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theme/theme2.xml" ContentType="application/vnd.openxmlformats-officedocument.theme+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theme/theme3.xml" ContentType="application/vnd.openxmlformats-officedocument.them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4.xml" ContentType="application/vnd.openxmlformats-officedocument.theme+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5.xml" ContentType="application/vnd.openxmlformats-officedocument.theme+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6.xml" ContentType="application/vnd.openxmlformats-officedocument.theme+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7.xml" ContentType="application/vnd.openxmlformats-officedocument.them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8.xml" ContentType="application/vnd.openxmlformats-officedocument.theme+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slideLayouts/slideLayout72.xml" ContentType="application/vnd.openxmlformats-officedocument.presentationml.slideLayout+xml"/>
  <Override PartName="/ppt/theme/theme9.xml" ContentType="application/vnd.openxmlformats-officedocument.theme+xml"/>
  <Override PartName="/ppt/tags/tag79.xml" ContentType="application/vnd.openxmlformats-officedocument.presentationml.tags+xml"/>
  <Override PartName="/ppt/tags/tag80.xml" ContentType="application/vnd.openxmlformats-officedocument.presentationml.tags+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0.xml" ContentType="application/vnd.openxmlformats-officedocument.theme+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slideLayouts/slideLayout122.xml" ContentType="application/vnd.openxmlformats-officedocument.presentationml.slideLayout+xml"/>
  <Override PartName="/ppt/theme/theme11.xml" ContentType="application/vnd.openxmlformats-officedocument.theme+xml"/>
  <Override PartName="/ppt/tags/tag131.xml" ContentType="application/vnd.openxmlformats-officedocument.presentationml.tags+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12.xml" ContentType="application/vnd.openxmlformats-officedocument.theme+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13.xml" ContentType="application/vnd.openxmlformats-officedocument.theme+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4.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5.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theme/theme17.xml" ContentType="application/vnd.openxmlformats-officedocument.theme+xml"/>
  <Override PartName="/ppt/theme/theme18.xml" ContentType="application/vnd.openxmlformats-officedocument.theme+xml"/>
  <Override PartName="/ppt/notesSlides/notesSlide1.xml" ContentType="application/vnd.openxmlformats-officedocument.presentationml.notesSlide+xml"/>
  <Override PartName="/ppt/tags/tag154.xml" ContentType="application/vnd.openxmlformats-officedocument.presentationml.tags+xml"/>
  <Override PartName="/ppt/notesSlides/notesSlide2.xml" ContentType="application/vnd.openxmlformats-officedocument.presentationml.notesSlide+xml"/>
  <Override PartName="/ppt/tags/tag155.xml" ContentType="application/vnd.openxmlformats-officedocument.presentationml.tags+xml"/>
  <Override PartName="/ppt/notesSlides/notesSlide3.xml" ContentType="application/vnd.openxmlformats-officedocument.presentationml.notesSlide+xml"/>
  <Override PartName="/ppt/tags/tag156.xml" ContentType="application/vnd.openxmlformats-officedocument.presentationml.tags+xml"/>
  <Override PartName="/ppt/notesSlides/notesSlide4.xml" ContentType="application/vnd.openxmlformats-officedocument.presentationml.notesSlide+xml"/>
  <Override PartName="/ppt/tags/tag157.xml" ContentType="application/vnd.openxmlformats-officedocument.presentationml.tags+xml"/>
  <Override PartName="/ppt/notesSlides/notesSlide5.xml" ContentType="application/vnd.openxmlformats-officedocument.presentationml.notesSlide+xml"/>
  <Override PartName="/ppt/tags/tag158.xml" ContentType="application/vnd.openxmlformats-officedocument.presentationml.tags+xml"/>
  <Override PartName="/ppt/notesSlides/notesSlide6.xml" ContentType="application/vnd.openxmlformats-officedocument.presentationml.notesSlide+xml"/>
  <Override PartName="/ppt/tags/tag159.xml" ContentType="application/vnd.openxmlformats-officedocument.presentationml.tags+xml"/>
  <Override PartName="/ppt/notesSlides/notesSlide7.xml" ContentType="application/vnd.openxmlformats-officedocument.presentationml.notesSlide+xml"/>
  <Override PartName="/ppt/tags/tag160.xml" ContentType="application/vnd.openxmlformats-officedocument.presentationml.tags+xml"/>
  <Override PartName="/ppt/notesSlides/notesSlide8.xml" ContentType="application/vnd.openxmlformats-officedocument.presentationml.notesSlide+xml"/>
  <Override PartName="/ppt/tags/tag161.xml" ContentType="application/vnd.openxmlformats-officedocument.presentationml.tags+xml"/>
  <Override PartName="/ppt/notesSlides/notesSlide9.xml" ContentType="application/vnd.openxmlformats-officedocument.presentationml.notesSlide+xml"/>
  <Override PartName="/ppt/tags/tag162.xml" ContentType="application/vnd.openxmlformats-officedocument.presentationml.tags+xml"/>
  <Override PartName="/ppt/notesSlides/notesSlide10.xml" ContentType="application/vnd.openxmlformats-officedocument.presentationml.notesSlide+xml"/>
  <Override PartName="/ppt/tags/tag163.xml" ContentType="application/vnd.openxmlformats-officedocument.presentationml.tags+xml"/>
  <Override PartName="/ppt/notesSlides/notesSlide11.xml" ContentType="application/vnd.openxmlformats-officedocument.presentationml.notesSlide+xml"/>
  <Override PartName="/ppt/tags/tag164.xml" ContentType="application/vnd.openxmlformats-officedocument.presentationml.tags+xml"/>
  <Override PartName="/ppt/notesSlides/notesSlide12.xml" ContentType="application/vnd.openxmlformats-officedocument.presentationml.notesSlide+xml"/>
  <Override PartName="/ppt/tags/tag165.xml" ContentType="application/vnd.openxmlformats-officedocument.presentationml.tags+xml"/>
  <Override PartName="/ppt/notesSlides/notesSlide13.xml" ContentType="application/vnd.openxmlformats-officedocument.presentationml.notesSlide+xml"/>
  <Override PartName="/ppt/tags/tag166.xml" ContentType="application/vnd.openxmlformats-officedocument.presentationml.tags+xml"/>
  <Override PartName="/ppt/notesSlides/notesSlide14.xml" ContentType="application/vnd.openxmlformats-officedocument.presentationml.notesSlide+xml"/>
  <Override PartName="/ppt/tags/tag167.xml" ContentType="application/vnd.openxmlformats-officedocument.presentationml.tags+xml"/>
  <Override PartName="/ppt/notesSlides/notesSlide15.xml" ContentType="application/vnd.openxmlformats-officedocument.presentationml.notesSlide+xml"/>
  <Override PartName="/ppt/tags/tag168.xml" ContentType="application/vnd.openxmlformats-officedocument.presentationml.tags+xml"/>
  <Override PartName="/ppt/notesSlides/notesSlide16.xml" ContentType="application/vnd.openxmlformats-officedocument.presentationml.notesSlide+xml"/>
  <Override PartName="/ppt/tags/tag169.xml" ContentType="application/vnd.openxmlformats-officedocument.presentationml.tags+xml"/>
  <Override PartName="/ppt/notesSlides/notesSlide17.xml" ContentType="application/vnd.openxmlformats-officedocument.presentationml.notesSlide+xml"/>
  <Override PartName="/ppt/tags/tag170.xml" ContentType="application/vnd.openxmlformats-officedocument.presentationml.tags+xml"/>
  <Override PartName="/ppt/notesSlides/notesSlide18.xml" ContentType="application/vnd.openxmlformats-officedocument.presentationml.notesSlide+xml"/>
  <Override PartName="/ppt/tags/tag171.xml" ContentType="application/vnd.openxmlformats-officedocument.presentationml.tags+xml"/>
  <Override PartName="/ppt/notesSlides/notesSlide19.xml" ContentType="application/vnd.openxmlformats-officedocument.presentationml.notesSlide+xml"/>
  <Override PartName="/ppt/tags/tag172.xml" ContentType="application/vnd.openxmlformats-officedocument.presentationml.tags+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7.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8.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tags/tag173.xml" ContentType="application/vnd.openxmlformats-officedocument.presentationml.tags+xml"/>
  <Override PartName="/ppt/notesSlides/notesSlide39.xml" ContentType="application/vnd.openxmlformats-officedocument.presentationml.notesSlide+xml"/>
  <Override PartName="/ppt/tags/tag174.xml" ContentType="application/vnd.openxmlformats-officedocument.presentationml.tags+xml"/>
  <Override PartName="/ppt/notesSlides/notesSlide40.xml" ContentType="application/vnd.openxmlformats-officedocument.presentationml.notesSlide+xml"/>
  <Override PartName="/ppt/tags/tag175.xml" ContentType="application/vnd.openxmlformats-officedocument.presentationml.tags+xml"/>
  <Override PartName="/ppt/notesSlides/notesSlide41.xml" ContentType="application/vnd.openxmlformats-officedocument.presentationml.notesSlide+xml"/>
  <Override PartName="/ppt/tags/tag176.xml" ContentType="application/vnd.openxmlformats-officedocument.presentationml.tags+xml"/>
  <Override PartName="/ppt/notesSlides/notesSlide42.xml" ContentType="application/vnd.openxmlformats-officedocument.presentationml.notesSlide+xml"/>
  <Override PartName="/ppt/tags/tag177.xml" ContentType="application/vnd.openxmlformats-officedocument.presentationml.tags+xml"/>
  <Override PartName="/ppt/notesSlides/notesSlide43.xml" ContentType="application/vnd.openxmlformats-officedocument.presentationml.notesSlide+xml"/>
  <Override PartName="/ppt/tags/tag178.xml" ContentType="application/vnd.openxmlformats-officedocument.presentationml.tags+xml"/>
  <Override PartName="/ppt/notesSlides/notesSlide44.xml" ContentType="application/vnd.openxmlformats-officedocument.presentationml.notesSlide+xml"/>
  <Override PartName="/ppt/tags/tag179.xml" ContentType="application/vnd.openxmlformats-officedocument.presentationml.tags+xml"/>
  <Override PartName="/ppt/notesSlides/notesSlide45.xml" ContentType="application/vnd.openxmlformats-officedocument.presentationml.notesSlide+xml"/>
  <Override PartName="/ppt/tags/tag180.xml" ContentType="application/vnd.openxmlformats-officedocument.presentationml.tags+xml"/>
  <Override PartName="/ppt/notesSlides/notesSlide46.xml" ContentType="application/vnd.openxmlformats-officedocument.presentationml.notesSlide+xml"/>
  <Override PartName="/ppt/tags/tag181.xml" ContentType="application/vnd.openxmlformats-officedocument.presentationml.tags+xml"/>
  <Override PartName="/ppt/notesSlides/notesSlide47.xml" ContentType="application/vnd.openxmlformats-officedocument.presentationml.notesSlide+xml"/>
  <Override PartName="/ppt/tags/tag182.xml" ContentType="application/vnd.openxmlformats-officedocument.presentationml.tags+xml"/>
  <Override PartName="/ppt/notesSlides/notesSlide48.xml" ContentType="application/vnd.openxmlformats-officedocument.presentationml.notesSlide+xml"/>
  <Override PartName="/ppt/tags/tag183.xml" ContentType="application/vnd.openxmlformats-officedocument.presentationml.tags+xml"/>
  <Override PartName="/ppt/notesSlides/notesSlide49.xml" ContentType="application/vnd.openxmlformats-officedocument.presentationml.notesSlide+xml"/>
  <Override PartName="/ppt/tags/tag184.xml" ContentType="application/vnd.openxmlformats-officedocument.presentationml.tags+xml"/>
  <Override PartName="/ppt/notesSlides/notesSlide50.xml" ContentType="application/vnd.openxmlformats-officedocument.presentationml.notesSlide+xml"/>
  <Override PartName="/ppt/tags/tag185.xml" ContentType="application/vnd.openxmlformats-officedocument.presentationml.tags+xml"/>
  <Override PartName="/ppt/notesSlides/notesSlide51.xml" ContentType="application/vnd.openxmlformats-officedocument.presentationml.notesSlide+xml"/>
  <Override PartName="/ppt/tags/tag186.xml" ContentType="application/vnd.openxmlformats-officedocument.presentationml.tags+xml"/>
  <Override PartName="/ppt/notesSlides/notesSlide52.xml" ContentType="application/vnd.openxmlformats-officedocument.presentationml.notesSlide+xml"/>
  <Override PartName="/ppt/tags/tag187.xml" ContentType="application/vnd.openxmlformats-officedocument.presentationml.tags+xml"/>
  <Override PartName="/ppt/notesSlides/notesSlide53.xml" ContentType="application/vnd.openxmlformats-officedocument.presentationml.notesSlide+xml"/>
  <Override PartName="/ppt/tags/tag188.xml" ContentType="application/vnd.openxmlformats-officedocument.presentationml.tags+xml"/>
  <Override PartName="/ppt/notesSlides/notesSlide54.xml" ContentType="application/vnd.openxmlformats-officedocument.presentationml.notesSlide+xml"/>
  <Override PartName="/ppt/tags/tag189.xml" ContentType="application/vnd.openxmlformats-officedocument.presentationml.tags+xml"/>
  <Override PartName="/ppt/notesSlides/notesSlide55.xml" ContentType="application/vnd.openxmlformats-officedocument.presentationml.notesSlide+xml"/>
  <Override PartName="/ppt/tags/tag190.xml" ContentType="application/vnd.openxmlformats-officedocument.presentationml.tags+xml"/>
  <Override PartName="/ppt/notesSlides/notesSlide56.xml" ContentType="application/vnd.openxmlformats-officedocument.presentationml.notesSlide+xml"/>
  <Override PartName="/ppt/tags/tag191.xml" ContentType="application/vnd.openxmlformats-officedocument.presentationml.tags+xml"/>
  <Override PartName="/ppt/notesSlides/notesSlide57.xml" ContentType="application/vnd.openxmlformats-officedocument.presentationml.notesSlide+xml"/>
  <Override PartName="/ppt/tags/tag192.xml" ContentType="application/vnd.openxmlformats-officedocument.presentationml.tags+xml"/>
  <Override PartName="/ppt/notesSlides/notesSlide58.xml" ContentType="application/vnd.openxmlformats-officedocument.presentationml.notesSlide+xml"/>
  <Override PartName="/ppt/tags/tag193.xml" ContentType="application/vnd.openxmlformats-officedocument.presentationml.tags+xml"/>
  <Override PartName="/ppt/tags/tag194.xml" ContentType="application/vnd.openxmlformats-officedocument.presentationml.tags+xml"/>
  <Override PartName="/ppt/notesSlides/notesSlide59.xml" ContentType="application/vnd.openxmlformats-officedocument.presentationml.notesSlide+xml"/>
  <Override PartName="/ppt/tags/tag195.xml" ContentType="application/vnd.openxmlformats-officedocument.presentationml.tags+xml"/>
  <Override PartName="/ppt/notesSlides/notesSlide60.xml" ContentType="application/vnd.openxmlformats-officedocument.presentationml.notesSlide+xml"/>
  <Override PartName="/ppt/tags/tag196.xml" ContentType="application/vnd.openxmlformats-officedocument.presentationml.tags+xml"/>
  <Override PartName="/ppt/notesSlides/notesSlide61.xml" ContentType="application/vnd.openxmlformats-officedocument.presentationml.notesSlide+xml"/>
  <Override PartName="/ppt/tags/tag197.xml" ContentType="application/vnd.openxmlformats-officedocument.presentationml.tags+xml"/>
  <Override PartName="/ppt/notesSlides/notesSlide62.xml" ContentType="application/vnd.openxmlformats-officedocument.presentationml.notesSlide+xml"/>
  <Override PartName="/ppt/tags/tag198.xml" ContentType="application/vnd.openxmlformats-officedocument.presentationml.tags+xml"/>
  <Override PartName="/ppt/notesSlides/notesSlide63.xml" ContentType="application/vnd.openxmlformats-officedocument.presentationml.notesSlide+xml"/>
  <Override PartName="/ppt/tags/tag199.xml" ContentType="application/vnd.openxmlformats-officedocument.presentationml.tags+xml"/>
  <Override PartName="/ppt/notesSlides/notesSlide64.xml" ContentType="application/vnd.openxmlformats-officedocument.presentationml.notesSlide+xml"/>
  <Override PartName="/ppt/tags/tag200.xml" ContentType="application/vnd.openxmlformats-officedocument.presentationml.tags+xml"/>
  <Override PartName="/ppt/notesSlides/notesSlide65.xml" ContentType="application/vnd.openxmlformats-officedocument.presentationml.notesSlide+xml"/>
  <Override PartName="/ppt/tags/tag201.xml" ContentType="application/vnd.openxmlformats-officedocument.presentationml.tags+xml"/>
  <Override PartName="/ppt/notesSlides/notesSlide66.xml" ContentType="application/vnd.openxmlformats-officedocument.presentationml.notesSlide+xml"/>
  <Override PartName="/ppt/tags/tag202.xml" ContentType="application/vnd.openxmlformats-officedocument.presentationml.tags+xml"/>
  <Override PartName="/ppt/notesSlides/notesSlide67.xml" ContentType="application/vnd.openxmlformats-officedocument.presentationml.notesSlide+xml"/>
  <Override PartName="/ppt/tags/tag203.xml" ContentType="application/vnd.openxmlformats-officedocument.presentationml.tags+xml"/>
  <Override PartName="/ppt/notesSlides/notesSlide68.xml" ContentType="application/vnd.openxmlformats-officedocument.presentationml.notesSlide+xml"/>
  <Override PartName="/ppt/tags/tag204.xml" ContentType="application/vnd.openxmlformats-officedocument.presentationml.tags+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ags/tag205.xml" ContentType="application/vnd.openxmlformats-officedocument.presentationml.tags+xml"/>
  <Override PartName="/ppt/notesSlides/notesSlide73.xml" ContentType="application/vnd.openxmlformats-officedocument.presentationml.notesSlide+xml"/>
  <Override PartName="/ppt/tags/tag206.xml" ContentType="application/vnd.openxmlformats-officedocument.presentationml.tags+xml"/>
  <Override PartName="/ppt/notesSlides/notesSlide74.xml" ContentType="application/vnd.openxmlformats-officedocument.presentationml.notesSlide+xml"/>
  <Override PartName="/ppt/tags/tag207.xml" ContentType="application/vnd.openxmlformats-officedocument.presentationml.tags+xml"/>
  <Override PartName="/ppt/notesSlides/notesSlide75.xml" ContentType="application/vnd.openxmlformats-officedocument.presentationml.notesSlide+xml"/>
  <Override PartName="/ppt/tags/tag208.xml" ContentType="application/vnd.openxmlformats-officedocument.presentationml.tags+xml"/>
  <Override PartName="/ppt/notesSlides/notesSlide76.xml" ContentType="application/vnd.openxmlformats-officedocument.presentationml.notesSlide+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notesSlides/notesSlide77.xml" ContentType="application/vnd.openxmlformats-officedocument.presentationml.notesSlide+xml"/>
  <Override PartName="/ppt/tags/tag213.xml" ContentType="application/vnd.openxmlformats-officedocument.presentationml.tags+xml"/>
  <Override PartName="/ppt/notesSlides/notesSlide78.xml" ContentType="application/vnd.openxmlformats-officedocument.presentationml.notesSlide+xml"/>
  <Override PartName="/ppt/tags/tag214.xml" ContentType="application/vnd.openxmlformats-officedocument.presentationml.tags+xml"/>
  <Override PartName="/ppt/notesSlides/notesSlide79.xml" ContentType="application/vnd.openxmlformats-officedocument.presentationml.notesSlide+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notesSlides/notesSlide80.xml" ContentType="application/vnd.openxmlformats-officedocument.presentationml.notesSlide+xml"/>
  <Override PartName="/ppt/tags/tag221.xml" ContentType="application/vnd.openxmlformats-officedocument.presentationml.tags+xml"/>
  <Override PartName="/ppt/notesSlides/notesSlide81.xml" ContentType="application/vnd.openxmlformats-officedocument.presentationml.notesSlide+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tags/tag232.xml" ContentType="application/vnd.openxmlformats-officedocument.presentationml.tags+xml"/>
  <Override PartName="/ppt/notesSlides/notesSlide86.xml" ContentType="application/vnd.openxmlformats-officedocument.presentationml.notesSlide+xml"/>
  <Override PartName="/ppt/tags/tag233.xml" ContentType="application/vnd.openxmlformats-officedocument.presentationml.tags+xml"/>
  <Override PartName="/ppt/notesSlides/notesSlide87.xml" ContentType="application/vnd.openxmlformats-officedocument.presentationml.notesSlide+xml"/>
  <Override PartName="/ppt/tags/tag234.xml" ContentType="application/vnd.openxmlformats-officedocument.presentationml.tags+xml"/>
  <Override PartName="/ppt/notesSlides/notesSlide88.xml" ContentType="application/vnd.openxmlformats-officedocument.presentationml.notesSlide+xml"/>
  <Override PartName="/ppt/tags/tag235.xml" ContentType="application/vnd.openxmlformats-officedocument.presentationml.tags+xml"/>
  <Override PartName="/ppt/notesSlides/notesSlide89.xml" ContentType="application/vnd.openxmlformats-officedocument.presentationml.notesSlide+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tags/tag239.xml" ContentType="application/vnd.openxmlformats-officedocument.presentationml.tags+xml"/>
  <Override PartName="/ppt/notesSlides/notesSlide101.xml" ContentType="application/vnd.openxmlformats-officedocument.presentationml.notesSlide+xml"/>
  <Override PartName="/ppt/tags/tag240.xml" ContentType="application/vnd.openxmlformats-officedocument.presentationml.tags+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tags/tag241.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896" r:id="rId4"/>
    <p:sldMasterId id="2147483913" r:id="rId5"/>
    <p:sldMasterId id="2147483916" r:id="rId6"/>
    <p:sldMasterId id="2147483938" r:id="rId7"/>
    <p:sldMasterId id="2147483968" r:id="rId8"/>
    <p:sldMasterId id="2147483980" r:id="rId9"/>
    <p:sldMasterId id="2147484017" r:id="rId10"/>
    <p:sldMasterId id="2147484035" r:id="rId11"/>
    <p:sldMasterId id="2147484064" r:id="rId12"/>
    <p:sldMasterId id="2147484078" r:id="rId13"/>
    <p:sldMasterId id="2147484170" r:id="rId14"/>
    <p:sldMasterId id="2147484172" r:id="rId15"/>
    <p:sldMasterId id="2147484246" r:id="rId16"/>
    <p:sldMasterId id="2147484258" r:id="rId17"/>
    <p:sldMasterId id="2147484272" r:id="rId18"/>
    <p:sldMasterId id="2147484285" r:id="rId19"/>
  </p:sldMasterIdLst>
  <p:notesMasterIdLst>
    <p:notesMasterId r:id="rId196"/>
  </p:notesMasterIdLst>
  <p:handoutMasterIdLst>
    <p:handoutMasterId r:id="rId197"/>
  </p:handoutMasterIdLst>
  <p:sldIdLst>
    <p:sldId id="1524" r:id="rId20"/>
    <p:sldId id="1602" r:id="rId21"/>
    <p:sldId id="1840" r:id="rId22"/>
    <p:sldId id="1841" r:id="rId23"/>
    <p:sldId id="512" r:id="rId24"/>
    <p:sldId id="509" r:id="rId25"/>
    <p:sldId id="510" r:id="rId26"/>
    <p:sldId id="511" r:id="rId27"/>
    <p:sldId id="1597" r:id="rId28"/>
    <p:sldId id="580" r:id="rId29"/>
    <p:sldId id="1842" r:id="rId30"/>
    <p:sldId id="517" r:id="rId31"/>
    <p:sldId id="1239" r:id="rId32"/>
    <p:sldId id="1240" r:id="rId33"/>
    <p:sldId id="1916" r:id="rId34"/>
    <p:sldId id="1241" r:id="rId35"/>
    <p:sldId id="1225" r:id="rId36"/>
    <p:sldId id="1786" r:id="rId37"/>
    <p:sldId id="1787" r:id="rId38"/>
    <p:sldId id="303" r:id="rId39"/>
    <p:sldId id="2871" r:id="rId40"/>
    <p:sldId id="2872" r:id="rId41"/>
    <p:sldId id="2873" r:id="rId42"/>
    <p:sldId id="2874" r:id="rId43"/>
    <p:sldId id="2884" r:id="rId44"/>
    <p:sldId id="2875" r:id="rId45"/>
    <p:sldId id="2876" r:id="rId46"/>
    <p:sldId id="2877" r:id="rId47"/>
    <p:sldId id="2878" r:id="rId48"/>
    <p:sldId id="2879" r:id="rId49"/>
    <p:sldId id="2880" r:id="rId50"/>
    <p:sldId id="2881" r:id="rId51"/>
    <p:sldId id="2882" r:id="rId52"/>
    <p:sldId id="2853" r:id="rId53"/>
    <p:sldId id="2885" r:id="rId54"/>
    <p:sldId id="2847" r:id="rId55"/>
    <p:sldId id="2858" r:id="rId56"/>
    <p:sldId id="1925" r:id="rId57"/>
    <p:sldId id="1933" r:id="rId58"/>
    <p:sldId id="1927" r:id="rId59"/>
    <p:sldId id="1928" r:id="rId60"/>
    <p:sldId id="309" r:id="rId61"/>
    <p:sldId id="1926" r:id="rId62"/>
    <p:sldId id="1934" r:id="rId63"/>
    <p:sldId id="1929" r:id="rId64"/>
    <p:sldId id="2867" r:id="rId65"/>
    <p:sldId id="2868" r:id="rId66"/>
    <p:sldId id="2846" r:id="rId67"/>
    <p:sldId id="256" r:id="rId68"/>
    <p:sldId id="257" r:id="rId69"/>
    <p:sldId id="2886" r:id="rId70"/>
    <p:sldId id="260" r:id="rId71"/>
    <p:sldId id="2861" r:id="rId72"/>
    <p:sldId id="266" r:id="rId73"/>
    <p:sldId id="2862" r:id="rId74"/>
    <p:sldId id="268" r:id="rId75"/>
    <p:sldId id="270" r:id="rId76"/>
    <p:sldId id="271" r:id="rId77"/>
    <p:sldId id="2863" r:id="rId78"/>
    <p:sldId id="2851" r:id="rId79"/>
    <p:sldId id="2859" r:id="rId80"/>
    <p:sldId id="2860" r:id="rId81"/>
    <p:sldId id="370" r:id="rId82"/>
    <p:sldId id="373" r:id="rId83"/>
    <p:sldId id="371" r:id="rId84"/>
    <p:sldId id="372" r:id="rId85"/>
    <p:sldId id="258" r:id="rId86"/>
    <p:sldId id="259" r:id="rId87"/>
    <p:sldId id="374" r:id="rId88"/>
    <p:sldId id="2221" r:id="rId89"/>
    <p:sldId id="2050" r:id="rId90"/>
    <p:sldId id="2054" r:id="rId91"/>
    <p:sldId id="2207" r:id="rId92"/>
    <p:sldId id="578" r:id="rId93"/>
    <p:sldId id="1874" r:id="rId94"/>
    <p:sldId id="1875" r:id="rId95"/>
    <p:sldId id="1876" r:id="rId96"/>
    <p:sldId id="1606" r:id="rId97"/>
    <p:sldId id="1872" r:id="rId98"/>
    <p:sldId id="1873" r:id="rId99"/>
    <p:sldId id="1884" r:id="rId100"/>
    <p:sldId id="1885" r:id="rId101"/>
    <p:sldId id="1886" r:id="rId102"/>
    <p:sldId id="1845" r:id="rId103"/>
    <p:sldId id="291" r:id="rId104"/>
    <p:sldId id="457" r:id="rId105"/>
    <p:sldId id="518" r:id="rId106"/>
    <p:sldId id="599" r:id="rId107"/>
    <p:sldId id="600" r:id="rId108"/>
    <p:sldId id="601" r:id="rId109"/>
    <p:sldId id="791" r:id="rId110"/>
    <p:sldId id="1520" r:id="rId111"/>
    <p:sldId id="1521" r:id="rId112"/>
    <p:sldId id="376" r:id="rId113"/>
    <p:sldId id="1113" r:id="rId114"/>
    <p:sldId id="1115" r:id="rId115"/>
    <p:sldId id="1116" r:id="rId116"/>
    <p:sldId id="1887" r:id="rId117"/>
    <p:sldId id="1888" r:id="rId118"/>
    <p:sldId id="1889" r:id="rId119"/>
    <p:sldId id="1890" r:id="rId120"/>
    <p:sldId id="1891" r:id="rId121"/>
    <p:sldId id="1892" r:id="rId122"/>
    <p:sldId id="1893" r:id="rId123"/>
    <p:sldId id="1894" r:id="rId124"/>
    <p:sldId id="2222" r:id="rId125"/>
    <p:sldId id="482" r:id="rId126"/>
    <p:sldId id="481" r:id="rId127"/>
    <p:sldId id="357" r:id="rId128"/>
    <p:sldId id="1879" r:id="rId129"/>
    <p:sldId id="1880" r:id="rId130"/>
    <p:sldId id="1256" r:id="rId131"/>
    <p:sldId id="1254" r:id="rId132"/>
    <p:sldId id="1255" r:id="rId133"/>
    <p:sldId id="556" r:id="rId134"/>
    <p:sldId id="1584" r:id="rId135"/>
    <p:sldId id="1846" r:id="rId136"/>
    <p:sldId id="1853" r:id="rId137"/>
    <p:sldId id="1857" r:id="rId138"/>
    <p:sldId id="3380" r:id="rId139"/>
    <p:sldId id="3379" r:id="rId140"/>
    <p:sldId id="3180" r:id="rId141"/>
    <p:sldId id="3378" r:id="rId142"/>
    <p:sldId id="3152" r:id="rId143"/>
    <p:sldId id="3275" r:id="rId144"/>
    <p:sldId id="3329" r:id="rId145"/>
    <p:sldId id="3304" r:id="rId146"/>
    <p:sldId id="3381" r:id="rId147"/>
    <p:sldId id="3389" r:id="rId148"/>
    <p:sldId id="2791" r:id="rId149"/>
    <p:sldId id="1895" r:id="rId150"/>
    <p:sldId id="1896" r:id="rId151"/>
    <p:sldId id="1897" r:id="rId152"/>
    <p:sldId id="1898" r:id="rId153"/>
    <p:sldId id="1899" r:id="rId154"/>
    <p:sldId id="1900" r:id="rId155"/>
    <p:sldId id="1901" r:id="rId156"/>
    <p:sldId id="1902" r:id="rId157"/>
    <p:sldId id="1903" r:id="rId158"/>
    <p:sldId id="1542" r:id="rId159"/>
    <p:sldId id="1543" r:id="rId160"/>
    <p:sldId id="1544" r:id="rId161"/>
    <p:sldId id="1545" r:id="rId162"/>
    <p:sldId id="1546" r:id="rId163"/>
    <p:sldId id="1904" r:id="rId164"/>
    <p:sldId id="2792" r:id="rId165"/>
    <p:sldId id="2223" r:id="rId166"/>
    <p:sldId id="2224" r:id="rId167"/>
    <p:sldId id="2225" r:id="rId168"/>
    <p:sldId id="2226" r:id="rId169"/>
    <p:sldId id="402" r:id="rId170"/>
    <p:sldId id="1773" r:id="rId171"/>
    <p:sldId id="842" r:id="rId172"/>
    <p:sldId id="596" r:id="rId173"/>
    <p:sldId id="1856" r:id="rId174"/>
    <p:sldId id="1774" r:id="rId175"/>
    <p:sldId id="1525" r:id="rId176"/>
    <p:sldId id="2218" r:id="rId177"/>
    <p:sldId id="264" r:id="rId178"/>
    <p:sldId id="3383" r:id="rId179"/>
    <p:sldId id="261" r:id="rId180"/>
    <p:sldId id="262" r:id="rId181"/>
    <p:sldId id="263" r:id="rId182"/>
    <p:sldId id="2239" r:id="rId183"/>
    <p:sldId id="2241" r:id="rId184"/>
    <p:sldId id="3384" r:id="rId185"/>
    <p:sldId id="2854" r:id="rId186"/>
    <p:sldId id="3387" r:id="rId187"/>
    <p:sldId id="3388" r:id="rId188"/>
    <p:sldId id="3385" r:id="rId189"/>
    <p:sldId id="3386" r:id="rId190"/>
    <p:sldId id="2245" r:id="rId191"/>
    <p:sldId id="1848" r:id="rId192"/>
    <p:sldId id="1344" r:id="rId193"/>
    <p:sldId id="1871" r:id="rId194"/>
    <p:sldId id="595" r:id="rId195"/>
  </p:sldIdLst>
  <p:sldSz cx="12192000" cy="6858000"/>
  <p:notesSz cx="6858000" cy="9144000"/>
  <p:embeddedFontLst>
    <p:embeddedFont>
      <p:font typeface="Arial Black" panose="020B0A04020102020204" pitchFamily="34" charset="0"/>
      <p:bold r:id="rId198"/>
    </p:embeddedFont>
    <p:embeddedFont>
      <p:font typeface="Calibri" panose="020F0502020204030204" pitchFamily="34" charset="0"/>
      <p:regular r:id="rId199"/>
      <p:bold r:id="rId200"/>
      <p:italic r:id="rId201"/>
      <p:boldItalic r:id="rId202"/>
    </p:embeddedFont>
    <p:embeddedFont>
      <p:font typeface="Calibri Light" panose="020F0302020204030204" pitchFamily="34" charset="0"/>
      <p:regular r:id="rId203"/>
      <p:italic r:id="rId204"/>
    </p:embeddedFont>
    <p:embeddedFont>
      <p:font typeface="Century Gothic" panose="020B0502020202020204" pitchFamily="34" charset="0"/>
      <p:regular r:id="rId205"/>
      <p:bold r:id="rId206"/>
      <p:italic r:id="rId207"/>
      <p:boldItalic r:id="rId208"/>
    </p:embeddedFont>
    <p:embeddedFont>
      <p:font typeface="Segoe UI" panose="020B0502040204020203" pitchFamily="34" charset="0"/>
      <p:regular r:id="rId209"/>
      <p:bold r:id="rId210"/>
      <p:italic r:id="rId211"/>
      <p:boldItalic r:id="rId212"/>
    </p:embeddedFont>
    <p:embeddedFont>
      <p:font typeface="Segoe UI Light" panose="020B0502040204020203" pitchFamily="34" charset="0"/>
      <p:regular r:id="rId213"/>
      <p:italic r:id="rId214"/>
    </p:embeddedFont>
    <p:embeddedFont>
      <p:font typeface="Segoe UI Semibold" panose="020B0702040204020203" pitchFamily="34" charset="0"/>
      <p:bold r:id="rId215"/>
      <p:boldItalic r:id="rId216"/>
    </p:embeddedFont>
    <p:embeddedFont>
      <p:font typeface="Segoe UI Semilight" panose="020B0402040204020203" pitchFamily="34" charset="0"/>
      <p:regular r:id="rId217"/>
      <p:italic r:id="rId218"/>
    </p:embeddedFont>
    <p:embeddedFont>
      <p:font typeface="Tahoma" panose="020B0604030504040204" pitchFamily="34" charset="0"/>
      <p:regular r:id="rId219"/>
      <p:bold r:id="rId220"/>
    </p:embeddedFont>
    <p:embeddedFont>
      <p:font typeface="Times" panose="02020603050405020304" pitchFamily="18" charset="0"/>
      <p:regular r:id="rId221"/>
      <p:bold r:id="rId222"/>
      <p:italic r:id="rId223"/>
      <p:boldItalic r:id="rId224"/>
    </p:embeddedFont>
    <p:embeddedFont>
      <p:font typeface="Titillium Web" panose="00000400000000000000" pitchFamily="2" charset="0"/>
      <p:regular r:id="rId225"/>
      <p:bold r:id="rId226"/>
    </p:embeddedFont>
    <p:embeddedFont>
      <p:font typeface="Verdana" panose="020B0604030504040204" pitchFamily="34" charset="0"/>
      <p:regular r:id="rId227"/>
      <p:bold r:id="rId228"/>
      <p:italic r:id="rId229"/>
      <p:boldItalic r:id="rId230"/>
    </p:embeddedFont>
    <p:embeddedFont>
      <p:font typeface="Wingdings 3" panose="05040102010807070707" pitchFamily="18" charset="2"/>
      <p:regular r:id="rId231"/>
    </p:embeddedFont>
  </p:embeddedFontLst>
  <p:custDataLst>
    <p:tags r:id="rId232"/>
  </p:custDataLst>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89542D76-C1EE-4CF8-AFCE-0DA702B499DE}">
          <p14:sldIdLst>
            <p14:sldId id="1524"/>
          </p14:sldIdLst>
        </p14:section>
        <p14:section name="Productivity" id="{447F880F-1A23-4CC0-8E6C-E0A53089545D}">
          <p14:sldIdLst>
            <p14:sldId id="1602"/>
            <p14:sldId id="1840"/>
            <p14:sldId id="1841"/>
            <p14:sldId id="512"/>
            <p14:sldId id="509"/>
            <p14:sldId id="510"/>
            <p14:sldId id="511"/>
            <p14:sldId id="1597"/>
            <p14:sldId id="580"/>
            <p14:sldId id="1842"/>
            <p14:sldId id="517"/>
            <p14:sldId id="1239"/>
            <p14:sldId id="1240"/>
            <p14:sldId id="1916"/>
            <p14:sldId id="1241"/>
            <p14:sldId id="1225"/>
            <p14:sldId id="1786"/>
            <p14:sldId id="1787"/>
            <p14:sldId id="303"/>
            <p14:sldId id="2871"/>
            <p14:sldId id="2872"/>
            <p14:sldId id="2873"/>
            <p14:sldId id="2874"/>
            <p14:sldId id="2884"/>
            <p14:sldId id="2875"/>
            <p14:sldId id="2876"/>
            <p14:sldId id="2877"/>
            <p14:sldId id="2878"/>
            <p14:sldId id="2879"/>
            <p14:sldId id="2880"/>
            <p14:sldId id="2881"/>
            <p14:sldId id="2882"/>
          </p14:sldIdLst>
        </p14:section>
        <p14:section name="Graphics" id="{BB8026A1-E019-4343-A8B8-C481B2D79C65}">
          <p14:sldIdLst>
            <p14:sldId id="2853"/>
            <p14:sldId id="2885"/>
            <p14:sldId id="2847"/>
            <p14:sldId id="2858"/>
            <p14:sldId id="1925"/>
            <p14:sldId id="1933"/>
            <p14:sldId id="1927"/>
            <p14:sldId id="1928"/>
            <p14:sldId id="309"/>
            <p14:sldId id="1926"/>
            <p14:sldId id="1934"/>
            <p14:sldId id="1929"/>
            <p14:sldId id="2867"/>
            <p14:sldId id="2868"/>
            <p14:sldId id="2846"/>
            <p14:sldId id="256"/>
            <p14:sldId id="257"/>
            <p14:sldId id="2886"/>
            <p14:sldId id="260"/>
            <p14:sldId id="2861"/>
            <p14:sldId id="266"/>
            <p14:sldId id="2862"/>
            <p14:sldId id="268"/>
            <p14:sldId id="270"/>
            <p14:sldId id="271"/>
            <p14:sldId id="2863"/>
            <p14:sldId id="2851"/>
            <p14:sldId id="2859"/>
            <p14:sldId id="2860"/>
          </p14:sldIdLst>
        </p14:section>
        <p14:section name="BARE system" id="{1C8BF35A-0283-4403-8D20-E23836CE94F7}">
          <p14:sldIdLst>
            <p14:sldId id="370"/>
            <p14:sldId id="373"/>
            <p14:sldId id="371"/>
            <p14:sldId id="372"/>
            <p14:sldId id="258"/>
            <p14:sldId id="259"/>
            <p14:sldId id="374"/>
          </p14:sldIdLst>
        </p14:section>
        <p14:section name="3 ways to use images" id="{3ABFE24E-EF56-4405-9169-CB29D0D4F86F}">
          <p14:sldIdLst>
            <p14:sldId id="2221"/>
            <p14:sldId id="2050"/>
            <p14:sldId id="2054"/>
            <p14:sldId id="2207"/>
          </p14:sldIdLst>
        </p14:section>
        <p14:section name="Visual storytelling" id="{39BB49EE-99D0-4C79-9FE2-3D3D094B39BD}">
          <p14:sldIdLst>
            <p14:sldId id="578"/>
            <p14:sldId id="1874"/>
            <p14:sldId id="1875"/>
            <p14:sldId id="1876"/>
            <p14:sldId id="1606"/>
            <p14:sldId id="1872"/>
            <p14:sldId id="1873"/>
            <p14:sldId id="1884"/>
            <p14:sldId id="1885"/>
            <p14:sldId id="1886"/>
            <p14:sldId id="1845"/>
            <p14:sldId id="291"/>
            <p14:sldId id="457"/>
            <p14:sldId id="518"/>
            <p14:sldId id="599"/>
            <p14:sldId id="600"/>
            <p14:sldId id="601"/>
            <p14:sldId id="791"/>
            <p14:sldId id="1520"/>
            <p14:sldId id="1521"/>
            <p14:sldId id="376"/>
            <p14:sldId id="1113"/>
            <p14:sldId id="1115"/>
            <p14:sldId id="1116"/>
            <p14:sldId id="1887"/>
            <p14:sldId id="1888"/>
            <p14:sldId id="1889"/>
            <p14:sldId id="1890"/>
            <p14:sldId id="1891"/>
            <p14:sldId id="1892"/>
            <p14:sldId id="1893"/>
            <p14:sldId id="1894"/>
          </p14:sldIdLst>
        </p14:section>
        <p14:section name="4 layouts that always look good" id="{13504A9B-9CA3-4776-A27F-E0F7AA050C9E}">
          <p14:sldIdLst>
            <p14:sldId id="2222"/>
            <p14:sldId id="482"/>
            <p14:sldId id="481"/>
          </p14:sldIdLst>
        </p14:section>
        <p14:section name="Layout and design principles" id="{9F18CDDB-88A1-4CB3-A8E0-53F22976A5F9}">
          <p14:sldIdLst>
            <p14:sldId id="357"/>
            <p14:sldId id="1879"/>
            <p14:sldId id="1880"/>
            <p14:sldId id="1256"/>
            <p14:sldId id="1254"/>
            <p14:sldId id="1255"/>
            <p14:sldId id="556"/>
            <p14:sldId id="1584"/>
            <p14:sldId id="1846"/>
            <p14:sldId id="1853"/>
            <p14:sldId id="1857"/>
            <p14:sldId id="3380"/>
            <p14:sldId id="3379"/>
            <p14:sldId id="3180"/>
            <p14:sldId id="3378"/>
            <p14:sldId id="3152"/>
            <p14:sldId id="3275"/>
            <p14:sldId id="3329"/>
            <p14:sldId id="3304"/>
          </p14:sldIdLst>
        </p14:section>
        <p14:section name="Advanced design" id="{7358C454-AFE7-4C9F-A6AB-22BE46D1A116}">
          <p14:sldIdLst>
            <p14:sldId id="3381"/>
            <p14:sldId id="3389"/>
            <p14:sldId id="2791"/>
            <p14:sldId id="1895"/>
            <p14:sldId id="1896"/>
            <p14:sldId id="1897"/>
            <p14:sldId id="1898"/>
            <p14:sldId id="1899"/>
            <p14:sldId id="1900"/>
            <p14:sldId id="1901"/>
            <p14:sldId id="1902"/>
            <p14:sldId id="1903"/>
            <p14:sldId id="1542"/>
            <p14:sldId id="1543"/>
            <p14:sldId id="1544"/>
            <p14:sldId id="1545"/>
            <p14:sldId id="1546"/>
            <p14:sldId id="1904"/>
            <p14:sldId id="2792"/>
          </p14:sldIdLst>
        </p14:section>
        <p14:section name="Advanced techniques" id="{5412EEAE-4AE1-42FA-B715-06AF9FF1F65D}">
          <p14:sldIdLst>
            <p14:sldId id="2223"/>
            <p14:sldId id="2224"/>
            <p14:sldId id="2225"/>
            <p14:sldId id="2226"/>
          </p14:sldIdLst>
        </p14:section>
        <p14:section name="Trigger animations interactivity" id="{537D511A-39C7-46B1-AF34-B320D4F36895}">
          <p14:sldIdLst>
            <p14:sldId id="402"/>
            <p14:sldId id="1773"/>
            <p14:sldId id="842"/>
            <p14:sldId id="596"/>
            <p14:sldId id="1856"/>
            <p14:sldId id="1774"/>
            <p14:sldId id="1525"/>
          </p14:sldIdLst>
        </p14:section>
        <p14:section name="Engaging through interactivity" id="{B9D51D9D-7C4F-48B4-98CE-7AE001898246}">
          <p14:sldIdLst>
            <p14:sldId id="2218"/>
            <p14:sldId id="264"/>
            <p14:sldId id="3383"/>
            <p14:sldId id="261"/>
            <p14:sldId id="262"/>
            <p14:sldId id="263"/>
            <p14:sldId id="2239"/>
            <p14:sldId id="2241"/>
          </p14:sldIdLst>
        </p14:section>
        <p14:section name="Close" id="{B5496B3F-8F96-442F-9D22-AE541E272848}">
          <p14:sldIdLst>
            <p14:sldId id="3384"/>
            <p14:sldId id="2854"/>
            <p14:sldId id="3387"/>
            <p14:sldId id="3388"/>
            <p14:sldId id="3385"/>
            <p14:sldId id="3386"/>
            <p14:sldId id="2245"/>
            <p14:sldId id="1848"/>
            <p14:sldId id="1344"/>
            <p14:sldId id="1871"/>
            <p14:sldId id="595"/>
          </p14:sldIdLst>
        </p14:section>
      </p14:sectionLst>
    </p:ext>
    <p:ext uri="{EFAFB233-063F-42B5-8137-9DF3F51BA10A}">
      <p15:sldGuideLst xmlns:p15="http://schemas.microsoft.com/office/powerpoint/2012/main">
        <p15:guide id="3" pos="3840" userDrawn="1">
          <p15:clr>
            <a:srgbClr val="A4A3A4"/>
          </p15:clr>
        </p15:guide>
        <p15:guide id="4" orient="horz" pos="216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1A9C7"/>
    <a:srgbClr val="FFFFFF"/>
    <a:srgbClr val="00B050"/>
    <a:srgbClr val="FD6E03"/>
    <a:srgbClr val="EE4209"/>
    <a:srgbClr val="F05A28"/>
    <a:srgbClr val="FF5C01"/>
    <a:srgbClr val="404041"/>
    <a:srgbClr val="F6B600"/>
    <a:srgbClr val="FF870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099D946-83CB-48DF-8BFF-20ECAA021600}" v="10" dt="2019-01-02T20:41:38.504"/>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872" autoAdjust="0"/>
    <p:restoredTop sz="96370" autoAdjust="0"/>
  </p:normalViewPr>
  <p:slideViewPr>
    <p:cSldViewPr snapToGrid="0" showGuides="1">
      <p:cViewPr varScale="1">
        <p:scale>
          <a:sx n="85" d="100"/>
          <a:sy n="85" d="100"/>
        </p:scale>
        <p:origin x="177" y="54"/>
      </p:cViewPr>
      <p:guideLst>
        <p:guide pos="3840"/>
        <p:guide orient="horz" pos="2160"/>
      </p:guideLst>
    </p:cSldViewPr>
  </p:slideViewPr>
  <p:outlineViewPr>
    <p:cViewPr>
      <p:scale>
        <a:sx n="33" d="100"/>
        <a:sy n="33" d="100"/>
      </p:scale>
      <p:origin x="0" y="-1434"/>
    </p:cViewPr>
  </p:outlineViewPr>
  <p:notesTextViewPr>
    <p:cViewPr>
      <p:scale>
        <a:sx n="100" d="100"/>
        <a:sy n="100" d="100"/>
      </p:scale>
      <p:origin x="0" y="0"/>
    </p:cViewPr>
  </p:notesTextViewPr>
  <p:sorterViewPr>
    <p:cViewPr>
      <p:scale>
        <a:sx n="66" d="100"/>
        <a:sy n="66" d="100"/>
      </p:scale>
      <p:origin x="0" y="-7203"/>
    </p:cViewPr>
  </p:sorterViewPr>
  <p:notesViewPr>
    <p:cSldViewPr snapToGrid="0">
      <p:cViewPr varScale="1">
        <p:scale>
          <a:sx n="52" d="100"/>
          <a:sy n="52" d="100"/>
        </p:scale>
        <p:origin x="2680" y="6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8.xml"/><Relationship Id="rId21" Type="http://schemas.openxmlformats.org/officeDocument/2006/relationships/slide" Target="slides/slide2.xml"/><Relationship Id="rId42" Type="http://schemas.openxmlformats.org/officeDocument/2006/relationships/slide" Target="slides/slide23.xml"/><Relationship Id="rId63" Type="http://schemas.openxmlformats.org/officeDocument/2006/relationships/slide" Target="slides/slide44.xml"/><Relationship Id="rId84" Type="http://schemas.openxmlformats.org/officeDocument/2006/relationships/slide" Target="slides/slide65.xml"/><Relationship Id="rId138" Type="http://schemas.openxmlformats.org/officeDocument/2006/relationships/slide" Target="slides/slide119.xml"/><Relationship Id="rId159" Type="http://schemas.openxmlformats.org/officeDocument/2006/relationships/slide" Target="slides/slide140.xml"/><Relationship Id="rId170" Type="http://schemas.openxmlformats.org/officeDocument/2006/relationships/slide" Target="slides/slide151.xml"/><Relationship Id="rId191" Type="http://schemas.openxmlformats.org/officeDocument/2006/relationships/slide" Target="slides/slide172.xml"/><Relationship Id="rId205" Type="http://schemas.openxmlformats.org/officeDocument/2006/relationships/font" Target="fonts/font8.fntdata"/><Relationship Id="rId226" Type="http://schemas.openxmlformats.org/officeDocument/2006/relationships/font" Target="fonts/font29.fntdata"/><Relationship Id="rId107" Type="http://schemas.openxmlformats.org/officeDocument/2006/relationships/slide" Target="slides/slide88.xml"/><Relationship Id="rId11" Type="http://schemas.openxmlformats.org/officeDocument/2006/relationships/slideMaster" Target="slideMasters/slideMaster8.xml"/><Relationship Id="rId32" Type="http://schemas.openxmlformats.org/officeDocument/2006/relationships/slide" Target="slides/slide13.xml"/><Relationship Id="rId53" Type="http://schemas.openxmlformats.org/officeDocument/2006/relationships/slide" Target="slides/slide34.xml"/><Relationship Id="rId74" Type="http://schemas.openxmlformats.org/officeDocument/2006/relationships/slide" Target="slides/slide55.xml"/><Relationship Id="rId128" Type="http://schemas.openxmlformats.org/officeDocument/2006/relationships/slide" Target="slides/slide109.xml"/><Relationship Id="rId149" Type="http://schemas.openxmlformats.org/officeDocument/2006/relationships/slide" Target="slides/slide130.xml"/><Relationship Id="rId5" Type="http://schemas.openxmlformats.org/officeDocument/2006/relationships/slideMaster" Target="slideMasters/slideMaster2.xml"/><Relationship Id="rId95" Type="http://schemas.openxmlformats.org/officeDocument/2006/relationships/slide" Target="slides/slide76.xml"/><Relationship Id="rId160" Type="http://schemas.openxmlformats.org/officeDocument/2006/relationships/slide" Target="slides/slide141.xml"/><Relationship Id="rId181" Type="http://schemas.openxmlformats.org/officeDocument/2006/relationships/slide" Target="slides/slide162.xml"/><Relationship Id="rId216" Type="http://schemas.openxmlformats.org/officeDocument/2006/relationships/font" Target="fonts/font19.fntdata"/><Relationship Id="rId237" Type="http://schemas.microsoft.com/office/2016/11/relationships/changesInfo" Target="changesInfos/changesInfo1.xml"/><Relationship Id="rId22" Type="http://schemas.openxmlformats.org/officeDocument/2006/relationships/slide" Target="slides/slide3.xml"/><Relationship Id="rId43" Type="http://schemas.openxmlformats.org/officeDocument/2006/relationships/slide" Target="slides/slide24.xml"/><Relationship Id="rId64" Type="http://schemas.openxmlformats.org/officeDocument/2006/relationships/slide" Target="slides/slide45.xml"/><Relationship Id="rId118" Type="http://schemas.openxmlformats.org/officeDocument/2006/relationships/slide" Target="slides/slide99.xml"/><Relationship Id="rId139" Type="http://schemas.openxmlformats.org/officeDocument/2006/relationships/slide" Target="slides/slide120.xml"/><Relationship Id="rId85" Type="http://schemas.openxmlformats.org/officeDocument/2006/relationships/slide" Target="slides/slide66.xml"/><Relationship Id="rId150" Type="http://schemas.openxmlformats.org/officeDocument/2006/relationships/slide" Target="slides/slide131.xml"/><Relationship Id="rId171" Type="http://schemas.openxmlformats.org/officeDocument/2006/relationships/slide" Target="slides/slide152.xml"/><Relationship Id="rId192" Type="http://schemas.openxmlformats.org/officeDocument/2006/relationships/slide" Target="slides/slide173.xml"/><Relationship Id="rId206" Type="http://schemas.openxmlformats.org/officeDocument/2006/relationships/font" Target="fonts/font9.fntdata"/><Relationship Id="rId227" Type="http://schemas.openxmlformats.org/officeDocument/2006/relationships/font" Target="fonts/font30.fntdata"/><Relationship Id="rId12" Type="http://schemas.openxmlformats.org/officeDocument/2006/relationships/slideMaster" Target="slideMasters/slideMaster9.xml"/><Relationship Id="rId33" Type="http://schemas.openxmlformats.org/officeDocument/2006/relationships/slide" Target="slides/slide14.xml"/><Relationship Id="rId108" Type="http://schemas.openxmlformats.org/officeDocument/2006/relationships/slide" Target="slides/slide89.xml"/><Relationship Id="rId129" Type="http://schemas.openxmlformats.org/officeDocument/2006/relationships/slide" Target="slides/slide110.xml"/><Relationship Id="rId54" Type="http://schemas.openxmlformats.org/officeDocument/2006/relationships/slide" Target="slides/slide35.xml"/><Relationship Id="rId75" Type="http://schemas.openxmlformats.org/officeDocument/2006/relationships/slide" Target="slides/slide56.xml"/><Relationship Id="rId96" Type="http://schemas.openxmlformats.org/officeDocument/2006/relationships/slide" Target="slides/slide77.xml"/><Relationship Id="rId140" Type="http://schemas.openxmlformats.org/officeDocument/2006/relationships/slide" Target="slides/slide121.xml"/><Relationship Id="rId161" Type="http://schemas.openxmlformats.org/officeDocument/2006/relationships/slide" Target="slides/slide142.xml"/><Relationship Id="rId182" Type="http://schemas.openxmlformats.org/officeDocument/2006/relationships/slide" Target="slides/slide163.xml"/><Relationship Id="rId217" Type="http://schemas.openxmlformats.org/officeDocument/2006/relationships/font" Target="fonts/font20.fntdata"/><Relationship Id="rId6" Type="http://schemas.openxmlformats.org/officeDocument/2006/relationships/slideMaster" Target="slideMasters/slideMaster3.xml"/><Relationship Id="rId238" Type="http://schemas.microsoft.com/office/2015/10/relationships/revisionInfo" Target="revisionInfo.xml"/><Relationship Id="rId23" Type="http://schemas.openxmlformats.org/officeDocument/2006/relationships/slide" Target="slides/slide4.xml"/><Relationship Id="rId119" Type="http://schemas.openxmlformats.org/officeDocument/2006/relationships/slide" Target="slides/slide100.xml"/><Relationship Id="rId44" Type="http://schemas.openxmlformats.org/officeDocument/2006/relationships/slide" Target="slides/slide25.xml"/><Relationship Id="rId65" Type="http://schemas.openxmlformats.org/officeDocument/2006/relationships/slide" Target="slides/slide46.xml"/><Relationship Id="rId86" Type="http://schemas.openxmlformats.org/officeDocument/2006/relationships/slide" Target="slides/slide67.xml"/><Relationship Id="rId130" Type="http://schemas.openxmlformats.org/officeDocument/2006/relationships/slide" Target="slides/slide111.xml"/><Relationship Id="rId151" Type="http://schemas.openxmlformats.org/officeDocument/2006/relationships/slide" Target="slides/slide132.xml"/><Relationship Id="rId172" Type="http://schemas.openxmlformats.org/officeDocument/2006/relationships/slide" Target="slides/slide153.xml"/><Relationship Id="rId193" Type="http://schemas.openxmlformats.org/officeDocument/2006/relationships/slide" Target="slides/slide174.xml"/><Relationship Id="rId207" Type="http://schemas.openxmlformats.org/officeDocument/2006/relationships/font" Target="fonts/font10.fntdata"/><Relationship Id="rId228" Type="http://schemas.openxmlformats.org/officeDocument/2006/relationships/font" Target="fonts/font31.fntdata"/><Relationship Id="rId13" Type="http://schemas.openxmlformats.org/officeDocument/2006/relationships/slideMaster" Target="slideMasters/slideMaster10.xml"/><Relationship Id="rId109" Type="http://schemas.openxmlformats.org/officeDocument/2006/relationships/slide" Target="slides/slide90.xml"/><Relationship Id="rId34" Type="http://schemas.openxmlformats.org/officeDocument/2006/relationships/slide" Target="slides/slide15.xml"/><Relationship Id="rId55" Type="http://schemas.openxmlformats.org/officeDocument/2006/relationships/slide" Target="slides/slide36.xml"/><Relationship Id="rId76" Type="http://schemas.openxmlformats.org/officeDocument/2006/relationships/slide" Target="slides/slide57.xml"/><Relationship Id="rId97" Type="http://schemas.openxmlformats.org/officeDocument/2006/relationships/slide" Target="slides/slide78.xml"/><Relationship Id="rId120" Type="http://schemas.openxmlformats.org/officeDocument/2006/relationships/slide" Target="slides/slide101.xml"/><Relationship Id="rId141" Type="http://schemas.openxmlformats.org/officeDocument/2006/relationships/slide" Target="slides/slide122.xml"/><Relationship Id="rId7" Type="http://schemas.openxmlformats.org/officeDocument/2006/relationships/slideMaster" Target="slideMasters/slideMaster4.xml"/><Relationship Id="rId162" Type="http://schemas.openxmlformats.org/officeDocument/2006/relationships/slide" Target="slides/slide143.xml"/><Relationship Id="rId183" Type="http://schemas.openxmlformats.org/officeDocument/2006/relationships/slide" Target="slides/slide164.xml"/><Relationship Id="rId218" Type="http://schemas.openxmlformats.org/officeDocument/2006/relationships/font" Target="fonts/font21.fntdata"/><Relationship Id="rId24" Type="http://schemas.openxmlformats.org/officeDocument/2006/relationships/slide" Target="slides/slide5.xml"/><Relationship Id="rId45" Type="http://schemas.openxmlformats.org/officeDocument/2006/relationships/slide" Target="slides/slide26.xml"/><Relationship Id="rId66" Type="http://schemas.openxmlformats.org/officeDocument/2006/relationships/slide" Target="slides/slide47.xml"/><Relationship Id="rId87" Type="http://schemas.openxmlformats.org/officeDocument/2006/relationships/slide" Target="slides/slide68.xml"/><Relationship Id="rId110" Type="http://schemas.openxmlformats.org/officeDocument/2006/relationships/slide" Target="slides/slide91.xml"/><Relationship Id="rId131" Type="http://schemas.openxmlformats.org/officeDocument/2006/relationships/slide" Target="slides/slide112.xml"/><Relationship Id="rId152" Type="http://schemas.openxmlformats.org/officeDocument/2006/relationships/slide" Target="slides/slide133.xml"/><Relationship Id="rId173" Type="http://schemas.openxmlformats.org/officeDocument/2006/relationships/slide" Target="slides/slide154.xml"/><Relationship Id="rId194" Type="http://schemas.openxmlformats.org/officeDocument/2006/relationships/slide" Target="slides/slide175.xml"/><Relationship Id="rId208" Type="http://schemas.openxmlformats.org/officeDocument/2006/relationships/font" Target="fonts/font11.fntdata"/><Relationship Id="rId229" Type="http://schemas.openxmlformats.org/officeDocument/2006/relationships/font" Target="fonts/font32.fntdata"/><Relationship Id="rId14" Type="http://schemas.openxmlformats.org/officeDocument/2006/relationships/slideMaster" Target="slideMasters/slideMaster11.xml"/><Relationship Id="rId35" Type="http://schemas.openxmlformats.org/officeDocument/2006/relationships/slide" Target="slides/slide16.xml"/><Relationship Id="rId56" Type="http://schemas.openxmlformats.org/officeDocument/2006/relationships/slide" Target="slides/slide37.xml"/><Relationship Id="rId77" Type="http://schemas.openxmlformats.org/officeDocument/2006/relationships/slide" Target="slides/slide58.xml"/><Relationship Id="rId100" Type="http://schemas.openxmlformats.org/officeDocument/2006/relationships/slide" Target="slides/slide81.xml"/><Relationship Id="rId8" Type="http://schemas.openxmlformats.org/officeDocument/2006/relationships/slideMaster" Target="slideMasters/slideMaster5.xml"/><Relationship Id="rId98" Type="http://schemas.openxmlformats.org/officeDocument/2006/relationships/slide" Target="slides/slide79.xml"/><Relationship Id="rId121" Type="http://schemas.openxmlformats.org/officeDocument/2006/relationships/slide" Target="slides/slide102.xml"/><Relationship Id="rId142" Type="http://schemas.openxmlformats.org/officeDocument/2006/relationships/slide" Target="slides/slide123.xml"/><Relationship Id="rId163" Type="http://schemas.openxmlformats.org/officeDocument/2006/relationships/slide" Target="slides/slide144.xml"/><Relationship Id="rId184" Type="http://schemas.openxmlformats.org/officeDocument/2006/relationships/slide" Target="slides/slide165.xml"/><Relationship Id="rId219" Type="http://schemas.openxmlformats.org/officeDocument/2006/relationships/font" Target="fonts/font22.fntdata"/><Relationship Id="rId230" Type="http://schemas.openxmlformats.org/officeDocument/2006/relationships/font" Target="fonts/font33.fntdata"/><Relationship Id="rId25" Type="http://schemas.openxmlformats.org/officeDocument/2006/relationships/slide" Target="slides/slide6.xml"/><Relationship Id="rId46" Type="http://schemas.openxmlformats.org/officeDocument/2006/relationships/slide" Target="slides/slide27.xml"/><Relationship Id="rId67" Type="http://schemas.openxmlformats.org/officeDocument/2006/relationships/slide" Target="slides/slide48.xml"/><Relationship Id="rId88" Type="http://schemas.openxmlformats.org/officeDocument/2006/relationships/slide" Target="slides/slide69.xml"/><Relationship Id="rId111" Type="http://schemas.openxmlformats.org/officeDocument/2006/relationships/slide" Target="slides/slide92.xml"/><Relationship Id="rId132" Type="http://schemas.openxmlformats.org/officeDocument/2006/relationships/slide" Target="slides/slide113.xml"/><Relationship Id="rId153" Type="http://schemas.openxmlformats.org/officeDocument/2006/relationships/slide" Target="slides/slide134.xml"/><Relationship Id="rId174" Type="http://schemas.openxmlformats.org/officeDocument/2006/relationships/slide" Target="slides/slide155.xml"/><Relationship Id="rId195" Type="http://schemas.openxmlformats.org/officeDocument/2006/relationships/slide" Target="slides/slide176.xml"/><Relationship Id="rId209" Type="http://schemas.openxmlformats.org/officeDocument/2006/relationships/font" Target="fonts/font12.fntdata"/><Relationship Id="rId190" Type="http://schemas.openxmlformats.org/officeDocument/2006/relationships/slide" Target="slides/slide171.xml"/><Relationship Id="rId204" Type="http://schemas.openxmlformats.org/officeDocument/2006/relationships/font" Target="fonts/font7.fntdata"/><Relationship Id="rId220" Type="http://schemas.openxmlformats.org/officeDocument/2006/relationships/font" Target="fonts/font23.fntdata"/><Relationship Id="rId225" Type="http://schemas.openxmlformats.org/officeDocument/2006/relationships/font" Target="fonts/font28.fntdata"/><Relationship Id="rId15" Type="http://schemas.openxmlformats.org/officeDocument/2006/relationships/slideMaster" Target="slideMasters/slideMaster12.xml"/><Relationship Id="rId36" Type="http://schemas.openxmlformats.org/officeDocument/2006/relationships/slide" Target="slides/slide17.xml"/><Relationship Id="rId57" Type="http://schemas.openxmlformats.org/officeDocument/2006/relationships/slide" Target="slides/slide38.xml"/><Relationship Id="rId106" Type="http://schemas.openxmlformats.org/officeDocument/2006/relationships/slide" Target="slides/slide87.xml"/><Relationship Id="rId127" Type="http://schemas.openxmlformats.org/officeDocument/2006/relationships/slide" Target="slides/slide108.xml"/><Relationship Id="rId10" Type="http://schemas.openxmlformats.org/officeDocument/2006/relationships/slideMaster" Target="slideMasters/slideMaster7.xml"/><Relationship Id="rId31" Type="http://schemas.openxmlformats.org/officeDocument/2006/relationships/slide" Target="slides/slide12.xml"/><Relationship Id="rId52" Type="http://schemas.openxmlformats.org/officeDocument/2006/relationships/slide" Target="slides/slide33.xml"/><Relationship Id="rId73" Type="http://schemas.openxmlformats.org/officeDocument/2006/relationships/slide" Target="slides/slide54.xml"/><Relationship Id="rId78" Type="http://schemas.openxmlformats.org/officeDocument/2006/relationships/slide" Target="slides/slide59.xml"/><Relationship Id="rId94" Type="http://schemas.openxmlformats.org/officeDocument/2006/relationships/slide" Target="slides/slide75.xml"/><Relationship Id="rId99" Type="http://schemas.openxmlformats.org/officeDocument/2006/relationships/slide" Target="slides/slide80.xml"/><Relationship Id="rId101" Type="http://schemas.openxmlformats.org/officeDocument/2006/relationships/slide" Target="slides/slide82.xml"/><Relationship Id="rId122" Type="http://schemas.openxmlformats.org/officeDocument/2006/relationships/slide" Target="slides/slide103.xml"/><Relationship Id="rId143" Type="http://schemas.openxmlformats.org/officeDocument/2006/relationships/slide" Target="slides/slide124.xml"/><Relationship Id="rId148" Type="http://schemas.openxmlformats.org/officeDocument/2006/relationships/slide" Target="slides/slide129.xml"/><Relationship Id="rId164" Type="http://schemas.openxmlformats.org/officeDocument/2006/relationships/slide" Target="slides/slide145.xml"/><Relationship Id="rId169" Type="http://schemas.openxmlformats.org/officeDocument/2006/relationships/slide" Target="slides/slide150.xml"/><Relationship Id="rId185" Type="http://schemas.openxmlformats.org/officeDocument/2006/relationships/slide" Target="slides/slide166.xml"/><Relationship Id="rId4" Type="http://schemas.openxmlformats.org/officeDocument/2006/relationships/slideMaster" Target="slideMasters/slideMaster1.xml"/><Relationship Id="rId9" Type="http://schemas.openxmlformats.org/officeDocument/2006/relationships/slideMaster" Target="slideMasters/slideMaster6.xml"/><Relationship Id="rId180" Type="http://schemas.openxmlformats.org/officeDocument/2006/relationships/slide" Target="slides/slide161.xml"/><Relationship Id="rId210" Type="http://schemas.openxmlformats.org/officeDocument/2006/relationships/font" Target="fonts/font13.fntdata"/><Relationship Id="rId215" Type="http://schemas.openxmlformats.org/officeDocument/2006/relationships/font" Target="fonts/font18.fntdata"/><Relationship Id="rId236" Type="http://schemas.openxmlformats.org/officeDocument/2006/relationships/tableStyles" Target="tableStyles.xml"/><Relationship Id="rId26" Type="http://schemas.openxmlformats.org/officeDocument/2006/relationships/slide" Target="slides/slide7.xml"/><Relationship Id="rId231" Type="http://schemas.openxmlformats.org/officeDocument/2006/relationships/font" Target="fonts/font34.fntdata"/><Relationship Id="rId47" Type="http://schemas.openxmlformats.org/officeDocument/2006/relationships/slide" Target="slides/slide28.xml"/><Relationship Id="rId68" Type="http://schemas.openxmlformats.org/officeDocument/2006/relationships/slide" Target="slides/slide49.xml"/><Relationship Id="rId89" Type="http://schemas.openxmlformats.org/officeDocument/2006/relationships/slide" Target="slides/slide70.xml"/><Relationship Id="rId112" Type="http://schemas.openxmlformats.org/officeDocument/2006/relationships/slide" Target="slides/slide93.xml"/><Relationship Id="rId133" Type="http://schemas.openxmlformats.org/officeDocument/2006/relationships/slide" Target="slides/slide114.xml"/><Relationship Id="rId154" Type="http://schemas.openxmlformats.org/officeDocument/2006/relationships/slide" Target="slides/slide135.xml"/><Relationship Id="rId175" Type="http://schemas.openxmlformats.org/officeDocument/2006/relationships/slide" Target="slides/slide156.xml"/><Relationship Id="rId196" Type="http://schemas.openxmlformats.org/officeDocument/2006/relationships/notesMaster" Target="notesMasters/notesMaster1.xml"/><Relationship Id="rId200" Type="http://schemas.openxmlformats.org/officeDocument/2006/relationships/font" Target="fonts/font3.fntdata"/><Relationship Id="rId16" Type="http://schemas.openxmlformats.org/officeDocument/2006/relationships/slideMaster" Target="slideMasters/slideMaster13.xml"/><Relationship Id="rId221" Type="http://schemas.openxmlformats.org/officeDocument/2006/relationships/font" Target="fonts/font24.fntdata"/><Relationship Id="rId37" Type="http://schemas.openxmlformats.org/officeDocument/2006/relationships/slide" Target="slides/slide18.xml"/><Relationship Id="rId58" Type="http://schemas.openxmlformats.org/officeDocument/2006/relationships/slide" Target="slides/slide39.xml"/><Relationship Id="rId79" Type="http://schemas.openxmlformats.org/officeDocument/2006/relationships/slide" Target="slides/slide60.xml"/><Relationship Id="rId102" Type="http://schemas.openxmlformats.org/officeDocument/2006/relationships/slide" Target="slides/slide83.xml"/><Relationship Id="rId123" Type="http://schemas.openxmlformats.org/officeDocument/2006/relationships/slide" Target="slides/slide104.xml"/><Relationship Id="rId144" Type="http://schemas.openxmlformats.org/officeDocument/2006/relationships/slide" Target="slides/slide125.xml"/><Relationship Id="rId90" Type="http://schemas.openxmlformats.org/officeDocument/2006/relationships/slide" Target="slides/slide71.xml"/><Relationship Id="rId165" Type="http://schemas.openxmlformats.org/officeDocument/2006/relationships/slide" Target="slides/slide146.xml"/><Relationship Id="rId186" Type="http://schemas.openxmlformats.org/officeDocument/2006/relationships/slide" Target="slides/slide167.xml"/><Relationship Id="rId211" Type="http://schemas.openxmlformats.org/officeDocument/2006/relationships/font" Target="fonts/font14.fntdata"/><Relationship Id="rId232" Type="http://schemas.openxmlformats.org/officeDocument/2006/relationships/tags" Target="tags/tag1.xml"/><Relationship Id="rId27" Type="http://schemas.openxmlformats.org/officeDocument/2006/relationships/slide" Target="slides/slide8.xml"/><Relationship Id="rId48" Type="http://schemas.openxmlformats.org/officeDocument/2006/relationships/slide" Target="slides/slide29.xml"/><Relationship Id="rId69" Type="http://schemas.openxmlformats.org/officeDocument/2006/relationships/slide" Target="slides/slide50.xml"/><Relationship Id="rId113" Type="http://schemas.openxmlformats.org/officeDocument/2006/relationships/slide" Target="slides/slide94.xml"/><Relationship Id="rId134" Type="http://schemas.openxmlformats.org/officeDocument/2006/relationships/slide" Target="slides/slide115.xml"/><Relationship Id="rId80" Type="http://schemas.openxmlformats.org/officeDocument/2006/relationships/slide" Target="slides/slide61.xml"/><Relationship Id="rId155" Type="http://schemas.openxmlformats.org/officeDocument/2006/relationships/slide" Target="slides/slide136.xml"/><Relationship Id="rId176" Type="http://schemas.openxmlformats.org/officeDocument/2006/relationships/slide" Target="slides/slide157.xml"/><Relationship Id="rId197" Type="http://schemas.openxmlformats.org/officeDocument/2006/relationships/handoutMaster" Target="handoutMasters/handoutMaster1.xml"/><Relationship Id="rId201" Type="http://schemas.openxmlformats.org/officeDocument/2006/relationships/font" Target="fonts/font4.fntdata"/><Relationship Id="rId222" Type="http://schemas.openxmlformats.org/officeDocument/2006/relationships/font" Target="fonts/font25.fntdata"/><Relationship Id="rId17" Type="http://schemas.openxmlformats.org/officeDocument/2006/relationships/slideMaster" Target="slideMasters/slideMaster14.xml"/><Relationship Id="rId38" Type="http://schemas.openxmlformats.org/officeDocument/2006/relationships/slide" Target="slides/slide19.xml"/><Relationship Id="rId59" Type="http://schemas.openxmlformats.org/officeDocument/2006/relationships/slide" Target="slides/slide40.xml"/><Relationship Id="rId103" Type="http://schemas.openxmlformats.org/officeDocument/2006/relationships/slide" Target="slides/slide84.xml"/><Relationship Id="rId124" Type="http://schemas.openxmlformats.org/officeDocument/2006/relationships/slide" Target="slides/slide105.xml"/><Relationship Id="rId70" Type="http://schemas.openxmlformats.org/officeDocument/2006/relationships/slide" Target="slides/slide51.xml"/><Relationship Id="rId91" Type="http://schemas.openxmlformats.org/officeDocument/2006/relationships/slide" Target="slides/slide72.xml"/><Relationship Id="rId145" Type="http://schemas.openxmlformats.org/officeDocument/2006/relationships/slide" Target="slides/slide126.xml"/><Relationship Id="rId166" Type="http://schemas.openxmlformats.org/officeDocument/2006/relationships/slide" Target="slides/slide147.xml"/><Relationship Id="rId187" Type="http://schemas.openxmlformats.org/officeDocument/2006/relationships/slide" Target="slides/slide168.xml"/><Relationship Id="rId1" Type="http://schemas.openxmlformats.org/officeDocument/2006/relationships/customXml" Target="../customXml/item1.xml"/><Relationship Id="rId212" Type="http://schemas.openxmlformats.org/officeDocument/2006/relationships/font" Target="fonts/font15.fntdata"/><Relationship Id="rId233" Type="http://schemas.openxmlformats.org/officeDocument/2006/relationships/presProps" Target="presProps.xml"/><Relationship Id="rId28" Type="http://schemas.openxmlformats.org/officeDocument/2006/relationships/slide" Target="slides/slide9.xml"/><Relationship Id="rId49" Type="http://schemas.openxmlformats.org/officeDocument/2006/relationships/slide" Target="slides/slide30.xml"/><Relationship Id="rId114" Type="http://schemas.openxmlformats.org/officeDocument/2006/relationships/slide" Target="slides/slide95.xml"/><Relationship Id="rId60" Type="http://schemas.openxmlformats.org/officeDocument/2006/relationships/slide" Target="slides/slide41.xml"/><Relationship Id="rId81" Type="http://schemas.openxmlformats.org/officeDocument/2006/relationships/slide" Target="slides/slide62.xml"/><Relationship Id="rId135" Type="http://schemas.openxmlformats.org/officeDocument/2006/relationships/slide" Target="slides/slide116.xml"/><Relationship Id="rId156" Type="http://schemas.openxmlformats.org/officeDocument/2006/relationships/slide" Target="slides/slide137.xml"/><Relationship Id="rId177" Type="http://schemas.openxmlformats.org/officeDocument/2006/relationships/slide" Target="slides/slide158.xml"/><Relationship Id="rId198" Type="http://schemas.openxmlformats.org/officeDocument/2006/relationships/font" Target="fonts/font1.fntdata"/><Relationship Id="rId202" Type="http://schemas.openxmlformats.org/officeDocument/2006/relationships/font" Target="fonts/font5.fntdata"/><Relationship Id="rId223" Type="http://schemas.openxmlformats.org/officeDocument/2006/relationships/font" Target="fonts/font26.fntdata"/><Relationship Id="rId18" Type="http://schemas.openxmlformats.org/officeDocument/2006/relationships/slideMaster" Target="slideMasters/slideMaster15.xml"/><Relationship Id="rId39" Type="http://schemas.openxmlformats.org/officeDocument/2006/relationships/slide" Target="slides/slide20.xml"/><Relationship Id="rId50" Type="http://schemas.openxmlformats.org/officeDocument/2006/relationships/slide" Target="slides/slide31.xml"/><Relationship Id="rId104" Type="http://schemas.openxmlformats.org/officeDocument/2006/relationships/slide" Target="slides/slide85.xml"/><Relationship Id="rId125" Type="http://schemas.openxmlformats.org/officeDocument/2006/relationships/slide" Target="slides/slide106.xml"/><Relationship Id="rId146" Type="http://schemas.openxmlformats.org/officeDocument/2006/relationships/slide" Target="slides/slide127.xml"/><Relationship Id="rId167" Type="http://schemas.openxmlformats.org/officeDocument/2006/relationships/slide" Target="slides/slide148.xml"/><Relationship Id="rId188" Type="http://schemas.openxmlformats.org/officeDocument/2006/relationships/slide" Target="slides/slide169.xml"/><Relationship Id="rId71" Type="http://schemas.openxmlformats.org/officeDocument/2006/relationships/slide" Target="slides/slide52.xml"/><Relationship Id="rId92" Type="http://schemas.openxmlformats.org/officeDocument/2006/relationships/slide" Target="slides/slide73.xml"/><Relationship Id="rId213" Type="http://schemas.openxmlformats.org/officeDocument/2006/relationships/font" Target="fonts/font16.fntdata"/><Relationship Id="rId234" Type="http://schemas.openxmlformats.org/officeDocument/2006/relationships/viewProps" Target="viewProps.xml"/><Relationship Id="rId2" Type="http://schemas.openxmlformats.org/officeDocument/2006/relationships/customXml" Target="../customXml/item2.xml"/><Relationship Id="rId29" Type="http://schemas.openxmlformats.org/officeDocument/2006/relationships/slide" Target="slides/slide10.xml"/><Relationship Id="rId40" Type="http://schemas.openxmlformats.org/officeDocument/2006/relationships/slide" Target="slides/slide21.xml"/><Relationship Id="rId115" Type="http://schemas.openxmlformats.org/officeDocument/2006/relationships/slide" Target="slides/slide96.xml"/><Relationship Id="rId136" Type="http://schemas.openxmlformats.org/officeDocument/2006/relationships/slide" Target="slides/slide117.xml"/><Relationship Id="rId157" Type="http://schemas.openxmlformats.org/officeDocument/2006/relationships/slide" Target="slides/slide138.xml"/><Relationship Id="rId178" Type="http://schemas.openxmlformats.org/officeDocument/2006/relationships/slide" Target="slides/slide159.xml"/><Relationship Id="rId61" Type="http://schemas.openxmlformats.org/officeDocument/2006/relationships/slide" Target="slides/slide42.xml"/><Relationship Id="rId82" Type="http://schemas.openxmlformats.org/officeDocument/2006/relationships/slide" Target="slides/slide63.xml"/><Relationship Id="rId199" Type="http://schemas.openxmlformats.org/officeDocument/2006/relationships/font" Target="fonts/font2.fntdata"/><Relationship Id="rId203" Type="http://schemas.openxmlformats.org/officeDocument/2006/relationships/font" Target="fonts/font6.fntdata"/><Relationship Id="rId19" Type="http://schemas.openxmlformats.org/officeDocument/2006/relationships/slideMaster" Target="slideMasters/slideMaster16.xml"/><Relationship Id="rId224" Type="http://schemas.openxmlformats.org/officeDocument/2006/relationships/font" Target="fonts/font27.fntdata"/><Relationship Id="rId30" Type="http://schemas.openxmlformats.org/officeDocument/2006/relationships/slide" Target="slides/slide11.xml"/><Relationship Id="rId105" Type="http://schemas.openxmlformats.org/officeDocument/2006/relationships/slide" Target="slides/slide86.xml"/><Relationship Id="rId126" Type="http://schemas.openxmlformats.org/officeDocument/2006/relationships/slide" Target="slides/slide107.xml"/><Relationship Id="rId147" Type="http://schemas.openxmlformats.org/officeDocument/2006/relationships/slide" Target="slides/slide128.xml"/><Relationship Id="rId168" Type="http://schemas.openxmlformats.org/officeDocument/2006/relationships/slide" Target="slides/slide149.xml"/><Relationship Id="rId51" Type="http://schemas.openxmlformats.org/officeDocument/2006/relationships/slide" Target="slides/slide32.xml"/><Relationship Id="rId72" Type="http://schemas.openxmlformats.org/officeDocument/2006/relationships/slide" Target="slides/slide53.xml"/><Relationship Id="rId93" Type="http://schemas.openxmlformats.org/officeDocument/2006/relationships/slide" Target="slides/slide74.xml"/><Relationship Id="rId189" Type="http://schemas.openxmlformats.org/officeDocument/2006/relationships/slide" Target="slides/slide170.xml"/><Relationship Id="rId3" Type="http://schemas.openxmlformats.org/officeDocument/2006/relationships/customXml" Target="../customXml/item3.xml"/><Relationship Id="rId214" Type="http://schemas.openxmlformats.org/officeDocument/2006/relationships/font" Target="fonts/font17.fntdata"/><Relationship Id="rId235" Type="http://schemas.openxmlformats.org/officeDocument/2006/relationships/theme" Target="theme/theme1.xml"/><Relationship Id="rId116" Type="http://schemas.openxmlformats.org/officeDocument/2006/relationships/slide" Target="slides/slide97.xml"/><Relationship Id="rId137" Type="http://schemas.openxmlformats.org/officeDocument/2006/relationships/slide" Target="slides/slide118.xml"/><Relationship Id="rId158" Type="http://schemas.openxmlformats.org/officeDocument/2006/relationships/slide" Target="slides/slide139.xml"/><Relationship Id="rId20" Type="http://schemas.openxmlformats.org/officeDocument/2006/relationships/slide" Target="slides/slide1.xml"/><Relationship Id="rId41" Type="http://schemas.openxmlformats.org/officeDocument/2006/relationships/slide" Target="slides/slide22.xml"/><Relationship Id="rId62" Type="http://schemas.openxmlformats.org/officeDocument/2006/relationships/slide" Target="slides/slide43.xml"/><Relationship Id="rId83" Type="http://schemas.openxmlformats.org/officeDocument/2006/relationships/slide" Target="slides/slide64.xml"/><Relationship Id="rId179" Type="http://schemas.openxmlformats.org/officeDocument/2006/relationships/slide" Target="slides/slide16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Richard Goring" userId="0586317c-842e-496d-ac95-5acea3db23f4" providerId="ADAL" clId="{B099D946-83CB-48DF-8BFF-20ECAA021600}"/>
    <pc:docChg chg="undo modSld">
      <pc:chgData name="Richard Goring" userId="0586317c-842e-496d-ac95-5acea3db23f4" providerId="ADAL" clId="{B099D946-83CB-48DF-8BFF-20ECAA021600}" dt="2019-01-02T20:41:30.730" v="9" actId="571"/>
      <pc:docMkLst>
        <pc:docMk/>
      </pc:docMkLst>
      <pc:sldChg chg="addSp modSp modAnim">
        <pc:chgData name="Richard Goring" userId="0586317c-842e-496d-ac95-5acea3db23f4" providerId="ADAL" clId="{B099D946-83CB-48DF-8BFF-20ECAA021600}" dt="2019-01-02T20:41:30.730" v="9" actId="571"/>
        <pc:sldMkLst>
          <pc:docMk/>
          <pc:sldMk cId="206185949" sldId="510"/>
        </pc:sldMkLst>
        <pc:spChg chg="mod">
          <ac:chgData name="Richard Goring" userId="0586317c-842e-496d-ac95-5acea3db23f4" providerId="ADAL" clId="{B099D946-83CB-48DF-8BFF-20ECAA021600}" dt="2019-01-02T20:41:22.748" v="3" actId="1076"/>
          <ac:spMkLst>
            <pc:docMk/>
            <pc:sldMk cId="206185949" sldId="510"/>
            <ac:spMk id="11" creationId="{00000000-0000-0000-0000-000000000000}"/>
          </ac:spMkLst>
        </pc:spChg>
        <pc:spChg chg="add mod">
          <ac:chgData name="Richard Goring" userId="0586317c-842e-496d-ac95-5acea3db23f4" providerId="ADAL" clId="{B099D946-83CB-48DF-8BFF-20ECAA021600}" dt="2019-01-02T20:41:17.046" v="1" actId="571"/>
          <ac:spMkLst>
            <pc:docMk/>
            <pc:sldMk cId="206185949" sldId="510"/>
            <ac:spMk id="22" creationId="{0E12B9C4-77FE-46E3-83A5-FB6019A81D56}"/>
          </ac:spMkLst>
        </pc:spChg>
        <pc:spChg chg="add mod">
          <ac:chgData name="Richard Goring" userId="0586317c-842e-496d-ac95-5acea3db23f4" providerId="ADAL" clId="{B099D946-83CB-48DF-8BFF-20ECAA021600}" dt="2019-01-02T20:41:30.730" v="9" actId="571"/>
          <ac:spMkLst>
            <pc:docMk/>
            <pc:sldMk cId="206185949" sldId="510"/>
            <ac:spMk id="23" creationId="{F64CAE4A-8271-4D3C-BAF7-17F842BBB325}"/>
          </ac:spMkLst>
        </pc:spChg>
        <pc:spChg chg="add mod">
          <ac:chgData name="Richard Goring" userId="0586317c-842e-496d-ac95-5acea3db23f4" providerId="ADAL" clId="{B099D946-83CB-48DF-8BFF-20ECAA021600}" dt="2019-01-02T20:41:30.401" v="8" actId="571"/>
          <ac:spMkLst>
            <pc:docMk/>
            <pc:sldMk cId="206185949" sldId="510"/>
            <ac:spMk id="24" creationId="{391E76E3-F797-49F0-BAFA-29283006A504}"/>
          </ac:spMkLst>
        </pc:spChg>
        <pc:spChg chg="add mod">
          <ac:chgData name="Richard Goring" userId="0586317c-842e-496d-ac95-5acea3db23f4" providerId="ADAL" clId="{B099D946-83CB-48DF-8BFF-20ECAA021600}" dt="2019-01-02T20:41:30.100" v="7" actId="571"/>
          <ac:spMkLst>
            <pc:docMk/>
            <pc:sldMk cId="206185949" sldId="510"/>
            <ac:spMk id="25" creationId="{DE8F4527-8974-4F5D-9E22-F02B211633F3}"/>
          </ac:spMkLst>
        </pc:spChg>
      </pc:sld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pieChart>
        <c:varyColors val="1"/>
        <c:ser>
          <c:idx val="0"/>
          <c:order val="0"/>
          <c:tx>
            <c:strRef>
              <c:f>Sheet1!$B$1</c:f>
              <c:strCache>
                <c:ptCount val="1"/>
                <c:pt idx="0">
                  <c:v>Sales</c:v>
                </c:pt>
              </c:strCache>
            </c:strRef>
          </c:tx>
          <c:spPr>
            <a:noFill/>
            <a:ln>
              <a:solidFill>
                <a:srgbClr val="3ABAE1"/>
              </a:solidFill>
              <a:prstDash val="sysDash"/>
            </a:ln>
            <a:effectLst/>
          </c:spPr>
          <c:cat>
            <c:strRef>
              <c:f>Sheet1!$A$2:$A$7</c:f>
              <c:strCache>
                <c:ptCount val="4"/>
                <c:pt idx="0">
                  <c:v>1st Qtr</c:v>
                </c:pt>
                <c:pt idx="1">
                  <c:v>2nd Qtr</c:v>
                </c:pt>
                <c:pt idx="2">
                  <c:v>3rd Qtr</c:v>
                </c:pt>
                <c:pt idx="3">
                  <c:v>4th Qtr</c:v>
                </c:pt>
              </c:strCache>
            </c:strRef>
          </c:cat>
          <c:val>
            <c:numRef>
              <c:f>Sheet1!$B$2:$B$7</c:f>
              <c:numCache>
                <c:formatCode>General</c:formatCode>
                <c:ptCount val="6"/>
                <c:pt idx="0">
                  <c:v>1</c:v>
                </c:pt>
                <c:pt idx="1">
                  <c:v>1</c:v>
                </c:pt>
                <c:pt idx="2">
                  <c:v>1</c:v>
                </c:pt>
                <c:pt idx="3">
                  <c:v>1</c:v>
                </c:pt>
                <c:pt idx="4">
                  <c:v>1</c:v>
                </c:pt>
                <c:pt idx="5">
                  <c:v>1</c:v>
                </c:pt>
              </c:numCache>
            </c:numRef>
          </c:val>
          <c:extLst>
            <c:ext xmlns:c16="http://schemas.microsoft.com/office/drawing/2014/chart" uri="{C3380CC4-5D6E-409C-BE32-E72D297353CC}">
              <c16:uniqueId val="{00000000-0FE6-B046-AD00-6C1B9B5F094C}"/>
            </c:ext>
          </c:extLst>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pieChart>
        <c:varyColors val="1"/>
        <c:ser>
          <c:idx val="0"/>
          <c:order val="0"/>
          <c:tx>
            <c:strRef>
              <c:f>Sheet1!$B$1</c:f>
              <c:strCache>
                <c:ptCount val="1"/>
                <c:pt idx="0">
                  <c:v>Sales</c:v>
                </c:pt>
              </c:strCache>
            </c:strRef>
          </c:tx>
          <c:spPr>
            <a:noFill/>
            <a:ln>
              <a:solidFill>
                <a:srgbClr val="3ABAE1"/>
              </a:solidFill>
              <a:prstDash val="sysDash"/>
            </a:ln>
            <a:effectLst/>
          </c:spPr>
          <c:cat>
            <c:strRef>
              <c:f>Sheet1!$A$2:$A$7</c:f>
              <c:strCache>
                <c:ptCount val="4"/>
                <c:pt idx="0">
                  <c:v>1st Qtr</c:v>
                </c:pt>
                <c:pt idx="1">
                  <c:v>2nd Qtr</c:v>
                </c:pt>
                <c:pt idx="2">
                  <c:v>3rd Qtr</c:v>
                </c:pt>
                <c:pt idx="3">
                  <c:v>4th Qtr</c:v>
                </c:pt>
              </c:strCache>
            </c:strRef>
          </c:cat>
          <c:val>
            <c:numRef>
              <c:f>Sheet1!$B$2:$B$7</c:f>
              <c:numCache>
                <c:formatCode>General</c:formatCode>
                <c:ptCount val="6"/>
                <c:pt idx="0">
                  <c:v>1</c:v>
                </c:pt>
                <c:pt idx="1">
                  <c:v>1</c:v>
                </c:pt>
                <c:pt idx="2">
                  <c:v>1</c:v>
                </c:pt>
                <c:pt idx="3">
                  <c:v>1</c:v>
                </c:pt>
                <c:pt idx="4">
                  <c:v>1</c:v>
                </c:pt>
                <c:pt idx="5">
                  <c:v>1</c:v>
                </c:pt>
              </c:numCache>
            </c:numRef>
          </c:val>
          <c:extLst>
            <c:ext xmlns:c16="http://schemas.microsoft.com/office/drawing/2014/chart" uri="{C3380CC4-5D6E-409C-BE32-E72D297353CC}">
              <c16:uniqueId val="{00000000-77C4-3A45-98AA-2BC2F3C201AF}"/>
            </c:ext>
          </c:extLst>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pieChart>
        <c:varyColors val="1"/>
        <c:ser>
          <c:idx val="0"/>
          <c:order val="0"/>
          <c:tx>
            <c:strRef>
              <c:f>Sheet1!$B$1</c:f>
              <c:strCache>
                <c:ptCount val="1"/>
                <c:pt idx="0">
                  <c:v>Sales</c:v>
                </c:pt>
              </c:strCache>
            </c:strRef>
          </c:tx>
          <c:spPr>
            <a:noFill/>
            <a:ln>
              <a:solidFill>
                <a:srgbClr val="3ABAE1"/>
              </a:solidFill>
              <a:prstDash val="sysDash"/>
            </a:ln>
            <a:effectLst/>
          </c:spPr>
          <c:cat>
            <c:strRef>
              <c:f>Sheet1!$A$2:$A$7</c:f>
              <c:strCache>
                <c:ptCount val="4"/>
                <c:pt idx="0">
                  <c:v>1st Qtr</c:v>
                </c:pt>
                <c:pt idx="1">
                  <c:v>2nd Qtr</c:v>
                </c:pt>
                <c:pt idx="2">
                  <c:v>3rd Qtr</c:v>
                </c:pt>
                <c:pt idx="3">
                  <c:v>4th Qtr</c:v>
                </c:pt>
              </c:strCache>
            </c:strRef>
          </c:cat>
          <c:val>
            <c:numRef>
              <c:f>Sheet1!$B$2:$B$7</c:f>
              <c:numCache>
                <c:formatCode>General</c:formatCode>
                <c:ptCount val="6"/>
                <c:pt idx="0">
                  <c:v>1</c:v>
                </c:pt>
                <c:pt idx="1">
                  <c:v>1</c:v>
                </c:pt>
                <c:pt idx="2">
                  <c:v>1</c:v>
                </c:pt>
                <c:pt idx="3">
                  <c:v>1</c:v>
                </c:pt>
                <c:pt idx="4">
                  <c:v>1</c:v>
                </c:pt>
                <c:pt idx="5">
                  <c:v>1</c:v>
                </c:pt>
              </c:numCache>
            </c:numRef>
          </c:val>
          <c:extLst>
            <c:ext xmlns:c16="http://schemas.microsoft.com/office/drawing/2014/chart" uri="{C3380CC4-5D6E-409C-BE32-E72D297353CC}">
              <c16:uniqueId val="{00000000-091A-4F46-BEFD-74C788A0C37C}"/>
            </c:ext>
          </c:extLst>
        </c:ser>
        <c:dLbls>
          <c:showLegendKey val="0"/>
          <c:showVal val="0"/>
          <c:showCatName val="0"/>
          <c:showSerName val="0"/>
          <c:showPercent val="0"/>
          <c:showBubbleSize val="0"/>
          <c:showLeaderLines val="1"/>
        </c:dLbls>
        <c:firstSliceAng val="0"/>
      </c:pieChart>
    </c:plotArea>
    <c:plotVisOnly val="1"/>
    <c:dispBlanksAs val="gap"/>
    <c:showDLblsOverMax val="0"/>
  </c:chart>
  <c:txPr>
    <a:bodyPr/>
    <a:lstStyle/>
    <a:p>
      <a:pPr>
        <a:defRPr sz="1800"/>
      </a:pPr>
      <a:endParaRPr lang="en-US"/>
    </a:p>
  </c:txPr>
  <c:externalData r:id="rId1">
    <c:autoUpdate val="0"/>
  </c:externalData>
</c:chartSpace>
</file>

<file path=ppt/diagrams/_rels/data4.xml.rels><?xml version="1.0" encoding="UTF-8" standalone="yes"?>
<Relationships xmlns="http://schemas.openxmlformats.org/package/2006/relationships"><Relationship Id="rId8" Type="http://schemas.openxmlformats.org/officeDocument/2006/relationships/image" Target="../media/image172.svg"/><Relationship Id="rId3" Type="http://schemas.openxmlformats.org/officeDocument/2006/relationships/image" Target="../media/image167.png"/><Relationship Id="rId7" Type="http://schemas.openxmlformats.org/officeDocument/2006/relationships/image" Target="../media/image171.png"/><Relationship Id="rId2" Type="http://schemas.openxmlformats.org/officeDocument/2006/relationships/image" Target="../media/image166.svg"/><Relationship Id="rId1" Type="http://schemas.openxmlformats.org/officeDocument/2006/relationships/image" Target="../media/image165.png"/><Relationship Id="rId6" Type="http://schemas.openxmlformats.org/officeDocument/2006/relationships/image" Target="../media/image170.svg"/><Relationship Id="rId5" Type="http://schemas.openxmlformats.org/officeDocument/2006/relationships/image" Target="../media/image169.png"/><Relationship Id="rId10" Type="http://schemas.openxmlformats.org/officeDocument/2006/relationships/image" Target="../media/image174.svg"/><Relationship Id="rId4" Type="http://schemas.openxmlformats.org/officeDocument/2006/relationships/image" Target="../media/image168.svg"/><Relationship Id="rId9" Type="http://schemas.openxmlformats.org/officeDocument/2006/relationships/image" Target="../media/image173.png"/></Relationships>
</file>

<file path=ppt/diagrams/_rels/drawing4.xml.rels><?xml version="1.0" encoding="UTF-8" standalone="yes"?>
<Relationships xmlns="http://schemas.openxmlformats.org/package/2006/relationships"><Relationship Id="rId8" Type="http://schemas.openxmlformats.org/officeDocument/2006/relationships/image" Target="../media/image172.svg"/><Relationship Id="rId3" Type="http://schemas.openxmlformats.org/officeDocument/2006/relationships/image" Target="../media/image176.png"/><Relationship Id="rId7" Type="http://schemas.openxmlformats.org/officeDocument/2006/relationships/image" Target="../media/image178.png"/><Relationship Id="rId2" Type="http://schemas.openxmlformats.org/officeDocument/2006/relationships/image" Target="../media/image166.svg"/><Relationship Id="rId1" Type="http://schemas.openxmlformats.org/officeDocument/2006/relationships/image" Target="../media/image175.png"/><Relationship Id="rId6" Type="http://schemas.openxmlformats.org/officeDocument/2006/relationships/image" Target="../media/image170.svg"/><Relationship Id="rId5" Type="http://schemas.openxmlformats.org/officeDocument/2006/relationships/image" Target="../media/image177.png"/><Relationship Id="rId10" Type="http://schemas.openxmlformats.org/officeDocument/2006/relationships/image" Target="../media/image174.svg"/><Relationship Id="rId4" Type="http://schemas.openxmlformats.org/officeDocument/2006/relationships/image" Target="../media/image168.svg"/><Relationship Id="rId9" Type="http://schemas.openxmlformats.org/officeDocument/2006/relationships/image" Target="../media/image179.png"/></Relationships>
</file>

<file path=ppt/diagrams/colors1.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18/5/colors/Iconchunking_coloredtext_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bg1"/>
    </dgm:fillClrLst>
    <dgm:linClrLst meth="repeat">
      <a:schemeClr val="lt2">
        <a:alpha val="0"/>
      </a:schemeClr>
    </dgm:linClrLst>
    <dgm:effectClrLst/>
    <dgm:txLinClrLst/>
    <dgm:txFillClrLst meth="repeat">
      <a:schemeClr val="dk1"/>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dgm:fillClrLst>
    <dgm:linClrLst meth="repeat">
      <a:schemeClr val="lt2">
        <a:alpha val="0"/>
      </a:schemeClr>
    </dgm:linClrLst>
    <dgm:effectClrLst/>
    <dgm:txLinClrLst/>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dk2">
        <a:alpha val="0"/>
      </a:schemeClr>
    </dgm:fillClrLst>
    <dgm:linClrLst meth="repeat">
      <a:schemeClr val="dk2">
        <a:alpha val="0"/>
      </a:schemeClr>
    </dgm:linClrLst>
    <dgm:effectClrLst/>
    <dgm:txLinClrLst/>
    <dgm:txFillClrLst meth="repeat">
      <a:schemeClr val="dk2"/>
    </dgm:txFillClrLst>
    <dgm:txEffectClrLst/>
  </dgm:styleLbl>
</dgm:colorsDef>
</file>

<file path=ppt/diagrams/data1.xml><?xml version="1.0" encoding="utf-8"?>
<dgm:dataModel xmlns:dgm="http://schemas.openxmlformats.org/drawingml/2006/diagram" xmlns:a="http://schemas.openxmlformats.org/drawingml/2006/main">
  <dgm:ptLst>
    <dgm:pt modelId="{E11D84E3-2B6C-4466-B53A-8B061A164E44}" type="doc">
      <dgm:prSet loTypeId="urn:microsoft.com/office/officeart/2005/8/layout/vList2" loCatId="list" qsTypeId="urn:microsoft.com/office/officeart/2005/8/quickstyle/simple1" qsCatId="simple" csTypeId="urn:microsoft.com/office/officeart/2005/8/colors/colorful4" csCatId="colorful" phldr="1"/>
      <dgm:spPr/>
      <dgm:t>
        <a:bodyPr/>
        <a:lstStyle/>
        <a:p>
          <a:endParaRPr lang="en-US"/>
        </a:p>
      </dgm:t>
    </dgm:pt>
    <dgm:pt modelId="{4F9C8BA8-6F66-424D-9A0D-C5A56ED981F4}">
      <dgm:prSet/>
      <dgm:spPr/>
      <dgm:t>
        <a:bodyPr/>
        <a:lstStyle/>
        <a:p>
          <a:r>
            <a:rPr lang="en-US" dirty="0"/>
            <a:t>A story from your life or someone else’s life</a:t>
          </a:r>
        </a:p>
      </dgm:t>
    </dgm:pt>
    <dgm:pt modelId="{D617E802-6CF6-4C2D-9D54-D18FF21886FF}" type="parTrans" cxnId="{E11FB8C3-15EC-4844-A4C8-6152CC14C3C3}">
      <dgm:prSet/>
      <dgm:spPr/>
      <dgm:t>
        <a:bodyPr/>
        <a:lstStyle/>
        <a:p>
          <a:endParaRPr lang="en-US"/>
        </a:p>
      </dgm:t>
    </dgm:pt>
    <dgm:pt modelId="{459294D8-D45E-4253-9190-4D76A2701414}" type="sibTrans" cxnId="{E11FB8C3-15EC-4844-A4C8-6152CC14C3C3}">
      <dgm:prSet/>
      <dgm:spPr/>
      <dgm:t>
        <a:bodyPr/>
        <a:lstStyle/>
        <a:p>
          <a:endParaRPr lang="en-US"/>
        </a:p>
      </dgm:t>
    </dgm:pt>
    <dgm:pt modelId="{46D60198-57B2-4E43-99D9-B4FADB1C9463}">
      <dgm:prSet/>
      <dgm:spPr/>
      <dgm:t>
        <a:bodyPr/>
        <a:lstStyle/>
        <a:p>
          <a:r>
            <a:rPr lang="en-US" dirty="0"/>
            <a:t>Many stories involve overcoming difficulties</a:t>
          </a:r>
        </a:p>
      </dgm:t>
    </dgm:pt>
    <dgm:pt modelId="{B9BA8B53-C329-4E37-A8F0-379F3795F756}" type="parTrans" cxnId="{FB7B2311-0151-4331-844A-A6458BB8E0B5}">
      <dgm:prSet/>
      <dgm:spPr/>
      <dgm:t>
        <a:bodyPr/>
        <a:lstStyle/>
        <a:p>
          <a:endParaRPr lang="en-US"/>
        </a:p>
      </dgm:t>
    </dgm:pt>
    <dgm:pt modelId="{1F09A054-3774-41AA-98ED-4E549F28117C}" type="sibTrans" cxnId="{FB7B2311-0151-4331-844A-A6458BB8E0B5}">
      <dgm:prSet/>
      <dgm:spPr/>
      <dgm:t>
        <a:bodyPr/>
        <a:lstStyle/>
        <a:p>
          <a:endParaRPr lang="en-US"/>
        </a:p>
      </dgm:t>
    </dgm:pt>
    <dgm:pt modelId="{64D0FB5A-396C-4441-8FE2-8A5E94F1EDBD}">
      <dgm:prSet/>
      <dgm:spPr/>
      <dgm:t>
        <a:bodyPr/>
        <a:lstStyle/>
        <a:p>
          <a:r>
            <a:rPr lang="en-US" dirty="0"/>
            <a:t>Stories should build trust</a:t>
          </a:r>
        </a:p>
      </dgm:t>
    </dgm:pt>
    <dgm:pt modelId="{97F7A37E-3A07-4644-9187-9FE120428F23}" type="parTrans" cxnId="{E79E910A-1B4C-4798-86F5-11902A3B356A}">
      <dgm:prSet/>
      <dgm:spPr/>
      <dgm:t>
        <a:bodyPr/>
        <a:lstStyle/>
        <a:p>
          <a:endParaRPr lang="en-US"/>
        </a:p>
      </dgm:t>
    </dgm:pt>
    <dgm:pt modelId="{3E6ABAC8-2A92-4ECC-9A86-CD0245BBD30B}" type="sibTrans" cxnId="{E79E910A-1B4C-4798-86F5-11902A3B356A}">
      <dgm:prSet/>
      <dgm:spPr/>
      <dgm:t>
        <a:bodyPr/>
        <a:lstStyle/>
        <a:p>
          <a:endParaRPr lang="en-US"/>
        </a:p>
      </dgm:t>
    </dgm:pt>
    <dgm:pt modelId="{F45FDD63-EB0B-41FA-95A4-433353F5D539}" type="pres">
      <dgm:prSet presAssocID="{E11D84E3-2B6C-4466-B53A-8B061A164E44}" presName="linear" presStyleCnt="0">
        <dgm:presLayoutVars>
          <dgm:animLvl val="lvl"/>
          <dgm:resizeHandles val="exact"/>
        </dgm:presLayoutVars>
      </dgm:prSet>
      <dgm:spPr/>
    </dgm:pt>
    <dgm:pt modelId="{B8B72AE9-C3DF-490D-9969-090AC26545D9}" type="pres">
      <dgm:prSet presAssocID="{4F9C8BA8-6F66-424D-9A0D-C5A56ED981F4}" presName="parentText" presStyleLbl="node1" presStyleIdx="0" presStyleCnt="3">
        <dgm:presLayoutVars>
          <dgm:chMax val="0"/>
          <dgm:bulletEnabled val="1"/>
        </dgm:presLayoutVars>
      </dgm:prSet>
      <dgm:spPr/>
    </dgm:pt>
    <dgm:pt modelId="{3F4D6696-778E-4553-A66E-4CC2F98D001E}" type="pres">
      <dgm:prSet presAssocID="{459294D8-D45E-4253-9190-4D76A2701414}" presName="spacer" presStyleCnt="0"/>
      <dgm:spPr/>
    </dgm:pt>
    <dgm:pt modelId="{EBFB9463-D8AE-43F6-9A5D-74C9EEA70B01}" type="pres">
      <dgm:prSet presAssocID="{46D60198-57B2-4E43-99D9-B4FADB1C9463}" presName="parentText" presStyleLbl="node1" presStyleIdx="1" presStyleCnt="3">
        <dgm:presLayoutVars>
          <dgm:chMax val="0"/>
          <dgm:bulletEnabled val="1"/>
        </dgm:presLayoutVars>
      </dgm:prSet>
      <dgm:spPr/>
    </dgm:pt>
    <dgm:pt modelId="{DC344AC0-BEB6-4811-BF64-FBA049F40488}" type="pres">
      <dgm:prSet presAssocID="{1F09A054-3774-41AA-98ED-4E549F28117C}" presName="spacer" presStyleCnt="0"/>
      <dgm:spPr/>
    </dgm:pt>
    <dgm:pt modelId="{A55E442C-D1D7-40C0-9397-F735BF434ABA}" type="pres">
      <dgm:prSet presAssocID="{64D0FB5A-396C-4441-8FE2-8A5E94F1EDBD}" presName="parentText" presStyleLbl="node1" presStyleIdx="2" presStyleCnt="3">
        <dgm:presLayoutVars>
          <dgm:chMax val="0"/>
          <dgm:bulletEnabled val="1"/>
        </dgm:presLayoutVars>
      </dgm:prSet>
      <dgm:spPr/>
    </dgm:pt>
  </dgm:ptLst>
  <dgm:cxnLst>
    <dgm:cxn modelId="{E79E910A-1B4C-4798-86F5-11902A3B356A}" srcId="{E11D84E3-2B6C-4466-B53A-8B061A164E44}" destId="{64D0FB5A-396C-4441-8FE2-8A5E94F1EDBD}" srcOrd="2" destOrd="0" parTransId="{97F7A37E-3A07-4644-9187-9FE120428F23}" sibTransId="{3E6ABAC8-2A92-4ECC-9A86-CD0245BBD30B}"/>
    <dgm:cxn modelId="{FB7B2311-0151-4331-844A-A6458BB8E0B5}" srcId="{E11D84E3-2B6C-4466-B53A-8B061A164E44}" destId="{46D60198-57B2-4E43-99D9-B4FADB1C9463}" srcOrd="1" destOrd="0" parTransId="{B9BA8B53-C329-4E37-A8F0-379F3795F756}" sibTransId="{1F09A054-3774-41AA-98ED-4E549F28117C}"/>
    <dgm:cxn modelId="{2326833E-3C7F-4558-B758-724CCF2FA419}" type="presOf" srcId="{46D60198-57B2-4E43-99D9-B4FADB1C9463}" destId="{EBFB9463-D8AE-43F6-9A5D-74C9EEA70B01}" srcOrd="0" destOrd="0" presId="urn:microsoft.com/office/officeart/2005/8/layout/vList2"/>
    <dgm:cxn modelId="{82C8BB3E-BD62-4F4E-B1D1-19C418502A2D}" type="presOf" srcId="{4F9C8BA8-6F66-424D-9A0D-C5A56ED981F4}" destId="{B8B72AE9-C3DF-490D-9969-090AC26545D9}" srcOrd="0" destOrd="0" presId="urn:microsoft.com/office/officeart/2005/8/layout/vList2"/>
    <dgm:cxn modelId="{31EA49B0-CD70-4DD4-85DA-A46D952C6D9D}" type="presOf" srcId="{E11D84E3-2B6C-4466-B53A-8B061A164E44}" destId="{F45FDD63-EB0B-41FA-95A4-433353F5D539}" srcOrd="0" destOrd="0" presId="urn:microsoft.com/office/officeart/2005/8/layout/vList2"/>
    <dgm:cxn modelId="{55487CC3-C7B9-445D-9D4C-AFC25DD1063F}" type="presOf" srcId="{64D0FB5A-396C-4441-8FE2-8A5E94F1EDBD}" destId="{A55E442C-D1D7-40C0-9397-F735BF434ABA}" srcOrd="0" destOrd="0" presId="urn:microsoft.com/office/officeart/2005/8/layout/vList2"/>
    <dgm:cxn modelId="{E11FB8C3-15EC-4844-A4C8-6152CC14C3C3}" srcId="{E11D84E3-2B6C-4466-B53A-8B061A164E44}" destId="{4F9C8BA8-6F66-424D-9A0D-C5A56ED981F4}" srcOrd="0" destOrd="0" parTransId="{D617E802-6CF6-4C2D-9D54-D18FF21886FF}" sibTransId="{459294D8-D45E-4253-9190-4D76A2701414}"/>
    <dgm:cxn modelId="{4A2E6409-E14C-497C-BB10-9AFBA127AEC6}" type="presParOf" srcId="{F45FDD63-EB0B-41FA-95A4-433353F5D539}" destId="{B8B72AE9-C3DF-490D-9969-090AC26545D9}" srcOrd="0" destOrd="0" presId="urn:microsoft.com/office/officeart/2005/8/layout/vList2"/>
    <dgm:cxn modelId="{6BE694BB-14AA-41A2-B7FB-BCEC3563764C}" type="presParOf" srcId="{F45FDD63-EB0B-41FA-95A4-433353F5D539}" destId="{3F4D6696-778E-4553-A66E-4CC2F98D001E}" srcOrd="1" destOrd="0" presId="urn:microsoft.com/office/officeart/2005/8/layout/vList2"/>
    <dgm:cxn modelId="{7B813E34-0135-47B9-8846-4F8838C379EA}" type="presParOf" srcId="{F45FDD63-EB0B-41FA-95A4-433353F5D539}" destId="{EBFB9463-D8AE-43F6-9A5D-74C9EEA70B01}" srcOrd="2" destOrd="0" presId="urn:microsoft.com/office/officeart/2005/8/layout/vList2"/>
    <dgm:cxn modelId="{1E79C369-F197-424B-A985-E3E9BF210229}" type="presParOf" srcId="{F45FDD63-EB0B-41FA-95A4-433353F5D539}" destId="{DC344AC0-BEB6-4811-BF64-FBA049F40488}" srcOrd="3" destOrd="0" presId="urn:microsoft.com/office/officeart/2005/8/layout/vList2"/>
    <dgm:cxn modelId="{0BDD1409-38AA-4E6B-ABA9-BF04DB81ABA8}" type="presParOf" srcId="{F45FDD63-EB0B-41FA-95A4-433353F5D539}" destId="{A55E442C-D1D7-40C0-9397-F735BF434ABA}" srcOrd="4" destOrd="0" presId="urn:microsoft.com/office/officeart/2005/8/layout/vList2"/>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7AB265E-633D-4319-BCFF-75D228F285E3}" type="doc">
      <dgm:prSet loTypeId="urn:microsoft.com/office/officeart/2008/layout/LinedList" loCatId="list" qsTypeId="urn:microsoft.com/office/officeart/2005/8/quickstyle/simple1" qsCatId="simple" csTypeId="urn:microsoft.com/office/officeart/2005/8/colors/colorful5" csCatId="colorful" phldr="1"/>
      <dgm:spPr/>
      <dgm:t>
        <a:bodyPr/>
        <a:lstStyle/>
        <a:p>
          <a:endParaRPr lang="en-US"/>
        </a:p>
      </dgm:t>
    </dgm:pt>
    <dgm:pt modelId="{60791B99-BD66-4A5A-9A27-07B7B69483F0}">
      <dgm:prSet custT="1"/>
      <dgm:spPr/>
      <dgm:t>
        <a:bodyPr/>
        <a:lstStyle/>
        <a:p>
          <a:r>
            <a:rPr lang="en-US" sz="3200" dirty="0"/>
            <a:t>Start with a hook, something surprising or unusual</a:t>
          </a:r>
        </a:p>
      </dgm:t>
    </dgm:pt>
    <dgm:pt modelId="{8503A21E-9ECD-41D2-B1BF-D99A53C10D74}" type="parTrans" cxnId="{5E268404-DAA6-4543-9FFC-23E671A5BB1F}">
      <dgm:prSet/>
      <dgm:spPr/>
      <dgm:t>
        <a:bodyPr/>
        <a:lstStyle/>
        <a:p>
          <a:endParaRPr lang="en-US"/>
        </a:p>
      </dgm:t>
    </dgm:pt>
    <dgm:pt modelId="{396D50EC-73B9-4307-87CE-3702CCFB8967}" type="sibTrans" cxnId="{5E268404-DAA6-4543-9FFC-23E671A5BB1F}">
      <dgm:prSet/>
      <dgm:spPr/>
      <dgm:t>
        <a:bodyPr/>
        <a:lstStyle/>
        <a:p>
          <a:endParaRPr lang="en-US"/>
        </a:p>
      </dgm:t>
    </dgm:pt>
    <dgm:pt modelId="{458BBF9D-B821-4974-8EB9-CC708F48E5C7}">
      <dgm:prSet custT="1"/>
      <dgm:spPr/>
      <dgm:t>
        <a:bodyPr/>
        <a:lstStyle/>
        <a:p>
          <a:r>
            <a:rPr lang="en-US" sz="3200" dirty="0"/>
            <a:t>Set the place or situation, including sights, smells, etc.</a:t>
          </a:r>
        </a:p>
      </dgm:t>
    </dgm:pt>
    <dgm:pt modelId="{4DA511B5-08BE-4B9F-8964-8111E6A8C875}" type="parTrans" cxnId="{F0C3FB71-041A-4AC5-9603-F89694E581D0}">
      <dgm:prSet/>
      <dgm:spPr/>
      <dgm:t>
        <a:bodyPr/>
        <a:lstStyle/>
        <a:p>
          <a:endParaRPr lang="en-US"/>
        </a:p>
      </dgm:t>
    </dgm:pt>
    <dgm:pt modelId="{D0DA8D01-E890-4A38-B58A-A151D4856D3E}" type="sibTrans" cxnId="{F0C3FB71-041A-4AC5-9603-F89694E581D0}">
      <dgm:prSet/>
      <dgm:spPr/>
      <dgm:t>
        <a:bodyPr/>
        <a:lstStyle/>
        <a:p>
          <a:endParaRPr lang="en-US"/>
        </a:p>
      </dgm:t>
    </dgm:pt>
    <dgm:pt modelId="{71F714E5-2D4B-43AE-A025-06609A18F604}" type="pres">
      <dgm:prSet presAssocID="{27AB265E-633D-4319-BCFF-75D228F285E3}" presName="vert0" presStyleCnt="0">
        <dgm:presLayoutVars>
          <dgm:dir/>
          <dgm:animOne val="branch"/>
          <dgm:animLvl val="lvl"/>
        </dgm:presLayoutVars>
      </dgm:prSet>
      <dgm:spPr/>
    </dgm:pt>
    <dgm:pt modelId="{5C53EEC8-691C-4859-9F9D-7BD7C2E0DB9F}" type="pres">
      <dgm:prSet presAssocID="{60791B99-BD66-4A5A-9A27-07B7B69483F0}" presName="thickLine" presStyleLbl="alignNode1" presStyleIdx="0" presStyleCnt="2"/>
      <dgm:spPr/>
    </dgm:pt>
    <dgm:pt modelId="{71DF10E2-4F35-4900-BD01-E519D354BD75}" type="pres">
      <dgm:prSet presAssocID="{60791B99-BD66-4A5A-9A27-07B7B69483F0}" presName="horz1" presStyleCnt="0"/>
      <dgm:spPr/>
    </dgm:pt>
    <dgm:pt modelId="{DFBBAD42-32AF-4920-972F-7F9E77B20A7C}" type="pres">
      <dgm:prSet presAssocID="{60791B99-BD66-4A5A-9A27-07B7B69483F0}" presName="tx1" presStyleLbl="revTx" presStyleIdx="0" presStyleCnt="2" custScaleY="64626"/>
      <dgm:spPr/>
    </dgm:pt>
    <dgm:pt modelId="{E2FEAD5E-D7D0-4B5F-9923-B46A42D712E8}" type="pres">
      <dgm:prSet presAssocID="{60791B99-BD66-4A5A-9A27-07B7B69483F0}" presName="vert1" presStyleCnt="0"/>
      <dgm:spPr/>
    </dgm:pt>
    <dgm:pt modelId="{47C3A433-444F-47E5-9503-ED0E5CFA48B6}" type="pres">
      <dgm:prSet presAssocID="{458BBF9D-B821-4974-8EB9-CC708F48E5C7}" presName="thickLine" presStyleLbl="alignNode1" presStyleIdx="1" presStyleCnt="2"/>
      <dgm:spPr/>
    </dgm:pt>
    <dgm:pt modelId="{92CEE5E2-AFBD-4B4A-B78B-58BA33CEAF76}" type="pres">
      <dgm:prSet presAssocID="{458BBF9D-B821-4974-8EB9-CC708F48E5C7}" presName="horz1" presStyleCnt="0"/>
      <dgm:spPr/>
    </dgm:pt>
    <dgm:pt modelId="{EEF11F56-1F83-4FF0-8F70-CD0967BD1222}" type="pres">
      <dgm:prSet presAssocID="{458BBF9D-B821-4974-8EB9-CC708F48E5C7}" presName="tx1" presStyleLbl="revTx" presStyleIdx="1" presStyleCnt="2" custScaleY="64626"/>
      <dgm:spPr/>
    </dgm:pt>
    <dgm:pt modelId="{B1440A68-232D-45D6-BCB1-228D9062A5DD}" type="pres">
      <dgm:prSet presAssocID="{458BBF9D-B821-4974-8EB9-CC708F48E5C7}" presName="vert1" presStyleCnt="0"/>
      <dgm:spPr/>
    </dgm:pt>
  </dgm:ptLst>
  <dgm:cxnLst>
    <dgm:cxn modelId="{5E268404-DAA6-4543-9FFC-23E671A5BB1F}" srcId="{27AB265E-633D-4319-BCFF-75D228F285E3}" destId="{60791B99-BD66-4A5A-9A27-07B7B69483F0}" srcOrd="0" destOrd="0" parTransId="{8503A21E-9ECD-41D2-B1BF-D99A53C10D74}" sibTransId="{396D50EC-73B9-4307-87CE-3702CCFB8967}"/>
    <dgm:cxn modelId="{F0C3FB71-041A-4AC5-9603-F89694E581D0}" srcId="{27AB265E-633D-4319-BCFF-75D228F285E3}" destId="{458BBF9D-B821-4974-8EB9-CC708F48E5C7}" srcOrd="1" destOrd="0" parTransId="{4DA511B5-08BE-4B9F-8964-8111E6A8C875}" sibTransId="{D0DA8D01-E890-4A38-B58A-A151D4856D3E}"/>
    <dgm:cxn modelId="{5D8C0757-A2CD-4600-B5E2-1B337C708CBB}" type="presOf" srcId="{458BBF9D-B821-4974-8EB9-CC708F48E5C7}" destId="{EEF11F56-1F83-4FF0-8F70-CD0967BD1222}" srcOrd="0" destOrd="0" presId="urn:microsoft.com/office/officeart/2008/layout/LinedList"/>
    <dgm:cxn modelId="{0138D687-AD4C-4D10-B7E9-3E73B1F43D80}" type="presOf" srcId="{27AB265E-633D-4319-BCFF-75D228F285E3}" destId="{71F714E5-2D4B-43AE-A025-06609A18F604}" srcOrd="0" destOrd="0" presId="urn:microsoft.com/office/officeart/2008/layout/LinedList"/>
    <dgm:cxn modelId="{C78A34AE-934B-4B2A-B996-39617913AEDC}" type="presOf" srcId="{60791B99-BD66-4A5A-9A27-07B7B69483F0}" destId="{DFBBAD42-32AF-4920-972F-7F9E77B20A7C}" srcOrd="0" destOrd="0" presId="urn:microsoft.com/office/officeart/2008/layout/LinedList"/>
    <dgm:cxn modelId="{C14F4F24-2CA8-4965-84E9-328E23B75844}" type="presParOf" srcId="{71F714E5-2D4B-43AE-A025-06609A18F604}" destId="{5C53EEC8-691C-4859-9F9D-7BD7C2E0DB9F}" srcOrd="0" destOrd="0" presId="urn:microsoft.com/office/officeart/2008/layout/LinedList"/>
    <dgm:cxn modelId="{F307618B-50AD-40B6-AA32-2369AB1EB582}" type="presParOf" srcId="{71F714E5-2D4B-43AE-A025-06609A18F604}" destId="{71DF10E2-4F35-4900-BD01-E519D354BD75}" srcOrd="1" destOrd="0" presId="urn:microsoft.com/office/officeart/2008/layout/LinedList"/>
    <dgm:cxn modelId="{601E8787-9CC8-46D6-BD20-8486B16D9B58}" type="presParOf" srcId="{71DF10E2-4F35-4900-BD01-E519D354BD75}" destId="{DFBBAD42-32AF-4920-972F-7F9E77B20A7C}" srcOrd="0" destOrd="0" presId="urn:microsoft.com/office/officeart/2008/layout/LinedList"/>
    <dgm:cxn modelId="{75C9E7D4-5409-4B43-B561-A942A91922BC}" type="presParOf" srcId="{71DF10E2-4F35-4900-BD01-E519D354BD75}" destId="{E2FEAD5E-D7D0-4B5F-9923-B46A42D712E8}" srcOrd="1" destOrd="0" presId="urn:microsoft.com/office/officeart/2008/layout/LinedList"/>
    <dgm:cxn modelId="{033BB20D-24CA-462B-BD45-4D0A0B7B399B}" type="presParOf" srcId="{71F714E5-2D4B-43AE-A025-06609A18F604}" destId="{47C3A433-444F-47E5-9503-ED0E5CFA48B6}" srcOrd="2" destOrd="0" presId="urn:microsoft.com/office/officeart/2008/layout/LinedList"/>
    <dgm:cxn modelId="{59B7833E-D9F9-48BA-A829-07B40F0F2414}" type="presParOf" srcId="{71F714E5-2D4B-43AE-A025-06609A18F604}" destId="{92CEE5E2-AFBD-4B4A-B78B-58BA33CEAF76}" srcOrd="3" destOrd="0" presId="urn:microsoft.com/office/officeart/2008/layout/LinedList"/>
    <dgm:cxn modelId="{3DAEC2FB-0F1E-448E-8953-17EBF9B3FACC}" type="presParOf" srcId="{92CEE5E2-AFBD-4B4A-B78B-58BA33CEAF76}" destId="{EEF11F56-1F83-4FF0-8F70-CD0967BD1222}" srcOrd="0" destOrd="0" presId="urn:microsoft.com/office/officeart/2008/layout/LinedList"/>
    <dgm:cxn modelId="{C8CCEE23-A72E-4A75-983A-FB7479E2DC57}" type="presParOf" srcId="{92CEE5E2-AFBD-4B4A-B78B-58BA33CEAF76}" destId="{B1440A68-232D-45D6-BCB1-228D9062A5DD}" srcOrd="1"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2EBC802-AFC3-48D4-8241-41229C9221A3}" type="doc">
      <dgm:prSet loTypeId="urn:microsoft.com/office/officeart/2008/layout/LinedList" loCatId="list" qsTypeId="urn:microsoft.com/office/officeart/2005/8/quickstyle/simple1" qsCatId="simple" csTypeId="urn:microsoft.com/office/officeart/2005/8/colors/accent1_2" csCatId="accent1"/>
      <dgm:spPr/>
      <dgm:t>
        <a:bodyPr/>
        <a:lstStyle/>
        <a:p>
          <a:endParaRPr lang="en-US"/>
        </a:p>
      </dgm:t>
    </dgm:pt>
    <dgm:pt modelId="{6962E495-1A7A-4B9B-AF97-5BF1C9D9FD58}">
      <dgm:prSet custT="1"/>
      <dgm:spPr/>
      <dgm:t>
        <a:bodyPr/>
        <a:lstStyle/>
        <a:p>
          <a:r>
            <a:rPr lang="en-US" sz="3600" dirty="0"/>
            <a:t>The </a:t>
          </a:r>
          <a:r>
            <a:rPr lang="en-US" sz="3600" b="1" dirty="0"/>
            <a:t>message</a:t>
          </a:r>
          <a:r>
            <a:rPr lang="en-US" sz="3600" dirty="0"/>
            <a:t> you want to convey</a:t>
          </a:r>
        </a:p>
      </dgm:t>
    </dgm:pt>
    <dgm:pt modelId="{F96C496B-525F-48DF-B4C4-6049B7680F03}" type="parTrans" cxnId="{47E36709-21CD-4EEF-A8ED-BE80706B6469}">
      <dgm:prSet/>
      <dgm:spPr/>
      <dgm:t>
        <a:bodyPr/>
        <a:lstStyle/>
        <a:p>
          <a:endParaRPr lang="en-US"/>
        </a:p>
      </dgm:t>
    </dgm:pt>
    <dgm:pt modelId="{A4992DD3-CB00-408D-8A07-8F17CB10BC4E}" type="sibTrans" cxnId="{47E36709-21CD-4EEF-A8ED-BE80706B6469}">
      <dgm:prSet/>
      <dgm:spPr/>
      <dgm:t>
        <a:bodyPr/>
        <a:lstStyle/>
        <a:p>
          <a:endParaRPr lang="en-US"/>
        </a:p>
      </dgm:t>
    </dgm:pt>
    <dgm:pt modelId="{AB265765-654B-4FE5-8972-1AFD423C7E1F}">
      <dgm:prSet custT="1"/>
      <dgm:spPr/>
      <dgm:t>
        <a:bodyPr/>
        <a:lstStyle/>
        <a:p>
          <a:r>
            <a:rPr lang="en-US" sz="3600" dirty="0"/>
            <a:t>The needs and wants of your </a:t>
          </a:r>
          <a:r>
            <a:rPr lang="en-US" sz="3600" b="1" dirty="0"/>
            <a:t>audience</a:t>
          </a:r>
          <a:endParaRPr lang="en-US" sz="3600" dirty="0"/>
        </a:p>
      </dgm:t>
    </dgm:pt>
    <dgm:pt modelId="{13B326B4-A182-4D52-8BCF-473E22EBE9A9}" type="parTrans" cxnId="{E72CCBBC-C91C-4431-A2C2-FBF7E51E912E}">
      <dgm:prSet/>
      <dgm:spPr/>
      <dgm:t>
        <a:bodyPr/>
        <a:lstStyle/>
        <a:p>
          <a:endParaRPr lang="en-US"/>
        </a:p>
      </dgm:t>
    </dgm:pt>
    <dgm:pt modelId="{926D34EF-E8F9-4C01-B59D-031E0C7A0FFA}" type="sibTrans" cxnId="{E72CCBBC-C91C-4431-A2C2-FBF7E51E912E}">
      <dgm:prSet/>
      <dgm:spPr/>
      <dgm:t>
        <a:bodyPr/>
        <a:lstStyle/>
        <a:p>
          <a:endParaRPr lang="en-US"/>
        </a:p>
      </dgm:t>
    </dgm:pt>
    <dgm:pt modelId="{1C1AEAC2-4A34-420B-B85E-247C27FBDD06}" type="pres">
      <dgm:prSet presAssocID="{A2EBC802-AFC3-48D4-8241-41229C9221A3}" presName="vert0" presStyleCnt="0">
        <dgm:presLayoutVars>
          <dgm:dir/>
          <dgm:animOne val="branch"/>
          <dgm:animLvl val="lvl"/>
        </dgm:presLayoutVars>
      </dgm:prSet>
      <dgm:spPr/>
    </dgm:pt>
    <dgm:pt modelId="{E024F80A-8BFF-4D00-B4EB-140D8E701A43}" type="pres">
      <dgm:prSet presAssocID="{6962E495-1A7A-4B9B-AF97-5BF1C9D9FD58}" presName="thickLine" presStyleLbl="alignNode1" presStyleIdx="0" presStyleCnt="2"/>
      <dgm:spPr/>
    </dgm:pt>
    <dgm:pt modelId="{55A98388-E410-410A-8213-BE2278CA0EDB}" type="pres">
      <dgm:prSet presAssocID="{6962E495-1A7A-4B9B-AF97-5BF1C9D9FD58}" presName="horz1" presStyleCnt="0"/>
      <dgm:spPr/>
    </dgm:pt>
    <dgm:pt modelId="{CAA0382A-AD6B-4E96-BE45-0AF4EA992C67}" type="pres">
      <dgm:prSet presAssocID="{6962E495-1A7A-4B9B-AF97-5BF1C9D9FD58}" presName="tx1" presStyleLbl="revTx" presStyleIdx="0" presStyleCnt="2"/>
      <dgm:spPr/>
    </dgm:pt>
    <dgm:pt modelId="{225D0372-C528-412C-AC87-14CCA2667BD8}" type="pres">
      <dgm:prSet presAssocID="{6962E495-1A7A-4B9B-AF97-5BF1C9D9FD58}" presName="vert1" presStyleCnt="0"/>
      <dgm:spPr/>
    </dgm:pt>
    <dgm:pt modelId="{67233CC3-6487-43A8-AB0B-AEBDF134E142}" type="pres">
      <dgm:prSet presAssocID="{AB265765-654B-4FE5-8972-1AFD423C7E1F}" presName="thickLine" presStyleLbl="alignNode1" presStyleIdx="1" presStyleCnt="2"/>
      <dgm:spPr/>
    </dgm:pt>
    <dgm:pt modelId="{769968FF-C7AB-4808-A2BB-7BD1D326B809}" type="pres">
      <dgm:prSet presAssocID="{AB265765-654B-4FE5-8972-1AFD423C7E1F}" presName="horz1" presStyleCnt="0"/>
      <dgm:spPr/>
    </dgm:pt>
    <dgm:pt modelId="{77902AEE-D7B1-431B-9F65-8EE90017A9A9}" type="pres">
      <dgm:prSet presAssocID="{AB265765-654B-4FE5-8972-1AFD423C7E1F}" presName="tx1" presStyleLbl="revTx" presStyleIdx="1" presStyleCnt="2"/>
      <dgm:spPr/>
    </dgm:pt>
    <dgm:pt modelId="{91312F67-AA3A-4709-8EA9-2CE8866E836F}" type="pres">
      <dgm:prSet presAssocID="{AB265765-654B-4FE5-8972-1AFD423C7E1F}" presName="vert1" presStyleCnt="0"/>
      <dgm:spPr/>
    </dgm:pt>
  </dgm:ptLst>
  <dgm:cxnLst>
    <dgm:cxn modelId="{47E36709-21CD-4EEF-A8ED-BE80706B6469}" srcId="{A2EBC802-AFC3-48D4-8241-41229C9221A3}" destId="{6962E495-1A7A-4B9B-AF97-5BF1C9D9FD58}" srcOrd="0" destOrd="0" parTransId="{F96C496B-525F-48DF-B4C4-6049B7680F03}" sibTransId="{A4992DD3-CB00-408D-8A07-8F17CB10BC4E}"/>
    <dgm:cxn modelId="{8CADDC2A-66C9-4271-ACBD-E9A74B16578C}" type="presOf" srcId="{6962E495-1A7A-4B9B-AF97-5BF1C9D9FD58}" destId="{CAA0382A-AD6B-4E96-BE45-0AF4EA992C67}" srcOrd="0" destOrd="0" presId="urn:microsoft.com/office/officeart/2008/layout/LinedList"/>
    <dgm:cxn modelId="{E72CCBBC-C91C-4431-A2C2-FBF7E51E912E}" srcId="{A2EBC802-AFC3-48D4-8241-41229C9221A3}" destId="{AB265765-654B-4FE5-8972-1AFD423C7E1F}" srcOrd="1" destOrd="0" parTransId="{13B326B4-A182-4D52-8BCF-473E22EBE9A9}" sibTransId="{926D34EF-E8F9-4C01-B59D-031E0C7A0FFA}"/>
    <dgm:cxn modelId="{86A6A5CF-4BC6-49FD-9CD3-038F2CAECC1C}" type="presOf" srcId="{A2EBC802-AFC3-48D4-8241-41229C9221A3}" destId="{1C1AEAC2-4A34-420B-B85E-247C27FBDD06}" srcOrd="0" destOrd="0" presId="urn:microsoft.com/office/officeart/2008/layout/LinedList"/>
    <dgm:cxn modelId="{CE4E92FF-71C1-4B1B-BC8C-DFBF233007C2}" type="presOf" srcId="{AB265765-654B-4FE5-8972-1AFD423C7E1F}" destId="{77902AEE-D7B1-431B-9F65-8EE90017A9A9}" srcOrd="0" destOrd="0" presId="urn:microsoft.com/office/officeart/2008/layout/LinedList"/>
    <dgm:cxn modelId="{4F7D105E-0C04-49F7-B71E-C0C1A041B279}" type="presParOf" srcId="{1C1AEAC2-4A34-420B-B85E-247C27FBDD06}" destId="{E024F80A-8BFF-4D00-B4EB-140D8E701A43}" srcOrd="0" destOrd="0" presId="urn:microsoft.com/office/officeart/2008/layout/LinedList"/>
    <dgm:cxn modelId="{F8E6D79B-080F-4B2D-A440-E18729D1DC9B}" type="presParOf" srcId="{1C1AEAC2-4A34-420B-B85E-247C27FBDD06}" destId="{55A98388-E410-410A-8213-BE2278CA0EDB}" srcOrd="1" destOrd="0" presId="urn:microsoft.com/office/officeart/2008/layout/LinedList"/>
    <dgm:cxn modelId="{CD60A766-67F8-43F2-8B18-D8BF9FF91E91}" type="presParOf" srcId="{55A98388-E410-410A-8213-BE2278CA0EDB}" destId="{CAA0382A-AD6B-4E96-BE45-0AF4EA992C67}" srcOrd="0" destOrd="0" presId="urn:microsoft.com/office/officeart/2008/layout/LinedList"/>
    <dgm:cxn modelId="{24E25E9F-5375-457C-A039-24DA4BFC392C}" type="presParOf" srcId="{55A98388-E410-410A-8213-BE2278CA0EDB}" destId="{225D0372-C528-412C-AC87-14CCA2667BD8}" srcOrd="1" destOrd="0" presId="urn:microsoft.com/office/officeart/2008/layout/LinedList"/>
    <dgm:cxn modelId="{52EBA744-7DD4-4E41-BE0B-F7CDBF2AFAE1}" type="presParOf" srcId="{1C1AEAC2-4A34-420B-B85E-247C27FBDD06}" destId="{67233CC3-6487-43A8-AB0B-AEBDF134E142}" srcOrd="2" destOrd="0" presId="urn:microsoft.com/office/officeart/2008/layout/LinedList"/>
    <dgm:cxn modelId="{FD4B7CB0-67A9-415E-A230-679F62CD48DB}" type="presParOf" srcId="{1C1AEAC2-4A34-420B-B85E-247C27FBDD06}" destId="{769968FF-C7AB-4808-A2BB-7BD1D326B809}" srcOrd="3" destOrd="0" presId="urn:microsoft.com/office/officeart/2008/layout/LinedList"/>
    <dgm:cxn modelId="{FF522893-7BEE-4177-8E54-290CEB88D0B8}" type="presParOf" srcId="{769968FF-C7AB-4808-A2BB-7BD1D326B809}" destId="{77902AEE-D7B1-431B-9F65-8EE90017A9A9}" srcOrd="0" destOrd="0" presId="urn:microsoft.com/office/officeart/2008/layout/LinedList"/>
    <dgm:cxn modelId="{86FA1CE5-10C7-422E-914C-99171B745039}" type="presParOf" srcId="{769968FF-C7AB-4808-A2BB-7BD1D326B809}" destId="{91312F67-AA3A-4709-8EA9-2CE8866E836F}" srcOrd="1" destOrd="0" presId="urn:microsoft.com/office/officeart/2008/layout/LinedLis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DA4B6783-E482-4623-983F-25C8F1525B61}" type="doc">
      <dgm:prSet loTypeId="urn:microsoft.com/office/officeart/2018/5/layout/IconCircleLabelList" loCatId="icon" qsTypeId="urn:microsoft.com/office/officeart/2005/8/quickstyle/simple1" qsCatId="simple" csTypeId="urn:microsoft.com/office/officeart/2018/5/colors/Iconchunking_coloredtext_accent0_3" csCatId="mainScheme" phldr="1"/>
      <dgm:spPr/>
      <dgm:t>
        <a:bodyPr/>
        <a:lstStyle/>
        <a:p>
          <a:endParaRPr lang="en-US"/>
        </a:p>
      </dgm:t>
    </dgm:pt>
    <dgm:pt modelId="{2DBD0935-BBC0-45D7-A521-78A0181B32DB}">
      <dgm:prSet/>
      <dgm:spPr/>
      <dgm:t>
        <a:bodyPr/>
        <a:lstStyle/>
        <a:p>
          <a:pPr>
            <a:defRPr cap="all"/>
          </a:pPr>
          <a:r>
            <a:rPr lang="en-US"/>
            <a:t>Rivers</a:t>
          </a:r>
        </a:p>
      </dgm:t>
    </dgm:pt>
    <dgm:pt modelId="{1A872156-B166-4412-986C-E04817B4072A}" type="parTrans" cxnId="{1067E53D-13D6-42C1-92C7-0A3214AAC0C1}">
      <dgm:prSet/>
      <dgm:spPr/>
      <dgm:t>
        <a:bodyPr/>
        <a:lstStyle/>
        <a:p>
          <a:endParaRPr lang="en-US"/>
        </a:p>
      </dgm:t>
    </dgm:pt>
    <dgm:pt modelId="{E1B18EE8-7E70-45BD-AA27-BDC972B0298A}" type="sibTrans" cxnId="{1067E53D-13D6-42C1-92C7-0A3214AAC0C1}">
      <dgm:prSet/>
      <dgm:spPr/>
      <dgm:t>
        <a:bodyPr/>
        <a:lstStyle/>
        <a:p>
          <a:endParaRPr lang="en-US"/>
        </a:p>
      </dgm:t>
    </dgm:pt>
    <dgm:pt modelId="{6492ACC6-4928-43F2-8D13-82D98A73B25E}">
      <dgm:prSet/>
      <dgm:spPr/>
      <dgm:t>
        <a:bodyPr/>
        <a:lstStyle/>
        <a:p>
          <a:pPr>
            <a:defRPr cap="all"/>
          </a:pPr>
          <a:r>
            <a:rPr lang="en-US"/>
            <a:t>Ice caps, glaciers, &amp; permanent snow</a:t>
          </a:r>
        </a:p>
      </dgm:t>
    </dgm:pt>
    <dgm:pt modelId="{D572955F-FBF7-40D0-AE6D-6C6102F6B27C}" type="parTrans" cxnId="{88355F5B-F6D0-4B3C-A788-D0A37646F8F4}">
      <dgm:prSet/>
      <dgm:spPr/>
      <dgm:t>
        <a:bodyPr/>
        <a:lstStyle/>
        <a:p>
          <a:endParaRPr lang="en-US"/>
        </a:p>
      </dgm:t>
    </dgm:pt>
    <dgm:pt modelId="{66705F6C-2B5B-456B-9F22-81DCBE8469C1}" type="sibTrans" cxnId="{88355F5B-F6D0-4B3C-A788-D0A37646F8F4}">
      <dgm:prSet/>
      <dgm:spPr/>
      <dgm:t>
        <a:bodyPr/>
        <a:lstStyle/>
        <a:p>
          <a:endParaRPr lang="en-US"/>
        </a:p>
      </dgm:t>
    </dgm:pt>
    <dgm:pt modelId="{2AFD044A-BA7F-4859-BC68-68E018BEE8ED}">
      <dgm:prSet/>
      <dgm:spPr/>
      <dgm:t>
        <a:bodyPr/>
        <a:lstStyle/>
        <a:p>
          <a:pPr>
            <a:defRPr cap="all"/>
          </a:pPr>
          <a:r>
            <a:rPr lang="en-US"/>
            <a:t>Ground water</a:t>
          </a:r>
        </a:p>
      </dgm:t>
    </dgm:pt>
    <dgm:pt modelId="{3FEAC006-2372-4DA0-84EA-9837731B4E85}" type="parTrans" cxnId="{4A1CAEB0-847F-4386-A9FF-5F3FECD50461}">
      <dgm:prSet/>
      <dgm:spPr/>
      <dgm:t>
        <a:bodyPr/>
        <a:lstStyle/>
        <a:p>
          <a:endParaRPr lang="en-US"/>
        </a:p>
      </dgm:t>
    </dgm:pt>
    <dgm:pt modelId="{4F5DB66D-FEFB-4D72-A54B-C90C8F865340}" type="sibTrans" cxnId="{4A1CAEB0-847F-4386-A9FF-5F3FECD50461}">
      <dgm:prSet/>
      <dgm:spPr/>
      <dgm:t>
        <a:bodyPr/>
        <a:lstStyle/>
        <a:p>
          <a:endParaRPr lang="en-US"/>
        </a:p>
      </dgm:t>
    </dgm:pt>
    <dgm:pt modelId="{C81624ED-D342-43EE-AE6F-67A9E6EA6C76}">
      <dgm:prSet/>
      <dgm:spPr/>
      <dgm:t>
        <a:bodyPr/>
        <a:lstStyle/>
        <a:p>
          <a:pPr>
            <a:defRPr cap="all"/>
          </a:pPr>
          <a:r>
            <a:rPr lang="en-US"/>
            <a:t>Coca-Cola</a:t>
          </a:r>
        </a:p>
      </dgm:t>
    </dgm:pt>
    <dgm:pt modelId="{27725BCE-42EB-4131-8E81-F5E77B03138E}" type="parTrans" cxnId="{24ED4F9B-A14E-4783-B14F-D7036C89946D}">
      <dgm:prSet/>
      <dgm:spPr/>
      <dgm:t>
        <a:bodyPr/>
        <a:lstStyle/>
        <a:p>
          <a:endParaRPr lang="en-US"/>
        </a:p>
      </dgm:t>
    </dgm:pt>
    <dgm:pt modelId="{72E06CDB-A5FB-438B-B61E-93A5C3A0D613}" type="sibTrans" cxnId="{24ED4F9B-A14E-4783-B14F-D7036C89946D}">
      <dgm:prSet/>
      <dgm:spPr/>
      <dgm:t>
        <a:bodyPr/>
        <a:lstStyle/>
        <a:p>
          <a:endParaRPr lang="en-US"/>
        </a:p>
      </dgm:t>
    </dgm:pt>
    <dgm:pt modelId="{2E9768B4-59F3-4248-8FCE-E58014A38720}">
      <dgm:prSet/>
      <dgm:spPr/>
      <dgm:t>
        <a:bodyPr/>
        <a:lstStyle/>
        <a:p>
          <a:pPr>
            <a:defRPr cap="all"/>
          </a:pPr>
          <a:r>
            <a:rPr lang="en-US"/>
            <a:t>Seas and oceans</a:t>
          </a:r>
        </a:p>
      </dgm:t>
    </dgm:pt>
    <dgm:pt modelId="{9D5CC2A8-4F0A-4304-87BA-54CA60BAF5B1}" type="parTrans" cxnId="{D774FD27-B017-4137-A760-40C8B1CCC4AE}">
      <dgm:prSet/>
      <dgm:spPr/>
      <dgm:t>
        <a:bodyPr/>
        <a:lstStyle/>
        <a:p>
          <a:endParaRPr lang="en-US"/>
        </a:p>
      </dgm:t>
    </dgm:pt>
    <dgm:pt modelId="{FB577A15-0B55-46D3-8E04-1AB535E30819}" type="sibTrans" cxnId="{D774FD27-B017-4137-A760-40C8B1CCC4AE}">
      <dgm:prSet/>
      <dgm:spPr/>
      <dgm:t>
        <a:bodyPr/>
        <a:lstStyle/>
        <a:p>
          <a:endParaRPr lang="en-US"/>
        </a:p>
      </dgm:t>
    </dgm:pt>
    <dgm:pt modelId="{17AF0B38-6C24-4D91-8A9E-72F0FA3BE358}" type="pres">
      <dgm:prSet presAssocID="{DA4B6783-E482-4623-983F-25C8F1525B61}" presName="root" presStyleCnt="0">
        <dgm:presLayoutVars>
          <dgm:dir/>
          <dgm:resizeHandles val="exact"/>
        </dgm:presLayoutVars>
      </dgm:prSet>
      <dgm:spPr/>
    </dgm:pt>
    <dgm:pt modelId="{C2F5CBCB-6763-4374-946D-08A6292E3294}" type="pres">
      <dgm:prSet presAssocID="{2DBD0935-BBC0-45D7-A521-78A0181B32DB}" presName="compNode" presStyleCnt="0"/>
      <dgm:spPr/>
    </dgm:pt>
    <dgm:pt modelId="{7DCC1FCF-3A00-4AB6-8F6E-C4841AD658B9}" type="pres">
      <dgm:prSet presAssocID="{2DBD0935-BBC0-45D7-A521-78A0181B32DB}" presName="iconBgRect" presStyleLbl="bgShp" presStyleIdx="0" presStyleCnt="5"/>
      <dgm:spPr/>
    </dgm:pt>
    <dgm:pt modelId="{F68A7DDF-98AB-41A2-9B05-B3247EC8A54F}" type="pres">
      <dgm:prSet presAssocID="{2DBD0935-BBC0-45D7-A521-78A0181B32DB}" presName="iconRect" presStyleLbl="node1" presStyleIdx="0" presStyleCnt="5"/>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ountains"/>
        </a:ext>
      </dgm:extLst>
    </dgm:pt>
    <dgm:pt modelId="{EBD21052-139A-46F0-ADFE-8238B5F16CED}" type="pres">
      <dgm:prSet presAssocID="{2DBD0935-BBC0-45D7-A521-78A0181B32DB}" presName="spaceRect" presStyleCnt="0"/>
      <dgm:spPr/>
    </dgm:pt>
    <dgm:pt modelId="{51D6DE5D-03C0-4D39-B296-96BA23400788}" type="pres">
      <dgm:prSet presAssocID="{2DBD0935-BBC0-45D7-A521-78A0181B32DB}" presName="textRect" presStyleLbl="revTx" presStyleIdx="0" presStyleCnt="5">
        <dgm:presLayoutVars>
          <dgm:chMax val="1"/>
          <dgm:chPref val="1"/>
        </dgm:presLayoutVars>
      </dgm:prSet>
      <dgm:spPr/>
    </dgm:pt>
    <dgm:pt modelId="{D7BFE735-3859-445E-BF52-22917B3FDF1C}" type="pres">
      <dgm:prSet presAssocID="{E1B18EE8-7E70-45BD-AA27-BDC972B0298A}" presName="sibTrans" presStyleCnt="0"/>
      <dgm:spPr/>
    </dgm:pt>
    <dgm:pt modelId="{E5D4EE51-B0C6-436E-9314-90C23BB9783D}" type="pres">
      <dgm:prSet presAssocID="{6492ACC6-4928-43F2-8D13-82D98A73B25E}" presName="compNode" presStyleCnt="0"/>
      <dgm:spPr/>
    </dgm:pt>
    <dgm:pt modelId="{5A18F420-F261-4EAA-A802-075C20B6AD8D}" type="pres">
      <dgm:prSet presAssocID="{6492ACC6-4928-43F2-8D13-82D98A73B25E}" presName="iconBgRect" presStyleLbl="bgShp" presStyleIdx="1" presStyleCnt="5"/>
      <dgm:spPr/>
    </dgm:pt>
    <dgm:pt modelId="{083F9162-2E16-4860-9005-CABFC4F5812C}" type="pres">
      <dgm:prSet presAssocID="{6492ACC6-4928-43F2-8D13-82D98A73B25E}" presName="iconRect" presStyleLbl="node1" presStyleIdx="1" presStyleCnt="5"/>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Snowflake"/>
        </a:ext>
      </dgm:extLst>
    </dgm:pt>
    <dgm:pt modelId="{C387DF12-82C4-46DA-AF68-CBBDC1000E33}" type="pres">
      <dgm:prSet presAssocID="{6492ACC6-4928-43F2-8D13-82D98A73B25E}" presName="spaceRect" presStyleCnt="0"/>
      <dgm:spPr/>
    </dgm:pt>
    <dgm:pt modelId="{1D186FDF-06B0-488C-B402-FE907EADF501}" type="pres">
      <dgm:prSet presAssocID="{6492ACC6-4928-43F2-8D13-82D98A73B25E}" presName="textRect" presStyleLbl="revTx" presStyleIdx="1" presStyleCnt="5">
        <dgm:presLayoutVars>
          <dgm:chMax val="1"/>
          <dgm:chPref val="1"/>
        </dgm:presLayoutVars>
      </dgm:prSet>
      <dgm:spPr/>
    </dgm:pt>
    <dgm:pt modelId="{30112B86-C207-4F17-B278-8FC42F1935E5}" type="pres">
      <dgm:prSet presAssocID="{66705F6C-2B5B-456B-9F22-81DCBE8469C1}" presName="sibTrans" presStyleCnt="0"/>
      <dgm:spPr/>
    </dgm:pt>
    <dgm:pt modelId="{F6EE8350-A16F-4644-A862-EF82E356988D}" type="pres">
      <dgm:prSet presAssocID="{2AFD044A-BA7F-4859-BC68-68E018BEE8ED}" presName="compNode" presStyleCnt="0"/>
      <dgm:spPr/>
    </dgm:pt>
    <dgm:pt modelId="{BF67CFCD-A987-48D3-8686-0D97FFA5F505}" type="pres">
      <dgm:prSet presAssocID="{2AFD044A-BA7F-4859-BC68-68E018BEE8ED}" presName="iconBgRect" presStyleLbl="bgShp" presStyleIdx="2" presStyleCnt="5"/>
      <dgm:spPr/>
    </dgm:pt>
    <dgm:pt modelId="{6A191D86-3640-4068-B839-D3B5564ED0F8}" type="pres">
      <dgm:prSet presAssocID="{2AFD044A-BA7F-4859-BC68-68E018BEE8ED}" presName="iconRect" presStyleLbl="node1" presStyleIdx="2" presStyleCnt="5"/>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Water"/>
        </a:ext>
      </dgm:extLst>
    </dgm:pt>
    <dgm:pt modelId="{AF02D6BC-1C03-49D4-A586-B00B312C058A}" type="pres">
      <dgm:prSet presAssocID="{2AFD044A-BA7F-4859-BC68-68E018BEE8ED}" presName="spaceRect" presStyleCnt="0"/>
      <dgm:spPr/>
    </dgm:pt>
    <dgm:pt modelId="{7C7582FF-8EF8-47FC-BF6E-DA3CBF3A4E1B}" type="pres">
      <dgm:prSet presAssocID="{2AFD044A-BA7F-4859-BC68-68E018BEE8ED}" presName="textRect" presStyleLbl="revTx" presStyleIdx="2" presStyleCnt="5">
        <dgm:presLayoutVars>
          <dgm:chMax val="1"/>
          <dgm:chPref val="1"/>
        </dgm:presLayoutVars>
      </dgm:prSet>
      <dgm:spPr/>
    </dgm:pt>
    <dgm:pt modelId="{B850818A-BC86-430A-AEBE-B1EF5A855998}" type="pres">
      <dgm:prSet presAssocID="{4F5DB66D-FEFB-4D72-A54B-C90C8F865340}" presName="sibTrans" presStyleCnt="0"/>
      <dgm:spPr/>
    </dgm:pt>
    <dgm:pt modelId="{5C3AD07C-14F6-4A3D-AB00-DC6654E14611}" type="pres">
      <dgm:prSet presAssocID="{C81624ED-D342-43EE-AE6F-67A9E6EA6C76}" presName="compNode" presStyleCnt="0"/>
      <dgm:spPr/>
    </dgm:pt>
    <dgm:pt modelId="{8D64CF36-E7E9-4C69-BB41-B79BE69412B8}" type="pres">
      <dgm:prSet presAssocID="{C81624ED-D342-43EE-AE6F-67A9E6EA6C76}" presName="iconBgRect" presStyleLbl="bgShp" presStyleIdx="3" presStyleCnt="5"/>
      <dgm:spPr/>
    </dgm:pt>
    <dgm:pt modelId="{245873AE-5654-430F-9DD3-3774DC309024}" type="pres">
      <dgm:prSet presAssocID="{C81624ED-D342-43EE-AE6F-67A9E6EA6C76}" presName="iconRect" presStyleLbl="node1" presStyleIdx="3" presStyleCnt="5"/>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Bottle"/>
        </a:ext>
      </dgm:extLst>
    </dgm:pt>
    <dgm:pt modelId="{720E9A81-9C97-4907-8282-23B412F8AC1A}" type="pres">
      <dgm:prSet presAssocID="{C81624ED-D342-43EE-AE6F-67A9E6EA6C76}" presName="spaceRect" presStyleCnt="0"/>
      <dgm:spPr/>
    </dgm:pt>
    <dgm:pt modelId="{FF2B5970-6A40-43EE-8ED2-7DF8307C2E90}" type="pres">
      <dgm:prSet presAssocID="{C81624ED-D342-43EE-AE6F-67A9E6EA6C76}" presName="textRect" presStyleLbl="revTx" presStyleIdx="3" presStyleCnt="5">
        <dgm:presLayoutVars>
          <dgm:chMax val="1"/>
          <dgm:chPref val="1"/>
        </dgm:presLayoutVars>
      </dgm:prSet>
      <dgm:spPr/>
    </dgm:pt>
    <dgm:pt modelId="{C6F27211-6AFE-4C7A-9CAF-53548C52CD47}" type="pres">
      <dgm:prSet presAssocID="{72E06CDB-A5FB-438B-B61E-93A5C3A0D613}" presName="sibTrans" presStyleCnt="0"/>
      <dgm:spPr/>
    </dgm:pt>
    <dgm:pt modelId="{5A84E1B5-5EF6-47F5-B863-E65A01104522}" type="pres">
      <dgm:prSet presAssocID="{2E9768B4-59F3-4248-8FCE-E58014A38720}" presName="compNode" presStyleCnt="0"/>
      <dgm:spPr/>
    </dgm:pt>
    <dgm:pt modelId="{CDB75378-392D-4926-856A-7C4A97C11BB1}" type="pres">
      <dgm:prSet presAssocID="{2E9768B4-59F3-4248-8FCE-E58014A38720}" presName="iconBgRect" presStyleLbl="bgShp" presStyleIdx="4" presStyleCnt="5"/>
      <dgm:spPr/>
    </dgm:pt>
    <dgm:pt modelId="{287EC2FC-28C7-4859-B941-833612F71D26}" type="pres">
      <dgm:prSet presAssocID="{2E9768B4-59F3-4248-8FCE-E58014A38720}" presName="iconRect" presStyleLbl="node1" presStyleIdx="4" presStyleCnt="5"/>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Fish"/>
        </a:ext>
      </dgm:extLst>
    </dgm:pt>
    <dgm:pt modelId="{9E94A9DD-2929-4189-BB99-53E6FFAB313F}" type="pres">
      <dgm:prSet presAssocID="{2E9768B4-59F3-4248-8FCE-E58014A38720}" presName="spaceRect" presStyleCnt="0"/>
      <dgm:spPr/>
    </dgm:pt>
    <dgm:pt modelId="{15C5F7DA-C815-4F2B-91D6-609AC2023DC3}" type="pres">
      <dgm:prSet presAssocID="{2E9768B4-59F3-4248-8FCE-E58014A38720}" presName="textRect" presStyleLbl="revTx" presStyleIdx="4" presStyleCnt="5">
        <dgm:presLayoutVars>
          <dgm:chMax val="1"/>
          <dgm:chPref val="1"/>
        </dgm:presLayoutVars>
      </dgm:prSet>
      <dgm:spPr/>
    </dgm:pt>
  </dgm:ptLst>
  <dgm:cxnLst>
    <dgm:cxn modelId="{EA67041B-2522-46B9-86DC-5C2D956CD522}" type="presOf" srcId="{DA4B6783-E482-4623-983F-25C8F1525B61}" destId="{17AF0B38-6C24-4D91-8A9E-72F0FA3BE358}" srcOrd="0" destOrd="0" presId="urn:microsoft.com/office/officeart/2018/5/layout/IconCircleLabelList"/>
    <dgm:cxn modelId="{D774FD27-B017-4137-A760-40C8B1CCC4AE}" srcId="{DA4B6783-E482-4623-983F-25C8F1525B61}" destId="{2E9768B4-59F3-4248-8FCE-E58014A38720}" srcOrd="4" destOrd="0" parTransId="{9D5CC2A8-4F0A-4304-87BA-54CA60BAF5B1}" sibTransId="{FB577A15-0B55-46D3-8E04-1AB535E30819}"/>
    <dgm:cxn modelId="{F97ADF34-0BA8-4A12-B900-F0C36094762F}" type="presOf" srcId="{2DBD0935-BBC0-45D7-A521-78A0181B32DB}" destId="{51D6DE5D-03C0-4D39-B296-96BA23400788}" srcOrd="0" destOrd="0" presId="urn:microsoft.com/office/officeart/2018/5/layout/IconCircleLabelList"/>
    <dgm:cxn modelId="{1067E53D-13D6-42C1-92C7-0A3214AAC0C1}" srcId="{DA4B6783-E482-4623-983F-25C8F1525B61}" destId="{2DBD0935-BBC0-45D7-A521-78A0181B32DB}" srcOrd="0" destOrd="0" parTransId="{1A872156-B166-4412-986C-E04817B4072A}" sibTransId="{E1B18EE8-7E70-45BD-AA27-BDC972B0298A}"/>
    <dgm:cxn modelId="{88355F5B-F6D0-4B3C-A788-D0A37646F8F4}" srcId="{DA4B6783-E482-4623-983F-25C8F1525B61}" destId="{6492ACC6-4928-43F2-8D13-82D98A73B25E}" srcOrd="1" destOrd="0" parTransId="{D572955F-FBF7-40D0-AE6D-6C6102F6B27C}" sibTransId="{66705F6C-2B5B-456B-9F22-81DCBE8469C1}"/>
    <dgm:cxn modelId="{44FA7F47-BC76-40AF-A2C3-F6E482CFAB30}" type="presOf" srcId="{2AFD044A-BA7F-4859-BC68-68E018BEE8ED}" destId="{7C7582FF-8EF8-47FC-BF6E-DA3CBF3A4E1B}" srcOrd="0" destOrd="0" presId="urn:microsoft.com/office/officeart/2018/5/layout/IconCircleLabelList"/>
    <dgm:cxn modelId="{C42EC37D-8A40-4EBE-868D-7771BD8B7C92}" type="presOf" srcId="{C81624ED-D342-43EE-AE6F-67A9E6EA6C76}" destId="{FF2B5970-6A40-43EE-8ED2-7DF8307C2E90}" srcOrd="0" destOrd="0" presId="urn:microsoft.com/office/officeart/2018/5/layout/IconCircleLabelList"/>
    <dgm:cxn modelId="{24ED4F9B-A14E-4783-B14F-D7036C89946D}" srcId="{DA4B6783-E482-4623-983F-25C8F1525B61}" destId="{C81624ED-D342-43EE-AE6F-67A9E6EA6C76}" srcOrd="3" destOrd="0" parTransId="{27725BCE-42EB-4131-8E81-F5E77B03138E}" sibTransId="{72E06CDB-A5FB-438B-B61E-93A5C3A0D613}"/>
    <dgm:cxn modelId="{8A35D9AF-1DD4-4D50-A3B9-6EA94E22A559}" type="presOf" srcId="{6492ACC6-4928-43F2-8D13-82D98A73B25E}" destId="{1D186FDF-06B0-488C-B402-FE907EADF501}" srcOrd="0" destOrd="0" presId="urn:microsoft.com/office/officeart/2018/5/layout/IconCircleLabelList"/>
    <dgm:cxn modelId="{4A1CAEB0-847F-4386-A9FF-5F3FECD50461}" srcId="{DA4B6783-E482-4623-983F-25C8F1525B61}" destId="{2AFD044A-BA7F-4859-BC68-68E018BEE8ED}" srcOrd="2" destOrd="0" parTransId="{3FEAC006-2372-4DA0-84EA-9837731B4E85}" sibTransId="{4F5DB66D-FEFB-4D72-A54B-C90C8F865340}"/>
    <dgm:cxn modelId="{A49C94F1-19FF-4A80-9276-5FC58652EA1E}" type="presOf" srcId="{2E9768B4-59F3-4248-8FCE-E58014A38720}" destId="{15C5F7DA-C815-4F2B-91D6-609AC2023DC3}" srcOrd="0" destOrd="0" presId="urn:microsoft.com/office/officeart/2018/5/layout/IconCircleLabelList"/>
    <dgm:cxn modelId="{EA324076-8D0F-4BC0-A6E8-A5BE681A88CD}" type="presParOf" srcId="{17AF0B38-6C24-4D91-8A9E-72F0FA3BE358}" destId="{C2F5CBCB-6763-4374-946D-08A6292E3294}" srcOrd="0" destOrd="0" presId="urn:microsoft.com/office/officeart/2018/5/layout/IconCircleLabelList"/>
    <dgm:cxn modelId="{F9FB6694-3542-430B-A1D1-E342D0CF28C7}" type="presParOf" srcId="{C2F5CBCB-6763-4374-946D-08A6292E3294}" destId="{7DCC1FCF-3A00-4AB6-8F6E-C4841AD658B9}" srcOrd="0" destOrd="0" presId="urn:microsoft.com/office/officeart/2018/5/layout/IconCircleLabelList"/>
    <dgm:cxn modelId="{EBA7639B-2A81-46F5-8FDC-B49AA27EAFF1}" type="presParOf" srcId="{C2F5CBCB-6763-4374-946D-08A6292E3294}" destId="{F68A7DDF-98AB-41A2-9B05-B3247EC8A54F}" srcOrd="1" destOrd="0" presId="urn:microsoft.com/office/officeart/2018/5/layout/IconCircleLabelList"/>
    <dgm:cxn modelId="{327BC943-1F08-4D62-B8E3-B49931674BED}" type="presParOf" srcId="{C2F5CBCB-6763-4374-946D-08A6292E3294}" destId="{EBD21052-139A-46F0-ADFE-8238B5F16CED}" srcOrd="2" destOrd="0" presId="urn:microsoft.com/office/officeart/2018/5/layout/IconCircleLabelList"/>
    <dgm:cxn modelId="{31D720BA-C532-47BD-9AED-2C2EF31CEBEB}" type="presParOf" srcId="{C2F5CBCB-6763-4374-946D-08A6292E3294}" destId="{51D6DE5D-03C0-4D39-B296-96BA23400788}" srcOrd="3" destOrd="0" presId="urn:microsoft.com/office/officeart/2018/5/layout/IconCircleLabelList"/>
    <dgm:cxn modelId="{C3B28052-A3B7-4510-BB5E-92F4173FB117}" type="presParOf" srcId="{17AF0B38-6C24-4D91-8A9E-72F0FA3BE358}" destId="{D7BFE735-3859-445E-BF52-22917B3FDF1C}" srcOrd="1" destOrd="0" presId="urn:microsoft.com/office/officeart/2018/5/layout/IconCircleLabelList"/>
    <dgm:cxn modelId="{667E4C3E-A558-45EC-B824-1AEB019F39FF}" type="presParOf" srcId="{17AF0B38-6C24-4D91-8A9E-72F0FA3BE358}" destId="{E5D4EE51-B0C6-436E-9314-90C23BB9783D}" srcOrd="2" destOrd="0" presId="urn:microsoft.com/office/officeart/2018/5/layout/IconCircleLabelList"/>
    <dgm:cxn modelId="{200F9ACF-2BC5-466E-AE1C-3BFD9F8A6820}" type="presParOf" srcId="{E5D4EE51-B0C6-436E-9314-90C23BB9783D}" destId="{5A18F420-F261-4EAA-A802-075C20B6AD8D}" srcOrd="0" destOrd="0" presId="urn:microsoft.com/office/officeart/2018/5/layout/IconCircleLabelList"/>
    <dgm:cxn modelId="{9435DC81-B2DD-4B43-8EF5-553C1A8E444A}" type="presParOf" srcId="{E5D4EE51-B0C6-436E-9314-90C23BB9783D}" destId="{083F9162-2E16-4860-9005-CABFC4F5812C}" srcOrd="1" destOrd="0" presId="urn:microsoft.com/office/officeart/2018/5/layout/IconCircleLabelList"/>
    <dgm:cxn modelId="{896A54B8-4532-4E32-AB77-E3ADAFC9A240}" type="presParOf" srcId="{E5D4EE51-B0C6-436E-9314-90C23BB9783D}" destId="{C387DF12-82C4-46DA-AF68-CBBDC1000E33}" srcOrd="2" destOrd="0" presId="urn:microsoft.com/office/officeart/2018/5/layout/IconCircleLabelList"/>
    <dgm:cxn modelId="{2AB38219-2BC3-4EA6-9CA0-CD4BBC9CC59B}" type="presParOf" srcId="{E5D4EE51-B0C6-436E-9314-90C23BB9783D}" destId="{1D186FDF-06B0-488C-B402-FE907EADF501}" srcOrd="3" destOrd="0" presId="urn:microsoft.com/office/officeart/2018/5/layout/IconCircleLabelList"/>
    <dgm:cxn modelId="{A31400BB-BCBC-4B15-B600-C3A491F9A6A3}" type="presParOf" srcId="{17AF0B38-6C24-4D91-8A9E-72F0FA3BE358}" destId="{30112B86-C207-4F17-B278-8FC42F1935E5}" srcOrd="3" destOrd="0" presId="urn:microsoft.com/office/officeart/2018/5/layout/IconCircleLabelList"/>
    <dgm:cxn modelId="{4C88C322-20BD-4D55-AE2B-422897108D57}" type="presParOf" srcId="{17AF0B38-6C24-4D91-8A9E-72F0FA3BE358}" destId="{F6EE8350-A16F-4644-A862-EF82E356988D}" srcOrd="4" destOrd="0" presId="urn:microsoft.com/office/officeart/2018/5/layout/IconCircleLabelList"/>
    <dgm:cxn modelId="{4295E766-2E8D-4FE5-AFBA-96984ADA650B}" type="presParOf" srcId="{F6EE8350-A16F-4644-A862-EF82E356988D}" destId="{BF67CFCD-A987-48D3-8686-0D97FFA5F505}" srcOrd="0" destOrd="0" presId="urn:microsoft.com/office/officeart/2018/5/layout/IconCircleLabelList"/>
    <dgm:cxn modelId="{CE6AE2C3-1820-479D-B48C-8BB594F8AE4C}" type="presParOf" srcId="{F6EE8350-A16F-4644-A862-EF82E356988D}" destId="{6A191D86-3640-4068-B839-D3B5564ED0F8}" srcOrd="1" destOrd="0" presId="urn:microsoft.com/office/officeart/2018/5/layout/IconCircleLabelList"/>
    <dgm:cxn modelId="{52380797-C66A-4596-A1B4-30E4F3E49A7D}" type="presParOf" srcId="{F6EE8350-A16F-4644-A862-EF82E356988D}" destId="{AF02D6BC-1C03-49D4-A586-B00B312C058A}" srcOrd="2" destOrd="0" presId="urn:microsoft.com/office/officeart/2018/5/layout/IconCircleLabelList"/>
    <dgm:cxn modelId="{C4492A52-3F2C-427B-80A3-E533C97AE25F}" type="presParOf" srcId="{F6EE8350-A16F-4644-A862-EF82E356988D}" destId="{7C7582FF-8EF8-47FC-BF6E-DA3CBF3A4E1B}" srcOrd="3" destOrd="0" presId="urn:microsoft.com/office/officeart/2018/5/layout/IconCircleLabelList"/>
    <dgm:cxn modelId="{86CBBAF9-016C-492F-9864-77B469AC5215}" type="presParOf" srcId="{17AF0B38-6C24-4D91-8A9E-72F0FA3BE358}" destId="{B850818A-BC86-430A-AEBE-B1EF5A855998}" srcOrd="5" destOrd="0" presId="urn:microsoft.com/office/officeart/2018/5/layout/IconCircleLabelList"/>
    <dgm:cxn modelId="{1447D4D1-7BDD-4CAE-8E95-8E4E7A69075C}" type="presParOf" srcId="{17AF0B38-6C24-4D91-8A9E-72F0FA3BE358}" destId="{5C3AD07C-14F6-4A3D-AB00-DC6654E14611}" srcOrd="6" destOrd="0" presId="urn:microsoft.com/office/officeart/2018/5/layout/IconCircleLabelList"/>
    <dgm:cxn modelId="{C7ED1E9F-957B-4393-A8E0-D9D5A0B860E3}" type="presParOf" srcId="{5C3AD07C-14F6-4A3D-AB00-DC6654E14611}" destId="{8D64CF36-E7E9-4C69-BB41-B79BE69412B8}" srcOrd="0" destOrd="0" presId="urn:microsoft.com/office/officeart/2018/5/layout/IconCircleLabelList"/>
    <dgm:cxn modelId="{686CDFA8-740F-4E6D-8DB8-FC5F69655C59}" type="presParOf" srcId="{5C3AD07C-14F6-4A3D-AB00-DC6654E14611}" destId="{245873AE-5654-430F-9DD3-3774DC309024}" srcOrd="1" destOrd="0" presId="urn:microsoft.com/office/officeart/2018/5/layout/IconCircleLabelList"/>
    <dgm:cxn modelId="{3E3C73DF-CE0B-4463-B96F-5516CBC28A6E}" type="presParOf" srcId="{5C3AD07C-14F6-4A3D-AB00-DC6654E14611}" destId="{720E9A81-9C97-4907-8282-23B412F8AC1A}" srcOrd="2" destOrd="0" presId="urn:microsoft.com/office/officeart/2018/5/layout/IconCircleLabelList"/>
    <dgm:cxn modelId="{8E41434F-0366-48DA-BB9D-A7315EE43594}" type="presParOf" srcId="{5C3AD07C-14F6-4A3D-AB00-DC6654E14611}" destId="{FF2B5970-6A40-43EE-8ED2-7DF8307C2E90}" srcOrd="3" destOrd="0" presId="urn:microsoft.com/office/officeart/2018/5/layout/IconCircleLabelList"/>
    <dgm:cxn modelId="{FEF58B67-552D-4C79-948C-482462F36262}" type="presParOf" srcId="{17AF0B38-6C24-4D91-8A9E-72F0FA3BE358}" destId="{C6F27211-6AFE-4C7A-9CAF-53548C52CD47}" srcOrd="7" destOrd="0" presId="urn:microsoft.com/office/officeart/2018/5/layout/IconCircleLabelList"/>
    <dgm:cxn modelId="{A8EF6C5D-1B20-4939-971A-C73E587CF414}" type="presParOf" srcId="{17AF0B38-6C24-4D91-8A9E-72F0FA3BE358}" destId="{5A84E1B5-5EF6-47F5-B863-E65A01104522}" srcOrd="8" destOrd="0" presId="urn:microsoft.com/office/officeart/2018/5/layout/IconCircleLabelList"/>
    <dgm:cxn modelId="{531AC902-9705-4919-BA97-56E0B373BBDA}" type="presParOf" srcId="{5A84E1B5-5EF6-47F5-B863-E65A01104522}" destId="{CDB75378-392D-4926-856A-7C4A97C11BB1}" srcOrd="0" destOrd="0" presId="urn:microsoft.com/office/officeart/2018/5/layout/IconCircleLabelList"/>
    <dgm:cxn modelId="{02DED8ED-4426-4592-BE11-CB7089B5C3B9}" type="presParOf" srcId="{5A84E1B5-5EF6-47F5-B863-E65A01104522}" destId="{287EC2FC-28C7-4859-B941-833612F71D26}" srcOrd="1" destOrd="0" presId="urn:microsoft.com/office/officeart/2018/5/layout/IconCircleLabelList"/>
    <dgm:cxn modelId="{19BC0714-854B-4FE5-80B2-DF32D4340DD8}" type="presParOf" srcId="{5A84E1B5-5EF6-47F5-B863-E65A01104522}" destId="{9E94A9DD-2929-4189-BB99-53E6FFAB313F}" srcOrd="2" destOrd="0" presId="urn:microsoft.com/office/officeart/2018/5/layout/IconCircleLabelList"/>
    <dgm:cxn modelId="{E33F31FB-7135-4A2B-9578-B469A8381F79}" type="presParOf" srcId="{5A84E1B5-5EF6-47F5-B863-E65A01104522}" destId="{15C5F7DA-C815-4F2B-91D6-609AC2023DC3}" srcOrd="3" destOrd="0" presId="urn:microsoft.com/office/officeart/2018/5/layout/IconCircleLabelLis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B72AE9-C3DF-490D-9969-090AC26545D9}">
      <dsp:nvSpPr>
        <dsp:cNvPr id="0" name=""/>
        <dsp:cNvSpPr/>
      </dsp:nvSpPr>
      <dsp:spPr>
        <a:xfrm>
          <a:off x="0" y="47844"/>
          <a:ext cx="5562600" cy="1351349"/>
        </a:xfrm>
        <a:prstGeom prst="roundRect">
          <a:avLst/>
        </a:prstGeom>
        <a:solidFill>
          <a:schemeClr val="accent4">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A story from your life or someone else’s life</a:t>
          </a:r>
        </a:p>
      </dsp:txBody>
      <dsp:txXfrm>
        <a:off x="65967" y="113811"/>
        <a:ext cx="5430666" cy="1219415"/>
      </dsp:txXfrm>
    </dsp:sp>
    <dsp:sp modelId="{EBFB9463-D8AE-43F6-9A5D-74C9EEA70B01}">
      <dsp:nvSpPr>
        <dsp:cNvPr id="0" name=""/>
        <dsp:cNvSpPr/>
      </dsp:nvSpPr>
      <dsp:spPr>
        <a:xfrm>
          <a:off x="0" y="1499994"/>
          <a:ext cx="5562600" cy="1351349"/>
        </a:xfrm>
        <a:prstGeom prst="roundRect">
          <a:avLst/>
        </a:prstGeom>
        <a:solidFill>
          <a:schemeClr val="accent4">
            <a:hueOff val="4900445"/>
            <a:satOff val="-20388"/>
            <a:lumOff val="480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Many stories involve overcoming difficulties</a:t>
          </a:r>
        </a:p>
      </dsp:txBody>
      <dsp:txXfrm>
        <a:off x="65967" y="1565961"/>
        <a:ext cx="5430666" cy="1219415"/>
      </dsp:txXfrm>
    </dsp:sp>
    <dsp:sp modelId="{A55E442C-D1D7-40C0-9397-F735BF434ABA}">
      <dsp:nvSpPr>
        <dsp:cNvPr id="0" name=""/>
        <dsp:cNvSpPr/>
      </dsp:nvSpPr>
      <dsp:spPr>
        <a:xfrm>
          <a:off x="0" y="2952143"/>
          <a:ext cx="5562600" cy="1351349"/>
        </a:xfrm>
        <a:prstGeom prst="roundRect">
          <a:avLst/>
        </a:prstGeom>
        <a:solidFill>
          <a:schemeClr val="accent4">
            <a:hueOff val="9800891"/>
            <a:satOff val="-40777"/>
            <a:lumOff val="960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33350" tIns="133350" rIns="133350" bIns="133350" numCol="1" spcCol="1270" anchor="ctr" anchorCtr="0">
          <a:noAutofit/>
        </a:bodyPr>
        <a:lstStyle/>
        <a:p>
          <a:pPr marL="0" lvl="0" indent="0" algn="l" defTabSz="1555750">
            <a:lnSpc>
              <a:spcPct val="90000"/>
            </a:lnSpc>
            <a:spcBef>
              <a:spcPct val="0"/>
            </a:spcBef>
            <a:spcAft>
              <a:spcPct val="35000"/>
            </a:spcAft>
            <a:buNone/>
          </a:pPr>
          <a:r>
            <a:rPr lang="en-US" sz="3500" kern="1200" dirty="0"/>
            <a:t>Stories should build trust</a:t>
          </a:r>
        </a:p>
      </dsp:txBody>
      <dsp:txXfrm>
        <a:off x="65967" y="3018110"/>
        <a:ext cx="5430666" cy="121941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53EEC8-691C-4859-9F9D-7BD7C2E0DB9F}">
      <dsp:nvSpPr>
        <dsp:cNvPr id="0" name=""/>
        <dsp:cNvSpPr/>
      </dsp:nvSpPr>
      <dsp:spPr>
        <a:xfrm>
          <a:off x="0" y="502"/>
          <a:ext cx="10515600" cy="0"/>
        </a:xfrm>
        <a:prstGeom prst="line">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DFBBAD42-32AF-4920-972F-7F9E77B20A7C}">
      <dsp:nvSpPr>
        <dsp:cNvPr id="0" name=""/>
        <dsp:cNvSpPr/>
      </dsp:nvSpPr>
      <dsp:spPr>
        <a:xfrm>
          <a:off x="0" y="502"/>
          <a:ext cx="10515600" cy="15866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t>Start with a hook, something surprising or unusual</a:t>
          </a:r>
        </a:p>
      </dsp:txBody>
      <dsp:txXfrm>
        <a:off x="0" y="502"/>
        <a:ext cx="10515600" cy="1586633"/>
      </dsp:txXfrm>
    </dsp:sp>
    <dsp:sp modelId="{47C3A433-444F-47E5-9503-ED0E5CFA48B6}">
      <dsp:nvSpPr>
        <dsp:cNvPr id="0" name=""/>
        <dsp:cNvSpPr/>
      </dsp:nvSpPr>
      <dsp:spPr>
        <a:xfrm>
          <a:off x="0" y="1587135"/>
          <a:ext cx="10515600" cy="0"/>
        </a:xfrm>
        <a:prstGeom prst="line">
          <a:avLst/>
        </a:prstGeom>
        <a:solidFill>
          <a:schemeClr val="accent5">
            <a:hueOff val="-6758543"/>
            <a:satOff val="-17419"/>
            <a:lumOff val="-11765"/>
            <a:alphaOff val="0"/>
          </a:schemeClr>
        </a:solidFill>
        <a:ln w="12700" cap="flat" cmpd="sng" algn="ctr">
          <a:solidFill>
            <a:schemeClr val="accent5">
              <a:hueOff val="-6758543"/>
              <a:satOff val="-17419"/>
              <a:lumOff val="-11765"/>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EEF11F56-1F83-4FF0-8F70-CD0967BD1222}">
      <dsp:nvSpPr>
        <dsp:cNvPr id="0" name=""/>
        <dsp:cNvSpPr/>
      </dsp:nvSpPr>
      <dsp:spPr>
        <a:xfrm>
          <a:off x="0" y="1587135"/>
          <a:ext cx="10515600" cy="15866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0" lvl="0" indent="0" algn="l" defTabSz="1422400">
            <a:lnSpc>
              <a:spcPct val="90000"/>
            </a:lnSpc>
            <a:spcBef>
              <a:spcPct val="0"/>
            </a:spcBef>
            <a:spcAft>
              <a:spcPct val="35000"/>
            </a:spcAft>
            <a:buNone/>
          </a:pPr>
          <a:r>
            <a:rPr lang="en-US" sz="3200" kern="1200" dirty="0"/>
            <a:t>Set the place or situation, including sights, smells, etc.</a:t>
          </a:r>
        </a:p>
      </dsp:txBody>
      <dsp:txXfrm>
        <a:off x="0" y="1587135"/>
        <a:ext cx="10515600" cy="158663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024F80A-8BFF-4D00-B4EB-140D8E701A43}">
      <dsp:nvSpPr>
        <dsp:cNvPr id="0" name=""/>
        <dsp:cNvSpPr/>
      </dsp:nvSpPr>
      <dsp:spPr>
        <a:xfrm>
          <a:off x="0" y="0"/>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AA0382A-AD6B-4E96-BE45-0AF4EA992C67}">
      <dsp:nvSpPr>
        <dsp:cNvPr id="0" name=""/>
        <dsp:cNvSpPr/>
      </dsp:nvSpPr>
      <dsp:spPr>
        <a:xfrm>
          <a:off x="0" y="0"/>
          <a:ext cx="10515600" cy="168865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marL="0" lvl="0" indent="0" algn="l" defTabSz="1600200">
            <a:lnSpc>
              <a:spcPct val="90000"/>
            </a:lnSpc>
            <a:spcBef>
              <a:spcPct val="0"/>
            </a:spcBef>
            <a:spcAft>
              <a:spcPct val="35000"/>
            </a:spcAft>
            <a:buNone/>
          </a:pPr>
          <a:r>
            <a:rPr lang="en-US" sz="3600" kern="1200" dirty="0"/>
            <a:t>The </a:t>
          </a:r>
          <a:r>
            <a:rPr lang="en-US" sz="3600" b="1" kern="1200" dirty="0"/>
            <a:t>message</a:t>
          </a:r>
          <a:r>
            <a:rPr lang="en-US" sz="3600" kern="1200" dirty="0"/>
            <a:t> you want to convey</a:t>
          </a:r>
        </a:p>
      </dsp:txBody>
      <dsp:txXfrm>
        <a:off x="0" y="0"/>
        <a:ext cx="10515600" cy="1688659"/>
      </dsp:txXfrm>
    </dsp:sp>
    <dsp:sp modelId="{67233CC3-6487-43A8-AB0B-AEBDF134E142}">
      <dsp:nvSpPr>
        <dsp:cNvPr id="0" name=""/>
        <dsp:cNvSpPr/>
      </dsp:nvSpPr>
      <dsp:spPr>
        <a:xfrm>
          <a:off x="0" y="1688659"/>
          <a:ext cx="10515600" cy="0"/>
        </a:xfrm>
        <a:prstGeom prst="line">
          <a:avLst/>
        </a:prstGeom>
        <a:solidFill>
          <a:schemeClr val="accent1">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77902AEE-D7B1-431B-9F65-8EE90017A9A9}">
      <dsp:nvSpPr>
        <dsp:cNvPr id="0" name=""/>
        <dsp:cNvSpPr/>
      </dsp:nvSpPr>
      <dsp:spPr>
        <a:xfrm>
          <a:off x="0" y="1688659"/>
          <a:ext cx="10515600" cy="168865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37160" tIns="137160" rIns="137160" bIns="137160" numCol="1" spcCol="1270" anchor="t" anchorCtr="0">
          <a:noAutofit/>
        </a:bodyPr>
        <a:lstStyle/>
        <a:p>
          <a:pPr marL="0" lvl="0" indent="0" algn="l" defTabSz="1600200">
            <a:lnSpc>
              <a:spcPct val="90000"/>
            </a:lnSpc>
            <a:spcBef>
              <a:spcPct val="0"/>
            </a:spcBef>
            <a:spcAft>
              <a:spcPct val="35000"/>
            </a:spcAft>
            <a:buNone/>
          </a:pPr>
          <a:r>
            <a:rPr lang="en-US" sz="3600" kern="1200" dirty="0"/>
            <a:t>The needs and wants of your </a:t>
          </a:r>
          <a:r>
            <a:rPr lang="en-US" sz="3600" b="1" kern="1200" dirty="0"/>
            <a:t>audience</a:t>
          </a:r>
          <a:endParaRPr lang="en-US" sz="3600" kern="1200" dirty="0"/>
        </a:p>
      </dsp:txBody>
      <dsp:txXfrm>
        <a:off x="0" y="1688659"/>
        <a:ext cx="10515600" cy="168865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CC1FCF-3A00-4AB6-8F6E-C4841AD658B9}">
      <dsp:nvSpPr>
        <dsp:cNvPr id="0" name=""/>
        <dsp:cNvSpPr/>
      </dsp:nvSpPr>
      <dsp:spPr>
        <a:xfrm>
          <a:off x="470518" y="401062"/>
          <a:ext cx="1098000" cy="1098000"/>
        </a:xfrm>
        <a:prstGeom prst="ellipse">
          <a:avLst/>
        </a:prstGeom>
        <a:solidFill>
          <a:schemeClr val="dk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68A7DDF-98AB-41A2-9B05-B3247EC8A54F}">
      <dsp:nvSpPr>
        <dsp:cNvPr id="0" name=""/>
        <dsp:cNvSpPr/>
      </dsp:nvSpPr>
      <dsp:spPr>
        <a:xfrm>
          <a:off x="704518" y="635062"/>
          <a:ext cx="630000" cy="63000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51D6DE5D-03C0-4D39-B296-96BA23400788}">
      <dsp:nvSpPr>
        <dsp:cNvPr id="0" name=""/>
        <dsp:cNvSpPr/>
      </dsp:nvSpPr>
      <dsp:spPr>
        <a:xfrm>
          <a:off x="119518" y="1841062"/>
          <a:ext cx="18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90000"/>
            </a:lnSpc>
            <a:spcBef>
              <a:spcPct val="0"/>
            </a:spcBef>
            <a:spcAft>
              <a:spcPct val="35000"/>
            </a:spcAft>
            <a:buNone/>
            <a:defRPr cap="all"/>
          </a:pPr>
          <a:r>
            <a:rPr lang="en-US" sz="1400" kern="1200"/>
            <a:t>Rivers</a:t>
          </a:r>
        </a:p>
      </dsp:txBody>
      <dsp:txXfrm>
        <a:off x="119518" y="1841062"/>
        <a:ext cx="1800000" cy="720000"/>
      </dsp:txXfrm>
    </dsp:sp>
    <dsp:sp modelId="{5A18F420-F261-4EAA-A802-075C20B6AD8D}">
      <dsp:nvSpPr>
        <dsp:cNvPr id="0" name=""/>
        <dsp:cNvSpPr/>
      </dsp:nvSpPr>
      <dsp:spPr>
        <a:xfrm>
          <a:off x="2585519" y="401062"/>
          <a:ext cx="1098000" cy="1098000"/>
        </a:xfrm>
        <a:prstGeom prst="ellipse">
          <a:avLst/>
        </a:prstGeom>
        <a:solidFill>
          <a:schemeClr val="dk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83F9162-2E16-4860-9005-CABFC4F5812C}">
      <dsp:nvSpPr>
        <dsp:cNvPr id="0" name=""/>
        <dsp:cNvSpPr/>
      </dsp:nvSpPr>
      <dsp:spPr>
        <a:xfrm>
          <a:off x="2819519" y="635062"/>
          <a:ext cx="630000" cy="63000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D186FDF-06B0-488C-B402-FE907EADF501}">
      <dsp:nvSpPr>
        <dsp:cNvPr id="0" name=""/>
        <dsp:cNvSpPr/>
      </dsp:nvSpPr>
      <dsp:spPr>
        <a:xfrm>
          <a:off x="2234519" y="1841062"/>
          <a:ext cx="18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90000"/>
            </a:lnSpc>
            <a:spcBef>
              <a:spcPct val="0"/>
            </a:spcBef>
            <a:spcAft>
              <a:spcPct val="35000"/>
            </a:spcAft>
            <a:buNone/>
            <a:defRPr cap="all"/>
          </a:pPr>
          <a:r>
            <a:rPr lang="en-US" sz="1400" kern="1200"/>
            <a:t>Ice caps, glaciers, &amp; permanent snow</a:t>
          </a:r>
        </a:p>
      </dsp:txBody>
      <dsp:txXfrm>
        <a:off x="2234519" y="1841062"/>
        <a:ext cx="1800000" cy="720000"/>
      </dsp:txXfrm>
    </dsp:sp>
    <dsp:sp modelId="{BF67CFCD-A987-48D3-8686-0D97FFA5F505}">
      <dsp:nvSpPr>
        <dsp:cNvPr id="0" name=""/>
        <dsp:cNvSpPr/>
      </dsp:nvSpPr>
      <dsp:spPr>
        <a:xfrm>
          <a:off x="4700519" y="401062"/>
          <a:ext cx="1098000" cy="1098000"/>
        </a:xfrm>
        <a:prstGeom prst="ellipse">
          <a:avLst/>
        </a:prstGeom>
        <a:solidFill>
          <a:schemeClr val="dk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A191D86-3640-4068-B839-D3B5564ED0F8}">
      <dsp:nvSpPr>
        <dsp:cNvPr id="0" name=""/>
        <dsp:cNvSpPr/>
      </dsp:nvSpPr>
      <dsp:spPr>
        <a:xfrm>
          <a:off x="4934519" y="635062"/>
          <a:ext cx="630000" cy="630000"/>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C7582FF-8EF8-47FC-BF6E-DA3CBF3A4E1B}">
      <dsp:nvSpPr>
        <dsp:cNvPr id="0" name=""/>
        <dsp:cNvSpPr/>
      </dsp:nvSpPr>
      <dsp:spPr>
        <a:xfrm>
          <a:off x="4349519" y="1841062"/>
          <a:ext cx="18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90000"/>
            </a:lnSpc>
            <a:spcBef>
              <a:spcPct val="0"/>
            </a:spcBef>
            <a:spcAft>
              <a:spcPct val="35000"/>
            </a:spcAft>
            <a:buNone/>
            <a:defRPr cap="all"/>
          </a:pPr>
          <a:r>
            <a:rPr lang="en-US" sz="1400" kern="1200"/>
            <a:t>Ground water</a:t>
          </a:r>
        </a:p>
      </dsp:txBody>
      <dsp:txXfrm>
        <a:off x="4349519" y="1841062"/>
        <a:ext cx="1800000" cy="720000"/>
      </dsp:txXfrm>
    </dsp:sp>
    <dsp:sp modelId="{8D64CF36-E7E9-4C69-BB41-B79BE69412B8}">
      <dsp:nvSpPr>
        <dsp:cNvPr id="0" name=""/>
        <dsp:cNvSpPr/>
      </dsp:nvSpPr>
      <dsp:spPr>
        <a:xfrm>
          <a:off x="1528018" y="3011062"/>
          <a:ext cx="1098000" cy="1098000"/>
        </a:xfrm>
        <a:prstGeom prst="ellipse">
          <a:avLst/>
        </a:prstGeom>
        <a:solidFill>
          <a:schemeClr val="dk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45873AE-5654-430F-9DD3-3774DC309024}">
      <dsp:nvSpPr>
        <dsp:cNvPr id="0" name=""/>
        <dsp:cNvSpPr/>
      </dsp:nvSpPr>
      <dsp:spPr>
        <a:xfrm>
          <a:off x="1762019" y="3245062"/>
          <a:ext cx="630000" cy="630000"/>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F2B5970-6A40-43EE-8ED2-7DF8307C2E90}">
      <dsp:nvSpPr>
        <dsp:cNvPr id="0" name=""/>
        <dsp:cNvSpPr/>
      </dsp:nvSpPr>
      <dsp:spPr>
        <a:xfrm>
          <a:off x="1177018" y="4451062"/>
          <a:ext cx="18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90000"/>
            </a:lnSpc>
            <a:spcBef>
              <a:spcPct val="0"/>
            </a:spcBef>
            <a:spcAft>
              <a:spcPct val="35000"/>
            </a:spcAft>
            <a:buNone/>
            <a:defRPr cap="all"/>
          </a:pPr>
          <a:r>
            <a:rPr lang="en-US" sz="1400" kern="1200"/>
            <a:t>Coca-Cola</a:t>
          </a:r>
        </a:p>
      </dsp:txBody>
      <dsp:txXfrm>
        <a:off x="1177018" y="4451062"/>
        <a:ext cx="1800000" cy="720000"/>
      </dsp:txXfrm>
    </dsp:sp>
    <dsp:sp modelId="{CDB75378-392D-4926-856A-7C4A97C11BB1}">
      <dsp:nvSpPr>
        <dsp:cNvPr id="0" name=""/>
        <dsp:cNvSpPr/>
      </dsp:nvSpPr>
      <dsp:spPr>
        <a:xfrm>
          <a:off x="3643019" y="3011062"/>
          <a:ext cx="1098000" cy="1098000"/>
        </a:xfrm>
        <a:prstGeom prst="ellipse">
          <a:avLst/>
        </a:prstGeom>
        <a:solidFill>
          <a:schemeClr val="dk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87EC2FC-28C7-4859-B941-833612F71D26}">
      <dsp:nvSpPr>
        <dsp:cNvPr id="0" name=""/>
        <dsp:cNvSpPr/>
      </dsp:nvSpPr>
      <dsp:spPr>
        <a:xfrm>
          <a:off x="3877019" y="3245062"/>
          <a:ext cx="630000" cy="630000"/>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5C5F7DA-C815-4F2B-91D6-609AC2023DC3}">
      <dsp:nvSpPr>
        <dsp:cNvPr id="0" name=""/>
        <dsp:cNvSpPr/>
      </dsp:nvSpPr>
      <dsp:spPr>
        <a:xfrm>
          <a:off x="3292019" y="4451062"/>
          <a:ext cx="1800000" cy="720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622300">
            <a:lnSpc>
              <a:spcPct val="90000"/>
            </a:lnSpc>
            <a:spcBef>
              <a:spcPct val="0"/>
            </a:spcBef>
            <a:spcAft>
              <a:spcPct val="35000"/>
            </a:spcAft>
            <a:buNone/>
            <a:defRPr cap="all"/>
          </a:pPr>
          <a:r>
            <a:rPr lang="en-US" sz="1400" kern="1200"/>
            <a:t>Seas and oceans</a:t>
          </a:r>
        </a:p>
      </dsp:txBody>
      <dsp:txXfrm>
        <a:off x="3292019" y="4451062"/>
        <a:ext cx="1800000" cy="720000"/>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xml><?xml version="1.0" encoding="utf-8"?>
<dgm:layoutDef xmlns:dgm="http://schemas.openxmlformats.org/drawingml/2006/diagram" xmlns:a="http://schemas.openxmlformats.org/drawingml/2006/main" uniqueId="urn:microsoft.com/office/officeart/2018/5/layout/IconCircleLabelList">
  <dgm:title val="Icon Circle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ACEDC98-B6EE-467F-8A2A-24882BBC6F31}" type="datetimeFigureOut">
              <a:rPr lang="en-GB" smtClean="0"/>
              <a:t>09/02/2020</a:t>
            </a:fld>
            <a:endParaRPr lang="en-GB"/>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9A73F14-3691-4C52-B4E5-2786D63B8CEE}" type="slidenum">
              <a:rPr lang="en-GB" smtClean="0"/>
              <a:t>‹#›</a:t>
            </a:fld>
            <a:endParaRPr lang="en-GB"/>
          </a:p>
        </p:txBody>
      </p:sp>
    </p:spTree>
    <p:extLst>
      <p:ext uri="{BB962C8B-B14F-4D97-AF65-F5344CB8AC3E}">
        <p14:creationId xmlns:p14="http://schemas.microsoft.com/office/powerpoint/2010/main" val="27406520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9FAF111-2C79-4486-A10F-D74CFB1BD119}" type="datetimeFigureOut">
              <a:rPr lang="en-GB" smtClean="0"/>
              <a:t>09/02/2020</a:t>
            </a:fld>
            <a:endParaRPr lang="en-GB"/>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5C08C46-1EE8-4610-B3DE-72DE02C4950F}" type="slidenum">
              <a:rPr lang="en-GB" smtClean="0"/>
              <a:t>‹#›</a:t>
            </a:fld>
            <a:endParaRPr lang="en-GB"/>
          </a:p>
        </p:txBody>
      </p:sp>
    </p:spTree>
    <p:extLst>
      <p:ext uri="{BB962C8B-B14F-4D97-AF65-F5344CB8AC3E}">
        <p14:creationId xmlns:p14="http://schemas.microsoft.com/office/powerpoint/2010/main" val="3223413789"/>
      </p:ext>
    </p:extLst>
  </p:cSld>
  <p:clrMap bg1="lt1" tx1="dk1" bg2="lt2" tx2="dk2" accent1="accent1" accent2="accent2" accent3="accent3" accent4="accent4" accent5="accent5" accent6="accent6" hlink="hlink" folHlink="folHlink"/>
  <p:notesStyle>
    <a:lvl1pPr marL="0" algn="l" defTabSz="1219170" rtl="0" eaLnBrk="1" latinLnBrk="0" hangingPunct="1">
      <a:defRPr sz="1600" kern="1200">
        <a:solidFill>
          <a:schemeClr val="tx1"/>
        </a:solidFill>
        <a:latin typeface="+mn-lt"/>
        <a:ea typeface="+mn-ea"/>
        <a:cs typeface="+mn-cs"/>
      </a:defRPr>
    </a:lvl1pPr>
    <a:lvl2pPr marL="609585" algn="l" defTabSz="1219170" rtl="0" eaLnBrk="1" latinLnBrk="0" hangingPunct="1">
      <a:defRPr sz="1600" kern="1200">
        <a:solidFill>
          <a:schemeClr val="tx1"/>
        </a:solidFill>
        <a:latin typeface="+mn-lt"/>
        <a:ea typeface="+mn-ea"/>
        <a:cs typeface="+mn-cs"/>
      </a:defRPr>
    </a:lvl2pPr>
    <a:lvl3pPr marL="1219170" algn="l" defTabSz="1219170" rtl="0" eaLnBrk="1" latinLnBrk="0" hangingPunct="1">
      <a:defRPr sz="1600" kern="1200">
        <a:solidFill>
          <a:schemeClr val="tx1"/>
        </a:solidFill>
        <a:latin typeface="+mn-lt"/>
        <a:ea typeface="+mn-ea"/>
        <a:cs typeface="+mn-cs"/>
      </a:defRPr>
    </a:lvl3pPr>
    <a:lvl4pPr marL="1828754" algn="l" defTabSz="1219170" rtl="0" eaLnBrk="1" latinLnBrk="0" hangingPunct="1">
      <a:defRPr sz="1600" kern="1200">
        <a:solidFill>
          <a:schemeClr val="tx1"/>
        </a:solidFill>
        <a:latin typeface="+mn-lt"/>
        <a:ea typeface="+mn-ea"/>
        <a:cs typeface="+mn-cs"/>
      </a:defRPr>
    </a:lvl4pPr>
    <a:lvl5pPr marL="2438339" algn="l" defTabSz="1219170" rtl="0" eaLnBrk="1" latinLnBrk="0" hangingPunct="1">
      <a:defRPr sz="1600" kern="1200">
        <a:solidFill>
          <a:schemeClr val="tx1"/>
        </a:solidFill>
        <a:latin typeface="+mn-lt"/>
        <a:ea typeface="+mn-ea"/>
        <a:cs typeface="+mn-cs"/>
      </a:defRPr>
    </a:lvl5pPr>
    <a:lvl6pPr marL="3047924" algn="l" defTabSz="1219170" rtl="0" eaLnBrk="1" latinLnBrk="0" hangingPunct="1">
      <a:defRPr sz="1600" kern="1200">
        <a:solidFill>
          <a:schemeClr val="tx1"/>
        </a:solidFill>
        <a:latin typeface="+mn-lt"/>
        <a:ea typeface="+mn-ea"/>
        <a:cs typeface="+mn-cs"/>
      </a:defRPr>
    </a:lvl6pPr>
    <a:lvl7pPr marL="3657509" algn="l" defTabSz="1219170" rtl="0" eaLnBrk="1" latinLnBrk="0" hangingPunct="1">
      <a:defRPr sz="1600" kern="1200">
        <a:solidFill>
          <a:schemeClr val="tx1"/>
        </a:solidFill>
        <a:latin typeface="+mn-lt"/>
        <a:ea typeface="+mn-ea"/>
        <a:cs typeface="+mn-cs"/>
      </a:defRPr>
    </a:lvl7pPr>
    <a:lvl8pPr marL="4267093" algn="l" defTabSz="1219170" rtl="0" eaLnBrk="1" latinLnBrk="0" hangingPunct="1">
      <a:defRPr sz="1600" kern="1200">
        <a:solidFill>
          <a:schemeClr val="tx1"/>
        </a:solidFill>
        <a:latin typeface="+mn-lt"/>
        <a:ea typeface="+mn-ea"/>
        <a:cs typeface="+mn-cs"/>
      </a:defRPr>
    </a:lvl8pPr>
    <a:lvl9pPr marL="4876678" algn="l" defTabSz="1219170"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3" Type="http://schemas.openxmlformats.org/officeDocument/2006/relationships/hyperlink" Target="https://www.stockunlimited.com/image/hand-touching-a-pregnant-woman-s-stomach_1674463.html" TargetMode="External"/><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3" Type="http://schemas.openxmlformats.org/officeDocument/2006/relationships/hyperlink" Target="http://images.cdn3.stockunlimited.net/clipart/aerial_1761673.jpg" TargetMode="External"/><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3" Type="http://schemas.openxmlformats.org/officeDocument/2006/relationships/hyperlink" Target="https://cdn.pixabay.com/photo/2015/05/22/15/58/tough-mudder-779285_960_720.jpg" TargetMode="External"/><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3" Type="http://schemas.openxmlformats.org/officeDocument/2006/relationships/hyperlink" Target="https://pixabay.com/photos/woman-model-female-young-portrait-2542252/" TargetMode="External"/><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3" Type="http://schemas.openxmlformats.org/officeDocument/2006/relationships/hyperlink" Target="https://pixabay.com/photos/humpback-whale-breaching-jumping-1945416/" TargetMode="External"/><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3" Type="http://schemas.openxmlformats.org/officeDocument/2006/relationships/hyperlink" Target="https://pixabay.com/photos/humpback-whale-breaching-jumping-1945416/" TargetMode="External"/><Relationship Id="rId2" Type="http://schemas.openxmlformats.org/officeDocument/2006/relationships/slide" Target="../slides/slide149.xml"/><Relationship Id="rId1" Type="http://schemas.openxmlformats.org/officeDocument/2006/relationships/notesMaster" Target="../notesMasters/notesMaster1.xml"/><Relationship Id="rId4" Type="http://schemas.openxmlformats.org/officeDocument/2006/relationships/hyperlink" Target="https://www.ellenfinkelstein.com/pptblog/6-steps-to-create-cool-stickout-photos-in-powerpoint/" TargetMode="Externa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3" Type="http://schemas.openxmlformats.org/officeDocument/2006/relationships/hyperlink" Target="https://www.stockunlimited.com/image/australia-queensland-great-barrier-reef_1896539.html" TargetMode="External"/><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Join, Mike, Ellen, and Richard at the Training 2020 conference and expo pre-conference certificate program on Saturday, February 22. Looking forward to seeing you there!</a:t>
            </a:r>
          </a:p>
          <a:p>
            <a:endParaRPr lang="en-US" dirty="0"/>
          </a:p>
          <a:p>
            <a:endParaRPr lang="en-US" dirty="0"/>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Saturday, February 22</a:t>
            </a:r>
          </a:p>
          <a:p>
            <a:r>
              <a:rPr lang="en-US" dirty="0"/>
              <a:t>9:00 am – 4:00 pm</a:t>
            </a:r>
          </a:p>
          <a:p>
            <a:r>
              <a:rPr lang="en-US" dirty="0"/>
              <a:t>P09 Creating Engaging Learning with PowerPoint</a:t>
            </a:r>
          </a:p>
          <a:p>
            <a:r>
              <a:rPr lang="en-US" dirty="0"/>
              <a:t> </a:t>
            </a:r>
          </a:p>
          <a:p>
            <a:r>
              <a:rPr lang="en-US" dirty="0"/>
              <a:t>Mike Parkinson, Owner, Billion Dollar Graphics</a:t>
            </a:r>
          </a:p>
          <a:p>
            <a:r>
              <a:rPr lang="en-US" dirty="0"/>
              <a:t>Richard Goring, Director, BrightCarbon</a:t>
            </a:r>
          </a:p>
          <a:p>
            <a:r>
              <a:rPr lang="en-US" dirty="0"/>
              <a:t>Ellen Finkelstein, CEO, Ellen Finkelstein, Inc</a:t>
            </a:r>
          </a:p>
          <a:p>
            <a:endParaRPr lang="en-US" dirty="0"/>
          </a:p>
        </p:txBody>
      </p:sp>
      <p:sp>
        <p:nvSpPr>
          <p:cNvPr id="4" name="Slide Number Placeholder 3"/>
          <p:cNvSpPr>
            <a:spLocks noGrp="1"/>
          </p:cNvSpPr>
          <p:nvPr>
            <p:ph type="sldNum" sz="quarter" idx="5"/>
          </p:nvPr>
        </p:nvSpPr>
        <p:spPr/>
        <p:txBody>
          <a:bodyPr/>
          <a:lstStyle/>
          <a:p>
            <a:fld id="{7FCF8C87-AC16-48C9-9005-F6B0289E17C2}" type="slidenum">
              <a:rPr lang="en-GB" smtClean="0"/>
              <a:t>1</a:t>
            </a:fld>
            <a:endParaRPr lang="en-GB"/>
          </a:p>
        </p:txBody>
      </p:sp>
    </p:spTree>
    <p:extLst>
      <p:ext uri="{BB962C8B-B14F-4D97-AF65-F5344CB8AC3E}">
        <p14:creationId xmlns:p14="http://schemas.microsoft.com/office/powerpoint/2010/main" val="10790907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Alignment &amp; Distribution Demo</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Setup – done a nice slide, but then people change it.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Easy to fix. Align everything.</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Distribute evenly.</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Show on QAT.</a:t>
            </a:r>
          </a:p>
          <a:p>
            <a:endParaRPr lang="en-US" b="1" dirty="0"/>
          </a:p>
          <a:p>
            <a:endParaRPr lang="en-US" b="1" dirty="0"/>
          </a:p>
          <a:p>
            <a:r>
              <a:rPr lang="en-US" b="1" dirty="0"/>
              <a:t>Alignment &amp; Distribution</a:t>
            </a:r>
          </a:p>
          <a:p>
            <a:r>
              <a:rPr lang="en-US" dirty="0"/>
              <a:t>Say you’ve got</a:t>
            </a:r>
            <a:r>
              <a:rPr lang="en-US" baseline="0" dirty="0"/>
              <a:t> a whole load of objects that you want on your slide – we’ve got lots of dates here for a timeline – getting them arranged can be pretty tedious.</a:t>
            </a:r>
          </a:p>
          <a:p>
            <a:r>
              <a:rPr lang="en-US" baseline="0" dirty="0"/>
              <a:t>But with the align and distribute buttons, you can do it all in a couple of clicks.</a:t>
            </a:r>
          </a:p>
          <a:p>
            <a:endParaRPr lang="en-US" baseline="0" dirty="0"/>
          </a:p>
        </p:txBody>
      </p:sp>
      <p:sp>
        <p:nvSpPr>
          <p:cNvPr id="4" name="Slide Number Placeholder 3"/>
          <p:cNvSpPr>
            <a:spLocks noGrp="1"/>
          </p:cNvSpPr>
          <p:nvPr>
            <p:ph type="sldNum" sz="quarter" idx="10"/>
          </p:nvPr>
        </p:nvSpPr>
        <p:spPr/>
        <p:txBody>
          <a:bodyPr/>
          <a:lstStyle/>
          <a:p>
            <a:fld id="{B3BB9A7B-5249-432F-9154-B098F2A1ACA8}" type="slidenum">
              <a:rPr lang="en-US" smtClean="0"/>
              <a:t>10</a:t>
            </a:fld>
            <a:endParaRPr lang="en-US"/>
          </a:p>
        </p:txBody>
      </p:sp>
    </p:spTree>
    <p:extLst>
      <p:ext uri="{BB962C8B-B14F-4D97-AF65-F5344CB8AC3E}">
        <p14:creationId xmlns:p14="http://schemas.microsoft.com/office/powerpoint/2010/main" val="117046523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5AE63E7-F098-476C-927D-21C9A6D3AD57}" type="slidenum">
              <a:rPr lang="en-US" smtClean="0"/>
              <a:t>172</a:t>
            </a:fld>
            <a:endParaRPr lang="en-US"/>
          </a:p>
        </p:txBody>
      </p:sp>
    </p:spTree>
    <p:extLst>
      <p:ext uri="{BB962C8B-B14F-4D97-AF65-F5344CB8AC3E}">
        <p14:creationId xmlns:p14="http://schemas.microsoft.com/office/powerpoint/2010/main" val="412946916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600"/>
              <a:t>Shameless plug alert, but these are all the services we offer at BrightCarbon, from professionally creating your presentations and eLearning, to animations, infographics, and PDFs, as well as running advanced PowerPoint and presentation training.</a:t>
            </a:r>
          </a:p>
          <a:p>
            <a:r>
              <a:rPr lang="en-US" sz="1600"/>
              <a:t>If you’d like any help with that, please get in touch, but also check out the BrightCarbon website for a whole host of free resources designed to help you create these things yourself.</a:t>
            </a:r>
          </a:p>
          <a:p>
            <a:endParaRPr lang="en-US" sz="160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C08C46-1EE8-4610-B3DE-72DE02C4950F}"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227284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Shameless plug alert, but these are all the services we offer at BrightCarbon, from professionally creating your presentations and eLearning, to animations, infographics, and PDFs, as well as running advanced PowerPoint and presentation training.</a:t>
            </a:r>
          </a:p>
          <a:p>
            <a:r>
              <a:rPr lang="en-US" dirty="0"/>
              <a:t>If you’d like any help with that, please get in touch, but also check out the BrightCarbon website for a whole host of free resources designed to help you create these things yourself.</a:t>
            </a:r>
          </a:p>
          <a:p>
            <a:endParaRPr lang="en-US" dirty="0"/>
          </a:p>
        </p:txBody>
      </p:sp>
      <p:sp>
        <p:nvSpPr>
          <p:cNvPr id="4" name="Slide Number Placeholder 3"/>
          <p:cNvSpPr>
            <a:spLocks noGrp="1"/>
          </p:cNvSpPr>
          <p:nvPr>
            <p:ph type="sldNum" sz="quarter" idx="5"/>
          </p:nvPr>
        </p:nvSpPr>
        <p:spPr/>
        <p:txBody>
          <a:bodyPr/>
          <a:lstStyle/>
          <a:p>
            <a:fld id="{499D4792-6EE8-4EDE-8682-57CA186E5DE6}" type="slidenum">
              <a:rPr lang="en-GB" smtClean="0"/>
              <a:t>174</a:t>
            </a:fld>
            <a:endParaRPr lang="en-GB"/>
          </a:p>
        </p:txBody>
      </p:sp>
    </p:spTree>
    <p:extLst>
      <p:ext uri="{BB962C8B-B14F-4D97-AF65-F5344CB8AC3E}">
        <p14:creationId xmlns:p14="http://schemas.microsoft.com/office/powerpoint/2010/main" val="23899739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Insert notes</a:t>
            </a:r>
          </a:p>
        </p:txBody>
      </p:sp>
      <p:sp>
        <p:nvSpPr>
          <p:cNvPr id="4" name="Slide Number Placeholder 3"/>
          <p:cNvSpPr>
            <a:spLocks noGrp="1"/>
          </p:cNvSpPr>
          <p:nvPr>
            <p:ph type="sldNum" sz="quarter" idx="5"/>
          </p:nvPr>
        </p:nvSpPr>
        <p:spPr/>
        <p:txBody>
          <a:bodyPr/>
          <a:lstStyle/>
          <a:p>
            <a:fld id="{499D4792-6EE8-4EDE-8682-57CA186E5DE6}" type="slidenum">
              <a:rPr lang="en-GB" smtClean="0"/>
              <a:t>175</a:t>
            </a:fld>
            <a:endParaRPr lang="en-GB"/>
          </a:p>
        </p:txBody>
      </p:sp>
    </p:spTree>
    <p:extLst>
      <p:ext uri="{BB962C8B-B14F-4D97-AF65-F5344CB8AC3E}">
        <p14:creationId xmlns:p14="http://schemas.microsoft.com/office/powerpoint/2010/main" val="40707339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Alignment &amp; Distribution Demo</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Setup – done a nice slide, but then people change it.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Easy to fix. Align everything.</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Distribute evenly.</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Show on QAT.</a:t>
            </a:r>
          </a:p>
          <a:p>
            <a:endParaRPr lang="en-US" b="1" dirty="0"/>
          </a:p>
          <a:p>
            <a:endParaRPr lang="en-US" b="1" dirty="0"/>
          </a:p>
          <a:p>
            <a:r>
              <a:rPr lang="en-US" b="1" dirty="0"/>
              <a:t>Alignment &amp; Distribution</a:t>
            </a:r>
          </a:p>
          <a:p>
            <a:r>
              <a:rPr lang="en-US" dirty="0"/>
              <a:t>The Alignment tools allow you to line up objects relative to each other along the top, middle, bottom, left, right, or center of a set of shapes. Just select everything that you want lined up, go to the Home tab on the ribbon, then Arrange, then Align, and choose the appropriate function for where you want them to line up to. The dark line on the icon shows you where you’re aligning things to.</a:t>
            </a:r>
          </a:p>
          <a:p>
            <a:endParaRPr lang="en-US" dirty="0"/>
          </a:p>
          <a:p>
            <a:r>
              <a:rPr lang="en-US" dirty="0"/>
              <a:t>The Distribute tools allow you to evenly space a set of shapes horizontally or vertically. The functions are in the same place.</a:t>
            </a:r>
          </a:p>
          <a:p>
            <a:endParaRPr lang="en-US" dirty="0"/>
          </a:p>
          <a:p>
            <a:r>
              <a:rPr lang="en-US" dirty="0"/>
              <a:t>You do have the optioning of aligning or distributing your content relative to the slide, rather than the other objects you have selected, if you want, but to be honest it’s rarely that useful. Rather than have to flip back and forth between that option, I tend to recommend creating some extra shapes just off the slide and including those in your group of objects to achieve alignment or distribution across the entire slide. Then delete them afterwards. Much quicker.</a:t>
            </a:r>
          </a:p>
          <a:p>
            <a:endParaRPr lang="en-US" dirty="0"/>
          </a:p>
        </p:txBody>
      </p:sp>
      <p:sp>
        <p:nvSpPr>
          <p:cNvPr id="4" name="Slide Number Placeholder 3"/>
          <p:cNvSpPr>
            <a:spLocks noGrp="1"/>
          </p:cNvSpPr>
          <p:nvPr>
            <p:ph type="sldNum" sz="quarter" idx="10"/>
          </p:nvPr>
        </p:nvSpPr>
        <p:spPr/>
        <p:txBody>
          <a:bodyPr/>
          <a:lstStyle/>
          <a:p>
            <a:fld id="{B3BB9A7B-5249-432F-9154-B098F2A1ACA8}" type="slidenum">
              <a:rPr lang="en-US" smtClean="0"/>
              <a:t>11</a:t>
            </a:fld>
            <a:endParaRPr lang="en-US"/>
          </a:p>
        </p:txBody>
      </p:sp>
    </p:spTree>
    <p:extLst>
      <p:ext uri="{BB962C8B-B14F-4D97-AF65-F5344CB8AC3E}">
        <p14:creationId xmlns:p14="http://schemas.microsoft.com/office/powerpoint/2010/main" val="364465116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Groups</a:t>
            </a:r>
          </a:p>
          <a:p>
            <a:r>
              <a:rPr lang="en-US" dirty="0"/>
              <a:t>You can group multiple</a:t>
            </a:r>
            <a:r>
              <a:rPr lang="en-US" baseline="0" dirty="0"/>
              <a:t> PowerPoint objects together so that formatting, repositioning, resizing, and animations can all be applied to all of the objects at once, without doing everything individually.</a:t>
            </a:r>
          </a:p>
          <a:p>
            <a:r>
              <a:rPr lang="en-US" baseline="0" dirty="0"/>
              <a:t>Once grouped, you can still manipulate objects individually. Left Click on the group to select it, and then Left Click again on the individual object that you wish to edit. Once selected, you can alter the size, position, and format of the individual shape, without affecting the rest of the group. </a:t>
            </a:r>
          </a:p>
          <a:p>
            <a:r>
              <a:rPr lang="en-US" baseline="0" dirty="0"/>
              <a:t>You can select multiple individual objects within a group in the same way, but hold the CTRL key to select multiple objects.</a:t>
            </a:r>
          </a:p>
          <a:p>
            <a:r>
              <a:rPr lang="en-US" b="1" baseline="0" dirty="0"/>
              <a:t>Groups Keyboard shortcuts:</a:t>
            </a:r>
          </a:p>
          <a:p>
            <a:r>
              <a:rPr lang="en-US" dirty="0"/>
              <a:t>CTRL + G = Group selected</a:t>
            </a:r>
            <a:r>
              <a:rPr lang="en-US" baseline="0" dirty="0"/>
              <a:t> objects.</a:t>
            </a:r>
          </a:p>
          <a:p>
            <a:r>
              <a:rPr lang="en-US" baseline="0" dirty="0"/>
              <a:t>CTRL + SHIFT + G = Ungroup objects in selected group(s).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BB9A7B-5249-432F-9154-B098F2A1AC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6048275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Selection Pane &amp; Layers Demo</a:t>
            </a:r>
          </a:p>
          <a:p>
            <a:pPr marL="171450" indent="-171450">
              <a:buFontTx/>
              <a:buChar char="-"/>
            </a:pPr>
            <a:r>
              <a:rPr lang="en-US" b="0" dirty="0"/>
              <a:t>Layers. White box covering others.</a:t>
            </a:r>
          </a:p>
          <a:p>
            <a:pPr marL="171450" indent="-171450">
              <a:buFontTx/>
              <a:buChar char="-"/>
            </a:pPr>
            <a:r>
              <a:rPr lang="en-US" b="0" dirty="0"/>
              <a:t>Selection pane to see everything.</a:t>
            </a:r>
          </a:p>
          <a:p>
            <a:pPr marL="171450" indent="-171450">
              <a:buFontTx/>
              <a:buChar char="-"/>
            </a:pPr>
            <a:r>
              <a:rPr lang="en-US" b="0" dirty="0"/>
              <a:t>Hide white box.</a:t>
            </a:r>
          </a:p>
          <a:p>
            <a:pPr marL="171450" indent="-171450">
              <a:buFontTx/>
              <a:buChar char="-"/>
            </a:pPr>
            <a:r>
              <a:rPr lang="en-US" b="0" dirty="0"/>
              <a:t>Control layers (up and down).</a:t>
            </a:r>
          </a:p>
          <a:p>
            <a:pPr marL="171450" indent="-171450">
              <a:buFontTx/>
              <a:buChar char="-"/>
            </a:pPr>
            <a:r>
              <a:rPr lang="en-US" b="0" dirty="0"/>
              <a:t>Rename objects</a:t>
            </a:r>
          </a:p>
          <a:p>
            <a:pPr marL="171450" indent="-171450">
              <a:buFontTx/>
              <a:buChar char="-"/>
            </a:pPr>
            <a:r>
              <a:rPr lang="en-US" b="0" dirty="0"/>
              <a:t>Tab through layers.</a:t>
            </a:r>
          </a:p>
          <a:p>
            <a:endParaRPr lang="en-US" b="0" dirty="0"/>
          </a:p>
          <a:p>
            <a:endParaRPr lang="en-US" b="0" dirty="0"/>
          </a:p>
          <a:p>
            <a:r>
              <a:rPr lang="en-US" b="1" dirty="0"/>
              <a:t>Selection Pane &amp; Layers</a:t>
            </a:r>
          </a:p>
          <a:p>
            <a:r>
              <a:rPr lang="en-US" dirty="0"/>
              <a:t>If you’re a fan of Shrek you’ll know that onions,</a:t>
            </a:r>
            <a:r>
              <a:rPr lang="en-US" baseline="0" dirty="0"/>
              <a:t> ogres, and parfait all have layers. As does PowerPoint. </a:t>
            </a:r>
            <a:r>
              <a:rPr lang="en-US" dirty="0"/>
              <a:t>The Selection pane lets you see every object, control the layers, and hide/show objects on layered slides.</a:t>
            </a:r>
          </a:p>
          <a:p>
            <a:endParaRPr lang="en-US" dirty="0"/>
          </a:p>
          <a:p>
            <a:r>
              <a:rPr lang="en-US" dirty="0"/>
              <a:t>You’ll find it in the Home tab on the ribbon, then Arrange, and into Selection pane. That brings up this new pane on the right that lists each of the objects on the slide along with small eyes next to each. Click on any of the eye icons to remove the object from view to work on other objects behind it. You won’t lose its position or its animation, and just click back on the blank eye to bring it back.</a:t>
            </a:r>
          </a:p>
          <a:p>
            <a:endParaRPr lang="en-US" dirty="0"/>
          </a:p>
          <a:p>
            <a:r>
              <a:rPr lang="en-US" dirty="0"/>
              <a:t>The selection pane also allows you to easily move objects through the layers, Moving objects up the list brings them forward in the layers, and so on top of other objects. Moving objects down sends them back,</a:t>
            </a:r>
            <a:r>
              <a:rPr lang="en-US" baseline="0" dirty="0"/>
              <a:t> behind other objects.</a:t>
            </a:r>
          </a:p>
          <a:p>
            <a:endParaRPr lang="en-US" baseline="0" dirty="0"/>
          </a:p>
          <a:p>
            <a:r>
              <a:rPr lang="en-US" strike="sngStrike" baseline="0" dirty="0"/>
              <a:t>Every time you create a new object, it sits in a new layer at the top, in front of everything else, so this tool means that you can integrate elements of a complex slide together pretty easily.</a:t>
            </a:r>
            <a:endParaRPr lang="en-US" strike="sngStrike" dirty="0"/>
          </a:p>
          <a:p>
            <a:endParaRPr lang="en-US" dirty="0"/>
          </a:p>
          <a:p>
            <a:r>
              <a:rPr lang="en-US" dirty="0"/>
              <a:t>You can also</a:t>
            </a:r>
            <a:r>
              <a:rPr lang="en-US" baseline="0" dirty="0"/>
              <a:t> choose to name the objects on your slides if you want to. Just click on the object or it’s position in the selection pane, and then click again to edit the text. This makes it easier to differentiate between all your objects and can be much more descriptive than ‘Rectangle 14’. Even more helpfully, if you have animations on your objects, the names also appear on the animation pane. It can make things easier, but just be wary of using it too much, because life is too short to be that nuts sometimes. And also be careful what you name things, because the names stay with the file when you send it to others. You have been warned.</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717980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Selection Pane Highlighting Demo</a:t>
            </a:r>
          </a:p>
          <a:p>
            <a:pPr marL="171450" indent="-171450">
              <a:buFontTx/>
              <a:buChar char="-"/>
            </a:pPr>
            <a:r>
              <a:rPr lang="en-US" b="0" dirty="0"/>
              <a:t>Show countries named.</a:t>
            </a:r>
          </a:p>
          <a:p>
            <a:pPr marL="171450" indent="-171450">
              <a:buFontTx/>
              <a:buChar char="-"/>
            </a:pPr>
            <a:r>
              <a:rPr lang="en-US" b="0" dirty="0"/>
              <a:t>Duplicate map. Line up. Change </a:t>
            </a:r>
            <a:r>
              <a:rPr lang="en-US" b="0" dirty="0" err="1"/>
              <a:t>colour</a:t>
            </a:r>
            <a:r>
              <a:rPr lang="en-US" b="0" dirty="0"/>
              <a:t> of specific countries. Fade animation to show change/highlights.</a:t>
            </a:r>
          </a:p>
          <a:p>
            <a:endParaRPr lang="en-US" b="0" dirty="0"/>
          </a:p>
          <a:p>
            <a:endParaRPr lang="en-US" b="1" dirty="0"/>
          </a:p>
          <a:p>
            <a:r>
              <a:rPr lang="en-US" b="1" dirty="0"/>
              <a:t>Selection Pane Highlighting</a:t>
            </a:r>
          </a:p>
          <a:p>
            <a:r>
              <a:rPr lang="en-US" dirty="0"/>
              <a:t>One really useful application for the Selection pane is where there are lots of elements on a slide, like a map with individual countries. Here, we’ve named each country, so it’s easy to find any country you want to.</a:t>
            </a:r>
          </a:p>
          <a:p>
            <a:endParaRPr lang="en-US" dirty="0"/>
          </a:p>
          <a:p>
            <a:r>
              <a:rPr lang="en-US" dirty="0"/>
              <a:t>Copy the map, line the two on top of each other using the alignment tools. Select the top map and change the highlighting, choosing whatever counties you want to stand out – by selecting them in the Selection pane and then </a:t>
            </a:r>
            <a:r>
              <a:rPr lang="en-US" dirty="0" err="1"/>
              <a:t>recolouring</a:t>
            </a:r>
            <a:r>
              <a:rPr lang="en-US" dirty="0"/>
              <a:t> them – something to stand out.</a:t>
            </a:r>
          </a:p>
          <a:p>
            <a:endParaRPr lang="en-US" dirty="0"/>
          </a:p>
          <a:p>
            <a:r>
              <a:rPr lang="en-US" dirty="0"/>
              <a:t>Now add a simple Entrance animation to the top map, by going to the Animation tab on the ribbon, select Add Animation on the right, and choose your animation – fade is good. In show mode, you first see the entire world map, and then click to bring in the top layer with the selections, drawing attention to the highlighted countries.</a:t>
            </a:r>
          </a:p>
          <a:p>
            <a:endParaRPr lang="en-US" dirty="0"/>
          </a:p>
          <a:p>
            <a:r>
              <a:rPr lang="en-US" dirty="0"/>
              <a:t>And you can add in several layers, each with different highlights and an entrance animation, to build up a picture of things changing over time.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145300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Selection Pane Highlighting Demo</a:t>
            </a:r>
          </a:p>
          <a:p>
            <a:pPr marL="171450" indent="-171450">
              <a:buFontTx/>
              <a:buChar char="-"/>
            </a:pPr>
            <a:r>
              <a:rPr lang="en-US" b="0" dirty="0"/>
              <a:t>Show countries named.</a:t>
            </a:r>
          </a:p>
          <a:p>
            <a:pPr marL="171450" indent="-171450">
              <a:buFontTx/>
              <a:buChar char="-"/>
            </a:pPr>
            <a:r>
              <a:rPr lang="en-US" b="0" dirty="0"/>
              <a:t>Duplicate map. Line up. Change </a:t>
            </a:r>
            <a:r>
              <a:rPr lang="en-US" b="0" dirty="0" err="1"/>
              <a:t>colour</a:t>
            </a:r>
            <a:r>
              <a:rPr lang="en-US" b="0" dirty="0"/>
              <a:t> of specific countries. Fade animation to show change/highlights.</a:t>
            </a:r>
          </a:p>
          <a:p>
            <a:endParaRPr lang="en-US" b="0" dirty="0"/>
          </a:p>
          <a:p>
            <a:endParaRPr lang="en-US" b="1" dirty="0"/>
          </a:p>
          <a:p>
            <a:r>
              <a:rPr lang="en-US" b="1" dirty="0"/>
              <a:t>Selection Pane Highlighting</a:t>
            </a:r>
          </a:p>
          <a:p>
            <a:r>
              <a:rPr lang="en-US" dirty="0"/>
              <a:t>One really useful application for the Selection pane is where there are lots of elements on a slide, like a map with individual countries. Here, we’ve named each country, so it’s easy to find any country you want to.</a:t>
            </a:r>
          </a:p>
          <a:p>
            <a:endParaRPr lang="en-US" dirty="0"/>
          </a:p>
          <a:p>
            <a:r>
              <a:rPr lang="en-US" dirty="0"/>
              <a:t>Copy the map, line the two on top of each other using the alignment tools. Select the top map and change the highlighting, choosing whatever counties you want to stand out – by selecting them in the Selection pane and then </a:t>
            </a:r>
            <a:r>
              <a:rPr lang="en-US" dirty="0" err="1"/>
              <a:t>recolouring</a:t>
            </a:r>
            <a:r>
              <a:rPr lang="en-US" dirty="0"/>
              <a:t> them – something to stand out.</a:t>
            </a:r>
          </a:p>
          <a:p>
            <a:endParaRPr lang="en-US" dirty="0"/>
          </a:p>
          <a:p>
            <a:r>
              <a:rPr lang="en-US" dirty="0"/>
              <a:t>Now add a simple Entrance animation to the top map, by going to the Animation tab on the ribbon, select Add Animation on the right, and choose your animation – fade is good. In show mode, you first see the entire world map, and then click to bring in the top layer with the selections, drawing attention to the highlighted countries.</a:t>
            </a:r>
          </a:p>
          <a:p>
            <a:endParaRPr lang="en-US" dirty="0"/>
          </a:p>
          <a:p>
            <a:r>
              <a:rPr lang="en-US" dirty="0"/>
              <a:t>And you can add in several layers, each with different highlights and an entrance animation, to build up a picture of things changing over time.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75372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Pick Up &amp; Apply Object Styles Demo</a:t>
            </a:r>
          </a:p>
          <a:p>
            <a:pPr marL="171450" indent="-171450">
              <a:buFontTx/>
              <a:buChar char="-"/>
            </a:pPr>
            <a:r>
              <a:rPr lang="en-US" b="0" dirty="0"/>
              <a:t>Ctrl + Shift + C to copy style.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Ctrl + Shift + V to paste style.</a:t>
            </a:r>
          </a:p>
          <a:p>
            <a:endParaRPr lang="en-US" b="0" dirty="0"/>
          </a:p>
          <a:p>
            <a:endParaRPr lang="en-US" b="0" dirty="0"/>
          </a:p>
          <a:p>
            <a:r>
              <a:rPr lang="en-US" b="1" dirty="0"/>
              <a:t>Pick Up &amp; Apply Object Styles</a:t>
            </a:r>
          </a:p>
          <a:p>
            <a:r>
              <a:rPr lang="en-US" dirty="0"/>
              <a:t>You can use keyboard shortcuts and tools to speed up the creation of your slides.</a:t>
            </a:r>
          </a:p>
          <a:p>
            <a:pPr marL="0" marR="0" indent="0" algn="l" defTabSz="914339" rtl="0" eaLnBrk="1" fontAlgn="auto" latinLnBrk="0" hangingPunct="1">
              <a:lnSpc>
                <a:spcPct val="100000"/>
              </a:lnSpc>
              <a:spcBef>
                <a:spcPts val="0"/>
              </a:spcBef>
              <a:spcAft>
                <a:spcPts val="0"/>
              </a:spcAft>
              <a:buClrTx/>
              <a:buSzTx/>
              <a:buFontTx/>
              <a:buNone/>
              <a:tabLst/>
              <a:defRPr/>
            </a:pPr>
            <a:r>
              <a:rPr lang="en-US" baseline="0" dirty="0"/>
              <a:t>You’re probably familiar with using Ctrl and C and Ctrl and V to copy and paste objects, which we call hard copying. If you add in the shift key, you get a soft copy, copying and pasting the format of the object. So select an object that you like, then use Ctrl and shift and C to copy the object format. Then select another object, and use Ctrl and Shift and V to paste the formatting to the new object.</a:t>
            </a:r>
          </a:p>
          <a:p>
            <a:pPr marL="0" marR="0" indent="0" algn="l" defTabSz="914339" rtl="0" eaLnBrk="1" fontAlgn="auto" latinLnBrk="0" hangingPunct="1">
              <a:lnSpc>
                <a:spcPct val="100000"/>
              </a:lnSpc>
              <a:spcBef>
                <a:spcPts val="0"/>
              </a:spcBef>
              <a:spcAft>
                <a:spcPts val="0"/>
              </a:spcAft>
              <a:buClrTx/>
              <a:buSzTx/>
              <a:buFontTx/>
              <a:buNone/>
              <a:tabLst/>
              <a:defRPr/>
            </a:pPr>
            <a:endParaRPr lang="en-US" baseline="0" dirty="0"/>
          </a:p>
          <a:p>
            <a:r>
              <a:rPr lang="en-US" baseline="0" dirty="0"/>
              <a:t>What makes this different (and better) than the format painter button is that the format stays in the memory until you close down PowerPoint. So rather than having to use it immediately and only once, you can paste the format to any shape, on any slide, in deck, at any time. Much more convenient.</a:t>
            </a:r>
          </a:p>
          <a:p>
            <a:endParaRPr lang="en-US" baseline="0" dirty="0"/>
          </a:p>
        </p:txBody>
      </p:sp>
      <p:sp>
        <p:nvSpPr>
          <p:cNvPr id="4" name="Slide Number Placeholder 3"/>
          <p:cNvSpPr>
            <a:spLocks noGrp="1"/>
          </p:cNvSpPr>
          <p:nvPr>
            <p:ph type="sldNum" sz="quarter" idx="10"/>
          </p:nvPr>
        </p:nvSpPr>
        <p:spPr/>
        <p:txBody>
          <a:bodyPr/>
          <a:lstStyle/>
          <a:p>
            <a:fld id="{499D4792-6EE8-4EDE-8682-57CA186E5DE6}" type="slidenum">
              <a:rPr lang="en-GB" smtClean="0"/>
              <a:t>16</a:t>
            </a:fld>
            <a:endParaRPr lang="en-GB"/>
          </a:p>
        </p:txBody>
      </p:sp>
    </p:spTree>
    <p:extLst>
      <p:ext uri="{BB962C8B-B14F-4D97-AF65-F5344CB8AC3E}">
        <p14:creationId xmlns:p14="http://schemas.microsoft.com/office/powerpoint/2010/main" val="154709656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Setting Default Styles </a:t>
            </a:r>
            <a:r>
              <a:rPr lang="en-US" b="1" dirty="0">
                <a:solidFill>
                  <a:srgbClr val="000000"/>
                </a:solidFill>
              </a:rPr>
              <a:t>Demo</a:t>
            </a:r>
          </a:p>
          <a:p>
            <a:pPr marL="171450" indent="-171450">
              <a:buFontTx/>
              <a:buChar char="-"/>
            </a:pPr>
            <a:r>
              <a:rPr lang="en-US" dirty="0">
                <a:solidFill>
                  <a:srgbClr val="000000"/>
                </a:solidFill>
              </a:rPr>
              <a:t>Draw shape, line, and text box to show they don’t work.</a:t>
            </a:r>
          </a:p>
          <a:p>
            <a:pPr marL="171450" indent="-171450">
              <a:buFontTx/>
              <a:buChar char="-"/>
            </a:pPr>
            <a:r>
              <a:rPr lang="en-US" dirty="0">
                <a:solidFill>
                  <a:srgbClr val="000000"/>
                </a:solidFill>
              </a:rPr>
              <a:t>Default style for shapes (right click).</a:t>
            </a:r>
          </a:p>
          <a:p>
            <a:pPr marL="628650" lvl="1" indent="-171450">
              <a:buFontTx/>
              <a:buChar char="-"/>
            </a:pPr>
            <a:r>
              <a:rPr lang="en-US" dirty="0">
                <a:solidFill>
                  <a:srgbClr val="000000"/>
                </a:solidFill>
              </a:rPr>
              <a:t>Default shape text contrast.</a:t>
            </a:r>
          </a:p>
          <a:p>
            <a:pPr marL="171450" indent="-171450">
              <a:buFontTx/>
              <a:buChar char="-"/>
            </a:pPr>
            <a:r>
              <a:rPr lang="en-US" dirty="0">
                <a:solidFill>
                  <a:srgbClr val="000000"/>
                </a:solidFill>
              </a:rPr>
              <a:t>Default style for lines (right click).</a:t>
            </a:r>
          </a:p>
          <a:p>
            <a:pPr marL="171450" indent="-171450">
              <a:buFontTx/>
              <a:buChar char="-"/>
            </a:pPr>
            <a:r>
              <a:rPr lang="en-US" dirty="0">
                <a:solidFill>
                  <a:srgbClr val="000000"/>
                </a:solidFill>
              </a:rPr>
              <a:t>Default style for text boxes (right click).</a:t>
            </a:r>
          </a:p>
          <a:p>
            <a:pPr marL="628650" lvl="1" indent="-171450">
              <a:buFontTx/>
              <a:buChar char="-"/>
            </a:pPr>
            <a:r>
              <a:rPr lang="en-US" dirty="0">
                <a:solidFill>
                  <a:srgbClr val="000000"/>
                </a:solidFill>
              </a:rPr>
              <a:t>Best font size.</a:t>
            </a:r>
          </a:p>
          <a:p>
            <a:pPr marL="171450" indent="-171450">
              <a:buFontTx/>
              <a:buChar char="-"/>
            </a:pPr>
            <a:r>
              <a:rPr lang="en-US" dirty="0">
                <a:solidFill>
                  <a:srgbClr val="000000"/>
                </a:solidFill>
              </a:rPr>
              <a:t>Show that all three now work fine?</a:t>
            </a:r>
          </a:p>
          <a:p>
            <a:endParaRPr lang="en-US" b="1" dirty="0"/>
          </a:p>
          <a:p>
            <a:endParaRPr lang="en-US" b="1" dirty="0"/>
          </a:p>
          <a:p>
            <a:r>
              <a:rPr lang="en-US" dirty="0"/>
              <a:t>It doesn’t matter how good you are with all the formatting functions, or how lightning fast – having to format an object more than once or twice gets</a:t>
            </a:r>
            <a:r>
              <a:rPr lang="en-US" baseline="0" dirty="0"/>
              <a:t> very old, very quickly.</a:t>
            </a:r>
          </a:p>
          <a:p>
            <a:r>
              <a:rPr lang="en-US" dirty="0"/>
              <a:t>You can quickly ensure consistency by using the Set as Default Shape, Line, and Text Box functions. Create any style that you want for shapes, text boxes, and lines, then right click to choose that style as the default for all new shapes, lines, and text boxes. This is much quicker than altering styles through the Slide Master.</a:t>
            </a:r>
          </a:p>
          <a:p>
            <a:r>
              <a:rPr lang="en-US" dirty="0"/>
              <a:t>What’s more,</a:t>
            </a:r>
            <a:r>
              <a:rPr lang="en-US" baseline="0" dirty="0"/>
              <a:t> this sets the style for this file even after shutting down or sending to others, so everything will always look the same – much better for collaborating with others.</a:t>
            </a:r>
          </a:p>
          <a:p>
            <a:endParaRPr lang="en-US" dirty="0">
              <a:solidFill>
                <a:srgbClr val="000000"/>
              </a:solidFill>
            </a:endParaRPr>
          </a:p>
          <a:p>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499D4792-6EE8-4EDE-8682-57CA186E5DE6}" type="slidenum">
              <a:rPr lang="en-GB" smtClean="0"/>
              <a:t>17</a:t>
            </a:fld>
            <a:endParaRPr lang="en-GB"/>
          </a:p>
        </p:txBody>
      </p:sp>
    </p:spTree>
    <p:extLst>
      <p:ext uri="{BB962C8B-B14F-4D97-AF65-F5344CB8AC3E}">
        <p14:creationId xmlns:p14="http://schemas.microsoft.com/office/powerpoint/2010/main" val="30148012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CE7501-313D-44F3-BBFE-3FCB587B75D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5581836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7CE7501-313D-44F3-BBFE-3FCB587B75D5}"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713705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b="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0657489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1438" y="854075"/>
            <a:ext cx="6986587" cy="3930650"/>
          </a:xfrm>
        </p:spPr>
      </p:sp>
      <p:sp>
        <p:nvSpPr>
          <p:cNvPr id="3" name="Notes Placeholder 2"/>
          <p:cNvSpPr>
            <a:spLocks noGrp="1"/>
          </p:cNvSpPr>
          <p:nvPr>
            <p:ph type="body" idx="1"/>
          </p:nvPr>
        </p:nvSpPr>
        <p:spPr/>
        <p:txBody>
          <a:bodyPr/>
          <a:lstStyle/>
          <a:p>
            <a:r>
              <a:rPr lang="en-GB" dirty="0"/>
              <a:t>I’ve been locked away for months but now </a:t>
            </a:r>
            <a:r>
              <a:rPr lang="en-GB" b="1" dirty="0"/>
              <a:t>I’m coming out of my cage and I’ve been doing just fine</a:t>
            </a:r>
            <a:r>
              <a:rPr lang="en-GB" dirty="0"/>
              <a: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F5C465-7B25-4373-BF2C-D4DA7AD2C606}" type="slidenum">
              <a:rPr kumimoji="0" lang="en-GB" sz="1300" b="0" i="0" u="none" strike="noStrike" kern="1200" cap="none" spc="0" normalizeH="0" baseline="0" noProof="0" smtClean="0">
                <a:ln>
                  <a:noFill/>
                </a:ln>
                <a:solidFill>
                  <a:prstClr val="black"/>
                </a:solidFill>
                <a:effectLst/>
                <a:uLnTx/>
                <a:uFillTx/>
                <a:latin typeface="Titillium Web" panose="00000300000000000000" pitchFamily="2"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GB" sz="1300" b="0" i="0" u="none" strike="noStrike" kern="1200" cap="none" spc="0" normalizeH="0" baseline="0" noProof="0">
              <a:ln>
                <a:noFill/>
              </a:ln>
              <a:solidFill>
                <a:prstClr val="black"/>
              </a:solidFill>
              <a:effectLst/>
              <a:uLnTx/>
              <a:uFillTx/>
              <a:latin typeface="Titillium Web" panose="00000300000000000000" pitchFamily="2" charset="0"/>
              <a:ea typeface="+mn-ea"/>
              <a:cs typeface="+mn-cs"/>
            </a:endParaRPr>
          </a:p>
        </p:txBody>
      </p:sp>
      <p:sp>
        <p:nvSpPr>
          <p:cNvPr id="5" name="Footer Placeholder 4">
            <a:extLst>
              <a:ext uri="{FF2B5EF4-FFF2-40B4-BE49-F238E27FC236}">
                <a16:creationId xmlns:a16="http://schemas.microsoft.com/office/drawing/2014/main" id="{C2FD9C12-E2DF-4591-89B6-9D9341E84056}"/>
              </a:ext>
            </a:extLst>
          </p:cNvPr>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prstClr val="black"/>
                </a:solidFill>
                <a:effectLst/>
                <a:uLnTx/>
                <a:uFillTx/>
                <a:latin typeface="Titillium Web" panose="00000300000000000000" pitchFamily="2" charset="0"/>
                <a:ea typeface="+mn-ea"/>
                <a:cs typeface="+mn-cs"/>
              </a:rPr>
              <a:t>Jamie Garroch, BrightCarbon. @JamieGarroch Jamie.Garroch@brightcarbon.com</a:t>
            </a:r>
            <a:endParaRPr kumimoji="0" lang="en-GB" sz="1300" b="0" i="0" u="none" strike="noStrike" kern="1200" cap="none" spc="0" normalizeH="0" baseline="0" noProof="0" dirty="0">
              <a:ln>
                <a:noFill/>
              </a:ln>
              <a:solidFill>
                <a:prstClr val="black"/>
              </a:solidFill>
              <a:effectLst/>
              <a:uLnTx/>
              <a:uFillTx/>
              <a:latin typeface="Titillium Web" panose="00000300000000000000" pitchFamily="2" charset="0"/>
              <a:ea typeface="+mn-ea"/>
              <a:cs typeface="+mn-cs"/>
            </a:endParaRPr>
          </a:p>
        </p:txBody>
      </p:sp>
      <p:sp>
        <p:nvSpPr>
          <p:cNvPr id="6" name="Header Placeholder 5">
            <a:extLst>
              <a:ext uri="{FF2B5EF4-FFF2-40B4-BE49-F238E27FC236}">
                <a16:creationId xmlns:a16="http://schemas.microsoft.com/office/drawing/2014/main" id="{A7C6ADB6-8745-4B98-8EA5-182489887EA9}"/>
              </a:ext>
            </a:extLst>
          </p:cNvPr>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600" b="0" i="0" u="none" strike="noStrike" kern="1200" cap="none" spc="0" normalizeH="0" baseline="0" noProof="0">
                <a:ln>
                  <a:noFill/>
                </a:ln>
                <a:solidFill>
                  <a:prstClr val="black"/>
                </a:solidFill>
                <a:effectLst/>
                <a:uLnTx/>
                <a:uFillTx/>
                <a:latin typeface="Titillium Web" panose="00000300000000000000" pitchFamily="2" charset="0"/>
                <a:ea typeface="+mn-ea"/>
                <a:cs typeface="+mn-cs"/>
              </a:rPr>
              <a:t>PreSum19 : Plug-In and Rock Out</a:t>
            </a:r>
            <a:endParaRPr kumimoji="0" lang="en-GB" sz="2600" b="0" i="0" u="none" strike="noStrike" kern="1200" cap="none" spc="0" normalizeH="0" baseline="0" noProof="0" dirty="0">
              <a:ln>
                <a:noFill/>
              </a:ln>
              <a:solidFill>
                <a:prstClr val="black"/>
              </a:solidFill>
              <a:effectLst/>
              <a:uLnTx/>
              <a:uFillTx/>
              <a:latin typeface="Titillium Web" panose="00000300000000000000" pitchFamily="2" charset="0"/>
              <a:ea typeface="+mn-ea"/>
              <a:cs typeface="+mn-cs"/>
            </a:endParaRPr>
          </a:p>
        </p:txBody>
      </p:sp>
      <p:sp>
        <p:nvSpPr>
          <p:cNvPr id="7" name="Date Placeholder 6">
            <a:extLst>
              <a:ext uri="{FF2B5EF4-FFF2-40B4-BE49-F238E27FC236}">
                <a16:creationId xmlns:a16="http://schemas.microsoft.com/office/drawing/2014/main" id="{C571AE8F-908E-4AF5-A600-A9541D937A38}"/>
              </a:ext>
            </a:extLst>
          </p:cNvPr>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a:ln>
                  <a:noFill/>
                </a:ln>
                <a:solidFill>
                  <a:prstClr val="black"/>
                </a:solidFill>
                <a:effectLst/>
                <a:uLnTx/>
                <a:uFillTx/>
                <a:latin typeface="Titillium Web" panose="00000300000000000000" pitchFamily="2" charset="0"/>
                <a:ea typeface="+mn-ea"/>
                <a:cs typeface="+mn-cs"/>
              </a:rPr>
              <a:t>07OCT2019</a:t>
            </a:r>
            <a:endParaRPr kumimoji="0" lang="en-GB" sz="1300" b="0" i="0" u="none" strike="noStrike" kern="1200" cap="none" spc="0" normalizeH="0" baseline="0" noProof="0" dirty="0">
              <a:ln>
                <a:noFill/>
              </a:ln>
              <a:solidFill>
                <a:prstClr val="black"/>
              </a:solidFill>
              <a:effectLst/>
              <a:uLnTx/>
              <a:uFillTx/>
              <a:latin typeface="Titillium Web" panose="00000300000000000000" pitchFamily="2" charset="0"/>
              <a:ea typeface="+mn-ea"/>
              <a:cs typeface="+mn-cs"/>
            </a:endParaRPr>
          </a:p>
        </p:txBody>
      </p:sp>
    </p:spTree>
    <p:extLst>
      <p:ext uri="{BB962C8B-B14F-4D97-AF65-F5344CB8AC3E}">
        <p14:creationId xmlns:p14="http://schemas.microsoft.com/office/powerpoint/2010/main" val="233841453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9283183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B3F0BB-7E03-4B48-9A81-362A12F65B6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040277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F7CC0A-B8BA-C247-9936-936F70F54C6D}"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206359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20E9254-3EA9-3B4F-8F49-1CBD0E740CE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074199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DFFCBB-3A13-A449-B8FB-532BA43383B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9690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B3F0BB-7E03-4B48-9A81-362A12F65B6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37881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DFFCBB-3A13-A449-B8FB-532BA43383B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02084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0DFFCBB-3A13-A449-B8FB-532BA43383B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995847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AE63E7-F098-476C-927D-21C9A6D3AD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6079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Creating Content</a:t>
            </a:r>
            <a:endParaRPr lang="en-US" dirty="0"/>
          </a:p>
          <a:p>
            <a:r>
              <a:rPr lang="en-US" dirty="0"/>
              <a:t>Create</a:t>
            </a:r>
            <a:r>
              <a:rPr lang="en-US" baseline="0" dirty="0"/>
              <a:t> any PowerPoint shape: Left Click and hold to form one corner of shape. Move Cursor, release Left Click to form opposite corner. </a:t>
            </a:r>
          </a:p>
          <a:p>
            <a:r>
              <a:rPr lang="en-US" b="1" baseline="0" dirty="0"/>
              <a:t>Creating </a:t>
            </a:r>
            <a:r>
              <a:rPr lang="en-US" b="1" dirty="0"/>
              <a:t>Content</a:t>
            </a:r>
            <a:r>
              <a:rPr lang="en-US" b="1" baseline="0" dirty="0"/>
              <a:t> Keyboard shortcuts:</a:t>
            </a:r>
          </a:p>
          <a:p>
            <a:r>
              <a:rPr lang="en-US" baseline="0" dirty="0"/>
              <a:t>- SHIFT = Perfect ‘square’ of shape being created.</a:t>
            </a:r>
          </a:p>
          <a:p>
            <a:r>
              <a:rPr lang="en-US" baseline="0" dirty="0"/>
              <a:t>- CTRL = click point is </a:t>
            </a:r>
            <a:r>
              <a:rPr lang="en-US" baseline="0" dirty="0" err="1"/>
              <a:t>centre</a:t>
            </a:r>
            <a:r>
              <a:rPr lang="en-US" baseline="0" dirty="0"/>
              <a:t> of shape, not corner.</a:t>
            </a:r>
          </a:p>
          <a:p>
            <a:r>
              <a:rPr lang="en-US" baseline="0" dirty="0"/>
              <a:t>- CTRL + SHIFT = click point is </a:t>
            </a:r>
            <a:r>
              <a:rPr lang="en-US" baseline="0" dirty="0" err="1"/>
              <a:t>centre</a:t>
            </a:r>
            <a:r>
              <a:rPr lang="en-US" baseline="0" dirty="0"/>
              <a:t> of perfect ‘square’ shape.</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BB9A7B-5249-432F-9154-B098F2A1AC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0773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AE63E7-F098-476C-927D-21C9A6D3AD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602755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AE63E7-F098-476C-927D-21C9A6D3AD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49795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r>
              <a:rPr lang="en-US" dirty="0"/>
              <a:t>Blue sweater: </a:t>
            </a:r>
            <a:r>
              <a:rPr lang="en-US" dirty="0">
                <a:hlinkClick r:id="rId3"/>
              </a:rPr>
              <a:t>https://www.stockunlimited.com/image/hand-touching-a-pregnant-woman-s-stomach_1674463.html</a:t>
            </a:r>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AE63E7-F098-476C-927D-21C9A6D3AD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2992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r>
              <a:rPr lang="en-US" dirty="0">
                <a:hlinkClick r:id="rId3"/>
              </a:rPr>
              <a:t>http://images.cdn3.stockunlimited.net/clipart/aerial_1761673.jpg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AE63E7-F098-476C-927D-21C9A6D3AD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31713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r>
              <a:rPr lang="en-US" dirty="0">
                <a:hlinkClick r:id="rId3"/>
              </a:rPr>
              <a:t>https://cdn.pixabay.com/photo/2015/05/22/15/58/tough-mudder-779285_960_720.jpg</a:t>
            </a:r>
            <a:endParaRPr lang="en-US" dirty="0"/>
          </a:p>
          <a:p>
            <a:r>
              <a:rPr lang="en-US" dirty="0"/>
              <a:t>80+ image sites download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AE63E7-F098-476C-927D-21C9A6D3AD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813168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5AE63E7-F098-476C-927D-21C9A6D3AD57}" type="slidenum">
              <a:rPr lang="en-US" smtClean="0"/>
              <a:t>70</a:t>
            </a:fld>
            <a:endParaRPr lang="en-US"/>
          </a:p>
        </p:txBody>
      </p:sp>
    </p:spTree>
    <p:extLst>
      <p:ext uri="{BB962C8B-B14F-4D97-AF65-F5344CB8AC3E}">
        <p14:creationId xmlns:p14="http://schemas.microsoft.com/office/powerpoint/2010/main" val="294104426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r>
              <a:rPr lang="en-US" dirty="0">
                <a:hlinkClick r:id="rId3"/>
              </a:rPr>
              <a:t>https://pixabay.com/photos/woman-model-female-young-portrait-2542252/</a:t>
            </a:r>
            <a:endParaRPr lang="en-US" dirty="0"/>
          </a:p>
        </p:txBody>
      </p:sp>
      <p:sp>
        <p:nvSpPr>
          <p:cNvPr id="4" name="Slide Number Placeholder 3"/>
          <p:cNvSpPr>
            <a:spLocks noGrp="1"/>
          </p:cNvSpPr>
          <p:nvPr>
            <p:ph type="sldNum" sz="quarter" idx="10"/>
          </p:nvPr>
        </p:nvSpPr>
        <p:spPr/>
        <p:txBody>
          <a:bodyPr/>
          <a:lstStyle/>
          <a:p>
            <a:fld id="{A51E2E12-9D16-4C47-B20B-1F2C909513F0}" type="slidenum">
              <a:rPr lang="en-PH" smtClean="0"/>
              <a:t>71</a:t>
            </a:fld>
            <a:endParaRPr lang="en-PH"/>
          </a:p>
        </p:txBody>
      </p:sp>
    </p:spTree>
    <p:extLst>
      <p:ext uri="{BB962C8B-B14F-4D97-AF65-F5344CB8AC3E}">
        <p14:creationId xmlns:p14="http://schemas.microsoft.com/office/powerpoint/2010/main" val="34321723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5AE63E7-F098-476C-927D-21C9A6D3AD57}" type="slidenum">
              <a:rPr lang="en-US" smtClean="0"/>
              <a:t>72</a:t>
            </a:fld>
            <a:endParaRPr lang="en-US"/>
          </a:p>
        </p:txBody>
      </p:sp>
    </p:spTree>
    <p:extLst>
      <p:ext uri="{BB962C8B-B14F-4D97-AF65-F5344CB8AC3E}">
        <p14:creationId xmlns:p14="http://schemas.microsoft.com/office/powerpoint/2010/main" val="355811563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5AE63E7-F098-476C-927D-21C9A6D3AD57}" type="slidenum">
              <a:rPr lang="en-US" smtClean="0"/>
              <a:t>73</a:t>
            </a:fld>
            <a:endParaRPr lang="en-US"/>
          </a:p>
        </p:txBody>
      </p:sp>
    </p:spTree>
    <p:extLst>
      <p:ext uri="{BB962C8B-B14F-4D97-AF65-F5344CB8AC3E}">
        <p14:creationId xmlns:p14="http://schemas.microsoft.com/office/powerpoint/2010/main" val="6040780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5C08C46-1EE8-4610-B3DE-72DE02C4950F}"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325192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Selecting Content</a:t>
            </a:r>
            <a:endParaRPr lang="en-US" dirty="0"/>
          </a:p>
          <a:p>
            <a:r>
              <a:rPr lang="en-US" dirty="0"/>
              <a:t>Select </a:t>
            </a:r>
            <a:r>
              <a:rPr lang="en-US" baseline="0" dirty="0"/>
              <a:t>any PowerPoint shape by Left Clicking on it.</a:t>
            </a:r>
          </a:p>
          <a:p>
            <a:r>
              <a:rPr lang="en-US" baseline="0" dirty="0"/>
              <a:t>Select multiple shapes together by Left Clicking and holding, then dragging the cursor to form a blue selection area. Any shape completely in that area will be selected. If only partially inside the area, the object will not be selected.</a:t>
            </a:r>
          </a:p>
          <a:p>
            <a:r>
              <a:rPr lang="en-US" b="1" baseline="0" dirty="0"/>
              <a:t>Selecting Content Keyboard shortcuts:</a:t>
            </a:r>
          </a:p>
          <a:p>
            <a:r>
              <a:rPr lang="en-US" baseline="0" dirty="0"/>
              <a:t>- CTRL + A = Select all objects on the slide.</a:t>
            </a:r>
          </a:p>
          <a:p>
            <a:r>
              <a:rPr lang="en-US" baseline="0" dirty="0"/>
              <a:t>- SHIFT = select multiple objects, each on a Left Click, including everything between two objects if in a list e.g. text, table rows, or animations.</a:t>
            </a:r>
          </a:p>
          <a:p>
            <a:r>
              <a:rPr lang="en-US" baseline="0" dirty="0"/>
              <a:t>- CTRL = select multiple objects, each on a Left Click,.</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BB9A7B-5249-432F-9154-B098F2A1AC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41425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0 - </a:t>
            </a:r>
            <a:r>
              <a:rPr lang="en-GB" dirty="0"/>
              <a:t>All very well and good, but where do you go to get your images. And we’re not talking about Google search here!</a:t>
            </a:r>
          </a:p>
          <a:p>
            <a:r>
              <a:rPr lang="en-GB" dirty="0"/>
              <a:t>There are plenty of great paid, and more importantly, free, resources at your fingertips. One of the best free online image libraries that we at </a:t>
            </a:r>
            <a:r>
              <a:rPr lang="en-GB" dirty="0" err="1"/>
              <a:t>BrightCarbon</a:t>
            </a:r>
            <a:r>
              <a:rPr lang="en-GB" dirty="0"/>
              <a:t> are big fans of:</a:t>
            </a:r>
          </a:p>
          <a:p>
            <a:endParaRPr lang="en-GB" dirty="0"/>
          </a:p>
          <a:p>
            <a:r>
              <a:rPr lang="en-GB" b="1" dirty="0"/>
              <a:t>Unsplash. </a:t>
            </a:r>
          </a:p>
          <a:p>
            <a:r>
              <a:rPr lang="en-GB" b="1" dirty="0" err="1"/>
              <a:t>Pexels</a:t>
            </a:r>
            <a:endParaRPr lang="en-GB" b="1" dirty="0"/>
          </a:p>
          <a:p>
            <a:r>
              <a:rPr lang="en-GB" b="1" dirty="0" err="1"/>
              <a:t>Pixabay</a:t>
            </a:r>
            <a:endParaRPr lang="en-GB" b="1" dirty="0"/>
          </a:p>
          <a:p>
            <a:r>
              <a:rPr lang="en-GB" b="1" dirty="0" err="1"/>
              <a:t>EveryPixel</a:t>
            </a:r>
            <a:endParaRPr lang="en-GB" b="1" dirty="0"/>
          </a:p>
          <a:p>
            <a:endParaRPr lang="en-GB" dirty="0"/>
          </a:p>
          <a:p>
            <a:endParaRPr lang="en-GB" dirty="0"/>
          </a:p>
          <a:p>
            <a:r>
              <a:rPr lang="en-GB" dirty="0"/>
              <a:t>You can search for all kinds of stock photography, all professionally shot and available for you to download and use absolutely free, in any circumstances.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076927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0 - </a:t>
            </a:r>
            <a:r>
              <a:rPr lang="en-GB" dirty="0"/>
              <a:t>All very well and good, but where do you go to get your images. And we’re not talking about Google search here!</a:t>
            </a:r>
          </a:p>
          <a:p>
            <a:r>
              <a:rPr lang="en-GB" dirty="0"/>
              <a:t>There are plenty of great paid, and more importantly, free, resources at your fingertips. One of the best free online image libraries that we at </a:t>
            </a:r>
            <a:r>
              <a:rPr lang="en-GB" dirty="0" err="1"/>
              <a:t>BrightCarbon</a:t>
            </a:r>
            <a:r>
              <a:rPr lang="en-GB" dirty="0"/>
              <a:t> are big fans of:</a:t>
            </a:r>
          </a:p>
          <a:p>
            <a:endParaRPr lang="en-GB" dirty="0"/>
          </a:p>
          <a:p>
            <a:r>
              <a:rPr lang="en-GB" b="1" dirty="0"/>
              <a:t>Unsplash. </a:t>
            </a:r>
          </a:p>
          <a:p>
            <a:r>
              <a:rPr lang="en-GB" b="1" dirty="0" err="1"/>
              <a:t>Pexels</a:t>
            </a:r>
            <a:endParaRPr lang="en-GB" b="1" dirty="0"/>
          </a:p>
          <a:p>
            <a:r>
              <a:rPr lang="en-GB" b="1" dirty="0" err="1"/>
              <a:t>Pixabay</a:t>
            </a:r>
            <a:endParaRPr lang="en-GB" b="1" dirty="0"/>
          </a:p>
          <a:p>
            <a:r>
              <a:rPr lang="en-GB" b="1" dirty="0" err="1"/>
              <a:t>EveryPixel</a:t>
            </a:r>
            <a:endParaRPr lang="en-GB" b="1" dirty="0"/>
          </a:p>
          <a:p>
            <a:endParaRPr lang="en-GB" dirty="0"/>
          </a:p>
          <a:p>
            <a:endParaRPr lang="en-GB" dirty="0"/>
          </a:p>
          <a:p>
            <a:r>
              <a:rPr lang="en-GB" dirty="0"/>
              <a:t>You can search for all kinds of stock photography, all professionally shot and available for you to download and use absolutely free, in any circumstances.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327495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0 - </a:t>
            </a:r>
            <a:r>
              <a:rPr lang="en-GB" dirty="0"/>
              <a:t>All very well and good, but where do you go to get your images. And we’re not talking about Google search here!</a:t>
            </a:r>
          </a:p>
          <a:p>
            <a:r>
              <a:rPr lang="en-GB" dirty="0"/>
              <a:t>There are plenty of great paid, and more importantly, free, resources at your fingertips. One of the best free online image libraries that we at </a:t>
            </a:r>
            <a:r>
              <a:rPr lang="en-GB" dirty="0" err="1"/>
              <a:t>BrightCarbon</a:t>
            </a:r>
            <a:r>
              <a:rPr lang="en-GB" dirty="0"/>
              <a:t> are big fans of:</a:t>
            </a:r>
          </a:p>
          <a:p>
            <a:endParaRPr lang="en-GB" dirty="0"/>
          </a:p>
          <a:p>
            <a:r>
              <a:rPr lang="en-GB" b="1" dirty="0"/>
              <a:t>Unsplash. </a:t>
            </a:r>
          </a:p>
          <a:p>
            <a:r>
              <a:rPr lang="en-GB" b="1" dirty="0" err="1"/>
              <a:t>Pexels</a:t>
            </a:r>
            <a:endParaRPr lang="en-GB" b="1" dirty="0"/>
          </a:p>
          <a:p>
            <a:r>
              <a:rPr lang="en-GB" b="1" dirty="0" err="1"/>
              <a:t>Pixabay</a:t>
            </a:r>
            <a:endParaRPr lang="en-GB" b="1" dirty="0"/>
          </a:p>
          <a:p>
            <a:r>
              <a:rPr lang="en-GB" b="1" dirty="0" err="1"/>
              <a:t>EveryPixel</a:t>
            </a:r>
            <a:endParaRPr lang="en-GB" b="1" dirty="0"/>
          </a:p>
          <a:p>
            <a:endParaRPr lang="en-GB" dirty="0"/>
          </a:p>
          <a:p>
            <a:endParaRPr lang="en-GB" dirty="0"/>
          </a:p>
          <a:p>
            <a:r>
              <a:rPr lang="en-GB" dirty="0"/>
              <a:t>You can search for all kinds of stock photography, all professionally shot and available for you to download and use absolutely free, in any circumstances.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319192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0 - </a:t>
            </a:r>
            <a:r>
              <a:rPr lang="en-GB" dirty="0"/>
              <a:t>All very well and good, but where do you go to get your images. And we’re not talking about Google search here!</a:t>
            </a:r>
          </a:p>
          <a:p>
            <a:r>
              <a:rPr lang="en-GB" dirty="0"/>
              <a:t>There are plenty of great paid, and more importantly, free, resources at your fingertips. One of the best free online image libraries that we at </a:t>
            </a:r>
            <a:r>
              <a:rPr lang="en-GB" dirty="0" err="1"/>
              <a:t>BrightCarbon</a:t>
            </a:r>
            <a:r>
              <a:rPr lang="en-GB" dirty="0"/>
              <a:t> are big fans of:</a:t>
            </a:r>
          </a:p>
          <a:p>
            <a:endParaRPr lang="en-GB" dirty="0"/>
          </a:p>
          <a:p>
            <a:r>
              <a:rPr lang="en-GB" b="1" dirty="0"/>
              <a:t>Unsplash. </a:t>
            </a:r>
          </a:p>
          <a:p>
            <a:r>
              <a:rPr lang="en-GB" b="1" dirty="0" err="1"/>
              <a:t>Pexels</a:t>
            </a:r>
            <a:endParaRPr lang="en-GB" b="1" dirty="0"/>
          </a:p>
          <a:p>
            <a:r>
              <a:rPr lang="en-GB" b="1" dirty="0" err="1"/>
              <a:t>Pixabay</a:t>
            </a:r>
            <a:endParaRPr lang="en-GB" b="1" dirty="0"/>
          </a:p>
          <a:p>
            <a:r>
              <a:rPr lang="en-GB" b="1" dirty="0" err="1"/>
              <a:t>EveryPixel</a:t>
            </a:r>
            <a:endParaRPr lang="en-GB" b="1" dirty="0"/>
          </a:p>
          <a:p>
            <a:endParaRPr lang="en-GB" dirty="0"/>
          </a:p>
          <a:p>
            <a:endParaRPr lang="en-GB" dirty="0"/>
          </a:p>
          <a:p>
            <a:r>
              <a:rPr lang="en-GB" dirty="0"/>
              <a:t>You can search for all kinds of stock photography, all professionally shot and available for you to download and use absolutely free, in any circumstances.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158762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a:t>0 – </a:t>
            </a:r>
            <a:r>
              <a:rPr lang="en-GB"/>
              <a:t>As for icons, there’s over 2 million free icons on The Noun Project.com.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1497506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a:t>0 – </a:t>
            </a:r>
            <a:r>
              <a:rPr lang="en-GB"/>
              <a:t>And as part of Google’s Material Design project they have a huge icon library, also free to use.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599265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0 - </a:t>
            </a:r>
            <a:r>
              <a:rPr lang="en-GB" dirty="0"/>
              <a:t>Ok, so we’ve seen how to manipulate images to help them look better, but how about using them to tell part of a story?</a:t>
            </a:r>
          </a:p>
          <a:p>
            <a:r>
              <a:rPr lang="en-GB" dirty="0"/>
              <a:t>There are really cool ways to use image crops to highlight parts of an image.</a:t>
            </a:r>
          </a:p>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67175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0 - </a:t>
            </a:r>
            <a:r>
              <a:rPr lang="en-GB" dirty="0"/>
              <a:t>If you choose the right level of crop, you could use that highlighting to represent the stats being talked about, in this case 20%. What do you think of that?</a:t>
            </a:r>
          </a:p>
          <a:p>
            <a:r>
              <a:rPr lang="en-GB" dirty="0"/>
              <a:t>Much nicer, and also, more helpful. So, how do you do it?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922158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Image supporting visual story</a:t>
            </a:r>
          </a:p>
          <a:p>
            <a:endParaRPr lang="en-GB" b="1" dirty="0"/>
          </a:p>
          <a:p>
            <a:r>
              <a:rPr lang="en-GB" b="1" dirty="0"/>
              <a:t>Demo</a:t>
            </a:r>
          </a:p>
          <a:p>
            <a:pPr marL="171450" indent="-171450">
              <a:buFontTx/>
              <a:buChar char="-"/>
            </a:pPr>
            <a:r>
              <a:rPr lang="en-GB" dirty="0"/>
              <a:t>Fill screen size with image</a:t>
            </a:r>
          </a:p>
          <a:p>
            <a:pPr marL="171450" indent="-171450">
              <a:buFontTx/>
              <a:buChar char="-"/>
            </a:pPr>
            <a:r>
              <a:rPr lang="en-GB" dirty="0"/>
              <a:t>Create duplicate and align</a:t>
            </a:r>
          </a:p>
          <a:p>
            <a:pPr marL="171450" indent="-171450">
              <a:buFontTx/>
              <a:buChar char="-"/>
            </a:pPr>
            <a:r>
              <a:rPr lang="en-GB" dirty="0"/>
              <a:t>Send images to back</a:t>
            </a:r>
          </a:p>
          <a:p>
            <a:pPr marL="171450" indent="-171450">
              <a:buFontTx/>
              <a:buChar char="-"/>
            </a:pPr>
            <a:r>
              <a:rPr lang="en-GB" dirty="0"/>
              <a:t>Recolour to light grey in Format &gt; </a:t>
            </a:r>
            <a:r>
              <a:rPr lang="en-GB" dirty="0" err="1"/>
              <a:t>Color</a:t>
            </a:r>
            <a:endParaRPr lang="en-GB" dirty="0"/>
          </a:p>
          <a:p>
            <a:pPr marL="171450" indent="-171450">
              <a:buFontTx/>
              <a:buChar char="-"/>
            </a:pPr>
            <a:r>
              <a:rPr lang="en-GB" dirty="0"/>
              <a:t>Crop the top image down to 80% (revealing 20% of colour)</a:t>
            </a:r>
          </a:p>
          <a:p>
            <a:pPr marL="171450" indent="-171450">
              <a:buFontTx/>
              <a:buChar char="-"/>
            </a:pPr>
            <a:r>
              <a:rPr lang="en-GB" dirty="0"/>
              <a:t>Resize text to 40pt and increase text box size by dragging left</a:t>
            </a:r>
          </a:p>
          <a:p>
            <a:pPr marL="171450" indent="-171450">
              <a:buFontTx/>
              <a:buChar char="-"/>
            </a:pPr>
            <a:r>
              <a:rPr lang="en-GB" dirty="0"/>
              <a:t>Add arrow to highlight it – colour yellow, rotate, reposition</a:t>
            </a:r>
          </a:p>
          <a:p>
            <a:pPr marL="0" indent="0">
              <a:buFontTx/>
              <a:buNone/>
            </a:pPr>
            <a:endParaRPr lang="en-GB" dirty="0"/>
          </a:p>
          <a:p>
            <a:pPr marL="0" indent="0">
              <a:buFontTx/>
              <a:buNone/>
            </a:pPr>
            <a:r>
              <a:rPr lang="en-GB" b="1" dirty="0"/>
              <a:t>Script</a:t>
            </a:r>
          </a:p>
          <a:p>
            <a:pPr marL="0" indent="0">
              <a:buFontTx/>
              <a:buNone/>
            </a:pPr>
            <a:r>
              <a:rPr lang="en-GB" dirty="0"/>
              <a:t>First thing is to select the image and resize it, using the white grab handles, so that it fills the entire slide. Then copy the image, using Ctrl + C, and paste a new one with Ctrl + V, and line the two images on top of each other perfectly with the alignment tools, on the Home tab, under Arrange on the right-hand side, and down in the Align menu. Align Left and Alight Top will do it. And, while you’ve got the Arrange menu, choose Send to Back, near the top, so that you know the text is going to be on top of the image.</a:t>
            </a:r>
          </a:p>
          <a:p>
            <a:pPr marL="0" indent="0">
              <a:buFontTx/>
              <a:buNone/>
            </a:pPr>
            <a:r>
              <a:rPr lang="en-GB" dirty="0"/>
              <a:t>Now, select just the top image, and go the Format tab on the ribbon. Choose </a:t>
            </a:r>
            <a:r>
              <a:rPr lang="en-GB" dirty="0" err="1"/>
              <a:t>Color</a:t>
            </a:r>
            <a:r>
              <a:rPr lang="en-GB" dirty="0"/>
              <a:t> on the left-hand side and choose a light grey colour. This is going to represent the 80% of businesses that don’t have high-speed fibre. Now, you want to crop it so that it takes up 80% of the slide. On the Format tab, go to Crop on the right-hand side and use the middle black grab handle on the left to crop the image down, revealing the full colour one underneath, which is going to represent the 20% of images with high-speed connections. That’s the core of the visual support for the message, but you also need to tie it into the text.</a:t>
            </a:r>
          </a:p>
          <a:p>
            <a:pPr marL="0" indent="0">
              <a:buFontTx/>
              <a:buNone/>
            </a:pPr>
            <a:r>
              <a:rPr lang="en-GB" dirty="0"/>
              <a:t>This text is 20 point font, which is usually fine, but it’s lost here, so go to the Home tab on the ribbon and just to the left here, you can resize the text, and 40 points is probably good here. Then, use the white grab handles on the text to resize it, using the left-hand one to bring the text closer to the image, and keep it nicely balanced over three lines.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Finally, to fully connect the text to the image, draw a small rectangle, using the Shapes tools on the Home tab. Recolour the triangle so that it stands out, perhaps this nice yellow so that it matches the lights in the colour image.</a:t>
            </a:r>
          </a:p>
          <a:p>
            <a:pPr marL="0" indent="0">
              <a:buFontTx/>
              <a:buNone/>
            </a:pPr>
            <a:r>
              <a:rPr lang="en-GB" dirty="0"/>
              <a:t>Use the rotate button above the shape to drag it round 90 degrees anticlockwise, and if you press and hold the Shift key while doing this, your shape will snap to 15 degree increments, making it much easier to get a perfect 90 degree rotation.</a:t>
            </a:r>
          </a:p>
          <a:p>
            <a:pPr marL="0" indent="0">
              <a:buFontTx/>
              <a:buNone/>
            </a:pPr>
            <a:r>
              <a:rPr lang="en-GB" dirty="0"/>
              <a:t>And, reposition it so that it sits nicely between the text and the colour image, using the alignment tools if you need to, to line everything up.</a:t>
            </a:r>
          </a:p>
          <a:p>
            <a:pPr marL="0" indent="0">
              <a:buFontTx/>
              <a:buNone/>
            </a:pPr>
            <a:r>
              <a:rPr lang="en-GB" dirty="0"/>
              <a:t>There you go, all done in a minute or two. Very quick to do, but a very helpful technique to communicate effectively.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396414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a:t>0 - </a:t>
            </a:r>
            <a:r>
              <a:rPr lang="en-GB"/>
              <a:t>Here, we’re using the visual metaphor of the building to emphasize the key point of elevating you to new heights, and then lined up the relevant points with the image to enhance them further.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8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87461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Resizing Content </a:t>
            </a:r>
            <a:endParaRPr lang="en-US" baseline="0" dirty="0"/>
          </a:p>
          <a:p>
            <a:r>
              <a:rPr lang="en-US" baseline="0" dirty="0"/>
              <a:t>Resize any PowerPoint shape by first selecting it with Left Click. Then use square grab handles to resize horizontally or vertically, and round grab handles to resize in any direction.</a:t>
            </a:r>
          </a:p>
          <a:p>
            <a:r>
              <a:rPr lang="en-US" b="1" baseline="0" dirty="0"/>
              <a:t>Resizing Content Keyboard shortcuts:</a:t>
            </a:r>
          </a:p>
          <a:p>
            <a:pPr marL="0" indent="0">
              <a:buFontTx/>
              <a:buNone/>
            </a:pPr>
            <a:r>
              <a:rPr lang="en-US" baseline="0" dirty="0"/>
              <a:t>- SHIFT = maintain original shape proportions.</a:t>
            </a:r>
          </a:p>
          <a:p>
            <a:pPr marL="0" indent="0">
              <a:buFontTx/>
              <a:buNone/>
            </a:pPr>
            <a:r>
              <a:rPr lang="en-US" dirty="0"/>
              <a:t>- CTRL = resize</a:t>
            </a:r>
            <a:r>
              <a:rPr lang="en-US" baseline="0" dirty="0"/>
              <a:t> shape from </a:t>
            </a:r>
            <a:r>
              <a:rPr lang="en-US" baseline="0" dirty="0" err="1"/>
              <a:t>centre</a:t>
            </a:r>
            <a:r>
              <a:rPr lang="en-US" baseline="0" dirty="0"/>
              <a:t> point of shape.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BB9A7B-5249-432F-9154-B098F2A1AC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8799214"/>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218621" rtl="0" eaLnBrk="1" fontAlgn="auto" latinLnBrk="0" hangingPunct="1">
              <a:lnSpc>
                <a:spcPct val="100000"/>
              </a:lnSpc>
              <a:spcBef>
                <a:spcPts val="0"/>
              </a:spcBef>
              <a:spcAft>
                <a:spcPts val="0"/>
              </a:spcAft>
              <a:buClrTx/>
              <a:buSzTx/>
              <a:buFontTx/>
              <a:buNone/>
              <a:tabLst/>
              <a:defRPr/>
            </a:pPr>
            <a:r>
              <a:rPr lang="en-GB" sz="2400" b="1" kern="1200" dirty="0">
                <a:solidFill>
                  <a:schemeClr val="tx1"/>
                </a:solidFill>
                <a:effectLst/>
                <a:latin typeface="+mn-lt"/>
                <a:ea typeface="+mn-ea"/>
                <a:cs typeface="+mn-cs"/>
              </a:rPr>
              <a:t>0 - </a:t>
            </a:r>
            <a:r>
              <a:rPr lang="en-GB" sz="2400" kern="1200" dirty="0">
                <a:solidFill>
                  <a:schemeClr val="tx1"/>
                </a:solidFill>
                <a:effectLst/>
                <a:latin typeface="+mn-lt"/>
                <a:ea typeface="+mn-ea"/>
                <a:cs typeface="+mn-cs"/>
              </a:rPr>
              <a:t>Here’s another example. It’s using white space, to give the figures plenty of space to breathe.</a:t>
            </a:r>
          </a:p>
          <a:p>
            <a:pPr marL="0" marR="0" lvl="0" indent="0" algn="l" defTabSz="1218621" rtl="0" eaLnBrk="1" fontAlgn="auto" latinLnBrk="0" hangingPunct="1">
              <a:lnSpc>
                <a:spcPct val="100000"/>
              </a:lnSpc>
              <a:spcBef>
                <a:spcPts val="0"/>
              </a:spcBef>
              <a:spcAft>
                <a:spcPts val="0"/>
              </a:spcAft>
              <a:buClrTx/>
              <a:buSzTx/>
              <a:buFontTx/>
              <a:buNone/>
              <a:tabLst/>
              <a:defRPr/>
            </a:pPr>
            <a:r>
              <a:rPr lang="en-GB" sz="2400" kern="1200" baseline="0" dirty="0">
                <a:solidFill>
                  <a:schemeClr val="tx1"/>
                </a:solidFill>
                <a:effectLst/>
                <a:latin typeface="+mn-lt"/>
                <a:ea typeface="+mn-ea"/>
                <a:cs typeface="+mn-cs"/>
              </a:rPr>
              <a:t>It applies the rule of thirds.</a:t>
            </a:r>
          </a:p>
          <a:p>
            <a:pPr marL="0" marR="0" lvl="0" indent="0" algn="l" defTabSz="1218621" rtl="0" eaLnBrk="1" fontAlgn="auto" latinLnBrk="0" hangingPunct="1">
              <a:lnSpc>
                <a:spcPct val="100000"/>
              </a:lnSpc>
              <a:spcBef>
                <a:spcPts val="0"/>
              </a:spcBef>
              <a:spcAft>
                <a:spcPts val="0"/>
              </a:spcAft>
              <a:buClrTx/>
              <a:buSzTx/>
              <a:buFontTx/>
              <a:buNone/>
              <a:tabLst/>
              <a:defRPr/>
            </a:pPr>
            <a:r>
              <a:rPr lang="en-GB" sz="2400" kern="1200" baseline="0" dirty="0">
                <a:solidFill>
                  <a:schemeClr val="tx1"/>
                </a:solidFill>
                <a:effectLst/>
                <a:latin typeface="+mn-lt"/>
                <a:ea typeface="+mn-ea"/>
                <a:cs typeface="+mn-cs"/>
              </a:rPr>
              <a:t>And it’s also using the rising nature of the boards in the image, up the steps, to give the sense of the numbers increasing. You could just use a bar chart, but this is a different way of representing the information, to mix things up.</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2183806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Freeform Shapes</a:t>
            </a:r>
          </a:p>
          <a:p>
            <a:r>
              <a:rPr lang="en-US" dirty="0"/>
              <a:t>The freeform shape tool can be used to create any shape you</a:t>
            </a:r>
            <a:r>
              <a:rPr lang="en-US" baseline="0" dirty="0"/>
              <a:t> want to e.g. a car. Start by Left Clicking once and releasing Left Click to form the first point of the shape. Then move the mouse cursor and Left Click anywhere to create the next point of the shape.</a:t>
            </a:r>
          </a:p>
          <a:p>
            <a:r>
              <a:rPr lang="en-US" baseline="0" dirty="0"/>
              <a:t>You can leave the shape open, to form a freeform line, or bring the mouse cursor back to the original point and double Left Click to close the shape off.</a:t>
            </a:r>
          </a:p>
          <a:p>
            <a:r>
              <a:rPr lang="en-US" baseline="0" dirty="0"/>
              <a:t>You can further edit the shape by Right Click on it and selecting Edit Points from the popup menu.</a:t>
            </a:r>
          </a:p>
          <a:p>
            <a:r>
              <a:rPr lang="en-US" baseline="0" dirty="0"/>
              <a:t>Black squares are the points.</a:t>
            </a:r>
          </a:p>
          <a:p>
            <a:r>
              <a:rPr lang="en-US" baseline="0" dirty="0"/>
              <a:t>- Move them to change the shape by Left Clicking and holding on one to drag it to a new position.</a:t>
            </a:r>
          </a:p>
          <a:p>
            <a:r>
              <a:rPr lang="en-US" baseline="0" dirty="0"/>
              <a:t>- Add more by Left Clicking and holding anywhere on the red outline to drag a new point out of the shape.</a:t>
            </a:r>
          </a:p>
          <a:p>
            <a:r>
              <a:rPr lang="en-US" baseline="0" dirty="0"/>
              <a:t>- Delete them by holding CTRL and Left Clicking on the point when the cursor turns into an X.</a:t>
            </a:r>
          </a:p>
          <a:p>
            <a:r>
              <a:rPr lang="en-US" baseline="0" dirty="0"/>
              <a:t>- Further edit each individual point by Right Clicking on it to choose what type of point to use. Points can be further edited by Left Clicking on them and then Left Clicking and holding on the blue curve arm white square grab handles to move them to the correct position.</a:t>
            </a:r>
          </a:p>
          <a:p>
            <a:r>
              <a:rPr lang="en-US" baseline="0" dirty="0"/>
              <a:t>- Edit the segments between points, represented by red lines, by Right Clicking on them and selecting the required format of segment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BB9A7B-5249-432F-9154-B098F2A1AC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05581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Merge Shape Tools</a:t>
            </a:r>
          </a:p>
          <a:p>
            <a:r>
              <a:rPr lang="en-US" dirty="0"/>
              <a:t>The</a:t>
            </a:r>
            <a:r>
              <a:rPr lang="en-US" baseline="0" dirty="0"/>
              <a:t> Boolean shape tools allow you to manipulate combinations of individuals shapes to create almost any new shape. They are very powerful, but also hidden away in PowerPoint . To find them (in PowerPoint 2010), Right Click on any command in the ribbon and select Customize Quick Access Toolbar. Use the drop down box at the top of the left hand column and choose All Commands, or Commands Not in the Ribbon. Then find the four individual Boolean shape tools (Shape Union, Shape Subtract, Shape Intersect, and Shape Combine) or the menu set called Combine Shapes. Add your preferred commands into your Quick Access Toolbar.</a:t>
            </a:r>
          </a:p>
          <a:p>
            <a:r>
              <a:rPr lang="en-US" baseline="0" dirty="0"/>
              <a:t>To use the Boolean Tools, Left Click the primary object to select it, and then hold CTRL and Left Click secondary objects, to apply the various Boolean functions to them.</a:t>
            </a:r>
          </a:p>
          <a:p>
            <a:r>
              <a:rPr lang="en-GB" baseline="0" dirty="0"/>
              <a:t>Shape Union = Two or more shapes can be made into a single object. They can be overlapping, adjacent or separated.</a:t>
            </a:r>
          </a:p>
          <a:p>
            <a:r>
              <a:rPr lang="en-GB" baseline="0" dirty="0"/>
              <a:t>Shape Subtract = The area of one or more secondary shapes that overlap the primary shape is subtracted from the primary shape.</a:t>
            </a:r>
          </a:p>
          <a:p>
            <a:r>
              <a:rPr lang="en-GB" baseline="0" dirty="0"/>
              <a:t>Shape Intersect = The overlapping area of two or more overlapping shapes forms a new object, removing non-overlapping areas of all shapes.</a:t>
            </a:r>
          </a:p>
          <a:p>
            <a:r>
              <a:rPr lang="en-GB" baseline="0" dirty="0"/>
              <a:t>Shape Combine = The overlapping area of two or more overlapping shapes are removed, leaving the non-overlapping areas of all shapes to form a new object.</a:t>
            </a:r>
            <a:endParaRPr lang="en-US" dirty="0"/>
          </a:p>
        </p:txBody>
      </p:sp>
      <p:sp>
        <p:nvSpPr>
          <p:cNvPr id="4" name="Slide Number Placeholder 3"/>
          <p:cNvSpPr>
            <a:spLocks noGrp="1"/>
          </p:cNvSpPr>
          <p:nvPr>
            <p:ph type="sldNum" sz="quarter" idx="10"/>
          </p:nvPr>
        </p:nvSpPr>
        <p:spPr/>
        <p:txBody>
          <a:bodyPr/>
          <a:lstStyle/>
          <a:p>
            <a:pPr marL="0" marR="0" lvl="0" indent="0" algn="r" defTabSz="1219088" rtl="0" eaLnBrk="1" fontAlgn="auto" latinLnBrk="0" hangingPunct="1">
              <a:lnSpc>
                <a:spcPct val="100000"/>
              </a:lnSpc>
              <a:spcBef>
                <a:spcPts val="0"/>
              </a:spcBef>
              <a:spcAft>
                <a:spcPts val="0"/>
              </a:spcAft>
              <a:buClrTx/>
              <a:buSzTx/>
              <a:buFontTx/>
              <a:buNone/>
              <a:tabLst/>
              <a:defRPr/>
            </a:pPr>
            <a:fld id="{B3BB9A7B-5249-432F-9154-B098F2A1ACA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088"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5201796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take a look at another example of this in action with a slide created for one of our clients, looking at workspaces that they’ve created to impress the clients that customers would bring in. We show an example of the workspace at first, to let everyone take in what a lovely place it is, start to see themselves in the space and what their offices might look like after transformation…</a:t>
            </a:r>
          </a:p>
        </p:txBody>
      </p:sp>
      <p:sp>
        <p:nvSpPr>
          <p:cNvPr id="4" name="Slide Number Placeholder 3"/>
          <p:cNvSpPr>
            <a:spLocks noGrp="1"/>
          </p:cNvSpPr>
          <p:nvPr>
            <p:ph type="sldNum" sz="quarter" idx="10"/>
          </p:nvPr>
        </p:nvSpPr>
        <p:spPr/>
        <p:txBody>
          <a:bodyPr/>
          <a:lstStyle/>
          <a:p>
            <a:fld id="{7FCF8C87-AC16-48C9-9005-F6B0289E17C2}" type="slidenum">
              <a:rPr lang="en-GB" smtClean="0"/>
              <a:t>88</a:t>
            </a:fld>
            <a:endParaRPr lang="en-GB"/>
          </a:p>
        </p:txBody>
      </p:sp>
    </p:spTree>
    <p:extLst>
      <p:ext uri="{BB962C8B-B14F-4D97-AF65-F5344CB8AC3E}">
        <p14:creationId xmlns:p14="http://schemas.microsoft.com/office/powerpoint/2010/main" val="186523437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a:solidFill>
                  <a:schemeClr val="tx1"/>
                </a:solidFill>
                <a:effectLst/>
                <a:latin typeface="Arial" panose="020B0604020202020204" pitchFamily="34" charset="0"/>
                <a:ea typeface="+mn-ea"/>
                <a:cs typeface="+mn-cs"/>
              </a:rPr>
              <a:t>…and then we build up the things that bring the space to life, make it impressive, and create a positive start to your client interactions.</a:t>
            </a:r>
          </a:p>
          <a:p>
            <a:r>
              <a:rPr lang="en-GB" sz="1200" kern="1200" dirty="0">
                <a:solidFill>
                  <a:schemeClr val="tx1"/>
                </a:solidFill>
                <a:effectLst/>
                <a:latin typeface="Arial" panose="020B0604020202020204" pitchFamily="34" charset="0"/>
                <a:ea typeface="+mn-ea"/>
                <a:cs typeface="+mn-cs"/>
              </a:rPr>
              <a:t>What do you think of this slide? Does it help make an impact? As you can see, it’s highlighting several complex elements in a complex image, and with the labels, really helps to focus on what’s important for this particular part of the story.</a:t>
            </a:r>
          </a:p>
          <a:p>
            <a:r>
              <a:rPr lang="en-GB" sz="1200" kern="1200" dirty="0">
                <a:solidFill>
                  <a:schemeClr val="tx1"/>
                </a:solidFill>
                <a:effectLst/>
                <a:latin typeface="Arial" panose="020B0604020202020204" pitchFamily="34" charset="0"/>
                <a:ea typeface="+mn-ea"/>
                <a:cs typeface="+mn-cs"/>
              </a:rPr>
              <a:t>So how do you do it?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A719250-D1D3-4ABD-90F7-09A2D1FE1910}" type="slidenum">
              <a:rPr kumimoji="0" lang="en-GB"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76786930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Well, it’s combining two techniques. The freeform tool from earlier, and the Boolean merge shapes tools that loyal followers will be intimately familiar with. Let’s start with the freeform tool and use it to trace around the key components that you want to highlight. Remember, the technique here is to click, then let go of the mouse button and move the cursor to the next point in the shape you want to create – if you hold down the mouse button you’ll get a squiggly line as PowerPoint thinks that you’re clicking furiously, and you end up with loads of points in your shape.</a:t>
            </a:r>
          </a:p>
          <a:p>
            <a:r>
              <a:rPr lang="en-US" dirty="0"/>
              <a:t>Once you’ve got everything outlined, it looks like you’re obscuring all the important stuff, but we’re not done yet. Now, create a box that’s going to cover the entire slide. This is basis for your mask. Use the arrange tools on the home tab to send it backward through the layers, so you can see the shapes you’ve drawn again, and now do a shift click so that you have all four objects selected – the box and the three shapes – and now you’re going to cut out the shapes from the box to create the highlight. Go to the Format tab on the ribbon, to the Merge Shapes drop down on the left, and the choose Subtract. Ta dah! You’ve cut out those shapes from the large box and can only see the important parts of the image. If you’re using PowerPoint 2010, then you’ll have to put the Boolean Merge shape tools into your Quick Access Toolbar, so search Quick Access Toolbar on www.brightcarbon.com and you’ll get a download and video tutorial on how to do it. And if you’re using PowerPoint 2007 or earlier, then sorry folks, but you’re going to have to create the entire thing with the Freeform tool, which is possible, but it is fiddly. Once you’ve got the mask, I’d also recommend going to the fill </a:t>
            </a:r>
            <a:r>
              <a:rPr lang="en-US" dirty="0" err="1"/>
              <a:t>colours</a:t>
            </a:r>
            <a:r>
              <a:rPr lang="en-US" dirty="0"/>
              <a:t> options, then more fill </a:t>
            </a:r>
            <a:r>
              <a:rPr lang="en-US" dirty="0" err="1"/>
              <a:t>colours</a:t>
            </a:r>
            <a:r>
              <a:rPr lang="en-US" dirty="0"/>
              <a:t>, and then add a 20%-30% transparency to the mask, so that you can see where the elements fit into the wider picture for better context. Then simply apply your text labels, and you’re done. A really simple, but powerful technique.</a:t>
            </a:r>
          </a:p>
        </p:txBody>
      </p:sp>
      <p:sp>
        <p:nvSpPr>
          <p:cNvPr id="4" name="Slide Number Placeholder 3"/>
          <p:cNvSpPr>
            <a:spLocks noGrp="1"/>
          </p:cNvSpPr>
          <p:nvPr>
            <p:ph type="sldNum" sz="quarter" idx="10"/>
          </p:nvPr>
        </p:nvSpPr>
        <p:spPr/>
        <p:txBody>
          <a:bodyPr/>
          <a:lstStyle/>
          <a:p>
            <a:fld id="{7FCF8C87-AC16-48C9-9005-F6B0289E17C2}" type="slidenum">
              <a:rPr lang="en-GB" smtClean="0"/>
              <a:t>90</a:t>
            </a:fld>
            <a:endParaRPr lang="en-GB"/>
          </a:p>
        </p:txBody>
      </p:sp>
    </p:spTree>
    <p:extLst>
      <p:ext uri="{BB962C8B-B14F-4D97-AF65-F5344CB8AC3E}">
        <p14:creationId xmlns:p14="http://schemas.microsoft.com/office/powerpoint/2010/main" val="180029240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what’s your initial reaction to this slide?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F8C87-AC16-48C9-9005-F6B0289E17C2}"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329525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0 - </a:t>
            </a:r>
            <a:r>
              <a:rPr lang="en-US" b="0" dirty="0"/>
              <a:t>B</a:t>
            </a:r>
            <a:r>
              <a:rPr lang="en-US" dirty="0"/>
              <a:t>illions of dollars are spent on corporate training programs, but if you think about what they actually do, for instance, just in this typical group here </a:t>
            </a:r>
          </a:p>
          <a:p>
            <a:r>
              <a:rPr lang="en-US" b="1" dirty="0"/>
              <a:t>1 - </a:t>
            </a:r>
            <a:r>
              <a:rPr lang="en-US" dirty="0"/>
              <a:t>only she is getting any value from it and making a lasting change.</a:t>
            </a:r>
            <a:br>
              <a:rPr lang="en-US" dirty="0"/>
            </a:br>
            <a:r>
              <a:rPr lang="en-US" b="1" dirty="0"/>
              <a:t>2 - </a:t>
            </a:r>
            <a:r>
              <a:rPr lang="en-US" dirty="0"/>
              <a:t>That means that for everyone else, it’s a complete waste of time and resources… How powerful is that? Far more so that the wall of text from before. You’ve got your audience involved now, and they want to know more, so you can bring in your solution to solve the problem.</a:t>
            </a:r>
          </a:p>
          <a:p>
            <a:r>
              <a:rPr lang="en-US" b="1" dirty="0"/>
              <a:t>3 - </a:t>
            </a:r>
            <a:r>
              <a:rPr lang="en-US" dirty="0"/>
              <a:t>We need support, encouragement, and accountability to overcome this and ensure that everyone will benefit from training and it makes a lasting impact.</a:t>
            </a:r>
          </a:p>
          <a:p>
            <a:r>
              <a:rPr lang="en-US" dirty="0"/>
              <a:t>Right, how do you do that in PowerPoint? </a:t>
            </a:r>
          </a:p>
          <a:p>
            <a:endParaRPr lang="en-US" b="0" dirty="0"/>
          </a:p>
          <a:p>
            <a:endParaRPr lang="en-US" b="0" dirty="0"/>
          </a:p>
          <a:p>
            <a:endParaRPr lang="en-US" b="0" dirty="0"/>
          </a:p>
          <a:p>
            <a:r>
              <a:rPr lang="en-US" b="1" dirty="0"/>
              <a:t>Rationale for Coaching for Skill Development </a:t>
            </a:r>
          </a:p>
          <a:p>
            <a:r>
              <a:rPr lang="en-US" b="1" dirty="0"/>
              <a:t>0 - </a:t>
            </a:r>
            <a:r>
              <a:rPr lang="en-US" dirty="0"/>
              <a:t>One large study found that out of the billions of dollars spent on corporate training programs (seminars, e-learning, classes etc.) </a:t>
            </a:r>
          </a:p>
          <a:p>
            <a:r>
              <a:rPr lang="en-US" b="1" dirty="0"/>
              <a:t>1 - </a:t>
            </a:r>
            <a:r>
              <a:rPr lang="en-US" dirty="0"/>
              <a:t>only about 10% of those who attend show any measurable, lasting change in their actual learning behavior.</a:t>
            </a:r>
            <a:br>
              <a:rPr lang="en-US" dirty="0"/>
            </a:br>
            <a:r>
              <a:rPr lang="en-US" b="1" dirty="0"/>
              <a:t>2 - </a:t>
            </a:r>
            <a:r>
              <a:rPr lang="en-US" dirty="0"/>
              <a:t>Trainees were taught new skills or ideas, but usually given no support or follow-up to help them implement what they learned. Consequently 90% of them promptly went back to the old way of doing things.</a:t>
            </a:r>
          </a:p>
          <a:p>
            <a:r>
              <a:rPr lang="en-US" b="1" dirty="0"/>
              <a:t>3 - </a:t>
            </a:r>
            <a:r>
              <a:rPr lang="en-US" dirty="0"/>
              <a:t>We need support, encouragement, and accountability (S.E.A.) to function at our full capacity.  That is why individuals and leaders who receive coaching move farther faster.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511A6D-994B-4CA9-BF98-E9F37B0588D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828553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start with the picture. This sequence actually has four layers of the same image. So I’m first going to copy the first one with Ctrl + C so I can paste a copy later.</a:t>
            </a:r>
          </a:p>
          <a:p>
            <a:r>
              <a:rPr lang="en-US" dirty="0"/>
              <a:t>This first image, which is going to be the initial background, which was greyed out. Go to the Format tab on the ribbon, and choose </a:t>
            </a:r>
            <a:r>
              <a:rPr lang="en-US" dirty="0" err="1"/>
              <a:t>Colour</a:t>
            </a:r>
            <a:r>
              <a:rPr lang="en-US" dirty="0"/>
              <a:t> on the left. Here you can make the image greyscale, so it’s a blank canvass on which to highlight things.</a:t>
            </a:r>
          </a:p>
          <a:p>
            <a:endParaRPr lang="en-US" dirty="0"/>
          </a:p>
          <a:p>
            <a:r>
              <a:rPr lang="en-US" dirty="0"/>
              <a:t>Now, paste another copy of the image using Ctrl + V, select both pictures and line them up using the alignment tools on the Home tab, then Arrange on the right, then Align at the bottom of that. You want to align left and align top so that the newly pasted image lines up with the original. This is going to be the greyed out blurred version of the image – representing the 90% that don’t get anything, so again go to the Format tab, then </a:t>
            </a:r>
            <a:r>
              <a:rPr lang="en-US" dirty="0" err="1"/>
              <a:t>Colour</a:t>
            </a:r>
            <a:r>
              <a:rPr lang="en-US" dirty="0"/>
              <a:t> on the left, and greyscale. To blur it, go back to the Format tab, choose Artistic Effects, which is next to the </a:t>
            </a:r>
            <a:r>
              <a:rPr lang="en-US" dirty="0" err="1"/>
              <a:t>Colour</a:t>
            </a:r>
            <a:r>
              <a:rPr lang="en-US" dirty="0"/>
              <a:t> options, and choose Blur, which is second from the top, on the right. There you go, nicely out of focus.</a:t>
            </a:r>
          </a:p>
          <a:p>
            <a:endParaRPr lang="en-US" dirty="0"/>
          </a:p>
          <a:p>
            <a:r>
              <a:rPr lang="en-US" dirty="0"/>
              <a:t>Another copy of the image can now be pasted using Ctrl + V, and again, lined up using the alignment tools on the Home tab, into Arrange, and then Align, and once more, it’s Align Left and Align Top. This is going to be the cut out of the one woman that does get value from the training. How do you do that? Normal image cropping in PowerPoint won’t work, as it either crops to a rectangle, or one of the default shapes in PowerPoint. To pick her out, you need to first draw around her using the freeform tool. Loyal followers of BrightCarbon will know how this works – you’ll find it in the Home tab in Shapes on the right hand side, and it’s second from the right in the lines section. Zoom into the picture – I hold the Ctrl key and scroll up with my mouse wheel to do this – so that it’s easier to do a better job, and click then let go of the mouse button, move the cursor, to a new point and click again, and then keep clicking in short straight lines around the outline of the woman. You probably don’t need to be perfectly exact, because you’re zoomed in so much and it won’t be as noticeable against the blurred background of the grey image and when you’re at 100% view – just get it as close as you can quickly – then click back on the starting point to finish the shape. Zoom out and there you are – a transparency mask. Exciting! Now you need to get the </a:t>
            </a:r>
            <a:r>
              <a:rPr lang="en-US" dirty="0" err="1"/>
              <a:t>colour</a:t>
            </a:r>
            <a:r>
              <a:rPr lang="en-US" dirty="0"/>
              <a:t> picture into the shape you’ve drawn. To do this, select the </a:t>
            </a:r>
            <a:r>
              <a:rPr lang="en-US" dirty="0" err="1"/>
              <a:t>colour</a:t>
            </a:r>
            <a:r>
              <a:rPr lang="en-US" dirty="0"/>
              <a:t> picture, then shift click the mask you’ve drawn, and find the Boolean tools, which are in the Drawing Tools Format tab on the left, under Merge Shapes. If you choose Intersect, you’ll keep just the portion of the picture that overlaps with the freeform shape, and there you are – one cut out woman in sharp focus and full </a:t>
            </a:r>
            <a:r>
              <a:rPr lang="en-US" dirty="0" err="1"/>
              <a:t>colour</a:t>
            </a:r>
            <a:r>
              <a:rPr lang="en-US" dirty="0"/>
              <a:t>, standing out against a blurry grey background.</a:t>
            </a:r>
          </a:p>
          <a:p>
            <a:endParaRPr lang="en-US" dirty="0"/>
          </a:p>
          <a:p>
            <a:r>
              <a:rPr lang="en-US" dirty="0"/>
              <a:t>Quickly select the grey blurry image and the </a:t>
            </a:r>
            <a:r>
              <a:rPr lang="en-US" dirty="0" err="1"/>
              <a:t>colour</a:t>
            </a:r>
            <a:r>
              <a:rPr lang="en-US" dirty="0"/>
              <a:t> cut out, go to the Animation pane on the ribbon, and use the Add Animation button in the middle to add a Fade entrance animation to both, which will build them in on a click and reveal the highlight.</a:t>
            </a:r>
          </a:p>
          <a:p>
            <a:endParaRPr lang="en-US" dirty="0"/>
          </a:p>
          <a:p>
            <a:r>
              <a:rPr lang="en-US" dirty="0"/>
              <a:t>Finally, paste a fourth version of the image using Ctrl + V, line it up with the blurred greyscale image using Align Left and Alight Top, and then go to the Animation tab, Add an animation like a wipe, and that will give you the effect of bringing the entire picture into focus and </a:t>
            </a:r>
            <a:r>
              <a:rPr lang="en-US" dirty="0" err="1"/>
              <a:t>colour</a:t>
            </a:r>
            <a:r>
              <a:rPr lang="en-US" dirty="0"/>
              <a:t>, to demonstrate that by applying the solution, everyone will get value from the training.</a:t>
            </a:r>
          </a:p>
          <a:p>
            <a:endParaRPr lang="en-US" dirty="0"/>
          </a:p>
          <a:p>
            <a:r>
              <a:rPr lang="en-US" dirty="0"/>
              <a:t>So into show mode, and there you have – billions of dollars spent on training, but of all the people that go through it – only this one person gets any value from it, while it’s wasted for everyone else – but by applying the techniques suggested, then everyone can benefit from effective training and ensure a significant return on the investment being made.</a:t>
            </a:r>
          </a:p>
          <a:p>
            <a:endParaRPr lang="en-US" dirty="0"/>
          </a:p>
          <a:p>
            <a:r>
              <a:rPr lang="en-US" dirty="0"/>
              <a:t>Imagine your presentation having slides that work like that. What would the impact be on your audience? How much more effective is it than the awful bullets from the original. So go to it, and drop us a note on info@brightcarbon.com to share how you get on.</a:t>
            </a:r>
          </a:p>
          <a:p>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511A6D-994B-4CA9-BF98-E9F37B0588D5}"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813552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Morph demo</a:t>
            </a:r>
            <a:endParaRPr lang="mt-MT" b="1" dirty="0"/>
          </a:p>
          <a:p>
            <a:r>
              <a:rPr lang="en-US" sz="1200" kern="1200" dirty="0">
                <a:solidFill>
                  <a:schemeClr val="tx1"/>
                </a:solidFill>
                <a:effectLst/>
                <a:latin typeface="+mn-lt"/>
                <a:ea typeface="+mn-ea"/>
                <a:cs typeface="+mn-cs"/>
              </a:rPr>
              <a:t>You may have played around with the new PowerPoint morph function in PowerPoint 2016, which works across two slides and recognizes any objects that are on both, and seamlessly transitions from one slide to the next. If you reposition the object on the second slide, during the morph transition, the object will move. Change the </a:t>
            </a:r>
            <a:r>
              <a:rPr lang="en-US" sz="1200" kern="1200" dirty="0" err="1">
                <a:solidFill>
                  <a:schemeClr val="tx1"/>
                </a:solidFill>
                <a:effectLst/>
                <a:latin typeface="+mn-lt"/>
                <a:ea typeface="+mn-ea"/>
                <a:cs typeface="+mn-cs"/>
              </a:rPr>
              <a:t>colour</a:t>
            </a:r>
            <a:r>
              <a:rPr lang="en-US" sz="1200" kern="1200" dirty="0">
                <a:solidFill>
                  <a:schemeClr val="tx1"/>
                </a:solidFill>
                <a:effectLst/>
                <a:latin typeface="+mn-lt"/>
                <a:ea typeface="+mn-ea"/>
                <a:cs typeface="+mn-cs"/>
              </a:rPr>
              <a:t> and it will blend to that new </a:t>
            </a:r>
            <a:r>
              <a:rPr lang="en-US" sz="1200" kern="1200" dirty="0" err="1">
                <a:solidFill>
                  <a:schemeClr val="tx1"/>
                </a:solidFill>
                <a:effectLst/>
                <a:latin typeface="+mn-lt"/>
                <a:ea typeface="+mn-ea"/>
                <a:cs typeface="+mn-cs"/>
              </a:rPr>
              <a:t>colour</a:t>
            </a:r>
            <a:r>
              <a:rPr lang="en-US" sz="1200" kern="1200" dirty="0">
                <a:solidFill>
                  <a:schemeClr val="tx1"/>
                </a:solidFill>
                <a:effectLst/>
                <a:latin typeface="+mn-lt"/>
                <a:ea typeface="+mn-ea"/>
                <a:cs typeface="+mn-cs"/>
              </a:rPr>
              <a:t>. You can even change the shape and size of an object.</a:t>
            </a:r>
          </a:p>
          <a:p>
            <a:r>
              <a:rPr lang="en-US" sz="1200" kern="1200" dirty="0">
                <a:solidFill>
                  <a:schemeClr val="tx1"/>
                </a:solidFill>
                <a:effectLst/>
                <a:latin typeface="+mn-lt"/>
                <a:ea typeface="+mn-ea"/>
                <a:cs typeface="+mn-cs"/>
              </a:rPr>
              <a:t>That’s cool beans right there. It makes it much quicker to create some fantastic effects. But this is mind blowing stuff.</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4B552E7-3FA9-41A3-9A59-ADCB7B4DCEF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806133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Tx/>
              <a:buNone/>
            </a:pPr>
            <a:r>
              <a:rPr lang="en-US" b="1" dirty="0"/>
              <a:t>Moving</a:t>
            </a:r>
            <a:r>
              <a:rPr lang="en-US" b="1" baseline="0" dirty="0"/>
              <a:t> </a:t>
            </a:r>
            <a:r>
              <a:rPr lang="en-US" b="1" dirty="0"/>
              <a:t>Content</a:t>
            </a:r>
          </a:p>
          <a:p>
            <a:pPr marL="0" indent="0">
              <a:buFontTx/>
              <a:buNone/>
            </a:pPr>
            <a:r>
              <a:rPr lang="en-US" dirty="0"/>
              <a:t>Move any PowerPoint shape by first selecting it with Left Click, then hold down Left</a:t>
            </a:r>
            <a:r>
              <a:rPr lang="en-US" baseline="0" dirty="0"/>
              <a:t> Click and drag the shape to any position on the slide. Release Left Click when shape is correctly positioned.</a:t>
            </a:r>
            <a:endParaRPr lang="en-US" dirty="0"/>
          </a:p>
          <a:p>
            <a:pPr marL="0" marR="0" indent="0" algn="l" defTabSz="913729" rtl="0" eaLnBrk="1" fontAlgn="auto" latinLnBrk="0" hangingPunct="1">
              <a:lnSpc>
                <a:spcPct val="100000"/>
              </a:lnSpc>
              <a:spcBef>
                <a:spcPts val="0"/>
              </a:spcBef>
              <a:spcAft>
                <a:spcPts val="0"/>
              </a:spcAft>
              <a:buClrTx/>
              <a:buSzTx/>
              <a:buFontTx/>
              <a:buNone/>
              <a:tabLst/>
              <a:defRPr/>
            </a:pPr>
            <a:r>
              <a:rPr lang="en-US" b="1" dirty="0"/>
              <a:t>Moving</a:t>
            </a:r>
            <a:r>
              <a:rPr lang="en-US" b="1" baseline="0" dirty="0"/>
              <a:t> </a:t>
            </a:r>
            <a:r>
              <a:rPr lang="en-US" b="1" dirty="0"/>
              <a:t>Content </a:t>
            </a:r>
            <a:r>
              <a:rPr lang="en-US" b="1" baseline="0" dirty="0"/>
              <a:t>Keyboard shortcuts:</a:t>
            </a:r>
          </a:p>
          <a:p>
            <a:pPr marL="0" marR="0" indent="0" algn="l" defTabSz="913729" rtl="0" eaLnBrk="1" fontAlgn="auto" latinLnBrk="0" hangingPunct="1">
              <a:lnSpc>
                <a:spcPct val="100000"/>
              </a:lnSpc>
              <a:spcBef>
                <a:spcPts val="0"/>
              </a:spcBef>
              <a:spcAft>
                <a:spcPts val="0"/>
              </a:spcAft>
              <a:buClrTx/>
              <a:buSzTx/>
              <a:buFontTx/>
              <a:buNone/>
              <a:tabLst/>
              <a:defRPr/>
            </a:pPr>
            <a:r>
              <a:rPr lang="en-US" b="0" dirty="0"/>
              <a:t>- SHIFT = move shape directly</a:t>
            </a:r>
            <a:r>
              <a:rPr lang="en-US" b="0" baseline="0" dirty="0"/>
              <a:t> horizontally or vertically from original position.</a:t>
            </a:r>
            <a:endParaRPr lang="en-US" b="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BB9A7B-5249-432F-9154-B098F2A1AC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623914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Now, what about that cool trick where you get to fly around it and view your new creation? That’s achieved using the Morph transition, which, sadly for many, is only available in PowerPoint 2016, and even then, not the early versions of 2016, so make sure that you’re up to date in your Office 365 account.</a:t>
            </a:r>
          </a:p>
          <a:p>
            <a:r>
              <a:rPr lang="en-US"/>
              <a:t>Morph works across two slides and recognizes any objects that are on both and seamlessly transitions from one slide to the next. If you move the object on the second slide, during the morph transition, the object will move. Change the </a:t>
            </a:r>
            <a:r>
              <a:rPr lang="en-US" err="1"/>
              <a:t>colour</a:t>
            </a:r>
            <a:r>
              <a:rPr lang="en-US"/>
              <a:t> and it will blend to that new </a:t>
            </a:r>
            <a:r>
              <a:rPr lang="en-US" err="1"/>
              <a:t>colour</a:t>
            </a:r>
            <a:r>
              <a:rPr lang="en-US"/>
              <a:t>. You can even change the shape and size of an object. And amazingly, if you change the 3D rotation of the object, it will spin the object around to the new orientation, which is pretty funky if you ask me. And because this is a recording and you can’t ask me, I’ll just come and out say it anyway – this is pretty funky!</a:t>
            </a:r>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4B552E7-3FA9-41A3-9A59-ADCB7B4DCEF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552933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Now, what about that cool trick where you get to fly around it and view your new creation? That’s achieved using the Morph transition, which, sadly for many, is only available in PowerPoint 2016, and even then, not the early versions of 2016, so make sure that you’re up to date in your Office 365 account.</a:t>
            </a:r>
          </a:p>
          <a:p>
            <a:r>
              <a:rPr lang="en-US"/>
              <a:t>Morph works across two slides and recognizes any objects that are on both and seamlessly transitions from one slide to the next. If you move the object on the second slide, during the morph transition, the object will move. Change the </a:t>
            </a:r>
            <a:r>
              <a:rPr lang="en-US" err="1"/>
              <a:t>colour</a:t>
            </a:r>
            <a:r>
              <a:rPr lang="en-US"/>
              <a:t> and it will blend to that new </a:t>
            </a:r>
            <a:r>
              <a:rPr lang="en-US" err="1"/>
              <a:t>colour</a:t>
            </a:r>
            <a:r>
              <a:rPr lang="en-US"/>
              <a:t>. You can even change the shape and size of an object. And amazingly, if you change the 3D rotation of the object, it will spin the object around to the new orientation, which is pretty funky if you ask me. And because this is a recording and you can’t ask me, I’ll just come and out say it anyway – this is pretty funky!</a:t>
            </a:r>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4B552E7-3FA9-41A3-9A59-ADCB7B4DCEF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497277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45490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312330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243622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8618702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7038874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631862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0192426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219039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Tx/>
              <a:buNone/>
            </a:pPr>
            <a:r>
              <a:rPr lang="en-US" b="1" baseline="0" dirty="0"/>
              <a:t>Copying</a:t>
            </a:r>
            <a:r>
              <a:rPr lang="en-US" b="1" dirty="0"/>
              <a:t> Content</a:t>
            </a:r>
            <a:endParaRPr lang="en-US" dirty="0"/>
          </a:p>
          <a:p>
            <a:pPr marL="0" indent="0">
              <a:buFontTx/>
              <a:buNone/>
            </a:pPr>
            <a:r>
              <a:rPr lang="en-US" dirty="0"/>
              <a:t>Copy any PowerPoint shape by using the Copy/Paste</a:t>
            </a:r>
            <a:r>
              <a:rPr lang="en-US" baseline="0" dirty="0"/>
              <a:t> function on the Home Tab.</a:t>
            </a:r>
          </a:p>
          <a:p>
            <a:pPr marL="0" marR="0" indent="0" algn="l" defTabSz="913729" rtl="0" eaLnBrk="1" fontAlgn="auto" latinLnBrk="0" hangingPunct="1">
              <a:lnSpc>
                <a:spcPct val="100000"/>
              </a:lnSpc>
              <a:spcBef>
                <a:spcPts val="0"/>
              </a:spcBef>
              <a:spcAft>
                <a:spcPts val="0"/>
              </a:spcAft>
              <a:buClrTx/>
              <a:buSzTx/>
              <a:buFontTx/>
              <a:buNone/>
              <a:tabLst/>
              <a:defRPr/>
            </a:pPr>
            <a:r>
              <a:rPr lang="en-US" b="1" baseline="0" dirty="0"/>
              <a:t>Copying </a:t>
            </a:r>
            <a:r>
              <a:rPr lang="en-US" b="1" dirty="0"/>
              <a:t>Content </a:t>
            </a:r>
            <a:r>
              <a:rPr lang="en-US" b="1" baseline="0" dirty="0"/>
              <a:t>Keyboard shortcuts:</a:t>
            </a:r>
          </a:p>
          <a:p>
            <a:pPr marL="0" indent="0">
              <a:buFontTx/>
              <a:buNone/>
            </a:pPr>
            <a:r>
              <a:rPr lang="en-US" dirty="0"/>
              <a:t>- CTRL</a:t>
            </a:r>
            <a:r>
              <a:rPr lang="en-US" baseline="0" dirty="0"/>
              <a:t> + C = copy selected shape.</a:t>
            </a:r>
          </a:p>
          <a:p>
            <a:pPr marL="0" indent="0">
              <a:buFontTx/>
              <a:buNone/>
            </a:pPr>
            <a:r>
              <a:rPr lang="en-US" baseline="0" dirty="0"/>
              <a:t>- CTRL + V = paste copied shape.</a:t>
            </a:r>
          </a:p>
          <a:p>
            <a:pPr marL="0" indent="0">
              <a:buFontTx/>
              <a:buNone/>
            </a:pPr>
            <a:r>
              <a:rPr lang="en-US" baseline="0" dirty="0"/>
              <a:t>- CTRL + V + Paste options = paste copied shape as an image, or using source formatting if from a different template.</a:t>
            </a:r>
          </a:p>
          <a:p>
            <a:pPr marL="0" indent="0">
              <a:buFontTx/>
              <a:buNone/>
            </a:pPr>
            <a:r>
              <a:rPr lang="en-US" dirty="0"/>
              <a:t>- CTRL + Move =</a:t>
            </a:r>
            <a:r>
              <a:rPr lang="en-US" baseline="0" dirty="0"/>
              <a:t> Copy drag. Left Click select the shape to copy and hold down Left Click to move the shape. Press and hold CTRL at the same and then release shape when in correct position to copy it (rather than just move it).</a:t>
            </a:r>
          </a:p>
          <a:p>
            <a:pPr marL="0" indent="0">
              <a:buFontTx/>
              <a:buNone/>
            </a:pPr>
            <a:r>
              <a:rPr lang="en-US" dirty="0"/>
              <a:t>- CTRL + SHIFT</a:t>
            </a:r>
            <a:r>
              <a:rPr lang="en-US" baseline="0" dirty="0"/>
              <a:t> + Move = Copy drag in horizontal or vertical alignment with original shape.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BB9A7B-5249-432F-9154-B098F2A1AC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62891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5AE63E7-F098-476C-927D-21C9A6D3AD57}" type="slidenum">
              <a:rPr lang="en-US" smtClean="0"/>
              <a:t>106</a:t>
            </a:fld>
            <a:endParaRPr lang="en-US"/>
          </a:p>
        </p:txBody>
      </p:sp>
    </p:spTree>
    <p:extLst>
      <p:ext uri="{BB962C8B-B14F-4D97-AF65-F5344CB8AC3E}">
        <p14:creationId xmlns:p14="http://schemas.microsoft.com/office/powerpoint/2010/main" val="251310270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5AE63E7-F098-476C-927D-21C9A6D3AD57}" type="slidenum">
              <a:rPr lang="en-US" smtClean="0"/>
              <a:t>107</a:t>
            </a:fld>
            <a:endParaRPr lang="en-US"/>
          </a:p>
        </p:txBody>
      </p:sp>
    </p:spTree>
    <p:extLst>
      <p:ext uri="{BB962C8B-B14F-4D97-AF65-F5344CB8AC3E}">
        <p14:creationId xmlns:p14="http://schemas.microsoft.com/office/powerpoint/2010/main" val="325293791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r>
              <a:rPr lang="en-US" dirty="0"/>
              <a:t>This slide uses the Title and Lower-Right Photo</a:t>
            </a:r>
            <a:r>
              <a:rPr lang="en-US" baseline="0" dirty="0"/>
              <a:t> layout. You can adjust the size of the picture placeholder to suit the photo. If the photo’s background doesn’t match that of the slide, remove the photo’s background, so there’s no “box” around the photo.</a:t>
            </a:r>
            <a:endParaRPr lang="en-US" dirty="0"/>
          </a:p>
        </p:txBody>
      </p:sp>
      <p:sp>
        <p:nvSpPr>
          <p:cNvPr id="4" name="Slide Number Placeholder 3"/>
          <p:cNvSpPr>
            <a:spLocks noGrp="1"/>
          </p:cNvSpPr>
          <p:nvPr>
            <p:ph type="sldNum" sz="quarter" idx="10"/>
          </p:nvPr>
        </p:nvSpPr>
        <p:spPr/>
        <p:txBody>
          <a:bodyPr/>
          <a:lstStyle/>
          <a:p>
            <a:fld id="{E1B85DEE-EA4F-43C7-AFAD-12E49FE2B0DD}" type="slidenum">
              <a:rPr lang="en-US" smtClean="0"/>
              <a:t>108</a:t>
            </a:fld>
            <a:endParaRPr lang="en-US"/>
          </a:p>
        </p:txBody>
      </p:sp>
    </p:spTree>
    <p:extLst>
      <p:ext uri="{BB962C8B-B14F-4D97-AF65-F5344CB8AC3E}">
        <p14:creationId xmlns:p14="http://schemas.microsoft.com/office/powerpoint/2010/main" val="163840450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C5C08C46-1EE8-4610-B3DE-72DE02C4950F}" type="slidenum">
              <a:rPr lang="en-GB" smtClean="0"/>
              <a:t>109</a:t>
            </a:fld>
            <a:endParaRPr lang="en-GB"/>
          </a:p>
        </p:txBody>
      </p:sp>
    </p:spTree>
    <p:extLst>
      <p:ext uri="{BB962C8B-B14F-4D97-AF65-F5344CB8AC3E}">
        <p14:creationId xmlns:p14="http://schemas.microsoft.com/office/powerpoint/2010/main" val="387898951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b="1" i="0" kern="1200" dirty="0">
                <a:solidFill>
                  <a:schemeClr val="tx1"/>
                </a:solidFill>
                <a:effectLst/>
                <a:latin typeface="+mn-lt"/>
                <a:ea typeface="+mn-ea"/>
                <a:cs typeface="+mn-cs"/>
              </a:rPr>
              <a:t>0 - </a:t>
            </a:r>
            <a:r>
              <a:rPr lang="en-GB" dirty="0"/>
              <a:t>Ok, so you have the idea of a 3x3 grid, Let’s use it to enhance the layout of this slide.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652230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0 -  </a:t>
            </a:r>
            <a:r>
              <a:rPr lang="en-GB" dirty="0"/>
              <a:t>What do you think about how it transforms into this? Like it? Well, it’s all done by just applying the grid. Let’s look at how easy it is.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670072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Creating a 3x3 grid with guides</a:t>
            </a:r>
          </a:p>
          <a:p>
            <a:endParaRPr lang="en-GB" dirty="0"/>
          </a:p>
          <a:p>
            <a:r>
              <a:rPr lang="en-GB" b="1" dirty="0"/>
              <a:t>Demo</a:t>
            </a:r>
            <a:endParaRPr lang="en-GB" dirty="0"/>
          </a:p>
          <a:p>
            <a:pPr marL="171450" indent="-171450">
              <a:buFontTx/>
              <a:buChar char="-"/>
            </a:pPr>
            <a:r>
              <a:rPr lang="en-GB" dirty="0"/>
              <a:t>Right click and bring in Guides</a:t>
            </a:r>
          </a:p>
          <a:p>
            <a:pPr marL="171450" indent="-171450">
              <a:buFontTx/>
              <a:buChar char="-"/>
            </a:pPr>
            <a:r>
              <a:rPr lang="en-GB" dirty="0"/>
              <a:t>Show that objects snap to Guides</a:t>
            </a:r>
          </a:p>
          <a:p>
            <a:pPr marL="171450" indent="-171450">
              <a:buFontTx/>
              <a:buChar char="-"/>
            </a:pPr>
            <a:r>
              <a:rPr lang="en-GB" dirty="0"/>
              <a:t>Move Guide by clicking and dragging</a:t>
            </a:r>
          </a:p>
          <a:p>
            <a:pPr marL="171450" indent="-171450">
              <a:buFontTx/>
              <a:buChar char="-"/>
            </a:pPr>
            <a:r>
              <a:rPr lang="en-GB" dirty="0"/>
              <a:t>Duplicate Guide by copy dragging</a:t>
            </a:r>
          </a:p>
          <a:p>
            <a:pPr marL="171450" indent="-171450">
              <a:buFontTx/>
              <a:buChar char="-"/>
            </a:pPr>
            <a:r>
              <a:rPr lang="en-GB" dirty="0"/>
              <a:t>Draw four lines – two on outer edges – and distribute for thirds layout</a:t>
            </a:r>
          </a:p>
          <a:p>
            <a:pPr marL="171450" indent="-171450">
              <a:buFontTx/>
              <a:buChar char="-"/>
            </a:pPr>
            <a:r>
              <a:rPr lang="en-GB" dirty="0"/>
              <a:t>Match guides to two inner third lines</a:t>
            </a:r>
          </a:p>
          <a:p>
            <a:pPr marL="171450" indent="-171450">
              <a:buFontTx/>
              <a:buChar char="-"/>
            </a:pPr>
            <a:r>
              <a:rPr lang="en-GB" dirty="0"/>
              <a:t>Do the same horizontally to create full 3x3 grid</a:t>
            </a:r>
          </a:p>
          <a:p>
            <a:endParaRPr lang="en-GB" dirty="0"/>
          </a:p>
          <a:p>
            <a:endParaRPr lang="en-GB" dirty="0"/>
          </a:p>
          <a:p>
            <a:r>
              <a:rPr lang="en-GB" b="1" dirty="0"/>
              <a:t>Script</a:t>
            </a:r>
          </a:p>
          <a:p>
            <a:r>
              <a:rPr lang="en-US" dirty="0"/>
              <a:t>You’ll likely be familiar with grids from the world photography – it’s called the rule of thirds, where content is divided to sit in any combination across a 3x3 grid system, giving balance to content in the image. Well, the same things applies to presentations.</a:t>
            </a:r>
          </a:p>
          <a:p>
            <a:r>
              <a:rPr lang="en-GB" dirty="0"/>
              <a:t>Let’s show you how to apply your own 3x3 grid to help layout your slides.</a:t>
            </a:r>
          </a:p>
          <a:p>
            <a:r>
              <a:rPr lang="en-GB" dirty="0"/>
              <a:t>If you right click on a blank area of the slide, half-way down the pop-up menu, you’ll see Grid and Guides, and you can expand that further to show some options. If you check the ‘Guides’ option, it will bring up these thin dotted grey lines on your slide. These are useful as objects will snap to them, so you can line things up really easily with them. They’re also useful to mark out thirds sections on your slides, as you can move them about by dragging them around. For thirds, you need two, so simple press and hold the Control key and click on a guide and drag it to a new position to create a new one.</a:t>
            </a:r>
          </a:p>
          <a:p>
            <a:r>
              <a:rPr lang="en-GB" dirty="0"/>
              <a:t>Now, creating the exact thirds layout can be complex, but the quick trick is to draw a line on one edge of the slide. Then use the copy drag, by holding down the Control key and dragging the new line to create a new one. Do that twice more, with the final line positioned on the other edge of the slide. Now select all four lines and evenly space them by going to the Home tab on the ribbon, then Arrange on the right-hand side, down to Align, and then down to Distribute Horizontally. Your lines are now evenly spaced, giving you one third, two thirds, and three thirds spaces. Use those lines to position your guides, and you’re nicely set with three clear areas on the slide.</a:t>
            </a:r>
          </a:p>
          <a:p>
            <a:r>
              <a:rPr lang="en-GB" dirty="0"/>
              <a:t>You can also do the same thing horizontally, drawing one line at the top, copy dragging it down three times, distributing them vertically to make things even, and then positioning one horizontal guide with the first third line, and copy dragging a second guide into the second third position.</a:t>
            </a:r>
          </a:p>
          <a:p>
            <a:r>
              <a:rPr lang="en-GB" dirty="0"/>
              <a:t>And now you’ve got a great 3x3 grid to work with you create excellent slides.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671812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Examples of effective use of white spare are everywhere. Apple uses it extensively, to give a sense of luxury to their content.</a:t>
            </a:r>
          </a:p>
        </p:txBody>
      </p:sp>
      <p:sp>
        <p:nvSpPr>
          <p:cNvPr id="4" name="Slide Number Placeholder 3"/>
          <p:cNvSpPr>
            <a:spLocks noGrp="1"/>
          </p:cNvSpPr>
          <p:nvPr>
            <p:ph type="sldNum" sz="quarter" idx="5"/>
          </p:nvPr>
        </p:nvSpPr>
        <p:spPr/>
        <p:txBody>
          <a:bodyPr/>
          <a:lstStyle/>
          <a:p>
            <a:fld id="{C5C08C46-1EE8-4610-B3DE-72DE02C4950F}" type="slidenum">
              <a:rPr lang="en-GB" smtClean="0"/>
              <a:t>116</a:t>
            </a:fld>
            <a:endParaRPr lang="en-GB"/>
          </a:p>
        </p:txBody>
      </p:sp>
    </p:spTree>
    <p:extLst>
      <p:ext uri="{BB962C8B-B14F-4D97-AF65-F5344CB8AC3E}">
        <p14:creationId xmlns:p14="http://schemas.microsoft.com/office/powerpoint/2010/main" val="357502290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5C08C46-1EE8-4610-B3DE-72DE02C4950F}" type="slidenum">
              <a:rPr lang="en-GB" smtClean="0"/>
              <a:t>117</a:t>
            </a:fld>
            <a:endParaRPr lang="en-GB"/>
          </a:p>
        </p:txBody>
      </p:sp>
    </p:spTree>
    <p:extLst>
      <p:ext uri="{BB962C8B-B14F-4D97-AF65-F5344CB8AC3E}">
        <p14:creationId xmlns:p14="http://schemas.microsoft.com/office/powerpoint/2010/main" val="378841187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Other iconic brands also use white </a:t>
            </a:r>
            <a:r>
              <a:rPr lang="en-US"/>
              <a:t>space well.</a:t>
            </a:r>
            <a:endParaRPr lang="en-US" dirty="0"/>
          </a:p>
        </p:txBody>
      </p:sp>
      <p:sp>
        <p:nvSpPr>
          <p:cNvPr id="4" name="Slide Number Placeholder 3"/>
          <p:cNvSpPr>
            <a:spLocks noGrp="1"/>
          </p:cNvSpPr>
          <p:nvPr>
            <p:ph type="sldNum" sz="quarter" idx="5"/>
          </p:nvPr>
        </p:nvSpPr>
        <p:spPr/>
        <p:txBody>
          <a:bodyPr/>
          <a:lstStyle/>
          <a:p>
            <a:fld id="{C5C08C46-1EE8-4610-B3DE-72DE02C4950F}" type="slidenum">
              <a:rPr lang="en-GB" smtClean="0"/>
              <a:t>118</a:t>
            </a:fld>
            <a:endParaRPr lang="en-GB"/>
          </a:p>
        </p:txBody>
      </p:sp>
    </p:spTree>
    <p:extLst>
      <p:ext uri="{BB962C8B-B14F-4D97-AF65-F5344CB8AC3E}">
        <p14:creationId xmlns:p14="http://schemas.microsoft.com/office/powerpoint/2010/main" val="407495675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Standard Shapes in Slides</a:t>
            </a:r>
          </a:p>
          <a:p>
            <a:r>
              <a:rPr lang="en-US" dirty="0"/>
              <a:t>Standard</a:t>
            </a:r>
            <a:r>
              <a:rPr lang="en-US" baseline="0" dirty="0"/>
              <a:t> shapes alone can be used in combination to create some excellent visual slide sequences. For example, a Process. What could be easier? And yet it helps make a great point.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BB9A7B-5249-432F-9154-B098F2A1ACA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963486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7000"/>
              </a:lnSpc>
              <a:spcBef>
                <a:spcPts val="0"/>
              </a:spcBef>
              <a:spcAft>
                <a:spcPts val="0"/>
              </a:spcAft>
              <a:buClrTx/>
              <a:buSzTx/>
              <a:buFont typeface="+mj-lt"/>
              <a:buNone/>
              <a:tabLst/>
              <a:defRPr/>
            </a:pPr>
            <a:r>
              <a:rPr lang="en-US" b="1" dirty="0"/>
              <a:t>Demo</a:t>
            </a:r>
            <a:endParaRPr lang="mt-MT" b="1" dirty="0"/>
          </a:p>
          <a:p>
            <a:pPr marL="0" marR="0" lvl="0" indent="0">
              <a:lnSpc>
                <a:spcPct val="107000"/>
              </a:lnSpc>
              <a:spcBef>
                <a:spcPts val="0"/>
              </a:spcBef>
              <a:spcAft>
                <a:spcPts val="0"/>
              </a:spcAft>
              <a:buFont typeface="+mj-lt"/>
              <a:buNone/>
            </a:pP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Insert any image that you want to magnify part of, either by dragging it onto the slide or choosing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Insert &gt; Picture</a:t>
            </a:r>
            <a:r>
              <a:rPr lang="en-US" sz="1200" dirty="0">
                <a:effectLst/>
                <a:latin typeface="Calibri" panose="020F0502020204030204" pitchFamily="34" charset="0"/>
                <a:ea typeface="Calibri" panose="020F0502020204030204" pitchFamily="34" charset="0"/>
                <a:cs typeface="Times New Roman" panose="02020603050405020304" pitchFamily="18" charset="0"/>
              </a:rPr>
              <a:t>. Make sure it’s a decent resolution, as you’ll be magnifying it and don’t want it too pixelated. Ideally a minimum of 1000 pixels as the smallest dimension.</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Position the image on the slide. This example is full screen, but it doesn’t need to be. Make sure that it’s the final position, as changing it later will be a pain.</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Copy the image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Ctrl + C</a:t>
            </a:r>
            <a:r>
              <a:rPr lang="en-US" sz="1200" dirty="0">
                <a:effectLst/>
                <a:latin typeface="Calibri" panose="020F0502020204030204" pitchFamily="34" charset="0"/>
                <a:ea typeface="Calibri" panose="020F0502020204030204" pitchFamily="34" charset="0"/>
                <a:cs typeface="Times New Roman" panose="02020603050405020304" pitchFamily="18" charset="0"/>
              </a:rPr>
              <a:t>, paste it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Ctrl + V</a:t>
            </a:r>
            <a:r>
              <a:rPr lang="en-US" sz="1200" dirty="0">
                <a:effectLst/>
                <a:latin typeface="Calibri" panose="020F0502020204030204" pitchFamily="34" charset="0"/>
                <a:ea typeface="Calibri" panose="020F0502020204030204" pitchFamily="34" charset="0"/>
                <a:cs typeface="Times New Roman" panose="02020603050405020304" pitchFamily="18" charset="0"/>
              </a:rPr>
              <a:t>, and line the copied image on top of the other using the alignment tools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Home &gt; Arrange &gt; Align</a:t>
            </a:r>
            <a:r>
              <a:rPr lang="en-US" sz="1200" dirty="0">
                <a:effectLst/>
                <a:latin typeface="Calibri" panose="020F0502020204030204" pitchFamily="34" charset="0"/>
                <a:ea typeface="Calibri" panose="020F0502020204030204" pitchFamily="34" charset="0"/>
                <a:cs typeface="Times New Roman" panose="02020603050405020304" pitchFamily="18" charset="0"/>
              </a:rPr>
              <a:t>.</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Select just the top image and crop it down to the area you want to highlight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Picture Tools Format &gt; Crop</a:t>
            </a:r>
            <a:r>
              <a:rPr lang="en-US" sz="1200" dirty="0">
                <a:effectLst/>
                <a:latin typeface="Calibri" panose="020F0502020204030204" pitchFamily="34" charset="0"/>
                <a:ea typeface="Calibri" panose="020F0502020204030204" pitchFamily="34" charset="0"/>
                <a:cs typeface="Times New Roman" panose="02020603050405020304" pitchFamily="18" charset="0"/>
              </a:rPr>
              <a:t>. Note that if you’ve lined up the two images, then you won’t be able to see the cropped one, yet. But be careful not to lose it or move it.</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You may wish to create a non-square/rectangle shape for your highlight, in which case, change the crop shape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Picture Tools Format &gt; Crop &gt; Crop to Shape</a:t>
            </a:r>
            <a:r>
              <a:rPr lang="en-US" sz="1200" dirty="0">
                <a:effectLst/>
                <a:latin typeface="Calibri" panose="020F0502020204030204" pitchFamily="34" charset="0"/>
                <a:ea typeface="Calibri" panose="020F0502020204030204" pitchFamily="34" charset="0"/>
                <a:cs typeface="Times New Roman" panose="02020603050405020304" pitchFamily="18" charset="0"/>
              </a:rPr>
              <a:t>. You can also ensure a precise shape by choosing a 1:1 aspect ratio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Picture Tools Format &gt; Crop &gt; Aspect Ratio</a:t>
            </a:r>
            <a:r>
              <a:rPr lang="en-US" sz="1200" dirty="0">
                <a:effectLst/>
                <a:latin typeface="Calibri" panose="020F0502020204030204" pitchFamily="34" charset="0"/>
                <a:ea typeface="Calibri" panose="020F0502020204030204" pitchFamily="34" charset="0"/>
                <a:cs typeface="Times New Roman" panose="02020603050405020304" pitchFamily="18" charset="0"/>
              </a:rPr>
              <a:t> (for example, 1:1).</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Increase the size of your cropped image, to give the impression that you’re magnifying part of the image. It’s best to use the corner white grab handles and press and hold the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Ctrl</a:t>
            </a:r>
            <a:r>
              <a:rPr lang="en-US" sz="1200" dirty="0">
                <a:effectLst/>
                <a:latin typeface="Calibri" panose="020F0502020204030204" pitchFamily="34" charset="0"/>
                <a:ea typeface="Calibri" panose="020F0502020204030204" pitchFamily="34" charset="0"/>
                <a:cs typeface="Times New Roman" panose="02020603050405020304" pitchFamily="18" charset="0"/>
              </a:rPr>
              <a:t> and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Shift</a:t>
            </a:r>
            <a:r>
              <a:rPr lang="en-US" sz="1200" dirty="0">
                <a:effectLst/>
                <a:latin typeface="Calibri" panose="020F0502020204030204" pitchFamily="34" charset="0"/>
                <a:ea typeface="Calibri" panose="020F0502020204030204" pitchFamily="34" charset="0"/>
                <a:cs typeface="Times New Roman" panose="02020603050405020304" pitchFamily="18" charset="0"/>
              </a:rPr>
              <a:t> keys (Ctrl to re-size the shape out from the </a:t>
            </a:r>
            <a:r>
              <a:rPr lang="en-US" sz="1200" dirty="0" err="1">
                <a:effectLst/>
                <a:latin typeface="Calibri" panose="020F0502020204030204" pitchFamily="34" charset="0"/>
                <a:ea typeface="Calibri" panose="020F0502020204030204" pitchFamily="34" charset="0"/>
                <a:cs typeface="Times New Roman" panose="02020603050405020304" pitchFamily="18" charset="0"/>
              </a:rPr>
              <a:t>centre</a:t>
            </a:r>
            <a:r>
              <a:rPr lang="en-US" sz="1200" dirty="0">
                <a:effectLst/>
                <a:latin typeface="Calibri" panose="020F0502020204030204" pitchFamily="34" charset="0"/>
                <a:ea typeface="Calibri" panose="020F0502020204030204" pitchFamily="34" charset="0"/>
                <a:cs typeface="Times New Roman" panose="02020603050405020304" pitchFamily="18" charset="0"/>
              </a:rPr>
              <a:t> so it maintains its position, and Shift to ensure that the aspect ratio is maintained and nothing gets stretched).</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At this point, add any formatting you like to the cropped highlight image to make it stand out, such as an outline or shadow. This is optional.</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Duplicate the slide, by selecting it in the thumbnails on the left and using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Ctrl + D</a:t>
            </a:r>
            <a:r>
              <a:rPr lang="en-US" sz="1200" dirty="0">
                <a:effectLst/>
                <a:latin typeface="Calibri" panose="020F0502020204030204" pitchFamily="34" charset="0"/>
                <a:ea typeface="Calibri" panose="020F0502020204030204" pitchFamily="34" charset="0"/>
                <a:cs typeface="Times New Roman" panose="02020603050405020304" pitchFamily="18" charset="0"/>
              </a:rPr>
              <a:t>.</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On the second slide move the cropped highlight image somewhere else on the slide that you want to highlight. Remember, this technique gives you a straight-line point-to-point magnification effect, so consider what will be magnified as you move the cropped highlight image to its new position.</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Now, select the cropped highlight image and then the crop function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Picture Tools Format &gt; Crop</a:t>
            </a:r>
            <a:r>
              <a:rPr lang="en-US" sz="1200" dirty="0">
                <a:effectLst/>
                <a:latin typeface="Calibri" panose="020F0502020204030204" pitchFamily="34" charset="0"/>
                <a:ea typeface="Calibri" panose="020F0502020204030204" pitchFamily="34" charset="0"/>
                <a:cs typeface="Times New Roman" panose="02020603050405020304" pitchFamily="18" charset="0"/>
              </a:rPr>
              <a:t> and note that you get a greyed out view of the full image, showing just a small portion in full </a:t>
            </a:r>
            <a:r>
              <a:rPr lang="en-US" sz="1200" dirty="0" err="1">
                <a:effectLst/>
                <a:latin typeface="Calibri" panose="020F0502020204030204" pitchFamily="34" charset="0"/>
                <a:ea typeface="Calibri" panose="020F0502020204030204" pitchFamily="34" charset="0"/>
                <a:cs typeface="Times New Roman" panose="02020603050405020304" pitchFamily="18" charset="0"/>
              </a:rPr>
              <a:t>colour</a:t>
            </a:r>
            <a:r>
              <a:rPr lang="en-US" sz="1200" dirty="0">
                <a:effectLst/>
                <a:latin typeface="Calibri" panose="020F0502020204030204" pitchFamily="34" charset="0"/>
                <a:ea typeface="Calibri" panose="020F0502020204030204" pitchFamily="34" charset="0"/>
                <a:cs typeface="Times New Roman" panose="02020603050405020304" pitchFamily="18" charset="0"/>
              </a:rPr>
              <a:t>, inside the crop shape you created. Think of that crop shape as the viewfinder for your image, showing you what you’ll see. You can move the image around by clicking on it and dragging, so that different parts of it are visible within the viewfinder. Move the image so that the magnified picture matches up with the corresponding part of the main image underneath. So, in this example, the crop shape is now covering up the beach hut, so move the magnified image so that the beach hut is visible within the viewfinder.</a:t>
            </a:r>
          </a:p>
          <a:p>
            <a:pPr marL="342900" marR="0" lvl="0" indent="-342900">
              <a:lnSpc>
                <a:spcPct val="107000"/>
              </a:lnSpc>
              <a:spcBef>
                <a:spcPts val="0"/>
              </a:spcBef>
              <a:spcAft>
                <a:spcPts val="80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If you add a Morph transition to the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second</a:t>
            </a:r>
            <a:r>
              <a:rPr lang="en-US" sz="1200" dirty="0">
                <a:effectLst/>
                <a:latin typeface="Calibri" panose="020F0502020204030204" pitchFamily="34" charset="0"/>
                <a:ea typeface="Calibri" panose="020F0502020204030204" pitchFamily="34" charset="0"/>
                <a:cs typeface="Times New Roman" panose="02020603050405020304" pitchFamily="18" charset="0"/>
              </a:rPr>
              <a:t> slide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Transitions &gt; Morph</a:t>
            </a:r>
            <a:r>
              <a:rPr lang="en-US" sz="1200" dirty="0">
                <a:effectLst/>
                <a:latin typeface="Calibri" panose="020F0502020204030204" pitchFamily="34" charset="0"/>
                <a:ea typeface="Calibri" panose="020F0502020204030204" pitchFamily="34" charset="0"/>
                <a:cs typeface="Times New Roman" panose="02020603050405020304" pitchFamily="18" charset="0"/>
              </a:rPr>
              <a:t>, then when you go into Slide Show mode, PowerPoint will recognize that the image is the same on both slides, just positioned and cropped differently. When you move from the first to the second slide, it will then reveal the parts of the magnified image between the first and second viewfinder positions as it moves across the normal image underneath. And because you positioned the magnified image over its corresponding normal content, you get a magnifying lens effect.</a:t>
            </a:r>
          </a:p>
          <a:p>
            <a:endParaRPr lang="mt-MT" dirty="0"/>
          </a:p>
          <a:p>
            <a:endParaRPr lang="mt-MT"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750224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7000"/>
              </a:lnSpc>
              <a:spcBef>
                <a:spcPts val="0"/>
              </a:spcBef>
              <a:spcAft>
                <a:spcPts val="0"/>
              </a:spcAft>
              <a:buClrTx/>
              <a:buSzTx/>
              <a:buFont typeface="+mj-lt"/>
              <a:buNone/>
              <a:tabLst/>
              <a:defRPr/>
            </a:pPr>
            <a:r>
              <a:rPr lang="en-US" b="1" dirty="0"/>
              <a:t>Demo</a:t>
            </a:r>
            <a:endParaRPr lang="mt-MT" b="1" dirty="0"/>
          </a:p>
          <a:p>
            <a:pPr marL="0" marR="0" lvl="0" indent="0">
              <a:lnSpc>
                <a:spcPct val="107000"/>
              </a:lnSpc>
              <a:spcBef>
                <a:spcPts val="0"/>
              </a:spcBef>
              <a:spcAft>
                <a:spcPts val="0"/>
              </a:spcAft>
              <a:buFont typeface="+mj-lt"/>
              <a:buNone/>
            </a:pP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Insert any image that you want to magnify part of, either by dragging it onto the slide or choosing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Insert &gt; Picture</a:t>
            </a:r>
            <a:r>
              <a:rPr lang="en-US" sz="1200" dirty="0">
                <a:effectLst/>
                <a:latin typeface="Calibri" panose="020F0502020204030204" pitchFamily="34" charset="0"/>
                <a:ea typeface="Calibri" panose="020F0502020204030204" pitchFamily="34" charset="0"/>
                <a:cs typeface="Times New Roman" panose="02020603050405020304" pitchFamily="18" charset="0"/>
              </a:rPr>
              <a:t>. Make sure it’s a decent resolution, as you’ll be magnifying it and don’t want it too pixelated. Ideally a minimum of 1000 pixels as the smallest dimension.</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Position the image on the slide. This example is full screen, but it doesn’t need to be. Make sure that it’s the final position, as changing it later will be a pain.</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Copy the image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Ctrl + C</a:t>
            </a:r>
            <a:r>
              <a:rPr lang="en-US" sz="1200" dirty="0">
                <a:effectLst/>
                <a:latin typeface="Calibri" panose="020F0502020204030204" pitchFamily="34" charset="0"/>
                <a:ea typeface="Calibri" panose="020F0502020204030204" pitchFamily="34" charset="0"/>
                <a:cs typeface="Times New Roman" panose="02020603050405020304" pitchFamily="18" charset="0"/>
              </a:rPr>
              <a:t>, paste it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Ctrl + V</a:t>
            </a:r>
            <a:r>
              <a:rPr lang="en-US" sz="1200" dirty="0">
                <a:effectLst/>
                <a:latin typeface="Calibri" panose="020F0502020204030204" pitchFamily="34" charset="0"/>
                <a:ea typeface="Calibri" panose="020F0502020204030204" pitchFamily="34" charset="0"/>
                <a:cs typeface="Times New Roman" panose="02020603050405020304" pitchFamily="18" charset="0"/>
              </a:rPr>
              <a:t>, and line the copied image on top of the other using the alignment tools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Home &gt; Arrange &gt; Align</a:t>
            </a:r>
            <a:r>
              <a:rPr lang="en-US" sz="1200" dirty="0">
                <a:effectLst/>
                <a:latin typeface="Calibri" panose="020F0502020204030204" pitchFamily="34" charset="0"/>
                <a:ea typeface="Calibri" panose="020F0502020204030204" pitchFamily="34" charset="0"/>
                <a:cs typeface="Times New Roman" panose="02020603050405020304" pitchFamily="18" charset="0"/>
              </a:rPr>
              <a:t>.</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Select just the top image and crop it down to the area you want to highlight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Picture Tools Format &gt; Crop</a:t>
            </a:r>
            <a:r>
              <a:rPr lang="en-US" sz="1200" dirty="0">
                <a:effectLst/>
                <a:latin typeface="Calibri" panose="020F0502020204030204" pitchFamily="34" charset="0"/>
                <a:ea typeface="Calibri" panose="020F0502020204030204" pitchFamily="34" charset="0"/>
                <a:cs typeface="Times New Roman" panose="02020603050405020304" pitchFamily="18" charset="0"/>
              </a:rPr>
              <a:t>. Note that if you’ve lined up the two images, then you won’t be able to see the cropped one, yet. But be careful not to lose it or move it.</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You may wish to create a non-square/rectangle shape for your highlight, in which case, change the crop shape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Picture Tools Format &gt; Crop &gt; Crop to Shape</a:t>
            </a:r>
            <a:r>
              <a:rPr lang="en-US" sz="1200" dirty="0">
                <a:effectLst/>
                <a:latin typeface="Calibri" panose="020F0502020204030204" pitchFamily="34" charset="0"/>
                <a:ea typeface="Calibri" panose="020F0502020204030204" pitchFamily="34" charset="0"/>
                <a:cs typeface="Times New Roman" panose="02020603050405020304" pitchFamily="18" charset="0"/>
              </a:rPr>
              <a:t>. You can also ensure a precise shape by choosing a 1:1 aspect ratio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Picture Tools Format &gt; Crop &gt; Aspect Ratio</a:t>
            </a:r>
            <a:r>
              <a:rPr lang="en-US" sz="1200" dirty="0">
                <a:effectLst/>
                <a:latin typeface="Calibri" panose="020F0502020204030204" pitchFamily="34" charset="0"/>
                <a:ea typeface="Calibri" panose="020F0502020204030204" pitchFamily="34" charset="0"/>
                <a:cs typeface="Times New Roman" panose="02020603050405020304" pitchFamily="18" charset="0"/>
              </a:rPr>
              <a:t> (for example, 1:1).</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Increase the size of your cropped image, to give the impression that you’re magnifying part of the image. It’s best to use the corner white grab handles and press and hold the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Ctrl</a:t>
            </a:r>
            <a:r>
              <a:rPr lang="en-US" sz="1200" dirty="0">
                <a:effectLst/>
                <a:latin typeface="Calibri" panose="020F0502020204030204" pitchFamily="34" charset="0"/>
                <a:ea typeface="Calibri" panose="020F0502020204030204" pitchFamily="34" charset="0"/>
                <a:cs typeface="Times New Roman" panose="02020603050405020304" pitchFamily="18" charset="0"/>
              </a:rPr>
              <a:t> and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Shift</a:t>
            </a:r>
            <a:r>
              <a:rPr lang="en-US" sz="1200" dirty="0">
                <a:effectLst/>
                <a:latin typeface="Calibri" panose="020F0502020204030204" pitchFamily="34" charset="0"/>
                <a:ea typeface="Calibri" panose="020F0502020204030204" pitchFamily="34" charset="0"/>
                <a:cs typeface="Times New Roman" panose="02020603050405020304" pitchFamily="18" charset="0"/>
              </a:rPr>
              <a:t> keys (Ctrl to re-size the shape out from the </a:t>
            </a:r>
            <a:r>
              <a:rPr lang="en-US" sz="1200" dirty="0" err="1">
                <a:effectLst/>
                <a:latin typeface="Calibri" panose="020F0502020204030204" pitchFamily="34" charset="0"/>
                <a:ea typeface="Calibri" panose="020F0502020204030204" pitchFamily="34" charset="0"/>
                <a:cs typeface="Times New Roman" panose="02020603050405020304" pitchFamily="18" charset="0"/>
              </a:rPr>
              <a:t>centre</a:t>
            </a:r>
            <a:r>
              <a:rPr lang="en-US" sz="1200" dirty="0">
                <a:effectLst/>
                <a:latin typeface="Calibri" panose="020F0502020204030204" pitchFamily="34" charset="0"/>
                <a:ea typeface="Calibri" panose="020F0502020204030204" pitchFamily="34" charset="0"/>
                <a:cs typeface="Times New Roman" panose="02020603050405020304" pitchFamily="18" charset="0"/>
              </a:rPr>
              <a:t> so it maintains its position, and Shift to ensure that the aspect ratio is maintained and nothing gets stretched).</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At this point, add any formatting you like to the cropped highlight image to make it stand out, such as an outline or shadow. This is optional.</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Duplicate the slide, by selecting it in the thumbnails on the left and using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Ctrl + D</a:t>
            </a:r>
            <a:r>
              <a:rPr lang="en-US" sz="1200" dirty="0">
                <a:effectLst/>
                <a:latin typeface="Calibri" panose="020F0502020204030204" pitchFamily="34" charset="0"/>
                <a:ea typeface="Calibri" panose="020F0502020204030204" pitchFamily="34" charset="0"/>
                <a:cs typeface="Times New Roman" panose="02020603050405020304" pitchFamily="18" charset="0"/>
              </a:rPr>
              <a:t>.</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On the second slide move the cropped highlight image somewhere else on the slide that you want to highlight. Remember, this technique gives you a straight-line point-to-point magnification effect, so consider what will be magnified as you move the cropped highlight image to its new position.</a:t>
            </a:r>
          </a:p>
          <a:p>
            <a:pPr marL="342900" marR="0" lvl="0" indent="-342900">
              <a:lnSpc>
                <a:spcPct val="107000"/>
              </a:lnSpc>
              <a:spcBef>
                <a:spcPts val="0"/>
              </a:spcBef>
              <a:spcAft>
                <a:spcPts val="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Now, select the cropped highlight image and then the crop function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Picture Tools Format &gt; Crop</a:t>
            </a:r>
            <a:r>
              <a:rPr lang="en-US" sz="1200" dirty="0">
                <a:effectLst/>
                <a:latin typeface="Calibri" panose="020F0502020204030204" pitchFamily="34" charset="0"/>
                <a:ea typeface="Calibri" panose="020F0502020204030204" pitchFamily="34" charset="0"/>
                <a:cs typeface="Times New Roman" panose="02020603050405020304" pitchFamily="18" charset="0"/>
              </a:rPr>
              <a:t> and note that you get a greyed out view of the full image, showing just a small portion in full </a:t>
            </a:r>
            <a:r>
              <a:rPr lang="en-US" sz="1200" dirty="0" err="1">
                <a:effectLst/>
                <a:latin typeface="Calibri" panose="020F0502020204030204" pitchFamily="34" charset="0"/>
                <a:ea typeface="Calibri" panose="020F0502020204030204" pitchFamily="34" charset="0"/>
                <a:cs typeface="Times New Roman" panose="02020603050405020304" pitchFamily="18" charset="0"/>
              </a:rPr>
              <a:t>colour</a:t>
            </a:r>
            <a:r>
              <a:rPr lang="en-US" sz="1200" dirty="0">
                <a:effectLst/>
                <a:latin typeface="Calibri" panose="020F0502020204030204" pitchFamily="34" charset="0"/>
                <a:ea typeface="Calibri" panose="020F0502020204030204" pitchFamily="34" charset="0"/>
                <a:cs typeface="Times New Roman" panose="02020603050405020304" pitchFamily="18" charset="0"/>
              </a:rPr>
              <a:t>, inside the crop shape you created. Think of that crop shape as the viewfinder for your image, showing you what you’ll see. You can move the image around by clicking on it and dragging, so that different parts of it are visible within the viewfinder. Move the image so that the magnified picture matches up with the corresponding part of the main image underneath. So, in this example, the crop shape is now covering up the beach hut, so move the magnified image so that the beach hut is visible within the viewfinder.</a:t>
            </a:r>
          </a:p>
          <a:p>
            <a:pPr marL="342900" marR="0" lvl="0" indent="-342900">
              <a:lnSpc>
                <a:spcPct val="107000"/>
              </a:lnSpc>
              <a:spcBef>
                <a:spcPts val="0"/>
              </a:spcBef>
              <a:spcAft>
                <a:spcPts val="800"/>
              </a:spcAft>
              <a:buFont typeface="+mj-lt"/>
              <a:buAutoNum type="arabicPeriod"/>
            </a:pPr>
            <a:r>
              <a:rPr lang="en-US" sz="1200" dirty="0">
                <a:effectLst/>
                <a:latin typeface="Calibri" panose="020F0502020204030204" pitchFamily="34" charset="0"/>
                <a:ea typeface="Calibri" panose="020F0502020204030204" pitchFamily="34" charset="0"/>
                <a:cs typeface="Times New Roman" panose="02020603050405020304" pitchFamily="18" charset="0"/>
              </a:rPr>
              <a:t>If you add a Morph transition to the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second</a:t>
            </a:r>
            <a:r>
              <a:rPr lang="en-US" sz="1200" dirty="0">
                <a:effectLst/>
                <a:latin typeface="Calibri" panose="020F0502020204030204" pitchFamily="34" charset="0"/>
                <a:ea typeface="Calibri" panose="020F0502020204030204" pitchFamily="34" charset="0"/>
                <a:cs typeface="Times New Roman" panose="02020603050405020304" pitchFamily="18" charset="0"/>
              </a:rPr>
              <a:t> slide with </a:t>
            </a:r>
            <a:r>
              <a:rPr lang="en-US" sz="1200" b="1" dirty="0">
                <a:effectLst/>
                <a:latin typeface="Calibri" panose="020F0502020204030204" pitchFamily="34" charset="0"/>
                <a:ea typeface="Calibri" panose="020F0502020204030204" pitchFamily="34" charset="0"/>
                <a:cs typeface="Times New Roman" panose="02020603050405020304" pitchFamily="18" charset="0"/>
              </a:rPr>
              <a:t>Transitions &gt; Morph</a:t>
            </a:r>
            <a:r>
              <a:rPr lang="en-US" sz="1200" dirty="0">
                <a:effectLst/>
                <a:latin typeface="Calibri" panose="020F0502020204030204" pitchFamily="34" charset="0"/>
                <a:ea typeface="Calibri" panose="020F0502020204030204" pitchFamily="34" charset="0"/>
                <a:cs typeface="Times New Roman" panose="02020603050405020304" pitchFamily="18" charset="0"/>
              </a:rPr>
              <a:t>, then when you go into Slide Show mode, PowerPoint will recognize that the image is the same on both slides, just positioned and cropped differently. When you move from the first to the second slide, it will then reveal the parts of the magnified image between the first and second viewfinder positions as it moves across the normal image underneath. And because you positioned the magnified image over its corresponding normal content, you get a magnifying lens effect.</a:t>
            </a:r>
          </a:p>
          <a:p>
            <a:endParaRPr lang="mt-MT" dirty="0"/>
          </a:p>
          <a:p>
            <a:endParaRPr lang="mt-MT"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99D4792-6EE8-4EDE-8682-57CA186E5D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135862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5AE63E7-F098-476C-927D-21C9A6D3AD57}" type="slidenum">
              <a:rPr lang="en-US" smtClean="0"/>
              <a:t>147</a:t>
            </a:fld>
            <a:endParaRPr lang="en-US"/>
          </a:p>
        </p:txBody>
      </p:sp>
    </p:spTree>
    <p:extLst>
      <p:ext uri="{BB962C8B-B14F-4D97-AF65-F5344CB8AC3E}">
        <p14:creationId xmlns:p14="http://schemas.microsoft.com/office/powerpoint/2010/main" val="42740132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r>
              <a:rPr lang="en-US" dirty="0">
                <a:hlinkClick r:id="rId3"/>
              </a:rPr>
              <a:t>https://pixabay.com/photos/humpback-whale-breaching-jumping-1945416/</a:t>
            </a:r>
            <a:endParaRPr lang="en-US" dirty="0"/>
          </a:p>
        </p:txBody>
      </p:sp>
      <p:sp>
        <p:nvSpPr>
          <p:cNvPr id="4" name="Slide Number Placeholder 3"/>
          <p:cNvSpPr>
            <a:spLocks noGrp="1"/>
          </p:cNvSpPr>
          <p:nvPr>
            <p:ph type="sldNum" sz="quarter" idx="5"/>
          </p:nvPr>
        </p:nvSpPr>
        <p:spPr/>
        <p:txBody>
          <a:bodyPr/>
          <a:lstStyle/>
          <a:p>
            <a:fld id="{AD3BC567-C301-4DFE-8FD2-02A6AFFA5EFD}" type="slidenum">
              <a:rPr lang="en-US" smtClean="0"/>
              <a:t>148</a:t>
            </a:fld>
            <a:endParaRPr lang="en-US"/>
          </a:p>
        </p:txBody>
      </p:sp>
    </p:spTree>
    <p:extLst>
      <p:ext uri="{BB962C8B-B14F-4D97-AF65-F5344CB8AC3E}">
        <p14:creationId xmlns:p14="http://schemas.microsoft.com/office/powerpoint/2010/main" val="428775312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r>
              <a:rPr lang="en-US" dirty="0">
                <a:hlinkClick r:id="rId3"/>
              </a:rPr>
              <a:t>https://pixabay.com/photos/humpback-whale-breaching-jumping-1945416/</a:t>
            </a:r>
            <a:endParaRPr lang="en-US" dirty="0"/>
          </a:p>
          <a:p>
            <a:r>
              <a:rPr lang="en-US" u="sng" dirty="0">
                <a:hlinkClick r:id="rId4"/>
              </a:rPr>
              <a:t>https://www.ellenfinkelstein.com/pptblog/6-steps-to-create-cool-stickout-photos-in-powerpoint/</a:t>
            </a:r>
            <a:endParaRPr lang="en-US" dirty="0"/>
          </a:p>
        </p:txBody>
      </p:sp>
      <p:sp>
        <p:nvSpPr>
          <p:cNvPr id="4" name="Slide Number Placeholder 3"/>
          <p:cNvSpPr>
            <a:spLocks noGrp="1"/>
          </p:cNvSpPr>
          <p:nvPr>
            <p:ph type="sldNum" sz="quarter" idx="5"/>
          </p:nvPr>
        </p:nvSpPr>
        <p:spPr/>
        <p:txBody>
          <a:bodyPr/>
          <a:lstStyle/>
          <a:p>
            <a:fld id="{AD3BC567-C301-4DFE-8FD2-02A6AFFA5EFD}" type="slidenum">
              <a:rPr lang="en-US" smtClean="0"/>
              <a:t>149</a:t>
            </a:fld>
            <a:endParaRPr lang="en-US"/>
          </a:p>
        </p:txBody>
      </p:sp>
    </p:spTree>
    <p:extLst>
      <p:ext uri="{BB962C8B-B14F-4D97-AF65-F5344CB8AC3E}">
        <p14:creationId xmlns:p14="http://schemas.microsoft.com/office/powerpoint/2010/main" val="165093836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5AE63E7-F098-476C-927D-21C9A6D3AD57}" type="slidenum">
              <a:rPr lang="en-US" smtClean="0"/>
              <a:t>150</a:t>
            </a:fld>
            <a:endParaRPr lang="en-US"/>
          </a:p>
        </p:txBody>
      </p:sp>
    </p:spTree>
    <p:extLst>
      <p:ext uri="{BB962C8B-B14F-4D97-AF65-F5344CB8AC3E}">
        <p14:creationId xmlns:p14="http://schemas.microsoft.com/office/powerpoint/2010/main" val="356860238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C5C08C46-1EE8-4610-B3DE-72DE02C4950F}" type="slidenum">
              <a:rPr lang="en-GB" smtClean="0"/>
              <a:t>151</a:t>
            </a:fld>
            <a:endParaRPr lang="en-GB"/>
          </a:p>
        </p:txBody>
      </p:sp>
    </p:spTree>
    <p:extLst>
      <p:ext uri="{BB962C8B-B14F-4D97-AF65-F5344CB8AC3E}">
        <p14:creationId xmlns:p14="http://schemas.microsoft.com/office/powerpoint/2010/main" val="387898951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of the worst things about presentations – whether they’re walls of text or great visuals like this – is that presenters are forced to talk about everything on the slide. So you end up talking about more than the audience may need. And the idea of skipping over something tends not to fly with people listening as it sounds unprofessional, like you’ve not made the effort to create a deck for this group.</a:t>
            </a:r>
          </a:p>
          <a:p>
            <a:r>
              <a:rPr lang="en-US" dirty="0"/>
              <a:t>But what if I put this slide up and then decided, live in front of you, which area to explore in more detail? I could decide that you’re most interested in security, click on that and bring up more information.</a:t>
            </a:r>
          </a:p>
          <a:p>
            <a:r>
              <a:rPr lang="en-US" dirty="0"/>
              <a:t>Then you might need to know about scale, so I can click that and talk about.</a:t>
            </a:r>
          </a:p>
          <a:p>
            <a:r>
              <a:rPr lang="en-US" dirty="0"/>
              <a:t>But you don’t need to know anything about continuity, so I’ll move on.</a:t>
            </a:r>
          </a:p>
          <a:p>
            <a:r>
              <a:rPr lang="en-US" dirty="0"/>
              <a:t>[Move to next slide].</a:t>
            </a:r>
          </a:p>
          <a:p>
            <a:endParaRPr lang="en-US" dirty="0"/>
          </a:p>
          <a:p>
            <a:r>
              <a:rPr lang="en-US" dirty="0"/>
              <a:t>[Back to this slide].</a:t>
            </a:r>
          </a:p>
          <a:p>
            <a:r>
              <a:rPr lang="en-US" dirty="0"/>
              <a:t>However, for another audience, you may want to know about continuity, so I can choose that instead of the other topics and explain what’s happening.</a:t>
            </a:r>
          </a:p>
          <a:p>
            <a:r>
              <a:rPr lang="en-US" dirty="0"/>
              <a:t>This flexible approach to what content appears is done using Trigger animations.</a:t>
            </a:r>
          </a:p>
        </p:txBody>
      </p:sp>
      <p:sp>
        <p:nvSpPr>
          <p:cNvPr id="4" name="Slide Number Placeholder 3"/>
          <p:cNvSpPr>
            <a:spLocks noGrp="1"/>
          </p:cNvSpPr>
          <p:nvPr>
            <p:ph type="sldNum" sz="quarter" idx="10"/>
          </p:nvPr>
        </p:nvSpPr>
        <p:spPr/>
        <p:txBody>
          <a:bodyPr/>
          <a:lstStyle/>
          <a:p>
            <a:pPr marL="0" marR="0" lvl="0" indent="0" algn="r" defTabSz="855878" rtl="0" eaLnBrk="1" fontAlgn="auto" latinLnBrk="0" hangingPunct="1">
              <a:lnSpc>
                <a:spcPct val="100000"/>
              </a:lnSpc>
              <a:spcBef>
                <a:spcPts val="0"/>
              </a:spcBef>
              <a:spcAft>
                <a:spcPts val="0"/>
              </a:spcAft>
              <a:buClrTx/>
              <a:buSzTx/>
              <a:buFontTx/>
              <a:buNone/>
              <a:tabLst/>
              <a:defRPr/>
            </a:pPr>
            <a:fld id="{7ED0ABF6-9C03-4AA5-8BA6-6DAB13F78F38}"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855878" rtl="0" eaLnBrk="1" fontAlgn="auto" latinLnBrk="0" hangingPunct="1">
                <a:lnSpc>
                  <a:spcPct val="100000"/>
                </a:lnSpc>
                <a:spcBef>
                  <a:spcPts val="0"/>
                </a:spcBef>
                <a:spcAft>
                  <a:spcPts val="0"/>
                </a:spcAft>
                <a:buClrTx/>
                <a:buSzTx/>
                <a:buFontTx/>
                <a:buNone/>
                <a:tabLst/>
                <a:defRPr/>
              </a:pPr>
              <a:t>152</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5032648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[Sample</a:t>
            </a:r>
            <a:r>
              <a:rPr lang="en-US" baseline="0" dirty="0"/>
              <a:t> next slide for Triggers demo.]</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855878" rtl="0" eaLnBrk="1" fontAlgn="auto" latinLnBrk="0" hangingPunct="1">
              <a:lnSpc>
                <a:spcPct val="100000"/>
              </a:lnSpc>
              <a:spcBef>
                <a:spcPts val="0"/>
              </a:spcBef>
              <a:spcAft>
                <a:spcPts val="0"/>
              </a:spcAft>
              <a:buClrTx/>
              <a:buSzTx/>
              <a:buFontTx/>
              <a:buNone/>
              <a:tabLst/>
              <a:defRPr/>
            </a:pPr>
            <a:fld id="{7ED0ABF6-9C03-4AA5-8BA6-6DAB13F78F38}" type="slidenum">
              <a:rPr kumimoji="0" lang="en-GB" sz="13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855878" rtl="0" eaLnBrk="1" fontAlgn="auto" latinLnBrk="0" hangingPunct="1">
                <a:lnSpc>
                  <a:spcPct val="100000"/>
                </a:lnSpc>
                <a:spcBef>
                  <a:spcPts val="0"/>
                </a:spcBef>
                <a:spcAft>
                  <a:spcPts val="0"/>
                </a:spcAft>
                <a:buClrTx/>
                <a:buSzTx/>
                <a:buFontTx/>
                <a:buNone/>
                <a:tabLst/>
                <a:defRPr/>
              </a:pPr>
              <a:t>153</a:t>
            </a:fld>
            <a:endParaRPr kumimoji="0" lang="en-GB" sz="13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1996119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Triggers</a:t>
            </a:r>
          </a:p>
          <a:p>
            <a:r>
              <a:rPr lang="en-US" dirty="0"/>
              <a:t>Triggers can be used to add interactivity to your slides,</a:t>
            </a:r>
            <a:r>
              <a:rPr lang="en-US" baseline="0" dirty="0"/>
              <a:t> for example, to c</a:t>
            </a:r>
            <a:r>
              <a:rPr lang="en-US" dirty="0"/>
              <a:t>reate buttons for pop-up information. You might have a menu of topics,</a:t>
            </a:r>
            <a:r>
              <a:rPr lang="en-US" baseline="0" dirty="0"/>
              <a:t> only some of which are relevant to any given audience, so rather than show all the details, choose each time by clicking on the heading and revealing just the appropriate information. That way you don’t overwhelm people with too much and show just enough.</a:t>
            </a:r>
          </a:p>
          <a:p>
            <a:endParaRPr lang="en-US" baseline="0" dirty="0"/>
          </a:p>
          <a:p>
            <a:r>
              <a:rPr lang="en-US" baseline="0" dirty="0"/>
              <a:t>How does this work? Well, it’s just a setting in the animation functions for each object. Once you have your content laid out, and animate everything as you normally would. Select the objects that you want to bring up on a click, and right click on their animations in the Animation Pane. Choose Timing and at the bottom of the Timing tab, you’ll see Triggers hidden away there. Click on it reveal two options. The default is to trigger the animation as part of the regular click sequence, but you can also choose to trigger the animation when you click on a specific object on the slide. This drop down gives you a list of all the objects. Find the object that you want to click to bring in the new elements, and then you’ll see that the animations for those objects appear in a new section at the bottom of the animation pane, showing that they’re going to be triggered by clicking the element that you chose.</a:t>
            </a:r>
          </a:p>
          <a:p>
            <a:endParaRPr lang="en-US" baseline="0" dirty="0"/>
          </a:p>
          <a:p>
            <a:r>
              <a:rPr lang="en-US" baseline="0" dirty="0"/>
              <a:t>This works for any type of animation, and you could add in an entrance animation to make something appear on the first click, and then an exit animation to make it disappear the second time to click the specified element (or a different element altogether.</a:t>
            </a:r>
          </a:p>
          <a:p>
            <a:endParaRPr lang="en-US" baseline="0" dirty="0"/>
          </a:p>
          <a:p>
            <a:r>
              <a:rPr lang="en-US" baseline="0" dirty="0"/>
              <a:t>So how does this now work in Show Mode? Well, the main content appears as normal, but then nothing else. If you click again, you go to the next slide. Go back, and if you move your mouse, you’ll see it’s the normal arrow, but move it over the trigger element and the cursor changes to the interactive pointing hand, showing that you have clickable content.</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B3BB9A7B-5249-432F-9154-B098F2A1ACA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734256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Quick Access Toolbar Demo</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What is it</a:t>
            </a:r>
            <a:endParaRPr lang="en-US" b="0" dirty="0">
              <a:cs typeface="Calibri"/>
            </a:endParaRP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Show below ribbon</a:t>
            </a:r>
            <a:endParaRPr lang="en-US" b="0" dirty="0">
              <a:cs typeface="Calibri"/>
            </a:endParaRP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Right click to add tools</a:t>
            </a:r>
            <a:endParaRPr lang="en-US" b="0" dirty="0">
              <a:cs typeface="Calibri"/>
            </a:endParaRP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b="0" dirty="0"/>
              <a:t>Customize QAT in PowerPoint Options</a:t>
            </a:r>
            <a:endParaRPr lang="en-US" b="0" dirty="0">
              <a:cs typeface="Calibri"/>
            </a:endParaRPr>
          </a:p>
          <a:p>
            <a:endParaRPr lang="en-US" b="1" dirty="0"/>
          </a:p>
          <a:p>
            <a:endParaRPr lang="en-US" b="1" dirty="0"/>
          </a:p>
          <a:p>
            <a:r>
              <a:rPr lang="en-US" b="1" dirty="0"/>
              <a:t>Quick Access Toolbar</a:t>
            </a:r>
            <a:endParaRPr lang="en-US" b="1" dirty="0">
              <a:cs typeface="Calibri"/>
            </a:endParaRPr>
          </a:p>
          <a:p>
            <a:r>
              <a:rPr lang="en-US" dirty="0"/>
              <a:t>The PowerPoint Quick Access Toolbar is a great productivity boost, as you can put all your </a:t>
            </a:r>
            <a:r>
              <a:rPr lang="en-US" dirty="0" err="1"/>
              <a:t>favourite</a:t>
            </a:r>
            <a:r>
              <a:rPr lang="en-US" dirty="0"/>
              <a:t> functions into a single bar that doesn’t move.</a:t>
            </a:r>
            <a:endParaRPr lang="en-US" dirty="0">
              <a:cs typeface="Calibri"/>
            </a:endParaRPr>
          </a:p>
          <a:p>
            <a:r>
              <a:rPr lang="en-US" dirty="0"/>
              <a:t>If you’ve not used it before, it will be up on the top left corner and just show Save, Undo, and Redo. Keep it there, or right click and choose Show Quick Access Toolbar Below the Ribbon, to make it more accessible.</a:t>
            </a:r>
            <a:endParaRPr lang="en-US" dirty="0">
              <a:cs typeface="Calibri"/>
            </a:endParaRPr>
          </a:p>
          <a:p>
            <a:r>
              <a:rPr lang="en-US" dirty="0"/>
              <a:t>Then, customize it by either right clicking on any command in the ribbon and choose Add to Quick Access Toolbar.</a:t>
            </a:r>
            <a:endParaRPr lang="en-US" dirty="0">
              <a:cs typeface="Calibri"/>
            </a:endParaRPr>
          </a:p>
          <a:p>
            <a:endParaRPr lang="en-US" dirty="0"/>
          </a:p>
          <a:p>
            <a:r>
              <a:rPr lang="en-US" dirty="0"/>
              <a:t>Or take it further by right clicking and choosing Customize Quick Access Toolbar, which brings up the PowerPoint Options menu. Here you can add functions from the list on the left to your Quick Access Toolbar, which is the list on the right. You can also choose the All Commands set of functions to find everything that’s available – some of which are only accessible on the Quick Access Toolbar, so it’s interesting to play around with it.</a:t>
            </a:r>
            <a:endParaRPr lang="en-US" dirty="0">
              <a:cs typeface="Calibri"/>
            </a:endParaRPr>
          </a:p>
          <a:p>
            <a:endParaRPr lang="en-US" dirty="0"/>
          </a:p>
          <a:p>
            <a:r>
              <a:rPr lang="en-US" dirty="0"/>
              <a:t>Getting things in the right order is important too, so use the up and down arrows to move commands on the Quick Access Toolbar so that they are grouped together and appear in the right order for you.</a:t>
            </a:r>
            <a:endParaRPr lang="en-US" dirty="0">
              <a:cs typeface="Calibri"/>
            </a:endParaRPr>
          </a:p>
          <a:p>
            <a:endParaRPr lang="en-US" dirty="0"/>
          </a:p>
          <a:p>
            <a:r>
              <a:rPr lang="en-US" dirty="0"/>
              <a:t>And as a bonus, you can download </a:t>
            </a:r>
            <a:r>
              <a:rPr lang="en-US" dirty="0" err="1"/>
              <a:t>BrightCarbon’s</a:t>
            </a:r>
            <a:r>
              <a:rPr lang="en-US" dirty="0"/>
              <a:t> most used PowerPoint functions in our own customized toolbar. Go to www.brightcarbon.com and do a search for Quick Access Toolbar - www.brightcarbon.com/resources/powerpoint-help/quick-access-powerpoint-toolbar</a:t>
            </a:r>
            <a:endParaRPr lang="en-US" dirty="0">
              <a:cs typeface="Calibri"/>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1219088" rtl="0" eaLnBrk="1" fontAlgn="auto" latinLnBrk="0" hangingPunct="1">
              <a:lnSpc>
                <a:spcPct val="100000"/>
              </a:lnSpc>
              <a:spcBef>
                <a:spcPts val="0"/>
              </a:spcBef>
              <a:spcAft>
                <a:spcPts val="0"/>
              </a:spcAft>
              <a:buClrTx/>
              <a:buSzTx/>
              <a:buFontTx/>
              <a:buNone/>
              <a:tabLst/>
              <a:defRPr/>
            </a:pPr>
            <a:fld id="{C5C08C46-1EE8-4610-B3DE-72DE02C4950F}"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088" rtl="0" eaLnBrk="1" fontAlgn="auto" latinLnBrk="0" hangingPunct="1">
                <a:lnSpc>
                  <a:spcPct val="100000"/>
                </a:lnSpc>
                <a:spcBef>
                  <a:spcPts val="0"/>
                </a:spcBef>
                <a:spcAft>
                  <a:spcPts val="0"/>
                </a:spcAft>
                <a:buClrTx/>
                <a:buSzTx/>
                <a:buFontTx/>
                <a:buNone/>
                <a:tabLst/>
                <a:defRPr/>
              </a:pPr>
              <a:t>9</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426004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mt-MT"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FCF8C87-AC16-48C9-9005-F6B0289E17C2}"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8080896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5AE63E7-F098-476C-927D-21C9A6D3AD57}" type="slidenum">
              <a:rPr lang="en-US" smtClean="0"/>
              <a:t>158</a:t>
            </a:fld>
            <a:endParaRPr lang="en-US"/>
          </a:p>
        </p:txBody>
      </p:sp>
    </p:spTree>
    <p:extLst>
      <p:ext uri="{BB962C8B-B14F-4D97-AF65-F5344CB8AC3E}">
        <p14:creationId xmlns:p14="http://schemas.microsoft.com/office/powerpoint/2010/main" val="414003188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r>
              <a:rPr lang="en-US" dirty="0">
                <a:hlinkClick r:id="rId3"/>
              </a:rPr>
              <a:t>https://www.stockunlimited.com/image/australia-queensland-great-barrier-reef_1896539.html</a:t>
            </a:r>
            <a:endParaRPr lang="en-US" dirty="0"/>
          </a:p>
        </p:txBody>
      </p:sp>
      <p:sp>
        <p:nvSpPr>
          <p:cNvPr id="4" name="Slide Number Placeholder 3"/>
          <p:cNvSpPr>
            <a:spLocks noGrp="1"/>
          </p:cNvSpPr>
          <p:nvPr>
            <p:ph type="sldNum" sz="quarter" idx="5"/>
          </p:nvPr>
        </p:nvSpPr>
        <p:spPr/>
        <p:txBody>
          <a:bodyPr/>
          <a:lstStyle/>
          <a:p>
            <a:fld id="{D5AE63E7-F098-476C-927D-21C9A6D3AD57}" type="slidenum">
              <a:rPr lang="en-US" smtClean="0"/>
              <a:t>159</a:t>
            </a:fld>
            <a:endParaRPr lang="en-US"/>
          </a:p>
        </p:txBody>
      </p:sp>
    </p:spTree>
    <p:extLst>
      <p:ext uri="{BB962C8B-B14F-4D97-AF65-F5344CB8AC3E}">
        <p14:creationId xmlns:p14="http://schemas.microsoft.com/office/powerpoint/2010/main" val="96578049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a:extLst>
              <a:ext uri="{FF2B5EF4-FFF2-40B4-BE49-F238E27FC236}">
                <a16:creationId xmlns:a16="http://schemas.microsoft.com/office/drawing/2014/main" id="{7426F93B-88CE-441E-AA5E-0B3DDCF81B8A}"/>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8DD0AD-15F5-41C2-BC41-DBC2C194657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
        <p:nvSpPr>
          <p:cNvPr id="11267" name="Rectangle 2">
            <a:extLst>
              <a:ext uri="{FF2B5EF4-FFF2-40B4-BE49-F238E27FC236}">
                <a16:creationId xmlns:a16="http://schemas.microsoft.com/office/drawing/2014/main" id="{A593EF3C-36DC-43D4-8E87-7F2B1B82C09A}"/>
              </a:ext>
            </a:extLst>
          </p:cNvPr>
          <p:cNvSpPr>
            <a:spLocks noGrp="1" noRot="1" noChangeAspect="1" noChangeArrowheads="1" noTextEdit="1"/>
          </p:cNvSpPr>
          <p:nvPr>
            <p:ph type="sldImg"/>
          </p:nvPr>
        </p:nvSpPr>
        <p:spPr>
          <a:xfrm>
            <a:off x="1865313" y="684213"/>
            <a:ext cx="3584575" cy="2016125"/>
          </a:xfrm>
          <a:ln/>
        </p:spPr>
      </p:sp>
      <p:sp>
        <p:nvSpPr>
          <p:cNvPr id="11268" name="Rectangle 3">
            <a:extLst>
              <a:ext uri="{FF2B5EF4-FFF2-40B4-BE49-F238E27FC236}">
                <a16:creationId xmlns:a16="http://schemas.microsoft.com/office/drawing/2014/main" id="{AE458C30-3D34-47E4-8046-87C07203C115}"/>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r>
              <a:rPr lang="en-US" altLang="en-US" dirty="0"/>
              <a:t>Oceans</a:t>
            </a:r>
          </a:p>
        </p:txBody>
      </p:sp>
    </p:spTree>
    <p:extLst>
      <p:ext uri="{BB962C8B-B14F-4D97-AF65-F5344CB8AC3E}">
        <p14:creationId xmlns:p14="http://schemas.microsoft.com/office/powerpoint/2010/main" val="244648714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a:extLst>
              <a:ext uri="{FF2B5EF4-FFF2-40B4-BE49-F238E27FC236}">
                <a16:creationId xmlns:a16="http://schemas.microsoft.com/office/drawing/2014/main" id="{2A844485-6138-4BC3-BF4A-853548630E25}"/>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9B841A6-15B9-4689-A887-2265845D01C9}" type="slidenum">
              <a:rPr lang="en-US" altLang="en-US" smtClean="0"/>
              <a:pPr fontAlgn="base">
                <a:spcBef>
                  <a:spcPct val="0"/>
                </a:spcBef>
                <a:spcAft>
                  <a:spcPct val="0"/>
                </a:spcAft>
              </a:pPr>
              <a:t>161</a:t>
            </a:fld>
            <a:endParaRPr lang="en-US" altLang="en-US"/>
          </a:p>
        </p:txBody>
      </p:sp>
      <p:sp>
        <p:nvSpPr>
          <p:cNvPr id="13315" name="Rectangle 2">
            <a:extLst>
              <a:ext uri="{FF2B5EF4-FFF2-40B4-BE49-F238E27FC236}">
                <a16:creationId xmlns:a16="http://schemas.microsoft.com/office/drawing/2014/main" id="{E716160A-FF80-478A-A0A7-8C759548A908}"/>
              </a:ext>
            </a:extLst>
          </p:cNvPr>
          <p:cNvSpPr>
            <a:spLocks noGrp="1" noRot="1" noChangeAspect="1" noChangeArrowheads="1" noTextEdit="1"/>
          </p:cNvSpPr>
          <p:nvPr>
            <p:ph type="sldImg"/>
          </p:nvPr>
        </p:nvSpPr>
        <p:spPr>
          <a:xfrm>
            <a:off x="1865313" y="684213"/>
            <a:ext cx="3584575" cy="2016125"/>
          </a:xfrm>
          <a:ln/>
        </p:spPr>
      </p:sp>
      <p:sp>
        <p:nvSpPr>
          <p:cNvPr id="13316" name="Rectangle 3">
            <a:extLst>
              <a:ext uri="{FF2B5EF4-FFF2-40B4-BE49-F238E27FC236}">
                <a16:creationId xmlns:a16="http://schemas.microsoft.com/office/drawing/2014/main" id="{EA585117-20BA-47A0-8489-48DAA0A82830}"/>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endParaRPr lang="en-US" alt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5AE63E7-F098-476C-927D-21C9A6D3AD57}" type="slidenum">
              <a:rPr lang="en-US" smtClean="0"/>
              <a:t>162</a:t>
            </a:fld>
            <a:endParaRPr lang="en-US"/>
          </a:p>
        </p:txBody>
      </p:sp>
    </p:spTree>
    <p:extLst>
      <p:ext uri="{BB962C8B-B14F-4D97-AF65-F5344CB8AC3E}">
        <p14:creationId xmlns:p14="http://schemas.microsoft.com/office/powerpoint/2010/main" val="393920493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5AE63E7-F098-476C-927D-21C9A6D3AD5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9788361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5AE63E7-F098-476C-927D-21C9A6D3AD57}" type="slidenum">
              <a:rPr lang="en-US" smtClean="0"/>
              <a:t>164</a:t>
            </a:fld>
            <a:endParaRPr lang="en-US"/>
          </a:p>
        </p:txBody>
      </p:sp>
    </p:spTree>
    <p:extLst>
      <p:ext uri="{BB962C8B-B14F-4D97-AF65-F5344CB8AC3E}">
        <p14:creationId xmlns:p14="http://schemas.microsoft.com/office/powerpoint/2010/main" val="368196054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865313" y="684213"/>
            <a:ext cx="3584575" cy="2016125"/>
          </a:xfrm>
        </p:spPr>
      </p:sp>
      <p:sp>
        <p:nvSpPr>
          <p:cNvPr id="3" name="Notes Placeholder 2"/>
          <p:cNvSpPr>
            <a:spLocks noGrp="1"/>
          </p:cNvSpPr>
          <p:nvPr>
            <p:ph type="body" idx="1"/>
          </p:nvPr>
        </p:nvSpPr>
        <p:spPr>
          <a:xfrm>
            <a:off x="685800" y="2835797"/>
            <a:ext cx="5486400" cy="6111433"/>
          </a:xfrm>
        </p:spPr>
        <p:txBody>
          <a:bodyPr/>
          <a:lstStyle/>
          <a:p>
            <a:endParaRPr lang="en-US" dirty="0"/>
          </a:p>
          <a:p>
            <a:endParaRPr lang="en-US" dirty="0"/>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D5AE63E7-F098-476C-927D-21C9A6D3AD57}" type="slidenum">
              <a:rPr lang="en-US" smtClean="0"/>
              <a:t>165</a:t>
            </a:fld>
            <a:endParaRPr lang="en-US"/>
          </a:p>
        </p:txBody>
      </p:sp>
    </p:spTree>
    <p:extLst>
      <p:ext uri="{BB962C8B-B14F-4D97-AF65-F5344CB8AC3E}">
        <p14:creationId xmlns:p14="http://schemas.microsoft.com/office/powerpoint/2010/main" val="40148016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Join, Mike, Ellen, and Richard at the Training 2020 conference and expo pre-conference certificate program on Saturday, February 22. Looking forward to seeing you there!</a:t>
            </a:r>
          </a:p>
          <a:p>
            <a:endParaRPr lang="en-US" dirty="0"/>
          </a:p>
          <a:p>
            <a:endParaRPr lang="en-US" dirty="0"/>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Saturday, February 22</a:t>
            </a:r>
          </a:p>
          <a:p>
            <a:r>
              <a:rPr lang="en-US" dirty="0"/>
              <a:t>9:00 am – 4:00 pm</a:t>
            </a:r>
          </a:p>
          <a:p>
            <a:r>
              <a:rPr lang="en-US" dirty="0"/>
              <a:t>P09 Creating Engaging Learning with PowerPoint</a:t>
            </a:r>
          </a:p>
          <a:p>
            <a:r>
              <a:rPr lang="en-US" dirty="0"/>
              <a:t> </a:t>
            </a:r>
          </a:p>
          <a:p>
            <a:r>
              <a:rPr lang="en-US" dirty="0"/>
              <a:t>Mike Parkinson, Owner, Billion Dollar Graphics</a:t>
            </a:r>
          </a:p>
          <a:p>
            <a:r>
              <a:rPr lang="en-US" dirty="0"/>
              <a:t>Richard Goring, Director, BrightCarbon</a:t>
            </a:r>
          </a:p>
          <a:p>
            <a:r>
              <a:rPr lang="en-US" dirty="0"/>
              <a:t>Ellen Finkelstein, CEO, Ellen Finkelstein, Inc</a:t>
            </a:r>
          </a:p>
          <a:p>
            <a:endParaRPr lang="en-US" dirty="0"/>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7FCF8C87-AC16-48C9-9005-F6B0289E17C2}" type="slidenum">
              <a:rPr kumimoji="0" lang="en-GB"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7188946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3.xml"/></Relationships>
</file>

<file path=ppt/slideLayouts/_rels/slideLayout10.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15.xml"/></Relationships>
</file>

<file path=ppt/slideLayouts/_rels/slideLayout100.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09.xml"/></Relationships>
</file>

<file path=ppt/slideLayouts/_rels/slideLayout101.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10.xml"/></Relationships>
</file>

<file path=ppt/slideLayouts/_rels/slideLayout102.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11.xml"/></Relationships>
</file>

<file path=ppt/slideLayouts/_rels/slideLayout103.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12.xml"/></Relationships>
</file>

<file path=ppt/slideLayouts/_rels/slideLayout104.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13.xml"/></Relationships>
</file>

<file path=ppt/slideLayouts/_rels/slideLayout105.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14.xml"/></Relationships>
</file>

<file path=ppt/slideLayouts/_rels/slideLayout106.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15.xml"/></Relationships>
</file>

<file path=ppt/slideLayouts/_rels/slideLayout107.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16.xml"/></Relationships>
</file>

<file path=ppt/slideLayouts/_rels/slideLayout108.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17.xml"/></Relationships>
</file>

<file path=ppt/slideLayouts/_rels/slideLayout109.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18.xml"/></Relationships>
</file>

<file path=ppt/slideLayouts/_rels/slideLayout11.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16.xml"/></Relationships>
</file>

<file path=ppt/slideLayouts/_rels/slideLayout110.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19.xml"/></Relationships>
</file>

<file path=ppt/slideLayouts/_rels/slideLayout111.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20.xml"/></Relationships>
</file>

<file path=ppt/slideLayouts/_rels/slideLayout112.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21.xml"/></Relationships>
</file>

<file path=ppt/slideLayouts/_rels/slideLayout113.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22.xml"/></Relationships>
</file>

<file path=ppt/slideLayouts/_rels/slideLayout114.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23.xml"/></Relationships>
</file>

<file path=ppt/slideLayouts/_rels/slideLayout115.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24.xml"/></Relationships>
</file>

<file path=ppt/slideLayouts/_rels/slideLayout116.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25.xml"/></Relationships>
</file>

<file path=ppt/slideLayouts/_rels/slideLayout117.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26.xml"/></Relationships>
</file>

<file path=ppt/slideLayouts/_rels/slideLayout118.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27.xml"/></Relationships>
</file>

<file path=ppt/slideLayouts/_rels/slideLayout119.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28.xml"/></Relationships>
</file>

<file path=ppt/slideLayouts/_rels/slideLayout12.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17.xml"/></Relationships>
</file>

<file path=ppt/slideLayouts/_rels/slideLayout120.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29.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11.emf"/><Relationship Id="rId7" Type="http://schemas.openxmlformats.org/officeDocument/2006/relationships/image" Target="../media/image15.svg"/><Relationship Id="rId2" Type="http://schemas.openxmlformats.org/officeDocument/2006/relationships/slideMaster" Target="../slideMasters/slideMaster10.xml"/><Relationship Id="rId1" Type="http://schemas.openxmlformats.org/officeDocument/2006/relationships/tags" Target="../tags/tag130.xml"/><Relationship Id="rId6" Type="http://schemas.openxmlformats.org/officeDocument/2006/relationships/image" Target="../media/image14.png"/><Relationship Id="rId5" Type="http://schemas.openxmlformats.org/officeDocument/2006/relationships/image" Target="../media/image13.emf"/><Relationship Id="rId4" Type="http://schemas.openxmlformats.org/officeDocument/2006/relationships/image" Target="../media/image12.emf"/></Relationships>
</file>

<file path=ppt/slideLayouts/_rels/slideLayout122.xml.rels><?xml version="1.0" encoding="UTF-8" standalone="yes"?>
<Relationships xmlns="http://schemas.openxmlformats.org/package/2006/relationships"><Relationship Id="rId2" Type="http://schemas.openxmlformats.org/officeDocument/2006/relationships/slideMaster" Target="../slideMasters/slideMaster11.xml"/><Relationship Id="rId1" Type="http://schemas.openxmlformats.org/officeDocument/2006/relationships/tags" Target="../tags/tag131.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slideMaster" Target="../slideMasters/slideMaster12.xml"/><Relationship Id="rId1" Type="http://schemas.openxmlformats.org/officeDocument/2006/relationships/tags" Target="../tags/tag132.xml"/></Relationships>
</file>

<file path=ppt/slideLayouts/_rels/slideLayout124.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33.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slideMaster" Target="../slideMasters/slideMaster12.xml"/><Relationship Id="rId1" Type="http://schemas.openxmlformats.org/officeDocument/2006/relationships/tags" Target="../tags/tag134.xml"/></Relationships>
</file>

<file path=ppt/slideLayouts/_rels/slideLayout126.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35.xml"/></Relationships>
</file>

<file path=ppt/slideLayouts/_rels/slideLayout127.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36.xml"/></Relationships>
</file>

<file path=ppt/slideLayouts/_rels/slideLayout128.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37.xml"/></Relationships>
</file>

<file path=ppt/slideLayouts/_rels/slideLayout129.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38.xml"/></Relationships>
</file>

<file path=ppt/slideLayouts/_rels/slideLayout13.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18.xml"/></Relationships>
</file>

<file path=ppt/slideLayouts/_rels/slideLayout130.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39.xml"/></Relationships>
</file>

<file path=ppt/slideLayouts/_rels/slideLayout131.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40.xml"/></Relationships>
</file>

<file path=ppt/slideLayouts/_rels/slideLayout132.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41.xml"/></Relationships>
</file>

<file path=ppt/slideLayouts/_rels/slideLayout133.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42.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slideMaster" Target="../slideMasters/slideMaster13.xml"/><Relationship Id="rId1" Type="http://schemas.openxmlformats.org/officeDocument/2006/relationships/tags" Target="../tags/tag143.xml"/><Relationship Id="rId5" Type="http://schemas.openxmlformats.org/officeDocument/2006/relationships/image" Target="../media/image19.svg"/><Relationship Id="rId4" Type="http://schemas.openxmlformats.org/officeDocument/2006/relationships/image" Target="../media/image21.png"/></Relationships>
</file>

<file path=ppt/slideLayouts/_rels/slideLayout135.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44.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Master" Target="../slideMasters/slideMaster13.xml"/><Relationship Id="rId1" Type="http://schemas.openxmlformats.org/officeDocument/2006/relationships/tags" Target="../tags/tag145.xml"/><Relationship Id="rId4" Type="http://schemas.openxmlformats.org/officeDocument/2006/relationships/image" Target="../media/image23.svg"/></Relationships>
</file>

<file path=ppt/slideLayouts/_rels/slideLayout137.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46.xml"/></Relationships>
</file>

<file path=ppt/slideLayouts/_rels/slideLayout138.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47.xml"/></Relationships>
</file>

<file path=ppt/slideLayouts/_rels/slideLayout139.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48.xml"/></Relationships>
</file>

<file path=ppt/slideLayouts/_rels/slideLayout14.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19.xml"/></Relationships>
</file>

<file path=ppt/slideLayouts/_rels/slideLayout140.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49.xml"/></Relationships>
</file>

<file path=ppt/slideLayouts/_rels/slideLayout141.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50.xml"/></Relationships>
</file>

<file path=ppt/slideLayouts/_rels/slideLayout142.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51.xml"/></Relationships>
</file>

<file path=ppt/slideLayouts/_rels/slideLayout143.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52.xml"/></Relationships>
</file>

<file path=ppt/slideLayouts/_rels/slideLayout144.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5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20.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2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slideMaster" Target="../slideMasters/slideMaster5.xml"/><Relationship Id="rId1" Type="http://schemas.openxmlformats.org/officeDocument/2006/relationships/tags" Target="../tags/tag2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2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24.xml"/></Relationships>
</file>

<file path=ppt/slideLayouts/_rels/slideLayout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5.xml"/></Relationships>
</file>

<file path=ppt/slideLayouts/_rels/slideLayout20.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25.xml"/></Relationships>
</file>

<file path=ppt/slideLayouts/_rels/slideLayout21.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26.xml"/></Relationships>
</file>

<file path=ppt/slideLayouts/_rels/slideLayout22.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27.xml"/></Relationships>
</file>

<file path=ppt/slideLayouts/_rels/slideLayout23.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28.xml"/></Relationships>
</file>

<file path=ppt/slideLayouts/_rels/slideLayout24.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29.xml"/></Relationships>
</file>

<file path=ppt/slideLayouts/_rels/slideLayout25.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30.xml"/></Relationships>
</file>

<file path=ppt/slideLayouts/_rels/slideLayout26.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31.xml"/></Relationships>
</file>

<file path=ppt/slideLayouts/_rels/slideLayout27.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32.xml"/></Relationships>
</file>

<file path=ppt/slideLayouts/_rels/slideLayout28.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34.xml"/></Relationships>
</file>

<file path=ppt/slideLayouts/_rels/slideLayout29.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35.xml"/></Relationships>
</file>

<file path=ppt/slideLayouts/_rels/slideLayout3.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6.xml"/></Relationships>
</file>

<file path=ppt/slideLayouts/_rels/slideLayout30.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36.xml"/></Relationships>
</file>

<file path=ppt/slideLayouts/_rels/slideLayout31.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37.xml"/></Relationships>
</file>

<file path=ppt/slideLayouts/_rels/slideLayout32.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38.xml"/></Relationships>
</file>

<file path=ppt/slideLayouts/_rels/slideLayout33.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39.xml"/></Relationships>
</file>

<file path=ppt/slideLayouts/_rels/slideLayout34.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40.xml"/></Relationships>
</file>

<file path=ppt/slideLayouts/_rels/slideLayout35.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41.xml"/></Relationships>
</file>

<file path=ppt/slideLayouts/_rels/slideLayout36.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42.xml"/></Relationships>
</file>

<file path=ppt/slideLayouts/_rels/slideLayout37.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43.xml"/></Relationships>
</file>

<file path=ppt/slideLayouts/_rels/slideLayout38.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44.xml"/></Relationships>
</file>

<file path=ppt/slideLayouts/_rels/slideLayout39.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46.xml"/></Relationships>
</file>

<file path=ppt/slideLayouts/_rels/slideLayout4.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8.xml"/></Relationships>
</file>

<file path=ppt/slideLayouts/_rels/slideLayout40.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47.xml"/></Relationships>
</file>

<file path=ppt/slideLayouts/_rels/slideLayout41.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48.xml"/></Relationships>
</file>

<file path=ppt/slideLayouts/_rels/slideLayout42.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49.xml"/></Relationships>
</file>

<file path=ppt/slideLayouts/_rels/slideLayout43.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0.xml"/></Relationships>
</file>

<file path=ppt/slideLayouts/_rels/slideLayout44.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1.xml"/></Relationships>
</file>

<file path=ppt/slideLayouts/_rels/slideLayout45.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2.xml"/></Relationships>
</file>

<file path=ppt/slideLayouts/_rels/slideLayout46.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3.xml"/></Relationships>
</file>

<file path=ppt/slideLayouts/_rels/slideLayout47.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4.xml"/></Relationships>
</file>

<file path=ppt/slideLayouts/_rels/slideLayout48.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5.xml"/></Relationships>
</file>

<file path=ppt/slideLayouts/_rels/slideLayout49.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6.xml"/></Relationships>
</file>

<file path=ppt/slideLayouts/_rels/slideLayout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9.xml"/></Relationships>
</file>

<file path=ppt/slideLayouts/_rels/slideLayout50.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7.xml"/></Relationships>
</file>

<file path=ppt/slideLayouts/_rels/slideLayout51.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8.xml"/></Relationships>
</file>

<file path=ppt/slideLayouts/_rels/slideLayout52.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59.xml"/></Relationships>
</file>

<file path=ppt/slideLayouts/_rels/slideLayout53.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60.xml"/></Relationships>
</file>

<file path=ppt/slideLayouts/_rels/slideLayout54.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61.xml"/></Relationships>
</file>

<file path=ppt/slideLayouts/_rels/slideLayout55.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62.xml"/></Relationships>
</file>

<file path=ppt/slideLayouts/_rels/slideLayout56.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63.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slideMaster" Target="../slideMasters/slideMaster8.xml"/><Relationship Id="rId1" Type="http://schemas.openxmlformats.org/officeDocument/2006/relationships/tags" Target="../tags/tag6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slideMaster" Target="../slideMasters/slideMaster8.xml"/><Relationship Id="rId1" Type="http://schemas.openxmlformats.org/officeDocument/2006/relationships/tags" Target="../tags/tag65.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slideMaster" Target="../slideMasters/slideMaster8.xml"/><Relationship Id="rId1" Type="http://schemas.openxmlformats.org/officeDocument/2006/relationships/tags" Target="../tags/tag66.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slideMaster" Target="../slideMasters/slideMaster4.xml"/><Relationship Id="rId1" Type="http://schemas.openxmlformats.org/officeDocument/2006/relationships/tags" Target="../tags/tag1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slideMaster" Target="../slideMasters/slideMaster8.xml"/><Relationship Id="rId1" Type="http://schemas.openxmlformats.org/officeDocument/2006/relationships/tags" Target="../tags/tag67.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slideMaster" Target="../slideMasters/slideMaster8.xml"/><Relationship Id="rId1" Type="http://schemas.openxmlformats.org/officeDocument/2006/relationships/tags" Target="../tags/tag68.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slideMaster" Target="../slideMasters/slideMaster8.xml"/><Relationship Id="rId1" Type="http://schemas.openxmlformats.org/officeDocument/2006/relationships/tags" Target="../tags/tag69.xml"/></Relationships>
</file>

<file path=ppt/slideLayouts/_rels/slideLayout63.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0.xml"/></Relationships>
</file>

<file path=ppt/slideLayouts/_rels/slideLayout64.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1.xml"/></Relationships>
</file>

<file path=ppt/slideLayouts/_rels/slideLayout65.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2.xml"/></Relationships>
</file>

<file path=ppt/slideLayouts/_rels/slideLayout66.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3.xml"/></Relationships>
</file>

<file path=ppt/slideLayouts/_rels/slideLayout67.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4.xml"/></Relationships>
</file>

<file path=ppt/slideLayouts/_rels/slideLayout68.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5.xml"/></Relationships>
</file>

<file path=ppt/slideLayouts/_rels/slideLayout69.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6.xml"/></Relationships>
</file>

<file path=ppt/slideLayouts/_rels/slideLayout7.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12.xml"/></Relationships>
</file>

<file path=ppt/slideLayouts/_rels/slideLayout70.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7.xml"/></Relationships>
</file>

<file path=ppt/slideLayouts/_rels/slideLayout71.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8.xml"/></Relationships>
</file>

<file path=ppt/slideLayouts/_rels/slideLayout72.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80.xml"/></Relationships>
</file>

<file path=ppt/slideLayouts/_rels/slideLayout73.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82.xml"/></Relationships>
</file>

<file path=ppt/slideLayouts/_rels/slideLayout74.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83.xml"/></Relationships>
</file>

<file path=ppt/slideLayouts/_rels/slideLayout75.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84.xml"/></Relationships>
</file>

<file path=ppt/slideLayouts/_rels/slideLayout76.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85.xml"/></Relationships>
</file>

<file path=ppt/slideLayouts/_rels/slideLayout77.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86.xml"/></Relationships>
</file>

<file path=ppt/slideLayouts/_rels/slideLayout78.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87.xml"/></Relationships>
</file>

<file path=ppt/slideLayouts/_rels/slideLayout79.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88.xml"/></Relationships>
</file>

<file path=ppt/slideLayouts/_rels/slideLayout8.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13.xml"/></Relationships>
</file>

<file path=ppt/slideLayouts/_rels/slideLayout80.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89.xml"/></Relationships>
</file>

<file path=ppt/slideLayouts/_rels/slideLayout81.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0.xml"/></Relationships>
</file>

<file path=ppt/slideLayouts/_rels/slideLayout82.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1.xml"/></Relationships>
</file>

<file path=ppt/slideLayouts/_rels/slideLayout83.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2.xml"/></Relationships>
</file>

<file path=ppt/slideLayouts/_rels/slideLayout84.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3.xml"/></Relationships>
</file>

<file path=ppt/slideLayouts/_rels/slideLayout85.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4.xml"/></Relationships>
</file>

<file path=ppt/slideLayouts/_rels/slideLayout86.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5.xml"/></Relationships>
</file>

<file path=ppt/slideLayouts/_rels/slideLayout87.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6.xml"/></Relationships>
</file>

<file path=ppt/slideLayouts/_rels/slideLayout88.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7.xml"/></Relationships>
</file>

<file path=ppt/slideLayouts/_rels/slideLayout89.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8.xml"/></Relationships>
</file>

<file path=ppt/slideLayouts/_rels/slideLayout9.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14.xml"/></Relationships>
</file>

<file path=ppt/slideLayouts/_rels/slideLayout90.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99.xml"/></Relationships>
</file>

<file path=ppt/slideLayouts/_rels/slideLayout91.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00.xml"/></Relationships>
</file>

<file path=ppt/slideLayouts/_rels/slideLayout92.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01.xml"/></Relationships>
</file>

<file path=ppt/slideLayouts/_rels/slideLayout93.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02.xml"/></Relationships>
</file>

<file path=ppt/slideLayouts/_rels/slideLayout94.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03.xml"/></Relationships>
</file>

<file path=ppt/slideLayouts/_rels/slideLayout95.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04.xml"/></Relationships>
</file>

<file path=ppt/slideLayouts/_rels/slideLayout96.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05.xml"/></Relationships>
</file>

<file path=ppt/slideLayouts/_rels/slideLayout97.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06.xml"/></Relationships>
</file>

<file path=ppt/slideLayouts/_rels/slideLayout98.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07.xml"/></Relationships>
</file>

<file path=ppt/slideLayouts/_rels/slideLayout99.xml.rels><?xml version="1.0" encoding="UTF-8" standalone="yes"?>
<Relationships xmlns="http://schemas.openxmlformats.org/package/2006/relationships"><Relationship Id="rId2" Type="http://schemas.openxmlformats.org/officeDocument/2006/relationships/slideMaster" Target="../slideMasters/slideMaster10.xml"/><Relationship Id="rId1" Type="http://schemas.openxmlformats.org/officeDocument/2006/relationships/tags" Target="../tags/tag10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14160" y="6236503"/>
            <a:ext cx="11126400" cy="349261"/>
          </a:xfrm>
        </p:spPr>
        <p:txBody>
          <a:bodyPr vert="horz" lIns="0" tIns="45720" rIns="0" bIns="45720" rtlCol="0" anchor="ctr">
            <a:normAutofit/>
          </a:bodyPr>
          <a:lstStyle>
            <a:lvl1pPr>
              <a:defRPr lang="en-GB" dirty="0"/>
            </a:lvl1pPr>
          </a:lstStyle>
          <a:p>
            <a:pPr marL="0" lvl="0"/>
            <a:r>
              <a:rPr lang="en-US" dirty="0"/>
              <a:t>Click to edit Master title style</a:t>
            </a:r>
            <a:endParaRPr lang="en-GB" dirty="0"/>
          </a:p>
        </p:txBody>
      </p:sp>
      <p:cxnSp>
        <p:nvCxnSpPr>
          <p:cNvPr id="3" name="Straight Connector 2"/>
          <p:cNvCxnSpPr/>
          <p:nvPr userDrawn="1"/>
        </p:nvCxnSpPr>
        <p:spPr>
          <a:xfrm>
            <a:off x="414161" y="6161995"/>
            <a:ext cx="1136411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568114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F88FC-A527-4A1B-8C19-3A0AF5588AEA}"/>
              </a:ext>
            </a:extLst>
          </p:cNvPr>
          <p:cNvSpPr>
            <a:spLocks noGrp="1"/>
          </p:cNvSpPr>
          <p:nvPr>
            <p:ph type="title"/>
          </p:nvPr>
        </p:nvSpPr>
        <p:spPr>
          <a:xfrm>
            <a:off x="317500" y="190884"/>
            <a:ext cx="10275336" cy="509970"/>
          </a:xfrm>
        </p:spPr>
        <p:txBody>
          <a:bodyPr/>
          <a:lstStyle/>
          <a:p>
            <a:r>
              <a:rPr lang="en-US" dirty="0"/>
              <a:t>Click to edit Master title style</a:t>
            </a:r>
          </a:p>
        </p:txBody>
      </p:sp>
      <p:sp>
        <p:nvSpPr>
          <p:cNvPr id="3" name="Text Placeholder 2">
            <a:extLst>
              <a:ext uri="{FF2B5EF4-FFF2-40B4-BE49-F238E27FC236}">
                <a16:creationId xmlns:a16="http://schemas.microsoft.com/office/drawing/2014/main" id="{2568DE6A-4FF0-442F-BCE4-3CC8262025FD}"/>
              </a:ext>
            </a:extLst>
          </p:cNvPr>
          <p:cNvSpPr>
            <a:spLocks noGrp="1"/>
          </p:cNvSpPr>
          <p:nvPr>
            <p:ph type="body" idx="1"/>
          </p:nvPr>
        </p:nvSpPr>
        <p:spPr>
          <a:xfrm>
            <a:off x="317500" y="1119189"/>
            <a:ext cx="5680075"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a:extLst>
              <a:ext uri="{FF2B5EF4-FFF2-40B4-BE49-F238E27FC236}">
                <a16:creationId xmlns:a16="http://schemas.microsoft.com/office/drawing/2014/main" id="{86B79123-B921-4566-9412-35B668E4025D}"/>
              </a:ext>
            </a:extLst>
          </p:cNvPr>
          <p:cNvSpPr>
            <a:spLocks noGrp="1"/>
          </p:cNvSpPr>
          <p:nvPr>
            <p:ph sz="half" idx="2"/>
          </p:nvPr>
        </p:nvSpPr>
        <p:spPr>
          <a:xfrm>
            <a:off x="317500" y="1943101"/>
            <a:ext cx="5680075" cy="4633912"/>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65B24AE4-59B8-4655-ABC7-B5D0D1E4B239}"/>
              </a:ext>
            </a:extLst>
          </p:cNvPr>
          <p:cNvSpPr>
            <a:spLocks noGrp="1"/>
          </p:cNvSpPr>
          <p:nvPr>
            <p:ph type="body" sz="quarter" idx="3"/>
          </p:nvPr>
        </p:nvSpPr>
        <p:spPr>
          <a:xfrm>
            <a:off x="6172200" y="1119189"/>
            <a:ext cx="570230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a:extLst>
              <a:ext uri="{FF2B5EF4-FFF2-40B4-BE49-F238E27FC236}">
                <a16:creationId xmlns:a16="http://schemas.microsoft.com/office/drawing/2014/main" id="{5B465078-7EA5-4350-B5F8-AF1612384D15}"/>
              </a:ext>
            </a:extLst>
          </p:cNvPr>
          <p:cNvSpPr>
            <a:spLocks noGrp="1"/>
          </p:cNvSpPr>
          <p:nvPr>
            <p:ph sz="quarter" idx="4"/>
          </p:nvPr>
        </p:nvSpPr>
        <p:spPr>
          <a:xfrm>
            <a:off x="6172200" y="1943101"/>
            <a:ext cx="5702300" cy="46339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5BF1607-EE3E-49BA-A217-6C91411998BE}"/>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8" name="Footer Placeholder 7">
            <a:extLst>
              <a:ext uri="{FF2B5EF4-FFF2-40B4-BE49-F238E27FC236}">
                <a16:creationId xmlns:a16="http://schemas.microsoft.com/office/drawing/2014/main" id="{49382A01-FB88-4D54-9A15-6B72F22E1A9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9187684-0DE6-4F26-8554-33CFADACBC53}"/>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461544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nk Grey 05">
    <p:bg>
      <p:bgPr>
        <a:solidFill>
          <a:srgbClr val="6A6A6A"/>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129292481"/>
      </p:ext>
    </p:extLst>
  </p:cSld>
  <p:clrMapOvr>
    <a:masterClrMapping/>
  </p:clrMapOvr>
  <p:transition spd="slow">
    <p:fade thruBlk="1"/>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Blank Grey 06">
    <p:bg>
      <p:bgPr>
        <a:solidFill>
          <a:srgbClr val="545454"/>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2246910068"/>
      </p:ext>
    </p:extLst>
  </p:cSld>
  <p:clrMapOvr>
    <a:masterClrMapping/>
  </p:clrMapOvr>
  <p:transition spd="slow">
    <p:fade thruBlk="1"/>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lank Grey 07">
    <p:bg>
      <p:bgPr>
        <a:solidFill>
          <a:srgbClr val="3F3F3F"/>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467636016"/>
      </p:ext>
    </p:extLst>
  </p:cSld>
  <p:clrMapOvr>
    <a:masterClrMapping/>
  </p:clrMapOvr>
  <p:transition spd="slow">
    <p:fade thruBlk="1"/>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Agenda Slide">
    <p:bg>
      <p:bgPr>
        <a:solidFill>
          <a:srgbClr val="51154B"/>
        </a:solidFill>
        <a:effectLst/>
      </p:bgPr>
    </p:bg>
    <p:spTree>
      <p:nvGrpSpPr>
        <p:cNvPr id="1" name=""/>
        <p:cNvGrpSpPr/>
        <p:nvPr/>
      </p:nvGrpSpPr>
      <p:grpSpPr>
        <a:xfrm>
          <a:off x="0" y="0"/>
          <a:ext cx="0" cy="0"/>
          <a:chOff x="0" y="0"/>
          <a:chExt cx="0" cy="0"/>
        </a:xfrm>
      </p:grpSpPr>
      <p:cxnSp>
        <p:nvCxnSpPr>
          <p:cNvPr id="5" name="Title Line"/>
          <p:cNvCxnSpPr>
            <a:cxnSpLocks/>
          </p:cNvCxnSpPr>
          <p:nvPr userDrawn="1"/>
        </p:nvCxnSpPr>
        <p:spPr>
          <a:xfrm>
            <a:off x="539400" y="1109756"/>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2" name="Agenda Title"/>
          <p:cNvSpPr>
            <a:spLocks noGrp="1"/>
          </p:cNvSpPr>
          <p:nvPr>
            <p:ph type="title" hasCustomPrompt="1"/>
          </p:nvPr>
        </p:nvSpPr>
        <p:spPr>
          <a:xfrm>
            <a:off x="544162" y="542133"/>
            <a:ext cx="11104913" cy="440623"/>
          </a:xfrm>
          <a:prstGeom prst="rect">
            <a:avLst/>
          </a:prstGeom>
        </p:spPr>
        <p:txBody>
          <a:bodyPr lIns="0" tIns="0" rIns="0" bIns="0"/>
          <a:lstStyle>
            <a:lvl1pPr>
              <a:defRPr sz="2200">
                <a:solidFill>
                  <a:srgbClr val="FFFFFF"/>
                </a:solidFill>
              </a:defRPr>
            </a:lvl1pPr>
          </a:lstStyle>
          <a:p>
            <a:r>
              <a:rPr lang="en-US" dirty="0"/>
              <a:t>Agenda</a:t>
            </a:r>
            <a:endParaRPr lang="en-GB" dirty="0"/>
          </a:p>
        </p:txBody>
      </p:sp>
    </p:spTree>
    <p:custDataLst>
      <p:tags r:id="rId1"/>
    </p:custDataLst>
    <p:extLst>
      <p:ext uri="{BB962C8B-B14F-4D97-AF65-F5344CB8AC3E}">
        <p14:creationId xmlns:p14="http://schemas.microsoft.com/office/powerpoint/2010/main" val="373589524"/>
      </p:ext>
    </p:extLst>
  </p:cSld>
  <p:clrMapOvr>
    <a:masterClrMapping/>
  </p:clrMapOvr>
  <p:transition spd="slow">
    <p:fade thruBlk="1"/>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Section Header Blank">
    <p:bg>
      <p:bgPr>
        <a:solidFill>
          <a:srgbClr val="51154B"/>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custDataLst>
      <p:tags r:id="rId1"/>
    </p:custDataLst>
    <p:extLst>
      <p:ext uri="{BB962C8B-B14F-4D97-AF65-F5344CB8AC3E}">
        <p14:creationId xmlns:p14="http://schemas.microsoft.com/office/powerpoint/2010/main" val="372692003"/>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Lst>
      </p:timing>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Section Header Audience">
    <p:bg>
      <p:bgPr>
        <a:solidFill>
          <a:srgbClr val="51154B"/>
        </a:solidFill>
        <a:effectLst/>
      </p:bgPr>
    </p:bg>
    <p:spTree>
      <p:nvGrpSpPr>
        <p:cNvPr id="1" name=""/>
        <p:cNvGrpSpPr/>
        <p:nvPr/>
      </p:nvGrpSpPr>
      <p:grpSpPr>
        <a:xfrm>
          <a:off x="0" y="0"/>
          <a:ext cx="0" cy="0"/>
          <a:chOff x="0" y="0"/>
          <a:chExt cx="0" cy="0"/>
        </a:xfrm>
      </p:grpSpPr>
      <p:sp>
        <p:nvSpPr>
          <p:cNvPr id="19" name="Oval 10">
            <a:extLst>
              <a:ext uri="{FF2B5EF4-FFF2-40B4-BE49-F238E27FC236}">
                <a16:creationId xmlns:a16="http://schemas.microsoft.com/office/drawing/2014/main" id="{E9840C56-DE2D-495C-8129-915A2E681F68}"/>
              </a:ext>
            </a:extLst>
          </p:cNvPr>
          <p:cNvSpPr>
            <a:spLocks noChangeArrowheads="1"/>
          </p:cNvSpPr>
          <p:nvPr userDrawn="1"/>
        </p:nvSpPr>
        <p:spPr bwMode="auto">
          <a:xfrm>
            <a:off x="6467349" y="3442077"/>
            <a:ext cx="1898650" cy="1903413"/>
          </a:xfrm>
          <a:prstGeom prst="ellipse">
            <a:avLst/>
          </a:pr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grpSp>
        <p:nvGrpSpPr>
          <p:cNvPr id="20" name="Group 19">
            <a:extLst>
              <a:ext uri="{FF2B5EF4-FFF2-40B4-BE49-F238E27FC236}">
                <a16:creationId xmlns:a16="http://schemas.microsoft.com/office/drawing/2014/main" id="{55273DAE-2F6A-42C6-833A-12803E080FBD}"/>
              </a:ext>
            </a:extLst>
          </p:cNvPr>
          <p:cNvGrpSpPr/>
          <p:nvPr userDrawn="1"/>
        </p:nvGrpSpPr>
        <p:grpSpPr>
          <a:xfrm rot="6300000">
            <a:off x="6946648" y="2862514"/>
            <a:ext cx="2724402" cy="2724402"/>
            <a:chOff x="6946648" y="2683920"/>
            <a:chExt cx="2724402" cy="2724402"/>
          </a:xfrm>
        </p:grpSpPr>
        <p:grpSp>
          <p:nvGrpSpPr>
            <p:cNvPr id="26" name="Group 25">
              <a:extLst>
                <a:ext uri="{FF2B5EF4-FFF2-40B4-BE49-F238E27FC236}">
                  <a16:creationId xmlns:a16="http://schemas.microsoft.com/office/drawing/2014/main" id="{DEF8CF1B-2A90-4689-8CE0-3947E2955424}"/>
                </a:ext>
              </a:extLst>
            </p:cNvPr>
            <p:cNvGrpSpPr/>
            <p:nvPr/>
          </p:nvGrpSpPr>
          <p:grpSpPr>
            <a:xfrm>
              <a:off x="7448091" y="2833271"/>
              <a:ext cx="1978359" cy="1109663"/>
              <a:chOff x="7448091" y="2833271"/>
              <a:chExt cx="1978359" cy="1109663"/>
            </a:xfrm>
          </p:grpSpPr>
          <p:sp>
            <p:nvSpPr>
              <p:cNvPr id="34" name="Freeform: Shape 33">
                <a:extLst>
                  <a:ext uri="{FF2B5EF4-FFF2-40B4-BE49-F238E27FC236}">
                    <a16:creationId xmlns:a16="http://schemas.microsoft.com/office/drawing/2014/main" id="{E5AA8811-7CB5-4EB6-AA47-F18A72DD28AC}"/>
                  </a:ext>
                </a:extLst>
              </p:cNvPr>
              <p:cNvSpPr>
                <a:spLocks/>
              </p:cNvSpPr>
              <p:nvPr/>
            </p:nvSpPr>
            <p:spPr bwMode="auto">
              <a:xfrm>
                <a:off x="7681101" y="3036471"/>
                <a:ext cx="1543737" cy="906463"/>
              </a:xfrm>
              <a:custGeom>
                <a:avLst/>
                <a:gdLst>
                  <a:gd name="connsiteX0" fmla="*/ 638862 w 1543737"/>
                  <a:gd name="connsiteY0" fmla="*/ 0 h 906463"/>
                  <a:gd name="connsiteX1" fmla="*/ 1543737 w 1543737"/>
                  <a:gd name="connsiteY1" fmla="*/ 906463 h 906463"/>
                  <a:gd name="connsiteX2" fmla="*/ 1440608 w 1543737"/>
                  <a:gd name="connsiteY2" fmla="*/ 906463 h 906463"/>
                  <a:gd name="connsiteX3" fmla="*/ 638862 w 1543737"/>
                  <a:gd name="connsiteY3" fmla="*/ 103310 h 906463"/>
                  <a:gd name="connsiteX4" fmla="*/ 190746 w 1543737"/>
                  <a:gd name="connsiteY4" fmla="*/ 240565 h 906463"/>
                  <a:gd name="connsiteX5" fmla="*/ 112401 w 1543737"/>
                  <a:gd name="connsiteY5" fmla="*/ 305331 h 906463"/>
                  <a:gd name="connsiteX6" fmla="*/ 105095 w 1543737"/>
                  <a:gd name="connsiteY6" fmla="*/ 301802 h 906463"/>
                  <a:gd name="connsiteX7" fmla="*/ 17875 w 1543737"/>
                  <a:gd name="connsiteY7" fmla="*/ 269799 h 906463"/>
                  <a:gd name="connsiteX8" fmla="*/ 0 w 1543737"/>
                  <a:gd name="connsiteY8" fmla="*/ 265191 h 906463"/>
                  <a:gd name="connsiteX9" fmla="*/ 133262 w 1543737"/>
                  <a:gd name="connsiteY9" fmla="*/ 155004 h 906463"/>
                  <a:gd name="connsiteX10" fmla="*/ 638862 w 1543737"/>
                  <a:gd name="connsiteY10" fmla="*/ 0 h 90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3737" h="906463">
                    <a:moveTo>
                      <a:pt x="638862" y="0"/>
                    </a:moveTo>
                    <a:cubicBezTo>
                      <a:pt x="1137874" y="0"/>
                      <a:pt x="1543737" y="406575"/>
                      <a:pt x="1543737" y="906463"/>
                    </a:cubicBezTo>
                    <a:cubicBezTo>
                      <a:pt x="1543737" y="906463"/>
                      <a:pt x="1543737" y="906463"/>
                      <a:pt x="1440608" y="906463"/>
                    </a:cubicBezTo>
                    <a:cubicBezTo>
                      <a:pt x="1440608" y="463229"/>
                      <a:pt x="1081319" y="103310"/>
                      <a:pt x="638862" y="103310"/>
                    </a:cubicBezTo>
                    <a:cubicBezTo>
                      <a:pt x="472941" y="103310"/>
                      <a:pt x="318715" y="153924"/>
                      <a:pt x="190746" y="240565"/>
                    </a:cubicBezTo>
                    <a:lnTo>
                      <a:pt x="112401" y="305331"/>
                    </a:lnTo>
                    <a:lnTo>
                      <a:pt x="105095" y="301802"/>
                    </a:lnTo>
                    <a:cubicBezTo>
                      <a:pt x="76701" y="289762"/>
                      <a:pt x="47601" y="279068"/>
                      <a:pt x="17875" y="269799"/>
                    </a:cubicBezTo>
                    <a:lnTo>
                      <a:pt x="0" y="265191"/>
                    </a:lnTo>
                    <a:lnTo>
                      <a:pt x="133262" y="155004"/>
                    </a:lnTo>
                    <a:cubicBezTo>
                      <a:pt x="277702" y="57175"/>
                      <a:pt x="451733" y="0"/>
                      <a:pt x="638862" y="0"/>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35" name="Freeform: Shape 34">
                <a:extLst>
                  <a:ext uri="{FF2B5EF4-FFF2-40B4-BE49-F238E27FC236}">
                    <a16:creationId xmlns:a16="http://schemas.microsoft.com/office/drawing/2014/main" id="{F3E63CFD-E439-449B-87AB-C3B870CF77D0}"/>
                  </a:ext>
                </a:extLst>
              </p:cNvPr>
              <p:cNvSpPr>
                <a:spLocks/>
              </p:cNvSpPr>
              <p:nvPr/>
            </p:nvSpPr>
            <p:spPr bwMode="auto">
              <a:xfrm>
                <a:off x="7570922" y="2936458"/>
                <a:ext cx="1752340" cy="1006475"/>
              </a:xfrm>
              <a:custGeom>
                <a:avLst/>
                <a:gdLst>
                  <a:gd name="connsiteX0" fmla="*/ 748246 w 1752340"/>
                  <a:gd name="connsiteY0" fmla="*/ 0 h 1006475"/>
                  <a:gd name="connsiteX1" fmla="*/ 1752340 w 1752340"/>
                  <a:gd name="connsiteY1" fmla="*/ 1006475 h 1006475"/>
                  <a:gd name="connsiteX2" fmla="*/ 1652596 w 1752340"/>
                  <a:gd name="connsiteY2" fmla="*/ 1006475 h 1006475"/>
                  <a:gd name="connsiteX3" fmla="*/ 748246 w 1752340"/>
                  <a:gd name="connsiteY3" fmla="*/ 99981 h 1006475"/>
                  <a:gd name="connsiteX4" fmla="*/ 242940 w 1752340"/>
                  <a:gd name="connsiteY4" fmla="*/ 254991 h 1006475"/>
                  <a:gd name="connsiteX5" fmla="*/ 109834 w 1752340"/>
                  <a:gd name="connsiteY5" fmla="*/ 365116 h 1006475"/>
                  <a:gd name="connsiteX6" fmla="*/ 37074 w 1752340"/>
                  <a:gd name="connsiteY6" fmla="*/ 346360 h 1006475"/>
                  <a:gd name="connsiteX7" fmla="*/ 0 w 1752340"/>
                  <a:gd name="connsiteY7" fmla="*/ 340688 h 1006475"/>
                  <a:gd name="connsiteX8" fmla="*/ 37983 w 1752340"/>
                  <a:gd name="connsiteY8" fmla="*/ 294527 h 1006475"/>
                  <a:gd name="connsiteX9" fmla="*/ 748246 w 1752340"/>
                  <a:gd name="connsiteY9" fmla="*/ 0 h 100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2340" h="1006475">
                    <a:moveTo>
                      <a:pt x="748246" y="0"/>
                    </a:moveTo>
                    <a:cubicBezTo>
                      <a:pt x="1303490" y="0"/>
                      <a:pt x="1752340" y="449914"/>
                      <a:pt x="1752340" y="1006475"/>
                    </a:cubicBezTo>
                    <a:cubicBezTo>
                      <a:pt x="1752340" y="1006475"/>
                      <a:pt x="1752340" y="1006475"/>
                      <a:pt x="1652596" y="1006475"/>
                    </a:cubicBezTo>
                    <a:cubicBezTo>
                      <a:pt x="1652596" y="506570"/>
                      <a:pt x="1246968" y="99981"/>
                      <a:pt x="748246" y="99981"/>
                    </a:cubicBezTo>
                    <a:cubicBezTo>
                      <a:pt x="561226" y="99981"/>
                      <a:pt x="387296" y="157158"/>
                      <a:pt x="242940" y="254991"/>
                    </a:cubicBezTo>
                    <a:lnTo>
                      <a:pt x="109834" y="365116"/>
                    </a:lnTo>
                    <a:lnTo>
                      <a:pt x="37074" y="346360"/>
                    </a:lnTo>
                    <a:lnTo>
                      <a:pt x="0" y="340688"/>
                    </a:lnTo>
                    <a:lnTo>
                      <a:pt x="37983" y="294527"/>
                    </a:lnTo>
                    <a:cubicBezTo>
                      <a:pt x="219601" y="112479"/>
                      <a:pt x="470624" y="0"/>
                      <a:pt x="748246" y="0"/>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36" name="Freeform: Shape 35">
                <a:extLst>
                  <a:ext uri="{FF2B5EF4-FFF2-40B4-BE49-F238E27FC236}">
                    <a16:creationId xmlns:a16="http://schemas.microsoft.com/office/drawing/2014/main" id="{8D6F0618-91D5-4787-AC1C-AB4590C9C095}"/>
                  </a:ext>
                </a:extLst>
              </p:cNvPr>
              <p:cNvSpPr>
                <a:spLocks/>
              </p:cNvSpPr>
              <p:nvPr/>
            </p:nvSpPr>
            <p:spPr bwMode="auto">
              <a:xfrm>
                <a:off x="7448091" y="2833271"/>
                <a:ext cx="1978359" cy="1109663"/>
              </a:xfrm>
              <a:custGeom>
                <a:avLst/>
                <a:gdLst>
                  <a:gd name="connsiteX0" fmla="*/ 871078 w 1978359"/>
                  <a:gd name="connsiteY0" fmla="*/ 0 h 1109663"/>
                  <a:gd name="connsiteX1" fmla="*/ 1978359 w 1978359"/>
                  <a:gd name="connsiteY1" fmla="*/ 1109663 h 1109663"/>
                  <a:gd name="connsiteX2" fmla="*/ 1875279 w 1978359"/>
                  <a:gd name="connsiteY2" fmla="*/ 1109663 h 1109663"/>
                  <a:gd name="connsiteX3" fmla="*/ 871078 w 1978359"/>
                  <a:gd name="connsiteY3" fmla="*/ 103302 h 1109663"/>
                  <a:gd name="connsiteX4" fmla="*/ 160738 w 1978359"/>
                  <a:gd name="connsiteY4" fmla="*/ 397796 h 1109663"/>
                  <a:gd name="connsiteX5" fmla="*/ 122816 w 1978359"/>
                  <a:gd name="connsiteY5" fmla="*/ 443873 h 1109663"/>
                  <a:gd name="connsiteX6" fmla="*/ 65646 w 1978359"/>
                  <a:gd name="connsiteY6" fmla="*/ 435126 h 1109663"/>
                  <a:gd name="connsiteX7" fmla="*/ 0 w 1978359"/>
                  <a:gd name="connsiteY7" fmla="*/ 431803 h 1109663"/>
                  <a:gd name="connsiteX8" fmla="*/ 88000 w 1978359"/>
                  <a:gd name="connsiteY8" fmla="*/ 324902 h 1109663"/>
                  <a:gd name="connsiteX9" fmla="*/ 871078 w 1978359"/>
                  <a:gd name="connsiteY9" fmla="*/ 0 h 110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8359" h="1109663">
                    <a:moveTo>
                      <a:pt x="871078" y="0"/>
                    </a:moveTo>
                    <a:cubicBezTo>
                      <a:pt x="1482909" y="0"/>
                      <a:pt x="1978359" y="496516"/>
                      <a:pt x="1978359" y="1109663"/>
                    </a:cubicBezTo>
                    <a:cubicBezTo>
                      <a:pt x="1978359" y="1109663"/>
                      <a:pt x="1978359" y="1109663"/>
                      <a:pt x="1875279" y="1109663"/>
                    </a:cubicBezTo>
                    <a:cubicBezTo>
                      <a:pt x="1875279" y="553165"/>
                      <a:pt x="1426381" y="103302"/>
                      <a:pt x="871078" y="103302"/>
                    </a:cubicBezTo>
                    <a:cubicBezTo>
                      <a:pt x="593426" y="103302"/>
                      <a:pt x="342376" y="215768"/>
                      <a:pt x="160738" y="397796"/>
                    </a:cubicBezTo>
                    <a:lnTo>
                      <a:pt x="122816" y="443873"/>
                    </a:lnTo>
                    <a:lnTo>
                      <a:pt x="65646" y="435126"/>
                    </a:lnTo>
                    <a:lnTo>
                      <a:pt x="0" y="431803"/>
                    </a:lnTo>
                    <a:lnTo>
                      <a:pt x="88000" y="324902"/>
                    </a:lnTo>
                    <a:cubicBezTo>
                      <a:pt x="288342" y="124129"/>
                      <a:pt x="565162" y="0"/>
                      <a:pt x="871078" y="0"/>
                    </a:cubicBez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grpSp>
        <p:sp>
          <p:nvSpPr>
            <p:cNvPr id="27" name="Freeform 8">
              <a:extLst>
                <a:ext uri="{FF2B5EF4-FFF2-40B4-BE49-F238E27FC236}">
                  <a16:creationId xmlns:a16="http://schemas.microsoft.com/office/drawing/2014/main" id="{8670D557-E125-486E-B8AD-D9131F5AD880}"/>
                </a:ext>
              </a:extLst>
            </p:cNvPr>
            <p:cNvSpPr>
              <a:spLocks/>
            </p:cNvSpPr>
            <p:nvPr/>
          </p:nvSpPr>
          <p:spPr bwMode="auto">
            <a:xfrm>
              <a:off x="7910387" y="3036471"/>
              <a:ext cx="1314450" cy="906463"/>
            </a:xfrm>
            <a:custGeom>
              <a:avLst/>
              <a:gdLst>
                <a:gd name="T0" fmla="*/ 0 w 395"/>
                <a:gd name="T1" fmla="*/ 30 h 272"/>
                <a:gd name="T2" fmla="*/ 123 w 395"/>
                <a:gd name="T3" fmla="*/ 0 h 272"/>
                <a:gd name="T4" fmla="*/ 395 w 395"/>
                <a:gd name="T5" fmla="*/ 272 h 272"/>
              </a:gdLst>
              <a:ahLst/>
              <a:cxnLst>
                <a:cxn ang="0">
                  <a:pos x="T0" y="T1"/>
                </a:cxn>
                <a:cxn ang="0">
                  <a:pos x="T2" y="T3"/>
                </a:cxn>
                <a:cxn ang="0">
                  <a:pos x="T4" y="T5"/>
                </a:cxn>
              </a:cxnLst>
              <a:rect l="0" t="0" r="r" b="b"/>
              <a:pathLst>
                <a:path w="395" h="272">
                  <a:moveTo>
                    <a:pt x="0" y="30"/>
                  </a:moveTo>
                  <a:cubicBezTo>
                    <a:pt x="37" y="11"/>
                    <a:pt x="79" y="0"/>
                    <a:pt x="123" y="0"/>
                  </a:cubicBezTo>
                  <a:cubicBezTo>
                    <a:pt x="273" y="0"/>
                    <a:pt x="395" y="122"/>
                    <a:pt x="395" y="272"/>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28" name="Line 9">
              <a:extLst>
                <a:ext uri="{FF2B5EF4-FFF2-40B4-BE49-F238E27FC236}">
                  <a16:creationId xmlns:a16="http://schemas.microsoft.com/office/drawing/2014/main" id="{6E2A2A1B-23DE-4A2A-A44D-F1BF8951415E}"/>
                </a:ext>
              </a:extLst>
            </p:cNvPr>
            <p:cNvSpPr>
              <a:spLocks noChangeShapeType="1"/>
            </p:cNvSpPr>
            <p:nvPr/>
          </p:nvSpPr>
          <p:spPr bwMode="auto">
            <a:xfrm>
              <a:off x="8319962" y="2936458"/>
              <a:ext cx="0"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29" name="Freeform 126">
              <a:extLst>
                <a:ext uri="{FF2B5EF4-FFF2-40B4-BE49-F238E27FC236}">
                  <a16:creationId xmlns:a16="http://schemas.microsoft.com/office/drawing/2014/main" id="{670CBEDD-D860-453D-BA31-EC69A80C666E}"/>
                </a:ext>
              </a:extLst>
            </p:cNvPr>
            <p:cNvSpPr>
              <a:spLocks/>
            </p:cNvSpPr>
            <p:nvPr/>
          </p:nvSpPr>
          <p:spPr bwMode="auto">
            <a:xfrm>
              <a:off x="7511924" y="2936458"/>
              <a:ext cx="1609725" cy="406400"/>
            </a:xfrm>
            <a:custGeom>
              <a:avLst/>
              <a:gdLst>
                <a:gd name="T0" fmla="*/ 0 w 484"/>
                <a:gd name="T1" fmla="*/ 122 h 122"/>
                <a:gd name="T2" fmla="*/ 243 w 484"/>
                <a:gd name="T3" fmla="*/ 0 h 122"/>
                <a:gd name="T4" fmla="*/ 484 w 484"/>
                <a:gd name="T5" fmla="*/ 120 h 122"/>
              </a:gdLst>
              <a:ahLst/>
              <a:cxnLst>
                <a:cxn ang="0">
                  <a:pos x="T0" y="T1"/>
                </a:cxn>
                <a:cxn ang="0">
                  <a:pos x="T2" y="T3"/>
                </a:cxn>
                <a:cxn ang="0">
                  <a:pos x="T4" y="T5"/>
                </a:cxn>
              </a:cxnLst>
              <a:rect l="0" t="0" r="r" b="b"/>
              <a:pathLst>
                <a:path w="484" h="122">
                  <a:moveTo>
                    <a:pt x="0" y="122"/>
                  </a:moveTo>
                  <a:cubicBezTo>
                    <a:pt x="55" y="48"/>
                    <a:pt x="143" y="0"/>
                    <a:pt x="243" y="0"/>
                  </a:cubicBezTo>
                  <a:cubicBezTo>
                    <a:pt x="342" y="0"/>
                    <a:pt x="429" y="47"/>
                    <a:pt x="484" y="120"/>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30" name="Freeform 127">
              <a:extLst>
                <a:ext uri="{FF2B5EF4-FFF2-40B4-BE49-F238E27FC236}">
                  <a16:creationId xmlns:a16="http://schemas.microsoft.com/office/drawing/2014/main" id="{8D9BEB98-6F8B-47C6-938A-E901565C8A48}"/>
                </a:ext>
              </a:extLst>
            </p:cNvPr>
            <p:cNvSpPr>
              <a:spLocks/>
            </p:cNvSpPr>
            <p:nvPr/>
          </p:nvSpPr>
          <p:spPr bwMode="auto">
            <a:xfrm>
              <a:off x="7434137" y="3387308"/>
              <a:ext cx="47625" cy="76200"/>
            </a:xfrm>
            <a:custGeom>
              <a:avLst/>
              <a:gdLst>
                <a:gd name="T0" fmla="*/ 0 w 14"/>
                <a:gd name="T1" fmla="*/ 23 h 23"/>
                <a:gd name="T2" fmla="*/ 14 w 14"/>
                <a:gd name="T3" fmla="*/ 0 h 23"/>
              </a:gdLst>
              <a:ahLst/>
              <a:cxnLst>
                <a:cxn ang="0">
                  <a:pos x="T0" y="T1"/>
                </a:cxn>
                <a:cxn ang="0">
                  <a:pos x="T2" y="T3"/>
                </a:cxn>
              </a:cxnLst>
              <a:rect l="0" t="0" r="r" b="b"/>
              <a:pathLst>
                <a:path w="14" h="23">
                  <a:moveTo>
                    <a:pt x="0" y="23"/>
                  </a:moveTo>
                  <a:cubicBezTo>
                    <a:pt x="4" y="15"/>
                    <a:pt x="9" y="8"/>
                    <a:pt x="14" y="0"/>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31" name="Freeform 128">
              <a:extLst>
                <a:ext uri="{FF2B5EF4-FFF2-40B4-BE49-F238E27FC236}">
                  <a16:creationId xmlns:a16="http://schemas.microsoft.com/office/drawing/2014/main" id="{722B665D-F4C8-430B-8CC5-06A6076C7EE5}"/>
                </a:ext>
              </a:extLst>
            </p:cNvPr>
            <p:cNvSpPr>
              <a:spLocks/>
            </p:cNvSpPr>
            <p:nvPr/>
          </p:nvSpPr>
          <p:spPr bwMode="auto">
            <a:xfrm>
              <a:off x="7308724" y="3299996"/>
              <a:ext cx="109538" cy="190500"/>
            </a:xfrm>
            <a:custGeom>
              <a:avLst/>
              <a:gdLst>
                <a:gd name="T0" fmla="*/ 33 w 33"/>
                <a:gd name="T1" fmla="*/ 0 h 57"/>
                <a:gd name="T2" fmla="*/ 0 w 33"/>
                <a:gd name="T3" fmla="*/ 57 h 57"/>
              </a:gdLst>
              <a:ahLst/>
              <a:cxnLst>
                <a:cxn ang="0">
                  <a:pos x="T0" y="T1"/>
                </a:cxn>
                <a:cxn ang="0">
                  <a:pos x="T2" y="T3"/>
                </a:cxn>
              </a:cxnLst>
              <a:rect l="0" t="0" r="r" b="b"/>
              <a:pathLst>
                <a:path w="33" h="57">
                  <a:moveTo>
                    <a:pt x="33" y="0"/>
                  </a:moveTo>
                  <a:cubicBezTo>
                    <a:pt x="20" y="18"/>
                    <a:pt x="9" y="37"/>
                    <a:pt x="0" y="57"/>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32" name="Freeform 129">
              <a:extLst>
                <a:ext uri="{FF2B5EF4-FFF2-40B4-BE49-F238E27FC236}">
                  <a16:creationId xmlns:a16="http://schemas.microsoft.com/office/drawing/2014/main" id="{C525F58A-7B6D-4B2D-BD70-58A99B58A6B6}"/>
                </a:ext>
              </a:extLst>
            </p:cNvPr>
            <p:cNvSpPr>
              <a:spLocks/>
            </p:cNvSpPr>
            <p:nvPr/>
          </p:nvSpPr>
          <p:spPr bwMode="auto">
            <a:xfrm>
              <a:off x="7503987" y="2833271"/>
              <a:ext cx="815975" cy="357188"/>
            </a:xfrm>
            <a:custGeom>
              <a:avLst/>
              <a:gdLst>
                <a:gd name="T0" fmla="*/ 245 w 245"/>
                <a:gd name="T1" fmla="*/ 0 h 107"/>
                <a:gd name="T2" fmla="*/ 0 w 245"/>
                <a:gd name="T3" fmla="*/ 107 h 107"/>
              </a:gdLst>
              <a:ahLst/>
              <a:cxnLst>
                <a:cxn ang="0">
                  <a:pos x="T0" y="T1"/>
                </a:cxn>
                <a:cxn ang="0">
                  <a:pos x="T2" y="T3"/>
                </a:cxn>
              </a:cxnLst>
              <a:rect l="0" t="0" r="r" b="b"/>
              <a:pathLst>
                <a:path w="245" h="107">
                  <a:moveTo>
                    <a:pt x="245" y="0"/>
                  </a:moveTo>
                  <a:cubicBezTo>
                    <a:pt x="148" y="0"/>
                    <a:pt x="61" y="41"/>
                    <a:pt x="0" y="107"/>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33" name="Oval 32">
              <a:extLst>
                <a:ext uri="{FF2B5EF4-FFF2-40B4-BE49-F238E27FC236}">
                  <a16:creationId xmlns:a16="http://schemas.microsoft.com/office/drawing/2014/main" id="{C0518CBD-3BBE-4864-B178-87129A8E7DF8}"/>
                </a:ext>
              </a:extLst>
            </p:cNvPr>
            <p:cNvSpPr/>
            <p:nvPr/>
          </p:nvSpPr>
          <p:spPr>
            <a:xfrm>
              <a:off x="6946648" y="2683920"/>
              <a:ext cx="2724402" cy="2724402"/>
            </a:xfrm>
            <a:prstGeom prst="ellipse">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Segoe UI Light"/>
                <a:ea typeface="+mn-ea"/>
                <a:cs typeface="+mn-cs"/>
              </a:endParaRPr>
            </a:p>
          </p:txBody>
        </p:sp>
      </p:grpSp>
      <p:sp>
        <p:nvSpPr>
          <p:cNvPr id="37" name="Rectangle 289">
            <a:extLst>
              <a:ext uri="{FF2B5EF4-FFF2-40B4-BE49-F238E27FC236}">
                <a16:creationId xmlns:a16="http://schemas.microsoft.com/office/drawing/2014/main" id="{005AEAD0-1D04-4F14-833F-25A880F9BCB5}"/>
              </a:ext>
            </a:extLst>
          </p:cNvPr>
          <p:cNvSpPr/>
          <p:nvPr userDrawn="1"/>
        </p:nvSpPr>
        <p:spPr>
          <a:xfrm>
            <a:off x="7767511" y="4726365"/>
            <a:ext cx="1781175" cy="776282"/>
          </a:xfrm>
          <a:custGeom>
            <a:avLst/>
            <a:gdLst>
              <a:gd name="connsiteX0" fmla="*/ 0 w 1095375"/>
              <a:gd name="connsiteY0" fmla="*/ 0 h 776282"/>
              <a:gd name="connsiteX1" fmla="*/ 1095375 w 1095375"/>
              <a:gd name="connsiteY1" fmla="*/ 0 h 776282"/>
              <a:gd name="connsiteX2" fmla="*/ 1095375 w 1095375"/>
              <a:gd name="connsiteY2" fmla="*/ 776282 h 776282"/>
              <a:gd name="connsiteX3" fmla="*/ 0 w 1095375"/>
              <a:gd name="connsiteY3" fmla="*/ 776282 h 776282"/>
              <a:gd name="connsiteX4" fmla="*/ 0 w 1095375"/>
              <a:gd name="connsiteY4" fmla="*/ 0 h 776282"/>
              <a:gd name="connsiteX0" fmla="*/ 685800 w 1781175"/>
              <a:gd name="connsiteY0" fmla="*/ 0 h 776282"/>
              <a:gd name="connsiteX1" fmla="*/ 1781175 w 1781175"/>
              <a:gd name="connsiteY1" fmla="*/ 0 h 776282"/>
              <a:gd name="connsiteX2" fmla="*/ 1781175 w 1781175"/>
              <a:gd name="connsiteY2" fmla="*/ 776282 h 776282"/>
              <a:gd name="connsiteX3" fmla="*/ 0 w 1781175"/>
              <a:gd name="connsiteY3" fmla="*/ 763582 h 776282"/>
              <a:gd name="connsiteX4" fmla="*/ 685800 w 1781175"/>
              <a:gd name="connsiteY4" fmla="*/ 0 h 776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1175" h="776282">
                <a:moveTo>
                  <a:pt x="685800" y="0"/>
                </a:moveTo>
                <a:lnTo>
                  <a:pt x="1781175" y="0"/>
                </a:lnTo>
                <a:lnTo>
                  <a:pt x="1781175" y="776282"/>
                </a:lnTo>
                <a:lnTo>
                  <a:pt x="0" y="763582"/>
                </a:lnTo>
                <a:lnTo>
                  <a:pt x="685800" y="0"/>
                </a:lnTo>
                <a:close/>
              </a:path>
            </a:pathLst>
          </a:cu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Segoe UI Light"/>
              <a:ea typeface="+mn-ea"/>
              <a:cs typeface="+mn-cs"/>
            </a:endParaRPr>
          </a:p>
        </p:txBody>
      </p:sp>
      <p:sp>
        <p:nvSpPr>
          <p:cNvPr id="38" name="Oval 11">
            <a:extLst>
              <a:ext uri="{FF2B5EF4-FFF2-40B4-BE49-F238E27FC236}">
                <a16:creationId xmlns:a16="http://schemas.microsoft.com/office/drawing/2014/main" id="{D8231F36-DF7D-4DE8-8652-F1C6413EB71F}"/>
              </a:ext>
            </a:extLst>
          </p:cNvPr>
          <p:cNvSpPr>
            <a:spLocks noChangeArrowheads="1"/>
          </p:cNvSpPr>
          <p:nvPr userDrawn="1"/>
        </p:nvSpPr>
        <p:spPr bwMode="auto">
          <a:xfrm>
            <a:off x="9393112" y="2772152"/>
            <a:ext cx="2232025" cy="2236788"/>
          </a:xfrm>
          <a:prstGeom prst="ellipse">
            <a:avLst/>
          </a:pr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grpSp>
        <p:nvGrpSpPr>
          <p:cNvPr id="39" name="Group 38">
            <a:extLst>
              <a:ext uri="{FF2B5EF4-FFF2-40B4-BE49-F238E27FC236}">
                <a16:creationId xmlns:a16="http://schemas.microsoft.com/office/drawing/2014/main" id="{3DFCF963-250F-4318-A564-FAEEC5BBA402}"/>
              </a:ext>
            </a:extLst>
          </p:cNvPr>
          <p:cNvGrpSpPr/>
          <p:nvPr userDrawn="1"/>
        </p:nvGrpSpPr>
        <p:grpSpPr>
          <a:xfrm>
            <a:off x="10424987" y="3108702"/>
            <a:ext cx="1143000" cy="2395538"/>
            <a:chOff x="10424987" y="2930108"/>
            <a:chExt cx="1143000" cy="2395538"/>
          </a:xfrm>
        </p:grpSpPr>
        <p:sp>
          <p:nvSpPr>
            <p:cNvPr id="40" name="Freeform 12">
              <a:extLst>
                <a:ext uri="{FF2B5EF4-FFF2-40B4-BE49-F238E27FC236}">
                  <a16:creationId xmlns:a16="http://schemas.microsoft.com/office/drawing/2014/main" id="{28C2DEA5-0846-483F-9331-F7C7D920AAE4}"/>
                </a:ext>
              </a:extLst>
            </p:cNvPr>
            <p:cNvSpPr>
              <a:spLocks/>
            </p:cNvSpPr>
            <p:nvPr/>
          </p:nvSpPr>
          <p:spPr bwMode="auto">
            <a:xfrm>
              <a:off x="10837737" y="4639846"/>
              <a:ext cx="185738" cy="60325"/>
            </a:xfrm>
            <a:custGeom>
              <a:avLst/>
              <a:gdLst>
                <a:gd name="T0" fmla="*/ 56 w 56"/>
                <a:gd name="T1" fmla="*/ 0 h 18"/>
                <a:gd name="T2" fmla="*/ 56 w 56"/>
                <a:gd name="T3" fmla="*/ 18 h 18"/>
                <a:gd name="T4" fmla="*/ 2 w 56"/>
                <a:gd name="T5" fmla="*/ 18 h 18"/>
                <a:gd name="T6" fmla="*/ 1 w 56"/>
                <a:gd name="T7" fmla="*/ 16 h 18"/>
                <a:gd name="T8" fmla="*/ 34 w 56"/>
                <a:gd name="T9" fmla="*/ 0 h 18"/>
                <a:gd name="T10" fmla="*/ 56 w 56"/>
                <a:gd name="T11" fmla="*/ 0 h 18"/>
              </a:gdLst>
              <a:ahLst/>
              <a:cxnLst>
                <a:cxn ang="0">
                  <a:pos x="T0" y="T1"/>
                </a:cxn>
                <a:cxn ang="0">
                  <a:pos x="T2" y="T3"/>
                </a:cxn>
                <a:cxn ang="0">
                  <a:pos x="T4" y="T5"/>
                </a:cxn>
                <a:cxn ang="0">
                  <a:pos x="T6" y="T7"/>
                </a:cxn>
                <a:cxn ang="0">
                  <a:pos x="T8" y="T9"/>
                </a:cxn>
                <a:cxn ang="0">
                  <a:pos x="T10" y="T11"/>
                </a:cxn>
              </a:cxnLst>
              <a:rect l="0" t="0" r="r" b="b"/>
              <a:pathLst>
                <a:path w="56" h="18">
                  <a:moveTo>
                    <a:pt x="56" y="0"/>
                  </a:moveTo>
                  <a:cubicBezTo>
                    <a:pt x="56" y="18"/>
                    <a:pt x="56" y="18"/>
                    <a:pt x="56" y="18"/>
                  </a:cubicBezTo>
                  <a:cubicBezTo>
                    <a:pt x="2" y="18"/>
                    <a:pt x="2" y="18"/>
                    <a:pt x="2" y="18"/>
                  </a:cubicBezTo>
                  <a:cubicBezTo>
                    <a:pt x="1" y="18"/>
                    <a:pt x="0" y="17"/>
                    <a:pt x="1" y="16"/>
                  </a:cubicBezTo>
                  <a:cubicBezTo>
                    <a:pt x="34" y="0"/>
                    <a:pt x="34" y="0"/>
                    <a:pt x="34" y="0"/>
                  </a:cubicBezTo>
                  <a:lnTo>
                    <a:pt x="56" y="0"/>
                  </a:ln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41" name="Freeform 13">
              <a:extLst>
                <a:ext uri="{FF2B5EF4-FFF2-40B4-BE49-F238E27FC236}">
                  <a16:creationId xmlns:a16="http://schemas.microsoft.com/office/drawing/2014/main" id="{0F9E84C7-2B71-4693-A98B-B6FBF708C97E}"/>
                </a:ext>
              </a:extLst>
            </p:cNvPr>
            <p:cNvSpPr>
              <a:spLocks/>
            </p:cNvSpPr>
            <p:nvPr/>
          </p:nvSpPr>
          <p:spPr bwMode="auto">
            <a:xfrm>
              <a:off x="10683749" y="3279358"/>
              <a:ext cx="665163" cy="608013"/>
            </a:xfrm>
            <a:custGeom>
              <a:avLst/>
              <a:gdLst>
                <a:gd name="T0" fmla="*/ 177 w 200"/>
                <a:gd name="T1" fmla="*/ 24 h 182"/>
                <a:gd name="T2" fmla="*/ 177 w 200"/>
                <a:gd name="T3" fmla="*/ 54 h 182"/>
                <a:gd name="T4" fmla="*/ 168 w 200"/>
                <a:gd name="T5" fmla="*/ 33 h 182"/>
                <a:gd name="T6" fmla="*/ 168 w 200"/>
                <a:gd name="T7" fmla="*/ 32 h 182"/>
                <a:gd name="T8" fmla="*/ 168 w 200"/>
                <a:gd name="T9" fmla="*/ 32 h 182"/>
                <a:gd name="T10" fmla="*/ 153 w 200"/>
                <a:gd name="T11" fmla="*/ 17 h 182"/>
                <a:gd name="T12" fmla="*/ 123 w 200"/>
                <a:gd name="T13" fmla="*/ 6 h 182"/>
                <a:gd name="T14" fmla="*/ 114 w 200"/>
                <a:gd name="T15" fmla="*/ 0 h 182"/>
                <a:gd name="T16" fmla="*/ 100 w 200"/>
                <a:gd name="T17" fmla="*/ 12 h 182"/>
                <a:gd name="T18" fmla="*/ 100 w 200"/>
                <a:gd name="T19" fmla="*/ 12 h 182"/>
                <a:gd name="T20" fmla="*/ 100 w 200"/>
                <a:gd name="T21" fmla="*/ 12 h 182"/>
                <a:gd name="T22" fmla="*/ 100 w 200"/>
                <a:gd name="T23" fmla="*/ 12 h 182"/>
                <a:gd name="T24" fmla="*/ 85 w 200"/>
                <a:gd name="T25" fmla="*/ 0 h 182"/>
                <a:gd name="T26" fmla="*/ 76 w 200"/>
                <a:gd name="T27" fmla="*/ 6 h 182"/>
                <a:gd name="T28" fmla="*/ 50 w 200"/>
                <a:gd name="T29" fmla="*/ 17 h 182"/>
                <a:gd name="T30" fmla="*/ 35 w 200"/>
                <a:gd name="T31" fmla="*/ 33 h 182"/>
                <a:gd name="T32" fmla="*/ 12 w 200"/>
                <a:gd name="T33" fmla="*/ 100 h 182"/>
                <a:gd name="T34" fmla="*/ 11 w 200"/>
                <a:gd name="T35" fmla="*/ 102 h 182"/>
                <a:gd name="T36" fmla="*/ 0 w 200"/>
                <a:gd name="T37" fmla="*/ 179 h 182"/>
                <a:gd name="T38" fmla="*/ 22 w 200"/>
                <a:gd name="T39" fmla="*/ 182 h 182"/>
                <a:gd name="T40" fmla="*/ 29 w 200"/>
                <a:gd name="T41" fmla="*/ 123 h 182"/>
                <a:gd name="T42" fmla="*/ 35 w 200"/>
                <a:gd name="T43" fmla="*/ 103 h 182"/>
                <a:gd name="T44" fmla="*/ 52 w 200"/>
                <a:gd name="T45" fmla="*/ 54 h 182"/>
                <a:gd name="T46" fmla="*/ 49 w 200"/>
                <a:gd name="T47" fmla="*/ 181 h 182"/>
                <a:gd name="T48" fmla="*/ 100 w 200"/>
                <a:gd name="T49" fmla="*/ 181 h 182"/>
                <a:gd name="T50" fmla="*/ 100 w 200"/>
                <a:gd name="T51" fmla="*/ 181 h 182"/>
                <a:gd name="T52" fmla="*/ 150 w 200"/>
                <a:gd name="T53" fmla="*/ 181 h 182"/>
                <a:gd name="T54" fmla="*/ 147 w 200"/>
                <a:gd name="T55" fmla="*/ 53 h 182"/>
                <a:gd name="T56" fmla="*/ 178 w 200"/>
                <a:gd name="T57" fmla="*/ 113 h 182"/>
                <a:gd name="T58" fmla="*/ 178 w 200"/>
                <a:gd name="T59" fmla="*/ 114 h 182"/>
                <a:gd name="T60" fmla="*/ 189 w 200"/>
                <a:gd name="T61" fmla="*/ 120 h 182"/>
                <a:gd name="T62" fmla="*/ 200 w 200"/>
                <a:gd name="T63" fmla="*/ 108 h 182"/>
                <a:gd name="T64" fmla="*/ 200 w 200"/>
                <a:gd name="T65" fmla="*/ 24 h 182"/>
                <a:gd name="T66" fmla="*/ 177 w 200"/>
                <a:gd name="T67" fmla="*/ 2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 h="182">
                  <a:moveTo>
                    <a:pt x="177" y="24"/>
                  </a:moveTo>
                  <a:cubicBezTo>
                    <a:pt x="177" y="54"/>
                    <a:pt x="177" y="54"/>
                    <a:pt x="177" y="54"/>
                  </a:cubicBezTo>
                  <a:cubicBezTo>
                    <a:pt x="168" y="33"/>
                    <a:pt x="168" y="33"/>
                    <a:pt x="168" y="33"/>
                  </a:cubicBezTo>
                  <a:cubicBezTo>
                    <a:pt x="168" y="32"/>
                    <a:pt x="168" y="32"/>
                    <a:pt x="168" y="32"/>
                  </a:cubicBezTo>
                  <a:cubicBezTo>
                    <a:pt x="168" y="32"/>
                    <a:pt x="168" y="32"/>
                    <a:pt x="168" y="32"/>
                  </a:cubicBezTo>
                  <a:cubicBezTo>
                    <a:pt x="165" y="25"/>
                    <a:pt x="160" y="20"/>
                    <a:pt x="153" y="17"/>
                  </a:cubicBezTo>
                  <a:cubicBezTo>
                    <a:pt x="123" y="6"/>
                    <a:pt x="123" y="6"/>
                    <a:pt x="123" y="6"/>
                  </a:cubicBezTo>
                  <a:cubicBezTo>
                    <a:pt x="114" y="0"/>
                    <a:pt x="114" y="0"/>
                    <a:pt x="114" y="0"/>
                  </a:cubicBezTo>
                  <a:cubicBezTo>
                    <a:pt x="100" y="12"/>
                    <a:pt x="100" y="12"/>
                    <a:pt x="100" y="12"/>
                  </a:cubicBezTo>
                  <a:cubicBezTo>
                    <a:pt x="100" y="12"/>
                    <a:pt x="100" y="12"/>
                    <a:pt x="100" y="12"/>
                  </a:cubicBezTo>
                  <a:cubicBezTo>
                    <a:pt x="100" y="12"/>
                    <a:pt x="100" y="12"/>
                    <a:pt x="100" y="12"/>
                  </a:cubicBezTo>
                  <a:cubicBezTo>
                    <a:pt x="100" y="12"/>
                    <a:pt x="100" y="12"/>
                    <a:pt x="100" y="12"/>
                  </a:cubicBezTo>
                  <a:cubicBezTo>
                    <a:pt x="85" y="0"/>
                    <a:pt x="85" y="0"/>
                    <a:pt x="85" y="0"/>
                  </a:cubicBezTo>
                  <a:cubicBezTo>
                    <a:pt x="76" y="6"/>
                    <a:pt x="76" y="6"/>
                    <a:pt x="76" y="6"/>
                  </a:cubicBezTo>
                  <a:cubicBezTo>
                    <a:pt x="50" y="17"/>
                    <a:pt x="50" y="17"/>
                    <a:pt x="50" y="17"/>
                  </a:cubicBezTo>
                  <a:cubicBezTo>
                    <a:pt x="43" y="20"/>
                    <a:pt x="37" y="25"/>
                    <a:pt x="35" y="33"/>
                  </a:cubicBezTo>
                  <a:cubicBezTo>
                    <a:pt x="12" y="100"/>
                    <a:pt x="12" y="100"/>
                    <a:pt x="12" y="100"/>
                  </a:cubicBezTo>
                  <a:cubicBezTo>
                    <a:pt x="12" y="101"/>
                    <a:pt x="11" y="102"/>
                    <a:pt x="11" y="102"/>
                  </a:cubicBezTo>
                  <a:cubicBezTo>
                    <a:pt x="0" y="179"/>
                    <a:pt x="0" y="179"/>
                    <a:pt x="0" y="179"/>
                  </a:cubicBezTo>
                  <a:cubicBezTo>
                    <a:pt x="22" y="182"/>
                    <a:pt x="22" y="182"/>
                    <a:pt x="22" y="182"/>
                  </a:cubicBezTo>
                  <a:cubicBezTo>
                    <a:pt x="29" y="123"/>
                    <a:pt x="29" y="123"/>
                    <a:pt x="29" y="123"/>
                  </a:cubicBezTo>
                  <a:cubicBezTo>
                    <a:pt x="30" y="116"/>
                    <a:pt x="32" y="109"/>
                    <a:pt x="35" y="103"/>
                  </a:cubicBezTo>
                  <a:cubicBezTo>
                    <a:pt x="52" y="54"/>
                    <a:pt x="52" y="54"/>
                    <a:pt x="52" y="54"/>
                  </a:cubicBezTo>
                  <a:cubicBezTo>
                    <a:pt x="49" y="181"/>
                    <a:pt x="49" y="181"/>
                    <a:pt x="49" y="181"/>
                  </a:cubicBezTo>
                  <a:cubicBezTo>
                    <a:pt x="100" y="181"/>
                    <a:pt x="100" y="181"/>
                    <a:pt x="100" y="181"/>
                  </a:cubicBezTo>
                  <a:cubicBezTo>
                    <a:pt x="100" y="181"/>
                    <a:pt x="100" y="181"/>
                    <a:pt x="100" y="181"/>
                  </a:cubicBezTo>
                  <a:cubicBezTo>
                    <a:pt x="150" y="181"/>
                    <a:pt x="150" y="181"/>
                    <a:pt x="150" y="181"/>
                  </a:cubicBezTo>
                  <a:cubicBezTo>
                    <a:pt x="147" y="53"/>
                    <a:pt x="147" y="53"/>
                    <a:pt x="147" y="53"/>
                  </a:cubicBezTo>
                  <a:cubicBezTo>
                    <a:pt x="178" y="113"/>
                    <a:pt x="178" y="113"/>
                    <a:pt x="178" y="113"/>
                  </a:cubicBezTo>
                  <a:cubicBezTo>
                    <a:pt x="178" y="114"/>
                    <a:pt x="178" y="114"/>
                    <a:pt x="178" y="114"/>
                  </a:cubicBezTo>
                  <a:cubicBezTo>
                    <a:pt x="180" y="117"/>
                    <a:pt x="184" y="120"/>
                    <a:pt x="189" y="120"/>
                  </a:cubicBezTo>
                  <a:cubicBezTo>
                    <a:pt x="195" y="120"/>
                    <a:pt x="200" y="115"/>
                    <a:pt x="200" y="108"/>
                  </a:cubicBezTo>
                  <a:cubicBezTo>
                    <a:pt x="200" y="24"/>
                    <a:pt x="200" y="24"/>
                    <a:pt x="200" y="24"/>
                  </a:cubicBezTo>
                  <a:lnTo>
                    <a:pt x="177" y="24"/>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42" name="Freeform 14">
              <a:extLst>
                <a:ext uri="{FF2B5EF4-FFF2-40B4-BE49-F238E27FC236}">
                  <a16:creationId xmlns:a16="http://schemas.microsoft.com/office/drawing/2014/main" id="{C3EB3082-43EF-4422-9DEA-7821D54DE83D}"/>
                </a:ext>
              </a:extLst>
            </p:cNvPr>
            <p:cNvSpPr>
              <a:spLocks/>
            </p:cNvSpPr>
            <p:nvPr/>
          </p:nvSpPr>
          <p:spPr bwMode="auto">
            <a:xfrm>
              <a:off x="10847262" y="3882608"/>
              <a:ext cx="334963" cy="757238"/>
            </a:xfrm>
            <a:custGeom>
              <a:avLst/>
              <a:gdLst>
                <a:gd name="T0" fmla="*/ 109 w 211"/>
                <a:gd name="T1" fmla="*/ 47 h 477"/>
                <a:gd name="T2" fmla="*/ 123 w 211"/>
                <a:gd name="T3" fmla="*/ 47 h 477"/>
                <a:gd name="T4" fmla="*/ 130 w 211"/>
                <a:gd name="T5" fmla="*/ 477 h 477"/>
                <a:gd name="T6" fmla="*/ 176 w 211"/>
                <a:gd name="T7" fmla="*/ 477 h 477"/>
                <a:gd name="T8" fmla="*/ 211 w 211"/>
                <a:gd name="T9" fmla="*/ 0 h 477"/>
                <a:gd name="T10" fmla="*/ 0 w 211"/>
                <a:gd name="T11" fmla="*/ 0 h 477"/>
                <a:gd name="T12" fmla="*/ 65 w 211"/>
                <a:gd name="T13" fmla="*/ 477 h 477"/>
                <a:gd name="T14" fmla="*/ 111 w 211"/>
                <a:gd name="T15" fmla="*/ 477 h 477"/>
                <a:gd name="T16" fmla="*/ 109 w 211"/>
                <a:gd name="T17" fmla="*/ 4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477">
                  <a:moveTo>
                    <a:pt x="109" y="47"/>
                  </a:moveTo>
                  <a:lnTo>
                    <a:pt x="123" y="47"/>
                  </a:lnTo>
                  <a:lnTo>
                    <a:pt x="130" y="477"/>
                  </a:lnTo>
                  <a:lnTo>
                    <a:pt x="176" y="477"/>
                  </a:lnTo>
                  <a:lnTo>
                    <a:pt x="211" y="0"/>
                  </a:lnTo>
                  <a:lnTo>
                    <a:pt x="0" y="0"/>
                  </a:lnTo>
                  <a:lnTo>
                    <a:pt x="65" y="477"/>
                  </a:lnTo>
                  <a:lnTo>
                    <a:pt x="111" y="477"/>
                  </a:lnTo>
                  <a:lnTo>
                    <a:pt x="109" y="47"/>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43" name="Freeform 15">
              <a:extLst>
                <a:ext uri="{FF2B5EF4-FFF2-40B4-BE49-F238E27FC236}">
                  <a16:creationId xmlns:a16="http://schemas.microsoft.com/office/drawing/2014/main" id="{550A5195-1546-4DA0-8640-CB833E6D9B32}"/>
                </a:ext>
              </a:extLst>
            </p:cNvPr>
            <p:cNvSpPr>
              <a:spLocks/>
            </p:cNvSpPr>
            <p:nvPr/>
          </p:nvSpPr>
          <p:spPr bwMode="auto">
            <a:xfrm>
              <a:off x="10847262" y="3882608"/>
              <a:ext cx="334963" cy="757238"/>
            </a:xfrm>
            <a:custGeom>
              <a:avLst/>
              <a:gdLst>
                <a:gd name="T0" fmla="*/ 109 w 211"/>
                <a:gd name="T1" fmla="*/ 47 h 477"/>
                <a:gd name="T2" fmla="*/ 123 w 211"/>
                <a:gd name="T3" fmla="*/ 47 h 477"/>
                <a:gd name="T4" fmla="*/ 130 w 211"/>
                <a:gd name="T5" fmla="*/ 477 h 477"/>
                <a:gd name="T6" fmla="*/ 176 w 211"/>
                <a:gd name="T7" fmla="*/ 477 h 477"/>
                <a:gd name="T8" fmla="*/ 211 w 211"/>
                <a:gd name="T9" fmla="*/ 0 h 477"/>
                <a:gd name="T10" fmla="*/ 0 w 211"/>
                <a:gd name="T11" fmla="*/ 0 h 477"/>
                <a:gd name="T12" fmla="*/ 65 w 211"/>
                <a:gd name="T13" fmla="*/ 477 h 477"/>
                <a:gd name="T14" fmla="*/ 111 w 211"/>
                <a:gd name="T15" fmla="*/ 477 h 477"/>
                <a:gd name="T16" fmla="*/ 109 w 211"/>
                <a:gd name="T17" fmla="*/ 4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477">
                  <a:moveTo>
                    <a:pt x="109" y="47"/>
                  </a:moveTo>
                  <a:lnTo>
                    <a:pt x="123" y="47"/>
                  </a:lnTo>
                  <a:lnTo>
                    <a:pt x="130" y="477"/>
                  </a:lnTo>
                  <a:lnTo>
                    <a:pt x="176" y="477"/>
                  </a:lnTo>
                  <a:lnTo>
                    <a:pt x="211" y="0"/>
                  </a:lnTo>
                  <a:lnTo>
                    <a:pt x="0" y="0"/>
                  </a:lnTo>
                  <a:lnTo>
                    <a:pt x="65" y="477"/>
                  </a:lnTo>
                  <a:lnTo>
                    <a:pt x="111" y="477"/>
                  </a:lnTo>
                  <a:lnTo>
                    <a:pt x="109" y="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44" name="Freeform 16">
              <a:extLst>
                <a:ext uri="{FF2B5EF4-FFF2-40B4-BE49-F238E27FC236}">
                  <a16:creationId xmlns:a16="http://schemas.microsoft.com/office/drawing/2014/main" id="{2644DE25-481A-4A42-BBF1-BB4435078B68}"/>
                </a:ext>
              </a:extLst>
            </p:cNvPr>
            <p:cNvSpPr>
              <a:spLocks/>
            </p:cNvSpPr>
            <p:nvPr/>
          </p:nvSpPr>
          <p:spPr bwMode="auto">
            <a:xfrm>
              <a:off x="11053637" y="4639846"/>
              <a:ext cx="195263" cy="60325"/>
            </a:xfrm>
            <a:custGeom>
              <a:avLst/>
              <a:gdLst>
                <a:gd name="T0" fmla="*/ 0 w 59"/>
                <a:gd name="T1" fmla="*/ 0 h 18"/>
                <a:gd name="T2" fmla="*/ 0 w 59"/>
                <a:gd name="T3" fmla="*/ 18 h 18"/>
                <a:gd name="T4" fmla="*/ 57 w 59"/>
                <a:gd name="T5" fmla="*/ 18 h 18"/>
                <a:gd name="T6" fmla="*/ 58 w 59"/>
                <a:gd name="T7" fmla="*/ 16 h 18"/>
                <a:gd name="T8" fmla="*/ 22 w 59"/>
                <a:gd name="T9" fmla="*/ 0 h 18"/>
                <a:gd name="T10" fmla="*/ 0 w 59"/>
                <a:gd name="T11" fmla="*/ 0 h 18"/>
              </a:gdLst>
              <a:ahLst/>
              <a:cxnLst>
                <a:cxn ang="0">
                  <a:pos x="T0" y="T1"/>
                </a:cxn>
                <a:cxn ang="0">
                  <a:pos x="T2" y="T3"/>
                </a:cxn>
                <a:cxn ang="0">
                  <a:pos x="T4" y="T5"/>
                </a:cxn>
                <a:cxn ang="0">
                  <a:pos x="T6" y="T7"/>
                </a:cxn>
                <a:cxn ang="0">
                  <a:pos x="T8" y="T9"/>
                </a:cxn>
                <a:cxn ang="0">
                  <a:pos x="T10" y="T11"/>
                </a:cxn>
              </a:cxnLst>
              <a:rect l="0" t="0" r="r" b="b"/>
              <a:pathLst>
                <a:path w="59" h="18">
                  <a:moveTo>
                    <a:pt x="0" y="0"/>
                  </a:moveTo>
                  <a:cubicBezTo>
                    <a:pt x="0" y="18"/>
                    <a:pt x="0" y="18"/>
                    <a:pt x="0" y="18"/>
                  </a:cubicBezTo>
                  <a:cubicBezTo>
                    <a:pt x="57" y="18"/>
                    <a:pt x="57" y="18"/>
                    <a:pt x="57" y="18"/>
                  </a:cubicBezTo>
                  <a:cubicBezTo>
                    <a:pt x="58" y="18"/>
                    <a:pt x="59" y="17"/>
                    <a:pt x="58" y="16"/>
                  </a:cubicBezTo>
                  <a:cubicBezTo>
                    <a:pt x="22" y="0"/>
                    <a:pt x="22" y="0"/>
                    <a:pt x="22" y="0"/>
                  </a:cubicBezTo>
                  <a:lnTo>
                    <a:pt x="0" y="0"/>
                  </a:ln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45" name="Rectangle 17">
              <a:extLst>
                <a:ext uri="{FF2B5EF4-FFF2-40B4-BE49-F238E27FC236}">
                  <a16:creationId xmlns:a16="http://schemas.microsoft.com/office/drawing/2014/main" id="{932A9372-9F37-4828-B17B-318C8E3142F8}"/>
                </a:ext>
              </a:extLst>
            </p:cNvPr>
            <p:cNvSpPr>
              <a:spLocks noChangeArrowheads="1"/>
            </p:cNvSpPr>
            <p:nvPr/>
          </p:nvSpPr>
          <p:spPr bwMode="auto">
            <a:xfrm>
              <a:off x="10966324" y="3209508"/>
              <a:ext cx="96838" cy="111125"/>
            </a:xfrm>
            <a:prstGeom prst="rect">
              <a:avLst/>
            </a:prstGeom>
            <a:solidFill>
              <a:srgbClr val="FFDCD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46" name="Freeform 18">
              <a:extLst>
                <a:ext uri="{FF2B5EF4-FFF2-40B4-BE49-F238E27FC236}">
                  <a16:creationId xmlns:a16="http://schemas.microsoft.com/office/drawing/2014/main" id="{937A4471-E99B-48F2-93D9-741C756DC59F}"/>
                </a:ext>
              </a:extLst>
            </p:cNvPr>
            <p:cNvSpPr>
              <a:spLocks/>
            </p:cNvSpPr>
            <p:nvPr/>
          </p:nvSpPr>
          <p:spPr bwMode="auto">
            <a:xfrm>
              <a:off x="10936162" y="3279358"/>
              <a:ext cx="80963" cy="93663"/>
            </a:xfrm>
            <a:custGeom>
              <a:avLst/>
              <a:gdLst>
                <a:gd name="T0" fmla="*/ 9 w 24"/>
                <a:gd name="T1" fmla="*/ 0 h 28"/>
                <a:gd name="T2" fmla="*/ 0 w 24"/>
                <a:gd name="T3" fmla="*/ 6 h 28"/>
                <a:gd name="T4" fmla="*/ 1 w 24"/>
                <a:gd name="T5" fmla="*/ 25 h 28"/>
                <a:gd name="T6" fmla="*/ 4 w 24"/>
                <a:gd name="T7" fmla="*/ 27 h 28"/>
                <a:gd name="T8" fmla="*/ 24 w 24"/>
                <a:gd name="T9" fmla="*/ 12 h 28"/>
                <a:gd name="T10" fmla="*/ 9 w 24"/>
                <a:gd name="T11" fmla="*/ 0 h 28"/>
              </a:gdLst>
              <a:ahLst/>
              <a:cxnLst>
                <a:cxn ang="0">
                  <a:pos x="T0" y="T1"/>
                </a:cxn>
                <a:cxn ang="0">
                  <a:pos x="T2" y="T3"/>
                </a:cxn>
                <a:cxn ang="0">
                  <a:pos x="T4" y="T5"/>
                </a:cxn>
                <a:cxn ang="0">
                  <a:pos x="T6" y="T7"/>
                </a:cxn>
                <a:cxn ang="0">
                  <a:pos x="T8" y="T9"/>
                </a:cxn>
                <a:cxn ang="0">
                  <a:pos x="T10" y="T11"/>
                </a:cxn>
              </a:cxnLst>
              <a:rect l="0" t="0" r="r" b="b"/>
              <a:pathLst>
                <a:path w="24" h="28">
                  <a:moveTo>
                    <a:pt x="9" y="0"/>
                  </a:moveTo>
                  <a:cubicBezTo>
                    <a:pt x="0" y="6"/>
                    <a:pt x="0" y="6"/>
                    <a:pt x="0" y="6"/>
                  </a:cubicBezTo>
                  <a:cubicBezTo>
                    <a:pt x="1" y="25"/>
                    <a:pt x="1" y="25"/>
                    <a:pt x="1" y="25"/>
                  </a:cubicBezTo>
                  <a:cubicBezTo>
                    <a:pt x="1" y="27"/>
                    <a:pt x="3" y="28"/>
                    <a:pt x="4" y="27"/>
                  </a:cubicBezTo>
                  <a:cubicBezTo>
                    <a:pt x="24" y="12"/>
                    <a:pt x="24" y="12"/>
                    <a:pt x="24" y="12"/>
                  </a:cubicBez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47" name="Freeform 19">
              <a:extLst>
                <a:ext uri="{FF2B5EF4-FFF2-40B4-BE49-F238E27FC236}">
                  <a16:creationId xmlns:a16="http://schemas.microsoft.com/office/drawing/2014/main" id="{F20DB2AF-AECA-4FAC-B4DC-CABF15AA271B}"/>
                </a:ext>
              </a:extLst>
            </p:cNvPr>
            <p:cNvSpPr>
              <a:spLocks/>
            </p:cNvSpPr>
            <p:nvPr/>
          </p:nvSpPr>
          <p:spPr bwMode="auto">
            <a:xfrm>
              <a:off x="11017124" y="3279358"/>
              <a:ext cx="76200" cy="93663"/>
            </a:xfrm>
            <a:custGeom>
              <a:avLst/>
              <a:gdLst>
                <a:gd name="T0" fmla="*/ 14 w 23"/>
                <a:gd name="T1" fmla="*/ 0 h 28"/>
                <a:gd name="T2" fmla="*/ 23 w 23"/>
                <a:gd name="T3" fmla="*/ 6 h 28"/>
                <a:gd name="T4" fmla="*/ 23 w 23"/>
                <a:gd name="T5" fmla="*/ 25 h 28"/>
                <a:gd name="T6" fmla="*/ 19 w 23"/>
                <a:gd name="T7" fmla="*/ 27 h 28"/>
                <a:gd name="T8" fmla="*/ 0 w 23"/>
                <a:gd name="T9" fmla="*/ 12 h 28"/>
                <a:gd name="T10" fmla="*/ 14 w 23"/>
                <a:gd name="T11" fmla="*/ 0 h 28"/>
              </a:gdLst>
              <a:ahLst/>
              <a:cxnLst>
                <a:cxn ang="0">
                  <a:pos x="T0" y="T1"/>
                </a:cxn>
                <a:cxn ang="0">
                  <a:pos x="T2" y="T3"/>
                </a:cxn>
                <a:cxn ang="0">
                  <a:pos x="T4" y="T5"/>
                </a:cxn>
                <a:cxn ang="0">
                  <a:pos x="T6" y="T7"/>
                </a:cxn>
                <a:cxn ang="0">
                  <a:pos x="T8" y="T9"/>
                </a:cxn>
                <a:cxn ang="0">
                  <a:pos x="T10" y="T11"/>
                </a:cxn>
              </a:cxnLst>
              <a:rect l="0" t="0" r="r" b="b"/>
              <a:pathLst>
                <a:path w="23" h="28">
                  <a:moveTo>
                    <a:pt x="14" y="0"/>
                  </a:moveTo>
                  <a:cubicBezTo>
                    <a:pt x="23" y="6"/>
                    <a:pt x="23" y="6"/>
                    <a:pt x="23" y="6"/>
                  </a:cubicBezTo>
                  <a:cubicBezTo>
                    <a:pt x="23" y="25"/>
                    <a:pt x="23" y="25"/>
                    <a:pt x="23" y="25"/>
                  </a:cubicBezTo>
                  <a:cubicBezTo>
                    <a:pt x="23" y="27"/>
                    <a:pt x="21" y="28"/>
                    <a:pt x="19" y="27"/>
                  </a:cubicBezTo>
                  <a:cubicBezTo>
                    <a:pt x="0" y="12"/>
                    <a:pt x="0" y="12"/>
                    <a:pt x="0" y="12"/>
                  </a:cubicBez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48" name="Freeform 20">
              <a:extLst>
                <a:ext uri="{FF2B5EF4-FFF2-40B4-BE49-F238E27FC236}">
                  <a16:creationId xmlns:a16="http://schemas.microsoft.com/office/drawing/2014/main" id="{AACB91A4-66E8-42A7-9E26-5FD135E2103C}"/>
                </a:ext>
              </a:extLst>
            </p:cNvPr>
            <p:cNvSpPr>
              <a:spLocks/>
            </p:cNvSpPr>
            <p:nvPr/>
          </p:nvSpPr>
          <p:spPr bwMode="auto">
            <a:xfrm>
              <a:off x="10674224" y="3876258"/>
              <a:ext cx="103188" cy="117475"/>
            </a:xfrm>
            <a:custGeom>
              <a:avLst/>
              <a:gdLst>
                <a:gd name="T0" fmla="*/ 30 w 31"/>
                <a:gd name="T1" fmla="*/ 16 h 35"/>
                <a:gd name="T2" fmla="*/ 25 w 31"/>
                <a:gd name="T3" fmla="*/ 3 h 35"/>
                <a:gd name="T4" fmla="*/ 4 w 31"/>
                <a:gd name="T5" fmla="*/ 0 h 35"/>
                <a:gd name="T6" fmla="*/ 1 w 31"/>
                <a:gd name="T7" fmla="*/ 21 h 35"/>
                <a:gd name="T8" fmla="*/ 10 w 31"/>
                <a:gd name="T9" fmla="*/ 34 h 35"/>
                <a:gd name="T10" fmla="*/ 23 w 31"/>
                <a:gd name="T11" fmla="*/ 25 h 35"/>
                <a:gd name="T12" fmla="*/ 24 w 31"/>
                <a:gd name="T13" fmla="*/ 17 h 35"/>
                <a:gd name="T14" fmla="*/ 25 w 31"/>
                <a:gd name="T15" fmla="*/ 19 h 35"/>
                <a:gd name="T16" fmla="*/ 28 w 31"/>
                <a:gd name="T17" fmla="*/ 20 h 35"/>
                <a:gd name="T18" fmla="*/ 28 w 31"/>
                <a:gd name="T19" fmla="*/ 20 h 35"/>
                <a:gd name="T20" fmla="*/ 30 w 31"/>
                <a:gd name="T21"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5">
                  <a:moveTo>
                    <a:pt x="30" y="16"/>
                  </a:moveTo>
                  <a:cubicBezTo>
                    <a:pt x="25" y="3"/>
                    <a:pt x="25" y="3"/>
                    <a:pt x="25" y="3"/>
                  </a:cubicBezTo>
                  <a:cubicBezTo>
                    <a:pt x="4" y="0"/>
                    <a:pt x="4" y="0"/>
                    <a:pt x="4" y="0"/>
                  </a:cubicBezTo>
                  <a:cubicBezTo>
                    <a:pt x="1" y="21"/>
                    <a:pt x="1" y="21"/>
                    <a:pt x="1" y="21"/>
                  </a:cubicBezTo>
                  <a:cubicBezTo>
                    <a:pt x="0" y="27"/>
                    <a:pt x="4" y="33"/>
                    <a:pt x="10" y="34"/>
                  </a:cubicBezTo>
                  <a:cubicBezTo>
                    <a:pt x="16" y="35"/>
                    <a:pt x="22" y="31"/>
                    <a:pt x="23" y="25"/>
                  </a:cubicBezTo>
                  <a:cubicBezTo>
                    <a:pt x="24" y="17"/>
                    <a:pt x="24" y="17"/>
                    <a:pt x="24" y="17"/>
                  </a:cubicBezTo>
                  <a:cubicBezTo>
                    <a:pt x="25" y="19"/>
                    <a:pt x="25" y="19"/>
                    <a:pt x="25" y="19"/>
                  </a:cubicBezTo>
                  <a:cubicBezTo>
                    <a:pt x="26" y="20"/>
                    <a:pt x="27" y="20"/>
                    <a:pt x="28" y="20"/>
                  </a:cubicBezTo>
                  <a:cubicBezTo>
                    <a:pt x="28" y="20"/>
                    <a:pt x="28" y="20"/>
                    <a:pt x="28" y="20"/>
                  </a:cubicBezTo>
                  <a:cubicBezTo>
                    <a:pt x="30" y="19"/>
                    <a:pt x="31" y="18"/>
                    <a:pt x="30" y="16"/>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49" name="Freeform 21">
              <a:extLst>
                <a:ext uri="{FF2B5EF4-FFF2-40B4-BE49-F238E27FC236}">
                  <a16:creationId xmlns:a16="http://schemas.microsoft.com/office/drawing/2014/main" id="{049E51EC-43C3-4D25-B71A-817D8022F249}"/>
                </a:ext>
              </a:extLst>
            </p:cNvPr>
            <p:cNvSpPr>
              <a:spLocks/>
            </p:cNvSpPr>
            <p:nvPr/>
          </p:nvSpPr>
          <p:spPr bwMode="auto">
            <a:xfrm>
              <a:off x="10853612" y="2930108"/>
              <a:ext cx="325438" cy="315913"/>
            </a:xfrm>
            <a:custGeom>
              <a:avLst/>
              <a:gdLst>
                <a:gd name="T0" fmla="*/ 52 w 98"/>
                <a:gd name="T1" fmla="*/ 95 h 95"/>
                <a:gd name="T2" fmla="*/ 84 w 98"/>
                <a:gd name="T3" fmla="*/ 73 h 95"/>
                <a:gd name="T4" fmla="*/ 85 w 98"/>
                <a:gd name="T5" fmla="*/ 70 h 95"/>
                <a:gd name="T6" fmla="*/ 86 w 98"/>
                <a:gd name="T7" fmla="*/ 79 h 95"/>
                <a:gd name="T8" fmla="*/ 92 w 98"/>
                <a:gd name="T9" fmla="*/ 52 h 95"/>
                <a:gd name="T10" fmla="*/ 96 w 98"/>
                <a:gd name="T11" fmla="*/ 59 h 95"/>
                <a:gd name="T12" fmla="*/ 92 w 98"/>
                <a:gd name="T13" fmla="*/ 35 h 95"/>
                <a:gd name="T14" fmla="*/ 98 w 98"/>
                <a:gd name="T15" fmla="*/ 40 h 95"/>
                <a:gd name="T16" fmla="*/ 87 w 98"/>
                <a:gd name="T17" fmla="*/ 21 h 95"/>
                <a:gd name="T18" fmla="*/ 93 w 98"/>
                <a:gd name="T19" fmla="*/ 23 h 95"/>
                <a:gd name="T20" fmla="*/ 78 w 98"/>
                <a:gd name="T21" fmla="*/ 10 h 95"/>
                <a:gd name="T22" fmla="*/ 84 w 98"/>
                <a:gd name="T23" fmla="*/ 10 h 95"/>
                <a:gd name="T24" fmla="*/ 67 w 98"/>
                <a:gd name="T25" fmla="*/ 4 h 95"/>
                <a:gd name="T26" fmla="*/ 72 w 98"/>
                <a:gd name="T27" fmla="*/ 1 h 95"/>
                <a:gd name="T28" fmla="*/ 50 w 98"/>
                <a:gd name="T29" fmla="*/ 3 h 95"/>
                <a:gd name="T30" fmla="*/ 49 w 98"/>
                <a:gd name="T31" fmla="*/ 4 h 95"/>
                <a:gd name="T32" fmla="*/ 47 w 98"/>
                <a:gd name="T33" fmla="*/ 3 h 95"/>
                <a:gd name="T34" fmla="*/ 26 w 98"/>
                <a:gd name="T35" fmla="*/ 1 h 95"/>
                <a:gd name="T36" fmla="*/ 31 w 98"/>
                <a:gd name="T37" fmla="*/ 4 h 95"/>
                <a:gd name="T38" fmla="*/ 14 w 98"/>
                <a:gd name="T39" fmla="*/ 10 h 95"/>
                <a:gd name="T40" fmla="*/ 20 w 98"/>
                <a:gd name="T41" fmla="*/ 10 h 95"/>
                <a:gd name="T42" fmla="*/ 5 w 98"/>
                <a:gd name="T43" fmla="*/ 23 h 95"/>
                <a:gd name="T44" fmla="*/ 11 w 98"/>
                <a:gd name="T45" fmla="*/ 21 h 95"/>
                <a:gd name="T46" fmla="*/ 0 w 98"/>
                <a:gd name="T47" fmla="*/ 40 h 95"/>
                <a:gd name="T48" fmla="*/ 6 w 98"/>
                <a:gd name="T49" fmla="*/ 35 h 95"/>
                <a:gd name="T50" fmla="*/ 2 w 98"/>
                <a:gd name="T51" fmla="*/ 59 h 95"/>
                <a:gd name="T52" fmla="*/ 6 w 98"/>
                <a:gd name="T53" fmla="*/ 52 h 95"/>
                <a:gd name="T54" fmla="*/ 11 w 98"/>
                <a:gd name="T55" fmla="*/ 79 h 95"/>
                <a:gd name="T56" fmla="*/ 13 w 98"/>
                <a:gd name="T57" fmla="*/ 70 h 95"/>
                <a:gd name="T58" fmla="*/ 14 w 98"/>
                <a:gd name="T59" fmla="*/ 73 h 95"/>
                <a:gd name="T60" fmla="*/ 46 w 98"/>
                <a:gd name="T61" fmla="*/ 95 h 95"/>
                <a:gd name="T62" fmla="*/ 52 w 98"/>
                <a:gd name="T6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8" h="95">
                  <a:moveTo>
                    <a:pt x="52" y="95"/>
                  </a:moveTo>
                  <a:cubicBezTo>
                    <a:pt x="66" y="95"/>
                    <a:pt x="79" y="86"/>
                    <a:pt x="84" y="73"/>
                  </a:cubicBezTo>
                  <a:cubicBezTo>
                    <a:pt x="84" y="72"/>
                    <a:pt x="84" y="71"/>
                    <a:pt x="85" y="70"/>
                  </a:cubicBezTo>
                  <a:cubicBezTo>
                    <a:pt x="86" y="79"/>
                    <a:pt x="86" y="79"/>
                    <a:pt x="86" y="79"/>
                  </a:cubicBezTo>
                  <a:cubicBezTo>
                    <a:pt x="90" y="72"/>
                    <a:pt x="92" y="62"/>
                    <a:pt x="92" y="52"/>
                  </a:cubicBezTo>
                  <a:cubicBezTo>
                    <a:pt x="96" y="59"/>
                    <a:pt x="96" y="59"/>
                    <a:pt x="96" y="59"/>
                  </a:cubicBezTo>
                  <a:cubicBezTo>
                    <a:pt x="97" y="52"/>
                    <a:pt x="95" y="44"/>
                    <a:pt x="92" y="35"/>
                  </a:cubicBezTo>
                  <a:cubicBezTo>
                    <a:pt x="98" y="40"/>
                    <a:pt x="98" y="40"/>
                    <a:pt x="98" y="40"/>
                  </a:cubicBezTo>
                  <a:cubicBezTo>
                    <a:pt x="96" y="34"/>
                    <a:pt x="93" y="27"/>
                    <a:pt x="87" y="21"/>
                  </a:cubicBezTo>
                  <a:cubicBezTo>
                    <a:pt x="93" y="23"/>
                    <a:pt x="93" y="23"/>
                    <a:pt x="93" y="23"/>
                  </a:cubicBezTo>
                  <a:cubicBezTo>
                    <a:pt x="90" y="18"/>
                    <a:pt x="85" y="13"/>
                    <a:pt x="78" y="10"/>
                  </a:cubicBezTo>
                  <a:cubicBezTo>
                    <a:pt x="84" y="10"/>
                    <a:pt x="84" y="10"/>
                    <a:pt x="84" y="10"/>
                  </a:cubicBezTo>
                  <a:cubicBezTo>
                    <a:pt x="80" y="7"/>
                    <a:pt x="74" y="4"/>
                    <a:pt x="67" y="4"/>
                  </a:cubicBezTo>
                  <a:cubicBezTo>
                    <a:pt x="72" y="1"/>
                    <a:pt x="72" y="1"/>
                    <a:pt x="72" y="1"/>
                  </a:cubicBezTo>
                  <a:cubicBezTo>
                    <a:pt x="66" y="0"/>
                    <a:pt x="58" y="0"/>
                    <a:pt x="50" y="3"/>
                  </a:cubicBezTo>
                  <a:cubicBezTo>
                    <a:pt x="50" y="3"/>
                    <a:pt x="49" y="4"/>
                    <a:pt x="49" y="4"/>
                  </a:cubicBezTo>
                  <a:cubicBezTo>
                    <a:pt x="48" y="4"/>
                    <a:pt x="48" y="3"/>
                    <a:pt x="47" y="3"/>
                  </a:cubicBezTo>
                  <a:cubicBezTo>
                    <a:pt x="39" y="0"/>
                    <a:pt x="31" y="0"/>
                    <a:pt x="26" y="1"/>
                  </a:cubicBezTo>
                  <a:cubicBezTo>
                    <a:pt x="31" y="4"/>
                    <a:pt x="31" y="4"/>
                    <a:pt x="31" y="4"/>
                  </a:cubicBezTo>
                  <a:cubicBezTo>
                    <a:pt x="24" y="4"/>
                    <a:pt x="18" y="7"/>
                    <a:pt x="14" y="10"/>
                  </a:cubicBezTo>
                  <a:cubicBezTo>
                    <a:pt x="20" y="10"/>
                    <a:pt x="20" y="10"/>
                    <a:pt x="20" y="10"/>
                  </a:cubicBezTo>
                  <a:cubicBezTo>
                    <a:pt x="13" y="13"/>
                    <a:pt x="8" y="18"/>
                    <a:pt x="5" y="23"/>
                  </a:cubicBezTo>
                  <a:cubicBezTo>
                    <a:pt x="11" y="21"/>
                    <a:pt x="11" y="21"/>
                    <a:pt x="11" y="21"/>
                  </a:cubicBezTo>
                  <a:cubicBezTo>
                    <a:pt x="5" y="27"/>
                    <a:pt x="1" y="34"/>
                    <a:pt x="0" y="40"/>
                  </a:cubicBezTo>
                  <a:cubicBezTo>
                    <a:pt x="6" y="35"/>
                    <a:pt x="6" y="35"/>
                    <a:pt x="6" y="35"/>
                  </a:cubicBezTo>
                  <a:cubicBezTo>
                    <a:pt x="2" y="44"/>
                    <a:pt x="1" y="52"/>
                    <a:pt x="2" y="59"/>
                  </a:cubicBezTo>
                  <a:cubicBezTo>
                    <a:pt x="6" y="52"/>
                    <a:pt x="6" y="52"/>
                    <a:pt x="6" y="52"/>
                  </a:cubicBezTo>
                  <a:cubicBezTo>
                    <a:pt x="6" y="62"/>
                    <a:pt x="8" y="72"/>
                    <a:pt x="11" y="79"/>
                  </a:cubicBezTo>
                  <a:cubicBezTo>
                    <a:pt x="13" y="70"/>
                    <a:pt x="13" y="70"/>
                    <a:pt x="13" y="70"/>
                  </a:cubicBezTo>
                  <a:cubicBezTo>
                    <a:pt x="13" y="71"/>
                    <a:pt x="14" y="72"/>
                    <a:pt x="14" y="73"/>
                  </a:cubicBezTo>
                  <a:cubicBezTo>
                    <a:pt x="19" y="86"/>
                    <a:pt x="32" y="95"/>
                    <a:pt x="46" y="95"/>
                  </a:cubicBezTo>
                  <a:lnTo>
                    <a:pt x="52" y="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50" name="Freeform 22">
              <a:extLst>
                <a:ext uri="{FF2B5EF4-FFF2-40B4-BE49-F238E27FC236}">
                  <a16:creationId xmlns:a16="http://schemas.microsoft.com/office/drawing/2014/main" id="{08E292C1-8278-45C5-BA2B-7B66E078D14C}"/>
                </a:ext>
              </a:extLst>
            </p:cNvPr>
            <p:cNvSpPr>
              <a:spLocks/>
            </p:cNvSpPr>
            <p:nvPr/>
          </p:nvSpPr>
          <p:spPr bwMode="auto">
            <a:xfrm>
              <a:off x="10926637" y="2990433"/>
              <a:ext cx="179388" cy="276225"/>
            </a:xfrm>
            <a:custGeom>
              <a:avLst/>
              <a:gdLst>
                <a:gd name="T0" fmla="*/ 44 w 54"/>
                <a:gd name="T1" fmla="*/ 0 h 83"/>
                <a:gd name="T2" fmla="*/ 27 w 54"/>
                <a:gd name="T3" fmla="*/ 7 h 83"/>
                <a:gd name="T4" fmla="*/ 10 w 54"/>
                <a:gd name="T5" fmla="*/ 0 h 83"/>
                <a:gd name="T6" fmla="*/ 0 w 54"/>
                <a:gd name="T7" fmla="*/ 12 h 83"/>
                <a:gd name="T8" fmla="*/ 0 w 54"/>
                <a:gd name="T9" fmla="*/ 53 h 83"/>
                <a:gd name="T10" fmla="*/ 27 w 54"/>
                <a:gd name="T11" fmla="*/ 83 h 83"/>
                <a:gd name="T12" fmla="*/ 54 w 54"/>
                <a:gd name="T13" fmla="*/ 53 h 83"/>
                <a:gd name="T14" fmla="*/ 54 w 54"/>
                <a:gd name="T15" fmla="*/ 12 h 83"/>
                <a:gd name="T16" fmla="*/ 44 w 54"/>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3">
                  <a:moveTo>
                    <a:pt x="44" y="0"/>
                  </a:moveTo>
                  <a:cubicBezTo>
                    <a:pt x="39" y="4"/>
                    <a:pt x="33" y="7"/>
                    <a:pt x="27" y="7"/>
                  </a:cubicBezTo>
                  <a:cubicBezTo>
                    <a:pt x="21" y="7"/>
                    <a:pt x="15" y="4"/>
                    <a:pt x="10" y="0"/>
                  </a:cubicBezTo>
                  <a:cubicBezTo>
                    <a:pt x="4" y="1"/>
                    <a:pt x="0" y="5"/>
                    <a:pt x="0" y="12"/>
                  </a:cubicBezTo>
                  <a:cubicBezTo>
                    <a:pt x="0" y="53"/>
                    <a:pt x="0" y="53"/>
                    <a:pt x="0" y="53"/>
                  </a:cubicBezTo>
                  <a:cubicBezTo>
                    <a:pt x="0" y="70"/>
                    <a:pt x="12" y="83"/>
                    <a:pt x="27" y="83"/>
                  </a:cubicBezTo>
                  <a:cubicBezTo>
                    <a:pt x="42" y="83"/>
                    <a:pt x="54" y="70"/>
                    <a:pt x="54" y="53"/>
                  </a:cubicBezTo>
                  <a:cubicBezTo>
                    <a:pt x="54" y="12"/>
                    <a:pt x="54" y="12"/>
                    <a:pt x="54" y="12"/>
                  </a:cubicBezTo>
                  <a:cubicBezTo>
                    <a:pt x="54" y="5"/>
                    <a:pt x="49" y="1"/>
                    <a:pt x="44" y="0"/>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51" name="Freeform 23">
              <a:extLst>
                <a:ext uri="{FF2B5EF4-FFF2-40B4-BE49-F238E27FC236}">
                  <a16:creationId xmlns:a16="http://schemas.microsoft.com/office/drawing/2014/main" id="{63C31EB6-145D-4290-BF51-284DBCA77E99}"/>
                </a:ext>
              </a:extLst>
            </p:cNvPr>
            <p:cNvSpPr>
              <a:spLocks/>
            </p:cNvSpPr>
            <p:nvPr/>
          </p:nvSpPr>
          <p:spPr bwMode="auto">
            <a:xfrm>
              <a:off x="10893299" y="3103146"/>
              <a:ext cx="50800" cy="63500"/>
            </a:xfrm>
            <a:custGeom>
              <a:avLst/>
              <a:gdLst>
                <a:gd name="T0" fmla="*/ 13 w 15"/>
                <a:gd name="T1" fmla="*/ 7 h 19"/>
                <a:gd name="T2" fmla="*/ 11 w 15"/>
                <a:gd name="T3" fmla="*/ 18 h 19"/>
                <a:gd name="T4" fmla="*/ 2 w 15"/>
                <a:gd name="T5" fmla="*/ 12 h 19"/>
                <a:gd name="T6" fmla="*/ 4 w 15"/>
                <a:gd name="T7" fmla="*/ 1 h 19"/>
                <a:gd name="T8" fmla="*/ 13 w 15"/>
                <a:gd name="T9" fmla="*/ 7 h 19"/>
              </a:gdLst>
              <a:ahLst/>
              <a:cxnLst>
                <a:cxn ang="0">
                  <a:pos x="T0" y="T1"/>
                </a:cxn>
                <a:cxn ang="0">
                  <a:pos x="T2" y="T3"/>
                </a:cxn>
                <a:cxn ang="0">
                  <a:pos x="T4" y="T5"/>
                </a:cxn>
                <a:cxn ang="0">
                  <a:pos x="T6" y="T7"/>
                </a:cxn>
                <a:cxn ang="0">
                  <a:pos x="T8" y="T9"/>
                </a:cxn>
              </a:cxnLst>
              <a:rect l="0" t="0" r="r" b="b"/>
              <a:pathLst>
                <a:path w="15" h="19">
                  <a:moveTo>
                    <a:pt x="13" y="7"/>
                  </a:moveTo>
                  <a:cubicBezTo>
                    <a:pt x="15" y="11"/>
                    <a:pt x="14" y="16"/>
                    <a:pt x="11" y="18"/>
                  </a:cubicBezTo>
                  <a:cubicBezTo>
                    <a:pt x="7" y="19"/>
                    <a:pt x="4" y="17"/>
                    <a:pt x="2" y="12"/>
                  </a:cubicBezTo>
                  <a:cubicBezTo>
                    <a:pt x="0" y="8"/>
                    <a:pt x="1" y="3"/>
                    <a:pt x="4" y="1"/>
                  </a:cubicBezTo>
                  <a:cubicBezTo>
                    <a:pt x="7" y="0"/>
                    <a:pt x="11" y="2"/>
                    <a:pt x="13" y="7"/>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52" name="Freeform 24">
              <a:extLst>
                <a:ext uri="{FF2B5EF4-FFF2-40B4-BE49-F238E27FC236}">
                  <a16:creationId xmlns:a16="http://schemas.microsoft.com/office/drawing/2014/main" id="{27AAFB9E-4AC3-402B-BE12-3528B2488C4A}"/>
                </a:ext>
              </a:extLst>
            </p:cNvPr>
            <p:cNvSpPr>
              <a:spLocks/>
            </p:cNvSpPr>
            <p:nvPr/>
          </p:nvSpPr>
          <p:spPr bwMode="auto">
            <a:xfrm>
              <a:off x="11090149" y="3103146"/>
              <a:ext cx="49213" cy="63500"/>
            </a:xfrm>
            <a:custGeom>
              <a:avLst/>
              <a:gdLst>
                <a:gd name="T0" fmla="*/ 2 w 15"/>
                <a:gd name="T1" fmla="*/ 7 h 19"/>
                <a:gd name="T2" fmla="*/ 4 w 15"/>
                <a:gd name="T3" fmla="*/ 18 h 19"/>
                <a:gd name="T4" fmla="*/ 13 w 15"/>
                <a:gd name="T5" fmla="*/ 12 h 19"/>
                <a:gd name="T6" fmla="*/ 11 w 15"/>
                <a:gd name="T7" fmla="*/ 1 h 19"/>
                <a:gd name="T8" fmla="*/ 2 w 15"/>
                <a:gd name="T9" fmla="*/ 7 h 19"/>
              </a:gdLst>
              <a:ahLst/>
              <a:cxnLst>
                <a:cxn ang="0">
                  <a:pos x="T0" y="T1"/>
                </a:cxn>
                <a:cxn ang="0">
                  <a:pos x="T2" y="T3"/>
                </a:cxn>
                <a:cxn ang="0">
                  <a:pos x="T4" y="T5"/>
                </a:cxn>
                <a:cxn ang="0">
                  <a:pos x="T6" y="T7"/>
                </a:cxn>
                <a:cxn ang="0">
                  <a:pos x="T8" y="T9"/>
                </a:cxn>
              </a:cxnLst>
              <a:rect l="0" t="0" r="r" b="b"/>
              <a:pathLst>
                <a:path w="15" h="19">
                  <a:moveTo>
                    <a:pt x="2" y="7"/>
                  </a:moveTo>
                  <a:cubicBezTo>
                    <a:pt x="0" y="11"/>
                    <a:pt x="1" y="16"/>
                    <a:pt x="4" y="18"/>
                  </a:cubicBezTo>
                  <a:cubicBezTo>
                    <a:pt x="7" y="19"/>
                    <a:pt x="11" y="17"/>
                    <a:pt x="13" y="12"/>
                  </a:cubicBezTo>
                  <a:cubicBezTo>
                    <a:pt x="15" y="8"/>
                    <a:pt x="14" y="3"/>
                    <a:pt x="11" y="1"/>
                  </a:cubicBezTo>
                  <a:cubicBezTo>
                    <a:pt x="7" y="0"/>
                    <a:pt x="4" y="2"/>
                    <a:pt x="2" y="7"/>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53" name="Freeform 25">
              <a:extLst>
                <a:ext uri="{FF2B5EF4-FFF2-40B4-BE49-F238E27FC236}">
                  <a16:creationId xmlns:a16="http://schemas.microsoft.com/office/drawing/2014/main" id="{993294CD-667C-4AE4-B0A7-ECF1A455F026}"/>
                </a:ext>
              </a:extLst>
            </p:cNvPr>
            <p:cNvSpPr>
              <a:spLocks/>
            </p:cNvSpPr>
            <p:nvPr/>
          </p:nvSpPr>
          <p:spPr bwMode="auto">
            <a:xfrm>
              <a:off x="10975849" y="3172996"/>
              <a:ext cx="80963" cy="33338"/>
            </a:xfrm>
            <a:custGeom>
              <a:avLst/>
              <a:gdLst>
                <a:gd name="T0" fmla="*/ 24 w 24"/>
                <a:gd name="T1" fmla="*/ 10 h 10"/>
                <a:gd name="T2" fmla="*/ 12 w 24"/>
                <a:gd name="T3" fmla="*/ 0 h 10"/>
                <a:gd name="T4" fmla="*/ 0 w 24"/>
                <a:gd name="T5" fmla="*/ 10 h 10"/>
                <a:gd name="T6" fmla="*/ 24 w 24"/>
                <a:gd name="T7" fmla="*/ 10 h 10"/>
              </a:gdLst>
              <a:ahLst/>
              <a:cxnLst>
                <a:cxn ang="0">
                  <a:pos x="T0" y="T1"/>
                </a:cxn>
                <a:cxn ang="0">
                  <a:pos x="T2" y="T3"/>
                </a:cxn>
                <a:cxn ang="0">
                  <a:pos x="T4" y="T5"/>
                </a:cxn>
                <a:cxn ang="0">
                  <a:pos x="T6" y="T7"/>
                </a:cxn>
              </a:cxnLst>
              <a:rect l="0" t="0" r="r" b="b"/>
              <a:pathLst>
                <a:path w="24" h="10">
                  <a:moveTo>
                    <a:pt x="24" y="10"/>
                  </a:moveTo>
                  <a:cubicBezTo>
                    <a:pt x="23" y="4"/>
                    <a:pt x="18" y="0"/>
                    <a:pt x="12" y="0"/>
                  </a:cubicBezTo>
                  <a:cubicBezTo>
                    <a:pt x="6" y="0"/>
                    <a:pt x="1" y="4"/>
                    <a:pt x="0" y="10"/>
                  </a:cubicBezTo>
                  <a:lnTo>
                    <a:pt x="24"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54" name="Freeform 26">
              <a:extLst>
                <a:ext uri="{FF2B5EF4-FFF2-40B4-BE49-F238E27FC236}">
                  <a16:creationId xmlns:a16="http://schemas.microsoft.com/office/drawing/2014/main" id="{167E2246-0780-4F7B-B8E4-64FCD870CDA6}"/>
                </a:ext>
              </a:extLst>
            </p:cNvPr>
            <p:cNvSpPr>
              <a:spLocks/>
            </p:cNvSpPr>
            <p:nvPr/>
          </p:nvSpPr>
          <p:spPr bwMode="auto">
            <a:xfrm>
              <a:off x="11252074" y="3190458"/>
              <a:ext cx="117475" cy="169863"/>
            </a:xfrm>
            <a:custGeom>
              <a:avLst/>
              <a:gdLst>
                <a:gd name="T0" fmla="*/ 26 w 35"/>
                <a:gd name="T1" fmla="*/ 16 h 51"/>
                <a:gd name="T2" fmla="*/ 15 w 35"/>
                <a:gd name="T3" fmla="*/ 16 h 51"/>
                <a:gd name="T4" fmla="*/ 15 w 35"/>
                <a:gd name="T5" fmla="*/ 4 h 51"/>
                <a:gd name="T6" fmla="*/ 10 w 35"/>
                <a:gd name="T7" fmla="*/ 0 h 51"/>
                <a:gd name="T8" fmla="*/ 6 w 35"/>
                <a:gd name="T9" fmla="*/ 4 h 51"/>
                <a:gd name="T10" fmla="*/ 6 w 35"/>
                <a:gd name="T11" fmla="*/ 16 h 51"/>
                <a:gd name="T12" fmla="*/ 6 w 35"/>
                <a:gd name="T13" fmla="*/ 26 h 51"/>
                <a:gd name="T14" fmla="*/ 6 w 35"/>
                <a:gd name="T15" fmla="*/ 26 h 51"/>
                <a:gd name="T16" fmla="*/ 0 w 35"/>
                <a:gd name="T17" fmla="*/ 32 h 51"/>
                <a:gd name="T18" fmla="*/ 0 w 35"/>
                <a:gd name="T19" fmla="*/ 36 h 51"/>
                <a:gd name="T20" fmla="*/ 6 w 35"/>
                <a:gd name="T21" fmla="*/ 42 h 51"/>
                <a:gd name="T22" fmla="*/ 6 w 35"/>
                <a:gd name="T23" fmla="*/ 42 h 51"/>
                <a:gd name="T24" fmla="*/ 6 w 35"/>
                <a:gd name="T25" fmla="*/ 51 h 51"/>
                <a:gd name="T26" fmla="*/ 29 w 35"/>
                <a:gd name="T27" fmla="*/ 51 h 51"/>
                <a:gd name="T28" fmla="*/ 29 w 35"/>
                <a:gd name="T29" fmla="*/ 42 h 51"/>
                <a:gd name="T30" fmla="*/ 35 w 35"/>
                <a:gd name="T31" fmla="*/ 36 h 51"/>
                <a:gd name="T32" fmla="*/ 35 w 35"/>
                <a:gd name="T33" fmla="*/ 25 h 51"/>
                <a:gd name="T34" fmla="*/ 26 w 35"/>
                <a:gd name="T35"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51">
                  <a:moveTo>
                    <a:pt x="26" y="16"/>
                  </a:moveTo>
                  <a:cubicBezTo>
                    <a:pt x="15" y="16"/>
                    <a:pt x="15" y="16"/>
                    <a:pt x="15" y="16"/>
                  </a:cubicBezTo>
                  <a:cubicBezTo>
                    <a:pt x="15" y="4"/>
                    <a:pt x="15" y="4"/>
                    <a:pt x="15" y="4"/>
                  </a:cubicBezTo>
                  <a:cubicBezTo>
                    <a:pt x="15" y="1"/>
                    <a:pt x="13" y="0"/>
                    <a:pt x="10" y="0"/>
                  </a:cubicBezTo>
                  <a:cubicBezTo>
                    <a:pt x="8" y="0"/>
                    <a:pt x="6" y="1"/>
                    <a:pt x="6" y="4"/>
                  </a:cubicBezTo>
                  <a:cubicBezTo>
                    <a:pt x="6" y="16"/>
                    <a:pt x="6" y="16"/>
                    <a:pt x="6" y="16"/>
                  </a:cubicBezTo>
                  <a:cubicBezTo>
                    <a:pt x="6" y="26"/>
                    <a:pt x="6" y="26"/>
                    <a:pt x="6" y="26"/>
                  </a:cubicBezTo>
                  <a:cubicBezTo>
                    <a:pt x="6" y="26"/>
                    <a:pt x="6" y="26"/>
                    <a:pt x="6" y="26"/>
                  </a:cubicBezTo>
                  <a:cubicBezTo>
                    <a:pt x="3" y="26"/>
                    <a:pt x="0" y="29"/>
                    <a:pt x="0" y="32"/>
                  </a:cubicBezTo>
                  <a:cubicBezTo>
                    <a:pt x="0" y="36"/>
                    <a:pt x="0" y="36"/>
                    <a:pt x="0" y="36"/>
                  </a:cubicBezTo>
                  <a:cubicBezTo>
                    <a:pt x="0" y="40"/>
                    <a:pt x="3" y="42"/>
                    <a:pt x="6" y="42"/>
                  </a:cubicBezTo>
                  <a:cubicBezTo>
                    <a:pt x="6" y="42"/>
                    <a:pt x="6" y="42"/>
                    <a:pt x="6" y="42"/>
                  </a:cubicBezTo>
                  <a:cubicBezTo>
                    <a:pt x="6" y="51"/>
                    <a:pt x="6" y="51"/>
                    <a:pt x="6" y="51"/>
                  </a:cubicBezTo>
                  <a:cubicBezTo>
                    <a:pt x="29" y="51"/>
                    <a:pt x="29" y="51"/>
                    <a:pt x="29" y="51"/>
                  </a:cubicBezTo>
                  <a:cubicBezTo>
                    <a:pt x="29" y="42"/>
                    <a:pt x="29" y="42"/>
                    <a:pt x="29" y="42"/>
                  </a:cubicBezTo>
                  <a:cubicBezTo>
                    <a:pt x="32" y="42"/>
                    <a:pt x="35" y="39"/>
                    <a:pt x="35" y="36"/>
                  </a:cubicBezTo>
                  <a:cubicBezTo>
                    <a:pt x="35" y="25"/>
                    <a:pt x="35" y="25"/>
                    <a:pt x="35" y="25"/>
                  </a:cubicBezTo>
                  <a:cubicBezTo>
                    <a:pt x="35" y="20"/>
                    <a:pt x="31" y="16"/>
                    <a:pt x="26" y="16"/>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55" name="Freeform 27">
              <a:extLst>
                <a:ext uri="{FF2B5EF4-FFF2-40B4-BE49-F238E27FC236}">
                  <a16:creationId xmlns:a16="http://schemas.microsoft.com/office/drawing/2014/main" id="{42726E70-5CDA-470A-8F43-CF6208D02F56}"/>
                </a:ext>
              </a:extLst>
            </p:cNvPr>
            <p:cNvSpPr>
              <a:spLocks noEditPoints="1"/>
            </p:cNvSpPr>
            <p:nvPr/>
          </p:nvSpPr>
          <p:spPr bwMode="auto">
            <a:xfrm>
              <a:off x="10674224" y="2930108"/>
              <a:ext cx="695325" cy="1770063"/>
            </a:xfrm>
            <a:custGeom>
              <a:avLst/>
              <a:gdLst>
                <a:gd name="T0" fmla="*/ 196 w 209"/>
                <a:gd name="T1" fmla="*/ 109 h 531"/>
                <a:gd name="T2" fmla="*/ 183 w 209"/>
                <a:gd name="T3" fmla="*/ 114 h 531"/>
                <a:gd name="T4" fmla="*/ 189 w 209"/>
                <a:gd name="T5" fmla="*/ 82 h 531"/>
                <a:gd name="T6" fmla="*/ 180 w 209"/>
                <a:gd name="T7" fmla="*/ 94 h 531"/>
                <a:gd name="T8" fmla="*/ 174 w 209"/>
                <a:gd name="T9" fmla="*/ 110 h 531"/>
                <a:gd name="T10" fmla="*/ 180 w 209"/>
                <a:gd name="T11" fmla="*/ 120 h 531"/>
                <a:gd name="T12" fmla="*/ 203 w 209"/>
                <a:gd name="T13" fmla="*/ 120 h 531"/>
                <a:gd name="T14" fmla="*/ 200 w 209"/>
                <a:gd name="T15" fmla="*/ 94 h 531"/>
                <a:gd name="T16" fmla="*/ 189 w 209"/>
                <a:gd name="T17" fmla="*/ 114 h 531"/>
                <a:gd name="T18" fmla="*/ 203 w 209"/>
                <a:gd name="T19" fmla="*/ 120 h 531"/>
                <a:gd name="T20" fmla="*/ 53 w 209"/>
                <a:gd name="T21" fmla="*/ 286 h 531"/>
                <a:gd name="T22" fmla="*/ 114 w 209"/>
                <a:gd name="T23" fmla="*/ 513 h 531"/>
                <a:gd name="T24" fmla="*/ 105 w 209"/>
                <a:gd name="T25" fmla="*/ 513 h 531"/>
                <a:gd name="T26" fmla="*/ 50 w 209"/>
                <a:gd name="T27" fmla="*/ 529 h 531"/>
                <a:gd name="T28" fmla="*/ 136 w 209"/>
                <a:gd name="T29" fmla="*/ 513 h 531"/>
                <a:gd name="T30" fmla="*/ 114 w 209"/>
                <a:gd name="T31" fmla="*/ 531 h 531"/>
                <a:gd name="T32" fmla="*/ 203 w 209"/>
                <a:gd name="T33" fmla="*/ 126 h 531"/>
                <a:gd name="T34" fmla="*/ 181 w 209"/>
                <a:gd name="T35" fmla="*/ 219 h 531"/>
                <a:gd name="T36" fmla="*/ 152 w 209"/>
                <a:gd name="T37" fmla="*/ 286 h 531"/>
                <a:gd name="T38" fmla="*/ 55 w 209"/>
                <a:gd name="T39" fmla="*/ 159 h 531"/>
                <a:gd name="T40" fmla="*/ 25 w 209"/>
                <a:gd name="T41" fmla="*/ 287 h 531"/>
                <a:gd name="T42" fmla="*/ 15 w 209"/>
                <a:gd name="T43" fmla="*/ 205 h 531"/>
                <a:gd name="T44" fmla="*/ 79 w 209"/>
                <a:gd name="T45" fmla="*/ 111 h 531"/>
                <a:gd name="T46" fmla="*/ 103 w 209"/>
                <a:gd name="T47" fmla="*/ 117 h 531"/>
                <a:gd name="T48" fmla="*/ 156 w 209"/>
                <a:gd name="T49" fmla="*/ 122 h 531"/>
                <a:gd name="T50" fmla="*/ 103 w 209"/>
                <a:gd name="T51" fmla="*/ 117 h 531"/>
                <a:gd name="T52" fmla="*/ 79 w 209"/>
                <a:gd name="T53" fmla="*/ 111 h 531"/>
                <a:gd name="T54" fmla="*/ 122 w 209"/>
                <a:gd name="T55" fmla="*/ 132 h 531"/>
                <a:gd name="T56" fmla="*/ 28 w 209"/>
                <a:gd name="T57" fmla="*/ 304 h 531"/>
                <a:gd name="T58" fmla="*/ 23 w 209"/>
                <a:gd name="T59" fmla="*/ 309 h 531"/>
                <a:gd name="T60" fmla="*/ 4 w 209"/>
                <a:gd name="T61" fmla="*/ 284 h 531"/>
                <a:gd name="T62" fmla="*/ 28 w 209"/>
                <a:gd name="T63" fmla="*/ 304 h 531"/>
                <a:gd name="T64" fmla="*/ 103 w 209"/>
                <a:gd name="T65" fmla="*/ 73 h 531"/>
                <a:gd name="T66" fmla="*/ 114 w 209"/>
                <a:gd name="T67" fmla="*/ 83 h 531"/>
                <a:gd name="T68" fmla="*/ 76 w 209"/>
                <a:gd name="T69" fmla="*/ 54 h 531"/>
                <a:gd name="T70" fmla="*/ 68 w 209"/>
                <a:gd name="T71" fmla="*/ 64 h 531"/>
                <a:gd name="T72" fmla="*/ 103 w 209"/>
                <a:gd name="T73" fmla="*/ 101 h 531"/>
                <a:gd name="T74" fmla="*/ 138 w 209"/>
                <a:gd name="T75" fmla="*/ 64 h 531"/>
                <a:gd name="T76" fmla="*/ 130 w 209"/>
                <a:gd name="T77" fmla="*/ 54 h 531"/>
                <a:gd name="T78" fmla="*/ 103 w 209"/>
                <a:gd name="T79" fmla="*/ 25 h 531"/>
                <a:gd name="T80" fmla="*/ 73 w 209"/>
                <a:gd name="T81" fmla="*/ 82 h 531"/>
                <a:gd name="T82" fmla="*/ 65 w 209"/>
                <a:gd name="T83" fmla="*/ 79 h 531"/>
                <a:gd name="T84" fmla="*/ 65 w 209"/>
                <a:gd name="T85" fmla="*/ 21 h 531"/>
                <a:gd name="T86" fmla="*/ 59 w 209"/>
                <a:gd name="T87" fmla="*/ 23 h 531"/>
                <a:gd name="T88" fmla="*/ 126 w 209"/>
                <a:gd name="T89" fmla="*/ 1 h 531"/>
                <a:gd name="T90" fmla="*/ 101 w 209"/>
                <a:gd name="T91" fmla="*/ 3 h 531"/>
                <a:gd name="T92" fmla="*/ 121 w 209"/>
                <a:gd name="T93" fmla="*/ 4 h 531"/>
                <a:gd name="T94" fmla="*/ 152 w 209"/>
                <a:gd name="T95" fmla="*/ 40 h 531"/>
                <a:gd name="T96" fmla="*/ 146 w 209"/>
                <a:gd name="T97" fmla="*/ 35 h 531"/>
                <a:gd name="T98" fmla="*/ 124 w 209"/>
                <a:gd name="T99" fmla="*/ 90 h 531"/>
                <a:gd name="T100" fmla="*/ 88 w 209"/>
                <a:gd name="T101" fmla="*/ 97 h 531"/>
                <a:gd name="T102" fmla="*/ 180 w 209"/>
                <a:gd name="T103" fmla="*/ 18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9" h="531">
                  <a:moveTo>
                    <a:pt x="180" y="104"/>
                  </a:moveTo>
                  <a:cubicBezTo>
                    <a:pt x="191" y="104"/>
                    <a:pt x="191" y="104"/>
                    <a:pt x="191" y="104"/>
                  </a:cubicBezTo>
                  <a:cubicBezTo>
                    <a:pt x="194" y="104"/>
                    <a:pt x="196" y="106"/>
                    <a:pt x="196" y="109"/>
                  </a:cubicBezTo>
                  <a:cubicBezTo>
                    <a:pt x="196" y="109"/>
                    <a:pt x="196" y="109"/>
                    <a:pt x="196" y="109"/>
                  </a:cubicBezTo>
                  <a:cubicBezTo>
                    <a:pt x="196" y="112"/>
                    <a:pt x="194" y="114"/>
                    <a:pt x="191" y="114"/>
                  </a:cubicBezTo>
                  <a:cubicBezTo>
                    <a:pt x="183" y="114"/>
                    <a:pt x="183" y="114"/>
                    <a:pt x="183" y="114"/>
                  </a:cubicBezTo>
                  <a:moveTo>
                    <a:pt x="200" y="94"/>
                  </a:moveTo>
                  <a:cubicBezTo>
                    <a:pt x="189" y="94"/>
                    <a:pt x="189" y="94"/>
                    <a:pt x="189" y="94"/>
                  </a:cubicBezTo>
                  <a:cubicBezTo>
                    <a:pt x="189" y="82"/>
                    <a:pt x="189" y="82"/>
                    <a:pt x="189" y="82"/>
                  </a:cubicBezTo>
                  <a:cubicBezTo>
                    <a:pt x="189" y="79"/>
                    <a:pt x="187" y="78"/>
                    <a:pt x="184" y="78"/>
                  </a:cubicBezTo>
                  <a:cubicBezTo>
                    <a:pt x="182" y="78"/>
                    <a:pt x="180" y="79"/>
                    <a:pt x="180" y="82"/>
                  </a:cubicBezTo>
                  <a:cubicBezTo>
                    <a:pt x="180" y="94"/>
                    <a:pt x="180" y="94"/>
                    <a:pt x="180" y="94"/>
                  </a:cubicBezTo>
                  <a:cubicBezTo>
                    <a:pt x="180" y="104"/>
                    <a:pt x="180" y="104"/>
                    <a:pt x="180" y="104"/>
                  </a:cubicBezTo>
                  <a:cubicBezTo>
                    <a:pt x="180" y="104"/>
                    <a:pt x="180" y="104"/>
                    <a:pt x="180" y="104"/>
                  </a:cubicBezTo>
                  <a:cubicBezTo>
                    <a:pt x="177" y="104"/>
                    <a:pt x="174" y="107"/>
                    <a:pt x="174" y="110"/>
                  </a:cubicBezTo>
                  <a:cubicBezTo>
                    <a:pt x="174" y="114"/>
                    <a:pt x="174" y="114"/>
                    <a:pt x="174" y="114"/>
                  </a:cubicBezTo>
                  <a:cubicBezTo>
                    <a:pt x="174" y="118"/>
                    <a:pt x="177" y="120"/>
                    <a:pt x="180" y="120"/>
                  </a:cubicBezTo>
                  <a:cubicBezTo>
                    <a:pt x="180" y="120"/>
                    <a:pt x="180" y="120"/>
                    <a:pt x="180" y="120"/>
                  </a:cubicBezTo>
                  <a:cubicBezTo>
                    <a:pt x="180" y="129"/>
                    <a:pt x="180" y="129"/>
                    <a:pt x="180" y="129"/>
                  </a:cubicBezTo>
                  <a:cubicBezTo>
                    <a:pt x="203" y="129"/>
                    <a:pt x="203" y="129"/>
                    <a:pt x="203" y="129"/>
                  </a:cubicBezTo>
                  <a:cubicBezTo>
                    <a:pt x="203" y="120"/>
                    <a:pt x="203" y="120"/>
                    <a:pt x="203" y="120"/>
                  </a:cubicBezTo>
                  <a:cubicBezTo>
                    <a:pt x="206" y="120"/>
                    <a:pt x="209" y="117"/>
                    <a:pt x="209" y="114"/>
                  </a:cubicBezTo>
                  <a:cubicBezTo>
                    <a:pt x="209" y="103"/>
                    <a:pt x="209" y="103"/>
                    <a:pt x="209" y="103"/>
                  </a:cubicBezTo>
                  <a:cubicBezTo>
                    <a:pt x="209" y="98"/>
                    <a:pt x="205" y="94"/>
                    <a:pt x="200" y="94"/>
                  </a:cubicBezTo>
                  <a:close/>
                  <a:moveTo>
                    <a:pt x="189" y="94"/>
                  </a:moveTo>
                  <a:cubicBezTo>
                    <a:pt x="189" y="104"/>
                    <a:pt x="189" y="104"/>
                    <a:pt x="189" y="104"/>
                  </a:cubicBezTo>
                  <a:moveTo>
                    <a:pt x="189" y="114"/>
                  </a:moveTo>
                  <a:cubicBezTo>
                    <a:pt x="189" y="114"/>
                    <a:pt x="189" y="114"/>
                    <a:pt x="189" y="114"/>
                  </a:cubicBezTo>
                  <a:cubicBezTo>
                    <a:pt x="189" y="117"/>
                    <a:pt x="192" y="120"/>
                    <a:pt x="196" y="120"/>
                  </a:cubicBezTo>
                  <a:cubicBezTo>
                    <a:pt x="203" y="120"/>
                    <a:pt x="203" y="120"/>
                    <a:pt x="203" y="120"/>
                  </a:cubicBezTo>
                  <a:moveTo>
                    <a:pt x="105" y="513"/>
                  </a:moveTo>
                  <a:cubicBezTo>
                    <a:pt x="83" y="513"/>
                    <a:pt x="83" y="513"/>
                    <a:pt x="83" y="513"/>
                  </a:cubicBezTo>
                  <a:cubicBezTo>
                    <a:pt x="53" y="286"/>
                    <a:pt x="53" y="286"/>
                    <a:pt x="53" y="286"/>
                  </a:cubicBezTo>
                  <a:cubicBezTo>
                    <a:pt x="152" y="286"/>
                    <a:pt x="152" y="286"/>
                    <a:pt x="152" y="286"/>
                  </a:cubicBezTo>
                  <a:cubicBezTo>
                    <a:pt x="136" y="513"/>
                    <a:pt x="136" y="513"/>
                    <a:pt x="136" y="513"/>
                  </a:cubicBezTo>
                  <a:cubicBezTo>
                    <a:pt x="114" y="513"/>
                    <a:pt x="114" y="513"/>
                    <a:pt x="114" y="513"/>
                  </a:cubicBezTo>
                  <a:cubicBezTo>
                    <a:pt x="111" y="308"/>
                    <a:pt x="111" y="308"/>
                    <a:pt x="111" y="308"/>
                  </a:cubicBezTo>
                  <a:cubicBezTo>
                    <a:pt x="104" y="308"/>
                    <a:pt x="104" y="308"/>
                    <a:pt x="104" y="308"/>
                  </a:cubicBezTo>
                  <a:moveTo>
                    <a:pt x="105" y="513"/>
                  </a:moveTo>
                  <a:cubicBezTo>
                    <a:pt x="105" y="531"/>
                    <a:pt x="105" y="531"/>
                    <a:pt x="105" y="531"/>
                  </a:cubicBezTo>
                  <a:cubicBezTo>
                    <a:pt x="51" y="531"/>
                    <a:pt x="51" y="531"/>
                    <a:pt x="51" y="531"/>
                  </a:cubicBezTo>
                  <a:cubicBezTo>
                    <a:pt x="50" y="531"/>
                    <a:pt x="49" y="530"/>
                    <a:pt x="50" y="529"/>
                  </a:cubicBezTo>
                  <a:cubicBezTo>
                    <a:pt x="83" y="513"/>
                    <a:pt x="83" y="513"/>
                    <a:pt x="83" y="513"/>
                  </a:cubicBezTo>
                  <a:lnTo>
                    <a:pt x="105" y="513"/>
                  </a:lnTo>
                  <a:close/>
                  <a:moveTo>
                    <a:pt x="136" y="513"/>
                  </a:moveTo>
                  <a:cubicBezTo>
                    <a:pt x="172" y="529"/>
                    <a:pt x="172" y="529"/>
                    <a:pt x="172" y="529"/>
                  </a:cubicBezTo>
                  <a:cubicBezTo>
                    <a:pt x="173" y="530"/>
                    <a:pt x="172" y="531"/>
                    <a:pt x="171" y="531"/>
                  </a:cubicBezTo>
                  <a:cubicBezTo>
                    <a:pt x="114" y="531"/>
                    <a:pt x="114" y="531"/>
                    <a:pt x="114" y="531"/>
                  </a:cubicBezTo>
                  <a:cubicBezTo>
                    <a:pt x="114" y="513"/>
                    <a:pt x="114" y="513"/>
                    <a:pt x="114" y="513"/>
                  </a:cubicBezTo>
                  <a:lnTo>
                    <a:pt x="136" y="513"/>
                  </a:lnTo>
                  <a:close/>
                  <a:moveTo>
                    <a:pt x="203" y="126"/>
                  </a:moveTo>
                  <a:cubicBezTo>
                    <a:pt x="203" y="126"/>
                    <a:pt x="203" y="208"/>
                    <a:pt x="203" y="213"/>
                  </a:cubicBezTo>
                  <a:cubicBezTo>
                    <a:pt x="203" y="218"/>
                    <a:pt x="199" y="225"/>
                    <a:pt x="192" y="225"/>
                  </a:cubicBezTo>
                  <a:cubicBezTo>
                    <a:pt x="184" y="225"/>
                    <a:pt x="181" y="219"/>
                    <a:pt x="181" y="219"/>
                  </a:cubicBezTo>
                  <a:cubicBezTo>
                    <a:pt x="150" y="158"/>
                    <a:pt x="150" y="158"/>
                    <a:pt x="150" y="158"/>
                  </a:cubicBezTo>
                  <a:cubicBezTo>
                    <a:pt x="153" y="285"/>
                    <a:pt x="153" y="285"/>
                    <a:pt x="153" y="285"/>
                  </a:cubicBezTo>
                  <a:cubicBezTo>
                    <a:pt x="153" y="286"/>
                    <a:pt x="153" y="286"/>
                    <a:pt x="152" y="286"/>
                  </a:cubicBezTo>
                  <a:moveTo>
                    <a:pt x="53" y="286"/>
                  </a:moveTo>
                  <a:cubicBezTo>
                    <a:pt x="53" y="286"/>
                    <a:pt x="52" y="286"/>
                    <a:pt x="52" y="285"/>
                  </a:cubicBezTo>
                  <a:cubicBezTo>
                    <a:pt x="55" y="159"/>
                    <a:pt x="55" y="159"/>
                    <a:pt x="55" y="159"/>
                  </a:cubicBezTo>
                  <a:cubicBezTo>
                    <a:pt x="38" y="208"/>
                    <a:pt x="38" y="208"/>
                    <a:pt x="38" y="208"/>
                  </a:cubicBezTo>
                  <a:cubicBezTo>
                    <a:pt x="35" y="214"/>
                    <a:pt x="33" y="221"/>
                    <a:pt x="32" y="228"/>
                  </a:cubicBezTo>
                  <a:cubicBezTo>
                    <a:pt x="25" y="287"/>
                    <a:pt x="25" y="287"/>
                    <a:pt x="25" y="287"/>
                  </a:cubicBezTo>
                  <a:moveTo>
                    <a:pt x="3" y="284"/>
                  </a:moveTo>
                  <a:cubicBezTo>
                    <a:pt x="14" y="207"/>
                    <a:pt x="14" y="207"/>
                    <a:pt x="14" y="207"/>
                  </a:cubicBezTo>
                  <a:cubicBezTo>
                    <a:pt x="14" y="207"/>
                    <a:pt x="15" y="206"/>
                    <a:pt x="15" y="205"/>
                  </a:cubicBezTo>
                  <a:cubicBezTo>
                    <a:pt x="38" y="138"/>
                    <a:pt x="38" y="138"/>
                    <a:pt x="38" y="138"/>
                  </a:cubicBezTo>
                  <a:cubicBezTo>
                    <a:pt x="40" y="130"/>
                    <a:pt x="46" y="125"/>
                    <a:pt x="53" y="122"/>
                  </a:cubicBezTo>
                  <a:cubicBezTo>
                    <a:pt x="79" y="111"/>
                    <a:pt x="79" y="111"/>
                    <a:pt x="79" y="111"/>
                  </a:cubicBezTo>
                  <a:cubicBezTo>
                    <a:pt x="88" y="105"/>
                    <a:pt x="88" y="105"/>
                    <a:pt x="88" y="105"/>
                  </a:cubicBezTo>
                  <a:cubicBezTo>
                    <a:pt x="103" y="117"/>
                    <a:pt x="103" y="117"/>
                    <a:pt x="103" y="117"/>
                  </a:cubicBezTo>
                  <a:cubicBezTo>
                    <a:pt x="103" y="117"/>
                    <a:pt x="103" y="117"/>
                    <a:pt x="103" y="117"/>
                  </a:cubicBezTo>
                  <a:cubicBezTo>
                    <a:pt x="117" y="105"/>
                    <a:pt x="117" y="105"/>
                    <a:pt x="117" y="105"/>
                  </a:cubicBezTo>
                  <a:cubicBezTo>
                    <a:pt x="126" y="111"/>
                    <a:pt x="126" y="111"/>
                    <a:pt x="126" y="111"/>
                  </a:cubicBezTo>
                  <a:cubicBezTo>
                    <a:pt x="156" y="122"/>
                    <a:pt x="156" y="122"/>
                    <a:pt x="156" y="122"/>
                  </a:cubicBezTo>
                  <a:cubicBezTo>
                    <a:pt x="163" y="125"/>
                    <a:pt x="168" y="130"/>
                    <a:pt x="171" y="138"/>
                  </a:cubicBezTo>
                  <a:cubicBezTo>
                    <a:pt x="180" y="159"/>
                    <a:pt x="180" y="159"/>
                    <a:pt x="180" y="159"/>
                  </a:cubicBezTo>
                  <a:moveTo>
                    <a:pt x="103" y="117"/>
                  </a:moveTo>
                  <a:cubicBezTo>
                    <a:pt x="83" y="132"/>
                    <a:pt x="83" y="132"/>
                    <a:pt x="83" y="132"/>
                  </a:cubicBezTo>
                  <a:cubicBezTo>
                    <a:pt x="82" y="133"/>
                    <a:pt x="80" y="132"/>
                    <a:pt x="80" y="130"/>
                  </a:cubicBezTo>
                  <a:cubicBezTo>
                    <a:pt x="79" y="111"/>
                    <a:pt x="79" y="111"/>
                    <a:pt x="79" y="111"/>
                  </a:cubicBezTo>
                  <a:moveTo>
                    <a:pt x="126" y="111"/>
                  </a:moveTo>
                  <a:cubicBezTo>
                    <a:pt x="126" y="130"/>
                    <a:pt x="126" y="130"/>
                    <a:pt x="126" y="130"/>
                  </a:cubicBezTo>
                  <a:cubicBezTo>
                    <a:pt x="126" y="132"/>
                    <a:pt x="124" y="133"/>
                    <a:pt x="122" y="132"/>
                  </a:cubicBezTo>
                  <a:cubicBezTo>
                    <a:pt x="103" y="117"/>
                    <a:pt x="103" y="117"/>
                    <a:pt x="103" y="117"/>
                  </a:cubicBezTo>
                  <a:moveTo>
                    <a:pt x="28" y="304"/>
                  </a:moveTo>
                  <a:cubicBezTo>
                    <a:pt x="28" y="304"/>
                    <a:pt x="28" y="304"/>
                    <a:pt x="28" y="304"/>
                  </a:cubicBezTo>
                  <a:cubicBezTo>
                    <a:pt x="27" y="304"/>
                    <a:pt x="26" y="304"/>
                    <a:pt x="25" y="303"/>
                  </a:cubicBezTo>
                  <a:cubicBezTo>
                    <a:pt x="24" y="301"/>
                    <a:pt x="24" y="301"/>
                    <a:pt x="24" y="301"/>
                  </a:cubicBezTo>
                  <a:cubicBezTo>
                    <a:pt x="23" y="309"/>
                    <a:pt x="23" y="309"/>
                    <a:pt x="23" y="309"/>
                  </a:cubicBezTo>
                  <a:cubicBezTo>
                    <a:pt x="22" y="315"/>
                    <a:pt x="16" y="319"/>
                    <a:pt x="10" y="318"/>
                  </a:cubicBezTo>
                  <a:cubicBezTo>
                    <a:pt x="4" y="317"/>
                    <a:pt x="0" y="311"/>
                    <a:pt x="1" y="305"/>
                  </a:cubicBezTo>
                  <a:cubicBezTo>
                    <a:pt x="4" y="284"/>
                    <a:pt x="4" y="284"/>
                    <a:pt x="4" y="284"/>
                  </a:cubicBezTo>
                  <a:cubicBezTo>
                    <a:pt x="25" y="287"/>
                    <a:pt x="25" y="287"/>
                    <a:pt x="25" y="287"/>
                  </a:cubicBezTo>
                  <a:cubicBezTo>
                    <a:pt x="30" y="300"/>
                    <a:pt x="30" y="300"/>
                    <a:pt x="30" y="300"/>
                  </a:cubicBezTo>
                  <a:cubicBezTo>
                    <a:pt x="31" y="302"/>
                    <a:pt x="30" y="303"/>
                    <a:pt x="28" y="304"/>
                  </a:cubicBezTo>
                  <a:close/>
                  <a:moveTo>
                    <a:pt x="114" y="83"/>
                  </a:moveTo>
                  <a:cubicBezTo>
                    <a:pt x="115" y="83"/>
                    <a:pt x="115" y="83"/>
                    <a:pt x="115" y="82"/>
                  </a:cubicBezTo>
                  <a:cubicBezTo>
                    <a:pt x="114" y="77"/>
                    <a:pt x="109" y="73"/>
                    <a:pt x="103" y="73"/>
                  </a:cubicBezTo>
                  <a:cubicBezTo>
                    <a:pt x="97" y="73"/>
                    <a:pt x="92" y="77"/>
                    <a:pt x="91" y="82"/>
                  </a:cubicBezTo>
                  <a:cubicBezTo>
                    <a:pt x="91" y="83"/>
                    <a:pt x="91" y="83"/>
                    <a:pt x="92" y="83"/>
                  </a:cubicBezTo>
                  <a:lnTo>
                    <a:pt x="114" y="83"/>
                  </a:lnTo>
                  <a:close/>
                  <a:moveTo>
                    <a:pt x="86" y="18"/>
                  </a:moveTo>
                  <a:cubicBezTo>
                    <a:pt x="80" y="19"/>
                    <a:pt x="76" y="23"/>
                    <a:pt x="76" y="30"/>
                  </a:cubicBezTo>
                  <a:cubicBezTo>
                    <a:pt x="76" y="54"/>
                    <a:pt x="76" y="54"/>
                    <a:pt x="76" y="54"/>
                  </a:cubicBezTo>
                  <a:cubicBezTo>
                    <a:pt x="76" y="54"/>
                    <a:pt x="76" y="54"/>
                    <a:pt x="76" y="54"/>
                  </a:cubicBezTo>
                  <a:cubicBezTo>
                    <a:pt x="74" y="53"/>
                    <a:pt x="72" y="52"/>
                    <a:pt x="70" y="53"/>
                  </a:cubicBezTo>
                  <a:cubicBezTo>
                    <a:pt x="67" y="55"/>
                    <a:pt x="66" y="60"/>
                    <a:pt x="68" y="64"/>
                  </a:cubicBezTo>
                  <a:cubicBezTo>
                    <a:pt x="69" y="68"/>
                    <a:pt x="73" y="71"/>
                    <a:pt x="76" y="70"/>
                  </a:cubicBezTo>
                  <a:cubicBezTo>
                    <a:pt x="76" y="71"/>
                    <a:pt x="76" y="71"/>
                    <a:pt x="76" y="71"/>
                  </a:cubicBezTo>
                  <a:cubicBezTo>
                    <a:pt x="76" y="88"/>
                    <a:pt x="88" y="101"/>
                    <a:pt x="103" y="101"/>
                  </a:cubicBezTo>
                  <a:cubicBezTo>
                    <a:pt x="118" y="101"/>
                    <a:pt x="130" y="88"/>
                    <a:pt x="130" y="71"/>
                  </a:cubicBezTo>
                  <a:cubicBezTo>
                    <a:pt x="130" y="70"/>
                    <a:pt x="130" y="70"/>
                    <a:pt x="130" y="70"/>
                  </a:cubicBezTo>
                  <a:cubicBezTo>
                    <a:pt x="133" y="71"/>
                    <a:pt x="136" y="68"/>
                    <a:pt x="138" y="64"/>
                  </a:cubicBezTo>
                  <a:cubicBezTo>
                    <a:pt x="140" y="60"/>
                    <a:pt x="139" y="55"/>
                    <a:pt x="136" y="53"/>
                  </a:cubicBezTo>
                  <a:cubicBezTo>
                    <a:pt x="134" y="52"/>
                    <a:pt x="132" y="53"/>
                    <a:pt x="130" y="54"/>
                  </a:cubicBezTo>
                  <a:cubicBezTo>
                    <a:pt x="130" y="54"/>
                    <a:pt x="130" y="54"/>
                    <a:pt x="130" y="54"/>
                  </a:cubicBezTo>
                  <a:cubicBezTo>
                    <a:pt x="130" y="30"/>
                    <a:pt x="130" y="30"/>
                    <a:pt x="130" y="30"/>
                  </a:cubicBezTo>
                  <a:cubicBezTo>
                    <a:pt x="130" y="23"/>
                    <a:pt x="125" y="19"/>
                    <a:pt x="120" y="18"/>
                  </a:cubicBezTo>
                  <a:cubicBezTo>
                    <a:pt x="115" y="22"/>
                    <a:pt x="109" y="25"/>
                    <a:pt x="103" y="25"/>
                  </a:cubicBezTo>
                  <a:moveTo>
                    <a:pt x="67" y="70"/>
                  </a:moveTo>
                  <a:cubicBezTo>
                    <a:pt x="67" y="71"/>
                    <a:pt x="68" y="72"/>
                    <a:pt x="68" y="73"/>
                  </a:cubicBezTo>
                  <a:cubicBezTo>
                    <a:pt x="69" y="76"/>
                    <a:pt x="71" y="79"/>
                    <a:pt x="73" y="82"/>
                  </a:cubicBezTo>
                  <a:cubicBezTo>
                    <a:pt x="76" y="85"/>
                    <a:pt x="78" y="87"/>
                    <a:pt x="81" y="89"/>
                  </a:cubicBezTo>
                  <a:moveTo>
                    <a:pt x="60" y="52"/>
                  </a:moveTo>
                  <a:cubicBezTo>
                    <a:pt x="60" y="62"/>
                    <a:pt x="62" y="72"/>
                    <a:pt x="65" y="79"/>
                  </a:cubicBezTo>
                  <a:moveTo>
                    <a:pt x="60" y="35"/>
                  </a:moveTo>
                  <a:cubicBezTo>
                    <a:pt x="56" y="44"/>
                    <a:pt x="55" y="52"/>
                    <a:pt x="56" y="59"/>
                  </a:cubicBezTo>
                  <a:moveTo>
                    <a:pt x="65" y="21"/>
                  </a:moveTo>
                  <a:cubicBezTo>
                    <a:pt x="59" y="27"/>
                    <a:pt x="55" y="34"/>
                    <a:pt x="54" y="40"/>
                  </a:cubicBezTo>
                  <a:moveTo>
                    <a:pt x="74" y="10"/>
                  </a:moveTo>
                  <a:cubicBezTo>
                    <a:pt x="67" y="13"/>
                    <a:pt x="62" y="18"/>
                    <a:pt x="59" y="23"/>
                  </a:cubicBezTo>
                  <a:moveTo>
                    <a:pt x="85" y="4"/>
                  </a:moveTo>
                  <a:cubicBezTo>
                    <a:pt x="78" y="4"/>
                    <a:pt x="72" y="7"/>
                    <a:pt x="68" y="10"/>
                  </a:cubicBezTo>
                  <a:moveTo>
                    <a:pt x="126" y="1"/>
                  </a:moveTo>
                  <a:cubicBezTo>
                    <a:pt x="120" y="0"/>
                    <a:pt x="112" y="0"/>
                    <a:pt x="104" y="3"/>
                  </a:cubicBezTo>
                  <a:cubicBezTo>
                    <a:pt x="104" y="3"/>
                    <a:pt x="103" y="4"/>
                    <a:pt x="103" y="4"/>
                  </a:cubicBezTo>
                  <a:cubicBezTo>
                    <a:pt x="102" y="4"/>
                    <a:pt x="102" y="3"/>
                    <a:pt x="101" y="3"/>
                  </a:cubicBezTo>
                  <a:cubicBezTo>
                    <a:pt x="93" y="0"/>
                    <a:pt x="85" y="0"/>
                    <a:pt x="80" y="1"/>
                  </a:cubicBezTo>
                  <a:moveTo>
                    <a:pt x="138" y="10"/>
                  </a:moveTo>
                  <a:cubicBezTo>
                    <a:pt x="134" y="7"/>
                    <a:pt x="128" y="4"/>
                    <a:pt x="121" y="4"/>
                  </a:cubicBezTo>
                  <a:moveTo>
                    <a:pt x="147" y="23"/>
                  </a:moveTo>
                  <a:cubicBezTo>
                    <a:pt x="144" y="18"/>
                    <a:pt x="139" y="13"/>
                    <a:pt x="132" y="10"/>
                  </a:cubicBezTo>
                  <a:moveTo>
                    <a:pt x="152" y="40"/>
                  </a:moveTo>
                  <a:cubicBezTo>
                    <a:pt x="150" y="34"/>
                    <a:pt x="147" y="27"/>
                    <a:pt x="141" y="21"/>
                  </a:cubicBezTo>
                  <a:moveTo>
                    <a:pt x="150" y="59"/>
                  </a:moveTo>
                  <a:cubicBezTo>
                    <a:pt x="151" y="52"/>
                    <a:pt x="149" y="44"/>
                    <a:pt x="146" y="35"/>
                  </a:cubicBezTo>
                  <a:moveTo>
                    <a:pt x="140" y="79"/>
                  </a:moveTo>
                  <a:cubicBezTo>
                    <a:pt x="144" y="72"/>
                    <a:pt x="146" y="62"/>
                    <a:pt x="146" y="52"/>
                  </a:cubicBezTo>
                  <a:moveTo>
                    <a:pt x="124" y="90"/>
                  </a:moveTo>
                  <a:cubicBezTo>
                    <a:pt x="130" y="86"/>
                    <a:pt x="135" y="80"/>
                    <a:pt x="138" y="73"/>
                  </a:cubicBezTo>
                  <a:cubicBezTo>
                    <a:pt x="138" y="72"/>
                    <a:pt x="138" y="71"/>
                    <a:pt x="139" y="70"/>
                  </a:cubicBezTo>
                  <a:moveTo>
                    <a:pt x="88" y="97"/>
                  </a:moveTo>
                  <a:cubicBezTo>
                    <a:pt x="88" y="105"/>
                    <a:pt x="88" y="105"/>
                    <a:pt x="88" y="105"/>
                  </a:cubicBezTo>
                  <a:moveTo>
                    <a:pt x="180" y="126"/>
                  </a:moveTo>
                  <a:cubicBezTo>
                    <a:pt x="180" y="181"/>
                    <a:pt x="180" y="181"/>
                    <a:pt x="180" y="181"/>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59" name="Freeform 28">
              <a:extLst>
                <a:ext uri="{FF2B5EF4-FFF2-40B4-BE49-F238E27FC236}">
                  <a16:creationId xmlns:a16="http://schemas.microsoft.com/office/drawing/2014/main" id="{5039B90A-1E9C-4749-8C11-F6D394D6AD56}"/>
                </a:ext>
              </a:extLst>
            </p:cNvPr>
            <p:cNvSpPr>
              <a:spLocks/>
            </p:cNvSpPr>
            <p:nvPr/>
          </p:nvSpPr>
          <p:spPr bwMode="auto">
            <a:xfrm>
              <a:off x="10480549" y="4200108"/>
              <a:ext cx="512763" cy="52388"/>
            </a:xfrm>
            <a:custGeom>
              <a:avLst/>
              <a:gdLst>
                <a:gd name="T0" fmla="*/ 154 w 154"/>
                <a:gd name="T1" fmla="*/ 16 h 16"/>
                <a:gd name="T2" fmla="*/ 95 w 154"/>
                <a:gd name="T3" fmla="*/ 0 h 16"/>
                <a:gd name="T4" fmla="*/ 4 w 154"/>
                <a:gd name="T5" fmla="*/ 0 h 16"/>
                <a:gd name="T6" fmla="*/ 0 w 154"/>
                <a:gd name="T7" fmla="*/ 4 h 16"/>
                <a:gd name="T8" fmla="*/ 0 w 154"/>
                <a:gd name="T9" fmla="*/ 16 h 16"/>
                <a:gd name="T10" fmla="*/ 154 w 154"/>
                <a:gd name="T11" fmla="*/ 16 h 16"/>
              </a:gdLst>
              <a:ahLst/>
              <a:cxnLst>
                <a:cxn ang="0">
                  <a:pos x="T0" y="T1"/>
                </a:cxn>
                <a:cxn ang="0">
                  <a:pos x="T2" y="T3"/>
                </a:cxn>
                <a:cxn ang="0">
                  <a:pos x="T4" y="T5"/>
                </a:cxn>
                <a:cxn ang="0">
                  <a:pos x="T6" y="T7"/>
                </a:cxn>
                <a:cxn ang="0">
                  <a:pos x="T8" y="T9"/>
                </a:cxn>
                <a:cxn ang="0">
                  <a:pos x="T10" y="T11"/>
                </a:cxn>
              </a:cxnLst>
              <a:rect l="0" t="0" r="r" b="b"/>
              <a:pathLst>
                <a:path w="154" h="16">
                  <a:moveTo>
                    <a:pt x="154" y="16"/>
                  </a:moveTo>
                  <a:cubicBezTo>
                    <a:pt x="136" y="6"/>
                    <a:pt x="116" y="0"/>
                    <a:pt x="95" y="0"/>
                  </a:cubicBezTo>
                  <a:cubicBezTo>
                    <a:pt x="4" y="0"/>
                    <a:pt x="4" y="0"/>
                    <a:pt x="4" y="0"/>
                  </a:cubicBezTo>
                  <a:cubicBezTo>
                    <a:pt x="2" y="0"/>
                    <a:pt x="0" y="2"/>
                    <a:pt x="0" y="4"/>
                  </a:cubicBezTo>
                  <a:cubicBezTo>
                    <a:pt x="0" y="16"/>
                    <a:pt x="0" y="16"/>
                    <a:pt x="0" y="16"/>
                  </a:cubicBezTo>
                  <a:lnTo>
                    <a:pt x="154"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60" name="Freeform 29">
              <a:extLst>
                <a:ext uri="{FF2B5EF4-FFF2-40B4-BE49-F238E27FC236}">
                  <a16:creationId xmlns:a16="http://schemas.microsoft.com/office/drawing/2014/main" id="{2F2214B8-1ACC-482A-8677-B30111507FDF}"/>
                </a:ext>
              </a:extLst>
            </p:cNvPr>
            <p:cNvSpPr>
              <a:spLocks/>
            </p:cNvSpPr>
            <p:nvPr/>
          </p:nvSpPr>
          <p:spPr bwMode="auto">
            <a:xfrm>
              <a:off x="10993312" y="4200108"/>
              <a:ext cx="508000" cy="52388"/>
            </a:xfrm>
            <a:custGeom>
              <a:avLst/>
              <a:gdLst>
                <a:gd name="T0" fmla="*/ 153 w 153"/>
                <a:gd name="T1" fmla="*/ 16 h 16"/>
                <a:gd name="T2" fmla="*/ 153 w 153"/>
                <a:gd name="T3" fmla="*/ 4 h 16"/>
                <a:gd name="T4" fmla="*/ 150 w 153"/>
                <a:gd name="T5" fmla="*/ 0 h 16"/>
                <a:gd name="T6" fmla="*/ 58 w 153"/>
                <a:gd name="T7" fmla="*/ 0 h 16"/>
                <a:gd name="T8" fmla="*/ 0 w 153"/>
                <a:gd name="T9" fmla="*/ 16 h 16"/>
                <a:gd name="T10" fmla="*/ 153 w 153"/>
                <a:gd name="T11" fmla="*/ 16 h 16"/>
              </a:gdLst>
              <a:ahLst/>
              <a:cxnLst>
                <a:cxn ang="0">
                  <a:pos x="T0" y="T1"/>
                </a:cxn>
                <a:cxn ang="0">
                  <a:pos x="T2" y="T3"/>
                </a:cxn>
                <a:cxn ang="0">
                  <a:pos x="T4" y="T5"/>
                </a:cxn>
                <a:cxn ang="0">
                  <a:pos x="T6" y="T7"/>
                </a:cxn>
                <a:cxn ang="0">
                  <a:pos x="T8" y="T9"/>
                </a:cxn>
                <a:cxn ang="0">
                  <a:pos x="T10" y="T11"/>
                </a:cxn>
              </a:cxnLst>
              <a:rect l="0" t="0" r="r" b="b"/>
              <a:pathLst>
                <a:path w="153" h="16">
                  <a:moveTo>
                    <a:pt x="153" y="16"/>
                  </a:moveTo>
                  <a:cubicBezTo>
                    <a:pt x="153" y="4"/>
                    <a:pt x="153" y="4"/>
                    <a:pt x="153" y="4"/>
                  </a:cubicBezTo>
                  <a:cubicBezTo>
                    <a:pt x="153" y="2"/>
                    <a:pt x="152" y="0"/>
                    <a:pt x="150" y="0"/>
                  </a:cubicBezTo>
                  <a:cubicBezTo>
                    <a:pt x="58" y="0"/>
                    <a:pt x="58" y="0"/>
                    <a:pt x="58" y="0"/>
                  </a:cubicBezTo>
                  <a:cubicBezTo>
                    <a:pt x="37" y="0"/>
                    <a:pt x="17" y="6"/>
                    <a:pt x="0" y="16"/>
                  </a:cubicBezTo>
                  <a:lnTo>
                    <a:pt x="15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63" name="Rectangle 30">
              <a:extLst>
                <a:ext uri="{FF2B5EF4-FFF2-40B4-BE49-F238E27FC236}">
                  <a16:creationId xmlns:a16="http://schemas.microsoft.com/office/drawing/2014/main" id="{BF341551-467A-41E3-ADAE-29000974E15D}"/>
                </a:ext>
              </a:extLst>
            </p:cNvPr>
            <p:cNvSpPr>
              <a:spLocks noChangeArrowheads="1"/>
            </p:cNvSpPr>
            <p:nvPr/>
          </p:nvSpPr>
          <p:spPr bwMode="auto">
            <a:xfrm>
              <a:off x="10507537" y="4303296"/>
              <a:ext cx="941388" cy="166688"/>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64" name="Rectangle 31">
              <a:extLst>
                <a:ext uri="{FF2B5EF4-FFF2-40B4-BE49-F238E27FC236}">
                  <a16:creationId xmlns:a16="http://schemas.microsoft.com/office/drawing/2014/main" id="{10F1813E-2A3B-4069-ACDE-B67BD842FFC8}"/>
                </a:ext>
              </a:extLst>
            </p:cNvPr>
            <p:cNvSpPr>
              <a:spLocks noChangeArrowheads="1"/>
            </p:cNvSpPr>
            <p:nvPr/>
          </p:nvSpPr>
          <p:spPr bwMode="auto">
            <a:xfrm>
              <a:off x="10604374" y="4303296"/>
              <a:ext cx="26988" cy="166688"/>
            </a:xfrm>
            <a:prstGeom prst="rect">
              <a:avLst/>
            </a:prstGeom>
            <a:solidFill>
              <a:srgbClr val="8717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65" name="Rectangle 32">
              <a:extLst>
                <a:ext uri="{FF2B5EF4-FFF2-40B4-BE49-F238E27FC236}">
                  <a16:creationId xmlns:a16="http://schemas.microsoft.com/office/drawing/2014/main" id="{0AE880E6-35B7-41E5-82B1-E85ACAAAD332}"/>
                </a:ext>
              </a:extLst>
            </p:cNvPr>
            <p:cNvSpPr>
              <a:spLocks noChangeArrowheads="1"/>
            </p:cNvSpPr>
            <p:nvPr/>
          </p:nvSpPr>
          <p:spPr bwMode="auto">
            <a:xfrm>
              <a:off x="11355262" y="4303296"/>
              <a:ext cx="57150" cy="166688"/>
            </a:xfrm>
            <a:prstGeom prst="rect">
              <a:avLst/>
            </a:prstGeom>
            <a:solidFill>
              <a:srgbClr val="8717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66" name="Freeform 33">
              <a:extLst>
                <a:ext uri="{FF2B5EF4-FFF2-40B4-BE49-F238E27FC236}">
                  <a16:creationId xmlns:a16="http://schemas.microsoft.com/office/drawing/2014/main" id="{B948447B-804F-40D3-ABC1-B72544E5130B}"/>
                </a:ext>
              </a:extLst>
            </p:cNvPr>
            <p:cNvSpPr>
              <a:spLocks/>
            </p:cNvSpPr>
            <p:nvPr/>
          </p:nvSpPr>
          <p:spPr bwMode="auto">
            <a:xfrm>
              <a:off x="10431337" y="5043071"/>
              <a:ext cx="1136650" cy="123825"/>
            </a:xfrm>
            <a:custGeom>
              <a:avLst/>
              <a:gdLst>
                <a:gd name="T0" fmla="*/ 716 w 716"/>
                <a:gd name="T1" fmla="*/ 0 h 78"/>
                <a:gd name="T2" fmla="*/ 716 w 716"/>
                <a:gd name="T3" fmla="*/ 78 h 78"/>
                <a:gd name="T4" fmla="*/ 0 w 716"/>
                <a:gd name="T5" fmla="*/ 76 h 78"/>
                <a:gd name="T6" fmla="*/ 0 w 716"/>
                <a:gd name="T7" fmla="*/ 0 h 78"/>
                <a:gd name="T8" fmla="*/ 716 w 716"/>
                <a:gd name="T9" fmla="*/ 0 h 78"/>
              </a:gdLst>
              <a:ahLst/>
              <a:cxnLst>
                <a:cxn ang="0">
                  <a:pos x="T0" y="T1"/>
                </a:cxn>
                <a:cxn ang="0">
                  <a:pos x="T2" y="T3"/>
                </a:cxn>
                <a:cxn ang="0">
                  <a:pos x="T4" y="T5"/>
                </a:cxn>
                <a:cxn ang="0">
                  <a:pos x="T6" y="T7"/>
                </a:cxn>
                <a:cxn ang="0">
                  <a:pos x="T8" y="T9"/>
                </a:cxn>
              </a:cxnLst>
              <a:rect l="0" t="0" r="r" b="b"/>
              <a:pathLst>
                <a:path w="716" h="78">
                  <a:moveTo>
                    <a:pt x="716" y="0"/>
                  </a:moveTo>
                  <a:lnTo>
                    <a:pt x="716" y="78"/>
                  </a:lnTo>
                  <a:lnTo>
                    <a:pt x="0" y="76"/>
                  </a:lnTo>
                  <a:lnTo>
                    <a:pt x="0" y="0"/>
                  </a:lnTo>
                  <a:lnTo>
                    <a:pt x="716" y="0"/>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67" name="Rectangle 34">
              <a:extLst>
                <a:ext uri="{FF2B5EF4-FFF2-40B4-BE49-F238E27FC236}">
                  <a16:creationId xmlns:a16="http://schemas.microsoft.com/office/drawing/2014/main" id="{E41FF083-7D38-40A7-A35C-A9B3E1AC4619}"/>
                </a:ext>
              </a:extLst>
            </p:cNvPr>
            <p:cNvSpPr>
              <a:spLocks noChangeArrowheads="1"/>
            </p:cNvSpPr>
            <p:nvPr/>
          </p:nvSpPr>
          <p:spPr bwMode="auto">
            <a:xfrm>
              <a:off x="10513887" y="5043071"/>
              <a:ext cx="142875" cy="120650"/>
            </a:xfrm>
            <a:prstGeom prst="rect">
              <a:avLst/>
            </a:prstGeom>
            <a:solidFill>
              <a:srgbClr val="BD1A8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68" name="Freeform 35">
              <a:extLst>
                <a:ext uri="{FF2B5EF4-FFF2-40B4-BE49-F238E27FC236}">
                  <a16:creationId xmlns:a16="http://schemas.microsoft.com/office/drawing/2014/main" id="{5183FCEA-356C-4E6B-A918-EEFFEA3EC7A5}"/>
                </a:ext>
              </a:extLst>
            </p:cNvPr>
            <p:cNvSpPr>
              <a:spLocks/>
            </p:cNvSpPr>
            <p:nvPr/>
          </p:nvSpPr>
          <p:spPr bwMode="auto">
            <a:xfrm>
              <a:off x="10583737" y="4970046"/>
              <a:ext cx="865188" cy="73025"/>
            </a:xfrm>
            <a:custGeom>
              <a:avLst/>
              <a:gdLst>
                <a:gd name="T0" fmla="*/ 545 w 545"/>
                <a:gd name="T1" fmla="*/ 0 h 46"/>
                <a:gd name="T2" fmla="*/ 545 w 545"/>
                <a:gd name="T3" fmla="*/ 46 h 46"/>
                <a:gd name="T4" fmla="*/ 0 w 545"/>
                <a:gd name="T5" fmla="*/ 46 h 46"/>
                <a:gd name="T6" fmla="*/ 0 w 545"/>
                <a:gd name="T7" fmla="*/ 2 h 46"/>
                <a:gd name="T8" fmla="*/ 545 w 545"/>
                <a:gd name="T9" fmla="*/ 0 h 46"/>
              </a:gdLst>
              <a:ahLst/>
              <a:cxnLst>
                <a:cxn ang="0">
                  <a:pos x="T0" y="T1"/>
                </a:cxn>
                <a:cxn ang="0">
                  <a:pos x="T2" y="T3"/>
                </a:cxn>
                <a:cxn ang="0">
                  <a:pos x="T4" y="T5"/>
                </a:cxn>
                <a:cxn ang="0">
                  <a:pos x="T6" y="T7"/>
                </a:cxn>
                <a:cxn ang="0">
                  <a:pos x="T8" y="T9"/>
                </a:cxn>
              </a:cxnLst>
              <a:rect l="0" t="0" r="r" b="b"/>
              <a:pathLst>
                <a:path w="545" h="46">
                  <a:moveTo>
                    <a:pt x="545" y="0"/>
                  </a:moveTo>
                  <a:lnTo>
                    <a:pt x="545" y="46"/>
                  </a:lnTo>
                  <a:lnTo>
                    <a:pt x="0" y="46"/>
                  </a:lnTo>
                  <a:lnTo>
                    <a:pt x="0" y="2"/>
                  </a:lnTo>
                  <a:lnTo>
                    <a:pt x="545" y="0"/>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69" name="Rectangle 36">
              <a:extLst>
                <a:ext uri="{FF2B5EF4-FFF2-40B4-BE49-F238E27FC236}">
                  <a16:creationId xmlns:a16="http://schemas.microsoft.com/office/drawing/2014/main" id="{6864BA7F-7B3A-4BA7-B64B-72497F4E1227}"/>
                </a:ext>
              </a:extLst>
            </p:cNvPr>
            <p:cNvSpPr>
              <a:spLocks noChangeArrowheads="1"/>
            </p:cNvSpPr>
            <p:nvPr/>
          </p:nvSpPr>
          <p:spPr bwMode="auto">
            <a:xfrm>
              <a:off x="11366374" y="4970046"/>
              <a:ext cx="28575" cy="73025"/>
            </a:xfrm>
            <a:prstGeom prst="rect">
              <a:avLst/>
            </a:prstGeom>
            <a:solidFill>
              <a:srgbClr val="EC66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70" name="Freeform 37">
              <a:extLst>
                <a:ext uri="{FF2B5EF4-FFF2-40B4-BE49-F238E27FC236}">
                  <a16:creationId xmlns:a16="http://schemas.microsoft.com/office/drawing/2014/main" id="{E3FDB9BA-E2F4-4116-AA01-310197C35EA9}"/>
                </a:ext>
              </a:extLst>
            </p:cNvPr>
            <p:cNvSpPr>
              <a:spLocks/>
            </p:cNvSpPr>
            <p:nvPr/>
          </p:nvSpPr>
          <p:spPr bwMode="auto">
            <a:xfrm>
              <a:off x="10637712" y="4900196"/>
              <a:ext cx="863600" cy="73025"/>
            </a:xfrm>
            <a:custGeom>
              <a:avLst/>
              <a:gdLst>
                <a:gd name="T0" fmla="*/ 544 w 544"/>
                <a:gd name="T1" fmla="*/ 0 h 46"/>
                <a:gd name="T2" fmla="*/ 544 w 544"/>
                <a:gd name="T3" fmla="*/ 44 h 46"/>
                <a:gd name="T4" fmla="*/ 0 w 544"/>
                <a:gd name="T5" fmla="*/ 46 h 46"/>
                <a:gd name="T6" fmla="*/ 0 w 544"/>
                <a:gd name="T7" fmla="*/ 0 h 46"/>
                <a:gd name="T8" fmla="*/ 544 w 544"/>
                <a:gd name="T9" fmla="*/ 0 h 46"/>
              </a:gdLst>
              <a:ahLst/>
              <a:cxnLst>
                <a:cxn ang="0">
                  <a:pos x="T0" y="T1"/>
                </a:cxn>
                <a:cxn ang="0">
                  <a:pos x="T2" y="T3"/>
                </a:cxn>
                <a:cxn ang="0">
                  <a:pos x="T4" y="T5"/>
                </a:cxn>
                <a:cxn ang="0">
                  <a:pos x="T6" y="T7"/>
                </a:cxn>
                <a:cxn ang="0">
                  <a:pos x="T8" y="T9"/>
                </a:cxn>
              </a:cxnLst>
              <a:rect l="0" t="0" r="r" b="b"/>
              <a:pathLst>
                <a:path w="544" h="46">
                  <a:moveTo>
                    <a:pt x="544" y="0"/>
                  </a:moveTo>
                  <a:lnTo>
                    <a:pt x="544" y="44"/>
                  </a:lnTo>
                  <a:lnTo>
                    <a:pt x="0" y="46"/>
                  </a:lnTo>
                  <a:lnTo>
                    <a:pt x="0" y="0"/>
                  </a:lnTo>
                  <a:lnTo>
                    <a:pt x="544" y="0"/>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71" name="Rectangle 38">
              <a:extLst>
                <a:ext uri="{FF2B5EF4-FFF2-40B4-BE49-F238E27FC236}">
                  <a16:creationId xmlns:a16="http://schemas.microsoft.com/office/drawing/2014/main" id="{73DB3766-E10C-4DF4-85A3-046E3FC5792A}"/>
                </a:ext>
              </a:extLst>
            </p:cNvPr>
            <p:cNvSpPr>
              <a:spLocks noChangeArrowheads="1"/>
            </p:cNvSpPr>
            <p:nvPr/>
          </p:nvSpPr>
          <p:spPr bwMode="auto">
            <a:xfrm>
              <a:off x="11418762" y="4900196"/>
              <a:ext cx="30163" cy="69850"/>
            </a:xfrm>
            <a:prstGeom prst="rect">
              <a:avLst/>
            </a:prstGeom>
            <a:solidFill>
              <a:srgbClr val="EC66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72" name="Rectangle 39">
              <a:extLst>
                <a:ext uri="{FF2B5EF4-FFF2-40B4-BE49-F238E27FC236}">
                  <a16:creationId xmlns:a16="http://schemas.microsoft.com/office/drawing/2014/main" id="{0C53CC18-5C5B-4275-B888-01F4DE01DA31}"/>
                </a:ext>
              </a:extLst>
            </p:cNvPr>
            <p:cNvSpPr>
              <a:spLocks noChangeArrowheads="1"/>
            </p:cNvSpPr>
            <p:nvPr/>
          </p:nvSpPr>
          <p:spPr bwMode="auto">
            <a:xfrm>
              <a:off x="10480549" y="4763671"/>
              <a:ext cx="901700" cy="136525"/>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73" name="Rectangle 40">
              <a:extLst>
                <a:ext uri="{FF2B5EF4-FFF2-40B4-BE49-F238E27FC236}">
                  <a16:creationId xmlns:a16="http://schemas.microsoft.com/office/drawing/2014/main" id="{724730F4-C3F5-4250-8E46-D86CF7963D3E}"/>
                </a:ext>
              </a:extLst>
            </p:cNvPr>
            <p:cNvSpPr>
              <a:spLocks noChangeArrowheads="1"/>
            </p:cNvSpPr>
            <p:nvPr/>
          </p:nvSpPr>
          <p:spPr bwMode="auto">
            <a:xfrm>
              <a:off x="10558337" y="4763671"/>
              <a:ext cx="22225" cy="136525"/>
            </a:xfrm>
            <a:prstGeom prst="rect">
              <a:avLst/>
            </a:prstGeom>
            <a:solidFill>
              <a:srgbClr val="EC66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74" name="Rectangle 41">
              <a:extLst>
                <a:ext uri="{FF2B5EF4-FFF2-40B4-BE49-F238E27FC236}">
                  <a16:creationId xmlns:a16="http://schemas.microsoft.com/office/drawing/2014/main" id="{1E1BB38B-2BAF-4D96-AB0F-BCEF941070A4}"/>
                </a:ext>
              </a:extLst>
            </p:cNvPr>
            <p:cNvSpPr>
              <a:spLocks noChangeArrowheads="1"/>
            </p:cNvSpPr>
            <p:nvPr/>
          </p:nvSpPr>
          <p:spPr bwMode="auto">
            <a:xfrm>
              <a:off x="10637712" y="4763671"/>
              <a:ext cx="22225" cy="136525"/>
            </a:xfrm>
            <a:prstGeom prst="rect">
              <a:avLst/>
            </a:prstGeom>
            <a:solidFill>
              <a:srgbClr val="EC66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75" name="Freeform 42">
              <a:extLst>
                <a:ext uri="{FF2B5EF4-FFF2-40B4-BE49-F238E27FC236}">
                  <a16:creationId xmlns:a16="http://schemas.microsoft.com/office/drawing/2014/main" id="{F3F9D5D8-7FB3-4784-B96E-A056370383EB}"/>
                </a:ext>
              </a:extLst>
            </p:cNvPr>
            <p:cNvSpPr>
              <a:spLocks/>
            </p:cNvSpPr>
            <p:nvPr/>
          </p:nvSpPr>
          <p:spPr bwMode="auto">
            <a:xfrm>
              <a:off x="11282237" y="4803358"/>
              <a:ext cx="63500" cy="60325"/>
            </a:xfrm>
            <a:custGeom>
              <a:avLst/>
              <a:gdLst>
                <a:gd name="T0" fmla="*/ 19 w 19"/>
                <a:gd name="T1" fmla="*/ 9 h 18"/>
                <a:gd name="T2" fmla="*/ 10 w 19"/>
                <a:gd name="T3" fmla="*/ 18 h 18"/>
                <a:gd name="T4" fmla="*/ 0 w 19"/>
                <a:gd name="T5" fmla="*/ 9 h 18"/>
                <a:gd name="T6" fmla="*/ 10 w 19"/>
                <a:gd name="T7" fmla="*/ 0 h 18"/>
              </a:gdLst>
              <a:ahLst/>
              <a:cxnLst>
                <a:cxn ang="0">
                  <a:pos x="T0" y="T1"/>
                </a:cxn>
                <a:cxn ang="0">
                  <a:pos x="T2" y="T3"/>
                </a:cxn>
                <a:cxn ang="0">
                  <a:pos x="T4" y="T5"/>
                </a:cxn>
                <a:cxn ang="0">
                  <a:pos x="T6" y="T7"/>
                </a:cxn>
              </a:cxnLst>
              <a:rect l="0" t="0" r="r" b="b"/>
              <a:pathLst>
                <a:path w="19" h="18">
                  <a:moveTo>
                    <a:pt x="19" y="9"/>
                  </a:moveTo>
                  <a:cubicBezTo>
                    <a:pt x="19" y="14"/>
                    <a:pt x="15" y="18"/>
                    <a:pt x="10" y="18"/>
                  </a:cubicBezTo>
                  <a:cubicBezTo>
                    <a:pt x="5" y="18"/>
                    <a:pt x="0" y="14"/>
                    <a:pt x="0" y="9"/>
                  </a:cubicBezTo>
                  <a:cubicBezTo>
                    <a:pt x="0" y="4"/>
                    <a:pt x="5" y="0"/>
                    <a:pt x="10" y="0"/>
                  </a:cubicBezTo>
                </a:path>
              </a:pathLst>
            </a:custGeom>
            <a:solidFill>
              <a:srgbClr val="FFDCF7"/>
            </a:solidFill>
            <a:ln w="19050" cap="flat">
              <a:solidFill>
                <a:srgbClr val="51154B"/>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76" name="Freeform 43">
              <a:extLst>
                <a:ext uri="{FF2B5EF4-FFF2-40B4-BE49-F238E27FC236}">
                  <a16:creationId xmlns:a16="http://schemas.microsoft.com/office/drawing/2014/main" id="{369B2248-920E-4E43-A143-F4775740E9BA}"/>
                </a:ext>
              </a:extLst>
            </p:cNvPr>
            <p:cNvSpPr>
              <a:spLocks/>
            </p:cNvSpPr>
            <p:nvPr/>
          </p:nvSpPr>
          <p:spPr bwMode="auto">
            <a:xfrm>
              <a:off x="11282237" y="4803358"/>
              <a:ext cx="63500" cy="60325"/>
            </a:xfrm>
            <a:custGeom>
              <a:avLst/>
              <a:gdLst>
                <a:gd name="T0" fmla="*/ 19 w 19"/>
                <a:gd name="T1" fmla="*/ 9 h 18"/>
                <a:gd name="T2" fmla="*/ 10 w 19"/>
                <a:gd name="T3" fmla="*/ 18 h 18"/>
                <a:gd name="T4" fmla="*/ 0 w 19"/>
                <a:gd name="T5" fmla="*/ 9 h 18"/>
                <a:gd name="T6" fmla="*/ 10 w 19"/>
                <a:gd name="T7" fmla="*/ 0 h 18"/>
              </a:gdLst>
              <a:ahLst/>
              <a:cxnLst>
                <a:cxn ang="0">
                  <a:pos x="T0" y="T1"/>
                </a:cxn>
                <a:cxn ang="0">
                  <a:pos x="T2" y="T3"/>
                </a:cxn>
                <a:cxn ang="0">
                  <a:pos x="T4" y="T5"/>
                </a:cxn>
                <a:cxn ang="0">
                  <a:pos x="T6" y="T7"/>
                </a:cxn>
              </a:cxnLst>
              <a:rect l="0" t="0" r="r" b="b"/>
              <a:pathLst>
                <a:path w="19" h="18">
                  <a:moveTo>
                    <a:pt x="19" y="9"/>
                  </a:moveTo>
                  <a:cubicBezTo>
                    <a:pt x="19" y="14"/>
                    <a:pt x="15" y="18"/>
                    <a:pt x="10" y="18"/>
                  </a:cubicBezTo>
                  <a:cubicBezTo>
                    <a:pt x="5" y="18"/>
                    <a:pt x="0" y="14"/>
                    <a:pt x="0" y="9"/>
                  </a:cubicBezTo>
                  <a:cubicBezTo>
                    <a:pt x="0" y="4"/>
                    <a:pt x="5" y="0"/>
                    <a:pt x="10" y="0"/>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77" name="Rectangle 44">
              <a:extLst>
                <a:ext uri="{FF2B5EF4-FFF2-40B4-BE49-F238E27FC236}">
                  <a16:creationId xmlns:a16="http://schemas.microsoft.com/office/drawing/2014/main" id="{7A4F2ADF-7A72-4573-987C-C5022B6904B9}"/>
                </a:ext>
              </a:extLst>
            </p:cNvPr>
            <p:cNvSpPr>
              <a:spLocks noChangeArrowheads="1"/>
            </p:cNvSpPr>
            <p:nvPr/>
          </p:nvSpPr>
          <p:spPr bwMode="auto">
            <a:xfrm>
              <a:off x="10698037" y="4609683"/>
              <a:ext cx="757238" cy="153988"/>
            </a:xfrm>
            <a:prstGeom prst="rect">
              <a:avLst/>
            </a:prstGeom>
            <a:solidFill>
              <a:srgbClr val="BD1A8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78" name="Rectangle 45">
              <a:extLst>
                <a:ext uri="{FF2B5EF4-FFF2-40B4-BE49-F238E27FC236}">
                  <a16:creationId xmlns:a16="http://schemas.microsoft.com/office/drawing/2014/main" id="{9C8D8B45-BB7B-4903-BCFB-13CD62C5FAA1}"/>
                </a:ext>
              </a:extLst>
            </p:cNvPr>
            <p:cNvSpPr>
              <a:spLocks noChangeArrowheads="1"/>
            </p:cNvSpPr>
            <p:nvPr/>
          </p:nvSpPr>
          <p:spPr bwMode="auto">
            <a:xfrm>
              <a:off x="10771062" y="4609683"/>
              <a:ext cx="152400" cy="153988"/>
            </a:xfrm>
            <a:prstGeom prst="rect">
              <a:avLst/>
            </a:prstGeom>
            <a:solidFill>
              <a:srgbClr val="EC66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79" name="Rectangle 46">
              <a:extLst>
                <a:ext uri="{FF2B5EF4-FFF2-40B4-BE49-F238E27FC236}">
                  <a16:creationId xmlns:a16="http://schemas.microsoft.com/office/drawing/2014/main" id="{AB3CBB92-4272-4AE3-BB54-85DAC451AF52}"/>
                </a:ext>
              </a:extLst>
            </p:cNvPr>
            <p:cNvSpPr>
              <a:spLocks noChangeArrowheads="1"/>
            </p:cNvSpPr>
            <p:nvPr/>
          </p:nvSpPr>
          <p:spPr bwMode="auto">
            <a:xfrm>
              <a:off x="11363199" y="4609683"/>
              <a:ext cx="39688" cy="153988"/>
            </a:xfrm>
            <a:prstGeom prst="rect">
              <a:avLst/>
            </a:prstGeom>
            <a:solidFill>
              <a:srgbClr val="EC66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80" name="Rectangle 47">
              <a:extLst>
                <a:ext uri="{FF2B5EF4-FFF2-40B4-BE49-F238E27FC236}">
                  <a16:creationId xmlns:a16="http://schemas.microsoft.com/office/drawing/2014/main" id="{ED017DF7-B490-47A2-A78F-E0D0C0FAF89F}"/>
                </a:ext>
              </a:extLst>
            </p:cNvPr>
            <p:cNvSpPr>
              <a:spLocks noChangeArrowheads="1"/>
            </p:cNvSpPr>
            <p:nvPr/>
          </p:nvSpPr>
          <p:spPr bwMode="auto">
            <a:xfrm>
              <a:off x="10604374" y="4469983"/>
              <a:ext cx="938213" cy="73025"/>
            </a:xfrm>
            <a:prstGeom prst="rect">
              <a:avLst/>
            </a:prstGeom>
            <a:solidFill>
              <a:srgbClr val="EC66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81" name="Rectangle 48">
              <a:extLst>
                <a:ext uri="{FF2B5EF4-FFF2-40B4-BE49-F238E27FC236}">
                  <a16:creationId xmlns:a16="http://schemas.microsoft.com/office/drawing/2014/main" id="{9673BE5E-1A47-4F36-9A98-105A60A2EC16}"/>
                </a:ext>
              </a:extLst>
            </p:cNvPr>
            <p:cNvSpPr>
              <a:spLocks noChangeArrowheads="1"/>
            </p:cNvSpPr>
            <p:nvPr/>
          </p:nvSpPr>
          <p:spPr bwMode="auto">
            <a:xfrm>
              <a:off x="10424987" y="4543008"/>
              <a:ext cx="893763" cy="63500"/>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82" name="Rectangle 49">
              <a:extLst>
                <a:ext uri="{FF2B5EF4-FFF2-40B4-BE49-F238E27FC236}">
                  <a16:creationId xmlns:a16="http://schemas.microsoft.com/office/drawing/2014/main" id="{4B2218A7-E9BF-40F6-8F04-7664FA2328D2}"/>
                </a:ext>
              </a:extLst>
            </p:cNvPr>
            <p:cNvSpPr>
              <a:spLocks noChangeArrowheads="1"/>
            </p:cNvSpPr>
            <p:nvPr/>
          </p:nvSpPr>
          <p:spPr bwMode="auto">
            <a:xfrm>
              <a:off x="10498012" y="4543008"/>
              <a:ext cx="23813" cy="63500"/>
            </a:xfrm>
            <a:prstGeom prst="rect">
              <a:avLst/>
            </a:prstGeom>
            <a:solidFill>
              <a:srgbClr val="EC66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83" name="Rectangle 50">
              <a:extLst>
                <a:ext uri="{FF2B5EF4-FFF2-40B4-BE49-F238E27FC236}">
                  <a16:creationId xmlns:a16="http://schemas.microsoft.com/office/drawing/2014/main" id="{E69915F2-D4F1-469A-8A1A-90034E768E37}"/>
                </a:ext>
              </a:extLst>
            </p:cNvPr>
            <p:cNvSpPr>
              <a:spLocks noChangeArrowheads="1"/>
            </p:cNvSpPr>
            <p:nvPr/>
          </p:nvSpPr>
          <p:spPr bwMode="auto">
            <a:xfrm>
              <a:off x="11233024" y="4543008"/>
              <a:ext cx="22225" cy="63500"/>
            </a:xfrm>
            <a:prstGeom prst="rect">
              <a:avLst/>
            </a:prstGeom>
            <a:solidFill>
              <a:srgbClr val="EC66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84" name="Rectangle 51">
              <a:extLst>
                <a:ext uri="{FF2B5EF4-FFF2-40B4-BE49-F238E27FC236}">
                  <a16:creationId xmlns:a16="http://schemas.microsoft.com/office/drawing/2014/main" id="{5050EB63-B8C6-4202-B0C4-8EA6711789F4}"/>
                </a:ext>
              </a:extLst>
            </p:cNvPr>
            <p:cNvSpPr>
              <a:spLocks noChangeArrowheads="1"/>
            </p:cNvSpPr>
            <p:nvPr/>
          </p:nvSpPr>
          <p:spPr bwMode="auto">
            <a:xfrm>
              <a:off x="10507537" y="5166896"/>
              <a:ext cx="987425" cy="158750"/>
            </a:xfrm>
            <a:prstGeom prst="rect">
              <a:avLst/>
            </a:prstGeom>
            <a:solidFill>
              <a:srgbClr val="8717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85" name="Rectangle 52">
              <a:extLst>
                <a:ext uri="{FF2B5EF4-FFF2-40B4-BE49-F238E27FC236}">
                  <a16:creationId xmlns:a16="http://schemas.microsoft.com/office/drawing/2014/main" id="{F20F119E-039E-4AC9-B0BA-0F5335465793}"/>
                </a:ext>
              </a:extLst>
            </p:cNvPr>
            <p:cNvSpPr>
              <a:spLocks noChangeArrowheads="1"/>
            </p:cNvSpPr>
            <p:nvPr/>
          </p:nvSpPr>
          <p:spPr bwMode="auto">
            <a:xfrm>
              <a:off x="10594849" y="5166896"/>
              <a:ext cx="73025" cy="158750"/>
            </a:xfrm>
            <a:prstGeom prst="rect">
              <a:avLst/>
            </a:prstGeom>
            <a:solidFill>
              <a:srgbClr val="BD1A8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86" name="Rectangle 53">
              <a:extLst>
                <a:ext uri="{FF2B5EF4-FFF2-40B4-BE49-F238E27FC236}">
                  <a16:creationId xmlns:a16="http://schemas.microsoft.com/office/drawing/2014/main" id="{910AA762-7E60-4BAA-90EF-027B87D34245}"/>
                </a:ext>
              </a:extLst>
            </p:cNvPr>
            <p:cNvSpPr>
              <a:spLocks noChangeArrowheads="1"/>
            </p:cNvSpPr>
            <p:nvPr/>
          </p:nvSpPr>
          <p:spPr bwMode="auto">
            <a:xfrm>
              <a:off x="10690099" y="5166896"/>
              <a:ext cx="50800" cy="158750"/>
            </a:xfrm>
            <a:prstGeom prst="rect">
              <a:avLst/>
            </a:prstGeom>
            <a:solidFill>
              <a:srgbClr val="BD1A8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87" name="Rectangle 54">
              <a:extLst>
                <a:ext uri="{FF2B5EF4-FFF2-40B4-BE49-F238E27FC236}">
                  <a16:creationId xmlns:a16="http://schemas.microsoft.com/office/drawing/2014/main" id="{C1FB4E95-9C7B-444C-9072-10D73B01DD1F}"/>
                </a:ext>
              </a:extLst>
            </p:cNvPr>
            <p:cNvSpPr>
              <a:spLocks noChangeArrowheads="1"/>
            </p:cNvSpPr>
            <p:nvPr/>
          </p:nvSpPr>
          <p:spPr bwMode="auto">
            <a:xfrm>
              <a:off x="10440862" y="4257258"/>
              <a:ext cx="1101725" cy="49213"/>
            </a:xfrm>
            <a:prstGeom prst="rect">
              <a:avLst/>
            </a:prstGeom>
            <a:solidFill>
              <a:srgbClr val="EC66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88" name="Freeform 55">
              <a:extLst>
                <a:ext uri="{FF2B5EF4-FFF2-40B4-BE49-F238E27FC236}">
                  <a16:creationId xmlns:a16="http://schemas.microsoft.com/office/drawing/2014/main" id="{DA264F32-1B14-4263-BF4E-C8947D78B987}"/>
                </a:ext>
              </a:extLst>
            </p:cNvPr>
            <p:cNvSpPr>
              <a:spLocks/>
            </p:cNvSpPr>
            <p:nvPr/>
          </p:nvSpPr>
          <p:spPr bwMode="auto">
            <a:xfrm>
              <a:off x="10953624" y="4266783"/>
              <a:ext cx="79375" cy="46038"/>
            </a:xfrm>
            <a:custGeom>
              <a:avLst/>
              <a:gdLst>
                <a:gd name="T0" fmla="*/ 24 w 24"/>
                <a:gd name="T1" fmla="*/ 14 h 14"/>
                <a:gd name="T2" fmla="*/ 0 w 24"/>
                <a:gd name="T3" fmla="*/ 14 h 14"/>
                <a:gd name="T4" fmla="*/ 0 w 24"/>
                <a:gd name="T5" fmla="*/ 0 h 14"/>
                <a:gd name="T6" fmla="*/ 24 w 24"/>
                <a:gd name="T7" fmla="*/ 0 h 14"/>
                <a:gd name="T8" fmla="*/ 24 w 24"/>
                <a:gd name="T9" fmla="*/ 14 h 14"/>
              </a:gdLst>
              <a:ahLst/>
              <a:cxnLst>
                <a:cxn ang="0">
                  <a:pos x="T0" y="T1"/>
                </a:cxn>
                <a:cxn ang="0">
                  <a:pos x="T2" y="T3"/>
                </a:cxn>
                <a:cxn ang="0">
                  <a:pos x="T4" y="T5"/>
                </a:cxn>
                <a:cxn ang="0">
                  <a:pos x="T6" y="T7"/>
                </a:cxn>
                <a:cxn ang="0">
                  <a:pos x="T8" y="T9"/>
                </a:cxn>
              </a:cxnLst>
              <a:rect l="0" t="0" r="r" b="b"/>
              <a:pathLst>
                <a:path w="24" h="14">
                  <a:moveTo>
                    <a:pt x="24" y="14"/>
                  </a:moveTo>
                  <a:cubicBezTo>
                    <a:pt x="0" y="14"/>
                    <a:pt x="0" y="14"/>
                    <a:pt x="0" y="14"/>
                  </a:cubicBezTo>
                  <a:cubicBezTo>
                    <a:pt x="0" y="14"/>
                    <a:pt x="0" y="5"/>
                    <a:pt x="0" y="0"/>
                  </a:cubicBezTo>
                  <a:cubicBezTo>
                    <a:pt x="7" y="4"/>
                    <a:pt x="16" y="4"/>
                    <a:pt x="24" y="0"/>
                  </a:cubicBezTo>
                  <a:cubicBezTo>
                    <a:pt x="24" y="5"/>
                    <a:pt x="24" y="14"/>
                    <a:pt x="24" y="14"/>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89" name="Freeform 56">
              <a:extLst>
                <a:ext uri="{FF2B5EF4-FFF2-40B4-BE49-F238E27FC236}">
                  <a16:creationId xmlns:a16="http://schemas.microsoft.com/office/drawing/2014/main" id="{3E713859-EB48-4094-BC51-07A14E1136D5}"/>
                </a:ext>
              </a:extLst>
            </p:cNvPr>
            <p:cNvSpPr>
              <a:spLocks noEditPoints="1"/>
            </p:cNvSpPr>
            <p:nvPr/>
          </p:nvSpPr>
          <p:spPr bwMode="auto">
            <a:xfrm>
              <a:off x="10424987" y="4200108"/>
              <a:ext cx="1143000" cy="1125538"/>
            </a:xfrm>
            <a:custGeom>
              <a:avLst/>
              <a:gdLst>
                <a:gd name="T0" fmla="*/ 308 w 344"/>
                <a:gd name="T1" fmla="*/ 81 h 338"/>
                <a:gd name="T2" fmla="*/ 25 w 344"/>
                <a:gd name="T3" fmla="*/ 31 h 338"/>
                <a:gd name="T4" fmla="*/ 2 w 344"/>
                <a:gd name="T5" fmla="*/ 266 h 338"/>
                <a:gd name="T6" fmla="*/ 344 w 344"/>
                <a:gd name="T7" fmla="*/ 290 h 338"/>
                <a:gd name="T8" fmla="*/ 19 w 344"/>
                <a:gd name="T9" fmla="*/ 253 h 338"/>
                <a:gd name="T10" fmla="*/ 48 w 344"/>
                <a:gd name="T11" fmla="*/ 253 h 338"/>
                <a:gd name="T12" fmla="*/ 308 w 344"/>
                <a:gd name="T13" fmla="*/ 231 h 338"/>
                <a:gd name="T14" fmla="*/ 64 w 344"/>
                <a:gd name="T15" fmla="*/ 210 h 338"/>
                <a:gd name="T16" fmla="*/ 324 w 344"/>
                <a:gd name="T17" fmla="*/ 231 h 338"/>
                <a:gd name="T18" fmla="*/ 64 w 344"/>
                <a:gd name="T19" fmla="*/ 210 h 338"/>
                <a:gd name="T20" fmla="*/ 17 w 344"/>
                <a:gd name="T21" fmla="*/ 210 h 338"/>
                <a:gd name="T22" fmla="*/ 288 w 344"/>
                <a:gd name="T23" fmla="*/ 169 h 338"/>
                <a:gd name="T24" fmla="*/ 310 w 344"/>
                <a:gd name="T25" fmla="*/ 123 h 338"/>
                <a:gd name="T26" fmla="*/ 82 w 344"/>
                <a:gd name="T27" fmla="*/ 169 h 338"/>
                <a:gd name="T28" fmla="*/ 54 w 344"/>
                <a:gd name="T29" fmla="*/ 81 h 338"/>
                <a:gd name="T30" fmla="*/ 336 w 344"/>
                <a:gd name="T31" fmla="*/ 103 h 338"/>
                <a:gd name="T32" fmla="*/ 54 w 344"/>
                <a:gd name="T33" fmla="*/ 81 h 338"/>
                <a:gd name="T34" fmla="*/ 67 w 344"/>
                <a:gd name="T35" fmla="*/ 103 h 338"/>
                <a:gd name="T36" fmla="*/ 103 w 344"/>
                <a:gd name="T37" fmla="*/ 81 h 338"/>
                <a:gd name="T38" fmla="*/ 0 w 344"/>
                <a:gd name="T39" fmla="*/ 103 h 338"/>
                <a:gd name="T40" fmla="*/ 269 w 344"/>
                <a:gd name="T41" fmla="*/ 122 h 338"/>
                <a:gd name="T42" fmla="*/ 0 w 344"/>
                <a:gd name="T43" fmla="*/ 103 h 338"/>
                <a:gd name="T44" fmla="*/ 322 w 344"/>
                <a:gd name="T45" fmla="*/ 290 h 338"/>
                <a:gd name="T46" fmla="*/ 25 w 344"/>
                <a:gd name="T47" fmla="*/ 338 h 338"/>
                <a:gd name="T48" fmla="*/ 336 w 344"/>
                <a:gd name="T49" fmla="*/ 17 h 338"/>
                <a:gd name="T50" fmla="*/ 5 w 344"/>
                <a:gd name="T51" fmla="*/ 32 h 338"/>
                <a:gd name="T52" fmla="*/ 336 w 344"/>
                <a:gd name="T53" fmla="*/ 17 h 338"/>
                <a:gd name="T54" fmla="*/ 112 w 344"/>
                <a:gd name="T55" fmla="*/ 0 h 338"/>
                <a:gd name="T56" fmla="*/ 17 w 344"/>
                <a:gd name="T57" fmla="*/ 4 h 338"/>
                <a:gd name="T58" fmla="*/ 171 w 344"/>
                <a:gd name="T59" fmla="*/ 16 h 338"/>
                <a:gd name="T60" fmla="*/ 324 w 344"/>
                <a:gd name="T61" fmla="*/ 4 h 338"/>
                <a:gd name="T62" fmla="*/ 229 w 344"/>
                <a:gd name="T63" fmla="*/ 0 h 338"/>
                <a:gd name="T64" fmla="*/ 324 w 344"/>
                <a:gd name="T65" fmla="*/ 16 h 338"/>
                <a:gd name="T66" fmla="*/ 183 w 344"/>
                <a:gd name="T67" fmla="*/ 20 h 338"/>
                <a:gd name="T68" fmla="*/ 159 w 344"/>
                <a:gd name="T69" fmla="*/ 3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4" h="338">
                  <a:moveTo>
                    <a:pt x="308" y="31"/>
                  </a:moveTo>
                  <a:cubicBezTo>
                    <a:pt x="308" y="81"/>
                    <a:pt x="308" y="81"/>
                    <a:pt x="308" y="81"/>
                  </a:cubicBezTo>
                  <a:cubicBezTo>
                    <a:pt x="25" y="81"/>
                    <a:pt x="25" y="81"/>
                    <a:pt x="25" y="81"/>
                  </a:cubicBezTo>
                  <a:cubicBezTo>
                    <a:pt x="25" y="31"/>
                    <a:pt x="25" y="31"/>
                    <a:pt x="25" y="31"/>
                  </a:cubicBezTo>
                  <a:lnTo>
                    <a:pt x="308" y="31"/>
                  </a:lnTo>
                  <a:close/>
                  <a:moveTo>
                    <a:pt x="2" y="266"/>
                  </a:moveTo>
                  <a:cubicBezTo>
                    <a:pt x="2" y="289"/>
                    <a:pt x="2" y="289"/>
                    <a:pt x="2" y="289"/>
                  </a:cubicBezTo>
                  <a:cubicBezTo>
                    <a:pt x="344" y="290"/>
                    <a:pt x="344" y="290"/>
                    <a:pt x="344" y="290"/>
                  </a:cubicBezTo>
                  <a:cubicBezTo>
                    <a:pt x="344" y="253"/>
                    <a:pt x="344" y="253"/>
                    <a:pt x="344" y="253"/>
                  </a:cubicBezTo>
                  <a:cubicBezTo>
                    <a:pt x="19" y="253"/>
                    <a:pt x="19" y="253"/>
                    <a:pt x="19" y="253"/>
                  </a:cubicBezTo>
                  <a:moveTo>
                    <a:pt x="48" y="232"/>
                  </a:moveTo>
                  <a:cubicBezTo>
                    <a:pt x="48" y="253"/>
                    <a:pt x="48" y="253"/>
                    <a:pt x="48" y="253"/>
                  </a:cubicBezTo>
                  <a:cubicBezTo>
                    <a:pt x="308" y="253"/>
                    <a:pt x="308" y="253"/>
                    <a:pt x="308" y="253"/>
                  </a:cubicBezTo>
                  <a:cubicBezTo>
                    <a:pt x="308" y="231"/>
                    <a:pt x="308" y="231"/>
                    <a:pt x="308" y="231"/>
                  </a:cubicBezTo>
                  <a:lnTo>
                    <a:pt x="48" y="232"/>
                  </a:lnTo>
                  <a:close/>
                  <a:moveTo>
                    <a:pt x="64" y="210"/>
                  </a:moveTo>
                  <a:cubicBezTo>
                    <a:pt x="64" y="232"/>
                    <a:pt x="64" y="232"/>
                    <a:pt x="64" y="232"/>
                  </a:cubicBezTo>
                  <a:cubicBezTo>
                    <a:pt x="324" y="231"/>
                    <a:pt x="324" y="231"/>
                    <a:pt x="324" y="231"/>
                  </a:cubicBezTo>
                  <a:cubicBezTo>
                    <a:pt x="324" y="210"/>
                    <a:pt x="324" y="210"/>
                    <a:pt x="324" y="210"/>
                  </a:cubicBezTo>
                  <a:lnTo>
                    <a:pt x="64" y="210"/>
                  </a:lnTo>
                  <a:close/>
                  <a:moveTo>
                    <a:pt x="17" y="169"/>
                  </a:moveTo>
                  <a:cubicBezTo>
                    <a:pt x="17" y="210"/>
                    <a:pt x="17" y="210"/>
                    <a:pt x="17" y="210"/>
                  </a:cubicBezTo>
                  <a:cubicBezTo>
                    <a:pt x="288" y="210"/>
                    <a:pt x="288" y="210"/>
                    <a:pt x="288" y="210"/>
                  </a:cubicBezTo>
                  <a:cubicBezTo>
                    <a:pt x="288" y="169"/>
                    <a:pt x="288" y="169"/>
                    <a:pt x="288" y="169"/>
                  </a:cubicBezTo>
                  <a:lnTo>
                    <a:pt x="17" y="169"/>
                  </a:lnTo>
                  <a:close/>
                  <a:moveTo>
                    <a:pt x="310" y="123"/>
                  </a:moveTo>
                  <a:cubicBezTo>
                    <a:pt x="82" y="123"/>
                    <a:pt x="82" y="123"/>
                    <a:pt x="82" y="123"/>
                  </a:cubicBezTo>
                  <a:cubicBezTo>
                    <a:pt x="82" y="169"/>
                    <a:pt x="82" y="169"/>
                    <a:pt x="82" y="169"/>
                  </a:cubicBezTo>
                  <a:cubicBezTo>
                    <a:pt x="310" y="169"/>
                    <a:pt x="310" y="169"/>
                    <a:pt x="310" y="169"/>
                  </a:cubicBezTo>
                  <a:moveTo>
                    <a:pt x="54" y="81"/>
                  </a:moveTo>
                  <a:cubicBezTo>
                    <a:pt x="54" y="103"/>
                    <a:pt x="54" y="103"/>
                    <a:pt x="54" y="103"/>
                  </a:cubicBezTo>
                  <a:cubicBezTo>
                    <a:pt x="336" y="103"/>
                    <a:pt x="336" y="103"/>
                    <a:pt x="336" y="103"/>
                  </a:cubicBezTo>
                  <a:cubicBezTo>
                    <a:pt x="336" y="81"/>
                    <a:pt x="336" y="81"/>
                    <a:pt x="336" y="81"/>
                  </a:cubicBezTo>
                  <a:lnTo>
                    <a:pt x="54" y="81"/>
                  </a:lnTo>
                  <a:close/>
                  <a:moveTo>
                    <a:pt x="67" y="81"/>
                  </a:moveTo>
                  <a:cubicBezTo>
                    <a:pt x="67" y="103"/>
                    <a:pt x="67" y="103"/>
                    <a:pt x="67" y="103"/>
                  </a:cubicBezTo>
                  <a:cubicBezTo>
                    <a:pt x="103" y="103"/>
                    <a:pt x="103" y="103"/>
                    <a:pt x="103" y="103"/>
                  </a:cubicBezTo>
                  <a:cubicBezTo>
                    <a:pt x="103" y="81"/>
                    <a:pt x="103" y="81"/>
                    <a:pt x="103" y="81"/>
                  </a:cubicBezTo>
                  <a:lnTo>
                    <a:pt x="67" y="81"/>
                  </a:lnTo>
                  <a:close/>
                  <a:moveTo>
                    <a:pt x="0" y="103"/>
                  </a:moveTo>
                  <a:cubicBezTo>
                    <a:pt x="0" y="122"/>
                    <a:pt x="0" y="122"/>
                    <a:pt x="0" y="122"/>
                  </a:cubicBezTo>
                  <a:cubicBezTo>
                    <a:pt x="269" y="122"/>
                    <a:pt x="269" y="122"/>
                    <a:pt x="269" y="122"/>
                  </a:cubicBezTo>
                  <a:cubicBezTo>
                    <a:pt x="269" y="103"/>
                    <a:pt x="269" y="103"/>
                    <a:pt x="269" y="103"/>
                  </a:cubicBezTo>
                  <a:lnTo>
                    <a:pt x="0" y="103"/>
                  </a:lnTo>
                  <a:close/>
                  <a:moveTo>
                    <a:pt x="322" y="338"/>
                  </a:moveTo>
                  <a:cubicBezTo>
                    <a:pt x="322" y="290"/>
                    <a:pt x="322" y="290"/>
                    <a:pt x="322" y="290"/>
                  </a:cubicBezTo>
                  <a:cubicBezTo>
                    <a:pt x="25" y="290"/>
                    <a:pt x="25" y="290"/>
                    <a:pt x="25" y="290"/>
                  </a:cubicBezTo>
                  <a:cubicBezTo>
                    <a:pt x="25" y="338"/>
                    <a:pt x="25" y="338"/>
                    <a:pt x="25" y="338"/>
                  </a:cubicBezTo>
                  <a:lnTo>
                    <a:pt x="322" y="338"/>
                  </a:lnTo>
                  <a:close/>
                  <a:moveTo>
                    <a:pt x="336" y="17"/>
                  </a:moveTo>
                  <a:cubicBezTo>
                    <a:pt x="5" y="17"/>
                    <a:pt x="5" y="17"/>
                    <a:pt x="5" y="17"/>
                  </a:cubicBezTo>
                  <a:cubicBezTo>
                    <a:pt x="5" y="32"/>
                    <a:pt x="5" y="32"/>
                    <a:pt x="5" y="32"/>
                  </a:cubicBezTo>
                  <a:cubicBezTo>
                    <a:pt x="336" y="32"/>
                    <a:pt x="336" y="32"/>
                    <a:pt x="336" y="32"/>
                  </a:cubicBezTo>
                  <a:lnTo>
                    <a:pt x="336" y="17"/>
                  </a:lnTo>
                  <a:close/>
                  <a:moveTo>
                    <a:pt x="171" y="16"/>
                  </a:moveTo>
                  <a:cubicBezTo>
                    <a:pt x="153" y="6"/>
                    <a:pt x="133" y="0"/>
                    <a:pt x="112" y="0"/>
                  </a:cubicBezTo>
                  <a:cubicBezTo>
                    <a:pt x="21" y="0"/>
                    <a:pt x="21" y="0"/>
                    <a:pt x="21" y="0"/>
                  </a:cubicBezTo>
                  <a:cubicBezTo>
                    <a:pt x="19" y="0"/>
                    <a:pt x="17" y="2"/>
                    <a:pt x="17" y="4"/>
                  </a:cubicBezTo>
                  <a:cubicBezTo>
                    <a:pt x="17" y="16"/>
                    <a:pt x="17" y="16"/>
                    <a:pt x="17" y="16"/>
                  </a:cubicBezTo>
                  <a:lnTo>
                    <a:pt x="171" y="16"/>
                  </a:lnTo>
                  <a:close/>
                  <a:moveTo>
                    <a:pt x="324" y="16"/>
                  </a:moveTo>
                  <a:cubicBezTo>
                    <a:pt x="324" y="4"/>
                    <a:pt x="324" y="4"/>
                    <a:pt x="324" y="4"/>
                  </a:cubicBezTo>
                  <a:cubicBezTo>
                    <a:pt x="324" y="2"/>
                    <a:pt x="323" y="0"/>
                    <a:pt x="321" y="0"/>
                  </a:cubicBezTo>
                  <a:cubicBezTo>
                    <a:pt x="229" y="0"/>
                    <a:pt x="229" y="0"/>
                    <a:pt x="229" y="0"/>
                  </a:cubicBezTo>
                  <a:cubicBezTo>
                    <a:pt x="208" y="0"/>
                    <a:pt x="188" y="6"/>
                    <a:pt x="171" y="16"/>
                  </a:cubicBezTo>
                  <a:lnTo>
                    <a:pt x="324" y="16"/>
                  </a:lnTo>
                  <a:close/>
                  <a:moveTo>
                    <a:pt x="183" y="34"/>
                  </a:moveTo>
                  <a:cubicBezTo>
                    <a:pt x="183" y="30"/>
                    <a:pt x="183" y="25"/>
                    <a:pt x="183" y="20"/>
                  </a:cubicBezTo>
                  <a:cubicBezTo>
                    <a:pt x="175" y="24"/>
                    <a:pt x="166" y="24"/>
                    <a:pt x="159" y="20"/>
                  </a:cubicBezTo>
                  <a:cubicBezTo>
                    <a:pt x="159" y="25"/>
                    <a:pt x="159" y="30"/>
                    <a:pt x="159" y="34"/>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grpSp>
      <p:grpSp>
        <p:nvGrpSpPr>
          <p:cNvPr id="90" name="Group 89">
            <a:extLst>
              <a:ext uri="{FF2B5EF4-FFF2-40B4-BE49-F238E27FC236}">
                <a16:creationId xmlns:a16="http://schemas.microsoft.com/office/drawing/2014/main" id="{BBC3AE76-8BC8-4990-8CF3-1100FBB3C71D}"/>
              </a:ext>
            </a:extLst>
          </p:cNvPr>
          <p:cNvGrpSpPr/>
          <p:nvPr userDrawn="1"/>
        </p:nvGrpSpPr>
        <p:grpSpPr>
          <a:xfrm>
            <a:off x="8904162" y="3488115"/>
            <a:ext cx="2092325" cy="2020888"/>
            <a:chOff x="8904162" y="3309521"/>
            <a:chExt cx="2092325" cy="2020888"/>
          </a:xfrm>
        </p:grpSpPr>
        <p:sp>
          <p:nvSpPr>
            <p:cNvPr id="91" name="Freeform 57">
              <a:extLst>
                <a:ext uri="{FF2B5EF4-FFF2-40B4-BE49-F238E27FC236}">
                  <a16:creationId xmlns:a16="http://schemas.microsoft.com/office/drawing/2014/main" id="{7A58A219-4E3A-439E-8BC0-B824BFD18ADA}"/>
                </a:ext>
              </a:extLst>
            </p:cNvPr>
            <p:cNvSpPr>
              <a:spLocks/>
            </p:cNvSpPr>
            <p:nvPr/>
          </p:nvSpPr>
          <p:spPr bwMode="auto">
            <a:xfrm>
              <a:off x="9110537" y="3309521"/>
              <a:ext cx="1673225" cy="1047750"/>
            </a:xfrm>
            <a:custGeom>
              <a:avLst/>
              <a:gdLst>
                <a:gd name="T0" fmla="*/ 482 w 503"/>
                <a:gd name="T1" fmla="*/ 0 h 314"/>
                <a:gd name="T2" fmla="*/ 21 w 503"/>
                <a:gd name="T3" fmla="*/ 0 h 314"/>
                <a:gd name="T4" fmla="*/ 0 w 503"/>
                <a:gd name="T5" fmla="*/ 21 h 314"/>
                <a:gd name="T6" fmla="*/ 0 w 503"/>
                <a:gd name="T7" fmla="*/ 314 h 314"/>
                <a:gd name="T8" fmla="*/ 503 w 503"/>
                <a:gd name="T9" fmla="*/ 314 h 314"/>
                <a:gd name="T10" fmla="*/ 503 w 503"/>
                <a:gd name="T11" fmla="*/ 21 h 314"/>
                <a:gd name="T12" fmla="*/ 482 w 503"/>
                <a:gd name="T13" fmla="*/ 0 h 314"/>
              </a:gdLst>
              <a:ahLst/>
              <a:cxnLst>
                <a:cxn ang="0">
                  <a:pos x="T0" y="T1"/>
                </a:cxn>
                <a:cxn ang="0">
                  <a:pos x="T2" y="T3"/>
                </a:cxn>
                <a:cxn ang="0">
                  <a:pos x="T4" y="T5"/>
                </a:cxn>
                <a:cxn ang="0">
                  <a:pos x="T6" y="T7"/>
                </a:cxn>
                <a:cxn ang="0">
                  <a:pos x="T8" y="T9"/>
                </a:cxn>
                <a:cxn ang="0">
                  <a:pos x="T10" y="T11"/>
                </a:cxn>
                <a:cxn ang="0">
                  <a:pos x="T12" y="T13"/>
                </a:cxn>
              </a:cxnLst>
              <a:rect l="0" t="0" r="r" b="b"/>
              <a:pathLst>
                <a:path w="503" h="314">
                  <a:moveTo>
                    <a:pt x="482" y="0"/>
                  </a:moveTo>
                  <a:cubicBezTo>
                    <a:pt x="21" y="0"/>
                    <a:pt x="21" y="0"/>
                    <a:pt x="21" y="0"/>
                  </a:cubicBezTo>
                  <a:cubicBezTo>
                    <a:pt x="10" y="0"/>
                    <a:pt x="0" y="9"/>
                    <a:pt x="0" y="21"/>
                  </a:cubicBezTo>
                  <a:cubicBezTo>
                    <a:pt x="0" y="314"/>
                    <a:pt x="0" y="314"/>
                    <a:pt x="0" y="314"/>
                  </a:cubicBezTo>
                  <a:cubicBezTo>
                    <a:pt x="503" y="314"/>
                    <a:pt x="503" y="314"/>
                    <a:pt x="503" y="314"/>
                  </a:cubicBezTo>
                  <a:cubicBezTo>
                    <a:pt x="503" y="21"/>
                    <a:pt x="503" y="21"/>
                    <a:pt x="503" y="21"/>
                  </a:cubicBezTo>
                  <a:cubicBezTo>
                    <a:pt x="503" y="9"/>
                    <a:pt x="494" y="0"/>
                    <a:pt x="482" y="0"/>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92" name="Rectangle 58">
              <a:extLst>
                <a:ext uri="{FF2B5EF4-FFF2-40B4-BE49-F238E27FC236}">
                  <a16:creationId xmlns:a16="http://schemas.microsoft.com/office/drawing/2014/main" id="{6372A656-04A5-4FF7-9B90-3009F74344FC}"/>
                </a:ext>
              </a:extLst>
            </p:cNvPr>
            <p:cNvSpPr>
              <a:spLocks noChangeArrowheads="1"/>
            </p:cNvSpPr>
            <p:nvPr/>
          </p:nvSpPr>
          <p:spPr bwMode="auto">
            <a:xfrm>
              <a:off x="9167687" y="3366671"/>
              <a:ext cx="1558925" cy="9334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93" name="Freeform 59">
              <a:extLst>
                <a:ext uri="{FF2B5EF4-FFF2-40B4-BE49-F238E27FC236}">
                  <a16:creationId xmlns:a16="http://schemas.microsoft.com/office/drawing/2014/main" id="{30BD6EF1-6E0B-493C-A69E-6EF7EB40D19B}"/>
                </a:ext>
              </a:extLst>
            </p:cNvPr>
            <p:cNvSpPr>
              <a:spLocks/>
            </p:cNvSpPr>
            <p:nvPr/>
          </p:nvSpPr>
          <p:spPr bwMode="auto">
            <a:xfrm>
              <a:off x="9459787" y="3366671"/>
              <a:ext cx="1266825" cy="933450"/>
            </a:xfrm>
            <a:custGeom>
              <a:avLst/>
              <a:gdLst>
                <a:gd name="T0" fmla="*/ 0 w 798"/>
                <a:gd name="T1" fmla="*/ 0 h 588"/>
                <a:gd name="T2" fmla="*/ 589 w 798"/>
                <a:gd name="T3" fmla="*/ 588 h 588"/>
                <a:gd name="T4" fmla="*/ 798 w 798"/>
                <a:gd name="T5" fmla="*/ 588 h 588"/>
                <a:gd name="T6" fmla="*/ 798 w 798"/>
                <a:gd name="T7" fmla="*/ 0 h 588"/>
                <a:gd name="T8" fmla="*/ 0 w 798"/>
                <a:gd name="T9" fmla="*/ 0 h 588"/>
              </a:gdLst>
              <a:ahLst/>
              <a:cxnLst>
                <a:cxn ang="0">
                  <a:pos x="T0" y="T1"/>
                </a:cxn>
                <a:cxn ang="0">
                  <a:pos x="T2" y="T3"/>
                </a:cxn>
                <a:cxn ang="0">
                  <a:pos x="T4" y="T5"/>
                </a:cxn>
                <a:cxn ang="0">
                  <a:pos x="T6" y="T7"/>
                </a:cxn>
                <a:cxn ang="0">
                  <a:pos x="T8" y="T9"/>
                </a:cxn>
              </a:cxnLst>
              <a:rect l="0" t="0" r="r" b="b"/>
              <a:pathLst>
                <a:path w="798" h="588">
                  <a:moveTo>
                    <a:pt x="0" y="0"/>
                  </a:moveTo>
                  <a:lnTo>
                    <a:pt x="589" y="588"/>
                  </a:lnTo>
                  <a:lnTo>
                    <a:pt x="798" y="588"/>
                  </a:lnTo>
                  <a:lnTo>
                    <a:pt x="798" y="0"/>
                  </a:lnTo>
                  <a:lnTo>
                    <a:pt x="0" y="0"/>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94" name="Freeform 60">
              <a:extLst>
                <a:ext uri="{FF2B5EF4-FFF2-40B4-BE49-F238E27FC236}">
                  <a16:creationId xmlns:a16="http://schemas.microsoft.com/office/drawing/2014/main" id="{AFDC8834-4D54-4FD3-AB32-DEC0EE86EF5F}"/>
                </a:ext>
              </a:extLst>
            </p:cNvPr>
            <p:cNvSpPr>
              <a:spLocks/>
            </p:cNvSpPr>
            <p:nvPr/>
          </p:nvSpPr>
          <p:spPr bwMode="auto">
            <a:xfrm>
              <a:off x="8904162" y="4357271"/>
              <a:ext cx="2085975" cy="139700"/>
            </a:xfrm>
            <a:custGeom>
              <a:avLst/>
              <a:gdLst>
                <a:gd name="T0" fmla="*/ 0 w 627"/>
                <a:gd name="T1" fmla="*/ 0 h 42"/>
                <a:gd name="T2" fmla="*/ 42 w 627"/>
                <a:gd name="T3" fmla="*/ 42 h 42"/>
                <a:gd name="T4" fmla="*/ 42 w 627"/>
                <a:gd name="T5" fmla="*/ 42 h 42"/>
                <a:gd name="T6" fmla="*/ 42 w 627"/>
                <a:gd name="T7" fmla="*/ 42 h 42"/>
                <a:gd name="T8" fmla="*/ 585 w 627"/>
                <a:gd name="T9" fmla="*/ 42 h 42"/>
                <a:gd name="T10" fmla="*/ 627 w 627"/>
                <a:gd name="T11" fmla="*/ 0 h 42"/>
                <a:gd name="T12" fmla="*/ 0 w 62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27" h="42">
                  <a:moveTo>
                    <a:pt x="0" y="0"/>
                  </a:moveTo>
                  <a:cubicBezTo>
                    <a:pt x="0" y="23"/>
                    <a:pt x="18" y="42"/>
                    <a:pt x="42" y="42"/>
                  </a:cubicBezTo>
                  <a:cubicBezTo>
                    <a:pt x="42" y="42"/>
                    <a:pt x="42" y="42"/>
                    <a:pt x="42" y="42"/>
                  </a:cubicBezTo>
                  <a:cubicBezTo>
                    <a:pt x="42" y="42"/>
                    <a:pt x="42" y="42"/>
                    <a:pt x="42" y="42"/>
                  </a:cubicBezTo>
                  <a:cubicBezTo>
                    <a:pt x="585" y="42"/>
                    <a:pt x="585" y="42"/>
                    <a:pt x="585" y="42"/>
                  </a:cubicBezTo>
                  <a:cubicBezTo>
                    <a:pt x="609" y="42"/>
                    <a:pt x="627" y="23"/>
                    <a:pt x="627" y="0"/>
                  </a:cubicBezTo>
                  <a:lnTo>
                    <a:pt x="0" y="0"/>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95" name="Freeform 61">
              <a:extLst>
                <a:ext uri="{FF2B5EF4-FFF2-40B4-BE49-F238E27FC236}">
                  <a16:creationId xmlns:a16="http://schemas.microsoft.com/office/drawing/2014/main" id="{48A7045B-8758-4A31-9290-1438C8299983}"/>
                </a:ext>
              </a:extLst>
            </p:cNvPr>
            <p:cNvSpPr>
              <a:spLocks/>
            </p:cNvSpPr>
            <p:nvPr/>
          </p:nvSpPr>
          <p:spPr bwMode="auto">
            <a:xfrm>
              <a:off x="9739187" y="4357271"/>
              <a:ext cx="419100" cy="69850"/>
            </a:xfrm>
            <a:custGeom>
              <a:avLst/>
              <a:gdLst>
                <a:gd name="T0" fmla="*/ 105 w 126"/>
                <a:gd name="T1" fmla="*/ 0 h 21"/>
                <a:gd name="T2" fmla="*/ 84 w 126"/>
                <a:gd name="T3" fmla="*/ 0 h 21"/>
                <a:gd name="T4" fmla="*/ 42 w 126"/>
                <a:gd name="T5" fmla="*/ 0 h 21"/>
                <a:gd name="T6" fmla="*/ 21 w 126"/>
                <a:gd name="T7" fmla="*/ 0 h 21"/>
                <a:gd name="T8" fmla="*/ 0 w 126"/>
                <a:gd name="T9" fmla="*/ 0 h 21"/>
                <a:gd name="T10" fmla="*/ 21 w 126"/>
                <a:gd name="T11" fmla="*/ 21 h 21"/>
                <a:gd name="T12" fmla="*/ 105 w 126"/>
                <a:gd name="T13" fmla="*/ 21 h 21"/>
                <a:gd name="T14" fmla="*/ 126 w 126"/>
                <a:gd name="T15" fmla="*/ 0 h 21"/>
                <a:gd name="T16" fmla="*/ 105 w 12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21">
                  <a:moveTo>
                    <a:pt x="105" y="0"/>
                  </a:moveTo>
                  <a:cubicBezTo>
                    <a:pt x="84" y="0"/>
                    <a:pt x="84" y="0"/>
                    <a:pt x="84" y="0"/>
                  </a:cubicBezTo>
                  <a:cubicBezTo>
                    <a:pt x="42" y="0"/>
                    <a:pt x="42" y="0"/>
                    <a:pt x="42" y="0"/>
                  </a:cubicBezTo>
                  <a:cubicBezTo>
                    <a:pt x="21" y="0"/>
                    <a:pt x="21" y="0"/>
                    <a:pt x="21" y="0"/>
                  </a:cubicBezTo>
                  <a:cubicBezTo>
                    <a:pt x="0" y="0"/>
                    <a:pt x="0" y="0"/>
                    <a:pt x="0" y="0"/>
                  </a:cubicBezTo>
                  <a:cubicBezTo>
                    <a:pt x="0" y="12"/>
                    <a:pt x="9" y="21"/>
                    <a:pt x="21" y="21"/>
                  </a:cubicBezTo>
                  <a:cubicBezTo>
                    <a:pt x="105" y="21"/>
                    <a:pt x="105" y="21"/>
                    <a:pt x="105" y="21"/>
                  </a:cubicBezTo>
                  <a:cubicBezTo>
                    <a:pt x="116" y="21"/>
                    <a:pt x="126" y="12"/>
                    <a:pt x="126" y="0"/>
                  </a:cubicBezTo>
                  <a:lnTo>
                    <a:pt x="105" y="0"/>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96" name="Freeform 62">
              <a:extLst>
                <a:ext uri="{FF2B5EF4-FFF2-40B4-BE49-F238E27FC236}">
                  <a16:creationId xmlns:a16="http://schemas.microsoft.com/office/drawing/2014/main" id="{269FC9C3-2925-45D0-ADDC-60B0D0A03DB2}"/>
                </a:ext>
              </a:extLst>
            </p:cNvPr>
            <p:cNvSpPr>
              <a:spLocks noEditPoints="1"/>
            </p:cNvSpPr>
            <p:nvPr/>
          </p:nvSpPr>
          <p:spPr bwMode="auto">
            <a:xfrm>
              <a:off x="8904162" y="3309521"/>
              <a:ext cx="2092325" cy="1187450"/>
            </a:xfrm>
            <a:custGeom>
              <a:avLst/>
              <a:gdLst>
                <a:gd name="T0" fmla="*/ 565 w 629"/>
                <a:gd name="T1" fmla="*/ 314 h 356"/>
                <a:gd name="T2" fmla="*/ 565 w 629"/>
                <a:gd name="T3" fmla="*/ 161 h 356"/>
                <a:gd name="T4" fmla="*/ 546 w 629"/>
                <a:gd name="T5" fmla="*/ 0 h 356"/>
                <a:gd name="T6" fmla="*/ 85 w 629"/>
                <a:gd name="T7" fmla="*/ 0 h 356"/>
                <a:gd name="T8" fmla="*/ 62 w 629"/>
                <a:gd name="T9" fmla="*/ 21 h 356"/>
                <a:gd name="T10" fmla="*/ 62 w 629"/>
                <a:gd name="T11" fmla="*/ 314 h 356"/>
                <a:gd name="T12" fmla="*/ 251 w 629"/>
                <a:gd name="T13" fmla="*/ 314 h 356"/>
                <a:gd name="T14" fmla="*/ 272 w 629"/>
                <a:gd name="T15" fmla="*/ 335 h 356"/>
                <a:gd name="T16" fmla="*/ 356 w 629"/>
                <a:gd name="T17" fmla="*/ 335 h 356"/>
                <a:gd name="T18" fmla="*/ 371 w 629"/>
                <a:gd name="T19" fmla="*/ 329 h 356"/>
                <a:gd name="T20" fmla="*/ 99 w 629"/>
                <a:gd name="T21" fmla="*/ 356 h 356"/>
                <a:gd name="T22" fmla="*/ 587 w 629"/>
                <a:gd name="T23" fmla="*/ 356 h 356"/>
                <a:gd name="T24" fmla="*/ 624 w 629"/>
                <a:gd name="T25" fmla="*/ 330 h 356"/>
                <a:gd name="T26" fmla="*/ 629 w 629"/>
                <a:gd name="T27" fmla="*/ 314 h 356"/>
                <a:gd name="T28" fmla="*/ 1 w 629"/>
                <a:gd name="T29" fmla="*/ 314 h 356"/>
                <a:gd name="T30" fmla="*/ 42 w 629"/>
                <a:gd name="T31" fmla="*/ 356 h 356"/>
                <a:gd name="T32" fmla="*/ 42 w 629"/>
                <a:gd name="T33" fmla="*/ 356 h 356"/>
                <a:gd name="T34" fmla="*/ 79 w 629"/>
                <a:gd name="T35" fmla="*/ 297 h 356"/>
                <a:gd name="T36" fmla="*/ 548 w 629"/>
                <a:gd name="T37" fmla="*/ 297 h 356"/>
                <a:gd name="T38" fmla="*/ 548 w 629"/>
                <a:gd name="T39" fmla="*/ 2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9" h="356">
                  <a:moveTo>
                    <a:pt x="565" y="314"/>
                  </a:moveTo>
                  <a:cubicBezTo>
                    <a:pt x="565" y="161"/>
                    <a:pt x="565" y="161"/>
                    <a:pt x="565" y="161"/>
                  </a:cubicBezTo>
                  <a:moveTo>
                    <a:pt x="546" y="0"/>
                  </a:moveTo>
                  <a:cubicBezTo>
                    <a:pt x="85" y="0"/>
                    <a:pt x="85" y="0"/>
                    <a:pt x="85" y="0"/>
                  </a:cubicBezTo>
                  <a:cubicBezTo>
                    <a:pt x="72" y="0"/>
                    <a:pt x="62" y="9"/>
                    <a:pt x="62" y="21"/>
                  </a:cubicBezTo>
                  <a:cubicBezTo>
                    <a:pt x="62" y="314"/>
                    <a:pt x="62" y="314"/>
                    <a:pt x="62" y="314"/>
                  </a:cubicBezTo>
                  <a:moveTo>
                    <a:pt x="251" y="314"/>
                  </a:moveTo>
                  <a:cubicBezTo>
                    <a:pt x="251" y="326"/>
                    <a:pt x="265" y="335"/>
                    <a:pt x="272" y="335"/>
                  </a:cubicBezTo>
                  <a:cubicBezTo>
                    <a:pt x="356" y="335"/>
                    <a:pt x="356" y="335"/>
                    <a:pt x="356" y="335"/>
                  </a:cubicBezTo>
                  <a:cubicBezTo>
                    <a:pt x="362" y="335"/>
                    <a:pt x="367" y="333"/>
                    <a:pt x="371" y="329"/>
                  </a:cubicBezTo>
                  <a:moveTo>
                    <a:pt x="99" y="356"/>
                  </a:moveTo>
                  <a:cubicBezTo>
                    <a:pt x="587" y="356"/>
                    <a:pt x="587" y="356"/>
                    <a:pt x="587" y="356"/>
                  </a:cubicBezTo>
                  <a:cubicBezTo>
                    <a:pt x="603" y="356"/>
                    <a:pt x="618" y="345"/>
                    <a:pt x="624" y="330"/>
                  </a:cubicBezTo>
                  <a:cubicBezTo>
                    <a:pt x="626" y="325"/>
                    <a:pt x="627" y="320"/>
                    <a:pt x="629" y="314"/>
                  </a:cubicBezTo>
                  <a:cubicBezTo>
                    <a:pt x="1" y="314"/>
                    <a:pt x="1" y="314"/>
                    <a:pt x="1" y="314"/>
                  </a:cubicBezTo>
                  <a:cubicBezTo>
                    <a:pt x="0" y="337"/>
                    <a:pt x="18" y="356"/>
                    <a:pt x="42" y="356"/>
                  </a:cubicBezTo>
                  <a:cubicBezTo>
                    <a:pt x="42" y="356"/>
                    <a:pt x="42" y="356"/>
                    <a:pt x="42" y="356"/>
                  </a:cubicBezTo>
                  <a:moveTo>
                    <a:pt x="79" y="297"/>
                  </a:moveTo>
                  <a:cubicBezTo>
                    <a:pt x="548" y="297"/>
                    <a:pt x="548" y="297"/>
                    <a:pt x="548" y="297"/>
                  </a:cubicBezTo>
                  <a:cubicBezTo>
                    <a:pt x="548" y="28"/>
                    <a:pt x="548" y="28"/>
                    <a:pt x="548" y="28"/>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97" name="Rectangle 63">
              <a:extLst>
                <a:ext uri="{FF2B5EF4-FFF2-40B4-BE49-F238E27FC236}">
                  <a16:creationId xmlns:a16="http://schemas.microsoft.com/office/drawing/2014/main" id="{18D53BFB-18B0-4C47-A033-B9175EA750E9}"/>
                </a:ext>
              </a:extLst>
            </p:cNvPr>
            <p:cNvSpPr>
              <a:spLocks noChangeArrowheads="1"/>
            </p:cNvSpPr>
            <p:nvPr/>
          </p:nvSpPr>
          <p:spPr bwMode="auto">
            <a:xfrm>
              <a:off x="9577262" y="4619208"/>
              <a:ext cx="747713" cy="80963"/>
            </a:xfrm>
            <a:prstGeom prst="rect">
              <a:avLst/>
            </a:prstGeom>
            <a:solidFill>
              <a:srgbClr val="F5A1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98" name="Rectangle 64">
              <a:extLst>
                <a:ext uri="{FF2B5EF4-FFF2-40B4-BE49-F238E27FC236}">
                  <a16:creationId xmlns:a16="http://schemas.microsoft.com/office/drawing/2014/main" id="{01FBD504-E672-49D5-BCF7-8F397EE43FEE}"/>
                </a:ext>
              </a:extLst>
            </p:cNvPr>
            <p:cNvSpPr>
              <a:spLocks noChangeArrowheads="1"/>
            </p:cNvSpPr>
            <p:nvPr/>
          </p:nvSpPr>
          <p:spPr bwMode="auto">
            <a:xfrm>
              <a:off x="9659812" y="4746208"/>
              <a:ext cx="582613" cy="584200"/>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99" name="Rectangle 65">
              <a:extLst>
                <a:ext uri="{FF2B5EF4-FFF2-40B4-BE49-F238E27FC236}">
                  <a16:creationId xmlns:a16="http://schemas.microsoft.com/office/drawing/2014/main" id="{1C96D952-927B-49D8-B7F8-ABA8D6856921}"/>
                </a:ext>
              </a:extLst>
            </p:cNvPr>
            <p:cNvSpPr>
              <a:spLocks noChangeArrowheads="1"/>
            </p:cNvSpPr>
            <p:nvPr/>
          </p:nvSpPr>
          <p:spPr bwMode="auto">
            <a:xfrm>
              <a:off x="9535987" y="4496971"/>
              <a:ext cx="828675" cy="122238"/>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00" name="Oval 66">
              <a:extLst>
                <a:ext uri="{FF2B5EF4-FFF2-40B4-BE49-F238E27FC236}">
                  <a16:creationId xmlns:a16="http://schemas.microsoft.com/office/drawing/2014/main" id="{140F24C0-8C8D-407F-BBA8-797A8AB45A37}"/>
                </a:ext>
              </a:extLst>
            </p:cNvPr>
            <p:cNvSpPr>
              <a:spLocks noChangeArrowheads="1"/>
            </p:cNvSpPr>
            <p:nvPr/>
          </p:nvSpPr>
          <p:spPr bwMode="auto">
            <a:xfrm>
              <a:off x="9410574" y="4496971"/>
              <a:ext cx="249238" cy="249238"/>
            </a:xfrm>
            <a:prstGeom prst="ellipse">
              <a:avLst/>
            </a:pr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01" name="Oval 67">
              <a:extLst>
                <a:ext uri="{FF2B5EF4-FFF2-40B4-BE49-F238E27FC236}">
                  <a16:creationId xmlns:a16="http://schemas.microsoft.com/office/drawing/2014/main" id="{2C60EF46-EF60-425F-BB4F-3C163C74719F}"/>
                </a:ext>
              </a:extLst>
            </p:cNvPr>
            <p:cNvSpPr>
              <a:spLocks noChangeArrowheads="1"/>
            </p:cNvSpPr>
            <p:nvPr/>
          </p:nvSpPr>
          <p:spPr bwMode="auto">
            <a:xfrm>
              <a:off x="10237662" y="4496971"/>
              <a:ext cx="250825" cy="249238"/>
            </a:xfrm>
            <a:prstGeom prst="ellipse">
              <a:avLst/>
            </a:pr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02" name="Freeform 68">
              <a:extLst>
                <a:ext uri="{FF2B5EF4-FFF2-40B4-BE49-F238E27FC236}">
                  <a16:creationId xmlns:a16="http://schemas.microsoft.com/office/drawing/2014/main" id="{03863C6B-9375-4FCB-9BE0-DD64A3A08A24}"/>
                </a:ext>
              </a:extLst>
            </p:cNvPr>
            <p:cNvSpPr>
              <a:spLocks/>
            </p:cNvSpPr>
            <p:nvPr/>
          </p:nvSpPr>
          <p:spPr bwMode="auto">
            <a:xfrm>
              <a:off x="9659812" y="4700171"/>
              <a:ext cx="582613" cy="46038"/>
            </a:xfrm>
            <a:custGeom>
              <a:avLst/>
              <a:gdLst>
                <a:gd name="T0" fmla="*/ 167 w 175"/>
                <a:gd name="T1" fmla="*/ 7 h 14"/>
                <a:gd name="T2" fmla="*/ 175 w 175"/>
                <a:gd name="T3" fmla="*/ 0 h 14"/>
                <a:gd name="T4" fmla="*/ 175 w 175"/>
                <a:gd name="T5" fmla="*/ 0 h 14"/>
                <a:gd name="T6" fmla="*/ 0 w 175"/>
                <a:gd name="T7" fmla="*/ 0 h 14"/>
                <a:gd name="T8" fmla="*/ 7 w 175"/>
                <a:gd name="T9" fmla="*/ 7 h 14"/>
                <a:gd name="T10" fmla="*/ 0 w 175"/>
                <a:gd name="T11" fmla="*/ 14 h 14"/>
                <a:gd name="T12" fmla="*/ 175 w 175"/>
                <a:gd name="T13" fmla="*/ 14 h 14"/>
                <a:gd name="T14" fmla="*/ 175 w 175"/>
                <a:gd name="T15" fmla="*/ 14 h 14"/>
                <a:gd name="T16" fmla="*/ 167 w 175"/>
                <a:gd name="T1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4">
                  <a:moveTo>
                    <a:pt x="167" y="7"/>
                  </a:moveTo>
                  <a:cubicBezTo>
                    <a:pt x="167" y="3"/>
                    <a:pt x="171" y="0"/>
                    <a:pt x="175" y="0"/>
                  </a:cubicBezTo>
                  <a:cubicBezTo>
                    <a:pt x="175" y="0"/>
                    <a:pt x="175" y="0"/>
                    <a:pt x="175" y="0"/>
                  </a:cubicBezTo>
                  <a:cubicBezTo>
                    <a:pt x="0" y="0"/>
                    <a:pt x="0" y="0"/>
                    <a:pt x="0" y="0"/>
                  </a:cubicBezTo>
                  <a:cubicBezTo>
                    <a:pt x="4" y="0"/>
                    <a:pt x="7" y="3"/>
                    <a:pt x="7" y="7"/>
                  </a:cubicBezTo>
                  <a:cubicBezTo>
                    <a:pt x="7" y="11"/>
                    <a:pt x="4" y="14"/>
                    <a:pt x="0" y="14"/>
                  </a:cubicBezTo>
                  <a:cubicBezTo>
                    <a:pt x="175" y="14"/>
                    <a:pt x="175" y="14"/>
                    <a:pt x="175" y="14"/>
                  </a:cubicBezTo>
                  <a:cubicBezTo>
                    <a:pt x="175" y="14"/>
                    <a:pt x="175" y="14"/>
                    <a:pt x="175" y="14"/>
                  </a:cubicBezTo>
                  <a:cubicBezTo>
                    <a:pt x="171" y="14"/>
                    <a:pt x="167" y="11"/>
                    <a:pt x="167" y="7"/>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03" name="Freeform 69">
              <a:extLst>
                <a:ext uri="{FF2B5EF4-FFF2-40B4-BE49-F238E27FC236}">
                  <a16:creationId xmlns:a16="http://schemas.microsoft.com/office/drawing/2014/main" id="{FFC18B8B-505C-45CF-87BF-2DDA2BE10790}"/>
                </a:ext>
              </a:extLst>
            </p:cNvPr>
            <p:cNvSpPr>
              <a:spLocks/>
            </p:cNvSpPr>
            <p:nvPr/>
          </p:nvSpPr>
          <p:spPr bwMode="auto">
            <a:xfrm>
              <a:off x="9712199" y="4803358"/>
              <a:ext cx="93663" cy="527050"/>
            </a:xfrm>
            <a:custGeom>
              <a:avLst/>
              <a:gdLst>
                <a:gd name="T0" fmla="*/ 14 w 28"/>
                <a:gd name="T1" fmla="*/ 0 h 158"/>
                <a:gd name="T2" fmla="*/ 14 w 28"/>
                <a:gd name="T3" fmla="*/ 0 h 158"/>
                <a:gd name="T4" fmla="*/ 28 w 28"/>
                <a:gd name="T5" fmla="*/ 14 h 158"/>
                <a:gd name="T6" fmla="*/ 28 w 28"/>
                <a:gd name="T7" fmla="*/ 158 h 158"/>
                <a:gd name="T8" fmla="*/ 0 w 28"/>
                <a:gd name="T9" fmla="*/ 158 h 158"/>
                <a:gd name="T10" fmla="*/ 0 w 28"/>
                <a:gd name="T11" fmla="*/ 14 h 158"/>
                <a:gd name="T12" fmla="*/ 14 w 28"/>
                <a:gd name="T13" fmla="*/ 0 h 158"/>
              </a:gdLst>
              <a:ahLst/>
              <a:cxnLst>
                <a:cxn ang="0">
                  <a:pos x="T0" y="T1"/>
                </a:cxn>
                <a:cxn ang="0">
                  <a:pos x="T2" y="T3"/>
                </a:cxn>
                <a:cxn ang="0">
                  <a:pos x="T4" y="T5"/>
                </a:cxn>
                <a:cxn ang="0">
                  <a:pos x="T6" y="T7"/>
                </a:cxn>
                <a:cxn ang="0">
                  <a:pos x="T8" y="T9"/>
                </a:cxn>
                <a:cxn ang="0">
                  <a:pos x="T10" y="T11"/>
                </a:cxn>
                <a:cxn ang="0">
                  <a:pos x="T12" y="T13"/>
                </a:cxn>
              </a:cxnLst>
              <a:rect l="0" t="0" r="r" b="b"/>
              <a:pathLst>
                <a:path w="28" h="158">
                  <a:moveTo>
                    <a:pt x="14" y="0"/>
                  </a:moveTo>
                  <a:cubicBezTo>
                    <a:pt x="14" y="0"/>
                    <a:pt x="14" y="0"/>
                    <a:pt x="14" y="0"/>
                  </a:cubicBezTo>
                  <a:cubicBezTo>
                    <a:pt x="22" y="0"/>
                    <a:pt x="28" y="6"/>
                    <a:pt x="28" y="14"/>
                  </a:cubicBezTo>
                  <a:cubicBezTo>
                    <a:pt x="28" y="158"/>
                    <a:pt x="28" y="158"/>
                    <a:pt x="28" y="158"/>
                  </a:cubicBezTo>
                  <a:cubicBezTo>
                    <a:pt x="0" y="158"/>
                    <a:pt x="0" y="158"/>
                    <a:pt x="0" y="158"/>
                  </a:cubicBezTo>
                  <a:cubicBezTo>
                    <a:pt x="0" y="14"/>
                    <a:pt x="0" y="14"/>
                    <a:pt x="0" y="14"/>
                  </a:cubicBezTo>
                  <a:cubicBezTo>
                    <a:pt x="0" y="6"/>
                    <a:pt x="6" y="0"/>
                    <a:pt x="14" y="0"/>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04" name="Freeform 70">
              <a:extLst>
                <a:ext uri="{FF2B5EF4-FFF2-40B4-BE49-F238E27FC236}">
                  <a16:creationId xmlns:a16="http://schemas.microsoft.com/office/drawing/2014/main" id="{CE06DC07-B483-4C82-AEED-45AA725DAFAA}"/>
                </a:ext>
              </a:extLst>
            </p:cNvPr>
            <p:cNvSpPr>
              <a:spLocks/>
            </p:cNvSpPr>
            <p:nvPr/>
          </p:nvSpPr>
          <p:spPr bwMode="auto">
            <a:xfrm>
              <a:off x="9902699" y="4803358"/>
              <a:ext cx="96838" cy="527050"/>
            </a:xfrm>
            <a:custGeom>
              <a:avLst/>
              <a:gdLst>
                <a:gd name="T0" fmla="*/ 14 w 29"/>
                <a:gd name="T1" fmla="*/ 0 h 158"/>
                <a:gd name="T2" fmla="*/ 14 w 29"/>
                <a:gd name="T3" fmla="*/ 0 h 158"/>
                <a:gd name="T4" fmla="*/ 29 w 29"/>
                <a:gd name="T5" fmla="*/ 14 h 158"/>
                <a:gd name="T6" fmla="*/ 29 w 29"/>
                <a:gd name="T7" fmla="*/ 158 h 158"/>
                <a:gd name="T8" fmla="*/ 0 w 29"/>
                <a:gd name="T9" fmla="*/ 158 h 158"/>
                <a:gd name="T10" fmla="*/ 0 w 29"/>
                <a:gd name="T11" fmla="*/ 14 h 158"/>
                <a:gd name="T12" fmla="*/ 14 w 29"/>
                <a:gd name="T13" fmla="*/ 0 h 158"/>
              </a:gdLst>
              <a:ahLst/>
              <a:cxnLst>
                <a:cxn ang="0">
                  <a:pos x="T0" y="T1"/>
                </a:cxn>
                <a:cxn ang="0">
                  <a:pos x="T2" y="T3"/>
                </a:cxn>
                <a:cxn ang="0">
                  <a:pos x="T4" y="T5"/>
                </a:cxn>
                <a:cxn ang="0">
                  <a:pos x="T6" y="T7"/>
                </a:cxn>
                <a:cxn ang="0">
                  <a:pos x="T8" y="T9"/>
                </a:cxn>
                <a:cxn ang="0">
                  <a:pos x="T10" y="T11"/>
                </a:cxn>
                <a:cxn ang="0">
                  <a:pos x="T12" y="T13"/>
                </a:cxn>
              </a:cxnLst>
              <a:rect l="0" t="0" r="r" b="b"/>
              <a:pathLst>
                <a:path w="29" h="158">
                  <a:moveTo>
                    <a:pt x="14" y="0"/>
                  </a:moveTo>
                  <a:cubicBezTo>
                    <a:pt x="14" y="0"/>
                    <a:pt x="14" y="0"/>
                    <a:pt x="14" y="0"/>
                  </a:cubicBezTo>
                  <a:cubicBezTo>
                    <a:pt x="22" y="0"/>
                    <a:pt x="29" y="6"/>
                    <a:pt x="29" y="14"/>
                  </a:cubicBezTo>
                  <a:cubicBezTo>
                    <a:pt x="29" y="158"/>
                    <a:pt x="29" y="158"/>
                    <a:pt x="29" y="158"/>
                  </a:cubicBezTo>
                  <a:cubicBezTo>
                    <a:pt x="0" y="158"/>
                    <a:pt x="0" y="158"/>
                    <a:pt x="0" y="158"/>
                  </a:cubicBezTo>
                  <a:cubicBezTo>
                    <a:pt x="0" y="14"/>
                    <a:pt x="0" y="14"/>
                    <a:pt x="0" y="14"/>
                  </a:cubicBezTo>
                  <a:cubicBezTo>
                    <a:pt x="0" y="6"/>
                    <a:pt x="6" y="0"/>
                    <a:pt x="14" y="0"/>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05" name="Freeform 71">
              <a:extLst>
                <a:ext uri="{FF2B5EF4-FFF2-40B4-BE49-F238E27FC236}">
                  <a16:creationId xmlns:a16="http://schemas.microsoft.com/office/drawing/2014/main" id="{2CD38C73-887C-4BE0-A420-724CFF375602}"/>
                </a:ext>
              </a:extLst>
            </p:cNvPr>
            <p:cNvSpPr>
              <a:spLocks/>
            </p:cNvSpPr>
            <p:nvPr/>
          </p:nvSpPr>
          <p:spPr bwMode="auto">
            <a:xfrm>
              <a:off x="10091612" y="4803358"/>
              <a:ext cx="96838" cy="527050"/>
            </a:xfrm>
            <a:custGeom>
              <a:avLst/>
              <a:gdLst>
                <a:gd name="T0" fmla="*/ 14 w 29"/>
                <a:gd name="T1" fmla="*/ 0 h 158"/>
                <a:gd name="T2" fmla="*/ 14 w 29"/>
                <a:gd name="T3" fmla="*/ 0 h 158"/>
                <a:gd name="T4" fmla="*/ 29 w 29"/>
                <a:gd name="T5" fmla="*/ 14 h 158"/>
                <a:gd name="T6" fmla="*/ 29 w 29"/>
                <a:gd name="T7" fmla="*/ 158 h 158"/>
                <a:gd name="T8" fmla="*/ 0 w 29"/>
                <a:gd name="T9" fmla="*/ 158 h 158"/>
                <a:gd name="T10" fmla="*/ 0 w 29"/>
                <a:gd name="T11" fmla="*/ 14 h 158"/>
                <a:gd name="T12" fmla="*/ 14 w 29"/>
                <a:gd name="T13" fmla="*/ 0 h 158"/>
              </a:gdLst>
              <a:ahLst/>
              <a:cxnLst>
                <a:cxn ang="0">
                  <a:pos x="T0" y="T1"/>
                </a:cxn>
                <a:cxn ang="0">
                  <a:pos x="T2" y="T3"/>
                </a:cxn>
                <a:cxn ang="0">
                  <a:pos x="T4" y="T5"/>
                </a:cxn>
                <a:cxn ang="0">
                  <a:pos x="T6" y="T7"/>
                </a:cxn>
                <a:cxn ang="0">
                  <a:pos x="T8" y="T9"/>
                </a:cxn>
                <a:cxn ang="0">
                  <a:pos x="T10" y="T11"/>
                </a:cxn>
                <a:cxn ang="0">
                  <a:pos x="T12" y="T13"/>
                </a:cxn>
              </a:cxnLst>
              <a:rect l="0" t="0" r="r" b="b"/>
              <a:pathLst>
                <a:path w="29" h="158">
                  <a:moveTo>
                    <a:pt x="14" y="0"/>
                  </a:moveTo>
                  <a:cubicBezTo>
                    <a:pt x="14" y="0"/>
                    <a:pt x="14" y="0"/>
                    <a:pt x="14" y="0"/>
                  </a:cubicBezTo>
                  <a:cubicBezTo>
                    <a:pt x="22" y="0"/>
                    <a:pt x="29" y="6"/>
                    <a:pt x="29" y="14"/>
                  </a:cubicBezTo>
                  <a:cubicBezTo>
                    <a:pt x="29" y="158"/>
                    <a:pt x="29" y="158"/>
                    <a:pt x="29" y="158"/>
                  </a:cubicBezTo>
                  <a:cubicBezTo>
                    <a:pt x="0" y="158"/>
                    <a:pt x="0" y="158"/>
                    <a:pt x="0" y="158"/>
                  </a:cubicBezTo>
                  <a:cubicBezTo>
                    <a:pt x="0" y="14"/>
                    <a:pt x="0" y="14"/>
                    <a:pt x="0" y="14"/>
                  </a:cubicBezTo>
                  <a:cubicBezTo>
                    <a:pt x="0" y="6"/>
                    <a:pt x="6" y="0"/>
                    <a:pt x="14" y="0"/>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06" name="Freeform 72">
              <a:extLst>
                <a:ext uri="{FF2B5EF4-FFF2-40B4-BE49-F238E27FC236}">
                  <a16:creationId xmlns:a16="http://schemas.microsoft.com/office/drawing/2014/main" id="{FFE71293-F859-43A9-BE24-C96310FB405B}"/>
                </a:ext>
              </a:extLst>
            </p:cNvPr>
            <p:cNvSpPr>
              <a:spLocks noEditPoints="1"/>
            </p:cNvSpPr>
            <p:nvPr/>
          </p:nvSpPr>
          <p:spPr bwMode="auto">
            <a:xfrm>
              <a:off x="9410574" y="4496971"/>
              <a:ext cx="1077913" cy="833438"/>
            </a:xfrm>
            <a:custGeom>
              <a:avLst/>
              <a:gdLst>
                <a:gd name="T0" fmla="*/ 257 w 324"/>
                <a:gd name="T1" fmla="*/ 61 h 250"/>
                <a:gd name="T2" fmla="*/ 68 w 324"/>
                <a:gd name="T3" fmla="*/ 61 h 250"/>
                <a:gd name="T4" fmla="*/ 250 w 324"/>
                <a:gd name="T5" fmla="*/ 250 h 250"/>
                <a:gd name="T6" fmla="*/ 250 w 324"/>
                <a:gd name="T7" fmla="*/ 75 h 250"/>
                <a:gd name="T8" fmla="*/ 75 w 324"/>
                <a:gd name="T9" fmla="*/ 75 h 250"/>
                <a:gd name="T10" fmla="*/ 75 w 324"/>
                <a:gd name="T11" fmla="*/ 250 h 250"/>
                <a:gd name="T12" fmla="*/ 242 w 324"/>
                <a:gd name="T13" fmla="*/ 68 h 250"/>
                <a:gd name="T14" fmla="*/ 250 w 324"/>
                <a:gd name="T15" fmla="*/ 61 h 250"/>
                <a:gd name="T16" fmla="*/ 250 w 324"/>
                <a:gd name="T17" fmla="*/ 61 h 250"/>
                <a:gd name="T18" fmla="*/ 75 w 324"/>
                <a:gd name="T19" fmla="*/ 61 h 250"/>
                <a:gd name="T20" fmla="*/ 82 w 324"/>
                <a:gd name="T21" fmla="*/ 68 h 250"/>
                <a:gd name="T22" fmla="*/ 75 w 324"/>
                <a:gd name="T23" fmla="*/ 75 h 250"/>
                <a:gd name="T24" fmla="*/ 250 w 324"/>
                <a:gd name="T25" fmla="*/ 75 h 250"/>
                <a:gd name="T26" fmla="*/ 250 w 324"/>
                <a:gd name="T27" fmla="*/ 75 h 250"/>
                <a:gd name="T28" fmla="*/ 242 w 324"/>
                <a:gd name="T29" fmla="*/ 68 h 250"/>
                <a:gd name="T30" fmla="*/ 119 w 324"/>
                <a:gd name="T31" fmla="*/ 250 h 250"/>
                <a:gd name="T32" fmla="*/ 119 w 324"/>
                <a:gd name="T33" fmla="*/ 106 h 250"/>
                <a:gd name="T34" fmla="*/ 105 w 324"/>
                <a:gd name="T35" fmla="*/ 92 h 250"/>
                <a:gd name="T36" fmla="*/ 105 w 324"/>
                <a:gd name="T37" fmla="*/ 92 h 250"/>
                <a:gd name="T38" fmla="*/ 91 w 324"/>
                <a:gd name="T39" fmla="*/ 106 h 250"/>
                <a:gd name="T40" fmla="*/ 91 w 324"/>
                <a:gd name="T41" fmla="*/ 250 h 250"/>
                <a:gd name="T42" fmla="*/ 177 w 324"/>
                <a:gd name="T43" fmla="*/ 106 h 250"/>
                <a:gd name="T44" fmla="*/ 162 w 324"/>
                <a:gd name="T45" fmla="*/ 92 h 250"/>
                <a:gd name="T46" fmla="*/ 162 w 324"/>
                <a:gd name="T47" fmla="*/ 92 h 250"/>
                <a:gd name="T48" fmla="*/ 148 w 324"/>
                <a:gd name="T49" fmla="*/ 106 h 250"/>
                <a:gd name="T50" fmla="*/ 148 w 324"/>
                <a:gd name="T51" fmla="*/ 250 h 250"/>
                <a:gd name="T52" fmla="*/ 234 w 324"/>
                <a:gd name="T53" fmla="*/ 250 h 250"/>
                <a:gd name="T54" fmla="*/ 234 w 324"/>
                <a:gd name="T55" fmla="*/ 106 h 250"/>
                <a:gd name="T56" fmla="*/ 219 w 324"/>
                <a:gd name="T57" fmla="*/ 92 h 250"/>
                <a:gd name="T58" fmla="*/ 219 w 324"/>
                <a:gd name="T59" fmla="*/ 92 h 250"/>
                <a:gd name="T60" fmla="*/ 205 w 324"/>
                <a:gd name="T61" fmla="*/ 106 h 250"/>
                <a:gd name="T62" fmla="*/ 205 w 324"/>
                <a:gd name="T63" fmla="*/ 250 h 250"/>
                <a:gd name="T64" fmla="*/ 287 w 324"/>
                <a:gd name="T65" fmla="*/ 0 h 250"/>
                <a:gd name="T66" fmla="*/ 38 w 324"/>
                <a:gd name="T67" fmla="*/ 0 h 250"/>
                <a:gd name="T68" fmla="*/ 0 w 324"/>
                <a:gd name="T69" fmla="*/ 38 h 250"/>
                <a:gd name="T70" fmla="*/ 38 w 324"/>
                <a:gd name="T71" fmla="*/ 75 h 250"/>
                <a:gd name="T72" fmla="*/ 75 w 324"/>
                <a:gd name="T73" fmla="*/ 38 h 250"/>
                <a:gd name="T74" fmla="*/ 75 w 324"/>
                <a:gd name="T75" fmla="*/ 37 h 250"/>
                <a:gd name="T76" fmla="*/ 249 w 324"/>
                <a:gd name="T77" fmla="*/ 37 h 250"/>
                <a:gd name="T78" fmla="*/ 249 w 324"/>
                <a:gd name="T79" fmla="*/ 38 h 250"/>
                <a:gd name="T80" fmla="*/ 287 w 324"/>
                <a:gd name="T81" fmla="*/ 75 h 250"/>
                <a:gd name="T82" fmla="*/ 324 w 324"/>
                <a:gd name="T83" fmla="*/ 38 h 250"/>
                <a:gd name="T84" fmla="*/ 287 w 324"/>
                <a:gd name="T85" fmla="*/ 0 h 250"/>
                <a:gd name="T86" fmla="*/ 222 w 324"/>
                <a:gd name="T87" fmla="*/ 19 h 250"/>
                <a:gd name="T88" fmla="*/ 38 w 324"/>
                <a:gd name="T89" fmla="*/ 19 h 250"/>
                <a:gd name="T90" fmla="*/ 288 w 324"/>
                <a:gd name="T91" fmla="*/ 19 h 250"/>
                <a:gd name="T92" fmla="*/ 261 w 324"/>
                <a:gd name="T93" fmla="*/ 19 h 250"/>
                <a:gd name="T94" fmla="*/ 57 w 324"/>
                <a:gd name="T95" fmla="*/ 38 h 250"/>
                <a:gd name="T96" fmla="*/ 38 w 324"/>
                <a:gd name="T97" fmla="*/ 57 h 250"/>
                <a:gd name="T98" fmla="*/ 19 w 324"/>
                <a:gd name="T99" fmla="*/ 38 h 250"/>
                <a:gd name="T100" fmla="*/ 38 w 324"/>
                <a:gd name="T101" fmla="*/ 19 h 250"/>
                <a:gd name="T102" fmla="*/ 288 w 324"/>
                <a:gd name="T103" fmla="*/ 19 h 250"/>
                <a:gd name="T104" fmla="*/ 307 w 324"/>
                <a:gd name="T105" fmla="*/ 38 h 250"/>
                <a:gd name="T106" fmla="*/ 288 w 324"/>
                <a:gd name="T107" fmla="*/ 57 h 250"/>
                <a:gd name="T108" fmla="*/ 268 w 324"/>
                <a:gd name="T109" fmla="*/ 3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4" h="250">
                  <a:moveTo>
                    <a:pt x="257" y="61"/>
                  </a:moveTo>
                  <a:cubicBezTo>
                    <a:pt x="68" y="61"/>
                    <a:pt x="68" y="61"/>
                    <a:pt x="68" y="61"/>
                  </a:cubicBezTo>
                  <a:moveTo>
                    <a:pt x="250" y="250"/>
                  </a:moveTo>
                  <a:cubicBezTo>
                    <a:pt x="250" y="75"/>
                    <a:pt x="250" y="75"/>
                    <a:pt x="250" y="75"/>
                  </a:cubicBezTo>
                  <a:cubicBezTo>
                    <a:pt x="75" y="75"/>
                    <a:pt x="75" y="75"/>
                    <a:pt x="75" y="75"/>
                  </a:cubicBezTo>
                  <a:cubicBezTo>
                    <a:pt x="75" y="250"/>
                    <a:pt x="75" y="250"/>
                    <a:pt x="75" y="250"/>
                  </a:cubicBezTo>
                  <a:moveTo>
                    <a:pt x="242" y="68"/>
                  </a:moveTo>
                  <a:cubicBezTo>
                    <a:pt x="242" y="64"/>
                    <a:pt x="246" y="61"/>
                    <a:pt x="250" y="61"/>
                  </a:cubicBezTo>
                  <a:cubicBezTo>
                    <a:pt x="250" y="61"/>
                    <a:pt x="250" y="61"/>
                    <a:pt x="250" y="61"/>
                  </a:cubicBezTo>
                  <a:cubicBezTo>
                    <a:pt x="75" y="61"/>
                    <a:pt x="75" y="61"/>
                    <a:pt x="75" y="61"/>
                  </a:cubicBezTo>
                  <a:cubicBezTo>
                    <a:pt x="79" y="61"/>
                    <a:pt x="82" y="64"/>
                    <a:pt x="82" y="68"/>
                  </a:cubicBezTo>
                  <a:cubicBezTo>
                    <a:pt x="82" y="72"/>
                    <a:pt x="79" y="75"/>
                    <a:pt x="75" y="75"/>
                  </a:cubicBezTo>
                  <a:cubicBezTo>
                    <a:pt x="250" y="75"/>
                    <a:pt x="250" y="75"/>
                    <a:pt x="250" y="75"/>
                  </a:cubicBezTo>
                  <a:cubicBezTo>
                    <a:pt x="250" y="75"/>
                    <a:pt x="250" y="75"/>
                    <a:pt x="250" y="75"/>
                  </a:cubicBezTo>
                  <a:cubicBezTo>
                    <a:pt x="246" y="75"/>
                    <a:pt x="242" y="72"/>
                    <a:pt x="242" y="68"/>
                  </a:cubicBezTo>
                  <a:close/>
                  <a:moveTo>
                    <a:pt x="119" y="250"/>
                  </a:moveTo>
                  <a:cubicBezTo>
                    <a:pt x="119" y="106"/>
                    <a:pt x="119" y="106"/>
                    <a:pt x="119" y="106"/>
                  </a:cubicBezTo>
                  <a:cubicBezTo>
                    <a:pt x="119" y="98"/>
                    <a:pt x="113" y="92"/>
                    <a:pt x="105" y="92"/>
                  </a:cubicBezTo>
                  <a:cubicBezTo>
                    <a:pt x="105" y="92"/>
                    <a:pt x="105" y="92"/>
                    <a:pt x="105" y="92"/>
                  </a:cubicBezTo>
                  <a:cubicBezTo>
                    <a:pt x="97" y="92"/>
                    <a:pt x="91" y="98"/>
                    <a:pt x="91" y="106"/>
                  </a:cubicBezTo>
                  <a:cubicBezTo>
                    <a:pt x="91" y="250"/>
                    <a:pt x="91" y="250"/>
                    <a:pt x="91" y="250"/>
                  </a:cubicBezTo>
                  <a:moveTo>
                    <a:pt x="177" y="106"/>
                  </a:moveTo>
                  <a:cubicBezTo>
                    <a:pt x="177" y="98"/>
                    <a:pt x="170" y="92"/>
                    <a:pt x="162" y="92"/>
                  </a:cubicBezTo>
                  <a:cubicBezTo>
                    <a:pt x="162" y="92"/>
                    <a:pt x="162" y="92"/>
                    <a:pt x="162" y="92"/>
                  </a:cubicBezTo>
                  <a:cubicBezTo>
                    <a:pt x="154" y="92"/>
                    <a:pt x="148" y="98"/>
                    <a:pt x="148" y="106"/>
                  </a:cubicBezTo>
                  <a:cubicBezTo>
                    <a:pt x="148" y="250"/>
                    <a:pt x="148" y="250"/>
                    <a:pt x="148" y="250"/>
                  </a:cubicBezTo>
                  <a:moveTo>
                    <a:pt x="234" y="250"/>
                  </a:moveTo>
                  <a:cubicBezTo>
                    <a:pt x="234" y="106"/>
                    <a:pt x="234" y="106"/>
                    <a:pt x="234" y="106"/>
                  </a:cubicBezTo>
                  <a:cubicBezTo>
                    <a:pt x="234" y="98"/>
                    <a:pt x="227" y="92"/>
                    <a:pt x="219" y="92"/>
                  </a:cubicBezTo>
                  <a:cubicBezTo>
                    <a:pt x="219" y="92"/>
                    <a:pt x="219" y="92"/>
                    <a:pt x="219" y="92"/>
                  </a:cubicBezTo>
                  <a:cubicBezTo>
                    <a:pt x="211" y="92"/>
                    <a:pt x="205" y="98"/>
                    <a:pt x="205" y="106"/>
                  </a:cubicBezTo>
                  <a:cubicBezTo>
                    <a:pt x="205" y="250"/>
                    <a:pt x="205" y="250"/>
                    <a:pt x="205" y="250"/>
                  </a:cubicBezTo>
                  <a:moveTo>
                    <a:pt x="287" y="0"/>
                  </a:moveTo>
                  <a:cubicBezTo>
                    <a:pt x="38" y="0"/>
                    <a:pt x="38" y="0"/>
                    <a:pt x="38" y="0"/>
                  </a:cubicBezTo>
                  <a:cubicBezTo>
                    <a:pt x="17" y="0"/>
                    <a:pt x="0" y="17"/>
                    <a:pt x="0" y="38"/>
                  </a:cubicBezTo>
                  <a:cubicBezTo>
                    <a:pt x="0" y="58"/>
                    <a:pt x="17" y="75"/>
                    <a:pt x="38" y="75"/>
                  </a:cubicBezTo>
                  <a:cubicBezTo>
                    <a:pt x="59" y="75"/>
                    <a:pt x="75" y="58"/>
                    <a:pt x="75" y="38"/>
                  </a:cubicBezTo>
                  <a:cubicBezTo>
                    <a:pt x="75" y="37"/>
                    <a:pt x="75" y="37"/>
                    <a:pt x="75" y="37"/>
                  </a:cubicBezTo>
                  <a:cubicBezTo>
                    <a:pt x="249" y="37"/>
                    <a:pt x="249" y="37"/>
                    <a:pt x="249" y="37"/>
                  </a:cubicBezTo>
                  <a:cubicBezTo>
                    <a:pt x="249" y="37"/>
                    <a:pt x="249" y="37"/>
                    <a:pt x="249" y="38"/>
                  </a:cubicBezTo>
                  <a:cubicBezTo>
                    <a:pt x="249" y="58"/>
                    <a:pt x="266" y="75"/>
                    <a:pt x="287" y="75"/>
                  </a:cubicBezTo>
                  <a:cubicBezTo>
                    <a:pt x="307" y="75"/>
                    <a:pt x="324" y="58"/>
                    <a:pt x="324" y="38"/>
                  </a:cubicBezTo>
                  <a:cubicBezTo>
                    <a:pt x="324" y="17"/>
                    <a:pt x="307" y="0"/>
                    <a:pt x="287" y="0"/>
                  </a:cubicBezTo>
                  <a:close/>
                  <a:moveTo>
                    <a:pt x="222" y="19"/>
                  </a:moveTo>
                  <a:cubicBezTo>
                    <a:pt x="38" y="19"/>
                    <a:pt x="38" y="19"/>
                    <a:pt x="38" y="19"/>
                  </a:cubicBezTo>
                  <a:moveTo>
                    <a:pt x="288" y="19"/>
                  </a:moveTo>
                  <a:cubicBezTo>
                    <a:pt x="261" y="19"/>
                    <a:pt x="261" y="19"/>
                    <a:pt x="261" y="19"/>
                  </a:cubicBezTo>
                  <a:moveTo>
                    <a:pt x="57" y="38"/>
                  </a:moveTo>
                  <a:cubicBezTo>
                    <a:pt x="57" y="48"/>
                    <a:pt x="48" y="57"/>
                    <a:pt x="38" y="57"/>
                  </a:cubicBezTo>
                  <a:cubicBezTo>
                    <a:pt x="27" y="57"/>
                    <a:pt x="19" y="48"/>
                    <a:pt x="19" y="38"/>
                  </a:cubicBezTo>
                  <a:cubicBezTo>
                    <a:pt x="19" y="27"/>
                    <a:pt x="27" y="19"/>
                    <a:pt x="38" y="19"/>
                  </a:cubicBezTo>
                  <a:moveTo>
                    <a:pt x="288" y="19"/>
                  </a:moveTo>
                  <a:cubicBezTo>
                    <a:pt x="298" y="19"/>
                    <a:pt x="307" y="27"/>
                    <a:pt x="307" y="38"/>
                  </a:cubicBezTo>
                  <a:cubicBezTo>
                    <a:pt x="307" y="48"/>
                    <a:pt x="298" y="57"/>
                    <a:pt x="288" y="57"/>
                  </a:cubicBezTo>
                  <a:cubicBezTo>
                    <a:pt x="277" y="57"/>
                    <a:pt x="268" y="48"/>
                    <a:pt x="268" y="38"/>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grpSp>
      <p:grpSp>
        <p:nvGrpSpPr>
          <p:cNvPr id="107" name="Group 106">
            <a:extLst>
              <a:ext uri="{FF2B5EF4-FFF2-40B4-BE49-F238E27FC236}">
                <a16:creationId xmlns:a16="http://schemas.microsoft.com/office/drawing/2014/main" id="{DE18D25B-91C7-4259-8B2D-D0D971CFFA00}"/>
              </a:ext>
            </a:extLst>
          </p:cNvPr>
          <p:cNvGrpSpPr/>
          <p:nvPr userDrawn="1"/>
        </p:nvGrpSpPr>
        <p:grpSpPr>
          <a:xfrm>
            <a:off x="7488112" y="4251702"/>
            <a:ext cx="622300" cy="1236663"/>
            <a:chOff x="7488112" y="4073108"/>
            <a:chExt cx="622300" cy="1236663"/>
          </a:xfrm>
        </p:grpSpPr>
        <p:sp>
          <p:nvSpPr>
            <p:cNvPr id="108" name="Freeform 93">
              <a:extLst>
                <a:ext uri="{FF2B5EF4-FFF2-40B4-BE49-F238E27FC236}">
                  <a16:creationId xmlns:a16="http://schemas.microsoft.com/office/drawing/2014/main" id="{3EDBD1CD-C826-4D77-8951-9ADAD2DF3E20}"/>
                </a:ext>
              </a:extLst>
            </p:cNvPr>
            <p:cNvSpPr>
              <a:spLocks/>
            </p:cNvSpPr>
            <p:nvPr/>
          </p:nvSpPr>
          <p:spPr bwMode="auto">
            <a:xfrm>
              <a:off x="7542087" y="4073108"/>
              <a:ext cx="249238" cy="293688"/>
            </a:xfrm>
            <a:custGeom>
              <a:avLst/>
              <a:gdLst>
                <a:gd name="T0" fmla="*/ 66 w 75"/>
                <a:gd name="T1" fmla="*/ 2 h 88"/>
                <a:gd name="T2" fmla="*/ 33 w 75"/>
                <a:gd name="T3" fmla="*/ 10 h 88"/>
                <a:gd name="T4" fmla="*/ 20 w 75"/>
                <a:gd name="T5" fmla="*/ 13 h 88"/>
                <a:gd name="T6" fmla="*/ 17 w 75"/>
                <a:gd name="T7" fmla="*/ 14 h 88"/>
                <a:gd name="T8" fmla="*/ 12 w 75"/>
                <a:gd name="T9" fmla="*/ 23 h 88"/>
                <a:gd name="T10" fmla="*/ 4 w 75"/>
                <a:gd name="T11" fmla="*/ 36 h 88"/>
                <a:gd name="T12" fmla="*/ 11 w 75"/>
                <a:gd name="T13" fmla="*/ 62 h 88"/>
                <a:gd name="T14" fmla="*/ 1 w 75"/>
                <a:gd name="T15" fmla="*/ 84 h 88"/>
                <a:gd name="T16" fmla="*/ 2 w 75"/>
                <a:gd name="T17" fmla="*/ 86 h 88"/>
                <a:gd name="T18" fmla="*/ 42 w 75"/>
                <a:gd name="T19" fmla="*/ 86 h 88"/>
                <a:gd name="T20" fmla="*/ 39 w 75"/>
                <a:gd name="T21" fmla="*/ 61 h 88"/>
                <a:gd name="T22" fmla="*/ 39 w 75"/>
                <a:gd name="T23" fmla="*/ 61 h 88"/>
                <a:gd name="T24" fmla="*/ 32 w 75"/>
                <a:gd name="T25" fmla="*/ 57 h 88"/>
                <a:gd name="T26" fmla="*/ 32 w 75"/>
                <a:gd name="T27" fmla="*/ 53 h 88"/>
                <a:gd name="T28" fmla="*/ 37 w 75"/>
                <a:gd name="T29" fmla="*/ 50 h 88"/>
                <a:gd name="T30" fmla="*/ 34 w 75"/>
                <a:gd name="T31" fmla="*/ 33 h 88"/>
                <a:gd name="T32" fmla="*/ 43 w 75"/>
                <a:gd name="T33" fmla="*/ 31 h 88"/>
                <a:gd name="T34" fmla="*/ 69 w 75"/>
                <a:gd name="T35" fmla="*/ 19 h 88"/>
                <a:gd name="T36" fmla="*/ 74 w 75"/>
                <a:gd name="T37" fmla="*/ 5 h 88"/>
                <a:gd name="T38" fmla="*/ 66 w 75"/>
                <a:gd name="T39"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5" h="88">
                  <a:moveTo>
                    <a:pt x="66" y="2"/>
                  </a:moveTo>
                  <a:cubicBezTo>
                    <a:pt x="55" y="6"/>
                    <a:pt x="44" y="9"/>
                    <a:pt x="33" y="10"/>
                  </a:cubicBezTo>
                  <a:cubicBezTo>
                    <a:pt x="29" y="11"/>
                    <a:pt x="24" y="12"/>
                    <a:pt x="20" y="13"/>
                  </a:cubicBezTo>
                  <a:cubicBezTo>
                    <a:pt x="17" y="14"/>
                    <a:pt x="17" y="14"/>
                    <a:pt x="17" y="14"/>
                  </a:cubicBezTo>
                  <a:cubicBezTo>
                    <a:pt x="13" y="15"/>
                    <a:pt x="11" y="19"/>
                    <a:pt x="12" y="23"/>
                  </a:cubicBezTo>
                  <a:cubicBezTo>
                    <a:pt x="6" y="25"/>
                    <a:pt x="3" y="30"/>
                    <a:pt x="4" y="36"/>
                  </a:cubicBezTo>
                  <a:cubicBezTo>
                    <a:pt x="11" y="62"/>
                    <a:pt x="11" y="62"/>
                    <a:pt x="11" y="62"/>
                  </a:cubicBezTo>
                  <a:cubicBezTo>
                    <a:pt x="14" y="71"/>
                    <a:pt x="9" y="80"/>
                    <a:pt x="1" y="84"/>
                  </a:cubicBezTo>
                  <a:cubicBezTo>
                    <a:pt x="0" y="84"/>
                    <a:pt x="1" y="86"/>
                    <a:pt x="2" y="86"/>
                  </a:cubicBezTo>
                  <a:cubicBezTo>
                    <a:pt x="15" y="88"/>
                    <a:pt x="28" y="88"/>
                    <a:pt x="42" y="86"/>
                  </a:cubicBezTo>
                  <a:cubicBezTo>
                    <a:pt x="41" y="78"/>
                    <a:pt x="41" y="69"/>
                    <a:pt x="39" y="61"/>
                  </a:cubicBezTo>
                  <a:cubicBezTo>
                    <a:pt x="39" y="61"/>
                    <a:pt x="39" y="61"/>
                    <a:pt x="39" y="61"/>
                  </a:cubicBezTo>
                  <a:cubicBezTo>
                    <a:pt x="36" y="62"/>
                    <a:pt x="33" y="60"/>
                    <a:pt x="32" y="57"/>
                  </a:cubicBezTo>
                  <a:cubicBezTo>
                    <a:pt x="31" y="55"/>
                    <a:pt x="32" y="54"/>
                    <a:pt x="32" y="53"/>
                  </a:cubicBezTo>
                  <a:cubicBezTo>
                    <a:pt x="34" y="50"/>
                    <a:pt x="36" y="50"/>
                    <a:pt x="37" y="50"/>
                  </a:cubicBezTo>
                  <a:cubicBezTo>
                    <a:pt x="36" y="44"/>
                    <a:pt x="35" y="39"/>
                    <a:pt x="34" y="33"/>
                  </a:cubicBezTo>
                  <a:cubicBezTo>
                    <a:pt x="37" y="33"/>
                    <a:pt x="40" y="32"/>
                    <a:pt x="43" y="31"/>
                  </a:cubicBezTo>
                  <a:cubicBezTo>
                    <a:pt x="53" y="29"/>
                    <a:pt x="62" y="24"/>
                    <a:pt x="69" y="19"/>
                  </a:cubicBezTo>
                  <a:cubicBezTo>
                    <a:pt x="73" y="16"/>
                    <a:pt x="75" y="10"/>
                    <a:pt x="74" y="5"/>
                  </a:cubicBezTo>
                  <a:cubicBezTo>
                    <a:pt x="73" y="2"/>
                    <a:pt x="69" y="0"/>
                    <a:pt x="66" y="2"/>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09" name="Freeform 94">
              <a:extLst>
                <a:ext uri="{FF2B5EF4-FFF2-40B4-BE49-F238E27FC236}">
                  <a16:creationId xmlns:a16="http://schemas.microsoft.com/office/drawing/2014/main" id="{1D178F65-0023-41F8-BD62-18F816ACB27F}"/>
                </a:ext>
              </a:extLst>
            </p:cNvPr>
            <p:cNvSpPr>
              <a:spLocks/>
            </p:cNvSpPr>
            <p:nvPr/>
          </p:nvSpPr>
          <p:spPr bwMode="auto">
            <a:xfrm>
              <a:off x="7643687" y="4142958"/>
              <a:ext cx="163513" cy="254000"/>
            </a:xfrm>
            <a:custGeom>
              <a:avLst/>
              <a:gdLst>
                <a:gd name="T0" fmla="*/ 38 w 49"/>
                <a:gd name="T1" fmla="*/ 3 h 76"/>
                <a:gd name="T2" fmla="*/ 35 w 49"/>
                <a:gd name="T3" fmla="*/ 0 h 76"/>
                <a:gd name="T4" fmla="*/ 12 w 49"/>
                <a:gd name="T5" fmla="*/ 10 h 76"/>
                <a:gd name="T6" fmla="*/ 3 w 49"/>
                <a:gd name="T7" fmla="*/ 12 h 76"/>
                <a:gd name="T8" fmla="*/ 6 w 49"/>
                <a:gd name="T9" fmla="*/ 29 h 76"/>
                <a:gd name="T10" fmla="*/ 1 w 49"/>
                <a:gd name="T11" fmla="*/ 32 h 76"/>
                <a:gd name="T12" fmla="*/ 1 w 49"/>
                <a:gd name="T13" fmla="*/ 36 h 76"/>
                <a:gd name="T14" fmla="*/ 8 w 49"/>
                <a:gd name="T15" fmla="*/ 40 h 76"/>
                <a:gd name="T16" fmla="*/ 8 w 49"/>
                <a:gd name="T17" fmla="*/ 40 h 76"/>
                <a:gd name="T18" fmla="*/ 11 w 49"/>
                <a:gd name="T19" fmla="*/ 65 h 76"/>
                <a:gd name="T20" fmla="*/ 9 w 49"/>
                <a:gd name="T21" fmla="*/ 66 h 76"/>
                <a:gd name="T22" fmla="*/ 10 w 49"/>
                <a:gd name="T23" fmla="*/ 76 h 76"/>
                <a:gd name="T24" fmla="*/ 29 w 49"/>
                <a:gd name="T25" fmla="*/ 76 h 76"/>
                <a:gd name="T26" fmla="*/ 27 w 49"/>
                <a:gd name="T27" fmla="*/ 57 h 76"/>
                <a:gd name="T28" fmla="*/ 43 w 49"/>
                <a:gd name="T29" fmla="*/ 35 h 76"/>
                <a:gd name="T30" fmla="*/ 49 w 49"/>
                <a:gd name="T31" fmla="*/ 30 h 76"/>
                <a:gd name="T32" fmla="*/ 42 w 49"/>
                <a:gd name="T33" fmla="*/ 20 h 76"/>
                <a:gd name="T34" fmla="*/ 38 w 49"/>
                <a:gd name="T35"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76">
                  <a:moveTo>
                    <a:pt x="38" y="3"/>
                  </a:moveTo>
                  <a:cubicBezTo>
                    <a:pt x="37" y="1"/>
                    <a:pt x="36" y="0"/>
                    <a:pt x="35" y="0"/>
                  </a:cubicBezTo>
                  <a:cubicBezTo>
                    <a:pt x="28" y="4"/>
                    <a:pt x="21" y="8"/>
                    <a:pt x="12" y="10"/>
                  </a:cubicBezTo>
                  <a:cubicBezTo>
                    <a:pt x="9" y="11"/>
                    <a:pt x="6" y="12"/>
                    <a:pt x="3" y="12"/>
                  </a:cubicBezTo>
                  <a:cubicBezTo>
                    <a:pt x="4" y="18"/>
                    <a:pt x="5" y="23"/>
                    <a:pt x="6" y="29"/>
                  </a:cubicBezTo>
                  <a:cubicBezTo>
                    <a:pt x="5" y="29"/>
                    <a:pt x="3" y="29"/>
                    <a:pt x="1" y="32"/>
                  </a:cubicBezTo>
                  <a:cubicBezTo>
                    <a:pt x="1" y="33"/>
                    <a:pt x="0" y="34"/>
                    <a:pt x="1" y="36"/>
                  </a:cubicBezTo>
                  <a:cubicBezTo>
                    <a:pt x="2" y="39"/>
                    <a:pt x="5" y="41"/>
                    <a:pt x="8" y="40"/>
                  </a:cubicBezTo>
                  <a:cubicBezTo>
                    <a:pt x="8" y="40"/>
                    <a:pt x="8" y="40"/>
                    <a:pt x="8" y="40"/>
                  </a:cubicBezTo>
                  <a:cubicBezTo>
                    <a:pt x="10" y="48"/>
                    <a:pt x="10" y="57"/>
                    <a:pt x="11" y="65"/>
                  </a:cubicBezTo>
                  <a:cubicBezTo>
                    <a:pt x="10" y="65"/>
                    <a:pt x="10" y="66"/>
                    <a:pt x="9" y="66"/>
                  </a:cubicBezTo>
                  <a:cubicBezTo>
                    <a:pt x="10" y="76"/>
                    <a:pt x="10" y="76"/>
                    <a:pt x="10" y="76"/>
                  </a:cubicBezTo>
                  <a:cubicBezTo>
                    <a:pt x="29" y="76"/>
                    <a:pt x="29" y="76"/>
                    <a:pt x="29" y="76"/>
                  </a:cubicBezTo>
                  <a:cubicBezTo>
                    <a:pt x="27" y="57"/>
                    <a:pt x="27" y="57"/>
                    <a:pt x="27" y="57"/>
                  </a:cubicBezTo>
                  <a:cubicBezTo>
                    <a:pt x="33" y="55"/>
                    <a:pt x="46" y="47"/>
                    <a:pt x="43" y="35"/>
                  </a:cubicBezTo>
                  <a:cubicBezTo>
                    <a:pt x="49" y="30"/>
                    <a:pt x="49" y="30"/>
                    <a:pt x="49" y="30"/>
                  </a:cubicBezTo>
                  <a:cubicBezTo>
                    <a:pt x="42" y="20"/>
                    <a:pt x="42" y="20"/>
                    <a:pt x="42" y="20"/>
                  </a:cubicBezTo>
                  <a:lnTo>
                    <a:pt x="38" y="3"/>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10" name="Freeform 95">
              <a:extLst>
                <a:ext uri="{FF2B5EF4-FFF2-40B4-BE49-F238E27FC236}">
                  <a16:creationId xmlns:a16="http://schemas.microsoft.com/office/drawing/2014/main" id="{2FF94E02-EE65-4A1F-82AE-D4976A3D36B4}"/>
                </a:ext>
              </a:extLst>
            </p:cNvPr>
            <p:cNvSpPr>
              <a:spLocks/>
            </p:cNvSpPr>
            <p:nvPr/>
          </p:nvSpPr>
          <p:spPr bwMode="auto">
            <a:xfrm>
              <a:off x="7488112" y="4519196"/>
              <a:ext cx="471488" cy="414338"/>
            </a:xfrm>
            <a:custGeom>
              <a:avLst/>
              <a:gdLst>
                <a:gd name="T0" fmla="*/ 133 w 142"/>
                <a:gd name="T1" fmla="*/ 124 h 124"/>
                <a:gd name="T2" fmla="*/ 55 w 142"/>
                <a:gd name="T3" fmla="*/ 124 h 124"/>
                <a:gd name="T4" fmla="*/ 17 w 142"/>
                <a:gd name="T5" fmla="*/ 92 h 124"/>
                <a:gd name="T6" fmla="*/ 1 w 142"/>
                <a:gd name="T7" fmla="*/ 12 h 124"/>
                <a:gd name="T8" fmla="*/ 9 w 142"/>
                <a:gd name="T9" fmla="*/ 1 h 124"/>
                <a:gd name="T10" fmla="*/ 20 w 142"/>
                <a:gd name="T11" fmla="*/ 8 h 124"/>
                <a:gd name="T12" fmla="*/ 35 w 142"/>
                <a:gd name="T13" fmla="*/ 89 h 124"/>
                <a:gd name="T14" fmla="*/ 55 w 142"/>
                <a:gd name="T15" fmla="*/ 105 h 124"/>
                <a:gd name="T16" fmla="*/ 133 w 142"/>
                <a:gd name="T17" fmla="*/ 105 h 124"/>
                <a:gd name="T18" fmla="*/ 142 w 142"/>
                <a:gd name="T19" fmla="*/ 114 h 124"/>
                <a:gd name="T20" fmla="*/ 133 w 142"/>
                <a:gd name="T2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24">
                  <a:moveTo>
                    <a:pt x="133" y="124"/>
                  </a:moveTo>
                  <a:cubicBezTo>
                    <a:pt x="55" y="124"/>
                    <a:pt x="55" y="124"/>
                    <a:pt x="55" y="124"/>
                  </a:cubicBezTo>
                  <a:cubicBezTo>
                    <a:pt x="36" y="124"/>
                    <a:pt x="20" y="111"/>
                    <a:pt x="17" y="92"/>
                  </a:cubicBezTo>
                  <a:cubicBezTo>
                    <a:pt x="1" y="12"/>
                    <a:pt x="1" y="12"/>
                    <a:pt x="1" y="12"/>
                  </a:cubicBezTo>
                  <a:cubicBezTo>
                    <a:pt x="0" y="7"/>
                    <a:pt x="4" y="2"/>
                    <a:pt x="9" y="1"/>
                  </a:cubicBezTo>
                  <a:cubicBezTo>
                    <a:pt x="14" y="0"/>
                    <a:pt x="19" y="3"/>
                    <a:pt x="20" y="8"/>
                  </a:cubicBezTo>
                  <a:cubicBezTo>
                    <a:pt x="35" y="89"/>
                    <a:pt x="35" y="89"/>
                    <a:pt x="35" y="89"/>
                  </a:cubicBezTo>
                  <a:cubicBezTo>
                    <a:pt x="37" y="98"/>
                    <a:pt x="45" y="105"/>
                    <a:pt x="55" y="105"/>
                  </a:cubicBezTo>
                  <a:cubicBezTo>
                    <a:pt x="133" y="105"/>
                    <a:pt x="133" y="105"/>
                    <a:pt x="133" y="105"/>
                  </a:cubicBezTo>
                  <a:cubicBezTo>
                    <a:pt x="138" y="105"/>
                    <a:pt x="142" y="109"/>
                    <a:pt x="142" y="114"/>
                  </a:cubicBezTo>
                  <a:cubicBezTo>
                    <a:pt x="142" y="120"/>
                    <a:pt x="138" y="124"/>
                    <a:pt x="133" y="1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11" name="Freeform 96">
              <a:extLst>
                <a:ext uri="{FF2B5EF4-FFF2-40B4-BE49-F238E27FC236}">
                  <a16:creationId xmlns:a16="http://schemas.microsoft.com/office/drawing/2014/main" id="{99968690-3F98-4810-836B-1AD05F5A7EF8}"/>
                </a:ext>
              </a:extLst>
            </p:cNvPr>
            <p:cNvSpPr>
              <a:spLocks/>
            </p:cNvSpPr>
            <p:nvPr/>
          </p:nvSpPr>
          <p:spPr bwMode="auto">
            <a:xfrm>
              <a:off x="7607174" y="4722396"/>
              <a:ext cx="442913" cy="147638"/>
            </a:xfrm>
            <a:custGeom>
              <a:avLst/>
              <a:gdLst>
                <a:gd name="T0" fmla="*/ 19 w 133"/>
                <a:gd name="T1" fmla="*/ 44 h 44"/>
                <a:gd name="T2" fmla="*/ 97 w 133"/>
                <a:gd name="T3" fmla="*/ 44 h 44"/>
                <a:gd name="T4" fmla="*/ 133 w 133"/>
                <a:gd name="T5" fmla="*/ 22 h 44"/>
                <a:gd name="T6" fmla="*/ 52 w 133"/>
                <a:gd name="T7" fmla="*/ 0 h 44"/>
                <a:gd name="T8" fmla="*/ 0 w 133"/>
                <a:gd name="T9" fmla="*/ 30 h 44"/>
                <a:gd name="T10" fmla="*/ 19 w 133"/>
                <a:gd name="T11" fmla="*/ 44 h 44"/>
              </a:gdLst>
              <a:ahLst/>
              <a:cxnLst>
                <a:cxn ang="0">
                  <a:pos x="T0" y="T1"/>
                </a:cxn>
                <a:cxn ang="0">
                  <a:pos x="T2" y="T3"/>
                </a:cxn>
                <a:cxn ang="0">
                  <a:pos x="T4" y="T5"/>
                </a:cxn>
                <a:cxn ang="0">
                  <a:pos x="T6" y="T7"/>
                </a:cxn>
                <a:cxn ang="0">
                  <a:pos x="T8" y="T9"/>
                </a:cxn>
                <a:cxn ang="0">
                  <a:pos x="T10" y="T11"/>
                </a:cxn>
              </a:cxnLst>
              <a:rect l="0" t="0" r="r" b="b"/>
              <a:pathLst>
                <a:path w="133" h="44">
                  <a:moveTo>
                    <a:pt x="19" y="44"/>
                  </a:moveTo>
                  <a:cubicBezTo>
                    <a:pt x="97" y="44"/>
                    <a:pt x="97" y="44"/>
                    <a:pt x="97" y="44"/>
                  </a:cubicBezTo>
                  <a:cubicBezTo>
                    <a:pt x="133" y="22"/>
                    <a:pt x="133" y="22"/>
                    <a:pt x="133" y="22"/>
                  </a:cubicBezTo>
                  <a:cubicBezTo>
                    <a:pt x="52" y="0"/>
                    <a:pt x="52" y="0"/>
                    <a:pt x="52" y="0"/>
                  </a:cubicBezTo>
                  <a:cubicBezTo>
                    <a:pt x="0" y="30"/>
                    <a:pt x="0" y="30"/>
                    <a:pt x="0" y="30"/>
                  </a:cubicBezTo>
                  <a:cubicBezTo>
                    <a:pt x="2" y="38"/>
                    <a:pt x="10" y="44"/>
                    <a:pt x="19" y="44"/>
                  </a:cubicBez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12" name="Freeform 97">
              <a:extLst>
                <a:ext uri="{FF2B5EF4-FFF2-40B4-BE49-F238E27FC236}">
                  <a16:creationId xmlns:a16="http://schemas.microsoft.com/office/drawing/2014/main" id="{A8B91CDA-6543-4FF9-906D-8223D9AEA116}"/>
                </a:ext>
              </a:extLst>
            </p:cNvPr>
            <p:cNvSpPr>
              <a:spLocks/>
            </p:cNvSpPr>
            <p:nvPr/>
          </p:nvSpPr>
          <p:spPr bwMode="auto">
            <a:xfrm>
              <a:off x="7894512" y="5200233"/>
              <a:ext cx="115888" cy="96838"/>
            </a:xfrm>
            <a:custGeom>
              <a:avLst/>
              <a:gdLst>
                <a:gd name="T0" fmla="*/ 54 w 73"/>
                <a:gd name="T1" fmla="*/ 37 h 61"/>
                <a:gd name="T2" fmla="*/ 23 w 73"/>
                <a:gd name="T3" fmla="*/ 0 h 61"/>
                <a:gd name="T4" fmla="*/ 2 w 73"/>
                <a:gd name="T5" fmla="*/ 4 h 61"/>
                <a:gd name="T6" fmla="*/ 0 w 73"/>
                <a:gd name="T7" fmla="*/ 12 h 61"/>
                <a:gd name="T8" fmla="*/ 16 w 73"/>
                <a:gd name="T9" fmla="*/ 52 h 61"/>
                <a:gd name="T10" fmla="*/ 56 w 73"/>
                <a:gd name="T11" fmla="*/ 61 h 61"/>
                <a:gd name="T12" fmla="*/ 73 w 73"/>
                <a:gd name="T13" fmla="*/ 52 h 61"/>
                <a:gd name="T14" fmla="*/ 54 w 73"/>
                <a:gd name="T15" fmla="*/ 37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61">
                  <a:moveTo>
                    <a:pt x="54" y="37"/>
                  </a:moveTo>
                  <a:lnTo>
                    <a:pt x="23" y="0"/>
                  </a:lnTo>
                  <a:lnTo>
                    <a:pt x="2" y="4"/>
                  </a:lnTo>
                  <a:lnTo>
                    <a:pt x="0" y="12"/>
                  </a:lnTo>
                  <a:lnTo>
                    <a:pt x="16" y="52"/>
                  </a:lnTo>
                  <a:lnTo>
                    <a:pt x="56" y="61"/>
                  </a:lnTo>
                  <a:lnTo>
                    <a:pt x="73" y="52"/>
                  </a:lnTo>
                  <a:lnTo>
                    <a:pt x="54" y="37"/>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13" name="Freeform 98">
              <a:extLst>
                <a:ext uri="{FF2B5EF4-FFF2-40B4-BE49-F238E27FC236}">
                  <a16:creationId xmlns:a16="http://schemas.microsoft.com/office/drawing/2014/main" id="{930DBB60-4DD5-4A25-BC68-D403C638C0FB}"/>
                </a:ext>
              </a:extLst>
            </p:cNvPr>
            <p:cNvSpPr>
              <a:spLocks/>
            </p:cNvSpPr>
            <p:nvPr/>
          </p:nvSpPr>
          <p:spPr bwMode="auto">
            <a:xfrm>
              <a:off x="7873874" y="4797008"/>
              <a:ext cx="236538" cy="439738"/>
            </a:xfrm>
            <a:custGeom>
              <a:avLst/>
              <a:gdLst>
                <a:gd name="T0" fmla="*/ 17 w 71"/>
                <a:gd name="T1" fmla="*/ 22 h 132"/>
                <a:gd name="T2" fmla="*/ 36 w 71"/>
                <a:gd name="T3" fmla="*/ 22 h 132"/>
                <a:gd name="T4" fmla="*/ 0 w 71"/>
                <a:gd name="T5" fmla="*/ 123 h 132"/>
                <a:gd name="T6" fmla="*/ 12 w 71"/>
                <a:gd name="T7" fmla="*/ 132 h 132"/>
                <a:gd name="T8" fmla="*/ 65 w 71"/>
                <a:gd name="T9" fmla="*/ 18 h 132"/>
                <a:gd name="T10" fmla="*/ 53 w 71"/>
                <a:gd name="T11" fmla="*/ 0 h 132"/>
                <a:gd name="T12" fmla="*/ 17 w 71"/>
                <a:gd name="T13" fmla="*/ 22 h 132"/>
              </a:gdLst>
              <a:ahLst/>
              <a:cxnLst>
                <a:cxn ang="0">
                  <a:pos x="T0" y="T1"/>
                </a:cxn>
                <a:cxn ang="0">
                  <a:pos x="T2" y="T3"/>
                </a:cxn>
                <a:cxn ang="0">
                  <a:pos x="T4" y="T5"/>
                </a:cxn>
                <a:cxn ang="0">
                  <a:pos x="T6" y="T7"/>
                </a:cxn>
                <a:cxn ang="0">
                  <a:pos x="T8" y="T9"/>
                </a:cxn>
                <a:cxn ang="0">
                  <a:pos x="T10" y="T11"/>
                </a:cxn>
                <a:cxn ang="0">
                  <a:pos x="T12" y="T13"/>
                </a:cxn>
              </a:cxnLst>
              <a:rect l="0" t="0" r="r" b="b"/>
              <a:pathLst>
                <a:path w="71" h="132">
                  <a:moveTo>
                    <a:pt x="17" y="22"/>
                  </a:moveTo>
                  <a:cubicBezTo>
                    <a:pt x="36" y="22"/>
                    <a:pt x="36" y="22"/>
                    <a:pt x="36" y="22"/>
                  </a:cubicBezTo>
                  <a:cubicBezTo>
                    <a:pt x="0" y="123"/>
                    <a:pt x="0" y="123"/>
                    <a:pt x="0" y="123"/>
                  </a:cubicBezTo>
                  <a:cubicBezTo>
                    <a:pt x="12" y="132"/>
                    <a:pt x="12" y="132"/>
                    <a:pt x="12" y="132"/>
                  </a:cubicBezTo>
                  <a:cubicBezTo>
                    <a:pt x="65" y="18"/>
                    <a:pt x="65" y="18"/>
                    <a:pt x="65" y="18"/>
                  </a:cubicBezTo>
                  <a:cubicBezTo>
                    <a:pt x="65" y="18"/>
                    <a:pt x="71" y="5"/>
                    <a:pt x="53" y="0"/>
                  </a:cubicBezTo>
                  <a:lnTo>
                    <a:pt x="17" y="22"/>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14" name="Freeform 99">
              <a:extLst>
                <a:ext uri="{FF2B5EF4-FFF2-40B4-BE49-F238E27FC236}">
                  <a16:creationId xmlns:a16="http://schemas.microsoft.com/office/drawing/2014/main" id="{37570D93-FF87-479D-8EF7-D50D66A6541A}"/>
                </a:ext>
              </a:extLst>
            </p:cNvPr>
            <p:cNvSpPr>
              <a:spLocks/>
            </p:cNvSpPr>
            <p:nvPr/>
          </p:nvSpPr>
          <p:spPr bwMode="auto">
            <a:xfrm>
              <a:off x="7861174" y="5206583"/>
              <a:ext cx="195263" cy="103188"/>
            </a:xfrm>
            <a:custGeom>
              <a:avLst/>
              <a:gdLst>
                <a:gd name="T0" fmla="*/ 10 w 59"/>
                <a:gd name="T1" fmla="*/ 31 h 31"/>
                <a:gd name="T2" fmla="*/ 5 w 59"/>
                <a:gd name="T3" fmla="*/ 31 h 31"/>
                <a:gd name="T4" fmla="*/ 2 w 59"/>
                <a:gd name="T5" fmla="*/ 23 h 31"/>
                <a:gd name="T6" fmla="*/ 2 w 59"/>
                <a:gd name="T7" fmla="*/ 7 h 31"/>
                <a:gd name="T8" fmla="*/ 4 w 59"/>
                <a:gd name="T9" fmla="*/ 0 h 31"/>
                <a:gd name="T10" fmla="*/ 29 w 59"/>
                <a:gd name="T11" fmla="*/ 19 h 31"/>
                <a:gd name="T12" fmla="*/ 36 w 59"/>
                <a:gd name="T13" fmla="*/ 21 h 31"/>
                <a:gd name="T14" fmla="*/ 36 w 59"/>
                <a:gd name="T15" fmla="*/ 16 h 31"/>
                <a:gd name="T16" fmla="*/ 37 w 59"/>
                <a:gd name="T17" fmla="*/ 16 h 31"/>
                <a:gd name="T18" fmla="*/ 49 w 59"/>
                <a:gd name="T19" fmla="*/ 22 h 31"/>
                <a:gd name="T20" fmla="*/ 53 w 59"/>
                <a:gd name="T21" fmla="*/ 23 h 31"/>
                <a:gd name="T22" fmla="*/ 59 w 59"/>
                <a:gd name="T23" fmla="*/ 31 h 31"/>
                <a:gd name="T24" fmla="*/ 21 w 59"/>
                <a:gd name="T25" fmla="*/ 31 h 31"/>
                <a:gd name="T26" fmla="*/ 13 w 59"/>
                <a:gd name="T27" fmla="*/ 26 h 31"/>
                <a:gd name="T28" fmla="*/ 10 w 59"/>
                <a:gd name="T2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31">
                  <a:moveTo>
                    <a:pt x="10" y="31"/>
                  </a:moveTo>
                  <a:cubicBezTo>
                    <a:pt x="5" y="31"/>
                    <a:pt x="5" y="31"/>
                    <a:pt x="5" y="31"/>
                  </a:cubicBezTo>
                  <a:cubicBezTo>
                    <a:pt x="2" y="23"/>
                    <a:pt x="2" y="23"/>
                    <a:pt x="2" y="23"/>
                  </a:cubicBezTo>
                  <a:cubicBezTo>
                    <a:pt x="1" y="18"/>
                    <a:pt x="0" y="12"/>
                    <a:pt x="2" y="7"/>
                  </a:cubicBezTo>
                  <a:cubicBezTo>
                    <a:pt x="4" y="0"/>
                    <a:pt x="4" y="0"/>
                    <a:pt x="4" y="0"/>
                  </a:cubicBezTo>
                  <a:cubicBezTo>
                    <a:pt x="29" y="19"/>
                    <a:pt x="29" y="19"/>
                    <a:pt x="29" y="19"/>
                  </a:cubicBezTo>
                  <a:cubicBezTo>
                    <a:pt x="31" y="20"/>
                    <a:pt x="34" y="21"/>
                    <a:pt x="36" y="21"/>
                  </a:cubicBezTo>
                  <a:cubicBezTo>
                    <a:pt x="38" y="20"/>
                    <a:pt x="39" y="18"/>
                    <a:pt x="36" y="16"/>
                  </a:cubicBezTo>
                  <a:cubicBezTo>
                    <a:pt x="37" y="16"/>
                    <a:pt x="37" y="16"/>
                    <a:pt x="37" y="16"/>
                  </a:cubicBezTo>
                  <a:cubicBezTo>
                    <a:pt x="41" y="19"/>
                    <a:pt x="45" y="20"/>
                    <a:pt x="49" y="22"/>
                  </a:cubicBezTo>
                  <a:cubicBezTo>
                    <a:pt x="53" y="23"/>
                    <a:pt x="53" y="23"/>
                    <a:pt x="53" y="23"/>
                  </a:cubicBezTo>
                  <a:cubicBezTo>
                    <a:pt x="53" y="23"/>
                    <a:pt x="59" y="24"/>
                    <a:pt x="59" y="31"/>
                  </a:cubicBezTo>
                  <a:cubicBezTo>
                    <a:pt x="21" y="31"/>
                    <a:pt x="21" y="31"/>
                    <a:pt x="21" y="31"/>
                  </a:cubicBezTo>
                  <a:cubicBezTo>
                    <a:pt x="13" y="26"/>
                    <a:pt x="13" y="26"/>
                    <a:pt x="13" y="26"/>
                  </a:cubicBezTo>
                  <a:lnTo>
                    <a:pt x="10" y="31"/>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15" name="Freeform 100">
              <a:extLst>
                <a:ext uri="{FF2B5EF4-FFF2-40B4-BE49-F238E27FC236}">
                  <a16:creationId xmlns:a16="http://schemas.microsoft.com/office/drawing/2014/main" id="{576CF9F9-D069-4C0A-B3AA-1F8FF52D2857}"/>
                </a:ext>
              </a:extLst>
            </p:cNvPr>
            <p:cNvSpPr>
              <a:spLocks/>
            </p:cNvSpPr>
            <p:nvPr/>
          </p:nvSpPr>
          <p:spPr bwMode="auto">
            <a:xfrm>
              <a:off x="7894512" y="4709696"/>
              <a:ext cx="98425" cy="69850"/>
            </a:xfrm>
            <a:custGeom>
              <a:avLst/>
              <a:gdLst>
                <a:gd name="T0" fmla="*/ 28 w 30"/>
                <a:gd name="T1" fmla="*/ 21 h 21"/>
                <a:gd name="T2" fmla="*/ 0 w 30"/>
                <a:gd name="T3" fmla="*/ 13 h 21"/>
                <a:gd name="T4" fmla="*/ 3 w 30"/>
                <a:gd name="T5" fmla="*/ 0 h 21"/>
                <a:gd name="T6" fmla="*/ 26 w 30"/>
                <a:gd name="T7" fmla="*/ 9 h 21"/>
                <a:gd name="T8" fmla="*/ 30 w 30"/>
                <a:gd name="T9" fmla="*/ 16 h 21"/>
                <a:gd name="T10" fmla="*/ 28 w 30"/>
                <a:gd name="T11" fmla="*/ 21 h 21"/>
              </a:gdLst>
              <a:ahLst/>
              <a:cxnLst>
                <a:cxn ang="0">
                  <a:pos x="T0" y="T1"/>
                </a:cxn>
                <a:cxn ang="0">
                  <a:pos x="T2" y="T3"/>
                </a:cxn>
                <a:cxn ang="0">
                  <a:pos x="T4" y="T5"/>
                </a:cxn>
                <a:cxn ang="0">
                  <a:pos x="T6" y="T7"/>
                </a:cxn>
                <a:cxn ang="0">
                  <a:pos x="T8" y="T9"/>
                </a:cxn>
                <a:cxn ang="0">
                  <a:pos x="T10" y="T11"/>
                </a:cxn>
              </a:cxnLst>
              <a:rect l="0" t="0" r="r" b="b"/>
              <a:pathLst>
                <a:path w="30" h="21">
                  <a:moveTo>
                    <a:pt x="28" y="21"/>
                  </a:moveTo>
                  <a:cubicBezTo>
                    <a:pt x="0" y="13"/>
                    <a:pt x="0" y="13"/>
                    <a:pt x="0" y="13"/>
                  </a:cubicBezTo>
                  <a:cubicBezTo>
                    <a:pt x="3" y="0"/>
                    <a:pt x="3" y="0"/>
                    <a:pt x="3" y="0"/>
                  </a:cubicBezTo>
                  <a:cubicBezTo>
                    <a:pt x="26" y="9"/>
                    <a:pt x="26" y="9"/>
                    <a:pt x="26" y="9"/>
                  </a:cubicBezTo>
                  <a:cubicBezTo>
                    <a:pt x="29" y="10"/>
                    <a:pt x="30" y="13"/>
                    <a:pt x="30" y="16"/>
                  </a:cubicBezTo>
                  <a:lnTo>
                    <a:pt x="28" y="21"/>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16" name="Freeform 101">
              <a:extLst>
                <a:ext uri="{FF2B5EF4-FFF2-40B4-BE49-F238E27FC236}">
                  <a16:creationId xmlns:a16="http://schemas.microsoft.com/office/drawing/2014/main" id="{46C19BB6-AC79-4749-8DD6-111C6BD34D30}"/>
                </a:ext>
              </a:extLst>
            </p:cNvPr>
            <p:cNvSpPr>
              <a:spLocks/>
            </p:cNvSpPr>
            <p:nvPr/>
          </p:nvSpPr>
          <p:spPr bwMode="auto">
            <a:xfrm>
              <a:off x="7570662" y="4390608"/>
              <a:ext cx="336550" cy="431800"/>
            </a:xfrm>
            <a:custGeom>
              <a:avLst/>
              <a:gdLst>
                <a:gd name="T0" fmla="*/ 101 w 101"/>
                <a:gd name="T1" fmla="*/ 92 h 130"/>
                <a:gd name="T2" fmla="*/ 53 w 101"/>
                <a:gd name="T3" fmla="*/ 79 h 130"/>
                <a:gd name="T4" fmla="*/ 51 w 101"/>
                <a:gd name="T5" fmla="*/ 69 h 130"/>
                <a:gd name="T6" fmla="*/ 69 w 101"/>
                <a:gd name="T7" fmla="*/ 40 h 130"/>
                <a:gd name="T8" fmla="*/ 42 w 101"/>
                <a:gd name="T9" fmla="*/ 0 h 130"/>
                <a:gd name="T10" fmla="*/ 11 w 101"/>
                <a:gd name="T11" fmla="*/ 130 h 130"/>
                <a:gd name="T12" fmla="*/ 63 w 101"/>
                <a:gd name="T13" fmla="*/ 100 h 130"/>
                <a:gd name="T14" fmla="*/ 63 w 101"/>
                <a:gd name="T15" fmla="*/ 100 h 130"/>
                <a:gd name="T16" fmla="*/ 97 w 101"/>
                <a:gd name="T17" fmla="*/ 109 h 130"/>
                <a:gd name="T18" fmla="*/ 101 w 101"/>
                <a:gd name="T19" fmla="*/ 9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30">
                  <a:moveTo>
                    <a:pt x="101" y="92"/>
                  </a:moveTo>
                  <a:cubicBezTo>
                    <a:pt x="53" y="79"/>
                    <a:pt x="53" y="79"/>
                    <a:pt x="53" y="79"/>
                  </a:cubicBezTo>
                  <a:cubicBezTo>
                    <a:pt x="51" y="69"/>
                    <a:pt x="51" y="69"/>
                    <a:pt x="51" y="69"/>
                  </a:cubicBezTo>
                  <a:cubicBezTo>
                    <a:pt x="57" y="56"/>
                    <a:pt x="69" y="50"/>
                    <a:pt x="69" y="40"/>
                  </a:cubicBezTo>
                  <a:cubicBezTo>
                    <a:pt x="69" y="31"/>
                    <a:pt x="61" y="0"/>
                    <a:pt x="42" y="0"/>
                  </a:cubicBezTo>
                  <a:cubicBezTo>
                    <a:pt x="25" y="0"/>
                    <a:pt x="0" y="14"/>
                    <a:pt x="11" y="130"/>
                  </a:cubicBezTo>
                  <a:cubicBezTo>
                    <a:pt x="63" y="100"/>
                    <a:pt x="63" y="100"/>
                    <a:pt x="63" y="100"/>
                  </a:cubicBezTo>
                  <a:cubicBezTo>
                    <a:pt x="63" y="100"/>
                    <a:pt x="63" y="100"/>
                    <a:pt x="63" y="100"/>
                  </a:cubicBezTo>
                  <a:cubicBezTo>
                    <a:pt x="97" y="109"/>
                    <a:pt x="97" y="109"/>
                    <a:pt x="97" y="109"/>
                  </a:cubicBezTo>
                  <a:lnTo>
                    <a:pt x="101" y="92"/>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17" name="Freeform 102">
              <a:extLst>
                <a:ext uri="{FF2B5EF4-FFF2-40B4-BE49-F238E27FC236}">
                  <a16:creationId xmlns:a16="http://schemas.microsoft.com/office/drawing/2014/main" id="{8B46AD57-1456-4031-9805-82BCAAADFC33}"/>
                </a:ext>
              </a:extLst>
            </p:cNvPr>
            <p:cNvSpPr>
              <a:spLocks/>
            </p:cNvSpPr>
            <p:nvPr/>
          </p:nvSpPr>
          <p:spPr bwMode="auto">
            <a:xfrm>
              <a:off x="7651624" y="4460458"/>
              <a:ext cx="255588" cy="292100"/>
            </a:xfrm>
            <a:custGeom>
              <a:avLst/>
              <a:gdLst>
                <a:gd name="T0" fmla="*/ 18 w 77"/>
                <a:gd name="T1" fmla="*/ 8 h 88"/>
                <a:gd name="T2" fmla="*/ 29 w 77"/>
                <a:gd name="T3" fmla="*/ 58 h 88"/>
                <a:gd name="T4" fmla="*/ 77 w 77"/>
                <a:gd name="T5" fmla="*/ 71 h 88"/>
                <a:gd name="T6" fmla="*/ 73 w 77"/>
                <a:gd name="T7" fmla="*/ 88 h 88"/>
                <a:gd name="T8" fmla="*/ 21 w 77"/>
                <a:gd name="T9" fmla="*/ 74 h 88"/>
                <a:gd name="T10" fmla="*/ 13 w 77"/>
                <a:gd name="T11" fmla="*/ 66 h 88"/>
                <a:gd name="T12" fmla="*/ 1 w 77"/>
                <a:gd name="T13" fmla="*/ 11 h 88"/>
                <a:gd name="T14" fmla="*/ 8 w 77"/>
                <a:gd name="T15" fmla="*/ 1 h 88"/>
                <a:gd name="T16" fmla="*/ 8 w 77"/>
                <a:gd name="T17" fmla="*/ 1 h 88"/>
                <a:gd name="T18" fmla="*/ 18 w 77"/>
                <a:gd name="T19"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88">
                  <a:moveTo>
                    <a:pt x="18" y="8"/>
                  </a:moveTo>
                  <a:cubicBezTo>
                    <a:pt x="29" y="58"/>
                    <a:pt x="29" y="58"/>
                    <a:pt x="29" y="58"/>
                  </a:cubicBezTo>
                  <a:cubicBezTo>
                    <a:pt x="77" y="71"/>
                    <a:pt x="77" y="71"/>
                    <a:pt x="77" y="71"/>
                  </a:cubicBezTo>
                  <a:cubicBezTo>
                    <a:pt x="73" y="88"/>
                    <a:pt x="73" y="88"/>
                    <a:pt x="73" y="88"/>
                  </a:cubicBezTo>
                  <a:cubicBezTo>
                    <a:pt x="21" y="74"/>
                    <a:pt x="21" y="74"/>
                    <a:pt x="21" y="74"/>
                  </a:cubicBezTo>
                  <a:cubicBezTo>
                    <a:pt x="17" y="73"/>
                    <a:pt x="14" y="70"/>
                    <a:pt x="13" y="66"/>
                  </a:cubicBezTo>
                  <a:cubicBezTo>
                    <a:pt x="1" y="11"/>
                    <a:pt x="1" y="11"/>
                    <a:pt x="1" y="11"/>
                  </a:cubicBezTo>
                  <a:cubicBezTo>
                    <a:pt x="0" y="7"/>
                    <a:pt x="3" y="2"/>
                    <a:pt x="8" y="1"/>
                  </a:cubicBezTo>
                  <a:cubicBezTo>
                    <a:pt x="8" y="1"/>
                    <a:pt x="8" y="1"/>
                    <a:pt x="8" y="1"/>
                  </a:cubicBezTo>
                  <a:cubicBezTo>
                    <a:pt x="13" y="0"/>
                    <a:pt x="17" y="3"/>
                    <a:pt x="18" y="8"/>
                  </a:cubicBez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18" name="Freeform 103">
              <a:extLst>
                <a:ext uri="{FF2B5EF4-FFF2-40B4-BE49-F238E27FC236}">
                  <a16:creationId xmlns:a16="http://schemas.microsoft.com/office/drawing/2014/main" id="{54198EB8-50AD-4A6D-AC92-2A813D14CEE9}"/>
                </a:ext>
              </a:extLst>
            </p:cNvPr>
            <p:cNvSpPr>
              <a:spLocks noEditPoints="1"/>
            </p:cNvSpPr>
            <p:nvPr/>
          </p:nvSpPr>
          <p:spPr bwMode="auto">
            <a:xfrm>
              <a:off x="7488112" y="4073108"/>
              <a:ext cx="622300" cy="1236663"/>
            </a:xfrm>
            <a:custGeom>
              <a:avLst/>
              <a:gdLst>
                <a:gd name="T0" fmla="*/ 108 w 187"/>
                <a:gd name="T1" fmla="*/ 258 h 371"/>
                <a:gd name="T2" fmla="*/ 55 w 187"/>
                <a:gd name="T3" fmla="*/ 258 h 371"/>
                <a:gd name="T4" fmla="*/ 30 w 187"/>
                <a:gd name="T5" fmla="*/ 371 h 371"/>
                <a:gd name="T6" fmla="*/ 117 w 187"/>
                <a:gd name="T7" fmla="*/ 371 h 371"/>
                <a:gd name="T8" fmla="*/ 78 w 187"/>
                <a:gd name="T9" fmla="*/ 174 h 371"/>
                <a:gd name="T10" fmla="*/ 123 w 187"/>
                <a:gd name="T11" fmla="*/ 198 h 371"/>
                <a:gd name="T12" fmla="*/ 72 w 187"/>
                <a:gd name="T13" fmla="*/ 204 h 371"/>
                <a:gd name="T14" fmla="*/ 152 w 187"/>
                <a:gd name="T15" fmla="*/ 227 h 371"/>
                <a:gd name="T16" fmla="*/ 9 w 187"/>
                <a:gd name="T17" fmla="*/ 135 h 371"/>
                <a:gd name="T18" fmla="*/ 17 w 187"/>
                <a:gd name="T19" fmla="*/ 226 h 371"/>
                <a:gd name="T20" fmla="*/ 133 w 187"/>
                <a:gd name="T21" fmla="*/ 258 h 371"/>
                <a:gd name="T22" fmla="*/ 133 w 187"/>
                <a:gd name="T23" fmla="*/ 239 h 371"/>
                <a:gd name="T24" fmla="*/ 76 w 187"/>
                <a:gd name="T25" fmla="*/ 164 h 371"/>
                <a:gd name="T26" fmla="*/ 67 w 187"/>
                <a:gd name="T27" fmla="*/ 95 h 371"/>
                <a:gd name="T28" fmla="*/ 36 w 187"/>
                <a:gd name="T29" fmla="*/ 225 h 371"/>
                <a:gd name="T30" fmla="*/ 55 w 187"/>
                <a:gd name="T31" fmla="*/ 239 h 371"/>
                <a:gd name="T32" fmla="*/ 133 w 187"/>
                <a:gd name="T33" fmla="*/ 239 h 371"/>
                <a:gd name="T34" fmla="*/ 116 w 187"/>
                <a:gd name="T35" fmla="*/ 340 h 371"/>
                <a:gd name="T36" fmla="*/ 114 w 187"/>
                <a:gd name="T37" fmla="*/ 363 h 371"/>
                <a:gd name="T38" fmla="*/ 122 w 187"/>
                <a:gd name="T39" fmla="*/ 371 h 371"/>
                <a:gd name="T40" fmla="*/ 133 w 187"/>
                <a:gd name="T41" fmla="*/ 371 h 371"/>
                <a:gd name="T42" fmla="*/ 165 w 187"/>
                <a:gd name="T43" fmla="*/ 363 h 371"/>
                <a:gd name="T44" fmla="*/ 149 w 187"/>
                <a:gd name="T45" fmla="*/ 356 h 371"/>
                <a:gd name="T46" fmla="*/ 133 w 187"/>
                <a:gd name="T47" fmla="*/ 338 h 371"/>
                <a:gd name="T48" fmla="*/ 169 w 187"/>
                <a:gd name="T49" fmla="*/ 217 h 371"/>
                <a:gd name="T50" fmla="*/ 88 w 187"/>
                <a:gd name="T51" fmla="*/ 195 h 371"/>
                <a:gd name="T52" fmla="*/ 125 w 187"/>
                <a:gd name="T53" fmla="*/ 191 h 371"/>
                <a:gd name="T54" fmla="*/ 152 w 187"/>
                <a:gd name="T55" fmla="*/ 207 h 371"/>
                <a:gd name="T56" fmla="*/ 122 w 187"/>
                <a:gd name="T57" fmla="*/ 204 h 371"/>
                <a:gd name="T58" fmla="*/ 62 w 187"/>
                <a:gd name="T59" fmla="*/ 182 h 371"/>
                <a:gd name="T60" fmla="*/ 50 w 187"/>
                <a:gd name="T61" fmla="*/ 127 h 371"/>
                <a:gd name="T62" fmla="*/ 76 w 187"/>
                <a:gd name="T63" fmla="*/ 97 h 371"/>
                <a:gd name="T64" fmla="*/ 90 w 187"/>
                <a:gd name="T65" fmla="*/ 56 h 371"/>
                <a:gd name="T66" fmla="*/ 89 w 187"/>
                <a:gd name="T67" fmla="*/ 41 h 371"/>
                <a:gd name="T68" fmla="*/ 82 w 187"/>
                <a:gd name="T69" fmla="*/ 21 h 371"/>
                <a:gd name="T70" fmla="*/ 18 w 187"/>
                <a:gd name="T71" fmla="*/ 86 h 371"/>
                <a:gd name="T72" fmla="*/ 27 w 187"/>
                <a:gd name="T73" fmla="*/ 62 h 371"/>
                <a:gd name="T74" fmla="*/ 28 w 187"/>
                <a:gd name="T75" fmla="*/ 23 h 371"/>
                <a:gd name="T76" fmla="*/ 36 w 187"/>
                <a:gd name="T77" fmla="*/ 13 h 371"/>
                <a:gd name="T78" fmla="*/ 82 w 187"/>
                <a:gd name="T79" fmla="*/ 2 h 371"/>
                <a:gd name="T80" fmla="*/ 85 w 187"/>
                <a:gd name="T81" fmla="*/ 19 h 371"/>
                <a:gd name="T82" fmla="*/ 50 w 187"/>
                <a:gd name="T83" fmla="*/ 33 h 371"/>
                <a:gd name="T84" fmla="*/ 48 w 187"/>
                <a:gd name="T85" fmla="*/ 53 h 371"/>
                <a:gd name="T86" fmla="*/ 55 w 187"/>
                <a:gd name="T87" fmla="*/ 61 h 371"/>
                <a:gd name="T88" fmla="*/ 57 w 187"/>
                <a:gd name="T89" fmla="*/ 7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7" h="371">
                  <a:moveTo>
                    <a:pt x="126" y="312"/>
                  </a:moveTo>
                  <a:cubicBezTo>
                    <a:pt x="108" y="258"/>
                    <a:pt x="108" y="258"/>
                    <a:pt x="108" y="258"/>
                  </a:cubicBezTo>
                  <a:cubicBezTo>
                    <a:pt x="78" y="258"/>
                    <a:pt x="78" y="258"/>
                    <a:pt x="78" y="258"/>
                  </a:cubicBezTo>
                  <a:cubicBezTo>
                    <a:pt x="55" y="258"/>
                    <a:pt x="55" y="258"/>
                    <a:pt x="55" y="258"/>
                  </a:cubicBezTo>
                  <a:cubicBezTo>
                    <a:pt x="21" y="358"/>
                    <a:pt x="21" y="358"/>
                    <a:pt x="21" y="358"/>
                  </a:cubicBezTo>
                  <a:cubicBezTo>
                    <a:pt x="19" y="364"/>
                    <a:pt x="24" y="371"/>
                    <a:pt x="30" y="371"/>
                  </a:cubicBezTo>
                  <a:cubicBezTo>
                    <a:pt x="78" y="371"/>
                    <a:pt x="78" y="371"/>
                    <a:pt x="78" y="371"/>
                  </a:cubicBezTo>
                  <a:cubicBezTo>
                    <a:pt x="117" y="371"/>
                    <a:pt x="117" y="371"/>
                    <a:pt x="117" y="371"/>
                  </a:cubicBezTo>
                  <a:moveTo>
                    <a:pt x="70" y="136"/>
                  </a:moveTo>
                  <a:cubicBezTo>
                    <a:pt x="78" y="174"/>
                    <a:pt x="78" y="174"/>
                    <a:pt x="78" y="174"/>
                  </a:cubicBezTo>
                  <a:cubicBezTo>
                    <a:pt x="126" y="187"/>
                    <a:pt x="126" y="187"/>
                    <a:pt x="126" y="187"/>
                  </a:cubicBezTo>
                  <a:cubicBezTo>
                    <a:pt x="123" y="198"/>
                    <a:pt x="123" y="198"/>
                    <a:pt x="123" y="198"/>
                  </a:cubicBezTo>
                  <a:moveTo>
                    <a:pt x="36" y="225"/>
                  </a:moveTo>
                  <a:cubicBezTo>
                    <a:pt x="72" y="204"/>
                    <a:pt x="72" y="204"/>
                    <a:pt x="72" y="204"/>
                  </a:cubicBezTo>
                  <a:moveTo>
                    <a:pt x="169" y="217"/>
                  </a:moveTo>
                  <a:cubicBezTo>
                    <a:pt x="152" y="227"/>
                    <a:pt x="152" y="227"/>
                    <a:pt x="152" y="227"/>
                  </a:cubicBezTo>
                  <a:moveTo>
                    <a:pt x="20" y="142"/>
                  </a:moveTo>
                  <a:cubicBezTo>
                    <a:pt x="19" y="137"/>
                    <a:pt x="14" y="134"/>
                    <a:pt x="9" y="135"/>
                  </a:cubicBezTo>
                  <a:cubicBezTo>
                    <a:pt x="4" y="136"/>
                    <a:pt x="0" y="141"/>
                    <a:pt x="1" y="146"/>
                  </a:cubicBezTo>
                  <a:cubicBezTo>
                    <a:pt x="17" y="226"/>
                    <a:pt x="17" y="226"/>
                    <a:pt x="17" y="226"/>
                  </a:cubicBezTo>
                  <a:cubicBezTo>
                    <a:pt x="20" y="245"/>
                    <a:pt x="36" y="258"/>
                    <a:pt x="55" y="258"/>
                  </a:cubicBezTo>
                  <a:cubicBezTo>
                    <a:pt x="133" y="258"/>
                    <a:pt x="133" y="258"/>
                    <a:pt x="133" y="258"/>
                  </a:cubicBezTo>
                  <a:cubicBezTo>
                    <a:pt x="138" y="258"/>
                    <a:pt x="142" y="254"/>
                    <a:pt x="142" y="248"/>
                  </a:cubicBezTo>
                  <a:cubicBezTo>
                    <a:pt x="142" y="243"/>
                    <a:pt x="138" y="239"/>
                    <a:pt x="133" y="239"/>
                  </a:cubicBezTo>
                  <a:cubicBezTo>
                    <a:pt x="55" y="239"/>
                    <a:pt x="55" y="239"/>
                    <a:pt x="55" y="239"/>
                  </a:cubicBezTo>
                  <a:moveTo>
                    <a:pt x="76" y="164"/>
                  </a:moveTo>
                  <a:cubicBezTo>
                    <a:pt x="82" y="151"/>
                    <a:pt x="94" y="145"/>
                    <a:pt x="94" y="135"/>
                  </a:cubicBezTo>
                  <a:cubicBezTo>
                    <a:pt x="94" y="126"/>
                    <a:pt x="86" y="95"/>
                    <a:pt x="67" y="95"/>
                  </a:cubicBezTo>
                  <a:cubicBezTo>
                    <a:pt x="65" y="95"/>
                    <a:pt x="61" y="95"/>
                    <a:pt x="58" y="97"/>
                  </a:cubicBezTo>
                  <a:cubicBezTo>
                    <a:pt x="42" y="103"/>
                    <a:pt x="27" y="130"/>
                    <a:pt x="36" y="225"/>
                  </a:cubicBezTo>
                  <a:cubicBezTo>
                    <a:pt x="36" y="225"/>
                    <a:pt x="36" y="225"/>
                    <a:pt x="36" y="225"/>
                  </a:cubicBezTo>
                  <a:cubicBezTo>
                    <a:pt x="38" y="233"/>
                    <a:pt x="46" y="239"/>
                    <a:pt x="55" y="239"/>
                  </a:cubicBezTo>
                  <a:cubicBezTo>
                    <a:pt x="133" y="239"/>
                    <a:pt x="133" y="239"/>
                    <a:pt x="133" y="239"/>
                  </a:cubicBezTo>
                  <a:cubicBezTo>
                    <a:pt x="133" y="239"/>
                    <a:pt x="133" y="239"/>
                    <a:pt x="133" y="239"/>
                  </a:cubicBezTo>
                  <a:cubicBezTo>
                    <a:pt x="152" y="239"/>
                    <a:pt x="152" y="239"/>
                    <a:pt x="152" y="239"/>
                  </a:cubicBezTo>
                  <a:cubicBezTo>
                    <a:pt x="116" y="340"/>
                    <a:pt x="116" y="340"/>
                    <a:pt x="116" y="340"/>
                  </a:cubicBezTo>
                  <a:cubicBezTo>
                    <a:pt x="114" y="347"/>
                    <a:pt x="114" y="347"/>
                    <a:pt x="114" y="347"/>
                  </a:cubicBezTo>
                  <a:cubicBezTo>
                    <a:pt x="112" y="352"/>
                    <a:pt x="113" y="358"/>
                    <a:pt x="114" y="363"/>
                  </a:cubicBezTo>
                  <a:cubicBezTo>
                    <a:pt x="117" y="371"/>
                    <a:pt x="117" y="371"/>
                    <a:pt x="117" y="371"/>
                  </a:cubicBezTo>
                  <a:cubicBezTo>
                    <a:pt x="122" y="371"/>
                    <a:pt x="122" y="371"/>
                    <a:pt x="122" y="371"/>
                  </a:cubicBezTo>
                  <a:cubicBezTo>
                    <a:pt x="125" y="366"/>
                    <a:pt x="125" y="366"/>
                    <a:pt x="125" y="366"/>
                  </a:cubicBezTo>
                  <a:cubicBezTo>
                    <a:pt x="133" y="371"/>
                    <a:pt x="133" y="371"/>
                    <a:pt x="133" y="371"/>
                  </a:cubicBezTo>
                  <a:cubicBezTo>
                    <a:pt x="171" y="371"/>
                    <a:pt x="171" y="371"/>
                    <a:pt x="171" y="371"/>
                  </a:cubicBezTo>
                  <a:cubicBezTo>
                    <a:pt x="171" y="364"/>
                    <a:pt x="165" y="363"/>
                    <a:pt x="165" y="363"/>
                  </a:cubicBezTo>
                  <a:cubicBezTo>
                    <a:pt x="161" y="362"/>
                    <a:pt x="161" y="362"/>
                    <a:pt x="161" y="362"/>
                  </a:cubicBezTo>
                  <a:cubicBezTo>
                    <a:pt x="157" y="360"/>
                    <a:pt x="153" y="359"/>
                    <a:pt x="149" y="356"/>
                  </a:cubicBezTo>
                  <a:cubicBezTo>
                    <a:pt x="148" y="356"/>
                    <a:pt x="148" y="356"/>
                    <a:pt x="148" y="356"/>
                  </a:cubicBezTo>
                  <a:cubicBezTo>
                    <a:pt x="133" y="338"/>
                    <a:pt x="133" y="338"/>
                    <a:pt x="133" y="338"/>
                  </a:cubicBezTo>
                  <a:cubicBezTo>
                    <a:pt x="181" y="235"/>
                    <a:pt x="181" y="235"/>
                    <a:pt x="181" y="235"/>
                  </a:cubicBezTo>
                  <a:cubicBezTo>
                    <a:pt x="181" y="235"/>
                    <a:pt x="187" y="222"/>
                    <a:pt x="169" y="217"/>
                  </a:cubicBezTo>
                  <a:cubicBezTo>
                    <a:pt x="88" y="195"/>
                    <a:pt x="88" y="195"/>
                    <a:pt x="88" y="195"/>
                  </a:cubicBezTo>
                  <a:cubicBezTo>
                    <a:pt x="88" y="195"/>
                    <a:pt x="88" y="195"/>
                    <a:pt x="88" y="195"/>
                  </a:cubicBezTo>
                  <a:cubicBezTo>
                    <a:pt x="88" y="195"/>
                    <a:pt x="88" y="195"/>
                    <a:pt x="88" y="195"/>
                  </a:cubicBezTo>
                  <a:moveTo>
                    <a:pt x="125" y="191"/>
                  </a:moveTo>
                  <a:cubicBezTo>
                    <a:pt x="148" y="200"/>
                    <a:pt x="148" y="200"/>
                    <a:pt x="148" y="200"/>
                  </a:cubicBezTo>
                  <a:cubicBezTo>
                    <a:pt x="151" y="201"/>
                    <a:pt x="152" y="204"/>
                    <a:pt x="152" y="207"/>
                  </a:cubicBezTo>
                  <a:cubicBezTo>
                    <a:pt x="150" y="212"/>
                    <a:pt x="150" y="212"/>
                    <a:pt x="150" y="212"/>
                  </a:cubicBezTo>
                  <a:cubicBezTo>
                    <a:pt x="122" y="204"/>
                    <a:pt x="122" y="204"/>
                    <a:pt x="122" y="204"/>
                  </a:cubicBezTo>
                  <a:cubicBezTo>
                    <a:pt x="70" y="190"/>
                    <a:pt x="70" y="190"/>
                    <a:pt x="70" y="190"/>
                  </a:cubicBezTo>
                  <a:cubicBezTo>
                    <a:pt x="66" y="189"/>
                    <a:pt x="63" y="186"/>
                    <a:pt x="62" y="182"/>
                  </a:cubicBezTo>
                  <a:cubicBezTo>
                    <a:pt x="52" y="135"/>
                    <a:pt x="52" y="135"/>
                    <a:pt x="52" y="135"/>
                  </a:cubicBezTo>
                  <a:cubicBezTo>
                    <a:pt x="50" y="127"/>
                    <a:pt x="50" y="127"/>
                    <a:pt x="50" y="127"/>
                  </a:cubicBezTo>
                  <a:cubicBezTo>
                    <a:pt x="49" y="123"/>
                    <a:pt x="52" y="118"/>
                    <a:pt x="57" y="117"/>
                  </a:cubicBezTo>
                  <a:moveTo>
                    <a:pt x="76" y="97"/>
                  </a:moveTo>
                  <a:cubicBezTo>
                    <a:pt x="74" y="78"/>
                    <a:pt x="74" y="78"/>
                    <a:pt x="74" y="78"/>
                  </a:cubicBezTo>
                  <a:cubicBezTo>
                    <a:pt x="80" y="76"/>
                    <a:pt x="93" y="68"/>
                    <a:pt x="90" y="56"/>
                  </a:cubicBezTo>
                  <a:cubicBezTo>
                    <a:pt x="96" y="51"/>
                    <a:pt x="96" y="51"/>
                    <a:pt x="96" y="51"/>
                  </a:cubicBezTo>
                  <a:cubicBezTo>
                    <a:pt x="89" y="41"/>
                    <a:pt x="89" y="41"/>
                    <a:pt x="89" y="41"/>
                  </a:cubicBezTo>
                  <a:cubicBezTo>
                    <a:pt x="85" y="24"/>
                    <a:pt x="85" y="24"/>
                    <a:pt x="85" y="24"/>
                  </a:cubicBezTo>
                  <a:cubicBezTo>
                    <a:pt x="84" y="22"/>
                    <a:pt x="84" y="21"/>
                    <a:pt x="82" y="21"/>
                  </a:cubicBezTo>
                  <a:moveTo>
                    <a:pt x="58" y="86"/>
                  </a:moveTo>
                  <a:cubicBezTo>
                    <a:pt x="44" y="88"/>
                    <a:pt x="31" y="88"/>
                    <a:pt x="18" y="86"/>
                  </a:cubicBezTo>
                  <a:cubicBezTo>
                    <a:pt x="17" y="86"/>
                    <a:pt x="16" y="84"/>
                    <a:pt x="17" y="84"/>
                  </a:cubicBezTo>
                  <a:cubicBezTo>
                    <a:pt x="25" y="80"/>
                    <a:pt x="30" y="71"/>
                    <a:pt x="27" y="62"/>
                  </a:cubicBezTo>
                  <a:cubicBezTo>
                    <a:pt x="20" y="36"/>
                    <a:pt x="20" y="36"/>
                    <a:pt x="20" y="36"/>
                  </a:cubicBezTo>
                  <a:cubicBezTo>
                    <a:pt x="19" y="30"/>
                    <a:pt x="22" y="25"/>
                    <a:pt x="28" y="23"/>
                  </a:cubicBezTo>
                  <a:cubicBezTo>
                    <a:pt x="27" y="19"/>
                    <a:pt x="29" y="15"/>
                    <a:pt x="33" y="14"/>
                  </a:cubicBezTo>
                  <a:cubicBezTo>
                    <a:pt x="36" y="13"/>
                    <a:pt x="36" y="13"/>
                    <a:pt x="36" y="13"/>
                  </a:cubicBezTo>
                  <a:cubicBezTo>
                    <a:pt x="40" y="12"/>
                    <a:pt x="45" y="11"/>
                    <a:pt x="49" y="10"/>
                  </a:cubicBezTo>
                  <a:cubicBezTo>
                    <a:pt x="60" y="9"/>
                    <a:pt x="71" y="6"/>
                    <a:pt x="82" y="2"/>
                  </a:cubicBezTo>
                  <a:cubicBezTo>
                    <a:pt x="85" y="0"/>
                    <a:pt x="89" y="2"/>
                    <a:pt x="90" y="5"/>
                  </a:cubicBezTo>
                  <a:cubicBezTo>
                    <a:pt x="91" y="10"/>
                    <a:pt x="89" y="16"/>
                    <a:pt x="85" y="19"/>
                  </a:cubicBezTo>
                  <a:cubicBezTo>
                    <a:pt x="78" y="24"/>
                    <a:pt x="69" y="29"/>
                    <a:pt x="59" y="31"/>
                  </a:cubicBezTo>
                  <a:cubicBezTo>
                    <a:pt x="56" y="32"/>
                    <a:pt x="53" y="33"/>
                    <a:pt x="50" y="33"/>
                  </a:cubicBezTo>
                  <a:cubicBezTo>
                    <a:pt x="51" y="39"/>
                    <a:pt x="52" y="44"/>
                    <a:pt x="53" y="50"/>
                  </a:cubicBezTo>
                  <a:cubicBezTo>
                    <a:pt x="52" y="50"/>
                    <a:pt x="50" y="50"/>
                    <a:pt x="48" y="53"/>
                  </a:cubicBezTo>
                  <a:cubicBezTo>
                    <a:pt x="48" y="54"/>
                    <a:pt x="47" y="55"/>
                    <a:pt x="48" y="57"/>
                  </a:cubicBezTo>
                  <a:cubicBezTo>
                    <a:pt x="49" y="60"/>
                    <a:pt x="52" y="62"/>
                    <a:pt x="55" y="61"/>
                  </a:cubicBezTo>
                  <a:cubicBezTo>
                    <a:pt x="55" y="61"/>
                    <a:pt x="55" y="61"/>
                    <a:pt x="55" y="61"/>
                  </a:cubicBezTo>
                  <a:cubicBezTo>
                    <a:pt x="56" y="65"/>
                    <a:pt x="56" y="69"/>
                    <a:pt x="57" y="74"/>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grpSp>
      <p:grpSp>
        <p:nvGrpSpPr>
          <p:cNvPr id="119" name="Group 118">
            <a:extLst>
              <a:ext uri="{FF2B5EF4-FFF2-40B4-BE49-F238E27FC236}">
                <a16:creationId xmlns:a16="http://schemas.microsoft.com/office/drawing/2014/main" id="{17FDB6CC-352A-4B2D-B0E5-448FF38736F2}"/>
              </a:ext>
            </a:extLst>
          </p:cNvPr>
          <p:cNvGrpSpPr/>
          <p:nvPr userDrawn="1"/>
        </p:nvGrpSpPr>
        <p:grpSpPr>
          <a:xfrm>
            <a:off x="6770562" y="4245352"/>
            <a:ext cx="741363" cy="1243013"/>
            <a:chOff x="6770562" y="4066758"/>
            <a:chExt cx="741363" cy="1243013"/>
          </a:xfrm>
        </p:grpSpPr>
        <p:sp>
          <p:nvSpPr>
            <p:cNvPr id="120" name="Freeform 104">
              <a:extLst>
                <a:ext uri="{FF2B5EF4-FFF2-40B4-BE49-F238E27FC236}">
                  <a16:creationId xmlns:a16="http://schemas.microsoft.com/office/drawing/2014/main" id="{83D04F04-1E3F-42F4-AC23-60BD4698F269}"/>
                </a:ext>
              </a:extLst>
            </p:cNvPr>
            <p:cNvSpPr>
              <a:spLocks/>
            </p:cNvSpPr>
            <p:nvPr/>
          </p:nvSpPr>
          <p:spPr bwMode="auto">
            <a:xfrm>
              <a:off x="6916612" y="4066758"/>
              <a:ext cx="225425" cy="303213"/>
            </a:xfrm>
            <a:custGeom>
              <a:avLst/>
              <a:gdLst>
                <a:gd name="T0" fmla="*/ 58 w 68"/>
                <a:gd name="T1" fmla="*/ 29 h 91"/>
                <a:gd name="T2" fmla="*/ 55 w 68"/>
                <a:gd name="T3" fmla="*/ 19 h 91"/>
                <a:gd name="T4" fmla="*/ 29 w 68"/>
                <a:gd name="T5" fmla="*/ 3 h 91"/>
                <a:gd name="T6" fmla="*/ 18 w 68"/>
                <a:gd name="T7" fmla="*/ 6 h 91"/>
                <a:gd name="T8" fmla="*/ 3 w 68"/>
                <a:gd name="T9" fmla="*/ 33 h 91"/>
                <a:gd name="T10" fmla="*/ 8 w 68"/>
                <a:gd name="T11" fmla="*/ 51 h 91"/>
                <a:gd name="T12" fmla="*/ 19 w 68"/>
                <a:gd name="T13" fmla="*/ 66 h 91"/>
                <a:gd name="T14" fmla="*/ 19 w 68"/>
                <a:gd name="T15" fmla="*/ 66 h 91"/>
                <a:gd name="T16" fmla="*/ 21 w 68"/>
                <a:gd name="T17" fmla="*/ 74 h 91"/>
                <a:gd name="T18" fmla="*/ 21 w 68"/>
                <a:gd name="T19" fmla="*/ 79 h 91"/>
                <a:gd name="T20" fmla="*/ 42 w 68"/>
                <a:gd name="T21" fmla="*/ 91 h 91"/>
                <a:gd name="T22" fmla="*/ 46 w 68"/>
                <a:gd name="T23" fmla="*/ 73 h 91"/>
                <a:gd name="T24" fmla="*/ 62 w 68"/>
                <a:gd name="T25" fmla="*/ 47 h 91"/>
                <a:gd name="T26" fmla="*/ 68 w 68"/>
                <a:gd name="T27" fmla="*/ 40 h 91"/>
                <a:gd name="T28" fmla="*/ 58 w 68"/>
                <a:gd name="T29" fmla="*/ 2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91">
                  <a:moveTo>
                    <a:pt x="58" y="29"/>
                  </a:moveTo>
                  <a:cubicBezTo>
                    <a:pt x="55" y="19"/>
                    <a:pt x="55" y="19"/>
                    <a:pt x="55" y="19"/>
                  </a:cubicBezTo>
                  <a:cubicBezTo>
                    <a:pt x="52" y="7"/>
                    <a:pt x="40" y="0"/>
                    <a:pt x="29" y="3"/>
                  </a:cubicBezTo>
                  <a:cubicBezTo>
                    <a:pt x="18" y="6"/>
                    <a:pt x="18" y="6"/>
                    <a:pt x="18" y="6"/>
                  </a:cubicBezTo>
                  <a:cubicBezTo>
                    <a:pt x="7" y="9"/>
                    <a:pt x="0" y="21"/>
                    <a:pt x="3" y="33"/>
                  </a:cubicBezTo>
                  <a:cubicBezTo>
                    <a:pt x="8" y="51"/>
                    <a:pt x="8" y="51"/>
                    <a:pt x="8" y="51"/>
                  </a:cubicBezTo>
                  <a:cubicBezTo>
                    <a:pt x="9" y="57"/>
                    <a:pt x="14" y="63"/>
                    <a:pt x="19" y="66"/>
                  </a:cubicBezTo>
                  <a:cubicBezTo>
                    <a:pt x="19" y="66"/>
                    <a:pt x="19" y="66"/>
                    <a:pt x="19" y="66"/>
                  </a:cubicBezTo>
                  <a:cubicBezTo>
                    <a:pt x="21" y="74"/>
                    <a:pt x="21" y="74"/>
                    <a:pt x="21" y="74"/>
                  </a:cubicBezTo>
                  <a:cubicBezTo>
                    <a:pt x="21" y="79"/>
                    <a:pt x="21" y="79"/>
                    <a:pt x="21" y="79"/>
                  </a:cubicBezTo>
                  <a:cubicBezTo>
                    <a:pt x="42" y="91"/>
                    <a:pt x="42" y="91"/>
                    <a:pt x="42" y="91"/>
                  </a:cubicBezTo>
                  <a:cubicBezTo>
                    <a:pt x="46" y="73"/>
                    <a:pt x="46" y="73"/>
                    <a:pt x="46" y="73"/>
                  </a:cubicBezTo>
                  <a:cubicBezTo>
                    <a:pt x="62" y="68"/>
                    <a:pt x="63" y="53"/>
                    <a:pt x="62" y="47"/>
                  </a:cubicBezTo>
                  <a:cubicBezTo>
                    <a:pt x="68" y="40"/>
                    <a:pt x="68" y="40"/>
                    <a:pt x="68" y="40"/>
                  </a:cubicBezTo>
                  <a:lnTo>
                    <a:pt x="58" y="29"/>
                  </a:ln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21" name="Freeform 105">
              <a:extLst>
                <a:ext uri="{FF2B5EF4-FFF2-40B4-BE49-F238E27FC236}">
                  <a16:creationId xmlns:a16="http://schemas.microsoft.com/office/drawing/2014/main" id="{F7082A09-B9AB-45F9-A2CE-DDCF044BD2E3}"/>
                </a:ext>
              </a:extLst>
            </p:cNvPr>
            <p:cNvSpPr>
              <a:spLocks/>
            </p:cNvSpPr>
            <p:nvPr/>
          </p:nvSpPr>
          <p:spPr bwMode="auto">
            <a:xfrm>
              <a:off x="6813424" y="4323933"/>
              <a:ext cx="412750" cy="449263"/>
            </a:xfrm>
            <a:custGeom>
              <a:avLst/>
              <a:gdLst>
                <a:gd name="T0" fmla="*/ 83 w 124"/>
                <a:gd name="T1" fmla="*/ 96 h 135"/>
                <a:gd name="T2" fmla="*/ 83 w 124"/>
                <a:gd name="T3" fmla="*/ 37 h 135"/>
                <a:gd name="T4" fmla="*/ 78 w 124"/>
                <a:gd name="T5" fmla="*/ 20 h 135"/>
                <a:gd name="T6" fmla="*/ 79 w 124"/>
                <a:gd name="T7" fmla="*/ 17 h 135"/>
                <a:gd name="T8" fmla="*/ 49 w 124"/>
                <a:gd name="T9" fmla="*/ 0 h 135"/>
                <a:gd name="T10" fmla="*/ 46 w 124"/>
                <a:gd name="T11" fmla="*/ 7 h 135"/>
                <a:gd name="T12" fmla="*/ 46 w 124"/>
                <a:gd name="T13" fmla="*/ 7 h 135"/>
                <a:gd name="T14" fmla="*/ 20 w 124"/>
                <a:gd name="T15" fmla="*/ 135 h 135"/>
                <a:gd name="T16" fmla="*/ 83 w 124"/>
                <a:gd name="T17" fmla="*/ 124 h 135"/>
                <a:gd name="T18" fmla="*/ 83 w 124"/>
                <a:gd name="T19" fmla="*/ 124 h 135"/>
                <a:gd name="T20" fmla="*/ 119 w 124"/>
                <a:gd name="T21" fmla="*/ 132 h 135"/>
                <a:gd name="T22" fmla="*/ 124 w 124"/>
                <a:gd name="T23" fmla="*/ 108 h 135"/>
                <a:gd name="T24" fmla="*/ 83 w 124"/>
                <a:gd name="T25" fmla="*/ 9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35">
                  <a:moveTo>
                    <a:pt x="83" y="96"/>
                  </a:moveTo>
                  <a:cubicBezTo>
                    <a:pt x="83" y="37"/>
                    <a:pt x="83" y="37"/>
                    <a:pt x="83" y="37"/>
                  </a:cubicBezTo>
                  <a:cubicBezTo>
                    <a:pt x="83" y="31"/>
                    <a:pt x="81" y="25"/>
                    <a:pt x="78" y="20"/>
                  </a:cubicBezTo>
                  <a:cubicBezTo>
                    <a:pt x="79" y="17"/>
                    <a:pt x="79" y="17"/>
                    <a:pt x="79" y="17"/>
                  </a:cubicBezTo>
                  <a:cubicBezTo>
                    <a:pt x="49" y="0"/>
                    <a:pt x="49" y="0"/>
                    <a:pt x="49" y="0"/>
                  </a:cubicBezTo>
                  <a:cubicBezTo>
                    <a:pt x="46" y="7"/>
                    <a:pt x="46" y="7"/>
                    <a:pt x="46" y="7"/>
                  </a:cubicBezTo>
                  <a:cubicBezTo>
                    <a:pt x="46" y="7"/>
                    <a:pt x="46" y="7"/>
                    <a:pt x="46" y="7"/>
                  </a:cubicBezTo>
                  <a:cubicBezTo>
                    <a:pt x="0" y="15"/>
                    <a:pt x="19" y="133"/>
                    <a:pt x="20" y="135"/>
                  </a:cubicBezTo>
                  <a:cubicBezTo>
                    <a:pt x="83" y="124"/>
                    <a:pt x="83" y="124"/>
                    <a:pt x="83" y="124"/>
                  </a:cubicBezTo>
                  <a:cubicBezTo>
                    <a:pt x="83" y="124"/>
                    <a:pt x="83" y="124"/>
                    <a:pt x="83" y="124"/>
                  </a:cubicBezTo>
                  <a:cubicBezTo>
                    <a:pt x="119" y="132"/>
                    <a:pt x="119" y="132"/>
                    <a:pt x="119" y="132"/>
                  </a:cubicBezTo>
                  <a:cubicBezTo>
                    <a:pt x="124" y="108"/>
                    <a:pt x="124" y="108"/>
                    <a:pt x="124" y="108"/>
                  </a:cubicBezTo>
                  <a:lnTo>
                    <a:pt x="83" y="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22" name="Line 106">
              <a:extLst>
                <a:ext uri="{FF2B5EF4-FFF2-40B4-BE49-F238E27FC236}">
                  <a16:creationId xmlns:a16="http://schemas.microsoft.com/office/drawing/2014/main" id="{02515D40-2BBF-4427-A4CC-ADA2F736F1EE}"/>
                </a:ext>
              </a:extLst>
            </p:cNvPr>
            <p:cNvSpPr>
              <a:spLocks noChangeShapeType="1"/>
            </p:cNvSpPr>
            <p:nvPr/>
          </p:nvSpPr>
          <p:spPr bwMode="auto">
            <a:xfrm>
              <a:off x="7299199" y="523674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23" name="Line 107">
              <a:extLst>
                <a:ext uri="{FF2B5EF4-FFF2-40B4-BE49-F238E27FC236}">
                  <a16:creationId xmlns:a16="http://schemas.microsoft.com/office/drawing/2014/main" id="{3E7844D6-D8A3-40D9-B7A8-111881273E29}"/>
                </a:ext>
              </a:extLst>
            </p:cNvPr>
            <p:cNvSpPr>
              <a:spLocks noChangeShapeType="1"/>
            </p:cNvSpPr>
            <p:nvPr/>
          </p:nvSpPr>
          <p:spPr bwMode="auto">
            <a:xfrm>
              <a:off x="7299199" y="523674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24" name="Freeform 108">
              <a:extLst>
                <a:ext uri="{FF2B5EF4-FFF2-40B4-BE49-F238E27FC236}">
                  <a16:creationId xmlns:a16="http://schemas.microsoft.com/office/drawing/2014/main" id="{70296C20-65F6-4437-BE19-643EDA85D4ED}"/>
                </a:ext>
              </a:extLst>
            </p:cNvPr>
            <p:cNvSpPr>
              <a:spLocks/>
            </p:cNvSpPr>
            <p:nvPr/>
          </p:nvSpPr>
          <p:spPr bwMode="auto">
            <a:xfrm>
              <a:off x="6880099" y="4736683"/>
              <a:ext cx="528638" cy="488950"/>
            </a:xfrm>
            <a:custGeom>
              <a:avLst/>
              <a:gdLst>
                <a:gd name="T0" fmla="*/ 146 w 159"/>
                <a:gd name="T1" fmla="*/ 33 h 147"/>
                <a:gd name="T2" fmla="*/ 129 w 159"/>
                <a:gd name="T3" fmla="*/ 14 h 147"/>
                <a:gd name="T4" fmla="*/ 129 w 159"/>
                <a:gd name="T5" fmla="*/ 14 h 147"/>
                <a:gd name="T6" fmla="*/ 63 w 159"/>
                <a:gd name="T7" fmla="*/ 0 h 147"/>
                <a:gd name="T8" fmla="*/ 0 w 159"/>
                <a:gd name="T9" fmla="*/ 11 h 147"/>
                <a:gd name="T10" fmla="*/ 2 w 159"/>
                <a:gd name="T11" fmla="*/ 24 h 147"/>
                <a:gd name="T12" fmla="*/ 22 w 159"/>
                <a:gd name="T13" fmla="*/ 40 h 147"/>
                <a:gd name="T14" fmla="*/ 100 w 159"/>
                <a:gd name="T15" fmla="*/ 40 h 147"/>
                <a:gd name="T16" fmla="*/ 106 w 159"/>
                <a:gd name="T17" fmla="*/ 40 h 147"/>
                <a:gd name="T18" fmla="*/ 110 w 159"/>
                <a:gd name="T19" fmla="*/ 40 h 147"/>
                <a:gd name="T20" fmla="*/ 114 w 159"/>
                <a:gd name="T21" fmla="*/ 43 h 147"/>
                <a:gd name="T22" fmla="*/ 126 w 159"/>
                <a:gd name="T23" fmla="*/ 147 h 147"/>
                <a:gd name="T24" fmla="*/ 159 w 159"/>
                <a:gd name="T25" fmla="*/ 147 h 147"/>
                <a:gd name="T26" fmla="*/ 146 w 159"/>
                <a:gd name="T27" fmla="*/ 3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9" h="147">
                  <a:moveTo>
                    <a:pt x="146" y="33"/>
                  </a:moveTo>
                  <a:cubicBezTo>
                    <a:pt x="145" y="24"/>
                    <a:pt x="138" y="16"/>
                    <a:pt x="129" y="14"/>
                  </a:cubicBezTo>
                  <a:cubicBezTo>
                    <a:pt x="129" y="14"/>
                    <a:pt x="129" y="14"/>
                    <a:pt x="129" y="14"/>
                  </a:cubicBezTo>
                  <a:cubicBezTo>
                    <a:pt x="63" y="0"/>
                    <a:pt x="63" y="0"/>
                    <a:pt x="63" y="0"/>
                  </a:cubicBezTo>
                  <a:cubicBezTo>
                    <a:pt x="0" y="11"/>
                    <a:pt x="0" y="11"/>
                    <a:pt x="0" y="11"/>
                  </a:cubicBezTo>
                  <a:cubicBezTo>
                    <a:pt x="2" y="24"/>
                    <a:pt x="2" y="24"/>
                    <a:pt x="2" y="24"/>
                  </a:cubicBezTo>
                  <a:cubicBezTo>
                    <a:pt x="4" y="33"/>
                    <a:pt x="12" y="40"/>
                    <a:pt x="22" y="40"/>
                  </a:cubicBezTo>
                  <a:cubicBezTo>
                    <a:pt x="100" y="40"/>
                    <a:pt x="100" y="40"/>
                    <a:pt x="100" y="40"/>
                  </a:cubicBezTo>
                  <a:cubicBezTo>
                    <a:pt x="106" y="40"/>
                    <a:pt x="106" y="40"/>
                    <a:pt x="106" y="40"/>
                  </a:cubicBezTo>
                  <a:cubicBezTo>
                    <a:pt x="110" y="40"/>
                    <a:pt x="110" y="40"/>
                    <a:pt x="110" y="40"/>
                  </a:cubicBezTo>
                  <a:cubicBezTo>
                    <a:pt x="112" y="40"/>
                    <a:pt x="114" y="41"/>
                    <a:pt x="114" y="43"/>
                  </a:cubicBezTo>
                  <a:cubicBezTo>
                    <a:pt x="126" y="147"/>
                    <a:pt x="126" y="147"/>
                    <a:pt x="126" y="147"/>
                  </a:cubicBezTo>
                  <a:cubicBezTo>
                    <a:pt x="159" y="147"/>
                    <a:pt x="159" y="147"/>
                    <a:pt x="159" y="147"/>
                  </a:cubicBezTo>
                  <a:lnTo>
                    <a:pt x="146" y="33"/>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25" name="Freeform 109">
              <a:extLst>
                <a:ext uri="{FF2B5EF4-FFF2-40B4-BE49-F238E27FC236}">
                  <a16:creationId xmlns:a16="http://schemas.microsoft.com/office/drawing/2014/main" id="{BB98FF71-0EE4-42E0-9115-F8A78F88DA9F}"/>
                </a:ext>
              </a:extLst>
            </p:cNvPr>
            <p:cNvSpPr>
              <a:spLocks/>
            </p:cNvSpPr>
            <p:nvPr/>
          </p:nvSpPr>
          <p:spPr bwMode="auto">
            <a:xfrm>
              <a:off x="7299199" y="5225633"/>
              <a:ext cx="212725" cy="84138"/>
            </a:xfrm>
            <a:custGeom>
              <a:avLst/>
              <a:gdLst>
                <a:gd name="T0" fmla="*/ 30 w 64"/>
                <a:gd name="T1" fmla="*/ 0 h 25"/>
                <a:gd name="T2" fmla="*/ 30 w 64"/>
                <a:gd name="T3" fmla="*/ 0 h 25"/>
                <a:gd name="T4" fmla="*/ 0 w 64"/>
                <a:gd name="T5" fmla="*/ 0 h 25"/>
                <a:gd name="T6" fmla="*/ 0 w 64"/>
                <a:gd name="T7" fmla="*/ 4 h 25"/>
                <a:gd name="T8" fmla="*/ 0 w 64"/>
                <a:gd name="T9" fmla="*/ 25 h 25"/>
                <a:gd name="T10" fmla="*/ 30 w 64"/>
                <a:gd name="T11" fmla="*/ 25 h 25"/>
                <a:gd name="T12" fmla="*/ 64 w 64"/>
                <a:gd name="T13" fmla="*/ 25 h 25"/>
                <a:gd name="T14" fmla="*/ 64 w 64"/>
                <a:gd name="T15" fmla="*/ 25 h 25"/>
                <a:gd name="T16" fmla="*/ 53 w 64"/>
                <a:gd name="T17" fmla="*/ 11 h 25"/>
                <a:gd name="T18" fmla="*/ 34 w 64"/>
                <a:gd name="T19" fmla="*/ 5 h 25"/>
                <a:gd name="T20" fmla="*/ 30 w 64"/>
                <a:gd name="T2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25">
                  <a:moveTo>
                    <a:pt x="30" y="0"/>
                  </a:moveTo>
                  <a:cubicBezTo>
                    <a:pt x="30" y="0"/>
                    <a:pt x="30" y="0"/>
                    <a:pt x="30" y="0"/>
                  </a:cubicBezTo>
                  <a:cubicBezTo>
                    <a:pt x="0" y="0"/>
                    <a:pt x="0" y="0"/>
                    <a:pt x="0" y="0"/>
                  </a:cubicBezTo>
                  <a:cubicBezTo>
                    <a:pt x="0" y="4"/>
                    <a:pt x="0" y="4"/>
                    <a:pt x="0" y="4"/>
                  </a:cubicBezTo>
                  <a:cubicBezTo>
                    <a:pt x="0" y="25"/>
                    <a:pt x="0" y="25"/>
                    <a:pt x="0" y="25"/>
                  </a:cubicBezTo>
                  <a:cubicBezTo>
                    <a:pt x="30" y="25"/>
                    <a:pt x="30" y="25"/>
                    <a:pt x="30" y="25"/>
                  </a:cubicBezTo>
                  <a:cubicBezTo>
                    <a:pt x="64" y="25"/>
                    <a:pt x="64" y="25"/>
                    <a:pt x="64" y="25"/>
                  </a:cubicBezTo>
                  <a:cubicBezTo>
                    <a:pt x="64" y="25"/>
                    <a:pt x="64" y="25"/>
                    <a:pt x="64" y="25"/>
                  </a:cubicBezTo>
                  <a:cubicBezTo>
                    <a:pt x="64" y="18"/>
                    <a:pt x="59" y="12"/>
                    <a:pt x="53" y="11"/>
                  </a:cubicBezTo>
                  <a:cubicBezTo>
                    <a:pt x="34" y="5"/>
                    <a:pt x="34" y="5"/>
                    <a:pt x="34" y="5"/>
                  </a:cubicBezTo>
                  <a:cubicBezTo>
                    <a:pt x="32" y="5"/>
                    <a:pt x="30" y="3"/>
                    <a:pt x="30" y="0"/>
                  </a:cubicBez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26" name="Freeform 110">
              <a:extLst>
                <a:ext uri="{FF2B5EF4-FFF2-40B4-BE49-F238E27FC236}">
                  <a16:creationId xmlns:a16="http://schemas.microsoft.com/office/drawing/2014/main" id="{2A9D5360-A6B7-4FA2-9AFA-8556E7DD8052}"/>
                </a:ext>
              </a:extLst>
            </p:cNvPr>
            <p:cNvSpPr>
              <a:spLocks/>
            </p:cNvSpPr>
            <p:nvPr/>
          </p:nvSpPr>
          <p:spPr bwMode="auto">
            <a:xfrm>
              <a:off x="6770562" y="4519196"/>
              <a:ext cx="471488" cy="414338"/>
            </a:xfrm>
            <a:custGeom>
              <a:avLst/>
              <a:gdLst>
                <a:gd name="T0" fmla="*/ 133 w 142"/>
                <a:gd name="T1" fmla="*/ 124 h 124"/>
                <a:gd name="T2" fmla="*/ 55 w 142"/>
                <a:gd name="T3" fmla="*/ 124 h 124"/>
                <a:gd name="T4" fmla="*/ 17 w 142"/>
                <a:gd name="T5" fmla="*/ 92 h 124"/>
                <a:gd name="T6" fmla="*/ 1 w 142"/>
                <a:gd name="T7" fmla="*/ 12 h 124"/>
                <a:gd name="T8" fmla="*/ 9 w 142"/>
                <a:gd name="T9" fmla="*/ 1 h 124"/>
                <a:gd name="T10" fmla="*/ 20 w 142"/>
                <a:gd name="T11" fmla="*/ 8 h 124"/>
                <a:gd name="T12" fmla="*/ 35 w 142"/>
                <a:gd name="T13" fmla="*/ 89 h 124"/>
                <a:gd name="T14" fmla="*/ 55 w 142"/>
                <a:gd name="T15" fmla="*/ 105 h 124"/>
                <a:gd name="T16" fmla="*/ 133 w 142"/>
                <a:gd name="T17" fmla="*/ 105 h 124"/>
                <a:gd name="T18" fmla="*/ 142 w 142"/>
                <a:gd name="T19" fmla="*/ 114 h 124"/>
                <a:gd name="T20" fmla="*/ 133 w 142"/>
                <a:gd name="T2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24">
                  <a:moveTo>
                    <a:pt x="133" y="124"/>
                  </a:moveTo>
                  <a:cubicBezTo>
                    <a:pt x="55" y="124"/>
                    <a:pt x="55" y="124"/>
                    <a:pt x="55" y="124"/>
                  </a:cubicBezTo>
                  <a:cubicBezTo>
                    <a:pt x="36" y="124"/>
                    <a:pt x="20" y="111"/>
                    <a:pt x="17" y="92"/>
                  </a:cubicBezTo>
                  <a:cubicBezTo>
                    <a:pt x="1" y="12"/>
                    <a:pt x="1" y="12"/>
                    <a:pt x="1" y="12"/>
                  </a:cubicBezTo>
                  <a:cubicBezTo>
                    <a:pt x="0" y="7"/>
                    <a:pt x="4" y="2"/>
                    <a:pt x="9" y="1"/>
                  </a:cubicBezTo>
                  <a:cubicBezTo>
                    <a:pt x="14" y="0"/>
                    <a:pt x="19" y="3"/>
                    <a:pt x="20" y="8"/>
                  </a:cubicBezTo>
                  <a:cubicBezTo>
                    <a:pt x="35" y="89"/>
                    <a:pt x="35" y="89"/>
                    <a:pt x="35" y="89"/>
                  </a:cubicBezTo>
                  <a:cubicBezTo>
                    <a:pt x="37" y="98"/>
                    <a:pt x="45" y="105"/>
                    <a:pt x="55" y="105"/>
                  </a:cubicBezTo>
                  <a:cubicBezTo>
                    <a:pt x="133" y="105"/>
                    <a:pt x="133" y="105"/>
                    <a:pt x="133" y="105"/>
                  </a:cubicBezTo>
                  <a:cubicBezTo>
                    <a:pt x="138" y="105"/>
                    <a:pt x="142" y="109"/>
                    <a:pt x="142" y="114"/>
                  </a:cubicBezTo>
                  <a:cubicBezTo>
                    <a:pt x="142" y="120"/>
                    <a:pt x="138" y="124"/>
                    <a:pt x="133" y="1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27" name="Freeform 111">
              <a:extLst>
                <a:ext uri="{FF2B5EF4-FFF2-40B4-BE49-F238E27FC236}">
                  <a16:creationId xmlns:a16="http://schemas.microsoft.com/office/drawing/2014/main" id="{E5A6DEE6-65A1-4380-A9AD-FF1537097949}"/>
                </a:ext>
              </a:extLst>
            </p:cNvPr>
            <p:cNvSpPr>
              <a:spLocks/>
            </p:cNvSpPr>
            <p:nvPr/>
          </p:nvSpPr>
          <p:spPr bwMode="auto">
            <a:xfrm>
              <a:off x="7208712" y="4696996"/>
              <a:ext cx="106363" cy="85725"/>
            </a:xfrm>
            <a:custGeom>
              <a:avLst/>
              <a:gdLst>
                <a:gd name="T0" fmla="*/ 4 w 32"/>
                <a:gd name="T1" fmla="*/ 0 h 26"/>
                <a:gd name="T2" fmla="*/ 0 w 32"/>
                <a:gd name="T3" fmla="*/ 20 h 26"/>
                <a:gd name="T4" fmla="*/ 30 w 32"/>
                <a:gd name="T5" fmla="*/ 26 h 26"/>
                <a:gd name="T6" fmla="*/ 30 w 32"/>
                <a:gd name="T7" fmla="*/ 26 h 26"/>
                <a:gd name="T8" fmla="*/ 21 w 32"/>
                <a:gd name="T9" fmla="*/ 8 h 26"/>
                <a:gd name="T10" fmla="*/ 4 w 32"/>
                <a:gd name="T11" fmla="*/ 0 h 26"/>
              </a:gdLst>
              <a:ahLst/>
              <a:cxnLst>
                <a:cxn ang="0">
                  <a:pos x="T0" y="T1"/>
                </a:cxn>
                <a:cxn ang="0">
                  <a:pos x="T2" y="T3"/>
                </a:cxn>
                <a:cxn ang="0">
                  <a:pos x="T4" y="T5"/>
                </a:cxn>
                <a:cxn ang="0">
                  <a:pos x="T6" y="T7"/>
                </a:cxn>
                <a:cxn ang="0">
                  <a:pos x="T8" y="T9"/>
                </a:cxn>
                <a:cxn ang="0">
                  <a:pos x="T10" y="T11"/>
                </a:cxn>
              </a:cxnLst>
              <a:rect l="0" t="0" r="r" b="b"/>
              <a:pathLst>
                <a:path w="32" h="26">
                  <a:moveTo>
                    <a:pt x="4" y="0"/>
                  </a:moveTo>
                  <a:cubicBezTo>
                    <a:pt x="0" y="20"/>
                    <a:pt x="0" y="20"/>
                    <a:pt x="0" y="20"/>
                  </a:cubicBezTo>
                  <a:cubicBezTo>
                    <a:pt x="30" y="26"/>
                    <a:pt x="30" y="26"/>
                    <a:pt x="30" y="26"/>
                  </a:cubicBezTo>
                  <a:cubicBezTo>
                    <a:pt x="30" y="26"/>
                    <a:pt x="30" y="26"/>
                    <a:pt x="30" y="26"/>
                  </a:cubicBezTo>
                  <a:cubicBezTo>
                    <a:pt x="32" y="19"/>
                    <a:pt x="28" y="11"/>
                    <a:pt x="21" y="8"/>
                  </a:cubicBezTo>
                  <a:lnTo>
                    <a:pt x="4" y="0"/>
                  </a:ln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28" name="Freeform 112">
              <a:extLst>
                <a:ext uri="{FF2B5EF4-FFF2-40B4-BE49-F238E27FC236}">
                  <a16:creationId xmlns:a16="http://schemas.microsoft.com/office/drawing/2014/main" id="{6A762181-99BC-403E-A4BD-0C659CD3A955}"/>
                </a:ext>
              </a:extLst>
            </p:cNvPr>
            <p:cNvSpPr>
              <a:spLocks/>
            </p:cNvSpPr>
            <p:nvPr/>
          </p:nvSpPr>
          <p:spPr bwMode="auto">
            <a:xfrm>
              <a:off x="7053137" y="4379496"/>
              <a:ext cx="49213" cy="266700"/>
            </a:xfrm>
            <a:custGeom>
              <a:avLst/>
              <a:gdLst>
                <a:gd name="T0" fmla="*/ 27 w 31"/>
                <a:gd name="T1" fmla="*/ 36 h 168"/>
                <a:gd name="T2" fmla="*/ 21 w 31"/>
                <a:gd name="T3" fmla="*/ 25 h 168"/>
                <a:gd name="T4" fmla="*/ 25 w 31"/>
                <a:gd name="T5" fmla="*/ 17 h 168"/>
                <a:gd name="T6" fmla="*/ 14 w 31"/>
                <a:gd name="T7" fmla="*/ 0 h 168"/>
                <a:gd name="T8" fmla="*/ 6 w 31"/>
                <a:gd name="T9" fmla="*/ 17 h 168"/>
                <a:gd name="T10" fmla="*/ 10 w 31"/>
                <a:gd name="T11" fmla="*/ 25 h 168"/>
                <a:gd name="T12" fmla="*/ 10 w 31"/>
                <a:gd name="T13" fmla="*/ 25 h 168"/>
                <a:gd name="T14" fmla="*/ 4 w 31"/>
                <a:gd name="T15" fmla="*/ 36 h 168"/>
                <a:gd name="T16" fmla="*/ 0 w 31"/>
                <a:gd name="T17" fmla="*/ 118 h 168"/>
                <a:gd name="T18" fmla="*/ 10 w 31"/>
                <a:gd name="T19" fmla="*/ 162 h 168"/>
                <a:gd name="T20" fmla="*/ 31 w 31"/>
                <a:gd name="T21" fmla="*/ 168 h 168"/>
                <a:gd name="T22" fmla="*/ 27 w 31"/>
                <a:gd name="T23" fmla="*/ 3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68">
                  <a:moveTo>
                    <a:pt x="27" y="36"/>
                  </a:moveTo>
                  <a:lnTo>
                    <a:pt x="21" y="25"/>
                  </a:lnTo>
                  <a:lnTo>
                    <a:pt x="25" y="17"/>
                  </a:lnTo>
                  <a:lnTo>
                    <a:pt x="14" y="0"/>
                  </a:lnTo>
                  <a:lnTo>
                    <a:pt x="6" y="17"/>
                  </a:lnTo>
                  <a:lnTo>
                    <a:pt x="10" y="25"/>
                  </a:lnTo>
                  <a:lnTo>
                    <a:pt x="10" y="25"/>
                  </a:lnTo>
                  <a:lnTo>
                    <a:pt x="4" y="36"/>
                  </a:lnTo>
                  <a:lnTo>
                    <a:pt x="0" y="118"/>
                  </a:lnTo>
                  <a:lnTo>
                    <a:pt x="10" y="162"/>
                  </a:lnTo>
                  <a:lnTo>
                    <a:pt x="31" y="168"/>
                  </a:lnTo>
                  <a:lnTo>
                    <a:pt x="27" y="36"/>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29" name="Freeform 113">
              <a:extLst>
                <a:ext uri="{FF2B5EF4-FFF2-40B4-BE49-F238E27FC236}">
                  <a16:creationId xmlns:a16="http://schemas.microsoft.com/office/drawing/2014/main" id="{3AFD49EC-0A71-422D-99D2-20B549945BF7}"/>
                </a:ext>
              </a:extLst>
            </p:cNvPr>
            <p:cNvSpPr>
              <a:spLocks noEditPoints="1"/>
            </p:cNvSpPr>
            <p:nvPr/>
          </p:nvSpPr>
          <p:spPr bwMode="auto">
            <a:xfrm>
              <a:off x="6770562" y="4066758"/>
              <a:ext cx="741363" cy="1243013"/>
            </a:xfrm>
            <a:custGeom>
              <a:avLst/>
              <a:gdLst>
                <a:gd name="T0" fmla="*/ 55 w 223"/>
                <a:gd name="T1" fmla="*/ 260 h 373"/>
                <a:gd name="T2" fmla="*/ 21 w 223"/>
                <a:gd name="T3" fmla="*/ 360 h 373"/>
                <a:gd name="T4" fmla="*/ 78 w 223"/>
                <a:gd name="T5" fmla="*/ 373 h 373"/>
                <a:gd name="T6" fmla="*/ 133 w 223"/>
                <a:gd name="T7" fmla="*/ 373 h 373"/>
                <a:gd name="T8" fmla="*/ 108 w 223"/>
                <a:gd name="T9" fmla="*/ 260 h 373"/>
                <a:gd name="T10" fmla="*/ 108 w 223"/>
                <a:gd name="T11" fmla="*/ 260 h 373"/>
                <a:gd name="T12" fmla="*/ 133 w 223"/>
                <a:gd name="T13" fmla="*/ 260 h 373"/>
                <a:gd name="T14" fmla="*/ 17 w 223"/>
                <a:gd name="T15" fmla="*/ 228 h 373"/>
                <a:gd name="T16" fmla="*/ 9 w 223"/>
                <a:gd name="T17" fmla="*/ 137 h 373"/>
                <a:gd name="T18" fmla="*/ 55 w 223"/>
                <a:gd name="T19" fmla="*/ 241 h 373"/>
                <a:gd name="T20" fmla="*/ 59 w 223"/>
                <a:gd name="T21" fmla="*/ 84 h 373"/>
                <a:gd name="T22" fmla="*/ 35 w 223"/>
                <a:gd name="T23" fmla="*/ 225 h 373"/>
                <a:gd name="T24" fmla="*/ 133 w 223"/>
                <a:gd name="T25" fmla="*/ 241 h 373"/>
                <a:gd name="T26" fmla="*/ 143 w 223"/>
                <a:gd name="T27" fmla="*/ 241 h 373"/>
                <a:gd name="T28" fmla="*/ 159 w 223"/>
                <a:gd name="T29" fmla="*/ 348 h 373"/>
                <a:gd name="T30" fmla="*/ 159 w 223"/>
                <a:gd name="T31" fmla="*/ 352 h 373"/>
                <a:gd name="T32" fmla="*/ 189 w 223"/>
                <a:gd name="T33" fmla="*/ 373 h 373"/>
                <a:gd name="T34" fmla="*/ 212 w 223"/>
                <a:gd name="T35" fmla="*/ 359 h 373"/>
                <a:gd name="T36" fmla="*/ 189 w 223"/>
                <a:gd name="T37" fmla="*/ 348 h 373"/>
                <a:gd name="T38" fmla="*/ 179 w 223"/>
                <a:gd name="T39" fmla="*/ 234 h 373"/>
                <a:gd name="T40" fmla="*/ 189 w 223"/>
                <a:gd name="T41" fmla="*/ 348 h 373"/>
                <a:gd name="T42" fmla="*/ 33 w 223"/>
                <a:gd name="T43" fmla="*/ 212 h 373"/>
                <a:gd name="T44" fmla="*/ 133 w 223"/>
                <a:gd name="T45" fmla="*/ 201 h 373"/>
                <a:gd name="T46" fmla="*/ 62 w 223"/>
                <a:gd name="T47" fmla="*/ 77 h 373"/>
                <a:gd name="T48" fmla="*/ 88 w 223"/>
                <a:gd name="T49" fmla="*/ 102 h 373"/>
                <a:gd name="T50" fmla="*/ 62 w 223"/>
                <a:gd name="T51" fmla="*/ 77 h 373"/>
                <a:gd name="T52" fmla="*/ 98 w 223"/>
                <a:gd name="T53" fmla="*/ 111 h 373"/>
                <a:gd name="T54" fmla="*/ 97 w 223"/>
                <a:gd name="T55" fmla="*/ 102 h 373"/>
                <a:gd name="T56" fmla="*/ 88 w 223"/>
                <a:gd name="T57" fmla="*/ 92 h 373"/>
                <a:gd name="T58" fmla="*/ 65 w 223"/>
                <a:gd name="T59" fmla="*/ 189 h 373"/>
                <a:gd name="T60" fmla="*/ 127 w 223"/>
                <a:gd name="T61" fmla="*/ 208 h 373"/>
                <a:gd name="T62" fmla="*/ 162 w 223"/>
                <a:gd name="T63" fmla="*/ 215 h 373"/>
                <a:gd name="T64" fmla="*/ 144 w 223"/>
                <a:gd name="T65" fmla="*/ 193 h 373"/>
                <a:gd name="T66" fmla="*/ 137 w 223"/>
                <a:gd name="T67" fmla="*/ 185 h 373"/>
                <a:gd name="T68" fmla="*/ 85 w 223"/>
                <a:gd name="T69" fmla="*/ 150 h 373"/>
                <a:gd name="T70" fmla="*/ 90 w 223"/>
                <a:gd name="T71" fmla="*/ 106 h 373"/>
                <a:gd name="T72" fmla="*/ 102 w 223"/>
                <a:gd name="T73" fmla="*/ 29 h 373"/>
                <a:gd name="T74" fmla="*/ 64 w 223"/>
                <a:gd name="T75" fmla="*/ 46 h 373"/>
                <a:gd name="T76" fmla="*/ 100 w 223"/>
                <a:gd name="T77" fmla="*/ 23 h 373"/>
                <a:gd name="T78" fmla="*/ 86 w 223"/>
                <a:gd name="T79" fmla="*/ 91 h 373"/>
                <a:gd name="T80" fmla="*/ 106 w 223"/>
                <a:gd name="T81" fmla="*/ 47 h 373"/>
                <a:gd name="T82" fmla="*/ 108 w 223"/>
                <a:gd name="T83" fmla="*/ 36 h 373"/>
                <a:gd name="T84" fmla="*/ 73 w 223"/>
                <a:gd name="T85" fmla="*/ 3 h 373"/>
                <a:gd name="T86" fmla="*/ 47 w 223"/>
                <a:gd name="T87" fmla="*/ 33 h 373"/>
                <a:gd name="T88" fmla="*/ 63 w 223"/>
                <a:gd name="T89" fmla="*/ 66 h 373"/>
                <a:gd name="T90" fmla="*/ 65 w 223"/>
                <a:gd name="T91" fmla="*/ 7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3" h="373">
                  <a:moveTo>
                    <a:pt x="55" y="260"/>
                  </a:moveTo>
                  <a:cubicBezTo>
                    <a:pt x="55" y="260"/>
                    <a:pt x="55" y="260"/>
                    <a:pt x="55" y="260"/>
                  </a:cubicBezTo>
                  <a:moveTo>
                    <a:pt x="55" y="260"/>
                  </a:moveTo>
                  <a:cubicBezTo>
                    <a:pt x="21" y="360"/>
                    <a:pt x="21" y="360"/>
                    <a:pt x="21" y="360"/>
                  </a:cubicBezTo>
                  <a:cubicBezTo>
                    <a:pt x="19" y="366"/>
                    <a:pt x="24" y="373"/>
                    <a:pt x="30" y="373"/>
                  </a:cubicBezTo>
                  <a:cubicBezTo>
                    <a:pt x="78" y="373"/>
                    <a:pt x="78" y="373"/>
                    <a:pt x="78" y="373"/>
                  </a:cubicBezTo>
                  <a:cubicBezTo>
                    <a:pt x="85" y="373"/>
                    <a:pt x="85" y="373"/>
                    <a:pt x="85" y="373"/>
                  </a:cubicBezTo>
                  <a:cubicBezTo>
                    <a:pt x="133" y="373"/>
                    <a:pt x="133" y="373"/>
                    <a:pt x="133" y="373"/>
                  </a:cubicBezTo>
                  <a:cubicBezTo>
                    <a:pt x="139" y="373"/>
                    <a:pt x="144" y="366"/>
                    <a:pt x="142" y="360"/>
                  </a:cubicBezTo>
                  <a:cubicBezTo>
                    <a:pt x="108" y="260"/>
                    <a:pt x="108" y="260"/>
                    <a:pt x="108" y="260"/>
                  </a:cubicBezTo>
                  <a:lnTo>
                    <a:pt x="55" y="260"/>
                  </a:lnTo>
                  <a:close/>
                  <a:moveTo>
                    <a:pt x="108" y="260"/>
                  </a:moveTo>
                  <a:cubicBezTo>
                    <a:pt x="108" y="260"/>
                    <a:pt x="108" y="260"/>
                    <a:pt x="108" y="260"/>
                  </a:cubicBezTo>
                  <a:moveTo>
                    <a:pt x="133" y="260"/>
                  </a:moveTo>
                  <a:cubicBezTo>
                    <a:pt x="55" y="260"/>
                    <a:pt x="55" y="260"/>
                    <a:pt x="55" y="260"/>
                  </a:cubicBezTo>
                  <a:cubicBezTo>
                    <a:pt x="36" y="260"/>
                    <a:pt x="20" y="247"/>
                    <a:pt x="17" y="228"/>
                  </a:cubicBezTo>
                  <a:cubicBezTo>
                    <a:pt x="1" y="148"/>
                    <a:pt x="1" y="148"/>
                    <a:pt x="1" y="148"/>
                  </a:cubicBezTo>
                  <a:cubicBezTo>
                    <a:pt x="0" y="143"/>
                    <a:pt x="4" y="138"/>
                    <a:pt x="9" y="137"/>
                  </a:cubicBezTo>
                  <a:cubicBezTo>
                    <a:pt x="14" y="136"/>
                    <a:pt x="19" y="139"/>
                    <a:pt x="20" y="144"/>
                  </a:cubicBezTo>
                  <a:moveTo>
                    <a:pt x="55" y="241"/>
                  </a:moveTo>
                  <a:cubicBezTo>
                    <a:pt x="55" y="241"/>
                    <a:pt x="55" y="241"/>
                    <a:pt x="55" y="241"/>
                  </a:cubicBezTo>
                  <a:moveTo>
                    <a:pt x="59" y="84"/>
                  </a:moveTo>
                  <a:cubicBezTo>
                    <a:pt x="13" y="92"/>
                    <a:pt x="32" y="210"/>
                    <a:pt x="33" y="212"/>
                  </a:cubicBezTo>
                  <a:cubicBezTo>
                    <a:pt x="35" y="225"/>
                    <a:pt x="35" y="225"/>
                    <a:pt x="35" y="225"/>
                  </a:cubicBezTo>
                  <a:cubicBezTo>
                    <a:pt x="37" y="234"/>
                    <a:pt x="45" y="241"/>
                    <a:pt x="55" y="241"/>
                  </a:cubicBezTo>
                  <a:cubicBezTo>
                    <a:pt x="133" y="241"/>
                    <a:pt x="133" y="241"/>
                    <a:pt x="133" y="241"/>
                  </a:cubicBezTo>
                  <a:cubicBezTo>
                    <a:pt x="139" y="241"/>
                    <a:pt x="139" y="241"/>
                    <a:pt x="139" y="241"/>
                  </a:cubicBezTo>
                  <a:cubicBezTo>
                    <a:pt x="143" y="241"/>
                    <a:pt x="143" y="241"/>
                    <a:pt x="143" y="241"/>
                  </a:cubicBezTo>
                  <a:cubicBezTo>
                    <a:pt x="145" y="241"/>
                    <a:pt x="147" y="242"/>
                    <a:pt x="147" y="244"/>
                  </a:cubicBezTo>
                  <a:cubicBezTo>
                    <a:pt x="159" y="348"/>
                    <a:pt x="159" y="348"/>
                    <a:pt x="159" y="348"/>
                  </a:cubicBezTo>
                  <a:cubicBezTo>
                    <a:pt x="159" y="348"/>
                    <a:pt x="159" y="348"/>
                    <a:pt x="159" y="348"/>
                  </a:cubicBezTo>
                  <a:cubicBezTo>
                    <a:pt x="159" y="352"/>
                    <a:pt x="159" y="352"/>
                    <a:pt x="159" y="352"/>
                  </a:cubicBezTo>
                  <a:cubicBezTo>
                    <a:pt x="159" y="373"/>
                    <a:pt x="159" y="373"/>
                    <a:pt x="159" y="373"/>
                  </a:cubicBezTo>
                  <a:cubicBezTo>
                    <a:pt x="189" y="373"/>
                    <a:pt x="189" y="373"/>
                    <a:pt x="189" y="373"/>
                  </a:cubicBezTo>
                  <a:cubicBezTo>
                    <a:pt x="223" y="373"/>
                    <a:pt x="223" y="373"/>
                    <a:pt x="223" y="373"/>
                  </a:cubicBezTo>
                  <a:cubicBezTo>
                    <a:pt x="223" y="366"/>
                    <a:pt x="218" y="360"/>
                    <a:pt x="212" y="359"/>
                  </a:cubicBezTo>
                  <a:cubicBezTo>
                    <a:pt x="193" y="353"/>
                    <a:pt x="193" y="353"/>
                    <a:pt x="193" y="353"/>
                  </a:cubicBezTo>
                  <a:cubicBezTo>
                    <a:pt x="191" y="353"/>
                    <a:pt x="189" y="351"/>
                    <a:pt x="189" y="348"/>
                  </a:cubicBezTo>
                  <a:cubicBezTo>
                    <a:pt x="192" y="348"/>
                    <a:pt x="192" y="348"/>
                    <a:pt x="192" y="348"/>
                  </a:cubicBezTo>
                  <a:cubicBezTo>
                    <a:pt x="179" y="234"/>
                    <a:pt x="179" y="234"/>
                    <a:pt x="179" y="234"/>
                  </a:cubicBezTo>
                  <a:cubicBezTo>
                    <a:pt x="178" y="225"/>
                    <a:pt x="171" y="217"/>
                    <a:pt x="162" y="215"/>
                  </a:cubicBezTo>
                  <a:moveTo>
                    <a:pt x="189" y="348"/>
                  </a:moveTo>
                  <a:cubicBezTo>
                    <a:pt x="171" y="348"/>
                    <a:pt x="171" y="348"/>
                    <a:pt x="171" y="348"/>
                  </a:cubicBezTo>
                  <a:moveTo>
                    <a:pt x="33" y="212"/>
                  </a:moveTo>
                  <a:cubicBezTo>
                    <a:pt x="63" y="207"/>
                    <a:pt x="63" y="207"/>
                    <a:pt x="63" y="207"/>
                  </a:cubicBezTo>
                  <a:moveTo>
                    <a:pt x="133" y="201"/>
                  </a:moveTo>
                  <a:cubicBezTo>
                    <a:pt x="137" y="185"/>
                    <a:pt x="137" y="185"/>
                    <a:pt x="137" y="185"/>
                  </a:cubicBezTo>
                  <a:moveTo>
                    <a:pt x="62" y="77"/>
                  </a:moveTo>
                  <a:cubicBezTo>
                    <a:pt x="59" y="84"/>
                    <a:pt x="59" y="84"/>
                    <a:pt x="59" y="84"/>
                  </a:cubicBezTo>
                  <a:cubicBezTo>
                    <a:pt x="88" y="102"/>
                    <a:pt x="88" y="102"/>
                    <a:pt x="88" y="102"/>
                  </a:cubicBezTo>
                  <a:cubicBezTo>
                    <a:pt x="92" y="94"/>
                    <a:pt x="92" y="94"/>
                    <a:pt x="92" y="94"/>
                  </a:cubicBezTo>
                  <a:lnTo>
                    <a:pt x="62" y="77"/>
                  </a:lnTo>
                  <a:close/>
                  <a:moveTo>
                    <a:pt x="100" y="174"/>
                  </a:moveTo>
                  <a:cubicBezTo>
                    <a:pt x="98" y="111"/>
                    <a:pt x="98" y="111"/>
                    <a:pt x="98" y="111"/>
                  </a:cubicBezTo>
                  <a:cubicBezTo>
                    <a:pt x="95" y="106"/>
                    <a:pt x="95" y="106"/>
                    <a:pt x="95" y="106"/>
                  </a:cubicBezTo>
                  <a:cubicBezTo>
                    <a:pt x="97" y="102"/>
                    <a:pt x="97" y="102"/>
                    <a:pt x="97" y="102"/>
                  </a:cubicBezTo>
                  <a:cubicBezTo>
                    <a:pt x="94" y="95"/>
                    <a:pt x="94" y="95"/>
                    <a:pt x="94" y="95"/>
                  </a:cubicBezTo>
                  <a:cubicBezTo>
                    <a:pt x="88" y="92"/>
                    <a:pt x="88" y="92"/>
                    <a:pt x="88" y="92"/>
                  </a:cubicBezTo>
                  <a:moveTo>
                    <a:pt x="53" y="133"/>
                  </a:moveTo>
                  <a:cubicBezTo>
                    <a:pt x="65" y="189"/>
                    <a:pt x="65" y="189"/>
                    <a:pt x="65" y="189"/>
                  </a:cubicBezTo>
                  <a:cubicBezTo>
                    <a:pt x="66" y="192"/>
                    <a:pt x="69" y="195"/>
                    <a:pt x="73" y="196"/>
                  </a:cubicBezTo>
                  <a:cubicBezTo>
                    <a:pt x="127" y="208"/>
                    <a:pt x="127" y="208"/>
                    <a:pt x="127" y="208"/>
                  </a:cubicBezTo>
                  <a:cubicBezTo>
                    <a:pt x="132" y="209"/>
                    <a:pt x="132" y="209"/>
                    <a:pt x="132" y="209"/>
                  </a:cubicBezTo>
                  <a:cubicBezTo>
                    <a:pt x="162" y="215"/>
                    <a:pt x="162" y="215"/>
                    <a:pt x="162" y="215"/>
                  </a:cubicBezTo>
                  <a:cubicBezTo>
                    <a:pt x="164" y="208"/>
                    <a:pt x="160" y="200"/>
                    <a:pt x="153" y="197"/>
                  </a:cubicBezTo>
                  <a:cubicBezTo>
                    <a:pt x="144" y="193"/>
                    <a:pt x="144" y="193"/>
                    <a:pt x="144" y="193"/>
                  </a:cubicBezTo>
                  <a:cubicBezTo>
                    <a:pt x="136" y="189"/>
                    <a:pt x="136" y="189"/>
                    <a:pt x="136" y="189"/>
                  </a:cubicBezTo>
                  <a:cubicBezTo>
                    <a:pt x="137" y="185"/>
                    <a:pt x="137" y="185"/>
                    <a:pt x="137" y="185"/>
                  </a:cubicBezTo>
                  <a:cubicBezTo>
                    <a:pt x="90" y="171"/>
                    <a:pt x="90" y="171"/>
                    <a:pt x="90" y="171"/>
                  </a:cubicBezTo>
                  <a:cubicBezTo>
                    <a:pt x="85" y="150"/>
                    <a:pt x="85" y="150"/>
                    <a:pt x="85" y="150"/>
                  </a:cubicBezTo>
                  <a:cubicBezTo>
                    <a:pt x="87" y="111"/>
                    <a:pt x="87" y="111"/>
                    <a:pt x="87" y="111"/>
                  </a:cubicBezTo>
                  <a:cubicBezTo>
                    <a:pt x="90" y="106"/>
                    <a:pt x="90" y="106"/>
                    <a:pt x="90" y="106"/>
                  </a:cubicBezTo>
                  <a:cubicBezTo>
                    <a:pt x="88" y="102"/>
                    <a:pt x="88" y="102"/>
                    <a:pt x="88" y="102"/>
                  </a:cubicBezTo>
                  <a:moveTo>
                    <a:pt x="102" y="29"/>
                  </a:moveTo>
                  <a:cubicBezTo>
                    <a:pt x="69" y="38"/>
                    <a:pt x="69" y="38"/>
                    <a:pt x="69" y="38"/>
                  </a:cubicBezTo>
                  <a:cubicBezTo>
                    <a:pt x="65" y="39"/>
                    <a:pt x="63" y="42"/>
                    <a:pt x="64" y="46"/>
                  </a:cubicBezTo>
                  <a:cubicBezTo>
                    <a:pt x="65" y="50"/>
                    <a:pt x="69" y="52"/>
                    <a:pt x="72" y="51"/>
                  </a:cubicBezTo>
                  <a:moveTo>
                    <a:pt x="100" y="23"/>
                  </a:moveTo>
                  <a:cubicBezTo>
                    <a:pt x="104" y="36"/>
                    <a:pt x="104" y="36"/>
                    <a:pt x="104" y="36"/>
                  </a:cubicBezTo>
                  <a:moveTo>
                    <a:pt x="86" y="91"/>
                  </a:moveTo>
                  <a:cubicBezTo>
                    <a:pt x="90" y="73"/>
                    <a:pt x="90" y="73"/>
                    <a:pt x="90" y="73"/>
                  </a:cubicBezTo>
                  <a:cubicBezTo>
                    <a:pt x="106" y="68"/>
                    <a:pt x="107" y="53"/>
                    <a:pt x="106" y="47"/>
                  </a:cubicBezTo>
                  <a:cubicBezTo>
                    <a:pt x="112" y="40"/>
                    <a:pt x="112" y="40"/>
                    <a:pt x="112" y="40"/>
                  </a:cubicBezTo>
                  <a:cubicBezTo>
                    <a:pt x="108" y="36"/>
                    <a:pt x="108" y="36"/>
                    <a:pt x="108" y="36"/>
                  </a:cubicBezTo>
                  <a:moveTo>
                    <a:pt x="99" y="19"/>
                  </a:moveTo>
                  <a:cubicBezTo>
                    <a:pt x="96" y="7"/>
                    <a:pt x="84" y="0"/>
                    <a:pt x="73" y="3"/>
                  </a:cubicBezTo>
                  <a:cubicBezTo>
                    <a:pt x="62" y="6"/>
                    <a:pt x="62" y="6"/>
                    <a:pt x="62" y="6"/>
                  </a:cubicBezTo>
                  <a:cubicBezTo>
                    <a:pt x="51" y="9"/>
                    <a:pt x="44" y="21"/>
                    <a:pt x="47" y="33"/>
                  </a:cubicBezTo>
                  <a:cubicBezTo>
                    <a:pt x="52" y="51"/>
                    <a:pt x="52" y="51"/>
                    <a:pt x="52" y="51"/>
                  </a:cubicBezTo>
                  <a:cubicBezTo>
                    <a:pt x="53" y="57"/>
                    <a:pt x="58" y="63"/>
                    <a:pt x="63" y="66"/>
                  </a:cubicBezTo>
                  <a:cubicBezTo>
                    <a:pt x="63" y="66"/>
                    <a:pt x="63" y="66"/>
                    <a:pt x="63" y="66"/>
                  </a:cubicBezTo>
                  <a:cubicBezTo>
                    <a:pt x="65" y="74"/>
                    <a:pt x="65" y="74"/>
                    <a:pt x="65" y="74"/>
                  </a:cubicBezTo>
                  <a:cubicBezTo>
                    <a:pt x="65" y="79"/>
                    <a:pt x="65" y="79"/>
                    <a:pt x="65" y="79"/>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grpSp>
      <p:sp>
        <p:nvSpPr>
          <p:cNvPr id="130" name="Freeform 114">
            <a:extLst>
              <a:ext uri="{FF2B5EF4-FFF2-40B4-BE49-F238E27FC236}">
                <a16:creationId xmlns:a16="http://schemas.microsoft.com/office/drawing/2014/main" id="{6B1C2BEB-69DF-47DE-B6B9-BC93809B8EFC}"/>
              </a:ext>
            </a:extLst>
          </p:cNvPr>
          <p:cNvSpPr>
            <a:spLocks/>
          </p:cNvSpPr>
          <p:nvPr userDrawn="1"/>
        </p:nvSpPr>
        <p:spPr bwMode="auto">
          <a:xfrm>
            <a:off x="8764462" y="3702427"/>
            <a:ext cx="87313" cy="82550"/>
          </a:xfrm>
          <a:custGeom>
            <a:avLst/>
            <a:gdLst>
              <a:gd name="T0" fmla="*/ 36 w 55"/>
              <a:gd name="T1" fmla="*/ 16 h 52"/>
              <a:gd name="T2" fmla="*/ 55 w 55"/>
              <a:gd name="T3" fmla="*/ 27 h 52"/>
              <a:gd name="T4" fmla="*/ 36 w 55"/>
              <a:gd name="T5" fmla="*/ 35 h 52"/>
              <a:gd name="T6" fmla="*/ 28 w 55"/>
              <a:gd name="T7" fmla="*/ 52 h 52"/>
              <a:gd name="T8" fmla="*/ 17 w 55"/>
              <a:gd name="T9" fmla="*/ 35 h 52"/>
              <a:gd name="T10" fmla="*/ 0 w 55"/>
              <a:gd name="T11" fmla="*/ 27 h 52"/>
              <a:gd name="T12" fmla="*/ 17 w 55"/>
              <a:gd name="T13" fmla="*/ 16 h 52"/>
              <a:gd name="T14" fmla="*/ 28 w 55"/>
              <a:gd name="T15" fmla="*/ 0 h 52"/>
              <a:gd name="T16" fmla="*/ 36 w 55"/>
              <a:gd name="T17"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2">
                <a:moveTo>
                  <a:pt x="36" y="16"/>
                </a:moveTo>
                <a:lnTo>
                  <a:pt x="55" y="27"/>
                </a:lnTo>
                <a:lnTo>
                  <a:pt x="36" y="35"/>
                </a:lnTo>
                <a:lnTo>
                  <a:pt x="28" y="52"/>
                </a:lnTo>
                <a:lnTo>
                  <a:pt x="17" y="35"/>
                </a:lnTo>
                <a:lnTo>
                  <a:pt x="0" y="27"/>
                </a:lnTo>
                <a:lnTo>
                  <a:pt x="17" y="16"/>
                </a:lnTo>
                <a:lnTo>
                  <a:pt x="28" y="0"/>
                </a:lnTo>
                <a:lnTo>
                  <a:pt x="36"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31" name="Freeform 115">
            <a:extLst>
              <a:ext uri="{FF2B5EF4-FFF2-40B4-BE49-F238E27FC236}">
                <a16:creationId xmlns:a16="http://schemas.microsoft.com/office/drawing/2014/main" id="{AAECDA31-0E4F-46B5-96DB-9F0894B37D12}"/>
              </a:ext>
            </a:extLst>
          </p:cNvPr>
          <p:cNvSpPr>
            <a:spLocks/>
          </p:cNvSpPr>
          <p:nvPr userDrawn="1"/>
        </p:nvSpPr>
        <p:spPr bwMode="auto">
          <a:xfrm>
            <a:off x="8851774" y="3781802"/>
            <a:ext cx="125413" cy="127000"/>
          </a:xfrm>
          <a:custGeom>
            <a:avLst/>
            <a:gdLst>
              <a:gd name="T0" fmla="*/ 54 w 79"/>
              <a:gd name="T1" fmla="*/ 25 h 80"/>
              <a:gd name="T2" fmla="*/ 79 w 79"/>
              <a:gd name="T3" fmla="*/ 40 h 80"/>
              <a:gd name="T4" fmla="*/ 54 w 79"/>
              <a:gd name="T5" fmla="*/ 55 h 80"/>
              <a:gd name="T6" fmla="*/ 40 w 79"/>
              <a:gd name="T7" fmla="*/ 80 h 80"/>
              <a:gd name="T8" fmla="*/ 25 w 79"/>
              <a:gd name="T9" fmla="*/ 55 h 80"/>
              <a:gd name="T10" fmla="*/ 0 w 79"/>
              <a:gd name="T11" fmla="*/ 40 h 80"/>
              <a:gd name="T12" fmla="*/ 25 w 79"/>
              <a:gd name="T13" fmla="*/ 25 h 80"/>
              <a:gd name="T14" fmla="*/ 40 w 79"/>
              <a:gd name="T15" fmla="*/ 0 h 80"/>
              <a:gd name="T16" fmla="*/ 54 w 79"/>
              <a:gd name="T17" fmla="*/ 2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0">
                <a:moveTo>
                  <a:pt x="54" y="25"/>
                </a:moveTo>
                <a:lnTo>
                  <a:pt x="79" y="40"/>
                </a:lnTo>
                <a:lnTo>
                  <a:pt x="54" y="55"/>
                </a:lnTo>
                <a:lnTo>
                  <a:pt x="40" y="80"/>
                </a:lnTo>
                <a:lnTo>
                  <a:pt x="25" y="55"/>
                </a:lnTo>
                <a:lnTo>
                  <a:pt x="0" y="40"/>
                </a:lnTo>
                <a:lnTo>
                  <a:pt x="25" y="25"/>
                </a:lnTo>
                <a:lnTo>
                  <a:pt x="40" y="0"/>
                </a:lnTo>
                <a:lnTo>
                  <a:pt x="54"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32" name="Freeform 116">
            <a:extLst>
              <a:ext uri="{FF2B5EF4-FFF2-40B4-BE49-F238E27FC236}">
                <a16:creationId xmlns:a16="http://schemas.microsoft.com/office/drawing/2014/main" id="{AD5AB249-FE02-4361-A34E-0A79D1F5354E}"/>
              </a:ext>
            </a:extLst>
          </p:cNvPr>
          <p:cNvSpPr>
            <a:spLocks/>
          </p:cNvSpPr>
          <p:nvPr userDrawn="1"/>
        </p:nvSpPr>
        <p:spPr bwMode="auto">
          <a:xfrm>
            <a:off x="9224837" y="3291265"/>
            <a:ext cx="122238" cy="127000"/>
          </a:xfrm>
          <a:custGeom>
            <a:avLst/>
            <a:gdLst>
              <a:gd name="T0" fmla="*/ 52 w 77"/>
              <a:gd name="T1" fmla="*/ 26 h 80"/>
              <a:gd name="T2" fmla="*/ 77 w 77"/>
              <a:gd name="T3" fmla="*/ 40 h 80"/>
              <a:gd name="T4" fmla="*/ 52 w 77"/>
              <a:gd name="T5" fmla="*/ 55 h 80"/>
              <a:gd name="T6" fmla="*/ 39 w 77"/>
              <a:gd name="T7" fmla="*/ 80 h 80"/>
              <a:gd name="T8" fmla="*/ 25 w 77"/>
              <a:gd name="T9" fmla="*/ 55 h 80"/>
              <a:gd name="T10" fmla="*/ 0 w 77"/>
              <a:gd name="T11" fmla="*/ 40 h 80"/>
              <a:gd name="T12" fmla="*/ 25 w 77"/>
              <a:gd name="T13" fmla="*/ 26 h 80"/>
              <a:gd name="T14" fmla="*/ 39 w 77"/>
              <a:gd name="T15" fmla="*/ 0 h 80"/>
              <a:gd name="T16" fmla="*/ 52 w 77"/>
              <a:gd name="T17" fmla="*/ 2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80">
                <a:moveTo>
                  <a:pt x="52" y="26"/>
                </a:moveTo>
                <a:lnTo>
                  <a:pt x="77" y="40"/>
                </a:lnTo>
                <a:lnTo>
                  <a:pt x="52" y="55"/>
                </a:lnTo>
                <a:lnTo>
                  <a:pt x="39" y="80"/>
                </a:lnTo>
                <a:lnTo>
                  <a:pt x="25" y="55"/>
                </a:lnTo>
                <a:lnTo>
                  <a:pt x="0" y="40"/>
                </a:lnTo>
                <a:lnTo>
                  <a:pt x="25" y="26"/>
                </a:lnTo>
                <a:lnTo>
                  <a:pt x="39" y="0"/>
                </a:lnTo>
                <a:lnTo>
                  <a:pt x="52"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grpSp>
        <p:nvGrpSpPr>
          <p:cNvPr id="133" name="Group 132">
            <a:extLst>
              <a:ext uri="{FF2B5EF4-FFF2-40B4-BE49-F238E27FC236}">
                <a16:creationId xmlns:a16="http://schemas.microsoft.com/office/drawing/2014/main" id="{72B93006-B954-4A0E-B999-BCE1BD84415E}"/>
              </a:ext>
            </a:extLst>
          </p:cNvPr>
          <p:cNvGrpSpPr/>
          <p:nvPr userDrawn="1"/>
        </p:nvGrpSpPr>
        <p:grpSpPr>
          <a:xfrm>
            <a:off x="8569199" y="3985002"/>
            <a:ext cx="1143000" cy="1503363"/>
            <a:chOff x="8569199" y="3796883"/>
            <a:chExt cx="1143000" cy="1503363"/>
          </a:xfrm>
        </p:grpSpPr>
        <p:sp>
          <p:nvSpPr>
            <p:cNvPr id="134" name="Freeform 117">
              <a:extLst>
                <a:ext uri="{FF2B5EF4-FFF2-40B4-BE49-F238E27FC236}">
                  <a16:creationId xmlns:a16="http://schemas.microsoft.com/office/drawing/2014/main" id="{D175ABA8-66D0-4EBD-B946-6B51D1E3C482}"/>
                </a:ext>
              </a:extLst>
            </p:cNvPr>
            <p:cNvSpPr>
              <a:spLocks/>
            </p:cNvSpPr>
            <p:nvPr/>
          </p:nvSpPr>
          <p:spPr bwMode="auto">
            <a:xfrm>
              <a:off x="8569199" y="3990558"/>
              <a:ext cx="954088" cy="1265238"/>
            </a:xfrm>
            <a:custGeom>
              <a:avLst/>
              <a:gdLst>
                <a:gd name="T0" fmla="*/ 18 w 287"/>
                <a:gd name="T1" fmla="*/ 215 h 380"/>
                <a:gd name="T2" fmla="*/ 56 w 287"/>
                <a:gd name="T3" fmla="*/ 208 h 380"/>
                <a:gd name="T4" fmla="*/ 62 w 287"/>
                <a:gd name="T5" fmla="*/ 148 h 380"/>
                <a:gd name="T6" fmla="*/ 88 w 287"/>
                <a:gd name="T7" fmla="*/ 48 h 380"/>
                <a:gd name="T8" fmla="*/ 88 w 287"/>
                <a:gd name="T9" fmla="*/ 48 h 380"/>
                <a:gd name="T10" fmla="*/ 69 w 287"/>
                <a:gd name="T11" fmla="*/ 39 h 380"/>
                <a:gd name="T12" fmla="*/ 68 w 287"/>
                <a:gd name="T13" fmla="*/ 38 h 380"/>
                <a:gd name="T14" fmla="*/ 52 w 287"/>
                <a:gd name="T15" fmla="*/ 31 h 380"/>
                <a:gd name="T16" fmla="*/ 50 w 287"/>
                <a:gd name="T17" fmla="*/ 31 h 380"/>
                <a:gd name="T18" fmla="*/ 27 w 287"/>
                <a:gd name="T19" fmla="*/ 16 h 380"/>
                <a:gd name="T20" fmla="*/ 26 w 287"/>
                <a:gd name="T21" fmla="*/ 13 h 380"/>
                <a:gd name="T22" fmla="*/ 34 w 287"/>
                <a:gd name="T23" fmla="*/ 0 h 380"/>
                <a:gd name="T24" fmla="*/ 98 w 287"/>
                <a:gd name="T25" fmla="*/ 0 h 380"/>
                <a:gd name="T26" fmla="*/ 98 w 287"/>
                <a:gd name="T27" fmla="*/ 0 h 380"/>
                <a:gd name="T28" fmla="*/ 117 w 287"/>
                <a:gd name="T29" fmla="*/ 0 h 380"/>
                <a:gd name="T30" fmla="*/ 144 w 287"/>
                <a:gd name="T31" fmla="*/ 27 h 380"/>
                <a:gd name="T32" fmla="*/ 144 w 287"/>
                <a:gd name="T33" fmla="*/ 48 h 380"/>
                <a:gd name="T34" fmla="*/ 144 w 287"/>
                <a:gd name="T35" fmla="*/ 138 h 380"/>
                <a:gd name="T36" fmla="*/ 203 w 287"/>
                <a:gd name="T37" fmla="*/ 138 h 380"/>
                <a:gd name="T38" fmla="*/ 256 w 287"/>
                <a:gd name="T39" fmla="*/ 138 h 380"/>
                <a:gd name="T40" fmla="*/ 261 w 287"/>
                <a:gd name="T41" fmla="*/ 138 h 380"/>
                <a:gd name="T42" fmla="*/ 262 w 287"/>
                <a:gd name="T43" fmla="*/ 138 h 380"/>
                <a:gd name="T44" fmla="*/ 262 w 287"/>
                <a:gd name="T45" fmla="*/ 139 h 380"/>
                <a:gd name="T46" fmla="*/ 281 w 287"/>
                <a:gd name="T47" fmla="*/ 164 h 380"/>
                <a:gd name="T48" fmla="*/ 281 w 287"/>
                <a:gd name="T49" fmla="*/ 288 h 380"/>
                <a:gd name="T50" fmla="*/ 286 w 287"/>
                <a:gd name="T51" fmla="*/ 321 h 380"/>
                <a:gd name="T52" fmla="*/ 287 w 287"/>
                <a:gd name="T53" fmla="*/ 323 h 380"/>
                <a:gd name="T54" fmla="*/ 274 w 287"/>
                <a:gd name="T55" fmla="*/ 380 h 380"/>
                <a:gd name="T56" fmla="*/ 257 w 287"/>
                <a:gd name="T57" fmla="*/ 363 h 380"/>
                <a:gd name="T58" fmla="*/ 262 w 287"/>
                <a:gd name="T59" fmla="*/ 309 h 380"/>
                <a:gd name="T60" fmla="*/ 246 w 287"/>
                <a:gd name="T61" fmla="*/ 252 h 380"/>
                <a:gd name="T62" fmla="*/ 241 w 287"/>
                <a:gd name="T63" fmla="*/ 241 h 380"/>
                <a:gd name="T64" fmla="*/ 225 w 287"/>
                <a:gd name="T65" fmla="*/ 233 h 380"/>
                <a:gd name="T66" fmla="*/ 138 w 287"/>
                <a:gd name="T67" fmla="*/ 248 h 380"/>
                <a:gd name="T68" fmla="*/ 134 w 287"/>
                <a:gd name="T69" fmla="*/ 314 h 380"/>
                <a:gd name="T70" fmla="*/ 120 w 287"/>
                <a:gd name="T71" fmla="*/ 380 h 380"/>
                <a:gd name="T72" fmla="*/ 102 w 287"/>
                <a:gd name="T73" fmla="*/ 362 h 380"/>
                <a:gd name="T74" fmla="*/ 101 w 287"/>
                <a:gd name="T75" fmla="*/ 240 h 380"/>
                <a:gd name="T76" fmla="*/ 34 w 287"/>
                <a:gd name="T77" fmla="*/ 240 h 380"/>
                <a:gd name="T78" fmla="*/ 67 w 287"/>
                <a:gd name="T79" fmla="*/ 276 h 380"/>
                <a:gd name="T80" fmla="*/ 56 w 287"/>
                <a:gd name="T81" fmla="*/ 296 h 380"/>
                <a:gd name="T82" fmla="*/ 5 w 287"/>
                <a:gd name="T83" fmla="*/ 245 h 380"/>
                <a:gd name="T84" fmla="*/ 0 w 287"/>
                <a:gd name="T85" fmla="*/ 234 h 380"/>
                <a:gd name="T86" fmla="*/ 0 w 287"/>
                <a:gd name="T87" fmla="*/ 234 h 380"/>
                <a:gd name="T88" fmla="*/ 18 w 287"/>
                <a:gd name="T89" fmla="*/ 21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7" h="380">
                  <a:moveTo>
                    <a:pt x="18" y="215"/>
                  </a:moveTo>
                  <a:cubicBezTo>
                    <a:pt x="56" y="208"/>
                    <a:pt x="56" y="208"/>
                    <a:pt x="56" y="208"/>
                  </a:cubicBezTo>
                  <a:cubicBezTo>
                    <a:pt x="49" y="189"/>
                    <a:pt x="52" y="165"/>
                    <a:pt x="62" y="148"/>
                  </a:cubicBezTo>
                  <a:cubicBezTo>
                    <a:pt x="82" y="112"/>
                    <a:pt x="88" y="90"/>
                    <a:pt x="88" y="48"/>
                  </a:cubicBezTo>
                  <a:cubicBezTo>
                    <a:pt x="88" y="48"/>
                    <a:pt x="88" y="48"/>
                    <a:pt x="88" y="48"/>
                  </a:cubicBezTo>
                  <a:cubicBezTo>
                    <a:pt x="81" y="47"/>
                    <a:pt x="74" y="44"/>
                    <a:pt x="69" y="39"/>
                  </a:cubicBezTo>
                  <a:cubicBezTo>
                    <a:pt x="68" y="38"/>
                    <a:pt x="68" y="38"/>
                    <a:pt x="68" y="38"/>
                  </a:cubicBezTo>
                  <a:cubicBezTo>
                    <a:pt x="64" y="34"/>
                    <a:pt x="58" y="31"/>
                    <a:pt x="52" y="31"/>
                  </a:cubicBezTo>
                  <a:cubicBezTo>
                    <a:pt x="50" y="31"/>
                    <a:pt x="50" y="31"/>
                    <a:pt x="50" y="31"/>
                  </a:cubicBezTo>
                  <a:cubicBezTo>
                    <a:pt x="40" y="31"/>
                    <a:pt x="31" y="25"/>
                    <a:pt x="27" y="16"/>
                  </a:cubicBezTo>
                  <a:cubicBezTo>
                    <a:pt x="26" y="13"/>
                    <a:pt x="26" y="13"/>
                    <a:pt x="26" y="13"/>
                  </a:cubicBezTo>
                  <a:cubicBezTo>
                    <a:pt x="23" y="7"/>
                    <a:pt x="28" y="0"/>
                    <a:pt x="34" y="0"/>
                  </a:cubicBezTo>
                  <a:cubicBezTo>
                    <a:pt x="98" y="0"/>
                    <a:pt x="98" y="0"/>
                    <a:pt x="98" y="0"/>
                  </a:cubicBezTo>
                  <a:cubicBezTo>
                    <a:pt x="98" y="0"/>
                    <a:pt x="98" y="0"/>
                    <a:pt x="98" y="0"/>
                  </a:cubicBezTo>
                  <a:cubicBezTo>
                    <a:pt x="117" y="0"/>
                    <a:pt x="117" y="0"/>
                    <a:pt x="117" y="0"/>
                  </a:cubicBezTo>
                  <a:cubicBezTo>
                    <a:pt x="132" y="0"/>
                    <a:pt x="144" y="12"/>
                    <a:pt x="144" y="27"/>
                  </a:cubicBezTo>
                  <a:cubicBezTo>
                    <a:pt x="144" y="48"/>
                    <a:pt x="144" y="48"/>
                    <a:pt x="144" y="48"/>
                  </a:cubicBezTo>
                  <a:cubicBezTo>
                    <a:pt x="144" y="138"/>
                    <a:pt x="144" y="138"/>
                    <a:pt x="144" y="138"/>
                  </a:cubicBezTo>
                  <a:cubicBezTo>
                    <a:pt x="203" y="138"/>
                    <a:pt x="203" y="138"/>
                    <a:pt x="203" y="138"/>
                  </a:cubicBezTo>
                  <a:cubicBezTo>
                    <a:pt x="256" y="138"/>
                    <a:pt x="256" y="138"/>
                    <a:pt x="256" y="138"/>
                  </a:cubicBezTo>
                  <a:cubicBezTo>
                    <a:pt x="258" y="138"/>
                    <a:pt x="260" y="138"/>
                    <a:pt x="261" y="138"/>
                  </a:cubicBezTo>
                  <a:cubicBezTo>
                    <a:pt x="262" y="138"/>
                    <a:pt x="262" y="138"/>
                    <a:pt x="262" y="138"/>
                  </a:cubicBezTo>
                  <a:cubicBezTo>
                    <a:pt x="262" y="139"/>
                    <a:pt x="262" y="139"/>
                    <a:pt x="262" y="139"/>
                  </a:cubicBezTo>
                  <a:cubicBezTo>
                    <a:pt x="273" y="141"/>
                    <a:pt x="281" y="151"/>
                    <a:pt x="281" y="164"/>
                  </a:cubicBezTo>
                  <a:cubicBezTo>
                    <a:pt x="281" y="288"/>
                    <a:pt x="281" y="288"/>
                    <a:pt x="281" y="288"/>
                  </a:cubicBezTo>
                  <a:cubicBezTo>
                    <a:pt x="280" y="310"/>
                    <a:pt x="284" y="318"/>
                    <a:pt x="286" y="321"/>
                  </a:cubicBezTo>
                  <a:cubicBezTo>
                    <a:pt x="287" y="322"/>
                    <a:pt x="287" y="322"/>
                    <a:pt x="287" y="323"/>
                  </a:cubicBezTo>
                  <a:cubicBezTo>
                    <a:pt x="274" y="380"/>
                    <a:pt x="274" y="380"/>
                    <a:pt x="274" y="380"/>
                  </a:cubicBezTo>
                  <a:cubicBezTo>
                    <a:pt x="257" y="363"/>
                    <a:pt x="257" y="363"/>
                    <a:pt x="257" y="363"/>
                  </a:cubicBezTo>
                  <a:cubicBezTo>
                    <a:pt x="262" y="350"/>
                    <a:pt x="265" y="332"/>
                    <a:pt x="262" y="309"/>
                  </a:cubicBezTo>
                  <a:cubicBezTo>
                    <a:pt x="260" y="293"/>
                    <a:pt x="255" y="274"/>
                    <a:pt x="246" y="252"/>
                  </a:cubicBezTo>
                  <a:cubicBezTo>
                    <a:pt x="244" y="248"/>
                    <a:pt x="243" y="245"/>
                    <a:pt x="241" y="241"/>
                  </a:cubicBezTo>
                  <a:cubicBezTo>
                    <a:pt x="239" y="235"/>
                    <a:pt x="232" y="231"/>
                    <a:pt x="225" y="233"/>
                  </a:cubicBezTo>
                  <a:cubicBezTo>
                    <a:pt x="205" y="237"/>
                    <a:pt x="173" y="250"/>
                    <a:pt x="138" y="248"/>
                  </a:cubicBezTo>
                  <a:cubicBezTo>
                    <a:pt x="138" y="248"/>
                    <a:pt x="138" y="277"/>
                    <a:pt x="134" y="314"/>
                  </a:cubicBezTo>
                  <a:cubicBezTo>
                    <a:pt x="131" y="335"/>
                    <a:pt x="127" y="358"/>
                    <a:pt x="120" y="380"/>
                  </a:cubicBezTo>
                  <a:cubicBezTo>
                    <a:pt x="102" y="362"/>
                    <a:pt x="102" y="362"/>
                    <a:pt x="102" y="362"/>
                  </a:cubicBezTo>
                  <a:cubicBezTo>
                    <a:pt x="111" y="340"/>
                    <a:pt x="115" y="300"/>
                    <a:pt x="101" y="240"/>
                  </a:cubicBezTo>
                  <a:cubicBezTo>
                    <a:pt x="101" y="240"/>
                    <a:pt x="44" y="240"/>
                    <a:pt x="34" y="240"/>
                  </a:cubicBezTo>
                  <a:cubicBezTo>
                    <a:pt x="48" y="240"/>
                    <a:pt x="59" y="267"/>
                    <a:pt x="67" y="276"/>
                  </a:cubicBezTo>
                  <a:cubicBezTo>
                    <a:pt x="56" y="296"/>
                    <a:pt x="56" y="296"/>
                    <a:pt x="56" y="296"/>
                  </a:cubicBezTo>
                  <a:cubicBezTo>
                    <a:pt x="5" y="245"/>
                    <a:pt x="5" y="245"/>
                    <a:pt x="5" y="245"/>
                  </a:cubicBezTo>
                  <a:cubicBezTo>
                    <a:pt x="2" y="242"/>
                    <a:pt x="0" y="238"/>
                    <a:pt x="0" y="234"/>
                  </a:cubicBezTo>
                  <a:cubicBezTo>
                    <a:pt x="0" y="234"/>
                    <a:pt x="0" y="234"/>
                    <a:pt x="0" y="234"/>
                  </a:cubicBezTo>
                  <a:cubicBezTo>
                    <a:pt x="0" y="224"/>
                    <a:pt x="8" y="216"/>
                    <a:pt x="18" y="2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35" name="Freeform 118">
              <a:extLst>
                <a:ext uri="{FF2B5EF4-FFF2-40B4-BE49-F238E27FC236}">
                  <a16:creationId xmlns:a16="http://schemas.microsoft.com/office/drawing/2014/main" id="{5F0C71F7-4CC0-4E00-AE94-B347FAD09117}"/>
                </a:ext>
              </a:extLst>
            </p:cNvPr>
            <p:cNvSpPr>
              <a:spLocks/>
            </p:cNvSpPr>
            <p:nvPr/>
          </p:nvSpPr>
          <p:spPr bwMode="auto">
            <a:xfrm>
              <a:off x="8834312" y="5197058"/>
              <a:ext cx="133350" cy="103188"/>
            </a:xfrm>
            <a:custGeom>
              <a:avLst/>
              <a:gdLst>
                <a:gd name="T0" fmla="*/ 0 w 40"/>
                <a:gd name="T1" fmla="*/ 31 h 31"/>
                <a:gd name="T2" fmla="*/ 22 w 40"/>
                <a:gd name="T3" fmla="*/ 0 h 31"/>
                <a:gd name="T4" fmla="*/ 40 w 40"/>
                <a:gd name="T5" fmla="*/ 18 h 31"/>
                <a:gd name="T6" fmla="*/ 36 w 40"/>
                <a:gd name="T7" fmla="*/ 31 h 31"/>
                <a:gd name="T8" fmla="*/ 0 w 40"/>
                <a:gd name="T9" fmla="*/ 31 h 31"/>
              </a:gdLst>
              <a:ahLst/>
              <a:cxnLst>
                <a:cxn ang="0">
                  <a:pos x="T0" y="T1"/>
                </a:cxn>
                <a:cxn ang="0">
                  <a:pos x="T2" y="T3"/>
                </a:cxn>
                <a:cxn ang="0">
                  <a:pos x="T4" y="T5"/>
                </a:cxn>
                <a:cxn ang="0">
                  <a:pos x="T6" y="T7"/>
                </a:cxn>
                <a:cxn ang="0">
                  <a:pos x="T8" y="T9"/>
                </a:cxn>
              </a:cxnLst>
              <a:rect l="0" t="0" r="r" b="b"/>
              <a:pathLst>
                <a:path w="40" h="31">
                  <a:moveTo>
                    <a:pt x="0" y="31"/>
                  </a:moveTo>
                  <a:cubicBezTo>
                    <a:pt x="0" y="31"/>
                    <a:pt x="13" y="23"/>
                    <a:pt x="22" y="0"/>
                  </a:cubicBezTo>
                  <a:cubicBezTo>
                    <a:pt x="40" y="18"/>
                    <a:pt x="40" y="18"/>
                    <a:pt x="40" y="18"/>
                  </a:cubicBezTo>
                  <a:cubicBezTo>
                    <a:pt x="39" y="23"/>
                    <a:pt x="37" y="27"/>
                    <a:pt x="36" y="31"/>
                  </a:cubicBezTo>
                  <a:cubicBezTo>
                    <a:pt x="18" y="31"/>
                    <a:pt x="0" y="31"/>
                    <a:pt x="0" y="31"/>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36" name="Freeform 119">
              <a:extLst>
                <a:ext uri="{FF2B5EF4-FFF2-40B4-BE49-F238E27FC236}">
                  <a16:creationId xmlns:a16="http://schemas.microsoft.com/office/drawing/2014/main" id="{5A24632B-4578-414F-A8B0-4FD7CBC1E7CD}"/>
                </a:ext>
              </a:extLst>
            </p:cNvPr>
            <p:cNvSpPr>
              <a:spLocks/>
            </p:cNvSpPr>
            <p:nvPr/>
          </p:nvSpPr>
          <p:spPr bwMode="auto">
            <a:xfrm>
              <a:off x="9347074" y="5200233"/>
              <a:ext cx="133350" cy="100013"/>
            </a:xfrm>
            <a:custGeom>
              <a:avLst/>
              <a:gdLst>
                <a:gd name="T0" fmla="*/ 36 w 40"/>
                <a:gd name="T1" fmla="*/ 30 h 30"/>
                <a:gd name="T2" fmla="*/ 0 w 40"/>
                <a:gd name="T3" fmla="*/ 30 h 30"/>
                <a:gd name="T4" fmla="*/ 23 w 40"/>
                <a:gd name="T5" fmla="*/ 0 h 30"/>
                <a:gd name="T6" fmla="*/ 40 w 40"/>
                <a:gd name="T7" fmla="*/ 17 h 30"/>
                <a:gd name="T8" fmla="*/ 36 w 40"/>
                <a:gd name="T9" fmla="*/ 30 h 30"/>
              </a:gdLst>
              <a:ahLst/>
              <a:cxnLst>
                <a:cxn ang="0">
                  <a:pos x="T0" y="T1"/>
                </a:cxn>
                <a:cxn ang="0">
                  <a:pos x="T2" y="T3"/>
                </a:cxn>
                <a:cxn ang="0">
                  <a:pos x="T4" y="T5"/>
                </a:cxn>
                <a:cxn ang="0">
                  <a:pos x="T6" y="T7"/>
                </a:cxn>
                <a:cxn ang="0">
                  <a:pos x="T8" y="T9"/>
                </a:cxn>
              </a:cxnLst>
              <a:rect l="0" t="0" r="r" b="b"/>
              <a:pathLst>
                <a:path w="40" h="30">
                  <a:moveTo>
                    <a:pt x="36" y="30"/>
                  </a:moveTo>
                  <a:cubicBezTo>
                    <a:pt x="19" y="30"/>
                    <a:pt x="0" y="30"/>
                    <a:pt x="0" y="30"/>
                  </a:cubicBezTo>
                  <a:cubicBezTo>
                    <a:pt x="0" y="30"/>
                    <a:pt x="14" y="21"/>
                    <a:pt x="23" y="0"/>
                  </a:cubicBezTo>
                  <a:cubicBezTo>
                    <a:pt x="40" y="17"/>
                    <a:pt x="40" y="17"/>
                    <a:pt x="40" y="17"/>
                  </a:cubicBezTo>
                  <a:cubicBezTo>
                    <a:pt x="39" y="22"/>
                    <a:pt x="38" y="26"/>
                    <a:pt x="36" y="30"/>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37" name="Freeform 120">
              <a:extLst>
                <a:ext uri="{FF2B5EF4-FFF2-40B4-BE49-F238E27FC236}">
                  <a16:creationId xmlns:a16="http://schemas.microsoft.com/office/drawing/2014/main" id="{6E5A27E2-63FE-4B40-88AC-7A99F6C168B3}"/>
                </a:ext>
              </a:extLst>
            </p:cNvPr>
            <p:cNvSpPr>
              <a:spLocks/>
            </p:cNvSpPr>
            <p:nvPr/>
          </p:nvSpPr>
          <p:spPr bwMode="auto">
            <a:xfrm>
              <a:off x="8927974" y="3796883"/>
              <a:ext cx="79375" cy="193675"/>
            </a:xfrm>
            <a:custGeom>
              <a:avLst/>
              <a:gdLst>
                <a:gd name="T0" fmla="*/ 0 w 50"/>
                <a:gd name="T1" fmla="*/ 122 h 122"/>
                <a:gd name="T2" fmla="*/ 25 w 50"/>
                <a:gd name="T3" fmla="*/ 0 h 122"/>
                <a:gd name="T4" fmla="*/ 50 w 50"/>
                <a:gd name="T5" fmla="*/ 122 h 122"/>
                <a:gd name="T6" fmla="*/ 0 w 50"/>
                <a:gd name="T7" fmla="*/ 122 h 122"/>
              </a:gdLst>
              <a:ahLst/>
              <a:cxnLst>
                <a:cxn ang="0">
                  <a:pos x="T0" y="T1"/>
                </a:cxn>
                <a:cxn ang="0">
                  <a:pos x="T2" y="T3"/>
                </a:cxn>
                <a:cxn ang="0">
                  <a:pos x="T4" y="T5"/>
                </a:cxn>
                <a:cxn ang="0">
                  <a:pos x="T6" y="T7"/>
                </a:cxn>
              </a:cxnLst>
              <a:rect l="0" t="0" r="r" b="b"/>
              <a:pathLst>
                <a:path w="50" h="122">
                  <a:moveTo>
                    <a:pt x="0" y="122"/>
                  </a:moveTo>
                  <a:lnTo>
                    <a:pt x="25" y="0"/>
                  </a:lnTo>
                  <a:lnTo>
                    <a:pt x="50" y="122"/>
                  </a:lnTo>
                  <a:lnTo>
                    <a:pt x="0" y="122"/>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38" name="Freeform 121">
              <a:extLst>
                <a:ext uri="{FF2B5EF4-FFF2-40B4-BE49-F238E27FC236}">
                  <a16:creationId xmlns:a16="http://schemas.microsoft.com/office/drawing/2014/main" id="{37578F6A-136B-43CE-A0D7-15E08941AC2E}"/>
                </a:ext>
              </a:extLst>
            </p:cNvPr>
            <p:cNvSpPr>
              <a:spLocks/>
            </p:cNvSpPr>
            <p:nvPr/>
          </p:nvSpPr>
          <p:spPr bwMode="auto">
            <a:xfrm>
              <a:off x="8964487" y="3993733"/>
              <a:ext cx="292100" cy="673100"/>
            </a:xfrm>
            <a:custGeom>
              <a:avLst/>
              <a:gdLst>
                <a:gd name="T0" fmla="*/ 0 w 88"/>
                <a:gd name="T1" fmla="*/ 0 h 202"/>
                <a:gd name="T2" fmla="*/ 25 w 88"/>
                <a:gd name="T3" fmla="*/ 0 h 202"/>
                <a:gd name="T4" fmla="*/ 63 w 88"/>
                <a:gd name="T5" fmla="*/ 38 h 202"/>
                <a:gd name="T6" fmla="*/ 63 w 88"/>
                <a:gd name="T7" fmla="*/ 43 h 202"/>
                <a:gd name="T8" fmla="*/ 63 w 88"/>
                <a:gd name="T9" fmla="*/ 175 h 202"/>
                <a:gd name="T10" fmla="*/ 63 w 88"/>
                <a:gd name="T11" fmla="*/ 175 h 202"/>
                <a:gd name="T12" fmla="*/ 88 w 88"/>
                <a:gd name="T13" fmla="*/ 202 h 202"/>
                <a:gd name="T14" fmla="*/ 63 w 88"/>
                <a:gd name="T15" fmla="*/ 202 h 202"/>
                <a:gd name="T16" fmla="*/ 63 w 88"/>
                <a:gd name="T17" fmla="*/ 202 h 202"/>
                <a:gd name="T18" fmla="*/ 25 w 88"/>
                <a:gd name="T19" fmla="*/ 164 h 202"/>
                <a:gd name="T20" fmla="*/ 25 w 88"/>
                <a:gd name="T21" fmla="*/ 159 h 202"/>
                <a:gd name="T22" fmla="*/ 25 w 88"/>
                <a:gd name="T23" fmla="*/ 28 h 202"/>
                <a:gd name="T24" fmla="*/ 25 w 88"/>
                <a:gd name="T25" fmla="*/ 28 h 202"/>
                <a:gd name="T26" fmla="*/ 0 w 88"/>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202">
                  <a:moveTo>
                    <a:pt x="0" y="0"/>
                  </a:moveTo>
                  <a:cubicBezTo>
                    <a:pt x="25" y="0"/>
                    <a:pt x="25" y="0"/>
                    <a:pt x="25" y="0"/>
                  </a:cubicBezTo>
                  <a:cubicBezTo>
                    <a:pt x="46" y="0"/>
                    <a:pt x="63" y="17"/>
                    <a:pt x="63" y="38"/>
                  </a:cubicBezTo>
                  <a:cubicBezTo>
                    <a:pt x="63" y="43"/>
                    <a:pt x="63" y="43"/>
                    <a:pt x="63" y="43"/>
                  </a:cubicBezTo>
                  <a:cubicBezTo>
                    <a:pt x="63" y="175"/>
                    <a:pt x="63" y="175"/>
                    <a:pt x="63" y="175"/>
                  </a:cubicBezTo>
                  <a:cubicBezTo>
                    <a:pt x="63" y="175"/>
                    <a:pt x="63" y="175"/>
                    <a:pt x="63" y="175"/>
                  </a:cubicBezTo>
                  <a:cubicBezTo>
                    <a:pt x="63" y="188"/>
                    <a:pt x="74" y="202"/>
                    <a:pt x="88" y="202"/>
                  </a:cubicBezTo>
                  <a:cubicBezTo>
                    <a:pt x="63" y="202"/>
                    <a:pt x="63" y="202"/>
                    <a:pt x="63" y="202"/>
                  </a:cubicBezTo>
                  <a:cubicBezTo>
                    <a:pt x="63" y="202"/>
                    <a:pt x="63" y="202"/>
                    <a:pt x="63" y="202"/>
                  </a:cubicBezTo>
                  <a:cubicBezTo>
                    <a:pt x="42" y="202"/>
                    <a:pt x="25" y="185"/>
                    <a:pt x="25" y="164"/>
                  </a:cubicBezTo>
                  <a:cubicBezTo>
                    <a:pt x="25" y="159"/>
                    <a:pt x="25" y="159"/>
                    <a:pt x="25" y="159"/>
                  </a:cubicBezTo>
                  <a:cubicBezTo>
                    <a:pt x="25" y="28"/>
                    <a:pt x="25" y="28"/>
                    <a:pt x="25" y="28"/>
                  </a:cubicBezTo>
                  <a:cubicBezTo>
                    <a:pt x="25" y="28"/>
                    <a:pt x="25" y="28"/>
                    <a:pt x="25" y="28"/>
                  </a:cubicBezTo>
                  <a:cubicBezTo>
                    <a:pt x="25" y="14"/>
                    <a:pt x="14" y="0"/>
                    <a:pt x="0"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39" name="Freeform 122">
              <a:extLst>
                <a:ext uri="{FF2B5EF4-FFF2-40B4-BE49-F238E27FC236}">
                  <a16:creationId xmlns:a16="http://schemas.microsoft.com/office/drawing/2014/main" id="{D026C958-2E41-4C72-9EDD-D41CD0271250}"/>
                </a:ext>
              </a:extLst>
            </p:cNvPr>
            <p:cNvSpPr>
              <a:spLocks/>
            </p:cNvSpPr>
            <p:nvPr/>
          </p:nvSpPr>
          <p:spPr bwMode="auto">
            <a:xfrm>
              <a:off x="9423274" y="4449346"/>
              <a:ext cx="288925" cy="673100"/>
            </a:xfrm>
            <a:custGeom>
              <a:avLst/>
              <a:gdLst>
                <a:gd name="T0" fmla="*/ 0 w 87"/>
                <a:gd name="T1" fmla="*/ 0 h 202"/>
                <a:gd name="T2" fmla="*/ 25 w 87"/>
                <a:gd name="T3" fmla="*/ 0 h 202"/>
                <a:gd name="T4" fmla="*/ 62 w 87"/>
                <a:gd name="T5" fmla="*/ 38 h 202"/>
                <a:gd name="T6" fmla="*/ 62 w 87"/>
                <a:gd name="T7" fmla="*/ 43 h 202"/>
                <a:gd name="T8" fmla="*/ 62 w 87"/>
                <a:gd name="T9" fmla="*/ 174 h 202"/>
                <a:gd name="T10" fmla="*/ 62 w 87"/>
                <a:gd name="T11" fmla="*/ 174 h 202"/>
                <a:gd name="T12" fmla="*/ 87 w 87"/>
                <a:gd name="T13" fmla="*/ 202 h 202"/>
                <a:gd name="T14" fmla="*/ 62 w 87"/>
                <a:gd name="T15" fmla="*/ 202 h 202"/>
                <a:gd name="T16" fmla="*/ 62 w 87"/>
                <a:gd name="T17" fmla="*/ 202 h 202"/>
                <a:gd name="T18" fmla="*/ 24 w 87"/>
                <a:gd name="T19" fmla="*/ 164 h 202"/>
                <a:gd name="T20" fmla="*/ 24 w 87"/>
                <a:gd name="T21" fmla="*/ 159 h 202"/>
                <a:gd name="T22" fmla="*/ 24 w 87"/>
                <a:gd name="T23" fmla="*/ 27 h 202"/>
                <a:gd name="T24" fmla="*/ 24 w 87"/>
                <a:gd name="T25" fmla="*/ 27 h 202"/>
                <a:gd name="T26" fmla="*/ 0 w 87"/>
                <a:gd name="T27"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202">
                  <a:moveTo>
                    <a:pt x="0" y="0"/>
                  </a:moveTo>
                  <a:cubicBezTo>
                    <a:pt x="25" y="0"/>
                    <a:pt x="25" y="0"/>
                    <a:pt x="25" y="0"/>
                  </a:cubicBezTo>
                  <a:cubicBezTo>
                    <a:pt x="45" y="0"/>
                    <a:pt x="62" y="17"/>
                    <a:pt x="62" y="38"/>
                  </a:cubicBezTo>
                  <a:cubicBezTo>
                    <a:pt x="62" y="43"/>
                    <a:pt x="62" y="43"/>
                    <a:pt x="62" y="43"/>
                  </a:cubicBezTo>
                  <a:cubicBezTo>
                    <a:pt x="62" y="174"/>
                    <a:pt x="62" y="174"/>
                    <a:pt x="62" y="174"/>
                  </a:cubicBezTo>
                  <a:cubicBezTo>
                    <a:pt x="62" y="174"/>
                    <a:pt x="62" y="174"/>
                    <a:pt x="62" y="174"/>
                  </a:cubicBezTo>
                  <a:cubicBezTo>
                    <a:pt x="62" y="188"/>
                    <a:pt x="73" y="202"/>
                    <a:pt x="87" y="202"/>
                  </a:cubicBezTo>
                  <a:cubicBezTo>
                    <a:pt x="62" y="202"/>
                    <a:pt x="62" y="202"/>
                    <a:pt x="62" y="202"/>
                  </a:cubicBezTo>
                  <a:cubicBezTo>
                    <a:pt x="62" y="202"/>
                    <a:pt x="62" y="202"/>
                    <a:pt x="62" y="202"/>
                  </a:cubicBezTo>
                  <a:cubicBezTo>
                    <a:pt x="41" y="202"/>
                    <a:pt x="24" y="185"/>
                    <a:pt x="24" y="164"/>
                  </a:cubicBezTo>
                  <a:cubicBezTo>
                    <a:pt x="24" y="159"/>
                    <a:pt x="24" y="159"/>
                    <a:pt x="24" y="159"/>
                  </a:cubicBezTo>
                  <a:cubicBezTo>
                    <a:pt x="24" y="27"/>
                    <a:pt x="24" y="27"/>
                    <a:pt x="24" y="27"/>
                  </a:cubicBezTo>
                  <a:cubicBezTo>
                    <a:pt x="24" y="27"/>
                    <a:pt x="24" y="27"/>
                    <a:pt x="24" y="27"/>
                  </a:cubicBezTo>
                  <a:cubicBezTo>
                    <a:pt x="24" y="14"/>
                    <a:pt x="13" y="0"/>
                    <a:pt x="0"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40" name="Freeform 123">
              <a:extLst>
                <a:ext uri="{FF2B5EF4-FFF2-40B4-BE49-F238E27FC236}">
                  <a16:creationId xmlns:a16="http://schemas.microsoft.com/office/drawing/2014/main" id="{E788B8E6-15CF-4788-9EBB-5D2C49365C93}"/>
                </a:ext>
              </a:extLst>
            </p:cNvPr>
            <p:cNvSpPr>
              <a:spLocks/>
            </p:cNvSpPr>
            <p:nvPr/>
          </p:nvSpPr>
          <p:spPr bwMode="auto">
            <a:xfrm>
              <a:off x="8754937" y="4909721"/>
              <a:ext cx="93663" cy="133350"/>
            </a:xfrm>
            <a:custGeom>
              <a:avLst/>
              <a:gdLst>
                <a:gd name="T0" fmla="*/ 28 w 28"/>
                <a:gd name="T1" fmla="*/ 40 h 40"/>
                <a:gd name="T2" fmla="*/ 0 w 28"/>
                <a:gd name="T3" fmla="*/ 20 h 40"/>
                <a:gd name="T4" fmla="*/ 11 w 28"/>
                <a:gd name="T5" fmla="*/ 0 h 40"/>
                <a:gd name="T6" fmla="*/ 28 w 28"/>
                <a:gd name="T7" fmla="*/ 4 h 40"/>
                <a:gd name="T8" fmla="*/ 28 w 28"/>
                <a:gd name="T9" fmla="*/ 40 h 40"/>
              </a:gdLst>
              <a:ahLst/>
              <a:cxnLst>
                <a:cxn ang="0">
                  <a:pos x="T0" y="T1"/>
                </a:cxn>
                <a:cxn ang="0">
                  <a:pos x="T2" y="T3"/>
                </a:cxn>
                <a:cxn ang="0">
                  <a:pos x="T4" y="T5"/>
                </a:cxn>
                <a:cxn ang="0">
                  <a:pos x="T6" y="T7"/>
                </a:cxn>
                <a:cxn ang="0">
                  <a:pos x="T8" y="T9"/>
                </a:cxn>
              </a:cxnLst>
              <a:rect l="0" t="0" r="r" b="b"/>
              <a:pathLst>
                <a:path w="28" h="40">
                  <a:moveTo>
                    <a:pt x="28" y="40"/>
                  </a:moveTo>
                  <a:cubicBezTo>
                    <a:pt x="28" y="40"/>
                    <a:pt x="23" y="29"/>
                    <a:pt x="0" y="20"/>
                  </a:cubicBezTo>
                  <a:cubicBezTo>
                    <a:pt x="11" y="0"/>
                    <a:pt x="11" y="0"/>
                    <a:pt x="11" y="0"/>
                  </a:cubicBezTo>
                  <a:cubicBezTo>
                    <a:pt x="16" y="1"/>
                    <a:pt x="24" y="3"/>
                    <a:pt x="28" y="4"/>
                  </a:cubicBezTo>
                  <a:cubicBezTo>
                    <a:pt x="28" y="22"/>
                    <a:pt x="28" y="40"/>
                    <a:pt x="28" y="40"/>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41" name="Freeform 124">
              <a:extLst>
                <a:ext uri="{FF2B5EF4-FFF2-40B4-BE49-F238E27FC236}">
                  <a16:creationId xmlns:a16="http://schemas.microsoft.com/office/drawing/2014/main" id="{8551547B-7E37-4FBA-97C1-6A78041D575F}"/>
                </a:ext>
              </a:extLst>
            </p:cNvPr>
            <p:cNvSpPr>
              <a:spLocks noEditPoints="1"/>
            </p:cNvSpPr>
            <p:nvPr/>
          </p:nvSpPr>
          <p:spPr bwMode="auto">
            <a:xfrm>
              <a:off x="8569199" y="3796883"/>
              <a:ext cx="1143000" cy="1503363"/>
            </a:xfrm>
            <a:custGeom>
              <a:avLst/>
              <a:gdLst>
                <a:gd name="T0" fmla="*/ 34 w 344"/>
                <a:gd name="T1" fmla="*/ 58 h 451"/>
                <a:gd name="T2" fmla="*/ 27 w 344"/>
                <a:gd name="T3" fmla="*/ 74 h 451"/>
                <a:gd name="T4" fmla="*/ 52 w 344"/>
                <a:gd name="T5" fmla="*/ 89 h 451"/>
                <a:gd name="T6" fmla="*/ 69 w 344"/>
                <a:gd name="T7" fmla="*/ 97 h 451"/>
                <a:gd name="T8" fmla="*/ 101 w 344"/>
                <a:gd name="T9" fmla="*/ 106 h 451"/>
                <a:gd name="T10" fmla="*/ 120 w 344"/>
                <a:gd name="T11" fmla="*/ 0 h 451"/>
                <a:gd name="T12" fmla="*/ 107 w 344"/>
                <a:gd name="T13" fmla="*/ 74 h 451"/>
                <a:gd name="T14" fmla="*/ 62 w 344"/>
                <a:gd name="T15" fmla="*/ 206 h 451"/>
                <a:gd name="T16" fmla="*/ 81 w 344"/>
                <a:gd name="T17" fmla="*/ 451 h 451"/>
                <a:gd name="T18" fmla="*/ 120 w 344"/>
                <a:gd name="T19" fmla="*/ 438 h 451"/>
                <a:gd name="T20" fmla="*/ 80 w 344"/>
                <a:gd name="T21" fmla="*/ 450 h 451"/>
                <a:gd name="T22" fmla="*/ 144 w 344"/>
                <a:gd name="T23" fmla="*/ 218 h 451"/>
                <a:gd name="T24" fmla="*/ 182 w 344"/>
                <a:gd name="T25" fmla="*/ 261 h 451"/>
                <a:gd name="T26" fmla="*/ 207 w 344"/>
                <a:gd name="T27" fmla="*/ 261 h 451"/>
                <a:gd name="T28" fmla="*/ 182 w 344"/>
                <a:gd name="T29" fmla="*/ 234 h 451"/>
                <a:gd name="T30" fmla="*/ 182 w 344"/>
                <a:gd name="T31" fmla="*/ 97 h 451"/>
                <a:gd name="T32" fmla="*/ 119 w 344"/>
                <a:gd name="T33" fmla="*/ 59 h 451"/>
                <a:gd name="T34" fmla="*/ 144 w 344"/>
                <a:gd name="T35" fmla="*/ 87 h 451"/>
                <a:gd name="T36" fmla="*/ 274 w 344"/>
                <a:gd name="T37" fmla="*/ 438 h 451"/>
                <a:gd name="T38" fmla="*/ 235 w 344"/>
                <a:gd name="T39" fmla="*/ 450 h 451"/>
                <a:gd name="T40" fmla="*/ 270 w 344"/>
                <a:gd name="T41" fmla="*/ 451 h 451"/>
                <a:gd name="T42" fmla="*/ 102 w 344"/>
                <a:gd name="T43" fmla="*/ 420 h 451"/>
                <a:gd name="T44" fmla="*/ 257 w 344"/>
                <a:gd name="T45" fmla="*/ 421 h 451"/>
                <a:gd name="T46" fmla="*/ 246 w 344"/>
                <a:gd name="T47" fmla="*/ 310 h 451"/>
                <a:gd name="T48" fmla="*/ 225 w 344"/>
                <a:gd name="T49" fmla="*/ 291 h 451"/>
                <a:gd name="T50" fmla="*/ 134 w 344"/>
                <a:gd name="T51" fmla="*/ 372 h 451"/>
                <a:gd name="T52" fmla="*/ 274 w 344"/>
                <a:gd name="T53" fmla="*/ 438 h 451"/>
                <a:gd name="T54" fmla="*/ 287 w 344"/>
                <a:gd name="T55" fmla="*/ 380 h 451"/>
                <a:gd name="T56" fmla="*/ 182 w 344"/>
                <a:gd name="T57" fmla="*/ 196 h 451"/>
                <a:gd name="T58" fmla="*/ 18 w 344"/>
                <a:gd name="T59" fmla="*/ 273 h 451"/>
                <a:gd name="T60" fmla="*/ 0 w 344"/>
                <a:gd name="T61" fmla="*/ 292 h 451"/>
                <a:gd name="T62" fmla="*/ 56 w 344"/>
                <a:gd name="T63" fmla="*/ 354 h 451"/>
                <a:gd name="T64" fmla="*/ 67 w 344"/>
                <a:gd name="T65" fmla="*/ 334 h 451"/>
                <a:gd name="T66" fmla="*/ 101 w 344"/>
                <a:gd name="T67" fmla="*/ 298 h 451"/>
                <a:gd name="T68" fmla="*/ 37 w 344"/>
                <a:gd name="T69" fmla="*/ 298 h 451"/>
                <a:gd name="T70" fmla="*/ 39 w 344"/>
                <a:gd name="T71" fmla="*/ 66 h 451"/>
                <a:gd name="T72" fmla="*/ 319 w 344"/>
                <a:gd name="T73" fmla="*/ 234 h 451"/>
                <a:gd name="T74" fmla="*/ 257 w 344"/>
                <a:gd name="T75" fmla="*/ 196 h 451"/>
                <a:gd name="T76" fmla="*/ 281 w 344"/>
                <a:gd name="T77" fmla="*/ 223 h 451"/>
                <a:gd name="T78" fmla="*/ 281 w 344"/>
                <a:gd name="T79" fmla="*/ 360 h 451"/>
                <a:gd name="T80" fmla="*/ 319 w 344"/>
                <a:gd name="T81" fmla="*/ 398 h 451"/>
                <a:gd name="T82" fmla="*/ 319 w 344"/>
                <a:gd name="T83" fmla="*/ 370 h 451"/>
                <a:gd name="T84" fmla="*/ 319 w 344"/>
                <a:gd name="T85" fmla="*/ 311 h 451"/>
                <a:gd name="T86" fmla="*/ 84 w 344"/>
                <a:gd name="T87" fmla="*/ 338 h 451"/>
                <a:gd name="T88" fmla="*/ 57 w 344"/>
                <a:gd name="T89" fmla="*/ 353 h 451"/>
                <a:gd name="T90" fmla="*/ 84 w 344"/>
                <a:gd name="T91" fmla="*/ 373 h 451"/>
                <a:gd name="T92" fmla="*/ 84 w 344"/>
                <a:gd name="T93" fmla="*/ 35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4" h="451">
                  <a:moveTo>
                    <a:pt x="108" y="58"/>
                  </a:moveTo>
                  <a:cubicBezTo>
                    <a:pt x="34" y="58"/>
                    <a:pt x="34" y="58"/>
                    <a:pt x="34" y="58"/>
                  </a:cubicBezTo>
                  <a:cubicBezTo>
                    <a:pt x="28" y="58"/>
                    <a:pt x="23" y="65"/>
                    <a:pt x="26" y="71"/>
                  </a:cubicBezTo>
                  <a:cubicBezTo>
                    <a:pt x="27" y="74"/>
                    <a:pt x="27" y="74"/>
                    <a:pt x="27" y="74"/>
                  </a:cubicBezTo>
                  <a:cubicBezTo>
                    <a:pt x="31" y="83"/>
                    <a:pt x="40" y="89"/>
                    <a:pt x="50" y="89"/>
                  </a:cubicBezTo>
                  <a:cubicBezTo>
                    <a:pt x="52" y="89"/>
                    <a:pt x="52" y="89"/>
                    <a:pt x="52" y="89"/>
                  </a:cubicBezTo>
                  <a:cubicBezTo>
                    <a:pt x="58" y="89"/>
                    <a:pt x="64" y="92"/>
                    <a:pt x="68" y="96"/>
                  </a:cubicBezTo>
                  <a:cubicBezTo>
                    <a:pt x="69" y="97"/>
                    <a:pt x="69" y="97"/>
                    <a:pt x="69" y="97"/>
                  </a:cubicBezTo>
                  <a:cubicBezTo>
                    <a:pt x="75" y="103"/>
                    <a:pt x="83" y="106"/>
                    <a:pt x="92" y="106"/>
                  </a:cubicBezTo>
                  <a:cubicBezTo>
                    <a:pt x="101" y="106"/>
                    <a:pt x="101" y="106"/>
                    <a:pt x="101" y="106"/>
                  </a:cubicBezTo>
                  <a:moveTo>
                    <a:pt x="132" y="58"/>
                  </a:moveTo>
                  <a:cubicBezTo>
                    <a:pt x="120" y="0"/>
                    <a:pt x="120" y="0"/>
                    <a:pt x="120" y="0"/>
                  </a:cubicBezTo>
                  <a:moveTo>
                    <a:pt x="90" y="74"/>
                  </a:moveTo>
                  <a:cubicBezTo>
                    <a:pt x="94" y="80"/>
                    <a:pt x="103" y="80"/>
                    <a:pt x="107" y="74"/>
                  </a:cubicBezTo>
                  <a:moveTo>
                    <a:pt x="88" y="106"/>
                  </a:moveTo>
                  <a:cubicBezTo>
                    <a:pt x="88" y="148"/>
                    <a:pt x="82" y="170"/>
                    <a:pt x="62" y="206"/>
                  </a:cubicBezTo>
                  <a:cubicBezTo>
                    <a:pt x="50" y="228"/>
                    <a:pt x="48" y="261"/>
                    <a:pt x="63" y="281"/>
                  </a:cubicBezTo>
                  <a:moveTo>
                    <a:pt x="81" y="451"/>
                  </a:moveTo>
                  <a:cubicBezTo>
                    <a:pt x="116" y="451"/>
                    <a:pt x="116" y="451"/>
                    <a:pt x="116" y="451"/>
                  </a:cubicBezTo>
                  <a:cubicBezTo>
                    <a:pt x="117" y="447"/>
                    <a:pt x="119" y="443"/>
                    <a:pt x="120" y="438"/>
                  </a:cubicBezTo>
                  <a:cubicBezTo>
                    <a:pt x="102" y="420"/>
                    <a:pt x="102" y="420"/>
                    <a:pt x="102" y="420"/>
                  </a:cubicBezTo>
                  <a:cubicBezTo>
                    <a:pt x="94" y="440"/>
                    <a:pt x="83" y="449"/>
                    <a:pt x="80" y="450"/>
                  </a:cubicBezTo>
                  <a:cubicBezTo>
                    <a:pt x="80" y="451"/>
                    <a:pt x="80" y="451"/>
                    <a:pt x="81" y="451"/>
                  </a:cubicBezTo>
                  <a:close/>
                  <a:moveTo>
                    <a:pt x="144" y="218"/>
                  </a:moveTo>
                  <a:cubicBezTo>
                    <a:pt x="144" y="223"/>
                    <a:pt x="144" y="223"/>
                    <a:pt x="144" y="223"/>
                  </a:cubicBezTo>
                  <a:cubicBezTo>
                    <a:pt x="144" y="244"/>
                    <a:pt x="161" y="261"/>
                    <a:pt x="182" y="261"/>
                  </a:cubicBezTo>
                  <a:cubicBezTo>
                    <a:pt x="182" y="261"/>
                    <a:pt x="182" y="261"/>
                    <a:pt x="182" y="261"/>
                  </a:cubicBezTo>
                  <a:cubicBezTo>
                    <a:pt x="207" y="261"/>
                    <a:pt x="207" y="261"/>
                    <a:pt x="207" y="261"/>
                  </a:cubicBezTo>
                  <a:cubicBezTo>
                    <a:pt x="193" y="261"/>
                    <a:pt x="182" y="247"/>
                    <a:pt x="182" y="234"/>
                  </a:cubicBezTo>
                  <a:cubicBezTo>
                    <a:pt x="182" y="234"/>
                    <a:pt x="182" y="234"/>
                    <a:pt x="182" y="234"/>
                  </a:cubicBezTo>
                  <a:cubicBezTo>
                    <a:pt x="182" y="102"/>
                    <a:pt x="182" y="102"/>
                    <a:pt x="182" y="102"/>
                  </a:cubicBezTo>
                  <a:cubicBezTo>
                    <a:pt x="182" y="97"/>
                    <a:pt x="182" y="97"/>
                    <a:pt x="182" y="97"/>
                  </a:cubicBezTo>
                  <a:cubicBezTo>
                    <a:pt x="182" y="76"/>
                    <a:pt x="165" y="59"/>
                    <a:pt x="144" y="59"/>
                  </a:cubicBezTo>
                  <a:cubicBezTo>
                    <a:pt x="119" y="59"/>
                    <a:pt x="119" y="59"/>
                    <a:pt x="119" y="59"/>
                  </a:cubicBezTo>
                  <a:cubicBezTo>
                    <a:pt x="133" y="59"/>
                    <a:pt x="144" y="73"/>
                    <a:pt x="144" y="87"/>
                  </a:cubicBezTo>
                  <a:cubicBezTo>
                    <a:pt x="144" y="87"/>
                    <a:pt x="144" y="87"/>
                    <a:pt x="144" y="87"/>
                  </a:cubicBezTo>
                  <a:cubicBezTo>
                    <a:pt x="144" y="148"/>
                    <a:pt x="144" y="148"/>
                    <a:pt x="144" y="148"/>
                  </a:cubicBezTo>
                  <a:moveTo>
                    <a:pt x="274" y="438"/>
                  </a:moveTo>
                  <a:cubicBezTo>
                    <a:pt x="257" y="421"/>
                    <a:pt x="257" y="421"/>
                    <a:pt x="257" y="421"/>
                  </a:cubicBezTo>
                  <a:cubicBezTo>
                    <a:pt x="249" y="440"/>
                    <a:pt x="238" y="449"/>
                    <a:pt x="235" y="450"/>
                  </a:cubicBezTo>
                  <a:cubicBezTo>
                    <a:pt x="235" y="451"/>
                    <a:pt x="235" y="451"/>
                    <a:pt x="235" y="451"/>
                  </a:cubicBezTo>
                  <a:cubicBezTo>
                    <a:pt x="270" y="451"/>
                    <a:pt x="270" y="451"/>
                    <a:pt x="270" y="451"/>
                  </a:cubicBezTo>
                  <a:cubicBezTo>
                    <a:pt x="272" y="447"/>
                    <a:pt x="273" y="443"/>
                    <a:pt x="274" y="438"/>
                  </a:cubicBezTo>
                  <a:close/>
                  <a:moveTo>
                    <a:pt x="102" y="420"/>
                  </a:moveTo>
                  <a:cubicBezTo>
                    <a:pt x="112" y="396"/>
                    <a:pt x="117" y="354"/>
                    <a:pt x="98" y="285"/>
                  </a:cubicBezTo>
                  <a:moveTo>
                    <a:pt x="257" y="421"/>
                  </a:moveTo>
                  <a:cubicBezTo>
                    <a:pt x="262" y="408"/>
                    <a:pt x="265" y="390"/>
                    <a:pt x="262" y="367"/>
                  </a:cubicBezTo>
                  <a:cubicBezTo>
                    <a:pt x="260" y="351"/>
                    <a:pt x="255" y="332"/>
                    <a:pt x="246" y="310"/>
                  </a:cubicBezTo>
                  <a:cubicBezTo>
                    <a:pt x="245" y="306"/>
                    <a:pt x="243" y="303"/>
                    <a:pt x="241" y="299"/>
                  </a:cubicBezTo>
                  <a:cubicBezTo>
                    <a:pt x="239" y="293"/>
                    <a:pt x="232" y="289"/>
                    <a:pt x="225" y="291"/>
                  </a:cubicBezTo>
                  <a:cubicBezTo>
                    <a:pt x="205" y="295"/>
                    <a:pt x="173" y="308"/>
                    <a:pt x="138" y="306"/>
                  </a:cubicBezTo>
                  <a:cubicBezTo>
                    <a:pt x="138" y="306"/>
                    <a:pt x="138" y="335"/>
                    <a:pt x="134" y="372"/>
                  </a:cubicBezTo>
                  <a:cubicBezTo>
                    <a:pt x="131" y="393"/>
                    <a:pt x="127" y="416"/>
                    <a:pt x="120" y="438"/>
                  </a:cubicBezTo>
                  <a:moveTo>
                    <a:pt x="274" y="438"/>
                  </a:moveTo>
                  <a:cubicBezTo>
                    <a:pt x="279" y="423"/>
                    <a:pt x="283" y="403"/>
                    <a:pt x="286" y="383"/>
                  </a:cubicBezTo>
                  <a:cubicBezTo>
                    <a:pt x="287" y="382"/>
                    <a:pt x="287" y="381"/>
                    <a:pt x="287" y="380"/>
                  </a:cubicBezTo>
                  <a:moveTo>
                    <a:pt x="240" y="196"/>
                  </a:moveTo>
                  <a:cubicBezTo>
                    <a:pt x="182" y="196"/>
                    <a:pt x="182" y="196"/>
                    <a:pt x="182" y="196"/>
                  </a:cubicBezTo>
                  <a:moveTo>
                    <a:pt x="56" y="266"/>
                  </a:moveTo>
                  <a:cubicBezTo>
                    <a:pt x="18" y="273"/>
                    <a:pt x="18" y="273"/>
                    <a:pt x="18" y="273"/>
                  </a:cubicBezTo>
                  <a:cubicBezTo>
                    <a:pt x="8" y="274"/>
                    <a:pt x="0" y="282"/>
                    <a:pt x="0" y="292"/>
                  </a:cubicBezTo>
                  <a:cubicBezTo>
                    <a:pt x="0" y="292"/>
                    <a:pt x="0" y="292"/>
                    <a:pt x="0" y="292"/>
                  </a:cubicBezTo>
                  <a:cubicBezTo>
                    <a:pt x="0" y="296"/>
                    <a:pt x="2" y="300"/>
                    <a:pt x="5" y="303"/>
                  </a:cubicBezTo>
                  <a:cubicBezTo>
                    <a:pt x="56" y="354"/>
                    <a:pt x="56" y="354"/>
                    <a:pt x="56" y="354"/>
                  </a:cubicBezTo>
                  <a:cubicBezTo>
                    <a:pt x="56" y="354"/>
                    <a:pt x="56" y="354"/>
                    <a:pt x="56" y="354"/>
                  </a:cubicBezTo>
                  <a:cubicBezTo>
                    <a:pt x="67" y="334"/>
                    <a:pt x="67" y="334"/>
                    <a:pt x="67" y="334"/>
                  </a:cubicBezTo>
                  <a:cubicBezTo>
                    <a:pt x="59" y="325"/>
                    <a:pt x="48" y="298"/>
                    <a:pt x="34" y="298"/>
                  </a:cubicBezTo>
                  <a:cubicBezTo>
                    <a:pt x="20" y="298"/>
                    <a:pt x="101" y="298"/>
                    <a:pt x="101" y="298"/>
                  </a:cubicBezTo>
                  <a:moveTo>
                    <a:pt x="25" y="298"/>
                  </a:moveTo>
                  <a:cubicBezTo>
                    <a:pt x="37" y="298"/>
                    <a:pt x="37" y="298"/>
                    <a:pt x="37" y="298"/>
                  </a:cubicBezTo>
                  <a:moveTo>
                    <a:pt x="44" y="66"/>
                  </a:moveTo>
                  <a:cubicBezTo>
                    <a:pt x="39" y="66"/>
                    <a:pt x="39" y="66"/>
                    <a:pt x="39" y="66"/>
                  </a:cubicBezTo>
                  <a:moveTo>
                    <a:pt x="319" y="239"/>
                  </a:moveTo>
                  <a:cubicBezTo>
                    <a:pt x="319" y="234"/>
                    <a:pt x="319" y="234"/>
                    <a:pt x="319" y="234"/>
                  </a:cubicBezTo>
                  <a:cubicBezTo>
                    <a:pt x="319" y="213"/>
                    <a:pt x="302" y="196"/>
                    <a:pt x="282" y="196"/>
                  </a:cubicBezTo>
                  <a:cubicBezTo>
                    <a:pt x="257" y="196"/>
                    <a:pt x="257" y="196"/>
                    <a:pt x="257" y="196"/>
                  </a:cubicBezTo>
                  <a:cubicBezTo>
                    <a:pt x="270" y="196"/>
                    <a:pt x="281" y="210"/>
                    <a:pt x="281" y="223"/>
                  </a:cubicBezTo>
                  <a:cubicBezTo>
                    <a:pt x="281" y="223"/>
                    <a:pt x="281" y="223"/>
                    <a:pt x="281" y="223"/>
                  </a:cubicBezTo>
                  <a:cubicBezTo>
                    <a:pt x="281" y="355"/>
                    <a:pt x="281" y="355"/>
                    <a:pt x="281" y="355"/>
                  </a:cubicBezTo>
                  <a:cubicBezTo>
                    <a:pt x="281" y="360"/>
                    <a:pt x="281" y="360"/>
                    <a:pt x="281" y="360"/>
                  </a:cubicBezTo>
                  <a:cubicBezTo>
                    <a:pt x="281" y="381"/>
                    <a:pt x="298" y="398"/>
                    <a:pt x="319" y="398"/>
                  </a:cubicBezTo>
                  <a:cubicBezTo>
                    <a:pt x="319" y="398"/>
                    <a:pt x="319" y="398"/>
                    <a:pt x="319" y="398"/>
                  </a:cubicBezTo>
                  <a:cubicBezTo>
                    <a:pt x="344" y="398"/>
                    <a:pt x="344" y="398"/>
                    <a:pt x="344" y="398"/>
                  </a:cubicBezTo>
                  <a:cubicBezTo>
                    <a:pt x="330" y="398"/>
                    <a:pt x="319" y="384"/>
                    <a:pt x="319" y="370"/>
                  </a:cubicBezTo>
                  <a:cubicBezTo>
                    <a:pt x="319" y="370"/>
                    <a:pt x="319" y="370"/>
                    <a:pt x="319" y="370"/>
                  </a:cubicBezTo>
                  <a:cubicBezTo>
                    <a:pt x="319" y="311"/>
                    <a:pt x="319" y="311"/>
                    <a:pt x="319" y="311"/>
                  </a:cubicBezTo>
                  <a:moveTo>
                    <a:pt x="84" y="344"/>
                  </a:moveTo>
                  <a:cubicBezTo>
                    <a:pt x="84" y="338"/>
                    <a:pt x="84" y="338"/>
                    <a:pt x="84" y="338"/>
                  </a:cubicBezTo>
                  <a:cubicBezTo>
                    <a:pt x="80" y="337"/>
                    <a:pt x="72" y="335"/>
                    <a:pt x="67" y="334"/>
                  </a:cubicBezTo>
                  <a:cubicBezTo>
                    <a:pt x="57" y="353"/>
                    <a:pt x="57" y="353"/>
                    <a:pt x="57" y="353"/>
                  </a:cubicBezTo>
                  <a:cubicBezTo>
                    <a:pt x="56" y="354"/>
                    <a:pt x="57" y="354"/>
                    <a:pt x="57" y="354"/>
                  </a:cubicBezTo>
                  <a:cubicBezTo>
                    <a:pt x="76" y="362"/>
                    <a:pt x="82" y="371"/>
                    <a:pt x="84" y="373"/>
                  </a:cubicBezTo>
                  <a:cubicBezTo>
                    <a:pt x="84" y="374"/>
                    <a:pt x="84" y="373"/>
                    <a:pt x="84" y="373"/>
                  </a:cubicBezTo>
                  <a:cubicBezTo>
                    <a:pt x="84" y="359"/>
                    <a:pt x="84" y="359"/>
                    <a:pt x="84" y="359"/>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grpSp>
      <p:grpSp>
        <p:nvGrpSpPr>
          <p:cNvPr id="142" name="Group 141">
            <a:extLst>
              <a:ext uri="{FF2B5EF4-FFF2-40B4-BE49-F238E27FC236}">
                <a16:creationId xmlns:a16="http://schemas.microsoft.com/office/drawing/2014/main" id="{395D9D79-FF28-4637-986B-229B6322BC49}"/>
              </a:ext>
            </a:extLst>
          </p:cNvPr>
          <p:cNvGrpSpPr/>
          <p:nvPr userDrawn="1"/>
        </p:nvGrpSpPr>
        <p:grpSpPr>
          <a:xfrm>
            <a:off x="9632824" y="3651627"/>
            <a:ext cx="635001" cy="696913"/>
            <a:chOff x="9632824" y="3473033"/>
            <a:chExt cx="635001" cy="696913"/>
          </a:xfrm>
        </p:grpSpPr>
        <p:sp>
          <p:nvSpPr>
            <p:cNvPr id="143" name="Line 73">
              <a:extLst>
                <a:ext uri="{FF2B5EF4-FFF2-40B4-BE49-F238E27FC236}">
                  <a16:creationId xmlns:a16="http://schemas.microsoft.com/office/drawing/2014/main" id="{0F72131E-622B-4D2C-B477-6688B45C8E9E}"/>
                </a:ext>
              </a:extLst>
            </p:cNvPr>
            <p:cNvSpPr>
              <a:spLocks noChangeShapeType="1"/>
            </p:cNvSpPr>
            <p:nvPr/>
          </p:nvSpPr>
          <p:spPr bwMode="auto">
            <a:xfrm>
              <a:off x="10024937" y="387308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44" name="Line 74">
              <a:extLst>
                <a:ext uri="{FF2B5EF4-FFF2-40B4-BE49-F238E27FC236}">
                  <a16:creationId xmlns:a16="http://schemas.microsoft.com/office/drawing/2014/main" id="{3310EB50-4F5C-45EB-833D-EDD20C5C8C6F}"/>
                </a:ext>
              </a:extLst>
            </p:cNvPr>
            <p:cNvSpPr>
              <a:spLocks noChangeShapeType="1"/>
            </p:cNvSpPr>
            <p:nvPr/>
          </p:nvSpPr>
          <p:spPr bwMode="auto">
            <a:xfrm>
              <a:off x="10024937" y="387308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45" name="Freeform 75">
              <a:extLst>
                <a:ext uri="{FF2B5EF4-FFF2-40B4-BE49-F238E27FC236}">
                  <a16:creationId xmlns:a16="http://schemas.microsoft.com/office/drawing/2014/main" id="{09171956-6625-4899-A0DC-156B96A5CADF}"/>
                </a:ext>
              </a:extLst>
            </p:cNvPr>
            <p:cNvSpPr>
              <a:spLocks/>
            </p:cNvSpPr>
            <p:nvPr/>
          </p:nvSpPr>
          <p:spPr bwMode="auto">
            <a:xfrm>
              <a:off x="9762999" y="3560346"/>
              <a:ext cx="376238" cy="473075"/>
            </a:xfrm>
            <a:custGeom>
              <a:avLst/>
              <a:gdLst>
                <a:gd name="T0" fmla="*/ 35 w 113"/>
                <a:gd name="T1" fmla="*/ 142 h 142"/>
                <a:gd name="T2" fmla="*/ 0 w 113"/>
                <a:gd name="T3" fmla="*/ 56 h 142"/>
                <a:gd name="T4" fmla="*/ 57 w 113"/>
                <a:gd name="T5" fmla="*/ 0 h 142"/>
                <a:gd name="T6" fmla="*/ 113 w 113"/>
                <a:gd name="T7" fmla="*/ 56 h 142"/>
                <a:gd name="T8" fmla="*/ 78 w 113"/>
                <a:gd name="T9" fmla="*/ 142 h 142"/>
              </a:gdLst>
              <a:ahLst/>
              <a:cxnLst>
                <a:cxn ang="0">
                  <a:pos x="T0" y="T1"/>
                </a:cxn>
                <a:cxn ang="0">
                  <a:pos x="T2" y="T3"/>
                </a:cxn>
                <a:cxn ang="0">
                  <a:pos x="T4" y="T5"/>
                </a:cxn>
                <a:cxn ang="0">
                  <a:pos x="T6" y="T7"/>
                </a:cxn>
                <a:cxn ang="0">
                  <a:pos x="T8" y="T9"/>
                </a:cxn>
              </a:cxnLst>
              <a:rect l="0" t="0" r="r" b="b"/>
              <a:pathLst>
                <a:path w="113" h="142">
                  <a:moveTo>
                    <a:pt x="35" y="142"/>
                  </a:moveTo>
                  <a:cubicBezTo>
                    <a:pt x="35" y="102"/>
                    <a:pt x="0" y="96"/>
                    <a:pt x="0" y="56"/>
                  </a:cubicBezTo>
                  <a:cubicBezTo>
                    <a:pt x="0" y="20"/>
                    <a:pt x="33" y="0"/>
                    <a:pt x="57" y="0"/>
                  </a:cubicBezTo>
                  <a:cubicBezTo>
                    <a:pt x="80" y="0"/>
                    <a:pt x="113" y="20"/>
                    <a:pt x="113" y="56"/>
                  </a:cubicBezTo>
                  <a:cubicBezTo>
                    <a:pt x="113" y="96"/>
                    <a:pt x="78" y="102"/>
                    <a:pt x="78" y="142"/>
                  </a:cubicBezTo>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46" name="Freeform 76">
              <a:extLst>
                <a:ext uri="{FF2B5EF4-FFF2-40B4-BE49-F238E27FC236}">
                  <a16:creationId xmlns:a16="http://schemas.microsoft.com/office/drawing/2014/main" id="{AFAA9304-104C-4F17-8C80-CCB92CC84467}"/>
                </a:ext>
              </a:extLst>
            </p:cNvPr>
            <p:cNvSpPr>
              <a:spLocks/>
            </p:cNvSpPr>
            <p:nvPr/>
          </p:nvSpPr>
          <p:spPr bwMode="auto">
            <a:xfrm>
              <a:off x="9878887" y="4033421"/>
              <a:ext cx="142875" cy="103188"/>
            </a:xfrm>
            <a:custGeom>
              <a:avLst/>
              <a:gdLst>
                <a:gd name="T0" fmla="*/ 59 w 90"/>
                <a:gd name="T1" fmla="*/ 0 h 65"/>
                <a:gd name="T2" fmla="*/ 90 w 90"/>
                <a:gd name="T3" fmla="*/ 0 h 65"/>
                <a:gd name="T4" fmla="*/ 90 w 90"/>
                <a:gd name="T5" fmla="*/ 65 h 65"/>
                <a:gd name="T6" fmla="*/ 0 w 90"/>
                <a:gd name="T7" fmla="*/ 65 h 65"/>
                <a:gd name="T8" fmla="*/ 0 w 90"/>
                <a:gd name="T9" fmla="*/ 0 h 65"/>
                <a:gd name="T10" fmla="*/ 34 w 90"/>
                <a:gd name="T11" fmla="*/ 0 h 65"/>
                <a:gd name="T12" fmla="*/ 59 w 90"/>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90" h="65">
                  <a:moveTo>
                    <a:pt x="59" y="0"/>
                  </a:moveTo>
                  <a:lnTo>
                    <a:pt x="90" y="0"/>
                  </a:lnTo>
                  <a:lnTo>
                    <a:pt x="90" y="65"/>
                  </a:lnTo>
                  <a:lnTo>
                    <a:pt x="0" y="65"/>
                  </a:lnTo>
                  <a:lnTo>
                    <a:pt x="0" y="0"/>
                  </a:lnTo>
                  <a:lnTo>
                    <a:pt x="34" y="0"/>
                  </a:lnTo>
                  <a:lnTo>
                    <a:pt x="59" y="0"/>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47" name="Freeform 77">
              <a:extLst>
                <a:ext uri="{FF2B5EF4-FFF2-40B4-BE49-F238E27FC236}">
                  <a16:creationId xmlns:a16="http://schemas.microsoft.com/office/drawing/2014/main" id="{45293BB4-D964-4E4E-88F8-233BEFBA302E}"/>
                </a:ext>
              </a:extLst>
            </p:cNvPr>
            <p:cNvSpPr>
              <a:spLocks/>
            </p:cNvSpPr>
            <p:nvPr/>
          </p:nvSpPr>
          <p:spPr bwMode="auto">
            <a:xfrm>
              <a:off x="9899524" y="4136608"/>
              <a:ext cx="106363" cy="33338"/>
            </a:xfrm>
            <a:custGeom>
              <a:avLst/>
              <a:gdLst>
                <a:gd name="T0" fmla="*/ 56 w 67"/>
                <a:gd name="T1" fmla="*/ 21 h 21"/>
                <a:gd name="T2" fmla="*/ 10 w 67"/>
                <a:gd name="T3" fmla="*/ 21 h 21"/>
                <a:gd name="T4" fmla="*/ 0 w 67"/>
                <a:gd name="T5" fmla="*/ 0 h 21"/>
                <a:gd name="T6" fmla="*/ 67 w 67"/>
                <a:gd name="T7" fmla="*/ 0 h 21"/>
                <a:gd name="T8" fmla="*/ 56 w 67"/>
                <a:gd name="T9" fmla="*/ 21 h 21"/>
              </a:gdLst>
              <a:ahLst/>
              <a:cxnLst>
                <a:cxn ang="0">
                  <a:pos x="T0" y="T1"/>
                </a:cxn>
                <a:cxn ang="0">
                  <a:pos x="T2" y="T3"/>
                </a:cxn>
                <a:cxn ang="0">
                  <a:pos x="T4" y="T5"/>
                </a:cxn>
                <a:cxn ang="0">
                  <a:pos x="T6" y="T7"/>
                </a:cxn>
                <a:cxn ang="0">
                  <a:pos x="T8" y="T9"/>
                </a:cxn>
              </a:cxnLst>
              <a:rect l="0" t="0" r="r" b="b"/>
              <a:pathLst>
                <a:path w="67" h="21">
                  <a:moveTo>
                    <a:pt x="56" y="21"/>
                  </a:moveTo>
                  <a:lnTo>
                    <a:pt x="10" y="21"/>
                  </a:lnTo>
                  <a:lnTo>
                    <a:pt x="0" y="0"/>
                  </a:lnTo>
                  <a:lnTo>
                    <a:pt x="67" y="0"/>
                  </a:lnTo>
                  <a:lnTo>
                    <a:pt x="56" y="21"/>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48" name="Oval 78">
              <a:extLst>
                <a:ext uri="{FF2B5EF4-FFF2-40B4-BE49-F238E27FC236}">
                  <a16:creationId xmlns:a16="http://schemas.microsoft.com/office/drawing/2014/main" id="{2CE78F5D-8073-4232-BE83-D7FA79D6A88D}"/>
                </a:ext>
              </a:extLst>
            </p:cNvPr>
            <p:cNvSpPr>
              <a:spLocks noChangeArrowheads="1"/>
            </p:cNvSpPr>
            <p:nvPr/>
          </p:nvSpPr>
          <p:spPr bwMode="auto">
            <a:xfrm>
              <a:off x="9866187" y="3663533"/>
              <a:ext cx="166688" cy="166688"/>
            </a:xfrm>
            <a:prstGeom prst="ellipse">
              <a:avLst/>
            </a:pr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49" name="Line 79">
              <a:extLst>
                <a:ext uri="{FF2B5EF4-FFF2-40B4-BE49-F238E27FC236}">
                  <a16:creationId xmlns:a16="http://schemas.microsoft.com/office/drawing/2014/main" id="{4B5499CD-319E-4DA9-8736-5782ACB8EA62}"/>
                </a:ext>
              </a:extLst>
            </p:cNvPr>
            <p:cNvSpPr>
              <a:spLocks noChangeShapeType="1"/>
            </p:cNvSpPr>
            <p:nvPr/>
          </p:nvSpPr>
          <p:spPr bwMode="auto">
            <a:xfrm flipV="1">
              <a:off x="9866187" y="4060408"/>
              <a:ext cx="169863" cy="36513"/>
            </a:xfrm>
            <a:prstGeom prst="line">
              <a:avLst/>
            </a:prstGeom>
            <a:noFill/>
            <a:ln w="19050" cap="flat">
              <a:solidFill>
                <a:srgbClr val="3D342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50" name="Freeform 80">
              <a:extLst>
                <a:ext uri="{FF2B5EF4-FFF2-40B4-BE49-F238E27FC236}">
                  <a16:creationId xmlns:a16="http://schemas.microsoft.com/office/drawing/2014/main" id="{DDC0717B-9C74-4272-8418-EE2D5893CBF6}"/>
                </a:ext>
              </a:extLst>
            </p:cNvPr>
            <p:cNvSpPr>
              <a:spLocks/>
            </p:cNvSpPr>
            <p:nvPr/>
          </p:nvSpPr>
          <p:spPr bwMode="auto">
            <a:xfrm>
              <a:off x="9912224" y="4136608"/>
              <a:ext cx="109538" cy="33338"/>
            </a:xfrm>
            <a:custGeom>
              <a:avLst/>
              <a:gdLst>
                <a:gd name="T0" fmla="*/ 69 w 69"/>
                <a:gd name="T1" fmla="*/ 0 h 21"/>
                <a:gd name="T2" fmla="*/ 59 w 69"/>
                <a:gd name="T3" fmla="*/ 0 h 21"/>
                <a:gd name="T4" fmla="*/ 48 w 69"/>
                <a:gd name="T5" fmla="*/ 21 h 21"/>
                <a:gd name="T6" fmla="*/ 0 w 69"/>
                <a:gd name="T7" fmla="*/ 21 h 21"/>
              </a:gdLst>
              <a:ahLst/>
              <a:cxnLst>
                <a:cxn ang="0">
                  <a:pos x="T0" y="T1"/>
                </a:cxn>
                <a:cxn ang="0">
                  <a:pos x="T2" y="T3"/>
                </a:cxn>
                <a:cxn ang="0">
                  <a:pos x="T4" y="T5"/>
                </a:cxn>
                <a:cxn ang="0">
                  <a:pos x="T6" y="T7"/>
                </a:cxn>
              </a:cxnLst>
              <a:rect l="0" t="0" r="r" b="b"/>
              <a:pathLst>
                <a:path w="69" h="21">
                  <a:moveTo>
                    <a:pt x="69" y="0"/>
                  </a:moveTo>
                  <a:lnTo>
                    <a:pt x="59" y="0"/>
                  </a:lnTo>
                  <a:lnTo>
                    <a:pt x="48" y="21"/>
                  </a:lnTo>
                  <a:lnTo>
                    <a:pt x="0" y="21"/>
                  </a:lnTo>
                </a:path>
              </a:pathLst>
            </a:custGeom>
            <a:noFill/>
            <a:ln w="19050" cap="flat">
              <a:solidFill>
                <a:srgbClr val="3D342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51" name="Line 81">
              <a:extLst>
                <a:ext uri="{FF2B5EF4-FFF2-40B4-BE49-F238E27FC236}">
                  <a16:creationId xmlns:a16="http://schemas.microsoft.com/office/drawing/2014/main" id="{6965F153-7ECE-4A12-AAF5-49BA9ADE891A}"/>
                </a:ext>
              </a:extLst>
            </p:cNvPr>
            <p:cNvSpPr>
              <a:spLocks noChangeShapeType="1"/>
            </p:cNvSpPr>
            <p:nvPr/>
          </p:nvSpPr>
          <p:spPr bwMode="auto">
            <a:xfrm flipH="1">
              <a:off x="9866187" y="4096921"/>
              <a:ext cx="169863" cy="36513"/>
            </a:xfrm>
            <a:prstGeom prst="line">
              <a:avLst/>
            </a:prstGeom>
            <a:noFill/>
            <a:ln w="19050" cap="flat">
              <a:solidFill>
                <a:srgbClr val="3D342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52" name="Freeform 82">
              <a:extLst>
                <a:ext uri="{FF2B5EF4-FFF2-40B4-BE49-F238E27FC236}">
                  <a16:creationId xmlns:a16="http://schemas.microsoft.com/office/drawing/2014/main" id="{381B1AC0-B2F3-4F87-A607-D602ACF9C6A9}"/>
                </a:ext>
              </a:extLst>
            </p:cNvPr>
            <p:cNvSpPr>
              <a:spLocks/>
            </p:cNvSpPr>
            <p:nvPr/>
          </p:nvSpPr>
          <p:spPr bwMode="auto">
            <a:xfrm>
              <a:off x="9869362" y="3746083"/>
              <a:ext cx="158750" cy="287338"/>
            </a:xfrm>
            <a:custGeom>
              <a:avLst/>
              <a:gdLst>
                <a:gd name="T0" fmla="*/ 18 w 48"/>
                <a:gd name="T1" fmla="*/ 86 h 86"/>
                <a:gd name="T2" fmla="*/ 0 w 48"/>
                <a:gd name="T3" fmla="*/ 0 h 86"/>
                <a:gd name="T4" fmla="*/ 1 w 48"/>
                <a:gd name="T5" fmla="*/ 0 h 86"/>
                <a:gd name="T6" fmla="*/ 12 w 48"/>
                <a:gd name="T7" fmla="*/ 7 h 86"/>
                <a:gd name="T8" fmla="*/ 24 w 48"/>
                <a:gd name="T9" fmla="*/ 0 h 86"/>
                <a:gd name="T10" fmla="*/ 36 w 48"/>
                <a:gd name="T11" fmla="*/ 7 h 86"/>
                <a:gd name="T12" fmla="*/ 48 w 48"/>
                <a:gd name="T13" fmla="*/ 0 h 86"/>
                <a:gd name="T14" fmla="*/ 48 w 48"/>
                <a:gd name="T15" fmla="*/ 0 h 86"/>
                <a:gd name="T16" fmla="*/ 41 w 48"/>
                <a:gd name="T17" fmla="*/ 3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6">
                  <a:moveTo>
                    <a:pt x="18" y="86"/>
                  </a:moveTo>
                  <a:cubicBezTo>
                    <a:pt x="0" y="0"/>
                    <a:pt x="0" y="0"/>
                    <a:pt x="0" y="0"/>
                  </a:cubicBezTo>
                  <a:cubicBezTo>
                    <a:pt x="0" y="0"/>
                    <a:pt x="1" y="0"/>
                    <a:pt x="1" y="0"/>
                  </a:cubicBezTo>
                  <a:cubicBezTo>
                    <a:pt x="12" y="7"/>
                    <a:pt x="12" y="7"/>
                    <a:pt x="12" y="7"/>
                  </a:cubicBezTo>
                  <a:cubicBezTo>
                    <a:pt x="24" y="0"/>
                    <a:pt x="24" y="0"/>
                    <a:pt x="24" y="0"/>
                  </a:cubicBezTo>
                  <a:cubicBezTo>
                    <a:pt x="36" y="7"/>
                    <a:pt x="36" y="7"/>
                    <a:pt x="36" y="7"/>
                  </a:cubicBezTo>
                  <a:cubicBezTo>
                    <a:pt x="48" y="0"/>
                    <a:pt x="48" y="0"/>
                    <a:pt x="48" y="0"/>
                  </a:cubicBezTo>
                  <a:cubicBezTo>
                    <a:pt x="48" y="0"/>
                    <a:pt x="48" y="0"/>
                    <a:pt x="48" y="0"/>
                  </a:cubicBezTo>
                  <a:cubicBezTo>
                    <a:pt x="41" y="37"/>
                    <a:pt x="41" y="37"/>
                    <a:pt x="41" y="37"/>
                  </a:cubicBezTo>
                </a:path>
              </a:pathLst>
            </a:custGeom>
            <a:noFill/>
            <a:ln w="19050" cap="flat">
              <a:solidFill>
                <a:srgbClr val="3D342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53" name="Line 83">
              <a:extLst>
                <a:ext uri="{FF2B5EF4-FFF2-40B4-BE49-F238E27FC236}">
                  <a16:creationId xmlns:a16="http://schemas.microsoft.com/office/drawing/2014/main" id="{84DFA31B-172B-49F9-909B-7479044FAA2B}"/>
                </a:ext>
              </a:extLst>
            </p:cNvPr>
            <p:cNvSpPr>
              <a:spLocks noChangeShapeType="1"/>
            </p:cNvSpPr>
            <p:nvPr/>
          </p:nvSpPr>
          <p:spPr bwMode="auto">
            <a:xfrm flipH="1" flipV="1">
              <a:off x="9793162" y="3473033"/>
              <a:ext cx="22225" cy="44450"/>
            </a:xfrm>
            <a:prstGeom prst="line">
              <a:avLst/>
            </a:prstGeom>
            <a:noFill/>
            <a:ln w="19050" cap="flat">
              <a:solidFill>
                <a:srgbClr val="3D342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54" name="Line 84">
              <a:extLst>
                <a:ext uri="{FF2B5EF4-FFF2-40B4-BE49-F238E27FC236}">
                  <a16:creationId xmlns:a16="http://schemas.microsoft.com/office/drawing/2014/main" id="{66296F92-D834-471F-A481-0318F901B8BE}"/>
                </a:ext>
              </a:extLst>
            </p:cNvPr>
            <p:cNvSpPr>
              <a:spLocks noChangeShapeType="1"/>
            </p:cNvSpPr>
            <p:nvPr/>
          </p:nvSpPr>
          <p:spPr bwMode="auto">
            <a:xfrm flipH="1" flipV="1">
              <a:off x="9675687" y="3590508"/>
              <a:ext cx="44450" cy="22225"/>
            </a:xfrm>
            <a:prstGeom prst="line">
              <a:avLst/>
            </a:prstGeom>
            <a:noFill/>
            <a:ln w="19050" cap="flat">
              <a:solidFill>
                <a:srgbClr val="3D342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55" name="Line 85">
              <a:extLst>
                <a:ext uri="{FF2B5EF4-FFF2-40B4-BE49-F238E27FC236}">
                  <a16:creationId xmlns:a16="http://schemas.microsoft.com/office/drawing/2014/main" id="{C7CE91FD-639C-4215-981C-0DB85BFC9206}"/>
                </a:ext>
              </a:extLst>
            </p:cNvPr>
            <p:cNvSpPr>
              <a:spLocks noChangeShapeType="1"/>
            </p:cNvSpPr>
            <p:nvPr/>
          </p:nvSpPr>
          <p:spPr bwMode="auto">
            <a:xfrm>
              <a:off x="9632824" y="3746083"/>
              <a:ext cx="50800" cy="0"/>
            </a:xfrm>
            <a:prstGeom prst="line">
              <a:avLst/>
            </a:prstGeom>
            <a:noFill/>
            <a:ln w="19050" cap="flat">
              <a:solidFill>
                <a:srgbClr val="3D342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56" name="Line 86">
              <a:extLst>
                <a:ext uri="{FF2B5EF4-FFF2-40B4-BE49-F238E27FC236}">
                  <a16:creationId xmlns:a16="http://schemas.microsoft.com/office/drawing/2014/main" id="{33C9FD1F-39E6-42EA-AC36-8438631B4616}"/>
                </a:ext>
              </a:extLst>
            </p:cNvPr>
            <p:cNvSpPr>
              <a:spLocks noChangeShapeType="1"/>
            </p:cNvSpPr>
            <p:nvPr/>
          </p:nvSpPr>
          <p:spPr bwMode="auto">
            <a:xfrm flipH="1">
              <a:off x="10182099" y="3590508"/>
              <a:ext cx="42863" cy="22225"/>
            </a:xfrm>
            <a:prstGeom prst="line">
              <a:avLst/>
            </a:prstGeom>
            <a:noFill/>
            <a:ln w="19050" cap="flat">
              <a:solidFill>
                <a:srgbClr val="3D342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57" name="Line 87">
              <a:extLst>
                <a:ext uri="{FF2B5EF4-FFF2-40B4-BE49-F238E27FC236}">
                  <a16:creationId xmlns:a16="http://schemas.microsoft.com/office/drawing/2014/main" id="{3DD47C86-04FF-4034-B421-CC7CFA3543CA}"/>
                </a:ext>
              </a:extLst>
            </p:cNvPr>
            <p:cNvSpPr>
              <a:spLocks noChangeShapeType="1"/>
            </p:cNvSpPr>
            <p:nvPr/>
          </p:nvSpPr>
          <p:spPr bwMode="auto">
            <a:xfrm flipH="1">
              <a:off x="10082087" y="3473033"/>
              <a:ext cx="26988" cy="44450"/>
            </a:xfrm>
            <a:prstGeom prst="line">
              <a:avLst/>
            </a:prstGeom>
            <a:noFill/>
            <a:ln w="19050" cap="flat">
              <a:solidFill>
                <a:srgbClr val="3D342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58" name="Line 88">
              <a:extLst>
                <a:ext uri="{FF2B5EF4-FFF2-40B4-BE49-F238E27FC236}">
                  <a16:creationId xmlns:a16="http://schemas.microsoft.com/office/drawing/2014/main" id="{F4892B6F-BEB8-417C-96E5-F753BD008DA4}"/>
                </a:ext>
              </a:extLst>
            </p:cNvPr>
            <p:cNvSpPr>
              <a:spLocks noChangeShapeType="1"/>
            </p:cNvSpPr>
            <p:nvPr/>
          </p:nvSpPr>
          <p:spPr bwMode="auto">
            <a:xfrm>
              <a:off x="10182099" y="3879433"/>
              <a:ext cx="42863" cy="26988"/>
            </a:xfrm>
            <a:prstGeom prst="line">
              <a:avLst/>
            </a:prstGeom>
            <a:noFill/>
            <a:ln w="19050" cap="flat">
              <a:solidFill>
                <a:srgbClr val="3D342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59" name="Line 89">
              <a:extLst>
                <a:ext uri="{FF2B5EF4-FFF2-40B4-BE49-F238E27FC236}">
                  <a16:creationId xmlns:a16="http://schemas.microsoft.com/office/drawing/2014/main" id="{AD9F9FCB-5406-4182-812D-CE49788C1B0F}"/>
                </a:ext>
              </a:extLst>
            </p:cNvPr>
            <p:cNvSpPr>
              <a:spLocks noChangeShapeType="1"/>
            </p:cNvSpPr>
            <p:nvPr/>
          </p:nvSpPr>
          <p:spPr bwMode="auto">
            <a:xfrm>
              <a:off x="10215437" y="3746083"/>
              <a:ext cx="52388" cy="0"/>
            </a:xfrm>
            <a:prstGeom prst="line">
              <a:avLst/>
            </a:prstGeom>
            <a:noFill/>
            <a:ln w="19050" cap="flat">
              <a:solidFill>
                <a:srgbClr val="3D342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60" name="Freeform 91">
              <a:extLst>
                <a:ext uri="{FF2B5EF4-FFF2-40B4-BE49-F238E27FC236}">
                  <a16:creationId xmlns:a16="http://schemas.microsoft.com/office/drawing/2014/main" id="{91AF721B-CC1E-4EB2-B14D-674D7E9FB2CA}"/>
                </a:ext>
              </a:extLst>
            </p:cNvPr>
            <p:cNvSpPr>
              <a:spLocks/>
            </p:cNvSpPr>
            <p:nvPr/>
          </p:nvSpPr>
          <p:spPr bwMode="auto">
            <a:xfrm>
              <a:off x="9762999" y="3560346"/>
              <a:ext cx="376238" cy="500063"/>
            </a:xfrm>
            <a:custGeom>
              <a:avLst/>
              <a:gdLst>
                <a:gd name="T0" fmla="*/ 0 w 113"/>
                <a:gd name="T1" fmla="*/ 56 h 150"/>
                <a:gd name="T2" fmla="*/ 57 w 113"/>
                <a:gd name="T3" fmla="*/ 0 h 150"/>
                <a:gd name="T4" fmla="*/ 113 w 113"/>
                <a:gd name="T5" fmla="*/ 56 h 150"/>
                <a:gd name="T6" fmla="*/ 78 w 113"/>
                <a:gd name="T7" fmla="*/ 142 h 150"/>
                <a:gd name="T8" fmla="*/ 35 w 113"/>
                <a:gd name="T9" fmla="*/ 142 h 150"/>
                <a:gd name="T10" fmla="*/ 35 w 113"/>
                <a:gd name="T11" fmla="*/ 150 h 150"/>
              </a:gdLst>
              <a:ahLst/>
              <a:cxnLst>
                <a:cxn ang="0">
                  <a:pos x="T0" y="T1"/>
                </a:cxn>
                <a:cxn ang="0">
                  <a:pos x="T2" y="T3"/>
                </a:cxn>
                <a:cxn ang="0">
                  <a:pos x="T4" y="T5"/>
                </a:cxn>
                <a:cxn ang="0">
                  <a:pos x="T6" y="T7"/>
                </a:cxn>
                <a:cxn ang="0">
                  <a:pos x="T8" y="T9"/>
                </a:cxn>
                <a:cxn ang="0">
                  <a:pos x="T10" y="T11"/>
                </a:cxn>
              </a:cxnLst>
              <a:rect l="0" t="0" r="r" b="b"/>
              <a:pathLst>
                <a:path w="113" h="150">
                  <a:moveTo>
                    <a:pt x="0" y="56"/>
                  </a:moveTo>
                  <a:cubicBezTo>
                    <a:pt x="0" y="20"/>
                    <a:pt x="33" y="0"/>
                    <a:pt x="57" y="0"/>
                  </a:cubicBezTo>
                  <a:cubicBezTo>
                    <a:pt x="80" y="0"/>
                    <a:pt x="113" y="20"/>
                    <a:pt x="113" y="56"/>
                  </a:cubicBezTo>
                  <a:cubicBezTo>
                    <a:pt x="113" y="96"/>
                    <a:pt x="78" y="102"/>
                    <a:pt x="78" y="142"/>
                  </a:cubicBezTo>
                  <a:cubicBezTo>
                    <a:pt x="35" y="142"/>
                    <a:pt x="35" y="142"/>
                    <a:pt x="35" y="142"/>
                  </a:cubicBezTo>
                  <a:cubicBezTo>
                    <a:pt x="35" y="150"/>
                    <a:pt x="35" y="150"/>
                    <a:pt x="35" y="150"/>
                  </a:cubicBezTo>
                </a:path>
              </a:pathLst>
            </a:custGeom>
            <a:noFill/>
            <a:ln w="19050" cap="flat">
              <a:solidFill>
                <a:srgbClr val="3D342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61" name="Line 92">
              <a:extLst>
                <a:ext uri="{FF2B5EF4-FFF2-40B4-BE49-F238E27FC236}">
                  <a16:creationId xmlns:a16="http://schemas.microsoft.com/office/drawing/2014/main" id="{EB4760A4-D82F-4427-ADF0-922722BC4FC9}"/>
                </a:ext>
              </a:extLst>
            </p:cNvPr>
            <p:cNvSpPr>
              <a:spLocks noChangeShapeType="1"/>
            </p:cNvSpPr>
            <p:nvPr/>
          </p:nvSpPr>
          <p:spPr bwMode="auto">
            <a:xfrm flipV="1">
              <a:off x="9978899" y="3869908"/>
              <a:ext cx="26988" cy="123825"/>
            </a:xfrm>
            <a:prstGeom prst="line">
              <a:avLst/>
            </a:prstGeom>
            <a:noFill/>
            <a:ln w="19050" cap="flat">
              <a:solidFill>
                <a:srgbClr val="3D342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Segoe UI Light"/>
                <a:ea typeface="+mn-ea"/>
                <a:cs typeface="+mn-cs"/>
              </a:endParaRPr>
            </a:p>
          </p:txBody>
        </p:sp>
        <p:sp>
          <p:nvSpPr>
            <p:cNvPr id="162" name="Line 90">
              <a:extLst>
                <a:ext uri="{FF2B5EF4-FFF2-40B4-BE49-F238E27FC236}">
                  <a16:creationId xmlns:a16="http://schemas.microsoft.com/office/drawing/2014/main" id="{722B034F-EA13-40B3-9D32-8FA4B4F13462}"/>
                </a:ext>
              </a:extLst>
            </p:cNvPr>
            <p:cNvSpPr>
              <a:spLocks noChangeShapeType="1"/>
            </p:cNvSpPr>
            <p:nvPr/>
          </p:nvSpPr>
          <p:spPr bwMode="auto">
            <a:xfrm flipV="1">
              <a:off x="9675687" y="3879433"/>
              <a:ext cx="44450" cy="26988"/>
            </a:xfrm>
            <a:prstGeom prst="line">
              <a:avLst/>
            </a:prstGeom>
            <a:noFill/>
            <a:ln w="19050" cap="flat">
              <a:solidFill>
                <a:srgbClr val="3D342A"/>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Segoe UI Light"/>
                <a:ea typeface="+mn-ea"/>
                <a:cs typeface="+mn-cs"/>
              </a:endParaRPr>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Tree>
    <p:custDataLst>
      <p:tags r:id="rId1"/>
    </p:custDataLst>
    <p:extLst>
      <p:ext uri="{BB962C8B-B14F-4D97-AF65-F5344CB8AC3E}">
        <p14:creationId xmlns:p14="http://schemas.microsoft.com/office/powerpoint/2010/main" val="1775116418"/>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 presetClass="entr" presetSubtype="2" decel="100000" fill="hold" nodeType="withEffect">
                                      <p:stCondLst>
                                        <p:cond delay="60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1+#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par>
                                    <p:cTn id="56" presetID="2" presetClass="entr" presetSubtype="2" decel="100000" fill="hold" nodeType="withEffect">
                                      <p:stCondLst>
                                        <p:cond delay="700"/>
                                      </p:stCondLst>
                                      <p:childTnLst>
                                        <p:set>
                                          <p:cBhvr>
                                            <p:cTn id="57" dur="1" fill="hold">
                                              <p:stCondLst>
                                                <p:cond delay="0"/>
                                              </p:stCondLst>
                                            </p:cTn>
                                            <p:tgtEl>
                                              <p:spTgt spid="107"/>
                                            </p:tgtEl>
                                            <p:attrNameLst>
                                              <p:attrName>style.visibility</p:attrName>
                                            </p:attrNameLst>
                                          </p:cBhvr>
                                          <p:to>
                                            <p:strVal val="visible"/>
                                          </p:to>
                                        </p:set>
                                        <p:anim calcmode="lin" valueType="num">
                                          <p:cBhvr additive="base">
                                            <p:cTn id="58" dur="500" fill="hold"/>
                                            <p:tgtEl>
                                              <p:spTgt spid="107"/>
                                            </p:tgtEl>
                                            <p:attrNameLst>
                                              <p:attrName>ppt_x</p:attrName>
                                            </p:attrNameLst>
                                          </p:cBhvr>
                                          <p:tavLst>
                                            <p:tav tm="0">
                                              <p:val>
                                                <p:strVal val="1+#ppt_w/2"/>
                                              </p:val>
                                            </p:tav>
                                            <p:tav tm="100000">
                                              <p:val>
                                                <p:strVal val="#ppt_x"/>
                                              </p:val>
                                            </p:tav>
                                          </p:tavLst>
                                        </p:anim>
                                        <p:anim calcmode="lin" valueType="num">
                                          <p:cBhvr additive="base">
                                            <p:cTn id="59" dur="500" fill="hold"/>
                                            <p:tgtEl>
                                              <p:spTgt spid="107"/>
                                            </p:tgtEl>
                                            <p:attrNameLst>
                                              <p:attrName>ppt_y</p:attrName>
                                            </p:attrNameLst>
                                          </p:cBhvr>
                                          <p:tavLst>
                                            <p:tav tm="0">
                                              <p:val>
                                                <p:strVal val="#ppt_y"/>
                                              </p:val>
                                            </p:tav>
                                            <p:tav tm="100000">
                                              <p:val>
                                                <p:strVal val="#ppt_y"/>
                                              </p:val>
                                            </p:tav>
                                          </p:tavLst>
                                        </p:anim>
                                      </p:childTnLst>
                                    </p:cTn>
                                  </p:par>
                                  <p:par>
                                    <p:cTn id="60" presetID="2" presetClass="entr" presetSubtype="2" decel="100000" fill="hold" nodeType="withEffect">
                                      <p:stCondLst>
                                        <p:cond delay="800"/>
                                      </p:stCondLst>
                                      <p:childTnLst>
                                        <p:set>
                                          <p:cBhvr>
                                            <p:cTn id="61" dur="1" fill="hold">
                                              <p:stCondLst>
                                                <p:cond delay="0"/>
                                              </p:stCondLst>
                                            </p:cTn>
                                            <p:tgtEl>
                                              <p:spTgt spid="133"/>
                                            </p:tgtEl>
                                            <p:attrNameLst>
                                              <p:attrName>style.visibility</p:attrName>
                                            </p:attrNameLst>
                                          </p:cBhvr>
                                          <p:to>
                                            <p:strVal val="visible"/>
                                          </p:to>
                                        </p:set>
                                        <p:anim calcmode="lin" valueType="num">
                                          <p:cBhvr additive="base">
                                            <p:cTn id="62" dur="500" fill="hold"/>
                                            <p:tgtEl>
                                              <p:spTgt spid="133"/>
                                            </p:tgtEl>
                                            <p:attrNameLst>
                                              <p:attrName>ppt_x</p:attrName>
                                            </p:attrNameLst>
                                          </p:cBhvr>
                                          <p:tavLst>
                                            <p:tav tm="0">
                                              <p:val>
                                                <p:strVal val="1+#ppt_w/2"/>
                                              </p:val>
                                            </p:tav>
                                            <p:tav tm="100000">
                                              <p:val>
                                                <p:strVal val="#ppt_x"/>
                                              </p:val>
                                            </p:tav>
                                          </p:tavLst>
                                        </p:anim>
                                        <p:anim calcmode="lin" valueType="num">
                                          <p:cBhvr additive="base">
                                            <p:cTn id="63" dur="500" fill="hold"/>
                                            <p:tgtEl>
                                              <p:spTgt spid="133"/>
                                            </p:tgtEl>
                                            <p:attrNameLst>
                                              <p:attrName>ppt_y</p:attrName>
                                            </p:attrNameLst>
                                          </p:cBhvr>
                                          <p:tavLst>
                                            <p:tav tm="0">
                                              <p:val>
                                                <p:strVal val="#ppt_y"/>
                                              </p:val>
                                            </p:tav>
                                            <p:tav tm="100000">
                                              <p:val>
                                                <p:strVal val="#ppt_y"/>
                                              </p:val>
                                            </p:tav>
                                          </p:tavLst>
                                        </p:anim>
                                      </p:childTnLst>
                                    </p:cTn>
                                  </p:par>
                                  <p:par>
                                    <p:cTn id="64" presetID="2" presetClass="entr" presetSubtype="2" decel="100000" fill="hold" nodeType="withEffect">
                                      <p:stCondLst>
                                        <p:cond delay="900"/>
                                      </p:stCondLst>
                                      <p:childTnLst>
                                        <p:set>
                                          <p:cBhvr>
                                            <p:cTn id="65" dur="1" fill="hold">
                                              <p:stCondLst>
                                                <p:cond delay="0"/>
                                              </p:stCondLst>
                                            </p:cTn>
                                            <p:tgtEl>
                                              <p:spTgt spid="90"/>
                                            </p:tgtEl>
                                            <p:attrNameLst>
                                              <p:attrName>style.visibility</p:attrName>
                                            </p:attrNameLst>
                                          </p:cBhvr>
                                          <p:to>
                                            <p:strVal val="visible"/>
                                          </p:to>
                                        </p:set>
                                        <p:anim calcmode="lin" valueType="num">
                                          <p:cBhvr additive="base">
                                            <p:cTn id="66" dur="500" fill="hold"/>
                                            <p:tgtEl>
                                              <p:spTgt spid="90"/>
                                            </p:tgtEl>
                                            <p:attrNameLst>
                                              <p:attrName>ppt_x</p:attrName>
                                            </p:attrNameLst>
                                          </p:cBhvr>
                                          <p:tavLst>
                                            <p:tav tm="0">
                                              <p:val>
                                                <p:strVal val="1+#ppt_w/2"/>
                                              </p:val>
                                            </p:tav>
                                            <p:tav tm="100000">
                                              <p:val>
                                                <p:strVal val="#ppt_x"/>
                                              </p:val>
                                            </p:tav>
                                          </p:tavLst>
                                        </p:anim>
                                        <p:anim calcmode="lin" valueType="num">
                                          <p:cBhvr additive="base">
                                            <p:cTn id="67" dur="500" fill="hold"/>
                                            <p:tgtEl>
                                              <p:spTgt spid="90"/>
                                            </p:tgtEl>
                                            <p:attrNameLst>
                                              <p:attrName>ppt_y</p:attrName>
                                            </p:attrNameLst>
                                          </p:cBhvr>
                                          <p:tavLst>
                                            <p:tav tm="0">
                                              <p:val>
                                                <p:strVal val="#ppt_y"/>
                                              </p:val>
                                            </p:tav>
                                            <p:tav tm="100000">
                                              <p:val>
                                                <p:strVal val="#ppt_y"/>
                                              </p:val>
                                            </p:tav>
                                          </p:tavLst>
                                        </p:anim>
                                      </p:childTnLst>
                                    </p:cTn>
                                  </p:par>
                                  <p:par>
                                    <p:cTn id="68" presetID="2" presetClass="entr" presetSubtype="2" decel="100000" fill="hold" nodeType="withEffect">
                                      <p:stCondLst>
                                        <p:cond delay="1000"/>
                                      </p:stCondLst>
                                      <p:childTnLst>
                                        <p:set>
                                          <p:cBhvr>
                                            <p:cTn id="69" dur="1" fill="hold">
                                              <p:stCondLst>
                                                <p:cond delay="0"/>
                                              </p:stCondLst>
                                            </p:cTn>
                                            <p:tgtEl>
                                              <p:spTgt spid="39"/>
                                            </p:tgtEl>
                                            <p:attrNameLst>
                                              <p:attrName>style.visibility</p:attrName>
                                            </p:attrNameLst>
                                          </p:cBhvr>
                                          <p:to>
                                            <p:strVal val="visible"/>
                                          </p:to>
                                        </p:set>
                                        <p:anim calcmode="lin" valueType="num">
                                          <p:cBhvr additive="base">
                                            <p:cTn id="70" dur="550" fill="hold"/>
                                            <p:tgtEl>
                                              <p:spTgt spid="39"/>
                                            </p:tgtEl>
                                            <p:attrNameLst>
                                              <p:attrName>ppt_x</p:attrName>
                                            </p:attrNameLst>
                                          </p:cBhvr>
                                          <p:tavLst>
                                            <p:tav tm="0">
                                              <p:val>
                                                <p:strVal val="1+#ppt_w/2"/>
                                              </p:val>
                                            </p:tav>
                                            <p:tav tm="100000">
                                              <p:val>
                                                <p:strVal val="#ppt_x"/>
                                              </p:val>
                                            </p:tav>
                                          </p:tavLst>
                                        </p:anim>
                                        <p:anim calcmode="lin" valueType="num">
                                          <p:cBhvr additive="base">
                                            <p:cTn id="71" dur="550" fill="hold"/>
                                            <p:tgtEl>
                                              <p:spTgt spid="39"/>
                                            </p:tgtEl>
                                            <p:attrNameLst>
                                              <p:attrName>ppt_y</p:attrName>
                                            </p:attrNameLst>
                                          </p:cBhvr>
                                          <p:tavLst>
                                            <p:tav tm="0">
                                              <p:val>
                                                <p:strVal val="#ppt_y"/>
                                              </p:val>
                                            </p:tav>
                                            <p:tav tm="100000">
                                              <p:val>
                                                <p:strVal val="#ppt_y"/>
                                              </p:val>
                                            </p:tav>
                                          </p:tavLst>
                                        </p:anim>
                                      </p:childTnLst>
                                    </p:cTn>
                                  </p:par>
                                  <p:par>
                                    <p:cTn id="72" presetID="23" presetClass="entr" presetSubtype="16" fill="hold" nodeType="withEffect">
                                      <p:stCondLst>
                                        <p:cond delay="1400"/>
                                      </p:stCondLst>
                                      <p:childTnLst>
                                        <p:set>
                                          <p:cBhvr>
                                            <p:cTn id="73" dur="1" fill="hold">
                                              <p:stCondLst>
                                                <p:cond delay="0"/>
                                              </p:stCondLst>
                                            </p:cTn>
                                            <p:tgtEl>
                                              <p:spTgt spid="142"/>
                                            </p:tgtEl>
                                            <p:attrNameLst>
                                              <p:attrName>style.visibility</p:attrName>
                                            </p:attrNameLst>
                                          </p:cBhvr>
                                          <p:to>
                                            <p:strVal val="visible"/>
                                          </p:to>
                                        </p:set>
                                        <p:anim calcmode="lin" valueType="num">
                                          <p:cBhvr>
                                            <p:cTn id="74" dur="250" fill="hold"/>
                                            <p:tgtEl>
                                              <p:spTgt spid="142"/>
                                            </p:tgtEl>
                                            <p:attrNameLst>
                                              <p:attrName>ppt_w</p:attrName>
                                            </p:attrNameLst>
                                          </p:cBhvr>
                                          <p:tavLst>
                                            <p:tav tm="0">
                                              <p:val>
                                                <p:fltVal val="0"/>
                                              </p:val>
                                            </p:tav>
                                            <p:tav tm="100000">
                                              <p:val>
                                                <p:strVal val="#ppt_w"/>
                                              </p:val>
                                            </p:tav>
                                          </p:tavLst>
                                        </p:anim>
                                        <p:anim calcmode="lin" valueType="num">
                                          <p:cBhvr>
                                            <p:cTn id="75" dur="250" fill="hold"/>
                                            <p:tgtEl>
                                              <p:spTgt spid="142"/>
                                            </p:tgtEl>
                                            <p:attrNameLst>
                                              <p:attrName>ppt_h</p:attrName>
                                            </p:attrNameLst>
                                          </p:cBhvr>
                                          <p:tavLst>
                                            <p:tav tm="0">
                                              <p:val>
                                                <p:fltVal val="0"/>
                                              </p:val>
                                            </p:tav>
                                            <p:tav tm="100000">
                                              <p:val>
                                                <p:strVal val="#ppt_h"/>
                                              </p:val>
                                            </p:tav>
                                          </p:tavLst>
                                        </p:anim>
                                      </p:childTnLst>
                                    </p:cTn>
                                  </p:par>
                                  <p:par>
                                    <p:cTn id="76" presetID="6" presetClass="emph" presetSubtype="0" fill="hold" nodeType="withEffect" p14:presetBounceEnd="99000">
                                      <p:stCondLst>
                                        <p:cond delay="1400"/>
                                      </p:stCondLst>
                                      <p:childTnLst>
                                        <p:animScale p14:bounceEnd="99000">
                                          <p:cBhvr>
                                            <p:cTn id="77" dur="1000" fill="hold"/>
                                            <p:tgtEl>
                                              <p:spTgt spid="142"/>
                                            </p:tgtEl>
                                          </p:cBhvr>
                                          <p:by x="110000" y="110000"/>
                                        </p:animScale>
                                      </p:childTnLst>
                                    </p:cTn>
                                  </p:par>
                                  <p:par>
                                    <p:cTn id="78" presetID="6" presetClass="emph" presetSubtype="0" fill="hold" nodeType="withEffect">
                                      <p:stCondLst>
                                        <p:cond delay="1400"/>
                                      </p:stCondLst>
                                      <p:childTnLst>
                                        <p:animScale>
                                          <p:cBhvr>
                                            <p:cTn id="79" dur="250" fill="hold"/>
                                            <p:tgtEl>
                                              <p:spTgt spid="142"/>
                                            </p:tgtEl>
                                          </p:cBhvr>
                                          <p:by x="91000" y="91000"/>
                                        </p:animScale>
                                      </p:childTnLst>
                                    </p:cTn>
                                  </p:par>
                                  <p:par>
                                    <p:cTn id="80" presetID="23" presetClass="entr" presetSubtype="16" fill="hold" grpId="0" nodeType="withEffect">
                                      <p:stCondLst>
                                        <p:cond delay="900"/>
                                      </p:stCondLst>
                                      <p:childTnLst>
                                        <p:set>
                                          <p:cBhvr>
                                            <p:cTn id="81" dur="1" fill="hold">
                                              <p:stCondLst>
                                                <p:cond delay="0"/>
                                              </p:stCondLst>
                                            </p:cTn>
                                            <p:tgtEl>
                                              <p:spTgt spid="38"/>
                                            </p:tgtEl>
                                            <p:attrNameLst>
                                              <p:attrName>style.visibility</p:attrName>
                                            </p:attrNameLst>
                                          </p:cBhvr>
                                          <p:to>
                                            <p:strVal val="visible"/>
                                          </p:to>
                                        </p:set>
                                        <p:anim calcmode="lin" valueType="num">
                                          <p:cBhvr>
                                            <p:cTn id="82" dur="250" fill="hold"/>
                                            <p:tgtEl>
                                              <p:spTgt spid="38"/>
                                            </p:tgtEl>
                                            <p:attrNameLst>
                                              <p:attrName>ppt_w</p:attrName>
                                            </p:attrNameLst>
                                          </p:cBhvr>
                                          <p:tavLst>
                                            <p:tav tm="0">
                                              <p:val>
                                                <p:fltVal val="0"/>
                                              </p:val>
                                            </p:tav>
                                            <p:tav tm="100000">
                                              <p:val>
                                                <p:strVal val="#ppt_w"/>
                                              </p:val>
                                            </p:tav>
                                          </p:tavLst>
                                        </p:anim>
                                        <p:anim calcmode="lin" valueType="num">
                                          <p:cBhvr>
                                            <p:cTn id="83" dur="250" fill="hold"/>
                                            <p:tgtEl>
                                              <p:spTgt spid="38"/>
                                            </p:tgtEl>
                                            <p:attrNameLst>
                                              <p:attrName>ppt_h</p:attrName>
                                            </p:attrNameLst>
                                          </p:cBhvr>
                                          <p:tavLst>
                                            <p:tav tm="0">
                                              <p:val>
                                                <p:fltVal val="0"/>
                                              </p:val>
                                            </p:tav>
                                            <p:tav tm="100000">
                                              <p:val>
                                                <p:strVal val="#ppt_h"/>
                                              </p:val>
                                            </p:tav>
                                          </p:tavLst>
                                        </p:anim>
                                      </p:childTnLst>
                                    </p:cTn>
                                  </p:par>
                                  <p:par>
                                    <p:cTn id="84" presetID="6" presetClass="emph" presetSubtype="0" fill="hold" grpId="1" nodeType="withEffect" p14:presetBounceEnd="99000">
                                      <p:stCondLst>
                                        <p:cond delay="900"/>
                                      </p:stCondLst>
                                      <p:childTnLst>
                                        <p:animScale p14:bounceEnd="99000">
                                          <p:cBhvr>
                                            <p:cTn id="85" dur="1000" fill="hold"/>
                                            <p:tgtEl>
                                              <p:spTgt spid="38"/>
                                            </p:tgtEl>
                                          </p:cBhvr>
                                          <p:by x="110000" y="110000"/>
                                        </p:animScale>
                                      </p:childTnLst>
                                    </p:cTn>
                                  </p:par>
                                  <p:par>
                                    <p:cTn id="86" presetID="6" presetClass="emph" presetSubtype="0" fill="hold" grpId="2" nodeType="withEffect">
                                      <p:stCondLst>
                                        <p:cond delay="900"/>
                                      </p:stCondLst>
                                      <p:childTnLst>
                                        <p:animScale>
                                          <p:cBhvr>
                                            <p:cTn id="87" dur="250" fill="hold"/>
                                            <p:tgtEl>
                                              <p:spTgt spid="38"/>
                                            </p:tgtEl>
                                          </p:cBhvr>
                                          <p:by x="91000" y="91000"/>
                                        </p:animScale>
                                      </p:childTnLst>
                                    </p:cTn>
                                  </p:par>
                                  <p:par>
                                    <p:cTn id="88" presetID="23" presetClass="entr" presetSubtype="16" fill="hold" grpId="0" nodeType="withEffect">
                                      <p:stCondLst>
                                        <p:cond delay="1150"/>
                                      </p:stCondLst>
                                      <p:childTnLst>
                                        <p:set>
                                          <p:cBhvr>
                                            <p:cTn id="89" dur="1" fill="hold">
                                              <p:stCondLst>
                                                <p:cond delay="0"/>
                                              </p:stCondLst>
                                            </p:cTn>
                                            <p:tgtEl>
                                              <p:spTgt spid="19"/>
                                            </p:tgtEl>
                                            <p:attrNameLst>
                                              <p:attrName>style.visibility</p:attrName>
                                            </p:attrNameLst>
                                          </p:cBhvr>
                                          <p:to>
                                            <p:strVal val="visible"/>
                                          </p:to>
                                        </p:set>
                                        <p:anim calcmode="lin" valueType="num">
                                          <p:cBhvr>
                                            <p:cTn id="90" dur="250" fill="hold"/>
                                            <p:tgtEl>
                                              <p:spTgt spid="19"/>
                                            </p:tgtEl>
                                            <p:attrNameLst>
                                              <p:attrName>ppt_w</p:attrName>
                                            </p:attrNameLst>
                                          </p:cBhvr>
                                          <p:tavLst>
                                            <p:tav tm="0">
                                              <p:val>
                                                <p:fltVal val="0"/>
                                              </p:val>
                                            </p:tav>
                                            <p:tav tm="100000">
                                              <p:val>
                                                <p:strVal val="#ppt_w"/>
                                              </p:val>
                                            </p:tav>
                                          </p:tavLst>
                                        </p:anim>
                                        <p:anim calcmode="lin" valueType="num">
                                          <p:cBhvr>
                                            <p:cTn id="91" dur="250" fill="hold"/>
                                            <p:tgtEl>
                                              <p:spTgt spid="19"/>
                                            </p:tgtEl>
                                            <p:attrNameLst>
                                              <p:attrName>ppt_h</p:attrName>
                                            </p:attrNameLst>
                                          </p:cBhvr>
                                          <p:tavLst>
                                            <p:tav tm="0">
                                              <p:val>
                                                <p:fltVal val="0"/>
                                              </p:val>
                                            </p:tav>
                                            <p:tav tm="100000">
                                              <p:val>
                                                <p:strVal val="#ppt_h"/>
                                              </p:val>
                                            </p:tav>
                                          </p:tavLst>
                                        </p:anim>
                                      </p:childTnLst>
                                    </p:cTn>
                                  </p:par>
                                  <p:par>
                                    <p:cTn id="92" presetID="6" presetClass="emph" presetSubtype="0" fill="hold" grpId="1" nodeType="withEffect" p14:presetBounceEnd="99000">
                                      <p:stCondLst>
                                        <p:cond delay="1150"/>
                                      </p:stCondLst>
                                      <p:childTnLst>
                                        <p:animScale p14:bounceEnd="99000">
                                          <p:cBhvr>
                                            <p:cTn id="93" dur="1000" fill="hold"/>
                                            <p:tgtEl>
                                              <p:spTgt spid="19"/>
                                            </p:tgtEl>
                                          </p:cBhvr>
                                          <p:by x="110000" y="110000"/>
                                        </p:animScale>
                                      </p:childTnLst>
                                    </p:cTn>
                                  </p:par>
                                  <p:par>
                                    <p:cTn id="94" presetID="6" presetClass="emph" presetSubtype="0" fill="hold" grpId="2" nodeType="withEffect">
                                      <p:stCondLst>
                                        <p:cond delay="1150"/>
                                      </p:stCondLst>
                                      <p:childTnLst>
                                        <p:animScale>
                                          <p:cBhvr>
                                            <p:cTn id="95" dur="250" fill="hold"/>
                                            <p:tgtEl>
                                              <p:spTgt spid="19"/>
                                            </p:tgtEl>
                                          </p:cBhvr>
                                          <p:by x="91000" y="91000"/>
                                        </p:animScale>
                                      </p:childTnLst>
                                    </p:cTn>
                                  </p:par>
                                  <p:par>
                                    <p:cTn id="96" presetID="1" presetClass="entr" presetSubtype="0" fill="hold" nodeType="withEffect">
                                      <p:stCondLst>
                                        <p:cond delay="1500"/>
                                      </p:stCondLst>
                                      <p:childTnLst>
                                        <p:set>
                                          <p:cBhvr>
                                            <p:cTn id="97" dur="1" fill="hold">
                                              <p:stCondLst>
                                                <p:cond delay="0"/>
                                              </p:stCondLst>
                                            </p:cTn>
                                            <p:tgtEl>
                                              <p:spTgt spid="20"/>
                                            </p:tgtEl>
                                            <p:attrNameLst>
                                              <p:attrName>style.visibility</p:attrName>
                                            </p:attrNameLst>
                                          </p:cBhvr>
                                          <p:to>
                                            <p:strVal val="visible"/>
                                          </p:to>
                                        </p:set>
                                      </p:childTnLst>
                                    </p:cTn>
                                  </p:par>
                                  <p:par>
                                    <p:cTn id="98" presetID="1" presetClass="entr" presetSubtype="0" fill="hold" grpId="0" nodeType="withEffect">
                                      <p:stCondLst>
                                        <p:cond delay="1500"/>
                                      </p:stCondLst>
                                      <p:childTnLst>
                                        <p:set>
                                          <p:cBhvr>
                                            <p:cTn id="99" dur="1" fill="hold">
                                              <p:stCondLst>
                                                <p:cond delay="0"/>
                                              </p:stCondLst>
                                            </p:cTn>
                                            <p:tgtEl>
                                              <p:spTgt spid="37"/>
                                            </p:tgtEl>
                                            <p:attrNameLst>
                                              <p:attrName>style.visibility</p:attrName>
                                            </p:attrNameLst>
                                          </p:cBhvr>
                                          <p:to>
                                            <p:strVal val="visible"/>
                                          </p:to>
                                        </p:set>
                                      </p:childTnLst>
                                    </p:cTn>
                                  </p:par>
                                  <p:par>
                                    <p:cTn id="100" presetID="8" presetClass="emph" presetSubtype="0" accel="52000" decel="48000" fill="hold" nodeType="withEffect">
                                      <p:stCondLst>
                                        <p:cond delay="1500"/>
                                      </p:stCondLst>
                                      <p:childTnLst>
                                        <p:animRot by="-6300000">
                                          <p:cBhvr>
                                            <p:cTn id="101" dur="500" fill="hold"/>
                                            <p:tgtEl>
                                              <p:spTgt spid="20"/>
                                            </p:tgtEl>
                                            <p:attrNameLst>
                                              <p:attrName>r</p:attrName>
                                            </p:attrNameLst>
                                          </p:cBhvr>
                                        </p:animRot>
                                      </p:childTnLst>
                                    </p:cTn>
                                  </p:par>
                                  <p:par>
                                    <p:cTn id="102" presetID="23" presetClass="entr" presetSubtype="16" fill="hold" grpId="0" nodeType="withEffect">
                                      <p:stCondLst>
                                        <p:cond delay="1400"/>
                                      </p:stCondLst>
                                      <p:childTnLst>
                                        <p:set>
                                          <p:cBhvr>
                                            <p:cTn id="103" dur="1" fill="hold">
                                              <p:stCondLst>
                                                <p:cond delay="0"/>
                                              </p:stCondLst>
                                            </p:cTn>
                                            <p:tgtEl>
                                              <p:spTgt spid="131"/>
                                            </p:tgtEl>
                                            <p:attrNameLst>
                                              <p:attrName>style.visibility</p:attrName>
                                            </p:attrNameLst>
                                          </p:cBhvr>
                                          <p:to>
                                            <p:strVal val="visible"/>
                                          </p:to>
                                        </p:set>
                                        <p:anim calcmode="lin" valueType="num">
                                          <p:cBhvr>
                                            <p:cTn id="104" dur="250" fill="hold"/>
                                            <p:tgtEl>
                                              <p:spTgt spid="131"/>
                                            </p:tgtEl>
                                            <p:attrNameLst>
                                              <p:attrName>ppt_w</p:attrName>
                                            </p:attrNameLst>
                                          </p:cBhvr>
                                          <p:tavLst>
                                            <p:tav tm="0">
                                              <p:val>
                                                <p:fltVal val="0"/>
                                              </p:val>
                                            </p:tav>
                                            <p:tav tm="100000">
                                              <p:val>
                                                <p:strVal val="#ppt_w"/>
                                              </p:val>
                                            </p:tav>
                                          </p:tavLst>
                                        </p:anim>
                                        <p:anim calcmode="lin" valueType="num">
                                          <p:cBhvr>
                                            <p:cTn id="105" dur="250" fill="hold"/>
                                            <p:tgtEl>
                                              <p:spTgt spid="131"/>
                                            </p:tgtEl>
                                            <p:attrNameLst>
                                              <p:attrName>ppt_h</p:attrName>
                                            </p:attrNameLst>
                                          </p:cBhvr>
                                          <p:tavLst>
                                            <p:tav tm="0">
                                              <p:val>
                                                <p:fltVal val="0"/>
                                              </p:val>
                                            </p:tav>
                                            <p:tav tm="100000">
                                              <p:val>
                                                <p:strVal val="#ppt_h"/>
                                              </p:val>
                                            </p:tav>
                                          </p:tavLst>
                                        </p:anim>
                                      </p:childTnLst>
                                    </p:cTn>
                                  </p:par>
                                  <p:par>
                                    <p:cTn id="106" presetID="6" presetClass="emph" presetSubtype="0" fill="hold" grpId="1" nodeType="withEffect" p14:presetBounceEnd="99000">
                                      <p:stCondLst>
                                        <p:cond delay="1400"/>
                                      </p:stCondLst>
                                      <p:childTnLst>
                                        <p:animScale p14:bounceEnd="99000">
                                          <p:cBhvr>
                                            <p:cTn id="107" dur="1000" fill="hold"/>
                                            <p:tgtEl>
                                              <p:spTgt spid="131"/>
                                            </p:tgtEl>
                                          </p:cBhvr>
                                          <p:by x="110000" y="110000"/>
                                        </p:animScale>
                                      </p:childTnLst>
                                    </p:cTn>
                                  </p:par>
                                  <p:par>
                                    <p:cTn id="108" presetID="6" presetClass="emph" presetSubtype="0" fill="hold" grpId="2" nodeType="withEffect">
                                      <p:stCondLst>
                                        <p:cond delay="1400"/>
                                      </p:stCondLst>
                                      <p:childTnLst>
                                        <p:animScale>
                                          <p:cBhvr>
                                            <p:cTn id="109" dur="250" fill="hold"/>
                                            <p:tgtEl>
                                              <p:spTgt spid="131"/>
                                            </p:tgtEl>
                                          </p:cBhvr>
                                          <p:by x="91000" y="91000"/>
                                        </p:animScale>
                                      </p:childTnLst>
                                    </p:cTn>
                                  </p:par>
                                  <p:par>
                                    <p:cTn id="110" presetID="23" presetClass="entr" presetSubtype="16" fill="hold" grpId="0" nodeType="withEffect">
                                      <p:stCondLst>
                                        <p:cond delay="1500"/>
                                      </p:stCondLst>
                                      <p:childTnLst>
                                        <p:set>
                                          <p:cBhvr>
                                            <p:cTn id="111" dur="1" fill="hold">
                                              <p:stCondLst>
                                                <p:cond delay="0"/>
                                              </p:stCondLst>
                                            </p:cTn>
                                            <p:tgtEl>
                                              <p:spTgt spid="130"/>
                                            </p:tgtEl>
                                            <p:attrNameLst>
                                              <p:attrName>style.visibility</p:attrName>
                                            </p:attrNameLst>
                                          </p:cBhvr>
                                          <p:to>
                                            <p:strVal val="visible"/>
                                          </p:to>
                                        </p:set>
                                        <p:anim calcmode="lin" valueType="num">
                                          <p:cBhvr>
                                            <p:cTn id="112" dur="250" fill="hold"/>
                                            <p:tgtEl>
                                              <p:spTgt spid="130"/>
                                            </p:tgtEl>
                                            <p:attrNameLst>
                                              <p:attrName>ppt_w</p:attrName>
                                            </p:attrNameLst>
                                          </p:cBhvr>
                                          <p:tavLst>
                                            <p:tav tm="0">
                                              <p:val>
                                                <p:fltVal val="0"/>
                                              </p:val>
                                            </p:tav>
                                            <p:tav tm="100000">
                                              <p:val>
                                                <p:strVal val="#ppt_w"/>
                                              </p:val>
                                            </p:tav>
                                          </p:tavLst>
                                        </p:anim>
                                        <p:anim calcmode="lin" valueType="num">
                                          <p:cBhvr>
                                            <p:cTn id="113" dur="250" fill="hold"/>
                                            <p:tgtEl>
                                              <p:spTgt spid="130"/>
                                            </p:tgtEl>
                                            <p:attrNameLst>
                                              <p:attrName>ppt_h</p:attrName>
                                            </p:attrNameLst>
                                          </p:cBhvr>
                                          <p:tavLst>
                                            <p:tav tm="0">
                                              <p:val>
                                                <p:fltVal val="0"/>
                                              </p:val>
                                            </p:tav>
                                            <p:tav tm="100000">
                                              <p:val>
                                                <p:strVal val="#ppt_h"/>
                                              </p:val>
                                            </p:tav>
                                          </p:tavLst>
                                        </p:anim>
                                      </p:childTnLst>
                                    </p:cTn>
                                  </p:par>
                                  <p:par>
                                    <p:cTn id="114" presetID="6" presetClass="emph" presetSubtype="0" fill="hold" grpId="1" nodeType="withEffect" p14:presetBounceEnd="99000">
                                      <p:stCondLst>
                                        <p:cond delay="1500"/>
                                      </p:stCondLst>
                                      <p:childTnLst>
                                        <p:animScale p14:bounceEnd="99000">
                                          <p:cBhvr>
                                            <p:cTn id="115" dur="1000" fill="hold"/>
                                            <p:tgtEl>
                                              <p:spTgt spid="130"/>
                                            </p:tgtEl>
                                          </p:cBhvr>
                                          <p:by x="110000" y="110000"/>
                                        </p:animScale>
                                      </p:childTnLst>
                                    </p:cTn>
                                  </p:par>
                                  <p:par>
                                    <p:cTn id="116" presetID="6" presetClass="emph" presetSubtype="0" fill="hold" grpId="2" nodeType="withEffect">
                                      <p:stCondLst>
                                        <p:cond delay="1500"/>
                                      </p:stCondLst>
                                      <p:childTnLst>
                                        <p:animScale>
                                          <p:cBhvr>
                                            <p:cTn id="117" dur="250" fill="hold"/>
                                            <p:tgtEl>
                                              <p:spTgt spid="130"/>
                                            </p:tgtEl>
                                          </p:cBhvr>
                                          <p:by x="91000" y="91000"/>
                                        </p:animScale>
                                      </p:childTnLst>
                                    </p:cTn>
                                  </p:par>
                                  <p:par>
                                    <p:cTn id="118" presetID="23" presetClass="entr" presetSubtype="16" fill="hold" grpId="0" nodeType="withEffect">
                                      <p:stCondLst>
                                        <p:cond delay="1600"/>
                                      </p:stCondLst>
                                      <p:childTnLst>
                                        <p:set>
                                          <p:cBhvr>
                                            <p:cTn id="119" dur="1" fill="hold">
                                              <p:stCondLst>
                                                <p:cond delay="0"/>
                                              </p:stCondLst>
                                            </p:cTn>
                                            <p:tgtEl>
                                              <p:spTgt spid="132"/>
                                            </p:tgtEl>
                                            <p:attrNameLst>
                                              <p:attrName>style.visibility</p:attrName>
                                            </p:attrNameLst>
                                          </p:cBhvr>
                                          <p:to>
                                            <p:strVal val="visible"/>
                                          </p:to>
                                        </p:set>
                                        <p:anim calcmode="lin" valueType="num">
                                          <p:cBhvr>
                                            <p:cTn id="120" dur="250" fill="hold"/>
                                            <p:tgtEl>
                                              <p:spTgt spid="132"/>
                                            </p:tgtEl>
                                            <p:attrNameLst>
                                              <p:attrName>ppt_w</p:attrName>
                                            </p:attrNameLst>
                                          </p:cBhvr>
                                          <p:tavLst>
                                            <p:tav tm="0">
                                              <p:val>
                                                <p:fltVal val="0"/>
                                              </p:val>
                                            </p:tav>
                                            <p:tav tm="100000">
                                              <p:val>
                                                <p:strVal val="#ppt_w"/>
                                              </p:val>
                                            </p:tav>
                                          </p:tavLst>
                                        </p:anim>
                                        <p:anim calcmode="lin" valueType="num">
                                          <p:cBhvr>
                                            <p:cTn id="121" dur="250" fill="hold"/>
                                            <p:tgtEl>
                                              <p:spTgt spid="132"/>
                                            </p:tgtEl>
                                            <p:attrNameLst>
                                              <p:attrName>ppt_h</p:attrName>
                                            </p:attrNameLst>
                                          </p:cBhvr>
                                          <p:tavLst>
                                            <p:tav tm="0">
                                              <p:val>
                                                <p:fltVal val="0"/>
                                              </p:val>
                                            </p:tav>
                                            <p:tav tm="100000">
                                              <p:val>
                                                <p:strVal val="#ppt_h"/>
                                              </p:val>
                                            </p:tav>
                                          </p:tavLst>
                                        </p:anim>
                                      </p:childTnLst>
                                    </p:cTn>
                                  </p:par>
                                  <p:par>
                                    <p:cTn id="122" presetID="6" presetClass="emph" presetSubtype="0" fill="hold" grpId="1" nodeType="withEffect" p14:presetBounceEnd="99000">
                                      <p:stCondLst>
                                        <p:cond delay="1600"/>
                                      </p:stCondLst>
                                      <p:childTnLst>
                                        <p:animScale p14:bounceEnd="99000">
                                          <p:cBhvr>
                                            <p:cTn id="123" dur="1000" fill="hold"/>
                                            <p:tgtEl>
                                              <p:spTgt spid="132"/>
                                            </p:tgtEl>
                                          </p:cBhvr>
                                          <p:by x="110000" y="110000"/>
                                        </p:animScale>
                                      </p:childTnLst>
                                    </p:cTn>
                                  </p:par>
                                  <p:par>
                                    <p:cTn id="124" presetID="6" presetClass="emph" presetSubtype="0" fill="hold" grpId="2" nodeType="withEffect">
                                      <p:stCondLst>
                                        <p:cond delay="1600"/>
                                      </p:stCondLst>
                                      <p:childTnLst>
                                        <p:animScale>
                                          <p:cBhvr>
                                            <p:cTn id="125" dur="250" fill="hold"/>
                                            <p:tgtEl>
                                              <p:spTgt spid="132"/>
                                            </p:tgtEl>
                                          </p:cBhvr>
                                          <p:by x="91000" y="91000"/>
                                        </p:animScale>
                                      </p:childTnLst>
                                    </p:cTn>
                                  </p:par>
                                  <p:par>
                                    <p:cTn id="126" presetID="1" presetClass="exit" presetSubtype="0" fill="hold" grpId="1" nodeType="withEffect">
                                      <p:stCondLst>
                                        <p:cond delay="400"/>
                                      </p:stCondLst>
                                      <p:childTnLst>
                                        <p:set>
                                          <p:cBhvr>
                                            <p:cTn id="127"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19" grpId="2" animBg="1"/>
          <p:bldP spid="37" grpId="0" animBg="1"/>
          <p:bldP spid="37" grpId="1" animBg="1"/>
          <p:bldP spid="38" grpId="0" animBg="1"/>
          <p:bldP spid="38" grpId="1" animBg="1"/>
          <p:bldP spid="38" grpId="2" animBg="1"/>
          <p:bldP spid="130" grpId="0" animBg="1"/>
          <p:bldP spid="130" grpId="1" animBg="1"/>
          <p:bldP spid="130" grpId="2" animBg="1"/>
          <p:bldP spid="131" grpId="0" animBg="1"/>
          <p:bldP spid="131" grpId="1" animBg="1"/>
          <p:bldP spid="131" grpId="2" animBg="1"/>
          <p:bldP spid="132" grpId="0" animBg="1"/>
          <p:bldP spid="132" grpId="1" animBg="1"/>
          <p:bldP spid="132"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 presetClass="entr" presetSubtype="2" decel="100000" fill="hold" nodeType="withEffect">
                                      <p:stCondLst>
                                        <p:cond delay="60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1+#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par>
                                    <p:cTn id="56" presetID="2" presetClass="entr" presetSubtype="2" decel="100000" fill="hold" nodeType="withEffect">
                                      <p:stCondLst>
                                        <p:cond delay="700"/>
                                      </p:stCondLst>
                                      <p:childTnLst>
                                        <p:set>
                                          <p:cBhvr>
                                            <p:cTn id="57" dur="1" fill="hold">
                                              <p:stCondLst>
                                                <p:cond delay="0"/>
                                              </p:stCondLst>
                                            </p:cTn>
                                            <p:tgtEl>
                                              <p:spTgt spid="107"/>
                                            </p:tgtEl>
                                            <p:attrNameLst>
                                              <p:attrName>style.visibility</p:attrName>
                                            </p:attrNameLst>
                                          </p:cBhvr>
                                          <p:to>
                                            <p:strVal val="visible"/>
                                          </p:to>
                                        </p:set>
                                        <p:anim calcmode="lin" valueType="num">
                                          <p:cBhvr additive="base">
                                            <p:cTn id="58" dur="500" fill="hold"/>
                                            <p:tgtEl>
                                              <p:spTgt spid="107"/>
                                            </p:tgtEl>
                                            <p:attrNameLst>
                                              <p:attrName>ppt_x</p:attrName>
                                            </p:attrNameLst>
                                          </p:cBhvr>
                                          <p:tavLst>
                                            <p:tav tm="0">
                                              <p:val>
                                                <p:strVal val="1+#ppt_w/2"/>
                                              </p:val>
                                            </p:tav>
                                            <p:tav tm="100000">
                                              <p:val>
                                                <p:strVal val="#ppt_x"/>
                                              </p:val>
                                            </p:tav>
                                          </p:tavLst>
                                        </p:anim>
                                        <p:anim calcmode="lin" valueType="num">
                                          <p:cBhvr additive="base">
                                            <p:cTn id="59" dur="500" fill="hold"/>
                                            <p:tgtEl>
                                              <p:spTgt spid="107"/>
                                            </p:tgtEl>
                                            <p:attrNameLst>
                                              <p:attrName>ppt_y</p:attrName>
                                            </p:attrNameLst>
                                          </p:cBhvr>
                                          <p:tavLst>
                                            <p:tav tm="0">
                                              <p:val>
                                                <p:strVal val="#ppt_y"/>
                                              </p:val>
                                            </p:tav>
                                            <p:tav tm="100000">
                                              <p:val>
                                                <p:strVal val="#ppt_y"/>
                                              </p:val>
                                            </p:tav>
                                          </p:tavLst>
                                        </p:anim>
                                      </p:childTnLst>
                                    </p:cTn>
                                  </p:par>
                                  <p:par>
                                    <p:cTn id="60" presetID="2" presetClass="entr" presetSubtype="2" decel="100000" fill="hold" nodeType="withEffect">
                                      <p:stCondLst>
                                        <p:cond delay="800"/>
                                      </p:stCondLst>
                                      <p:childTnLst>
                                        <p:set>
                                          <p:cBhvr>
                                            <p:cTn id="61" dur="1" fill="hold">
                                              <p:stCondLst>
                                                <p:cond delay="0"/>
                                              </p:stCondLst>
                                            </p:cTn>
                                            <p:tgtEl>
                                              <p:spTgt spid="133"/>
                                            </p:tgtEl>
                                            <p:attrNameLst>
                                              <p:attrName>style.visibility</p:attrName>
                                            </p:attrNameLst>
                                          </p:cBhvr>
                                          <p:to>
                                            <p:strVal val="visible"/>
                                          </p:to>
                                        </p:set>
                                        <p:anim calcmode="lin" valueType="num">
                                          <p:cBhvr additive="base">
                                            <p:cTn id="62" dur="500" fill="hold"/>
                                            <p:tgtEl>
                                              <p:spTgt spid="133"/>
                                            </p:tgtEl>
                                            <p:attrNameLst>
                                              <p:attrName>ppt_x</p:attrName>
                                            </p:attrNameLst>
                                          </p:cBhvr>
                                          <p:tavLst>
                                            <p:tav tm="0">
                                              <p:val>
                                                <p:strVal val="1+#ppt_w/2"/>
                                              </p:val>
                                            </p:tav>
                                            <p:tav tm="100000">
                                              <p:val>
                                                <p:strVal val="#ppt_x"/>
                                              </p:val>
                                            </p:tav>
                                          </p:tavLst>
                                        </p:anim>
                                        <p:anim calcmode="lin" valueType="num">
                                          <p:cBhvr additive="base">
                                            <p:cTn id="63" dur="500" fill="hold"/>
                                            <p:tgtEl>
                                              <p:spTgt spid="133"/>
                                            </p:tgtEl>
                                            <p:attrNameLst>
                                              <p:attrName>ppt_y</p:attrName>
                                            </p:attrNameLst>
                                          </p:cBhvr>
                                          <p:tavLst>
                                            <p:tav tm="0">
                                              <p:val>
                                                <p:strVal val="#ppt_y"/>
                                              </p:val>
                                            </p:tav>
                                            <p:tav tm="100000">
                                              <p:val>
                                                <p:strVal val="#ppt_y"/>
                                              </p:val>
                                            </p:tav>
                                          </p:tavLst>
                                        </p:anim>
                                      </p:childTnLst>
                                    </p:cTn>
                                  </p:par>
                                  <p:par>
                                    <p:cTn id="64" presetID="2" presetClass="entr" presetSubtype="2" decel="100000" fill="hold" nodeType="withEffect">
                                      <p:stCondLst>
                                        <p:cond delay="900"/>
                                      </p:stCondLst>
                                      <p:childTnLst>
                                        <p:set>
                                          <p:cBhvr>
                                            <p:cTn id="65" dur="1" fill="hold">
                                              <p:stCondLst>
                                                <p:cond delay="0"/>
                                              </p:stCondLst>
                                            </p:cTn>
                                            <p:tgtEl>
                                              <p:spTgt spid="90"/>
                                            </p:tgtEl>
                                            <p:attrNameLst>
                                              <p:attrName>style.visibility</p:attrName>
                                            </p:attrNameLst>
                                          </p:cBhvr>
                                          <p:to>
                                            <p:strVal val="visible"/>
                                          </p:to>
                                        </p:set>
                                        <p:anim calcmode="lin" valueType="num">
                                          <p:cBhvr additive="base">
                                            <p:cTn id="66" dur="500" fill="hold"/>
                                            <p:tgtEl>
                                              <p:spTgt spid="90"/>
                                            </p:tgtEl>
                                            <p:attrNameLst>
                                              <p:attrName>ppt_x</p:attrName>
                                            </p:attrNameLst>
                                          </p:cBhvr>
                                          <p:tavLst>
                                            <p:tav tm="0">
                                              <p:val>
                                                <p:strVal val="1+#ppt_w/2"/>
                                              </p:val>
                                            </p:tav>
                                            <p:tav tm="100000">
                                              <p:val>
                                                <p:strVal val="#ppt_x"/>
                                              </p:val>
                                            </p:tav>
                                          </p:tavLst>
                                        </p:anim>
                                        <p:anim calcmode="lin" valueType="num">
                                          <p:cBhvr additive="base">
                                            <p:cTn id="67" dur="500" fill="hold"/>
                                            <p:tgtEl>
                                              <p:spTgt spid="90"/>
                                            </p:tgtEl>
                                            <p:attrNameLst>
                                              <p:attrName>ppt_y</p:attrName>
                                            </p:attrNameLst>
                                          </p:cBhvr>
                                          <p:tavLst>
                                            <p:tav tm="0">
                                              <p:val>
                                                <p:strVal val="#ppt_y"/>
                                              </p:val>
                                            </p:tav>
                                            <p:tav tm="100000">
                                              <p:val>
                                                <p:strVal val="#ppt_y"/>
                                              </p:val>
                                            </p:tav>
                                          </p:tavLst>
                                        </p:anim>
                                      </p:childTnLst>
                                    </p:cTn>
                                  </p:par>
                                  <p:par>
                                    <p:cTn id="68" presetID="2" presetClass="entr" presetSubtype="2" decel="100000" fill="hold" nodeType="withEffect">
                                      <p:stCondLst>
                                        <p:cond delay="1000"/>
                                      </p:stCondLst>
                                      <p:childTnLst>
                                        <p:set>
                                          <p:cBhvr>
                                            <p:cTn id="69" dur="1" fill="hold">
                                              <p:stCondLst>
                                                <p:cond delay="0"/>
                                              </p:stCondLst>
                                            </p:cTn>
                                            <p:tgtEl>
                                              <p:spTgt spid="39"/>
                                            </p:tgtEl>
                                            <p:attrNameLst>
                                              <p:attrName>style.visibility</p:attrName>
                                            </p:attrNameLst>
                                          </p:cBhvr>
                                          <p:to>
                                            <p:strVal val="visible"/>
                                          </p:to>
                                        </p:set>
                                        <p:anim calcmode="lin" valueType="num">
                                          <p:cBhvr additive="base">
                                            <p:cTn id="70" dur="550" fill="hold"/>
                                            <p:tgtEl>
                                              <p:spTgt spid="39"/>
                                            </p:tgtEl>
                                            <p:attrNameLst>
                                              <p:attrName>ppt_x</p:attrName>
                                            </p:attrNameLst>
                                          </p:cBhvr>
                                          <p:tavLst>
                                            <p:tav tm="0">
                                              <p:val>
                                                <p:strVal val="1+#ppt_w/2"/>
                                              </p:val>
                                            </p:tav>
                                            <p:tav tm="100000">
                                              <p:val>
                                                <p:strVal val="#ppt_x"/>
                                              </p:val>
                                            </p:tav>
                                          </p:tavLst>
                                        </p:anim>
                                        <p:anim calcmode="lin" valueType="num">
                                          <p:cBhvr additive="base">
                                            <p:cTn id="71" dur="550" fill="hold"/>
                                            <p:tgtEl>
                                              <p:spTgt spid="39"/>
                                            </p:tgtEl>
                                            <p:attrNameLst>
                                              <p:attrName>ppt_y</p:attrName>
                                            </p:attrNameLst>
                                          </p:cBhvr>
                                          <p:tavLst>
                                            <p:tav tm="0">
                                              <p:val>
                                                <p:strVal val="#ppt_y"/>
                                              </p:val>
                                            </p:tav>
                                            <p:tav tm="100000">
                                              <p:val>
                                                <p:strVal val="#ppt_y"/>
                                              </p:val>
                                            </p:tav>
                                          </p:tavLst>
                                        </p:anim>
                                      </p:childTnLst>
                                    </p:cTn>
                                  </p:par>
                                  <p:par>
                                    <p:cTn id="72" presetID="23" presetClass="entr" presetSubtype="16" fill="hold" nodeType="withEffect">
                                      <p:stCondLst>
                                        <p:cond delay="1400"/>
                                      </p:stCondLst>
                                      <p:childTnLst>
                                        <p:set>
                                          <p:cBhvr>
                                            <p:cTn id="73" dur="1" fill="hold">
                                              <p:stCondLst>
                                                <p:cond delay="0"/>
                                              </p:stCondLst>
                                            </p:cTn>
                                            <p:tgtEl>
                                              <p:spTgt spid="142"/>
                                            </p:tgtEl>
                                            <p:attrNameLst>
                                              <p:attrName>style.visibility</p:attrName>
                                            </p:attrNameLst>
                                          </p:cBhvr>
                                          <p:to>
                                            <p:strVal val="visible"/>
                                          </p:to>
                                        </p:set>
                                        <p:anim calcmode="lin" valueType="num">
                                          <p:cBhvr>
                                            <p:cTn id="74" dur="250" fill="hold"/>
                                            <p:tgtEl>
                                              <p:spTgt spid="142"/>
                                            </p:tgtEl>
                                            <p:attrNameLst>
                                              <p:attrName>ppt_w</p:attrName>
                                            </p:attrNameLst>
                                          </p:cBhvr>
                                          <p:tavLst>
                                            <p:tav tm="0">
                                              <p:val>
                                                <p:fltVal val="0"/>
                                              </p:val>
                                            </p:tav>
                                            <p:tav tm="100000">
                                              <p:val>
                                                <p:strVal val="#ppt_w"/>
                                              </p:val>
                                            </p:tav>
                                          </p:tavLst>
                                        </p:anim>
                                        <p:anim calcmode="lin" valueType="num">
                                          <p:cBhvr>
                                            <p:cTn id="75" dur="250" fill="hold"/>
                                            <p:tgtEl>
                                              <p:spTgt spid="142"/>
                                            </p:tgtEl>
                                            <p:attrNameLst>
                                              <p:attrName>ppt_h</p:attrName>
                                            </p:attrNameLst>
                                          </p:cBhvr>
                                          <p:tavLst>
                                            <p:tav tm="0">
                                              <p:val>
                                                <p:fltVal val="0"/>
                                              </p:val>
                                            </p:tav>
                                            <p:tav tm="100000">
                                              <p:val>
                                                <p:strVal val="#ppt_h"/>
                                              </p:val>
                                            </p:tav>
                                          </p:tavLst>
                                        </p:anim>
                                      </p:childTnLst>
                                    </p:cTn>
                                  </p:par>
                                  <p:par>
                                    <p:cTn id="76" presetID="6" presetClass="emph" presetSubtype="0" fill="hold" nodeType="withEffect">
                                      <p:stCondLst>
                                        <p:cond delay="1400"/>
                                      </p:stCondLst>
                                      <p:childTnLst>
                                        <p:animScale>
                                          <p:cBhvr>
                                            <p:cTn id="77" dur="1000" fill="hold"/>
                                            <p:tgtEl>
                                              <p:spTgt spid="142"/>
                                            </p:tgtEl>
                                          </p:cBhvr>
                                          <p:by x="110000" y="110000"/>
                                        </p:animScale>
                                      </p:childTnLst>
                                    </p:cTn>
                                  </p:par>
                                  <p:par>
                                    <p:cTn id="78" presetID="6" presetClass="emph" presetSubtype="0" fill="hold" nodeType="withEffect">
                                      <p:stCondLst>
                                        <p:cond delay="1400"/>
                                      </p:stCondLst>
                                      <p:childTnLst>
                                        <p:animScale>
                                          <p:cBhvr>
                                            <p:cTn id="79" dur="250" fill="hold"/>
                                            <p:tgtEl>
                                              <p:spTgt spid="142"/>
                                            </p:tgtEl>
                                          </p:cBhvr>
                                          <p:by x="91000" y="91000"/>
                                        </p:animScale>
                                      </p:childTnLst>
                                    </p:cTn>
                                  </p:par>
                                  <p:par>
                                    <p:cTn id="80" presetID="23" presetClass="entr" presetSubtype="16" fill="hold" grpId="0" nodeType="withEffect">
                                      <p:stCondLst>
                                        <p:cond delay="900"/>
                                      </p:stCondLst>
                                      <p:childTnLst>
                                        <p:set>
                                          <p:cBhvr>
                                            <p:cTn id="81" dur="1" fill="hold">
                                              <p:stCondLst>
                                                <p:cond delay="0"/>
                                              </p:stCondLst>
                                            </p:cTn>
                                            <p:tgtEl>
                                              <p:spTgt spid="38"/>
                                            </p:tgtEl>
                                            <p:attrNameLst>
                                              <p:attrName>style.visibility</p:attrName>
                                            </p:attrNameLst>
                                          </p:cBhvr>
                                          <p:to>
                                            <p:strVal val="visible"/>
                                          </p:to>
                                        </p:set>
                                        <p:anim calcmode="lin" valueType="num">
                                          <p:cBhvr>
                                            <p:cTn id="82" dur="250" fill="hold"/>
                                            <p:tgtEl>
                                              <p:spTgt spid="38"/>
                                            </p:tgtEl>
                                            <p:attrNameLst>
                                              <p:attrName>ppt_w</p:attrName>
                                            </p:attrNameLst>
                                          </p:cBhvr>
                                          <p:tavLst>
                                            <p:tav tm="0">
                                              <p:val>
                                                <p:fltVal val="0"/>
                                              </p:val>
                                            </p:tav>
                                            <p:tav tm="100000">
                                              <p:val>
                                                <p:strVal val="#ppt_w"/>
                                              </p:val>
                                            </p:tav>
                                          </p:tavLst>
                                        </p:anim>
                                        <p:anim calcmode="lin" valueType="num">
                                          <p:cBhvr>
                                            <p:cTn id="83" dur="250" fill="hold"/>
                                            <p:tgtEl>
                                              <p:spTgt spid="38"/>
                                            </p:tgtEl>
                                            <p:attrNameLst>
                                              <p:attrName>ppt_h</p:attrName>
                                            </p:attrNameLst>
                                          </p:cBhvr>
                                          <p:tavLst>
                                            <p:tav tm="0">
                                              <p:val>
                                                <p:fltVal val="0"/>
                                              </p:val>
                                            </p:tav>
                                            <p:tav tm="100000">
                                              <p:val>
                                                <p:strVal val="#ppt_h"/>
                                              </p:val>
                                            </p:tav>
                                          </p:tavLst>
                                        </p:anim>
                                      </p:childTnLst>
                                    </p:cTn>
                                  </p:par>
                                  <p:par>
                                    <p:cTn id="84" presetID="6" presetClass="emph" presetSubtype="0" fill="hold" grpId="1" nodeType="withEffect">
                                      <p:stCondLst>
                                        <p:cond delay="900"/>
                                      </p:stCondLst>
                                      <p:childTnLst>
                                        <p:animScale>
                                          <p:cBhvr>
                                            <p:cTn id="85" dur="1000" fill="hold"/>
                                            <p:tgtEl>
                                              <p:spTgt spid="38"/>
                                            </p:tgtEl>
                                          </p:cBhvr>
                                          <p:by x="110000" y="110000"/>
                                        </p:animScale>
                                      </p:childTnLst>
                                    </p:cTn>
                                  </p:par>
                                  <p:par>
                                    <p:cTn id="86" presetID="6" presetClass="emph" presetSubtype="0" fill="hold" grpId="2" nodeType="withEffect">
                                      <p:stCondLst>
                                        <p:cond delay="900"/>
                                      </p:stCondLst>
                                      <p:childTnLst>
                                        <p:animScale>
                                          <p:cBhvr>
                                            <p:cTn id="87" dur="250" fill="hold"/>
                                            <p:tgtEl>
                                              <p:spTgt spid="38"/>
                                            </p:tgtEl>
                                          </p:cBhvr>
                                          <p:by x="91000" y="91000"/>
                                        </p:animScale>
                                      </p:childTnLst>
                                    </p:cTn>
                                  </p:par>
                                  <p:par>
                                    <p:cTn id="88" presetID="23" presetClass="entr" presetSubtype="16" fill="hold" grpId="0" nodeType="withEffect">
                                      <p:stCondLst>
                                        <p:cond delay="1150"/>
                                      </p:stCondLst>
                                      <p:childTnLst>
                                        <p:set>
                                          <p:cBhvr>
                                            <p:cTn id="89" dur="1" fill="hold">
                                              <p:stCondLst>
                                                <p:cond delay="0"/>
                                              </p:stCondLst>
                                            </p:cTn>
                                            <p:tgtEl>
                                              <p:spTgt spid="19"/>
                                            </p:tgtEl>
                                            <p:attrNameLst>
                                              <p:attrName>style.visibility</p:attrName>
                                            </p:attrNameLst>
                                          </p:cBhvr>
                                          <p:to>
                                            <p:strVal val="visible"/>
                                          </p:to>
                                        </p:set>
                                        <p:anim calcmode="lin" valueType="num">
                                          <p:cBhvr>
                                            <p:cTn id="90" dur="250" fill="hold"/>
                                            <p:tgtEl>
                                              <p:spTgt spid="19"/>
                                            </p:tgtEl>
                                            <p:attrNameLst>
                                              <p:attrName>ppt_w</p:attrName>
                                            </p:attrNameLst>
                                          </p:cBhvr>
                                          <p:tavLst>
                                            <p:tav tm="0">
                                              <p:val>
                                                <p:fltVal val="0"/>
                                              </p:val>
                                            </p:tav>
                                            <p:tav tm="100000">
                                              <p:val>
                                                <p:strVal val="#ppt_w"/>
                                              </p:val>
                                            </p:tav>
                                          </p:tavLst>
                                        </p:anim>
                                        <p:anim calcmode="lin" valueType="num">
                                          <p:cBhvr>
                                            <p:cTn id="91" dur="250" fill="hold"/>
                                            <p:tgtEl>
                                              <p:spTgt spid="19"/>
                                            </p:tgtEl>
                                            <p:attrNameLst>
                                              <p:attrName>ppt_h</p:attrName>
                                            </p:attrNameLst>
                                          </p:cBhvr>
                                          <p:tavLst>
                                            <p:tav tm="0">
                                              <p:val>
                                                <p:fltVal val="0"/>
                                              </p:val>
                                            </p:tav>
                                            <p:tav tm="100000">
                                              <p:val>
                                                <p:strVal val="#ppt_h"/>
                                              </p:val>
                                            </p:tav>
                                          </p:tavLst>
                                        </p:anim>
                                      </p:childTnLst>
                                    </p:cTn>
                                  </p:par>
                                  <p:par>
                                    <p:cTn id="92" presetID="6" presetClass="emph" presetSubtype="0" fill="hold" grpId="1" nodeType="withEffect">
                                      <p:stCondLst>
                                        <p:cond delay="1150"/>
                                      </p:stCondLst>
                                      <p:childTnLst>
                                        <p:animScale>
                                          <p:cBhvr>
                                            <p:cTn id="93" dur="1000" fill="hold"/>
                                            <p:tgtEl>
                                              <p:spTgt spid="19"/>
                                            </p:tgtEl>
                                          </p:cBhvr>
                                          <p:by x="110000" y="110000"/>
                                        </p:animScale>
                                      </p:childTnLst>
                                    </p:cTn>
                                  </p:par>
                                  <p:par>
                                    <p:cTn id="94" presetID="6" presetClass="emph" presetSubtype="0" fill="hold" grpId="2" nodeType="withEffect">
                                      <p:stCondLst>
                                        <p:cond delay="1150"/>
                                      </p:stCondLst>
                                      <p:childTnLst>
                                        <p:animScale>
                                          <p:cBhvr>
                                            <p:cTn id="95" dur="250" fill="hold"/>
                                            <p:tgtEl>
                                              <p:spTgt spid="19"/>
                                            </p:tgtEl>
                                          </p:cBhvr>
                                          <p:by x="91000" y="91000"/>
                                        </p:animScale>
                                      </p:childTnLst>
                                    </p:cTn>
                                  </p:par>
                                  <p:par>
                                    <p:cTn id="96" presetID="1" presetClass="entr" presetSubtype="0" fill="hold" nodeType="withEffect">
                                      <p:stCondLst>
                                        <p:cond delay="1500"/>
                                      </p:stCondLst>
                                      <p:childTnLst>
                                        <p:set>
                                          <p:cBhvr>
                                            <p:cTn id="97" dur="1" fill="hold">
                                              <p:stCondLst>
                                                <p:cond delay="0"/>
                                              </p:stCondLst>
                                            </p:cTn>
                                            <p:tgtEl>
                                              <p:spTgt spid="20"/>
                                            </p:tgtEl>
                                            <p:attrNameLst>
                                              <p:attrName>style.visibility</p:attrName>
                                            </p:attrNameLst>
                                          </p:cBhvr>
                                          <p:to>
                                            <p:strVal val="visible"/>
                                          </p:to>
                                        </p:set>
                                      </p:childTnLst>
                                    </p:cTn>
                                  </p:par>
                                  <p:par>
                                    <p:cTn id="98" presetID="1" presetClass="entr" presetSubtype="0" fill="hold" grpId="0" nodeType="withEffect">
                                      <p:stCondLst>
                                        <p:cond delay="1500"/>
                                      </p:stCondLst>
                                      <p:childTnLst>
                                        <p:set>
                                          <p:cBhvr>
                                            <p:cTn id="99" dur="1" fill="hold">
                                              <p:stCondLst>
                                                <p:cond delay="0"/>
                                              </p:stCondLst>
                                            </p:cTn>
                                            <p:tgtEl>
                                              <p:spTgt spid="37"/>
                                            </p:tgtEl>
                                            <p:attrNameLst>
                                              <p:attrName>style.visibility</p:attrName>
                                            </p:attrNameLst>
                                          </p:cBhvr>
                                          <p:to>
                                            <p:strVal val="visible"/>
                                          </p:to>
                                        </p:set>
                                      </p:childTnLst>
                                    </p:cTn>
                                  </p:par>
                                  <p:par>
                                    <p:cTn id="100" presetID="8" presetClass="emph" presetSubtype="0" accel="52000" decel="48000" fill="hold" nodeType="withEffect">
                                      <p:stCondLst>
                                        <p:cond delay="1500"/>
                                      </p:stCondLst>
                                      <p:childTnLst>
                                        <p:animRot by="-6300000">
                                          <p:cBhvr>
                                            <p:cTn id="101" dur="500" fill="hold"/>
                                            <p:tgtEl>
                                              <p:spTgt spid="20"/>
                                            </p:tgtEl>
                                            <p:attrNameLst>
                                              <p:attrName>r</p:attrName>
                                            </p:attrNameLst>
                                          </p:cBhvr>
                                        </p:animRot>
                                      </p:childTnLst>
                                    </p:cTn>
                                  </p:par>
                                  <p:par>
                                    <p:cTn id="102" presetID="23" presetClass="entr" presetSubtype="16" fill="hold" grpId="0" nodeType="withEffect">
                                      <p:stCondLst>
                                        <p:cond delay="1400"/>
                                      </p:stCondLst>
                                      <p:childTnLst>
                                        <p:set>
                                          <p:cBhvr>
                                            <p:cTn id="103" dur="1" fill="hold">
                                              <p:stCondLst>
                                                <p:cond delay="0"/>
                                              </p:stCondLst>
                                            </p:cTn>
                                            <p:tgtEl>
                                              <p:spTgt spid="131"/>
                                            </p:tgtEl>
                                            <p:attrNameLst>
                                              <p:attrName>style.visibility</p:attrName>
                                            </p:attrNameLst>
                                          </p:cBhvr>
                                          <p:to>
                                            <p:strVal val="visible"/>
                                          </p:to>
                                        </p:set>
                                        <p:anim calcmode="lin" valueType="num">
                                          <p:cBhvr>
                                            <p:cTn id="104" dur="250" fill="hold"/>
                                            <p:tgtEl>
                                              <p:spTgt spid="131"/>
                                            </p:tgtEl>
                                            <p:attrNameLst>
                                              <p:attrName>ppt_w</p:attrName>
                                            </p:attrNameLst>
                                          </p:cBhvr>
                                          <p:tavLst>
                                            <p:tav tm="0">
                                              <p:val>
                                                <p:fltVal val="0"/>
                                              </p:val>
                                            </p:tav>
                                            <p:tav tm="100000">
                                              <p:val>
                                                <p:strVal val="#ppt_w"/>
                                              </p:val>
                                            </p:tav>
                                          </p:tavLst>
                                        </p:anim>
                                        <p:anim calcmode="lin" valueType="num">
                                          <p:cBhvr>
                                            <p:cTn id="105" dur="250" fill="hold"/>
                                            <p:tgtEl>
                                              <p:spTgt spid="131"/>
                                            </p:tgtEl>
                                            <p:attrNameLst>
                                              <p:attrName>ppt_h</p:attrName>
                                            </p:attrNameLst>
                                          </p:cBhvr>
                                          <p:tavLst>
                                            <p:tav tm="0">
                                              <p:val>
                                                <p:fltVal val="0"/>
                                              </p:val>
                                            </p:tav>
                                            <p:tav tm="100000">
                                              <p:val>
                                                <p:strVal val="#ppt_h"/>
                                              </p:val>
                                            </p:tav>
                                          </p:tavLst>
                                        </p:anim>
                                      </p:childTnLst>
                                    </p:cTn>
                                  </p:par>
                                  <p:par>
                                    <p:cTn id="106" presetID="6" presetClass="emph" presetSubtype="0" fill="hold" grpId="1" nodeType="withEffect">
                                      <p:stCondLst>
                                        <p:cond delay="1400"/>
                                      </p:stCondLst>
                                      <p:childTnLst>
                                        <p:animScale>
                                          <p:cBhvr>
                                            <p:cTn id="107" dur="1000" fill="hold"/>
                                            <p:tgtEl>
                                              <p:spTgt spid="131"/>
                                            </p:tgtEl>
                                          </p:cBhvr>
                                          <p:by x="110000" y="110000"/>
                                        </p:animScale>
                                      </p:childTnLst>
                                    </p:cTn>
                                  </p:par>
                                  <p:par>
                                    <p:cTn id="108" presetID="6" presetClass="emph" presetSubtype="0" fill="hold" grpId="2" nodeType="withEffect">
                                      <p:stCondLst>
                                        <p:cond delay="1400"/>
                                      </p:stCondLst>
                                      <p:childTnLst>
                                        <p:animScale>
                                          <p:cBhvr>
                                            <p:cTn id="109" dur="250" fill="hold"/>
                                            <p:tgtEl>
                                              <p:spTgt spid="131"/>
                                            </p:tgtEl>
                                          </p:cBhvr>
                                          <p:by x="91000" y="91000"/>
                                        </p:animScale>
                                      </p:childTnLst>
                                    </p:cTn>
                                  </p:par>
                                  <p:par>
                                    <p:cTn id="110" presetID="23" presetClass="entr" presetSubtype="16" fill="hold" grpId="0" nodeType="withEffect">
                                      <p:stCondLst>
                                        <p:cond delay="1500"/>
                                      </p:stCondLst>
                                      <p:childTnLst>
                                        <p:set>
                                          <p:cBhvr>
                                            <p:cTn id="111" dur="1" fill="hold">
                                              <p:stCondLst>
                                                <p:cond delay="0"/>
                                              </p:stCondLst>
                                            </p:cTn>
                                            <p:tgtEl>
                                              <p:spTgt spid="130"/>
                                            </p:tgtEl>
                                            <p:attrNameLst>
                                              <p:attrName>style.visibility</p:attrName>
                                            </p:attrNameLst>
                                          </p:cBhvr>
                                          <p:to>
                                            <p:strVal val="visible"/>
                                          </p:to>
                                        </p:set>
                                        <p:anim calcmode="lin" valueType="num">
                                          <p:cBhvr>
                                            <p:cTn id="112" dur="250" fill="hold"/>
                                            <p:tgtEl>
                                              <p:spTgt spid="130"/>
                                            </p:tgtEl>
                                            <p:attrNameLst>
                                              <p:attrName>ppt_w</p:attrName>
                                            </p:attrNameLst>
                                          </p:cBhvr>
                                          <p:tavLst>
                                            <p:tav tm="0">
                                              <p:val>
                                                <p:fltVal val="0"/>
                                              </p:val>
                                            </p:tav>
                                            <p:tav tm="100000">
                                              <p:val>
                                                <p:strVal val="#ppt_w"/>
                                              </p:val>
                                            </p:tav>
                                          </p:tavLst>
                                        </p:anim>
                                        <p:anim calcmode="lin" valueType="num">
                                          <p:cBhvr>
                                            <p:cTn id="113" dur="250" fill="hold"/>
                                            <p:tgtEl>
                                              <p:spTgt spid="130"/>
                                            </p:tgtEl>
                                            <p:attrNameLst>
                                              <p:attrName>ppt_h</p:attrName>
                                            </p:attrNameLst>
                                          </p:cBhvr>
                                          <p:tavLst>
                                            <p:tav tm="0">
                                              <p:val>
                                                <p:fltVal val="0"/>
                                              </p:val>
                                            </p:tav>
                                            <p:tav tm="100000">
                                              <p:val>
                                                <p:strVal val="#ppt_h"/>
                                              </p:val>
                                            </p:tav>
                                          </p:tavLst>
                                        </p:anim>
                                      </p:childTnLst>
                                    </p:cTn>
                                  </p:par>
                                  <p:par>
                                    <p:cTn id="114" presetID="6" presetClass="emph" presetSubtype="0" fill="hold" grpId="1" nodeType="withEffect">
                                      <p:stCondLst>
                                        <p:cond delay="1500"/>
                                      </p:stCondLst>
                                      <p:childTnLst>
                                        <p:animScale>
                                          <p:cBhvr>
                                            <p:cTn id="115" dur="1000" fill="hold"/>
                                            <p:tgtEl>
                                              <p:spTgt spid="130"/>
                                            </p:tgtEl>
                                          </p:cBhvr>
                                          <p:by x="110000" y="110000"/>
                                        </p:animScale>
                                      </p:childTnLst>
                                    </p:cTn>
                                  </p:par>
                                  <p:par>
                                    <p:cTn id="116" presetID="6" presetClass="emph" presetSubtype="0" fill="hold" grpId="2" nodeType="withEffect">
                                      <p:stCondLst>
                                        <p:cond delay="1500"/>
                                      </p:stCondLst>
                                      <p:childTnLst>
                                        <p:animScale>
                                          <p:cBhvr>
                                            <p:cTn id="117" dur="250" fill="hold"/>
                                            <p:tgtEl>
                                              <p:spTgt spid="130"/>
                                            </p:tgtEl>
                                          </p:cBhvr>
                                          <p:by x="91000" y="91000"/>
                                        </p:animScale>
                                      </p:childTnLst>
                                    </p:cTn>
                                  </p:par>
                                  <p:par>
                                    <p:cTn id="118" presetID="23" presetClass="entr" presetSubtype="16" fill="hold" grpId="0" nodeType="withEffect">
                                      <p:stCondLst>
                                        <p:cond delay="1600"/>
                                      </p:stCondLst>
                                      <p:childTnLst>
                                        <p:set>
                                          <p:cBhvr>
                                            <p:cTn id="119" dur="1" fill="hold">
                                              <p:stCondLst>
                                                <p:cond delay="0"/>
                                              </p:stCondLst>
                                            </p:cTn>
                                            <p:tgtEl>
                                              <p:spTgt spid="132"/>
                                            </p:tgtEl>
                                            <p:attrNameLst>
                                              <p:attrName>style.visibility</p:attrName>
                                            </p:attrNameLst>
                                          </p:cBhvr>
                                          <p:to>
                                            <p:strVal val="visible"/>
                                          </p:to>
                                        </p:set>
                                        <p:anim calcmode="lin" valueType="num">
                                          <p:cBhvr>
                                            <p:cTn id="120" dur="250" fill="hold"/>
                                            <p:tgtEl>
                                              <p:spTgt spid="132"/>
                                            </p:tgtEl>
                                            <p:attrNameLst>
                                              <p:attrName>ppt_w</p:attrName>
                                            </p:attrNameLst>
                                          </p:cBhvr>
                                          <p:tavLst>
                                            <p:tav tm="0">
                                              <p:val>
                                                <p:fltVal val="0"/>
                                              </p:val>
                                            </p:tav>
                                            <p:tav tm="100000">
                                              <p:val>
                                                <p:strVal val="#ppt_w"/>
                                              </p:val>
                                            </p:tav>
                                          </p:tavLst>
                                        </p:anim>
                                        <p:anim calcmode="lin" valueType="num">
                                          <p:cBhvr>
                                            <p:cTn id="121" dur="250" fill="hold"/>
                                            <p:tgtEl>
                                              <p:spTgt spid="132"/>
                                            </p:tgtEl>
                                            <p:attrNameLst>
                                              <p:attrName>ppt_h</p:attrName>
                                            </p:attrNameLst>
                                          </p:cBhvr>
                                          <p:tavLst>
                                            <p:tav tm="0">
                                              <p:val>
                                                <p:fltVal val="0"/>
                                              </p:val>
                                            </p:tav>
                                            <p:tav tm="100000">
                                              <p:val>
                                                <p:strVal val="#ppt_h"/>
                                              </p:val>
                                            </p:tav>
                                          </p:tavLst>
                                        </p:anim>
                                      </p:childTnLst>
                                    </p:cTn>
                                  </p:par>
                                  <p:par>
                                    <p:cTn id="122" presetID="6" presetClass="emph" presetSubtype="0" fill="hold" grpId="1" nodeType="withEffect">
                                      <p:stCondLst>
                                        <p:cond delay="1600"/>
                                      </p:stCondLst>
                                      <p:childTnLst>
                                        <p:animScale>
                                          <p:cBhvr>
                                            <p:cTn id="123" dur="1000" fill="hold"/>
                                            <p:tgtEl>
                                              <p:spTgt spid="132"/>
                                            </p:tgtEl>
                                          </p:cBhvr>
                                          <p:by x="110000" y="110000"/>
                                        </p:animScale>
                                      </p:childTnLst>
                                    </p:cTn>
                                  </p:par>
                                  <p:par>
                                    <p:cTn id="124" presetID="6" presetClass="emph" presetSubtype="0" fill="hold" grpId="2" nodeType="withEffect">
                                      <p:stCondLst>
                                        <p:cond delay="1600"/>
                                      </p:stCondLst>
                                      <p:childTnLst>
                                        <p:animScale>
                                          <p:cBhvr>
                                            <p:cTn id="125" dur="250" fill="hold"/>
                                            <p:tgtEl>
                                              <p:spTgt spid="132"/>
                                            </p:tgtEl>
                                          </p:cBhvr>
                                          <p:by x="91000" y="91000"/>
                                        </p:animScale>
                                      </p:childTnLst>
                                    </p:cTn>
                                  </p:par>
                                  <p:par>
                                    <p:cTn id="126" presetID="1" presetClass="exit" presetSubtype="0" fill="hold" grpId="1" nodeType="withEffect">
                                      <p:stCondLst>
                                        <p:cond delay="400"/>
                                      </p:stCondLst>
                                      <p:childTnLst>
                                        <p:set>
                                          <p:cBhvr>
                                            <p:cTn id="127"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19" grpId="2" animBg="1"/>
          <p:bldP spid="37" grpId="0" animBg="1"/>
          <p:bldP spid="37" grpId="1" animBg="1"/>
          <p:bldP spid="38" grpId="0" animBg="1"/>
          <p:bldP spid="38" grpId="1" animBg="1"/>
          <p:bldP spid="38" grpId="2" animBg="1"/>
          <p:bldP spid="130" grpId="0" animBg="1"/>
          <p:bldP spid="130" grpId="1" animBg="1"/>
          <p:bldP spid="130" grpId="2" animBg="1"/>
          <p:bldP spid="131" grpId="0" animBg="1"/>
          <p:bldP spid="131" grpId="1" animBg="1"/>
          <p:bldP spid="131" grpId="2" animBg="1"/>
          <p:bldP spid="132" grpId="0" animBg="1"/>
          <p:bldP spid="132" grpId="1" animBg="1"/>
          <p:bldP spid="132"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Section Header PowerPoint Fighter">
    <p:bg>
      <p:bgPr>
        <a:solidFill>
          <a:srgbClr val="51154B"/>
        </a:solidFill>
        <a:effectLst/>
      </p:bgPr>
    </p:bg>
    <p:spTree>
      <p:nvGrpSpPr>
        <p:cNvPr id="1" name=""/>
        <p:cNvGrpSpPr/>
        <p:nvPr/>
      </p:nvGrpSpPr>
      <p:grpSpPr>
        <a:xfrm>
          <a:off x="0" y="0"/>
          <a:ext cx="0" cy="0"/>
          <a:chOff x="0" y="0"/>
          <a:chExt cx="0" cy="0"/>
        </a:xfrm>
      </p:grpSpPr>
      <p:sp>
        <p:nvSpPr>
          <p:cNvPr id="164" name="Oval 6">
            <a:extLst>
              <a:ext uri="{FF2B5EF4-FFF2-40B4-BE49-F238E27FC236}">
                <a16:creationId xmlns:a16="http://schemas.microsoft.com/office/drawing/2014/main" id="{1AD6939F-3581-465C-BEC5-705B51C9DA0C}"/>
              </a:ext>
            </a:extLst>
          </p:cNvPr>
          <p:cNvSpPr>
            <a:spLocks noChangeArrowheads="1"/>
          </p:cNvSpPr>
          <p:nvPr userDrawn="1"/>
        </p:nvSpPr>
        <p:spPr bwMode="auto">
          <a:xfrm>
            <a:off x="8036897" y="2781548"/>
            <a:ext cx="2847004" cy="2850946"/>
          </a:xfrm>
          <a:prstGeom prst="ellipse">
            <a:avLst/>
          </a:pr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5" name="Group 4">
            <a:extLst>
              <a:ext uri="{FF2B5EF4-FFF2-40B4-BE49-F238E27FC236}">
                <a16:creationId xmlns:a16="http://schemas.microsoft.com/office/drawing/2014/main" id="{2637967A-F78D-4A67-8636-6A41D62A9D2C}"/>
              </a:ext>
            </a:extLst>
          </p:cNvPr>
          <p:cNvGrpSpPr/>
          <p:nvPr userDrawn="1"/>
        </p:nvGrpSpPr>
        <p:grpSpPr>
          <a:xfrm>
            <a:off x="9792641" y="3338513"/>
            <a:ext cx="1707383" cy="1260126"/>
            <a:chOff x="9927177" y="3214893"/>
            <a:chExt cx="1707383" cy="1260126"/>
          </a:xfrm>
        </p:grpSpPr>
        <p:sp>
          <p:nvSpPr>
            <p:cNvPr id="165" name="Freeform 7">
              <a:extLst>
                <a:ext uri="{FF2B5EF4-FFF2-40B4-BE49-F238E27FC236}">
                  <a16:creationId xmlns:a16="http://schemas.microsoft.com/office/drawing/2014/main" id="{A4A8395A-3C64-40BF-8026-C14B820F421C}"/>
                </a:ext>
              </a:extLst>
            </p:cNvPr>
            <p:cNvSpPr>
              <a:spLocks/>
            </p:cNvSpPr>
            <p:nvPr userDrawn="1"/>
          </p:nvSpPr>
          <p:spPr bwMode="auto">
            <a:xfrm>
              <a:off x="10376209" y="3214893"/>
              <a:ext cx="1258351" cy="1260126"/>
            </a:xfrm>
            <a:custGeom>
              <a:avLst/>
              <a:gdLst>
                <a:gd name="T0" fmla="*/ 178 w 355"/>
                <a:gd name="T1" fmla="*/ 0 h 355"/>
                <a:gd name="T2" fmla="*/ 0 w 355"/>
                <a:gd name="T3" fmla="*/ 178 h 355"/>
                <a:gd name="T4" fmla="*/ 178 w 355"/>
                <a:gd name="T5" fmla="*/ 355 h 355"/>
                <a:gd name="T6" fmla="*/ 355 w 355"/>
                <a:gd name="T7" fmla="*/ 178 h 355"/>
                <a:gd name="T8" fmla="*/ 178 w 355"/>
                <a:gd name="T9" fmla="*/ 178 h 355"/>
                <a:gd name="T10" fmla="*/ 178 w 355"/>
                <a:gd name="T11" fmla="*/ 0 h 355"/>
              </a:gdLst>
              <a:ahLst/>
              <a:cxnLst>
                <a:cxn ang="0">
                  <a:pos x="T0" y="T1"/>
                </a:cxn>
                <a:cxn ang="0">
                  <a:pos x="T2" y="T3"/>
                </a:cxn>
                <a:cxn ang="0">
                  <a:pos x="T4" y="T5"/>
                </a:cxn>
                <a:cxn ang="0">
                  <a:pos x="T6" y="T7"/>
                </a:cxn>
                <a:cxn ang="0">
                  <a:pos x="T8" y="T9"/>
                </a:cxn>
                <a:cxn ang="0">
                  <a:pos x="T10" y="T11"/>
                </a:cxn>
              </a:cxnLst>
              <a:rect l="0" t="0" r="r" b="b"/>
              <a:pathLst>
                <a:path w="355" h="355">
                  <a:moveTo>
                    <a:pt x="178" y="0"/>
                  </a:moveTo>
                  <a:cubicBezTo>
                    <a:pt x="80" y="0"/>
                    <a:pt x="0" y="79"/>
                    <a:pt x="0" y="178"/>
                  </a:cubicBezTo>
                  <a:cubicBezTo>
                    <a:pt x="0" y="276"/>
                    <a:pt x="80" y="355"/>
                    <a:pt x="178" y="355"/>
                  </a:cubicBezTo>
                  <a:cubicBezTo>
                    <a:pt x="276" y="355"/>
                    <a:pt x="355" y="276"/>
                    <a:pt x="355" y="178"/>
                  </a:cubicBezTo>
                  <a:cubicBezTo>
                    <a:pt x="178" y="178"/>
                    <a:pt x="178" y="178"/>
                    <a:pt x="178" y="178"/>
                  </a:cubicBezTo>
                  <a:lnTo>
                    <a:pt x="178" y="0"/>
                  </a:ln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6" name="Freeform 8">
              <a:extLst>
                <a:ext uri="{FF2B5EF4-FFF2-40B4-BE49-F238E27FC236}">
                  <a16:creationId xmlns:a16="http://schemas.microsoft.com/office/drawing/2014/main" id="{29BB55AB-3B25-44D7-981D-2968F812903C}"/>
                </a:ext>
              </a:extLst>
            </p:cNvPr>
            <p:cNvSpPr>
              <a:spLocks/>
            </p:cNvSpPr>
            <p:nvPr userDrawn="1"/>
          </p:nvSpPr>
          <p:spPr bwMode="auto">
            <a:xfrm>
              <a:off x="11008046" y="3214893"/>
              <a:ext cx="626514" cy="631838"/>
            </a:xfrm>
            <a:custGeom>
              <a:avLst/>
              <a:gdLst>
                <a:gd name="T0" fmla="*/ 0 w 177"/>
                <a:gd name="T1" fmla="*/ 0 h 178"/>
                <a:gd name="T2" fmla="*/ 0 w 177"/>
                <a:gd name="T3" fmla="*/ 178 h 178"/>
                <a:gd name="T4" fmla="*/ 177 w 177"/>
                <a:gd name="T5" fmla="*/ 178 h 178"/>
                <a:gd name="T6" fmla="*/ 0 w 177"/>
                <a:gd name="T7" fmla="*/ 0 h 178"/>
              </a:gdLst>
              <a:ahLst/>
              <a:cxnLst>
                <a:cxn ang="0">
                  <a:pos x="T0" y="T1"/>
                </a:cxn>
                <a:cxn ang="0">
                  <a:pos x="T2" y="T3"/>
                </a:cxn>
                <a:cxn ang="0">
                  <a:pos x="T4" y="T5"/>
                </a:cxn>
                <a:cxn ang="0">
                  <a:pos x="T6" y="T7"/>
                </a:cxn>
              </a:cxnLst>
              <a:rect l="0" t="0" r="r" b="b"/>
              <a:pathLst>
                <a:path w="177" h="178">
                  <a:moveTo>
                    <a:pt x="0" y="0"/>
                  </a:moveTo>
                  <a:cubicBezTo>
                    <a:pt x="0" y="178"/>
                    <a:pt x="0" y="178"/>
                    <a:pt x="0" y="178"/>
                  </a:cubicBezTo>
                  <a:cubicBezTo>
                    <a:pt x="177" y="178"/>
                    <a:pt x="177" y="178"/>
                    <a:pt x="177" y="178"/>
                  </a:cubicBezTo>
                  <a:cubicBezTo>
                    <a:pt x="177" y="79"/>
                    <a:pt x="98" y="0"/>
                    <a:pt x="0" y="0"/>
                  </a:cubicBez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7" name="Freeform 9">
              <a:extLst>
                <a:ext uri="{FF2B5EF4-FFF2-40B4-BE49-F238E27FC236}">
                  <a16:creationId xmlns:a16="http://schemas.microsoft.com/office/drawing/2014/main" id="{9E60D9C1-A572-44CA-B1E5-C39F98BE53AC}"/>
                </a:ext>
              </a:extLst>
            </p:cNvPr>
            <p:cNvSpPr>
              <a:spLocks/>
            </p:cNvSpPr>
            <p:nvPr userDrawn="1"/>
          </p:nvSpPr>
          <p:spPr bwMode="auto">
            <a:xfrm>
              <a:off x="10175653" y="3484667"/>
              <a:ext cx="722354" cy="724129"/>
            </a:xfrm>
            <a:custGeom>
              <a:avLst/>
              <a:gdLst>
                <a:gd name="T0" fmla="*/ 186 w 204"/>
                <a:gd name="T1" fmla="*/ 204 h 204"/>
                <a:gd name="T2" fmla="*/ 18 w 204"/>
                <a:gd name="T3" fmla="*/ 204 h 204"/>
                <a:gd name="T4" fmla="*/ 0 w 204"/>
                <a:gd name="T5" fmla="*/ 186 h 204"/>
                <a:gd name="T6" fmla="*/ 0 w 204"/>
                <a:gd name="T7" fmla="*/ 18 h 204"/>
                <a:gd name="T8" fmla="*/ 18 w 204"/>
                <a:gd name="T9" fmla="*/ 0 h 204"/>
                <a:gd name="T10" fmla="*/ 186 w 204"/>
                <a:gd name="T11" fmla="*/ 0 h 204"/>
                <a:gd name="T12" fmla="*/ 204 w 204"/>
                <a:gd name="T13" fmla="*/ 18 h 204"/>
                <a:gd name="T14" fmla="*/ 204 w 204"/>
                <a:gd name="T15" fmla="*/ 186 h 204"/>
                <a:gd name="T16" fmla="*/ 186 w 204"/>
                <a:gd name="T1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204">
                  <a:moveTo>
                    <a:pt x="186" y="204"/>
                  </a:moveTo>
                  <a:cubicBezTo>
                    <a:pt x="18" y="204"/>
                    <a:pt x="18" y="204"/>
                    <a:pt x="18" y="204"/>
                  </a:cubicBezTo>
                  <a:cubicBezTo>
                    <a:pt x="8" y="204"/>
                    <a:pt x="0" y="196"/>
                    <a:pt x="0" y="186"/>
                  </a:cubicBezTo>
                  <a:cubicBezTo>
                    <a:pt x="0" y="18"/>
                    <a:pt x="0" y="18"/>
                    <a:pt x="0" y="18"/>
                  </a:cubicBezTo>
                  <a:cubicBezTo>
                    <a:pt x="0" y="8"/>
                    <a:pt x="8" y="0"/>
                    <a:pt x="18" y="0"/>
                  </a:cubicBezTo>
                  <a:cubicBezTo>
                    <a:pt x="186" y="0"/>
                    <a:pt x="186" y="0"/>
                    <a:pt x="186" y="0"/>
                  </a:cubicBezTo>
                  <a:cubicBezTo>
                    <a:pt x="196" y="0"/>
                    <a:pt x="204" y="8"/>
                    <a:pt x="204" y="18"/>
                  </a:cubicBezTo>
                  <a:cubicBezTo>
                    <a:pt x="204" y="186"/>
                    <a:pt x="204" y="186"/>
                    <a:pt x="204" y="186"/>
                  </a:cubicBezTo>
                  <a:cubicBezTo>
                    <a:pt x="204" y="196"/>
                    <a:pt x="196" y="204"/>
                    <a:pt x="186" y="204"/>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8" name="Freeform 10">
              <a:extLst>
                <a:ext uri="{FF2B5EF4-FFF2-40B4-BE49-F238E27FC236}">
                  <a16:creationId xmlns:a16="http://schemas.microsoft.com/office/drawing/2014/main" id="{B23EF1D7-1BFB-4181-A07E-EF814DE4244F}"/>
                </a:ext>
              </a:extLst>
            </p:cNvPr>
            <p:cNvSpPr>
              <a:spLocks noEditPoints="1"/>
            </p:cNvSpPr>
            <p:nvPr userDrawn="1"/>
          </p:nvSpPr>
          <p:spPr bwMode="auto">
            <a:xfrm>
              <a:off x="9927177" y="3214893"/>
              <a:ext cx="1707382" cy="1260126"/>
            </a:xfrm>
            <a:custGeom>
              <a:avLst/>
              <a:gdLst>
                <a:gd name="T0" fmla="*/ 187 w 482"/>
                <a:gd name="T1" fmla="*/ 45 h 355"/>
                <a:gd name="T2" fmla="*/ 305 w 482"/>
                <a:gd name="T3" fmla="*/ 0 h 355"/>
                <a:gd name="T4" fmla="*/ 482 w 482"/>
                <a:gd name="T5" fmla="*/ 178 h 355"/>
                <a:gd name="T6" fmla="*/ 305 w 482"/>
                <a:gd name="T7" fmla="*/ 355 h 355"/>
                <a:gd name="T8" fmla="*/ 187 w 482"/>
                <a:gd name="T9" fmla="*/ 311 h 355"/>
                <a:gd name="T10" fmla="*/ 305 w 482"/>
                <a:gd name="T11" fmla="*/ 0 h 355"/>
                <a:gd name="T12" fmla="*/ 305 w 482"/>
                <a:gd name="T13" fmla="*/ 178 h 355"/>
                <a:gd name="T14" fmla="*/ 482 w 482"/>
                <a:gd name="T15" fmla="*/ 178 h 355"/>
                <a:gd name="T16" fmla="*/ 70 w 482"/>
                <a:gd name="T17" fmla="*/ 216 h 355"/>
                <a:gd name="T18" fmla="*/ 70 w 482"/>
                <a:gd name="T19" fmla="*/ 94 h 355"/>
                <a:gd name="T20" fmla="*/ 88 w 482"/>
                <a:gd name="T21" fmla="*/ 76 h 355"/>
                <a:gd name="T22" fmla="*/ 256 w 482"/>
                <a:gd name="T23" fmla="*/ 76 h 355"/>
                <a:gd name="T24" fmla="*/ 274 w 482"/>
                <a:gd name="T25" fmla="*/ 94 h 355"/>
                <a:gd name="T26" fmla="*/ 274 w 482"/>
                <a:gd name="T27" fmla="*/ 262 h 355"/>
                <a:gd name="T28" fmla="*/ 256 w 482"/>
                <a:gd name="T29" fmla="*/ 280 h 355"/>
                <a:gd name="T30" fmla="*/ 88 w 482"/>
                <a:gd name="T31" fmla="*/ 280 h 355"/>
                <a:gd name="T32" fmla="*/ 70 w 482"/>
                <a:gd name="T33" fmla="*/ 262 h 355"/>
                <a:gd name="T34" fmla="*/ 70 w 482"/>
                <a:gd name="T35" fmla="*/ 241 h 355"/>
                <a:gd name="T36" fmla="*/ 70 w 482"/>
                <a:gd name="T37" fmla="*/ 231 h 355"/>
                <a:gd name="T38" fmla="*/ 14 w 482"/>
                <a:gd name="T39" fmla="*/ 231 h 355"/>
                <a:gd name="T40" fmla="*/ 70 w 482"/>
                <a:gd name="T41" fmla="*/ 125 h 355"/>
                <a:gd name="T42" fmla="*/ 32 w 482"/>
                <a:gd name="T43" fmla="*/ 125 h 355"/>
                <a:gd name="T44" fmla="*/ 28 w 482"/>
                <a:gd name="T45" fmla="*/ 171 h 355"/>
                <a:gd name="T46" fmla="*/ 0 w 482"/>
                <a:gd name="T47" fmla="*/ 171 h 355"/>
                <a:gd name="T48" fmla="*/ 45 w 482"/>
                <a:gd name="T49" fmla="*/ 171 h 355"/>
                <a:gd name="T50" fmla="*/ 53 w 482"/>
                <a:gd name="T51" fmla="*/ 171 h 355"/>
                <a:gd name="T52" fmla="*/ 70 w 482"/>
                <a:gd name="T53" fmla="*/ 201 h 355"/>
                <a:gd name="T54" fmla="*/ 53 w 482"/>
                <a:gd name="T55" fmla="*/ 20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2" h="355">
                  <a:moveTo>
                    <a:pt x="187" y="45"/>
                  </a:moveTo>
                  <a:cubicBezTo>
                    <a:pt x="218" y="17"/>
                    <a:pt x="259" y="0"/>
                    <a:pt x="305" y="0"/>
                  </a:cubicBezTo>
                  <a:cubicBezTo>
                    <a:pt x="403" y="0"/>
                    <a:pt x="482" y="79"/>
                    <a:pt x="482" y="178"/>
                  </a:cubicBezTo>
                  <a:cubicBezTo>
                    <a:pt x="482" y="276"/>
                    <a:pt x="403" y="355"/>
                    <a:pt x="305" y="355"/>
                  </a:cubicBezTo>
                  <a:cubicBezTo>
                    <a:pt x="260" y="355"/>
                    <a:pt x="219" y="339"/>
                    <a:pt x="187" y="311"/>
                  </a:cubicBezTo>
                  <a:moveTo>
                    <a:pt x="305" y="0"/>
                  </a:moveTo>
                  <a:cubicBezTo>
                    <a:pt x="305" y="178"/>
                    <a:pt x="305" y="178"/>
                    <a:pt x="305" y="178"/>
                  </a:cubicBezTo>
                  <a:cubicBezTo>
                    <a:pt x="482" y="178"/>
                    <a:pt x="482" y="178"/>
                    <a:pt x="482" y="178"/>
                  </a:cubicBezTo>
                  <a:moveTo>
                    <a:pt x="70" y="216"/>
                  </a:moveTo>
                  <a:cubicBezTo>
                    <a:pt x="70" y="94"/>
                    <a:pt x="70" y="94"/>
                    <a:pt x="70" y="94"/>
                  </a:cubicBezTo>
                  <a:cubicBezTo>
                    <a:pt x="70" y="84"/>
                    <a:pt x="78" y="76"/>
                    <a:pt x="88" y="76"/>
                  </a:cubicBezTo>
                  <a:cubicBezTo>
                    <a:pt x="256" y="76"/>
                    <a:pt x="256" y="76"/>
                    <a:pt x="256" y="76"/>
                  </a:cubicBezTo>
                  <a:cubicBezTo>
                    <a:pt x="266" y="76"/>
                    <a:pt x="274" y="84"/>
                    <a:pt x="274" y="94"/>
                  </a:cubicBezTo>
                  <a:cubicBezTo>
                    <a:pt x="274" y="262"/>
                    <a:pt x="274" y="262"/>
                    <a:pt x="274" y="262"/>
                  </a:cubicBezTo>
                  <a:cubicBezTo>
                    <a:pt x="274" y="272"/>
                    <a:pt x="266" y="280"/>
                    <a:pt x="256" y="280"/>
                  </a:cubicBezTo>
                  <a:cubicBezTo>
                    <a:pt x="88" y="280"/>
                    <a:pt x="88" y="280"/>
                    <a:pt x="88" y="280"/>
                  </a:cubicBezTo>
                  <a:cubicBezTo>
                    <a:pt x="78" y="280"/>
                    <a:pt x="70" y="272"/>
                    <a:pt x="70" y="262"/>
                  </a:cubicBezTo>
                  <a:cubicBezTo>
                    <a:pt x="70" y="241"/>
                    <a:pt x="70" y="241"/>
                    <a:pt x="70" y="241"/>
                  </a:cubicBezTo>
                  <a:cubicBezTo>
                    <a:pt x="70" y="231"/>
                    <a:pt x="70" y="231"/>
                    <a:pt x="70" y="231"/>
                  </a:cubicBezTo>
                  <a:cubicBezTo>
                    <a:pt x="14" y="231"/>
                    <a:pt x="14" y="231"/>
                    <a:pt x="14" y="231"/>
                  </a:cubicBezTo>
                  <a:moveTo>
                    <a:pt x="70" y="125"/>
                  </a:moveTo>
                  <a:cubicBezTo>
                    <a:pt x="32" y="125"/>
                    <a:pt x="32" y="125"/>
                    <a:pt x="32" y="125"/>
                  </a:cubicBezTo>
                  <a:moveTo>
                    <a:pt x="28" y="171"/>
                  </a:moveTo>
                  <a:cubicBezTo>
                    <a:pt x="0" y="171"/>
                    <a:pt x="0" y="171"/>
                    <a:pt x="0" y="171"/>
                  </a:cubicBezTo>
                  <a:moveTo>
                    <a:pt x="45" y="171"/>
                  </a:moveTo>
                  <a:cubicBezTo>
                    <a:pt x="53" y="171"/>
                    <a:pt x="53" y="171"/>
                    <a:pt x="53" y="171"/>
                  </a:cubicBezTo>
                  <a:moveTo>
                    <a:pt x="70" y="201"/>
                  </a:moveTo>
                  <a:cubicBezTo>
                    <a:pt x="53" y="201"/>
                    <a:pt x="53" y="201"/>
                    <a:pt x="53" y="201"/>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9" name="Freeform 11">
              <a:extLst>
                <a:ext uri="{FF2B5EF4-FFF2-40B4-BE49-F238E27FC236}">
                  <a16:creationId xmlns:a16="http://schemas.microsoft.com/office/drawing/2014/main" id="{BDB98D2F-5CD5-4B37-B2FF-2208FFEDB545}"/>
                </a:ext>
              </a:extLst>
            </p:cNvPr>
            <p:cNvSpPr>
              <a:spLocks noEditPoints="1"/>
            </p:cNvSpPr>
            <p:nvPr userDrawn="1"/>
          </p:nvSpPr>
          <p:spPr bwMode="auto">
            <a:xfrm>
              <a:off x="10370884" y="3630202"/>
              <a:ext cx="331893" cy="433057"/>
            </a:xfrm>
            <a:custGeom>
              <a:avLst/>
              <a:gdLst>
                <a:gd name="T0" fmla="*/ 55 w 94"/>
                <a:gd name="T1" fmla="*/ 0 h 122"/>
                <a:gd name="T2" fmla="*/ 24 w 94"/>
                <a:gd name="T3" fmla="*/ 0 h 122"/>
                <a:gd name="T4" fmla="*/ 0 w 94"/>
                <a:gd name="T5" fmla="*/ 0 h 122"/>
                <a:gd name="T6" fmla="*/ 0 w 94"/>
                <a:gd name="T7" fmla="*/ 122 h 122"/>
                <a:gd name="T8" fmla="*/ 24 w 94"/>
                <a:gd name="T9" fmla="*/ 122 h 122"/>
                <a:gd name="T10" fmla="*/ 24 w 94"/>
                <a:gd name="T11" fmla="*/ 77 h 122"/>
                <a:gd name="T12" fmla="*/ 55 w 94"/>
                <a:gd name="T13" fmla="*/ 77 h 122"/>
                <a:gd name="T14" fmla="*/ 94 w 94"/>
                <a:gd name="T15" fmla="*/ 39 h 122"/>
                <a:gd name="T16" fmla="*/ 55 w 94"/>
                <a:gd name="T17" fmla="*/ 0 h 122"/>
                <a:gd name="T18" fmla="*/ 49 w 94"/>
                <a:gd name="T19" fmla="*/ 58 h 122"/>
                <a:gd name="T20" fmla="*/ 24 w 94"/>
                <a:gd name="T21" fmla="*/ 58 h 122"/>
                <a:gd name="T22" fmla="*/ 24 w 94"/>
                <a:gd name="T23" fmla="*/ 19 h 122"/>
                <a:gd name="T24" fmla="*/ 49 w 94"/>
                <a:gd name="T25" fmla="*/ 19 h 122"/>
                <a:gd name="T26" fmla="*/ 68 w 94"/>
                <a:gd name="T27" fmla="*/ 39 h 122"/>
                <a:gd name="T28" fmla="*/ 49 w 94"/>
                <a:gd name="T29" fmla="*/ 5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22">
                  <a:moveTo>
                    <a:pt x="55" y="0"/>
                  </a:moveTo>
                  <a:cubicBezTo>
                    <a:pt x="24" y="0"/>
                    <a:pt x="24" y="0"/>
                    <a:pt x="24" y="0"/>
                  </a:cubicBezTo>
                  <a:cubicBezTo>
                    <a:pt x="0" y="0"/>
                    <a:pt x="0" y="0"/>
                    <a:pt x="0" y="0"/>
                  </a:cubicBezTo>
                  <a:cubicBezTo>
                    <a:pt x="0" y="122"/>
                    <a:pt x="0" y="122"/>
                    <a:pt x="0" y="122"/>
                  </a:cubicBezTo>
                  <a:cubicBezTo>
                    <a:pt x="24" y="122"/>
                    <a:pt x="24" y="122"/>
                    <a:pt x="24" y="122"/>
                  </a:cubicBezTo>
                  <a:cubicBezTo>
                    <a:pt x="24" y="77"/>
                    <a:pt x="24" y="77"/>
                    <a:pt x="24" y="77"/>
                  </a:cubicBezTo>
                  <a:cubicBezTo>
                    <a:pt x="55" y="77"/>
                    <a:pt x="55" y="77"/>
                    <a:pt x="55" y="77"/>
                  </a:cubicBezTo>
                  <a:cubicBezTo>
                    <a:pt x="77" y="77"/>
                    <a:pt x="94" y="60"/>
                    <a:pt x="94" y="39"/>
                  </a:cubicBezTo>
                  <a:cubicBezTo>
                    <a:pt x="94" y="18"/>
                    <a:pt x="77" y="0"/>
                    <a:pt x="55" y="0"/>
                  </a:cubicBezTo>
                  <a:close/>
                  <a:moveTo>
                    <a:pt x="49" y="58"/>
                  </a:moveTo>
                  <a:cubicBezTo>
                    <a:pt x="24" y="58"/>
                    <a:pt x="24" y="58"/>
                    <a:pt x="24" y="58"/>
                  </a:cubicBezTo>
                  <a:cubicBezTo>
                    <a:pt x="24" y="19"/>
                    <a:pt x="24" y="19"/>
                    <a:pt x="24" y="19"/>
                  </a:cubicBezTo>
                  <a:cubicBezTo>
                    <a:pt x="49" y="19"/>
                    <a:pt x="49" y="19"/>
                    <a:pt x="49" y="19"/>
                  </a:cubicBezTo>
                  <a:cubicBezTo>
                    <a:pt x="60" y="19"/>
                    <a:pt x="68" y="28"/>
                    <a:pt x="68" y="39"/>
                  </a:cubicBezTo>
                  <a:cubicBezTo>
                    <a:pt x="68" y="50"/>
                    <a:pt x="60" y="58"/>
                    <a:pt x="49"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4" name="Group 3">
            <a:extLst>
              <a:ext uri="{FF2B5EF4-FFF2-40B4-BE49-F238E27FC236}">
                <a16:creationId xmlns:a16="http://schemas.microsoft.com/office/drawing/2014/main" id="{F27009C8-B6B5-4BE3-B6F3-0A12F4DEFB13}"/>
              </a:ext>
            </a:extLst>
          </p:cNvPr>
          <p:cNvGrpSpPr/>
          <p:nvPr userDrawn="1"/>
        </p:nvGrpSpPr>
        <p:grpSpPr>
          <a:xfrm>
            <a:off x="7278561" y="3346249"/>
            <a:ext cx="3133408" cy="4309908"/>
            <a:chOff x="7456621" y="3136801"/>
            <a:chExt cx="3437953" cy="4728803"/>
          </a:xfrm>
        </p:grpSpPr>
        <p:sp>
          <p:nvSpPr>
            <p:cNvPr id="170" name="Freeform 12">
              <a:extLst>
                <a:ext uri="{FF2B5EF4-FFF2-40B4-BE49-F238E27FC236}">
                  <a16:creationId xmlns:a16="http://schemas.microsoft.com/office/drawing/2014/main" id="{F6844158-7E39-4264-BC24-073AC4132482}"/>
                </a:ext>
              </a:extLst>
            </p:cNvPr>
            <p:cNvSpPr>
              <a:spLocks/>
            </p:cNvSpPr>
            <p:nvPr userDrawn="1"/>
          </p:nvSpPr>
          <p:spPr bwMode="auto">
            <a:xfrm>
              <a:off x="9197725" y="3633752"/>
              <a:ext cx="466780" cy="244926"/>
            </a:xfrm>
            <a:custGeom>
              <a:avLst/>
              <a:gdLst>
                <a:gd name="T0" fmla="*/ 132 w 132"/>
                <a:gd name="T1" fmla="*/ 19 h 69"/>
                <a:gd name="T2" fmla="*/ 117 w 132"/>
                <a:gd name="T3" fmla="*/ 12 h 69"/>
                <a:gd name="T4" fmla="*/ 77 w 132"/>
                <a:gd name="T5" fmla="*/ 5 h 69"/>
                <a:gd name="T6" fmla="*/ 37 w 132"/>
                <a:gd name="T7" fmla="*/ 12 h 69"/>
                <a:gd name="T8" fmla="*/ 29 w 132"/>
                <a:gd name="T9" fmla="*/ 15 h 69"/>
                <a:gd name="T10" fmla="*/ 10 w 132"/>
                <a:gd name="T11" fmla="*/ 4 h 69"/>
                <a:gd name="T12" fmla="*/ 0 w 132"/>
                <a:gd name="T13" fmla="*/ 0 h 69"/>
                <a:gd name="T14" fmla="*/ 34 w 132"/>
                <a:gd name="T15" fmla="*/ 61 h 69"/>
                <a:gd name="T16" fmla="*/ 37 w 132"/>
                <a:gd name="T17" fmla="*/ 62 h 69"/>
                <a:gd name="T18" fmla="*/ 77 w 132"/>
                <a:gd name="T19" fmla="*/ 69 h 69"/>
                <a:gd name="T20" fmla="*/ 117 w 132"/>
                <a:gd name="T21" fmla="*/ 62 h 69"/>
                <a:gd name="T22" fmla="*/ 132 w 132"/>
                <a:gd name="T23" fmla="*/ 55 h 69"/>
                <a:gd name="T24" fmla="*/ 132 w 132"/>
                <a:gd name="T25"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69">
                  <a:moveTo>
                    <a:pt x="132" y="19"/>
                  </a:moveTo>
                  <a:cubicBezTo>
                    <a:pt x="127" y="16"/>
                    <a:pt x="122" y="14"/>
                    <a:pt x="117" y="12"/>
                  </a:cubicBezTo>
                  <a:cubicBezTo>
                    <a:pt x="104" y="7"/>
                    <a:pt x="90" y="5"/>
                    <a:pt x="77" y="5"/>
                  </a:cubicBezTo>
                  <a:cubicBezTo>
                    <a:pt x="64" y="5"/>
                    <a:pt x="50" y="7"/>
                    <a:pt x="37" y="12"/>
                  </a:cubicBezTo>
                  <a:cubicBezTo>
                    <a:pt x="34" y="13"/>
                    <a:pt x="32" y="14"/>
                    <a:pt x="29" y="15"/>
                  </a:cubicBezTo>
                  <a:cubicBezTo>
                    <a:pt x="23" y="10"/>
                    <a:pt x="17" y="7"/>
                    <a:pt x="10" y="4"/>
                  </a:cubicBezTo>
                  <a:cubicBezTo>
                    <a:pt x="7" y="2"/>
                    <a:pt x="4" y="1"/>
                    <a:pt x="0" y="0"/>
                  </a:cubicBezTo>
                  <a:cubicBezTo>
                    <a:pt x="18" y="15"/>
                    <a:pt x="31" y="36"/>
                    <a:pt x="34" y="61"/>
                  </a:cubicBezTo>
                  <a:cubicBezTo>
                    <a:pt x="35" y="61"/>
                    <a:pt x="36" y="61"/>
                    <a:pt x="37" y="62"/>
                  </a:cubicBezTo>
                  <a:cubicBezTo>
                    <a:pt x="50" y="67"/>
                    <a:pt x="64" y="69"/>
                    <a:pt x="77" y="69"/>
                  </a:cubicBezTo>
                  <a:cubicBezTo>
                    <a:pt x="90" y="68"/>
                    <a:pt x="104" y="66"/>
                    <a:pt x="117" y="62"/>
                  </a:cubicBezTo>
                  <a:cubicBezTo>
                    <a:pt x="122" y="60"/>
                    <a:pt x="127" y="58"/>
                    <a:pt x="132" y="55"/>
                  </a:cubicBezTo>
                  <a:lnTo>
                    <a:pt x="132" y="19"/>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1" name="Freeform 13">
              <a:extLst>
                <a:ext uri="{FF2B5EF4-FFF2-40B4-BE49-F238E27FC236}">
                  <a16:creationId xmlns:a16="http://schemas.microsoft.com/office/drawing/2014/main" id="{7EC531CB-EA1C-4731-8391-06C7ECBDE53A}"/>
                </a:ext>
              </a:extLst>
            </p:cNvPr>
            <p:cNvSpPr>
              <a:spLocks/>
            </p:cNvSpPr>
            <p:nvPr userDrawn="1"/>
          </p:nvSpPr>
          <p:spPr bwMode="auto">
            <a:xfrm>
              <a:off x="9133831" y="5277240"/>
              <a:ext cx="431283" cy="212979"/>
            </a:xfrm>
            <a:custGeom>
              <a:avLst/>
              <a:gdLst>
                <a:gd name="T0" fmla="*/ 118 w 122"/>
                <a:gd name="T1" fmla="*/ 52 h 60"/>
                <a:gd name="T2" fmla="*/ 49 w 122"/>
                <a:gd name="T3" fmla="*/ 20 h 60"/>
                <a:gd name="T4" fmla="*/ 52 w 122"/>
                <a:gd name="T5" fmla="*/ 11 h 60"/>
                <a:gd name="T6" fmla="*/ 17 w 122"/>
                <a:gd name="T7" fmla="*/ 0 h 60"/>
                <a:gd name="T8" fmla="*/ 12 w 122"/>
                <a:gd name="T9" fmla="*/ 15 h 60"/>
                <a:gd name="T10" fmla="*/ 0 w 122"/>
                <a:gd name="T11" fmla="*/ 36 h 60"/>
                <a:gd name="T12" fmla="*/ 24 w 122"/>
                <a:gd name="T13" fmla="*/ 60 h 60"/>
                <a:gd name="T14" fmla="*/ 116 w 122"/>
                <a:gd name="T15" fmla="*/ 60 h 60"/>
                <a:gd name="T16" fmla="*/ 118 w 122"/>
                <a:gd name="T17" fmla="*/ 5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60">
                  <a:moveTo>
                    <a:pt x="118" y="52"/>
                  </a:moveTo>
                  <a:cubicBezTo>
                    <a:pt x="49" y="20"/>
                    <a:pt x="49" y="20"/>
                    <a:pt x="49" y="20"/>
                  </a:cubicBezTo>
                  <a:cubicBezTo>
                    <a:pt x="52" y="11"/>
                    <a:pt x="52" y="11"/>
                    <a:pt x="52" y="11"/>
                  </a:cubicBezTo>
                  <a:cubicBezTo>
                    <a:pt x="17" y="0"/>
                    <a:pt x="17" y="0"/>
                    <a:pt x="17" y="0"/>
                  </a:cubicBezTo>
                  <a:cubicBezTo>
                    <a:pt x="12" y="15"/>
                    <a:pt x="12" y="15"/>
                    <a:pt x="12" y="15"/>
                  </a:cubicBezTo>
                  <a:cubicBezTo>
                    <a:pt x="5" y="19"/>
                    <a:pt x="0" y="27"/>
                    <a:pt x="0" y="36"/>
                  </a:cubicBezTo>
                  <a:cubicBezTo>
                    <a:pt x="0" y="49"/>
                    <a:pt x="11" y="60"/>
                    <a:pt x="24" y="60"/>
                  </a:cubicBezTo>
                  <a:cubicBezTo>
                    <a:pt x="116" y="60"/>
                    <a:pt x="116" y="60"/>
                    <a:pt x="116" y="60"/>
                  </a:cubicBezTo>
                  <a:cubicBezTo>
                    <a:pt x="121" y="60"/>
                    <a:pt x="122" y="54"/>
                    <a:pt x="118" y="52"/>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2" name="Freeform 14">
              <a:extLst>
                <a:ext uri="{FF2B5EF4-FFF2-40B4-BE49-F238E27FC236}">
                  <a16:creationId xmlns:a16="http://schemas.microsoft.com/office/drawing/2014/main" id="{56830D8A-06D2-4CA7-B4EE-09A9CAFE18FC}"/>
                </a:ext>
              </a:extLst>
            </p:cNvPr>
            <p:cNvSpPr>
              <a:spLocks/>
            </p:cNvSpPr>
            <p:nvPr userDrawn="1"/>
          </p:nvSpPr>
          <p:spPr bwMode="auto">
            <a:xfrm>
              <a:off x="7456621" y="5103307"/>
              <a:ext cx="198780" cy="386912"/>
            </a:xfrm>
            <a:custGeom>
              <a:avLst/>
              <a:gdLst>
                <a:gd name="T0" fmla="*/ 26 w 56"/>
                <a:gd name="T1" fmla="*/ 101 h 109"/>
                <a:gd name="T2" fmla="*/ 22 w 56"/>
                <a:gd name="T3" fmla="*/ 88 h 109"/>
                <a:gd name="T4" fmla="*/ 36 w 56"/>
                <a:gd name="T5" fmla="*/ 57 h 109"/>
                <a:gd name="T6" fmla="*/ 56 w 56"/>
                <a:gd name="T7" fmla="*/ 37 h 109"/>
                <a:gd name="T8" fmla="*/ 48 w 56"/>
                <a:gd name="T9" fmla="*/ 24 h 109"/>
                <a:gd name="T10" fmla="*/ 24 w 56"/>
                <a:gd name="T11" fmla="*/ 0 h 109"/>
                <a:gd name="T12" fmla="*/ 0 w 56"/>
                <a:gd name="T13" fmla="*/ 24 h 109"/>
                <a:gd name="T14" fmla="*/ 0 w 56"/>
                <a:gd name="T15" fmla="*/ 95 h 109"/>
                <a:gd name="T16" fmla="*/ 14 w 56"/>
                <a:gd name="T17" fmla="*/ 109 h 109"/>
                <a:gd name="T18" fmla="*/ 25 w 56"/>
                <a:gd name="T19" fmla="*/ 109 h 109"/>
                <a:gd name="T20" fmla="*/ 26 w 56"/>
                <a:gd name="T21" fmla="*/ 10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09">
                  <a:moveTo>
                    <a:pt x="26" y="101"/>
                  </a:moveTo>
                  <a:cubicBezTo>
                    <a:pt x="22" y="99"/>
                    <a:pt x="20" y="93"/>
                    <a:pt x="22" y="88"/>
                  </a:cubicBezTo>
                  <a:cubicBezTo>
                    <a:pt x="36" y="57"/>
                    <a:pt x="36" y="57"/>
                    <a:pt x="36" y="57"/>
                  </a:cubicBezTo>
                  <a:cubicBezTo>
                    <a:pt x="56" y="37"/>
                    <a:pt x="56" y="37"/>
                    <a:pt x="56" y="37"/>
                  </a:cubicBezTo>
                  <a:cubicBezTo>
                    <a:pt x="48" y="24"/>
                    <a:pt x="48" y="24"/>
                    <a:pt x="48" y="24"/>
                  </a:cubicBezTo>
                  <a:cubicBezTo>
                    <a:pt x="48" y="11"/>
                    <a:pt x="37" y="0"/>
                    <a:pt x="24" y="0"/>
                  </a:cubicBezTo>
                  <a:cubicBezTo>
                    <a:pt x="11" y="0"/>
                    <a:pt x="0" y="11"/>
                    <a:pt x="0" y="24"/>
                  </a:cubicBezTo>
                  <a:cubicBezTo>
                    <a:pt x="0" y="95"/>
                    <a:pt x="0" y="95"/>
                    <a:pt x="0" y="95"/>
                  </a:cubicBezTo>
                  <a:cubicBezTo>
                    <a:pt x="0" y="103"/>
                    <a:pt x="6" y="109"/>
                    <a:pt x="14" y="109"/>
                  </a:cubicBezTo>
                  <a:cubicBezTo>
                    <a:pt x="25" y="109"/>
                    <a:pt x="25" y="109"/>
                    <a:pt x="25" y="109"/>
                  </a:cubicBezTo>
                  <a:cubicBezTo>
                    <a:pt x="29" y="109"/>
                    <a:pt x="30" y="103"/>
                    <a:pt x="26" y="101"/>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3" name="Freeform 15">
              <a:extLst>
                <a:ext uri="{FF2B5EF4-FFF2-40B4-BE49-F238E27FC236}">
                  <a16:creationId xmlns:a16="http://schemas.microsoft.com/office/drawing/2014/main" id="{BD6C19AD-DE42-479B-B737-40149140ECCB}"/>
                </a:ext>
              </a:extLst>
            </p:cNvPr>
            <p:cNvSpPr>
              <a:spLocks/>
            </p:cNvSpPr>
            <p:nvPr userDrawn="1"/>
          </p:nvSpPr>
          <p:spPr bwMode="auto">
            <a:xfrm>
              <a:off x="9660954" y="3690546"/>
              <a:ext cx="117138" cy="149085"/>
            </a:xfrm>
            <a:custGeom>
              <a:avLst/>
              <a:gdLst>
                <a:gd name="T0" fmla="*/ 31 w 33"/>
                <a:gd name="T1" fmla="*/ 0 h 42"/>
                <a:gd name="T2" fmla="*/ 3 w 33"/>
                <a:gd name="T3" fmla="*/ 0 h 42"/>
                <a:gd name="T4" fmla="*/ 0 w 33"/>
                <a:gd name="T5" fmla="*/ 3 h 42"/>
                <a:gd name="T6" fmla="*/ 0 w 33"/>
                <a:gd name="T7" fmla="*/ 39 h 42"/>
                <a:gd name="T8" fmla="*/ 3 w 33"/>
                <a:gd name="T9" fmla="*/ 42 h 42"/>
                <a:gd name="T10" fmla="*/ 31 w 33"/>
                <a:gd name="T11" fmla="*/ 42 h 42"/>
                <a:gd name="T12" fmla="*/ 33 w 33"/>
                <a:gd name="T13" fmla="*/ 39 h 42"/>
                <a:gd name="T14" fmla="*/ 33 w 33"/>
                <a:gd name="T15" fmla="*/ 3 h 42"/>
                <a:gd name="T16" fmla="*/ 31 w 3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31" y="0"/>
                  </a:moveTo>
                  <a:cubicBezTo>
                    <a:pt x="3" y="0"/>
                    <a:pt x="3" y="0"/>
                    <a:pt x="3" y="0"/>
                  </a:cubicBezTo>
                  <a:cubicBezTo>
                    <a:pt x="2" y="0"/>
                    <a:pt x="0" y="2"/>
                    <a:pt x="0" y="3"/>
                  </a:cubicBezTo>
                  <a:cubicBezTo>
                    <a:pt x="0" y="39"/>
                    <a:pt x="0" y="39"/>
                    <a:pt x="0" y="39"/>
                  </a:cubicBezTo>
                  <a:cubicBezTo>
                    <a:pt x="0" y="40"/>
                    <a:pt x="2" y="42"/>
                    <a:pt x="3" y="42"/>
                  </a:cubicBezTo>
                  <a:cubicBezTo>
                    <a:pt x="31" y="42"/>
                    <a:pt x="31" y="42"/>
                    <a:pt x="31" y="42"/>
                  </a:cubicBezTo>
                  <a:cubicBezTo>
                    <a:pt x="32" y="42"/>
                    <a:pt x="33" y="40"/>
                    <a:pt x="33" y="39"/>
                  </a:cubicBezTo>
                  <a:cubicBezTo>
                    <a:pt x="33" y="3"/>
                    <a:pt x="33" y="3"/>
                    <a:pt x="33" y="3"/>
                  </a:cubicBezTo>
                  <a:cubicBezTo>
                    <a:pt x="33" y="2"/>
                    <a:pt x="32" y="0"/>
                    <a:pt x="31" y="0"/>
                  </a:cubicBez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4" name="Freeform 16">
              <a:extLst>
                <a:ext uri="{FF2B5EF4-FFF2-40B4-BE49-F238E27FC236}">
                  <a16:creationId xmlns:a16="http://schemas.microsoft.com/office/drawing/2014/main" id="{19ED4F10-0191-46B4-9375-08F301546A49}"/>
                </a:ext>
              </a:extLst>
            </p:cNvPr>
            <p:cNvSpPr>
              <a:spLocks/>
            </p:cNvSpPr>
            <p:nvPr userDrawn="1"/>
          </p:nvSpPr>
          <p:spPr bwMode="auto">
            <a:xfrm>
              <a:off x="9778092" y="3527263"/>
              <a:ext cx="102940" cy="305270"/>
            </a:xfrm>
            <a:custGeom>
              <a:avLst/>
              <a:gdLst>
                <a:gd name="T0" fmla="*/ 0 w 29"/>
                <a:gd name="T1" fmla="*/ 85 h 86"/>
                <a:gd name="T2" fmla="*/ 20 w 29"/>
                <a:gd name="T3" fmla="*/ 81 h 86"/>
                <a:gd name="T4" fmla="*/ 22 w 29"/>
                <a:gd name="T5" fmla="*/ 68 h 86"/>
                <a:gd name="T6" fmla="*/ 22 w 29"/>
                <a:gd name="T7" fmla="*/ 38 h 86"/>
                <a:gd name="T8" fmla="*/ 25 w 29"/>
                <a:gd name="T9" fmla="*/ 16 h 86"/>
                <a:gd name="T10" fmla="*/ 29 w 29"/>
                <a:gd name="T11" fmla="*/ 7 h 86"/>
                <a:gd name="T12" fmla="*/ 19 w 29"/>
                <a:gd name="T13" fmla="*/ 0 h 86"/>
                <a:gd name="T14" fmla="*/ 18 w 29"/>
                <a:gd name="T15" fmla="*/ 0 h 86"/>
                <a:gd name="T16" fmla="*/ 0 w 29"/>
                <a:gd name="T17" fmla="*/ 19 h 86"/>
                <a:gd name="T18" fmla="*/ 0 w 29"/>
                <a:gd name="T19" fmla="*/ 8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86">
                  <a:moveTo>
                    <a:pt x="0" y="85"/>
                  </a:moveTo>
                  <a:cubicBezTo>
                    <a:pt x="0" y="85"/>
                    <a:pt x="15" y="86"/>
                    <a:pt x="20" y="81"/>
                  </a:cubicBezTo>
                  <a:cubicBezTo>
                    <a:pt x="23" y="77"/>
                    <a:pt x="22" y="68"/>
                    <a:pt x="22" y="68"/>
                  </a:cubicBezTo>
                  <a:cubicBezTo>
                    <a:pt x="22" y="58"/>
                    <a:pt x="22" y="48"/>
                    <a:pt x="22" y="38"/>
                  </a:cubicBezTo>
                  <a:cubicBezTo>
                    <a:pt x="22" y="31"/>
                    <a:pt x="22" y="23"/>
                    <a:pt x="25" y="16"/>
                  </a:cubicBezTo>
                  <a:cubicBezTo>
                    <a:pt x="27" y="13"/>
                    <a:pt x="29" y="11"/>
                    <a:pt x="29" y="7"/>
                  </a:cubicBezTo>
                  <a:cubicBezTo>
                    <a:pt x="29" y="3"/>
                    <a:pt x="23" y="0"/>
                    <a:pt x="19" y="0"/>
                  </a:cubicBezTo>
                  <a:cubicBezTo>
                    <a:pt x="18" y="0"/>
                    <a:pt x="18" y="0"/>
                    <a:pt x="18" y="0"/>
                  </a:cubicBezTo>
                  <a:cubicBezTo>
                    <a:pt x="8" y="0"/>
                    <a:pt x="0" y="9"/>
                    <a:pt x="0" y="19"/>
                  </a:cubicBezTo>
                  <a:lnTo>
                    <a:pt x="0" y="85"/>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5" name="Freeform 17">
              <a:extLst>
                <a:ext uri="{FF2B5EF4-FFF2-40B4-BE49-F238E27FC236}">
                  <a16:creationId xmlns:a16="http://schemas.microsoft.com/office/drawing/2014/main" id="{FFDAE072-498C-4832-9DE2-BE2EAE56DE4B}"/>
                </a:ext>
              </a:extLst>
            </p:cNvPr>
            <p:cNvSpPr>
              <a:spLocks/>
            </p:cNvSpPr>
            <p:nvPr userDrawn="1"/>
          </p:nvSpPr>
          <p:spPr bwMode="auto">
            <a:xfrm>
              <a:off x="7556011" y="4173299"/>
              <a:ext cx="1311596" cy="1125239"/>
            </a:xfrm>
            <a:custGeom>
              <a:avLst/>
              <a:gdLst>
                <a:gd name="T0" fmla="*/ 84 w 739"/>
                <a:gd name="T1" fmla="*/ 634 h 634"/>
                <a:gd name="T2" fmla="*/ 0 w 739"/>
                <a:gd name="T3" fmla="*/ 530 h 634"/>
                <a:gd name="T4" fmla="*/ 653 w 739"/>
                <a:gd name="T5" fmla="*/ 0 h 634"/>
                <a:gd name="T6" fmla="*/ 739 w 739"/>
                <a:gd name="T7" fmla="*/ 106 h 634"/>
                <a:gd name="T8" fmla="*/ 84 w 739"/>
                <a:gd name="T9" fmla="*/ 634 h 634"/>
              </a:gdLst>
              <a:ahLst/>
              <a:cxnLst>
                <a:cxn ang="0">
                  <a:pos x="T0" y="T1"/>
                </a:cxn>
                <a:cxn ang="0">
                  <a:pos x="T2" y="T3"/>
                </a:cxn>
                <a:cxn ang="0">
                  <a:pos x="T4" y="T5"/>
                </a:cxn>
                <a:cxn ang="0">
                  <a:pos x="T6" y="T7"/>
                </a:cxn>
                <a:cxn ang="0">
                  <a:pos x="T8" y="T9"/>
                </a:cxn>
              </a:cxnLst>
              <a:rect l="0" t="0" r="r" b="b"/>
              <a:pathLst>
                <a:path w="739" h="634">
                  <a:moveTo>
                    <a:pt x="84" y="634"/>
                  </a:moveTo>
                  <a:lnTo>
                    <a:pt x="0" y="530"/>
                  </a:lnTo>
                  <a:lnTo>
                    <a:pt x="653" y="0"/>
                  </a:lnTo>
                  <a:lnTo>
                    <a:pt x="739" y="106"/>
                  </a:lnTo>
                  <a:lnTo>
                    <a:pt x="84" y="634"/>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6" name="Freeform 18">
              <a:extLst>
                <a:ext uri="{FF2B5EF4-FFF2-40B4-BE49-F238E27FC236}">
                  <a16:creationId xmlns:a16="http://schemas.microsoft.com/office/drawing/2014/main" id="{D9700FF7-AE82-4EDC-AAAD-3CED697C3600}"/>
                </a:ext>
              </a:extLst>
            </p:cNvPr>
            <p:cNvSpPr>
              <a:spLocks/>
            </p:cNvSpPr>
            <p:nvPr userDrawn="1"/>
          </p:nvSpPr>
          <p:spPr bwMode="auto">
            <a:xfrm>
              <a:off x="8839210" y="4269139"/>
              <a:ext cx="807546" cy="1082643"/>
            </a:xfrm>
            <a:custGeom>
              <a:avLst/>
              <a:gdLst>
                <a:gd name="T0" fmla="*/ 164 w 228"/>
                <a:gd name="T1" fmla="*/ 305 h 305"/>
                <a:gd name="T2" fmla="*/ 100 w 228"/>
                <a:gd name="T3" fmla="*/ 284 h 305"/>
                <a:gd name="T4" fmla="*/ 149 w 228"/>
                <a:gd name="T5" fmla="*/ 131 h 305"/>
                <a:gd name="T6" fmla="*/ 0 w 228"/>
                <a:gd name="T7" fmla="*/ 61 h 305"/>
                <a:gd name="T8" fmla="*/ 28 w 228"/>
                <a:gd name="T9" fmla="*/ 0 h 305"/>
                <a:gd name="T10" fmla="*/ 205 w 228"/>
                <a:gd name="T11" fmla="*/ 82 h 305"/>
                <a:gd name="T12" fmla="*/ 223 w 228"/>
                <a:gd name="T13" fmla="*/ 123 h 305"/>
                <a:gd name="T14" fmla="*/ 164 w 228"/>
                <a:gd name="T15" fmla="*/ 305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8" h="305">
                  <a:moveTo>
                    <a:pt x="164" y="305"/>
                  </a:moveTo>
                  <a:cubicBezTo>
                    <a:pt x="100" y="284"/>
                    <a:pt x="100" y="284"/>
                    <a:pt x="100" y="284"/>
                  </a:cubicBezTo>
                  <a:cubicBezTo>
                    <a:pt x="149" y="131"/>
                    <a:pt x="149" y="131"/>
                    <a:pt x="149" y="131"/>
                  </a:cubicBezTo>
                  <a:cubicBezTo>
                    <a:pt x="0" y="61"/>
                    <a:pt x="0" y="61"/>
                    <a:pt x="0" y="61"/>
                  </a:cubicBezTo>
                  <a:cubicBezTo>
                    <a:pt x="28" y="0"/>
                    <a:pt x="28" y="0"/>
                    <a:pt x="28" y="0"/>
                  </a:cubicBezTo>
                  <a:cubicBezTo>
                    <a:pt x="205" y="82"/>
                    <a:pt x="205" y="82"/>
                    <a:pt x="205" y="82"/>
                  </a:cubicBezTo>
                  <a:cubicBezTo>
                    <a:pt x="220" y="89"/>
                    <a:pt x="228" y="107"/>
                    <a:pt x="223" y="123"/>
                  </a:cubicBezTo>
                  <a:lnTo>
                    <a:pt x="164" y="305"/>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7" name="Freeform 19">
              <a:extLst>
                <a:ext uri="{FF2B5EF4-FFF2-40B4-BE49-F238E27FC236}">
                  <a16:creationId xmlns:a16="http://schemas.microsoft.com/office/drawing/2014/main" id="{355EF75B-65A9-40D0-8B63-190853A96AEB}"/>
                </a:ext>
              </a:extLst>
            </p:cNvPr>
            <p:cNvSpPr>
              <a:spLocks/>
            </p:cNvSpPr>
            <p:nvPr userDrawn="1"/>
          </p:nvSpPr>
          <p:spPr bwMode="auto">
            <a:xfrm>
              <a:off x="8441649" y="3552110"/>
              <a:ext cx="878539" cy="993902"/>
            </a:xfrm>
            <a:custGeom>
              <a:avLst/>
              <a:gdLst>
                <a:gd name="T0" fmla="*/ 248 w 248"/>
                <a:gd name="T1" fmla="*/ 97 h 280"/>
                <a:gd name="T2" fmla="*/ 151 w 248"/>
                <a:gd name="T3" fmla="*/ 0 h 280"/>
                <a:gd name="T4" fmla="*/ 55 w 248"/>
                <a:gd name="T5" fmla="*/ 97 h 280"/>
                <a:gd name="T6" fmla="*/ 73 w 248"/>
                <a:gd name="T7" fmla="*/ 153 h 280"/>
                <a:gd name="T8" fmla="*/ 72 w 248"/>
                <a:gd name="T9" fmla="*/ 153 h 280"/>
                <a:gd name="T10" fmla="*/ 23 w 248"/>
                <a:gd name="T11" fmla="*/ 194 h 280"/>
                <a:gd name="T12" fmla="*/ 0 w 248"/>
                <a:gd name="T13" fmla="*/ 211 h 280"/>
                <a:gd name="T14" fmla="*/ 89 w 248"/>
                <a:gd name="T15" fmla="*/ 252 h 280"/>
                <a:gd name="T16" fmla="*/ 148 w 248"/>
                <a:gd name="T17" fmla="*/ 280 h 280"/>
                <a:gd name="T18" fmla="*/ 165 w 248"/>
                <a:gd name="T19" fmla="*/ 224 h 280"/>
                <a:gd name="T20" fmla="*/ 196 w 248"/>
                <a:gd name="T21" fmla="*/ 183 h 280"/>
                <a:gd name="T22" fmla="*/ 248 w 248"/>
                <a:gd name="T23" fmla="*/ 9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280">
                  <a:moveTo>
                    <a:pt x="248" y="97"/>
                  </a:moveTo>
                  <a:cubicBezTo>
                    <a:pt x="248" y="44"/>
                    <a:pt x="205" y="0"/>
                    <a:pt x="151" y="0"/>
                  </a:cubicBezTo>
                  <a:cubicBezTo>
                    <a:pt x="98" y="0"/>
                    <a:pt x="55" y="44"/>
                    <a:pt x="55" y="97"/>
                  </a:cubicBezTo>
                  <a:cubicBezTo>
                    <a:pt x="55" y="118"/>
                    <a:pt x="61" y="137"/>
                    <a:pt x="73" y="153"/>
                  </a:cubicBezTo>
                  <a:cubicBezTo>
                    <a:pt x="72" y="153"/>
                    <a:pt x="72" y="153"/>
                    <a:pt x="72" y="153"/>
                  </a:cubicBezTo>
                  <a:cubicBezTo>
                    <a:pt x="23" y="194"/>
                    <a:pt x="23" y="194"/>
                    <a:pt x="23" y="194"/>
                  </a:cubicBezTo>
                  <a:cubicBezTo>
                    <a:pt x="0" y="211"/>
                    <a:pt x="0" y="211"/>
                    <a:pt x="0" y="211"/>
                  </a:cubicBezTo>
                  <a:cubicBezTo>
                    <a:pt x="89" y="252"/>
                    <a:pt x="89" y="252"/>
                    <a:pt x="89" y="252"/>
                  </a:cubicBezTo>
                  <a:cubicBezTo>
                    <a:pt x="148" y="280"/>
                    <a:pt x="148" y="280"/>
                    <a:pt x="148" y="280"/>
                  </a:cubicBezTo>
                  <a:cubicBezTo>
                    <a:pt x="148" y="280"/>
                    <a:pt x="166" y="230"/>
                    <a:pt x="165" y="224"/>
                  </a:cubicBezTo>
                  <a:cubicBezTo>
                    <a:pt x="181" y="215"/>
                    <a:pt x="192" y="200"/>
                    <a:pt x="196" y="183"/>
                  </a:cubicBezTo>
                  <a:cubicBezTo>
                    <a:pt x="227" y="166"/>
                    <a:pt x="248" y="134"/>
                    <a:pt x="248" y="97"/>
                  </a:cubicBez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8" name="Freeform 20">
              <a:extLst>
                <a:ext uri="{FF2B5EF4-FFF2-40B4-BE49-F238E27FC236}">
                  <a16:creationId xmlns:a16="http://schemas.microsoft.com/office/drawing/2014/main" id="{FEF9A268-05FE-48DD-80E1-24ACC6DBE820}"/>
                </a:ext>
              </a:extLst>
            </p:cNvPr>
            <p:cNvSpPr>
              <a:spLocks/>
            </p:cNvSpPr>
            <p:nvPr userDrawn="1"/>
          </p:nvSpPr>
          <p:spPr bwMode="auto">
            <a:xfrm>
              <a:off x="8619132" y="4056160"/>
              <a:ext cx="457905" cy="259124"/>
            </a:xfrm>
            <a:custGeom>
              <a:avLst/>
              <a:gdLst>
                <a:gd name="T0" fmla="*/ 236 w 258"/>
                <a:gd name="T1" fmla="*/ 146 h 146"/>
                <a:gd name="T2" fmla="*/ 0 w 258"/>
                <a:gd name="T3" fmla="*/ 60 h 146"/>
                <a:gd name="T4" fmla="*/ 22 w 258"/>
                <a:gd name="T5" fmla="*/ 0 h 146"/>
                <a:gd name="T6" fmla="*/ 258 w 258"/>
                <a:gd name="T7" fmla="*/ 86 h 146"/>
                <a:gd name="T8" fmla="*/ 236 w 258"/>
                <a:gd name="T9" fmla="*/ 146 h 146"/>
              </a:gdLst>
              <a:ahLst/>
              <a:cxnLst>
                <a:cxn ang="0">
                  <a:pos x="T0" y="T1"/>
                </a:cxn>
                <a:cxn ang="0">
                  <a:pos x="T2" y="T3"/>
                </a:cxn>
                <a:cxn ang="0">
                  <a:pos x="T4" y="T5"/>
                </a:cxn>
                <a:cxn ang="0">
                  <a:pos x="T6" y="T7"/>
                </a:cxn>
                <a:cxn ang="0">
                  <a:pos x="T8" y="T9"/>
                </a:cxn>
              </a:cxnLst>
              <a:rect l="0" t="0" r="r" b="b"/>
              <a:pathLst>
                <a:path w="258" h="146">
                  <a:moveTo>
                    <a:pt x="236" y="146"/>
                  </a:moveTo>
                  <a:lnTo>
                    <a:pt x="0" y="60"/>
                  </a:lnTo>
                  <a:lnTo>
                    <a:pt x="22" y="0"/>
                  </a:lnTo>
                  <a:lnTo>
                    <a:pt x="258" y="86"/>
                  </a:lnTo>
                  <a:lnTo>
                    <a:pt x="236" y="146"/>
                  </a:ln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9" name="Freeform 21">
              <a:extLst>
                <a:ext uri="{FF2B5EF4-FFF2-40B4-BE49-F238E27FC236}">
                  <a16:creationId xmlns:a16="http://schemas.microsoft.com/office/drawing/2014/main" id="{099C9073-3D5A-4419-A794-8F2ED162F799}"/>
                </a:ext>
              </a:extLst>
            </p:cNvPr>
            <p:cNvSpPr>
              <a:spLocks/>
            </p:cNvSpPr>
            <p:nvPr userDrawn="1"/>
          </p:nvSpPr>
          <p:spPr bwMode="auto">
            <a:xfrm>
              <a:off x="9037991" y="4208795"/>
              <a:ext cx="110039" cy="131337"/>
            </a:xfrm>
            <a:custGeom>
              <a:avLst/>
              <a:gdLst>
                <a:gd name="T0" fmla="*/ 11 w 31"/>
                <a:gd name="T1" fmla="*/ 34 h 37"/>
                <a:gd name="T2" fmla="*/ 0 w 31"/>
                <a:gd name="T3" fmla="*/ 30 h 37"/>
                <a:gd name="T4" fmla="*/ 11 w 31"/>
                <a:gd name="T5" fmla="*/ 0 h 37"/>
                <a:gd name="T6" fmla="*/ 22 w 31"/>
                <a:gd name="T7" fmla="*/ 4 h 37"/>
                <a:gd name="T8" fmla="*/ 29 w 31"/>
                <a:gd name="T9" fmla="*/ 19 h 37"/>
                <a:gd name="T10" fmla="*/ 25 w 31"/>
                <a:gd name="T11" fmla="*/ 28 h 37"/>
                <a:gd name="T12" fmla="*/ 11 w 31"/>
                <a:gd name="T13" fmla="*/ 34 h 37"/>
              </a:gdLst>
              <a:ahLst/>
              <a:cxnLst>
                <a:cxn ang="0">
                  <a:pos x="T0" y="T1"/>
                </a:cxn>
                <a:cxn ang="0">
                  <a:pos x="T2" y="T3"/>
                </a:cxn>
                <a:cxn ang="0">
                  <a:pos x="T4" y="T5"/>
                </a:cxn>
                <a:cxn ang="0">
                  <a:pos x="T6" y="T7"/>
                </a:cxn>
                <a:cxn ang="0">
                  <a:pos x="T8" y="T9"/>
                </a:cxn>
                <a:cxn ang="0">
                  <a:pos x="T10" y="T11"/>
                </a:cxn>
                <a:cxn ang="0">
                  <a:pos x="T12" y="T13"/>
                </a:cxn>
              </a:cxnLst>
              <a:rect l="0" t="0" r="r" b="b"/>
              <a:pathLst>
                <a:path w="31" h="37">
                  <a:moveTo>
                    <a:pt x="11" y="34"/>
                  </a:moveTo>
                  <a:cubicBezTo>
                    <a:pt x="0" y="30"/>
                    <a:pt x="0" y="30"/>
                    <a:pt x="0" y="30"/>
                  </a:cubicBezTo>
                  <a:cubicBezTo>
                    <a:pt x="11" y="0"/>
                    <a:pt x="11" y="0"/>
                    <a:pt x="11" y="0"/>
                  </a:cubicBezTo>
                  <a:cubicBezTo>
                    <a:pt x="22" y="4"/>
                    <a:pt x="22" y="4"/>
                    <a:pt x="22" y="4"/>
                  </a:cubicBezTo>
                  <a:cubicBezTo>
                    <a:pt x="28" y="6"/>
                    <a:pt x="31" y="13"/>
                    <a:pt x="29" y="19"/>
                  </a:cubicBezTo>
                  <a:cubicBezTo>
                    <a:pt x="25" y="28"/>
                    <a:pt x="25" y="28"/>
                    <a:pt x="25" y="28"/>
                  </a:cubicBezTo>
                  <a:cubicBezTo>
                    <a:pt x="23" y="34"/>
                    <a:pt x="17" y="37"/>
                    <a:pt x="11" y="34"/>
                  </a:cubicBez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0" name="Freeform 22">
              <a:extLst>
                <a:ext uri="{FF2B5EF4-FFF2-40B4-BE49-F238E27FC236}">
                  <a16:creationId xmlns:a16="http://schemas.microsoft.com/office/drawing/2014/main" id="{2C209B88-B411-43FF-BC85-40199EFAB9A2}"/>
                </a:ext>
              </a:extLst>
            </p:cNvPr>
            <p:cNvSpPr>
              <a:spLocks/>
            </p:cNvSpPr>
            <p:nvPr userDrawn="1"/>
          </p:nvSpPr>
          <p:spPr bwMode="auto">
            <a:xfrm>
              <a:off x="8629781" y="4194597"/>
              <a:ext cx="436607" cy="145536"/>
            </a:xfrm>
            <a:custGeom>
              <a:avLst/>
              <a:gdLst>
                <a:gd name="T0" fmla="*/ 116 w 123"/>
                <a:gd name="T1" fmla="*/ 9 h 41"/>
                <a:gd name="T2" fmla="*/ 0 w 123"/>
                <a:gd name="T3" fmla="*/ 11 h 41"/>
                <a:gd name="T4" fmla="*/ 0 w 123"/>
                <a:gd name="T5" fmla="*/ 32 h 41"/>
                <a:gd name="T6" fmla="*/ 116 w 123"/>
                <a:gd name="T7" fmla="*/ 31 h 41"/>
                <a:gd name="T8" fmla="*/ 123 w 123"/>
                <a:gd name="T9" fmla="*/ 12 h 41"/>
                <a:gd name="T10" fmla="*/ 116 w 123"/>
                <a:gd name="T11" fmla="*/ 9 h 41"/>
              </a:gdLst>
              <a:ahLst/>
              <a:cxnLst>
                <a:cxn ang="0">
                  <a:pos x="T0" y="T1"/>
                </a:cxn>
                <a:cxn ang="0">
                  <a:pos x="T2" y="T3"/>
                </a:cxn>
                <a:cxn ang="0">
                  <a:pos x="T4" y="T5"/>
                </a:cxn>
                <a:cxn ang="0">
                  <a:pos x="T6" y="T7"/>
                </a:cxn>
                <a:cxn ang="0">
                  <a:pos x="T8" y="T9"/>
                </a:cxn>
                <a:cxn ang="0">
                  <a:pos x="T10" y="T11"/>
                </a:cxn>
              </a:cxnLst>
              <a:rect l="0" t="0" r="r" b="b"/>
              <a:pathLst>
                <a:path w="123" h="41">
                  <a:moveTo>
                    <a:pt x="116" y="9"/>
                  </a:moveTo>
                  <a:cubicBezTo>
                    <a:pt x="77" y="0"/>
                    <a:pt x="39" y="20"/>
                    <a:pt x="0" y="11"/>
                  </a:cubicBezTo>
                  <a:cubicBezTo>
                    <a:pt x="0" y="20"/>
                    <a:pt x="0" y="27"/>
                    <a:pt x="0" y="32"/>
                  </a:cubicBezTo>
                  <a:cubicBezTo>
                    <a:pt x="39" y="41"/>
                    <a:pt x="77" y="22"/>
                    <a:pt x="116" y="31"/>
                  </a:cubicBezTo>
                  <a:cubicBezTo>
                    <a:pt x="123" y="12"/>
                    <a:pt x="123" y="12"/>
                    <a:pt x="123" y="12"/>
                  </a:cubicBezTo>
                  <a:lnTo>
                    <a:pt x="116" y="9"/>
                  </a:ln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1" name="Freeform 23">
              <a:extLst>
                <a:ext uri="{FF2B5EF4-FFF2-40B4-BE49-F238E27FC236}">
                  <a16:creationId xmlns:a16="http://schemas.microsoft.com/office/drawing/2014/main" id="{F6593AF1-E1D2-4D6D-BE7B-94DAEFF6BDE2}"/>
                </a:ext>
              </a:extLst>
            </p:cNvPr>
            <p:cNvSpPr>
              <a:spLocks/>
            </p:cNvSpPr>
            <p:nvPr userDrawn="1"/>
          </p:nvSpPr>
          <p:spPr bwMode="auto">
            <a:xfrm>
              <a:off x="8778866" y="3640851"/>
              <a:ext cx="885638" cy="390462"/>
            </a:xfrm>
            <a:custGeom>
              <a:avLst/>
              <a:gdLst>
                <a:gd name="T0" fmla="*/ 250 w 250"/>
                <a:gd name="T1" fmla="*/ 60 h 110"/>
                <a:gd name="T2" fmla="*/ 235 w 250"/>
                <a:gd name="T3" fmla="*/ 53 h 110"/>
                <a:gd name="T4" fmla="*/ 195 w 250"/>
                <a:gd name="T5" fmla="*/ 46 h 110"/>
                <a:gd name="T6" fmla="*/ 155 w 250"/>
                <a:gd name="T7" fmla="*/ 53 h 110"/>
                <a:gd name="T8" fmla="*/ 154 w 250"/>
                <a:gd name="T9" fmla="*/ 53 h 110"/>
                <a:gd name="T10" fmla="*/ 153 w 250"/>
                <a:gd name="T11" fmla="*/ 53 h 110"/>
                <a:gd name="T12" fmla="*/ 135 w 250"/>
                <a:gd name="T13" fmla="*/ 35 h 110"/>
                <a:gd name="T14" fmla="*/ 95 w 250"/>
                <a:gd name="T15" fmla="*/ 17 h 110"/>
                <a:gd name="T16" fmla="*/ 74 w 250"/>
                <a:gd name="T17" fmla="*/ 14 h 110"/>
                <a:gd name="T18" fmla="*/ 42 w 250"/>
                <a:gd name="T19" fmla="*/ 0 h 110"/>
                <a:gd name="T20" fmla="*/ 0 w 250"/>
                <a:gd name="T21" fmla="*/ 37 h 110"/>
                <a:gd name="T22" fmla="*/ 0 w 250"/>
                <a:gd name="T23" fmla="*/ 37 h 110"/>
                <a:gd name="T24" fmla="*/ 0 w 250"/>
                <a:gd name="T25" fmla="*/ 42 h 110"/>
                <a:gd name="T26" fmla="*/ 41 w 250"/>
                <a:gd name="T27" fmla="*/ 84 h 110"/>
                <a:gd name="T28" fmla="*/ 75 w 250"/>
                <a:gd name="T29" fmla="*/ 99 h 110"/>
                <a:gd name="T30" fmla="*/ 119 w 250"/>
                <a:gd name="T31" fmla="*/ 100 h 110"/>
                <a:gd name="T32" fmla="*/ 125 w 250"/>
                <a:gd name="T33" fmla="*/ 99 h 110"/>
                <a:gd name="T34" fmla="*/ 140 w 250"/>
                <a:gd name="T35" fmla="*/ 105 h 110"/>
                <a:gd name="T36" fmla="*/ 151 w 250"/>
                <a:gd name="T37" fmla="*/ 101 h 110"/>
                <a:gd name="T38" fmla="*/ 155 w 250"/>
                <a:gd name="T39" fmla="*/ 103 h 110"/>
                <a:gd name="T40" fmla="*/ 195 w 250"/>
                <a:gd name="T41" fmla="*/ 110 h 110"/>
                <a:gd name="T42" fmla="*/ 235 w 250"/>
                <a:gd name="T43" fmla="*/ 103 h 110"/>
                <a:gd name="T44" fmla="*/ 250 w 250"/>
                <a:gd name="T45" fmla="*/ 96 h 110"/>
                <a:gd name="T46" fmla="*/ 250 w 250"/>
                <a:gd name="T47" fmla="*/ 6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0" h="110">
                  <a:moveTo>
                    <a:pt x="250" y="60"/>
                  </a:moveTo>
                  <a:cubicBezTo>
                    <a:pt x="245" y="57"/>
                    <a:pt x="240" y="55"/>
                    <a:pt x="235" y="53"/>
                  </a:cubicBezTo>
                  <a:cubicBezTo>
                    <a:pt x="222" y="48"/>
                    <a:pt x="208" y="46"/>
                    <a:pt x="195" y="46"/>
                  </a:cubicBezTo>
                  <a:cubicBezTo>
                    <a:pt x="182" y="46"/>
                    <a:pt x="168" y="48"/>
                    <a:pt x="155" y="53"/>
                  </a:cubicBezTo>
                  <a:cubicBezTo>
                    <a:pt x="155" y="53"/>
                    <a:pt x="154" y="53"/>
                    <a:pt x="154" y="53"/>
                  </a:cubicBezTo>
                  <a:cubicBezTo>
                    <a:pt x="154" y="53"/>
                    <a:pt x="153" y="53"/>
                    <a:pt x="153" y="53"/>
                  </a:cubicBezTo>
                  <a:cubicBezTo>
                    <a:pt x="147" y="46"/>
                    <a:pt x="141" y="40"/>
                    <a:pt x="135" y="35"/>
                  </a:cubicBezTo>
                  <a:cubicBezTo>
                    <a:pt x="122" y="26"/>
                    <a:pt x="109" y="20"/>
                    <a:pt x="95" y="17"/>
                  </a:cubicBezTo>
                  <a:cubicBezTo>
                    <a:pt x="88" y="15"/>
                    <a:pt x="81" y="14"/>
                    <a:pt x="74" y="14"/>
                  </a:cubicBezTo>
                  <a:cubicBezTo>
                    <a:pt x="66" y="5"/>
                    <a:pt x="55" y="0"/>
                    <a:pt x="42" y="0"/>
                  </a:cubicBezTo>
                  <a:cubicBezTo>
                    <a:pt x="21" y="0"/>
                    <a:pt x="3" y="16"/>
                    <a:pt x="0" y="37"/>
                  </a:cubicBezTo>
                  <a:cubicBezTo>
                    <a:pt x="0" y="37"/>
                    <a:pt x="0" y="37"/>
                    <a:pt x="0" y="37"/>
                  </a:cubicBezTo>
                  <a:cubicBezTo>
                    <a:pt x="0" y="39"/>
                    <a:pt x="0" y="40"/>
                    <a:pt x="0" y="42"/>
                  </a:cubicBezTo>
                  <a:cubicBezTo>
                    <a:pt x="0" y="64"/>
                    <a:pt x="18" y="83"/>
                    <a:pt x="41" y="84"/>
                  </a:cubicBezTo>
                  <a:cubicBezTo>
                    <a:pt x="52" y="91"/>
                    <a:pt x="63" y="96"/>
                    <a:pt x="75" y="99"/>
                  </a:cubicBezTo>
                  <a:cubicBezTo>
                    <a:pt x="89" y="102"/>
                    <a:pt x="104" y="103"/>
                    <a:pt x="119" y="100"/>
                  </a:cubicBezTo>
                  <a:cubicBezTo>
                    <a:pt x="121" y="100"/>
                    <a:pt x="123" y="99"/>
                    <a:pt x="125" y="99"/>
                  </a:cubicBezTo>
                  <a:cubicBezTo>
                    <a:pt x="129" y="103"/>
                    <a:pt x="134" y="105"/>
                    <a:pt x="140" y="105"/>
                  </a:cubicBezTo>
                  <a:cubicBezTo>
                    <a:pt x="144" y="105"/>
                    <a:pt x="148" y="104"/>
                    <a:pt x="151" y="101"/>
                  </a:cubicBezTo>
                  <a:cubicBezTo>
                    <a:pt x="152" y="102"/>
                    <a:pt x="154" y="102"/>
                    <a:pt x="155" y="103"/>
                  </a:cubicBezTo>
                  <a:cubicBezTo>
                    <a:pt x="168" y="108"/>
                    <a:pt x="182" y="110"/>
                    <a:pt x="195" y="110"/>
                  </a:cubicBezTo>
                  <a:cubicBezTo>
                    <a:pt x="208" y="109"/>
                    <a:pt x="222" y="107"/>
                    <a:pt x="235" y="103"/>
                  </a:cubicBezTo>
                  <a:cubicBezTo>
                    <a:pt x="240" y="101"/>
                    <a:pt x="245" y="99"/>
                    <a:pt x="250" y="96"/>
                  </a:cubicBezTo>
                  <a:lnTo>
                    <a:pt x="250" y="60"/>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2" name="Freeform 24">
              <a:extLst>
                <a:ext uri="{FF2B5EF4-FFF2-40B4-BE49-F238E27FC236}">
                  <a16:creationId xmlns:a16="http://schemas.microsoft.com/office/drawing/2014/main" id="{7A7D9CD9-1AA1-4680-8107-5A95FB13E0CB}"/>
                </a:ext>
              </a:extLst>
            </p:cNvPr>
            <p:cNvSpPr>
              <a:spLocks/>
            </p:cNvSpPr>
            <p:nvPr userDrawn="1"/>
          </p:nvSpPr>
          <p:spPr bwMode="auto">
            <a:xfrm>
              <a:off x="9660954" y="3843181"/>
              <a:ext cx="117138" cy="149085"/>
            </a:xfrm>
            <a:custGeom>
              <a:avLst/>
              <a:gdLst>
                <a:gd name="T0" fmla="*/ 31 w 33"/>
                <a:gd name="T1" fmla="*/ 42 h 42"/>
                <a:gd name="T2" fmla="*/ 3 w 33"/>
                <a:gd name="T3" fmla="*/ 42 h 42"/>
                <a:gd name="T4" fmla="*/ 0 w 33"/>
                <a:gd name="T5" fmla="*/ 39 h 42"/>
                <a:gd name="T6" fmla="*/ 0 w 33"/>
                <a:gd name="T7" fmla="*/ 3 h 42"/>
                <a:gd name="T8" fmla="*/ 3 w 33"/>
                <a:gd name="T9" fmla="*/ 0 h 42"/>
                <a:gd name="T10" fmla="*/ 31 w 33"/>
                <a:gd name="T11" fmla="*/ 0 h 42"/>
                <a:gd name="T12" fmla="*/ 33 w 33"/>
                <a:gd name="T13" fmla="*/ 3 h 42"/>
                <a:gd name="T14" fmla="*/ 33 w 33"/>
                <a:gd name="T15" fmla="*/ 39 h 42"/>
                <a:gd name="T16" fmla="*/ 31 w 33"/>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2">
                  <a:moveTo>
                    <a:pt x="31" y="42"/>
                  </a:moveTo>
                  <a:cubicBezTo>
                    <a:pt x="3" y="42"/>
                    <a:pt x="3" y="42"/>
                    <a:pt x="3" y="42"/>
                  </a:cubicBezTo>
                  <a:cubicBezTo>
                    <a:pt x="2" y="42"/>
                    <a:pt x="0" y="40"/>
                    <a:pt x="0" y="39"/>
                  </a:cubicBezTo>
                  <a:cubicBezTo>
                    <a:pt x="0" y="3"/>
                    <a:pt x="0" y="3"/>
                    <a:pt x="0" y="3"/>
                  </a:cubicBezTo>
                  <a:cubicBezTo>
                    <a:pt x="0" y="2"/>
                    <a:pt x="2" y="0"/>
                    <a:pt x="3" y="0"/>
                  </a:cubicBezTo>
                  <a:cubicBezTo>
                    <a:pt x="31" y="0"/>
                    <a:pt x="31" y="0"/>
                    <a:pt x="31" y="0"/>
                  </a:cubicBezTo>
                  <a:cubicBezTo>
                    <a:pt x="32" y="0"/>
                    <a:pt x="33" y="2"/>
                    <a:pt x="33" y="3"/>
                  </a:cubicBezTo>
                  <a:cubicBezTo>
                    <a:pt x="33" y="39"/>
                    <a:pt x="33" y="39"/>
                    <a:pt x="33" y="39"/>
                  </a:cubicBezTo>
                  <a:cubicBezTo>
                    <a:pt x="33" y="40"/>
                    <a:pt x="32" y="42"/>
                    <a:pt x="31" y="42"/>
                  </a:cubicBez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3" name="Freeform 25">
              <a:extLst>
                <a:ext uri="{FF2B5EF4-FFF2-40B4-BE49-F238E27FC236}">
                  <a16:creationId xmlns:a16="http://schemas.microsoft.com/office/drawing/2014/main" id="{5E384C69-B390-40B4-A9B4-DF6B20719F74}"/>
                </a:ext>
              </a:extLst>
            </p:cNvPr>
            <p:cNvSpPr>
              <a:spLocks/>
            </p:cNvSpPr>
            <p:nvPr userDrawn="1"/>
          </p:nvSpPr>
          <p:spPr bwMode="auto">
            <a:xfrm>
              <a:off x="9778092" y="3846731"/>
              <a:ext cx="102940" cy="308820"/>
            </a:xfrm>
            <a:custGeom>
              <a:avLst/>
              <a:gdLst>
                <a:gd name="T0" fmla="*/ 0 w 29"/>
                <a:gd name="T1" fmla="*/ 2 h 87"/>
                <a:gd name="T2" fmla="*/ 20 w 29"/>
                <a:gd name="T3" fmla="*/ 6 h 87"/>
                <a:gd name="T4" fmla="*/ 22 w 29"/>
                <a:gd name="T5" fmla="*/ 19 h 87"/>
                <a:gd name="T6" fmla="*/ 22 w 29"/>
                <a:gd name="T7" fmla="*/ 48 h 87"/>
                <a:gd name="T8" fmla="*/ 25 w 29"/>
                <a:gd name="T9" fmla="*/ 70 h 87"/>
                <a:gd name="T10" fmla="*/ 29 w 29"/>
                <a:gd name="T11" fmla="*/ 79 h 87"/>
                <a:gd name="T12" fmla="*/ 19 w 29"/>
                <a:gd name="T13" fmla="*/ 87 h 87"/>
                <a:gd name="T14" fmla="*/ 18 w 29"/>
                <a:gd name="T15" fmla="*/ 87 h 87"/>
                <a:gd name="T16" fmla="*/ 0 w 29"/>
                <a:gd name="T17" fmla="*/ 68 h 87"/>
                <a:gd name="T18" fmla="*/ 0 w 29"/>
                <a:gd name="T19" fmla="*/ 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87">
                  <a:moveTo>
                    <a:pt x="0" y="2"/>
                  </a:moveTo>
                  <a:cubicBezTo>
                    <a:pt x="7" y="1"/>
                    <a:pt x="15" y="0"/>
                    <a:pt x="20" y="6"/>
                  </a:cubicBezTo>
                  <a:cubicBezTo>
                    <a:pt x="23" y="9"/>
                    <a:pt x="22" y="19"/>
                    <a:pt x="22" y="19"/>
                  </a:cubicBezTo>
                  <a:cubicBezTo>
                    <a:pt x="22" y="29"/>
                    <a:pt x="22" y="39"/>
                    <a:pt x="22" y="48"/>
                  </a:cubicBezTo>
                  <a:cubicBezTo>
                    <a:pt x="22" y="56"/>
                    <a:pt x="22" y="64"/>
                    <a:pt x="25" y="70"/>
                  </a:cubicBezTo>
                  <a:cubicBezTo>
                    <a:pt x="27" y="73"/>
                    <a:pt x="29" y="76"/>
                    <a:pt x="29" y="79"/>
                  </a:cubicBezTo>
                  <a:cubicBezTo>
                    <a:pt x="29" y="84"/>
                    <a:pt x="23" y="87"/>
                    <a:pt x="19" y="87"/>
                  </a:cubicBezTo>
                  <a:cubicBezTo>
                    <a:pt x="18" y="87"/>
                    <a:pt x="18" y="87"/>
                    <a:pt x="18" y="87"/>
                  </a:cubicBezTo>
                  <a:cubicBezTo>
                    <a:pt x="8" y="87"/>
                    <a:pt x="0" y="78"/>
                    <a:pt x="0" y="68"/>
                  </a:cubicBezTo>
                  <a:lnTo>
                    <a:pt x="0" y="2"/>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4" name="Freeform 26">
              <a:extLst>
                <a:ext uri="{FF2B5EF4-FFF2-40B4-BE49-F238E27FC236}">
                  <a16:creationId xmlns:a16="http://schemas.microsoft.com/office/drawing/2014/main" id="{4BCCA57D-49BF-4984-8D09-DEBD488CE83C}"/>
                </a:ext>
              </a:extLst>
            </p:cNvPr>
            <p:cNvSpPr>
              <a:spLocks/>
            </p:cNvSpPr>
            <p:nvPr userDrawn="1"/>
          </p:nvSpPr>
          <p:spPr bwMode="auto">
            <a:xfrm>
              <a:off x="8984746" y="3239741"/>
              <a:ext cx="342542" cy="404660"/>
            </a:xfrm>
            <a:custGeom>
              <a:avLst/>
              <a:gdLst>
                <a:gd name="T0" fmla="*/ 0 w 97"/>
                <a:gd name="T1" fmla="*/ 98 h 114"/>
                <a:gd name="T2" fmla="*/ 25 w 97"/>
                <a:gd name="T3" fmla="*/ 0 h 114"/>
                <a:gd name="T4" fmla="*/ 97 w 97"/>
                <a:gd name="T5" fmla="*/ 18 h 114"/>
                <a:gd name="T6" fmla="*/ 88 w 97"/>
                <a:gd name="T7" fmla="*/ 56 h 114"/>
                <a:gd name="T8" fmla="*/ 93 w 97"/>
                <a:gd name="T9" fmla="*/ 79 h 114"/>
                <a:gd name="T10" fmla="*/ 79 w 97"/>
                <a:gd name="T11" fmla="*/ 83 h 114"/>
                <a:gd name="T12" fmla="*/ 38 w 97"/>
                <a:gd name="T13" fmla="*/ 108 h 114"/>
              </a:gdLst>
              <a:ahLst/>
              <a:cxnLst>
                <a:cxn ang="0">
                  <a:pos x="T0" y="T1"/>
                </a:cxn>
                <a:cxn ang="0">
                  <a:pos x="T2" y="T3"/>
                </a:cxn>
                <a:cxn ang="0">
                  <a:pos x="T4" y="T5"/>
                </a:cxn>
                <a:cxn ang="0">
                  <a:pos x="T6" y="T7"/>
                </a:cxn>
                <a:cxn ang="0">
                  <a:pos x="T8" y="T9"/>
                </a:cxn>
                <a:cxn ang="0">
                  <a:pos x="T10" y="T11"/>
                </a:cxn>
                <a:cxn ang="0">
                  <a:pos x="T12" y="T13"/>
                </a:cxn>
              </a:cxnLst>
              <a:rect l="0" t="0" r="r" b="b"/>
              <a:pathLst>
                <a:path w="97" h="114">
                  <a:moveTo>
                    <a:pt x="0" y="98"/>
                  </a:moveTo>
                  <a:cubicBezTo>
                    <a:pt x="25" y="0"/>
                    <a:pt x="25" y="0"/>
                    <a:pt x="25" y="0"/>
                  </a:cubicBezTo>
                  <a:cubicBezTo>
                    <a:pt x="97" y="18"/>
                    <a:pt x="97" y="18"/>
                    <a:pt x="97" y="18"/>
                  </a:cubicBezTo>
                  <a:cubicBezTo>
                    <a:pt x="88" y="56"/>
                    <a:pt x="88" y="56"/>
                    <a:pt x="88" y="56"/>
                  </a:cubicBezTo>
                  <a:cubicBezTo>
                    <a:pt x="93" y="79"/>
                    <a:pt x="93" y="79"/>
                    <a:pt x="93" y="79"/>
                  </a:cubicBezTo>
                  <a:cubicBezTo>
                    <a:pt x="79" y="83"/>
                    <a:pt x="79" y="83"/>
                    <a:pt x="79" y="83"/>
                  </a:cubicBezTo>
                  <a:cubicBezTo>
                    <a:pt x="77" y="94"/>
                    <a:pt x="63" y="114"/>
                    <a:pt x="38" y="108"/>
                  </a:cubicBezTo>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5" name="Freeform 27">
              <a:extLst>
                <a:ext uri="{FF2B5EF4-FFF2-40B4-BE49-F238E27FC236}">
                  <a16:creationId xmlns:a16="http://schemas.microsoft.com/office/drawing/2014/main" id="{869B3A40-E168-48AD-A890-DAC9EA79F368}"/>
                </a:ext>
              </a:extLst>
            </p:cNvPr>
            <p:cNvSpPr>
              <a:spLocks/>
            </p:cNvSpPr>
            <p:nvPr userDrawn="1"/>
          </p:nvSpPr>
          <p:spPr bwMode="auto">
            <a:xfrm>
              <a:off x="8920852" y="3136801"/>
              <a:ext cx="480978" cy="433057"/>
            </a:xfrm>
            <a:custGeom>
              <a:avLst/>
              <a:gdLst>
                <a:gd name="T0" fmla="*/ 80 w 136"/>
                <a:gd name="T1" fmla="*/ 10 h 122"/>
                <a:gd name="T2" fmla="*/ 62 w 136"/>
                <a:gd name="T3" fmla="*/ 5 h 122"/>
                <a:gd name="T4" fmla="*/ 16 w 136"/>
                <a:gd name="T5" fmla="*/ 32 h 122"/>
                <a:gd name="T6" fmla="*/ 12 w 136"/>
                <a:gd name="T7" fmla="*/ 47 h 122"/>
                <a:gd name="T8" fmla="*/ 4 w 136"/>
                <a:gd name="T9" fmla="*/ 80 h 122"/>
                <a:gd name="T10" fmla="*/ 27 w 136"/>
                <a:gd name="T11" fmla="*/ 119 h 122"/>
                <a:gd name="T12" fmla="*/ 27 w 136"/>
                <a:gd name="T13" fmla="*/ 119 h 122"/>
                <a:gd name="T14" fmla="*/ 57 w 136"/>
                <a:gd name="T15" fmla="*/ 101 h 122"/>
                <a:gd name="T16" fmla="*/ 57 w 136"/>
                <a:gd name="T17" fmla="*/ 101 h 122"/>
                <a:gd name="T18" fmla="*/ 49 w 136"/>
                <a:gd name="T19" fmla="*/ 99 h 122"/>
                <a:gd name="T20" fmla="*/ 44 w 136"/>
                <a:gd name="T21" fmla="*/ 90 h 122"/>
                <a:gd name="T22" fmla="*/ 58 w 136"/>
                <a:gd name="T23" fmla="*/ 79 h 122"/>
                <a:gd name="T24" fmla="*/ 62 w 136"/>
                <a:gd name="T25" fmla="*/ 81 h 122"/>
                <a:gd name="T26" fmla="*/ 71 w 136"/>
                <a:gd name="T27" fmla="*/ 47 h 122"/>
                <a:gd name="T28" fmla="*/ 111 w 136"/>
                <a:gd name="T29" fmla="*/ 57 h 122"/>
                <a:gd name="T30" fmla="*/ 133 w 136"/>
                <a:gd name="T31" fmla="*/ 43 h 122"/>
                <a:gd name="T32" fmla="*/ 133 w 136"/>
                <a:gd name="T33" fmla="*/ 43 h 122"/>
                <a:gd name="T34" fmla="*/ 120 w 136"/>
                <a:gd name="T35" fmla="*/ 20 h 122"/>
                <a:gd name="T36" fmla="*/ 80 w 136"/>
                <a:gd name="T37" fmla="*/ 1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122">
                  <a:moveTo>
                    <a:pt x="80" y="10"/>
                  </a:moveTo>
                  <a:cubicBezTo>
                    <a:pt x="62" y="5"/>
                    <a:pt x="62" y="5"/>
                    <a:pt x="62" y="5"/>
                  </a:cubicBezTo>
                  <a:cubicBezTo>
                    <a:pt x="42" y="0"/>
                    <a:pt x="21" y="12"/>
                    <a:pt x="16" y="32"/>
                  </a:cubicBezTo>
                  <a:cubicBezTo>
                    <a:pt x="12" y="47"/>
                    <a:pt x="12" y="47"/>
                    <a:pt x="12" y="47"/>
                  </a:cubicBezTo>
                  <a:cubicBezTo>
                    <a:pt x="4" y="80"/>
                    <a:pt x="4" y="80"/>
                    <a:pt x="4" y="80"/>
                  </a:cubicBezTo>
                  <a:cubicBezTo>
                    <a:pt x="0" y="97"/>
                    <a:pt x="10" y="115"/>
                    <a:pt x="27" y="119"/>
                  </a:cubicBezTo>
                  <a:cubicBezTo>
                    <a:pt x="27" y="119"/>
                    <a:pt x="27" y="119"/>
                    <a:pt x="27" y="119"/>
                  </a:cubicBezTo>
                  <a:cubicBezTo>
                    <a:pt x="40" y="122"/>
                    <a:pt x="54" y="114"/>
                    <a:pt x="57" y="101"/>
                  </a:cubicBezTo>
                  <a:cubicBezTo>
                    <a:pt x="57" y="101"/>
                    <a:pt x="57" y="101"/>
                    <a:pt x="57" y="101"/>
                  </a:cubicBezTo>
                  <a:cubicBezTo>
                    <a:pt x="55" y="101"/>
                    <a:pt x="52" y="101"/>
                    <a:pt x="49" y="99"/>
                  </a:cubicBezTo>
                  <a:cubicBezTo>
                    <a:pt x="46" y="97"/>
                    <a:pt x="44" y="93"/>
                    <a:pt x="44" y="90"/>
                  </a:cubicBezTo>
                  <a:cubicBezTo>
                    <a:pt x="44" y="82"/>
                    <a:pt x="51" y="77"/>
                    <a:pt x="58" y="79"/>
                  </a:cubicBezTo>
                  <a:cubicBezTo>
                    <a:pt x="60" y="79"/>
                    <a:pt x="61" y="80"/>
                    <a:pt x="62" y="81"/>
                  </a:cubicBezTo>
                  <a:cubicBezTo>
                    <a:pt x="71" y="47"/>
                    <a:pt x="71" y="47"/>
                    <a:pt x="71" y="47"/>
                  </a:cubicBezTo>
                  <a:cubicBezTo>
                    <a:pt x="111" y="57"/>
                    <a:pt x="111" y="57"/>
                    <a:pt x="111" y="57"/>
                  </a:cubicBezTo>
                  <a:cubicBezTo>
                    <a:pt x="121" y="59"/>
                    <a:pt x="131" y="53"/>
                    <a:pt x="133" y="43"/>
                  </a:cubicBezTo>
                  <a:cubicBezTo>
                    <a:pt x="133" y="43"/>
                    <a:pt x="133" y="43"/>
                    <a:pt x="133" y="43"/>
                  </a:cubicBezTo>
                  <a:cubicBezTo>
                    <a:pt x="136" y="33"/>
                    <a:pt x="130" y="23"/>
                    <a:pt x="120" y="20"/>
                  </a:cubicBezTo>
                  <a:lnTo>
                    <a:pt x="80" y="10"/>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6" name="Freeform 28">
              <a:extLst>
                <a:ext uri="{FF2B5EF4-FFF2-40B4-BE49-F238E27FC236}">
                  <a16:creationId xmlns:a16="http://schemas.microsoft.com/office/drawing/2014/main" id="{C7ABE244-543C-45CD-8849-8715EFD32BF1}"/>
                </a:ext>
              </a:extLst>
            </p:cNvPr>
            <p:cNvSpPr>
              <a:spLocks/>
            </p:cNvSpPr>
            <p:nvPr userDrawn="1"/>
          </p:nvSpPr>
          <p:spPr bwMode="auto">
            <a:xfrm>
              <a:off x="9055739" y="3257489"/>
              <a:ext cx="267999" cy="117138"/>
            </a:xfrm>
            <a:custGeom>
              <a:avLst/>
              <a:gdLst>
                <a:gd name="T0" fmla="*/ 145 w 151"/>
                <a:gd name="T1" fmla="*/ 66 h 66"/>
                <a:gd name="T2" fmla="*/ 151 w 151"/>
                <a:gd name="T3" fmla="*/ 36 h 66"/>
                <a:gd name="T4" fmla="*/ 8 w 151"/>
                <a:gd name="T5" fmla="*/ 0 h 66"/>
                <a:gd name="T6" fmla="*/ 0 w 151"/>
                <a:gd name="T7" fmla="*/ 30 h 66"/>
                <a:gd name="T8" fmla="*/ 145 w 151"/>
                <a:gd name="T9" fmla="*/ 66 h 66"/>
              </a:gdLst>
              <a:ahLst/>
              <a:cxnLst>
                <a:cxn ang="0">
                  <a:pos x="T0" y="T1"/>
                </a:cxn>
                <a:cxn ang="0">
                  <a:pos x="T2" y="T3"/>
                </a:cxn>
                <a:cxn ang="0">
                  <a:pos x="T4" y="T5"/>
                </a:cxn>
                <a:cxn ang="0">
                  <a:pos x="T6" y="T7"/>
                </a:cxn>
                <a:cxn ang="0">
                  <a:pos x="T8" y="T9"/>
                </a:cxn>
              </a:cxnLst>
              <a:rect l="0" t="0" r="r" b="b"/>
              <a:pathLst>
                <a:path w="151" h="66">
                  <a:moveTo>
                    <a:pt x="145" y="66"/>
                  </a:moveTo>
                  <a:lnTo>
                    <a:pt x="151" y="36"/>
                  </a:lnTo>
                  <a:lnTo>
                    <a:pt x="8" y="0"/>
                  </a:lnTo>
                  <a:lnTo>
                    <a:pt x="0" y="30"/>
                  </a:lnTo>
                  <a:lnTo>
                    <a:pt x="145" y="66"/>
                  </a:ln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7" name="Freeform 29">
              <a:extLst>
                <a:ext uri="{FF2B5EF4-FFF2-40B4-BE49-F238E27FC236}">
                  <a16:creationId xmlns:a16="http://schemas.microsoft.com/office/drawing/2014/main" id="{D3A84779-3C03-4900-841D-8B12E8B107C3}"/>
                </a:ext>
              </a:extLst>
            </p:cNvPr>
            <p:cNvSpPr>
              <a:spLocks noEditPoints="1"/>
            </p:cNvSpPr>
            <p:nvPr userDrawn="1"/>
          </p:nvSpPr>
          <p:spPr bwMode="auto">
            <a:xfrm>
              <a:off x="7456621" y="3136801"/>
              <a:ext cx="2424411" cy="2353418"/>
            </a:xfrm>
            <a:custGeom>
              <a:avLst/>
              <a:gdLst>
                <a:gd name="T0" fmla="*/ 591 w 684"/>
                <a:gd name="T1" fmla="*/ 655 h 663"/>
                <a:gd name="T2" fmla="*/ 473 w 684"/>
                <a:gd name="T3" fmla="*/ 639 h 663"/>
                <a:gd name="T4" fmla="*/ 30 w 684"/>
                <a:gd name="T5" fmla="*/ 555 h 663"/>
                <a:gd name="T6" fmla="*/ 0 w 684"/>
                <a:gd name="T7" fmla="*/ 649 h 663"/>
                <a:gd name="T8" fmla="*/ 26 w 684"/>
                <a:gd name="T9" fmla="*/ 655 h 663"/>
                <a:gd name="T10" fmla="*/ 56 w 684"/>
                <a:gd name="T11" fmla="*/ 591 h 663"/>
                <a:gd name="T12" fmla="*/ 568 w 684"/>
                <a:gd name="T13" fmla="*/ 145 h 663"/>
                <a:gd name="T14" fmla="*/ 501 w 684"/>
                <a:gd name="T15" fmla="*/ 144 h 663"/>
                <a:gd name="T16" fmla="*/ 622 w 684"/>
                <a:gd name="T17" fmla="*/ 159 h 663"/>
                <a:gd name="T18" fmla="*/ 653 w 684"/>
                <a:gd name="T19" fmla="*/ 198 h 663"/>
                <a:gd name="T20" fmla="*/ 653 w 684"/>
                <a:gd name="T21" fmla="*/ 156 h 663"/>
                <a:gd name="T22" fmla="*/ 677 w 684"/>
                <a:gd name="T23" fmla="*/ 178 h 663"/>
                <a:gd name="T24" fmla="*/ 684 w 684"/>
                <a:gd name="T25" fmla="*/ 117 h 663"/>
                <a:gd name="T26" fmla="*/ 655 w 684"/>
                <a:gd name="T27" fmla="*/ 129 h 663"/>
                <a:gd name="T28" fmla="*/ 28 w 684"/>
                <a:gd name="T29" fmla="*/ 557 h 663"/>
                <a:gd name="T30" fmla="*/ 523 w 684"/>
                <a:gd name="T31" fmla="*/ 191 h 663"/>
                <a:gd name="T32" fmla="*/ 521 w 684"/>
                <a:gd name="T33" fmla="*/ 246 h 663"/>
                <a:gd name="T34" fmla="*/ 539 w 684"/>
                <a:gd name="T35" fmla="*/ 450 h 663"/>
                <a:gd name="T36" fmla="*/ 613 w 684"/>
                <a:gd name="T37" fmla="*/ 442 h 663"/>
                <a:gd name="T38" fmla="*/ 436 w 684"/>
                <a:gd name="T39" fmla="*/ 117 h 663"/>
                <a:gd name="T40" fmla="*/ 345 w 684"/>
                <a:gd name="T41" fmla="*/ 260 h 663"/>
                <a:gd name="T42" fmla="*/ 568 w 684"/>
                <a:gd name="T43" fmla="*/ 188 h 663"/>
                <a:gd name="T44" fmla="*/ 526 w 684"/>
                <a:gd name="T45" fmla="*/ 195 h 663"/>
                <a:gd name="T46" fmla="*/ 447 w 684"/>
                <a:gd name="T47" fmla="*/ 156 h 663"/>
                <a:gd name="T48" fmla="*/ 373 w 684"/>
                <a:gd name="T49" fmla="*/ 179 h 663"/>
                <a:gd name="T50" fmla="*/ 448 w 684"/>
                <a:gd name="T51" fmla="*/ 241 h 663"/>
                <a:gd name="T52" fmla="*/ 513 w 684"/>
                <a:gd name="T53" fmla="*/ 247 h 663"/>
                <a:gd name="T54" fmla="*/ 568 w 684"/>
                <a:gd name="T55" fmla="*/ 252 h 663"/>
                <a:gd name="T56" fmla="*/ 655 w 684"/>
                <a:gd name="T57" fmla="*/ 238 h 663"/>
                <a:gd name="T58" fmla="*/ 625 w 684"/>
                <a:gd name="T59" fmla="*/ 199 h 663"/>
                <a:gd name="T60" fmla="*/ 625 w 684"/>
                <a:gd name="T61" fmla="*/ 241 h 663"/>
                <a:gd name="T62" fmla="*/ 655 w 684"/>
                <a:gd name="T63" fmla="*/ 268 h 663"/>
                <a:gd name="T64" fmla="*/ 684 w 684"/>
                <a:gd name="T65" fmla="*/ 279 h 663"/>
                <a:gd name="T66" fmla="*/ 677 w 684"/>
                <a:gd name="T67" fmla="*/ 219 h 663"/>
                <a:gd name="T68" fmla="*/ 655 w 684"/>
                <a:gd name="T69" fmla="*/ 268 h 663"/>
                <a:gd name="T70" fmla="*/ 469 w 684"/>
                <a:gd name="T71" fmla="*/ 137 h 663"/>
                <a:gd name="T72" fmla="*/ 519 w 684"/>
                <a:gd name="T73" fmla="*/ 85 h 663"/>
                <a:gd name="T74" fmla="*/ 546 w 684"/>
                <a:gd name="T75" fmla="*/ 43 h 663"/>
                <a:gd name="T76" fmla="*/ 493 w 684"/>
                <a:gd name="T77" fmla="*/ 10 h 663"/>
                <a:gd name="T78" fmla="*/ 425 w 684"/>
                <a:gd name="T79" fmla="*/ 47 h 663"/>
                <a:gd name="T80" fmla="*/ 440 w 684"/>
                <a:gd name="T81" fmla="*/ 119 h 663"/>
                <a:gd name="T82" fmla="*/ 462 w 684"/>
                <a:gd name="T83" fmla="*/ 99 h 663"/>
                <a:gd name="T84" fmla="*/ 475 w 684"/>
                <a:gd name="T85" fmla="*/ 81 h 663"/>
                <a:gd name="T86" fmla="*/ 527 w 684"/>
                <a:gd name="T87" fmla="*/ 52 h 663"/>
                <a:gd name="T88" fmla="*/ 457 w 684"/>
                <a:gd name="T89" fmla="*/ 302 h 663"/>
                <a:gd name="T90" fmla="*/ 383 w 684"/>
                <a:gd name="T91" fmla="*/ 309 h 663"/>
                <a:gd name="T92" fmla="*/ 468 w 684"/>
                <a:gd name="T93" fmla="*/ 306 h 663"/>
                <a:gd name="T94" fmla="*/ 457 w 684"/>
                <a:gd name="T95" fmla="*/ 336 h 663"/>
                <a:gd name="T96" fmla="*/ 447 w 684"/>
                <a:gd name="T97" fmla="*/ 307 h 663"/>
                <a:gd name="T98" fmla="*/ 447 w 684"/>
                <a:gd name="T99"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4" h="663">
                  <a:moveTo>
                    <a:pt x="525" y="614"/>
                  </a:moveTo>
                  <a:cubicBezTo>
                    <a:pt x="522" y="623"/>
                    <a:pt x="522" y="623"/>
                    <a:pt x="522" y="623"/>
                  </a:cubicBezTo>
                  <a:cubicBezTo>
                    <a:pt x="591" y="655"/>
                    <a:pt x="591" y="655"/>
                    <a:pt x="591" y="655"/>
                  </a:cubicBezTo>
                  <a:cubicBezTo>
                    <a:pt x="595" y="657"/>
                    <a:pt x="594" y="663"/>
                    <a:pt x="589" y="663"/>
                  </a:cubicBezTo>
                  <a:cubicBezTo>
                    <a:pt x="497" y="663"/>
                    <a:pt x="497" y="663"/>
                    <a:pt x="497" y="663"/>
                  </a:cubicBezTo>
                  <a:cubicBezTo>
                    <a:pt x="484" y="663"/>
                    <a:pt x="473" y="652"/>
                    <a:pt x="473" y="639"/>
                  </a:cubicBezTo>
                  <a:cubicBezTo>
                    <a:pt x="473" y="630"/>
                    <a:pt x="478" y="622"/>
                    <a:pt x="485" y="618"/>
                  </a:cubicBezTo>
                  <a:cubicBezTo>
                    <a:pt x="490" y="602"/>
                    <a:pt x="490" y="602"/>
                    <a:pt x="490" y="602"/>
                  </a:cubicBezTo>
                  <a:moveTo>
                    <a:pt x="30" y="555"/>
                  </a:moveTo>
                  <a:cubicBezTo>
                    <a:pt x="28" y="554"/>
                    <a:pt x="26" y="554"/>
                    <a:pt x="24" y="554"/>
                  </a:cubicBezTo>
                  <a:cubicBezTo>
                    <a:pt x="11" y="554"/>
                    <a:pt x="0" y="565"/>
                    <a:pt x="0" y="578"/>
                  </a:cubicBezTo>
                  <a:cubicBezTo>
                    <a:pt x="0" y="649"/>
                    <a:pt x="0" y="649"/>
                    <a:pt x="0" y="649"/>
                  </a:cubicBezTo>
                  <a:cubicBezTo>
                    <a:pt x="0" y="657"/>
                    <a:pt x="6" y="663"/>
                    <a:pt x="14" y="663"/>
                  </a:cubicBezTo>
                  <a:cubicBezTo>
                    <a:pt x="25" y="663"/>
                    <a:pt x="25" y="663"/>
                    <a:pt x="25" y="663"/>
                  </a:cubicBezTo>
                  <a:cubicBezTo>
                    <a:pt x="29" y="663"/>
                    <a:pt x="30" y="657"/>
                    <a:pt x="26" y="655"/>
                  </a:cubicBezTo>
                  <a:cubicBezTo>
                    <a:pt x="22" y="653"/>
                    <a:pt x="20" y="647"/>
                    <a:pt x="22" y="642"/>
                  </a:cubicBezTo>
                  <a:cubicBezTo>
                    <a:pt x="36" y="611"/>
                    <a:pt x="36" y="611"/>
                    <a:pt x="36" y="611"/>
                  </a:cubicBezTo>
                  <a:cubicBezTo>
                    <a:pt x="56" y="591"/>
                    <a:pt x="56" y="591"/>
                    <a:pt x="56" y="591"/>
                  </a:cubicBezTo>
                  <a:moveTo>
                    <a:pt x="623" y="158"/>
                  </a:moveTo>
                  <a:cubicBezTo>
                    <a:pt x="618" y="156"/>
                    <a:pt x="613" y="154"/>
                    <a:pt x="608" y="152"/>
                  </a:cubicBezTo>
                  <a:cubicBezTo>
                    <a:pt x="595" y="147"/>
                    <a:pt x="581" y="145"/>
                    <a:pt x="568" y="145"/>
                  </a:cubicBezTo>
                  <a:cubicBezTo>
                    <a:pt x="555" y="145"/>
                    <a:pt x="541" y="147"/>
                    <a:pt x="528" y="152"/>
                  </a:cubicBezTo>
                  <a:cubicBezTo>
                    <a:pt x="525" y="153"/>
                    <a:pt x="523" y="154"/>
                    <a:pt x="520" y="155"/>
                  </a:cubicBezTo>
                  <a:cubicBezTo>
                    <a:pt x="514" y="150"/>
                    <a:pt x="508" y="147"/>
                    <a:pt x="501" y="144"/>
                  </a:cubicBezTo>
                  <a:moveTo>
                    <a:pt x="653" y="156"/>
                  </a:moveTo>
                  <a:cubicBezTo>
                    <a:pt x="625" y="156"/>
                    <a:pt x="625" y="156"/>
                    <a:pt x="625" y="156"/>
                  </a:cubicBezTo>
                  <a:cubicBezTo>
                    <a:pt x="624" y="156"/>
                    <a:pt x="622" y="158"/>
                    <a:pt x="622" y="159"/>
                  </a:cubicBezTo>
                  <a:cubicBezTo>
                    <a:pt x="622" y="195"/>
                    <a:pt x="622" y="195"/>
                    <a:pt x="622" y="195"/>
                  </a:cubicBezTo>
                  <a:cubicBezTo>
                    <a:pt x="622" y="196"/>
                    <a:pt x="624" y="198"/>
                    <a:pt x="625" y="198"/>
                  </a:cubicBezTo>
                  <a:cubicBezTo>
                    <a:pt x="653" y="198"/>
                    <a:pt x="653" y="198"/>
                    <a:pt x="653" y="198"/>
                  </a:cubicBezTo>
                  <a:cubicBezTo>
                    <a:pt x="654" y="198"/>
                    <a:pt x="655" y="196"/>
                    <a:pt x="655" y="195"/>
                  </a:cubicBezTo>
                  <a:cubicBezTo>
                    <a:pt x="655" y="159"/>
                    <a:pt x="655" y="159"/>
                    <a:pt x="655" y="159"/>
                  </a:cubicBezTo>
                  <a:cubicBezTo>
                    <a:pt x="655" y="158"/>
                    <a:pt x="654" y="156"/>
                    <a:pt x="653" y="156"/>
                  </a:cubicBezTo>
                  <a:close/>
                  <a:moveTo>
                    <a:pt x="655" y="195"/>
                  </a:moveTo>
                  <a:cubicBezTo>
                    <a:pt x="662" y="196"/>
                    <a:pt x="670" y="196"/>
                    <a:pt x="675" y="191"/>
                  </a:cubicBezTo>
                  <a:cubicBezTo>
                    <a:pt x="678" y="187"/>
                    <a:pt x="677" y="178"/>
                    <a:pt x="677" y="178"/>
                  </a:cubicBezTo>
                  <a:cubicBezTo>
                    <a:pt x="677" y="168"/>
                    <a:pt x="677" y="158"/>
                    <a:pt x="677" y="148"/>
                  </a:cubicBezTo>
                  <a:cubicBezTo>
                    <a:pt x="677" y="141"/>
                    <a:pt x="677" y="133"/>
                    <a:pt x="680" y="126"/>
                  </a:cubicBezTo>
                  <a:cubicBezTo>
                    <a:pt x="682" y="123"/>
                    <a:pt x="684" y="121"/>
                    <a:pt x="684" y="117"/>
                  </a:cubicBezTo>
                  <a:cubicBezTo>
                    <a:pt x="684" y="113"/>
                    <a:pt x="678" y="110"/>
                    <a:pt x="674" y="110"/>
                  </a:cubicBezTo>
                  <a:cubicBezTo>
                    <a:pt x="673" y="110"/>
                    <a:pt x="673" y="110"/>
                    <a:pt x="673" y="110"/>
                  </a:cubicBezTo>
                  <a:cubicBezTo>
                    <a:pt x="663" y="110"/>
                    <a:pt x="655" y="119"/>
                    <a:pt x="655" y="129"/>
                  </a:cubicBezTo>
                  <a:lnTo>
                    <a:pt x="655" y="195"/>
                  </a:lnTo>
                  <a:close/>
                  <a:moveTo>
                    <a:pt x="299" y="338"/>
                  </a:moveTo>
                  <a:cubicBezTo>
                    <a:pt x="28" y="557"/>
                    <a:pt x="28" y="557"/>
                    <a:pt x="28" y="557"/>
                  </a:cubicBezTo>
                  <a:cubicBezTo>
                    <a:pt x="70" y="609"/>
                    <a:pt x="70" y="609"/>
                    <a:pt x="70" y="609"/>
                  </a:cubicBezTo>
                  <a:cubicBezTo>
                    <a:pt x="367" y="369"/>
                    <a:pt x="367" y="369"/>
                    <a:pt x="367" y="369"/>
                  </a:cubicBezTo>
                  <a:moveTo>
                    <a:pt x="523" y="191"/>
                  </a:moveTo>
                  <a:cubicBezTo>
                    <a:pt x="518" y="169"/>
                    <a:pt x="505" y="150"/>
                    <a:pt x="487" y="137"/>
                  </a:cubicBezTo>
                  <a:moveTo>
                    <a:pt x="494" y="286"/>
                  </a:moveTo>
                  <a:cubicBezTo>
                    <a:pt x="506" y="275"/>
                    <a:pt x="515" y="261"/>
                    <a:pt x="521" y="246"/>
                  </a:cubicBezTo>
                  <a:moveTo>
                    <a:pt x="329" y="287"/>
                  </a:moveTo>
                  <a:cubicBezTo>
                    <a:pt x="278" y="328"/>
                    <a:pt x="278" y="328"/>
                    <a:pt x="278" y="328"/>
                  </a:cubicBezTo>
                  <a:cubicBezTo>
                    <a:pt x="539" y="450"/>
                    <a:pt x="539" y="450"/>
                    <a:pt x="539" y="450"/>
                  </a:cubicBezTo>
                  <a:cubicBezTo>
                    <a:pt x="490" y="603"/>
                    <a:pt x="490" y="603"/>
                    <a:pt x="490" y="603"/>
                  </a:cubicBezTo>
                  <a:cubicBezTo>
                    <a:pt x="554" y="624"/>
                    <a:pt x="554" y="624"/>
                    <a:pt x="554" y="624"/>
                  </a:cubicBezTo>
                  <a:cubicBezTo>
                    <a:pt x="613" y="442"/>
                    <a:pt x="613" y="442"/>
                    <a:pt x="613" y="442"/>
                  </a:cubicBezTo>
                  <a:cubicBezTo>
                    <a:pt x="618" y="426"/>
                    <a:pt x="610" y="408"/>
                    <a:pt x="595" y="401"/>
                  </a:cubicBezTo>
                  <a:cubicBezTo>
                    <a:pt x="430" y="326"/>
                    <a:pt x="430" y="326"/>
                    <a:pt x="430" y="326"/>
                  </a:cubicBezTo>
                  <a:moveTo>
                    <a:pt x="436" y="117"/>
                  </a:moveTo>
                  <a:cubicBezTo>
                    <a:pt x="429" y="117"/>
                    <a:pt x="429" y="117"/>
                    <a:pt x="429" y="117"/>
                  </a:cubicBezTo>
                  <a:cubicBezTo>
                    <a:pt x="376" y="117"/>
                    <a:pt x="333" y="161"/>
                    <a:pt x="333" y="214"/>
                  </a:cubicBezTo>
                  <a:cubicBezTo>
                    <a:pt x="333" y="231"/>
                    <a:pt x="337" y="246"/>
                    <a:pt x="345" y="260"/>
                  </a:cubicBezTo>
                  <a:moveTo>
                    <a:pt x="623" y="201"/>
                  </a:moveTo>
                  <a:cubicBezTo>
                    <a:pt x="618" y="199"/>
                    <a:pt x="613" y="197"/>
                    <a:pt x="608" y="195"/>
                  </a:cubicBezTo>
                  <a:cubicBezTo>
                    <a:pt x="595" y="190"/>
                    <a:pt x="581" y="188"/>
                    <a:pt x="568" y="188"/>
                  </a:cubicBezTo>
                  <a:cubicBezTo>
                    <a:pt x="555" y="188"/>
                    <a:pt x="541" y="190"/>
                    <a:pt x="528" y="195"/>
                  </a:cubicBezTo>
                  <a:cubicBezTo>
                    <a:pt x="528" y="195"/>
                    <a:pt x="527" y="195"/>
                    <a:pt x="527" y="195"/>
                  </a:cubicBezTo>
                  <a:cubicBezTo>
                    <a:pt x="527" y="195"/>
                    <a:pt x="526" y="195"/>
                    <a:pt x="526" y="195"/>
                  </a:cubicBezTo>
                  <a:cubicBezTo>
                    <a:pt x="520" y="188"/>
                    <a:pt x="514" y="182"/>
                    <a:pt x="508" y="177"/>
                  </a:cubicBezTo>
                  <a:cubicBezTo>
                    <a:pt x="495" y="168"/>
                    <a:pt x="482" y="162"/>
                    <a:pt x="468" y="159"/>
                  </a:cubicBezTo>
                  <a:cubicBezTo>
                    <a:pt x="461" y="157"/>
                    <a:pt x="454" y="156"/>
                    <a:pt x="447" y="156"/>
                  </a:cubicBezTo>
                  <a:cubicBezTo>
                    <a:pt x="439" y="147"/>
                    <a:pt x="428" y="142"/>
                    <a:pt x="415" y="142"/>
                  </a:cubicBezTo>
                  <a:cubicBezTo>
                    <a:pt x="394" y="142"/>
                    <a:pt x="376" y="158"/>
                    <a:pt x="373" y="179"/>
                  </a:cubicBezTo>
                  <a:cubicBezTo>
                    <a:pt x="373" y="179"/>
                    <a:pt x="373" y="179"/>
                    <a:pt x="373" y="179"/>
                  </a:cubicBezTo>
                  <a:cubicBezTo>
                    <a:pt x="373" y="181"/>
                    <a:pt x="373" y="182"/>
                    <a:pt x="373" y="184"/>
                  </a:cubicBezTo>
                  <a:cubicBezTo>
                    <a:pt x="373" y="206"/>
                    <a:pt x="391" y="225"/>
                    <a:pt x="414" y="226"/>
                  </a:cubicBezTo>
                  <a:cubicBezTo>
                    <a:pt x="425" y="233"/>
                    <a:pt x="436" y="238"/>
                    <a:pt x="448" y="241"/>
                  </a:cubicBezTo>
                  <a:cubicBezTo>
                    <a:pt x="462" y="244"/>
                    <a:pt x="477" y="245"/>
                    <a:pt x="492" y="242"/>
                  </a:cubicBezTo>
                  <a:cubicBezTo>
                    <a:pt x="494" y="242"/>
                    <a:pt x="496" y="241"/>
                    <a:pt x="498" y="241"/>
                  </a:cubicBezTo>
                  <a:cubicBezTo>
                    <a:pt x="502" y="245"/>
                    <a:pt x="507" y="247"/>
                    <a:pt x="513" y="247"/>
                  </a:cubicBezTo>
                  <a:cubicBezTo>
                    <a:pt x="517" y="247"/>
                    <a:pt x="521" y="246"/>
                    <a:pt x="524" y="243"/>
                  </a:cubicBezTo>
                  <a:cubicBezTo>
                    <a:pt x="525" y="244"/>
                    <a:pt x="527" y="244"/>
                    <a:pt x="528" y="245"/>
                  </a:cubicBezTo>
                  <a:cubicBezTo>
                    <a:pt x="541" y="250"/>
                    <a:pt x="555" y="252"/>
                    <a:pt x="568" y="252"/>
                  </a:cubicBezTo>
                  <a:cubicBezTo>
                    <a:pt x="581" y="251"/>
                    <a:pt x="595" y="249"/>
                    <a:pt x="608" y="245"/>
                  </a:cubicBezTo>
                  <a:cubicBezTo>
                    <a:pt x="613" y="243"/>
                    <a:pt x="618" y="241"/>
                    <a:pt x="622" y="239"/>
                  </a:cubicBezTo>
                  <a:moveTo>
                    <a:pt x="655" y="238"/>
                  </a:moveTo>
                  <a:cubicBezTo>
                    <a:pt x="655" y="202"/>
                    <a:pt x="655" y="202"/>
                    <a:pt x="655" y="202"/>
                  </a:cubicBezTo>
                  <a:cubicBezTo>
                    <a:pt x="655" y="201"/>
                    <a:pt x="654" y="199"/>
                    <a:pt x="653" y="199"/>
                  </a:cubicBezTo>
                  <a:cubicBezTo>
                    <a:pt x="625" y="199"/>
                    <a:pt x="625" y="199"/>
                    <a:pt x="625" y="199"/>
                  </a:cubicBezTo>
                  <a:cubicBezTo>
                    <a:pt x="624" y="199"/>
                    <a:pt x="622" y="201"/>
                    <a:pt x="622" y="202"/>
                  </a:cubicBezTo>
                  <a:cubicBezTo>
                    <a:pt x="622" y="238"/>
                    <a:pt x="622" y="238"/>
                    <a:pt x="622" y="238"/>
                  </a:cubicBezTo>
                  <a:cubicBezTo>
                    <a:pt x="622" y="239"/>
                    <a:pt x="624" y="241"/>
                    <a:pt x="625" y="241"/>
                  </a:cubicBezTo>
                  <a:cubicBezTo>
                    <a:pt x="653" y="241"/>
                    <a:pt x="653" y="241"/>
                    <a:pt x="653" y="241"/>
                  </a:cubicBezTo>
                  <a:cubicBezTo>
                    <a:pt x="654" y="241"/>
                    <a:pt x="655" y="239"/>
                    <a:pt x="655" y="238"/>
                  </a:cubicBezTo>
                  <a:close/>
                  <a:moveTo>
                    <a:pt x="655" y="268"/>
                  </a:moveTo>
                  <a:cubicBezTo>
                    <a:pt x="655" y="278"/>
                    <a:pt x="663" y="287"/>
                    <a:pt x="673" y="287"/>
                  </a:cubicBezTo>
                  <a:cubicBezTo>
                    <a:pt x="673" y="287"/>
                    <a:pt x="673" y="287"/>
                    <a:pt x="674" y="287"/>
                  </a:cubicBezTo>
                  <a:cubicBezTo>
                    <a:pt x="678" y="287"/>
                    <a:pt x="684" y="284"/>
                    <a:pt x="684" y="279"/>
                  </a:cubicBezTo>
                  <a:cubicBezTo>
                    <a:pt x="684" y="276"/>
                    <a:pt x="682" y="273"/>
                    <a:pt x="680" y="270"/>
                  </a:cubicBezTo>
                  <a:cubicBezTo>
                    <a:pt x="677" y="264"/>
                    <a:pt x="677" y="256"/>
                    <a:pt x="677" y="248"/>
                  </a:cubicBezTo>
                  <a:cubicBezTo>
                    <a:pt x="677" y="239"/>
                    <a:pt x="677" y="229"/>
                    <a:pt x="677" y="219"/>
                  </a:cubicBezTo>
                  <a:cubicBezTo>
                    <a:pt x="677" y="219"/>
                    <a:pt x="678" y="209"/>
                    <a:pt x="675" y="206"/>
                  </a:cubicBezTo>
                  <a:cubicBezTo>
                    <a:pt x="670" y="200"/>
                    <a:pt x="655" y="202"/>
                    <a:pt x="655" y="202"/>
                  </a:cubicBezTo>
                  <a:lnTo>
                    <a:pt x="655" y="268"/>
                  </a:lnTo>
                  <a:close/>
                  <a:moveTo>
                    <a:pt x="434" y="117"/>
                  </a:moveTo>
                  <a:cubicBezTo>
                    <a:pt x="431" y="127"/>
                    <a:pt x="431" y="127"/>
                    <a:pt x="431" y="127"/>
                  </a:cubicBezTo>
                  <a:cubicBezTo>
                    <a:pt x="469" y="137"/>
                    <a:pt x="469" y="137"/>
                    <a:pt x="469" y="137"/>
                  </a:cubicBezTo>
                  <a:cubicBezTo>
                    <a:pt x="494" y="143"/>
                    <a:pt x="508" y="123"/>
                    <a:pt x="510" y="112"/>
                  </a:cubicBezTo>
                  <a:cubicBezTo>
                    <a:pt x="524" y="108"/>
                    <a:pt x="524" y="108"/>
                    <a:pt x="524" y="108"/>
                  </a:cubicBezTo>
                  <a:cubicBezTo>
                    <a:pt x="519" y="85"/>
                    <a:pt x="519" y="85"/>
                    <a:pt x="519" y="85"/>
                  </a:cubicBezTo>
                  <a:cubicBezTo>
                    <a:pt x="521" y="78"/>
                    <a:pt x="521" y="78"/>
                    <a:pt x="521" y="78"/>
                  </a:cubicBezTo>
                  <a:moveTo>
                    <a:pt x="524" y="57"/>
                  </a:moveTo>
                  <a:cubicBezTo>
                    <a:pt x="534" y="59"/>
                    <a:pt x="544" y="53"/>
                    <a:pt x="546" y="43"/>
                  </a:cubicBezTo>
                  <a:cubicBezTo>
                    <a:pt x="546" y="43"/>
                    <a:pt x="546" y="43"/>
                    <a:pt x="546" y="43"/>
                  </a:cubicBezTo>
                  <a:cubicBezTo>
                    <a:pt x="549" y="33"/>
                    <a:pt x="543" y="23"/>
                    <a:pt x="533" y="20"/>
                  </a:cubicBezTo>
                  <a:cubicBezTo>
                    <a:pt x="493" y="10"/>
                    <a:pt x="493" y="10"/>
                    <a:pt x="493" y="10"/>
                  </a:cubicBezTo>
                  <a:cubicBezTo>
                    <a:pt x="475" y="5"/>
                    <a:pt x="475" y="5"/>
                    <a:pt x="475" y="5"/>
                  </a:cubicBezTo>
                  <a:cubicBezTo>
                    <a:pt x="455" y="0"/>
                    <a:pt x="434" y="12"/>
                    <a:pt x="429" y="32"/>
                  </a:cubicBezTo>
                  <a:cubicBezTo>
                    <a:pt x="425" y="47"/>
                    <a:pt x="425" y="47"/>
                    <a:pt x="425" y="47"/>
                  </a:cubicBezTo>
                  <a:cubicBezTo>
                    <a:pt x="417" y="80"/>
                    <a:pt x="417" y="80"/>
                    <a:pt x="417" y="80"/>
                  </a:cubicBezTo>
                  <a:cubicBezTo>
                    <a:pt x="413" y="97"/>
                    <a:pt x="423" y="115"/>
                    <a:pt x="440" y="119"/>
                  </a:cubicBezTo>
                  <a:cubicBezTo>
                    <a:pt x="440" y="119"/>
                    <a:pt x="440" y="119"/>
                    <a:pt x="440" y="119"/>
                  </a:cubicBezTo>
                  <a:cubicBezTo>
                    <a:pt x="453" y="122"/>
                    <a:pt x="467" y="114"/>
                    <a:pt x="470" y="101"/>
                  </a:cubicBezTo>
                  <a:cubicBezTo>
                    <a:pt x="470" y="101"/>
                    <a:pt x="470" y="101"/>
                    <a:pt x="470" y="101"/>
                  </a:cubicBezTo>
                  <a:cubicBezTo>
                    <a:pt x="468" y="101"/>
                    <a:pt x="465" y="101"/>
                    <a:pt x="462" y="99"/>
                  </a:cubicBezTo>
                  <a:cubicBezTo>
                    <a:pt x="459" y="97"/>
                    <a:pt x="457" y="93"/>
                    <a:pt x="457" y="90"/>
                  </a:cubicBezTo>
                  <a:cubicBezTo>
                    <a:pt x="457" y="82"/>
                    <a:pt x="464" y="77"/>
                    <a:pt x="471" y="79"/>
                  </a:cubicBezTo>
                  <a:cubicBezTo>
                    <a:pt x="473" y="79"/>
                    <a:pt x="474" y="80"/>
                    <a:pt x="475" y="81"/>
                  </a:cubicBezTo>
                  <a:moveTo>
                    <a:pt x="451" y="49"/>
                  </a:moveTo>
                  <a:cubicBezTo>
                    <a:pt x="524" y="67"/>
                    <a:pt x="524" y="67"/>
                    <a:pt x="524" y="67"/>
                  </a:cubicBezTo>
                  <a:cubicBezTo>
                    <a:pt x="527" y="52"/>
                    <a:pt x="527" y="52"/>
                    <a:pt x="527" y="52"/>
                  </a:cubicBezTo>
                  <a:cubicBezTo>
                    <a:pt x="455" y="34"/>
                    <a:pt x="455" y="34"/>
                    <a:pt x="455" y="34"/>
                  </a:cubicBezTo>
                  <a:moveTo>
                    <a:pt x="446" y="332"/>
                  </a:moveTo>
                  <a:cubicBezTo>
                    <a:pt x="457" y="302"/>
                    <a:pt x="457" y="302"/>
                    <a:pt x="457" y="302"/>
                  </a:cubicBezTo>
                  <a:cubicBezTo>
                    <a:pt x="339" y="259"/>
                    <a:pt x="339" y="259"/>
                    <a:pt x="339" y="259"/>
                  </a:cubicBezTo>
                  <a:cubicBezTo>
                    <a:pt x="328" y="289"/>
                    <a:pt x="328" y="289"/>
                    <a:pt x="328" y="289"/>
                  </a:cubicBezTo>
                  <a:cubicBezTo>
                    <a:pt x="383" y="309"/>
                    <a:pt x="383" y="309"/>
                    <a:pt x="383" y="309"/>
                  </a:cubicBezTo>
                  <a:moveTo>
                    <a:pt x="471" y="330"/>
                  </a:moveTo>
                  <a:cubicBezTo>
                    <a:pt x="475" y="321"/>
                    <a:pt x="475" y="321"/>
                    <a:pt x="475" y="321"/>
                  </a:cubicBezTo>
                  <a:cubicBezTo>
                    <a:pt x="477" y="315"/>
                    <a:pt x="474" y="308"/>
                    <a:pt x="468" y="306"/>
                  </a:cubicBezTo>
                  <a:cubicBezTo>
                    <a:pt x="457" y="302"/>
                    <a:pt x="457" y="302"/>
                    <a:pt x="457" y="302"/>
                  </a:cubicBezTo>
                  <a:cubicBezTo>
                    <a:pt x="446" y="332"/>
                    <a:pt x="446" y="332"/>
                    <a:pt x="446" y="332"/>
                  </a:cubicBezTo>
                  <a:cubicBezTo>
                    <a:pt x="457" y="336"/>
                    <a:pt x="457" y="336"/>
                    <a:pt x="457" y="336"/>
                  </a:cubicBezTo>
                  <a:cubicBezTo>
                    <a:pt x="463" y="339"/>
                    <a:pt x="469" y="336"/>
                    <a:pt x="471" y="330"/>
                  </a:cubicBezTo>
                  <a:close/>
                  <a:moveTo>
                    <a:pt x="454" y="310"/>
                  </a:moveTo>
                  <a:cubicBezTo>
                    <a:pt x="447" y="307"/>
                    <a:pt x="447" y="307"/>
                    <a:pt x="447" y="307"/>
                  </a:cubicBezTo>
                  <a:cubicBezTo>
                    <a:pt x="408" y="298"/>
                    <a:pt x="370" y="318"/>
                    <a:pt x="331" y="309"/>
                  </a:cubicBezTo>
                  <a:cubicBezTo>
                    <a:pt x="331" y="318"/>
                    <a:pt x="331" y="325"/>
                    <a:pt x="331" y="330"/>
                  </a:cubicBezTo>
                  <a:cubicBezTo>
                    <a:pt x="370" y="339"/>
                    <a:pt x="408" y="320"/>
                    <a:pt x="447" y="329"/>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188" name="Freeform 13">
              <a:extLst>
                <a:ext uri="{FF2B5EF4-FFF2-40B4-BE49-F238E27FC236}">
                  <a16:creationId xmlns:a16="http://schemas.microsoft.com/office/drawing/2014/main" id="{7519BEB1-8F37-4277-A78D-BE0AB6A2CA6C}"/>
                </a:ext>
              </a:extLst>
            </p:cNvPr>
            <p:cNvSpPr>
              <a:spLocks/>
            </p:cNvSpPr>
            <p:nvPr userDrawn="1"/>
          </p:nvSpPr>
          <p:spPr bwMode="auto">
            <a:xfrm>
              <a:off x="10534574" y="7505604"/>
              <a:ext cx="360000" cy="360000"/>
            </a:xfrm>
            <a:prstGeom prst="rect">
              <a:avLst/>
            </a:pr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Tree>
    <p:custDataLst>
      <p:tags r:id="rId1"/>
    </p:custDataLst>
    <p:extLst>
      <p:ext uri="{BB962C8B-B14F-4D97-AF65-F5344CB8AC3E}">
        <p14:creationId xmlns:p14="http://schemas.microsoft.com/office/powerpoint/2010/main" val="3387769779"/>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1" presetClass="entr" presetSubtype="0" fill="hold" nodeType="withEffect">
                                      <p:stCondLst>
                                        <p:cond delay="600"/>
                                      </p:stCondLst>
                                      <p:childTnLst>
                                        <p:set>
                                          <p:cBhvr>
                                            <p:cTn id="53" dur="1" fill="hold">
                                              <p:stCondLst>
                                                <p:cond delay="0"/>
                                              </p:stCondLst>
                                            </p:cTn>
                                            <p:tgtEl>
                                              <p:spTgt spid="4"/>
                                            </p:tgtEl>
                                            <p:attrNameLst>
                                              <p:attrName>style.visibility</p:attrName>
                                            </p:attrNameLst>
                                          </p:cBhvr>
                                          <p:to>
                                            <p:strVal val="visible"/>
                                          </p:to>
                                        </p:set>
                                      </p:childTnLst>
                                    </p:cTn>
                                  </p:par>
                                  <p:par>
                                    <p:cTn id="54" presetID="8" presetClass="emph" presetSubtype="0" fill="hold" nodeType="withEffect">
                                      <p:stCondLst>
                                        <p:cond delay="590"/>
                                      </p:stCondLst>
                                      <p:childTnLst>
                                        <p:animRot by="-10800000">
                                          <p:cBhvr>
                                            <p:cTn id="55" dur="10" fill="hold"/>
                                            <p:tgtEl>
                                              <p:spTgt spid="4"/>
                                            </p:tgtEl>
                                            <p:attrNameLst>
                                              <p:attrName>r</p:attrName>
                                            </p:attrNameLst>
                                          </p:cBhvr>
                                        </p:animRot>
                                      </p:childTnLst>
                                    </p:cTn>
                                  </p:par>
                                  <p:par>
                                    <p:cTn id="56" presetID="8" presetClass="emph" presetSubtype="0" accel="52000" fill="hold" nodeType="withEffect" p14:presetBounceEnd="50000">
                                      <p:stCondLst>
                                        <p:cond delay="600"/>
                                      </p:stCondLst>
                                      <p:childTnLst>
                                        <p:animRot by="10800000" p14:bounceEnd="50000">
                                          <p:cBhvr>
                                            <p:cTn id="57" dur="1000" fill="hold"/>
                                            <p:tgtEl>
                                              <p:spTgt spid="4"/>
                                            </p:tgtEl>
                                            <p:attrNameLst>
                                              <p:attrName>r</p:attrName>
                                            </p:attrNameLst>
                                          </p:cBhvr>
                                        </p:animRot>
                                      </p:childTnLst>
                                    </p:cTn>
                                  </p:par>
                                  <p:par>
                                    <p:cTn id="58" presetID="64" presetClass="path" presetSubtype="0" accel="50000" decel="50000" fill="hold" nodeType="withEffect">
                                      <p:stCondLst>
                                        <p:cond delay="600"/>
                                      </p:stCondLst>
                                      <p:childTnLst>
                                        <p:animMotion origin="layout" path="M -8.33333E-7 0.04051 L -8.33333E-7 -3.33333E-6 " pathEditMode="relative" rAng="0" ptsTypes="AA">
                                          <p:cBhvr>
                                            <p:cTn id="59" dur="250" fill="hold"/>
                                            <p:tgtEl>
                                              <p:spTgt spid="4"/>
                                            </p:tgtEl>
                                            <p:attrNameLst>
                                              <p:attrName>ppt_x</p:attrName>
                                              <p:attrName>ppt_y</p:attrName>
                                            </p:attrNameLst>
                                          </p:cBhvr>
                                          <p:rCtr x="0" y="-2037"/>
                                        </p:animMotion>
                                      </p:childTnLst>
                                    </p:cTn>
                                  </p:par>
                                  <p:par>
                                    <p:cTn id="60" presetID="23" presetClass="entr" presetSubtype="16" fill="hold" nodeType="withEffect">
                                      <p:stCondLst>
                                        <p:cond delay="1100"/>
                                      </p:stCondLst>
                                      <p:childTnLst>
                                        <p:set>
                                          <p:cBhvr>
                                            <p:cTn id="61" dur="1" fill="hold">
                                              <p:stCondLst>
                                                <p:cond delay="0"/>
                                              </p:stCondLst>
                                            </p:cTn>
                                            <p:tgtEl>
                                              <p:spTgt spid="5"/>
                                            </p:tgtEl>
                                            <p:attrNameLst>
                                              <p:attrName>style.visibility</p:attrName>
                                            </p:attrNameLst>
                                          </p:cBhvr>
                                          <p:to>
                                            <p:strVal val="visible"/>
                                          </p:to>
                                        </p:set>
                                        <p:anim calcmode="lin" valueType="num">
                                          <p:cBhvr>
                                            <p:cTn id="62" dur="200" fill="hold"/>
                                            <p:tgtEl>
                                              <p:spTgt spid="5"/>
                                            </p:tgtEl>
                                            <p:attrNameLst>
                                              <p:attrName>ppt_w</p:attrName>
                                            </p:attrNameLst>
                                          </p:cBhvr>
                                          <p:tavLst>
                                            <p:tav tm="0">
                                              <p:val>
                                                <p:fltVal val="0"/>
                                              </p:val>
                                            </p:tav>
                                            <p:tav tm="100000">
                                              <p:val>
                                                <p:strVal val="#ppt_w"/>
                                              </p:val>
                                            </p:tav>
                                          </p:tavLst>
                                        </p:anim>
                                        <p:anim calcmode="lin" valueType="num">
                                          <p:cBhvr>
                                            <p:cTn id="63" dur="200" fill="hold"/>
                                            <p:tgtEl>
                                              <p:spTgt spid="5"/>
                                            </p:tgtEl>
                                            <p:attrNameLst>
                                              <p:attrName>ppt_h</p:attrName>
                                            </p:attrNameLst>
                                          </p:cBhvr>
                                          <p:tavLst>
                                            <p:tav tm="0">
                                              <p:val>
                                                <p:fltVal val="0"/>
                                              </p:val>
                                            </p:tav>
                                            <p:tav tm="100000">
                                              <p:val>
                                                <p:strVal val="#ppt_h"/>
                                              </p:val>
                                            </p:tav>
                                          </p:tavLst>
                                        </p:anim>
                                      </p:childTnLst>
                                    </p:cTn>
                                  </p:par>
                                  <p:par>
                                    <p:cTn id="64" presetID="6" presetClass="emph" presetSubtype="0" fill="hold" nodeType="withEffect" p14:presetBounceEnd="99000">
                                      <p:stCondLst>
                                        <p:cond delay="1100"/>
                                      </p:stCondLst>
                                      <p:childTnLst>
                                        <p:animScale p14:bounceEnd="99000">
                                          <p:cBhvr>
                                            <p:cTn id="65" dur="1000" fill="hold"/>
                                            <p:tgtEl>
                                              <p:spTgt spid="5"/>
                                            </p:tgtEl>
                                          </p:cBhvr>
                                          <p:by x="110000" y="110000"/>
                                        </p:animScale>
                                      </p:childTnLst>
                                    </p:cTn>
                                  </p:par>
                                  <p:par>
                                    <p:cTn id="66" presetID="64" presetClass="path" presetSubtype="0" decel="100000" fill="hold" nodeType="withEffect">
                                      <p:stCondLst>
                                        <p:cond delay="1100"/>
                                      </p:stCondLst>
                                      <p:childTnLst>
                                        <p:animMotion origin="layout" path="M -0.04961 -3.7037E-6 L 2.91667E-6 -3.7037E-6 " pathEditMode="relative" rAng="0" ptsTypes="AA">
                                          <p:cBhvr>
                                            <p:cTn id="67" dur="750" fill="hold"/>
                                            <p:tgtEl>
                                              <p:spTgt spid="5"/>
                                            </p:tgtEl>
                                            <p:attrNameLst>
                                              <p:attrName>ppt_x</p:attrName>
                                              <p:attrName>ppt_y</p:attrName>
                                            </p:attrNameLst>
                                          </p:cBhvr>
                                          <p:rCtr x="2474" y="0"/>
                                        </p:animMotion>
                                      </p:childTnLst>
                                    </p:cTn>
                                  </p:par>
                                  <p:par>
                                    <p:cTn id="68" presetID="6" presetClass="emph" presetSubtype="0" accel="50000" decel="50000" fill="hold" nodeType="withEffect">
                                      <p:stCondLst>
                                        <p:cond delay="1100"/>
                                      </p:stCondLst>
                                      <p:childTnLst>
                                        <p:animScale>
                                          <p:cBhvr>
                                            <p:cTn id="69" dur="250" fill="hold"/>
                                            <p:tgtEl>
                                              <p:spTgt spid="5"/>
                                            </p:tgtEl>
                                          </p:cBhvr>
                                          <p:by x="91000" y="91000"/>
                                        </p:animScale>
                                      </p:childTnLst>
                                    </p:cTn>
                                  </p:par>
                                  <p:par>
                                    <p:cTn id="70" presetID="23" presetClass="entr" presetSubtype="16" fill="hold" grpId="0" nodeType="withEffect">
                                      <p:stCondLst>
                                        <p:cond delay="1100"/>
                                      </p:stCondLst>
                                      <p:childTnLst>
                                        <p:set>
                                          <p:cBhvr>
                                            <p:cTn id="71" dur="1" fill="hold">
                                              <p:stCondLst>
                                                <p:cond delay="0"/>
                                              </p:stCondLst>
                                            </p:cTn>
                                            <p:tgtEl>
                                              <p:spTgt spid="164"/>
                                            </p:tgtEl>
                                            <p:attrNameLst>
                                              <p:attrName>style.visibility</p:attrName>
                                            </p:attrNameLst>
                                          </p:cBhvr>
                                          <p:to>
                                            <p:strVal val="visible"/>
                                          </p:to>
                                        </p:set>
                                        <p:anim calcmode="lin" valueType="num">
                                          <p:cBhvr>
                                            <p:cTn id="72" dur="250" fill="hold"/>
                                            <p:tgtEl>
                                              <p:spTgt spid="164"/>
                                            </p:tgtEl>
                                            <p:attrNameLst>
                                              <p:attrName>ppt_w</p:attrName>
                                            </p:attrNameLst>
                                          </p:cBhvr>
                                          <p:tavLst>
                                            <p:tav tm="0">
                                              <p:val>
                                                <p:fltVal val="0"/>
                                              </p:val>
                                            </p:tav>
                                            <p:tav tm="100000">
                                              <p:val>
                                                <p:strVal val="#ppt_w"/>
                                              </p:val>
                                            </p:tav>
                                          </p:tavLst>
                                        </p:anim>
                                        <p:anim calcmode="lin" valueType="num">
                                          <p:cBhvr>
                                            <p:cTn id="73" dur="250" fill="hold"/>
                                            <p:tgtEl>
                                              <p:spTgt spid="164"/>
                                            </p:tgtEl>
                                            <p:attrNameLst>
                                              <p:attrName>ppt_h</p:attrName>
                                            </p:attrNameLst>
                                          </p:cBhvr>
                                          <p:tavLst>
                                            <p:tav tm="0">
                                              <p:val>
                                                <p:fltVal val="0"/>
                                              </p:val>
                                            </p:tav>
                                            <p:tav tm="100000">
                                              <p:val>
                                                <p:strVal val="#ppt_h"/>
                                              </p:val>
                                            </p:tav>
                                          </p:tavLst>
                                        </p:anim>
                                      </p:childTnLst>
                                    </p:cTn>
                                  </p:par>
                                  <p:par>
                                    <p:cTn id="74" presetID="6" presetClass="emph" presetSubtype="0" fill="hold" grpId="1" nodeType="withEffect" p14:presetBounceEnd="99000">
                                      <p:stCondLst>
                                        <p:cond delay="1100"/>
                                      </p:stCondLst>
                                      <p:childTnLst>
                                        <p:animScale p14:bounceEnd="99000">
                                          <p:cBhvr>
                                            <p:cTn id="75" dur="1000" fill="hold"/>
                                            <p:tgtEl>
                                              <p:spTgt spid="164"/>
                                            </p:tgtEl>
                                          </p:cBhvr>
                                          <p:by x="110000" y="110000"/>
                                        </p:animScale>
                                      </p:childTnLst>
                                    </p:cTn>
                                  </p:par>
                                  <p:par>
                                    <p:cTn id="76" presetID="6" presetClass="emph" presetSubtype="0" fill="hold" grpId="2" nodeType="withEffect">
                                      <p:stCondLst>
                                        <p:cond delay="1100"/>
                                      </p:stCondLst>
                                      <p:childTnLst>
                                        <p:animScale>
                                          <p:cBhvr>
                                            <p:cTn id="77" dur="250" fill="hold"/>
                                            <p:tgtEl>
                                              <p:spTgt spid="164"/>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164" grpId="1" animBg="1"/>
          <p:bldP spid="164"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1" presetClass="entr" presetSubtype="0" fill="hold" nodeType="withEffect">
                                      <p:stCondLst>
                                        <p:cond delay="600"/>
                                      </p:stCondLst>
                                      <p:childTnLst>
                                        <p:set>
                                          <p:cBhvr>
                                            <p:cTn id="53" dur="1" fill="hold">
                                              <p:stCondLst>
                                                <p:cond delay="0"/>
                                              </p:stCondLst>
                                            </p:cTn>
                                            <p:tgtEl>
                                              <p:spTgt spid="4"/>
                                            </p:tgtEl>
                                            <p:attrNameLst>
                                              <p:attrName>style.visibility</p:attrName>
                                            </p:attrNameLst>
                                          </p:cBhvr>
                                          <p:to>
                                            <p:strVal val="visible"/>
                                          </p:to>
                                        </p:set>
                                      </p:childTnLst>
                                    </p:cTn>
                                  </p:par>
                                  <p:par>
                                    <p:cTn id="54" presetID="8" presetClass="emph" presetSubtype="0" fill="hold" nodeType="withEffect">
                                      <p:stCondLst>
                                        <p:cond delay="590"/>
                                      </p:stCondLst>
                                      <p:childTnLst>
                                        <p:animRot by="-10800000">
                                          <p:cBhvr>
                                            <p:cTn id="55" dur="10" fill="hold"/>
                                            <p:tgtEl>
                                              <p:spTgt spid="4"/>
                                            </p:tgtEl>
                                            <p:attrNameLst>
                                              <p:attrName>r</p:attrName>
                                            </p:attrNameLst>
                                          </p:cBhvr>
                                        </p:animRot>
                                      </p:childTnLst>
                                    </p:cTn>
                                  </p:par>
                                  <p:par>
                                    <p:cTn id="56" presetID="8" presetClass="emph" presetSubtype="0" accel="52000" fill="hold" nodeType="withEffect">
                                      <p:stCondLst>
                                        <p:cond delay="600"/>
                                      </p:stCondLst>
                                      <p:childTnLst>
                                        <p:animRot by="10800000">
                                          <p:cBhvr>
                                            <p:cTn id="57" dur="1000" fill="hold"/>
                                            <p:tgtEl>
                                              <p:spTgt spid="4"/>
                                            </p:tgtEl>
                                            <p:attrNameLst>
                                              <p:attrName>r</p:attrName>
                                            </p:attrNameLst>
                                          </p:cBhvr>
                                        </p:animRot>
                                      </p:childTnLst>
                                    </p:cTn>
                                  </p:par>
                                  <p:par>
                                    <p:cTn id="58" presetID="64" presetClass="path" presetSubtype="0" accel="50000" decel="50000" fill="hold" nodeType="withEffect">
                                      <p:stCondLst>
                                        <p:cond delay="600"/>
                                      </p:stCondLst>
                                      <p:childTnLst>
                                        <p:animMotion origin="layout" path="M -8.33333E-7 0.04051 L -8.33333E-7 -3.33333E-6 " pathEditMode="relative" rAng="0" ptsTypes="AA">
                                          <p:cBhvr>
                                            <p:cTn id="59" dur="250" fill="hold"/>
                                            <p:tgtEl>
                                              <p:spTgt spid="4"/>
                                            </p:tgtEl>
                                            <p:attrNameLst>
                                              <p:attrName>ppt_x</p:attrName>
                                              <p:attrName>ppt_y</p:attrName>
                                            </p:attrNameLst>
                                          </p:cBhvr>
                                          <p:rCtr x="0" y="-2037"/>
                                        </p:animMotion>
                                      </p:childTnLst>
                                    </p:cTn>
                                  </p:par>
                                  <p:par>
                                    <p:cTn id="60" presetID="23" presetClass="entr" presetSubtype="16" fill="hold" nodeType="withEffect">
                                      <p:stCondLst>
                                        <p:cond delay="1100"/>
                                      </p:stCondLst>
                                      <p:childTnLst>
                                        <p:set>
                                          <p:cBhvr>
                                            <p:cTn id="61" dur="1" fill="hold">
                                              <p:stCondLst>
                                                <p:cond delay="0"/>
                                              </p:stCondLst>
                                            </p:cTn>
                                            <p:tgtEl>
                                              <p:spTgt spid="5"/>
                                            </p:tgtEl>
                                            <p:attrNameLst>
                                              <p:attrName>style.visibility</p:attrName>
                                            </p:attrNameLst>
                                          </p:cBhvr>
                                          <p:to>
                                            <p:strVal val="visible"/>
                                          </p:to>
                                        </p:set>
                                        <p:anim calcmode="lin" valueType="num">
                                          <p:cBhvr>
                                            <p:cTn id="62" dur="200" fill="hold"/>
                                            <p:tgtEl>
                                              <p:spTgt spid="5"/>
                                            </p:tgtEl>
                                            <p:attrNameLst>
                                              <p:attrName>ppt_w</p:attrName>
                                            </p:attrNameLst>
                                          </p:cBhvr>
                                          <p:tavLst>
                                            <p:tav tm="0">
                                              <p:val>
                                                <p:fltVal val="0"/>
                                              </p:val>
                                            </p:tav>
                                            <p:tav tm="100000">
                                              <p:val>
                                                <p:strVal val="#ppt_w"/>
                                              </p:val>
                                            </p:tav>
                                          </p:tavLst>
                                        </p:anim>
                                        <p:anim calcmode="lin" valueType="num">
                                          <p:cBhvr>
                                            <p:cTn id="63" dur="200" fill="hold"/>
                                            <p:tgtEl>
                                              <p:spTgt spid="5"/>
                                            </p:tgtEl>
                                            <p:attrNameLst>
                                              <p:attrName>ppt_h</p:attrName>
                                            </p:attrNameLst>
                                          </p:cBhvr>
                                          <p:tavLst>
                                            <p:tav tm="0">
                                              <p:val>
                                                <p:fltVal val="0"/>
                                              </p:val>
                                            </p:tav>
                                            <p:tav tm="100000">
                                              <p:val>
                                                <p:strVal val="#ppt_h"/>
                                              </p:val>
                                            </p:tav>
                                          </p:tavLst>
                                        </p:anim>
                                      </p:childTnLst>
                                    </p:cTn>
                                  </p:par>
                                  <p:par>
                                    <p:cTn id="64" presetID="6" presetClass="emph" presetSubtype="0" fill="hold" nodeType="withEffect">
                                      <p:stCondLst>
                                        <p:cond delay="1100"/>
                                      </p:stCondLst>
                                      <p:childTnLst>
                                        <p:animScale>
                                          <p:cBhvr>
                                            <p:cTn id="65" dur="1000" fill="hold"/>
                                            <p:tgtEl>
                                              <p:spTgt spid="5"/>
                                            </p:tgtEl>
                                          </p:cBhvr>
                                          <p:by x="110000" y="110000"/>
                                        </p:animScale>
                                      </p:childTnLst>
                                    </p:cTn>
                                  </p:par>
                                  <p:par>
                                    <p:cTn id="66" presetID="64" presetClass="path" presetSubtype="0" decel="100000" fill="hold" nodeType="withEffect">
                                      <p:stCondLst>
                                        <p:cond delay="1100"/>
                                      </p:stCondLst>
                                      <p:childTnLst>
                                        <p:animMotion origin="layout" path="M -0.04961 -3.7037E-6 L 2.91667E-6 -3.7037E-6 " pathEditMode="relative" rAng="0" ptsTypes="AA">
                                          <p:cBhvr>
                                            <p:cTn id="67" dur="750" fill="hold"/>
                                            <p:tgtEl>
                                              <p:spTgt spid="5"/>
                                            </p:tgtEl>
                                            <p:attrNameLst>
                                              <p:attrName>ppt_x</p:attrName>
                                              <p:attrName>ppt_y</p:attrName>
                                            </p:attrNameLst>
                                          </p:cBhvr>
                                          <p:rCtr x="2474" y="0"/>
                                        </p:animMotion>
                                      </p:childTnLst>
                                    </p:cTn>
                                  </p:par>
                                  <p:par>
                                    <p:cTn id="68" presetID="6" presetClass="emph" presetSubtype="0" accel="50000" decel="50000" fill="hold" nodeType="withEffect">
                                      <p:stCondLst>
                                        <p:cond delay="1100"/>
                                      </p:stCondLst>
                                      <p:childTnLst>
                                        <p:animScale>
                                          <p:cBhvr>
                                            <p:cTn id="69" dur="250" fill="hold"/>
                                            <p:tgtEl>
                                              <p:spTgt spid="5"/>
                                            </p:tgtEl>
                                          </p:cBhvr>
                                          <p:by x="91000" y="91000"/>
                                        </p:animScale>
                                      </p:childTnLst>
                                    </p:cTn>
                                  </p:par>
                                  <p:par>
                                    <p:cTn id="70" presetID="23" presetClass="entr" presetSubtype="16" fill="hold" grpId="0" nodeType="withEffect">
                                      <p:stCondLst>
                                        <p:cond delay="1100"/>
                                      </p:stCondLst>
                                      <p:childTnLst>
                                        <p:set>
                                          <p:cBhvr>
                                            <p:cTn id="71" dur="1" fill="hold">
                                              <p:stCondLst>
                                                <p:cond delay="0"/>
                                              </p:stCondLst>
                                            </p:cTn>
                                            <p:tgtEl>
                                              <p:spTgt spid="164"/>
                                            </p:tgtEl>
                                            <p:attrNameLst>
                                              <p:attrName>style.visibility</p:attrName>
                                            </p:attrNameLst>
                                          </p:cBhvr>
                                          <p:to>
                                            <p:strVal val="visible"/>
                                          </p:to>
                                        </p:set>
                                        <p:anim calcmode="lin" valueType="num">
                                          <p:cBhvr>
                                            <p:cTn id="72" dur="250" fill="hold"/>
                                            <p:tgtEl>
                                              <p:spTgt spid="164"/>
                                            </p:tgtEl>
                                            <p:attrNameLst>
                                              <p:attrName>ppt_w</p:attrName>
                                            </p:attrNameLst>
                                          </p:cBhvr>
                                          <p:tavLst>
                                            <p:tav tm="0">
                                              <p:val>
                                                <p:fltVal val="0"/>
                                              </p:val>
                                            </p:tav>
                                            <p:tav tm="100000">
                                              <p:val>
                                                <p:strVal val="#ppt_w"/>
                                              </p:val>
                                            </p:tav>
                                          </p:tavLst>
                                        </p:anim>
                                        <p:anim calcmode="lin" valueType="num">
                                          <p:cBhvr>
                                            <p:cTn id="73" dur="250" fill="hold"/>
                                            <p:tgtEl>
                                              <p:spTgt spid="164"/>
                                            </p:tgtEl>
                                            <p:attrNameLst>
                                              <p:attrName>ppt_h</p:attrName>
                                            </p:attrNameLst>
                                          </p:cBhvr>
                                          <p:tavLst>
                                            <p:tav tm="0">
                                              <p:val>
                                                <p:fltVal val="0"/>
                                              </p:val>
                                            </p:tav>
                                            <p:tav tm="100000">
                                              <p:val>
                                                <p:strVal val="#ppt_h"/>
                                              </p:val>
                                            </p:tav>
                                          </p:tavLst>
                                        </p:anim>
                                      </p:childTnLst>
                                    </p:cTn>
                                  </p:par>
                                  <p:par>
                                    <p:cTn id="74" presetID="6" presetClass="emph" presetSubtype="0" fill="hold" grpId="1" nodeType="withEffect">
                                      <p:stCondLst>
                                        <p:cond delay="1100"/>
                                      </p:stCondLst>
                                      <p:childTnLst>
                                        <p:animScale>
                                          <p:cBhvr>
                                            <p:cTn id="75" dur="1000" fill="hold"/>
                                            <p:tgtEl>
                                              <p:spTgt spid="164"/>
                                            </p:tgtEl>
                                          </p:cBhvr>
                                          <p:by x="110000" y="110000"/>
                                        </p:animScale>
                                      </p:childTnLst>
                                    </p:cTn>
                                  </p:par>
                                  <p:par>
                                    <p:cTn id="76" presetID="6" presetClass="emph" presetSubtype="0" fill="hold" grpId="2" nodeType="withEffect">
                                      <p:stCondLst>
                                        <p:cond delay="1100"/>
                                      </p:stCondLst>
                                      <p:childTnLst>
                                        <p:animScale>
                                          <p:cBhvr>
                                            <p:cTn id="77" dur="250" fill="hold"/>
                                            <p:tgtEl>
                                              <p:spTgt spid="164"/>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164" grpId="1" animBg="1"/>
          <p:bldP spid="164"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Section Header Team">
    <p:bg>
      <p:bgPr>
        <a:solidFill>
          <a:srgbClr val="51154B"/>
        </a:solidFill>
        <a:effectLst/>
      </p:bgPr>
    </p:bg>
    <p:spTree>
      <p:nvGrpSpPr>
        <p:cNvPr id="1" name=""/>
        <p:cNvGrpSpPr/>
        <p:nvPr/>
      </p:nvGrpSpPr>
      <p:grpSpPr>
        <a:xfrm>
          <a:off x="0" y="0"/>
          <a:ext cx="0" cy="0"/>
          <a:chOff x="0" y="0"/>
          <a:chExt cx="0" cy="0"/>
        </a:xfrm>
      </p:grpSpPr>
      <p:sp>
        <p:nvSpPr>
          <p:cNvPr id="205" name="Oval 204">
            <a:extLst>
              <a:ext uri="{FF2B5EF4-FFF2-40B4-BE49-F238E27FC236}">
                <a16:creationId xmlns:a16="http://schemas.microsoft.com/office/drawing/2014/main" id="{192A069B-81AD-47A3-813E-27551E5FDBEE}"/>
              </a:ext>
            </a:extLst>
          </p:cNvPr>
          <p:cNvSpPr/>
          <p:nvPr userDrawn="1"/>
        </p:nvSpPr>
        <p:spPr>
          <a:xfrm>
            <a:off x="9394490" y="4095929"/>
            <a:ext cx="1935153" cy="1935153"/>
          </a:xfrm>
          <a:prstGeom prst="ellipse">
            <a:avLst/>
          </a:prstGeom>
          <a:solidFill>
            <a:srgbClr val="FFDCF7"/>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
        <p:nvSpPr>
          <p:cNvPr id="20" name="Oval 19">
            <a:extLst>
              <a:ext uri="{FF2B5EF4-FFF2-40B4-BE49-F238E27FC236}">
                <a16:creationId xmlns:a16="http://schemas.microsoft.com/office/drawing/2014/main" id="{EB2F2D59-2681-4953-A8B6-679AA3E252E2}"/>
              </a:ext>
            </a:extLst>
          </p:cNvPr>
          <p:cNvSpPr/>
          <p:nvPr userDrawn="1"/>
        </p:nvSpPr>
        <p:spPr>
          <a:xfrm>
            <a:off x="6441783" y="3410627"/>
            <a:ext cx="1935153" cy="1935153"/>
          </a:xfrm>
          <a:prstGeom prst="ellipse">
            <a:avLst/>
          </a:prstGeom>
          <a:solidFill>
            <a:srgbClr val="FFF3CF"/>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
        <p:nvSpPr>
          <p:cNvPr id="48" name="Oval 5">
            <a:extLst>
              <a:ext uri="{FF2B5EF4-FFF2-40B4-BE49-F238E27FC236}">
                <a16:creationId xmlns:a16="http://schemas.microsoft.com/office/drawing/2014/main" id="{30DD0A0D-E4D7-4CC7-92C3-9A3D3BF88601}"/>
              </a:ext>
            </a:extLst>
          </p:cNvPr>
          <p:cNvSpPr>
            <a:spLocks noChangeArrowheads="1"/>
          </p:cNvSpPr>
          <p:nvPr userDrawn="1"/>
        </p:nvSpPr>
        <p:spPr bwMode="auto">
          <a:xfrm>
            <a:off x="8766194" y="2738148"/>
            <a:ext cx="718053" cy="721643"/>
          </a:xfrm>
          <a:prstGeom prst="ellipse">
            <a:avLst/>
          </a:prstGeom>
          <a:solidFill>
            <a:srgbClr val="FFF3CF"/>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10" name="Group 9">
            <a:extLst>
              <a:ext uri="{FF2B5EF4-FFF2-40B4-BE49-F238E27FC236}">
                <a16:creationId xmlns:a16="http://schemas.microsoft.com/office/drawing/2014/main" id="{E0E641D9-718E-4144-88BD-1B05BE1E1586}"/>
              </a:ext>
            </a:extLst>
          </p:cNvPr>
          <p:cNvGrpSpPr/>
          <p:nvPr userDrawn="1"/>
        </p:nvGrpSpPr>
        <p:grpSpPr>
          <a:xfrm>
            <a:off x="9031874" y="2680704"/>
            <a:ext cx="190284" cy="312354"/>
            <a:chOff x="9031874" y="2680704"/>
            <a:chExt cx="190284" cy="312354"/>
          </a:xfrm>
        </p:grpSpPr>
        <p:sp>
          <p:nvSpPr>
            <p:cNvPr id="49" name="Freeform 6">
              <a:extLst>
                <a:ext uri="{FF2B5EF4-FFF2-40B4-BE49-F238E27FC236}">
                  <a16:creationId xmlns:a16="http://schemas.microsoft.com/office/drawing/2014/main" id="{B9847042-8DBA-4EC3-A6AD-1C84BDAE89AB}"/>
                </a:ext>
              </a:extLst>
            </p:cNvPr>
            <p:cNvSpPr>
              <a:spLocks/>
            </p:cNvSpPr>
            <p:nvPr userDrawn="1"/>
          </p:nvSpPr>
          <p:spPr bwMode="auto">
            <a:xfrm>
              <a:off x="9089318" y="2932023"/>
              <a:ext cx="71805" cy="61035"/>
            </a:xfrm>
            <a:custGeom>
              <a:avLst/>
              <a:gdLst>
                <a:gd name="T0" fmla="*/ 0 w 40"/>
                <a:gd name="T1" fmla="*/ 0 h 34"/>
                <a:gd name="T2" fmla="*/ 0 w 40"/>
                <a:gd name="T3" fmla="*/ 24 h 34"/>
                <a:gd name="T4" fmla="*/ 10 w 40"/>
                <a:gd name="T5" fmla="*/ 34 h 34"/>
                <a:gd name="T6" fmla="*/ 30 w 40"/>
                <a:gd name="T7" fmla="*/ 34 h 34"/>
                <a:gd name="T8" fmla="*/ 40 w 40"/>
                <a:gd name="T9" fmla="*/ 24 h 34"/>
                <a:gd name="T10" fmla="*/ 40 w 40"/>
                <a:gd name="T11" fmla="*/ 0 h 34"/>
                <a:gd name="T12" fmla="*/ 0 w 4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40" h="34">
                  <a:moveTo>
                    <a:pt x="0" y="0"/>
                  </a:moveTo>
                  <a:lnTo>
                    <a:pt x="0" y="24"/>
                  </a:lnTo>
                  <a:lnTo>
                    <a:pt x="10" y="34"/>
                  </a:lnTo>
                  <a:lnTo>
                    <a:pt x="30" y="34"/>
                  </a:lnTo>
                  <a:lnTo>
                    <a:pt x="40" y="24"/>
                  </a:lnTo>
                  <a:lnTo>
                    <a:pt x="40" y="0"/>
                  </a:lnTo>
                  <a:lnTo>
                    <a:pt x="0" y="0"/>
                  </a:ln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7">
              <a:extLst>
                <a:ext uri="{FF2B5EF4-FFF2-40B4-BE49-F238E27FC236}">
                  <a16:creationId xmlns:a16="http://schemas.microsoft.com/office/drawing/2014/main" id="{80EF26E5-EF13-4F1E-87AC-CFA3AD39FA93}"/>
                </a:ext>
              </a:extLst>
            </p:cNvPr>
            <p:cNvSpPr>
              <a:spLocks/>
            </p:cNvSpPr>
            <p:nvPr userDrawn="1"/>
          </p:nvSpPr>
          <p:spPr bwMode="auto">
            <a:xfrm>
              <a:off x="9031874" y="2680704"/>
              <a:ext cx="190284" cy="251319"/>
            </a:xfrm>
            <a:custGeom>
              <a:avLst/>
              <a:gdLst>
                <a:gd name="T0" fmla="*/ 36 w 53"/>
                <a:gd name="T1" fmla="*/ 67 h 70"/>
                <a:gd name="T2" fmla="*/ 53 w 53"/>
                <a:gd name="T3" fmla="*/ 27 h 70"/>
                <a:gd name="T4" fmla="*/ 26 w 53"/>
                <a:gd name="T5" fmla="*/ 0 h 70"/>
                <a:gd name="T6" fmla="*/ 0 w 53"/>
                <a:gd name="T7" fmla="*/ 27 h 70"/>
                <a:gd name="T8" fmla="*/ 16 w 53"/>
                <a:gd name="T9" fmla="*/ 67 h 70"/>
                <a:gd name="T10" fmla="*/ 16 w 53"/>
                <a:gd name="T11" fmla="*/ 70 h 70"/>
                <a:gd name="T12" fmla="*/ 36 w 53"/>
                <a:gd name="T13" fmla="*/ 70 h 70"/>
                <a:gd name="T14" fmla="*/ 36 w 53"/>
                <a:gd name="T15" fmla="*/ 67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70">
                  <a:moveTo>
                    <a:pt x="36" y="67"/>
                  </a:moveTo>
                  <a:cubicBezTo>
                    <a:pt x="36" y="49"/>
                    <a:pt x="53" y="46"/>
                    <a:pt x="53" y="27"/>
                  </a:cubicBezTo>
                  <a:cubicBezTo>
                    <a:pt x="53" y="10"/>
                    <a:pt x="37" y="0"/>
                    <a:pt x="26" y="0"/>
                  </a:cubicBezTo>
                  <a:cubicBezTo>
                    <a:pt x="15" y="0"/>
                    <a:pt x="0" y="10"/>
                    <a:pt x="0" y="27"/>
                  </a:cubicBezTo>
                  <a:cubicBezTo>
                    <a:pt x="0" y="46"/>
                    <a:pt x="16" y="49"/>
                    <a:pt x="16" y="67"/>
                  </a:cubicBezTo>
                  <a:cubicBezTo>
                    <a:pt x="16" y="70"/>
                    <a:pt x="16" y="70"/>
                    <a:pt x="16" y="70"/>
                  </a:cubicBezTo>
                  <a:cubicBezTo>
                    <a:pt x="36" y="70"/>
                    <a:pt x="36" y="70"/>
                    <a:pt x="36" y="70"/>
                  </a:cubicBezTo>
                  <a:lnTo>
                    <a:pt x="36" y="67"/>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8">
              <a:extLst>
                <a:ext uri="{FF2B5EF4-FFF2-40B4-BE49-F238E27FC236}">
                  <a16:creationId xmlns:a16="http://schemas.microsoft.com/office/drawing/2014/main" id="{2DF288FF-3894-4906-BF80-6221E503A2CD}"/>
                </a:ext>
              </a:extLst>
            </p:cNvPr>
            <p:cNvSpPr>
              <a:spLocks noEditPoints="1"/>
            </p:cNvSpPr>
            <p:nvPr userDrawn="1"/>
          </p:nvSpPr>
          <p:spPr bwMode="auto">
            <a:xfrm>
              <a:off x="9031874" y="2680704"/>
              <a:ext cx="190284" cy="312353"/>
            </a:xfrm>
            <a:custGeom>
              <a:avLst/>
              <a:gdLst>
                <a:gd name="T0" fmla="*/ 16 w 53"/>
                <a:gd name="T1" fmla="*/ 80 h 87"/>
                <a:gd name="T2" fmla="*/ 36 w 53"/>
                <a:gd name="T3" fmla="*/ 77 h 87"/>
                <a:gd name="T4" fmla="*/ 26 w 53"/>
                <a:gd name="T5" fmla="*/ 0 h 87"/>
                <a:gd name="T6" fmla="*/ 0 w 53"/>
                <a:gd name="T7" fmla="*/ 27 h 87"/>
                <a:gd name="T8" fmla="*/ 16 w 53"/>
                <a:gd name="T9" fmla="*/ 67 h 87"/>
                <a:gd name="T10" fmla="*/ 16 w 53"/>
                <a:gd name="T11" fmla="*/ 82 h 87"/>
                <a:gd name="T12" fmla="*/ 21 w 53"/>
                <a:gd name="T13" fmla="*/ 87 h 87"/>
                <a:gd name="T14" fmla="*/ 31 w 53"/>
                <a:gd name="T15" fmla="*/ 87 h 87"/>
                <a:gd name="T16" fmla="*/ 36 w 53"/>
                <a:gd name="T17" fmla="*/ 82 h 87"/>
                <a:gd name="T18" fmla="*/ 36 w 53"/>
                <a:gd name="T19" fmla="*/ 67 h 87"/>
                <a:gd name="T20" fmla="*/ 53 w 53"/>
                <a:gd name="T21" fmla="*/ 27 h 87"/>
                <a:gd name="T22" fmla="*/ 26 w 53"/>
                <a:gd name="T23" fmla="*/ 0 h 87"/>
                <a:gd name="T24" fmla="*/ 16 w 53"/>
                <a:gd name="T25" fmla="*/ 70 h 87"/>
                <a:gd name="T26" fmla="*/ 36 w 53"/>
                <a:gd name="T27" fmla="*/ 7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87">
                  <a:moveTo>
                    <a:pt x="16" y="80"/>
                  </a:moveTo>
                  <a:cubicBezTo>
                    <a:pt x="36" y="77"/>
                    <a:pt x="36" y="77"/>
                    <a:pt x="36" y="77"/>
                  </a:cubicBezTo>
                  <a:moveTo>
                    <a:pt x="26" y="0"/>
                  </a:moveTo>
                  <a:cubicBezTo>
                    <a:pt x="15" y="0"/>
                    <a:pt x="0" y="10"/>
                    <a:pt x="0" y="27"/>
                  </a:cubicBezTo>
                  <a:cubicBezTo>
                    <a:pt x="0" y="46"/>
                    <a:pt x="16" y="49"/>
                    <a:pt x="16" y="67"/>
                  </a:cubicBezTo>
                  <a:cubicBezTo>
                    <a:pt x="16" y="82"/>
                    <a:pt x="16" y="82"/>
                    <a:pt x="16" y="82"/>
                  </a:cubicBezTo>
                  <a:cubicBezTo>
                    <a:pt x="21" y="87"/>
                    <a:pt x="21" y="87"/>
                    <a:pt x="21" y="87"/>
                  </a:cubicBezTo>
                  <a:cubicBezTo>
                    <a:pt x="31" y="87"/>
                    <a:pt x="31" y="87"/>
                    <a:pt x="31" y="87"/>
                  </a:cubicBezTo>
                  <a:cubicBezTo>
                    <a:pt x="36" y="82"/>
                    <a:pt x="36" y="82"/>
                    <a:pt x="36" y="82"/>
                  </a:cubicBezTo>
                  <a:cubicBezTo>
                    <a:pt x="36" y="67"/>
                    <a:pt x="36" y="67"/>
                    <a:pt x="36" y="67"/>
                  </a:cubicBezTo>
                  <a:cubicBezTo>
                    <a:pt x="36" y="49"/>
                    <a:pt x="53" y="46"/>
                    <a:pt x="53" y="27"/>
                  </a:cubicBezTo>
                  <a:cubicBezTo>
                    <a:pt x="53" y="10"/>
                    <a:pt x="37" y="0"/>
                    <a:pt x="26" y="0"/>
                  </a:cubicBezTo>
                  <a:close/>
                  <a:moveTo>
                    <a:pt x="16" y="70"/>
                  </a:moveTo>
                  <a:cubicBezTo>
                    <a:pt x="36" y="70"/>
                    <a:pt x="36" y="70"/>
                    <a:pt x="36" y="70"/>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 name="Oval 9">
              <a:extLst>
                <a:ext uri="{FF2B5EF4-FFF2-40B4-BE49-F238E27FC236}">
                  <a16:creationId xmlns:a16="http://schemas.microsoft.com/office/drawing/2014/main" id="{D943781C-0F55-469B-BCBF-5D23CA94CF5A}"/>
                </a:ext>
              </a:extLst>
            </p:cNvPr>
            <p:cNvSpPr>
              <a:spLocks noChangeArrowheads="1"/>
            </p:cNvSpPr>
            <p:nvPr userDrawn="1"/>
          </p:nvSpPr>
          <p:spPr bwMode="auto">
            <a:xfrm>
              <a:off x="9078547" y="2730968"/>
              <a:ext cx="93347" cy="9334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9" name="Group 8">
            <a:extLst>
              <a:ext uri="{FF2B5EF4-FFF2-40B4-BE49-F238E27FC236}">
                <a16:creationId xmlns:a16="http://schemas.microsoft.com/office/drawing/2014/main" id="{B677C545-7E2E-4774-B6B5-178438E184DD}"/>
              </a:ext>
            </a:extLst>
          </p:cNvPr>
          <p:cNvGrpSpPr/>
          <p:nvPr userDrawn="1"/>
        </p:nvGrpSpPr>
        <p:grpSpPr>
          <a:xfrm>
            <a:off x="8902624" y="3075633"/>
            <a:ext cx="703692" cy="1328399"/>
            <a:chOff x="8902624" y="3075633"/>
            <a:chExt cx="703692" cy="1328399"/>
          </a:xfrm>
        </p:grpSpPr>
        <p:sp>
          <p:nvSpPr>
            <p:cNvPr id="63" name="Freeform 15">
              <a:extLst>
                <a:ext uri="{FF2B5EF4-FFF2-40B4-BE49-F238E27FC236}">
                  <a16:creationId xmlns:a16="http://schemas.microsoft.com/office/drawing/2014/main" id="{050F6884-D1AF-469D-AE13-B23BE8E86360}"/>
                </a:ext>
              </a:extLst>
            </p:cNvPr>
            <p:cNvSpPr>
              <a:spLocks/>
            </p:cNvSpPr>
            <p:nvPr userDrawn="1"/>
          </p:nvSpPr>
          <p:spPr bwMode="auto">
            <a:xfrm>
              <a:off x="8927756" y="3075633"/>
              <a:ext cx="373388" cy="434422"/>
            </a:xfrm>
            <a:custGeom>
              <a:avLst/>
              <a:gdLst>
                <a:gd name="T0" fmla="*/ 104 w 104"/>
                <a:gd name="T1" fmla="*/ 106 h 121"/>
                <a:gd name="T2" fmla="*/ 96 w 104"/>
                <a:gd name="T3" fmla="*/ 97 h 121"/>
                <a:gd name="T4" fmla="*/ 96 w 104"/>
                <a:gd name="T5" fmla="*/ 41 h 121"/>
                <a:gd name="T6" fmla="*/ 58 w 104"/>
                <a:gd name="T7" fmla="*/ 3 h 121"/>
                <a:gd name="T8" fmla="*/ 49 w 104"/>
                <a:gd name="T9" fmla="*/ 1 h 121"/>
                <a:gd name="T10" fmla="*/ 8 w 104"/>
                <a:gd name="T11" fmla="*/ 39 h 121"/>
                <a:gd name="T12" fmla="*/ 8 w 104"/>
                <a:gd name="T13" fmla="*/ 97 h 121"/>
                <a:gd name="T14" fmla="*/ 0 w 104"/>
                <a:gd name="T15" fmla="*/ 106 h 121"/>
                <a:gd name="T16" fmla="*/ 104 w 104"/>
                <a:gd name="T17" fmla="*/ 10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1">
                  <a:moveTo>
                    <a:pt x="104" y="106"/>
                  </a:moveTo>
                  <a:cubicBezTo>
                    <a:pt x="104" y="106"/>
                    <a:pt x="96" y="101"/>
                    <a:pt x="96" y="97"/>
                  </a:cubicBezTo>
                  <a:cubicBezTo>
                    <a:pt x="96" y="41"/>
                    <a:pt x="96" y="41"/>
                    <a:pt x="96" y="41"/>
                  </a:cubicBezTo>
                  <a:cubicBezTo>
                    <a:pt x="96" y="20"/>
                    <a:pt x="79" y="3"/>
                    <a:pt x="58" y="3"/>
                  </a:cubicBezTo>
                  <a:cubicBezTo>
                    <a:pt x="58" y="3"/>
                    <a:pt x="55" y="1"/>
                    <a:pt x="49" y="1"/>
                  </a:cubicBezTo>
                  <a:cubicBezTo>
                    <a:pt x="28" y="0"/>
                    <a:pt x="8" y="18"/>
                    <a:pt x="8" y="39"/>
                  </a:cubicBezTo>
                  <a:cubicBezTo>
                    <a:pt x="8" y="97"/>
                    <a:pt x="8" y="97"/>
                    <a:pt x="8" y="97"/>
                  </a:cubicBezTo>
                  <a:cubicBezTo>
                    <a:pt x="8" y="101"/>
                    <a:pt x="0" y="106"/>
                    <a:pt x="0" y="106"/>
                  </a:cubicBezTo>
                  <a:cubicBezTo>
                    <a:pt x="0" y="121"/>
                    <a:pt x="104" y="121"/>
                    <a:pt x="104" y="106"/>
                  </a:cubicBez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16">
              <a:extLst>
                <a:ext uri="{FF2B5EF4-FFF2-40B4-BE49-F238E27FC236}">
                  <a16:creationId xmlns:a16="http://schemas.microsoft.com/office/drawing/2014/main" id="{47B6CCF6-174E-48A4-8B92-C78D55B88A4F}"/>
                </a:ext>
              </a:extLst>
            </p:cNvPr>
            <p:cNvSpPr>
              <a:spLocks/>
            </p:cNvSpPr>
            <p:nvPr userDrawn="1"/>
          </p:nvSpPr>
          <p:spPr bwMode="auto">
            <a:xfrm>
              <a:off x="9495018" y="3438250"/>
              <a:ext cx="111298" cy="118479"/>
            </a:xfrm>
            <a:custGeom>
              <a:avLst/>
              <a:gdLst>
                <a:gd name="T0" fmla="*/ 22 w 31"/>
                <a:gd name="T1" fmla="*/ 22 h 33"/>
                <a:gd name="T2" fmla="*/ 28 w 31"/>
                <a:gd name="T3" fmla="*/ 15 h 33"/>
                <a:gd name="T4" fmla="*/ 27 w 31"/>
                <a:gd name="T5" fmla="*/ 3 h 33"/>
                <a:gd name="T6" fmla="*/ 27 w 31"/>
                <a:gd name="T7" fmla="*/ 3 h 33"/>
                <a:gd name="T8" fmla="*/ 15 w 31"/>
                <a:gd name="T9" fmla="*/ 5 h 33"/>
                <a:gd name="T10" fmla="*/ 0 w 31"/>
                <a:gd name="T11" fmla="*/ 23 h 33"/>
                <a:gd name="T12" fmla="*/ 13 w 31"/>
                <a:gd name="T13" fmla="*/ 33 h 33"/>
                <a:gd name="T14" fmla="*/ 26 w 31"/>
                <a:gd name="T15" fmla="*/ 27 h 33"/>
                <a:gd name="T16" fmla="*/ 28 w 31"/>
                <a:gd name="T17" fmla="*/ 24 h 33"/>
                <a:gd name="T18" fmla="*/ 28 w 31"/>
                <a:gd name="T19" fmla="*/ 24 h 33"/>
                <a:gd name="T20" fmla="*/ 24 w 31"/>
                <a:gd name="T21" fmla="*/ 22 h 33"/>
                <a:gd name="T22" fmla="*/ 22 w 31"/>
                <a:gd name="T23"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3">
                  <a:moveTo>
                    <a:pt x="22" y="22"/>
                  </a:moveTo>
                  <a:cubicBezTo>
                    <a:pt x="28" y="15"/>
                    <a:pt x="28" y="15"/>
                    <a:pt x="28" y="15"/>
                  </a:cubicBezTo>
                  <a:cubicBezTo>
                    <a:pt x="31" y="12"/>
                    <a:pt x="30" y="6"/>
                    <a:pt x="27" y="3"/>
                  </a:cubicBezTo>
                  <a:cubicBezTo>
                    <a:pt x="27" y="3"/>
                    <a:pt x="27" y="3"/>
                    <a:pt x="27" y="3"/>
                  </a:cubicBezTo>
                  <a:cubicBezTo>
                    <a:pt x="23" y="0"/>
                    <a:pt x="18" y="1"/>
                    <a:pt x="15" y="5"/>
                  </a:cubicBezTo>
                  <a:cubicBezTo>
                    <a:pt x="0" y="23"/>
                    <a:pt x="0" y="23"/>
                    <a:pt x="0" y="23"/>
                  </a:cubicBezTo>
                  <a:cubicBezTo>
                    <a:pt x="13" y="33"/>
                    <a:pt x="13" y="33"/>
                    <a:pt x="13" y="33"/>
                  </a:cubicBezTo>
                  <a:cubicBezTo>
                    <a:pt x="26" y="27"/>
                    <a:pt x="26" y="27"/>
                    <a:pt x="26" y="27"/>
                  </a:cubicBezTo>
                  <a:cubicBezTo>
                    <a:pt x="27" y="27"/>
                    <a:pt x="28" y="25"/>
                    <a:pt x="28" y="24"/>
                  </a:cubicBezTo>
                  <a:cubicBezTo>
                    <a:pt x="28" y="24"/>
                    <a:pt x="28" y="24"/>
                    <a:pt x="28" y="24"/>
                  </a:cubicBezTo>
                  <a:cubicBezTo>
                    <a:pt x="27" y="22"/>
                    <a:pt x="26" y="22"/>
                    <a:pt x="24" y="22"/>
                  </a:cubicBezTo>
                  <a:lnTo>
                    <a:pt x="22" y="22"/>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17">
              <a:extLst>
                <a:ext uri="{FF2B5EF4-FFF2-40B4-BE49-F238E27FC236}">
                  <a16:creationId xmlns:a16="http://schemas.microsoft.com/office/drawing/2014/main" id="{8920F872-524B-422D-984B-C1FFFB8AB8D7}"/>
                </a:ext>
              </a:extLst>
            </p:cNvPr>
            <p:cNvSpPr>
              <a:spLocks/>
            </p:cNvSpPr>
            <p:nvPr userDrawn="1"/>
          </p:nvSpPr>
          <p:spPr bwMode="auto">
            <a:xfrm>
              <a:off x="8999561" y="3183341"/>
              <a:ext cx="229777" cy="319534"/>
            </a:xfrm>
            <a:custGeom>
              <a:avLst/>
              <a:gdLst>
                <a:gd name="T0" fmla="*/ 0 w 64"/>
                <a:gd name="T1" fmla="*/ 30 h 89"/>
                <a:gd name="T2" fmla="*/ 38 w 64"/>
                <a:gd name="T3" fmla="*/ 0 h 89"/>
                <a:gd name="T4" fmla="*/ 64 w 64"/>
                <a:gd name="T5" fmla="*/ 33 h 89"/>
                <a:gd name="T6" fmla="*/ 42 w 64"/>
                <a:gd name="T7" fmla="*/ 67 h 89"/>
                <a:gd name="T8" fmla="*/ 42 w 64"/>
                <a:gd name="T9" fmla="*/ 80 h 89"/>
                <a:gd name="T10" fmla="*/ 32 w 64"/>
                <a:gd name="T11" fmla="*/ 89 h 89"/>
                <a:gd name="T12" fmla="*/ 22 w 64"/>
                <a:gd name="T13" fmla="*/ 80 h 89"/>
                <a:gd name="T14" fmla="*/ 22 w 64"/>
                <a:gd name="T15" fmla="*/ 67 h 89"/>
                <a:gd name="T16" fmla="*/ 0 w 64"/>
                <a:gd name="T17" fmla="*/ 3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89">
                  <a:moveTo>
                    <a:pt x="0" y="30"/>
                  </a:moveTo>
                  <a:cubicBezTo>
                    <a:pt x="14" y="22"/>
                    <a:pt x="27" y="12"/>
                    <a:pt x="38" y="0"/>
                  </a:cubicBezTo>
                  <a:cubicBezTo>
                    <a:pt x="45" y="13"/>
                    <a:pt x="54" y="24"/>
                    <a:pt x="64" y="33"/>
                  </a:cubicBezTo>
                  <a:cubicBezTo>
                    <a:pt x="62" y="49"/>
                    <a:pt x="53" y="62"/>
                    <a:pt x="42" y="67"/>
                  </a:cubicBezTo>
                  <a:cubicBezTo>
                    <a:pt x="42" y="80"/>
                    <a:pt x="42" y="80"/>
                    <a:pt x="42" y="80"/>
                  </a:cubicBezTo>
                  <a:cubicBezTo>
                    <a:pt x="32" y="89"/>
                    <a:pt x="32" y="89"/>
                    <a:pt x="32" y="89"/>
                  </a:cubicBezTo>
                  <a:cubicBezTo>
                    <a:pt x="22" y="80"/>
                    <a:pt x="22" y="80"/>
                    <a:pt x="22" y="80"/>
                  </a:cubicBezTo>
                  <a:cubicBezTo>
                    <a:pt x="22" y="67"/>
                    <a:pt x="22" y="67"/>
                    <a:pt x="22" y="67"/>
                  </a:cubicBezTo>
                  <a:cubicBezTo>
                    <a:pt x="10" y="61"/>
                    <a:pt x="1" y="47"/>
                    <a:pt x="0" y="30"/>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18">
              <a:extLst>
                <a:ext uri="{FF2B5EF4-FFF2-40B4-BE49-F238E27FC236}">
                  <a16:creationId xmlns:a16="http://schemas.microsoft.com/office/drawing/2014/main" id="{F1D928B2-8B7A-4D93-8552-F2AE3D77716D}"/>
                </a:ext>
              </a:extLst>
            </p:cNvPr>
            <p:cNvSpPr>
              <a:spLocks/>
            </p:cNvSpPr>
            <p:nvPr userDrawn="1"/>
          </p:nvSpPr>
          <p:spPr bwMode="auto">
            <a:xfrm>
              <a:off x="9114450" y="3470563"/>
              <a:ext cx="61035" cy="82576"/>
            </a:xfrm>
            <a:custGeom>
              <a:avLst/>
              <a:gdLst>
                <a:gd name="T0" fmla="*/ 20 w 34"/>
                <a:gd name="T1" fmla="*/ 0 h 46"/>
                <a:gd name="T2" fmla="*/ 34 w 34"/>
                <a:gd name="T3" fmla="*/ 10 h 46"/>
                <a:gd name="T4" fmla="*/ 34 w 34"/>
                <a:gd name="T5" fmla="*/ 46 h 46"/>
                <a:gd name="T6" fmla="*/ 0 w 34"/>
                <a:gd name="T7" fmla="*/ 18 h 46"/>
                <a:gd name="T8" fmla="*/ 20 w 34"/>
                <a:gd name="T9" fmla="*/ 0 h 46"/>
              </a:gdLst>
              <a:ahLst/>
              <a:cxnLst>
                <a:cxn ang="0">
                  <a:pos x="T0" y="T1"/>
                </a:cxn>
                <a:cxn ang="0">
                  <a:pos x="T2" y="T3"/>
                </a:cxn>
                <a:cxn ang="0">
                  <a:pos x="T4" y="T5"/>
                </a:cxn>
                <a:cxn ang="0">
                  <a:pos x="T6" y="T7"/>
                </a:cxn>
                <a:cxn ang="0">
                  <a:pos x="T8" y="T9"/>
                </a:cxn>
              </a:cxnLst>
              <a:rect l="0" t="0" r="r" b="b"/>
              <a:pathLst>
                <a:path w="34" h="46">
                  <a:moveTo>
                    <a:pt x="20" y="0"/>
                  </a:moveTo>
                  <a:lnTo>
                    <a:pt x="34" y="10"/>
                  </a:lnTo>
                  <a:lnTo>
                    <a:pt x="34" y="46"/>
                  </a:lnTo>
                  <a:lnTo>
                    <a:pt x="0" y="18"/>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19">
              <a:extLst>
                <a:ext uri="{FF2B5EF4-FFF2-40B4-BE49-F238E27FC236}">
                  <a16:creationId xmlns:a16="http://schemas.microsoft.com/office/drawing/2014/main" id="{B6A4E06A-5CD5-4659-B0D7-83D2F6950515}"/>
                </a:ext>
              </a:extLst>
            </p:cNvPr>
            <p:cNvSpPr>
              <a:spLocks/>
            </p:cNvSpPr>
            <p:nvPr userDrawn="1"/>
          </p:nvSpPr>
          <p:spPr bwMode="auto">
            <a:xfrm>
              <a:off x="9049825" y="3470563"/>
              <a:ext cx="64625" cy="82576"/>
            </a:xfrm>
            <a:custGeom>
              <a:avLst/>
              <a:gdLst>
                <a:gd name="T0" fmla="*/ 36 w 36"/>
                <a:gd name="T1" fmla="*/ 18 h 46"/>
                <a:gd name="T2" fmla="*/ 0 w 36"/>
                <a:gd name="T3" fmla="*/ 46 h 46"/>
                <a:gd name="T4" fmla="*/ 0 w 36"/>
                <a:gd name="T5" fmla="*/ 10 h 46"/>
                <a:gd name="T6" fmla="*/ 16 w 36"/>
                <a:gd name="T7" fmla="*/ 0 h 46"/>
                <a:gd name="T8" fmla="*/ 36 w 36"/>
                <a:gd name="T9" fmla="*/ 18 h 46"/>
              </a:gdLst>
              <a:ahLst/>
              <a:cxnLst>
                <a:cxn ang="0">
                  <a:pos x="T0" y="T1"/>
                </a:cxn>
                <a:cxn ang="0">
                  <a:pos x="T2" y="T3"/>
                </a:cxn>
                <a:cxn ang="0">
                  <a:pos x="T4" y="T5"/>
                </a:cxn>
                <a:cxn ang="0">
                  <a:pos x="T6" y="T7"/>
                </a:cxn>
                <a:cxn ang="0">
                  <a:pos x="T8" y="T9"/>
                </a:cxn>
              </a:cxnLst>
              <a:rect l="0" t="0" r="r" b="b"/>
              <a:pathLst>
                <a:path w="36" h="46">
                  <a:moveTo>
                    <a:pt x="36" y="18"/>
                  </a:moveTo>
                  <a:lnTo>
                    <a:pt x="0" y="46"/>
                  </a:lnTo>
                  <a:lnTo>
                    <a:pt x="0" y="10"/>
                  </a:lnTo>
                  <a:lnTo>
                    <a:pt x="16" y="0"/>
                  </a:lnTo>
                  <a:lnTo>
                    <a:pt x="36"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0">
              <a:extLst>
                <a:ext uri="{FF2B5EF4-FFF2-40B4-BE49-F238E27FC236}">
                  <a16:creationId xmlns:a16="http://schemas.microsoft.com/office/drawing/2014/main" id="{6DE425C8-A98A-445C-AABE-63086B33100E}"/>
                </a:ext>
              </a:extLst>
            </p:cNvPr>
            <p:cNvSpPr>
              <a:spLocks/>
            </p:cNvSpPr>
            <p:nvPr userDrawn="1"/>
          </p:nvSpPr>
          <p:spPr bwMode="auto">
            <a:xfrm>
              <a:off x="8902624" y="3470563"/>
              <a:ext cx="639067" cy="933469"/>
            </a:xfrm>
            <a:custGeom>
              <a:avLst/>
              <a:gdLst>
                <a:gd name="T0" fmla="*/ 165 w 178"/>
                <a:gd name="T1" fmla="*/ 14 h 260"/>
                <a:gd name="T2" fmla="*/ 120 w 178"/>
                <a:gd name="T3" fmla="*/ 71 h 260"/>
                <a:gd name="T4" fmla="*/ 104 w 178"/>
                <a:gd name="T5" fmla="*/ 28 h 260"/>
                <a:gd name="T6" fmla="*/ 95 w 178"/>
                <a:gd name="T7" fmla="*/ 17 h 260"/>
                <a:gd name="T8" fmla="*/ 69 w 178"/>
                <a:gd name="T9" fmla="*/ 0 h 260"/>
                <a:gd name="T10" fmla="*/ 59 w 178"/>
                <a:gd name="T11" fmla="*/ 9 h 260"/>
                <a:gd name="T12" fmla="*/ 49 w 178"/>
                <a:gd name="T13" fmla="*/ 0 h 260"/>
                <a:gd name="T14" fmla="*/ 28 w 178"/>
                <a:gd name="T15" fmla="*/ 13 h 260"/>
                <a:gd name="T16" fmla="*/ 17 w 178"/>
                <a:gd name="T17" fmla="*/ 22 h 260"/>
                <a:gd name="T18" fmla="*/ 10 w 178"/>
                <a:gd name="T19" fmla="*/ 29 h 260"/>
                <a:gd name="T20" fmla="*/ 5 w 178"/>
                <a:gd name="T21" fmla="*/ 44 h 260"/>
                <a:gd name="T22" fmla="*/ 5 w 178"/>
                <a:gd name="T23" fmla="*/ 72 h 260"/>
                <a:gd name="T24" fmla="*/ 5 w 178"/>
                <a:gd name="T25" fmla="*/ 72 h 260"/>
                <a:gd name="T26" fmla="*/ 6 w 178"/>
                <a:gd name="T27" fmla="*/ 76 h 260"/>
                <a:gd name="T28" fmla="*/ 6 w 178"/>
                <a:gd name="T29" fmla="*/ 79 h 260"/>
                <a:gd name="T30" fmla="*/ 6 w 178"/>
                <a:gd name="T31" fmla="*/ 79 h 260"/>
                <a:gd name="T32" fmla="*/ 7 w 178"/>
                <a:gd name="T33" fmla="*/ 116 h 260"/>
                <a:gd name="T34" fmla="*/ 13 w 178"/>
                <a:gd name="T35" fmla="*/ 121 h 260"/>
                <a:gd name="T36" fmla="*/ 23 w 178"/>
                <a:gd name="T37" fmla="*/ 104 h 260"/>
                <a:gd name="T38" fmla="*/ 22 w 178"/>
                <a:gd name="T39" fmla="*/ 48 h 260"/>
                <a:gd name="T40" fmla="*/ 22 w 178"/>
                <a:gd name="T41" fmla="*/ 48 h 260"/>
                <a:gd name="T42" fmla="*/ 30 w 178"/>
                <a:gd name="T43" fmla="*/ 90 h 260"/>
                <a:gd name="T44" fmla="*/ 32 w 178"/>
                <a:gd name="T45" fmla="*/ 113 h 260"/>
                <a:gd name="T46" fmla="*/ 32 w 178"/>
                <a:gd name="T47" fmla="*/ 113 h 260"/>
                <a:gd name="T48" fmla="*/ 27 w 178"/>
                <a:gd name="T49" fmla="*/ 136 h 260"/>
                <a:gd name="T50" fmla="*/ 0 w 178"/>
                <a:gd name="T51" fmla="*/ 260 h 260"/>
                <a:gd name="T52" fmla="*/ 115 w 178"/>
                <a:gd name="T53" fmla="*/ 260 h 260"/>
                <a:gd name="T54" fmla="*/ 90 w 178"/>
                <a:gd name="T55" fmla="*/ 136 h 260"/>
                <a:gd name="T56" fmla="*/ 90 w 178"/>
                <a:gd name="T57" fmla="*/ 136 h 260"/>
                <a:gd name="T58" fmla="*/ 85 w 178"/>
                <a:gd name="T59" fmla="*/ 114 h 260"/>
                <a:gd name="T60" fmla="*/ 86 w 178"/>
                <a:gd name="T61" fmla="*/ 90 h 260"/>
                <a:gd name="T62" fmla="*/ 95 w 178"/>
                <a:gd name="T63" fmla="*/ 50 h 260"/>
                <a:gd name="T64" fmla="*/ 113 w 178"/>
                <a:gd name="T65" fmla="*/ 91 h 260"/>
                <a:gd name="T66" fmla="*/ 120 w 178"/>
                <a:gd name="T67" fmla="*/ 92 h 260"/>
                <a:gd name="T68" fmla="*/ 126 w 178"/>
                <a:gd name="T69" fmla="*/ 89 h 260"/>
                <a:gd name="T70" fmla="*/ 178 w 178"/>
                <a:gd name="T71" fmla="*/ 24 h 260"/>
                <a:gd name="T72" fmla="*/ 165 w 178"/>
                <a:gd name="T73" fmla="*/ 1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8" h="260">
                  <a:moveTo>
                    <a:pt x="165" y="14"/>
                  </a:moveTo>
                  <a:cubicBezTo>
                    <a:pt x="120" y="71"/>
                    <a:pt x="120" y="71"/>
                    <a:pt x="120" y="71"/>
                  </a:cubicBezTo>
                  <a:cubicBezTo>
                    <a:pt x="118" y="73"/>
                    <a:pt x="104" y="28"/>
                    <a:pt x="104" y="28"/>
                  </a:cubicBezTo>
                  <a:cubicBezTo>
                    <a:pt x="102" y="24"/>
                    <a:pt x="99" y="20"/>
                    <a:pt x="95" y="17"/>
                  </a:cubicBezTo>
                  <a:cubicBezTo>
                    <a:pt x="69" y="0"/>
                    <a:pt x="69" y="0"/>
                    <a:pt x="69" y="0"/>
                  </a:cubicBezTo>
                  <a:cubicBezTo>
                    <a:pt x="59" y="9"/>
                    <a:pt x="59" y="9"/>
                    <a:pt x="59" y="9"/>
                  </a:cubicBezTo>
                  <a:cubicBezTo>
                    <a:pt x="49" y="0"/>
                    <a:pt x="49" y="0"/>
                    <a:pt x="49" y="0"/>
                  </a:cubicBezTo>
                  <a:cubicBezTo>
                    <a:pt x="28" y="13"/>
                    <a:pt x="28" y="13"/>
                    <a:pt x="28" y="13"/>
                  </a:cubicBezTo>
                  <a:cubicBezTo>
                    <a:pt x="24" y="16"/>
                    <a:pt x="20" y="19"/>
                    <a:pt x="17" y="22"/>
                  </a:cubicBezTo>
                  <a:cubicBezTo>
                    <a:pt x="10" y="29"/>
                    <a:pt x="10" y="29"/>
                    <a:pt x="10" y="29"/>
                  </a:cubicBezTo>
                  <a:cubicBezTo>
                    <a:pt x="7" y="33"/>
                    <a:pt x="4" y="39"/>
                    <a:pt x="5" y="44"/>
                  </a:cubicBezTo>
                  <a:cubicBezTo>
                    <a:pt x="5" y="72"/>
                    <a:pt x="5" y="72"/>
                    <a:pt x="5" y="72"/>
                  </a:cubicBezTo>
                  <a:cubicBezTo>
                    <a:pt x="5" y="72"/>
                    <a:pt x="5" y="72"/>
                    <a:pt x="5" y="72"/>
                  </a:cubicBezTo>
                  <a:cubicBezTo>
                    <a:pt x="6" y="76"/>
                    <a:pt x="6" y="76"/>
                    <a:pt x="6" y="76"/>
                  </a:cubicBezTo>
                  <a:cubicBezTo>
                    <a:pt x="6" y="79"/>
                    <a:pt x="6" y="79"/>
                    <a:pt x="6" y="79"/>
                  </a:cubicBezTo>
                  <a:cubicBezTo>
                    <a:pt x="6" y="79"/>
                    <a:pt x="6" y="79"/>
                    <a:pt x="6" y="79"/>
                  </a:cubicBezTo>
                  <a:cubicBezTo>
                    <a:pt x="7" y="116"/>
                    <a:pt x="7" y="116"/>
                    <a:pt x="7" y="116"/>
                  </a:cubicBezTo>
                  <a:cubicBezTo>
                    <a:pt x="7" y="119"/>
                    <a:pt x="10" y="121"/>
                    <a:pt x="13" y="121"/>
                  </a:cubicBezTo>
                  <a:cubicBezTo>
                    <a:pt x="23" y="104"/>
                    <a:pt x="23" y="104"/>
                    <a:pt x="23" y="104"/>
                  </a:cubicBezTo>
                  <a:cubicBezTo>
                    <a:pt x="22" y="48"/>
                    <a:pt x="22" y="48"/>
                    <a:pt x="22" y="48"/>
                  </a:cubicBezTo>
                  <a:cubicBezTo>
                    <a:pt x="22" y="48"/>
                    <a:pt x="22" y="48"/>
                    <a:pt x="22" y="48"/>
                  </a:cubicBezTo>
                  <a:cubicBezTo>
                    <a:pt x="30" y="90"/>
                    <a:pt x="30" y="90"/>
                    <a:pt x="30" y="90"/>
                  </a:cubicBezTo>
                  <a:cubicBezTo>
                    <a:pt x="32" y="97"/>
                    <a:pt x="32" y="105"/>
                    <a:pt x="32" y="113"/>
                  </a:cubicBezTo>
                  <a:cubicBezTo>
                    <a:pt x="32" y="113"/>
                    <a:pt x="32" y="113"/>
                    <a:pt x="32" y="113"/>
                  </a:cubicBezTo>
                  <a:cubicBezTo>
                    <a:pt x="31" y="121"/>
                    <a:pt x="29" y="128"/>
                    <a:pt x="27" y="136"/>
                  </a:cubicBezTo>
                  <a:cubicBezTo>
                    <a:pt x="17" y="162"/>
                    <a:pt x="4" y="232"/>
                    <a:pt x="0" y="260"/>
                  </a:cubicBezTo>
                  <a:cubicBezTo>
                    <a:pt x="115" y="260"/>
                    <a:pt x="115" y="260"/>
                    <a:pt x="115" y="260"/>
                  </a:cubicBezTo>
                  <a:cubicBezTo>
                    <a:pt x="111" y="232"/>
                    <a:pt x="99" y="163"/>
                    <a:pt x="90" y="136"/>
                  </a:cubicBezTo>
                  <a:cubicBezTo>
                    <a:pt x="90" y="136"/>
                    <a:pt x="90" y="136"/>
                    <a:pt x="90" y="136"/>
                  </a:cubicBezTo>
                  <a:cubicBezTo>
                    <a:pt x="87" y="129"/>
                    <a:pt x="85" y="121"/>
                    <a:pt x="85" y="114"/>
                  </a:cubicBezTo>
                  <a:cubicBezTo>
                    <a:pt x="84" y="106"/>
                    <a:pt x="85" y="98"/>
                    <a:pt x="86" y="90"/>
                  </a:cubicBezTo>
                  <a:cubicBezTo>
                    <a:pt x="95" y="50"/>
                    <a:pt x="95" y="50"/>
                    <a:pt x="95" y="50"/>
                  </a:cubicBezTo>
                  <a:cubicBezTo>
                    <a:pt x="113" y="91"/>
                    <a:pt x="113" y="91"/>
                    <a:pt x="113" y="91"/>
                  </a:cubicBezTo>
                  <a:cubicBezTo>
                    <a:pt x="120" y="92"/>
                    <a:pt x="120" y="92"/>
                    <a:pt x="120" y="92"/>
                  </a:cubicBezTo>
                  <a:cubicBezTo>
                    <a:pt x="126" y="89"/>
                    <a:pt x="126" y="89"/>
                    <a:pt x="126" y="89"/>
                  </a:cubicBezTo>
                  <a:cubicBezTo>
                    <a:pt x="178" y="24"/>
                    <a:pt x="178" y="24"/>
                    <a:pt x="178" y="24"/>
                  </a:cubicBezTo>
                  <a:lnTo>
                    <a:pt x="165" y="14"/>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2">
              <a:extLst>
                <a:ext uri="{FF2B5EF4-FFF2-40B4-BE49-F238E27FC236}">
                  <a16:creationId xmlns:a16="http://schemas.microsoft.com/office/drawing/2014/main" id="{BFD85B67-ACA0-4262-BFA8-F81174CBB7A9}"/>
                </a:ext>
              </a:extLst>
            </p:cNvPr>
            <p:cNvSpPr>
              <a:spLocks/>
            </p:cNvSpPr>
            <p:nvPr userDrawn="1"/>
          </p:nvSpPr>
          <p:spPr bwMode="auto">
            <a:xfrm>
              <a:off x="8920576" y="3729062"/>
              <a:ext cx="28722" cy="175923"/>
            </a:xfrm>
            <a:custGeom>
              <a:avLst/>
              <a:gdLst>
                <a:gd name="T0" fmla="*/ 0 w 8"/>
                <a:gd name="T1" fmla="*/ 0 h 49"/>
                <a:gd name="T2" fmla="*/ 2 w 8"/>
                <a:gd name="T3" fmla="*/ 44 h 49"/>
                <a:gd name="T4" fmla="*/ 8 w 8"/>
                <a:gd name="T5" fmla="*/ 49 h 49"/>
              </a:gdLst>
              <a:ahLst/>
              <a:cxnLst>
                <a:cxn ang="0">
                  <a:pos x="T0" y="T1"/>
                </a:cxn>
                <a:cxn ang="0">
                  <a:pos x="T2" y="T3"/>
                </a:cxn>
                <a:cxn ang="0">
                  <a:pos x="T4" y="T5"/>
                </a:cxn>
              </a:cxnLst>
              <a:rect l="0" t="0" r="r" b="b"/>
              <a:pathLst>
                <a:path w="8" h="49">
                  <a:moveTo>
                    <a:pt x="0" y="0"/>
                  </a:moveTo>
                  <a:cubicBezTo>
                    <a:pt x="2" y="44"/>
                    <a:pt x="2" y="44"/>
                    <a:pt x="2" y="44"/>
                  </a:cubicBezTo>
                  <a:cubicBezTo>
                    <a:pt x="2" y="47"/>
                    <a:pt x="5" y="49"/>
                    <a:pt x="8" y="49"/>
                  </a:cubicBezTo>
                </a:path>
              </a:pathLst>
            </a:custGeom>
            <a:noFill/>
            <a:ln w="22225"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1" name="Freeform 23">
              <a:extLst>
                <a:ext uri="{FF2B5EF4-FFF2-40B4-BE49-F238E27FC236}">
                  <a16:creationId xmlns:a16="http://schemas.microsoft.com/office/drawing/2014/main" id="{798DCF0D-2BD6-41C5-AECF-D31465D467FB}"/>
                </a:ext>
              </a:extLst>
            </p:cNvPr>
            <p:cNvSpPr>
              <a:spLocks/>
            </p:cNvSpPr>
            <p:nvPr userDrawn="1"/>
          </p:nvSpPr>
          <p:spPr bwMode="auto">
            <a:xfrm>
              <a:off x="9121630" y="3255147"/>
              <a:ext cx="100527" cy="104118"/>
            </a:xfrm>
            <a:custGeom>
              <a:avLst/>
              <a:gdLst>
                <a:gd name="T0" fmla="*/ 2 w 28"/>
                <a:gd name="T1" fmla="*/ 10 h 29"/>
                <a:gd name="T2" fmla="*/ 10 w 28"/>
                <a:gd name="T3" fmla="*/ 27 h 29"/>
                <a:gd name="T4" fmla="*/ 26 w 28"/>
                <a:gd name="T5" fmla="*/ 18 h 29"/>
                <a:gd name="T6" fmla="*/ 18 w 28"/>
                <a:gd name="T7" fmla="*/ 2 h 29"/>
                <a:gd name="T8" fmla="*/ 2 w 28"/>
                <a:gd name="T9" fmla="*/ 10 h 29"/>
              </a:gdLst>
              <a:ahLst/>
              <a:cxnLst>
                <a:cxn ang="0">
                  <a:pos x="T0" y="T1"/>
                </a:cxn>
                <a:cxn ang="0">
                  <a:pos x="T2" y="T3"/>
                </a:cxn>
                <a:cxn ang="0">
                  <a:pos x="T4" y="T5"/>
                </a:cxn>
                <a:cxn ang="0">
                  <a:pos x="T6" y="T7"/>
                </a:cxn>
                <a:cxn ang="0">
                  <a:pos x="T8" y="T9"/>
                </a:cxn>
              </a:cxnLst>
              <a:rect l="0" t="0" r="r" b="b"/>
              <a:pathLst>
                <a:path w="28" h="29">
                  <a:moveTo>
                    <a:pt x="2" y="10"/>
                  </a:moveTo>
                  <a:cubicBezTo>
                    <a:pt x="0" y="17"/>
                    <a:pt x="3" y="24"/>
                    <a:pt x="10" y="27"/>
                  </a:cubicBezTo>
                  <a:cubicBezTo>
                    <a:pt x="17" y="29"/>
                    <a:pt x="24" y="25"/>
                    <a:pt x="26" y="18"/>
                  </a:cubicBezTo>
                  <a:cubicBezTo>
                    <a:pt x="28" y="11"/>
                    <a:pt x="25" y="4"/>
                    <a:pt x="18" y="2"/>
                  </a:cubicBezTo>
                  <a:cubicBezTo>
                    <a:pt x="11" y="0"/>
                    <a:pt x="4" y="4"/>
                    <a:pt x="2"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24">
              <a:extLst>
                <a:ext uri="{FF2B5EF4-FFF2-40B4-BE49-F238E27FC236}">
                  <a16:creationId xmlns:a16="http://schemas.microsoft.com/office/drawing/2014/main" id="{7353E2BB-324B-4E06-9BFE-65EC487CD694}"/>
                </a:ext>
              </a:extLst>
            </p:cNvPr>
            <p:cNvSpPr>
              <a:spLocks/>
            </p:cNvSpPr>
            <p:nvPr userDrawn="1"/>
          </p:nvSpPr>
          <p:spPr bwMode="auto">
            <a:xfrm>
              <a:off x="8999561" y="3255147"/>
              <a:ext cx="104118" cy="104118"/>
            </a:xfrm>
            <a:custGeom>
              <a:avLst/>
              <a:gdLst>
                <a:gd name="T0" fmla="*/ 2 w 29"/>
                <a:gd name="T1" fmla="*/ 10 h 29"/>
                <a:gd name="T2" fmla="*/ 10 w 29"/>
                <a:gd name="T3" fmla="*/ 27 h 29"/>
                <a:gd name="T4" fmla="*/ 26 w 29"/>
                <a:gd name="T5" fmla="*/ 18 h 29"/>
                <a:gd name="T6" fmla="*/ 18 w 29"/>
                <a:gd name="T7" fmla="*/ 2 h 29"/>
                <a:gd name="T8" fmla="*/ 2 w 29"/>
                <a:gd name="T9" fmla="*/ 10 h 29"/>
              </a:gdLst>
              <a:ahLst/>
              <a:cxnLst>
                <a:cxn ang="0">
                  <a:pos x="T0" y="T1"/>
                </a:cxn>
                <a:cxn ang="0">
                  <a:pos x="T2" y="T3"/>
                </a:cxn>
                <a:cxn ang="0">
                  <a:pos x="T4" y="T5"/>
                </a:cxn>
                <a:cxn ang="0">
                  <a:pos x="T6" y="T7"/>
                </a:cxn>
                <a:cxn ang="0">
                  <a:pos x="T8" y="T9"/>
                </a:cxn>
              </a:cxnLst>
              <a:rect l="0" t="0" r="r" b="b"/>
              <a:pathLst>
                <a:path w="29" h="29">
                  <a:moveTo>
                    <a:pt x="2" y="10"/>
                  </a:moveTo>
                  <a:cubicBezTo>
                    <a:pt x="0" y="17"/>
                    <a:pt x="4" y="24"/>
                    <a:pt x="10" y="27"/>
                  </a:cubicBezTo>
                  <a:cubicBezTo>
                    <a:pt x="17" y="29"/>
                    <a:pt x="24" y="25"/>
                    <a:pt x="26" y="18"/>
                  </a:cubicBezTo>
                  <a:cubicBezTo>
                    <a:pt x="29" y="11"/>
                    <a:pt x="25" y="4"/>
                    <a:pt x="18" y="2"/>
                  </a:cubicBezTo>
                  <a:cubicBezTo>
                    <a:pt x="11" y="0"/>
                    <a:pt x="4" y="4"/>
                    <a:pt x="2"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25">
              <a:extLst>
                <a:ext uri="{FF2B5EF4-FFF2-40B4-BE49-F238E27FC236}">
                  <a16:creationId xmlns:a16="http://schemas.microsoft.com/office/drawing/2014/main" id="{E67D7984-7783-4B31-B736-993694E80660}"/>
                </a:ext>
              </a:extLst>
            </p:cNvPr>
            <p:cNvSpPr>
              <a:spLocks noEditPoints="1"/>
            </p:cNvSpPr>
            <p:nvPr userDrawn="1"/>
          </p:nvSpPr>
          <p:spPr bwMode="auto">
            <a:xfrm>
              <a:off x="8916985" y="3075633"/>
              <a:ext cx="689331" cy="768317"/>
            </a:xfrm>
            <a:custGeom>
              <a:avLst/>
              <a:gdLst>
                <a:gd name="T0" fmla="*/ 3 w 192"/>
                <a:gd name="T1" fmla="*/ 106 h 214"/>
                <a:gd name="T2" fmla="*/ 11 w 192"/>
                <a:gd name="T3" fmla="*/ 39 h 214"/>
                <a:gd name="T4" fmla="*/ 61 w 192"/>
                <a:gd name="T5" fmla="*/ 3 h 214"/>
                <a:gd name="T6" fmla="*/ 99 w 192"/>
                <a:gd name="T7" fmla="*/ 97 h 214"/>
                <a:gd name="T8" fmla="*/ 74 w 192"/>
                <a:gd name="T9" fmla="*/ 116 h 214"/>
                <a:gd name="T10" fmla="*/ 189 w 192"/>
                <a:gd name="T11" fmla="*/ 116 h 214"/>
                <a:gd name="T12" fmla="*/ 188 w 192"/>
                <a:gd name="T13" fmla="*/ 104 h 214"/>
                <a:gd name="T14" fmla="*/ 161 w 192"/>
                <a:gd name="T15" fmla="*/ 124 h 214"/>
                <a:gd name="T16" fmla="*/ 187 w 192"/>
                <a:gd name="T17" fmla="*/ 128 h 214"/>
                <a:gd name="T18" fmla="*/ 189 w 192"/>
                <a:gd name="T19" fmla="*/ 125 h 214"/>
                <a:gd name="T20" fmla="*/ 183 w 192"/>
                <a:gd name="T21" fmla="*/ 123 h 214"/>
                <a:gd name="T22" fmla="*/ 45 w 192"/>
                <a:gd name="T23" fmla="*/ 97 h 214"/>
                <a:gd name="T24" fmla="*/ 55 w 192"/>
                <a:gd name="T25" fmla="*/ 119 h 214"/>
                <a:gd name="T26" fmla="*/ 65 w 192"/>
                <a:gd name="T27" fmla="*/ 97 h 214"/>
                <a:gd name="T28" fmla="*/ 83 w 192"/>
                <a:gd name="T29" fmla="*/ 59 h 214"/>
                <a:gd name="T30" fmla="*/ 61 w 192"/>
                <a:gd name="T31" fmla="*/ 30 h 214"/>
                <a:gd name="T32" fmla="*/ 28 w 192"/>
                <a:gd name="T33" fmla="*/ 214 h 214"/>
                <a:gd name="T34" fmla="*/ 18 w 192"/>
                <a:gd name="T35" fmla="*/ 158 h 214"/>
                <a:gd name="T36" fmla="*/ 82 w 192"/>
                <a:gd name="T37" fmla="*/ 200 h 214"/>
                <a:gd name="T38" fmla="*/ 108 w 192"/>
                <a:gd name="T39" fmla="*/ 198 h 214"/>
                <a:gd name="T40" fmla="*/ 174 w 192"/>
                <a:gd name="T41" fmla="*/ 134 h 214"/>
                <a:gd name="T42" fmla="*/ 116 w 192"/>
                <a:gd name="T43" fmla="*/ 180 h 214"/>
                <a:gd name="T44" fmla="*/ 100 w 192"/>
                <a:gd name="T45" fmla="*/ 138 h 214"/>
                <a:gd name="T46" fmla="*/ 65 w 192"/>
                <a:gd name="T47" fmla="*/ 110 h 214"/>
                <a:gd name="T48" fmla="*/ 45 w 192"/>
                <a:gd name="T49" fmla="*/ 110 h 214"/>
                <a:gd name="T50" fmla="*/ 13 w 192"/>
                <a:gd name="T51" fmla="*/ 132 h 214"/>
                <a:gd name="T52" fmla="*/ 1 w 192"/>
                <a:gd name="T53" fmla="*/ 154 h 214"/>
                <a:gd name="T54" fmla="*/ 55 w 192"/>
                <a:gd name="T55" fmla="*/ 119 h 214"/>
                <a:gd name="T56" fmla="*/ 72 w 192"/>
                <a:gd name="T57" fmla="*/ 115 h 214"/>
                <a:gd name="T58" fmla="*/ 55 w 192"/>
                <a:gd name="T59" fmla="*/ 119 h 214"/>
                <a:gd name="T60" fmla="*/ 37 w 192"/>
                <a:gd name="T61" fmla="*/ 115 h 214"/>
                <a:gd name="T62" fmla="*/ 55 w 192"/>
                <a:gd name="T63" fmla="*/ 119 h 214"/>
                <a:gd name="T64" fmla="*/ 18 w 192"/>
                <a:gd name="T65" fmla="*/ 158 h 214"/>
                <a:gd name="T66" fmla="*/ 59 w 192"/>
                <a:gd name="T67" fmla="*/ 60 h 214"/>
                <a:gd name="T68" fmla="*/ 83 w 192"/>
                <a:gd name="T69" fmla="*/ 68 h 214"/>
                <a:gd name="T70" fmla="*/ 59 w 192"/>
                <a:gd name="T71" fmla="*/ 60 h 214"/>
                <a:gd name="T72" fmla="*/ 33 w 192"/>
                <a:gd name="T73" fmla="*/ 77 h 214"/>
                <a:gd name="T74" fmla="*/ 41 w 192"/>
                <a:gd name="T75" fmla="*/ 52 h 214"/>
                <a:gd name="T76" fmla="*/ 58 w 192"/>
                <a:gd name="T77" fmla="*/ 65 h 214"/>
                <a:gd name="T78" fmla="*/ 50 w 192"/>
                <a:gd name="T79" fmla="*/ 6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214">
                  <a:moveTo>
                    <a:pt x="35" y="116"/>
                  </a:moveTo>
                  <a:cubicBezTo>
                    <a:pt x="17" y="115"/>
                    <a:pt x="3" y="111"/>
                    <a:pt x="3" y="106"/>
                  </a:cubicBezTo>
                  <a:cubicBezTo>
                    <a:pt x="3" y="106"/>
                    <a:pt x="11" y="101"/>
                    <a:pt x="11" y="97"/>
                  </a:cubicBezTo>
                  <a:cubicBezTo>
                    <a:pt x="11" y="39"/>
                    <a:pt x="11" y="39"/>
                    <a:pt x="11" y="39"/>
                  </a:cubicBezTo>
                  <a:cubicBezTo>
                    <a:pt x="11" y="18"/>
                    <a:pt x="31" y="0"/>
                    <a:pt x="52" y="1"/>
                  </a:cubicBezTo>
                  <a:cubicBezTo>
                    <a:pt x="58" y="1"/>
                    <a:pt x="61" y="3"/>
                    <a:pt x="61" y="3"/>
                  </a:cubicBezTo>
                  <a:cubicBezTo>
                    <a:pt x="82" y="3"/>
                    <a:pt x="99" y="20"/>
                    <a:pt x="99" y="41"/>
                  </a:cubicBezTo>
                  <a:cubicBezTo>
                    <a:pt x="99" y="97"/>
                    <a:pt x="99" y="97"/>
                    <a:pt x="99" y="97"/>
                  </a:cubicBezTo>
                  <a:cubicBezTo>
                    <a:pt x="99" y="101"/>
                    <a:pt x="107" y="106"/>
                    <a:pt x="107" y="106"/>
                  </a:cubicBezTo>
                  <a:cubicBezTo>
                    <a:pt x="107" y="111"/>
                    <a:pt x="93" y="115"/>
                    <a:pt x="74" y="116"/>
                  </a:cubicBezTo>
                  <a:moveTo>
                    <a:pt x="183" y="123"/>
                  </a:moveTo>
                  <a:cubicBezTo>
                    <a:pt x="189" y="116"/>
                    <a:pt x="189" y="116"/>
                    <a:pt x="189" y="116"/>
                  </a:cubicBezTo>
                  <a:cubicBezTo>
                    <a:pt x="192" y="113"/>
                    <a:pt x="191" y="107"/>
                    <a:pt x="188" y="104"/>
                  </a:cubicBezTo>
                  <a:cubicBezTo>
                    <a:pt x="188" y="104"/>
                    <a:pt x="188" y="104"/>
                    <a:pt x="188" y="104"/>
                  </a:cubicBezTo>
                  <a:cubicBezTo>
                    <a:pt x="184" y="101"/>
                    <a:pt x="179" y="102"/>
                    <a:pt x="176" y="106"/>
                  </a:cubicBezTo>
                  <a:cubicBezTo>
                    <a:pt x="161" y="124"/>
                    <a:pt x="161" y="124"/>
                    <a:pt x="161" y="124"/>
                  </a:cubicBezTo>
                  <a:cubicBezTo>
                    <a:pt x="174" y="134"/>
                    <a:pt x="174" y="134"/>
                    <a:pt x="174" y="134"/>
                  </a:cubicBezTo>
                  <a:cubicBezTo>
                    <a:pt x="187" y="128"/>
                    <a:pt x="187" y="128"/>
                    <a:pt x="187" y="128"/>
                  </a:cubicBezTo>
                  <a:cubicBezTo>
                    <a:pt x="188" y="128"/>
                    <a:pt x="189" y="126"/>
                    <a:pt x="189" y="125"/>
                  </a:cubicBezTo>
                  <a:cubicBezTo>
                    <a:pt x="189" y="125"/>
                    <a:pt x="189" y="125"/>
                    <a:pt x="189" y="125"/>
                  </a:cubicBezTo>
                  <a:cubicBezTo>
                    <a:pt x="188" y="123"/>
                    <a:pt x="187" y="123"/>
                    <a:pt x="185" y="123"/>
                  </a:cubicBezTo>
                  <a:lnTo>
                    <a:pt x="183" y="123"/>
                  </a:lnTo>
                  <a:close/>
                  <a:moveTo>
                    <a:pt x="24" y="66"/>
                  </a:moveTo>
                  <a:cubicBezTo>
                    <a:pt x="26" y="80"/>
                    <a:pt x="35" y="92"/>
                    <a:pt x="45" y="97"/>
                  </a:cubicBezTo>
                  <a:cubicBezTo>
                    <a:pt x="45" y="110"/>
                    <a:pt x="45" y="110"/>
                    <a:pt x="45" y="110"/>
                  </a:cubicBezTo>
                  <a:cubicBezTo>
                    <a:pt x="55" y="119"/>
                    <a:pt x="55" y="119"/>
                    <a:pt x="55" y="119"/>
                  </a:cubicBezTo>
                  <a:cubicBezTo>
                    <a:pt x="65" y="110"/>
                    <a:pt x="65" y="110"/>
                    <a:pt x="65" y="110"/>
                  </a:cubicBezTo>
                  <a:cubicBezTo>
                    <a:pt x="65" y="97"/>
                    <a:pt x="65" y="97"/>
                    <a:pt x="65" y="97"/>
                  </a:cubicBezTo>
                  <a:cubicBezTo>
                    <a:pt x="76" y="92"/>
                    <a:pt x="85" y="79"/>
                    <a:pt x="87" y="63"/>
                  </a:cubicBezTo>
                  <a:cubicBezTo>
                    <a:pt x="86" y="62"/>
                    <a:pt x="84" y="60"/>
                    <a:pt x="83" y="59"/>
                  </a:cubicBezTo>
                  <a:moveTo>
                    <a:pt x="77" y="53"/>
                  </a:moveTo>
                  <a:cubicBezTo>
                    <a:pt x="71" y="46"/>
                    <a:pt x="65" y="38"/>
                    <a:pt x="61" y="30"/>
                  </a:cubicBezTo>
                  <a:cubicBezTo>
                    <a:pt x="53" y="39"/>
                    <a:pt x="45" y="46"/>
                    <a:pt x="35" y="53"/>
                  </a:cubicBezTo>
                  <a:moveTo>
                    <a:pt x="28" y="214"/>
                  </a:moveTo>
                  <a:cubicBezTo>
                    <a:pt x="28" y="209"/>
                    <a:pt x="27" y="204"/>
                    <a:pt x="26" y="200"/>
                  </a:cubicBezTo>
                  <a:cubicBezTo>
                    <a:pt x="18" y="158"/>
                    <a:pt x="18" y="158"/>
                    <a:pt x="18" y="158"/>
                  </a:cubicBezTo>
                  <a:moveTo>
                    <a:pt x="81" y="206"/>
                  </a:moveTo>
                  <a:cubicBezTo>
                    <a:pt x="82" y="204"/>
                    <a:pt x="82" y="202"/>
                    <a:pt x="82" y="200"/>
                  </a:cubicBezTo>
                  <a:cubicBezTo>
                    <a:pt x="91" y="160"/>
                    <a:pt x="91" y="160"/>
                    <a:pt x="91" y="160"/>
                  </a:cubicBezTo>
                  <a:cubicBezTo>
                    <a:pt x="108" y="198"/>
                    <a:pt x="108" y="198"/>
                    <a:pt x="108" y="198"/>
                  </a:cubicBezTo>
                  <a:cubicBezTo>
                    <a:pt x="110" y="203"/>
                    <a:pt x="117" y="204"/>
                    <a:pt x="121" y="200"/>
                  </a:cubicBezTo>
                  <a:cubicBezTo>
                    <a:pt x="174" y="134"/>
                    <a:pt x="174" y="134"/>
                    <a:pt x="174" y="134"/>
                  </a:cubicBezTo>
                  <a:cubicBezTo>
                    <a:pt x="161" y="124"/>
                    <a:pt x="161" y="124"/>
                    <a:pt x="161" y="124"/>
                  </a:cubicBezTo>
                  <a:cubicBezTo>
                    <a:pt x="116" y="180"/>
                    <a:pt x="116" y="180"/>
                    <a:pt x="116" y="180"/>
                  </a:cubicBezTo>
                  <a:cubicBezTo>
                    <a:pt x="116" y="180"/>
                    <a:pt x="115" y="180"/>
                    <a:pt x="115" y="179"/>
                  </a:cubicBezTo>
                  <a:cubicBezTo>
                    <a:pt x="100" y="138"/>
                    <a:pt x="100" y="138"/>
                    <a:pt x="100" y="138"/>
                  </a:cubicBezTo>
                  <a:cubicBezTo>
                    <a:pt x="98" y="134"/>
                    <a:pt x="95" y="130"/>
                    <a:pt x="91" y="127"/>
                  </a:cubicBezTo>
                  <a:cubicBezTo>
                    <a:pt x="65" y="110"/>
                    <a:pt x="65" y="110"/>
                    <a:pt x="65" y="110"/>
                  </a:cubicBezTo>
                  <a:cubicBezTo>
                    <a:pt x="55" y="119"/>
                    <a:pt x="55" y="119"/>
                    <a:pt x="55" y="119"/>
                  </a:cubicBezTo>
                  <a:cubicBezTo>
                    <a:pt x="45" y="110"/>
                    <a:pt x="45" y="110"/>
                    <a:pt x="45" y="110"/>
                  </a:cubicBezTo>
                  <a:cubicBezTo>
                    <a:pt x="24" y="123"/>
                    <a:pt x="24" y="123"/>
                    <a:pt x="24" y="123"/>
                  </a:cubicBezTo>
                  <a:cubicBezTo>
                    <a:pt x="20" y="126"/>
                    <a:pt x="16" y="129"/>
                    <a:pt x="13" y="132"/>
                  </a:cubicBezTo>
                  <a:cubicBezTo>
                    <a:pt x="6" y="139"/>
                    <a:pt x="6" y="139"/>
                    <a:pt x="6" y="139"/>
                  </a:cubicBezTo>
                  <a:cubicBezTo>
                    <a:pt x="3" y="143"/>
                    <a:pt x="0" y="149"/>
                    <a:pt x="1" y="154"/>
                  </a:cubicBezTo>
                  <a:cubicBezTo>
                    <a:pt x="2" y="189"/>
                    <a:pt x="2" y="189"/>
                    <a:pt x="2" y="189"/>
                  </a:cubicBezTo>
                  <a:moveTo>
                    <a:pt x="55" y="119"/>
                  </a:moveTo>
                  <a:cubicBezTo>
                    <a:pt x="72" y="133"/>
                    <a:pt x="72" y="133"/>
                    <a:pt x="72" y="133"/>
                  </a:cubicBezTo>
                  <a:cubicBezTo>
                    <a:pt x="72" y="115"/>
                    <a:pt x="72" y="115"/>
                    <a:pt x="72" y="115"/>
                  </a:cubicBezTo>
                  <a:cubicBezTo>
                    <a:pt x="65" y="110"/>
                    <a:pt x="65" y="110"/>
                    <a:pt x="65" y="110"/>
                  </a:cubicBezTo>
                  <a:lnTo>
                    <a:pt x="55" y="119"/>
                  </a:lnTo>
                  <a:close/>
                  <a:moveTo>
                    <a:pt x="45" y="110"/>
                  </a:moveTo>
                  <a:cubicBezTo>
                    <a:pt x="37" y="115"/>
                    <a:pt x="37" y="115"/>
                    <a:pt x="37" y="115"/>
                  </a:cubicBezTo>
                  <a:cubicBezTo>
                    <a:pt x="37" y="133"/>
                    <a:pt x="37" y="133"/>
                    <a:pt x="37" y="133"/>
                  </a:cubicBezTo>
                  <a:cubicBezTo>
                    <a:pt x="55" y="119"/>
                    <a:pt x="55" y="119"/>
                    <a:pt x="55" y="119"/>
                  </a:cubicBezTo>
                  <a:lnTo>
                    <a:pt x="45" y="110"/>
                  </a:lnTo>
                  <a:close/>
                  <a:moveTo>
                    <a:pt x="18" y="158"/>
                  </a:moveTo>
                  <a:cubicBezTo>
                    <a:pt x="19" y="214"/>
                    <a:pt x="19" y="214"/>
                    <a:pt x="19" y="214"/>
                  </a:cubicBezTo>
                  <a:moveTo>
                    <a:pt x="59" y="60"/>
                  </a:moveTo>
                  <a:cubicBezTo>
                    <a:pt x="57" y="67"/>
                    <a:pt x="60" y="74"/>
                    <a:pt x="67" y="77"/>
                  </a:cubicBezTo>
                  <a:cubicBezTo>
                    <a:pt x="74" y="79"/>
                    <a:pt x="81" y="75"/>
                    <a:pt x="83" y="68"/>
                  </a:cubicBezTo>
                  <a:cubicBezTo>
                    <a:pt x="85" y="61"/>
                    <a:pt x="82" y="54"/>
                    <a:pt x="75" y="52"/>
                  </a:cubicBezTo>
                  <a:cubicBezTo>
                    <a:pt x="68" y="50"/>
                    <a:pt x="61" y="54"/>
                    <a:pt x="59" y="60"/>
                  </a:cubicBezTo>
                  <a:close/>
                  <a:moveTo>
                    <a:pt x="25" y="60"/>
                  </a:moveTo>
                  <a:cubicBezTo>
                    <a:pt x="23" y="67"/>
                    <a:pt x="27" y="74"/>
                    <a:pt x="33" y="77"/>
                  </a:cubicBezTo>
                  <a:cubicBezTo>
                    <a:pt x="40" y="79"/>
                    <a:pt x="47" y="75"/>
                    <a:pt x="49" y="68"/>
                  </a:cubicBezTo>
                  <a:cubicBezTo>
                    <a:pt x="52" y="61"/>
                    <a:pt x="48" y="54"/>
                    <a:pt x="41" y="52"/>
                  </a:cubicBezTo>
                  <a:cubicBezTo>
                    <a:pt x="34" y="50"/>
                    <a:pt x="27" y="54"/>
                    <a:pt x="25" y="60"/>
                  </a:cubicBezTo>
                  <a:close/>
                  <a:moveTo>
                    <a:pt x="58" y="65"/>
                  </a:moveTo>
                  <a:cubicBezTo>
                    <a:pt x="58" y="63"/>
                    <a:pt x="56" y="61"/>
                    <a:pt x="54" y="61"/>
                  </a:cubicBezTo>
                  <a:cubicBezTo>
                    <a:pt x="52" y="61"/>
                    <a:pt x="50" y="63"/>
                    <a:pt x="50" y="65"/>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6" name="Group 5">
            <a:extLst>
              <a:ext uri="{FF2B5EF4-FFF2-40B4-BE49-F238E27FC236}">
                <a16:creationId xmlns:a16="http://schemas.microsoft.com/office/drawing/2014/main" id="{EC285B0A-A66E-46C6-A1CD-213B82246ADE}"/>
              </a:ext>
            </a:extLst>
          </p:cNvPr>
          <p:cNvGrpSpPr/>
          <p:nvPr userDrawn="1"/>
        </p:nvGrpSpPr>
        <p:grpSpPr>
          <a:xfrm>
            <a:off x="7355219" y="3061125"/>
            <a:ext cx="849099" cy="1059129"/>
            <a:chOff x="7355219" y="3032550"/>
            <a:chExt cx="849099" cy="1059129"/>
          </a:xfrm>
        </p:grpSpPr>
        <p:sp>
          <p:nvSpPr>
            <p:cNvPr id="53" name="Freeform 10">
              <a:extLst>
                <a:ext uri="{FF2B5EF4-FFF2-40B4-BE49-F238E27FC236}">
                  <a16:creationId xmlns:a16="http://schemas.microsoft.com/office/drawing/2014/main" id="{04A5BA25-12C8-4811-86A0-33FAC1936C61}"/>
                </a:ext>
              </a:extLst>
            </p:cNvPr>
            <p:cNvSpPr>
              <a:spLocks/>
            </p:cNvSpPr>
            <p:nvPr userDrawn="1"/>
          </p:nvSpPr>
          <p:spPr bwMode="auto">
            <a:xfrm>
              <a:off x="7823749" y="4048595"/>
              <a:ext cx="240548" cy="0"/>
            </a:xfrm>
            <a:custGeom>
              <a:avLst/>
              <a:gdLst>
                <a:gd name="T0" fmla="*/ 0 w 134"/>
                <a:gd name="T1" fmla="*/ 134 w 134"/>
                <a:gd name="T2" fmla="*/ 0 w 134"/>
              </a:gdLst>
              <a:ahLst/>
              <a:cxnLst>
                <a:cxn ang="0">
                  <a:pos x="T0" y="0"/>
                </a:cxn>
                <a:cxn ang="0">
                  <a:pos x="T1" y="0"/>
                </a:cxn>
                <a:cxn ang="0">
                  <a:pos x="T2" y="0"/>
                </a:cxn>
              </a:cxnLst>
              <a:rect l="0" t="0" r="r" b="b"/>
              <a:pathLst>
                <a:path w="134">
                  <a:moveTo>
                    <a:pt x="0" y="0"/>
                  </a:moveTo>
                  <a:lnTo>
                    <a:pt x="134" y="0"/>
                  </a:lnTo>
                  <a:lnTo>
                    <a:pt x="0" y="0"/>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Line 11">
              <a:extLst>
                <a:ext uri="{FF2B5EF4-FFF2-40B4-BE49-F238E27FC236}">
                  <a16:creationId xmlns:a16="http://schemas.microsoft.com/office/drawing/2014/main" id="{229008CF-421C-4FD9-8A44-B509E26EB6B7}"/>
                </a:ext>
              </a:extLst>
            </p:cNvPr>
            <p:cNvSpPr>
              <a:spLocks noChangeShapeType="1"/>
            </p:cNvSpPr>
            <p:nvPr userDrawn="1"/>
          </p:nvSpPr>
          <p:spPr bwMode="auto">
            <a:xfrm>
              <a:off x="7823749" y="4048595"/>
              <a:ext cx="24054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Line 13">
              <a:extLst>
                <a:ext uri="{FF2B5EF4-FFF2-40B4-BE49-F238E27FC236}">
                  <a16:creationId xmlns:a16="http://schemas.microsoft.com/office/drawing/2014/main" id="{1EEE9EDD-D31D-48F6-B5D0-6376C12D9B63}"/>
                </a:ext>
              </a:extLst>
            </p:cNvPr>
            <p:cNvSpPr>
              <a:spLocks noChangeShapeType="1"/>
            </p:cNvSpPr>
            <p:nvPr userDrawn="1"/>
          </p:nvSpPr>
          <p:spPr bwMode="auto">
            <a:xfrm>
              <a:off x="7823749" y="4037826"/>
              <a:ext cx="0" cy="0"/>
            </a:xfrm>
            <a:prstGeom prst="line">
              <a:avLst/>
            </a:prstGeom>
            <a:noFill/>
            <a:ln w="22225"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4" name="Freeform 26">
              <a:extLst>
                <a:ext uri="{FF2B5EF4-FFF2-40B4-BE49-F238E27FC236}">
                  <a16:creationId xmlns:a16="http://schemas.microsoft.com/office/drawing/2014/main" id="{71058FBB-C5A9-40AB-8A99-2E4A89AE2B96}"/>
                </a:ext>
              </a:extLst>
            </p:cNvPr>
            <p:cNvSpPr>
              <a:spLocks/>
            </p:cNvSpPr>
            <p:nvPr userDrawn="1"/>
          </p:nvSpPr>
          <p:spPr bwMode="auto">
            <a:xfrm>
              <a:off x="7762714" y="3133078"/>
              <a:ext cx="226187" cy="319534"/>
            </a:xfrm>
            <a:custGeom>
              <a:avLst/>
              <a:gdLst>
                <a:gd name="T0" fmla="*/ 33 w 63"/>
                <a:gd name="T1" fmla="*/ 89 h 89"/>
                <a:gd name="T2" fmla="*/ 33 w 63"/>
                <a:gd name="T3" fmla="*/ 74 h 89"/>
                <a:gd name="T4" fmla="*/ 9 w 63"/>
                <a:gd name="T5" fmla="*/ 49 h 89"/>
                <a:gd name="T6" fmla="*/ 0 w 63"/>
                <a:gd name="T7" fmla="*/ 48 h 89"/>
                <a:gd name="T8" fmla="*/ 8 w 63"/>
                <a:gd name="T9" fmla="*/ 28 h 89"/>
                <a:gd name="T10" fmla="*/ 8 w 63"/>
                <a:gd name="T11" fmla="*/ 11 h 89"/>
                <a:gd name="T12" fmla="*/ 19 w 63"/>
                <a:gd name="T13" fmla="*/ 0 h 89"/>
                <a:gd name="T14" fmla="*/ 48 w 63"/>
                <a:gd name="T15" fmla="*/ 0 h 89"/>
                <a:gd name="T16" fmla="*/ 63 w 63"/>
                <a:gd name="T17" fmla="*/ 14 h 89"/>
                <a:gd name="T18" fmla="*/ 63 w 63"/>
                <a:gd name="T19" fmla="*/ 62 h 89"/>
                <a:gd name="T20" fmla="*/ 63 w 63"/>
                <a:gd name="T21" fmla="*/ 68 h 89"/>
                <a:gd name="T22" fmla="*/ 63 w 63"/>
                <a:gd name="T23"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89">
                  <a:moveTo>
                    <a:pt x="33" y="89"/>
                  </a:moveTo>
                  <a:cubicBezTo>
                    <a:pt x="33" y="74"/>
                    <a:pt x="33" y="74"/>
                    <a:pt x="33" y="74"/>
                  </a:cubicBezTo>
                  <a:cubicBezTo>
                    <a:pt x="15" y="73"/>
                    <a:pt x="9" y="57"/>
                    <a:pt x="9" y="49"/>
                  </a:cubicBezTo>
                  <a:cubicBezTo>
                    <a:pt x="0" y="48"/>
                    <a:pt x="0" y="48"/>
                    <a:pt x="0" y="48"/>
                  </a:cubicBezTo>
                  <a:cubicBezTo>
                    <a:pt x="8" y="28"/>
                    <a:pt x="8" y="28"/>
                    <a:pt x="8" y="28"/>
                  </a:cubicBezTo>
                  <a:cubicBezTo>
                    <a:pt x="8" y="11"/>
                    <a:pt x="8" y="11"/>
                    <a:pt x="8" y="11"/>
                  </a:cubicBezTo>
                  <a:cubicBezTo>
                    <a:pt x="8" y="5"/>
                    <a:pt x="13" y="0"/>
                    <a:pt x="19" y="0"/>
                  </a:cubicBezTo>
                  <a:cubicBezTo>
                    <a:pt x="48" y="0"/>
                    <a:pt x="48" y="0"/>
                    <a:pt x="48" y="0"/>
                  </a:cubicBezTo>
                  <a:cubicBezTo>
                    <a:pt x="56" y="0"/>
                    <a:pt x="63" y="6"/>
                    <a:pt x="63" y="14"/>
                  </a:cubicBezTo>
                  <a:cubicBezTo>
                    <a:pt x="63" y="62"/>
                    <a:pt x="63" y="62"/>
                    <a:pt x="63" y="62"/>
                  </a:cubicBezTo>
                  <a:cubicBezTo>
                    <a:pt x="63" y="68"/>
                    <a:pt x="63" y="68"/>
                    <a:pt x="63" y="68"/>
                  </a:cubicBezTo>
                  <a:cubicBezTo>
                    <a:pt x="63" y="80"/>
                    <a:pt x="63" y="80"/>
                    <a:pt x="63" y="80"/>
                  </a:cubicBezTo>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27">
              <a:extLst>
                <a:ext uri="{FF2B5EF4-FFF2-40B4-BE49-F238E27FC236}">
                  <a16:creationId xmlns:a16="http://schemas.microsoft.com/office/drawing/2014/main" id="{CD8BCDBB-3679-4E20-9BF9-BAC3BFFEBD62}"/>
                </a:ext>
              </a:extLst>
            </p:cNvPr>
            <p:cNvSpPr>
              <a:spLocks/>
            </p:cNvSpPr>
            <p:nvPr userDrawn="1"/>
          </p:nvSpPr>
          <p:spPr bwMode="auto">
            <a:xfrm>
              <a:off x="7723221" y="3032550"/>
              <a:ext cx="344666" cy="315943"/>
            </a:xfrm>
            <a:custGeom>
              <a:avLst/>
              <a:gdLst>
                <a:gd name="T0" fmla="*/ 39 w 96"/>
                <a:gd name="T1" fmla="*/ 47 h 88"/>
                <a:gd name="T2" fmla="*/ 45 w 96"/>
                <a:gd name="T3" fmla="*/ 73 h 88"/>
                <a:gd name="T4" fmla="*/ 47 w 96"/>
                <a:gd name="T5" fmla="*/ 73 h 88"/>
                <a:gd name="T6" fmla="*/ 51 w 96"/>
                <a:gd name="T7" fmla="*/ 73 h 88"/>
                <a:gd name="T8" fmla="*/ 51 w 96"/>
                <a:gd name="T9" fmla="*/ 64 h 88"/>
                <a:gd name="T10" fmla="*/ 57 w 96"/>
                <a:gd name="T11" fmla="*/ 64 h 88"/>
                <a:gd name="T12" fmla="*/ 62 w 96"/>
                <a:gd name="T13" fmla="*/ 69 h 88"/>
                <a:gd name="T14" fmla="*/ 59 w 96"/>
                <a:gd name="T15" fmla="*/ 78 h 88"/>
                <a:gd name="T16" fmla="*/ 74 w 96"/>
                <a:gd name="T17" fmla="*/ 88 h 88"/>
                <a:gd name="T18" fmla="*/ 80 w 96"/>
                <a:gd name="T19" fmla="*/ 82 h 88"/>
                <a:gd name="T20" fmla="*/ 80 w 96"/>
                <a:gd name="T21" fmla="*/ 73 h 88"/>
                <a:gd name="T22" fmla="*/ 85 w 96"/>
                <a:gd name="T23" fmla="*/ 49 h 88"/>
                <a:gd name="T24" fmla="*/ 90 w 96"/>
                <a:gd name="T25" fmla="*/ 34 h 88"/>
                <a:gd name="T26" fmla="*/ 66 w 96"/>
                <a:gd name="T27" fmla="*/ 0 h 88"/>
                <a:gd name="T28" fmla="*/ 30 w 96"/>
                <a:gd name="T29" fmla="*/ 0 h 88"/>
                <a:gd name="T30" fmla="*/ 6 w 96"/>
                <a:gd name="T31" fmla="*/ 35 h 88"/>
                <a:gd name="T32" fmla="*/ 7 w 96"/>
                <a:gd name="T33" fmla="*/ 37 h 88"/>
                <a:gd name="T34" fmla="*/ 22 w 96"/>
                <a:gd name="T35" fmla="*/ 47 h 88"/>
                <a:gd name="T36" fmla="*/ 39 w 96"/>
                <a:gd name="T37" fmla="*/ 4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88">
                  <a:moveTo>
                    <a:pt x="39" y="47"/>
                  </a:moveTo>
                  <a:cubicBezTo>
                    <a:pt x="45" y="73"/>
                    <a:pt x="45" y="73"/>
                    <a:pt x="45" y="73"/>
                  </a:cubicBezTo>
                  <a:cubicBezTo>
                    <a:pt x="47" y="73"/>
                    <a:pt x="47" y="73"/>
                    <a:pt x="47" y="73"/>
                  </a:cubicBezTo>
                  <a:cubicBezTo>
                    <a:pt x="51" y="73"/>
                    <a:pt x="51" y="73"/>
                    <a:pt x="51" y="73"/>
                  </a:cubicBezTo>
                  <a:cubicBezTo>
                    <a:pt x="51" y="64"/>
                    <a:pt x="51" y="64"/>
                    <a:pt x="51" y="64"/>
                  </a:cubicBezTo>
                  <a:cubicBezTo>
                    <a:pt x="53" y="64"/>
                    <a:pt x="55" y="63"/>
                    <a:pt x="57" y="64"/>
                  </a:cubicBezTo>
                  <a:cubicBezTo>
                    <a:pt x="59" y="65"/>
                    <a:pt x="61" y="67"/>
                    <a:pt x="62" y="69"/>
                  </a:cubicBezTo>
                  <a:cubicBezTo>
                    <a:pt x="63" y="73"/>
                    <a:pt x="61" y="76"/>
                    <a:pt x="59" y="78"/>
                  </a:cubicBezTo>
                  <a:cubicBezTo>
                    <a:pt x="74" y="88"/>
                    <a:pt x="74" y="88"/>
                    <a:pt x="74" y="88"/>
                  </a:cubicBezTo>
                  <a:cubicBezTo>
                    <a:pt x="77" y="88"/>
                    <a:pt x="80" y="85"/>
                    <a:pt x="80" y="82"/>
                  </a:cubicBezTo>
                  <a:cubicBezTo>
                    <a:pt x="80" y="73"/>
                    <a:pt x="80" y="73"/>
                    <a:pt x="80" y="73"/>
                  </a:cubicBezTo>
                  <a:cubicBezTo>
                    <a:pt x="80" y="65"/>
                    <a:pt x="82" y="57"/>
                    <a:pt x="85" y="49"/>
                  </a:cubicBezTo>
                  <a:cubicBezTo>
                    <a:pt x="90" y="34"/>
                    <a:pt x="90" y="34"/>
                    <a:pt x="90" y="34"/>
                  </a:cubicBezTo>
                  <a:cubicBezTo>
                    <a:pt x="96" y="18"/>
                    <a:pt x="84" y="0"/>
                    <a:pt x="66" y="0"/>
                  </a:cubicBezTo>
                  <a:cubicBezTo>
                    <a:pt x="30" y="0"/>
                    <a:pt x="30" y="0"/>
                    <a:pt x="30" y="0"/>
                  </a:cubicBezTo>
                  <a:cubicBezTo>
                    <a:pt x="12" y="0"/>
                    <a:pt x="0" y="18"/>
                    <a:pt x="6" y="35"/>
                  </a:cubicBezTo>
                  <a:cubicBezTo>
                    <a:pt x="7" y="37"/>
                    <a:pt x="7" y="37"/>
                    <a:pt x="7" y="37"/>
                  </a:cubicBezTo>
                  <a:cubicBezTo>
                    <a:pt x="10" y="43"/>
                    <a:pt x="15" y="47"/>
                    <a:pt x="22" y="47"/>
                  </a:cubicBezTo>
                  <a:lnTo>
                    <a:pt x="39" y="47"/>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28">
              <a:extLst>
                <a:ext uri="{FF2B5EF4-FFF2-40B4-BE49-F238E27FC236}">
                  <a16:creationId xmlns:a16="http://schemas.microsoft.com/office/drawing/2014/main" id="{3E77E79C-ED3B-4976-9C59-FF544A81041D}"/>
                </a:ext>
              </a:extLst>
            </p:cNvPr>
            <p:cNvSpPr>
              <a:spLocks/>
            </p:cNvSpPr>
            <p:nvPr userDrawn="1"/>
          </p:nvSpPr>
          <p:spPr bwMode="auto">
            <a:xfrm>
              <a:off x="7597562" y="3481333"/>
              <a:ext cx="366207" cy="262089"/>
            </a:xfrm>
            <a:custGeom>
              <a:avLst/>
              <a:gdLst>
                <a:gd name="T0" fmla="*/ 19 w 102"/>
                <a:gd name="T1" fmla="*/ 4 h 73"/>
                <a:gd name="T2" fmla="*/ 45 w 102"/>
                <a:gd name="T3" fmla="*/ 43 h 73"/>
                <a:gd name="T4" fmla="*/ 81 w 102"/>
                <a:gd name="T5" fmla="*/ 5 h 73"/>
                <a:gd name="T6" fmla="*/ 97 w 102"/>
                <a:gd name="T7" fmla="*/ 5 h 73"/>
                <a:gd name="T8" fmla="*/ 98 w 102"/>
                <a:gd name="T9" fmla="*/ 21 h 73"/>
                <a:gd name="T10" fmla="*/ 52 w 102"/>
                <a:gd name="T11" fmla="*/ 69 h 73"/>
                <a:gd name="T12" fmla="*/ 44 w 102"/>
                <a:gd name="T13" fmla="*/ 73 h 73"/>
                <a:gd name="T14" fmla="*/ 43 w 102"/>
                <a:gd name="T15" fmla="*/ 73 h 73"/>
                <a:gd name="T16" fmla="*/ 34 w 102"/>
                <a:gd name="T17" fmla="*/ 68 h 73"/>
                <a:gd name="T18" fmla="*/ 0 w 102"/>
                <a:gd name="T19"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73">
                  <a:moveTo>
                    <a:pt x="19" y="4"/>
                  </a:moveTo>
                  <a:cubicBezTo>
                    <a:pt x="45" y="43"/>
                    <a:pt x="45" y="43"/>
                    <a:pt x="45" y="43"/>
                  </a:cubicBezTo>
                  <a:cubicBezTo>
                    <a:pt x="81" y="5"/>
                    <a:pt x="81" y="5"/>
                    <a:pt x="81" y="5"/>
                  </a:cubicBezTo>
                  <a:cubicBezTo>
                    <a:pt x="85" y="0"/>
                    <a:pt x="93" y="0"/>
                    <a:pt x="97" y="5"/>
                  </a:cubicBezTo>
                  <a:cubicBezTo>
                    <a:pt x="102" y="9"/>
                    <a:pt x="102" y="16"/>
                    <a:pt x="98" y="21"/>
                  </a:cubicBezTo>
                  <a:cubicBezTo>
                    <a:pt x="52" y="69"/>
                    <a:pt x="52" y="69"/>
                    <a:pt x="52" y="69"/>
                  </a:cubicBezTo>
                  <a:cubicBezTo>
                    <a:pt x="50" y="71"/>
                    <a:pt x="47" y="73"/>
                    <a:pt x="44" y="73"/>
                  </a:cubicBezTo>
                  <a:cubicBezTo>
                    <a:pt x="43" y="73"/>
                    <a:pt x="43" y="73"/>
                    <a:pt x="43" y="73"/>
                  </a:cubicBezTo>
                  <a:cubicBezTo>
                    <a:pt x="39" y="72"/>
                    <a:pt x="36" y="70"/>
                    <a:pt x="34" y="68"/>
                  </a:cubicBezTo>
                  <a:cubicBezTo>
                    <a:pt x="0" y="17"/>
                    <a:pt x="0" y="17"/>
                    <a:pt x="0" y="17"/>
                  </a:cubicBezTo>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29">
              <a:extLst>
                <a:ext uri="{FF2B5EF4-FFF2-40B4-BE49-F238E27FC236}">
                  <a16:creationId xmlns:a16="http://schemas.microsoft.com/office/drawing/2014/main" id="{B2D8660B-E19B-4FE2-8DEE-9D94D4083A73}"/>
                </a:ext>
              </a:extLst>
            </p:cNvPr>
            <p:cNvSpPr>
              <a:spLocks/>
            </p:cNvSpPr>
            <p:nvPr userDrawn="1"/>
          </p:nvSpPr>
          <p:spPr bwMode="auto">
            <a:xfrm>
              <a:off x="7558069" y="3280278"/>
              <a:ext cx="150791" cy="147201"/>
            </a:xfrm>
            <a:custGeom>
              <a:avLst/>
              <a:gdLst>
                <a:gd name="T0" fmla="*/ 39 w 42"/>
                <a:gd name="T1" fmla="*/ 4 h 41"/>
                <a:gd name="T2" fmla="*/ 39 w 42"/>
                <a:gd name="T3" fmla="*/ 4 h 41"/>
                <a:gd name="T4" fmla="*/ 42 w 42"/>
                <a:gd name="T5" fmla="*/ 12 h 41"/>
                <a:gd name="T6" fmla="*/ 42 w 42"/>
                <a:gd name="T7" fmla="*/ 30 h 41"/>
                <a:gd name="T8" fmla="*/ 39 w 42"/>
                <a:gd name="T9" fmla="*/ 37 h 41"/>
                <a:gd name="T10" fmla="*/ 39 w 42"/>
                <a:gd name="T11" fmla="*/ 37 h 41"/>
                <a:gd name="T12" fmla="*/ 30 w 42"/>
                <a:gd name="T13" fmla="*/ 41 h 41"/>
                <a:gd name="T14" fmla="*/ 0 w 42"/>
                <a:gd name="T15" fmla="*/ 41 h 41"/>
                <a:gd name="T16" fmla="*/ 0 w 42"/>
                <a:gd name="T17" fmla="*/ 0 h 41"/>
                <a:gd name="T18" fmla="*/ 30 w 42"/>
                <a:gd name="T19" fmla="*/ 0 h 41"/>
                <a:gd name="T20" fmla="*/ 39 w 42"/>
                <a:gd name="T21"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1">
                  <a:moveTo>
                    <a:pt x="39" y="4"/>
                  </a:moveTo>
                  <a:cubicBezTo>
                    <a:pt x="39" y="4"/>
                    <a:pt x="39" y="4"/>
                    <a:pt x="39" y="4"/>
                  </a:cubicBezTo>
                  <a:cubicBezTo>
                    <a:pt x="41" y="6"/>
                    <a:pt x="42" y="9"/>
                    <a:pt x="42" y="12"/>
                  </a:cubicBezTo>
                  <a:cubicBezTo>
                    <a:pt x="42" y="30"/>
                    <a:pt x="42" y="30"/>
                    <a:pt x="42" y="30"/>
                  </a:cubicBezTo>
                  <a:cubicBezTo>
                    <a:pt x="42" y="32"/>
                    <a:pt x="41" y="35"/>
                    <a:pt x="39" y="37"/>
                  </a:cubicBezTo>
                  <a:cubicBezTo>
                    <a:pt x="39" y="37"/>
                    <a:pt x="39" y="37"/>
                    <a:pt x="39" y="37"/>
                  </a:cubicBezTo>
                  <a:cubicBezTo>
                    <a:pt x="37" y="40"/>
                    <a:pt x="34" y="41"/>
                    <a:pt x="30" y="41"/>
                  </a:cubicBezTo>
                  <a:cubicBezTo>
                    <a:pt x="0" y="41"/>
                    <a:pt x="0" y="41"/>
                    <a:pt x="0" y="41"/>
                  </a:cubicBezTo>
                  <a:cubicBezTo>
                    <a:pt x="0" y="0"/>
                    <a:pt x="0" y="0"/>
                    <a:pt x="0" y="0"/>
                  </a:cubicBezTo>
                  <a:cubicBezTo>
                    <a:pt x="30" y="0"/>
                    <a:pt x="30" y="0"/>
                    <a:pt x="30" y="0"/>
                  </a:cubicBezTo>
                  <a:cubicBezTo>
                    <a:pt x="34" y="0"/>
                    <a:pt x="37" y="2"/>
                    <a:pt x="39" y="4"/>
                  </a:cubicBez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0">
              <a:extLst>
                <a:ext uri="{FF2B5EF4-FFF2-40B4-BE49-F238E27FC236}">
                  <a16:creationId xmlns:a16="http://schemas.microsoft.com/office/drawing/2014/main" id="{F7803CA8-0B66-453D-9FEE-A12EAB771B98}"/>
                </a:ext>
              </a:extLst>
            </p:cNvPr>
            <p:cNvSpPr>
              <a:spLocks/>
            </p:cNvSpPr>
            <p:nvPr userDrawn="1"/>
          </p:nvSpPr>
          <p:spPr bwMode="auto">
            <a:xfrm>
              <a:off x="7387532" y="3208473"/>
              <a:ext cx="170538" cy="294402"/>
            </a:xfrm>
            <a:custGeom>
              <a:avLst/>
              <a:gdLst>
                <a:gd name="T0" fmla="*/ 48 w 48"/>
                <a:gd name="T1" fmla="*/ 20 h 82"/>
                <a:gd name="T2" fmla="*/ 48 w 48"/>
                <a:gd name="T3" fmla="*/ 20 h 82"/>
                <a:gd name="T4" fmla="*/ 48 w 48"/>
                <a:gd name="T5" fmla="*/ 61 h 82"/>
                <a:gd name="T6" fmla="*/ 48 w 48"/>
                <a:gd name="T7" fmla="*/ 61 h 82"/>
                <a:gd name="T8" fmla="*/ 40 w 48"/>
                <a:gd name="T9" fmla="*/ 70 h 82"/>
                <a:gd name="T10" fmla="*/ 0 w 48"/>
                <a:gd name="T11" fmla="*/ 82 h 82"/>
                <a:gd name="T12" fmla="*/ 0 w 48"/>
                <a:gd name="T13" fmla="*/ 41 h 82"/>
                <a:gd name="T14" fmla="*/ 0 w 48"/>
                <a:gd name="T15" fmla="*/ 0 h 82"/>
                <a:gd name="T16" fmla="*/ 40 w 48"/>
                <a:gd name="T17" fmla="*/ 12 h 82"/>
                <a:gd name="T18" fmla="*/ 48 w 48"/>
                <a:gd name="T19" fmla="*/ 2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82">
                  <a:moveTo>
                    <a:pt x="48" y="20"/>
                  </a:moveTo>
                  <a:cubicBezTo>
                    <a:pt x="48" y="20"/>
                    <a:pt x="48" y="20"/>
                    <a:pt x="48" y="20"/>
                  </a:cubicBezTo>
                  <a:cubicBezTo>
                    <a:pt x="48" y="61"/>
                    <a:pt x="48" y="61"/>
                    <a:pt x="48" y="61"/>
                  </a:cubicBezTo>
                  <a:cubicBezTo>
                    <a:pt x="48" y="61"/>
                    <a:pt x="48" y="61"/>
                    <a:pt x="48" y="61"/>
                  </a:cubicBezTo>
                  <a:cubicBezTo>
                    <a:pt x="47" y="65"/>
                    <a:pt x="44" y="69"/>
                    <a:pt x="40" y="70"/>
                  </a:cubicBezTo>
                  <a:cubicBezTo>
                    <a:pt x="0" y="82"/>
                    <a:pt x="0" y="82"/>
                    <a:pt x="0" y="82"/>
                  </a:cubicBezTo>
                  <a:cubicBezTo>
                    <a:pt x="0" y="41"/>
                    <a:pt x="0" y="41"/>
                    <a:pt x="0" y="41"/>
                  </a:cubicBezTo>
                  <a:cubicBezTo>
                    <a:pt x="0" y="0"/>
                    <a:pt x="0" y="0"/>
                    <a:pt x="0" y="0"/>
                  </a:cubicBezTo>
                  <a:cubicBezTo>
                    <a:pt x="40" y="12"/>
                    <a:pt x="40" y="12"/>
                    <a:pt x="40" y="12"/>
                  </a:cubicBezTo>
                  <a:cubicBezTo>
                    <a:pt x="44" y="13"/>
                    <a:pt x="47" y="16"/>
                    <a:pt x="48"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1">
              <a:extLst>
                <a:ext uri="{FF2B5EF4-FFF2-40B4-BE49-F238E27FC236}">
                  <a16:creationId xmlns:a16="http://schemas.microsoft.com/office/drawing/2014/main" id="{A04DA0C2-407B-4095-BCDF-ED0C3E9A647E}"/>
                </a:ext>
              </a:extLst>
            </p:cNvPr>
            <p:cNvSpPr>
              <a:spLocks/>
            </p:cNvSpPr>
            <p:nvPr userDrawn="1"/>
          </p:nvSpPr>
          <p:spPr bwMode="auto">
            <a:xfrm>
              <a:off x="7597562" y="3416709"/>
              <a:ext cx="61035" cy="122069"/>
            </a:xfrm>
            <a:custGeom>
              <a:avLst/>
              <a:gdLst>
                <a:gd name="T0" fmla="*/ 13 w 17"/>
                <a:gd name="T1" fmla="*/ 20 h 34"/>
                <a:gd name="T2" fmla="*/ 9 w 17"/>
                <a:gd name="T3" fmla="*/ 3 h 34"/>
                <a:gd name="T4" fmla="*/ 5 w 17"/>
                <a:gd name="T5" fmla="*/ 0 h 34"/>
                <a:gd name="T6" fmla="*/ 2 w 17"/>
                <a:gd name="T7" fmla="*/ 4 h 34"/>
                <a:gd name="T8" fmla="*/ 0 w 17"/>
                <a:gd name="T9" fmla="*/ 31 h 34"/>
                <a:gd name="T10" fmla="*/ 2 w 17"/>
                <a:gd name="T11" fmla="*/ 34 h 34"/>
                <a:gd name="T12" fmla="*/ 17 w 17"/>
                <a:gd name="T13" fmla="*/ 23 h 34"/>
                <a:gd name="T14" fmla="*/ 17 w 17"/>
                <a:gd name="T15" fmla="*/ 22 h 34"/>
                <a:gd name="T16" fmla="*/ 13 w 17"/>
                <a:gd name="T17"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4">
                  <a:moveTo>
                    <a:pt x="13" y="20"/>
                  </a:moveTo>
                  <a:cubicBezTo>
                    <a:pt x="9" y="3"/>
                    <a:pt x="9" y="3"/>
                    <a:pt x="9" y="3"/>
                  </a:cubicBezTo>
                  <a:cubicBezTo>
                    <a:pt x="8" y="1"/>
                    <a:pt x="7" y="0"/>
                    <a:pt x="5" y="0"/>
                  </a:cubicBezTo>
                  <a:cubicBezTo>
                    <a:pt x="3" y="1"/>
                    <a:pt x="3" y="2"/>
                    <a:pt x="2" y="4"/>
                  </a:cubicBezTo>
                  <a:cubicBezTo>
                    <a:pt x="0" y="31"/>
                    <a:pt x="0" y="31"/>
                    <a:pt x="0" y="31"/>
                  </a:cubicBezTo>
                  <a:cubicBezTo>
                    <a:pt x="2" y="34"/>
                    <a:pt x="2" y="34"/>
                    <a:pt x="2" y="34"/>
                  </a:cubicBezTo>
                  <a:cubicBezTo>
                    <a:pt x="17" y="23"/>
                    <a:pt x="17" y="23"/>
                    <a:pt x="17" y="23"/>
                  </a:cubicBezTo>
                  <a:cubicBezTo>
                    <a:pt x="17" y="23"/>
                    <a:pt x="17" y="22"/>
                    <a:pt x="17" y="22"/>
                  </a:cubicBezTo>
                  <a:lnTo>
                    <a:pt x="13" y="20"/>
                  </a:ln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Rectangle 32">
              <a:extLst>
                <a:ext uri="{FF2B5EF4-FFF2-40B4-BE49-F238E27FC236}">
                  <a16:creationId xmlns:a16="http://schemas.microsoft.com/office/drawing/2014/main" id="{02AF57E0-1EDC-4248-BC5E-057EE510C193}"/>
                </a:ext>
              </a:extLst>
            </p:cNvPr>
            <p:cNvSpPr>
              <a:spLocks noChangeArrowheads="1"/>
            </p:cNvSpPr>
            <p:nvPr userDrawn="1"/>
          </p:nvSpPr>
          <p:spPr bwMode="auto">
            <a:xfrm>
              <a:off x="7708860" y="3330542"/>
              <a:ext cx="25132" cy="46673"/>
            </a:xfrm>
            <a:prstGeom prst="rect">
              <a:avLst/>
            </a:prstGeom>
            <a:solidFill>
              <a:srgbClr val="FFF3C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Rectangle 33">
              <a:extLst>
                <a:ext uri="{FF2B5EF4-FFF2-40B4-BE49-F238E27FC236}">
                  <a16:creationId xmlns:a16="http://schemas.microsoft.com/office/drawing/2014/main" id="{42098077-80B7-4F61-AF97-98039229557A}"/>
                </a:ext>
              </a:extLst>
            </p:cNvPr>
            <p:cNvSpPr>
              <a:spLocks noChangeArrowheads="1"/>
            </p:cNvSpPr>
            <p:nvPr userDrawn="1"/>
          </p:nvSpPr>
          <p:spPr bwMode="auto">
            <a:xfrm>
              <a:off x="7362400" y="3330542"/>
              <a:ext cx="25132" cy="46673"/>
            </a:xfrm>
            <a:prstGeom prst="rect">
              <a:avLst/>
            </a:prstGeom>
            <a:solidFill>
              <a:srgbClr val="BE93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34">
              <a:extLst>
                <a:ext uri="{FF2B5EF4-FFF2-40B4-BE49-F238E27FC236}">
                  <a16:creationId xmlns:a16="http://schemas.microsoft.com/office/drawing/2014/main" id="{29C92137-EB20-4EA2-9E02-933802AD58C9}"/>
                </a:ext>
              </a:extLst>
            </p:cNvPr>
            <p:cNvSpPr>
              <a:spLocks/>
            </p:cNvSpPr>
            <p:nvPr userDrawn="1"/>
          </p:nvSpPr>
          <p:spPr bwMode="auto">
            <a:xfrm>
              <a:off x="7550888" y="3420299"/>
              <a:ext cx="57444" cy="114889"/>
            </a:xfrm>
            <a:custGeom>
              <a:avLst/>
              <a:gdLst>
                <a:gd name="T0" fmla="*/ 6 w 32"/>
                <a:gd name="T1" fmla="*/ 64 h 64"/>
                <a:gd name="T2" fmla="*/ 24 w 32"/>
                <a:gd name="T3" fmla="*/ 64 h 64"/>
                <a:gd name="T4" fmla="*/ 32 w 32"/>
                <a:gd name="T5" fmla="*/ 0 h 64"/>
                <a:gd name="T6" fmla="*/ 0 w 32"/>
                <a:gd name="T7" fmla="*/ 0 h 64"/>
                <a:gd name="T8" fmla="*/ 6 w 32"/>
                <a:gd name="T9" fmla="*/ 64 h 64"/>
              </a:gdLst>
              <a:ahLst/>
              <a:cxnLst>
                <a:cxn ang="0">
                  <a:pos x="T0" y="T1"/>
                </a:cxn>
                <a:cxn ang="0">
                  <a:pos x="T2" y="T3"/>
                </a:cxn>
                <a:cxn ang="0">
                  <a:pos x="T4" y="T5"/>
                </a:cxn>
                <a:cxn ang="0">
                  <a:pos x="T6" y="T7"/>
                </a:cxn>
                <a:cxn ang="0">
                  <a:pos x="T8" y="T9"/>
                </a:cxn>
              </a:cxnLst>
              <a:rect l="0" t="0" r="r" b="b"/>
              <a:pathLst>
                <a:path w="32" h="64">
                  <a:moveTo>
                    <a:pt x="6" y="64"/>
                  </a:moveTo>
                  <a:lnTo>
                    <a:pt x="24" y="64"/>
                  </a:lnTo>
                  <a:lnTo>
                    <a:pt x="32" y="0"/>
                  </a:lnTo>
                  <a:lnTo>
                    <a:pt x="0" y="0"/>
                  </a:lnTo>
                  <a:lnTo>
                    <a:pt x="6" y="64"/>
                  </a:lnTo>
                  <a:close/>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35">
              <a:extLst>
                <a:ext uri="{FF2B5EF4-FFF2-40B4-BE49-F238E27FC236}">
                  <a16:creationId xmlns:a16="http://schemas.microsoft.com/office/drawing/2014/main" id="{E0935BD9-4286-42A7-8F1C-8963803A5418}"/>
                </a:ext>
              </a:extLst>
            </p:cNvPr>
            <p:cNvSpPr>
              <a:spLocks/>
            </p:cNvSpPr>
            <p:nvPr userDrawn="1"/>
          </p:nvSpPr>
          <p:spPr bwMode="auto">
            <a:xfrm>
              <a:off x="7529347" y="3409528"/>
              <a:ext cx="50264" cy="100527"/>
            </a:xfrm>
            <a:custGeom>
              <a:avLst/>
              <a:gdLst>
                <a:gd name="T0" fmla="*/ 8 w 14"/>
                <a:gd name="T1" fmla="*/ 28 h 28"/>
                <a:gd name="T2" fmla="*/ 4 w 14"/>
                <a:gd name="T3" fmla="*/ 23 h 28"/>
                <a:gd name="T4" fmla="*/ 2 w 14"/>
                <a:gd name="T5" fmla="*/ 20 h 28"/>
                <a:gd name="T6" fmla="*/ 1 w 14"/>
                <a:gd name="T7" fmla="*/ 6 h 28"/>
                <a:gd name="T8" fmla="*/ 6 w 14"/>
                <a:gd name="T9" fmla="*/ 0 h 28"/>
                <a:gd name="T10" fmla="*/ 9 w 14"/>
                <a:gd name="T11" fmla="*/ 0 h 28"/>
                <a:gd name="T12" fmla="*/ 14 w 14"/>
                <a:gd name="T13" fmla="*/ 6 h 28"/>
                <a:gd name="T14" fmla="*/ 14 w 14"/>
                <a:gd name="T15" fmla="*/ 18 h 28"/>
                <a:gd name="T16" fmla="*/ 9 w 14"/>
                <a:gd name="T17" fmla="*/ 24 h 28"/>
                <a:gd name="T18" fmla="*/ 8 w 14"/>
                <a:gd name="T19" fmla="*/ 24 h 28"/>
                <a:gd name="T20" fmla="*/ 8 w 14"/>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8" y="28"/>
                  </a:moveTo>
                  <a:cubicBezTo>
                    <a:pt x="4" y="23"/>
                    <a:pt x="4" y="23"/>
                    <a:pt x="4" y="23"/>
                  </a:cubicBezTo>
                  <a:cubicBezTo>
                    <a:pt x="3" y="23"/>
                    <a:pt x="2" y="21"/>
                    <a:pt x="2" y="20"/>
                  </a:cubicBezTo>
                  <a:cubicBezTo>
                    <a:pt x="1" y="6"/>
                    <a:pt x="1" y="6"/>
                    <a:pt x="1" y="6"/>
                  </a:cubicBezTo>
                  <a:cubicBezTo>
                    <a:pt x="0" y="3"/>
                    <a:pt x="3" y="1"/>
                    <a:pt x="6" y="0"/>
                  </a:cubicBezTo>
                  <a:cubicBezTo>
                    <a:pt x="9" y="0"/>
                    <a:pt x="9" y="0"/>
                    <a:pt x="9" y="0"/>
                  </a:cubicBezTo>
                  <a:cubicBezTo>
                    <a:pt x="12" y="0"/>
                    <a:pt x="14" y="3"/>
                    <a:pt x="14" y="6"/>
                  </a:cubicBezTo>
                  <a:cubicBezTo>
                    <a:pt x="14" y="18"/>
                    <a:pt x="14" y="18"/>
                    <a:pt x="14" y="18"/>
                  </a:cubicBezTo>
                  <a:cubicBezTo>
                    <a:pt x="14" y="21"/>
                    <a:pt x="12" y="23"/>
                    <a:pt x="9" y="24"/>
                  </a:cubicBezTo>
                  <a:cubicBezTo>
                    <a:pt x="8" y="24"/>
                    <a:pt x="8" y="24"/>
                    <a:pt x="8" y="24"/>
                  </a:cubicBezTo>
                  <a:lnTo>
                    <a:pt x="8" y="28"/>
                  </a:ln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36">
              <a:extLst>
                <a:ext uri="{FF2B5EF4-FFF2-40B4-BE49-F238E27FC236}">
                  <a16:creationId xmlns:a16="http://schemas.microsoft.com/office/drawing/2014/main" id="{446A2744-D86F-4093-93F1-5A584CA6E5FE}"/>
                </a:ext>
              </a:extLst>
            </p:cNvPr>
            <p:cNvSpPr>
              <a:spLocks/>
            </p:cNvSpPr>
            <p:nvPr userDrawn="1"/>
          </p:nvSpPr>
          <p:spPr bwMode="auto">
            <a:xfrm>
              <a:off x="7820158" y="3377216"/>
              <a:ext cx="251319" cy="671380"/>
            </a:xfrm>
            <a:custGeom>
              <a:avLst/>
              <a:gdLst>
                <a:gd name="T0" fmla="*/ 34 w 140"/>
                <a:gd name="T1" fmla="*/ 70 h 374"/>
                <a:gd name="T2" fmla="*/ 34 w 140"/>
                <a:gd name="T3" fmla="*/ 40 h 374"/>
                <a:gd name="T4" fmla="*/ 102 w 140"/>
                <a:gd name="T5" fmla="*/ 0 h 374"/>
                <a:gd name="T6" fmla="*/ 102 w 140"/>
                <a:gd name="T7" fmla="*/ 40 h 374"/>
                <a:gd name="T8" fmla="*/ 140 w 140"/>
                <a:gd name="T9" fmla="*/ 76 h 374"/>
                <a:gd name="T10" fmla="*/ 140 w 140"/>
                <a:gd name="T11" fmla="*/ 374 h 374"/>
                <a:gd name="T12" fmla="*/ 0 w 140"/>
                <a:gd name="T13" fmla="*/ 374 h 374"/>
                <a:gd name="T14" fmla="*/ 0 w 140"/>
                <a:gd name="T15" fmla="*/ 172 h 374"/>
                <a:gd name="T16" fmla="*/ 0 w 140"/>
                <a:gd name="T17" fmla="*/ 144 h 374"/>
                <a:gd name="T18" fmla="*/ 34 w 140"/>
                <a:gd name="T19" fmla="*/ 7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374">
                  <a:moveTo>
                    <a:pt x="34" y="70"/>
                  </a:moveTo>
                  <a:lnTo>
                    <a:pt x="34" y="40"/>
                  </a:lnTo>
                  <a:lnTo>
                    <a:pt x="102" y="0"/>
                  </a:lnTo>
                  <a:lnTo>
                    <a:pt x="102" y="40"/>
                  </a:lnTo>
                  <a:lnTo>
                    <a:pt x="140" y="76"/>
                  </a:lnTo>
                  <a:lnTo>
                    <a:pt x="140" y="374"/>
                  </a:lnTo>
                  <a:lnTo>
                    <a:pt x="0" y="374"/>
                  </a:lnTo>
                  <a:lnTo>
                    <a:pt x="0" y="172"/>
                  </a:lnTo>
                  <a:lnTo>
                    <a:pt x="0" y="144"/>
                  </a:lnTo>
                  <a:lnTo>
                    <a:pt x="34" y="70"/>
                  </a:lnTo>
                  <a:close/>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37">
              <a:extLst>
                <a:ext uri="{FF2B5EF4-FFF2-40B4-BE49-F238E27FC236}">
                  <a16:creationId xmlns:a16="http://schemas.microsoft.com/office/drawing/2014/main" id="{581D4893-2B08-4C76-8145-481E81C196D0}"/>
                </a:ext>
              </a:extLst>
            </p:cNvPr>
            <p:cNvSpPr>
              <a:spLocks/>
            </p:cNvSpPr>
            <p:nvPr userDrawn="1"/>
          </p:nvSpPr>
          <p:spPr bwMode="auto">
            <a:xfrm>
              <a:off x="7820158" y="3377216"/>
              <a:ext cx="251319" cy="671380"/>
            </a:xfrm>
            <a:custGeom>
              <a:avLst/>
              <a:gdLst>
                <a:gd name="T0" fmla="*/ 34 w 140"/>
                <a:gd name="T1" fmla="*/ 70 h 374"/>
                <a:gd name="T2" fmla="*/ 34 w 140"/>
                <a:gd name="T3" fmla="*/ 40 h 374"/>
                <a:gd name="T4" fmla="*/ 102 w 140"/>
                <a:gd name="T5" fmla="*/ 0 h 374"/>
                <a:gd name="T6" fmla="*/ 102 w 140"/>
                <a:gd name="T7" fmla="*/ 40 h 374"/>
                <a:gd name="T8" fmla="*/ 140 w 140"/>
                <a:gd name="T9" fmla="*/ 76 h 374"/>
                <a:gd name="T10" fmla="*/ 140 w 140"/>
                <a:gd name="T11" fmla="*/ 374 h 374"/>
                <a:gd name="T12" fmla="*/ 0 w 140"/>
                <a:gd name="T13" fmla="*/ 374 h 374"/>
                <a:gd name="T14" fmla="*/ 0 w 140"/>
                <a:gd name="T15" fmla="*/ 172 h 374"/>
                <a:gd name="T16" fmla="*/ 0 w 140"/>
                <a:gd name="T17" fmla="*/ 144 h 374"/>
                <a:gd name="T18" fmla="*/ 34 w 140"/>
                <a:gd name="T19" fmla="*/ 7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374">
                  <a:moveTo>
                    <a:pt x="34" y="70"/>
                  </a:moveTo>
                  <a:lnTo>
                    <a:pt x="34" y="40"/>
                  </a:lnTo>
                  <a:lnTo>
                    <a:pt x="102" y="0"/>
                  </a:lnTo>
                  <a:lnTo>
                    <a:pt x="102" y="40"/>
                  </a:lnTo>
                  <a:lnTo>
                    <a:pt x="140" y="76"/>
                  </a:lnTo>
                  <a:lnTo>
                    <a:pt x="140" y="374"/>
                  </a:lnTo>
                  <a:lnTo>
                    <a:pt x="0" y="374"/>
                  </a:lnTo>
                  <a:lnTo>
                    <a:pt x="0" y="172"/>
                  </a:lnTo>
                  <a:lnTo>
                    <a:pt x="0" y="144"/>
                  </a:lnTo>
                  <a:lnTo>
                    <a:pt x="34" y="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38">
              <a:extLst>
                <a:ext uri="{FF2B5EF4-FFF2-40B4-BE49-F238E27FC236}">
                  <a16:creationId xmlns:a16="http://schemas.microsoft.com/office/drawing/2014/main" id="{AAA20C5A-3DDE-4667-A69F-26CE68BC02A9}"/>
                </a:ext>
              </a:extLst>
            </p:cNvPr>
            <p:cNvSpPr>
              <a:spLocks/>
            </p:cNvSpPr>
            <p:nvPr userDrawn="1"/>
          </p:nvSpPr>
          <p:spPr bwMode="auto">
            <a:xfrm>
              <a:off x="8003262" y="3449021"/>
              <a:ext cx="201055" cy="642658"/>
            </a:xfrm>
            <a:custGeom>
              <a:avLst/>
              <a:gdLst>
                <a:gd name="T0" fmla="*/ 3 w 56"/>
                <a:gd name="T1" fmla="*/ 0 h 179"/>
                <a:gd name="T2" fmla="*/ 19 w 56"/>
                <a:gd name="T3" fmla="*/ 17 h 179"/>
                <a:gd name="T4" fmla="*/ 44 w 56"/>
                <a:gd name="T5" fmla="*/ 90 h 179"/>
                <a:gd name="T6" fmla="*/ 45 w 56"/>
                <a:gd name="T7" fmla="*/ 93 h 179"/>
                <a:gd name="T8" fmla="*/ 56 w 56"/>
                <a:gd name="T9" fmla="*/ 176 h 179"/>
                <a:gd name="T10" fmla="*/ 33 w 56"/>
                <a:gd name="T11" fmla="*/ 179 h 179"/>
                <a:gd name="T12" fmla="*/ 25 w 56"/>
                <a:gd name="T13" fmla="*/ 115 h 179"/>
                <a:gd name="T14" fmla="*/ 19 w 56"/>
                <a:gd name="T15" fmla="*/ 93 h 179"/>
                <a:gd name="T16" fmla="*/ 0 w 56"/>
                <a:gd name="T17" fmla="*/ 4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179">
                  <a:moveTo>
                    <a:pt x="3" y="0"/>
                  </a:moveTo>
                  <a:cubicBezTo>
                    <a:pt x="10" y="3"/>
                    <a:pt x="16" y="9"/>
                    <a:pt x="19" y="17"/>
                  </a:cubicBezTo>
                  <a:cubicBezTo>
                    <a:pt x="44" y="90"/>
                    <a:pt x="44" y="90"/>
                    <a:pt x="44" y="90"/>
                  </a:cubicBezTo>
                  <a:cubicBezTo>
                    <a:pt x="44" y="91"/>
                    <a:pt x="44" y="92"/>
                    <a:pt x="45" y="93"/>
                  </a:cubicBezTo>
                  <a:cubicBezTo>
                    <a:pt x="56" y="176"/>
                    <a:pt x="56" y="176"/>
                    <a:pt x="56" y="176"/>
                  </a:cubicBezTo>
                  <a:cubicBezTo>
                    <a:pt x="33" y="179"/>
                    <a:pt x="33" y="179"/>
                    <a:pt x="33" y="179"/>
                  </a:cubicBezTo>
                  <a:cubicBezTo>
                    <a:pt x="25" y="115"/>
                    <a:pt x="25" y="115"/>
                    <a:pt x="25" y="115"/>
                  </a:cubicBezTo>
                  <a:cubicBezTo>
                    <a:pt x="24" y="107"/>
                    <a:pt x="22" y="100"/>
                    <a:pt x="19" y="93"/>
                  </a:cubicBezTo>
                  <a:cubicBezTo>
                    <a:pt x="0" y="40"/>
                    <a:pt x="0" y="40"/>
                    <a:pt x="0" y="40"/>
                  </a:cubicBezTo>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39">
              <a:extLst>
                <a:ext uri="{FF2B5EF4-FFF2-40B4-BE49-F238E27FC236}">
                  <a16:creationId xmlns:a16="http://schemas.microsoft.com/office/drawing/2014/main" id="{8C8E4C68-3CD9-4588-8876-F93B6D7E7001}"/>
                </a:ext>
              </a:extLst>
            </p:cNvPr>
            <p:cNvSpPr>
              <a:spLocks noEditPoints="1"/>
            </p:cNvSpPr>
            <p:nvPr userDrawn="1"/>
          </p:nvSpPr>
          <p:spPr bwMode="auto">
            <a:xfrm>
              <a:off x="7355219" y="3032550"/>
              <a:ext cx="849099" cy="1059128"/>
            </a:xfrm>
            <a:custGeom>
              <a:avLst/>
              <a:gdLst>
                <a:gd name="T0" fmla="*/ 123 w 237"/>
                <a:gd name="T1" fmla="*/ 77 h 295"/>
                <a:gd name="T2" fmla="*/ 122 w 237"/>
                <a:gd name="T3" fmla="*/ 56 h 295"/>
                <a:gd name="T4" fmla="*/ 177 w 237"/>
                <a:gd name="T5" fmla="*/ 100 h 295"/>
                <a:gd name="T6" fmla="*/ 177 w 237"/>
                <a:gd name="T7" fmla="*/ 88 h 295"/>
                <a:gd name="T8" fmla="*/ 183 w 237"/>
                <a:gd name="T9" fmla="*/ 73 h 295"/>
                <a:gd name="T10" fmla="*/ 193 w 237"/>
                <a:gd name="T11" fmla="*/ 34 h 295"/>
                <a:gd name="T12" fmla="*/ 133 w 237"/>
                <a:gd name="T13" fmla="*/ 0 h 295"/>
                <a:gd name="T14" fmla="*/ 110 w 237"/>
                <a:gd name="T15" fmla="*/ 37 h 295"/>
                <a:gd name="T16" fmla="*/ 142 w 237"/>
                <a:gd name="T17" fmla="*/ 47 h 295"/>
                <a:gd name="T18" fmla="*/ 77 w 237"/>
                <a:gd name="T19" fmla="*/ 110 h 295"/>
                <a:gd name="T20" fmla="*/ 96 w 237"/>
                <a:gd name="T21" fmla="*/ 106 h 295"/>
                <a:gd name="T22" fmla="*/ 99 w 237"/>
                <a:gd name="T23" fmla="*/ 99 h 295"/>
                <a:gd name="T24" fmla="*/ 106 w 237"/>
                <a:gd name="T25" fmla="*/ 96 h 295"/>
                <a:gd name="T26" fmla="*/ 99 w 237"/>
                <a:gd name="T27" fmla="*/ 83 h 295"/>
                <a:gd name="T28" fmla="*/ 96 w 237"/>
                <a:gd name="T29" fmla="*/ 73 h 295"/>
                <a:gd name="T30" fmla="*/ 57 w 237"/>
                <a:gd name="T31" fmla="*/ 69 h 295"/>
                <a:gd name="T32" fmla="*/ 9 w 237"/>
                <a:gd name="T33" fmla="*/ 49 h 295"/>
                <a:gd name="T34" fmla="*/ 0 w 237"/>
                <a:gd name="T35" fmla="*/ 83 h 295"/>
                <a:gd name="T36" fmla="*/ 9 w 237"/>
                <a:gd name="T37" fmla="*/ 96 h 295"/>
                <a:gd name="T38" fmla="*/ 49 w 237"/>
                <a:gd name="T39" fmla="*/ 119 h 295"/>
                <a:gd name="T40" fmla="*/ 57 w 237"/>
                <a:gd name="T41" fmla="*/ 133 h 295"/>
                <a:gd name="T42" fmla="*/ 67 w 237"/>
                <a:gd name="T43" fmla="*/ 140 h 295"/>
                <a:gd name="T44" fmla="*/ 81 w 237"/>
                <a:gd name="T45" fmla="*/ 127 h 295"/>
                <a:gd name="T46" fmla="*/ 73 w 237"/>
                <a:gd name="T47" fmla="*/ 107 h 295"/>
                <a:gd name="T48" fmla="*/ 68 w 237"/>
                <a:gd name="T49" fmla="*/ 138 h 295"/>
                <a:gd name="T50" fmla="*/ 85 w 237"/>
                <a:gd name="T51" fmla="*/ 130 h 295"/>
                <a:gd name="T52" fmla="*/ 81 w 237"/>
                <a:gd name="T53" fmla="*/ 127 h 295"/>
                <a:gd name="T54" fmla="*/ 58 w 237"/>
                <a:gd name="T55" fmla="*/ 129 h 295"/>
                <a:gd name="T56" fmla="*/ 63 w 237"/>
                <a:gd name="T57" fmla="*/ 111 h 295"/>
                <a:gd name="T58" fmla="*/ 55 w 237"/>
                <a:gd name="T59" fmla="*/ 105 h 295"/>
                <a:gd name="T60" fmla="*/ 51 w 237"/>
                <a:gd name="T61" fmla="*/ 125 h 295"/>
                <a:gd name="T62" fmla="*/ 57 w 237"/>
                <a:gd name="T63" fmla="*/ 133 h 295"/>
                <a:gd name="T64" fmla="*/ 57 w 237"/>
                <a:gd name="T65" fmla="*/ 90 h 295"/>
                <a:gd name="T66" fmla="*/ 237 w 237"/>
                <a:gd name="T67" fmla="*/ 292 h 295"/>
                <a:gd name="T68" fmla="*/ 225 w 237"/>
                <a:gd name="T69" fmla="*/ 206 h 295"/>
                <a:gd name="T70" fmla="*/ 184 w 237"/>
                <a:gd name="T71" fmla="*/ 116 h 295"/>
                <a:gd name="T72" fmla="*/ 214 w 237"/>
                <a:gd name="T73" fmla="*/ 295 h 295"/>
                <a:gd name="T74" fmla="*/ 200 w 237"/>
                <a:gd name="T75" fmla="*/ 209 h 295"/>
                <a:gd name="T76" fmla="*/ 70 w 237"/>
                <a:gd name="T77" fmla="*/ 141 h 295"/>
                <a:gd name="T78" fmla="*/ 102 w 237"/>
                <a:gd name="T79" fmla="*/ 193 h 295"/>
                <a:gd name="T80" fmla="*/ 112 w 237"/>
                <a:gd name="T81" fmla="*/ 198 h 295"/>
                <a:gd name="T82" fmla="*/ 130 w 237"/>
                <a:gd name="T83" fmla="*/ 183 h 295"/>
                <a:gd name="T84" fmla="*/ 198 w 237"/>
                <a:gd name="T85" fmla="*/ 283 h 295"/>
                <a:gd name="T86" fmla="*/ 113 w 237"/>
                <a:gd name="T87" fmla="*/ 168 h 295"/>
                <a:gd name="T88" fmla="*/ 147 w 237"/>
                <a:gd name="T89" fmla="*/ 131 h 295"/>
                <a:gd name="T90" fmla="*/ 130 w 237"/>
                <a:gd name="T91" fmla="*/ 170 h 295"/>
                <a:gd name="T92" fmla="*/ 147 w 237"/>
                <a:gd name="T93" fmla="*/ 131 h 295"/>
                <a:gd name="T94" fmla="*/ 181 w 237"/>
                <a:gd name="T95" fmla="*/ 9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7" h="295">
                  <a:moveTo>
                    <a:pt x="148" y="103"/>
                  </a:moveTo>
                  <a:cubicBezTo>
                    <a:pt x="129" y="102"/>
                    <a:pt x="123" y="85"/>
                    <a:pt x="123" y="77"/>
                  </a:cubicBezTo>
                  <a:cubicBezTo>
                    <a:pt x="114" y="76"/>
                    <a:pt x="114" y="76"/>
                    <a:pt x="114" y="76"/>
                  </a:cubicBezTo>
                  <a:cubicBezTo>
                    <a:pt x="122" y="56"/>
                    <a:pt x="122" y="56"/>
                    <a:pt x="122" y="56"/>
                  </a:cubicBezTo>
                  <a:cubicBezTo>
                    <a:pt x="122" y="47"/>
                    <a:pt x="122" y="47"/>
                    <a:pt x="122" y="47"/>
                  </a:cubicBezTo>
                  <a:moveTo>
                    <a:pt x="177" y="100"/>
                  </a:moveTo>
                  <a:cubicBezTo>
                    <a:pt x="177" y="88"/>
                    <a:pt x="177" y="88"/>
                    <a:pt x="177" y="88"/>
                  </a:cubicBezTo>
                  <a:cubicBezTo>
                    <a:pt x="177" y="88"/>
                    <a:pt x="177" y="88"/>
                    <a:pt x="177" y="88"/>
                  </a:cubicBezTo>
                  <a:cubicBezTo>
                    <a:pt x="180" y="88"/>
                    <a:pt x="183" y="85"/>
                    <a:pt x="183" y="82"/>
                  </a:cubicBezTo>
                  <a:cubicBezTo>
                    <a:pt x="183" y="73"/>
                    <a:pt x="183" y="73"/>
                    <a:pt x="183" y="73"/>
                  </a:cubicBezTo>
                  <a:cubicBezTo>
                    <a:pt x="183" y="65"/>
                    <a:pt x="185" y="57"/>
                    <a:pt x="188" y="49"/>
                  </a:cubicBezTo>
                  <a:cubicBezTo>
                    <a:pt x="193" y="34"/>
                    <a:pt x="193" y="34"/>
                    <a:pt x="193" y="34"/>
                  </a:cubicBezTo>
                  <a:cubicBezTo>
                    <a:pt x="199" y="18"/>
                    <a:pt x="187" y="0"/>
                    <a:pt x="169" y="0"/>
                  </a:cubicBezTo>
                  <a:cubicBezTo>
                    <a:pt x="133" y="0"/>
                    <a:pt x="133" y="0"/>
                    <a:pt x="133" y="0"/>
                  </a:cubicBezTo>
                  <a:cubicBezTo>
                    <a:pt x="115" y="0"/>
                    <a:pt x="103" y="18"/>
                    <a:pt x="109" y="35"/>
                  </a:cubicBezTo>
                  <a:cubicBezTo>
                    <a:pt x="110" y="37"/>
                    <a:pt x="110" y="37"/>
                    <a:pt x="110" y="37"/>
                  </a:cubicBezTo>
                  <a:cubicBezTo>
                    <a:pt x="113" y="43"/>
                    <a:pt x="118" y="47"/>
                    <a:pt x="125" y="47"/>
                  </a:cubicBezTo>
                  <a:cubicBezTo>
                    <a:pt x="142" y="47"/>
                    <a:pt x="142" y="47"/>
                    <a:pt x="142" y="47"/>
                  </a:cubicBezTo>
                  <a:cubicBezTo>
                    <a:pt x="148" y="73"/>
                    <a:pt x="148" y="73"/>
                    <a:pt x="148" y="73"/>
                  </a:cubicBezTo>
                  <a:moveTo>
                    <a:pt x="77" y="110"/>
                  </a:moveTo>
                  <a:cubicBezTo>
                    <a:pt x="87" y="110"/>
                    <a:pt x="87" y="110"/>
                    <a:pt x="87" y="110"/>
                  </a:cubicBezTo>
                  <a:cubicBezTo>
                    <a:pt x="91" y="110"/>
                    <a:pt x="94" y="109"/>
                    <a:pt x="96" y="106"/>
                  </a:cubicBezTo>
                  <a:cubicBezTo>
                    <a:pt x="96" y="106"/>
                    <a:pt x="96" y="106"/>
                    <a:pt x="96" y="106"/>
                  </a:cubicBezTo>
                  <a:cubicBezTo>
                    <a:pt x="98" y="104"/>
                    <a:pt x="99" y="101"/>
                    <a:pt x="99" y="99"/>
                  </a:cubicBezTo>
                  <a:cubicBezTo>
                    <a:pt x="99" y="96"/>
                    <a:pt x="99" y="96"/>
                    <a:pt x="99" y="96"/>
                  </a:cubicBezTo>
                  <a:cubicBezTo>
                    <a:pt x="106" y="96"/>
                    <a:pt x="106" y="96"/>
                    <a:pt x="106" y="96"/>
                  </a:cubicBezTo>
                  <a:cubicBezTo>
                    <a:pt x="106" y="83"/>
                    <a:pt x="106" y="83"/>
                    <a:pt x="106" y="83"/>
                  </a:cubicBezTo>
                  <a:cubicBezTo>
                    <a:pt x="99" y="83"/>
                    <a:pt x="99" y="83"/>
                    <a:pt x="99" y="83"/>
                  </a:cubicBezTo>
                  <a:cubicBezTo>
                    <a:pt x="99" y="81"/>
                    <a:pt x="99" y="81"/>
                    <a:pt x="99" y="81"/>
                  </a:cubicBezTo>
                  <a:cubicBezTo>
                    <a:pt x="99" y="78"/>
                    <a:pt x="98" y="75"/>
                    <a:pt x="96" y="73"/>
                  </a:cubicBezTo>
                  <a:cubicBezTo>
                    <a:pt x="94" y="71"/>
                    <a:pt x="91" y="69"/>
                    <a:pt x="87" y="69"/>
                  </a:cubicBezTo>
                  <a:cubicBezTo>
                    <a:pt x="57" y="69"/>
                    <a:pt x="57" y="69"/>
                    <a:pt x="57" y="69"/>
                  </a:cubicBezTo>
                  <a:cubicBezTo>
                    <a:pt x="56" y="65"/>
                    <a:pt x="53" y="62"/>
                    <a:pt x="49" y="61"/>
                  </a:cubicBezTo>
                  <a:cubicBezTo>
                    <a:pt x="9" y="49"/>
                    <a:pt x="9" y="49"/>
                    <a:pt x="9" y="49"/>
                  </a:cubicBezTo>
                  <a:cubicBezTo>
                    <a:pt x="9" y="83"/>
                    <a:pt x="9" y="83"/>
                    <a:pt x="9" y="83"/>
                  </a:cubicBezTo>
                  <a:cubicBezTo>
                    <a:pt x="0" y="83"/>
                    <a:pt x="0" y="83"/>
                    <a:pt x="0" y="83"/>
                  </a:cubicBezTo>
                  <a:cubicBezTo>
                    <a:pt x="0" y="96"/>
                    <a:pt x="0" y="96"/>
                    <a:pt x="0" y="96"/>
                  </a:cubicBezTo>
                  <a:cubicBezTo>
                    <a:pt x="9" y="96"/>
                    <a:pt x="9" y="96"/>
                    <a:pt x="9" y="96"/>
                  </a:cubicBezTo>
                  <a:cubicBezTo>
                    <a:pt x="9" y="131"/>
                    <a:pt x="9" y="131"/>
                    <a:pt x="9" y="131"/>
                  </a:cubicBezTo>
                  <a:cubicBezTo>
                    <a:pt x="49" y="119"/>
                    <a:pt x="49" y="119"/>
                    <a:pt x="49" y="119"/>
                  </a:cubicBezTo>
                  <a:cubicBezTo>
                    <a:pt x="49" y="119"/>
                    <a:pt x="50" y="119"/>
                    <a:pt x="50" y="118"/>
                  </a:cubicBezTo>
                  <a:moveTo>
                    <a:pt x="57" y="133"/>
                  </a:moveTo>
                  <a:cubicBezTo>
                    <a:pt x="58" y="140"/>
                    <a:pt x="58" y="140"/>
                    <a:pt x="58" y="140"/>
                  </a:cubicBezTo>
                  <a:cubicBezTo>
                    <a:pt x="67" y="140"/>
                    <a:pt x="67" y="140"/>
                    <a:pt x="67" y="140"/>
                  </a:cubicBezTo>
                  <a:cubicBezTo>
                    <a:pt x="70" y="111"/>
                    <a:pt x="70" y="111"/>
                    <a:pt x="70" y="111"/>
                  </a:cubicBezTo>
                  <a:moveTo>
                    <a:pt x="81" y="127"/>
                  </a:moveTo>
                  <a:cubicBezTo>
                    <a:pt x="77" y="110"/>
                    <a:pt x="77" y="110"/>
                    <a:pt x="77" y="110"/>
                  </a:cubicBezTo>
                  <a:cubicBezTo>
                    <a:pt x="76" y="108"/>
                    <a:pt x="75" y="107"/>
                    <a:pt x="73" y="107"/>
                  </a:cubicBezTo>
                  <a:cubicBezTo>
                    <a:pt x="71" y="108"/>
                    <a:pt x="71" y="109"/>
                    <a:pt x="70" y="111"/>
                  </a:cubicBezTo>
                  <a:cubicBezTo>
                    <a:pt x="68" y="138"/>
                    <a:pt x="68" y="138"/>
                    <a:pt x="68" y="138"/>
                  </a:cubicBezTo>
                  <a:cubicBezTo>
                    <a:pt x="70" y="141"/>
                    <a:pt x="70" y="141"/>
                    <a:pt x="70" y="141"/>
                  </a:cubicBezTo>
                  <a:cubicBezTo>
                    <a:pt x="85" y="130"/>
                    <a:pt x="85" y="130"/>
                    <a:pt x="85" y="130"/>
                  </a:cubicBezTo>
                  <a:cubicBezTo>
                    <a:pt x="85" y="130"/>
                    <a:pt x="85" y="129"/>
                    <a:pt x="85" y="129"/>
                  </a:cubicBezTo>
                  <a:lnTo>
                    <a:pt x="81" y="127"/>
                  </a:lnTo>
                  <a:close/>
                  <a:moveTo>
                    <a:pt x="57" y="129"/>
                  </a:moveTo>
                  <a:cubicBezTo>
                    <a:pt x="58" y="129"/>
                    <a:pt x="58" y="129"/>
                    <a:pt x="58" y="129"/>
                  </a:cubicBezTo>
                  <a:cubicBezTo>
                    <a:pt x="61" y="128"/>
                    <a:pt x="63" y="126"/>
                    <a:pt x="63" y="123"/>
                  </a:cubicBezTo>
                  <a:cubicBezTo>
                    <a:pt x="63" y="111"/>
                    <a:pt x="63" y="111"/>
                    <a:pt x="63" y="111"/>
                  </a:cubicBezTo>
                  <a:cubicBezTo>
                    <a:pt x="63" y="108"/>
                    <a:pt x="61" y="105"/>
                    <a:pt x="58" y="105"/>
                  </a:cubicBezTo>
                  <a:cubicBezTo>
                    <a:pt x="55" y="105"/>
                    <a:pt x="55" y="105"/>
                    <a:pt x="55" y="105"/>
                  </a:cubicBezTo>
                  <a:cubicBezTo>
                    <a:pt x="52" y="106"/>
                    <a:pt x="49" y="108"/>
                    <a:pt x="50" y="111"/>
                  </a:cubicBezTo>
                  <a:cubicBezTo>
                    <a:pt x="51" y="125"/>
                    <a:pt x="51" y="125"/>
                    <a:pt x="51" y="125"/>
                  </a:cubicBezTo>
                  <a:cubicBezTo>
                    <a:pt x="51" y="126"/>
                    <a:pt x="52" y="128"/>
                    <a:pt x="53" y="128"/>
                  </a:cubicBezTo>
                  <a:cubicBezTo>
                    <a:pt x="57" y="133"/>
                    <a:pt x="57" y="133"/>
                    <a:pt x="57" y="133"/>
                  </a:cubicBezTo>
                  <a:lnTo>
                    <a:pt x="57" y="129"/>
                  </a:lnTo>
                  <a:close/>
                  <a:moveTo>
                    <a:pt x="57" y="90"/>
                  </a:moveTo>
                  <a:cubicBezTo>
                    <a:pt x="57" y="69"/>
                    <a:pt x="57" y="69"/>
                    <a:pt x="57" y="69"/>
                  </a:cubicBezTo>
                  <a:moveTo>
                    <a:pt x="237" y="292"/>
                  </a:moveTo>
                  <a:cubicBezTo>
                    <a:pt x="226" y="209"/>
                    <a:pt x="226" y="209"/>
                    <a:pt x="226" y="209"/>
                  </a:cubicBezTo>
                  <a:cubicBezTo>
                    <a:pt x="225" y="208"/>
                    <a:pt x="225" y="207"/>
                    <a:pt x="225" y="206"/>
                  </a:cubicBezTo>
                  <a:cubicBezTo>
                    <a:pt x="200" y="133"/>
                    <a:pt x="200" y="133"/>
                    <a:pt x="200" y="133"/>
                  </a:cubicBezTo>
                  <a:cubicBezTo>
                    <a:pt x="197" y="125"/>
                    <a:pt x="191" y="119"/>
                    <a:pt x="184" y="116"/>
                  </a:cubicBezTo>
                  <a:cubicBezTo>
                    <a:pt x="181" y="111"/>
                    <a:pt x="181" y="111"/>
                    <a:pt x="181" y="111"/>
                  </a:cubicBezTo>
                  <a:moveTo>
                    <a:pt x="214" y="295"/>
                  </a:moveTo>
                  <a:cubicBezTo>
                    <a:pt x="206" y="231"/>
                    <a:pt x="206" y="231"/>
                    <a:pt x="206" y="231"/>
                  </a:cubicBezTo>
                  <a:cubicBezTo>
                    <a:pt x="205" y="223"/>
                    <a:pt x="203" y="216"/>
                    <a:pt x="200" y="209"/>
                  </a:cubicBezTo>
                  <a:cubicBezTo>
                    <a:pt x="181" y="156"/>
                    <a:pt x="181" y="156"/>
                    <a:pt x="181" y="156"/>
                  </a:cubicBezTo>
                  <a:moveTo>
                    <a:pt x="70" y="141"/>
                  </a:moveTo>
                  <a:cubicBezTo>
                    <a:pt x="68" y="142"/>
                    <a:pt x="68" y="142"/>
                    <a:pt x="68" y="142"/>
                  </a:cubicBezTo>
                  <a:cubicBezTo>
                    <a:pt x="102" y="193"/>
                    <a:pt x="102" y="193"/>
                    <a:pt x="102" y="193"/>
                  </a:cubicBezTo>
                  <a:cubicBezTo>
                    <a:pt x="104" y="195"/>
                    <a:pt x="107" y="197"/>
                    <a:pt x="111" y="198"/>
                  </a:cubicBezTo>
                  <a:cubicBezTo>
                    <a:pt x="111" y="198"/>
                    <a:pt x="111" y="198"/>
                    <a:pt x="112" y="198"/>
                  </a:cubicBezTo>
                  <a:cubicBezTo>
                    <a:pt x="115" y="198"/>
                    <a:pt x="118" y="196"/>
                    <a:pt x="120" y="194"/>
                  </a:cubicBezTo>
                  <a:cubicBezTo>
                    <a:pt x="130" y="183"/>
                    <a:pt x="130" y="183"/>
                    <a:pt x="130" y="183"/>
                  </a:cubicBezTo>
                  <a:cubicBezTo>
                    <a:pt x="130" y="283"/>
                    <a:pt x="130" y="283"/>
                    <a:pt x="130" y="283"/>
                  </a:cubicBezTo>
                  <a:cubicBezTo>
                    <a:pt x="198" y="283"/>
                    <a:pt x="198" y="283"/>
                    <a:pt x="198" y="283"/>
                  </a:cubicBezTo>
                  <a:moveTo>
                    <a:pt x="86" y="127"/>
                  </a:moveTo>
                  <a:cubicBezTo>
                    <a:pt x="113" y="168"/>
                    <a:pt x="113" y="168"/>
                    <a:pt x="113" y="168"/>
                  </a:cubicBezTo>
                  <a:cubicBezTo>
                    <a:pt x="143" y="137"/>
                    <a:pt x="143" y="137"/>
                    <a:pt x="143" y="137"/>
                  </a:cubicBezTo>
                  <a:moveTo>
                    <a:pt x="147" y="131"/>
                  </a:moveTo>
                  <a:cubicBezTo>
                    <a:pt x="140" y="140"/>
                    <a:pt x="140" y="140"/>
                    <a:pt x="140" y="140"/>
                  </a:cubicBezTo>
                  <a:cubicBezTo>
                    <a:pt x="134" y="149"/>
                    <a:pt x="130" y="159"/>
                    <a:pt x="130" y="170"/>
                  </a:cubicBezTo>
                  <a:moveTo>
                    <a:pt x="147" y="116"/>
                  </a:moveTo>
                  <a:cubicBezTo>
                    <a:pt x="147" y="131"/>
                    <a:pt x="147" y="131"/>
                    <a:pt x="147" y="131"/>
                  </a:cubicBezTo>
                  <a:cubicBezTo>
                    <a:pt x="181" y="111"/>
                    <a:pt x="181" y="111"/>
                    <a:pt x="181" y="111"/>
                  </a:cubicBezTo>
                  <a:cubicBezTo>
                    <a:pt x="181" y="96"/>
                    <a:pt x="181" y="96"/>
                    <a:pt x="181" y="96"/>
                  </a:cubicBezTo>
                  <a:lnTo>
                    <a:pt x="147" y="116"/>
                  </a:ln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9" name="Group 18">
            <a:extLst>
              <a:ext uri="{FF2B5EF4-FFF2-40B4-BE49-F238E27FC236}">
                <a16:creationId xmlns:a16="http://schemas.microsoft.com/office/drawing/2014/main" id="{4BBA5B52-434C-4094-A711-EC2B13FD57BF}"/>
              </a:ext>
            </a:extLst>
          </p:cNvPr>
          <p:cNvGrpSpPr/>
          <p:nvPr userDrawn="1"/>
        </p:nvGrpSpPr>
        <p:grpSpPr>
          <a:xfrm>
            <a:off x="7398303" y="3851131"/>
            <a:ext cx="2920682" cy="1658703"/>
            <a:chOff x="7398303" y="3851131"/>
            <a:chExt cx="2920682" cy="1658703"/>
          </a:xfrm>
        </p:grpSpPr>
        <p:sp>
          <p:nvSpPr>
            <p:cNvPr id="55" name="Freeform 12">
              <a:extLst>
                <a:ext uri="{FF2B5EF4-FFF2-40B4-BE49-F238E27FC236}">
                  <a16:creationId xmlns:a16="http://schemas.microsoft.com/office/drawing/2014/main" id="{5B1BBFBE-37E4-4E04-88AC-5B3366E23133}"/>
                </a:ext>
              </a:extLst>
            </p:cNvPr>
            <p:cNvSpPr>
              <a:spLocks/>
            </p:cNvSpPr>
            <p:nvPr userDrawn="1"/>
          </p:nvSpPr>
          <p:spPr bwMode="auto">
            <a:xfrm>
              <a:off x="8103789" y="4080908"/>
              <a:ext cx="114889" cy="132840"/>
            </a:xfrm>
            <a:custGeom>
              <a:avLst/>
              <a:gdLst>
                <a:gd name="T0" fmla="*/ 0 w 32"/>
                <a:gd name="T1" fmla="*/ 17 h 37"/>
                <a:gd name="T2" fmla="*/ 5 w 32"/>
                <a:gd name="T3" fmla="*/ 3 h 37"/>
                <a:gd name="T4" fmla="*/ 28 w 32"/>
                <a:gd name="T5" fmla="*/ 0 h 37"/>
                <a:gd name="T6" fmla="*/ 31 w 32"/>
                <a:gd name="T7" fmla="*/ 22 h 37"/>
                <a:gd name="T8" fmla="*/ 22 w 32"/>
                <a:gd name="T9" fmla="*/ 36 h 37"/>
                <a:gd name="T10" fmla="*/ 8 w 32"/>
                <a:gd name="T11" fmla="*/ 26 h 37"/>
                <a:gd name="T12" fmla="*/ 7 w 32"/>
                <a:gd name="T13" fmla="*/ 18 h 37"/>
                <a:gd name="T14" fmla="*/ 5 w 32"/>
                <a:gd name="T15" fmla="*/ 20 h 37"/>
                <a:gd name="T16" fmla="*/ 2 w 32"/>
                <a:gd name="T17" fmla="*/ 21 h 37"/>
                <a:gd name="T18" fmla="*/ 2 w 32"/>
                <a:gd name="T19" fmla="*/ 21 h 37"/>
                <a:gd name="T20" fmla="*/ 0 w 32"/>
                <a:gd name="T2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7">
                  <a:moveTo>
                    <a:pt x="0" y="17"/>
                  </a:moveTo>
                  <a:cubicBezTo>
                    <a:pt x="5" y="3"/>
                    <a:pt x="5" y="3"/>
                    <a:pt x="5" y="3"/>
                  </a:cubicBezTo>
                  <a:cubicBezTo>
                    <a:pt x="28" y="0"/>
                    <a:pt x="28" y="0"/>
                    <a:pt x="28" y="0"/>
                  </a:cubicBezTo>
                  <a:cubicBezTo>
                    <a:pt x="31" y="22"/>
                    <a:pt x="31" y="22"/>
                    <a:pt x="31" y="22"/>
                  </a:cubicBezTo>
                  <a:cubicBezTo>
                    <a:pt x="32" y="28"/>
                    <a:pt x="28" y="34"/>
                    <a:pt x="22" y="36"/>
                  </a:cubicBezTo>
                  <a:cubicBezTo>
                    <a:pt x="15" y="37"/>
                    <a:pt x="9" y="32"/>
                    <a:pt x="8" y="26"/>
                  </a:cubicBezTo>
                  <a:cubicBezTo>
                    <a:pt x="7" y="18"/>
                    <a:pt x="7" y="18"/>
                    <a:pt x="7" y="18"/>
                  </a:cubicBezTo>
                  <a:cubicBezTo>
                    <a:pt x="5" y="20"/>
                    <a:pt x="5" y="20"/>
                    <a:pt x="5" y="20"/>
                  </a:cubicBezTo>
                  <a:cubicBezTo>
                    <a:pt x="4" y="21"/>
                    <a:pt x="3" y="21"/>
                    <a:pt x="2" y="21"/>
                  </a:cubicBezTo>
                  <a:cubicBezTo>
                    <a:pt x="2" y="21"/>
                    <a:pt x="2" y="21"/>
                    <a:pt x="2" y="21"/>
                  </a:cubicBezTo>
                  <a:cubicBezTo>
                    <a:pt x="0" y="20"/>
                    <a:pt x="0" y="19"/>
                    <a:pt x="0" y="17"/>
                  </a:cubicBez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4">
              <a:extLst>
                <a:ext uri="{FF2B5EF4-FFF2-40B4-BE49-F238E27FC236}">
                  <a16:creationId xmlns:a16="http://schemas.microsoft.com/office/drawing/2014/main" id="{ECC3A8C4-C946-4AB1-9354-A11A4152BA37}"/>
                </a:ext>
              </a:extLst>
            </p:cNvPr>
            <p:cNvSpPr>
              <a:spLocks/>
            </p:cNvSpPr>
            <p:nvPr userDrawn="1"/>
          </p:nvSpPr>
          <p:spPr bwMode="auto">
            <a:xfrm>
              <a:off x="8103789" y="4080908"/>
              <a:ext cx="114889" cy="132840"/>
            </a:xfrm>
            <a:custGeom>
              <a:avLst/>
              <a:gdLst>
                <a:gd name="T0" fmla="*/ 28 w 32"/>
                <a:gd name="T1" fmla="*/ 0 h 37"/>
                <a:gd name="T2" fmla="*/ 31 w 32"/>
                <a:gd name="T3" fmla="*/ 22 h 37"/>
                <a:gd name="T4" fmla="*/ 22 w 32"/>
                <a:gd name="T5" fmla="*/ 36 h 37"/>
                <a:gd name="T6" fmla="*/ 8 w 32"/>
                <a:gd name="T7" fmla="*/ 26 h 37"/>
                <a:gd name="T8" fmla="*/ 7 w 32"/>
                <a:gd name="T9" fmla="*/ 18 h 37"/>
                <a:gd name="T10" fmla="*/ 5 w 32"/>
                <a:gd name="T11" fmla="*/ 20 h 37"/>
                <a:gd name="T12" fmla="*/ 2 w 32"/>
                <a:gd name="T13" fmla="*/ 21 h 37"/>
                <a:gd name="T14" fmla="*/ 2 w 32"/>
                <a:gd name="T15" fmla="*/ 21 h 37"/>
                <a:gd name="T16" fmla="*/ 0 w 32"/>
                <a:gd name="T17" fmla="*/ 17 h 37"/>
                <a:gd name="T18" fmla="*/ 5 w 32"/>
                <a:gd name="T19" fmla="*/ 3 h 37"/>
                <a:gd name="T20" fmla="*/ 16 w 32"/>
                <a:gd name="T2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7">
                  <a:moveTo>
                    <a:pt x="28" y="0"/>
                  </a:moveTo>
                  <a:cubicBezTo>
                    <a:pt x="31" y="22"/>
                    <a:pt x="31" y="22"/>
                    <a:pt x="31" y="22"/>
                  </a:cubicBezTo>
                  <a:cubicBezTo>
                    <a:pt x="32" y="28"/>
                    <a:pt x="28" y="34"/>
                    <a:pt x="22" y="36"/>
                  </a:cubicBezTo>
                  <a:cubicBezTo>
                    <a:pt x="15" y="37"/>
                    <a:pt x="9" y="32"/>
                    <a:pt x="8" y="26"/>
                  </a:cubicBezTo>
                  <a:cubicBezTo>
                    <a:pt x="7" y="18"/>
                    <a:pt x="7" y="18"/>
                    <a:pt x="7" y="18"/>
                  </a:cubicBezTo>
                  <a:cubicBezTo>
                    <a:pt x="5" y="20"/>
                    <a:pt x="5" y="20"/>
                    <a:pt x="5" y="20"/>
                  </a:cubicBezTo>
                  <a:cubicBezTo>
                    <a:pt x="4" y="21"/>
                    <a:pt x="3" y="21"/>
                    <a:pt x="2" y="21"/>
                  </a:cubicBezTo>
                  <a:cubicBezTo>
                    <a:pt x="2" y="21"/>
                    <a:pt x="2" y="21"/>
                    <a:pt x="2" y="21"/>
                  </a:cubicBezTo>
                  <a:cubicBezTo>
                    <a:pt x="0" y="20"/>
                    <a:pt x="0" y="19"/>
                    <a:pt x="0" y="17"/>
                  </a:cubicBezTo>
                  <a:cubicBezTo>
                    <a:pt x="5" y="3"/>
                    <a:pt x="5" y="3"/>
                    <a:pt x="5" y="3"/>
                  </a:cubicBezTo>
                  <a:cubicBezTo>
                    <a:pt x="16" y="2"/>
                    <a:pt x="16" y="2"/>
                    <a:pt x="16" y="2"/>
                  </a:cubicBezTo>
                </a:path>
              </a:pathLst>
            </a:custGeom>
            <a:noFill/>
            <a:ln w="22225"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9" name="Freeform 21">
              <a:extLst>
                <a:ext uri="{FF2B5EF4-FFF2-40B4-BE49-F238E27FC236}">
                  <a16:creationId xmlns:a16="http://schemas.microsoft.com/office/drawing/2014/main" id="{E3042710-E16D-4FEC-AEF3-C90E809BF21A}"/>
                </a:ext>
              </a:extLst>
            </p:cNvPr>
            <p:cNvSpPr>
              <a:spLocks/>
            </p:cNvSpPr>
            <p:nvPr userDrawn="1"/>
          </p:nvSpPr>
          <p:spPr bwMode="auto">
            <a:xfrm>
              <a:off x="8902624" y="3901394"/>
              <a:ext cx="412881" cy="502637"/>
            </a:xfrm>
            <a:custGeom>
              <a:avLst/>
              <a:gdLst>
                <a:gd name="T0" fmla="*/ 86 w 115"/>
                <a:gd name="T1" fmla="*/ 0 h 140"/>
                <a:gd name="T2" fmla="*/ 90 w 115"/>
                <a:gd name="T3" fmla="*/ 16 h 140"/>
                <a:gd name="T4" fmla="*/ 90 w 115"/>
                <a:gd name="T5" fmla="*/ 16 h 140"/>
                <a:gd name="T6" fmla="*/ 115 w 115"/>
                <a:gd name="T7" fmla="*/ 140 h 140"/>
                <a:gd name="T8" fmla="*/ 0 w 115"/>
                <a:gd name="T9" fmla="*/ 140 h 140"/>
                <a:gd name="T10" fmla="*/ 27 w 115"/>
                <a:gd name="T11" fmla="*/ 16 h 140"/>
                <a:gd name="T12" fmla="*/ 27 w 115"/>
                <a:gd name="T13" fmla="*/ 16 h 140"/>
                <a:gd name="T14" fmla="*/ 31 w 115"/>
                <a:gd name="T15" fmla="*/ 2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40">
                  <a:moveTo>
                    <a:pt x="86" y="0"/>
                  </a:moveTo>
                  <a:cubicBezTo>
                    <a:pt x="86" y="5"/>
                    <a:pt x="88" y="11"/>
                    <a:pt x="90" y="16"/>
                  </a:cubicBezTo>
                  <a:cubicBezTo>
                    <a:pt x="90" y="16"/>
                    <a:pt x="90" y="16"/>
                    <a:pt x="90" y="16"/>
                  </a:cubicBezTo>
                  <a:cubicBezTo>
                    <a:pt x="99" y="43"/>
                    <a:pt x="111" y="112"/>
                    <a:pt x="115" y="140"/>
                  </a:cubicBezTo>
                  <a:cubicBezTo>
                    <a:pt x="0" y="140"/>
                    <a:pt x="0" y="140"/>
                    <a:pt x="0" y="140"/>
                  </a:cubicBezTo>
                  <a:cubicBezTo>
                    <a:pt x="4" y="112"/>
                    <a:pt x="17" y="42"/>
                    <a:pt x="27" y="16"/>
                  </a:cubicBezTo>
                  <a:cubicBezTo>
                    <a:pt x="27" y="16"/>
                    <a:pt x="27" y="16"/>
                    <a:pt x="27" y="16"/>
                  </a:cubicBezTo>
                  <a:cubicBezTo>
                    <a:pt x="29" y="11"/>
                    <a:pt x="30" y="6"/>
                    <a:pt x="31" y="2"/>
                  </a:cubicBezTo>
                </a:path>
              </a:pathLst>
            </a:custGeom>
            <a:noFill/>
            <a:ln w="22225"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9" name="Rectangle 41">
              <a:extLst>
                <a:ext uri="{FF2B5EF4-FFF2-40B4-BE49-F238E27FC236}">
                  <a16:creationId xmlns:a16="http://schemas.microsoft.com/office/drawing/2014/main" id="{72CF2634-5B3A-4EB6-BDF4-28BEB5BD3D32}"/>
                </a:ext>
              </a:extLst>
            </p:cNvPr>
            <p:cNvSpPr>
              <a:spLocks noChangeArrowheads="1"/>
            </p:cNvSpPr>
            <p:nvPr userDrawn="1"/>
          </p:nvSpPr>
          <p:spPr bwMode="auto">
            <a:xfrm>
              <a:off x="7716041" y="3901394"/>
              <a:ext cx="2269048" cy="13535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2">
              <a:extLst>
                <a:ext uri="{FF2B5EF4-FFF2-40B4-BE49-F238E27FC236}">
                  <a16:creationId xmlns:a16="http://schemas.microsoft.com/office/drawing/2014/main" id="{443DA385-3C70-4E33-A32D-79871D36BDF0}"/>
                </a:ext>
              </a:extLst>
            </p:cNvPr>
            <p:cNvSpPr>
              <a:spLocks/>
            </p:cNvSpPr>
            <p:nvPr userDrawn="1"/>
          </p:nvSpPr>
          <p:spPr bwMode="auto">
            <a:xfrm>
              <a:off x="7863242" y="3991151"/>
              <a:ext cx="1974646" cy="265680"/>
            </a:xfrm>
            <a:custGeom>
              <a:avLst/>
              <a:gdLst>
                <a:gd name="T0" fmla="*/ 641 w 1100"/>
                <a:gd name="T1" fmla="*/ 0 h 148"/>
                <a:gd name="T2" fmla="*/ 0 w 1100"/>
                <a:gd name="T3" fmla="*/ 0 h 148"/>
                <a:gd name="T4" fmla="*/ 0 w 1100"/>
                <a:gd name="T5" fmla="*/ 148 h 148"/>
                <a:gd name="T6" fmla="*/ 1100 w 1100"/>
                <a:gd name="T7" fmla="*/ 148 h 148"/>
                <a:gd name="T8" fmla="*/ 1100 w 1100"/>
                <a:gd name="T9" fmla="*/ 0 h 148"/>
                <a:gd name="T10" fmla="*/ 707 w 1100"/>
                <a:gd name="T11" fmla="*/ 0 h 148"/>
                <a:gd name="T12" fmla="*/ 641 w 1100"/>
                <a:gd name="T13" fmla="*/ 0 h 148"/>
              </a:gdLst>
              <a:ahLst/>
              <a:cxnLst>
                <a:cxn ang="0">
                  <a:pos x="T0" y="T1"/>
                </a:cxn>
                <a:cxn ang="0">
                  <a:pos x="T2" y="T3"/>
                </a:cxn>
                <a:cxn ang="0">
                  <a:pos x="T4" y="T5"/>
                </a:cxn>
                <a:cxn ang="0">
                  <a:pos x="T6" y="T7"/>
                </a:cxn>
                <a:cxn ang="0">
                  <a:pos x="T8" y="T9"/>
                </a:cxn>
                <a:cxn ang="0">
                  <a:pos x="T10" y="T11"/>
                </a:cxn>
                <a:cxn ang="0">
                  <a:pos x="T12" y="T13"/>
                </a:cxn>
              </a:cxnLst>
              <a:rect l="0" t="0" r="r" b="b"/>
              <a:pathLst>
                <a:path w="1100" h="148">
                  <a:moveTo>
                    <a:pt x="641" y="0"/>
                  </a:moveTo>
                  <a:lnTo>
                    <a:pt x="0" y="0"/>
                  </a:lnTo>
                  <a:lnTo>
                    <a:pt x="0" y="148"/>
                  </a:lnTo>
                  <a:lnTo>
                    <a:pt x="1100" y="148"/>
                  </a:lnTo>
                  <a:lnTo>
                    <a:pt x="1100" y="0"/>
                  </a:lnTo>
                  <a:lnTo>
                    <a:pt x="707" y="0"/>
                  </a:lnTo>
                  <a:lnTo>
                    <a:pt x="641" y="0"/>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43">
              <a:extLst>
                <a:ext uri="{FF2B5EF4-FFF2-40B4-BE49-F238E27FC236}">
                  <a16:creationId xmlns:a16="http://schemas.microsoft.com/office/drawing/2014/main" id="{BA6B6C41-F18F-4924-BE68-32D3958635E9}"/>
                </a:ext>
              </a:extLst>
            </p:cNvPr>
            <p:cNvSpPr>
              <a:spLocks/>
            </p:cNvSpPr>
            <p:nvPr userDrawn="1"/>
          </p:nvSpPr>
          <p:spPr bwMode="auto">
            <a:xfrm>
              <a:off x="7863242" y="3991151"/>
              <a:ext cx="1974646" cy="265680"/>
            </a:xfrm>
            <a:custGeom>
              <a:avLst/>
              <a:gdLst>
                <a:gd name="T0" fmla="*/ 641 w 1100"/>
                <a:gd name="T1" fmla="*/ 0 h 148"/>
                <a:gd name="T2" fmla="*/ 0 w 1100"/>
                <a:gd name="T3" fmla="*/ 0 h 148"/>
                <a:gd name="T4" fmla="*/ 0 w 1100"/>
                <a:gd name="T5" fmla="*/ 148 h 148"/>
                <a:gd name="T6" fmla="*/ 1100 w 1100"/>
                <a:gd name="T7" fmla="*/ 148 h 148"/>
                <a:gd name="T8" fmla="*/ 1100 w 1100"/>
                <a:gd name="T9" fmla="*/ 0 h 148"/>
                <a:gd name="T10" fmla="*/ 707 w 1100"/>
                <a:gd name="T11" fmla="*/ 0 h 148"/>
              </a:gdLst>
              <a:ahLst/>
              <a:cxnLst>
                <a:cxn ang="0">
                  <a:pos x="T0" y="T1"/>
                </a:cxn>
                <a:cxn ang="0">
                  <a:pos x="T2" y="T3"/>
                </a:cxn>
                <a:cxn ang="0">
                  <a:pos x="T4" y="T5"/>
                </a:cxn>
                <a:cxn ang="0">
                  <a:pos x="T6" y="T7"/>
                </a:cxn>
                <a:cxn ang="0">
                  <a:pos x="T8" y="T9"/>
                </a:cxn>
                <a:cxn ang="0">
                  <a:pos x="T10" y="T11"/>
                </a:cxn>
              </a:cxnLst>
              <a:rect l="0" t="0" r="r" b="b"/>
              <a:pathLst>
                <a:path w="1100" h="148">
                  <a:moveTo>
                    <a:pt x="641" y="0"/>
                  </a:moveTo>
                  <a:lnTo>
                    <a:pt x="0" y="0"/>
                  </a:lnTo>
                  <a:lnTo>
                    <a:pt x="0" y="148"/>
                  </a:lnTo>
                  <a:lnTo>
                    <a:pt x="1100" y="148"/>
                  </a:lnTo>
                  <a:lnTo>
                    <a:pt x="1100" y="0"/>
                  </a:lnTo>
                  <a:lnTo>
                    <a:pt x="7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44">
              <a:extLst>
                <a:ext uri="{FF2B5EF4-FFF2-40B4-BE49-F238E27FC236}">
                  <a16:creationId xmlns:a16="http://schemas.microsoft.com/office/drawing/2014/main" id="{1FD8C990-1A42-4489-AD93-618A1F558E0F}"/>
                </a:ext>
              </a:extLst>
            </p:cNvPr>
            <p:cNvSpPr>
              <a:spLocks/>
            </p:cNvSpPr>
            <p:nvPr userDrawn="1"/>
          </p:nvSpPr>
          <p:spPr bwMode="auto">
            <a:xfrm>
              <a:off x="7863242" y="3991151"/>
              <a:ext cx="1974646" cy="265680"/>
            </a:xfrm>
            <a:custGeom>
              <a:avLst/>
              <a:gdLst>
                <a:gd name="T0" fmla="*/ 641 w 1100"/>
                <a:gd name="T1" fmla="*/ 0 h 148"/>
                <a:gd name="T2" fmla="*/ 0 w 1100"/>
                <a:gd name="T3" fmla="*/ 0 h 148"/>
                <a:gd name="T4" fmla="*/ 0 w 1100"/>
                <a:gd name="T5" fmla="*/ 148 h 148"/>
                <a:gd name="T6" fmla="*/ 1100 w 1100"/>
                <a:gd name="T7" fmla="*/ 148 h 148"/>
                <a:gd name="T8" fmla="*/ 1100 w 1100"/>
                <a:gd name="T9" fmla="*/ 0 h 148"/>
                <a:gd name="T10" fmla="*/ 707 w 1100"/>
                <a:gd name="T11" fmla="*/ 0 h 148"/>
              </a:gdLst>
              <a:ahLst/>
              <a:cxnLst>
                <a:cxn ang="0">
                  <a:pos x="T0" y="T1"/>
                </a:cxn>
                <a:cxn ang="0">
                  <a:pos x="T2" y="T3"/>
                </a:cxn>
                <a:cxn ang="0">
                  <a:pos x="T4" y="T5"/>
                </a:cxn>
                <a:cxn ang="0">
                  <a:pos x="T6" y="T7"/>
                </a:cxn>
                <a:cxn ang="0">
                  <a:pos x="T8" y="T9"/>
                </a:cxn>
                <a:cxn ang="0">
                  <a:pos x="T10" y="T11"/>
                </a:cxn>
              </a:cxnLst>
              <a:rect l="0" t="0" r="r" b="b"/>
              <a:pathLst>
                <a:path w="1100" h="148">
                  <a:moveTo>
                    <a:pt x="641" y="0"/>
                  </a:moveTo>
                  <a:lnTo>
                    <a:pt x="0" y="0"/>
                  </a:lnTo>
                  <a:lnTo>
                    <a:pt x="0" y="148"/>
                  </a:lnTo>
                  <a:lnTo>
                    <a:pt x="1100" y="148"/>
                  </a:lnTo>
                  <a:lnTo>
                    <a:pt x="1100" y="0"/>
                  </a:lnTo>
                  <a:lnTo>
                    <a:pt x="707" y="0"/>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 name="Freeform 45">
              <a:extLst>
                <a:ext uri="{FF2B5EF4-FFF2-40B4-BE49-F238E27FC236}">
                  <a16:creationId xmlns:a16="http://schemas.microsoft.com/office/drawing/2014/main" id="{00DC78E2-2BC9-4B3B-ACDC-EFDB4A9774DF}"/>
                </a:ext>
              </a:extLst>
            </p:cNvPr>
            <p:cNvSpPr>
              <a:spLocks/>
            </p:cNvSpPr>
            <p:nvPr userDrawn="1"/>
          </p:nvSpPr>
          <p:spPr bwMode="auto">
            <a:xfrm>
              <a:off x="7863242" y="4332226"/>
              <a:ext cx="1974646" cy="840122"/>
            </a:xfrm>
            <a:custGeom>
              <a:avLst/>
              <a:gdLst>
                <a:gd name="T0" fmla="*/ 132 w 1100"/>
                <a:gd name="T1" fmla="*/ 0 h 468"/>
                <a:gd name="T2" fmla="*/ 0 w 1100"/>
                <a:gd name="T3" fmla="*/ 0 h 468"/>
                <a:gd name="T4" fmla="*/ 0 w 1100"/>
                <a:gd name="T5" fmla="*/ 468 h 468"/>
                <a:gd name="T6" fmla="*/ 1100 w 1100"/>
                <a:gd name="T7" fmla="*/ 468 h 468"/>
                <a:gd name="T8" fmla="*/ 1100 w 1100"/>
                <a:gd name="T9" fmla="*/ 284 h 468"/>
                <a:gd name="T10" fmla="*/ 1100 w 1100"/>
                <a:gd name="T11" fmla="*/ 24 h 468"/>
                <a:gd name="T12" fmla="*/ 1100 w 1100"/>
                <a:gd name="T13" fmla="*/ 0 h 468"/>
                <a:gd name="T14" fmla="*/ 220 w 1100"/>
                <a:gd name="T15" fmla="*/ 0 h 4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0" h="468">
                  <a:moveTo>
                    <a:pt x="132" y="0"/>
                  </a:moveTo>
                  <a:lnTo>
                    <a:pt x="0" y="0"/>
                  </a:lnTo>
                  <a:lnTo>
                    <a:pt x="0" y="468"/>
                  </a:lnTo>
                  <a:lnTo>
                    <a:pt x="1100" y="468"/>
                  </a:lnTo>
                  <a:lnTo>
                    <a:pt x="1100" y="284"/>
                  </a:lnTo>
                  <a:lnTo>
                    <a:pt x="1100" y="24"/>
                  </a:lnTo>
                  <a:lnTo>
                    <a:pt x="1100" y="0"/>
                  </a:lnTo>
                  <a:lnTo>
                    <a:pt x="220" y="0"/>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 name="Freeform 46">
              <a:extLst>
                <a:ext uri="{FF2B5EF4-FFF2-40B4-BE49-F238E27FC236}">
                  <a16:creationId xmlns:a16="http://schemas.microsoft.com/office/drawing/2014/main" id="{3B5A2148-7471-4D76-9FC6-83F78A94AC18}"/>
                </a:ext>
              </a:extLst>
            </p:cNvPr>
            <p:cNvSpPr>
              <a:spLocks/>
            </p:cNvSpPr>
            <p:nvPr userDrawn="1"/>
          </p:nvSpPr>
          <p:spPr bwMode="auto">
            <a:xfrm>
              <a:off x="7902734" y="4386080"/>
              <a:ext cx="613936" cy="739595"/>
            </a:xfrm>
            <a:custGeom>
              <a:avLst/>
              <a:gdLst>
                <a:gd name="T0" fmla="*/ 0 w 342"/>
                <a:gd name="T1" fmla="*/ 380 h 412"/>
                <a:gd name="T2" fmla="*/ 0 w 342"/>
                <a:gd name="T3" fmla="*/ 0 h 412"/>
                <a:gd name="T4" fmla="*/ 342 w 342"/>
                <a:gd name="T5" fmla="*/ 0 h 412"/>
                <a:gd name="T6" fmla="*/ 342 w 342"/>
                <a:gd name="T7" fmla="*/ 412 h 412"/>
                <a:gd name="T8" fmla="*/ 0 w 342"/>
                <a:gd name="T9" fmla="*/ 412 h 412"/>
                <a:gd name="T10" fmla="*/ 0 w 342"/>
                <a:gd name="T11" fmla="*/ 380 h 412"/>
              </a:gdLst>
              <a:ahLst/>
              <a:cxnLst>
                <a:cxn ang="0">
                  <a:pos x="T0" y="T1"/>
                </a:cxn>
                <a:cxn ang="0">
                  <a:pos x="T2" y="T3"/>
                </a:cxn>
                <a:cxn ang="0">
                  <a:pos x="T4" y="T5"/>
                </a:cxn>
                <a:cxn ang="0">
                  <a:pos x="T6" y="T7"/>
                </a:cxn>
                <a:cxn ang="0">
                  <a:pos x="T8" y="T9"/>
                </a:cxn>
                <a:cxn ang="0">
                  <a:pos x="T10" y="T11"/>
                </a:cxn>
              </a:cxnLst>
              <a:rect l="0" t="0" r="r" b="b"/>
              <a:pathLst>
                <a:path w="342" h="412">
                  <a:moveTo>
                    <a:pt x="0" y="380"/>
                  </a:moveTo>
                  <a:lnTo>
                    <a:pt x="0" y="0"/>
                  </a:lnTo>
                  <a:lnTo>
                    <a:pt x="342" y="0"/>
                  </a:lnTo>
                  <a:lnTo>
                    <a:pt x="342" y="412"/>
                  </a:lnTo>
                  <a:lnTo>
                    <a:pt x="0" y="412"/>
                  </a:lnTo>
                  <a:lnTo>
                    <a:pt x="0" y="380"/>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47">
              <a:extLst>
                <a:ext uri="{FF2B5EF4-FFF2-40B4-BE49-F238E27FC236}">
                  <a16:creationId xmlns:a16="http://schemas.microsoft.com/office/drawing/2014/main" id="{B5202DE0-4073-4699-BBC0-BDAC4FBE0C16}"/>
                </a:ext>
              </a:extLst>
            </p:cNvPr>
            <p:cNvSpPr>
              <a:spLocks/>
            </p:cNvSpPr>
            <p:nvPr userDrawn="1"/>
          </p:nvSpPr>
          <p:spPr bwMode="auto">
            <a:xfrm>
              <a:off x="7902734" y="4386080"/>
              <a:ext cx="613936" cy="739595"/>
            </a:xfrm>
            <a:custGeom>
              <a:avLst/>
              <a:gdLst>
                <a:gd name="T0" fmla="*/ 0 w 342"/>
                <a:gd name="T1" fmla="*/ 380 h 412"/>
                <a:gd name="T2" fmla="*/ 0 w 342"/>
                <a:gd name="T3" fmla="*/ 0 h 412"/>
                <a:gd name="T4" fmla="*/ 342 w 342"/>
                <a:gd name="T5" fmla="*/ 0 h 412"/>
                <a:gd name="T6" fmla="*/ 342 w 342"/>
                <a:gd name="T7" fmla="*/ 412 h 412"/>
                <a:gd name="T8" fmla="*/ 0 w 342"/>
                <a:gd name="T9" fmla="*/ 412 h 412"/>
              </a:gdLst>
              <a:ahLst/>
              <a:cxnLst>
                <a:cxn ang="0">
                  <a:pos x="T0" y="T1"/>
                </a:cxn>
                <a:cxn ang="0">
                  <a:pos x="T2" y="T3"/>
                </a:cxn>
                <a:cxn ang="0">
                  <a:pos x="T4" y="T5"/>
                </a:cxn>
                <a:cxn ang="0">
                  <a:pos x="T6" y="T7"/>
                </a:cxn>
                <a:cxn ang="0">
                  <a:pos x="T8" y="T9"/>
                </a:cxn>
              </a:cxnLst>
              <a:rect l="0" t="0" r="r" b="b"/>
              <a:pathLst>
                <a:path w="342" h="412">
                  <a:moveTo>
                    <a:pt x="0" y="380"/>
                  </a:moveTo>
                  <a:lnTo>
                    <a:pt x="0" y="0"/>
                  </a:lnTo>
                  <a:lnTo>
                    <a:pt x="342" y="0"/>
                  </a:lnTo>
                  <a:lnTo>
                    <a:pt x="342" y="412"/>
                  </a:lnTo>
                  <a:lnTo>
                    <a:pt x="0" y="4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Rectangle 48">
              <a:extLst>
                <a:ext uri="{FF2B5EF4-FFF2-40B4-BE49-F238E27FC236}">
                  <a16:creationId xmlns:a16="http://schemas.microsoft.com/office/drawing/2014/main" id="{25CA397B-20B3-422F-8F86-F5B0B4883A6B}"/>
                </a:ext>
              </a:extLst>
            </p:cNvPr>
            <p:cNvSpPr>
              <a:spLocks noChangeArrowheads="1"/>
            </p:cNvSpPr>
            <p:nvPr userDrawn="1"/>
          </p:nvSpPr>
          <p:spPr bwMode="auto">
            <a:xfrm>
              <a:off x="9297553" y="4608677"/>
              <a:ext cx="445193" cy="445193"/>
            </a:xfrm>
            <a:prstGeom prst="rect">
              <a:avLst/>
            </a:prstGeom>
            <a:solidFill>
              <a:srgbClr val="F5A1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Oval 49">
              <a:extLst>
                <a:ext uri="{FF2B5EF4-FFF2-40B4-BE49-F238E27FC236}">
                  <a16:creationId xmlns:a16="http://schemas.microsoft.com/office/drawing/2014/main" id="{17A43993-3C8E-4BBE-A9BC-CD63CCC2C8EE}"/>
                </a:ext>
              </a:extLst>
            </p:cNvPr>
            <p:cNvSpPr>
              <a:spLocks noChangeArrowheads="1"/>
            </p:cNvSpPr>
            <p:nvPr userDrawn="1"/>
          </p:nvSpPr>
          <p:spPr bwMode="auto">
            <a:xfrm>
              <a:off x="9444754" y="4755878"/>
              <a:ext cx="150791" cy="150791"/>
            </a:xfrm>
            <a:prstGeom prst="ellipse">
              <a:avLst/>
            </a:pr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0">
              <a:extLst>
                <a:ext uri="{FF2B5EF4-FFF2-40B4-BE49-F238E27FC236}">
                  <a16:creationId xmlns:a16="http://schemas.microsoft.com/office/drawing/2014/main" id="{6A391C2A-2F28-4273-8331-8287AECE40BF}"/>
                </a:ext>
              </a:extLst>
            </p:cNvPr>
            <p:cNvSpPr>
              <a:spLocks/>
            </p:cNvSpPr>
            <p:nvPr userDrawn="1"/>
          </p:nvSpPr>
          <p:spPr bwMode="auto">
            <a:xfrm>
              <a:off x="9502199" y="4806142"/>
              <a:ext cx="46673" cy="53854"/>
            </a:xfrm>
            <a:custGeom>
              <a:avLst/>
              <a:gdLst>
                <a:gd name="T0" fmla="*/ 0 w 26"/>
                <a:gd name="T1" fmla="*/ 0 h 30"/>
                <a:gd name="T2" fmla="*/ 0 w 26"/>
                <a:gd name="T3" fmla="*/ 30 h 30"/>
                <a:gd name="T4" fmla="*/ 26 w 26"/>
                <a:gd name="T5" fmla="*/ 14 h 30"/>
                <a:gd name="T6" fmla="*/ 0 w 26"/>
                <a:gd name="T7" fmla="*/ 0 h 30"/>
              </a:gdLst>
              <a:ahLst/>
              <a:cxnLst>
                <a:cxn ang="0">
                  <a:pos x="T0" y="T1"/>
                </a:cxn>
                <a:cxn ang="0">
                  <a:pos x="T2" y="T3"/>
                </a:cxn>
                <a:cxn ang="0">
                  <a:pos x="T4" y="T5"/>
                </a:cxn>
                <a:cxn ang="0">
                  <a:pos x="T6" y="T7"/>
                </a:cxn>
              </a:cxnLst>
              <a:rect l="0" t="0" r="r" b="b"/>
              <a:pathLst>
                <a:path w="26" h="30">
                  <a:moveTo>
                    <a:pt x="0" y="0"/>
                  </a:moveTo>
                  <a:lnTo>
                    <a:pt x="0" y="30"/>
                  </a:lnTo>
                  <a:lnTo>
                    <a:pt x="26" y="14"/>
                  </a:lnTo>
                  <a:lnTo>
                    <a:pt x="0" y="0"/>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Rectangle 51">
              <a:extLst>
                <a:ext uri="{FF2B5EF4-FFF2-40B4-BE49-F238E27FC236}">
                  <a16:creationId xmlns:a16="http://schemas.microsoft.com/office/drawing/2014/main" id="{3DE7B411-3DEB-482B-9350-FB01ADCE41AA}"/>
                </a:ext>
              </a:extLst>
            </p:cNvPr>
            <p:cNvSpPr>
              <a:spLocks noChangeArrowheads="1"/>
            </p:cNvSpPr>
            <p:nvPr userDrawn="1"/>
          </p:nvSpPr>
          <p:spPr bwMode="auto">
            <a:xfrm>
              <a:off x="8620788" y="4465066"/>
              <a:ext cx="1121959" cy="35903"/>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Rectangle 52">
              <a:extLst>
                <a:ext uri="{FF2B5EF4-FFF2-40B4-BE49-F238E27FC236}">
                  <a16:creationId xmlns:a16="http://schemas.microsoft.com/office/drawing/2014/main" id="{478C864E-7D01-439B-A10D-2EF57CD27187}"/>
                </a:ext>
              </a:extLst>
            </p:cNvPr>
            <p:cNvSpPr>
              <a:spLocks noChangeArrowheads="1"/>
            </p:cNvSpPr>
            <p:nvPr userDrawn="1"/>
          </p:nvSpPr>
          <p:spPr bwMode="auto">
            <a:xfrm>
              <a:off x="8620788" y="4536872"/>
              <a:ext cx="1121959" cy="32312"/>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Rectangle 53">
              <a:extLst>
                <a:ext uri="{FF2B5EF4-FFF2-40B4-BE49-F238E27FC236}">
                  <a16:creationId xmlns:a16="http://schemas.microsoft.com/office/drawing/2014/main" id="{4C03B99E-AABC-4A7E-90FC-58C208AE30C4}"/>
                </a:ext>
              </a:extLst>
            </p:cNvPr>
            <p:cNvSpPr>
              <a:spLocks noChangeArrowheads="1"/>
            </p:cNvSpPr>
            <p:nvPr userDrawn="1"/>
          </p:nvSpPr>
          <p:spPr bwMode="auto">
            <a:xfrm>
              <a:off x="8620788" y="4605087"/>
              <a:ext cx="633683" cy="35903"/>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Rectangle 54">
              <a:extLst>
                <a:ext uri="{FF2B5EF4-FFF2-40B4-BE49-F238E27FC236}">
                  <a16:creationId xmlns:a16="http://schemas.microsoft.com/office/drawing/2014/main" id="{18DBE704-2A2C-4B41-9858-473C5CF246F6}"/>
                </a:ext>
              </a:extLst>
            </p:cNvPr>
            <p:cNvSpPr>
              <a:spLocks noChangeArrowheads="1"/>
            </p:cNvSpPr>
            <p:nvPr userDrawn="1"/>
          </p:nvSpPr>
          <p:spPr bwMode="auto">
            <a:xfrm>
              <a:off x="8620788" y="4676892"/>
              <a:ext cx="633683" cy="32312"/>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Line 55">
              <a:extLst>
                <a:ext uri="{FF2B5EF4-FFF2-40B4-BE49-F238E27FC236}">
                  <a16:creationId xmlns:a16="http://schemas.microsoft.com/office/drawing/2014/main" id="{DC2BC2B3-08B6-4890-A539-E4DD9AED2FEC}"/>
                </a:ext>
              </a:extLst>
            </p:cNvPr>
            <p:cNvSpPr>
              <a:spLocks noChangeShapeType="1"/>
            </p:cNvSpPr>
            <p:nvPr userDrawn="1"/>
          </p:nvSpPr>
          <p:spPr bwMode="auto">
            <a:xfrm>
              <a:off x="8755423" y="4766649"/>
              <a:ext cx="366207"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 name="Line 56">
              <a:extLst>
                <a:ext uri="{FF2B5EF4-FFF2-40B4-BE49-F238E27FC236}">
                  <a16:creationId xmlns:a16="http://schemas.microsoft.com/office/drawing/2014/main" id="{E1E1EFD1-31B0-474B-A9AA-D18B5DE4B99F}"/>
                </a:ext>
              </a:extLst>
            </p:cNvPr>
            <p:cNvSpPr>
              <a:spLocks noChangeShapeType="1"/>
            </p:cNvSpPr>
            <p:nvPr userDrawn="1"/>
          </p:nvSpPr>
          <p:spPr bwMode="auto">
            <a:xfrm>
              <a:off x="8755423" y="4802551"/>
              <a:ext cx="297992"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 name="Line 57">
              <a:extLst>
                <a:ext uri="{FF2B5EF4-FFF2-40B4-BE49-F238E27FC236}">
                  <a16:creationId xmlns:a16="http://schemas.microsoft.com/office/drawing/2014/main" id="{C8D8FC15-D3DA-439E-A9FB-962C8E9C5254}"/>
                </a:ext>
              </a:extLst>
            </p:cNvPr>
            <p:cNvSpPr>
              <a:spLocks noChangeShapeType="1"/>
            </p:cNvSpPr>
            <p:nvPr userDrawn="1"/>
          </p:nvSpPr>
          <p:spPr bwMode="auto">
            <a:xfrm>
              <a:off x="8631559" y="4332226"/>
              <a:ext cx="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 name="Line 58">
              <a:extLst>
                <a:ext uri="{FF2B5EF4-FFF2-40B4-BE49-F238E27FC236}">
                  <a16:creationId xmlns:a16="http://schemas.microsoft.com/office/drawing/2014/main" id="{469E17B5-D13C-434D-8549-910CB352C9F9}"/>
                </a:ext>
              </a:extLst>
            </p:cNvPr>
            <p:cNvSpPr>
              <a:spLocks noChangeShapeType="1"/>
            </p:cNvSpPr>
            <p:nvPr userDrawn="1"/>
          </p:nvSpPr>
          <p:spPr bwMode="auto">
            <a:xfrm>
              <a:off x="8344337" y="4332226"/>
              <a:ext cx="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 name="Freeform 59">
              <a:extLst>
                <a:ext uri="{FF2B5EF4-FFF2-40B4-BE49-F238E27FC236}">
                  <a16:creationId xmlns:a16="http://schemas.microsoft.com/office/drawing/2014/main" id="{DCD45CC1-EE19-4C8F-9748-5CC26D47F830}"/>
                </a:ext>
              </a:extLst>
            </p:cNvPr>
            <p:cNvSpPr>
              <a:spLocks/>
            </p:cNvSpPr>
            <p:nvPr userDrawn="1"/>
          </p:nvSpPr>
          <p:spPr bwMode="auto">
            <a:xfrm>
              <a:off x="7398303" y="5315959"/>
              <a:ext cx="2920682" cy="193874"/>
            </a:xfrm>
            <a:custGeom>
              <a:avLst/>
              <a:gdLst>
                <a:gd name="T0" fmla="*/ 0 w 815"/>
                <a:gd name="T1" fmla="*/ 0 h 54"/>
                <a:gd name="T2" fmla="*/ 54 w 815"/>
                <a:gd name="T3" fmla="*/ 54 h 54"/>
                <a:gd name="T4" fmla="*/ 54 w 815"/>
                <a:gd name="T5" fmla="*/ 54 h 54"/>
                <a:gd name="T6" fmla="*/ 54 w 815"/>
                <a:gd name="T7" fmla="*/ 54 h 54"/>
                <a:gd name="T8" fmla="*/ 761 w 815"/>
                <a:gd name="T9" fmla="*/ 54 h 54"/>
                <a:gd name="T10" fmla="*/ 815 w 815"/>
                <a:gd name="T11" fmla="*/ 0 h 54"/>
                <a:gd name="T12" fmla="*/ 0 w 81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815" h="54">
                  <a:moveTo>
                    <a:pt x="0" y="0"/>
                  </a:moveTo>
                  <a:cubicBezTo>
                    <a:pt x="0" y="30"/>
                    <a:pt x="24" y="54"/>
                    <a:pt x="54" y="54"/>
                  </a:cubicBezTo>
                  <a:cubicBezTo>
                    <a:pt x="54" y="54"/>
                    <a:pt x="54" y="54"/>
                    <a:pt x="54" y="54"/>
                  </a:cubicBezTo>
                  <a:cubicBezTo>
                    <a:pt x="54" y="54"/>
                    <a:pt x="54" y="54"/>
                    <a:pt x="54" y="54"/>
                  </a:cubicBezTo>
                  <a:cubicBezTo>
                    <a:pt x="761" y="54"/>
                    <a:pt x="761" y="54"/>
                    <a:pt x="761" y="54"/>
                  </a:cubicBezTo>
                  <a:cubicBezTo>
                    <a:pt x="791" y="54"/>
                    <a:pt x="815" y="30"/>
                    <a:pt x="815" y="0"/>
                  </a:cubicBezTo>
                  <a:lnTo>
                    <a:pt x="0" y="0"/>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0">
              <a:extLst>
                <a:ext uri="{FF2B5EF4-FFF2-40B4-BE49-F238E27FC236}">
                  <a16:creationId xmlns:a16="http://schemas.microsoft.com/office/drawing/2014/main" id="{57893635-87DE-4431-80B3-A412AFBF1954}"/>
                </a:ext>
              </a:extLst>
            </p:cNvPr>
            <p:cNvSpPr>
              <a:spLocks noEditPoints="1"/>
            </p:cNvSpPr>
            <p:nvPr userDrawn="1"/>
          </p:nvSpPr>
          <p:spPr bwMode="auto">
            <a:xfrm>
              <a:off x="7690909" y="3851131"/>
              <a:ext cx="2337263" cy="1464829"/>
            </a:xfrm>
            <a:custGeom>
              <a:avLst/>
              <a:gdLst>
                <a:gd name="T0" fmla="*/ 625 w 652"/>
                <a:gd name="T1" fmla="*/ 21 h 408"/>
                <a:gd name="T2" fmla="*/ 631 w 652"/>
                <a:gd name="T3" fmla="*/ 27 h 408"/>
                <a:gd name="T4" fmla="*/ 631 w 652"/>
                <a:gd name="T5" fmla="*/ 386 h 408"/>
                <a:gd name="T6" fmla="*/ 21 w 652"/>
                <a:gd name="T7" fmla="*/ 386 h 408"/>
                <a:gd name="T8" fmla="*/ 21 w 652"/>
                <a:gd name="T9" fmla="*/ 27 h 408"/>
                <a:gd name="T10" fmla="*/ 27 w 652"/>
                <a:gd name="T11" fmla="*/ 21 h 408"/>
                <a:gd name="T12" fmla="*/ 625 w 652"/>
                <a:gd name="T13" fmla="*/ 21 h 408"/>
                <a:gd name="T14" fmla="*/ 625 w 652"/>
                <a:gd name="T15" fmla="*/ 0 h 408"/>
                <a:gd name="T16" fmla="*/ 27 w 652"/>
                <a:gd name="T17" fmla="*/ 0 h 408"/>
                <a:gd name="T18" fmla="*/ 0 w 652"/>
                <a:gd name="T19" fmla="*/ 27 h 408"/>
                <a:gd name="T20" fmla="*/ 0 w 652"/>
                <a:gd name="T21" fmla="*/ 408 h 408"/>
                <a:gd name="T22" fmla="*/ 652 w 652"/>
                <a:gd name="T23" fmla="*/ 408 h 408"/>
                <a:gd name="T24" fmla="*/ 652 w 652"/>
                <a:gd name="T25" fmla="*/ 27 h 408"/>
                <a:gd name="T26" fmla="*/ 625 w 652"/>
                <a:gd name="T27"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2" h="408">
                  <a:moveTo>
                    <a:pt x="625" y="21"/>
                  </a:moveTo>
                  <a:cubicBezTo>
                    <a:pt x="628" y="21"/>
                    <a:pt x="631" y="24"/>
                    <a:pt x="631" y="27"/>
                  </a:cubicBezTo>
                  <a:cubicBezTo>
                    <a:pt x="631" y="386"/>
                    <a:pt x="631" y="386"/>
                    <a:pt x="631" y="386"/>
                  </a:cubicBezTo>
                  <a:cubicBezTo>
                    <a:pt x="21" y="386"/>
                    <a:pt x="21" y="386"/>
                    <a:pt x="21" y="386"/>
                  </a:cubicBezTo>
                  <a:cubicBezTo>
                    <a:pt x="21" y="27"/>
                    <a:pt x="21" y="27"/>
                    <a:pt x="21" y="27"/>
                  </a:cubicBezTo>
                  <a:cubicBezTo>
                    <a:pt x="21" y="24"/>
                    <a:pt x="24" y="21"/>
                    <a:pt x="27" y="21"/>
                  </a:cubicBezTo>
                  <a:cubicBezTo>
                    <a:pt x="625" y="21"/>
                    <a:pt x="625" y="21"/>
                    <a:pt x="625" y="21"/>
                  </a:cubicBezTo>
                  <a:close/>
                  <a:moveTo>
                    <a:pt x="625" y="0"/>
                  </a:moveTo>
                  <a:cubicBezTo>
                    <a:pt x="27" y="0"/>
                    <a:pt x="27" y="0"/>
                    <a:pt x="27" y="0"/>
                  </a:cubicBezTo>
                  <a:cubicBezTo>
                    <a:pt x="12" y="0"/>
                    <a:pt x="0" y="12"/>
                    <a:pt x="0" y="27"/>
                  </a:cubicBezTo>
                  <a:cubicBezTo>
                    <a:pt x="0" y="408"/>
                    <a:pt x="0" y="408"/>
                    <a:pt x="0" y="408"/>
                  </a:cubicBezTo>
                  <a:cubicBezTo>
                    <a:pt x="652" y="408"/>
                    <a:pt x="652" y="408"/>
                    <a:pt x="652" y="408"/>
                  </a:cubicBezTo>
                  <a:cubicBezTo>
                    <a:pt x="652" y="27"/>
                    <a:pt x="652" y="27"/>
                    <a:pt x="652" y="27"/>
                  </a:cubicBezTo>
                  <a:cubicBezTo>
                    <a:pt x="652" y="12"/>
                    <a:pt x="640" y="0"/>
                    <a:pt x="625" y="0"/>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1">
              <a:extLst>
                <a:ext uri="{FF2B5EF4-FFF2-40B4-BE49-F238E27FC236}">
                  <a16:creationId xmlns:a16="http://schemas.microsoft.com/office/drawing/2014/main" id="{D165FF51-3A83-4582-8E36-533AFA6CB07A}"/>
                </a:ext>
              </a:extLst>
            </p:cNvPr>
            <p:cNvSpPr>
              <a:spLocks/>
            </p:cNvSpPr>
            <p:nvPr userDrawn="1"/>
          </p:nvSpPr>
          <p:spPr bwMode="auto">
            <a:xfrm>
              <a:off x="8566934" y="5315959"/>
              <a:ext cx="587009" cy="96937"/>
            </a:xfrm>
            <a:custGeom>
              <a:avLst/>
              <a:gdLst>
                <a:gd name="T0" fmla="*/ 137 w 164"/>
                <a:gd name="T1" fmla="*/ 0 h 27"/>
                <a:gd name="T2" fmla="*/ 109 w 164"/>
                <a:gd name="T3" fmla="*/ 0 h 27"/>
                <a:gd name="T4" fmla="*/ 55 w 164"/>
                <a:gd name="T5" fmla="*/ 0 h 27"/>
                <a:gd name="T6" fmla="*/ 27 w 164"/>
                <a:gd name="T7" fmla="*/ 0 h 27"/>
                <a:gd name="T8" fmla="*/ 0 w 164"/>
                <a:gd name="T9" fmla="*/ 0 h 27"/>
                <a:gd name="T10" fmla="*/ 27 w 164"/>
                <a:gd name="T11" fmla="*/ 27 h 27"/>
                <a:gd name="T12" fmla="*/ 137 w 164"/>
                <a:gd name="T13" fmla="*/ 27 h 27"/>
                <a:gd name="T14" fmla="*/ 164 w 164"/>
                <a:gd name="T15" fmla="*/ 0 h 27"/>
                <a:gd name="T16" fmla="*/ 137 w 164"/>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27">
                  <a:moveTo>
                    <a:pt x="137" y="0"/>
                  </a:moveTo>
                  <a:cubicBezTo>
                    <a:pt x="109" y="0"/>
                    <a:pt x="109" y="0"/>
                    <a:pt x="109" y="0"/>
                  </a:cubicBezTo>
                  <a:cubicBezTo>
                    <a:pt x="55" y="0"/>
                    <a:pt x="55" y="0"/>
                    <a:pt x="55" y="0"/>
                  </a:cubicBezTo>
                  <a:cubicBezTo>
                    <a:pt x="27" y="0"/>
                    <a:pt x="27" y="0"/>
                    <a:pt x="27" y="0"/>
                  </a:cubicBezTo>
                  <a:cubicBezTo>
                    <a:pt x="0" y="0"/>
                    <a:pt x="0" y="0"/>
                    <a:pt x="0" y="0"/>
                  </a:cubicBezTo>
                  <a:cubicBezTo>
                    <a:pt x="0" y="15"/>
                    <a:pt x="12" y="27"/>
                    <a:pt x="27" y="27"/>
                  </a:cubicBezTo>
                  <a:cubicBezTo>
                    <a:pt x="137" y="27"/>
                    <a:pt x="137" y="27"/>
                    <a:pt x="137" y="27"/>
                  </a:cubicBezTo>
                  <a:cubicBezTo>
                    <a:pt x="152" y="27"/>
                    <a:pt x="164" y="15"/>
                    <a:pt x="164" y="0"/>
                  </a:cubicBezTo>
                  <a:lnTo>
                    <a:pt x="137" y="0"/>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2">
              <a:extLst>
                <a:ext uri="{FF2B5EF4-FFF2-40B4-BE49-F238E27FC236}">
                  <a16:creationId xmlns:a16="http://schemas.microsoft.com/office/drawing/2014/main" id="{DD979A14-D910-4BA5-8699-DE516FBE3187}"/>
                </a:ext>
              </a:extLst>
            </p:cNvPr>
            <p:cNvSpPr>
              <a:spLocks noEditPoints="1"/>
            </p:cNvSpPr>
            <p:nvPr userDrawn="1"/>
          </p:nvSpPr>
          <p:spPr bwMode="auto">
            <a:xfrm>
              <a:off x="7398303" y="3851131"/>
              <a:ext cx="2920682" cy="1658703"/>
            </a:xfrm>
            <a:custGeom>
              <a:avLst/>
              <a:gdLst>
                <a:gd name="T0" fmla="*/ 734 w 815"/>
                <a:gd name="T1" fmla="*/ 408 h 462"/>
                <a:gd name="T2" fmla="*/ 734 w 815"/>
                <a:gd name="T3" fmla="*/ 208 h 462"/>
                <a:gd name="T4" fmla="*/ 707 w 815"/>
                <a:gd name="T5" fmla="*/ 0 h 462"/>
                <a:gd name="T6" fmla="*/ 109 w 815"/>
                <a:gd name="T7" fmla="*/ 0 h 462"/>
                <a:gd name="T8" fmla="*/ 82 w 815"/>
                <a:gd name="T9" fmla="*/ 27 h 462"/>
                <a:gd name="T10" fmla="*/ 82 w 815"/>
                <a:gd name="T11" fmla="*/ 408 h 462"/>
                <a:gd name="T12" fmla="*/ 326 w 815"/>
                <a:gd name="T13" fmla="*/ 408 h 462"/>
                <a:gd name="T14" fmla="*/ 353 w 815"/>
                <a:gd name="T15" fmla="*/ 435 h 462"/>
                <a:gd name="T16" fmla="*/ 463 w 815"/>
                <a:gd name="T17" fmla="*/ 435 h 462"/>
                <a:gd name="T18" fmla="*/ 482 w 815"/>
                <a:gd name="T19" fmla="*/ 427 h 462"/>
                <a:gd name="T20" fmla="*/ 811 w 815"/>
                <a:gd name="T21" fmla="*/ 429 h 462"/>
                <a:gd name="T22" fmla="*/ 815 w 815"/>
                <a:gd name="T23" fmla="*/ 408 h 462"/>
                <a:gd name="T24" fmla="*/ 435 w 815"/>
                <a:gd name="T25" fmla="*/ 408 h 462"/>
                <a:gd name="T26" fmla="*/ 326 w 815"/>
                <a:gd name="T27" fmla="*/ 408 h 462"/>
                <a:gd name="T28" fmla="*/ 0 w 815"/>
                <a:gd name="T29" fmla="*/ 408 h 462"/>
                <a:gd name="T30" fmla="*/ 54 w 815"/>
                <a:gd name="T31" fmla="*/ 462 h 462"/>
                <a:gd name="T32" fmla="*/ 54 w 815"/>
                <a:gd name="T33" fmla="*/ 462 h 462"/>
                <a:gd name="T34" fmla="*/ 255 w 815"/>
                <a:gd name="T35" fmla="*/ 462 h 462"/>
                <a:gd name="T36" fmla="*/ 761 w 815"/>
                <a:gd name="T37" fmla="*/ 462 h 462"/>
                <a:gd name="T38" fmla="*/ 811 w 815"/>
                <a:gd name="T39" fmla="*/ 429 h 462"/>
                <a:gd name="T40" fmla="*/ 103 w 815"/>
                <a:gd name="T41" fmla="*/ 386 h 462"/>
                <a:gd name="T42" fmla="*/ 713 w 815"/>
                <a:gd name="T43" fmla="*/ 386 h 462"/>
                <a:gd name="T44" fmla="*/ 713 w 815"/>
                <a:gd name="T45" fmla="*/ 3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5" h="462">
                  <a:moveTo>
                    <a:pt x="734" y="408"/>
                  </a:moveTo>
                  <a:cubicBezTo>
                    <a:pt x="734" y="208"/>
                    <a:pt x="734" y="208"/>
                    <a:pt x="734" y="208"/>
                  </a:cubicBezTo>
                  <a:moveTo>
                    <a:pt x="707" y="0"/>
                  </a:moveTo>
                  <a:cubicBezTo>
                    <a:pt x="109" y="0"/>
                    <a:pt x="109" y="0"/>
                    <a:pt x="109" y="0"/>
                  </a:cubicBezTo>
                  <a:cubicBezTo>
                    <a:pt x="94" y="0"/>
                    <a:pt x="82" y="12"/>
                    <a:pt x="82" y="27"/>
                  </a:cubicBezTo>
                  <a:cubicBezTo>
                    <a:pt x="82" y="408"/>
                    <a:pt x="82" y="408"/>
                    <a:pt x="82" y="408"/>
                  </a:cubicBezTo>
                  <a:moveTo>
                    <a:pt x="326" y="408"/>
                  </a:moveTo>
                  <a:cubicBezTo>
                    <a:pt x="326" y="423"/>
                    <a:pt x="338" y="435"/>
                    <a:pt x="353" y="435"/>
                  </a:cubicBezTo>
                  <a:cubicBezTo>
                    <a:pt x="463" y="435"/>
                    <a:pt x="463" y="435"/>
                    <a:pt x="463" y="435"/>
                  </a:cubicBezTo>
                  <a:cubicBezTo>
                    <a:pt x="470" y="435"/>
                    <a:pt x="477" y="432"/>
                    <a:pt x="482" y="427"/>
                  </a:cubicBezTo>
                  <a:moveTo>
                    <a:pt x="811" y="429"/>
                  </a:moveTo>
                  <a:cubicBezTo>
                    <a:pt x="814" y="422"/>
                    <a:pt x="815" y="415"/>
                    <a:pt x="815" y="408"/>
                  </a:cubicBezTo>
                  <a:cubicBezTo>
                    <a:pt x="435" y="408"/>
                    <a:pt x="435" y="408"/>
                    <a:pt x="435" y="408"/>
                  </a:cubicBezTo>
                  <a:cubicBezTo>
                    <a:pt x="326" y="408"/>
                    <a:pt x="326" y="408"/>
                    <a:pt x="326" y="408"/>
                  </a:cubicBezTo>
                  <a:cubicBezTo>
                    <a:pt x="0" y="408"/>
                    <a:pt x="0" y="408"/>
                    <a:pt x="0" y="408"/>
                  </a:cubicBezTo>
                  <a:cubicBezTo>
                    <a:pt x="0" y="438"/>
                    <a:pt x="24" y="462"/>
                    <a:pt x="54" y="462"/>
                  </a:cubicBezTo>
                  <a:cubicBezTo>
                    <a:pt x="54" y="462"/>
                    <a:pt x="54" y="462"/>
                    <a:pt x="54" y="462"/>
                  </a:cubicBezTo>
                  <a:moveTo>
                    <a:pt x="255" y="462"/>
                  </a:moveTo>
                  <a:cubicBezTo>
                    <a:pt x="761" y="462"/>
                    <a:pt x="761" y="462"/>
                    <a:pt x="761" y="462"/>
                  </a:cubicBezTo>
                  <a:cubicBezTo>
                    <a:pt x="783" y="462"/>
                    <a:pt x="803" y="448"/>
                    <a:pt x="811" y="429"/>
                  </a:cubicBezTo>
                  <a:moveTo>
                    <a:pt x="103" y="386"/>
                  </a:moveTo>
                  <a:cubicBezTo>
                    <a:pt x="713" y="386"/>
                    <a:pt x="713" y="386"/>
                    <a:pt x="713" y="386"/>
                  </a:cubicBezTo>
                  <a:cubicBezTo>
                    <a:pt x="713" y="36"/>
                    <a:pt x="713" y="36"/>
                    <a:pt x="713" y="36"/>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 name="Freeform 63">
              <a:extLst>
                <a:ext uri="{FF2B5EF4-FFF2-40B4-BE49-F238E27FC236}">
                  <a16:creationId xmlns:a16="http://schemas.microsoft.com/office/drawing/2014/main" id="{0D28AC8A-3F49-427B-8EFA-1406D36E63EB}"/>
                </a:ext>
              </a:extLst>
            </p:cNvPr>
            <p:cNvSpPr>
              <a:spLocks/>
            </p:cNvSpPr>
            <p:nvPr userDrawn="1"/>
          </p:nvSpPr>
          <p:spPr bwMode="auto">
            <a:xfrm>
              <a:off x="8613607" y="4741517"/>
              <a:ext cx="84372" cy="86166"/>
            </a:xfrm>
            <a:custGeom>
              <a:avLst/>
              <a:gdLst>
                <a:gd name="T0" fmla="*/ 20 w 24"/>
                <a:gd name="T1" fmla="*/ 4 h 24"/>
                <a:gd name="T2" fmla="*/ 24 w 24"/>
                <a:gd name="T3" fmla="*/ 12 h 24"/>
                <a:gd name="T4" fmla="*/ 12 w 24"/>
                <a:gd name="T5" fmla="*/ 24 h 24"/>
                <a:gd name="T6" fmla="*/ 0 w 24"/>
                <a:gd name="T7" fmla="*/ 12 h 24"/>
                <a:gd name="T8" fmla="*/ 12 w 24"/>
                <a:gd name="T9" fmla="*/ 0 h 24"/>
              </a:gdLst>
              <a:ahLst/>
              <a:cxnLst>
                <a:cxn ang="0">
                  <a:pos x="T0" y="T1"/>
                </a:cxn>
                <a:cxn ang="0">
                  <a:pos x="T2" y="T3"/>
                </a:cxn>
                <a:cxn ang="0">
                  <a:pos x="T4" y="T5"/>
                </a:cxn>
                <a:cxn ang="0">
                  <a:pos x="T6" y="T7"/>
                </a:cxn>
                <a:cxn ang="0">
                  <a:pos x="T8" y="T9"/>
                </a:cxn>
              </a:cxnLst>
              <a:rect l="0" t="0" r="r" b="b"/>
              <a:pathLst>
                <a:path w="24" h="24">
                  <a:moveTo>
                    <a:pt x="20" y="4"/>
                  </a:moveTo>
                  <a:cubicBezTo>
                    <a:pt x="23" y="6"/>
                    <a:pt x="24" y="9"/>
                    <a:pt x="24" y="12"/>
                  </a:cubicBezTo>
                  <a:cubicBezTo>
                    <a:pt x="24" y="19"/>
                    <a:pt x="19" y="24"/>
                    <a:pt x="12" y="24"/>
                  </a:cubicBezTo>
                  <a:cubicBezTo>
                    <a:pt x="6" y="24"/>
                    <a:pt x="0" y="19"/>
                    <a:pt x="0" y="12"/>
                  </a:cubicBezTo>
                  <a:cubicBezTo>
                    <a:pt x="0" y="6"/>
                    <a:pt x="6" y="0"/>
                    <a:pt x="12" y="0"/>
                  </a:cubicBezTo>
                </a:path>
              </a:pathLst>
            </a:custGeom>
            <a:noFill/>
            <a:ln w="15875"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 name="Line 64">
              <a:extLst>
                <a:ext uri="{FF2B5EF4-FFF2-40B4-BE49-F238E27FC236}">
                  <a16:creationId xmlns:a16="http://schemas.microsoft.com/office/drawing/2014/main" id="{515E4BC6-88E4-47D3-A7D1-32D22042DBFA}"/>
                </a:ext>
              </a:extLst>
            </p:cNvPr>
            <p:cNvSpPr>
              <a:spLocks noChangeShapeType="1"/>
            </p:cNvSpPr>
            <p:nvPr userDrawn="1"/>
          </p:nvSpPr>
          <p:spPr bwMode="auto">
            <a:xfrm>
              <a:off x="8755423" y="4885127"/>
              <a:ext cx="319534"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 name="Line 65">
              <a:extLst>
                <a:ext uri="{FF2B5EF4-FFF2-40B4-BE49-F238E27FC236}">
                  <a16:creationId xmlns:a16="http://schemas.microsoft.com/office/drawing/2014/main" id="{1BA6A714-1C37-468E-875B-0E08D8771486}"/>
                </a:ext>
              </a:extLst>
            </p:cNvPr>
            <p:cNvSpPr>
              <a:spLocks noChangeShapeType="1"/>
            </p:cNvSpPr>
            <p:nvPr userDrawn="1"/>
          </p:nvSpPr>
          <p:spPr bwMode="auto">
            <a:xfrm>
              <a:off x="8755423" y="4924620"/>
              <a:ext cx="219006"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 name="Freeform 66">
              <a:extLst>
                <a:ext uri="{FF2B5EF4-FFF2-40B4-BE49-F238E27FC236}">
                  <a16:creationId xmlns:a16="http://schemas.microsoft.com/office/drawing/2014/main" id="{7FFF3102-C256-46E7-9DB2-91FFCB8FB6B3}"/>
                </a:ext>
              </a:extLst>
            </p:cNvPr>
            <p:cNvSpPr>
              <a:spLocks/>
            </p:cNvSpPr>
            <p:nvPr userDrawn="1"/>
          </p:nvSpPr>
          <p:spPr bwMode="auto">
            <a:xfrm>
              <a:off x="8610017" y="4859996"/>
              <a:ext cx="91552" cy="86166"/>
            </a:xfrm>
            <a:custGeom>
              <a:avLst/>
              <a:gdLst>
                <a:gd name="T0" fmla="*/ 13 w 26"/>
                <a:gd name="T1" fmla="*/ 24 h 24"/>
                <a:gd name="T2" fmla="*/ 5 w 26"/>
                <a:gd name="T3" fmla="*/ 21 h 24"/>
                <a:gd name="T4" fmla="*/ 5 w 26"/>
                <a:gd name="T5" fmla="*/ 4 h 24"/>
                <a:gd name="T6" fmla="*/ 21 w 26"/>
                <a:gd name="T7" fmla="*/ 4 h 24"/>
                <a:gd name="T8" fmla="*/ 21 w 26"/>
                <a:gd name="T9" fmla="*/ 21 h 24"/>
              </a:gdLst>
              <a:ahLst/>
              <a:cxnLst>
                <a:cxn ang="0">
                  <a:pos x="T0" y="T1"/>
                </a:cxn>
                <a:cxn ang="0">
                  <a:pos x="T2" y="T3"/>
                </a:cxn>
                <a:cxn ang="0">
                  <a:pos x="T4" y="T5"/>
                </a:cxn>
                <a:cxn ang="0">
                  <a:pos x="T6" y="T7"/>
                </a:cxn>
                <a:cxn ang="0">
                  <a:pos x="T8" y="T9"/>
                </a:cxn>
              </a:cxnLst>
              <a:rect l="0" t="0" r="r" b="b"/>
              <a:pathLst>
                <a:path w="26" h="24">
                  <a:moveTo>
                    <a:pt x="13" y="24"/>
                  </a:moveTo>
                  <a:cubicBezTo>
                    <a:pt x="10" y="24"/>
                    <a:pt x="7" y="23"/>
                    <a:pt x="5" y="21"/>
                  </a:cubicBezTo>
                  <a:cubicBezTo>
                    <a:pt x="0" y="16"/>
                    <a:pt x="0" y="9"/>
                    <a:pt x="5" y="4"/>
                  </a:cubicBezTo>
                  <a:cubicBezTo>
                    <a:pt x="9" y="0"/>
                    <a:pt x="17" y="0"/>
                    <a:pt x="21" y="4"/>
                  </a:cubicBezTo>
                  <a:cubicBezTo>
                    <a:pt x="26" y="9"/>
                    <a:pt x="26" y="16"/>
                    <a:pt x="21" y="21"/>
                  </a:cubicBezTo>
                </a:path>
              </a:pathLst>
            </a:custGeom>
            <a:noFill/>
            <a:ln w="15875"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 name="Line 67">
              <a:extLst>
                <a:ext uri="{FF2B5EF4-FFF2-40B4-BE49-F238E27FC236}">
                  <a16:creationId xmlns:a16="http://schemas.microsoft.com/office/drawing/2014/main" id="{087B486B-395C-43E9-AFA2-828F62697816}"/>
                </a:ext>
              </a:extLst>
            </p:cNvPr>
            <p:cNvSpPr>
              <a:spLocks noChangeShapeType="1"/>
            </p:cNvSpPr>
            <p:nvPr userDrawn="1"/>
          </p:nvSpPr>
          <p:spPr bwMode="auto">
            <a:xfrm>
              <a:off x="8755423" y="5003606"/>
              <a:ext cx="366207"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 name="Line 68">
              <a:extLst>
                <a:ext uri="{FF2B5EF4-FFF2-40B4-BE49-F238E27FC236}">
                  <a16:creationId xmlns:a16="http://schemas.microsoft.com/office/drawing/2014/main" id="{0A40945A-5C1F-4409-B50F-C4B18AF63050}"/>
                </a:ext>
              </a:extLst>
            </p:cNvPr>
            <p:cNvSpPr>
              <a:spLocks noChangeShapeType="1"/>
            </p:cNvSpPr>
            <p:nvPr userDrawn="1"/>
          </p:nvSpPr>
          <p:spPr bwMode="auto">
            <a:xfrm>
              <a:off x="8755423" y="5043099"/>
              <a:ext cx="283631"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 name="Freeform 69">
              <a:extLst>
                <a:ext uri="{FF2B5EF4-FFF2-40B4-BE49-F238E27FC236}">
                  <a16:creationId xmlns:a16="http://schemas.microsoft.com/office/drawing/2014/main" id="{2FFBDDE7-DC55-4C02-999E-452421C9E27A}"/>
                </a:ext>
              </a:extLst>
            </p:cNvPr>
            <p:cNvSpPr>
              <a:spLocks/>
            </p:cNvSpPr>
            <p:nvPr userDrawn="1"/>
          </p:nvSpPr>
          <p:spPr bwMode="auto">
            <a:xfrm>
              <a:off x="8610017" y="4974884"/>
              <a:ext cx="91552" cy="96937"/>
            </a:xfrm>
            <a:custGeom>
              <a:avLst/>
              <a:gdLst>
                <a:gd name="T0" fmla="*/ 17 w 26"/>
                <a:gd name="T1" fmla="*/ 3 h 27"/>
                <a:gd name="T2" fmla="*/ 24 w 26"/>
                <a:gd name="T3" fmla="*/ 18 h 27"/>
                <a:gd name="T4" fmla="*/ 9 w 26"/>
                <a:gd name="T5" fmla="*/ 25 h 27"/>
                <a:gd name="T6" fmla="*/ 2 w 26"/>
                <a:gd name="T7" fmla="*/ 10 h 27"/>
                <a:gd name="T8" fmla="*/ 17 w 26"/>
                <a:gd name="T9" fmla="*/ 3 h 27"/>
              </a:gdLst>
              <a:ahLst/>
              <a:cxnLst>
                <a:cxn ang="0">
                  <a:pos x="T0" y="T1"/>
                </a:cxn>
                <a:cxn ang="0">
                  <a:pos x="T2" y="T3"/>
                </a:cxn>
                <a:cxn ang="0">
                  <a:pos x="T4" y="T5"/>
                </a:cxn>
                <a:cxn ang="0">
                  <a:pos x="T6" y="T7"/>
                </a:cxn>
                <a:cxn ang="0">
                  <a:pos x="T8" y="T9"/>
                </a:cxn>
              </a:cxnLst>
              <a:rect l="0" t="0" r="r" b="b"/>
              <a:pathLst>
                <a:path w="26" h="27">
                  <a:moveTo>
                    <a:pt x="17" y="3"/>
                  </a:moveTo>
                  <a:cubicBezTo>
                    <a:pt x="23" y="5"/>
                    <a:pt x="26" y="12"/>
                    <a:pt x="24" y="18"/>
                  </a:cubicBezTo>
                  <a:cubicBezTo>
                    <a:pt x="22" y="24"/>
                    <a:pt x="15" y="27"/>
                    <a:pt x="9" y="25"/>
                  </a:cubicBezTo>
                  <a:cubicBezTo>
                    <a:pt x="3" y="22"/>
                    <a:pt x="0" y="16"/>
                    <a:pt x="2" y="10"/>
                  </a:cubicBezTo>
                  <a:cubicBezTo>
                    <a:pt x="5" y="3"/>
                    <a:pt x="11" y="0"/>
                    <a:pt x="17" y="3"/>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0">
              <a:extLst>
                <a:ext uri="{FF2B5EF4-FFF2-40B4-BE49-F238E27FC236}">
                  <a16:creationId xmlns:a16="http://schemas.microsoft.com/office/drawing/2014/main" id="{C6DEF944-3537-4FC2-A5B2-F71FB8B445DC}"/>
                </a:ext>
              </a:extLst>
            </p:cNvPr>
            <p:cNvSpPr>
              <a:spLocks/>
            </p:cNvSpPr>
            <p:nvPr userDrawn="1"/>
          </p:nvSpPr>
          <p:spPr bwMode="auto">
            <a:xfrm>
              <a:off x="8610017" y="4982065"/>
              <a:ext cx="91552" cy="89757"/>
            </a:xfrm>
            <a:custGeom>
              <a:avLst/>
              <a:gdLst>
                <a:gd name="T0" fmla="*/ 8 w 26"/>
                <a:gd name="T1" fmla="*/ 1 h 25"/>
                <a:gd name="T2" fmla="*/ 17 w 26"/>
                <a:gd name="T3" fmla="*/ 1 h 25"/>
                <a:gd name="T4" fmla="*/ 24 w 26"/>
                <a:gd name="T5" fmla="*/ 16 h 25"/>
                <a:gd name="T6" fmla="*/ 9 w 26"/>
                <a:gd name="T7" fmla="*/ 23 h 25"/>
                <a:gd name="T8" fmla="*/ 2 w 26"/>
                <a:gd name="T9" fmla="*/ 8 h 25"/>
              </a:gdLst>
              <a:ahLst/>
              <a:cxnLst>
                <a:cxn ang="0">
                  <a:pos x="T0" y="T1"/>
                </a:cxn>
                <a:cxn ang="0">
                  <a:pos x="T2" y="T3"/>
                </a:cxn>
                <a:cxn ang="0">
                  <a:pos x="T4" y="T5"/>
                </a:cxn>
                <a:cxn ang="0">
                  <a:pos x="T6" y="T7"/>
                </a:cxn>
                <a:cxn ang="0">
                  <a:pos x="T8" y="T9"/>
                </a:cxn>
              </a:cxnLst>
              <a:rect l="0" t="0" r="r" b="b"/>
              <a:pathLst>
                <a:path w="26" h="25">
                  <a:moveTo>
                    <a:pt x="8" y="1"/>
                  </a:moveTo>
                  <a:cubicBezTo>
                    <a:pt x="11" y="0"/>
                    <a:pt x="14" y="0"/>
                    <a:pt x="17" y="1"/>
                  </a:cubicBezTo>
                  <a:cubicBezTo>
                    <a:pt x="23" y="3"/>
                    <a:pt x="26" y="10"/>
                    <a:pt x="24" y="16"/>
                  </a:cubicBezTo>
                  <a:cubicBezTo>
                    <a:pt x="22" y="22"/>
                    <a:pt x="15" y="25"/>
                    <a:pt x="9" y="23"/>
                  </a:cubicBezTo>
                  <a:cubicBezTo>
                    <a:pt x="3" y="20"/>
                    <a:pt x="0" y="14"/>
                    <a:pt x="2" y="8"/>
                  </a:cubicBezTo>
                </a:path>
              </a:pathLst>
            </a:custGeom>
            <a:noFill/>
            <a:ln w="15875"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3" name="Group 12">
            <a:extLst>
              <a:ext uri="{FF2B5EF4-FFF2-40B4-BE49-F238E27FC236}">
                <a16:creationId xmlns:a16="http://schemas.microsoft.com/office/drawing/2014/main" id="{D16EABF2-CA6E-4ADA-9B72-D5D8F0EFB94C}"/>
              </a:ext>
            </a:extLst>
          </p:cNvPr>
          <p:cNvGrpSpPr/>
          <p:nvPr userDrawn="1"/>
        </p:nvGrpSpPr>
        <p:grpSpPr>
          <a:xfrm>
            <a:off x="9135991" y="3833179"/>
            <a:ext cx="981939" cy="1676654"/>
            <a:chOff x="9135991" y="3833179"/>
            <a:chExt cx="981939" cy="1676654"/>
          </a:xfrm>
        </p:grpSpPr>
        <p:sp>
          <p:nvSpPr>
            <p:cNvPr id="119" name="Freeform 71">
              <a:extLst>
                <a:ext uri="{FF2B5EF4-FFF2-40B4-BE49-F238E27FC236}">
                  <a16:creationId xmlns:a16="http://schemas.microsoft.com/office/drawing/2014/main" id="{8D9C9F0C-8070-4115-9D1F-F203B4E3B17A}"/>
                </a:ext>
              </a:extLst>
            </p:cNvPr>
            <p:cNvSpPr>
              <a:spLocks/>
            </p:cNvSpPr>
            <p:nvPr userDrawn="1"/>
          </p:nvSpPr>
          <p:spPr bwMode="auto">
            <a:xfrm>
              <a:off x="9692483" y="5430848"/>
              <a:ext cx="53854" cy="35903"/>
            </a:xfrm>
            <a:custGeom>
              <a:avLst/>
              <a:gdLst>
                <a:gd name="T0" fmla="*/ 0 w 30"/>
                <a:gd name="T1" fmla="*/ 20 h 20"/>
                <a:gd name="T2" fmla="*/ 30 w 30"/>
                <a:gd name="T3" fmla="*/ 10 h 20"/>
                <a:gd name="T4" fmla="*/ 30 w 30"/>
                <a:gd name="T5" fmla="*/ 0 h 20"/>
                <a:gd name="T6" fmla="*/ 0 w 30"/>
                <a:gd name="T7" fmla="*/ 0 h 20"/>
                <a:gd name="T8" fmla="*/ 0 w 30"/>
                <a:gd name="T9" fmla="*/ 20 h 20"/>
              </a:gdLst>
              <a:ahLst/>
              <a:cxnLst>
                <a:cxn ang="0">
                  <a:pos x="T0" y="T1"/>
                </a:cxn>
                <a:cxn ang="0">
                  <a:pos x="T2" y="T3"/>
                </a:cxn>
                <a:cxn ang="0">
                  <a:pos x="T4" y="T5"/>
                </a:cxn>
                <a:cxn ang="0">
                  <a:pos x="T6" y="T7"/>
                </a:cxn>
                <a:cxn ang="0">
                  <a:pos x="T8" y="T9"/>
                </a:cxn>
              </a:cxnLst>
              <a:rect l="0" t="0" r="r" b="b"/>
              <a:pathLst>
                <a:path w="30" h="20">
                  <a:moveTo>
                    <a:pt x="0" y="20"/>
                  </a:moveTo>
                  <a:lnTo>
                    <a:pt x="30" y="10"/>
                  </a:lnTo>
                  <a:lnTo>
                    <a:pt x="30" y="0"/>
                  </a:lnTo>
                  <a:lnTo>
                    <a:pt x="0" y="0"/>
                  </a:lnTo>
                  <a:lnTo>
                    <a:pt x="0" y="20"/>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2">
              <a:extLst>
                <a:ext uri="{FF2B5EF4-FFF2-40B4-BE49-F238E27FC236}">
                  <a16:creationId xmlns:a16="http://schemas.microsoft.com/office/drawing/2014/main" id="{CE06D132-03EA-44BF-AE44-888F56718F49}"/>
                </a:ext>
              </a:extLst>
            </p:cNvPr>
            <p:cNvSpPr>
              <a:spLocks/>
            </p:cNvSpPr>
            <p:nvPr userDrawn="1"/>
          </p:nvSpPr>
          <p:spPr bwMode="auto">
            <a:xfrm>
              <a:off x="9577594" y="4798961"/>
              <a:ext cx="393135" cy="150791"/>
            </a:xfrm>
            <a:custGeom>
              <a:avLst/>
              <a:gdLst>
                <a:gd name="T0" fmla="*/ 110 w 110"/>
                <a:gd name="T1" fmla="*/ 0 h 42"/>
                <a:gd name="T2" fmla="*/ 110 w 110"/>
                <a:gd name="T3" fmla="*/ 21 h 42"/>
                <a:gd name="T4" fmla="*/ 89 w 110"/>
                <a:gd name="T5" fmla="*/ 42 h 42"/>
                <a:gd name="T6" fmla="*/ 21 w 110"/>
                <a:gd name="T7" fmla="*/ 42 h 42"/>
                <a:gd name="T8" fmla="*/ 0 w 110"/>
                <a:gd name="T9" fmla="*/ 21 h 42"/>
                <a:gd name="T10" fmla="*/ 0 w 110"/>
                <a:gd name="T11" fmla="*/ 1 h 42"/>
              </a:gdLst>
              <a:ahLst/>
              <a:cxnLst>
                <a:cxn ang="0">
                  <a:pos x="T0" y="T1"/>
                </a:cxn>
                <a:cxn ang="0">
                  <a:pos x="T2" y="T3"/>
                </a:cxn>
                <a:cxn ang="0">
                  <a:pos x="T4" y="T5"/>
                </a:cxn>
                <a:cxn ang="0">
                  <a:pos x="T6" y="T7"/>
                </a:cxn>
                <a:cxn ang="0">
                  <a:pos x="T8" y="T9"/>
                </a:cxn>
                <a:cxn ang="0">
                  <a:pos x="T10" y="T11"/>
                </a:cxn>
              </a:cxnLst>
              <a:rect l="0" t="0" r="r" b="b"/>
              <a:pathLst>
                <a:path w="110" h="42">
                  <a:moveTo>
                    <a:pt x="110" y="0"/>
                  </a:moveTo>
                  <a:cubicBezTo>
                    <a:pt x="110" y="21"/>
                    <a:pt x="110" y="21"/>
                    <a:pt x="110" y="21"/>
                  </a:cubicBezTo>
                  <a:cubicBezTo>
                    <a:pt x="110" y="32"/>
                    <a:pt x="100" y="42"/>
                    <a:pt x="89" y="42"/>
                  </a:cubicBezTo>
                  <a:cubicBezTo>
                    <a:pt x="21" y="42"/>
                    <a:pt x="21" y="42"/>
                    <a:pt x="21" y="42"/>
                  </a:cubicBezTo>
                  <a:cubicBezTo>
                    <a:pt x="10" y="42"/>
                    <a:pt x="0" y="32"/>
                    <a:pt x="0" y="21"/>
                  </a:cubicBezTo>
                  <a:cubicBezTo>
                    <a:pt x="0" y="1"/>
                    <a:pt x="0" y="1"/>
                    <a:pt x="0" y="1"/>
                  </a:cubicBezTo>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73">
              <a:extLst>
                <a:ext uri="{FF2B5EF4-FFF2-40B4-BE49-F238E27FC236}">
                  <a16:creationId xmlns:a16="http://schemas.microsoft.com/office/drawing/2014/main" id="{34E8FB8C-A3D0-4EA1-B880-CB6BE76D88D4}"/>
                </a:ext>
              </a:extLst>
            </p:cNvPr>
            <p:cNvSpPr>
              <a:spLocks/>
            </p:cNvSpPr>
            <p:nvPr userDrawn="1"/>
          </p:nvSpPr>
          <p:spPr bwMode="auto">
            <a:xfrm>
              <a:off x="9204207" y="4159894"/>
              <a:ext cx="233367" cy="233367"/>
            </a:xfrm>
            <a:custGeom>
              <a:avLst/>
              <a:gdLst>
                <a:gd name="T0" fmla="*/ 4 w 65"/>
                <a:gd name="T1" fmla="*/ 0 h 65"/>
                <a:gd name="T2" fmla="*/ 34 w 65"/>
                <a:gd name="T3" fmla="*/ 24 h 65"/>
                <a:gd name="T4" fmla="*/ 65 w 65"/>
                <a:gd name="T5" fmla="*/ 65 h 65"/>
                <a:gd name="T6" fmla="*/ 24 w 65"/>
                <a:gd name="T7" fmla="*/ 34 h 65"/>
                <a:gd name="T8" fmla="*/ 0 w 65"/>
                <a:gd name="T9" fmla="*/ 4 h 65"/>
                <a:gd name="T10" fmla="*/ 4 w 65"/>
                <a:gd name="T11" fmla="*/ 0 h 65"/>
              </a:gdLst>
              <a:ahLst/>
              <a:cxnLst>
                <a:cxn ang="0">
                  <a:pos x="T0" y="T1"/>
                </a:cxn>
                <a:cxn ang="0">
                  <a:pos x="T2" y="T3"/>
                </a:cxn>
                <a:cxn ang="0">
                  <a:pos x="T4" y="T5"/>
                </a:cxn>
                <a:cxn ang="0">
                  <a:pos x="T6" y="T7"/>
                </a:cxn>
                <a:cxn ang="0">
                  <a:pos x="T8" y="T9"/>
                </a:cxn>
                <a:cxn ang="0">
                  <a:pos x="T10" y="T11"/>
                </a:cxn>
              </a:cxnLst>
              <a:rect l="0" t="0" r="r" b="b"/>
              <a:pathLst>
                <a:path w="65" h="65">
                  <a:moveTo>
                    <a:pt x="4" y="0"/>
                  </a:moveTo>
                  <a:cubicBezTo>
                    <a:pt x="12" y="5"/>
                    <a:pt x="23" y="13"/>
                    <a:pt x="34" y="24"/>
                  </a:cubicBezTo>
                  <a:cubicBezTo>
                    <a:pt x="54" y="44"/>
                    <a:pt x="65" y="65"/>
                    <a:pt x="65" y="65"/>
                  </a:cubicBezTo>
                  <a:cubicBezTo>
                    <a:pt x="65" y="65"/>
                    <a:pt x="44" y="54"/>
                    <a:pt x="24" y="34"/>
                  </a:cubicBezTo>
                  <a:cubicBezTo>
                    <a:pt x="13" y="24"/>
                    <a:pt x="5" y="12"/>
                    <a:pt x="0" y="4"/>
                  </a:cubicBezTo>
                  <a:lnTo>
                    <a:pt x="4" y="0"/>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74">
              <a:extLst>
                <a:ext uri="{FF2B5EF4-FFF2-40B4-BE49-F238E27FC236}">
                  <a16:creationId xmlns:a16="http://schemas.microsoft.com/office/drawing/2014/main" id="{8B69D5CA-8B54-4624-8AD4-9B326C79ADF9}"/>
                </a:ext>
              </a:extLst>
            </p:cNvPr>
            <p:cNvSpPr>
              <a:spLocks/>
            </p:cNvSpPr>
            <p:nvPr userDrawn="1"/>
          </p:nvSpPr>
          <p:spPr bwMode="auto">
            <a:xfrm>
              <a:off x="9135991" y="4091679"/>
              <a:ext cx="89757" cy="89757"/>
            </a:xfrm>
            <a:custGeom>
              <a:avLst/>
              <a:gdLst>
                <a:gd name="T0" fmla="*/ 0 w 25"/>
                <a:gd name="T1" fmla="*/ 0 h 25"/>
                <a:gd name="T2" fmla="*/ 7 w 25"/>
                <a:gd name="T3" fmla="*/ 21 h 25"/>
                <a:gd name="T4" fmla="*/ 21 w 25"/>
                <a:gd name="T5" fmla="*/ 21 h 25"/>
                <a:gd name="T6" fmla="*/ 21 w 25"/>
                <a:gd name="T7" fmla="*/ 8 h 25"/>
                <a:gd name="T8" fmla="*/ 0 w 25"/>
                <a:gd name="T9" fmla="*/ 0 h 25"/>
              </a:gdLst>
              <a:ahLst/>
              <a:cxnLst>
                <a:cxn ang="0">
                  <a:pos x="T0" y="T1"/>
                </a:cxn>
                <a:cxn ang="0">
                  <a:pos x="T2" y="T3"/>
                </a:cxn>
                <a:cxn ang="0">
                  <a:pos x="T4" y="T5"/>
                </a:cxn>
                <a:cxn ang="0">
                  <a:pos x="T6" y="T7"/>
                </a:cxn>
                <a:cxn ang="0">
                  <a:pos x="T8" y="T9"/>
                </a:cxn>
              </a:cxnLst>
              <a:rect l="0" t="0" r="r" b="b"/>
              <a:pathLst>
                <a:path w="25" h="25">
                  <a:moveTo>
                    <a:pt x="0" y="0"/>
                  </a:moveTo>
                  <a:cubicBezTo>
                    <a:pt x="0" y="0"/>
                    <a:pt x="4" y="17"/>
                    <a:pt x="7" y="21"/>
                  </a:cubicBezTo>
                  <a:cubicBezTo>
                    <a:pt x="11" y="25"/>
                    <a:pt x="17" y="25"/>
                    <a:pt x="21" y="21"/>
                  </a:cubicBezTo>
                  <a:cubicBezTo>
                    <a:pt x="25" y="17"/>
                    <a:pt x="25" y="11"/>
                    <a:pt x="21" y="8"/>
                  </a:cubicBezTo>
                  <a:cubicBezTo>
                    <a:pt x="17" y="4"/>
                    <a:pt x="0" y="0"/>
                    <a:pt x="0" y="0"/>
                  </a:cubicBez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75">
              <a:extLst>
                <a:ext uri="{FF2B5EF4-FFF2-40B4-BE49-F238E27FC236}">
                  <a16:creationId xmlns:a16="http://schemas.microsoft.com/office/drawing/2014/main" id="{5273CD92-0744-4B13-969E-2BF5CECEB36F}"/>
                </a:ext>
              </a:extLst>
            </p:cNvPr>
            <p:cNvSpPr>
              <a:spLocks/>
            </p:cNvSpPr>
            <p:nvPr userDrawn="1"/>
          </p:nvSpPr>
          <p:spPr bwMode="auto">
            <a:xfrm>
              <a:off x="9595546" y="3915756"/>
              <a:ext cx="231573" cy="373388"/>
            </a:xfrm>
            <a:custGeom>
              <a:avLst/>
              <a:gdLst>
                <a:gd name="T0" fmla="*/ 8 w 65"/>
                <a:gd name="T1" fmla="*/ 30 h 104"/>
                <a:gd name="T2" fmla="*/ 8 w 65"/>
                <a:gd name="T3" fmla="*/ 11 h 104"/>
                <a:gd name="T4" fmla="*/ 19 w 65"/>
                <a:gd name="T5" fmla="*/ 0 h 104"/>
                <a:gd name="T6" fmla="*/ 50 w 65"/>
                <a:gd name="T7" fmla="*/ 0 h 104"/>
                <a:gd name="T8" fmla="*/ 65 w 65"/>
                <a:gd name="T9" fmla="*/ 15 h 104"/>
                <a:gd name="T10" fmla="*/ 65 w 65"/>
                <a:gd name="T11" fmla="*/ 64 h 104"/>
                <a:gd name="T12" fmla="*/ 65 w 65"/>
                <a:gd name="T13" fmla="*/ 71 h 104"/>
                <a:gd name="T14" fmla="*/ 65 w 65"/>
                <a:gd name="T15" fmla="*/ 91 h 104"/>
                <a:gd name="T16" fmla="*/ 50 w 65"/>
                <a:gd name="T17" fmla="*/ 104 h 104"/>
                <a:gd name="T18" fmla="*/ 34 w 65"/>
                <a:gd name="T19" fmla="*/ 91 h 104"/>
                <a:gd name="T20" fmla="*/ 34 w 65"/>
                <a:gd name="T21" fmla="*/ 77 h 104"/>
                <a:gd name="T22" fmla="*/ 10 w 65"/>
                <a:gd name="T23" fmla="*/ 52 h 104"/>
                <a:gd name="T24" fmla="*/ 0 w 65"/>
                <a:gd name="T25" fmla="*/ 50 h 104"/>
                <a:gd name="T26" fmla="*/ 8 w 65"/>
                <a:gd name="T27" fmla="*/ 3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04">
                  <a:moveTo>
                    <a:pt x="8" y="30"/>
                  </a:moveTo>
                  <a:cubicBezTo>
                    <a:pt x="8" y="11"/>
                    <a:pt x="8" y="11"/>
                    <a:pt x="8" y="11"/>
                  </a:cubicBezTo>
                  <a:cubicBezTo>
                    <a:pt x="8" y="5"/>
                    <a:pt x="13" y="0"/>
                    <a:pt x="19" y="0"/>
                  </a:cubicBezTo>
                  <a:cubicBezTo>
                    <a:pt x="50" y="0"/>
                    <a:pt x="50" y="0"/>
                    <a:pt x="50" y="0"/>
                  </a:cubicBezTo>
                  <a:cubicBezTo>
                    <a:pt x="58" y="0"/>
                    <a:pt x="65" y="7"/>
                    <a:pt x="65" y="15"/>
                  </a:cubicBezTo>
                  <a:cubicBezTo>
                    <a:pt x="65" y="64"/>
                    <a:pt x="65" y="64"/>
                    <a:pt x="65" y="64"/>
                  </a:cubicBezTo>
                  <a:cubicBezTo>
                    <a:pt x="65" y="71"/>
                    <a:pt x="65" y="71"/>
                    <a:pt x="65" y="71"/>
                  </a:cubicBezTo>
                  <a:cubicBezTo>
                    <a:pt x="65" y="91"/>
                    <a:pt x="65" y="91"/>
                    <a:pt x="65" y="91"/>
                  </a:cubicBezTo>
                  <a:cubicBezTo>
                    <a:pt x="50" y="104"/>
                    <a:pt x="50" y="104"/>
                    <a:pt x="50" y="104"/>
                  </a:cubicBezTo>
                  <a:cubicBezTo>
                    <a:pt x="34" y="91"/>
                    <a:pt x="34" y="91"/>
                    <a:pt x="34" y="91"/>
                  </a:cubicBezTo>
                  <a:cubicBezTo>
                    <a:pt x="34" y="77"/>
                    <a:pt x="34" y="77"/>
                    <a:pt x="34" y="77"/>
                  </a:cubicBezTo>
                  <a:cubicBezTo>
                    <a:pt x="15" y="76"/>
                    <a:pt x="10" y="60"/>
                    <a:pt x="10" y="52"/>
                  </a:cubicBezTo>
                  <a:cubicBezTo>
                    <a:pt x="0" y="50"/>
                    <a:pt x="0" y="50"/>
                    <a:pt x="0" y="50"/>
                  </a:cubicBezTo>
                  <a:lnTo>
                    <a:pt x="8" y="30"/>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76">
              <a:extLst>
                <a:ext uri="{FF2B5EF4-FFF2-40B4-BE49-F238E27FC236}">
                  <a16:creationId xmlns:a16="http://schemas.microsoft.com/office/drawing/2014/main" id="{35F20F02-4DAC-4D46-AA46-D6CB3338E580}"/>
                </a:ext>
              </a:extLst>
            </p:cNvPr>
            <p:cNvSpPr>
              <a:spLocks/>
            </p:cNvSpPr>
            <p:nvPr userDrawn="1"/>
          </p:nvSpPr>
          <p:spPr bwMode="auto">
            <a:xfrm>
              <a:off x="9681712" y="5043099"/>
              <a:ext cx="64625" cy="387749"/>
            </a:xfrm>
            <a:custGeom>
              <a:avLst/>
              <a:gdLst>
                <a:gd name="T0" fmla="*/ 36 w 36"/>
                <a:gd name="T1" fmla="*/ 0 h 216"/>
                <a:gd name="T2" fmla="*/ 36 w 36"/>
                <a:gd name="T3" fmla="*/ 216 h 216"/>
                <a:gd name="T4" fmla="*/ 2 w 36"/>
                <a:gd name="T5" fmla="*/ 216 h 216"/>
                <a:gd name="T6" fmla="*/ 0 w 36"/>
                <a:gd name="T7" fmla="*/ 0 h 216"/>
                <a:gd name="T8" fmla="*/ 36 w 36"/>
                <a:gd name="T9" fmla="*/ 0 h 216"/>
              </a:gdLst>
              <a:ahLst/>
              <a:cxnLst>
                <a:cxn ang="0">
                  <a:pos x="T0" y="T1"/>
                </a:cxn>
                <a:cxn ang="0">
                  <a:pos x="T2" y="T3"/>
                </a:cxn>
                <a:cxn ang="0">
                  <a:pos x="T4" y="T5"/>
                </a:cxn>
                <a:cxn ang="0">
                  <a:pos x="T6" y="T7"/>
                </a:cxn>
                <a:cxn ang="0">
                  <a:pos x="T8" y="T9"/>
                </a:cxn>
              </a:cxnLst>
              <a:rect l="0" t="0" r="r" b="b"/>
              <a:pathLst>
                <a:path w="36" h="216">
                  <a:moveTo>
                    <a:pt x="36" y="0"/>
                  </a:moveTo>
                  <a:lnTo>
                    <a:pt x="36" y="216"/>
                  </a:lnTo>
                  <a:lnTo>
                    <a:pt x="2" y="216"/>
                  </a:lnTo>
                  <a:lnTo>
                    <a:pt x="0" y="0"/>
                  </a:lnTo>
                  <a:lnTo>
                    <a:pt x="36" y="0"/>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77">
              <a:extLst>
                <a:ext uri="{FF2B5EF4-FFF2-40B4-BE49-F238E27FC236}">
                  <a16:creationId xmlns:a16="http://schemas.microsoft.com/office/drawing/2014/main" id="{B42E8F75-5A77-44C3-AA1B-E3BFA7EF1ADB}"/>
                </a:ext>
              </a:extLst>
            </p:cNvPr>
            <p:cNvSpPr>
              <a:spLocks/>
            </p:cNvSpPr>
            <p:nvPr userDrawn="1"/>
          </p:nvSpPr>
          <p:spPr bwMode="auto">
            <a:xfrm>
              <a:off x="9552462" y="4806142"/>
              <a:ext cx="140020" cy="624706"/>
            </a:xfrm>
            <a:custGeom>
              <a:avLst/>
              <a:gdLst>
                <a:gd name="T0" fmla="*/ 39 w 39"/>
                <a:gd name="T1" fmla="*/ 29 h 174"/>
                <a:gd name="T2" fmla="*/ 39 w 39"/>
                <a:gd name="T3" fmla="*/ 174 h 174"/>
                <a:gd name="T4" fmla="*/ 15 w 39"/>
                <a:gd name="T5" fmla="*/ 174 h 174"/>
                <a:gd name="T6" fmla="*/ 0 w 39"/>
                <a:gd name="T7" fmla="*/ 29 h 174"/>
                <a:gd name="T8" fmla="*/ 0 w 39"/>
                <a:gd name="T9" fmla="*/ 14 h 174"/>
                <a:gd name="T10" fmla="*/ 7 w 39"/>
                <a:gd name="T11" fmla="*/ 0 h 174"/>
                <a:gd name="T12" fmla="*/ 7 w 39"/>
                <a:gd name="T13" fmla="*/ 0 h 174"/>
                <a:gd name="T14" fmla="*/ 39 w 39"/>
                <a:gd name="T15" fmla="*/ 29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74">
                  <a:moveTo>
                    <a:pt x="39" y="29"/>
                  </a:moveTo>
                  <a:cubicBezTo>
                    <a:pt x="39" y="174"/>
                    <a:pt x="39" y="174"/>
                    <a:pt x="39" y="174"/>
                  </a:cubicBezTo>
                  <a:cubicBezTo>
                    <a:pt x="15" y="174"/>
                    <a:pt x="15" y="174"/>
                    <a:pt x="15" y="174"/>
                  </a:cubicBezTo>
                  <a:cubicBezTo>
                    <a:pt x="0" y="29"/>
                    <a:pt x="0" y="29"/>
                    <a:pt x="0" y="29"/>
                  </a:cubicBezTo>
                  <a:cubicBezTo>
                    <a:pt x="0" y="14"/>
                    <a:pt x="0" y="14"/>
                    <a:pt x="0" y="14"/>
                  </a:cubicBezTo>
                  <a:cubicBezTo>
                    <a:pt x="0" y="9"/>
                    <a:pt x="3" y="0"/>
                    <a:pt x="7" y="0"/>
                  </a:cubicBezTo>
                  <a:cubicBezTo>
                    <a:pt x="7" y="0"/>
                    <a:pt x="7" y="0"/>
                    <a:pt x="7" y="0"/>
                  </a:cubicBezTo>
                  <a:lnTo>
                    <a:pt x="39" y="29"/>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78">
              <a:extLst>
                <a:ext uri="{FF2B5EF4-FFF2-40B4-BE49-F238E27FC236}">
                  <a16:creationId xmlns:a16="http://schemas.microsoft.com/office/drawing/2014/main" id="{3B369327-40CB-4D05-B7BC-161060371643}"/>
                </a:ext>
              </a:extLst>
            </p:cNvPr>
            <p:cNvSpPr>
              <a:spLocks/>
            </p:cNvSpPr>
            <p:nvPr userDrawn="1"/>
          </p:nvSpPr>
          <p:spPr bwMode="auto">
            <a:xfrm>
              <a:off x="9491428" y="5430848"/>
              <a:ext cx="201055" cy="71805"/>
            </a:xfrm>
            <a:custGeom>
              <a:avLst/>
              <a:gdLst>
                <a:gd name="T0" fmla="*/ 0 w 56"/>
                <a:gd name="T1" fmla="*/ 20 h 20"/>
                <a:gd name="T2" fmla="*/ 56 w 56"/>
                <a:gd name="T3" fmla="*/ 20 h 20"/>
                <a:gd name="T4" fmla="*/ 56 w 56"/>
                <a:gd name="T5" fmla="*/ 0 h 20"/>
                <a:gd name="T6" fmla="*/ 33 w 56"/>
                <a:gd name="T7" fmla="*/ 0 h 20"/>
                <a:gd name="T8" fmla="*/ 10 w 56"/>
                <a:gd name="T9" fmla="*/ 7 h 20"/>
                <a:gd name="T10" fmla="*/ 0 w 56"/>
                <a:gd name="T11" fmla="*/ 20 h 20"/>
              </a:gdLst>
              <a:ahLst/>
              <a:cxnLst>
                <a:cxn ang="0">
                  <a:pos x="T0" y="T1"/>
                </a:cxn>
                <a:cxn ang="0">
                  <a:pos x="T2" y="T3"/>
                </a:cxn>
                <a:cxn ang="0">
                  <a:pos x="T4" y="T5"/>
                </a:cxn>
                <a:cxn ang="0">
                  <a:pos x="T6" y="T7"/>
                </a:cxn>
                <a:cxn ang="0">
                  <a:pos x="T8" y="T9"/>
                </a:cxn>
                <a:cxn ang="0">
                  <a:pos x="T10" y="T11"/>
                </a:cxn>
              </a:cxnLst>
              <a:rect l="0" t="0" r="r" b="b"/>
              <a:pathLst>
                <a:path w="56" h="20">
                  <a:moveTo>
                    <a:pt x="0" y="20"/>
                  </a:moveTo>
                  <a:cubicBezTo>
                    <a:pt x="56" y="20"/>
                    <a:pt x="56" y="20"/>
                    <a:pt x="56" y="20"/>
                  </a:cubicBezTo>
                  <a:cubicBezTo>
                    <a:pt x="56" y="0"/>
                    <a:pt x="56" y="0"/>
                    <a:pt x="56" y="0"/>
                  </a:cubicBezTo>
                  <a:cubicBezTo>
                    <a:pt x="33" y="0"/>
                    <a:pt x="33" y="0"/>
                    <a:pt x="33" y="0"/>
                  </a:cubicBezTo>
                  <a:cubicBezTo>
                    <a:pt x="10" y="7"/>
                    <a:pt x="10" y="7"/>
                    <a:pt x="10" y="7"/>
                  </a:cubicBezTo>
                  <a:cubicBezTo>
                    <a:pt x="4" y="8"/>
                    <a:pt x="0" y="13"/>
                    <a:pt x="0" y="2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79">
              <a:extLst>
                <a:ext uri="{FF2B5EF4-FFF2-40B4-BE49-F238E27FC236}">
                  <a16:creationId xmlns:a16="http://schemas.microsoft.com/office/drawing/2014/main" id="{7CFA06A3-0FE8-4F74-A2FB-DCA93E05C962}"/>
                </a:ext>
              </a:extLst>
            </p:cNvPr>
            <p:cNvSpPr>
              <a:spLocks/>
            </p:cNvSpPr>
            <p:nvPr userDrawn="1"/>
          </p:nvSpPr>
          <p:spPr bwMode="auto">
            <a:xfrm>
              <a:off x="9581184" y="3833179"/>
              <a:ext cx="314149" cy="323124"/>
            </a:xfrm>
            <a:custGeom>
              <a:avLst/>
              <a:gdLst>
                <a:gd name="T0" fmla="*/ 45 w 88"/>
                <a:gd name="T1" fmla="*/ 0 h 90"/>
                <a:gd name="T2" fmla="*/ 60 w 88"/>
                <a:gd name="T3" fmla="*/ 0 h 90"/>
                <a:gd name="T4" fmla="*/ 88 w 88"/>
                <a:gd name="T5" fmla="*/ 28 h 90"/>
                <a:gd name="T6" fmla="*/ 88 w 88"/>
                <a:gd name="T7" fmla="*/ 40 h 90"/>
                <a:gd name="T8" fmla="*/ 88 w 88"/>
                <a:gd name="T9" fmla="*/ 66 h 90"/>
                <a:gd name="T10" fmla="*/ 64 w 88"/>
                <a:gd name="T11" fmla="*/ 90 h 90"/>
                <a:gd name="T12" fmla="*/ 64 w 88"/>
                <a:gd name="T13" fmla="*/ 90 h 90"/>
                <a:gd name="T14" fmla="*/ 45 w 88"/>
                <a:gd name="T15" fmla="*/ 71 h 90"/>
                <a:gd name="T16" fmla="*/ 45 w 88"/>
                <a:gd name="T17" fmla="*/ 71 h 90"/>
                <a:gd name="T18" fmla="*/ 52 w 88"/>
                <a:gd name="T19" fmla="*/ 71 h 90"/>
                <a:gd name="T20" fmla="*/ 57 w 88"/>
                <a:gd name="T21" fmla="*/ 65 h 90"/>
                <a:gd name="T22" fmla="*/ 49 w 88"/>
                <a:gd name="T23" fmla="*/ 55 h 90"/>
                <a:gd name="T24" fmla="*/ 45 w 88"/>
                <a:gd name="T25" fmla="*/ 56 h 90"/>
                <a:gd name="T26" fmla="*/ 45 w 88"/>
                <a:gd name="T27" fmla="*/ 28 h 90"/>
                <a:gd name="T28" fmla="*/ 14 w 88"/>
                <a:gd name="T29" fmla="*/ 28 h 90"/>
                <a:gd name="T30" fmla="*/ 0 w 88"/>
                <a:gd name="T31" fmla="*/ 14 h 90"/>
                <a:gd name="T32" fmla="*/ 0 w 88"/>
                <a:gd name="T33" fmla="*/ 14 h 90"/>
                <a:gd name="T34" fmla="*/ 14 w 88"/>
                <a:gd name="T35" fmla="*/ 0 h 90"/>
                <a:gd name="T36" fmla="*/ 45 w 88"/>
                <a:gd name="T3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90">
                  <a:moveTo>
                    <a:pt x="45" y="0"/>
                  </a:moveTo>
                  <a:cubicBezTo>
                    <a:pt x="60" y="0"/>
                    <a:pt x="60" y="0"/>
                    <a:pt x="60" y="0"/>
                  </a:cubicBezTo>
                  <a:cubicBezTo>
                    <a:pt x="76" y="0"/>
                    <a:pt x="88" y="12"/>
                    <a:pt x="88" y="28"/>
                  </a:cubicBezTo>
                  <a:cubicBezTo>
                    <a:pt x="88" y="40"/>
                    <a:pt x="88" y="40"/>
                    <a:pt x="88" y="40"/>
                  </a:cubicBezTo>
                  <a:cubicBezTo>
                    <a:pt x="88" y="66"/>
                    <a:pt x="88" y="66"/>
                    <a:pt x="88" y="66"/>
                  </a:cubicBezTo>
                  <a:cubicBezTo>
                    <a:pt x="88" y="79"/>
                    <a:pt x="78" y="90"/>
                    <a:pt x="64" y="90"/>
                  </a:cubicBezTo>
                  <a:cubicBezTo>
                    <a:pt x="64" y="90"/>
                    <a:pt x="64" y="90"/>
                    <a:pt x="64" y="90"/>
                  </a:cubicBezTo>
                  <a:cubicBezTo>
                    <a:pt x="54" y="90"/>
                    <a:pt x="45" y="82"/>
                    <a:pt x="45" y="71"/>
                  </a:cubicBezTo>
                  <a:cubicBezTo>
                    <a:pt x="45" y="71"/>
                    <a:pt x="45" y="71"/>
                    <a:pt x="45" y="71"/>
                  </a:cubicBezTo>
                  <a:cubicBezTo>
                    <a:pt x="47" y="72"/>
                    <a:pt x="49" y="72"/>
                    <a:pt x="52" y="71"/>
                  </a:cubicBezTo>
                  <a:cubicBezTo>
                    <a:pt x="54" y="70"/>
                    <a:pt x="56" y="68"/>
                    <a:pt x="57" y="65"/>
                  </a:cubicBezTo>
                  <a:cubicBezTo>
                    <a:pt x="58" y="60"/>
                    <a:pt x="54" y="55"/>
                    <a:pt x="49" y="55"/>
                  </a:cubicBezTo>
                  <a:cubicBezTo>
                    <a:pt x="47" y="55"/>
                    <a:pt x="46" y="55"/>
                    <a:pt x="45" y="56"/>
                  </a:cubicBezTo>
                  <a:cubicBezTo>
                    <a:pt x="45" y="28"/>
                    <a:pt x="45" y="28"/>
                    <a:pt x="45" y="28"/>
                  </a:cubicBezTo>
                  <a:cubicBezTo>
                    <a:pt x="14" y="28"/>
                    <a:pt x="14" y="28"/>
                    <a:pt x="14" y="28"/>
                  </a:cubicBezTo>
                  <a:cubicBezTo>
                    <a:pt x="6" y="28"/>
                    <a:pt x="0" y="22"/>
                    <a:pt x="0" y="14"/>
                  </a:cubicBezTo>
                  <a:cubicBezTo>
                    <a:pt x="0" y="14"/>
                    <a:pt x="0" y="14"/>
                    <a:pt x="0" y="14"/>
                  </a:cubicBezTo>
                  <a:cubicBezTo>
                    <a:pt x="0" y="6"/>
                    <a:pt x="6" y="0"/>
                    <a:pt x="14" y="0"/>
                  </a:cubicBezTo>
                  <a:lnTo>
                    <a:pt x="45" y="0"/>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0">
              <a:extLst>
                <a:ext uri="{FF2B5EF4-FFF2-40B4-BE49-F238E27FC236}">
                  <a16:creationId xmlns:a16="http://schemas.microsoft.com/office/drawing/2014/main" id="{F907B462-430A-4E1D-8428-B3D003D91026}"/>
                </a:ext>
              </a:extLst>
            </p:cNvPr>
            <p:cNvSpPr>
              <a:spLocks/>
            </p:cNvSpPr>
            <p:nvPr userDrawn="1"/>
          </p:nvSpPr>
          <p:spPr bwMode="auto">
            <a:xfrm>
              <a:off x="9214977" y="4253241"/>
              <a:ext cx="118479" cy="140020"/>
            </a:xfrm>
            <a:custGeom>
              <a:avLst/>
              <a:gdLst>
                <a:gd name="T0" fmla="*/ 33 w 33"/>
                <a:gd name="T1" fmla="*/ 13 h 39"/>
                <a:gd name="T2" fmla="*/ 33 w 33"/>
                <a:gd name="T3" fmla="*/ 27 h 39"/>
                <a:gd name="T4" fmla="*/ 14 w 33"/>
                <a:gd name="T5" fmla="*/ 39 h 39"/>
                <a:gd name="T6" fmla="*/ 3 w 33"/>
                <a:gd name="T7" fmla="*/ 20 h 39"/>
                <a:gd name="T8" fmla="*/ 6 w 33"/>
                <a:gd name="T9" fmla="*/ 4 h 39"/>
                <a:gd name="T10" fmla="*/ 22 w 33"/>
                <a:gd name="T11" fmla="*/ 8 h 39"/>
                <a:gd name="T12" fmla="*/ 26 w 33"/>
                <a:gd name="T13" fmla="*/ 15 h 39"/>
                <a:gd name="T14" fmla="*/ 27 w 33"/>
                <a:gd name="T15" fmla="*/ 12 h 39"/>
                <a:gd name="T16" fmla="*/ 29 w 33"/>
                <a:gd name="T17" fmla="*/ 10 h 39"/>
                <a:gd name="T18" fmla="*/ 29 w 33"/>
                <a:gd name="T19" fmla="*/ 10 h 39"/>
                <a:gd name="T20" fmla="*/ 33 w 33"/>
                <a:gd name="T2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9">
                  <a:moveTo>
                    <a:pt x="33" y="13"/>
                  </a:moveTo>
                  <a:cubicBezTo>
                    <a:pt x="33" y="27"/>
                    <a:pt x="33" y="27"/>
                    <a:pt x="33" y="27"/>
                  </a:cubicBezTo>
                  <a:cubicBezTo>
                    <a:pt x="14" y="39"/>
                    <a:pt x="14" y="39"/>
                    <a:pt x="14" y="39"/>
                  </a:cubicBezTo>
                  <a:cubicBezTo>
                    <a:pt x="3" y="20"/>
                    <a:pt x="3" y="20"/>
                    <a:pt x="3" y="20"/>
                  </a:cubicBezTo>
                  <a:cubicBezTo>
                    <a:pt x="0" y="15"/>
                    <a:pt x="1" y="7"/>
                    <a:pt x="6" y="4"/>
                  </a:cubicBezTo>
                  <a:cubicBezTo>
                    <a:pt x="11" y="0"/>
                    <a:pt x="19" y="2"/>
                    <a:pt x="22" y="8"/>
                  </a:cubicBezTo>
                  <a:cubicBezTo>
                    <a:pt x="26" y="15"/>
                    <a:pt x="26" y="15"/>
                    <a:pt x="26" y="15"/>
                  </a:cubicBezTo>
                  <a:cubicBezTo>
                    <a:pt x="27" y="12"/>
                    <a:pt x="27" y="12"/>
                    <a:pt x="27" y="12"/>
                  </a:cubicBezTo>
                  <a:cubicBezTo>
                    <a:pt x="27" y="11"/>
                    <a:pt x="28" y="10"/>
                    <a:pt x="29" y="10"/>
                  </a:cubicBezTo>
                  <a:cubicBezTo>
                    <a:pt x="29" y="10"/>
                    <a:pt x="29" y="10"/>
                    <a:pt x="29" y="10"/>
                  </a:cubicBezTo>
                  <a:cubicBezTo>
                    <a:pt x="31" y="10"/>
                    <a:pt x="32" y="11"/>
                    <a:pt x="33" y="13"/>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1">
              <a:extLst>
                <a:ext uri="{FF2B5EF4-FFF2-40B4-BE49-F238E27FC236}">
                  <a16:creationId xmlns:a16="http://schemas.microsoft.com/office/drawing/2014/main" id="{B131D20B-8A6E-46F6-9F8E-5F00FAC14E77}"/>
                </a:ext>
              </a:extLst>
            </p:cNvPr>
            <p:cNvSpPr>
              <a:spLocks noEditPoints="1"/>
            </p:cNvSpPr>
            <p:nvPr userDrawn="1"/>
          </p:nvSpPr>
          <p:spPr bwMode="auto">
            <a:xfrm>
              <a:off x="9265241" y="4224518"/>
              <a:ext cx="852689" cy="578033"/>
            </a:xfrm>
            <a:custGeom>
              <a:avLst/>
              <a:gdLst>
                <a:gd name="T0" fmla="*/ 0 w 238"/>
                <a:gd name="T1" fmla="*/ 47 h 161"/>
                <a:gd name="T2" fmla="*/ 0 w 238"/>
                <a:gd name="T3" fmla="*/ 47 h 161"/>
                <a:gd name="T4" fmla="*/ 43 w 238"/>
                <a:gd name="T5" fmla="*/ 117 h 161"/>
                <a:gd name="T6" fmla="*/ 44 w 238"/>
                <a:gd name="T7" fmla="*/ 119 h 161"/>
                <a:gd name="T8" fmla="*/ 47 w 238"/>
                <a:gd name="T9" fmla="*/ 122 h 161"/>
                <a:gd name="T10" fmla="*/ 47 w 238"/>
                <a:gd name="T11" fmla="*/ 123 h 161"/>
                <a:gd name="T12" fmla="*/ 51 w 238"/>
                <a:gd name="T13" fmla="*/ 126 h 161"/>
                <a:gd name="T14" fmla="*/ 52 w 238"/>
                <a:gd name="T15" fmla="*/ 127 h 161"/>
                <a:gd name="T16" fmla="*/ 52 w 238"/>
                <a:gd name="T17" fmla="*/ 127 h 161"/>
                <a:gd name="T18" fmla="*/ 71 w 238"/>
                <a:gd name="T19" fmla="*/ 120 h 161"/>
                <a:gd name="T20" fmla="*/ 73 w 238"/>
                <a:gd name="T21" fmla="*/ 115 h 161"/>
                <a:gd name="T22" fmla="*/ 91 w 238"/>
                <a:gd name="T23" fmla="*/ 63 h 161"/>
                <a:gd name="T24" fmla="*/ 87 w 238"/>
                <a:gd name="T25" fmla="*/ 161 h 161"/>
                <a:gd name="T26" fmla="*/ 197 w 238"/>
                <a:gd name="T27" fmla="*/ 161 h 161"/>
                <a:gd name="T28" fmla="*/ 196 w 238"/>
                <a:gd name="T29" fmla="*/ 132 h 161"/>
                <a:gd name="T30" fmla="*/ 224 w 238"/>
                <a:gd name="T31" fmla="*/ 132 h 161"/>
                <a:gd name="T32" fmla="*/ 227 w 238"/>
                <a:gd name="T33" fmla="*/ 132 h 161"/>
                <a:gd name="T34" fmla="*/ 227 w 238"/>
                <a:gd name="T35" fmla="*/ 132 h 161"/>
                <a:gd name="T36" fmla="*/ 237 w 238"/>
                <a:gd name="T37" fmla="*/ 119 h 161"/>
                <a:gd name="T38" fmla="*/ 236 w 238"/>
                <a:gd name="T39" fmla="*/ 115 h 161"/>
                <a:gd name="T40" fmla="*/ 235 w 238"/>
                <a:gd name="T41" fmla="*/ 112 h 161"/>
                <a:gd name="T42" fmla="*/ 211 w 238"/>
                <a:gd name="T43" fmla="*/ 40 h 161"/>
                <a:gd name="T44" fmla="*/ 195 w 238"/>
                <a:gd name="T45" fmla="*/ 23 h 161"/>
                <a:gd name="T46" fmla="*/ 167 w 238"/>
                <a:gd name="T47" fmla="*/ 12 h 161"/>
                <a:gd name="T48" fmla="*/ 167 w 238"/>
                <a:gd name="T49" fmla="*/ 12 h 161"/>
                <a:gd name="T50" fmla="*/ 167 w 238"/>
                <a:gd name="T51" fmla="*/ 0 h 161"/>
                <a:gd name="T52" fmla="*/ 117 w 238"/>
                <a:gd name="T53" fmla="*/ 0 h 161"/>
                <a:gd name="T54" fmla="*/ 117 w 238"/>
                <a:gd name="T55" fmla="*/ 12 h 161"/>
                <a:gd name="T56" fmla="*/ 89 w 238"/>
                <a:gd name="T57" fmla="*/ 23 h 161"/>
                <a:gd name="T58" fmla="*/ 73 w 238"/>
                <a:gd name="T59" fmla="*/ 40 h 161"/>
                <a:gd name="T60" fmla="*/ 54 w 238"/>
                <a:gd name="T61" fmla="*/ 94 h 161"/>
                <a:gd name="T62" fmla="*/ 51 w 238"/>
                <a:gd name="T63" fmla="*/ 90 h 161"/>
                <a:gd name="T64" fmla="*/ 19 w 238"/>
                <a:gd name="T65" fmla="*/ 35 h 161"/>
                <a:gd name="T66" fmla="*/ 19 w 238"/>
                <a:gd name="T67" fmla="*/ 35 h 161"/>
                <a:gd name="T68" fmla="*/ 19 w 238"/>
                <a:gd name="T69" fmla="*/ 35 h 161"/>
                <a:gd name="T70" fmla="*/ 0 w 238"/>
                <a:gd name="T71" fmla="*/ 47 h 161"/>
                <a:gd name="T72" fmla="*/ 195 w 238"/>
                <a:gd name="T73" fmla="*/ 112 h 161"/>
                <a:gd name="T74" fmla="*/ 193 w 238"/>
                <a:gd name="T75" fmla="*/ 63 h 161"/>
                <a:gd name="T76" fmla="*/ 210 w 238"/>
                <a:gd name="T77" fmla="*/ 112 h 161"/>
                <a:gd name="T78" fmla="*/ 195 w 238"/>
                <a:gd name="T79" fmla="*/ 11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8" h="161">
                  <a:moveTo>
                    <a:pt x="0" y="47"/>
                  </a:moveTo>
                  <a:cubicBezTo>
                    <a:pt x="0" y="47"/>
                    <a:pt x="0" y="47"/>
                    <a:pt x="0" y="47"/>
                  </a:cubicBezTo>
                  <a:cubicBezTo>
                    <a:pt x="43" y="117"/>
                    <a:pt x="43" y="117"/>
                    <a:pt x="43" y="117"/>
                  </a:cubicBezTo>
                  <a:cubicBezTo>
                    <a:pt x="43" y="118"/>
                    <a:pt x="44" y="119"/>
                    <a:pt x="44" y="119"/>
                  </a:cubicBezTo>
                  <a:cubicBezTo>
                    <a:pt x="47" y="122"/>
                    <a:pt x="47" y="122"/>
                    <a:pt x="47" y="122"/>
                  </a:cubicBezTo>
                  <a:cubicBezTo>
                    <a:pt x="47" y="123"/>
                    <a:pt x="47" y="123"/>
                    <a:pt x="47" y="123"/>
                  </a:cubicBezTo>
                  <a:cubicBezTo>
                    <a:pt x="48" y="125"/>
                    <a:pt x="49" y="126"/>
                    <a:pt x="51" y="126"/>
                  </a:cubicBezTo>
                  <a:cubicBezTo>
                    <a:pt x="52" y="127"/>
                    <a:pt x="52" y="127"/>
                    <a:pt x="52" y="127"/>
                  </a:cubicBezTo>
                  <a:cubicBezTo>
                    <a:pt x="52" y="127"/>
                    <a:pt x="52" y="127"/>
                    <a:pt x="52" y="127"/>
                  </a:cubicBezTo>
                  <a:cubicBezTo>
                    <a:pt x="59" y="130"/>
                    <a:pt x="66" y="127"/>
                    <a:pt x="71" y="120"/>
                  </a:cubicBezTo>
                  <a:cubicBezTo>
                    <a:pt x="71" y="118"/>
                    <a:pt x="72" y="117"/>
                    <a:pt x="73" y="115"/>
                  </a:cubicBezTo>
                  <a:cubicBezTo>
                    <a:pt x="91" y="63"/>
                    <a:pt x="91" y="63"/>
                    <a:pt x="91" y="63"/>
                  </a:cubicBezTo>
                  <a:cubicBezTo>
                    <a:pt x="87" y="161"/>
                    <a:pt x="87" y="161"/>
                    <a:pt x="87" y="161"/>
                  </a:cubicBezTo>
                  <a:cubicBezTo>
                    <a:pt x="197" y="161"/>
                    <a:pt x="197" y="161"/>
                    <a:pt x="197" y="161"/>
                  </a:cubicBezTo>
                  <a:cubicBezTo>
                    <a:pt x="196" y="132"/>
                    <a:pt x="196" y="132"/>
                    <a:pt x="196" y="132"/>
                  </a:cubicBezTo>
                  <a:cubicBezTo>
                    <a:pt x="224" y="132"/>
                    <a:pt x="224" y="132"/>
                    <a:pt x="224" y="132"/>
                  </a:cubicBezTo>
                  <a:cubicBezTo>
                    <a:pt x="225" y="132"/>
                    <a:pt x="226" y="132"/>
                    <a:pt x="227" y="132"/>
                  </a:cubicBezTo>
                  <a:cubicBezTo>
                    <a:pt x="227" y="132"/>
                    <a:pt x="227" y="132"/>
                    <a:pt x="227" y="132"/>
                  </a:cubicBezTo>
                  <a:cubicBezTo>
                    <a:pt x="234" y="131"/>
                    <a:pt x="238" y="125"/>
                    <a:pt x="237" y="119"/>
                  </a:cubicBezTo>
                  <a:cubicBezTo>
                    <a:pt x="236" y="115"/>
                    <a:pt x="236" y="115"/>
                    <a:pt x="236" y="115"/>
                  </a:cubicBezTo>
                  <a:cubicBezTo>
                    <a:pt x="236" y="114"/>
                    <a:pt x="236" y="113"/>
                    <a:pt x="235" y="112"/>
                  </a:cubicBezTo>
                  <a:cubicBezTo>
                    <a:pt x="211" y="40"/>
                    <a:pt x="211" y="40"/>
                    <a:pt x="211" y="40"/>
                  </a:cubicBezTo>
                  <a:cubicBezTo>
                    <a:pt x="208" y="33"/>
                    <a:pt x="202" y="26"/>
                    <a:pt x="195" y="23"/>
                  </a:cubicBezTo>
                  <a:cubicBezTo>
                    <a:pt x="167" y="12"/>
                    <a:pt x="167" y="12"/>
                    <a:pt x="167" y="12"/>
                  </a:cubicBezTo>
                  <a:cubicBezTo>
                    <a:pt x="167" y="12"/>
                    <a:pt x="167" y="12"/>
                    <a:pt x="167" y="12"/>
                  </a:cubicBezTo>
                  <a:cubicBezTo>
                    <a:pt x="167" y="0"/>
                    <a:pt x="167" y="0"/>
                    <a:pt x="167" y="0"/>
                  </a:cubicBezTo>
                  <a:cubicBezTo>
                    <a:pt x="117" y="0"/>
                    <a:pt x="117" y="0"/>
                    <a:pt x="117" y="0"/>
                  </a:cubicBezTo>
                  <a:cubicBezTo>
                    <a:pt x="117" y="12"/>
                    <a:pt x="117" y="12"/>
                    <a:pt x="117" y="12"/>
                  </a:cubicBezTo>
                  <a:cubicBezTo>
                    <a:pt x="89" y="23"/>
                    <a:pt x="89" y="23"/>
                    <a:pt x="89" y="23"/>
                  </a:cubicBezTo>
                  <a:cubicBezTo>
                    <a:pt x="81" y="26"/>
                    <a:pt x="75" y="33"/>
                    <a:pt x="73" y="40"/>
                  </a:cubicBezTo>
                  <a:cubicBezTo>
                    <a:pt x="54" y="94"/>
                    <a:pt x="54" y="94"/>
                    <a:pt x="54" y="94"/>
                  </a:cubicBezTo>
                  <a:cubicBezTo>
                    <a:pt x="53" y="93"/>
                    <a:pt x="52" y="91"/>
                    <a:pt x="51" y="90"/>
                  </a:cubicBezTo>
                  <a:cubicBezTo>
                    <a:pt x="19" y="35"/>
                    <a:pt x="19" y="35"/>
                    <a:pt x="19" y="35"/>
                  </a:cubicBezTo>
                  <a:cubicBezTo>
                    <a:pt x="19" y="35"/>
                    <a:pt x="19" y="35"/>
                    <a:pt x="19" y="35"/>
                  </a:cubicBezTo>
                  <a:cubicBezTo>
                    <a:pt x="19" y="35"/>
                    <a:pt x="19" y="35"/>
                    <a:pt x="19" y="35"/>
                  </a:cubicBezTo>
                  <a:lnTo>
                    <a:pt x="0" y="47"/>
                  </a:lnTo>
                  <a:close/>
                  <a:moveTo>
                    <a:pt x="195" y="112"/>
                  </a:moveTo>
                  <a:cubicBezTo>
                    <a:pt x="193" y="63"/>
                    <a:pt x="193" y="63"/>
                    <a:pt x="193" y="63"/>
                  </a:cubicBezTo>
                  <a:cubicBezTo>
                    <a:pt x="210" y="112"/>
                    <a:pt x="210" y="112"/>
                    <a:pt x="210" y="112"/>
                  </a:cubicBezTo>
                  <a:lnTo>
                    <a:pt x="195" y="112"/>
                  </a:ln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2">
              <a:extLst>
                <a:ext uri="{FF2B5EF4-FFF2-40B4-BE49-F238E27FC236}">
                  <a16:creationId xmlns:a16="http://schemas.microsoft.com/office/drawing/2014/main" id="{0B69964E-28D9-473C-854C-5A7E78B5F918}"/>
                </a:ext>
              </a:extLst>
            </p:cNvPr>
            <p:cNvSpPr>
              <a:spLocks/>
            </p:cNvSpPr>
            <p:nvPr userDrawn="1"/>
          </p:nvSpPr>
          <p:spPr bwMode="auto">
            <a:xfrm>
              <a:off x="9642219" y="4949752"/>
              <a:ext cx="256705" cy="93347"/>
            </a:xfrm>
            <a:custGeom>
              <a:avLst/>
              <a:gdLst>
                <a:gd name="T0" fmla="*/ 0 w 72"/>
                <a:gd name="T1" fmla="*/ 19 h 26"/>
                <a:gd name="T2" fmla="*/ 0 w 72"/>
                <a:gd name="T3" fmla="*/ 6 h 26"/>
                <a:gd name="T4" fmla="*/ 6 w 72"/>
                <a:gd name="T5" fmla="*/ 0 h 26"/>
                <a:gd name="T6" fmla="*/ 65 w 72"/>
                <a:gd name="T7" fmla="*/ 0 h 26"/>
                <a:gd name="T8" fmla="*/ 72 w 72"/>
                <a:gd name="T9" fmla="*/ 6 h 26"/>
                <a:gd name="T10" fmla="*/ 72 w 72"/>
                <a:gd name="T11" fmla="*/ 19 h 26"/>
                <a:gd name="T12" fmla="*/ 65 w 72"/>
                <a:gd name="T13" fmla="*/ 26 h 26"/>
                <a:gd name="T14" fmla="*/ 6 w 72"/>
                <a:gd name="T15" fmla="*/ 26 h 26"/>
                <a:gd name="T16" fmla="*/ 0 w 72"/>
                <a:gd name="T1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6">
                  <a:moveTo>
                    <a:pt x="0" y="19"/>
                  </a:moveTo>
                  <a:cubicBezTo>
                    <a:pt x="0" y="6"/>
                    <a:pt x="0" y="6"/>
                    <a:pt x="0" y="6"/>
                  </a:cubicBezTo>
                  <a:cubicBezTo>
                    <a:pt x="0" y="3"/>
                    <a:pt x="3" y="0"/>
                    <a:pt x="6" y="0"/>
                  </a:cubicBezTo>
                  <a:cubicBezTo>
                    <a:pt x="65" y="0"/>
                    <a:pt x="65" y="0"/>
                    <a:pt x="65" y="0"/>
                  </a:cubicBezTo>
                  <a:cubicBezTo>
                    <a:pt x="69" y="0"/>
                    <a:pt x="72" y="3"/>
                    <a:pt x="72" y="6"/>
                  </a:cubicBezTo>
                  <a:cubicBezTo>
                    <a:pt x="72" y="19"/>
                    <a:pt x="72" y="19"/>
                    <a:pt x="72" y="19"/>
                  </a:cubicBezTo>
                  <a:cubicBezTo>
                    <a:pt x="72" y="23"/>
                    <a:pt x="69" y="26"/>
                    <a:pt x="65" y="26"/>
                  </a:cubicBezTo>
                  <a:cubicBezTo>
                    <a:pt x="6" y="26"/>
                    <a:pt x="6" y="26"/>
                    <a:pt x="6" y="26"/>
                  </a:cubicBezTo>
                  <a:cubicBezTo>
                    <a:pt x="3" y="26"/>
                    <a:pt x="0" y="23"/>
                    <a:pt x="0" y="19"/>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Rectangle 83">
              <a:extLst>
                <a:ext uri="{FF2B5EF4-FFF2-40B4-BE49-F238E27FC236}">
                  <a16:creationId xmlns:a16="http://schemas.microsoft.com/office/drawing/2014/main" id="{8CF2FB6B-EE89-4046-AEFE-010904CE6127}"/>
                </a:ext>
              </a:extLst>
            </p:cNvPr>
            <p:cNvSpPr>
              <a:spLocks noChangeArrowheads="1"/>
            </p:cNvSpPr>
            <p:nvPr userDrawn="1"/>
          </p:nvSpPr>
          <p:spPr bwMode="auto">
            <a:xfrm>
              <a:off x="9746337" y="5043099"/>
              <a:ext cx="46673" cy="409290"/>
            </a:xfrm>
            <a:prstGeom prst="rect">
              <a:avLst/>
            </a:prstGeom>
            <a:solidFill>
              <a:srgbClr val="F5A1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 name="Freeform 84">
              <a:extLst>
                <a:ext uri="{FF2B5EF4-FFF2-40B4-BE49-F238E27FC236}">
                  <a16:creationId xmlns:a16="http://schemas.microsoft.com/office/drawing/2014/main" id="{3A0977D3-2B63-4197-8AE2-64C8972681D6}"/>
                </a:ext>
              </a:extLst>
            </p:cNvPr>
            <p:cNvSpPr>
              <a:spLocks/>
            </p:cNvSpPr>
            <p:nvPr userDrawn="1"/>
          </p:nvSpPr>
          <p:spPr bwMode="auto">
            <a:xfrm>
              <a:off x="9746337" y="5043099"/>
              <a:ext cx="46673" cy="409290"/>
            </a:xfrm>
            <a:custGeom>
              <a:avLst/>
              <a:gdLst>
                <a:gd name="T0" fmla="*/ 0 w 26"/>
                <a:gd name="T1" fmla="*/ 228 h 228"/>
                <a:gd name="T2" fmla="*/ 0 w 26"/>
                <a:gd name="T3" fmla="*/ 0 h 228"/>
                <a:gd name="T4" fmla="*/ 26 w 26"/>
                <a:gd name="T5" fmla="*/ 0 h 228"/>
                <a:gd name="T6" fmla="*/ 26 w 26"/>
                <a:gd name="T7" fmla="*/ 228 h 228"/>
              </a:gdLst>
              <a:ahLst/>
              <a:cxnLst>
                <a:cxn ang="0">
                  <a:pos x="T0" y="T1"/>
                </a:cxn>
                <a:cxn ang="0">
                  <a:pos x="T2" y="T3"/>
                </a:cxn>
                <a:cxn ang="0">
                  <a:pos x="T4" y="T5"/>
                </a:cxn>
                <a:cxn ang="0">
                  <a:pos x="T6" y="T7"/>
                </a:cxn>
              </a:cxnLst>
              <a:rect l="0" t="0" r="r" b="b"/>
              <a:pathLst>
                <a:path w="26" h="228">
                  <a:moveTo>
                    <a:pt x="0" y="228"/>
                  </a:moveTo>
                  <a:lnTo>
                    <a:pt x="0" y="0"/>
                  </a:lnTo>
                  <a:lnTo>
                    <a:pt x="26" y="0"/>
                  </a:lnTo>
                  <a:lnTo>
                    <a:pt x="26" y="2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 name="Freeform 85">
              <a:extLst>
                <a:ext uri="{FF2B5EF4-FFF2-40B4-BE49-F238E27FC236}">
                  <a16:creationId xmlns:a16="http://schemas.microsoft.com/office/drawing/2014/main" id="{478F1573-DEE5-4D4C-92E6-B2E6D89BDC39}"/>
                </a:ext>
              </a:extLst>
            </p:cNvPr>
            <p:cNvSpPr>
              <a:spLocks/>
            </p:cNvSpPr>
            <p:nvPr userDrawn="1"/>
          </p:nvSpPr>
          <p:spPr bwMode="auto">
            <a:xfrm>
              <a:off x="9624268" y="5452389"/>
              <a:ext cx="292607" cy="57444"/>
            </a:xfrm>
            <a:custGeom>
              <a:avLst/>
              <a:gdLst>
                <a:gd name="T0" fmla="*/ 0 w 82"/>
                <a:gd name="T1" fmla="*/ 16 h 16"/>
                <a:gd name="T2" fmla="*/ 8 w 82"/>
                <a:gd name="T3" fmla="*/ 6 h 16"/>
                <a:gd name="T4" fmla="*/ 34 w 82"/>
                <a:gd name="T5" fmla="*/ 0 h 16"/>
                <a:gd name="T6" fmla="*/ 47 w 82"/>
                <a:gd name="T7" fmla="*/ 0 h 16"/>
                <a:gd name="T8" fmla="*/ 74 w 82"/>
                <a:gd name="T9" fmla="*/ 6 h 16"/>
                <a:gd name="T10" fmla="*/ 82 w 82"/>
                <a:gd name="T11" fmla="*/ 16 h 16"/>
                <a:gd name="T12" fmla="*/ 82 w 82"/>
                <a:gd name="T13" fmla="*/ 16 h 16"/>
                <a:gd name="T14" fmla="*/ 0 w 82"/>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6">
                  <a:moveTo>
                    <a:pt x="0" y="16"/>
                  </a:moveTo>
                  <a:cubicBezTo>
                    <a:pt x="0" y="11"/>
                    <a:pt x="3" y="7"/>
                    <a:pt x="8" y="6"/>
                  </a:cubicBezTo>
                  <a:cubicBezTo>
                    <a:pt x="34" y="0"/>
                    <a:pt x="34" y="0"/>
                    <a:pt x="34" y="0"/>
                  </a:cubicBezTo>
                  <a:cubicBezTo>
                    <a:pt x="47" y="0"/>
                    <a:pt x="47" y="0"/>
                    <a:pt x="47" y="0"/>
                  </a:cubicBezTo>
                  <a:cubicBezTo>
                    <a:pt x="74" y="6"/>
                    <a:pt x="74" y="6"/>
                    <a:pt x="74" y="6"/>
                  </a:cubicBezTo>
                  <a:cubicBezTo>
                    <a:pt x="78" y="7"/>
                    <a:pt x="82" y="11"/>
                    <a:pt x="82" y="16"/>
                  </a:cubicBezTo>
                  <a:cubicBezTo>
                    <a:pt x="82" y="16"/>
                    <a:pt x="82" y="16"/>
                    <a:pt x="82" y="16"/>
                  </a:cubicBezTo>
                  <a:cubicBezTo>
                    <a:pt x="0" y="16"/>
                    <a:pt x="0" y="16"/>
                    <a:pt x="0" y="16"/>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 name="Freeform 86">
              <a:extLst>
                <a:ext uri="{FF2B5EF4-FFF2-40B4-BE49-F238E27FC236}">
                  <a16:creationId xmlns:a16="http://schemas.microsoft.com/office/drawing/2014/main" id="{973F7E2C-123F-4618-8C12-F59E416D518A}"/>
                </a:ext>
              </a:extLst>
            </p:cNvPr>
            <p:cNvSpPr>
              <a:spLocks noEditPoints="1"/>
            </p:cNvSpPr>
            <p:nvPr userDrawn="1"/>
          </p:nvSpPr>
          <p:spPr bwMode="auto">
            <a:xfrm>
              <a:off x="9135991" y="3833179"/>
              <a:ext cx="981938" cy="1676654"/>
            </a:xfrm>
            <a:custGeom>
              <a:avLst/>
              <a:gdLst>
                <a:gd name="T0" fmla="*/ 82 w 274"/>
                <a:gd name="T1" fmla="*/ 155 h 467"/>
                <a:gd name="T2" fmla="*/ 53 w 274"/>
                <a:gd name="T3" fmla="*/ 115 h 467"/>
                <a:gd name="T4" fmla="*/ 19 w 274"/>
                <a:gd name="T5" fmla="*/ 95 h 467"/>
                <a:gd name="T6" fmla="*/ 0 w 274"/>
                <a:gd name="T7" fmla="*/ 72 h 467"/>
                <a:gd name="T8" fmla="*/ 7 w 274"/>
                <a:gd name="T9" fmla="*/ 93 h 467"/>
                <a:gd name="T10" fmla="*/ 21 w 274"/>
                <a:gd name="T11" fmla="*/ 80 h 467"/>
                <a:gd name="T12" fmla="*/ 123 w 274"/>
                <a:gd name="T13" fmla="*/ 271 h 467"/>
                <a:gd name="T14" fmla="*/ 131 w 274"/>
                <a:gd name="T15" fmla="*/ 445 h 467"/>
                <a:gd name="T16" fmla="*/ 153 w 274"/>
                <a:gd name="T17" fmla="*/ 337 h 467"/>
                <a:gd name="T18" fmla="*/ 99 w 274"/>
                <a:gd name="T19" fmla="*/ 467 h 467"/>
                <a:gd name="T20" fmla="*/ 155 w 274"/>
                <a:gd name="T21" fmla="*/ 455 h 467"/>
                <a:gd name="T22" fmla="*/ 132 w 274"/>
                <a:gd name="T23" fmla="*/ 445 h 467"/>
                <a:gd name="T24" fmla="*/ 99 w 274"/>
                <a:gd name="T25" fmla="*/ 465 h 467"/>
                <a:gd name="T26" fmla="*/ 193 w 274"/>
                <a:gd name="T27" fmla="*/ 109 h 467"/>
                <a:gd name="T28" fmla="*/ 212 w 274"/>
                <a:gd name="T29" fmla="*/ 66 h 467"/>
                <a:gd name="T30" fmla="*/ 212 w 274"/>
                <a:gd name="T31" fmla="*/ 28 h 467"/>
                <a:gd name="T32" fmla="*/ 169 w 274"/>
                <a:gd name="T33" fmla="*/ 0 h 467"/>
                <a:gd name="T34" fmla="*/ 124 w 274"/>
                <a:gd name="T35" fmla="*/ 14 h 467"/>
                <a:gd name="T36" fmla="*/ 138 w 274"/>
                <a:gd name="T37" fmla="*/ 28 h 467"/>
                <a:gd name="T38" fmla="*/ 169 w 274"/>
                <a:gd name="T39" fmla="*/ 56 h 467"/>
                <a:gd name="T40" fmla="*/ 55 w 274"/>
                <a:gd name="T41" fmla="*/ 130 h 467"/>
                <a:gd name="T42" fmla="*/ 51 w 274"/>
                <a:gd name="T43" fmla="*/ 127 h 467"/>
                <a:gd name="T44" fmla="*/ 48 w 274"/>
                <a:gd name="T45" fmla="*/ 132 h 467"/>
                <a:gd name="T46" fmla="*/ 28 w 274"/>
                <a:gd name="T47" fmla="*/ 121 h 467"/>
                <a:gd name="T48" fmla="*/ 36 w 274"/>
                <a:gd name="T49" fmla="*/ 156 h 467"/>
                <a:gd name="T50" fmla="*/ 109 w 274"/>
                <a:gd name="T51" fmla="*/ 224 h 467"/>
                <a:gd name="T52" fmla="*/ 123 w 274"/>
                <a:gd name="T53" fmla="*/ 270 h 467"/>
                <a:gd name="T54" fmla="*/ 229 w 274"/>
                <a:gd name="T55" fmla="*/ 172 h 467"/>
                <a:gd name="T56" fmla="*/ 231 w 274"/>
                <a:gd name="T57" fmla="*/ 240 h 467"/>
                <a:gd name="T58" fmla="*/ 271 w 274"/>
                <a:gd name="T59" fmla="*/ 236 h 467"/>
                <a:gd name="T60" fmla="*/ 272 w 274"/>
                <a:gd name="T61" fmla="*/ 224 h 467"/>
                <a:gd name="T62" fmla="*/ 247 w 274"/>
                <a:gd name="T63" fmla="*/ 149 h 467"/>
                <a:gd name="T64" fmla="*/ 202 w 274"/>
                <a:gd name="T65" fmla="*/ 121 h 467"/>
                <a:gd name="T66" fmla="*/ 153 w 274"/>
                <a:gd name="T67" fmla="*/ 109 h 467"/>
                <a:gd name="T68" fmla="*/ 143 w 274"/>
                <a:gd name="T69" fmla="*/ 441 h 467"/>
                <a:gd name="T70" fmla="*/ 131 w 274"/>
                <a:gd name="T71" fmla="*/ 441 h 467"/>
                <a:gd name="T72" fmla="*/ 187 w 274"/>
                <a:gd name="T73" fmla="*/ 441 h 467"/>
                <a:gd name="T74" fmla="*/ 124 w 274"/>
                <a:gd name="T75" fmla="*/ 281 h 467"/>
                <a:gd name="T76" fmla="*/ 153 w 274"/>
                <a:gd name="T77" fmla="*/ 121 h 467"/>
                <a:gd name="T78" fmla="*/ 55 w 274"/>
                <a:gd name="T79" fmla="*/ 144 h 467"/>
                <a:gd name="T80" fmla="*/ 92 w 274"/>
                <a:gd name="T81" fmla="*/ 200 h 467"/>
                <a:gd name="T82" fmla="*/ 125 w 274"/>
                <a:gd name="T83" fmla="*/ 132 h 467"/>
                <a:gd name="T84" fmla="*/ 136 w 274"/>
                <a:gd name="T85" fmla="*/ 53 h 467"/>
                <a:gd name="T86" fmla="*/ 138 w 274"/>
                <a:gd name="T87" fmla="*/ 74 h 467"/>
                <a:gd name="T88" fmla="*/ 172 w 274"/>
                <a:gd name="T89" fmla="*/ 100 h 467"/>
                <a:gd name="T90" fmla="*/ 123 w 274"/>
                <a:gd name="T91" fmla="*/ 270 h 467"/>
                <a:gd name="T92" fmla="*/ 144 w 274"/>
                <a:gd name="T93" fmla="*/ 311 h 467"/>
                <a:gd name="T94" fmla="*/ 233 w 274"/>
                <a:gd name="T95" fmla="*/ 290 h 467"/>
                <a:gd name="T96" fmla="*/ 213 w 274"/>
                <a:gd name="T97" fmla="*/ 330 h 467"/>
                <a:gd name="T98" fmla="*/ 206 w 274"/>
                <a:gd name="T99" fmla="*/ 311 h 467"/>
                <a:gd name="T100" fmla="*/ 141 w 274"/>
                <a:gd name="T101" fmla="*/ 317 h 467"/>
                <a:gd name="T102" fmla="*/ 147 w 274"/>
                <a:gd name="T103" fmla="*/ 337 h 467"/>
                <a:gd name="T104" fmla="*/ 213 w 274"/>
                <a:gd name="T105" fmla="*/ 330 h 467"/>
                <a:gd name="T106" fmla="*/ 183 w 274"/>
                <a:gd name="T107" fmla="*/ 363 h 467"/>
                <a:gd name="T108" fmla="*/ 170 w 274"/>
                <a:gd name="T109" fmla="*/ 451 h 467"/>
                <a:gd name="T110" fmla="*/ 218 w 274"/>
                <a:gd name="T111" fmla="*/ 467 h 467"/>
                <a:gd name="T112" fmla="*/ 210 w 274"/>
                <a:gd name="T113" fmla="*/ 457 h 467"/>
                <a:gd name="T114" fmla="*/ 170 w 274"/>
                <a:gd name="T115" fmla="*/ 451 h 467"/>
                <a:gd name="T116" fmla="*/ 136 w 274"/>
                <a:gd name="T117" fmla="*/ 467 h 467"/>
                <a:gd name="T118" fmla="*/ 245 w 274"/>
                <a:gd name="T119" fmla="*/ 219 h 467"/>
                <a:gd name="T120" fmla="*/ 155 w 274"/>
                <a:gd name="T121"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4" h="467">
                  <a:moveTo>
                    <a:pt x="55" y="136"/>
                  </a:moveTo>
                  <a:cubicBezTo>
                    <a:pt x="67" y="146"/>
                    <a:pt x="77" y="153"/>
                    <a:pt x="82" y="155"/>
                  </a:cubicBezTo>
                  <a:cubicBezTo>
                    <a:pt x="82" y="155"/>
                    <a:pt x="83" y="155"/>
                    <a:pt x="83" y="154"/>
                  </a:cubicBezTo>
                  <a:cubicBezTo>
                    <a:pt x="79" y="148"/>
                    <a:pt x="69" y="131"/>
                    <a:pt x="53" y="115"/>
                  </a:cubicBezTo>
                  <a:cubicBezTo>
                    <a:pt x="42" y="104"/>
                    <a:pt x="31" y="96"/>
                    <a:pt x="23" y="91"/>
                  </a:cubicBezTo>
                  <a:cubicBezTo>
                    <a:pt x="19" y="95"/>
                    <a:pt x="19" y="95"/>
                    <a:pt x="19" y="95"/>
                  </a:cubicBezTo>
                  <a:cubicBezTo>
                    <a:pt x="23" y="102"/>
                    <a:pt x="29" y="110"/>
                    <a:pt x="37" y="119"/>
                  </a:cubicBezTo>
                  <a:moveTo>
                    <a:pt x="0" y="72"/>
                  </a:moveTo>
                  <a:cubicBezTo>
                    <a:pt x="0" y="72"/>
                    <a:pt x="0" y="72"/>
                    <a:pt x="0" y="72"/>
                  </a:cubicBezTo>
                  <a:cubicBezTo>
                    <a:pt x="0" y="74"/>
                    <a:pt x="4" y="90"/>
                    <a:pt x="7" y="93"/>
                  </a:cubicBezTo>
                  <a:cubicBezTo>
                    <a:pt x="11" y="97"/>
                    <a:pt x="17" y="97"/>
                    <a:pt x="21" y="93"/>
                  </a:cubicBezTo>
                  <a:cubicBezTo>
                    <a:pt x="25" y="89"/>
                    <a:pt x="25" y="83"/>
                    <a:pt x="21" y="80"/>
                  </a:cubicBezTo>
                  <a:cubicBezTo>
                    <a:pt x="17" y="76"/>
                    <a:pt x="1" y="72"/>
                    <a:pt x="0" y="72"/>
                  </a:cubicBezTo>
                  <a:close/>
                  <a:moveTo>
                    <a:pt x="123" y="271"/>
                  </a:moveTo>
                  <a:cubicBezTo>
                    <a:pt x="119" y="274"/>
                    <a:pt x="116" y="279"/>
                    <a:pt x="116" y="284"/>
                  </a:cubicBezTo>
                  <a:cubicBezTo>
                    <a:pt x="116" y="284"/>
                    <a:pt x="127" y="400"/>
                    <a:pt x="131" y="445"/>
                  </a:cubicBezTo>
                  <a:cubicBezTo>
                    <a:pt x="139" y="445"/>
                    <a:pt x="153" y="445"/>
                    <a:pt x="153" y="445"/>
                  </a:cubicBezTo>
                  <a:cubicBezTo>
                    <a:pt x="153" y="337"/>
                    <a:pt x="153" y="337"/>
                    <a:pt x="153" y="337"/>
                  </a:cubicBezTo>
                  <a:moveTo>
                    <a:pt x="99" y="465"/>
                  </a:moveTo>
                  <a:cubicBezTo>
                    <a:pt x="99" y="467"/>
                    <a:pt x="99" y="467"/>
                    <a:pt x="99" y="467"/>
                  </a:cubicBezTo>
                  <a:cubicBezTo>
                    <a:pt x="136" y="467"/>
                    <a:pt x="136" y="467"/>
                    <a:pt x="136" y="467"/>
                  </a:cubicBezTo>
                  <a:moveTo>
                    <a:pt x="155" y="455"/>
                  </a:moveTo>
                  <a:cubicBezTo>
                    <a:pt x="155" y="445"/>
                    <a:pt x="155" y="445"/>
                    <a:pt x="155" y="445"/>
                  </a:cubicBezTo>
                  <a:cubicBezTo>
                    <a:pt x="132" y="445"/>
                    <a:pt x="132" y="445"/>
                    <a:pt x="132" y="445"/>
                  </a:cubicBezTo>
                  <a:cubicBezTo>
                    <a:pt x="109" y="452"/>
                    <a:pt x="109" y="452"/>
                    <a:pt x="109" y="452"/>
                  </a:cubicBezTo>
                  <a:cubicBezTo>
                    <a:pt x="103" y="453"/>
                    <a:pt x="99" y="458"/>
                    <a:pt x="99" y="465"/>
                  </a:cubicBezTo>
                  <a:cubicBezTo>
                    <a:pt x="99" y="465"/>
                    <a:pt x="99" y="465"/>
                    <a:pt x="99" y="465"/>
                  </a:cubicBezTo>
                  <a:moveTo>
                    <a:pt x="193" y="109"/>
                  </a:moveTo>
                  <a:cubicBezTo>
                    <a:pt x="193" y="90"/>
                    <a:pt x="193" y="90"/>
                    <a:pt x="193" y="90"/>
                  </a:cubicBezTo>
                  <a:cubicBezTo>
                    <a:pt x="204" y="87"/>
                    <a:pt x="212" y="78"/>
                    <a:pt x="212" y="66"/>
                  </a:cubicBezTo>
                  <a:cubicBezTo>
                    <a:pt x="212" y="40"/>
                    <a:pt x="212" y="40"/>
                    <a:pt x="212" y="40"/>
                  </a:cubicBezTo>
                  <a:cubicBezTo>
                    <a:pt x="212" y="28"/>
                    <a:pt x="212" y="28"/>
                    <a:pt x="212" y="28"/>
                  </a:cubicBezTo>
                  <a:cubicBezTo>
                    <a:pt x="212" y="12"/>
                    <a:pt x="200" y="0"/>
                    <a:pt x="184" y="0"/>
                  </a:cubicBezTo>
                  <a:cubicBezTo>
                    <a:pt x="169" y="0"/>
                    <a:pt x="169" y="0"/>
                    <a:pt x="169" y="0"/>
                  </a:cubicBezTo>
                  <a:cubicBezTo>
                    <a:pt x="138" y="0"/>
                    <a:pt x="138" y="0"/>
                    <a:pt x="138" y="0"/>
                  </a:cubicBezTo>
                  <a:cubicBezTo>
                    <a:pt x="130" y="0"/>
                    <a:pt x="124" y="6"/>
                    <a:pt x="124" y="14"/>
                  </a:cubicBezTo>
                  <a:cubicBezTo>
                    <a:pt x="124" y="14"/>
                    <a:pt x="124" y="14"/>
                    <a:pt x="124" y="14"/>
                  </a:cubicBezTo>
                  <a:cubicBezTo>
                    <a:pt x="124" y="22"/>
                    <a:pt x="130" y="28"/>
                    <a:pt x="138" y="28"/>
                  </a:cubicBezTo>
                  <a:cubicBezTo>
                    <a:pt x="169" y="28"/>
                    <a:pt x="169" y="28"/>
                    <a:pt x="169" y="28"/>
                  </a:cubicBezTo>
                  <a:cubicBezTo>
                    <a:pt x="169" y="56"/>
                    <a:pt x="169" y="56"/>
                    <a:pt x="169" y="56"/>
                  </a:cubicBezTo>
                  <a:moveTo>
                    <a:pt x="55" y="144"/>
                  </a:moveTo>
                  <a:cubicBezTo>
                    <a:pt x="55" y="130"/>
                    <a:pt x="55" y="130"/>
                    <a:pt x="55" y="130"/>
                  </a:cubicBezTo>
                  <a:cubicBezTo>
                    <a:pt x="54" y="128"/>
                    <a:pt x="53" y="127"/>
                    <a:pt x="51" y="127"/>
                  </a:cubicBezTo>
                  <a:cubicBezTo>
                    <a:pt x="51" y="127"/>
                    <a:pt x="51" y="127"/>
                    <a:pt x="51" y="127"/>
                  </a:cubicBezTo>
                  <a:cubicBezTo>
                    <a:pt x="50" y="127"/>
                    <a:pt x="49" y="128"/>
                    <a:pt x="49" y="129"/>
                  </a:cubicBezTo>
                  <a:cubicBezTo>
                    <a:pt x="48" y="132"/>
                    <a:pt x="48" y="132"/>
                    <a:pt x="48" y="132"/>
                  </a:cubicBezTo>
                  <a:cubicBezTo>
                    <a:pt x="44" y="125"/>
                    <a:pt x="44" y="125"/>
                    <a:pt x="44" y="125"/>
                  </a:cubicBezTo>
                  <a:cubicBezTo>
                    <a:pt x="41" y="119"/>
                    <a:pt x="33" y="117"/>
                    <a:pt x="28" y="121"/>
                  </a:cubicBezTo>
                  <a:cubicBezTo>
                    <a:pt x="23" y="124"/>
                    <a:pt x="22" y="132"/>
                    <a:pt x="25" y="137"/>
                  </a:cubicBezTo>
                  <a:cubicBezTo>
                    <a:pt x="36" y="156"/>
                    <a:pt x="36" y="156"/>
                    <a:pt x="36" y="156"/>
                  </a:cubicBezTo>
                  <a:cubicBezTo>
                    <a:pt x="80" y="228"/>
                    <a:pt x="80" y="228"/>
                    <a:pt x="80" y="228"/>
                  </a:cubicBezTo>
                  <a:cubicBezTo>
                    <a:pt x="96" y="250"/>
                    <a:pt x="109" y="224"/>
                    <a:pt x="109" y="224"/>
                  </a:cubicBezTo>
                  <a:cubicBezTo>
                    <a:pt x="127" y="172"/>
                    <a:pt x="127" y="172"/>
                    <a:pt x="127" y="172"/>
                  </a:cubicBezTo>
                  <a:cubicBezTo>
                    <a:pt x="123" y="270"/>
                    <a:pt x="123" y="270"/>
                    <a:pt x="123" y="270"/>
                  </a:cubicBezTo>
                  <a:moveTo>
                    <a:pt x="233" y="269"/>
                  </a:moveTo>
                  <a:cubicBezTo>
                    <a:pt x="229" y="172"/>
                    <a:pt x="229" y="172"/>
                    <a:pt x="229" y="172"/>
                  </a:cubicBezTo>
                  <a:cubicBezTo>
                    <a:pt x="249" y="228"/>
                    <a:pt x="249" y="228"/>
                    <a:pt x="249" y="228"/>
                  </a:cubicBezTo>
                  <a:moveTo>
                    <a:pt x="231" y="240"/>
                  </a:moveTo>
                  <a:cubicBezTo>
                    <a:pt x="263" y="240"/>
                    <a:pt x="263" y="240"/>
                    <a:pt x="263" y="240"/>
                  </a:cubicBezTo>
                  <a:cubicBezTo>
                    <a:pt x="266" y="240"/>
                    <a:pt x="269" y="239"/>
                    <a:pt x="271" y="236"/>
                  </a:cubicBezTo>
                  <a:cubicBezTo>
                    <a:pt x="274" y="232"/>
                    <a:pt x="273" y="228"/>
                    <a:pt x="273" y="228"/>
                  </a:cubicBezTo>
                  <a:cubicBezTo>
                    <a:pt x="272" y="224"/>
                    <a:pt x="272" y="224"/>
                    <a:pt x="272" y="224"/>
                  </a:cubicBezTo>
                  <a:cubicBezTo>
                    <a:pt x="271" y="221"/>
                    <a:pt x="271" y="221"/>
                    <a:pt x="271" y="221"/>
                  </a:cubicBezTo>
                  <a:cubicBezTo>
                    <a:pt x="247" y="149"/>
                    <a:pt x="247" y="149"/>
                    <a:pt x="247" y="149"/>
                  </a:cubicBezTo>
                  <a:cubicBezTo>
                    <a:pt x="244" y="142"/>
                    <a:pt x="238" y="135"/>
                    <a:pt x="231" y="132"/>
                  </a:cubicBezTo>
                  <a:cubicBezTo>
                    <a:pt x="202" y="121"/>
                    <a:pt x="202" y="121"/>
                    <a:pt x="202" y="121"/>
                  </a:cubicBezTo>
                  <a:cubicBezTo>
                    <a:pt x="202" y="109"/>
                    <a:pt x="202" y="109"/>
                    <a:pt x="202" y="109"/>
                  </a:cubicBezTo>
                  <a:cubicBezTo>
                    <a:pt x="153" y="109"/>
                    <a:pt x="153" y="109"/>
                    <a:pt x="153" y="109"/>
                  </a:cubicBezTo>
                  <a:moveTo>
                    <a:pt x="143" y="441"/>
                  </a:moveTo>
                  <a:cubicBezTo>
                    <a:pt x="143" y="441"/>
                    <a:pt x="143" y="441"/>
                    <a:pt x="143" y="441"/>
                  </a:cubicBezTo>
                  <a:moveTo>
                    <a:pt x="131" y="441"/>
                  </a:moveTo>
                  <a:cubicBezTo>
                    <a:pt x="131" y="441"/>
                    <a:pt x="131" y="441"/>
                    <a:pt x="131" y="441"/>
                  </a:cubicBezTo>
                  <a:moveTo>
                    <a:pt x="187" y="441"/>
                  </a:moveTo>
                  <a:cubicBezTo>
                    <a:pt x="187" y="441"/>
                    <a:pt x="187" y="441"/>
                    <a:pt x="187" y="441"/>
                  </a:cubicBezTo>
                  <a:moveTo>
                    <a:pt x="124" y="281"/>
                  </a:moveTo>
                  <a:cubicBezTo>
                    <a:pt x="124" y="281"/>
                    <a:pt x="124" y="281"/>
                    <a:pt x="124" y="281"/>
                  </a:cubicBezTo>
                  <a:moveTo>
                    <a:pt x="153" y="121"/>
                  </a:moveTo>
                  <a:cubicBezTo>
                    <a:pt x="153" y="121"/>
                    <a:pt x="153" y="121"/>
                    <a:pt x="153" y="121"/>
                  </a:cubicBezTo>
                  <a:moveTo>
                    <a:pt x="43" y="152"/>
                  </a:moveTo>
                  <a:cubicBezTo>
                    <a:pt x="55" y="144"/>
                    <a:pt x="55" y="144"/>
                    <a:pt x="55" y="144"/>
                  </a:cubicBezTo>
                  <a:cubicBezTo>
                    <a:pt x="90" y="203"/>
                    <a:pt x="90" y="203"/>
                    <a:pt x="90" y="203"/>
                  </a:cubicBezTo>
                  <a:cubicBezTo>
                    <a:pt x="92" y="200"/>
                    <a:pt x="92" y="200"/>
                    <a:pt x="92" y="200"/>
                  </a:cubicBezTo>
                  <a:cubicBezTo>
                    <a:pt x="109" y="149"/>
                    <a:pt x="109" y="149"/>
                    <a:pt x="109" y="149"/>
                  </a:cubicBezTo>
                  <a:cubicBezTo>
                    <a:pt x="111" y="142"/>
                    <a:pt x="117" y="135"/>
                    <a:pt x="125" y="132"/>
                  </a:cubicBezTo>
                  <a:moveTo>
                    <a:pt x="136" y="43"/>
                  </a:moveTo>
                  <a:cubicBezTo>
                    <a:pt x="136" y="53"/>
                    <a:pt x="136" y="53"/>
                    <a:pt x="136" y="53"/>
                  </a:cubicBezTo>
                  <a:cubicBezTo>
                    <a:pt x="128" y="72"/>
                    <a:pt x="128" y="72"/>
                    <a:pt x="128" y="72"/>
                  </a:cubicBezTo>
                  <a:cubicBezTo>
                    <a:pt x="138" y="74"/>
                    <a:pt x="138" y="74"/>
                    <a:pt x="138" y="74"/>
                  </a:cubicBezTo>
                  <a:cubicBezTo>
                    <a:pt x="138" y="82"/>
                    <a:pt x="143" y="100"/>
                    <a:pt x="164" y="100"/>
                  </a:cubicBezTo>
                  <a:cubicBezTo>
                    <a:pt x="172" y="100"/>
                    <a:pt x="172" y="100"/>
                    <a:pt x="172" y="100"/>
                  </a:cubicBezTo>
                  <a:moveTo>
                    <a:pt x="209" y="270"/>
                  </a:moveTo>
                  <a:cubicBezTo>
                    <a:pt x="123" y="270"/>
                    <a:pt x="123" y="270"/>
                    <a:pt x="123" y="270"/>
                  </a:cubicBezTo>
                  <a:cubicBezTo>
                    <a:pt x="123" y="290"/>
                    <a:pt x="123" y="290"/>
                    <a:pt x="123" y="290"/>
                  </a:cubicBezTo>
                  <a:cubicBezTo>
                    <a:pt x="123" y="301"/>
                    <a:pt x="133" y="311"/>
                    <a:pt x="144" y="311"/>
                  </a:cubicBezTo>
                  <a:cubicBezTo>
                    <a:pt x="212" y="311"/>
                    <a:pt x="212" y="311"/>
                    <a:pt x="212" y="311"/>
                  </a:cubicBezTo>
                  <a:cubicBezTo>
                    <a:pt x="223" y="311"/>
                    <a:pt x="233" y="301"/>
                    <a:pt x="233" y="290"/>
                  </a:cubicBezTo>
                  <a:cubicBezTo>
                    <a:pt x="233" y="268"/>
                    <a:pt x="233" y="268"/>
                    <a:pt x="233" y="268"/>
                  </a:cubicBezTo>
                  <a:moveTo>
                    <a:pt x="213" y="330"/>
                  </a:moveTo>
                  <a:cubicBezTo>
                    <a:pt x="213" y="317"/>
                    <a:pt x="213" y="317"/>
                    <a:pt x="213" y="317"/>
                  </a:cubicBezTo>
                  <a:cubicBezTo>
                    <a:pt x="213" y="314"/>
                    <a:pt x="210" y="311"/>
                    <a:pt x="206" y="311"/>
                  </a:cubicBezTo>
                  <a:cubicBezTo>
                    <a:pt x="147" y="311"/>
                    <a:pt x="147" y="311"/>
                    <a:pt x="147" y="311"/>
                  </a:cubicBezTo>
                  <a:cubicBezTo>
                    <a:pt x="144" y="311"/>
                    <a:pt x="141" y="314"/>
                    <a:pt x="141" y="317"/>
                  </a:cubicBezTo>
                  <a:cubicBezTo>
                    <a:pt x="141" y="330"/>
                    <a:pt x="141" y="330"/>
                    <a:pt x="141" y="330"/>
                  </a:cubicBezTo>
                  <a:cubicBezTo>
                    <a:pt x="141" y="334"/>
                    <a:pt x="144" y="337"/>
                    <a:pt x="147" y="337"/>
                  </a:cubicBezTo>
                  <a:cubicBezTo>
                    <a:pt x="206" y="337"/>
                    <a:pt x="206" y="337"/>
                    <a:pt x="206" y="337"/>
                  </a:cubicBezTo>
                  <a:cubicBezTo>
                    <a:pt x="210" y="337"/>
                    <a:pt x="213" y="334"/>
                    <a:pt x="213" y="330"/>
                  </a:cubicBezTo>
                  <a:close/>
                  <a:moveTo>
                    <a:pt x="183" y="451"/>
                  </a:moveTo>
                  <a:cubicBezTo>
                    <a:pt x="183" y="363"/>
                    <a:pt x="183" y="363"/>
                    <a:pt x="183" y="363"/>
                  </a:cubicBezTo>
                  <a:moveTo>
                    <a:pt x="170" y="337"/>
                  </a:moveTo>
                  <a:cubicBezTo>
                    <a:pt x="170" y="451"/>
                    <a:pt x="170" y="451"/>
                    <a:pt x="170" y="451"/>
                  </a:cubicBezTo>
                  <a:moveTo>
                    <a:pt x="136" y="467"/>
                  </a:moveTo>
                  <a:cubicBezTo>
                    <a:pt x="218" y="467"/>
                    <a:pt x="218" y="467"/>
                    <a:pt x="218" y="467"/>
                  </a:cubicBezTo>
                  <a:cubicBezTo>
                    <a:pt x="218" y="467"/>
                    <a:pt x="218" y="467"/>
                    <a:pt x="218" y="467"/>
                  </a:cubicBezTo>
                  <a:cubicBezTo>
                    <a:pt x="218" y="462"/>
                    <a:pt x="214" y="458"/>
                    <a:pt x="210" y="457"/>
                  </a:cubicBezTo>
                  <a:cubicBezTo>
                    <a:pt x="183" y="451"/>
                    <a:pt x="183" y="451"/>
                    <a:pt x="183" y="451"/>
                  </a:cubicBezTo>
                  <a:cubicBezTo>
                    <a:pt x="170" y="451"/>
                    <a:pt x="170" y="451"/>
                    <a:pt x="170" y="451"/>
                  </a:cubicBezTo>
                  <a:cubicBezTo>
                    <a:pt x="144" y="457"/>
                    <a:pt x="144" y="457"/>
                    <a:pt x="144" y="457"/>
                  </a:cubicBezTo>
                  <a:cubicBezTo>
                    <a:pt x="139" y="458"/>
                    <a:pt x="136" y="462"/>
                    <a:pt x="136" y="467"/>
                  </a:cubicBezTo>
                  <a:close/>
                  <a:moveTo>
                    <a:pt x="231" y="219"/>
                  </a:moveTo>
                  <a:cubicBezTo>
                    <a:pt x="245" y="219"/>
                    <a:pt x="245" y="219"/>
                    <a:pt x="245" y="219"/>
                  </a:cubicBezTo>
                  <a:moveTo>
                    <a:pt x="170" y="445"/>
                  </a:moveTo>
                  <a:cubicBezTo>
                    <a:pt x="155" y="445"/>
                    <a:pt x="155" y="445"/>
                    <a:pt x="155" y="445"/>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1" name="Group 10">
            <a:extLst>
              <a:ext uri="{FF2B5EF4-FFF2-40B4-BE49-F238E27FC236}">
                <a16:creationId xmlns:a16="http://schemas.microsoft.com/office/drawing/2014/main" id="{59761035-CE86-4AB7-99E0-E9E9394F963D}"/>
              </a:ext>
            </a:extLst>
          </p:cNvPr>
          <p:cNvGrpSpPr/>
          <p:nvPr userDrawn="1"/>
        </p:nvGrpSpPr>
        <p:grpSpPr>
          <a:xfrm>
            <a:off x="6197358" y="4001923"/>
            <a:ext cx="892182" cy="1497141"/>
            <a:chOff x="6197358" y="4001923"/>
            <a:chExt cx="892182" cy="1497141"/>
          </a:xfrm>
        </p:grpSpPr>
        <p:sp>
          <p:nvSpPr>
            <p:cNvPr id="135" name="Freeform 87">
              <a:extLst>
                <a:ext uri="{FF2B5EF4-FFF2-40B4-BE49-F238E27FC236}">
                  <a16:creationId xmlns:a16="http://schemas.microsoft.com/office/drawing/2014/main" id="{C0B26158-591C-4F1E-AEE6-E3A96C99504B}"/>
                </a:ext>
              </a:extLst>
            </p:cNvPr>
            <p:cNvSpPr>
              <a:spLocks/>
            </p:cNvSpPr>
            <p:nvPr userDrawn="1"/>
          </p:nvSpPr>
          <p:spPr bwMode="auto">
            <a:xfrm>
              <a:off x="6568951" y="4938982"/>
              <a:ext cx="520589" cy="560082"/>
            </a:xfrm>
            <a:custGeom>
              <a:avLst/>
              <a:gdLst>
                <a:gd name="T0" fmla="*/ 128 w 145"/>
                <a:gd name="T1" fmla="*/ 0 h 156"/>
                <a:gd name="T2" fmla="*/ 17 w 145"/>
                <a:gd name="T3" fmla="*/ 0 h 156"/>
                <a:gd name="T4" fmla="*/ 0 w 145"/>
                <a:gd name="T5" fmla="*/ 18 h 156"/>
                <a:gd name="T6" fmla="*/ 17 w 145"/>
                <a:gd name="T7" fmla="*/ 35 h 156"/>
                <a:gd name="T8" fmla="*/ 21 w 145"/>
                <a:gd name="T9" fmla="*/ 35 h 156"/>
                <a:gd name="T10" fmla="*/ 21 w 145"/>
                <a:gd name="T11" fmla="*/ 156 h 156"/>
                <a:gd name="T12" fmla="*/ 124 w 145"/>
                <a:gd name="T13" fmla="*/ 156 h 156"/>
                <a:gd name="T14" fmla="*/ 124 w 145"/>
                <a:gd name="T15" fmla="*/ 35 h 156"/>
                <a:gd name="T16" fmla="*/ 128 w 145"/>
                <a:gd name="T17" fmla="*/ 35 h 156"/>
                <a:gd name="T18" fmla="*/ 145 w 145"/>
                <a:gd name="T19" fmla="*/ 18 h 156"/>
                <a:gd name="T20" fmla="*/ 128 w 145"/>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156">
                  <a:moveTo>
                    <a:pt x="128" y="0"/>
                  </a:moveTo>
                  <a:cubicBezTo>
                    <a:pt x="17" y="0"/>
                    <a:pt x="17" y="0"/>
                    <a:pt x="17" y="0"/>
                  </a:cubicBezTo>
                  <a:cubicBezTo>
                    <a:pt x="8" y="0"/>
                    <a:pt x="0" y="8"/>
                    <a:pt x="0" y="18"/>
                  </a:cubicBezTo>
                  <a:cubicBezTo>
                    <a:pt x="0" y="27"/>
                    <a:pt x="8" y="35"/>
                    <a:pt x="17" y="35"/>
                  </a:cubicBezTo>
                  <a:cubicBezTo>
                    <a:pt x="21" y="35"/>
                    <a:pt x="21" y="35"/>
                    <a:pt x="21" y="35"/>
                  </a:cubicBezTo>
                  <a:cubicBezTo>
                    <a:pt x="21" y="156"/>
                    <a:pt x="21" y="156"/>
                    <a:pt x="21" y="156"/>
                  </a:cubicBezTo>
                  <a:cubicBezTo>
                    <a:pt x="124" y="156"/>
                    <a:pt x="124" y="156"/>
                    <a:pt x="124" y="156"/>
                  </a:cubicBezTo>
                  <a:cubicBezTo>
                    <a:pt x="124" y="35"/>
                    <a:pt x="124" y="35"/>
                    <a:pt x="124" y="35"/>
                  </a:cubicBezTo>
                  <a:cubicBezTo>
                    <a:pt x="128" y="35"/>
                    <a:pt x="128" y="35"/>
                    <a:pt x="128" y="35"/>
                  </a:cubicBezTo>
                  <a:cubicBezTo>
                    <a:pt x="137" y="35"/>
                    <a:pt x="145" y="27"/>
                    <a:pt x="145" y="18"/>
                  </a:cubicBezTo>
                  <a:cubicBezTo>
                    <a:pt x="145" y="8"/>
                    <a:pt x="137" y="0"/>
                    <a:pt x="128" y="0"/>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6" name="Freeform 88">
              <a:extLst>
                <a:ext uri="{FF2B5EF4-FFF2-40B4-BE49-F238E27FC236}">
                  <a16:creationId xmlns:a16="http://schemas.microsoft.com/office/drawing/2014/main" id="{2A5FB874-F71B-4240-8331-9CBC91751F73}"/>
                </a:ext>
              </a:extLst>
            </p:cNvPr>
            <p:cNvSpPr>
              <a:spLocks/>
            </p:cNvSpPr>
            <p:nvPr userDrawn="1"/>
          </p:nvSpPr>
          <p:spPr bwMode="auto">
            <a:xfrm>
              <a:off x="6337378" y="4281964"/>
              <a:ext cx="622912" cy="506228"/>
            </a:xfrm>
            <a:custGeom>
              <a:avLst/>
              <a:gdLst>
                <a:gd name="T0" fmla="*/ 157 w 174"/>
                <a:gd name="T1" fmla="*/ 52 h 141"/>
                <a:gd name="T2" fmla="*/ 130 w 174"/>
                <a:gd name="T3" fmla="*/ 15 h 141"/>
                <a:gd name="T4" fmla="*/ 129 w 174"/>
                <a:gd name="T5" fmla="*/ 14 h 141"/>
                <a:gd name="T6" fmla="*/ 89 w 174"/>
                <a:gd name="T7" fmla="*/ 0 h 141"/>
                <a:gd name="T8" fmla="*/ 61 w 174"/>
                <a:gd name="T9" fmla="*/ 28 h 141"/>
                <a:gd name="T10" fmla="*/ 61 w 174"/>
                <a:gd name="T11" fmla="*/ 47 h 141"/>
                <a:gd name="T12" fmla="*/ 70 w 174"/>
                <a:gd name="T13" fmla="*/ 38 h 141"/>
                <a:gd name="T14" fmla="*/ 70 w 174"/>
                <a:gd name="T15" fmla="*/ 58 h 141"/>
                <a:gd name="T16" fmla="*/ 42 w 174"/>
                <a:gd name="T17" fmla="*/ 89 h 141"/>
                <a:gd name="T18" fmla="*/ 23 w 174"/>
                <a:gd name="T19" fmla="*/ 61 h 141"/>
                <a:gd name="T20" fmla="*/ 23 w 174"/>
                <a:gd name="T21" fmla="*/ 54 h 141"/>
                <a:gd name="T22" fmla="*/ 0 w 174"/>
                <a:gd name="T23" fmla="*/ 54 h 141"/>
                <a:gd name="T24" fmla="*/ 0 w 174"/>
                <a:gd name="T25" fmla="*/ 61 h 141"/>
                <a:gd name="T26" fmla="*/ 35 w 174"/>
                <a:gd name="T27" fmla="*/ 136 h 141"/>
                <a:gd name="T28" fmla="*/ 31 w 174"/>
                <a:gd name="T29" fmla="*/ 141 h 141"/>
                <a:gd name="T30" fmla="*/ 82 w 174"/>
                <a:gd name="T31" fmla="*/ 141 h 141"/>
                <a:gd name="T32" fmla="*/ 95 w 174"/>
                <a:gd name="T33" fmla="*/ 117 h 141"/>
                <a:gd name="T34" fmla="*/ 104 w 174"/>
                <a:gd name="T35" fmla="*/ 125 h 141"/>
                <a:gd name="T36" fmla="*/ 105 w 174"/>
                <a:gd name="T37" fmla="*/ 141 h 141"/>
                <a:gd name="T38" fmla="*/ 174 w 174"/>
                <a:gd name="T39" fmla="*/ 141 h 141"/>
                <a:gd name="T40" fmla="*/ 174 w 174"/>
                <a:gd name="T41" fmla="*/ 131 h 141"/>
                <a:gd name="T42" fmla="*/ 157 w 174"/>
                <a:gd name="T43" fmla="*/ 5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41">
                  <a:moveTo>
                    <a:pt x="157" y="52"/>
                  </a:moveTo>
                  <a:cubicBezTo>
                    <a:pt x="151" y="38"/>
                    <a:pt x="142" y="25"/>
                    <a:pt x="130" y="15"/>
                  </a:cubicBezTo>
                  <a:cubicBezTo>
                    <a:pt x="130" y="14"/>
                    <a:pt x="129" y="14"/>
                    <a:pt x="129" y="14"/>
                  </a:cubicBezTo>
                  <a:cubicBezTo>
                    <a:pt x="118" y="5"/>
                    <a:pt x="104" y="0"/>
                    <a:pt x="89" y="0"/>
                  </a:cubicBezTo>
                  <a:cubicBezTo>
                    <a:pt x="61" y="28"/>
                    <a:pt x="61" y="28"/>
                    <a:pt x="61" y="28"/>
                  </a:cubicBezTo>
                  <a:cubicBezTo>
                    <a:pt x="61" y="47"/>
                    <a:pt x="61" y="47"/>
                    <a:pt x="61" y="47"/>
                  </a:cubicBezTo>
                  <a:cubicBezTo>
                    <a:pt x="70" y="38"/>
                    <a:pt x="70" y="38"/>
                    <a:pt x="70" y="38"/>
                  </a:cubicBezTo>
                  <a:cubicBezTo>
                    <a:pt x="70" y="58"/>
                    <a:pt x="70" y="58"/>
                    <a:pt x="70" y="58"/>
                  </a:cubicBezTo>
                  <a:cubicBezTo>
                    <a:pt x="42" y="89"/>
                    <a:pt x="42" y="89"/>
                    <a:pt x="42" y="89"/>
                  </a:cubicBezTo>
                  <a:cubicBezTo>
                    <a:pt x="23" y="61"/>
                    <a:pt x="23" y="61"/>
                    <a:pt x="23" y="61"/>
                  </a:cubicBezTo>
                  <a:cubicBezTo>
                    <a:pt x="23" y="54"/>
                    <a:pt x="23" y="54"/>
                    <a:pt x="23" y="54"/>
                  </a:cubicBezTo>
                  <a:cubicBezTo>
                    <a:pt x="0" y="54"/>
                    <a:pt x="0" y="54"/>
                    <a:pt x="0" y="54"/>
                  </a:cubicBezTo>
                  <a:cubicBezTo>
                    <a:pt x="0" y="61"/>
                    <a:pt x="0" y="61"/>
                    <a:pt x="0" y="61"/>
                  </a:cubicBezTo>
                  <a:cubicBezTo>
                    <a:pt x="35" y="136"/>
                    <a:pt x="35" y="136"/>
                    <a:pt x="35" y="136"/>
                  </a:cubicBezTo>
                  <a:cubicBezTo>
                    <a:pt x="31" y="141"/>
                    <a:pt x="31" y="141"/>
                    <a:pt x="31" y="141"/>
                  </a:cubicBezTo>
                  <a:cubicBezTo>
                    <a:pt x="82" y="141"/>
                    <a:pt x="82" y="141"/>
                    <a:pt x="82" y="141"/>
                  </a:cubicBezTo>
                  <a:cubicBezTo>
                    <a:pt x="95" y="117"/>
                    <a:pt x="95" y="117"/>
                    <a:pt x="95" y="117"/>
                  </a:cubicBezTo>
                  <a:cubicBezTo>
                    <a:pt x="104" y="125"/>
                    <a:pt x="104" y="125"/>
                    <a:pt x="104" y="125"/>
                  </a:cubicBezTo>
                  <a:cubicBezTo>
                    <a:pt x="105" y="141"/>
                    <a:pt x="105" y="141"/>
                    <a:pt x="105" y="141"/>
                  </a:cubicBezTo>
                  <a:cubicBezTo>
                    <a:pt x="174" y="141"/>
                    <a:pt x="174" y="141"/>
                    <a:pt x="174" y="141"/>
                  </a:cubicBezTo>
                  <a:cubicBezTo>
                    <a:pt x="174" y="131"/>
                    <a:pt x="174" y="131"/>
                    <a:pt x="174" y="131"/>
                  </a:cubicBezTo>
                  <a:cubicBezTo>
                    <a:pt x="174" y="104"/>
                    <a:pt x="169" y="77"/>
                    <a:pt x="157" y="52"/>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 name="Freeform 89">
              <a:extLst>
                <a:ext uri="{FF2B5EF4-FFF2-40B4-BE49-F238E27FC236}">
                  <a16:creationId xmlns:a16="http://schemas.microsoft.com/office/drawing/2014/main" id="{7988BDFE-4A22-4A68-82F2-9CD35CEB80AF}"/>
                </a:ext>
              </a:extLst>
            </p:cNvPr>
            <p:cNvSpPr>
              <a:spLocks/>
            </p:cNvSpPr>
            <p:nvPr userDrawn="1"/>
          </p:nvSpPr>
          <p:spPr bwMode="auto">
            <a:xfrm>
              <a:off x="6366101" y="4788191"/>
              <a:ext cx="594190" cy="380568"/>
            </a:xfrm>
            <a:custGeom>
              <a:avLst/>
              <a:gdLst>
                <a:gd name="T0" fmla="*/ 74 w 166"/>
                <a:gd name="T1" fmla="*/ 0 h 106"/>
                <a:gd name="T2" fmla="*/ 22 w 166"/>
                <a:gd name="T3" fmla="*/ 2 h 106"/>
                <a:gd name="T4" fmla="*/ 0 w 166"/>
                <a:gd name="T5" fmla="*/ 21 h 106"/>
                <a:gd name="T6" fmla="*/ 10 w 166"/>
                <a:gd name="T7" fmla="*/ 44 h 106"/>
                <a:gd name="T8" fmla="*/ 63 w 166"/>
                <a:gd name="T9" fmla="*/ 97 h 106"/>
                <a:gd name="T10" fmla="*/ 74 w 166"/>
                <a:gd name="T11" fmla="*/ 106 h 106"/>
                <a:gd name="T12" fmla="*/ 92 w 166"/>
                <a:gd name="T13" fmla="*/ 100 h 106"/>
                <a:gd name="T14" fmla="*/ 63 w 166"/>
                <a:gd name="T15" fmla="*/ 42 h 106"/>
                <a:gd name="T16" fmla="*/ 127 w 166"/>
                <a:gd name="T17" fmla="*/ 42 h 106"/>
                <a:gd name="T18" fmla="*/ 166 w 166"/>
                <a:gd name="T19" fmla="*/ 13 h 106"/>
                <a:gd name="T20" fmla="*/ 166 w 166"/>
                <a:gd name="T21" fmla="*/ 0 h 106"/>
                <a:gd name="T22" fmla="*/ 97 w 166"/>
                <a:gd name="T23" fmla="*/ 0 h 106"/>
                <a:gd name="T24" fmla="*/ 74 w 166"/>
                <a:gd name="T25"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106">
                  <a:moveTo>
                    <a:pt x="74" y="0"/>
                  </a:moveTo>
                  <a:cubicBezTo>
                    <a:pt x="22" y="2"/>
                    <a:pt x="22" y="2"/>
                    <a:pt x="22" y="2"/>
                  </a:cubicBezTo>
                  <a:cubicBezTo>
                    <a:pt x="22" y="2"/>
                    <a:pt x="0" y="4"/>
                    <a:pt x="0" y="21"/>
                  </a:cubicBezTo>
                  <a:cubicBezTo>
                    <a:pt x="0" y="30"/>
                    <a:pt x="4" y="38"/>
                    <a:pt x="10" y="44"/>
                  </a:cubicBezTo>
                  <a:cubicBezTo>
                    <a:pt x="63" y="97"/>
                    <a:pt x="63" y="97"/>
                    <a:pt x="63" y="97"/>
                  </a:cubicBezTo>
                  <a:cubicBezTo>
                    <a:pt x="74" y="106"/>
                    <a:pt x="74" y="106"/>
                    <a:pt x="74" y="106"/>
                  </a:cubicBezTo>
                  <a:cubicBezTo>
                    <a:pt x="92" y="100"/>
                    <a:pt x="92" y="100"/>
                    <a:pt x="92" y="100"/>
                  </a:cubicBezTo>
                  <a:cubicBezTo>
                    <a:pt x="63" y="42"/>
                    <a:pt x="63" y="42"/>
                    <a:pt x="63" y="42"/>
                  </a:cubicBezTo>
                  <a:cubicBezTo>
                    <a:pt x="127" y="42"/>
                    <a:pt x="127" y="42"/>
                    <a:pt x="127" y="42"/>
                  </a:cubicBezTo>
                  <a:cubicBezTo>
                    <a:pt x="149" y="42"/>
                    <a:pt x="166" y="35"/>
                    <a:pt x="166" y="13"/>
                  </a:cubicBezTo>
                  <a:cubicBezTo>
                    <a:pt x="166" y="0"/>
                    <a:pt x="166" y="0"/>
                    <a:pt x="166" y="0"/>
                  </a:cubicBezTo>
                  <a:cubicBezTo>
                    <a:pt x="97" y="0"/>
                    <a:pt x="97" y="0"/>
                    <a:pt x="97" y="0"/>
                  </a:cubicBezTo>
                  <a:lnTo>
                    <a:pt x="74" y="0"/>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 name="Freeform 90">
              <a:extLst>
                <a:ext uri="{FF2B5EF4-FFF2-40B4-BE49-F238E27FC236}">
                  <a16:creationId xmlns:a16="http://schemas.microsoft.com/office/drawing/2014/main" id="{FCD195E9-455B-460C-9418-E52B441B3A93}"/>
                </a:ext>
              </a:extLst>
            </p:cNvPr>
            <p:cNvSpPr>
              <a:spLocks/>
            </p:cNvSpPr>
            <p:nvPr userDrawn="1"/>
          </p:nvSpPr>
          <p:spPr bwMode="auto">
            <a:xfrm>
              <a:off x="6337378" y="4360950"/>
              <a:ext cx="188490" cy="114889"/>
            </a:xfrm>
            <a:custGeom>
              <a:avLst/>
              <a:gdLst>
                <a:gd name="T0" fmla="*/ 23 w 53"/>
                <a:gd name="T1" fmla="*/ 24 h 32"/>
                <a:gd name="T2" fmla="*/ 26 w 53"/>
                <a:gd name="T3" fmla="*/ 24 h 32"/>
                <a:gd name="T4" fmla="*/ 36 w 53"/>
                <a:gd name="T5" fmla="*/ 20 h 32"/>
                <a:gd name="T6" fmla="*/ 42 w 53"/>
                <a:gd name="T7" fmla="*/ 14 h 32"/>
                <a:gd name="T8" fmla="*/ 49 w 53"/>
                <a:gd name="T9" fmla="*/ 14 h 32"/>
                <a:gd name="T10" fmla="*/ 46 w 53"/>
                <a:gd name="T11" fmla="*/ 1 h 32"/>
                <a:gd name="T12" fmla="*/ 43 w 53"/>
                <a:gd name="T13" fmla="*/ 0 h 32"/>
                <a:gd name="T14" fmla="*/ 24 w 53"/>
                <a:gd name="T15" fmla="*/ 0 h 32"/>
                <a:gd name="T16" fmla="*/ 0 w 53"/>
                <a:gd name="T17" fmla="*/ 24 h 32"/>
                <a:gd name="T18" fmla="*/ 0 w 53"/>
                <a:gd name="T19" fmla="*/ 32 h 32"/>
                <a:gd name="T20" fmla="*/ 23 w 53"/>
                <a:gd name="T21" fmla="*/ 32 h 32"/>
                <a:gd name="T22" fmla="*/ 23 w 53"/>
                <a:gd name="T23"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32">
                  <a:moveTo>
                    <a:pt x="23" y="24"/>
                  </a:moveTo>
                  <a:cubicBezTo>
                    <a:pt x="26" y="24"/>
                    <a:pt x="26" y="24"/>
                    <a:pt x="26" y="24"/>
                  </a:cubicBezTo>
                  <a:cubicBezTo>
                    <a:pt x="30" y="24"/>
                    <a:pt x="33" y="22"/>
                    <a:pt x="36" y="20"/>
                  </a:cubicBezTo>
                  <a:cubicBezTo>
                    <a:pt x="42" y="14"/>
                    <a:pt x="42" y="14"/>
                    <a:pt x="42" y="14"/>
                  </a:cubicBezTo>
                  <a:cubicBezTo>
                    <a:pt x="49" y="14"/>
                    <a:pt x="49" y="14"/>
                    <a:pt x="49" y="14"/>
                  </a:cubicBezTo>
                  <a:cubicBezTo>
                    <a:pt x="53" y="8"/>
                    <a:pt x="51" y="3"/>
                    <a:pt x="46" y="1"/>
                  </a:cubicBezTo>
                  <a:cubicBezTo>
                    <a:pt x="45" y="0"/>
                    <a:pt x="44" y="0"/>
                    <a:pt x="43" y="0"/>
                  </a:cubicBezTo>
                  <a:cubicBezTo>
                    <a:pt x="24" y="0"/>
                    <a:pt x="24" y="0"/>
                    <a:pt x="24" y="0"/>
                  </a:cubicBezTo>
                  <a:cubicBezTo>
                    <a:pt x="0" y="24"/>
                    <a:pt x="0" y="24"/>
                    <a:pt x="0" y="24"/>
                  </a:cubicBezTo>
                  <a:cubicBezTo>
                    <a:pt x="0" y="32"/>
                    <a:pt x="0" y="32"/>
                    <a:pt x="0" y="32"/>
                  </a:cubicBezTo>
                  <a:cubicBezTo>
                    <a:pt x="23" y="32"/>
                    <a:pt x="23" y="32"/>
                    <a:pt x="23" y="32"/>
                  </a:cubicBezTo>
                  <a:lnTo>
                    <a:pt x="23" y="24"/>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 name="Freeform 91">
              <a:extLst>
                <a:ext uri="{FF2B5EF4-FFF2-40B4-BE49-F238E27FC236}">
                  <a16:creationId xmlns:a16="http://schemas.microsoft.com/office/drawing/2014/main" id="{276493C6-5FE3-4FC3-94FD-21C3FF978D7D}"/>
                </a:ext>
              </a:extLst>
            </p:cNvPr>
            <p:cNvSpPr>
              <a:spLocks/>
            </p:cNvSpPr>
            <p:nvPr userDrawn="1"/>
          </p:nvSpPr>
          <p:spPr bwMode="auto">
            <a:xfrm>
              <a:off x="6294295" y="4048597"/>
              <a:ext cx="357232" cy="323124"/>
            </a:xfrm>
            <a:custGeom>
              <a:avLst/>
              <a:gdLst>
                <a:gd name="T0" fmla="*/ 6 w 100"/>
                <a:gd name="T1" fmla="*/ 25 h 90"/>
                <a:gd name="T2" fmla="*/ 31 w 100"/>
                <a:gd name="T3" fmla="*/ 5 h 90"/>
                <a:gd name="T4" fmla="*/ 53 w 100"/>
                <a:gd name="T5" fmla="*/ 7 h 90"/>
                <a:gd name="T6" fmla="*/ 90 w 100"/>
                <a:gd name="T7" fmla="*/ 53 h 90"/>
                <a:gd name="T8" fmla="*/ 100 w 100"/>
                <a:gd name="T9" fmla="*/ 66 h 90"/>
                <a:gd name="T10" fmla="*/ 77 w 100"/>
                <a:gd name="T11" fmla="*/ 88 h 90"/>
                <a:gd name="T12" fmla="*/ 69 w 100"/>
                <a:gd name="T13" fmla="*/ 79 h 90"/>
                <a:gd name="T14" fmla="*/ 32 w 100"/>
                <a:gd name="T15" fmla="*/ 74 h 90"/>
                <a:gd name="T16" fmla="*/ 21 w 100"/>
                <a:gd name="T17" fmla="*/ 75 h 90"/>
                <a:gd name="T18" fmla="*/ 16 w 100"/>
                <a:gd name="T19" fmla="*/ 57 h 90"/>
                <a:gd name="T20" fmla="*/ 4 w 100"/>
                <a:gd name="T21" fmla="*/ 42 h 90"/>
                <a:gd name="T22" fmla="*/ 6 w 100"/>
                <a:gd name="T23" fmla="*/ 2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90">
                  <a:moveTo>
                    <a:pt x="6" y="25"/>
                  </a:moveTo>
                  <a:cubicBezTo>
                    <a:pt x="31" y="5"/>
                    <a:pt x="31" y="5"/>
                    <a:pt x="31" y="5"/>
                  </a:cubicBezTo>
                  <a:cubicBezTo>
                    <a:pt x="38" y="0"/>
                    <a:pt x="48" y="1"/>
                    <a:pt x="53" y="7"/>
                  </a:cubicBezTo>
                  <a:cubicBezTo>
                    <a:pt x="90" y="53"/>
                    <a:pt x="90" y="53"/>
                    <a:pt x="90" y="53"/>
                  </a:cubicBezTo>
                  <a:cubicBezTo>
                    <a:pt x="100" y="66"/>
                    <a:pt x="100" y="66"/>
                    <a:pt x="100" y="66"/>
                  </a:cubicBezTo>
                  <a:cubicBezTo>
                    <a:pt x="77" y="88"/>
                    <a:pt x="77" y="88"/>
                    <a:pt x="77" y="88"/>
                  </a:cubicBezTo>
                  <a:cubicBezTo>
                    <a:pt x="69" y="79"/>
                    <a:pt x="69" y="79"/>
                    <a:pt x="69" y="79"/>
                  </a:cubicBezTo>
                  <a:cubicBezTo>
                    <a:pt x="53" y="90"/>
                    <a:pt x="37" y="80"/>
                    <a:pt x="32" y="74"/>
                  </a:cubicBezTo>
                  <a:cubicBezTo>
                    <a:pt x="21" y="75"/>
                    <a:pt x="21" y="75"/>
                    <a:pt x="21" y="75"/>
                  </a:cubicBezTo>
                  <a:cubicBezTo>
                    <a:pt x="16" y="57"/>
                    <a:pt x="16" y="57"/>
                    <a:pt x="16" y="57"/>
                  </a:cubicBezTo>
                  <a:cubicBezTo>
                    <a:pt x="4" y="42"/>
                    <a:pt x="4" y="42"/>
                    <a:pt x="4" y="42"/>
                  </a:cubicBezTo>
                  <a:cubicBezTo>
                    <a:pt x="0" y="37"/>
                    <a:pt x="1" y="29"/>
                    <a:pt x="6" y="25"/>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 name="Freeform 92">
              <a:extLst>
                <a:ext uri="{FF2B5EF4-FFF2-40B4-BE49-F238E27FC236}">
                  <a16:creationId xmlns:a16="http://schemas.microsoft.com/office/drawing/2014/main" id="{EC25FF3E-32CC-4D11-8531-8023B53F9417}"/>
                </a:ext>
              </a:extLst>
            </p:cNvPr>
            <p:cNvSpPr>
              <a:spLocks/>
            </p:cNvSpPr>
            <p:nvPr userDrawn="1"/>
          </p:nvSpPr>
          <p:spPr bwMode="auto">
            <a:xfrm>
              <a:off x="6197358" y="4001923"/>
              <a:ext cx="411086" cy="236958"/>
            </a:xfrm>
            <a:custGeom>
              <a:avLst/>
              <a:gdLst>
                <a:gd name="T0" fmla="*/ 1 w 115"/>
                <a:gd name="T1" fmla="*/ 36 h 66"/>
                <a:gd name="T2" fmla="*/ 11 w 115"/>
                <a:gd name="T3" fmla="*/ 37 h 66"/>
                <a:gd name="T4" fmla="*/ 28 w 115"/>
                <a:gd name="T5" fmla="*/ 23 h 66"/>
                <a:gd name="T6" fmla="*/ 46 w 115"/>
                <a:gd name="T7" fmla="*/ 9 h 66"/>
                <a:gd name="T8" fmla="*/ 83 w 115"/>
                <a:gd name="T9" fmla="*/ 13 h 66"/>
                <a:gd name="T10" fmla="*/ 112 w 115"/>
                <a:gd name="T11" fmla="*/ 49 h 66"/>
                <a:gd name="T12" fmla="*/ 111 w 115"/>
                <a:gd name="T13" fmla="*/ 59 h 66"/>
                <a:gd name="T14" fmla="*/ 92 w 115"/>
                <a:gd name="T15" fmla="*/ 61 h 66"/>
                <a:gd name="T16" fmla="*/ 90 w 115"/>
                <a:gd name="T17" fmla="*/ 53 h 66"/>
                <a:gd name="T18" fmla="*/ 78 w 115"/>
                <a:gd name="T19" fmla="*/ 52 h 66"/>
                <a:gd name="T20" fmla="*/ 76 w 115"/>
                <a:gd name="T21" fmla="*/ 54 h 66"/>
                <a:gd name="T22" fmla="*/ 82 w 115"/>
                <a:gd name="T23" fmla="*/ 62 h 66"/>
                <a:gd name="T24" fmla="*/ 78 w 115"/>
                <a:gd name="T25" fmla="*/ 65 h 66"/>
                <a:gd name="T26" fmla="*/ 77 w 115"/>
                <a:gd name="T27" fmla="*/ 66 h 66"/>
                <a:gd name="T28" fmla="*/ 42 w 115"/>
                <a:gd name="T29" fmla="*/ 39 h 66"/>
                <a:gd name="T30" fmla="*/ 31 w 115"/>
                <a:gd name="T31" fmla="*/ 48 h 66"/>
                <a:gd name="T32" fmla="*/ 5 w 115"/>
                <a:gd name="T33" fmla="*/ 46 h 66"/>
                <a:gd name="T34" fmla="*/ 3 w 115"/>
                <a:gd name="T35" fmla="*/ 43 h 66"/>
                <a:gd name="T36" fmla="*/ 1 w 115"/>
                <a:gd name="T37" fmla="*/ 3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66">
                  <a:moveTo>
                    <a:pt x="1" y="36"/>
                  </a:moveTo>
                  <a:cubicBezTo>
                    <a:pt x="3" y="39"/>
                    <a:pt x="8" y="40"/>
                    <a:pt x="11" y="37"/>
                  </a:cubicBezTo>
                  <a:cubicBezTo>
                    <a:pt x="28" y="23"/>
                    <a:pt x="28" y="23"/>
                    <a:pt x="28" y="23"/>
                  </a:cubicBezTo>
                  <a:cubicBezTo>
                    <a:pt x="46" y="9"/>
                    <a:pt x="46" y="9"/>
                    <a:pt x="46" y="9"/>
                  </a:cubicBezTo>
                  <a:cubicBezTo>
                    <a:pt x="57" y="0"/>
                    <a:pt x="74" y="2"/>
                    <a:pt x="83" y="13"/>
                  </a:cubicBezTo>
                  <a:cubicBezTo>
                    <a:pt x="112" y="49"/>
                    <a:pt x="112" y="49"/>
                    <a:pt x="112" y="49"/>
                  </a:cubicBezTo>
                  <a:cubicBezTo>
                    <a:pt x="115" y="52"/>
                    <a:pt x="114" y="57"/>
                    <a:pt x="111" y="59"/>
                  </a:cubicBezTo>
                  <a:cubicBezTo>
                    <a:pt x="92" y="61"/>
                    <a:pt x="92" y="61"/>
                    <a:pt x="92" y="61"/>
                  </a:cubicBezTo>
                  <a:cubicBezTo>
                    <a:pt x="93" y="58"/>
                    <a:pt x="92" y="55"/>
                    <a:pt x="90" y="53"/>
                  </a:cubicBezTo>
                  <a:cubicBezTo>
                    <a:pt x="87" y="49"/>
                    <a:pt x="82" y="49"/>
                    <a:pt x="78" y="52"/>
                  </a:cubicBezTo>
                  <a:cubicBezTo>
                    <a:pt x="77" y="52"/>
                    <a:pt x="77" y="53"/>
                    <a:pt x="76" y="54"/>
                  </a:cubicBezTo>
                  <a:cubicBezTo>
                    <a:pt x="82" y="62"/>
                    <a:pt x="82" y="62"/>
                    <a:pt x="82" y="62"/>
                  </a:cubicBezTo>
                  <a:cubicBezTo>
                    <a:pt x="78" y="65"/>
                    <a:pt x="78" y="65"/>
                    <a:pt x="78" y="65"/>
                  </a:cubicBezTo>
                  <a:cubicBezTo>
                    <a:pt x="77" y="66"/>
                    <a:pt x="77" y="66"/>
                    <a:pt x="77" y="66"/>
                  </a:cubicBezTo>
                  <a:cubicBezTo>
                    <a:pt x="42" y="39"/>
                    <a:pt x="42" y="39"/>
                    <a:pt x="42" y="39"/>
                  </a:cubicBezTo>
                  <a:cubicBezTo>
                    <a:pt x="31" y="48"/>
                    <a:pt x="31" y="48"/>
                    <a:pt x="31" y="48"/>
                  </a:cubicBezTo>
                  <a:cubicBezTo>
                    <a:pt x="23" y="55"/>
                    <a:pt x="11" y="54"/>
                    <a:pt x="5" y="46"/>
                  </a:cubicBezTo>
                  <a:cubicBezTo>
                    <a:pt x="3" y="43"/>
                    <a:pt x="3" y="43"/>
                    <a:pt x="3" y="43"/>
                  </a:cubicBezTo>
                  <a:cubicBezTo>
                    <a:pt x="1" y="41"/>
                    <a:pt x="0" y="39"/>
                    <a:pt x="1" y="36"/>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1" name="Freeform 93">
              <a:extLst>
                <a:ext uri="{FF2B5EF4-FFF2-40B4-BE49-F238E27FC236}">
                  <a16:creationId xmlns:a16="http://schemas.microsoft.com/office/drawing/2014/main" id="{D40A8088-2640-43FB-8B28-42D9354E9DE9}"/>
                </a:ext>
              </a:extLst>
            </p:cNvPr>
            <p:cNvSpPr>
              <a:spLocks/>
            </p:cNvSpPr>
            <p:nvPr userDrawn="1"/>
          </p:nvSpPr>
          <p:spPr bwMode="auto">
            <a:xfrm>
              <a:off x="6504326" y="5147218"/>
              <a:ext cx="215416" cy="147201"/>
            </a:xfrm>
            <a:custGeom>
              <a:avLst/>
              <a:gdLst>
                <a:gd name="T0" fmla="*/ 2 w 60"/>
                <a:gd name="T1" fmla="*/ 41 h 41"/>
                <a:gd name="T2" fmla="*/ 60 w 60"/>
                <a:gd name="T3" fmla="*/ 21 h 41"/>
                <a:gd name="T4" fmla="*/ 53 w 60"/>
                <a:gd name="T5" fmla="*/ 0 h 41"/>
                <a:gd name="T6" fmla="*/ 35 w 60"/>
                <a:gd name="T7" fmla="*/ 6 h 41"/>
                <a:gd name="T8" fmla="*/ 8 w 60"/>
                <a:gd name="T9" fmla="*/ 23 h 41"/>
                <a:gd name="T10" fmla="*/ 2 w 60"/>
                <a:gd name="T11" fmla="*/ 41 h 41"/>
              </a:gdLst>
              <a:ahLst/>
              <a:cxnLst>
                <a:cxn ang="0">
                  <a:pos x="T0" y="T1"/>
                </a:cxn>
                <a:cxn ang="0">
                  <a:pos x="T2" y="T3"/>
                </a:cxn>
                <a:cxn ang="0">
                  <a:pos x="T4" y="T5"/>
                </a:cxn>
                <a:cxn ang="0">
                  <a:pos x="T6" y="T7"/>
                </a:cxn>
                <a:cxn ang="0">
                  <a:pos x="T8" y="T9"/>
                </a:cxn>
                <a:cxn ang="0">
                  <a:pos x="T10" y="T11"/>
                </a:cxn>
              </a:cxnLst>
              <a:rect l="0" t="0" r="r" b="b"/>
              <a:pathLst>
                <a:path w="60" h="41">
                  <a:moveTo>
                    <a:pt x="2" y="41"/>
                  </a:moveTo>
                  <a:cubicBezTo>
                    <a:pt x="60" y="21"/>
                    <a:pt x="60" y="21"/>
                    <a:pt x="60" y="21"/>
                  </a:cubicBezTo>
                  <a:cubicBezTo>
                    <a:pt x="53" y="0"/>
                    <a:pt x="53" y="0"/>
                    <a:pt x="53" y="0"/>
                  </a:cubicBezTo>
                  <a:cubicBezTo>
                    <a:pt x="35" y="6"/>
                    <a:pt x="35" y="6"/>
                    <a:pt x="35" y="6"/>
                  </a:cubicBezTo>
                  <a:cubicBezTo>
                    <a:pt x="8" y="23"/>
                    <a:pt x="8" y="23"/>
                    <a:pt x="8" y="23"/>
                  </a:cubicBezTo>
                  <a:cubicBezTo>
                    <a:pt x="3" y="27"/>
                    <a:pt x="0" y="34"/>
                    <a:pt x="2" y="41"/>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2" name="Line 94">
              <a:extLst>
                <a:ext uri="{FF2B5EF4-FFF2-40B4-BE49-F238E27FC236}">
                  <a16:creationId xmlns:a16="http://schemas.microsoft.com/office/drawing/2014/main" id="{F90AD0EC-B665-4566-9F55-E3B729E55D07}"/>
                </a:ext>
              </a:extLst>
            </p:cNvPr>
            <p:cNvSpPr>
              <a:spLocks noChangeShapeType="1"/>
            </p:cNvSpPr>
            <p:nvPr userDrawn="1"/>
          </p:nvSpPr>
          <p:spPr bwMode="auto">
            <a:xfrm>
              <a:off x="6752055" y="4439936"/>
              <a:ext cx="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3" name="Freeform 95">
              <a:extLst>
                <a:ext uri="{FF2B5EF4-FFF2-40B4-BE49-F238E27FC236}">
                  <a16:creationId xmlns:a16="http://schemas.microsoft.com/office/drawing/2014/main" id="{4E951565-F0FD-421E-BC48-D289E6D1C465}"/>
                </a:ext>
              </a:extLst>
            </p:cNvPr>
            <p:cNvSpPr>
              <a:spLocks noEditPoints="1"/>
            </p:cNvSpPr>
            <p:nvPr userDrawn="1"/>
          </p:nvSpPr>
          <p:spPr bwMode="auto">
            <a:xfrm>
              <a:off x="6197358" y="4001923"/>
              <a:ext cx="892182" cy="1497141"/>
            </a:xfrm>
            <a:custGeom>
              <a:avLst/>
              <a:gdLst>
                <a:gd name="T0" fmla="*/ 232 w 249"/>
                <a:gd name="T1" fmla="*/ 261 h 417"/>
                <a:gd name="T2" fmla="*/ 232 w 249"/>
                <a:gd name="T3" fmla="*/ 296 h 417"/>
                <a:gd name="T4" fmla="*/ 228 w 249"/>
                <a:gd name="T5" fmla="*/ 296 h 417"/>
                <a:gd name="T6" fmla="*/ 92 w 249"/>
                <a:gd name="T7" fmla="*/ 261 h 417"/>
                <a:gd name="T8" fmla="*/ 213 w 249"/>
                <a:gd name="T9" fmla="*/ 232 h 417"/>
                <a:gd name="T10" fmla="*/ 213 w 249"/>
                <a:gd name="T11" fmla="*/ 209 h 417"/>
                <a:gd name="T12" fmla="*/ 169 w 249"/>
                <a:gd name="T13" fmla="*/ 93 h 417"/>
                <a:gd name="T14" fmla="*/ 129 w 249"/>
                <a:gd name="T15" fmla="*/ 77 h 417"/>
                <a:gd name="T16" fmla="*/ 100 w 249"/>
                <a:gd name="T17" fmla="*/ 125 h 417"/>
                <a:gd name="T18" fmla="*/ 143 w 249"/>
                <a:gd name="T19" fmla="*/ 219 h 417"/>
                <a:gd name="T20" fmla="*/ 155 w 249"/>
                <a:gd name="T21" fmla="*/ 156 h 417"/>
                <a:gd name="T22" fmla="*/ 120 w 249"/>
                <a:gd name="T23" fmla="*/ 220 h 417"/>
                <a:gd name="T24" fmla="*/ 127 w 249"/>
                <a:gd name="T25" fmla="*/ 115 h 417"/>
                <a:gd name="T26" fmla="*/ 70 w 249"/>
                <a:gd name="T27" fmla="*/ 220 h 417"/>
                <a:gd name="T28" fmla="*/ 143 w 249"/>
                <a:gd name="T29" fmla="*/ 203 h 417"/>
                <a:gd name="T30" fmla="*/ 79 w 249"/>
                <a:gd name="T31" fmla="*/ 219 h 417"/>
                <a:gd name="T32" fmla="*/ 47 w 249"/>
                <a:gd name="T33" fmla="*/ 240 h 417"/>
                <a:gd name="T34" fmla="*/ 121 w 249"/>
                <a:gd name="T35" fmla="*/ 325 h 417"/>
                <a:gd name="T36" fmla="*/ 88 w 249"/>
                <a:gd name="T37" fmla="*/ 360 h 417"/>
                <a:gd name="T38" fmla="*/ 147 w 249"/>
                <a:gd name="T39" fmla="*/ 339 h 417"/>
                <a:gd name="T40" fmla="*/ 98 w 249"/>
                <a:gd name="T41" fmla="*/ 191 h 417"/>
                <a:gd name="T42" fmla="*/ 62 w 249"/>
                <a:gd name="T43" fmla="*/ 124 h 417"/>
                <a:gd name="T44" fmla="*/ 75 w 249"/>
                <a:gd name="T45" fmla="*/ 120 h 417"/>
                <a:gd name="T46" fmla="*/ 88 w 249"/>
                <a:gd name="T47" fmla="*/ 114 h 417"/>
                <a:gd name="T48" fmla="*/ 88 w 249"/>
                <a:gd name="T49" fmla="*/ 103 h 417"/>
                <a:gd name="T50" fmla="*/ 82 w 249"/>
                <a:gd name="T51" fmla="*/ 100 h 417"/>
                <a:gd name="T52" fmla="*/ 60 w 249"/>
                <a:gd name="T53" fmla="*/ 103 h 417"/>
                <a:gd name="T54" fmla="*/ 39 w 249"/>
                <a:gd name="T55" fmla="*/ 128 h 417"/>
                <a:gd name="T56" fmla="*/ 44 w 249"/>
                <a:gd name="T57" fmla="*/ 149 h 417"/>
                <a:gd name="T58" fmla="*/ 62 w 249"/>
                <a:gd name="T59" fmla="*/ 124 h 417"/>
                <a:gd name="T60" fmla="*/ 129 w 249"/>
                <a:gd name="T61" fmla="*/ 80 h 417"/>
                <a:gd name="T62" fmla="*/ 111 w 249"/>
                <a:gd name="T63" fmla="*/ 59 h 417"/>
                <a:gd name="T64" fmla="*/ 83 w 249"/>
                <a:gd name="T65" fmla="*/ 13 h 417"/>
                <a:gd name="T66" fmla="*/ 28 w 249"/>
                <a:gd name="T67" fmla="*/ 23 h 417"/>
                <a:gd name="T68" fmla="*/ 1 w 249"/>
                <a:gd name="T69" fmla="*/ 36 h 417"/>
                <a:gd name="T70" fmla="*/ 5 w 249"/>
                <a:gd name="T71" fmla="*/ 46 h 417"/>
                <a:gd name="T72" fmla="*/ 31 w 249"/>
                <a:gd name="T73" fmla="*/ 55 h 417"/>
                <a:gd name="T74" fmla="*/ 48 w 249"/>
                <a:gd name="T75" fmla="*/ 88 h 417"/>
                <a:gd name="T76" fmla="*/ 96 w 249"/>
                <a:gd name="T77" fmla="*/ 92 h 417"/>
                <a:gd name="T78" fmla="*/ 29 w 249"/>
                <a:gd name="T79" fmla="*/ 50 h 417"/>
                <a:gd name="T80" fmla="*/ 42 w 249"/>
                <a:gd name="T81" fmla="*/ 39 h 417"/>
                <a:gd name="T82" fmla="*/ 125 w 249"/>
                <a:gd name="T83" fmla="*/ 417 h 417"/>
                <a:gd name="T84" fmla="*/ 40 w 249"/>
                <a:gd name="T85" fmla="*/ 132 h 417"/>
                <a:gd name="T86" fmla="*/ 151 w 249"/>
                <a:gd name="T87" fmla="*/ 349 h 417"/>
                <a:gd name="T88" fmla="*/ 176 w 249"/>
                <a:gd name="T89" fmla="*/ 338 h 417"/>
                <a:gd name="T90" fmla="*/ 202 w 249"/>
                <a:gd name="T91" fmla="*/ 326 h 417"/>
                <a:gd name="T92" fmla="*/ 202 w 249"/>
                <a:gd name="T93" fmla="*/ 315 h 417"/>
                <a:gd name="T94" fmla="*/ 82 w 249"/>
                <a:gd name="T95" fmla="*/ 166 h 417"/>
                <a:gd name="T96" fmla="*/ 109 w 249"/>
                <a:gd name="T97" fmla="*/ 11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417">
                  <a:moveTo>
                    <a:pt x="121" y="261"/>
                  </a:moveTo>
                  <a:cubicBezTo>
                    <a:pt x="232" y="261"/>
                    <a:pt x="232" y="261"/>
                    <a:pt x="232" y="261"/>
                  </a:cubicBezTo>
                  <a:cubicBezTo>
                    <a:pt x="241" y="261"/>
                    <a:pt x="249" y="269"/>
                    <a:pt x="249" y="279"/>
                  </a:cubicBezTo>
                  <a:cubicBezTo>
                    <a:pt x="249" y="288"/>
                    <a:pt x="241" y="296"/>
                    <a:pt x="232" y="296"/>
                  </a:cubicBezTo>
                  <a:cubicBezTo>
                    <a:pt x="143" y="296"/>
                    <a:pt x="143" y="296"/>
                    <a:pt x="143" y="296"/>
                  </a:cubicBezTo>
                  <a:moveTo>
                    <a:pt x="228" y="296"/>
                  </a:moveTo>
                  <a:cubicBezTo>
                    <a:pt x="228" y="417"/>
                    <a:pt x="228" y="417"/>
                    <a:pt x="228" y="417"/>
                  </a:cubicBezTo>
                  <a:moveTo>
                    <a:pt x="92" y="261"/>
                  </a:moveTo>
                  <a:cubicBezTo>
                    <a:pt x="174" y="261"/>
                    <a:pt x="174" y="261"/>
                    <a:pt x="174" y="261"/>
                  </a:cubicBezTo>
                  <a:cubicBezTo>
                    <a:pt x="196" y="261"/>
                    <a:pt x="213" y="254"/>
                    <a:pt x="213" y="232"/>
                  </a:cubicBezTo>
                  <a:cubicBezTo>
                    <a:pt x="213" y="212"/>
                    <a:pt x="213" y="212"/>
                    <a:pt x="213" y="212"/>
                  </a:cubicBezTo>
                  <a:cubicBezTo>
                    <a:pt x="213" y="209"/>
                    <a:pt x="213" y="209"/>
                    <a:pt x="213" y="209"/>
                  </a:cubicBezTo>
                  <a:cubicBezTo>
                    <a:pt x="213" y="182"/>
                    <a:pt x="208" y="155"/>
                    <a:pt x="196" y="130"/>
                  </a:cubicBezTo>
                  <a:cubicBezTo>
                    <a:pt x="190" y="116"/>
                    <a:pt x="181" y="103"/>
                    <a:pt x="169" y="93"/>
                  </a:cubicBezTo>
                  <a:moveTo>
                    <a:pt x="152" y="83"/>
                  </a:moveTo>
                  <a:cubicBezTo>
                    <a:pt x="129" y="77"/>
                    <a:pt x="129" y="77"/>
                    <a:pt x="129" y="77"/>
                  </a:cubicBezTo>
                  <a:cubicBezTo>
                    <a:pt x="100" y="105"/>
                    <a:pt x="100" y="105"/>
                    <a:pt x="100" y="105"/>
                  </a:cubicBezTo>
                  <a:cubicBezTo>
                    <a:pt x="100" y="125"/>
                    <a:pt x="100" y="125"/>
                    <a:pt x="100" y="125"/>
                  </a:cubicBezTo>
                  <a:cubicBezTo>
                    <a:pt x="121" y="104"/>
                    <a:pt x="121" y="104"/>
                    <a:pt x="121" y="104"/>
                  </a:cubicBezTo>
                  <a:moveTo>
                    <a:pt x="143" y="219"/>
                  </a:moveTo>
                  <a:cubicBezTo>
                    <a:pt x="203" y="219"/>
                    <a:pt x="203" y="219"/>
                    <a:pt x="203" y="219"/>
                  </a:cubicBezTo>
                  <a:moveTo>
                    <a:pt x="155" y="156"/>
                  </a:moveTo>
                  <a:cubicBezTo>
                    <a:pt x="122" y="217"/>
                    <a:pt x="122" y="217"/>
                    <a:pt x="122" y="217"/>
                  </a:cubicBezTo>
                  <a:cubicBezTo>
                    <a:pt x="120" y="220"/>
                    <a:pt x="120" y="220"/>
                    <a:pt x="120" y="220"/>
                  </a:cubicBezTo>
                  <a:moveTo>
                    <a:pt x="157" y="103"/>
                  </a:moveTo>
                  <a:cubicBezTo>
                    <a:pt x="146" y="98"/>
                    <a:pt x="132" y="104"/>
                    <a:pt x="127" y="115"/>
                  </a:cubicBezTo>
                  <a:cubicBezTo>
                    <a:pt x="95" y="202"/>
                    <a:pt x="95" y="202"/>
                    <a:pt x="95" y="202"/>
                  </a:cubicBezTo>
                  <a:cubicBezTo>
                    <a:pt x="70" y="220"/>
                    <a:pt x="70" y="220"/>
                    <a:pt x="70" y="220"/>
                  </a:cubicBezTo>
                  <a:moveTo>
                    <a:pt x="135" y="195"/>
                  </a:moveTo>
                  <a:cubicBezTo>
                    <a:pt x="143" y="203"/>
                    <a:pt x="143" y="203"/>
                    <a:pt x="143" y="203"/>
                  </a:cubicBezTo>
                  <a:cubicBezTo>
                    <a:pt x="143" y="219"/>
                    <a:pt x="143" y="219"/>
                    <a:pt x="143" y="219"/>
                  </a:cubicBezTo>
                  <a:cubicBezTo>
                    <a:pt x="79" y="219"/>
                    <a:pt x="79" y="219"/>
                    <a:pt x="79" y="219"/>
                  </a:cubicBezTo>
                  <a:cubicBezTo>
                    <a:pt x="62" y="219"/>
                    <a:pt x="47" y="223"/>
                    <a:pt x="47" y="240"/>
                  </a:cubicBezTo>
                  <a:cubicBezTo>
                    <a:pt x="47" y="240"/>
                    <a:pt x="47" y="240"/>
                    <a:pt x="47" y="240"/>
                  </a:cubicBezTo>
                  <a:cubicBezTo>
                    <a:pt x="47" y="249"/>
                    <a:pt x="51" y="257"/>
                    <a:pt x="57" y="263"/>
                  </a:cubicBezTo>
                  <a:cubicBezTo>
                    <a:pt x="121" y="325"/>
                    <a:pt x="121" y="325"/>
                    <a:pt x="121" y="325"/>
                  </a:cubicBezTo>
                  <a:cubicBezTo>
                    <a:pt x="94" y="342"/>
                    <a:pt x="94" y="342"/>
                    <a:pt x="94" y="342"/>
                  </a:cubicBezTo>
                  <a:cubicBezTo>
                    <a:pt x="89" y="346"/>
                    <a:pt x="86" y="353"/>
                    <a:pt x="88" y="360"/>
                  </a:cubicBezTo>
                  <a:cubicBezTo>
                    <a:pt x="88" y="360"/>
                    <a:pt x="88" y="360"/>
                    <a:pt x="88" y="360"/>
                  </a:cubicBezTo>
                  <a:cubicBezTo>
                    <a:pt x="147" y="339"/>
                    <a:pt x="147" y="339"/>
                    <a:pt x="147" y="339"/>
                  </a:cubicBezTo>
                  <a:cubicBezTo>
                    <a:pt x="110" y="261"/>
                    <a:pt x="110" y="261"/>
                    <a:pt x="110" y="261"/>
                  </a:cubicBezTo>
                  <a:moveTo>
                    <a:pt x="98" y="191"/>
                  </a:moveTo>
                  <a:cubicBezTo>
                    <a:pt x="62" y="139"/>
                    <a:pt x="62" y="139"/>
                    <a:pt x="62" y="139"/>
                  </a:cubicBezTo>
                  <a:cubicBezTo>
                    <a:pt x="62" y="124"/>
                    <a:pt x="62" y="124"/>
                    <a:pt x="62" y="124"/>
                  </a:cubicBezTo>
                  <a:cubicBezTo>
                    <a:pt x="65" y="124"/>
                    <a:pt x="65" y="124"/>
                    <a:pt x="65" y="124"/>
                  </a:cubicBezTo>
                  <a:cubicBezTo>
                    <a:pt x="69" y="124"/>
                    <a:pt x="72" y="122"/>
                    <a:pt x="75" y="120"/>
                  </a:cubicBezTo>
                  <a:cubicBezTo>
                    <a:pt x="81" y="114"/>
                    <a:pt x="81" y="114"/>
                    <a:pt x="81" y="114"/>
                  </a:cubicBezTo>
                  <a:cubicBezTo>
                    <a:pt x="88" y="114"/>
                    <a:pt x="88" y="114"/>
                    <a:pt x="88" y="114"/>
                  </a:cubicBezTo>
                  <a:cubicBezTo>
                    <a:pt x="88" y="114"/>
                    <a:pt x="88" y="114"/>
                    <a:pt x="88" y="114"/>
                  </a:cubicBezTo>
                  <a:cubicBezTo>
                    <a:pt x="91" y="111"/>
                    <a:pt x="91" y="106"/>
                    <a:pt x="88" y="103"/>
                  </a:cubicBezTo>
                  <a:cubicBezTo>
                    <a:pt x="88" y="102"/>
                    <a:pt x="88" y="102"/>
                    <a:pt x="88" y="102"/>
                  </a:cubicBezTo>
                  <a:cubicBezTo>
                    <a:pt x="86" y="101"/>
                    <a:pt x="84" y="100"/>
                    <a:pt x="82" y="100"/>
                  </a:cubicBezTo>
                  <a:cubicBezTo>
                    <a:pt x="67" y="100"/>
                    <a:pt x="67" y="100"/>
                    <a:pt x="67" y="100"/>
                  </a:cubicBezTo>
                  <a:cubicBezTo>
                    <a:pt x="65" y="100"/>
                    <a:pt x="62" y="101"/>
                    <a:pt x="60" y="103"/>
                  </a:cubicBezTo>
                  <a:cubicBezTo>
                    <a:pt x="42" y="121"/>
                    <a:pt x="42" y="121"/>
                    <a:pt x="42" y="121"/>
                  </a:cubicBezTo>
                  <a:cubicBezTo>
                    <a:pt x="40" y="123"/>
                    <a:pt x="39" y="125"/>
                    <a:pt x="39" y="128"/>
                  </a:cubicBezTo>
                  <a:cubicBezTo>
                    <a:pt x="39" y="135"/>
                    <a:pt x="39" y="135"/>
                    <a:pt x="39" y="135"/>
                  </a:cubicBezTo>
                  <a:cubicBezTo>
                    <a:pt x="39" y="138"/>
                    <a:pt x="44" y="149"/>
                    <a:pt x="44" y="149"/>
                  </a:cubicBezTo>
                  <a:cubicBezTo>
                    <a:pt x="76" y="216"/>
                    <a:pt x="76" y="216"/>
                    <a:pt x="76" y="216"/>
                  </a:cubicBezTo>
                  <a:moveTo>
                    <a:pt x="62" y="124"/>
                  </a:moveTo>
                  <a:cubicBezTo>
                    <a:pt x="52" y="124"/>
                    <a:pt x="52" y="124"/>
                    <a:pt x="52" y="124"/>
                  </a:cubicBezTo>
                  <a:moveTo>
                    <a:pt x="129" y="80"/>
                  </a:moveTo>
                  <a:cubicBezTo>
                    <a:pt x="111" y="59"/>
                    <a:pt x="111" y="59"/>
                    <a:pt x="111" y="59"/>
                  </a:cubicBezTo>
                  <a:cubicBezTo>
                    <a:pt x="111" y="59"/>
                    <a:pt x="111" y="59"/>
                    <a:pt x="111" y="59"/>
                  </a:cubicBezTo>
                  <a:cubicBezTo>
                    <a:pt x="114" y="57"/>
                    <a:pt x="115" y="52"/>
                    <a:pt x="112" y="49"/>
                  </a:cubicBezTo>
                  <a:cubicBezTo>
                    <a:pt x="83" y="13"/>
                    <a:pt x="83" y="13"/>
                    <a:pt x="83" y="13"/>
                  </a:cubicBezTo>
                  <a:cubicBezTo>
                    <a:pt x="74" y="2"/>
                    <a:pt x="57" y="0"/>
                    <a:pt x="46" y="9"/>
                  </a:cubicBezTo>
                  <a:cubicBezTo>
                    <a:pt x="28" y="23"/>
                    <a:pt x="28" y="23"/>
                    <a:pt x="28" y="23"/>
                  </a:cubicBezTo>
                  <a:cubicBezTo>
                    <a:pt x="11" y="37"/>
                    <a:pt x="11" y="37"/>
                    <a:pt x="11" y="37"/>
                  </a:cubicBezTo>
                  <a:cubicBezTo>
                    <a:pt x="8" y="40"/>
                    <a:pt x="3" y="39"/>
                    <a:pt x="1" y="36"/>
                  </a:cubicBezTo>
                  <a:cubicBezTo>
                    <a:pt x="0" y="39"/>
                    <a:pt x="1" y="41"/>
                    <a:pt x="3" y="43"/>
                  </a:cubicBezTo>
                  <a:cubicBezTo>
                    <a:pt x="5" y="46"/>
                    <a:pt x="5" y="46"/>
                    <a:pt x="5" y="46"/>
                  </a:cubicBezTo>
                  <a:cubicBezTo>
                    <a:pt x="11" y="53"/>
                    <a:pt x="21" y="54"/>
                    <a:pt x="29" y="50"/>
                  </a:cubicBezTo>
                  <a:cubicBezTo>
                    <a:pt x="29" y="51"/>
                    <a:pt x="30" y="53"/>
                    <a:pt x="31" y="55"/>
                  </a:cubicBezTo>
                  <a:cubicBezTo>
                    <a:pt x="43" y="70"/>
                    <a:pt x="43" y="70"/>
                    <a:pt x="43" y="70"/>
                  </a:cubicBezTo>
                  <a:cubicBezTo>
                    <a:pt x="48" y="88"/>
                    <a:pt x="48" y="88"/>
                    <a:pt x="48" y="88"/>
                  </a:cubicBezTo>
                  <a:cubicBezTo>
                    <a:pt x="59" y="87"/>
                    <a:pt x="59" y="87"/>
                    <a:pt x="59" y="87"/>
                  </a:cubicBezTo>
                  <a:cubicBezTo>
                    <a:pt x="64" y="93"/>
                    <a:pt x="80" y="103"/>
                    <a:pt x="96" y="92"/>
                  </a:cubicBezTo>
                  <a:cubicBezTo>
                    <a:pt x="104" y="101"/>
                    <a:pt x="104" y="101"/>
                    <a:pt x="104" y="101"/>
                  </a:cubicBezTo>
                  <a:moveTo>
                    <a:pt x="29" y="50"/>
                  </a:moveTo>
                  <a:cubicBezTo>
                    <a:pt x="30" y="49"/>
                    <a:pt x="30" y="49"/>
                    <a:pt x="31" y="48"/>
                  </a:cubicBezTo>
                  <a:cubicBezTo>
                    <a:pt x="42" y="39"/>
                    <a:pt x="42" y="39"/>
                    <a:pt x="42" y="39"/>
                  </a:cubicBezTo>
                  <a:cubicBezTo>
                    <a:pt x="55" y="50"/>
                    <a:pt x="55" y="50"/>
                    <a:pt x="55" y="50"/>
                  </a:cubicBezTo>
                  <a:moveTo>
                    <a:pt x="125" y="417"/>
                  </a:moveTo>
                  <a:cubicBezTo>
                    <a:pt x="125" y="361"/>
                    <a:pt x="125" y="361"/>
                    <a:pt x="125" y="361"/>
                  </a:cubicBezTo>
                  <a:moveTo>
                    <a:pt x="40" y="132"/>
                  </a:moveTo>
                  <a:cubicBezTo>
                    <a:pt x="55" y="132"/>
                    <a:pt x="55" y="132"/>
                    <a:pt x="55" y="132"/>
                  </a:cubicBezTo>
                  <a:moveTo>
                    <a:pt x="151" y="349"/>
                  </a:moveTo>
                  <a:cubicBezTo>
                    <a:pt x="151" y="417"/>
                    <a:pt x="151" y="417"/>
                    <a:pt x="151" y="417"/>
                  </a:cubicBezTo>
                  <a:moveTo>
                    <a:pt x="176" y="338"/>
                  </a:moveTo>
                  <a:cubicBezTo>
                    <a:pt x="176" y="417"/>
                    <a:pt x="176" y="417"/>
                    <a:pt x="176" y="417"/>
                  </a:cubicBezTo>
                  <a:moveTo>
                    <a:pt x="202" y="326"/>
                  </a:moveTo>
                  <a:cubicBezTo>
                    <a:pt x="202" y="417"/>
                    <a:pt x="202" y="417"/>
                    <a:pt x="202" y="417"/>
                  </a:cubicBezTo>
                  <a:moveTo>
                    <a:pt x="202" y="315"/>
                  </a:moveTo>
                  <a:cubicBezTo>
                    <a:pt x="202" y="296"/>
                    <a:pt x="202" y="296"/>
                    <a:pt x="202" y="296"/>
                  </a:cubicBezTo>
                  <a:moveTo>
                    <a:pt x="82" y="166"/>
                  </a:moveTo>
                  <a:cubicBezTo>
                    <a:pt x="109" y="135"/>
                    <a:pt x="109" y="135"/>
                    <a:pt x="109" y="135"/>
                  </a:cubicBezTo>
                  <a:cubicBezTo>
                    <a:pt x="109" y="115"/>
                    <a:pt x="109" y="115"/>
                    <a:pt x="109" y="115"/>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6" name="Group 15">
            <a:extLst>
              <a:ext uri="{FF2B5EF4-FFF2-40B4-BE49-F238E27FC236}">
                <a16:creationId xmlns:a16="http://schemas.microsoft.com/office/drawing/2014/main" id="{A20DA99C-07D8-49E5-88A6-D931C6126327}"/>
              </a:ext>
            </a:extLst>
          </p:cNvPr>
          <p:cNvGrpSpPr/>
          <p:nvPr userDrawn="1"/>
        </p:nvGrpSpPr>
        <p:grpSpPr>
          <a:xfrm>
            <a:off x="6737694" y="4375311"/>
            <a:ext cx="1315832" cy="1177607"/>
            <a:chOff x="6737694" y="4375311"/>
            <a:chExt cx="1315832" cy="1177607"/>
          </a:xfrm>
        </p:grpSpPr>
        <p:sp>
          <p:nvSpPr>
            <p:cNvPr id="144" name="Freeform 96">
              <a:extLst>
                <a:ext uri="{FF2B5EF4-FFF2-40B4-BE49-F238E27FC236}">
                  <a16:creationId xmlns:a16="http://schemas.microsoft.com/office/drawing/2014/main" id="{44CF124C-5611-4005-AC15-98A0896D5158}"/>
                </a:ext>
              </a:extLst>
            </p:cNvPr>
            <p:cNvSpPr>
              <a:spLocks/>
            </p:cNvSpPr>
            <p:nvPr userDrawn="1"/>
          </p:nvSpPr>
          <p:spPr bwMode="auto">
            <a:xfrm>
              <a:off x="7459337" y="4396852"/>
              <a:ext cx="321329" cy="578033"/>
            </a:xfrm>
            <a:custGeom>
              <a:avLst/>
              <a:gdLst>
                <a:gd name="T0" fmla="*/ 6 w 90"/>
                <a:gd name="T1" fmla="*/ 42 h 161"/>
                <a:gd name="T2" fmla="*/ 34 w 90"/>
                <a:gd name="T3" fmla="*/ 161 h 161"/>
                <a:gd name="T4" fmla="*/ 81 w 90"/>
                <a:gd name="T5" fmla="*/ 161 h 161"/>
                <a:gd name="T6" fmla="*/ 80 w 90"/>
                <a:gd name="T7" fmla="*/ 28 h 161"/>
                <a:gd name="T8" fmla="*/ 37 w 90"/>
                <a:gd name="T9" fmla="*/ 4 h 161"/>
                <a:gd name="T10" fmla="*/ 6 w 90"/>
                <a:gd name="T11" fmla="*/ 42 h 161"/>
              </a:gdLst>
              <a:ahLst/>
              <a:cxnLst>
                <a:cxn ang="0">
                  <a:pos x="T0" y="T1"/>
                </a:cxn>
                <a:cxn ang="0">
                  <a:pos x="T2" y="T3"/>
                </a:cxn>
                <a:cxn ang="0">
                  <a:pos x="T4" y="T5"/>
                </a:cxn>
                <a:cxn ang="0">
                  <a:pos x="T6" y="T7"/>
                </a:cxn>
                <a:cxn ang="0">
                  <a:pos x="T8" y="T9"/>
                </a:cxn>
                <a:cxn ang="0">
                  <a:pos x="T10" y="T11"/>
                </a:cxn>
              </a:cxnLst>
              <a:rect l="0" t="0" r="r" b="b"/>
              <a:pathLst>
                <a:path w="90" h="161">
                  <a:moveTo>
                    <a:pt x="6" y="42"/>
                  </a:moveTo>
                  <a:cubicBezTo>
                    <a:pt x="34" y="161"/>
                    <a:pt x="34" y="161"/>
                    <a:pt x="34" y="161"/>
                  </a:cubicBezTo>
                  <a:cubicBezTo>
                    <a:pt x="81" y="161"/>
                    <a:pt x="81" y="161"/>
                    <a:pt x="81" y="161"/>
                  </a:cubicBezTo>
                  <a:cubicBezTo>
                    <a:pt x="81" y="161"/>
                    <a:pt x="90" y="54"/>
                    <a:pt x="80" y="28"/>
                  </a:cubicBezTo>
                  <a:cubicBezTo>
                    <a:pt x="73" y="7"/>
                    <a:pt x="53" y="0"/>
                    <a:pt x="37" y="4"/>
                  </a:cubicBezTo>
                  <a:cubicBezTo>
                    <a:pt x="23" y="7"/>
                    <a:pt x="0" y="17"/>
                    <a:pt x="6" y="42"/>
                  </a:cubicBez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5" name="Freeform 97">
              <a:extLst>
                <a:ext uri="{FF2B5EF4-FFF2-40B4-BE49-F238E27FC236}">
                  <a16:creationId xmlns:a16="http://schemas.microsoft.com/office/drawing/2014/main" id="{9DD52193-2FD6-4DE7-A6C6-76C30F3DEACF}"/>
                </a:ext>
              </a:extLst>
            </p:cNvPr>
            <p:cNvSpPr>
              <a:spLocks/>
            </p:cNvSpPr>
            <p:nvPr userDrawn="1"/>
          </p:nvSpPr>
          <p:spPr bwMode="auto">
            <a:xfrm>
              <a:off x="7473698" y="4425574"/>
              <a:ext cx="281836" cy="308763"/>
            </a:xfrm>
            <a:custGeom>
              <a:avLst/>
              <a:gdLst>
                <a:gd name="T0" fmla="*/ 73 w 79"/>
                <a:gd name="T1" fmla="*/ 44 h 86"/>
                <a:gd name="T2" fmla="*/ 43 w 79"/>
                <a:gd name="T3" fmla="*/ 3 h 86"/>
                <a:gd name="T4" fmla="*/ 16 w 79"/>
                <a:gd name="T5" fmla="*/ 16 h 86"/>
                <a:gd name="T6" fmla="*/ 24 w 79"/>
                <a:gd name="T7" fmla="*/ 70 h 86"/>
                <a:gd name="T8" fmla="*/ 27 w 79"/>
                <a:gd name="T9" fmla="*/ 85 h 86"/>
                <a:gd name="T10" fmla="*/ 34 w 79"/>
                <a:gd name="T11" fmla="*/ 78 h 86"/>
                <a:gd name="T12" fmla="*/ 47 w 79"/>
                <a:gd name="T13" fmla="*/ 86 h 86"/>
                <a:gd name="T14" fmla="*/ 73 w 79"/>
                <a:gd name="T15" fmla="*/ 44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86">
                  <a:moveTo>
                    <a:pt x="73" y="44"/>
                  </a:moveTo>
                  <a:cubicBezTo>
                    <a:pt x="73" y="44"/>
                    <a:pt x="69" y="5"/>
                    <a:pt x="43" y="3"/>
                  </a:cubicBezTo>
                  <a:cubicBezTo>
                    <a:pt x="43" y="3"/>
                    <a:pt x="27" y="0"/>
                    <a:pt x="16" y="16"/>
                  </a:cubicBezTo>
                  <a:cubicBezTo>
                    <a:pt x="16" y="16"/>
                    <a:pt x="0" y="43"/>
                    <a:pt x="24" y="70"/>
                  </a:cubicBezTo>
                  <a:cubicBezTo>
                    <a:pt x="27" y="85"/>
                    <a:pt x="27" y="85"/>
                    <a:pt x="27" y="85"/>
                  </a:cubicBezTo>
                  <a:cubicBezTo>
                    <a:pt x="34" y="78"/>
                    <a:pt x="34" y="78"/>
                    <a:pt x="34" y="78"/>
                  </a:cubicBezTo>
                  <a:cubicBezTo>
                    <a:pt x="38" y="81"/>
                    <a:pt x="42" y="84"/>
                    <a:pt x="47" y="86"/>
                  </a:cubicBezTo>
                  <a:cubicBezTo>
                    <a:pt x="47" y="86"/>
                    <a:pt x="79" y="75"/>
                    <a:pt x="73" y="44"/>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6" name="Freeform 98">
              <a:extLst>
                <a:ext uri="{FF2B5EF4-FFF2-40B4-BE49-F238E27FC236}">
                  <a16:creationId xmlns:a16="http://schemas.microsoft.com/office/drawing/2014/main" id="{37343CEF-EBCE-4FB3-BB66-3C583A020364}"/>
                </a:ext>
              </a:extLst>
            </p:cNvPr>
            <p:cNvSpPr>
              <a:spLocks/>
            </p:cNvSpPr>
            <p:nvPr userDrawn="1"/>
          </p:nvSpPr>
          <p:spPr bwMode="auto">
            <a:xfrm>
              <a:off x="7662187" y="4630220"/>
              <a:ext cx="132840" cy="147201"/>
            </a:xfrm>
            <a:custGeom>
              <a:avLst/>
              <a:gdLst>
                <a:gd name="T0" fmla="*/ 74 w 74"/>
                <a:gd name="T1" fmla="*/ 60 h 82"/>
                <a:gd name="T2" fmla="*/ 36 w 74"/>
                <a:gd name="T3" fmla="*/ 82 h 82"/>
                <a:gd name="T4" fmla="*/ 0 w 74"/>
                <a:gd name="T5" fmla="*/ 22 h 82"/>
                <a:gd name="T6" fmla="*/ 38 w 74"/>
                <a:gd name="T7" fmla="*/ 0 h 82"/>
                <a:gd name="T8" fmla="*/ 74 w 74"/>
                <a:gd name="T9" fmla="*/ 60 h 82"/>
              </a:gdLst>
              <a:ahLst/>
              <a:cxnLst>
                <a:cxn ang="0">
                  <a:pos x="T0" y="T1"/>
                </a:cxn>
                <a:cxn ang="0">
                  <a:pos x="T2" y="T3"/>
                </a:cxn>
                <a:cxn ang="0">
                  <a:pos x="T4" y="T5"/>
                </a:cxn>
                <a:cxn ang="0">
                  <a:pos x="T6" y="T7"/>
                </a:cxn>
                <a:cxn ang="0">
                  <a:pos x="T8" y="T9"/>
                </a:cxn>
              </a:cxnLst>
              <a:rect l="0" t="0" r="r" b="b"/>
              <a:pathLst>
                <a:path w="74" h="82">
                  <a:moveTo>
                    <a:pt x="74" y="60"/>
                  </a:moveTo>
                  <a:lnTo>
                    <a:pt x="36" y="82"/>
                  </a:lnTo>
                  <a:lnTo>
                    <a:pt x="0" y="22"/>
                  </a:lnTo>
                  <a:lnTo>
                    <a:pt x="38" y="0"/>
                  </a:lnTo>
                  <a:lnTo>
                    <a:pt x="74" y="60"/>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7" name="Freeform 99">
              <a:extLst>
                <a:ext uri="{FF2B5EF4-FFF2-40B4-BE49-F238E27FC236}">
                  <a16:creationId xmlns:a16="http://schemas.microsoft.com/office/drawing/2014/main" id="{667E8262-DDB3-4699-B711-4C5ECF3063E9}"/>
                </a:ext>
              </a:extLst>
            </p:cNvPr>
            <p:cNvSpPr>
              <a:spLocks/>
            </p:cNvSpPr>
            <p:nvPr userDrawn="1"/>
          </p:nvSpPr>
          <p:spPr bwMode="auto">
            <a:xfrm>
              <a:off x="7672957" y="4709205"/>
              <a:ext cx="136430" cy="211826"/>
            </a:xfrm>
            <a:custGeom>
              <a:avLst/>
              <a:gdLst>
                <a:gd name="T0" fmla="*/ 29 w 38"/>
                <a:gd name="T1" fmla="*/ 0 h 59"/>
                <a:gd name="T2" fmla="*/ 0 w 38"/>
                <a:gd name="T3" fmla="*/ 44 h 59"/>
                <a:gd name="T4" fmla="*/ 17 w 38"/>
                <a:gd name="T5" fmla="*/ 59 h 59"/>
                <a:gd name="T6" fmla="*/ 38 w 38"/>
                <a:gd name="T7" fmla="*/ 7 h 59"/>
                <a:gd name="T8" fmla="*/ 29 w 38"/>
                <a:gd name="T9" fmla="*/ 0 h 59"/>
              </a:gdLst>
              <a:ahLst/>
              <a:cxnLst>
                <a:cxn ang="0">
                  <a:pos x="T0" y="T1"/>
                </a:cxn>
                <a:cxn ang="0">
                  <a:pos x="T2" y="T3"/>
                </a:cxn>
                <a:cxn ang="0">
                  <a:pos x="T4" y="T5"/>
                </a:cxn>
                <a:cxn ang="0">
                  <a:pos x="T6" y="T7"/>
                </a:cxn>
                <a:cxn ang="0">
                  <a:pos x="T8" y="T9"/>
                </a:cxn>
              </a:cxnLst>
              <a:rect l="0" t="0" r="r" b="b"/>
              <a:pathLst>
                <a:path w="38" h="59">
                  <a:moveTo>
                    <a:pt x="29" y="0"/>
                  </a:moveTo>
                  <a:cubicBezTo>
                    <a:pt x="29" y="0"/>
                    <a:pt x="11" y="14"/>
                    <a:pt x="0" y="44"/>
                  </a:cubicBezTo>
                  <a:cubicBezTo>
                    <a:pt x="17" y="59"/>
                    <a:pt x="17" y="59"/>
                    <a:pt x="17" y="59"/>
                  </a:cubicBezTo>
                  <a:cubicBezTo>
                    <a:pt x="38" y="7"/>
                    <a:pt x="38" y="7"/>
                    <a:pt x="38" y="7"/>
                  </a:cubicBezTo>
                  <a:lnTo>
                    <a:pt x="29" y="0"/>
                  </a:lnTo>
                  <a:close/>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8" name="Freeform 100">
              <a:extLst>
                <a:ext uri="{FF2B5EF4-FFF2-40B4-BE49-F238E27FC236}">
                  <a16:creationId xmlns:a16="http://schemas.microsoft.com/office/drawing/2014/main" id="{F88C1BA6-4B82-48E2-AC85-CD606A3593FA}"/>
                </a:ext>
              </a:extLst>
            </p:cNvPr>
            <p:cNvSpPr>
              <a:spLocks/>
            </p:cNvSpPr>
            <p:nvPr userDrawn="1"/>
          </p:nvSpPr>
          <p:spPr bwMode="auto">
            <a:xfrm>
              <a:off x="7448566" y="4375311"/>
              <a:ext cx="508023" cy="531359"/>
            </a:xfrm>
            <a:custGeom>
              <a:avLst/>
              <a:gdLst>
                <a:gd name="T0" fmla="*/ 111 w 142"/>
                <a:gd name="T1" fmla="*/ 92 h 148"/>
                <a:gd name="T2" fmla="*/ 94 w 142"/>
                <a:gd name="T3" fmla="*/ 69 h 148"/>
                <a:gd name="T4" fmla="*/ 52 w 142"/>
                <a:gd name="T5" fmla="*/ 5 h 148"/>
                <a:gd name="T6" fmla="*/ 0 w 142"/>
                <a:gd name="T7" fmla="*/ 47 h 148"/>
                <a:gd name="T8" fmla="*/ 57 w 142"/>
                <a:gd name="T9" fmla="*/ 60 h 148"/>
                <a:gd name="T10" fmla="*/ 59 w 142"/>
                <a:gd name="T11" fmla="*/ 61 h 148"/>
                <a:gd name="T12" fmla="*/ 66 w 142"/>
                <a:gd name="T13" fmla="*/ 54 h 148"/>
                <a:gd name="T14" fmla="*/ 73 w 142"/>
                <a:gd name="T15" fmla="*/ 63 h 148"/>
                <a:gd name="T16" fmla="*/ 71 w 142"/>
                <a:gd name="T17" fmla="*/ 68 h 148"/>
                <a:gd name="T18" fmla="*/ 74 w 142"/>
                <a:gd name="T19" fmla="*/ 72 h 148"/>
                <a:gd name="T20" fmla="*/ 142 w 142"/>
                <a:gd name="T21" fmla="*/ 148 h 148"/>
                <a:gd name="T22" fmla="*/ 111 w 142"/>
                <a:gd name="T23" fmla="*/ 9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48">
                  <a:moveTo>
                    <a:pt x="111" y="92"/>
                  </a:moveTo>
                  <a:cubicBezTo>
                    <a:pt x="111" y="92"/>
                    <a:pt x="97" y="73"/>
                    <a:pt x="94" y="69"/>
                  </a:cubicBezTo>
                  <a:cubicBezTo>
                    <a:pt x="87" y="59"/>
                    <a:pt x="96" y="13"/>
                    <a:pt x="52" y="5"/>
                  </a:cubicBezTo>
                  <a:cubicBezTo>
                    <a:pt x="52" y="5"/>
                    <a:pt x="3" y="0"/>
                    <a:pt x="0" y="47"/>
                  </a:cubicBezTo>
                  <a:cubicBezTo>
                    <a:pt x="0" y="47"/>
                    <a:pt x="20" y="62"/>
                    <a:pt x="57" y="60"/>
                  </a:cubicBezTo>
                  <a:cubicBezTo>
                    <a:pt x="57" y="60"/>
                    <a:pt x="58" y="60"/>
                    <a:pt x="59" y="61"/>
                  </a:cubicBezTo>
                  <a:cubicBezTo>
                    <a:pt x="60" y="57"/>
                    <a:pt x="63" y="54"/>
                    <a:pt x="66" y="54"/>
                  </a:cubicBezTo>
                  <a:cubicBezTo>
                    <a:pt x="70" y="54"/>
                    <a:pt x="73" y="58"/>
                    <a:pt x="73" y="63"/>
                  </a:cubicBezTo>
                  <a:cubicBezTo>
                    <a:pt x="73" y="65"/>
                    <a:pt x="72" y="66"/>
                    <a:pt x="71" y="68"/>
                  </a:cubicBezTo>
                  <a:cubicBezTo>
                    <a:pt x="72" y="69"/>
                    <a:pt x="73" y="70"/>
                    <a:pt x="74" y="72"/>
                  </a:cubicBezTo>
                  <a:cubicBezTo>
                    <a:pt x="79" y="83"/>
                    <a:pt x="126" y="120"/>
                    <a:pt x="142" y="148"/>
                  </a:cubicBezTo>
                  <a:cubicBezTo>
                    <a:pt x="142" y="148"/>
                    <a:pt x="125" y="115"/>
                    <a:pt x="111" y="92"/>
                  </a:cubicBez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9" name="Freeform 101">
              <a:extLst>
                <a:ext uri="{FF2B5EF4-FFF2-40B4-BE49-F238E27FC236}">
                  <a16:creationId xmlns:a16="http://schemas.microsoft.com/office/drawing/2014/main" id="{77AE8548-8976-48F7-861F-377D275F5139}"/>
                </a:ext>
              </a:extLst>
            </p:cNvPr>
            <p:cNvSpPr>
              <a:spLocks/>
            </p:cNvSpPr>
            <p:nvPr userDrawn="1"/>
          </p:nvSpPr>
          <p:spPr bwMode="auto">
            <a:xfrm>
              <a:off x="6996193" y="5039510"/>
              <a:ext cx="917314" cy="509818"/>
            </a:xfrm>
            <a:custGeom>
              <a:avLst/>
              <a:gdLst>
                <a:gd name="T0" fmla="*/ 218 w 256"/>
                <a:gd name="T1" fmla="*/ 59 h 142"/>
                <a:gd name="T2" fmla="*/ 91 w 256"/>
                <a:gd name="T3" fmla="*/ 3 h 142"/>
                <a:gd name="T4" fmla="*/ 70 w 256"/>
                <a:gd name="T5" fmla="*/ 7 h 142"/>
                <a:gd name="T6" fmla="*/ 0 w 256"/>
                <a:gd name="T7" fmla="*/ 82 h 142"/>
                <a:gd name="T8" fmla="*/ 13 w 256"/>
                <a:gd name="T9" fmla="*/ 95 h 142"/>
                <a:gd name="T10" fmla="*/ 89 w 256"/>
                <a:gd name="T11" fmla="*/ 41 h 142"/>
                <a:gd name="T12" fmla="*/ 188 w 256"/>
                <a:gd name="T13" fmla="*/ 118 h 142"/>
                <a:gd name="T14" fmla="*/ 256 w 256"/>
                <a:gd name="T15" fmla="*/ 111 h 142"/>
                <a:gd name="T16" fmla="*/ 218 w 256"/>
                <a:gd name="T17" fmla="*/ 5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42">
                  <a:moveTo>
                    <a:pt x="218" y="59"/>
                  </a:moveTo>
                  <a:cubicBezTo>
                    <a:pt x="91" y="3"/>
                    <a:pt x="91" y="3"/>
                    <a:pt x="91" y="3"/>
                  </a:cubicBezTo>
                  <a:cubicBezTo>
                    <a:pt x="84" y="0"/>
                    <a:pt x="76" y="1"/>
                    <a:pt x="70" y="7"/>
                  </a:cubicBezTo>
                  <a:cubicBezTo>
                    <a:pt x="0" y="82"/>
                    <a:pt x="0" y="82"/>
                    <a:pt x="0" y="82"/>
                  </a:cubicBezTo>
                  <a:cubicBezTo>
                    <a:pt x="13" y="95"/>
                    <a:pt x="13" y="95"/>
                    <a:pt x="13" y="95"/>
                  </a:cubicBezTo>
                  <a:cubicBezTo>
                    <a:pt x="89" y="41"/>
                    <a:pt x="89" y="41"/>
                    <a:pt x="89" y="41"/>
                  </a:cubicBezTo>
                  <a:cubicBezTo>
                    <a:pt x="188" y="118"/>
                    <a:pt x="188" y="118"/>
                    <a:pt x="188" y="118"/>
                  </a:cubicBezTo>
                  <a:cubicBezTo>
                    <a:pt x="188" y="118"/>
                    <a:pt x="220" y="142"/>
                    <a:pt x="256" y="111"/>
                  </a:cubicBezTo>
                  <a:lnTo>
                    <a:pt x="218" y="59"/>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0" name="Freeform 102">
              <a:extLst>
                <a:ext uri="{FF2B5EF4-FFF2-40B4-BE49-F238E27FC236}">
                  <a16:creationId xmlns:a16="http://schemas.microsoft.com/office/drawing/2014/main" id="{45209E05-E9B9-4016-BFE2-6CD0809B4A1D}"/>
                </a:ext>
              </a:extLst>
            </p:cNvPr>
            <p:cNvSpPr>
              <a:spLocks/>
            </p:cNvSpPr>
            <p:nvPr userDrawn="1"/>
          </p:nvSpPr>
          <p:spPr bwMode="auto">
            <a:xfrm>
              <a:off x="7719631" y="4723567"/>
              <a:ext cx="333895" cy="725234"/>
            </a:xfrm>
            <a:custGeom>
              <a:avLst/>
              <a:gdLst>
                <a:gd name="T0" fmla="*/ 21 w 93"/>
                <a:gd name="T1" fmla="*/ 0 h 202"/>
                <a:gd name="T2" fmla="*/ 5 w 93"/>
                <a:gd name="T3" fmla="*/ 62 h 202"/>
                <a:gd name="T4" fmla="*/ 8 w 93"/>
                <a:gd name="T5" fmla="*/ 91 h 202"/>
                <a:gd name="T6" fmla="*/ 27 w 93"/>
                <a:gd name="T7" fmla="*/ 118 h 202"/>
                <a:gd name="T8" fmla="*/ 15 w 93"/>
                <a:gd name="T9" fmla="*/ 145 h 202"/>
                <a:gd name="T10" fmla="*/ 63 w 93"/>
                <a:gd name="T11" fmla="*/ 202 h 202"/>
                <a:gd name="T12" fmla="*/ 79 w 93"/>
                <a:gd name="T13" fmla="*/ 84 h 202"/>
                <a:gd name="T14" fmla="*/ 21 w 93"/>
                <a:gd name="T15" fmla="*/ 0 h 2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202">
                  <a:moveTo>
                    <a:pt x="21" y="0"/>
                  </a:moveTo>
                  <a:cubicBezTo>
                    <a:pt x="21" y="0"/>
                    <a:pt x="0" y="34"/>
                    <a:pt x="5" y="62"/>
                  </a:cubicBezTo>
                  <a:cubicBezTo>
                    <a:pt x="11" y="90"/>
                    <a:pt x="8" y="91"/>
                    <a:pt x="8" y="91"/>
                  </a:cubicBezTo>
                  <a:cubicBezTo>
                    <a:pt x="27" y="118"/>
                    <a:pt x="27" y="118"/>
                    <a:pt x="27" y="118"/>
                  </a:cubicBezTo>
                  <a:cubicBezTo>
                    <a:pt x="27" y="118"/>
                    <a:pt x="21" y="134"/>
                    <a:pt x="15" y="145"/>
                  </a:cubicBezTo>
                  <a:cubicBezTo>
                    <a:pt x="15" y="145"/>
                    <a:pt x="42" y="192"/>
                    <a:pt x="63" y="202"/>
                  </a:cubicBezTo>
                  <a:cubicBezTo>
                    <a:pt x="63" y="202"/>
                    <a:pt x="93" y="143"/>
                    <a:pt x="79" y="84"/>
                  </a:cubicBezTo>
                  <a:cubicBezTo>
                    <a:pt x="79" y="84"/>
                    <a:pt x="53" y="3"/>
                    <a:pt x="21" y="0"/>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1" name="Freeform 103">
              <a:extLst>
                <a:ext uri="{FF2B5EF4-FFF2-40B4-BE49-F238E27FC236}">
                  <a16:creationId xmlns:a16="http://schemas.microsoft.com/office/drawing/2014/main" id="{91937518-730E-4717-AC98-59A87D80E381}"/>
                </a:ext>
              </a:extLst>
            </p:cNvPr>
            <p:cNvSpPr>
              <a:spLocks/>
            </p:cNvSpPr>
            <p:nvPr userDrawn="1"/>
          </p:nvSpPr>
          <p:spPr bwMode="auto">
            <a:xfrm>
              <a:off x="6899256" y="5333912"/>
              <a:ext cx="143611" cy="104118"/>
            </a:xfrm>
            <a:custGeom>
              <a:avLst/>
              <a:gdLst>
                <a:gd name="T0" fmla="*/ 54 w 80"/>
                <a:gd name="T1" fmla="*/ 0 h 58"/>
                <a:gd name="T2" fmla="*/ 0 w 80"/>
                <a:gd name="T3" fmla="*/ 52 h 58"/>
                <a:gd name="T4" fmla="*/ 34 w 80"/>
                <a:gd name="T5" fmla="*/ 58 h 58"/>
                <a:gd name="T6" fmla="*/ 80 w 80"/>
                <a:gd name="T7" fmla="*/ 26 h 58"/>
                <a:gd name="T8" fmla="*/ 54 w 80"/>
                <a:gd name="T9" fmla="*/ 0 h 58"/>
              </a:gdLst>
              <a:ahLst/>
              <a:cxnLst>
                <a:cxn ang="0">
                  <a:pos x="T0" y="T1"/>
                </a:cxn>
                <a:cxn ang="0">
                  <a:pos x="T2" y="T3"/>
                </a:cxn>
                <a:cxn ang="0">
                  <a:pos x="T4" y="T5"/>
                </a:cxn>
                <a:cxn ang="0">
                  <a:pos x="T6" y="T7"/>
                </a:cxn>
                <a:cxn ang="0">
                  <a:pos x="T8" y="T9"/>
                </a:cxn>
              </a:cxnLst>
              <a:rect l="0" t="0" r="r" b="b"/>
              <a:pathLst>
                <a:path w="80" h="58">
                  <a:moveTo>
                    <a:pt x="54" y="0"/>
                  </a:moveTo>
                  <a:lnTo>
                    <a:pt x="0" y="52"/>
                  </a:lnTo>
                  <a:lnTo>
                    <a:pt x="34" y="58"/>
                  </a:lnTo>
                  <a:lnTo>
                    <a:pt x="80" y="26"/>
                  </a:lnTo>
                  <a:lnTo>
                    <a:pt x="54" y="0"/>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2" name="Freeform 104">
              <a:extLst>
                <a:ext uri="{FF2B5EF4-FFF2-40B4-BE49-F238E27FC236}">
                  <a16:creationId xmlns:a16="http://schemas.microsoft.com/office/drawing/2014/main" id="{54AA43DC-D2FE-4DAF-B396-E27F2578AFCC}"/>
                </a:ext>
              </a:extLst>
            </p:cNvPr>
            <p:cNvSpPr>
              <a:spLocks/>
            </p:cNvSpPr>
            <p:nvPr userDrawn="1"/>
          </p:nvSpPr>
          <p:spPr bwMode="auto">
            <a:xfrm>
              <a:off x="6744874" y="5427259"/>
              <a:ext cx="226187" cy="57444"/>
            </a:xfrm>
            <a:custGeom>
              <a:avLst/>
              <a:gdLst>
                <a:gd name="T0" fmla="*/ 63 w 63"/>
                <a:gd name="T1" fmla="*/ 16 h 16"/>
                <a:gd name="T2" fmla="*/ 60 w 63"/>
                <a:gd name="T3" fmla="*/ 3 h 16"/>
                <a:gd name="T4" fmla="*/ 43 w 63"/>
                <a:gd name="T5" fmla="*/ 0 h 16"/>
                <a:gd name="T6" fmla="*/ 10 w 63"/>
                <a:gd name="T7" fmla="*/ 8 h 16"/>
                <a:gd name="T8" fmla="*/ 0 w 63"/>
                <a:gd name="T9" fmla="*/ 16 h 16"/>
                <a:gd name="T10" fmla="*/ 63 w 63"/>
                <a:gd name="T11" fmla="*/ 16 h 16"/>
              </a:gdLst>
              <a:ahLst/>
              <a:cxnLst>
                <a:cxn ang="0">
                  <a:pos x="T0" y="T1"/>
                </a:cxn>
                <a:cxn ang="0">
                  <a:pos x="T2" y="T3"/>
                </a:cxn>
                <a:cxn ang="0">
                  <a:pos x="T4" y="T5"/>
                </a:cxn>
                <a:cxn ang="0">
                  <a:pos x="T6" y="T7"/>
                </a:cxn>
                <a:cxn ang="0">
                  <a:pos x="T8" y="T9"/>
                </a:cxn>
                <a:cxn ang="0">
                  <a:pos x="T10" y="T11"/>
                </a:cxn>
              </a:cxnLst>
              <a:rect l="0" t="0" r="r" b="b"/>
              <a:pathLst>
                <a:path w="63" h="16">
                  <a:moveTo>
                    <a:pt x="63" y="16"/>
                  </a:moveTo>
                  <a:cubicBezTo>
                    <a:pt x="60" y="3"/>
                    <a:pt x="60" y="3"/>
                    <a:pt x="60" y="3"/>
                  </a:cubicBezTo>
                  <a:cubicBezTo>
                    <a:pt x="43" y="0"/>
                    <a:pt x="43" y="0"/>
                    <a:pt x="43" y="0"/>
                  </a:cubicBezTo>
                  <a:cubicBezTo>
                    <a:pt x="10" y="8"/>
                    <a:pt x="10" y="8"/>
                    <a:pt x="10" y="8"/>
                  </a:cubicBezTo>
                  <a:cubicBezTo>
                    <a:pt x="10" y="8"/>
                    <a:pt x="0" y="10"/>
                    <a:pt x="0" y="16"/>
                  </a:cubicBezTo>
                  <a:lnTo>
                    <a:pt x="63" y="16"/>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3" name="Freeform 105">
              <a:extLst>
                <a:ext uri="{FF2B5EF4-FFF2-40B4-BE49-F238E27FC236}">
                  <a16:creationId xmlns:a16="http://schemas.microsoft.com/office/drawing/2014/main" id="{9C21DB23-0AC8-44C5-8632-4F461F4235BB}"/>
                </a:ext>
              </a:extLst>
            </p:cNvPr>
            <p:cNvSpPr>
              <a:spLocks/>
            </p:cNvSpPr>
            <p:nvPr userDrawn="1"/>
          </p:nvSpPr>
          <p:spPr bwMode="auto">
            <a:xfrm>
              <a:off x="7473698" y="5007198"/>
              <a:ext cx="163358" cy="125659"/>
            </a:xfrm>
            <a:custGeom>
              <a:avLst/>
              <a:gdLst>
                <a:gd name="T0" fmla="*/ 46 w 46"/>
                <a:gd name="T1" fmla="*/ 22 h 35"/>
                <a:gd name="T2" fmla="*/ 26 w 46"/>
                <a:gd name="T3" fmla="*/ 15 h 35"/>
                <a:gd name="T4" fmla="*/ 16 w 46"/>
                <a:gd name="T5" fmla="*/ 0 h 35"/>
                <a:gd name="T6" fmla="*/ 0 w 46"/>
                <a:gd name="T7" fmla="*/ 8 h 35"/>
                <a:gd name="T8" fmla="*/ 12 w 46"/>
                <a:gd name="T9" fmla="*/ 9 h 35"/>
                <a:gd name="T10" fmla="*/ 17 w 46"/>
                <a:gd name="T11" fmla="*/ 18 h 35"/>
                <a:gd name="T12" fmla="*/ 42 w 46"/>
                <a:gd name="T13" fmla="*/ 35 h 35"/>
                <a:gd name="T14" fmla="*/ 46 w 46"/>
                <a:gd name="T15" fmla="*/ 2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5">
                  <a:moveTo>
                    <a:pt x="46" y="22"/>
                  </a:moveTo>
                  <a:cubicBezTo>
                    <a:pt x="26" y="15"/>
                    <a:pt x="26" y="15"/>
                    <a:pt x="26" y="15"/>
                  </a:cubicBezTo>
                  <a:cubicBezTo>
                    <a:pt x="16" y="0"/>
                    <a:pt x="16" y="0"/>
                    <a:pt x="16" y="0"/>
                  </a:cubicBezTo>
                  <a:cubicBezTo>
                    <a:pt x="0" y="8"/>
                    <a:pt x="0" y="8"/>
                    <a:pt x="0" y="8"/>
                  </a:cubicBezTo>
                  <a:cubicBezTo>
                    <a:pt x="0" y="8"/>
                    <a:pt x="1" y="16"/>
                    <a:pt x="12" y="9"/>
                  </a:cubicBezTo>
                  <a:cubicBezTo>
                    <a:pt x="17" y="18"/>
                    <a:pt x="17" y="18"/>
                    <a:pt x="17" y="18"/>
                  </a:cubicBezTo>
                  <a:cubicBezTo>
                    <a:pt x="17" y="18"/>
                    <a:pt x="20" y="34"/>
                    <a:pt x="42" y="35"/>
                  </a:cubicBezTo>
                  <a:lnTo>
                    <a:pt x="46" y="22"/>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4" name="Freeform 106">
              <a:extLst>
                <a:ext uri="{FF2B5EF4-FFF2-40B4-BE49-F238E27FC236}">
                  <a16:creationId xmlns:a16="http://schemas.microsoft.com/office/drawing/2014/main" id="{1372D15F-4A41-49E3-9C75-5F4841650F33}"/>
                </a:ext>
              </a:extLst>
            </p:cNvPr>
            <p:cNvSpPr>
              <a:spLocks/>
            </p:cNvSpPr>
            <p:nvPr userDrawn="1"/>
          </p:nvSpPr>
          <p:spPr bwMode="auto">
            <a:xfrm>
              <a:off x="7622694" y="4795372"/>
              <a:ext cx="272860" cy="409290"/>
            </a:xfrm>
            <a:custGeom>
              <a:avLst/>
              <a:gdLst>
                <a:gd name="T0" fmla="*/ 3 w 76"/>
                <a:gd name="T1" fmla="*/ 80 h 114"/>
                <a:gd name="T2" fmla="*/ 52 w 76"/>
                <a:gd name="T3" fmla="*/ 89 h 114"/>
                <a:gd name="T4" fmla="*/ 48 w 76"/>
                <a:gd name="T5" fmla="*/ 15 h 114"/>
                <a:gd name="T6" fmla="*/ 60 w 76"/>
                <a:gd name="T7" fmla="*/ 0 h 114"/>
                <a:gd name="T8" fmla="*/ 76 w 76"/>
                <a:gd name="T9" fmla="*/ 20 h 114"/>
                <a:gd name="T10" fmla="*/ 73 w 76"/>
                <a:gd name="T11" fmla="*/ 100 h 114"/>
                <a:gd name="T12" fmla="*/ 56 w 76"/>
                <a:gd name="T13" fmla="*/ 112 h 114"/>
                <a:gd name="T14" fmla="*/ 0 w 76"/>
                <a:gd name="T15" fmla="*/ 94 h 114"/>
                <a:gd name="T16" fmla="*/ 3 w 76"/>
                <a:gd name="T17" fmla="*/ 8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14">
                  <a:moveTo>
                    <a:pt x="3" y="80"/>
                  </a:moveTo>
                  <a:cubicBezTo>
                    <a:pt x="52" y="89"/>
                    <a:pt x="52" y="89"/>
                    <a:pt x="52" y="89"/>
                  </a:cubicBezTo>
                  <a:cubicBezTo>
                    <a:pt x="48" y="15"/>
                    <a:pt x="48" y="15"/>
                    <a:pt x="48" y="15"/>
                  </a:cubicBezTo>
                  <a:cubicBezTo>
                    <a:pt x="48" y="15"/>
                    <a:pt x="47" y="2"/>
                    <a:pt x="60" y="0"/>
                  </a:cubicBezTo>
                  <a:cubicBezTo>
                    <a:pt x="60" y="0"/>
                    <a:pt x="76" y="0"/>
                    <a:pt x="76" y="20"/>
                  </a:cubicBezTo>
                  <a:cubicBezTo>
                    <a:pt x="76" y="34"/>
                    <a:pt x="74" y="76"/>
                    <a:pt x="73" y="100"/>
                  </a:cubicBezTo>
                  <a:cubicBezTo>
                    <a:pt x="72" y="108"/>
                    <a:pt x="64" y="114"/>
                    <a:pt x="56" y="112"/>
                  </a:cubicBezTo>
                  <a:cubicBezTo>
                    <a:pt x="0" y="94"/>
                    <a:pt x="0" y="94"/>
                    <a:pt x="0" y="94"/>
                  </a:cubicBezTo>
                  <a:lnTo>
                    <a:pt x="3" y="80"/>
                  </a:ln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Freeform 107">
              <a:extLst>
                <a:ext uri="{FF2B5EF4-FFF2-40B4-BE49-F238E27FC236}">
                  <a16:creationId xmlns:a16="http://schemas.microsoft.com/office/drawing/2014/main" id="{3B776E84-6952-4F78-B413-15F686F6ABAD}"/>
                </a:ext>
              </a:extLst>
            </p:cNvPr>
            <p:cNvSpPr>
              <a:spLocks/>
            </p:cNvSpPr>
            <p:nvPr userDrawn="1"/>
          </p:nvSpPr>
          <p:spPr bwMode="auto">
            <a:xfrm>
              <a:off x="6899256" y="5333912"/>
              <a:ext cx="143611" cy="104118"/>
            </a:xfrm>
            <a:custGeom>
              <a:avLst/>
              <a:gdLst>
                <a:gd name="T0" fmla="*/ 54 w 80"/>
                <a:gd name="T1" fmla="*/ 0 h 58"/>
                <a:gd name="T2" fmla="*/ 0 w 80"/>
                <a:gd name="T3" fmla="*/ 52 h 58"/>
                <a:gd name="T4" fmla="*/ 34 w 80"/>
                <a:gd name="T5" fmla="*/ 58 h 58"/>
                <a:gd name="T6" fmla="*/ 80 w 80"/>
                <a:gd name="T7" fmla="*/ 26 h 58"/>
              </a:gdLst>
              <a:ahLst/>
              <a:cxnLst>
                <a:cxn ang="0">
                  <a:pos x="T0" y="T1"/>
                </a:cxn>
                <a:cxn ang="0">
                  <a:pos x="T2" y="T3"/>
                </a:cxn>
                <a:cxn ang="0">
                  <a:pos x="T4" y="T5"/>
                </a:cxn>
                <a:cxn ang="0">
                  <a:pos x="T6" y="T7"/>
                </a:cxn>
              </a:cxnLst>
              <a:rect l="0" t="0" r="r" b="b"/>
              <a:pathLst>
                <a:path w="80" h="58">
                  <a:moveTo>
                    <a:pt x="54" y="0"/>
                  </a:moveTo>
                  <a:lnTo>
                    <a:pt x="0" y="52"/>
                  </a:lnTo>
                  <a:lnTo>
                    <a:pt x="34" y="58"/>
                  </a:lnTo>
                  <a:lnTo>
                    <a:pt x="80" y="26"/>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6" name="Freeform 108">
              <a:extLst>
                <a:ext uri="{FF2B5EF4-FFF2-40B4-BE49-F238E27FC236}">
                  <a16:creationId xmlns:a16="http://schemas.microsoft.com/office/drawing/2014/main" id="{31C8AC62-BF72-48F6-B88A-24988DF5489D}"/>
                </a:ext>
              </a:extLst>
            </p:cNvPr>
            <p:cNvSpPr>
              <a:spLocks/>
            </p:cNvSpPr>
            <p:nvPr userDrawn="1"/>
          </p:nvSpPr>
          <p:spPr bwMode="auto">
            <a:xfrm>
              <a:off x="6737694" y="5427259"/>
              <a:ext cx="236958" cy="64625"/>
            </a:xfrm>
            <a:custGeom>
              <a:avLst/>
              <a:gdLst>
                <a:gd name="T0" fmla="*/ 66 w 66"/>
                <a:gd name="T1" fmla="*/ 18 h 18"/>
                <a:gd name="T2" fmla="*/ 62 w 66"/>
                <a:gd name="T3" fmla="*/ 3 h 18"/>
                <a:gd name="T4" fmla="*/ 45 w 66"/>
                <a:gd name="T5" fmla="*/ 0 h 18"/>
                <a:gd name="T6" fmla="*/ 12 w 66"/>
                <a:gd name="T7" fmla="*/ 8 h 18"/>
                <a:gd name="T8" fmla="*/ 0 w 66"/>
                <a:gd name="T9" fmla="*/ 18 h 18"/>
                <a:gd name="T10" fmla="*/ 66 w 66"/>
                <a:gd name="T11" fmla="*/ 18 h 18"/>
              </a:gdLst>
              <a:ahLst/>
              <a:cxnLst>
                <a:cxn ang="0">
                  <a:pos x="T0" y="T1"/>
                </a:cxn>
                <a:cxn ang="0">
                  <a:pos x="T2" y="T3"/>
                </a:cxn>
                <a:cxn ang="0">
                  <a:pos x="T4" y="T5"/>
                </a:cxn>
                <a:cxn ang="0">
                  <a:pos x="T6" y="T7"/>
                </a:cxn>
                <a:cxn ang="0">
                  <a:pos x="T8" y="T9"/>
                </a:cxn>
                <a:cxn ang="0">
                  <a:pos x="T10" y="T11"/>
                </a:cxn>
              </a:cxnLst>
              <a:rect l="0" t="0" r="r" b="b"/>
              <a:pathLst>
                <a:path w="66" h="18">
                  <a:moveTo>
                    <a:pt x="66" y="18"/>
                  </a:moveTo>
                  <a:cubicBezTo>
                    <a:pt x="62" y="3"/>
                    <a:pt x="62" y="3"/>
                    <a:pt x="62" y="3"/>
                  </a:cubicBezTo>
                  <a:cubicBezTo>
                    <a:pt x="45" y="0"/>
                    <a:pt x="45" y="0"/>
                    <a:pt x="45" y="0"/>
                  </a:cubicBezTo>
                  <a:cubicBezTo>
                    <a:pt x="12" y="8"/>
                    <a:pt x="12" y="8"/>
                    <a:pt x="12" y="8"/>
                  </a:cubicBezTo>
                  <a:cubicBezTo>
                    <a:pt x="12" y="8"/>
                    <a:pt x="0" y="12"/>
                    <a:pt x="0" y="18"/>
                  </a:cubicBezTo>
                  <a:lnTo>
                    <a:pt x="66" y="18"/>
                  </a:ln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7" name="Freeform 109">
              <a:extLst>
                <a:ext uri="{FF2B5EF4-FFF2-40B4-BE49-F238E27FC236}">
                  <a16:creationId xmlns:a16="http://schemas.microsoft.com/office/drawing/2014/main" id="{33833C80-C533-4401-86D4-D6FAE84E1EF2}"/>
                </a:ext>
              </a:extLst>
            </p:cNvPr>
            <p:cNvSpPr>
              <a:spLocks/>
            </p:cNvSpPr>
            <p:nvPr userDrawn="1"/>
          </p:nvSpPr>
          <p:spPr bwMode="auto">
            <a:xfrm>
              <a:off x="7484469" y="4562005"/>
              <a:ext cx="256705" cy="412881"/>
            </a:xfrm>
            <a:custGeom>
              <a:avLst/>
              <a:gdLst>
                <a:gd name="T0" fmla="*/ 0 w 143"/>
                <a:gd name="T1" fmla="*/ 0 h 230"/>
                <a:gd name="T2" fmla="*/ 53 w 143"/>
                <a:gd name="T3" fmla="*/ 230 h 230"/>
                <a:gd name="T4" fmla="*/ 143 w 143"/>
                <a:gd name="T5" fmla="*/ 230 h 230"/>
              </a:gdLst>
              <a:ahLst/>
              <a:cxnLst>
                <a:cxn ang="0">
                  <a:pos x="T0" y="T1"/>
                </a:cxn>
                <a:cxn ang="0">
                  <a:pos x="T2" y="T3"/>
                </a:cxn>
                <a:cxn ang="0">
                  <a:pos x="T4" y="T5"/>
                </a:cxn>
              </a:cxnLst>
              <a:rect l="0" t="0" r="r" b="b"/>
              <a:pathLst>
                <a:path w="143" h="230">
                  <a:moveTo>
                    <a:pt x="0" y="0"/>
                  </a:moveTo>
                  <a:lnTo>
                    <a:pt x="53" y="230"/>
                  </a:lnTo>
                  <a:lnTo>
                    <a:pt x="143" y="230"/>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8" name="Freeform 110">
              <a:extLst>
                <a:ext uri="{FF2B5EF4-FFF2-40B4-BE49-F238E27FC236}">
                  <a16:creationId xmlns:a16="http://schemas.microsoft.com/office/drawing/2014/main" id="{48E4FDC0-21F1-46B4-9BBD-AAB67A432DBA}"/>
                </a:ext>
              </a:extLst>
            </p:cNvPr>
            <p:cNvSpPr>
              <a:spLocks/>
            </p:cNvSpPr>
            <p:nvPr userDrawn="1"/>
          </p:nvSpPr>
          <p:spPr bwMode="auto">
            <a:xfrm>
              <a:off x="7513191" y="4576366"/>
              <a:ext cx="52059" cy="147201"/>
            </a:xfrm>
            <a:custGeom>
              <a:avLst/>
              <a:gdLst>
                <a:gd name="T0" fmla="*/ 0 w 15"/>
                <a:gd name="T1" fmla="*/ 0 h 41"/>
                <a:gd name="T2" fmla="*/ 13 w 15"/>
                <a:gd name="T3" fmla="*/ 28 h 41"/>
                <a:gd name="T4" fmla="*/ 15 w 15"/>
                <a:gd name="T5" fmla="*/ 41 h 41"/>
              </a:gdLst>
              <a:ahLst/>
              <a:cxnLst>
                <a:cxn ang="0">
                  <a:pos x="T0" y="T1"/>
                </a:cxn>
                <a:cxn ang="0">
                  <a:pos x="T2" y="T3"/>
                </a:cxn>
                <a:cxn ang="0">
                  <a:pos x="T4" y="T5"/>
                </a:cxn>
              </a:cxnLst>
              <a:rect l="0" t="0" r="r" b="b"/>
              <a:pathLst>
                <a:path w="15" h="41">
                  <a:moveTo>
                    <a:pt x="0" y="0"/>
                  </a:moveTo>
                  <a:cubicBezTo>
                    <a:pt x="1" y="9"/>
                    <a:pt x="4" y="18"/>
                    <a:pt x="13" y="28"/>
                  </a:cubicBezTo>
                  <a:cubicBezTo>
                    <a:pt x="15" y="41"/>
                    <a:pt x="15" y="41"/>
                    <a:pt x="15" y="41"/>
                  </a:cubicBezTo>
                </a:path>
              </a:pathLst>
            </a:custGeom>
            <a:noFill/>
            <a:ln w="19050" cap="rnd">
              <a:solidFill>
                <a:srgbClr val="3D342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9" name="Freeform 111">
              <a:extLst>
                <a:ext uri="{FF2B5EF4-FFF2-40B4-BE49-F238E27FC236}">
                  <a16:creationId xmlns:a16="http://schemas.microsoft.com/office/drawing/2014/main" id="{D848B2C2-32B6-40CF-BD2D-69FD683D74FF}"/>
                </a:ext>
              </a:extLst>
            </p:cNvPr>
            <p:cNvSpPr>
              <a:spLocks/>
            </p:cNvSpPr>
            <p:nvPr userDrawn="1"/>
          </p:nvSpPr>
          <p:spPr bwMode="auto">
            <a:xfrm>
              <a:off x="7640645" y="4709205"/>
              <a:ext cx="82576" cy="64625"/>
            </a:xfrm>
            <a:custGeom>
              <a:avLst/>
              <a:gdLst>
                <a:gd name="T0" fmla="*/ 0 w 23"/>
                <a:gd name="T1" fmla="*/ 7 h 18"/>
                <a:gd name="T2" fmla="*/ 12 w 23"/>
                <a:gd name="T3" fmla="*/ 0 h 18"/>
                <a:gd name="T4" fmla="*/ 18 w 23"/>
                <a:gd name="T5" fmla="*/ 9 h 18"/>
                <a:gd name="T6" fmla="*/ 23 w 23"/>
                <a:gd name="T7" fmla="*/ 18 h 18"/>
              </a:gdLst>
              <a:ahLst/>
              <a:cxnLst>
                <a:cxn ang="0">
                  <a:pos x="T0" y="T1"/>
                </a:cxn>
                <a:cxn ang="0">
                  <a:pos x="T2" y="T3"/>
                </a:cxn>
                <a:cxn ang="0">
                  <a:pos x="T4" y="T5"/>
                </a:cxn>
                <a:cxn ang="0">
                  <a:pos x="T6" y="T7"/>
                </a:cxn>
              </a:cxnLst>
              <a:rect l="0" t="0" r="r" b="b"/>
              <a:pathLst>
                <a:path w="23" h="18">
                  <a:moveTo>
                    <a:pt x="0" y="7"/>
                  </a:moveTo>
                  <a:cubicBezTo>
                    <a:pt x="0" y="7"/>
                    <a:pt x="6" y="5"/>
                    <a:pt x="12" y="0"/>
                  </a:cubicBezTo>
                  <a:cubicBezTo>
                    <a:pt x="18" y="9"/>
                    <a:pt x="18" y="9"/>
                    <a:pt x="18" y="9"/>
                  </a:cubicBezTo>
                  <a:cubicBezTo>
                    <a:pt x="23" y="18"/>
                    <a:pt x="23" y="18"/>
                    <a:pt x="23" y="18"/>
                  </a:cubicBezTo>
                </a:path>
              </a:pathLst>
            </a:custGeom>
            <a:noFill/>
            <a:ln w="19050" cap="rnd">
              <a:solidFill>
                <a:srgbClr val="3D342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0" name="Freeform 112">
              <a:extLst>
                <a:ext uri="{FF2B5EF4-FFF2-40B4-BE49-F238E27FC236}">
                  <a16:creationId xmlns:a16="http://schemas.microsoft.com/office/drawing/2014/main" id="{D98D0B88-7430-4347-B121-AA8251433AE7}"/>
                </a:ext>
              </a:extLst>
            </p:cNvPr>
            <p:cNvSpPr>
              <a:spLocks/>
            </p:cNvSpPr>
            <p:nvPr userDrawn="1"/>
          </p:nvSpPr>
          <p:spPr bwMode="auto">
            <a:xfrm>
              <a:off x="7651416" y="4569185"/>
              <a:ext cx="122069" cy="143611"/>
            </a:xfrm>
            <a:custGeom>
              <a:avLst/>
              <a:gdLst>
                <a:gd name="T0" fmla="*/ 0 w 34"/>
                <a:gd name="T1" fmla="*/ 6 h 40"/>
                <a:gd name="T2" fmla="*/ 9 w 34"/>
                <a:gd name="T3" fmla="*/ 0 h 40"/>
                <a:gd name="T4" fmla="*/ 16 w 34"/>
                <a:gd name="T5" fmla="*/ 9 h 40"/>
                <a:gd name="T6" fmla="*/ 14 w 34"/>
                <a:gd name="T7" fmla="*/ 14 h 40"/>
                <a:gd name="T8" fmla="*/ 34 w 34"/>
                <a:gd name="T9" fmla="*/ 40 h 40"/>
              </a:gdLst>
              <a:ahLst/>
              <a:cxnLst>
                <a:cxn ang="0">
                  <a:pos x="T0" y="T1"/>
                </a:cxn>
                <a:cxn ang="0">
                  <a:pos x="T2" y="T3"/>
                </a:cxn>
                <a:cxn ang="0">
                  <a:pos x="T4" y="T5"/>
                </a:cxn>
                <a:cxn ang="0">
                  <a:pos x="T6" y="T7"/>
                </a:cxn>
                <a:cxn ang="0">
                  <a:pos x="T8" y="T9"/>
                </a:cxn>
              </a:cxnLst>
              <a:rect l="0" t="0" r="r" b="b"/>
              <a:pathLst>
                <a:path w="34" h="40">
                  <a:moveTo>
                    <a:pt x="0" y="6"/>
                  </a:moveTo>
                  <a:cubicBezTo>
                    <a:pt x="0" y="6"/>
                    <a:pt x="6" y="0"/>
                    <a:pt x="9" y="0"/>
                  </a:cubicBezTo>
                  <a:cubicBezTo>
                    <a:pt x="13" y="0"/>
                    <a:pt x="16" y="4"/>
                    <a:pt x="16" y="9"/>
                  </a:cubicBezTo>
                  <a:cubicBezTo>
                    <a:pt x="16" y="11"/>
                    <a:pt x="15" y="12"/>
                    <a:pt x="14" y="14"/>
                  </a:cubicBezTo>
                  <a:cubicBezTo>
                    <a:pt x="15" y="15"/>
                    <a:pt x="33" y="38"/>
                    <a:pt x="34" y="4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1" name="Freeform 113">
              <a:extLst>
                <a:ext uri="{FF2B5EF4-FFF2-40B4-BE49-F238E27FC236}">
                  <a16:creationId xmlns:a16="http://schemas.microsoft.com/office/drawing/2014/main" id="{4BD6BEE7-7B73-4CD9-9E3E-766E080B3C64}"/>
                </a:ext>
              </a:extLst>
            </p:cNvPr>
            <p:cNvSpPr>
              <a:spLocks/>
            </p:cNvSpPr>
            <p:nvPr userDrawn="1"/>
          </p:nvSpPr>
          <p:spPr bwMode="auto">
            <a:xfrm>
              <a:off x="7448566" y="4375311"/>
              <a:ext cx="421857" cy="384158"/>
            </a:xfrm>
            <a:custGeom>
              <a:avLst/>
              <a:gdLst>
                <a:gd name="T0" fmla="*/ 118 w 118"/>
                <a:gd name="T1" fmla="*/ 107 h 107"/>
                <a:gd name="T2" fmla="*/ 110 w 118"/>
                <a:gd name="T3" fmla="*/ 94 h 107"/>
                <a:gd name="T4" fmla="*/ 94 w 118"/>
                <a:gd name="T5" fmla="*/ 69 h 107"/>
                <a:gd name="T6" fmla="*/ 52 w 118"/>
                <a:gd name="T7" fmla="*/ 5 h 107"/>
                <a:gd name="T8" fmla="*/ 0 w 118"/>
                <a:gd name="T9" fmla="*/ 47 h 107"/>
                <a:gd name="T10" fmla="*/ 32 w 118"/>
                <a:gd name="T11" fmla="*/ 59 h 107"/>
              </a:gdLst>
              <a:ahLst/>
              <a:cxnLst>
                <a:cxn ang="0">
                  <a:pos x="T0" y="T1"/>
                </a:cxn>
                <a:cxn ang="0">
                  <a:pos x="T2" y="T3"/>
                </a:cxn>
                <a:cxn ang="0">
                  <a:pos x="T4" y="T5"/>
                </a:cxn>
                <a:cxn ang="0">
                  <a:pos x="T6" y="T7"/>
                </a:cxn>
                <a:cxn ang="0">
                  <a:pos x="T8" y="T9"/>
                </a:cxn>
                <a:cxn ang="0">
                  <a:pos x="T10" y="T11"/>
                </a:cxn>
              </a:cxnLst>
              <a:rect l="0" t="0" r="r" b="b"/>
              <a:pathLst>
                <a:path w="118" h="107">
                  <a:moveTo>
                    <a:pt x="118" y="107"/>
                  </a:moveTo>
                  <a:cubicBezTo>
                    <a:pt x="110" y="94"/>
                    <a:pt x="110" y="94"/>
                    <a:pt x="110" y="94"/>
                  </a:cubicBezTo>
                  <a:cubicBezTo>
                    <a:pt x="110" y="94"/>
                    <a:pt x="97" y="73"/>
                    <a:pt x="94" y="69"/>
                  </a:cubicBezTo>
                  <a:cubicBezTo>
                    <a:pt x="87" y="59"/>
                    <a:pt x="96" y="13"/>
                    <a:pt x="52" y="5"/>
                  </a:cubicBezTo>
                  <a:cubicBezTo>
                    <a:pt x="52" y="5"/>
                    <a:pt x="3" y="0"/>
                    <a:pt x="0" y="47"/>
                  </a:cubicBezTo>
                  <a:cubicBezTo>
                    <a:pt x="0" y="47"/>
                    <a:pt x="11" y="56"/>
                    <a:pt x="32" y="59"/>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2" name="Freeform 114">
              <a:extLst>
                <a:ext uri="{FF2B5EF4-FFF2-40B4-BE49-F238E27FC236}">
                  <a16:creationId xmlns:a16="http://schemas.microsoft.com/office/drawing/2014/main" id="{CD7DCC89-7329-48FF-89B6-0A2B11635A6C}"/>
                </a:ext>
              </a:extLst>
            </p:cNvPr>
            <p:cNvSpPr>
              <a:spLocks/>
            </p:cNvSpPr>
            <p:nvPr userDrawn="1"/>
          </p:nvSpPr>
          <p:spPr bwMode="auto">
            <a:xfrm>
              <a:off x="7726811" y="4723567"/>
              <a:ext cx="326714" cy="725234"/>
            </a:xfrm>
            <a:custGeom>
              <a:avLst/>
              <a:gdLst>
                <a:gd name="T0" fmla="*/ 23 w 91"/>
                <a:gd name="T1" fmla="*/ 131 h 202"/>
                <a:gd name="T2" fmla="*/ 13 w 91"/>
                <a:gd name="T3" fmla="*/ 145 h 202"/>
                <a:gd name="T4" fmla="*/ 61 w 91"/>
                <a:gd name="T5" fmla="*/ 202 h 202"/>
                <a:gd name="T6" fmla="*/ 77 w 91"/>
                <a:gd name="T7" fmla="*/ 85 h 202"/>
                <a:gd name="T8" fmla="*/ 22 w 91"/>
                <a:gd name="T9" fmla="*/ 0 h 202"/>
                <a:gd name="T10" fmla="*/ 3 w 91"/>
                <a:gd name="T11" fmla="*/ 62 h 202"/>
                <a:gd name="T12" fmla="*/ 6 w 91"/>
                <a:gd name="T13" fmla="*/ 91 h 202"/>
                <a:gd name="T14" fmla="*/ 18 w 91"/>
                <a:gd name="T15" fmla="*/ 107 h 2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202">
                  <a:moveTo>
                    <a:pt x="23" y="131"/>
                  </a:moveTo>
                  <a:cubicBezTo>
                    <a:pt x="21" y="136"/>
                    <a:pt x="16" y="141"/>
                    <a:pt x="13" y="145"/>
                  </a:cubicBezTo>
                  <a:cubicBezTo>
                    <a:pt x="13" y="145"/>
                    <a:pt x="40" y="192"/>
                    <a:pt x="61" y="202"/>
                  </a:cubicBezTo>
                  <a:cubicBezTo>
                    <a:pt x="61" y="202"/>
                    <a:pt x="91" y="144"/>
                    <a:pt x="77" y="85"/>
                  </a:cubicBezTo>
                  <a:cubicBezTo>
                    <a:pt x="77" y="85"/>
                    <a:pt x="54" y="3"/>
                    <a:pt x="22" y="0"/>
                  </a:cubicBezTo>
                  <a:cubicBezTo>
                    <a:pt x="22" y="0"/>
                    <a:pt x="0" y="33"/>
                    <a:pt x="3" y="62"/>
                  </a:cubicBezTo>
                  <a:cubicBezTo>
                    <a:pt x="6" y="91"/>
                    <a:pt x="6" y="91"/>
                    <a:pt x="6" y="91"/>
                  </a:cubicBezTo>
                  <a:cubicBezTo>
                    <a:pt x="18" y="107"/>
                    <a:pt x="18" y="107"/>
                    <a:pt x="18" y="107"/>
                  </a:cubicBezTo>
                </a:path>
              </a:pathLst>
            </a:custGeom>
            <a:noFill/>
            <a:ln w="19050" cap="rnd">
              <a:solidFill>
                <a:srgbClr val="3D342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3" name="Freeform 115">
              <a:extLst>
                <a:ext uri="{FF2B5EF4-FFF2-40B4-BE49-F238E27FC236}">
                  <a16:creationId xmlns:a16="http://schemas.microsoft.com/office/drawing/2014/main" id="{B2DE6815-1735-4DAF-8B8E-EAB07DB5130A}"/>
                </a:ext>
              </a:extLst>
            </p:cNvPr>
            <p:cNvSpPr>
              <a:spLocks/>
            </p:cNvSpPr>
            <p:nvPr userDrawn="1"/>
          </p:nvSpPr>
          <p:spPr bwMode="auto">
            <a:xfrm>
              <a:off x="7473698" y="5007198"/>
              <a:ext cx="163358" cy="125659"/>
            </a:xfrm>
            <a:custGeom>
              <a:avLst/>
              <a:gdLst>
                <a:gd name="T0" fmla="*/ 46 w 46"/>
                <a:gd name="T1" fmla="*/ 22 h 35"/>
                <a:gd name="T2" fmla="*/ 26 w 46"/>
                <a:gd name="T3" fmla="*/ 15 h 35"/>
                <a:gd name="T4" fmla="*/ 16 w 46"/>
                <a:gd name="T5" fmla="*/ 0 h 35"/>
                <a:gd name="T6" fmla="*/ 0 w 46"/>
                <a:gd name="T7" fmla="*/ 8 h 35"/>
                <a:gd name="T8" fmla="*/ 12 w 46"/>
                <a:gd name="T9" fmla="*/ 9 h 35"/>
                <a:gd name="T10" fmla="*/ 17 w 46"/>
                <a:gd name="T11" fmla="*/ 18 h 35"/>
                <a:gd name="T12" fmla="*/ 42 w 46"/>
                <a:gd name="T13" fmla="*/ 35 h 35"/>
                <a:gd name="T14" fmla="*/ 46 w 46"/>
                <a:gd name="T15" fmla="*/ 2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35">
                  <a:moveTo>
                    <a:pt x="46" y="22"/>
                  </a:moveTo>
                  <a:cubicBezTo>
                    <a:pt x="26" y="15"/>
                    <a:pt x="26" y="15"/>
                    <a:pt x="26" y="15"/>
                  </a:cubicBezTo>
                  <a:cubicBezTo>
                    <a:pt x="16" y="0"/>
                    <a:pt x="16" y="0"/>
                    <a:pt x="16" y="0"/>
                  </a:cubicBezTo>
                  <a:cubicBezTo>
                    <a:pt x="0" y="8"/>
                    <a:pt x="0" y="8"/>
                    <a:pt x="0" y="8"/>
                  </a:cubicBezTo>
                  <a:cubicBezTo>
                    <a:pt x="0" y="8"/>
                    <a:pt x="1" y="16"/>
                    <a:pt x="12" y="9"/>
                  </a:cubicBezTo>
                  <a:cubicBezTo>
                    <a:pt x="17" y="18"/>
                    <a:pt x="17" y="18"/>
                    <a:pt x="17" y="18"/>
                  </a:cubicBezTo>
                  <a:cubicBezTo>
                    <a:pt x="17" y="18"/>
                    <a:pt x="20" y="34"/>
                    <a:pt x="42" y="35"/>
                  </a:cubicBezTo>
                  <a:lnTo>
                    <a:pt x="46" y="22"/>
                  </a:ln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9" name="Freeform 116">
              <a:extLst>
                <a:ext uri="{FF2B5EF4-FFF2-40B4-BE49-F238E27FC236}">
                  <a16:creationId xmlns:a16="http://schemas.microsoft.com/office/drawing/2014/main" id="{B203BED6-ADCC-4D67-99B8-F043720D48AC}"/>
                </a:ext>
              </a:extLst>
            </p:cNvPr>
            <p:cNvSpPr>
              <a:spLocks/>
            </p:cNvSpPr>
            <p:nvPr userDrawn="1"/>
          </p:nvSpPr>
          <p:spPr bwMode="auto">
            <a:xfrm>
              <a:off x="7622694" y="4795372"/>
              <a:ext cx="272860" cy="409290"/>
            </a:xfrm>
            <a:custGeom>
              <a:avLst/>
              <a:gdLst>
                <a:gd name="T0" fmla="*/ 76 w 76"/>
                <a:gd name="T1" fmla="*/ 20 h 114"/>
                <a:gd name="T2" fmla="*/ 73 w 76"/>
                <a:gd name="T3" fmla="*/ 100 h 114"/>
                <a:gd name="T4" fmla="*/ 56 w 76"/>
                <a:gd name="T5" fmla="*/ 112 h 114"/>
                <a:gd name="T6" fmla="*/ 0 w 76"/>
                <a:gd name="T7" fmla="*/ 94 h 114"/>
                <a:gd name="T8" fmla="*/ 3 w 76"/>
                <a:gd name="T9" fmla="*/ 80 h 114"/>
                <a:gd name="T10" fmla="*/ 52 w 76"/>
                <a:gd name="T11" fmla="*/ 89 h 114"/>
                <a:gd name="T12" fmla="*/ 48 w 76"/>
                <a:gd name="T13" fmla="*/ 15 h 114"/>
                <a:gd name="T14" fmla="*/ 60 w 76"/>
                <a:gd name="T15" fmla="*/ 0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14">
                  <a:moveTo>
                    <a:pt x="76" y="20"/>
                  </a:moveTo>
                  <a:cubicBezTo>
                    <a:pt x="76" y="34"/>
                    <a:pt x="74" y="76"/>
                    <a:pt x="73" y="100"/>
                  </a:cubicBezTo>
                  <a:cubicBezTo>
                    <a:pt x="72" y="108"/>
                    <a:pt x="64" y="114"/>
                    <a:pt x="56" y="112"/>
                  </a:cubicBezTo>
                  <a:cubicBezTo>
                    <a:pt x="0" y="94"/>
                    <a:pt x="0" y="94"/>
                    <a:pt x="0" y="94"/>
                  </a:cubicBezTo>
                  <a:cubicBezTo>
                    <a:pt x="3" y="80"/>
                    <a:pt x="3" y="80"/>
                    <a:pt x="3" y="80"/>
                  </a:cubicBezTo>
                  <a:cubicBezTo>
                    <a:pt x="52" y="89"/>
                    <a:pt x="52" y="89"/>
                    <a:pt x="52" y="89"/>
                  </a:cubicBezTo>
                  <a:cubicBezTo>
                    <a:pt x="48" y="15"/>
                    <a:pt x="48" y="15"/>
                    <a:pt x="48" y="15"/>
                  </a:cubicBezTo>
                  <a:cubicBezTo>
                    <a:pt x="48" y="15"/>
                    <a:pt x="47" y="2"/>
                    <a:pt x="60" y="0"/>
                  </a:cubicBezTo>
                </a:path>
              </a:pathLst>
            </a:custGeom>
            <a:noFill/>
            <a:ln w="19050" cap="rnd">
              <a:solidFill>
                <a:srgbClr val="3D342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0" name="Freeform 117">
              <a:extLst>
                <a:ext uri="{FF2B5EF4-FFF2-40B4-BE49-F238E27FC236}">
                  <a16:creationId xmlns:a16="http://schemas.microsoft.com/office/drawing/2014/main" id="{643299B3-5DB0-449F-A71A-F6EE6DFDDA1C}"/>
                </a:ext>
              </a:extLst>
            </p:cNvPr>
            <p:cNvSpPr>
              <a:spLocks/>
            </p:cNvSpPr>
            <p:nvPr userDrawn="1"/>
          </p:nvSpPr>
          <p:spPr bwMode="auto">
            <a:xfrm>
              <a:off x="6996193" y="5039510"/>
              <a:ext cx="780883" cy="341075"/>
            </a:xfrm>
            <a:custGeom>
              <a:avLst/>
              <a:gdLst>
                <a:gd name="T0" fmla="*/ 218 w 218"/>
                <a:gd name="T1" fmla="*/ 59 h 95"/>
                <a:gd name="T2" fmla="*/ 91 w 218"/>
                <a:gd name="T3" fmla="*/ 3 h 95"/>
                <a:gd name="T4" fmla="*/ 70 w 218"/>
                <a:gd name="T5" fmla="*/ 7 h 95"/>
                <a:gd name="T6" fmla="*/ 0 w 218"/>
                <a:gd name="T7" fmla="*/ 82 h 95"/>
                <a:gd name="T8" fmla="*/ 13 w 218"/>
                <a:gd name="T9" fmla="*/ 95 h 95"/>
                <a:gd name="T10" fmla="*/ 24 w 218"/>
                <a:gd name="T11" fmla="*/ 87 h 95"/>
              </a:gdLst>
              <a:ahLst/>
              <a:cxnLst>
                <a:cxn ang="0">
                  <a:pos x="T0" y="T1"/>
                </a:cxn>
                <a:cxn ang="0">
                  <a:pos x="T2" y="T3"/>
                </a:cxn>
                <a:cxn ang="0">
                  <a:pos x="T4" y="T5"/>
                </a:cxn>
                <a:cxn ang="0">
                  <a:pos x="T6" y="T7"/>
                </a:cxn>
                <a:cxn ang="0">
                  <a:pos x="T8" y="T9"/>
                </a:cxn>
                <a:cxn ang="0">
                  <a:pos x="T10" y="T11"/>
                </a:cxn>
              </a:cxnLst>
              <a:rect l="0" t="0" r="r" b="b"/>
              <a:pathLst>
                <a:path w="218" h="95">
                  <a:moveTo>
                    <a:pt x="218" y="59"/>
                  </a:moveTo>
                  <a:cubicBezTo>
                    <a:pt x="91" y="3"/>
                    <a:pt x="91" y="3"/>
                    <a:pt x="91" y="3"/>
                  </a:cubicBezTo>
                  <a:cubicBezTo>
                    <a:pt x="84" y="0"/>
                    <a:pt x="76" y="1"/>
                    <a:pt x="70" y="7"/>
                  </a:cubicBezTo>
                  <a:cubicBezTo>
                    <a:pt x="0" y="82"/>
                    <a:pt x="0" y="82"/>
                    <a:pt x="0" y="82"/>
                  </a:cubicBezTo>
                  <a:cubicBezTo>
                    <a:pt x="13" y="95"/>
                    <a:pt x="13" y="95"/>
                    <a:pt x="13" y="95"/>
                  </a:cubicBezTo>
                  <a:cubicBezTo>
                    <a:pt x="24" y="87"/>
                    <a:pt x="24" y="87"/>
                    <a:pt x="24" y="87"/>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1" name="Freeform 118">
              <a:extLst>
                <a:ext uri="{FF2B5EF4-FFF2-40B4-BE49-F238E27FC236}">
                  <a16:creationId xmlns:a16="http://schemas.microsoft.com/office/drawing/2014/main" id="{8A1F4EA8-44D5-421F-B430-44CA67B38B09}"/>
                </a:ext>
              </a:extLst>
            </p:cNvPr>
            <p:cNvSpPr>
              <a:spLocks/>
            </p:cNvSpPr>
            <p:nvPr userDrawn="1"/>
          </p:nvSpPr>
          <p:spPr bwMode="auto">
            <a:xfrm>
              <a:off x="7204428" y="5186711"/>
              <a:ext cx="716259" cy="366207"/>
            </a:xfrm>
            <a:custGeom>
              <a:avLst/>
              <a:gdLst>
                <a:gd name="T0" fmla="*/ 0 w 200"/>
                <a:gd name="T1" fmla="*/ 22 h 102"/>
                <a:gd name="T2" fmla="*/ 31 w 200"/>
                <a:gd name="T3" fmla="*/ 0 h 102"/>
                <a:gd name="T4" fmla="*/ 130 w 200"/>
                <a:gd name="T5" fmla="*/ 77 h 102"/>
                <a:gd name="T6" fmla="*/ 200 w 200"/>
                <a:gd name="T7" fmla="*/ 68 h 102"/>
              </a:gdLst>
              <a:ahLst/>
              <a:cxnLst>
                <a:cxn ang="0">
                  <a:pos x="T0" y="T1"/>
                </a:cxn>
                <a:cxn ang="0">
                  <a:pos x="T2" y="T3"/>
                </a:cxn>
                <a:cxn ang="0">
                  <a:pos x="T4" y="T5"/>
                </a:cxn>
                <a:cxn ang="0">
                  <a:pos x="T6" y="T7"/>
                </a:cxn>
              </a:cxnLst>
              <a:rect l="0" t="0" r="r" b="b"/>
              <a:pathLst>
                <a:path w="200" h="102">
                  <a:moveTo>
                    <a:pt x="0" y="22"/>
                  </a:moveTo>
                  <a:cubicBezTo>
                    <a:pt x="31" y="0"/>
                    <a:pt x="31" y="0"/>
                    <a:pt x="31" y="0"/>
                  </a:cubicBezTo>
                  <a:cubicBezTo>
                    <a:pt x="130" y="77"/>
                    <a:pt x="130" y="77"/>
                    <a:pt x="130" y="77"/>
                  </a:cubicBezTo>
                  <a:cubicBezTo>
                    <a:pt x="130" y="77"/>
                    <a:pt x="160" y="102"/>
                    <a:pt x="200" y="68"/>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2" name="Freeform 119">
              <a:extLst>
                <a:ext uri="{FF2B5EF4-FFF2-40B4-BE49-F238E27FC236}">
                  <a16:creationId xmlns:a16="http://schemas.microsoft.com/office/drawing/2014/main" id="{A028C7F9-7D13-4EEF-91F5-D6861521820A}"/>
                </a:ext>
              </a:extLst>
            </p:cNvPr>
            <p:cNvSpPr>
              <a:spLocks/>
            </p:cNvSpPr>
            <p:nvPr userDrawn="1"/>
          </p:nvSpPr>
          <p:spPr bwMode="auto">
            <a:xfrm>
              <a:off x="7672957" y="4709205"/>
              <a:ext cx="136430" cy="215416"/>
            </a:xfrm>
            <a:custGeom>
              <a:avLst/>
              <a:gdLst>
                <a:gd name="T0" fmla="*/ 38 w 38"/>
                <a:gd name="T1" fmla="*/ 7 h 60"/>
                <a:gd name="T2" fmla="*/ 29 w 38"/>
                <a:gd name="T3" fmla="*/ 0 h 60"/>
                <a:gd name="T4" fmla="*/ 0 w 38"/>
                <a:gd name="T5" fmla="*/ 44 h 60"/>
                <a:gd name="T6" fmla="*/ 7 w 38"/>
                <a:gd name="T7" fmla="*/ 50 h 60"/>
                <a:gd name="T8" fmla="*/ 18 w 38"/>
                <a:gd name="T9" fmla="*/ 60 h 60"/>
              </a:gdLst>
              <a:ahLst/>
              <a:cxnLst>
                <a:cxn ang="0">
                  <a:pos x="T0" y="T1"/>
                </a:cxn>
                <a:cxn ang="0">
                  <a:pos x="T2" y="T3"/>
                </a:cxn>
                <a:cxn ang="0">
                  <a:pos x="T4" y="T5"/>
                </a:cxn>
                <a:cxn ang="0">
                  <a:pos x="T6" y="T7"/>
                </a:cxn>
                <a:cxn ang="0">
                  <a:pos x="T8" y="T9"/>
                </a:cxn>
              </a:cxnLst>
              <a:rect l="0" t="0" r="r" b="b"/>
              <a:pathLst>
                <a:path w="38" h="60">
                  <a:moveTo>
                    <a:pt x="38" y="7"/>
                  </a:moveTo>
                  <a:cubicBezTo>
                    <a:pt x="29" y="0"/>
                    <a:pt x="29" y="0"/>
                    <a:pt x="29" y="0"/>
                  </a:cubicBezTo>
                  <a:cubicBezTo>
                    <a:pt x="29" y="0"/>
                    <a:pt x="11" y="14"/>
                    <a:pt x="0" y="44"/>
                  </a:cubicBezTo>
                  <a:cubicBezTo>
                    <a:pt x="7" y="50"/>
                    <a:pt x="7" y="50"/>
                    <a:pt x="7" y="50"/>
                  </a:cubicBezTo>
                  <a:cubicBezTo>
                    <a:pt x="18" y="60"/>
                    <a:pt x="18" y="60"/>
                    <a:pt x="18" y="6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3" name="Freeform 120">
              <a:extLst>
                <a:ext uri="{FF2B5EF4-FFF2-40B4-BE49-F238E27FC236}">
                  <a16:creationId xmlns:a16="http://schemas.microsoft.com/office/drawing/2014/main" id="{6CFC0FFF-8A8E-4EC9-8E67-0158A432D761}"/>
                </a:ext>
              </a:extLst>
            </p:cNvPr>
            <p:cNvSpPr>
              <a:spLocks/>
            </p:cNvSpPr>
            <p:nvPr userDrawn="1"/>
          </p:nvSpPr>
          <p:spPr bwMode="auto">
            <a:xfrm>
              <a:off x="7251102" y="4727157"/>
              <a:ext cx="396725" cy="459554"/>
            </a:xfrm>
            <a:custGeom>
              <a:avLst/>
              <a:gdLst>
                <a:gd name="T0" fmla="*/ 64 w 221"/>
                <a:gd name="T1" fmla="*/ 166 h 256"/>
                <a:gd name="T2" fmla="*/ 20 w 221"/>
                <a:gd name="T3" fmla="*/ 0 h 256"/>
                <a:gd name="T4" fmla="*/ 0 w 221"/>
                <a:gd name="T5" fmla="*/ 6 h 256"/>
                <a:gd name="T6" fmla="*/ 46 w 221"/>
                <a:gd name="T7" fmla="*/ 182 h 256"/>
                <a:gd name="T8" fmla="*/ 211 w 221"/>
                <a:gd name="T9" fmla="*/ 256 h 256"/>
                <a:gd name="T10" fmla="*/ 221 w 221"/>
                <a:gd name="T11" fmla="*/ 236 h 256"/>
                <a:gd name="T12" fmla="*/ 64 w 221"/>
                <a:gd name="T13" fmla="*/ 166 h 256"/>
              </a:gdLst>
              <a:ahLst/>
              <a:cxnLst>
                <a:cxn ang="0">
                  <a:pos x="T0" y="T1"/>
                </a:cxn>
                <a:cxn ang="0">
                  <a:pos x="T2" y="T3"/>
                </a:cxn>
                <a:cxn ang="0">
                  <a:pos x="T4" y="T5"/>
                </a:cxn>
                <a:cxn ang="0">
                  <a:pos x="T6" y="T7"/>
                </a:cxn>
                <a:cxn ang="0">
                  <a:pos x="T8" y="T9"/>
                </a:cxn>
                <a:cxn ang="0">
                  <a:pos x="T10" y="T11"/>
                </a:cxn>
                <a:cxn ang="0">
                  <a:pos x="T12" y="T13"/>
                </a:cxn>
              </a:cxnLst>
              <a:rect l="0" t="0" r="r" b="b"/>
              <a:pathLst>
                <a:path w="221" h="256">
                  <a:moveTo>
                    <a:pt x="64" y="166"/>
                  </a:moveTo>
                  <a:lnTo>
                    <a:pt x="20" y="0"/>
                  </a:lnTo>
                  <a:lnTo>
                    <a:pt x="0" y="6"/>
                  </a:lnTo>
                  <a:lnTo>
                    <a:pt x="46" y="182"/>
                  </a:lnTo>
                  <a:lnTo>
                    <a:pt x="211" y="256"/>
                  </a:lnTo>
                  <a:lnTo>
                    <a:pt x="221" y="236"/>
                  </a:lnTo>
                  <a:lnTo>
                    <a:pt x="64" y="166"/>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4" name="Freeform 121">
              <a:extLst>
                <a:ext uri="{FF2B5EF4-FFF2-40B4-BE49-F238E27FC236}">
                  <a16:creationId xmlns:a16="http://schemas.microsoft.com/office/drawing/2014/main" id="{0FCCEF25-8337-409D-8CCC-ED93CBE31EB4}"/>
                </a:ext>
              </a:extLst>
            </p:cNvPr>
            <p:cNvSpPr>
              <a:spLocks/>
            </p:cNvSpPr>
            <p:nvPr userDrawn="1"/>
          </p:nvSpPr>
          <p:spPr bwMode="auto">
            <a:xfrm>
              <a:off x="7251102" y="4727157"/>
              <a:ext cx="396725" cy="459554"/>
            </a:xfrm>
            <a:custGeom>
              <a:avLst/>
              <a:gdLst>
                <a:gd name="T0" fmla="*/ 64 w 221"/>
                <a:gd name="T1" fmla="*/ 166 h 256"/>
                <a:gd name="T2" fmla="*/ 20 w 221"/>
                <a:gd name="T3" fmla="*/ 0 h 256"/>
                <a:gd name="T4" fmla="*/ 0 w 221"/>
                <a:gd name="T5" fmla="*/ 6 h 256"/>
                <a:gd name="T6" fmla="*/ 46 w 221"/>
                <a:gd name="T7" fmla="*/ 182 h 256"/>
                <a:gd name="T8" fmla="*/ 211 w 221"/>
                <a:gd name="T9" fmla="*/ 256 h 256"/>
                <a:gd name="T10" fmla="*/ 221 w 221"/>
                <a:gd name="T11" fmla="*/ 236 h 256"/>
                <a:gd name="T12" fmla="*/ 64 w 221"/>
                <a:gd name="T13" fmla="*/ 166 h 256"/>
              </a:gdLst>
              <a:ahLst/>
              <a:cxnLst>
                <a:cxn ang="0">
                  <a:pos x="T0" y="T1"/>
                </a:cxn>
                <a:cxn ang="0">
                  <a:pos x="T2" y="T3"/>
                </a:cxn>
                <a:cxn ang="0">
                  <a:pos x="T4" y="T5"/>
                </a:cxn>
                <a:cxn ang="0">
                  <a:pos x="T6" y="T7"/>
                </a:cxn>
                <a:cxn ang="0">
                  <a:pos x="T8" y="T9"/>
                </a:cxn>
                <a:cxn ang="0">
                  <a:pos x="T10" y="T11"/>
                </a:cxn>
                <a:cxn ang="0">
                  <a:pos x="T12" y="T13"/>
                </a:cxn>
              </a:cxnLst>
              <a:rect l="0" t="0" r="r" b="b"/>
              <a:pathLst>
                <a:path w="221" h="256">
                  <a:moveTo>
                    <a:pt x="64" y="166"/>
                  </a:moveTo>
                  <a:lnTo>
                    <a:pt x="20" y="0"/>
                  </a:lnTo>
                  <a:lnTo>
                    <a:pt x="0" y="6"/>
                  </a:lnTo>
                  <a:lnTo>
                    <a:pt x="46" y="182"/>
                  </a:lnTo>
                  <a:lnTo>
                    <a:pt x="211" y="256"/>
                  </a:lnTo>
                  <a:lnTo>
                    <a:pt x="221" y="236"/>
                  </a:lnTo>
                  <a:lnTo>
                    <a:pt x="64" y="166"/>
                  </a:ln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2" name="Group 11">
            <a:extLst>
              <a:ext uri="{FF2B5EF4-FFF2-40B4-BE49-F238E27FC236}">
                <a16:creationId xmlns:a16="http://schemas.microsoft.com/office/drawing/2014/main" id="{5904CDE5-D582-4AEC-BD5E-C87CE256D6BA}"/>
              </a:ext>
            </a:extLst>
          </p:cNvPr>
          <p:cNvGrpSpPr/>
          <p:nvPr userDrawn="1"/>
        </p:nvGrpSpPr>
        <p:grpSpPr>
          <a:xfrm>
            <a:off x="10078334" y="4004377"/>
            <a:ext cx="1545610" cy="1339169"/>
            <a:chOff x="9970728" y="4131171"/>
            <a:chExt cx="1545610" cy="1339169"/>
          </a:xfrm>
        </p:grpSpPr>
        <p:sp>
          <p:nvSpPr>
            <p:cNvPr id="195" name="Freeform 122">
              <a:extLst>
                <a:ext uri="{FF2B5EF4-FFF2-40B4-BE49-F238E27FC236}">
                  <a16:creationId xmlns:a16="http://schemas.microsoft.com/office/drawing/2014/main" id="{608B3CC9-CBFC-43FD-BF0B-CDCFC6505A97}"/>
                </a:ext>
              </a:extLst>
            </p:cNvPr>
            <p:cNvSpPr>
              <a:spLocks/>
            </p:cNvSpPr>
            <p:nvPr userDrawn="1"/>
          </p:nvSpPr>
          <p:spPr bwMode="auto">
            <a:xfrm>
              <a:off x="10914968" y="4816912"/>
              <a:ext cx="601370" cy="247728"/>
            </a:xfrm>
            <a:custGeom>
              <a:avLst/>
              <a:gdLst>
                <a:gd name="T0" fmla="*/ 0 w 168"/>
                <a:gd name="T1" fmla="*/ 12 h 69"/>
                <a:gd name="T2" fmla="*/ 0 w 168"/>
                <a:gd name="T3" fmla="*/ 23 h 69"/>
                <a:gd name="T4" fmla="*/ 49 w 168"/>
                <a:gd name="T5" fmla="*/ 62 h 69"/>
                <a:gd name="T6" fmla="*/ 101 w 168"/>
                <a:gd name="T7" fmla="*/ 62 h 69"/>
                <a:gd name="T8" fmla="*/ 160 w 168"/>
                <a:gd name="T9" fmla="*/ 65 h 69"/>
                <a:gd name="T10" fmla="*/ 168 w 168"/>
                <a:gd name="T11" fmla="*/ 62 h 69"/>
                <a:gd name="T12" fmla="*/ 164 w 168"/>
                <a:gd name="T13" fmla="*/ 57 h 69"/>
                <a:gd name="T14" fmla="*/ 159 w 168"/>
                <a:gd name="T15" fmla="*/ 53 h 69"/>
                <a:gd name="T16" fmla="*/ 120 w 168"/>
                <a:gd name="T17" fmla="*/ 47 h 69"/>
                <a:gd name="T18" fmla="*/ 136 w 168"/>
                <a:gd name="T19" fmla="*/ 43 h 69"/>
                <a:gd name="T20" fmla="*/ 141 w 168"/>
                <a:gd name="T21" fmla="*/ 39 h 69"/>
                <a:gd name="T22" fmla="*/ 134 w 168"/>
                <a:gd name="T23" fmla="*/ 36 h 69"/>
                <a:gd name="T24" fmla="*/ 97 w 168"/>
                <a:gd name="T25" fmla="*/ 40 h 69"/>
                <a:gd name="T26" fmla="*/ 58 w 168"/>
                <a:gd name="T27" fmla="*/ 40 h 69"/>
                <a:gd name="T28" fmla="*/ 47 w 168"/>
                <a:gd name="T29" fmla="*/ 36 h 69"/>
                <a:gd name="T30" fmla="*/ 16 w 168"/>
                <a:gd name="T31" fmla="*/ 0 h 69"/>
                <a:gd name="T32" fmla="*/ 0 w 168"/>
                <a:gd name="T33" fmla="*/ 1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8" h="69">
                  <a:moveTo>
                    <a:pt x="0" y="12"/>
                  </a:moveTo>
                  <a:cubicBezTo>
                    <a:pt x="0" y="23"/>
                    <a:pt x="0" y="23"/>
                    <a:pt x="0" y="23"/>
                  </a:cubicBezTo>
                  <a:cubicBezTo>
                    <a:pt x="9" y="36"/>
                    <a:pt x="32" y="59"/>
                    <a:pt x="49" y="62"/>
                  </a:cubicBezTo>
                  <a:cubicBezTo>
                    <a:pt x="70" y="65"/>
                    <a:pt x="101" y="62"/>
                    <a:pt x="101" y="62"/>
                  </a:cubicBezTo>
                  <a:cubicBezTo>
                    <a:pt x="133" y="69"/>
                    <a:pt x="160" y="65"/>
                    <a:pt x="160" y="65"/>
                  </a:cubicBezTo>
                  <a:cubicBezTo>
                    <a:pt x="167" y="65"/>
                    <a:pt x="168" y="62"/>
                    <a:pt x="168" y="62"/>
                  </a:cubicBezTo>
                  <a:cubicBezTo>
                    <a:pt x="168" y="59"/>
                    <a:pt x="164" y="57"/>
                    <a:pt x="164" y="57"/>
                  </a:cubicBezTo>
                  <a:cubicBezTo>
                    <a:pt x="164" y="53"/>
                    <a:pt x="159" y="53"/>
                    <a:pt x="159" y="53"/>
                  </a:cubicBezTo>
                  <a:cubicBezTo>
                    <a:pt x="120" y="47"/>
                    <a:pt x="120" y="47"/>
                    <a:pt x="120" y="47"/>
                  </a:cubicBezTo>
                  <a:cubicBezTo>
                    <a:pt x="124" y="43"/>
                    <a:pt x="130" y="44"/>
                    <a:pt x="136" y="43"/>
                  </a:cubicBezTo>
                  <a:cubicBezTo>
                    <a:pt x="141" y="43"/>
                    <a:pt x="141" y="39"/>
                    <a:pt x="141" y="39"/>
                  </a:cubicBezTo>
                  <a:cubicBezTo>
                    <a:pt x="139" y="35"/>
                    <a:pt x="134" y="36"/>
                    <a:pt x="134" y="36"/>
                  </a:cubicBezTo>
                  <a:cubicBezTo>
                    <a:pt x="124" y="35"/>
                    <a:pt x="97" y="40"/>
                    <a:pt x="97" y="40"/>
                  </a:cubicBezTo>
                  <a:cubicBezTo>
                    <a:pt x="97" y="40"/>
                    <a:pt x="72" y="41"/>
                    <a:pt x="58" y="40"/>
                  </a:cubicBezTo>
                  <a:cubicBezTo>
                    <a:pt x="54" y="40"/>
                    <a:pt x="50" y="38"/>
                    <a:pt x="47" y="36"/>
                  </a:cubicBezTo>
                  <a:cubicBezTo>
                    <a:pt x="40" y="29"/>
                    <a:pt x="26" y="16"/>
                    <a:pt x="16" y="0"/>
                  </a:cubicBezTo>
                  <a:lnTo>
                    <a:pt x="0" y="12"/>
                  </a:lnTo>
                  <a:close/>
                </a:path>
              </a:pathLst>
            </a:custGeom>
            <a:solidFill>
              <a:srgbClr val="FF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6" name="Freeform 123">
              <a:extLst>
                <a:ext uri="{FF2B5EF4-FFF2-40B4-BE49-F238E27FC236}">
                  <a16:creationId xmlns:a16="http://schemas.microsoft.com/office/drawing/2014/main" id="{2EFA6FCC-1E11-41F6-AF63-CE53D4845FB8}"/>
                </a:ext>
              </a:extLst>
            </p:cNvPr>
            <p:cNvSpPr>
              <a:spLocks/>
            </p:cNvSpPr>
            <p:nvPr userDrawn="1"/>
          </p:nvSpPr>
          <p:spPr bwMode="auto">
            <a:xfrm>
              <a:off x="9970728" y="4816912"/>
              <a:ext cx="603165" cy="247728"/>
            </a:xfrm>
            <a:custGeom>
              <a:avLst/>
              <a:gdLst>
                <a:gd name="T0" fmla="*/ 152 w 168"/>
                <a:gd name="T1" fmla="*/ 0 h 69"/>
                <a:gd name="T2" fmla="*/ 121 w 168"/>
                <a:gd name="T3" fmla="*/ 36 h 69"/>
                <a:gd name="T4" fmla="*/ 110 w 168"/>
                <a:gd name="T5" fmla="*/ 40 h 69"/>
                <a:gd name="T6" fmla="*/ 71 w 168"/>
                <a:gd name="T7" fmla="*/ 40 h 69"/>
                <a:gd name="T8" fmla="*/ 34 w 168"/>
                <a:gd name="T9" fmla="*/ 36 h 69"/>
                <a:gd name="T10" fmla="*/ 27 w 168"/>
                <a:gd name="T11" fmla="*/ 39 h 69"/>
                <a:gd name="T12" fmla="*/ 32 w 168"/>
                <a:gd name="T13" fmla="*/ 43 h 69"/>
                <a:gd name="T14" fmla="*/ 48 w 168"/>
                <a:gd name="T15" fmla="*/ 47 h 69"/>
                <a:gd name="T16" fmla="*/ 9 w 168"/>
                <a:gd name="T17" fmla="*/ 53 h 69"/>
                <a:gd name="T18" fmla="*/ 4 w 168"/>
                <a:gd name="T19" fmla="*/ 57 h 69"/>
                <a:gd name="T20" fmla="*/ 0 w 168"/>
                <a:gd name="T21" fmla="*/ 62 h 69"/>
                <a:gd name="T22" fmla="*/ 8 w 168"/>
                <a:gd name="T23" fmla="*/ 65 h 69"/>
                <a:gd name="T24" fmla="*/ 67 w 168"/>
                <a:gd name="T25" fmla="*/ 62 h 69"/>
                <a:gd name="T26" fmla="*/ 119 w 168"/>
                <a:gd name="T27" fmla="*/ 62 h 69"/>
                <a:gd name="T28" fmla="*/ 168 w 168"/>
                <a:gd name="T29" fmla="*/ 23 h 69"/>
                <a:gd name="T30" fmla="*/ 168 w 168"/>
                <a:gd name="T31" fmla="*/ 12 h 69"/>
                <a:gd name="T32" fmla="*/ 152 w 168"/>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8" h="69">
                  <a:moveTo>
                    <a:pt x="152" y="0"/>
                  </a:moveTo>
                  <a:cubicBezTo>
                    <a:pt x="142" y="16"/>
                    <a:pt x="128" y="29"/>
                    <a:pt x="121" y="36"/>
                  </a:cubicBezTo>
                  <a:cubicBezTo>
                    <a:pt x="118" y="38"/>
                    <a:pt x="114" y="40"/>
                    <a:pt x="110" y="40"/>
                  </a:cubicBezTo>
                  <a:cubicBezTo>
                    <a:pt x="96" y="41"/>
                    <a:pt x="71" y="40"/>
                    <a:pt x="71" y="40"/>
                  </a:cubicBezTo>
                  <a:cubicBezTo>
                    <a:pt x="71" y="40"/>
                    <a:pt x="44" y="35"/>
                    <a:pt x="34" y="36"/>
                  </a:cubicBezTo>
                  <a:cubicBezTo>
                    <a:pt x="34" y="36"/>
                    <a:pt x="29" y="35"/>
                    <a:pt x="27" y="39"/>
                  </a:cubicBezTo>
                  <a:cubicBezTo>
                    <a:pt x="27" y="39"/>
                    <a:pt x="27" y="43"/>
                    <a:pt x="32" y="43"/>
                  </a:cubicBezTo>
                  <a:cubicBezTo>
                    <a:pt x="38" y="44"/>
                    <a:pt x="44" y="43"/>
                    <a:pt x="48" y="47"/>
                  </a:cubicBezTo>
                  <a:cubicBezTo>
                    <a:pt x="9" y="53"/>
                    <a:pt x="9" y="53"/>
                    <a:pt x="9" y="53"/>
                  </a:cubicBezTo>
                  <a:cubicBezTo>
                    <a:pt x="9" y="53"/>
                    <a:pt x="4" y="53"/>
                    <a:pt x="4" y="57"/>
                  </a:cubicBezTo>
                  <a:cubicBezTo>
                    <a:pt x="4" y="57"/>
                    <a:pt x="0" y="59"/>
                    <a:pt x="0" y="62"/>
                  </a:cubicBezTo>
                  <a:cubicBezTo>
                    <a:pt x="0" y="62"/>
                    <a:pt x="1" y="65"/>
                    <a:pt x="8" y="65"/>
                  </a:cubicBezTo>
                  <a:cubicBezTo>
                    <a:pt x="8" y="65"/>
                    <a:pt x="35" y="69"/>
                    <a:pt x="67" y="62"/>
                  </a:cubicBezTo>
                  <a:cubicBezTo>
                    <a:pt x="67" y="62"/>
                    <a:pt x="98" y="65"/>
                    <a:pt x="119" y="62"/>
                  </a:cubicBezTo>
                  <a:cubicBezTo>
                    <a:pt x="136" y="59"/>
                    <a:pt x="159" y="36"/>
                    <a:pt x="168" y="23"/>
                  </a:cubicBezTo>
                  <a:cubicBezTo>
                    <a:pt x="168" y="12"/>
                    <a:pt x="168" y="12"/>
                    <a:pt x="168" y="12"/>
                  </a:cubicBezTo>
                  <a:lnTo>
                    <a:pt x="152" y="0"/>
                  </a:lnTo>
                  <a:close/>
                </a:path>
              </a:pathLst>
            </a:custGeom>
            <a:solidFill>
              <a:srgbClr val="FF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7" name="Freeform 124">
              <a:extLst>
                <a:ext uri="{FF2B5EF4-FFF2-40B4-BE49-F238E27FC236}">
                  <a16:creationId xmlns:a16="http://schemas.microsoft.com/office/drawing/2014/main" id="{44B4E224-C507-4409-810E-8129F675BA70}"/>
                </a:ext>
              </a:extLst>
            </p:cNvPr>
            <p:cNvSpPr>
              <a:spLocks/>
            </p:cNvSpPr>
            <p:nvPr userDrawn="1"/>
          </p:nvSpPr>
          <p:spPr bwMode="auto">
            <a:xfrm>
              <a:off x="10850343" y="5315959"/>
              <a:ext cx="224392" cy="71805"/>
            </a:xfrm>
            <a:custGeom>
              <a:avLst/>
              <a:gdLst>
                <a:gd name="T0" fmla="*/ 0 w 63"/>
                <a:gd name="T1" fmla="*/ 20 h 20"/>
                <a:gd name="T2" fmla="*/ 53 w 63"/>
                <a:gd name="T3" fmla="*/ 20 h 20"/>
                <a:gd name="T4" fmla="*/ 63 w 63"/>
                <a:gd name="T5" fmla="*/ 11 h 20"/>
                <a:gd name="T6" fmla="*/ 63 w 63"/>
                <a:gd name="T7" fmla="*/ 10 h 20"/>
                <a:gd name="T8" fmla="*/ 53 w 63"/>
                <a:gd name="T9" fmla="*/ 0 h 20"/>
                <a:gd name="T10" fmla="*/ 0 w 63"/>
                <a:gd name="T11" fmla="*/ 0 h 20"/>
                <a:gd name="T12" fmla="*/ 0 w 63"/>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63" h="20">
                  <a:moveTo>
                    <a:pt x="0" y="20"/>
                  </a:moveTo>
                  <a:cubicBezTo>
                    <a:pt x="53" y="20"/>
                    <a:pt x="53" y="20"/>
                    <a:pt x="53" y="20"/>
                  </a:cubicBezTo>
                  <a:cubicBezTo>
                    <a:pt x="58" y="20"/>
                    <a:pt x="63" y="16"/>
                    <a:pt x="63" y="11"/>
                  </a:cubicBezTo>
                  <a:cubicBezTo>
                    <a:pt x="63" y="10"/>
                    <a:pt x="63" y="10"/>
                    <a:pt x="63" y="10"/>
                  </a:cubicBezTo>
                  <a:cubicBezTo>
                    <a:pt x="63" y="5"/>
                    <a:pt x="58" y="0"/>
                    <a:pt x="53" y="0"/>
                  </a:cubicBezTo>
                  <a:cubicBezTo>
                    <a:pt x="0" y="0"/>
                    <a:pt x="0" y="0"/>
                    <a:pt x="0" y="0"/>
                  </a:cubicBezTo>
                  <a:lnTo>
                    <a:pt x="0" y="20"/>
                  </a:lnTo>
                  <a:close/>
                </a:path>
              </a:pathLst>
            </a:custGeom>
            <a:solidFill>
              <a:srgbClr val="FF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8" name="Freeform 125">
              <a:extLst>
                <a:ext uri="{FF2B5EF4-FFF2-40B4-BE49-F238E27FC236}">
                  <a16:creationId xmlns:a16="http://schemas.microsoft.com/office/drawing/2014/main" id="{439D0C05-9D7C-4790-A159-A0D02439A0F7}"/>
                </a:ext>
              </a:extLst>
            </p:cNvPr>
            <p:cNvSpPr>
              <a:spLocks/>
            </p:cNvSpPr>
            <p:nvPr userDrawn="1"/>
          </p:nvSpPr>
          <p:spPr bwMode="auto">
            <a:xfrm>
              <a:off x="10505677" y="4551233"/>
              <a:ext cx="475711" cy="639067"/>
            </a:xfrm>
            <a:custGeom>
              <a:avLst/>
              <a:gdLst>
                <a:gd name="T0" fmla="*/ 133 w 133"/>
                <a:gd name="T1" fmla="*/ 70 h 178"/>
                <a:gd name="T2" fmla="*/ 133 w 133"/>
                <a:gd name="T3" fmla="*/ 54 h 178"/>
                <a:gd name="T4" fmla="*/ 105 w 133"/>
                <a:gd name="T5" fmla="*/ 11 h 178"/>
                <a:gd name="T6" fmla="*/ 82 w 133"/>
                <a:gd name="T7" fmla="*/ 1 h 178"/>
                <a:gd name="T8" fmla="*/ 79 w 133"/>
                <a:gd name="T9" fmla="*/ 2 h 178"/>
                <a:gd name="T10" fmla="*/ 67 w 133"/>
                <a:gd name="T11" fmla="*/ 17 h 178"/>
                <a:gd name="T12" fmla="*/ 54 w 133"/>
                <a:gd name="T13" fmla="*/ 2 h 178"/>
                <a:gd name="T14" fmla="*/ 51 w 133"/>
                <a:gd name="T15" fmla="*/ 1 h 178"/>
                <a:gd name="T16" fmla="*/ 28 w 133"/>
                <a:gd name="T17" fmla="*/ 11 h 178"/>
                <a:gd name="T18" fmla="*/ 0 w 133"/>
                <a:gd name="T19" fmla="*/ 54 h 178"/>
                <a:gd name="T20" fmla="*/ 0 w 133"/>
                <a:gd name="T21" fmla="*/ 70 h 178"/>
                <a:gd name="T22" fmla="*/ 19 w 133"/>
                <a:gd name="T23" fmla="*/ 87 h 178"/>
                <a:gd name="T24" fmla="*/ 17 w 133"/>
                <a:gd name="T25" fmla="*/ 168 h 178"/>
                <a:gd name="T26" fmla="*/ 62 w 133"/>
                <a:gd name="T27" fmla="*/ 178 h 178"/>
                <a:gd name="T28" fmla="*/ 64 w 133"/>
                <a:gd name="T29" fmla="*/ 178 h 178"/>
                <a:gd name="T30" fmla="*/ 69 w 133"/>
                <a:gd name="T31" fmla="*/ 178 h 178"/>
                <a:gd name="T32" fmla="*/ 71 w 133"/>
                <a:gd name="T33" fmla="*/ 178 h 178"/>
                <a:gd name="T34" fmla="*/ 116 w 133"/>
                <a:gd name="T35" fmla="*/ 168 h 178"/>
                <a:gd name="T36" fmla="*/ 114 w 133"/>
                <a:gd name="T37" fmla="*/ 87 h 178"/>
                <a:gd name="T38" fmla="*/ 133 w 133"/>
                <a:gd name="T39" fmla="*/ 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3" h="178">
                  <a:moveTo>
                    <a:pt x="133" y="70"/>
                  </a:moveTo>
                  <a:cubicBezTo>
                    <a:pt x="133" y="54"/>
                    <a:pt x="133" y="54"/>
                    <a:pt x="133" y="54"/>
                  </a:cubicBezTo>
                  <a:cubicBezTo>
                    <a:pt x="133" y="35"/>
                    <a:pt x="122" y="18"/>
                    <a:pt x="105" y="11"/>
                  </a:cubicBezTo>
                  <a:cubicBezTo>
                    <a:pt x="95" y="6"/>
                    <a:pt x="85" y="4"/>
                    <a:pt x="82" y="1"/>
                  </a:cubicBezTo>
                  <a:cubicBezTo>
                    <a:pt x="81" y="0"/>
                    <a:pt x="79" y="1"/>
                    <a:pt x="79" y="2"/>
                  </a:cubicBezTo>
                  <a:cubicBezTo>
                    <a:pt x="78" y="8"/>
                    <a:pt x="76" y="17"/>
                    <a:pt x="67" y="17"/>
                  </a:cubicBezTo>
                  <a:cubicBezTo>
                    <a:pt x="57" y="17"/>
                    <a:pt x="55" y="8"/>
                    <a:pt x="54" y="2"/>
                  </a:cubicBezTo>
                  <a:cubicBezTo>
                    <a:pt x="54" y="1"/>
                    <a:pt x="52" y="0"/>
                    <a:pt x="51" y="1"/>
                  </a:cubicBezTo>
                  <a:cubicBezTo>
                    <a:pt x="48" y="4"/>
                    <a:pt x="38" y="6"/>
                    <a:pt x="28" y="11"/>
                  </a:cubicBezTo>
                  <a:cubicBezTo>
                    <a:pt x="11" y="18"/>
                    <a:pt x="0" y="35"/>
                    <a:pt x="0" y="54"/>
                  </a:cubicBezTo>
                  <a:cubicBezTo>
                    <a:pt x="0" y="70"/>
                    <a:pt x="0" y="70"/>
                    <a:pt x="0" y="70"/>
                  </a:cubicBezTo>
                  <a:cubicBezTo>
                    <a:pt x="19" y="87"/>
                    <a:pt x="19" y="87"/>
                    <a:pt x="19" y="87"/>
                  </a:cubicBezTo>
                  <a:cubicBezTo>
                    <a:pt x="19" y="111"/>
                    <a:pt x="20" y="145"/>
                    <a:pt x="17" y="168"/>
                  </a:cubicBezTo>
                  <a:cubicBezTo>
                    <a:pt x="17" y="168"/>
                    <a:pt x="47" y="178"/>
                    <a:pt x="62" y="178"/>
                  </a:cubicBezTo>
                  <a:cubicBezTo>
                    <a:pt x="64" y="178"/>
                    <a:pt x="64" y="178"/>
                    <a:pt x="64" y="178"/>
                  </a:cubicBezTo>
                  <a:cubicBezTo>
                    <a:pt x="69" y="178"/>
                    <a:pt x="69" y="178"/>
                    <a:pt x="69" y="178"/>
                  </a:cubicBezTo>
                  <a:cubicBezTo>
                    <a:pt x="71" y="178"/>
                    <a:pt x="71" y="178"/>
                    <a:pt x="71" y="178"/>
                  </a:cubicBezTo>
                  <a:cubicBezTo>
                    <a:pt x="86" y="178"/>
                    <a:pt x="116" y="168"/>
                    <a:pt x="116" y="168"/>
                  </a:cubicBezTo>
                  <a:cubicBezTo>
                    <a:pt x="113" y="145"/>
                    <a:pt x="114" y="111"/>
                    <a:pt x="114" y="87"/>
                  </a:cubicBezTo>
                  <a:lnTo>
                    <a:pt x="133" y="70"/>
                  </a:lnTo>
                  <a:close/>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9" name="Freeform 126">
              <a:extLst>
                <a:ext uri="{FF2B5EF4-FFF2-40B4-BE49-F238E27FC236}">
                  <a16:creationId xmlns:a16="http://schemas.microsoft.com/office/drawing/2014/main" id="{89F99FE1-76D8-4760-8DCF-486622E6BDE5}"/>
                </a:ext>
              </a:extLst>
            </p:cNvPr>
            <p:cNvSpPr>
              <a:spLocks/>
            </p:cNvSpPr>
            <p:nvPr userDrawn="1"/>
          </p:nvSpPr>
          <p:spPr bwMode="auto">
            <a:xfrm>
              <a:off x="10584663" y="4192206"/>
              <a:ext cx="305173" cy="434422"/>
            </a:xfrm>
            <a:custGeom>
              <a:avLst/>
              <a:gdLst>
                <a:gd name="T0" fmla="*/ 32 w 85"/>
                <a:gd name="T1" fmla="*/ 101 h 121"/>
                <a:gd name="T2" fmla="*/ 32 w 85"/>
                <a:gd name="T3" fmla="*/ 91 h 121"/>
                <a:gd name="T4" fmla="*/ 14 w 85"/>
                <a:gd name="T5" fmla="*/ 67 h 121"/>
                <a:gd name="T6" fmla="*/ 7 w 85"/>
                <a:gd name="T7" fmla="*/ 61 h 121"/>
                <a:gd name="T8" fmla="*/ 7 w 85"/>
                <a:gd name="T9" fmla="*/ 47 h 121"/>
                <a:gd name="T10" fmla="*/ 10 w 85"/>
                <a:gd name="T11" fmla="*/ 47 h 121"/>
                <a:gd name="T12" fmla="*/ 43 w 85"/>
                <a:gd name="T13" fmla="*/ 4 h 121"/>
                <a:gd name="T14" fmla="*/ 75 w 85"/>
                <a:gd name="T15" fmla="*/ 47 h 121"/>
                <a:gd name="T16" fmla="*/ 78 w 85"/>
                <a:gd name="T17" fmla="*/ 47 h 121"/>
                <a:gd name="T18" fmla="*/ 78 w 85"/>
                <a:gd name="T19" fmla="*/ 61 h 121"/>
                <a:gd name="T20" fmla="*/ 73 w 85"/>
                <a:gd name="T21" fmla="*/ 66 h 121"/>
                <a:gd name="T22" fmla="*/ 56 w 85"/>
                <a:gd name="T23" fmla="*/ 92 h 121"/>
                <a:gd name="T24" fmla="*/ 56 w 85"/>
                <a:gd name="T25" fmla="*/ 105 h 121"/>
                <a:gd name="T26" fmla="*/ 50 w 85"/>
                <a:gd name="T27" fmla="*/ 117 h 121"/>
                <a:gd name="T28" fmla="*/ 35 w 85"/>
                <a:gd name="T29"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21">
                  <a:moveTo>
                    <a:pt x="32" y="101"/>
                  </a:moveTo>
                  <a:cubicBezTo>
                    <a:pt x="32" y="91"/>
                    <a:pt x="32" y="91"/>
                    <a:pt x="32" y="91"/>
                  </a:cubicBezTo>
                  <a:cubicBezTo>
                    <a:pt x="21" y="87"/>
                    <a:pt x="17" y="75"/>
                    <a:pt x="14" y="67"/>
                  </a:cubicBezTo>
                  <a:cubicBezTo>
                    <a:pt x="10" y="64"/>
                    <a:pt x="7" y="61"/>
                    <a:pt x="7" y="61"/>
                  </a:cubicBezTo>
                  <a:cubicBezTo>
                    <a:pt x="0" y="52"/>
                    <a:pt x="7" y="47"/>
                    <a:pt x="7" y="47"/>
                  </a:cubicBezTo>
                  <a:cubicBezTo>
                    <a:pt x="8" y="47"/>
                    <a:pt x="9" y="47"/>
                    <a:pt x="10" y="47"/>
                  </a:cubicBezTo>
                  <a:cubicBezTo>
                    <a:pt x="4" y="0"/>
                    <a:pt x="43" y="4"/>
                    <a:pt x="43" y="4"/>
                  </a:cubicBezTo>
                  <a:cubicBezTo>
                    <a:pt x="75" y="4"/>
                    <a:pt x="77" y="32"/>
                    <a:pt x="75" y="47"/>
                  </a:cubicBezTo>
                  <a:cubicBezTo>
                    <a:pt x="76" y="47"/>
                    <a:pt x="77" y="47"/>
                    <a:pt x="78" y="47"/>
                  </a:cubicBezTo>
                  <a:cubicBezTo>
                    <a:pt x="78" y="47"/>
                    <a:pt x="85" y="52"/>
                    <a:pt x="78" y="61"/>
                  </a:cubicBezTo>
                  <a:cubicBezTo>
                    <a:pt x="78" y="61"/>
                    <a:pt x="76" y="63"/>
                    <a:pt x="73" y="66"/>
                  </a:cubicBezTo>
                  <a:cubicBezTo>
                    <a:pt x="70" y="82"/>
                    <a:pt x="63" y="89"/>
                    <a:pt x="56" y="92"/>
                  </a:cubicBezTo>
                  <a:cubicBezTo>
                    <a:pt x="56" y="105"/>
                    <a:pt x="56" y="105"/>
                    <a:pt x="56" y="105"/>
                  </a:cubicBezTo>
                  <a:cubicBezTo>
                    <a:pt x="56" y="105"/>
                    <a:pt x="54" y="113"/>
                    <a:pt x="50" y="117"/>
                  </a:cubicBezTo>
                  <a:cubicBezTo>
                    <a:pt x="46" y="121"/>
                    <a:pt x="37" y="118"/>
                    <a:pt x="35" y="114"/>
                  </a:cubicBezTo>
                </a:path>
              </a:pathLst>
            </a:custGeom>
            <a:solidFill>
              <a:srgbClr val="FF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0" name="Freeform 127">
              <a:extLst>
                <a:ext uri="{FF2B5EF4-FFF2-40B4-BE49-F238E27FC236}">
                  <a16:creationId xmlns:a16="http://schemas.microsoft.com/office/drawing/2014/main" id="{8ED78CFC-FFCD-4271-B7D0-3A69B9ACE137}"/>
                </a:ext>
              </a:extLst>
            </p:cNvPr>
            <p:cNvSpPr>
              <a:spLocks/>
            </p:cNvSpPr>
            <p:nvPr userDrawn="1"/>
          </p:nvSpPr>
          <p:spPr bwMode="auto">
            <a:xfrm>
              <a:off x="10570302" y="4131171"/>
              <a:ext cx="301582" cy="251319"/>
            </a:xfrm>
            <a:custGeom>
              <a:avLst/>
              <a:gdLst>
                <a:gd name="T0" fmla="*/ 27 w 84"/>
                <a:gd name="T1" fmla="*/ 31 h 70"/>
                <a:gd name="T2" fmla="*/ 60 w 84"/>
                <a:gd name="T3" fmla="*/ 39 h 70"/>
                <a:gd name="T4" fmla="*/ 61 w 84"/>
                <a:gd name="T5" fmla="*/ 38 h 70"/>
                <a:gd name="T6" fmla="*/ 54 w 84"/>
                <a:gd name="T7" fmla="*/ 32 h 70"/>
                <a:gd name="T8" fmla="*/ 55 w 84"/>
                <a:gd name="T9" fmla="*/ 31 h 70"/>
                <a:gd name="T10" fmla="*/ 73 w 84"/>
                <a:gd name="T11" fmla="*/ 46 h 70"/>
                <a:gd name="T12" fmla="*/ 78 w 84"/>
                <a:gd name="T13" fmla="*/ 69 h 70"/>
                <a:gd name="T14" fmla="*/ 79 w 84"/>
                <a:gd name="T15" fmla="*/ 69 h 70"/>
                <a:gd name="T16" fmla="*/ 84 w 84"/>
                <a:gd name="T17" fmla="*/ 45 h 70"/>
                <a:gd name="T18" fmla="*/ 58 w 84"/>
                <a:gd name="T19" fmla="*/ 10 h 70"/>
                <a:gd name="T20" fmla="*/ 25 w 84"/>
                <a:gd name="T21" fmla="*/ 22 h 70"/>
                <a:gd name="T22" fmla="*/ 15 w 84"/>
                <a:gd name="T23" fmla="*/ 69 h 70"/>
                <a:gd name="T24" fmla="*/ 16 w 84"/>
                <a:gd name="T25" fmla="*/ 69 h 70"/>
                <a:gd name="T26" fmla="*/ 24 w 84"/>
                <a:gd name="T27" fmla="*/ 32 h 70"/>
                <a:gd name="T28" fmla="*/ 27 w 84"/>
                <a:gd name="T29" fmla="*/ 3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70">
                  <a:moveTo>
                    <a:pt x="27" y="31"/>
                  </a:moveTo>
                  <a:cubicBezTo>
                    <a:pt x="31" y="33"/>
                    <a:pt x="40" y="39"/>
                    <a:pt x="60" y="39"/>
                  </a:cubicBezTo>
                  <a:cubicBezTo>
                    <a:pt x="61" y="39"/>
                    <a:pt x="61" y="38"/>
                    <a:pt x="61" y="38"/>
                  </a:cubicBezTo>
                  <a:cubicBezTo>
                    <a:pt x="59" y="37"/>
                    <a:pt x="57" y="35"/>
                    <a:pt x="54" y="32"/>
                  </a:cubicBezTo>
                  <a:cubicBezTo>
                    <a:pt x="54" y="32"/>
                    <a:pt x="54" y="31"/>
                    <a:pt x="55" y="31"/>
                  </a:cubicBezTo>
                  <a:cubicBezTo>
                    <a:pt x="58" y="32"/>
                    <a:pt x="69" y="33"/>
                    <a:pt x="73" y="46"/>
                  </a:cubicBezTo>
                  <a:cubicBezTo>
                    <a:pt x="73" y="46"/>
                    <a:pt x="77" y="57"/>
                    <a:pt x="78" y="69"/>
                  </a:cubicBezTo>
                  <a:cubicBezTo>
                    <a:pt x="78" y="70"/>
                    <a:pt x="79" y="70"/>
                    <a:pt x="79" y="69"/>
                  </a:cubicBezTo>
                  <a:cubicBezTo>
                    <a:pt x="81" y="65"/>
                    <a:pt x="84" y="56"/>
                    <a:pt x="84" y="45"/>
                  </a:cubicBezTo>
                  <a:cubicBezTo>
                    <a:pt x="84" y="28"/>
                    <a:pt x="75" y="14"/>
                    <a:pt x="58" y="10"/>
                  </a:cubicBezTo>
                  <a:cubicBezTo>
                    <a:pt x="58" y="10"/>
                    <a:pt x="29" y="0"/>
                    <a:pt x="25" y="22"/>
                  </a:cubicBezTo>
                  <a:cubicBezTo>
                    <a:pt x="25" y="22"/>
                    <a:pt x="0" y="27"/>
                    <a:pt x="15" y="69"/>
                  </a:cubicBezTo>
                  <a:cubicBezTo>
                    <a:pt x="15" y="70"/>
                    <a:pt x="16" y="70"/>
                    <a:pt x="16" y="69"/>
                  </a:cubicBezTo>
                  <a:cubicBezTo>
                    <a:pt x="17" y="61"/>
                    <a:pt x="20" y="42"/>
                    <a:pt x="24" y="32"/>
                  </a:cubicBezTo>
                  <a:cubicBezTo>
                    <a:pt x="24" y="30"/>
                    <a:pt x="26" y="30"/>
                    <a:pt x="27" y="31"/>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1" name="Freeform 128">
              <a:extLst>
                <a:ext uri="{FF2B5EF4-FFF2-40B4-BE49-F238E27FC236}">
                  <a16:creationId xmlns:a16="http://schemas.microsoft.com/office/drawing/2014/main" id="{AD5B4FA9-76D5-4120-9FB2-61B1BC2473FC}"/>
                </a:ext>
              </a:extLst>
            </p:cNvPr>
            <p:cNvSpPr>
              <a:spLocks/>
            </p:cNvSpPr>
            <p:nvPr userDrawn="1"/>
          </p:nvSpPr>
          <p:spPr bwMode="auto">
            <a:xfrm>
              <a:off x="10157422" y="5122085"/>
              <a:ext cx="1168632" cy="269270"/>
            </a:xfrm>
            <a:custGeom>
              <a:avLst/>
              <a:gdLst>
                <a:gd name="T0" fmla="*/ 326 w 326"/>
                <a:gd name="T1" fmla="*/ 27 h 75"/>
                <a:gd name="T2" fmla="*/ 326 w 326"/>
                <a:gd name="T3" fmla="*/ 22 h 75"/>
                <a:gd name="T4" fmla="*/ 275 w 326"/>
                <a:gd name="T5" fmla="*/ 3 h 75"/>
                <a:gd name="T6" fmla="*/ 212 w 326"/>
                <a:gd name="T7" fmla="*/ 9 h 75"/>
                <a:gd name="T8" fmla="*/ 163 w 326"/>
                <a:gd name="T9" fmla="*/ 19 h 75"/>
                <a:gd name="T10" fmla="*/ 127 w 326"/>
                <a:gd name="T11" fmla="*/ 13 h 75"/>
                <a:gd name="T12" fmla="*/ 81 w 326"/>
                <a:gd name="T13" fmla="*/ 5 h 75"/>
                <a:gd name="T14" fmla="*/ 42 w 326"/>
                <a:gd name="T15" fmla="*/ 2 h 75"/>
                <a:gd name="T16" fmla="*/ 4 w 326"/>
                <a:gd name="T17" fmla="*/ 25 h 75"/>
                <a:gd name="T18" fmla="*/ 36 w 326"/>
                <a:gd name="T19" fmla="*/ 54 h 75"/>
                <a:gd name="T20" fmla="*/ 67 w 326"/>
                <a:gd name="T21" fmla="*/ 60 h 75"/>
                <a:gd name="T22" fmla="*/ 76 w 326"/>
                <a:gd name="T23" fmla="*/ 54 h 75"/>
                <a:gd name="T24" fmla="*/ 129 w 326"/>
                <a:gd name="T25" fmla="*/ 54 h 75"/>
                <a:gd name="T26" fmla="*/ 129 w 326"/>
                <a:gd name="T27" fmla="*/ 75 h 75"/>
                <a:gd name="T28" fmla="*/ 193 w 326"/>
                <a:gd name="T29" fmla="*/ 74 h 75"/>
                <a:gd name="T30" fmla="*/ 283 w 326"/>
                <a:gd name="T31" fmla="*/ 58 h 75"/>
                <a:gd name="T32" fmla="*/ 326 w 326"/>
                <a:gd name="T33"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6" h="75">
                  <a:moveTo>
                    <a:pt x="326" y="27"/>
                  </a:moveTo>
                  <a:cubicBezTo>
                    <a:pt x="326" y="25"/>
                    <a:pt x="326" y="23"/>
                    <a:pt x="326" y="22"/>
                  </a:cubicBezTo>
                  <a:cubicBezTo>
                    <a:pt x="326" y="22"/>
                    <a:pt x="326" y="0"/>
                    <a:pt x="275" y="3"/>
                  </a:cubicBezTo>
                  <a:cubicBezTo>
                    <a:pt x="275" y="3"/>
                    <a:pt x="234" y="5"/>
                    <a:pt x="212" y="9"/>
                  </a:cubicBezTo>
                  <a:cubicBezTo>
                    <a:pt x="212" y="9"/>
                    <a:pt x="182" y="19"/>
                    <a:pt x="163" y="19"/>
                  </a:cubicBezTo>
                  <a:cubicBezTo>
                    <a:pt x="163" y="19"/>
                    <a:pt x="145" y="18"/>
                    <a:pt x="127" y="13"/>
                  </a:cubicBezTo>
                  <a:cubicBezTo>
                    <a:pt x="127" y="13"/>
                    <a:pt x="119" y="9"/>
                    <a:pt x="81" y="5"/>
                  </a:cubicBezTo>
                  <a:cubicBezTo>
                    <a:pt x="81" y="5"/>
                    <a:pt x="53" y="2"/>
                    <a:pt x="42" y="2"/>
                  </a:cubicBezTo>
                  <a:cubicBezTo>
                    <a:pt x="31" y="2"/>
                    <a:pt x="4" y="4"/>
                    <a:pt x="4" y="25"/>
                  </a:cubicBezTo>
                  <a:cubicBezTo>
                    <a:pt x="4" y="25"/>
                    <a:pt x="0" y="45"/>
                    <a:pt x="36" y="54"/>
                  </a:cubicBezTo>
                  <a:cubicBezTo>
                    <a:pt x="50" y="57"/>
                    <a:pt x="67" y="60"/>
                    <a:pt x="67" y="60"/>
                  </a:cubicBezTo>
                  <a:cubicBezTo>
                    <a:pt x="69" y="54"/>
                    <a:pt x="76" y="54"/>
                    <a:pt x="76" y="54"/>
                  </a:cubicBezTo>
                  <a:cubicBezTo>
                    <a:pt x="129" y="54"/>
                    <a:pt x="129" y="54"/>
                    <a:pt x="129" y="54"/>
                  </a:cubicBezTo>
                  <a:cubicBezTo>
                    <a:pt x="129" y="75"/>
                    <a:pt x="129" y="75"/>
                    <a:pt x="129" y="75"/>
                  </a:cubicBezTo>
                  <a:cubicBezTo>
                    <a:pt x="193" y="74"/>
                    <a:pt x="193" y="74"/>
                    <a:pt x="193" y="74"/>
                  </a:cubicBezTo>
                  <a:cubicBezTo>
                    <a:pt x="283" y="58"/>
                    <a:pt x="283" y="58"/>
                    <a:pt x="283" y="58"/>
                  </a:cubicBezTo>
                  <a:cubicBezTo>
                    <a:pt x="283" y="58"/>
                    <a:pt x="326" y="48"/>
                    <a:pt x="326" y="27"/>
                  </a:cubicBezTo>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2" name="Freeform 129">
              <a:extLst>
                <a:ext uri="{FF2B5EF4-FFF2-40B4-BE49-F238E27FC236}">
                  <a16:creationId xmlns:a16="http://schemas.microsoft.com/office/drawing/2014/main" id="{826A335C-0A86-4918-9E3E-334602AC0B4F}"/>
                </a:ext>
              </a:extLst>
            </p:cNvPr>
            <p:cNvSpPr>
              <a:spLocks/>
            </p:cNvSpPr>
            <p:nvPr userDrawn="1"/>
          </p:nvSpPr>
          <p:spPr bwMode="auto">
            <a:xfrm>
              <a:off x="10394379" y="5301598"/>
              <a:ext cx="226187" cy="86166"/>
            </a:xfrm>
            <a:custGeom>
              <a:avLst/>
              <a:gdLst>
                <a:gd name="T0" fmla="*/ 63 w 63"/>
                <a:gd name="T1" fmla="*/ 24 h 24"/>
                <a:gd name="T2" fmla="*/ 10 w 63"/>
                <a:gd name="T3" fmla="*/ 24 h 24"/>
                <a:gd name="T4" fmla="*/ 0 w 63"/>
                <a:gd name="T5" fmla="*/ 14 h 24"/>
                <a:gd name="T6" fmla="*/ 0 w 63"/>
                <a:gd name="T7" fmla="*/ 3 h 24"/>
                <a:gd name="T8" fmla="*/ 3 w 63"/>
                <a:gd name="T9" fmla="*/ 0 h 24"/>
                <a:gd name="T10" fmla="*/ 63 w 63"/>
                <a:gd name="T11" fmla="*/ 4 h 24"/>
                <a:gd name="T12" fmla="*/ 63 w 6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63" h="24">
                  <a:moveTo>
                    <a:pt x="63" y="24"/>
                  </a:moveTo>
                  <a:cubicBezTo>
                    <a:pt x="10" y="24"/>
                    <a:pt x="10" y="24"/>
                    <a:pt x="10" y="24"/>
                  </a:cubicBezTo>
                  <a:cubicBezTo>
                    <a:pt x="4" y="24"/>
                    <a:pt x="0" y="20"/>
                    <a:pt x="0" y="14"/>
                  </a:cubicBezTo>
                  <a:cubicBezTo>
                    <a:pt x="0" y="3"/>
                    <a:pt x="0" y="3"/>
                    <a:pt x="0" y="3"/>
                  </a:cubicBezTo>
                  <a:cubicBezTo>
                    <a:pt x="0" y="1"/>
                    <a:pt x="1" y="0"/>
                    <a:pt x="3" y="0"/>
                  </a:cubicBezTo>
                  <a:cubicBezTo>
                    <a:pt x="63" y="4"/>
                    <a:pt x="63" y="4"/>
                    <a:pt x="63" y="4"/>
                  </a:cubicBezTo>
                  <a:lnTo>
                    <a:pt x="63" y="24"/>
                  </a:lnTo>
                  <a:close/>
                </a:path>
              </a:pathLst>
            </a:custGeom>
            <a:solidFill>
              <a:srgbClr val="FFB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3" name="Freeform 130">
              <a:extLst>
                <a:ext uri="{FF2B5EF4-FFF2-40B4-BE49-F238E27FC236}">
                  <a16:creationId xmlns:a16="http://schemas.microsoft.com/office/drawing/2014/main" id="{73D17D99-F5BC-4D92-9E9E-AE8181EA7B9D}"/>
                </a:ext>
              </a:extLst>
            </p:cNvPr>
            <p:cNvSpPr>
              <a:spLocks noEditPoints="1"/>
            </p:cNvSpPr>
            <p:nvPr userDrawn="1"/>
          </p:nvSpPr>
          <p:spPr bwMode="auto">
            <a:xfrm>
              <a:off x="9970728" y="4156303"/>
              <a:ext cx="1545610" cy="1314037"/>
            </a:xfrm>
            <a:custGeom>
              <a:avLst/>
              <a:gdLst>
                <a:gd name="T0" fmla="*/ 204 w 431"/>
                <a:gd name="T1" fmla="*/ 102 h 366"/>
                <a:gd name="T2" fmla="*/ 203 w 431"/>
                <a:gd name="T3" fmla="*/ 107 h 366"/>
                <a:gd name="T4" fmla="*/ 227 w 431"/>
                <a:gd name="T5" fmla="*/ 102 h 366"/>
                <a:gd name="T6" fmla="*/ 249 w 431"/>
                <a:gd name="T7" fmla="*/ 57 h 366"/>
                <a:gd name="T8" fmla="*/ 245 w 431"/>
                <a:gd name="T9" fmla="*/ 62 h 366"/>
                <a:gd name="T10" fmla="*/ 221 w 431"/>
                <a:gd name="T11" fmla="*/ 25 h 366"/>
                <a:gd name="T12" fmla="*/ 194 w 431"/>
                <a:gd name="T13" fmla="*/ 24 h 366"/>
                <a:gd name="T14" fmla="*/ 182 w 431"/>
                <a:gd name="T15" fmla="*/ 62 h 366"/>
                <a:gd name="T16" fmla="*/ 214 w 431"/>
                <a:gd name="T17" fmla="*/ 1 h 366"/>
                <a:gd name="T18" fmla="*/ 219 w 431"/>
                <a:gd name="T19" fmla="*/ 314 h 366"/>
                <a:gd name="T20" fmla="*/ 188 w 431"/>
                <a:gd name="T21" fmla="*/ 323 h 366"/>
                <a:gd name="T22" fmla="*/ 211 w 431"/>
                <a:gd name="T23" fmla="*/ 288 h 366"/>
                <a:gd name="T24" fmla="*/ 262 w 431"/>
                <a:gd name="T25" fmla="*/ 210 h 366"/>
                <a:gd name="T26" fmla="*/ 282 w 431"/>
                <a:gd name="T27" fmla="*/ 164 h 366"/>
                <a:gd name="T28" fmla="*/ 228 w 431"/>
                <a:gd name="T29" fmla="*/ 112 h 366"/>
                <a:gd name="T30" fmla="*/ 200 w 431"/>
                <a:gd name="T31" fmla="*/ 111 h 366"/>
                <a:gd name="T32" fmla="*/ 149 w 431"/>
                <a:gd name="T33" fmla="*/ 180 h 366"/>
                <a:gd name="T34" fmla="*/ 264 w 431"/>
                <a:gd name="T35" fmla="*/ 170 h 366"/>
                <a:gd name="T36" fmla="*/ 335 w 431"/>
                <a:gd name="T37" fmla="*/ 327 h 366"/>
                <a:gd name="T38" fmla="*/ 88 w 431"/>
                <a:gd name="T39" fmla="*/ 323 h 366"/>
                <a:gd name="T40" fmla="*/ 378 w 431"/>
                <a:gd name="T41" fmla="*/ 291 h 366"/>
                <a:gd name="T42" fmla="*/ 215 w 431"/>
                <a:gd name="T43" fmla="*/ 288 h 366"/>
                <a:gd name="T44" fmla="*/ 94 w 431"/>
                <a:gd name="T45" fmla="*/ 271 h 366"/>
                <a:gd name="T46" fmla="*/ 233 w 431"/>
                <a:gd name="T47" fmla="*/ 113 h 366"/>
                <a:gd name="T48" fmla="*/ 195 w 431"/>
                <a:gd name="T49" fmla="*/ 116 h 366"/>
                <a:gd name="T50" fmla="*/ 121 w 431"/>
                <a:gd name="T51" fmla="*/ 220 h 366"/>
                <a:gd name="T52" fmla="*/ 34 w 431"/>
                <a:gd name="T53" fmla="*/ 220 h 366"/>
                <a:gd name="T54" fmla="*/ 48 w 431"/>
                <a:gd name="T55" fmla="*/ 231 h 366"/>
                <a:gd name="T56" fmla="*/ 0 w 431"/>
                <a:gd name="T57" fmla="*/ 246 h 366"/>
                <a:gd name="T58" fmla="*/ 119 w 431"/>
                <a:gd name="T59" fmla="*/ 246 h 366"/>
                <a:gd name="T60" fmla="*/ 312 w 431"/>
                <a:gd name="T61" fmla="*/ 246 h 366"/>
                <a:gd name="T62" fmla="*/ 431 w 431"/>
                <a:gd name="T63" fmla="*/ 246 h 366"/>
                <a:gd name="T64" fmla="*/ 383 w 431"/>
                <a:gd name="T65" fmla="*/ 231 h 366"/>
                <a:gd name="T66" fmla="*/ 397 w 431"/>
                <a:gd name="T67" fmla="*/ 220 h 366"/>
                <a:gd name="T68" fmla="*/ 310 w 431"/>
                <a:gd name="T69" fmla="*/ 220 h 366"/>
                <a:gd name="T70" fmla="*/ 178 w 431"/>
                <a:gd name="T71" fmla="*/ 57 h 366"/>
                <a:gd name="T72" fmla="*/ 205 w 431"/>
                <a:gd name="T73" fmla="*/ 102 h 366"/>
                <a:gd name="T74" fmla="*/ 118 w 431"/>
                <a:gd name="T75" fmla="*/ 325 h 366"/>
                <a:gd name="T76" fmla="*/ 181 w 431"/>
                <a:gd name="T77" fmla="*/ 343 h 366"/>
                <a:gd name="T78" fmla="*/ 297 w 431"/>
                <a:gd name="T79" fmla="*/ 343 h 366"/>
                <a:gd name="T80" fmla="*/ 151 w 431"/>
                <a:gd name="T81" fmla="*/ 355 h 366"/>
                <a:gd name="T82" fmla="*/ 198 w 431"/>
                <a:gd name="T83"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1" h="366">
                  <a:moveTo>
                    <a:pt x="187" y="343"/>
                  </a:moveTo>
                  <a:cubicBezTo>
                    <a:pt x="187" y="343"/>
                    <a:pt x="187" y="343"/>
                    <a:pt x="187" y="343"/>
                  </a:cubicBezTo>
                  <a:moveTo>
                    <a:pt x="204" y="102"/>
                  </a:moveTo>
                  <a:cubicBezTo>
                    <a:pt x="204" y="102"/>
                    <a:pt x="209" y="104"/>
                    <a:pt x="214" y="104"/>
                  </a:cubicBezTo>
                  <a:moveTo>
                    <a:pt x="203" y="111"/>
                  </a:moveTo>
                  <a:cubicBezTo>
                    <a:pt x="203" y="107"/>
                    <a:pt x="203" y="107"/>
                    <a:pt x="203" y="107"/>
                  </a:cubicBezTo>
                  <a:cubicBezTo>
                    <a:pt x="203" y="102"/>
                    <a:pt x="203" y="102"/>
                    <a:pt x="203" y="102"/>
                  </a:cubicBezTo>
                  <a:moveTo>
                    <a:pt x="227" y="117"/>
                  </a:moveTo>
                  <a:cubicBezTo>
                    <a:pt x="227" y="102"/>
                    <a:pt x="227" y="102"/>
                    <a:pt x="227" y="102"/>
                  </a:cubicBezTo>
                  <a:cubicBezTo>
                    <a:pt x="234" y="98"/>
                    <a:pt x="241" y="91"/>
                    <a:pt x="244" y="76"/>
                  </a:cubicBezTo>
                  <a:cubicBezTo>
                    <a:pt x="247" y="73"/>
                    <a:pt x="249" y="71"/>
                    <a:pt x="249" y="71"/>
                  </a:cubicBezTo>
                  <a:cubicBezTo>
                    <a:pt x="256" y="62"/>
                    <a:pt x="249" y="57"/>
                    <a:pt x="249" y="57"/>
                  </a:cubicBezTo>
                  <a:cubicBezTo>
                    <a:pt x="249" y="57"/>
                    <a:pt x="248" y="57"/>
                    <a:pt x="248" y="57"/>
                  </a:cubicBezTo>
                  <a:cubicBezTo>
                    <a:pt x="248" y="57"/>
                    <a:pt x="247" y="61"/>
                    <a:pt x="246" y="62"/>
                  </a:cubicBezTo>
                  <a:cubicBezTo>
                    <a:pt x="246" y="63"/>
                    <a:pt x="245" y="63"/>
                    <a:pt x="245" y="62"/>
                  </a:cubicBezTo>
                  <a:cubicBezTo>
                    <a:pt x="244" y="50"/>
                    <a:pt x="240" y="39"/>
                    <a:pt x="240" y="39"/>
                  </a:cubicBezTo>
                  <a:cubicBezTo>
                    <a:pt x="236" y="26"/>
                    <a:pt x="225" y="25"/>
                    <a:pt x="222" y="24"/>
                  </a:cubicBezTo>
                  <a:cubicBezTo>
                    <a:pt x="221" y="24"/>
                    <a:pt x="221" y="25"/>
                    <a:pt x="221" y="25"/>
                  </a:cubicBezTo>
                  <a:cubicBezTo>
                    <a:pt x="224" y="28"/>
                    <a:pt x="226" y="30"/>
                    <a:pt x="228" y="31"/>
                  </a:cubicBezTo>
                  <a:cubicBezTo>
                    <a:pt x="228" y="31"/>
                    <a:pt x="228" y="32"/>
                    <a:pt x="227" y="32"/>
                  </a:cubicBezTo>
                  <a:cubicBezTo>
                    <a:pt x="207" y="32"/>
                    <a:pt x="198" y="26"/>
                    <a:pt x="194" y="24"/>
                  </a:cubicBezTo>
                  <a:cubicBezTo>
                    <a:pt x="193" y="23"/>
                    <a:pt x="191" y="23"/>
                    <a:pt x="191" y="25"/>
                  </a:cubicBezTo>
                  <a:cubicBezTo>
                    <a:pt x="187" y="35"/>
                    <a:pt x="184" y="54"/>
                    <a:pt x="183" y="62"/>
                  </a:cubicBezTo>
                  <a:cubicBezTo>
                    <a:pt x="183" y="63"/>
                    <a:pt x="182" y="63"/>
                    <a:pt x="182" y="62"/>
                  </a:cubicBezTo>
                  <a:cubicBezTo>
                    <a:pt x="167" y="20"/>
                    <a:pt x="192" y="15"/>
                    <a:pt x="192" y="15"/>
                  </a:cubicBezTo>
                  <a:cubicBezTo>
                    <a:pt x="194" y="2"/>
                    <a:pt x="205" y="0"/>
                    <a:pt x="214" y="1"/>
                  </a:cubicBezTo>
                  <a:cubicBezTo>
                    <a:pt x="214" y="1"/>
                    <a:pt x="214" y="1"/>
                    <a:pt x="214" y="1"/>
                  </a:cubicBezTo>
                  <a:cubicBezTo>
                    <a:pt x="220" y="1"/>
                    <a:pt x="225" y="3"/>
                    <a:pt x="225" y="3"/>
                  </a:cubicBezTo>
                  <a:cubicBezTo>
                    <a:pt x="238" y="6"/>
                    <a:pt x="247" y="15"/>
                    <a:pt x="250" y="27"/>
                  </a:cubicBezTo>
                  <a:moveTo>
                    <a:pt x="219" y="314"/>
                  </a:moveTo>
                  <a:cubicBezTo>
                    <a:pt x="186" y="296"/>
                    <a:pt x="100" y="280"/>
                    <a:pt x="100" y="280"/>
                  </a:cubicBezTo>
                  <a:moveTo>
                    <a:pt x="325" y="282"/>
                  </a:moveTo>
                  <a:cubicBezTo>
                    <a:pt x="256" y="303"/>
                    <a:pt x="188" y="323"/>
                    <a:pt x="188" y="323"/>
                  </a:cubicBezTo>
                  <a:moveTo>
                    <a:pt x="167" y="170"/>
                  </a:moveTo>
                  <a:cubicBezTo>
                    <a:pt x="167" y="170"/>
                    <a:pt x="170" y="240"/>
                    <a:pt x="166" y="278"/>
                  </a:cubicBezTo>
                  <a:cubicBezTo>
                    <a:pt x="166" y="278"/>
                    <a:pt x="196" y="288"/>
                    <a:pt x="211" y="288"/>
                  </a:cubicBezTo>
                  <a:cubicBezTo>
                    <a:pt x="218" y="288"/>
                    <a:pt x="218" y="288"/>
                    <a:pt x="218" y="288"/>
                  </a:cubicBezTo>
                  <a:cubicBezTo>
                    <a:pt x="233" y="288"/>
                    <a:pt x="264" y="278"/>
                    <a:pt x="264" y="278"/>
                  </a:cubicBezTo>
                  <a:cubicBezTo>
                    <a:pt x="262" y="259"/>
                    <a:pt x="262" y="232"/>
                    <a:pt x="262" y="210"/>
                  </a:cubicBezTo>
                  <a:moveTo>
                    <a:pt x="263" y="197"/>
                  </a:moveTo>
                  <a:cubicBezTo>
                    <a:pt x="282" y="180"/>
                    <a:pt x="282" y="180"/>
                    <a:pt x="282" y="180"/>
                  </a:cubicBezTo>
                  <a:cubicBezTo>
                    <a:pt x="282" y="164"/>
                    <a:pt x="282" y="164"/>
                    <a:pt x="282" y="164"/>
                  </a:cubicBezTo>
                  <a:cubicBezTo>
                    <a:pt x="282" y="145"/>
                    <a:pt x="271" y="128"/>
                    <a:pt x="254" y="121"/>
                  </a:cubicBezTo>
                  <a:cubicBezTo>
                    <a:pt x="244" y="116"/>
                    <a:pt x="234" y="114"/>
                    <a:pt x="231" y="111"/>
                  </a:cubicBezTo>
                  <a:cubicBezTo>
                    <a:pt x="230" y="110"/>
                    <a:pt x="228" y="111"/>
                    <a:pt x="228" y="112"/>
                  </a:cubicBezTo>
                  <a:cubicBezTo>
                    <a:pt x="227" y="118"/>
                    <a:pt x="225" y="127"/>
                    <a:pt x="216" y="127"/>
                  </a:cubicBezTo>
                  <a:cubicBezTo>
                    <a:pt x="206" y="127"/>
                    <a:pt x="204" y="118"/>
                    <a:pt x="203" y="112"/>
                  </a:cubicBezTo>
                  <a:cubicBezTo>
                    <a:pt x="203" y="111"/>
                    <a:pt x="201" y="110"/>
                    <a:pt x="200" y="111"/>
                  </a:cubicBezTo>
                  <a:cubicBezTo>
                    <a:pt x="197" y="114"/>
                    <a:pt x="187" y="116"/>
                    <a:pt x="177" y="121"/>
                  </a:cubicBezTo>
                  <a:cubicBezTo>
                    <a:pt x="160" y="128"/>
                    <a:pt x="149" y="145"/>
                    <a:pt x="149" y="164"/>
                  </a:cubicBezTo>
                  <a:cubicBezTo>
                    <a:pt x="149" y="180"/>
                    <a:pt x="149" y="180"/>
                    <a:pt x="149" y="180"/>
                  </a:cubicBezTo>
                  <a:cubicBezTo>
                    <a:pt x="168" y="197"/>
                    <a:pt x="168" y="197"/>
                    <a:pt x="168" y="197"/>
                  </a:cubicBezTo>
                  <a:moveTo>
                    <a:pt x="262" y="210"/>
                  </a:moveTo>
                  <a:cubicBezTo>
                    <a:pt x="263" y="188"/>
                    <a:pt x="264" y="170"/>
                    <a:pt x="264" y="170"/>
                  </a:cubicBezTo>
                  <a:moveTo>
                    <a:pt x="181" y="343"/>
                  </a:moveTo>
                  <a:cubicBezTo>
                    <a:pt x="181" y="343"/>
                    <a:pt x="237" y="343"/>
                    <a:pt x="245" y="343"/>
                  </a:cubicBezTo>
                  <a:cubicBezTo>
                    <a:pt x="280" y="338"/>
                    <a:pt x="335" y="327"/>
                    <a:pt x="335" y="327"/>
                  </a:cubicBezTo>
                  <a:cubicBezTo>
                    <a:pt x="335" y="327"/>
                    <a:pt x="347" y="324"/>
                    <a:pt x="358" y="319"/>
                  </a:cubicBezTo>
                  <a:moveTo>
                    <a:pt x="70" y="316"/>
                  </a:moveTo>
                  <a:cubicBezTo>
                    <a:pt x="74" y="319"/>
                    <a:pt x="80" y="321"/>
                    <a:pt x="88" y="323"/>
                  </a:cubicBezTo>
                  <a:cubicBezTo>
                    <a:pt x="99" y="325"/>
                    <a:pt x="109" y="327"/>
                    <a:pt x="119" y="329"/>
                  </a:cubicBezTo>
                  <a:moveTo>
                    <a:pt x="378" y="299"/>
                  </a:moveTo>
                  <a:cubicBezTo>
                    <a:pt x="378" y="296"/>
                    <a:pt x="378" y="293"/>
                    <a:pt x="378" y="291"/>
                  </a:cubicBezTo>
                  <a:cubicBezTo>
                    <a:pt x="378" y="291"/>
                    <a:pt x="378" y="269"/>
                    <a:pt x="327" y="272"/>
                  </a:cubicBezTo>
                  <a:cubicBezTo>
                    <a:pt x="327" y="272"/>
                    <a:pt x="286" y="274"/>
                    <a:pt x="264" y="278"/>
                  </a:cubicBezTo>
                  <a:cubicBezTo>
                    <a:pt x="264" y="278"/>
                    <a:pt x="234" y="288"/>
                    <a:pt x="215" y="288"/>
                  </a:cubicBezTo>
                  <a:cubicBezTo>
                    <a:pt x="215" y="288"/>
                    <a:pt x="197" y="287"/>
                    <a:pt x="179" y="282"/>
                  </a:cubicBezTo>
                  <a:cubicBezTo>
                    <a:pt x="179" y="282"/>
                    <a:pt x="171" y="278"/>
                    <a:pt x="133" y="274"/>
                  </a:cubicBezTo>
                  <a:cubicBezTo>
                    <a:pt x="133" y="274"/>
                    <a:pt x="105" y="271"/>
                    <a:pt x="94" y="271"/>
                  </a:cubicBezTo>
                  <a:cubicBezTo>
                    <a:pt x="83" y="271"/>
                    <a:pt x="56" y="273"/>
                    <a:pt x="56" y="294"/>
                  </a:cubicBezTo>
                  <a:cubicBezTo>
                    <a:pt x="56" y="294"/>
                    <a:pt x="56" y="295"/>
                    <a:pt x="56" y="297"/>
                  </a:cubicBezTo>
                  <a:moveTo>
                    <a:pt x="233" y="113"/>
                  </a:moveTo>
                  <a:cubicBezTo>
                    <a:pt x="233" y="113"/>
                    <a:pt x="233" y="113"/>
                    <a:pt x="233" y="113"/>
                  </a:cubicBezTo>
                  <a:moveTo>
                    <a:pt x="195" y="114"/>
                  </a:moveTo>
                  <a:cubicBezTo>
                    <a:pt x="195" y="116"/>
                    <a:pt x="195" y="116"/>
                    <a:pt x="195" y="116"/>
                  </a:cubicBezTo>
                  <a:cubicBezTo>
                    <a:pt x="195" y="116"/>
                    <a:pt x="196" y="136"/>
                    <a:pt x="213" y="136"/>
                  </a:cubicBezTo>
                  <a:moveTo>
                    <a:pt x="152" y="184"/>
                  </a:moveTo>
                  <a:cubicBezTo>
                    <a:pt x="142" y="200"/>
                    <a:pt x="128" y="213"/>
                    <a:pt x="121" y="220"/>
                  </a:cubicBezTo>
                  <a:cubicBezTo>
                    <a:pt x="118" y="222"/>
                    <a:pt x="114" y="224"/>
                    <a:pt x="110" y="224"/>
                  </a:cubicBezTo>
                  <a:cubicBezTo>
                    <a:pt x="96" y="225"/>
                    <a:pt x="71" y="224"/>
                    <a:pt x="71" y="224"/>
                  </a:cubicBezTo>
                  <a:cubicBezTo>
                    <a:pt x="71" y="224"/>
                    <a:pt x="44" y="219"/>
                    <a:pt x="34" y="220"/>
                  </a:cubicBezTo>
                  <a:cubicBezTo>
                    <a:pt x="34" y="220"/>
                    <a:pt x="29" y="219"/>
                    <a:pt x="27" y="223"/>
                  </a:cubicBezTo>
                  <a:cubicBezTo>
                    <a:pt x="27" y="223"/>
                    <a:pt x="27" y="227"/>
                    <a:pt x="32" y="227"/>
                  </a:cubicBezTo>
                  <a:cubicBezTo>
                    <a:pt x="38" y="228"/>
                    <a:pt x="44" y="227"/>
                    <a:pt x="48" y="231"/>
                  </a:cubicBezTo>
                  <a:cubicBezTo>
                    <a:pt x="9" y="237"/>
                    <a:pt x="9" y="237"/>
                    <a:pt x="9" y="237"/>
                  </a:cubicBezTo>
                  <a:cubicBezTo>
                    <a:pt x="9" y="237"/>
                    <a:pt x="4" y="237"/>
                    <a:pt x="4" y="241"/>
                  </a:cubicBezTo>
                  <a:cubicBezTo>
                    <a:pt x="4" y="241"/>
                    <a:pt x="0" y="243"/>
                    <a:pt x="0" y="246"/>
                  </a:cubicBezTo>
                  <a:cubicBezTo>
                    <a:pt x="0" y="246"/>
                    <a:pt x="1" y="249"/>
                    <a:pt x="8" y="249"/>
                  </a:cubicBezTo>
                  <a:cubicBezTo>
                    <a:pt x="8" y="249"/>
                    <a:pt x="35" y="253"/>
                    <a:pt x="67" y="246"/>
                  </a:cubicBezTo>
                  <a:cubicBezTo>
                    <a:pt x="67" y="246"/>
                    <a:pt x="98" y="249"/>
                    <a:pt x="119" y="246"/>
                  </a:cubicBezTo>
                  <a:cubicBezTo>
                    <a:pt x="136" y="243"/>
                    <a:pt x="159" y="220"/>
                    <a:pt x="168" y="207"/>
                  </a:cubicBezTo>
                  <a:moveTo>
                    <a:pt x="263" y="207"/>
                  </a:moveTo>
                  <a:cubicBezTo>
                    <a:pt x="272" y="220"/>
                    <a:pt x="295" y="243"/>
                    <a:pt x="312" y="246"/>
                  </a:cubicBezTo>
                  <a:cubicBezTo>
                    <a:pt x="333" y="249"/>
                    <a:pt x="364" y="246"/>
                    <a:pt x="364" y="246"/>
                  </a:cubicBezTo>
                  <a:cubicBezTo>
                    <a:pt x="396" y="253"/>
                    <a:pt x="423" y="249"/>
                    <a:pt x="423" y="249"/>
                  </a:cubicBezTo>
                  <a:cubicBezTo>
                    <a:pt x="430" y="249"/>
                    <a:pt x="431" y="246"/>
                    <a:pt x="431" y="246"/>
                  </a:cubicBezTo>
                  <a:cubicBezTo>
                    <a:pt x="431" y="243"/>
                    <a:pt x="427" y="241"/>
                    <a:pt x="427" y="241"/>
                  </a:cubicBezTo>
                  <a:cubicBezTo>
                    <a:pt x="427" y="237"/>
                    <a:pt x="422" y="237"/>
                    <a:pt x="422" y="237"/>
                  </a:cubicBezTo>
                  <a:cubicBezTo>
                    <a:pt x="383" y="231"/>
                    <a:pt x="383" y="231"/>
                    <a:pt x="383" y="231"/>
                  </a:cubicBezTo>
                  <a:cubicBezTo>
                    <a:pt x="387" y="227"/>
                    <a:pt x="393" y="228"/>
                    <a:pt x="399" y="227"/>
                  </a:cubicBezTo>
                  <a:cubicBezTo>
                    <a:pt x="404" y="227"/>
                    <a:pt x="404" y="223"/>
                    <a:pt x="404" y="223"/>
                  </a:cubicBezTo>
                  <a:cubicBezTo>
                    <a:pt x="402" y="219"/>
                    <a:pt x="397" y="220"/>
                    <a:pt x="397" y="220"/>
                  </a:cubicBezTo>
                  <a:cubicBezTo>
                    <a:pt x="387" y="219"/>
                    <a:pt x="360" y="224"/>
                    <a:pt x="360" y="224"/>
                  </a:cubicBezTo>
                  <a:cubicBezTo>
                    <a:pt x="360" y="224"/>
                    <a:pt x="335" y="225"/>
                    <a:pt x="321" y="224"/>
                  </a:cubicBezTo>
                  <a:cubicBezTo>
                    <a:pt x="317" y="224"/>
                    <a:pt x="313" y="222"/>
                    <a:pt x="310" y="220"/>
                  </a:cubicBezTo>
                  <a:cubicBezTo>
                    <a:pt x="303" y="213"/>
                    <a:pt x="289" y="200"/>
                    <a:pt x="279" y="184"/>
                  </a:cubicBezTo>
                  <a:moveTo>
                    <a:pt x="180" y="57"/>
                  </a:moveTo>
                  <a:cubicBezTo>
                    <a:pt x="179" y="57"/>
                    <a:pt x="179" y="57"/>
                    <a:pt x="178" y="57"/>
                  </a:cubicBezTo>
                  <a:cubicBezTo>
                    <a:pt x="178" y="57"/>
                    <a:pt x="171" y="62"/>
                    <a:pt x="178" y="71"/>
                  </a:cubicBezTo>
                  <a:cubicBezTo>
                    <a:pt x="178" y="71"/>
                    <a:pt x="181" y="74"/>
                    <a:pt x="185" y="77"/>
                  </a:cubicBezTo>
                  <a:cubicBezTo>
                    <a:pt x="188" y="85"/>
                    <a:pt x="194" y="97"/>
                    <a:pt x="205" y="102"/>
                  </a:cubicBezTo>
                  <a:moveTo>
                    <a:pt x="181" y="323"/>
                  </a:moveTo>
                  <a:cubicBezTo>
                    <a:pt x="124" y="318"/>
                    <a:pt x="124" y="318"/>
                    <a:pt x="124" y="318"/>
                  </a:cubicBezTo>
                  <a:cubicBezTo>
                    <a:pt x="121" y="318"/>
                    <a:pt x="118" y="321"/>
                    <a:pt x="118" y="325"/>
                  </a:cubicBezTo>
                  <a:cubicBezTo>
                    <a:pt x="118" y="333"/>
                    <a:pt x="118" y="333"/>
                    <a:pt x="118" y="333"/>
                  </a:cubicBezTo>
                  <a:cubicBezTo>
                    <a:pt x="118" y="339"/>
                    <a:pt x="122" y="343"/>
                    <a:pt x="128" y="343"/>
                  </a:cubicBezTo>
                  <a:cubicBezTo>
                    <a:pt x="181" y="343"/>
                    <a:pt x="181" y="343"/>
                    <a:pt x="181" y="343"/>
                  </a:cubicBezTo>
                  <a:lnTo>
                    <a:pt x="181" y="323"/>
                  </a:lnTo>
                  <a:close/>
                  <a:moveTo>
                    <a:pt x="245" y="343"/>
                  </a:moveTo>
                  <a:cubicBezTo>
                    <a:pt x="297" y="343"/>
                    <a:pt x="297" y="343"/>
                    <a:pt x="297" y="343"/>
                  </a:cubicBezTo>
                  <a:cubicBezTo>
                    <a:pt x="303" y="343"/>
                    <a:pt x="308" y="339"/>
                    <a:pt x="308" y="333"/>
                  </a:cubicBezTo>
                  <a:cubicBezTo>
                    <a:pt x="308" y="333"/>
                    <a:pt x="308" y="333"/>
                    <a:pt x="308" y="333"/>
                  </a:cubicBezTo>
                  <a:moveTo>
                    <a:pt x="151" y="355"/>
                  </a:moveTo>
                  <a:cubicBezTo>
                    <a:pt x="265" y="355"/>
                    <a:pt x="265" y="355"/>
                    <a:pt x="265" y="355"/>
                  </a:cubicBezTo>
                  <a:moveTo>
                    <a:pt x="170" y="366"/>
                  </a:moveTo>
                  <a:cubicBezTo>
                    <a:pt x="198" y="366"/>
                    <a:pt x="198" y="366"/>
                    <a:pt x="198" y="366"/>
                  </a:cubicBezTo>
                  <a:moveTo>
                    <a:pt x="208" y="366"/>
                  </a:moveTo>
                  <a:cubicBezTo>
                    <a:pt x="249" y="366"/>
                    <a:pt x="249" y="366"/>
                    <a:pt x="249" y="366"/>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grpSp>
        <p:nvGrpSpPr>
          <p:cNvPr id="26" name="Group 25">
            <a:extLst>
              <a:ext uri="{FF2B5EF4-FFF2-40B4-BE49-F238E27FC236}">
                <a16:creationId xmlns:a16="http://schemas.microsoft.com/office/drawing/2014/main" id="{CAE0BADC-90FF-49AD-B0C2-C2ECE34EB78F}"/>
              </a:ext>
            </a:extLst>
          </p:cNvPr>
          <p:cNvGrpSpPr/>
          <p:nvPr userDrawn="1"/>
        </p:nvGrpSpPr>
        <p:grpSpPr>
          <a:xfrm>
            <a:off x="7089540" y="3211893"/>
            <a:ext cx="548753" cy="337485"/>
            <a:chOff x="7089540" y="3211893"/>
            <a:chExt cx="548753" cy="337485"/>
          </a:xfrm>
        </p:grpSpPr>
        <p:sp>
          <p:nvSpPr>
            <p:cNvPr id="206" name="Freeform 40">
              <a:extLst>
                <a:ext uri="{FF2B5EF4-FFF2-40B4-BE49-F238E27FC236}">
                  <a16:creationId xmlns:a16="http://schemas.microsoft.com/office/drawing/2014/main" id="{06B0DB94-D20A-4D7D-BDCD-E765E8202171}"/>
                </a:ext>
              </a:extLst>
            </p:cNvPr>
            <p:cNvSpPr>
              <a:spLocks noEditPoints="1"/>
            </p:cNvSpPr>
            <p:nvPr userDrawn="1"/>
          </p:nvSpPr>
          <p:spPr bwMode="auto">
            <a:xfrm>
              <a:off x="7089540" y="3211893"/>
              <a:ext cx="208235" cy="337485"/>
            </a:xfrm>
            <a:custGeom>
              <a:avLst/>
              <a:gdLst>
                <a:gd name="T0" fmla="*/ 14 w 116"/>
                <a:gd name="T1" fmla="*/ 96 h 188"/>
                <a:gd name="T2" fmla="*/ 0 w 116"/>
                <a:gd name="T3" fmla="*/ 96 h 188"/>
                <a:gd name="T4" fmla="*/ 76 w 116"/>
                <a:gd name="T5" fmla="*/ 96 h 188"/>
                <a:gd name="T6" fmla="*/ 28 w 116"/>
                <a:gd name="T7" fmla="*/ 96 h 188"/>
                <a:gd name="T8" fmla="*/ 110 w 116"/>
                <a:gd name="T9" fmla="*/ 96 h 188"/>
                <a:gd name="T10" fmla="*/ 98 w 116"/>
                <a:gd name="T11" fmla="*/ 96 h 188"/>
                <a:gd name="T12" fmla="*/ 36 w 116"/>
                <a:gd name="T13" fmla="*/ 8 h 188"/>
                <a:gd name="T14" fmla="*/ 16 w 116"/>
                <a:gd name="T15" fmla="*/ 0 h 188"/>
                <a:gd name="T16" fmla="*/ 116 w 116"/>
                <a:gd name="T17" fmla="*/ 48 h 188"/>
                <a:gd name="T18" fmla="*/ 48 w 116"/>
                <a:gd name="T19" fmla="*/ 14 h 188"/>
                <a:gd name="T20" fmla="*/ 66 w 116"/>
                <a:gd name="T21" fmla="*/ 166 h 188"/>
                <a:gd name="T22" fmla="*/ 54 w 116"/>
                <a:gd name="T23" fmla="*/ 172 h 188"/>
                <a:gd name="T24" fmla="*/ 30 w 116"/>
                <a:gd name="T25" fmla="*/ 184 h 188"/>
                <a:gd name="T26" fmla="*/ 20 w 116"/>
                <a:gd name="T27" fmla="*/ 188 h 188"/>
                <a:gd name="T28" fmla="*/ 80 w 116"/>
                <a:gd name="T29" fmla="*/ 160 h 188"/>
                <a:gd name="T30" fmla="*/ 116 w 116"/>
                <a:gd name="T31" fmla="*/ 14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188">
                  <a:moveTo>
                    <a:pt x="14" y="96"/>
                  </a:moveTo>
                  <a:lnTo>
                    <a:pt x="0" y="96"/>
                  </a:lnTo>
                  <a:moveTo>
                    <a:pt x="76" y="96"/>
                  </a:moveTo>
                  <a:lnTo>
                    <a:pt x="28" y="96"/>
                  </a:lnTo>
                  <a:moveTo>
                    <a:pt x="110" y="96"/>
                  </a:moveTo>
                  <a:lnTo>
                    <a:pt x="98" y="96"/>
                  </a:lnTo>
                  <a:moveTo>
                    <a:pt x="36" y="8"/>
                  </a:moveTo>
                  <a:lnTo>
                    <a:pt x="16" y="0"/>
                  </a:lnTo>
                  <a:moveTo>
                    <a:pt x="116" y="48"/>
                  </a:moveTo>
                  <a:lnTo>
                    <a:pt x="48" y="14"/>
                  </a:lnTo>
                  <a:moveTo>
                    <a:pt x="66" y="166"/>
                  </a:moveTo>
                  <a:lnTo>
                    <a:pt x="54" y="172"/>
                  </a:lnTo>
                  <a:moveTo>
                    <a:pt x="30" y="184"/>
                  </a:moveTo>
                  <a:lnTo>
                    <a:pt x="20" y="188"/>
                  </a:lnTo>
                  <a:moveTo>
                    <a:pt x="80" y="160"/>
                  </a:moveTo>
                  <a:lnTo>
                    <a:pt x="116" y="142"/>
                  </a:lnTo>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sp>
          <p:nvSpPr>
            <p:cNvPr id="207" name="Freeform 40">
              <a:extLst>
                <a:ext uri="{FF2B5EF4-FFF2-40B4-BE49-F238E27FC236}">
                  <a16:creationId xmlns:a16="http://schemas.microsoft.com/office/drawing/2014/main" id="{D019622E-7859-4781-B8B9-63406C829B98}"/>
                </a:ext>
              </a:extLst>
            </p:cNvPr>
            <p:cNvSpPr>
              <a:spLocks noEditPoints="1"/>
            </p:cNvSpPr>
            <p:nvPr userDrawn="1"/>
          </p:nvSpPr>
          <p:spPr bwMode="auto">
            <a:xfrm>
              <a:off x="7430058" y="3211893"/>
              <a:ext cx="208235" cy="337485"/>
            </a:xfrm>
            <a:custGeom>
              <a:avLst/>
              <a:gdLst>
                <a:gd name="T0" fmla="*/ 14 w 116"/>
                <a:gd name="T1" fmla="*/ 96 h 188"/>
                <a:gd name="T2" fmla="*/ 0 w 116"/>
                <a:gd name="T3" fmla="*/ 96 h 188"/>
                <a:gd name="T4" fmla="*/ 76 w 116"/>
                <a:gd name="T5" fmla="*/ 96 h 188"/>
                <a:gd name="T6" fmla="*/ 28 w 116"/>
                <a:gd name="T7" fmla="*/ 96 h 188"/>
                <a:gd name="T8" fmla="*/ 110 w 116"/>
                <a:gd name="T9" fmla="*/ 96 h 188"/>
                <a:gd name="T10" fmla="*/ 98 w 116"/>
                <a:gd name="T11" fmla="*/ 96 h 188"/>
                <a:gd name="T12" fmla="*/ 36 w 116"/>
                <a:gd name="T13" fmla="*/ 8 h 188"/>
                <a:gd name="T14" fmla="*/ 16 w 116"/>
                <a:gd name="T15" fmla="*/ 0 h 188"/>
                <a:gd name="T16" fmla="*/ 116 w 116"/>
                <a:gd name="T17" fmla="*/ 48 h 188"/>
                <a:gd name="T18" fmla="*/ 48 w 116"/>
                <a:gd name="T19" fmla="*/ 14 h 188"/>
                <a:gd name="T20" fmla="*/ 66 w 116"/>
                <a:gd name="T21" fmla="*/ 166 h 188"/>
                <a:gd name="T22" fmla="*/ 54 w 116"/>
                <a:gd name="T23" fmla="*/ 172 h 188"/>
                <a:gd name="T24" fmla="*/ 30 w 116"/>
                <a:gd name="T25" fmla="*/ 184 h 188"/>
                <a:gd name="T26" fmla="*/ 20 w 116"/>
                <a:gd name="T27" fmla="*/ 188 h 188"/>
                <a:gd name="T28" fmla="*/ 80 w 116"/>
                <a:gd name="T29" fmla="*/ 160 h 188"/>
                <a:gd name="T30" fmla="*/ 116 w 116"/>
                <a:gd name="T31" fmla="*/ 14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188">
                  <a:moveTo>
                    <a:pt x="14" y="96"/>
                  </a:moveTo>
                  <a:lnTo>
                    <a:pt x="0" y="96"/>
                  </a:lnTo>
                  <a:moveTo>
                    <a:pt x="76" y="96"/>
                  </a:moveTo>
                  <a:lnTo>
                    <a:pt x="28" y="96"/>
                  </a:lnTo>
                  <a:moveTo>
                    <a:pt x="110" y="96"/>
                  </a:moveTo>
                  <a:lnTo>
                    <a:pt x="98" y="96"/>
                  </a:lnTo>
                  <a:moveTo>
                    <a:pt x="36" y="8"/>
                  </a:moveTo>
                  <a:lnTo>
                    <a:pt x="16" y="0"/>
                  </a:lnTo>
                  <a:moveTo>
                    <a:pt x="116" y="48"/>
                  </a:moveTo>
                  <a:lnTo>
                    <a:pt x="48" y="14"/>
                  </a:lnTo>
                  <a:moveTo>
                    <a:pt x="66" y="166"/>
                  </a:moveTo>
                  <a:lnTo>
                    <a:pt x="54" y="172"/>
                  </a:lnTo>
                  <a:moveTo>
                    <a:pt x="30" y="184"/>
                  </a:moveTo>
                  <a:lnTo>
                    <a:pt x="20" y="188"/>
                  </a:lnTo>
                  <a:moveTo>
                    <a:pt x="80" y="160"/>
                  </a:moveTo>
                  <a:lnTo>
                    <a:pt x="116" y="142"/>
                  </a:lnTo>
                </a:path>
              </a:pathLst>
            </a:custGeom>
            <a:noFill/>
            <a:ln w="19050"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dirty="0"/>
            </a:p>
          </p:txBody>
        </p:sp>
      </p:grpSp>
    </p:spTree>
    <p:custDataLst>
      <p:tags r:id="rId1"/>
    </p:custDataLst>
    <p:extLst>
      <p:ext uri="{BB962C8B-B14F-4D97-AF65-F5344CB8AC3E}">
        <p14:creationId xmlns:p14="http://schemas.microsoft.com/office/powerpoint/2010/main" val="3900948766"/>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19"/>
                                            </p:tgtEl>
                                            <p:attrNameLst>
                                              <p:attrName>style.visibility</p:attrName>
                                            </p:attrNameLst>
                                          </p:cBhvr>
                                          <p:to>
                                            <p:strVal val="visible"/>
                                          </p:to>
                                        </p:set>
                                        <p:anim calcmode="lin" valueType="num">
                                          <p:cBhvr>
                                            <p:cTn id="54" dur="200" fill="hold"/>
                                            <p:tgtEl>
                                              <p:spTgt spid="19"/>
                                            </p:tgtEl>
                                            <p:attrNameLst>
                                              <p:attrName>ppt_w</p:attrName>
                                            </p:attrNameLst>
                                          </p:cBhvr>
                                          <p:tavLst>
                                            <p:tav tm="0">
                                              <p:val>
                                                <p:fltVal val="0"/>
                                              </p:val>
                                            </p:tav>
                                            <p:tav tm="100000">
                                              <p:val>
                                                <p:strVal val="#ppt_w"/>
                                              </p:val>
                                            </p:tav>
                                          </p:tavLst>
                                        </p:anim>
                                        <p:anim calcmode="lin" valueType="num">
                                          <p:cBhvr>
                                            <p:cTn id="55" dur="200" fill="hold"/>
                                            <p:tgtEl>
                                              <p:spTgt spid="19"/>
                                            </p:tgtEl>
                                            <p:attrNameLst>
                                              <p:attrName>ppt_h</p:attrName>
                                            </p:attrNameLst>
                                          </p:cBhvr>
                                          <p:tavLst>
                                            <p:tav tm="0">
                                              <p:val>
                                                <p:fltVal val="0"/>
                                              </p:val>
                                            </p:tav>
                                            <p:tav tm="100000">
                                              <p:val>
                                                <p:strVal val="#ppt_h"/>
                                              </p:val>
                                            </p:tav>
                                          </p:tavLst>
                                        </p:anim>
                                      </p:childTnLst>
                                    </p:cTn>
                                  </p:par>
                                  <p:par>
                                    <p:cTn id="56" presetID="6" presetClass="emph" presetSubtype="0" fill="hold" nodeType="withEffect" p14:presetBounceEnd="99000">
                                      <p:stCondLst>
                                        <p:cond delay="600"/>
                                      </p:stCondLst>
                                      <p:childTnLst>
                                        <p:animScale p14:bounceEnd="99000">
                                          <p:cBhvr>
                                            <p:cTn id="57" dur="1000" fill="hold"/>
                                            <p:tgtEl>
                                              <p:spTgt spid="19"/>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19"/>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19"/>
                                            </p:tgtEl>
                                          </p:cBhvr>
                                          <p:by x="91000" y="91000"/>
                                        </p:animScale>
                                      </p:childTnLst>
                                    </p:cTn>
                                  </p:par>
                                  <p:par>
                                    <p:cTn id="62" presetID="23" presetClass="entr" presetSubtype="16" fill="hold" nodeType="withEffect">
                                      <p:stCondLst>
                                        <p:cond delay="700"/>
                                      </p:stCondLst>
                                      <p:childTnLst>
                                        <p:set>
                                          <p:cBhvr>
                                            <p:cTn id="63" dur="1" fill="hold">
                                              <p:stCondLst>
                                                <p:cond delay="0"/>
                                              </p:stCondLst>
                                            </p:cTn>
                                            <p:tgtEl>
                                              <p:spTgt spid="16"/>
                                            </p:tgtEl>
                                            <p:attrNameLst>
                                              <p:attrName>style.visibility</p:attrName>
                                            </p:attrNameLst>
                                          </p:cBhvr>
                                          <p:to>
                                            <p:strVal val="visible"/>
                                          </p:to>
                                        </p:set>
                                        <p:anim calcmode="lin" valueType="num">
                                          <p:cBhvr>
                                            <p:cTn id="64" dur="200" fill="hold"/>
                                            <p:tgtEl>
                                              <p:spTgt spid="16"/>
                                            </p:tgtEl>
                                            <p:attrNameLst>
                                              <p:attrName>ppt_w</p:attrName>
                                            </p:attrNameLst>
                                          </p:cBhvr>
                                          <p:tavLst>
                                            <p:tav tm="0">
                                              <p:val>
                                                <p:fltVal val="0"/>
                                              </p:val>
                                            </p:tav>
                                            <p:tav tm="100000">
                                              <p:val>
                                                <p:strVal val="#ppt_w"/>
                                              </p:val>
                                            </p:tav>
                                          </p:tavLst>
                                        </p:anim>
                                        <p:anim calcmode="lin" valueType="num">
                                          <p:cBhvr>
                                            <p:cTn id="65" dur="200" fill="hold"/>
                                            <p:tgtEl>
                                              <p:spTgt spid="16"/>
                                            </p:tgtEl>
                                            <p:attrNameLst>
                                              <p:attrName>ppt_h</p:attrName>
                                            </p:attrNameLst>
                                          </p:cBhvr>
                                          <p:tavLst>
                                            <p:tav tm="0">
                                              <p:val>
                                                <p:fltVal val="0"/>
                                              </p:val>
                                            </p:tav>
                                            <p:tav tm="100000">
                                              <p:val>
                                                <p:strVal val="#ppt_h"/>
                                              </p:val>
                                            </p:tav>
                                          </p:tavLst>
                                        </p:anim>
                                      </p:childTnLst>
                                    </p:cTn>
                                  </p:par>
                                  <p:par>
                                    <p:cTn id="66" presetID="6" presetClass="emph" presetSubtype="0" fill="hold" nodeType="withEffect" p14:presetBounceEnd="99000">
                                      <p:stCondLst>
                                        <p:cond delay="700"/>
                                      </p:stCondLst>
                                      <p:childTnLst>
                                        <p:animScale p14:bounceEnd="99000">
                                          <p:cBhvr>
                                            <p:cTn id="67" dur="1000" fill="hold"/>
                                            <p:tgtEl>
                                              <p:spTgt spid="16"/>
                                            </p:tgtEl>
                                          </p:cBhvr>
                                          <p:by x="110000" y="110000"/>
                                        </p:animScale>
                                      </p:childTnLst>
                                    </p:cTn>
                                  </p:par>
                                  <p:par>
                                    <p:cTn id="68" presetID="64" presetClass="path" presetSubtype="0" decel="100000" fill="hold" nodeType="withEffect">
                                      <p:stCondLst>
                                        <p:cond delay="700"/>
                                      </p:stCondLst>
                                      <p:childTnLst>
                                        <p:animMotion origin="layout" path="M -8.33333E-7 0.43657 L -8.33333E-7 4.81481E-6 " pathEditMode="relative" rAng="0" ptsTypes="AA">
                                          <p:cBhvr>
                                            <p:cTn id="69" dur="250" fill="hold"/>
                                            <p:tgtEl>
                                              <p:spTgt spid="16"/>
                                            </p:tgtEl>
                                            <p:attrNameLst>
                                              <p:attrName>ppt_x</p:attrName>
                                              <p:attrName>ppt_y</p:attrName>
                                            </p:attrNameLst>
                                          </p:cBhvr>
                                          <p:rCtr x="0" y="-21829"/>
                                        </p:animMotion>
                                      </p:childTnLst>
                                    </p:cTn>
                                  </p:par>
                                  <p:par>
                                    <p:cTn id="70" presetID="6" presetClass="emph" presetSubtype="0" accel="50000" decel="50000" fill="hold" nodeType="withEffect">
                                      <p:stCondLst>
                                        <p:cond delay="700"/>
                                      </p:stCondLst>
                                      <p:childTnLst>
                                        <p:animScale>
                                          <p:cBhvr>
                                            <p:cTn id="71" dur="250" fill="hold"/>
                                            <p:tgtEl>
                                              <p:spTgt spid="16"/>
                                            </p:tgtEl>
                                          </p:cBhvr>
                                          <p:by x="91000" y="91000"/>
                                        </p:animScale>
                                      </p:childTnLst>
                                    </p:cTn>
                                  </p:par>
                                  <p:par>
                                    <p:cTn id="72" presetID="23" presetClass="entr" presetSubtype="16" fill="hold" grpId="0" nodeType="withEffect">
                                      <p:stCondLst>
                                        <p:cond delay="700"/>
                                      </p:stCondLst>
                                      <p:childTnLst>
                                        <p:set>
                                          <p:cBhvr>
                                            <p:cTn id="73" dur="1" fill="hold">
                                              <p:stCondLst>
                                                <p:cond delay="0"/>
                                              </p:stCondLst>
                                            </p:cTn>
                                            <p:tgtEl>
                                              <p:spTgt spid="20"/>
                                            </p:tgtEl>
                                            <p:attrNameLst>
                                              <p:attrName>style.visibility</p:attrName>
                                            </p:attrNameLst>
                                          </p:cBhvr>
                                          <p:to>
                                            <p:strVal val="visible"/>
                                          </p:to>
                                        </p:set>
                                        <p:anim calcmode="lin" valueType="num">
                                          <p:cBhvr>
                                            <p:cTn id="74" dur="250" fill="hold"/>
                                            <p:tgtEl>
                                              <p:spTgt spid="20"/>
                                            </p:tgtEl>
                                            <p:attrNameLst>
                                              <p:attrName>ppt_w</p:attrName>
                                            </p:attrNameLst>
                                          </p:cBhvr>
                                          <p:tavLst>
                                            <p:tav tm="0">
                                              <p:val>
                                                <p:fltVal val="0"/>
                                              </p:val>
                                            </p:tav>
                                            <p:tav tm="100000">
                                              <p:val>
                                                <p:strVal val="#ppt_w"/>
                                              </p:val>
                                            </p:tav>
                                          </p:tavLst>
                                        </p:anim>
                                        <p:anim calcmode="lin" valueType="num">
                                          <p:cBhvr>
                                            <p:cTn id="75" dur="250" fill="hold"/>
                                            <p:tgtEl>
                                              <p:spTgt spid="20"/>
                                            </p:tgtEl>
                                            <p:attrNameLst>
                                              <p:attrName>ppt_h</p:attrName>
                                            </p:attrNameLst>
                                          </p:cBhvr>
                                          <p:tavLst>
                                            <p:tav tm="0">
                                              <p:val>
                                                <p:fltVal val="0"/>
                                              </p:val>
                                            </p:tav>
                                            <p:tav tm="100000">
                                              <p:val>
                                                <p:strVal val="#ppt_h"/>
                                              </p:val>
                                            </p:tav>
                                          </p:tavLst>
                                        </p:anim>
                                      </p:childTnLst>
                                    </p:cTn>
                                  </p:par>
                                  <p:par>
                                    <p:cTn id="76" presetID="6" presetClass="emph" presetSubtype="0" fill="hold" grpId="1" nodeType="withEffect" p14:presetBounceEnd="99000">
                                      <p:stCondLst>
                                        <p:cond delay="700"/>
                                      </p:stCondLst>
                                      <p:childTnLst>
                                        <p:animScale p14:bounceEnd="99000">
                                          <p:cBhvr>
                                            <p:cTn id="77" dur="1000" fill="hold"/>
                                            <p:tgtEl>
                                              <p:spTgt spid="20"/>
                                            </p:tgtEl>
                                          </p:cBhvr>
                                          <p:by x="110000" y="110000"/>
                                        </p:animScale>
                                      </p:childTnLst>
                                    </p:cTn>
                                  </p:par>
                                  <p:par>
                                    <p:cTn id="78" presetID="6" presetClass="emph" presetSubtype="0" fill="hold" grpId="2" nodeType="withEffect">
                                      <p:stCondLst>
                                        <p:cond delay="700"/>
                                      </p:stCondLst>
                                      <p:childTnLst>
                                        <p:animScale>
                                          <p:cBhvr>
                                            <p:cTn id="79" dur="250" fill="hold"/>
                                            <p:tgtEl>
                                              <p:spTgt spid="20"/>
                                            </p:tgtEl>
                                          </p:cBhvr>
                                          <p:by x="91000" y="91000"/>
                                        </p:animScale>
                                      </p:childTnLst>
                                    </p:cTn>
                                  </p:par>
                                  <p:par>
                                    <p:cTn id="80" presetID="23" presetClass="entr" presetSubtype="16" fill="hold" nodeType="withEffect">
                                      <p:stCondLst>
                                        <p:cond delay="800"/>
                                      </p:stCondLst>
                                      <p:childTnLst>
                                        <p:set>
                                          <p:cBhvr>
                                            <p:cTn id="81" dur="1" fill="hold">
                                              <p:stCondLst>
                                                <p:cond delay="0"/>
                                              </p:stCondLst>
                                            </p:cTn>
                                            <p:tgtEl>
                                              <p:spTgt spid="13"/>
                                            </p:tgtEl>
                                            <p:attrNameLst>
                                              <p:attrName>style.visibility</p:attrName>
                                            </p:attrNameLst>
                                          </p:cBhvr>
                                          <p:to>
                                            <p:strVal val="visible"/>
                                          </p:to>
                                        </p:set>
                                        <p:anim calcmode="lin" valueType="num">
                                          <p:cBhvr>
                                            <p:cTn id="82" dur="200" fill="hold"/>
                                            <p:tgtEl>
                                              <p:spTgt spid="13"/>
                                            </p:tgtEl>
                                            <p:attrNameLst>
                                              <p:attrName>ppt_w</p:attrName>
                                            </p:attrNameLst>
                                          </p:cBhvr>
                                          <p:tavLst>
                                            <p:tav tm="0">
                                              <p:val>
                                                <p:fltVal val="0"/>
                                              </p:val>
                                            </p:tav>
                                            <p:tav tm="100000">
                                              <p:val>
                                                <p:strVal val="#ppt_w"/>
                                              </p:val>
                                            </p:tav>
                                          </p:tavLst>
                                        </p:anim>
                                        <p:anim calcmode="lin" valueType="num">
                                          <p:cBhvr>
                                            <p:cTn id="83" dur="200" fill="hold"/>
                                            <p:tgtEl>
                                              <p:spTgt spid="13"/>
                                            </p:tgtEl>
                                            <p:attrNameLst>
                                              <p:attrName>ppt_h</p:attrName>
                                            </p:attrNameLst>
                                          </p:cBhvr>
                                          <p:tavLst>
                                            <p:tav tm="0">
                                              <p:val>
                                                <p:fltVal val="0"/>
                                              </p:val>
                                            </p:tav>
                                            <p:tav tm="100000">
                                              <p:val>
                                                <p:strVal val="#ppt_h"/>
                                              </p:val>
                                            </p:tav>
                                          </p:tavLst>
                                        </p:anim>
                                      </p:childTnLst>
                                    </p:cTn>
                                  </p:par>
                                  <p:par>
                                    <p:cTn id="84" presetID="6" presetClass="emph" presetSubtype="0" fill="hold" nodeType="withEffect" p14:presetBounceEnd="99000">
                                      <p:stCondLst>
                                        <p:cond delay="800"/>
                                      </p:stCondLst>
                                      <p:childTnLst>
                                        <p:animScale p14:bounceEnd="99000">
                                          <p:cBhvr>
                                            <p:cTn id="85" dur="1000" fill="hold"/>
                                            <p:tgtEl>
                                              <p:spTgt spid="13"/>
                                            </p:tgtEl>
                                          </p:cBhvr>
                                          <p:by x="110000" y="110000"/>
                                        </p:animScale>
                                      </p:childTnLst>
                                    </p:cTn>
                                  </p:par>
                                  <p:par>
                                    <p:cTn id="86" presetID="64" presetClass="path" presetSubtype="0" decel="100000" fill="hold" nodeType="withEffect">
                                      <p:stCondLst>
                                        <p:cond delay="800"/>
                                      </p:stCondLst>
                                      <p:childTnLst>
                                        <p:animMotion origin="layout" path="M -8.33333E-7 0.43657 L -8.33333E-7 4.81481E-6 " pathEditMode="relative" rAng="0" ptsTypes="AA">
                                          <p:cBhvr>
                                            <p:cTn id="87" dur="250" fill="hold"/>
                                            <p:tgtEl>
                                              <p:spTgt spid="13"/>
                                            </p:tgtEl>
                                            <p:attrNameLst>
                                              <p:attrName>ppt_x</p:attrName>
                                              <p:attrName>ppt_y</p:attrName>
                                            </p:attrNameLst>
                                          </p:cBhvr>
                                          <p:rCtr x="0" y="-21829"/>
                                        </p:animMotion>
                                      </p:childTnLst>
                                    </p:cTn>
                                  </p:par>
                                  <p:par>
                                    <p:cTn id="88" presetID="6" presetClass="emph" presetSubtype="0" accel="50000" decel="50000" fill="hold" nodeType="withEffect">
                                      <p:stCondLst>
                                        <p:cond delay="800"/>
                                      </p:stCondLst>
                                      <p:childTnLst>
                                        <p:animScale>
                                          <p:cBhvr>
                                            <p:cTn id="89" dur="250" fill="hold"/>
                                            <p:tgtEl>
                                              <p:spTgt spid="13"/>
                                            </p:tgtEl>
                                          </p:cBhvr>
                                          <p:by x="91000" y="91000"/>
                                        </p:animScale>
                                      </p:childTnLst>
                                    </p:cTn>
                                  </p:par>
                                  <p:par>
                                    <p:cTn id="90" presetID="23" presetClass="entr" presetSubtype="16" fill="hold" nodeType="withEffect">
                                      <p:stCondLst>
                                        <p:cond delay="900"/>
                                      </p:stCondLst>
                                      <p:childTnLst>
                                        <p:set>
                                          <p:cBhvr>
                                            <p:cTn id="91" dur="1" fill="hold">
                                              <p:stCondLst>
                                                <p:cond delay="0"/>
                                              </p:stCondLst>
                                            </p:cTn>
                                            <p:tgtEl>
                                              <p:spTgt spid="11"/>
                                            </p:tgtEl>
                                            <p:attrNameLst>
                                              <p:attrName>style.visibility</p:attrName>
                                            </p:attrNameLst>
                                          </p:cBhvr>
                                          <p:to>
                                            <p:strVal val="visible"/>
                                          </p:to>
                                        </p:set>
                                        <p:anim calcmode="lin" valueType="num">
                                          <p:cBhvr>
                                            <p:cTn id="92" dur="200" fill="hold"/>
                                            <p:tgtEl>
                                              <p:spTgt spid="11"/>
                                            </p:tgtEl>
                                            <p:attrNameLst>
                                              <p:attrName>ppt_w</p:attrName>
                                            </p:attrNameLst>
                                          </p:cBhvr>
                                          <p:tavLst>
                                            <p:tav tm="0">
                                              <p:val>
                                                <p:fltVal val="0"/>
                                              </p:val>
                                            </p:tav>
                                            <p:tav tm="100000">
                                              <p:val>
                                                <p:strVal val="#ppt_w"/>
                                              </p:val>
                                            </p:tav>
                                          </p:tavLst>
                                        </p:anim>
                                        <p:anim calcmode="lin" valueType="num">
                                          <p:cBhvr>
                                            <p:cTn id="93" dur="200" fill="hold"/>
                                            <p:tgtEl>
                                              <p:spTgt spid="11"/>
                                            </p:tgtEl>
                                            <p:attrNameLst>
                                              <p:attrName>ppt_h</p:attrName>
                                            </p:attrNameLst>
                                          </p:cBhvr>
                                          <p:tavLst>
                                            <p:tav tm="0">
                                              <p:val>
                                                <p:fltVal val="0"/>
                                              </p:val>
                                            </p:tav>
                                            <p:tav tm="100000">
                                              <p:val>
                                                <p:strVal val="#ppt_h"/>
                                              </p:val>
                                            </p:tav>
                                          </p:tavLst>
                                        </p:anim>
                                      </p:childTnLst>
                                    </p:cTn>
                                  </p:par>
                                  <p:par>
                                    <p:cTn id="94" presetID="6" presetClass="emph" presetSubtype="0" fill="hold" nodeType="withEffect" p14:presetBounceEnd="99000">
                                      <p:stCondLst>
                                        <p:cond delay="900"/>
                                      </p:stCondLst>
                                      <p:childTnLst>
                                        <p:animScale p14:bounceEnd="99000">
                                          <p:cBhvr>
                                            <p:cTn id="95" dur="1000" fill="hold"/>
                                            <p:tgtEl>
                                              <p:spTgt spid="11"/>
                                            </p:tgtEl>
                                          </p:cBhvr>
                                          <p:by x="110000" y="110000"/>
                                        </p:animScale>
                                      </p:childTnLst>
                                    </p:cTn>
                                  </p:par>
                                  <p:par>
                                    <p:cTn id="96" presetID="64" presetClass="path" presetSubtype="0" decel="100000" fill="hold" nodeType="withEffect">
                                      <p:stCondLst>
                                        <p:cond delay="900"/>
                                      </p:stCondLst>
                                      <p:childTnLst>
                                        <p:animMotion origin="layout" path="M -8.33333E-7 0.43657 L -8.33333E-7 4.81481E-6 " pathEditMode="relative" rAng="0" ptsTypes="AA">
                                          <p:cBhvr>
                                            <p:cTn id="97" dur="250" fill="hold"/>
                                            <p:tgtEl>
                                              <p:spTgt spid="11"/>
                                            </p:tgtEl>
                                            <p:attrNameLst>
                                              <p:attrName>ppt_x</p:attrName>
                                              <p:attrName>ppt_y</p:attrName>
                                            </p:attrNameLst>
                                          </p:cBhvr>
                                          <p:rCtr x="0" y="-21829"/>
                                        </p:animMotion>
                                      </p:childTnLst>
                                    </p:cTn>
                                  </p:par>
                                  <p:par>
                                    <p:cTn id="98" presetID="6" presetClass="emph" presetSubtype="0" accel="50000" decel="50000" fill="hold" nodeType="withEffect">
                                      <p:stCondLst>
                                        <p:cond delay="900"/>
                                      </p:stCondLst>
                                      <p:childTnLst>
                                        <p:animScale>
                                          <p:cBhvr>
                                            <p:cTn id="99" dur="250" fill="hold"/>
                                            <p:tgtEl>
                                              <p:spTgt spid="11"/>
                                            </p:tgtEl>
                                          </p:cBhvr>
                                          <p:by x="91000" y="91000"/>
                                        </p:animScale>
                                      </p:childTnLst>
                                    </p:cTn>
                                  </p:par>
                                  <p:par>
                                    <p:cTn id="100" presetID="23" presetClass="entr" presetSubtype="16" fill="hold" nodeType="withEffect">
                                      <p:stCondLst>
                                        <p:cond delay="1000"/>
                                      </p:stCondLst>
                                      <p:childTnLst>
                                        <p:set>
                                          <p:cBhvr>
                                            <p:cTn id="101" dur="1" fill="hold">
                                              <p:stCondLst>
                                                <p:cond delay="0"/>
                                              </p:stCondLst>
                                            </p:cTn>
                                            <p:tgtEl>
                                              <p:spTgt spid="12"/>
                                            </p:tgtEl>
                                            <p:attrNameLst>
                                              <p:attrName>style.visibility</p:attrName>
                                            </p:attrNameLst>
                                          </p:cBhvr>
                                          <p:to>
                                            <p:strVal val="visible"/>
                                          </p:to>
                                        </p:set>
                                        <p:anim calcmode="lin" valueType="num">
                                          <p:cBhvr>
                                            <p:cTn id="102" dur="200" fill="hold"/>
                                            <p:tgtEl>
                                              <p:spTgt spid="12"/>
                                            </p:tgtEl>
                                            <p:attrNameLst>
                                              <p:attrName>ppt_w</p:attrName>
                                            </p:attrNameLst>
                                          </p:cBhvr>
                                          <p:tavLst>
                                            <p:tav tm="0">
                                              <p:val>
                                                <p:fltVal val="0"/>
                                              </p:val>
                                            </p:tav>
                                            <p:tav tm="100000">
                                              <p:val>
                                                <p:strVal val="#ppt_w"/>
                                              </p:val>
                                            </p:tav>
                                          </p:tavLst>
                                        </p:anim>
                                        <p:anim calcmode="lin" valueType="num">
                                          <p:cBhvr>
                                            <p:cTn id="103" dur="200" fill="hold"/>
                                            <p:tgtEl>
                                              <p:spTgt spid="12"/>
                                            </p:tgtEl>
                                            <p:attrNameLst>
                                              <p:attrName>ppt_h</p:attrName>
                                            </p:attrNameLst>
                                          </p:cBhvr>
                                          <p:tavLst>
                                            <p:tav tm="0">
                                              <p:val>
                                                <p:fltVal val="0"/>
                                              </p:val>
                                            </p:tav>
                                            <p:tav tm="100000">
                                              <p:val>
                                                <p:strVal val="#ppt_h"/>
                                              </p:val>
                                            </p:tav>
                                          </p:tavLst>
                                        </p:anim>
                                      </p:childTnLst>
                                    </p:cTn>
                                  </p:par>
                                  <p:par>
                                    <p:cTn id="104" presetID="6" presetClass="emph" presetSubtype="0" fill="hold" nodeType="withEffect" p14:presetBounceEnd="99000">
                                      <p:stCondLst>
                                        <p:cond delay="1000"/>
                                      </p:stCondLst>
                                      <p:childTnLst>
                                        <p:animScale p14:bounceEnd="99000">
                                          <p:cBhvr>
                                            <p:cTn id="105" dur="1000" fill="hold"/>
                                            <p:tgtEl>
                                              <p:spTgt spid="12"/>
                                            </p:tgtEl>
                                          </p:cBhvr>
                                          <p:by x="110000" y="110000"/>
                                        </p:animScale>
                                      </p:childTnLst>
                                    </p:cTn>
                                  </p:par>
                                  <p:par>
                                    <p:cTn id="106" presetID="64" presetClass="path" presetSubtype="0" decel="100000" fill="hold" nodeType="withEffect">
                                      <p:stCondLst>
                                        <p:cond delay="1000"/>
                                      </p:stCondLst>
                                      <p:childTnLst>
                                        <p:animMotion origin="layout" path="M -8.33333E-7 0.43657 L -8.33333E-7 4.81481E-6 " pathEditMode="relative" rAng="0" ptsTypes="AA">
                                          <p:cBhvr>
                                            <p:cTn id="107" dur="250" fill="hold"/>
                                            <p:tgtEl>
                                              <p:spTgt spid="12"/>
                                            </p:tgtEl>
                                            <p:attrNameLst>
                                              <p:attrName>ppt_x</p:attrName>
                                              <p:attrName>ppt_y</p:attrName>
                                            </p:attrNameLst>
                                          </p:cBhvr>
                                          <p:rCtr x="0" y="-21829"/>
                                        </p:animMotion>
                                      </p:childTnLst>
                                    </p:cTn>
                                  </p:par>
                                  <p:par>
                                    <p:cTn id="108" presetID="6" presetClass="emph" presetSubtype="0" accel="50000" decel="50000" fill="hold" nodeType="withEffect">
                                      <p:stCondLst>
                                        <p:cond delay="1000"/>
                                      </p:stCondLst>
                                      <p:childTnLst>
                                        <p:animScale>
                                          <p:cBhvr>
                                            <p:cTn id="109" dur="250" fill="hold"/>
                                            <p:tgtEl>
                                              <p:spTgt spid="12"/>
                                            </p:tgtEl>
                                          </p:cBhvr>
                                          <p:by x="91000" y="91000"/>
                                        </p:animScale>
                                      </p:childTnLst>
                                    </p:cTn>
                                  </p:par>
                                  <p:par>
                                    <p:cTn id="110" presetID="23" presetClass="entr" presetSubtype="16" fill="hold" nodeType="withEffect">
                                      <p:stCondLst>
                                        <p:cond delay="700"/>
                                      </p:stCondLst>
                                      <p:childTnLst>
                                        <p:set>
                                          <p:cBhvr>
                                            <p:cTn id="111" dur="1" fill="hold">
                                              <p:stCondLst>
                                                <p:cond delay="0"/>
                                              </p:stCondLst>
                                            </p:cTn>
                                            <p:tgtEl>
                                              <p:spTgt spid="9"/>
                                            </p:tgtEl>
                                            <p:attrNameLst>
                                              <p:attrName>style.visibility</p:attrName>
                                            </p:attrNameLst>
                                          </p:cBhvr>
                                          <p:to>
                                            <p:strVal val="visible"/>
                                          </p:to>
                                        </p:set>
                                        <p:anim calcmode="lin" valueType="num">
                                          <p:cBhvr>
                                            <p:cTn id="112" dur="200" fill="hold"/>
                                            <p:tgtEl>
                                              <p:spTgt spid="9"/>
                                            </p:tgtEl>
                                            <p:attrNameLst>
                                              <p:attrName>ppt_w</p:attrName>
                                            </p:attrNameLst>
                                          </p:cBhvr>
                                          <p:tavLst>
                                            <p:tav tm="0">
                                              <p:val>
                                                <p:fltVal val="0"/>
                                              </p:val>
                                            </p:tav>
                                            <p:tav tm="100000">
                                              <p:val>
                                                <p:strVal val="#ppt_w"/>
                                              </p:val>
                                            </p:tav>
                                          </p:tavLst>
                                        </p:anim>
                                        <p:anim calcmode="lin" valueType="num">
                                          <p:cBhvr>
                                            <p:cTn id="113" dur="200" fill="hold"/>
                                            <p:tgtEl>
                                              <p:spTgt spid="9"/>
                                            </p:tgtEl>
                                            <p:attrNameLst>
                                              <p:attrName>ppt_h</p:attrName>
                                            </p:attrNameLst>
                                          </p:cBhvr>
                                          <p:tavLst>
                                            <p:tav tm="0">
                                              <p:val>
                                                <p:fltVal val="0"/>
                                              </p:val>
                                            </p:tav>
                                            <p:tav tm="100000">
                                              <p:val>
                                                <p:strVal val="#ppt_h"/>
                                              </p:val>
                                            </p:tav>
                                          </p:tavLst>
                                        </p:anim>
                                      </p:childTnLst>
                                    </p:cTn>
                                  </p:par>
                                  <p:par>
                                    <p:cTn id="114" presetID="6" presetClass="emph" presetSubtype="0" fill="hold" nodeType="withEffect" p14:presetBounceEnd="99000">
                                      <p:stCondLst>
                                        <p:cond delay="700"/>
                                      </p:stCondLst>
                                      <p:childTnLst>
                                        <p:animScale p14:bounceEnd="99000">
                                          <p:cBhvr>
                                            <p:cTn id="115" dur="1000" fill="hold"/>
                                            <p:tgtEl>
                                              <p:spTgt spid="9"/>
                                            </p:tgtEl>
                                          </p:cBhvr>
                                          <p:by x="110000" y="110000"/>
                                        </p:animScale>
                                      </p:childTnLst>
                                    </p:cTn>
                                  </p:par>
                                  <p:par>
                                    <p:cTn id="116" presetID="64" presetClass="path" presetSubtype="0" decel="100000" fill="hold" nodeType="withEffect">
                                      <p:stCondLst>
                                        <p:cond delay="700"/>
                                      </p:stCondLst>
                                      <p:childTnLst>
                                        <p:animMotion origin="layout" path="M -8.33333E-7 0.43657 L -8.33333E-7 4.81481E-6 " pathEditMode="relative" rAng="0" ptsTypes="AA">
                                          <p:cBhvr>
                                            <p:cTn id="117" dur="250" fill="hold"/>
                                            <p:tgtEl>
                                              <p:spTgt spid="9"/>
                                            </p:tgtEl>
                                            <p:attrNameLst>
                                              <p:attrName>ppt_x</p:attrName>
                                              <p:attrName>ppt_y</p:attrName>
                                            </p:attrNameLst>
                                          </p:cBhvr>
                                          <p:rCtr x="0" y="-21829"/>
                                        </p:animMotion>
                                      </p:childTnLst>
                                    </p:cTn>
                                  </p:par>
                                  <p:par>
                                    <p:cTn id="118" presetID="6" presetClass="emph" presetSubtype="0" accel="50000" decel="50000" fill="hold" nodeType="withEffect">
                                      <p:stCondLst>
                                        <p:cond delay="700"/>
                                      </p:stCondLst>
                                      <p:childTnLst>
                                        <p:animScale>
                                          <p:cBhvr>
                                            <p:cTn id="119" dur="250" fill="hold"/>
                                            <p:tgtEl>
                                              <p:spTgt spid="9"/>
                                            </p:tgtEl>
                                          </p:cBhvr>
                                          <p:by x="91000" y="91000"/>
                                        </p:animScale>
                                      </p:childTnLst>
                                    </p:cTn>
                                  </p:par>
                                  <p:par>
                                    <p:cTn id="120" presetID="23" presetClass="entr" presetSubtype="16" fill="hold" grpId="0" nodeType="withEffect">
                                      <p:stCondLst>
                                        <p:cond delay="800"/>
                                      </p:stCondLst>
                                      <p:childTnLst>
                                        <p:set>
                                          <p:cBhvr>
                                            <p:cTn id="121" dur="1" fill="hold">
                                              <p:stCondLst>
                                                <p:cond delay="0"/>
                                              </p:stCondLst>
                                            </p:cTn>
                                            <p:tgtEl>
                                              <p:spTgt spid="205"/>
                                            </p:tgtEl>
                                            <p:attrNameLst>
                                              <p:attrName>style.visibility</p:attrName>
                                            </p:attrNameLst>
                                          </p:cBhvr>
                                          <p:to>
                                            <p:strVal val="visible"/>
                                          </p:to>
                                        </p:set>
                                        <p:anim calcmode="lin" valueType="num">
                                          <p:cBhvr>
                                            <p:cTn id="122" dur="250" fill="hold"/>
                                            <p:tgtEl>
                                              <p:spTgt spid="205"/>
                                            </p:tgtEl>
                                            <p:attrNameLst>
                                              <p:attrName>ppt_w</p:attrName>
                                            </p:attrNameLst>
                                          </p:cBhvr>
                                          <p:tavLst>
                                            <p:tav tm="0">
                                              <p:val>
                                                <p:fltVal val="0"/>
                                              </p:val>
                                            </p:tav>
                                            <p:tav tm="100000">
                                              <p:val>
                                                <p:strVal val="#ppt_w"/>
                                              </p:val>
                                            </p:tav>
                                          </p:tavLst>
                                        </p:anim>
                                        <p:anim calcmode="lin" valueType="num">
                                          <p:cBhvr>
                                            <p:cTn id="123" dur="250" fill="hold"/>
                                            <p:tgtEl>
                                              <p:spTgt spid="205"/>
                                            </p:tgtEl>
                                            <p:attrNameLst>
                                              <p:attrName>ppt_h</p:attrName>
                                            </p:attrNameLst>
                                          </p:cBhvr>
                                          <p:tavLst>
                                            <p:tav tm="0">
                                              <p:val>
                                                <p:fltVal val="0"/>
                                              </p:val>
                                            </p:tav>
                                            <p:tav tm="100000">
                                              <p:val>
                                                <p:strVal val="#ppt_h"/>
                                              </p:val>
                                            </p:tav>
                                          </p:tavLst>
                                        </p:anim>
                                      </p:childTnLst>
                                    </p:cTn>
                                  </p:par>
                                  <p:par>
                                    <p:cTn id="124" presetID="6" presetClass="emph" presetSubtype="0" fill="hold" grpId="1" nodeType="withEffect" p14:presetBounceEnd="99000">
                                      <p:stCondLst>
                                        <p:cond delay="800"/>
                                      </p:stCondLst>
                                      <p:childTnLst>
                                        <p:animScale p14:bounceEnd="99000">
                                          <p:cBhvr>
                                            <p:cTn id="125" dur="1000" fill="hold"/>
                                            <p:tgtEl>
                                              <p:spTgt spid="205"/>
                                            </p:tgtEl>
                                          </p:cBhvr>
                                          <p:by x="110000" y="110000"/>
                                        </p:animScale>
                                      </p:childTnLst>
                                    </p:cTn>
                                  </p:par>
                                  <p:par>
                                    <p:cTn id="126" presetID="6" presetClass="emph" presetSubtype="0" fill="hold" grpId="2" nodeType="withEffect">
                                      <p:stCondLst>
                                        <p:cond delay="800"/>
                                      </p:stCondLst>
                                      <p:childTnLst>
                                        <p:animScale>
                                          <p:cBhvr>
                                            <p:cTn id="127" dur="250" fill="hold"/>
                                            <p:tgtEl>
                                              <p:spTgt spid="205"/>
                                            </p:tgtEl>
                                          </p:cBhvr>
                                          <p:by x="91000" y="91000"/>
                                        </p:animScale>
                                      </p:childTnLst>
                                    </p:cTn>
                                  </p:par>
                                  <p:par>
                                    <p:cTn id="128" presetID="23" presetClass="entr" presetSubtype="16" fill="hold" nodeType="withEffect">
                                      <p:stCondLst>
                                        <p:cond delay="1000"/>
                                      </p:stCondLst>
                                      <p:childTnLst>
                                        <p:set>
                                          <p:cBhvr>
                                            <p:cTn id="129" dur="1" fill="hold">
                                              <p:stCondLst>
                                                <p:cond delay="0"/>
                                              </p:stCondLst>
                                            </p:cTn>
                                            <p:tgtEl>
                                              <p:spTgt spid="6"/>
                                            </p:tgtEl>
                                            <p:attrNameLst>
                                              <p:attrName>style.visibility</p:attrName>
                                            </p:attrNameLst>
                                          </p:cBhvr>
                                          <p:to>
                                            <p:strVal val="visible"/>
                                          </p:to>
                                        </p:set>
                                        <p:anim calcmode="lin" valueType="num">
                                          <p:cBhvr>
                                            <p:cTn id="130" dur="200" fill="hold"/>
                                            <p:tgtEl>
                                              <p:spTgt spid="6"/>
                                            </p:tgtEl>
                                            <p:attrNameLst>
                                              <p:attrName>ppt_w</p:attrName>
                                            </p:attrNameLst>
                                          </p:cBhvr>
                                          <p:tavLst>
                                            <p:tav tm="0">
                                              <p:val>
                                                <p:fltVal val="0"/>
                                              </p:val>
                                            </p:tav>
                                            <p:tav tm="100000">
                                              <p:val>
                                                <p:strVal val="#ppt_w"/>
                                              </p:val>
                                            </p:tav>
                                          </p:tavLst>
                                        </p:anim>
                                        <p:anim calcmode="lin" valueType="num">
                                          <p:cBhvr>
                                            <p:cTn id="131" dur="200" fill="hold"/>
                                            <p:tgtEl>
                                              <p:spTgt spid="6"/>
                                            </p:tgtEl>
                                            <p:attrNameLst>
                                              <p:attrName>ppt_h</p:attrName>
                                            </p:attrNameLst>
                                          </p:cBhvr>
                                          <p:tavLst>
                                            <p:tav tm="0">
                                              <p:val>
                                                <p:fltVal val="0"/>
                                              </p:val>
                                            </p:tav>
                                            <p:tav tm="100000">
                                              <p:val>
                                                <p:strVal val="#ppt_h"/>
                                              </p:val>
                                            </p:tav>
                                          </p:tavLst>
                                        </p:anim>
                                      </p:childTnLst>
                                    </p:cTn>
                                  </p:par>
                                  <p:par>
                                    <p:cTn id="132" presetID="6" presetClass="emph" presetSubtype="0" fill="hold" nodeType="withEffect" p14:presetBounceEnd="99000">
                                      <p:stCondLst>
                                        <p:cond delay="1000"/>
                                      </p:stCondLst>
                                      <p:childTnLst>
                                        <p:animScale p14:bounceEnd="99000">
                                          <p:cBhvr>
                                            <p:cTn id="133" dur="1000" fill="hold"/>
                                            <p:tgtEl>
                                              <p:spTgt spid="6"/>
                                            </p:tgtEl>
                                          </p:cBhvr>
                                          <p:by x="110000" y="110000"/>
                                        </p:animScale>
                                      </p:childTnLst>
                                    </p:cTn>
                                  </p:par>
                                  <p:par>
                                    <p:cTn id="134" presetID="64" presetClass="path" presetSubtype="0" decel="100000" fill="hold" nodeType="withEffect">
                                      <p:stCondLst>
                                        <p:cond delay="1000"/>
                                      </p:stCondLst>
                                      <p:childTnLst>
                                        <p:animMotion origin="layout" path="M -8.33333E-7 0.43657 L -8.33333E-7 4.81481E-6 " pathEditMode="relative" rAng="0" ptsTypes="AA">
                                          <p:cBhvr>
                                            <p:cTn id="135" dur="250" fill="hold"/>
                                            <p:tgtEl>
                                              <p:spTgt spid="6"/>
                                            </p:tgtEl>
                                            <p:attrNameLst>
                                              <p:attrName>ppt_x</p:attrName>
                                              <p:attrName>ppt_y</p:attrName>
                                            </p:attrNameLst>
                                          </p:cBhvr>
                                          <p:rCtr x="0" y="-21829"/>
                                        </p:animMotion>
                                      </p:childTnLst>
                                    </p:cTn>
                                  </p:par>
                                  <p:par>
                                    <p:cTn id="136" presetID="6" presetClass="emph" presetSubtype="0" accel="50000" decel="50000" fill="hold" nodeType="withEffect">
                                      <p:stCondLst>
                                        <p:cond delay="1000"/>
                                      </p:stCondLst>
                                      <p:childTnLst>
                                        <p:animScale>
                                          <p:cBhvr>
                                            <p:cTn id="137" dur="250" fill="hold"/>
                                            <p:tgtEl>
                                              <p:spTgt spid="6"/>
                                            </p:tgtEl>
                                          </p:cBhvr>
                                          <p:by x="91000" y="91000"/>
                                        </p:animScale>
                                      </p:childTnLst>
                                    </p:cTn>
                                  </p:par>
                                  <p:par>
                                    <p:cTn id="138" presetID="23" presetClass="entr" presetSubtype="16" fill="hold" grpId="0" nodeType="withEffect">
                                      <p:stCondLst>
                                        <p:cond delay="1000"/>
                                      </p:stCondLst>
                                      <p:childTnLst>
                                        <p:set>
                                          <p:cBhvr>
                                            <p:cTn id="139" dur="1" fill="hold">
                                              <p:stCondLst>
                                                <p:cond delay="0"/>
                                              </p:stCondLst>
                                            </p:cTn>
                                            <p:tgtEl>
                                              <p:spTgt spid="48"/>
                                            </p:tgtEl>
                                            <p:attrNameLst>
                                              <p:attrName>style.visibility</p:attrName>
                                            </p:attrNameLst>
                                          </p:cBhvr>
                                          <p:to>
                                            <p:strVal val="visible"/>
                                          </p:to>
                                        </p:set>
                                        <p:anim calcmode="lin" valueType="num">
                                          <p:cBhvr>
                                            <p:cTn id="140" dur="250" fill="hold"/>
                                            <p:tgtEl>
                                              <p:spTgt spid="48"/>
                                            </p:tgtEl>
                                            <p:attrNameLst>
                                              <p:attrName>ppt_w</p:attrName>
                                            </p:attrNameLst>
                                          </p:cBhvr>
                                          <p:tavLst>
                                            <p:tav tm="0">
                                              <p:val>
                                                <p:fltVal val="0"/>
                                              </p:val>
                                            </p:tav>
                                            <p:tav tm="100000">
                                              <p:val>
                                                <p:strVal val="#ppt_w"/>
                                              </p:val>
                                            </p:tav>
                                          </p:tavLst>
                                        </p:anim>
                                        <p:anim calcmode="lin" valueType="num">
                                          <p:cBhvr>
                                            <p:cTn id="141" dur="250" fill="hold"/>
                                            <p:tgtEl>
                                              <p:spTgt spid="48"/>
                                            </p:tgtEl>
                                            <p:attrNameLst>
                                              <p:attrName>ppt_h</p:attrName>
                                            </p:attrNameLst>
                                          </p:cBhvr>
                                          <p:tavLst>
                                            <p:tav tm="0">
                                              <p:val>
                                                <p:fltVal val="0"/>
                                              </p:val>
                                            </p:tav>
                                            <p:tav tm="100000">
                                              <p:val>
                                                <p:strVal val="#ppt_h"/>
                                              </p:val>
                                            </p:tav>
                                          </p:tavLst>
                                        </p:anim>
                                      </p:childTnLst>
                                    </p:cTn>
                                  </p:par>
                                  <p:par>
                                    <p:cTn id="142" presetID="6" presetClass="emph" presetSubtype="0" fill="hold" grpId="1" nodeType="withEffect" p14:presetBounceEnd="99000">
                                      <p:stCondLst>
                                        <p:cond delay="1000"/>
                                      </p:stCondLst>
                                      <p:childTnLst>
                                        <p:animScale p14:bounceEnd="99000">
                                          <p:cBhvr>
                                            <p:cTn id="143" dur="1000" fill="hold"/>
                                            <p:tgtEl>
                                              <p:spTgt spid="48"/>
                                            </p:tgtEl>
                                          </p:cBhvr>
                                          <p:by x="110000" y="110000"/>
                                        </p:animScale>
                                      </p:childTnLst>
                                    </p:cTn>
                                  </p:par>
                                  <p:par>
                                    <p:cTn id="144" presetID="6" presetClass="emph" presetSubtype="0" fill="hold" grpId="2" nodeType="withEffect">
                                      <p:stCondLst>
                                        <p:cond delay="1000"/>
                                      </p:stCondLst>
                                      <p:childTnLst>
                                        <p:animScale>
                                          <p:cBhvr>
                                            <p:cTn id="145" dur="250" fill="hold"/>
                                            <p:tgtEl>
                                              <p:spTgt spid="48"/>
                                            </p:tgtEl>
                                          </p:cBhvr>
                                          <p:by x="91000" y="91000"/>
                                        </p:animScale>
                                      </p:childTnLst>
                                    </p:cTn>
                                  </p:par>
                                  <p:par>
                                    <p:cTn id="146" presetID="23" presetClass="entr" presetSubtype="16" fill="hold" nodeType="withEffect">
                                      <p:stCondLst>
                                        <p:cond delay="1150"/>
                                      </p:stCondLst>
                                      <p:childTnLst>
                                        <p:set>
                                          <p:cBhvr>
                                            <p:cTn id="147" dur="1" fill="hold">
                                              <p:stCondLst>
                                                <p:cond delay="0"/>
                                              </p:stCondLst>
                                            </p:cTn>
                                            <p:tgtEl>
                                              <p:spTgt spid="10"/>
                                            </p:tgtEl>
                                            <p:attrNameLst>
                                              <p:attrName>style.visibility</p:attrName>
                                            </p:attrNameLst>
                                          </p:cBhvr>
                                          <p:to>
                                            <p:strVal val="visible"/>
                                          </p:to>
                                        </p:set>
                                        <p:anim calcmode="lin" valueType="num">
                                          <p:cBhvr>
                                            <p:cTn id="148" dur="250" fill="hold"/>
                                            <p:tgtEl>
                                              <p:spTgt spid="10"/>
                                            </p:tgtEl>
                                            <p:attrNameLst>
                                              <p:attrName>ppt_w</p:attrName>
                                            </p:attrNameLst>
                                          </p:cBhvr>
                                          <p:tavLst>
                                            <p:tav tm="0">
                                              <p:val>
                                                <p:fltVal val="0"/>
                                              </p:val>
                                            </p:tav>
                                            <p:tav tm="100000">
                                              <p:val>
                                                <p:strVal val="#ppt_w"/>
                                              </p:val>
                                            </p:tav>
                                          </p:tavLst>
                                        </p:anim>
                                        <p:anim calcmode="lin" valueType="num">
                                          <p:cBhvr>
                                            <p:cTn id="149" dur="250" fill="hold"/>
                                            <p:tgtEl>
                                              <p:spTgt spid="10"/>
                                            </p:tgtEl>
                                            <p:attrNameLst>
                                              <p:attrName>ppt_h</p:attrName>
                                            </p:attrNameLst>
                                          </p:cBhvr>
                                          <p:tavLst>
                                            <p:tav tm="0">
                                              <p:val>
                                                <p:fltVal val="0"/>
                                              </p:val>
                                            </p:tav>
                                            <p:tav tm="100000">
                                              <p:val>
                                                <p:strVal val="#ppt_h"/>
                                              </p:val>
                                            </p:tav>
                                          </p:tavLst>
                                        </p:anim>
                                      </p:childTnLst>
                                    </p:cTn>
                                  </p:par>
                                  <p:par>
                                    <p:cTn id="150" presetID="6" presetClass="emph" presetSubtype="0" fill="hold" nodeType="withEffect" p14:presetBounceEnd="99000">
                                      <p:stCondLst>
                                        <p:cond delay="1150"/>
                                      </p:stCondLst>
                                      <p:childTnLst>
                                        <p:animScale p14:bounceEnd="99000">
                                          <p:cBhvr>
                                            <p:cTn id="151" dur="1000" fill="hold"/>
                                            <p:tgtEl>
                                              <p:spTgt spid="10"/>
                                            </p:tgtEl>
                                          </p:cBhvr>
                                          <p:by x="110000" y="110000"/>
                                        </p:animScale>
                                      </p:childTnLst>
                                    </p:cTn>
                                  </p:par>
                                  <p:par>
                                    <p:cTn id="152" presetID="6" presetClass="emph" presetSubtype="0" fill="hold" nodeType="withEffect">
                                      <p:stCondLst>
                                        <p:cond delay="1150"/>
                                      </p:stCondLst>
                                      <p:childTnLst>
                                        <p:animScale>
                                          <p:cBhvr>
                                            <p:cTn id="153" dur="250" fill="hold"/>
                                            <p:tgtEl>
                                              <p:spTgt spid="10"/>
                                            </p:tgtEl>
                                          </p:cBhvr>
                                          <p:by x="91000" y="91000"/>
                                        </p:animScale>
                                      </p:childTnLst>
                                    </p:cTn>
                                  </p:par>
                                  <p:par>
                                    <p:cTn id="154" presetID="23" presetClass="entr" presetSubtype="16" fill="hold" nodeType="withEffect">
                                      <p:stCondLst>
                                        <p:cond delay="1150"/>
                                      </p:stCondLst>
                                      <p:childTnLst>
                                        <p:set>
                                          <p:cBhvr>
                                            <p:cTn id="155" dur="1" fill="hold">
                                              <p:stCondLst>
                                                <p:cond delay="0"/>
                                              </p:stCondLst>
                                            </p:cTn>
                                            <p:tgtEl>
                                              <p:spTgt spid="26"/>
                                            </p:tgtEl>
                                            <p:attrNameLst>
                                              <p:attrName>style.visibility</p:attrName>
                                            </p:attrNameLst>
                                          </p:cBhvr>
                                          <p:to>
                                            <p:strVal val="visible"/>
                                          </p:to>
                                        </p:set>
                                        <p:anim calcmode="lin" valueType="num">
                                          <p:cBhvr>
                                            <p:cTn id="156" dur="250" fill="hold"/>
                                            <p:tgtEl>
                                              <p:spTgt spid="26"/>
                                            </p:tgtEl>
                                            <p:attrNameLst>
                                              <p:attrName>ppt_w</p:attrName>
                                            </p:attrNameLst>
                                          </p:cBhvr>
                                          <p:tavLst>
                                            <p:tav tm="0">
                                              <p:val>
                                                <p:fltVal val="0"/>
                                              </p:val>
                                            </p:tav>
                                            <p:tav tm="100000">
                                              <p:val>
                                                <p:strVal val="#ppt_w"/>
                                              </p:val>
                                            </p:tav>
                                          </p:tavLst>
                                        </p:anim>
                                        <p:anim calcmode="lin" valueType="num">
                                          <p:cBhvr>
                                            <p:cTn id="157" dur="250" fill="hold"/>
                                            <p:tgtEl>
                                              <p:spTgt spid="2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05" grpId="1" animBg="1"/>
          <p:bldP spid="205" grpId="2" animBg="1"/>
          <p:bldP spid="20" grpId="0" animBg="1"/>
          <p:bldP spid="20" grpId="1" animBg="1"/>
          <p:bldP spid="20" grpId="2" animBg="1"/>
          <p:bldP spid="48" grpId="0" animBg="1"/>
          <p:bldP spid="48" grpId="1" animBg="1"/>
          <p:bldP spid="48"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19"/>
                                            </p:tgtEl>
                                            <p:attrNameLst>
                                              <p:attrName>style.visibility</p:attrName>
                                            </p:attrNameLst>
                                          </p:cBhvr>
                                          <p:to>
                                            <p:strVal val="visible"/>
                                          </p:to>
                                        </p:set>
                                        <p:anim calcmode="lin" valueType="num">
                                          <p:cBhvr>
                                            <p:cTn id="54" dur="200" fill="hold"/>
                                            <p:tgtEl>
                                              <p:spTgt spid="19"/>
                                            </p:tgtEl>
                                            <p:attrNameLst>
                                              <p:attrName>ppt_w</p:attrName>
                                            </p:attrNameLst>
                                          </p:cBhvr>
                                          <p:tavLst>
                                            <p:tav tm="0">
                                              <p:val>
                                                <p:fltVal val="0"/>
                                              </p:val>
                                            </p:tav>
                                            <p:tav tm="100000">
                                              <p:val>
                                                <p:strVal val="#ppt_w"/>
                                              </p:val>
                                            </p:tav>
                                          </p:tavLst>
                                        </p:anim>
                                        <p:anim calcmode="lin" valueType="num">
                                          <p:cBhvr>
                                            <p:cTn id="55" dur="200" fill="hold"/>
                                            <p:tgtEl>
                                              <p:spTgt spid="19"/>
                                            </p:tgtEl>
                                            <p:attrNameLst>
                                              <p:attrName>ppt_h</p:attrName>
                                            </p:attrNameLst>
                                          </p:cBhvr>
                                          <p:tavLst>
                                            <p:tav tm="0">
                                              <p:val>
                                                <p:fltVal val="0"/>
                                              </p:val>
                                            </p:tav>
                                            <p:tav tm="100000">
                                              <p:val>
                                                <p:strVal val="#ppt_h"/>
                                              </p:val>
                                            </p:tav>
                                          </p:tavLst>
                                        </p:anim>
                                      </p:childTnLst>
                                    </p:cTn>
                                  </p:par>
                                  <p:par>
                                    <p:cTn id="56" presetID="6" presetClass="emph" presetSubtype="0" fill="hold" nodeType="withEffect">
                                      <p:stCondLst>
                                        <p:cond delay="600"/>
                                      </p:stCondLst>
                                      <p:childTnLst>
                                        <p:animScale>
                                          <p:cBhvr>
                                            <p:cTn id="57" dur="1000" fill="hold"/>
                                            <p:tgtEl>
                                              <p:spTgt spid="19"/>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19"/>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19"/>
                                            </p:tgtEl>
                                          </p:cBhvr>
                                          <p:by x="91000" y="91000"/>
                                        </p:animScale>
                                      </p:childTnLst>
                                    </p:cTn>
                                  </p:par>
                                  <p:par>
                                    <p:cTn id="62" presetID="23" presetClass="entr" presetSubtype="16" fill="hold" nodeType="withEffect">
                                      <p:stCondLst>
                                        <p:cond delay="700"/>
                                      </p:stCondLst>
                                      <p:childTnLst>
                                        <p:set>
                                          <p:cBhvr>
                                            <p:cTn id="63" dur="1" fill="hold">
                                              <p:stCondLst>
                                                <p:cond delay="0"/>
                                              </p:stCondLst>
                                            </p:cTn>
                                            <p:tgtEl>
                                              <p:spTgt spid="16"/>
                                            </p:tgtEl>
                                            <p:attrNameLst>
                                              <p:attrName>style.visibility</p:attrName>
                                            </p:attrNameLst>
                                          </p:cBhvr>
                                          <p:to>
                                            <p:strVal val="visible"/>
                                          </p:to>
                                        </p:set>
                                        <p:anim calcmode="lin" valueType="num">
                                          <p:cBhvr>
                                            <p:cTn id="64" dur="200" fill="hold"/>
                                            <p:tgtEl>
                                              <p:spTgt spid="16"/>
                                            </p:tgtEl>
                                            <p:attrNameLst>
                                              <p:attrName>ppt_w</p:attrName>
                                            </p:attrNameLst>
                                          </p:cBhvr>
                                          <p:tavLst>
                                            <p:tav tm="0">
                                              <p:val>
                                                <p:fltVal val="0"/>
                                              </p:val>
                                            </p:tav>
                                            <p:tav tm="100000">
                                              <p:val>
                                                <p:strVal val="#ppt_w"/>
                                              </p:val>
                                            </p:tav>
                                          </p:tavLst>
                                        </p:anim>
                                        <p:anim calcmode="lin" valueType="num">
                                          <p:cBhvr>
                                            <p:cTn id="65" dur="200" fill="hold"/>
                                            <p:tgtEl>
                                              <p:spTgt spid="16"/>
                                            </p:tgtEl>
                                            <p:attrNameLst>
                                              <p:attrName>ppt_h</p:attrName>
                                            </p:attrNameLst>
                                          </p:cBhvr>
                                          <p:tavLst>
                                            <p:tav tm="0">
                                              <p:val>
                                                <p:fltVal val="0"/>
                                              </p:val>
                                            </p:tav>
                                            <p:tav tm="100000">
                                              <p:val>
                                                <p:strVal val="#ppt_h"/>
                                              </p:val>
                                            </p:tav>
                                          </p:tavLst>
                                        </p:anim>
                                      </p:childTnLst>
                                    </p:cTn>
                                  </p:par>
                                  <p:par>
                                    <p:cTn id="66" presetID="6" presetClass="emph" presetSubtype="0" fill="hold" nodeType="withEffect">
                                      <p:stCondLst>
                                        <p:cond delay="700"/>
                                      </p:stCondLst>
                                      <p:childTnLst>
                                        <p:animScale>
                                          <p:cBhvr>
                                            <p:cTn id="67" dur="1000" fill="hold"/>
                                            <p:tgtEl>
                                              <p:spTgt spid="16"/>
                                            </p:tgtEl>
                                          </p:cBhvr>
                                          <p:by x="110000" y="110000"/>
                                        </p:animScale>
                                      </p:childTnLst>
                                    </p:cTn>
                                  </p:par>
                                  <p:par>
                                    <p:cTn id="68" presetID="64" presetClass="path" presetSubtype="0" decel="100000" fill="hold" nodeType="withEffect">
                                      <p:stCondLst>
                                        <p:cond delay="700"/>
                                      </p:stCondLst>
                                      <p:childTnLst>
                                        <p:animMotion origin="layout" path="M -8.33333E-7 0.43657 L -8.33333E-7 4.81481E-6 " pathEditMode="relative" rAng="0" ptsTypes="AA">
                                          <p:cBhvr>
                                            <p:cTn id="69" dur="250" fill="hold"/>
                                            <p:tgtEl>
                                              <p:spTgt spid="16"/>
                                            </p:tgtEl>
                                            <p:attrNameLst>
                                              <p:attrName>ppt_x</p:attrName>
                                              <p:attrName>ppt_y</p:attrName>
                                            </p:attrNameLst>
                                          </p:cBhvr>
                                          <p:rCtr x="0" y="-21829"/>
                                        </p:animMotion>
                                      </p:childTnLst>
                                    </p:cTn>
                                  </p:par>
                                  <p:par>
                                    <p:cTn id="70" presetID="6" presetClass="emph" presetSubtype="0" accel="50000" decel="50000" fill="hold" nodeType="withEffect">
                                      <p:stCondLst>
                                        <p:cond delay="700"/>
                                      </p:stCondLst>
                                      <p:childTnLst>
                                        <p:animScale>
                                          <p:cBhvr>
                                            <p:cTn id="71" dur="250" fill="hold"/>
                                            <p:tgtEl>
                                              <p:spTgt spid="16"/>
                                            </p:tgtEl>
                                          </p:cBhvr>
                                          <p:by x="91000" y="91000"/>
                                        </p:animScale>
                                      </p:childTnLst>
                                    </p:cTn>
                                  </p:par>
                                  <p:par>
                                    <p:cTn id="72" presetID="23" presetClass="entr" presetSubtype="16" fill="hold" grpId="0" nodeType="withEffect">
                                      <p:stCondLst>
                                        <p:cond delay="700"/>
                                      </p:stCondLst>
                                      <p:childTnLst>
                                        <p:set>
                                          <p:cBhvr>
                                            <p:cTn id="73" dur="1" fill="hold">
                                              <p:stCondLst>
                                                <p:cond delay="0"/>
                                              </p:stCondLst>
                                            </p:cTn>
                                            <p:tgtEl>
                                              <p:spTgt spid="20"/>
                                            </p:tgtEl>
                                            <p:attrNameLst>
                                              <p:attrName>style.visibility</p:attrName>
                                            </p:attrNameLst>
                                          </p:cBhvr>
                                          <p:to>
                                            <p:strVal val="visible"/>
                                          </p:to>
                                        </p:set>
                                        <p:anim calcmode="lin" valueType="num">
                                          <p:cBhvr>
                                            <p:cTn id="74" dur="250" fill="hold"/>
                                            <p:tgtEl>
                                              <p:spTgt spid="20"/>
                                            </p:tgtEl>
                                            <p:attrNameLst>
                                              <p:attrName>ppt_w</p:attrName>
                                            </p:attrNameLst>
                                          </p:cBhvr>
                                          <p:tavLst>
                                            <p:tav tm="0">
                                              <p:val>
                                                <p:fltVal val="0"/>
                                              </p:val>
                                            </p:tav>
                                            <p:tav tm="100000">
                                              <p:val>
                                                <p:strVal val="#ppt_w"/>
                                              </p:val>
                                            </p:tav>
                                          </p:tavLst>
                                        </p:anim>
                                        <p:anim calcmode="lin" valueType="num">
                                          <p:cBhvr>
                                            <p:cTn id="75" dur="250" fill="hold"/>
                                            <p:tgtEl>
                                              <p:spTgt spid="20"/>
                                            </p:tgtEl>
                                            <p:attrNameLst>
                                              <p:attrName>ppt_h</p:attrName>
                                            </p:attrNameLst>
                                          </p:cBhvr>
                                          <p:tavLst>
                                            <p:tav tm="0">
                                              <p:val>
                                                <p:fltVal val="0"/>
                                              </p:val>
                                            </p:tav>
                                            <p:tav tm="100000">
                                              <p:val>
                                                <p:strVal val="#ppt_h"/>
                                              </p:val>
                                            </p:tav>
                                          </p:tavLst>
                                        </p:anim>
                                      </p:childTnLst>
                                    </p:cTn>
                                  </p:par>
                                  <p:par>
                                    <p:cTn id="76" presetID="6" presetClass="emph" presetSubtype="0" fill="hold" grpId="1" nodeType="withEffect">
                                      <p:stCondLst>
                                        <p:cond delay="700"/>
                                      </p:stCondLst>
                                      <p:childTnLst>
                                        <p:animScale>
                                          <p:cBhvr>
                                            <p:cTn id="77" dur="1000" fill="hold"/>
                                            <p:tgtEl>
                                              <p:spTgt spid="20"/>
                                            </p:tgtEl>
                                          </p:cBhvr>
                                          <p:by x="110000" y="110000"/>
                                        </p:animScale>
                                      </p:childTnLst>
                                    </p:cTn>
                                  </p:par>
                                  <p:par>
                                    <p:cTn id="78" presetID="6" presetClass="emph" presetSubtype="0" fill="hold" grpId="2" nodeType="withEffect">
                                      <p:stCondLst>
                                        <p:cond delay="700"/>
                                      </p:stCondLst>
                                      <p:childTnLst>
                                        <p:animScale>
                                          <p:cBhvr>
                                            <p:cTn id="79" dur="250" fill="hold"/>
                                            <p:tgtEl>
                                              <p:spTgt spid="20"/>
                                            </p:tgtEl>
                                          </p:cBhvr>
                                          <p:by x="91000" y="91000"/>
                                        </p:animScale>
                                      </p:childTnLst>
                                    </p:cTn>
                                  </p:par>
                                  <p:par>
                                    <p:cTn id="80" presetID="23" presetClass="entr" presetSubtype="16" fill="hold" nodeType="withEffect">
                                      <p:stCondLst>
                                        <p:cond delay="800"/>
                                      </p:stCondLst>
                                      <p:childTnLst>
                                        <p:set>
                                          <p:cBhvr>
                                            <p:cTn id="81" dur="1" fill="hold">
                                              <p:stCondLst>
                                                <p:cond delay="0"/>
                                              </p:stCondLst>
                                            </p:cTn>
                                            <p:tgtEl>
                                              <p:spTgt spid="13"/>
                                            </p:tgtEl>
                                            <p:attrNameLst>
                                              <p:attrName>style.visibility</p:attrName>
                                            </p:attrNameLst>
                                          </p:cBhvr>
                                          <p:to>
                                            <p:strVal val="visible"/>
                                          </p:to>
                                        </p:set>
                                        <p:anim calcmode="lin" valueType="num">
                                          <p:cBhvr>
                                            <p:cTn id="82" dur="200" fill="hold"/>
                                            <p:tgtEl>
                                              <p:spTgt spid="13"/>
                                            </p:tgtEl>
                                            <p:attrNameLst>
                                              <p:attrName>ppt_w</p:attrName>
                                            </p:attrNameLst>
                                          </p:cBhvr>
                                          <p:tavLst>
                                            <p:tav tm="0">
                                              <p:val>
                                                <p:fltVal val="0"/>
                                              </p:val>
                                            </p:tav>
                                            <p:tav tm="100000">
                                              <p:val>
                                                <p:strVal val="#ppt_w"/>
                                              </p:val>
                                            </p:tav>
                                          </p:tavLst>
                                        </p:anim>
                                        <p:anim calcmode="lin" valueType="num">
                                          <p:cBhvr>
                                            <p:cTn id="83" dur="200" fill="hold"/>
                                            <p:tgtEl>
                                              <p:spTgt spid="13"/>
                                            </p:tgtEl>
                                            <p:attrNameLst>
                                              <p:attrName>ppt_h</p:attrName>
                                            </p:attrNameLst>
                                          </p:cBhvr>
                                          <p:tavLst>
                                            <p:tav tm="0">
                                              <p:val>
                                                <p:fltVal val="0"/>
                                              </p:val>
                                            </p:tav>
                                            <p:tav tm="100000">
                                              <p:val>
                                                <p:strVal val="#ppt_h"/>
                                              </p:val>
                                            </p:tav>
                                          </p:tavLst>
                                        </p:anim>
                                      </p:childTnLst>
                                    </p:cTn>
                                  </p:par>
                                  <p:par>
                                    <p:cTn id="84" presetID="6" presetClass="emph" presetSubtype="0" fill="hold" nodeType="withEffect">
                                      <p:stCondLst>
                                        <p:cond delay="800"/>
                                      </p:stCondLst>
                                      <p:childTnLst>
                                        <p:animScale>
                                          <p:cBhvr>
                                            <p:cTn id="85" dur="1000" fill="hold"/>
                                            <p:tgtEl>
                                              <p:spTgt spid="13"/>
                                            </p:tgtEl>
                                          </p:cBhvr>
                                          <p:by x="110000" y="110000"/>
                                        </p:animScale>
                                      </p:childTnLst>
                                    </p:cTn>
                                  </p:par>
                                  <p:par>
                                    <p:cTn id="86" presetID="64" presetClass="path" presetSubtype="0" decel="100000" fill="hold" nodeType="withEffect">
                                      <p:stCondLst>
                                        <p:cond delay="800"/>
                                      </p:stCondLst>
                                      <p:childTnLst>
                                        <p:animMotion origin="layout" path="M -8.33333E-7 0.43657 L -8.33333E-7 4.81481E-6 " pathEditMode="relative" rAng="0" ptsTypes="AA">
                                          <p:cBhvr>
                                            <p:cTn id="87" dur="250" fill="hold"/>
                                            <p:tgtEl>
                                              <p:spTgt spid="13"/>
                                            </p:tgtEl>
                                            <p:attrNameLst>
                                              <p:attrName>ppt_x</p:attrName>
                                              <p:attrName>ppt_y</p:attrName>
                                            </p:attrNameLst>
                                          </p:cBhvr>
                                          <p:rCtr x="0" y="-21829"/>
                                        </p:animMotion>
                                      </p:childTnLst>
                                    </p:cTn>
                                  </p:par>
                                  <p:par>
                                    <p:cTn id="88" presetID="6" presetClass="emph" presetSubtype="0" accel="50000" decel="50000" fill="hold" nodeType="withEffect">
                                      <p:stCondLst>
                                        <p:cond delay="800"/>
                                      </p:stCondLst>
                                      <p:childTnLst>
                                        <p:animScale>
                                          <p:cBhvr>
                                            <p:cTn id="89" dur="250" fill="hold"/>
                                            <p:tgtEl>
                                              <p:spTgt spid="13"/>
                                            </p:tgtEl>
                                          </p:cBhvr>
                                          <p:by x="91000" y="91000"/>
                                        </p:animScale>
                                      </p:childTnLst>
                                    </p:cTn>
                                  </p:par>
                                  <p:par>
                                    <p:cTn id="90" presetID="23" presetClass="entr" presetSubtype="16" fill="hold" nodeType="withEffect">
                                      <p:stCondLst>
                                        <p:cond delay="900"/>
                                      </p:stCondLst>
                                      <p:childTnLst>
                                        <p:set>
                                          <p:cBhvr>
                                            <p:cTn id="91" dur="1" fill="hold">
                                              <p:stCondLst>
                                                <p:cond delay="0"/>
                                              </p:stCondLst>
                                            </p:cTn>
                                            <p:tgtEl>
                                              <p:spTgt spid="11"/>
                                            </p:tgtEl>
                                            <p:attrNameLst>
                                              <p:attrName>style.visibility</p:attrName>
                                            </p:attrNameLst>
                                          </p:cBhvr>
                                          <p:to>
                                            <p:strVal val="visible"/>
                                          </p:to>
                                        </p:set>
                                        <p:anim calcmode="lin" valueType="num">
                                          <p:cBhvr>
                                            <p:cTn id="92" dur="200" fill="hold"/>
                                            <p:tgtEl>
                                              <p:spTgt spid="11"/>
                                            </p:tgtEl>
                                            <p:attrNameLst>
                                              <p:attrName>ppt_w</p:attrName>
                                            </p:attrNameLst>
                                          </p:cBhvr>
                                          <p:tavLst>
                                            <p:tav tm="0">
                                              <p:val>
                                                <p:fltVal val="0"/>
                                              </p:val>
                                            </p:tav>
                                            <p:tav tm="100000">
                                              <p:val>
                                                <p:strVal val="#ppt_w"/>
                                              </p:val>
                                            </p:tav>
                                          </p:tavLst>
                                        </p:anim>
                                        <p:anim calcmode="lin" valueType="num">
                                          <p:cBhvr>
                                            <p:cTn id="93" dur="200" fill="hold"/>
                                            <p:tgtEl>
                                              <p:spTgt spid="11"/>
                                            </p:tgtEl>
                                            <p:attrNameLst>
                                              <p:attrName>ppt_h</p:attrName>
                                            </p:attrNameLst>
                                          </p:cBhvr>
                                          <p:tavLst>
                                            <p:tav tm="0">
                                              <p:val>
                                                <p:fltVal val="0"/>
                                              </p:val>
                                            </p:tav>
                                            <p:tav tm="100000">
                                              <p:val>
                                                <p:strVal val="#ppt_h"/>
                                              </p:val>
                                            </p:tav>
                                          </p:tavLst>
                                        </p:anim>
                                      </p:childTnLst>
                                    </p:cTn>
                                  </p:par>
                                  <p:par>
                                    <p:cTn id="94" presetID="6" presetClass="emph" presetSubtype="0" fill="hold" nodeType="withEffect">
                                      <p:stCondLst>
                                        <p:cond delay="900"/>
                                      </p:stCondLst>
                                      <p:childTnLst>
                                        <p:animScale>
                                          <p:cBhvr>
                                            <p:cTn id="95" dur="1000" fill="hold"/>
                                            <p:tgtEl>
                                              <p:spTgt spid="11"/>
                                            </p:tgtEl>
                                          </p:cBhvr>
                                          <p:by x="110000" y="110000"/>
                                        </p:animScale>
                                      </p:childTnLst>
                                    </p:cTn>
                                  </p:par>
                                  <p:par>
                                    <p:cTn id="96" presetID="64" presetClass="path" presetSubtype="0" decel="100000" fill="hold" nodeType="withEffect">
                                      <p:stCondLst>
                                        <p:cond delay="900"/>
                                      </p:stCondLst>
                                      <p:childTnLst>
                                        <p:animMotion origin="layout" path="M -8.33333E-7 0.43657 L -8.33333E-7 4.81481E-6 " pathEditMode="relative" rAng="0" ptsTypes="AA">
                                          <p:cBhvr>
                                            <p:cTn id="97" dur="250" fill="hold"/>
                                            <p:tgtEl>
                                              <p:spTgt spid="11"/>
                                            </p:tgtEl>
                                            <p:attrNameLst>
                                              <p:attrName>ppt_x</p:attrName>
                                              <p:attrName>ppt_y</p:attrName>
                                            </p:attrNameLst>
                                          </p:cBhvr>
                                          <p:rCtr x="0" y="-21829"/>
                                        </p:animMotion>
                                      </p:childTnLst>
                                    </p:cTn>
                                  </p:par>
                                  <p:par>
                                    <p:cTn id="98" presetID="6" presetClass="emph" presetSubtype="0" accel="50000" decel="50000" fill="hold" nodeType="withEffect">
                                      <p:stCondLst>
                                        <p:cond delay="900"/>
                                      </p:stCondLst>
                                      <p:childTnLst>
                                        <p:animScale>
                                          <p:cBhvr>
                                            <p:cTn id="99" dur="250" fill="hold"/>
                                            <p:tgtEl>
                                              <p:spTgt spid="11"/>
                                            </p:tgtEl>
                                          </p:cBhvr>
                                          <p:by x="91000" y="91000"/>
                                        </p:animScale>
                                      </p:childTnLst>
                                    </p:cTn>
                                  </p:par>
                                  <p:par>
                                    <p:cTn id="100" presetID="23" presetClass="entr" presetSubtype="16" fill="hold" nodeType="withEffect">
                                      <p:stCondLst>
                                        <p:cond delay="1000"/>
                                      </p:stCondLst>
                                      <p:childTnLst>
                                        <p:set>
                                          <p:cBhvr>
                                            <p:cTn id="101" dur="1" fill="hold">
                                              <p:stCondLst>
                                                <p:cond delay="0"/>
                                              </p:stCondLst>
                                            </p:cTn>
                                            <p:tgtEl>
                                              <p:spTgt spid="12"/>
                                            </p:tgtEl>
                                            <p:attrNameLst>
                                              <p:attrName>style.visibility</p:attrName>
                                            </p:attrNameLst>
                                          </p:cBhvr>
                                          <p:to>
                                            <p:strVal val="visible"/>
                                          </p:to>
                                        </p:set>
                                        <p:anim calcmode="lin" valueType="num">
                                          <p:cBhvr>
                                            <p:cTn id="102" dur="200" fill="hold"/>
                                            <p:tgtEl>
                                              <p:spTgt spid="12"/>
                                            </p:tgtEl>
                                            <p:attrNameLst>
                                              <p:attrName>ppt_w</p:attrName>
                                            </p:attrNameLst>
                                          </p:cBhvr>
                                          <p:tavLst>
                                            <p:tav tm="0">
                                              <p:val>
                                                <p:fltVal val="0"/>
                                              </p:val>
                                            </p:tav>
                                            <p:tav tm="100000">
                                              <p:val>
                                                <p:strVal val="#ppt_w"/>
                                              </p:val>
                                            </p:tav>
                                          </p:tavLst>
                                        </p:anim>
                                        <p:anim calcmode="lin" valueType="num">
                                          <p:cBhvr>
                                            <p:cTn id="103" dur="200" fill="hold"/>
                                            <p:tgtEl>
                                              <p:spTgt spid="12"/>
                                            </p:tgtEl>
                                            <p:attrNameLst>
                                              <p:attrName>ppt_h</p:attrName>
                                            </p:attrNameLst>
                                          </p:cBhvr>
                                          <p:tavLst>
                                            <p:tav tm="0">
                                              <p:val>
                                                <p:fltVal val="0"/>
                                              </p:val>
                                            </p:tav>
                                            <p:tav tm="100000">
                                              <p:val>
                                                <p:strVal val="#ppt_h"/>
                                              </p:val>
                                            </p:tav>
                                          </p:tavLst>
                                        </p:anim>
                                      </p:childTnLst>
                                    </p:cTn>
                                  </p:par>
                                  <p:par>
                                    <p:cTn id="104" presetID="6" presetClass="emph" presetSubtype="0" fill="hold" nodeType="withEffect">
                                      <p:stCondLst>
                                        <p:cond delay="1000"/>
                                      </p:stCondLst>
                                      <p:childTnLst>
                                        <p:animScale>
                                          <p:cBhvr>
                                            <p:cTn id="105" dur="1000" fill="hold"/>
                                            <p:tgtEl>
                                              <p:spTgt spid="12"/>
                                            </p:tgtEl>
                                          </p:cBhvr>
                                          <p:by x="110000" y="110000"/>
                                        </p:animScale>
                                      </p:childTnLst>
                                    </p:cTn>
                                  </p:par>
                                  <p:par>
                                    <p:cTn id="106" presetID="64" presetClass="path" presetSubtype="0" decel="100000" fill="hold" nodeType="withEffect">
                                      <p:stCondLst>
                                        <p:cond delay="1000"/>
                                      </p:stCondLst>
                                      <p:childTnLst>
                                        <p:animMotion origin="layout" path="M -8.33333E-7 0.43657 L -8.33333E-7 4.81481E-6 " pathEditMode="relative" rAng="0" ptsTypes="AA">
                                          <p:cBhvr>
                                            <p:cTn id="107" dur="250" fill="hold"/>
                                            <p:tgtEl>
                                              <p:spTgt spid="12"/>
                                            </p:tgtEl>
                                            <p:attrNameLst>
                                              <p:attrName>ppt_x</p:attrName>
                                              <p:attrName>ppt_y</p:attrName>
                                            </p:attrNameLst>
                                          </p:cBhvr>
                                          <p:rCtr x="0" y="-21829"/>
                                        </p:animMotion>
                                      </p:childTnLst>
                                    </p:cTn>
                                  </p:par>
                                  <p:par>
                                    <p:cTn id="108" presetID="6" presetClass="emph" presetSubtype="0" accel="50000" decel="50000" fill="hold" nodeType="withEffect">
                                      <p:stCondLst>
                                        <p:cond delay="1000"/>
                                      </p:stCondLst>
                                      <p:childTnLst>
                                        <p:animScale>
                                          <p:cBhvr>
                                            <p:cTn id="109" dur="250" fill="hold"/>
                                            <p:tgtEl>
                                              <p:spTgt spid="12"/>
                                            </p:tgtEl>
                                          </p:cBhvr>
                                          <p:by x="91000" y="91000"/>
                                        </p:animScale>
                                      </p:childTnLst>
                                    </p:cTn>
                                  </p:par>
                                  <p:par>
                                    <p:cTn id="110" presetID="23" presetClass="entr" presetSubtype="16" fill="hold" nodeType="withEffect">
                                      <p:stCondLst>
                                        <p:cond delay="700"/>
                                      </p:stCondLst>
                                      <p:childTnLst>
                                        <p:set>
                                          <p:cBhvr>
                                            <p:cTn id="111" dur="1" fill="hold">
                                              <p:stCondLst>
                                                <p:cond delay="0"/>
                                              </p:stCondLst>
                                            </p:cTn>
                                            <p:tgtEl>
                                              <p:spTgt spid="9"/>
                                            </p:tgtEl>
                                            <p:attrNameLst>
                                              <p:attrName>style.visibility</p:attrName>
                                            </p:attrNameLst>
                                          </p:cBhvr>
                                          <p:to>
                                            <p:strVal val="visible"/>
                                          </p:to>
                                        </p:set>
                                        <p:anim calcmode="lin" valueType="num">
                                          <p:cBhvr>
                                            <p:cTn id="112" dur="200" fill="hold"/>
                                            <p:tgtEl>
                                              <p:spTgt spid="9"/>
                                            </p:tgtEl>
                                            <p:attrNameLst>
                                              <p:attrName>ppt_w</p:attrName>
                                            </p:attrNameLst>
                                          </p:cBhvr>
                                          <p:tavLst>
                                            <p:tav tm="0">
                                              <p:val>
                                                <p:fltVal val="0"/>
                                              </p:val>
                                            </p:tav>
                                            <p:tav tm="100000">
                                              <p:val>
                                                <p:strVal val="#ppt_w"/>
                                              </p:val>
                                            </p:tav>
                                          </p:tavLst>
                                        </p:anim>
                                        <p:anim calcmode="lin" valueType="num">
                                          <p:cBhvr>
                                            <p:cTn id="113" dur="200" fill="hold"/>
                                            <p:tgtEl>
                                              <p:spTgt spid="9"/>
                                            </p:tgtEl>
                                            <p:attrNameLst>
                                              <p:attrName>ppt_h</p:attrName>
                                            </p:attrNameLst>
                                          </p:cBhvr>
                                          <p:tavLst>
                                            <p:tav tm="0">
                                              <p:val>
                                                <p:fltVal val="0"/>
                                              </p:val>
                                            </p:tav>
                                            <p:tav tm="100000">
                                              <p:val>
                                                <p:strVal val="#ppt_h"/>
                                              </p:val>
                                            </p:tav>
                                          </p:tavLst>
                                        </p:anim>
                                      </p:childTnLst>
                                    </p:cTn>
                                  </p:par>
                                  <p:par>
                                    <p:cTn id="114" presetID="6" presetClass="emph" presetSubtype="0" fill="hold" nodeType="withEffect">
                                      <p:stCondLst>
                                        <p:cond delay="700"/>
                                      </p:stCondLst>
                                      <p:childTnLst>
                                        <p:animScale>
                                          <p:cBhvr>
                                            <p:cTn id="115" dur="1000" fill="hold"/>
                                            <p:tgtEl>
                                              <p:spTgt spid="9"/>
                                            </p:tgtEl>
                                          </p:cBhvr>
                                          <p:by x="110000" y="110000"/>
                                        </p:animScale>
                                      </p:childTnLst>
                                    </p:cTn>
                                  </p:par>
                                  <p:par>
                                    <p:cTn id="116" presetID="64" presetClass="path" presetSubtype="0" decel="100000" fill="hold" nodeType="withEffect">
                                      <p:stCondLst>
                                        <p:cond delay="700"/>
                                      </p:stCondLst>
                                      <p:childTnLst>
                                        <p:animMotion origin="layout" path="M -8.33333E-7 0.43657 L -8.33333E-7 4.81481E-6 " pathEditMode="relative" rAng="0" ptsTypes="AA">
                                          <p:cBhvr>
                                            <p:cTn id="117" dur="250" fill="hold"/>
                                            <p:tgtEl>
                                              <p:spTgt spid="9"/>
                                            </p:tgtEl>
                                            <p:attrNameLst>
                                              <p:attrName>ppt_x</p:attrName>
                                              <p:attrName>ppt_y</p:attrName>
                                            </p:attrNameLst>
                                          </p:cBhvr>
                                          <p:rCtr x="0" y="-21829"/>
                                        </p:animMotion>
                                      </p:childTnLst>
                                    </p:cTn>
                                  </p:par>
                                  <p:par>
                                    <p:cTn id="118" presetID="6" presetClass="emph" presetSubtype="0" accel="50000" decel="50000" fill="hold" nodeType="withEffect">
                                      <p:stCondLst>
                                        <p:cond delay="700"/>
                                      </p:stCondLst>
                                      <p:childTnLst>
                                        <p:animScale>
                                          <p:cBhvr>
                                            <p:cTn id="119" dur="250" fill="hold"/>
                                            <p:tgtEl>
                                              <p:spTgt spid="9"/>
                                            </p:tgtEl>
                                          </p:cBhvr>
                                          <p:by x="91000" y="91000"/>
                                        </p:animScale>
                                      </p:childTnLst>
                                    </p:cTn>
                                  </p:par>
                                  <p:par>
                                    <p:cTn id="120" presetID="23" presetClass="entr" presetSubtype="16" fill="hold" grpId="0" nodeType="withEffect">
                                      <p:stCondLst>
                                        <p:cond delay="800"/>
                                      </p:stCondLst>
                                      <p:childTnLst>
                                        <p:set>
                                          <p:cBhvr>
                                            <p:cTn id="121" dur="1" fill="hold">
                                              <p:stCondLst>
                                                <p:cond delay="0"/>
                                              </p:stCondLst>
                                            </p:cTn>
                                            <p:tgtEl>
                                              <p:spTgt spid="205"/>
                                            </p:tgtEl>
                                            <p:attrNameLst>
                                              <p:attrName>style.visibility</p:attrName>
                                            </p:attrNameLst>
                                          </p:cBhvr>
                                          <p:to>
                                            <p:strVal val="visible"/>
                                          </p:to>
                                        </p:set>
                                        <p:anim calcmode="lin" valueType="num">
                                          <p:cBhvr>
                                            <p:cTn id="122" dur="250" fill="hold"/>
                                            <p:tgtEl>
                                              <p:spTgt spid="205"/>
                                            </p:tgtEl>
                                            <p:attrNameLst>
                                              <p:attrName>ppt_w</p:attrName>
                                            </p:attrNameLst>
                                          </p:cBhvr>
                                          <p:tavLst>
                                            <p:tav tm="0">
                                              <p:val>
                                                <p:fltVal val="0"/>
                                              </p:val>
                                            </p:tav>
                                            <p:tav tm="100000">
                                              <p:val>
                                                <p:strVal val="#ppt_w"/>
                                              </p:val>
                                            </p:tav>
                                          </p:tavLst>
                                        </p:anim>
                                        <p:anim calcmode="lin" valueType="num">
                                          <p:cBhvr>
                                            <p:cTn id="123" dur="250" fill="hold"/>
                                            <p:tgtEl>
                                              <p:spTgt spid="205"/>
                                            </p:tgtEl>
                                            <p:attrNameLst>
                                              <p:attrName>ppt_h</p:attrName>
                                            </p:attrNameLst>
                                          </p:cBhvr>
                                          <p:tavLst>
                                            <p:tav tm="0">
                                              <p:val>
                                                <p:fltVal val="0"/>
                                              </p:val>
                                            </p:tav>
                                            <p:tav tm="100000">
                                              <p:val>
                                                <p:strVal val="#ppt_h"/>
                                              </p:val>
                                            </p:tav>
                                          </p:tavLst>
                                        </p:anim>
                                      </p:childTnLst>
                                    </p:cTn>
                                  </p:par>
                                  <p:par>
                                    <p:cTn id="124" presetID="6" presetClass="emph" presetSubtype="0" fill="hold" grpId="1" nodeType="withEffect">
                                      <p:stCondLst>
                                        <p:cond delay="800"/>
                                      </p:stCondLst>
                                      <p:childTnLst>
                                        <p:animScale>
                                          <p:cBhvr>
                                            <p:cTn id="125" dur="1000" fill="hold"/>
                                            <p:tgtEl>
                                              <p:spTgt spid="205"/>
                                            </p:tgtEl>
                                          </p:cBhvr>
                                          <p:by x="110000" y="110000"/>
                                        </p:animScale>
                                      </p:childTnLst>
                                    </p:cTn>
                                  </p:par>
                                  <p:par>
                                    <p:cTn id="126" presetID="6" presetClass="emph" presetSubtype="0" fill="hold" grpId="2" nodeType="withEffect">
                                      <p:stCondLst>
                                        <p:cond delay="800"/>
                                      </p:stCondLst>
                                      <p:childTnLst>
                                        <p:animScale>
                                          <p:cBhvr>
                                            <p:cTn id="127" dur="250" fill="hold"/>
                                            <p:tgtEl>
                                              <p:spTgt spid="205"/>
                                            </p:tgtEl>
                                          </p:cBhvr>
                                          <p:by x="91000" y="91000"/>
                                        </p:animScale>
                                      </p:childTnLst>
                                    </p:cTn>
                                  </p:par>
                                  <p:par>
                                    <p:cTn id="128" presetID="23" presetClass="entr" presetSubtype="16" fill="hold" nodeType="withEffect">
                                      <p:stCondLst>
                                        <p:cond delay="1000"/>
                                      </p:stCondLst>
                                      <p:childTnLst>
                                        <p:set>
                                          <p:cBhvr>
                                            <p:cTn id="129" dur="1" fill="hold">
                                              <p:stCondLst>
                                                <p:cond delay="0"/>
                                              </p:stCondLst>
                                            </p:cTn>
                                            <p:tgtEl>
                                              <p:spTgt spid="6"/>
                                            </p:tgtEl>
                                            <p:attrNameLst>
                                              <p:attrName>style.visibility</p:attrName>
                                            </p:attrNameLst>
                                          </p:cBhvr>
                                          <p:to>
                                            <p:strVal val="visible"/>
                                          </p:to>
                                        </p:set>
                                        <p:anim calcmode="lin" valueType="num">
                                          <p:cBhvr>
                                            <p:cTn id="130" dur="200" fill="hold"/>
                                            <p:tgtEl>
                                              <p:spTgt spid="6"/>
                                            </p:tgtEl>
                                            <p:attrNameLst>
                                              <p:attrName>ppt_w</p:attrName>
                                            </p:attrNameLst>
                                          </p:cBhvr>
                                          <p:tavLst>
                                            <p:tav tm="0">
                                              <p:val>
                                                <p:fltVal val="0"/>
                                              </p:val>
                                            </p:tav>
                                            <p:tav tm="100000">
                                              <p:val>
                                                <p:strVal val="#ppt_w"/>
                                              </p:val>
                                            </p:tav>
                                          </p:tavLst>
                                        </p:anim>
                                        <p:anim calcmode="lin" valueType="num">
                                          <p:cBhvr>
                                            <p:cTn id="131" dur="200" fill="hold"/>
                                            <p:tgtEl>
                                              <p:spTgt spid="6"/>
                                            </p:tgtEl>
                                            <p:attrNameLst>
                                              <p:attrName>ppt_h</p:attrName>
                                            </p:attrNameLst>
                                          </p:cBhvr>
                                          <p:tavLst>
                                            <p:tav tm="0">
                                              <p:val>
                                                <p:fltVal val="0"/>
                                              </p:val>
                                            </p:tav>
                                            <p:tav tm="100000">
                                              <p:val>
                                                <p:strVal val="#ppt_h"/>
                                              </p:val>
                                            </p:tav>
                                          </p:tavLst>
                                        </p:anim>
                                      </p:childTnLst>
                                    </p:cTn>
                                  </p:par>
                                  <p:par>
                                    <p:cTn id="132" presetID="6" presetClass="emph" presetSubtype="0" fill="hold" nodeType="withEffect">
                                      <p:stCondLst>
                                        <p:cond delay="1000"/>
                                      </p:stCondLst>
                                      <p:childTnLst>
                                        <p:animScale>
                                          <p:cBhvr>
                                            <p:cTn id="133" dur="1000" fill="hold"/>
                                            <p:tgtEl>
                                              <p:spTgt spid="6"/>
                                            </p:tgtEl>
                                          </p:cBhvr>
                                          <p:by x="110000" y="110000"/>
                                        </p:animScale>
                                      </p:childTnLst>
                                    </p:cTn>
                                  </p:par>
                                  <p:par>
                                    <p:cTn id="134" presetID="64" presetClass="path" presetSubtype="0" decel="100000" fill="hold" nodeType="withEffect">
                                      <p:stCondLst>
                                        <p:cond delay="1000"/>
                                      </p:stCondLst>
                                      <p:childTnLst>
                                        <p:animMotion origin="layout" path="M -8.33333E-7 0.43657 L -8.33333E-7 4.81481E-6 " pathEditMode="relative" rAng="0" ptsTypes="AA">
                                          <p:cBhvr>
                                            <p:cTn id="135" dur="250" fill="hold"/>
                                            <p:tgtEl>
                                              <p:spTgt spid="6"/>
                                            </p:tgtEl>
                                            <p:attrNameLst>
                                              <p:attrName>ppt_x</p:attrName>
                                              <p:attrName>ppt_y</p:attrName>
                                            </p:attrNameLst>
                                          </p:cBhvr>
                                          <p:rCtr x="0" y="-21829"/>
                                        </p:animMotion>
                                      </p:childTnLst>
                                    </p:cTn>
                                  </p:par>
                                  <p:par>
                                    <p:cTn id="136" presetID="6" presetClass="emph" presetSubtype="0" accel="50000" decel="50000" fill="hold" nodeType="withEffect">
                                      <p:stCondLst>
                                        <p:cond delay="1000"/>
                                      </p:stCondLst>
                                      <p:childTnLst>
                                        <p:animScale>
                                          <p:cBhvr>
                                            <p:cTn id="137" dur="250" fill="hold"/>
                                            <p:tgtEl>
                                              <p:spTgt spid="6"/>
                                            </p:tgtEl>
                                          </p:cBhvr>
                                          <p:by x="91000" y="91000"/>
                                        </p:animScale>
                                      </p:childTnLst>
                                    </p:cTn>
                                  </p:par>
                                  <p:par>
                                    <p:cTn id="138" presetID="23" presetClass="entr" presetSubtype="16" fill="hold" grpId="0" nodeType="withEffect">
                                      <p:stCondLst>
                                        <p:cond delay="1000"/>
                                      </p:stCondLst>
                                      <p:childTnLst>
                                        <p:set>
                                          <p:cBhvr>
                                            <p:cTn id="139" dur="1" fill="hold">
                                              <p:stCondLst>
                                                <p:cond delay="0"/>
                                              </p:stCondLst>
                                            </p:cTn>
                                            <p:tgtEl>
                                              <p:spTgt spid="48"/>
                                            </p:tgtEl>
                                            <p:attrNameLst>
                                              <p:attrName>style.visibility</p:attrName>
                                            </p:attrNameLst>
                                          </p:cBhvr>
                                          <p:to>
                                            <p:strVal val="visible"/>
                                          </p:to>
                                        </p:set>
                                        <p:anim calcmode="lin" valueType="num">
                                          <p:cBhvr>
                                            <p:cTn id="140" dur="250" fill="hold"/>
                                            <p:tgtEl>
                                              <p:spTgt spid="48"/>
                                            </p:tgtEl>
                                            <p:attrNameLst>
                                              <p:attrName>ppt_w</p:attrName>
                                            </p:attrNameLst>
                                          </p:cBhvr>
                                          <p:tavLst>
                                            <p:tav tm="0">
                                              <p:val>
                                                <p:fltVal val="0"/>
                                              </p:val>
                                            </p:tav>
                                            <p:tav tm="100000">
                                              <p:val>
                                                <p:strVal val="#ppt_w"/>
                                              </p:val>
                                            </p:tav>
                                          </p:tavLst>
                                        </p:anim>
                                        <p:anim calcmode="lin" valueType="num">
                                          <p:cBhvr>
                                            <p:cTn id="141" dur="250" fill="hold"/>
                                            <p:tgtEl>
                                              <p:spTgt spid="48"/>
                                            </p:tgtEl>
                                            <p:attrNameLst>
                                              <p:attrName>ppt_h</p:attrName>
                                            </p:attrNameLst>
                                          </p:cBhvr>
                                          <p:tavLst>
                                            <p:tav tm="0">
                                              <p:val>
                                                <p:fltVal val="0"/>
                                              </p:val>
                                            </p:tav>
                                            <p:tav tm="100000">
                                              <p:val>
                                                <p:strVal val="#ppt_h"/>
                                              </p:val>
                                            </p:tav>
                                          </p:tavLst>
                                        </p:anim>
                                      </p:childTnLst>
                                    </p:cTn>
                                  </p:par>
                                  <p:par>
                                    <p:cTn id="142" presetID="6" presetClass="emph" presetSubtype="0" fill="hold" grpId="1" nodeType="withEffect">
                                      <p:stCondLst>
                                        <p:cond delay="1000"/>
                                      </p:stCondLst>
                                      <p:childTnLst>
                                        <p:animScale>
                                          <p:cBhvr>
                                            <p:cTn id="143" dur="1000" fill="hold"/>
                                            <p:tgtEl>
                                              <p:spTgt spid="48"/>
                                            </p:tgtEl>
                                          </p:cBhvr>
                                          <p:by x="110000" y="110000"/>
                                        </p:animScale>
                                      </p:childTnLst>
                                    </p:cTn>
                                  </p:par>
                                  <p:par>
                                    <p:cTn id="144" presetID="6" presetClass="emph" presetSubtype="0" fill="hold" grpId="2" nodeType="withEffect">
                                      <p:stCondLst>
                                        <p:cond delay="1000"/>
                                      </p:stCondLst>
                                      <p:childTnLst>
                                        <p:animScale>
                                          <p:cBhvr>
                                            <p:cTn id="145" dur="250" fill="hold"/>
                                            <p:tgtEl>
                                              <p:spTgt spid="48"/>
                                            </p:tgtEl>
                                          </p:cBhvr>
                                          <p:by x="91000" y="91000"/>
                                        </p:animScale>
                                      </p:childTnLst>
                                    </p:cTn>
                                  </p:par>
                                  <p:par>
                                    <p:cTn id="146" presetID="23" presetClass="entr" presetSubtype="16" fill="hold" nodeType="withEffect">
                                      <p:stCondLst>
                                        <p:cond delay="1150"/>
                                      </p:stCondLst>
                                      <p:childTnLst>
                                        <p:set>
                                          <p:cBhvr>
                                            <p:cTn id="147" dur="1" fill="hold">
                                              <p:stCondLst>
                                                <p:cond delay="0"/>
                                              </p:stCondLst>
                                            </p:cTn>
                                            <p:tgtEl>
                                              <p:spTgt spid="10"/>
                                            </p:tgtEl>
                                            <p:attrNameLst>
                                              <p:attrName>style.visibility</p:attrName>
                                            </p:attrNameLst>
                                          </p:cBhvr>
                                          <p:to>
                                            <p:strVal val="visible"/>
                                          </p:to>
                                        </p:set>
                                        <p:anim calcmode="lin" valueType="num">
                                          <p:cBhvr>
                                            <p:cTn id="148" dur="250" fill="hold"/>
                                            <p:tgtEl>
                                              <p:spTgt spid="10"/>
                                            </p:tgtEl>
                                            <p:attrNameLst>
                                              <p:attrName>ppt_w</p:attrName>
                                            </p:attrNameLst>
                                          </p:cBhvr>
                                          <p:tavLst>
                                            <p:tav tm="0">
                                              <p:val>
                                                <p:fltVal val="0"/>
                                              </p:val>
                                            </p:tav>
                                            <p:tav tm="100000">
                                              <p:val>
                                                <p:strVal val="#ppt_w"/>
                                              </p:val>
                                            </p:tav>
                                          </p:tavLst>
                                        </p:anim>
                                        <p:anim calcmode="lin" valueType="num">
                                          <p:cBhvr>
                                            <p:cTn id="149" dur="250" fill="hold"/>
                                            <p:tgtEl>
                                              <p:spTgt spid="10"/>
                                            </p:tgtEl>
                                            <p:attrNameLst>
                                              <p:attrName>ppt_h</p:attrName>
                                            </p:attrNameLst>
                                          </p:cBhvr>
                                          <p:tavLst>
                                            <p:tav tm="0">
                                              <p:val>
                                                <p:fltVal val="0"/>
                                              </p:val>
                                            </p:tav>
                                            <p:tav tm="100000">
                                              <p:val>
                                                <p:strVal val="#ppt_h"/>
                                              </p:val>
                                            </p:tav>
                                          </p:tavLst>
                                        </p:anim>
                                      </p:childTnLst>
                                    </p:cTn>
                                  </p:par>
                                  <p:par>
                                    <p:cTn id="150" presetID="6" presetClass="emph" presetSubtype="0" fill="hold" nodeType="withEffect">
                                      <p:stCondLst>
                                        <p:cond delay="1150"/>
                                      </p:stCondLst>
                                      <p:childTnLst>
                                        <p:animScale>
                                          <p:cBhvr>
                                            <p:cTn id="151" dur="1000" fill="hold"/>
                                            <p:tgtEl>
                                              <p:spTgt spid="10"/>
                                            </p:tgtEl>
                                          </p:cBhvr>
                                          <p:by x="110000" y="110000"/>
                                        </p:animScale>
                                      </p:childTnLst>
                                    </p:cTn>
                                  </p:par>
                                  <p:par>
                                    <p:cTn id="152" presetID="6" presetClass="emph" presetSubtype="0" fill="hold" nodeType="withEffect">
                                      <p:stCondLst>
                                        <p:cond delay="1150"/>
                                      </p:stCondLst>
                                      <p:childTnLst>
                                        <p:animScale>
                                          <p:cBhvr>
                                            <p:cTn id="153" dur="250" fill="hold"/>
                                            <p:tgtEl>
                                              <p:spTgt spid="10"/>
                                            </p:tgtEl>
                                          </p:cBhvr>
                                          <p:by x="91000" y="91000"/>
                                        </p:animScale>
                                      </p:childTnLst>
                                    </p:cTn>
                                  </p:par>
                                  <p:par>
                                    <p:cTn id="154" presetID="23" presetClass="entr" presetSubtype="16" fill="hold" nodeType="withEffect">
                                      <p:stCondLst>
                                        <p:cond delay="1150"/>
                                      </p:stCondLst>
                                      <p:childTnLst>
                                        <p:set>
                                          <p:cBhvr>
                                            <p:cTn id="155" dur="1" fill="hold">
                                              <p:stCondLst>
                                                <p:cond delay="0"/>
                                              </p:stCondLst>
                                            </p:cTn>
                                            <p:tgtEl>
                                              <p:spTgt spid="26"/>
                                            </p:tgtEl>
                                            <p:attrNameLst>
                                              <p:attrName>style.visibility</p:attrName>
                                            </p:attrNameLst>
                                          </p:cBhvr>
                                          <p:to>
                                            <p:strVal val="visible"/>
                                          </p:to>
                                        </p:set>
                                        <p:anim calcmode="lin" valueType="num">
                                          <p:cBhvr>
                                            <p:cTn id="156" dur="250" fill="hold"/>
                                            <p:tgtEl>
                                              <p:spTgt spid="26"/>
                                            </p:tgtEl>
                                            <p:attrNameLst>
                                              <p:attrName>ppt_w</p:attrName>
                                            </p:attrNameLst>
                                          </p:cBhvr>
                                          <p:tavLst>
                                            <p:tav tm="0">
                                              <p:val>
                                                <p:fltVal val="0"/>
                                              </p:val>
                                            </p:tav>
                                            <p:tav tm="100000">
                                              <p:val>
                                                <p:strVal val="#ppt_w"/>
                                              </p:val>
                                            </p:tav>
                                          </p:tavLst>
                                        </p:anim>
                                        <p:anim calcmode="lin" valueType="num">
                                          <p:cBhvr>
                                            <p:cTn id="157" dur="250" fill="hold"/>
                                            <p:tgtEl>
                                              <p:spTgt spid="2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205" grpId="1" animBg="1"/>
          <p:bldP spid="205" grpId="2" animBg="1"/>
          <p:bldP spid="20" grpId="0" animBg="1"/>
          <p:bldP spid="20" grpId="1" animBg="1"/>
          <p:bldP spid="20" grpId="2" animBg="1"/>
          <p:bldP spid="48" grpId="0" animBg="1"/>
          <p:bldP spid="48" grpId="1" animBg="1"/>
          <p:bldP spid="48"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Section Header Lift">
    <p:bg>
      <p:bgPr>
        <a:solidFill>
          <a:srgbClr val="51154B"/>
        </a:solidFill>
        <a:effectLst/>
      </p:bgPr>
    </p:bg>
    <p:spTree>
      <p:nvGrpSpPr>
        <p:cNvPr id="1" name=""/>
        <p:cNvGrpSpPr/>
        <p:nvPr/>
      </p:nvGrpSpPr>
      <p:grpSpPr>
        <a:xfrm>
          <a:off x="0" y="0"/>
          <a:ext cx="0" cy="0"/>
          <a:chOff x="0" y="0"/>
          <a:chExt cx="0" cy="0"/>
        </a:xfrm>
      </p:grpSpPr>
      <p:sp>
        <p:nvSpPr>
          <p:cNvPr id="165" name="Oval 5">
            <a:extLst>
              <a:ext uri="{FF2B5EF4-FFF2-40B4-BE49-F238E27FC236}">
                <a16:creationId xmlns:a16="http://schemas.microsoft.com/office/drawing/2014/main" id="{87546CAA-C70E-4AAA-AEEE-78FB05CE3DC6}"/>
              </a:ext>
            </a:extLst>
          </p:cNvPr>
          <p:cNvSpPr>
            <a:spLocks noChangeArrowheads="1"/>
          </p:cNvSpPr>
          <p:nvPr userDrawn="1"/>
        </p:nvSpPr>
        <p:spPr bwMode="auto">
          <a:xfrm>
            <a:off x="9615488" y="4124130"/>
            <a:ext cx="1697036" cy="169920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66" name="Oval 6">
            <a:extLst>
              <a:ext uri="{FF2B5EF4-FFF2-40B4-BE49-F238E27FC236}">
                <a16:creationId xmlns:a16="http://schemas.microsoft.com/office/drawing/2014/main" id="{AF9B7332-A361-4CBD-AB56-C97BC56DC8B6}"/>
              </a:ext>
            </a:extLst>
          </p:cNvPr>
          <p:cNvSpPr>
            <a:spLocks noChangeArrowheads="1"/>
          </p:cNvSpPr>
          <p:nvPr userDrawn="1"/>
        </p:nvSpPr>
        <p:spPr bwMode="auto">
          <a:xfrm>
            <a:off x="7708900" y="2844426"/>
            <a:ext cx="2342518" cy="2346296"/>
          </a:xfrm>
          <a:prstGeom prst="ellipse">
            <a:avLst/>
          </a:pr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5" name="Group 4">
            <a:extLst>
              <a:ext uri="{FF2B5EF4-FFF2-40B4-BE49-F238E27FC236}">
                <a16:creationId xmlns:a16="http://schemas.microsoft.com/office/drawing/2014/main" id="{F253071A-839A-4DC8-A04C-24F822CABE1F}"/>
              </a:ext>
            </a:extLst>
          </p:cNvPr>
          <p:cNvGrpSpPr/>
          <p:nvPr userDrawn="1"/>
        </p:nvGrpSpPr>
        <p:grpSpPr>
          <a:xfrm>
            <a:off x="9580322" y="4296624"/>
            <a:ext cx="1434439" cy="1633495"/>
            <a:chOff x="9580322" y="4296624"/>
            <a:chExt cx="1434439" cy="1633495"/>
          </a:xfrm>
        </p:grpSpPr>
        <p:sp>
          <p:nvSpPr>
            <p:cNvPr id="167" name="Freeform 7">
              <a:extLst>
                <a:ext uri="{FF2B5EF4-FFF2-40B4-BE49-F238E27FC236}">
                  <a16:creationId xmlns:a16="http://schemas.microsoft.com/office/drawing/2014/main" id="{1B1C8A31-A69D-4760-863B-AE38DAE3F6E1}"/>
                </a:ext>
              </a:extLst>
            </p:cNvPr>
            <p:cNvSpPr>
              <a:spLocks/>
            </p:cNvSpPr>
            <p:nvPr userDrawn="1"/>
          </p:nvSpPr>
          <p:spPr bwMode="auto">
            <a:xfrm>
              <a:off x="9658302" y="4395126"/>
              <a:ext cx="457625" cy="316028"/>
            </a:xfrm>
            <a:custGeom>
              <a:avLst/>
              <a:gdLst>
                <a:gd name="T0" fmla="*/ 54 w 112"/>
                <a:gd name="T1" fmla="*/ 72 h 77"/>
                <a:gd name="T2" fmla="*/ 0 w 112"/>
                <a:gd name="T3" fmla="*/ 18 h 77"/>
                <a:gd name="T4" fmla="*/ 18 w 112"/>
                <a:gd name="T5" fmla="*/ 0 h 77"/>
                <a:gd name="T6" fmla="*/ 68 w 112"/>
                <a:gd name="T7" fmla="*/ 50 h 77"/>
                <a:gd name="T8" fmla="*/ 110 w 112"/>
                <a:gd name="T9" fmla="*/ 45 h 77"/>
                <a:gd name="T10" fmla="*/ 112 w 112"/>
                <a:gd name="T11" fmla="*/ 66 h 77"/>
                <a:gd name="T12" fmla="*/ 68 w 112"/>
                <a:gd name="T13" fmla="*/ 76 h 77"/>
                <a:gd name="T14" fmla="*/ 54 w 112"/>
                <a:gd name="T15" fmla="*/ 72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77">
                  <a:moveTo>
                    <a:pt x="54" y="72"/>
                  </a:moveTo>
                  <a:cubicBezTo>
                    <a:pt x="0" y="18"/>
                    <a:pt x="0" y="18"/>
                    <a:pt x="0" y="18"/>
                  </a:cubicBezTo>
                  <a:cubicBezTo>
                    <a:pt x="18" y="0"/>
                    <a:pt x="18" y="0"/>
                    <a:pt x="18" y="0"/>
                  </a:cubicBezTo>
                  <a:cubicBezTo>
                    <a:pt x="68" y="50"/>
                    <a:pt x="68" y="50"/>
                    <a:pt x="68" y="50"/>
                  </a:cubicBezTo>
                  <a:cubicBezTo>
                    <a:pt x="110" y="45"/>
                    <a:pt x="110" y="45"/>
                    <a:pt x="110" y="45"/>
                  </a:cubicBezTo>
                  <a:cubicBezTo>
                    <a:pt x="112" y="66"/>
                    <a:pt x="112" y="66"/>
                    <a:pt x="112" y="66"/>
                  </a:cubicBezTo>
                  <a:cubicBezTo>
                    <a:pt x="68" y="76"/>
                    <a:pt x="68" y="76"/>
                    <a:pt x="68" y="76"/>
                  </a:cubicBezTo>
                  <a:cubicBezTo>
                    <a:pt x="63" y="77"/>
                    <a:pt x="58" y="76"/>
                    <a:pt x="54" y="72"/>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8" name="Freeform 8">
              <a:extLst>
                <a:ext uri="{FF2B5EF4-FFF2-40B4-BE49-F238E27FC236}">
                  <a16:creationId xmlns:a16="http://schemas.microsoft.com/office/drawing/2014/main" id="{895CCEDE-18A3-4EE1-9E29-F8D79A724126}"/>
                </a:ext>
              </a:extLst>
            </p:cNvPr>
            <p:cNvSpPr>
              <a:spLocks/>
            </p:cNvSpPr>
            <p:nvPr userDrawn="1"/>
          </p:nvSpPr>
          <p:spPr bwMode="auto">
            <a:xfrm>
              <a:off x="10048207" y="4567505"/>
              <a:ext cx="383749" cy="697724"/>
            </a:xfrm>
            <a:custGeom>
              <a:avLst/>
              <a:gdLst>
                <a:gd name="T0" fmla="*/ 35 w 187"/>
                <a:gd name="T1" fmla="*/ 340 h 340"/>
                <a:gd name="T2" fmla="*/ 187 w 187"/>
                <a:gd name="T3" fmla="*/ 306 h 340"/>
                <a:gd name="T4" fmla="*/ 71 w 187"/>
                <a:gd name="T5" fmla="*/ 0 h 340"/>
                <a:gd name="T6" fmla="*/ 10 w 187"/>
                <a:gd name="T7" fmla="*/ 68 h 340"/>
                <a:gd name="T8" fmla="*/ 0 w 187"/>
                <a:gd name="T9" fmla="*/ 116 h 340"/>
                <a:gd name="T10" fmla="*/ 35 w 187"/>
                <a:gd name="T11" fmla="*/ 340 h 340"/>
              </a:gdLst>
              <a:ahLst/>
              <a:cxnLst>
                <a:cxn ang="0">
                  <a:pos x="T0" y="T1"/>
                </a:cxn>
                <a:cxn ang="0">
                  <a:pos x="T2" y="T3"/>
                </a:cxn>
                <a:cxn ang="0">
                  <a:pos x="T4" y="T5"/>
                </a:cxn>
                <a:cxn ang="0">
                  <a:pos x="T6" y="T7"/>
                </a:cxn>
                <a:cxn ang="0">
                  <a:pos x="T8" y="T9"/>
                </a:cxn>
                <a:cxn ang="0">
                  <a:pos x="T10" y="T11"/>
                </a:cxn>
              </a:cxnLst>
              <a:rect l="0" t="0" r="r" b="b"/>
              <a:pathLst>
                <a:path w="187" h="340">
                  <a:moveTo>
                    <a:pt x="35" y="340"/>
                  </a:moveTo>
                  <a:lnTo>
                    <a:pt x="187" y="306"/>
                  </a:lnTo>
                  <a:lnTo>
                    <a:pt x="71" y="0"/>
                  </a:lnTo>
                  <a:lnTo>
                    <a:pt x="10" y="68"/>
                  </a:lnTo>
                  <a:lnTo>
                    <a:pt x="0" y="116"/>
                  </a:lnTo>
                  <a:lnTo>
                    <a:pt x="35" y="340"/>
                  </a:ln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9" name="Freeform 9">
              <a:extLst>
                <a:ext uri="{FF2B5EF4-FFF2-40B4-BE49-F238E27FC236}">
                  <a16:creationId xmlns:a16="http://schemas.microsoft.com/office/drawing/2014/main" id="{E596EB3F-90C3-4175-ADF1-2622293BF01A}"/>
                </a:ext>
              </a:extLst>
            </p:cNvPr>
            <p:cNvSpPr>
              <a:spLocks/>
            </p:cNvSpPr>
            <p:nvPr userDrawn="1"/>
          </p:nvSpPr>
          <p:spPr bwMode="auto">
            <a:xfrm>
              <a:off x="10048207" y="4567505"/>
              <a:ext cx="383749" cy="697724"/>
            </a:xfrm>
            <a:custGeom>
              <a:avLst/>
              <a:gdLst>
                <a:gd name="T0" fmla="*/ 35 w 187"/>
                <a:gd name="T1" fmla="*/ 340 h 340"/>
                <a:gd name="T2" fmla="*/ 187 w 187"/>
                <a:gd name="T3" fmla="*/ 306 h 340"/>
                <a:gd name="T4" fmla="*/ 71 w 187"/>
                <a:gd name="T5" fmla="*/ 0 h 340"/>
                <a:gd name="T6" fmla="*/ 10 w 187"/>
                <a:gd name="T7" fmla="*/ 68 h 340"/>
                <a:gd name="T8" fmla="*/ 0 w 187"/>
                <a:gd name="T9" fmla="*/ 116 h 340"/>
              </a:gdLst>
              <a:ahLst/>
              <a:cxnLst>
                <a:cxn ang="0">
                  <a:pos x="T0" y="T1"/>
                </a:cxn>
                <a:cxn ang="0">
                  <a:pos x="T2" y="T3"/>
                </a:cxn>
                <a:cxn ang="0">
                  <a:pos x="T4" y="T5"/>
                </a:cxn>
                <a:cxn ang="0">
                  <a:pos x="T6" y="T7"/>
                </a:cxn>
                <a:cxn ang="0">
                  <a:pos x="T8" y="T9"/>
                </a:cxn>
              </a:cxnLst>
              <a:rect l="0" t="0" r="r" b="b"/>
              <a:pathLst>
                <a:path w="187" h="340">
                  <a:moveTo>
                    <a:pt x="35" y="340"/>
                  </a:moveTo>
                  <a:lnTo>
                    <a:pt x="187" y="306"/>
                  </a:lnTo>
                  <a:lnTo>
                    <a:pt x="71" y="0"/>
                  </a:lnTo>
                  <a:lnTo>
                    <a:pt x="10" y="68"/>
                  </a:lnTo>
                  <a:lnTo>
                    <a:pt x="0" y="11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0" name="Freeform 10">
              <a:extLst>
                <a:ext uri="{FF2B5EF4-FFF2-40B4-BE49-F238E27FC236}">
                  <a16:creationId xmlns:a16="http://schemas.microsoft.com/office/drawing/2014/main" id="{1CC43D3A-7B5B-4D75-A15E-57E50F770ECD}"/>
                </a:ext>
              </a:extLst>
            </p:cNvPr>
            <p:cNvSpPr>
              <a:spLocks/>
            </p:cNvSpPr>
            <p:nvPr userDrawn="1"/>
          </p:nvSpPr>
          <p:spPr bwMode="auto">
            <a:xfrm>
              <a:off x="10003060" y="4551088"/>
              <a:ext cx="490460" cy="668994"/>
            </a:xfrm>
            <a:custGeom>
              <a:avLst/>
              <a:gdLst>
                <a:gd name="T0" fmla="*/ 40 w 120"/>
                <a:gd name="T1" fmla="*/ 163 h 163"/>
                <a:gd name="T2" fmla="*/ 9 w 120"/>
                <a:gd name="T3" fmla="*/ 19 h 163"/>
                <a:gd name="T4" fmla="*/ 29 w 120"/>
                <a:gd name="T5" fmla="*/ 0 h 163"/>
                <a:gd name="T6" fmla="*/ 120 w 120"/>
                <a:gd name="T7" fmla="*/ 130 h 163"/>
                <a:gd name="T8" fmla="*/ 40 w 120"/>
                <a:gd name="T9" fmla="*/ 163 h 163"/>
              </a:gdLst>
              <a:ahLst/>
              <a:cxnLst>
                <a:cxn ang="0">
                  <a:pos x="T0" y="T1"/>
                </a:cxn>
                <a:cxn ang="0">
                  <a:pos x="T2" y="T3"/>
                </a:cxn>
                <a:cxn ang="0">
                  <a:pos x="T4" y="T5"/>
                </a:cxn>
                <a:cxn ang="0">
                  <a:pos x="T6" y="T7"/>
                </a:cxn>
                <a:cxn ang="0">
                  <a:pos x="T8" y="T9"/>
                </a:cxn>
              </a:cxnLst>
              <a:rect l="0" t="0" r="r" b="b"/>
              <a:pathLst>
                <a:path w="120" h="163">
                  <a:moveTo>
                    <a:pt x="40" y="163"/>
                  </a:moveTo>
                  <a:cubicBezTo>
                    <a:pt x="40" y="163"/>
                    <a:pt x="0" y="95"/>
                    <a:pt x="9" y="19"/>
                  </a:cubicBezTo>
                  <a:cubicBezTo>
                    <a:pt x="29" y="0"/>
                    <a:pt x="29" y="0"/>
                    <a:pt x="29" y="0"/>
                  </a:cubicBezTo>
                  <a:cubicBezTo>
                    <a:pt x="120" y="130"/>
                    <a:pt x="120" y="130"/>
                    <a:pt x="120" y="130"/>
                  </a:cubicBezTo>
                  <a:lnTo>
                    <a:pt x="40" y="1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1" name="Freeform 11">
              <a:extLst>
                <a:ext uri="{FF2B5EF4-FFF2-40B4-BE49-F238E27FC236}">
                  <a16:creationId xmlns:a16="http://schemas.microsoft.com/office/drawing/2014/main" id="{9F40C69F-1FD5-4B65-85D7-05CEAB483A05}"/>
                </a:ext>
              </a:extLst>
            </p:cNvPr>
            <p:cNvSpPr>
              <a:spLocks/>
            </p:cNvSpPr>
            <p:nvPr userDrawn="1"/>
          </p:nvSpPr>
          <p:spPr bwMode="auto">
            <a:xfrm>
              <a:off x="9756805" y="5794678"/>
              <a:ext cx="307819" cy="135441"/>
            </a:xfrm>
            <a:custGeom>
              <a:avLst/>
              <a:gdLst>
                <a:gd name="T0" fmla="*/ 0 w 75"/>
                <a:gd name="T1" fmla="*/ 33 h 33"/>
                <a:gd name="T2" fmla="*/ 75 w 75"/>
                <a:gd name="T3" fmla="*/ 33 h 33"/>
                <a:gd name="T4" fmla="*/ 75 w 75"/>
                <a:gd name="T5" fmla="*/ 0 h 33"/>
                <a:gd name="T6" fmla="*/ 48 w 75"/>
                <a:gd name="T7" fmla="*/ 0 h 33"/>
                <a:gd name="T8" fmla="*/ 11 w 75"/>
                <a:gd name="T9" fmla="*/ 20 h 33"/>
                <a:gd name="T10" fmla="*/ 0 w 75"/>
                <a:gd name="T11" fmla="*/ 33 h 33"/>
              </a:gdLst>
              <a:ahLst/>
              <a:cxnLst>
                <a:cxn ang="0">
                  <a:pos x="T0" y="T1"/>
                </a:cxn>
                <a:cxn ang="0">
                  <a:pos x="T2" y="T3"/>
                </a:cxn>
                <a:cxn ang="0">
                  <a:pos x="T4" y="T5"/>
                </a:cxn>
                <a:cxn ang="0">
                  <a:pos x="T6" y="T7"/>
                </a:cxn>
                <a:cxn ang="0">
                  <a:pos x="T8" y="T9"/>
                </a:cxn>
                <a:cxn ang="0">
                  <a:pos x="T10" y="T11"/>
                </a:cxn>
              </a:cxnLst>
              <a:rect l="0" t="0" r="r" b="b"/>
              <a:pathLst>
                <a:path w="75" h="33">
                  <a:moveTo>
                    <a:pt x="0" y="33"/>
                  </a:moveTo>
                  <a:cubicBezTo>
                    <a:pt x="75" y="33"/>
                    <a:pt x="75" y="33"/>
                    <a:pt x="75" y="33"/>
                  </a:cubicBezTo>
                  <a:cubicBezTo>
                    <a:pt x="75" y="0"/>
                    <a:pt x="75" y="0"/>
                    <a:pt x="75" y="0"/>
                  </a:cubicBezTo>
                  <a:cubicBezTo>
                    <a:pt x="48" y="0"/>
                    <a:pt x="48" y="0"/>
                    <a:pt x="48" y="0"/>
                  </a:cubicBezTo>
                  <a:cubicBezTo>
                    <a:pt x="48" y="0"/>
                    <a:pt x="37" y="16"/>
                    <a:pt x="11" y="20"/>
                  </a:cubicBezTo>
                  <a:cubicBezTo>
                    <a:pt x="5" y="21"/>
                    <a:pt x="0" y="26"/>
                    <a:pt x="0"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2" name="Freeform 12">
              <a:extLst>
                <a:ext uri="{FF2B5EF4-FFF2-40B4-BE49-F238E27FC236}">
                  <a16:creationId xmlns:a16="http://schemas.microsoft.com/office/drawing/2014/main" id="{6313DA05-1931-4EDA-9272-D48C0ED35C20}"/>
                </a:ext>
              </a:extLst>
            </p:cNvPr>
            <p:cNvSpPr>
              <a:spLocks/>
            </p:cNvSpPr>
            <p:nvPr userDrawn="1"/>
          </p:nvSpPr>
          <p:spPr bwMode="auto">
            <a:xfrm>
              <a:off x="10247263" y="5158518"/>
              <a:ext cx="668994" cy="586909"/>
            </a:xfrm>
            <a:custGeom>
              <a:avLst/>
              <a:gdLst>
                <a:gd name="T0" fmla="*/ 44 w 163"/>
                <a:gd name="T1" fmla="*/ 0 h 143"/>
                <a:gd name="T2" fmla="*/ 64 w 163"/>
                <a:gd name="T3" fmla="*/ 100 h 143"/>
                <a:gd name="T4" fmla="*/ 69 w 163"/>
                <a:gd name="T5" fmla="*/ 105 h 143"/>
                <a:gd name="T6" fmla="*/ 163 w 163"/>
                <a:gd name="T7" fmla="*/ 122 h 143"/>
                <a:gd name="T8" fmla="*/ 142 w 163"/>
                <a:gd name="T9" fmla="*/ 143 h 143"/>
                <a:gd name="T10" fmla="*/ 53 w 163"/>
                <a:gd name="T11" fmla="*/ 136 h 143"/>
                <a:gd name="T12" fmla="*/ 36 w 163"/>
                <a:gd name="T13" fmla="*/ 123 h 143"/>
                <a:gd name="T14" fmla="*/ 0 w 163"/>
                <a:gd name="T15" fmla="*/ 24 h 143"/>
                <a:gd name="T16" fmla="*/ 44 w 163"/>
                <a:gd name="T17"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143">
                  <a:moveTo>
                    <a:pt x="44" y="0"/>
                  </a:moveTo>
                  <a:cubicBezTo>
                    <a:pt x="64" y="100"/>
                    <a:pt x="64" y="100"/>
                    <a:pt x="64" y="100"/>
                  </a:cubicBezTo>
                  <a:cubicBezTo>
                    <a:pt x="65" y="102"/>
                    <a:pt x="67" y="104"/>
                    <a:pt x="69" y="105"/>
                  </a:cubicBezTo>
                  <a:cubicBezTo>
                    <a:pt x="163" y="122"/>
                    <a:pt x="163" y="122"/>
                    <a:pt x="163" y="122"/>
                  </a:cubicBezTo>
                  <a:cubicBezTo>
                    <a:pt x="142" y="143"/>
                    <a:pt x="142" y="143"/>
                    <a:pt x="142" y="143"/>
                  </a:cubicBezTo>
                  <a:cubicBezTo>
                    <a:pt x="53" y="136"/>
                    <a:pt x="53" y="136"/>
                    <a:pt x="53" y="136"/>
                  </a:cubicBezTo>
                  <a:cubicBezTo>
                    <a:pt x="45" y="135"/>
                    <a:pt x="39" y="130"/>
                    <a:pt x="36" y="123"/>
                  </a:cubicBezTo>
                  <a:cubicBezTo>
                    <a:pt x="0" y="24"/>
                    <a:pt x="0" y="24"/>
                    <a:pt x="0" y="24"/>
                  </a:cubicBezTo>
                  <a:lnTo>
                    <a:pt x="44" y="0"/>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3" name="Freeform 13">
              <a:extLst>
                <a:ext uri="{FF2B5EF4-FFF2-40B4-BE49-F238E27FC236}">
                  <a16:creationId xmlns:a16="http://schemas.microsoft.com/office/drawing/2014/main" id="{BF64E46C-5092-472B-99DE-22F92D192E2A}"/>
                </a:ext>
              </a:extLst>
            </p:cNvPr>
            <p:cNvSpPr>
              <a:spLocks/>
            </p:cNvSpPr>
            <p:nvPr userDrawn="1"/>
          </p:nvSpPr>
          <p:spPr bwMode="auto">
            <a:xfrm>
              <a:off x="9838890" y="5158518"/>
              <a:ext cx="609483" cy="636160"/>
            </a:xfrm>
            <a:custGeom>
              <a:avLst/>
              <a:gdLst>
                <a:gd name="T0" fmla="*/ 88 w 149"/>
                <a:gd name="T1" fmla="*/ 0 h 155"/>
                <a:gd name="T2" fmla="*/ 144 w 149"/>
                <a:gd name="T3" fmla="*/ 0 h 155"/>
                <a:gd name="T4" fmla="*/ 146 w 149"/>
                <a:gd name="T5" fmla="*/ 9 h 155"/>
                <a:gd name="T6" fmla="*/ 122 w 149"/>
                <a:gd name="T7" fmla="*/ 44 h 155"/>
                <a:gd name="T8" fmla="*/ 43 w 149"/>
                <a:gd name="T9" fmla="*/ 59 h 155"/>
                <a:gd name="T10" fmla="*/ 38 w 149"/>
                <a:gd name="T11" fmla="*/ 66 h 155"/>
                <a:gd name="T12" fmla="*/ 55 w 149"/>
                <a:gd name="T13" fmla="*/ 155 h 155"/>
                <a:gd name="T14" fmla="*/ 44 w 149"/>
                <a:gd name="T15" fmla="*/ 155 h 155"/>
                <a:gd name="T16" fmla="*/ 22 w 149"/>
                <a:gd name="T17" fmla="*/ 155 h 155"/>
                <a:gd name="T18" fmla="*/ 2 w 149"/>
                <a:gd name="T19" fmla="*/ 55 h 155"/>
                <a:gd name="T20" fmla="*/ 14 w 149"/>
                <a:gd name="T21" fmla="*/ 33 h 155"/>
                <a:gd name="T22" fmla="*/ 88 w 149"/>
                <a:gd name="T2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9" h="155">
                  <a:moveTo>
                    <a:pt x="88" y="0"/>
                  </a:moveTo>
                  <a:cubicBezTo>
                    <a:pt x="144" y="0"/>
                    <a:pt x="144" y="0"/>
                    <a:pt x="144" y="0"/>
                  </a:cubicBezTo>
                  <a:cubicBezTo>
                    <a:pt x="146" y="9"/>
                    <a:pt x="146" y="9"/>
                    <a:pt x="146" y="9"/>
                  </a:cubicBezTo>
                  <a:cubicBezTo>
                    <a:pt x="149" y="25"/>
                    <a:pt x="138" y="41"/>
                    <a:pt x="122" y="44"/>
                  </a:cubicBezTo>
                  <a:cubicBezTo>
                    <a:pt x="43" y="59"/>
                    <a:pt x="43" y="59"/>
                    <a:pt x="43" y="59"/>
                  </a:cubicBezTo>
                  <a:cubicBezTo>
                    <a:pt x="40" y="60"/>
                    <a:pt x="38" y="63"/>
                    <a:pt x="38" y="66"/>
                  </a:cubicBezTo>
                  <a:cubicBezTo>
                    <a:pt x="55" y="155"/>
                    <a:pt x="55" y="155"/>
                    <a:pt x="55" y="155"/>
                  </a:cubicBezTo>
                  <a:cubicBezTo>
                    <a:pt x="44" y="155"/>
                    <a:pt x="44" y="155"/>
                    <a:pt x="44" y="155"/>
                  </a:cubicBezTo>
                  <a:cubicBezTo>
                    <a:pt x="22" y="155"/>
                    <a:pt x="22" y="155"/>
                    <a:pt x="22" y="155"/>
                  </a:cubicBezTo>
                  <a:cubicBezTo>
                    <a:pt x="2" y="55"/>
                    <a:pt x="2" y="55"/>
                    <a:pt x="2" y="55"/>
                  </a:cubicBezTo>
                  <a:cubicBezTo>
                    <a:pt x="0" y="46"/>
                    <a:pt x="5" y="37"/>
                    <a:pt x="14" y="33"/>
                  </a:cubicBezTo>
                  <a:lnTo>
                    <a:pt x="88" y="0"/>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4" name="Freeform 14">
              <a:extLst>
                <a:ext uri="{FF2B5EF4-FFF2-40B4-BE49-F238E27FC236}">
                  <a16:creationId xmlns:a16="http://schemas.microsoft.com/office/drawing/2014/main" id="{0799A8FA-68E5-4544-8A39-82FF7E64EB5E}"/>
                </a:ext>
              </a:extLst>
            </p:cNvPr>
            <p:cNvSpPr>
              <a:spLocks/>
            </p:cNvSpPr>
            <p:nvPr userDrawn="1"/>
          </p:nvSpPr>
          <p:spPr bwMode="auto">
            <a:xfrm>
              <a:off x="10756191" y="5659238"/>
              <a:ext cx="258568" cy="270881"/>
            </a:xfrm>
            <a:custGeom>
              <a:avLst/>
              <a:gdLst>
                <a:gd name="T0" fmla="*/ 39 w 63"/>
                <a:gd name="T1" fmla="*/ 0 h 66"/>
                <a:gd name="T2" fmla="*/ 20 w 63"/>
                <a:gd name="T3" fmla="*/ 19 h 66"/>
                <a:gd name="T4" fmla="*/ 14 w 63"/>
                <a:gd name="T5" fmla="*/ 52 h 66"/>
                <a:gd name="T6" fmla="*/ 11 w 63"/>
                <a:gd name="T7" fmla="*/ 53 h 66"/>
                <a:gd name="T8" fmla="*/ 0 w 63"/>
                <a:gd name="T9" fmla="*/ 66 h 66"/>
                <a:gd name="T10" fmla="*/ 3 w 63"/>
                <a:gd name="T11" fmla="*/ 66 h 66"/>
                <a:gd name="T12" fmla="*/ 19 w 63"/>
                <a:gd name="T13" fmla="*/ 66 h 66"/>
                <a:gd name="T14" fmla="*/ 20 w 63"/>
                <a:gd name="T15" fmla="*/ 66 h 66"/>
                <a:gd name="T16" fmla="*/ 63 w 63"/>
                <a:gd name="T17" fmla="*/ 23 h 66"/>
                <a:gd name="T18" fmla="*/ 39 w 63"/>
                <a:gd name="T1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6">
                  <a:moveTo>
                    <a:pt x="39" y="0"/>
                  </a:moveTo>
                  <a:cubicBezTo>
                    <a:pt x="20" y="19"/>
                    <a:pt x="20" y="19"/>
                    <a:pt x="20" y="19"/>
                  </a:cubicBezTo>
                  <a:cubicBezTo>
                    <a:pt x="20" y="19"/>
                    <a:pt x="25" y="33"/>
                    <a:pt x="14" y="52"/>
                  </a:cubicBezTo>
                  <a:cubicBezTo>
                    <a:pt x="13" y="52"/>
                    <a:pt x="12" y="52"/>
                    <a:pt x="11" y="53"/>
                  </a:cubicBezTo>
                  <a:cubicBezTo>
                    <a:pt x="5" y="54"/>
                    <a:pt x="0" y="59"/>
                    <a:pt x="0" y="66"/>
                  </a:cubicBezTo>
                  <a:cubicBezTo>
                    <a:pt x="3" y="66"/>
                    <a:pt x="3" y="66"/>
                    <a:pt x="3" y="66"/>
                  </a:cubicBezTo>
                  <a:cubicBezTo>
                    <a:pt x="13" y="66"/>
                    <a:pt x="18" y="66"/>
                    <a:pt x="19" y="66"/>
                  </a:cubicBezTo>
                  <a:cubicBezTo>
                    <a:pt x="20" y="66"/>
                    <a:pt x="20" y="66"/>
                    <a:pt x="20" y="66"/>
                  </a:cubicBezTo>
                  <a:cubicBezTo>
                    <a:pt x="63" y="23"/>
                    <a:pt x="63" y="23"/>
                    <a:pt x="63" y="23"/>
                  </a:cubicBezTo>
                  <a:lnTo>
                    <a:pt x="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5" name="Freeform 15">
              <a:extLst>
                <a:ext uri="{FF2B5EF4-FFF2-40B4-BE49-F238E27FC236}">
                  <a16:creationId xmlns:a16="http://schemas.microsoft.com/office/drawing/2014/main" id="{B7209D4D-951D-4BA5-B1E2-A49912133372}"/>
                </a:ext>
              </a:extLst>
            </p:cNvPr>
            <p:cNvSpPr>
              <a:spLocks/>
            </p:cNvSpPr>
            <p:nvPr userDrawn="1"/>
          </p:nvSpPr>
          <p:spPr bwMode="auto">
            <a:xfrm>
              <a:off x="9580322" y="4321249"/>
              <a:ext cx="147753" cy="143649"/>
            </a:xfrm>
            <a:custGeom>
              <a:avLst/>
              <a:gdLst>
                <a:gd name="T0" fmla="*/ 36 w 36"/>
                <a:gd name="T1" fmla="*/ 0 h 35"/>
                <a:gd name="T2" fmla="*/ 35 w 36"/>
                <a:gd name="T3" fmla="*/ 0 h 35"/>
                <a:gd name="T4" fmla="*/ 26 w 36"/>
                <a:gd name="T5" fmla="*/ 9 h 35"/>
                <a:gd name="T6" fmla="*/ 26 w 36"/>
                <a:gd name="T7" fmla="*/ 9 h 35"/>
                <a:gd name="T8" fmla="*/ 0 w 36"/>
                <a:gd name="T9" fmla="*/ 9 h 35"/>
                <a:gd name="T10" fmla="*/ 3 w 36"/>
                <a:gd name="T11" fmla="*/ 19 h 35"/>
                <a:gd name="T12" fmla="*/ 19 w 36"/>
                <a:gd name="T13" fmla="*/ 35 h 35"/>
                <a:gd name="T14" fmla="*/ 36 w 36"/>
                <a:gd name="T15" fmla="*/ 19 h 35"/>
                <a:gd name="T16" fmla="*/ 36 w 36"/>
                <a:gd name="T17" fmla="*/ 19 h 35"/>
                <a:gd name="T18" fmla="*/ 36 w 36"/>
                <a:gd name="T19" fmla="*/ 19 h 35"/>
                <a:gd name="T20" fmla="*/ 36 w 36"/>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5">
                  <a:moveTo>
                    <a:pt x="36" y="0"/>
                  </a:moveTo>
                  <a:cubicBezTo>
                    <a:pt x="35" y="0"/>
                    <a:pt x="35" y="0"/>
                    <a:pt x="35" y="0"/>
                  </a:cubicBezTo>
                  <a:cubicBezTo>
                    <a:pt x="30" y="0"/>
                    <a:pt x="26" y="4"/>
                    <a:pt x="26" y="9"/>
                  </a:cubicBezTo>
                  <a:cubicBezTo>
                    <a:pt x="26" y="9"/>
                    <a:pt x="26" y="9"/>
                    <a:pt x="26" y="9"/>
                  </a:cubicBezTo>
                  <a:cubicBezTo>
                    <a:pt x="0" y="9"/>
                    <a:pt x="0" y="9"/>
                    <a:pt x="0" y="9"/>
                  </a:cubicBezTo>
                  <a:cubicBezTo>
                    <a:pt x="0" y="12"/>
                    <a:pt x="1" y="16"/>
                    <a:pt x="3" y="19"/>
                  </a:cubicBezTo>
                  <a:cubicBezTo>
                    <a:pt x="19" y="35"/>
                    <a:pt x="19" y="35"/>
                    <a:pt x="19" y="35"/>
                  </a:cubicBezTo>
                  <a:cubicBezTo>
                    <a:pt x="36" y="19"/>
                    <a:pt x="36" y="19"/>
                    <a:pt x="36" y="19"/>
                  </a:cubicBezTo>
                  <a:cubicBezTo>
                    <a:pt x="36" y="19"/>
                    <a:pt x="36" y="19"/>
                    <a:pt x="36" y="19"/>
                  </a:cubicBezTo>
                  <a:cubicBezTo>
                    <a:pt x="36" y="19"/>
                    <a:pt x="36" y="19"/>
                    <a:pt x="36" y="19"/>
                  </a:cubicBezTo>
                  <a:lnTo>
                    <a:pt x="36" y="0"/>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6" name="Freeform 16">
              <a:extLst>
                <a:ext uri="{FF2B5EF4-FFF2-40B4-BE49-F238E27FC236}">
                  <a16:creationId xmlns:a16="http://schemas.microsoft.com/office/drawing/2014/main" id="{5202EADE-B708-49E9-90DF-77779FB9BC64}"/>
                </a:ext>
              </a:extLst>
            </p:cNvPr>
            <p:cNvSpPr>
              <a:spLocks/>
            </p:cNvSpPr>
            <p:nvPr userDrawn="1"/>
          </p:nvSpPr>
          <p:spPr bwMode="auto">
            <a:xfrm>
              <a:off x="9740388" y="4333562"/>
              <a:ext cx="371436" cy="303715"/>
            </a:xfrm>
            <a:custGeom>
              <a:avLst/>
              <a:gdLst>
                <a:gd name="T0" fmla="*/ 83 w 91"/>
                <a:gd name="T1" fmla="*/ 43 h 74"/>
                <a:gd name="T2" fmla="*/ 76 w 91"/>
                <a:gd name="T3" fmla="*/ 35 h 74"/>
                <a:gd name="T4" fmla="*/ 47 w 91"/>
                <a:gd name="T5" fmla="*/ 7 h 74"/>
                <a:gd name="T6" fmla="*/ 24 w 91"/>
                <a:gd name="T7" fmla="*/ 7 h 74"/>
                <a:gd name="T8" fmla="*/ 0 w 91"/>
                <a:gd name="T9" fmla="*/ 31 h 74"/>
                <a:gd name="T10" fmla="*/ 13 w 91"/>
                <a:gd name="T11" fmla="*/ 44 h 74"/>
                <a:gd name="T12" fmla="*/ 17 w 91"/>
                <a:gd name="T13" fmla="*/ 48 h 74"/>
                <a:gd name="T14" fmla="*/ 27 w 91"/>
                <a:gd name="T15" fmla="*/ 72 h 74"/>
                <a:gd name="T16" fmla="*/ 34 w 91"/>
                <a:gd name="T17" fmla="*/ 65 h 74"/>
                <a:gd name="T18" fmla="*/ 36 w 91"/>
                <a:gd name="T19" fmla="*/ 67 h 74"/>
                <a:gd name="T20" fmla="*/ 59 w 91"/>
                <a:gd name="T21" fmla="*/ 67 h 74"/>
                <a:gd name="T22" fmla="*/ 64 w 91"/>
                <a:gd name="T23" fmla="*/ 62 h 74"/>
                <a:gd name="T24" fmla="*/ 73 w 91"/>
                <a:gd name="T25" fmla="*/ 70 h 74"/>
                <a:gd name="T26" fmla="*/ 91 w 91"/>
                <a:gd name="T27" fmla="*/ 50 h 74"/>
                <a:gd name="T28" fmla="*/ 83 w 91"/>
                <a:gd name="T29" fmla="*/ 4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74">
                  <a:moveTo>
                    <a:pt x="83" y="43"/>
                  </a:moveTo>
                  <a:cubicBezTo>
                    <a:pt x="76" y="35"/>
                    <a:pt x="76" y="35"/>
                    <a:pt x="76" y="35"/>
                  </a:cubicBezTo>
                  <a:cubicBezTo>
                    <a:pt x="47" y="7"/>
                    <a:pt x="47" y="7"/>
                    <a:pt x="47" y="7"/>
                  </a:cubicBezTo>
                  <a:cubicBezTo>
                    <a:pt x="41" y="0"/>
                    <a:pt x="30" y="0"/>
                    <a:pt x="24" y="7"/>
                  </a:cubicBezTo>
                  <a:cubicBezTo>
                    <a:pt x="0" y="31"/>
                    <a:pt x="0" y="31"/>
                    <a:pt x="0" y="31"/>
                  </a:cubicBezTo>
                  <a:cubicBezTo>
                    <a:pt x="13" y="44"/>
                    <a:pt x="13" y="44"/>
                    <a:pt x="13" y="44"/>
                  </a:cubicBezTo>
                  <a:cubicBezTo>
                    <a:pt x="17" y="48"/>
                    <a:pt x="17" y="48"/>
                    <a:pt x="17" y="48"/>
                  </a:cubicBezTo>
                  <a:cubicBezTo>
                    <a:pt x="27" y="72"/>
                    <a:pt x="27" y="72"/>
                    <a:pt x="27" y="72"/>
                  </a:cubicBezTo>
                  <a:cubicBezTo>
                    <a:pt x="34" y="65"/>
                    <a:pt x="34" y="65"/>
                    <a:pt x="34" y="65"/>
                  </a:cubicBezTo>
                  <a:cubicBezTo>
                    <a:pt x="36" y="67"/>
                    <a:pt x="36" y="67"/>
                    <a:pt x="36" y="67"/>
                  </a:cubicBezTo>
                  <a:cubicBezTo>
                    <a:pt x="42" y="74"/>
                    <a:pt x="53" y="74"/>
                    <a:pt x="59" y="67"/>
                  </a:cubicBezTo>
                  <a:cubicBezTo>
                    <a:pt x="64" y="62"/>
                    <a:pt x="64" y="62"/>
                    <a:pt x="64" y="62"/>
                  </a:cubicBezTo>
                  <a:cubicBezTo>
                    <a:pt x="73" y="70"/>
                    <a:pt x="73" y="70"/>
                    <a:pt x="73" y="70"/>
                  </a:cubicBezTo>
                  <a:cubicBezTo>
                    <a:pt x="91" y="50"/>
                    <a:pt x="91" y="50"/>
                    <a:pt x="91" y="50"/>
                  </a:cubicBezTo>
                  <a:lnTo>
                    <a:pt x="83" y="43"/>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7" name="Freeform 17">
              <a:extLst>
                <a:ext uri="{FF2B5EF4-FFF2-40B4-BE49-F238E27FC236}">
                  <a16:creationId xmlns:a16="http://schemas.microsoft.com/office/drawing/2014/main" id="{3AEE5EC5-C1A5-4E52-806F-3782F01D677A}"/>
                </a:ext>
              </a:extLst>
            </p:cNvPr>
            <p:cNvSpPr>
              <a:spLocks/>
            </p:cNvSpPr>
            <p:nvPr userDrawn="1"/>
          </p:nvSpPr>
          <p:spPr bwMode="auto">
            <a:xfrm>
              <a:off x="9707554" y="4296624"/>
              <a:ext cx="348862" cy="242151"/>
            </a:xfrm>
            <a:custGeom>
              <a:avLst/>
              <a:gdLst>
                <a:gd name="T0" fmla="*/ 6 w 85"/>
                <a:gd name="T1" fmla="*/ 51 h 59"/>
                <a:gd name="T2" fmla="*/ 14 w 85"/>
                <a:gd name="T3" fmla="*/ 59 h 59"/>
                <a:gd name="T4" fmla="*/ 36 w 85"/>
                <a:gd name="T5" fmla="*/ 38 h 59"/>
                <a:gd name="T6" fmla="*/ 52 w 85"/>
                <a:gd name="T7" fmla="*/ 51 h 59"/>
                <a:gd name="T8" fmla="*/ 57 w 85"/>
                <a:gd name="T9" fmla="*/ 45 h 59"/>
                <a:gd name="T10" fmla="*/ 49 w 85"/>
                <a:gd name="T11" fmla="*/ 38 h 59"/>
                <a:gd name="T12" fmla="*/ 52 w 85"/>
                <a:gd name="T13" fmla="*/ 33 h 59"/>
                <a:gd name="T14" fmla="*/ 59 w 85"/>
                <a:gd name="T15" fmla="*/ 33 h 59"/>
                <a:gd name="T16" fmla="*/ 62 w 85"/>
                <a:gd name="T17" fmla="*/ 40 h 59"/>
                <a:gd name="T18" fmla="*/ 62 w 85"/>
                <a:gd name="T19" fmla="*/ 40 h 59"/>
                <a:gd name="T20" fmla="*/ 76 w 85"/>
                <a:gd name="T21" fmla="*/ 52 h 59"/>
                <a:gd name="T22" fmla="*/ 85 w 85"/>
                <a:gd name="T23" fmla="*/ 43 h 59"/>
                <a:gd name="T24" fmla="*/ 58 w 85"/>
                <a:gd name="T25" fmla="*/ 11 h 59"/>
                <a:gd name="T26" fmla="*/ 26 w 85"/>
                <a:gd name="T27" fmla="*/ 9 h 59"/>
                <a:gd name="T28" fmla="*/ 6 w 85"/>
                <a:gd name="T29" fmla="*/ 29 h 59"/>
                <a:gd name="T30" fmla="*/ 6 w 85"/>
                <a:gd name="T31" fmla="*/ 5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5" h="59">
                  <a:moveTo>
                    <a:pt x="6" y="51"/>
                  </a:moveTo>
                  <a:cubicBezTo>
                    <a:pt x="14" y="59"/>
                    <a:pt x="14" y="59"/>
                    <a:pt x="14" y="59"/>
                  </a:cubicBezTo>
                  <a:cubicBezTo>
                    <a:pt x="36" y="38"/>
                    <a:pt x="36" y="38"/>
                    <a:pt x="36" y="38"/>
                  </a:cubicBezTo>
                  <a:cubicBezTo>
                    <a:pt x="52" y="51"/>
                    <a:pt x="52" y="51"/>
                    <a:pt x="52" y="51"/>
                  </a:cubicBezTo>
                  <a:cubicBezTo>
                    <a:pt x="52" y="51"/>
                    <a:pt x="57" y="45"/>
                    <a:pt x="57" y="45"/>
                  </a:cubicBezTo>
                  <a:cubicBezTo>
                    <a:pt x="49" y="38"/>
                    <a:pt x="49" y="38"/>
                    <a:pt x="49" y="38"/>
                  </a:cubicBezTo>
                  <a:cubicBezTo>
                    <a:pt x="49" y="36"/>
                    <a:pt x="50" y="34"/>
                    <a:pt x="52" y="33"/>
                  </a:cubicBezTo>
                  <a:cubicBezTo>
                    <a:pt x="54" y="32"/>
                    <a:pt x="57" y="32"/>
                    <a:pt x="59" y="33"/>
                  </a:cubicBezTo>
                  <a:cubicBezTo>
                    <a:pt x="62" y="35"/>
                    <a:pt x="63" y="38"/>
                    <a:pt x="62" y="40"/>
                  </a:cubicBezTo>
                  <a:cubicBezTo>
                    <a:pt x="62" y="40"/>
                    <a:pt x="62" y="40"/>
                    <a:pt x="62" y="40"/>
                  </a:cubicBezTo>
                  <a:cubicBezTo>
                    <a:pt x="76" y="52"/>
                    <a:pt x="76" y="52"/>
                    <a:pt x="76" y="52"/>
                  </a:cubicBezTo>
                  <a:cubicBezTo>
                    <a:pt x="85" y="43"/>
                    <a:pt x="85" y="43"/>
                    <a:pt x="85" y="43"/>
                  </a:cubicBezTo>
                  <a:cubicBezTo>
                    <a:pt x="58" y="11"/>
                    <a:pt x="58" y="11"/>
                    <a:pt x="58" y="11"/>
                  </a:cubicBezTo>
                  <a:cubicBezTo>
                    <a:pt x="50" y="1"/>
                    <a:pt x="35" y="0"/>
                    <a:pt x="26" y="9"/>
                  </a:cubicBezTo>
                  <a:cubicBezTo>
                    <a:pt x="6" y="29"/>
                    <a:pt x="6" y="29"/>
                    <a:pt x="6" y="29"/>
                  </a:cubicBezTo>
                  <a:cubicBezTo>
                    <a:pt x="0" y="35"/>
                    <a:pt x="0" y="45"/>
                    <a:pt x="6" y="51"/>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8" name="Freeform 18">
              <a:extLst>
                <a:ext uri="{FF2B5EF4-FFF2-40B4-BE49-F238E27FC236}">
                  <a16:creationId xmlns:a16="http://schemas.microsoft.com/office/drawing/2014/main" id="{AAC2B69B-9780-413B-BABF-3489F425E3CA}"/>
                </a:ext>
              </a:extLst>
            </p:cNvPr>
            <p:cNvSpPr>
              <a:spLocks/>
            </p:cNvSpPr>
            <p:nvPr userDrawn="1"/>
          </p:nvSpPr>
          <p:spPr bwMode="auto">
            <a:xfrm>
              <a:off x="9990747" y="4633173"/>
              <a:ext cx="82085" cy="632056"/>
            </a:xfrm>
            <a:custGeom>
              <a:avLst/>
              <a:gdLst>
                <a:gd name="T0" fmla="*/ 32 w 40"/>
                <a:gd name="T1" fmla="*/ 38 h 308"/>
                <a:gd name="T2" fmla="*/ 26 w 40"/>
                <a:gd name="T3" fmla="*/ 26 h 308"/>
                <a:gd name="T4" fmla="*/ 30 w 40"/>
                <a:gd name="T5" fmla="*/ 18 h 308"/>
                <a:gd name="T6" fmla="*/ 20 w 40"/>
                <a:gd name="T7" fmla="*/ 0 h 308"/>
                <a:gd name="T8" fmla="*/ 8 w 40"/>
                <a:gd name="T9" fmla="*/ 18 h 308"/>
                <a:gd name="T10" fmla="*/ 14 w 40"/>
                <a:gd name="T11" fmla="*/ 26 h 308"/>
                <a:gd name="T12" fmla="*/ 14 w 40"/>
                <a:gd name="T13" fmla="*/ 26 h 308"/>
                <a:gd name="T14" fmla="*/ 6 w 40"/>
                <a:gd name="T15" fmla="*/ 38 h 308"/>
                <a:gd name="T16" fmla="*/ 0 w 40"/>
                <a:gd name="T17" fmla="*/ 274 h 308"/>
                <a:gd name="T18" fmla="*/ 20 w 40"/>
                <a:gd name="T19" fmla="*/ 308 h 308"/>
                <a:gd name="T20" fmla="*/ 40 w 40"/>
                <a:gd name="T21" fmla="*/ 274 h 308"/>
                <a:gd name="T22" fmla="*/ 32 w 40"/>
                <a:gd name="T23" fmla="*/ 3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308">
                  <a:moveTo>
                    <a:pt x="32" y="38"/>
                  </a:moveTo>
                  <a:lnTo>
                    <a:pt x="26" y="26"/>
                  </a:lnTo>
                  <a:lnTo>
                    <a:pt x="30" y="18"/>
                  </a:lnTo>
                  <a:lnTo>
                    <a:pt x="20" y="0"/>
                  </a:lnTo>
                  <a:lnTo>
                    <a:pt x="8" y="18"/>
                  </a:lnTo>
                  <a:lnTo>
                    <a:pt x="14" y="26"/>
                  </a:lnTo>
                  <a:lnTo>
                    <a:pt x="14" y="26"/>
                  </a:lnTo>
                  <a:lnTo>
                    <a:pt x="6" y="38"/>
                  </a:lnTo>
                  <a:lnTo>
                    <a:pt x="0" y="274"/>
                  </a:lnTo>
                  <a:lnTo>
                    <a:pt x="20" y="308"/>
                  </a:lnTo>
                  <a:lnTo>
                    <a:pt x="40" y="274"/>
                  </a:lnTo>
                  <a:lnTo>
                    <a:pt x="32" y="38"/>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9" name="Freeform 19">
              <a:extLst>
                <a:ext uri="{FF2B5EF4-FFF2-40B4-BE49-F238E27FC236}">
                  <a16:creationId xmlns:a16="http://schemas.microsoft.com/office/drawing/2014/main" id="{E1A2DDB9-F937-4E35-BF4F-996BBFC64A70}"/>
                </a:ext>
              </a:extLst>
            </p:cNvPr>
            <p:cNvSpPr>
              <a:spLocks/>
            </p:cNvSpPr>
            <p:nvPr userDrawn="1"/>
          </p:nvSpPr>
          <p:spPr bwMode="auto">
            <a:xfrm>
              <a:off x="10497623" y="4313041"/>
              <a:ext cx="160066" cy="160066"/>
            </a:xfrm>
            <a:custGeom>
              <a:avLst/>
              <a:gdLst>
                <a:gd name="T0" fmla="*/ 32 w 39"/>
                <a:gd name="T1" fmla="*/ 3 h 39"/>
                <a:gd name="T2" fmla="*/ 17 w 39"/>
                <a:gd name="T3" fmla="*/ 5 h 39"/>
                <a:gd name="T4" fmla="*/ 12 w 39"/>
                <a:gd name="T5" fmla="*/ 11 h 39"/>
                <a:gd name="T6" fmla="*/ 12 w 39"/>
                <a:gd name="T7" fmla="*/ 11 h 39"/>
                <a:gd name="T8" fmla="*/ 2 w 39"/>
                <a:gd name="T9" fmla="*/ 11 h 39"/>
                <a:gd name="T10" fmla="*/ 2 w 39"/>
                <a:gd name="T11" fmla="*/ 18 h 39"/>
                <a:gd name="T12" fmla="*/ 3 w 39"/>
                <a:gd name="T13" fmla="*/ 22 h 39"/>
                <a:gd name="T14" fmla="*/ 0 w 39"/>
                <a:gd name="T15" fmla="*/ 36 h 39"/>
                <a:gd name="T16" fmla="*/ 20 w 39"/>
                <a:gd name="T17" fmla="*/ 39 h 39"/>
                <a:gd name="T18" fmla="*/ 21 w 39"/>
                <a:gd name="T19" fmla="*/ 34 h 39"/>
                <a:gd name="T20" fmla="*/ 34 w 39"/>
                <a:gd name="T21" fmla="*/ 21 h 39"/>
                <a:gd name="T22" fmla="*/ 32 w 39"/>
                <a:gd name="T23"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39">
                  <a:moveTo>
                    <a:pt x="32" y="3"/>
                  </a:moveTo>
                  <a:cubicBezTo>
                    <a:pt x="27" y="0"/>
                    <a:pt x="21" y="1"/>
                    <a:pt x="17" y="5"/>
                  </a:cubicBezTo>
                  <a:cubicBezTo>
                    <a:pt x="12" y="11"/>
                    <a:pt x="12" y="11"/>
                    <a:pt x="12" y="11"/>
                  </a:cubicBezTo>
                  <a:cubicBezTo>
                    <a:pt x="12" y="11"/>
                    <a:pt x="12" y="11"/>
                    <a:pt x="12" y="11"/>
                  </a:cubicBezTo>
                  <a:cubicBezTo>
                    <a:pt x="2" y="11"/>
                    <a:pt x="2" y="11"/>
                    <a:pt x="2" y="11"/>
                  </a:cubicBezTo>
                  <a:cubicBezTo>
                    <a:pt x="2" y="18"/>
                    <a:pt x="2" y="18"/>
                    <a:pt x="2" y="18"/>
                  </a:cubicBezTo>
                  <a:cubicBezTo>
                    <a:pt x="2" y="19"/>
                    <a:pt x="2" y="21"/>
                    <a:pt x="3" y="22"/>
                  </a:cubicBezTo>
                  <a:cubicBezTo>
                    <a:pt x="0" y="36"/>
                    <a:pt x="0" y="36"/>
                    <a:pt x="0" y="36"/>
                  </a:cubicBezTo>
                  <a:cubicBezTo>
                    <a:pt x="20" y="39"/>
                    <a:pt x="20" y="39"/>
                    <a:pt x="20" y="39"/>
                  </a:cubicBezTo>
                  <a:cubicBezTo>
                    <a:pt x="21" y="34"/>
                    <a:pt x="21" y="34"/>
                    <a:pt x="21" y="34"/>
                  </a:cubicBezTo>
                  <a:cubicBezTo>
                    <a:pt x="34" y="21"/>
                    <a:pt x="34" y="21"/>
                    <a:pt x="34" y="21"/>
                  </a:cubicBezTo>
                  <a:cubicBezTo>
                    <a:pt x="39" y="16"/>
                    <a:pt x="39" y="7"/>
                    <a:pt x="32" y="3"/>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0" name="Freeform 20">
              <a:extLst>
                <a:ext uri="{FF2B5EF4-FFF2-40B4-BE49-F238E27FC236}">
                  <a16:creationId xmlns:a16="http://schemas.microsoft.com/office/drawing/2014/main" id="{899ADE32-8063-4272-85B1-4FB69909FDA9}"/>
                </a:ext>
              </a:extLst>
            </p:cNvPr>
            <p:cNvSpPr>
              <a:spLocks/>
            </p:cNvSpPr>
            <p:nvPr userDrawn="1"/>
          </p:nvSpPr>
          <p:spPr bwMode="auto">
            <a:xfrm>
              <a:off x="10111822" y="4436169"/>
              <a:ext cx="480198" cy="845477"/>
            </a:xfrm>
            <a:custGeom>
              <a:avLst/>
              <a:gdLst>
                <a:gd name="T0" fmla="*/ 85 w 117"/>
                <a:gd name="T1" fmla="*/ 73 h 206"/>
                <a:gd name="T2" fmla="*/ 104 w 117"/>
                <a:gd name="T3" fmla="*/ 61 h 206"/>
                <a:gd name="T4" fmla="*/ 117 w 117"/>
                <a:gd name="T5" fmla="*/ 6 h 206"/>
                <a:gd name="T6" fmla="*/ 92 w 117"/>
                <a:gd name="T7" fmla="*/ 0 h 206"/>
                <a:gd name="T8" fmla="*/ 82 w 117"/>
                <a:gd name="T9" fmla="*/ 44 h 206"/>
                <a:gd name="T10" fmla="*/ 35 w 117"/>
                <a:gd name="T11" fmla="*/ 26 h 206"/>
                <a:gd name="T12" fmla="*/ 0 w 117"/>
                <a:gd name="T13" fmla="*/ 26 h 206"/>
                <a:gd name="T14" fmla="*/ 2 w 117"/>
                <a:gd name="T15" fmla="*/ 46 h 206"/>
                <a:gd name="T16" fmla="*/ 26 w 117"/>
                <a:gd name="T17" fmla="*/ 206 h 206"/>
                <a:gd name="T18" fmla="*/ 113 w 117"/>
                <a:gd name="T19" fmla="*/ 179 h 206"/>
                <a:gd name="T20" fmla="*/ 55 w 117"/>
                <a:gd name="T21" fmla="*/ 64 h 206"/>
                <a:gd name="T22" fmla="*/ 85 w 117"/>
                <a:gd name="T23" fmla="*/ 7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206">
                  <a:moveTo>
                    <a:pt x="85" y="73"/>
                  </a:moveTo>
                  <a:cubicBezTo>
                    <a:pt x="93" y="75"/>
                    <a:pt x="102" y="70"/>
                    <a:pt x="104" y="61"/>
                  </a:cubicBezTo>
                  <a:cubicBezTo>
                    <a:pt x="117" y="6"/>
                    <a:pt x="117" y="6"/>
                    <a:pt x="117" y="6"/>
                  </a:cubicBezTo>
                  <a:cubicBezTo>
                    <a:pt x="92" y="0"/>
                    <a:pt x="92" y="0"/>
                    <a:pt x="92" y="0"/>
                  </a:cubicBezTo>
                  <a:cubicBezTo>
                    <a:pt x="82" y="44"/>
                    <a:pt x="82" y="44"/>
                    <a:pt x="82" y="44"/>
                  </a:cubicBezTo>
                  <a:cubicBezTo>
                    <a:pt x="35" y="26"/>
                    <a:pt x="35" y="26"/>
                    <a:pt x="35" y="26"/>
                  </a:cubicBezTo>
                  <a:cubicBezTo>
                    <a:pt x="0" y="26"/>
                    <a:pt x="0" y="26"/>
                    <a:pt x="0" y="26"/>
                  </a:cubicBezTo>
                  <a:cubicBezTo>
                    <a:pt x="2" y="46"/>
                    <a:pt x="2" y="46"/>
                    <a:pt x="2" y="46"/>
                  </a:cubicBezTo>
                  <a:cubicBezTo>
                    <a:pt x="26" y="206"/>
                    <a:pt x="26" y="206"/>
                    <a:pt x="26" y="206"/>
                  </a:cubicBezTo>
                  <a:cubicBezTo>
                    <a:pt x="113" y="179"/>
                    <a:pt x="113" y="179"/>
                    <a:pt x="113" y="179"/>
                  </a:cubicBezTo>
                  <a:cubicBezTo>
                    <a:pt x="55" y="64"/>
                    <a:pt x="55" y="64"/>
                    <a:pt x="55" y="64"/>
                  </a:cubicBezTo>
                  <a:lnTo>
                    <a:pt x="85" y="73"/>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1" name="Freeform 21">
              <a:extLst>
                <a:ext uri="{FF2B5EF4-FFF2-40B4-BE49-F238E27FC236}">
                  <a16:creationId xmlns:a16="http://schemas.microsoft.com/office/drawing/2014/main" id="{871B165B-B8E6-4642-9145-B597B347CF03}"/>
                </a:ext>
              </a:extLst>
            </p:cNvPr>
            <p:cNvSpPr>
              <a:spLocks/>
            </p:cNvSpPr>
            <p:nvPr userDrawn="1"/>
          </p:nvSpPr>
          <p:spPr bwMode="auto">
            <a:xfrm>
              <a:off x="10035894" y="4542879"/>
              <a:ext cx="84138" cy="135441"/>
            </a:xfrm>
            <a:custGeom>
              <a:avLst/>
              <a:gdLst>
                <a:gd name="T0" fmla="*/ 0 w 41"/>
                <a:gd name="T1" fmla="*/ 40 h 66"/>
                <a:gd name="T2" fmla="*/ 14 w 41"/>
                <a:gd name="T3" fmla="*/ 66 h 66"/>
                <a:gd name="T4" fmla="*/ 41 w 41"/>
                <a:gd name="T5" fmla="*/ 4 h 66"/>
                <a:gd name="T6" fmla="*/ 37 w 41"/>
                <a:gd name="T7" fmla="*/ 0 h 66"/>
                <a:gd name="T8" fmla="*/ 0 w 41"/>
                <a:gd name="T9" fmla="*/ 40 h 66"/>
              </a:gdLst>
              <a:ahLst/>
              <a:cxnLst>
                <a:cxn ang="0">
                  <a:pos x="T0" y="T1"/>
                </a:cxn>
                <a:cxn ang="0">
                  <a:pos x="T2" y="T3"/>
                </a:cxn>
                <a:cxn ang="0">
                  <a:pos x="T4" y="T5"/>
                </a:cxn>
                <a:cxn ang="0">
                  <a:pos x="T6" y="T7"/>
                </a:cxn>
                <a:cxn ang="0">
                  <a:pos x="T8" y="T9"/>
                </a:cxn>
              </a:cxnLst>
              <a:rect l="0" t="0" r="r" b="b"/>
              <a:pathLst>
                <a:path w="41" h="66">
                  <a:moveTo>
                    <a:pt x="0" y="40"/>
                  </a:moveTo>
                  <a:lnTo>
                    <a:pt x="14" y="66"/>
                  </a:lnTo>
                  <a:lnTo>
                    <a:pt x="41" y="4"/>
                  </a:lnTo>
                  <a:lnTo>
                    <a:pt x="37" y="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2" name="Freeform 22">
              <a:extLst>
                <a:ext uri="{FF2B5EF4-FFF2-40B4-BE49-F238E27FC236}">
                  <a16:creationId xmlns:a16="http://schemas.microsoft.com/office/drawing/2014/main" id="{63A59CE3-518B-4D78-A109-B137D02DE0C5}"/>
                </a:ext>
              </a:extLst>
            </p:cNvPr>
            <p:cNvSpPr>
              <a:spLocks noEditPoints="1"/>
            </p:cNvSpPr>
            <p:nvPr userDrawn="1"/>
          </p:nvSpPr>
          <p:spPr bwMode="auto">
            <a:xfrm>
              <a:off x="9580322" y="4296624"/>
              <a:ext cx="1434439" cy="1633495"/>
            </a:xfrm>
            <a:custGeom>
              <a:avLst/>
              <a:gdLst>
                <a:gd name="T0" fmla="*/ 87 w 350"/>
                <a:gd name="T1" fmla="*/ 100 h 398"/>
                <a:gd name="T2" fmla="*/ 107 w 350"/>
                <a:gd name="T3" fmla="*/ 96 h 398"/>
                <a:gd name="T4" fmla="*/ 37 w 350"/>
                <a:gd name="T5" fmla="*/ 24 h 398"/>
                <a:gd name="T6" fmla="*/ 19 w 350"/>
                <a:gd name="T7" fmla="*/ 42 h 398"/>
                <a:gd name="T8" fmla="*/ 138 w 350"/>
                <a:gd name="T9" fmla="*/ 216 h 398"/>
                <a:gd name="T10" fmla="*/ 116 w 350"/>
                <a:gd name="T11" fmla="*/ 226 h 398"/>
                <a:gd name="T12" fmla="*/ 77 w 350"/>
                <a:gd name="T13" fmla="*/ 243 h 398"/>
                <a:gd name="T14" fmla="*/ 85 w 350"/>
                <a:gd name="T15" fmla="*/ 365 h 398"/>
                <a:gd name="T16" fmla="*/ 200 w 350"/>
                <a:gd name="T17" fmla="*/ 247 h 398"/>
                <a:gd name="T18" fmla="*/ 106 w 350"/>
                <a:gd name="T19" fmla="*/ 269 h 398"/>
                <a:gd name="T20" fmla="*/ 118 w 350"/>
                <a:gd name="T21" fmla="*/ 365 h 398"/>
                <a:gd name="T22" fmla="*/ 199 w 350"/>
                <a:gd name="T23" fmla="*/ 333 h 398"/>
                <a:gd name="T24" fmla="*/ 305 w 350"/>
                <a:gd name="T25" fmla="*/ 353 h 398"/>
                <a:gd name="T26" fmla="*/ 210 w 350"/>
                <a:gd name="T27" fmla="*/ 224 h 398"/>
                <a:gd name="T28" fmla="*/ 227 w 350"/>
                <a:gd name="T29" fmla="*/ 310 h 398"/>
                <a:gd name="T30" fmla="*/ 297 w 350"/>
                <a:gd name="T31" fmla="*/ 326 h 398"/>
                <a:gd name="T32" fmla="*/ 307 w 350"/>
                <a:gd name="T33" fmla="*/ 351 h 398"/>
                <a:gd name="T34" fmla="*/ 298 w 350"/>
                <a:gd name="T35" fmla="*/ 385 h 398"/>
                <a:gd name="T36" fmla="*/ 290 w 350"/>
                <a:gd name="T37" fmla="*/ 398 h 398"/>
                <a:gd name="T38" fmla="*/ 307 w 350"/>
                <a:gd name="T39" fmla="*/ 398 h 398"/>
                <a:gd name="T40" fmla="*/ 342 w 350"/>
                <a:gd name="T41" fmla="*/ 347 h 398"/>
                <a:gd name="T42" fmla="*/ 54 w 350"/>
                <a:gd name="T43" fmla="*/ 385 h 398"/>
                <a:gd name="T44" fmla="*/ 46 w 350"/>
                <a:gd name="T45" fmla="*/ 398 h 398"/>
                <a:gd name="T46" fmla="*/ 118 w 350"/>
                <a:gd name="T47" fmla="*/ 365 h 398"/>
                <a:gd name="T48" fmla="*/ 130 w 350"/>
                <a:gd name="T49" fmla="*/ 59 h 398"/>
                <a:gd name="T50" fmla="*/ 115 w 350"/>
                <a:gd name="T51" fmla="*/ 44 h 398"/>
                <a:gd name="T52" fmla="*/ 56 w 350"/>
                <a:gd name="T53" fmla="*/ 57 h 398"/>
                <a:gd name="T54" fmla="*/ 73 w 350"/>
                <a:gd name="T55" fmla="*/ 74 h 398"/>
                <a:gd name="T56" fmla="*/ 98 w 350"/>
                <a:gd name="T57" fmla="*/ 76 h 398"/>
                <a:gd name="T58" fmla="*/ 112 w 350"/>
                <a:gd name="T59" fmla="*/ 79 h 398"/>
                <a:gd name="T60" fmla="*/ 116 w 350"/>
                <a:gd name="T61" fmla="*/ 43 h 398"/>
                <a:gd name="T62" fmla="*/ 57 w 350"/>
                <a:gd name="T63" fmla="*/ 9 h 398"/>
                <a:gd name="T64" fmla="*/ 37 w 350"/>
                <a:gd name="T65" fmla="*/ 51 h 398"/>
                <a:gd name="T66" fmla="*/ 67 w 350"/>
                <a:gd name="T67" fmla="*/ 38 h 398"/>
                <a:gd name="T68" fmla="*/ 153 w 350"/>
                <a:gd name="T69" fmla="*/ 60 h 398"/>
                <a:gd name="T70" fmla="*/ 111 w 350"/>
                <a:gd name="T71" fmla="*/ 80 h 398"/>
                <a:gd name="T72" fmla="*/ 133 w 350"/>
                <a:gd name="T73" fmla="*/ 60 h 398"/>
                <a:gd name="T74" fmla="*/ 212 w 350"/>
                <a:gd name="T75" fmla="*/ 78 h 398"/>
                <a:gd name="T76" fmla="*/ 141 w 350"/>
                <a:gd name="T77" fmla="*/ 135 h 398"/>
                <a:gd name="T78" fmla="*/ 243 w 350"/>
                <a:gd name="T79" fmla="*/ 213 h 398"/>
                <a:gd name="T80" fmla="*/ 215 w 350"/>
                <a:gd name="T81" fmla="*/ 107 h 398"/>
                <a:gd name="T82" fmla="*/ 247 w 350"/>
                <a:gd name="T83" fmla="*/ 40 h 398"/>
                <a:gd name="T84" fmla="*/ 111 w 350"/>
                <a:gd name="T85" fmla="*/ 80 h 398"/>
                <a:gd name="T86" fmla="*/ 104 w 350"/>
                <a:gd name="T87" fmla="*/ 91 h 398"/>
                <a:gd name="T88" fmla="*/ 103 w 350"/>
                <a:gd name="T89" fmla="*/ 101 h 398"/>
                <a:gd name="T90" fmla="*/ 110 w 350"/>
                <a:gd name="T91" fmla="*/ 236 h 398"/>
                <a:gd name="T92" fmla="*/ 119 w 350"/>
                <a:gd name="T93" fmla="*/ 198 h 398"/>
                <a:gd name="T94" fmla="*/ 169 w 350"/>
                <a:gd name="T95" fmla="*/ 94 h 398"/>
                <a:gd name="T96" fmla="*/ 35 w 350"/>
                <a:gd name="T97" fmla="*/ 6 h 398"/>
                <a:gd name="T98" fmla="*/ 26 w 350"/>
                <a:gd name="T99" fmla="*/ 15 h 398"/>
                <a:gd name="T100" fmla="*/ 3 w 350"/>
                <a:gd name="T101" fmla="*/ 25 h 398"/>
                <a:gd name="T102" fmla="*/ 36 w 350"/>
                <a:gd name="T103" fmla="*/ 25 h 398"/>
                <a:gd name="T104" fmla="*/ 36 w 350"/>
                <a:gd name="T105" fmla="*/ 25 h 398"/>
                <a:gd name="T106" fmla="*/ 256 w 350"/>
                <a:gd name="T107" fmla="*/ 7 h 398"/>
                <a:gd name="T108" fmla="*/ 236 w 350"/>
                <a:gd name="T109" fmla="*/ 15 h 398"/>
                <a:gd name="T110" fmla="*/ 226 w 350"/>
                <a:gd name="T111" fmla="*/ 15 h 398"/>
                <a:gd name="T112" fmla="*/ 227 w 350"/>
                <a:gd name="T113" fmla="*/ 26 h 398"/>
                <a:gd name="T114" fmla="*/ 245 w 350"/>
                <a:gd name="T115" fmla="*/ 39 h 398"/>
                <a:gd name="T116" fmla="*/ 258 w 350"/>
                <a:gd name="T117" fmla="*/ 2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398">
                  <a:moveTo>
                    <a:pt x="73" y="96"/>
                  </a:moveTo>
                  <a:cubicBezTo>
                    <a:pt x="77" y="100"/>
                    <a:pt x="82" y="101"/>
                    <a:pt x="87" y="100"/>
                  </a:cubicBezTo>
                  <a:cubicBezTo>
                    <a:pt x="95" y="98"/>
                    <a:pt x="95" y="98"/>
                    <a:pt x="95" y="98"/>
                  </a:cubicBezTo>
                  <a:cubicBezTo>
                    <a:pt x="107" y="96"/>
                    <a:pt x="107" y="96"/>
                    <a:pt x="107" y="96"/>
                  </a:cubicBezTo>
                  <a:moveTo>
                    <a:pt x="39" y="27"/>
                  </a:moveTo>
                  <a:cubicBezTo>
                    <a:pt x="37" y="24"/>
                    <a:pt x="37" y="24"/>
                    <a:pt x="37" y="24"/>
                  </a:cubicBezTo>
                  <a:cubicBezTo>
                    <a:pt x="19" y="42"/>
                    <a:pt x="19" y="42"/>
                    <a:pt x="19" y="42"/>
                  </a:cubicBezTo>
                  <a:cubicBezTo>
                    <a:pt x="19" y="42"/>
                    <a:pt x="19" y="42"/>
                    <a:pt x="19" y="42"/>
                  </a:cubicBezTo>
                  <a:moveTo>
                    <a:pt x="118" y="161"/>
                  </a:moveTo>
                  <a:cubicBezTo>
                    <a:pt x="124" y="185"/>
                    <a:pt x="133" y="205"/>
                    <a:pt x="138" y="216"/>
                  </a:cubicBezTo>
                  <a:moveTo>
                    <a:pt x="151" y="210"/>
                  </a:moveTo>
                  <a:cubicBezTo>
                    <a:pt x="116" y="226"/>
                    <a:pt x="116" y="226"/>
                    <a:pt x="116" y="226"/>
                  </a:cubicBezTo>
                  <a:moveTo>
                    <a:pt x="106" y="230"/>
                  </a:moveTo>
                  <a:cubicBezTo>
                    <a:pt x="77" y="243"/>
                    <a:pt x="77" y="243"/>
                    <a:pt x="77" y="243"/>
                  </a:cubicBezTo>
                  <a:cubicBezTo>
                    <a:pt x="68" y="247"/>
                    <a:pt x="63" y="256"/>
                    <a:pt x="65" y="265"/>
                  </a:cubicBezTo>
                  <a:cubicBezTo>
                    <a:pt x="85" y="365"/>
                    <a:pt x="85" y="365"/>
                    <a:pt x="85" y="365"/>
                  </a:cubicBezTo>
                  <a:cubicBezTo>
                    <a:pt x="101" y="365"/>
                    <a:pt x="101" y="365"/>
                    <a:pt x="101" y="365"/>
                  </a:cubicBezTo>
                  <a:moveTo>
                    <a:pt x="200" y="247"/>
                  </a:moveTo>
                  <a:cubicBezTo>
                    <a:pt x="196" y="250"/>
                    <a:pt x="191" y="253"/>
                    <a:pt x="185" y="254"/>
                  </a:cubicBezTo>
                  <a:cubicBezTo>
                    <a:pt x="106" y="269"/>
                    <a:pt x="106" y="269"/>
                    <a:pt x="106" y="269"/>
                  </a:cubicBezTo>
                  <a:cubicBezTo>
                    <a:pt x="103" y="270"/>
                    <a:pt x="101" y="273"/>
                    <a:pt x="101" y="276"/>
                  </a:cubicBezTo>
                  <a:cubicBezTo>
                    <a:pt x="118" y="365"/>
                    <a:pt x="118" y="365"/>
                    <a:pt x="118" y="365"/>
                  </a:cubicBezTo>
                  <a:moveTo>
                    <a:pt x="171" y="257"/>
                  </a:moveTo>
                  <a:cubicBezTo>
                    <a:pt x="199" y="333"/>
                    <a:pt x="199" y="333"/>
                    <a:pt x="199" y="333"/>
                  </a:cubicBezTo>
                  <a:cubicBezTo>
                    <a:pt x="202" y="340"/>
                    <a:pt x="208" y="345"/>
                    <a:pt x="216" y="346"/>
                  </a:cubicBezTo>
                  <a:cubicBezTo>
                    <a:pt x="305" y="353"/>
                    <a:pt x="305" y="353"/>
                    <a:pt x="305" y="353"/>
                  </a:cubicBezTo>
                  <a:cubicBezTo>
                    <a:pt x="314" y="344"/>
                    <a:pt x="314" y="344"/>
                    <a:pt x="314" y="344"/>
                  </a:cubicBezTo>
                  <a:moveTo>
                    <a:pt x="210" y="224"/>
                  </a:moveTo>
                  <a:cubicBezTo>
                    <a:pt x="212" y="235"/>
                    <a:pt x="212" y="235"/>
                    <a:pt x="212" y="235"/>
                  </a:cubicBezTo>
                  <a:cubicBezTo>
                    <a:pt x="227" y="310"/>
                    <a:pt x="227" y="310"/>
                    <a:pt x="227" y="310"/>
                  </a:cubicBezTo>
                  <a:cubicBezTo>
                    <a:pt x="228" y="312"/>
                    <a:pt x="230" y="314"/>
                    <a:pt x="232" y="315"/>
                  </a:cubicBezTo>
                  <a:cubicBezTo>
                    <a:pt x="297" y="326"/>
                    <a:pt x="297" y="326"/>
                    <a:pt x="297" y="326"/>
                  </a:cubicBezTo>
                  <a:moveTo>
                    <a:pt x="316" y="342"/>
                  </a:moveTo>
                  <a:cubicBezTo>
                    <a:pt x="307" y="351"/>
                    <a:pt x="307" y="351"/>
                    <a:pt x="307" y="351"/>
                  </a:cubicBezTo>
                  <a:cubicBezTo>
                    <a:pt x="307" y="351"/>
                    <a:pt x="312" y="365"/>
                    <a:pt x="301" y="384"/>
                  </a:cubicBezTo>
                  <a:cubicBezTo>
                    <a:pt x="300" y="384"/>
                    <a:pt x="299" y="384"/>
                    <a:pt x="298" y="385"/>
                  </a:cubicBezTo>
                  <a:cubicBezTo>
                    <a:pt x="292" y="386"/>
                    <a:pt x="287" y="391"/>
                    <a:pt x="287" y="398"/>
                  </a:cubicBezTo>
                  <a:cubicBezTo>
                    <a:pt x="290" y="398"/>
                    <a:pt x="290" y="398"/>
                    <a:pt x="290" y="398"/>
                  </a:cubicBezTo>
                  <a:cubicBezTo>
                    <a:pt x="300" y="398"/>
                    <a:pt x="305" y="398"/>
                    <a:pt x="306" y="398"/>
                  </a:cubicBezTo>
                  <a:cubicBezTo>
                    <a:pt x="307" y="398"/>
                    <a:pt x="307" y="398"/>
                    <a:pt x="307" y="398"/>
                  </a:cubicBezTo>
                  <a:cubicBezTo>
                    <a:pt x="350" y="355"/>
                    <a:pt x="350" y="355"/>
                    <a:pt x="350" y="355"/>
                  </a:cubicBezTo>
                  <a:cubicBezTo>
                    <a:pt x="342" y="347"/>
                    <a:pt x="342" y="347"/>
                    <a:pt x="342" y="347"/>
                  </a:cubicBezTo>
                  <a:moveTo>
                    <a:pt x="91" y="365"/>
                  </a:moveTo>
                  <a:cubicBezTo>
                    <a:pt x="91" y="365"/>
                    <a:pt x="80" y="381"/>
                    <a:pt x="54" y="385"/>
                  </a:cubicBezTo>
                  <a:cubicBezTo>
                    <a:pt x="48" y="386"/>
                    <a:pt x="43" y="391"/>
                    <a:pt x="43" y="398"/>
                  </a:cubicBezTo>
                  <a:cubicBezTo>
                    <a:pt x="46" y="398"/>
                    <a:pt x="46" y="398"/>
                    <a:pt x="46" y="398"/>
                  </a:cubicBezTo>
                  <a:cubicBezTo>
                    <a:pt x="118" y="398"/>
                    <a:pt x="118" y="398"/>
                    <a:pt x="118" y="398"/>
                  </a:cubicBezTo>
                  <a:cubicBezTo>
                    <a:pt x="118" y="365"/>
                    <a:pt x="118" y="365"/>
                    <a:pt x="118" y="365"/>
                  </a:cubicBezTo>
                  <a:cubicBezTo>
                    <a:pt x="115" y="349"/>
                    <a:pt x="115" y="349"/>
                    <a:pt x="115" y="349"/>
                  </a:cubicBezTo>
                  <a:moveTo>
                    <a:pt x="130" y="59"/>
                  </a:moveTo>
                  <a:cubicBezTo>
                    <a:pt x="122" y="52"/>
                    <a:pt x="122" y="52"/>
                    <a:pt x="122" y="52"/>
                  </a:cubicBezTo>
                  <a:cubicBezTo>
                    <a:pt x="115" y="44"/>
                    <a:pt x="115" y="44"/>
                    <a:pt x="115" y="44"/>
                  </a:cubicBezTo>
                  <a:moveTo>
                    <a:pt x="52" y="53"/>
                  </a:moveTo>
                  <a:cubicBezTo>
                    <a:pt x="56" y="57"/>
                    <a:pt x="56" y="57"/>
                    <a:pt x="56" y="57"/>
                  </a:cubicBezTo>
                  <a:cubicBezTo>
                    <a:pt x="66" y="81"/>
                    <a:pt x="66" y="81"/>
                    <a:pt x="66" y="81"/>
                  </a:cubicBezTo>
                  <a:cubicBezTo>
                    <a:pt x="73" y="74"/>
                    <a:pt x="73" y="74"/>
                    <a:pt x="73" y="74"/>
                  </a:cubicBezTo>
                  <a:cubicBezTo>
                    <a:pt x="75" y="76"/>
                    <a:pt x="75" y="76"/>
                    <a:pt x="75" y="76"/>
                  </a:cubicBezTo>
                  <a:cubicBezTo>
                    <a:pt x="81" y="83"/>
                    <a:pt x="92" y="83"/>
                    <a:pt x="98" y="76"/>
                  </a:cubicBezTo>
                  <a:cubicBezTo>
                    <a:pt x="103" y="71"/>
                    <a:pt x="103" y="71"/>
                    <a:pt x="103" y="71"/>
                  </a:cubicBezTo>
                  <a:cubicBezTo>
                    <a:pt x="112" y="79"/>
                    <a:pt x="112" y="79"/>
                    <a:pt x="112" y="79"/>
                  </a:cubicBezTo>
                  <a:moveTo>
                    <a:pt x="110" y="49"/>
                  </a:moveTo>
                  <a:cubicBezTo>
                    <a:pt x="116" y="43"/>
                    <a:pt x="116" y="43"/>
                    <a:pt x="116" y="43"/>
                  </a:cubicBezTo>
                  <a:cubicBezTo>
                    <a:pt x="89" y="11"/>
                    <a:pt x="89" y="11"/>
                    <a:pt x="89" y="11"/>
                  </a:cubicBezTo>
                  <a:cubicBezTo>
                    <a:pt x="81" y="1"/>
                    <a:pt x="66" y="0"/>
                    <a:pt x="57" y="9"/>
                  </a:cubicBezTo>
                  <a:cubicBezTo>
                    <a:pt x="37" y="29"/>
                    <a:pt x="37" y="29"/>
                    <a:pt x="37" y="29"/>
                  </a:cubicBezTo>
                  <a:cubicBezTo>
                    <a:pt x="31" y="35"/>
                    <a:pt x="31" y="45"/>
                    <a:pt x="37" y="51"/>
                  </a:cubicBezTo>
                  <a:cubicBezTo>
                    <a:pt x="45" y="59"/>
                    <a:pt x="45" y="59"/>
                    <a:pt x="45" y="59"/>
                  </a:cubicBezTo>
                  <a:cubicBezTo>
                    <a:pt x="67" y="38"/>
                    <a:pt x="67" y="38"/>
                    <a:pt x="67" y="38"/>
                  </a:cubicBezTo>
                  <a:cubicBezTo>
                    <a:pt x="75" y="45"/>
                    <a:pt x="75" y="45"/>
                    <a:pt x="75" y="45"/>
                  </a:cubicBezTo>
                  <a:moveTo>
                    <a:pt x="153" y="60"/>
                  </a:moveTo>
                  <a:cubicBezTo>
                    <a:pt x="130" y="60"/>
                    <a:pt x="130" y="60"/>
                    <a:pt x="130" y="60"/>
                  </a:cubicBezTo>
                  <a:cubicBezTo>
                    <a:pt x="111" y="80"/>
                    <a:pt x="111" y="80"/>
                    <a:pt x="111" y="80"/>
                  </a:cubicBezTo>
                  <a:cubicBezTo>
                    <a:pt x="118" y="93"/>
                    <a:pt x="118" y="93"/>
                    <a:pt x="118" y="93"/>
                  </a:cubicBezTo>
                  <a:cubicBezTo>
                    <a:pt x="133" y="60"/>
                    <a:pt x="133" y="60"/>
                    <a:pt x="133" y="60"/>
                  </a:cubicBezTo>
                  <a:moveTo>
                    <a:pt x="168" y="61"/>
                  </a:moveTo>
                  <a:cubicBezTo>
                    <a:pt x="212" y="78"/>
                    <a:pt x="212" y="78"/>
                    <a:pt x="212" y="78"/>
                  </a:cubicBezTo>
                  <a:cubicBezTo>
                    <a:pt x="216" y="57"/>
                    <a:pt x="216" y="57"/>
                    <a:pt x="216" y="57"/>
                  </a:cubicBezTo>
                  <a:moveTo>
                    <a:pt x="141" y="135"/>
                  </a:moveTo>
                  <a:cubicBezTo>
                    <a:pt x="156" y="240"/>
                    <a:pt x="156" y="240"/>
                    <a:pt x="156" y="240"/>
                  </a:cubicBezTo>
                  <a:cubicBezTo>
                    <a:pt x="243" y="213"/>
                    <a:pt x="243" y="213"/>
                    <a:pt x="243" y="213"/>
                  </a:cubicBezTo>
                  <a:cubicBezTo>
                    <a:pt x="185" y="98"/>
                    <a:pt x="185" y="98"/>
                    <a:pt x="185" y="98"/>
                  </a:cubicBezTo>
                  <a:cubicBezTo>
                    <a:pt x="215" y="107"/>
                    <a:pt x="215" y="107"/>
                    <a:pt x="215" y="107"/>
                  </a:cubicBezTo>
                  <a:cubicBezTo>
                    <a:pt x="223" y="109"/>
                    <a:pt x="232" y="104"/>
                    <a:pt x="234" y="95"/>
                  </a:cubicBezTo>
                  <a:cubicBezTo>
                    <a:pt x="247" y="40"/>
                    <a:pt x="247" y="40"/>
                    <a:pt x="247" y="40"/>
                  </a:cubicBezTo>
                  <a:cubicBezTo>
                    <a:pt x="222" y="34"/>
                    <a:pt x="222" y="34"/>
                    <a:pt x="222" y="34"/>
                  </a:cubicBezTo>
                  <a:moveTo>
                    <a:pt x="111" y="80"/>
                  </a:moveTo>
                  <a:cubicBezTo>
                    <a:pt x="108" y="83"/>
                    <a:pt x="108" y="83"/>
                    <a:pt x="108" y="83"/>
                  </a:cubicBezTo>
                  <a:cubicBezTo>
                    <a:pt x="104" y="91"/>
                    <a:pt x="104" y="91"/>
                    <a:pt x="104" y="91"/>
                  </a:cubicBezTo>
                  <a:cubicBezTo>
                    <a:pt x="107" y="95"/>
                    <a:pt x="107" y="95"/>
                    <a:pt x="107" y="95"/>
                  </a:cubicBezTo>
                  <a:cubicBezTo>
                    <a:pt x="103" y="101"/>
                    <a:pt x="103" y="101"/>
                    <a:pt x="103" y="101"/>
                  </a:cubicBezTo>
                  <a:cubicBezTo>
                    <a:pt x="100" y="219"/>
                    <a:pt x="100" y="219"/>
                    <a:pt x="100" y="219"/>
                  </a:cubicBezTo>
                  <a:cubicBezTo>
                    <a:pt x="110" y="236"/>
                    <a:pt x="110" y="236"/>
                    <a:pt x="110" y="236"/>
                  </a:cubicBezTo>
                  <a:cubicBezTo>
                    <a:pt x="120" y="219"/>
                    <a:pt x="120" y="219"/>
                    <a:pt x="120" y="219"/>
                  </a:cubicBezTo>
                  <a:cubicBezTo>
                    <a:pt x="119" y="198"/>
                    <a:pt x="119" y="198"/>
                    <a:pt x="119" y="198"/>
                  </a:cubicBezTo>
                  <a:moveTo>
                    <a:pt x="215" y="107"/>
                  </a:moveTo>
                  <a:cubicBezTo>
                    <a:pt x="169" y="94"/>
                    <a:pt x="169" y="94"/>
                    <a:pt x="169" y="94"/>
                  </a:cubicBezTo>
                  <a:moveTo>
                    <a:pt x="36" y="6"/>
                  </a:moveTo>
                  <a:cubicBezTo>
                    <a:pt x="35" y="6"/>
                    <a:pt x="35" y="6"/>
                    <a:pt x="35" y="6"/>
                  </a:cubicBezTo>
                  <a:cubicBezTo>
                    <a:pt x="30" y="6"/>
                    <a:pt x="26" y="10"/>
                    <a:pt x="26" y="15"/>
                  </a:cubicBezTo>
                  <a:cubicBezTo>
                    <a:pt x="26" y="15"/>
                    <a:pt x="26" y="15"/>
                    <a:pt x="26" y="15"/>
                  </a:cubicBezTo>
                  <a:cubicBezTo>
                    <a:pt x="0" y="15"/>
                    <a:pt x="0" y="15"/>
                    <a:pt x="0" y="15"/>
                  </a:cubicBezTo>
                  <a:cubicBezTo>
                    <a:pt x="0" y="18"/>
                    <a:pt x="1" y="22"/>
                    <a:pt x="3" y="25"/>
                  </a:cubicBezTo>
                  <a:cubicBezTo>
                    <a:pt x="19" y="41"/>
                    <a:pt x="19" y="41"/>
                    <a:pt x="19" y="41"/>
                  </a:cubicBezTo>
                  <a:cubicBezTo>
                    <a:pt x="36" y="25"/>
                    <a:pt x="36" y="25"/>
                    <a:pt x="36" y="25"/>
                  </a:cubicBezTo>
                  <a:cubicBezTo>
                    <a:pt x="36" y="25"/>
                    <a:pt x="36" y="25"/>
                    <a:pt x="36" y="25"/>
                  </a:cubicBezTo>
                  <a:cubicBezTo>
                    <a:pt x="36" y="25"/>
                    <a:pt x="36" y="25"/>
                    <a:pt x="36" y="25"/>
                  </a:cubicBezTo>
                  <a:lnTo>
                    <a:pt x="36" y="6"/>
                  </a:lnTo>
                  <a:close/>
                  <a:moveTo>
                    <a:pt x="256" y="7"/>
                  </a:moveTo>
                  <a:cubicBezTo>
                    <a:pt x="251" y="4"/>
                    <a:pt x="245" y="5"/>
                    <a:pt x="241" y="9"/>
                  </a:cubicBezTo>
                  <a:cubicBezTo>
                    <a:pt x="236" y="15"/>
                    <a:pt x="236" y="15"/>
                    <a:pt x="236" y="15"/>
                  </a:cubicBezTo>
                  <a:cubicBezTo>
                    <a:pt x="236" y="15"/>
                    <a:pt x="236" y="15"/>
                    <a:pt x="236" y="15"/>
                  </a:cubicBezTo>
                  <a:cubicBezTo>
                    <a:pt x="226" y="15"/>
                    <a:pt x="226" y="15"/>
                    <a:pt x="226" y="15"/>
                  </a:cubicBezTo>
                  <a:cubicBezTo>
                    <a:pt x="226" y="22"/>
                    <a:pt x="226" y="22"/>
                    <a:pt x="226" y="22"/>
                  </a:cubicBezTo>
                  <a:cubicBezTo>
                    <a:pt x="226" y="23"/>
                    <a:pt x="226" y="25"/>
                    <a:pt x="227" y="26"/>
                  </a:cubicBezTo>
                  <a:cubicBezTo>
                    <a:pt x="225" y="35"/>
                    <a:pt x="225" y="35"/>
                    <a:pt x="225" y="35"/>
                  </a:cubicBezTo>
                  <a:cubicBezTo>
                    <a:pt x="245" y="39"/>
                    <a:pt x="245" y="39"/>
                    <a:pt x="245" y="39"/>
                  </a:cubicBezTo>
                  <a:cubicBezTo>
                    <a:pt x="245" y="38"/>
                    <a:pt x="245" y="38"/>
                    <a:pt x="245" y="38"/>
                  </a:cubicBezTo>
                  <a:cubicBezTo>
                    <a:pt x="258" y="25"/>
                    <a:pt x="258" y="25"/>
                    <a:pt x="258" y="25"/>
                  </a:cubicBezTo>
                  <a:cubicBezTo>
                    <a:pt x="263" y="20"/>
                    <a:pt x="263" y="11"/>
                    <a:pt x="256" y="7"/>
                  </a:cubicBezTo>
                  <a:close/>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27" name="Group 26">
            <a:extLst>
              <a:ext uri="{FF2B5EF4-FFF2-40B4-BE49-F238E27FC236}">
                <a16:creationId xmlns:a16="http://schemas.microsoft.com/office/drawing/2014/main" id="{E43925B9-A8BE-4111-B7E4-2511E628723B}"/>
              </a:ext>
            </a:extLst>
          </p:cNvPr>
          <p:cNvGrpSpPr/>
          <p:nvPr userDrawn="1"/>
        </p:nvGrpSpPr>
        <p:grpSpPr>
          <a:xfrm>
            <a:off x="10809546" y="4530568"/>
            <a:ext cx="123128" cy="824955"/>
            <a:chOff x="10809546" y="4596235"/>
            <a:chExt cx="123128" cy="824955"/>
          </a:xfrm>
        </p:grpSpPr>
        <p:sp>
          <p:nvSpPr>
            <p:cNvPr id="183" name="Line 24">
              <a:extLst>
                <a:ext uri="{FF2B5EF4-FFF2-40B4-BE49-F238E27FC236}">
                  <a16:creationId xmlns:a16="http://schemas.microsoft.com/office/drawing/2014/main" id="{127376A0-9E4B-4D0E-A59B-2F4552111471}"/>
                </a:ext>
              </a:extLst>
            </p:cNvPr>
            <p:cNvSpPr>
              <a:spLocks noChangeShapeType="1"/>
            </p:cNvSpPr>
            <p:nvPr userDrawn="1"/>
          </p:nvSpPr>
          <p:spPr bwMode="auto">
            <a:xfrm>
              <a:off x="10912153" y="4908158"/>
              <a:ext cx="0" cy="513032"/>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4" name="Line 25">
              <a:extLst>
                <a:ext uri="{FF2B5EF4-FFF2-40B4-BE49-F238E27FC236}">
                  <a16:creationId xmlns:a16="http://schemas.microsoft.com/office/drawing/2014/main" id="{6D1A07CF-9BA3-45DC-88E2-3BD0C619CE58}"/>
                </a:ext>
              </a:extLst>
            </p:cNvPr>
            <p:cNvSpPr>
              <a:spLocks noChangeShapeType="1"/>
            </p:cNvSpPr>
            <p:nvPr userDrawn="1"/>
          </p:nvSpPr>
          <p:spPr bwMode="auto">
            <a:xfrm>
              <a:off x="10830068" y="4731675"/>
              <a:ext cx="0" cy="558179"/>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6" name="Freeform 27">
              <a:extLst>
                <a:ext uri="{FF2B5EF4-FFF2-40B4-BE49-F238E27FC236}">
                  <a16:creationId xmlns:a16="http://schemas.microsoft.com/office/drawing/2014/main" id="{D7C23A1F-5604-449B-A4C0-C9D74A650BE2}"/>
                </a:ext>
              </a:extLst>
            </p:cNvPr>
            <p:cNvSpPr>
              <a:spLocks/>
            </p:cNvSpPr>
            <p:nvPr userDrawn="1"/>
          </p:nvSpPr>
          <p:spPr bwMode="auto">
            <a:xfrm>
              <a:off x="10871110" y="4596235"/>
              <a:ext cx="0" cy="751079"/>
            </a:xfrm>
            <a:custGeom>
              <a:avLst/>
              <a:gdLst>
                <a:gd name="T0" fmla="*/ 0 h 366"/>
                <a:gd name="T1" fmla="*/ 288 h 366"/>
                <a:gd name="T2" fmla="*/ 366 h 366"/>
              </a:gdLst>
              <a:ahLst/>
              <a:cxnLst>
                <a:cxn ang="0">
                  <a:pos x="0" y="T0"/>
                </a:cxn>
                <a:cxn ang="0">
                  <a:pos x="0" y="T1"/>
                </a:cxn>
                <a:cxn ang="0">
                  <a:pos x="0" y="T2"/>
                </a:cxn>
              </a:cxnLst>
              <a:rect l="0" t="0" r="r" b="b"/>
              <a:pathLst>
                <a:path h="366">
                  <a:moveTo>
                    <a:pt x="0" y="0"/>
                  </a:moveTo>
                  <a:lnTo>
                    <a:pt x="0" y="288"/>
                  </a:lnTo>
                  <a:lnTo>
                    <a:pt x="0" y="366"/>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7" name="Freeform 28">
              <a:extLst>
                <a:ext uri="{FF2B5EF4-FFF2-40B4-BE49-F238E27FC236}">
                  <a16:creationId xmlns:a16="http://schemas.microsoft.com/office/drawing/2014/main" id="{5F90E90D-D85D-4492-8208-FD4CF00E8181}"/>
                </a:ext>
              </a:extLst>
            </p:cNvPr>
            <p:cNvSpPr>
              <a:spLocks/>
            </p:cNvSpPr>
            <p:nvPr userDrawn="1"/>
          </p:nvSpPr>
          <p:spPr bwMode="auto">
            <a:xfrm>
              <a:off x="10809546" y="4596235"/>
              <a:ext cx="123128" cy="61564"/>
            </a:xfrm>
            <a:custGeom>
              <a:avLst/>
              <a:gdLst>
                <a:gd name="T0" fmla="*/ 60 w 60"/>
                <a:gd name="T1" fmla="*/ 30 h 30"/>
                <a:gd name="T2" fmla="*/ 30 w 60"/>
                <a:gd name="T3" fmla="*/ 0 h 30"/>
                <a:gd name="T4" fmla="*/ 0 w 60"/>
                <a:gd name="T5" fmla="*/ 30 h 30"/>
              </a:gdLst>
              <a:ahLst/>
              <a:cxnLst>
                <a:cxn ang="0">
                  <a:pos x="T0" y="T1"/>
                </a:cxn>
                <a:cxn ang="0">
                  <a:pos x="T2" y="T3"/>
                </a:cxn>
                <a:cxn ang="0">
                  <a:pos x="T4" y="T5"/>
                </a:cxn>
              </a:cxnLst>
              <a:rect l="0" t="0" r="r" b="b"/>
              <a:pathLst>
                <a:path w="60" h="30">
                  <a:moveTo>
                    <a:pt x="60" y="30"/>
                  </a:moveTo>
                  <a:lnTo>
                    <a:pt x="30" y="0"/>
                  </a:lnTo>
                  <a:lnTo>
                    <a:pt x="0" y="30"/>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28" name="Group 27">
            <a:extLst>
              <a:ext uri="{FF2B5EF4-FFF2-40B4-BE49-F238E27FC236}">
                <a16:creationId xmlns:a16="http://schemas.microsoft.com/office/drawing/2014/main" id="{F12BAB9E-5F39-45C2-843A-FD30F3BC2B6F}"/>
              </a:ext>
            </a:extLst>
          </p:cNvPr>
          <p:cNvGrpSpPr/>
          <p:nvPr userDrawn="1"/>
        </p:nvGrpSpPr>
        <p:grpSpPr>
          <a:xfrm>
            <a:off x="8833347" y="2527688"/>
            <a:ext cx="2803208" cy="2322919"/>
            <a:chOff x="8833347" y="2527688"/>
            <a:chExt cx="2803208" cy="2322919"/>
          </a:xfrm>
        </p:grpSpPr>
        <p:grpSp>
          <p:nvGrpSpPr>
            <p:cNvPr id="4" name="Group 3">
              <a:extLst>
                <a:ext uri="{FF2B5EF4-FFF2-40B4-BE49-F238E27FC236}">
                  <a16:creationId xmlns:a16="http://schemas.microsoft.com/office/drawing/2014/main" id="{2FC12E8C-4252-4449-A370-1EC9FF43FC88}"/>
                </a:ext>
              </a:extLst>
            </p:cNvPr>
            <p:cNvGrpSpPr/>
            <p:nvPr userDrawn="1"/>
          </p:nvGrpSpPr>
          <p:grpSpPr>
            <a:xfrm>
              <a:off x="8833347" y="2527688"/>
              <a:ext cx="2803208" cy="1826396"/>
              <a:chOff x="8833347" y="2527688"/>
              <a:chExt cx="2803208" cy="1826396"/>
            </a:xfrm>
          </p:grpSpPr>
          <p:sp>
            <p:nvSpPr>
              <p:cNvPr id="188" name="Rectangle 29">
                <a:extLst>
                  <a:ext uri="{FF2B5EF4-FFF2-40B4-BE49-F238E27FC236}">
                    <a16:creationId xmlns:a16="http://schemas.microsoft.com/office/drawing/2014/main" id="{A4D47547-0EF9-4D58-8FE0-C95219FC07BB}"/>
                  </a:ext>
                </a:extLst>
              </p:cNvPr>
              <p:cNvSpPr>
                <a:spLocks noChangeArrowheads="1"/>
              </p:cNvSpPr>
              <p:nvPr userDrawn="1"/>
            </p:nvSpPr>
            <p:spPr bwMode="auto">
              <a:xfrm>
                <a:off x="8833347" y="2527688"/>
                <a:ext cx="2803208" cy="143649"/>
              </a:xfrm>
              <a:prstGeom prst="rect">
                <a:avLst/>
              </a:prstGeom>
              <a:solidFill>
                <a:srgbClr val="F5A1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4" name="Rectangle 30">
                <a:extLst>
                  <a:ext uri="{FF2B5EF4-FFF2-40B4-BE49-F238E27FC236}">
                    <a16:creationId xmlns:a16="http://schemas.microsoft.com/office/drawing/2014/main" id="{ECCD0C71-7876-4852-A934-A69CC14F7036}"/>
                  </a:ext>
                </a:extLst>
              </p:cNvPr>
              <p:cNvSpPr>
                <a:spLocks noChangeArrowheads="1"/>
              </p:cNvSpPr>
              <p:nvPr userDrawn="1"/>
            </p:nvSpPr>
            <p:spPr bwMode="auto">
              <a:xfrm>
                <a:off x="8833347" y="4214539"/>
                <a:ext cx="2803208" cy="139545"/>
              </a:xfrm>
              <a:prstGeom prst="rect">
                <a:avLst/>
              </a:prstGeom>
              <a:solidFill>
                <a:srgbClr val="F5A1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8" name="Rectangle 31">
                <a:extLst>
                  <a:ext uri="{FF2B5EF4-FFF2-40B4-BE49-F238E27FC236}">
                    <a16:creationId xmlns:a16="http://schemas.microsoft.com/office/drawing/2014/main" id="{020F0EEA-445E-43C7-B481-29DAE77A6503}"/>
                  </a:ext>
                </a:extLst>
              </p:cNvPr>
              <p:cNvSpPr>
                <a:spLocks noChangeArrowheads="1"/>
              </p:cNvSpPr>
              <p:nvPr userDrawn="1"/>
            </p:nvSpPr>
            <p:spPr bwMode="auto">
              <a:xfrm>
                <a:off x="8886702" y="2671337"/>
                <a:ext cx="2696498" cy="154320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9" name="Freeform 32">
                <a:extLst>
                  <a:ext uri="{FF2B5EF4-FFF2-40B4-BE49-F238E27FC236}">
                    <a16:creationId xmlns:a16="http://schemas.microsoft.com/office/drawing/2014/main" id="{78EA3439-D07C-4358-9A22-B5971AE292EF}"/>
                  </a:ext>
                </a:extLst>
              </p:cNvPr>
              <p:cNvSpPr>
                <a:spLocks/>
              </p:cNvSpPr>
              <p:nvPr userDrawn="1"/>
            </p:nvSpPr>
            <p:spPr bwMode="auto">
              <a:xfrm>
                <a:off x="9572113" y="2671337"/>
                <a:ext cx="2011087" cy="1543202"/>
              </a:xfrm>
              <a:custGeom>
                <a:avLst/>
                <a:gdLst>
                  <a:gd name="T0" fmla="*/ 980 w 980"/>
                  <a:gd name="T1" fmla="*/ 0 h 752"/>
                  <a:gd name="T2" fmla="*/ 0 w 980"/>
                  <a:gd name="T3" fmla="*/ 0 h 752"/>
                  <a:gd name="T4" fmla="*/ 793 w 980"/>
                  <a:gd name="T5" fmla="*/ 752 h 752"/>
                  <a:gd name="T6" fmla="*/ 980 w 980"/>
                  <a:gd name="T7" fmla="*/ 752 h 752"/>
                  <a:gd name="T8" fmla="*/ 980 w 980"/>
                  <a:gd name="T9" fmla="*/ 0 h 752"/>
                </a:gdLst>
                <a:ahLst/>
                <a:cxnLst>
                  <a:cxn ang="0">
                    <a:pos x="T0" y="T1"/>
                  </a:cxn>
                  <a:cxn ang="0">
                    <a:pos x="T2" y="T3"/>
                  </a:cxn>
                  <a:cxn ang="0">
                    <a:pos x="T4" y="T5"/>
                  </a:cxn>
                  <a:cxn ang="0">
                    <a:pos x="T6" y="T7"/>
                  </a:cxn>
                  <a:cxn ang="0">
                    <a:pos x="T8" y="T9"/>
                  </a:cxn>
                </a:cxnLst>
                <a:rect l="0" t="0" r="r" b="b"/>
                <a:pathLst>
                  <a:path w="980" h="752">
                    <a:moveTo>
                      <a:pt x="980" y="0"/>
                    </a:moveTo>
                    <a:lnTo>
                      <a:pt x="0" y="0"/>
                    </a:lnTo>
                    <a:lnTo>
                      <a:pt x="793" y="752"/>
                    </a:lnTo>
                    <a:lnTo>
                      <a:pt x="980" y="752"/>
                    </a:lnTo>
                    <a:lnTo>
                      <a:pt x="980" y="0"/>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10" name="Freeform 33">
                <a:extLst>
                  <a:ext uri="{FF2B5EF4-FFF2-40B4-BE49-F238E27FC236}">
                    <a16:creationId xmlns:a16="http://schemas.microsoft.com/office/drawing/2014/main" id="{2F1F9E7D-EDBA-4639-A22E-4BD0F1027243}"/>
                  </a:ext>
                </a:extLst>
              </p:cNvPr>
              <p:cNvSpPr>
                <a:spLocks/>
              </p:cNvSpPr>
              <p:nvPr userDrawn="1"/>
            </p:nvSpPr>
            <p:spPr bwMode="auto">
              <a:xfrm>
                <a:off x="8833347" y="2527688"/>
                <a:ext cx="2803208" cy="1826395"/>
              </a:xfrm>
              <a:custGeom>
                <a:avLst/>
                <a:gdLst>
                  <a:gd name="T0" fmla="*/ 164 w 1366"/>
                  <a:gd name="T1" fmla="*/ 890 h 890"/>
                  <a:gd name="T2" fmla="*/ 1366 w 1366"/>
                  <a:gd name="T3" fmla="*/ 890 h 890"/>
                  <a:gd name="T4" fmla="*/ 1366 w 1366"/>
                  <a:gd name="T5" fmla="*/ 822 h 890"/>
                  <a:gd name="T6" fmla="*/ 1340 w 1366"/>
                  <a:gd name="T7" fmla="*/ 822 h 890"/>
                  <a:gd name="T8" fmla="*/ 1340 w 1366"/>
                  <a:gd name="T9" fmla="*/ 70 h 890"/>
                  <a:gd name="T10" fmla="*/ 1366 w 1366"/>
                  <a:gd name="T11" fmla="*/ 70 h 890"/>
                  <a:gd name="T12" fmla="*/ 1366 w 1366"/>
                  <a:gd name="T13" fmla="*/ 0 h 890"/>
                  <a:gd name="T14" fmla="*/ 0 w 1366"/>
                  <a:gd name="T15" fmla="*/ 0 h 890"/>
                  <a:gd name="T16" fmla="*/ 0 w 1366"/>
                  <a:gd name="T17" fmla="*/ 70 h 890"/>
                  <a:gd name="T18" fmla="*/ 26 w 1366"/>
                  <a:gd name="T19" fmla="*/ 70 h 890"/>
                  <a:gd name="T20" fmla="*/ 26 w 1366"/>
                  <a:gd name="T21" fmla="*/ 822 h 890"/>
                  <a:gd name="T22" fmla="*/ 0 w 1366"/>
                  <a:gd name="T23" fmla="*/ 822 h 890"/>
                  <a:gd name="T24" fmla="*/ 0 w 1366"/>
                  <a:gd name="T25" fmla="*/ 890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6" h="890">
                    <a:moveTo>
                      <a:pt x="164" y="890"/>
                    </a:moveTo>
                    <a:lnTo>
                      <a:pt x="1366" y="890"/>
                    </a:lnTo>
                    <a:lnTo>
                      <a:pt x="1366" y="822"/>
                    </a:lnTo>
                    <a:lnTo>
                      <a:pt x="1340" y="822"/>
                    </a:lnTo>
                    <a:lnTo>
                      <a:pt x="1340" y="70"/>
                    </a:lnTo>
                    <a:lnTo>
                      <a:pt x="1366" y="70"/>
                    </a:lnTo>
                    <a:lnTo>
                      <a:pt x="1366" y="0"/>
                    </a:lnTo>
                    <a:lnTo>
                      <a:pt x="0" y="0"/>
                    </a:lnTo>
                    <a:lnTo>
                      <a:pt x="0" y="70"/>
                    </a:lnTo>
                    <a:lnTo>
                      <a:pt x="26" y="70"/>
                    </a:lnTo>
                    <a:lnTo>
                      <a:pt x="26" y="822"/>
                    </a:lnTo>
                    <a:lnTo>
                      <a:pt x="0" y="822"/>
                    </a:lnTo>
                    <a:lnTo>
                      <a:pt x="0" y="890"/>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1" name="Freeform 34">
                <a:extLst>
                  <a:ext uri="{FF2B5EF4-FFF2-40B4-BE49-F238E27FC236}">
                    <a16:creationId xmlns:a16="http://schemas.microsoft.com/office/drawing/2014/main" id="{4F33AEFA-D377-4237-A719-69986C444198}"/>
                  </a:ext>
                </a:extLst>
              </p:cNvPr>
              <p:cNvSpPr>
                <a:spLocks noEditPoints="1"/>
              </p:cNvSpPr>
              <p:nvPr userDrawn="1"/>
            </p:nvSpPr>
            <p:spPr bwMode="auto">
              <a:xfrm>
                <a:off x="9128853" y="2979157"/>
                <a:ext cx="2251186" cy="923458"/>
              </a:xfrm>
              <a:custGeom>
                <a:avLst/>
                <a:gdLst>
                  <a:gd name="T0" fmla="*/ 243 w 549"/>
                  <a:gd name="T1" fmla="*/ 96 h 225"/>
                  <a:gd name="T2" fmla="*/ 243 w 549"/>
                  <a:gd name="T3" fmla="*/ 74 h 225"/>
                  <a:gd name="T4" fmla="*/ 434 w 549"/>
                  <a:gd name="T5" fmla="*/ 130 h 225"/>
                  <a:gd name="T6" fmla="*/ 396 w 549"/>
                  <a:gd name="T7" fmla="*/ 108 h 225"/>
                  <a:gd name="T8" fmla="*/ 276 w 549"/>
                  <a:gd name="T9" fmla="*/ 91 h 225"/>
                  <a:gd name="T10" fmla="*/ 239 w 549"/>
                  <a:gd name="T11" fmla="*/ 115 h 225"/>
                  <a:gd name="T12" fmla="*/ 210 w 549"/>
                  <a:gd name="T13" fmla="*/ 128 h 225"/>
                  <a:gd name="T14" fmla="*/ 221 w 549"/>
                  <a:gd name="T15" fmla="*/ 182 h 225"/>
                  <a:gd name="T16" fmla="*/ 174 w 549"/>
                  <a:gd name="T17" fmla="*/ 145 h 225"/>
                  <a:gd name="T18" fmla="*/ 41 w 549"/>
                  <a:gd name="T19" fmla="*/ 225 h 225"/>
                  <a:gd name="T20" fmla="*/ 171 w 549"/>
                  <a:gd name="T21" fmla="*/ 176 h 225"/>
                  <a:gd name="T22" fmla="*/ 171 w 549"/>
                  <a:gd name="T23" fmla="*/ 191 h 225"/>
                  <a:gd name="T24" fmla="*/ 448 w 549"/>
                  <a:gd name="T25" fmla="*/ 176 h 225"/>
                  <a:gd name="T26" fmla="*/ 436 w 549"/>
                  <a:gd name="T27" fmla="*/ 176 h 225"/>
                  <a:gd name="T28" fmla="*/ 442 w 549"/>
                  <a:gd name="T29" fmla="*/ 186 h 225"/>
                  <a:gd name="T30" fmla="*/ 458 w 549"/>
                  <a:gd name="T31" fmla="*/ 177 h 225"/>
                  <a:gd name="T32" fmla="*/ 458 w 549"/>
                  <a:gd name="T33" fmla="*/ 192 h 225"/>
                  <a:gd name="T34" fmla="*/ 486 w 549"/>
                  <a:gd name="T35" fmla="*/ 192 h 225"/>
                  <a:gd name="T36" fmla="*/ 474 w 549"/>
                  <a:gd name="T37" fmla="*/ 192 h 225"/>
                  <a:gd name="T38" fmla="*/ 480 w 549"/>
                  <a:gd name="T39" fmla="*/ 202 h 225"/>
                  <a:gd name="T40" fmla="*/ 31 w 549"/>
                  <a:gd name="T41" fmla="*/ 200 h 225"/>
                  <a:gd name="T42" fmla="*/ 31 w 549"/>
                  <a:gd name="T43" fmla="*/ 216 h 225"/>
                  <a:gd name="T44" fmla="*/ 196 w 549"/>
                  <a:gd name="T45" fmla="*/ 216 h 225"/>
                  <a:gd name="T46" fmla="*/ 184 w 549"/>
                  <a:gd name="T47" fmla="*/ 216 h 225"/>
                  <a:gd name="T48" fmla="*/ 190 w 549"/>
                  <a:gd name="T49" fmla="*/ 225 h 225"/>
                  <a:gd name="T50" fmla="*/ 104 w 549"/>
                  <a:gd name="T51" fmla="*/ 216 h 225"/>
                  <a:gd name="T52" fmla="*/ 444 w 549"/>
                  <a:gd name="T53" fmla="*/ 119 h 225"/>
                  <a:gd name="T54" fmla="*/ 399 w 549"/>
                  <a:gd name="T55" fmla="*/ 147 h 225"/>
                  <a:gd name="T56" fmla="*/ 367 w 549"/>
                  <a:gd name="T57" fmla="*/ 161 h 225"/>
                  <a:gd name="T58" fmla="*/ 126 w 549"/>
                  <a:gd name="T59" fmla="*/ 140 h 225"/>
                  <a:gd name="T60" fmla="*/ 141 w 549"/>
                  <a:gd name="T61" fmla="*/ 146 h 225"/>
                  <a:gd name="T62" fmla="*/ 155 w 549"/>
                  <a:gd name="T63" fmla="*/ 136 h 225"/>
                  <a:gd name="T64" fmla="*/ 302 w 549"/>
                  <a:gd name="T65" fmla="*/ 93 h 225"/>
                  <a:gd name="T66" fmla="*/ 323 w 549"/>
                  <a:gd name="T67" fmla="*/ 76 h 225"/>
                  <a:gd name="T68" fmla="*/ 334 w 549"/>
                  <a:gd name="T69" fmla="*/ 72 h 225"/>
                  <a:gd name="T70" fmla="*/ 359 w 549"/>
                  <a:gd name="T71" fmla="*/ 89 h 225"/>
                  <a:gd name="T72" fmla="*/ 376 w 549"/>
                  <a:gd name="T73" fmla="*/ 89 h 225"/>
                  <a:gd name="T74" fmla="*/ 308 w 549"/>
                  <a:gd name="T75" fmla="*/ 225 h 225"/>
                  <a:gd name="T76" fmla="*/ 411 w 549"/>
                  <a:gd name="T77" fmla="*/ 200 h 225"/>
                  <a:gd name="T78" fmla="*/ 411 w 549"/>
                  <a:gd name="T79" fmla="*/ 216 h 225"/>
                  <a:gd name="T80" fmla="*/ 549 w 549"/>
                  <a:gd name="T81" fmla="*/ 225 h 225"/>
                  <a:gd name="T82" fmla="*/ 243 w 549"/>
                  <a:gd name="T83" fmla="*/ 40 h 225"/>
                  <a:gd name="T84" fmla="*/ 209 w 549"/>
                  <a:gd name="T85" fmla="*/ 51 h 225"/>
                  <a:gd name="T86" fmla="*/ 223 w 549"/>
                  <a:gd name="T87" fmla="*/ 66 h 225"/>
                  <a:gd name="T88" fmla="*/ 235 w 549"/>
                  <a:gd name="T89" fmla="*/ 77 h 225"/>
                  <a:gd name="T90" fmla="*/ 217 w 549"/>
                  <a:gd name="T91" fmla="*/ 85 h 225"/>
                  <a:gd name="T92" fmla="*/ 192 w 549"/>
                  <a:gd name="T93" fmla="*/ 85 h 225"/>
                  <a:gd name="T94" fmla="*/ 422 w 549"/>
                  <a:gd name="T95" fmla="*/ 8 h 225"/>
                  <a:gd name="T96" fmla="*/ 388 w 549"/>
                  <a:gd name="T97" fmla="*/ 12 h 225"/>
                  <a:gd name="T98" fmla="*/ 371 w 549"/>
                  <a:gd name="T99" fmla="*/ 15 h 225"/>
                  <a:gd name="T100" fmla="*/ 484 w 549"/>
                  <a:gd name="T101" fmla="*/ 8 h 225"/>
                  <a:gd name="T102" fmla="*/ 508 w 549"/>
                  <a:gd name="T103" fmla="*/ 8 h 225"/>
                  <a:gd name="T104" fmla="*/ 140 w 549"/>
                  <a:gd name="T105" fmla="*/ 32 h 225"/>
                  <a:gd name="T106" fmla="*/ 123 w 549"/>
                  <a:gd name="T107" fmla="*/ 21 h 225"/>
                  <a:gd name="T108" fmla="*/ 101 w 549"/>
                  <a:gd name="T109" fmla="*/ 32 h 225"/>
                  <a:gd name="T110" fmla="*/ 88 w 549"/>
                  <a:gd name="T111" fmla="*/ 41 h 225"/>
                  <a:gd name="T112" fmla="*/ 34 w 549"/>
                  <a:gd name="T113" fmla="*/ 47 h 225"/>
                  <a:gd name="T114" fmla="*/ 431 w 549"/>
                  <a:gd name="T115" fmla="*/ 44 h 225"/>
                  <a:gd name="T116" fmla="*/ 348 w 549"/>
                  <a:gd name="T117" fmla="*/ 7 h 225"/>
                  <a:gd name="T118" fmla="*/ 317 w 549"/>
                  <a:gd name="T119" fmla="*/ 1 h 225"/>
                  <a:gd name="T120" fmla="*/ 183 w 549"/>
                  <a:gd name="T121" fmla="*/ 1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9" h="225">
                    <a:moveTo>
                      <a:pt x="253" y="85"/>
                    </a:moveTo>
                    <a:cubicBezTo>
                      <a:pt x="253" y="91"/>
                      <a:pt x="249" y="96"/>
                      <a:pt x="243" y="96"/>
                    </a:cubicBezTo>
                    <a:cubicBezTo>
                      <a:pt x="237" y="96"/>
                      <a:pt x="232" y="91"/>
                      <a:pt x="232" y="85"/>
                    </a:cubicBezTo>
                    <a:cubicBezTo>
                      <a:pt x="232" y="79"/>
                      <a:pt x="237" y="74"/>
                      <a:pt x="243" y="74"/>
                    </a:cubicBezTo>
                    <a:cubicBezTo>
                      <a:pt x="249" y="74"/>
                      <a:pt x="253" y="79"/>
                      <a:pt x="253" y="85"/>
                    </a:cubicBezTo>
                    <a:close/>
                    <a:moveTo>
                      <a:pt x="434" y="130"/>
                    </a:moveTo>
                    <a:cubicBezTo>
                      <a:pt x="412" y="108"/>
                      <a:pt x="412" y="108"/>
                      <a:pt x="412" y="108"/>
                    </a:cubicBezTo>
                    <a:cubicBezTo>
                      <a:pt x="396" y="108"/>
                      <a:pt x="396" y="108"/>
                      <a:pt x="396" y="108"/>
                    </a:cubicBezTo>
                    <a:cubicBezTo>
                      <a:pt x="327" y="40"/>
                      <a:pt x="327" y="40"/>
                      <a:pt x="327" y="40"/>
                    </a:cubicBezTo>
                    <a:cubicBezTo>
                      <a:pt x="276" y="91"/>
                      <a:pt x="276" y="91"/>
                      <a:pt x="276" y="91"/>
                    </a:cubicBezTo>
                    <a:cubicBezTo>
                      <a:pt x="253" y="115"/>
                      <a:pt x="253" y="115"/>
                      <a:pt x="253" y="115"/>
                    </a:cubicBezTo>
                    <a:cubicBezTo>
                      <a:pt x="239" y="115"/>
                      <a:pt x="239" y="115"/>
                      <a:pt x="239" y="115"/>
                    </a:cubicBezTo>
                    <a:cubicBezTo>
                      <a:pt x="226" y="128"/>
                      <a:pt x="226" y="128"/>
                      <a:pt x="226" y="128"/>
                    </a:cubicBezTo>
                    <a:cubicBezTo>
                      <a:pt x="210" y="128"/>
                      <a:pt x="210" y="128"/>
                      <a:pt x="210" y="128"/>
                    </a:cubicBezTo>
                    <a:cubicBezTo>
                      <a:pt x="188" y="149"/>
                      <a:pt x="188" y="149"/>
                      <a:pt x="188" y="149"/>
                    </a:cubicBezTo>
                    <a:moveTo>
                      <a:pt x="221" y="182"/>
                    </a:moveTo>
                    <a:cubicBezTo>
                      <a:pt x="183" y="145"/>
                      <a:pt x="183" y="145"/>
                      <a:pt x="183" y="145"/>
                    </a:cubicBezTo>
                    <a:cubicBezTo>
                      <a:pt x="174" y="145"/>
                      <a:pt x="174" y="145"/>
                      <a:pt x="174" y="145"/>
                    </a:cubicBezTo>
                    <a:cubicBezTo>
                      <a:pt x="148" y="118"/>
                      <a:pt x="148" y="118"/>
                      <a:pt x="148" y="118"/>
                    </a:cubicBezTo>
                    <a:cubicBezTo>
                      <a:pt x="41" y="225"/>
                      <a:pt x="41" y="225"/>
                      <a:pt x="41" y="225"/>
                    </a:cubicBezTo>
                    <a:moveTo>
                      <a:pt x="177" y="191"/>
                    </a:moveTo>
                    <a:cubicBezTo>
                      <a:pt x="171" y="176"/>
                      <a:pt x="171" y="176"/>
                      <a:pt x="171" y="176"/>
                    </a:cubicBezTo>
                    <a:cubicBezTo>
                      <a:pt x="165" y="191"/>
                      <a:pt x="165" y="191"/>
                      <a:pt x="165" y="191"/>
                    </a:cubicBezTo>
                    <a:cubicBezTo>
                      <a:pt x="171" y="191"/>
                      <a:pt x="171" y="191"/>
                      <a:pt x="171" y="191"/>
                    </a:cubicBezTo>
                    <a:cubicBezTo>
                      <a:pt x="171" y="200"/>
                      <a:pt x="171" y="200"/>
                      <a:pt x="171" y="200"/>
                    </a:cubicBezTo>
                    <a:moveTo>
                      <a:pt x="448" y="176"/>
                    </a:moveTo>
                    <a:cubicBezTo>
                      <a:pt x="442" y="161"/>
                      <a:pt x="442" y="161"/>
                      <a:pt x="442" y="161"/>
                    </a:cubicBezTo>
                    <a:cubicBezTo>
                      <a:pt x="436" y="176"/>
                      <a:pt x="436" y="176"/>
                      <a:pt x="436" y="176"/>
                    </a:cubicBezTo>
                    <a:cubicBezTo>
                      <a:pt x="442" y="176"/>
                      <a:pt x="442" y="176"/>
                      <a:pt x="442" y="176"/>
                    </a:cubicBezTo>
                    <a:cubicBezTo>
                      <a:pt x="442" y="186"/>
                      <a:pt x="442" y="186"/>
                      <a:pt x="442" y="186"/>
                    </a:cubicBezTo>
                    <a:moveTo>
                      <a:pt x="464" y="192"/>
                    </a:moveTo>
                    <a:cubicBezTo>
                      <a:pt x="458" y="177"/>
                      <a:pt x="458" y="177"/>
                      <a:pt x="458" y="177"/>
                    </a:cubicBezTo>
                    <a:cubicBezTo>
                      <a:pt x="452" y="192"/>
                      <a:pt x="452" y="192"/>
                      <a:pt x="452" y="192"/>
                    </a:cubicBezTo>
                    <a:cubicBezTo>
                      <a:pt x="458" y="192"/>
                      <a:pt x="458" y="192"/>
                      <a:pt x="458" y="192"/>
                    </a:cubicBezTo>
                    <a:cubicBezTo>
                      <a:pt x="458" y="202"/>
                      <a:pt x="458" y="202"/>
                      <a:pt x="458" y="202"/>
                    </a:cubicBezTo>
                    <a:moveTo>
                      <a:pt x="486" y="192"/>
                    </a:moveTo>
                    <a:cubicBezTo>
                      <a:pt x="480" y="177"/>
                      <a:pt x="480" y="177"/>
                      <a:pt x="480" y="177"/>
                    </a:cubicBezTo>
                    <a:cubicBezTo>
                      <a:pt x="474" y="192"/>
                      <a:pt x="474" y="192"/>
                      <a:pt x="474" y="192"/>
                    </a:cubicBezTo>
                    <a:cubicBezTo>
                      <a:pt x="480" y="192"/>
                      <a:pt x="480" y="192"/>
                      <a:pt x="480" y="192"/>
                    </a:cubicBezTo>
                    <a:cubicBezTo>
                      <a:pt x="480" y="202"/>
                      <a:pt x="480" y="202"/>
                      <a:pt x="480" y="202"/>
                    </a:cubicBezTo>
                    <a:moveTo>
                      <a:pt x="37" y="216"/>
                    </a:moveTo>
                    <a:cubicBezTo>
                      <a:pt x="31" y="200"/>
                      <a:pt x="31" y="200"/>
                      <a:pt x="31" y="200"/>
                    </a:cubicBezTo>
                    <a:cubicBezTo>
                      <a:pt x="24" y="216"/>
                      <a:pt x="24" y="216"/>
                      <a:pt x="24" y="216"/>
                    </a:cubicBezTo>
                    <a:cubicBezTo>
                      <a:pt x="31" y="216"/>
                      <a:pt x="31" y="216"/>
                      <a:pt x="31" y="216"/>
                    </a:cubicBezTo>
                    <a:cubicBezTo>
                      <a:pt x="31" y="225"/>
                      <a:pt x="31" y="225"/>
                      <a:pt x="31" y="225"/>
                    </a:cubicBezTo>
                    <a:moveTo>
                      <a:pt x="196" y="216"/>
                    </a:moveTo>
                    <a:cubicBezTo>
                      <a:pt x="190" y="200"/>
                      <a:pt x="190" y="200"/>
                      <a:pt x="190" y="200"/>
                    </a:cubicBezTo>
                    <a:cubicBezTo>
                      <a:pt x="184" y="216"/>
                      <a:pt x="184" y="216"/>
                      <a:pt x="184" y="216"/>
                    </a:cubicBezTo>
                    <a:cubicBezTo>
                      <a:pt x="190" y="216"/>
                      <a:pt x="190" y="216"/>
                      <a:pt x="190" y="216"/>
                    </a:cubicBezTo>
                    <a:cubicBezTo>
                      <a:pt x="190" y="225"/>
                      <a:pt x="190" y="225"/>
                      <a:pt x="190" y="225"/>
                    </a:cubicBezTo>
                    <a:moveTo>
                      <a:pt x="104" y="216"/>
                    </a:moveTo>
                    <a:cubicBezTo>
                      <a:pt x="104" y="216"/>
                      <a:pt x="104" y="216"/>
                      <a:pt x="104" y="216"/>
                    </a:cubicBezTo>
                    <a:moveTo>
                      <a:pt x="486" y="161"/>
                    </a:moveTo>
                    <a:cubicBezTo>
                      <a:pt x="444" y="119"/>
                      <a:pt x="444" y="119"/>
                      <a:pt x="444" y="119"/>
                    </a:cubicBezTo>
                    <a:cubicBezTo>
                      <a:pt x="416" y="147"/>
                      <a:pt x="416" y="147"/>
                      <a:pt x="416" y="147"/>
                    </a:cubicBezTo>
                    <a:cubicBezTo>
                      <a:pt x="399" y="147"/>
                      <a:pt x="399" y="147"/>
                      <a:pt x="399" y="147"/>
                    </a:cubicBezTo>
                    <a:cubicBezTo>
                      <a:pt x="385" y="161"/>
                      <a:pt x="385" y="161"/>
                      <a:pt x="385" y="161"/>
                    </a:cubicBezTo>
                    <a:cubicBezTo>
                      <a:pt x="367" y="161"/>
                      <a:pt x="367" y="161"/>
                      <a:pt x="367" y="161"/>
                    </a:cubicBezTo>
                    <a:cubicBezTo>
                      <a:pt x="355" y="174"/>
                      <a:pt x="355" y="174"/>
                      <a:pt x="355" y="174"/>
                    </a:cubicBezTo>
                    <a:moveTo>
                      <a:pt x="126" y="140"/>
                    </a:moveTo>
                    <a:cubicBezTo>
                      <a:pt x="136" y="150"/>
                      <a:pt x="136" y="150"/>
                      <a:pt x="136" y="150"/>
                    </a:cubicBezTo>
                    <a:cubicBezTo>
                      <a:pt x="141" y="146"/>
                      <a:pt x="141" y="146"/>
                      <a:pt x="141" y="146"/>
                    </a:cubicBezTo>
                    <a:cubicBezTo>
                      <a:pt x="145" y="146"/>
                      <a:pt x="145" y="146"/>
                      <a:pt x="145" y="146"/>
                    </a:cubicBezTo>
                    <a:cubicBezTo>
                      <a:pt x="155" y="136"/>
                      <a:pt x="155" y="136"/>
                      <a:pt x="155" y="136"/>
                    </a:cubicBezTo>
                    <a:moveTo>
                      <a:pt x="289" y="79"/>
                    </a:moveTo>
                    <a:cubicBezTo>
                      <a:pt x="302" y="93"/>
                      <a:pt x="302" y="93"/>
                      <a:pt x="302" y="93"/>
                    </a:cubicBezTo>
                    <a:cubicBezTo>
                      <a:pt x="319" y="76"/>
                      <a:pt x="319" y="76"/>
                      <a:pt x="319" y="76"/>
                    </a:cubicBezTo>
                    <a:cubicBezTo>
                      <a:pt x="323" y="76"/>
                      <a:pt x="323" y="76"/>
                      <a:pt x="323" y="76"/>
                    </a:cubicBezTo>
                    <a:cubicBezTo>
                      <a:pt x="327" y="80"/>
                      <a:pt x="327" y="80"/>
                      <a:pt x="327" y="80"/>
                    </a:cubicBezTo>
                    <a:cubicBezTo>
                      <a:pt x="334" y="72"/>
                      <a:pt x="334" y="72"/>
                      <a:pt x="334" y="72"/>
                    </a:cubicBezTo>
                    <a:cubicBezTo>
                      <a:pt x="355" y="93"/>
                      <a:pt x="355" y="93"/>
                      <a:pt x="355" y="93"/>
                    </a:cubicBezTo>
                    <a:cubicBezTo>
                      <a:pt x="359" y="89"/>
                      <a:pt x="359" y="89"/>
                      <a:pt x="359" y="89"/>
                    </a:cubicBezTo>
                    <a:cubicBezTo>
                      <a:pt x="368" y="98"/>
                      <a:pt x="368" y="98"/>
                      <a:pt x="368" y="98"/>
                    </a:cubicBezTo>
                    <a:cubicBezTo>
                      <a:pt x="376" y="89"/>
                      <a:pt x="376" y="89"/>
                      <a:pt x="376" y="89"/>
                    </a:cubicBezTo>
                    <a:moveTo>
                      <a:pt x="0" y="225"/>
                    </a:moveTo>
                    <a:cubicBezTo>
                      <a:pt x="308" y="225"/>
                      <a:pt x="308" y="225"/>
                      <a:pt x="308" y="225"/>
                    </a:cubicBezTo>
                    <a:moveTo>
                      <a:pt x="417" y="216"/>
                    </a:moveTo>
                    <a:cubicBezTo>
                      <a:pt x="411" y="200"/>
                      <a:pt x="411" y="200"/>
                      <a:pt x="411" y="200"/>
                    </a:cubicBezTo>
                    <a:cubicBezTo>
                      <a:pt x="405" y="216"/>
                      <a:pt x="405" y="216"/>
                      <a:pt x="405" y="216"/>
                    </a:cubicBezTo>
                    <a:cubicBezTo>
                      <a:pt x="411" y="216"/>
                      <a:pt x="411" y="216"/>
                      <a:pt x="411" y="216"/>
                    </a:cubicBezTo>
                    <a:cubicBezTo>
                      <a:pt x="411" y="225"/>
                      <a:pt x="411" y="225"/>
                      <a:pt x="411" y="225"/>
                    </a:cubicBezTo>
                    <a:cubicBezTo>
                      <a:pt x="549" y="225"/>
                      <a:pt x="549" y="225"/>
                      <a:pt x="549" y="225"/>
                    </a:cubicBezTo>
                    <a:moveTo>
                      <a:pt x="243" y="68"/>
                    </a:moveTo>
                    <a:cubicBezTo>
                      <a:pt x="243" y="40"/>
                      <a:pt x="243" y="40"/>
                      <a:pt x="243" y="40"/>
                    </a:cubicBezTo>
                    <a:moveTo>
                      <a:pt x="214" y="57"/>
                    </a:moveTo>
                    <a:cubicBezTo>
                      <a:pt x="209" y="51"/>
                      <a:pt x="209" y="51"/>
                      <a:pt x="209" y="51"/>
                    </a:cubicBezTo>
                    <a:moveTo>
                      <a:pt x="219" y="61"/>
                    </a:moveTo>
                    <a:cubicBezTo>
                      <a:pt x="223" y="66"/>
                      <a:pt x="223" y="66"/>
                      <a:pt x="223" y="66"/>
                    </a:cubicBezTo>
                    <a:moveTo>
                      <a:pt x="229" y="71"/>
                    </a:moveTo>
                    <a:cubicBezTo>
                      <a:pt x="235" y="77"/>
                      <a:pt x="235" y="77"/>
                      <a:pt x="235" y="77"/>
                    </a:cubicBezTo>
                    <a:moveTo>
                      <a:pt x="226" y="85"/>
                    </a:moveTo>
                    <a:cubicBezTo>
                      <a:pt x="217" y="85"/>
                      <a:pt x="217" y="85"/>
                      <a:pt x="217" y="85"/>
                    </a:cubicBezTo>
                    <a:moveTo>
                      <a:pt x="205" y="85"/>
                    </a:moveTo>
                    <a:cubicBezTo>
                      <a:pt x="192" y="85"/>
                      <a:pt x="192" y="85"/>
                      <a:pt x="192" y="85"/>
                    </a:cubicBezTo>
                    <a:moveTo>
                      <a:pt x="449" y="8"/>
                    </a:moveTo>
                    <a:cubicBezTo>
                      <a:pt x="422" y="8"/>
                      <a:pt x="422" y="8"/>
                      <a:pt x="422" y="8"/>
                    </a:cubicBezTo>
                    <a:cubicBezTo>
                      <a:pt x="418" y="3"/>
                      <a:pt x="412" y="0"/>
                      <a:pt x="406" y="0"/>
                    </a:cubicBezTo>
                    <a:cubicBezTo>
                      <a:pt x="398" y="0"/>
                      <a:pt x="391" y="5"/>
                      <a:pt x="388" y="12"/>
                    </a:cubicBezTo>
                    <a:cubicBezTo>
                      <a:pt x="386" y="11"/>
                      <a:pt x="384" y="10"/>
                      <a:pt x="381" y="10"/>
                    </a:cubicBezTo>
                    <a:cubicBezTo>
                      <a:pt x="377" y="10"/>
                      <a:pt x="373" y="12"/>
                      <a:pt x="371" y="15"/>
                    </a:cubicBezTo>
                    <a:moveTo>
                      <a:pt x="460" y="8"/>
                    </a:moveTo>
                    <a:cubicBezTo>
                      <a:pt x="484" y="8"/>
                      <a:pt x="484" y="8"/>
                      <a:pt x="484" y="8"/>
                    </a:cubicBezTo>
                    <a:moveTo>
                      <a:pt x="497" y="8"/>
                    </a:moveTo>
                    <a:cubicBezTo>
                      <a:pt x="508" y="8"/>
                      <a:pt x="508" y="8"/>
                      <a:pt x="508" y="8"/>
                    </a:cubicBezTo>
                    <a:moveTo>
                      <a:pt x="148" y="35"/>
                    </a:moveTo>
                    <a:cubicBezTo>
                      <a:pt x="146" y="33"/>
                      <a:pt x="143" y="32"/>
                      <a:pt x="140" y="32"/>
                    </a:cubicBezTo>
                    <a:cubicBezTo>
                      <a:pt x="139" y="32"/>
                      <a:pt x="139" y="32"/>
                      <a:pt x="139" y="32"/>
                    </a:cubicBezTo>
                    <a:cubicBezTo>
                      <a:pt x="136" y="25"/>
                      <a:pt x="130" y="21"/>
                      <a:pt x="123" y="21"/>
                    </a:cubicBezTo>
                    <a:cubicBezTo>
                      <a:pt x="115" y="21"/>
                      <a:pt x="109" y="26"/>
                      <a:pt x="107" y="33"/>
                    </a:cubicBezTo>
                    <a:cubicBezTo>
                      <a:pt x="105" y="32"/>
                      <a:pt x="103" y="32"/>
                      <a:pt x="101" y="32"/>
                    </a:cubicBezTo>
                    <a:cubicBezTo>
                      <a:pt x="96" y="32"/>
                      <a:pt x="91" y="36"/>
                      <a:pt x="90" y="41"/>
                    </a:cubicBezTo>
                    <a:cubicBezTo>
                      <a:pt x="89" y="41"/>
                      <a:pt x="89" y="41"/>
                      <a:pt x="88" y="41"/>
                    </a:cubicBezTo>
                    <a:cubicBezTo>
                      <a:pt x="84" y="41"/>
                      <a:pt x="81" y="44"/>
                      <a:pt x="81" y="47"/>
                    </a:cubicBezTo>
                    <a:cubicBezTo>
                      <a:pt x="34" y="47"/>
                      <a:pt x="34" y="47"/>
                      <a:pt x="34" y="47"/>
                    </a:cubicBezTo>
                    <a:moveTo>
                      <a:pt x="459" y="64"/>
                    </a:moveTo>
                    <a:cubicBezTo>
                      <a:pt x="450" y="57"/>
                      <a:pt x="441" y="50"/>
                      <a:pt x="431" y="44"/>
                    </a:cubicBezTo>
                    <a:moveTo>
                      <a:pt x="412" y="32"/>
                    </a:moveTo>
                    <a:cubicBezTo>
                      <a:pt x="392" y="21"/>
                      <a:pt x="371" y="13"/>
                      <a:pt x="348" y="7"/>
                    </a:cubicBezTo>
                    <a:moveTo>
                      <a:pt x="327" y="2"/>
                    </a:moveTo>
                    <a:cubicBezTo>
                      <a:pt x="324" y="2"/>
                      <a:pt x="320" y="1"/>
                      <a:pt x="317" y="1"/>
                    </a:cubicBezTo>
                    <a:moveTo>
                      <a:pt x="235" y="2"/>
                    </a:moveTo>
                    <a:cubicBezTo>
                      <a:pt x="217" y="4"/>
                      <a:pt x="199" y="9"/>
                      <a:pt x="183" y="15"/>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212" name="Line 24">
              <a:extLst>
                <a:ext uri="{FF2B5EF4-FFF2-40B4-BE49-F238E27FC236}">
                  <a16:creationId xmlns:a16="http://schemas.microsoft.com/office/drawing/2014/main" id="{23552888-2B3B-4088-A0F0-5BF2F6C990D1}"/>
                </a:ext>
              </a:extLst>
            </p:cNvPr>
            <p:cNvSpPr>
              <a:spLocks noChangeShapeType="1"/>
            </p:cNvSpPr>
            <p:nvPr userDrawn="1"/>
          </p:nvSpPr>
          <p:spPr bwMode="auto">
            <a:xfrm>
              <a:off x="8833347" y="4383880"/>
              <a:ext cx="0" cy="14764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3" name="Line 24">
              <a:extLst>
                <a:ext uri="{FF2B5EF4-FFF2-40B4-BE49-F238E27FC236}">
                  <a16:creationId xmlns:a16="http://schemas.microsoft.com/office/drawing/2014/main" id="{3F04DD39-5953-4610-B4A7-FCC84AC9784C}"/>
                </a:ext>
              </a:extLst>
            </p:cNvPr>
            <p:cNvSpPr>
              <a:spLocks noChangeShapeType="1"/>
            </p:cNvSpPr>
            <p:nvPr userDrawn="1"/>
          </p:nvSpPr>
          <p:spPr bwMode="auto">
            <a:xfrm>
              <a:off x="8833347" y="4583905"/>
              <a:ext cx="0" cy="78583"/>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4" name="Line 24">
              <a:extLst>
                <a:ext uri="{FF2B5EF4-FFF2-40B4-BE49-F238E27FC236}">
                  <a16:creationId xmlns:a16="http://schemas.microsoft.com/office/drawing/2014/main" id="{C5B7E2AE-CE73-406F-95D9-128CF7660967}"/>
                </a:ext>
              </a:extLst>
            </p:cNvPr>
            <p:cNvSpPr>
              <a:spLocks noChangeShapeType="1"/>
            </p:cNvSpPr>
            <p:nvPr userDrawn="1"/>
          </p:nvSpPr>
          <p:spPr bwMode="auto">
            <a:xfrm>
              <a:off x="8880971" y="4462460"/>
              <a:ext cx="0" cy="388147"/>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Tree>
    <p:custDataLst>
      <p:tags r:id="rId1"/>
    </p:custDataLst>
    <p:extLst>
      <p:ext uri="{BB962C8B-B14F-4D97-AF65-F5344CB8AC3E}">
        <p14:creationId xmlns:p14="http://schemas.microsoft.com/office/powerpoint/2010/main" val="3189597149"/>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 presetClass="entr" presetSubtype="4" fill="hold" nodeType="withEffect" p14:presetBounceEnd="38000">
                                      <p:stCondLst>
                                        <p:cond delay="600"/>
                                      </p:stCondLst>
                                      <p:childTnLst>
                                        <p:set>
                                          <p:cBhvr>
                                            <p:cTn id="53" dur="1" fill="hold">
                                              <p:stCondLst>
                                                <p:cond delay="0"/>
                                              </p:stCondLst>
                                            </p:cTn>
                                            <p:tgtEl>
                                              <p:spTgt spid="28"/>
                                            </p:tgtEl>
                                            <p:attrNameLst>
                                              <p:attrName>style.visibility</p:attrName>
                                            </p:attrNameLst>
                                          </p:cBhvr>
                                          <p:to>
                                            <p:strVal val="visible"/>
                                          </p:to>
                                        </p:set>
                                        <p:anim calcmode="lin" valueType="num" p14:bounceEnd="38000">
                                          <p:cBhvr additive="base">
                                            <p:cTn id="54" dur="750" fill="hold"/>
                                            <p:tgtEl>
                                              <p:spTgt spid="28"/>
                                            </p:tgtEl>
                                            <p:attrNameLst>
                                              <p:attrName>ppt_x</p:attrName>
                                            </p:attrNameLst>
                                          </p:cBhvr>
                                          <p:tavLst>
                                            <p:tav tm="0">
                                              <p:val>
                                                <p:strVal val="#ppt_x"/>
                                              </p:val>
                                            </p:tav>
                                            <p:tav tm="100000">
                                              <p:val>
                                                <p:strVal val="#ppt_x"/>
                                              </p:val>
                                            </p:tav>
                                          </p:tavLst>
                                        </p:anim>
                                        <p:anim calcmode="lin" valueType="num" p14:bounceEnd="38000">
                                          <p:cBhvr additive="base">
                                            <p:cTn id="55" dur="750" fill="hold"/>
                                            <p:tgtEl>
                                              <p:spTgt spid="28"/>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14:presetBounceEnd="38000">
                                      <p:stCondLst>
                                        <p:cond delay="600"/>
                                      </p:stCondLst>
                                      <p:childTnLst>
                                        <p:set>
                                          <p:cBhvr>
                                            <p:cTn id="57" dur="1" fill="hold">
                                              <p:stCondLst>
                                                <p:cond delay="0"/>
                                              </p:stCondLst>
                                            </p:cTn>
                                            <p:tgtEl>
                                              <p:spTgt spid="5"/>
                                            </p:tgtEl>
                                            <p:attrNameLst>
                                              <p:attrName>style.visibility</p:attrName>
                                            </p:attrNameLst>
                                          </p:cBhvr>
                                          <p:to>
                                            <p:strVal val="visible"/>
                                          </p:to>
                                        </p:set>
                                        <p:anim calcmode="lin" valueType="num" p14:bounceEnd="38000">
                                          <p:cBhvr additive="base">
                                            <p:cTn id="58" dur="750" fill="hold"/>
                                            <p:tgtEl>
                                              <p:spTgt spid="5"/>
                                            </p:tgtEl>
                                            <p:attrNameLst>
                                              <p:attrName>ppt_x</p:attrName>
                                            </p:attrNameLst>
                                          </p:cBhvr>
                                          <p:tavLst>
                                            <p:tav tm="0">
                                              <p:val>
                                                <p:strVal val="#ppt_x"/>
                                              </p:val>
                                            </p:tav>
                                            <p:tav tm="100000">
                                              <p:val>
                                                <p:strVal val="#ppt_x"/>
                                              </p:val>
                                            </p:tav>
                                          </p:tavLst>
                                        </p:anim>
                                        <p:anim calcmode="lin" valueType="num" p14:bounceEnd="38000">
                                          <p:cBhvr additive="base">
                                            <p:cTn id="59" dur="750" fill="hold"/>
                                            <p:tgtEl>
                                              <p:spTgt spid="5"/>
                                            </p:tgtEl>
                                            <p:attrNameLst>
                                              <p:attrName>ppt_y</p:attrName>
                                            </p:attrNameLst>
                                          </p:cBhvr>
                                          <p:tavLst>
                                            <p:tav tm="0">
                                              <p:val>
                                                <p:strVal val="1+#ppt_h/2"/>
                                              </p:val>
                                            </p:tav>
                                            <p:tav tm="100000">
                                              <p:val>
                                                <p:strVal val="#ppt_y"/>
                                              </p:val>
                                            </p:tav>
                                          </p:tavLst>
                                        </p:anim>
                                      </p:childTnLst>
                                    </p:cTn>
                                  </p:par>
                                  <p:par>
                                    <p:cTn id="60" presetID="1" presetClass="entr" presetSubtype="0" fill="hold" nodeType="withEffect">
                                      <p:stCondLst>
                                        <p:cond delay="850"/>
                                      </p:stCondLst>
                                      <p:childTnLst>
                                        <p:set>
                                          <p:cBhvr>
                                            <p:cTn id="61" dur="1" fill="hold">
                                              <p:stCondLst>
                                                <p:cond delay="0"/>
                                              </p:stCondLst>
                                            </p:cTn>
                                            <p:tgtEl>
                                              <p:spTgt spid="27"/>
                                            </p:tgtEl>
                                            <p:attrNameLst>
                                              <p:attrName>style.visibility</p:attrName>
                                            </p:attrNameLst>
                                          </p:cBhvr>
                                          <p:to>
                                            <p:strVal val="visible"/>
                                          </p:to>
                                        </p:set>
                                      </p:childTnLst>
                                    </p:cTn>
                                  </p:par>
                                  <p:par>
                                    <p:cTn id="62" presetID="23" presetClass="entr" presetSubtype="16" fill="hold" grpId="0" nodeType="withEffect">
                                      <p:stCondLst>
                                        <p:cond delay="850"/>
                                      </p:stCondLst>
                                      <p:childTnLst>
                                        <p:set>
                                          <p:cBhvr>
                                            <p:cTn id="63" dur="1" fill="hold">
                                              <p:stCondLst>
                                                <p:cond delay="0"/>
                                              </p:stCondLst>
                                            </p:cTn>
                                            <p:tgtEl>
                                              <p:spTgt spid="166"/>
                                            </p:tgtEl>
                                            <p:attrNameLst>
                                              <p:attrName>style.visibility</p:attrName>
                                            </p:attrNameLst>
                                          </p:cBhvr>
                                          <p:to>
                                            <p:strVal val="visible"/>
                                          </p:to>
                                        </p:set>
                                        <p:anim calcmode="lin" valueType="num">
                                          <p:cBhvr>
                                            <p:cTn id="64" dur="250" fill="hold"/>
                                            <p:tgtEl>
                                              <p:spTgt spid="166"/>
                                            </p:tgtEl>
                                            <p:attrNameLst>
                                              <p:attrName>ppt_w</p:attrName>
                                            </p:attrNameLst>
                                          </p:cBhvr>
                                          <p:tavLst>
                                            <p:tav tm="0">
                                              <p:val>
                                                <p:fltVal val="0"/>
                                              </p:val>
                                            </p:tav>
                                            <p:tav tm="100000">
                                              <p:val>
                                                <p:strVal val="#ppt_w"/>
                                              </p:val>
                                            </p:tav>
                                          </p:tavLst>
                                        </p:anim>
                                        <p:anim calcmode="lin" valueType="num">
                                          <p:cBhvr>
                                            <p:cTn id="65" dur="250" fill="hold"/>
                                            <p:tgtEl>
                                              <p:spTgt spid="166"/>
                                            </p:tgtEl>
                                            <p:attrNameLst>
                                              <p:attrName>ppt_h</p:attrName>
                                            </p:attrNameLst>
                                          </p:cBhvr>
                                          <p:tavLst>
                                            <p:tav tm="0">
                                              <p:val>
                                                <p:fltVal val="0"/>
                                              </p:val>
                                            </p:tav>
                                            <p:tav tm="100000">
                                              <p:val>
                                                <p:strVal val="#ppt_h"/>
                                              </p:val>
                                            </p:tav>
                                          </p:tavLst>
                                        </p:anim>
                                      </p:childTnLst>
                                    </p:cTn>
                                  </p:par>
                                  <p:par>
                                    <p:cTn id="66" presetID="6" presetClass="emph" presetSubtype="0" fill="hold" grpId="1" nodeType="withEffect" p14:presetBounceEnd="99000">
                                      <p:stCondLst>
                                        <p:cond delay="850"/>
                                      </p:stCondLst>
                                      <p:childTnLst>
                                        <p:animScale p14:bounceEnd="99000">
                                          <p:cBhvr>
                                            <p:cTn id="67" dur="1000" fill="hold"/>
                                            <p:tgtEl>
                                              <p:spTgt spid="166"/>
                                            </p:tgtEl>
                                          </p:cBhvr>
                                          <p:by x="110000" y="110000"/>
                                        </p:animScale>
                                      </p:childTnLst>
                                    </p:cTn>
                                  </p:par>
                                  <p:par>
                                    <p:cTn id="68" presetID="6" presetClass="emph" presetSubtype="0" fill="hold" grpId="2" nodeType="withEffect">
                                      <p:stCondLst>
                                        <p:cond delay="850"/>
                                      </p:stCondLst>
                                      <p:childTnLst>
                                        <p:animScale>
                                          <p:cBhvr>
                                            <p:cTn id="69" dur="250" fill="hold"/>
                                            <p:tgtEl>
                                              <p:spTgt spid="166"/>
                                            </p:tgtEl>
                                          </p:cBhvr>
                                          <p:by x="91000" y="91000"/>
                                        </p:animScale>
                                      </p:childTnLst>
                                    </p:cTn>
                                  </p:par>
                                  <p:par>
                                    <p:cTn id="70" presetID="23" presetClass="entr" presetSubtype="16" fill="hold" grpId="0" nodeType="withEffect">
                                      <p:stCondLst>
                                        <p:cond delay="1000"/>
                                      </p:stCondLst>
                                      <p:childTnLst>
                                        <p:set>
                                          <p:cBhvr>
                                            <p:cTn id="71" dur="1" fill="hold">
                                              <p:stCondLst>
                                                <p:cond delay="0"/>
                                              </p:stCondLst>
                                            </p:cTn>
                                            <p:tgtEl>
                                              <p:spTgt spid="165"/>
                                            </p:tgtEl>
                                            <p:attrNameLst>
                                              <p:attrName>style.visibility</p:attrName>
                                            </p:attrNameLst>
                                          </p:cBhvr>
                                          <p:to>
                                            <p:strVal val="visible"/>
                                          </p:to>
                                        </p:set>
                                        <p:anim calcmode="lin" valueType="num">
                                          <p:cBhvr>
                                            <p:cTn id="72" dur="250" fill="hold"/>
                                            <p:tgtEl>
                                              <p:spTgt spid="165"/>
                                            </p:tgtEl>
                                            <p:attrNameLst>
                                              <p:attrName>ppt_w</p:attrName>
                                            </p:attrNameLst>
                                          </p:cBhvr>
                                          <p:tavLst>
                                            <p:tav tm="0">
                                              <p:val>
                                                <p:fltVal val="0"/>
                                              </p:val>
                                            </p:tav>
                                            <p:tav tm="100000">
                                              <p:val>
                                                <p:strVal val="#ppt_w"/>
                                              </p:val>
                                            </p:tav>
                                          </p:tavLst>
                                        </p:anim>
                                        <p:anim calcmode="lin" valueType="num">
                                          <p:cBhvr>
                                            <p:cTn id="73" dur="250" fill="hold"/>
                                            <p:tgtEl>
                                              <p:spTgt spid="165"/>
                                            </p:tgtEl>
                                            <p:attrNameLst>
                                              <p:attrName>ppt_h</p:attrName>
                                            </p:attrNameLst>
                                          </p:cBhvr>
                                          <p:tavLst>
                                            <p:tav tm="0">
                                              <p:val>
                                                <p:fltVal val="0"/>
                                              </p:val>
                                            </p:tav>
                                            <p:tav tm="100000">
                                              <p:val>
                                                <p:strVal val="#ppt_h"/>
                                              </p:val>
                                            </p:tav>
                                          </p:tavLst>
                                        </p:anim>
                                      </p:childTnLst>
                                    </p:cTn>
                                  </p:par>
                                  <p:par>
                                    <p:cTn id="74" presetID="6" presetClass="emph" presetSubtype="0" fill="hold" grpId="1" nodeType="withEffect" p14:presetBounceEnd="99000">
                                      <p:stCondLst>
                                        <p:cond delay="1000"/>
                                      </p:stCondLst>
                                      <p:childTnLst>
                                        <p:animScale p14:bounceEnd="99000">
                                          <p:cBhvr>
                                            <p:cTn id="75" dur="1000" fill="hold"/>
                                            <p:tgtEl>
                                              <p:spTgt spid="165"/>
                                            </p:tgtEl>
                                          </p:cBhvr>
                                          <p:by x="110000" y="110000"/>
                                        </p:animScale>
                                      </p:childTnLst>
                                    </p:cTn>
                                  </p:par>
                                  <p:par>
                                    <p:cTn id="76" presetID="6" presetClass="emph" presetSubtype="0" fill="hold" grpId="2" nodeType="withEffect">
                                      <p:stCondLst>
                                        <p:cond delay="1000"/>
                                      </p:stCondLst>
                                      <p:childTnLst>
                                        <p:animScale>
                                          <p:cBhvr>
                                            <p:cTn id="77" dur="250" fill="hold"/>
                                            <p:tgtEl>
                                              <p:spTgt spid="165"/>
                                            </p:tgtEl>
                                          </p:cBhvr>
                                          <p:by x="91000" y="91000"/>
                                        </p:animScale>
                                      </p:childTnLst>
                                    </p:cTn>
                                  </p:par>
                                  <p:par>
                                    <p:cTn id="78" presetID="2" presetClass="entr" presetSubtype="4" decel="100000" fill="hold" nodeType="withEffect">
                                      <p:stCondLst>
                                        <p:cond delay="1000"/>
                                      </p:stCondLst>
                                      <p:childTnLst>
                                        <p:set>
                                          <p:cBhvr>
                                            <p:cTn id="79" dur="1" fill="hold">
                                              <p:stCondLst>
                                                <p:cond delay="0"/>
                                              </p:stCondLst>
                                            </p:cTn>
                                            <p:tgtEl>
                                              <p:spTgt spid="27"/>
                                            </p:tgtEl>
                                            <p:attrNameLst>
                                              <p:attrName>style.visibility</p:attrName>
                                            </p:attrNameLst>
                                          </p:cBhvr>
                                          <p:to>
                                            <p:strVal val="visible"/>
                                          </p:to>
                                        </p:set>
                                        <p:anim calcmode="lin" valueType="num">
                                          <p:cBhvr additive="base">
                                            <p:cTn id="80" dur="500" fill="hold"/>
                                            <p:tgtEl>
                                              <p:spTgt spid="27"/>
                                            </p:tgtEl>
                                            <p:attrNameLst>
                                              <p:attrName>ppt_x</p:attrName>
                                            </p:attrNameLst>
                                          </p:cBhvr>
                                          <p:tavLst>
                                            <p:tav tm="0">
                                              <p:val>
                                                <p:strVal val="#ppt_x"/>
                                              </p:val>
                                            </p:tav>
                                            <p:tav tm="100000">
                                              <p:val>
                                                <p:strVal val="#ppt_x"/>
                                              </p:val>
                                            </p:tav>
                                          </p:tavLst>
                                        </p:anim>
                                        <p:anim calcmode="lin" valueType="num">
                                          <p:cBhvr additive="base">
                                            <p:cTn id="81"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 grpId="0" animBg="1"/>
          <p:bldP spid="165" grpId="1" animBg="1"/>
          <p:bldP spid="165" grpId="2" animBg="1"/>
          <p:bldP spid="166" grpId="0" animBg="1"/>
          <p:bldP spid="166" grpId="1" animBg="1"/>
          <p:bldP spid="166"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 presetClass="entr" presetSubtype="4" fill="hold" nodeType="withEffect">
                                      <p:stCondLst>
                                        <p:cond delay="600"/>
                                      </p:stCondLst>
                                      <p:childTnLst>
                                        <p:set>
                                          <p:cBhvr>
                                            <p:cTn id="53" dur="1" fill="hold">
                                              <p:stCondLst>
                                                <p:cond delay="0"/>
                                              </p:stCondLst>
                                            </p:cTn>
                                            <p:tgtEl>
                                              <p:spTgt spid="28"/>
                                            </p:tgtEl>
                                            <p:attrNameLst>
                                              <p:attrName>style.visibility</p:attrName>
                                            </p:attrNameLst>
                                          </p:cBhvr>
                                          <p:to>
                                            <p:strVal val="visible"/>
                                          </p:to>
                                        </p:set>
                                        <p:anim calcmode="lin" valueType="num">
                                          <p:cBhvr additive="base">
                                            <p:cTn id="54" dur="750" fill="hold"/>
                                            <p:tgtEl>
                                              <p:spTgt spid="28"/>
                                            </p:tgtEl>
                                            <p:attrNameLst>
                                              <p:attrName>ppt_x</p:attrName>
                                            </p:attrNameLst>
                                          </p:cBhvr>
                                          <p:tavLst>
                                            <p:tav tm="0">
                                              <p:val>
                                                <p:strVal val="#ppt_x"/>
                                              </p:val>
                                            </p:tav>
                                            <p:tav tm="100000">
                                              <p:val>
                                                <p:strVal val="#ppt_x"/>
                                              </p:val>
                                            </p:tav>
                                          </p:tavLst>
                                        </p:anim>
                                        <p:anim calcmode="lin" valueType="num">
                                          <p:cBhvr additive="base">
                                            <p:cTn id="55" dur="750" fill="hold"/>
                                            <p:tgtEl>
                                              <p:spTgt spid="28"/>
                                            </p:tgtEl>
                                            <p:attrNameLst>
                                              <p:attrName>ppt_y</p:attrName>
                                            </p:attrNameLst>
                                          </p:cBhvr>
                                          <p:tavLst>
                                            <p:tav tm="0">
                                              <p:val>
                                                <p:strVal val="1+#ppt_h/2"/>
                                              </p:val>
                                            </p:tav>
                                            <p:tav tm="100000">
                                              <p:val>
                                                <p:strVal val="#ppt_y"/>
                                              </p:val>
                                            </p:tav>
                                          </p:tavLst>
                                        </p:anim>
                                      </p:childTnLst>
                                    </p:cTn>
                                  </p:par>
                                  <p:par>
                                    <p:cTn id="56" presetID="2" presetClass="entr" presetSubtype="4" fill="hold" nodeType="withEffect">
                                      <p:stCondLst>
                                        <p:cond delay="600"/>
                                      </p:stCondLst>
                                      <p:childTnLst>
                                        <p:set>
                                          <p:cBhvr>
                                            <p:cTn id="57" dur="1" fill="hold">
                                              <p:stCondLst>
                                                <p:cond delay="0"/>
                                              </p:stCondLst>
                                            </p:cTn>
                                            <p:tgtEl>
                                              <p:spTgt spid="5"/>
                                            </p:tgtEl>
                                            <p:attrNameLst>
                                              <p:attrName>style.visibility</p:attrName>
                                            </p:attrNameLst>
                                          </p:cBhvr>
                                          <p:to>
                                            <p:strVal val="visible"/>
                                          </p:to>
                                        </p:set>
                                        <p:anim calcmode="lin" valueType="num">
                                          <p:cBhvr additive="base">
                                            <p:cTn id="58" dur="750" fill="hold"/>
                                            <p:tgtEl>
                                              <p:spTgt spid="5"/>
                                            </p:tgtEl>
                                            <p:attrNameLst>
                                              <p:attrName>ppt_x</p:attrName>
                                            </p:attrNameLst>
                                          </p:cBhvr>
                                          <p:tavLst>
                                            <p:tav tm="0">
                                              <p:val>
                                                <p:strVal val="#ppt_x"/>
                                              </p:val>
                                            </p:tav>
                                            <p:tav tm="100000">
                                              <p:val>
                                                <p:strVal val="#ppt_x"/>
                                              </p:val>
                                            </p:tav>
                                          </p:tavLst>
                                        </p:anim>
                                        <p:anim calcmode="lin" valueType="num">
                                          <p:cBhvr additive="base">
                                            <p:cTn id="59" dur="750" fill="hold"/>
                                            <p:tgtEl>
                                              <p:spTgt spid="5"/>
                                            </p:tgtEl>
                                            <p:attrNameLst>
                                              <p:attrName>ppt_y</p:attrName>
                                            </p:attrNameLst>
                                          </p:cBhvr>
                                          <p:tavLst>
                                            <p:tav tm="0">
                                              <p:val>
                                                <p:strVal val="1+#ppt_h/2"/>
                                              </p:val>
                                            </p:tav>
                                            <p:tav tm="100000">
                                              <p:val>
                                                <p:strVal val="#ppt_y"/>
                                              </p:val>
                                            </p:tav>
                                          </p:tavLst>
                                        </p:anim>
                                      </p:childTnLst>
                                    </p:cTn>
                                  </p:par>
                                  <p:par>
                                    <p:cTn id="60" presetID="1" presetClass="entr" presetSubtype="0" fill="hold" nodeType="withEffect">
                                      <p:stCondLst>
                                        <p:cond delay="850"/>
                                      </p:stCondLst>
                                      <p:childTnLst>
                                        <p:set>
                                          <p:cBhvr>
                                            <p:cTn id="61" dur="1" fill="hold">
                                              <p:stCondLst>
                                                <p:cond delay="0"/>
                                              </p:stCondLst>
                                            </p:cTn>
                                            <p:tgtEl>
                                              <p:spTgt spid="27"/>
                                            </p:tgtEl>
                                            <p:attrNameLst>
                                              <p:attrName>style.visibility</p:attrName>
                                            </p:attrNameLst>
                                          </p:cBhvr>
                                          <p:to>
                                            <p:strVal val="visible"/>
                                          </p:to>
                                        </p:set>
                                      </p:childTnLst>
                                    </p:cTn>
                                  </p:par>
                                  <p:par>
                                    <p:cTn id="62" presetID="23" presetClass="entr" presetSubtype="16" fill="hold" grpId="0" nodeType="withEffect">
                                      <p:stCondLst>
                                        <p:cond delay="850"/>
                                      </p:stCondLst>
                                      <p:childTnLst>
                                        <p:set>
                                          <p:cBhvr>
                                            <p:cTn id="63" dur="1" fill="hold">
                                              <p:stCondLst>
                                                <p:cond delay="0"/>
                                              </p:stCondLst>
                                            </p:cTn>
                                            <p:tgtEl>
                                              <p:spTgt spid="166"/>
                                            </p:tgtEl>
                                            <p:attrNameLst>
                                              <p:attrName>style.visibility</p:attrName>
                                            </p:attrNameLst>
                                          </p:cBhvr>
                                          <p:to>
                                            <p:strVal val="visible"/>
                                          </p:to>
                                        </p:set>
                                        <p:anim calcmode="lin" valueType="num">
                                          <p:cBhvr>
                                            <p:cTn id="64" dur="250" fill="hold"/>
                                            <p:tgtEl>
                                              <p:spTgt spid="166"/>
                                            </p:tgtEl>
                                            <p:attrNameLst>
                                              <p:attrName>ppt_w</p:attrName>
                                            </p:attrNameLst>
                                          </p:cBhvr>
                                          <p:tavLst>
                                            <p:tav tm="0">
                                              <p:val>
                                                <p:fltVal val="0"/>
                                              </p:val>
                                            </p:tav>
                                            <p:tav tm="100000">
                                              <p:val>
                                                <p:strVal val="#ppt_w"/>
                                              </p:val>
                                            </p:tav>
                                          </p:tavLst>
                                        </p:anim>
                                        <p:anim calcmode="lin" valueType="num">
                                          <p:cBhvr>
                                            <p:cTn id="65" dur="250" fill="hold"/>
                                            <p:tgtEl>
                                              <p:spTgt spid="166"/>
                                            </p:tgtEl>
                                            <p:attrNameLst>
                                              <p:attrName>ppt_h</p:attrName>
                                            </p:attrNameLst>
                                          </p:cBhvr>
                                          <p:tavLst>
                                            <p:tav tm="0">
                                              <p:val>
                                                <p:fltVal val="0"/>
                                              </p:val>
                                            </p:tav>
                                            <p:tav tm="100000">
                                              <p:val>
                                                <p:strVal val="#ppt_h"/>
                                              </p:val>
                                            </p:tav>
                                          </p:tavLst>
                                        </p:anim>
                                      </p:childTnLst>
                                    </p:cTn>
                                  </p:par>
                                  <p:par>
                                    <p:cTn id="66" presetID="6" presetClass="emph" presetSubtype="0" fill="hold" grpId="1" nodeType="withEffect">
                                      <p:stCondLst>
                                        <p:cond delay="850"/>
                                      </p:stCondLst>
                                      <p:childTnLst>
                                        <p:animScale>
                                          <p:cBhvr>
                                            <p:cTn id="67" dur="1000" fill="hold"/>
                                            <p:tgtEl>
                                              <p:spTgt spid="166"/>
                                            </p:tgtEl>
                                          </p:cBhvr>
                                          <p:by x="110000" y="110000"/>
                                        </p:animScale>
                                      </p:childTnLst>
                                    </p:cTn>
                                  </p:par>
                                  <p:par>
                                    <p:cTn id="68" presetID="6" presetClass="emph" presetSubtype="0" fill="hold" grpId="2" nodeType="withEffect">
                                      <p:stCondLst>
                                        <p:cond delay="850"/>
                                      </p:stCondLst>
                                      <p:childTnLst>
                                        <p:animScale>
                                          <p:cBhvr>
                                            <p:cTn id="69" dur="250" fill="hold"/>
                                            <p:tgtEl>
                                              <p:spTgt spid="166"/>
                                            </p:tgtEl>
                                          </p:cBhvr>
                                          <p:by x="91000" y="91000"/>
                                        </p:animScale>
                                      </p:childTnLst>
                                    </p:cTn>
                                  </p:par>
                                  <p:par>
                                    <p:cTn id="70" presetID="23" presetClass="entr" presetSubtype="16" fill="hold" grpId="0" nodeType="withEffect">
                                      <p:stCondLst>
                                        <p:cond delay="1000"/>
                                      </p:stCondLst>
                                      <p:childTnLst>
                                        <p:set>
                                          <p:cBhvr>
                                            <p:cTn id="71" dur="1" fill="hold">
                                              <p:stCondLst>
                                                <p:cond delay="0"/>
                                              </p:stCondLst>
                                            </p:cTn>
                                            <p:tgtEl>
                                              <p:spTgt spid="165"/>
                                            </p:tgtEl>
                                            <p:attrNameLst>
                                              <p:attrName>style.visibility</p:attrName>
                                            </p:attrNameLst>
                                          </p:cBhvr>
                                          <p:to>
                                            <p:strVal val="visible"/>
                                          </p:to>
                                        </p:set>
                                        <p:anim calcmode="lin" valueType="num">
                                          <p:cBhvr>
                                            <p:cTn id="72" dur="250" fill="hold"/>
                                            <p:tgtEl>
                                              <p:spTgt spid="165"/>
                                            </p:tgtEl>
                                            <p:attrNameLst>
                                              <p:attrName>ppt_w</p:attrName>
                                            </p:attrNameLst>
                                          </p:cBhvr>
                                          <p:tavLst>
                                            <p:tav tm="0">
                                              <p:val>
                                                <p:fltVal val="0"/>
                                              </p:val>
                                            </p:tav>
                                            <p:tav tm="100000">
                                              <p:val>
                                                <p:strVal val="#ppt_w"/>
                                              </p:val>
                                            </p:tav>
                                          </p:tavLst>
                                        </p:anim>
                                        <p:anim calcmode="lin" valueType="num">
                                          <p:cBhvr>
                                            <p:cTn id="73" dur="250" fill="hold"/>
                                            <p:tgtEl>
                                              <p:spTgt spid="165"/>
                                            </p:tgtEl>
                                            <p:attrNameLst>
                                              <p:attrName>ppt_h</p:attrName>
                                            </p:attrNameLst>
                                          </p:cBhvr>
                                          <p:tavLst>
                                            <p:tav tm="0">
                                              <p:val>
                                                <p:fltVal val="0"/>
                                              </p:val>
                                            </p:tav>
                                            <p:tav tm="100000">
                                              <p:val>
                                                <p:strVal val="#ppt_h"/>
                                              </p:val>
                                            </p:tav>
                                          </p:tavLst>
                                        </p:anim>
                                      </p:childTnLst>
                                    </p:cTn>
                                  </p:par>
                                  <p:par>
                                    <p:cTn id="74" presetID="6" presetClass="emph" presetSubtype="0" fill="hold" grpId="1" nodeType="withEffect">
                                      <p:stCondLst>
                                        <p:cond delay="1000"/>
                                      </p:stCondLst>
                                      <p:childTnLst>
                                        <p:animScale>
                                          <p:cBhvr>
                                            <p:cTn id="75" dur="1000" fill="hold"/>
                                            <p:tgtEl>
                                              <p:spTgt spid="165"/>
                                            </p:tgtEl>
                                          </p:cBhvr>
                                          <p:by x="110000" y="110000"/>
                                        </p:animScale>
                                      </p:childTnLst>
                                    </p:cTn>
                                  </p:par>
                                  <p:par>
                                    <p:cTn id="76" presetID="6" presetClass="emph" presetSubtype="0" fill="hold" grpId="2" nodeType="withEffect">
                                      <p:stCondLst>
                                        <p:cond delay="1000"/>
                                      </p:stCondLst>
                                      <p:childTnLst>
                                        <p:animScale>
                                          <p:cBhvr>
                                            <p:cTn id="77" dur="250" fill="hold"/>
                                            <p:tgtEl>
                                              <p:spTgt spid="165"/>
                                            </p:tgtEl>
                                          </p:cBhvr>
                                          <p:by x="91000" y="91000"/>
                                        </p:animScale>
                                      </p:childTnLst>
                                    </p:cTn>
                                  </p:par>
                                  <p:par>
                                    <p:cTn id="78" presetID="2" presetClass="entr" presetSubtype="4" decel="100000" fill="hold" nodeType="withEffect">
                                      <p:stCondLst>
                                        <p:cond delay="1000"/>
                                      </p:stCondLst>
                                      <p:childTnLst>
                                        <p:set>
                                          <p:cBhvr>
                                            <p:cTn id="79" dur="1" fill="hold">
                                              <p:stCondLst>
                                                <p:cond delay="0"/>
                                              </p:stCondLst>
                                            </p:cTn>
                                            <p:tgtEl>
                                              <p:spTgt spid="27"/>
                                            </p:tgtEl>
                                            <p:attrNameLst>
                                              <p:attrName>style.visibility</p:attrName>
                                            </p:attrNameLst>
                                          </p:cBhvr>
                                          <p:to>
                                            <p:strVal val="visible"/>
                                          </p:to>
                                        </p:set>
                                        <p:anim calcmode="lin" valueType="num">
                                          <p:cBhvr additive="base">
                                            <p:cTn id="80" dur="500" fill="hold"/>
                                            <p:tgtEl>
                                              <p:spTgt spid="27"/>
                                            </p:tgtEl>
                                            <p:attrNameLst>
                                              <p:attrName>ppt_x</p:attrName>
                                            </p:attrNameLst>
                                          </p:cBhvr>
                                          <p:tavLst>
                                            <p:tav tm="0">
                                              <p:val>
                                                <p:strVal val="#ppt_x"/>
                                              </p:val>
                                            </p:tav>
                                            <p:tav tm="100000">
                                              <p:val>
                                                <p:strVal val="#ppt_x"/>
                                              </p:val>
                                            </p:tav>
                                          </p:tavLst>
                                        </p:anim>
                                        <p:anim calcmode="lin" valueType="num">
                                          <p:cBhvr additive="base">
                                            <p:cTn id="81"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 grpId="0" animBg="1"/>
          <p:bldP spid="165" grpId="1" animBg="1"/>
          <p:bldP spid="165" grpId="2" animBg="1"/>
          <p:bldP spid="166" grpId="0" animBg="1"/>
          <p:bldP spid="166" grpId="1" animBg="1"/>
          <p:bldP spid="166"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Section Header Wizard">
    <p:bg>
      <p:bgPr>
        <a:solidFill>
          <a:srgbClr val="51154B"/>
        </a:solidFill>
        <a:effectLst/>
      </p:bgPr>
    </p:bg>
    <p:spTree>
      <p:nvGrpSpPr>
        <p:cNvPr id="1" name=""/>
        <p:cNvGrpSpPr/>
        <p:nvPr/>
      </p:nvGrpSpPr>
      <p:grpSpPr>
        <a:xfrm>
          <a:off x="0" y="0"/>
          <a:ext cx="0" cy="0"/>
          <a:chOff x="0" y="0"/>
          <a:chExt cx="0" cy="0"/>
        </a:xfrm>
      </p:grpSpPr>
      <p:sp>
        <p:nvSpPr>
          <p:cNvPr id="131" name="Oval 5">
            <a:extLst>
              <a:ext uri="{FF2B5EF4-FFF2-40B4-BE49-F238E27FC236}">
                <a16:creationId xmlns:a16="http://schemas.microsoft.com/office/drawing/2014/main" id="{4BD3DC01-485C-4B6F-9A80-5445AADC1C6D}"/>
              </a:ext>
            </a:extLst>
          </p:cNvPr>
          <p:cNvSpPr>
            <a:spLocks noChangeArrowheads="1"/>
          </p:cNvSpPr>
          <p:nvPr userDrawn="1"/>
        </p:nvSpPr>
        <p:spPr bwMode="auto">
          <a:xfrm>
            <a:off x="10095193" y="4172058"/>
            <a:ext cx="1476875" cy="1479120"/>
          </a:xfrm>
          <a:prstGeom prst="ellipse">
            <a:avLst/>
          </a:pr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 name="Oval 6">
            <a:extLst>
              <a:ext uri="{FF2B5EF4-FFF2-40B4-BE49-F238E27FC236}">
                <a16:creationId xmlns:a16="http://schemas.microsoft.com/office/drawing/2014/main" id="{61521A80-FB03-4D67-A0A2-22A12696BEF6}"/>
              </a:ext>
            </a:extLst>
          </p:cNvPr>
          <p:cNvSpPr>
            <a:spLocks noChangeArrowheads="1"/>
          </p:cNvSpPr>
          <p:nvPr userDrawn="1"/>
        </p:nvSpPr>
        <p:spPr bwMode="auto">
          <a:xfrm>
            <a:off x="8506232" y="3639740"/>
            <a:ext cx="1552165" cy="1552165"/>
          </a:xfrm>
          <a:prstGeom prst="ellipse">
            <a:avLst/>
          </a:prstGeom>
          <a:solidFill>
            <a:srgbClr val="9DEEF1"/>
          </a:solidFill>
          <a:ln>
            <a:noFill/>
          </a:ln>
        </p:spPr>
        <p:txBody>
          <a:bodyPr vert="horz" wrap="square" lIns="91440" tIns="45720" rIns="91440" bIns="45720" numCol="1" anchor="t" anchorCtr="0" compatLnSpc="1">
            <a:prstTxWarp prst="textNoShape">
              <a:avLst/>
            </a:prstTxWarp>
          </a:bodyPr>
          <a:lstStyle/>
          <a:p>
            <a:endParaRPr lang="en-GB"/>
          </a:p>
        </p:txBody>
      </p:sp>
      <p:sp>
        <p:nvSpPr>
          <p:cNvPr id="149" name="Freeform 23">
            <a:extLst>
              <a:ext uri="{FF2B5EF4-FFF2-40B4-BE49-F238E27FC236}">
                <a16:creationId xmlns:a16="http://schemas.microsoft.com/office/drawing/2014/main" id="{6E20D261-D5DF-46E4-89A2-6F630B89867A}"/>
              </a:ext>
            </a:extLst>
          </p:cNvPr>
          <p:cNvSpPr>
            <a:spLocks/>
          </p:cNvSpPr>
          <p:nvPr userDrawn="1"/>
        </p:nvSpPr>
        <p:spPr bwMode="auto">
          <a:xfrm>
            <a:off x="10465967" y="2885735"/>
            <a:ext cx="368512" cy="461913"/>
          </a:xfrm>
          <a:custGeom>
            <a:avLst/>
            <a:gdLst>
              <a:gd name="T0" fmla="*/ 0 w 217"/>
              <a:gd name="T1" fmla="*/ 0 h 272"/>
              <a:gd name="T2" fmla="*/ 217 w 217"/>
              <a:gd name="T3" fmla="*/ 0 h 272"/>
              <a:gd name="T4" fmla="*/ 217 w 217"/>
              <a:gd name="T5" fmla="*/ 272 h 272"/>
            </a:gdLst>
            <a:ahLst/>
            <a:cxnLst>
              <a:cxn ang="0">
                <a:pos x="T0" y="T1"/>
              </a:cxn>
              <a:cxn ang="0">
                <a:pos x="T2" y="T3"/>
              </a:cxn>
              <a:cxn ang="0">
                <a:pos x="T4" y="T5"/>
              </a:cxn>
            </a:cxnLst>
            <a:rect l="0" t="0" r="r" b="b"/>
            <a:pathLst>
              <a:path w="217" h="272">
                <a:moveTo>
                  <a:pt x="0" y="0"/>
                </a:moveTo>
                <a:lnTo>
                  <a:pt x="217" y="0"/>
                </a:lnTo>
                <a:lnTo>
                  <a:pt x="217" y="272"/>
                </a:lnTo>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9" name="Group 8">
            <a:extLst>
              <a:ext uri="{FF2B5EF4-FFF2-40B4-BE49-F238E27FC236}">
                <a16:creationId xmlns:a16="http://schemas.microsoft.com/office/drawing/2014/main" id="{2BE65104-034E-422C-BAF8-A4DCA7A45079}"/>
              </a:ext>
            </a:extLst>
          </p:cNvPr>
          <p:cNvGrpSpPr/>
          <p:nvPr userDrawn="1"/>
        </p:nvGrpSpPr>
        <p:grpSpPr>
          <a:xfrm>
            <a:off x="8772852" y="3374819"/>
            <a:ext cx="1170068" cy="2115971"/>
            <a:chOff x="8772852" y="3374819"/>
            <a:chExt cx="1170068" cy="2115971"/>
          </a:xfrm>
        </p:grpSpPr>
        <p:sp>
          <p:nvSpPr>
            <p:cNvPr id="133" name="Rectangle 7">
              <a:extLst>
                <a:ext uri="{FF2B5EF4-FFF2-40B4-BE49-F238E27FC236}">
                  <a16:creationId xmlns:a16="http://schemas.microsoft.com/office/drawing/2014/main" id="{9FBCCC4E-8F78-47D7-A0C9-D5790D5D15CA}"/>
                </a:ext>
              </a:extLst>
            </p:cNvPr>
            <p:cNvSpPr>
              <a:spLocks noChangeArrowheads="1"/>
            </p:cNvSpPr>
            <p:nvPr userDrawn="1"/>
          </p:nvSpPr>
          <p:spPr bwMode="auto">
            <a:xfrm>
              <a:off x="9885179" y="3880886"/>
              <a:ext cx="23775" cy="400778"/>
            </a:xfrm>
            <a:prstGeom prst="rect">
              <a:avLst/>
            </a:prstGeom>
            <a:solidFill>
              <a:srgbClr val="236C6E"/>
            </a:solidFill>
            <a:ln>
              <a:noFill/>
            </a:ln>
          </p:spPr>
          <p:txBody>
            <a:bodyPr vert="horz" wrap="square" lIns="91440" tIns="45720" rIns="91440" bIns="45720" numCol="1" anchor="t" anchorCtr="0" compatLnSpc="1">
              <a:prstTxWarp prst="textNoShape">
                <a:avLst/>
              </a:prstTxWarp>
            </a:bodyPr>
            <a:lstStyle/>
            <a:p>
              <a:endParaRPr lang="en-GB"/>
            </a:p>
          </p:txBody>
        </p:sp>
        <p:sp>
          <p:nvSpPr>
            <p:cNvPr id="134" name="Rectangle 8">
              <a:extLst>
                <a:ext uri="{FF2B5EF4-FFF2-40B4-BE49-F238E27FC236}">
                  <a16:creationId xmlns:a16="http://schemas.microsoft.com/office/drawing/2014/main" id="{86B56CE5-C1F8-413A-98E5-6B6CF7541213}"/>
                </a:ext>
              </a:extLst>
            </p:cNvPr>
            <p:cNvSpPr>
              <a:spLocks noChangeArrowheads="1"/>
            </p:cNvSpPr>
            <p:nvPr userDrawn="1"/>
          </p:nvSpPr>
          <p:spPr bwMode="auto">
            <a:xfrm>
              <a:off x="9878386" y="4240907"/>
              <a:ext cx="33964" cy="40757"/>
            </a:xfrm>
            <a:prstGeom prst="rect">
              <a:avLst/>
            </a:prstGeom>
            <a:solidFill>
              <a:srgbClr val="F5A1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 name="Rectangle 9">
              <a:extLst>
                <a:ext uri="{FF2B5EF4-FFF2-40B4-BE49-F238E27FC236}">
                  <a16:creationId xmlns:a16="http://schemas.microsoft.com/office/drawing/2014/main" id="{23101E88-6DD1-403D-806A-133079126B80}"/>
                </a:ext>
              </a:extLst>
            </p:cNvPr>
            <p:cNvSpPr>
              <a:spLocks noChangeArrowheads="1"/>
            </p:cNvSpPr>
            <p:nvPr userDrawn="1"/>
          </p:nvSpPr>
          <p:spPr bwMode="auto">
            <a:xfrm>
              <a:off x="9885179" y="3880886"/>
              <a:ext cx="23775" cy="407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6" name="Freeform 10">
              <a:extLst>
                <a:ext uri="{FF2B5EF4-FFF2-40B4-BE49-F238E27FC236}">
                  <a16:creationId xmlns:a16="http://schemas.microsoft.com/office/drawing/2014/main" id="{16307B19-4C89-4A68-9BEC-C0A24F36B803}"/>
                </a:ext>
              </a:extLst>
            </p:cNvPr>
            <p:cNvSpPr>
              <a:spLocks/>
            </p:cNvSpPr>
            <p:nvPr userDrawn="1"/>
          </p:nvSpPr>
          <p:spPr bwMode="auto">
            <a:xfrm>
              <a:off x="9817251" y="4203546"/>
              <a:ext cx="125668" cy="135857"/>
            </a:xfrm>
            <a:custGeom>
              <a:avLst/>
              <a:gdLst>
                <a:gd name="T0" fmla="*/ 16 w 37"/>
                <a:gd name="T1" fmla="*/ 6 h 40"/>
                <a:gd name="T2" fmla="*/ 16 w 37"/>
                <a:gd name="T3" fmla="*/ 3 h 40"/>
                <a:gd name="T4" fmla="*/ 15 w 37"/>
                <a:gd name="T5" fmla="*/ 1 h 40"/>
                <a:gd name="T6" fmla="*/ 11 w 37"/>
                <a:gd name="T7" fmla="*/ 2 h 40"/>
                <a:gd name="T8" fmla="*/ 7 w 37"/>
                <a:gd name="T9" fmla="*/ 15 h 40"/>
                <a:gd name="T10" fmla="*/ 0 w 37"/>
                <a:gd name="T11" fmla="*/ 22 h 40"/>
                <a:gd name="T12" fmla="*/ 7 w 37"/>
                <a:gd name="T13" fmla="*/ 40 h 40"/>
                <a:gd name="T14" fmla="*/ 12 w 37"/>
                <a:gd name="T15" fmla="*/ 40 h 40"/>
                <a:gd name="T16" fmla="*/ 20 w 37"/>
                <a:gd name="T17" fmla="*/ 36 h 40"/>
                <a:gd name="T18" fmla="*/ 33 w 37"/>
                <a:gd name="T19" fmla="*/ 24 h 40"/>
                <a:gd name="T20" fmla="*/ 33 w 37"/>
                <a:gd name="T21" fmla="*/ 7 h 40"/>
                <a:gd name="T22" fmla="*/ 33 w 37"/>
                <a:gd name="T23" fmla="*/ 7 h 40"/>
                <a:gd name="T24" fmla="*/ 16 w 37"/>
                <a:gd name="T25"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40">
                  <a:moveTo>
                    <a:pt x="16" y="6"/>
                  </a:moveTo>
                  <a:cubicBezTo>
                    <a:pt x="16" y="3"/>
                    <a:pt x="16" y="3"/>
                    <a:pt x="16" y="3"/>
                  </a:cubicBezTo>
                  <a:cubicBezTo>
                    <a:pt x="16" y="2"/>
                    <a:pt x="16" y="1"/>
                    <a:pt x="15" y="1"/>
                  </a:cubicBezTo>
                  <a:cubicBezTo>
                    <a:pt x="13" y="0"/>
                    <a:pt x="12" y="1"/>
                    <a:pt x="11" y="2"/>
                  </a:cubicBezTo>
                  <a:cubicBezTo>
                    <a:pt x="7" y="15"/>
                    <a:pt x="7" y="15"/>
                    <a:pt x="7" y="15"/>
                  </a:cubicBezTo>
                  <a:cubicBezTo>
                    <a:pt x="0" y="22"/>
                    <a:pt x="0" y="22"/>
                    <a:pt x="0" y="22"/>
                  </a:cubicBezTo>
                  <a:cubicBezTo>
                    <a:pt x="7" y="40"/>
                    <a:pt x="7" y="40"/>
                    <a:pt x="7" y="40"/>
                  </a:cubicBezTo>
                  <a:cubicBezTo>
                    <a:pt x="12" y="40"/>
                    <a:pt x="12" y="40"/>
                    <a:pt x="12" y="40"/>
                  </a:cubicBezTo>
                  <a:cubicBezTo>
                    <a:pt x="15" y="40"/>
                    <a:pt x="18" y="38"/>
                    <a:pt x="20" y="36"/>
                  </a:cubicBezTo>
                  <a:cubicBezTo>
                    <a:pt x="33" y="24"/>
                    <a:pt x="33" y="24"/>
                    <a:pt x="33" y="24"/>
                  </a:cubicBezTo>
                  <a:cubicBezTo>
                    <a:pt x="37" y="19"/>
                    <a:pt x="37" y="11"/>
                    <a:pt x="33" y="7"/>
                  </a:cubicBezTo>
                  <a:cubicBezTo>
                    <a:pt x="33" y="7"/>
                    <a:pt x="33" y="7"/>
                    <a:pt x="33" y="7"/>
                  </a:cubicBezTo>
                  <a:cubicBezTo>
                    <a:pt x="28" y="2"/>
                    <a:pt x="21" y="2"/>
                    <a:pt x="16" y="6"/>
                  </a:cubicBez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 name="Freeform 11">
              <a:extLst>
                <a:ext uri="{FF2B5EF4-FFF2-40B4-BE49-F238E27FC236}">
                  <a16:creationId xmlns:a16="http://schemas.microsoft.com/office/drawing/2014/main" id="{A3240D23-ED7C-4287-A862-1F4617DA0CCF}"/>
                </a:ext>
              </a:extLst>
            </p:cNvPr>
            <p:cNvSpPr>
              <a:spLocks/>
            </p:cNvSpPr>
            <p:nvPr userDrawn="1"/>
          </p:nvSpPr>
          <p:spPr bwMode="auto">
            <a:xfrm>
              <a:off x="8772852" y="4125428"/>
              <a:ext cx="1068175" cy="1365361"/>
            </a:xfrm>
            <a:custGeom>
              <a:avLst/>
              <a:gdLst>
                <a:gd name="T0" fmla="*/ 55 w 315"/>
                <a:gd name="T1" fmla="*/ 187 h 402"/>
                <a:gd name="T2" fmla="*/ 55 w 315"/>
                <a:gd name="T3" fmla="*/ 372 h 402"/>
                <a:gd name="T4" fmla="*/ 47 w 315"/>
                <a:gd name="T5" fmla="*/ 377 h 402"/>
                <a:gd name="T6" fmla="*/ 45 w 315"/>
                <a:gd name="T7" fmla="*/ 383 h 402"/>
                <a:gd name="T8" fmla="*/ 44 w 315"/>
                <a:gd name="T9" fmla="*/ 383 h 402"/>
                <a:gd name="T10" fmla="*/ 35 w 315"/>
                <a:gd name="T11" fmla="*/ 394 h 402"/>
                <a:gd name="T12" fmla="*/ 35 w 315"/>
                <a:gd name="T13" fmla="*/ 402 h 402"/>
                <a:gd name="T14" fmla="*/ 44 w 315"/>
                <a:gd name="T15" fmla="*/ 402 h 402"/>
                <a:gd name="T16" fmla="*/ 205 w 315"/>
                <a:gd name="T17" fmla="*/ 402 h 402"/>
                <a:gd name="T18" fmla="*/ 213 w 315"/>
                <a:gd name="T19" fmla="*/ 402 h 402"/>
                <a:gd name="T20" fmla="*/ 213 w 315"/>
                <a:gd name="T21" fmla="*/ 394 h 402"/>
                <a:gd name="T22" fmla="*/ 205 w 315"/>
                <a:gd name="T23" fmla="*/ 383 h 402"/>
                <a:gd name="T24" fmla="*/ 203 w 315"/>
                <a:gd name="T25" fmla="*/ 383 h 402"/>
                <a:gd name="T26" fmla="*/ 200 w 315"/>
                <a:gd name="T27" fmla="*/ 375 h 402"/>
                <a:gd name="T28" fmla="*/ 194 w 315"/>
                <a:gd name="T29" fmla="*/ 372 h 402"/>
                <a:gd name="T30" fmla="*/ 194 w 315"/>
                <a:gd name="T31" fmla="*/ 80 h 402"/>
                <a:gd name="T32" fmla="*/ 222 w 315"/>
                <a:gd name="T33" fmla="*/ 104 h 402"/>
                <a:gd name="T34" fmla="*/ 232 w 315"/>
                <a:gd name="T35" fmla="*/ 109 h 402"/>
                <a:gd name="T36" fmla="*/ 308 w 315"/>
                <a:gd name="T37" fmla="*/ 109 h 402"/>
                <a:gd name="T38" fmla="*/ 315 w 315"/>
                <a:gd name="T39" fmla="*/ 102 h 402"/>
                <a:gd name="T40" fmla="*/ 315 w 315"/>
                <a:gd name="T41" fmla="*/ 39 h 402"/>
                <a:gd name="T42" fmla="*/ 245 w 315"/>
                <a:gd name="T43" fmla="*/ 66 h 402"/>
                <a:gd name="T44" fmla="*/ 234 w 315"/>
                <a:gd name="T45" fmla="*/ 64 h 402"/>
                <a:gd name="T46" fmla="*/ 183 w 315"/>
                <a:gd name="T47" fmla="*/ 22 h 402"/>
                <a:gd name="T48" fmla="*/ 183 w 315"/>
                <a:gd name="T49" fmla="*/ 21 h 402"/>
                <a:gd name="T50" fmla="*/ 182 w 315"/>
                <a:gd name="T51" fmla="*/ 21 h 402"/>
                <a:gd name="T52" fmla="*/ 182 w 315"/>
                <a:gd name="T53" fmla="*/ 21 h 402"/>
                <a:gd name="T54" fmla="*/ 177 w 315"/>
                <a:gd name="T55" fmla="*/ 19 h 402"/>
                <a:gd name="T56" fmla="*/ 149 w 315"/>
                <a:gd name="T57" fmla="*/ 7 h 402"/>
                <a:gd name="T58" fmla="*/ 140 w 315"/>
                <a:gd name="T59" fmla="*/ 0 h 402"/>
                <a:gd name="T60" fmla="*/ 124 w 315"/>
                <a:gd name="T61" fmla="*/ 0 h 402"/>
                <a:gd name="T62" fmla="*/ 109 w 315"/>
                <a:gd name="T63" fmla="*/ 0 h 402"/>
                <a:gd name="T64" fmla="*/ 99 w 315"/>
                <a:gd name="T65" fmla="*/ 7 h 402"/>
                <a:gd name="T66" fmla="*/ 73 w 315"/>
                <a:gd name="T67" fmla="*/ 21 h 402"/>
                <a:gd name="T68" fmla="*/ 59 w 315"/>
                <a:gd name="T69" fmla="*/ 28 h 402"/>
                <a:gd name="T70" fmla="*/ 0 w 315"/>
                <a:gd name="T71" fmla="*/ 187 h 402"/>
                <a:gd name="T72" fmla="*/ 55 w 315"/>
                <a:gd name="T73" fmla="*/ 187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5" h="402">
                  <a:moveTo>
                    <a:pt x="55" y="187"/>
                  </a:moveTo>
                  <a:cubicBezTo>
                    <a:pt x="55" y="372"/>
                    <a:pt x="55" y="372"/>
                    <a:pt x="55" y="372"/>
                  </a:cubicBezTo>
                  <a:cubicBezTo>
                    <a:pt x="55" y="372"/>
                    <a:pt x="49" y="373"/>
                    <a:pt x="47" y="377"/>
                  </a:cubicBezTo>
                  <a:cubicBezTo>
                    <a:pt x="46" y="380"/>
                    <a:pt x="45" y="383"/>
                    <a:pt x="45" y="383"/>
                  </a:cubicBezTo>
                  <a:cubicBezTo>
                    <a:pt x="44" y="383"/>
                    <a:pt x="44" y="383"/>
                    <a:pt x="44" y="383"/>
                  </a:cubicBezTo>
                  <a:cubicBezTo>
                    <a:pt x="39" y="383"/>
                    <a:pt x="35" y="389"/>
                    <a:pt x="35" y="394"/>
                  </a:cubicBezTo>
                  <a:cubicBezTo>
                    <a:pt x="35" y="402"/>
                    <a:pt x="35" y="402"/>
                    <a:pt x="35" y="402"/>
                  </a:cubicBezTo>
                  <a:cubicBezTo>
                    <a:pt x="44" y="402"/>
                    <a:pt x="44" y="402"/>
                    <a:pt x="44" y="402"/>
                  </a:cubicBezTo>
                  <a:cubicBezTo>
                    <a:pt x="205" y="402"/>
                    <a:pt x="205" y="402"/>
                    <a:pt x="205" y="402"/>
                  </a:cubicBezTo>
                  <a:cubicBezTo>
                    <a:pt x="213" y="402"/>
                    <a:pt x="213" y="402"/>
                    <a:pt x="213" y="402"/>
                  </a:cubicBezTo>
                  <a:cubicBezTo>
                    <a:pt x="213" y="394"/>
                    <a:pt x="213" y="394"/>
                    <a:pt x="213" y="394"/>
                  </a:cubicBezTo>
                  <a:cubicBezTo>
                    <a:pt x="213" y="389"/>
                    <a:pt x="209" y="383"/>
                    <a:pt x="205" y="383"/>
                  </a:cubicBezTo>
                  <a:cubicBezTo>
                    <a:pt x="203" y="383"/>
                    <a:pt x="203" y="383"/>
                    <a:pt x="203" y="383"/>
                  </a:cubicBezTo>
                  <a:cubicBezTo>
                    <a:pt x="203" y="380"/>
                    <a:pt x="203" y="378"/>
                    <a:pt x="200" y="375"/>
                  </a:cubicBezTo>
                  <a:cubicBezTo>
                    <a:pt x="199" y="373"/>
                    <a:pt x="194" y="372"/>
                    <a:pt x="194" y="372"/>
                  </a:cubicBezTo>
                  <a:cubicBezTo>
                    <a:pt x="194" y="80"/>
                    <a:pt x="194" y="80"/>
                    <a:pt x="194" y="80"/>
                  </a:cubicBezTo>
                  <a:cubicBezTo>
                    <a:pt x="222" y="104"/>
                    <a:pt x="222" y="104"/>
                    <a:pt x="222" y="104"/>
                  </a:cubicBezTo>
                  <a:cubicBezTo>
                    <a:pt x="225" y="107"/>
                    <a:pt x="228" y="109"/>
                    <a:pt x="232" y="109"/>
                  </a:cubicBezTo>
                  <a:cubicBezTo>
                    <a:pt x="308" y="109"/>
                    <a:pt x="308" y="109"/>
                    <a:pt x="308" y="109"/>
                  </a:cubicBezTo>
                  <a:cubicBezTo>
                    <a:pt x="312" y="109"/>
                    <a:pt x="315" y="106"/>
                    <a:pt x="315" y="102"/>
                  </a:cubicBezTo>
                  <a:cubicBezTo>
                    <a:pt x="315" y="39"/>
                    <a:pt x="315" y="39"/>
                    <a:pt x="315" y="39"/>
                  </a:cubicBezTo>
                  <a:cubicBezTo>
                    <a:pt x="245" y="66"/>
                    <a:pt x="245" y="66"/>
                    <a:pt x="245" y="66"/>
                  </a:cubicBezTo>
                  <a:cubicBezTo>
                    <a:pt x="241" y="67"/>
                    <a:pt x="237" y="67"/>
                    <a:pt x="234" y="64"/>
                  </a:cubicBezTo>
                  <a:cubicBezTo>
                    <a:pt x="183" y="22"/>
                    <a:pt x="183" y="22"/>
                    <a:pt x="183" y="22"/>
                  </a:cubicBezTo>
                  <a:cubicBezTo>
                    <a:pt x="183" y="22"/>
                    <a:pt x="183" y="22"/>
                    <a:pt x="183" y="21"/>
                  </a:cubicBezTo>
                  <a:cubicBezTo>
                    <a:pt x="182" y="21"/>
                    <a:pt x="182" y="21"/>
                    <a:pt x="182" y="21"/>
                  </a:cubicBezTo>
                  <a:cubicBezTo>
                    <a:pt x="182" y="21"/>
                    <a:pt x="182" y="21"/>
                    <a:pt x="182" y="21"/>
                  </a:cubicBezTo>
                  <a:cubicBezTo>
                    <a:pt x="181" y="20"/>
                    <a:pt x="179" y="19"/>
                    <a:pt x="177" y="19"/>
                  </a:cubicBezTo>
                  <a:cubicBezTo>
                    <a:pt x="149" y="7"/>
                    <a:pt x="149" y="7"/>
                    <a:pt x="149" y="7"/>
                  </a:cubicBezTo>
                  <a:cubicBezTo>
                    <a:pt x="140" y="0"/>
                    <a:pt x="140" y="0"/>
                    <a:pt x="140" y="0"/>
                  </a:cubicBezTo>
                  <a:cubicBezTo>
                    <a:pt x="124" y="0"/>
                    <a:pt x="124" y="0"/>
                    <a:pt x="124" y="0"/>
                  </a:cubicBezTo>
                  <a:cubicBezTo>
                    <a:pt x="109" y="0"/>
                    <a:pt x="109" y="0"/>
                    <a:pt x="109" y="0"/>
                  </a:cubicBezTo>
                  <a:cubicBezTo>
                    <a:pt x="99" y="7"/>
                    <a:pt x="99" y="7"/>
                    <a:pt x="99" y="7"/>
                  </a:cubicBezTo>
                  <a:cubicBezTo>
                    <a:pt x="73" y="21"/>
                    <a:pt x="73" y="21"/>
                    <a:pt x="73" y="21"/>
                  </a:cubicBezTo>
                  <a:cubicBezTo>
                    <a:pt x="69" y="23"/>
                    <a:pt x="65" y="25"/>
                    <a:pt x="59" y="28"/>
                  </a:cubicBezTo>
                  <a:cubicBezTo>
                    <a:pt x="4" y="70"/>
                    <a:pt x="0" y="187"/>
                    <a:pt x="0" y="187"/>
                  </a:cubicBezTo>
                  <a:lnTo>
                    <a:pt x="55" y="187"/>
                  </a:lnTo>
                  <a:close/>
                </a:path>
              </a:pathLst>
            </a:custGeom>
            <a:solidFill>
              <a:srgbClr val="28A4A8"/>
            </a:solidFill>
            <a:ln>
              <a:noFill/>
            </a:ln>
          </p:spPr>
          <p:txBody>
            <a:bodyPr vert="horz" wrap="square" lIns="91440" tIns="45720" rIns="91440" bIns="45720" numCol="1" anchor="t" anchorCtr="0" compatLnSpc="1">
              <a:prstTxWarp prst="textNoShape">
                <a:avLst/>
              </a:prstTxWarp>
            </a:bodyPr>
            <a:lstStyle/>
            <a:p>
              <a:endParaRPr lang="en-GB"/>
            </a:p>
          </p:txBody>
        </p:sp>
        <p:sp>
          <p:nvSpPr>
            <p:cNvPr id="138" name="Freeform 12">
              <a:extLst>
                <a:ext uri="{FF2B5EF4-FFF2-40B4-BE49-F238E27FC236}">
                  <a16:creationId xmlns:a16="http://schemas.microsoft.com/office/drawing/2014/main" id="{78E0881A-9C1C-4F9F-BB46-F8312662E8B0}"/>
                </a:ext>
              </a:extLst>
            </p:cNvPr>
            <p:cNvSpPr>
              <a:spLocks/>
            </p:cNvSpPr>
            <p:nvPr userDrawn="1"/>
          </p:nvSpPr>
          <p:spPr bwMode="auto">
            <a:xfrm>
              <a:off x="9102305" y="5392294"/>
              <a:ext cx="186803" cy="98496"/>
            </a:xfrm>
            <a:custGeom>
              <a:avLst/>
              <a:gdLst>
                <a:gd name="T0" fmla="*/ 55 w 55"/>
                <a:gd name="T1" fmla="*/ 9 h 29"/>
                <a:gd name="T2" fmla="*/ 27 w 55"/>
                <a:gd name="T3" fmla="*/ 0 h 29"/>
                <a:gd name="T4" fmla="*/ 0 w 55"/>
                <a:gd name="T5" fmla="*/ 9 h 29"/>
                <a:gd name="T6" fmla="*/ 16 w 55"/>
                <a:gd name="T7" fmla="*/ 29 h 29"/>
                <a:gd name="T8" fmla="*/ 27 w 55"/>
                <a:gd name="T9" fmla="*/ 29 h 29"/>
                <a:gd name="T10" fmla="*/ 39 w 55"/>
                <a:gd name="T11" fmla="*/ 29 h 29"/>
                <a:gd name="T12" fmla="*/ 55 w 55"/>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55" h="29">
                  <a:moveTo>
                    <a:pt x="55" y="9"/>
                  </a:moveTo>
                  <a:cubicBezTo>
                    <a:pt x="44" y="7"/>
                    <a:pt x="35" y="4"/>
                    <a:pt x="27" y="0"/>
                  </a:cubicBezTo>
                  <a:cubicBezTo>
                    <a:pt x="20" y="4"/>
                    <a:pt x="10" y="7"/>
                    <a:pt x="0" y="9"/>
                  </a:cubicBezTo>
                  <a:cubicBezTo>
                    <a:pt x="11" y="10"/>
                    <a:pt x="17" y="17"/>
                    <a:pt x="16" y="29"/>
                  </a:cubicBezTo>
                  <a:cubicBezTo>
                    <a:pt x="27" y="29"/>
                    <a:pt x="27" y="29"/>
                    <a:pt x="27" y="29"/>
                  </a:cubicBezTo>
                  <a:cubicBezTo>
                    <a:pt x="39" y="29"/>
                    <a:pt x="39" y="29"/>
                    <a:pt x="39" y="29"/>
                  </a:cubicBezTo>
                  <a:cubicBezTo>
                    <a:pt x="38" y="17"/>
                    <a:pt x="44" y="10"/>
                    <a:pt x="55" y="9"/>
                  </a:cubicBezTo>
                  <a:close/>
                </a:path>
              </a:pathLst>
            </a:custGeom>
            <a:solidFill>
              <a:srgbClr val="236C6E"/>
            </a:solidFill>
            <a:ln>
              <a:noFill/>
            </a:ln>
          </p:spPr>
          <p:txBody>
            <a:bodyPr vert="horz" wrap="square" lIns="91440" tIns="45720" rIns="91440" bIns="45720" numCol="1" anchor="t" anchorCtr="0" compatLnSpc="1">
              <a:prstTxWarp prst="textNoShape">
                <a:avLst/>
              </a:prstTxWarp>
            </a:bodyPr>
            <a:lstStyle/>
            <a:p>
              <a:endParaRPr lang="en-GB"/>
            </a:p>
          </p:txBody>
        </p:sp>
        <p:sp>
          <p:nvSpPr>
            <p:cNvPr id="139" name="Freeform 13">
              <a:extLst>
                <a:ext uri="{FF2B5EF4-FFF2-40B4-BE49-F238E27FC236}">
                  <a16:creationId xmlns:a16="http://schemas.microsoft.com/office/drawing/2014/main" id="{BD0E19A4-1259-475B-A58D-A7A4B9460A58}"/>
                </a:ext>
              </a:extLst>
            </p:cNvPr>
            <p:cNvSpPr>
              <a:spLocks/>
            </p:cNvSpPr>
            <p:nvPr userDrawn="1"/>
          </p:nvSpPr>
          <p:spPr bwMode="auto">
            <a:xfrm>
              <a:off x="9000412" y="5422861"/>
              <a:ext cx="156235" cy="67928"/>
            </a:xfrm>
            <a:custGeom>
              <a:avLst/>
              <a:gdLst>
                <a:gd name="T0" fmla="*/ 29 w 46"/>
                <a:gd name="T1" fmla="*/ 0 h 20"/>
                <a:gd name="T2" fmla="*/ 17 w 46"/>
                <a:gd name="T3" fmla="*/ 0 h 20"/>
                <a:gd name="T4" fmla="*/ 0 w 46"/>
                <a:gd name="T5" fmla="*/ 17 h 20"/>
                <a:gd name="T6" fmla="*/ 0 w 46"/>
                <a:gd name="T7" fmla="*/ 20 h 20"/>
                <a:gd name="T8" fmla="*/ 46 w 46"/>
                <a:gd name="T9" fmla="*/ 20 h 20"/>
                <a:gd name="T10" fmla="*/ 46 w 46"/>
                <a:gd name="T11" fmla="*/ 17 h 20"/>
                <a:gd name="T12" fmla="*/ 29 w 46"/>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46" h="20">
                  <a:moveTo>
                    <a:pt x="29" y="0"/>
                  </a:moveTo>
                  <a:cubicBezTo>
                    <a:pt x="17" y="0"/>
                    <a:pt x="17" y="0"/>
                    <a:pt x="17" y="0"/>
                  </a:cubicBezTo>
                  <a:cubicBezTo>
                    <a:pt x="8" y="0"/>
                    <a:pt x="0" y="7"/>
                    <a:pt x="0" y="17"/>
                  </a:cubicBezTo>
                  <a:cubicBezTo>
                    <a:pt x="0" y="20"/>
                    <a:pt x="0" y="20"/>
                    <a:pt x="0" y="20"/>
                  </a:cubicBezTo>
                  <a:cubicBezTo>
                    <a:pt x="46" y="20"/>
                    <a:pt x="46" y="20"/>
                    <a:pt x="46" y="20"/>
                  </a:cubicBezTo>
                  <a:cubicBezTo>
                    <a:pt x="46" y="17"/>
                    <a:pt x="46" y="17"/>
                    <a:pt x="46" y="17"/>
                  </a:cubicBezTo>
                  <a:cubicBezTo>
                    <a:pt x="46" y="7"/>
                    <a:pt x="38" y="0"/>
                    <a:pt x="29" y="0"/>
                  </a:cubicBezTo>
                  <a:close/>
                </a:path>
              </a:pathLst>
            </a:custGeom>
            <a:solidFill>
              <a:srgbClr val="2DDBE1"/>
            </a:solidFill>
            <a:ln>
              <a:noFill/>
            </a:ln>
          </p:spPr>
          <p:txBody>
            <a:bodyPr vert="horz" wrap="square" lIns="91440" tIns="45720" rIns="91440" bIns="45720" numCol="1" anchor="t" anchorCtr="0" compatLnSpc="1">
              <a:prstTxWarp prst="textNoShape">
                <a:avLst/>
              </a:prstTxWarp>
            </a:bodyPr>
            <a:lstStyle/>
            <a:p>
              <a:endParaRPr lang="en-GB"/>
            </a:p>
          </p:txBody>
        </p:sp>
        <p:sp>
          <p:nvSpPr>
            <p:cNvPr id="140" name="Freeform 14">
              <a:extLst>
                <a:ext uri="{FF2B5EF4-FFF2-40B4-BE49-F238E27FC236}">
                  <a16:creationId xmlns:a16="http://schemas.microsoft.com/office/drawing/2014/main" id="{65839696-719A-4B97-A478-AEAB5A6AF4D5}"/>
                </a:ext>
              </a:extLst>
            </p:cNvPr>
            <p:cNvSpPr>
              <a:spLocks/>
            </p:cNvSpPr>
            <p:nvPr userDrawn="1"/>
          </p:nvSpPr>
          <p:spPr bwMode="auto">
            <a:xfrm>
              <a:off x="9234765" y="5422861"/>
              <a:ext cx="152839" cy="67928"/>
            </a:xfrm>
            <a:custGeom>
              <a:avLst/>
              <a:gdLst>
                <a:gd name="T0" fmla="*/ 0 w 45"/>
                <a:gd name="T1" fmla="*/ 20 h 20"/>
                <a:gd name="T2" fmla="*/ 45 w 45"/>
                <a:gd name="T3" fmla="*/ 20 h 20"/>
                <a:gd name="T4" fmla="*/ 45 w 45"/>
                <a:gd name="T5" fmla="*/ 17 h 20"/>
                <a:gd name="T6" fmla="*/ 28 w 45"/>
                <a:gd name="T7" fmla="*/ 0 h 20"/>
                <a:gd name="T8" fmla="*/ 16 w 45"/>
                <a:gd name="T9" fmla="*/ 0 h 20"/>
                <a:gd name="T10" fmla="*/ 0 w 45"/>
                <a:gd name="T11" fmla="*/ 17 h 20"/>
                <a:gd name="T12" fmla="*/ 0 w 45"/>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45" h="20">
                  <a:moveTo>
                    <a:pt x="0" y="20"/>
                  </a:moveTo>
                  <a:cubicBezTo>
                    <a:pt x="45" y="20"/>
                    <a:pt x="45" y="20"/>
                    <a:pt x="45" y="20"/>
                  </a:cubicBezTo>
                  <a:cubicBezTo>
                    <a:pt x="45" y="17"/>
                    <a:pt x="45" y="17"/>
                    <a:pt x="45" y="17"/>
                  </a:cubicBezTo>
                  <a:cubicBezTo>
                    <a:pt x="45" y="7"/>
                    <a:pt x="38" y="0"/>
                    <a:pt x="28" y="0"/>
                  </a:cubicBezTo>
                  <a:cubicBezTo>
                    <a:pt x="16" y="0"/>
                    <a:pt x="16" y="0"/>
                    <a:pt x="16" y="0"/>
                  </a:cubicBezTo>
                  <a:cubicBezTo>
                    <a:pt x="7" y="0"/>
                    <a:pt x="0" y="7"/>
                    <a:pt x="0" y="17"/>
                  </a:cubicBezTo>
                  <a:lnTo>
                    <a:pt x="0" y="20"/>
                  </a:lnTo>
                  <a:close/>
                </a:path>
              </a:pathLst>
            </a:custGeom>
            <a:solidFill>
              <a:srgbClr val="2DDBE1"/>
            </a:solidFill>
            <a:ln>
              <a:noFill/>
            </a:ln>
          </p:spPr>
          <p:txBody>
            <a:bodyPr vert="horz" wrap="square" lIns="91440" tIns="45720" rIns="91440" bIns="45720" numCol="1" anchor="t" anchorCtr="0" compatLnSpc="1">
              <a:prstTxWarp prst="textNoShape">
                <a:avLst/>
              </a:prstTxWarp>
            </a:bodyPr>
            <a:lstStyle/>
            <a:p>
              <a:endParaRPr lang="en-GB"/>
            </a:p>
          </p:txBody>
        </p:sp>
        <p:sp>
          <p:nvSpPr>
            <p:cNvPr id="141" name="Freeform 15">
              <a:extLst>
                <a:ext uri="{FF2B5EF4-FFF2-40B4-BE49-F238E27FC236}">
                  <a16:creationId xmlns:a16="http://schemas.microsoft.com/office/drawing/2014/main" id="{C0A3443A-6265-430A-A0C3-4ADD2B930BC3}"/>
                </a:ext>
              </a:extLst>
            </p:cNvPr>
            <p:cNvSpPr>
              <a:spLocks/>
            </p:cNvSpPr>
            <p:nvPr userDrawn="1"/>
          </p:nvSpPr>
          <p:spPr bwMode="auto">
            <a:xfrm>
              <a:off x="9075133" y="3819751"/>
              <a:ext cx="241146" cy="655509"/>
            </a:xfrm>
            <a:custGeom>
              <a:avLst/>
              <a:gdLst>
                <a:gd name="T0" fmla="*/ 0 w 71"/>
                <a:gd name="T1" fmla="*/ 0 h 193"/>
                <a:gd name="T2" fmla="*/ 0 w 71"/>
                <a:gd name="T3" fmla="*/ 0 h 193"/>
                <a:gd name="T4" fmla="*/ 0 w 71"/>
                <a:gd name="T5" fmla="*/ 176 h 193"/>
                <a:gd name="T6" fmla="*/ 9 w 71"/>
                <a:gd name="T7" fmla="*/ 185 h 193"/>
                <a:gd name="T8" fmla="*/ 17 w 71"/>
                <a:gd name="T9" fmla="*/ 176 h 193"/>
                <a:gd name="T10" fmla="*/ 18 w 71"/>
                <a:gd name="T11" fmla="*/ 176 h 193"/>
                <a:gd name="T12" fmla="*/ 18 w 71"/>
                <a:gd name="T13" fmla="*/ 184 h 193"/>
                <a:gd name="T14" fmla="*/ 26 w 71"/>
                <a:gd name="T15" fmla="*/ 193 h 193"/>
                <a:gd name="T16" fmla="*/ 35 w 71"/>
                <a:gd name="T17" fmla="*/ 184 h 193"/>
                <a:gd name="T18" fmla="*/ 44 w 71"/>
                <a:gd name="T19" fmla="*/ 193 h 193"/>
                <a:gd name="T20" fmla="*/ 53 w 71"/>
                <a:gd name="T21" fmla="*/ 184 h 193"/>
                <a:gd name="T22" fmla="*/ 53 w 71"/>
                <a:gd name="T23" fmla="*/ 176 h 193"/>
                <a:gd name="T24" fmla="*/ 53 w 71"/>
                <a:gd name="T25" fmla="*/ 176 h 193"/>
                <a:gd name="T26" fmla="*/ 62 w 71"/>
                <a:gd name="T27" fmla="*/ 185 h 193"/>
                <a:gd name="T28" fmla="*/ 71 w 71"/>
                <a:gd name="T29" fmla="*/ 176 h 193"/>
                <a:gd name="T30" fmla="*/ 71 w 71"/>
                <a:gd name="T3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193">
                  <a:moveTo>
                    <a:pt x="0" y="0"/>
                  </a:moveTo>
                  <a:cubicBezTo>
                    <a:pt x="0" y="1"/>
                    <a:pt x="0" y="0"/>
                    <a:pt x="0" y="0"/>
                  </a:cubicBezTo>
                  <a:cubicBezTo>
                    <a:pt x="0" y="176"/>
                    <a:pt x="0" y="176"/>
                    <a:pt x="0" y="176"/>
                  </a:cubicBezTo>
                  <a:cubicBezTo>
                    <a:pt x="0" y="181"/>
                    <a:pt x="4" y="185"/>
                    <a:pt x="9" y="185"/>
                  </a:cubicBezTo>
                  <a:cubicBezTo>
                    <a:pt x="13" y="185"/>
                    <a:pt x="17" y="181"/>
                    <a:pt x="17" y="176"/>
                  </a:cubicBezTo>
                  <a:cubicBezTo>
                    <a:pt x="18" y="176"/>
                    <a:pt x="18" y="176"/>
                    <a:pt x="18" y="176"/>
                  </a:cubicBezTo>
                  <a:cubicBezTo>
                    <a:pt x="18" y="184"/>
                    <a:pt x="18" y="184"/>
                    <a:pt x="18" y="184"/>
                  </a:cubicBezTo>
                  <a:cubicBezTo>
                    <a:pt x="18" y="189"/>
                    <a:pt x="21" y="193"/>
                    <a:pt x="26" y="193"/>
                  </a:cubicBezTo>
                  <a:cubicBezTo>
                    <a:pt x="31" y="193"/>
                    <a:pt x="35" y="189"/>
                    <a:pt x="35" y="184"/>
                  </a:cubicBezTo>
                  <a:cubicBezTo>
                    <a:pt x="35" y="189"/>
                    <a:pt x="39" y="193"/>
                    <a:pt x="44" y="193"/>
                  </a:cubicBezTo>
                  <a:cubicBezTo>
                    <a:pt x="49" y="193"/>
                    <a:pt x="53" y="189"/>
                    <a:pt x="53" y="184"/>
                  </a:cubicBezTo>
                  <a:cubicBezTo>
                    <a:pt x="53" y="176"/>
                    <a:pt x="53" y="176"/>
                    <a:pt x="53" y="176"/>
                  </a:cubicBezTo>
                  <a:cubicBezTo>
                    <a:pt x="53" y="176"/>
                    <a:pt x="53" y="176"/>
                    <a:pt x="53" y="176"/>
                  </a:cubicBezTo>
                  <a:cubicBezTo>
                    <a:pt x="53" y="181"/>
                    <a:pt x="57" y="185"/>
                    <a:pt x="62" y="185"/>
                  </a:cubicBezTo>
                  <a:cubicBezTo>
                    <a:pt x="67" y="185"/>
                    <a:pt x="71" y="181"/>
                    <a:pt x="71" y="176"/>
                  </a:cubicBezTo>
                  <a:cubicBezTo>
                    <a:pt x="71" y="0"/>
                    <a:pt x="71" y="0"/>
                    <a:pt x="71" y="0"/>
                  </a:cubicBezTo>
                </a:path>
              </a:pathLst>
            </a:custGeom>
            <a:solidFill>
              <a:srgbClr val="D5F8F9"/>
            </a:solidFill>
            <a:ln>
              <a:noFill/>
            </a:ln>
          </p:spPr>
          <p:txBody>
            <a:bodyPr vert="horz" wrap="square" lIns="91440" tIns="45720" rIns="91440" bIns="45720" numCol="1" anchor="t" anchorCtr="0" compatLnSpc="1">
              <a:prstTxWarp prst="textNoShape">
                <a:avLst/>
              </a:prstTxWarp>
            </a:bodyPr>
            <a:lstStyle/>
            <a:p>
              <a:endParaRPr lang="en-GB"/>
            </a:p>
          </p:txBody>
        </p:sp>
        <p:sp>
          <p:nvSpPr>
            <p:cNvPr id="142" name="Freeform 16">
              <a:extLst>
                <a:ext uri="{FF2B5EF4-FFF2-40B4-BE49-F238E27FC236}">
                  <a16:creationId xmlns:a16="http://schemas.microsoft.com/office/drawing/2014/main" id="{2B175735-1555-4B2F-902A-6DDF1D60DC9A}"/>
                </a:ext>
              </a:extLst>
            </p:cNvPr>
            <p:cNvSpPr>
              <a:spLocks/>
            </p:cNvSpPr>
            <p:nvPr userDrawn="1"/>
          </p:nvSpPr>
          <p:spPr bwMode="auto">
            <a:xfrm>
              <a:off x="9075133" y="3374819"/>
              <a:ext cx="241146" cy="444931"/>
            </a:xfrm>
            <a:custGeom>
              <a:avLst/>
              <a:gdLst>
                <a:gd name="T0" fmla="*/ 70 w 142"/>
                <a:gd name="T1" fmla="*/ 0 h 262"/>
                <a:gd name="T2" fmla="*/ 0 w 142"/>
                <a:gd name="T3" fmla="*/ 262 h 262"/>
                <a:gd name="T4" fmla="*/ 70 w 142"/>
                <a:gd name="T5" fmla="*/ 262 h 262"/>
                <a:gd name="T6" fmla="*/ 142 w 142"/>
                <a:gd name="T7" fmla="*/ 262 h 262"/>
                <a:gd name="T8" fmla="*/ 70 w 142"/>
                <a:gd name="T9" fmla="*/ 0 h 262"/>
              </a:gdLst>
              <a:ahLst/>
              <a:cxnLst>
                <a:cxn ang="0">
                  <a:pos x="T0" y="T1"/>
                </a:cxn>
                <a:cxn ang="0">
                  <a:pos x="T2" y="T3"/>
                </a:cxn>
                <a:cxn ang="0">
                  <a:pos x="T4" y="T5"/>
                </a:cxn>
                <a:cxn ang="0">
                  <a:pos x="T6" y="T7"/>
                </a:cxn>
                <a:cxn ang="0">
                  <a:pos x="T8" y="T9"/>
                </a:cxn>
              </a:cxnLst>
              <a:rect l="0" t="0" r="r" b="b"/>
              <a:pathLst>
                <a:path w="142" h="262">
                  <a:moveTo>
                    <a:pt x="70" y="0"/>
                  </a:moveTo>
                  <a:lnTo>
                    <a:pt x="0" y="262"/>
                  </a:lnTo>
                  <a:lnTo>
                    <a:pt x="70" y="262"/>
                  </a:lnTo>
                  <a:lnTo>
                    <a:pt x="142" y="262"/>
                  </a:lnTo>
                  <a:lnTo>
                    <a:pt x="70" y="0"/>
                  </a:lnTo>
                  <a:close/>
                </a:path>
              </a:pathLst>
            </a:custGeom>
            <a:solidFill>
              <a:srgbClr val="28A4A8"/>
            </a:solidFill>
            <a:ln>
              <a:noFill/>
            </a:ln>
          </p:spPr>
          <p:txBody>
            <a:bodyPr vert="horz" wrap="square" lIns="91440" tIns="45720" rIns="91440" bIns="45720" numCol="1" anchor="t" anchorCtr="0" compatLnSpc="1">
              <a:prstTxWarp prst="textNoShape">
                <a:avLst/>
              </a:prstTxWarp>
            </a:bodyPr>
            <a:lstStyle/>
            <a:p>
              <a:endParaRPr lang="en-GB"/>
            </a:p>
          </p:txBody>
        </p:sp>
        <p:sp>
          <p:nvSpPr>
            <p:cNvPr id="143" name="Freeform 17">
              <a:extLst>
                <a:ext uri="{FF2B5EF4-FFF2-40B4-BE49-F238E27FC236}">
                  <a16:creationId xmlns:a16="http://schemas.microsoft.com/office/drawing/2014/main" id="{46C3CD6B-4843-4F5D-BB7E-374A9E9F094A}"/>
                </a:ext>
              </a:extLst>
            </p:cNvPr>
            <p:cNvSpPr>
              <a:spLocks/>
            </p:cNvSpPr>
            <p:nvPr userDrawn="1"/>
          </p:nvSpPr>
          <p:spPr bwMode="auto">
            <a:xfrm>
              <a:off x="9102305" y="3819751"/>
              <a:ext cx="183407" cy="183407"/>
            </a:xfrm>
            <a:custGeom>
              <a:avLst/>
              <a:gdLst>
                <a:gd name="T0" fmla="*/ 0 w 54"/>
                <a:gd name="T1" fmla="*/ 0 h 54"/>
                <a:gd name="T2" fmla="*/ 0 w 54"/>
                <a:gd name="T3" fmla="*/ 38 h 54"/>
                <a:gd name="T4" fmla="*/ 7 w 54"/>
                <a:gd name="T5" fmla="*/ 54 h 54"/>
                <a:gd name="T6" fmla="*/ 23 w 54"/>
                <a:gd name="T7" fmla="*/ 44 h 54"/>
                <a:gd name="T8" fmla="*/ 27 w 54"/>
                <a:gd name="T9" fmla="*/ 46 h 54"/>
                <a:gd name="T10" fmla="*/ 31 w 54"/>
                <a:gd name="T11" fmla="*/ 44 h 54"/>
                <a:gd name="T12" fmla="*/ 47 w 54"/>
                <a:gd name="T13" fmla="*/ 53 h 54"/>
                <a:gd name="T14" fmla="*/ 54 w 54"/>
                <a:gd name="T15" fmla="*/ 38 h 54"/>
                <a:gd name="T16" fmla="*/ 54 w 54"/>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4">
                  <a:moveTo>
                    <a:pt x="0" y="0"/>
                  </a:moveTo>
                  <a:cubicBezTo>
                    <a:pt x="0" y="38"/>
                    <a:pt x="0" y="38"/>
                    <a:pt x="0" y="38"/>
                  </a:cubicBezTo>
                  <a:cubicBezTo>
                    <a:pt x="0" y="44"/>
                    <a:pt x="3" y="50"/>
                    <a:pt x="7" y="54"/>
                  </a:cubicBezTo>
                  <a:cubicBezTo>
                    <a:pt x="10" y="49"/>
                    <a:pt x="16" y="45"/>
                    <a:pt x="23" y="44"/>
                  </a:cubicBezTo>
                  <a:cubicBezTo>
                    <a:pt x="24" y="45"/>
                    <a:pt x="26" y="46"/>
                    <a:pt x="27" y="46"/>
                  </a:cubicBezTo>
                  <a:cubicBezTo>
                    <a:pt x="29" y="46"/>
                    <a:pt x="30" y="45"/>
                    <a:pt x="31" y="44"/>
                  </a:cubicBezTo>
                  <a:cubicBezTo>
                    <a:pt x="38" y="45"/>
                    <a:pt x="44" y="49"/>
                    <a:pt x="47" y="53"/>
                  </a:cubicBezTo>
                  <a:cubicBezTo>
                    <a:pt x="51" y="49"/>
                    <a:pt x="54" y="44"/>
                    <a:pt x="54" y="38"/>
                  </a:cubicBezTo>
                  <a:cubicBezTo>
                    <a:pt x="54" y="0"/>
                    <a:pt x="54" y="0"/>
                    <a:pt x="54" y="0"/>
                  </a:cubicBezTo>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Freeform 18">
              <a:extLst>
                <a:ext uri="{FF2B5EF4-FFF2-40B4-BE49-F238E27FC236}">
                  <a16:creationId xmlns:a16="http://schemas.microsoft.com/office/drawing/2014/main" id="{197134FB-7DE3-4A1E-9A33-F39DBB0BCD25}"/>
                </a:ext>
              </a:extLst>
            </p:cNvPr>
            <p:cNvSpPr>
              <a:spLocks/>
            </p:cNvSpPr>
            <p:nvPr userDrawn="1"/>
          </p:nvSpPr>
          <p:spPr bwMode="auto">
            <a:xfrm>
              <a:off x="9044565" y="3914850"/>
              <a:ext cx="30568" cy="71325"/>
            </a:xfrm>
            <a:custGeom>
              <a:avLst/>
              <a:gdLst>
                <a:gd name="T0" fmla="*/ 9 w 9"/>
                <a:gd name="T1" fmla="*/ 0 h 21"/>
                <a:gd name="T2" fmla="*/ 0 w 9"/>
                <a:gd name="T3" fmla="*/ 11 h 21"/>
                <a:gd name="T4" fmla="*/ 9 w 9"/>
                <a:gd name="T5" fmla="*/ 21 h 21"/>
                <a:gd name="T6" fmla="*/ 9 w 9"/>
                <a:gd name="T7" fmla="*/ 0 h 21"/>
              </a:gdLst>
              <a:ahLst/>
              <a:cxnLst>
                <a:cxn ang="0">
                  <a:pos x="T0" y="T1"/>
                </a:cxn>
                <a:cxn ang="0">
                  <a:pos x="T2" y="T3"/>
                </a:cxn>
                <a:cxn ang="0">
                  <a:pos x="T4" y="T5"/>
                </a:cxn>
                <a:cxn ang="0">
                  <a:pos x="T6" y="T7"/>
                </a:cxn>
              </a:cxnLst>
              <a:rect l="0" t="0" r="r" b="b"/>
              <a:pathLst>
                <a:path w="9" h="21">
                  <a:moveTo>
                    <a:pt x="9" y="0"/>
                  </a:moveTo>
                  <a:cubicBezTo>
                    <a:pt x="4" y="1"/>
                    <a:pt x="0" y="6"/>
                    <a:pt x="0" y="11"/>
                  </a:cubicBezTo>
                  <a:cubicBezTo>
                    <a:pt x="0" y="16"/>
                    <a:pt x="4" y="20"/>
                    <a:pt x="9" y="21"/>
                  </a:cubicBezTo>
                  <a:lnTo>
                    <a:pt x="9" y="0"/>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5" name="Freeform 19">
              <a:extLst>
                <a:ext uri="{FF2B5EF4-FFF2-40B4-BE49-F238E27FC236}">
                  <a16:creationId xmlns:a16="http://schemas.microsoft.com/office/drawing/2014/main" id="{9BD90599-6854-44CE-811B-BB21A738A2F0}"/>
                </a:ext>
              </a:extLst>
            </p:cNvPr>
            <p:cNvSpPr>
              <a:spLocks/>
            </p:cNvSpPr>
            <p:nvPr userDrawn="1"/>
          </p:nvSpPr>
          <p:spPr bwMode="auto">
            <a:xfrm>
              <a:off x="9316279" y="3914850"/>
              <a:ext cx="30568" cy="71325"/>
            </a:xfrm>
            <a:custGeom>
              <a:avLst/>
              <a:gdLst>
                <a:gd name="T0" fmla="*/ 0 w 9"/>
                <a:gd name="T1" fmla="*/ 0 h 21"/>
                <a:gd name="T2" fmla="*/ 0 w 9"/>
                <a:gd name="T3" fmla="*/ 21 h 21"/>
                <a:gd name="T4" fmla="*/ 9 w 9"/>
                <a:gd name="T5" fmla="*/ 11 h 21"/>
                <a:gd name="T6" fmla="*/ 0 w 9"/>
                <a:gd name="T7" fmla="*/ 0 h 21"/>
              </a:gdLst>
              <a:ahLst/>
              <a:cxnLst>
                <a:cxn ang="0">
                  <a:pos x="T0" y="T1"/>
                </a:cxn>
                <a:cxn ang="0">
                  <a:pos x="T2" y="T3"/>
                </a:cxn>
                <a:cxn ang="0">
                  <a:pos x="T4" y="T5"/>
                </a:cxn>
                <a:cxn ang="0">
                  <a:pos x="T6" y="T7"/>
                </a:cxn>
              </a:cxnLst>
              <a:rect l="0" t="0" r="r" b="b"/>
              <a:pathLst>
                <a:path w="9" h="21">
                  <a:moveTo>
                    <a:pt x="0" y="0"/>
                  </a:moveTo>
                  <a:cubicBezTo>
                    <a:pt x="0" y="21"/>
                    <a:pt x="0" y="21"/>
                    <a:pt x="0" y="21"/>
                  </a:cubicBezTo>
                  <a:cubicBezTo>
                    <a:pt x="5" y="20"/>
                    <a:pt x="9" y="16"/>
                    <a:pt x="9" y="11"/>
                  </a:cubicBezTo>
                  <a:cubicBezTo>
                    <a:pt x="9" y="6"/>
                    <a:pt x="5" y="1"/>
                    <a:pt x="0" y="0"/>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6" name="Freeform 20">
              <a:extLst>
                <a:ext uri="{FF2B5EF4-FFF2-40B4-BE49-F238E27FC236}">
                  <a16:creationId xmlns:a16="http://schemas.microsoft.com/office/drawing/2014/main" id="{7CF9E4C3-5540-426C-80F1-8B992925484F}"/>
                </a:ext>
              </a:extLst>
            </p:cNvPr>
            <p:cNvSpPr>
              <a:spLocks/>
            </p:cNvSpPr>
            <p:nvPr userDrawn="1"/>
          </p:nvSpPr>
          <p:spPr bwMode="auto">
            <a:xfrm>
              <a:off x="8830591" y="4760559"/>
              <a:ext cx="101893" cy="115478"/>
            </a:xfrm>
            <a:custGeom>
              <a:avLst/>
              <a:gdLst>
                <a:gd name="T0" fmla="*/ 29 w 30"/>
                <a:gd name="T1" fmla="*/ 13 h 34"/>
                <a:gd name="T2" fmla="*/ 23 w 30"/>
                <a:gd name="T3" fmla="*/ 0 h 34"/>
                <a:gd name="T4" fmla="*/ 0 w 30"/>
                <a:gd name="T5" fmla="*/ 0 h 34"/>
                <a:gd name="T6" fmla="*/ 0 w 30"/>
                <a:gd name="T7" fmla="*/ 22 h 34"/>
                <a:gd name="T8" fmla="*/ 11 w 30"/>
                <a:gd name="T9" fmla="*/ 34 h 34"/>
                <a:gd name="T10" fmla="*/ 23 w 30"/>
                <a:gd name="T11" fmla="*/ 23 h 34"/>
                <a:gd name="T12" fmla="*/ 23 w 30"/>
                <a:gd name="T13" fmla="*/ 15 h 34"/>
                <a:gd name="T14" fmla="*/ 25 w 30"/>
                <a:gd name="T15" fmla="*/ 17 h 34"/>
                <a:gd name="T16" fmla="*/ 28 w 30"/>
                <a:gd name="T17" fmla="*/ 17 h 34"/>
                <a:gd name="T18" fmla="*/ 28 w 30"/>
                <a:gd name="T19" fmla="*/ 17 h 34"/>
                <a:gd name="T20" fmla="*/ 29 w 30"/>
                <a:gd name="T21"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4">
                  <a:moveTo>
                    <a:pt x="29" y="13"/>
                  </a:moveTo>
                  <a:cubicBezTo>
                    <a:pt x="23" y="0"/>
                    <a:pt x="23" y="0"/>
                    <a:pt x="23" y="0"/>
                  </a:cubicBezTo>
                  <a:cubicBezTo>
                    <a:pt x="0" y="0"/>
                    <a:pt x="0" y="0"/>
                    <a:pt x="0" y="0"/>
                  </a:cubicBezTo>
                  <a:cubicBezTo>
                    <a:pt x="0" y="22"/>
                    <a:pt x="0" y="22"/>
                    <a:pt x="0" y="22"/>
                  </a:cubicBezTo>
                  <a:cubicBezTo>
                    <a:pt x="0" y="28"/>
                    <a:pt x="4" y="34"/>
                    <a:pt x="11" y="34"/>
                  </a:cubicBezTo>
                  <a:cubicBezTo>
                    <a:pt x="17" y="34"/>
                    <a:pt x="23" y="29"/>
                    <a:pt x="23" y="23"/>
                  </a:cubicBezTo>
                  <a:cubicBezTo>
                    <a:pt x="23" y="15"/>
                    <a:pt x="23" y="15"/>
                    <a:pt x="23" y="15"/>
                  </a:cubicBezTo>
                  <a:cubicBezTo>
                    <a:pt x="25" y="17"/>
                    <a:pt x="25" y="17"/>
                    <a:pt x="25" y="17"/>
                  </a:cubicBezTo>
                  <a:cubicBezTo>
                    <a:pt x="26" y="17"/>
                    <a:pt x="27" y="18"/>
                    <a:pt x="28" y="17"/>
                  </a:cubicBezTo>
                  <a:cubicBezTo>
                    <a:pt x="28" y="17"/>
                    <a:pt x="28" y="17"/>
                    <a:pt x="28" y="17"/>
                  </a:cubicBezTo>
                  <a:cubicBezTo>
                    <a:pt x="29" y="16"/>
                    <a:pt x="30" y="15"/>
                    <a:pt x="29" y="13"/>
                  </a:cubicBez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7" name="Freeform 21">
              <a:extLst>
                <a:ext uri="{FF2B5EF4-FFF2-40B4-BE49-F238E27FC236}">
                  <a16:creationId xmlns:a16="http://schemas.microsoft.com/office/drawing/2014/main" id="{A329592B-3B3A-4168-ABE1-55201AC13E48}"/>
                </a:ext>
              </a:extLst>
            </p:cNvPr>
            <p:cNvSpPr>
              <a:spLocks noEditPoints="1"/>
            </p:cNvSpPr>
            <p:nvPr userDrawn="1"/>
          </p:nvSpPr>
          <p:spPr bwMode="auto">
            <a:xfrm>
              <a:off x="8772852" y="3381612"/>
              <a:ext cx="1170068" cy="2109178"/>
            </a:xfrm>
            <a:custGeom>
              <a:avLst/>
              <a:gdLst>
                <a:gd name="T0" fmla="*/ 328 w 345"/>
                <a:gd name="T1" fmla="*/ 278 h 621"/>
                <a:gd name="T2" fmla="*/ 341 w 345"/>
                <a:gd name="T3" fmla="*/ 249 h 621"/>
                <a:gd name="T4" fmla="*/ 323 w 345"/>
                <a:gd name="T5" fmla="*/ 243 h 621"/>
                <a:gd name="T6" fmla="*/ 89 w 345"/>
                <a:gd name="T7" fmla="*/ 232 h 621"/>
                <a:gd name="T8" fmla="*/ 0 w 345"/>
                <a:gd name="T9" fmla="*/ 406 h 621"/>
                <a:gd name="T10" fmla="*/ 55 w 345"/>
                <a:gd name="T11" fmla="*/ 591 h 621"/>
                <a:gd name="T12" fmla="*/ 45 w 345"/>
                <a:gd name="T13" fmla="*/ 601 h 621"/>
                <a:gd name="T14" fmla="*/ 35 w 345"/>
                <a:gd name="T15" fmla="*/ 621 h 621"/>
                <a:gd name="T16" fmla="*/ 213 w 345"/>
                <a:gd name="T17" fmla="*/ 621 h 621"/>
                <a:gd name="T18" fmla="*/ 203 w 345"/>
                <a:gd name="T19" fmla="*/ 602 h 621"/>
                <a:gd name="T20" fmla="*/ 194 w 345"/>
                <a:gd name="T21" fmla="*/ 591 h 621"/>
                <a:gd name="T22" fmla="*/ 194 w 345"/>
                <a:gd name="T23" fmla="*/ 379 h 621"/>
                <a:gd name="T24" fmla="*/ 232 w 345"/>
                <a:gd name="T25" fmla="*/ 328 h 621"/>
                <a:gd name="T26" fmla="*/ 315 w 345"/>
                <a:gd name="T27" fmla="*/ 258 h 621"/>
                <a:gd name="T28" fmla="*/ 182 w 345"/>
                <a:gd name="T29" fmla="*/ 240 h 621"/>
                <a:gd name="T30" fmla="*/ 160 w 345"/>
                <a:gd name="T31" fmla="*/ 157 h 621"/>
                <a:gd name="T32" fmla="*/ 160 w 345"/>
                <a:gd name="T33" fmla="*/ 178 h 621"/>
                <a:gd name="T34" fmla="*/ 80 w 345"/>
                <a:gd name="T35" fmla="*/ 168 h 621"/>
                <a:gd name="T36" fmla="*/ 151 w 345"/>
                <a:gd name="T37" fmla="*/ 167 h 621"/>
                <a:gd name="T38" fmla="*/ 124 w 345"/>
                <a:gd name="T39" fmla="*/ 175 h 621"/>
                <a:gd name="T40" fmla="*/ 97 w 345"/>
                <a:gd name="T41" fmla="*/ 167 h 621"/>
                <a:gd name="T42" fmla="*/ 124 w 345"/>
                <a:gd name="T43" fmla="*/ 175 h 621"/>
                <a:gd name="T44" fmla="*/ 160 w 345"/>
                <a:gd name="T45" fmla="*/ 305 h 621"/>
                <a:gd name="T46" fmla="*/ 142 w 345"/>
                <a:gd name="T47" fmla="*/ 305 h 621"/>
                <a:gd name="T48" fmla="*/ 124 w 345"/>
                <a:gd name="T49" fmla="*/ 313 h 621"/>
                <a:gd name="T50" fmla="*/ 107 w 345"/>
                <a:gd name="T51" fmla="*/ 305 h 621"/>
                <a:gd name="T52" fmla="*/ 89 w 345"/>
                <a:gd name="T53" fmla="*/ 305 h 621"/>
                <a:gd name="T54" fmla="*/ 159 w 345"/>
                <a:gd name="T55" fmla="*/ 129 h 621"/>
                <a:gd name="T56" fmla="*/ 124 w 345"/>
                <a:gd name="T57" fmla="*/ 1 h 621"/>
                <a:gd name="T58" fmla="*/ 124 w 345"/>
                <a:gd name="T59" fmla="*/ 129 h 621"/>
                <a:gd name="T60" fmla="*/ 124 w 345"/>
                <a:gd name="T61" fmla="*/ 318 h 621"/>
                <a:gd name="T62" fmla="*/ 315 w 345"/>
                <a:gd name="T63" fmla="*/ 262 h 621"/>
                <a:gd name="T64" fmla="*/ 160 w 345"/>
                <a:gd name="T65" fmla="*/ 601 h 621"/>
                <a:gd name="T66" fmla="*/ 164 w 345"/>
                <a:gd name="T67" fmla="*/ 601 h 621"/>
                <a:gd name="T68" fmla="*/ 136 w 345"/>
                <a:gd name="T69" fmla="*/ 621 h 621"/>
                <a:gd name="T70" fmla="*/ 164 w 345"/>
                <a:gd name="T71" fmla="*/ 601 h 621"/>
                <a:gd name="T72" fmla="*/ 113 w 345"/>
                <a:gd name="T73" fmla="*/ 618 h 621"/>
                <a:gd name="T74" fmla="*/ 67 w 345"/>
                <a:gd name="T75" fmla="*/ 618 h 621"/>
                <a:gd name="T76" fmla="*/ 17 w 345"/>
                <a:gd name="T77" fmla="*/ 428 h 621"/>
                <a:gd name="T78" fmla="*/ 40 w 345"/>
                <a:gd name="T79" fmla="*/ 421 h 621"/>
                <a:gd name="T80" fmla="*/ 45 w 345"/>
                <a:gd name="T81" fmla="*/ 423 h 621"/>
                <a:gd name="T82" fmla="*/ 55 w 345"/>
                <a:gd name="T83" fmla="*/ 395 h 621"/>
                <a:gd name="T84" fmla="*/ 304 w 345"/>
                <a:gd name="T85" fmla="*/ 310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5" h="621">
                  <a:moveTo>
                    <a:pt x="315" y="282"/>
                  </a:moveTo>
                  <a:cubicBezTo>
                    <a:pt x="320" y="282"/>
                    <a:pt x="320" y="282"/>
                    <a:pt x="320" y="282"/>
                  </a:cubicBezTo>
                  <a:cubicBezTo>
                    <a:pt x="323" y="282"/>
                    <a:pt x="326" y="280"/>
                    <a:pt x="328" y="278"/>
                  </a:cubicBezTo>
                  <a:cubicBezTo>
                    <a:pt x="341" y="266"/>
                    <a:pt x="341" y="266"/>
                    <a:pt x="341" y="266"/>
                  </a:cubicBezTo>
                  <a:cubicBezTo>
                    <a:pt x="345" y="261"/>
                    <a:pt x="345" y="253"/>
                    <a:pt x="341" y="249"/>
                  </a:cubicBezTo>
                  <a:cubicBezTo>
                    <a:pt x="341" y="249"/>
                    <a:pt x="341" y="249"/>
                    <a:pt x="341" y="249"/>
                  </a:cubicBezTo>
                  <a:cubicBezTo>
                    <a:pt x="336" y="244"/>
                    <a:pt x="329" y="244"/>
                    <a:pt x="324" y="248"/>
                  </a:cubicBezTo>
                  <a:cubicBezTo>
                    <a:pt x="324" y="245"/>
                    <a:pt x="324" y="245"/>
                    <a:pt x="324" y="245"/>
                  </a:cubicBezTo>
                  <a:cubicBezTo>
                    <a:pt x="324" y="244"/>
                    <a:pt x="324" y="243"/>
                    <a:pt x="323" y="243"/>
                  </a:cubicBezTo>
                  <a:cubicBezTo>
                    <a:pt x="321" y="242"/>
                    <a:pt x="320" y="243"/>
                    <a:pt x="319" y="244"/>
                  </a:cubicBezTo>
                  <a:cubicBezTo>
                    <a:pt x="315" y="258"/>
                    <a:pt x="315" y="258"/>
                    <a:pt x="315" y="258"/>
                  </a:cubicBezTo>
                  <a:moveTo>
                    <a:pt x="89" y="232"/>
                  </a:moveTo>
                  <a:cubicBezTo>
                    <a:pt x="63" y="245"/>
                    <a:pt x="63" y="245"/>
                    <a:pt x="63" y="245"/>
                  </a:cubicBezTo>
                  <a:cubicBezTo>
                    <a:pt x="60" y="247"/>
                    <a:pt x="56" y="249"/>
                    <a:pt x="54" y="252"/>
                  </a:cubicBezTo>
                  <a:cubicBezTo>
                    <a:pt x="4" y="297"/>
                    <a:pt x="0" y="406"/>
                    <a:pt x="0" y="406"/>
                  </a:cubicBezTo>
                  <a:cubicBezTo>
                    <a:pt x="55" y="406"/>
                    <a:pt x="55" y="406"/>
                    <a:pt x="55" y="406"/>
                  </a:cubicBezTo>
                  <a:cubicBezTo>
                    <a:pt x="55" y="591"/>
                    <a:pt x="55" y="591"/>
                    <a:pt x="55" y="591"/>
                  </a:cubicBezTo>
                  <a:cubicBezTo>
                    <a:pt x="55" y="591"/>
                    <a:pt x="55" y="591"/>
                    <a:pt x="55" y="591"/>
                  </a:cubicBezTo>
                  <a:cubicBezTo>
                    <a:pt x="52" y="591"/>
                    <a:pt x="50" y="592"/>
                    <a:pt x="48" y="594"/>
                  </a:cubicBezTo>
                  <a:cubicBezTo>
                    <a:pt x="46" y="596"/>
                    <a:pt x="45" y="598"/>
                    <a:pt x="45" y="599"/>
                  </a:cubicBezTo>
                  <a:cubicBezTo>
                    <a:pt x="45" y="601"/>
                    <a:pt x="45" y="601"/>
                    <a:pt x="45" y="601"/>
                  </a:cubicBezTo>
                  <a:cubicBezTo>
                    <a:pt x="44" y="602"/>
                    <a:pt x="44" y="602"/>
                    <a:pt x="44" y="602"/>
                  </a:cubicBezTo>
                  <a:cubicBezTo>
                    <a:pt x="39" y="602"/>
                    <a:pt x="35" y="605"/>
                    <a:pt x="35" y="610"/>
                  </a:cubicBezTo>
                  <a:cubicBezTo>
                    <a:pt x="35" y="621"/>
                    <a:pt x="35" y="621"/>
                    <a:pt x="35" y="621"/>
                  </a:cubicBezTo>
                  <a:cubicBezTo>
                    <a:pt x="44" y="621"/>
                    <a:pt x="44" y="621"/>
                    <a:pt x="44" y="621"/>
                  </a:cubicBezTo>
                  <a:cubicBezTo>
                    <a:pt x="205" y="621"/>
                    <a:pt x="205" y="621"/>
                    <a:pt x="205" y="621"/>
                  </a:cubicBezTo>
                  <a:cubicBezTo>
                    <a:pt x="213" y="621"/>
                    <a:pt x="213" y="621"/>
                    <a:pt x="213" y="621"/>
                  </a:cubicBezTo>
                  <a:cubicBezTo>
                    <a:pt x="213" y="610"/>
                    <a:pt x="213" y="610"/>
                    <a:pt x="213" y="610"/>
                  </a:cubicBezTo>
                  <a:cubicBezTo>
                    <a:pt x="213" y="605"/>
                    <a:pt x="209" y="602"/>
                    <a:pt x="205" y="602"/>
                  </a:cubicBezTo>
                  <a:cubicBezTo>
                    <a:pt x="203" y="602"/>
                    <a:pt x="203" y="602"/>
                    <a:pt x="203" y="602"/>
                  </a:cubicBezTo>
                  <a:cubicBezTo>
                    <a:pt x="203" y="599"/>
                    <a:pt x="203" y="599"/>
                    <a:pt x="203" y="599"/>
                  </a:cubicBezTo>
                  <a:cubicBezTo>
                    <a:pt x="203" y="598"/>
                    <a:pt x="202" y="596"/>
                    <a:pt x="200" y="594"/>
                  </a:cubicBezTo>
                  <a:cubicBezTo>
                    <a:pt x="199" y="592"/>
                    <a:pt x="196" y="591"/>
                    <a:pt x="194" y="591"/>
                  </a:cubicBezTo>
                  <a:cubicBezTo>
                    <a:pt x="194" y="591"/>
                    <a:pt x="194" y="591"/>
                    <a:pt x="194" y="591"/>
                  </a:cubicBezTo>
                  <a:cubicBezTo>
                    <a:pt x="194" y="423"/>
                    <a:pt x="194" y="423"/>
                    <a:pt x="194" y="423"/>
                  </a:cubicBezTo>
                  <a:moveTo>
                    <a:pt x="194" y="379"/>
                  </a:moveTo>
                  <a:cubicBezTo>
                    <a:pt x="194" y="299"/>
                    <a:pt x="194" y="299"/>
                    <a:pt x="194" y="299"/>
                  </a:cubicBezTo>
                  <a:cubicBezTo>
                    <a:pt x="222" y="323"/>
                    <a:pt x="222" y="323"/>
                    <a:pt x="222" y="323"/>
                  </a:cubicBezTo>
                  <a:cubicBezTo>
                    <a:pt x="225" y="326"/>
                    <a:pt x="228" y="328"/>
                    <a:pt x="232" y="328"/>
                  </a:cubicBezTo>
                  <a:cubicBezTo>
                    <a:pt x="308" y="328"/>
                    <a:pt x="308" y="328"/>
                    <a:pt x="308" y="328"/>
                  </a:cubicBezTo>
                  <a:cubicBezTo>
                    <a:pt x="312" y="328"/>
                    <a:pt x="315" y="325"/>
                    <a:pt x="315" y="321"/>
                  </a:cubicBezTo>
                  <a:cubicBezTo>
                    <a:pt x="315" y="258"/>
                    <a:pt x="315" y="258"/>
                    <a:pt x="315" y="258"/>
                  </a:cubicBezTo>
                  <a:cubicBezTo>
                    <a:pt x="245" y="285"/>
                    <a:pt x="245" y="285"/>
                    <a:pt x="245" y="285"/>
                  </a:cubicBezTo>
                  <a:cubicBezTo>
                    <a:pt x="241" y="286"/>
                    <a:pt x="237" y="286"/>
                    <a:pt x="234" y="283"/>
                  </a:cubicBezTo>
                  <a:cubicBezTo>
                    <a:pt x="182" y="240"/>
                    <a:pt x="182" y="240"/>
                    <a:pt x="182" y="240"/>
                  </a:cubicBezTo>
                  <a:cubicBezTo>
                    <a:pt x="181" y="239"/>
                    <a:pt x="179" y="238"/>
                    <a:pt x="177" y="238"/>
                  </a:cubicBezTo>
                  <a:cubicBezTo>
                    <a:pt x="160" y="230"/>
                    <a:pt x="160" y="230"/>
                    <a:pt x="160" y="230"/>
                  </a:cubicBezTo>
                  <a:moveTo>
                    <a:pt x="160" y="157"/>
                  </a:moveTo>
                  <a:cubicBezTo>
                    <a:pt x="165" y="158"/>
                    <a:pt x="169" y="163"/>
                    <a:pt x="169" y="168"/>
                  </a:cubicBezTo>
                  <a:cubicBezTo>
                    <a:pt x="169" y="168"/>
                    <a:pt x="169" y="168"/>
                    <a:pt x="169" y="168"/>
                  </a:cubicBezTo>
                  <a:cubicBezTo>
                    <a:pt x="169" y="173"/>
                    <a:pt x="165" y="177"/>
                    <a:pt x="160" y="178"/>
                  </a:cubicBezTo>
                  <a:moveTo>
                    <a:pt x="89" y="178"/>
                  </a:moveTo>
                  <a:cubicBezTo>
                    <a:pt x="84" y="177"/>
                    <a:pt x="80" y="173"/>
                    <a:pt x="80" y="168"/>
                  </a:cubicBezTo>
                  <a:cubicBezTo>
                    <a:pt x="80" y="168"/>
                    <a:pt x="80" y="168"/>
                    <a:pt x="80" y="168"/>
                  </a:cubicBezTo>
                  <a:cubicBezTo>
                    <a:pt x="80" y="163"/>
                    <a:pt x="84" y="158"/>
                    <a:pt x="89" y="157"/>
                  </a:cubicBezTo>
                  <a:moveTo>
                    <a:pt x="151" y="129"/>
                  </a:moveTo>
                  <a:cubicBezTo>
                    <a:pt x="151" y="167"/>
                    <a:pt x="151" y="167"/>
                    <a:pt x="151" y="167"/>
                  </a:cubicBezTo>
                  <a:cubicBezTo>
                    <a:pt x="151" y="173"/>
                    <a:pt x="148" y="178"/>
                    <a:pt x="144" y="182"/>
                  </a:cubicBezTo>
                  <a:cubicBezTo>
                    <a:pt x="141" y="178"/>
                    <a:pt x="135" y="174"/>
                    <a:pt x="128" y="173"/>
                  </a:cubicBezTo>
                  <a:cubicBezTo>
                    <a:pt x="127" y="174"/>
                    <a:pt x="126" y="175"/>
                    <a:pt x="124" y="175"/>
                  </a:cubicBezTo>
                  <a:cubicBezTo>
                    <a:pt x="123" y="175"/>
                    <a:pt x="121" y="174"/>
                    <a:pt x="120" y="173"/>
                  </a:cubicBezTo>
                  <a:cubicBezTo>
                    <a:pt x="113" y="174"/>
                    <a:pt x="107" y="178"/>
                    <a:pt x="104" y="183"/>
                  </a:cubicBezTo>
                  <a:cubicBezTo>
                    <a:pt x="100" y="179"/>
                    <a:pt x="97" y="173"/>
                    <a:pt x="97" y="167"/>
                  </a:cubicBezTo>
                  <a:cubicBezTo>
                    <a:pt x="97" y="129"/>
                    <a:pt x="97" y="129"/>
                    <a:pt x="97" y="129"/>
                  </a:cubicBezTo>
                  <a:moveTo>
                    <a:pt x="130" y="169"/>
                  </a:moveTo>
                  <a:cubicBezTo>
                    <a:pt x="130" y="172"/>
                    <a:pt x="128" y="175"/>
                    <a:pt x="124" y="175"/>
                  </a:cubicBezTo>
                  <a:cubicBezTo>
                    <a:pt x="121" y="175"/>
                    <a:pt x="118" y="172"/>
                    <a:pt x="118" y="169"/>
                  </a:cubicBezTo>
                  <a:moveTo>
                    <a:pt x="160" y="129"/>
                  </a:moveTo>
                  <a:cubicBezTo>
                    <a:pt x="160" y="305"/>
                    <a:pt x="160" y="305"/>
                    <a:pt x="160" y="305"/>
                  </a:cubicBezTo>
                  <a:cubicBezTo>
                    <a:pt x="160" y="310"/>
                    <a:pt x="156" y="314"/>
                    <a:pt x="151" y="314"/>
                  </a:cubicBezTo>
                  <a:cubicBezTo>
                    <a:pt x="146" y="314"/>
                    <a:pt x="142" y="310"/>
                    <a:pt x="142" y="305"/>
                  </a:cubicBezTo>
                  <a:cubicBezTo>
                    <a:pt x="142" y="305"/>
                    <a:pt x="142" y="305"/>
                    <a:pt x="142" y="305"/>
                  </a:cubicBezTo>
                  <a:cubicBezTo>
                    <a:pt x="142" y="313"/>
                    <a:pt x="142" y="313"/>
                    <a:pt x="142" y="313"/>
                  </a:cubicBezTo>
                  <a:cubicBezTo>
                    <a:pt x="142" y="318"/>
                    <a:pt x="138" y="322"/>
                    <a:pt x="133" y="322"/>
                  </a:cubicBezTo>
                  <a:cubicBezTo>
                    <a:pt x="128" y="322"/>
                    <a:pt x="124" y="318"/>
                    <a:pt x="124" y="313"/>
                  </a:cubicBezTo>
                  <a:cubicBezTo>
                    <a:pt x="124" y="318"/>
                    <a:pt x="120" y="322"/>
                    <a:pt x="115" y="322"/>
                  </a:cubicBezTo>
                  <a:cubicBezTo>
                    <a:pt x="110" y="322"/>
                    <a:pt x="107" y="318"/>
                    <a:pt x="107" y="313"/>
                  </a:cubicBezTo>
                  <a:cubicBezTo>
                    <a:pt x="107" y="305"/>
                    <a:pt x="107" y="305"/>
                    <a:pt x="107" y="305"/>
                  </a:cubicBezTo>
                  <a:cubicBezTo>
                    <a:pt x="106" y="305"/>
                    <a:pt x="106" y="305"/>
                    <a:pt x="106" y="305"/>
                  </a:cubicBezTo>
                  <a:cubicBezTo>
                    <a:pt x="106" y="310"/>
                    <a:pt x="102" y="314"/>
                    <a:pt x="98" y="314"/>
                  </a:cubicBezTo>
                  <a:cubicBezTo>
                    <a:pt x="93" y="314"/>
                    <a:pt x="89" y="310"/>
                    <a:pt x="89" y="305"/>
                  </a:cubicBezTo>
                  <a:cubicBezTo>
                    <a:pt x="89" y="305"/>
                    <a:pt x="89" y="130"/>
                    <a:pt x="89" y="129"/>
                  </a:cubicBezTo>
                  <a:moveTo>
                    <a:pt x="143" y="129"/>
                  </a:moveTo>
                  <a:cubicBezTo>
                    <a:pt x="159" y="129"/>
                    <a:pt x="159" y="129"/>
                    <a:pt x="159" y="129"/>
                  </a:cubicBezTo>
                  <a:cubicBezTo>
                    <a:pt x="160" y="129"/>
                    <a:pt x="160" y="129"/>
                    <a:pt x="160" y="129"/>
                  </a:cubicBezTo>
                  <a:cubicBezTo>
                    <a:pt x="125" y="1"/>
                    <a:pt x="125" y="1"/>
                    <a:pt x="125" y="1"/>
                  </a:cubicBezTo>
                  <a:cubicBezTo>
                    <a:pt x="125" y="0"/>
                    <a:pt x="124" y="0"/>
                    <a:pt x="124" y="1"/>
                  </a:cubicBezTo>
                  <a:cubicBezTo>
                    <a:pt x="89" y="129"/>
                    <a:pt x="89" y="129"/>
                    <a:pt x="89" y="129"/>
                  </a:cubicBezTo>
                  <a:cubicBezTo>
                    <a:pt x="89" y="129"/>
                    <a:pt x="89" y="129"/>
                    <a:pt x="89" y="129"/>
                  </a:cubicBezTo>
                  <a:cubicBezTo>
                    <a:pt x="124" y="129"/>
                    <a:pt x="124" y="129"/>
                    <a:pt x="124" y="129"/>
                  </a:cubicBezTo>
                  <a:moveTo>
                    <a:pt x="124" y="540"/>
                  </a:moveTo>
                  <a:cubicBezTo>
                    <a:pt x="124" y="592"/>
                    <a:pt x="124" y="592"/>
                    <a:pt x="124" y="592"/>
                  </a:cubicBezTo>
                  <a:moveTo>
                    <a:pt x="124" y="318"/>
                  </a:moveTo>
                  <a:cubicBezTo>
                    <a:pt x="124" y="508"/>
                    <a:pt x="124" y="508"/>
                    <a:pt x="124" y="508"/>
                  </a:cubicBezTo>
                  <a:moveTo>
                    <a:pt x="315" y="316"/>
                  </a:moveTo>
                  <a:cubicBezTo>
                    <a:pt x="315" y="262"/>
                    <a:pt x="315" y="262"/>
                    <a:pt x="315" y="262"/>
                  </a:cubicBezTo>
                  <a:moveTo>
                    <a:pt x="55" y="413"/>
                  </a:moveTo>
                  <a:cubicBezTo>
                    <a:pt x="55" y="295"/>
                    <a:pt x="55" y="295"/>
                    <a:pt x="55" y="295"/>
                  </a:cubicBezTo>
                  <a:moveTo>
                    <a:pt x="160" y="601"/>
                  </a:moveTo>
                  <a:cubicBezTo>
                    <a:pt x="147" y="600"/>
                    <a:pt x="135" y="597"/>
                    <a:pt x="124" y="592"/>
                  </a:cubicBezTo>
                  <a:cubicBezTo>
                    <a:pt x="114" y="597"/>
                    <a:pt x="102" y="600"/>
                    <a:pt x="88" y="601"/>
                  </a:cubicBezTo>
                  <a:moveTo>
                    <a:pt x="164" y="601"/>
                  </a:moveTo>
                  <a:cubicBezTo>
                    <a:pt x="152" y="601"/>
                    <a:pt x="152" y="601"/>
                    <a:pt x="152" y="601"/>
                  </a:cubicBezTo>
                  <a:cubicBezTo>
                    <a:pt x="143" y="601"/>
                    <a:pt x="136" y="608"/>
                    <a:pt x="136" y="618"/>
                  </a:cubicBezTo>
                  <a:cubicBezTo>
                    <a:pt x="136" y="621"/>
                    <a:pt x="136" y="621"/>
                    <a:pt x="136" y="621"/>
                  </a:cubicBezTo>
                  <a:cubicBezTo>
                    <a:pt x="181" y="621"/>
                    <a:pt x="181" y="621"/>
                    <a:pt x="181" y="621"/>
                  </a:cubicBezTo>
                  <a:cubicBezTo>
                    <a:pt x="181" y="618"/>
                    <a:pt x="181" y="618"/>
                    <a:pt x="181" y="618"/>
                  </a:cubicBezTo>
                  <a:cubicBezTo>
                    <a:pt x="181" y="608"/>
                    <a:pt x="174" y="601"/>
                    <a:pt x="164" y="601"/>
                  </a:cubicBezTo>
                  <a:close/>
                  <a:moveTo>
                    <a:pt x="67" y="621"/>
                  </a:moveTo>
                  <a:cubicBezTo>
                    <a:pt x="113" y="621"/>
                    <a:pt x="113" y="621"/>
                    <a:pt x="113" y="621"/>
                  </a:cubicBezTo>
                  <a:cubicBezTo>
                    <a:pt x="113" y="618"/>
                    <a:pt x="113" y="618"/>
                    <a:pt x="113" y="618"/>
                  </a:cubicBezTo>
                  <a:cubicBezTo>
                    <a:pt x="113" y="608"/>
                    <a:pt x="105" y="601"/>
                    <a:pt x="96" y="601"/>
                  </a:cubicBezTo>
                  <a:cubicBezTo>
                    <a:pt x="84" y="601"/>
                    <a:pt x="84" y="601"/>
                    <a:pt x="84" y="601"/>
                  </a:cubicBezTo>
                  <a:cubicBezTo>
                    <a:pt x="75" y="601"/>
                    <a:pt x="67" y="608"/>
                    <a:pt x="67" y="618"/>
                  </a:cubicBezTo>
                  <a:lnTo>
                    <a:pt x="67" y="621"/>
                  </a:lnTo>
                  <a:close/>
                  <a:moveTo>
                    <a:pt x="17" y="406"/>
                  </a:moveTo>
                  <a:cubicBezTo>
                    <a:pt x="17" y="428"/>
                    <a:pt x="17" y="428"/>
                    <a:pt x="17" y="428"/>
                  </a:cubicBezTo>
                  <a:cubicBezTo>
                    <a:pt x="17" y="434"/>
                    <a:pt x="21" y="440"/>
                    <a:pt x="28" y="440"/>
                  </a:cubicBezTo>
                  <a:cubicBezTo>
                    <a:pt x="34" y="440"/>
                    <a:pt x="40" y="435"/>
                    <a:pt x="40" y="429"/>
                  </a:cubicBezTo>
                  <a:cubicBezTo>
                    <a:pt x="40" y="421"/>
                    <a:pt x="40" y="421"/>
                    <a:pt x="40" y="421"/>
                  </a:cubicBezTo>
                  <a:cubicBezTo>
                    <a:pt x="42" y="423"/>
                    <a:pt x="42" y="423"/>
                    <a:pt x="42" y="423"/>
                  </a:cubicBezTo>
                  <a:cubicBezTo>
                    <a:pt x="43" y="423"/>
                    <a:pt x="44" y="424"/>
                    <a:pt x="45" y="423"/>
                  </a:cubicBezTo>
                  <a:cubicBezTo>
                    <a:pt x="45" y="423"/>
                    <a:pt x="45" y="423"/>
                    <a:pt x="45" y="423"/>
                  </a:cubicBezTo>
                  <a:cubicBezTo>
                    <a:pt x="46" y="422"/>
                    <a:pt x="47" y="421"/>
                    <a:pt x="46" y="419"/>
                  </a:cubicBezTo>
                  <a:cubicBezTo>
                    <a:pt x="40" y="406"/>
                    <a:pt x="40" y="406"/>
                    <a:pt x="40" y="406"/>
                  </a:cubicBezTo>
                  <a:moveTo>
                    <a:pt x="55" y="395"/>
                  </a:moveTo>
                  <a:cubicBezTo>
                    <a:pt x="13" y="395"/>
                    <a:pt x="13" y="395"/>
                    <a:pt x="13" y="395"/>
                  </a:cubicBezTo>
                  <a:moveTo>
                    <a:pt x="304" y="262"/>
                  </a:moveTo>
                  <a:cubicBezTo>
                    <a:pt x="304" y="310"/>
                    <a:pt x="304" y="310"/>
                    <a:pt x="304" y="310"/>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148" name="Line 22">
            <a:extLst>
              <a:ext uri="{FF2B5EF4-FFF2-40B4-BE49-F238E27FC236}">
                <a16:creationId xmlns:a16="http://schemas.microsoft.com/office/drawing/2014/main" id="{4099D526-2EE3-4E24-8910-750A7504B05A}"/>
              </a:ext>
            </a:extLst>
          </p:cNvPr>
          <p:cNvSpPr>
            <a:spLocks noChangeShapeType="1"/>
          </p:cNvSpPr>
          <p:nvPr userDrawn="1"/>
        </p:nvSpPr>
        <p:spPr bwMode="auto">
          <a:xfrm>
            <a:off x="10834480" y="3374819"/>
            <a:ext cx="0" cy="675888"/>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4" name="Freeform 28">
            <a:extLst>
              <a:ext uri="{FF2B5EF4-FFF2-40B4-BE49-F238E27FC236}">
                <a16:creationId xmlns:a16="http://schemas.microsoft.com/office/drawing/2014/main" id="{22CE37CF-B24C-4EBA-A9EF-663E28AA0A8E}"/>
              </a:ext>
            </a:extLst>
          </p:cNvPr>
          <p:cNvSpPr>
            <a:spLocks/>
          </p:cNvSpPr>
          <p:nvPr userDrawn="1"/>
        </p:nvSpPr>
        <p:spPr bwMode="auto">
          <a:xfrm>
            <a:off x="10764852" y="3982779"/>
            <a:ext cx="137556" cy="71325"/>
          </a:xfrm>
          <a:custGeom>
            <a:avLst/>
            <a:gdLst>
              <a:gd name="T0" fmla="*/ 81 w 81"/>
              <a:gd name="T1" fmla="*/ 0 h 42"/>
              <a:gd name="T2" fmla="*/ 41 w 81"/>
              <a:gd name="T3" fmla="*/ 42 h 42"/>
              <a:gd name="T4" fmla="*/ 0 w 81"/>
              <a:gd name="T5" fmla="*/ 0 h 42"/>
            </a:gdLst>
            <a:ahLst/>
            <a:cxnLst>
              <a:cxn ang="0">
                <a:pos x="T0" y="T1"/>
              </a:cxn>
              <a:cxn ang="0">
                <a:pos x="T2" y="T3"/>
              </a:cxn>
              <a:cxn ang="0">
                <a:pos x="T4" y="T5"/>
              </a:cxn>
            </a:cxnLst>
            <a:rect l="0" t="0" r="r" b="b"/>
            <a:pathLst>
              <a:path w="81" h="42">
                <a:moveTo>
                  <a:pt x="81" y="0"/>
                </a:moveTo>
                <a:lnTo>
                  <a:pt x="41" y="42"/>
                </a:lnTo>
                <a:lnTo>
                  <a:pt x="0" y="0"/>
                </a:lnTo>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12" name="Group 11">
            <a:extLst>
              <a:ext uri="{FF2B5EF4-FFF2-40B4-BE49-F238E27FC236}">
                <a16:creationId xmlns:a16="http://schemas.microsoft.com/office/drawing/2014/main" id="{907F0849-6E7D-457E-8ACB-990C16AC676C}"/>
              </a:ext>
            </a:extLst>
          </p:cNvPr>
          <p:cNvGrpSpPr/>
          <p:nvPr userDrawn="1"/>
        </p:nvGrpSpPr>
        <p:grpSpPr>
          <a:xfrm>
            <a:off x="10391246" y="3928436"/>
            <a:ext cx="928922" cy="1562354"/>
            <a:chOff x="10391246" y="3928436"/>
            <a:chExt cx="928922" cy="1562354"/>
          </a:xfrm>
        </p:grpSpPr>
        <p:sp>
          <p:nvSpPr>
            <p:cNvPr id="155" name="Freeform 29">
              <a:extLst>
                <a:ext uri="{FF2B5EF4-FFF2-40B4-BE49-F238E27FC236}">
                  <a16:creationId xmlns:a16="http://schemas.microsoft.com/office/drawing/2014/main" id="{62775805-DC4E-44D2-B3F1-AC65DC09281D}"/>
                </a:ext>
              </a:extLst>
            </p:cNvPr>
            <p:cNvSpPr>
              <a:spLocks/>
            </p:cNvSpPr>
            <p:nvPr userDrawn="1"/>
          </p:nvSpPr>
          <p:spPr bwMode="auto">
            <a:xfrm>
              <a:off x="10785231" y="4183168"/>
              <a:ext cx="11888" cy="13586"/>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cubicBezTo>
                    <a:pt x="2" y="3"/>
                    <a:pt x="1" y="2"/>
                    <a:pt x="0" y="0"/>
                  </a:cubicBezTo>
                  <a:cubicBezTo>
                    <a:pt x="1" y="2"/>
                    <a:pt x="2" y="3"/>
                    <a:pt x="4" y="4"/>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6" name="Freeform 30">
              <a:extLst>
                <a:ext uri="{FF2B5EF4-FFF2-40B4-BE49-F238E27FC236}">
                  <a16:creationId xmlns:a16="http://schemas.microsoft.com/office/drawing/2014/main" id="{1F6CF359-8389-48C8-BBB3-B2163F748885}"/>
                </a:ext>
              </a:extLst>
            </p:cNvPr>
            <p:cNvSpPr>
              <a:spLocks/>
            </p:cNvSpPr>
            <p:nvPr userDrawn="1"/>
          </p:nvSpPr>
          <p:spPr bwMode="auto">
            <a:xfrm>
              <a:off x="10800515" y="4149203"/>
              <a:ext cx="679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7" name="Freeform 31">
              <a:extLst>
                <a:ext uri="{FF2B5EF4-FFF2-40B4-BE49-F238E27FC236}">
                  <a16:creationId xmlns:a16="http://schemas.microsoft.com/office/drawing/2014/main" id="{56E43D5D-9B6E-4ABC-85FE-9B42115AC151}"/>
                </a:ext>
              </a:extLst>
            </p:cNvPr>
            <p:cNvSpPr>
              <a:spLocks/>
            </p:cNvSpPr>
            <p:nvPr userDrawn="1"/>
          </p:nvSpPr>
          <p:spPr bwMode="auto">
            <a:xfrm>
              <a:off x="10625599" y="4118636"/>
              <a:ext cx="188502" cy="186803"/>
            </a:xfrm>
            <a:custGeom>
              <a:avLst/>
              <a:gdLst>
                <a:gd name="T0" fmla="*/ 49 w 56"/>
                <a:gd name="T1" fmla="*/ 55 h 55"/>
                <a:gd name="T2" fmla="*/ 54 w 56"/>
                <a:gd name="T3" fmla="*/ 23 h 55"/>
                <a:gd name="T4" fmla="*/ 54 w 56"/>
                <a:gd name="T5" fmla="*/ 23 h 55"/>
                <a:gd name="T6" fmla="*/ 51 w 56"/>
                <a:gd name="T7" fmla="*/ 23 h 55"/>
                <a:gd name="T8" fmla="*/ 47 w 56"/>
                <a:gd name="T9" fmla="*/ 19 h 55"/>
                <a:gd name="T10" fmla="*/ 46 w 56"/>
                <a:gd name="T11" fmla="*/ 16 h 55"/>
                <a:gd name="T12" fmla="*/ 48 w 56"/>
                <a:gd name="T13" fmla="*/ 13 h 55"/>
                <a:gd name="T14" fmla="*/ 49 w 56"/>
                <a:gd name="T15" fmla="*/ 12 h 55"/>
                <a:gd name="T16" fmla="*/ 50 w 56"/>
                <a:gd name="T17" fmla="*/ 11 h 55"/>
                <a:gd name="T18" fmla="*/ 52 w 56"/>
                <a:gd name="T19" fmla="*/ 9 h 55"/>
                <a:gd name="T20" fmla="*/ 54 w 56"/>
                <a:gd name="T21" fmla="*/ 9 h 55"/>
                <a:gd name="T22" fmla="*/ 55 w 56"/>
                <a:gd name="T23" fmla="*/ 10 h 55"/>
                <a:gd name="T24" fmla="*/ 56 w 56"/>
                <a:gd name="T25" fmla="*/ 0 h 55"/>
                <a:gd name="T26" fmla="*/ 21 w 56"/>
                <a:gd name="T27" fmla="*/ 1 h 55"/>
                <a:gd name="T28" fmla="*/ 21 w 56"/>
                <a:gd name="T29" fmla="*/ 16 h 55"/>
                <a:gd name="T30" fmla="*/ 2 w 56"/>
                <a:gd name="T31" fmla="*/ 39 h 55"/>
                <a:gd name="T32" fmla="*/ 2 w 56"/>
                <a:gd name="T33" fmla="*/ 42 h 55"/>
                <a:gd name="T34" fmla="*/ 47 w 56"/>
                <a:gd name="T35" fmla="*/ 54 h 55"/>
                <a:gd name="T36" fmla="*/ 47 w 56"/>
                <a:gd name="T37" fmla="*/ 54 h 55"/>
                <a:gd name="T38" fmla="*/ 49 w 56"/>
                <a:gd name="T39"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55">
                  <a:moveTo>
                    <a:pt x="49" y="55"/>
                  </a:moveTo>
                  <a:cubicBezTo>
                    <a:pt x="51" y="44"/>
                    <a:pt x="53" y="34"/>
                    <a:pt x="54" y="23"/>
                  </a:cubicBezTo>
                  <a:cubicBezTo>
                    <a:pt x="54" y="23"/>
                    <a:pt x="54" y="23"/>
                    <a:pt x="54" y="23"/>
                  </a:cubicBezTo>
                  <a:cubicBezTo>
                    <a:pt x="53" y="23"/>
                    <a:pt x="52" y="23"/>
                    <a:pt x="51" y="23"/>
                  </a:cubicBezTo>
                  <a:cubicBezTo>
                    <a:pt x="49" y="22"/>
                    <a:pt x="48" y="21"/>
                    <a:pt x="47" y="19"/>
                  </a:cubicBezTo>
                  <a:cubicBezTo>
                    <a:pt x="47" y="18"/>
                    <a:pt x="46" y="17"/>
                    <a:pt x="46" y="16"/>
                  </a:cubicBezTo>
                  <a:cubicBezTo>
                    <a:pt x="46" y="15"/>
                    <a:pt x="47" y="14"/>
                    <a:pt x="48" y="13"/>
                  </a:cubicBezTo>
                  <a:cubicBezTo>
                    <a:pt x="48" y="12"/>
                    <a:pt x="48" y="12"/>
                    <a:pt x="49" y="12"/>
                  </a:cubicBezTo>
                  <a:cubicBezTo>
                    <a:pt x="49" y="11"/>
                    <a:pt x="49" y="11"/>
                    <a:pt x="50" y="11"/>
                  </a:cubicBezTo>
                  <a:cubicBezTo>
                    <a:pt x="51" y="10"/>
                    <a:pt x="52" y="10"/>
                    <a:pt x="52" y="9"/>
                  </a:cubicBezTo>
                  <a:cubicBezTo>
                    <a:pt x="53" y="9"/>
                    <a:pt x="53" y="9"/>
                    <a:pt x="54" y="9"/>
                  </a:cubicBezTo>
                  <a:cubicBezTo>
                    <a:pt x="54" y="9"/>
                    <a:pt x="55" y="9"/>
                    <a:pt x="55" y="10"/>
                  </a:cubicBezTo>
                  <a:cubicBezTo>
                    <a:pt x="56" y="7"/>
                    <a:pt x="56" y="4"/>
                    <a:pt x="56" y="0"/>
                  </a:cubicBezTo>
                  <a:cubicBezTo>
                    <a:pt x="21" y="1"/>
                    <a:pt x="21" y="1"/>
                    <a:pt x="21" y="1"/>
                  </a:cubicBezTo>
                  <a:cubicBezTo>
                    <a:pt x="21" y="16"/>
                    <a:pt x="21" y="16"/>
                    <a:pt x="21" y="16"/>
                  </a:cubicBezTo>
                  <a:cubicBezTo>
                    <a:pt x="21" y="27"/>
                    <a:pt x="13" y="37"/>
                    <a:pt x="2" y="39"/>
                  </a:cubicBezTo>
                  <a:cubicBezTo>
                    <a:pt x="1" y="39"/>
                    <a:pt x="0" y="41"/>
                    <a:pt x="2" y="42"/>
                  </a:cubicBezTo>
                  <a:cubicBezTo>
                    <a:pt x="16" y="48"/>
                    <a:pt x="31" y="52"/>
                    <a:pt x="47" y="54"/>
                  </a:cubicBezTo>
                  <a:cubicBezTo>
                    <a:pt x="47" y="54"/>
                    <a:pt x="47" y="54"/>
                    <a:pt x="47" y="54"/>
                  </a:cubicBezTo>
                  <a:cubicBezTo>
                    <a:pt x="48" y="55"/>
                    <a:pt x="49" y="55"/>
                    <a:pt x="49" y="55"/>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8" name="Freeform 32">
              <a:extLst>
                <a:ext uri="{FF2B5EF4-FFF2-40B4-BE49-F238E27FC236}">
                  <a16:creationId xmlns:a16="http://schemas.microsoft.com/office/drawing/2014/main" id="{BE3B7FD6-BA5E-4DB9-81B1-19692A35CA97}"/>
                </a:ext>
              </a:extLst>
            </p:cNvPr>
            <p:cNvSpPr>
              <a:spLocks/>
            </p:cNvSpPr>
            <p:nvPr userDrawn="1"/>
          </p:nvSpPr>
          <p:spPr bwMode="auto">
            <a:xfrm>
              <a:off x="10781835" y="4118636"/>
              <a:ext cx="202088" cy="230957"/>
            </a:xfrm>
            <a:custGeom>
              <a:avLst/>
              <a:gdLst>
                <a:gd name="T0" fmla="*/ 55 w 60"/>
                <a:gd name="T1" fmla="*/ 0 h 68"/>
                <a:gd name="T2" fmla="*/ 10 w 60"/>
                <a:gd name="T3" fmla="*/ 0 h 68"/>
                <a:gd name="T4" fmla="*/ 9 w 60"/>
                <a:gd name="T5" fmla="*/ 10 h 68"/>
                <a:gd name="T6" fmla="*/ 8 w 60"/>
                <a:gd name="T7" fmla="*/ 9 h 68"/>
                <a:gd name="T8" fmla="*/ 6 w 60"/>
                <a:gd name="T9" fmla="*/ 9 h 68"/>
                <a:gd name="T10" fmla="*/ 4 w 60"/>
                <a:gd name="T11" fmla="*/ 11 h 68"/>
                <a:gd name="T12" fmla="*/ 3 w 60"/>
                <a:gd name="T13" fmla="*/ 12 h 68"/>
                <a:gd name="T14" fmla="*/ 2 w 60"/>
                <a:gd name="T15" fmla="*/ 13 h 68"/>
                <a:gd name="T16" fmla="*/ 0 w 60"/>
                <a:gd name="T17" fmla="*/ 16 h 68"/>
                <a:gd name="T18" fmla="*/ 1 w 60"/>
                <a:gd name="T19" fmla="*/ 19 h 68"/>
                <a:gd name="T20" fmla="*/ 5 w 60"/>
                <a:gd name="T21" fmla="*/ 23 h 68"/>
                <a:gd name="T22" fmla="*/ 8 w 60"/>
                <a:gd name="T23" fmla="*/ 23 h 68"/>
                <a:gd name="T24" fmla="*/ 8 w 60"/>
                <a:gd name="T25" fmla="*/ 23 h 68"/>
                <a:gd name="T26" fmla="*/ 3 w 60"/>
                <a:gd name="T27" fmla="*/ 55 h 68"/>
                <a:gd name="T28" fmla="*/ 1 w 60"/>
                <a:gd name="T29" fmla="*/ 54 h 68"/>
                <a:gd name="T30" fmla="*/ 0 w 60"/>
                <a:gd name="T31" fmla="*/ 68 h 68"/>
                <a:gd name="T32" fmla="*/ 23 w 60"/>
                <a:gd name="T33" fmla="*/ 68 h 68"/>
                <a:gd name="T34" fmla="*/ 25 w 60"/>
                <a:gd name="T35" fmla="*/ 50 h 68"/>
                <a:gd name="T36" fmla="*/ 51 w 60"/>
                <a:gd name="T37" fmla="*/ 29 h 68"/>
                <a:gd name="T38" fmla="*/ 60 w 60"/>
                <a:gd name="T39" fmla="*/ 25 h 68"/>
                <a:gd name="T40" fmla="*/ 55 w 60"/>
                <a:gd name="T41" fmla="*/ 11 h 68"/>
                <a:gd name="T42" fmla="*/ 55 w 60"/>
                <a:gd name="T4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68">
                  <a:moveTo>
                    <a:pt x="55" y="0"/>
                  </a:moveTo>
                  <a:cubicBezTo>
                    <a:pt x="10" y="0"/>
                    <a:pt x="10" y="0"/>
                    <a:pt x="10" y="0"/>
                  </a:cubicBezTo>
                  <a:cubicBezTo>
                    <a:pt x="10" y="4"/>
                    <a:pt x="10" y="7"/>
                    <a:pt x="9" y="10"/>
                  </a:cubicBezTo>
                  <a:cubicBezTo>
                    <a:pt x="9" y="9"/>
                    <a:pt x="8" y="9"/>
                    <a:pt x="8" y="9"/>
                  </a:cubicBezTo>
                  <a:cubicBezTo>
                    <a:pt x="7" y="9"/>
                    <a:pt x="7" y="9"/>
                    <a:pt x="6" y="9"/>
                  </a:cubicBezTo>
                  <a:cubicBezTo>
                    <a:pt x="6" y="10"/>
                    <a:pt x="5" y="10"/>
                    <a:pt x="4" y="11"/>
                  </a:cubicBezTo>
                  <a:cubicBezTo>
                    <a:pt x="3" y="11"/>
                    <a:pt x="3" y="11"/>
                    <a:pt x="3" y="12"/>
                  </a:cubicBezTo>
                  <a:cubicBezTo>
                    <a:pt x="2" y="12"/>
                    <a:pt x="2" y="12"/>
                    <a:pt x="2" y="13"/>
                  </a:cubicBezTo>
                  <a:cubicBezTo>
                    <a:pt x="1" y="14"/>
                    <a:pt x="0" y="15"/>
                    <a:pt x="0" y="16"/>
                  </a:cubicBezTo>
                  <a:cubicBezTo>
                    <a:pt x="0" y="17"/>
                    <a:pt x="1" y="18"/>
                    <a:pt x="1" y="19"/>
                  </a:cubicBezTo>
                  <a:cubicBezTo>
                    <a:pt x="2" y="21"/>
                    <a:pt x="3" y="22"/>
                    <a:pt x="5" y="23"/>
                  </a:cubicBezTo>
                  <a:cubicBezTo>
                    <a:pt x="6" y="23"/>
                    <a:pt x="7" y="23"/>
                    <a:pt x="8" y="23"/>
                  </a:cubicBezTo>
                  <a:cubicBezTo>
                    <a:pt x="8" y="23"/>
                    <a:pt x="8" y="23"/>
                    <a:pt x="8" y="23"/>
                  </a:cubicBezTo>
                  <a:cubicBezTo>
                    <a:pt x="7" y="34"/>
                    <a:pt x="5" y="44"/>
                    <a:pt x="3" y="55"/>
                  </a:cubicBezTo>
                  <a:cubicBezTo>
                    <a:pt x="3" y="55"/>
                    <a:pt x="2" y="55"/>
                    <a:pt x="1" y="54"/>
                  </a:cubicBezTo>
                  <a:cubicBezTo>
                    <a:pt x="0" y="68"/>
                    <a:pt x="0" y="68"/>
                    <a:pt x="0" y="68"/>
                  </a:cubicBezTo>
                  <a:cubicBezTo>
                    <a:pt x="23" y="68"/>
                    <a:pt x="23" y="68"/>
                    <a:pt x="23" y="68"/>
                  </a:cubicBezTo>
                  <a:cubicBezTo>
                    <a:pt x="25" y="50"/>
                    <a:pt x="25" y="50"/>
                    <a:pt x="25" y="50"/>
                  </a:cubicBezTo>
                  <a:cubicBezTo>
                    <a:pt x="33" y="50"/>
                    <a:pt x="51" y="44"/>
                    <a:pt x="51" y="29"/>
                  </a:cubicBezTo>
                  <a:cubicBezTo>
                    <a:pt x="60" y="25"/>
                    <a:pt x="60" y="25"/>
                    <a:pt x="60" y="25"/>
                  </a:cubicBezTo>
                  <a:cubicBezTo>
                    <a:pt x="55" y="11"/>
                    <a:pt x="55" y="11"/>
                    <a:pt x="55" y="11"/>
                  </a:cubicBezTo>
                  <a:lnTo>
                    <a:pt x="55" y="0"/>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9" name="Freeform 33">
              <a:extLst>
                <a:ext uri="{FF2B5EF4-FFF2-40B4-BE49-F238E27FC236}">
                  <a16:creationId xmlns:a16="http://schemas.microsoft.com/office/drawing/2014/main" id="{4A128BBE-E02D-4046-B66A-0C7CA1F184DC}"/>
                </a:ext>
              </a:extLst>
            </p:cNvPr>
            <p:cNvSpPr>
              <a:spLocks/>
            </p:cNvSpPr>
            <p:nvPr userDrawn="1"/>
          </p:nvSpPr>
          <p:spPr bwMode="auto">
            <a:xfrm>
              <a:off x="10786930" y="4155996"/>
              <a:ext cx="6793" cy="6793"/>
            </a:xfrm>
            <a:custGeom>
              <a:avLst/>
              <a:gdLst>
                <a:gd name="T0" fmla="*/ 0 w 2"/>
                <a:gd name="T1" fmla="*/ 2 h 2"/>
                <a:gd name="T2" fmla="*/ 1 w 2"/>
                <a:gd name="T3" fmla="*/ 1 h 2"/>
                <a:gd name="T4" fmla="*/ 2 w 2"/>
                <a:gd name="T5" fmla="*/ 0 h 2"/>
                <a:gd name="T6" fmla="*/ 1 w 2"/>
                <a:gd name="T7" fmla="*/ 1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0" y="1"/>
                    <a:pt x="0" y="1"/>
                    <a:pt x="1" y="1"/>
                  </a:cubicBezTo>
                  <a:cubicBezTo>
                    <a:pt x="1" y="0"/>
                    <a:pt x="1" y="0"/>
                    <a:pt x="2" y="0"/>
                  </a:cubicBezTo>
                  <a:cubicBezTo>
                    <a:pt x="1" y="0"/>
                    <a:pt x="1" y="0"/>
                    <a:pt x="1" y="1"/>
                  </a:cubicBezTo>
                  <a:cubicBezTo>
                    <a:pt x="0" y="1"/>
                    <a:pt x="0" y="1"/>
                    <a:pt x="0" y="2"/>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0" name="Freeform 34">
              <a:extLst>
                <a:ext uri="{FF2B5EF4-FFF2-40B4-BE49-F238E27FC236}">
                  <a16:creationId xmlns:a16="http://schemas.microsoft.com/office/drawing/2014/main" id="{09F2E583-32CC-447A-B280-D5FA39BFDF07}"/>
                </a:ext>
              </a:extLst>
            </p:cNvPr>
            <p:cNvSpPr>
              <a:spLocks/>
            </p:cNvSpPr>
            <p:nvPr userDrawn="1"/>
          </p:nvSpPr>
          <p:spPr bwMode="auto">
            <a:xfrm>
              <a:off x="10785231" y="4302042"/>
              <a:ext cx="5095" cy="3396"/>
            </a:xfrm>
            <a:custGeom>
              <a:avLst/>
              <a:gdLst>
                <a:gd name="T0" fmla="*/ 0 w 2"/>
                <a:gd name="T1" fmla="*/ 0 h 1"/>
                <a:gd name="T2" fmla="*/ 0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1" y="1"/>
                    <a:pt x="2" y="1"/>
                    <a:pt x="2" y="1"/>
                  </a:cubicBezTo>
                  <a:cubicBezTo>
                    <a:pt x="2" y="1"/>
                    <a:pt x="1" y="1"/>
                    <a:pt x="0" y="0"/>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1" name="Freeform 35">
              <a:extLst>
                <a:ext uri="{FF2B5EF4-FFF2-40B4-BE49-F238E27FC236}">
                  <a16:creationId xmlns:a16="http://schemas.microsoft.com/office/drawing/2014/main" id="{6BD82FFC-EA6E-4201-929A-E68954B1E8DE}"/>
                </a:ext>
              </a:extLst>
            </p:cNvPr>
            <p:cNvSpPr>
              <a:spLocks/>
            </p:cNvSpPr>
            <p:nvPr userDrawn="1"/>
          </p:nvSpPr>
          <p:spPr bwMode="auto">
            <a:xfrm>
              <a:off x="10625599" y="4122032"/>
              <a:ext cx="263223" cy="183407"/>
            </a:xfrm>
            <a:custGeom>
              <a:avLst/>
              <a:gdLst>
                <a:gd name="T0" fmla="*/ 49 w 78"/>
                <a:gd name="T1" fmla="*/ 54 h 54"/>
                <a:gd name="T2" fmla="*/ 47 w 78"/>
                <a:gd name="T3" fmla="*/ 53 h 54"/>
                <a:gd name="T4" fmla="*/ 47 w 78"/>
                <a:gd name="T5" fmla="*/ 53 h 54"/>
                <a:gd name="T6" fmla="*/ 2 w 78"/>
                <a:gd name="T7" fmla="*/ 41 h 54"/>
                <a:gd name="T8" fmla="*/ 2 w 78"/>
                <a:gd name="T9" fmla="*/ 38 h 54"/>
                <a:gd name="T10" fmla="*/ 21 w 78"/>
                <a:gd name="T11" fmla="*/ 15 h 54"/>
                <a:gd name="T12" fmla="*/ 21 w 78"/>
                <a:gd name="T13" fmla="*/ 0 h 54"/>
                <a:gd name="T14" fmla="*/ 78 w 78"/>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54">
                  <a:moveTo>
                    <a:pt x="49" y="54"/>
                  </a:moveTo>
                  <a:cubicBezTo>
                    <a:pt x="49" y="54"/>
                    <a:pt x="48" y="54"/>
                    <a:pt x="47" y="53"/>
                  </a:cubicBezTo>
                  <a:cubicBezTo>
                    <a:pt x="47" y="53"/>
                    <a:pt x="47" y="53"/>
                    <a:pt x="47" y="53"/>
                  </a:cubicBezTo>
                  <a:cubicBezTo>
                    <a:pt x="31" y="51"/>
                    <a:pt x="16" y="47"/>
                    <a:pt x="2" y="41"/>
                  </a:cubicBezTo>
                  <a:cubicBezTo>
                    <a:pt x="0" y="40"/>
                    <a:pt x="1" y="38"/>
                    <a:pt x="2" y="38"/>
                  </a:cubicBezTo>
                  <a:cubicBezTo>
                    <a:pt x="13" y="36"/>
                    <a:pt x="21" y="26"/>
                    <a:pt x="21" y="15"/>
                  </a:cubicBezTo>
                  <a:cubicBezTo>
                    <a:pt x="21" y="0"/>
                    <a:pt x="21" y="0"/>
                    <a:pt x="21" y="0"/>
                  </a:cubicBezTo>
                  <a:cubicBezTo>
                    <a:pt x="78" y="0"/>
                    <a:pt x="78" y="0"/>
                    <a:pt x="78"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2" name="Freeform 36">
              <a:extLst>
                <a:ext uri="{FF2B5EF4-FFF2-40B4-BE49-F238E27FC236}">
                  <a16:creationId xmlns:a16="http://schemas.microsoft.com/office/drawing/2014/main" id="{86BFB5C2-3974-49DC-9BEF-E193A2EEE78F}"/>
                </a:ext>
              </a:extLst>
            </p:cNvPr>
            <p:cNvSpPr>
              <a:spLocks/>
            </p:cNvSpPr>
            <p:nvPr userDrawn="1"/>
          </p:nvSpPr>
          <p:spPr bwMode="auto">
            <a:xfrm>
              <a:off x="10858255" y="4118636"/>
              <a:ext cx="125668" cy="230957"/>
            </a:xfrm>
            <a:custGeom>
              <a:avLst/>
              <a:gdLst>
                <a:gd name="T0" fmla="*/ 0 w 37"/>
                <a:gd name="T1" fmla="*/ 68 h 68"/>
                <a:gd name="T2" fmla="*/ 2 w 37"/>
                <a:gd name="T3" fmla="*/ 50 h 68"/>
                <a:gd name="T4" fmla="*/ 28 w 37"/>
                <a:gd name="T5" fmla="*/ 29 h 68"/>
                <a:gd name="T6" fmla="*/ 37 w 37"/>
                <a:gd name="T7" fmla="*/ 25 h 68"/>
                <a:gd name="T8" fmla="*/ 32 w 37"/>
                <a:gd name="T9" fmla="*/ 11 h 68"/>
                <a:gd name="T10" fmla="*/ 32 w 37"/>
                <a:gd name="T11" fmla="*/ 0 h 68"/>
              </a:gdLst>
              <a:ahLst/>
              <a:cxnLst>
                <a:cxn ang="0">
                  <a:pos x="T0" y="T1"/>
                </a:cxn>
                <a:cxn ang="0">
                  <a:pos x="T2" y="T3"/>
                </a:cxn>
                <a:cxn ang="0">
                  <a:pos x="T4" y="T5"/>
                </a:cxn>
                <a:cxn ang="0">
                  <a:pos x="T6" y="T7"/>
                </a:cxn>
                <a:cxn ang="0">
                  <a:pos x="T8" y="T9"/>
                </a:cxn>
                <a:cxn ang="0">
                  <a:pos x="T10" y="T11"/>
                </a:cxn>
              </a:cxnLst>
              <a:rect l="0" t="0" r="r" b="b"/>
              <a:pathLst>
                <a:path w="37" h="68">
                  <a:moveTo>
                    <a:pt x="0" y="68"/>
                  </a:moveTo>
                  <a:cubicBezTo>
                    <a:pt x="2" y="50"/>
                    <a:pt x="2" y="50"/>
                    <a:pt x="2" y="50"/>
                  </a:cubicBezTo>
                  <a:cubicBezTo>
                    <a:pt x="10" y="50"/>
                    <a:pt x="28" y="44"/>
                    <a:pt x="28" y="29"/>
                  </a:cubicBezTo>
                  <a:cubicBezTo>
                    <a:pt x="37" y="25"/>
                    <a:pt x="37" y="25"/>
                    <a:pt x="37" y="25"/>
                  </a:cubicBezTo>
                  <a:cubicBezTo>
                    <a:pt x="32" y="11"/>
                    <a:pt x="32" y="11"/>
                    <a:pt x="32" y="11"/>
                  </a:cubicBezTo>
                  <a:cubicBezTo>
                    <a:pt x="32" y="0"/>
                    <a:pt x="32" y="0"/>
                    <a:pt x="32"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3" name="Freeform 37">
              <a:extLst>
                <a:ext uri="{FF2B5EF4-FFF2-40B4-BE49-F238E27FC236}">
                  <a16:creationId xmlns:a16="http://schemas.microsoft.com/office/drawing/2014/main" id="{3FD5D68E-8D83-4C35-92D2-FBAD3924572C}"/>
                </a:ext>
              </a:extLst>
            </p:cNvPr>
            <p:cNvSpPr>
              <a:spLocks/>
            </p:cNvSpPr>
            <p:nvPr userDrawn="1"/>
          </p:nvSpPr>
          <p:spPr bwMode="auto">
            <a:xfrm>
              <a:off x="10785231" y="4122032"/>
              <a:ext cx="28870" cy="78118"/>
            </a:xfrm>
            <a:custGeom>
              <a:avLst/>
              <a:gdLst>
                <a:gd name="T0" fmla="*/ 7 w 9"/>
                <a:gd name="T1" fmla="*/ 23 h 23"/>
                <a:gd name="T2" fmla="*/ 0 w 9"/>
                <a:gd name="T3" fmla="*/ 15 h 23"/>
                <a:gd name="T4" fmla="*/ 7 w 9"/>
                <a:gd name="T5" fmla="*/ 8 h 23"/>
                <a:gd name="T6" fmla="*/ 8 w 9"/>
                <a:gd name="T7" fmla="*/ 8 h 23"/>
                <a:gd name="T8" fmla="*/ 9 w 9"/>
                <a:gd name="T9" fmla="*/ 0 h 23"/>
              </a:gdLst>
              <a:ahLst/>
              <a:cxnLst>
                <a:cxn ang="0">
                  <a:pos x="T0" y="T1"/>
                </a:cxn>
                <a:cxn ang="0">
                  <a:pos x="T2" y="T3"/>
                </a:cxn>
                <a:cxn ang="0">
                  <a:pos x="T4" y="T5"/>
                </a:cxn>
                <a:cxn ang="0">
                  <a:pos x="T6" y="T7"/>
                </a:cxn>
                <a:cxn ang="0">
                  <a:pos x="T8" y="T9"/>
                </a:cxn>
              </a:cxnLst>
              <a:rect l="0" t="0" r="r" b="b"/>
              <a:pathLst>
                <a:path w="9" h="23">
                  <a:moveTo>
                    <a:pt x="7" y="23"/>
                  </a:moveTo>
                  <a:cubicBezTo>
                    <a:pt x="3" y="23"/>
                    <a:pt x="0" y="19"/>
                    <a:pt x="0" y="15"/>
                  </a:cubicBezTo>
                  <a:cubicBezTo>
                    <a:pt x="0" y="11"/>
                    <a:pt x="3" y="8"/>
                    <a:pt x="7" y="8"/>
                  </a:cubicBezTo>
                  <a:cubicBezTo>
                    <a:pt x="8" y="8"/>
                    <a:pt x="8" y="8"/>
                    <a:pt x="8" y="8"/>
                  </a:cubicBezTo>
                  <a:cubicBezTo>
                    <a:pt x="9" y="0"/>
                    <a:pt x="9" y="0"/>
                    <a:pt x="9"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4" name="Freeform 38">
              <a:extLst>
                <a:ext uri="{FF2B5EF4-FFF2-40B4-BE49-F238E27FC236}">
                  <a16:creationId xmlns:a16="http://schemas.microsoft.com/office/drawing/2014/main" id="{D08D7361-EF4D-432B-8228-476807372459}"/>
                </a:ext>
              </a:extLst>
            </p:cNvPr>
            <p:cNvSpPr>
              <a:spLocks/>
            </p:cNvSpPr>
            <p:nvPr userDrawn="1"/>
          </p:nvSpPr>
          <p:spPr bwMode="auto">
            <a:xfrm>
              <a:off x="10544085" y="4502431"/>
              <a:ext cx="592676" cy="519652"/>
            </a:xfrm>
            <a:custGeom>
              <a:avLst/>
              <a:gdLst>
                <a:gd name="T0" fmla="*/ 163 w 175"/>
                <a:gd name="T1" fmla="*/ 153 h 153"/>
                <a:gd name="T2" fmla="*/ 67 w 175"/>
                <a:gd name="T3" fmla="*/ 153 h 153"/>
                <a:gd name="T4" fmla="*/ 20 w 175"/>
                <a:gd name="T5" fmla="*/ 114 h 153"/>
                <a:gd name="T6" fmla="*/ 1 w 175"/>
                <a:gd name="T7" fmla="*/ 15 h 153"/>
                <a:gd name="T8" fmla="*/ 10 w 175"/>
                <a:gd name="T9" fmla="*/ 1 h 153"/>
                <a:gd name="T10" fmla="*/ 24 w 175"/>
                <a:gd name="T11" fmla="*/ 11 h 153"/>
                <a:gd name="T12" fmla="*/ 43 w 175"/>
                <a:gd name="T13" fmla="*/ 110 h 153"/>
                <a:gd name="T14" fmla="*/ 67 w 175"/>
                <a:gd name="T15" fmla="*/ 129 h 153"/>
                <a:gd name="T16" fmla="*/ 163 w 175"/>
                <a:gd name="T17" fmla="*/ 129 h 153"/>
                <a:gd name="T18" fmla="*/ 175 w 175"/>
                <a:gd name="T19" fmla="*/ 141 h 153"/>
                <a:gd name="T20" fmla="*/ 163 w 175"/>
                <a:gd name="T2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153">
                  <a:moveTo>
                    <a:pt x="163" y="153"/>
                  </a:moveTo>
                  <a:cubicBezTo>
                    <a:pt x="67" y="153"/>
                    <a:pt x="67" y="153"/>
                    <a:pt x="67" y="153"/>
                  </a:cubicBezTo>
                  <a:cubicBezTo>
                    <a:pt x="44" y="153"/>
                    <a:pt x="25" y="136"/>
                    <a:pt x="20" y="114"/>
                  </a:cubicBezTo>
                  <a:cubicBezTo>
                    <a:pt x="1" y="15"/>
                    <a:pt x="1" y="15"/>
                    <a:pt x="1" y="15"/>
                  </a:cubicBezTo>
                  <a:cubicBezTo>
                    <a:pt x="0" y="9"/>
                    <a:pt x="4" y="3"/>
                    <a:pt x="10" y="1"/>
                  </a:cubicBezTo>
                  <a:cubicBezTo>
                    <a:pt x="17" y="0"/>
                    <a:pt x="23" y="4"/>
                    <a:pt x="24" y="11"/>
                  </a:cubicBezTo>
                  <a:cubicBezTo>
                    <a:pt x="43" y="110"/>
                    <a:pt x="43" y="110"/>
                    <a:pt x="43" y="110"/>
                  </a:cubicBezTo>
                  <a:cubicBezTo>
                    <a:pt x="45" y="121"/>
                    <a:pt x="56" y="129"/>
                    <a:pt x="67" y="129"/>
                  </a:cubicBezTo>
                  <a:cubicBezTo>
                    <a:pt x="163" y="129"/>
                    <a:pt x="163" y="129"/>
                    <a:pt x="163" y="129"/>
                  </a:cubicBezTo>
                  <a:cubicBezTo>
                    <a:pt x="169" y="129"/>
                    <a:pt x="175" y="135"/>
                    <a:pt x="175" y="141"/>
                  </a:cubicBezTo>
                  <a:cubicBezTo>
                    <a:pt x="175" y="147"/>
                    <a:pt x="169" y="153"/>
                    <a:pt x="163" y="1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5" name="Freeform 39">
              <a:extLst>
                <a:ext uri="{FF2B5EF4-FFF2-40B4-BE49-F238E27FC236}">
                  <a16:creationId xmlns:a16="http://schemas.microsoft.com/office/drawing/2014/main" id="{EB03F574-1DB7-4F30-8366-070F3EE455B5}"/>
                </a:ext>
              </a:extLst>
            </p:cNvPr>
            <p:cNvSpPr>
              <a:spLocks/>
            </p:cNvSpPr>
            <p:nvPr userDrawn="1"/>
          </p:nvSpPr>
          <p:spPr bwMode="auto">
            <a:xfrm>
              <a:off x="10693528" y="4757163"/>
              <a:ext cx="551919" cy="183407"/>
            </a:xfrm>
            <a:custGeom>
              <a:avLst/>
              <a:gdLst>
                <a:gd name="T0" fmla="*/ 23 w 163"/>
                <a:gd name="T1" fmla="*/ 54 h 54"/>
                <a:gd name="T2" fmla="*/ 119 w 163"/>
                <a:gd name="T3" fmla="*/ 54 h 54"/>
                <a:gd name="T4" fmla="*/ 163 w 163"/>
                <a:gd name="T5" fmla="*/ 27 h 54"/>
                <a:gd name="T6" fmla="*/ 64 w 163"/>
                <a:gd name="T7" fmla="*/ 0 h 54"/>
                <a:gd name="T8" fmla="*/ 0 w 163"/>
                <a:gd name="T9" fmla="*/ 37 h 54"/>
                <a:gd name="T10" fmla="*/ 23 w 163"/>
                <a:gd name="T11" fmla="*/ 54 h 54"/>
              </a:gdLst>
              <a:ahLst/>
              <a:cxnLst>
                <a:cxn ang="0">
                  <a:pos x="T0" y="T1"/>
                </a:cxn>
                <a:cxn ang="0">
                  <a:pos x="T2" y="T3"/>
                </a:cxn>
                <a:cxn ang="0">
                  <a:pos x="T4" y="T5"/>
                </a:cxn>
                <a:cxn ang="0">
                  <a:pos x="T6" y="T7"/>
                </a:cxn>
                <a:cxn ang="0">
                  <a:pos x="T8" y="T9"/>
                </a:cxn>
                <a:cxn ang="0">
                  <a:pos x="T10" y="T11"/>
                </a:cxn>
              </a:cxnLst>
              <a:rect l="0" t="0" r="r" b="b"/>
              <a:pathLst>
                <a:path w="163" h="54">
                  <a:moveTo>
                    <a:pt x="23" y="54"/>
                  </a:moveTo>
                  <a:cubicBezTo>
                    <a:pt x="119" y="54"/>
                    <a:pt x="119" y="54"/>
                    <a:pt x="119" y="54"/>
                  </a:cubicBezTo>
                  <a:cubicBezTo>
                    <a:pt x="163" y="27"/>
                    <a:pt x="163" y="27"/>
                    <a:pt x="163" y="27"/>
                  </a:cubicBezTo>
                  <a:cubicBezTo>
                    <a:pt x="64" y="0"/>
                    <a:pt x="64" y="0"/>
                    <a:pt x="64" y="0"/>
                  </a:cubicBezTo>
                  <a:cubicBezTo>
                    <a:pt x="0" y="37"/>
                    <a:pt x="0" y="37"/>
                    <a:pt x="0" y="37"/>
                  </a:cubicBezTo>
                  <a:cubicBezTo>
                    <a:pt x="3" y="47"/>
                    <a:pt x="12" y="54"/>
                    <a:pt x="23" y="54"/>
                  </a:cubicBez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9" name="Freeform 40">
              <a:extLst>
                <a:ext uri="{FF2B5EF4-FFF2-40B4-BE49-F238E27FC236}">
                  <a16:creationId xmlns:a16="http://schemas.microsoft.com/office/drawing/2014/main" id="{1BFB8E33-1CE6-4187-9F43-741328E84E90}"/>
                </a:ext>
              </a:extLst>
            </p:cNvPr>
            <p:cNvSpPr>
              <a:spLocks/>
            </p:cNvSpPr>
            <p:nvPr userDrawn="1"/>
          </p:nvSpPr>
          <p:spPr bwMode="auto">
            <a:xfrm>
              <a:off x="11048454" y="5354933"/>
              <a:ext cx="149443" cy="118875"/>
            </a:xfrm>
            <a:custGeom>
              <a:avLst/>
              <a:gdLst>
                <a:gd name="T0" fmla="*/ 66 w 88"/>
                <a:gd name="T1" fmla="*/ 44 h 70"/>
                <a:gd name="T2" fmla="*/ 28 w 88"/>
                <a:gd name="T3" fmla="*/ 0 h 70"/>
                <a:gd name="T4" fmla="*/ 4 w 88"/>
                <a:gd name="T5" fmla="*/ 4 h 70"/>
                <a:gd name="T6" fmla="*/ 0 w 88"/>
                <a:gd name="T7" fmla="*/ 14 h 70"/>
                <a:gd name="T8" fmla="*/ 22 w 88"/>
                <a:gd name="T9" fmla="*/ 60 h 70"/>
                <a:gd name="T10" fmla="*/ 68 w 88"/>
                <a:gd name="T11" fmla="*/ 70 h 70"/>
                <a:gd name="T12" fmla="*/ 88 w 88"/>
                <a:gd name="T13" fmla="*/ 62 h 70"/>
                <a:gd name="T14" fmla="*/ 66 w 88"/>
                <a:gd name="T15" fmla="*/ 44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70">
                  <a:moveTo>
                    <a:pt x="66" y="44"/>
                  </a:moveTo>
                  <a:lnTo>
                    <a:pt x="28" y="0"/>
                  </a:lnTo>
                  <a:lnTo>
                    <a:pt x="4" y="4"/>
                  </a:lnTo>
                  <a:lnTo>
                    <a:pt x="0" y="14"/>
                  </a:lnTo>
                  <a:lnTo>
                    <a:pt x="22" y="60"/>
                  </a:lnTo>
                  <a:lnTo>
                    <a:pt x="68" y="70"/>
                  </a:lnTo>
                  <a:lnTo>
                    <a:pt x="88" y="62"/>
                  </a:lnTo>
                  <a:lnTo>
                    <a:pt x="66" y="44"/>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0" name="Freeform 41">
              <a:extLst>
                <a:ext uri="{FF2B5EF4-FFF2-40B4-BE49-F238E27FC236}">
                  <a16:creationId xmlns:a16="http://schemas.microsoft.com/office/drawing/2014/main" id="{C5F8F544-A82C-44D6-B36D-5745A438352A}"/>
                </a:ext>
              </a:extLst>
            </p:cNvPr>
            <p:cNvSpPr>
              <a:spLocks/>
            </p:cNvSpPr>
            <p:nvPr userDrawn="1"/>
          </p:nvSpPr>
          <p:spPr bwMode="auto">
            <a:xfrm>
              <a:off x="11028076" y="4848866"/>
              <a:ext cx="292092" cy="550220"/>
            </a:xfrm>
            <a:custGeom>
              <a:avLst/>
              <a:gdLst>
                <a:gd name="T0" fmla="*/ 20 w 86"/>
                <a:gd name="T1" fmla="*/ 27 h 162"/>
                <a:gd name="T2" fmla="*/ 43 w 86"/>
                <a:gd name="T3" fmla="*/ 27 h 162"/>
                <a:gd name="T4" fmla="*/ 0 w 86"/>
                <a:gd name="T5" fmla="*/ 151 h 162"/>
                <a:gd name="T6" fmla="*/ 14 w 86"/>
                <a:gd name="T7" fmla="*/ 162 h 162"/>
                <a:gd name="T8" fmla="*/ 80 w 86"/>
                <a:gd name="T9" fmla="*/ 23 h 162"/>
                <a:gd name="T10" fmla="*/ 64 w 86"/>
                <a:gd name="T11" fmla="*/ 0 h 162"/>
                <a:gd name="T12" fmla="*/ 20 w 86"/>
                <a:gd name="T13" fmla="*/ 27 h 162"/>
              </a:gdLst>
              <a:ahLst/>
              <a:cxnLst>
                <a:cxn ang="0">
                  <a:pos x="T0" y="T1"/>
                </a:cxn>
                <a:cxn ang="0">
                  <a:pos x="T2" y="T3"/>
                </a:cxn>
                <a:cxn ang="0">
                  <a:pos x="T4" y="T5"/>
                </a:cxn>
                <a:cxn ang="0">
                  <a:pos x="T6" y="T7"/>
                </a:cxn>
                <a:cxn ang="0">
                  <a:pos x="T8" y="T9"/>
                </a:cxn>
                <a:cxn ang="0">
                  <a:pos x="T10" y="T11"/>
                </a:cxn>
                <a:cxn ang="0">
                  <a:pos x="T12" y="T13"/>
                </a:cxn>
              </a:cxnLst>
              <a:rect l="0" t="0" r="r" b="b"/>
              <a:pathLst>
                <a:path w="86" h="162">
                  <a:moveTo>
                    <a:pt x="20" y="27"/>
                  </a:moveTo>
                  <a:cubicBezTo>
                    <a:pt x="43" y="27"/>
                    <a:pt x="43" y="27"/>
                    <a:pt x="43" y="27"/>
                  </a:cubicBezTo>
                  <a:cubicBezTo>
                    <a:pt x="0" y="151"/>
                    <a:pt x="0" y="151"/>
                    <a:pt x="0" y="151"/>
                  </a:cubicBezTo>
                  <a:cubicBezTo>
                    <a:pt x="14" y="162"/>
                    <a:pt x="14" y="162"/>
                    <a:pt x="14" y="162"/>
                  </a:cubicBezTo>
                  <a:cubicBezTo>
                    <a:pt x="80" y="23"/>
                    <a:pt x="80" y="23"/>
                    <a:pt x="80" y="23"/>
                  </a:cubicBezTo>
                  <a:cubicBezTo>
                    <a:pt x="80" y="23"/>
                    <a:pt x="86" y="6"/>
                    <a:pt x="64" y="0"/>
                  </a:cubicBezTo>
                  <a:lnTo>
                    <a:pt x="20" y="27"/>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1" name="Freeform 42">
              <a:extLst>
                <a:ext uri="{FF2B5EF4-FFF2-40B4-BE49-F238E27FC236}">
                  <a16:creationId xmlns:a16="http://schemas.microsoft.com/office/drawing/2014/main" id="{0F7FEA3A-FDE1-433B-8648-39426406264B}"/>
                </a:ext>
              </a:extLst>
            </p:cNvPr>
            <p:cNvSpPr>
              <a:spLocks/>
            </p:cNvSpPr>
            <p:nvPr userDrawn="1"/>
          </p:nvSpPr>
          <p:spPr bwMode="auto">
            <a:xfrm>
              <a:off x="11011094" y="5361726"/>
              <a:ext cx="241146" cy="129064"/>
            </a:xfrm>
            <a:custGeom>
              <a:avLst/>
              <a:gdLst>
                <a:gd name="T0" fmla="*/ 11 w 71"/>
                <a:gd name="T1" fmla="*/ 38 h 38"/>
                <a:gd name="T2" fmla="*/ 6 w 71"/>
                <a:gd name="T3" fmla="*/ 38 h 38"/>
                <a:gd name="T4" fmla="*/ 2 w 71"/>
                <a:gd name="T5" fmla="*/ 29 h 38"/>
                <a:gd name="T6" fmla="*/ 2 w 71"/>
                <a:gd name="T7" fmla="*/ 9 h 38"/>
                <a:gd name="T8" fmla="*/ 5 w 71"/>
                <a:gd name="T9" fmla="*/ 0 h 38"/>
                <a:gd name="T10" fmla="*/ 35 w 71"/>
                <a:gd name="T11" fmla="*/ 24 h 38"/>
                <a:gd name="T12" fmla="*/ 43 w 71"/>
                <a:gd name="T13" fmla="*/ 26 h 38"/>
                <a:gd name="T14" fmla="*/ 44 w 71"/>
                <a:gd name="T15" fmla="*/ 20 h 38"/>
                <a:gd name="T16" fmla="*/ 45 w 71"/>
                <a:gd name="T17" fmla="*/ 21 h 38"/>
                <a:gd name="T18" fmla="*/ 60 w 71"/>
                <a:gd name="T19" fmla="*/ 27 h 38"/>
                <a:gd name="T20" fmla="*/ 65 w 71"/>
                <a:gd name="T21" fmla="*/ 29 h 38"/>
                <a:gd name="T22" fmla="*/ 71 w 71"/>
                <a:gd name="T23" fmla="*/ 38 h 38"/>
                <a:gd name="T24" fmla="*/ 25 w 71"/>
                <a:gd name="T25" fmla="*/ 38 h 38"/>
                <a:gd name="T26" fmla="*/ 15 w 71"/>
                <a:gd name="T27" fmla="*/ 32 h 38"/>
                <a:gd name="T28" fmla="*/ 11 w 71"/>
                <a:gd name="T2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38">
                  <a:moveTo>
                    <a:pt x="11" y="38"/>
                  </a:moveTo>
                  <a:cubicBezTo>
                    <a:pt x="6" y="38"/>
                    <a:pt x="6" y="38"/>
                    <a:pt x="6" y="38"/>
                  </a:cubicBezTo>
                  <a:cubicBezTo>
                    <a:pt x="2" y="29"/>
                    <a:pt x="2" y="29"/>
                    <a:pt x="2" y="29"/>
                  </a:cubicBezTo>
                  <a:cubicBezTo>
                    <a:pt x="0" y="22"/>
                    <a:pt x="0" y="15"/>
                    <a:pt x="2" y="9"/>
                  </a:cubicBezTo>
                  <a:cubicBezTo>
                    <a:pt x="5" y="0"/>
                    <a:pt x="5" y="0"/>
                    <a:pt x="5" y="0"/>
                  </a:cubicBezTo>
                  <a:cubicBezTo>
                    <a:pt x="35" y="24"/>
                    <a:pt x="35" y="24"/>
                    <a:pt x="35" y="24"/>
                  </a:cubicBezTo>
                  <a:cubicBezTo>
                    <a:pt x="37" y="25"/>
                    <a:pt x="41" y="26"/>
                    <a:pt x="43" y="26"/>
                  </a:cubicBezTo>
                  <a:cubicBezTo>
                    <a:pt x="46" y="25"/>
                    <a:pt x="47" y="23"/>
                    <a:pt x="44" y="20"/>
                  </a:cubicBezTo>
                  <a:cubicBezTo>
                    <a:pt x="45" y="21"/>
                    <a:pt x="45" y="21"/>
                    <a:pt x="45" y="21"/>
                  </a:cubicBezTo>
                  <a:cubicBezTo>
                    <a:pt x="50" y="23"/>
                    <a:pt x="55" y="25"/>
                    <a:pt x="60" y="27"/>
                  </a:cubicBezTo>
                  <a:cubicBezTo>
                    <a:pt x="65" y="29"/>
                    <a:pt x="65" y="29"/>
                    <a:pt x="65" y="29"/>
                  </a:cubicBezTo>
                  <a:cubicBezTo>
                    <a:pt x="65" y="29"/>
                    <a:pt x="71" y="30"/>
                    <a:pt x="71" y="38"/>
                  </a:cubicBezTo>
                  <a:cubicBezTo>
                    <a:pt x="25" y="38"/>
                    <a:pt x="25" y="38"/>
                    <a:pt x="25" y="38"/>
                  </a:cubicBezTo>
                  <a:cubicBezTo>
                    <a:pt x="15" y="32"/>
                    <a:pt x="15" y="32"/>
                    <a:pt x="15" y="32"/>
                  </a:cubicBezTo>
                  <a:lnTo>
                    <a:pt x="11" y="38"/>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2" name="Freeform 43">
              <a:extLst>
                <a:ext uri="{FF2B5EF4-FFF2-40B4-BE49-F238E27FC236}">
                  <a16:creationId xmlns:a16="http://schemas.microsoft.com/office/drawing/2014/main" id="{95C67D25-38C3-45C8-88A9-09636350CFBC}"/>
                </a:ext>
              </a:extLst>
            </p:cNvPr>
            <p:cNvSpPr>
              <a:spLocks/>
            </p:cNvSpPr>
            <p:nvPr userDrawn="1"/>
          </p:nvSpPr>
          <p:spPr bwMode="auto">
            <a:xfrm>
              <a:off x="11048454" y="4740181"/>
              <a:ext cx="129064" cy="88307"/>
            </a:xfrm>
            <a:custGeom>
              <a:avLst/>
              <a:gdLst>
                <a:gd name="T0" fmla="*/ 36 w 38"/>
                <a:gd name="T1" fmla="*/ 26 h 26"/>
                <a:gd name="T2" fmla="*/ 0 w 38"/>
                <a:gd name="T3" fmla="*/ 16 h 26"/>
                <a:gd name="T4" fmla="*/ 5 w 38"/>
                <a:gd name="T5" fmla="*/ 0 h 26"/>
                <a:gd name="T6" fmla="*/ 32 w 38"/>
                <a:gd name="T7" fmla="*/ 12 h 26"/>
                <a:gd name="T8" fmla="*/ 37 w 38"/>
                <a:gd name="T9" fmla="*/ 21 h 26"/>
                <a:gd name="T10" fmla="*/ 36 w 38"/>
                <a:gd name="T11" fmla="*/ 26 h 26"/>
              </a:gdLst>
              <a:ahLst/>
              <a:cxnLst>
                <a:cxn ang="0">
                  <a:pos x="T0" y="T1"/>
                </a:cxn>
                <a:cxn ang="0">
                  <a:pos x="T2" y="T3"/>
                </a:cxn>
                <a:cxn ang="0">
                  <a:pos x="T4" y="T5"/>
                </a:cxn>
                <a:cxn ang="0">
                  <a:pos x="T6" y="T7"/>
                </a:cxn>
                <a:cxn ang="0">
                  <a:pos x="T8" y="T9"/>
                </a:cxn>
                <a:cxn ang="0">
                  <a:pos x="T10" y="T11"/>
                </a:cxn>
              </a:cxnLst>
              <a:rect l="0" t="0" r="r" b="b"/>
              <a:pathLst>
                <a:path w="38" h="26">
                  <a:moveTo>
                    <a:pt x="36" y="26"/>
                  </a:moveTo>
                  <a:cubicBezTo>
                    <a:pt x="0" y="16"/>
                    <a:pt x="0" y="16"/>
                    <a:pt x="0" y="16"/>
                  </a:cubicBezTo>
                  <a:cubicBezTo>
                    <a:pt x="5" y="0"/>
                    <a:pt x="5" y="0"/>
                    <a:pt x="5" y="0"/>
                  </a:cubicBezTo>
                  <a:cubicBezTo>
                    <a:pt x="32" y="12"/>
                    <a:pt x="32" y="12"/>
                    <a:pt x="32" y="12"/>
                  </a:cubicBezTo>
                  <a:cubicBezTo>
                    <a:pt x="36" y="13"/>
                    <a:pt x="38" y="17"/>
                    <a:pt x="37" y="21"/>
                  </a:cubicBezTo>
                  <a:lnTo>
                    <a:pt x="36" y="26"/>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3" name="Freeform 44">
              <a:extLst>
                <a:ext uri="{FF2B5EF4-FFF2-40B4-BE49-F238E27FC236}">
                  <a16:creationId xmlns:a16="http://schemas.microsoft.com/office/drawing/2014/main" id="{AD88B8AC-1991-458F-8415-1CBBF9726580}"/>
                </a:ext>
              </a:extLst>
            </p:cNvPr>
            <p:cNvSpPr>
              <a:spLocks/>
            </p:cNvSpPr>
            <p:nvPr userDrawn="1"/>
          </p:nvSpPr>
          <p:spPr bwMode="auto">
            <a:xfrm>
              <a:off x="10645978" y="4339403"/>
              <a:ext cx="422855" cy="543427"/>
            </a:xfrm>
            <a:custGeom>
              <a:avLst/>
              <a:gdLst>
                <a:gd name="T0" fmla="*/ 125 w 125"/>
                <a:gd name="T1" fmla="*/ 114 h 160"/>
                <a:gd name="T2" fmla="*/ 66 w 125"/>
                <a:gd name="T3" fmla="*/ 98 h 160"/>
                <a:gd name="T4" fmla="*/ 63 w 125"/>
                <a:gd name="T5" fmla="*/ 85 h 160"/>
                <a:gd name="T6" fmla="*/ 86 w 125"/>
                <a:gd name="T7" fmla="*/ 49 h 160"/>
                <a:gd name="T8" fmla="*/ 53 w 125"/>
                <a:gd name="T9" fmla="*/ 0 h 160"/>
                <a:gd name="T10" fmla="*/ 14 w 125"/>
                <a:gd name="T11" fmla="*/ 160 h 160"/>
                <a:gd name="T12" fmla="*/ 78 w 125"/>
                <a:gd name="T13" fmla="*/ 123 h 160"/>
                <a:gd name="T14" fmla="*/ 77 w 125"/>
                <a:gd name="T15" fmla="*/ 123 h 160"/>
                <a:gd name="T16" fmla="*/ 119 w 125"/>
                <a:gd name="T17" fmla="*/ 134 h 160"/>
                <a:gd name="T18" fmla="*/ 125 w 125"/>
                <a:gd name="T19" fmla="*/ 11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60">
                  <a:moveTo>
                    <a:pt x="125" y="114"/>
                  </a:moveTo>
                  <a:cubicBezTo>
                    <a:pt x="66" y="98"/>
                    <a:pt x="66" y="98"/>
                    <a:pt x="66" y="98"/>
                  </a:cubicBezTo>
                  <a:cubicBezTo>
                    <a:pt x="63" y="85"/>
                    <a:pt x="63" y="85"/>
                    <a:pt x="63" y="85"/>
                  </a:cubicBezTo>
                  <a:cubicBezTo>
                    <a:pt x="70" y="69"/>
                    <a:pt x="86" y="62"/>
                    <a:pt x="86" y="49"/>
                  </a:cubicBezTo>
                  <a:cubicBezTo>
                    <a:pt x="86" y="39"/>
                    <a:pt x="75" y="0"/>
                    <a:pt x="53" y="0"/>
                  </a:cubicBezTo>
                  <a:cubicBezTo>
                    <a:pt x="32" y="0"/>
                    <a:pt x="0" y="18"/>
                    <a:pt x="14" y="160"/>
                  </a:cubicBezTo>
                  <a:cubicBezTo>
                    <a:pt x="78" y="123"/>
                    <a:pt x="78" y="123"/>
                    <a:pt x="78" y="123"/>
                  </a:cubicBezTo>
                  <a:cubicBezTo>
                    <a:pt x="78" y="123"/>
                    <a:pt x="78" y="123"/>
                    <a:pt x="77" y="123"/>
                  </a:cubicBezTo>
                  <a:cubicBezTo>
                    <a:pt x="119" y="134"/>
                    <a:pt x="119" y="134"/>
                    <a:pt x="119" y="134"/>
                  </a:cubicBezTo>
                  <a:lnTo>
                    <a:pt x="125" y="114"/>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4" name="Freeform 45">
              <a:extLst>
                <a:ext uri="{FF2B5EF4-FFF2-40B4-BE49-F238E27FC236}">
                  <a16:creationId xmlns:a16="http://schemas.microsoft.com/office/drawing/2014/main" id="{D14789C1-2385-42EF-8D1F-D33DA78F66CC}"/>
                </a:ext>
              </a:extLst>
            </p:cNvPr>
            <p:cNvSpPr>
              <a:spLocks/>
            </p:cNvSpPr>
            <p:nvPr userDrawn="1"/>
          </p:nvSpPr>
          <p:spPr bwMode="auto">
            <a:xfrm>
              <a:off x="10751267" y="4431106"/>
              <a:ext cx="317566" cy="363417"/>
            </a:xfrm>
            <a:custGeom>
              <a:avLst/>
              <a:gdLst>
                <a:gd name="T0" fmla="*/ 21 w 94"/>
                <a:gd name="T1" fmla="*/ 9 h 107"/>
                <a:gd name="T2" fmla="*/ 35 w 94"/>
                <a:gd name="T3" fmla="*/ 71 h 107"/>
                <a:gd name="T4" fmla="*/ 94 w 94"/>
                <a:gd name="T5" fmla="*/ 87 h 107"/>
                <a:gd name="T6" fmla="*/ 88 w 94"/>
                <a:gd name="T7" fmla="*/ 107 h 107"/>
                <a:gd name="T8" fmla="*/ 24 w 94"/>
                <a:gd name="T9" fmla="*/ 90 h 107"/>
                <a:gd name="T10" fmla="*/ 15 w 94"/>
                <a:gd name="T11" fmla="*/ 81 h 107"/>
                <a:gd name="T12" fmla="*/ 1 w 94"/>
                <a:gd name="T13" fmla="*/ 13 h 107"/>
                <a:gd name="T14" fmla="*/ 9 w 94"/>
                <a:gd name="T15" fmla="*/ 1 h 107"/>
                <a:gd name="T16" fmla="*/ 9 w 94"/>
                <a:gd name="T17" fmla="*/ 1 h 107"/>
                <a:gd name="T18" fmla="*/ 21 w 94"/>
                <a:gd name="T19" fmla="*/ 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107">
                  <a:moveTo>
                    <a:pt x="21" y="9"/>
                  </a:moveTo>
                  <a:cubicBezTo>
                    <a:pt x="35" y="71"/>
                    <a:pt x="35" y="71"/>
                    <a:pt x="35" y="71"/>
                  </a:cubicBezTo>
                  <a:cubicBezTo>
                    <a:pt x="94" y="87"/>
                    <a:pt x="94" y="87"/>
                    <a:pt x="94" y="87"/>
                  </a:cubicBezTo>
                  <a:cubicBezTo>
                    <a:pt x="88" y="107"/>
                    <a:pt x="88" y="107"/>
                    <a:pt x="88" y="107"/>
                  </a:cubicBezTo>
                  <a:cubicBezTo>
                    <a:pt x="24" y="90"/>
                    <a:pt x="24" y="90"/>
                    <a:pt x="24" y="90"/>
                  </a:cubicBezTo>
                  <a:cubicBezTo>
                    <a:pt x="20" y="89"/>
                    <a:pt x="16" y="85"/>
                    <a:pt x="15" y="81"/>
                  </a:cubicBezTo>
                  <a:cubicBezTo>
                    <a:pt x="1" y="13"/>
                    <a:pt x="1" y="13"/>
                    <a:pt x="1" y="13"/>
                  </a:cubicBezTo>
                  <a:cubicBezTo>
                    <a:pt x="0" y="8"/>
                    <a:pt x="3" y="2"/>
                    <a:pt x="9" y="1"/>
                  </a:cubicBezTo>
                  <a:cubicBezTo>
                    <a:pt x="9" y="1"/>
                    <a:pt x="9" y="1"/>
                    <a:pt x="9" y="1"/>
                  </a:cubicBezTo>
                  <a:cubicBezTo>
                    <a:pt x="15" y="0"/>
                    <a:pt x="20" y="3"/>
                    <a:pt x="21" y="9"/>
                  </a:cubicBez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5" name="Freeform 46">
              <a:extLst>
                <a:ext uri="{FF2B5EF4-FFF2-40B4-BE49-F238E27FC236}">
                  <a16:creationId xmlns:a16="http://schemas.microsoft.com/office/drawing/2014/main" id="{803AE229-0371-4F82-A7AA-11BB7CA49DAD}"/>
                </a:ext>
              </a:extLst>
            </p:cNvPr>
            <p:cNvSpPr>
              <a:spLocks noEditPoints="1"/>
            </p:cNvSpPr>
            <p:nvPr userDrawn="1"/>
          </p:nvSpPr>
          <p:spPr bwMode="auto">
            <a:xfrm>
              <a:off x="10544085" y="4339403"/>
              <a:ext cx="776083" cy="1151387"/>
            </a:xfrm>
            <a:custGeom>
              <a:avLst/>
              <a:gdLst>
                <a:gd name="T0" fmla="*/ 155 w 229"/>
                <a:gd name="T1" fmla="*/ 267 h 339"/>
                <a:gd name="T2" fmla="*/ 132 w 229"/>
                <a:gd name="T3" fmla="*/ 201 h 339"/>
                <a:gd name="T4" fmla="*/ 95 w 229"/>
                <a:gd name="T5" fmla="*/ 201 h 339"/>
                <a:gd name="T6" fmla="*/ 67 w 229"/>
                <a:gd name="T7" fmla="*/ 201 h 339"/>
                <a:gd name="T8" fmla="*/ 26 w 229"/>
                <a:gd name="T9" fmla="*/ 323 h 339"/>
                <a:gd name="T10" fmla="*/ 37 w 229"/>
                <a:gd name="T11" fmla="*/ 339 h 339"/>
                <a:gd name="T12" fmla="*/ 95 w 229"/>
                <a:gd name="T13" fmla="*/ 339 h 339"/>
                <a:gd name="T14" fmla="*/ 144 w 229"/>
                <a:gd name="T15" fmla="*/ 339 h 339"/>
                <a:gd name="T16" fmla="*/ 86 w 229"/>
                <a:gd name="T17" fmla="*/ 51 h 339"/>
                <a:gd name="T18" fmla="*/ 96 w 229"/>
                <a:gd name="T19" fmla="*/ 98 h 339"/>
                <a:gd name="T20" fmla="*/ 155 w 229"/>
                <a:gd name="T21" fmla="*/ 114 h 339"/>
                <a:gd name="T22" fmla="*/ 151 w 229"/>
                <a:gd name="T23" fmla="*/ 127 h 339"/>
                <a:gd name="T24" fmla="*/ 44 w 229"/>
                <a:gd name="T25" fmla="*/ 160 h 339"/>
                <a:gd name="T26" fmla="*/ 88 w 229"/>
                <a:gd name="T27" fmla="*/ 135 h 339"/>
                <a:gd name="T28" fmla="*/ 207 w 229"/>
                <a:gd name="T29" fmla="*/ 150 h 339"/>
                <a:gd name="T30" fmla="*/ 186 w 229"/>
                <a:gd name="T31" fmla="*/ 163 h 339"/>
                <a:gd name="T32" fmla="*/ 24 w 229"/>
                <a:gd name="T33" fmla="*/ 59 h 339"/>
                <a:gd name="T34" fmla="*/ 10 w 229"/>
                <a:gd name="T35" fmla="*/ 49 h 339"/>
                <a:gd name="T36" fmla="*/ 1 w 229"/>
                <a:gd name="T37" fmla="*/ 63 h 339"/>
                <a:gd name="T38" fmla="*/ 20 w 229"/>
                <a:gd name="T39" fmla="*/ 162 h 339"/>
                <a:gd name="T40" fmla="*/ 67 w 229"/>
                <a:gd name="T41" fmla="*/ 201 h 339"/>
                <a:gd name="T42" fmla="*/ 163 w 229"/>
                <a:gd name="T43" fmla="*/ 201 h 339"/>
                <a:gd name="T44" fmla="*/ 175 w 229"/>
                <a:gd name="T45" fmla="*/ 189 h 339"/>
                <a:gd name="T46" fmla="*/ 163 w 229"/>
                <a:gd name="T47" fmla="*/ 177 h 339"/>
                <a:gd name="T48" fmla="*/ 67 w 229"/>
                <a:gd name="T49" fmla="*/ 177 h 339"/>
                <a:gd name="T50" fmla="*/ 93 w 229"/>
                <a:gd name="T51" fmla="*/ 85 h 339"/>
                <a:gd name="T52" fmla="*/ 116 w 229"/>
                <a:gd name="T53" fmla="*/ 49 h 339"/>
                <a:gd name="T54" fmla="*/ 83 w 229"/>
                <a:gd name="T55" fmla="*/ 0 h 339"/>
                <a:gd name="T56" fmla="*/ 71 w 229"/>
                <a:gd name="T57" fmla="*/ 3 h 339"/>
                <a:gd name="T58" fmla="*/ 44 w 229"/>
                <a:gd name="T59" fmla="*/ 160 h 339"/>
                <a:gd name="T60" fmla="*/ 44 w 229"/>
                <a:gd name="T61" fmla="*/ 160 h 339"/>
                <a:gd name="T62" fmla="*/ 67 w 229"/>
                <a:gd name="T63" fmla="*/ 177 h 339"/>
                <a:gd name="T64" fmla="*/ 163 w 229"/>
                <a:gd name="T65" fmla="*/ 177 h 339"/>
                <a:gd name="T66" fmla="*/ 163 w 229"/>
                <a:gd name="T67" fmla="*/ 177 h 339"/>
                <a:gd name="T68" fmla="*/ 186 w 229"/>
                <a:gd name="T69" fmla="*/ 177 h 339"/>
                <a:gd name="T70" fmla="*/ 143 w 229"/>
                <a:gd name="T71" fmla="*/ 301 h 339"/>
                <a:gd name="T72" fmla="*/ 140 w 229"/>
                <a:gd name="T73" fmla="*/ 310 h 339"/>
                <a:gd name="T74" fmla="*/ 140 w 229"/>
                <a:gd name="T75" fmla="*/ 330 h 339"/>
                <a:gd name="T76" fmla="*/ 144 w 229"/>
                <a:gd name="T77" fmla="*/ 339 h 339"/>
                <a:gd name="T78" fmla="*/ 149 w 229"/>
                <a:gd name="T79" fmla="*/ 339 h 339"/>
                <a:gd name="T80" fmla="*/ 153 w 229"/>
                <a:gd name="T81" fmla="*/ 333 h 339"/>
                <a:gd name="T82" fmla="*/ 163 w 229"/>
                <a:gd name="T83" fmla="*/ 339 h 339"/>
                <a:gd name="T84" fmla="*/ 209 w 229"/>
                <a:gd name="T85" fmla="*/ 339 h 339"/>
                <a:gd name="T86" fmla="*/ 203 w 229"/>
                <a:gd name="T87" fmla="*/ 330 h 339"/>
                <a:gd name="T88" fmla="*/ 198 w 229"/>
                <a:gd name="T89" fmla="*/ 328 h 339"/>
                <a:gd name="T90" fmla="*/ 183 w 229"/>
                <a:gd name="T91" fmla="*/ 322 h 339"/>
                <a:gd name="T92" fmla="*/ 182 w 229"/>
                <a:gd name="T93" fmla="*/ 321 h 339"/>
                <a:gd name="T94" fmla="*/ 163 w 229"/>
                <a:gd name="T95" fmla="*/ 299 h 339"/>
                <a:gd name="T96" fmla="*/ 223 w 229"/>
                <a:gd name="T97" fmla="*/ 173 h 339"/>
                <a:gd name="T98" fmla="*/ 207 w 229"/>
                <a:gd name="T99" fmla="*/ 150 h 339"/>
                <a:gd name="T100" fmla="*/ 108 w 229"/>
                <a:gd name="T101" fmla="*/ 123 h 339"/>
                <a:gd name="T102" fmla="*/ 108 w 229"/>
                <a:gd name="T103" fmla="*/ 123 h 339"/>
                <a:gd name="T104" fmla="*/ 108 w 229"/>
                <a:gd name="T105" fmla="*/ 123 h 339"/>
                <a:gd name="T106" fmla="*/ 154 w 229"/>
                <a:gd name="T107" fmla="*/ 118 h 339"/>
                <a:gd name="T108" fmla="*/ 181 w 229"/>
                <a:gd name="T109" fmla="*/ 130 h 339"/>
                <a:gd name="T110" fmla="*/ 186 w 229"/>
                <a:gd name="T111" fmla="*/ 139 h 339"/>
                <a:gd name="T112" fmla="*/ 185 w 229"/>
                <a:gd name="T113" fmla="*/ 144 h 339"/>
                <a:gd name="T114" fmla="*/ 149 w 229"/>
                <a:gd name="T115" fmla="*/ 134 h 339"/>
                <a:gd name="T116" fmla="*/ 85 w 229"/>
                <a:gd name="T117" fmla="*/ 117 h 339"/>
                <a:gd name="T118" fmla="*/ 76 w 229"/>
                <a:gd name="T119" fmla="*/ 108 h 339"/>
                <a:gd name="T120" fmla="*/ 64 w 229"/>
                <a:gd name="T121" fmla="*/ 49 h 339"/>
                <a:gd name="T122" fmla="*/ 62 w 229"/>
                <a:gd name="T123" fmla="*/ 40 h 339"/>
                <a:gd name="T124" fmla="*/ 70 w 229"/>
                <a:gd name="T125" fmla="*/ 28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339">
                  <a:moveTo>
                    <a:pt x="155" y="267"/>
                  </a:moveTo>
                  <a:cubicBezTo>
                    <a:pt x="132" y="201"/>
                    <a:pt x="132" y="201"/>
                    <a:pt x="132" y="201"/>
                  </a:cubicBezTo>
                  <a:cubicBezTo>
                    <a:pt x="95" y="201"/>
                    <a:pt x="95" y="201"/>
                    <a:pt x="95" y="201"/>
                  </a:cubicBezTo>
                  <a:cubicBezTo>
                    <a:pt x="67" y="201"/>
                    <a:pt x="67" y="201"/>
                    <a:pt x="67" y="201"/>
                  </a:cubicBezTo>
                  <a:cubicBezTo>
                    <a:pt x="26" y="323"/>
                    <a:pt x="26" y="323"/>
                    <a:pt x="26" y="323"/>
                  </a:cubicBezTo>
                  <a:cubicBezTo>
                    <a:pt x="23" y="331"/>
                    <a:pt x="29" y="339"/>
                    <a:pt x="37" y="339"/>
                  </a:cubicBezTo>
                  <a:cubicBezTo>
                    <a:pt x="95" y="339"/>
                    <a:pt x="95" y="339"/>
                    <a:pt x="95" y="339"/>
                  </a:cubicBezTo>
                  <a:cubicBezTo>
                    <a:pt x="144" y="339"/>
                    <a:pt x="144" y="339"/>
                    <a:pt x="144" y="339"/>
                  </a:cubicBezTo>
                  <a:moveTo>
                    <a:pt x="86" y="51"/>
                  </a:moveTo>
                  <a:cubicBezTo>
                    <a:pt x="96" y="98"/>
                    <a:pt x="96" y="98"/>
                    <a:pt x="96" y="98"/>
                  </a:cubicBezTo>
                  <a:cubicBezTo>
                    <a:pt x="155" y="114"/>
                    <a:pt x="155" y="114"/>
                    <a:pt x="155" y="114"/>
                  </a:cubicBezTo>
                  <a:cubicBezTo>
                    <a:pt x="151" y="127"/>
                    <a:pt x="151" y="127"/>
                    <a:pt x="151" y="127"/>
                  </a:cubicBezTo>
                  <a:moveTo>
                    <a:pt x="44" y="160"/>
                  </a:moveTo>
                  <a:cubicBezTo>
                    <a:pt x="88" y="135"/>
                    <a:pt x="88" y="135"/>
                    <a:pt x="88" y="135"/>
                  </a:cubicBezTo>
                  <a:moveTo>
                    <a:pt x="207" y="150"/>
                  </a:moveTo>
                  <a:cubicBezTo>
                    <a:pt x="186" y="163"/>
                    <a:pt x="186" y="163"/>
                    <a:pt x="186" y="163"/>
                  </a:cubicBezTo>
                  <a:moveTo>
                    <a:pt x="24" y="59"/>
                  </a:moveTo>
                  <a:cubicBezTo>
                    <a:pt x="23" y="52"/>
                    <a:pt x="17" y="48"/>
                    <a:pt x="10" y="49"/>
                  </a:cubicBezTo>
                  <a:cubicBezTo>
                    <a:pt x="4" y="51"/>
                    <a:pt x="0" y="57"/>
                    <a:pt x="1" y="63"/>
                  </a:cubicBezTo>
                  <a:cubicBezTo>
                    <a:pt x="20" y="162"/>
                    <a:pt x="20" y="162"/>
                    <a:pt x="20" y="162"/>
                  </a:cubicBezTo>
                  <a:cubicBezTo>
                    <a:pt x="25" y="184"/>
                    <a:pt x="44" y="201"/>
                    <a:pt x="67" y="201"/>
                  </a:cubicBezTo>
                  <a:cubicBezTo>
                    <a:pt x="163" y="201"/>
                    <a:pt x="163" y="201"/>
                    <a:pt x="163" y="201"/>
                  </a:cubicBezTo>
                  <a:cubicBezTo>
                    <a:pt x="169" y="201"/>
                    <a:pt x="175" y="195"/>
                    <a:pt x="175" y="189"/>
                  </a:cubicBezTo>
                  <a:cubicBezTo>
                    <a:pt x="175" y="183"/>
                    <a:pt x="169" y="177"/>
                    <a:pt x="163" y="177"/>
                  </a:cubicBezTo>
                  <a:cubicBezTo>
                    <a:pt x="67" y="177"/>
                    <a:pt x="67" y="177"/>
                    <a:pt x="67" y="177"/>
                  </a:cubicBezTo>
                  <a:moveTo>
                    <a:pt x="93" y="85"/>
                  </a:moveTo>
                  <a:cubicBezTo>
                    <a:pt x="100" y="69"/>
                    <a:pt x="116" y="62"/>
                    <a:pt x="116" y="49"/>
                  </a:cubicBezTo>
                  <a:cubicBezTo>
                    <a:pt x="116" y="39"/>
                    <a:pt x="105" y="0"/>
                    <a:pt x="83" y="0"/>
                  </a:cubicBezTo>
                  <a:cubicBezTo>
                    <a:pt x="79" y="0"/>
                    <a:pt x="75" y="1"/>
                    <a:pt x="71" y="3"/>
                  </a:cubicBezTo>
                  <a:cubicBezTo>
                    <a:pt x="52" y="11"/>
                    <a:pt x="33" y="44"/>
                    <a:pt x="44" y="160"/>
                  </a:cubicBezTo>
                  <a:cubicBezTo>
                    <a:pt x="44" y="160"/>
                    <a:pt x="44" y="160"/>
                    <a:pt x="44" y="160"/>
                  </a:cubicBezTo>
                  <a:cubicBezTo>
                    <a:pt x="47" y="170"/>
                    <a:pt x="56" y="177"/>
                    <a:pt x="67" y="177"/>
                  </a:cubicBezTo>
                  <a:cubicBezTo>
                    <a:pt x="163" y="177"/>
                    <a:pt x="163" y="177"/>
                    <a:pt x="163" y="177"/>
                  </a:cubicBezTo>
                  <a:cubicBezTo>
                    <a:pt x="163" y="177"/>
                    <a:pt x="163" y="177"/>
                    <a:pt x="163" y="177"/>
                  </a:cubicBezTo>
                  <a:cubicBezTo>
                    <a:pt x="186" y="177"/>
                    <a:pt x="186" y="177"/>
                    <a:pt x="186" y="177"/>
                  </a:cubicBezTo>
                  <a:cubicBezTo>
                    <a:pt x="143" y="301"/>
                    <a:pt x="143" y="301"/>
                    <a:pt x="143" y="301"/>
                  </a:cubicBezTo>
                  <a:cubicBezTo>
                    <a:pt x="140" y="310"/>
                    <a:pt x="140" y="310"/>
                    <a:pt x="140" y="310"/>
                  </a:cubicBezTo>
                  <a:cubicBezTo>
                    <a:pt x="138" y="316"/>
                    <a:pt x="138" y="323"/>
                    <a:pt x="140" y="330"/>
                  </a:cubicBezTo>
                  <a:cubicBezTo>
                    <a:pt x="144" y="339"/>
                    <a:pt x="144" y="339"/>
                    <a:pt x="144" y="339"/>
                  </a:cubicBezTo>
                  <a:cubicBezTo>
                    <a:pt x="149" y="339"/>
                    <a:pt x="149" y="339"/>
                    <a:pt x="149" y="339"/>
                  </a:cubicBezTo>
                  <a:cubicBezTo>
                    <a:pt x="153" y="333"/>
                    <a:pt x="153" y="333"/>
                    <a:pt x="153" y="333"/>
                  </a:cubicBezTo>
                  <a:cubicBezTo>
                    <a:pt x="163" y="339"/>
                    <a:pt x="163" y="339"/>
                    <a:pt x="163" y="339"/>
                  </a:cubicBezTo>
                  <a:cubicBezTo>
                    <a:pt x="209" y="339"/>
                    <a:pt x="209" y="339"/>
                    <a:pt x="209" y="339"/>
                  </a:cubicBezTo>
                  <a:cubicBezTo>
                    <a:pt x="209" y="331"/>
                    <a:pt x="203" y="330"/>
                    <a:pt x="203" y="330"/>
                  </a:cubicBezTo>
                  <a:cubicBezTo>
                    <a:pt x="198" y="328"/>
                    <a:pt x="198" y="328"/>
                    <a:pt x="198" y="328"/>
                  </a:cubicBezTo>
                  <a:cubicBezTo>
                    <a:pt x="193" y="326"/>
                    <a:pt x="188" y="324"/>
                    <a:pt x="183" y="322"/>
                  </a:cubicBezTo>
                  <a:cubicBezTo>
                    <a:pt x="182" y="321"/>
                    <a:pt x="182" y="321"/>
                    <a:pt x="182" y="321"/>
                  </a:cubicBezTo>
                  <a:cubicBezTo>
                    <a:pt x="163" y="299"/>
                    <a:pt x="163" y="299"/>
                    <a:pt x="163" y="299"/>
                  </a:cubicBezTo>
                  <a:cubicBezTo>
                    <a:pt x="223" y="173"/>
                    <a:pt x="223" y="173"/>
                    <a:pt x="223" y="173"/>
                  </a:cubicBezTo>
                  <a:cubicBezTo>
                    <a:pt x="223" y="173"/>
                    <a:pt x="229" y="156"/>
                    <a:pt x="207" y="150"/>
                  </a:cubicBezTo>
                  <a:cubicBezTo>
                    <a:pt x="108" y="123"/>
                    <a:pt x="108" y="123"/>
                    <a:pt x="108" y="123"/>
                  </a:cubicBezTo>
                  <a:cubicBezTo>
                    <a:pt x="108" y="123"/>
                    <a:pt x="108" y="123"/>
                    <a:pt x="108" y="123"/>
                  </a:cubicBezTo>
                  <a:cubicBezTo>
                    <a:pt x="108" y="123"/>
                    <a:pt x="108" y="123"/>
                    <a:pt x="108" y="123"/>
                  </a:cubicBezTo>
                  <a:moveTo>
                    <a:pt x="154" y="118"/>
                  </a:moveTo>
                  <a:cubicBezTo>
                    <a:pt x="181" y="130"/>
                    <a:pt x="181" y="130"/>
                    <a:pt x="181" y="130"/>
                  </a:cubicBezTo>
                  <a:cubicBezTo>
                    <a:pt x="185" y="131"/>
                    <a:pt x="187" y="135"/>
                    <a:pt x="186" y="139"/>
                  </a:cubicBezTo>
                  <a:cubicBezTo>
                    <a:pt x="185" y="144"/>
                    <a:pt x="185" y="144"/>
                    <a:pt x="185" y="144"/>
                  </a:cubicBezTo>
                  <a:cubicBezTo>
                    <a:pt x="149" y="134"/>
                    <a:pt x="149" y="134"/>
                    <a:pt x="149" y="134"/>
                  </a:cubicBezTo>
                  <a:cubicBezTo>
                    <a:pt x="85" y="117"/>
                    <a:pt x="85" y="117"/>
                    <a:pt x="85" y="117"/>
                  </a:cubicBezTo>
                  <a:cubicBezTo>
                    <a:pt x="81" y="116"/>
                    <a:pt x="77" y="112"/>
                    <a:pt x="76" y="108"/>
                  </a:cubicBezTo>
                  <a:cubicBezTo>
                    <a:pt x="64" y="49"/>
                    <a:pt x="64" y="49"/>
                    <a:pt x="64" y="49"/>
                  </a:cubicBezTo>
                  <a:cubicBezTo>
                    <a:pt x="62" y="40"/>
                    <a:pt x="62" y="40"/>
                    <a:pt x="62" y="40"/>
                  </a:cubicBezTo>
                  <a:cubicBezTo>
                    <a:pt x="61" y="35"/>
                    <a:pt x="64" y="29"/>
                    <a:pt x="70" y="28"/>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6" name="Freeform 47">
              <a:extLst>
                <a:ext uri="{FF2B5EF4-FFF2-40B4-BE49-F238E27FC236}">
                  <a16:creationId xmlns:a16="http://schemas.microsoft.com/office/drawing/2014/main" id="{D0379EF4-2194-48A3-8791-AFD6D57BC27E}"/>
                </a:ext>
              </a:extLst>
            </p:cNvPr>
            <p:cNvSpPr>
              <a:spLocks/>
            </p:cNvSpPr>
            <p:nvPr userDrawn="1"/>
          </p:nvSpPr>
          <p:spPr bwMode="auto">
            <a:xfrm>
              <a:off x="10391246" y="3955607"/>
              <a:ext cx="309074" cy="224164"/>
            </a:xfrm>
            <a:custGeom>
              <a:avLst/>
              <a:gdLst>
                <a:gd name="T0" fmla="*/ 57 w 91"/>
                <a:gd name="T1" fmla="*/ 32 h 66"/>
                <a:gd name="T2" fmla="*/ 50 w 91"/>
                <a:gd name="T3" fmla="*/ 23 h 66"/>
                <a:gd name="T4" fmla="*/ 44 w 91"/>
                <a:gd name="T5" fmla="*/ 18 h 66"/>
                <a:gd name="T6" fmla="*/ 43 w 91"/>
                <a:gd name="T7" fmla="*/ 17 h 66"/>
                <a:gd name="T8" fmla="*/ 38 w 91"/>
                <a:gd name="T9" fmla="*/ 13 h 66"/>
                <a:gd name="T10" fmla="*/ 37 w 91"/>
                <a:gd name="T11" fmla="*/ 12 h 66"/>
                <a:gd name="T12" fmla="*/ 31 w 91"/>
                <a:gd name="T13" fmla="*/ 8 h 66"/>
                <a:gd name="T14" fmla="*/ 30 w 91"/>
                <a:gd name="T15" fmla="*/ 8 h 66"/>
                <a:gd name="T16" fmla="*/ 24 w 91"/>
                <a:gd name="T17" fmla="*/ 4 h 66"/>
                <a:gd name="T18" fmla="*/ 24 w 91"/>
                <a:gd name="T19" fmla="*/ 4 h 66"/>
                <a:gd name="T20" fmla="*/ 20 w 91"/>
                <a:gd name="T21" fmla="*/ 3 h 66"/>
                <a:gd name="T22" fmla="*/ 3 w 91"/>
                <a:gd name="T23" fmla="*/ 6 h 66"/>
                <a:gd name="T24" fmla="*/ 4 w 91"/>
                <a:gd name="T25" fmla="*/ 17 h 66"/>
                <a:gd name="T26" fmla="*/ 34 w 91"/>
                <a:gd name="T27" fmla="*/ 46 h 66"/>
                <a:gd name="T28" fmla="*/ 44 w 91"/>
                <a:gd name="T29" fmla="*/ 58 h 66"/>
                <a:gd name="T30" fmla="*/ 47 w 91"/>
                <a:gd name="T31" fmla="*/ 61 h 66"/>
                <a:gd name="T32" fmla="*/ 60 w 91"/>
                <a:gd name="T33" fmla="*/ 61 h 66"/>
                <a:gd name="T34" fmla="*/ 78 w 91"/>
                <a:gd name="T35" fmla="*/ 61 h 66"/>
                <a:gd name="T36" fmla="*/ 91 w 91"/>
                <a:gd name="T37" fmla="*/ 49 h 66"/>
                <a:gd name="T38" fmla="*/ 66 w 91"/>
                <a:gd name="T39" fmla="*/ 24 h 66"/>
                <a:gd name="T40" fmla="*/ 57 w 91"/>
                <a:gd name="T4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 h="66">
                  <a:moveTo>
                    <a:pt x="57" y="32"/>
                  </a:moveTo>
                  <a:cubicBezTo>
                    <a:pt x="55" y="29"/>
                    <a:pt x="52" y="26"/>
                    <a:pt x="50" y="23"/>
                  </a:cubicBezTo>
                  <a:cubicBezTo>
                    <a:pt x="48" y="21"/>
                    <a:pt x="46" y="19"/>
                    <a:pt x="44" y="18"/>
                  </a:cubicBezTo>
                  <a:cubicBezTo>
                    <a:pt x="44" y="18"/>
                    <a:pt x="44" y="17"/>
                    <a:pt x="43" y="17"/>
                  </a:cubicBezTo>
                  <a:cubicBezTo>
                    <a:pt x="42" y="16"/>
                    <a:pt x="40" y="14"/>
                    <a:pt x="38" y="13"/>
                  </a:cubicBezTo>
                  <a:cubicBezTo>
                    <a:pt x="37" y="13"/>
                    <a:pt x="37" y="12"/>
                    <a:pt x="37" y="12"/>
                  </a:cubicBezTo>
                  <a:cubicBezTo>
                    <a:pt x="35" y="11"/>
                    <a:pt x="33" y="10"/>
                    <a:pt x="31" y="8"/>
                  </a:cubicBezTo>
                  <a:cubicBezTo>
                    <a:pt x="31" y="8"/>
                    <a:pt x="31" y="8"/>
                    <a:pt x="30" y="8"/>
                  </a:cubicBezTo>
                  <a:cubicBezTo>
                    <a:pt x="28" y="7"/>
                    <a:pt x="26" y="6"/>
                    <a:pt x="24" y="4"/>
                  </a:cubicBezTo>
                  <a:cubicBezTo>
                    <a:pt x="24" y="4"/>
                    <a:pt x="24" y="4"/>
                    <a:pt x="24" y="4"/>
                  </a:cubicBezTo>
                  <a:cubicBezTo>
                    <a:pt x="23" y="4"/>
                    <a:pt x="21" y="3"/>
                    <a:pt x="20" y="3"/>
                  </a:cubicBezTo>
                  <a:cubicBezTo>
                    <a:pt x="14" y="0"/>
                    <a:pt x="8" y="1"/>
                    <a:pt x="3" y="6"/>
                  </a:cubicBezTo>
                  <a:cubicBezTo>
                    <a:pt x="0" y="9"/>
                    <a:pt x="1" y="14"/>
                    <a:pt x="4" y="17"/>
                  </a:cubicBezTo>
                  <a:cubicBezTo>
                    <a:pt x="15" y="25"/>
                    <a:pt x="25" y="35"/>
                    <a:pt x="34" y="46"/>
                  </a:cubicBezTo>
                  <a:cubicBezTo>
                    <a:pt x="37" y="51"/>
                    <a:pt x="40" y="55"/>
                    <a:pt x="44" y="58"/>
                  </a:cubicBezTo>
                  <a:cubicBezTo>
                    <a:pt x="47" y="61"/>
                    <a:pt x="47" y="61"/>
                    <a:pt x="47" y="61"/>
                  </a:cubicBezTo>
                  <a:cubicBezTo>
                    <a:pt x="51" y="65"/>
                    <a:pt x="57" y="65"/>
                    <a:pt x="60" y="61"/>
                  </a:cubicBezTo>
                  <a:cubicBezTo>
                    <a:pt x="65" y="66"/>
                    <a:pt x="73" y="66"/>
                    <a:pt x="78" y="61"/>
                  </a:cubicBezTo>
                  <a:cubicBezTo>
                    <a:pt x="91" y="49"/>
                    <a:pt x="91" y="49"/>
                    <a:pt x="91" y="49"/>
                  </a:cubicBezTo>
                  <a:cubicBezTo>
                    <a:pt x="66" y="24"/>
                    <a:pt x="66" y="24"/>
                    <a:pt x="66" y="24"/>
                  </a:cubicBezTo>
                  <a:cubicBezTo>
                    <a:pt x="63" y="26"/>
                    <a:pt x="60" y="29"/>
                    <a:pt x="57" y="32"/>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7" name="Freeform 48">
              <a:extLst>
                <a:ext uri="{FF2B5EF4-FFF2-40B4-BE49-F238E27FC236}">
                  <a16:creationId xmlns:a16="http://schemas.microsoft.com/office/drawing/2014/main" id="{21D0C1B4-D243-4494-813E-8895329BE683}"/>
                </a:ext>
              </a:extLst>
            </p:cNvPr>
            <p:cNvSpPr>
              <a:spLocks/>
            </p:cNvSpPr>
            <p:nvPr userDrawn="1"/>
          </p:nvSpPr>
          <p:spPr bwMode="auto">
            <a:xfrm>
              <a:off x="10472760" y="3928436"/>
              <a:ext cx="142650" cy="135857"/>
            </a:xfrm>
            <a:custGeom>
              <a:avLst/>
              <a:gdLst>
                <a:gd name="T0" fmla="*/ 7 w 42"/>
                <a:gd name="T1" fmla="*/ 16 h 40"/>
                <a:gd name="T2" fmla="*/ 13 w 42"/>
                <a:gd name="T3" fmla="*/ 20 h 40"/>
                <a:gd name="T4" fmla="*/ 14 w 42"/>
                <a:gd name="T5" fmla="*/ 21 h 40"/>
                <a:gd name="T6" fmla="*/ 19 w 42"/>
                <a:gd name="T7" fmla="*/ 25 h 40"/>
                <a:gd name="T8" fmla="*/ 20 w 42"/>
                <a:gd name="T9" fmla="*/ 26 h 40"/>
                <a:gd name="T10" fmla="*/ 26 w 42"/>
                <a:gd name="T11" fmla="*/ 31 h 40"/>
                <a:gd name="T12" fmla="*/ 33 w 42"/>
                <a:gd name="T13" fmla="*/ 40 h 40"/>
                <a:gd name="T14" fmla="*/ 42 w 42"/>
                <a:gd name="T15" fmla="*/ 32 h 40"/>
                <a:gd name="T16" fmla="*/ 10 w 42"/>
                <a:gd name="T17" fmla="*/ 0 h 40"/>
                <a:gd name="T18" fmla="*/ 2 w 42"/>
                <a:gd name="T19" fmla="*/ 8 h 40"/>
                <a:gd name="T20" fmla="*/ 0 w 42"/>
                <a:gd name="T21" fmla="*/ 12 h 40"/>
                <a:gd name="T22" fmla="*/ 6 w 42"/>
                <a:gd name="T23" fmla="*/ 16 h 40"/>
                <a:gd name="T24" fmla="*/ 7 w 42"/>
                <a:gd name="T25"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40">
                  <a:moveTo>
                    <a:pt x="7" y="16"/>
                  </a:moveTo>
                  <a:cubicBezTo>
                    <a:pt x="9" y="18"/>
                    <a:pt x="11" y="19"/>
                    <a:pt x="13" y="20"/>
                  </a:cubicBezTo>
                  <a:cubicBezTo>
                    <a:pt x="13" y="20"/>
                    <a:pt x="13" y="21"/>
                    <a:pt x="14" y="21"/>
                  </a:cubicBezTo>
                  <a:cubicBezTo>
                    <a:pt x="16" y="22"/>
                    <a:pt x="18" y="24"/>
                    <a:pt x="19" y="25"/>
                  </a:cubicBezTo>
                  <a:cubicBezTo>
                    <a:pt x="20" y="25"/>
                    <a:pt x="20" y="26"/>
                    <a:pt x="20" y="26"/>
                  </a:cubicBezTo>
                  <a:cubicBezTo>
                    <a:pt x="22" y="27"/>
                    <a:pt x="24" y="29"/>
                    <a:pt x="26" y="31"/>
                  </a:cubicBezTo>
                  <a:cubicBezTo>
                    <a:pt x="28" y="34"/>
                    <a:pt x="31" y="37"/>
                    <a:pt x="33" y="40"/>
                  </a:cubicBezTo>
                  <a:cubicBezTo>
                    <a:pt x="36" y="37"/>
                    <a:pt x="39" y="34"/>
                    <a:pt x="42" y="32"/>
                  </a:cubicBezTo>
                  <a:cubicBezTo>
                    <a:pt x="10" y="0"/>
                    <a:pt x="10" y="0"/>
                    <a:pt x="10" y="0"/>
                  </a:cubicBezTo>
                  <a:cubicBezTo>
                    <a:pt x="2" y="8"/>
                    <a:pt x="2" y="8"/>
                    <a:pt x="2" y="8"/>
                  </a:cubicBezTo>
                  <a:cubicBezTo>
                    <a:pt x="0" y="9"/>
                    <a:pt x="0" y="11"/>
                    <a:pt x="0" y="12"/>
                  </a:cubicBezTo>
                  <a:cubicBezTo>
                    <a:pt x="2" y="14"/>
                    <a:pt x="4" y="15"/>
                    <a:pt x="6" y="16"/>
                  </a:cubicBezTo>
                  <a:cubicBezTo>
                    <a:pt x="7" y="16"/>
                    <a:pt x="7" y="16"/>
                    <a:pt x="7" y="16"/>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8" name="Freeform 49">
              <a:extLst>
                <a:ext uri="{FF2B5EF4-FFF2-40B4-BE49-F238E27FC236}">
                  <a16:creationId xmlns:a16="http://schemas.microsoft.com/office/drawing/2014/main" id="{6E2FC3DD-AB1D-4ECF-97B1-5DFC17F0A428}"/>
                </a:ext>
              </a:extLst>
            </p:cNvPr>
            <p:cNvSpPr>
              <a:spLocks/>
            </p:cNvSpPr>
            <p:nvPr userDrawn="1"/>
          </p:nvSpPr>
          <p:spPr bwMode="auto">
            <a:xfrm>
              <a:off x="10391246" y="3955607"/>
              <a:ext cx="309074" cy="224164"/>
            </a:xfrm>
            <a:custGeom>
              <a:avLst/>
              <a:gdLst>
                <a:gd name="T0" fmla="*/ 66 w 91"/>
                <a:gd name="T1" fmla="*/ 24 h 66"/>
                <a:gd name="T2" fmla="*/ 57 w 91"/>
                <a:gd name="T3" fmla="*/ 32 h 66"/>
                <a:gd name="T4" fmla="*/ 50 w 91"/>
                <a:gd name="T5" fmla="*/ 23 h 66"/>
                <a:gd name="T6" fmla="*/ 44 w 91"/>
                <a:gd name="T7" fmla="*/ 18 h 66"/>
                <a:gd name="T8" fmla="*/ 43 w 91"/>
                <a:gd name="T9" fmla="*/ 17 h 66"/>
                <a:gd name="T10" fmla="*/ 38 w 91"/>
                <a:gd name="T11" fmla="*/ 13 h 66"/>
                <a:gd name="T12" fmla="*/ 37 w 91"/>
                <a:gd name="T13" fmla="*/ 12 h 66"/>
                <a:gd name="T14" fmla="*/ 31 w 91"/>
                <a:gd name="T15" fmla="*/ 8 h 66"/>
                <a:gd name="T16" fmla="*/ 30 w 91"/>
                <a:gd name="T17" fmla="*/ 8 h 66"/>
                <a:gd name="T18" fmla="*/ 24 w 91"/>
                <a:gd name="T19" fmla="*/ 4 h 66"/>
                <a:gd name="T20" fmla="*/ 24 w 91"/>
                <a:gd name="T21" fmla="*/ 4 h 66"/>
                <a:gd name="T22" fmla="*/ 20 w 91"/>
                <a:gd name="T23" fmla="*/ 3 h 66"/>
                <a:gd name="T24" fmla="*/ 3 w 91"/>
                <a:gd name="T25" fmla="*/ 6 h 66"/>
                <a:gd name="T26" fmla="*/ 4 w 91"/>
                <a:gd name="T27" fmla="*/ 17 h 66"/>
                <a:gd name="T28" fmla="*/ 34 w 91"/>
                <a:gd name="T29" fmla="*/ 46 h 66"/>
                <a:gd name="T30" fmla="*/ 44 w 91"/>
                <a:gd name="T31" fmla="*/ 58 h 66"/>
                <a:gd name="T32" fmla="*/ 47 w 91"/>
                <a:gd name="T33" fmla="*/ 61 h 66"/>
                <a:gd name="T34" fmla="*/ 60 w 91"/>
                <a:gd name="T35" fmla="*/ 61 h 66"/>
                <a:gd name="T36" fmla="*/ 78 w 91"/>
                <a:gd name="T37" fmla="*/ 61 h 66"/>
                <a:gd name="T38" fmla="*/ 91 w 91"/>
                <a:gd name="T39" fmla="*/ 4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 h="66">
                  <a:moveTo>
                    <a:pt x="66" y="24"/>
                  </a:moveTo>
                  <a:cubicBezTo>
                    <a:pt x="63" y="26"/>
                    <a:pt x="60" y="29"/>
                    <a:pt x="57" y="32"/>
                  </a:cubicBezTo>
                  <a:cubicBezTo>
                    <a:pt x="55" y="29"/>
                    <a:pt x="52" y="26"/>
                    <a:pt x="50" y="23"/>
                  </a:cubicBezTo>
                  <a:cubicBezTo>
                    <a:pt x="48" y="21"/>
                    <a:pt x="46" y="19"/>
                    <a:pt x="44" y="18"/>
                  </a:cubicBezTo>
                  <a:cubicBezTo>
                    <a:pt x="44" y="18"/>
                    <a:pt x="44" y="17"/>
                    <a:pt x="43" y="17"/>
                  </a:cubicBezTo>
                  <a:cubicBezTo>
                    <a:pt x="42" y="16"/>
                    <a:pt x="40" y="14"/>
                    <a:pt x="38" y="13"/>
                  </a:cubicBezTo>
                  <a:cubicBezTo>
                    <a:pt x="37" y="13"/>
                    <a:pt x="37" y="12"/>
                    <a:pt x="37" y="12"/>
                  </a:cubicBezTo>
                  <a:cubicBezTo>
                    <a:pt x="35" y="11"/>
                    <a:pt x="33" y="10"/>
                    <a:pt x="31" y="8"/>
                  </a:cubicBezTo>
                  <a:cubicBezTo>
                    <a:pt x="31" y="8"/>
                    <a:pt x="31" y="8"/>
                    <a:pt x="30" y="8"/>
                  </a:cubicBezTo>
                  <a:cubicBezTo>
                    <a:pt x="28" y="7"/>
                    <a:pt x="26" y="6"/>
                    <a:pt x="24" y="4"/>
                  </a:cubicBezTo>
                  <a:cubicBezTo>
                    <a:pt x="24" y="4"/>
                    <a:pt x="24" y="4"/>
                    <a:pt x="24" y="4"/>
                  </a:cubicBezTo>
                  <a:cubicBezTo>
                    <a:pt x="23" y="4"/>
                    <a:pt x="21" y="3"/>
                    <a:pt x="20" y="3"/>
                  </a:cubicBezTo>
                  <a:cubicBezTo>
                    <a:pt x="14" y="0"/>
                    <a:pt x="8" y="1"/>
                    <a:pt x="3" y="6"/>
                  </a:cubicBezTo>
                  <a:cubicBezTo>
                    <a:pt x="0" y="9"/>
                    <a:pt x="1" y="14"/>
                    <a:pt x="4" y="17"/>
                  </a:cubicBezTo>
                  <a:cubicBezTo>
                    <a:pt x="15" y="25"/>
                    <a:pt x="25" y="35"/>
                    <a:pt x="34" y="46"/>
                  </a:cubicBezTo>
                  <a:cubicBezTo>
                    <a:pt x="37" y="51"/>
                    <a:pt x="40" y="55"/>
                    <a:pt x="44" y="58"/>
                  </a:cubicBezTo>
                  <a:cubicBezTo>
                    <a:pt x="47" y="61"/>
                    <a:pt x="47" y="61"/>
                    <a:pt x="47" y="61"/>
                  </a:cubicBezTo>
                  <a:cubicBezTo>
                    <a:pt x="51" y="65"/>
                    <a:pt x="57" y="65"/>
                    <a:pt x="60" y="61"/>
                  </a:cubicBezTo>
                  <a:cubicBezTo>
                    <a:pt x="65" y="66"/>
                    <a:pt x="73" y="66"/>
                    <a:pt x="78" y="61"/>
                  </a:cubicBezTo>
                  <a:cubicBezTo>
                    <a:pt x="91" y="49"/>
                    <a:pt x="91" y="49"/>
                    <a:pt x="91" y="49"/>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9" name="Freeform 50">
              <a:extLst>
                <a:ext uri="{FF2B5EF4-FFF2-40B4-BE49-F238E27FC236}">
                  <a16:creationId xmlns:a16="http://schemas.microsoft.com/office/drawing/2014/main" id="{54ADB555-D8FA-44AF-8852-ADB6BEFE5F09}"/>
                </a:ext>
              </a:extLst>
            </p:cNvPr>
            <p:cNvSpPr>
              <a:spLocks/>
            </p:cNvSpPr>
            <p:nvPr userDrawn="1"/>
          </p:nvSpPr>
          <p:spPr bwMode="auto">
            <a:xfrm>
              <a:off x="10472760" y="3928436"/>
              <a:ext cx="196992" cy="163028"/>
            </a:xfrm>
            <a:custGeom>
              <a:avLst/>
              <a:gdLst>
                <a:gd name="T0" fmla="*/ 42 w 58"/>
                <a:gd name="T1" fmla="*/ 32 h 48"/>
                <a:gd name="T2" fmla="*/ 33 w 58"/>
                <a:gd name="T3" fmla="*/ 40 h 48"/>
                <a:gd name="T4" fmla="*/ 26 w 58"/>
                <a:gd name="T5" fmla="*/ 31 h 48"/>
                <a:gd name="T6" fmla="*/ 20 w 58"/>
                <a:gd name="T7" fmla="*/ 26 h 48"/>
                <a:gd name="T8" fmla="*/ 19 w 58"/>
                <a:gd name="T9" fmla="*/ 25 h 48"/>
                <a:gd name="T10" fmla="*/ 14 w 58"/>
                <a:gd name="T11" fmla="*/ 21 h 48"/>
                <a:gd name="T12" fmla="*/ 13 w 58"/>
                <a:gd name="T13" fmla="*/ 20 h 48"/>
                <a:gd name="T14" fmla="*/ 7 w 58"/>
                <a:gd name="T15" fmla="*/ 16 h 48"/>
                <a:gd name="T16" fmla="*/ 6 w 58"/>
                <a:gd name="T17" fmla="*/ 16 h 48"/>
                <a:gd name="T18" fmla="*/ 0 w 58"/>
                <a:gd name="T19" fmla="*/ 12 h 48"/>
                <a:gd name="T20" fmla="*/ 2 w 58"/>
                <a:gd name="T21" fmla="*/ 8 h 48"/>
                <a:gd name="T22" fmla="*/ 10 w 58"/>
                <a:gd name="T23" fmla="*/ 0 h 48"/>
                <a:gd name="T24" fmla="*/ 58 w 58"/>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48">
                  <a:moveTo>
                    <a:pt x="42" y="32"/>
                  </a:moveTo>
                  <a:cubicBezTo>
                    <a:pt x="39" y="34"/>
                    <a:pt x="36" y="37"/>
                    <a:pt x="33" y="40"/>
                  </a:cubicBezTo>
                  <a:cubicBezTo>
                    <a:pt x="31" y="37"/>
                    <a:pt x="28" y="34"/>
                    <a:pt x="26" y="31"/>
                  </a:cubicBezTo>
                  <a:cubicBezTo>
                    <a:pt x="24" y="29"/>
                    <a:pt x="22" y="27"/>
                    <a:pt x="20" y="26"/>
                  </a:cubicBezTo>
                  <a:cubicBezTo>
                    <a:pt x="20" y="26"/>
                    <a:pt x="20" y="25"/>
                    <a:pt x="19" y="25"/>
                  </a:cubicBezTo>
                  <a:cubicBezTo>
                    <a:pt x="18" y="24"/>
                    <a:pt x="16" y="22"/>
                    <a:pt x="14" y="21"/>
                  </a:cubicBezTo>
                  <a:cubicBezTo>
                    <a:pt x="13" y="21"/>
                    <a:pt x="13" y="20"/>
                    <a:pt x="13" y="20"/>
                  </a:cubicBezTo>
                  <a:cubicBezTo>
                    <a:pt x="11" y="19"/>
                    <a:pt x="9" y="18"/>
                    <a:pt x="7" y="16"/>
                  </a:cubicBezTo>
                  <a:cubicBezTo>
                    <a:pt x="7" y="16"/>
                    <a:pt x="7" y="16"/>
                    <a:pt x="6" y="16"/>
                  </a:cubicBezTo>
                  <a:cubicBezTo>
                    <a:pt x="4" y="15"/>
                    <a:pt x="2" y="14"/>
                    <a:pt x="0" y="12"/>
                  </a:cubicBezTo>
                  <a:cubicBezTo>
                    <a:pt x="0" y="11"/>
                    <a:pt x="0" y="9"/>
                    <a:pt x="2" y="8"/>
                  </a:cubicBezTo>
                  <a:cubicBezTo>
                    <a:pt x="10" y="0"/>
                    <a:pt x="10" y="0"/>
                    <a:pt x="10" y="0"/>
                  </a:cubicBezTo>
                  <a:cubicBezTo>
                    <a:pt x="58" y="48"/>
                    <a:pt x="58" y="48"/>
                    <a:pt x="58" y="48"/>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0" name="Group 9">
            <a:extLst>
              <a:ext uri="{FF2B5EF4-FFF2-40B4-BE49-F238E27FC236}">
                <a16:creationId xmlns:a16="http://schemas.microsoft.com/office/drawing/2014/main" id="{6BA099FA-B63F-450A-A674-07D06C5E7C8F}"/>
              </a:ext>
            </a:extLst>
          </p:cNvPr>
          <p:cNvGrpSpPr/>
          <p:nvPr userDrawn="1"/>
        </p:nvGrpSpPr>
        <p:grpSpPr>
          <a:xfrm>
            <a:off x="10581446" y="2525714"/>
            <a:ext cx="507766" cy="781177"/>
            <a:chOff x="10581446" y="2525714"/>
            <a:chExt cx="507766" cy="781177"/>
          </a:xfrm>
        </p:grpSpPr>
        <p:sp>
          <p:nvSpPr>
            <p:cNvPr id="200" name="Freeform 51">
              <a:extLst>
                <a:ext uri="{FF2B5EF4-FFF2-40B4-BE49-F238E27FC236}">
                  <a16:creationId xmlns:a16="http://schemas.microsoft.com/office/drawing/2014/main" id="{2FB07718-24F3-47EE-89C7-459946693522}"/>
                </a:ext>
              </a:extLst>
            </p:cNvPr>
            <p:cNvSpPr>
              <a:spLocks/>
            </p:cNvSpPr>
            <p:nvPr userDrawn="1"/>
          </p:nvSpPr>
          <p:spPr bwMode="auto">
            <a:xfrm>
              <a:off x="10618806" y="2590246"/>
              <a:ext cx="426251" cy="645320"/>
            </a:xfrm>
            <a:custGeom>
              <a:avLst/>
              <a:gdLst>
                <a:gd name="T0" fmla="*/ 126 w 126"/>
                <a:gd name="T1" fmla="*/ 190 h 190"/>
                <a:gd name="T2" fmla="*/ 123 w 126"/>
                <a:gd name="T3" fmla="*/ 155 h 190"/>
                <a:gd name="T4" fmla="*/ 123 w 126"/>
                <a:gd name="T5" fmla="*/ 0 h 190"/>
                <a:gd name="T6" fmla="*/ 3 w 126"/>
                <a:gd name="T7" fmla="*/ 0 h 190"/>
                <a:gd name="T8" fmla="*/ 3 w 126"/>
                <a:gd name="T9" fmla="*/ 155 h 190"/>
                <a:gd name="T10" fmla="*/ 0 w 126"/>
                <a:gd name="T11" fmla="*/ 190 h 190"/>
                <a:gd name="T12" fmla="*/ 126 w 126"/>
                <a:gd name="T13" fmla="*/ 190 h 190"/>
              </a:gdLst>
              <a:ahLst/>
              <a:cxnLst>
                <a:cxn ang="0">
                  <a:pos x="T0" y="T1"/>
                </a:cxn>
                <a:cxn ang="0">
                  <a:pos x="T2" y="T3"/>
                </a:cxn>
                <a:cxn ang="0">
                  <a:pos x="T4" y="T5"/>
                </a:cxn>
                <a:cxn ang="0">
                  <a:pos x="T6" y="T7"/>
                </a:cxn>
                <a:cxn ang="0">
                  <a:pos x="T8" y="T9"/>
                </a:cxn>
                <a:cxn ang="0">
                  <a:pos x="T10" y="T11"/>
                </a:cxn>
                <a:cxn ang="0">
                  <a:pos x="T12" y="T13"/>
                </a:cxn>
              </a:cxnLst>
              <a:rect l="0" t="0" r="r" b="b"/>
              <a:pathLst>
                <a:path w="126" h="190">
                  <a:moveTo>
                    <a:pt x="126" y="190"/>
                  </a:moveTo>
                  <a:cubicBezTo>
                    <a:pt x="126" y="190"/>
                    <a:pt x="123" y="166"/>
                    <a:pt x="123" y="155"/>
                  </a:cubicBezTo>
                  <a:cubicBezTo>
                    <a:pt x="123" y="0"/>
                    <a:pt x="123" y="0"/>
                    <a:pt x="123" y="0"/>
                  </a:cubicBezTo>
                  <a:cubicBezTo>
                    <a:pt x="3" y="0"/>
                    <a:pt x="3" y="0"/>
                    <a:pt x="3" y="0"/>
                  </a:cubicBezTo>
                  <a:cubicBezTo>
                    <a:pt x="3" y="155"/>
                    <a:pt x="3" y="155"/>
                    <a:pt x="3" y="155"/>
                  </a:cubicBezTo>
                  <a:cubicBezTo>
                    <a:pt x="3" y="166"/>
                    <a:pt x="0" y="190"/>
                    <a:pt x="0" y="190"/>
                  </a:cubicBezTo>
                  <a:lnTo>
                    <a:pt x="126" y="190"/>
                  </a:ln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1" name="Freeform 52">
              <a:extLst>
                <a:ext uri="{FF2B5EF4-FFF2-40B4-BE49-F238E27FC236}">
                  <a16:creationId xmlns:a16="http://schemas.microsoft.com/office/drawing/2014/main" id="{15C7C6E5-DCE2-47CD-BDF5-C2104654C37F}"/>
                </a:ext>
              </a:extLst>
            </p:cNvPr>
            <p:cNvSpPr>
              <a:spLocks/>
            </p:cNvSpPr>
            <p:nvPr userDrawn="1"/>
          </p:nvSpPr>
          <p:spPr bwMode="auto">
            <a:xfrm>
              <a:off x="11034869" y="2641192"/>
              <a:ext cx="10189" cy="594374"/>
            </a:xfrm>
            <a:custGeom>
              <a:avLst/>
              <a:gdLst>
                <a:gd name="T0" fmla="*/ 3 w 3"/>
                <a:gd name="T1" fmla="*/ 175 h 175"/>
                <a:gd name="T2" fmla="*/ 0 w 3"/>
                <a:gd name="T3" fmla="*/ 140 h 175"/>
                <a:gd name="T4" fmla="*/ 0 w 3"/>
                <a:gd name="T5" fmla="*/ 0 h 175"/>
              </a:gdLst>
              <a:ahLst/>
              <a:cxnLst>
                <a:cxn ang="0">
                  <a:pos x="T0" y="T1"/>
                </a:cxn>
                <a:cxn ang="0">
                  <a:pos x="T2" y="T3"/>
                </a:cxn>
                <a:cxn ang="0">
                  <a:pos x="T4" y="T5"/>
                </a:cxn>
              </a:cxnLst>
              <a:rect l="0" t="0" r="r" b="b"/>
              <a:pathLst>
                <a:path w="3" h="175">
                  <a:moveTo>
                    <a:pt x="3" y="175"/>
                  </a:moveTo>
                  <a:cubicBezTo>
                    <a:pt x="3" y="175"/>
                    <a:pt x="0" y="151"/>
                    <a:pt x="0" y="140"/>
                  </a:cubicBezTo>
                  <a:cubicBezTo>
                    <a:pt x="0" y="0"/>
                    <a:pt x="0" y="0"/>
                    <a:pt x="0"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2" name="Freeform 53">
              <a:extLst>
                <a:ext uri="{FF2B5EF4-FFF2-40B4-BE49-F238E27FC236}">
                  <a16:creationId xmlns:a16="http://schemas.microsoft.com/office/drawing/2014/main" id="{F11C918B-8702-4D41-8D4C-38BA36D482CD}"/>
                </a:ext>
              </a:extLst>
            </p:cNvPr>
            <p:cNvSpPr>
              <a:spLocks/>
            </p:cNvSpPr>
            <p:nvPr userDrawn="1"/>
          </p:nvSpPr>
          <p:spPr bwMode="auto">
            <a:xfrm>
              <a:off x="10618806" y="2590246"/>
              <a:ext cx="10189" cy="645320"/>
            </a:xfrm>
            <a:custGeom>
              <a:avLst/>
              <a:gdLst>
                <a:gd name="T0" fmla="*/ 3 w 3"/>
                <a:gd name="T1" fmla="*/ 0 h 190"/>
                <a:gd name="T2" fmla="*/ 3 w 3"/>
                <a:gd name="T3" fmla="*/ 155 h 190"/>
                <a:gd name="T4" fmla="*/ 0 w 3"/>
                <a:gd name="T5" fmla="*/ 190 h 190"/>
              </a:gdLst>
              <a:ahLst/>
              <a:cxnLst>
                <a:cxn ang="0">
                  <a:pos x="T0" y="T1"/>
                </a:cxn>
                <a:cxn ang="0">
                  <a:pos x="T2" y="T3"/>
                </a:cxn>
                <a:cxn ang="0">
                  <a:pos x="T4" y="T5"/>
                </a:cxn>
              </a:cxnLst>
              <a:rect l="0" t="0" r="r" b="b"/>
              <a:pathLst>
                <a:path w="3" h="190">
                  <a:moveTo>
                    <a:pt x="3" y="0"/>
                  </a:moveTo>
                  <a:cubicBezTo>
                    <a:pt x="3" y="155"/>
                    <a:pt x="3" y="155"/>
                    <a:pt x="3" y="155"/>
                  </a:cubicBezTo>
                  <a:cubicBezTo>
                    <a:pt x="3" y="166"/>
                    <a:pt x="0" y="190"/>
                    <a:pt x="0" y="19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3" name="Line 54">
              <a:extLst>
                <a:ext uri="{FF2B5EF4-FFF2-40B4-BE49-F238E27FC236}">
                  <a16:creationId xmlns:a16="http://schemas.microsoft.com/office/drawing/2014/main" id="{B13BF375-2086-49B5-BE29-40B324B6265A}"/>
                </a:ext>
              </a:extLst>
            </p:cNvPr>
            <p:cNvSpPr>
              <a:spLocks noChangeShapeType="1"/>
            </p:cNvSpPr>
            <p:nvPr userDrawn="1"/>
          </p:nvSpPr>
          <p:spPr bwMode="auto">
            <a:xfrm>
              <a:off x="10628996" y="2590246"/>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5" name="Line 55">
              <a:extLst>
                <a:ext uri="{FF2B5EF4-FFF2-40B4-BE49-F238E27FC236}">
                  <a16:creationId xmlns:a16="http://schemas.microsoft.com/office/drawing/2014/main" id="{1A478E7E-51CD-4B56-9F85-7447E514FAEB}"/>
                </a:ext>
              </a:extLst>
            </p:cNvPr>
            <p:cNvSpPr>
              <a:spLocks noChangeShapeType="1"/>
            </p:cNvSpPr>
            <p:nvPr userDrawn="1"/>
          </p:nvSpPr>
          <p:spPr bwMode="auto">
            <a:xfrm>
              <a:off x="11034869" y="285177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6" name="Line 56">
              <a:extLst>
                <a:ext uri="{FF2B5EF4-FFF2-40B4-BE49-F238E27FC236}">
                  <a16:creationId xmlns:a16="http://schemas.microsoft.com/office/drawing/2014/main" id="{C84D8912-8A47-4576-9E06-FE5843203E77}"/>
                </a:ext>
              </a:extLst>
            </p:cNvPr>
            <p:cNvSpPr>
              <a:spLocks noChangeShapeType="1"/>
            </p:cNvSpPr>
            <p:nvPr userDrawn="1"/>
          </p:nvSpPr>
          <p:spPr bwMode="auto">
            <a:xfrm>
              <a:off x="10693528" y="2668364"/>
              <a:ext cx="273412"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7" name="Line 57">
              <a:extLst>
                <a:ext uri="{FF2B5EF4-FFF2-40B4-BE49-F238E27FC236}">
                  <a16:creationId xmlns:a16="http://schemas.microsoft.com/office/drawing/2014/main" id="{A2A20DA4-BFDB-435D-8CFE-0B9B878C1756}"/>
                </a:ext>
              </a:extLst>
            </p:cNvPr>
            <p:cNvSpPr>
              <a:spLocks noChangeShapeType="1"/>
            </p:cNvSpPr>
            <p:nvPr userDrawn="1"/>
          </p:nvSpPr>
          <p:spPr bwMode="auto">
            <a:xfrm>
              <a:off x="10693528" y="2712517"/>
              <a:ext cx="273412"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5" name="Line 58">
              <a:extLst>
                <a:ext uri="{FF2B5EF4-FFF2-40B4-BE49-F238E27FC236}">
                  <a16:creationId xmlns:a16="http://schemas.microsoft.com/office/drawing/2014/main" id="{5ADCD501-E2DA-43F7-8150-8C60DF0CC0A3}"/>
                </a:ext>
              </a:extLst>
            </p:cNvPr>
            <p:cNvSpPr>
              <a:spLocks noChangeShapeType="1"/>
            </p:cNvSpPr>
            <p:nvPr userDrawn="1"/>
          </p:nvSpPr>
          <p:spPr bwMode="auto">
            <a:xfrm>
              <a:off x="10693528" y="2756671"/>
              <a:ext cx="273412"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6" name="Line 59">
              <a:extLst>
                <a:ext uri="{FF2B5EF4-FFF2-40B4-BE49-F238E27FC236}">
                  <a16:creationId xmlns:a16="http://schemas.microsoft.com/office/drawing/2014/main" id="{E36AB77A-FAE7-41C9-AFF7-3C3482BDCFDC}"/>
                </a:ext>
              </a:extLst>
            </p:cNvPr>
            <p:cNvSpPr>
              <a:spLocks noChangeShapeType="1"/>
            </p:cNvSpPr>
            <p:nvPr userDrawn="1"/>
          </p:nvSpPr>
          <p:spPr bwMode="auto">
            <a:xfrm>
              <a:off x="10693528" y="2797428"/>
              <a:ext cx="273412"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7" name="Line 60">
              <a:extLst>
                <a:ext uri="{FF2B5EF4-FFF2-40B4-BE49-F238E27FC236}">
                  <a16:creationId xmlns:a16="http://schemas.microsoft.com/office/drawing/2014/main" id="{4130D39B-CB94-4436-BCF7-D83105ED4E59}"/>
                </a:ext>
              </a:extLst>
            </p:cNvPr>
            <p:cNvSpPr>
              <a:spLocks noChangeShapeType="1"/>
            </p:cNvSpPr>
            <p:nvPr userDrawn="1"/>
          </p:nvSpPr>
          <p:spPr bwMode="auto">
            <a:xfrm>
              <a:off x="10693528" y="2841581"/>
              <a:ext cx="273412"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8" name="Line 61">
              <a:extLst>
                <a:ext uri="{FF2B5EF4-FFF2-40B4-BE49-F238E27FC236}">
                  <a16:creationId xmlns:a16="http://schemas.microsoft.com/office/drawing/2014/main" id="{90620111-E990-49EF-8513-C7B0899DB00A}"/>
                </a:ext>
              </a:extLst>
            </p:cNvPr>
            <p:cNvSpPr>
              <a:spLocks noChangeShapeType="1"/>
            </p:cNvSpPr>
            <p:nvPr userDrawn="1"/>
          </p:nvSpPr>
          <p:spPr bwMode="auto">
            <a:xfrm>
              <a:off x="10693528" y="2974042"/>
              <a:ext cx="273412"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9" name="Line 62">
              <a:extLst>
                <a:ext uri="{FF2B5EF4-FFF2-40B4-BE49-F238E27FC236}">
                  <a16:creationId xmlns:a16="http://schemas.microsoft.com/office/drawing/2014/main" id="{B1D58B7B-8539-4AAD-81B6-F213CEFB8385}"/>
                </a:ext>
              </a:extLst>
            </p:cNvPr>
            <p:cNvSpPr>
              <a:spLocks noChangeShapeType="1"/>
            </p:cNvSpPr>
            <p:nvPr userDrawn="1"/>
          </p:nvSpPr>
          <p:spPr bwMode="auto">
            <a:xfrm>
              <a:off x="10693528" y="3018195"/>
              <a:ext cx="273412"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0" name="Line 63">
              <a:extLst>
                <a:ext uri="{FF2B5EF4-FFF2-40B4-BE49-F238E27FC236}">
                  <a16:creationId xmlns:a16="http://schemas.microsoft.com/office/drawing/2014/main" id="{AF797937-8EA7-4E70-996A-939602DC46C0}"/>
                </a:ext>
              </a:extLst>
            </p:cNvPr>
            <p:cNvSpPr>
              <a:spLocks noChangeShapeType="1"/>
            </p:cNvSpPr>
            <p:nvPr userDrawn="1"/>
          </p:nvSpPr>
          <p:spPr bwMode="auto">
            <a:xfrm>
              <a:off x="10693528" y="3058952"/>
              <a:ext cx="273412"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1" name="Line 64">
              <a:extLst>
                <a:ext uri="{FF2B5EF4-FFF2-40B4-BE49-F238E27FC236}">
                  <a16:creationId xmlns:a16="http://schemas.microsoft.com/office/drawing/2014/main" id="{4318E4F5-59C0-473B-B563-B70103C79426}"/>
                </a:ext>
              </a:extLst>
            </p:cNvPr>
            <p:cNvSpPr>
              <a:spLocks noChangeShapeType="1"/>
            </p:cNvSpPr>
            <p:nvPr userDrawn="1"/>
          </p:nvSpPr>
          <p:spPr bwMode="auto">
            <a:xfrm>
              <a:off x="10844669" y="3160845"/>
              <a:ext cx="122271"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2" name="Line 65">
              <a:extLst>
                <a:ext uri="{FF2B5EF4-FFF2-40B4-BE49-F238E27FC236}">
                  <a16:creationId xmlns:a16="http://schemas.microsoft.com/office/drawing/2014/main" id="{7DDB2290-EBC1-4173-AFA7-EA7F5C297E34}"/>
                </a:ext>
              </a:extLst>
            </p:cNvPr>
            <p:cNvSpPr>
              <a:spLocks noChangeShapeType="1"/>
            </p:cNvSpPr>
            <p:nvPr userDrawn="1"/>
          </p:nvSpPr>
          <p:spPr bwMode="auto">
            <a:xfrm>
              <a:off x="10771645" y="2885735"/>
              <a:ext cx="117177"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3" name="Line 66">
              <a:extLst>
                <a:ext uri="{FF2B5EF4-FFF2-40B4-BE49-F238E27FC236}">
                  <a16:creationId xmlns:a16="http://schemas.microsoft.com/office/drawing/2014/main" id="{56FA1F7E-7007-4C28-A3D5-2EF9FFEE91B6}"/>
                </a:ext>
              </a:extLst>
            </p:cNvPr>
            <p:cNvSpPr>
              <a:spLocks noChangeShapeType="1"/>
            </p:cNvSpPr>
            <p:nvPr userDrawn="1"/>
          </p:nvSpPr>
          <p:spPr bwMode="auto">
            <a:xfrm>
              <a:off x="10771645" y="2885735"/>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4" name="Line 67">
              <a:extLst>
                <a:ext uri="{FF2B5EF4-FFF2-40B4-BE49-F238E27FC236}">
                  <a16:creationId xmlns:a16="http://schemas.microsoft.com/office/drawing/2014/main" id="{EF4A98F3-1E8D-4706-914E-D64E9507FDB8}"/>
                </a:ext>
              </a:extLst>
            </p:cNvPr>
            <p:cNvSpPr>
              <a:spLocks noChangeShapeType="1"/>
            </p:cNvSpPr>
            <p:nvPr userDrawn="1"/>
          </p:nvSpPr>
          <p:spPr bwMode="auto">
            <a:xfrm>
              <a:off x="10737681" y="2885735"/>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5" name="Line 68">
              <a:extLst>
                <a:ext uri="{FF2B5EF4-FFF2-40B4-BE49-F238E27FC236}">
                  <a16:creationId xmlns:a16="http://schemas.microsoft.com/office/drawing/2014/main" id="{B0150378-ECB4-47D9-891F-F514FAD3DD2C}"/>
                </a:ext>
              </a:extLst>
            </p:cNvPr>
            <p:cNvSpPr>
              <a:spLocks noChangeShapeType="1"/>
            </p:cNvSpPr>
            <p:nvPr userDrawn="1"/>
          </p:nvSpPr>
          <p:spPr bwMode="auto">
            <a:xfrm>
              <a:off x="10693528" y="2885735"/>
              <a:ext cx="44153"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6" name="Freeform 69">
              <a:extLst>
                <a:ext uri="{FF2B5EF4-FFF2-40B4-BE49-F238E27FC236}">
                  <a16:creationId xmlns:a16="http://schemas.microsoft.com/office/drawing/2014/main" id="{0A4DB277-9ED4-4B92-BAD1-58F7B332B075}"/>
                </a:ext>
              </a:extLst>
            </p:cNvPr>
            <p:cNvSpPr>
              <a:spLocks/>
            </p:cNvSpPr>
            <p:nvPr userDrawn="1"/>
          </p:nvSpPr>
          <p:spPr bwMode="auto">
            <a:xfrm>
              <a:off x="10581446" y="3235566"/>
              <a:ext cx="507766" cy="71325"/>
            </a:xfrm>
            <a:custGeom>
              <a:avLst/>
              <a:gdLst>
                <a:gd name="T0" fmla="*/ 139 w 150"/>
                <a:gd name="T1" fmla="*/ 21 h 21"/>
                <a:gd name="T2" fmla="*/ 11 w 150"/>
                <a:gd name="T3" fmla="*/ 21 h 21"/>
                <a:gd name="T4" fmla="*/ 0 w 150"/>
                <a:gd name="T5" fmla="*/ 10 h 21"/>
                <a:gd name="T6" fmla="*/ 0 w 150"/>
                <a:gd name="T7" fmla="*/ 10 h 21"/>
                <a:gd name="T8" fmla="*/ 11 w 150"/>
                <a:gd name="T9" fmla="*/ 0 h 21"/>
                <a:gd name="T10" fmla="*/ 139 w 150"/>
                <a:gd name="T11" fmla="*/ 0 h 21"/>
                <a:gd name="T12" fmla="*/ 150 w 150"/>
                <a:gd name="T13" fmla="*/ 10 h 21"/>
                <a:gd name="T14" fmla="*/ 150 w 150"/>
                <a:gd name="T15" fmla="*/ 10 h 21"/>
                <a:gd name="T16" fmla="*/ 139 w 150"/>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21">
                  <a:moveTo>
                    <a:pt x="139" y="21"/>
                  </a:moveTo>
                  <a:cubicBezTo>
                    <a:pt x="11" y="21"/>
                    <a:pt x="11" y="21"/>
                    <a:pt x="11" y="21"/>
                  </a:cubicBezTo>
                  <a:cubicBezTo>
                    <a:pt x="5" y="21"/>
                    <a:pt x="0" y="16"/>
                    <a:pt x="0" y="10"/>
                  </a:cubicBezTo>
                  <a:cubicBezTo>
                    <a:pt x="0" y="10"/>
                    <a:pt x="0" y="10"/>
                    <a:pt x="0" y="10"/>
                  </a:cubicBezTo>
                  <a:cubicBezTo>
                    <a:pt x="0" y="4"/>
                    <a:pt x="5" y="0"/>
                    <a:pt x="11" y="0"/>
                  </a:cubicBezTo>
                  <a:cubicBezTo>
                    <a:pt x="139" y="0"/>
                    <a:pt x="139" y="0"/>
                    <a:pt x="139" y="0"/>
                  </a:cubicBezTo>
                  <a:cubicBezTo>
                    <a:pt x="145" y="0"/>
                    <a:pt x="150" y="4"/>
                    <a:pt x="150" y="10"/>
                  </a:cubicBezTo>
                  <a:cubicBezTo>
                    <a:pt x="150" y="10"/>
                    <a:pt x="150" y="10"/>
                    <a:pt x="150" y="10"/>
                  </a:cubicBezTo>
                  <a:cubicBezTo>
                    <a:pt x="150" y="16"/>
                    <a:pt x="145" y="21"/>
                    <a:pt x="139" y="21"/>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7" name="Freeform 70">
              <a:extLst>
                <a:ext uri="{FF2B5EF4-FFF2-40B4-BE49-F238E27FC236}">
                  <a16:creationId xmlns:a16="http://schemas.microsoft.com/office/drawing/2014/main" id="{26F95971-CBD9-46E5-B0B6-F8DF6F2EC3D4}"/>
                </a:ext>
              </a:extLst>
            </p:cNvPr>
            <p:cNvSpPr>
              <a:spLocks/>
            </p:cNvSpPr>
            <p:nvPr userDrawn="1"/>
          </p:nvSpPr>
          <p:spPr bwMode="auto">
            <a:xfrm>
              <a:off x="10581446" y="3235566"/>
              <a:ext cx="507766" cy="71325"/>
            </a:xfrm>
            <a:custGeom>
              <a:avLst/>
              <a:gdLst>
                <a:gd name="T0" fmla="*/ 18 w 150"/>
                <a:gd name="T1" fmla="*/ 21 h 21"/>
                <a:gd name="T2" fmla="*/ 11 w 150"/>
                <a:gd name="T3" fmla="*/ 21 h 21"/>
                <a:gd name="T4" fmla="*/ 0 w 150"/>
                <a:gd name="T5" fmla="*/ 10 h 21"/>
                <a:gd name="T6" fmla="*/ 0 w 150"/>
                <a:gd name="T7" fmla="*/ 10 h 21"/>
                <a:gd name="T8" fmla="*/ 11 w 150"/>
                <a:gd name="T9" fmla="*/ 0 h 21"/>
                <a:gd name="T10" fmla="*/ 139 w 150"/>
                <a:gd name="T11" fmla="*/ 0 h 21"/>
                <a:gd name="T12" fmla="*/ 150 w 150"/>
                <a:gd name="T13" fmla="*/ 10 h 21"/>
                <a:gd name="T14" fmla="*/ 150 w 150"/>
                <a:gd name="T15" fmla="*/ 10 h 21"/>
                <a:gd name="T16" fmla="*/ 139 w 150"/>
                <a:gd name="T17" fmla="*/ 21 h 21"/>
                <a:gd name="T18" fmla="*/ 46 w 150"/>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21">
                  <a:moveTo>
                    <a:pt x="18" y="21"/>
                  </a:moveTo>
                  <a:cubicBezTo>
                    <a:pt x="11" y="21"/>
                    <a:pt x="11" y="21"/>
                    <a:pt x="11" y="21"/>
                  </a:cubicBezTo>
                  <a:cubicBezTo>
                    <a:pt x="5" y="21"/>
                    <a:pt x="0" y="16"/>
                    <a:pt x="0" y="10"/>
                  </a:cubicBezTo>
                  <a:cubicBezTo>
                    <a:pt x="0" y="10"/>
                    <a:pt x="0" y="10"/>
                    <a:pt x="0" y="10"/>
                  </a:cubicBezTo>
                  <a:cubicBezTo>
                    <a:pt x="0" y="4"/>
                    <a:pt x="5" y="0"/>
                    <a:pt x="11" y="0"/>
                  </a:cubicBezTo>
                  <a:cubicBezTo>
                    <a:pt x="139" y="0"/>
                    <a:pt x="139" y="0"/>
                    <a:pt x="139" y="0"/>
                  </a:cubicBezTo>
                  <a:cubicBezTo>
                    <a:pt x="145" y="0"/>
                    <a:pt x="150" y="4"/>
                    <a:pt x="150" y="10"/>
                  </a:cubicBezTo>
                  <a:cubicBezTo>
                    <a:pt x="150" y="10"/>
                    <a:pt x="150" y="10"/>
                    <a:pt x="150" y="10"/>
                  </a:cubicBezTo>
                  <a:cubicBezTo>
                    <a:pt x="150" y="16"/>
                    <a:pt x="145" y="21"/>
                    <a:pt x="139" y="21"/>
                  </a:cubicBezTo>
                  <a:cubicBezTo>
                    <a:pt x="46" y="21"/>
                    <a:pt x="46" y="21"/>
                    <a:pt x="46" y="21"/>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8" name="Freeform 71">
              <a:extLst>
                <a:ext uri="{FF2B5EF4-FFF2-40B4-BE49-F238E27FC236}">
                  <a16:creationId xmlns:a16="http://schemas.microsoft.com/office/drawing/2014/main" id="{1FFEC453-F417-4B91-AA0E-6DEA4A9D0497}"/>
                </a:ext>
              </a:extLst>
            </p:cNvPr>
            <p:cNvSpPr>
              <a:spLocks/>
            </p:cNvSpPr>
            <p:nvPr userDrawn="1"/>
          </p:nvSpPr>
          <p:spPr bwMode="auto">
            <a:xfrm>
              <a:off x="10581446" y="2525714"/>
              <a:ext cx="507766" cy="71325"/>
            </a:xfrm>
            <a:custGeom>
              <a:avLst/>
              <a:gdLst>
                <a:gd name="T0" fmla="*/ 139 w 150"/>
                <a:gd name="T1" fmla="*/ 21 h 21"/>
                <a:gd name="T2" fmla="*/ 11 w 150"/>
                <a:gd name="T3" fmla="*/ 21 h 21"/>
                <a:gd name="T4" fmla="*/ 0 w 150"/>
                <a:gd name="T5" fmla="*/ 10 h 21"/>
                <a:gd name="T6" fmla="*/ 0 w 150"/>
                <a:gd name="T7" fmla="*/ 10 h 21"/>
                <a:gd name="T8" fmla="*/ 11 w 150"/>
                <a:gd name="T9" fmla="*/ 0 h 21"/>
                <a:gd name="T10" fmla="*/ 139 w 150"/>
                <a:gd name="T11" fmla="*/ 0 h 21"/>
                <a:gd name="T12" fmla="*/ 150 w 150"/>
                <a:gd name="T13" fmla="*/ 10 h 21"/>
                <a:gd name="T14" fmla="*/ 150 w 150"/>
                <a:gd name="T15" fmla="*/ 10 h 21"/>
                <a:gd name="T16" fmla="*/ 139 w 150"/>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21">
                  <a:moveTo>
                    <a:pt x="139" y="21"/>
                  </a:moveTo>
                  <a:cubicBezTo>
                    <a:pt x="11" y="21"/>
                    <a:pt x="11" y="21"/>
                    <a:pt x="11" y="21"/>
                  </a:cubicBezTo>
                  <a:cubicBezTo>
                    <a:pt x="5" y="21"/>
                    <a:pt x="0" y="16"/>
                    <a:pt x="0" y="10"/>
                  </a:cubicBezTo>
                  <a:cubicBezTo>
                    <a:pt x="0" y="10"/>
                    <a:pt x="0" y="10"/>
                    <a:pt x="0" y="10"/>
                  </a:cubicBezTo>
                  <a:cubicBezTo>
                    <a:pt x="0" y="4"/>
                    <a:pt x="5" y="0"/>
                    <a:pt x="11" y="0"/>
                  </a:cubicBezTo>
                  <a:cubicBezTo>
                    <a:pt x="139" y="0"/>
                    <a:pt x="139" y="0"/>
                    <a:pt x="139" y="0"/>
                  </a:cubicBezTo>
                  <a:cubicBezTo>
                    <a:pt x="145" y="0"/>
                    <a:pt x="150" y="4"/>
                    <a:pt x="150" y="10"/>
                  </a:cubicBezTo>
                  <a:cubicBezTo>
                    <a:pt x="150" y="10"/>
                    <a:pt x="150" y="10"/>
                    <a:pt x="150" y="10"/>
                  </a:cubicBezTo>
                  <a:cubicBezTo>
                    <a:pt x="150" y="16"/>
                    <a:pt x="145" y="21"/>
                    <a:pt x="139" y="21"/>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9" name="Freeform 72">
              <a:extLst>
                <a:ext uri="{FF2B5EF4-FFF2-40B4-BE49-F238E27FC236}">
                  <a16:creationId xmlns:a16="http://schemas.microsoft.com/office/drawing/2014/main" id="{A8699AC1-B23E-4550-B2AF-AA40F07D0E5D}"/>
                </a:ext>
              </a:extLst>
            </p:cNvPr>
            <p:cNvSpPr>
              <a:spLocks/>
            </p:cNvSpPr>
            <p:nvPr userDrawn="1"/>
          </p:nvSpPr>
          <p:spPr bwMode="auto">
            <a:xfrm>
              <a:off x="10581446" y="2525714"/>
              <a:ext cx="507766" cy="71325"/>
            </a:xfrm>
            <a:custGeom>
              <a:avLst/>
              <a:gdLst>
                <a:gd name="T0" fmla="*/ 139 w 150"/>
                <a:gd name="T1" fmla="*/ 21 h 21"/>
                <a:gd name="T2" fmla="*/ 11 w 150"/>
                <a:gd name="T3" fmla="*/ 21 h 21"/>
                <a:gd name="T4" fmla="*/ 0 w 150"/>
                <a:gd name="T5" fmla="*/ 10 h 21"/>
                <a:gd name="T6" fmla="*/ 0 w 150"/>
                <a:gd name="T7" fmla="*/ 10 h 21"/>
                <a:gd name="T8" fmla="*/ 11 w 150"/>
                <a:gd name="T9" fmla="*/ 0 h 21"/>
                <a:gd name="T10" fmla="*/ 139 w 150"/>
                <a:gd name="T11" fmla="*/ 0 h 21"/>
                <a:gd name="T12" fmla="*/ 150 w 150"/>
                <a:gd name="T13" fmla="*/ 10 h 21"/>
                <a:gd name="T14" fmla="*/ 150 w 150"/>
                <a:gd name="T15" fmla="*/ 10 h 21"/>
                <a:gd name="T16" fmla="*/ 139 w 150"/>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21">
                  <a:moveTo>
                    <a:pt x="139" y="21"/>
                  </a:moveTo>
                  <a:cubicBezTo>
                    <a:pt x="11" y="21"/>
                    <a:pt x="11" y="21"/>
                    <a:pt x="11" y="21"/>
                  </a:cubicBezTo>
                  <a:cubicBezTo>
                    <a:pt x="5" y="21"/>
                    <a:pt x="0" y="16"/>
                    <a:pt x="0" y="10"/>
                  </a:cubicBezTo>
                  <a:cubicBezTo>
                    <a:pt x="0" y="10"/>
                    <a:pt x="0" y="10"/>
                    <a:pt x="0" y="10"/>
                  </a:cubicBezTo>
                  <a:cubicBezTo>
                    <a:pt x="0" y="4"/>
                    <a:pt x="5" y="0"/>
                    <a:pt x="11" y="0"/>
                  </a:cubicBezTo>
                  <a:cubicBezTo>
                    <a:pt x="139" y="0"/>
                    <a:pt x="139" y="0"/>
                    <a:pt x="139" y="0"/>
                  </a:cubicBezTo>
                  <a:cubicBezTo>
                    <a:pt x="145" y="0"/>
                    <a:pt x="150" y="4"/>
                    <a:pt x="150" y="10"/>
                  </a:cubicBezTo>
                  <a:cubicBezTo>
                    <a:pt x="150" y="10"/>
                    <a:pt x="150" y="10"/>
                    <a:pt x="150" y="10"/>
                  </a:cubicBezTo>
                  <a:cubicBezTo>
                    <a:pt x="150" y="16"/>
                    <a:pt x="145" y="21"/>
                    <a:pt x="139" y="21"/>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grpSp>
        <p:nvGrpSpPr>
          <p:cNvPr id="13" name="Group 12">
            <a:extLst>
              <a:ext uri="{FF2B5EF4-FFF2-40B4-BE49-F238E27FC236}">
                <a16:creationId xmlns:a16="http://schemas.microsoft.com/office/drawing/2014/main" id="{DA36744D-706D-4A6D-B8A1-FC4DECFF9D0E}"/>
              </a:ext>
            </a:extLst>
          </p:cNvPr>
          <p:cNvGrpSpPr/>
          <p:nvPr userDrawn="1"/>
        </p:nvGrpSpPr>
        <p:grpSpPr>
          <a:xfrm>
            <a:off x="9895369" y="3276386"/>
            <a:ext cx="557013" cy="570536"/>
            <a:chOff x="9895369" y="3276386"/>
            <a:chExt cx="557013" cy="570536"/>
          </a:xfrm>
        </p:grpSpPr>
        <p:sp>
          <p:nvSpPr>
            <p:cNvPr id="152" name="Freeform 26">
              <a:extLst>
                <a:ext uri="{FF2B5EF4-FFF2-40B4-BE49-F238E27FC236}">
                  <a16:creationId xmlns:a16="http://schemas.microsoft.com/office/drawing/2014/main" id="{658EF1B0-7262-4AE4-B242-CA1CC6A59022}"/>
                </a:ext>
              </a:extLst>
            </p:cNvPr>
            <p:cNvSpPr>
              <a:spLocks/>
            </p:cNvSpPr>
            <p:nvPr userDrawn="1"/>
          </p:nvSpPr>
          <p:spPr bwMode="auto">
            <a:xfrm>
              <a:off x="9895369" y="3276386"/>
              <a:ext cx="557013" cy="482230"/>
            </a:xfrm>
            <a:custGeom>
              <a:avLst/>
              <a:gdLst>
                <a:gd name="T0" fmla="*/ 0 w 164"/>
                <a:gd name="T1" fmla="*/ 257 h 257"/>
                <a:gd name="T2" fmla="*/ 0 w 164"/>
                <a:gd name="T3" fmla="*/ 233 h 257"/>
                <a:gd name="T4" fmla="*/ 37 w 164"/>
                <a:gd name="T5" fmla="*/ 197 h 257"/>
                <a:gd name="T6" fmla="*/ 62 w 164"/>
                <a:gd name="T7" fmla="*/ 197 h 257"/>
                <a:gd name="T8" fmla="*/ 82 w 164"/>
                <a:gd name="T9" fmla="*/ 176 h 257"/>
                <a:gd name="T10" fmla="*/ 82 w 164"/>
                <a:gd name="T11" fmla="*/ 176 h 257"/>
                <a:gd name="T12" fmla="*/ 103 w 164"/>
                <a:gd name="T13" fmla="*/ 156 h 257"/>
                <a:gd name="T14" fmla="*/ 127 w 164"/>
                <a:gd name="T15" fmla="*/ 156 h 257"/>
                <a:gd name="T16" fmla="*/ 164 w 164"/>
                <a:gd name="T17" fmla="*/ 119 h 257"/>
                <a:gd name="T18" fmla="*/ 164 w 164"/>
                <a:gd name="T19" fmla="*/ 115 h 257"/>
                <a:gd name="T20" fmla="*/ 164 w 164"/>
                <a:gd name="T21" fmla="*/ 110 h 257"/>
                <a:gd name="T22" fmla="*/ 127 w 164"/>
                <a:gd name="T23" fmla="*/ 74 h 257"/>
                <a:gd name="T24" fmla="*/ 45 w 164"/>
                <a:gd name="T25" fmla="*/ 74 h 257"/>
                <a:gd name="T26" fmla="*/ 9 w 164"/>
                <a:gd name="T27" fmla="*/ 37 h 257"/>
                <a:gd name="T28" fmla="*/ 9 w 164"/>
                <a:gd name="T29" fmla="*/ 37 h 257"/>
                <a:gd name="T30" fmla="*/ 45 w 164"/>
                <a:gd name="T31" fmla="*/ 0 h 257"/>
                <a:gd name="T32" fmla="*/ 53 w 164"/>
                <a:gd name="T33" fmla="*/ 0 h 257"/>
                <a:gd name="connsiteX0" fmla="*/ 0 w 10000"/>
                <a:gd name="connsiteY0" fmla="*/ 10000 h 10000"/>
                <a:gd name="connsiteX1" fmla="*/ 0 w 10000"/>
                <a:gd name="connsiteY1" fmla="*/ 9066 h 10000"/>
                <a:gd name="connsiteX2" fmla="*/ 2256 w 10000"/>
                <a:gd name="connsiteY2" fmla="*/ 7665 h 10000"/>
                <a:gd name="connsiteX3" fmla="*/ 3780 w 10000"/>
                <a:gd name="connsiteY3" fmla="*/ 7665 h 10000"/>
                <a:gd name="connsiteX4" fmla="*/ 5000 w 10000"/>
                <a:gd name="connsiteY4" fmla="*/ 6848 h 10000"/>
                <a:gd name="connsiteX5" fmla="*/ 5000 w 10000"/>
                <a:gd name="connsiteY5" fmla="*/ 6848 h 10000"/>
                <a:gd name="connsiteX6" fmla="*/ 6280 w 10000"/>
                <a:gd name="connsiteY6" fmla="*/ 6070 h 10000"/>
                <a:gd name="connsiteX7" fmla="*/ 7744 w 10000"/>
                <a:gd name="connsiteY7" fmla="*/ 6070 h 10000"/>
                <a:gd name="connsiteX8" fmla="*/ 10000 w 10000"/>
                <a:gd name="connsiteY8" fmla="*/ 4630 h 10000"/>
                <a:gd name="connsiteX9" fmla="*/ 10000 w 10000"/>
                <a:gd name="connsiteY9" fmla="*/ 4475 h 10000"/>
                <a:gd name="connsiteX10" fmla="*/ 10000 w 10000"/>
                <a:gd name="connsiteY10" fmla="*/ 4280 h 10000"/>
                <a:gd name="connsiteX11" fmla="*/ 7744 w 10000"/>
                <a:gd name="connsiteY11" fmla="*/ 2879 h 10000"/>
                <a:gd name="connsiteX12" fmla="*/ 2744 w 10000"/>
                <a:gd name="connsiteY12" fmla="*/ 2879 h 10000"/>
                <a:gd name="connsiteX13" fmla="*/ 549 w 10000"/>
                <a:gd name="connsiteY13" fmla="*/ 1440 h 10000"/>
                <a:gd name="connsiteX14" fmla="*/ 549 w 10000"/>
                <a:gd name="connsiteY14" fmla="*/ 1440 h 10000"/>
                <a:gd name="connsiteX15" fmla="*/ 2744 w 10000"/>
                <a:gd name="connsiteY15" fmla="*/ 0 h 10000"/>
                <a:gd name="connsiteX0" fmla="*/ 0 w 10000"/>
                <a:gd name="connsiteY0" fmla="*/ 8560 h 8560"/>
                <a:gd name="connsiteX1" fmla="*/ 0 w 10000"/>
                <a:gd name="connsiteY1" fmla="*/ 7626 h 8560"/>
                <a:gd name="connsiteX2" fmla="*/ 2256 w 10000"/>
                <a:gd name="connsiteY2" fmla="*/ 6225 h 8560"/>
                <a:gd name="connsiteX3" fmla="*/ 3780 w 10000"/>
                <a:gd name="connsiteY3" fmla="*/ 6225 h 8560"/>
                <a:gd name="connsiteX4" fmla="*/ 5000 w 10000"/>
                <a:gd name="connsiteY4" fmla="*/ 5408 h 8560"/>
                <a:gd name="connsiteX5" fmla="*/ 5000 w 10000"/>
                <a:gd name="connsiteY5" fmla="*/ 5408 h 8560"/>
                <a:gd name="connsiteX6" fmla="*/ 6280 w 10000"/>
                <a:gd name="connsiteY6" fmla="*/ 4630 h 8560"/>
                <a:gd name="connsiteX7" fmla="*/ 7744 w 10000"/>
                <a:gd name="connsiteY7" fmla="*/ 4630 h 8560"/>
                <a:gd name="connsiteX8" fmla="*/ 10000 w 10000"/>
                <a:gd name="connsiteY8" fmla="*/ 3190 h 8560"/>
                <a:gd name="connsiteX9" fmla="*/ 10000 w 10000"/>
                <a:gd name="connsiteY9" fmla="*/ 3035 h 8560"/>
                <a:gd name="connsiteX10" fmla="*/ 10000 w 10000"/>
                <a:gd name="connsiteY10" fmla="*/ 2840 h 8560"/>
                <a:gd name="connsiteX11" fmla="*/ 7744 w 10000"/>
                <a:gd name="connsiteY11" fmla="*/ 1439 h 8560"/>
                <a:gd name="connsiteX12" fmla="*/ 2744 w 10000"/>
                <a:gd name="connsiteY12" fmla="*/ 1439 h 8560"/>
                <a:gd name="connsiteX13" fmla="*/ 549 w 10000"/>
                <a:gd name="connsiteY13" fmla="*/ 0 h 8560"/>
                <a:gd name="connsiteX14" fmla="*/ 549 w 10000"/>
                <a:gd name="connsiteY14" fmla="*/ 0 h 8560"/>
                <a:gd name="connsiteX0" fmla="*/ 0 w 10000"/>
                <a:gd name="connsiteY0" fmla="*/ 10000 h 10000"/>
                <a:gd name="connsiteX1" fmla="*/ 0 w 10000"/>
                <a:gd name="connsiteY1" fmla="*/ 8909 h 10000"/>
                <a:gd name="connsiteX2" fmla="*/ 2256 w 10000"/>
                <a:gd name="connsiteY2" fmla="*/ 7272 h 10000"/>
                <a:gd name="connsiteX3" fmla="*/ 3780 w 10000"/>
                <a:gd name="connsiteY3" fmla="*/ 7272 h 10000"/>
                <a:gd name="connsiteX4" fmla="*/ 5000 w 10000"/>
                <a:gd name="connsiteY4" fmla="*/ 6318 h 10000"/>
                <a:gd name="connsiteX5" fmla="*/ 5000 w 10000"/>
                <a:gd name="connsiteY5" fmla="*/ 6318 h 10000"/>
                <a:gd name="connsiteX6" fmla="*/ 6280 w 10000"/>
                <a:gd name="connsiteY6" fmla="*/ 5409 h 10000"/>
                <a:gd name="connsiteX7" fmla="*/ 7744 w 10000"/>
                <a:gd name="connsiteY7" fmla="*/ 5409 h 10000"/>
                <a:gd name="connsiteX8" fmla="*/ 10000 w 10000"/>
                <a:gd name="connsiteY8" fmla="*/ 3727 h 10000"/>
                <a:gd name="connsiteX9" fmla="*/ 10000 w 10000"/>
                <a:gd name="connsiteY9" fmla="*/ 3546 h 10000"/>
                <a:gd name="connsiteX10" fmla="*/ 10000 w 10000"/>
                <a:gd name="connsiteY10" fmla="*/ 3318 h 10000"/>
                <a:gd name="connsiteX11" fmla="*/ 7744 w 10000"/>
                <a:gd name="connsiteY11" fmla="*/ 1681 h 10000"/>
                <a:gd name="connsiteX12" fmla="*/ 2744 w 10000"/>
                <a:gd name="connsiteY12" fmla="*/ 1681 h 10000"/>
                <a:gd name="connsiteX13" fmla="*/ 549 w 10000"/>
                <a:gd name="connsiteY13" fmla="*/ 0 h 10000"/>
                <a:gd name="connsiteX0" fmla="*/ 0 w 10000"/>
                <a:gd name="connsiteY0" fmla="*/ 8319 h 8319"/>
                <a:gd name="connsiteX1" fmla="*/ 0 w 10000"/>
                <a:gd name="connsiteY1" fmla="*/ 7228 h 8319"/>
                <a:gd name="connsiteX2" fmla="*/ 2256 w 10000"/>
                <a:gd name="connsiteY2" fmla="*/ 5591 h 8319"/>
                <a:gd name="connsiteX3" fmla="*/ 3780 w 10000"/>
                <a:gd name="connsiteY3" fmla="*/ 5591 h 8319"/>
                <a:gd name="connsiteX4" fmla="*/ 5000 w 10000"/>
                <a:gd name="connsiteY4" fmla="*/ 4637 h 8319"/>
                <a:gd name="connsiteX5" fmla="*/ 5000 w 10000"/>
                <a:gd name="connsiteY5" fmla="*/ 4637 h 8319"/>
                <a:gd name="connsiteX6" fmla="*/ 6280 w 10000"/>
                <a:gd name="connsiteY6" fmla="*/ 3728 h 8319"/>
                <a:gd name="connsiteX7" fmla="*/ 7744 w 10000"/>
                <a:gd name="connsiteY7" fmla="*/ 3728 h 8319"/>
                <a:gd name="connsiteX8" fmla="*/ 10000 w 10000"/>
                <a:gd name="connsiteY8" fmla="*/ 2046 h 8319"/>
                <a:gd name="connsiteX9" fmla="*/ 10000 w 10000"/>
                <a:gd name="connsiteY9" fmla="*/ 1865 h 8319"/>
                <a:gd name="connsiteX10" fmla="*/ 10000 w 10000"/>
                <a:gd name="connsiteY10" fmla="*/ 1637 h 8319"/>
                <a:gd name="connsiteX11" fmla="*/ 7744 w 10000"/>
                <a:gd name="connsiteY11" fmla="*/ 0 h 8319"/>
                <a:gd name="connsiteX12" fmla="*/ 2744 w 10000"/>
                <a:gd name="connsiteY12" fmla="*/ 0 h 8319"/>
                <a:gd name="connsiteX0" fmla="*/ 0 w 10000"/>
                <a:gd name="connsiteY0" fmla="*/ 10000 h 10000"/>
                <a:gd name="connsiteX1" fmla="*/ 0 w 10000"/>
                <a:gd name="connsiteY1" fmla="*/ 8689 h 10000"/>
                <a:gd name="connsiteX2" fmla="*/ 2256 w 10000"/>
                <a:gd name="connsiteY2" fmla="*/ 6721 h 10000"/>
                <a:gd name="connsiteX3" fmla="*/ 3780 w 10000"/>
                <a:gd name="connsiteY3" fmla="*/ 6721 h 10000"/>
                <a:gd name="connsiteX4" fmla="*/ 5000 w 10000"/>
                <a:gd name="connsiteY4" fmla="*/ 5574 h 10000"/>
                <a:gd name="connsiteX5" fmla="*/ 5000 w 10000"/>
                <a:gd name="connsiteY5" fmla="*/ 5574 h 10000"/>
                <a:gd name="connsiteX6" fmla="*/ 6280 w 10000"/>
                <a:gd name="connsiteY6" fmla="*/ 4481 h 10000"/>
                <a:gd name="connsiteX7" fmla="*/ 7744 w 10000"/>
                <a:gd name="connsiteY7" fmla="*/ 4481 h 10000"/>
                <a:gd name="connsiteX8" fmla="*/ 10000 w 10000"/>
                <a:gd name="connsiteY8" fmla="*/ 2459 h 10000"/>
                <a:gd name="connsiteX9" fmla="*/ 10000 w 10000"/>
                <a:gd name="connsiteY9" fmla="*/ 2242 h 10000"/>
                <a:gd name="connsiteX10" fmla="*/ 10000 w 10000"/>
                <a:gd name="connsiteY10" fmla="*/ 1968 h 10000"/>
                <a:gd name="connsiteX11" fmla="*/ 7744 w 10000"/>
                <a:gd name="connsiteY11" fmla="*/ 0 h 10000"/>
                <a:gd name="connsiteX0" fmla="*/ 0 w 10000"/>
                <a:gd name="connsiteY0" fmla="*/ 8032 h 8032"/>
                <a:gd name="connsiteX1" fmla="*/ 0 w 10000"/>
                <a:gd name="connsiteY1" fmla="*/ 6721 h 8032"/>
                <a:gd name="connsiteX2" fmla="*/ 2256 w 10000"/>
                <a:gd name="connsiteY2" fmla="*/ 4753 h 8032"/>
                <a:gd name="connsiteX3" fmla="*/ 3780 w 10000"/>
                <a:gd name="connsiteY3" fmla="*/ 4753 h 8032"/>
                <a:gd name="connsiteX4" fmla="*/ 5000 w 10000"/>
                <a:gd name="connsiteY4" fmla="*/ 3606 h 8032"/>
                <a:gd name="connsiteX5" fmla="*/ 5000 w 10000"/>
                <a:gd name="connsiteY5" fmla="*/ 3606 h 8032"/>
                <a:gd name="connsiteX6" fmla="*/ 6280 w 10000"/>
                <a:gd name="connsiteY6" fmla="*/ 2513 h 8032"/>
                <a:gd name="connsiteX7" fmla="*/ 7744 w 10000"/>
                <a:gd name="connsiteY7" fmla="*/ 2513 h 8032"/>
                <a:gd name="connsiteX8" fmla="*/ 10000 w 10000"/>
                <a:gd name="connsiteY8" fmla="*/ 491 h 8032"/>
                <a:gd name="connsiteX9" fmla="*/ 10000 w 10000"/>
                <a:gd name="connsiteY9" fmla="*/ 274 h 8032"/>
                <a:gd name="connsiteX10" fmla="*/ 10000 w 10000"/>
                <a:gd name="connsiteY10" fmla="*/ 0 h 8032"/>
                <a:gd name="connsiteX0" fmla="*/ 0 w 10000"/>
                <a:gd name="connsiteY0" fmla="*/ 9659 h 9659"/>
                <a:gd name="connsiteX1" fmla="*/ 0 w 10000"/>
                <a:gd name="connsiteY1" fmla="*/ 8027 h 9659"/>
                <a:gd name="connsiteX2" fmla="*/ 2256 w 10000"/>
                <a:gd name="connsiteY2" fmla="*/ 5577 h 9659"/>
                <a:gd name="connsiteX3" fmla="*/ 3780 w 10000"/>
                <a:gd name="connsiteY3" fmla="*/ 5577 h 9659"/>
                <a:gd name="connsiteX4" fmla="*/ 5000 w 10000"/>
                <a:gd name="connsiteY4" fmla="*/ 4149 h 9659"/>
                <a:gd name="connsiteX5" fmla="*/ 5000 w 10000"/>
                <a:gd name="connsiteY5" fmla="*/ 4149 h 9659"/>
                <a:gd name="connsiteX6" fmla="*/ 6280 w 10000"/>
                <a:gd name="connsiteY6" fmla="*/ 2788 h 9659"/>
                <a:gd name="connsiteX7" fmla="*/ 7744 w 10000"/>
                <a:gd name="connsiteY7" fmla="*/ 2788 h 9659"/>
                <a:gd name="connsiteX8" fmla="*/ 10000 w 10000"/>
                <a:gd name="connsiteY8" fmla="*/ 270 h 9659"/>
                <a:gd name="connsiteX9" fmla="*/ 10000 w 10000"/>
                <a:gd name="connsiteY9" fmla="*/ 0 h 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00" h="9659">
                  <a:moveTo>
                    <a:pt x="0" y="9659"/>
                  </a:moveTo>
                  <a:lnTo>
                    <a:pt x="0" y="8027"/>
                  </a:lnTo>
                  <a:cubicBezTo>
                    <a:pt x="0" y="6666"/>
                    <a:pt x="1037" y="5577"/>
                    <a:pt x="2256" y="5577"/>
                  </a:cubicBezTo>
                  <a:lnTo>
                    <a:pt x="3780" y="5577"/>
                  </a:lnTo>
                  <a:cubicBezTo>
                    <a:pt x="4451" y="5577"/>
                    <a:pt x="5000" y="4897"/>
                    <a:pt x="5000" y="4149"/>
                  </a:cubicBezTo>
                  <a:lnTo>
                    <a:pt x="5000" y="4149"/>
                  </a:lnTo>
                  <a:cubicBezTo>
                    <a:pt x="5000" y="3400"/>
                    <a:pt x="5549" y="2788"/>
                    <a:pt x="6280" y="2788"/>
                  </a:cubicBezTo>
                  <a:lnTo>
                    <a:pt x="7744" y="2788"/>
                  </a:lnTo>
                  <a:cubicBezTo>
                    <a:pt x="9024" y="2788"/>
                    <a:pt x="10000" y="1632"/>
                    <a:pt x="10000" y="270"/>
                  </a:cubicBezTo>
                  <a:lnTo>
                    <a:pt x="10000" y="0"/>
                  </a:lnTo>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0" name="Line 27">
              <a:extLst>
                <a:ext uri="{FF2B5EF4-FFF2-40B4-BE49-F238E27FC236}">
                  <a16:creationId xmlns:a16="http://schemas.microsoft.com/office/drawing/2014/main" id="{10F95D25-C94A-4C30-AE74-BA9C10611235}"/>
                </a:ext>
              </a:extLst>
            </p:cNvPr>
            <p:cNvSpPr>
              <a:spLocks noChangeShapeType="1"/>
            </p:cNvSpPr>
            <p:nvPr userDrawn="1"/>
          </p:nvSpPr>
          <p:spPr bwMode="auto">
            <a:xfrm flipV="1">
              <a:off x="9895369" y="3785786"/>
              <a:ext cx="0" cy="61136"/>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232" name="Freeform 26">
            <a:extLst>
              <a:ext uri="{FF2B5EF4-FFF2-40B4-BE49-F238E27FC236}">
                <a16:creationId xmlns:a16="http://schemas.microsoft.com/office/drawing/2014/main" id="{60FF33A2-FC4D-4C6A-8FA1-283C10525F0A}"/>
              </a:ext>
            </a:extLst>
          </p:cNvPr>
          <p:cNvSpPr>
            <a:spLocks/>
          </p:cNvSpPr>
          <p:nvPr userDrawn="1"/>
        </p:nvSpPr>
        <p:spPr bwMode="auto">
          <a:xfrm>
            <a:off x="9925949" y="3011362"/>
            <a:ext cx="526433" cy="278450"/>
          </a:xfrm>
          <a:custGeom>
            <a:avLst/>
            <a:gdLst>
              <a:gd name="T0" fmla="*/ 0 w 164"/>
              <a:gd name="T1" fmla="*/ 257 h 257"/>
              <a:gd name="T2" fmla="*/ 0 w 164"/>
              <a:gd name="T3" fmla="*/ 233 h 257"/>
              <a:gd name="T4" fmla="*/ 37 w 164"/>
              <a:gd name="T5" fmla="*/ 197 h 257"/>
              <a:gd name="T6" fmla="*/ 62 w 164"/>
              <a:gd name="T7" fmla="*/ 197 h 257"/>
              <a:gd name="T8" fmla="*/ 82 w 164"/>
              <a:gd name="T9" fmla="*/ 176 h 257"/>
              <a:gd name="T10" fmla="*/ 82 w 164"/>
              <a:gd name="T11" fmla="*/ 176 h 257"/>
              <a:gd name="T12" fmla="*/ 103 w 164"/>
              <a:gd name="T13" fmla="*/ 156 h 257"/>
              <a:gd name="T14" fmla="*/ 127 w 164"/>
              <a:gd name="T15" fmla="*/ 156 h 257"/>
              <a:gd name="T16" fmla="*/ 164 w 164"/>
              <a:gd name="T17" fmla="*/ 119 h 257"/>
              <a:gd name="T18" fmla="*/ 164 w 164"/>
              <a:gd name="T19" fmla="*/ 115 h 257"/>
              <a:gd name="T20" fmla="*/ 164 w 164"/>
              <a:gd name="T21" fmla="*/ 110 h 257"/>
              <a:gd name="T22" fmla="*/ 127 w 164"/>
              <a:gd name="T23" fmla="*/ 74 h 257"/>
              <a:gd name="T24" fmla="*/ 45 w 164"/>
              <a:gd name="T25" fmla="*/ 74 h 257"/>
              <a:gd name="T26" fmla="*/ 9 w 164"/>
              <a:gd name="T27" fmla="*/ 37 h 257"/>
              <a:gd name="T28" fmla="*/ 9 w 164"/>
              <a:gd name="T29" fmla="*/ 37 h 257"/>
              <a:gd name="T30" fmla="*/ 45 w 164"/>
              <a:gd name="T31" fmla="*/ 0 h 257"/>
              <a:gd name="T32" fmla="*/ 53 w 164"/>
              <a:gd name="T33" fmla="*/ 0 h 257"/>
              <a:gd name="connsiteX0" fmla="*/ 0 w 10000"/>
              <a:gd name="connsiteY0" fmla="*/ 9066 h 9066"/>
              <a:gd name="connsiteX1" fmla="*/ 2256 w 10000"/>
              <a:gd name="connsiteY1" fmla="*/ 7665 h 9066"/>
              <a:gd name="connsiteX2" fmla="*/ 3780 w 10000"/>
              <a:gd name="connsiteY2" fmla="*/ 7665 h 9066"/>
              <a:gd name="connsiteX3" fmla="*/ 5000 w 10000"/>
              <a:gd name="connsiteY3" fmla="*/ 6848 h 9066"/>
              <a:gd name="connsiteX4" fmla="*/ 5000 w 10000"/>
              <a:gd name="connsiteY4" fmla="*/ 6848 h 9066"/>
              <a:gd name="connsiteX5" fmla="*/ 6280 w 10000"/>
              <a:gd name="connsiteY5" fmla="*/ 6070 h 9066"/>
              <a:gd name="connsiteX6" fmla="*/ 7744 w 10000"/>
              <a:gd name="connsiteY6" fmla="*/ 6070 h 9066"/>
              <a:gd name="connsiteX7" fmla="*/ 10000 w 10000"/>
              <a:gd name="connsiteY7" fmla="*/ 4630 h 9066"/>
              <a:gd name="connsiteX8" fmla="*/ 10000 w 10000"/>
              <a:gd name="connsiteY8" fmla="*/ 4475 h 9066"/>
              <a:gd name="connsiteX9" fmla="*/ 10000 w 10000"/>
              <a:gd name="connsiteY9" fmla="*/ 4280 h 9066"/>
              <a:gd name="connsiteX10" fmla="*/ 7744 w 10000"/>
              <a:gd name="connsiteY10" fmla="*/ 2879 h 9066"/>
              <a:gd name="connsiteX11" fmla="*/ 2744 w 10000"/>
              <a:gd name="connsiteY11" fmla="*/ 2879 h 9066"/>
              <a:gd name="connsiteX12" fmla="*/ 549 w 10000"/>
              <a:gd name="connsiteY12" fmla="*/ 1440 h 9066"/>
              <a:gd name="connsiteX13" fmla="*/ 549 w 10000"/>
              <a:gd name="connsiteY13" fmla="*/ 1440 h 9066"/>
              <a:gd name="connsiteX14" fmla="*/ 2744 w 10000"/>
              <a:gd name="connsiteY14" fmla="*/ 0 h 9066"/>
              <a:gd name="connsiteX15" fmla="*/ 3232 w 10000"/>
              <a:gd name="connsiteY15" fmla="*/ 0 h 9066"/>
              <a:gd name="connsiteX0" fmla="*/ 1707 w 9451"/>
              <a:gd name="connsiteY0" fmla="*/ 8455 h 8455"/>
              <a:gd name="connsiteX1" fmla="*/ 3231 w 9451"/>
              <a:gd name="connsiteY1" fmla="*/ 8455 h 8455"/>
              <a:gd name="connsiteX2" fmla="*/ 4451 w 9451"/>
              <a:gd name="connsiteY2" fmla="*/ 7553 h 8455"/>
              <a:gd name="connsiteX3" fmla="*/ 4451 w 9451"/>
              <a:gd name="connsiteY3" fmla="*/ 7553 h 8455"/>
              <a:gd name="connsiteX4" fmla="*/ 5731 w 9451"/>
              <a:gd name="connsiteY4" fmla="*/ 6695 h 8455"/>
              <a:gd name="connsiteX5" fmla="*/ 7195 w 9451"/>
              <a:gd name="connsiteY5" fmla="*/ 6695 h 8455"/>
              <a:gd name="connsiteX6" fmla="*/ 9451 w 9451"/>
              <a:gd name="connsiteY6" fmla="*/ 5107 h 8455"/>
              <a:gd name="connsiteX7" fmla="*/ 9451 w 9451"/>
              <a:gd name="connsiteY7" fmla="*/ 4936 h 8455"/>
              <a:gd name="connsiteX8" fmla="*/ 9451 w 9451"/>
              <a:gd name="connsiteY8" fmla="*/ 4721 h 8455"/>
              <a:gd name="connsiteX9" fmla="*/ 7195 w 9451"/>
              <a:gd name="connsiteY9" fmla="*/ 3176 h 8455"/>
              <a:gd name="connsiteX10" fmla="*/ 2195 w 9451"/>
              <a:gd name="connsiteY10" fmla="*/ 3176 h 8455"/>
              <a:gd name="connsiteX11" fmla="*/ 0 w 9451"/>
              <a:gd name="connsiteY11" fmla="*/ 1588 h 8455"/>
              <a:gd name="connsiteX12" fmla="*/ 0 w 9451"/>
              <a:gd name="connsiteY12" fmla="*/ 1588 h 8455"/>
              <a:gd name="connsiteX13" fmla="*/ 2195 w 9451"/>
              <a:gd name="connsiteY13" fmla="*/ 0 h 8455"/>
              <a:gd name="connsiteX14" fmla="*/ 2683 w 9451"/>
              <a:gd name="connsiteY14" fmla="*/ 0 h 8455"/>
              <a:gd name="connsiteX0" fmla="*/ 3419 w 10000"/>
              <a:gd name="connsiteY0" fmla="*/ 10000 h 10000"/>
              <a:gd name="connsiteX1" fmla="*/ 4710 w 10000"/>
              <a:gd name="connsiteY1" fmla="*/ 8933 h 10000"/>
              <a:gd name="connsiteX2" fmla="*/ 4710 w 10000"/>
              <a:gd name="connsiteY2" fmla="*/ 8933 h 10000"/>
              <a:gd name="connsiteX3" fmla="*/ 6064 w 10000"/>
              <a:gd name="connsiteY3" fmla="*/ 7918 h 10000"/>
              <a:gd name="connsiteX4" fmla="*/ 7613 w 10000"/>
              <a:gd name="connsiteY4" fmla="*/ 7918 h 10000"/>
              <a:gd name="connsiteX5" fmla="*/ 10000 w 10000"/>
              <a:gd name="connsiteY5" fmla="*/ 6040 h 10000"/>
              <a:gd name="connsiteX6" fmla="*/ 10000 w 10000"/>
              <a:gd name="connsiteY6" fmla="*/ 5838 h 10000"/>
              <a:gd name="connsiteX7" fmla="*/ 10000 w 10000"/>
              <a:gd name="connsiteY7" fmla="*/ 5584 h 10000"/>
              <a:gd name="connsiteX8" fmla="*/ 7613 w 10000"/>
              <a:gd name="connsiteY8" fmla="*/ 3756 h 10000"/>
              <a:gd name="connsiteX9" fmla="*/ 2323 w 10000"/>
              <a:gd name="connsiteY9" fmla="*/ 3756 h 10000"/>
              <a:gd name="connsiteX10" fmla="*/ 0 w 10000"/>
              <a:gd name="connsiteY10" fmla="*/ 1878 h 10000"/>
              <a:gd name="connsiteX11" fmla="*/ 0 w 10000"/>
              <a:gd name="connsiteY11" fmla="*/ 1878 h 10000"/>
              <a:gd name="connsiteX12" fmla="*/ 2323 w 10000"/>
              <a:gd name="connsiteY12" fmla="*/ 0 h 10000"/>
              <a:gd name="connsiteX13" fmla="*/ 2839 w 10000"/>
              <a:gd name="connsiteY13" fmla="*/ 0 h 10000"/>
              <a:gd name="connsiteX0" fmla="*/ 4710 w 10000"/>
              <a:gd name="connsiteY0" fmla="*/ 8933 h 8933"/>
              <a:gd name="connsiteX1" fmla="*/ 4710 w 10000"/>
              <a:gd name="connsiteY1" fmla="*/ 8933 h 8933"/>
              <a:gd name="connsiteX2" fmla="*/ 6064 w 10000"/>
              <a:gd name="connsiteY2" fmla="*/ 7918 h 8933"/>
              <a:gd name="connsiteX3" fmla="*/ 7613 w 10000"/>
              <a:gd name="connsiteY3" fmla="*/ 7918 h 8933"/>
              <a:gd name="connsiteX4" fmla="*/ 10000 w 10000"/>
              <a:gd name="connsiteY4" fmla="*/ 6040 h 8933"/>
              <a:gd name="connsiteX5" fmla="*/ 10000 w 10000"/>
              <a:gd name="connsiteY5" fmla="*/ 5838 h 8933"/>
              <a:gd name="connsiteX6" fmla="*/ 10000 w 10000"/>
              <a:gd name="connsiteY6" fmla="*/ 5584 h 8933"/>
              <a:gd name="connsiteX7" fmla="*/ 7613 w 10000"/>
              <a:gd name="connsiteY7" fmla="*/ 3756 h 8933"/>
              <a:gd name="connsiteX8" fmla="*/ 2323 w 10000"/>
              <a:gd name="connsiteY8" fmla="*/ 3756 h 8933"/>
              <a:gd name="connsiteX9" fmla="*/ 0 w 10000"/>
              <a:gd name="connsiteY9" fmla="*/ 1878 h 8933"/>
              <a:gd name="connsiteX10" fmla="*/ 0 w 10000"/>
              <a:gd name="connsiteY10" fmla="*/ 1878 h 8933"/>
              <a:gd name="connsiteX11" fmla="*/ 2323 w 10000"/>
              <a:gd name="connsiteY11" fmla="*/ 0 h 8933"/>
              <a:gd name="connsiteX12" fmla="*/ 2839 w 10000"/>
              <a:gd name="connsiteY12" fmla="*/ 0 h 8933"/>
              <a:gd name="connsiteX0" fmla="*/ 4710 w 10000"/>
              <a:gd name="connsiteY0" fmla="*/ 10000 h 10000"/>
              <a:gd name="connsiteX1" fmla="*/ 6064 w 10000"/>
              <a:gd name="connsiteY1" fmla="*/ 8864 h 10000"/>
              <a:gd name="connsiteX2" fmla="*/ 7613 w 10000"/>
              <a:gd name="connsiteY2" fmla="*/ 8864 h 10000"/>
              <a:gd name="connsiteX3" fmla="*/ 10000 w 10000"/>
              <a:gd name="connsiteY3" fmla="*/ 6761 h 10000"/>
              <a:gd name="connsiteX4" fmla="*/ 10000 w 10000"/>
              <a:gd name="connsiteY4" fmla="*/ 6535 h 10000"/>
              <a:gd name="connsiteX5" fmla="*/ 10000 w 10000"/>
              <a:gd name="connsiteY5" fmla="*/ 6251 h 10000"/>
              <a:gd name="connsiteX6" fmla="*/ 7613 w 10000"/>
              <a:gd name="connsiteY6" fmla="*/ 4205 h 10000"/>
              <a:gd name="connsiteX7" fmla="*/ 2323 w 10000"/>
              <a:gd name="connsiteY7" fmla="*/ 4205 h 10000"/>
              <a:gd name="connsiteX8" fmla="*/ 0 w 10000"/>
              <a:gd name="connsiteY8" fmla="*/ 2102 h 10000"/>
              <a:gd name="connsiteX9" fmla="*/ 0 w 10000"/>
              <a:gd name="connsiteY9" fmla="*/ 2102 h 10000"/>
              <a:gd name="connsiteX10" fmla="*/ 2323 w 10000"/>
              <a:gd name="connsiteY10" fmla="*/ 0 h 10000"/>
              <a:gd name="connsiteX11" fmla="*/ 2839 w 10000"/>
              <a:gd name="connsiteY11" fmla="*/ 0 h 10000"/>
              <a:gd name="connsiteX0" fmla="*/ 6064 w 10000"/>
              <a:gd name="connsiteY0" fmla="*/ 8864 h 8864"/>
              <a:gd name="connsiteX1" fmla="*/ 7613 w 10000"/>
              <a:gd name="connsiteY1" fmla="*/ 8864 h 8864"/>
              <a:gd name="connsiteX2" fmla="*/ 10000 w 10000"/>
              <a:gd name="connsiteY2" fmla="*/ 6761 h 8864"/>
              <a:gd name="connsiteX3" fmla="*/ 10000 w 10000"/>
              <a:gd name="connsiteY3" fmla="*/ 6535 h 8864"/>
              <a:gd name="connsiteX4" fmla="*/ 10000 w 10000"/>
              <a:gd name="connsiteY4" fmla="*/ 6251 h 8864"/>
              <a:gd name="connsiteX5" fmla="*/ 7613 w 10000"/>
              <a:gd name="connsiteY5" fmla="*/ 4205 h 8864"/>
              <a:gd name="connsiteX6" fmla="*/ 2323 w 10000"/>
              <a:gd name="connsiteY6" fmla="*/ 4205 h 8864"/>
              <a:gd name="connsiteX7" fmla="*/ 0 w 10000"/>
              <a:gd name="connsiteY7" fmla="*/ 2102 h 8864"/>
              <a:gd name="connsiteX8" fmla="*/ 0 w 10000"/>
              <a:gd name="connsiteY8" fmla="*/ 2102 h 8864"/>
              <a:gd name="connsiteX9" fmla="*/ 2323 w 10000"/>
              <a:gd name="connsiteY9" fmla="*/ 0 h 8864"/>
              <a:gd name="connsiteX10" fmla="*/ 2839 w 10000"/>
              <a:gd name="connsiteY10" fmla="*/ 0 h 8864"/>
              <a:gd name="connsiteX0" fmla="*/ 7613 w 10000"/>
              <a:gd name="connsiteY0" fmla="*/ 10000 h 10000"/>
              <a:gd name="connsiteX1" fmla="*/ 10000 w 10000"/>
              <a:gd name="connsiteY1" fmla="*/ 7627 h 10000"/>
              <a:gd name="connsiteX2" fmla="*/ 10000 w 10000"/>
              <a:gd name="connsiteY2" fmla="*/ 7373 h 10000"/>
              <a:gd name="connsiteX3" fmla="*/ 10000 w 10000"/>
              <a:gd name="connsiteY3" fmla="*/ 7052 h 10000"/>
              <a:gd name="connsiteX4" fmla="*/ 7613 w 10000"/>
              <a:gd name="connsiteY4" fmla="*/ 4744 h 10000"/>
              <a:gd name="connsiteX5" fmla="*/ 2323 w 10000"/>
              <a:gd name="connsiteY5" fmla="*/ 4744 h 10000"/>
              <a:gd name="connsiteX6" fmla="*/ 0 w 10000"/>
              <a:gd name="connsiteY6" fmla="*/ 2371 h 10000"/>
              <a:gd name="connsiteX7" fmla="*/ 0 w 10000"/>
              <a:gd name="connsiteY7" fmla="*/ 2371 h 10000"/>
              <a:gd name="connsiteX8" fmla="*/ 2323 w 10000"/>
              <a:gd name="connsiteY8" fmla="*/ 0 h 10000"/>
              <a:gd name="connsiteX9" fmla="*/ 2839 w 10000"/>
              <a:gd name="connsiteY9" fmla="*/ 0 h 10000"/>
              <a:gd name="connsiteX0" fmla="*/ 10000 w 10000"/>
              <a:gd name="connsiteY0" fmla="*/ 7627 h 7627"/>
              <a:gd name="connsiteX1" fmla="*/ 10000 w 10000"/>
              <a:gd name="connsiteY1" fmla="*/ 7373 h 7627"/>
              <a:gd name="connsiteX2" fmla="*/ 10000 w 10000"/>
              <a:gd name="connsiteY2" fmla="*/ 7052 h 7627"/>
              <a:gd name="connsiteX3" fmla="*/ 7613 w 10000"/>
              <a:gd name="connsiteY3" fmla="*/ 4744 h 7627"/>
              <a:gd name="connsiteX4" fmla="*/ 2323 w 10000"/>
              <a:gd name="connsiteY4" fmla="*/ 4744 h 7627"/>
              <a:gd name="connsiteX5" fmla="*/ 0 w 10000"/>
              <a:gd name="connsiteY5" fmla="*/ 2371 h 7627"/>
              <a:gd name="connsiteX6" fmla="*/ 0 w 10000"/>
              <a:gd name="connsiteY6" fmla="*/ 2371 h 7627"/>
              <a:gd name="connsiteX7" fmla="*/ 2323 w 10000"/>
              <a:gd name="connsiteY7" fmla="*/ 0 h 7627"/>
              <a:gd name="connsiteX8" fmla="*/ 2839 w 10000"/>
              <a:gd name="connsiteY8" fmla="*/ 0 h 7627"/>
              <a:gd name="connsiteX0" fmla="*/ 10000 w 10000"/>
              <a:gd name="connsiteY0" fmla="*/ 10000 h 10000"/>
              <a:gd name="connsiteX1" fmla="*/ 10000 w 10000"/>
              <a:gd name="connsiteY1" fmla="*/ 9667 h 10000"/>
              <a:gd name="connsiteX2" fmla="*/ 10000 w 10000"/>
              <a:gd name="connsiteY2" fmla="*/ 9246 h 10000"/>
              <a:gd name="connsiteX3" fmla="*/ 7613 w 10000"/>
              <a:gd name="connsiteY3" fmla="*/ 6220 h 10000"/>
              <a:gd name="connsiteX4" fmla="*/ 2323 w 10000"/>
              <a:gd name="connsiteY4" fmla="*/ 6220 h 10000"/>
              <a:gd name="connsiteX5" fmla="*/ 0 w 10000"/>
              <a:gd name="connsiteY5" fmla="*/ 3109 h 10000"/>
              <a:gd name="connsiteX6" fmla="*/ 0 w 10000"/>
              <a:gd name="connsiteY6" fmla="*/ 3109 h 10000"/>
              <a:gd name="connsiteX7" fmla="*/ 2323 w 10000"/>
              <a:gd name="connsiteY7" fmla="*/ 0 h 10000"/>
              <a:gd name="connsiteX0" fmla="*/ 10000 w 10000"/>
              <a:gd name="connsiteY0" fmla="*/ 6891 h 6891"/>
              <a:gd name="connsiteX1" fmla="*/ 10000 w 10000"/>
              <a:gd name="connsiteY1" fmla="*/ 6558 h 6891"/>
              <a:gd name="connsiteX2" fmla="*/ 10000 w 10000"/>
              <a:gd name="connsiteY2" fmla="*/ 6137 h 6891"/>
              <a:gd name="connsiteX3" fmla="*/ 7613 w 10000"/>
              <a:gd name="connsiteY3" fmla="*/ 3111 h 6891"/>
              <a:gd name="connsiteX4" fmla="*/ 2323 w 10000"/>
              <a:gd name="connsiteY4" fmla="*/ 3111 h 6891"/>
              <a:gd name="connsiteX5" fmla="*/ 0 w 10000"/>
              <a:gd name="connsiteY5" fmla="*/ 0 h 6891"/>
              <a:gd name="connsiteX6" fmla="*/ 0 w 10000"/>
              <a:gd name="connsiteY6" fmla="*/ 0 h 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6891">
                <a:moveTo>
                  <a:pt x="10000" y="6891"/>
                </a:moveTo>
                <a:lnTo>
                  <a:pt x="10000" y="6558"/>
                </a:lnTo>
                <a:lnTo>
                  <a:pt x="10000" y="6137"/>
                </a:lnTo>
                <a:cubicBezTo>
                  <a:pt x="10000" y="4458"/>
                  <a:pt x="8967" y="3111"/>
                  <a:pt x="7613" y="3111"/>
                </a:cubicBezTo>
                <a:lnTo>
                  <a:pt x="2323" y="3111"/>
                </a:lnTo>
                <a:cubicBezTo>
                  <a:pt x="1032" y="3111"/>
                  <a:pt x="0" y="1683"/>
                  <a:pt x="0" y="0"/>
                </a:cubicBezTo>
                <a:lnTo>
                  <a:pt x="0" y="0"/>
                </a:lnTo>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16" name="Group 15">
            <a:extLst>
              <a:ext uri="{FF2B5EF4-FFF2-40B4-BE49-F238E27FC236}">
                <a16:creationId xmlns:a16="http://schemas.microsoft.com/office/drawing/2014/main" id="{F1BD01D3-5908-40FD-BFC6-84EFAB9CBC00}"/>
              </a:ext>
            </a:extLst>
          </p:cNvPr>
          <p:cNvGrpSpPr/>
          <p:nvPr userDrawn="1"/>
        </p:nvGrpSpPr>
        <p:grpSpPr>
          <a:xfrm>
            <a:off x="9925949" y="2885733"/>
            <a:ext cx="519640" cy="125632"/>
            <a:chOff x="9925949" y="2885733"/>
            <a:chExt cx="519640" cy="125632"/>
          </a:xfrm>
        </p:grpSpPr>
        <p:sp>
          <p:nvSpPr>
            <p:cNvPr id="150" name="Line 24">
              <a:extLst>
                <a:ext uri="{FF2B5EF4-FFF2-40B4-BE49-F238E27FC236}">
                  <a16:creationId xmlns:a16="http://schemas.microsoft.com/office/drawing/2014/main" id="{1A7B6124-15C6-4C88-8F66-D392131D5CF1}"/>
                </a:ext>
              </a:extLst>
            </p:cNvPr>
            <p:cNvSpPr>
              <a:spLocks noChangeShapeType="1"/>
            </p:cNvSpPr>
            <p:nvPr userDrawn="1"/>
          </p:nvSpPr>
          <p:spPr bwMode="auto">
            <a:xfrm>
              <a:off x="10153497" y="2885735"/>
              <a:ext cx="292092" cy="0"/>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1" name="Line 25">
              <a:extLst>
                <a:ext uri="{FF2B5EF4-FFF2-40B4-BE49-F238E27FC236}">
                  <a16:creationId xmlns:a16="http://schemas.microsoft.com/office/drawing/2014/main" id="{5BCCB68A-9C5E-4613-94CA-A4F7F49AB0E8}"/>
                </a:ext>
              </a:extLst>
            </p:cNvPr>
            <p:cNvSpPr>
              <a:spLocks noChangeShapeType="1"/>
            </p:cNvSpPr>
            <p:nvPr userDrawn="1"/>
          </p:nvSpPr>
          <p:spPr bwMode="auto">
            <a:xfrm>
              <a:off x="10099154" y="2885735"/>
              <a:ext cx="33964" cy="0"/>
            </a:xfrm>
            <a:prstGeom prst="line">
              <a:avLst/>
            </a:prstGeom>
            <a:noFill/>
            <a:ln w="1905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3" name="Freeform 26">
              <a:extLst>
                <a:ext uri="{FF2B5EF4-FFF2-40B4-BE49-F238E27FC236}">
                  <a16:creationId xmlns:a16="http://schemas.microsoft.com/office/drawing/2014/main" id="{62DE5D31-3241-4317-B29B-D8747E9C3C1F}"/>
                </a:ext>
              </a:extLst>
            </p:cNvPr>
            <p:cNvSpPr>
              <a:spLocks/>
            </p:cNvSpPr>
            <p:nvPr userDrawn="1"/>
          </p:nvSpPr>
          <p:spPr bwMode="auto">
            <a:xfrm>
              <a:off x="9925949" y="2885733"/>
              <a:ext cx="149448" cy="125632"/>
            </a:xfrm>
            <a:custGeom>
              <a:avLst/>
              <a:gdLst>
                <a:gd name="T0" fmla="*/ 0 w 164"/>
                <a:gd name="T1" fmla="*/ 257 h 257"/>
                <a:gd name="T2" fmla="*/ 0 w 164"/>
                <a:gd name="T3" fmla="*/ 233 h 257"/>
                <a:gd name="T4" fmla="*/ 37 w 164"/>
                <a:gd name="T5" fmla="*/ 197 h 257"/>
                <a:gd name="T6" fmla="*/ 62 w 164"/>
                <a:gd name="T7" fmla="*/ 197 h 257"/>
                <a:gd name="T8" fmla="*/ 82 w 164"/>
                <a:gd name="T9" fmla="*/ 176 h 257"/>
                <a:gd name="T10" fmla="*/ 82 w 164"/>
                <a:gd name="T11" fmla="*/ 176 h 257"/>
                <a:gd name="T12" fmla="*/ 103 w 164"/>
                <a:gd name="T13" fmla="*/ 156 h 257"/>
                <a:gd name="T14" fmla="*/ 127 w 164"/>
                <a:gd name="T15" fmla="*/ 156 h 257"/>
                <a:gd name="T16" fmla="*/ 164 w 164"/>
                <a:gd name="T17" fmla="*/ 119 h 257"/>
                <a:gd name="T18" fmla="*/ 164 w 164"/>
                <a:gd name="T19" fmla="*/ 115 h 257"/>
                <a:gd name="T20" fmla="*/ 164 w 164"/>
                <a:gd name="T21" fmla="*/ 110 h 257"/>
                <a:gd name="T22" fmla="*/ 127 w 164"/>
                <a:gd name="T23" fmla="*/ 74 h 257"/>
                <a:gd name="T24" fmla="*/ 45 w 164"/>
                <a:gd name="T25" fmla="*/ 74 h 257"/>
                <a:gd name="T26" fmla="*/ 9 w 164"/>
                <a:gd name="T27" fmla="*/ 37 h 257"/>
                <a:gd name="T28" fmla="*/ 9 w 164"/>
                <a:gd name="T29" fmla="*/ 37 h 257"/>
                <a:gd name="T30" fmla="*/ 45 w 164"/>
                <a:gd name="T31" fmla="*/ 0 h 257"/>
                <a:gd name="T32" fmla="*/ 53 w 164"/>
                <a:gd name="T33" fmla="*/ 0 h 257"/>
                <a:gd name="connsiteX0" fmla="*/ 0 w 10000"/>
                <a:gd name="connsiteY0" fmla="*/ 9066 h 9066"/>
                <a:gd name="connsiteX1" fmla="*/ 2256 w 10000"/>
                <a:gd name="connsiteY1" fmla="*/ 7665 h 9066"/>
                <a:gd name="connsiteX2" fmla="*/ 3780 w 10000"/>
                <a:gd name="connsiteY2" fmla="*/ 7665 h 9066"/>
                <a:gd name="connsiteX3" fmla="*/ 5000 w 10000"/>
                <a:gd name="connsiteY3" fmla="*/ 6848 h 9066"/>
                <a:gd name="connsiteX4" fmla="*/ 5000 w 10000"/>
                <a:gd name="connsiteY4" fmla="*/ 6848 h 9066"/>
                <a:gd name="connsiteX5" fmla="*/ 6280 w 10000"/>
                <a:gd name="connsiteY5" fmla="*/ 6070 h 9066"/>
                <a:gd name="connsiteX6" fmla="*/ 7744 w 10000"/>
                <a:gd name="connsiteY6" fmla="*/ 6070 h 9066"/>
                <a:gd name="connsiteX7" fmla="*/ 10000 w 10000"/>
                <a:gd name="connsiteY7" fmla="*/ 4630 h 9066"/>
                <a:gd name="connsiteX8" fmla="*/ 10000 w 10000"/>
                <a:gd name="connsiteY8" fmla="*/ 4475 h 9066"/>
                <a:gd name="connsiteX9" fmla="*/ 10000 w 10000"/>
                <a:gd name="connsiteY9" fmla="*/ 4280 h 9066"/>
                <a:gd name="connsiteX10" fmla="*/ 7744 w 10000"/>
                <a:gd name="connsiteY10" fmla="*/ 2879 h 9066"/>
                <a:gd name="connsiteX11" fmla="*/ 2744 w 10000"/>
                <a:gd name="connsiteY11" fmla="*/ 2879 h 9066"/>
                <a:gd name="connsiteX12" fmla="*/ 549 w 10000"/>
                <a:gd name="connsiteY12" fmla="*/ 1440 h 9066"/>
                <a:gd name="connsiteX13" fmla="*/ 549 w 10000"/>
                <a:gd name="connsiteY13" fmla="*/ 1440 h 9066"/>
                <a:gd name="connsiteX14" fmla="*/ 2744 w 10000"/>
                <a:gd name="connsiteY14" fmla="*/ 0 h 9066"/>
                <a:gd name="connsiteX15" fmla="*/ 3232 w 10000"/>
                <a:gd name="connsiteY15" fmla="*/ 0 h 9066"/>
                <a:gd name="connsiteX0" fmla="*/ 1707 w 9451"/>
                <a:gd name="connsiteY0" fmla="*/ 8455 h 8455"/>
                <a:gd name="connsiteX1" fmla="*/ 3231 w 9451"/>
                <a:gd name="connsiteY1" fmla="*/ 8455 h 8455"/>
                <a:gd name="connsiteX2" fmla="*/ 4451 w 9451"/>
                <a:gd name="connsiteY2" fmla="*/ 7553 h 8455"/>
                <a:gd name="connsiteX3" fmla="*/ 4451 w 9451"/>
                <a:gd name="connsiteY3" fmla="*/ 7553 h 8455"/>
                <a:gd name="connsiteX4" fmla="*/ 5731 w 9451"/>
                <a:gd name="connsiteY4" fmla="*/ 6695 h 8455"/>
                <a:gd name="connsiteX5" fmla="*/ 7195 w 9451"/>
                <a:gd name="connsiteY5" fmla="*/ 6695 h 8455"/>
                <a:gd name="connsiteX6" fmla="*/ 9451 w 9451"/>
                <a:gd name="connsiteY6" fmla="*/ 5107 h 8455"/>
                <a:gd name="connsiteX7" fmla="*/ 9451 w 9451"/>
                <a:gd name="connsiteY7" fmla="*/ 4936 h 8455"/>
                <a:gd name="connsiteX8" fmla="*/ 9451 w 9451"/>
                <a:gd name="connsiteY8" fmla="*/ 4721 h 8455"/>
                <a:gd name="connsiteX9" fmla="*/ 7195 w 9451"/>
                <a:gd name="connsiteY9" fmla="*/ 3176 h 8455"/>
                <a:gd name="connsiteX10" fmla="*/ 2195 w 9451"/>
                <a:gd name="connsiteY10" fmla="*/ 3176 h 8455"/>
                <a:gd name="connsiteX11" fmla="*/ 0 w 9451"/>
                <a:gd name="connsiteY11" fmla="*/ 1588 h 8455"/>
                <a:gd name="connsiteX12" fmla="*/ 0 w 9451"/>
                <a:gd name="connsiteY12" fmla="*/ 1588 h 8455"/>
                <a:gd name="connsiteX13" fmla="*/ 2195 w 9451"/>
                <a:gd name="connsiteY13" fmla="*/ 0 h 8455"/>
                <a:gd name="connsiteX14" fmla="*/ 2683 w 9451"/>
                <a:gd name="connsiteY14" fmla="*/ 0 h 8455"/>
                <a:gd name="connsiteX0" fmla="*/ 3419 w 10000"/>
                <a:gd name="connsiteY0" fmla="*/ 10000 h 10000"/>
                <a:gd name="connsiteX1" fmla="*/ 4710 w 10000"/>
                <a:gd name="connsiteY1" fmla="*/ 8933 h 10000"/>
                <a:gd name="connsiteX2" fmla="*/ 4710 w 10000"/>
                <a:gd name="connsiteY2" fmla="*/ 8933 h 10000"/>
                <a:gd name="connsiteX3" fmla="*/ 6064 w 10000"/>
                <a:gd name="connsiteY3" fmla="*/ 7918 h 10000"/>
                <a:gd name="connsiteX4" fmla="*/ 7613 w 10000"/>
                <a:gd name="connsiteY4" fmla="*/ 7918 h 10000"/>
                <a:gd name="connsiteX5" fmla="*/ 10000 w 10000"/>
                <a:gd name="connsiteY5" fmla="*/ 6040 h 10000"/>
                <a:gd name="connsiteX6" fmla="*/ 10000 w 10000"/>
                <a:gd name="connsiteY6" fmla="*/ 5838 h 10000"/>
                <a:gd name="connsiteX7" fmla="*/ 10000 w 10000"/>
                <a:gd name="connsiteY7" fmla="*/ 5584 h 10000"/>
                <a:gd name="connsiteX8" fmla="*/ 7613 w 10000"/>
                <a:gd name="connsiteY8" fmla="*/ 3756 h 10000"/>
                <a:gd name="connsiteX9" fmla="*/ 2323 w 10000"/>
                <a:gd name="connsiteY9" fmla="*/ 3756 h 10000"/>
                <a:gd name="connsiteX10" fmla="*/ 0 w 10000"/>
                <a:gd name="connsiteY10" fmla="*/ 1878 h 10000"/>
                <a:gd name="connsiteX11" fmla="*/ 0 w 10000"/>
                <a:gd name="connsiteY11" fmla="*/ 1878 h 10000"/>
                <a:gd name="connsiteX12" fmla="*/ 2323 w 10000"/>
                <a:gd name="connsiteY12" fmla="*/ 0 h 10000"/>
                <a:gd name="connsiteX13" fmla="*/ 2839 w 10000"/>
                <a:gd name="connsiteY13" fmla="*/ 0 h 10000"/>
                <a:gd name="connsiteX0" fmla="*/ 4710 w 10000"/>
                <a:gd name="connsiteY0" fmla="*/ 8933 h 8933"/>
                <a:gd name="connsiteX1" fmla="*/ 4710 w 10000"/>
                <a:gd name="connsiteY1" fmla="*/ 8933 h 8933"/>
                <a:gd name="connsiteX2" fmla="*/ 6064 w 10000"/>
                <a:gd name="connsiteY2" fmla="*/ 7918 h 8933"/>
                <a:gd name="connsiteX3" fmla="*/ 7613 w 10000"/>
                <a:gd name="connsiteY3" fmla="*/ 7918 h 8933"/>
                <a:gd name="connsiteX4" fmla="*/ 10000 w 10000"/>
                <a:gd name="connsiteY4" fmla="*/ 6040 h 8933"/>
                <a:gd name="connsiteX5" fmla="*/ 10000 w 10000"/>
                <a:gd name="connsiteY5" fmla="*/ 5838 h 8933"/>
                <a:gd name="connsiteX6" fmla="*/ 10000 w 10000"/>
                <a:gd name="connsiteY6" fmla="*/ 5584 h 8933"/>
                <a:gd name="connsiteX7" fmla="*/ 7613 w 10000"/>
                <a:gd name="connsiteY7" fmla="*/ 3756 h 8933"/>
                <a:gd name="connsiteX8" fmla="*/ 2323 w 10000"/>
                <a:gd name="connsiteY8" fmla="*/ 3756 h 8933"/>
                <a:gd name="connsiteX9" fmla="*/ 0 w 10000"/>
                <a:gd name="connsiteY9" fmla="*/ 1878 h 8933"/>
                <a:gd name="connsiteX10" fmla="*/ 0 w 10000"/>
                <a:gd name="connsiteY10" fmla="*/ 1878 h 8933"/>
                <a:gd name="connsiteX11" fmla="*/ 2323 w 10000"/>
                <a:gd name="connsiteY11" fmla="*/ 0 h 8933"/>
                <a:gd name="connsiteX12" fmla="*/ 2839 w 10000"/>
                <a:gd name="connsiteY12" fmla="*/ 0 h 8933"/>
                <a:gd name="connsiteX0" fmla="*/ 4710 w 10000"/>
                <a:gd name="connsiteY0" fmla="*/ 10000 h 10000"/>
                <a:gd name="connsiteX1" fmla="*/ 6064 w 10000"/>
                <a:gd name="connsiteY1" fmla="*/ 8864 h 10000"/>
                <a:gd name="connsiteX2" fmla="*/ 7613 w 10000"/>
                <a:gd name="connsiteY2" fmla="*/ 8864 h 10000"/>
                <a:gd name="connsiteX3" fmla="*/ 10000 w 10000"/>
                <a:gd name="connsiteY3" fmla="*/ 6761 h 10000"/>
                <a:gd name="connsiteX4" fmla="*/ 10000 w 10000"/>
                <a:gd name="connsiteY4" fmla="*/ 6535 h 10000"/>
                <a:gd name="connsiteX5" fmla="*/ 10000 w 10000"/>
                <a:gd name="connsiteY5" fmla="*/ 6251 h 10000"/>
                <a:gd name="connsiteX6" fmla="*/ 7613 w 10000"/>
                <a:gd name="connsiteY6" fmla="*/ 4205 h 10000"/>
                <a:gd name="connsiteX7" fmla="*/ 2323 w 10000"/>
                <a:gd name="connsiteY7" fmla="*/ 4205 h 10000"/>
                <a:gd name="connsiteX8" fmla="*/ 0 w 10000"/>
                <a:gd name="connsiteY8" fmla="*/ 2102 h 10000"/>
                <a:gd name="connsiteX9" fmla="*/ 0 w 10000"/>
                <a:gd name="connsiteY9" fmla="*/ 2102 h 10000"/>
                <a:gd name="connsiteX10" fmla="*/ 2323 w 10000"/>
                <a:gd name="connsiteY10" fmla="*/ 0 h 10000"/>
                <a:gd name="connsiteX11" fmla="*/ 2839 w 10000"/>
                <a:gd name="connsiteY11" fmla="*/ 0 h 10000"/>
                <a:gd name="connsiteX0" fmla="*/ 6064 w 10000"/>
                <a:gd name="connsiteY0" fmla="*/ 8864 h 8864"/>
                <a:gd name="connsiteX1" fmla="*/ 7613 w 10000"/>
                <a:gd name="connsiteY1" fmla="*/ 8864 h 8864"/>
                <a:gd name="connsiteX2" fmla="*/ 10000 w 10000"/>
                <a:gd name="connsiteY2" fmla="*/ 6761 h 8864"/>
                <a:gd name="connsiteX3" fmla="*/ 10000 w 10000"/>
                <a:gd name="connsiteY3" fmla="*/ 6535 h 8864"/>
                <a:gd name="connsiteX4" fmla="*/ 10000 w 10000"/>
                <a:gd name="connsiteY4" fmla="*/ 6251 h 8864"/>
                <a:gd name="connsiteX5" fmla="*/ 7613 w 10000"/>
                <a:gd name="connsiteY5" fmla="*/ 4205 h 8864"/>
                <a:gd name="connsiteX6" fmla="*/ 2323 w 10000"/>
                <a:gd name="connsiteY6" fmla="*/ 4205 h 8864"/>
                <a:gd name="connsiteX7" fmla="*/ 0 w 10000"/>
                <a:gd name="connsiteY7" fmla="*/ 2102 h 8864"/>
                <a:gd name="connsiteX8" fmla="*/ 0 w 10000"/>
                <a:gd name="connsiteY8" fmla="*/ 2102 h 8864"/>
                <a:gd name="connsiteX9" fmla="*/ 2323 w 10000"/>
                <a:gd name="connsiteY9" fmla="*/ 0 h 8864"/>
                <a:gd name="connsiteX10" fmla="*/ 2839 w 10000"/>
                <a:gd name="connsiteY10" fmla="*/ 0 h 8864"/>
                <a:gd name="connsiteX0" fmla="*/ 7613 w 10000"/>
                <a:gd name="connsiteY0" fmla="*/ 10000 h 10000"/>
                <a:gd name="connsiteX1" fmla="*/ 10000 w 10000"/>
                <a:gd name="connsiteY1" fmla="*/ 7627 h 10000"/>
                <a:gd name="connsiteX2" fmla="*/ 10000 w 10000"/>
                <a:gd name="connsiteY2" fmla="*/ 7373 h 10000"/>
                <a:gd name="connsiteX3" fmla="*/ 10000 w 10000"/>
                <a:gd name="connsiteY3" fmla="*/ 7052 h 10000"/>
                <a:gd name="connsiteX4" fmla="*/ 7613 w 10000"/>
                <a:gd name="connsiteY4" fmla="*/ 4744 h 10000"/>
                <a:gd name="connsiteX5" fmla="*/ 2323 w 10000"/>
                <a:gd name="connsiteY5" fmla="*/ 4744 h 10000"/>
                <a:gd name="connsiteX6" fmla="*/ 0 w 10000"/>
                <a:gd name="connsiteY6" fmla="*/ 2371 h 10000"/>
                <a:gd name="connsiteX7" fmla="*/ 0 w 10000"/>
                <a:gd name="connsiteY7" fmla="*/ 2371 h 10000"/>
                <a:gd name="connsiteX8" fmla="*/ 2323 w 10000"/>
                <a:gd name="connsiteY8" fmla="*/ 0 h 10000"/>
                <a:gd name="connsiteX9" fmla="*/ 2839 w 10000"/>
                <a:gd name="connsiteY9" fmla="*/ 0 h 10000"/>
                <a:gd name="connsiteX0" fmla="*/ 10000 w 10000"/>
                <a:gd name="connsiteY0" fmla="*/ 7627 h 7627"/>
                <a:gd name="connsiteX1" fmla="*/ 10000 w 10000"/>
                <a:gd name="connsiteY1" fmla="*/ 7373 h 7627"/>
                <a:gd name="connsiteX2" fmla="*/ 10000 w 10000"/>
                <a:gd name="connsiteY2" fmla="*/ 7052 h 7627"/>
                <a:gd name="connsiteX3" fmla="*/ 7613 w 10000"/>
                <a:gd name="connsiteY3" fmla="*/ 4744 h 7627"/>
                <a:gd name="connsiteX4" fmla="*/ 2323 w 10000"/>
                <a:gd name="connsiteY4" fmla="*/ 4744 h 7627"/>
                <a:gd name="connsiteX5" fmla="*/ 0 w 10000"/>
                <a:gd name="connsiteY5" fmla="*/ 2371 h 7627"/>
                <a:gd name="connsiteX6" fmla="*/ 0 w 10000"/>
                <a:gd name="connsiteY6" fmla="*/ 2371 h 7627"/>
                <a:gd name="connsiteX7" fmla="*/ 2323 w 10000"/>
                <a:gd name="connsiteY7" fmla="*/ 0 h 7627"/>
                <a:gd name="connsiteX8" fmla="*/ 2839 w 10000"/>
                <a:gd name="connsiteY8" fmla="*/ 0 h 7627"/>
                <a:gd name="connsiteX0" fmla="*/ 10000 w 10000"/>
                <a:gd name="connsiteY0" fmla="*/ 9667 h 9667"/>
                <a:gd name="connsiteX1" fmla="*/ 10000 w 10000"/>
                <a:gd name="connsiteY1" fmla="*/ 9246 h 9667"/>
                <a:gd name="connsiteX2" fmla="*/ 7613 w 10000"/>
                <a:gd name="connsiteY2" fmla="*/ 6220 h 9667"/>
                <a:gd name="connsiteX3" fmla="*/ 2323 w 10000"/>
                <a:gd name="connsiteY3" fmla="*/ 6220 h 9667"/>
                <a:gd name="connsiteX4" fmla="*/ 0 w 10000"/>
                <a:gd name="connsiteY4" fmla="*/ 3109 h 9667"/>
                <a:gd name="connsiteX5" fmla="*/ 0 w 10000"/>
                <a:gd name="connsiteY5" fmla="*/ 3109 h 9667"/>
                <a:gd name="connsiteX6" fmla="*/ 2323 w 10000"/>
                <a:gd name="connsiteY6" fmla="*/ 0 h 9667"/>
                <a:gd name="connsiteX7" fmla="*/ 2839 w 10000"/>
                <a:gd name="connsiteY7" fmla="*/ 0 h 9667"/>
                <a:gd name="connsiteX0" fmla="*/ 10000 w 10000"/>
                <a:gd name="connsiteY0" fmla="*/ 9564 h 9564"/>
                <a:gd name="connsiteX1" fmla="*/ 7613 w 10000"/>
                <a:gd name="connsiteY1" fmla="*/ 6434 h 9564"/>
                <a:gd name="connsiteX2" fmla="*/ 2323 w 10000"/>
                <a:gd name="connsiteY2" fmla="*/ 6434 h 9564"/>
                <a:gd name="connsiteX3" fmla="*/ 0 w 10000"/>
                <a:gd name="connsiteY3" fmla="*/ 3216 h 9564"/>
                <a:gd name="connsiteX4" fmla="*/ 0 w 10000"/>
                <a:gd name="connsiteY4" fmla="*/ 3216 h 9564"/>
                <a:gd name="connsiteX5" fmla="*/ 2323 w 10000"/>
                <a:gd name="connsiteY5" fmla="*/ 0 h 9564"/>
                <a:gd name="connsiteX6" fmla="*/ 2839 w 10000"/>
                <a:gd name="connsiteY6" fmla="*/ 0 h 9564"/>
                <a:gd name="connsiteX0" fmla="*/ 7613 w 7613"/>
                <a:gd name="connsiteY0" fmla="*/ 6727 h 6727"/>
                <a:gd name="connsiteX1" fmla="*/ 2323 w 7613"/>
                <a:gd name="connsiteY1" fmla="*/ 6727 h 6727"/>
                <a:gd name="connsiteX2" fmla="*/ 0 w 7613"/>
                <a:gd name="connsiteY2" fmla="*/ 3363 h 6727"/>
                <a:gd name="connsiteX3" fmla="*/ 0 w 7613"/>
                <a:gd name="connsiteY3" fmla="*/ 3363 h 6727"/>
                <a:gd name="connsiteX4" fmla="*/ 2323 w 7613"/>
                <a:gd name="connsiteY4" fmla="*/ 0 h 6727"/>
                <a:gd name="connsiteX5" fmla="*/ 2839 w 7613"/>
                <a:gd name="connsiteY5" fmla="*/ 0 h 6727"/>
                <a:gd name="connsiteX0" fmla="*/ 3051 w 3729"/>
                <a:gd name="connsiteY0" fmla="*/ 10000 h 10000"/>
                <a:gd name="connsiteX1" fmla="*/ 0 w 3729"/>
                <a:gd name="connsiteY1" fmla="*/ 4999 h 10000"/>
                <a:gd name="connsiteX2" fmla="*/ 0 w 3729"/>
                <a:gd name="connsiteY2" fmla="*/ 4999 h 10000"/>
                <a:gd name="connsiteX3" fmla="*/ 3051 w 3729"/>
                <a:gd name="connsiteY3" fmla="*/ 0 h 10000"/>
                <a:gd name="connsiteX4" fmla="*/ 3729 w 3729"/>
                <a:gd name="connsiteY4" fmla="*/ 0 h 10000"/>
                <a:gd name="connsiteX0" fmla="*/ 0 w 10000"/>
                <a:gd name="connsiteY0" fmla="*/ 4999 h 4999"/>
                <a:gd name="connsiteX1" fmla="*/ 0 w 10000"/>
                <a:gd name="connsiteY1" fmla="*/ 4999 h 4999"/>
                <a:gd name="connsiteX2" fmla="*/ 8182 w 10000"/>
                <a:gd name="connsiteY2" fmla="*/ 0 h 4999"/>
                <a:gd name="connsiteX3" fmla="*/ 10000 w 10000"/>
                <a:gd name="connsiteY3" fmla="*/ 0 h 4999"/>
              </a:gdLst>
              <a:ahLst/>
              <a:cxnLst>
                <a:cxn ang="0">
                  <a:pos x="connsiteX0" y="connsiteY0"/>
                </a:cxn>
                <a:cxn ang="0">
                  <a:pos x="connsiteX1" y="connsiteY1"/>
                </a:cxn>
                <a:cxn ang="0">
                  <a:pos x="connsiteX2" y="connsiteY2"/>
                </a:cxn>
                <a:cxn ang="0">
                  <a:pos x="connsiteX3" y="connsiteY3"/>
                </a:cxn>
              </a:cxnLst>
              <a:rect l="l" t="t" r="r" b="b"/>
              <a:pathLst>
                <a:path w="10000" h="4999">
                  <a:moveTo>
                    <a:pt x="0" y="4999"/>
                  </a:moveTo>
                  <a:lnTo>
                    <a:pt x="0" y="4999"/>
                  </a:lnTo>
                  <a:cubicBezTo>
                    <a:pt x="0" y="2295"/>
                    <a:pt x="3636" y="0"/>
                    <a:pt x="8182" y="0"/>
                  </a:cubicBezTo>
                  <a:lnTo>
                    <a:pt x="10000" y="0"/>
                  </a:lnTo>
                </a:path>
              </a:pathLst>
            </a:custGeom>
            <a:noFill/>
            <a:ln w="190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234" name="Group 4">
            <a:extLst>
              <a:ext uri="{FF2B5EF4-FFF2-40B4-BE49-F238E27FC236}">
                <a16:creationId xmlns:a16="http://schemas.microsoft.com/office/drawing/2014/main" id="{4AEFB162-A453-4869-8DD0-60E098919CBC}"/>
              </a:ext>
            </a:extLst>
          </p:cNvPr>
          <p:cNvGrpSpPr>
            <a:grpSpLocks noChangeAspect="1"/>
          </p:cNvGrpSpPr>
          <p:nvPr userDrawn="1"/>
        </p:nvGrpSpPr>
        <p:grpSpPr bwMode="auto">
          <a:xfrm rot="9844550">
            <a:off x="10747620" y="3865353"/>
            <a:ext cx="309576" cy="323975"/>
            <a:chOff x="3754" y="2071"/>
            <a:chExt cx="172" cy="180"/>
          </a:xfrm>
        </p:grpSpPr>
        <p:sp>
          <p:nvSpPr>
            <p:cNvPr id="235" name="Line 5">
              <a:extLst>
                <a:ext uri="{FF2B5EF4-FFF2-40B4-BE49-F238E27FC236}">
                  <a16:creationId xmlns:a16="http://schemas.microsoft.com/office/drawing/2014/main" id="{1C73C0FD-9282-417C-9A9E-411AA5C75D11}"/>
                </a:ext>
              </a:extLst>
            </p:cNvPr>
            <p:cNvSpPr>
              <a:spLocks noChangeShapeType="1"/>
            </p:cNvSpPr>
            <p:nvPr/>
          </p:nvSpPr>
          <p:spPr bwMode="auto">
            <a:xfrm>
              <a:off x="3841" y="2071"/>
              <a:ext cx="0" cy="32"/>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6" name="Line 6">
              <a:extLst>
                <a:ext uri="{FF2B5EF4-FFF2-40B4-BE49-F238E27FC236}">
                  <a16:creationId xmlns:a16="http://schemas.microsoft.com/office/drawing/2014/main" id="{19942CA9-6FD8-4D4D-B6D0-863583D2A247}"/>
                </a:ext>
              </a:extLst>
            </p:cNvPr>
            <p:cNvSpPr>
              <a:spLocks noChangeShapeType="1"/>
            </p:cNvSpPr>
            <p:nvPr/>
          </p:nvSpPr>
          <p:spPr bwMode="auto">
            <a:xfrm>
              <a:off x="3841" y="2221"/>
              <a:ext cx="0" cy="30"/>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7" name="Line 7">
              <a:extLst>
                <a:ext uri="{FF2B5EF4-FFF2-40B4-BE49-F238E27FC236}">
                  <a16:creationId xmlns:a16="http://schemas.microsoft.com/office/drawing/2014/main" id="{FB059241-C217-4155-BDEB-5275924E5B55}"/>
                </a:ext>
              </a:extLst>
            </p:cNvPr>
            <p:cNvSpPr>
              <a:spLocks noChangeShapeType="1"/>
            </p:cNvSpPr>
            <p:nvPr/>
          </p:nvSpPr>
          <p:spPr bwMode="auto">
            <a:xfrm flipH="1">
              <a:off x="3896" y="2134"/>
              <a:ext cx="30" cy="9"/>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8" name="Line 8">
              <a:extLst>
                <a:ext uri="{FF2B5EF4-FFF2-40B4-BE49-F238E27FC236}">
                  <a16:creationId xmlns:a16="http://schemas.microsoft.com/office/drawing/2014/main" id="{1EDAD58D-E53E-4457-8323-AFF8F1707F16}"/>
                </a:ext>
              </a:extLst>
            </p:cNvPr>
            <p:cNvSpPr>
              <a:spLocks noChangeShapeType="1"/>
            </p:cNvSpPr>
            <p:nvPr/>
          </p:nvSpPr>
          <p:spPr bwMode="auto">
            <a:xfrm flipH="1">
              <a:off x="3754" y="2181"/>
              <a:ext cx="30" cy="9"/>
            </a:xfrm>
            <a:prstGeom prst="line">
              <a:avLst/>
            </a:prstGeom>
            <a:noFill/>
            <a:ln w="127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9" name="Line 9">
              <a:extLst>
                <a:ext uri="{FF2B5EF4-FFF2-40B4-BE49-F238E27FC236}">
                  <a16:creationId xmlns:a16="http://schemas.microsoft.com/office/drawing/2014/main" id="{A841DD92-2FA9-41B7-9BDC-9418E7C1493B}"/>
                </a:ext>
              </a:extLst>
            </p:cNvPr>
            <p:cNvSpPr>
              <a:spLocks noChangeShapeType="1"/>
            </p:cNvSpPr>
            <p:nvPr/>
          </p:nvSpPr>
          <p:spPr bwMode="auto">
            <a:xfrm flipH="1" flipV="1">
              <a:off x="3875" y="2211"/>
              <a:ext cx="19" cy="23"/>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0" name="Line 10">
              <a:extLst>
                <a:ext uri="{FF2B5EF4-FFF2-40B4-BE49-F238E27FC236}">
                  <a16:creationId xmlns:a16="http://schemas.microsoft.com/office/drawing/2014/main" id="{E02C55C0-0F3F-4E59-95E1-39D9B4D8512B}"/>
                </a:ext>
              </a:extLst>
            </p:cNvPr>
            <p:cNvSpPr>
              <a:spLocks noChangeShapeType="1"/>
            </p:cNvSpPr>
            <p:nvPr/>
          </p:nvSpPr>
          <p:spPr bwMode="auto">
            <a:xfrm flipH="1" flipV="1">
              <a:off x="3788" y="2088"/>
              <a:ext cx="17" cy="25"/>
            </a:xfrm>
            <a:prstGeom prst="line">
              <a:avLst/>
            </a:prstGeom>
            <a:noFill/>
            <a:ln w="12700"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1" name="Line 11">
              <a:extLst>
                <a:ext uri="{FF2B5EF4-FFF2-40B4-BE49-F238E27FC236}">
                  <a16:creationId xmlns:a16="http://schemas.microsoft.com/office/drawing/2014/main" id="{C257F56D-50F7-4616-A91B-0D7685971519}"/>
                </a:ext>
              </a:extLst>
            </p:cNvPr>
            <p:cNvSpPr>
              <a:spLocks noChangeShapeType="1"/>
            </p:cNvSpPr>
            <p:nvPr/>
          </p:nvSpPr>
          <p:spPr bwMode="auto">
            <a:xfrm flipV="1">
              <a:off x="3788" y="2211"/>
              <a:ext cx="17" cy="23"/>
            </a:xfrm>
            <a:prstGeom prst="line">
              <a:avLst/>
            </a:prstGeom>
            <a:noFill/>
            <a:ln w="127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2" name="Line 12">
              <a:extLst>
                <a:ext uri="{FF2B5EF4-FFF2-40B4-BE49-F238E27FC236}">
                  <a16:creationId xmlns:a16="http://schemas.microsoft.com/office/drawing/2014/main" id="{E749D33E-756F-458E-8480-C0C5B1CC5375}"/>
                </a:ext>
              </a:extLst>
            </p:cNvPr>
            <p:cNvSpPr>
              <a:spLocks noChangeShapeType="1"/>
            </p:cNvSpPr>
            <p:nvPr/>
          </p:nvSpPr>
          <p:spPr bwMode="auto">
            <a:xfrm flipV="1">
              <a:off x="3875" y="2088"/>
              <a:ext cx="19" cy="25"/>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3" name="Line 13">
              <a:extLst>
                <a:ext uri="{FF2B5EF4-FFF2-40B4-BE49-F238E27FC236}">
                  <a16:creationId xmlns:a16="http://schemas.microsoft.com/office/drawing/2014/main" id="{91907DAD-F6F8-4D38-816E-904FAE76B68B}"/>
                </a:ext>
              </a:extLst>
            </p:cNvPr>
            <p:cNvSpPr>
              <a:spLocks noChangeShapeType="1"/>
            </p:cNvSpPr>
            <p:nvPr/>
          </p:nvSpPr>
          <p:spPr bwMode="auto">
            <a:xfrm>
              <a:off x="3754" y="2134"/>
              <a:ext cx="30" cy="9"/>
            </a:xfrm>
            <a:prstGeom prst="line">
              <a:avLst/>
            </a:prstGeom>
            <a:noFill/>
            <a:ln w="127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4" name="Line 14">
              <a:extLst>
                <a:ext uri="{FF2B5EF4-FFF2-40B4-BE49-F238E27FC236}">
                  <a16:creationId xmlns:a16="http://schemas.microsoft.com/office/drawing/2014/main" id="{71E70629-B04A-4B1A-8E7F-60A96EFC13C8}"/>
                </a:ext>
              </a:extLst>
            </p:cNvPr>
            <p:cNvSpPr>
              <a:spLocks noChangeShapeType="1"/>
            </p:cNvSpPr>
            <p:nvPr/>
          </p:nvSpPr>
          <p:spPr bwMode="auto">
            <a:xfrm>
              <a:off x="3896" y="2181"/>
              <a:ext cx="30" cy="9"/>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Tree>
    <p:custDataLst>
      <p:tags r:id="rId1"/>
    </p:custDataLst>
    <p:extLst>
      <p:ext uri="{BB962C8B-B14F-4D97-AF65-F5344CB8AC3E}">
        <p14:creationId xmlns:p14="http://schemas.microsoft.com/office/powerpoint/2010/main" val="2030779501"/>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9"/>
                                            </p:tgtEl>
                                            <p:attrNameLst>
                                              <p:attrName>style.visibility</p:attrName>
                                            </p:attrNameLst>
                                          </p:cBhvr>
                                          <p:to>
                                            <p:strVal val="visible"/>
                                          </p:to>
                                        </p:set>
                                        <p:anim calcmode="lin" valueType="num">
                                          <p:cBhvr>
                                            <p:cTn id="54" dur="200" fill="hold"/>
                                            <p:tgtEl>
                                              <p:spTgt spid="9"/>
                                            </p:tgtEl>
                                            <p:attrNameLst>
                                              <p:attrName>ppt_w</p:attrName>
                                            </p:attrNameLst>
                                          </p:cBhvr>
                                          <p:tavLst>
                                            <p:tav tm="0">
                                              <p:val>
                                                <p:fltVal val="0"/>
                                              </p:val>
                                            </p:tav>
                                            <p:tav tm="100000">
                                              <p:val>
                                                <p:strVal val="#ppt_w"/>
                                              </p:val>
                                            </p:tav>
                                          </p:tavLst>
                                        </p:anim>
                                        <p:anim calcmode="lin" valueType="num">
                                          <p:cBhvr>
                                            <p:cTn id="55" dur="200" fill="hold"/>
                                            <p:tgtEl>
                                              <p:spTgt spid="9"/>
                                            </p:tgtEl>
                                            <p:attrNameLst>
                                              <p:attrName>ppt_h</p:attrName>
                                            </p:attrNameLst>
                                          </p:cBhvr>
                                          <p:tavLst>
                                            <p:tav tm="0">
                                              <p:val>
                                                <p:fltVal val="0"/>
                                              </p:val>
                                            </p:tav>
                                            <p:tav tm="100000">
                                              <p:val>
                                                <p:strVal val="#ppt_h"/>
                                              </p:val>
                                            </p:tav>
                                          </p:tavLst>
                                        </p:anim>
                                      </p:childTnLst>
                                    </p:cTn>
                                  </p:par>
                                  <p:par>
                                    <p:cTn id="56" presetID="6" presetClass="emph" presetSubtype="0" fill="hold" nodeType="withEffect" p14:presetBounceEnd="99000">
                                      <p:stCondLst>
                                        <p:cond delay="600"/>
                                      </p:stCondLst>
                                      <p:childTnLst>
                                        <p:animScale p14:bounceEnd="99000">
                                          <p:cBhvr>
                                            <p:cTn id="57" dur="1000" fill="hold"/>
                                            <p:tgtEl>
                                              <p:spTgt spid="9"/>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9"/>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9"/>
                                            </p:tgtEl>
                                          </p:cBhvr>
                                          <p:by x="91000" y="91000"/>
                                        </p:animScale>
                                      </p:childTnLst>
                                    </p:cTn>
                                  </p:par>
                                  <p:par>
                                    <p:cTn id="62" presetID="23" presetClass="entr" presetSubtype="16" fill="hold" grpId="0" nodeType="withEffect">
                                      <p:stCondLst>
                                        <p:cond delay="750"/>
                                      </p:stCondLst>
                                      <p:childTnLst>
                                        <p:set>
                                          <p:cBhvr>
                                            <p:cTn id="63" dur="1" fill="hold">
                                              <p:stCondLst>
                                                <p:cond delay="0"/>
                                              </p:stCondLst>
                                            </p:cTn>
                                            <p:tgtEl>
                                              <p:spTgt spid="132"/>
                                            </p:tgtEl>
                                            <p:attrNameLst>
                                              <p:attrName>style.visibility</p:attrName>
                                            </p:attrNameLst>
                                          </p:cBhvr>
                                          <p:to>
                                            <p:strVal val="visible"/>
                                          </p:to>
                                        </p:set>
                                        <p:anim calcmode="lin" valueType="num">
                                          <p:cBhvr>
                                            <p:cTn id="64" dur="250" fill="hold"/>
                                            <p:tgtEl>
                                              <p:spTgt spid="132"/>
                                            </p:tgtEl>
                                            <p:attrNameLst>
                                              <p:attrName>ppt_w</p:attrName>
                                            </p:attrNameLst>
                                          </p:cBhvr>
                                          <p:tavLst>
                                            <p:tav tm="0">
                                              <p:val>
                                                <p:fltVal val="0"/>
                                              </p:val>
                                            </p:tav>
                                            <p:tav tm="100000">
                                              <p:val>
                                                <p:strVal val="#ppt_w"/>
                                              </p:val>
                                            </p:tav>
                                          </p:tavLst>
                                        </p:anim>
                                        <p:anim calcmode="lin" valueType="num">
                                          <p:cBhvr>
                                            <p:cTn id="65" dur="250" fill="hold"/>
                                            <p:tgtEl>
                                              <p:spTgt spid="132"/>
                                            </p:tgtEl>
                                            <p:attrNameLst>
                                              <p:attrName>ppt_h</p:attrName>
                                            </p:attrNameLst>
                                          </p:cBhvr>
                                          <p:tavLst>
                                            <p:tav tm="0">
                                              <p:val>
                                                <p:fltVal val="0"/>
                                              </p:val>
                                            </p:tav>
                                            <p:tav tm="100000">
                                              <p:val>
                                                <p:strVal val="#ppt_h"/>
                                              </p:val>
                                            </p:tav>
                                          </p:tavLst>
                                        </p:anim>
                                      </p:childTnLst>
                                    </p:cTn>
                                  </p:par>
                                  <p:par>
                                    <p:cTn id="66" presetID="6" presetClass="emph" presetSubtype="0" fill="hold" grpId="1" nodeType="withEffect" p14:presetBounceEnd="99000">
                                      <p:stCondLst>
                                        <p:cond delay="750"/>
                                      </p:stCondLst>
                                      <p:childTnLst>
                                        <p:animScale p14:bounceEnd="99000">
                                          <p:cBhvr>
                                            <p:cTn id="67" dur="1000" fill="hold"/>
                                            <p:tgtEl>
                                              <p:spTgt spid="132"/>
                                            </p:tgtEl>
                                          </p:cBhvr>
                                          <p:by x="110000" y="110000"/>
                                        </p:animScale>
                                      </p:childTnLst>
                                    </p:cTn>
                                  </p:par>
                                  <p:par>
                                    <p:cTn id="68" presetID="6" presetClass="emph" presetSubtype="0" fill="hold" grpId="2" nodeType="withEffect">
                                      <p:stCondLst>
                                        <p:cond delay="750"/>
                                      </p:stCondLst>
                                      <p:childTnLst>
                                        <p:animScale>
                                          <p:cBhvr>
                                            <p:cTn id="69" dur="250" fill="hold"/>
                                            <p:tgtEl>
                                              <p:spTgt spid="132"/>
                                            </p:tgtEl>
                                          </p:cBhvr>
                                          <p:by x="91000" y="91000"/>
                                        </p:animScale>
                                      </p:childTnLst>
                                    </p:cTn>
                                  </p:par>
                                  <p:par>
                                    <p:cTn id="70" presetID="18" presetClass="entr" presetSubtype="3" fill="hold" nodeType="withEffect">
                                      <p:stCondLst>
                                        <p:cond delay="850"/>
                                      </p:stCondLst>
                                      <p:childTnLst>
                                        <p:set>
                                          <p:cBhvr>
                                            <p:cTn id="71" dur="1" fill="hold">
                                              <p:stCondLst>
                                                <p:cond delay="0"/>
                                              </p:stCondLst>
                                            </p:cTn>
                                            <p:tgtEl>
                                              <p:spTgt spid="13"/>
                                            </p:tgtEl>
                                            <p:attrNameLst>
                                              <p:attrName>style.visibility</p:attrName>
                                            </p:attrNameLst>
                                          </p:cBhvr>
                                          <p:to>
                                            <p:strVal val="visible"/>
                                          </p:to>
                                        </p:set>
                                        <p:animEffect transition="in" filter="strips(upRight)">
                                          <p:cBhvr>
                                            <p:cTn id="72" dur="250"/>
                                            <p:tgtEl>
                                              <p:spTgt spid="13"/>
                                            </p:tgtEl>
                                          </p:cBhvr>
                                        </p:animEffect>
                                      </p:childTnLst>
                                    </p:cTn>
                                  </p:par>
                                  <p:par>
                                    <p:cTn id="73" presetID="18" presetClass="entr" presetSubtype="9" fill="hold" grpId="0" nodeType="withEffect">
                                      <p:stCondLst>
                                        <p:cond delay="1100"/>
                                      </p:stCondLst>
                                      <p:childTnLst>
                                        <p:set>
                                          <p:cBhvr>
                                            <p:cTn id="74" dur="1" fill="hold">
                                              <p:stCondLst>
                                                <p:cond delay="0"/>
                                              </p:stCondLst>
                                            </p:cTn>
                                            <p:tgtEl>
                                              <p:spTgt spid="232"/>
                                            </p:tgtEl>
                                            <p:attrNameLst>
                                              <p:attrName>style.visibility</p:attrName>
                                            </p:attrNameLst>
                                          </p:cBhvr>
                                          <p:to>
                                            <p:strVal val="visible"/>
                                          </p:to>
                                        </p:set>
                                        <p:animEffect transition="in" filter="strips(upLeft)">
                                          <p:cBhvr>
                                            <p:cTn id="75" dur="250"/>
                                            <p:tgtEl>
                                              <p:spTgt spid="232"/>
                                            </p:tgtEl>
                                          </p:cBhvr>
                                        </p:animEffect>
                                      </p:childTnLst>
                                    </p:cTn>
                                  </p:par>
                                  <p:par>
                                    <p:cTn id="76" presetID="18" presetClass="entr" presetSubtype="3" fill="hold" nodeType="withEffect">
                                      <p:stCondLst>
                                        <p:cond delay="1350"/>
                                      </p:stCondLst>
                                      <p:childTnLst>
                                        <p:set>
                                          <p:cBhvr>
                                            <p:cTn id="77" dur="1" fill="hold">
                                              <p:stCondLst>
                                                <p:cond delay="0"/>
                                              </p:stCondLst>
                                            </p:cTn>
                                            <p:tgtEl>
                                              <p:spTgt spid="16"/>
                                            </p:tgtEl>
                                            <p:attrNameLst>
                                              <p:attrName>style.visibility</p:attrName>
                                            </p:attrNameLst>
                                          </p:cBhvr>
                                          <p:to>
                                            <p:strVal val="visible"/>
                                          </p:to>
                                        </p:set>
                                        <p:animEffect transition="in" filter="strips(upRight)">
                                          <p:cBhvr>
                                            <p:cTn id="78" dur="250"/>
                                            <p:tgtEl>
                                              <p:spTgt spid="16"/>
                                            </p:tgtEl>
                                          </p:cBhvr>
                                        </p:animEffect>
                                      </p:childTnLst>
                                    </p:cTn>
                                  </p:par>
                                  <p:par>
                                    <p:cTn id="79" presetID="23" presetClass="entr" presetSubtype="16" fill="hold" nodeType="withEffect">
                                      <p:stCondLst>
                                        <p:cond delay="1350"/>
                                      </p:stCondLst>
                                      <p:childTnLst>
                                        <p:set>
                                          <p:cBhvr>
                                            <p:cTn id="80" dur="1" fill="hold">
                                              <p:stCondLst>
                                                <p:cond delay="0"/>
                                              </p:stCondLst>
                                            </p:cTn>
                                            <p:tgtEl>
                                              <p:spTgt spid="10"/>
                                            </p:tgtEl>
                                            <p:attrNameLst>
                                              <p:attrName>style.visibility</p:attrName>
                                            </p:attrNameLst>
                                          </p:cBhvr>
                                          <p:to>
                                            <p:strVal val="visible"/>
                                          </p:to>
                                        </p:set>
                                        <p:anim calcmode="lin" valueType="num">
                                          <p:cBhvr>
                                            <p:cTn id="81" dur="250" fill="hold"/>
                                            <p:tgtEl>
                                              <p:spTgt spid="10"/>
                                            </p:tgtEl>
                                            <p:attrNameLst>
                                              <p:attrName>ppt_w</p:attrName>
                                            </p:attrNameLst>
                                          </p:cBhvr>
                                          <p:tavLst>
                                            <p:tav tm="0">
                                              <p:val>
                                                <p:fltVal val="0"/>
                                              </p:val>
                                            </p:tav>
                                            <p:tav tm="100000">
                                              <p:val>
                                                <p:strVal val="#ppt_w"/>
                                              </p:val>
                                            </p:tav>
                                          </p:tavLst>
                                        </p:anim>
                                        <p:anim calcmode="lin" valueType="num">
                                          <p:cBhvr>
                                            <p:cTn id="82" dur="250" fill="hold"/>
                                            <p:tgtEl>
                                              <p:spTgt spid="10"/>
                                            </p:tgtEl>
                                            <p:attrNameLst>
                                              <p:attrName>ppt_h</p:attrName>
                                            </p:attrNameLst>
                                          </p:cBhvr>
                                          <p:tavLst>
                                            <p:tav tm="0">
                                              <p:val>
                                                <p:fltVal val="0"/>
                                              </p:val>
                                            </p:tav>
                                            <p:tav tm="100000">
                                              <p:val>
                                                <p:strVal val="#ppt_h"/>
                                              </p:val>
                                            </p:tav>
                                          </p:tavLst>
                                        </p:anim>
                                      </p:childTnLst>
                                    </p:cTn>
                                  </p:par>
                                  <p:par>
                                    <p:cTn id="83" presetID="6" presetClass="emph" presetSubtype="0" fill="hold" nodeType="withEffect" p14:presetBounceEnd="49500">
                                      <p:stCondLst>
                                        <p:cond delay="1350"/>
                                      </p:stCondLst>
                                      <p:childTnLst>
                                        <p:animScale p14:bounceEnd="49500">
                                          <p:cBhvr>
                                            <p:cTn id="84" dur="1000" fill="hold"/>
                                            <p:tgtEl>
                                              <p:spTgt spid="10"/>
                                            </p:tgtEl>
                                          </p:cBhvr>
                                          <p:by x="110000" y="110000"/>
                                        </p:animScale>
                                      </p:childTnLst>
                                    </p:cTn>
                                  </p:par>
                                  <p:par>
                                    <p:cTn id="85" presetID="8" presetClass="emph" presetSubtype="0" decel="100000" fill="hold" nodeType="withEffect">
                                      <p:stCondLst>
                                        <p:cond delay="1350"/>
                                      </p:stCondLst>
                                      <p:childTnLst>
                                        <p:animRot by="21600000">
                                          <p:cBhvr>
                                            <p:cTn id="86" dur="500" fill="hold"/>
                                            <p:tgtEl>
                                              <p:spTgt spid="10"/>
                                            </p:tgtEl>
                                            <p:attrNameLst>
                                              <p:attrName>r</p:attrName>
                                            </p:attrNameLst>
                                          </p:cBhvr>
                                        </p:animRot>
                                      </p:childTnLst>
                                    </p:cTn>
                                  </p:par>
                                  <p:par>
                                    <p:cTn id="87" presetID="6" presetClass="emph" presetSubtype="0" fill="hold" nodeType="withEffect">
                                      <p:stCondLst>
                                        <p:cond delay="1350"/>
                                      </p:stCondLst>
                                      <p:childTnLst>
                                        <p:animScale>
                                          <p:cBhvr>
                                            <p:cTn id="88" dur="250" fill="hold"/>
                                            <p:tgtEl>
                                              <p:spTgt spid="10"/>
                                            </p:tgtEl>
                                          </p:cBhvr>
                                          <p:by x="91000" y="91000"/>
                                        </p:animScale>
                                      </p:childTnLst>
                                    </p:cTn>
                                  </p:par>
                                  <p:par>
                                    <p:cTn id="89" presetID="18" presetClass="entr" presetSubtype="6" fill="hold" grpId="0" nodeType="withEffect">
                                      <p:stCondLst>
                                        <p:cond delay="1550"/>
                                      </p:stCondLst>
                                      <p:childTnLst>
                                        <p:set>
                                          <p:cBhvr>
                                            <p:cTn id="90" dur="1" fill="hold">
                                              <p:stCondLst>
                                                <p:cond delay="0"/>
                                              </p:stCondLst>
                                            </p:cTn>
                                            <p:tgtEl>
                                              <p:spTgt spid="149"/>
                                            </p:tgtEl>
                                            <p:attrNameLst>
                                              <p:attrName>style.visibility</p:attrName>
                                            </p:attrNameLst>
                                          </p:cBhvr>
                                          <p:to>
                                            <p:strVal val="visible"/>
                                          </p:to>
                                        </p:set>
                                        <p:animEffect transition="in" filter="strips(downRight)">
                                          <p:cBhvr>
                                            <p:cTn id="91" dur="250"/>
                                            <p:tgtEl>
                                              <p:spTgt spid="149"/>
                                            </p:tgtEl>
                                          </p:cBhvr>
                                        </p:animEffect>
                                      </p:childTnLst>
                                    </p:cTn>
                                  </p:par>
                                  <p:par>
                                    <p:cTn id="92" presetID="23" presetClass="entr" presetSubtype="16" fill="hold" nodeType="withEffect">
                                      <p:stCondLst>
                                        <p:cond delay="1550"/>
                                      </p:stCondLst>
                                      <p:childTnLst>
                                        <p:set>
                                          <p:cBhvr>
                                            <p:cTn id="93" dur="1" fill="hold">
                                              <p:stCondLst>
                                                <p:cond delay="0"/>
                                              </p:stCondLst>
                                            </p:cTn>
                                            <p:tgtEl>
                                              <p:spTgt spid="12"/>
                                            </p:tgtEl>
                                            <p:attrNameLst>
                                              <p:attrName>style.visibility</p:attrName>
                                            </p:attrNameLst>
                                          </p:cBhvr>
                                          <p:to>
                                            <p:strVal val="visible"/>
                                          </p:to>
                                        </p:set>
                                        <p:anim calcmode="lin" valueType="num">
                                          <p:cBhvr>
                                            <p:cTn id="94" dur="200" fill="hold"/>
                                            <p:tgtEl>
                                              <p:spTgt spid="12"/>
                                            </p:tgtEl>
                                            <p:attrNameLst>
                                              <p:attrName>ppt_w</p:attrName>
                                            </p:attrNameLst>
                                          </p:cBhvr>
                                          <p:tavLst>
                                            <p:tav tm="0">
                                              <p:val>
                                                <p:fltVal val="0"/>
                                              </p:val>
                                            </p:tav>
                                            <p:tav tm="100000">
                                              <p:val>
                                                <p:strVal val="#ppt_w"/>
                                              </p:val>
                                            </p:tav>
                                          </p:tavLst>
                                        </p:anim>
                                        <p:anim calcmode="lin" valueType="num">
                                          <p:cBhvr>
                                            <p:cTn id="95" dur="200" fill="hold"/>
                                            <p:tgtEl>
                                              <p:spTgt spid="12"/>
                                            </p:tgtEl>
                                            <p:attrNameLst>
                                              <p:attrName>ppt_h</p:attrName>
                                            </p:attrNameLst>
                                          </p:cBhvr>
                                          <p:tavLst>
                                            <p:tav tm="0">
                                              <p:val>
                                                <p:fltVal val="0"/>
                                              </p:val>
                                            </p:tav>
                                            <p:tav tm="100000">
                                              <p:val>
                                                <p:strVal val="#ppt_h"/>
                                              </p:val>
                                            </p:tav>
                                          </p:tavLst>
                                        </p:anim>
                                      </p:childTnLst>
                                    </p:cTn>
                                  </p:par>
                                  <p:par>
                                    <p:cTn id="96" presetID="6" presetClass="emph" presetSubtype="0" fill="hold" nodeType="withEffect" p14:presetBounceEnd="99000">
                                      <p:stCondLst>
                                        <p:cond delay="1550"/>
                                      </p:stCondLst>
                                      <p:childTnLst>
                                        <p:animScale p14:bounceEnd="99000">
                                          <p:cBhvr>
                                            <p:cTn id="97" dur="1000" fill="hold"/>
                                            <p:tgtEl>
                                              <p:spTgt spid="12"/>
                                            </p:tgtEl>
                                          </p:cBhvr>
                                          <p:by x="110000" y="110000"/>
                                        </p:animScale>
                                      </p:childTnLst>
                                    </p:cTn>
                                  </p:par>
                                  <p:par>
                                    <p:cTn id="98" presetID="64" presetClass="path" presetSubtype="0" decel="100000" fill="hold" nodeType="withEffect">
                                      <p:stCondLst>
                                        <p:cond delay="1550"/>
                                      </p:stCondLst>
                                      <p:childTnLst>
                                        <p:animMotion origin="layout" path="M -8.33333E-7 0.43657 L -8.33333E-7 4.81481E-6 " pathEditMode="relative" rAng="0" ptsTypes="AA">
                                          <p:cBhvr>
                                            <p:cTn id="99" dur="250" fill="hold"/>
                                            <p:tgtEl>
                                              <p:spTgt spid="12"/>
                                            </p:tgtEl>
                                            <p:attrNameLst>
                                              <p:attrName>ppt_x</p:attrName>
                                              <p:attrName>ppt_y</p:attrName>
                                            </p:attrNameLst>
                                          </p:cBhvr>
                                          <p:rCtr x="0" y="-21829"/>
                                        </p:animMotion>
                                      </p:childTnLst>
                                    </p:cTn>
                                  </p:par>
                                  <p:par>
                                    <p:cTn id="100" presetID="6" presetClass="emph" presetSubtype="0" accel="50000" decel="50000" fill="hold" nodeType="withEffect">
                                      <p:stCondLst>
                                        <p:cond delay="1550"/>
                                      </p:stCondLst>
                                      <p:childTnLst>
                                        <p:animScale>
                                          <p:cBhvr>
                                            <p:cTn id="101" dur="250" fill="hold"/>
                                            <p:tgtEl>
                                              <p:spTgt spid="12"/>
                                            </p:tgtEl>
                                          </p:cBhvr>
                                          <p:by x="91000" y="91000"/>
                                        </p:animScale>
                                      </p:childTnLst>
                                    </p:cTn>
                                  </p:par>
                                  <p:par>
                                    <p:cTn id="102" presetID="23" presetClass="entr" presetSubtype="16" fill="hold" grpId="0" nodeType="withEffect">
                                      <p:stCondLst>
                                        <p:cond delay="1700"/>
                                      </p:stCondLst>
                                      <p:childTnLst>
                                        <p:set>
                                          <p:cBhvr>
                                            <p:cTn id="103" dur="1" fill="hold">
                                              <p:stCondLst>
                                                <p:cond delay="0"/>
                                              </p:stCondLst>
                                            </p:cTn>
                                            <p:tgtEl>
                                              <p:spTgt spid="131"/>
                                            </p:tgtEl>
                                            <p:attrNameLst>
                                              <p:attrName>style.visibility</p:attrName>
                                            </p:attrNameLst>
                                          </p:cBhvr>
                                          <p:to>
                                            <p:strVal val="visible"/>
                                          </p:to>
                                        </p:set>
                                        <p:anim calcmode="lin" valueType="num">
                                          <p:cBhvr>
                                            <p:cTn id="104" dur="250" fill="hold"/>
                                            <p:tgtEl>
                                              <p:spTgt spid="131"/>
                                            </p:tgtEl>
                                            <p:attrNameLst>
                                              <p:attrName>ppt_w</p:attrName>
                                            </p:attrNameLst>
                                          </p:cBhvr>
                                          <p:tavLst>
                                            <p:tav tm="0">
                                              <p:val>
                                                <p:fltVal val="0"/>
                                              </p:val>
                                            </p:tav>
                                            <p:tav tm="100000">
                                              <p:val>
                                                <p:strVal val="#ppt_w"/>
                                              </p:val>
                                            </p:tav>
                                          </p:tavLst>
                                        </p:anim>
                                        <p:anim calcmode="lin" valueType="num">
                                          <p:cBhvr>
                                            <p:cTn id="105" dur="250" fill="hold"/>
                                            <p:tgtEl>
                                              <p:spTgt spid="131"/>
                                            </p:tgtEl>
                                            <p:attrNameLst>
                                              <p:attrName>ppt_h</p:attrName>
                                            </p:attrNameLst>
                                          </p:cBhvr>
                                          <p:tavLst>
                                            <p:tav tm="0">
                                              <p:val>
                                                <p:fltVal val="0"/>
                                              </p:val>
                                            </p:tav>
                                            <p:tav tm="100000">
                                              <p:val>
                                                <p:strVal val="#ppt_h"/>
                                              </p:val>
                                            </p:tav>
                                          </p:tavLst>
                                        </p:anim>
                                      </p:childTnLst>
                                    </p:cTn>
                                  </p:par>
                                  <p:par>
                                    <p:cTn id="106" presetID="6" presetClass="emph" presetSubtype="0" fill="hold" grpId="1" nodeType="withEffect" p14:presetBounceEnd="99000">
                                      <p:stCondLst>
                                        <p:cond delay="1700"/>
                                      </p:stCondLst>
                                      <p:childTnLst>
                                        <p:animScale p14:bounceEnd="99000">
                                          <p:cBhvr>
                                            <p:cTn id="107" dur="1000" fill="hold"/>
                                            <p:tgtEl>
                                              <p:spTgt spid="131"/>
                                            </p:tgtEl>
                                          </p:cBhvr>
                                          <p:by x="110000" y="110000"/>
                                        </p:animScale>
                                      </p:childTnLst>
                                    </p:cTn>
                                  </p:par>
                                  <p:par>
                                    <p:cTn id="108" presetID="6" presetClass="emph" presetSubtype="0" fill="hold" grpId="2" nodeType="withEffect">
                                      <p:stCondLst>
                                        <p:cond delay="1700"/>
                                      </p:stCondLst>
                                      <p:childTnLst>
                                        <p:animScale>
                                          <p:cBhvr>
                                            <p:cTn id="109" dur="250" fill="hold"/>
                                            <p:tgtEl>
                                              <p:spTgt spid="131"/>
                                            </p:tgtEl>
                                          </p:cBhvr>
                                          <p:by x="91000" y="91000"/>
                                        </p:animScale>
                                      </p:childTnLst>
                                    </p:cTn>
                                  </p:par>
                                  <p:par>
                                    <p:cTn id="110" presetID="22" presetClass="entr" presetSubtype="1" fill="hold" grpId="0" nodeType="withEffect">
                                      <p:stCondLst>
                                        <p:cond delay="1700"/>
                                      </p:stCondLst>
                                      <p:childTnLst>
                                        <p:set>
                                          <p:cBhvr>
                                            <p:cTn id="111" dur="1" fill="hold">
                                              <p:stCondLst>
                                                <p:cond delay="0"/>
                                              </p:stCondLst>
                                            </p:cTn>
                                            <p:tgtEl>
                                              <p:spTgt spid="148"/>
                                            </p:tgtEl>
                                            <p:attrNameLst>
                                              <p:attrName>style.visibility</p:attrName>
                                            </p:attrNameLst>
                                          </p:cBhvr>
                                          <p:to>
                                            <p:strVal val="visible"/>
                                          </p:to>
                                        </p:set>
                                        <p:animEffect transition="in" filter="wipe(up)">
                                          <p:cBhvr>
                                            <p:cTn id="112" dur="350"/>
                                            <p:tgtEl>
                                              <p:spTgt spid="148"/>
                                            </p:tgtEl>
                                          </p:cBhvr>
                                        </p:animEffect>
                                      </p:childTnLst>
                                    </p:cTn>
                                  </p:par>
                                  <p:par>
                                    <p:cTn id="113" presetID="16" presetClass="entr" presetSubtype="37" fill="hold" grpId="0" nodeType="withEffect">
                                      <p:stCondLst>
                                        <p:cond delay="1950"/>
                                      </p:stCondLst>
                                      <p:childTnLst>
                                        <p:set>
                                          <p:cBhvr>
                                            <p:cTn id="114" dur="1" fill="hold">
                                              <p:stCondLst>
                                                <p:cond delay="0"/>
                                              </p:stCondLst>
                                            </p:cTn>
                                            <p:tgtEl>
                                              <p:spTgt spid="154"/>
                                            </p:tgtEl>
                                            <p:attrNameLst>
                                              <p:attrName>style.visibility</p:attrName>
                                            </p:attrNameLst>
                                          </p:cBhvr>
                                          <p:to>
                                            <p:strVal val="visible"/>
                                          </p:to>
                                        </p:set>
                                        <p:animEffect transition="in" filter="barn(outVertical)">
                                          <p:cBhvr>
                                            <p:cTn id="115" dur="250"/>
                                            <p:tgtEl>
                                              <p:spTgt spid="154"/>
                                            </p:tgtEl>
                                          </p:cBhvr>
                                        </p:animEffect>
                                      </p:childTnLst>
                                    </p:cTn>
                                  </p:par>
                                  <p:par>
                                    <p:cTn id="116" presetID="10" presetClass="entr" presetSubtype="0" fill="hold" nodeType="withEffect">
                                      <p:stCondLst>
                                        <p:cond delay="1950"/>
                                      </p:stCondLst>
                                      <p:childTnLst>
                                        <p:set>
                                          <p:cBhvr>
                                            <p:cTn id="117" dur="1" fill="hold">
                                              <p:stCondLst>
                                                <p:cond delay="0"/>
                                              </p:stCondLst>
                                            </p:cTn>
                                            <p:tgtEl>
                                              <p:spTgt spid="234"/>
                                            </p:tgtEl>
                                            <p:attrNameLst>
                                              <p:attrName>style.visibility</p:attrName>
                                            </p:attrNameLst>
                                          </p:cBhvr>
                                          <p:to>
                                            <p:strVal val="visible"/>
                                          </p:to>
                                        </p:set>
                                        <p:animEffect transition="in" filter="fade">
                                          <p:cBhvr>
                                            <p:cTn id="118" dur="100"/>
                                            <p:tgtEl>
                                              <p:spTgt spid="234"/>
                                            </p:tgtEl>
                                          </p:cBhvr>
                                        </p:animEffect>
                                      </p:childTnLst>
                                    </p:cTn>
                                  </p:par>
                                  <p:par>
                                    <p:cTn id="119" presetID="6" presetClass="emph" presetSubtype="0" fill="hold" nodeType="withEffect">
                                      <p:stCondLst>
                                        <p:cond delay="1950"/>
                                      </p:stCondLst>
                                      <p:childTnLst>
                                        <p:animScale>
                                          <p:cBhvr>
                                            <p:cTn id="120" dur="350" fill="hold"/>
                                            <p:tgtEl>
                                              <p:spTgt spid="234"/>
                                            </p:tgtEl>
                                          </p:cBhvr>
                                          <p:by x="200000" y="200000"/>
                                        </p:animScale>
                                      </p:childTnLst>
                                    </p:cTn>
                                  </p:par>
                                  <p:par>
                                    <p:cTn id="121" presetID="6" presetClass="exit" presetSubtype="32" fill="hold" nodeType="withEffect">
                                      <p:stCondLst>
                                        <p:cond delay="2000"/>
                                      </p:stCondLst>
                                      <p:childTnLst>
                                        <p:animEffect transition="out" filter="circle(out)">
                                          <p:cBhvr>
                                            <p:cTn id="122" dur="300"/>
                                            <p:tgtEl>
                                              <p:spTgt spid="234"/>
                                            </p:tgtEl>
                                          </p:cBhvr>
                                        </p:animEffect>
                                        <p:set>
                                          <p:cBhvr>
                                            <p:cTn id="123" dur="1" fill="hold">
                                              <p:stCondLst>
                                                <p:cond delay="299"/>
                                              </p:stCondLst>
                                            </p:cTn>
                                            <p:tgtEl>
                                              <p:spTgt spid="23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1" grpId="1" animBg="1"/>
          <p:bldP spid="131" grpId="2" animBg="1"/>
          <p:bldP spid="132" grpId="0" animBg="1"/>
          <p:bldP spid="132" grpId="1" animBg="1"/>
          <p:bldP spid="132" grpId="2" animBg="1"/>
          <p:bldP spid="149" grpId="0" animBg="1"/>
          <p:bldP spid="148" grpId="0" animBg="1"/>
          <p:bldP spid="154" grpId="0"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P spid="23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9"/>
                                            </p:tgtEl>
                                            <p:attrNameLst>
                                              <p:attrName>style.visibility</p:attrName>
                                            </p:attrNameLst>
                                          </p:cBhvr>
                                          <p:to>
                                            <p:strVal val="visible"/>
                                          </p:to>
                                        </p:set>
                                        <p:anim calcmode="lin" valueType="num">
                                          <p:cBhvr>
                                            <p:cTn id="54" dur="200" fill="hold"/>
                                            <p:tgtEl>
                                              <p:spTgt spid="9"/>
                                            </p:tgtEl>
                                            <p:attrNameLst>
                                              <p:attrName>ppt_w</p:attrName>
                                            </p:attrNameLst>
                                          </p:cBhvr>
                                          <p:tavLst>
                                            <p:tav tm="0">
                                              <p:val>
                                                <p:fltVal val="0"/>
                                              </p:val>
                                            </p:tav>
                                            <p:tav tm="100000">
                                              <p:val>
                                                <p:strVal val="#ppt_w"/>
                                              </p:val>
                                            </p:tav>
                                          </p:tavLst>
                                        </p:anim>
                                        <p:anim calcmode="lin" valueType="num">
                                          <p:cBhvr>
                                            <p:cTn id="55" dur="200" fill="hold"/>
                                            <p:tgtEl>
                                              <p:spTgt spid="9"/>
                                            </p:tgtEl>
                                            <p:attrNameLst>
                                              <p:attrName>ppt_h</p:attrName>
                                            </p:attrNameLst>
                                          </p:cBhvr>
                                          <p:tavLst>
                                            <p:tav tm="0">
                                              <p:val>
                                                <p:fltVal val="0"/>
                                              </p:val>
                                            </p:tav>
                                            <p:tav tm="100000">
                                              <p:val>
                                                <p:strVal val="#ppt_h"/>
                                              </p:val>
                                            </p:tav>
                                          </p:tavLst>
                                        </p:anim>
                                      </p:childTnLst>
                                    </p:cTn>
                                  </p:par>
                                  <p:par>
                                    <p:cTn id="56" presetID="6" presetClass="emph" presetSubtype="0" fill="hold" nodeType="withEffect">
                                      <p:stCondLst>
                                        <p:cond delay="600"/>
                                      </p:stCondLst>
                                      <p:childTnLst>
                                        <p:animScale>
                                          <p:cBhvr>
                                            <p:cTn id="57" dur="1000" fill="hold"/>
                                            <p:tgtEl>
                                              <p:spTgt spid="9"/>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9"/>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9"/>
                                            </p:tgtEl>
                                          </p:cBhvr>
                                          <p:by x="91000" y="91000"/>
                                        </p:animScale>
                                      </p:childTnLst>
                                    </p:cTn>
                                  </p:par>
                                  <p:par>
                                    <p:cTn id="62" presetID="23" presetClass="entr" presetSubtype="16" fill="hold" grpId="0" nodeType="withEffect">
                                      <p:stCondLst>
                                        <p:cond delay="750"/>
                                      </p:stCondLst>
                                      <p:childTnLst>
                                        <p:set>
                                          <p:cBhvr>
                                            <p:cTn id="63" dur="1" fill="hold">
                                              <p:stCondLst>
                                                <p:cond delay="0"/>
                                              </p:stCondLst>
                                            </p:cTn>
                                            <p:tgtEl>
                                              <p:spTgt spid="132"/>
                                            </p:tgtEl>
                                            <p:attrNameLst>
                                              <p:attrName>style.visibility</p:attrName>
                                            </p:attrNameLst>
                                          </p:cBhvr>
                                          <p:to>
                                            <p:strVal val="visible"/>
                                          </p:to>
                                        </p:set>
                                        <p:anim calcmode="lin" valueType="num">
                                          <p:cBhvr>
                                            <p:cTn id="64" dur="250" fill="hold"/>
                                            <p:tgtEl>
                                              <p:spTgt spid="132"/>
                                            </p:tgtEl>
                                            <p:attrNameLst>
                                              <p:attrName>ppt_w</p:attrName>
                                            </p:attrNameLst>
                                          </p:cBhvr>
                                          <p:tavLst>
                                            <p:tav tm="0">
                                              <p:val>
                                                <p:fltVal val="0"/>
                                              </p:val>
                                            </p:tav>
                                            <p:tav tm="100000">
                                              <p:val>
                                                <p:strVal val="#ppt_w"/>
                                              </p:val>
                                            </p:tav>
                                          </p:tavLst>
                                        </p:anim>
                                        <p:anim calcmode="lin" valueType="num">
                                          <p:cBhvr>
                                            <p:cTn id="65" dur="250" fill="hold"/>
                                            <p:tgtEl>
                                              <p:spTgt spid="132"/>
                                            </p:tgtEl>
                                            <p:attrNameLst>
                                              <p:attrName>ppt_h</p:attrName>
                                            </p:attrNameLst>
                                          </p:cBhvr>
                                          <p:tavLst>
                                            <p:tav tm="0">
                                              <p:val>
                                                <p:fltVal val="0"/>
                                              </p:val>
                                            </p:tav>
                                            <p:tav tm="100000">
                                              <p:val>
                                                <p:strVal val="#ppt_h"/>
                                              </p:val>
                                            </p:tav>
                                          </p:tavLst>
                                        </p:anim>
                                      </p:childTnLst>
                                    </p:cTn>
                                  </p:par>
                                  <p:par>
                                    <p:cTn id="66" presetID="6" presetClass="emph" presetSubtype="0" fill="hold" grpId="1" nodeType="withEffect">
                                      <p:stCondLst>
                                        <p:cond delay="750"/>
                                      </p:stCondLst>
                                      <p:childTnLst>
                                        <p:animScale>
                                          <p:cBhvr>
                                            <p:cTn id="67" dur="1000" fill="hold"/>
                                            <p:tgtEl>
                                              <p:spTgt spid="132"/>
                                            </p:tgtEl>
                                          </p:cBhvr>
                                          <p:by x="110000" y="110000"/>
                                        </p:animScale>
                                      </p:childTnLst>
                                    </p:cTn>
                                  </p:par>
                                  <p:par>
                                    <p:cTn id="68" presetID="6" presetClass="emph" presetSubtype="0" fill="hold" grpId="2" nodeType="withEffect">
                                      <p:stCondLst>
                                        <p:cond delay="750"/>
                                      </p:stCondLst>
                                      <p:childTnLst>
                                        <p:animScale>
                                          <p:cBhvr>
                                            <p:cTn id="69" dur="250" fill="hold"/>
                                            <p:tgtEl>
                                              <p:spTgt spid="132"/>
                                            </p:tgtEl>
                                          </p:cBhvr>
                                          <p:by x="91000" y="91000"/>
                                        </p:animScale>
                                      </p:childTnLst>
                                    </p:cTn>
                                  </p:par>
                                  <p:par>
                                    <p:cTn id="70" presetID="18" presetClass="entr" presetSubtype="3" fill="hold" nodeType="withEffect">
                                      <p:stCondLst>
                                        <p:cond delay="850"/>
                                      </p:stCondLst>
                                      <p:childTnLst>
                                        <p:set>
                                          <p:cBhvr>
                                            <p:cTn id="71" dur="1" fill="hold">
                                              <p:stCondLst>
                                                <p:cond delay="0"/>
                                              </p:stCondLst>
                                            </p:cTn>
                                            <p:tgtEl>
                                              <p:spTgt spid="13"/>
                                            </p:tgtEl>
                                            <p:attrNameLst>
                                              <p:attrName>style.visibility</p:attrName>
                                            </p:attrNameLst>
                                          </p:cBhvr>
                                          <p:to>
                                            <p:strVal val="visible"/>
                                          </p:to>
                                        </p:set>
                                        <p:animEffect transition="in" filter="strips(upRight)">
                                          <p:cBhvr>
                                            <p:cTn id="72" dur="250"/>
                                            <p:tgtEl>
                                              <p:spTgt spid="13"/>
                                            </p:tgtEl>
                                          </p:cBhvr>
                                        </p:animEffect>
                                      </p:childTnLst>
                                    </p:cTn>
                                  </p:par>
                                  <p:par>
                                    <p:cTn id="73" presetID="18" presetClass="entr" presetSubtype="9" fill="hold" grpId="0" nodeType="withEffect">
                                      <p:stCondLst>
                                        <p:cond delay="1100"/>
                                      </p:stCondLst>
                                      <p:childTnLst>
                                        <p:set>
                                          <p:cBhvr>
                                            <p:cTn id="74" dur="1" fill="hold">
                                              <p:stCondLst>
                                                <p:cond delay="0"/>
                                              </p:stCondLst>
                                            </p:cTn>
                                            <p:tgtEl>
                                              <p:spTgt spid="232"/>
                                            </p:tgtEl>
                                            <p:attrNameLst>
                                              <p:attrName>style.visibility</p:attrName>
                                            </p:attrNameLst>
                                          </p:cBhvr>
                                          <p:to>
                                            <p:strVal val="visible"/>
                                          </p:to>
                                        </p:set>
                                        <p:animEffect transition="in" filter="strips(upLeft)">
                                          <p:cBhvr>
                                            <p:cTn id="75" dur="250"/>
                                            <p:tgtEl>
                                              <p:spTgt spid="232"/>
                                            </p:tgtEl>
                                          </p:cBhvr>
                                        </p:animEffect>
                                      </p:childTnLst>
                                    </p:cTn>
                                  </p:par>
                                  <p:par>
                                    <p:cTn id="76" presetID="18" presetClass="entr" presetSubtype="3" fill="hold" nodeType="withEffect">
                                      <p:stCondLst>
                                        <p:cond delay="1350"/>
                                      </p:stCondLst>
                                      <p:childTnLst>
                                        <p:set>
                                          <p:cBhvr>
                                            <p:cTn id="77" dur="1" fill="hold">
                                              <p:stCondLst>
                                                <p:cond delay="0"/>
                                              </p:stCondLst>
                                            </p:cTn>
                                            <p:tgtEl>
                                              <p:spTgt spid="16"/>
                                            </p:tgtEl>
                                            <p:attrNameLst>
                                              <p:attrName>style.visibility</p:attrName>
                                            </p:attrNameLst>
                                          </p:cBhvr>
                                          <p:to>
                                            <p:strVal val="visible"/>
                                          </p:to>
                                        </p:set>
                                        <p:animEffect transition="in" filter="strips(upRight)">
                                          <p:cBhvr>
                                            <p:cTn id="78" dur="250"/>
                                            <p:tgtEl>
                                              <p:spTgt spid="16"/>
                                            </p:tgtEl>
                                          </p:cBhvr>
                                        </p:animEffect>
                                      </p:childTnLst>
                                    </p:cTn>
                                  </p:par>
                                  <p:par>
                                    <p:cTn id="79" presetID="23" presetClass="entr" presetSubtype="16" fill="hold" nodeType="withEffect">
                                      <p:stCondLst>
                                        <p:cond delay="1350"/>
                                      </p:stCondLst>
                                      <p:childTnLst>
                                        <p:set>
                                          <p:cBhvr>
                                            <p:cTn id="80" dur="1" fill="hold">
                                              <p:stCondLst>
                                                <p:cond delay="0"/>
                                              </p:stCondLst>
                                            </p:cTn>
                                            <p:tgtEl>
                                              <p:spTgt spid="10"/>
                                            </p:tgtEl>
                                            <p:attrNameLst>
                                              <p:attrName>style.visibility</p:attrName>
                                            </p:attrNameLst>
                                          </p:cBhvr>
                                          <p:to>
                                            <p:strVal val="visible"/>
                                          </p:to>
                                        </p:set>
                                        <p:anim calcmode="lin" valueType="num">
                                          <p:cBhvr>
                                            <p:cTn id="81" dur="250" fill="hold"/>
                                            <p:tgtEl>
                                              <p:spTgt spid="10"/>
                                            </p:tgtEl>
                                            <p:attrNameLst>
                                              <p:attrName>ppt_w</p:attrName>
                                            </p:attrNameLst>
                                          </p:cBhvr>
                                          <p:tavLst>
                                            <p:tav tm="0">
                                              <p:val>
                                                <p:fltVal val="0"/>
                                              </p:val>
                                            </p:tav>
                                            <p:tav tm="100000">
                                              <p:val>
                                                <p:strVal val="#ppt_w"/>
                                              </p:val>
                                            </p:tav>
                                          </p:tavLst>
                                        </p:anim>
                                        <p:anim calcmode="lin" valueType="num">
                                          <p:cBhvr>
                                            <p:cTn id="82" dur="250" fill="hold"/>
                                            <p:tgtEl>
                                              <p:spTgt spid="10"/>
                                            </p:tgtEl>
                                            <p:attrNameLst>
                                              <p:attrName>ppt_h</p:attrName>
                                            </p:attrNameLst>
                                          </p:cBhvr>
                                          <p:tavLst>
                                            <p:tav tm="0">
                                              <p:val>
                                                <p:fltVal val="0"/>
                                              </p:val>
                                            </p:tav>
                                            <p:tav tm="100000">
                                              <p:val>
                                                <p:strVal val="#ppt_h"/>
                                              </p:val>
                                            </p:tav>
                                          </p:tavLst>
                                        </p:anim>
                                      </p:childTnLst>
                                    </p:cTn>
                                  </p:par>
                                  <p:par>
                                    <p:cTn id="83" presetID="6" presetClass="emph" presetSubtype="0" fill="hold" nodeType="withEffect">
                                      <p:stCondLst>
                                        <p:cond delay="1350"/>
                                      </p:stCondLst>
                                      <p:childTnLst>
                                        <p:animScale>
                                          <p:cBhvr>
                                            <p:cTn id="84" dur="1000" fill="hold"/>
                                            <p:tgtEl>
                                              <p:spTgt spid="10"/>
                                            </p:tgtEl>
                                          </p:cBhvr>
                                          <p:by x="110000" y="110000"/>
                                        </p:animScale>
                                      </p:childTnLst>
                                    </p:cTn>
                                  </p:par>
                                  <p:par>
                                    <p:cTn id="85" presetID="8" presetClass="emph" presetSubtype="0" decel="100000" fill="hold" nodeType="withEffect">
                                      <p:stCondLst>
                                        <p:cond delay="1350"/>
                                      </p:stCondLst>
                                      <p:childTnLst>
                                        <p:animRot by="21600000">
                                          <p:cBhvr>
                                            <p:cTn id="86" dur="500" fill="hold"/>
                                            <p:tgtEl>
                                              <p:spTgt spid="10"/>
                                            </p:tgtEl>
                                            <p:attrNameLst>
                                              <p:attrName>r</p:attrName>
                                            </p:attrNameLst>
                                          </p:cBhvr>
                                        </p:animRot>
                                      </p:childTnLst>
                                    </p:cTn>
                                  </p:par>
                                  <p:par>
                                    <p:cTn id="87" presetID="6" presetClass="emph" presetSubtype="0" fill="hold" nodeType="withEffect">
                                      <p:stCondLst>
                                        <p:cond delay="1350"/>
                                      </p:stCondLst>
                                      <p:childTnLst>
                                        <p:animScale>
                                          <p:cBhvr>
                                            <p:cTn id="88" dur="250" fill="hold"/>
                                            <p:tgtEl>
                                              <p:spTgt spid="10"/>
                                            </p:tgtEl>
                                          </p:cBhvr>
                                          <p:by x="91000" y="91000"/>
                                        </p:animScale>
                                      </p:childTnLst>
                                    </p:cTn>
                                  </p:par>
                                  <p:par>
                                    <p:cTn id="89" presetID="18" presetClass="entr" presetSubtype="6" fill="hold" grpId="0" nodeType="withEffect">
                                      <p:stCondLst>
                                        <p:cond delay="1550"/>
                                      </p:stCondLst>
                                      <p:childTnLst>
                                        <p:set>
                                          <p:cBhvr>
                                            <p:cTn id="90" dur="1" fill="hold">
                                              <p:stCondLst>
                                                <p:cond delay="0"/>
                                              </p:stCondLst>
                                            </p:cTn>
                                            <p:tgtEl>
                                              <p:spTgt spid="149"/>
                                            </p:tgtEl>
                                            <p:attrNameLst>
                                              <p:attrName>style.visibility</p:attrName>
                                            </p:attrNameLst>
                                          </p:cBhvr>
                                          <p:to>
                                            <p:strVal val="visible"/>
                                          </p:to>
                                        </p:set>
                                        <p:animEffect transition="in" filter="strips(downRight)">
                                          <p:cBhvr>
                                            <p:cTn id="91" dur="250"/>
                                            <p:tgtEl>
                                              <p:spTgt spid="149"/>
                                            </p:tgtEl>
                                          </p:cBhvr>
                                        </p:animEffect>
                                      </p:childTnLst>
                                    </p:cTn>
                                  </p:par>
                                  <p:par>
                                    <p:cTn id="92" presetID="23" presetClass="entr" presetSubtype="16" fill="hold" nodeType="withEffect">
                                      <p:stCondLst>
                                        <p:cond delay="1550"/>
                                      </p:stCondLst>
                                      <p:childTnLst>
                                        <p:set>
                                          <p:cBhvr>
                                            <p:cTn id="93" dur="1" fill="hold">
                                              <p:stCondLst>
                                                <p:cond delay="0"/>
                                              </p:stCondLst>
                                            </p:cTn>
                                            <p:tgtEl>
                                              <p:spTgt spid="12"/>
                                            </p:tgtEl>
                                            <p:attrNameLst>
                                              <p:attrName>style.visibility</p:attrName>
                                            </p:attrNameLst>
                                          </p:cBhvr>
                                          <p:to>
                                            <p:strVal val="visible"/>
                                          </p:to>
                                        </p:set>
                                        <p:anim calcmode="lin" valueType="num">
                                          <p:cBhvr>
                                            <p:cTn id="94" dur="200" fill="hold"/>
                                            <p:tgtEl>
                                              <p:spTgt spid="12"/>
                                            </p:tgtEl>
                                            <p:attrNameLst>
                                              <p:attrName>ppt_w</p:attrName>
                                            </p:attrNameLst>
                                          </p:cBhvr>
                                          <p:tavLst>
                                            <p:tav tm="0">
                                              <p:val>
                                                <p:fltVal val="0"/>
                                              </p:val>
                                            </p:tav>
                                            <p:tav tm="100000">
                                              <p:val>
                                                <p:strVal val="#ppt_w"/>
                                              </p:val>
                                            </p:tav>
                                          </p:tavLst>
                                        </p:anim>
                                        <p:anim calcmode="lin" valueType="num">
                                          <p:cBhvr>
                                            <p:cTn id="95" dur="200" fill="hold"/>
                                            <p:tgtEl>
                                              <p:spTgt spid="12"/>
                                            </p:tgtEl>
                                            <p:attrNameLst>
                                              <p:attrName>ppt_h</p:attrName>
                                            </p:attrNameLst>
                                          </p:cBhvr>
                                          <p:tavLst>
                                            <p:tav tm="0">
                                              <p:val>
                                                <p:fltVal val="0"/>
                                              </p:val>
                                            </p:tav>
                                            <p:tav tm="100000">
                                              <p:val>
                                                <p:strVal val="#ppt_h"/>
                                              </p:val>
                                            </p:tav>
                                          </p:tavLst>
                                        </p:anim>
                                      </p:childTnLst>
                                    </p:cTn>
                                  </p:par>
                                  <p:par>
                                    <p:cTn id="96" presetID="6" presetClass="emph" presetSubtype="0" fill="hold" nodeType="withEffect">
                                      <p:stCondLst>
                                        <p:cond delay="1550"/>
                                      </p:stCondLst>
                                      <p:childTnLst>
                                        <p:animScale>
                                          <p:cBhvr>
                                            <p:cTn id="97" dur="1000" fill="hold"/>
                                            <p:tgtEl>
                                              <p:spTgt spid="12"/>
                                            </p:tgtEl>
                                          </p:cBhvr>
                                          <p:by x="110000" y="110000"/>
                                        </p:animScale>
                                      </p:childTnLst>
                                    </p:cTn>
                                  </p:par>
                                  <p:par>
                                    <p:cTn id="98" presetID="64" presetClass="path" presetSubtype="0" decel="100000" fill="hold" nodeType="withEffect">
                                      <p:stCondLst>
                                        <p:cond delay="1550"/>
                                      </p:stCondLst>
                                      <p:childTnLst>
                                        <p:animMotion origin="layout" path="M -8.33333E-7 0.43657 L -8.33333E-7 4.81481E-6 " pathEditMode="relative" rAng="0" ptsTypes="AA">
                                          <p:cBhvr>
                                            <p:cTn id="99" dur="250" fill="hold"/>
                                            <p:tgtEl>
                                              <p:spTgt spid="12"/>
                                            </p:tgtEl>
                                            <p:attrNameLst>
                                              <p:attrName>ppt_x</p:attrName>
                                              <p:attrName>ppt_y</p:attrName>
                                            </p:attrNameLst>
                                          </p:cBhvr>
                                          <p:rCtr x="0" y="-21829"/>
                                        </p:animMotion>
                                      </p:childTnLst>
                                    </p:cTn>
                                  </p:par>
                                  <p:par>
                                    <p:cTn id="100" presetID="6" presetClass="emph" presetSubtype="0" accel="50000" decel="50000" fill="hold" nodeType="withEffect">
                                      <p:stCondLst>
                                        <p:cond delay="1550"/>
                                      </p:stCondLst>
                                      <p:childTnLst>
                                        <p:animScale>
                                          <p:cBhvr>
                                            <p:cTn id="101" dur="250" fill="hold"/>
                                            <p:tgtEl>
                                              <p:spTgt spid="12"/>
                                            </p:tgtEl>
                                          </p:cBhvr>
                                          <p:by x="91000" y="91000"/>
                                        </p:animScale>
                                      </p:childTnLst>
                                    </p:cTn>
                                  </p:par>
                                  <p:par>
                                    <p:cTn id="102" presetID="23" presetClass="entr" presetSubtype="16" fill="hold" grpId="0" nodeType="withEffect">
                                      <p:stCondLst>
                                        <p:cond delay="1700"/>
                                      </p:stCondLst>
                                      <p:childTnLst>
                                        <p:set>
                                          <p:cBhvr>
                                            <p:cTn id="103" dur="1" fill="hold">
                                              <p:stCondLst>
                                                <p:cond delay="0"/>
                                              </p:stCondLst>
                                            </p:cTn>
                                            <p:tgtEl>
                                              <p:spTgt spid="131"/>
                                            </p:tgtEl>
                                            <p:attrNameLst>
                                              <p:attrName>style.visibility</p:attrName>
                                            </p:attrNameLst>
                                          </p:cBhvr>
                                          <p:to>
                                            <p:strVal val="visible"/>
                                          </p:to>
                                        </p:set>
                                        <p:anim calcmode="lin" valueType="num">
                                          <p:cBhvr>
                                            <p:cTn id="104" dur="250" fill="hold"/>
                                            <p:tgtEl>
                                              <p:spTgt spid="131"/>
                                            </p:tgtEl>
                                            <p:attrNameLst>
                                              <p:attrName>ppt_w</p:attrName>
                                            </p:attrNameLst>
                                          </p:cBhvr>
                                          <p:tavLst>
                                            <p:tav tm="0">
                                              <p:val>
                                                <p:fltVal val="0"/>
                                              </p:val>
                                            </p:tav>
                                            <p:tav tm="100000">
                                              <p:val>
                                                <p:strVal val="#ppt_w"/>
                                              </p:val>
                                            </p:tav>
                                          </p:tavLst>
                                        </p:anim>
                                        <p:anim calcmode="lin" valueType="num">
                                          <p:cBhvr>
                                            <p:cTn id="105" dur="250" fill="hold"/>
                                            <p:tgtEl>
                                              <p:spTgt spid="131"/>
                                            </p:tgtEl>
                                            <p:attrNameLst>
                                              <p:attrName>ppt_h</p:attrName>
                                            </p:attrNameLst>
                                          </p:cBhvr>
                                          <p:tavLst>
                                            <p:tav tm="0">
                                              <p:val>
                                                <p:fltVal val="0"/>
                                              </p:val>
                                            </p:tav>
                                            <p:tav tm="100000">
                                              <p:val>
                                                <p:strVal val="#ppt_h"/>
                                              </p:val>
                                            </p:tav>
                                          </p:tavLst>
                                        </p:anim>
                                      </p:childTnLst>
                                    </p:cTn>
                                  </p:par>
                                  <p:par>
                                    <p:cTn id="106" presetID="6" presetClass="emph" presetSubtype="0" fill="hold" grpId="1" nodeType="withEffect">
                                      <p:stCondLst>
                                        <p:cond delay="1700"/>
                                      </p:stCondLst>
                                      <p:childTnLst>
                                        <p:animScale>
                                          <p:cBhvr>
                                            <p:cTn id="107" dur="1000" fill="hold"/>
                                            <p:tgtEl>
                                              <p:spTgt spid="131"/>
                                            </p:tgtEl>
                                          </p:cBhvr>
                                          <p:by x="110000" y="110000"/>
                                        </p:animScale>
                                      </p:childTnLst>
                                    </p:cTn>
                                  </p:par>
                                  <p:par>
                                    <p:cTn id="108" presetID="6" presetClass="emph" presetSubtype="0" fill="hold" grpId="2" nodeType="withEffect">
                                      <p:stCondLst>
                                        <p:cond delay="1700"/>
                                      </p:stCondLst>
                                      <p:childTnLst>
                                        <p:animScale>
                                          <p:cBhvr>
                                            <p:cTn id="109" dur="250" fill="hold"/>
                                            <p:tgtEl>
                                              <p:spTgt spid="131"/>
                                            </p:tgtEl>
                                          </p:cBhvr>
                                          <p:by x="91000" y="91000"/>
                                        </p:animScale>
                                      </p:childTnLst>
                                    </p:cTn>
                                  </p:par>
                                  <p:par>
                                    <p:cTn id="110" presetID="22" presetClass="entr" presetSubtype="1" fill="hold" grpId="0" nodeType="withEffect">
                                      <p:stCondLst>
                                        <p:cond delay="1700"/>
                                      </p:stCondLst>
                                      <p:childTnLst>
                                        <p:set>
                                          <p:cBhvr>
                                            <p:cTn id="111" dur="1" fill="hold">
                                              <p:stCondLst>
                                                <p:cond delay="0"/>
                                              </p:stCondLst>
                                            </p:cTn>
                                            <p:tgtEl>
                                              <p:spTgt spid="148"/>
                                            </p:tgtEl>
                                            <p:attrNameLst>
                                              <p:attrName>style.visibility</p:attrName>
                                            </p:attrNameLst>
                                          </p:cBhvr>
                                          <p:to>
                                            <p:strVal val="visible"/>
                                          </p:to>
                                        </p:set>
                                        <p:animEffect transition="in" filter="wipe(up)">
                                          <p:cBhvr>
                                            <p:cTn id="112" dur="350"/>
                                            <p:tgtEl>
                                              <p:spTgt spid="148"/>
                                            </p:tgtEl>
                                          </p:cBhvr>
                                        </p:animEffect>
                                      </p:childTnLst>
                                    </p:cTn>
                                  </p:par>
                                  <p:par>
                                    <p:cTn id="113" presetID="16" presetClass="entr" presetSubtype="37" fill="hold" grpId="0" nodeType="withEffect">
                                      <p:stCondLst>
                                        <p:cond delay="1950"/>
                                      </p:stCondLst>
                                      <p:childTnLst>
                                        <p:set>
                                          <p:cBhvr>
                                            <p:cTn id="114" dur="1" fill="hold">
                                              <p:stCondLst>
                                                <p:cond delay="0"/>
                                              </p:stCondLst>
                                            </p:cTn>
                                            <p:tgtEl>
                                              <p:spTgt spid="154"/>
                                            </p:tgtEl>
                                            <p:attrNameLst>
                                              <p:attrName>style.visibility</p:attrName>
                                            </p:attrNameLst>
                                          </p:cBhvr>
                                          <p:to>
                                            <p:strVal val="visible"/>
                                          </p:to>
                                        </p:set>
                                        <p:animEffect transition="in" filter="barn(outVertical)">
                                          <p:cBhvr>
                                            <p:cTn id="115" dur="250"/>
                                            <p:tgtEl>
                                              <p:spTgt spid="154"/>
                                            </p:tgtEl>
                                          </p:cBhvr>
                                        </p:animEffect>
                                      </p:childTnLst>
                                    </p:cTn>
                                  </p:par>
                                  <p:par>
                                    <p:cTn id="116" presetID="10" presetClass="entr" presetSubtype="0" fill="hold" nodeType="withEffect">
                                      <p:stCondLst>
                                        <p:cond delay="1950"/>
                                      </p:stCondLst>
                                      <p:childTnLst>
                                        <p:set>
                                          <p:cBhvr>
                                            <p:cTn id="117" dur="1" fill="hold">
                                              <p:stCondLst>
                                                <p:cond delay="0"/>
                                              </p:stCondLst>
                                            </p:cTn>
                                            <p:tgtEl>
                                              <p:spTgt spid="234"/>
                                            </p:tgtEl>
                                            <p:attrNameLst>
                                              <p:attrName>style.visibility</p:attrName>
                                            </p:attrNameLst>
                                          </p:cBhvr>
                                          <p:to>
                                            <p:strVal val="visible"/>
                                          </p:to>
                                        </p:set>
                                        <p:animEffect transition="in" filter="fade">
                                          <p:cBhvr>
                                            <p:cTn id="118" dur="100"/>
                                            <p:tgtEl>
                                              <p:spTgt spid="234"/>
                                            </p:tgtEl>
                                          </p:cBhvr>
                                        </p:animEffect>
                                      </p:childTnLst>
                                    </p:cTn>
                                  </p:par>
                                  <p:par>
                                    <p:cTn id="119" presetID="6" presetClass="emph" presetSubtype="0" fill="hold" nodeType="withEffect">
                                      <p:stCondLst>
                                        <p:cond delay="1950"/>
                                      </p:stCondLst>
                                      <p:childTnLst>
                                        <p:animScale>
                                          <p:cBhvr>
                                            <p:cTn id="120" dur="350" fill="hold"/>
                                            <p:tgtEl>
                                              <p:spTgt spid="234"/>
                                            </p:tgtEl>
                                          </p:cBhvr>
                                          <p:by x="200000" y="200000"/>
                                        </p:animScale>
                                      </p:childTnLst>
                                    </p:cTn>
                                  </p:par>
                                  <p:par>
                                    <p:cTn id="121" presetID="6" presetClass="exit" presetSubtype="32" fill="hold" nodeType="withEffect">
                                      <p:stCondLst>
                                        <p:cond delay="2000"/>
                                      </p:stCondLst>
                                      <p:childTnLst>
                                        <p:animEffect transition="out" filter="circle(out)">
                                          <p:cBhvr>
                                            <p:cTn id="122" dur="300"/>
                                            <p:tgtEl>
                                              <p:spTgt spid="234"/>
                                            </p:tgtEl>
                                          </p:cBhvr>
                                        </p:animEffect>
                                        <p:set>
                                          <p:cBhvr>
                                            <p:cTn id="123" dur="1" fill="hold">
                                              <p:stCondLst>
                                                <p:cond delay="299"/>
                                              </p:stCondLst>
                                            </p:cTn>
                                            <p:tgtEl>
                                              <p:spTgt spid="23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1" grpId="1" animBg="1"/>
          <p:bldP spid="131" grpId="2" animBg="1"/>
          <p:bldP spid="132" grpId="0" animBg="1"/>
          <p:bldP spid="132" grpId="1" animBg="1"/>
          <p:bldP spid="132" grpId="2" animBg="1"/>
          <p:bldP spid="149" grpId="0" animBg="1"/>
          <p:bldP spid="148" grpId="0" animBg="1"/>
          <p:bldP spid="154" grpId="0"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P spid="232" grpId="0" animBg="1"/>
        </p:bldLst>
      </p:timing>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465036-3D15-4D08-9281-87CBB86A5539}"/>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058E0E79-5CDD-4194-B178-C8D9C7611C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4" name="Footer Placeholder 3">
            <a:extLst>
              <a:ext uri="{FF2B5EF4-FFF2-40B4-BE49-F238E27FC236}">
                <a16:creationId xmlns:a16="http://schemas.microsoft.com/office/drawing/2014/main" id="{3FDABF8B-B692-4B6E-91C1-867C8487EEA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1577957-3333-4362-9BDE-CB077A70ABD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794838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Section Header Death">
    <p:bg>
      <p:bgPr>
        <a:solidFill>
          <a:srgbClr val="51154B"/>
        </a:solidFill>
        <a:effectLst/>
      </p:bgPr>
    </p:bg>
    <p:spTree>
      <p:nvGrpSpPr>
        <p:cNvPr id="1" name=""/>
        <p:cNvGrpSpPr/>
        <p:nvPr/>
      </p:nvGrpSpPr>
      <p:grpSpPr>
        <a:xfrm>
          <a:off x="0" y="0"/>
          <a:ext cx="0" cy="0"/>
          <a:chOff x="0" y="0"/>
          <a:chExt cx="0" cy="0"/>
        </a:xfrm>
      </p:grpSpPr>
      <p:sp>
        <p:nvSpPr>
          <p:cNvPr id="170" name="Freeform 10">
            <a:extLst>
              <a:ext uri="{FF2B5EF4-FFF2-40B4-BE49-F238E27FC236}">
                <a16:creationId xmlns:a16="http://schemas.microsoft.com/office/drawing/2014/main" id="{803C374D-C184-4DC5-831E-1DBBCC0DDBEA}"/>
              </a:ext>
            </a:extLst>
          </p:cNvPr>
          <p:cNvSpPr>
            <a:spLocks/>
          </p:cNvSpPr>
          <p:nvPr userDrawn="1"/>
        </p:nvSpPr>
        <p:spPr bwMode="auto">
          <a:xfrm>
            <a:off x="9532977" y="4553390"/>
            <a:ext cx="1948484" cy="1949272"/>
          </a:xfrm>
          <a:prstGeom prst="ellipse">
            <a:avLst/>
          </a:pr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Oval 5">
            <a:extLst>
              <a:ext uri="{FF2B5EF4-FFF2-40B4-BE49-F238E27FC236}">
                <a16:creationId xmlns:a16="http://schemas.microsoft.com/office/drawing/2014/main" id="{7179B2CE-D430-4DB1-8E31-3B29BA5B8B47}"/>
              </a:ext>
            </a:extLst>
          </p:cNvPr>
          <p:cNvSpPr>
            <a:spLocks noChangeArrowheads="1"/>
          </p:cNvSpPr>
          <p:nvPr userDrawn="1"/>
        </p:nvSpPr>
        <p:spPr bwMode="auto">
          <a:xfrm>
            <a:off x="9139268" y="2535116"/>
            <a:ext cx="1812453" cy="1814265"/>
          </a:xfrm>
          <a:prstGeom prst="ellipse">
            <a:avLst/>
          </a:prstGeom>
          <a:solidFill>
            <a:srgbClr val="FFDCF7"/>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107" name="Group 106">
            <a:extLst>
              <a:ext uri="{FF2B5EF4-FFF2-40B4-BE49-F238E27FC236}">
                <a16:creationId xmlns:a16="http://schemas.microsoft.com/office/drawing/2014/main" id="{12E481F3-14C3-4FFA-BC9E-32DFEF388122}"/>
              </a:ext>
            </a:extLst>
          </p:cNvPr>
          <p:cNvGrpSpPr/>
          <p:nvPr userDrawn="1"/>
        </p:nvGrpSpPr>
        <p:grpSpPr>
          <a:xfrm>
            <a:off x="9409904" y="2700864"/>
            <a:ext cx="2099497" cy="2798236"/>
            <a:chOff x="9548943" y="2700864"/>
            <a:chExt cx="2099497" cy="2798236"/>
          </a:xfrm>
        </p:grpSpPr>
        <p:sp>
          <p:nvSpPr>
            <p:cNvPr id="108" name="Line 6">
              <a:extLst>
                <a:ext uri="{FF2B5EF4-FFF2-40B4-BE49-F238E27FC236}">
                  <a16:creationId xmlns:a16="http://schemas.microsoft.com/office/drawing/2014/main" id="{30BE0EB3-FF88-499D-8719-C080328C3635}"/>
                </a:ext>
              </a:extLst>
            </p:cNvPr>
            <p:cNvSpPr>
              <a:spLocks noChangeShapeType="1"/>
            </p:cNvSpPr>
            <p:nvPr userDrawn="1"/>
          </p:nvSpPr>
          <p:spPr bwMode="auto">
            <a:xfrm>
              <a:off x="9854026" y="54991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Line 7">
              <a:extLst>
                <a:ext uri="{FF2B5EF4-FFF2-40B4-BE49-F238E27FC236}">
                  <a16:creationId xmlns:a16="http://schemas.microsoft.com/office/drawing/2014/main" id="{8C4FA10B-011F-4B7D-9A6A-0EC0EA9919A2}"/>
                </a:ext>
              </a:extLst>
            </p:cNvPr>
            <p:cNvSpPr>
              <a:spLocks noChangeShapeType="1"/>
            </p:cNvSpPr>
            <p:nvPr userDrawn="1"/>
          </p:nvSpPr>
          <p:spPr bwMode="auto">
            <a:xfrm>
              <a:off x="9854026" y="54991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Line 8">
              <a:extLst>
                <a:ext uri="{FF2B5EF4-FFF2-40B4-BE49-F238E27FC236}">
                  <a16:creationId xmlns:a16="http://schemas.microsoft.com/office/drawing/2014/main" id="{404226F8-CB2D-4A2F-826F-5E1267346E38}"/>
                </a:ext>
              </a:extLst>
            </p:cNvPr>
            <p:cNvSpPr>
              <a:spLocks noChangeShapeType="1"/>
            </p:cNvSpPr>
            <p:nvPr userDrawn="1"/>
          </p:nvSpPr>
          <p:spPr bwMode="auto">
            <a:xfrm>
              <a:off x="11438490" y="54991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Line 9">
              <a:extLst>
                <a:ext uri="{FF2B5EF4-FFF2-40B4-BE49-F238E27FC236}">
                  <a16:creationId xmlns:a16="http://schemas.microsoft.com/office/drawing/2014/main" id="{BF85A5D3-F11F-448D-B63E-11C2D1E561F9}"/>
                </a:ext>
              </a:extLst>
            </p:cNvPr>
            <p:cNvSpPr>
              <a:spLocks noChangeShapeType="1"/>
            </p:cNvSpPr>
            <p:nvPr userDrawn="1"/>
          </p:nvSpPr>
          <p:spPr bwMode="auto">
            <a:xfrm>
              <a:off x="11438490" y="54991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11">
              <a:extLst>
                <a:ext uri="{FF2B5EF4-FFF2-40B4-BE49-F238E27FC236}">
                  <a16:creationId xmlns:a16="http://schemas.microsoft.com/office/drawing/2014/main" id="{1E04D22E-5316-4EB0-931F-8006315BD43B}"/>
                </a:ext>
              </a:extLst>
            </p:cNvPr>
            <p:cNvSpPr>
              <a:spLocks/>
            </p:cNvSpPr>
            <p:nvPr userDrawn="1"/>
          </p:nvSpPr>
          <p:spPr bwMode="auto">
            <a:xfrm>
              <a:off x="9886831" y="3386481"/>
              <a:ext cx="1225254" cy="639691"/>
            </a:xfrm>
            <a:custGeom>
              <a:avLst/>
              <a:gdLst>
                <a:gd name="T0" fmla="*/ 374 w 374"/>
                <a:gd name="T1" fmla="*/ 12 h 195"/>
                <a:gd name="T2" fmla="*/ 367 w 374"/>
                <a:gd name="T3" fmla="*/ 10 h 195"/>
                <a:gd name="T4" fmla="*/ 335 w 374"/>
                <a:gd name="T5" fmla="*/ 4 h 195"/>
                <a:gd name="T6" fmla="*/ 316 w 374"/>
                <a:gd name="T7" fmla="*/ 2 h 195"/>
                <a:gd name="T8" fmla="*/ 297 w 374"/>
                <a:gd name="T9" fmla="*/ 1 h 195"/>
                <a:gd name="T10" fmla="*/ 254 w 374"/>
                <a:gd name="T11" fmla="*/ 3 h 195"/>
                <a:gd name="T12" fmla="*/ 209 w 374"/>
                <a:gd name="T13" fmla="*/ 11 h 195"/>
                <a:gd name="T14" fmla="*/ 165 w 374"/>
                <a:gd name="T15" fmla="*/ 26 h 195"/>
                <a:gd name="T16" fmla="*/ 125 w 374"/>
                <a:gd name="T17" fmla="*/ 47 h 195"/>
                <a:gd name="T18" fmla="*/ 89 w 374"/>
                <a:gd name="T19" fmla="*/ 73 h 195"/>
                <a:gd name="T20" fmla="*/ 59 w 374"/>
                <a:gd name="T21" fmla="*/ 102 h 195"/>
                <a:gd name="T22" fmla="*/ 46 w 374"/>
                <a:gd name="T23" fmla="*/ 116 h 195"/>
                <a:gd name="T24" fmla="*/ 36 w 374"/>
                <a:gd name="T25" fmla="*/ 130 h 195"/>
                <a:gd name="T26" fmla="*/ 19 w 374"/>
                <a:gd name="T27" fmla="*/ 156 h 195"/>
                <a:gd name="T28" fmla="*/ 13 w 374"/>
                <a:gd name="T29" fmla="*/ 167 h 195"/>
                <a:gd name="T30" fmla="*/ 8 w 374"/>
                <a:gd name="T31" fmla="*/ 177 h 195"/>
                <a:gd name="T32" fmla="*/ 2 w 374"/>
                <a:gd name="T33" fmla="*/ 191 h 195"/>
                <a:gd name="T34" fmla="*/ 0 w 374"/>
                <a:gd name="T35" fmla="*/ 195 h 195"/>
                <a:gd name="T36" fmla="*/ 2 w 374"/>
                <a:gd name="T37" fmla="*/ 191 h 195"/>
                <a:gd name="T38" fmla="*/ 10 w 374"/>
                <a:gd name="T39" fmla="*/ 178 h 195"/>
                <a:gd name="T40" fmla="*/ 16 w 374"/>
                <a:gd name="T41" fmla="*/ 169 h 195"/>
                <a:gd name="T42" fmla="*/ 23 w 374"/>
                <a:gd name="T43" fmla="*/ 159 h 195"/>
                <a:gd name="T44" fmla="*/ 42 w 374"/>
                <a:gd name="T45" fmla="*/ 135 h 195"/>
                <a:gd name="T46" fmla="*/ 54 w 374"/>
                <a:gd name="T47" fmla="*/ 123 h 195"/>
                <a:gd name="T48" fmla="*/ 67 w 374"/>
                <a:gd name="T49" fmla="*/ 110 h 195"/>
                <a:gd name="T50" fmla="*/ 99 w 374"/>
                <a:gd name="T51" fmla="*/ 87 h 195"/>
                <a:gd name="T52" fmla="*/ 135 w 374"/>
                <a:gd name="T53" fmla="*/ 66 h 195"/>
                <a:gd name="T54" fmla="*/ 175 w 374"/>
                <a:gd name="T55" fmla="*/ 51 h 195"/>
                <a:gd name="T56" fmla="*/ 216 w 374"/>
                <a:gd name="T57" fmla="*/ 42 h 195"/>
                <a:gd name="T58" fmla="*/ 256 w 374"/>
                <a:gd name="T59" fmla="*/ 39 h 195"/>
                <a:gd name="T60" fmla="*/ 294 w 374"/>
                <a:gd name="T61" fmla="*/ 41 h 195"/>
                <a:gd name="T62" fmla="*/ 311 w 374"/>
                <a:gd name="T63" fmla="*/ 44 h 195"/>
                <a:gd name="T64" fmla="*/ 327 w 374"/>
                <a:gd name="T65" fmla="*/ 48 h 195"/>
                <a:gd name="T66" fmla="*/ 353 w 374"/>
                <a:gd name="T67" fmla="*/ 56 h 195"/>
                <a:gd name="T68" fmla="*/ 364 w 374"/>
                <a:gd name="T69" fmla="*/ 60 h 195"/>
                <a:gd name="T70" fmla="*/ 373 w 374"/>
                <a:gd name="T71" fmla="*/ 64 h 195"/>
                <a:gd name="T72" fmla="*/ 374 w 374"/>
                <a:gd name="T73" fmla="*/ 65 h 195"/>
                <a:gd name="T74" fmla="*/ 374 w 374"/>
                <a:gd name="T75" fmla="*/ 1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4" h="195">
                  <a:moveTo>
                    <a:pt x="374" y="12"/>
                  </a:moveTo>
                  <a:cubicBezTo>
                    <a:pt x="372" y="11"/>
                    <a:pt x="370" y="10"/>
                    <a:pt x="367" y="10"/>
                  </a:cubicBezTo>
                  <a:cubicBezTo>
                    <a:pt x="358" y="7"/>
                    <a:pt x="347" y="5"/>
                    <a:pt x="335" y="4"/>
                  </a:cubicBezTo>
                  <a:cubicBezTo>
                    <a:pt x="329" y="3"/>
                    <a:pt x="323" y="2"/>
                    <a:pt x="316" y="2"/>
                  </a:cubicBezTo>
                  <a:cubicBezTo>
                    <a:pt x="310" y="1"/>
                    <a:pt x="303" y="1"/>
                    <a:pt x="297" y="1"/>
                  </a:cubicBezTo>
                  <a:cubicBezTo>
                    <a:pt x="283" y="0"/>
                    <a:pt x="269" y="1"/>
                    <a:pt x="254" y="3"/>
                  </a:cubicBezTo>
                  <a:cubicBezTo>
                    <a:pt x="239" y="5"/>
                    <a:pt x="224" y="7"/>
                    <a:pt x="209" y="11"/>
                  </a:cubicBezTo>
                  <a:cubicBezTo>
                    <a:pt x="195" y="15"/>
                    <a:pt x="180" y="20"/>
                    <a:pt x="165" y="26"/>
                  </a:cubicBezTo>
                  <a:cubicBezTo>
                    <a:pt x="151" y="32"/>
                    <a:pt x="138" y="40"/>
                    <a:pt x="125" y="47"/>
                  </a:cubicBezTo>
                  <a:cubicBezTo>
                    <a:pt x="112" y="55"/>
                    <a:pt x="100" y="64"/>
                    <a:pt x="89" y="73"/>
                  </a:cubicBezTo>
                  <a:cubicBezTo>
                    <a:pt x="78" y="83"/>
                    <a:pt x="67" y="92"/>
                    <a:pt x="59" y="102"/>
                  </a:cubicBezTo>
                  <a:cubicBezTo>
                    <a:pt x="54" y="106"/>
                    <a:pt x="50" y="111"/>
                    <a:pt x="46" y="116"/>
                  </a:cubicBezTo>
                  <a:cubicBezTo>
                    <a:pt x="43" y="121"/>
                    <a:pt x="39" y="125"/>
                    <a:pt x="36" y="130"/>
                  </a:cubicBezTo>
                  <a:cubicBezTo>
                    <a:pt x="29" y="139"/>
                    <a:pt x="24" y="148"/>
                    <a:pt x="19" y="156"/>
                  </a:cubicBezTo>
                  <a:cubicBezTo>
                    <a:pt x="17" y="160"/>
                    <a:pt x="15" y="164"/>
                    <a:pt x="13" y="167"/>
                  </a:cubicBezTo>
                  <a:cubicBezTo>
                    <a:pt x="11" y="171"/>
                    <a:pt x="9" y="174"/>
                    <a:pt x="8" y="177"/>
                  </a:cubicBezTo>
                  <a:cubicBezTo>
                    <a:pt x="5" y="183"/>
                    <a:pt x="3" y="187"/>
                    <a:pt x="2" y="191"/>
                  </a:cubicBezTo>
                  <a:cubicBezTo>
                    <a:pt x="0" y="194"/>
                    <a:pt x="0" y="195"/>
                    <a:pt x="0" y="195"/>
                  </a:cubicBezTo>
                  <a:cubicBezTo>
                    <a:pt x="0" y="195"/>
                    <a:pt x="1" y="194"/>
                    <a:pt x="2" y="191"/>
                  </a:cubicBezTo>
                  <a:cubicBezTo>
                    <a:pt x="4" y="188"/>
                    <a:pt x="6" y="183"/>
                    <a:pt x="10" y="178"/>
                  </a:cubicBezTo>
                  <a:cubicBezTo>
                    <a:pt x="12" y="175"/>
                    <a:pt x="14" y="172"/>
                    <a:pt x="16" y="169"/>
                  </a:cubicBezTo>
                  <a:cubicBezTo>
                    <a:pt x="18" y="166"/>
                    <a:pt x="20" y="162"/>
                    <a:pt x="23" y="159"/>
                  </a:cubicBezTo>
                  <a:cubicBezTo>
                    <a:pt x="28" y="151"/>
                    <a:pt x="35" y="143"/>
                    <a:pt x="42" y="135"/>
                  </a:cubicBezTo>
                  <a:cubicBezTo>
                    <a:pt x="46" y="131"/>
                    <a:pt x="50" y="127"/>
                    <a:pt x="54" y="123"/>
                  </a:cubicBezTo>
                  <a:cubicBezTo>
                    <a:pt x="58" y="119"/>
                    <a:pt x="63" y="114"/>
                    <a:pt x="67" y="110"/>
                  </a:cubicBezTo>
                  <a:cubicBezTo>
                    <a:pt x="77" y="102"/>
                    <a:pt x="87" y="94"/>
                    <a:pt x="99" y="87"/>
                  </a:cubicBezTo>
                  <a:cubicBezTo>
                    <a:pt x="110" y="79"/>
                    <a:pt x="122" y="73"/>
                    <a:pt x="135" y="66"/>
                  </a:cubicBezTo>
                  <a:cubicBezTo>
                    <a:pt x="148" y="61"/>
                    <a:pt x="161" y="55"/>
                    <a:pt x="175" y="51"/>
                  </a:cubicBezTo>
                  <a:cubicBezTo>
                    <a:pt x="188" y="47"/>
                    <a:pt x="202" y="44"/>
                    <a:pt x="216" y="42"/>
                  </a:cubicBezTo>
                  <a:cubicBezTo>
                    <a:pt x="230" y="40"/>
                    <a:pt x="243" y="39"/>
                    <a:pt x="256" y="39"/>
                  </a:cubicBezTo>
                  <a:cubicBezTo>
                    <a:pt x="269" y="39"/>
                    <a:pt x="282" y="40"/>
                    <a:pt x="294" y="41"/>
                  </a:cubicBezTo>
                  <a:cubicBezTo>
                    <a:pt x="300" y="42"/>
                    <a:pt x="305" y="43"/>
                    <a:pt x="311" y="44"/>
                  </a:cubicBezTo>
                  <a:cubicBezTo>
                    <a:pt x="316" y="45"/>
                    <a:pt x="322" y="46"/>
                    <a:pt x="327" y="48"/>
                  </a:cubicBezTo>
                  <a:cubicBezTo>
                    <a:pt x="337" y="50"/>
                    <a:pt x="346" y="53"/>
                    <a:pt x="353" y="56"/>
                  </a:cubicBezTo>
                  <a:cubicBezTo>
                    <a:pt x="357" y="57"/>
                    <a:pt x="361" y="59"/>
                    <a:pt x="364" y="60"/>
                  </a:cubicBezTo>
                  <a:cubicBezTo>
                    <a:pt x="367" y="62"/>
                    <a:pt x="370" y="63"/>
                    <a:pt x="373" y="64"/>
                  </a:cubicBezTo>
                  <a:cubicBezTo>
                    <a:pt x="373" y="64"/>
                    <a:pt x="374" y="64"/>
                    <a:pt x="374" y="65"/>
                  </a:cubicBezTo>
                  <a:lnTo>
                    <a:pt x="374" y="12"/>
                  </a:lnTo>
                  <a:close/>
                </a:path>
              </a:pathLst>
            </a:cu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12">
              <a:extLst>
                <a:ext uri="{FF2B5EF4-FFF2-40B4-BE49-F238E27FC236}">
                  <a16:creationId xmlns:a16="http://schemas.microsoft.com/office/drawing/2014/main" id="{E3076955-21ED-4D39-B214-87FB4DA860DE}"/>
                </a:ext>
              </a:extLst>
            </p:cNvPr>
            <p:cNvSpPr>
              <a:spLocks/>
            </p:cNvSpPr>
            <p:nvPr userDrawn="1"/>
          </p:nvSpPr>
          <p:spPr bwMode="auto">
            <a:xfrm>
              <a:off x="10780757" y="3389761"/>
              <a:ext cx="223072" cy="137780"/>
            </a:xfrm>
            <a:custGeom>
              <a:avLst/>
              <a:gdLst>
                <a:gd name="T0" fmla="*/ 68 w 68"/>
                <a:gd name="T1" fmla="*/ 3 h 42"/>
                <a:gd name="T2" fmla="*/ 62 w 68"/>
                <a:gd name="T3" fmla="*/ 3 h 42"/>
                <a:gd name="T4" fmla="*/ 43 w 68"/>
                <a:gd name="T5" fmla="*/ 1 h 42"/>
                <a:gd name="T6" fmla="*/ 38 w 68"/>
                <a:gd name="T7" fmla="*/ 0 h 42"/>
                <a:gd name="T8" fmla="*/ 0 w 68"/>
                <a:gd name="T9" fmla="*/ 38 h 42"/>
                <a:gd name="T10" fmla="*/ 21 w 68"/>
                <a:gd name="T11" fmla="*/ 40 h 42"/>
                <a:gd name="T12" fmla="*/ 30 w 68"/>
                <a:gd name="T13" fmla="*/ 42 h 42"/>
                <a:gd name="T14" fmla="*/ 68 w 68"/>
                <a:gd name="T15" fmla="*/ 3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42">
                  <a:moveTo>
                    <a:pt x="68" y="3"/>
                  </a:moveTo>
                  <a:cubicBezTo>
                    <a:pt x="66" y="3"/>
                    <a:pt x="64" y="3"/>
                    <a:pt x="62" y="3"/>
                  </a:cubicBezTo>
                  <a:cubicBezTo>
                    <a:pt x="56" y="2"/>
                    <a:pt x="50" y="1"/>
                    <a:pt x="43" y="1"/>
                  </a:cubicBezTo>
                  <a:cubicBezTo>
                    <a:pt x="42" y="0"/>
                    <a:pt x="40" y="0"/>
                    <a:pt x="38" y="0"/>
                  </a:cubicBezTo>
                  <a:cubicBezTo>
                    <a:pt x="0" y="38"/>
                    <a:pt x="0" y="38"/>
                    <a:pt x="0" y="38"/>
                  </a:cubicBezTo>
                  <a:cubicBezTo>
                    <a:pt x="7" y="39"/>
                    <a:pt x="14" y="39"/>
                    <a:pt x="21" y="40"/>
                  </a:cubicBezTo>
                  <a:cubicBezTo>
                    <a:pt x="24" y="41"/>
                    <a:pt x="27" y="41"/>
                    <a:pt x="30" y="42"/>
                  </a:cubicBezTo>
                  <a:lnTo>
                    <a:pt x="6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13">
              <a:extLst>
                <a:ext uri="{FF2B5EF4-FFF2-40B4-BE49-F238E27FC236}">
                  <a16:creationId xmlns:a16="http://schemas.microsoft.com/office/drawing/2014/main" id="{22BBF21D-6F98-428D-8265-0D5E784139D9}"/>
                </a:ext>
              </a:extLst>
            </p:cNvPr>
            <p:cNvSpPr>
              <a:spLocks/>
            </p:cNvSpPr>
            <p:nvPr userDrawn="1"/>
          </p:nvSpPr>
          <p:spPr bwMode="auto">
            <a:xfrm>
              <a:off x="10004927" y="3317591"/>
              <a:ext cx="1303985" cy="1853463"/>
            </a:xfrm>
            <a:custGeom>
              <a:avLst/>
              <a:gdLst>
                <a:gd name="T0" fmla="*/ 44 w 398"/>
                <a:gd name="T1" fmla="*/ 543 h 565"/>
                <a:gd name="T2" fmla="*/ 66 w 398"/>
                <a:gd name="T3" fmla="*/ 549 h 565"/>
                <a:gd name="T4" fmla="*/ 129 w 398"/>
                <a:gd name="T5" fmla="*/ 500 h 565"/>
                <a:gd name="T6" fmla="*/ 190 w 398"/>
                <a:gd name="T7" fmla="*/ 543 h 565"/>
                <a:gd name="T8" fmla="*/ 251 w 398"/>
                <a:gd name="T9" fmla="*/ 499 h 565"/>
                <a:gd name="T10" fmla="*/ 314 w 398"/>
                <a:gd name="T11" fmla="*/ 538 h 565"/>
                <a:gd name="T12" fmla="*/ 313 w 398"/>
                <a:gd name="T13" fmla="*/ 533 h 565"/>
                <a:gd name="T14" fmla="*/ 376 w 398"/>
                <a:gd name="T15" fmla="*/ 539 h 565"/>
                <a:gd name="T16" fmla="*/ 398 w 398"/>
                <a:gd name="T17" fmla="*/ 454 h 565"/>
                <a:gd name="T18" fmla="*/ 351 w 398"/>
                <a:gd name="T19" fmla="*/ 300 h 565"/>
                <a:gd name="T20" fmla="*/ 307 w 398"/>
                <a:gd name="T21" fmla="*/ 186 h 565"/>
                <a:gd name="T22" fmla="*/ 287 w 398"/>
                <a:gd name="T23" fmla="*/ 168 h 565"/>
                <a:gd name="T24" fmla="*/ 293 w 398"/>
                <a:gd name="T25" fmla="*/ 145 h 565"/>
                <a:gd name="T26" fmla="*/ 251 w 398"/>
                <a:gd name="T27" fmla="*/ 47 h 565"/>
                <a:gd name="T28" fmla="*/ 199 w 398"/>
                <a:gd name="T29" fmla="*/ 0 h 565"/>
                <a:gd name="T30" fmla="*/ 147 w 398"/>
                <a:gd name="T31" fmla="*/ 47 h 565"/>
                <a:gd name="T32" fmla="*/ 105 w 398"/>
                <a:gd name="T33" fmla="*/ 145 h 565"/>
                <a:gd name="T34" fmla="*/ 111 w 398"/>
                <a:gd name="T35" fmla="*/ 168 h 565"/>
                <a:gd name="T36" fmla="*/ 91 w 398"/>
                <a:gd name="T37" fmla="*/ 186 h 565"/>
                <a:gd name="T38" fmla="*/ 47 w 398"/>
                <a:gd name="T39" fmla="*/ 300 h 565"/>
                <a:gd name="T40" fmla="*/ 0 w 398"/>
                <a:gd name="T41" fmla="*/ 454 h 565"/>
                <a:gd name="T42" fmla="*/ 26 w 398"/>
                <a:gd name="T43" fmla="*/ 547 h 565"/>
                <a:gd name="T44" fmla="*/ 44 w 398"/>
                <a:gd name="T45" fmla="*/ 543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8" h="565">
                  <a:moveTo>
                    <a:pt x="44" y="543"/>
                  </a:moveTo>
                  <a:cubicBezTo>
                    <a:pt x="47" y="543"/>
                    <a:pt x="62" y="549"/>
                    <a:pt x="66" y="549"/>
                  </a:cubicBezTo>
                  <a:cubicBezTo>
                    <a:pt x="75" y="520"/>
                    <a:pt x="97" y="500"/>
                    <a:pt x="129" y="500"/>
                  </a:cubicBezTo>
                  <a:cubicBezTo>
                    <a:pt x="164" y="500"/>
                    <a:pt x="175" y="519"/>
                    <a:pt x="190" y="543"/>
                  </a:cubicBezTo>
                  <a:cubicBezTo>
                    <a:pt x="203" y="513"/>
                    <a:pt x="231" y="499"/>
                    <a:pt x="251" y="499"/>
                  </a:cubicBezTo>
                  <a:cubicBezTo>
                    <a:pt x="279" y="499"/>
                    <a:pt x="302" y="515"/>
                    <a:pt x="314" y="538"/>
                  </a:cubicBezTo>
                  <a:cubicBezTo>
                    <a:pt x="313" y="537"/>
                    <a:pt x="313" y="535"/>
                    <a:pt x="313" y="533"/>
                  </a:cubicBezTo>
                  <a:cubicBezTo>
                    <a:pt x="330" y="556"/>
                    <a:pt x="356" y="565"/>
                    <a:pt x="376" y="539"/>
                  </a:cubicBezTo>
                  <a:cubicBezTo>
                    <a:pt x="393" y="516"/>
                    <a:pt x="398" y="482"/>
                    <a:pt x="398" y="454"/>
                  </a:cubicBezTo>
                  <a:cubicBezTo>
                    <a:pt x="398" y="426"/>
                    <a:pt x="361" y="324"/>
                    <a:pt x="351" y="300"/>
                  </a:cubicBezTo>
                  <a:cubicBezTo>
                    <a:pt x="340" y="274"/>
                    <a:pt x="315" y="196"/>
                    <a:pt x="307" y="186"/>
                  </a:cubicBezTo>
                  <a:cubicBezTo>
                    <a:pt x="303" y="181"/>
                    <a:pt x="287" y="168"/>
                    <a:pt x="287" y="168"/>
                  </a:cubicBezTo>
                  <a:cubicBezTo>
                    <a:pt x="287" y="168"/>
                    <a:pt x="293" y="151"/>
                    <a:pt x="293" y="145"/>
                  </a:cubicBezTo>
                  <a:cubicBezTo>
                    <a:pt x="293" y="129"/>
                    <a:pt x="262" y="64"/>
                    <a:pt x="251" y="47"/>
                  </a:cubicBezTo>
                  <a:cubicBezTo>
                    <a:pt x="241" y="32"/>
                    <a:pt x="201" y="0"/>
                    <a:pt x="199" y="0"/>
                  </a:cubicBezTo>
                  <a:cubicBezTo>
                    <a:pt x="197" y="0"/>
                    <a:pt x="157" y="32"/>
                    <a:pt x="147" y="47"/>
                  </a:cubicBezTo>
                  <a:cubicBezTo>
                    <a:pt x="136" y="64"/>
                    <a:pt x="105" y="129"/>
                    <a:pt x="105" y="145"/>
                  </a:cubicBezTo>
                  <a:cubicBezTo>
                    <a:pt x="105" y="151"/>
                    <a:pt x="111" y="168"/>
                    <a:pt x="111" y="168"/>
                  </a:cubicBezTo>
                  <a:cubicBezTo>
                    <a:pt x="111" y="168"/>
                    <a:pt x="95" y="181"/>
                    <a:pt x="91" y="186"/>
                  </a:cubicBezTo>
                  <a:cubicBezTo>
                    <a:pt x="83" y="196"/>
                    <a:pt x="58" y="274"/>
                    <a:pt x="47" y="300"/>
                  </a:cubicBezTo>
                  <a:cubicBezTo>
                    <a:pt x="37" y="324"/>
                    <a:pt x="0" y="426"/>
                    <a:pt x="0" y="454"/>
                  </a:cubicBezTo>
                  <a:cubicBezTo>
                    <a:pt x="0" y="479"/>
                    <a:pt x="2" y="511"/>
                    <a:pt x="26" y="547"/>
                  </a:cubicBezTo>
                  <a:cubicBezTo>
                    <a:pt x="34" y="543"/>
                    <a:pt x="34" y="543"/>
                    <a:pt x="44" y="543"/>
                  </a:cubicBezTo>
                  <a:close/>
                </a:path>
              </a:pathLst>
            </a:cu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Oval 14">
              <a:extLst>
                <a:ext uri="{FF2B5EF4-FFF2-40B4-BE49-F238E27FC236}">
                  <a16:creationId xmlns:a16="http://schemas.microsoft.com/office/drawing/2014/main" id="{22C6660E-0399-4CCB-9A80-5EF6967DCA9C}"/>
                </a:ext>
              </a:extLst>
            </p:cNvPr>
            <p:cNvSpPr>
              <a:spLocks noChangeArrowheads="1"/>
            </p:cNvSpPr>
            <p:nvPr userDrawn="1"/>
          </p:nvSpPr>
          <p:spPr bwMode="auto">
            <a:xfrm>
              <a:off x="11036633" y="4656021"/>
              <a:ext cx="219791" cy="426460"/>
            </a:xfrm>
            <a:prstGeom prst="ellipse">
              <a:avLst/>
            </a:prstGeom>
            <a:solidFill>
              <a:srgbClr val="23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Oval 15">
              <a:extLst>
                <a:ext uri="{FF2B5EF4-FFF2-40B4-BE49-F238E27FC236}">
                  <a16:creationId xmlns:a16="http://schemas.microsoft.com/office/drawing/2014/main" id="{3D06BD06-CBB4-4216-9C3B-9F2472D1D03C}"/>
                </a:ext>
              </a:extLst>
            </p:cNvPr>
            <p:cNvSpPr>
              <a:spLocks noChangeArrowheads="1"/>
            </p:cNvSpPr>
            <p:nvPr userDrawn="1"/>
          </p:nvSpPr>
          <p:spPr bwMode="auto">
            <a:xfrm>
              <a:off x="10063976" y="4633057"/>
              <a:ext cx="213230" cy="413339"/>
            </a:xfrm>
            <a:prstGeom prst="ellipse">
              <a:avLst/>
            </a:prstGeom>
            <a:solidFill>
              <a:srgbClr val="23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16">
              <a:extLst>
                <a:ext uri="{FF2B5EF4-FFF2-40B4-BE49-F238E27FC236}">
                  <a16:creationId xmlns:a16="http://schemas.microsoft.com/office/drawing/2014/main" id="{CE235B01-5B38-4616-9F99-2E232CCB1A33}"/>
                </a:ext>
              </a:extLst>
            </p:cNvPr>
            <p:cNvSpPr>
              <a:spLocks/>
            </p:cNvSpPr>
            <p:nvPr userDrawn="1"/>
          </p:nvSpPr>
          <p:spPr bwMode="auto">
            <a:xfrm>
              <a:off x="10495356" y="3491456"/>
              <a:ext cx="321486" cy="449424"/>
            </a:xfrm>
            <a:custGeom>
              <a:avLst/>
              <a:gdLst>
                <a:gd name="T0" fmla="*/ 26 w 98"/>
                <a:gd name="T1" fmla="*/ 127 h 137"/>
                <a:gd name="T2" fmla="*/ 71 w 98"/>
                <a:gd name="T3" fmla="*/ 127 h 137"/>
                <a:gd name="T4" fmla="*/ 80 w 98"/>
                <a:gd name="T5" fmla="*/ 97 h 137"/>
                <a:gd name="T6" fmla="*/ 98 w 98"/>
                <a:gd name="T7" fmla="*/ 83 h 137"/>
                <a:gd name="T8" fmla="*/ 90 w 98"/>
                <a:gd name="T9" fmla="*/ 17 h 137"/>
                <a:gd name="T10" fmla="*/ 49 w 98"/>
                <a:gd name="T11" fmla="*/ 0 h 137"/>
                <a:gd name="T12" fmla="*/ 7 w 98"/>
                <a:gd name="T13" fmla="*/ 17 h 137"/>
                <a:gd name="T14" fmla="*/ 0 w 98"/>
                <a:gd name="T15" fmla="*/ 83 h 137"/>
                <a:gd name="T16" fmla="*/ 18 w 98"/>
                <a:gd name="T17" fmla="*/ 97 h 137"/>
                <a:gd name="T18" fmla="*/ 26 w 98"/>
                <a:gd name="T19" fmla="*/ 1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137">
                  <a:moveTo>
                    <a:pt x="26" y="127"/>
                  </a:moveTo>
                  <a:cubicBezTo>
                    <a:pt x="43" y="137"/>
                    <a:pt x="55" y="137"/>
                    <a:pt x="71" y="127"/>
                  </a:cubicBezTo>
                  <a:cubicBezTo>
                    <a:pt x="72" y="125"/>
                    <a:pt x="80" y="99"/>
                    <a:pt x="80" y="97"/>
                  </a:cubicBezTo>
                  <a:cubicBezTo>
                    <a:pt x="87" y="94"/>
                    <a:pt x="93" y="88"/>
                    <a:pt x="98" y="83"/>
                  </a:cubicBezTo>
                  <a:cubicBezTo>
                    <a:pt x="98" y="62"/>
                    <a:pt x="95" y="38"/>
                    <a:pt x="90" y="17"/>
                  </a:cubicBezTo>
                  <a:cubicBezTo>
                    <a:pt x="82" y="9"/>
                    <a:pt x="70" y="3"/>
                    <a:pt x="49" y="0"/>
                  </a:cubicBezTo>
                  <a:cubicBezTo>
                    <a:pt x="28" y="3"/>
                    <a:pt x="16" y="9"/>
                    <a:pt x="7" y="17"/>
                  </a:cubicBezTo>
                  <a:cubicBezTo>
                    <a:pt x="3" y="38"/>
                    <a:pt x="0" y="62"/>
                    <a:pt x="0" y="83"/>
                  </a:cubicBezTo>
                  <a:cubicBezTo>
                    <a:pt x="5" y="88"/>
                    <a:pt x="11" y="94"/>
                    <a:pt x="18" y="97"/>
                  </a:cubicBezTo>
                  <a:cubicBezTo>
                    <a:pt x="18" y="99"/>
                    <a:pt x="26" y="125"/>
                    <a:pt x="26" y="1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Rectangle 17">
              <a:extLst>
                <a:ext uri="{FF2B5EF4-FFF2-40B4-BE49-F238E27FC236}">
                  <a16:creationId xmlns:a16="http://schemas.microsoft.com/office/drawing/2014/main" id="{AE4FE24B-59CF-452A-A517-5AA3CFD428C0}"/>
                </a:ext>
              </a:extLst>
            </p:cNvPr>
            <p:cNvSpPr>
              <a:spLocks noChangeArrowheads="1"/>
            </p:cNvSpPr>
            <p:nvPr userDrawn="1"/>
          </p:nvSpPr>
          <p:spPr bwMode="auto">
            <a:xfrm>
              <a:off x="11112084" y="3337274"/>
              <a:ext cx="68890" cy="2161826"/>
            </a:xfrm>
            <a:prstGeom prst="rect">
              <a:avLst/>
            </a:prstGeom>
            <a:solidFill>
              <a:srgbClr val="9DEE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18">
              <a:extLst>
                <a:ext uri="{FF2B5EF4-FFF2-40B4-BE49-F238E27FC236}">
                  <a16:creationId xmlns:a16="http://schemas.microsoft.com/office/drawing/2014/main" id="{9A49DE26-9A47-40B2-8D53-55F07D4399C9}"/>
                </a:ext>
              </a:extLst>
            </p:cNvPr>
            <p:cNvSpPr>
              <a:spLocks/>
            </p:cNvSpPr>
            <p:nvPr userDrawn="1"/>
          </p:nvSpPr>
          <p:spPr bwMode="auto">
            <a:xfrm>
              <a:off x="11046474" y="4649460"/>
              <a:ext cx="203389" cy="275559"/>
            </a:xfrm>
            <a:custGeom>
              <a:avLst/>
              <a:gdLst>
                <a:gd name="T0" fmla="*/ 62 w 62"/>
                <a:gd name="T1" fmla="*/ 43 h 84"/>
                <a:gd name="T2" fmla="*/ 56 w 62"/>
                <a:gd name="T3" fmla="*/ 32 h 84"/>
                <a:gd name="T4" fmla="*/ 59 w 62"/>
                <a:gd name="T5" fmla="*/ 25 h 84"/>
                <a:gd name="T6" fmla="*/ 48 w 62"/>
                <a:gd name="T7" fmla="*/ 13 h 84"/>
                <a:gd name="T8" fmla="*/ 28 w 62"/>
                <a:gd name="T9" fmla="*/ 13 h 84"/>
                <a:gd name="T10" fmla="*/ 28 w 62"/>
                <a:gd name="T11" fmla="*/ 13 h 84"/>
                <a:gd name="T12" fmla="*/ 20 w 62"/>
                <a:gd name="T13" fmla="*/ 3 h 84"/>
                <a:gd name="T14" fmla="*/ 20 w 62"/>
                <a:gd name="T15" fmla="*/ 0 h 84"/>
                <a:gd name="T16" fmla="*/ 14 w 62"/>
                <a:gd name="T17" fmla="*/ 3 h 84"/>
                <a:gd name="T18" fmla="*/ 3 w 62"/>
                <a:gd name="T19" fmla="*/ 13 h 84"/>
                <a:gd name="T20" fmla="*/ 0 w 62"/>
                <a:gd name="T21" fmla="*/ 20 h 84"/>
                <a:gd name="T22" fmla="*/ 0 w 62"/>
                <a:gd name="T23" fmla="*/ 32 h 84"/>
                <a:gd name="T24" fmla="*/ 9 w 62"/>
                <a:gd name="T25" fmla="*/ 42 h 84"/>
                <a:gd name="T26" fmla="*/ 9 w 62"/>
                <a:gd name="T27" fmla="*/ 43 h 84"/>
                <a:gd name="T28" fmla="*/ 13 w 62"/>
                <a:gd name="T29" fmla="*/ 51 h 84"/>
                <a:gd name="T30" fmla="*/ 9 w 62"/>
                <a:gd name="T31" fmla="*/ 59 h 84"/>
                <a:gd name="T32" fmla="*/ 13 w 62"/>
                <a:gd name="T33" fmla="*/ 68 h 84"/>
                <a:gd name="T34" fmla="*/ 10 w 62"/>
                <a:gd name="T35" fmla="*/ 74 h 84"/>
                <a:gd name="T36" fmla="*/ 20 w 62"/>
                <a:gd name="T37" fmla="*/ 84 h 84"/>
                <a:gd name="T38" fmla="*/ 41 w 62"/>
                <a:gd name="T39" fmla="*/ 84 h 84"/>
                <a:gd name="T40" fmla="*/ 51 w 62"/>
                <a:gd name="T41" fmla="*/ 74 h 84"/>
                <a:gd name="T42" fmla="*/ 50 w 62"/>
                <a:gd name="T43" fmla="*/ 70 h 84"/>
                <a:gd name="T44" fmla="*/ 58 w 62"/>
                <a:gd name="T45" fmla="*/ 60 h 84"/>
                <a:gd name="T46" fmla="*/ 56 w 62"/>
                <a:gd name="T47" fmla="*/ 53 h 84"/>
                <a:gd name="T48" fmla="*/ 62 w 62"/>
                <a:gd name="T49" fmla="*/ 4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84">
                  <a:moveTo>
                    <a:pt x="62" y="43"/>
                  </a:moveTo>
                  <a:cubicBezTo>
                    <a:pt x="62" y="38"/>
                    <a:pt x="60" y="34"/>
                    <a:pt x="56" y="32"/>
                  </a:cubicBezTo>
                  <a:cubicBezTo>
                    <a:pt x="58" y="30"/>
                    <a:pt x="59" y="28"/>
                    <a:pt x="59" y="25"/>
                  </a:cubicBezTo>
                  <a:cubicBezTo>
                    <a:pt x="59" y="19"/>
                    <a:pt x="54" y="14"/>
                    <a:pt x="48" y="13"/>
                  </a:cubicBezTo>
                  <a:cubicBezTo>
                    <a:pt x="28" y="13"/>
                    <a:pt x="28" y="13"/>
                    <a:pt x="28" y="13"/>
                  </a:cubicBezTo>
                  <a:cubicBezTo>
                    <a:pt x="28" y="13"/>
                    <a:pt x="28" y="13"/>
                    <a:pt x="28" y="13"/>
                  </a:cubicBezTo>
                  <a:cubicBezTo>
                    <a:pt x="23" y="13"/>
                    <a:pt x="20" y="9"/>
                    <a:pt x="20" y="3"/>
                  </a:cubicBezTo>
                  <a:cubicBezTo>
                    <a:pt x="20" y="0"/>
                    <a:pt x="20" y="0"/>
                    <a:pt x="20" y="0"/>
                  </a:cubicBezTo>
                  <a:cubicBezTo>
                    <a:pt x="18" y="0"/>
                    <a:pt x="15" y="1"/>
                    <a:pt x="14" y="3"/>
                  </a:cubicBezTo>
                  <a:cubicBezTo>
                    <a:pt x="3" y="13"/>
                    <a:pt x="3" y="13"/>
                    <a:pt x="3" y="13"/>
                  </a:cubicBezTo>
                  <a:cubicBezTo>
                    <a:pt x="1" y="15"/>
                    <a:pt x="0" y="18"/>
                    <a:pt x="0" y="20"/>
                  </a:cubicBezTo>
                  <a:cubicBezTo>
                    <a:pt x="0" y="32"/>
                    <a:pt x="0" y="32"/>
                    <a:pt x="0" y="32"/>
                  </a:cubicBezTo>
                  <a:cubicBezTo>
                    <a:pt x="0" y="37"/>
                    <a:pt x="4" y="41"/>
                    <a:pt x="9" y="42"/>
                  </a:cubicBezTo>
                  <a:cubicBezTo>
                    <a:pt x="9" y="42"/>
                    <a:pt x="9" y="42"/>
                    <a:pt x="9" y="43"/>
                  </a:cubicBezTo>
                  <a:cubicBezTo>
                    <a:pt x="9" y="46"/>
                    <a:pt x="10" y="49"/>
                    <a:pt x="13" y="51"/>
                  </a:cubicBezTo>
                  <a:cubicBezTo>
                    <a:pt x="10" y="53"/>
                    <a:pt x="9" y="56"/>
                    <a:pt x="9" y="59"/>
                  </a:cubicBezTo>
                  <a:cubicBezTo>
                    <a:pt x="9" y="63"/>
                    <a:pt x="10" y="66"/>
                    <a:pt x="13" y="68"/>
                  </a:cubicBezTo>
                  <a:cubicBezTo>
                    <a:pt x="11" y="70"/>
                    <a:pt x="10" y="72"/>
                    <a:pt x="10" y="74"/>
                  </a:cubicBezTo>
                  <a:cubicBezTo>
                    <a:pt x="10" y="80"/>
                    <a:pt x="15" y="84"/>
                    <a:pt x="20" y="84"/>
                  </a:cubicBezTo>
                  <a:cubicBezTo>
                    <a:pt x="41" y="84"/>
                    <a:pt x="41" y="84"/>
                    <a:pt x="41" y="84"/>
                  </a:cubicBezTo>
                  <a:cubicBezTo>
                    <a:pt x="46" y="84"/>
                    <a:pt x="51" y="80"/>
                    <a:pt x="51" y="74"/>
                  </a:cubicBezTo>
                  <a:cubicBezTo>
                    <a:pt x="51" y="73"/>
                    <a:pt x="51" y="71"/>
                    <a:pt x="50" y="70"/>
                  </a:cubicBezTo>
                  <a:cubicBezTo>
                    <a:pt x="55" y="69"/>
                    <a:pt x="58" y="65"/>
                    <a:pt x="58" y="60"/>
                  </a:cubicBezTo>
                  <a:cubicBezTo>
                    <a:pt x="58" y="57"/>
                    <a:pt x="57" y="55"/>
                    <a:pt x="56" y="53"/>
                  </a:cubicBezTo>
                  <a:cubicBezTo>
                    <a:pt x="60" y="51"/>
                    <a:pt x="62" y="47"/>
                    <a:pt x="62"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Rectangle 19">
              <a:extLst>
                <a:ext uri="{FF2B5EF4-FFF2-40B4-BE49-F238E27FC236}">
                  <a16:creationId xmlns:a16="http://schemas.microsoft.com/office/drawing/2014/main" id="{68E7D5B3-4832-48D3-90CB-8819293A8748}"/>
                </a:ext>
              </a:extLst>
            </p:cNvPr>
            <p:cNvSpPr>
              <a:spLocks noChangeArrowheads="1"/>
            </p:cNvSpPr>
            <p:nvPr userDrawn="1"/>
          </p:nvSpPr>
          <p:spPr bwMode="auto">
            <a:xfrm>
              <a:off x="11210497" y="3475053"/>
              <a:ext cx="52487" cy="95133"/>
            </a:xfrm>
            <a:prstGeom prst="rect">
              <a:avLst/>
            </a:prstGeom>
            <a:solidFill>
              <a:srgbClr val="2DDBE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Rectangle 20">
              <a:extLst>
                <a:ext uri="{FF2B5EF4-FFF2-40B4-BE49-F238E27FC236}">
                  <a16:creationId xmlns:a16="http://schemas.microsoft.com/office/drawing/2014/main" id="{7CBAE0DF-E834-4258-9BD9-9091D0166FFF}"/>
                </a:ext>
              </a:extLst>
            </p:cNvPr>
            <p:cNvSpPr>
              <a:spLocks noChangeArrowheads="1"/>
            </p:cNvSpPr>
            <p:nvPr userDrawn="1"/>
          </p:nvSpPr>
          <p:spPr bwMode="auto">
            <a:xfrm>
              <a:off x="11085840" y="3389761"/>
              <a:ext cx="124658" cy="265718"/>
            </a:xfrm>
            <a:prstGeom prst="rect">
              <a:avLst/>
            </a:prstGeom>
            <a:solidFill>
              <a:srgbClr val="2DDBE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21">
              <a:extLst>
                <a:ext uri="{FF2B5EF4-FFF2-40B4-BE49-F238E27FC236}">
                  <a16:creationId xmlns:a16="http://schemas.microsoft.com/office/drawing/2014/main" id="{9318E20C-267B-4E63-BA8E-A1F9A4932671}"/>
                </a:ext>
              </a:extLst>
            </p:cNvPr>
            <p:cNvSpPr>
              <a:spLocks/>
            </p:cNvSpPr>
            <p:nvPr userDrawn="1"/>
          </p:nvSpPr>
          <p:spPr bwMode="auto">
            <a:xfrm>
              <a:off x="10531441" y="3632516"/>
              <a:ext cx="82012" cy="82012"/>
            </a:xfrm>
            <a:custGeom>
              <a:avLst/>
              <a:gdLst>
                <a:gd name="T0" fmla="*/ 5 w 25"/>
                <a:gd name="T1" fmla="*/ 0 h 25"/>
                <a:gd name="T2" fmla="*/ 0 w 25"/>
                <a:gd name="T3" fmla="*/ 10 h 25"/>
                <a:gd name="T4" fmla="*/ 0 w 25"/>
                <a:gd name="T5" fmla="*/ 11 h 25"/>
                <a:gd name="T6" fmla="*/ 0 w 25"/>
                <a:gd name="T7" fmla="*/ 12 h 25"/>
                <a:gd name="T8" fmla="*/ 0 w 25"/>
                <a:gd name="T9" fmla="*/ 12 h 25"/>
                <a:gd name="T10" fmla="*/ 13 w 25"/>
                <a:gd name="T11" fmla="*/ 25 h 25"/>
                <a:gd name="T12" fmla="*/ 25 w 25"/>
                <a:gd name="T13" fmla="*/ 12 h 25"/>
                <a:gd name="T14" fmla="*/ 25 w 25"/>
                <a:gd name="T15" fmla="*/ 12 h 25"/>
                <a:gd name="T16" fmla="*/ 25 w 25"/>
                <a:gd name="T17" fmla="*/ 11 h 25"/>
                <a:gd name="T18" fmla="*/ 25 w 25"/>
                <a:gd name="T19" fmla="*/ 10 h 25"/>
                <a:gd name="T20" fmla="*/ 23 w 25"/>
                <a:gd name="T21" fmla="*/ 4 h 25"/>
                <a:gd name="T22" fmla="*/ 5 w 25"/>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5">
                  <a:moveTo>
                    <a:pt x="5" y="0"/>
                  </a:moveTo>
                  <a:cubicBezTo>
                    <a:pt x="2" y="2"/>
                    <a:pt x="0" y="6"/>
                    <a:pt x="0" y="10"/>
                  </a:cubicBezTo>
                  <a:cubicBezTo>
                    <a:pt x="0" y="11"/>
                    <a:pt x="0" y="11"/>
                    <a:pt x="0" y="11"/>
                  </a:cubicBezTo>
                  <a:cubicBezTo>
                    <a:pt x="0" y="12"/>
                    <a:pt x="0" y="12"/>
                    <a:pt x="0" y="12"/>
                  </a:cubicBezTo>
                  <a:cubicBezTo>
                    <a:pt x="0" y="12"/>
                    <a:pt x="0" y="12"/>
                    <a:pt x="0" y="12"/>
                  </a:cubicBezTo>
                  <a:cubicBezTo>
                    <a:pt x="0" y="19"/>
                    <a:pt x="6" y="25"/>
                    <a:pt x="13" y="25"/>
                  </a:cubicBezTo>
                  <a:cubicBezTo>
                    <a:pt x="19" y="25"/>
                    <a:pt x="25" y="19"/>
                    <a:pt x="25" y="12"/>
                  </a:cubicBezTo>
                  <a:cubicBezTo>
                    <a:pt x="25" y="12"/>
                    <a:pt x="25" y="12"/>
                    <a:pt x="25" y="12"/>
                  </a:cubicBezTo>
                  <a:cubicBezTo>
                    <a:pt x="25" y="11"/>
                    <a:pt x="25" y="11"/>
                    <a:pt x="25" y="11"/>
                  </a:cubicBezTo>
                  <a:cubicBezTo>
                    <a:pt x="25" y="10"/>
                    <a:pt x="25" y="10"/>
                    <a:pt x="25" y="10"/>
                  </a:cubicBezTo>
                  <a:cubicBezTo>
                    <a:pt x="25" y="8"/>
                    <a:pt x="24" y="6"/>
                    <a:pt x="23" y="4"/>
                  </a:cubicBezTo>
                  <a:lnTo>
                    <a:pt x="5" y="0"/>
                  </a:lnTo>
                  <a:close/>
                </a:path>
              </a:pathLst>
            </a:custGeom>
            <a:solidFill>
              <a:srgbClr val="1E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22">
              <a:extLst>
                <a:ext uri="{FF2B5EF4-FFF2-40B4-BE49-F238E27FC236}">
                  <a16:creationId xmlns:a16="http://schemas.microsoft.com/office/drawing/2014/main" id="{F3CD2FCC-48A6-4F4A-8D29-CCB87500CA83}"/>
                </a:ext>
              </a:extLst>
            </p:cNvPr>
            <p:cNvSpPr>
              <a:spLocks/>
            </p:cNvSpPr>
            <p:nvPr userDrawn="1"/>
          </p:nvSpPr>
          <p:spPr bwMode="auto">
            <a:xfrm>
              <a:off x="10698745" y="3632516"/>
              <a:ext cx="82012" cy="82012"/>
            </a:xfrm>
            <a:custGeom>
              <a:avLst/>
              <a:gdLst>
                <a:gd name="T0" fmla="*/ 19 w 25"/>
                <a:gd name="T1" fmla="*/ 0 h 25"/>
                <a:gd name="T2" fmla="*/ 2 w 25"/>
                <a:gd name="T3" fmla="*/ 4 h 25"/>
                <a:gd name="T4" fmla="*/ 0 w 25"/>
                <a:gd name="T5" fmla="*/ 10 h 25"/>
                <a:gd name="T6" fmla="*/ 0 w 25"/>
                <a:gd name="T7" fmla="*/ 11 h 25"/>
                <a:gd name="T8" fmla="*/ 0 w 25"/>
                <a:gd name="T9" fmla="*/ 12 h 25"/>
                <a:gd name="T10" fmla="*/ 0 w 25"/>
                <a:gd name="T11" fmla="*/ 12 h 25"/>
                <a:gd name="T12" fmla="*/ 12 w 25"/>
                <a:gd name="T13" fmla="*/ 25 h 25"/>
                <a:gd name="T14" fmla="*/ 25 w 25"/>
                <a:gd name="T15" fmla="*/ 12 h 25"/>
                <a:gd name="T16" fmla="*/ 25 w 25"/>
                <a:gd name="T17" fmla="*/ 12 h 25"/>
                <a:gd name="T18" fmla="*/ 25 w 25"/>
                <a:gd name="T19" fmla="*/ 11 h 25"/>
                <a:gd name="T20" fmla="*/ 25 w 25"/>
                <a:gd name="T21" fmla="*/ 10 h 25"/>
                <a:gd name="T22" fmla="*/ 19 w 25"/>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5">
                  <a:moveTo>
                    <a:pt x="19" y="0"/>
                  </a:moveTo>
                  <a:cubicBezTo>
                    <a:pt x="2" y="4"/>
                    <a:pt x="2" y="4"/>
                    <a:pt x="2" y="4"/>
                  </a:cubicBezTo>
                  <a:cubicBezTo>
                    <a:pt x="1" y="6"/>
                    <a:pt x="0" y="8"/>
                    <a:pt x="0" y="10"/>
                  </a:cubicBezTo>
                  <a:cubicBezTo>
                    <a:pt x="0" y="11"/>
                    <a:pt x="0" y="11"/>
                    <a:pt x="0" y="11"/>
                  </a:cubicBezTo>
                  <a:cubicBezTo>
                    <a:pt x="0" y="12"/>
                    <a:pt x="0" y="12"/>
                    <a:pt x="0" y="12"/>
                  </a:cubicBezTo>
                  <a:cubicBezTo>
                    <a:pt x="0" y="12"/>
                    <a:pt x="0" y="12"/>
                    <a:pt x="0" y="12"/>
                  </a:cubicBezTo>
                  <a:cubicBezTo>
                    <a:pt x="0" y="19"/>
                    <a:pt x="5" y="25"/>
                    <a:pt x="12" y="25"/>
                  </a:cubicBezTo>
                  <a:cubicBezTo>
                    <a:pt x="19" y="25"/>
                    <a:pt x="25" y="19"/>
                    <a:pt x="25" y="12"/>
                  </a:cubicBezTo>
                  <a:cubicBezTo>
                    <a:pt x="25" y="12"/>
                    <a:pt x="25" y="12"/>
                    <a:pt x="25" y="12"/>
                  </a:cubicBezTo>
                  <a:cubicBezTo>
                    <a:pt x="25" y="11"/>
                    <a:pt x="25" y="11"/>
                    <a:pt x="25" y="11"/>
                  </a:cubicBezTo>
                  <a:cubicBezTo>
                    <a:pt x="25" y="10"/>
                    <a:pt x="25" y="10"/>
                    <a:pt x="25" y="10"/>
                  </a:cubicBezTo>
                  <a:cubicBezTo>
                    <a:pt x="25" y="6"/>
                    <a:pt x="23" y="2"/>
                    <a:pt x="19" y="0"/>
                  </a:cubicBezTo>
                  <a:close/>
                </a:path>
              </a:pathLst>
            </a:custGeom>
            <a:solidFill>
              <a:srgbClr val="1E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23">
              <a:extLst>
                <a:ext uri="{FF2B5EF4-FFF2-40B4-BE49-F238E27FC236}">
                  <a16:creationId xmlns:a16="http://schemas.microsoft.com/office/drawing/2014/main" id="{027684AB-E4D8-41E9-B865-0BB8DBDBA511}"/>
                </a:ext>
              </a:extLst>
            </p:cNvPr>
            <p:cNvSpPr>
              <a:spLocks/>
            </p:cNvSpPr>
            <p:nvPr userDrawn="1"/>
          </p:nvSpPr>
          <p:spPr bwMode="auto">
            <a:xfrm>
              <a:off x="10218157" y="4803641"/>
              <a:ext cx="68890" cy="72170"/>
            </a:xfrm>
            <a:custGeom>
              <a:avLst/>
              <a:gdLst>
                <a:gd name="T0" fmla="*/ 5 w 21"/>
                <a:gd name="T1" fmla="*/ 18 h 22"/>
                <a:gd name="T2" fmla="*/ 18 w 21"/>
                <a:gd name="T3" fmla="*/ 18 h 22"/>
                <a:gd name="T4" fmla="*/ 18 w 21"/>
                <a:gd name="T5" fmla="*/ 18 h 22"/>
                <a:gd name="T6" fmla="*/ 18 w 21"/>
                <a:gd name="T7" fmla="*/ 5 h 22"/>
                <a:gd name="T8" fmla="*/ 17 w 21"/>
                <a:gd name="T9" fmla="*/ 4 h 22"/>
                <a:gd name="T10" fmla="*/ 4 w 21"/>
                <a:gd name="T11" fmla="*/ 4 h 22"/>
                <a:gd name="T12" fmla="*/ 4 w 21"/>
                <a:gd name="T13" fmla="*/ 4 h 22"/>
                <a:gd name="T14" fmla="*/ 4 w 21"/>
                <a:gd name="T15" fmla="*/ 17 h 22"/>
                <a:gd name="T16" fmla="*/ 5 w 21"/>
                <a:gd name="T17"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5" y="18"/>
                  </a:moveTo>
                  <a:cubicBezTo>
                    <a:pt x="8" y="22"/>
                    <a:pt x="14" y="22"/>
                    <a:pt x="18" y="18"/>
                  </a:cubicBezTo>
                  <a:cubicBezTo>
                    <a:pt x="18" y="18"/>
                    <a:pt x="18" y="18"/>
                    <a:pt x="18" y="18"/>
                  </a:cubicBezTo>
                  <a:cubicBezTo>
                    <a:pt x="21" y="14"/>
                    <a:pt x="21" y="9"/>
                    <a:pt x="18" y="5"/>
                  </a:cubicBezTo>
                  <a:cubicBezTo>
                    <a:pt x="17" y="4"/>
                    <a:pt x="17" y="4"/>
                    <a:pt x="17" y="4"/>
                  </a:cubicBezTo>
                  <a:cubicBezTo>
                    <a:pt x="13" y="0"/>
                    <a:pt x="7" y="0"/>
                    <a:pt x="4" y="4"/>
                  </a:cubicBezTo>
                  <a:cubicBezTo>
                    <a:pt x="4" y="4"/>
                    <a:pt x="4" y="4"/>
                    <a:pt x="4" y="4"/>
                  </a:cubicBezTo>
                  <a:cubicBezTo>
                    <a:pt x="0" y="8"/>
                    <a:pt x="0" y="13"/>
                    <a:pt x="4" y="17"/>
                  </a:cubicBezTo>
                  <a:lnTo>
                    <a:pt x="5"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24">
              <a:extLst>
                <a:ext uri="{FF2B5EF4-FFF2-40B4-BE49-F238E27FC236}">
                  <a16:creationId xmlns:a16="http://schemas.microsoft.com/office/drawing/2014/main" id="{E880290F-A38A-41B3-AC4F-D4EF22E786A2}"/>
                </a:ext>
              </a:extLst>
            </p:cNvPr>
            <p:cNvSpPr>
              <a:spLocks/>
            </p:cNvSpPr>
            <p:nvPr userDrawn="1"/>
          </p:nvSpPr>
          <p:spPr bwMode="auto">
            <a:xfrm>
              <a:off x="10034451" y="4770837"/>
              <a:ext cx="68890" cy="98414"/>
            </a:xfrm>
            <a:custGeom>
              <a:avLst/>
              <a:gdLst>
                <a:gd name="T0" fmla="*/ 6 w 21"/>
                <a:gd name="T1" fmla="*/ 24 h 30"/>
                <a:gd name="T2" fmla="*/ 15 w 21"/>
                <a:gd name="T3" fmla="*/ 29 h 30"/>
                <a:gd name="T4" fmla="*/ 15 w 21"/>
                <a:gd name="T5" fmla="*/ 29 h 30"/>
                <a:gd name="T6" fmla="*/ 20 w 21"/>
                <a:gd name="T7" fmla="*/ 20 h 30"/>
                <a:gd name="T8" fmla="*/ 15 w 21"/>
                <a:gd name="T9" fmla="*/ 6 h 30"/>
                <a:gd name="T10" fmla="*/ 6 w 21"/>
                <a:gd name="T11" fmla="*/ 1 h 30"/>
                <a:gd name="T12" fmla="*/ 6 w 21"/>
                <a:gd name="T13" fmla="*/ 1 h 30"/>
                <a:gd name="T14" fmla="*/ 1 w 21"/>
                <a:gd name="T15" fmla="*/ 10 h 30"/>
                <a:gd name="T16" fmla="*/ 6 w 21"/>
                <a:gd name="T1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0">
                  <a:moveTo>
                    <a:pt x="6" y="24"/>
                  </a:moveTo>
                  <a:cubicBezTo>
                    <a:pt x="7" y="28"/>
                    <a:pt x="11" y="30"/>
                    <a:pt x="15" y="29"/>
                  </a:cubicBezTo>
                  <a:cubicBezTo>
                    <a:pt x="15" y="29"/>
                    <a:pt x="15" y="29"/>
                    <a:pt x="15" y="29"/>
                  </a:cubicBezTo>
                  <a:cubicBezTo>
                    <a:pt x="19" y="28"/>
                    <a:pt x="21" y="24"/>
                    <a:pt x="20" y="20"/>
                  </a:cubicBezTo>
                  <a:cubicBezTo>
                    <a:pt x="15" y="6"/>
                    <a:pt x="15" y="6"/>
                    <a:pt x="15" y="6"/>
                  </a:cubicBezTo>
                  <a:cubicBezTo>
                    <a:pt x="14" y="2"/>
                    <a:pt x="10" y="0"/>
                    <a:pt x="6" y="1"/>
                  </a:cubicBezTo>
                  <a:cubicBezTo>
                    <a:pt x="6" y="1"/>
                    <a:pt x="6" y="1"/>
                    <a:pt x="6" y="1"/>
                  </a:cubicBezTo>
                  <a:cubicBezTo>
                    <a:pt x="2" y="2"/>
                    <a:pt x="0" y="6"/>
                    <a:pt x="1" y="10"/>
                  </a:cubicBezTo>
                  <a:lnTo>
                    <a:pt x="6"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25">
              <a:extLst>
                <a:ext uri="{FF2B5EF4-FFF2-40B4-BE49-F238E27FC236}">
                  <a16:creationId xmlns:a16="http://schemas.microsoft.com/office/drawing/2014/main" id="{C4644F46-BB39-41F7-B853-0509ED291337}"/>
                </a:ext>
              </a:extLst>
            </p:cNvPr>
            <p:cNvSpPr>
              <a:spLocks/>
            </p:cNvSpPr>
            <p:nvPr userDrawn="1"/>
          </p:nvSpPr>
          <p:spPr bwMode="auto">
            <a:xfrm>
              <a:off x="10086939" y="4770837"/>
              <a:ext cx="75451" cy="111536"/>
            </a:xfrm>
            <a:custGeom>
              <a:avLst/>
              <a:gdLst>
                <a:gd name="T0" fmla="*/ 6 w 23"/>
                <a:gd name="T1" fmla="*/ 27 h 34"/>
                <a:gd name="T2" fmla="*/ 16 w 23"/>
                <a:gd name="T3" fmla="*/ 32 h 34"/>
                <a:gd name="T4" fmla="*/ 16 w 23"/>
                <a:gd name="T5" fmla="*/ 32 h 34"/>
                <a:gd name="T6" fmla="*/ 22 w 23"/>
                <a:gd name="T7" fmla="*/ 23 h 34"/>
                <a:gd name="T8" fmla="*/ 16 w 23"/>
                <a:gd name="T9" fmla="*/ 6 h 34"/>
                <a:gd name="T10" fmla="*/ 6 w 23"/>
                <a:gd name="T11" fmla="*/ 1 h 34"/>
                <a:gd name="T12" fmla="*/ 6 w 23"/>
                <a:gd name="T13" fmla="*/ 1 h 34"/>
                <a:gd name="T14" fmla="*/ 1 w 23"/>
                <a:gd name="T15" fmla="*/ 11 h 34"/>
                <a:gd name="T16" fmla="*/ 6 w 23"/>
                <a:gd name="T17"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4">
                  <a:moveTo>
                    <a:pt x="6" y="27"/>
                  </a:moveTo>
                  <a:cubicBezTo>
                    <a:pt x="8" y="31"/>
                    <a:pt x="12" y="34"/>
                    <a:pt x="16" y="32"/>
                  </a:cubicBezTo>
                  <a:cubicBezTo>
                    <a:pt x="16" y="32"/>
                    <a:pt x="16" y="32"/>
                    <a:pt x="16" y="32"/>
                  </a:cubicBezTo>
                  <a:cubicBezTo>
                    <a:pt x="20" y="31"/>
                    <a:pt x="23" y="27"/>
                    <a:pt x="22" y="23"/>
                  </a:cubicBezTo>
                  <a:cubicBezTo>
                    <a:pt x="16" y="6"/>
                    <a:pt x="16" y="6"/>
                    <a:pt x="16" y="6"/>
                  </a:cubicBezTo>
                  <a:cubicBezTo>
                    <a:pt x="15" y="2"/>
                    <a:pt x="11" y="0"/>
                    <a:pt x="6" y="1"/>
                  </a:cubicBezTo>
                  <a:cubicBezTo>
                    <a:pt x="6" y="1"/>
                    <a:pt x="6" y="1"/>
                    <a:pt x="6" y="1"/>
                  </a:cubicBezTo>
                  <a:cubicBezTo>
                    <a:pt x="2" y="2"/>
                    <a:pt x="0" y="7"/>
                    <a:pt x="1" y="11"/>
                  </a:cubicBezTo>
                  <a:lnTo>
                    <a:pt x="6"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26">
              <a:extLst>
                <a:ext uri="{FF2B5EF4-FFF2-40B4-BE49-F238E27FC236}">
                  <a16:creationId xmlns:a16="http://schemas.microsoft.com/office/drawing/2014/main" id="{D5F0CCCE-BBD7-4005-BE32-E1BE93864743}"/>
                </a:ext>
              </a:extLst>
            </p:cNvPr>
            <p:cNvSpPr>
              <a:spLocks/>
            </p:cNvSpPr>
            <p:nvPr userDrawn="1"/>
          </p:nvSpPr>
          <p:spPr bwMode="auto">
            <a:xfrm>
              <a:off x="10145987" y="4787239"/>
              <a:ext cx="78731" cy="91853"/>
            </a:xfrm>
            <a:custGeom>
              <a:avLst/>
              <a:gdLst>
                <a:gd name="T0" fmla="*/ 5 w 24"/>
                <a:gd name="T1" fmla="*/ 21 h 28"/>
                <a:gd name="T2" fmla="*/ 17 w 24"/>
                <a:gd name="T3" fmla="*/ 27 h 28"/>
                <a:gd name="T4" fmla="*/ 17 w 24"/>
                <a:gd name="T5" fmla="*/ 27 h 28"/>
                <a:gd name="T6" fmla="*/ 22 w 24"/>
                <a:gd name="T7" fmla="*/ 15 h 28"/>
                <a:gd name="T8" fmla="*/ 19 w 24"/>
                <a:gd name="T9" fmla="*/ 7 h 28"/>
                <a:gd name="T10" fmla="*/ 7 w 24"/>
                <a:gd name="T11" fmla="*/ 2 h 28"/>
                <a:gd name="T12" fmla="*/ 7 w 24"/>
                <a:gd name="T13" fmla="*/ 2 h 28"/>
                <a:gd name="T14" fmla="*/ 2 w 24"/>
                <a:gd name="T15" fmla="*/ 14 h 28"/>
                <a:gd name="T16" fmla="*/ 5 w 24"/>
                <a:gd name="T17"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8">
                  <a:moveTo>
                    <a:pt x="5" y="21"/>
                  </a:moveTo>
                  <a:cubicBezTo>
                    <a:pt x="7" y="26"/>
                    <a:pt x="12" y="28"/>
                    <a:pt x="17" y="27"/>
                  </a:cubicBezTo>
                  <a:cubicBezTo>
                    <a:pt x="17" y="27"/>
                    <a:pt x="17" y="27"/>
                    <a:pt x="17" y="27"/>
                  </a:cubicBezTo>
                  <a:cubicBezTo>
                    <a:pt x="22" y="25"/>
                    <a:pt x="24" y="20"/>
                    <a:pt x="22" y="15"/>
                  </a:cubicBezTo>
                  <a:cubicBezTo>
                    <a:pt x="19" y="7"/>
                    <a:pt x="19" y="7"/>
                    <a:pt x="19" y="7"/>
                  </a:cubicBezTo>
                  <a:cubicBezTo>
                    <a:pt x="17" y="3"/>
                    <a:pt x="12" y="0"/>
                    <a:pt x="7" y="2"/>
                  </a:cubicBezTo>
                  <a:cubicBezTo>
                    <a:pt x="7" y="2"/>
                    <a:pt x="7" y="2"/>
                    <a:pt x="7" y="2"/>
                  </a:cubicBezTo>
                  <a:cubicBezTo>
                    <a:pt x="3" y="4"/>
                    <a:pt x="0" y="9"/>
                    <a:pt x="2" y="14"/>
                  </a:cubicBezTo>
                  <a:lnTo>
                    <a:pt x="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27">
              <a:extLst>
                <a:ext uri="{FF2B5EF4-FFF2-40B4-BE49-F238E27FC236}">
                  <a16:creationId xmlns:a16="http://schemas.microsoft.com/office/drawing/2014/main" id="{E08339E7-7FA0-43EB-A819-2858DC64B842}"/>
                </a:ext>
              </a:extLst>
            </p:cNvPr>
            <p:cNvSpPr>
              <a:spLocks/>
            </p:cNvSpPr>
            <p:nvPr userDrawn="1"/>
          </p:nvSpPr>
          <p:spPr bwMode="auto">
            <a:xfrm>
              <a:off x="10629855" y="3694844"/>
              <a:ext cx="52487" cy="59048"/>
            </a:xfrm>
            <a:custGeom>
              <a:avLst/>
              <a:gdLst>
                <a:gd name="T0" fmla="*/ 16 w 32"/>
                <a:gd name="T1" fmla="*/ 0 h 36"/>
                <a:gd name="T2" fmla="*/ 0 w 32"/>
                <a:gd name="T3" fmla="*/ 36 h 36"/>
                <a:gd name="T4" fmla="*/ 16 w 32"/>
                <a:gd name="T5" fmla="*/ 36 h 36"/>
                <a:gd name="T6" fmla="*/ 32 w 32"/>
                <a:gd name="T7" fmla="*/ 36 h 36"/>
                <a:gd name="T8" fmla="*/ 16 w 32"/>
                <a:gd name="T9" fmla="*/ 0 h 36"/>
              </a:gdLst>
              <a:ahLst/>
              <a:cxnLst>
                <a:cxn ang="0">
                  <a:pos x="T0" y="T1"/>
                </a:cxn>
                <a:cxn ang="0">
                  <a:pos x="T2" y="T3"/>
                </a:cxn>
                <a:cxn ang="0">
                  <a:pos x="T4" y="T5"/>
                </a:cxn>
                <a:cxn ang="0">
                  <a:pos x="T6" y="T7"/>
                </a:cxn>
                <a:cxn ang="0">
                  <a:pos x="T8" y="T9"/>
                </a:cxn>
              </a:cxnLst>
              <a:rect l="0" t="0" r="r" b="b"/>
              <a:pathLst>
                <a:path w="32" h="36">
                  <a:moveTo>
                    <a:pt x="16" y="0"/>
                  </a:moveTo>
                  <a:lnTo>
                    <a:pt x="0" y="36"/>
                  </a:lnTo>
                  <a:lnTo>
                    <a:pt x="16" y="36"/>
                  </a:lnTo>
                  <a:lnTo>
                    <a:pt x="32" y="36"/>
                  </a:lnTo>
                  <a:lnTo>
                    <a:pt x="16" y="0"/>
                  </a:lnTo>
                  <a:close/>
                </a:path>
              </a:pathLst>
            </a:custGeom>
            <a:solidFill>
              <a:srgbClr val="1E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28">
              <a:extLst>
                <a:ext uri="{FF2B5EF4-FFF2-40B4-BE49-F238E27FC236}">
                  <a16:creationId xmlns:a16="http://schemas.microsoft.com/office/drawing/2014/main" id="{226F3DA8-A98B-4334-890B-24E3821D5AD7}"/>
                </a:ext>
              </a:extLst>
            </p:cNvPr>
            <p:cNvSpPr>
              <a:spLocks noEditPoints="1"/>
            </p:cNvSpPr>
            <p:nvPr userDrawn="1"/>
          </p:nvSpPr>
          <p:spPr bwMode="auto">
            <a:xfrm>
              <a:off x="9548943" y="2700864"/>
              <a:ext cx="2099497" cy="2798236"/>
            </a:xfrm>
            <a:custGeom>
              <a:avLst/>
              <a:gdLst>
                <a:gd name="T0" fmla="*/ 467 w 641"/>
                <a:gd name="T1" fmla="*/ 269 h 853"/>
                <a:gd name="T2" fmla="*/ 478 w 641"/>
                <a:gd name="T3" fmla="*/ 768 h 853"/>
                <a:gd name="T4" fmla="*/ 355 w 641"/>
                <a:gd name="T5" fmla="*/ 841 h 853"/>
                <a:gd name="T6" fmla="*/ 202 w 641"/>
                <a:gd name="T7" fmla="*/ 296 h 853"/>
                <a:gd name="T8" fmla="*/ 162 w 641"/>
                <a:gd name="T9" fmla="*/ 311 h 853"/>
                <a:gd name="T10" fmla="*/ 111 w 641"/>
                <a:gd name="T11" fmla="*/ 386 h 853"/>
                <a:gd name="T12" fmla="*/ 367 w 641"/>
                <a:gd name="T13" fmla="*/ 211 h 853"/>
                <a:gd name="T14" fmla="*/ 446 w 641"/>
                <a:gd name="T15" fmla="*/ 374 h 853"/>
                <a:gd name="T16" fmla="*/ 286 w 641"/>
                <a:gd name="T17" fmla="*/ 235 h 853"/>
                <a:gd name="T18" fmla="*/ 478 w 641"/>
                <a:gd name="T19" fmla="*/ 741 h 853"/>
                <a:gd name="T20" fmla="*/ 515 w 641"/>
                <a:gd name="T21" fmla="*/ 727 h 853"/>
                <a:gd name="T22" fmla="*/ 311 w 641"/>
                <a:gd name="T23" fmla="*/ 417 h 853"/>
                <a:gd name="T24" fmla="*/ 317 w 641"/>
                <a:gd name="T25" fmla="*/ 369 h 853"/>
                <a:gd name="T26" fmla="*/ 360 w 641"/>
                <a:gd name="T27" fmla="*/ 368 h 853"/>
                <a:gd name="T28" fmla="*/ 369 w 641"/>
                <a:gd name="T29" fmla="*/ 338 h 853"/>
                <a:gd name="T30" fmla="*/ 379 w 641"/>
                <a:gd name="T31" fmla="*/ 258 h 853"/>
                <a:gd name="T32" fmla="*/ 296 w 641"/>
                <a:gd name="T33" fmla="*/ 258 h 853"/>
                <a:gd name="T34" fmla="*/ 308 w 641"/>
                <a:gd name="T35" fmla="*/ 344 h 853"/>
                <a:gd name="T36" fmla="*/ 498 w 641"/>
                <a:gd name="T37" fmla="*/ 332 h 853"/>
                <a:gd name="T38" fmla="*/ 477 w 641"/>
                <a:gd name="T39" fmla="*/ 290 h 853"/>
                <a:gd name="T40" fmla="*/ 477 w 641"/>
                <a:gd name="T41" fmla="*/ 209 h 853"/>
                <a:gd name="T42" fmla="*/ 523 w 641"/>
                <a:gd name="T43" fmla="*/ 265 h 853"/>
                <a:gd name="T44" fmla="*/ 507 w 641"/>
                <a:gd name="T45" fmla="*/ 291 h 853"/>
                <a:gd name="T46" fmla="*/ 268 w 641"/>
                <a:gd name="T47" fmla="*/ 688 h 853"/>
                <a:gd name="T48" fmla="*/ 105 w 641"/>
                <a:gd name="T49" fmla="*/ 792 h 853"/>
                <a:gd name="T50" fmla="*/ 338 w 641"/>
                <a:gd name="T51" fmla="*/ 351 h 853"/>
                <a:gd name="T52" fmla="*/ 222 w 641"/>
                <a:gd name="T53" fmla="*/ 659 h 853"/>
                <a:gd name="T54" fmla="*/ 208 w 641"/>
                <a:gd name="T55" fmla="*/ 658 h 853"/>
                <a:gd name="T56" fmla="*/ 154 w 641"/>
                <a:gd name="T57" fmla="*/ 632 h 853"/>
                <a:gd name="T58" fmla="*/ 165 w 641"/>
                <a:gd name="T59" fmla="*/ 659 h 853"/>
                <a:gd name="T60" fmla="*/ 170 w 641"/>
                <a:gd name="T61" fmla="*/ 632 h 853"/>
                <a:gd name="T62" fmla="*/ 205 w 641"/>
                <a:gd name="T63" fmla="*/ 652 h 853"/>
                <a:gd name="T64" fmla="*/ 187 w 641"/>
                <a:gd name="T65" fmla="*/ 657 h 853"/>
                <a:gd name="T66" fmla="*/ 92 w 641"/>
                <a:gd name="T67" fmla="*/ 391 h 853"/>
                <a:gd name="T68" fmla="*/ 284 w 641"/>
                <a:gd name="T69" fmla="*/ 792 h 853"/>
                <a:gd name="T70" fmla="*/ 481 w 641"/>
                <a:gd name="T71" fmla="*/ 593 h 853"/>
                <a:gd name="T72" fmla="*/ 477 w 641"/>
                <a:gd name="T73" fmla="*/ 678 h 853"/>
                <a:gd name="T74" fmla="*/ 466 w 641"/>
                <a:gd name="T75" fmla="*/ 653 h 853"/>
                <a:gd name="T76" fmla="*/ 515 w 641"/>
                <a:gd name="T77" fmla="*/ 654 h 853"/>
                <a:gd name="T78" fmla="*/ 519 w 641"/>
                <a:gd name="T79" fmla="*/ 637 h 853"/>
                <a:gd name="T80" fmla="*/ 477 w 641"/>
                <a:gd name="T81" fmla="*/ 648 h 853"/>
                <a:gd name="T82" fmla="*/ 516 w 641"/>
                <a:gd name="T83" fmla="*/ 619 h 853"/>
                <a:gd name="T84" fmla="*/ 477 w 641"/>
                <a:gd name="T85" fmla="*/ 594 h 853"/>
                <a:gd name="T86" fmla="*/ 468 w 641"/>
                <a:gd name="T87" fmla="*/ 637 h 853"/>
                <a:gd name="T88" fmla="*/ 60 w 641"/>
                <a:gd name="T89" fmla="*/ 226 h 853"/>
                <a:gd name="T90" fmla="*/ 233 w 641"/>
                <a:gd name="T91" fmla="*/ 163 h 853"/>
                <a:gd name="T92" fmla="*/ 98 w 641"/>
                <a:gd name="T93" fmla="*/ 396 h 853"/>
                <a:gd name="T94" fmla="*/ 180 w 641"/>
                <a:gd name="T95" fmla="*/ 197 h 853"/>
                <a:gd name="T96" fmla="*/ 182 w 641"/>
                <a:gd name="T97" fmla="*/ 217 h 853"/>
                <a:gd name="T98" fmla="*/ 196 w 641"/>
                <a:gd name="T99" fmla="*/ 100 h 853"/>
                <a:gd name="T100" fmla="*/ 56 w 641"/>
                <a:gd name="T101" fmla="*/ 145 h 853"/>
                <a:gd name="T102" fmla="*/ 0 w 641"/>
                <a:gd name="T103" fmla="*/ 112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1" h="853">
                  <a:moveTo>
                    <a:pt x="399" y="251"/>
                  </a:moveTo>
                  <a:cubicBezTo>
                    <a:pt x="404" y="251"/>
                    <a:pt x="409" y="252"/>
                    <a:pt x="414" y="253"/>
                  </a:cubicBezTo>
                  <a:cubicBezTo>
                    <a:pt x="419" y="254"/>
                    <a:pt x="425" y="255"/>
                    <a:pt x="430" y="257"/>
                  </a:cubicBezTo>
                  <a:cubicBezTo>
                    <a:pt x="440" y="259"/>
                    <a:pt x="449" y="262"/>
                    <a:pt x="456" y="265"/>
                  </a:cubicBezTo>
                  <a:cubicBezTo>
                    <a:pt x="460" y="266"/>
                    <a:pt x="464" y="268"/>
                    <a:pt x="467" y="269"/>
                  </a:cubicBezTo>
                  <a:cubicBezTo>
                    <a:pt x="468" y="269"/>
                    <a:pt x="469" y="270"/>
                    <a:pt x="469" y="270"/>
                  </a:cubicBezTo>
                  <a:moveTo>
                    <a:pt x="498" y="765"/>
                  </a:moveTo>
                  <a:cubicBezTo>
                    <a:pt x="520" y="766"/>
                    <a:pt x="539" y="776"/>
                    <a:pt x="551" y="792"/>
                  </a:cubicBezTo>
                  <a:cubicBezTo>
                    <a:pt x="641" y="792"/>
                    <a:pt x="641" y="792"/>
                    <a:pt x="641" y="792"/>
                  </a:cubicBezTo>
                  <a:moveTo>
                    <a:pt x="478" y="768"/>
                  </a:moveTo>
                  <a:cubicBezTo>
                    <a:pt x="458" y="773"/>
                    <a:pt x="441" y="787"/>
                    <a:pt x="433" y="806"/>
                  </a:cubicBezTo>
                  <a:cubicBezTo>
                    <a:pt x="426" y="801"/>
                    <a:pt x="417" y="798"/>
                    <a:pt x="407" y="798"/>
                  </a:cubicBezTo>
                  <a:cubicBezTo>
                    <a:pt x="383" y="798"/>
                    <a:pt x="363" y="817"/>
                    <a:pt x="363" y="842"/>
                  </a:cubicBezTo>
                  <a:cubicBezTo>
                    <a:pt x="363" y="842"/>
                    <a:pt x="363" y="843"/>
                    <a:pt x="363" y="844"/>
                  </a:cubicBezTo>
                  <a:cubicBezTo>
                    <a:pt x="361" y="842"/>
                    <a:pt x="358" y="841"/>
                    <a:pt x="355" y="841"/>
                  </a:cubicBezTo>
                  <a:cubicBezTo>
                    <a:pt x="353" y="840"/>
                    <a:pt x="352" y="840"/>
                    <a:pt x="350" y="840"/>
                  </a:cubicBezTo>
                  <a:cubicBezTo>
                    <a:pt x="340" y="840"/>
                    <a:pt x="332" y="845"/>
                    <a:pt x="328" y="853"/>
                  </a:cubicBezTo>
                  <a:moveTo>
                    <a:pt x="271" y="262"/>
                  </a:moveTo>
                  <a:cubicBezTo>
                    <a:pt x="260" y="266"/>
                    <a:pt x="249" y="271"/>
                    <a:pt x="238" y="275"/>
                  </a:cubicBezTo>
                  <a:cubicBezTo>
                    <a:pt x="225" y="282"/>
                    <a:pt x="213" y="288"/>
                    <a:pt x="202" y="296"/>
                  </a:cubicBezTo>
                  <a:moveTo>
                    <a:pt x="294" y="226"/>
                  </a:moveTo>
                  <a:cubicBezTo>
                    <a:pt x="285" y="229"/>
                    <a:pt x="277" y="232"/>
                    <a:pt x="268" y="235"/>
                  </a:cubicBezTo>
                  <a:cubicBezTo>
                    <a:pt x="254" y="241"/>
                    <a:pt x="241" y="249"/>
                    <a:pt x="228" y="256"/>
                  </a:cubicBezTo>
                  <a:cubicBezTo>
                    <a:pt x="215" y="264"/>
                    <a:pt x="203" y="273"/>
                    <a:pt x="192" y="282"/>
                  </a:cubicBezTo>
                  <a:cubicBezTo>
                    <a:pt x="181" y="292"/>
                    <a:pt x="170" y="301"/>
                    <a:pt x="162" y="311"/>
                  </a:cubicBezTo>
                  <a:cubicBezTo>
                    <a:pt x="157" y="315"/>
                    <a:pt x="153" y="320"/>
                    <a:pt x="149" y="325"/>
                  </a:cubicBezTo>
                  <a:cubicBezTo>
                    <a:pt x="146" y="330"/>
                    <a:pt x="142" y="334"/>
                    <a:pt x="139" y="339"/>
                  </a:cubicBezTo>
                  <a:cubicBezTo>
                    <a:pt x="132" y="348"/>
                    <a:pt x="127" y="357"/>
                    <a:pt x="122" y="365"/>
                  </a:cubicBezTo>
                  <a:cubicBezTo>
                    <a:pt x="120" y="369"/>
                    <a:pt x="118" y="373"/>
                    <a:pt x="116" y="376"/>
                  </a:cubicBezTo>
                  <a:cubicBezTo>
                    <a:pt x="114" y="380"/>
                    <a:pt x="112" y="383"/>
                    <a:pt x="111" y="386"/>
                  </a:cubicBezTo>
                  <a:moveTo>
                    <a:pt x="470" y="219"/>
                  </a:moveTo>
                  <a:cubicBezTo>
                    <a:pt x="461" y="216"/>
                    <a:pt x="450" y="214"/>
                    <a:pt x="438" y="213"/>
                  </a:cubicBezTo>
                  <a:cubicBezTo>
                    <a:pt x="432" y="212"/>
                    <a:pt x="426" y="211"/>
                    <a:pt x="419" y="211"/>
                  </a:cubicBezTo>
                  <a:cubicBezTo>
                    <a:pt x="413" y="210"/>
                    <a:pt x="406" y="210"/>
                    <a:pt x="400" y="210"/>
                  </a:cubicBezTo>
                  <a:cubicBezTo>
                    <a:pt x="389" y="209"/>
                    <a:pt x="378" y="210"/>
                    <a:pt x="367" y="211"/>
                  </a:cubicBezTo>
                  <a:moveTo>
                    <a:pt x="139" y="642"/>
                  </a:moveTo>
                  <a:cubicBezTo>
                    <a:pt x="139" y="642"/>
                    <a:pt x="139" y="643"/>
                    <a:pt x="139" y="643"/>
                  </a:cubicBezTo>
                  <a:cubicBezTo>
                    <a:pt x="139" y="670"/>
                    <a:pt x="143" y="702"/>
                    <a:pt x="159" y="725"/>
                  </a:cubicBezTo>
                  <a:moveTo>
                    <a:pt x="477" y="453"/>
                  </a:moveTo>
                  <a:cubicBezTo>
                    <a:pt x="465" y="421"/>
                    <a:pt x="451" y="381"/>
                    <a:pt x="446" y="374"/>
                  </a:cubicBezTo>
                  <a:cubicBezTo>
                    <a:pt x="442" y="369"/>
                    <a:pt x="426" y="356"/>
                    <a:pt x="426" y="356"/>
                  </a:cubicBezTo>
                  <a:cubicBezTo>
                    <a:pt x="426" y="356"/>
                    <a:pt x="432" y="339"/>
                    <a:pt x="432" y="333"/>
                  </a:cubicBezTo>
                  <a:cubicBezTo>
                    <a:pt x="432" y="317"/>
                    <a:pt x="401" y="252"/>
                    <a:pt x="390" y="235"/>
                  </a:cubicBezTo>
                  <a:cubicBezTo>
                    <a:pt x="380" y="220"/>
                    <a:pt x="340" y="188"/>
                    <a:pt x="338" y="188"/>
                  </a:cubicBezTo>
                  <a:cubicBezTo>
                    <a:pt x="336" y="188"/>
                    <a:pt x="296" y="220"/>
                    <a:pt x="286" y="235"/>
                  </a:cubicBezTo>
                  <a:cubicBezTo>
                    <a:pt x="275" y="252"/>
                    <a:pt x="244" y="317"/>
                    <a:pt x="244" y="333"/>
                  </a:cubicBezTo>
                  <a:cubicBezTo>
                    <a:pt x="244" y="339"/>
                    <a:pt x="250" y="356"/>
                    <a:pt x="250" y="356"/>
                  </a:cubicBezTo>
                  <a:cubicBezTo>
                    <a:pt x="250" y="356"/>
                    <a:pt x="234" y="369"/>
                    <a:pt x="230" y="374"/>
                  </a:cubicBezTo>
                  <a:cubicBezTo>
                    <a:pt x="224" y="381"/>
                    <a:pt x="209" y="425"/>
                    <a:pt x="197" y="458"/>
                  </a:cubicBezTo>
                  <a:moveTo>
                    <a:pt x="478" y="741"/>
                  </a:moveTo>
                  <a:cubicBezTo>
                    <a:pt x="468" y="738"/>
                    <a:pt x="459" y="731"/>
                    <a:pt x="452" y="721"/>
                  </a:cubicBezTo>
                  <a:cubicBezTo>
                    <a:pt x="453" y="726"/>
                    <a:pt x="453" y="732"/>
                    <a:pt x="454" y="738"/>
                  </a:cubicBezTo>
                  <a:cubicBezTo>
                    <a:pt x="455" y="744"/>
                    <a:pt x="455" y="751"/>
                    <a:pt x="455" y="757"/>
                  </a:cubicBezTo>
                  <a:moveTo>
                    <a:pt x="499" y="741"/>
                  </a:moveTo>
                  <a:cubicBezTo>
                    <a:pt x="504" y="738"/>
                    <a:pt x="510" y="734"/>
                    <a:pt x="515" y="727"/>
                  </a:cubicBezTo>
                  <a:cubicBezTo>
                    <a:pt x="532" y="704"/>
                    <a:pt x="537" y="670"/>
                    <a:pt x="537" y="642"/>
                  </a:cubicBezTo>
                  <a:moveTo>
                    <a:pt x="365" y="417"/>
                  </a:moveTo>
                  <a:cubicBezTo>
                    <a:pt x="426" y="356"/>
                    <a:pt x="426" y="356"/>
                    <a:pt x="426" y="356"/>
                  </a:cubicBezTo>
                  <a:moveTo>
                    <a:pt x="250" y="356"/>
                  </a:moveTo>
                  <a:cubicBezTo>
                    <a:pt x="311" y="417"/>
                    <a:pt x="311" y="417"/>
                    <a:pt x="311" y="417"/>
                  </a:cubicBezTo>
                  <a:moveTo>
                    <a:pt x="308" y="343"/>
                  </a:moveTo>
                  <a:cubicBezTo>
                    <a:pt x="310" y="351"/>
                    <a:pt x="310" y="351"/>
                    <a:pt x="310" y="351"/>
                  </a:cubicBezTo>
                  <a:cubicBezTo>
                    <a:pt x="312" y="357"/>
                    <a:pt x="313" y="362"/>
                    <a:pt x="315" y="367"/>
                  </a:cubicBezTo>
                  <a:cubicBezTo>
                    <a:pt x="315" y="368"/>
                    <a:pt x="315" y="368"/>
                    <a:pt x="315" y="368"/>
                  </a:cubicBezTo>
                  <a:cubicBezTo>
                    <a:pt x="317" y="369"/>
                    <a:pt x="317" y="369"/>
                    <a:pt x="317" y="369"/>
                  </a:cubicBezTo>
                  <a:cubicBezTo>
                    <a:pt x="322" y="373"/>
                    <a:pt x="329" y="375"/>
                    <a:pt x="338" y="375"/>
                  </a:cubicBezTo>
                  <a:cubicBezTo>
                    <a:pt x="338" y="375"/>
                    <a:pt x="338" y="375"/>
                    <a:pt x="338" y="375"/>
                  </a:cubicBezTo>
                  <a:cubicBezTo>
                    <a:pt x="338" y="375"/>
                    <a:pt x="338" y="375"/>
                    <a:pt x="338" y="375"/>
                  </a:cubicBezTo>
                  <a:cubicBezTo>
                    <a:pt x="347" y="375"/>
                    <a:pt x="354" y="373"/>
                    <a:pt x="359" y="369"/>
                  </a:cubicBezTo>
                  <a:cubicBezTo>
                    <a:pt x="360" y="368"/>
                    <a:pt x="360" y="368"/>
                    <a:pt x="360" y="368"/>
                  </a:cubicBezTo>
                  <a:cubicBezTo>
                    <a:pt x="361" y="367"/>
                    <a:pt x="361" y="367"/>
                    <a:pt x="361" y="367"/>
                  </a:cubicBezTo>
                  <a:cubicBezTo>
                    <a:pt x="363" y="362"/>
                    <a:pt x="364" y="357"/>
                    <a:pt x="366" y="351"/>
                  </a:cubicBezTo>
                  <a:cubicBezTo>
                    <a:pt x="368" y="343"/>
                    <a:pt x="368" y="343"/>
                    <a:pt x="368" y="343"/>
                  </a:cubicBezTo>
                  <a:moveTo>
                    <a:pt x="367" y="345"/>
                  </a:moveTo>
                  <a:cubicBezTo>
                    <a:pt x="367" y="345"/>
                    <a:pt x="369" y="338"/>
                    <a:pt x="369" y="338"/>
                  </a:cubicBezTo>
                  <a:cubicBezTo>
                    <a:pt x="375" y="335"/>
                    <a:pt x="381" y="330"/>
                    <a:pt x="386" y="325"/>
                  </a:cubicBezTo>
                  <a:cubicBezTo>
                    <a:pt x="387" y="324"/>
                    <a:pt x="387" y="324"/>
                    <a:pt x="387" y="324"/>
                  </a:cubicBezTo>
                  <a:cubicBezTo>
                    <a:pt x="387" y="322"/>
                    <a:pt x="387" y="322"/>
                    <a:pt x="387" y="322"/>
                  </a:cubicBezTo>
                  <a:cubicBezTo>
                    <a:pt x="387" y="301"/>
                    <a:pt x="384" y="279"/>
                    <a:pt x="379" y="258"/>
                  </a:cubicBezTo>
                  <a:cubicBezTo>
                    <a:pt x="379" y="258"/>
                    <a:pt x="379" y="258"/>
                    <a:pt x="379" y="258"/>
                  </a:cubicBezTo>
                  <a:cubicBezTo>
                    <a:pt x="369" y="249"/>
                    <a:pt x="357" y="244"/>
                    <a:pt x="339" y="241"/>
                  </a:cubicBezTo>
                  <a:cubicBezTo>
                    <a:pt x="338" y="241"/>
                    <a:pt x="338" y="241"/>
                    <a:pt x="338" y="241"/>
                  </a:cubicBezTo>
                  <a:cubicBezTo>
                    <a:pt x="337" y="241"/>
                    <a:pt x="337" y="241"/>
                    <a:pt x="337" y="241"/>
                  </a:cubicBezTo>
                  <a:cubicBezTo>
                    <a:pt x="318" y="244"/>
                    <a:pt x="307" y="249"/>
                    <a:pt x="296" y="258"/>
                  </a:cubicBezTo>
                  <a:cubicBezTo>
                    <a:pt x="296" y="258"/>
                    <a:pt x="296" y="258"/>
                    <a:pt x="296" y="258"/>
                  </a:cubicBezTo>
                  <a:cubicBezTo>
                    <a:pt x="292" y="279"/>
                    <a:pt x="289" y="301"/>
                    <a:pt x="289" y="322"/>
                  </a:cubicBezTo>
                  <a:cubicBezTo>
                    <a:pt x="289" y="324"/>
                    <a:pt x="289" y="324"/>
                    <a:pt x="289" y="324"/>
                  </a:cubicBezTo>
                  <a:cubicBezTo>
                    <a:pt x="290" y="325"/>
                    <a:pt x="290" y="325"/>
                    <a:pt x="290" y="325"/>
                  </a:cubicBezTo>
                  <a:cubicBezTo>
                    <a:pt x="295" y="330"/>
                    <a:pt x="301" y="335"/>
                    <a:pt x="307" y="338"/>
                  </a:cubicBezTo>
                  <a:cubicBezTo>
                    <a:pt x="307" y="338"/>
                    <a:pt x="308" y="344"/>
                    <a:pt x="308" y="344"/>
                  </a:cubicBezTo>
                  <a:moveTo>
                    <a:pt x="452" y="721"/>
                  </a:moveTo>
                  <a:cubicBezTo>
                    <a:pt x="452" y="721"/>
                    <a:pt x="452" y="721"/>
                    <a:pt x="452" y="721"/>
                  </a:cubicBezTo>
                  <a:moveTo>
                    <a:pt x="498" y="678"/>
                  </a:moveTo>
                  <a:cubicBezTo>
                    <a:pt x="498" y="853"/>
                    <a:pt x="498" y="853"/>
                    <a:pt x="498" y="853"/>
                  </a:cubicBezTo>
                  <a:moveTo>
                    <a:pt x="498" y="332"/>
                  </a:moveTo>
                  <a:cubicBezTo>
                    <a:pt x="498" y="608"/>
                    <a:pt x="498" y="608"/>
                    <a:pt x="498" y="608"/>
                  </a:cubicBezTo>
                  <a:moveTo>
                    <a:pt x="477" y="853"/>
                  </a:moveTo>
                  <a:cubicBezTo>
                    <a:pt x="477" y="853"/>
                    <a:pt x="477" y="853"/>
                    <a:pt x="477" y="853"/>
                  </a:cubicBezTo>
                  <a:cubicBezTo>
                    <a:pt x="477" y="694"/>
                    <a:pt x="477" y="694"/>
                    <a:pt x="477" y="694"/>
                  </a:cubicBezTo>
                  <a:moveTo>
                    <a:pt x="477" y="290"/>
                  </a:moveTo>
                  <a:cubicBezTo>
                    <a:pt x="477" y="554"/>
                    <a:pt x="477" y="554"/>
                    <a:pt x="477" y="554"/>
                  </a:cubicBezTo>
                  <a:moveTo>
                    <a:pt x="498" y="208"/>
                  </a:moveTo>
                  <a:cubicBezTo>
                    <a:pt x="498" y="194"/>
                    <a:pt x="498" y="194"/>
                    <a:pt x="498" y="194"/>
                  </a:cubicBezTo>
                  <a:cubicBezTo>
                    <a:pt x="477" y="194"/>
                    <a:pt x="477" y="194"/>
                    <a:pt x="477" y="194"/>
                  </a:cubicBezTo>
                  <a:cubicBezTo>
                    <a:pt x="477" y="209"/>
                    <a:pt x="477" y="209"/>
                    <a:pt x="477" y="209"/>
                  </a:cubicBezTo>
                  <a:moveTo>
                    <a:pt x="498" y="314"/>
                  </a:moveTo>
                  <a:cubicBezTo>
                    <a:pt x="498" y="290"/>
                    <a:pt x="498" y="290"/>
                    <a:pt x="498" y="290"/>
                  </a:cubicBezTo>
                  <a:moveTo>
                    <a:pt x="507" y="236"/>
                  </a:moveTo>
                  <a:cubicBezTo>
                    <a:pt x="507" y="265"/>
                    <a:pt x="507" y="265"/>
                    <a:pt x="507" y="265"/>
                  </a:cubicBezTo>
                  <a:cubicBezTo>
                    <a:pt x="523" y="265"/>
                    <a:pt x="523" y="265"/>
                    <a:pt x="523" y="265"/>
                  </a:cubicBezTo>
                  <a:cubicBezTo>
                    <a:pt x="523" y="236"/>
                    <a:pt x="523" y="236"/>
                    <a:pt x="523" y="236"/>
                  </a:cubicBezTo>
                  <a:moveTo>
                    <a:pt x="507" y="210"/>
                  </a:moveTo>
                  <a:cubicBezTo>
                    <a:pt x="469" y="210"/>
                    <a:pt x="469" y="210"/>
                    <a:pt x="469" y="210"/>
                  </a:cubicBezTo>
                  <a:cubicBezTo>
                    <a:pt x="469" y="291"/>
                    <a:pt x="469" y="291"/>
                    <a:pt x="469" y="291"/>
                  </a:cubicBezTo>
                  <a:cubicBezTo>
                    <a:pt x="507" y="291"/>
                    <a:pt x="507" y="291"/>
                    <a:pt x="507" y="291"/>
                  </a:cubicBezTo>
                  <a:lnTo>
                    <a:pt x="507" y="210"/>
                  </a:lnTo>
                  <a:close/>
                  <a:moveTo>
                    <a:pt x="363" y="744"/>
                  </a:moveTo>
                  <a:cubicBezTo>
                    <a:pt x="355" y="736"/>
                    <a:pt x="345" y="731"/>
                    <a:pt x="333" y="731"/>
                  </a:cubicBezTo>
                  <a:cubicBezTo>
                    <a:pt x="331" y="731"/>
                    <a:pt x="330" y="731"/>
                    <a:pt x="329" y="731"/>
                  </a:cubicBezTo>
                  <a:cubicBezTo>
                    <a:pt x="320" y="706"/>
                    <a:pt x="296" y="688"/>
                    <a:pt x="268" y="688"/>
                  </a:cubicBezTo>
                  <a:cubicBezTo>
                    <a:pt x="237" y="688"/>
                    <a:pt x="212" y="709"/>
                    <a:pt x="205" y="737"/>
                  </a:cubicBezTo>
                  <a:cubicBezTo>
                    <a:pt x="198" y="734"/>
                    <a:pt x="191" y="731"/>
                    <a:pt x="183" y="731"/>
                  </a:cubicBezTo>
                  <a:cubicBezTo>
                    <a:pt x="161" y="731"/>
                    <a:pt x="143" y="747"/>
                    <a:pt x="140" y="767"/>
                  </a:cubicBezTo>
                  <a:cubicBezTo>
                    <a:pt x="137" y="766"/>
                    <a:pt x="134" y="766"/>
                    <a:pt x="131" y="766"/>
                  </a:cubicBezTo>
                  <a:cubicBezTo>
                    <a:pt x="116" y="766"/>
                    <a:pt x="105" y="778"/>
                    <a:pt x="105" y="792"/>
                  </a:cubicBezTo>
                  <a:cubicBezTo>
                    <a:pt x="37" y="792"/>
                    <a:pt x="37" y="792"/>
                    <a:pt x="37" y="792"/>
                  </a:cubicBezTo>
                  <a:moveTo>
                    <a:pt x="352" y="350"/>
                  </a:moveTo>
                  <a:cubicBezTo>
                    <a:pt x="357" y="349"/>
                    <a:pt x="362" y="347"/>
                    <a:pt x="367" y="345"/>
                  </a:cubicBezTo>
                  <a:moveTo>
                    <a:pt x="308" y="345"/>
                  </a:moveTo>
                  <a:cubicBezTo>
                    <a:pt x="318" y="349"/>
                    <a:pt x="328" y="351"/>
                    <a:pt x="338" y="351"/>
                  </a:cubicBezTo>
                  <a:moveTo>
                    <a:pt x="416" y="516"/>
                  </a:moveTo>
                  <a:cubicBezTo>
                    <a:pt x="425" y="566"/>
                    <a:pt x="436" y="638"/>
                    <a:pt x="447" y="694"/>
                  </a:cubicBezTo>
                  <a:moveTo>
                    <a:pt x="209" y="659"/>
                  </a:moveTo>
                  <a:cubicBezTo>
                    <a:pt x="212" y="663"/>
                    <a:pt x="218" y="663"/>
                    <a:pt x="222" y="659"/>
                  </a:cubicBezTo>
                  <a:cubicBezTo>
                    <a:pt x="222" y="659"/>
                    <a:pt x="222" y="659"/>
                    <a:pt x="222" y="659"/>
                  </a:cubicBezTo>
                  <a:cubicBezTo>
                    <a:pt x="225" y="655"/>
                    <a:pt x="225" y="650"/>
                    <a:pt x="222" y="646"/>
                  </a:cubicBezTo>
                  <a:cubicBezTo>
                    <a:pt x="221" y="645"/>
                    <a:pt x="221" y="645"/>
                    <a:pt x="221" y="645"/>
                  </a:cubicBezTo>
                  <a:cubicBezTo>
                    <a:pt x="217" y="641"/>
                    <a:pt x="211" y="641"/>
                    <a:pt x="208" y="645"/>
                  </a:cubicBezTo>
                  <a:cubicBezTo>
                    <a:pt x="208" y="645"/>
                    <a:pt x="208" y="645"/>
                    <a:pt x="208" y="645"/>
                  </a:cubicBezTo>
                  <a:cubicBezTo>
                    <a:pt x="204" y="649"/>
                    <a:pt x="204" y="654"/>
                    <a:pt x="208" y="658"/>
                  </a:cubicBezTo>
                  <a:lnTo>
                    <a:pt x="209" y="659"/>
                  </a:lnTo>
                  <a:close/>
                  <a:moveTo>
                    <a:pt x="165" y="642"/>
                  </a:moveTo>
                  <a:cubicBezTo>
                    <a:pt x="163" y="637"/>
                    <a:pt x="163" y="637"/>
                    <a:pt x="163" y="637"/>
                  </a:cubicBezTo>
                  <a:cubicBezTo>
                    <a:pt x="162" y="633"/>
                    <a:pt x="158" y="631"/>
                    <a:pt x="154" y="632"/>
                  </a:cubicBezTo>
                  <a:cubicBezTo>
                    <a:pt x="154" y="632"/>
                    <a:pt x="154" y="632"/>
                    <a:pt x="154" y="632"/>
                  </a:cubicBezTo>
                  <a:cubicBezTo>
                    <a:pt x="150" y="633"/>
                    <a:pt x="148" y="637"/>
                    <a:pt x="149" y="641"/>
                  </a:cubicBezTo>
                  <a:cubicBezTo>
                    <a:pt x="154" y="655"/>
                    <a:pt x="154" y="655"/>
                    <a:pt x="154" y="655"/>
                  </a:cubicBezTo>
                  <a:cubicBezTo>
                    <a:pt x="155" y="659"/>
                    <a:pt x="159" y="661"/>
                    <a:pt x="163" y="660"/>
                  </a:cubicBezTo>
                  <a:cubicBezTo>
                    <a:pt x="163" y="660"/>
                    <a:pt x="163" y="660"/>
                    <a:pt x="163" y="660"/>
                  </a:cubicBezTo>
                  <a:cubicBezTo>
                    <a:pt x="164" y="660"/>
                    <a:pt x="165" y="659"/>
                    <a:pt x="165" y="659"/>
                  </a:cubicBezTo>
                  <a:cubicBezTo>
                    <a:pt x="167" y="657"/>
                    <a:pt x="169" y="654"/>
                    <a:pt x="167" y="648"/>
                  </a:cubicBezTo>
                  <a:moveTo>
                    <a:pt x="183" y="647"/>
                  </a:moveTo>
                  <a:cubicBezTo>
                    <a:pt x="180" y="637"/>
                    <a:pt x="180" y="637"/>
                    <a:pt x="180" y="637"/>
                  </a:cubicBezTo>
                  <a:cubicBezTo>
                    <a:pt x="179" y="633"/>
                    <a:pt x="175" y="631"/>
                    <a:pt x="170" y="632"/>
                  </a:cubicBezTo>
                  <a:cubicBezTo>
                    <a:pt x="170" y="632"/>
                    <a:pt x="170" y="632"/>
                    <a:pt x="170" y="632"/>
                  </a:cubicBezTo>
                  <a:cubicBezTo>
                    <a:pt x="166" y="633"/>
                    <a:pt x="164" y="638"/>
                    <a:pt x="165" y="642"/>
                  </a:cubicBezTo>
                  <a:cubicBezTo>
                    <a:pt x="170" y="658"/>
                    <a:pt x="170" y="658"/>
                    <a:pt x="170" y="658"/>
                  </a:cubicBezTo>
                  <a:cubicBezTo>
                    <a:pt x="172" y="662"/>
                    <a:pt x="176" y="665"/>
                    <a:pt x="180" y="663"/>
                  </a:cubicBezTo>
                  <a:cubicBezTo>
                    <a:pt x="180" y="663"/>
                    <a:pt x="180" y="663"/>
                    <a:pt x="180" y="663"/>
                  </a:cubicBezTo>
                  <a:moveTo>
                    <a:pt x="205" y="652"/>
                  </a:moveTo>
                  <a:cubicBezTo>
                    <a:pt x="201" y="643"/>
                    <a:pt x="201" y="643"/>
                    <a:pt x="201" y="643"/>
                  </a:cubicBezTo>
                  <a:cubicBezTo>
                    <a:pt x="199" y="639"/>
                    <a:pt x="194" y="636"/>
                    <a:pt x="189" y="638"/>
                  </a:cubicBezTo>
                  <a:cubicBezTo>
                    <a:pt x="189" y="638"/>
                    <a:pt x="189" y="638"/>
                    <a:pt x="189" y="638"/>
                  </a:cubicBezTo>
                  <a:cubicBezTo>
                    <a:pt x="185" y="640"/>
                    <a:pt x="182" y="645"/>
                    <a:pt x="184" y="650"/>
                  </a:cubicBezTo>
                  <a:cubicBezTo>
                    <a:pt x="187" y="657"/>
                    <a:pt x="187" y="657"/>
                    <a:pt x="187" y="657"/>
                  </a:cubicBezTo>
                  <a:cubicBezTo>
                    <a:pt x="189" y="662"/>
                    <a:pt x="194" y="664"/>
                    <a:pt x="199" y="663"/>
                  </a:cubicBezTo>
                  <a:cubicBezTo>
                    <a:pt x="199" y="663"/>
                    <a:pt x="199" y="663"/>
                    <a:pt x="199" y="663"/>
                  </a:cubicBezTo>
                  <a:moveTo>
                    <a:pt x="103" y="404"/>
                  </a:moveTo>
                  <a:cubicBezTo>
                    <a:pt x="95" y="421"/>
                    <a:pt x="95" y="421"/>
                    <a:pt x="95" y="421"/>
                  </a:cubicBezTo>
                  <a:moveTo>
                    <a:pt x="92" y="391"/>
                  </a:moveTo>
                  <a:cubicBezTo>
                    <a:pt x="112" y="419"/>
                    <a:pt x="112" y="419"/>
                    <a:pt x="112" y="419"/>
                  </a:cubicBezTo>
                  <a:moveTo>
                    <a:pt x="85" y="407"/>
                  </a:moveTo>
                  <a:cubicBezTo>
                    <a:pt x="119" y="404"/>
                    <a:pt x="119" y="404"/>
                    <a:pt x="119" y="404"/>
                  </a:cubicBezTo>
                  <a:moveTo>
                    <a:pt x="311" y="819"/>
                  </a:moveTo>
                  <a:cubicBezTo>
                    <a:pt x="311" y="804"/>
                    <a:pt x="299" y="792"/>
                    <a:pt x="284" y="792"/>
                  </a:cubicBezTo>
                  <a:cubicBezTo>
                    <a:pt x="280" y="792"/>
                    <a:pt x="276" y="793"/>
                    <a:pt x="273" y="794"/>
                  </a:cubicBezTo>
                  <a:cubicBezTo>
                    <a:pt x="273" y="794"/>
                    <a:pt x="273" y="794"/>
                    <a:pt x="273" y="794"/>
                  </a:cubicBezTo>
                  <a:cubicBezTo>
                    <a:pt x="269" y="780"/>
                    <a:pt x="256" y="770"/>
                    <a:pt x="240" y="770"/>
                  </a:cubicBezTo>
                  <a:cubicBezTo>
                    <a:pt x="226" y="770"/>
                    <a:pt x="214" y="778"/>
                    <a:pt x="209" y="790"/>
                  </a:cubicBezTo>
                  <a:moveTo>
                    <a:pt x="481" y="593"/>
                  </a:moveTo>
                  <a:cubicBezTo>
                    <a:pt x="481" y="593"/>
                    <a:pt x="481" y="593"/>
                    <a:pt x="481" y="593"/>
                  </a:cubicBezTo>
                  <a:moveTo>
                    <a:pt x="470" y="662"/>
                  </a:moveTo>
                  <a:cubicBezTo>
                    <a:pt x="468" y="664"/>
                    <a:pt x="467" y="666"/>
                    <a:pt x="467" y="668"/>
                  </a:cubicBezTo>
                  <a:cubicBezTo>
                    <a:pt x="467" y="668"/>
                    <a:pt x="467" y="668"/>
                    <a:pt x="467" y="668"/>
                  </a:cubicBezTo>
                  <a:cubicBezTo>
                    <a:pt x="467" y="674"/>
                    <a:pt x="472" y="678"/>
                    <a:pt x="477" y="678"/>
                  </a:cubicBezTo>
                  <a:cubicBezTo>
                    <a:pt x="498" y="678"/>
                    <a:pt x="498" y="678"/>
                    <a:pt x="498" y="678"/>
                  </a:cubicBezTo>
                  <a:cubicBezTo>
                    <a:pt x="503" y="678"/>
                    <a:pt x="508" y="674"/>
                    <a:pt x="508" y="668"/>
                  </a:cubicBezTo>
                  <a:cubicBezTo>
                    <a:pt x="508" y="668"/>
                    <a:pt x="508" y="668"/>
                    <a:pt x="508" y="668"/>
                  </a:cubicBezTo>
                  <a:cubicBezTo>
                    <a:pt x="508" y="667"/>
                    <a:pt x="508" y="666"/>
                    <a:pt x="508" y="665"/>
                  </a:cubicBezTo>
                  <a:moveTo>
                    <a:pt x="466" y="653"/>
                  </a:moveTo>
                  <a:cubicBezTo>
                    <a:pt x="466" y="653"/>
                    <a:pt x="466" y="653"/>
                    <a:pt x="466" y="653"/>
                  </a:cubicBezTo>
                  <a:cubicBezTo>
                    <a:pt x="465" y="659"/>
                    <a:pt x="470" y="664"/>
                    <a:pt x="476" y="665"/>
                  </a:cubicBezTo>
                  <a:cubicBezTo>
                    <a:pt x="504" y="665"/>
                    <a:pt x="504" y="665"/>
                    <a:pt x="504" y="665"/>
                  </a:cubicBezTo>
                  <a:cubicBezTo>
                    <a:pt x="510" y="665"/>
                    <a:pt x="515" y="660"/>
                    <a:pt x="515" y="654"/>
                  </a:cubicBezTo>
                  <a:cubicBezTo>
                    <a:pt x="515" y="654"/>
                    <a:pt x="515" y="654"/>
                    <a:pt x="515" y="654"/>
                  </a:cubicBezTo>
                  <a:cubicBezTo>
                    <a:pt x="515" y="651"/>
                    <a:pt x="514" y="649"/>
                    <a:pt x="513" y="647"/>
                  </a:cubicBezTo>
                  <a:moveTo>
                    <a:pt x="470" y="645"/>
                  </a:moveTo>
                  <a:cubicBezTo>
                    <a:pt x="470" y="645"/>
                    <a:pt x="470" y="645"/>
                    <a:pt x="470" y="645"/>
                  </a:cubicBezTo>
                  <a:moveTo>
                    <a:pt x="508" y="648"/>
                  </a:moveTo>
                  <a:cubicBezTo>
                    <a:pt x="514" y="648"/>
                    <a:pt x="519" y="643"/>
                    <a:pt x="519" y="637"/>
                  </a:cubicBezTo>
                  <a:cubicBezTo>
                    <a:pt x="519" y="637"/>
                    <a:pt x="519" y="637"/>
                    <a:pt x="519" y="637"/>
                  </a:cubicBezTo>
                  <a:cubicBezTo>
                    <a:pt x="519" y="632"/>
                    <a:pt x="517" y="628"/>
                    <a:pt x="513" y="626"/>
                  </a:cubicBezTo>
                  <a:moveTo>
                    <a:pt x="466" y="637"/>
                  </a:moveTo>
                  <a:cubicBezTo>
                    <a:pt x="466" y="637"/>
                    <a:pt x="466" y="637"/>
                    <a:pt x="466" y="637"/>
                  </a:cubicBezTo>
                  <a:cubicBezTo>
                    <a:pt x="466" y="643"/>
                    <a:pt x="471" y="648"/>
                    <a:pt x="477" y="648"/>
                  </a:cubicBezTo>
                  <a:cubicBezTo>
                    <a:pt x="500" y="648"/>
                    <a:pt x="500" y="648"/>
                    <a:pt x="500" y="648"/>
                  </a:cubicBezTo>
                  <a:moveTo>
                    <a:pt x="491" y="629"/>
                  </a:moveTo>
                  <a:cubicBezTo>
                    <a:pt x="505" y="630"/>
                    <a:pt x="505" y="630"/>
                    <a:pt x="505" y="630"/>
                  </a:cubicBezTo>
                  <a:cubicBezTo>
                    <a:pt x="511" y="630"/>
                    <a:pt x="516" y="625"/>
                    <a:pt x="516" y="619"/>
                  </a:cubicBezTo>
                  <a:cubicBezTo>
                    <a:pt x="516" y="619"/>
                    <a:pt x="516" y="619"/>
                    <a:pt x="516" y="619"/>
                  </a:cubicBezTo>
                  <a:cubicBezTo>
                    <a:pt x="516" y="613"/>
                    <a:pt x="511" y="608"/>
                    <a:pt x="505" y="607"/>
                  </a:cubicBezTo>
                  <a:cubicBezTo>
                    <a:pt x="486" y="607"/>
                    <a:pt x="486" y="607"/>
                    <a:pt x="486" y="607"/>
                  </a:cubicBezTo>
                  <a:moveTo>
                    <a:pt x="477" y="572"/>
                  </a:moveTo>
                  <a:cubicBezTo>
                    <a:pt x="477" y="594"/>
                    <a:pt x="477" y="594"/>
                    <a:pt x="477" y="594"/>
                  </a:cubicBezTo>
                  <a:cubicBezTo>
                    <a:pt x="477" y="594"/>
                    <a:pt x="477" y="594"/>
                    <a:pt x="477" y="594"/>
                  </a:cubicBezTo>
                  <a:cubicBezTo>
                    <a:pt x="475" y="594"/>
                    <a:pt x="472" y="595"/>
                    <a:pt x="471" y="597"/>
                  </a:cubicBezTo>
                  <a:cubicBezTo>
                    <a:pt x="460" y="607"/>
                    <a:pt x="460" y="607"/>
                    <a:pt x="460" y="607"/>
                  </a:cubicBezTo>
                  <a:cubicBezTo>
                    <a:pt x="458" y="609"/>
                    <a:pt x="457" y="612"/>
                    <a:pt x="457" y="614"/>
                  </a:cubicBezTo>
                  <a:cubicBezTo>
                    <a:pt x="457" y="626"/>
                    <a:pt x="457" y="626"/>
                    <a:pt x="457" y="626"/>
                  </a:cubicBezTo>
                  <a:cubicBezTo>
                    <a:pt x="457" y="632"/>
                    <a:pt x="462" y="637"/>
                    <a:pt x="468" y="637"/>
                  </a:cubicBezTo>
                  <a:cubicBezTo>
                    <a:pt x="468" y="637"/>
                    <a:pt x="468" y="637"/>
                    <a:pt x="468" y="637"/>
                  </a:cubicBezTo>
                  <a:cubicBezTo>
                    <a:pt x="474" y="637"/>
                    <a:pt x="478" y="632"/>
                    <a:pt x="478" y="626"/>
                  </a:cubicBezTo>
                  <a:cubicBezTo>
                    <a:pt x="478" y="620"/>
                    <a:pt x="478" y="620"/>
                    <a:pt x="478" y="620"/>
                  </a:cubicBezTo>
                  <a:moveTo>
                    <a:pt x="0" y="226"/>
                  </a:moveTo>
                  <a:cubicBezTo>
                    <a:pt x="60" y="226"/>
                    <a:pt x="60" y="226"/>
                    <a:pt x="60" y="226"/>
                  </a:cubicBezTo>
                  <a:moveTo>
                    <a:pt x="123" y="226"/>
                  </a:moveTo>
                  <a:cubicBezTo>
                    <a:pt x="148" y="226"/>
                    <a:pt x="148" y="226"/>
                    <a:pt x="148" y="226"/>
                  </a:cubicBezTo>
                  <a:moveTo>
                    <a:pt x="269" y="100"/>
                  </a:moveTo>
                  <a:cubicBezTo>
                    <a:pt x="276" y="88"/>
                    <a:pt x="276" y="88"/>
                    <a:pt x="276" y="88"/>
                  </a:cubicBezTo>
                  <a:moveTo>
                    <a:pt x="233" y="163"/>
                  </a:moveTo>
                  <a:cubicBezTo>
                    <a:pt x="242" y="147"/>
                    <a:pt x="242" y="147"/>
                    <a:pt x="242" y="147"/>
                  </a:cubicBezTo>
                  <a:moveTo>
                    <a:pt x="213" y="197"/>
                  </a:moveTo>
                  <a:cubicBezTo>
                    <a:pt x="224" y="178"/>
                    <a:pt x="224" y="178"/>
                    <a:pt x="224" y="178"/>
                  </a:cubicBezTo>
                  <a:moveTo>
                    <a:pt x="98" y="396"/>
                  </a:moveTo>
                  <a:cubicBezTo>
                    <a:pt x="98" y="396"/>
                    <a:pt x="98" y="396"/>
                    <a:pt x="98" y="396"/>
                  </a:cubicBezTo>
                  <a:moveTo>
                    <a:pt x="108" y="73"/>
                  </a:moveTo>
                  <a:cubicBezTo>
                    <a:pt x="98" y="56"/>
                    <a:pt x="98" y="56"/>
                    <a:pt x="98" y="56"/>
                  </a:cubicBezTo>
                  <a:moveTo>
                    <a:pt x="156" y="155"/>
                  </a:moveTo>
                  <a:cubicBezTo>
                    <a:pt x="129" y="110"/>
                    <a:pt x="129" y="110"/>
                    <a:pt x="129" y="110"/>
                  </a:cubicBezTo>
                  <a:moveTo>
                    <a:pt x="180" y="197"/>
                  </a:moveTo>
                  <a:cubicBezTo>
                    <a:pt x="171" y="182"/>
                    <a:pt x="171" y="182"/>
                    <a:pt x="171" y="182"/>
                  </a:cubicBezTo>
                  <a:moveTo>
                    <a:pt x="196" y="209"/>
                  </a:moveTo>
                  <a:cubicBezTo>
                    <a:pt x="196" y="243"/>
                    <a:pt x="196" y="243"/>
                    <a:pt x="196" y="243"/>
                  </a:cubicBezTo>
                  <a:moveTo>
                    <a:pt x="211" y="234"/>
                  </a:moveTo>
                  <a:cubicBezTo>
                    <a:pt x="182" y="217"/>
                    <a:pt x="182" y="217"/>
                    <a:pt x="182" y="217"/>
                  </a:cubicBezTo>
                  <a:moveTo>
                    <a:pt x="182" y="234"/>
                  </a:moveTo>
                  <a:cubicBezTo>
                    <a:pt x="211" y="217"/>
                    <a:pt x="211" y="217"/>
                    <a:pt x="211" y="217"/>
                  </a:cubicBezTo>
                  <a:moveTo>
                    <a:pt x="196" y="162"/>
                  </a:moveTo>
                  <a:cubicBezTo>
                    <a:pt x="196" y="188"/>
                    <a:pt x="196" y="188"/>
                    <a:pt x="196" y="188"/>
                  </a:cubicBezTo>
                  <a:moveTo>
                    <a:pt x="196" y="100"/>
                  </a:moveTo>
                  <a:cubicBezTo>
                    <a:pt x="196" y="132"/>
                    <a:pt x="196" y="132"/>
                    <a:pt x="196" y="132"/>
                  </a:cubicBezTo>
                  <a:moveTo>
                    <a:pt x="196" y="0"/>
                  </a:moveTo>
                  <a:cubicBezTo>
                    <a:pt x="196" y="85"/>
                    <a:pt x="196" y="85"/>
                    <a:pt x="196" y="85"/>
                  </a:cubicBezTo>
                  <a:moveTo>
                    <a:pt x="114" y="178"/>
                  </a:moveTo>
                  <a:cubicBezTo>
                    <a:pt x="56" y="145"/>
                    <a:pt x="56" y="145"/>
                    <a:pt x="56" y="145"/>
                  </a:cubicBezTo>
                  <a:moveTo>
                    <a:pt x="300" y="166"/>
                  </a:moveTo>
                  <a:cubicBezTo>
                    <a:pt x="336" y="145"/>
                    <a:pt x="336" y="145"/>
                    <a:pt x="336" y="145"/>
                  </a:cubicBezTo>
                  <a:moveTo>
                    <a:pt x="233" y="205"/>
                  </a:moveTo>
                  <a:cubicBezTo>
                    <a:pt x="259" y="190"/>
                    <a:pt x="259" y="190"/>
                    <a:pt x="259" y="190"/>
                  </a:cubicBezTo>
                  <a:moveTo>
                    <a:pt x="0" y="112"/>
                  </a:moveTo>
                  <a:cubicBezTo>
                    <a:pt x="18" y="123"/>
                    <a:pt x="18" y="123"/>
                    <a:pt x="18" y="123"/>
                  </a:cubicBezTo>
                </a:path>
              </a:pathLst>
            </a:custGeom>
            <a:noFill/>
            <a:ln w="19050" cap="flat">
              <a:solidFill>
                <a:srgbClr val="1E35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53" name="Group 152">
            <a:extLst>
              <a:ext uri="{FF2B5EF4-FFF2-40B4-BE49-F238E27FC236}">
                <a16:creationId xmlns:a16="http://schemas.microsoft.com/office/drawing/2014/main" id="{B4F99EDA-6B1E-434F-BA37-D81798129054}"/>
              </a:ext>
            </a:extLst>
          </p:cNvPr>
          <p:cNvGrpSpPr/>
          <p:nvPr userDrawn="1"/>
        </p:nvGrpSpPr>
        <p:grpSpPr>
          <a:xfrm>
            <a:off x="9458167" y="3871914"/>
            <a:ext cx="1089364" cy="1085988"/>
            <a:chOff x="8028663" y="3775000"/>
            <a:chExt cx="1054342" cy="1051074"/>
          </a:xfrm>
        </p:grpSpPr>
        <p:sp>
          <p:nvSpPr>
            <p:cNvPr id="171" name="Freeform 29">
              <a:extLst>
                <a:ext uri="{FF2B5EF4-FFF2-40B4-BE49-F238E27FC236}">
                  <a16:creationId xmlns:a16="http://schemas.microsoft.com/office/drawing/2014/main" id="{71F19898-C589-4BA5-A32F-0CCADC409624}"/>
                </a:ext>
              </a:extLst>
            </p:cNvPr>
            <p:cNvSpPr>
              <a:spLocks/>
            </p:cNvSpPr>
            <p:nvPr userDrawn="1"/>
          </p:nvSpPr>
          <p:spPr bwMode="auto">
            <a:xfrm>
              <a:off x="8028663" y="3775000"/>
              <a:ext cx="1054342" cy="1051074"/>
            </a:xfrm>
            <a:prstGeom prst="ellipse">
              <a:avLst/>
            </a:pr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5" name="Freeform 29">
              <a:extLst>
                <a:ext uri="{FF2B5EF4-FFF2-40B4-BE49-F238E27FC236}">
                  <a16:creationId xmlns:a16="http://schemas.microsoft.com/office/drawing/2014/main" id="{94A124C5-8464-4E12-8E3E-948C6D29E48A}"/>
                </a:ext>
              </a:extLst>
            </p:cNvPr>
            <p:cNvSpPr>
              <a:spLocks/>
            </p:cNvSpPr>
            <p:nvPr userDrawn="1"/>
          </p:nvSpPr>
          <p:spPr bwMode="auto">
            <a:xfrm>
              <a:off x="8299452" y="4044948"/>
              <a:ext cx="512763" cy="511175"/>
            </a:xfrm>
            <a:custGeom>
              <a:avLst/>
              <a:gdLst>
                <a:gd name="T0" fmla="*/ 81 w 162"/>
                <a:gd name="T1" fmla="*/ 0 h 161"/>
                <a:gd name="T2" fmla="*/ 0 w 162"/>
                <a:gd name="T3" fmla="*/ 80 h 161"/>
                <a:gd name="T4" fmla="*/ 81 w 162"/>
                <a:gd name="T5" fmla="*/ 161 h 161"/>
                <a:gd name="T6" fmla="*/ 162 w 162"/>
                <a:gd name="T7" fmla="*/ 80 h 161"/>
                <a:gd name="T8" fmla="*/ 81 w 162"/>
                <a:gd name="T9" fmla="*/ 80 h 161"/>
                <a:gd name="T10" fmla="*/ 81 w 162"/>
                <a:gd name="T11" fmla="*/ 0 h 161"/>
              </a:gdLst>
              <a:ahLst/>
              <a:cxnLst>
                <a:cxn ang="0">
                  <a:pos x="T0" y="T1"/>
                </a:cxn>
                <a:cxn ang="0">
                  <a:pos x="T2" y="T3"/>
                </a:cxn>
                <a:cxn ang="0">
                  <a:pos x="T4" y="T5"/>
                </a:cxn>
                <a:cxn ang="0">
                  <a:pos x="T6" y="T7"/>
                </a:cxn>
                <a:cxn ang="0">
                  <a:pos x="T8" y="T9"/>
                </a:cxn>
                <a:cxn ang="0">
                  <a:pos x="T10" y="T11"/>
                </a:cxn>
              </a:cxnLst>
              <a:rect l="0" t="0" r="r" b="b"/>
              <a:pathLst>
                <a:path w="162" h="161">
                  <a:moveTo>
                    <a:pt x="81" y="0"/>
                  </a:moveTo>
                  <a:cubicBezTo>
                    <a:pt x="37" y="0"/>
                    <a:pt x="0" y="36"/>
                    <a:pt x="0" y="80"/>
                  </a:cubicBezTo>
                  <a:cubicBezTo>
                    <a:pt x="0" y="125"/>
                    <a:pt x="37" y="161"/>
                    <a:pt x="81" y="161"/>
                  </a:cubicBezTo>
                  <a:cubicBezTo>
                    <a:pt x="126" y="161"/>
                    <a:pt x="162" y="125"/>
                    <a:pt x="162" y="80"/>
                  </a:cubicBezTo>
                  <a:cubicBezTo>
                    <a:pt x="81" y="80"/>
                    <a:pt x="81" y="80"/>
                    <a:pt x="81" y="80"/>
                  </a:cubicBezTo>
                  <a:lnTo>
                    <a:pt x="81" y="0"/>
                  </a:ln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6" name="Freeform 30">
              <a:extLst>
                <a:ext uri="{FF2B5EF4-FFF2-40B4-BE49-F238E27FC236}">
                  <a16:creationId xmlns:a16="http://schemas.microsoft.com/office/drawing/2014/main" id="{0C6FF71D-BEEF-4E73-882B-D4FA1EA2314A}"/>
                </a:ext>
              </a:extLst>
            </p:cNvPr>
            <p:cNvSpPr>
              <a:spLocks/>
            </p:cNvSpPr>
            <p:nvPr userDrawn="1"/>
          </p:nvSpPr>
          <p:spPr bwMode="auto">
            <a:xfrm>
              <a:off x="8556627" y="4044949"/>
              <a:ext cx="255588" cy="254000"/>
            </a:xfrm>
            <a:custGeom>
              <a:avLst/>
              <a:gdLst>
                <a:gd name="T0" fmla="*/ 0 w 81"/>
                <a:gd name="T1" fmla="*/ 0 h 80"/>
                <a:gd name="T2" fmla="*/ 0 w 81"/>
                <a:gd name="T3" fmla="*/ 80 h 80"/>
                <a:gd name="T4" fmla="*/ 81 w 81"/>
                <a:gd name="T5" fmla="*/ 80 h 80"/>
                <a:gd name="T6" fmla="*/ 0 w 81"/>
                <a:gd name="T7" fmla="*/ 0 h 80"/>
              </a:gdLst>
              <a:ahLst/>
              <a:cxnLst>
                <a:cxn ang="0">
                  <a:pos x="T0" y="T1"/>
                </a:cxn>
                <a:cxn ang="0">
                  <a:pos x="T2" y="T3"/>
                </a:cxn>
                <a:cxn ang="0">
                  <a:pos x="T4" y="T5"/>
                </a:cxn>
                <a:cxn ang="0">
                  <a:pos x="T6" y="T7"/>
                </a:cxn>
              </a:cxnLst>
              <a:rect l="0" t="0" r="r" b="b"/>
              <a:pathLst>
                <a:path w="81" h="80">
                  <a:moveTo>
                    <a:pt x="0" y="0"/>
                  </a:moveTo>
                  <a:cubicBezTo>
                    <a:pt x="0" y="80"/>
                    <a:pt x="0" y="80"/>
                    <a:pt x="0" y="80"/>
                  </a:cubicBezTo>
                  <a:cubicBezTo>
                    <a:pt x="81" y="80"/>
                    <a:pt x="81" y="80"/>
                    <a:pt x="81" y="80"/>
                  </a:cubicBezTo>
                  <a:cubicBezTo>
                    <a:pt x="81" y="36"/>
                    <a:pt x="45" y="0"/>
                    <a:pt x="0" y="0"/>
                  </a:cubicBez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7" name="Freeform 31">
              <a:extLst>
                <a:ext uri="{FF2B5EF4-FFF2-40B4-BE49-F238E27FC236}">
                  <a16:creationId xmlns:a16="http://schemas.microsoft.com/office/drawing/2014/main" id="{1F052A9B-2578-4A69-BA93-03084FE9298D}"/>
                </a:ext>
              </a:extLst>
            </p:cNvPr>
            <p:cNvSpPr>
              <a:spLocks/>
            </p:cNvSpPr>
            <p:nvPr userDrawn="1"/>
          </p:nvSpPr>
          <p:spPr bwMode="auto">
            <a:xfrm>
              <a:off x="8220077" y="4152899"/>
              <a:ext cx="292100" cy="295275"/>
            </a:xfrm>
            <a:custGeom>
              <a:avLst/>
              <a:gdLst>
                <a:gd name="T0" fmla="*/ 84 w 92"/>
                <a:gd name="T1" fmla="*/ 93 h 93"/>
                <a:gd name="T2" fmla="*/ 8 w 92"/>
                <a:gd name="T3" fmla="*/ 93 h 93"/>
                <a:gd name="T4" fmla="*/ 0 w 92"/>
                <a:gd name="T5" fmla="*/ 85 h 93"/>
                <a:gd name="T6" fmla="*/ 0 w 92"/>
                <a:gd name="T7" fmla="*/ 8 h 93"/>
                <a:gd name="T8" fmla="*/ 8 w 92"/>
                <a:gd name="T9" fmla="*/ 0 h 93"/>
                <a:gd name="T10" fmla="*/ 84 w 92"/>
                <a:gd name="T11" fmla="*/ 0 h 93"/>
                <a:gd name="T12" fmla="*/ 92 w 92"/>
                <a:gd name="T13" fmla="*/ 8 h 93"/>
                <a:gd name="T14" fmla="*/ 92 w 92"/>
                <a:gd name="T15" fmla="*/ 85 h 93"/>
                <a:gd name="T16" fmla="*/ 84 w 92"/>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3">
                  <a:moveTo>
                    <a:pt x="84" y="93"/>
                  </a:moveTo>
                  <a:cubicBezTo>
                    <a:pt x="8" y="93"/>
                    <a:pt x="8" y="93"/>
                    <a:pt x="8" y="93"/>
                  </a:cubicBezTo>
                  <a:cubicBezTo>
                    <a:pt x="3" y="93"/>
                    <a:pt x="0" y="89"/>
                    <a:pt x="0" y="85"/>
                  </a:cubicBezTo>
                  <a:cubicBezTo>
                    <a:pt x="0" y="8"/>
                    <a:pt x="0" y="8"/>
                    <a:pt x="0" y="8"/>
                  </a:cubicBezTo>
                  <a:cubicBezTo>
                    <a:pt x="0" y="4"/>
                    <a:pt x="3" y="0"/>
                    <a:pt x="8" y="0"/>
                  </a:cubicBezTo>
                  <a:cubicBezTo>
                    <a:pt x="84" y="0"/>
                    <a:pt x="84" y="0"/>
                    <a:pt x="84" y="0"/>
                  </a:cubicBezTo>
                  <a:cubicBezTo>
                    <a:pt x="89" y="0"/>
                    <a:pt x="92" y="4"/>
                    <a:pt x="92" y="8"/>
                  </a:cubicBezTo>
                  <a:cubicBezTo>
                    <a:pt x="92" y="85"/>
                    <a:pt x="92" y="85"/>
                    <a:pt x="92" y="85"/>
                  </a:cubicBezTo>
                  <a:cubicBezTo>
                    <a:pt x="92" y="89"/>
                    <a:pt x="89" y="93"/>
                    <a:pt x="84" y="93"/>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8" name="Freeform 32">
              <a:extLst>
                <a:ext uri="{FF2B5EF4-FFF2-40B4-BE49-F238E27FC236}">
                  <a16:creationId xmlns:a16="http://schemas.microsoft.com/office/drawing/2014/main" id="{785D2E5D-F5EE-49C8-8CFF-3E37B5C08C6A}"/>
                </a:ext>
              </a:extLst>
            </p:cNvPr>
            <p:cNvSpPr>
              <a:spLocks noEditPoints="1"/>
            </p:cNvSpPr>
            <p:nvPr userDrawn="1"/>
          </p:nvSpPr>
          <p:spPr bwMode="auto">
            <a:xfrm>
              <a:off x="8220077" y="4044949"/>
              <a:ext cx="592138" cy="511175"/>
            </a:xfrm>
            <a:custGeom>
              <a:avLst/>
              <a:gdLst>
                <a:gd name="T0" fmla="*/ 53 w 187"/>
                <a:gd name="T1" fmla="*/ 20 h 161"/>
                <a:gd name="T2" fmla="*/ 106 w 187"/>
                <a:gd name="T3" fmla="*/ 0 h 161"/>
                <a:gd name="T4" fmla="*/ 187 w 187"/>
                <a:gd name="T5" fmla="*/ 80 h 161"/>
                <a:gd name="T6" fmla="*/ 106 w 187"/>
                <a:gd name="T7" fmla="*/ 161 h 161"/>
                <a:gd name="T8" fmla="*/ 53 w 187"/>
                <a:gd name="T9" fmla="*/ 141 h 161"/>
                <a:gd name="T10" fmla="*/ 106 w 187"/>
                <a:gd name="T11" fmla="*/ 0 h 161"/>
                <a:gd name="T12" fmla="*/ 106 w 187"/>
                <a:gd name="T13" fmla="*/ 80 h 161"/>
                <a:gd name="T14" fmla="*/ 187 w 187"/>
                <a:gd name="T15" fmla="*/ 80 h 161"/>
                <a:gd name="T16" fmla="*/ 0 w 187"/>
                <a:gd name="T17" fmla="*/ 98 h 161"/>
                <a:gd name="T18" fmla="*/ 0 w 187"/>
                <a:gd name="T19" fmla="*/ 42 h 161"/>
                <a:gd name="T20" fmla="*/ 8 w 187"/>
                <a:gd name="T21" fmla="*/ 34 h 161"/>
                <a:gd name="T22" fmla="*/ 84 w 187"/>
                <a:gd name="T23" fmla="*/ 34 h 161"/>
                <a:gd name="T24" fmla="*/ 92 w 187"/>
                <a:gd name="T25" fmla="*/ 42 h 161"/>
                <a:gd name="T26" fmla="*/ 92 w 187"/>
                <a:gd name="T27" fmla="*/ 119 h 161"/>
                <a:gd name="T28" fmla="*/ 84 w 187"/>
                <a:gd name="T29" fmla="*/ 127 h 161"/>
                <a:gd name="T30" fmla="*/ 8 w 187"/>
                <a:gd name="T31" fmla="*/ 127 h 161"/>
                <a:gd name="T32" fmla="*/ 0 w 187"/>
                <a:gd name="T33" fmla="*/ 11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7" h="161">
                  <a:moveTo>
                    <a:pt x="53" y="20"/>
                  </a:moveTo>
                  <a:cubicBezTo>
                    <a:pt x="67" y="7"/>
                    <a:pt x="86" y="0"/>
                    <a:pt x="106" y="0"/>
                  </a:cubicBezTo>
                  <a:cubicBezTo>
                    <a:pt x="151" y="0"/>
                    <a:pt x="187" y="36"/>
                    <a:pt x="187" y="80"/>
                  </a:cubicBezTo>
                  <a:cubicBezTo>
                    <a:pt x="187" y="125"/>
                    <a:pt x="151" y="161"/>
                    <a:pt x="106" y="161"/>
                  </a:cubicBezTo>
                  <a:cubicBezTo>
                    <a:pt x="86" y="161"/>
                    <a:pt x="67" y="153"/>
                    <a:pt x="53" y="141"/>
                  </a:cubicBezTo>
                  <a:moveTo>
                    <a:pt x="106" y="0"/>
                  </a:moveTo>
                  <a:cubicBezTo>
                    <a:pt x="106" y="80"/>
                    <a:pt x="106" y="80"/>
                    <a:pt x="106" y="80"/>
                  </a:cubicBezTo>
                  <a:cubicBezTo>
                    <a:pt x="187" y="80"/>
                    <a:pt x="187" y="80"/>
                    <a:pt x="187" y="80"/>
                  </a:cubicBezTo>
                  <a:moveTo>
                    <a:pt x="0" y="98"/>
                  </a:moveTo>
                  <a:cubicBezTo>
                    <a:pt x="0" y="42"/>
                    <a:pt x="0" y="42"/>
                    <a:pt x="0" y="42"/>
                  </a:cubicBezTo>
                  <a:cubicBezTo>
                    <a:pt x="0" y="38"/>
                    <a:pt x="3" y="34"/>
                    <a:pt x="8" y="34"/>
                  </a:cubicBezTo>
                  <a:cubicBezTo>
                    <a:pt x="84" y="34"/>
                    <a:pt x="84" y="34"/>
                    <a:pt x="84" y="34"/>
                  </a:cubicBezTo>
                  <a:cubicBezTo>
                    <a:pt x="89" y="34"/>
                    <a:pt x="92" y="38"/>
                    <a:pt x="92" y="42"/>
                  </a:cubicBezTo>
                  <a:cubicBezTo>
                    <a:pt x="92" y="119"/>
                    <a:pt x="92" y="119"/>
                    <a:pt x="92" y="119"/>
                  </a:cubicBezTo>
                  <a:cubicBezTo>
                    <a:pt x="92" y="123"/>
                    <a:pt x="89" y="127"/>
                    <a:pt x="84" y="127"/>
                  </a:cubicBezTo>
                  <a:cubicBezTo>
                    <a:pt x="8" y="127"/>
                    <a:pt x="8" y="127"/>
                    <a:pt x="8" y="127"/>
                  </a:cubicBezTo>
                  <a:cubicBezTo>
                    <a:pt x="3" y="127"/>
                    <a:pt x="0" y="123"/>
                    <a:pt x="0" y="119"/>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9" name="Freeform 33">
              <a:extLst>
                <a:ext uri="{FF2B5EF4-FFF2-40B4-BE49-F238E27FC236}">
                  <a16:creationId xmlns:a16="http://schemas.microsoft.com/office/drawing/2014/main" id="{0739BBBA-A01F-4B2A-B505-CEFC6E5521C0}"/>
                </a:ext>
              </a:extLst>
            </p:cNvPr>
            <p:cNvSpPr>
              <a:spLocks noEditPoints="1"/>
            </p:cNvSpPr>
            <p:nvPr userDrawn="1"/>
          </p:nvSpPr>
          <p:spPr bwMode="auto">
            <a:xfrm>
              <a:off x="8299452" y="4213224"/>
              <a:ext cx="133350" cy="174625"/>
            </a:xfrm>
            <a:custGeom>
              <a:avLst/>
              <a:gdLst>
                <a:gd name="T0" fmla="*/ 25 w 42"/>
                <a:gd name="T1" fmla="*/ 0 h 55"/>
                <a:gd name="T2" fmla="*/ 10 w 42"/>
                <a:gd name="T3" fmla="*/ 0 h 55"/>
                <a:gd name="T4" fmla="*/ 0 w 42"/>
                <a:gd name="T5" fmla="*/ 0 h 55"/>
                <a:gd name="T6" fmla="*/ 0 w 42"/>
                <a:gd name="T7" fmla="*/ 55 h 55"/>
                <a:gd name="T8" fmla="*/ 10 w 42"/>
                <a:gd name="T9" fmla="*/ 55 h 55"/>
                <a:gd name="T10" fmla="*/ 10 w 42"/>
                <a:gd name="T11" fmla="*/ 35 h 55"/>
                <a:gd name="T12" fmla="*/ 25 w 42"/>
                <a:gd name="T13" fmla="*/ 35 h 55"/>
                <a:gd name="T14" fmla="*/ 42 w 42"/>
                <a:gd name="T15" fmla="*/ 17 h 55"/>
                <a:gd name="T16" fmla="*/ 25 w 42"/>
                <a:gd name="T17" fmla="*/ 0 h 55"/>
                <a:gd name="T18" fmla="*/ 22 w 42"/>
                <a:gd name="T19" fmla="*/ 26 h 55"/>
                <a:gd name="T20" fmla="*/ 10 w 42"/>
                <a:gd name="T21" fmla="*/ 26 h 55"/>
                <a:gd name="T22" fmla="*/ 10 w 42"/>
                <a:gd name="T23" fmla="*/ 8 h 55"/>
                <a:gd name="T24" fmla="*/ 22 w 42"/>
                <a:gd name="T25" fmla="*/ 8 h 55"/>
                <a:gd name="T26" fmla="*/ 31 w 42"/>
                <a:gd name="T27" fmla="*/ 17 h 55"/>
                <a:gd name="T28" fmla="*/ 22 w 42"/>
                <a:gd name="T29" fmla="*/ 2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55">
                  <a:moveTo>
                    <a:pt x="25" y="0"/>
                  </a:moveTo>
                  <a:cubicBezTo>
                    <a:pt x="10" y="0"/>
                    <a:pt x="10" y="0"/>
                    <a:pt x="10" y="0"/>
                  </a:cubicBezTo>
                  <a:cubicBezTo>
                    <a:pt x="0" y="0"/>
                    <a:pt x="0" y="0"/>
                    <a:pt x="0" y="0"/>
                  </a:cubicBezTo>
                  <a:cubicBezTo>
                    <a:pt x="0" y="55"/>
                    <a:pt x="0" y="55"/>
                    <a:pt x="0" y="55"/>
                  </a:cubicBezTo>
                  <a:cubicBezTo>
                    <a:pt x="10" y="55"/>
                    <a:pt x="10" y="55"/>
                    <a:pt x="10" y="55"/>
                  </a:cubicBezTo>
                  <a:cubicBezTo>
                    <a:pt x="10" y="35"/>
                    <a:pt x="10" y="35"/>
                    <a:pt x="10" y="35"/>
                  </a:cubicBezTo>
                  <a:cubicBezTo>
                    <a:pt x="25" y="35"/>
                    <a:pt x="25" y="35"/>
                    <a:pt x="25" y="35"/>
                  </a:cubicBezTo>
                  <a:cubicBezTo>
                    <a:pt x="34" y="35"/>
                    <a:pt x="42" y="27"/>
                    <a:pt x="42" y="17"/>
                  </a:cubicBezTo>
                  <a:cubicBezTo>
                    <a:pt x="42" y="8"/>
                    <a:pt x="34" y="0"/>
                    <a:pt x="25" y="0"/>
                  </a:cubicBezTo>
                  <a:close/>
                  <a:moveTo>
                    <a:pt x="22" y="26"/>
                  </a:moveTo>
                  <a:cubicBezTo>
                    <a:pt x="10" y="26"/>
                    <a:pt x="10" y="26"/>
                    <a:pt x="10" y="26"/>
                  </a:cubicBezTo>
                  <a:cubicBezTo>
                    <a:pt x="10" y="8"/>
                    <a:pt x="10" y="8"/>
                    <a:pt x="10" y="8"/>
                  </a:cubicBezTo>
                  <a:cubicBezTo>
                    <a:pt x="22" y="8"/>
                    <a:pt x="22" y="8"/>
                    <a:pt x="22" y="8"/>
                  </a:cubicBezTo>
                  <a:cubicBezTo>
                    <a:pt x="27" y="8"/>
                    <a:pt x="31" y="12"/>
                    <a:pt x="31" y="17"/>
                  </a:cubicBezTo>
                  <a:cubicBezTo>
                    <a:pt x="31" y="22"/>
                    <a:pt x="27" y="26"/>
                    <a:pt x="22"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grpSp>
        <p:nvGrpSpPr>
          <p:cNvPr id="172" name="Group 4">
            <a:extLst>
              <a:ext uri="{FF2B5EF4-FFF2-40B4-BE49-F238E27FC236}">
                <a16:creationId xmlns:a16="http://schemas.microsoft.com/office/drawing/2014/main" id="{4B629E96-4F45-42F3-A26E-9F99FF3E34F9}"/>
              </a:ext>
            </a:extLst>
          </p:cNvPr>
          <p:cNvGrpSpPr>
            <a:grpSpLocks noChangeAspect="1"/>
          </p:cNvGrpSpPr>
          <p:nvPr userDrawn="1"/>
        </p:nvGrpSpPr>
        <p:grpSpPr bwMode="auto">
          <a:xfrm rot="18900000">
            <a:off x="9521022" y="4403904"/>
            <a:ext cx="309576" cy="323975"/>
            <a:chOff x="3754" y="2071"/>
            <a:chExt cx="172" cy="180"/>
          </a:xfrm>
        </p:grpSpPr>
        <p:sp>
          <p:nvSpPr>
            <p:cNvPr id="173" name="Line 5">
              <a:extLst>
                <a:ext uri="{FF2B5EF4-FFF2-40B4-BE49-F238E27FC236}">
                  <a16:creationId xmlns:a16="http://schemas.microsoft.com/office/drawing/2014/main" id="{DE780866-933D-4CC3-9442-2FA022083ECA}"/>
                </a:ext>
              </a:extLst>
            </p:cNvPr>
            <p:cNvSpPr>
              <a:spLocks noChangeShapeType="1"/>
            </p:cNvSpPr>
            <p:nvPr/>
          </p:nvSpPr>
          <p:spPr bwMode="auto">
            <a:xfrm>
              <a:off x="3841" y="2071"/>
              <a:ext cx="0" cy="32"/>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4" name="Line 6">
              <a:extLst>
                <a:ext uri="{FF2B5EF4-FFF2-40B4-BE49-F238E27FC236}">
                  <a16:creationId xmlns:a16="http://schemas.microsoft.com/office/drawing/2014/main" id="{34BCBAFA-81EC-4CC1-BA2B-498E798AACF0}"/>
                </a:ext>
              </a:extLst>
            </p:cNvPr>
            <p:cNvSpPr>
              <a:spLocks noChangeShapeType="1"/>
            </p:cNvSpPr>
            <p:nvPr/>
          </p:nvSpPr>
          <p:spPr bwMode="auto">
            <a:xfrm>
              <a:off x="3841" y="2221"/>
              <a:ext cx="0" cy="30"/>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5" name="Line 7">
              <a:extLst>
                <a:ext uri="{FF2B5EF4-FFF2-40B4-BE49-F238E27FC236}">
                  <a16:creationId xmlns:a16="http://schemas.microsoft.com/office/drawing/2014/main" id="{71417135-BDE1-455F-AA0A-5AAE89231BFF}"/>
                </a:ext>
              </a:extLst>
            </p:cNvPr>
            <p:cNvSpPr>
              <a:spLocks noChangeShapeType="1"/>
            </p:cNvSpPr>
            <p:nvPr/>
          </p:nvSpPr>
          <p:spPr bwMode="auto">
            <a:xfrm flipH="1">
              <a:off x="3896" y="2134"/>
              <a:ext cx="30" cy="9"/>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6" name="Line 8">
              <a:extLst>
                <a:ext uri="{FF2B5EF4-FFF2-40B4-BE49-F238E27FC236}">
                  <a16:creationId xmlns:a16="http://schemas.microsoft.com/office/drawing/2014/main" id="{8E6EB4CF-D23F-4623-9B6C-C8CF1B988B7E}"/>
                </a:ext>
              </a:extLst>
            </p:cNvPr>
            <p:cNvSpPr>
              <a:spLocks noChangeShapeType="1"/>
            </p:cNvSpPr>
            <p:nvPr/>
          </p:nvSpPr>
          <p:spPr bwMode="auto">
            <a:xfrm flipH="1">
              <a:off x="3754" y="2181"/>
              <a:ext cx="30" cy="9"/>
            </a:xfrm>
            <a:prstGeom prst="line">
              <a:avLst/>
            </a:prstGeom>
            <a:noFill/>
            <a:ln w="127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7" name="Line 9">
              <a:extLst>
                <a:ext uri="{FF2B5EF4-FFF2-40B4-BE49-F238E27FC236}">
                  <a16:creationId xmlns:a16="http://schemas.microsoft.com/office/drawing/2014/main" id="{110E6F07-1C75-4F37-ACDC-BCE6442893EB}"/>
                </a:ext>
              </a:extLst>
            </p:cNvPr>
            <p:cNvSpPr>
              <a:spLocks noChangeShapeType="1"/>
            </p:cNvSpPr>
            <p:nvPr/>
          </p:nvSpPr>
          <p:spPr bwMode="auto">
            <a:xfrm flipH="1" flipV="1">
              <a:off x="3875" y="2211"/>
              <a:ext cx="19" cy="23"/>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8" name="Line 10">
              <a:extLst>
                <a:ext uri="{FF2B5EF4-FFF2-40B4-BE49-F238E27FC236}">
                  <a16:creationId xmlns:a16="http://schemas.microsoft.com/office/drawing/2014/main" id="{32FE4E74-9CB2-414F-BF34-BE291878C111}"/>
                </a:ext>
              </a:extLst>
            </p:cNvPr>
            <p:cNvSpPr>
              <a:spLocks noChangeShapeType="1"/>
            </p:cNvSpPr>
            <p:nvPr/>
          </p:nvSpPr>
          <p:spPr bwMode="auto">
            <a:xfrm flipH="1" flipV="1">
              <a:off x="3788" y="2088"/>
              <a:ext cx="17" cy="25"/>
            </a:xfrm>
            <a:prstGeom prst="line">
              <a:avLst/>
            </a:prstGeom>
            <a:noFill/>
            <a:ln w="127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9" name="Line 11">
              <a:extLst>
                <a:ext uri="{FF2B5EF4-FFF2-40B4-BE49-F238E27FC236}">
                  <a16:creationId xmlns:a16="http://schemas.microsoft.com/office/drawing/2014/main" id="{AEE17F9A-BF5F-4C36-A9AA-3E8A22FCABB4}"/>
                </a:ext>
              </a:extLst>
            </p:cNvPr>
            <p:cNvSpPr>
              <a:spLocks noChangeShapeType="1"/>
            </p:cNvSpPr>
            <p:nvPr/>
          </p:nvSpPr>
          <p:spPr bwMode="auto">
            <a:xfrm flipV="1">
              <a:off x="3788" y="2211"/>
              <a:ext cx="17" cy="23"/>
            </a:xfrm>
            <a:prstGeom prst="line">
              <a:avLst/>
            </a:prstGeom>
            <a:noFill/>
            <a:ln w="127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0" name="Line 12">
              <a:extLst>
                <a:ext uri="{FF2B5EF4-FFF2-40B4-BE49-F238E27FC236}">
                  <a16:creationId xmlns:a16="http://schemas.microsoft.com/office/drawing/2014/main" id="{E89935F4-E781-4731-B052-F1BBC4BC894F}"/>
                </a:ext>
              </a:extLst>
            </p:cNvPr>
            <p:cNvSpPr>
              <a:spLocks noChangeShapeType="1"/>
            </p:cNvSpPr>
            <p:nvPr/>
          </p:nvSpPr>
          <p:spPr bwMode="auto">
            <a:xfrm flipV="1">
              <a:off x="3875" y="2088"/>
              <a:ext cx="19" cy="25"/>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1" name="Line 13">
              <a:extLst>
                <a:ext uri="{FF2B5EF4-FFF2-40B4-BE49-F238E27FC236}">
                  <a16:creationId xmlns:a16="http://schemas.microsoft.com/office/drawing/2014/main" id="{A4BC1C4A-59E1-4B8D-95C2-9055A3B9A013}"/>
                </a:ext>
              </a:extLst>
            </p:cNvPr>
            <p:cNvSpPr>
              <a:spLocks noChangeShapeType="1"/>
            </p:cNvSpPr>
            <p:nvPr/>
          </p:nvSpPr>
          <p:spPr bwMode="auto">
            <a:xfrm>
              <a:off x="3754" y="2134"/>
              <a:ext cx="30" cy="9"/>
            </a:xfrm>
            <a:prstGeom prst="line">
              <a:avLst/>
            </a:prstGeom>
            <a:noFill/>
            <a:ln w="12700"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2" name="Line 14">
              <a:extLst>
                <a:ext uri="{FF2B5EF4-FFF2-40B4-BE49-F238E27FC236}">
                  <a16:creationId xmlns:a16="http://schemas.microsoft.com/office/drawing/2014/main" id="{9DC8BD04-471E-4849-872E-DE3CB5D3859E}"/>
                </a:ext>
              </a:extLst>
            </p:cNvPr>
            <p:cNvSpPr>
              <a:spLocks noChangeShapeType="1"/>
            </p:cNvSpPr>
            <p:nvPr/>
          </p:nvSpPr>
          <p:spPr bwMode="auto">
            <a:xfrm>
              <a:off x="3896" y="2181"/>
              <a:ext cx="30" cy="9"/>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Tree>
    <p:custDataLst>
      <p:tags r:id="rId1"/>
    </p:custDataLst>
    <p:extLst>
      <p:ext uri="{BB962C8B-B14F-4D97-AF65-F5344CB8AC3E}">
        <p14:creationId xmlns:p14="http://schemas.microsoft.com/office/powerpoint/2010/main" val="4128001348"/>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grpId="0" nodeType="withEffect">
                                      <p:stCondLst>
                                        <p:cond delay="600"/>
                                      </p:stCondLst>
                                      <p:childTnLst>
                                        <p:set>
                                          <p:cBhvr>
                                            <p:cTn id="53" dur="1" fill="hold">
                                              <p:stCondLst>
                                                <p:cond delay="0"/>
                                              </p:stCondLst>
                                            </p:cTn>
                                            <p:tgtEl>
                                              <p:spTgt spid="170"/>
                                            </p:tgtEl>
                                            <p:attrNameLst>
                                              <p:attrName>style.visibility</p:attrName>
                                            </p:attrNameLst>
                                          </p:cBhvr>
                                          <p:to>
                                            <p:strVal val="visible"/>
                                          </p:to>
                                        </p:set>
                                        <p:anim calcmode="lin" valueType="num">
                                          <p:cBhvr>
                                            <p:cTn id="54" dur="250" fill="hold"/>
                                            <p:tgtEl>
                                              <p:spTgt spid="170"/>
                                            </p:tgtEl>
                                            <p:attrNameLst>
                                              <p:attrName>ppt_w</p:attrName>
                                            </p:attrNameLst>
                                          </p:cBhvr>
                                          <p:tavLst>
                                            <p:tav tm="0">
                                              <p:val>
                                                <p:fltVal val="0"/>
                                              </p:val>
                                            </p:tav>
                                            <p:tav tm="100000">
                                              <p:val>
                                                <p:strVal val="#ppt_w"/>
                                              </p:val>
                                            </p:tav>
                                          </p:tavLst>
                                        </p:anim>
                                        <p:anim calcmode="lin" valueType="num">
                                          <p:cBhvr>
                                            <p:cTn id="55" dur="250" fill="hold"/>
                                            <p:tgtEl>
                                              <p:spTgt spid="170"/>
                                            </p:tgtEl>
                                            <p:attrNameLst>
                                              <p:attrName>ppt_h</p:attrName>
                                            </p:attrNameLst>
                                          </p:cBhvr>
                                          <p:tavLst>
                                            <p:tav tm="0">
                                              <p:val>
                                                <p:fltVal val="0"/>
                                              </p:val>
                                            </p:tav>
                                            <p:tav tm="100000">
                                              <p:val>
                                                <p:strVal val="#ppt_h"/>
                                              </p:val>
                                            </p:tav>
                                          </p:tavLst>
                                        </p:anim>
                                      </p:childTnLst>
                                    </p:cTn>
                                  </p:par>
                                  <p:par>
                                    <p:cTn id="56" presetID="6" presetClass="emph" presetSubtype="0" fill="hold" grpId="1" nodeType="withEffect" p14:presetBounceEnd="99000">
                                      <p:stCondLst>
                                        <p:cond delay="600"/>
                                      </p:stCondLst>
                                      <p:childTnLst>
                                        <p:animScale p14:bounceEnd="99000">
                                          <p:cBhvr>
                                            <p:cTn id="57" dur="1000" fill="hold"/>
                                            <p:tgtEl>
                                              <p:spTgt spid="170"/>
                                            </p:tgtEl>
                                          </p:cBhvr>
                                          <p:by x="110000" y="110000"/>
                                        </p:animScale>
                                      </p:childTnLst>
                                    </p:cTn>
                                  </p:par>
                                  <p:par>
                                    <p:cTn id="58" presetID="6" presetClass="emph" presetSubtype="0" fill="hold" grpId="2" nodeType="withEffect">
                                      <p:stCondLst>
                                        <p:cond delay="600"/>
                                      </p:stCondLst>
                                      <p:childTnLst>
                                        <p:animScale>
                                          <p:cBhvr>
                                            <p:cTn id="59" dur="250" fill="hold"/>
                                            <p:tgtEl>
                                              <p:spTgt spid="170"/>
                                            </p:tgtEl>
                                          </p:cBhvr>
                                          <p:by x="91000" y="91000"/>
                                        </p:animScale>
                                      </p:childTnLst>
                                    </p:cTn>
                                  </p:par>
                                  <p:par>
                                    <p:cTn id="60" presetID="23" presetClass="entr" presetSubtype="16" fill="hold" nodeType="withEffect">
                                      <p:stCondLst>
                                        <p:cond delay="750"/>
                                      </p:stCondLst>
                                      <p:childTnLst>
                                        <p:set>
                                          <p:cBhvr>
                                            <p:cTn id="61" dur="1" fill="hold">
                                              <p:stCondLst>
                                                <p:cond delay="0"/>
                                              </p:stCondLst>
                                            </p:cTn>
                                            <p:tgtEl>
                                              <p:spTgt spid="107"/>
                                            </p:tgtEl>
                                            <p:attrNameLst>
                                              <p:attrName>style.visibility</p:attrName>
                                            </p:attrNameLst>
                                          </p:cBhvr>
                                          <p:to>
                                            <p:strVal val="visible"/>
                                          </p:to>
                                        </p:set>
                                        <p:anim calcmode="lin" valueType="num">
                                          <p:cBhvr>
                                            <p:cTn id="62" dur="200" fill="hold"/>
                                            <p:tgtEl>
                                              <p:spTgt spid="107"/>
                                            </p:tgtEl>
                                            <p:attrNameLst>
                                              <p:attrName>ppt_w</p:attrName>
                                            </p:attrNameLst>
                                          </p:cBhvr>
                                          <p:tavLst>
                                            <p:tav tm="0">
                                              <p:val>
                                                <p:fltVal val="0"/>
                                              </p:val>
                                            </p:tav>
                                            <p:tav tm="100000">
                                              <p:val>
                                                <p:strVal val="#ppt_w"/>
                                              </p:val>
                                            </p:tav>
                                          </p:tavLst>
                                        </p:anim>
                                        <p:anim calcmode="lin" valueType="num">
                                          <p:cBhvr>
                                            <p:cTn id="63" dur="200" fill="hold"/>
                                            <p:tgtEl>
                                              <p:spTgt spid="107"/>
                                            </p:tgtEl>
                                            <p:attrNameLst>
                                              <p:attrName>ppt_h</p:attrName>
                                            </p:attrNameLst>
                                          </p:cBhvr>
                                          <p:tavLst>
                                            <p:tav tm="0">
                                              <p:val>
                                                <p:fltVal val="0"/>
                                              </p:val>
                                            </p:tav>
                                            <p:tav tm="100000">
                                              <p:val>
                                                <p:strVal val="#ppt_h"/>
                                              </p:val>
                                            </p:tav>
                                          </p:tavLst>
                                        </p:anim>
                                      </p:childTnLst>
                                    </p:cTn>
                                  </p:par>
                                  <p:par>
                                    <p:cTn id="64" presetID="6" presetClass="emph" presetSubtype="0" fill="hold" nodeType="withEffect" p14:presetBounceEnd="99000">
                                      <p:stCondLst>
                                        <p:cond delay="750"/>
                                      </p:stCondLst>
                                      <p:childTnLst>
                                        <p:animScale p14:bounceEnd="99000">
                                          <p:cBhvr>
                                            <p:cTn id="65" dur="1000" fill="hold"/>
                                            <p:tgtEl>
                                              <p:spTgt spid="107"/>
                                            </p:tgtEl>
                                          </p:cBhvr>
                                          <p:by x="110000" y="110000"/>
                                        </p:animScale>
                                      </p:childTnLst>
                                    </p:cTn>
                                  </p:par>
                                  <p:par>
                                    <p:cTn id="66" presetID="64" presetClass="path" presetSubtype="0" decel="100000" fill="hold" nodeType="withEffect">
                                      <p:stCondLst>
                                        <p:cond delay="750"/>
                                      </p:stCondLst>
                                      <p:childTnLst>
                                        <p:animMotion origin="layout" path="M -2.5E-6 0.43657 L -2.5E-6 4.81481E-6 " pathEditMode="relative" rAng="0" ptsTypes="AA">
                                          <p:cBhvr>
                                            <p:cTn id="67" dur="250" fill="hold"/>
                                            <p:tgtEl>
                                              <p:spTgt spid="107"/>
                                            </p:tgtEl>
                                            <p:attrNameLst>
                                              <p:attrName>ppt_x</p:attrName>
                                              <p:attrName>ppt_y</p:attrName>
                                            </p:attrNameLst>
                                          </p:cBhvr>
                                          <p:rCtr x="0" y="-21829"/>
                                        </p:animMotion>
                                      </p:childTnLst>
                                    </p:cTn>
                                  </p:par>
                                  <p:par>
                                    <p:cTn id="68" presetID="6" presetClass="emph" presetSubtype="0" accel="50000" decel="50000" fill="hold" nodeType="withEffect">
                                      <p:stCondLst>
                                        <p:cond delay="750"/>
                                      </p:stCondLst>
                                      <p:childTnLst>
                                        <p:animScale>
                                          <p:cBhvr>
                                            <p:cTn id="69" dur="250" fill="hold"/>
                                            <p:tgtEl>
                                              <p:spTgt spid="107"/>
                                            </p:tgtEl>
                                          </p:cBhvr>
                                          <p:by x="91000" y="91000"/>
                                        </p:animScale>
                                      </p:childTnLst>
                                    </p:cTn>
                                  </p:par>
                                  <p:par>
                                    <p:cTn id="70" presetID="23" presetClass="entr" presetSubtype="16" fill="hold" grpId="0" nodeType="withEffect">
                                      <p:stCondLst>
                                        <p:cond delay="850"/>
                                      </p:stCondLst>
                                      <p:childTnLst>
                                        <p:set>
                                          <p:cBhvr>
                                            <p:cTn id="71" dur="1" fill="hold">
                                              <p:stCondLst>
                                                <p:cond delay="0"/>
                                              </p:stCondLst>
                                            </p:cTn>
                                            <p:tgtEl>
                                              <p:spTgt spid="106"/>
                                            </p:tgtEl>
                                            <p:attrNameLst>
                                              <p:attrName>style.visibility</p:attrName>
                                            </p:attrNameLst>
                                          </p:cBhvr>
                                          <p:to>
                                            <p:strVal val="visible"/>
                                          </p:to>
                                        </p:set>
                                        <p:anim calcmode="lin" valueType="num">
                                          <p:cBhvr>
                                            <p:cTn id="72" dur="250" fill="hold"/>
                                            <p:tgtEl>
                                              <p:spTgt spid="106"/>
                                            </p:tgtEl>
                                            <p:attrNameLst>
                                              <p:attrName>ppt_w</p:attrName>
                                            </p:attrNameLst>
                                          </p:cBhvr>
                                          <p:tavLst>
                                            <p:tav tm="0">
                                              <p:val>
                                                <p:fltVal val="0"/>
                                              </p:val>
                                            </p:tav>
                                            <p:tav tm="100000">
                                              <p:val>
                                                <p:strVal val="#ppt_w"/>
                                              </p:val>
                                            </p:tav>
                                          </p:tavLst>
                                        </p:anim>
                                        <p:anim calcmode="lin" valueType="num">
                                          <p:cBhvr>
                                            <p:cTn id="73" dur="250" fill="hold"/>
                                            <p:tgtEl>
                                              <p:spTgt spid="106"/>
                                            </p:tgtEl>
                                            <p:attrNameLst>
                                              <p:attrName>ppt_h</p:attrName>
                                            </p:attrNameLst>
                                          </p:cBhvr>
                                          <p:tavLst>
                                            <p:tav tm="0">
                                              <p:val>
                                                <p:fltVal val="0"/>
                                              </p:val>
                                            </p:tav>
                                            <p:tav tm="100000">
                                              <p:val>
                                                <p:strVal val="#ppt_h"/>
                                              </p:val>
                                            </p:tav>
                                          </p:tavLst>
                                        </p:anim>
                                      </p:childTnLst>
                                    </p:cTn>
                                  </p:par>
                                  <p:par>
                                    <p:cTn id="74" presetID="6" presetClass="emph" presetSubtype="0" fill="hold" grpId="1" nodeType="withEffect" p14:presetBounceEnd="99000">
                                      <p:stCondLst>
                                        <p:cond delay="850"/>
                                      </p:stCondLst>
                                      <p:childTnLst>
                                        <p:animScale p14:bounceEnd="99000">
                                          <p:cBhvr>
                                            <p:cTn id="75" dur="1000" fill="hold"/>
                                            <p:tgtEl>
                                              <p:spTgt spid="106"/>
                                            </p:tgtEl>
                                          </p:cBhvr>
                                          <p:by x="110000" y="110000"/>
                                        </p:animScale>
                                      </p:childTnLst>
                                    </p:cTn>
                                  </p:par>
                                  <p:par>
                                    <p:cTn id="76" presetID="6" presetClass="emph" presetSubtype="0" fill="hold" grpId="2" nodeType="withEffect">
                                      <p:stCondLst>
                                        <p:cond delay="850"/>
                                      </p:stCondLst>
                                      <p:childTnLst>
                                        <p:animScale>
                                          <p:cBhvr>
                                            <p:cTn id="77" dur="250" fill="hold"/>
                                            <p:tgtEl>
                                              <p:spTgt spid="106"/>
                                            </p:tgtEl>
                                          </p:cBhvr>
                                          <p:by x="91000" y="91000"/>
                                        </p:animScale>
                                      </p:childTnLst>
                                    </p:cTn>
                                  </p:par>
                                  <p:par>
                                    <p:cTn id="78" presetID="23" presetClass="entr" presetSubtype="16" fill="hold" nodeType="withEffect">
                                      <p:stCondLst>
                                        <p:cond delay="1250"/>
                                      </p:stCondLst>
                                      <p:childTnLst>
                                        <p:set>
                                          <p:cBhvr>
                                            <p:cTn id="79" dur="1" fill="hold">
                                              <p:stCondLst>
                                                <p:cond delay="0"/>
                                              </p:stCondLst>
                                            </p:cTn>
                                            <p:tgtEl>
                                              <p:spTgt spid="153"/>
                                            </p:tgtEl>
                                            <p:attrNameLst>
                                              <p:attrName>style.visibility</p:attrName>
                                            </p:attrNameLst>
                                          </p:cBhvr>
                                          <p:to>
                                            <p:strVal val="visible"/>
                                          </p:to>
                                        </p:set>
                                        <p:anim calcmode="lin" valueType="num">
                                          <p:cBhvr>
                                            <p:cTn id="80" dur="250" fill="hold"/>
                                            <p:tgtEl>
                                              <p:spTgt spid="153"/>
                                            </p:tgtEl>
                                            <p:attrNameLst>
                                              <p:attrName>ppt_w</p:attrName>
                                            </p:attrNameLst>
                                          </p:cBhvr>
                                          <p:tavLst>
                                            <p:tav tm="0">
                                              <p:val>
                                                <p:fltVal val="0"/>
                                              </p:val>
                                            </p:tav>
                                            <p:tav tm="100000">
                                              <p:val>
                                                <p:strVal val="#ppt_w"/>
                                              </p:val>
                                            </p:tav>
                                          </p:tavLst>
                                        </p:anim>
                                        <p:anim calcmode="lin" valueType="num">
                                          <p:cBhvr>
                                            <p:cTn id="81" dur="250" fill="hold"/>
                                            <p:tgtEl>
                                              <p:spTgt spid="153"/>
                                            </p:tgtEl>
                                            <p:attrNameLst>
                                              <p:attrName>ppt_h</p:attrName>
                                            </p:attrNameLst>
                                          </p:cBhvr>
                                          <p:tavLst>
                                            <p:tav tm="0">
                                              <p:val>
                                                <p:fltVal val="0"/>
                                              </p:val>
                                            </p:tav>
                                            <p:tav tm="100000">
                                              <p:val>
                                                <p:strVal val="#ppt_h"/>
                                              </p:val>
                                            </p:tav>
                                          </p:tavLst>
                                        </p:anim>
                                      </p:childTnLst>
                                    </p:cTn>
                                  </p:par>
                                  <p:par>
                                    <p:cTn id="82" presetID="6" presetClass="emph" presetSubtype="0" fill="hold" nodeType="withEffect" p14:presetBounceEnd="49500">
                                      <p:stCondLst>
                                        <p:cond delay="1250"/>
                                      </p:stCondLst>
                                      <p:childTnLst>
                                        <p:animScale p14:bounceEnd="49500">
                                          <p:cBhvr>
                                            <p:cTn id="83" dur="1000" fill="hold"/>
                                            <p:tgtEl>
                                              <p:spTgt spid="153"/>
                                            </p:tgtEl>
                                          </p:cBhvr>
                                          <p:by x="110000" y="110000"/>
                                        </p:animScale>
                                      </p:childTnLst>
                                    </p:cTn>
                                  </p:par>
                                  <p:par>
                                    <p:cTn id="84" presetID="8" presetClass="emph" presetSubtype="0" decel="100000" fill="hold" nodeType="withEffect">
                                      <p:stCondLst>
                                        <p:cond delay="1250"/>
                                      </p:stCondLst>
                                      <p:childTnLst>
                                        <p:animRot by="21600000">
                                          <p:cBhvr>
                                            <p:cTn id="85" dur="500" fill="hold"/>
                                            <p:tgtEl>
                                              <p:spTgt spid="153"/>
                                            </p:tgtEl>
                                            <p:attrNameLst>
                                              <p:attrName>r</p:attrName>
                                            </p:attrNameLst>
                                          </p:cBhvr>
                                        </p:animRot>
                                      </p:childTnLst>
                                    </p:cTn>
                                  </p:par>
                                  <p:par>
                                    <p:cTn id="86" presetID="6" presetClass="emph" presetSubtype="0" fill="hold" nodeType="withEffect">
                                      <p:stCondLst>
                                        <p:cond delay="1250"/>
                                      </p:stCondLst>
                                      <p:childTnLst>
                                        <p:animScale>
                                          <p:cBhvr>
                                            <p:cTn id="87" dur="250" fill="hold"/>
                                            <p:tgtEl>
                                              <p:spTgt spid="153"/>
                                            </p:tgtEl>
                                          </p:cBhvr>
                                          <p:by x="91000" y="91000"/>
                                        </p:animScale>
                                      </p:childTnLst>
                                    </p:cTn>
                                  </p:par>
                                  <p:par>
                                    <p:cTn id="88" presetID="10" presetClass="entr" presetSubtype="0" fill="hold" nodeType="withEffect">
                                      <p:stCondLst>
                                        <p:cond delay="1500"/>
                                      </p:stCondLst>
                                      <p:childTnLst>
                                        <p:set>
                                          <p:cBhvr>
                                            <p:cTn id="89" dur="1" fill="hold">
                                              <p:stCondLst>
                                                <p:cond delay="0"/>
                                              </p:stCondLst>
                                            </p:cTn>
                                            <p:tgtEl>
                                              <p:spTgt spid="172"/>
                                            </p:tgtEl>
                                            <p:attrNameLst>
                                              <p:attrName>style.visibility</p:attrName>
                                            </p:attrNameLst>
                                          </p:cBhvr>
                                          <p:to>
                                            <p:strVal val="visible"/>
                                          </p:to>
                                        </p:set>
                                        <p:animEffect transition="in" filter="fade">
                                          <p:cBhvr>
                                            <p:cTn id="90" dur="100"/>
                                            <p:tgtEl>
                                              <p:spTgt spid="172"/>
                                            </p:tgtEl>
                                          </p:cBhvr>
                                        </p:animEffect>
                                      </p:childTnLst>
                                    </p:cTn>
                                  </p:par>
                                  <p:par>
                                    <p:cTn id="91" presetID="6" presetClass="emph" presetSubtype="0" fill="hold" nodeType="withEffect">
                                      <p:stCondLst>
                                        <p:cond delay="1500"/>
                                      </p:stCondLst>
                                      <p:childTnLst>
                                        <p:animScale>
                                          <p:cBhvr>
                                            <p:cTn id="92" dur="350" fill="hold"/>
                                            <p:tgtEl>
                                              <p:spTgt spid="172"/>
                                            </p:tgtEl>
                                          </p:cBhvr>
                                          <p:by x="200000" y="200000"/>
                                        </p:animScale>
                                      </p:childTnLst>
                                    </p:cTn>
                                  </p:par>
                                  <p:par>
                                    <p:cTn id="93" presetID="6" presetClass="exit" presetSubtype="32" fill="hold" nodeType="withEffect">
                                      <p:stCondLst>
                                        <p:cond delay="1550"/>
                                      </p:stCondLst>
                                      <p:childTnLst>
                                        <p:animEffect transition="out" filter="circle(out)">
                                          <p:cBhvr>
                                            <p:cTn id="94" dur="300"/>
                                            <p:tgtEl>
                                              <p:spTgt spid="172"/>
                                            </p:tgtEl>
                                          </p:cBhvr>
                                        </p:animEffect>
                                        <p:set>
                                          <p:cBhvr>
                                            <p:cTn id="95" dur="1" fill="hold">
                                              <p:stCondLst>
                                                <p:cond delay="299"/>
                                              </p:stCondLst>
                                            </p:cTn>
                                            <p:tgtEl>
                                              <p:spTgt spid="17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animBg="1"/>
          <p:bldP spid="170" grpId="1" animBg="1"/>
          <p:bldP spid="170" grpId="2" animBg="1"/>
          <p:bldP spid="106" grpId="0" animBg="1"/>
          <p:bldP spid="106" grpId="1" animBg="1"/>
          <p:bldP spid="106"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grpId="0" nodeType="withEffect">
                                      <p:stCondLst>
                                        <p:cond delay="600"/>
                                      </p:stCondLst>
                                      <p:childTnLst>
                                        <p:set>
                                          <p:cBhvr>
                                            <p:cTn id="53" dur="1" fill="hold">
                                              <p:stCondLst>
                                                <p:cond delay="0"/>
                                              </p:stCondLst>
                                            </p:cTn>
                                            <p:tgtEl>
                                              <p:spTgt spid="170"/>
                                            </p:tgtEl>
                                            <p:attrNameLst>
                                              <p:attrName>style.visibility</p:attrName>
                                            </p:attrNameLst>
                                          </p:cBhvr>
                                          <p:to>
                                            <p:strVal val="visible"/>
                                          </p:to>
                                        </p:set>
                                        <p:anim calcmode="lin" valueType="num">
                                          <p:cBhvr>
                                            <p:cTn id="54" dur="250" fill="hold"/>
                                            <p:tgtEl>
                                              <p:spTgt spid="170"/>
                                            </p:tgtEl>
                                            <p:attrNameLst>
                                              <p:attrName>ppt_w</p:attrName>
                                            </p:attrNameLst>
                                          </p:cBhvr>
                                          <p:tavLst>
                                            <p:tav tm="0">
                                              <p:val>
                                                <p:fltVal val="0"/>
                                              </p:val>
                                            </p:tav>
                                            <p:tav tm="100000">
                                              <p:val>
                                                <p:strVal val="#ppt_w"/>
                                              </p:val>
                                            </p:tav>
                                          </p:tavLst>
                                        </p:anim>
                                        <p:anim calcmode="lin" valueType="num">
                                          <p:cBhvr>
                                            <p:cTn id="55" dur="250" fill="hold"/>
                                            <p:tgtEl>
                                              <p:spTgt spid="170"/>
                                            </p:tgtEl>
                                            <p:attrNameLst>
                                              <p:attrName>ppt_h</p:attrName>
                                            </p:attrNameLst>
                                          </p:cBhvr>
                                          <p:tavLst>
                                            <p:tav tm="0">
                                              <p:val>
                                                <p:fltVal val="0"/>
                                              </p:val>
                                            </p:tav>
                                            <p:tav tm="100000">
                                              <p:val>
                                                <p:strVal val="#ppt_h"/>
                                              </p:val>
                                            </p:tav>
                                          </p:tavLst>
                                        </p:anim>
                                      </p:childTnLst>
                                    </p:cTn>
                                  </p:par>
                                  <p:par>
                                    <p:cTn id="56" presetID="6" presetClass="emph" presetSubtype="0" fill="hold" grpId="1" nodeType="withEffect">
                                      <p:stCondLst>
                                        <p:cond delay="600"/>
                                      </p:stCondLst>
                                      <p:childTnLst>
                                        <p:animScale>
                                          <p:cBhvr>
                                            <p:cTn id="57" dur="1000" fill="hold"/>
                                            <p:tgtEl>
                                              <p:spTgt spid="170"/>
                                            </p:tgtEl>
                                          </p:cBhvr>
                                          <p:by x="110000" y="110000"/>
                                        </p:animScale>
                                      </p:childTnLst>
                                    </p:cTn>
                                  </p:par>
                                  <p:par>
                                    <p:cTn id="58" presetID="6" presetClass="emph" presetSubtype="0" fill="hold" grpId="2" nodeType="withEffect">
                                      <p:stCondLst>
                                        <p:cond delay="600"/>
                                      </p:stCondLst>
                                      <p:childTnLst>
                                        <p:animScale>
                                          <p:cBhvr>
                                            <p:cTn id="59" dur="250" fill="hold"/>
                                            <p:tgtEl>
                                              <p:spTgt spid="170"/>
                                            </p:tgtEl>
                                          </p:cBhvr>
                                          <p:by x="91000" y="91000"/>
                                        </p:animScale>
                                      </p:childTnLst>
                                    </p:cTn>
                                  </p:par>
                                  <p:par>
                                    <p:cTn id="60" presetID="23" presetClass="entr" presetSubtype="16" fill="hold" nodeType="withEffect">
                                      <p:stCondLst>
                                        <p:cond delay="750"/>
                                      </p:stCondLst>
                                      <p:childTnLst>
                                        <p:set>
                                          <p:cBhvr>
                                            <p:cTn id="61" dur="1" fill="hold">
                                              <p:stCondLst>
                                                <p:cond delay="0"/>
                                              </p:stCondLst>
                                            </p:cTn>
                                            <p:tgtEl>
                                              <p:spTgt spid="107"/>
                                            </p:tgtEl>
                                            <p:attrNameLst>
                                              <p:attrName>style.visibility</p:attrName>
                                            </p:attrNameLst>
                                          </p:cBhvr>
                                          <p:to>
                                            <p:strVal val="visible"/>
                                          </p:to>
                                        </p:set>
                                        <p:anim calcmode="lin" valueType="num">
                                          <p:cBhvr>
                                            <p:cTn id="62" dur="200" fill="hold"/>
                                            <p:tgtEl>
                                              <p:spTgt spid="107"/>
                                            </p:tgtEl>
                                            <p:attrNameLst>
                                              <p:attrName>ppt_w</p:attrName>
                                            </p:attrNameLst>
                                          </p:cBhvr>
                                          <p:tavLst>
                                            <p:tav tm="0">
                                              <p:val>
                                                <p:fltVal val="0"/>
                                              </p:val>
                                            </p:tav>
                                            <p:tav tm="100000">
                                              <p:val>
                                                <p:strVal val="#ppt_w"/>
                                              </p:val>
                                            </p:tav>
                                          </p:tavLst>
                                        </p:anim>
                                        <p:anim calcmode="lin" valueType="num">
                                          <p:cBhvr>
                                            <p:cTn id="63" dur="200" fill="hold"/>
                                            <p:tgtEl>
                                              <p:spTgt spid="107"/>
                                            </p:tgtEl>
                                            <p:attrNameLst>
                                              <p:attrName>ppt_h</p:attrName>
                                            </p:attrNameLst>
                                          </p:cBhvr>
                                          <p:tavLst>
                                            <p:tav tm="0">
                                              <p:val>
                                                <p:fltVal val="0"/>
                                              </p:val>
                                            </p:tav>
                                            <p:tav tm="100000">
                                              <p:val>
                                                <p:strVal val="#ppt_h"/>
                                              </p:val>
                                            </p:tav>
                                          </p:tavLst>
                                        </p:anim>
                                      </p:childTnLst>
                                    </p:cTn>
                                  </p:par>
                                  <p:par>
                                    <p:cTn id="64" presetID="6" presetClass="emph" presetSubtype="0" fill="hold" nodeType="withEffect">
                                      <p:stCondLst>
                                        <p:cond delay="750"/>
                                      </p:stCondLst>
                                      <p:childTnLst>
                                        <p:animScale>
                                          <p:cBhvr>
                                            <p:cTn id="65" dur="1000" fill="hold"/>
                                            <p:tgtEl>
                                              <p:spTgt spid="107"/>
                                            </p:tgtEl>
                                          </p:cBhvr>
                                          <p:by x="110000" y="110000"/>
                                        </p:animScale>
                                      </p:childTnLst>
                                    </p:cTn>
                                  </p:par>
                                  <p:par>
                                    <p:cTn id="66" presetID="64" presetClass="path" presetSubtype="0" decel="100000" fill="hold" nodeType="withEffect">
                                      <p:stCondLst>
                                        <p:cond delay="750"/>
                                      </p:stCondLst>
                                      <p:childTnLst>
                                        <p:animMotion origin="layout" path="M -2.5E-6 0.43657 L -2.5E-6 4.81481E-6 " pathEditMode="relative" rAng="0" ptsTypes="AA">
                                          <p:cBhvr>
                                            <p:cTn id="67" dur="250" fill="hold"/>
                                            <p:tgtEl>
                                              <p:spTgt spid="107"/>
                                            </p:tgtEl>
                                            <p:attrNameLst>
                                              <p:attrName>ppt_x</p:attrName>
                                              <p:attrName>ppt_y</p:attrName>
                                            </p:attrNameLst>
                                          </p:cBhvr>
                                          <p:rCtr x="0" y="-21829"/>
                                        </p:animMotion>
                                      </p:childTnLst>
                                    </p:cTn>
                                  </p:par>
                                  <p:par>
                                    <p:cTn id="68" presetID="6" presetClass="emph" presetSubtype="0" accel="50000" decel="50000" fill="hold" nodeType="withEffect">
                                      <p:stCondLst>
                                        <p:cond delay="750"/>
                                      </p:stCondLst>
                                      <p:childTnLst>
                                        <p:animScale>
                                          <p:cBhvr>
                                            <p:cTn id="69" dur="250" fill="hold"/>
                                            <p:tgtEl>
                                              <p:spTgt spid="107"/>
                                            </p:tgtEl>
                                          </p:cBhvr>
                                          <p:by x="91000" y="91000"/>
                                        </p:animScale>
                                      </p:childTnLst>
                                    </p:cTn>
                                  </p:par>
                                  <p:par>
                                    <p:cTn id="70" presetID="23" presetClass="entr" presetSubtype="16" fill="hold" grpId="0" nodeType="withEffect">
                                      <p:stCondLst>
                                        <p:cond delay="850"/>
                                      </p:stCondLst>
                                      <p:childTnLst>
                                        <p:set>
                                          <p:cBhvr>
                                            <p:cTn id="71" dur="1" fill="hold">
                                              <p:stCondLst>
                                                <p:cond delay="0"/>
                                              </p:stCondLst>
                                            </p:cTn>
                                            <p:tgtEl>
                                              <p:spTgt spid="106"/>
                                            </p:tgtEl>
                                            <p:attrNameLst>
                                              <p:attrName>style.visibility</p:attrName>
                                            </p:attrNameLst>
                                          </p:cBhvr>
                                          <p:to>
                                            <p:strVal val="visible"/>
                                          </p:to>
                                        </p:set>
                                        <p:anim calcmode="lin" valueType="num">
                                          <p:cBhvr>
                                            <p:cTn id="72" dur="250" fill="hold"/>
                                            <p:tgtEl>
                                              <p:spTgt spid="106"/>
                                            </p:tgtEl>
                                            <p:attrNameLst>
                                              <p:attrName>ppt_w</p:attrName>
                                            </p:attrNameLst>
                                          </p:cBhvr>
                                          <p:tavLst>
                                            <p:tav tm="0">
                                              <p:val>
                                                <p:fltVal val="0"/>
                                              </p:val>
                                            </p:tav>
                                            <p:tav tm="100000">
                                              <p:val>
                                                <p:strVal val="#ppt_w"/>
                                              </p:val>
                                            </p:tav>
                                          </p:tavLst>
                                        </p:anim>
                                        <p:anim calcmode="lin" valueType="num">
                                          <p:cBhvr>
                                            <p:cTn id="73" dur="250" fill="hold"/>
                                            <p:tgtEl>
                                              <p:spTgt spid="106"/>
                                            </p:tgtEl>
                                            <p:attrNameLst>
                                              <p:attrName>ppt_h</p:attrName>
                                            </p:attrNameLst>
                                          </p:cBhvr>
                                          <p:tavLst>
                                            <p:tav tm="0">
                                              <p:val>
                                                <p:fltVal val="0"/>
                                              </p:val>
                                            </p:tav>
                                            <p:tav tm="100000">
                                              <p:val>
                                                <p:strVal val="#ppt_h"/>
                                              </p:val>
                                            </p:tav>
                                          </p:tavLst>
                                        </p:anim>
                                      </p:childTnLst>
                                    </p:cTn>
                                  </p:par>
                                  <p:par>
                                    <p:cTn id="74" presetID="6" presetClass="emph" presetSubtype="0" fill="hold" grpId="1" nodeType="withEffect">
                                      <p:stCondLst>
                                        <p:cond delay="850"/>
                                      </p:stCondLst>
                                      <p:childTnLst>
                                        <p:animScale>
                                          <p:cBhvr>
                                            <p:cTn id="75" dur="1000" fill="hold"/>
                                            <p:tgtEl>
                                              <p:spTgt spid="106"/>
                                            </p:tgtEl>
                                          </p:cBhvr>
                                          <p:by x="110000" y="110000"/>
                                        </p:animScale>
                                      </p:childTnLst>
                                    </p:cTn>
                                  </p:par>
                                  <p:par>
                                    <p:cTn id="76" presetID="6" presetClass="emph" presetSubtype="0" fill="hold" grpId="2" nodeType="withEffect">
                                      <p:stCondLst>
                                        <p:cond delay="850"/>
                                      </p:stCondLst>
                                      <p:childTnLst>
                                        <p:animScale>
                                          <p:cBhvr>
                                            <p:cTn id="77" dur="250" fill="hold"/>
                                            <p:tgtEl>
                                              <p:spTgt spid="106"/>
                                            </p:tgtEl>
                                          </p:cBhvr>
                                          <p:by x="91000" y="91000"/>
                                        </p:animScale>
                                      </p:childTnLst>
                                    </p:cTn>
                                  </p:par>
                                  <p:par>
                                    <p:cTn id="78" presetID="23" presetClass="entr" presetSubtype="16" fill="hold" nodeType="withEffect">
                                      <p:stCondLst>
                                        <p:cond delay="1250"/>
                                      </p:stCondLst>
                                      <p:childTnLst>
                                        <p:set>
                                          <p:cBhvr>
                                            <p:cTn id="79" dur="1" fill="hold">
                                              <p:stCondLst>
                                                <p:cond delay="0"/>
                                              </p:stCondLst>
                                            </p:cTn>
                                            <p:tgtEl>
                                              <p:spTgt spid="153"/>
                                            </p:tgtEl>
                                            <p:attrNameLst>
                                              <p:attrName>style.visibility</p:attrName>
                                            </p:attrNameLst>
                                          </p:cBhvr>
                                          <p:to>
                                            <p:strVal val="visible"/>
                                          </p:to>
                                        </p:set>
                                        <p:anim calcmode="lin" valueType="num">
                                          <p:cBhvr>
                                            <p:cTn id="80" dur="250" fill="hold"/>
                                            <p:tgtEl>
                                              <p:spTgt spid="153"/>
                                            </p:tgtEl>
                                            <p:attrNameLst>
                                              <p:attrName>ppt_w</p:attrName>
                                            </p:attrNameLst>
                                          </p:cBhvr>
                                          <p:tavLst>
                                            <p:tav tm="0">
                                              <p:val>
                                                <p:fltVal val="0"/>
                                              </p:val>
                                            </p:tav>
                                            <p:tav tm="100000">
                                              <p:val>
                                                <p:strVal val="#ppt_w"/>
                                              </p:val>
                                            </p:tav>
                                          </p:tavLst>
                                        </p:anim>
                                        <p:anim calcmode="lin" valueType="num">
                                          <p:cBhvr>
                                            <p:cTn id="81" dur="250" fill="hold"/>
                                            <p:tgtEl>
                                              <p:spTgt spid="153"/>
                                            </p:tgtEl>
                                            <p:attrNameLst>
                                              <p:attrName>ppt_h</p:attrName>
                                            </p:attrNameLst>
                                          </p:cBhvr>
                                          <p:tavLst>
                                            <p:tav tm="0">
                                              <p:val>
                                                <p:fltVal val="0"/>
                                              </p:val>
                                            </p:tav>
                                            <p:tav tm="100000">
                                              <p:val>
                                                <p:strVal val="#ppt_h"/>
                                              </p:val>
                                            </p:tav>
                                          </p:tavLst>
                                        </p:anim>
                                      </p:childTnLst>
                                    </p:cTn>
                                  </p:par>
                                  <p:par>
                                    <p:cTn id="82" presetID="6" presetClass="emph" presetSubtype="0" fill="hold" nodeType="withEffect">
                                      <p:stCondLst>
                                        <p:cond delay="1250"/>
                                      </p:stCondLst>
                                      <p:childTnLst>
                                        <p:animScale>
                                          <p:cBhvr>
                                            <p:cTn id="83" dur="1000" fill="hold"/>
                                            <p:tgtEl>
                                              <p:spTgt spid="153"/>
                                            </p:tgtEl>
                                          </p:cBhvr>
                                          <p:by x="110000" y="110000"/>
                                        </p:animScale>
                                      </p:childTnLst>
                                    </p:cTn>
                                  </p:par>
                                  <p:par>
                                    <p:cTn id="84" presetID="8" presetClass="emph" presetSubtype="0" decel="100000" fill="hold" nodeType="withEffect">
                                      <p:stCondLst>
                                        <p:cond delay="1250"/>
                                      </p:stCondLst>
                                      <p:childTnLst>
                                        <p:animRot by="21600000">
                                          <p:cBhvr>
                                            <p:cTn id="85" dur="500" fill="hold"/>
                                            <p:tgtEl>
                                              <p:spTgt spid="153"/>
                                            </p:tgtEl>
                                            <p:attrNameLst>
                                              <p:attrName>r</p:attrName>
                                            </p:attrNameLst>
                                          </p:cBhvr>
                                        </p:animRot>
                                      </p:childTnLst>
                                    </p:cTn>
                                  </p:par>
                                  <p:par>
                                    <p:cTn id="86" presetID="6" presetClass="emph" presetSubtype="0" fill="hold" nodeType="withEffect">
                                      <p:stCondLst>
                                        <p:cond delay="1250"/>
                                      </p:stCondLst>
                                      <p:childTnLst>
                                        <p:animScale>
                                          <p:cBhvr>
                                            <p:cTn id="87" dur="250" fill="hold"/>
                                            <p:tgtEl>
                                              <p:spTgt spid="153"/>
                                            </p:tgtEl>
                                          </p:cBhvr>
                                          <p:by x="91000" y="91000"/>
                                        </p:animScale>
                                      </p:childTnLst>
                                    </p:cTn>
                                  </p:par>
                                  <p:par>
                                    <p:cTn id="88" presetID="10" presetClass="entr" presetSubtype="0" fill="hold" nodeType="withEffect">
                                      <p:stCondLst>
                                        <p:cond delay="1500"/>
                                      </p:stCondLst>
                                      <p:childTnLst>
                                        <p:set>
                                          <p:cBhvr>
                                            <p:cTn id="89" dur="1" fill="hold">
                                              <p:stCondLst>
                                                <p:cond delay="0"/>
                                              </p:stCondLst>
                                            </p:cTn>
                                            <p:tgtEl>
                                              <p:spTgt spid="172"/>
                                            </p:tgtEl>
                                            <p:attrNameLst>
                                              <p:attrName>style.visibility</p:attrName>
                                            </p:attrNameLst>
                                          </p:cBhvr>
                                          <p:to>
                                            <p:strVal val="visible"/>
                                          </p:to>
                                        </p:set>
                                        <p:animEffect transition="in" filter="fade">
                                          <p:cBhvr>
                                            <p:cTn id="90" dur="100"/>
                                            <p:tgtEl>
                                              <p:spTgt spid="172"/>
                                            </p:tgtEl>
                                          </p:cBhvr>
                                        </p:animEffect>
                                      </p:childTnLst>
                                    </p:cTn>
                                  </p:par>
                                  <p:par>
                                    <p:cTn id="91" presetID="6" presetClass="emph" presetSubtype="0" fill="hold" nodeType="withEffect">
                                      <p:stCondLst>
                                        <p:cond delay="1500"/>
                                      </p:stCondLst>
                                      <p:childTnLst>
                                        <p:animScale>
                                          <p:cBhvr>
                                            <p:cTn id="92" dur="350" fill="hold"/>
                                            <p:tgtEl>
                                              <p:spTgt spid="172"/>
                                            </p:tgtEl>
                                          </p:cBhvr>
                                          <p:by x="200000" y="200000"/>
                                        </p:animScale>
                                      </p:childTnLst>
                                    </p:cTn>
                                  </p:par>
                                  <p:par>
                                    <p:cTn id="93" presetID="6" presetClass="exit" presetSubtype="32" fill="hold" nodeType="withEffect">
                                      <p:stCondLst>
                                        <p:cond delay="1550"/>
                                      </p:stCondLst>
                                      <p:childTnLst>
                                        <p:animEffect transition="out" filter="circle(out)">
                                          <p:cBhvr>
                                            <p:cTn id="94" dur="300"/>
                                            <p:tgtEl>
                                              <p:spTgt spid="172"/>
                                            </p:tgtEl>
                                          </p:cBhvr>
                                        </p:animEffect>
                                        <p:set>
                                          <p:cBhvr>
                                            <p:cTn id="95" dur="1" fill="hold">
                                              <p:stCondLst>
                                                <p:cond delay="299"/>
                                              </p:stCondLst>
                                            </p:cTn>
                                            <p:tgtEl>
                                              <p:spTgt spid="17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animBg="1"/>
          <p:bldP spid="170" grpId="1" animBg="1"/>
          <p:bldP spid="170" grpId="2" animBg="1"/>
          <p:bldP spid="106" grpId="0" animBg="1"/>
          <p:bldP spid="106" grpId="1" animBg="1"/>
          <p:bldP spid="106"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Section Header Thespian">
    <p:bg>
      <p:bgPr>
        <a:solidFill>
          <a:srgbClr val="51154B"/>
        </a:solidFill>
        <a:effectLst/>
      </p:bgPr>
    </p:bg>
    <p:spTree>
      <p:nvGrpSpPr>
        <p:cNvPr id="1" name=""/>
        <p:cNvGrpSpPr/>
        <p:nvPr/>
      </p:nvGrpSpPr>
      <p:grpSpPr>
        <a:xfrm>
          <a:off x="0" y="0"/>
          <a:ext cx="0" cy="0"/>
          <a:chOff x="0" y="0"/>
          <a:chExt cx="0" cy="0"/>
        </a:xfrm>
      </p:grpSpPr>
      <p:sp>
        <p:nvSpPr>
          <p:cNvPr id="34" name="Oval 5">
            <a:extLst>
              <a:ext uri="{FF2B5EF4-FFF2-40B4-BE49-F238E27FC236}">
                <a16:creationId xmlns:a16="http://schemas.microsoft.com/office/drawing/2014/main" id="{BA36C6F4-19B3-4514-8D2C-1E8F228FC61D}"/>
              </a:ext>
            </a:extLst>
          </p:cNvPr>
          <p:cNvSpPr>
            <a:spLocks noChangeArrowheads="1"/>
          </p:cNvSpPr>
          <p:nvPr userDrawn="1"/>
        </p:nvSpPr>
        <p:spPr bwMode="auto">
          <a:xfrm>
            <a:off x="9035223" y="2520272"/>
            <a:ext cx="1877176" cy="1879888"/>
          </a:xfrm>
          <a:prstGeom prst="ellipse">
            <a:avLst/>
          </a:pr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Oval 5">
            <a:extLst>
              <a:ext uri="{FF2B5EF4-FFF2-40B4-BE49-F238E27FC236}">
                <a16:creationId xmlns:a16="http://schemas.microsoft.com/office/drawing/2014/main" id="{0DF1F785-1E7B-4A19-9741-DA1A497B41EC}"/>
              </a:ext>
            </a:extLst>
          </p:cNvPr>
          <p:cNvSpPr>
            <a:spLocks noChangeArrowheads="1"/>
          </p:cNvSpPr>
          <p:nvPr userDrawn="1"/>
        </p:nvSpPr>
        <p:spPr bwMode="auto">
          <a:xfrm>
            <a:off x="10034078" y="2666043"/>
            <a:ext cx="947776" cy="949146"/>
          </a:xfrm>
          <a:prstGeom prst="ellipse">
            <a:avLst/>
          </a:prstGeom>
          <a:solidFill>
            <a:srgbClr val="FFF3CF"/>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5" name="Group 4">
            <a:extLst>
              <a:ext uri="{FF2B5EF4-FFF2-40B4-BE49-F238E27FC236}">
                <a16:creationId xmlns:a16="http://schemas.microsoft.com/office/drawing/2014/main" id="{632A157E-E140-4CB3-B8A9-66C3DE473D71}"/>
              </a:ext>
            </a:extLst>
          </p:cNvPr>
          <p:cNvGrpSpPr/>
          <p:nvPr userDrawn="1"/>
        </p:nvGrpSpPr>
        <p:grpSpPr>
          <a:xfrm>
            <a:off x="9057824" y="2839647"/>
            <a:ext cx="1625600" cy="2085975"/>
            <a:chOff x="8091488" y="1965325"/>
            <a:chExt cx="1625600" cy="2085975"/>
          </a:xfrm>
        </p:grpSpPr>
        <p:sp>
          <p:nvSpPr>
            <p:cNvPr id="35" name="Freeform 6">
              <a:extLst>
                <a:ext uri="{FF2B5EF4-FFF2-40B4-BE49-F238E27FC236}">
                  <a16:creationId xmlns:a16="http://schemas.microsoft.com/office/drawing/2014/main" id="{F0B28CCA-6473-475D-8B42-7A410853BD60}"/>
                </a:ext>
              </a:extLst>
            </p:cNvPr>
            <p:cNvSpPr>
              <a:spLocks/>
            </p:cNvSpPr>
            <p:nvPr userDrawn="1"/>
          </p:nvSpPr>
          <p:spPr bwMode="auto">
            <a:xfrm>
              <a:off x="9364663" y="2501900"/>
              <a:ext cx="146050" cy="146050"/>
            </a:xfrm>
            <a:custGeom>
              <a:avLst/>
              <a:gdLst>
                <a:gd name="T0" fmla="*/ 7 w 46"/>
                <a:gd name="T1" fmla="*/ 10 h 46"/>
                <a:gd name="T2" fmla="*/ 36 w 46"/>
                <a:gd name="T3" fmla="*/ 8 h 46"/>
                <a:gd name="T4" fmla="*/ 38 w 46"/>
                <a:gd name="T5" fmla="*/ 36 h 46"/>
                <a:gd name="T6" fmla="*/ 9 w 46"/>
                <a:gd name="T7" fmla="*/ 38 h 46"/>
                <a:gd name="T8" fmla="*/ 7 w 46"/>
                <a:gd name="T9" fmla="*/ 10 h 46"/>
              </a:gdLst>
              <a:ahLst/>
              <a:cxnLst>
                <a:cxn ang="0">
                  <a:pos x="T0" y="T1"/>
                </a:cxn>
                <a:cxn ang="0">
                  <a:pos x="T2" y="T3"/>
                </a:cxn>
                <a:cxn ang="0">
                  <a:pos x="T4" y="T5"/>
                </a:cxn>
                <a:cxn ang="0">
                  <a:pos x="T6" y="T7"/>
                </a:cxn>
                <a:cxn ang="0">
                  <a:pos x="T8" y="T9"/>
                </a:cxn>
              </a:cxnLst>
              <a:rect l="0" t="0" r="r" b="b"/>
              <a:pathLst>
                <a:path w="46" h="46">
                  <a:moveTo>
                    <a:pt x="7" y="10"/>
                  </a:moveTo>
                  <a:cubicBezTo>
                    <a:pt x="15" y="1"/>
                    <a:pt x="28" y="0"/>
                    <a:pt x="36" y="8"/>
                  </a:cubicBezTo>
                  <a:cubicBezTo>
                    <a:pt x="45" y="15"/>
                    <a:pt x="46" y="28"/>
                    <a:pt x="38" y="36"/>
                  </a:cubicBezTo>
                  <a:cubicBezTo>
                    <a:pt x="31" y="45"/>
                    <a:pt x="18" y="46"/>
                    <a:pt x="9" y="38"/>
                  </a:cubicBezTo>
                  <a:cubicBezTo>
                    <a:pt x="1" y="31"/>
                    <a:pt x="0" y="18"/>
                    <a:pt x="7" y="10"/>
                  </a:cubicBez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 name="Freeform 7">
              <a:extLst>
                <a:ext uri="{FF2B5EF4-FFF2-40B4-BE49-F238E27FC236}">
                  <a16:creationId xmlns:a16="http://schemas.microsoft.com/office/drawing/2014/main" id="{A8293F0C-4117-42F4-BF84-D1996091F171}"/>
                </a:ext>
              </a:extLst>
            </p:cNvPr>
            <p:cNvSpPr>
              <a:spLocks/>
            </p:cNvSpPr>
            <p:nvPr userDrawn="1"/>
          </p:nvSpPr>
          <p:spPr bwMode="auto">
            <a:xfrm>
              <a:off x="9367838" y="2501900"/>
              <a:ext cx="111125" cy="92075"/>
            </a:xfrm>
            <a:custGeom>
              <a:avLst/>
              <a:gdLst>
                <a:gd name="T0" fmla="*/ 2 w 35"/>
                <a:gd name="T1" fmla="*/ 29 h 29"/>
                <a:gd name="T2" fmla="*/ 6 w 35"/>
                <a:gd name="T3" fmla="*/ 10 h 29"/>
                <a:gd name="T4" fmla="*/ 35 w 35"/>
                <a:gd name="T5" fmla="*/ 8 h 29"/>
              </a:gdLst>
              <a:ahLst/>
              <a:cxnLst>
                <a:cxn ang="0">
                  <a:pos x="T0" y="T1"/>
                </a:cxn>
                <a:cxn ang="0">
                  <a:pos x="T2" y="T3"/>
                </a:cxn>
                <a:cxn ang="0">
                  <a:pos x="T4" y="T5"/>
                </a:cxn>
              </a:cxnLst>
              <a:rect l="0" t="0" r="r" b="b"/>
              <a:pathLst>
                <a:path w="35" h="29">
                  <a:moveTo>
                    <a:pt x="2" y="29"/>
                  </a:moveTo>
                  <a:cubicBezTo>
                    <a:pt x="0" y="22"/>
                    <a:pt x="2" y="15"/>
                    <a:pt x="6" y="10"/>
                  </a:cubicBezTo>
                  <a:cubicBezTo>
                    <a:pt x="14" y="1"/>
                    <a:pt x="27" y="0"/>
                    <a:pt x="35" y="8"/>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 name="Freeform 8">
              <a:extLst>
                <a:ext uri="{FF2B5EF4-FFF2-40B4-BE49-F238E27FC236}">
                  <a16:creationId xmlns:a16="http://schemas.microsoft.com/office/drawing/2014/main" id="{488435AF-5947-4B86-A1BF-45A5B9B01F38}"/>
                </a:ext>
              </a:extLst>
            </p:cNvPr>
            <p:cNvSpPr>
              <a:spLocks/>
            </p:cNvSpPr>
            <p:nvPr userDrawn="1"/>
          </p:nvSpPr>
          <p:spPr bwMode="auto">
            <a:xfrm>
              <a:off x="9466263" y="2333625"/>
              <a:ext cx="219075" cy="247650"/>
            </a:xfrm>
            <a:custGeom>
              <a:avLst/>
              <a:gdLst>
                <a:gd name="T0" fmla="*/ 25 w 69"/>
                <a:gd name="T1" fmla="*/ 6 h 78"/>
                <a:gd name="T2" fmla="*/ 17 w 69"/>
                <a:gd name="T3" fmla="*/ 25 h 78"/>
                <a:gd name="T4" fmla="*/ 0 w 69"/>
                <a:gd name="T5" fmla="*/ 67 h 78"/>
                <a:gd name="T6" fmla="*/ 22 w 69"/>
                <a:gd name="T7" fmla="*/ 78 h 78"/>
                <a:gd name="T8" fmla="*/ 36 w 69"/>
                <a:gd name="T9" fmla="*/ 50 h 78"/>
                <a:gd name="T10" fmla="*/ 60 w 69"/>
                <a:gd name="T11" fmla="*/ 31 h 78"/>
                <a:gd name="T12" fmla="*/ 64 w 69"/>
                <a:gd name="T13" fmla="*/ 9 h 78"/>
                <a:gd name="T14" fmla="*/ 41 w 69"/>
                <a:gd name="T15" fmla="*/ 5 h 78"/>
                <a:gd name="T16" fmla="*/ 32 w 69"/>
                <a:gd name="T17" fmla="*/ 12 h 78"/>
                <a:gd name="T18" fmla="*/ 33 w 69"/>
                <a:gd name="T19" fmla="*/ 8 h 78"/>
                <a:gd name="T20" fmla="*/ 31 w 69"/>
                <a:gd name="T21" fmla="*/ 4 h 78"/>
                <a:gd name="T22" fmla="*/ 31 w 69"/>
                <a:gd name="T23" fmla="*/ 4 h 78"/>
                <a:gd name="T24" fmla="*/ 25 w 69"/>
                <a:gd name="T25"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78">
                  <a:moveTo>
                    <a:pt x="25" y="6"/>
                  </a:moveTo>
                  <a:cubicBezTo>
                    <a:pt x="17" y="25"/>
                    <a:pt x="17" y="25"/>
                    <a:pt x="17" y="25"/>
                  </a:cubicBezTo>
                  <a:cubicBezTo>
                    <a:pt x="0" y="67"/>
                    <a:pt x="0" y="67"/>
                    <a:pt x="0" y="67"/>
                  </a:cubicBezTo>
                  <a:cubicBezTo>
                    <a:pt x="22" y="78"/>
                    <a:pt x="22" y="78"/>
                    <a:pt x="22" y="78"/>
                  </a:cubicBezTo>
                  <a:cubicBezTo>
                    <a:pt x="36" y="50"/>
                    <a:pt x="36" y="50"/>
                    <a:pt x="36" y="50"/>
                  </a:cubicBezTo>
                  <a:cubicBezTo>
                    <a:pt x="60" y="31"/>
                    <a:pt x="60" y="31"/>
                    <a:pt x="60" y="31"/>
                  </a:cubicBezTo>
                  <a:cubicBezTo>
                    <a:pt x="67" y="26"/>
                    <a:pt x="69" y="16"/>
                    <a:pt x="64" y="9"/>
                  </a:cubicBezTo>
                  <a:cubicBezTo>
                    <a:pt x="59" y="2"/>
                    <a:pt x="48" y="0"/>
                    <a:pt x="41" y="5"/>
                  </a:cubicBezTo>
                  <a:cubicBezTo>
                    <a:pt x="32" y="12"/>
                    <a:pt x="32" y="12"/>
                    <a:pt x="32" y="12"/>
                  </a:cubicBezTo>
                  <a:cubicBezTo>
                    <a:pt x="33" y="8"/>
                    <a:pt x="33" y="8"/>
                    <a:pt x="33" y="8"/>
                  </a:cubicBezTo>
                  <a:cubicBezTo>
                    <a:pt x="33" y="7"/>
                    <a:pt x="32" y="5"/>
                    <a:pt x="31" y="4"/>
                  </a:cubicBezTo>
                  <a:cubicBezTo>
                    <a:pt x="31" y="4"/>
                    <a:pt x="31" y="4"/>
                    <a:pt x="31" y="4"/>
                  </a:cubicBezTo>
                  <a:cubicBezTo>
                    <a:pt x="29" y="3"/>
                    <a:pt x="26" y="4"/>
                    <a:pt x="25" y="6"/>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 name="Freeform 9">
              <a:extLst>
                <a:ext uri="{FF2B5EF4-FFF2-40B4-BE49-F238E27FC236}">
                  <a16:creationId xmlns:a16="http://schemas.microsoft.com/office/drawing/2014/main" id="{EC75A061-5206-4527-A93A-0928035421A9}"/>
                </a:ext>
              </a:extLst>
            </p:cNvPr>
            <p:cNvSpPr>
              <a:spLocks/>
            </p:cNvSpPr>
            <p:nvPr userDrawn="1"/>
          </p:nvSpPr>
          <p:spPr bwMode="auto">
            <a:xfrm>
              <a:off x="9466263" y="2333625"/>
              <a:ext cx="219075" cy="247650"/>
            </a:xfrm>
            <a:custGeom>
              <a:avLst/>
              <a:gdLst>
                <a:gd name="T0" fmla="*/ 25 w 69"/>
                <a:gd name="T1" fmla="*/ 6 h 78"/>
                <a:gd name="T2" fmla="*/ 17 w 69"/>
                <a:gd name="T3" fmla="*/ 25 h 78"/>
                <a:gd name="T4" fmla="*/ 0 w 69"/>
                <a:gd name="T5" fmla="*/ 67 h 78"/>
                <a:gd name="T6" fmla="*/ 22 w 69"/>
                <a:gd name="T7" fmla="*/ 78 h 78"/>
                <a:gd name="T8" fmla="*/ 36 w 69"/>
                <a:gd name="T9" fmla="*/ 50 h 78"/>
                <a:gd name="T10" fmla="*/ 60 w 69"/>
                <a:gd name="T11" fmla="*/ 31 h 78"/>
                <a:gd name="T12" fmla="*/ 64 w 69"/>
                <a:gd name="T13" fmla="*/ 9 h 78"/>
                <a:gd name="T14" fmla="*/ 41 w 69"/>
                <a:gd name="T15" fmla="*/ 5 h 78"/>
                <a:gd name="T16" fmla="*/ 32 w 69"/>
                <a:gd name="T17" fmla="*/ 12 h 78"/>
                <a:gd name="T18" fmla="*/ 33 w 69"/>
                <a:gd name="T19" fmla="*/ 8 h 78"/>
                <a:gd name="T20" fmla="*/ 31 w 69"/>
                <a:gd name="T21" fmla="*/ 4 h 78"/>
                <a:gd name="T22" fmla="*/ 31 w 69"/>
                <a:gd name="T23" fmla="*/ 4 h 78"/>
                <a:gd name="T24" fmla="*/ 25 w 69"/>
                <a:gd name="T25"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78">
                  <a:moveTo>
                    <a:pt x="25" y="6"/>
                  </a:moveTo>
                  <a:cubicBezTo>
                    <a:pt x="17" y="25"/>
                    <a:pt x="17" y="25"/>
                    <a:pt x="17" y="25"/>
                  </a:cubicBezTo>
                  <a:cubicBezTo>
                    <a:pt x="0" y="67"/>
                    <a:pt x="0" y="67"/>
                    <a:pt x="0" y="67"/>
                  </a:cubicBezTo>
                  <a:cubicBezTo>
                    <a:pt x="22" y="78"/>
                    <a:pt x="22" y="78"/>
                    <a:pt x="22" y="78"/>
                  </a:cubicBezTo>
                  <a:cubicBezTo>
                    <a:pt x="36" y="50"/>
                    <a:pt x="36" y="50"/>
                    <a:pt x="36" y="50"/>
                  </a:cubicBezTo>
                  <a:cubicBezTo>
                    <a:pt x="60" y="31"/>
                    <a:pt x="60" y="31"/>
                    <a:pt x="60" y="31"/>
                  </a:cubicBezTo>
                  <a:cubicBezTo>
                    <a:pt x="67" y="26"/>
                    <a:pt x="69" y="16"/>
                    <a:pt x="64" y="9"/>
                  </a:cubicBezTo>
                  <a:cubicBezTo>
                    <a:pt x="59" y="2"/>
                    <a:pt x="48" y="0"/>
                    <a:pt x="41" y="5"/>
                  </a:cubicBezTo>
                  <a:cubicBezTo>
                    <a:pt x="32" y="12"/>
                    <a:pt x="32" y="12"/>
                    <a:pt x="32" y="12"/>
                  </a:cubicBezTo>
                  <a:cubicBezTo>
                    <a:pt x="33" y="8"/>
                    <a:pt x="33" y="8"/>
                    <a:pt x="33" y="8"/>
                  </a:cubicBezTo>
                  <a:cubicBezTo>
                    <a:pt x="33" y="7"/>
                    <a:pt x="32" y="5"/>
                    <a:pt x="31" y="4"/>
                  </a:cubicBezTo>
                  <a:cubicBezTo>
                    <a:pt x="31" y="4"/>
                    <a:pt x="31" y="4"/>
                    <a:pt x="31" y="4"/>
                  </a:cubicBezTo>
                  <a:cubicBezTo>
                    <a:pt x="29" y="3"/>
                    <a:pt x="26" y="4"/>
                    <a:pt x="25" y="6"/>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 name="Freeform 10">
              <a:extLst>
                <a:ext uri="{FF2B5EF4-FFF2-40B4-BE49-F238E27FC236}">
                  <a16:creationId xmlns:a16="http://schemas.microsoft.com/office/drawing/2014/main" id="{999A0CDF-6062-4045-A21D-34CE97064128}"/>
                </a:ext>
              </a:extLst>
            </p:cNvPr>
            <p:cNvSpPr>
              <a:spLocks/>
            </p:cNvSpPr>
            <p:nvPr userDrawn="1"/>
          </p:nvSpPr>
          <p:spPr bwMode="auto">
            <a:xfrm>
              <a:off x="8456613" y="2581275"/>
              <a:ext cx="1101725" cy="746125"/>
            </a:xfrm>
            <a:custGeom>
              <a:avLst/>
              <a:gdLst>
                <a:gd name="T0" fmla="*/ 70 w 347"/>
                <a:gd name="T1" fmla="*/ 197 h 235"/>
                <a:gd name="T2" fmla="*/ 39 w 347"/>
                <a:gd name="T3" fmla="*/ 163 h 235"/>
                <a:gd name="T4" fmla="*/ 82 w 347"/>
                <a:gd name="T5" fmla="*/ 104 h 235"/>
                <a:gd name="T6" fmla="*/ 89 w 347"/>
                <a:gd name="T7" fmla="*/ 235 h 235"/>
                <a:gd name="T8" fmla="*/ 214 w 347"/>
                <a:gd name="T9" fmla="*/ 235 h 235"/>
                <a:gd name="T10" fmla="*/ 217 w 347"/>
                <a:gd name="T11" fmla="*/ 102 h 235"/>
                <a:gd name="T12" fmla="*/ 220 w 347"/>
                <a:gd name="T13" fmla="*/ 96 h 235"/>
                <a:gd name="T14" fmla="*/ 319 w 347"/>
                <a:gd name="T15" fmla="*/ 70 h 235"/>
                <a:gd name="T16" fmla="*/ 347 w 347"/>
                <a:gd name="T17" fmla="*/ 9 h 235"/>
                <a:gd name="T18" fmla="*/ 337 w 347"/>
                <a:gd name="T19" fmla="*/ 7 h 235"/>
                <a:gd name="T20" fmla="*/ 306 w 347"/>
                <a:gd name="T21" fmla="*/ 0 h 235"/>
                <a:gd name="T22" fmla="*/ 297 w 347"/>
                <a:gd name="T23" fmla="*/ 36 h 235"/>
                <a:gd name="T24" fmla="*/ 291 w 347"/>
                <a:gd name="T25" fmla="*/ 40 h 235"/>
                <a:gd name="T26" fmla="*/ 201 w 347"/>
                <a:gd name="T27" fmla="*/ 25 h 235"/>
                <a:gd name="T28" fmla="*/ 176 w 347"/>
                <a:gd name="T29" fmla="*/ 25 h 235"/>
                <a:gd name="T30" fmla="*/ 176 w 347"/>
                <a:gd name="T31" fmla="*/ 26 h 235"/>
                <a:gd name="T32" fmla="*/ 174 w 347"/>
                <a:gd name="T33" fmla="*/ 25 h 235"/>
                <a:gd name="T34" fmla="*/ 162 w 347"/>
                <a:gd name="T35" fmla="*/ 42 h 235"/>
                <a:gd name="T36" fmla="*/ 131 w 347"/>
                <a:gd name="T37" fmla="*/ 25 h 235"/>
                <a:gd name="T38" fmla="*/ 118 w 347"/>
                <a:gd name="T39" fmla="*/ 34 h 235"/>
                <a:gd name="T40" fmla="*/ 79 w 347"/>
                <a:gd name="T41" fmla="*/ 50 h 235"/>
                <a:gd name="T42" fmla="*/ 57 w 347"/>
                <a:gd name="T43" fmla="*/ 74 h 235"/>
                <a:gd name="T44" fmla="*/ 0 w 347"/>
                <a:gd name="T45" fmla="*/ 163 h 235"/>
                <a:gd name="T46" fmla="*/ 11 w 347"/>
                <a:gd name="T47" fmla="*/ 19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7" h="235">
                  <a:moveTo>
                    <a:pt x="70" y="197"/>
                  </a:moveTo>
                  <a:cubicBezTo>
                    <a:pt x="70" y="197"/>
                    <a:pt x="39" y="176"/>
                    <a:pt x="39" y="163"/>
                  </a:cubicBezTo>
                  <a:cubicBezTo>
                    <a:pt x="38" y="151"/>
                    <a:pt x="82" y="104"/>
                    <a:pt x="82" y="104"/>
                  </a:cubicBezTo>
                  <a:cubicBezTo>
                    <a:pt x="89" y="235"/>
                    <a:pt x="89" y="235"/>
                    <a:pt x="89" y="235"/>
                  </a:cubicBezTo>
                  <a:cubicBezTo>
                    <a:pt x="89" y="235"/>
                    <a:pt x="214" y="235"/>
                    <a:pt x="214" y="235"/>
                  </a:cubicBezTo>
                  <a:cubicBezTo>
                    <a:pt x="217" y="102"/>
                    <a:pt x="217" y="102"/>
                    <a:pt x="217" y="102"/>
                  </a:cubicBezTo>
                  <a:cubicBezTo>
                    <a:pt x="220" y="96"/>
                    <a:pt x="220" y="96"/>
                    <a:pt x="220" y="96"/>
                  </a:cubicBezTo>
                  <a:cubicBezTo>
                    <a:pt x="242" y="92"/>
                    <a:pt x="306" y="80"/>
                    <a:pt x="319" y="70"/>
                  </a:cubicBezTo>
                  <a:cubicBezTo>
                    <a:pt x="335" y="58"/>
                    <a:pt x="347" y="9"/>
                    <a:pt x="347" y="9"/>
                  </a:cubicBezTo>
                  <a:cubicBezTo>
                    <a:pt x="337" y="7"/>
                    <a:pt x="337" y="7"/>
                    <a:pt x="337" y="7"/>
                  </a:cubicBezTo>
                  <a:cubicBezTo>
                    <a:pt x="306" y="0"/>
                    <a:pt x="306" y="0"/>
                    <a:pt x="306" y="0"/>
                  </a:cubicBezTo>
                  <a:cubicBezTo>
                    <a:pt x="297" y="36"/>
                    <a:pt x="297" y="36"/>
                    <a:pt x="297" y="36"/>
                  </a:cubicBezTo>
                  <a:cubicBezTo>
                    <a:pt x="297" y="39"/>
                    <a:pt x="294" y="40"/>
                    <a:pt x="291" y="40"/>
                  </a:cubicBezTo>
                  <a:cubicBezTo>
                    <a:pt x="201" y="25"/>
                    <a:pt x="201" y="25"/>
                    <a:pt x="201" y="25"/>
                  </a:cubicBezTo>
                  <a:cubicBezTo>
                    <a:pt x="193" y="23"/>
                    <a:pt x="184" y="24"/>
                    <a:pt x="176" y="25"/>
                  </a:cubicBezTo>
                  <a:cubicBezTo>
                    <a:pt x="176" y="26"/>
                    <a:pt x="176" y="26"/>
                    <a:pt x="176" y="26"/>
                  </a:cubicBezTo>
                  <a:cubicBezTo>
                    <a:pt x="174" y="25"/>
                    <a:pt x="174" y="25"/>
                    <a:pt x="174" y="25"/>
                  </a:cubicBezTo>
                  <a:cubicBezTo>
                    <a:pt x="162" y="42"/>
                    <a:pt x="162" y="42"/>
                    <a:pt x="162" y="42"/>
                  </a:cubicBezTo>
                  <a:cubicBezTo>
                    <a:pt x="131" y="25"/>
                    <a:pt x="131" y="25"/>
                    <a:pt x="131" y="25"/>
                  </a:cubicBezTo>
                  <a:cubicBezTo>
                    <a:pt x="118" y="34"/>
                    <a:pt x="118" y="34"/>
                    <a:pt x="118" y="34"/>
                  </a:cubicBezTo>
                  <a:cubicBezTo>
                    <a:pt x="79" y="50"/>
                    <a:pt x="79" y="50"/>
                    <a:pt x="79" y="50"/>
                  </a:cubicBezTo>
                  <a:cubicBezTo>
                    <a:pt x="68" y="54"/>
                    <a:pt x="57" y="74"/>
                    <a:pt x="57" y="74"/>
                  </a:cubicBezTo>
                  <a:cubicBezTo>
                    <a:pt x="57" y="74"/>
                    <a:pt x="0" y="146"/>
                    <a:pt x="0" y="163"/>
                  </a:cubicBezTo>
                  <a:cubicBezTo>
                    <a:pt x="0" y="171"/>
                    <a:pt x="5" y="183"/>
                    <a:pt x="11" y="195"/>
                  </a:cubicBezTo>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 name="Freeform 11">
              <a:extLst>
                <a:ext uri="{FF2B5EF4-FFF2-40B4-BE49-F238E27FC236}">
                  <a16:creationId xmlns:a16="http://schemas.microsoft.com/office/drawing/2014/main" id="{61D2F9E2-4FA6-4568-8784-14E331FD3F22}"/>
                </a:ext>
              </a:extLst>
            </p:cNvPr>
            <p:cNvSpPr>
              <a:spLocks/>
            </p:cNvSpPr>
            <p:nvPr userDrawn="1"/>
          </p:nvSpPr>
          <p:spPr bwMode="auto">
            <a:xfrm>
              <a:off x="8872538" y="2578100"/>
              <a:ext cx="136525" cy="136525"/>
            </a:xfrm>
            <a:custGeom>
              <a:avLst/>
              <a:gdLst>
                <a:gd name="T0" fmla="*/ 0 w 86"/>
                <a:gd name="T1" fmla="*/ 0 h 86"/>
                <a:gd name="T2" fmla="*/ 0 w 86"/>
                <a:gd name="T3" fmla="*/ 52 h 86"/>
                <a:gd name="T4" fmla="*/ 62 w 86"/>
                <a:gd name="T5" fmla="*/ 86 h 86"/>
                <a:gd name="T6" fmla="*/ 86 w 86"/>
                <a:gd name="T7" fmla="*/ 52 h 86"/>
                <a:gd name="T8" fmla="*/ 86 w 86"/>
                <a:gd name="T9" fmla="*/ 6 h 86"/>
                <a:gd name="T10" fmla="*/ 0 w 86"/>
                <a:gd name="T11" fmla="*/ 0 h 86"/>
              </a:gdLst>
              <a:ahLst/>
              <a:cxnLst>
                <a:cxn ang="0">
                  <a:pos x="T0" y="T1"/>
                </a:cxn>
                <a:cxn ang="0">
                  <a:pos x="T2" y="T3"/>
                </a:cxn>
                <a:cxn ang="0">
                  <a:pos x="T4" y="T5"/>
                </a:cxn>
                <a:cxn ang="0">
                  <a:pos x="T6" y="T7"/>
                </a:cxn>
                <a:cxn ang="0">
                  <a:pos x="T8" y="T9"/>
                </a:cxn>
                <a:cxn ang="0">
                  <a:pos x="T10" y="T11"/>
                </a:cxn>
              </a:cxnLst>
              <a:rect l="0" t="0" r="r" b="b"/>
              <a:pathLst>
                <a:path w="86" h="86">
                  <a:moveTo>
                    <a:pt x="0" y="0"/>
                  </a:moveTo>
                  <a:lnTo>
                    <a:pt x="0" y="52"/>
                  </a:lnTo>
                  <a:lnTo>
                    <a:pt x="62" y="86"/>
                  </a:lnTo>
                  <a:lnTo>
                    <a:pt x="86" y="52"/>
                  </a:lnTo>
                  <a:lnTo>
                    <a:pt x="86" y="6"/>
                  </a:lnTo>
                  <a:lnTo>
                    <a:pt x="0" y="0"/>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 name="Freeform 12">
              <a:extLst>
                <a:ext uri="{FF2B5EF4-FFF2-40B4-BE49-F238E27FC236}">
                  <a16:creationId xmlns:a16="http://schemas.microsoft.com/office/drawing/2014/main" id="{3B66C829-7AE8-42F7-8E7C-2C10C70B5F20}"/>
                </a:ext>
              </a:extLst>
            </p:cNvPr>
            <p:cNvSpPr>
              <a:spLocks/>
            </p:cNvSpPr>
            <p:nvPr userDrawn="1"/>
          </p:nvSpPr>
          <p:spPr bwMode="auto">
            <a:xfrm>
              <a:off x="8275638" y="3317875"/>
              <a:ext cx="1273175" cy="730250"/>
            </a:xfrm>
            <a:custGeom>
              <a:avLst/>
              <a:gdLst>
                <a:gd name="T0" fmla="*/ 542 w 802"/>
                <a:gd name="T1" fmla="*/ 6 h 460"/>
                <a:gd name="T2" fmla="*/ 292 w 802"/>
                <a:gd name="T3" fmla="*/ 0 h 460"/>
                <a:gd name="T4" fmla="*/ 304 w 802"/>
                <a:gd name="T5" fmla="*/ 292 h 460"/>
                <a:gd name="T6" fmla="*/ 308 w 802"/>
                <a:gd name="T7" fmla="*/ 368 h 460"/>
                <a:gd name="T8" fmla="*/ 12 w 802"/>
                <a:gd name="T9" fmla="*/ 332 h 460"/>
                <a:gd name="T10" fmla="*/ 0 w 802"/>
                <a:gd name="T11" fmla="*/ 396 h 460"/>
                <a:gd name="T12" fmla="*/ 408 w 802"/>
                <a:gd name="T13" fmla="*/ 460 h 460"/>
                <a:gd name="T14" fmla="*/ 408 w 802"/>
                <a:gd name="T15" fmla="*/ 302 h 460"/>
                <a:gd name="T16" fmla="*/ 410 w 802"/>
                <a:gd name="T17" fmla="*/ 140 h 460"/>
                <a:gd name="T18" fmla="*/ 430 w 802"/>
                <a:gd name="T19" fmla="*/ 140 h 460"/>
                <a:gd name="T20" fmla="*/ 718 w 802"/>
                <a:gd name="T21" fmla="*/ 168 h 460"/>
                <a:gd name="T22" fmla="*/ 706 w 802"/>
                <a:gd name="T23" fmla="*/ 412 h 460"/>
                <a:gd name="T24" fmla="*/ 770 w 802"/>
                <a:gd name="T25" fmla="*/ 408 h 460"/>
                <a:gd name="T26" fmla="*/ 802 w 802"/>
                <a:gd name="T27" fmla="*/ 96 h 460"/>
                <a:gd name="T28" fmla="*/ 542 w 802"/>
                <a:gd name="T29" fmla="*/ 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2" h="460">
                  <a:moveTo>
                    <a:pt x="542" y="6"/>
                  </a:moveTo>
                  <a:lnTo>
                    <a:pt x="292" y="0"/>
                  </a:lnTo>
                  <a:lnTo>
                    <a:pt x="304" y="292"/>
                  </a:lnTo>
                  <a:lnTo>
                    <a:pt x="308" y="368"/>
                  </a:lnTo>
                  <a:lnTo>
                    <a:pt x="12" y="332"/>
                  </a:lnTo>
                  <a:lnTo>
                    <a:pt x="0" y="396"/>
                  </a:lnTo>
                  <a:lnTo>
                    <a:pt x="408" y="460"/>
                  </a:lnTo>
                  <a:lnTo>
                    <a:pt x="408" y="302"/>
                  </a:lnTo>
                  <a:lnTo>
                    <a:pt x="410" y="140"/>
                  </a:lnTo>
                  <a:lnTo>
                    <a:pt x="430" y="140"/>
                  </a:lnTo>
                  <a:lnTo>
                    <a:pt x="718" y="168"/>
                  </a:lnTo>
                  <a:lnTo>
                    <a:pt x="706" y="412"/>
                  </a:lnTo>
                  <a:lnTo>
                    <a:pt x="770" y="408"/>
                  </a:lnTo>
                  <a:lnTo>
                    <a:pt x="802" y="96"/>
                  </a:lnTo>
                  <a:lnTo>
                    <a:pt x="542" y="6"/>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 name="Freeform 13">
              <a:extLst>
                <a:ext uri="{FF2B5EF4-FFF2-40B4-BE49-F238E27FC236}">
                  <a16:creationId xmlns:a16="http://schemas.microsoft.com/office/drawing/2014/main" id="{F44DA10B-42E0-4318-959D-4CC5B817CFEC}"/>
                </a:ext>
              </a:extLst>
            </p:cNvPr>
            <p:cNvSpPr>
              <a:spLocks/>
            </p:cNvSpPr>
            <p:nvPr userDrawn="1"/>
          </p:nvSpPr>
          <p:spPr bwMode="auto">
            <a:xfrm>
              <a:off x="8809038" y="2222500"/>
              <a:ext cx="330200" cy="371475"/>
            </a:xfrm>
            <a:custGeom>
              <a:avLst/>
              <a:gdLst>
                <a:gd name="T0" fmla="*/ 82 w 104"/>
                <a:gd name="T1" fmla="*/ 14 h 117"/>
                <a:gd name="T2" fmla="*/ 88 w 104"/>
                <a:gd name="T3" fmla="*/ 41 h 117"/>
                <a:gd name="T4" fmla="*/ 104 w 104"/>
                <a:gd name="T5" fmla="*/ 62 h 117"/>
                <a:gd name="T6" fmla="*/ 93 w 104"/>
                <a:gd name="T7" fmla="*/ 72 h 117"/>
                <a:gd name="T8" fmla="*/ 64 w 104"/>
                <a:gd name="T9" fmla="*/ 117 h 117"/>
                <a:gd name="T10" fmla="*/ 20 w 104"/>
                <a:gd name="T11" fmla="*/ 117 h 117"/>
                <a:gd name="T12" fmla="*/ 3 w 104"/>
                <a:gd name="T13" fmla="*/ 37 h 117"/>
                <a:gd name="T14" fmla="*/ 20 w 104"/>
                <a:gd name="T15" fmla="*/ 11 h 117"/>
                <a:gd name="T16" fmla="*/ 63 w 104"/>
                <a:gd name="T17" fmla="*/ 2 h 117"/>
                <a:gd name="T18" fmla="*/ 82 w 104"/>
                <a:gd name="T19" fmla="*/ 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17">
                  <a:moveTo>
                    <a:pt x="82" y="14"/>
                  </a:moveTo>
                  <a:cubicBezTo>
                    <a:pt x="88" y="41"/>
                    <a:pt x="88" y="41"/>
                    <a:pt x="88" y="41"/>
                  </a:cubicBezTo>
                  <a:cubicBezTo>
                    <a:pt x="104" y="62"/>
                    <a:pt x="104" y="62"/>
                    <a:pt x="104" y="62"/>
                  </a:cubicBezTo>
                  <a:cubicBezTo>
                    <a:pt x="93" y="72"/>
                    <a:pt x="93" y="72"/>
                    <a:pt x="93" y="72"/>
                  </a:cubicBezTo>
                  <a:cubicBezTo>
                    <a:pt x="95" y="84"/>
                    <a:pt x="92" y="110"/>
                    <a:pt x="64" y="117"/>
                  </a:cubicBezTo>
                  <a:cubicBezTo>
                    <a:pt x="20" y="117"/>
                    <a:pt x="20" y="117"/>
                    <a:pt x="20" y="117"/>
                  </a:cubicBezTo>
                  <a:cubicBezTo>
                    <a:pt x="3" y="37"/>
                    <a:pt x="3" y="37"/>
                    <a:pt x="3" y="37"/>
                  </a:cubicBezTo>
                  <a:cubicBezTo>
                    <a:pt x="0" y="26"/>
                    <a:pt x="8" y="14"/>
                    <a:pt x="20" y="11"/>
                  </a:cubicBezTo>
                  <a:cubicBezTo>
                    <a:pt x="63" y="2"/>
                    <a:pt x="63" y="2"/>
                    <a:pt x="63" y="2"/>
                  </a:cubicBezTo>
                  <a:cubicBezTo>
                    <a:pt x="72" y="0"/>
                    <a:pt x="81" y="6"/>
                    <a:pt x="82" y="14"/>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Freeform 14">
              <a:extLst>
                <a:ext uri="{FF2B5EF4-FFF2-40B4-BE49-F238E27FC236}">
                  <a16:creationId xmlns:a16="http://schemas.microsoft.com/office/drawing/2014/main" id="{B5486B73-AA3C-4A7F-AF58-DB626867B1FD}"/>
                </a:ext>
              </a:extLst>
            </p:cNvPr>
            <p:cNvSpPr>
              <a:spLocks/>
            </p:cNvSpPr>
            <p:nvPr userDrawn="1"/>
          </p:nvSpPr>
          <p:spPr bwMode="auto">
            <a:xfrm>
              <a:off x="8770938" y="2111375"/>
              <a:ext cx="349250" cy="447675"/>
            </a:xfrm>
            <a:custGeom>
              <a:avLst/>
              <a:gdLst>
                <a:gd name="T0" fmla="*/ 101 w 110"/>
                <a:gd name="T1" fmla="*/ 0 h 141"/>
                <a:gd name="T2" fmla="*/ 93 w 110"/>
                <a:gd name="T3" fmla="*/ 13 h 141"/>
                <a:gd name="T4" fmla="*/ 63 w 110"/>
                <a:gd name="T5" fmla="*/ 19 h 141"/>
                <a:gd name="T6" fmla="*/ 32 w 110"/>
                <a:gd name="T7" fmla="*/ 26 h 141"/>
                <a:gd name="T8" fmla="*/ 4 w 110"/>
                <a:gd name="T9" fmla="*/ 69 h 141"/>
                <a:gd name="T10" fmla="*/ 17 w 110"/>
                <a:gd name="T11" fmla="*/ 132 h 141"/>
                <a:gd name="T12" fmla="*/ 29 w 110"/>
                <a:gd name="T13" fmla="*/ 140 h 141"/>
                <a:gd name="T14" fmla="*/ 48 w 110"/>
                <a:gd name="T15" fmla="*/ 120 h 141"/>
                <a:gd name="T16" fmla="*/ 41 w 110"/>
                <a:gd name="T17" fmla="*/ 112 h 141"/>
                <a:gd name="T18" fmla="*/ 50 w 110"/>
                <a:gd name="T19" fmla="*/ 98 h 141"/>
                <a:gd name="T20" fmla="*/ 55 w 110"/>
                <a:gd name="T21" fmla="*/ 98 h 141"/>
                <a:gd name="T22" fmla="*/ 58 w 110"/>
                <a:gd name="T23" fmla="*/ 111 h 141"/>
                <a:gd name="T24" fmla="*/ 64 w 110"/>
                <a:gd name="T25" fmla="*/ 109 h 141"/>
                <a:gd name="T26" fmla="*/ 67 w 110"/>
                <a:gd name="T27" fmla="*/ 109 h 141"/>
                <a:gd name="T28" fmla="*/ 69 w 110"/>
                <a:gd name="T29" fmla="*/ 48 h 141"/>
                <a:gd name="T30" fmla="*/ 88 w 110"/>
                <a:gd name="T31" fmla="*/ 44 h 141"/>
                <a:gd name="T32" fmla="*/ 108 w 110"/>
                <a:gd name="T33" fmla="*/ 13 h 141"/>
                <a:gd name="T34" fmla="*/ 107 w 110"/>
                <a:gd name="T35" fmla="*/ 9 h 141"/>
                <a:gd name="T36" fmla="*/ 101 w 110"/>
                <a:gd name="T37"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141">
                  <a:moveTo>
                    <a:pt x="101" y="0"/>
                  </a:moveTo>
                  <a:cubicBezTo>
                    <a:pt x="102" y="6"/>
                    <a:pt x="98" y="11"/>
                    <a:pt x="93" y="13"/>
                  </a:cubicBezTo>
                  <a:cubicBezTo>
                    <a:pt x="63" y="19"/>
                    <a:pt x="63" y="19"/>
                    <a:pt x="63" y="19"/>
                  </a:cubicBezTo>
                  <a:cubicBezTo>
                    <a:pt x="32" y="26"/>
                    <a:pt x="32" y="26"/>
                    <a:pt x="32" y="26"/>
                  </a:cubicBezTo>
                  <a:cubicBezTo>
                    <a:pt x="12" y="30"/>
                    <a:pt x="0" y="50"/>
                    <a:pt x="4" y="69"/>
                  </a:cubicBezTo>
                  <a:cubicBezTo>
                    <a:pt x="17" y="132"/>
                    <a:pt x="17" y="132"/>
                    <a:pt x="17" y="132"/>
                  </a:cubicBezTo>
                  <a:cubicBezTo>
                    <a:pt x="19" y="138"/>
                    <a:pt x="24" y="141"/>
                    <a:pt x="29" y="140"/>
                  </a:cubicBezTo>
                  <a:cubicBezTo>
                    <a:pt x="48" y="120"/>
                    <a:pt x="48" y="120"/>
                    <a:pt x="48" y="120"/>
                  </a:cubicBezTo>
                  <a:cubicBezTo>
                    <a:pt x="45" y="119"/>
                    <a:pt x="42" y="116"/>
                    <a:pt x="41" y="112"/>
                  </a:cubicBezTo>
                  <a:cubicBezTo>
                    <a:pt x="39" y="105"/>
                    <a:pt x="43" y="99"/>
                    <a:pt x="50" y="98"/>
                  </a:cubicBezTo>
                  <a:cubicBezTo>
                    <a:pt x="52" y="97"/>
                    <a:pt x="53" y="97"/>
                    <a:pt x="55" y="98"/>
                  </a:cubicBezTo>
                  <a:cubicBezTo>
                    <a:pt x="58" y="111"/>
                    <a:pt x="58" y="111"/>
                    <a:pt x="58" y="111"/>
                  </a:cubicBezTo>
                  <a:cubicBezTo>
                    <a:pt x="64" y="109"/>
                    <a:pt x="64" y="109"/>
                    <a:pt x="64" y="109"/>
                  </a:cubicBezTo>
                  <a:cubicBezTo>
                    <a:pt x="67" y="109"/>
                    <a:pt x="67" y="109"/>
                    <a:pt x="67" y="109"/>
                  </a:cubicBezTo>
                  <a:cubicBezTo>
                    <a:pt x="69" y="48"/>
                    <a:pt x="69" y="48"/>
                    <a:pt x="69" y="48"/>
                  </a:cubicBezTo>
                  <a:cubicBezTo>
                    <a:pt x="88" y="44"/>
                    <a:pt x="88" y="44"/>
                    <a:pt x="88" y="44"/>
                  </a:cubicBezTo>
                  <a:cubicBezTo>
                    <a:pt x="102" y="41"/>
                    <a:pt x="110" y="27"/>
                    <a:pt x="108" y="13"/>
                  </a:cubicBezTo>
                  <a:cubicBezTo>
                    <a:pt x="107" y="9"/>
                    <a:pt x="107" y="9"/>
                    <a:pt x="107" y="9"/>
                  </a:cubicBezTo>
                  <a:cubicBezTo>
                    <a:pt x="106" y="5"/>
                    <a:pt x="104" y="2"/>
                    <a:pt x="101" y="0"/>
                  </a:cubicBez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Line 15">
              <a:extLst>
                <a:ext uri="{FF2B5EF4-FFF2-40B4-BE49-F238E27FC236}">
                  <a16:creationId xmlns:a16="http://schemas.microsoft.com/office/drawing/2014/main" id="{8352E69F-77D7-43B4-AA4C-3139B84F2933}"/>
                </a:ext>
              </a:extLst>
            </p:cNvPr>
            <p:cNvSpPr>
              <a:spLocks noChangeShapeType="1"/>
            </p:cNvSpPr>
            <p:nvPr userDrawn="1"/>
          </p:nvSpPr>
          <p:spPr bwMode="auto">
            <a:xfrm>
              <a:off x="8990013" y="2695575"/>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 name="Freeform 16">
              <a:extLst>
                <a:ext uri="{FF2B5EF4-FFF2-40B4-BE49-F238E27FC236}">
                  <a16:creationId xmlns:a16="http://schemas.microsoft.com/office/drawing/2014/main" id="{D8968281-E71B-4690-81C4-D4F6E080C52A}"/>
                </a:ext>
              </a:extLst>
            </p:cNvPr>
            <p:cNvSpPr>
              <a:spLocks/>
            </p:cNvSpPr>
            <p:nvPr userDrawn="1"/>
          </p:nvSpPr>
          <p:spPr bwMode="auto">
            <a:xfrm>
              <a:off x="9396413" y="3721100"/>
              <a:ext cx="247650" cy="323850"/>
            </a:xfrm>
            <a:custGeom>
              <a:avLst/>
              <a:gdLst>
                <a:gd name="T0" fmla="*/ 78 w 78"/>
                <a:gd name="T1" fmla="*/ 102 h 102"/>
                <a:gd name="T2" fmla="*/ 63 w 78"/>
                <a:gd name="T3" fmla="*/ 84 h 102"/>
                <a:gd name="T4" fmla="*/ 32 w 78"/>
                <a:gd name="T5" fmla="*/ 75 h 102"/>
                <a:gd name="T6" fmla="*/ 40 w 78"/>
                <a:gd name="T7" fmla="*/ 0 h 102"/>
                <a:gd name="T8" fmla="*/ 3 w 78"/>
                <a:gd name="T9" fmla="*/ 0 h 102"/>
                <a:gd name="T10" fmla="*/ 0 w 78"/>
                <a:gd name="T11" fmla="*/ 79 h 102"/>
                <a:gd name="T12" fmla="*/ 0 w 78"/>
                <a:gd name="T13" fmla="*/ 79 h 102"/>
                <a:gd name="T14" fmla="*/ 0 w 78"/>
                <a:gd name="T15" fmla="*/ 102 h 102"/>
                <a:gd name="T16" fmla="*/ 78 w 78"/>
                <a:gd name="T1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02">
                  <a:moveTo>
                    <a:pt x="78" y="102"/>
                  </a:moveTo>
                  <a:cubicBezTo>
                    <a:pt x="78" y="94"/>
                    <a:pt x="71" y="86"/>
                    <a:pt x="63" y="84"/>
                  </a:cubicBezTo>
                  <a:cubicBezTo>
                    <a:pt x="32" y="75"/>
                    <a:pt x="32" y="75"/>
                    <a:pt x="32" y="75"/>
                  </a:cubicBezTo>
                  <a:cubicBezTo>
                    <a:pt x="40" y="0"/>
                    <a:pt x="40" y="0"/>
                    <a:pt x="40" y="0"/>
                  </a:cubicBezTo>
                  <a:cubicBezTo>
                    <a:pt x="3" y="0"/>
                    <a:pt x="3" y="0"/>
                    <a:pt x="3" y="0"/>
                  </a:cubicBezTo>
                  <a:cubicBezTo>
                    <a:pt x="0" y="79"/>
                    <a:pt x="0" y="79"/>
                    <a:pt x="0" y="79"/>
                  </a:cubicBezTo>
                  <a:cubicBezTo>
                    <a:pt x="0" y="79"/>
                    <a:pt x="0" y="79"/>
                    <a:pt x="0" y="79"/>
                  </a:cubicBezTo>
                  <a:cubicBezTo>
                    <a:pt x="0" y="102"/>
                    <a:pt x="0" y="102"/>
                    <a:pt x="0" y="102"/>
                  </a:cubicBezTo>
                  <a:lnTo>
                    <a:pt x="78" y="102"/>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17">
              <a:extLst>
                <a:ext uri="{FF2B5EF4-FFF2-40B4-BE49-F238E27FC236}">
                  <a16:creationId xmlns:a16="http://schemas.microsoft.com/office/drawing/2014/main" id="{9B18BE4D-D04A-4828-8801-5410ABD19BE4}"/>
                </a:ext>
              </a:extLst>
            </p:cNvPr>
            <p:cNvSpPr>
              <a:spLocks/>
            </p:cNvSpPr>
            <p:nvPr userDrawn="1"/>
          </p:nvSpPr>
          <p:spPr bwMode="auto">
            <a:xfrm>
              <a:off x="8091488" y="3822700"/>
              <a:ext cx="517525" cy="228600"/>
            </a:xfrm>
            <a:custGeom>
              <a:avLst/>
              <a:gdLst>
                <a:gd name="T0" fmla="*/ 64 w 163"/>
                <a:gd name="T1" fmla="*/ 7 h 72"/>
                <a:gd name="T2" fmla="*/ 64 w 163"/>
                <a:gd name="T3" fmla="*/ 6 h 72"/>
                <a:gd name="T4" fmla="*/ 38 w 163"/>
                <a:gd name="T5" fmla="*/ 0 h 72"/>
                <a:gd name="T6" fmla="*/ 0 w 163"/>
                <a:gd name="T7" fmla="*/ 67 h 72"/>
                <a:gd name="T8" fmla="*/ 23 w 163"/>
                <a:gd name="T9" fmla="*/ 64 h 72"/>
                <a:gd name="T10" fmla="*/ 58 w 163"/>
                <a:gd name="T11" fmla="*/ 39 h 72"/>
                <a:gd name="T12" fmla="*/ 161 w 163"/>
                <a:gd name="T13" fmla="*/ 55 h 72"/>
                <a:gd name="T14" fmla="*/ 163 w 163"/>
                <a:gd name="T15" fmla="*/ 19 h 72"/>
                <a:gd name="T16" fmla="*/ 64 w 163"/>
                <a:gd name="T17"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72">
                  <a:moveTo>
                    <a:pt x="64" y="7"/>
                  </a:moveTo>
                  <a:cubicBezTo>
                    <a:pt x="64" y="6"/>
                    <a:pt x="64" y="6"/>
                    <a:pt x="64" y="6"/>
                  </a:cubicBezTo>
                  <a:cubicBezTo>
                    <a:pt x="38" y="0"/>
                    <a:pt x="38" y="0"/>
                    <a:pt x="38" y="0"/>
                  </a:cubicBezTo>
                  <a:cubicBezTo>
                    <a:pt x="0" y="67"/>
                    <a:pt x="0" y="67"/>
                    <a:pt x="0" y="67"/>
                  </a:cubicBezTo>
                  <a:cubicBezTo>
                    <a:pt x="7" y="72"/>
                    <a:pt x="17" y="70"/>
                    <a:pt x="23" y="64"/>
                  </a:cubicBezTo>
                  <a:cubicBezTo>
                    <a:pt x="58" y="39"/>
                    <a:pt x="58" y="39"/>
                    <a:pt x="58" y="39"/>
                  </a:cubicBezTo>
                  <a:cubicBezTo>
                    <a:pt x="161" y="55"/>
                    <a:pt x="161" y="55"/>
                    <a:pt x="161" y="55"/>
                  </a:cubicBezTo>
                  <a:cubicBezTo>
                    <a:pt x="163" y="19"/>
                    <a:pt x="163" y="19"/>
                    <a:pt x="163" y="19"/>
                  </a:cubicBezTo>
                  <a:lnTo>
                    <a:pt x="64" y="7"/>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18">
              <a:extLst>
                <a:ext uri="{FF2B5EF4-FFF2-40B4-BE49-F238E27FC236}">
                  <a16:creationId xmlns:a16="http://schemas.microsoft.com/office/drawing/2014/main" id="{EE5082C2-89B4-4F04-9ECA-80B89414A6C8}"/>
                </a:ext>
              </a:extLst>
            </p:cNvPr>
            <p:cNvSpPr>
              <a:spLocks/>
            </p:cNvSpPr>
            <p:nvPr userDrawn="1"/>
          </p:nvSpPr>
          <p:spPr bwMode="auto">
            <a:xfrm>
              <a:off x="8091488" y="3822700"/>
              <a:ext cx="517525" cy="228600"/>
            </a:xfrm>
            <a:custGeom>
              <a:avLst/>
              <a:gdLst>
                <a:gd name="T0" fmla="*/ 162 w 163"/>
                <a:gd name="T1" fmla="*/ 42 h 72"/>
                <a:gd name="T2" fmla="*/ 163 w 163"/>
                <a:gd name="T3" fmla="*/ 19 h 72"/>
                <a:gd name="T4" fmla="*/ 64 w 163"/>
                <a:gd name="T5" fmla="*/ 6 h 72"/>
                <a:gd name="T6" fmla="*/ 38 w 163"/>
                <a:gd name="T7" fmla="*/ 0 h 72"/>
                <a:gd name="T8" fmla="*/ 0 w 163"/>
                <a:gd name="T9" fmla="*/ 67 h 72"/>
                <a:gd name="T10" fmla="*/ 23 w 163"/>
                <a:gd name="T11" fmla="*/ 64 h 72"/>
                <a:gd name="T12" fmla="*/ 58 w 163"/>
                <a:gd name="T13" fmla="*/ 39 h 72"/>
                <a:gd name="T14" fmla="*/ 76 w 163"/>
                <a:gd name="T15" fmla="*/ 41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72">
                  <a:moveTo>
                    <a:pt x="162" y="42"/>
                  </a:moveTo>
                  <a:cubicBezTo>
                    <a:pt x="163" y="19"/>
                    <a:pt x="163" y="19"/>
                    <a:pt x="163" y="19"/>
                  </a:cubicBezTo>
                  <a:cubicBezTo>
                    <a:pt x="64" y="6"/>
                    <a:pt x="64" y="6"/>
                    <a:pt x="64" y="6"/>
                  </a:cubicBezTo>
                  <a:cubicBezTo>
                    <a:pt x="38" y="0"/>
                    <a:pt x="38" y="0"/>
                    <a:pt x="38" y="0"/>
                  </a:cubicBezTo>
                  <a:cubicBezTo>
                    <a:pt x="0" y="67"/>
                    <a:pt x="0" y="67"/>
                    <a:pt x="0" y="67"/>
                  </a:cubicBezTo>
                  <a:cubicBezTo>
                    <a:pt x="7" y="72"/>
                    <a:pt x="17" y="70"/>
                    <a:pt x="23" y="64"/>
                  </a:cubicBezTo>
                  <a:cubicBezTo>
                    <a:pt x="58" y="39"/>
                    <a:pt x="58" y="39"/>
                    <a:pt x="58" y="39"/>
                  </a:cubicBezTo>
                  <a:cubicBezTo>
                    <a:pt x="76" y="41"/>
                    <a:pt x="76" y="41"/>
                    <a:pt x="76" y="41"/>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 name="Freeform 19">
              <a:extLst>
                <a:ext uri="{FF2B5EF4-FFF2-40B4-BE49-F238E27FC236}">
                  <a16:creationId xmlns:a16="http://schemas.microsoft.com/office/drawing/2014/main" id="{35AB7203-4C74-4A8F-8CCC-44ED3F1C00EE}"/>
                </a:ext>
              </a:extLst>
            </p:cNvPr>
            <p:cNvSpPr>
              <a:spLocks/>
            </p:cNvSpPr>
            <p:nvPr userDrawn="1"/>
          </p:nvSpPr>
          <p:spPr bwMode="auto">
            <a:xfrm>
              <a:off x="9396413" y="3721100"/>
              <a:ext cx="247650" cy="323850"/>
            </a:xfrm>
            <a:custGeom>
              <a:avLst/>
              <a:gdLst>
                <a:gd name="T0" fmla="*/ 0 w 78"/>
                <a:gd name="T1" fmla="*/ 79 h 102"/>
                <a:gd name="T2" fmla="*/ 0 w 78"/>
                <a:gd name="T3" fmla="*/ 102 h 102"/>
                <a:gd name="T4" fmla="*/ 78 w 78"/>
                <a:gd name="T5" fmla="*/ 102 h 102"/>
                <a:gd name="T6" fmla="*/ 63 w 78"/>
                <a:gd name="T7" fmla="*/ 84 h 102"/>
                <a:gd name="T8" fmla="*/ 32 w 78"/>
                <a:gd name="T9" fmla="*/ 75 h 102"/>
                <a:gd name="T10" fmla="*/ 40 w 78"/>
                <a:gd name="T11" fmla="*/ 0 h 102"/>
                <a:gd name="T12" fmla="*/ 25 w 78"/>
                <a:gd name="T13" fmla="*/ 0 h 102"/>
              </a:gdLst>
              <a:ahLst/>
              <a:cxnLst>
                <a:cxn ang="0">
                  <a:pos x="T0" y="T1"/>
                </a:cxn>
                <a:cxn ang="0">
                  <a:pos x="T2" y="T3"/>
                </a:cxn>
                <a:cxn ang="0">
                  <a:pos x="T4" y="T5"/>
                </a:cxn>
                <a:cxn ang="0">
                  <a:pos x="T6" y="T7"/>
                </a:cxn>
                <a:cxn ang="0">
                  <a:pos x="T8" y="T9"/>
                </a:cxn>
                <a:cxn ang="0">
                  <a:pos x="T10" y="T11"/>
                </a:cxn>
                <a:cxn ang="0">
                  <a:pos x="T12" y="T13"/>
                </a:cxn>
              </a:cxnLst>
              <a:rect l="0" t="0" r="r" b="b"/>
              <a:pathLst>
                <a:path w="78" h="102">
                  <a:moveTo>
                    <a:pt x="0" y="79"/>
                  </a:moveTo>
                  <a:cubicBezTo>
                    <a:pt x="0" y="102"/>
                    <a:pt x="0" y="102"/>
                    <a:pt x="0" y="102"/>
                  </a:cubicBezTo>
                  <a:cubicBezTo>
                    <a:pt x="78" y="102"/>
                    <a:pt x="78" y="102"/>
                    <a:pt x="78" y="102"/>
                  </a:cubicBezTo>
                  <a:cubicBezTo>
                    <a:pt x="78" y="94"/>
                    <a:pt x="71" y="86"/>
                    <a:pt x="63" y="84"/>
                  </a:cubicBezTo>
                  <a:cubicBezTo>
                    <a:pt x="32" y="75"/>
                    <a:pt x="32" y="75"/>
                    <a:pt x="32" y="75"/>
                  </a:cubicBezTo>
                  <a:cubicBezTo>
                    <a:pt x="40" y="0"/>
                    <a:pt x="40" y="0"/>
                    <a:pt x="40" y="0"/>
                  </a:cubicBezTo>
                  <a:cubicBezTo>
                    <a:pt x="25" y="0"/>
                    <a:pt x="25" y="0"/>
                    <a:pt x="25"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 name="Freeform 20">
              <a:extLst>
                <a:ext uri="{FF2B5EF4-FFF2-40B4-BE49-F238E27FC236}">
                  <a16:creationId xmlns:a16="http://schemas.microsoft.com/office/drawing/2014/main" id="{27BC75D9-7ABF-4446-BCAC-6305BFAC2AD7}"/>
                </a:ext>
              </a:extLst>
            </p:cNvPr>
            <p:cNvSpPr>
              <a:spLocks/>
            </p:cNvSpPr>
            <p:nvPr userDrawn="1"/>
          </p:nvSpPr>
          <p:spPr bwMode="auto">
            <a:xfrm>
              <a:off x="8672513" y="3794125"/>
              <a:ext cx="92075" cy="107950"/>
            </a:xfrm>
            <a:custGeom>
              <a:avLst/>
              <a:gdLst>
                <a:gd name="T0" fmla="*/ 56 w 58"/>
                <a:gd name="T1" fmla="*/ 0 h 68"/>
                <a:gd name="T2" fmla="*/ 58 w 58"/>
                <a:gd name="T3" fmla="*/ 68 h 68"/>
                <a:gd name="T4" fmla="*/ 0 w 58"/>
                <a:gd name="T5" fmla="*/ 60 h 68"/>
              </a:gdLst>
              <a:ahLst/>
              <a:cxnLst>
                <a:cxn ang="0">
                  <a:pos x="T0" y="T1"/>
                </a:cxn>
                <a:cxn ang="0">
                  <a:pos x="T2" y="T3"/>
                </a:cxn>
                <a:cxn ang="0">
                  <a:pos x="T4" y="T5"/>
                </a:cxn>
              </a:cxnLst>
              <a:rect l="0" t="0" r="r" b="b"/>
              <a:pathLst>
                <a:path w="58" h="68">
                  <a:moveTo>
                    <a:pt x="56" y="0"/>
                  </a:moveTo>
                  <a:lnTo>
                    <a:pt x="58" y="68"/>
                  </a:lnTo>
                  <a:lnTo>
                    <a:pt x="0" y="60"/>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 name="Line 21">
              <a:extLst>
                <a:ext uri="{FF2B5EF4-FFF2-40B4-BE49-F238E27FC236}">
                  <a16:creationId xmlns:a16="http://schemas.microsoft.com/office/drawing/2014/main" id="{5610FCC9-A0D7-4774-8D94-A4F50592000F}"/>
                </a:ext>
              </a:extLst>
            </p:cNvPr>
            <p:cNvSpPr>
              <a:spLocks noChangeShapeType="1"/>
            </p:cNvSpPr>
            <p:nvPr userDrawn="1"/>
          </p:nvSpPr>
          <p:spPr bwMode="auto">
            <a:xfrm flipH="1">
              <a:off x="9405938" y="3584575"/>
              <a:ext cx="9525" cy="168275"/>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 name="Freeform 22">
              <a:extLst>
                <a:ext uri="{FF2B5EF4-FFF2-40B4-BE49-F238E27FC236}">
                  <a16:creationId xmlns:a16="http://schemas.microsoft.com/office/drawing/2014/main" id="{42F0B978-84EA-4C78-A1DB-15E264B0161E}"/>
                </a:ext>
              </a:extLst>
            </p:cNvPr>
            <p:cNvSpPr>
              <a:spLocks/>
            </p:cNvSpPr>
            <p:nvPr userDrawn="1"/>
          </p:nvSpPr>
          <p:spPr bwMode="auto">
            <a:xfrm>
              <a:off x="8780463" y="3787775"/>
              <a:ext cx="142875" cy="260350"/>
            </a:xfrm>
            <a:custGeom>
              <a:avLst/>
              <a:gdLst>
                <a:gd name="T0" fmla="*/ 0 w 90"/>
                <a:gd name="T1" fmla="*/ 150 h 164"/>
                <a:gd name="T2" fmla="*/ 90 w 90"/>
                <a:gd name="T3" fmla="*/ 164 h 164"/>
                <a:gd name="T4" fmla="*/ 90 w 90"/>
                <a:gd name="T5" fmla="*/ 0 h 164"/>
              </a:gdLst>
              <a:ahLst/>
              <a:cxnLst>
                <a:cxn ang="0">
                  <a:pos x="T0" y="T1"/>
                </a:cxn>
                <a:cxn ang="0">
                  <a:pos x="T2" y="T3"/>
                </a:cxn>
                <a:cxn ang="0">
                  <a:pos x="T4" y="T5"/>
                </a:cxn>
              </a:cxnLst>
              <a:rect l="0" t="0" r="r" b="b"/>
              <a:pathLst>
                <a:path w="90" h="164">
                  <a:moveTo>
                    <a:pt x="0" y="150"/>
                  </a:moveTo>
                  <a:lnTo>
                    <a:pt x="90" y="164"/>
                  </a:lnTo>
                  <a:lnTo>
                    <a:pt x="90" y="0"/>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 name="Freeform 23">
              <a:extLst>
                <a:ext uri="{FF2B5EF4-FFF2-40B4-BE49-F238E27FC236}">
                  <a16:creationId xmlns:a16="http://schemas.microsoft.com/office/drawing/2014/main" id="{DBE1BC60-24FA-41D3-B302-43A956D1B0AA}"/>
                </a:ext>
              </a:extLst>
            </p:cNvPr>
            <p:cNvSpPr>
              <a:spLocks/>
            </p:cNvSpPr>
            <p:nvPr userDrawn="1"/>
          </p:nvSpPr>
          <p:spPr bwMode="auto">
            <a:xfrm>
              <a:off x="8672513" y="3327400"/>
              <a:ext cx="796925" cy="482600"/>
            </a:xfrm>
            <a:custGeom>
              <a:avLst/>
              <a:gdLst>
                <a:gd name="T0" fmla="*/ 220 w 251"/>
                <a:gd name="T1" fmla="*/ 6 h 152"/>
                <a:gd name="T2" fmla="*/ 152 w 251"/>
                <a:gd name="T3" fmla="*/ 1 h 152"/>
                <a:gd name="T4" fmla="*/ 105 w 251"/>
                <a:gd name="T5" fmla="*/ 0 h 152"/>
                <a:gd name="T6" fmla="*/ 60 w 251"/>
                <a:gd name="T7" fmla="*/ 0 h 152"/>
                <a:gd name="T8" fmla="*/ 48 w 251"/>
                <a:gd name="T9" fmla="*/ 0 h 152"/>
                <a:gd name="T10" fmla="*/ 16 w 251"/>
                <a:gd name="T11" fmla="*/ 31 h 152"/>
                <a:gd name="T12" fmla="*/ 0 w 251"/>
                <a:gd name="T13" fmla="*/ 104 h 152"/>
                <a:gd name="T14" fmla="*/ 48 w 251"/>
                <a:gd name="T15" fmla="*/ 152 h 152"/>
                <a:gd name="T16" fmla="*/ 60 w 251"/>
                <a:gd name="T17" fmla="*/ 152 h 152"/>
                <a:gd name="T18" fmla="*/ 108 w 251"/>
                <a:gd name="T19" fmla="*/ 104 h 152"/>
                <a:gd name="T20" fmla="*/ 112 w 251"/>
                <a:gd name="T21" fmla="*/ 71 h 152"/>
                <a:gd name="T22" fmla="*/ 117 w 251"/>
                <a:gd name="T23" fmla="*/ 74 h 152"/>
                <a:gd name="T24" fmla="*/ 179 w 251"/>
                <a:gd name="T25" fmla="*/ 99 h 152"/>
                <a:gd name="T26" fmla="*/ 236 w 251"/>
                <a:gd name="T27" fmla="*/ 71 h 152"/>
                <a:gd name="T28" fmla="*/ 241 w 251"/>
                <a:gd name="T29" fmla="*/ 59 h 152"/>
                <a:gd name="T30" fmla="*/ 220 w 251"/>
                <a:gd name="T31" fmla="*/ 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1" h="152">
                  <a:moveTo>
                    <a:pt x="220" y="6"/>
                  </a:moveTo>
                  <a:cubicBezTo>
                    <a:pt x="220" y="6"/>
                    <a:pt x="194" y="0"/>
                    <a:pt x="152" y="1"/>
                  </a:cubicBezTo>
                  <a:cubicBezTo>
                    <a:pt x="110" y="2"/>
                    <a:pt x="105" y="0"/>
                    <a:pt x="105" y="0"/>
                  </a:cubicBezTo>
                  <a:cubicBezTo>
                    <a:pt x="105" y="0"/>
                    <a:pt x="77" y="0"/>
                    <a:pt x="60" y="0"/>
                  </a:cubicBezTo>
                  <a:cubicBezTo>
                    <a:pt x="48" y="0"/>
                    <a:pt x="48" y="0"/>
                    <a:pt x="48" y="0"/>
                  </a:cubicBezTo>
                  <a:cubicBezTo>
                    <a:pt x="22" y="0"/>
                    <a:pt x="26" y="0"/>
                    <a:pt x="16" y="31"/>
                  </a:cubicBezTo>
                  <a:cubicBezTo>
                    <a:pt x="7" y="62"/>
                    <a:pt x="0" y="104"/>
                    <a:pt x="0" y="104"/>
                  </a:cubicBezTo>
                  <a:cubicBezTo>
                    <a:pt x="0" y="130"/>
                    <a:pt x="22" y="152"/>
                    <a:pt x="48" y="152"/>
                  </a:cubicBezTo>
                  <a:cubicBezTo>
                    <a:pt x="60" y="152"/>
                    <a:pt x="60" y="152"/>
                    <a:pt x="60" y="152"/>
                  </a:cubicBezTo>
                  <a:cubicBezTo>
                    <a:pt x="86" y="152"/>
                    <a:pt x="108" y="130"/>
                    <a:pt x="108" y="104"/>
                  </a:cubicBezTo>
                  <a:cubicBezTo>
                    <a:pt x="112" y="71"/>
                    <a:pt x="112" y="71"/>
                    <a:pt x="112" y="71"/>
                  </a:cubicBezTo>
                  <a:cubicBezTo>
                    <a:pt x="113" y="72"/>
                    <a:pt x="115" y="73"/>
                    <a:pt x="117" y="74"/>
                  </a:cubicBezTo>
                  <a:cubicBezTo>
                    <a:pt x="179" y="99"/>
                    <a:pt x="179" y="99"/>
                    <a:pt x="179" y="99"/>
                  </a:cubicBezTo>
                  <a:cubicBezTo>
                    <a:pt x="201" y="108"/>
                    <a:pt x="226" y="95"/>
                    <a:pt x="236" y="71"/>
                  </a:cubicBezTo>
                  <a:cubicBezTo>
                    <a:pt x="241" y="59"/>
                    <a:pt x="241" y="59"/>
                    <a:pt x="241" y="59"/>
                  </a:cubicBezTo>
                  <a:cubicBezTo>
                    <a:pt x="251" y="35"/>
                    <a:pt x="242" y="15"/>
                    <a:pt x="220" y="6"/>
                  </a:cubicBez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24">
              <a:extLst>
                <a:ext uri="{FF2B5EF4-FFF2-40B4-BE49-F238E27FC236}">
                  <a16:creationId xmlns:a16="http://schemas.microsoft.com/office/drawing/2014/main" id="{A99EDEFC-EAFF-4103-852E-749232E55577}"/>
                </a:ext>
              </a:extLst>
            </p:cNvPr>
            <p:cNvSpPr>
              <a:spLocks/>
            </p:cNvSpPr>
            <p:nvPr userDrawn="1"/>
          </p:nvSpPr>
          <p:spPr bwMode="auto">
            <a:xfrm>
              <a:off x="8697913" y="3330575"/>
              <a:ext cx="771525" cy="479425"/>
            </a:xfrm>
            <a:custGeom>
              <a:avLst/>
              <a:gdLst>
                <a:gd name="T0" fmla="*/ 0 w 243"/>
                <a:gd name="T1" fmla="*/ 130 h 151"/>
                <a:gd name="T2" fmla="*/ 40 w 243"/>
                <a:gd name="T3" fmla="*/ 151 h 151"/>
                <a:gd name="T4" fmla="*/ 52 w 243"/>
                <a:gd name="T5" fmla="*/ 151 h 151"/>
                <a:gd name="T6" fmla="*/ 100 w 243"/>
                <a:gd name="T7" fmla="*/ 103 h 151"/>
                <a:gd name="T8" fmla="*/ 102 w 243"/>
                <a:gd name="T9" fmla="*/ 86 h 151"/>
                <a:gd name="T10" fmla="*/ 104 w 243"/>
                <a:gd name="T11" fmla="*/ 70 h 151"/>
                <a:gd name="T12" fmla="*/ 171 w 243"/>
                <a:gd name="T13" fmla="*/ 98 h 151"/>
                <a:gd name="T14" fmla="*/ 228 w 243"/>
                <a:gd name="T15" fmla="*/ 70 h 151"/>
                <a:gd name="T16" fmla="*/ 233 w 243"/>
                <a:gd name="T17" fmla="*/ 58 h 151"/>
                <a:gd name="T18" fmla="*/ 212 w 243"/>
                <a:gd name="T19" fmla="*/ 5 h 151"/>
                <a:gd name="T20" fmla="*/ 155 w 243"/>
                <a:gd name="T21"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151">
                  <a:moveTo>
                    <a:pt x="0" y="130"/>
                  </a:moveTo>
                  <a:cubicBezTo>
                    <a:pt x="9" y="142"/>
                    <a:pt x="23" y="151"/>
                    <a:pt x="40" y="151"/>
                  </a:cubicBezTo>
                  <a:cubicBezTo>
                    <a:pt x="52" y="151"/>
                    <a:pt x="52" y="151"/>
                    <a:pt x="52" y="151"/>
                  </a:cubicBezTo>
                  <a:cubicBezTo>
                    <a:pt x="78" y="151"/>
                    <a:pt x="100" y="129"/>
                    <a:pt x="100" y="103"/>
                  </a:cubicBezTo>
                  <a:cubicBezTo>
                    <a:pt x="102" y="86"/>
                    <a:pt x="102" y="86"/>
                    <a:pt x="102" y="86"/>
                  </a:cubicBezTo>
                  <a:cubicBezTo>
                    <a:pt x="104" y="70"/>
                    <a:pt x="104" y="70"/>
                    <a:pt x="104" y="70"/>
                  </a:cubicBezTo>
                  <a:cubicBezTo>
                    <a:pt x="171" y="98"/>
                    <a:pt x="171" y="98"/>
                    <a:pt x="171" y="98"/>
                  </a:cubicBezTo>
                  <a:cubicBezTo>
                    <a:pt x="193" y="107"/>
                    <a:pt x="218" y="94"/>
                    <a:pt x="228" y="70"/>
                  </a:cubicBezTo>
                  <a:cubicBezTo>
                    <a:pt x="233" y="58"/>
                    <a:pt x="233" y="58"/>
                    <a:pt x="233" y="58"/>
                  </a:cubicBezTo>
                  <a:cubicBezTo>
                    <a:pt x="243" y="34"/>
                    <a:pt x="234" y="14"/>
                    <a:pt x="212" y="5"/>
                  </a:cubicBezTo>
                  <a:cubicBezTo>
                    <a:pt x="155" y="0"/>
                    <a:pt x="155" y="0"/>
                    <a:pt x="155"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 name="Freeform 25">
              <a:extLst>
                <a:ext uri="{FF2B5EF4-FFF2-40B4-BE49-F238E27FC236}">
                  <a16:creationId xmlns:a16="http://schemas.microsoft.com/office/drawing/2014/main" id="{F6164645-B67F-4EF8-B9DF-652E54432573}"/>
                </a:ext>
              </a:extLst>
            </p:cNvPr>
            <p:cNvSpPr>
              <a:spLocks/>
            </p:cNvSpPr>
            <p:nvPr userDrawn="1"/>
          </p:nvSpPr>
          <p:spPr bwMode="auto">
            <a:xfrm>
              <a:off x="8577263" y="2911475"/>
              <a:ext cx="161925" cy="415925"/>
            </a:xfrm>
            <a:custGeom>
              <a:avLst/>
              <a:gdLst>
                <a:gd name="T0" fmla="*/ 8 w 51"/>
                <a:gd name="T1" fmla="*/ 73 h 131"/>
                <a:gd name="T2" fmla="*/ 1 w 51"/>
                <a:gd name="T3" fmla="*/ 59 h 131"/>
                <a:gd name="T4" fmla="*/ 44 w 51"/>
                <a:gd name="T5" fmla="*/ 0 h 131"/>
                <a:gd name="T6" fmla="*/ 51 w 51"/>
                <a:gd name="T7" fmla="*/ 131 h 131"/>
              </a:gdLst>
              <a:ahLst/>
              <a:cxnLst>
                <a:cxn ang="0">
                  <a:pos x="T0" y="T1"/>
                </a:cxn>
                <a:cxn ang="0">
                  <a:pos x="T2" y="T3"/>
                </a:cxn>
                <a:cxn ang="0">
                  <a:pos x="T4" y="T5"/>
                </a:cxn>
                <a:cxn ang="0">
                  <a:pos x="T6" y="T7"/>
                </a:cxn>
              </a:cxnLst>
              <a:rect l="0" t="0" r="r" b="b"/>
              <a:pathLst>
                <a:path w="51" h="131">
                  <a:moveTo>
                    <a:pt x="8" y="73"/>
                  </a:moveTo>
                  <a:cubicBezTo>
                    <a:pt x="4" y="68"/>
                    <a:pt x="1" y="63"/>
                    <a:pt x="1" y="59"/>
                  </a:cubicBezTo>
                  <a:cubicBezTo>
                    <a:pt x="0" y="47"/>
                    <a:pt x="44" y="0"/>
                    <a:pt x="44" y="0"/>
                  </a:cubicBezTo>
                  <a:cubicBezTo>
                    <a:pt x="51" y="131"/>
                    <a:pt x="51" y="131"/>
                    <a:pt x="51" y="131"/>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 name="Freeform 26">
              <a:extLst>
                <a:ext uri="{FF2B5EF4-FFF2-40B4-BE49-F238E27FC236}">
                  <a16:creationId xmlns:a16="http://schemas.microsoft.com/office/drawing/2014/main" id="{D25E423C-1228-4BB4-B023-DF56071CE21B}"/>
                </a:ext>
              </a:extLst>
            </p:cNvPr>
            <p:cNvSpPr>
              <a:spLocks/>
            </p:cNvSpPr>
            <p:nvPr userDrawn="1"/>
          </p:nvSpPr>
          <p:spPr bwMode="auto">
            <a:xfrm>
              <a:off x="8456613" y="2635250"/>
              <a:ext cx="958850" cy="508000"/>
            </a:xfrm>
            <a:custGeom>
              <a:avLst/>
              <a:gdLst>
                <a:gd name="T0" fmla="*/ 302 w 302"/>
                <a:gd name="T1" fmla="*/ 0 h 160"/>
                <a:gd name="T2" fmla="*/ 297 w 302"/>
                <a:gd name="T3" fmla="*/ 19 h 160"/>
                <a:gd name="T4" fmla="*/ 291 w 302"/>
                <a:gd name="T5" fmla="*/ 23 h 160"/>
                <a:gd name="T6" fmla="*/ 201 w 302"/>
                <a:gd name="T7" fmla="*/ 8 h 160"/>
                <a:gd name="T8" fmla="*/ 174 w 302"/>
                <a:gd name="T9" fmla="*/ 8 h 160"/>
                <a:gd name="T10" fmla="*/ 162 w 302"/>
                <a:gd name="T11" fmla="*/ 25 h 160"/>
                <a:gd name="T12" fmla="*/ 131 w 302"/>
                <a:gd name="T13" fmla="*/ 8 h 160"/>
                <a:gd name="T14" fmla="*/ 118 w 302"/>
                <a:gd name="T15" fmla="*/ 17 h 160"/>
                <a:gd name="T16" fmla="*/ 79 w 302"/>
                <a:gd name="T17" fmla="*/ 33 h 160"/>
                <a:gd name="T18" fmla="*/ 57 w 302"/>
                <a:gd name="T19" fmla="*/ 57 h 160"/>
                <a:gd name="T20" fmla="*/ 0 w 302"/>
                <a:gd name="T21" fmla="*/ 146 h 160"/>
                <a:gd name="T22" fmla="*/ 3 w 302"/>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160">
                  <a:moveTo>
                    <a:pt x="302" y="0"/>
                  </a:moveTo>
                  <a:cubicBezTo>
                    <a:pt x="297" y="19"/>
                    <a:pt x="297" y="19"/>
                    <a:pt x="297" y="19"/>
                  </a:cubicBezTo>
                  <a:cubicBezTo>
                    <a:pt x="297" y="22"/>
                    <a:pt x="294" y="23"/>
                    <a:pt x="291" y="23"/>
                  </a:cubicBezTo>
                  <a:cubicBezTo>
                    <a:pt x="201" y="8"/>
                    <a:pt x="201" y="8"/>
                    <a:pt x="201" y="8"/>
                  </a:cubicBezTo>
                  <a:cubicBezTo>
                    <a:pt x="193" y="6"/>
                    <a:pt x="174" y="8"/>
                    <a:pt x="174" y="8"/>
                  </a:cubicBezTo>
                  <a:cubicBezTo>
                    <a:pt x="162" y="25"/>
                    <a:pt x="162" y="25"/>
                    <a:pt x="162" y="25"/>
                  </a:cubicBezTo>
                  <a:cubicBezTo>
                    <a:pt x="131" y="8"/>
                    <a:pt x="131" y="8"/>
                    <a:pt x="131" y="8"/>
                  </a:cubicBezTo>
                  <a:cubicBezTo>
                    <a:pt x="118" y="17"/>
                    <a:pt x="118" y="17"/>
                    <a:pt x="118" y="17"/>
                  </a:cubicBezTo>
                  <a:cubicBezTo>
                    <a:pt x="79" y="33"/>
                    <a:pt x="79" y="33"/>
                    <a:pt x="79" y="33"/>
                  </a:cubicBezTo>
                  <a:cubicBezTo>
                    <a:pt x="68" y="37"/>
                    <a:pt x="57" y="57"/>
                    <a:pt x="57" y="57"/>
                  </a:cubicBezTo>
                  <a:cubicBezTo>
                    <a:pt x="57" y="57"/>
                    <a:pt x="0" y="129"/>
                    <a:pt x="0" y="146"/>
                  </a:cubicBezTo>
                  <a:cubicBezTo>
                    <a:pt x="0" y="150"/>
                    <a:pt x="1" y="155"/>
                    <a:pt x="3" y="16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 name="Freeform 27">
              <a:extLst>
                <a:ext uri="{FF2B5EF4-FFF2-40B4-BE49-F238E27FC236}">
                  <a16:creationId xmlns:a16="http://schemas.microsoft.com/office/drawing/2014/main" id="{8EFD4890-3E3B-4CD4-A4EF-66AAE925C429}"/>
                </a:ext>
              </a:extLst>
            </p:cNvPr>
            <p:cNvSpPr>
              <a:spLocks/>
            </p:cNvSpPr>
            <p:nvPr userDrawn="1"/>
          </p:nvSpPr>
          <p:spPr bwMode="auto">
            <a:xfrm>
              <a:off x="9469438" y="2527300"/>
              <a:ext cx="146050" cy="142875"/>
            </a:xfrm>
            <a:custGeom>
              <a:avLst/>
              <a:gdLst>
                <a:gd name="T0" fmla="*/ 8 w 46"/>
                <a:gd name="T1" fmla="*/ 9 h 45"/>
                <a:gd name="T2" fmla="*/ 36 w 46"/>
                <a:gd name="T3" fmla="*/ 7 h 45"/>
                <a:gd name="T4" fmla="*/ 38 w 46"/>
                <a:gd name="T5" fmla="*/ 36 h 45"/>
                <a:gd name="T6" fmla="*/ 10 w 46"/>
                <a:gd name="T7" fmla="*/ 38 h 45"/>
                <a:gd name="T8" fmla="*/ 8 w 46"/>
                <a:gd name="T9" fmla="*/ 9 h 45"/>
              </a:gdLst>
              <a:ahLst/>
              <a:cxnLst>
                <a:cxn ang="0">
                  <a:pos x="T0" y="T1"/>
                </a:cxn>
                <a:cxn ang="0">
                  <a:pos x="T2" y="T3"/>
                </a:cxn>
                <a:cxn ang="0">
                  <a:pos x="T4" y="T5"/>
                </a:cxn>
                <a:cxn ang="0">
                  <a:pos x="T6" y="T7"/>
                </a:cxn>
                <a:cxn ang="0">
                  <a:pos x="T8" y="T9"/>
                </a:cxn>
              </a:cxnLst>
              <a:rect l="0" t="0" r="r" b="b"/>
              <a:pathLst>
                <a:path w="46" h="45">
                  <a:moveTo>
                    <a:pt x="8" y="9"/>
                  </a:moveTo>
                  <a:cubicBezTo>
                    <a:pt x="15" y="0"/>
                    <a:pt x="28" y="0"/>
                    <a:pt x="36" y="7"/>
                  </a:cubicBezTo>
                  <a:cubicBezTo>
                    <a:pt x="45" y="14"/>
                    <a:pt x="46" y="27"/>
                    <a:pt x="38" y="36"/>
                  </a:cubicBezTo>
                  <a:cubicBezTo>
                    <a:pt x="31" y="44"/>
                    <a:pt x="18" y="45"/>
                    <a:pt x="10" y="38"/>
                  </a:cubicBezTo>
                  <a:cubicBezTo>
                    <a:pt x="1" y="30"/>
                    <a:pt x="0" y="18"/>
                    <a:pt x="8" y="9"/>
                  </a:cubicBez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28">
              <a:extLst>
                <a:ext uri="{FF2B5EF4-FFF2-40B4-BE49-F238E27FC236}">
                  <a16:creationId xmlns:a16="http://schemas.microsoft.com/office/drawing/2014/main" id="{80D4A834-EF8C-451E-848B-C71A561F4B55}"/>
                </a:ext>
              </a:extLst>
            </p:cNvPr>
            <p:cNvSpPr>
              <a:spLocks/>
            </p:cNvSpPr>
            <p:nvPr userDrawn="1"/>
          </p:nvSpPr>
          <p:spPr bwMode="auto">
            <a:xfrm>
              <a:off x="9494838" y="2527300"/>
              <a:ext cx="120650" cy="142875"/>
            </a:xfrm>
            <a:custGeom>
              <a:avLst/>
              <a:gdLst>
                <a:gd name="T0" fmla="*/ 0 w 38"/>
                <a:gd name="T1" fmla="*/ 9 h 45"/>
                <a:gd name="T2" fmla="*/ 28 w 38"/>
                <a:gd name="T3" fmla="*/ 7 h 45"/>
                <a:gd name="T4" fmla="*/ 30 w 38"/>
                <a:gd name="T5" fmla="*/ 36 h 45"/>
                <a:gd name="T6" fmla="*/ 2 w 38"/>
                <a:gd name="T7" fmla="*/ 38 h 45"/>
              </a:gdLst>
              <a:ahLst/>
              <a:cxnLst>
                <a:cxn ang="0">
                  <a:pos x="T0" y="T1"/>
                </a:cxn>
                <a:cxn ang="0">
                  <a:pos x="T2" y="T3"/>
                </a:cxn>
                <a:cxn ang="0">
                  <a:pos x="T4" y="T5"/>
                </a:cxn>
                <a:cxn ang="0">
                  <a:pos x="T6" y="T7"/>
                </a:cxn>
              </a:cxnLst>
              <a:rect l="0" t="0" r="r" b="b"/>
              <a:pathLst>
                <a:path w="38" h="45">
                  <a:moveTo>
                    <a:pt x="0" y="9"/>
                  </a:moveTo>
                  <a:cubicBezTo>
                    <a:pt x="7" y="0"/>
                    <a:pt x="20" y="0"/>
                    <a:pt x="28" y="7"/>
                  </a:cubicBezTo>
                  <a:cubicBezTo>
                    <a:pt x="37" y="14"/>
                    <a:pt x="38" y="27"/>
                    <a:pt x="30" y="36"/>
                  </a:cubicBezTo>
                  <a:cubicBezTo>
                    <a:pt x="23" y="44"/>
                    <a:pt x="10" y="45"/>
                    <a:pt x="2" y="38"/>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3" name="Freeform 29">
              <a:extLst>
                <a:ext uri="{FF2B5EF4-FFF2-40B4-BE49-F238E27FC236}">
                  <a16:creationId xmlns:a16="http://schemas.microsoft.com/office/drawing/2014/main" id="{25FB44EE-340D-46E8-A25F-E3F3F31EB754}"/>
                </a:ext>
              </a:extLst>
            </p:cNvPr>
            <p:cNvSpPr>
              <a:spLocks/>
            </p:cNvSpPr>
            <p:nvPr userDrawn="1"/>
          </p:nvSpPr>
          <p:spPr bwMode="auto">
            <a:xfrm>
              <a:off x="9421813" y="2492375"/>
              <a:ext cx="142875" cy="146050"/>
            </a:xfrm>
            <a:custGeom>
              <a:avLst/>
              <a:gdLst>
                <a:gd name="T0" fmla="*/ 7 w 45"/>
                <a:gd name="T1" fmla="*/ 10 h 46"/>
                <a:gd name="T2" fmla="*/ 36 w 45"/>
                <a:gd name="T3" fmla="*/ 8 h 46"/>
                <a:gd name="T4" fmla="*/ 38 w 45"/>
                <a:gd name="T5" fmla="*/ 36 h 46"/>
                <a:gd name="T6" fmla="*/ 9 w 45"/>
                <a:gd name="T7" fmla="*/ 39 h 46"/>
                <a:gd name="T8" fmla="*/ 7 w 45"/>
                <a:gd name="T9" fmla="*/ 10 h 46"/>
              </a:gdLst>
              <a:ahLst/>
              <a:cxnLst>
                <a:cxn ang="0">
                  <a:pos x="T0" y="T1"/>
                </a:cxn>
                <a:cxn ang="0">
                  <a:pos x="T2" y="T3"/>
                </a:cxn>
                <a:cxn ang="0">
                  <a:pos x="T4" y="T5"/>
                </a:cxn>
                <a:cxn ang="0">
                  <a:pos x="T6" y="T7"/>
                </a:cxn>
                <a:cxn ang="0">
                  <a:pos x="T8" y="T9"/>
                </a:cxn>
              </a:cxnLst>
              <a:rect l="0" t="0" r="r" b="b"/>
              <a:pathLst>
                <a:path w="45" h="46">
                  <a:moveTo>
                    <a:pt x="7" y="10"/>
                  </a:moveTo>
                  <a:cubicBezTo>
                    <a:pt x="14" y="1"/>
                    <a:pt x="27" y="0"/>
                    <a:pt x="36" y="8"/>
                  </a:cubicBezTo>
                  <a:cubicBezTo>
                    <a:pt x="44" y="15"/>
                    <a:pt x="45" y="28"/>
                    <a:pt x="38" y="36"/>
                  </a:cubicBezTo>
                  <a:cubicBezTo>
                    <a:pt x="31" y="45"/>
                    <a:pt x="18" y="46"/>
                    <a:pt x="9" y="39"/>
                  </a:cubicBezTo>
                  <a:cubicBezTo>
                    <a:pt x="1" y="31"/>
                    <a:pt x="0" y="18"/>
                    <a:pt x="7" y="10"/>
                  </a:cubicBez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30">
              <a:extLst>
                <a:ext uri="{FF2B5EF4-FFF2-40B4-BE49-F238E27FC236}">
                  <a16:creationId xmlns:a16="http://schemas.microsoft.com/office/drawing/2014/main" id="{72799991-6E88-4307-BF1F-7A86A9C680EB}"/>
                </a:ext>
              </a:extLst>
            </p:cNvPr>
            <p:cNvSpPr>
              <a:spLocks/>
            </p:cNvSpPr>
            <p:nvPr userDrawn="1"/>
          </p:nvSpPr>
          <p:spPr bwMode="auto">
            <a:xfrm>
              <a:off x="9431338" y="2492375"/>
              <a:ext cx="130175" cy="79375"/>
            </a:xfrm>
            <a:custGeom>
              <a:avLst/>
              <a:gdLst>
                <a:gd name="T0" fmla="*/ 0 w 41"/>
                <a:gd name="T1" fmla="*/ 17 h 25"/>
                <a:gd name="T2" fmla="*/ 4 w 41"/>
                <a:gd name="T3" fmla="*/ 10 h 25"/>
                <a:gd name="T4" fmla="*/ 33 w 41"/>
                <a:gd name="T5" fmla="*/ 8 h 25"/>
                <a:gd name="T6" fmla="*/ 40 w 41"/>
                <a:gd name="T7" fmla="*/ 25 h 25"/>
              </a:gdLst>
              <a:ahLst/>
              <a:cxnLst>
                <a:cxn ang="0">
                  <a:pos x="T0" y="T1"/>
                </a:cxn>
                <a:cxn ang="0">
                  <a:pos x="T2" y="T3"/>
                </a:cxn>
                <a:cxn ang="0">
                  <a:pos x="T4" y="T5"/>
                </a:cxn>
                <a:cxn ang="0">
                  <a:pos x="T6" y="T7"/>
                </a:cxn>
              </a:cxnLst>
              <a:rect l="0" t="0" r="r" b="b"/>
              <a:pathLst>
                <a:path w="41" h="25">
                  <a:moveTo>
                    <a:pt x="0" y="17"/>
                  </a:moveTo>
                  <a:cubicBezTo>
                    <a:pt x="1" y="14"/>
                    <a:pt x="2" y="12"/>
                    <a:pt x="4" y="10"/>
                  </a:cubicBezTo>
                  <a:cubicBezTo>
                    <a:pt x="11" y="1"/>
                    <a:pt x="24" y="0"/>
                    <a:pt x="33" y="8"/>
                  </a:cubicBezTo>
                  <a:cubicBezTo>
                    <a:pt x="38" y="12"/>
                    <a:pt x="41" y="19"/>
                    <a:pt x="40" y="25"/>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5" name="Freeform 31">
              <a:extLst>
                <a:ext uri="{FF2B5EF4-FFF2-40B4-BE49-F238E27FC236}">
                  <a16:creationId xmlns:a16="http://schemas.microsoft.com/office/drawing/2014/main" id="{83D9BB89-A8BD-48BD-8991-C2D66A81FE82}"/>
                </a:ext>
              </a:extLst>
            </p:cNvPr>
            <p:cNvSpPr>
              <a:spLocks/>
            </p:cNvSpPr>
            <p:nvPr userDrawn="1"/>
          </p:nvSpPr>
          <p:spPr bwMode="auto">
            <a:xfrm>
              <a:off x="8770938" y="2111375"/>
              <a:ext cx="368300" cy="603250"/>
            </a:xfrm>
            <a:custGeom>
              <a:avLst/>
              <a:gdLst>
                <a:gd name="T0" fmla="*/ 68 w 116"/>
                <a:gd name="T1" fmla="*/ 83 h 190"/>
                <a:gd name="T2" fmla="*/ 69 w 116"/>
                <a:gd name="T3" fmla="*/ 48 h 190"/>
                <a:gd name="T4" fmla="*/ 88 w 116"/>
                <a:gd name="T5" fmla="*/ 44 h 190"/>
                <a:gd name="T6" fmla="*/ 108 w 116"/>
                <a:gd name="T7" fmla="*/ 13 h 190"/>
                <a:gd name="T8" fmla="*/ 108 w 116"/>
                <a:gd name="T9" fmla="*/ 13 h 190"/>
                <a:gd name="T10" fmla="*/ 101 w 116"/>
                <a:gd name="T11" fmla="*/ 0 h 190"/>
                <a:gd name="T12" fmla="*/ 93 w 116"/>
                <a:gd name="T13" fmla="*/ 13 h 190"/>
                <a:gd name="T14" fmla="*/ 63 w 116"/>
                <a:gd name="T15" fmla="*/ 19 h 190"/>
                <a:gd name="T16" fmla="*/ 32 w 116"/>
                <a:gd name="T17" fmla="*/ 26 h 190"/>
                <a:gd name="T18" fmla="*/ 4 w 116"/>
                <a:gd name="T19" fmla="*/ 69 h 190"/>
                <a:gd name="T20" fmla="*/ 17 w 116"/>
                <a:gd name="T21" fmla="*/ 132 h 190"/>
                <a:gd name="T22" fmla="*/ 29 w 116"/>
                <a:gd name="T23" fmla="*/ 140 h 190"/>
                <a:gd name="T24" fmla="*/ 32 w 116"/>
                <a:gd name="T25" fmla="*/ 173 h 190"/>
                <a:gd name="T26" fmla="*/ 63 w 116"/>
                <a:gd name="T27" fmla="*/ 190 h 190"/>
                <a:gd name="T28" fmla="*/ 75 w 116"/>
                <a:gd name="T29" fmla="*/ 173 h 190"/>
                <a:gd name="T30" fmla="*/ 76 w 116"/>
                <a:gd name="T31" fmla="*/ 152 h 190"/>
                <a:gd name="T32" fmla="*/ 105 w 116"/>
                <a:gd name="T33" fmla="*/ 107 h 190"/>
                <a:gd name="T34" fmla="*/ 116 w 116"/>
                <a:gd name="T35" fmla="*/ 97 h 190"/>
                <a:gd name="T36" fmla="*/ 100 w 116"/>
                <a:gd name="T37" fmla="*/ 76 h 190"/>
                <a:gd name="T38" fmla="*/ 94 w 116"/>
                <a:gd name="T39" fmla="*/ 49 h 190"/>
                <a:gd name="T40" fmla="*/ 91 w 116"/>
                <a:gd name="T41" fmla="*/ 4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90">
                  <a:moveTo>
                    <a:pt x="68" y="83"/>
                  </a:moveTo>
                  <a:cubicBezTo>
                    <a:pt x="69" y="48"/>
                    <a:pt x="69" y="48"/>
                    <a:pt x="69" y="48"/>
                  </a:cubicBezTo>
                  <a:cubicBezTo>
                    <a:pt x="88" y="44"/>
                    <a:pt x="88" y="44"/>
                    <a:pt x="88" y="44"/>
                  </a:cubicBezTo>
                  <a:cubicBezTo>
                    <a:pt x="102" y="41"/>
                    <a:pt x="110" y="27"/>
                    <a:pt x="108" y="13"/>
                  </a:cubicBezTo>
                  <a:cubicBezTo>
                    <a:pt x="108" y="13"/>
                    <a:pt x="108" y="13"/>
                    <a:pt x="108" y="13"/>
                  </a:cubicBezTo>
                  <a:cubicBezTo>
                    <a:pt x="106" y="5"/>
                    <a:pt x="104" y="2"/>
                    <a:pt x="101" y="0"/>
                  </a:cubicBezTo>
                  <a:cubicBezTo>
                    <a:pt x="102" y="6"/>
                    <a:pt x="98" y="11"/>
                    <a:pt x="93" y="13"/>
                  </a:cubicBezTo>
                  <a:cubicBezTo>
                    <a:pt x="63" y="19"/>
                    <a:pt x="63" y="19"/>
                    <a:pt x="63" y="19"/>
                  </a:cubicBezTo>
                  <a:cubicBezTo>
                    <a:pt x="32" y="26"/>
                    <a:pt x="32" y="26"/>
                    <a:pt x="32" y="26"/>
                  </a:cubicBezTo>
                  <a:cubicBezTo>
                    <a:pt x="12" y="30"/>
                    <a:pt x="0" y="50"/>
                    <a:pt x="4" y="69"/>
                  </a:cubicBezTo>
                  <a:cubicBezTo>
                    <a:pt x="17" y="132"/>
                    <a:pt x="17" y="132"/>
                    <a:pt x="17" y="132"/>
                  </a:cubicBezTo>
                  <a:cubicBezTo>
                    <a:pt x="19" y="138"/>
                    <a:pt x="24" y="141"/>
                    <a:pt x="29" y="140"/>
                  </a:cubicBezTo>
                  <a:cubicBezTo>
                    <a:pt x="32" y="173"/>
                    <a:pt x="32" y="173"/>
                    <a:pt x="32" y="173"/>
                  </a:cubicBezTo>
                  <a:cubicBezTo>
                    <a:pt x="63" y="190"/>
                    <a:pt x="63" y="190"/>
                    <a:pt x="63" y="190"/>
                  </a:cubicBezTo>
                  <a:cubicBezTo>
                    <a:pt x="75" y="173"/>
                    <a:pt x="75" y="173"/>
                    <a:pt x="75" y="173"/>
                  </a:cubicBezTo>
                  <a:cubicBezTo>
                    <a:pt x="76" y="152"/>
                    <a:pt x="76" y="152"/>
                    <a:pt x="76" y="152"/>
                  </a:cubicBezTo>
                  <a:cubicBezTo>
                    <a:pt x="104" y="145"/>
                    <a:pt x="107" y="119"/>
                    <a:pt x="105" y="107"/>
                  </a:cubicBezTo>
                  <a:cubicBezTo>
                    <a:pt x="116" y="97"/>
                    <a:pt x="116" y="97"/>
                    <a:pt x="116" y="97"/>
                  </a:cubicBezTo>
                  <a:cubicBezTo>
                    <a:pt x="100" y="76"/>
                    <a:pt x="100" y="76"/>
                    <a:pt x="100" y="76"/>
                  </a:cubicBezTo>
                  <a:cubicBezTo>
                    <a:pt x="94" y="49"/>
                    <a:pt x="94" y="49"/>
                    <a:pt x="94" y="49"/>
                  </a:cubicBezTo>
                  <a:cubicBezTo>
                    <a:pt x="94" y="47"/>
                    <a:pt x="93" y="44"/>
                    <a:pt x="91" y="43"/>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6" name="Freeform 32">
              <a:extLst>
                <a:ext uri="{FF2B5EF4-FFF2-40B4-BE49-F238E27FC236}">
                  <a16:creationId xmlns:a16="http://schemas.microsoft.com/office/drawing/2014/main" id="{679E0ACE-908D-42D9-84CA-AF3FE45470AE}"/>
                </a:ext>
              </a:extLst>
            </p:cNvPr>
            <p:cNvSpPr>
              <a:spLocks/>
            </p:cNvSpPr>
            <p:nvPr userDrawn="1"/>
          </p:nvSpPr>
          <p:spPr bwMode="auto">
            <a:xfrm>
              <a:off x="8640763" y="1965325"/>
              <a:ext cx="352425" cy="279400"/>
            </a:xfrm>
            <a:custGeom>
              <a:avLst/>
              <a:gdLst>
                <a:gd name="T0" fmla="*/ 107 w 111"/>
                <a:gd name="T1" fmla="*/ 5 h 88"/>
                <a:gd name="T2" fmla="*/ 97 w 111"/>
                <a:gd name="T3" fmla="*/ 2 h 88"/>
                <a:gd name="T4" fmla="*/ 93 w 111"/>
                <a:gd name="T5" fmla="*/ 13 h 88"/>
                <a:gd name="T6" fmla="*/ 98 w 111"/>
                <a:gd name="T7" fmla="*/ 17 h 88"/>
                <a:gd name="T8" fmla="*/ 88 w 111"/>
                <a:gd name="T9" fmla="*/ 39 h 88"/>
                <a:gd name="T10" fmla="*/ 54 w 111"/>
                <a:gd name="T11" fmla="*/ 25 h 88"/>
                <a:gd name="T12" fmla="*/ 55 w 111"/>
                <a:gd name="T13" fmla="*/ 17 h 88"/>
                <a:gd name="T14" fmla="*/ 44 w 111"/>
                <a:gd name="T15" fmla="*/ 14 h 88"/>
                <a:gd name="T16" fmla="*/ 41 w 111"/>
                <a:gd name="T17" fmla="*/ 24 h 88"/>
                <a:gd name="T18" fmla="*/ 48 w 111"/>
                <a:gd name="T19" fmla="*/ 29 h 88"/>
                <a:gd name="T20" fmla="*/ 40 w 111"/>
                <a:gd name="T21" fmla="*/ 65 h 88"/>
                <a:gd name="T22" fmla="*/ 17 w 111"/>
                <a:gd name="T23" fmla="*/ 61 h 88"/>
                <a:gd name="T24" fmla="*/ 16 w 111"/>
                <a:gd name="T25" fmla="*/ 55 h 88"/>
                <a:gd name="T26" fmla="*/ 5 w 111"/>
                <a:gd name="T27" fmla="*/ 52 h 88"/>
                <a:gd name="T28" fmla="*/ 2 w 111"/>
                <a:gd name="T29" fmla="*/ 63 h 88"/>
                <a:gd name="T30" fmla="*/ 12 w 111"/>
                <a:gd name="T31" fmla="*/ 66 h 88"/>
                <a:gd name="T32" fmla="*/ 34 w 111"/>
                <a:gd name="T33" fmla="*/ 88 h 88"/>
                <a:gd name="T34" fmla="*/ 73 w 111"/>
                <a:gd name="T35" fmla="*/ 68 h 88"/>
                <a:gd name="T36" fmla="*/ 111 w 111"/>
                <a:gd name="T37" fmla="*/ 47 h 88"/>
                <a:gd name="T38" fmla="*/ 105 w 111"/>
                <a:gd name="T39" fmla="*/ 16 h 88"/>
                <a:gd name="T40" fmla="*/ 107 w 111"/>
                <a:gd name="T41"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88">
                  <a:moveTo>
                    <a:pt x="107" y="5"/>
                  </a:moveTo>
                  <a:cubicBezTo>
                    <a:pt x="105" y="1"/>
                    <a:pt x="101" y="0"/>
                    <a:pt x="97" y="2"/>
                  </a:cubicBezTo>
                  <a:cubicBezTo>
                    <a:pt x="93" y="4"/>
                    <a:pt x="91" y="9"/>
                    <a:pt x="93" y="13"/>
                  </a:cubicBezTo>
                  <a:cubicBezTo>
                    <a:pt x="94" y="15"/>
                    <a:pt x="96" y="16"/>
                    <a:pt x="98" y="17"/>
                  </a:cubicBezTo>
                  <a:cubicBezTo>
                    <a:pt x="88" y="39"/>
                    <a:pt x="88" y="39"/>
                    <a:pt x="88" y="39"/>
                  </a:cubicBezTo>
                  <a:cubicBezTo>
                    <a:pt x="54" y="25"/>
                    <a:pt x="54" y="25"/>
                    <a:pt x="54" y="25"/>
                  </a:cubicBezTo>
                  <a:cubicBezTo>
                    <a:pt x="56" y="23"/>
                    <a:pt x="56" y="20"/>
                    <a:pt x="55" y="17"/>
                  </a:cubicBezTo>
                  <a:cubicBezTo>
                    <a:pt x="52" y="13"/>
                    <a:pt x="48" y="12"/>
                    <a:pt x="44" y="14"/>
                  </a:cubicBezTo>
                  <a:cubicBezTo>
                    <a:pt x="40" y="16"/>
                    <a:pt x="38" y="21"/>
                    <a:pt x="41" y="24"/>
                  </a:cubicBezTo>
                  <a:cubicBezTo>
                    <a:pt x="42" y="27"/>
                    <a:pt x="45" y="29"/>
                    <a:pt x="48" y="29"/>
                  </a:cubicBezTo>
                  <a:cubicBezTo>
                    <a:pt x="40" y="65"/>
                    <a:pt x="40" y="65"/>
                    <a:pt x="40" y="65"/>
                  </a:cubicBezTo>
                  <a:cubicBezTo>
                    <a:pt x="17" y="61"/>
                    <a:pt x="17" y="61"/>
                    <a:pt x="17" y="61"/>
                  </a:cubicBezTo>
                  <a:cubicBezTo>
                    <a:pt x="17" y="59"/>
                    <a:pt x="17" y="57"/>
                    <a:pt x="16" y="55"/>
                  </a:cubicBezTo>
                  <a:cubicBezTo>
                    <a:pt x="14" y="51"/>
                    <a:pt x="9" y="50"/>
                    <a:pt x="5" y="52"/>
                  </a:cubicBezTo>
                  <a:cubicBezTo>
                    <a:pt x="1" y="54"/>
                    <a:pt x="0" y="59"/>
                    <a:pt x="2" y="63"/>
                  </a:cubicBezTo>
                  <a:cubicBezTo>
                    <a:pt x="4" y="66"/>
                    <a:pt x="8" y="68"/>
                    <a:pt x="12" y="66"/>
                  </a:cubicBezTo>
                  <a:cubicBezTo>
                    <a:pt x="34" y="88"/>
                    <a:pt x="34" y="88"/>
                    <a:pt x="34" y="88"/>
                  </a:cubicBezTo>
                  <a:cubicBezTo>
                    <a:pt x="73" y="68"/>
                    <a:pt x="73" y="68"/>
                    <a:pt x="73" y="68"/>
                  </a:cubicBezTo>
                  <a:cubicBezTo>
                    <a:pt x="111" y="47"/>
                    <a:pt x="111" y="47"/>
                    <a:pt x="111" y="47"/>
                  </a:cubicBezTo>
                  <a:cubicBezTo>
                    <a:pt x="105" y="16"/>
                    <a:pt x="105" y="16"/>
                    <a:pt x="105" y="16"/>
                  </a:cubicBezTo>
                  <a:cubicBezTo>
                    <a:pt x="108" y="14"/>
                    <a:pt x="109" y="9"/>
                    <a:pt x="107" y="5"/>
                  </a:cubicBez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33">
              <a:extLst>
                <a:ext uri="{FF2B5EF4-FFF2-40B4-BE49-F238E27FC236}">
                  <a16:creationId xmlns:a16="http://schemas.microsoft.com/office/drawing/2014/main" id="{C07F4D0A-0773-4EDA-80EE-022AC3631C13}"/>
                </a:ext>
              </a:extLst>
            </p:cNvPr>
            <p:cNvSpPr>
              <a:spLocks/>
            </p:cNvSpPr>
            <p:nvPr userDrawn="1"/>
          </p:nvSpPr>
          <p:spPr bwMode="auto">
            <a:xfrm>
              <a:off x="8640763" y="1965325"/>
              <a:ext cx="352425" cy="279400"/>
            </a:xfrm>
            <a:custGeom>
              <a:avLst/>
              <a:gdLst>
                <a:gd name="T0" fmla="*/ 107 w 111"/>
                <a:gd name="T1" fmla="*/ 5 h 88"/>
                <a:gd name="T2" fmla="*/ 97 w 111"/>
                <a:gd name="T3" fmla="*/ 2 h 88"/>
                <a:gd name="T4" fmla="*/ 93 w 111"/>
                <a:gd name="T5" fmla="*/ 13 h 88"/>
                <a:gd name="T6" fmla="*/ 98 w 111"/>
                <a:gd name="T7" fmla="*/ 17 h 88"/>
                <a:gd name="T8" fmla="*/ 88 w 111"/>
                <a:gd name="T9" fmla="*/ 39 h 88"/>
                <a:gd name="T10" fmla="*/ 54 w 111"/>
                <a:gd name="T11" fmla="*/ 25 h 88"/>
                <a:gd name="T12" fmla="*/ 55 w 111"/>
                <a:gd name="T13" fmla="*/ 17 h 88"/>
                <a:gd name="T14" fmla="*/ 44 w 111"/>
                <a:gd name="T15" fmla="*/ 14 h 88"/>
                <a:gd name="T16" fmla="*/ 41 w 111"/>
                <a:gd name="T17" fmla="*/ 24 h 88"/>
                <a:gd name="T18" fmla="*/ 48 w 111"/>
                <a:gd name="T19" fmla="*/ 29 h 88"/>
                <a:gd name="T20" fmla="*/ 40 w 111"/>
                <a:gd name="T21" fmla="*/ 65 h 88"/>
                <a:gd name="T22" fmla="*/ 17 w 111"/>
                <a:gd name="T23" fmla="*/ 61 h 88"/>
                <a:gd name="T24" fmla="*/ 16 w 111"/>
                <a:gd name="T25" fmla="*/ 55 h 88"/>
                <a:gd name="T26" fmla="*/ 5 w 111"/>
                <a:gd name="T27" fmla="*/ 52 h 88"/>
                <a:gd name="T28" fmla="*/ 2 w 111"/>
                <a:gd name="T29" fmla="*/ 63 h 88"/>
                <a:gd name="T30" fmla="*/ 12 w 111"/>
                <a:gd name="T31" fmla="*/ 66 h 88"/>
                <a:gd name="T32" fmla="*/ 34 w 111"/>
                <a:gd name="T33" fmla="*/ 88 h 88"/>
                <a:gd name="T34" fmla="*/ 73 w 111"/>
                <a:gd name="T35" fmla="*/ 68 h 88"/>
                <a:gd name="T36" fmla="*/ 111 w 111"/>
                <a:gd name="T37" fmla="*/ 47 h 88"/>
                <a:gd name="T38" fmla="*/ 105 w 111"/>
                <a:gd name="T39" fmla="*/ 16 h 88"/>
                <a:gd name="T40" fmla="*/ 107 w 111"/>
                <a:gd name="T41"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1" h="88">
                  <a:moveTo>
                    <a:pt x="107" y="5"/>
                  </a:moveTo>
                  <a:cubicBezTo>
                    <a:pt x="105" y="1"/>
                    <a:pt x="101" y="0"/>
                    <a:pt x="97" y="2"/>
                  </a:cubicBezTo>
                  <a:cubicBezTo>
                    <a:pt x="93" y="4"/>
                    <a:pt x="91" y="9"/>
                    <a:pt x="93" y="13"/>
                  </a:cubicBezTo>
                  <a:cubicBezTo>
                    <a:pt x="94" y="15"/>
                    <a:pt x="96" y="16"/>
                    <a:pt x="98" y="17"/>
                  </a:cubicBezTo>
                  <a:cubicBezTo>
                    <a:pt x="88" y="39"/>
                    <a:pt x="88" y="39"/>
                    <a:pt x="88" y="39"/>
                  </a:cubicBezTo>
                  <a:cubicBezTo>
                    <a:pt x="54" y="25"/>
                    <a:pt x="54" y="25"/>
                    <a:pt x="54" y="25"/>
                  </a:cubicBezTo>
                  <a:cubicBezTo>
                    <a:pt x="56" y="23"/>
                    <a:pt x="56" y="20"/>
                    <a:pt x="55" y="17"/>
                  </a:cubicBezTo>
                  <a:cubicBezTo>
                    <a:pt x="52" y="13"/>
                    <a:pt x="48" y="12"/>
                    <a:pt x="44" y="14"/>
                  </a:cubicBezTo>
                  <a:cubicBezTo>
                    <a:pt x="40" y="16"/>
                    <a:pt x="38" y="21"/>
                    <a:pt x="41" y="24"/>
                  </a:cubicBezTo>
                  <a:cubicBezTo>
                    <a:pt x="42" y="27"/>
                    <a:pt x="45" y="29"/>
                    <a:pt x="48" y="29"/>
                  </a:cubicBezTo>
                  <a:cubicBezTo>
                    <a:pt x="40" y="65"/>
                    <a:pt x="40" y="65"/>
                    <a:pt x="40" y="65"/>
                  </a:cubicBezTo>
                  <a:cubicBezTo>
                    <a:pt x="17" y="61"/>
                    <a:pt x="17" y="61"/>
                    <a:pt x="17" y="61"/>
                  </a:cubicBezTo>
                  <a:cubicBezTo>
                    <a:pt x="17" y="59"/>
                    <a:pt x="17" y="57"/>
                    <a:pt x="16" y="55"/>
                  </a:cubicBezTo>
                  <a:cubicBezTo>
                    <a:pt x="14" y="51"/>
                    <a:pt x="9" y="50"/>
                    <a:pt x="5" y="52"/>
                  </a:cubicBezTo>
                  <a:cubicBezTo>
                    <a:pt x="1" y="54"/>
                    <a:pt x="0" y="59"/>
                    <a:pt x="2" y="63"/>
                  </a:cubicBezTo>
                  <a:cubicBezTo>
                    <a:pt x="4" y="66"/>
                    <a:pt x="8" y="68"/>
                    <a:pt x="12" y="66"/>
                  </a:cubicBezTo>
                  <a:cubicBezTo>
                    <a:pt x="34" y="88"/>
                    <a:pt x="34" y="88"/>
                    <a:pt x="34" y="88"/>
                  </a:cubicBezTo>
                  <a:cubicBezTo>
                    <a:pt x="73" y="68"/>
                    <a:pt x="73" y="68"/>
                    <a:pt x="73" y="68"/>
                  </a:cubicBezTo>
                  <a:cubicBezTo>
                    <a:pt x="111" y="47"/>
                    <a:pt x="111" y="47"/>
                    <a:pt x="111" y="47"/>
                  </a:cubicBezTo>
                  <a:cubicBezTo>
                    <a:pt x="105" y="16"/>
                    <a:pt x="105" y="16"/>
                    <a:pt x="105" y="16"/>
                  </a:cubicBezTo>
                  <a:cubicBezTo>
                    <a:pt x="108" y="14"/>
                    <a:pt x="109" y="9"/>
                    <a:pt x="107" y="5"/>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8" name="Freeform 34">
              <a:extLst>
                <a:ext uri="{FF2B5EF4-FFF2-40B4-BE49-F238E27FC236}">
                  <a16:creationId xmlns:a16="http://schemas.microsoft.com/office/drawing/2014/main" id="{17689721-601A-411A-A9F3-1FDB698F9D86}"/>
                </a:ext>
              </a:extLst>
            </p:cNvPr>
            <p:cNvSpPr>
              <a:spLocks/>
            </p:cNvSpPr>
            <p:nvPr userDrawn="1"/>
          </p:nvSpPr>
          <p:spPr bwMode="auto">
            <a:xfrm>
              <a:off x="8748713" y="2114550"/>
              <a:ext cx="269875" cy="174625"/>
            </a:xfrm>
            <a:custGeom>
              <a:avLst/>
              <a:gdLst>
                <a:gd name="T0" fmla="*/ 170 w 170"/>
                <a:gd name="T1" fmla="*/ 28 h 110"/>
                <a:gd name="T2" fmla="*/ 16 w 170"/>
                <a:gd name="T3" fmla="*/ 110 h 110"/>
                <a:gd name="T4" fmla="*/ 0 w 170"/>
                <a:gd name="T5" fmla="*/ 82 h 110"/>
                <a:gd name="T6" fmla="*/ 154 w 170"/>
                <a:gd name="T7" fmla="*/ 0 h 110"/>
                <a:gd name="T8" fmla="*/ 170 w 170"/>
                <a:gd name="T9" fmla="*/ 28 h 110"/>
              </a:gdLst>
              <a:ahLst/>
              <a:cxnLst>
                <a:cxn ang="0">
                  <a:pos x="T0" y="T1"/>
                </a:cxn>
                <a:cxn ang="0">
                  <a:pos x="T2" y="T3"/>
                </a:cxn>
                <a:cxn ang="0">
                  <a:pos x="T4" y="T5"/>
                </a:cxn>
                <a:cxn ang="0">
                  <a:pos x="T6" y="T7"/>
                </a:cxn>
                <a:cxn ang="0">
                  <a:pos x="T8" y="T9"/>
                </a:cxn>
              </a:cxnLst>
              <a:rect l="0" t="0" r="r" b="b"/>
              <a:pathLst>
                <a:path w="170" h="110">
                  <a:moveTo>
                    <a:pt x="170" y="28"/>
                  </a:moveTo>
                  <a:lnTo>
                    <a:pt x="16" y="110"/>
                  </a:lnTo>
                  <a:lnTo>
                    <a:pt x="0" y="82"/>
                  </a:lnTo>
                  <a:lnTo>
                    <a:pt x="154" y="0"/>
                  </a:lnTo>
                  <a:lnTo>
                    <a:pt x="170" y="28"/>
                  </a:ln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35">
              <a:extLst>
                <a:ext uri="{FF2B5EF4-FFF2-40B4-BE49-F238E27FC236}">
                  <a16:creationId xmlns:a16="http://schemas.microsoft.com/office/drawing/2014/main" id="{D3D02708-F50E-401B-9BDD-917B6A129534}"/>
                </a:ext>
              </a:extLst>
            </p:cNvPr>
            <p:cNvSpPr>
              <a:spLocks/>
            </p:cNvSpPr>
            <p:nvPr userDrawn="1"/>
          </p:nvSpPr>
          <p:spPr bwMode="auto">
            <a:xfrm>
              <a:off x="8748713" y="2114550"/>
              <a:ext cx="269875" cy="174625"/>
            </a:xfrm>
            <a:custGeom>
              <a:avLst/>
              <a:gdLst>
                <a:gd name="T0" fmla="*/ 170 w 170"/>
                <a:gd name="T1" fmla="*/ 28 h 110"/>
                <a:gd name="T2" fmla="*/ 16 w 170"/>
                <a:gd name="T3" fmla="*/ 110 h 110"/>
                <a:gd name="T4" fmla="*/ 0 w 170"/>
                <a:gd name="T5" fmla="*/ 82 h 110"/>
                <a:gd name="T6" fmla="*/ 154 w 170"/>
                <a:gd name="T7" fmla="*/ 0 h 110"/>
                <a:gd name="T8" fmla="*/ 170 w 170"/>
                <a:gd name="T9" fmla="*/ 28 h 110"/>
              </a:gdLst>
              <a:ahLst/>
              <a:cxnLst>
                <a:cxn ang="0">
                  <a:pos x="T0" y="T1"/>
                </a:cxn>
                <a:cxn ang="0">
                  <a:pos x="T2" y="T3"/>
                </a:cxn>
                <a:cxn ang="0">
                  <a:pos x="T4" y="T5"/>
                </a:cxn>
                <a:cxn ang="0">
                  <a:pos x="T6" y="T7"/>
                </a:cxn>
                <a:cxn ang="0">
                  <a:pos x="T8" y="T9"/>
                </a:cxn>
              </a:cxnLst>
              <a:rect l="0" t="0" r="r" b="b"/>
              <a:pathLst>
                <a:path w="170" h="110">
                  <a:moveTo>
                    <a:pt x="170" y="28"/>
                  </a:moveTo>
                  <a:lnTo>
                    <a:pt x="16" y="110"/>
                  </a:lnTo>
                  <a:lnTo>
                    <a:pt x="0" y="82"/>
                  </a:lnTo>
                  <a:lnTo>
                    <a:pt x="154" y="0"/>
                  </a:lnTo>
                  <a:lnTo>
                    <a:pt x="170" y="28"/>
                  </a:ln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0" name="Freeform 36">
              <a:extLst>
                <a:ext uri="{FF2B5EF4-FFF2-40B4-BE49-F238E27FC236}">
                  <a16:creationId xmlns:a16="http://schemas.microsoft.com/office/drawing/2014/main" id="{A1C0AB78-5910-420D-BB18-CCFC9E931DE9}"/>
                </a:ext>
              </a:extLst>
            </p:cNvPr>
            <p:cNvSpPr>
              <a:spLocks/>
            </p:cNvSpPr>
            <p:nvPr userDrawn="1"/>
          </p:nvSpPr>
          <p:spPr bwMode="auto">
            <a:xfrm>
              <a:off x="8736013" y="3257550"/>
              <a:ext cx="403225" cy="88900"/>
            </a:xfrm>
            <a:custGeom>
              <a:avLst/>
              <a:gdLst>
                <a:gd name="T0" fmla="*/ 124 w 127"/>
                <a:gd name="T1" fmla="*/ 22 h 28"/>
                <a:gd name="T2" fmla="*/ 62 w 127"/>
                <a:gd name="T3" fmla="*/ 28 h 28"/>
                <a:gd name="T4" fmla="*/ 3 w 127"/>
                <a:gd name="T5" fmla="*/ 24 h 28"/>
                <a:gd name="T6" fmla="*/ 0 w 127"/>
                <a:gd name="T7" fmla="*/ 0 h 28"/>
                <a:gd name="T8" fmla="*/ 63 w 127"/>
                <a:gd name="T9" fmla="*/ 5 h 28"/>
                <a:gd name="T10" fmla="*/ 127 w 127"/>
                <a:gd name="T11" fmla="*/ 0 h 28"/>
                <a:gd name="T12" fmla="*/ 124 w 127"/>
                <a:gd name="T13" fmla="*/ 22 h 28"/>
              </a:gdLst>
              <a:ahLst/>
              <a:cxnLst>
                <a:cxn ang="0">
                  <a:pos x="T0" y="T1"/>
                </a:cxn>
                <a:cxn ang="0">
                  <a:pos x="T2" y="T3"/>
                </a:cxn>
                <a:cxn ang="0">
                  <a:pos x="T4" y="T5"/>
                </a:cxn>
                <a:cxn ang="0">
                  <a:pos x="T6" y="T7"/>
                </a:cxn>
                <a:cxn ang="0">
                  <a:pos x="T8" y="T9"/>
                </a:cxn>
                <a:cxn ang="0">
                  <a:pos x="T10" y="T11"/>
                </a:cxn>
                <a:cxn ang="0">
                  <a:pos x="T12" y="T13"/>
                </a:cxn>
              </a:cxnLst>
              <a:rect l="0" t="0" r="r" b="b"/>
              <a:pathLst>
                <a:path w="127" h="28">
                  <a:moveTo>
                    <a:pt x="124" y="22"/>
                  </a:moveTo>
                  <a:cubicBezTo>
                    <a:pt x="124" y="22"/>
                    <a:pt x="88" y="28"/>
                    <a:pt x="62" y="28"/>
                  </a:cubicBezTo>
                  <a:cubicBezTo>
                    <a:pt x="37" y="28"/>
                    <a:pt x="3" y="24"/>
                    <a:pt x="3" y="24"/>
                  </a:cubicBezTo>
                  <a:cubicBezTo>
                    <a:pt x="0" y="0"/>
                    <a:pt x="0" y="0"/>
                    <a:pt x="0" y="0"/>
                  </a:cubicBezTo>
                  <a:cubicBezTo>
                    <a:pt x="0" y="0"/>
                    <a:pt x="25" y="5"/>
                    <a:pt x="63" y="5"/>
                  </a:cubicBezTo>
                  <a:cubicBezTo>
                    <a:pt x="102" y="5"/>
                    <a:pt x="127" y="0"/>
                    <a:pt x="127" y="0"/>
                  </a:cubicBezTo>
                  <a:lnTo>
                    <a:pt x="124" y="22"/>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7">
              <a:extLst>
                <a:ext uri="{FF2B5EF4-FFF2-40B4-BE49-F238E27FC236}">
                  <a16:creationId xmlns:a16="http://schemas.microsoft.com/office/drawing/2014/main" id="{C9170DE0-B67A-4F9D-860B-E09B5087E839}"/>
                </a:ext>
              </a:extLst>
            </p:cNvPr>
            <p:cNvSpPr>
              <a:spLocks/>
            </p:cNvSpPr>
            <p:nvPr userDrawn="1"/>
          </p:nvSpPr>
          <p:spPr bwMode="auto">
            <a:xfrm>
              <a:off x="9126538" y="2660650"/>
              <a:ext cx="415925" cy="650875"/>
            </a:xfrm>
            <a:custGeom>
              <a:avLst/>
              <a:gdLst>
                <a:gd name="T0" fmla="*/ 0 w 131"/>
                <a:gd name="T1" fmla="*/ 205 h 205"/>
                <a:gd name="T2" fmla="*/ 6 w 131"/>
                <a:gd name="T3" fmla="*/ 76 h 205"/>
                <a:gd name="T4" fmla="*/ 108 w 131"/>
                <a:gd name="T5" fmla="*/ 45 h 205"/>
                <a:gd name="T6" fmla="*/ 131 w 131"/>
                <a:gd name="T7" fmla="*/ 0 h 205"/>
              </a:gdLst>
              <a:ahLst/>
              <a:cxnLst>
                <a:cxn ang="0">
                  <a:pos x="T0" y="T1"/>
                </a:cxn>
                <a:cxn ang="0">
                  <a:pos x="T2" y="T3"/>
                </a:cxn>
                <a:cxn ang="0">
                  <a:pos x="T4" y="T5"/>
                </a:cxn>
                <a:cxn ang="0">
                  <a:pos x="T6" y="T7"/>
                </a:cxn>
              </a:cxnLst>
              <a:rect l="0" t="0" r="r" b="b"/>
              <a:pathLst>
                <a:path w="131" h="205">
                  <a:moveTo>
                    <a:pt x="0" y="205"/>
                  </a:moveTo>
                  <a:cubicBezTo>
                    <a:pt x="6" y="76"/>
                    <a:pt x="6" y="76"/>
                    <a:pt x="6" y="76"/>
                  </a:cubicBezTo>
                  <a:cubicBezTo>
                    <a:pt x="28" y="72"/>
                    <a:pt x="95" y="55"/>
                    <a:pt x="108" y="45"/>
                  </a:cubicBezTo>
                  <a:cubicBezTo>
                    <a:pt x="118" y="38"/>
                    <a:pt x="126" y="16"/>
                    <a:pt x="131"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2" name="Freeform 38">
              <a:extLst>
                <a:ext uri="{FF2B5EF4-FFF2-40B4-BE49-F238E27FC236}">
                  <a16:creationId xmlns:a16="http://schemas.microsoft.com/office/drawing/2014/main" id="{B78CFE5D-ED37-40D2-BC72-2BD6E52C6EED}"/>
                </a:ext>
              </a:extLst>
            </p:cNvPr>
            <p:cNvSpPr>
              <a:spLocks/>
            </p:cNvSpPr>
            <p:nvPr userDrawn="1"/>
          </p:nvSpPr>
          <p:spPr bwMode="auto">
            <a:xfrm>
              <a:off x="8548688" y="3206750"/>
              <a:ext cx="234950" cy="225425"/>
            </a:xfrm>
            <a:custGeom>
              <a:avLst/>
              <a:gdLst>
                <a:gd name="T0" fmla="*/ 65 w 74"/>
                <a:gd name="T1" fmla="*/ 27 h 71"/>
                <a:gd name="T2" fmla="*/ 45 w 74"/>
                <a:gd name="T3" fmla="*/ 21 h 71"/>
                <a:gd name="T4" fmla="*/ 22 w 74"/>
                <a:gd name="T5" fmla="*/ 0 h 71"/>
                <a:gd name="T6" fmla="*/ 0 w 74"/>
                <a:gd name="T7" fmla="*/ 15 h 71"/>
                <a:gd name="T8" fmla="*/ 23 w 74"/>
                <a:gd name="T9" fmla="*/ 43 h 71"/>
                <a:gd name="T10" fmla="*/ 45 w 74"/>
                <a:gd name="T11" fmla="*/ 64 h 71"/>
                <a:gd name="T12" fmla="*/ 67 w 74"/>
                <a:gd name="T13" fmla="*/ 65 h 71"/>
                <a:gd name="T14" fmla="*/ 68 w 74"/>
                <a:gd name="T15" fmla="*/ 42 h 71"/>
                <a:gd name="T16" fmla="*/ 60 w 74"/>
                <a:gd name="T17" fmla="*/ 35 h 71"/>
                <a:gd name="T18" fmla="*/ 64 w 74"/>
                <a:gd name="T19" fmla="*/ 34 h 71"/>
                <a:gd name="T20" fmla="*/ 67 w 74"/>
                <a:gd name="T21" fmla="*/ 32 h 71"/>
                <a:gd name="T22" fmla="*/ 67 w 74"/>
                <a:gd name="T23" fmla="*/ 32 h 71"/>
                <a:gd name="T24" fmla="*/ 65 w 74"/>
                <a:gd name="T2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71">
                  <a:moveTo>
                    <a:pt x="65" y="27"/>
                  </a:moveTo>
                  <a:cubicBezTo>
                    <a:pt x="45" y="21"/>
                    <a:pt x="45" y="21"/>
                    <a:pt x="45" y="21"/>
                  </a:cubicBezTo>
                  <a:cubicBezTo>
                    <a:pt x="22" y="0"/>
                    <a:pt x="22" y="0"/>
                    <a:pt x="22" y="0"/>
                  </a:cubicBezTo>
                  <a:cubicBezTo>
                    <a:pt x="0" y="15"/>
                    <a:pt x="0" y="15"/>
                    <a:pt x="0" y="15"/>
                  </a:cubicBezTo>
                  <a:cubicBezTo>
                    <a:pt x="23" y="43"/>
                    <a:pt x="23" y="43"/>
                    <a:pt x="23" y="43"/>
                  </a:cubicBezTo>
                  <a:cubicBezTo>
                    <a:pt x="45" y="64"/>
                    <a:pt x="45" y="64"/>
                    <a:pt x="45" y="64"/>
                  </a:cubicBezTo>
                  <a:cubicBezTo>
                    <a:pt x="51" y="71"/>
                    <a:pt x="61" y="71"/>
                    <a:pt x="67" y="65"/>
                  </a:cubicBezTo>
                  <a:cubicBezTo>
                    <a:pt x="74" y="59"/>
                    <a:pt x="74" y="49"/>
                    <a:pt x="68" y="42"/>
                  </a:cubicBezTo>
                  <a:cubicBezTo>
                    <a:pt x="60" y="35"/>
                    <a:pt x="60" y="35"/>
                    <a:pt x="60" y="35"/>
                  </a:cubicBezTo>
                  <a:cubicBezTo>
                    <a:pt x="64" y="34"/>
                    <a:pt x="64" y="34"/>
                    <a:pt x="64" y="34"/>
                  </a:cubicBezTo>
                  <a:cubicBezTo>
                    <a:pt x="65" y="34"/>
                    <a:pt x="67" y="33"/>
                    <a:pt x="67" y="32"/>
                  </a:cubicBezTo>
                  <a:cubicBezTo>
                    <a:pt x="67" y="32"/>
                    <a:pt x="67" y="32"/>
                    <a:pt x="67" y="32"/>
                  </a:cubicBezTo>
                  <a:cubicBezTo>
                    <a:pt x="68" y="30"/>
                    <a:pt x="67" y="27"/>
                    <a:pt x="65" y="27"/>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9">
              <a:extLst>
                <a:ext uri="{FF2B5EF4-FFF2-40B4-BE49-F238E27FC236}">
                  <a16:creationId xmlns:a16="http://schemas.microsoft.com/office/drawing/2014/main" id="{025F7F15-3634-4ED5-8697-AD0201D872AE}"/>
                </a:ext>
              </a:extLst>
            </p:cNvPr>
            <p:cNvSpPr>
              <a:spLocks/>
            </p:cNvSpPr>
            <p:nvPr userDrawn="1"/>
          </p:nvSpPr>
          <p:spPr bwMode="auto">
            <a:xfrm>
              <a:off x="8548688" y="3206750"/>
              <a:ext cx="234950" cy="225425"/>
            </a:xfrm>
            <a:custGeom>
              <a:avLst/>
              <a:gdLst>
                <a:gd name="T0" fmla="*/ 65 w 74"/>
                <a:gd name="T1" fmla="*/ 27 h 71"/>
                <a:gd name="T2" fmla="*/ 45 w 74"/>
                <a:gd name="T3" fmla="*/ 21 h 71"/>
                <a:gd name="T4" fmla="*/ 22 w 74"/>
                <a:gd name="T5" fmla="*/ 0 h 71"/>
                <a:gd name="T6" fmla="*/ 0 w 74"/>
                <a:gd name="T7" fmla="*/ 15 h 71"/>
                <a:gd name="T8" fmla="*/ 23 w 74"/>
                <a:gd name="T9" fmla="*/ 43 h 71"/>
                <a:gd name="T10" fmla="*/ 45 w 74"/>
                <a:gd name="T11" fmla="*/ 64 h 71"/>
                <a:gd name="T12" fmla="*/ 67 w 74"/>
                <a:gd name="T13" fmla="*/ 65 h 71"/>
                <a:gd name="T14" fmla="*/ 68 w 74"/>
                <a:gd name="T15" fmla="*/ 42 h 71"/>
                <a:gd name="T16" fmla="*/ 60 w 74"/>
                <a:gd name="T17" fmla="*/ 35 h 71"/>
                <a:gd name="T18" fmla="*/ 64 w 74"/>
                <a:gd name="T19" fmla="*/ 34 h 71"/>
                <a:gd name="T20" fmla="*/ 67 w 74"/>
                <a:gd name="T21" fmla="*/ 32 h 71"/>
                <a:gd name="T22" fmla="*/ 67 w 74"/>
                <a:gd name="T23" fmla="*/ 32 h 71"/>
                <a:gd name="T24" fmla="*/ 65 w 74"/>
                <a:gd name="T2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71">
                  <a:moveTo>
                    <a:pt x="65" y="27"/>
                  </a:moveTo>
                  <a:cubicBezTo>
                    <a:pt x="45" y="21"/>
                    <a:pt x="45" y="21"/>
                    <a:pt x="45" y="21"/>
                  </a:cubicBezTo>
                  <a:cubicBezTo>
                    <a:pt x="22" y="0"/>
                    <a:pt x="22" y="0"/>
                    <a:pt x="22" y="0"/>
                  </a:cubicBezTo>
                  <a:cubicBezTo>
                    <a:pt x="0" y="15"/>
                    <a:pt x="0" y="15"/>
                    <a:pt x="0" y="15"/>
                  </a:cubicBezTo>
                  <a:cubicBezTo>
                    <a:pt x="23" y="43"/>
                    <a:pt x="23" y="43"/>
                    <a:pt x="23" y="43"/>
                  </a:cubicBezTo>
                  <a:cubicBezTo>
                    <a:pt x="45" y="64"/>
                    <a:pt x="45" y="64"/>
                    <a:pt x="45" y="64"/>
                  </a:cubicBezTo>
                  <a:cubicBezTo>
                    <a:pt x="51" y="71"/>
                    <a:pt x="61" y="71"/>
                    <a:pt x="67" y="65"/>
                  </a:cubicBezTo>
                  <a:cubicBezTo>
                    <a:pt x="74" y="59"/>
                    <a:pt x="74" y="49"/>
                    <a:pt x="68" y="42"/>
                  </a:cubicBezTo>
                  <a:cubicBezTo>
                    <a:pt x="60" y="35"/>
                    <a:pt x="60" y="35"/>
                    <a:pt x="60" y="35"/>
                  </a:cubicBezTo>
                  <a:cubicBezTo>
                    <a:pt x="64" y="34"/>
                    <a:pt x="64" y="34"/>
                    <a:pt x="64" y="34"/>
                  </a:cubicBezTo>
                  <a:cubicBezTo>
                    <a:pt x="65" y="34"/>
                    <a:pt x="67" y="33"/>
                    <a:pt x="67" y="32"/>
                  </a:cubicBezTo>
                  <a:cubicBezTo>
                    <a:pt x="67" y="32"/>
                    <a:pt x="67" y="32"/>
                    <a:pt x="67" y="32"/>
                  </a:cubicBezTo>
                  <a:cubicBezTo>
                    <a:pt x="68" y="30"/>
                    <a:pt x="67" y="27"/>
                    <a:pt x="65" y="27"/>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4" name="Freeform 40">
              <a:extLst>
                <a:ext uri="{FF2B5EF4-FFF2-40B4-BE49-F238E27FC236}">
                  <a16:creationId xmlns:a16="http://schemas.microsoft.com/office/drawing/2014/main" id="{917C7F04-B19D-4C7E-AC70-F9B7E8BEEA4B}"/>
                </a:ext>
              </a:extLst>
            </p:cNvPr>
            <p:cNvSpPr>
              <a:spLocks/>
            </p:cNvSpPr>
            <p:nvPr userDrawn="1"/>
          </p:nvSpPr>
          <p:spPr bwMode="auto">
            <a:xfrm>
              <a:off x="8532813" y="3149600"/>
              <a:ext cx="139700" cy="142875"/>
            </a:xfrm>
            <a:custGeom>
              <a:avLst/>
              <a:gdLst>
                <a:gd name="T0" fmla="*/ 42 w 44"/>
                <a:gd name="T1" fmla="*/ 18 h 45"/>
                <a:gd name="T2" fmla="*/ 26 w 44"/>
                <a:gd name="T3" fmla="*/ 42 h 45"/>
                <a:gd name="T4" fmla="*/ 2 w 44"/>
                <a:gd name="T5" fmla="*/ 26 h 45"/>
                <a:gd name="T6" fmla="*/ 18 w 44"/>
                <a:gd name="T7" fmla="*/ 2 h 45"/>
                <a:gd name="T8" fmla="*/ 42 w 44"/>
                <a:gd name="T9" fmla="*/ 18 h 45"/>
              </a:gdLst>
              <a:ahLst/>
              <a:cxnLst>
                <a:cxn ang="0">
                  <a:pos x="T0" y="T1"/>
                </a:cxn>
                <a:cxn ang="0">
                  <a:pos x="T2" y="T3"/>
                </a:cxn>
                <a:cxn ang="0">
                  <a:pos x="T4" y="T5"/>
                </a:cxn>
                <a:cxn ang="0">
                  <a:pos x="T6" y="T7"/>
                </a:cxn>
                <a:cxn ang="0">
                  <a:pos x="T8" y="T9"/>
                </a:cxn>
              </a:cxnLst>
              <a:rect l="0" t="0" r="r" b="b"/>
              <a:pathLst>
                <a:path w="44" h="45">
                  <a:moveTo>
                    <a:pt x="42" y="18"/>
                  </a:moveTo>
                  <a:cubicBezTo>
                    <a:pt x="44" y="29"/>
                    <a:pt x="37" y="40"/>
                    <a:pt x="26" y="42"/>
                  </a:cubicBezTo>
                  <a:cubicBezTo>
                    <a:pt x="15" y="45"/>
                    <a:pt x="4" y="37"/>
                    <a:pt x="2" y="26"/>
                  </a:cubicBezTo>
                  <a:cubicBezTo>
                    <a:pt x="0" y="15"/>
                    <a:pt x="7" y="4"/>
                    <a:pt x="18" y="2"/>
                  </a:cubicBezTo>
                  <a:cubicBezTo>
                    <a:pt x="29" y="0"/>
                    <a:pt x="40" y="7"/>
                    <a:pt x="42" y="18"/>
                  </a:cubicBez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41">
              <a:extLst>
                <a:ext uri="{FF2B5EF4-FFF2-40B4-BE49-F238E27FC236}">
                  <a16:creationId xmlns:a16="http://schemas.microsoft.com/office/drawing/2014/main" id="{5DC3086D-A49E-4123-BF13-F3451F52381B}"/>
                </a:ext>
              </a:extLst>
            </p:cNvPr>
            <p:cNvSpPr>
              <a:spLocks/>
            </p:cNvSpPr>
            <p:nvPr userDrawn="1"/>
          </p:nvSpPr>
          <p:spPr bwMode="auto">
            <a:xfrm>
              <a:off x="8558213" y="3098800"/>
              <a:ext cx="142875" cy="142875"/>
            </a:xfrm>
            <a:custGeom>
              <a:avLst/>
              <a:gdLst>
                <a:gd name="T0" fmla="*/ 43 w 45"/>
                <a:gd name="T1" fmla="*/ 18 h 45"/>
                <a:gd name="T2" fmla="*/ 27 w 45"/>
                <a:gd name="T3" fmla="*/ 42 h 45"/>
                <a:gd name="T4" fmla="*/ 3 w 45"/>
                <a:gd name="T5" fmla="*/ 26 h 45"/>
                <a:gd name="T6" fmla="*/ 19 w 45"/>
                <a:gd name="T7" fmla="*/ 2 h 45"/>
                <a:gd name="T8" fmla="*/ 43 w 45"/>
                <a:gd name="T9" fmla="*/ 18 h 45"/>
              </a:gdLst>
              <a:ahLst/>
              <a:cxnLst>
                <a:cxn ang="0">
                  <a:pos x="T0" y="T1"/>
                </a:cxn>
                <a:cxn ang="0">
                  <a:pos x="T2" y="T3"/>
                </a:cxn>
                <a:cxn ang="0">
                  <a:pos x="T4" y="T5"/>
                </a:cxn>
                <a:cxn ang="0">
                  <a:pos x="T6" y="T7"/>
                </a:cxn>
                <a:cxn ang="0">
                  <a:pos x="T8" y="T9"/>
                </a:cxn>
              </a:cxnLst>
              <a:rect l="0" t="0" r="r" b="b"/>
              <a:pathLst>
                <a:path w="45" h="45">
                  <a:moveTo>
                    <a:pt x="43" y="18"/>
                  </a:moveTo>
                  <a:cubicBezTo>
                    <a:pt x="45" y="30"/>
                    <a:pt x="38" y="40"/>
                    <a:pt x="27" y="42"/>
                  </a:cubicBezTo>
                  <a:cubicBezTo>
                    <a:pt x="16" y="45"/>
                    <a:pt x="5" y="38"/>
                    <a:pt x="3" y="26"/>
                  </a:cubicBezTo>
                  <a:cubicBezTo>
                    <a:pt x="0" y="15"/>
                    <a:pt x="8" y="5"/>
                    <a:pt x="19" y="2"/>
                  </a:cubicBezTo>
                  <a:cubicBezTo>
                    <a:pt x="30" y="0"/>
                    <a:pt x="41" y="7"/>
                    <a:pt x="43" y="18"/>
                  </a:cubicBez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42">
              <a:extLst>
                <a:ext uri="{FF2B5EF4-FFF2-40B4-BE49-F238E27FC236}">
                  <a16:creationId xmlns:a16="http://schemas.microsoft.com/office/drawing/2014/main" id="{096AA324-FE68-46F4-847D-6BCFB301D9C2}"/>
                </a:ext>
              </a:extLst>
            </p:cNvPr>
            <p:cNvSpPr>
              <a:spLocks/>
            </p:cNvSpPr>
            <p:nvPr userDrawn="1"/>
          </p:nvSpPr>
          <p:spPr bwMode="auto">
            <a:xfrm>
              <a:off x="8577263" y="3092450"/>
              <a:ext cx="117475" cy="114300"/>
            </a:xfrm>
            <a:custGeom>
              <a:avLst/>
              <a:gdLst>
                <a:gd name="T0" fmla="*/ 0 w 37"/>
                <a:gd name="T1" fmla="*/ 9 h 36"/>
                <a:gd name="T2" fmla="*/ 7 w 37"/>
                <a:gd name="T3" fmla="*/ 4 h 36"/>
                <a:gd name="T4" fmla="*/ 34 w 37"/>
                <a:gd name="T5" fmla="*/ 15 h 36"/>
                <a:gd name="T6" fmla="*/ 31 w 37"/>
                <a:gd name="T7" fmla="*/ 36 h 36"/>
              </a:gdLst>
              <a:ahLst/>
              <a:cxnLst>
                <a:cxn ang="0">
                  <a:pos x="T0" y="T1"/>
                </a:cxn>
                <a:cxn ang="0">
                  <a:pos x="T2" y="T3"/>
                </a:cxn>
                <a:cxn ang="0">
                  <a:pos x="T4" y="T5"/>
                </a:cxn>
                <a:cxn ang="0">
                  <a:pos x="T6" y="T7"/>
                </a:cxn>
              </a:cxnLst>
              <a:rect l="0" t="0" r="r" b="b"/>
              <a:pathLst>
                <a:path w="37" h="36">
                  <a:moveTo>
                    <a:pt x="0" y="9"/>
                  </a:moveTo>
                  <a:cubicBezTo>
                    <a:pt x="2" y="7"/>
                    <a:pt x="4" y="5"/>
                    <a:pt x="7" y="4"/>
                  </a:cubicBezTo>
                  <a:cubicBezTo>
                    <a:pt x="18" y="0"/>
                    <a:pt x="30" y="5"/>
                    <a:pt x="34" y="15"/>
                  </a:cubicBezTo>
                  <a:cubicBezTo>
                    <a:pt x="37" y="22"/>
                    <a:pt x="36" y="30"/>
                    <a:pt x="31" y="36"/>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7" name="Freeform 43">
              <a:extLst>
                <a:ext uri="{FF2B5EF4-FFF2-40B4-BE49-F238E27FC236}">
                  <a16:creationId xmlns:a16="http://schemas.microsoft.com/office/drawing/2014/main" id="{B2DB194F-5BE3-4F30-8DC8-EA377A1AC010}"/>
                </a:ext>
              </a:extLst>
            </p:cNvPr>
            <p:cNvSpPr>
              <a:spLocks/>
            </p:cNvSpPr>
            <p:nvPr userDrawn="1"/>
          </p:nvSpPr>
          <p:spPr bwMode="auto">
            <a:xfrm>
              <a:off x="8475663" y="3168650"/>
              <a:ext cx="142875" cy="139700"/>
            </a:xfrm>
            <a:custGeom>
              <a:avLst/>
              <a:gdLst>
                <a:gd name="T0" fmla="*/ 42 w 45"/>
                <a:gd name="T1" fmla="*/ 18 h 44"/>
                <a:gd name="T2" fmla="*/ 26 w 45"/>
                <a:gd name="T3" fmla="*/ 42 h 44"/>
                <a:gd name="T4" fmla="*/ 2 w 45"/>
                <a:gd name="T5" fmla="*/ 26 h 44"/>
                <a:gd name="T6" fmla="*/ 18 w 45"/>
                <a:gd name="T7" fmla="*/ 2 h 44"/>
                <a:gd name="T8" fmla="*/ 42 w 45"/>
                <a:gd name="T9" fmla="*/ 18 h 44"/>
              </a:gdLst>
              <a:ahLst/>
              <a:cxnLst>
                <a:cxn ang="0">
                  <a:pos x="T0" y="T1"/>
                </a:cxn>
                <a:cxn ang="0">
                  <a:pos x="T2" y="T3"/>
                </a:cxn>
                <a:cxn ang="0">
                  <a:pos x="T4" y="T5"/>
                </a:cxn>
                <a:cxn ang="0">
                  <a:pos x="T6" y="T7"/>
                </a:cxn>
                <a:cxn ang="0">
                  <a:pos x="T8" y="T9"/>
                </a:cxn>
              </a:cxnLst>
              <a:rect l="0" t="0" r="r" b="b"/>
              <a:pathLst>
                <a:path w="45" h="44">
                  <a:moveTo>
                    <a:pt x="42" y="18"/>
                  </a:moveTo>
                  <a:cubicBezTo>
                    <a:pt x="45" y="29"/>
                    <a:pt x="38" y="40"/>
                    <a:pt x="26" y="42"/>
                  </a:cubicBezTo>
                  <a:cubicBezTo>
                    <a:pt x="15" y="44"/>
                    <a:pt x="5" y="37"/>
                    <a:pt x="2" y="26"/>
                  </a:cubicBezTo>
                  <a:cubicBezTo>
                    <a:pt x="0" y="15"/>
                    <a:pt x="7" y="4"/>
                    <a:pt x="18" y="2"/>
                  </a:cubicBezTo>
                  <a:cubicBezTo>
                    <a:pt x="29" y="0"/>
                    <a:pt x="40" y="7"/>
                    <a:pt x="42" y="18"/>
                  </a:cubicBez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44">
              <a:extLst>
                <a:ext uri="{FF2B5EF4-FFF2-40B4-BE49-F238E27FC236}">
                  <a16:creationId xmlns:a16="http://schemas.microsoft.com/office/drawing/2014/main" id="{08E5EA3B-79A8-4EF3-91C6-013262DE62BE}"/>
                </a:ext>
              </a:extLst>
            </p:cNvPr>
            <p:cNvSpPr>
              <a:spLocks/>
            </p:cNvSpPr>
            <p:nvPr userDrawn="1"/>
          </p:nvSpPr>
          <p:spPr bwMode="auto">
            <a:xfrm>
              <a:off x="8482013" y="3251200"/>
              <a:ext cx="111125" cy="57150"/>
            </a:xfrm>
            <a:custGeom>
              <a:avLst/>
              <a:gdLst>
                <a:gd name="T0" fmla="*/ 35 w 35"/>
                <a:gd name="T1" fmla="*/ 11 h 18"/>
                <a:gd name="T2" fmla="*/ 24 w 35"/>
                <a:gd name="T3" fmla="*/ 16 h 18"/>
                <a:gd name="T4" fmla="*/ 0 w 35"/>
                <a:gd name="T5" fmla="*/ 0 h 18"/>
              </a:gdLst>
              <a:ahLst/>
              <a:cxnLst>
                <a:cxn ang="0">
                  <a:pos x="T0" y="T1"/>
                </a:cxn>
                <a:cxn ang="0">
                  <a:pos x="T2" y="T3"/>
                </a:cxn>
                <a:cxn ang="0">
                  <a:pos x="T4" y="T5"/>
                </a:cxn>
              </a:cxnLst>
              <a:rect l="0" t="0" r="r" b="b"/>
              <a:pathLst>
                <a:path w="35" h="18">
                  <a:moveTo>
                    <a:pt x="35" y="11"/>
                  </a:moveTo>
                  <a:cubicBezTo>
                    <a:pt x="32" y="13"/>
                    <a:pt x="29" y="15"/>
                    <a:pt x="24" y="16"/>
                  </a:cubicBezTo>
                  <a:cubicBezTo>
                    <a:pt x="13" y="18"/>
                    <a:pt x="3" y="11"/>
                    <a:pt x="0"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9" name="Freeform 45">
              <a:extLst>
                <a:ext uri="{FF2B5EF4-FFF2-40B4-BE49-F238E27FC236}">
                  <a16:creationId xmlns:a16="http://schemas.microsoft.com/office/drawing/2014/main" id="{54D73A11-9BF8-416B-9C9D-ECF555762D43}"/>
                </a:ext>
              </a:extLst>
            </p:cNvPr>
            <p:cNvSpPr>
              <a:spLocks/>
            </p:cNvSpPr>
            <p:nvPr userDrawn="1"/>
          </p:nvSpPr>
          <p:spPr bwMode="auto">
            <a:xfrm>
              <a:off x="8551863" y="3159125"/>
              <a:ext cx="120650" cy="130175"/>
            </a:xfrm>
            <a:custGeom>
              <a:avLst/>
              <a:gdLst>
                <a:gd name="T0" fmla="*/ 22 w 38"/>
                <a:gd name="T1" fmla="*/ 0 h 41"/>
                <a:gd name="T2" fmla="*/ 36 w 38"/>
                <a:gd name="T3" fmla="*/ 15 h 41"/>
                <a:gd name="T4" fmla="*/ 20 w 38"/>
                <a:gd name="T5" fmla="*/ 39 h 41"/>
                <a:gd name="T6" fmla="*/ 0 w 38"/>
                <a:gd name="T7" fmla="*/ 31 h 41"/>
              </a:gdLst>
              <a:ahLst/>
              <a:cxnLst>
                <a:cxn ang="0">
                  <a:pos x="T0" y="T1"/>
                </a:cxn>
                <a:cxn ang="0">
                  <a:pos x="T2" y="T3"/>
                </a:cxn>
                <a:cxn ang="0">
                  <a:pos x="T4" y="T5"/>
                </a:cxn>
                <a:cxn ang="0">
                  <a:pos x="T6" y="T7"/>
                </a:cxn>
              </a:cxnLst>
              <a:rect l="0" t="0" r="r" b="b"/>
              <a:pathLst>
                <a:path w="38" h="41">
                  <a:moveTo>
                    <a:pt x="22" y="0"/>
                  </a:moveTo>
                  <a:cubicBezTo>
                    <a:pt x="29" y="2"/>
                    <a:pt x="35" y="8"/>
                    <a:pt x="36" y="15"/>
                  </a:cubicBezTo>
                  <a:cubicBezTo>
                    <a:pt x="38" y="26"/>
                    <a:pt x="31" y="37"/>
                    <a:pt x="20" y="39"/>
                  </a:cubicBezTo>
                  <a:cubicBezTo>
                    <a:pt x="12" y="41"/>
                    <a:pt x="4" y="38"/>
                    <a:pt x="0" y="31"/>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 name="Freeform 46">
              <a:extLst>
                <a:ext uri="{FF2B5EF4-FFF2-40B4-BE49-F238E27FC236}">
                  <a16:creationId xmlns:a16="http://schemas.microsoft.com/office/drawing/2014/main" id="{01B6196F-7CF2-4542-9FF6-B173471FBF3B}"/>
                </a:ext>
              </a:extLst>
            </p:cNvPr>
            <p:cNvSpPr>
              <a:spLocks/>
            </p:cNvSpPr>
            <p:nvPr userDrawn="1"/>
          </p:nvSpPr>
          <p:spPr bwMode="auto">
            <a:xfrm>
              <a:off x="9364663" y="2082800"/>
              <a:ext cx="352425" cy="384175"/>
            </a:xfrm>
            <a:custGeom>
              <a:avLst/>
              <a:gdLst>
                <a:gd name="T0" fmla="*/ 10 w 111"/>
                <a:gd name="T1" fmla="*/ 72 h 121"/>
                <a:gd name="T2" fmla="*/ 0 w 111"/>
                <a:gd name="T3" fmla="*/ 59 h 121"/>
                <a:gd name="T4" fmla="*/ 17 w 111"/>
                <a:gd name="T5" fmla="*/ 37 h 121"/>
                <a:gd name="T6" fmla="*/ 17 w 111"/>
                <a:gd name="T7" fmla="*/ 37 h 121"/>
                <a:gd name="T8" fmla="*/ 54 w 111"/>
                <a:gd name="T9" fmla="*/ 1 h 121"/>
                <a:gd name="T10" fmla="*/ 74 w 111"/>
                <a:gd name="T11" fmla="*/ 1 h 121"/>
                <a:gd name="T12" fmla="*/ 111 w 111"/>
                <a:gd name="T13" fmla="*/ 37 h 121"/>
                <a:gd name="T14" fmla="*/ 111 w 111"/>
                <a:gd name="T15" fmla="*/ 61 h 121"/>
                <a:gd name="T16" fmla="*/ 75 w 111"/>
                <a:gd name="T17" fmla="*/ 98 h 121"/>
                <a:gd name="T18" fmla="*/ 58 w 111"/>
                <a:gd name="T19" fmla="*/ 98 h 121"/>
                <a:gd name="T20" fmla="*/ 55 w 111"/>
                <a:gd name="T21" fmla="*/ 98 h 121"/>
                <a:gd name="T22" fmla="*/ 55 w 111"/>
                <a:gd name="T23" fmla="*/ 101 h 121"/>
                <a:gd name="T24" fmla="*/ 36 w 111"/>
                <a:gd name="T25" fmla="*/ 120 h 121"/>
                <a:gd name="T26" fmla="*/ 9 w 111"/>
                <a:gd name="T27" fmla="*/ 121 h 121"/>
                <a:gd name="T28" fmla="*/ 0 w 111"/>
                <a:gd name="T29" fmla="*/ 112 h 121"/>
                <a:gd name="T30" fmla="*/ 0 w 111"/>
                <a:gd name="T31" fmla="*/ 77 h 121"/>
                <a:gd name="T32" fmla="*/ 8 w 111"/>
                <a:gd name="T33" fmla="*/ 77 h 121"/>
                <a:gd name="T34" fmla="*/ 10 w 111"/>
                <a:gd name="T35" fmla="*/ 7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21">
                  <a:moveTo>
                    <a:pt x="10" y="72"/>
                  </a:moveTo>
                  <a:cubicBezTo>
                    <a:pt x="0" y="59"/>
                    <a:pt x="0" y="59"/>
                    <a:pt x="0" y="59"/>
                  </a:cubicBezTo>
                  <a:cubicBezTo>
                    <a:pt x="17" y="37"/>
                    <a:pt x="17" y="37"/>
                    <a:pt x="17" y="37"/>
                  </a:cubicBezTo>
                  <a:cubicBezTo>
                    <a:pt x="17" y="37"/>
                    <a:pt x="17" y="37"/>
                    <a:pt x="17" y="37"/>
                  </a:cubicBezTo>
                  <a:cubicBezTo>
                    <a:pt x="17" y="17"/>
                    <a:pt x="34" y="1"/>
                    <a:pt x="54" y="1"/>
                  </a:cubicBezTo>
                  <a:cubicBezTo>
                    <a:pt x="74" y="1"/>
                    <a:pt x="74" y="1"/>
                    <a:pt x="74" y="1"/>
                  </a:cubicBezTo>
                  <a:cubicBezTo>
                    <a:pt x="95" y="0"/>
                    <a:pt x="111" y="17"/>
                    <a:pt x="111" y="37"/>
                  </a:cubicBezTo>
                  <a:cubicBezTo>
                    <a:pt x="111" y="61"/>
                    <a:pt x="111" y="61"/>
                    <a:pt x="111" y="61"/>
                  </a:cubicBezTo>
                  <a:cubicBezTo>
                    <a:pt x="111" y="81"/>
                    <a:pt x="95" y="98"/>
                    <a:pt x="75" y="98"/>
                  </a:cubicBezTo>
                  <a:cubicBezTo>
                    <a:pt x="58" y="98"/>
                    <a:pt x="58" y="98"/>
                    <a:pt x="58" y="98"/>
                  </a:cubicBezTo>
                  <a:cubicBezTo>
                    <a:pt x="57" y="98"/>
                    <a:pt x="56" y="98"/>
                    <a:pt x="55" y="98"/>
                  </a:cubicBezTo>
                  <a:cubicBezTo>
                    <a:pt x="55" y="101"/>
                    <a:pt x="55" y="101"/>
                    <a:pt x="55" y="101"/>
                  </a:cubicBezTo>
                  <a:cubicBezTo>
                    <a:pt x="55" y="112"/>
                    <a:pt x="47" y="120"/>
                    <a:pt x="36" y="120"/>
                  </a:cubicBezTo>
                  <a:cubicBezTo>
                    <a:pt x="9" y="121"/>
                    <a:pt x="9" y="121"/>
                    <a:pt x="9" y="121"/>
                  </a:cubicBezTo>
                  <a:cubicBezTo>
                    <a:pt x="4" y="121"/>
                    <a:pt x="0" y="117"/>
                    <a:pt x="0" y="112"/>
                  </a:cubicBezTo>
                  <a:cubicBezTo>
                    <a:pt x="0" y="77"/>
                    <a:pt x="0" y="77"/>
                    <a:pt x="0" y="77"/>
                  </a:cubicBezTo>
                  <a:cubicBezTo>
                    <a:pt x="8" y="77"/>
                    <a:pt x="8" y="77"/>
                    <a:pt x="8" y="77"/>
                  </a:cubicBezTo>
                  <a:cubicBezTo>
                    <a:pt x="10" y="77"/>
                    <a:pt x="11" y="74"/>
                    <a:pt x="10" y="7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7">
              <a:extLst>
                <a:ext uri="{FF2B5EF4-FFF2-40B4-BE49-F238E27FC236}">
                  <a16:creationId xmlns:a16="http://schemas.microsoft.com/office/drawing/2014/main" id="{80B2863E-DCA2-4AD4-A3D7-F2B5A7D32E62}"/>
                </a:ext>
              </a:extLst>
            </p:cNvPr>
            <p:cNvSpPr>
              <a:spLocks noEditPoints="1"/>
            </p:cNvSpPr>
            <p:nvPr userDrawn="1"/>
          </p:nvSpPr>
          <p:spPr bwMode="auto">
            <a:xfrm>
              <a:off x="9364663" y="2082800"/>
              <a:ext cx="352425" cy="384175"/>
            </a:xfrm>
            <a:custGeom>
              <a:avLst/>
              <a:gdLst>
                <a:gd name="T0" fmla="*/ 8 w 111"/>
                <a:gd name="T1" fmla="*/ 77 h 121"/>
                <a:gd name="T2" fmla="*/ 0 w 111"/>
                <a:gd name="T3" fmla="*/ 77 h 121"/>
                <a:gd name="T4" fmla="*/ 0 w 111"/>
                <a:gd name="T5" fmla="*/ 112 h 121"/>
                <a:gd name="T6" fmla="*/ 9 w 111"/>
                <a:gd name="T7" fmla="*/ 121 h 121"/>
                <a:gd name="T8" fmla="*/ 36 w 111"/>
                <a:gd name="T9" fmla="*/ 120 h 121"/>
                <a:gd name="T10" fmla="*/ 55 w 111"/>
                <a:gd name="T11" fmla="*/ 101 h 121"/>
                <a:gd name="T12" fmla="*/ 55 w 111"/>
                <a:gd name="T13" fmla="*/ 98 h 121"/>
                <a:gd name="T14" fmla="*/ 58 w 111"/>
                <a:gd name="T15" fmla="*/ 98 h 121"/>
                <a:gd name="T16" fmla="*/ 75 w 111"/>
                <a:gd name="T17" fmla="*/ 98 h 121"/>
                <a:gd name="T18" fmla="*/ 111 w 111"/>
                <a:gd name="T19" fmla="*/ 61 h 121"/>
                <a:gd name="T20" fmla="*/ 111 w 111"/>
                <a:gd name="T21" fmla="*/ 37 h 121"/>
                <a:gd name="T22" fmla="*/ 74 w 111"/>
                <a:gd name="T23" fmla="*/ 1 h 121"/>
                <a:gd name="T24" fmla="*/ 54 w 111"/>
                <a:gd name="T25" fmla="*/ 1 h 121"/>
                <a:gd name="T26" fmla="*/ 17 w 111"/>
                <a:gd name="T27" fmla="*/ 37 h 121"/>
                <a:gd name="T28" fmla="*/ 17 w 111"/>
                <a:gd name="T29" fmla="*/ 37 h 121"/>
                <a:gd name="T30" fmla="*/ 0 w 111"/>
                <a:gd name="T31" fmla="*/ 59 h 121"/>
                <a:gd name="T32" fmla="*/ 10 w 111"/>
                <a:gd name="T33" fmla="*/ 72 h 121"/>
                <a:gd name="T34" fmla="*/ 8 w 111"/>
                <a:gd name="T35" fmla="*/ 77 h 121"/>
                <a:gd name="T36" fmla="*/ 55 w 111"/>
                <a:gd name="T37" fmla="*/ 84 h 121"/>
                <a:gd name="T38" fmla="*/ 55 w 111"/>
                <a:gd name="T39" fmla="*/ 79 h 121"/>
                <a:gd name="T40" fmla="*/ 61 w 111"/>
                <a:gd name="T41" fmla="*/ 73 h 121"/>
                <a:gd name="T42" fmla="*/ 63 w 111"/>
                <a:gd name="T43" fmla="*/ 73 h 121"/>
                <a:gd name="T44" fmla="*/ 85 w 111"/>
                <a:gd name="T45" fmla="*/ 51 h 121"/>
                <a:gd name="T46" fmla="*/ 85 w 111"/>
                <a:gd name="T47" fmla="*/ 51 h 121"/>
                <a:gd name="T48" fmla="*/ 30 w 111"/>
                <a:gd name="T49" fmla="*/ 67 h 121"/>
                <a:gd name="T50" fmla="*/ 37 w 111"/>
                <a:gd name="T51" fmla="*/ 66 h 121"/>
                <a:gd name="T52" fmla="*/ 48 w 111"/>
                <a:gd name="T53" fmla="*/ 56 h 121"/>
                <a:gd name="T54" fmla="*/ 48 w 111"/>
                <a:gd name="T55" fmla="*/ 54 h 121"/>
                <a:gd name="T56" fmla="*/ 37 w 111"/>
                <a:gd name="T57" fmla="*/ 43 h 121"/>
                <a:gd name="T58" fmla="*/ 30 w 111"/>
                <a:gd name="T59" fmla="*/ 43 h 121"/>
                <a:gd name="T60" fmla="*/ 33 w 111"/>
                <a:gd name="T61" fmla="*/ 98 h 121"/>
                <a:gd name="T62" fmla="*/ 0 w 111"/>
                <a:gd name="T63" fmla="*/ 98 h 121"/>
                <a:gd name="T64" fmla="*/ 33 w 111"/>
                <a:gd name="T65" fmla="*/ 105 h 121"/>
                <a:gd name="T66" fmla="*/ 33 w 111"/>
                <a:gd name="T67" fmla="*/ 91 h 121"/>
                <a:gd name="T68" fmla="*/ 22 w 111"/>
                <a:gd name="T69" fmla="*/ 105 h 121"/>
                <a:gd name="T70" fmla="*/ 22 w 111"/>
                <a:gd name="T71" fmla="*/ 91 h 121"/>
                <a:gd name="T72" fmla="*/ 11 w 111"/>
                <a:gd name="T73" fmla="*/ 105 h 121"/>
                <a:gd name="T74" fmla="*/ 11 w 111"/>
                <a:gd name="T75" fmla="*/ 9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 h="121">
                  <a:moveTo>
                    <a:pt x="8" y="77"/>
                  </a:moveTo>
                  <a:cubicBezTo>
                    <a:pt x="0" y="77"/>
                    <a:pt x="0" y="77"/>
                    <a:pt x="0" y="77"/>
                  </a:cubicBezTo>
                  <a:cubicBezTo>
                    <a:pt x="0" y="112"/>
                    <a:pt x="0" y="112"/>
                    <a:pt x="0" y="112"/>
                  </a:cubicBezTo>
                  <a:cubicBezTo>
                    <a:pt x="0" y="117"/>
                    <a:pt x="4" y="121"/>
                    <a:pt x="9" y="121"/>
                  </a:cubicBezTo>
                  <a:cubicBezTo>
                    <a:pt x="36" y="120"/>
                    <a:pt x="36" y="120"/>
                    <a:pt x="36" y="120"/>
                  </a:cubicBezTo>
                  <a:cubicBezTo>
                    <a:pt x="47" y="120"/>
                    <a:pt x="55" y="112"/>
                    <a:pt x="55" y="101"/>
                  </a:cubicBezTo>
                  <a:cubicBezTo>
                    <a:pt x="55" y="98"/>
                    <a:pt x="55" y="98"/>
                    <a:pt x="55" y="98"/>
                  </a:cubicBezTo>
                  <a:cubicBezTo>
                    <a:pt x="56" y="98"/>
                    <a:pt x="57" y="98"/>
                    <a:pt x="58" y="98"/>
                  </a:cubicBezTo>
                  <a:cubicBezTo>
                    <a:pt x="75" y="98"/>
                    <a:pt x="75" y="98"/>
                    <a:pt x="75" y="98"/>
                  </a:cubicBezTo>
                  <a:cubicBezTo>
                    <a:pt x="95" y="98"/>
                    <a:pt x="111" y="81"/>
                    <a:pt x="111" y="61"/>
                  </a:cubicBezTo>
                  <a:cubicBezTo>
                    <a:pt x="111" y="37"/>
                    <a:pt x="111" y="37"/>
                    <a:pt x="111" y="37"/>
                  </a:cubicBezTo>
                  <a:cubicBezTo>
                    <a:pt x="111" y="17"/>
                    <a:pt x="95" y="0"/>
                    <a:pt x="74" y="1"/>
                  </a:cubicBezTo>
                  <a:cubicBezTo>
                    <a:pt x="54" y="1"/>
                    <a:pt x="54" y="1"/>
                    <a:pt x="54" y="1"/>
                  </a:cubicBezTo>
                  <a:cubicBezTo>
                    <a:pt x="34" y="1"/>
                    <a:pt x="17" y="17"/>
                    <a:pt x="17" y="37"/>
                  </a:cubicBezTo>
                  <a:cubicBezTo>
                    <a:pt x="17" y="37"/>
                    <a:pt x="17" y="37"/>
                    <a:pt x="17" y="37"/>
                  </a:cubicBezTo>
                  <a:cubicBezTo>
                    <a:pt x="0" y="59"/>
                    <a:pt x="0" y="59"/>
                    <a:pt x="0" y="59"/>
                  </a:cubicBezTo>
                  <a:cubicBezTo>
                    <a:pt x="10" y="72"/>
                    <a:pt x="10" y="72"/>
                    <a:pt x="10" y="72"/>
                  </a:cubicBezTo>
                  <a:cubicBezTo>
                    <a:pt x="11" y="74"/>
                    <a:pt x="10" y="77"/>
                    <a:pt x="8" y="77"/>
                  </a:cubicBezTo>
                  <a:close/>
                  <a:moveTo>
                    <a:pt x="55" y="84"/>
                  </a:moveTo>
                  <a:cubicBezTo>
                    <a:pt x="55" y="79"/>
                    <a:pt x="55" y="79"/>
                    <a:pt x="55" y="79"/>
                  </a:cubicBezTo>
                  <a:cubicBezTo>
                    <a:pt x="55" y="76"/>
                    <a:pt x="58" y="73"/>
                    <a:pt x="61" y="73"/>
                  </a:cubicBezTo>
                  <a:cubicBezTo>
                    <a:pt x="63" y="73"/>
                    <a:pt x="63" y="73"/>
                    <a:pt x="63" y="73"/>
                  </a:cubicBezTo>
                  <a:cubicBezTo>
                    <a:pt x="75" y="73"/>
                    <a:pt x="85" y="63"/>
                    <a:pt x="85" y="51"/>
                  </a:cubicBezTo>
                  <a:cubicBezTo>
                    <a:pt x="85" y="51"/>
                    <a:pt x="85" y="51"/>
                    <a:pt x="85" y="51"/>
                  </a:cubicBezTo>
                  <a:moveTo>
                    <a:pt x="30" y="67"/>
                  </a:moveTo>
                  <a:cubicBezTo>
                    <a:pt x="37" y="66"/>
                    <a:pt x="37" y="66"/>
                    <a:pt x="37" y="66"/>
                  </a:cubicBezTo>
                  <a:cubicBezTo>
                    <a:pt x="43" y="66"/>
                    <a:pt x="48" y="62"/>
                    <a:pt x="48" y="56"/>
                  </a:cubicBezTo>
                  <a:cubicBezTo>
                    <a:pt x="48" y="54"/>
                    <a:pt x="48" y="54"/>
                    <a:pt x="48" y="54"/>
                  </a:cubicBezTo>
                  <a:cubicBezTo>
                    <a:pt x="48" y="48"/>
                    <a:pt x="43" y="43"/>
                    <a:pt x="37" y="43"/>
                  </a:cubicBezTo>
                  <a:cubicBezTo>
                    <a:pt x="30" y="43"/>
                    <a:pt x="30" y="43"/>
                    <a:pt x="30" y="43"/>
                  </a:cubicBezTo>
                  <a:moveTo>
                    <a:pt x="33" y="98"/>
                  </a:moveTo>
                  <a:cubicBezTo>
                    <a:pt x="0" y="98"/>
                    <a:pt x="0" y="98"/>
                    <a:pt x="0" y="98"/>
                  </a:cubicBezTo>
                  <a:moveTo>
                    <a:pt x="33" y="105"/>
                  </a:moveTo>
                  <a:cubicBezTo>
                    <a:pt x="33" y="91"/>
                    <a:pt x="33" y="91"/>
                    <a:pt x="33" y="91"/>
                  </a:cubicBezTo>
                  <a:moveTo>
                    <a:pt x="22" y="105"/>
                  </a:moveTo>
                  <a:cubicBezTo>
                    <a:pt x="22" y="91"/>
                    <a:pt x="22" y="91"/>
                    <a:pt x="22" y="91"/>
                  </a:cubicBezTo>
                  <a:moveTo>
                    <a:pt x="11" y="105"/>
                  </a:moveTo>
                  <a:cubicBezTo>
                    <a:pt x="11" y="91"/>
                    <a:pt x="11" y="91"/>
                    <a:pt x="11" y="91"/>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 name="Line 48">
              <a:extLst>
                <a:ext uri="{FF2B5EF4-FFF2-40B4-BE49-F238E27FC236}">
                  <a16:creationId xmlns:a16="http://schemas.microsoft.com/office/drawing/2014/main" id="{CF3F512F-4D19-4E4E-8E34-81ADB45F158A}"/>
                </a:ext>
              </a:extLst>
            </p:cNvPr>
            <p:cNvSpPr>
              <a:spLocks noChangeShapeType="1"/>
            </p:cNvSpPr>
            <p:nvPr userDrawn="1"/>
          </p:nvSpPr>
          <p:spPr bwMode="auto">
            <a:xfrm>
              <a:off x="8970963" y="2714625"/>
              <a:ext cx="0" cy="22225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4" name="Group 3">
            <a:extLst>
              <a:ext uri="{FF2B5EF4-FFF2-40B4-BE49-F238E27FC236}">
                <a16:creationId xmlns:a16="http://schemas.microsoft.com/office/drawing/2014/main" id="{FB825340-88A1-4CC7-A817-2225A5DB464E}"/>
              </a:ext>
            </a:extLst>
          </p:cNvPr>
          <p:cNvGrpSpPr/>
          <p:nvPr userDrawn="1"/>
        </p:nvGrpSpPr>
        <p:grpSpPr>
          <a:xfrm>
            <a:off x="8384063" y="4782747"/>
            <a:ext cx="3132138" cy="803275"/>
            <a:chOff x="7340600" y="3908425"/>
            <a:chExt cx="3132138" cy="803275"/>
          </a:xfrm>
        </p:grpSpPr>
        <p:sp>
          <p:nvSpPr>
            <p:cNvPr id="83" name="Rectangle 49">
              <a:extLst>
                <a:ext uri="{FF2B5EF4-FFF2-40B4-BE49-F238E27FC236}">
                  <a16:creationId xmlns:a16="http://schemas.microsoft.com/office/drawing/2014/main" id="{7580711A-9145-4064-A145-A1C7981A2B67}"/>
                </a:ext>
              </a:extLst>
            </p:cNvPr>
            <p:cNvSpPr>
              <a:spLocks noChangeArrowheads="1"/>
            </p:cNvSpPr>
            <p:nvPr userDrawn="1"/>
          </p:nvSpPr>
          <p:spPr bwMode="auto">
            <a:xfrm>
              <a:off x="7340600" y="4064000"/>
              <a:ext cx="3132138" cy="647700"/>
            </a:xfrm>
            <a:prstGeom prst="rect">
              <a:avLst/>
            </a:prstGeom>
            <a:solidFill>
              <a:srgbClr val="EC66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50">
              <a:extLst>
                <a:ext uri="{FF2B5EF4-FFF2-40B4-BE49-F238E27FC236}">
                  <a16:creationId xmlns:a16="http://schemas.microsoft.com/office/drawing/2014/main" id="{D510E401-5FEB-45C2-98DE-275F65C65ACF}"/>
                </a:ext>
              </a:extLst>
            </p:cNvPr>
            <p:cNvSpPr>
              <a:spLocks/>
            </p:cNvSpPr>
            <p:nvPr userDrawn="1"/>
          </p:nvSpPr>
          <p:spPr bwMode="auto">
            <a:xfrm>
              <a:off x="7458075" y="3908425"/>
              <a:ext cx="1449388" cy="803275"/>
            </a:xfrm>
            <a:custGeom>
              <a:avLst/>
              <a:gdLst>
                <a:gd name="T0" fmla="*/ 384 w 457"/>
                <a:gd name="T1" fmla="*/ 21 h 253"/>
                <a:gd name="T2" fmla="*/ 72 w 457"/>
                <a:gd name="T3" fmla="*/ 21 h 253"/>
                <a:gd name="T4" fmla="*/ 0 w 457"/>
                <a:gd name="T5" fmla="*/ 36 h 253"/>
                <a:gd name="T6" fmla="*/ 0 w 457"/>
                <a:gd name="T7" fmla="*/ 253 h 253"/>
                <a:gd name="T8" fmla="*/ 457 w 457"/>
                <a:gd name="T9" fmla="*/ 253 h 253"/>
                <a:gd name="T10" fmla="*/ 457 w 457"/>
                <a:gd name="T11" fmla="*/ 36 h 253"/>
                <a:gd name="T12" fmla="*/ 384 w 457"/>
                <a:gd name="T13" fmla="*/ 21 h 253"/>
              </a:gdLst>
              <a:ahLst/>
              <a:cxnLst>
                <a:cxn ang="0">
                  <a:pos x="T0" y="T1"/>
                </a:cxn>
                <a:cxn ang="0">
                  <a:pos x="T2" y="T3"/>
                </a:cxn>
                <a:cxn ang="0">
                  <a:pos x="T4" y="T5"/>
                </a:cxn>
                <a:cxn ang="0">
                  <a:pos x="T6" y="T7"/>
                </a:cxn>
                <a:cxn ang="0">
                  <a:pos x="T8" y="T9"/>
                </a:cxn>
                <a:cxn ang="0">
                  <a:pos x="T10" y="T11"/>
                </a:cxn>
                <a:cxn ang="0">
                  <a:pos x="T12" y="T13"/>
                </a:cxn>
              </a:cxnLst>
              <a:rect l="0" t="0" r="r" b="b"/>
              <a:pathLst>
                <a:path w="457" h="253">
                  <a:moveTo>
                    <a:pt x="384" y="21"/>
                  </a:moveTo>
                  <a:cubicBezTo>
                    <a:pt x="281" y="0"/>
                    <a:pt x="175" y="0"/>
                    <a:pt x="72" y="21"/>
                  </a:cubicBezTo>
                  <a:cubicBezTo>
                    <a:pt x="0" y="36"/>
                    <a:pt x="0" y="36"/>
                    <a:pt x="0" y="36"/>
                  </a:cubicBezTo>
                  <a:cubicBezTo>
                    <a:pt x="0" y="253"/>
                    <a:pt x="0" y="253"/>
                    <a:pt x="0" y="253"/>
                  </a:cubicBezTo>
                  <a:cubicBezTo>
                    <a:pt x="457" y="253"/>
                    <a:pt x="457" y="253"/>
                    <a:pt x="457" y="253"/>
                  </a:cubicBezTo>
                  <a:cubicBezTo>
                    <a:pt x="457" y="36"/>
                    <a:pt x="457" y="36"/>
                    <a:pt x="457" y="36"/>
                  </a:cubicBezTo>
                  <a:lnTo>
                    <a:pt x="384"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51">
              <a:extLst>
                <a:ext uri="{FF2B5EF4-FFF2-40B4-BE49-F238E27FC236}">
                  <a16:creationId xmlns:a16="http://schemas.microsoft.com/office/drawing/2014/main" id="{6F7A97F1-F932-4E14-A61A-476A74C86516}"/>
                </a:ext>
              </a:extLst>
            </p:cNvPr>
            <p:cNvSpPr>
              <a:spLocks/>
            </p:cNvSpPr>
            <p:nvPr userDrawn="1"/>
          </p:nvSpPr>
          <p:spPr bwMode="auto">
            <a:xfrm>
              <a:off x="8904288" y="3908425"/>
              <a:ext cx="1450975" cy="803275"/>
            </a:xfrm>
            <a:custGeom>
              <a:avLst/>
              <a:gdLst>
                <a:gd name="T0" fmla="*/ 73 w 457"/>
                <a:gd name="T1" fmla="*/ 21 h 253"/>
                <a:gd name="T2" fmla="*/ 384 w 457"/>
                <a:gd name="T3" fmla="*/ 21 h 253"/>
                <a:gd name="T4" fmla="*/ 457 w 457"/>
                <a:gd name="T5" fmla="*/ 36 h 253"/>
                <a:gd name="T6" fmla="*/ 457 w 457"/>
                <a:gd name="T7" fmla="*/ 253 h 253"/>
                <a:gd name="T8" fmla="*/ 0 w 457"/>
                <a:gd name="T9" fmla="*/ 253 h 253"/>
                <a:gd name="T10" fmla="*/ 0 w 457"/>
                <a:gd name="T11" fmla="*/ 36 h 253"/>
                <a:gd name="T12" fmla="*/ 73 w 457"/>
                <a:gd name="T13" fmla="*/ 21 h 253"/>
              </a:gdLst>
              <a:ahLst/>
              <a:cxnLst>
                <a:cxn ang="0">
                  <a:pos x="T0" y="T1"/>
                </a:cxn>
                <a:cxn ang="0">
                  <a:pos x="T2" y="T3"/>
                </a:cxn>
                <a:cxn ang="0">
                  <a:pos x="T4" y="T5"/>
                </a:cxn>
                <a:cxn ang="0">
                  <a:pos x="T6" y="T7"/>
                </a:cxn>
                <a:cxn ang="0">
                  <a:pos x="T8" y="T9"/>
                </a:cxn>
                <a:cxn ang="0">
                  <a:pos x="T10" y="T11"/>
                </a:cxn>
                <a:cxn ang="0">
                  <a:pos x="T12" y="T13"/>
                </a:cxn>
              </a:cxnLst>
              <a:rect l="0" t="0" r="r" b="b"/>
              <a:pathLst>
                <a:path w="457" h="253">
                  <a:moveTo>
                    <a:pt x="73" y="21"/>
                  </a:moveTo>
                  <a:cubicBezTo>
                    <a:pt x="175" y="0"/>
                    <a:pt x="281" y="0"/>
                    <a:pt x="384" y="21"/>
                  </a:cubicBezTo>
                  <a:cubicBezTo>
                    <a:pt x="457" y="36"/>
                    <a:pt x="457" y="36"/>
                    <a:pt x="457" y="36"/>
                  </a:cubicBezTo>
                  <a:cubicBezTo>
                    <a:pt x="457" y="253"/>
                    <a:pt x="457" y="253"/>
                    <a:pt x="457" y="253"/>
                  </a:cubicBezTo>
                  <a:cubicBezTo>
                    <a:pt x="0" y="253"/>
                    <a:pt x="0" y="253"/>
                    <a:pt x="0" y="253"/>
                  </a:cubicBezTo>
                  <a:cubicBezTo>
                    <a:pt x="0" y="36"/>
                    <a:pt x="0" y="36"/>
                    <a:pt x="0" y="36"/>
                  </a:cubicBezTo>
                  <a:lnTo>
                    <a:pt x="7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Rectangle 52">
              <a:extLst>
                <a:ext uri="{FF2B5EF4-FFF2-40B4-BE49-F238E27FC236}">
                  <a16:creationId xmlns:a16="http://schemas.microsoft.com/office/drawing/2014/main" id="{CD611843-CB35-4897-9954-521B7D95BC8E}"/>
                </a:ext>
              </a:extLst>
            </p:cNvPr>
            <p:cNvSpPr>
              <a:spLocks noChangeArrowheads="1"/>
            </p:cNvSpPr>
            <p:nvPr userDrawn="1"/>
          </p:nvSpPr>
          <p:spPr bwMode="auto">
            <a:xfrm rot="21240000">
              <a:off x="7720411" y="4078888"/>
              <a:ext cx="8175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1" i="0" u="none" strike="noStrike" cap="none" normalizeH="0" baseline="0" dirty="0">
                  <a:ln>
                    <a:noFill/>
                  </a:ln>
                  <a:solidFill>
                    <a:srgbClr val="51154B"/>
                  </a:solidFill>
                  <a:effectLst/>
                  <a:latin typeface="Segoe UI" panose="020B0502040204020203" pitchFamily="34" charset="0"/>
                </a:rPr>
                <a:t>A</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87" name="Freeform 53">
              <a:extLst>
                <a:ext uri="{FF2B5EF4-FFF2-40B4-BE49-F238E27FC236}">
                  <a16:creationId xmlns:a16="http://schemas.microsoft.com/office/drawing/2014/main" id="{388FE822-BC34-433C-8932-041350F64005}"/>
                </a:ext>
              </a:extLst>
            </p:cNvPr>
            <p:cNvSpPr>
              <a:spLocks noEditPoints="1"/>
            </p:cNvSpPr>
            <p:nvPr userDrawn="1"/>
          </p:nvSpPr>
          <p:spPr bwMode="auto">
            <a:xfrm>
              <a:off x="7340600" y="3908425"/>
              <a:ext cx="3132138" cy="803275"/>
            </a:xfrm>
            <a:custGeom>
              <a:avLst/>
              <a:gdLst>
                <a:gd name="T0" fmla="*/ 0 w 987"/>
                <a:gd name="T1" fmla="*/ 253 h 253"/>
                <a:gd name="T2" fmla="*/ 0 w 987"/>
                <a:gd name="T3" fmla="*/ 49 h 253"/>
                <a:gd name="T4" fmla="*/ 37 w 987"/>
                <a:gd name="T5" fmla="*/ 49 h 253"/>
                <a:gd name="T6" fmla="*/ 987 w 987"/>
                <a:gd name="T7" fmla="*/ 253 h 253"/>
                <a:gd name="T8" fmla="*/ 987 w 987"/>
                <a:gd name="T9" fmla="*/ 49 h 253"/>
                <a:gd name="T10" fmla="*/ 950 w 987"/>
                <a:gd name="T11" fmla="*/ 49 h 253"/>
                <a:gd name="T12" fmla="*/ 37 w 987"/>
                <a:gd name="T13" fmla="*/ 36 h 253"/>
                <a:gd name="T14" fmla="*/ 37 w 987"/>
                <a:gd name="T15" fmla="*/ 36 h 253"/>
                <a:gd name="T16" fmla="*/ 411 w 987"/>
                <a:gd name="T17" fmla="*/ 19 h 253"/>
                <a:gd name="T18" fmla="*/ 109 w 987"/>
                <a:gd name="T19" fmla="*/ 21 h 253"/>
                <a:gd name="T20" fmla="*/ 37 w 987"/>
                <a:gd name="T21" fmla="*/ 36 h 253"/>
                <a:gd name="T22" fmla="*/ 37 w 987"/>
                <a:gd name="T23" fmla="*/ 49 h 253"/>
                <a:gd name="T24" fmla="*/ 37 w 987"/>
                <a:gd name="T25" fmla="*/ 104 h 253"/>
                <a:gd name="T26" fmla="*/ 494 w 987"/>
                <a:gd name="T27" fmla="*/ 253 h 253"/>
                <a:gd name="T28" fmla="*/ 494 w 987"/>
                <a:gd name="T29" fmla="*/ 253 h 253"/>
                <a:gd name="T30" fmla="*/ 37 w 987"/>
                <a:gd name="T31" fmla="*/ 147 h 253"/>
                <a:gd name="T32" fmla="*/ 37 w 987"/>
                <a:gd name="T33" fmla="*/ 253 h 253"/>
                <a:gd name="T34" fmla="*/ 950 w 987"/>
                <a:gd name="T35" fmla="*/ 253 h 253"/>
                <a:gd name="T36" fmla="*/ 950 w 987"/>
                <a:gd name="T37" fmla="*/ 49 h 253"/>
                <a:gd name="T38" fmla="*/ 950 w 987"/>
                <a:gd name="T39" fmla="*/ 36 h 253"/>
                <a:gd name="T40" fmla="*/ 877 w 987"/>
                <a:gd name="T41" fmla="*/ 21 h 253"/>
                <a:gd name="T42" fmla="*/ 566 w 987"/>
                <a:gd name="T43" fmla="*/ 21 h 253"/>
                <a:gd name="T44" fmla="*/ 493 w 987"/>
                <a:gd name="T45" fmla="*/ 159 h 253"/>
                <a:gd name="T46" fmla="*/ 493 w 987"/>
                <a:gd name="T47" fmla="*/ 253 h 253"/>
                <a:gd name="T48" fmla="*/ 421 w 987"/>
                <a:gd name="T49" fmla="*/ 73 h 253"/>
                <a:gd name="T50" fmla="*/ 144 w 987"/>
                <a:gd name="T51" fmla="*/ 67 h 253"/>
                <a:gd name="T52" fmla="*/ 421 w 987"/>
                <a:gd name="T53" fmla="*/ 104 h 253"/>
                <a:gd name="T54" fmla="*/ 109 w 987"/>
                <a:gd name="T55" fmla="*/ 104 h 253"/>
                <a:gd name="T56" fmla="*/ 383 w 987"/>
                <a:gd name="T57" fmla="*/ 129 h 253"/>
                <a:gd name="T58" fmla="*/ 109 w 987"/>
                <a:gd name="T59" fmla="*/ 135 h 253"/>
                <a:gd name="T60" fmla="*/ 421 w 987"/>
                <a:gd name="T61" fmla="*/ 167 h 253"/>
                <a:gd name="T62" fmla="*/ 109 w 987"/>
                <a:gd name="T63" fmla="*/ 167 h 253"/>
                <a:gd name="T64" fmla="*/ 421 w 987"/>
                <a:gd name="T65" fmla="*/ 198 h 253"/>
                <a:gd name="T66" fmla="*/ 109 w 987"/>
                <a:gd name="T67" fmla="*/ 198 h 253"/>
                <a:gd name="T68" fmla="*/ 355 w 987"/>
                <a:gd name="T69" fmla="*/ 223 h 253"/>
                <a:gd name="T70" fmla="*/ 109 w 987"/>
                <a:gd name="T71" fmla="*/ 233 h 253"/>
                <a:gd name="T72" fmla="*/ 874 w 987"/>
                <a:gd name="T73" fmla="*/ 73 h 253"/>
                <a:gd name="T74" fmla="*/ 563 w 987"/>
                <a:gd name="T75" fmla="*/ 73 h 253"/>
                <a:gd name="T76" fmla="*/ 874 w 987"/>
                <a:gd name="T77" fmla="*/ 104 h 253"/>
                <a:gd name="T78" fmla="*/ 563 w 987"/>
                <a:gd name="T79" fmla="*/ 104 h 253"/>
                <a:gd name="T80" fmla="*/ 836 w 987"/>
                <a:gd name="T81" fmla="*/ 129 h 253"/>
                <a:gd name="T82" fmla="*/ 563 w 987"/>
                <a:gd name="T83" fmla="*/ 135 h 253"/>
                <a:gd name="T84" fmla="*/ 874 w 987"/>
                <a:gd name="T85" fmla="*/ 198 h 253"/>
                <a:gd name="T86" fmla="*/ 563 w 987"/>
                <a:gd name="T87" fmla="*/ 198 h 253"/>
                <a:gd name="T88" fmla="*/ 874 w 987"/>
                <a:gd name="T89" fmla="*/ 228 h 253"/>
                <a:gd name="T90" fmla="*/ 563 w 987"/>
                <a:gd name="T91" fmla="*/ 22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7" h="253">
                  <a:moveTo>
                    <a:pt x="0" y="253"/>
                  </a:moveTo>
                  <a:cubicBezTo>
                    <a:pt x="0" y="49"/>
                    <a:pt x="0" y="49"/>
                    <a:pt x="0" y="49"/>
                  </a:cubicBezTo>
                  <a:cubicBezTo>
                    <a:pt x="37" y="49"/>
                    <a:pt x="37" y="49"/>
                    <a:pt x="37" y="49"/>
                  </a:cubicBezTo>
                  <a:moveTo>
                    <a:pt x="987" y="253"/>
                  </a:moveTo>
                  <a:cubicBezTo>
                    <a:pt x="987" y="49"/>
                    <a:pt x="987" y="49"/>
                    <a:pt x="987" y="49"/>
                  </a:cubicBezTo>
                  <a:cubicBezTo>
                    <a:pt x="950" y="49"/>
                    <a:pt x="950" y="49"/>
                    <a:pt x="950" y="49"/>
                  </a:cubicBezTo>
                  <a:moveTo>
                    <a:pt x="37" y="36"/>
                  </a:moveTo>
                  <a:cubicBezTo>
                    <a:pt x="37" y="36"/>
                    <a:pt x="37" y="36"/>
                    <a:pt x="37" y="36"/>
                  </a:cubicBezTo>
                  <a:moveTo>
                    <a:pt x="411" y="19"/>
                  </a:moveTo>
                  <a:cubicBezTo>
                    <a:pt x="311" y="0"/>
                    <a:pt x="209" y="1"/>
                    <a:pt x="109" y="21"/>
                  </a:cubicBezTo>
                  <a:cubicBezTo>
                    <a:pt x="37" y="36"/>
                    <a:pt x="37" y="36"/>
                    <a:pt x="37" y="36"/>
                  </a:cubicBezTo>
                  <a:cubicBezTo>
                    <a:pt x="37" y="49"/>
                    <a:pt x="37" y="49"/>
                    <a:pt x="37" y="49"/>
                  </a:cubicBezTo>
                  <a:cubicBezTo>
                    <a:pt x="37" y="104"/>
                    <a:pt x="37" y="104"/>
                    <a:pt x="37" y="104"/>
                  </a:cubicBezTo>
                  <a:moveTo>
                    <a:pt x="494" y="253"/>
                  </a:moveTo>
                  <a:cubicBezTo>
                    <a:pt x="494" y="253"/>
                    <a:pt x="494" y="253"/>
                    <a:pt x="494" y="253"/>
                  </a:cubicBezTo>
                  <a:moveTo>
                    <a:pt x="37" y="147"/>
                  </a:moveTo>
                  <a:cubicBezTo>
                    <a:pt x="37" y="253"/>
                    <a:pt x="37" y="253"/>
                    <a:pt x="37" y="253"/>
                  </a:cubicBezTo>
                  <a:moveTo>
                    <a:pt x="950" y="253"/>
                  </a:moveTo>
                  <a:cubicBezTo>
                    <a:pt x="950" y="49"/>
                    <a:pt x="950" y="49"/>
                    <a:pt x="950" y="49"/>
                  </a:cubicBezTo>
                  <a:cubicBezTo>
                    <a:pt x="950" y="36"/>
                    <a:pt x="950" y="36"/>
                    <a:pt x="950" y="36"/>
                  </a:cubicBezTo>
                  <a:cubicBezTo>
                    <a:pt x="877" y="21"/>
                    <a:pt x="877" y="21"/>
                    <a:pt x="877" y="21"/>
                  </a:cubicBezTo>
                  <a:cubicBezTo>
                    <a:pt x="774" y="0"/>
                    <a:pt x="668" y="0"/>
                    <a:pt x="566" y="21"/>
                  </a:cubicBezTo>
                  <a:moveTo>
                    <a:pt x="493" y="159"/>
                  </a:moveTo>
                  <a:cubicBezTo>
                    <a:pt x="493" y="253"/>
                    <a:pt x="493" y="253"/>
                    <a:pt x="493" y="253"/>
                  </a:cubicBezTo>
                  <a:moveTo>
                    <a:pt x="421" y="73"/>
                  </a:moveTo>
                  <a:cubicBezTo>
                    <a:pt x="330" y="54"/>
                    <a:pt x="236" y="52"/>
                    <a:pt x="144" y="67"/>
                  </a:cubicBezTo>
                  <a:moveTo>
                    <a:pt x="421" y="104"/>
                  </a:moveTo>
                  <a:cubicBezTo>
                    <a:pt x="318" y="83"/>
                    <a:pt x="212" y="83"/>
                    <a:pt x="109" y="104"/>
                  </a:cubicBezTo>
                  <a:moveTo>
                    <a:pt x="383" y="129"/>
                  </a:moveTo>
                  <a:cubicBezTo>
                    <a:pt x="292" y="115"/>
                    <a:pt x="199" y="117"/>
                    <a:pt x="109" y="135"/>
                  </a:cubicBezTo>
                  <a:moveTo>
                    <a:pt x="421" y="167"/>
                  </a:moveTo>
                  <a:cubicBezTo>
                    <a:pt x="318" y="146"/>
                    <a:pt x="212" y="146"/>
                    <a:pt x="109" y="167"/>
                  </a:cubicBezTo>
                  <a:moveTo>
                    <a:pt x="421" y="198"/>
                  </a:moveTo>
                  <a:cubicBezTo>
                    <a:pt x="318" y="177"/>
                    <a:pt x="212" y="177"/>
                    <a:pt x="109" y="198"/>
                  </a:cubicBezTo>
                  <a:moveTo>
                    <a:pt x="355" y="223"/>
                  </a:moveTo>
                  <a:cubicBezTo>
                    <a:pt x="273" y="213"/>
                    <a:pt x="190" y="217"/>
                    <a:pt x="109" y="233"/>
                  </a:cubicBezTo>
                  <a:moveTo>
                    <a:pt x="874" y="73"/>
                  </a:moveTo>
                  <a:cubicBezTo>
                    <a:pt x="771" y="52"/>
                    <a:pt x="665" y="52"/>
                    <a:pt x="563" y="73"/>
                  </a:cubicBezTo>
                  <a:moveTo>
                    <a:pt x="874" y="104"/>
                  </a:moveTo>
                  <a:cubicBezTo>
                    <a:pt x="771" y="83"/>
                    <a:pt x="665" y="83"/>
                    <a:pt x="563" y="104"/>
                  </a:cubicBezTo>
                  <a:moveTo>
                    <a:pt x="836" y="129"/>
                  </a:moveTo>
                  <a:cubicBezTo>
                    <a:pt x="745" y="115"/>
                    <a:pt x="653" y="117"/>
                    <a:pt x="563" y="135"/>
                  </a:cubicBezTo>
                  <a:moveTo>
                    <a:pt x="874" y="198"/>
                  </a:moveTo>
                  <a:cubicBezTo>
                    <a:pt x="771" y="177"/>
                    <a:pt x="665" y="177"/>
                    <a:pt x="563" y="198"/>
                  </a:cubicBezTo>
                  <a:moveTo>
                    <a:pt x="874" y="228"/>
                  </a:moveTo>
                  <a:cubicBezTo>
                    <a:pt x="771" y="207"/>
                    <a:pt x="665" y="207"/>
                    <a:pt x="563" y="228"/>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grpSp>
        <p:nvGrpSpPr>
          <p:cNvPr id="90" name="Group 4">
            <a:extLst>
              <a:ext uri="{FF2B5EF4-FFF2-40B4-BE49-F238E27FC236}">
                <a16:creationId xmlns:a16="http://schemas.microsoft.com/office/drawing/2014/main" id="{6637EE54-1480-42CB-A3AC-85AA3B5181A7}"/>
              </a:ext>
            </a:extLst>
          </p:cNvPr>
          <p:cNvGrpSpPr>
            <a:grpSpLocks noChangeAspect="1"/>
          </p:cNvGrpSpPr>
          <p:nvPr userDrawn="1"/>
        </p:nvGrpSpPr>
        <p:grpSpPr bwMode="auto">
          <a:xfrm rot="2040377">
            <a:off x="10289378" y="2902186"/>
            <a:ext cx="250616" cy="262273"/>
            <a:chOff x="3754" y="2071"/>
            <a:chExt cx="172" cy="180"/>
          </a:xfrm>
        </p:grpSpPr>
        <p:sp>
          <p:nvSpPr>
            <p:cNvPr id="91" name="Line 5">
              <a:extLst>
                <a:ext uri="{FF2B5EF4-FFF2-40B4-BE49-F238E27FC236}">
                  <a16:creationId xmlns:a16="http://schemas.microsoft.com/office/drawing/2014/main" id="{0107CA63-EF53-4907-ADDD-F6450C632F4D}"/>
                </a:ext>
              </a:extLst>
            </p:cNvPr>
            <p:cNvSpPr>
              <a:spLocks noChangeShapeType="1"/>
            </p:cNvSpPr>
            <p:nvPr/>
          </p:nvSpPr>
          <p:spPr bwMode="auto">
            <a:xfrm>
              <a:off x="3841" y="2071"/>
              <a:ext cx="0" cy="32"/>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 name="Line 6">
              <a:extLst>
                <a:ext uri="{FF2B5EF4-FFF2-40B4-BE49-F238E27FC236}">
                  <a16:creationId xmlns:a16="http://schemas.microsoft.com/office/drawing/2014/main" id="{55C5BEA3-DDCF-496E-8DCC-11EDA27227DC}"/>
                </a:ext>
              </a:extLst>
            </p:cNvPr>
            <p:cNvSpPr>
              <a:spLocks noChangeShapeType="1"/>
            </p:cNvSpPr>
            <p:nvPr/>
          </p:nvSpPr>
          <p:spPr bwMode="auto">
            <a:xfrm>
              <a:off x="3841" y="2221"/>
              <a:ext cx="0" cy="30"/>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 name="Line 7">
              <a:extLst>
                <a:ext uri="{FF2B5EF4-FFF2-40B4-BE49-F238E27FC236}">
                  <a16:creationId xmlns:a16="http://schemas.microsoft.com/office/drawing/2014/main" id="{AC3B878F-4C3C-4126-9EFD-2A39D6C8F2F2}"/>
                </a:ext>
              </a:extLst>
            </p:cNvPr>
            <p:cNvSpPr>
              <a:spLocks noChangeShapeType="1"/>
            </p:cNvSpPr>
            <p:nvPr/>
          </p:nvSpPr>
          <p:spPr bwMode="auto">
            <a:xfrm flipH="1">
              <a:off x="3896" y="2134"/>
              <a:ext cx="30" cy="9"/>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 name="Line 8">
              <a:extLst>
                <a:ext uri="{FF2B5EF4-FFF2-40B4-BE49-F238E27FC236}">
                  <a16:creationId xmlns:a16="http://schemas.microsoft.com/office/drawing/2014/main" id="{C6E454A4-9E1B-4B54-8B8C-42C269569606}"/>
                </a:ext>
              </a:extLst>
            </p:cNvPr>
            <p:cNvSpPr>
              <a:spLocks noChangeShapeType="1"/>
            </p:cNvSpPr>
            <p:nvPr/>
          </p:nvSpPr>
          <p:spPr bwMode="auto">
            <a:xfrm flipH="1">
              <a:off x="3754" y="2181"/>
              <a:ext cx="30" cy="9"/>
            </a:xfrm>
            <a:prstGeom prst="line">
              <a:avLst/>
            </a:prstGeom>
            <a:noFill/>
            <a:ln w="1270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 name="Line 9">
              <a:extLst>
                <a:ext uri="{FF2B5EF4-FFF2-40B4-BE49-F238E27FC236}">
                  <a16:creationId xmlns:a16="http://schemas.microsoft.com/office/drawing/2014/main" id="{21B99EC7-9162-4084-BCAE-E08C0D7EE47D}"/>
                </a:ext>
              </a:extLst>
            </p:cNvPr>
            <p:cNvSpPr>
              <a:spLocks noChangeShapeType="1"/>
            </p:cNvSpPr>
            <p:nvPr/>
          </p:nvSpPr>
          <p:spPr bwMode="auto">
            <a:xfrm flipH="1" flipV="1">
              <a:off x="3875" y="2211"/>
              <a:ext cx="19" cy="23"/>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 name="Line 10">
              <a:extLst>
                <a:ext uri="{FF2B5EF4-FFF2-40B4-BE49-F238E27FC236}">
                  <a16:creationId xmlns:a16="http://schemas.microsoft.com/office/drawing/2014/main" id="{1097A742-EB8E-4B0B-A7B3-0273FF4C4C78}"/>
                </a:ext>
              </a:extLst>
            </p:cNvPr>
            <p:cNvSpPr>
              <a:spLocks noChangeShapeType="1"/>
            </p:cNvSpPr>
            <p:nvPr/>
          </p:nvSpPr>
          <p:spPr bwMode="auto">
            <a:xfrm flipH="1" flipV="1">
              <a:off x="3788" y="2088"/>
              <a:ext cx="17" cy="25"/>
            </a:xfrm>
            <a:prstGeom prst="line">
              <a:avLst/>
            </a:prstGeom>
            <a:noFill/>
            <a:ln w="1270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 name="Line 11">
              <a:extLst>
                <a:ext uri="{FF2B5EF4-FFF2-40B4-BE49-F238E27FC236}">
                  <a16:creationId xmlns:a16="http://schemas.microsoft.com/office/drawing/2014/main" id="{595F802C-D6A9-4B30-83F7-DF49B1370123}"/>
                </a:ext>
              </a:extLst>
            </p:cNvPr>
            <p:cNvSpPr>
              <a:spLocks noChangeShapeType="1"/>
            </p:cNvSpPr>
            <p:nvPr/>
          </p:nvSpPr>
          <p:spPr bwMode="auto">
            <a:xfrm flipV="1">
              <a:off x="3788" y="2211"/>
              <a:ext cx="17" cy="23"/>
            </a:xfrm>
            <a:prstGeom prst="line">
              <a:avLst/>
            </a:prstGeom>
            <a:noFill/>
            <a:ln w="1270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8" name="Line 12">
              <a:extLst>
                <a:ext uri="{FF2B5EF4-FFF2-40B4-BE49-F238E27FC236}">
                  <a16:creationId xmlns:a16="http://schemas.microsoft.com/office/drawing/2014/main" id="{C6292C15-C781-479A-9558-4F0FFF805ABA}"/>
                </a:ext>
              </a:extLst>
            </p:cNvPr>
            <p:cNvSpPr>
              <a:spLocks noChangeShapeType="1"/>
            </p:cNvSpPr>
            <p:nvPr/>
          </p:nvSpPr>
          <p:spPr bwMode="auto">
            <a:xfrm flipV="1">
              <a:off x="3875" y="2088"/>
              <a:ext cx="19" cy="25"/>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9" name="Line 13">
              <a:extLst>
                <a:ext uri="{FF2B5EF4-FFF2-40B4-BE49-F238E27FC236}">
                  <a16:creationId xmlns:a16="http://schemas.microsoft.com/office/drawing/2014/main" id="{7B306644-4A95-4D90-8EC7-4F64539C7B68}"/>
                </a:ext>
              </a:extLst>
            </p:cNvPr>
            <p:cNvSpPr>
              <a:spLocks noChangeShapeType="1"/>
            </p:cNvSpPr>
            <p:nvPr/>
          </p:nvSpPr>
          <p:spPr bwMode="auto">
            <a:xfrm>
              <a:off x="3754" y="2134"/>
              <a:ext cx="30" cy="9"/>
            </a:xfrm>
            <a:prstGeom prst="line">
              <a:avLst/>
            </a:prstGeom>
            <a:noFill/>
            <a:ln w="1270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 name="Line 14">
              <a:extLst>
                <a:ext uri="{FF2B5EF4-FFF2-40B4-BE49-F238E27FC236}">
                  <a16:creationId xmlns:a16="http://schemas.microsoft.com/office/drawing/2014/main" id="{733B4F42-43BC-4A5D-8DB5-F6AA6F22B66E}"/>
                </a:ext>
              </a:extLst>
            </p:cNvPr>
            <p:cNvSpPr>
              <a:spLocks noChangeShapeType="1"/>
            </p:cNvSpPr>
            <p:nvPr/>
          </p:nvSpPr>
          <p:spPr bwMode="auto">
            <a:xfrm>
              <a:off x="3896" y="2181"/>
              <a:ext cx="30" cy="9"/>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Tree>
    <p:custDataLst>
      <p:tags r:id="rId1"/>
    </p:custDataLst>
    <p:extLst>
      <p:ext uri="{BB962C8B-B14F-4D97-AF65-F5344CB8AC3E}">
        <p14:creationId xmlns:p14="http://schemas.microsoft.com/office/powerpoint/2010/main" val="2804641822"/>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4"/>
                                            </p:tgtEl>
                                            <p:attrNameLst>
                                              <p:attrName>style.visibility</p:attrName>
                                            </p:attrNameLst>
                                          </p:cBhvr>
                                          <p:to>
                                            <p:strVal val="visible"/>
                                          </p:to>
                                        </p:set>
                                        <p:anim calcmode="lin" valueType="num">
                                          <p:cBhvr>
                                            <p:cTn id="54" dur="200" fill="hold"/>
                                            <p:tgtEl>
                                              <p:spTgt spid="4"/>
                                            </p:tgtEl>
                                            <p:attrNameLst>
                                              <p:attrName>ppt_w</p:attrName>
                                            </p:attrNameLst>
                                          </p:cBhvr>
                                          <p:tavLst>
                                            <p:tav tm="0">
                                              <p:val>
                                                <p:fltVal val="0"/>
                                              </p:val>
                                            </p:tav>
                                            <p:tav tm="100000">
                                              <p:val>
                                                <p:strVal val="#ppt_w"/>
                                              </p:val>
                                            </p:tav>
                                          </p:tavLst>
                                        </p:anim>
                                        <p:anim calcmode="lin" valueType="num">
                                          <p:cBhvr>
                                            <p:cTn id="55" dur="200" fill="hold"/>
                                            <p:tgtEl>
                                              <p:spTgt spid="4"/>
                                            </p:tgtEl>
                                            <p:attrNameLst>
                                              <p:attrName>ppt_h</p:attrName>
                                            </p:attrNameLst>
                                          </p:cBhvr>
                                          <p:tavLst>
                                            <p:tav tm="0">
                                              <p:val>
                                                <p:fltVal val="0"/>
                                              </p:val>
                                            </p:tav>
                                            <p:tav tm="100000">
                                              <p:val>
                                                <p:strVal val="#ppt_h"/>
                                              </p:val>
                                            </p:tav>
                                          </p:tavLst>
                                        </p:anim>
                                      </p:childTnLst>
                                    </p:cTn>
                                  </p:par>
                                  <p:par>
                                    <p:cTn id="56" presetID="6" presetClass="emph" presetSubtype="0" fill="hold" nodeType="withEffect" p14:presetBounceEnd="99000">
                                      <p:stCondLst>
                                        <p:cond delay="600"/>
                                      </p:stCondLst>
                                      <p:childTnLst>
                                        <p:animScale p14:bounceEnd="99000">
                                          <p:cBhvr>
                                            <p:cTn id="57" dur="1000" fill="hold"/>
                                            <p:tgtEl>
                                              <p:spTgt spid="4"/>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4"/>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4"/>
                                            </p:tgtEl>
                                          </p:cBhvr>
                                          <p:by x="91000" y="91000"/>
                                        </p:animScale>
                                      </p:childTnLst>
                                    </p:cTn>
                                  </p:par>
                                  <p:par>
                                    <p:cTn id="62" presetID="23" presetClass="entr" presetSubtype="16" fill="hold" nodeType="withEffect">
                                      <p:stCondLst>
                                        <p:cond delay="850"/>
                                      </p:stCondLst>
                                      <p:childTnLst>
                                        <p:set>
                                          <p:cBhvr>
                                            <p:cTn id="63" dur="1" fill="hold">
                                              <p:stCondLst>
                                                <p:cond delay="0"/>
                                              </p:stCondLst>
                                            </p:cTn>
                                            <p:tgtEl>
                                              <p:spTgt spid="5"/>
                                            </p:tgtEl>
                                            <p:attrNameLst>
                                              <p:attrName>style.visibility</p:attrName>
                                            </p:attrNameLst>
                                          </p:cBhvr>
                                          <p:to>
                                            <p:strVal val="visible"/>
                                          </p:to>
                                        </p:set>
                                        <p:anim calcmode="lin" valueType="num">
                                          <p:cBhvr>
                                            <p:cTn id="64" dur="200" fill="hold"/>
                                            <p:tgtEl>
                                              <p:spTgt spid="5"/>
                                            </p:tgtEl>
                                            <p:attrNameLst>
                                              <p:attrName>ppt_w</p:attrName>
                                            </p:attrNameLst>
                                          </p:cBhvr>
                                          <p:tavLst>
                                            <p:tav tm="0">
                                              <p:val>
                                                <p:fltVal val="0"/>
                                              </p:val>
                                            </p:tav>
                                            <p:tav tm="100000">
                                              <p:val>
                                                <p:strVal val="#ppt_w"/>
                                              </p:val>
                                            </p:tav>
                                          </p:tavLst>
                                        </p:anim>
                                        <p:anim calcmode="lin" valueType="num">
                                          <p:cBhvr>
                                            <p:cTn id="65" dur="200" fill="hold"/>
                                            <p:tgtEl>
                                              <p:spTgt spid="5"/>
                                            </p:tgtEl>
                                            <p:attrNameLst>
                                              <p:attrName>ppt_h</p:attrName>
                                            </p:attrNameLst>
                                          </p:cBhvr>
                                          <p:tavLst>
                                            <p:tav tm="0">
                                              <p:val>
                                                <p:fltVal val="0"/>
                                              </p:val>
                                            </p:tav>
                                            <p:tav tm="100000">
                                              <p:val>
                                                <p:strVal val="#ppt_h"/>
                                              </p:val>
                                            </p:tav>
                                          </p:tavLst>
                                        </p:anim>
                                      </p:childTnLst>
                                    </p:cTn>
                                  </p:par>
                                  <p:par>
                                    <p:cTn id="66" presetID="6" presetClass="emph" presetSubtype="0" fill="hold" nodeType="withEffect" p14:presetBounceEnd="99000">
                                      <p:stCondLst>
                                        <p:cond delay="850"/>
                                      </p:stCondLst>
                                      <p:childTnLst>
                                        <p:animScale p14:bounceEnd="99000">
                                          <p:cBhvr>
                                            <p:cTn id="67" dur="1000" fill="hold"/>
                                            <p:tgtEl>
                                              <p:spTgt spid="5"/>
                                            </p:tgtEl>
                                          </p:cBhvr>
                                          <p:by x="110000" y="110000"/>
                                        </p:animScale>
                                      </p:childTnLst>
                                    </p:cTn>
                                  </p:par>
                                  <p:par>
                                    <p:cTn id="68" presetID="64" presetClass="path" presetSubtype="0" decel="100000" fill="hold" nodeType="withEffect">
                                      <p:stCondLst>
                                        <p:cond delay="850"/>
                                      </p:stCondLst>
                                      <p:childTnLst>
                                        <p:animMotion origin="layout" path="M -8.33333E-7 0.43657 L -8.33333E-7 4.81481E-6 " pathEditMode="relative" rAng="0" ptsTypes="AA">
                                          <p:cBhvr>
                                            <p:cTn id="69" dur="250" fill="hold"/>
                                            <p:tgtEl>
                                              <p:spTgt spid="5"/>
                                            </p:tgtEl>
                                            <p:attrNameLst>
                                              <p:attrName>ppt_x</p:attrName>
                                              <p:attrName>ppt_y</p:attrName>
                                            </p:attrNameLst>
                                          </p:cBhvr>
                                          <p:rCtr x="0" y="-21829"/>
                                        </p:animMotion>
                                      </p:childTnLst>
                                    </p:cTn>
                                  </p:par>
                                  <p:par>
                                    <p:cTn id="70" presetID="6" presetClass="emph" presetSubtype="0" accel="50000" decel="50000" fill="hold" nodeType="withEffect">
                                      <p:stCondLst>
                                        <p:cond delay="850"/>
                                      </p:stCondLst>
                                      <p:childTnLst>
                                        <p:animScale>
                                          <p:cBhvr>
                                            <p:cTn id="71" dur="250" fill="hold"/>
                                            <p:tgtEl>
                                              <p:spTgt spid="5"/>
                                            </p:tgtEl>
                                          </p:cBhvr>
                                          <p:by x="91000" y="91000"/>
                                        </p:animScale>
                                      </p:childTnLst>
                                    </p:cTn>
                                  </p:par>
                                  <p:par>
                                    <p:cTn id="72" presetID="23" presetClass="entr" presetSubtype="16" fill="hold" grpId="0" nodeType="withEffect">
                                      <p:stCondLst>
                                        <p:cond delay="850"/>
                                      </p:stCondLst>
                                      <p:childTnLst>
                                        <p:set>
                                          <p:cBhvr>
                                            <p:cTn id="73" dur="1" fill="hold">
                                              <p:stCondLst>
                                                <p:cond delay="0"/>
                                              </p:stCondLst>
                                            </p:cTn>
                                            <p:tgtEl>
                                              <p:spTgt spid="34"/>
                                            </p:tgtEl>
                                            <p:attrNameLst>
                                              <p:attrName>style.visibility</p:attrName>
                                            </p:attrNameLst>
                                          </p:cBhvr>
                                          <p:to>
                                            <p:strVal val="visible"/>
                                          </p:to>
                                        </p:set>
                                        <p:anim calcmode="lin" valueType="num">
                                          <p:cBhvr>
                                            <p:cTn id="74" dur="250" fill="hold"/>
                                            <p:tgtEl>
                                              <p:spTgt spid="34"/>
                                            </p:tgtEl>
                                            <p:attrNameLst>
                                              <p:attrName>ppt_w</p:attrName>
                                            </p:attrNameLst>
                                          </p:cBhvr>
                                          <p:tavLst>
                                            <p:tav tm="0">
                                              <p:val>
                                                <p:fltVal val="0"/>
                                              </p:val>
                                            </p:tav>
                                            <p:tav tm="100000">
                                              <p:val>
                                                <p:strVal val="#ppt_w"/>
                                              </p:val>
                                            </p:tav>
                                          </p:tavLst>
                                        </p:anim>
                                        <p:anim calcmode="lin" valueType="num">
                                          <p:cBhvr>
                                            <p:cTn id="75" dur="250" fill="hold"/>
                                            <p:tgtEl>
                                              <p:spTgt spid="34"/>
                                            </p:tgtEl>
                                            <p:attrNameLst>
                                              <p:attrName>ppt_h</p:attrName>
                                            </p:attrNameLst>
                                          </p:cBhvr>
                                          <p:tavLst>
                                            <p:tav tm="0">
                                              <p:val>
                                                <p:fltVal val="0"/>
                                              </p:val>
                                            </p:tav>
                                            <p:tav tm="100000">
                                              <p:val>
                                                <p:strVal val="#ppt_h"/>
                                              </p:val>
                                            </p:tav>
                                          </p:tavLst>
                                        </p:anim>
                                      </p:childTnLst>
                                    </p:cTn>
                                  </p:par>
                                  <p:par>
                                    <p:cTn id="76" presetID="6" presetClass="emph" presetSubtype="0" fill="hold" grpId="1" nodeType="withEffect" p14:presetBounceEnd="99000">
                                      <p:stCondLst>
                                        <p:cond delay="850"/>
                                      </p:stCondLst>
                                      <p:childTnLst>
                                        <p:animScale p14:bounceEnd="99000">
                                          <p:cBhvr>
                                            <p:cTn id="77" dur="1000" fill="hold"/>
                                            <p:tgtEl>
                                              <p:spTgt spid="34"/>
                                            </p:tgtEl>
                                          </p:cBhvr>
                                          <p:by x="110000" y="110000"/>
                                        </p:animScale>
                                      </p:childTnLst>
                                    </p:cTn>
                                  </p:par>
                                  <p:par>
                                    <p:cTn id="78" presetID="6" presetClass="emph" presetSubtype="0" fill="hold" grpId="2" nodeType="withEffect">
                                      <p:stCondLst>
                                        <p:cond delay="850"/>
                                      </p:stCondLst>
                                      <p:childTnLst>
                                        <p:animScale>
                                          <p:cBhvr>
                                            <p:cTn id="79" dur="250" fill="hold"/>
                                            <p:tgtEl>
                                              <p:spTgt spid="34"/>
                                            </p:tgtEl>
                                          </p:cBhvr>
                                          <p:by x="91000" y="91000"/>
                                        </p:animScale>
                                      </p:childTnLst>
                                    </p:cTn>
                                  </p:par>
                                  <p:par>
                                    <p:cTn id="80" presetID="23" presetClass="entr" presetSubtype="16" fill="hold" grpId="0" nodeType="withEffect">
                                      <p:stCondLst>
                                        <p:cond delay="1250"/>
                                      </p:stCondLst>
                                      <p:childTnLst>
                                        <p:set>
                                          <p:cBhvr>
                                            <p:cTn id="81" dur="1" fill="hold">
                                              <p:stCondLst>
                                                <p:cond delay="0"/>
                                              </p:stCondLst>
                                            </p:cTn>
                                            <p:tgtEl>
                                              <p:spTgt spid="89"/>
                                            </p:tgtEl>
                                            <p:attrNameLst>
                                              <p:attrName>style.visibility</p:attrName>
                                            </p:attrNameLst>
                                          </p:cBhvr>
                                          <p:to>
                                            <p:strVal val="visible"/>
                                          </p:to>
                                        </p:set>
                                        <p:anim calcmode="lin" valueType="num">
                                          <p:cBhvr>
                                            <p:cTn id="82" dur="250" fill="hold"/>
                                            <p:tgtEl>
                                              <p:spTgt spid="89"/>
                                            </p:tgtEl>
                                            <p:attrNameLst>
                                              <p:attrName>ppt_w</p:attrName>
                                            </p:attrNameLst>
                                          </p:cBhvr>
                                          <p:tavLst>
                                            <p:tav tm="0">
                                              <p:val>
                                                <p:fltVal val="0"/>
                                              </p:val>
                                            </p:tav>
                                            <p:tav tm="100000">
                                              <p:val>
                                                <p:strVal val="#ppt_w"/>
                                              </p:val>
                                            </p:tav>
                                          </p:tavLst>
                                        </p:anim>
                                        <p:anim calcmode="lin" valueType="num">
                                          <p:cBhvr>
                                            <p:cTn id="83" dur="250" fill="hold"/>
                                            <p:tgtEl>
                                              <p:spTgt spid="89"/>
                                            </p:tgtEl>
                                            <p:attrNameLst>
                                              <p:attrName>ppt_h</p:attrName>
                                            </p:attrNameLst>
                                          </p:cBhvr>
                                          <p:tavLst>
                                            <p:tav tm="0">
                                              <p:val>
                                                <p:fltVal val="0"/>
                                              </p:val>
                                            </p:tav>
                                            <p:tav tm="100000">
                                              <p:val>
                                                <p:strVal val="#ppt_h"/>
                                              </p:val>
                                            </p:tav>
                                          </p:tavLst>
                                        </p:anim>
                                      </p:childTnLst>
                                    </p:cTn>
                                  </p:par>
                                  <p:par>
                                    <p:cTn id="84" presetID="6" presetClass="emph" presetSubtype="0" fill="hold" grpId="1" nodeType="withEffect" p14:presetBounceEnd="99000">
                                      <p:stCondLst>
                                        <p:cond delay="1250"/>
                                      </p:stCondLst>
                                      <p:childTnLst>
                                        <p:animScale p14:bounceEnd="99000">
                                          <p:cBhvr>
                                            <p:cTn id="85" dur="1000" fill="hold"/>
                                            <p:tgtEl>
                                              <p:spTgt spid="89"/>
                                            </p:tgtEl>
                                          </p:cBhvr>
                                          <p:by x="110000" y="110000"/>
                                        </p:animScale>
                                      </p:childTnLst>
                                    </p:cTn>
                                  </p:par>
                                  <p:par>
                                    <p:cTn id="86" presetID="6" presetClass="emph" presetSubtype="0" fill="hold" grpId="2" nodeType="withEffect">
                                      <p:stCondLst>
                                        <p:cond delay="1250"/>
                                      </p:stCondLst>
                                      <p:childTnLst>
                                        <p:animScale>
                                          <p:cBhvr>
                                            <p:cTn id="87" dur="250" fill="hold"/>
                                            <p:tgtEl>
                                              <p:spTgt spid="89"/>
                                            </p:tgtEl>
                                          </p:cBhvr>
                                          <p:by x="91000" y="91000"/>
                                        </p:animScale>
                                      </p:childTnLst>
                                    </p:cTn>
                                  </p:par>
                                  <p:par>
                                    <p:cTn id="88" presetID="10" presetClass="entr" presetSubtype="0" fill="hold" nodeType="withEffect">
                                      <p:stCondLst>
                                        <p:cond delay="1800"/>
                                      </p:stCondLst>
                                      <p:childTnLst>
                                        <p:set>
                                          <p:cBhvr>
                                            <p:cTn id="89" dur="1" fill="hold">
                                              <p:stCondLst>
                                                <p:cond delay="0"/>
                                              </p:stCondLst>
                                            </p:cTn>
                                            <p:tgtEl>
                                              <p:spTgt spid="90"/>
                                            </p:tgtEl>
                                            <p:attrNameLst>
                                              <p:attrName>style.visibility</p:attrName>
                                            </p:attrNameLst>
                                          </p:cBhvr>
                                          <p:to>
                                            <p:strVal val="visible"/>
                                          </p:to>
                                        </p:set>
                                        <p:animEffect transition="in" filter="fade">
                                          <p:cBhvr>
                                            <p:cTn id="90" dur="100"/>
                                            <p:tgtEl>
                                              <p:spTgt spid="90"/>
                                            </p:tgtEl>
                                          </p:cBhvr>
                                        </p:animEffect>
                                      </p:childTnLst>
                                    </p:cTn>
                                  </p:par>
                                  <p:par>
                                    <p:cTn id="91" presetID="6" presetClass="emph" presetSubtype="0" fill="hold" nodeType="withEffect">
                                      <p:stCondLst>
                                        <p:cond delay="1800"/>
                                      </p:stCondLst>
                                      <p:childTnLst>
                                        <p:animScale>
                                          <p:cBhvr>
                                            <p:cTn id="92" dur="350" fill="hold"/>
                                            <p:tgtEl>
                                              <p:spTgt spid="90"/>
                                            </p:tgtEl>
                                          </p:cBhvr>
                                          <p:by x="200000" y="200000"/>
                                        </p:animScale>
                                      </p:childTnLst>
                                    </p:cTn>
                                  </p:par>
                                  <p:par>
                                    <p:cTn id="93" presetID="6" presetClass="exit" presetSubtype="32" fill="hold" nodeType="withEffect">
                                      <p:stCondLst>
                                        <p:cond delay="1850"/>
                                      </p:stCondLst>
                                      <p:childTnLst>
                                        <p:animEffect transition="out" filter="circle(out)">
                                          <p:cBhvr>
                                            <p:cTn id="94" dur="300"/>
                                            <p:tgtEl>
                                              <p:spTgt spid="90"/>
                                            </p:tgtEl>
                                          </p:cBhvr>
                                        </p:animEffect>
                                        <p:set>
                                          <p:cBhvr>
                                            <p:cTn id="95" dur="1" fill="hold">
                                              <p:stCondLst>
                                                <p:cond delay="299"/>
                                              </p:stCondLst>
                                            </p:cTn>
                                            <p:tgtEl>
                                              <p:spTgt spid="9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4" grpId="1" animBg="1"/>
          <p:bldP spid="34" grpId="2" animBg="1"/>
          <p:bldP spid="89" grpId="0" animBg="1"/>
          <p:bldP spid="89" grpId="1" animBg="1"/>
          <p:bldP spid="89"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4"/>
                                            </p:tgtEl>
                                            <p:attrNameLst>
                                              <p:attrName>style.visibility</p:attrName>
                                            </p:attrNameLst>
                                          </p:cBhvr>
                                          <p:to>
                                            <p:strVal val="visible"/>
                                          </p:to>
                                        </p:set>
                                        <p:anim calcmode="lin" valueType="num">
                                          <p:cBhvr>
                                            <p:cTn id="54" dur="200" fill="hold"/>
                                            <p:tgtEl>
                                              <p:spTgt spid="4"/>
                                            </p:tgtEl>
                                            <p:attrNameLst>
                                              <p:attrName>ppt_w</p:attrName>
                                            </p:attrNameLst>
                                          </p:cBhvr>
                                          <p:tavLst>
                                            <p:tav tm="0">
                                              <p:val>
                                                <p:fltVal val="0"/>
                                              </p:val>
                                            </p:tav>
                                            <p:tav tm="100000">
                                              <p:val>
                                                <p:strVal val="#ppt_w"/>
                                              </p:val>
                                            </p:tav>
                                          </p:tavLst>
                                        </p:anim>
                                        <p:anim calcmode="lin" valueType="num">
                                          <p:cBhvr>
                                            <p:cTn id="55" dur="200" fill="hold"/>
                                            <p:tgtEl>
                                              <p:spTgt spid="4"/>
                                            </p:tgtEl>
                                            <p:attrNameLst>
                                              <p:attrName>ppt_h</p:attrName>
                                            </p:attrNameLst>
                                          </p:cBhvr>
                                          <p:tavLst>
                                            <p:tav tm="0">
                                              <p:val>
                                                <p:fltVal val="0"/>
                                              </p:val>
                                            </p:tav>
                                            <p:tav tm="100000">
                                              <p:val>
                                                <p:strVal val="#ppt_h"/>
                                              </p:val>
                                            </p:tav>
                                          </p:tavLst>
                                        </p:anim>
                                      </p:childTnLst>
                                    </p:cTn>
                                  </p:par>
                                  <p:par>
                                    <p:cTn id="56" presetID="6" presetClass="emph" presetSubtype="0" fill="hold" nodeType="withEffect">
                                      <p:stCondLst>
                                        <p:cond delay="600"/>
                                      </p:stCondLst>
                                      <p:childTnLst>
                                        <p:animScale>
                                          <p:cBhvr>
                                            <p:cTn id="57" dur="1000" fill="hold"/>
                                            <p:tgtEl>
                                              <p:spTgt spid="4"/>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4"/>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4"/>
                                            </p:tgtEl>
                                          </p:cBhvr>
                                          <p:by x="91000" y="91000"/>
                                        </p:animScale>
                                      </p:childTnLst>
                                    </p:cTn>
                                  </p:par>
                                  <p:par>
                                    <p:cTn id="62" presetID="23" presetClass="entr" presetSubtype="16" fill="hold" nodeType="withEffect">
                                      <p:stCondLst>
                                        <p:cond delay="850"/>
                                      </p:stCondLst>
                                      <p:childTnLst>
                                        <p:set>
                                          <p:cBhvr>
                                            <p:cTn id="63" dur="1" fill="hold">
                                              <p:stCondLst>
                                                <p:cond delay="0"/>
                                              </p:stCondLst>
                                            </p:cTn>
                                            <p:tgtEl>
                                              <p:spTgt spid="5"/>
                                            </p:tgtEl>
                                            <p:attrNameLst>
                                              <p:attrName>style.visibility</p:attrName>
                                            </p:attrNameLst>
                                          </p:cBhvr>
                                          <p:to>
                                            <p:strVal val="visible"/>
                                          </p:to>
                                        </p:set>
                                        <p:anim calcmode="lin" valueType="num">
                                          <p:cBhvr>
                                            <p:cTn id="64" dur="200" fill="hold"/>
                                            <p:tgtEl>
                                              <p:spTgt spid="5"/>
                                            </p:tgtEl>
                                            <p:attrNameLst>
                                              <p:attrName>ppt_w</p:attrName>
                                            </p:attrNameLst>
                                          </p:cBhvr>
                                          <p:tavLst>
                                            <p:tav tm="0">
                                              <p:val>
                                                <p:fltVal val="0"/>
                                              </p:val>
                                            </p:tav>
                                            <p:tav tm="100000">
                                              <p:val>
                                                <p:strVal val="#ppt_w"/>
                                              </p:val>
                                            </p:tav>
                                          </p:tavLst>
                                        </p:anim>
                                        <p:anim calcmode="lin" valueType="num">
                                          <p:cBhvr>
                                            <p:cTn id="65" dur="200" fill="hold"/>
                                            <p:tgtEl>
                                              <p:spTgt spid="5"/>
                                            </p:tgtEl>
                                            <p:attrNameLst>
                                              <p:attrName>ppt_h</p:attrName>
                                            </p:attrNameLst>
                                          </p:cBhvr>
                                          <p:tavLst>
                                            <p:tav tm="0">
                                              <p:val>
                                                <p:fltVal val="0"/>
                                              </p:val>
                                            </p:tav>
                                            <p:tav tm="100000">
                                              <p:val>
                                                <p:strVal val="#ppt_h"/>
                                              </p:val>
                                            </p:tav>
                                          </p:tavLst>
                                        </p:anim>
                                      </p:childTnLst>
                                    </p:cTn>
                                  </p:par>
                                  <p:par>
                                    <p:cTn id="66" presetID="6" presetClass="emph" presetSubtype="0" fill="hold" nodeType="withEffect">
                                      <p:stCondLst>
                                        <p:cond delay="850"/>
                                      </p:stCondLst>
                                      <p:childTnLst>
                                        <p:animScale>
                                          <p:cBhvr>
                                            <p:cTn id="67" dur="1000" fill="hold"/>
                                            <p:tgtEl>
                                              <p:spTgt spid="5"/>
                                            </p:tgtEl>
                                          </p:cBhvr>
                                          <p:by x="110000" y="110000"/>
                                        </p:animScale>
                                      </p:childTnLst>
                                    </p:cTn>
                                  </p:par>
                                  <p:par>
                                    <p:cTn id="68" presetID="64" presetClass="path" presetSubtype="0" decel="100000" fill="hold" nodeType="withEffect">
                                      <p:stCondLst>
                                        <p:cond delay="850"/>
                                      </p:stCondLst>
                                      <p:childTnLst>
                                        <p:animMotion origin="layout" path="M -8.33333E-7 0.43657 L -8.33333E-7 4.81481E-6 " pathEditMode="relative" rAng="0" ptsTypes="AA">
                                          <p:cBhvr>
                                            <p:cTn id="69" dur="250" fill="hold"/>
                                            <p:tgtEl>
                                              <p:spTgt spid="5"/>
                                            </p:tgtEl>
                                            <p:attrNameLst>
                                              <p:attrName>ppt_x</p:attrName>
                                              <p:attrName>ppt_y</p:attrName>
                                            </p:attrNameLst>
                                          </p:cBhvr>
                                          <p:rCtr x="0" y="-21829"/>
                                        </p:animMotion>
                                      </p:childTnLst>
                                    </p:cTn>
                                  </p:par>
                                  <p:par>
                                    <p:cTn id="70" presetID="6" presetClass="emph" presetSubtype="0" accel="50000" decel="50000" fill="hold" nodeType="withEffect">
                                      <p:stCondLst>
                                        <p:cond delay="850"/>
                                      </p:stCondLst>
                                      <p:childTnLst>
                                        <p:animScale>
                                          <p:cBhvr>
                                            <p:cTn id="71" dur="250" fill="hold"/>
                                            <p:tgtEl>
                                              <p:spTgt spid="5"/>
                                            </p:tgtEl>
                                          </p:cBhvr>
                                          <p:by x="91000" y="91000"/>
                                        </p:animScale>
                                      </p:childTnLst>
                                    </p:cTn>
                                  </p:par>
                                  <p:par>
                                    <p:cTn id="72" presetID="23" presetClass="entr" presetSubtype="16" fill="hold" grpId="0" nodeType="withEffect">
                                      <p:stCondLst>
                                        <p:cond delay="850"/>
                                      </p:stCondLst>
                                      <p:childTnLst>
                                        <p:set>
                                          <p:cBhvr>
                                            <p:cTn id="73" dur="1" fill="hold">
                                              <p:stCondLst>
                                                <p:cond delay="0"/>
                                              </p:stCondLst>
                                            </p:cTn>
                                            <p:tgtEl>
                                              <p:spTgt spid="34"/>
                                            </p:tgtEl>
                                            <p:attrNameLst>
                                              <p:attrName>style.visibility</p:attrName>
                                            </p:attrNameLst>
                                          </p:cBhvr>
                                          <p:to>
                                            <p:strVal val="visible"/>
                                          </p:to>
                                        </p:set>
                                        <p:anim calcmode="lin" valueType="num">
                                          <p:cBhvr>
                                            <p:cTn id="74" dur="250" fill="hold"/>
                                            <p:tgtEl>
                                              <p:spTgt spid="34"/>
                                            </p:tgtEl>
                                            <p:attrNameLst>
                                              <p:attrName>ppt_w</p:attrName>
                                            </p:attrNameLst>
                                          </p:cBhvr>
                                          <p:tavLst>
                                            <p:tav tm="0">
                                              <p:val>
                                                <p:fltVal val="0"/>
                                              </p:val>
                                            </p:tav>
                                            <p:tav tm="100000">
                                              <p:val>
                                                <p:strVal val="#ppt_w"/>
                                              </p:val>
                                            </p:tav>
                                          </p:tavLst>
                                        </p:anim>
                                        <p:anim calcmode="lin" valueType="num">
                                          <p:cBhvr>
                                            <p:cTn id="75" dur="250" fill="hold"/>
                                            <p:tgtEl>
                                              <p:spTgt spid="34"/>
                                            </p:tgtEl>
                                            <p:attrNameLst>
                                              <p:attrName>ppt_h</p:attrName>
                                            </p:attrNameLst>
                                          </p:cBhvr>
                                          <p:tavLst>
                                            <p:tav tm="0">
                                              <p:val>
                                                <p:fltVal val="0"/>
                                              </p:val>
                                            </p:tav>
                                            <p:tav tm="100000">
                                              <p:val>
                                                <p:strVal val="#ppt_h"/>
                                              </p:val>
                                            </p:tav>
                                          </p:tavLst>
                                        </p:anim>
                                      </p:childTnLst>
                                    </p:cTn>
                                  </p:par>
                                  <p:par>
                                    <p:cTn id="76" presetID="6" presetClass="emph" presetSubtype="0" fill="hold" grpId="1" nodeType="withEffect">
                                      <p:stCondLst>
                                        <p:cond delay="850"/>
                                      </p:stCondLst>
                                      <p:childTnLst>
                                        <p:animScale>
                                          <p:cBhvr>
                                            <p:cTn id="77" dur="1000" fill="hold"/>
                                            <p:tgtEl>
                                              <p:spTgt spid="34"/>
                                            </p:tgtEl>
                                          </p:cBhvr>
                                          <p:by x="110000" y="110000"/>
                                        </p:animScale>
                                      </p:childTnLst>
                                    </p:cTn>
                                  </p:par>
                                  <p:par>
                                    <p:cTn id="78" presetID="6" presetClass="emph" presetSubtype="0" fill="hold" grpId="2" nodeType="withEffect">
                                      <p:stCondLst>
                                        <p:cond delay="850"/>
                                      </p:stCondLst>
                                      <p:childTnLst>
                                        <p:animScale>
                                          <p:cBhvr>
                                            <p:cTn id="79" dur="250" fill="hold"/>
                                            <p:tgtEl>
                                              <p:spTgt spid="34"/>
                                            </p:tgtEl>
                                          </p:cBhvr>
                                          <p:by x="91000" y="91000"/>
                                        </p:animScale>
                                      </p:childTnLst>
                                    </p:cTn>
                                  </p:par>
                                  <p:par>
                                    <p:cTn id="80" presetID="23" presetClass="entr" presetSubtype="16" fill="hold" grpId="0" nodeType="withEffect">
                                      <p:stCondLst>
                                        <p:cond delay="1250"/>
                                      </p:stCondLst>
                                      <p:childTnLst>
                                        <p:set>
                                          <p:cBhvr>
                                            <p:cTn id="81" dur="1" fill="hold">
                                              <p:stCondLst>
                                                <p:cond delay="0"/>
                                              </p:stCondLst>
                                            </p:cTn>
                                            <p:tgtEl>
                                              <p:spTgt spid="89"/>
                                            </p:tgtEl>
                                            <p:attrNameLst>
                                              <p:attrName>style.visibility</p:attrName>
                                            </p:attrNameLst>
                                          </p:cBhvr>
                                          <p:to>
                                            <p:strVal val="visible"/>
                                          </p:to>
                                        </p:set>
                                        <p:anim calcmode="lin" valueType="num">
                                          <p:cBhvr>
                                            <p:cTn id="82" dur="250" fill="hold"/>
                                            <p:tgtEl>
                                              <p:spTgt spid="89"/>
                                            </p:tgtEl>
                                            <p:attrNameLst>
                                              <p:attrName>ppt_w</p:attrName>
                                            </p:attrNameLst>
                                          </p:cBhvr>
                                          <p:tavLst>
                                            <p:tav tm="0">
                                              <p:val>
                                                <p:fltVal val="0"/>
                                              </p:val>
                                            </p:tav>
                                            <p:tav tm="100000">
                                              <p:val>
                                                <p:strVal val="#ppt_w"/>
                                              </p:val>
                                            </p:tav>
                                          </p:tavLst>
                                        </p:anim>
                                        <p:anim calcmode="lin" valueType="num">
                                          <p:cBhvr>
                                            <p:cTn id="83" dur="250" fill="hold"/>
                                            <p:tgtEl>
                                              <p:spTgt spid="89"/>
                                            </p:tgtEl>
                                            <p:attrNameLst>
                                              <p:attrName>ppt_h</p:attrName>
                                            </p:attrNameLst>
                                          </p:cBhvr>
                                          <p:tavLst>
                                            <p:tav tm="0">
                                              <p:val>
                                                <p:fltVal val="0"/>
                                              </p:val>
                                            </p:tav>
                                            <p:tav tm="100000">
                                              <p:val>
                                                <p:strVal val="#ppt_h"/>
                                              </p:val>
                                            </p:tav>
                                          </p:tavLst>
                                        </p:anim>
                                      </p:childTnLst>
                                    </p:cTn>
                                  </p:par>
                                  <p:par>
                                    <p:cTn id="84" presetID="6" presetClass="emph" presetSubtype="0" fill="hold" grpId="1" nodeType="withEffect">
                                      <p:stCondLst>
                                        <p:cond delay="1250"/>
                                      </p:stCondLst>
                                      <p:childTnLst>
                                        <p:animScale>
                                          <p:cBhvr>
                                            <p:cTn id="85" dur="1000" fill="hold"/>
                                            <p:tgtEl>
                                              <p:spTgt spid="89"/>
                                            </p:tgtEl>
                                          </p:cBhvr>
                                          <p:by x="110000" y="110000"/>
                                        </p:animScale>
                                      </p:childTnLst>
                                    </p:cTn>
                                  </p:par>
                                  <p:par>
                                    <p:cTn id="86" presetID="6" presetClass="emph" presetSubtype="0" fill="hold" grpId="2" nodeType="withEffect">
                                      <p:stCondLst>
                                        <p:cond delay="1250"/>
                                      </p:stCondLst>
                                      <p:childTnLst>
                                        <p:animScale>
                                          <p:cBhvr>
                                            <p:cTn id="87" dur="250" fill="hold"/>
                                            <p:tgtEl>
                                              <p:spTgt spid="89"/>
                                            </p:tgtEl>
                                          </p:cBhvr>
                                          <p:by x="91000" y="91000"/>
                                        </p:animScale>
                                      </p:childTnLst>
                                    </p:cTn>
                                  </p:par>
                                  <p:par>
                                    <p:cTn id="88" presetID="10" presetClass="entr" presetSubtype="0" fill="hold" nodeType="withEffect">
                                      <p:stCondLst>
                                        <p:cond delay="1800"/>
                                      </p:stCondLst>
                                      <p:childTnLst>
                                        <p:set>
                                          <p:cBhvr>
                                            <p:cTn id="89" dur="1" fill="hold">
                                              <p:stCondLst>
                                                <p:cond delay="0"/>
                                              </p:stCondLst>
                                            </p:cTn>
                                            <p:tgtEl>
                                              <p:spTgt spid="90"/>
                                            </p:tgtEl>
                                            <p:attrNameLst>
                                              <p:attrName>style.visibility</p:attrName>
                                            </p:attrNameLst>
                                          </p:cBhvr>
                                          <p:to>
                                            <p:strVal val="visible"/>
                                          </p:to>
                                        </p:set>
                                        <p:animEffect transition="in" filter="fade">
                                          <p:cBhvr>
                                            <p:cTn id="90" dur="100"/>
                                            <p:tgtEl>
                                              <p:spTgt spid="90"/>
                                            </p:tgtEl>
                                          </p:cBhvr>
                                        </p:animEffect>
                                      </p:childTnLst>
                                    </p:cTn>
                                  </p:par>
                                  <p:par>
                                    <p:cTn id="91" presetID="6" presetClass="emph" presetSubtype="0" fill="hold" nodeType="withEffect">
                                      <p:stCondLst>
                                        <p:cond delay="1800"/>
                                      </p:stCondLst>
                                      <p:childTnLst>
                                        <p:animScale>
                                          <p:cBhvr>
                                            <p:cTn id="92" dur="350" fill="hold"/>
                                            <p:tgtEl>
                                              <p:spTgt spid="90"/>
                                            </p:tgtEl>
                                          </p:cBhvr>
                                          <p:by x="200000" y="200000"/>
                                        </p:animScale>
                                      </p:childTnLst>
                                    </p:cTn>
                                  </p:par>
                                  <p:par>
                                    <p:cTn id="93" presetID="6" presetClass="exit" presetSubtype="32" fill="hold" nodeType="withEffect">
                                      <p:stCondLst>
                                        <p:cond delay="1850"/>
                                      </p:stCondLst>
                                      <p:childTnLst>
                                        <p:animEffect transition="out" filter="circle(out)">
                                          <p:cBhvr>
                                            <p:cTn id="94" dur="300"/>
                                            <p:tgtEl>
                                              <p:spTgt spid="90"/>
                                            </p:tgtEl>
                                          </p:cBhvr>
                                        </p:animEffect>
                                        <p:set>
                                          <p:cBhvr>
                                            <p:cTn id="95" dur="1" fill="hold">
                                              <p:stCondLst>
                                                <p:cond delay="299"/>
                                              </p:stCondLst>
                                            </p:cTn>
                                            <p:tgtEl>
                                              <p:spTgt spid="9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4" grpId="1" animBg="1"/>
          <p:bldP spid="34" grpId="2" animBg="1"/>
          <p:bldP spid="89" grpId="0" animBg="1"/>
          <p:bldP spid="89" grpId="1" animBg="1"/>
          <p:bldP spid="89"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Section Header Mountian">
    <p:bg>
      <p:bgPr>
        <a:solidFill>
          <a:srgbClr val="51154B"/>
        </a:solidFill>
        <a:effectLst/>
      </p:bgPr>
    </p:bg>
    <p:spTree>
      <p:nvGrpSpPr>
        <p:cNvPr id="1" name=""/>
        <p:cNvGrpSpPr/>
        <p:nvPr/>
      </p:nvGrpSpPr>
      <p:grpSpPr>
        <a:xfrm>
          <a:off x="0" y="0"/>
          <a:ext cx="0" cy="0"/>
          <a:chOff x="0" y="0"/>
          <a:chExt cx="0" cy="0"/>
        </a:xfrm>
      </p:grpSpPr>
      <p:sp>
        <p:nvSpPr>
          <p:cNvPr id="102" name="Oval 6">
            <a:extLst>
              <a:ext uri="{FF2B5EF4-FFF2-40B4-BE49-F238E27FC236}">
                <a16:creationId xmlns:a16="http://schemas.microsoft.com/office/drawing/2014/main" id="{4FB31DD1-210D-4463-A659-9CB3CC9ECB6C}"/>
              </a:ext>
            </a:extLst>
          </p:cNvPr>
          <p:cNvSpPr>
            <a:spLocks noChangeArrowheads="1"/>
          </p:cNvSpPr>
          <p:nvPr userDrawn="1"/>
        </p:nvSpPr>
        <p:spPr bwMode="auto">
          <a:xfrm>
            <a:off x="10209213" y="2703332"/>
            <a:ext cx="998538" cy="1000125"/>
          </a:xfrm>
          <a:prstGeom prst="ellipse">
            <a:avLst/>
          </a:prstGeom>
          <a:solidFill>
            <a:srgbClr val="D5F8F9"/>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11" name="Group 10">
            <a:extLst>
              <a:ext uri="{FF2B5EF4-FFF2-40B4-BE49-F238E27FC236}">
                <a16:creationId xmlns:a16="http://schemas.microsoft.com/office/drawing/2014/main" id="{26516B17-3FA7-472D-A27A-A5DC8A5E718E}"/>
              </a:ext>
            </a:extLst>
          </p:cNvPr>
          <p:cNvGrpSpPr/>
          <p:nvPr userDrawn="1"/>
        </p:nvGrpSpPr>
        <p:grpSpPr>
          <a:xfrm>
            <a:off x="10479088" y="2868432"/>
            <a:ext cx="385763" cy="254000"/>
            <a:chOff x="9853613" y="2671614"/>
            <a:chExt cx="385763" cy="254000"/>
          </a:xfrm>
        </p:grpSpPr>
        <p:sp>
          <p:nvSpPr>
            <p:cNvPr id="119" name="Freeform 23">
              <a:extLst>
                <a:ext uri="{FF2B5EF4-FFF2-40B4-BE49-F238E27FC236}">
                  <a16:creationId xmlns:a16="http://schemas.microsoft.com/office/drawing/2014/main" id="{63F68B25-290A-4EE4-B230-EAC102D8D1DF}"/>
                </a:ext>
              </a:extLst>
            </p:cNvPr>
            <p:cNvSpPr>
              <a:spLocks/>
            </p:cNvSpPr>
            <p:nvPr userDrawn="1"/>
          </p:nvSpPr>
          <p:spPr bwMode="auto">
            <a:xfrm>
              <a:off x="10048876" y="2671614"/>
              <a:ext cx="190500" cy="168275"/>
            </a:xfrm>
            <a:custGeom>
              <a:avLst/>
              <a:gdLst>
                <a:gd name="T0" fmla="*/ 0 w 60"/>
                <a:gd name="T1" fmla="*/ 45 h 53"/>
                <a:gd name="T2" fmla="*/ 34 w 60"/>
                <a:gd name="T3" fmla="*/ 45 h 53"/>
                <a:gd name="T4" fmla="*/ 60 w 60"/>
                <a:gd name="T5" fmla="*/ 43 h 53"/>
                <a:gd name="T6" fmla="*/ 60 w 60"/>
                <a:gd name="T7" fmla="*/ 7 h 53"/>
                <a:gd name="T8" fmla="*/ 58 w 60"/>
                <a:gd name="T9" fmla="*/ 6 h 53"/>
                <a:gd name="T10" fmla="*/ 34 w 60"/>
                <a:gd name="T11" fmla="*/ 7 h 53"/>
                <a:gd name="T12" fmla="*/ 0 w 60"/>
                <a:gd name="T13" fmla="*/ 7 h 53"/>
                <a:gd name="T14" fmla="*/ 0 w 60"/>
                <a:gd name="T15" fmla="*/ 45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3">
                  <a:moveTo>
                    <a:pt x="0" y="45"/>
                  </a:moveTo>
                  <a:cubicBezTo>
                    <a:pt x="0" y="45"/>
                    <a:pt x="19" y="38"/>
                    <a:pt x="34" y="45"/>
                  </a:cubicBezTo>
                  <a:cubicBezTo>
                    <a:pt x="34" y="45"/>
                    <a:pt x="50" y="53"/>
                    <a:pt x="60" y="43"/>
                  </a:cubicBezTo>
                  <a:cubicBezTo>
                    <a:pt x="60" y="7"/>
                    <a:pt x="60" y="7"/>
                    <a:pt x="60" y="7"/>
                  </a:cubicBezTo>
                  <a:cubicBezTo>
                    <a:pt x="60" y="6"/>
                    <a:pt x="59" y="6"/>
                    <a:pt x="58" y="6"/>
                  </a:cubicBezTo>
                  <a:cubicBezTo>
                    <a:pt x="48" y="14"/>
                    <a:pt x="34" y="7"/>
                    <a:pt x="34" y="7"/>
                  </a:cubicBezTo>
                  <a:cubicBezTo>
                    <a:pt x="19" y="0"/>
                    <a:pt x="0" y="7"/>
                    <a:pt x="0" y="7"/>
                  </a:cubicBezTo>
                  <a:lnTo>
                    <a:pt x="0" y="45"/>
                  </a:lnTo>
                  <a:close/>
                </a:path>
              </a:pathLst>
            </a:custGeom>
            <a:solidFill>
              <a:srgbClr val="2DDBE1"/>
            </a:solidFill>
            <a:ln w="12700" cap="flat">
              <a:solidFill>
                <a:srgbClr val="FFD24E"/>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3" name="Line 47">
              <a:extLst>
                <a:ext uri="{FF2B5EF4-FFF2-40B4-BE49-F238E27FC236}">
                  <a16:creationId xmlns:a16="http://schemas.microsoft.com/office/drawing/2014/main" id="{265F9AAC-43A9-4601-B209-B41E785D051A}"/>
                </a:ext>
              </a:extLst>
            </p:cNvPr>
            <p:cNvSpPr>
              <a:spLocks noChangeShapeType="1"/>
            </p:cNvSpPr>
            <p:nvPr userDrawn="1"/>
          </p:nvSpPr>
          <p:spPr bwMode="auto">
            <a:xfrm>
              <a:off x="10048876" y="2671614"/>
              <a:ext cx="0" cy="254000"/>
            </a:xfrm>
            <a:prstGeom prst="line">
              <a:avLst/>
            </a:prstGeom>
            <a:noFill/>
            <a:ln w="19050" cap="rnd">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4" name="Freeform 48">
              <a:extLst>
                <a:ext uri="{FF2B5EF4-FFF2-40B4-BE49-F238E27FC236}">
                  <a16:creationId xmlns:a16="http://schemas.microsoft.com/office/drawing/2014/main" id="{648A978C-8728-4690-B119-82A17020AA00}"/>
                </a:ext>
              </a:extLst>
            </p:cNvPr>
            <p:cNvSpPr>
              <a:spLocks/>
            </p:cNvSpPr>
            <p:nvPr userDrawn="1"/>
          </p:nvSpPr>
          <p:spPr bwMode="auto">
            <a:xfrm>
              <a:off x="10048876" y="2671614"/>
              <a:ext cx="190500" cy="168275"/>
            </a:xfrm>
            <a:custGeom>
              <a:avLst/>
              <a:gdLst>
                <a:gd name="T0" fmla="*/ 0 w 60"/>
                <a:gd name="T1" fmla="*/ 45 h 53"/>
                <a:gd name="T2" fmla="*/ 34 w 60"/>
                <a:gd name="T3" fmla="*/ 45 h 53"/>
                <a:gd name="T4" fmla="*/ 60 w 60"/>
                <a:gd name="T5" fmla="*/ 43 h 53"/>
                <a:gd name="T6" fmla="*/ 60 w 60"/>
                <a:gd name="T7" fmla="*/ 7 h 53"/>
                <a:gd name="T8" fmla="*/ 58 w 60"/>
                <a:gd name="T9" fmla="*/ 6 h 53"/>
                <a:gd name="T10" fmla="*/ 34 w 60"/>
                <a:gd name="T11" fmla="*/ 7 h 53"/>
                <a:gd name="T12" fmla="*/ 0 w 60"/>
                <a:gd name="T13" fmla="*/ 7 h 53"/>
                <a:gd name="T14" fmla="*/ 0 w 60"/>
                <a:gd name="T15" fmla="*/ 45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3">
                  <a:moveTo>
                    <a:pt x="0" y="45"/>
                  </a:moveTo>
                  <a:cubicBezTo>
                    <a:pt x="0" y="45"/>
                    <a:pt x="19" y="38"/>
                    <a:pt x="34" y="45"/>
                  </a:cubicBezTo>
                  <a:cubicBezTo>
                    <a:pt x="34" y="45"/>
                    <a:pt x="50" y="53"/>
                    <a:pt x="60" y="43"/>
                  </a:cubicBezTo>
                  <a:cubicBezTo>
                    <a:pt x="60" y="7"/>
                    <a:pt x="60" y="7"/>
                    <a:pt x="60" y="7"/>
                  </a:cubicBezTo>
                  <a:cubicBezTo>
                    <a:pt x="60" y="6"/>
                    <a:pt x="59" y="6"/>
                    <a:pt x="58" y="6"/>
                  </a:cubicBezTo>
                  <a:cubicBezTo>
                    <a:pt x="48" y="14"/>
                    <a:pt x="34" y="7"/>
                    <a:pt x="34" y="7"/>
                  </a:cubicBezTo>
                  <a:cubicBezTo>
                    <a:pt x="19" y="0"/>
                    <a:pt x="0" y="7"/>
                    <a:pt x="0" y="7"/>
                  </a:cubicBezTo>
                  <a:lnTo>
                    <a:pt x="0" y="45"/>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8" name="Freeform 23">
              <a:extLst>
                <a:ext uri="{FF2B5EF4-FFF2-40B4-BE49-F238E27FC236}">
                  <a16:creationId xmlns:a16="http://schemas.microsoft.com/office/drawing/2014/main" id="{F700EB31-9831-4A0B-B956-2D81E39AA3E1}"/>
                </a:ext>
              </a:extLst>
            </p:cNvPr>
            <p:cNvSpPr>
              <a:spLocks/>
            </p:cNvSpPr>
            <p:nvPr userDrawn="1"/>
          </p:nvSpPr>
          <p:spPr bwMode="auto">
            <a:xfrm>
              <a:off x="9853613" y="2671614"/>
              <a:ext cx="190500" cy="168275"/>
            </a:xfrm>
            <a:custGeom>
              <a:avLst/>
              <a:gdLst>
                <a:gd name="T0" fmla="*/ 0 w 60"/>
                <a:gd name="T1" fmla="*/ 45 h 53"/>
                <a:gd name="T2" fmla="*/ 34 w 60"/>
                <a:gd name="T3" fmla="*/ 45 h 53"/>
                <a:gd name="T4" fmla="*/ 60 w 60"/>
                <a:gd name="T5" fmla="*/ 43 h 53"/>
                <a:gd name="T6" fmla="*/ 60 w 60"/>
                <a:gd name="T7" fmla="*/ 7 h 53"/>
                <a:gd name="T8" fmla="*/ 58 w 60"/>
                <a:gd name="T9" fmla="*/ 6 h 53"/>
                <a:gd name="T10" fmla="*/ 34 w 60"/>
                <a:gd name="T11" fmla="*/ 7 h 53"/>
                <a:gd name="T12" fmla="*/ 0 w 60"/>
                <a:gd name="T13" fmla="*/ 7 h 53"/>
                <a:gd name="T14" fmla="*/ 0 w 60"/>
                <a:gd name="T15" fmla="*/ 45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3">
                  <a:moveTo>
                    <a:pt x="0" y="45"/>
                  </a:moveTo>
                  <a:cubicBezTo>
                    <a:pt x="0" y="45"/>
                    <a:pt x="19" y="38"/>
                    <a:pt x="34" y="45"/>
                  </a:cubicBezTo>
                  <a:cubicBezTo>
                    <a:pt x="34" y="45"/>
                    <a:pt x="50" y="53"/>
                    <a:pt x="60" y="43"/>
                  </a:cubicBezTo>
                  <a:cubicBezTo>
                    <a:pt x="60" y="7"/>
                    <a:pt x="60" y="7"/>
                    <a:pt x="60" y="7"/>
                  </a:cubicBezTo>
                  <a:cubicBezTo>
                    <a:pt x="60" y="6"/>
                    <a:pt x="59" y="6"/>
                    <a:pt x="58" y="6"/>
                  </a:cubicBezTo>
                  <a:cubicBezTo>
                    <a:pt x="48" y="14"/>
                    <a:pt x="34" y="7"/>
                    <a:pt x="34" y="7"/>
                  </a:cubicBezTo>
                  <a:cubicBezTo>
                    <a:pt x="19" y="0"/>
                    <a:pt x="0" y="7"/>
                    <a:pt x="0" y="7"/>
                  </a:cubicBezTo>
                  <a:lnTo>
                    <a:pt x="0" y="45"/>
                  </a:lnTo>
                  <a:close/>
                </a:path>
              </a:pathLst>
            </a:custGeom>
            <a:no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sp>
        <p:nvSpPr>
          <p:cNvPr id="101" name="Freeform 5">
            <a:extLst>
              <a:ext uri="{FF2B5EF4-FFF2-40B4-BE49-F238E27FC236}">
                <a16:creationId xmlns:a16="http://schemas.microsoft.com/office/drawing/2014/main" id="{E4FEBBE9-A6CF-446E-9C01-8D5976648B7C}"/>
              </a:ext>
            </a:extLst>
          </p:cNvPr>
          <p:cNvSpPr>
            <a:spLocks/>
          </p:cNvSpPr>
          <p:nvPr userDrawn="1"/>
        </p:nvSpPr>
        <p:spPr bwMode="auto">
          <a:xfrm>
            <a:off x="7535863" y="2964474"/>
            <a:ext cx="3148013" cy="3146400"/>
          </a:xfrm>
          <a:prstGeom prst="ellipse">
            <a:avLst/>
          </a:pr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6" name="Group 15">
            <a:extLst>
              <a:ext uri="{FF2B5EF4-FFF2-40B4-BE49-F238E27FC236}">
                <a16:creationId xmlns:a16="http://schemas.microsoft.com/office/drawing/2014/main" id="{50B44EA7-3C6F-415B-94FF-938D051EA88F}"/>
              </a:ext>
            </a:extLst>
          </p:cNvPr>
          <p:cNvGrpSpPr/>
          <p:nvPr userDrawn="1"/>
        </p:nvGrpSpPr>
        <p:grpSpPr>
          <a:xfrm>
            <a:off x="8712201" y="3100207"/>
            <a:ext cx="2957159" cy="4848099"/>
            <a:chOff x="8712201" y="3100207"/>
            <a:chExt cx="2957159" cy="4848099"/>
          </a:xfrm>
        </p:grpSpPr>
        <p:grpSp>
          <p:nvGrpSpPr>
            <p:cNvPr id="13" name="Group 12">
              <a:extLst>
                <a:ext uri="{FF2B5EF4-FFF2-40B4-BE49-F238E27FC236}">
                  <a16:creationId xmlns:a16="http://schemas.microsoft.com/office/drawing/2014/main" id="{6B169C70-A778-4DA9-8E63-E2A342C9A45F}"/>
                </a:ext>
              </a:extLst>
            </p:cNvPr>
            <p:cNvGrpSpPr/>
            <p:nvPr userDrawn="1"/>
          </p:nvGrpSpPr>
          <p:grpSpPr>
            <a:xfrm>
              <a:off x="8712201" y="3100207"/>
              <a:ext cx="2957159" cy="4848099"/>
              <a:chOff x="8086726" y="2903389"/>
              <a:chExt cx="2957159" cy="4848099"/>
            </a:xfrm>
          </p:grpSpPr>
          <p:sp>
            <p:nvSpPr>
              <p:cNvPr id="103" name="Oval 7">
                <a:extLst>
                  <a:ext uri="{FF2B5EF4-FFF2-40B4-BE49-F238E27FC236}">
                    <a16:creationId xmlns:a16="http://schemas.microsoft.com/office/drawing/2014/main" id="{1AEFC75C-0FBB-4FF1-8482-7E06AA313E07}"/>
                  </a:ext>
                </a:extLst>
              </p:cNvPr>
              <p:cNvSpPr>
                <a:spLocks noChangeArrowheads="1"/>
              </p:cNvSpPr>
              <p:nvPr userDrawn="1"/>
            </p:nvSpPr>
            <p:spPr bwMode="auto">
              <a:xfrm>
                <a:off x="9021763" y="5224314"/>
                <a:ext cx="73025" cy="73025"/>
              </a:xfrm>
              <a:prstGeom prst="ellipse">
                <a:avLst/>
              </a:pr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 name="Oval 8">
                <a:extLst>
                  <a:ext uri="{FF2B5EF4-FFF2-40B4-BE49-F238E27FC236}">
                    <a16:creationId xmlns:a16="http://schemas.microsoft.com/office/drawing/2014/main" id="{3795B1DF-5698-4BDF-83B1-C88A1C5F4F51}"/>
                  </a:ext>
                </a:extLst>
              </p:cNvPr>
              <p:cNvSpPr>
                <a:spLocks noChangeArrowheads="1"/>
              </p:cNvSpPr>
              <p:nvPr userDrawn="1"/>
            </p:nvSpPr>
            <p:spPr bwMode="auto">
              <a:xfrm>
                <a:off x="9539288" y="5224314"/>
                <a:ext cx="73025" cy="73025"/>
              </a:xfrm>
              <a:prstGeom prst="ellipse">
                <a:avLst/>
              </a:pr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 name="Rectangle 9">
                <a:extLst>
                  <a:ext uri="{FF2B5EF4-FFF2-40B4-BE49-F238E27FC236}">
                    <a16:creationId xmlns:a16="http://schemas.microsoft.com/office/drawing/2014/main" id="{D58BB981-23F4-48A1-A546-43E5F6964F25}"/>
                  </a:ext>
                </a:extLst>
              </p:cNvPr>
              <p:cNvSpPr>
                <a:spLocks noChangeArrowheads="1"/>
              </p:cNvSpPr>
              <p:nvPr userDrawn="1"/>
            </p:nvSpPr>
            <p:spPr bwMode="auto">
              <a:xfrm>
                <a:off x="8086726" y="4582964"/>
                <a:ext cx="2457450" cy="123825"/>
              </a:xfrm>
              <a:prstGeom prst="rect">
                <a:avLst/>
              </a:prstGeom>
              <a:solidFill>
                <a:srgbClr val="E22BA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Rectangle 10">
                <a:extLst>
                  <a:ext uri="{FF2B5EF4-FFF2-40B4-BE49-F238E27FC236}">
                    <a16:creationId xmlns:a16="http://schemas.microsoft.com/office/drawing/2014/main" id="{F84322DE-0011-435A-AA1F-2AB172A1F365}"/>
                  </a:ext>
                </a:extLst>
              </p:cNvPr>
              <p:cNvSpPr>
                <a:spLocks noChangeArrowheads="1"/>
              </p:cNvSpPr>
              <p:nvPr userDrawn="1"/>
            </p:nvSpPr>
            <p:spPr bwMode="auto">
              <a:xfrm>
                <a:off x="8086726" y="3106589"/>
                <a:ext cx="2457450" cy="123825"/>
              </a:xfrm>
              <a:prstGeom prst="rect">
                <a:avLst/>
              </a:prstGeom>
              <a:solidFill>
                <a:srgbClr val="E22BA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Rectangle 11">
                <a:extLst>
                  <a:ext uri="{FF2B5EF4-FFF2-40B4-BE49-F238E27FC236}">
                    <a16:creationId xmlns:a16="http://schemas.microsoft.com/office/drawing/2014/main" id="{BAA45A5D-CD15-457C-BF5E-113210CD8ACF}"/>
                  </a:ext>
                </a:extLst>
              </p:cNvPr>
              <p:cNvSpPr>
                <a:spLocks noChangeArrowheads="1"/>
              </p:cNvSpPr>
              <p:nvPr userDrawn="1"/>
            </p:nvSpPr>
            <p:spPr bwMode="auto">
              <a:xfrm>
                <a:off x="8134351" y="3230414"/>
                <a:ext cx="2365375" cy="1352550"/>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Line 12">
                <a:extLst>
                  <a:ext uri="{FF2B5EF4-FFF2-40B4-BE49-F238E27FC236}">
                    <a16:creationId xmlns:a16="http://schemas.microsoft.com/office/drawing/2014/main" id="{BA7F975D-91F5-4910-AA5B-E9D0B1F1439D}"/>
                  </a:ext>
                </a:extLst>
              </p:cNvPr>
              <p:cNvSpPr>
                <a:spLocks noChangeShapeType="1"/>
              </p:cNvSpPr>
              <p:nvPr userDrawn="1"/>
            </p:nvSpPr>
            <p:spPr bwMode="auto">
              <a:xfrm>
                <a:off x="10144126" y="4795689"/>
                <a:ext cx="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 name="Freeform 13">
                <a:extLst>
                  <a:ext uri="{FF2B5EF4-FFF2-40B4-BE49-F238E27FC236}">
                    <a16:creationId xmlns:a16="http://schemas.microsoft.com/office/drawing/2014/main" id="{B1D087B5-BEDB-4795-BA7B-DC259DF093DF}"/>
                  </a:ext>
                </a:extLst>
              </p:cNvPr>
              <p:cNvSpPr>
                <a:spLocks/>
              </p:cNvSpPr>
              <p:nvPr userDrawn="1"/>
            </p:nvSpPr>
            <p:spPr bwMode="auto">
              <a:xfrm>
                <a:off x="8137526" y="4208314"/>
                <a:ext cx="693738" cy="377825"/>
              </a:xfrm>
              <a:custGeom>
                <a:avLst/>
                <a:gdLst>
                  <a:gd name="T0" fmla="*/ 184 w 437"/>
                  <a:gd name="T1" fmla="*/ 0 h 238"/>
                  <a:gd name="T2" fmla="*/ 437 w 437"/>
                  <a:gd name="T3" fmla="*/ 208 h 238"/>
                  <a:gd name="T4" fmla="*/ 425 w 437"/>
                  <a:gd name="T5" fmla="*/ 238 h 238"/>
                  <a:gd name="T6" fmla="*/ 0 w 437"/>
                  <a:gd name="T7" fmla="*/ 236 h 238"/>
                  <a:gd name="T8" fmla="*/ 0 w 437"/>
                  <a:gd name="T9" fmla="*/ 192 h 238"/>
                  <a:gd name="T10" fmla="*/ 184 w 437"/>
                  <a:gd name="T11" fmla="*/ 0 h 238"/>
                </a:gdLst>
                <a:ahLst/>
                <a:cxnLst>
                  <a:cxn ang="0">
                    <a:pos x="T0" y="T1"/>
                  </a:cxn>
                  <a:cxn ang="0">
                    <a:pos x="T2" y="T3"/>
                  </a:cxn>
                  <a:cxn ang="0">
                    <a:pos x="T4" y="T5"/>
                  </a:cxn>
                  <a:cxn ang="0">
                    <a:pos x="T6" y="T7"/>
                  </a:cxn>
                  <a:cxn ang="0">
                    <a:pos x="T8" y="T9"/>
                  </a:cxn>
                  <a:cxn ang="0">
                    <a:pos x="T10" y="T11"/>
                  </a:cxn>
                </a:cxnLst>
                <a:rect l="0" t="0" r="r" b="b"/>
                <a:pathLst>
                  <a:path w="437" h="238">
                    <a:moveTo>
                      <a:pt x="184" y="0"/>
                    </a:moveTo>
                    <a:lnTo>
                      <a:pt x="437" y="208"/>
                    </a:lnTo>
                    <a:lnTo>
                      <a:pt x="425" y="238"/>
                    </a:lnTo>
                    <a:lnTo>
                      <a:pt x="0" y="236"/>
                    </a:lnTo>
                    <a:lnTo>
                      <a:pt x="0" y="192"/>
                    </a:lnTo>
                    <a:lnTo>
                      <a:pt x="184" y="0"/>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14">
                <a:extLst>
                  <a:ext uri="{FF2B5EF4-FFF2-40B4-BE49-F238E27FC236}">
                    <a16:creationId xmlns:a16="http://schemas.microsoft.com/office/drawing/2014/main" id="{8C4E8831-8157-42CD-81AF-C8FC4F1E5893}"/>
                  </a:ext>
                </a:extLst>
              </p:cNvPr>
              <p:cNvSpPr>
                <a:spLocks/>
              </p:cNvSpPr>
              <p:nvPr userDrawn="1"/>
            </p:nvSpPr>
            <p:spPr bwMode="auto">
              <a:xfrm>
                <a:off x="8391526" y="4017814"/>
                <a:ext cx="811213" cy="565150"/>
              </a:xfrm>
              <a:custGeom>
                <a:avLst/>
                <a:gdLst>
                  <a:gd name="T0" fmla="*/ 353 w 511"/>
                  <a:gd name="T1" fmla="*/ 0 h 356"/>
                  <a:gd name="T2" fmla="*/ 511 w 511"/>
                  <a:gd name="T3" fmla="*/ 192 h 356"/>
                  <a:gd name="T4" fmla="*/ 329 w 511"/>
                  <a:gd name="T5" fmla="*/ 356 h 356"/>
                  <a:gd name="T6" fmla="*/ 0 w 511"/>
                  <a:gd name="T7" fmla="*/ 356 h 356"/>
                  <a:gd name="T8" fmla="*/ 139 w 511"/>
                  <a:gd name="T9" fmla="*/ 218 h 356"/>
                  <a:gd name="T10" fmla="*/ 353 w 511"/>
                  <a:gd name="T11" fmla="*/ 0 h 356"/>
                </a:gdLst>
                <a:ahLst/>
                <a:cxnLst>
                  <a:cxn ang="0">
                    <a:pos x="T0" y="T1"/>
                  </a:cxn>
                  <a:cxn ang="0">
                    <a:pos x="T2" y="T3"/>
                  </a:cxn>
                  <a:cxn ang="0">
                    <a:pos x="T4" y="T5"/>
                  </a:cxn>
                  <a:cxn ang="0">
                    <a:pos x="T6" y="T7"/>
                  </a:cxn>
                  <a:cxn ang="0">
                    <a:pos x="T8" y="T9"/>
                  </a:cxn>
                  <a:cxn ang="0">
                    <a:pos x="T10" y="T11"/>
                  </a:cxn>
                </a:cxnLst>
                <a:rect l="0" t="0" r="r" b="b"/>
                <a:pathLst>
                  <a:path w="511" h="356">
                    <a:moveTo>
                      <a:pt x="353" y="0"/>
                    </a:moveTo>
                    <a:lnTo>
                      <a:pt x="511" y="192"/>
                    </a:lnTo>
                    <a:lnTo>
                      <a:pt x="329" y="356"/>
                    </a:lnTo>
                    <a:lnTo>
                      <a:pt x="0" y="356"/>
                    </a:lnTo>
                    <a:lnTo>
                      <a:pt x="139" y="218"/>
                    </a:lnTo>
                    <a:lnTo>
                      <a:pt x="353" y="0"/>
                    </a:ln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15">
                <a:extLst>
                  <a:ext uri="{FF2B5EF4-FFF2-40B4-BE49-F238E27FC236}">
                    <a16:creationId xmlns:a16="http://schemas.microsoft.com/office/drawing/2014/main" id="{F12ED7B1-7F6B-413E-988D-63E677D68F02}"/>
                  </a:ext>
                </a:extLst>
              </p:cNvPr>
              <p:cNvSpPr>
                <a:spLocks/>
              </p:cNvSpPr>
              <p:nvPr userDrawn="1"/>
            </p:nvSpPr>
            <p:spPr bwMode="auto">
              <a:xfrm>
                <a:off x="9288463" y="2912914"/>
                <a:ext cx="1204913" cy="1670050"/>
              </a:xfrm>
              <a:custGeom>
                <a:avLst/>
                <a:gdLst>
                  <a:gd name="T0" fmla="*/ 477 w 759"/>
                  <a:gd name="T1" fmla="*/ 0 h 1052"/>
                  <a:gd name="T2" fmla="*/ 759 w 759"/>
                  <a:gd name="T3" fmla="*/ 642 h 1052"/>
                  <a:gd name="T4" fmla="*/ 759 w 759"/>
                  <a:gd name="T5" fmla="*/ 1052 h 1052"/>
                  <a:gd name="T6" fmla="*/ 0 w 759"/>
                  <a:gd name="T7" fmla="*/ 1052 h 1052"/>
                  <a:gd name="T8" fmla="*/ 477 w 759"/>
                  <a:gd name="T9" fmla="*/ 0 h 1052"/>
                </a:gdLst>
                <a:ahLst/>
                <a:cxnLst>
                  <a:cxn ang="0">
                    <a:pos x="T0" y="T1"/>
                  </a:cxn>
                  <a:cxn ang="0">
                    <a:pos x="T2" y="T3"/>
                  </a:cxn>
                  <a:cxn ang="0">
                    <a:pos x="T4" y="T5"/>
                  </a:cxn>
                  <a:cxn ang="0">
                    <a:pos x="T6" y="T7"/>
                  </a:cxn>
                  <a:cxn ang="0">
                    <a:pos x="T8" y="T9"/>
                  </a:cxn>
                </a:cxnLst>
                <a:rect l="0" t="0" r="r" b="b"/>
                <a:pathLst>
                  <a:path w="759" h="1052">
                    <a:moveTo>
                      <a:pt x="477" y="0"/>
                    </a:moveTo>
                    <a:lnTo>
                      <a:pt x="759" y="642"/>
                    </a:lnTo>
                    <a:lnTo>
                      <a:pt x="759" y="1052"/>
                    </a:lnTo>
                    <a:lnTo>
                      <a:pt x="0" y="1052"/>
                    </a:lnTo>
                    <a:lnTo>
                      <a:pt x="477" y="0"/>
                    </a:ln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Line 16">
                <a:extLst>
                  <a:ext uri="{FF2B5EF4-FFF2-40B4-BE49-F238E27FC236}">
                    <a16:creationId xmlns:a16="http://schemas.microsoft.com/office/drawing/2014/main" id="{22801492-1B8A-45D7-9FBE-DFF29BA5190E}"/>
                  </a:ext>
                </a:extLst>
              </p:cNvPr>
              <p:cNvSpPr>
                <a:spLocks noChangeShapeType="1"/>
              </p:cNvSpPr>
              <p:nvPr userDrawn="1"/>
            </p:nvSpPr>
            <p:spPr bwMode="auto">
              <a:xfrm>
                <a:off x="8429626" y="4208314"/>
                <a:ext cx="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 name="Line 17">
                <a:extLst>
                  <a:ext uri="{FF2B5EF4-FFF2-40B4-BE49-F238E27FC236}">
                    <a16:creationId xmlns:a16="http://schemas.microsoft.com/office/drawing/2014/main" id="{6F613165-FB6D-428F-904B-B40B4A8A783E}"/>
                  </a:ext>
                </a:extLst>
              </p:cNvPr>
              <p:cNvSpPr>
                <a:spLocks noChangeShapeType="1"/>
              </p:cNvSpPr>
              <p:nvPr userDrawn="1"/>
            </p:nvSpPr>
            <p:spPr bwMode="auto">
              <a:xfrm>
                <a:off x="9520238" y="4389289"/>
                <a:ext cx="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 name="Line 18">
                <a:extLst>
                  <a:ext uri="{FF2B5EF4-FFF2-40B4-BE49-F238E27FC236}">
                    <a16:creationId xmlns:a16="http://schemas.microsoft.com/office/drawing/2014/main" id="{9C3C9851-3703-4B6A-9BBA-C8E6110157F7}"/>
                  </a:ext>
                </a:extLst>
              </p:cNvPr>
              <p:cNvSpPr>
                <a:spLocks noChangeShapeType="1"/>
              </p:cNvSpPr>
              <p:nvPr userDrawn="1"/>
            </p:nvSpPr>
            <p:spPr bwMode="auto">
              <a:xfrm>
                <a:off x="9361488" y="4582964"/>
                <a:ext cx="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 name="Freeform 19">
                <a:extLst>
                  <a:ext uri="{FF2B5EF4-FFF2-40B4-BE49-F238E27FC236}">
                    <a16:creationId xmlns:a16="http://schemas.microsoft.com/office/drawing/2014/main" id="{3A0449CC-435B-4398-B040-B9D36CFB4833}"/>
                  </a:ext>
                </a:extLst>
              </p:cNvPr>
              <p:cNvSpPr>
                <a:spLocks noEditPoints="1"/>
              </p:cNvSpPr>
              <p:nvPr userDrawn="1"/>
            </p:nvSpPr>
            <p:spPr bwMode="auto">
              <a:xfrm>
                <a:off x="8223251" y="3322489"/>
                <a:ext cx="82550" cy="88900"/>
              </a:xfrm>
              <a:custGeom>
                <a:avLst/>
                <a:gdLst>
                  <a:gd name="T0" fmla="*/ 38 w 52"/>
                  <a:gd name="T1" fmla="*/ 56 h 56"/>
                  <a:gd name="T2" fmla="*/ 36 w 52"/>
                  <a:gd name="T3" fmla="*/ 50 h 56"/>
                  <a:gd name="T4" fmla="*/ 16 w 52"/>
                  <a:gd name="T5" fmla="*/ 50 h 56"/>
                  <a:gd name="T6" fmla="*/ 14 w 52"/>
                  <a:gd name="T7" fmla="*/ 56 h 56"/>
                  <a:gd name="T8" fmla="*/ 0 w 52"/>
                  <a:gd name="T9" fmla="*/ 56 h 56"/>
                  <a:gd name="T10" fmla="*/ 20 w 52"/>
                  <a:gd name="T11" fmla="*/ 0 h 56"/>
                  <a:gd name="T12" fmla="*/ 32 w 52"/>
                  <a:gd name="T13" fmla="*/ 0 h 56"/>
                  <a:gd name="T14" fmla="*/ 52 w 52"/>
                  <a:gd name="T15" fmla="*/ 56 h 56"/>
                  <a:gd name="T16" fmla="*/ 38 w 52"/>
                  <a:gd name="T17" fmla="*/ 56 h 56"/>
                  <a:gd name="T18" fmla="*/ 26 w 52"/>
                  <a:gd name="T19" fmla="*/ 16 h 56"/>
                  <a:gd name="T20" fmla="*/ 20 w 52"/>
                  <a:gd name="T21" fmla="*/ 40 h 56"/>
                  <a:gd name="T22" fmla="*/ 32 w 52"/>
                  <a:gd name="T23" fmla="*/ 40 h 56"/>
                  <a:gd name="T24" fmla="*/ 26 w 52"/>
                  <a:gd name="T25" fmla="*/ 1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56">
                    <a:moveTo>
                      <a:pt x="38" y="56"/>
                    </a:moveTo>
                    <a:lnTo>
                      <a:pt x="36" y="50"/>
                    </a:lnTo>
                    <a:lnTo>
                      <a:pt x="16" y="50"/>
                    </a:lnTo>
                    <a:lnTo>
                      <a:pt x="14" y="56"/>
                    </a:lnTo>
                    <a:lnTo>
                      <a:pt x="0" y="56"/>
                    </a:lnTo>
                    <a:lnTo>
                      <a:pt x="20" y="0"/>
                    </a:lnTo>
                    <a:lnTo>
                      <a:pt x="32" y="0"/>
                    </a:lnTo>
                    <a:lnTo>
                      <a:pt x="52" y="56"/>
                    </a:lnTo>
                    <a:lnTo>
                      <a:pt x="38" y="56"/>
                    </a:lnTo>
                    <a:close/>
                    <a:moveTo>
                      <a:pt x="26" y="16"/>
                    </a:moveTo>
                    <a:lnTo>
                      <a:pt x="20" y="40"/>
                    </a:lnTo>
                    <a:lnTo>
                      <a:pt x="32" y="40"/>
                    </a:lnTo>
                    <a:lnTo>
                      <a:pt x="26" y="16"/>
                    </a:ln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21">
                <a:extLst>
                  <a:ext uri="{FF2B5EF4-FFF2-40B4-BE49-F238E27FC236}">
                    <a16:creationId xmlns:a16="http://schemas.microsoft.com/office/drawing/2014/main" id="{FC533D36-F3F3-4F93-B906-95E3A70678D2}"/>
                  </a:ext>
                </a:extLst>
              </p:cNvPr>
              <p:cNvSpPr>
                <a:spLocks/>
              </p:cNvSpPr>
              <p:nvPr userDrawn="1"/>
            </p:nvSpPr>
            <p:spPr bwMode="auto">
              <a:xfrm>
                <a:off x="8866188" y="4113064"/>
                <a:ext cx="1322388" cy="488950"/>
              </a:xfrm>
              <a:custGeom>
                <a:avLst/>
                <a:gdLst>
                  <a:gd name="T0" fmla="*/ 161 w 417"/>
                  <a:gd name="T1" fmla="*/ 0 h 154"/>
                  <a:gd name="T2" fmla="*/ 245 w 417"/>
                  <a:gd name="T3" fmla="*/ 87 h 154"/>
                  <a:gd name="T4" fmla="*/ 283 w 417"/>
                  <a:gd name="T5" fmla="*/ 42 h 154"/>
                  <a:gd name="T6" fmla="*/ 417 w 417"/>
                  <a:gd name="T7" fmla="*/ 146 h 154"/>
                  <a:gd name="T8" fmla="*/ 278 w 417"/>
                  <a:gd name="T9" fmla="*/ 149 h 154"/>
                  <a:gd name="T10" fmla="*/ 5 w 417"/>
                  <a:gd name="T11" fmla="*/ 148 h 154"/>
                  <a:gd name="T12" fmla="*/ 148 w 417"/>
                  <a:gd name="T13" fmla="*/ 5 h 154"/>
                  <a:gd name="T14" fmla="*/ 161 w 417"/>
                  <a:gd name="T15" fmla="*/ 0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7" h="154">
                    <a:moveTo>
                      <a:pt x="161" y="0"/>
                    </a:moveTo>
                    <a:cubicBezTo>
                      <a:pt x="245" y="87"/>
                      <a:pt x="245" y="87"/>
                      <a:pt x="245" y="87"/>
                    </a:cubicBezTo>
                    <a:cubicBezTo>
                      <a:pt x="283" y="42"/>
                      <a:pt x="283" y="42"/>
                      <a:pt x="283" y="42"/>
                    </a:cubicBezTo>
                    <a:cubicBezTo>
                      <a:pt x="417" y="146"/>
                      <a:pt x="417" y="146"/>
                      <a:pt x="417" y="146"/>
                    </a:cubicBezTo>
                    <a:cubicBezTo>
                      <a:pt x="278" y="149"/>
                      <a:pt x="278" y="149"/>
                      <a:pt x="278" y="149"/>
                    </a:cubicBezTo>
                    <a:cubicBezTo>
                      <a:pt x="277" y="149"/>
                      <a:pt x="0" y="154"/>
                      <a:pt x="5" y="148"/>
                    </a:cubicBezTo>
                    <a:cubicBezTo>
                      <a:pt x="148" y="5"/>
                      <a:pt x="148" y="5"/>
                      <a:pt x="148" y="5"/>
                    </a:cubicBezTo>
                    <a:lnTo>
                      <a:pt x="161" y="0"/>
                    </a:ln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22">
                <a:extLst>
                  <a:ext uri="{FF2B5EF4-FFF2-40B4-BE49-F238E27FC236}">
                    <a16:creationId xmlns:a16="http://schemas.microsoft.com/office/drawing/2014/main" id="{0FAFF9DB-DB4E-4C6D-9232-58497D2C16F8}"/>
                  </a:ext>
                </a:extLst>
              </p:cNvPr>
              <p:cNvSpPr>
                <a:spLocks/>
              </p:cNvSpPr>
              <p:nvPr userDrawn="1"/>
            </p:nvSpPr>
            <p:spPr bwMode="auto">
              <a:xfrm>
                <a:off x="10293351" y="3004989"/>
                <a:ext cx="604838" cy="269875"/>
              </a:xfrm>
              <a:custGeom>
                <a:avLst/>
                <a:gdLst>
                  <a:gd name="T0" fmla="*/ 13 w 191"/>
                  <a:gd name="T1" fmla="*/ 58 h 85"/>
                  <a:gd name="T2" fmla="*/ 15 w 191"/>
                  <a:gd name="T3" fmla="*/ 58 h 85"/>
                  <a:gd name="T4" fmla="*/ 15 w 191"/>
                  <a:gd name="T5" fmla="*/ 57 h 85"/>
                  <a:gd name="T6" fmla="*/ 43 w 191"/>
                  <a:gd name="T7" fmla="*/ 28 h 85"/>
                  <a:gd name="T8" fmla="*/ 45 w 191"/>
                  <a:gd name="T9" fmla="*/ 29 h 85"/>
                  <a:gd name="T10" fmla="*/ 85 w 191"/>
                  <a:gd name="T11" fmla="*/ 0 h 85"/>
                  <a:gd name="T12" fmla="*/ 126 w 191"/>
                  <a:gd name="T13" fmla="*/ 32 h 85"/>
                  <a:gd name="T14" fmla="*/ 140 w 191"/>
                  <a:gd name="T15" fmla="*/ 28 h 85"/>
                  <a:gd name="T16" fmla="*/ 168 w 191"/>
                  <a:gd name="T17" fmla="*/ 52 h 85"/>
                  <a:gd name="T18" fmla="*/ 174 w 191"/>
                  <a:gd name="T19" fmla="*/ 51 h 85"/>
                  <a:gd name="T20" fmla="*/ 191 w 191"/>
                  <a:gd name="T21" fmla="*/ 68 h 85"/>
                  <a:gd name="T22" fmla="*/ 174 w 191"/>
                  <a:gd name="T23" fmla="*/ 85 h 85"/>
                  <a:gd name="T24" fmla="*/ 13 w 191"/>
                  <a:gd name="T25" fmla="*/ 85 h 85"/>
                  <a:gd name="T26" fmla="*/ 13 w 191"/>
                  <a:gd name="T27" fmla="*/ 85 h 85"/>
                  <a:gd name="T28" fmla="*/ 13 w 191"/>
                  <a:gd name="T29" fmla="*/ 85 h 85"/>
                  <a:gd name="T30" fmla="*/ 0 w 191"/>
                  <a:gd name="T31" fmla="*/ 71 h 85"/>
                  <a:gd name="T32" fmla="*/ 13 w 191"/>
                  <a:gd name="T3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85">
                    <a:moveTo>
                      <a:pt x="13" y="58"/>
                    </a:moveTo>
                    <a:cubicBezTo>
                      <a:pt x="14" y="58"/>
                      <a:pt x="14" y="58"/>
                      <a:pt x="15" y="58"/>
                    </a:cubicBezTo>
                    <a:cubicBezTo>
                      <a:pt x="15" y="58"/>
                      <a:pt x="15" y="57"/>
                      <a:pt x="15" y="57"/>
                    </a:cubicBezTo>
                    <a:cubicBezTo>
                      <a:pt x="15" y="41"/>
                      <a:pt x="27" y="28"/>
                      <a:pt x="43" y="28"/>
                    </a:cubicBezTo>
                    <a:cubicBezTo>
                      <a:pt x="44" y="28"/>
                      <a:pt x="45" y="28"/>
                      <a:pt x="45" y="29"/>
                    </a:cubicBezTo>
                    <a:cubicBezTo>
                      <a:pt x="51" y="12"/>
                      <a:pt x="67" y="0"/>
                      <a:pt x="85" y="0"/>
                    </a:cubicBezTo>
                    <a:cubicBezTo>
                      <a:pt x="105" y="0"/>
                      <a:pt x="121" y="14"/>
                      <a:pt x="126" y="32"/>
                    </a:cubicBezTo>
                    <a:cubicBezTo>
                      <a:pt x="130" y="30"/>
                      <a:pt x="135" y="28"/>
                      <a:pt x="140" y="28"/>
                    </a:cubicBezTo>
                    <a:cubicBezTo>
                      <a:pt x="154" y="28"/>
                      <a:pt x="166" y="39"/>
                      <a:pt x="168" y="52"/>
                    </a:cubicBezTo>
                    <a:cubicBezTo>
                      <a:pt x="170" y="51"/>
                      <a:pt x="172" y="51"/>
                      <a:pt x="174" y="51"/>
                    </a:cubicBezTo>
                    <a:cubicBezTo>
                      <a:pt x="183" y="51"/>
                      <a:pt x="191" y="58"/>
                      <a:pt x="191" y="68"/>
                    </a:cubicBezTo>
                    <a:cubicBezTo>
                      <a:pt x="191" y="77"/>
                      <a:pt x="183" y="85"/>
                      <a:pt x="174" y="85"/>
                    </a:cubicBezTo>
                    <a:cubicBezTo>
                      <a:pt x="13" y="85"/>
                      <a:pt x="13" y="85"/>
                      <a:pt x="13" y="85"/>
                    </a:cubicBezTo>
                    <a:cubicBezTo>
                      <a:pt x="13" y="85"/>
                      <a:pt x="13" y="85"/>
                      <a:pt x="13" y="85"/>
                    </a:cubicBezTo>
                    <a:cubicBezTo>
                      <a:pt x="13" y="85"/>
                      <a:pt x="13" y="85"/>
                      <a:pt x="13" y="85"/>
                    </a:cubicBezTo>
                    <a:cubicBezTo>
                      <a:pt x="6" y="85"/>
                      <a:pt x="0" y="79"/>
                      <a:pt x="0" y="71"/>
                    </a:cubicBezTo>
                    <a:cubicBezTo>
                      <a:pt x="0" y="64"/>
                      <a:pt x="6" y="58"/>
                      <a:pt x="13"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24">
                <a:extLst>
                  <a:ext uri="{FF2B5EF4-FFF2-40B4-BE49-F238E27FC236}">
                    <a16:creationId xmlns:a16="http://schemas.microsoft.com/office/drawing/2014/main" id="{AC50F27D-EFA1-4DF9-90BD-87952D73451F}"/>
                  </a:ext>
                </a:extLst>
              </p:cNvPr>
              <p:cNvSpPr>
                <a:spLocks/>
              </p:cNvSpPr>
              <p:nvPr userDrawn="1"/>
            </p:nvSpPr>
            <p:spPr bwMode="auto">
              <a:xfrm>
                <a:off x="9861551" y="2903389"/>
                <a:ext cx="377825" cy="549275"/>
              </a:xfrm>
              <a:custGeom>
                <a:avLst/>
                <a:gdLst>
                  <a:gd name="T0" fmla="*/ 119 w 119"/>
                  <a:gd name="T1" fmla="*/ 143 h 173"/>
                  <a:gd name="T2" fmla="*/ 118 w 119"/>
                  <a:gd name="T3" fmla="*/ 145 h 173"/>
                  <a:gd name="T4" fmla="*/ 104 w 119"/>
                  <a:gd name="T5" fmla="*/ 150 h 173"/>
                  <a:gd name="T6" fmla="*/ 94 w 119"/>
                  <a:gd name="T7" fmla="*/ 144 h 173"/>
                  <a:gd name="T8" fmla="*/ 78 w 119"/>
                  <a:gd name="T9" fmla="*/ 148 h 173"/>
                  <a:gd name="T10" fmla="*/ 67 w 119"/>
                  <a:gd name="T11" fmla="*/ 167 h 173"/>
                  <a:gd name="T12" fmla="*/ 55 w 119"/>
                  <a:gd name="T13" fmla="*/ 167 h 173"/>
                  <a:gd name="T14" fmla="*/ 38 w 119"/>
                  <a:gd name="T15" fmla="*/ 132 h 173"/>
                  <a:gd name="T16" fmla="*/ 24 w 119"/>
                  <a:gd name="T17" fmla="*/ 130 h 173"/>
                  <a:gd name="T18" fmla="*/ 18 w 119"/>
                  <a:gd name="T19" fmla="*/ 135 h 173"/>
                  <a:gd name="T20" fmla="*/ 3 w 119"/>
                  <a:gd name="T21" fmla="*/ 133 h 173"/>
                  <a:gd name="T22" fmla="*/ 0 w 119"/>
                  <a:gd name="T23" fmla="*/ 129 h 173"/>
                  <a:gd name="T24" fmla="*/ 53 w 119"/>
                  <a:gd name="T25" fmla="*/ 12 h 173"/>
                  <a:gd name="T26" fmla="*/ 65 w 119"/>
                  <a:gd name="T27" fmla="*/ 12 h 173"/>
                  <a:gd name="T28" fmla="*/ 119 w 119"/>
                  <a:gd name="T29" fmla="*/ 14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73">
                    <a:moveTo>
                      <a:pt x="119" y="143"/>
                    </a:moveTo>
                    <a:cubicBezTo>
                      <a:pt x="118" y="145"/>
                      <a:pt x="118" y="145"/>
                      <a:pt x="118" y="145"/>
                    </a:cubicBezTo>
                    <a:cubicBezTo>
                      <a:pt x="116" y="151"/>
                      <a:pt x="110" y="154"/>
                      <a:pt x="104" y="150"/>
                    </a:cubicBezTo>
                    <a:cubicBezTo>
                      <a:pt x="94" y="144"/>
                      <a:pt x="94" y="144"/>
                      <a:pt x="94" y="144"/>
                    </a:cubicBezTo>
                    <a:cubicBezTo>
                      <a:pt x="88" y="140"/>
                      <a:pt x="81" y="142"/>
                      <a:pt x="78" y="148"/>
                    </a:cubicBezTo>
                    <a:cubicBezTo>
                      <a:pt x="67" y="167"/>
                      <a:pt x="67" y="167"/>
                      <a:pt x="67" y="167"/>
                    </a:cubicBezTo>
                    <a:cubicBezTo>
                      <a:pt x="63" y="173"/>
                      <a:pt x="58" y="173"/>
                      <a:pt x="55" y="167"/>
                    </a:cubicBezTo>
                    <a:cubicBezTo>
                      <a:pt x="38" y="132"/>
                      <a:pt x="38" y="132"/>
                      <a:pt x="38" y="132"/>
                    </a:cubicBezTo>
                    <a:cubicBezTo>
                      <a:pt x="35" y="126"/>
                      <a:pt x="28" y="125"/>
                      <a:pt x="24" y="130"/>
                    </a:cubicBezTo>
                    <a:cubicBezTo>
                      <a:pt x="18" y="135"/>
                      <a:pt x="18" y="135"/>
                      <a:pt x="18" y="135"/>
                    </a:cubicBezTo>
                    <a:cubicBezTo>
                      <a:pt x="13" y="139"/>
                      <a:pt x="6" y="139"/>
                      <a:pt x="3" y="133"/>
                    </a:cubicBezTo>
                    <a:cubicBezTo>
                      <a:pt x="0" y="129"/>
                      <a:pt x="0" y="129"/>
                      <a:pt x="0" y="129"/>
                    </a:cubicBezTo>
                    <a:cubicBezTo>
                      <a:pt x="53" y="12"/>
                      <a:pt x="53" y="12"/>
                      <a:pt x="53" y="12"/>
                    </a:cubicBezTo>
                    <a:cubicBezTo>
                      <a:pt x="53" y="12"/>
                      <a:pt x="60" y="0"/>
                      <a:pt x="65" y="12"/>
                    </a:cubicBezTo>
                    <a:cubicBezTo>
                      <a:pt x="70" y="24"/>
                      <a:pt x="119" y="143"/>
                      <a:pt x="119" y="1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25">
                <a:extLst>
                  <a:ext uri="{FF2B5EF4-FFF2-40B4-BE49-F238E27FC236}">
                    <a16:creationId xmlns:a16="http://schemas.microsoft.com/office/drawing/2014/main" id="{5D05E411-8C4A-4525-A6B9-900EC2B104AE}"/>
                  </a:ext>
                </a:extLst>
              </p:cNvPr>
              <p:cNvSpPr>
                <a:spLocks/>
              </p:cNvSpPr>
              <p:nvPr userDrawn="1"/>
            </p:nvSpPr>
            <p:spPr bwMode="auto">
              <a:xfrm>
                <a:off x="9390063" y="3525689"/>
                <a:ext cx="458788" cy="203200"/>
              </a:xfrm>
              <a:custGeom>
                <a:avLst/>
                <a:gdLst>
                  <a:gd name="T0" fmla="*/ 10 w 145"/>
                  <a:gd name="T1" fmla="*/ 44 h 64"/>
                  <a:gd name="T2" fmla="*/ 11 w 145"/>
                  <a:gd name="T3" fmla="*/ 44 h 64"/>
                  <a:gd name="T4" fmla="*/ 11 w 145"/>
                  <a:gd name="T5" fmla="*/ 42 h 64"/>
                  <a:gd name="T6" fmla="*/ 32 w 145"/>
                  <a:gd name="T7" fmla="*/ 21 h 64"/>
                  <a:gd name="T8" fmla="*/ 34 w 145"/>
                  <a:gd name="T9" fmla="*/ 21 h 64"/>
                  <a:gd name="T10" fmla="*/ 64 w 145"/>
                  <a:gd name="T11" fmla="*/ 0 h 64"/>
                  <a:gd name="T12" fmla="*/ 95 w 145"/>
                  <a:gd name="T13" fmla="*/ 24 h 64"/>
                  <a:gd name="T14" fmla="*/ 106 w 145"/>
                  <a:gd name="T15" fmla="*/ 21 h 64"/>
                  <a:gd name="T16" fmla="*/ 127 w 145"/>
                  <a:gd name="T17" fmla="*/ 39 h 64"/>
                  <a:gd name="T18" fmla="*/ 132 w 145"/>
                  <a:gd name="T19" fmla="*/ 38 h 64"/>
                  <a:gd name="T20" fmla="*/ 145 w 145"/>
                  <a:gd name="T21" fmla="*/ 51 h 64"/>
                  <a:gd name="T22" fmla="*/ 132 w 145"/>
                  <a:gd name="T23" fmla="*/ 64 h 64"/>
                  <a:gd name="T24" fmla="*/ 10 w 145"/>
                  <a:gd name="T25" fmla="*/ 64 h 64"/>
                  <a:gd name="T26" fmla="*/ 10 w 145"/>
                  <a:gd name="T27" fmla="*/ 64 h 64"/>
                  <a:gd name="T28" fmla="*/ 10 w 145"/>
                  <a:gd name="T29" fmla="*/ 64 h 64"/>
                  <a:gd name="T30" fmla="*/ 0 w 145"/>
                  <a:gd name="T31" fmla="*/ 54 h 64"/>
                  <a:gd name="T32" fmla="*/ 10 w 145"/>
                  <a:gd name="T33"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5" h="64">
                    <a:moveTo>
                      <a:pt x="10" y="44"/>
                    </a:moveTo>
                    <a:cubicBezTo>
                      <a:pt x="10" y="44"/>
                      <a:pt x="11" y="44"/>
                      <a:pt x="11" y="44"/>
                    </a:cubicBezTo>
                    <a:cubicBezTo>
                      <a:pt x="11" y="43"/>
                      <a:pt x="11" y="43"/>
                      <a:pt x="11" y="42"/>
                    </a:cubicBezTo>
                    <a:cubicBezTo>
                      <a:pt x="11" y="31"/>
                      <a:pt x="21" y="21"/>
                      <a:pt x="32" y="21"/>
                    </a:cubicBezTo>
                    <a:cubicBezTo>
                      <a:pt x="33" y="21"/>
                      <a:pt x="34" y="21"/>
                      <a:pt x="34" y="21"/>
                    </a:cubicBezTo>
                    <a:cubicBezTo>
                      <a:pt x="39" y="9"/>
                      <a:pt x="51" y="0"/>
                      <a:pt x="64" y="0"/>
                    </a:cubicBezTo>
                    <a:cubicBezTo>
                      <a:pt x="79" y="0"/>
                      <a:pt x="92" y="10"/>
                      <a:pt x="95" y="24"/>
                    </a:cubicBezTo>
                    <a:cubicBezTo>
                      <a:pt x="99" y="22"/>
                      <a:pt x="102" y="21"/>
                      <a:pt x="106" y="21"/>
                    </a:cubicBezTo>
                    <a:cubicBezTo>
                      <a:pt x="117" y="21"/>
                      <a:pt x="126" y="29"/>
                      <a:pt x="127" y="39"/>
                    </a:cubicBezTo>
                    <a:cubicBezTo>
                      <a:pt x="129" y="38"/>
                      <a:pt x="130" y="38"/>
                      <a:pt x="132" y="38"/>
                    </a:cubicBezTo>
                    <a:cubicBezTo>
                      <a:pt x="139" y="38"/>
                      <a:pt x="145" y="44"/>
                      <a:pt x="145" y="51"/>
                    </a:cubicBezTo>
                    <a:cubicBezTo>
                      <a:pt x="145" y="58"/>
                      <a:pt x="139" y="64"/>
                      <a:pt x="132" y="64"/>
                    </a:cubicBezTo>
                    <a:cubicBezTo>
                      <a:pt x="10" y="64"/>
                      <a:pt x="10" y="64"/>
                      <a:pt x="10" y="64"/>
                    </a:cubicBezTo>
                    <a:cubicBezTo>
                      <a:pt x="10" y="64"/>
                      <a:pt x="10" y="64"/>
                      <a:pt x="10" y="64"/>
                    </a:cubicBezTo>
                    <a:cubicBezTo>
                      <a:pt x="10" y="64"/>
                      <a:pt x="10" y="64"/>
                      <a:pt x="10" y="64"/>
                    </a:cubicBezTo>
                    <a:cubicBezTo>
                      <a:pt x="4" y="64"/>
                      <a:pt x="0" y="59"/>
                      <a:pt x="0" y="54"/>
                    </a:cubicBezTo>
                    <a:cubicBezTo>
                      <a:pt x="0" y="48"/>
                      <a:pt x="4" y="44"/>
                      <a:pt x="10"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Oval 32">
                <a:extLst>
                  <a:ext uri="{FF2B5EF4-FFF2-40B4-BE49-F238E27FC236}">
                    <a16:creationId xmlns:a16="http://schemas.microsoft.com/office/drawing/2014/main" id="{A4BF22C3-B4A1-47C0-84E9-91811B66299A}"/>
                  </a:ext>
                </a:extLst>
              </p:cNvPr>
              <p:cNvSpPr>
                <a:spLocks noChangeArrowheads="1"/>
              </p:cNvSpPr>
              <p:nvPr userDrawn="1"/>
            </p:nvSpPr>
            <p:spPr bwMode="auto">
              <a:xfrm>
                <a:off x="8401051" y="4198789"/>
                <a:ext cx="57150" cy="57150"/>
              </a:xfrm>
              <a:prstGeom prst="ellipse">
                <a:avLst/>
              </a:prstGeom>
              <a:solidFill>
                <a:srgbClr val="28A4A8"/>
              </a:solidFill>
              <a:ln w="12700" cap="flat">
                <a:solidFill>
                  <a:srgbClr val="FFD24E"/>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29" name="Oval 33">
                <a:extLst>
                  <a:ext uri="{FF2B5EF4-FFF2-40B4-BE49-F238E27FC236}">
                    <a16:creationId xmlns:a16="http://schemas.microsoft.com/office/drawing/2014/main" id="{005191A9-4C9D-4022-9043-5BE28DF0D81F}"/>
                  </a:ext>
                </a:extLst>
              </p:cNvPr>
              <p:cNvSpPr>
                <a:spLocks noChangeArrowheads="1"/>
              </p:cNvSpPr>
              <p:nvPr userDrawn="1"/>
            </p:nvSpPr>
            <p:spPr bwMode="auto">
              <a:xfrm>
                <a:off x="8585201" y="4335314"/>
                <a:ext cx="52388" cy="57150"/>
              </a:xfrm>
              <a:prstGeom prst="ellipse">
                <a:avLst/>
              </a:prstGeom>
              <a:solidFill>
                <a:srgbClr val="28A4A8"/>
              </a:solidFill>
              <a:ln w="12700" cap="flat">
                <a:solidFill>
                  <a:srgbClr val="FFD24E"/>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0" name="Oval 34">
                <a:extLst>
                  <a:ext uri="{FF2B5EF4-FFF2-40B4-BE49-F238E27FC236}">
                    <a16:creationId xmlns:a16="http://schemas.microsoft.com/office/drawing/2014/main" id="{64E3157D-D69A-4EF9-A277-EE02B128111B}"/>
                  </a:ext>
                </a:extLst>
              </p:cNvPr>
              <p:cNvSpPr>
                <a:spLocks noChangeArrowheads="1"/>
              </p:cNvSpPr>
              <p:nvPr userDrawn="1"/>
            </p:nvSpPr>
            <p:spPr bwMode="auto">
              <a:xfrm>
                <a:off x="8929688" y="3989239"/>
                <a:ext cx="57150" cy="57150"/>
              </a:xfrm>
              <a:prstGeom prst="ellipse">
                <a:avLst/>
              </a:prstGeom>
              <a:solidFill>
                <a:srgbClr val="28A4A8"/>
              </a:solidFill>
              <a:ln w="12700" cap="flat">
                <a:solidFill>
                  <a:srgbClr val="FFD24E"/>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1" name="Oval 35">
                <a:extLst>
                  <a:ext uri="{FF2B5EF4-FFF2-40B4-BE49-F238E27FC236}">
                    <a16:creationId xmlns:a16="http://schemas.microsoft.com/office/drawing/2014/main" id="{3CB66238-77B7-419E-8F2A-4A8E7B0D9F23}"/>
                  </a:ext>
                </a:extLst>
              </p:cNvPr>
              <p:cNvSpPr>
                <a:spLocks noChangeArrowheads="1"/>
              </p:cNvSpPr>
              <p:nvPr userDrawn="1"/>
            </p:nvSpPr>
            <p:spPr bwMode="auto">
              <a:xfrm>
                <a:off x="9148763" y="4262289"/>
                <a:ext cx="53975" cy="53975"/>
              </a:xfrm>
              <a:prstGeom prst="ellipse">
                <a:avLst/>
              </a:prstGeom>
              <a:solidFill>
                <a:srgbClr val="28A4A8"/>
              </a:solidFill>
              <a:ln w="12700" cap="flat">
                <a:solidFill>
                  <a:srgbClr val="FFD24E"/>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2" name="Oval 36">
                <a:extLst>
                  <a:ext uri="{FF2B5EF4-FFF2-40B4-BE49-F238E27FC236}">
                    <a16:creationId xmlns:a16="http://schemas.microsoft.com/office/drawing/2014/main" id="{942B0F2C-31BF-4DF2-997F-3E2D82197E03}"/>
                  </a:ext>
                </a:extLst>
              </p:cNvPr>
              <p:cNvSpPr>
                <a:spLocks noChangeArrowheads="1"/>
              </p:cNvSpPr>
              <p:nvPr userDrawn="1"/>
            </p:nvSpPr>
            <p:spPr bwMode="auto">
              <a:xfrm>
                <a:off x="9332913" y="4078139"/>
                <a:ext cx="57150" cy="57150"/>
              </a:xfrm>
              <a:prstGeom prst="ellipse">
                <a:avLst/>
              </a:prstGeom>
              <a:solidFill>
                <a:srgbClr val="28A4A8"/>
              </a:solidFill>
              <a:ln w="12700" cap="flat">
                <a:solidFill>
                  <a:srgbClr val="FFD24E"/>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3" name="Oval 37">
                <a:extLst>
                  <a:ext uri="{FF2B5EF4-FFF2-40B4-BE49-F238E27FC236}">
                    <a16:creationId xmlns:a16="http://schemas.microsoft.com/office/drawing/2014/main" id="{F9409DD2-801C-49AB-B589-C1B664082B25}"/>
                  </a:ext>
                </a:extLst>
              </p:cNvPr>
              <p:cNvSpPr>
                <a:spLocks noChangeArrowheads="1"/>
              </p:cNvSpPr>
              <p:nvPr userDrawn="1"/>
            </p:nvSpPr>
            <p:spPr bwMode="auto">
              <a:xfrm>
                <a:off x="9440863" y="4173389"/>
                <a:ext cx="57150" cy="53975"/>
              </a:xfrm>
              <a:prstGeom prst="ellipse">
                <a:avLst/>
              </a:prstGeom>
              <a:solidFill>
                <a:srgbClr val="28A4A8"/>
              </a:solidFill>
              <a:ln w="12700" cap="flat">
                <a:solidFill>
                  <a:srgbClr val="FFD24E"/>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4" name="Line 38">
                <a:extLst>
                  <a:ext uri="{FF2B5EF4-FFF2-40B4-BE49-F238E27FC236}">
                    <a16:creationId xmlns:a16="http://schemas.microsoft.com/office/drawing/2014/main" id="{B782F155-4028-4AA9-8633-071F121B915D}"/>
                  </a:ext>
                </a:extLst>
              </p:cNvPr>
              <p:cNvSpPr>
                <a:spLocks noChangeShapeType="1"/>
              </p:cNvSpPr>
              <p:nvPr userDrawn="1"/>
            </p:nvSpPr>
            <p:spPr bwMode="auto">
              <a:xfrm flipV="1">
                <a:off x="9310688" y="4706789"/>
                <a:ext cx="0" cy="29845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5" name="Freeform 39">
                <a:extLst>
                  <a:ext uri="{FF2B5EF4-FFF2-40B4-BE49-F238E27FC236}">
                    <a16:creationId xmlns:a16="http://schemas.microsoft.com/office/drawing/2014/main" id="{8B3839A1-0E2A-408A-9F6D-785D37114CFD}"/>
                  </a:ext>
                </a:extLst>
              </p:cNvPr>
              <p:cNvSpPr>
                <a:spLocks/>
              </p:cNvSpPr>
              <p:nvPr userDrawn="1"/>
            </p:nvSpPr>
            <p:spPr bwMode="auto">
              <a:xfrm>
                <a:off x="9085263" y="5005239"/>
                <a:ext cx="463550" cy="228600"/>
              </a:xfrm>
              <a:custGeom>
                <a:avLst/>
                <a:gdLst>
                  <a:gd name="T0" fmla="*/ 0 w 292"/>
                  <a:gd name="T1" fmla="*/ 144 h 144"/>
                  <a:gd name="T2" fmla="*/ 144 w 292"/>
                  <a:gd name="T3" fmla="*/ 0 h 144"/>
                  <a:gd name="T4" fmla="*/ 292 w 292"/>
                  <a:gd name="T5" fmla="*/ 144 h 144"/>
                </a:gdLst>
                <a:ahLst/>
                <a:cxnLst>
                  <a:cxn ang="0">
                    <a:pos x="T0" y="T1"/>
                  </a:cxn>
                  <a:cxn ang="0">
                    <a:pos x="T2" y="T3"/>
                  </a:cxn>
                  <a:cxn ang="0">
                    <a:pos x="T4" y="T5"/>
                  </a:cxn>
                </a:cxnLst>
                <a:rect l="0" t="0" r="r" b="b"/>
                <a:pathLst>
                  <a:path w="292" h="144">
                    <a:moveTo>
                      <a:pt x="0" y="144"/>
                    </a:moveTo>
                    <a:lnTo>
                      <a:pt x="144" y="0"/>
                    </a:lnTo>
                    <a:lnTo>
                      <a:pt x="292" y="144"/>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6" name="Oval 40">
                <a:extLst>
                  <a:ext uri="{FF2B5EF4-FFF2-40B4-BE49-F238E27FC236}">
                    <a16:creationId xmlns:a16="http://schemas.microsoft.com/office/drawing/2014/main" id="{799D4FD8-5BC3-4C95-870B-728F60297D26}"/>
                  </a:ext>
                </a:extLst>
              </p:cNvPr>
              <p:cNvSpPr>
                <a:spLocks noChangeArrowheads="1"/>
              </p:cNvSpPr>
              <p:nvPr userDrawn="1"/>
            </p:nvSpPr>
            <p:spPr bwMode="auto">
              <a:xfrm>
                <a:off x="9021763" y="5224314"/>
                <a:ext cx="73025" cy="73025"/>
              </a:xfrm>
              <a:prstGeom prst="ellipse">
                <a:avLst/>
              </a:pr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7" name="Oval 41">
                <a:extLst>
                  <a:ext uri="{FF2B5EF4-FFF2-40B4-BE49-F238E27FC236}">
                    <a16:creationId xmlns:a16="http://schemas.microsoft.com/office/drawing/2014/main" id="{7A279496-FBF1-43AF-BEC0-9E0E44C98188}"/>
                  </a:ext>
                </a:extLst>
              </p:cNvPr>
              <p:cNvSpPr>
                <a:spLocks noChangeArrowheads="1"/>
              </p:cNvSpPr>
              <p:nvPr userDrawn="1"/>
            </p:nvSpPr>
            <p:spPr bwMode="auto">
              <a:xfrm>
                <a:off x="9539288" y="5224314"/>
                <a:ext cx="73025" cy="73025"/>
              </a:xfrm>
              <a:prstGeom prst="ellipse">
                <a:avLst/>
              </a:pr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5" name="Freeform 49">
                <a:extLst>
                  <a:ext uri="{FF2B5EF4-FFF2-40B4-BE49-F238E27FC236}">
                    <a16:creationId xmlns:a16="http://schemas.microsoft.com/office/drawing/2014/main" id="{EA1123FD-6335-4F2B-BBA1-6B109BA13797}"/>
                  </a:ext>
                </a:extLst>
              </p:cNvPr>
              <p:cNvSpPr>
                <a:spLocks/>
              </p:cNvSpPr>
              <p:nvPr userDrawn="1"/>
            </p:nvSpPr>
            <p:spPr bwMode="auto">
              <a:xfrm>
                <a:off x="10293351" y="3008164"/>
                <a:ext cx="604838" cy="266700"/>
              </a:xfrm>
              <a:custGeom>
                <a:avLst/>
                <a:gdLst>
                  <a:gd name="T0" fmla="*/ 60 w 191"/>
                  <a:gd name="T1" fmla="*/ 84 h 84"/>
                  <a:gd name="T2" fmla="*/ 174 w 191"/>
                  <a:gd name="T3" fmla="*/ 84 h 84"/>
                  <a:gd name="T4" fmla="*/ 191 w 191"/>
                  <a:gd name="T5" fmla="*/ 67 h 84"/>
                  <a:gd name="T6" fmla="*/ 174 w 191"/>
                  <a:gd name="T7" fmla="*/ 50 h 84"/>
                  <a:gd name="T8" fmla="*/ 168 w 191"/>
                  <a:gd name="T9" fmla="*/ 51 h 84"/>
                  <a:gd name="T10" fmla="*/ 140 w 191"/>
                  <a:gd name="T11" fmla="*/ 28 h 84"/>
                  <a:gd name="T12" fmla="*/ 126 w 191"/>
                  <a:gd name="T13" fmla="*/ 32 h 84"/>
                  <a:gd name="T14" fmla="*/ 85 w 191"/>
                  <a:gd name="T15" fmla="*/ 0 h 84"/>
                  <a:gd name="T16" fmla="*/ 45 w 191"/>
                  <a:gd name="T17" fmla="*/ 28 h 84"/>
                  <a:gd name="T18" fmla="*/ 43 w 191"/>
                  <a:gd name="T19" fmla="*/ 28 h 84"/>
                  <a:gd name="T20" fmla="*/ 15 w 191"/>
                  <a:gd name="T21" fmla="*/ 56 h 84"/>
                  <a:gd name="T22" fmla="*/ 15 w 191"/>
                  <a:gd name="T23" fmla="*/ 58 h 84"/>
                  <a:gd name="T24" fmla="*/ 13 w 191"/>
                  <a:gd name="T25" fmla="*/ 57 h 84"/>
                  <a:gd name="T26" fmla="*/ 0 w 191"/>
                  <a:gd name="T27" fmla="*/ 71 h 84"/>
                  <a:gd name="T28" fmla="*/ 13 w 191"/>
                  <a:gd name="T29" fmla="*/ 84 h 84"/>
                  <a:gd name="T30" fmla="*/ 13 w 191"/>
                  <a:gd name="T31" fmla="*/ 84 h 84"/>
                  <a:gd name="T32" fmla="*/ 13 w 191"/>
                  <a:gd name="T33"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 h="84">
                    <a:moveTo>
                      <a:pt x="60" y="84"/>
                    </a:moveTo>
                    <a:cubicBezTo>
                      <a:pt x="174" y="84"/>
                      <a:pt x="174" y="84"/>
                      <a:pt x="174" y="84"/>
                    </a:cubicBezTo>
                    <a:cubicBezTo>
                      <a:pt x="183" y="84"/>
                      <a:pt x="191" y="76"/>
                      <a:pt x="191" y="67"/>
                    </a:cubicBezTo>
                    <a:cubicBezTo>
                      <a:pt x="191" y="58"/>
                      <a:pt x="183" y="50"/>
                      <a:pt x="174" y="50"/>
                    </a:cubicBezTo>
                    <a:cubicBezTo>
                      <a:pt x="172" y="50"/>
                      <a:pt x="170" y="51"/>
                      <a:pt x="168" y="51"/>
                    </a:cubicBezTo>
                    <a:cubicBezTo>
                      <a:pt x="166" y="38"/>
                      <a:pt x="154" y="28"/>
                      <a:pt x="140" y="28"/>
                    </a:cubicBezTo>
                    <a:cubicBezTo>
                      <a:pt x="135" y="28"/>
                      <a:pt x="130" y="29"/>
                      <a:pt x="126" y="32"/>
                    </a:cubicBezTo>
                    <a:cubicBezTo>
                      <a:pt x="121" y="13"/>
                      <a:pt x="105" y="0"/>
                      <a:pt x="85" y="0"/>
                    </a:cubicBezTo>
                    <a:cubicBezTo>
                      <a:pt x="67" y="0"/>
                      <a:pt x="51" y="12"/>
                      <a:pt x="45" y="28"/>
                    </a:cubicBezTo>
                    <a:cubicBezTo>
                      <a:pt x="45" y="28"/>
                      <a:pt x="44" y="28"/>
                      <a:pt x="43" y="28"/>
                    </a:cubicBezTo>
                    <a:cubicBezTo>
                      <a:pt x="27" y="28"/>
                      <a:pt x="15" y="40"/>
                      <a:pt x="15" y="56"/>
                    </a:cubicBezTo>
                    <a:cubicBezTo>
                      <a:pt x="15" y="56"/>
                      <a:pt x="15" y="57"/>
                      <a:pt x="15" y="58"/>
                    </a:cubicBezTo>
                    <a:cubicBezTo>
                      <a:pt x="14" y="57"/>
                      <a:pt x="14" y="57"/>
                      <a:pt x="13" y="57"/>
                    </a:cubicBezTo>
                    <a:cubicBezTo>
                      <a:pt x="6" y="57"/>
                      <a:pt x="0" y="63"/>
                      <a:pt x="0" y="71"/>
                    </a:cubicBezTo>
                    <a:cubicBezTo>
                      <a:pt x="0" y="78"/>
                      <a:pt x="6" y="84"/>
                      <a:pt x="13" y="84"/>
                    </a:cubicBezTo>
                    <a:cubicBezTo>
                      <a:pt x="13" y="84"/>
                      <a:pt x="13" y="84"/>
                      <a:pt x="13" y="84"/>
                    </a:cubicBezTo>
                    <a:cubicBezTo>
                      <a:pt x="13" y="84"/>
                      <a:pt x="13" y="84"/>
                      <a:pt x="13" y="84"/>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6" name="Freeform 50">
                <a:extLst>
                  <a:ext uri="{FF2B5EF4-FFF2-40B4-BE49-F238E27FC236}">
                    <a16:creationId xmlns:a16="http://schemas.microsoft.com/office/drawing/2014/main" id="{FE18AC7C-9FF8-4FB5-BF82-864ABF9CF93F}"/>
                  </a:ext>
                </a:extLst>
              </p:cNvPr>
              <p:cNvSpPr>
                <a:spLocks/>
              </p:cNvSpPr>
              <p:nvPr userDrawn="1"/>
            </p:nvSpPr>
            <p:spPr bwMode="auto">
              <a:xfrm>
                <a:off x="9390063" y="3525689"/>
                <a:ext cx="357188" cy="203200"/>
              </a:xfrm>
              <a:custGeom>
                <a:avLst/>
                <a:gdLst>
                  <a:gd name="T0" fmla="*/ 10 w 113"/>
                  <a:gd name="T1" fmla="*/ 64 h 64"/>
                  <a:gd name="T2" fmla="*/ 0 w 113"/>
                  <a:gd name="T3" fmla="*/ 54 h 64"/>
                  <a:gd name="T4" fmla="*/ 10 w 113"/>
                  <a:gd name="T5" fmla="*/ 44 h 64"/>
                  <a:gd name="T6" fmla="*/ 11 w 113"/>
                  <a:gd name="T7" fmla="*/ 44 h 64"/>
                  <a:gd name="T8" fmla="*/ 11 w 113"/>
                  <a:gd name="T9" fmla="*/ 43 h 64"/>
                  <a:gd name="T10" fmla="*/ 32 w 113"/>
                  <a:gd name="T11" fmla="*/ 21 h 64"/>
                  <a:gd name="T12" fmla="*/ 34 w 113"/>
                  <a:gd name="T13" fmla="*/ 21 h 64"/>
                  <a:gd name="T14" fmla="*/ 64 w 113"/>
                  <a:gd name="T15" fmla="*/ 0 h 64"/>
                  <a:gd name="T16" fmla="*/ 88 w 113"/>
                  <a:gd name="T17" fmla="*/ 11 h 64"/>
                  <a:gd name="T18" fmla="*/ 95 w 113"/>
                  <a:gd name="T19" fmla="*/ 24 h 64"/>
                  <a:gd name="T20" fmla="*/ 113 w 113"/>
                  <a:gd name="T21"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64">
                    <a:moveTo>
                      <a:pt x="10" y="64"/>
                    </a:moveTo>
                    <a:cubicBezTo>
                      <a:pt x="4" y="64"/>
                      <a:pt x="0" y="59"/>
                      <a:pt x="0" y="54"/>
                    </a:cubicBezTo>
                    <a:cubicBezTo>
                      <a:pt x="0" y="48"/>
                      <a:pt x="4" y="44"/>
                      <a:pt x="10" y="44"/>
                    </a:cubicBezTo>
                    <a:cubicBezTo>
                      <a:pt x="10" y="44"/>
                      <a:pt x="11" y="44"/>
                      <a:pt x="11" y="44"/>
                    </a:cubicBezTo>
                    <a:cubicBezTo>
                      <a:pt x="11" y="43"/>
                      <a:pt x="11" y="43"/>
                      <a:pt x="11" y="43"/>
                    </a:cubicBezTo>
                    <a:cubicBezTo>
                      <a:pt x="11" y="31"/>
                      <a:pt x="21" y="21"/>
                      <a:pt x="32" y="21"/>
                    </a:cubicBezTo>
                    <a:cubicBezTo>
                      <a:pt x="33" y="21"/>
                      <a:pt x="34" y="21"/>
                      <a:pt x="34" y="21"/>
                    </a:cubicBezTo>
                    <a:cubicBezTo>
                      <a:pt x="39" y="9"/>
                      <a:pt x="51" y="0"/>
                      <a:pt x="64" y="0"/>
                    </a:cubicBezTo>
                    <a:cubicBezTo>
                      <a:pt x="74" y="0"/>
                      <a:pt x="82" y="4"/>
                      <a:pt x="88" y="11"/>
                    </a:cubicBezTo>
                    <a:cubicBezTo>
                      <a:pt x="88" y="11"/>
                      <a:pt x="94" y="16"/>
                      <a:pt x="95" y="24"/>
                    </a:cubicBezTo>
                    <a:cubicBezTo>
                      <a:pt x="95" y="24"/>
                      <a:pt x="103" y="21"/>
                      <a:pt x="113" y="22"/>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7" name="Freeform 51">
                <a:extLst>
                  <a:ext uri="{FF2B5EF4-FFF2-40B4-BE49-F238E27FC236}">
                    <a16:creationId xmlns:a16="http://schemas.microsoft.com/office/drawing/2014/main" id="{7F876A97-CDB8-437F-9D47-9A28CD46991A}"/>
                  </a:ext>
                </a:extLst>
              </p:cNvPr>
              <p:cNvSpPr>
                <a:spLocks/>
              </p:cNvSpPr>
              <p:nvPr userDrawn="1"/>
            </p:nvSpPr>
            <p:spPr bwMode="auto">
              <a:xfrm>
                <a:off x="8388351" y="4306739"/>
                <a:ext cx="2155825" cy="400050"/>
              </a:xfrm>
              <a:custGeom>
                <a:avLst/>
                <a:gdLst>
                  <a:gd name="T0" fmla="*/ 1330 w 1358"/>
                  <a:gd name="T1" fmla="*/ 0 h 252"/>
                  <a:gd name="T2" fmla="*/ 1330 w 1358"/>
                  <a:gd name="T3" fmla="*/ 174 h 252"/>
                  <a:gd name="T4" fmla="*/ 1358 w 1358"/>
                  <a:gd name="T5" fmla="*/ 174 h 252"/>
                  <a:gd name="T6" fmla="*/ 1358 w 1358"/>
                  <a:gd name="T7" fmla="*/ 252 h 252"/>
                  <a:gd name="T8" fmla="*/ 0 w 1358"/>
                  <a:gd name="T9" fmla="*/ 252 h 252"/>
                </a:gdLst>
                <a:ahLst/>
                <a:cxnLst>
                  <a:cxn ang="0">
                    <a:pos x="T0" y="T1"/>
                  </a:cxn>
                  <a:cxn ang="0">
                    <a:pos x="T2" y="T3"/>
                  </a:cxn>
                  <a:cxn ang="0">
                    <a:pos x="T4" y="T5"/>
                  </a:cxn>
                  <a:cxn ang="0">
                    <a:pos x="T6" y="T7"/>
                  </a:cxn>
                  <a:cxn ang="0">
                    <a:pos x="T8" y="T9"/>
                  </a:cxn>
                </a:cxnLst>
                <a:rect l="0" t="0" r="r" b="b"/>
                <a:pathLst>
                  <a:path w="1358" h="252">
                    <a:moveTo>
                      <a:pt x="1330" y="0"/>
                    </a:moveTo>
                    <a:lnTo>
                      <a:pt x="1330" y="174"/>
                    </a:lnTo>
                    <a:lnTo>
                      <a:pt x="1358" y="174"/>
                    </a:lnTo>
                    <a:lnTo>
                      <a:pt x="1358" y="252"/>
                    </a:lnTo>
                    <a:lnTo>
                      <a:pt x="0" y="252"/>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8" name="Line 52">
                <a:extLst>
                  <a:ext uri="{FF2B5EF4-FFF2-40B4-BE49-F238E27FC236}">
                    <a16:creationId xmlns:a16="http://schemas.microsoft.com/office/drawing/2014/main" id="{F0CD7B87-4AFF-48B7-A2C4-14D6F6BC4E30}"/>
                  </a:ext>
                </a:extLst>
              </p:cNvPr>
              <p:cNvSpPr>
                <a:spLocks noChangeShapeType="1"/>
              </p:cNvSpPr>
              <p:nvPr userDrawn="1"/>
            </p:nvSpPr>
            <p:spPr bwMode="auto">
              <a:xfrm>
                <a:off x="10499726" y="3366939"/>
                <a:ext cx="0" cy="40005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9" name="Line 53">
                <a:extLst>
                  <a:ext uri="{FF2B5EF4-FFF2-40B4-BE49-F238E27FC236}">
                    <a16:creationId xmlns:a16="http://schemas.microsoft.com/office/drawing/2014/main" id="{DDA8EF8E-C144-4090-BE4F-DEF144C0910B}"/>
                  </a:ext>
                </a:extLst>
              </p:cNvPr>
              <p:cNvSpPr>
                <a:spLocks noChangeShapeType="1"/>
              </p:cNvSpPr>
              <p:nvPr userDrawn="1"/>
            </p:nvSpPr>
            <p:spPr bwMode="auto">
              <a:xfrm>
                <a:off x="10137776" y="3106589"/>
                <a:ext cx="24765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0" name="Freeform 54">
                <a:extLst>
                  <a:ext uri="{FF2B5EF4-FFF2-40B4-BE49-F238E27FC236}">
                    <a16:creationId xmlns:a16="http://schemas.microsoft.com/office/drawing/2014/main" id="{221233D6-06AF-464D-B5EB-014C5AE38200}"/>
                  </a:ext>
                </a:extLst>
              </p:cNvPr>
              <p:cNvSpPr>
                <a:spLocks/>
              </p:cNvSpPr>
              <p:nvPr userDrawn="1"/>
            </p:nvSpPr>
            <p:spPr bwMode="auto">
              <a:xfrm>
                <a:off x="8086726" y="3106589"/>
                <a:ext cx="1870075" cy="911225"/>
              </a:xfrm>
              <a:custGeom>
                <a:avLst/>
                <a:gdLst>
                  <a:gd name="T0" fmla="*/ 30 w 1178"/>
                  <a:gd name="T1" fmla="*/ 574 h 574"/>
                  <a:gd name="T2" fmla="*/ 30 w 1178"/>
                  <a:gd name="T3" fmla="*/ 78 h 574"/>
                  <a:gd name="T4" fmla="*/ 0 w 1178"/>
                  <a:gd name="T5" fmla="*/ 78 h 574"/>
                  <a:gd name="T6" fmla="*/ 0 w 1178"/>
                  <a:gd name="T7" fmla="*/ 0 h 574"/>
                  <a:gd name="T8" fmla="*/ 1178 w 1178"/>
                  <a:gd name="T9" fmla="*/ 0 h 574"/>
                </a:gdLst>
                <a:ahLst/>
                <a:cxnLst>
                  <a:cxn ang="0">
                    <a:pos x="T0" y="T1"/>
                  </a:cxn>
                  <a:cxn ang="0">
                    <a:pos x="T2" y="T3"/>
                  </a:cxn>
                  <a:cxn ang="0">
                    <a:pos x="T4" y="T5"/>
                  </a:cxn>
                  <a:cxn ang="0">
                    <a:pos x="T6" y="T7"/>
                  </a:cxn>
                  <a:cxn ang="0">
                    <a:pos x="T8" y="T9"/>
                  </a:cxn>
                </a:cxnLst>
                <a:rect l="0" t="0" r="r" b="b"/>
                <a:pathLst>
                  <a:path w="1178" h="574">
                    <a:moveTo>
                      <a:pt x="30" y="574"/>
                    </a:moveTo>
                    <a:lnTo>
                      <a:pt x="30" y="78"/>
                    </a:lnTo>
                    <a:lnTo>
                      <a:pt x="0" y="78"/>
                    </a:lnTo>
                    <a:lnTo>
                      <a:pt x="0" y="0"/>
                    </a:lnTo>
                    <a:lnTo>
                      <a:pt x="1178" y="0"/>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1" name="Line 55">
                <a:extLst>
                  <a:ext uri="{FF2B5EF4-FFF2-40B4-BE49-F238E27FC236}">
                    <a16:creationId xmlns:a16="http://schemas.microsoft.com/office/drawing/2014/main" id="{3E145D12-23DD-4EEA-A240-8BF98FAF61D2}"/>
                  </a:ext>
                </a:extLst>
              </p:cNvPr>
              <p:cNvSpPr>
                <a:spLocks noChangeShapeType="1"/>
              </p:cNvSpPr>
              <p:nvPr userDrawn="1"/>
            </p:nvSpPr>
            <p:spPr bwMode="auto">
              <a:xfrm>
                <a:off x="8455026" y="4230539"/>
                <a:ext cx="133350" cy="11430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2" name="Line 56">
                <a:extLst>
                  <a:ext uri="{FF2B5EF4-FFF2-40B4-BE49-F238E27FC236}">
                    <a16:creationId xmlns:a16="http://schemas.microsoft.com/office/drawing/2014/main" id="{19D05F07-E13D-4FCD-92E7-5DEBF6396869}"/>
                  </a:ext>
                </a:extLst>
              </p:cNvPr>
              <p:cNvSpPr>
                <a:spLocks noChangeShapeType="1"/>
              </p:cNvSpPr>
              <p:nvPr userDrawn="1"/>
            </p:nvSpPr>
            <p:spPr bwMode="auto">
              <a:xfrm flipV="1">
                <a:off x="8137526" y="4236889"/>
                <a:ext cx="263525" cy="276225"/>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4" name="Line 58">
                <a:extLst>
                  <a:ext uri="{FF2B5EF4-FFF2-40B4-BE49-F238E27FC236}">
                    <a16:creationId xmlns:a16="http://schemas.microsoft.com/office/drawing/2014/main" id="{5A7C7259-8FBC-47D6-AB1A-4DD7A6AF111F}"/>
                  </a:ext>
                </a:extLst>
              </p:cNvPr>
              <p:cNvSpPr>
                <a:spLocks noChangeShapeType="1"/>
              </p:cNvSpPr>
              <p:nvPr userDrawn="1"/>
            </p:nvSpPr>
            <p:spPr bwMode="auto">
              <a:xfrm>
                <a:off x="8328026" y="3354239"/>
                <a:ext cx="544513"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5" name="Line 59">
                <a:extLst>
                  <a:ext uri="{FF2B5EF4-FFF2-40B4-BE49-F238E27FC236}">
                    <a16:creationId xmlns:a16="http://schemas.microsoft.com/office/drawing/2014/main" id="{FF3F9C95-2564-409B-9887-8CA9CBD9AFAC}"/>
                  </a:ext>
                </a:extLst>
              </p:cNvPr>
              <p:cNvSpPr>
                <a:spLocks noChangeShapeType="1"/>
              </p:cNvSpPr>
              <p:nvPr userDrawn="1"/>
            </p:nvSpPr>
            <p:spPr bwMode="auto">
              <a:xfrm>
                <a:off x="8328026" y="3401864"/>
                <a:ext cx="544513"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6" name="Line 60">
                <a:extLst>
                  <a:ext uri="{FF2B5EF4-FFF2-40B4-BE49-F238E27FC236}">
                    <a16:creationId xmlns:a16="http://schemas.microsoft.com/office/drawing/2014/main" id="{47E6AC3C-F467-440E-A63C-D18B024284A6}"/>
                  </a:ext>
                </a:extLst>
              </p:cNvPr>
              <p:cNvSpPr>
                <a:spLocks noChangeShapeType="1"/>
              </p:cNvSpPr>
              <p:nvPr userDrawn="1"/>
            </p:nvSpPr>
            <p:spPr bwMode="auto">
              <a:xfrm>
                <a:off x="8223251" y="3449489"/>
                <a:ext cx="649288"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7" name="Line 61">
                <a:extLst>
                  <a:ext uri="{FF2B5EF4-FFF2-40B4-BE49-F238E27FC236}">
                    <a16:creationId xmlns:a16="http://schemas.microsoft.com/office/drawing/2014/main" id="{166C8F38-3F81-4ADE-9761-E195D5092CF7}"/>
                  </a:ext>
                </a:extLst>
              </p:cNvPr>
              <p:cNvSpPr>
                <a:spLocks noChangeShapeType="1"/>
              </p:cNvSpPr>
              <p:nvPr userDrawn="1"/>
            </p:nvSpPr>
            <p:spPr bwMode="auto">
              <a:xfrm>
                <a:off x="8223251" y="3497114"/>
                <a:ext cx="649288"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8" name="Line 62">
                <a:extLst>
                  <a:ext uri="{FF2B5EF4-FFF2-40B4-BE49-F238E27FC236}">
                    <a16:creationId xmlns:a16="http://schemas.microsoft.com/office/drawing/2014/main" id="{11BD395A-598F-4234-AA7C-A9FC2313BB5E}"/>
                  </a:ext>
                </a:extLst>
              </p:cNvPr>
              <p:cNvSpPr>
                <a:spLocks noChangeShapeType="1"/>
              </p:cNvSpPr>
              <p:nvPr userDrawn="1"/>
            </p:nvSpPr>
            <p:spPr bwMode="auto">
              <a:xfrm>
                <a:off x="8223251" y="3541564"/>
                <a:ext cx="649288"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9" name="Line 63">
                <a:extLst>
                  <a:ext uri="{FF2B5EF4-FFF2-40B4-BE49-F238E27FC236}">
                    <a16:creationId xmlns:a16="http://schemas.microsoft.com/office/drawing/2014/main" id="{12D98053-DC54-450C-8B75-182768267DA0}"/>
                  </a:ext>
                </a:extLst>
              </p:cNvPr>
              <p:cNvSpPr>
                <a:spLocks noChangeShapeType="1"/>
              </p:cNvSpPr>
              <p:nvPr userDrawn="1"/>
            </p:nvSpPr>
            <p:spPr bwMode="auto">
              <a:xfrm>
                <a:off x="9383713" y="4122589"/>
                <a:ext cx="69850" cy="5715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0" name="Line 64">
                <a:extLst>
                  <a:ext uri="{FF2B5EF4-FFF2-40B4-BE49-F238E27FC236}">
                    <a16:creationId xmlns:a16="http://schemas.microsoft.com/office/drawing/2014/main" id="{60E92BFC-AA71-4ABD-BC08-5119193BB234}"/>
                  </a:ext>
                </a:extLst>
              </p:cNvPr>
              <p:cNvSpPr>
                <a:spLocks noChangeShapeType="1"/>
              </p:cNvSpPr>
              <p:nvPr userDrawn="1"/>
            </p:nvSpPr>
            <p:spPr bwMode="auto">
              <a:xfrm flipV="1">
                <a:off x="9193213" y="4125764"/>
                <a:ext cx="149225" cy="14605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1" name="Line 65">
                <a:extLst>
                  <a:ext uri="{FF2B5EF4-FFF2-40B4-BE49-F238E27FC236}">
                    <a16:creationId xmlns:a16="http://schemas.microsoft.com/office/drawing/2014/main" id="{BBF1DD51-E3C6-4DBF-A220-31DA8C74343B}"/>
                  </a:ext>
                </a:extLst>
              </p:cNvPr>
              <p:cNvSpPr>
                <a:spLocks noChangeShapeType="1"/>
              </p:cNvSpPr>
              <p:nvPr userDrawn="1"/>
            </p:nvSpPr>
            <p:spPr bwMode="auto">
              <a:xfrm>
                <a:off x="8112126" y="4582964"/>
                <a:ext cx="241300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2" name="Line 66">
                <a:extLst>
                  <a:ext uri="{FF2B5EF4-FFF2-40B4-BE49-F238E27FC236}">
                    <a16:creationId xmlns:a16="http://schemas.microsoft.com/office/drawing/2014/main" id="{0AD127DA-6DA3-4736-BFE7-E9B7DF2DE03C}"/>
                  </a:ext>
                </a:extLst>
              </p:cNvPr>
              <p:cNvSpPr>
                <a:spLocks noChangeShapeType="1"/>
              </p:cNvSpPr>
              <p:nvPr userDrawn="1"/>
            </p:nvSpPr>
            <p:spPr bwMode="auto">
              <a:xfrm>
                <a:off x="8977313" y="4036864"/>
                <a:ext cx="184150" cy="231775"/>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3" name="Line 67">
                <a:extLst>
                  <a:ext uri="{FF2B5EF4-FFF2-40B4-BE49-F238E27FC236}">
                    <a16:creationId xmlns:a16="http://schemas.microsoft.com/office/drawing/2014/main" id="{4129C534-2853-4A78-8A8C-A3319AA855CC}"/>
                  </a:ext>
                </a:extLst>
              </p:cNvPr>
              <p:cNvSpPr>
                <a:spLocks noChangeShapeType="1"/>
              </p:cNvSpPr>
              <p:nvPr userDrawn="1"/>
            </p:nvSpPr>
            <p:spPr bwMode="auto">
              <a:xfrm flipV="1">
                <a:off x="8624888" y="4036864"/>
                <a:ext cx="311150" cy="30480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4" name="Freeform 68">
                <a:extLst>
                  <a:ext uri="{FF2B5EF4-FFF2-40B4-BE49-F238E27FC236}">
                    <a16:creationId xmlns:a16="http://schemas.microsoft.com/office/drawing/2014/main" id="{1C8924FB-16DB-46D2-B854-DAF84EE64807}"/>
                  </a:ext>
                </a:extLst>
              </p:cNvPr>
              <p:cNvSpPr>
                <a:spLocks/>
              </p:cNvSpPr>
              <p:nvPr userDrawn="1"/>
            </p:nvSpPr>
            <p:spPr bwMode="auto">
              <a:xfrm>
                <a:off x="9737726" y="2925614"/>
                <a:ext cx="685800" cy="847725"/>
              </a:xfrm>
              <a:custGeom>
                <a:avLst/>
                <a:gdLst>
                  <a:gd name="T0" fmla="*/ 0 w 216"/>
                  <a:gd name="T1" fmla="*/ 210 h 267"/>
                  <a:gd name="T2" fmla="*/ 93 w 216"/>
                  <a:gd name="T3" fmla="*/ 3 h 267"/>
                  <a:gd name="T4" fmla="*/ 103 w 216"/>
                  <a:gd name="T5" fmla="*/ 3 h 267"/>
                  <a:gd name="T6" fmla="*/ 216 w 216"/>
                  <a:gd name="T7" fmla="*/ 267 h 267"/>
                </a:gdLst>
                <a:ahLst/>
                <a:cxnLst>
                  <a:cxn ang="0">
                    <a:pos x="T0" y="T1"/>
                  </a:cxn>
                  <a:cxn ang="0">
                    <a:pos x="T2" y="T3"/>
                  </a:cxn>
                  <a:cxn ang="0">
                    <a:pos x="T4" y="T5"/>
                  </a:cxn>
                  <a:cxn ang="0">
                    <a:pos x="T6" y="T7"/>
                  </a:cxn>
                </a:cxnLst>
                <a:rect l="0" t="0" r="r" b="b"/>
                <a:pathLst>
                  <a:path w="216" h="267">
                    <a:moveTo>
                      <a:pt x="0" y="210"/>
                    </a:moveTo>
                    <a:cubicBezTo>
                      <a:pt x="93" y="3"/>
                      <a:pt x="93" y="3"/>
                      <a:pt x="93" y="3"/>
                    </a:cubicBezTo>
                    <a:cubicBezTo>
                      <a:pt x="95" y="0"/>
                      <a:pt x="100" y="0"/>
                      <a:pt x="103" y="3"/>
                    </a:cubicBezTo>
                    <a:cubicBezTo>
                      <a:pt x="216" y="267"/>
                      <a:pt x="216" y="267"/>
                      <a:pt x="216" y="267"/>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5" name="Line 69">
                <a:extLst>
                  <a:ext uri="{FF2B5EF4-FFF2-40B4-BE49-F238E27FC236}">
                    <a16:creationId xmlns:a16="http://schemas.microsoft.com/office/drawing/2014/main" id="{8AC2312D-E0FD-4719-B055-074381FF1B5B}"/>
                  </a:ext>
                </a:extLst>
              </p:cNvPr>
              <p:cNvSpPr>
                <a:spLocks noChangeShapeType="1"/>
              </p:cNvSpPr>
              <p:nvPr userDrawn="1"/>
            </p:nvSpPr>
            <p:spPr bwMode="auto">
              <a:xfrm flipV="1">
                <a:off x="9482138" y="3728889"/>
                <a:ext cx="195263" cy="447675"/>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6" name="Line 70">
                <a:extLst>
                  <a:ext uri="{FF2B5EF4-FFF2-40B4-BE49-F238E27FC236}">
                    <a16:creationId xmlns:a16="http://schemas.microsoft.com/office/drawing/2014/main" id="{41DDF009-9554-40CA-9FD0-95F94BB3A994}"/>
                  </a:ext>
                </a:extLst>
              </p:cNvPr>
              <p:cNvSpPr>
                <a:spLocks noChangeShapeType="1"/>
              </p:cNvSpPr>
              <p:nvPr userDrawn="1"/>
            </p:nvSpPr>
            <p:spPr bwMode="auto">
              <a:xfrm>
                <a:off x="8223251" y="3681264"/>
                <a:ext cx="276225"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7" name="Line 71">
                <a:extLst>
                  <a:ext uri="{FF2B5EF4-FFF2-40B4-BE49-F238E27FC236}">
                    <a16:creationId xmlns:a16="http://schemas.microsoft.com/office/drawing/2014/main" id="{DE5EEE9C-3A85-431E-861B-40CE4F68EBAF}"/>
                  </a:ext>
                </a:extLst>
              </p:cNvPr>
              <p:cNvSpPr>
                <a:spLocks noChangeShapeType="1"/>
              </p:cNvSpPr>
              <p:nvPr userDrawn="1"/>
            </p:nvSpPr>
            <p:spPr bwMode="auto">
              <a:xfrm>
                <a:off x="8223251" y="3589189"/>
                <a:ext cx="649288"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8" name="Line 72">
                <a:extLst>
                  <a:ext uri="{FF2B5EF4-FFF2-40B4-BE49-F238E27FC236}">
                    <a16:creationId xmlns:a16="http://schemas.microsoft.com/office/drawing/2014/main" id="{A39E7DF6-75A1-4465-A787-2E6778811205}"/>
                  </a:ext>
                </a:extLst>
              </p:cNvPr>
              <p:cNvSpPr>
                <a:spLocks noChangeShapeType="1"/>
              </p:cNvSpPr>
              <p:nvPr userDrawn="1"/>
            </p:nvSpPr>
            <p:spPr bwMode="auto">
              <a:xfrm>
                <a:off x="8223251" y="3633639"/>
                <a:ext cx="649288"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9" name="Freeform 93">
                <a:extLst>
                  <a:ext uri="{FF2B5EF4-FFF2-40B4-BE49-F238E27FC236}">
                    <a16:creationId xmlns:a16="http://schemas.microsoft.com/office/drawing/2014/main" id="{209A0BDC-5194-4D23-8BA2-09DB0239D064}"/>
                  </a:ext>
                </a:extLst>
              </p:cNvPr>
              <p:cNvSpPr>
                <a:spLocks/>
              </p:cNvSpPr>
              <p:nvPr userDrawn="1"/>
            </p:nvSpPr>
            <p:spPr bwMode="auto">
              <a:xfrm>
                <a:off x="9861551" y="2903389"/>
                <a:ext cx="377825" cy="549275"/>
              </a:xfrm>
              <a:custGeom>
                <a:avLst/>
                <a:gdLst>
                  <a:gd name="T0" fmla="*/ 119 w 119"/>
                  <a:gd name="T1" fmla="*/ 143 h 173"/>
                  <a:gd name="T2" fmla="*/ 118 w 119"/>
                  <a:gd name="T3" fmla="*/ 145 h 173"/>
                  <a:gd name="T4" fmla="*/ 104 w 119"/>
                  <a:gd name="T5" fmla="*/ 150 h 173"/>
                  <a:gd name="T6" fmla="*/ 94 w 119"/>
                  <a:gd name="T7" fmla="*/ 144 h 173"/>
                  <a:gd name="T8" fmla="*/ 78 w 119"/>
                  <a:gd name="T9" fmla="*/ 148 h 173"/>
                  <a:gd name="T10" fmla="*/ 67 w 119"/>
                  <a:gd name="T11" fmla="*/ 167 h 173"/>
                  <a:gd name="T12" fmla="*/ 55 w 119"/>
                  <a:gd name="T13" fmla="*/ 167 h 173"/>
                  <a:gd name="T14" fmla="*/ 38 w 119"/>
                  <a:gd name="T15" fmla="*/ 132 h 173"/>
                  <a:gd name="T16" fmla="*/ 24 w 119"/>
                  <a:gd name="T17" fmla="*/ 130 h 173"/>
                  <a:gd name="T18" fmla="*/ 18 w 119"/>
                  <a:gd name="T19" fmla="*/ 135 h 173"/>
                  <a:gd name="T20" fmla="*/ 3 w 119"/>
                  <a:gd name="T21" fmla="*/ 133 h 173"/>
                  <a:gd name="T22" fmla="*/ 0 w 119"/>
                  <a:gd name="T23" fmla="*/ 129 h 173"/>
                  <a:gd name="T24" fmla="*/ 53 w 119"/>
                  <a:gd name="T25" fmla="*/ 12 h 173"/>
                  <a:gd name="T26" fmla="*/ 65 w 119"/>
                  <a:gd name="T27" fmla="*/ 12 h 173"/>
                  <a:gd name="T28" fmla="*/ 119 w 119"/>
                  <a:gd name="T29" fmla="*/ 14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73">
                    <a:moveTo>
                      <a:pt x="119" y="143"/>
                    </a:moveTo>
                    <a:cubicBezTo>
                      <a:pt x="118" y="145"/>
                      <a:pt x="118" y="145"/>
                      <a:pt x="118" y="145"/>
                    </a:cubicBezTo>
                    <a:cubicBezTo>
                      <a:pt x="116" y="151"/>
                      <a:pt x="110" y="154"/>
                      <a:pt x="104" y="150"/>
                    </a:cubicBezTo>
                    <a:cubicBezTo>
                      <a:pt x="94" y="144"/>
                      <a:pt x="94" y="144"/>
                      <a:pt x="94" y="144"/>
                    </a:cubicBezTo>
                    <a:cubicBezTo>
                      <a:pt x="88" y="140"/>
                      <a:pt x="81" y="142"/>
                      <a:pt x="78" y="148"/>
                    </a:cubicBezTo>
                    <a:cubicBezTo>
                      <a:pt x="67" y="167"/>
                      <a:pt x="67" y="167"/>
                      <a:pt x="67" y="167"/>
                    </a:cubicBezTo>
                    <a:cubicBezTo>
                      <a:pt x="63" y="173"/>
                      <a:pt x="58" y="173"/>
                      <a:pt x="55" y="167"/>
                    </a:cubicBezTo>
                    <a:cubicBezTo>
                      <a:pt x="38" y="132"/>
                      <a:pt x="38" y="132"/>
                      <a:pt x="38" y="132"/>
                    </a:cubicBezTo>
                    <a:cubicBezTo>
                      <a:pt x="35" y="126"/>
                      <a:pt x="28" y="125"/>
                      <a:pt x="24" y="130"/>
                    </a:cubicBezTo>
                    <a:cubicBezTo>
                      <a:pt x="18" y="135"/>
                      <a:pt x="18" y="135"/>
                      <a:pt x="18" y="135"/>
                    </a:cubicBezTo>
                    <a:cubicBezTo>
                      <a:pt x="13" y="139"/>
                      <a:pt x="6" y="139"/>
                      <a:pt x="3" y="133"/>
                    </a:cubicBezTo>
                    <a:cubicBezTo>
                      <a:pt x="0" y="129"/>
                      <a:pt x="0" y="129"/>
                      <a:pt x="0" y="129"/>
                    </a:cubicBezTo>
                    <a:cubicBezTo>
                      <a:pt x="53" y="12"/>
                      <a:pt x="53" y="12"/>
                      <a:pt x="53" y="12"/>
                    </a:cubicBezTo>
                    <a:cubicBezTo>
                      <a:pt x="53" y="12"/>
                      <a:pt x="60" y="0"/>
                      <a:pt x="65" y="12"/>
                    </a:cubicBezTo>
                    <a:cubicBezTo>
                      <a:pt x="70" y="24"/>
                      <a:pt x="119" y="143"/>
                      <a:pt x="119" y="143"/>
                    </a:cubicBezTo>
                    <a:close/>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0" name="Oval 94">
                <a:extLst>
                  <a:ext uri="{FF2B5EF4-FFF2-40B4-BE49-F238E27FC236}">
                    <a16:creationId xmlns:a16="http://schemas.microsoft.com/office/drawing/2014/main" id="{73E89E16-E5E0-466F-9F6F-3776F5FB4F9F}"/>
                  </a:ext>
                </a:extLst>
              </p:cNvPr>
              <p:cNvSpPr>
                <a:spLocks noChangeArrowheads="1"/>
              </p:cNvSpPr>
              <p:nvPr userDrawn="1"/>
            </p:nvSpPr>
            <p:spPr bwMode="auto">
              <a:xfrm>
                <a:off x="8401051" y="4198789"/>
                <a:ext cx="57150" cy="57150"/>
              </a:xfrm>
              <a:prstGeom prst="ellipse">
                <a:avLst/>
              </a:pr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1" name="Oval 95">
                <a:extLst>
                  <a:ext uri="{FF2B5EF4-FFF2-40B4-BE49-F238E27FC236}">
                    <a16:creationId xmlns:a16="http://schemas.microsoft.com/office/drawing/2014/main" id="{83919E5F-E291-4968-A6C8-01E830CB5247}"/>
                  </a:ext>
                </a:extLst>
              </p:cNvPr>
              <p:cNvSpPr>
                <a:spLocks noChangeArrowheads="1"/>
              </p:cNvSpPr>
              <p:nvPr userDrawn="1"/>
            </p:nvSpPr>
            <p:spPr bwMode="auto">
              <a:xfrm>
                <a:off x="8585201" y="4335314"/>
                <a:ext cx="52388" cy="57150"/>
              </a:xfrm>
              <a:prstGeom prst="ellipse">
                <a:avLst/>
              </a:pr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2" name="Oval 96">
                <a:extLst>
                  <a:ext uri="{FF2B5EF4-FFF2-40B4-BE49-F238E27FC236}">
                    <a16:creationId xmlns:a16="http://schemas.microsoft.com/office/drawing/2014/main" id="{0EFCB638-B741-4599-9DC5-587FFA4ECF84}"/>
                  </a:ext>
                </a:extLst>
              </p:cNvPr>
              <p:cNvSpPr>
                <a:spLocks noChangeArrowheads="1"/>
              </p:cNvSpPr>
              <p:nvPr userDrawn="1"/>
            </p:nvSpPr>
            <p:spPr bwMode="auto">
              <a:xfrm>
                <a:off x="8929688" y="3989239"/>
                <a:ext cx="57150" cy="57150"/>
              </a:xfrm>
              <a:prstGeom prst="ellipse">
                <a:avLst/>
              </a:pr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3" name="Oval 97">
                <a:extLst>
                  <a:ext uri="{FF2B5EF4-FFF2-40B4-BE49-F238E27FC236}">
                    <a16:creationId xmlns:a16="http://schemas.microsoft.com/office/drawing/2014/main" id="{20F4F162-7AD7-4E6A-8F28-55CB20FC7227}"/>
                  </a:ext>
                </a:extLst>
              </p:cNvPr>
              <p:cNvSpPr>
                <a:spLocks noChangeArrowheads="1"/>
              </p:cNvSpPr>
              <p:nvPr userDrawn="1"/>
            </p:nvSpPr>
            <p:spPr bwMode="auto">
              <a:xfrm>
                <a:off x="9148763" y="4262289"/>
                <a:ext cx="53975" cy="53975"/>
              </a:xfrm>
              <a:prstGeom prst="ellipse">
                <a:avLst/>
              </a:pr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4" name="Oval 98">
                <a:extLst>
                  <a:ext uri="{FF2B5EF4-FFF2-40B4-BE49-F238E27FC236}">
                    <a16:creationId xmlns:a16="http://schemas.microsoft.com/office/drawing/2014/main" id="{62050D3C-86A2-48B2-A421-3A124DEBD284}"/>
                  </a:ext>
                </a:extLst>
              </p:cNvPr>
              <p:cNvSpPr>
                <a:spLocks noChangeArrowheads="1"/>
              </p:cNvSpPr>
              <p:nvPr userDrawn="1"/>
            </p:nvSpPr>
            <p:spPr bwMode="auto">
              <a:xfrm>
                <a:off x="9332913" y="4078139"/>
                <a:ext cx="57150" cy="57150"/>
              </a:xfrm>
              <a:prstGeom prst="ellipse">
                <a:avLst/>
              </a:pr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5" name="Oval 99">
                <a:extLst>
                  <a:ext uri="{FF2B5EF4-FFF2-40B4-BE49-F238E27FC236}">
                    <a16:creationId xmlns:a16="http://schemas.microsoft.com/office/drawing/2014/main" id="{6E99A534-1020-4C43-8D6F-99497EAB15F5}"/>
                  </a:ext>
                </a:extLst>
              </p:cNvPr>
              <p:cNvSpPr>
                <a:spLocks noChangeArrowheads="1"/>
              </p:cNvSpPr>
              <p:nvPr userDrawn="1"/>
            </p:nvSpPr>
            <p:spPr bwMode="auto">
              <a:xfrm>
                <a:off x="9440863" y="4173389"/>
                <a:ext cx="57150" cy="53975"/>
              </a:xfrm>
              <a:prstGeom prst="ellipse">
                <a:avLst/>
              </a:pr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6" name="Freeform 14">
                <a:extLst>
                  <a:ext uri="{FF2B5EF4-FFF2-40B4-BE49-F238E27FC236}">
                    <a16:creationId xmlns:a16="http://schemas.microsoft.com/office/drawing/2014/main" id="{88CA7F37-2912-4A75-B6D9-1172A47E70DE}"/>
                  </a:ext>
                </a:extLst>
              </p:cNvPr>
              <p:cNvSpPr>
                <a:spLocks/>
              </p:cNvSpPr>
              <p:nvPr userDrawn="1"/>
            </p:nvSpPr>
            <p:spPr bwMode="auto">
              <a:xfrm>
                <a:off x="10232672" y="7186338"/>
                <a:ext cx="811213" cy="565150"/>
              </a:xfrm>
              <a:custGeom>
                <a:avLst/>
                <a:gdLst>
                  <a:gd name="T0" fmla="*/ 353 w 511"/>
                  <a:gd name="T1" fmla="*/ 0 h 356"/>
                  <a:gd name="T2" fmla="*/ 511 w 511"/>
                  <a:gd name="T3" fmla="*/ 192 h 356"/>
                  <a:gd name="T4" fmla="*/ 329 w 511"/>
                  <a:gd name="T5" fmla="*/ 356 h 356"/>
                  <a:gd name="T6" fmla="*/ 0 w 511"/>
                  <a:gd name="T7" fmla="*/ 356 h 356"/>
                  <a:gd name="T8" fmla="*/ 139 w 511"/>
                  <a:gd name="T9" fmla="*/ 218 h 356"/>
                  <a:gd name="T10" fmla="*/ 353 w 511"/>
                  <a:gd name="T11" fmla="*/ 0 h 356"/>
                </a:gdLst>
                <a:ahLst/>
                <a:cxnLst>
                  <a:cxn ang="0">
                    <a:pos x="T0" y="T1"/>
                  </a:cxn>
                  <a:cxn ang="0">
                    <a:pos x="T2" y="T3"/>
                  </a:cxn>
                  <a:cxn ang="0">
                    <a:pos x="T4" y="T5"/>
                  </a:cxn>
                  <a:cxn ang="0">
                    <a:pos x="T6" y="T7"/>
                  </a:cxn>
                  <a:cxn ang="0">
                    <a:pos x="T8" y="T9"/>
                  </a:cxn>
                  <a:cxn ang="0">
                    <a:pos x="T10" y="T11"/>
                  </a:cxn>
                </a:cxnLst>
                <a:rect l="0" t="0" r="r" b="b"/>
                <a:pathLst>
                  <a:path w="511" h="356">
                    <a:moveTo>
                      <a:pt x="353" y="0"/>
                    </a:moveTo>
                    <a:lnTo>
                      <a:pt x="511" y="192"/>
                    </a:lnTo>
                    <a:lnTo>
                      <a:pt x="329" y="356"/>
                    </a:lnTo>
                    <a:lnTo>
                      <a:pt x="0" y="356"/>
                    </a:lnTo>
                    <a:lnTo>
                      <a:pt x="139" y="218"/>
                    </a:lnTo>
                    <a:lnTo>
                      <a:pt x="353" y="0"/>
                    </a:lnTo>
                    <a:close/>
                  </a:path>
                </a:pathLst>
              </a:custGeom>
              <a:no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grpSp>
        <p:sp>
          <p:nvSpPr>
            <p:cNvPr id="197" name="Freeform 57">
              <a:extLst>
                <a:ext uri="{FF2B5EF4-FFF2-40B4-BE49-F238E27FC236}">
                  <a16:creationId xmlns:a16="http://schemas.microsoft.com/office/drawing/2014/main" id="{CEA15BB3-5AD5-450D-8009-7C72B8871C70}"/>
                </a:ext>
              </a:extLst>
            </p:cNvPr>
            <p:cNvSpPr>
              <a:spLocks/>
            </p:cNvSpPr>
            <p:nvPr userDrawn="1"/>
          </p:nvSpPr>
          <p:spPr bwMode="auto">
            <a:xfrm>
              <a:off x="8712201" y="4320200"/>
              <a:ext cx="47625" cy="590550"/>
            </a:xfrm>
            <a:custGeom>
              <a:avLst/>
              <a:gdLst>
                <a:gd name="T0" fmla="*/ 0 w 30"/>
                <a:gd name="T1" fmla="*/ 372 h 372"/>
                <a:gd name="T2" fmla="*/ 0 w 30"/>
                <a:gd name="T3" fmla="*/ 294 h 372"/>
                <a:gd name="T4" fmla="*/ 30 w 30"/>
                <a:gd name="T5" fmla="*/ 294 h 372"/>
                <a:gd name="T6" fmla="*/ 30 w 30"/>
                <a:gd name="T7" fmla="*/ 0 h 372"/>
              </a:gdLst>
              <a:ahLst/>
              <a:cxnLst>
                <a:cxn ang="0">
                  <a:pos x="T0" y="T1"/>
                </a:cxn>
                <a:cxn ang="0">
                  <a:pos x="T2" y="T3"/>
                </a:cxn>
                <a:cxn ang="0">
                  <a:pos x="T4" y="T5"/>
                </a:cxn>
                <a:cxn ang="0">
                  <a:pos x="T6" y="T7"/>
                </a:cxn>
              </a:cxnLst>
              <a:rect l="0" t="0" r="r" b="b"/>
              <a:pathLst>
                <a:path w="30" h="372">
                  <a:moveTo>
                    <a:pt x="0" y="372"/>
                  </a:moveTo>
                  <a:lnTo>
                    <a:pt x="0" y="294"/>
                  </a:lnTo>
                  <a:lnTo>
                    <a:pt x="30" y="294"/>
                  </a:lnTo>
                  <a:lnTo>
                    <a:pt x="30" y="0"/>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9" name="Group 8">
            <a:extLst>
              <a:ext uri="{FF2B5EF4-FFF2-40B4-BE49-F238E27FC236}">
                <a16:creationId xmlns:a16="http://schemas.microsoft.com/office/drawing/2014/main" id="{35DCE33E-1E1B-4076-87E7-D5ACC461DFAF}"/>
              </a:ext>
            </a:extLst>
          </p:cNvPr>
          <p:cNvGrpSpPr/>
          <p:nvPr userDrawn="1"/>
        </p:nvGrpSpPr>
        <p:grpSpPr>
          <a:xfrm>
            <a:off x="9980613" y="3630432"/>
            <a:ext cx="120650" cy="31750"/>
            <a:chOff x="9355138" y="3433614"/>
            <a:chExt cx="120650" cy="31750"/>
          </a:xfrm>
        </p:grpSpPr>
        <p:sp>
          <p:nvSpPr>
            <p:cNvPr id="139" name="Freeform 43">
              <a:extLst>
                <a:ext uri="{FF2B5EF4-FFF2-40B4-BE49-F238E27FC236}">
                  <a16:creationId xmlns:a16="http://schemas.microsoft.com/office/drawing/2014/main" id="{E74C553C-5C70-4461-B43E-B3DF00729342}"/>
                </a:ext>
              </a:extLst>
            </p:cNvPr>
            <p:cNvSpPr>
              <a:spLocks/>
            </p:cNvSpPr>
            <p:nvPr userDrawn="1"/>
          </p:nvSpPr>
          <p:spPr bwMode="auto">
            <a:xfrm>
              <a:off x="9355138" y="3433614"/>
              <a:ext cx="60325" cy="31750"/>
            </a:xfrm>
            <a:custGeom>
              <a:avLst/>
              <a:gdLst>
                <a:gd name="T0" fmla="*/ 0 w 19"/>
                <a:gd name="T1" fmla="*/ 5 h 10"/>
                <a:gd name="T2" fmla="*/ 9 w 19"/>
                <a:gd name="T3" fmla="*/ 0 h 10"/>
                <a:gd name="T4" fmla="*/ 19 w 19"/>
                <a:gd name="T5" fmla="*/ 10 h 10"/>
              </a:gdLst>
              <a:ahLst/>
              <a:cxnLst>
                <a:cxn ang="0">
                  <a:pos x="T0" y="T1"/>
                </a:cxn>
                <a:cxn ang="0">
                  <a:pos x="T2" y="T3"/>
                </a:cxn>
                <a:cxn ang="0">
                  <a:pos x="T4" y="T5"/>
                </a:cxn>
              </a:cxnLst>
              <a:rect l="0" t="0" r="r" b="b"/>
              <a:pathLst>
                <a:path w="19" h="10">
                  <a:moveTo>
                    <a:pt x="0" y="5"/>
                  </a:moveTo>
                  <a:cubicBezTo>
                    <a:pt x="2" y="2"/>
                    <a:pt x="5" y="0"/>
                    <a:pt x="9" y="0"/>
                  </a:cubicBezTo>
                  <a:cubicBezTo>
                    <a:pt x="15" y="0"/>
                    <a:pt x="19" y="4"/>
                    <a:pt x="19" y="10"/>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0" name="Freeform 44">
              <a:extLst>
                <a:ext uri="{FF2B5EF4-FFF2-40B4-BE49-F238E27FC236}">
                  <a16:creationId xmlns:a16="http://schemas.microsoft.com/office/drawing/2014/main" id="{E39FC82E-FC5E-40D7-A4EC-3476BF7CB8D4}"/>
                </a:ext>
              </a:extLst>
            </p:cNvPr>
            <p:cNvSpPr>
              <a:spLocks/>
            </p:cNvSpPr>
            <p:nvPr userDrawn="1"/>
          </p:nvSpPr>
          <p:spPr bwMode="auto">
            <a:xfrm>
              <a:off x="9415463" y="3433614"/>
              <a:ext cx="60325" cy="31750"/>
            </a:xfrm>
            <a:custGeom>
              <a:avLst/>
              <a:gdLst>
                <a:gd name="T0" fmla="*/ 0 w 19"/>
                <a:gd name="T1" fmla="*/ 10 h 10"/>
                <a:gd name="T2" fmla="*/ 10 w 19"/>
                <a:gd name="T3" fmla="*/ 0 h 10"/>
                <a:gd name="T4" fmla="*/ 19 w 19"/>
                <a:gd name="T5" fmla="*/ 5 h 10"/>
              </a:gdLst>
              <a:ahLst/>
              <a:cxnLst>
                <a:cxn ang="0">
                  <a:pos x="T0" y="T1"/>
                </a:cxn>
                <a:cxn ang="0">
                  <a:pos x="T2" y="T3"/>
                </a:cxn>
                <a:cxn ang="0">
                  <a:pos x="T4" y="T5"/>
                </a:cxn>
              </a:cxnLst>
              <a:rect l="0" t="0" r="r" b="b"/>
              <a:pathLst>
                <a:path w="19" h="10">
                  <a:moveTo>
                    <a:pt x="0" y="10"/>
                  </a:moveTo>
                  <a:cubicBezTo>
                    <a:pt x="0" y="4"/>
                    <a:pt x="5" y="0"/>
                    <a:pt x="10" y="0"/>
                  </a:cubicBezTo>
                  <a:cubicBezTo>
                    <a:pt x="14" y="0"/>
                    <a:pt x="17" y="2"/>
                    <a:pt x="19" y="5"/>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0" name="Group 9">
            <a:extLst>
              <a:ext uri="{FF2B5EF4-FFF2-40B4-BE49-F238E27FC236}">
                <a16:creationId xmlns:a16="http://schemas.microsoft.com/office/drawing/2014/main" id="{930E484E-4B0A-419C-9741-351C52CFD8C5}"/>
              </a:ext>
            </a:extLst>
          </p:cNvPr>
          <p:cNvGrpSpPr/>
          <p:nvPr userDrawn="1"/>
        </p:nvGrpSpPr>
        <p:grpSpPr>
          <a:xfrm>
            <a:off x="10941051" y="3106557"/>
            <a:ext cx="120650" cy="31750"/>
            <a:chOff x="10315576" y="2909739"/>
            <a:chExt cx="120650" cy="31750"/>
          </a:xfrm>
        </p:grpSpPr>
        <p:sp>
          <p:nvSpPr>
            <p:cNvPr id="141" name="Freeform 45">
              <a:extLst>
                <a:ext uri="{FF2B5EF4-FFF2-40B4-BE49-F238E27FC236}">
                  <a16:creationId xmlns:a16="http://schemas.microsoft.com/office/drawing/2014/main" id="{A58277C6-635E-44D0-B18E-F12CDCD477A1}"/>
                </a:ext>
              </a:extLst>
            </p:cNvPr>
            <p:cNvSpPr>
              <a:spLocks/>
            </p:cNvSpPr>
            <p:nvPr userDrawn="1"/>
          </p:nvSpPr>
          <p:spPr bwMode="auto">
            <a:xfrm>
              <a:off x="10315576" y="2909739"/>
              <a:ext cx="60325" cy="31750"/>
            </a:xfrm>
            <a:custGeom>
              <a:avLst/>
              <a:gdLst>
                <a:gd name="T0" fmla="*/ 0 w 19"/>
                <a:gd name="T1" fmla="*/ 5 h 10"/>
                <a:gd name="T2" fmla="*/ 9 w 19"/>
                <a:gd name="T3" fmla="*/ 0 h 10"/>
                <a:gd name="T4" fmla="*/ 19 w 19"/>
                <a:gd name="T5" fmla="*/ 10 h 10"/>
              </a:gdLst>
              <a:ahLst/>
              <a:cxnLst>
                <a:cxn ang="0">
                  <a:pos x="T0" y="T1"/>
                </a:cxn>
                <a:cxn ang="0">
                  <a:pos x="T2" y="T3"/>
                </a:cxn>
                <a:cxn ang="0">
                  <a:pos x="T4" y="T5"/>
                </a:cxn>
              </a:cxnLst>
              <a:rect l="0" t="0" r="r" b="b"/>
              <a:pathLst>
                <a:path w="19" h="10">
                  <a:moveTo>
                    <a:pt x="0" y="5"/>
                  </a:moveTo>
                  <a:cubicBezTo>
                    <a:pt x="2" y="2"/>
                    <a:pt x="5" y="0"/>
                    <a:pt x="9" y="0"/>
                  </a:cubicBezTo>
                  <a:cubicBezTo>
                    <a:pt x="15" y="0"/>
                    <a:pt x="19" y="4"/>
                    <a:pt x="19" y="10"/>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2" name="Freeform 46">
              <a:extLst>
                <a:ext uri="{FF2B5EF4-FFF2-40B4-BE49-F238E27FC236}">
                  <a16:creationId xmlns:a16="http://schemas.microsoft.com/office/drawing/2014/main" id="{5418043C-CF4C-4BEA-8364-34FA51E34057}"/>
                </a:ext>
              </a:extLst>
            </p:cNvPr>
            <p:cNvSpPr>
              <a:spLocks/>
            </p:cNvSpPr>
            <p:nvPr userDrawn="1"/>
          </p:nvSpPr>
          <p:spPr bwMode="auto">
            <a:xfrm>
              <a:off x="10375901" y="2909739"/>
              <a:ext cx="60325" cy="31750"/>
            </a:xfrm>
            <a:custGeom>
              <a:avLst/>
              <a:gdLst>
                <a:gd name="T0" fmla="*/ 0 w 19"/>
                <a:gd name="T1" fmla="*/ 10 h 10"/>
                <a:gd name="T2" fmla="*/ 10 w 19"/>
                <a:gd name="T3" fmla="*/ 0 h 10"/>
                <a:gd name="T4" fmla="*/ 19 w 19"/>
                <a:gd name="T5" fmla="*/ 5 h 10"/>
              </a:gdLst>
              <a:ahLst/>
              <a:cxnLst>
                <a:cxn ang="0">
                  <a:pos x="T0" y="T1"/>
                </a:cxn>
                <a:cxn ang="0">
                  <a:pos x="T2" y="T3"/>
                </a:cxn>
                <a:cxn ang="0">
                  <a:pos x="T4" y="T5"/>
                </a:cxn>
              </a:cxnLst>
              <a:rect l="0" t="0" r="r" b="b"/>
              <a:pathLst>
                <a:path w="19" h="10">
                  <a:moveTo>
                    <a:pt x="0" y="10"/>
                  </a:moveTo>
                  <a:cubicBezTo>
                    <a:pt x="0" y="4"/>
                    <a:pt x="5" y="0"/>
                    <a:pt x="10" y="0"/>
                  </a:cubicBezTo>
                  <a:cubicBezTo>
                    <a:pt x="14" y="0"/>
                    <a:pt x="17" y="2"/>
                    <a:pt x="19" y="5"/>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6" name="Group 5">
            <a:extLst>
              <a:ext uri="{FF2B5EF4-FFF2-40B4-BE49-F238E27FC236}">
                <a16:creationId xmlns:a16="http://schemas.microsoft.com/office/drawing/2014/main" id="{09E69DAC-DB84-44D3-9B20-5903F95CC370}"/>
              </a:ext>
            </a:extLst>
          </p:cNvPr>
          <p:cNvGrpSpPr/>
          <p:nvPr userDrawn="1"/>
        </p:nvGrpSpPr>
        <p:grpSpPr>
          <a:xfrm>
            <a:off x="7900988" y="3545500"/>
            <a:ext cx="1008063" cy="1955800"/>
            <a:chOff x="7275513" y="3341539"/>
            <a:chExt cx="1008063" cy="1955800"/>
          </a:xfrm>
        </p:grpSpPr>
        <p:sp>
          <p:nvSpPr>
            <p:cNvPr id="169" name="Freeform 73">
              <a:extLst>
                <a:ext uri="{FF2B5EF4-FFF2-40B4-BE49-F238E27FC236}">
                  <a16:creationId xmlns:a16="http://schemas.microsoft.com/office/drawing/2014/main" id="{DB43608C-386D-437D-8A8C-940DEC65C640}"/>
                </a:ext>
              </a:extLst>
            </p:cNvPr>
            <p:cNvSpPr>
              <a:spLocks/>
            </p:cNvSpPr>
            <p:nvPr userDrawn="1"/>
          </p:nvSpPr>
          <p:spPr bwMode="auto">
            <a:xfrm>
              <a:off x="7523163" y="3443139"/>
              <a:ext cx="271463" cy="415925"/>
            </a:xfrm>
            <a:custGeom>
              <a:avLst/>
              <a:gdLst>
                <a:gd name="T0" fmla="*/ 81 w 86"/>
                <a:gd name="T1" fmla="*/ 61 h 131"/>
                <a:gd name="T2" fmla="*/ 78 w 86"/>
                <a:gd name="T3" fmla="*/ 60 h 131"/>
                <a:gd name="T4" fmla="*/ 79 w 86"/>
                <a:gd name="T5" fmla="*/ 52 h 131"/>
                <a:gd name="T6" fmla="*/ 43 w 86"/>
                <a:gd name="T7" fmla="*/ 0 h 131"/>
                <a:gd name="T8" fmla="*/ 8 w 86"/>
                <a:gd name="T9" fmla="*/ 52 h 131"/>
                <a:gd name="T10" fmla="*/ 8 w 86"/>
                <a:gd name="T11" fmla="*/ 60 h 131"/>
                <a:gd name="T12" fmla="*/ 5 w 86"/>
                <a:gd name="T13" fmla="*/ 61 h 131"/>
                <a:gd name="T14" fmla="*/ 2 w 86"/>
                <a:gd name="T15" fmla="*/ 74 h 131"/>
                <a:gd name="T16" fmla="*/ 12 w 86"/>
                <a:gd name="T17" fmla="*/ 80 h 131"/>
                <a:gd name="T18" fmla="*/ 13 w 86"/>
                <a:gd name="T19" fmla="*/ 80 h 131"/>
                <a:gd name="T20" fmla="*/ 25 w 86"/>
                <a:gd name="T21" fmla="*/ 97 h 131"/>
                <a:gd name="T22" fmla="*/ 25 w 86"/>
                <a:gd name="T23" fmla="*/ 117 h 131"/>
                <a:gd name="T24" fmla="*/ 42 w 86"/>
                <a:gd name="T25" fmla="*/ 131 h 131"/>
                <a:gd name="T26" fmla="*/ 59 w 86"/>
                <a:gd name="T27" fmla="*/ 117 h 131"/>
                <a:gd name="T28" fmla="*/ 59 w 86"/>
                <a:gd name="T29" fmla="*/ 99 h 131"/>
                <a:gd name="T30" fmla="*/ 73 w 86"/>
                <a:gd name="T31" fmla="*/ 80 h 131"/>
                <a:gd name="T32" fmla="*/ 74 w 86"/>
                <a:gd name="T33" fmla="*/ 80 h 131"/>
                <a:gd name="T34" fmla="*/ 84 w 86"/>
                <a:gd name="T35" fmla="*/ 74 h 131"/>
                <a:gd name="T36" fmla="*/ 81 w 86"/>
                <a:gd name="T37" fmla="*/ 6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 h="131">
                  <a:moveTo>
                    <a:pt x="81" y="61"/>
                  </a:moveTo>
                  <a:cubicBezTo>
                    <a:pt x="80" y="60"/>
                    <a:pt x="79" y="60"/>
                    <a:pt x="78" y="60"/>
                  </a:cubicBezTo>
                  <a:cubicBezTo>
                    <a:pt x="79" y="58"/>
                    <a:pt x="79" y="55"/>
                    <a:pt x="79" y="52"/>
                  </a:cubicBezTo>
                  <a:cubicBezTo>
                    <a:pt x="79" y="24"/>
                    <a:pt x="63" y="0"/>
                    <a:pt x="43" y="0"/>
                  </a:cubicBezTo>
                  <a:cubicBezTo>
                    <a:pt x="23" y="0"/>
                    <a:pt x="8" y="24"/>
                    <a:pt x="8" y="52"/>
                  </a:cubicBezTo>
                  <a:cubicBezTo>
                    <a:pt x="8" y="55"/>
                    <a:pt x="8" y="58"/>
                    <a:pt x="8" y="60"/>
                  </a:cubicBezTo>
                  <a:cubicBezTo>
                    <a:pt x="7" y="60"/>
                    <a:pt x="6" y="60"/>
                    <a:pt x="5" y="61"/>
                  </a:cubicBezTo>
                  <a:cubicBezTo>
                    <a:pt x="2" y="63"/>
                    <a:pt x="0" y="68"/>
                    <a:pt x="2" y="74"/>
                  </a:cubicBezTo>
                  <a:cubicBezTo>
                    <a:pt x="4" y="79"/>
                    <a:pt x="9" y="82"/>
                    <a:pt x="12" y="80"/>
                  </a:cubicBezTo>
                  <a:cubicBezTo>
                    <a:pt x="13" y="80"/>
                    <a:pt x="13" y="80"/>
                    <a:pt x="13" y="80"/>
                  </a:cubicBezTo>
                  <a:cubicBezTo>
                    <a:pt x="16" y="87"/>
                    <a:pt x="20" y="92"/>
                    <a:pt x="25" y="97"/>
                  </a:cubicBezTo>
                  <a:cubicBezTo>
                    <a:pt x="25" y="117"/>
                    <a:pt x="25" y="117"/>
                    <a:pt x="25" y="117"/>
                  </a:cubicBezTo>
                  <a:cubicBezTo>
                    <a:pt x="42" y="131"/>
                    <a:pt x="42" y="131"/>
                    <a:pt x="42" y="131"/>
                  </a:cubicBezTo>
                  <a:cubicBezTo>
                    <a:pt x="59" y="117"/>
                    <a:pt x="59" y="117"/>
                    <a:pt x="59" y="117"/>
                  </a:cubicBezTo>
                  <a:cubicBezTo>
                    <a:pt x="59" y="99"/>
                    <a:pt x="59" y="99"/>
                    <a:pt x="59" y="99"/>
                  </a:cubicBezTo>
                  <a:cubicBezTo>
                    <a:pt x="65" y="94"/>
                    <a:pt x="70" y="88"/>
                    <a:pt x="73" y="80"/>
                  </a:cubicBezTo>
                  <a:cubicBezTo>
                    <a:pt x="74" y="80"/>
                    <a:pt x="74" y="80"/>
                    <a:pt x="74" y="80"/>
                  </a:cubicBezTo>
                  <a:cubicBezTo>
                    <a:pt x="77" y="82"/>
                    <a:pt x="82" y="79"/>
                    <a:pt x="84" y="74"/>
                  </a:cubicBezTo>
                  <a:cubicBezTo>
                    <a:pt x="86" y="68"/>
                    <a:pt x="85" y="63"/>
                    <a:pt x="81" y="61"/>
                  </a:cubicBezTo>
                  <a:close/>
                </a:path>
              </a:pathLst>
            </a:custGeom>
            <a:solidFill>
              <a:srgbClr val="F5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0" name="Freeform 74">
              <a:extLst>
                <a:ext uri="{FF2B5EF4-FFF2-40B4-BE49-F238E27FC236}">
                  <a16:creationId xmlns:a16="http://schemas.microsoft.com/office/drawing/2014/main" id="{270BB9FD-BCE9-4B71-ABB4-D59C4FC2AA48}"/>
                </a:ext>
              </a:extLst>
            </p:cNvPr>
            <p:cNvSpPr>
              <a:spLocks/>
            </p:cNvSpPr>
            <p:nvPr userDrawn="1"/>
          </p:nvSpPr>
          <p:spPr bwMode="auto">
            <a:xfrm>
              <a:off x="7469188" y="3341539"/>
              <a:ext cx="388938" cy="292100"/>
            </a:xfrm>
            <a:custGeom>
              <a:avLst/>
              <a:gdLst>
                <a:gd name="T0" fmla="*/ 123 w 123"/>
                <a:gd name="T1" fmla="*/ 34 h 92"/>
                <a:gd name="T2" fmla="*/ 95 w 123"/>
                <a:gd name="T3" fmla="*/ 29 h 92"/>
                <a:gd name="T4" fmla="*/ 35 w 123"/>
                <a:gd name="T5" fmla="*/ 25 h 92"/>
                <a:gd name="T6" fmla="*/ 25 w 123"/>
                <a:gd name="T7" fmla="*/ 92 h 92"/>
                <a:gd name="T8" fmla="*/ 40 w 123"/>
                <a:gd name="T9" fmla="*/ 51 h 92"/>
                <a:gd name="T10" fmla="*/ 84 w 123"/>
                <a:gd name="T11" fmla="*/ 58 h 92"/>
                <a:gd name="T12" fmla="*/ 95 w 123"/>
                <a:gd name="T13" fmla="*/ 92 h 92"/>
                <a:gd name="T14" fmla="*/ 100 w 123"/>
                <a:gd name="T15" fmla="*/ 55 h 92"/>
                <a:gd name="T16" fmla="*/ 123 w 123"/>
                <a:gd name="T17" fmla="*/ 3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92">
                  <a:moveTo>
                    <a:pt x="123" y="34"/>
                  </a:moveTo>
                  <a:cubicBezTo>
                    <a:pt x="123" y="35"/>
                    <a:pt x="105" y="37"/>
                    <a:pt x="95" y="29"/>
                  </a:cubicBezTo>
                  <a:cubicBezTo>
                    <a:pt x="85" y="22"/>
                    <a:pt x="57" y="0"/>
                    <a:pt x="35" y="25"/>
                  </a:cubicBezTo>
                  <a:cubicBezTo>
                    <a:pt x="35" y="25"/>
                    <a:pt x="0" y="52"/>
                    <a:pt x="25" y="92"/>
                  </a:cubicBezTo>
                  <a:cubicBezTo>
                    <a:pt x="40" y="51"/>
                    <a:pt x="40" y="51"/>
                    <a:pt x="40" y="51"/>
                  </a:cubicBezTo>
                  <a:cubicBezTo>
                    <a:pt x="40" y="51"/>
                    <a:pt x="61" y="59"/>
                    <a:pt x="84" y="58"/>
                  </a:cubicBezTo>
                  <a:cubicBezTo>
                    <a:pt x="89" y="69"/>
                    <a:pt x="95" y="92"/>
                    <a:pt x="95" y="92"/>
                  </a:cubicBezTo>
                  <a:cubicBezTo>
                    <a:pt x="99" y="80"/>
                    <a:pt x="100" y="64"/>
                    <a:pt x="100" y="55"/>
                  </a:cubicBezTo>
                  <a:cubicBezTo>
                    <a:pt x="109" y="51"/>
                    <a:pt x="118" y="45"/>
                    <a:pt x="123" y="34"/>
                  </a:cubicBezTo>
                  <a:close/>
                </a:path>
              </a:pathLst>
            </a:cu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1" name="Freeform 75">
              <a:extLst>
                <a:ext uri="{FF2B5EF4-FFF2-40B4-BE49-F238E27FC236}">
                  <a16:creationId xmlns:a16="http://schemas.microsoft.com/office/drawing/2014/main" id="{D30C377C-392C-440A-9E3B-AFBD11CB6285}"/>
                </a:ext>
              </a:extLst>
            </p:cNvPr>
            <p:cNvSpPr>
              <a:spLocks/>
            </p:cNvSpPr>
            <p:nvPr userDrawn="1"/>
          </p:nvSpPr>
          <p:spPr bwMode="auto">
            <a:xfrm>
              <a:off x="7469188" y="4392464"/>
              <a:ext cx="373063" cy="835025"/>
            </a:xfrm>
            <a:custGeom>
              <a:avLst/>
              <a:gdLst>
                <a:gd name="T0" fmla="*/ 109 w 235"/>
                <a:gd name="T1" fmla="*/ 74 h 526"/>
                <a:gd name="T2" fmla="*/ 125 w 235"/>
                <a:gd name="T3" fmla="*/ 74 h 526"/>
                <a:gd name="T4" fmla="*/ 127 w 235"/>
                <a:gd name="T5" fmla="*/ 526 h 526"/>
                <a:gd name="T6" fmla="*/ 179 w 235"/>
                <a:gd name="T7" fmla="*/ 526 h 526"/>
                <a:gd name="T8" fmla="*/ 235 w 235"/>
                <a:gd name="T9" fmla="*/ 0 h 526"/>
                <a:gd name="T10" fmla="*/ 0 w 235"/>
                <a:gd name="T11" fmla="*/ 0 h 526"/>
                <a:gd name="T12" fmla="*/ 56 w 235"/>
                <a:gd name="T13" fmla="*/ 526 h 526"/>
                <a:gd name="T14" fmla="*/ 107 w 235"/>
                <a:gd name="T15" fmla="*/ 526 h 526"/>
                <a:gd name="T16" fmla="*/ 109 w 235"/>
                <a:gd name="T17" fmla="*/ 7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6">
                  <a:moveTo>
                    <a:pt x="109" y="74"/>
                  </a:moveTo>
                  <a:lnTo>
                    <a:pt x="125" y="74"/>
                  </a:lnTo>
                  <a:lnTo>
                    <a:pt x="127" y="526"/>
                  </a:lnTo>
                  <a:lnTo>
                    <a:pt x="179" y="526"/>
                  </a:lnTo>
                  <a:lnTo>
                    <a:pt x="235" y="0"/>
                  </a:lnTo>
                  <a:lnTo>
                    <a:pt x="0" y="0"/>
                  </a:lnTo>
                  <a:lnTo>
                    <a:pt x="56" y="526"/>
                  </a:lnTo>
                  <a:lnTo>
                    <a:pt x="107" y="526"/>
                  </a:lnTo>
                  <a:lnTo>
                    <a:pt x="109" y="74"/>
                  </a:ln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2" name="Freeform 76">
              <a:extLst>
                <a:ext uri="{FF2B5EF4-FFF2-40B4-BE49-F238E27FC236}">
                  <a16:creationId xmlns:a16="http://schemas.microsoft.com/office/drawing/2014/main" id="{234E24E1-C464-47CE-BE73-16DF978FCB62}"/>
                </a:ext>
              </a:extLst>
            </p:cNvPr>
            <p:cNvSpPr>
              <a:spLocks/>
            </p:cNvSpPr>
            <p:nvPr userDrawn="1"/>
          </p:nvSpPr>
          <p:spPr bwMode="auto">
            <a:xfrm>
              <a:off x="7469188" y="4392464"/>
              <a:ext cx="373063" cy="835025"/>
            </a:xfrm>
            <a:custGeom>
              <a:avLst/>
              <a:gdLst>
                <a:gd name="T0" fmla="*/ 109 w 235"/>
                <a:gd name="T1" fmla="*/ 74 h 526"/>
                <a:gd name="T2" fmla="*/ 125 w 235"/>
                <a:gd name="T3" fmla="*/ 74 h 526"/>
                <a:gd name="T4" fmla="*/ 127 w 235"/>
                <a:gd name="T5" fmla="*/ 526 h 526"/>
                <a:gd name="T6" fmla="*/ 179 w 235"/>
                <a:gd name="T7" fmla="*/ 526 h 526"/>
                <a:gd name="T8" fmla="*/ 235 w 235"/>
                <a:gd name="T9" fmla="*/ 0 h 526"/>
                <a:gd name="T10" fmla="*/ 0 w 235"/>
                <a:gd name="T11" fmla="*/ 0 h 526"/>
                <a:gd name="T12" fmla="*/ 56 w 235"/>
                <a:gd name="T13" fmla="*/ 526 h 526"/>
                <a:gd name="T14" fmla="*/ 107 w 235"/>
                <a:gd name="T15" fmla="*/ 526 h 526"/>
                <a:gd name="T16" fmla="*/ 109 w 235"/>
                <a:gd name="T17" fmla="*/ 7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6">
                  <a:moveTo>
                    <a:pt x="109" y="74"/>
                  </a:moveTo>
                  <a:lnTo>
                    <a:pt x="125" y="74"/>
                  </a:lnTo>
                  <a:lnTo>
                    <a:pt x="127" y="526"/>
                  </a:lnTo>
                  <a:lnTo>
                    <a:pt x="179" y="526"/>
                  </a:lnTo>
                  <a:lnTo>
                    <a:pt x="235" y="0"/>
                  </a:lnTo>
                  <a:lnTo>
                    <a:pt x="0" y="0"/>
                  </a:lnTo>
                  <a:lnTo>
                    <a:pt x="56" y="526"/>
                  </a:lnTo>
                  <a:lnTo>
                    <a:pt x="107" y="526"/>
                  </a:lnTo>
                  <a:lnTo>
                    <a:pt x="109" y="7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3" name="Freeform 77">
              <a:extLst>
                <a:ext uri="{FF2B5EF4-FFF2-40B4-BE49-F238E27FC236}">
                  <a16:creationId xmlns:a16="http://schemas.microsoft.com/office/drawing/2014/main" id="{98F139B4-ED15-45C8-8908-8F0B7CCC5F3A}"/>
                </a:ext>
              </a:extLst>
            </p:cNvPr>
            <p:cNvSpPr>
              <a:spLocks/>
            </p:cNvSpPr>
            <p:nvPr userDrawn="1"/>
          </p:nvSpPr>
          <p:spPr bwMode="auto">
            <a:xfrm>
              <a:off x="7288213" y="3814614"/>
              <a:ext cx="912813" cy="676275"/>
            </a:xfrm>
            <a:custGeom>
              <a:avLst/>
              <a:gdLst>
                <a:gd name="T0" fmla="*/ 273 w 288"/>
                <a:gd name="T1" fmla="*/ 59 h 213"/>
                <a:gd name="T2" fmla="*/ 232 w 288"/>
                <a:gd name="T3" fmla="*/ 90 h 213"/>
                <a:gd name="T4" fmla="*/ 227 w 288"/>
                <a:gd name="T5" fmla="*/ 89 h 213"/>
                <a:gd name="T6" fmla="*/ 181 w 288"/>
                <a:gd name="T7" fmla="*/ 33 h 213"/>
                <a:gd name="T8" fmla="*/ 166 w 288"/>
                <a:gd name="T9" fmla="*/ 20 h 213"/>
                <a:gd name="T10" fmla="*/ 143 w 288"/>
                <a:gd name="T11" fmla="*/ 7 h 213"/>
                <a:gd name="T12" fmla="*/ 133 w 288"/>
                <a:gd name="T13" fmla="*/ 0 h 213"/>
                <a:gd name="T14" fmla="*/ 116 w 288"/>
                <a:gd name="T15" fmla="*/ 14 h 213"/>
                <a:gd name="T16" fmla="*/ 99 w 288"/>
                <a:gd name="T17" fmla="*/ 0 h 213"/>
                <a:gd name="T18" fmla="*/ 89 w 288"/>
                <a:gd name="T19" fmla="*/ 7 h 213"/>
                <a:gd name="T20" fmla="*/ 58 w 288"/>
                <a:gd name="T21" fmla="*/ 20 h 213"/>
                <a:gd name="T22" fmla="*/ 40 w 288"/>
                <a:gd name="T23" fmla="*/ 38 h 213"/>
                <a:gd name="T24" fmla="*/ 14 w 288"/>
                <a:gd name="T25" fmla="*/ 117 h 213"/>
                <a:gd name="T26" fmla="*/ 13 w 288"/>
                <a:gd name="T27" fmla="*/ 120 h 213"/>
                <a:gd name="T28" fmla="*/ 0 w 288"/>
                <a:gd name="T29" fmla="*/ 209 h 213"/>
                <a:gd name="T30" fmla="*/ 25 w 288"/>
                <a:gd name="T31" fmla="*/ 213 h 213"/>
                <a:gd name="T32" fmla="*/ 33 w 288"/>
                <a:gd name="T33" fmla="*/ 144 h 213"/>
                <a:gd name="T34" fmla="*/ 40 w 288"/>
                <a:gd name="T35" fmla="*/ 120 h 213"/>
                <a:gd name="T36" fmla="*/ 60 w 288"/>
                <a:gd name="T37" fmla="*/ 63 h 213"/>
                <a:gd name="T38" fmla="*/ 57 w 288"/>
                <a:gd name="T39" fmla="*/ 182 h 213"/>
                <a:gd name="T40" fmla="*/ 116 w 288"/>
                <a:gd name="T41" fmla="*/ 182 h 213"/>
                <a:gd name="T42" fmla="*/ 116 w 288"/>
                <a:gd name="T43" fmla="*/ 182 h 213"/>
                <a:gd name="T44" fmla="*/ 175 w 288"/>
                <a:gd name="T45" fmla="*/ 182 h 213"/>
                <a:gd name="T46" fmla="*/ 167 w 288"/>
                <a:gd name="T47" fmla="*/ 61 h 213"/>
                <a:gd name="T48" fmla="*/ 218 w 288"/>
                <a:gd name="T49" fmla="*/ 118 h 213"/>
                <a:gd name="T50" fmla="*/ 237 w 288"/>
                <a:gd name="T51" fmla="*/ 119 h 213"/>
                <a:gd name="T52" fmla="*/ 288 w 288"/>
                <a:gd name="T53" fmla="*/ 79 h 213"/>
                <a:gd name="T54" fmla="*/ 273 w 288"/>
                <a:gd name="T55" fmla="*/ 5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213">
                  <a:moveTo>
                    <a:pt x="273" y="59"/>
                  </a:moveTo>
                  <a:cubicBezTo>
                    <a:pt x="232" y="90"/>
                    <a:pt x="232" y="90"/>
                    <a:pt x="232" y="90"/>
                  </a:cubicBezTo>
                  <a:cubicBezTo>
                    <a:pt x="231" y="91"/>
                    <a:pt x="228" y="91"/>
                    <a:pt x="227" y="89"/>
                  </a:cubicBezTo>
                  <a:cubicBezTo>
                    <a:pt x="181" y="33"/>
                    <a:pt x="181" y="33"/>
                    <a:pt x="181" y="33"/>
                  </a:cubicBezTo>
                  <a:cubicBezTo>
                    <a:pt x="177" y="28"/>
                    <a:pt x="172" y="24"/>
                    <a:pt x="166" y="20"/>
                  </a:cubicBezTo>
                  <a:cubicBezTo>
                    <a:pt x="143" y="7"/>
                    <a:pt x="143" y="7"/>
                    <a:pt x="143" y="7"/>
                  </a:cubicBezTo>
                  <a:cubicBezTo>
                    <a:pt x="133" y="0"/>
                    <a:pt x="133" y="0"/>
                    <a:pt x="133" y="0"/>
                  </a:cubicBezTo>
                  <a:cubicBezTo>
                    <a:pt x="116" y="14"/>
                    <a:pt x="116" y="14"/>
                    <a:pt x="116" y="14"/>
                  </a:cubicBezTo>
                  <a:cubicBezTo>
                    <a:pt x="99" y="0"/>
                    <a:pt x="99" y="0"/>
                    <a:pt x="99" y="0"/>
                  </a:cubicBezTo>
                  <a:cubicBezTo>
                    <a:pt x="89" y="7"/>
                    <a:pt x="89" y="7"/>
                    <a:pt x="89" y="7"/>
                  </a:cubicBezTo>
                  <a:cubicBezTo>
                    <a:pt x="58" y="20"/>
                    <a:pt x="58" y="20"/>
                    <a:pt x="58" y="20"/>
                  </a:cubicBezTo>
                  <a:cubicBezTo>
                    <a:pt x="49" y="23"/>
                    <a:pt x="43" y="30"/>
                    <a:pt x="40" y="38"/>
                  </a:cubicBezTo>
                  <a:cubicBezTo>
                    <a:pt x="14" y="117"/>
                    <a:pt x="14" y="117"/>
                    <a:pt x="14" y="117"/>
                  </a:cubicBezTo>
                  <a:cubicBezTo>
                    <a:pt x="13" y="118"/>
                    <a:pt x="13" y="119"/>
                    <a:pt x="13" y="120"/>
                  </a:cubicBezTo>
                  <a:cubicBezTo>
                    <a:pt x="0" y="209"/>
                    <a:pt x="0" y="209"/>
                    <a:pt x="0" y="209"/>
                  </a:cubicBezTo>
                  <a:cubicBezTo>
                    <a:pt x="25" y="213"/>
                    <a:pt x="25" y="213"/>
                    <a:pt x="25" y="213"/>
                  </a:cubicBezTo>
                  <a:cubicBezTo>
                    <a:pt x="33" y="144"/>
                    <a:pt x="33" y="144"/>
                    <a:pt x="33" y="144"/>
                  </a:cubicBezTo>
                  <a:cubicBezTo>
                    <a:pt x="34" y="135"/>
                    <a:pt x="37" y="128"/>
                    <a:pt x="40" y="120"/>
                  </a:cubicBezTo>
                  <a:cubicBezTo>
                    <a:pt x="60" y="63"/>
                    <a:pt x="60" y="63"/>
                    <a:pt x="60" y="63"/>
                  </a:cubicBezTo>
                  <a:cubicBezTo>
                    <a:pt x="57" y="182"/>
                    <a:pt x="57" y="182"/>
                    <a:pt x="57" y="182"/>
                  </a:cubicBezTo>
                  <a:cubicBezTo>
                    <a:pt x="57" y="182"/>
                    <a:pt x="116" y="182"/>
                    <a:pt x="116" y="182"/>
                  </a:cubicBezTo>
                  <a:cubicBezTo>
                    <a:pt x="116" y="182"/>
                    <a:pt x="116" y="182"/>
                    <a:pt x="116" y="182"/>
                  </a:cubicBezTo>
                  <a:cubicBezTo>
                    <a:pt x="175" y="182"/>
                    <a:pt x="175" y="182"/>
                    <a:pt x="175" y="182"/>
                  </a:cubicBezTo>
                  <a:cubicBezTo>
                    <a:pt x="167" y="61"/>
                    <a:pt x="167" y="61"/>
                    <a:pt x="167" y="61"/>
                  </a:cubicBezTo>
                  <a:cubicBezTo>
                    <a:pt x="218" y="118"/>
                    <a:pt x="218" y="118"/>
                    <a:pt x="218" y="118"/>
                  </a:cubicBezTo>
                  <a:cubicBezTo>
                    <a:pt x="223" y="123"/>
                    <a:pt x="231" y="123"/>
                    <a:pt x="237" y="119"/>
                  </a:cubicBezTo>
                  <a:cubicBezTo>
                    <a:pt x="288" y="79"/>
                    <a:pt x="288" y="79"/>
                    <a:pt x="288" y="79"/>
                  </a:cubicBezTo>
                  <a:lnTo>
                    <a:pt x="273" y="5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4" name="Freeform 78">
              <a:extLst>
                <a:ext uri="{FF2B5EF4-FFF2-40B4-BE49-F238E27FC236}">
                  <a16:creationId xmlns:a16="http://schemas.microsoft.com/office/drawing/2014/main" id="{FA7B0786-2F69-4144-B90E-BFE120F056D7}"/>
                </a:ext>
              </a:extLst>
            </p:cNvPr>
            <p:cNvSpPr>
              <a:spLocks/>
            </p:cNvSpPr>
            <p:nvPr userDrawn="1"/>
          </p:nvSpPr>
          <p:spPr bwMode="auto">
            <a:xfrm>
              <a:off x="7607301" y="3859064"/>
              <a:ext cx="95250" cy="454025"/>
            </a:xfrm>
            <a:custGeom>
              <a:avLst/>
              <a:gdLst>
                <a:gd name="T0" fmla="*/ 50 w 60"/>
                <a:gd name="T1" fmla="*/ 38 h 286"/>
                <a:gd name="T2" fmla="*/ 40 w 60"/>
                <a:gd name="T3" fmla="*/ 28 h 286"/>
                <a:gd name="T4" fmla="*/ 50 w 60"/>
                <a:gd name="T5" fmla="*/ 14 h 286"/>
                <a:gd name="T6" fmla="*/ 30 w 60"/>
                <a:gd name="T7" fmla="*/ 0 h 286"/>
                <a:gd name="T8" fmla="*/ 10 w 60"/>
                <a:gd name="T9" fmla="*/ 14 h 286"/>
                <a:gd name="T10" fmla="*/ 20 w 60"/>
                <a:gd name="T11" fmla="*/ 28 h 286"/>
                <a:gd name="T12" fmla="*/ 10 w 60"/>
                <a:gd name="T13" fmla="*/ 38 h 286"/>
                <a:gd name="T14" fmla="*/ 0 w 60"/>
                <a:gd name="T15" fmla="*/ 246 h 286"/>
                <a:gd name="T16" fmla="*/ 30 w 60"/>
                <a:gd name="T17" fmla="*/ 286 h 286"/>
                <a:gd name="T18" fmla="*/ 60 w 60"/>
                <a:gd name="T19" fmla="*/ 246 h 286"/>
                <a:gd name="T20" fmla="*/ 50 w 60"/>
                <a:gd name="T21" fmla="*/ 3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286">
                  <a:moveTo>
                    <a:pt x="50" y="38"/>
                  </a:moveTo>
                  <a:lnTo>
                    <a:pt x="40" y="28"/>
                  </a:lnTo>
                  <a:lnTo>
                    <a:pt x="50" y="14"/>
                  </a:lnTo>
                  <a:lnTo>
                    <a:pt x="30" y="0"/>
                  </a:lnTo>
                  <a:lnTo>
                    <a:pt x="10" y="14"/>
                  </a:lnTo>
                  <a:lnTo>
                    <a:pt x="20" y="28"/>
                  </a:lnTo>
                  <a:lnTo>
                    <a:pt x="10" y="38"/>
                  </a:lnTo>
                  <a:lnTo>
                    <a:pt x="0" y="246"/>
                  </a:lnTo>
                  <a:lnTo>
                    <a:pt x="30" y="286"/>
                  </a:lnTo>
                  <a:lnTo>
                    <a:pt x="60" y="246"/>
                  </a:lnTo>
                  <a:lnTo>
                    <a:pt x="50" y="38"/>
                  </a:ln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5" name="Freeform 79">
              <a:extLst>
                <a:ext uri="{FF2B5EF4-FFF2-40B4-BE49-F238E27FC236}">
                  <a16:creationId xmlns:a16="http://schemas.microsoft.com/office/drawing/2014/main" id="{B2E9F729-DC2F-4F1B-A6C6-4AE552CEED9F}"/>
                </a:ext>
              </a:extLst>
            </p:cNvPr>
            <p:cNvSpPr>
              <a:spLocks/>
            </p:cNvSpPr>
            <p:nvPr userDrawn="1"/>
          </p:nvSpPr>
          <p:spPr bwMode="auto">
            <a:xfrm>
              <a:off x="8153401" y="3938439"/>
              <a:ext cx="130175" cy="127000"/>
            </a:xfrm>
            <a:custGeom>
              <a:avLst/>
              <a:gdLst>
                <a:gd name="T0" fmla="*/ 7 w 41"/>
                <a:gd name="T1" fmla="*/ 5 h 40"/>
                <a:gd name="T2" fmla="*/ 0 w 41"/>
                <a:gd name="T3" fmla="*/ 20 h 40"/>
                <a:gd name="T4" fmla="*/ 15 w 41"/>
                <a:gd name="T5" fmla="*/ 40 h 40"/>
                <a:gd name="T6" fmla="*/ 34 w 41"/>
                <a:gd name="T7" fmla="*/ 25 h 40"/>
                <a:gd name="T8" fmla="*/ 38 w 41"/>
                <a:gd name="T9" fmla="*/ 8 h 40"/>
                <a:gd name="T10" fmla="*/ 20 w 41"/>
                <a:gd name="T11" fmla="*/ 5 h 40"/>
                <a:gd name="T12" fmla="*/ 13 w 41"/>
                <a:gd name="T13" fmla="*/ 10 h 40"/>
                <a:gd name="T14" fmla="*/ 13 w 41"/>
                <a:gd name="T15" fmla="*/ 7 h 40"/>
                <a:gd name="T16" fmla="*/ 11 w 41"/>
                <a:gd name="T17" fmla="*/ 4 h 40"/>
                <a:gd name="T18" fmla="*/ 11 w 41"/>
                <a:gd name="T19" fmla="*/ 4 h 40"/>
                <a:gd name="T20" fmla="*/ 7 w 41"/>
                <a:gd name="T21" fmla="*/ 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0">
                  <a:moveTo>
                    <a:pt x="7" y="5"/>
                  </a:moveTo>
                  <a:cubicBezTo>
                    <a:pt x="0" y="20"/>
                    <a:pt x="0" y="20"/>
                    <a:pt x="0" y="20"/>
                  </a:cubicBezTo>
                  <a:cubicBezTo>
                    <a:pt x="15" y="40"/>
                    <a:pt x="15" y="40"/>
                    <a:pt x="15" y="40"/>
                  </a:cubicBezTo>
                  <a:cubicBezTo>
                    <a:pt x="34" y="25"/>
                    <a:pt x="34" y="25"/>
                    <a:pt x="34" y="25"/>
                  </a:cubicBezTo>
                  <a:cubicBezTo>
                    <a:pt x="40" y="21"/>
                    <a:pt x="41" y="13"/>
                    <a:pt x="38" y="8"/>
                  </a:cubicBezTo>
                  <a:cubicBezTo>
                    <a:pt x="34" y="2"/>
                    <a:pt x="25" y="0"/>
                    <a:pt x="20" y="5"/>
                  </a:cubicBezTo>
                  <a:cubicBezTo>
                    <a:pt x="13" y="10"/>
                    <a:pt x="13" y="10"/>
                    <a:pt x="13" y="10"/>
                  </a:cubicBezTo>
                  <a:cubicBezTo>
                    <a:pt x="13" y="7"/>
                    <a:pt x="13" y="7"/>
                    <a:pt x="13" y="7"/>
                  </a:cubicBezTo>
                  <a:cubicBezTo>
                    <a:pt x="13" y="6"/>
                    <a:pt x="12" y="4"/>
                    <a:pt x="11" y="4"/>
                  </a:cubicBezTo>
                  <a:cubicBezTo>
                    <a:pt x="11" y="4"/>
                    <a:pt x="11" y="4"/>
                    <a:pt x="11" y="4"/>
                  </a:cubicBezTo>
                  <a:cubicBezTo>
                    <a:pt x="10" y="3"/>
                    <a:pt x="8" y="4"/>
                    <a:pt x="7" y="5"/>
                  </a:cubicBezTo>
                  <a:close/>
                </a:path>
              </a:pathLst>
            </a:custGeom>
            <a:solidFill>
              <a:srgbClr val="F5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6" name="Freeform 80">
              <a:extLst>
                <a:ext uri="{FF2B5EF4-FFF2-40B4-BE49-F238E27FC236}">
                  <a16:creationId xmlns:a16="http://schemas.microsoft.com/office/drawing/2014/main" id="{536D4F28-E3A7-4094-8C14-9BF1FE8C26B2}"/>
                </a:ext>
              </a:extLst>
            </p:cNvPr>
            <p:cNvSpPr>
              <a:spLocks/>
            </p:cNvSpPr>
            <p:nvPr userDrawn="1"/>
          </p:nvSpPr>
          <p:spPr bwMode="auto">
            <a:xfrm>
              <a:off x="7275513" y="4478189"/>
              <a:ext cx="111125" cy="127000"/>
            </a:xfrm>
            <a:custGeom>
              <a:avLst/>
              <a:gdLst>
                <a:gd name="T0" fmla="*/ 34 w 35"/>
                <a:gd name="T1" fmla="*/ 19 h 40"/>
                <a:gd name="T2" fmla="*/ 29 w 35"/>
                <a:gd name="T3" fmla="*/ 4 h 40"/>
                <a:gd name="T4" fmla="*/ 4 w 35"/>
                <a:gd name="T5" fmla="*/ 0 h 40"/>
                <a:gd name="T6" fmla="*/ 1 w 35"/>
                <a:gd name="T7" fmla="*/ 24 h 40"/>
                <a:gd name="T8" fmla="*/ 11 w 35"/>
                <a:gd name="T9" fmla="*/ 39 h 40"/>
                <a:gd name="T10" fmla="*/ 26 w 35"/>
                <a:gd name="T11" fmla="*/ 28 h 40"/>
                <a:gd name="T12" fmla="*/ 27 w 35"/>
                <a:gd name="T13" fmla="*/ 19 h 40"/>
                <a:gd name="T14" fmla="*/ 29 w 35"/>
                <a:gd name="T15" fmla="*/ 22 h 40"/>
                <a:gd name="T16" fmla="*/ 32 w 35"/>
                <a:gd name="T17" fmla="*/ 23 h 40"/>
                <a:gd name="T18" fmla="*/ 32 w 35"/>
                <a:gd name="T19" fmla="*/ 23 h 40"/>
                <a:gd name="T20" fmla="*/ 34 w 35"/>
                <a:gd name="T21"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40">
                  <a:moveTo>
                    <a:pt x="34" y="19"/>
                  </a:moveTo>
                  <a:cubicBezTo>
                    <a:pt x="29" y="4"/>
                    <a:pt x="29" y="4"/>
                    <a:pt x="29" y="4"/>
                  </a:cubicBezTo>
                  <a:cubicBezTo>
                    <a:pt x="4" y="0"/>
                    <a:pt x="4" y="0"/>
                    <a:pt x="4" y="0"/>
                  </a:cubicBezTo>
                  <a:cubicBezTo>
                    <a:pt x="1" y="24"/>
                    <a:pt x="1" y="24"/>
                    <a:pt x="1" y="24"/>
                  </a:cubicBezTo>
                  <a:cubicBezTo>
                    <a:pt x="0" y="31"/>
                    <a:pt x="4" y="38"/>
                    <a:pt x="11" y="39"/>
                  </a:cubicBezTo>
                  <a:cubicBezTo>
                    <a:pt x="18" y="40"/>
                    <a:pt x="25" y="35"/>
                    <a:pt x="26" y="28"/>
                  </a:cubicBezTo>
                  <a:cubicBezTo>
                    <a:pt x="27" y="19"/>
                    <a:pt x="27" y="19"/>
                    <a:pt x="27" y="19"/>
                  </a:cubicBezTo>
                  <a:cubicBezTo>
                    <a:pt x="29" y="22"/>
                    <a:pt x="29" y="22"/>
                    <a:pt x="29" y="22"/>
                  </a:cubicBezTo>
                  <a:cubicBezTo>
                    <a:pt x="30" y="23"/>
                    <a:pt x="31" y="23"/>
                    <a:pt x="32" y="23"/>
                  </a:cubicBezTo>
                  <a:cubicBezTo>
                    <a:pt x="32" y="23"/>
                    <a:pt x="32" y="23"/>
                    <a:pt x="32" y="23"/>
                  </a:cubicBezTo>
                  <a:cubicBezTo>
                    <a:pt x="34" y="22"/>
                    <a:pt x="35" y="20"/>
                    <a:pt x="34" y="19"/>
                  </a:cubicBezTo>
                  <a:close/>
                </a:path>
              </a:pathLst>
            </a:custGeom>
            <a:solidFill>
              <a:srgbClr val="F5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7" name="Freeform 81">
              <a:extLst>
                <a:ext uri="{FF2B5EF4-FFF2-40B4-BE49-F238E27FC236}">
                  <a16:creationId xmlns:a16="http://schemas.microsoft.com/office/drawing/2014/main" id="{83600F08-6E26-4E57-AE35-09BCEA90FE9A}"/>
                </a:ext>
              </a:extLst>
            </p:cNvPr>
            <p:cNvSpPr>
              <a:spLocks/>
            </p:cNvSpPr>
            <p:nvPr userDrawn="1"/>
          </p:nvSpPr>
          <p:spPr bwMode="auto">
            <a:xfrm>
              <a:off x="7670801" y="5227489"/>
              <a:ext cx="193675" cy="69850"/>
            </a:xfrm>
            <a:custGeom>
              <a:avLst/>
              <a:gdLst>
                <a:gd name="T0" fmla="*/ 61 w 61"/>
                <a:gd name="T1" fmla="*/ 22 h 22"/>
                <a:gd name="T2" fmla="*/ 0 w 61"/>
                <a:gd name="T3" fmla="*/ 22 h 22"/>
                <a:gd name="T4" fmla="*/ 0 w 61"/>
                <a:gd name="T5" fmla="*/ 0 h 22"/>
                <a:gd name="T6" fmla="*/ 25 w 61"/>
                <a:gd name="T7" fmla="*/ 0 h 22"/>
                <a:gd name="T8" fmla="*/ 50 w 61"/>
                <a:gd name="T9" fmla="*/ 8 h 22"/>
                <a:gd name="T10" fmla="*/ 61 w 61"/>
                <a:gd name="T11" fmla="*/ 22 h 22"/>
              </a:gdLst>
              <a:ahLst/>
              <a:cxnLst>
                <a:cxn ang="0">
                  <a:pos x="T0" y="T1"/>
                </a:cxn>
                <a:cxn ang="0">
                  <a:pos x="T2" y="T3"/>
                </a:cxn>
                <a:cxn ang="0">
                  <a:pos x="T4" y="T5"/>
                </a:cxn>
                <a:cxn ang="0">
                  <a:pos x="T6" y="T7"/>
                </a:cxn>
                <a:cxn ang="0">
                  <a:pos x="T8" y="T9"/>
                </a:cxn>
                <a:cxn ang="0">
                  <a:pos x="T10" y="T11"/>
                </a:cxn>
              </a:cxnLst>
              <a:rect l="0" t="0" r="r" b="b"/>
              <a:pathLst>
                <a:path w="61" h="22">
                  <a:moveTo>
                    <a:pt x="61" y="22"/>
                  </a:moveTo>
                  <a:cubicBezTo>
                    <a:pt x="0" y="22"/>
                    <a:pt x="0" y="22"/>
                    <a:pt x="0" y="22"/>
                  </a:cubicBezTo>
                  <a:cubicBezTo>
                    <a:pt x="0" y="0"/>
                    <a:pt x="0" y="0"/>
                    <a:pt x="0" y="0"/>
                  </a:cubicBezTo>
                  <a:cubicBezTo>
                    <a:pt x="25" y="0"/>
                    <a:pt x="25" y="0"/>
                    <a:pt x="25" y="0"/>
                  </a:cubicBezTo>
                  <a:cubicBezTo>
                    <a:pt x="50" y="8"/>
                    <a:pt x="50" y="8"/>
                    <a:pt x="50" y="8"/>
                  </a:cubicBezTo>
                  <a:cubicBezTo>
                    <a:pt x="57" y="9"/>
                    <a:pt x="61" y="15"/>
                    <a:pt x="61" y="22"/>
                  </a:cubicBezTo>
                  <a:close/>
                </a:path>
              </a:pathLst>
            </a:custGeom>
            <a:solidFill>
              <a:srgbClr val="28A4A8"/>
            </a:solid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8" name="Freeform 82">
              <a:extLst>
                <a:ext uri="{FF2B5EF4-FFF2-40B4-BE49-F238E27FC236}">
                  <a16:creationId xmlns:a16="http://schemas.microsoft.com/office/drawing/2014/main" id="{CDB6133C-FE62-4658-986B-F26541DBF8B6}"/>
                </a:ext>
              </a:extLst>
            </p:cNvPr>
            <p:cNvSpPr>
              <a:spLocks/>
            </p:cNvSpPr>
            <p:nvPr userDrawn="1"/>
          </p:nvSpPr>
          <p:spPr bwMode="auto">
            <a:xfrm>
              <a:off x="7446963" y="5227489"/>
              <a:ext cx="192088" cy="69850"/>
            </a:xfrm>
            <a:custGeom>
              <a:avLst/>
              <a:gdLst>
                <a:gd name="T0" fmla="*/ 0 w 61"/>
                <a:gd name="T1" fmla="*/ 22 h 22"/>
                <a:gd name="T2" fmla="*/ 61 w 61"/>
                <a:gd name="T3" fmla="*/ 22 h 22"/>
                <a:gd name="T4" fmla="*/ 61 w 61"/>
                <a:gd name="T5" fmla="*/ 0 h 22"/>
                <a:gd name="T6" fmla="*/ 36 w 61"/>
                <a:gd name="T7" fmla="*/ 0 h 22"/>
                <a:gd name="T8" fmla="*/ 11 w 61"/>
                <a:gd name="T9" fmla="*/ 8 h 22"/>
                <a:gd name="T10" fmla="*/ 0 w 61"/>
                <a:gd name="T11" fmla="*/ 22 h 22"/>
              </a:gdLst>
              <a:ahLst/>
              <a:cxnLst>
                <a:cxn ang="0">
                  <a:pos x="T0" y="T1"/>
                </a:cxn>
                <a:cxn ang="0">
                  <a:pos x="T2" y="T3"/>
                </a:cxn>
                <a:cxn ang="0">
                  <a:pos x="T4" y="T5"/>
                </a:cxn>
                <a:cxn ang="0">
                  <a:pos x="T6" y="T7"/>
                </a:cxn>
                <a:cxn ang="0">
                  <a:pos x="T8" y="T9"/>
                </a:cxn>
                <a:cxn ang="0">
                  <a:pos x="T10" y="T11"/>
                </a:cxn>
              </a:cxnLst>
              <a:rect l="0" t="0" r="r" b="b"/>
              <a:pathLst>
                <a:path w="61" h="22">
                  <a:moveTo>
                    <a:pt x="0" y="22"/>
                  </a:moveTo>
                  <a:cubicBezTo>
                    <a:pt x="61" y="22"/>
                    <a:pt x="61" y="22"/>
                    <a:pt x="61" y="22"/>
                  </a:cubicBezTo>
                  <a:cubicBezTo>
                    <a:pt x="61" y="0"/>
                    <a:pt x="61" y="0"/>
                    <a:pt x="61" y="0"/>
                  </a:cubicBezTo>
                  <a:cubicBezTo>
                    <a:pt x="36" y="0"/>
                    <a:pt x="36" y="0"/>
                    <a:pt x="36" y="0"/>
                  </a:cubicBezTo>
                  <a:cubicBezTo>
                    <a:pt x="11" y="8"/>
                    <a:pt x="11" y="8"/>
                    <a:pt x="11" y="8"/>
                  </a:cubicBezTo>
                  <a:cubicBezTo>
                    <a:pt x="4" y="9"/>
                    <a:pt x="0" y="15"/>
                    <a:pt x="0" y="22"/>
                  </a:cubicBezTo>
                  <a:close/>
                </a:path>
              </a:pathLst>
            </a:custGeom>
            <a:solidFill>
              <a:srgbClr val="28A4A8"/>
            </a:solid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79" name="Line 83">
              <a:extLst>
                <a:ext uri="{FF2B5EF4-FFF2-40B4-BE49-F238E27FC236}">
                  <a16:creationId xmlns:a16="http://schemas.microsoft.com/office/drawing/2014/main" id="{3714B14B-C137-4389-BC58-200C46A1E0F5}"/>
                </a:ext>
              </a:extLst>
            </p:cNvPr>
            <p:cNvSpPr>
              <a:spLocks noChangeShapeType="1"/>
            </p:cNvSpPr>
            <p:nvPr userDrawn="1"/>
          </p:nvSpPr>
          <p:spPr bwMode="auto">
            <a:xfrm flipH="1" flipV="1">
              <a:off x="7288213" y="4478189"/>
              <a:ext cx="79375" cy="1270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0" name="Line 84">
              <a:extLst>
                <a:ext uri="{FF2B5EF4-FFF2-40B4-BE49-F238E27FC236}">
                  <a16:creationId xmlns:a16="http://schemas.microsoft.com/office/drawing/2014/main" id="{98E277A9-4A89-47DD-B1AA-B87F584F09EF}"/>
                </a:ext>
              </a:extLst>
            </p:cNvPr>
            <p:cNvSpPr>
              <a:spLocks noChangeShapeType="1"/>
            </p:cNvSpPr>
            <p:nvPr userDrawn="1"/>
          </p:nvSpPr>
          <p:spPr bwMode="auto">
            <a:xfrm flipH="1" flipV="1">
              <a:off x="8153401" y="4001939"/>
              <a:ext cx="47625" cy="6350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1" name="Freeform 85">
              <a:extLst>
                <a:ext uri="{FF2B5EF4-FFF2-40B4-BE49-F238E27FC236}">
                  <a16:creationId xmlns:a16="http://schemas.microsoft.com/office/drawing/2014/main" id="{29D97266-D251-44FF-9330-E3FE1B33C667}"/>
                </a:ext>
              </a:extLst>
            </p:cNvPr>
            <p:cNvSpPr>
              <a:spLocks/>
            </p:cNvSpPr>
            <p:nvPr userDrawn="1"/>
          </p:nvSpPr>
          <p:spPr bwMode="auto">
            <a:xfrm>
              <a:off x="7275513" y="3814614"/>
              <a:ext cx="1008063" cy="1482725"/>
            </a:xfrm>
            <a:custGeom>
              <a:avLst/>
              <a:gdLst>
                <a:gd name="T0" fmla="*/ 89 w 318"/>
                <a:gd name="T1" fmla="*/ 445 h 467"/>
                <a:gd name="T2" fmla="*/ 112 w 318"/>
                <a:gd name="T3" fmla="*/ 445 h 467"/>
                <a:gd name="T4" fmla="*/ 112 w 318"/>
                <a:gd name="T5" fmla="*/ 467 h 467"/>
                <a:gd name="T6" fmla="*/ 54 w 318"/>
                <a:gd name="T7" fmla="*/ 467 h 467"/>
                <a:gd name="T8" fmla="*/ 65 w 318"/>
                <a:gd name="T9" fmla="*/ 453 h 467"/>
                <a:gd name="T10" fmla="*/ 89 w 318"/>
                <a:gd name="T11" fmla="*/ 445 h 467"/>
                <a:gd name="T12" fmla="*/ 61 w 318"/>
                <a:gd name="T13" fmla="*/ 182 h 467"/>
                <a:gd name="T14" fmla="*/ 64 w 318"/>
                <a:gd name="T15" fmla="*/ 63 h 467"/>
                <a:gd name="T16" fmla="*/ 44 w 318"/>
                <a:gd name="T17" fmla="*/ 120 h 467"/>
                <a:gd name="T18" fmla="*/ 37 w 318"/>
                <a:gd name="T19" fmla="*/ 144 h 467"/>
                <a:gd name="T20" fmla="*/ 29 w 318"/>
                <a:gd name="T21" fmla="*/ 213 h 467"/>
                <a:gd name="T22" fmla="*/ 29 w 318"/>
                <a:gd name="T23" fmla="*/ 213 h 467"/>
                <a:gd name="T24" fmla="*/ 34 w 318"/>
                <a:gd name="T25" fmla="*/ 228 h 467"/>
                <a:gd name="T26" fmla="*/ 32 w 318"/>
                <a:gd name="T27" fmla="*/ 232 h 467"/>
                <a:gd name="T28" fmla="*/ 29 w 318"/>
                <a:gd name="T29" fmla="*/ 231 h 467"/>
                <a:gd name="T30" fmla="*/ 27 w 318"/>
                <a:gd name="T31" fmla="*/ 231 h 467"/>
                <a:gd name="T32" fmla="*/ 26 w 318"/>
                <a:gd name="T33" fmla="*/ 237 h 467"/>
                <a:gd name="T34" fmla="*/ 11 w 318"/>
                <a:gd name="T35" fmla="*/ 248 h 467"/>
                <a:gd name="T36" fmla="*/ 1 w 318"/>
                <a:gd name="T37" fmla="*/ 233 h 467"/>
                <a:gd name="T38" fmla="*/ 4 w 318"/>
                <a:gd name="T39" fmla="*/ 209 h 467"/>
                <a:gd name="T40" fmla="*/ 4 w 318"/>
                <a:gd name="T41" fmla="*/ 209 h 467"/>
                <a:gd name="T42" fmla="*/ 17 w 318"/>
                <a:gd name="T43" fmla="*/ 120 h 467"/>
                <a:gd name="T44" fmla="*/ 18 w 318"/>
                <a:gd name="T45" fmla="*/ 117 h 467"/>
                <a:gd name="T46" fmla="*/ 44 w 318"/>
                <a:gd name="T47" fmla="*/ 38 h 467"/>
                <a:gd name="T48" fmla="*/ 62 w 318"/>
                <a:gd name="T49" fmla="*/ 20 h 467"/>
                <a:gd name="T50" fmla="*/ 93 w 318"/>
                <a:gd name="T51" fmla="*/ 7 h 467"/>
                <a:gd name="T52" fmla="*/ 103 w 318"/>
                <a:gd name="T53" fmla="*/ 0 h 467"/>
                <a:gd name="T54" fmla="*/ 120 w 318"/>
                <a:gd name="T55" fmla="*/ 14 h 467"/>
                <a:gd name="T56" fmla="*/ 137 w 318"/>
                <a:gd name="T57" fmla="*/ 0 h 467"/>
                <a:gd name="T58" fmla="*/ 147 w 318"/>
                <a:gd name="T59" fmla="*/ 7 h 467"/>
                <a:gd name="T60" fmla="*/ 170 w 318"/>
                <a:gd name="T61" fmla="*/ 20 h 467"/>
                <a:gd name="T62" fmla="*/ 185 w 318"/>
                <a:gd name="T63" fmla="*/ 33 h 467"/>
                <a:gd name="T64" fmla="*/ 231 w 318"/>
                <a:gd name="T65" fmla="*/ 89 h 467"/>
                <a:gd name="T66" fmla="*/ 236 w 318"/>
                <a:gd name="T67" fmla="*/ 90 h 467"/>
                <a:gd name="T68" fmla="*/ 277 w 318"/>
                <a:gd name="T69" fmla="*/ 59 h 467"/>
                <a:gd name="T70" fmla="*/ 284 w 318"/>
                <a:gd name="T71" fmla="*/ 44 h 467"/>
                <a:gd name="T72" fmla="*/ 288 w 318"/>
                <a:gd name="T73" fmla="*/ 43 h 467"/>
                <a:gd name="T74" fmla="*/ 290 w 318"/>
                <a:gd name="T75" fmla="*/ 46 h 467"/>
                <a:gd name="T76" fmla="*/ 291 w 318"/>
                <a:gd name="T77" fmla="*/ 48 h 467"/>
                <a:gd name="T78" fmla="*/ 297 w 318"/>
                <a:gd name="T79" fmla="*/ 44 h 467"/>
                <a:gd name="T80" fmla="*/ 315 w 318"/>
                <a:gd name="T81" fmla="*/ 47 h 467"/>
                <a:gd name="T82" fmla="*/ 311 w 318"/>
                <a:gd name="T83" fmla="*/ 64 h 467"/>
                <a:gd name="T84" fmla="*/ 292 w 318"/>
                <a:gd name="T85" fmla="*/ 79 h 467"/>
                <a:gd name="T86" fmla="*/ 292 w 318"/>
                <a:gd name="T87" fmla="*/ 79 h 467"/>
                <a:gd name="T88" fmla="*/ 241 w 318"/>
                <a:gd name="T89" fmla="*/ 119 h 467"/>
                <a:gd name="T90" fmla="*/ 222 w 318"/>
                <a:gd name="T91" fmla="*/ 118 h 467"/>
                <a:gd name="T92" fmla="*/ 171 w 318"/>
                <a:gd name="T93" fmla="*/ 61 h 467"/>
                <a:gd name="T94" fmla="*/ 179 w 318"/>
                <a:gd name="T95" fmla="*/ 182 h 467"/>
                <a:gd name="T96" fmla="*/ 151 w 318"/>
                <a:gd name="T97" fmla="*/ 445 h 467"/>
                <a:gd name="T98" fmla="*/ 175 w 318"/>
                <a:gd name="T99" fmla="*/ 453 h 467"/>
                <a:gd name="T100" fmla="*/ 186 w 318"/>
                <a:gd name="T101" fmla="*/ 467 h 467"/>
                <a:gd name="T102" fmla="*/ 125 w 318"/>
                <a:gd name="T103" fmla="*/ 467 h 467"/>
                <a:gd name="T104" fmla="*/ 125 w 318"/>
                <a:gd name="T105" fmla="*/ 445 h 467"/>
                <a:gd name="T106" fmla="*/ 124 w 318"/>
                <a:gd name="T107" fmla="*/ 219 h 467"/>
                <a:gd name="T108" fmla="*/ 116 w 318"/>
                <a:gd name="T109" fmla="*/ 219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8" h="467">
                  <a:moveTo>
                    <a:pt x="89" y="445"/>
                  </a:moveTo>
                  <a:cubicBezTo>
                    <a:pt x="112" y="445"/>
                    <a:pt x="112" y="445"/>
                    <a:pt x="112" y="445"/>
                  </a:cubicBezTo>
                  <a:cubicBezTo>
                    <a:pt x="112" y="467"/>
                    <a:pt x="112" y="467"/>
                    <a:pt x="112" y="467"/>
                  </a:cubicBezTo>
                  <a:cubicBezTo>
                    <a:pt x="54" y="467"/>
                    <a:pt x="54" y="467"/>
                    <a:pt x="54" y="467"/>
                  </a:cubicBezTo>
                  <a:cubicBezTo>
                    <a:pt x="54" y="460"/>
                    <a:pt x="58" y="454"/>
                    <a:pt x="65" y="453"/>
                  </a:cubicBezTo>
                  <a:cubicBezTo>
                    <a:pt x="89" y="445"/>
                    <a:pt x="89" y="445"/>
                    <a:pt x="89" y="445"/>
                  </a:cubicBezTo>
                  <a:cubicBezTo>
                    <a:pt x="61" y="182"/>
                    <a:pt x="61" y="182"/>
                    <a:pt x="61" y="182"/>
                  </a:cubicBezTo>
                  <a:cubicBezTo>
                    <a:pt x="64" y="63"/>
                    <a:pt x="64" y="63"/>
                    <a:pt x="64" y="63"/>
                  </a:cubicBezTo>
                  <a:cubicBezTo>
                    <a:pt x="44" y="120"/>
                    <a:pt x="44" y="120"/>
                    <a:pt x="44" y="120"/>
                  </a:cubicBezTo>
                  <a:cubicBezTo>
                    <a:pt x="41" y="128"/>
                    <a:pt x="38" y="135"/>
                    <a:pt x="37" y="144"/>
                  </a:cubicBezTo>
                  <a:cubicBezTo>
                    <a:pt x="29" y="213"/>
                    <a:pt x="29" y="213"/>
                    <a:pt x="29" y="213"/>
                  </a:cubicBezTo>
                  <a:cubicBezTo>
                    <a:pt x="29" y="213"/>
                    <a:pt x="29" y="213"/>
                    <a:pt x="29" y="213"/>
                  </a:cubicBezTo>
                  <a:cubicBezTo>
                    <a:pt x="34" y="228"/>
                    <a:pt x="34" y="228"/>
                    <a:pt x="34" y="228"/>
                  </a:cubicBezTo>
                  <a:cubicBezTo>
                    <a:pt x="35" y="229"/>
                    <a:pt x="34" y="231"/>
                    <a:pt x="32" y="232"/>
                  </a:cubicBezTo>
                  <a:cubicBezTo>
                    <a:pt x="31" y="232"/>
                    <a:pt x="30" y="232"/>
                    <a:pt x="29" y="231"/>
                  </a:cubicBezTo>
                  <a:cubicBezTo>
                    <a:pt x="27" y="231"/>
                    <a:pt x="27" y="231"/>
                    <a:pt x="27" y="231"/>
                  </a:cubicBezTo>
                  <a:cubicBezTo>
                    <a:pt x="26" y="237"/>
                    <a:pt x="26" y="237"/>
                    <a:pt x="26" y="237"/>
                  </a:cubicBezTo>
                  <a:cubicBezTo>
                    <a:pt x="25" y="244"/>
                    <a:pt x="18" y="249"/>
                    <a:pt x="11" y="248"/>
                  </a:cubicBezTo>
                  <a:cubicBezTo>
                    <a:pt x="4" y="247"/>
                    <a:pt x="0" y="240"/>
                    <a:pt x="1" y="233"/>
                  </a:cubicBezTo>
                  <a:cubicBezTo>
                    <a:pt x="4" y="209"/>
                    <a:pt x="4" y="209"/>
                    <a:pt x="4" y="209"/>
                  </a:cubicBezTo>
                  <a:cubicBezTo>
                    <a:pt x="4" y="209"/>
                    <a:pt x="4" y="209"/>
                    <a:pt x="4" y="209"/>
                  </a:cubicBezTo>
                  <a:cubicBezTo>
                    <a:pt x="17" y="120"/>
                    <a:pt x="17" y="120"/>
                    <a:pt x="17" y="120"/>
                  </a:cubicBezTo>
                  <a:cubicBezTo>
                    <a:pt x="17" y="119"/>
                    <a:pt x="17" y="118"/>
                    <a:pt x="18" y="117"/>
                  </a:cubicBezTo>
                  <a:cubicBezTo>
                    <a:pt x="44" y="38"/>
                    <a:pt x="44" y="38"/>
                    <a:pt x="44" y="38"/>
                  </a:cubicBezTo>
                  <a:cubicBezTo>
                    <a:pt x="47" y="30"/>
                    <a:pt x="53" y="23"/>
                    <a:pt x="62" y="20"/>
                  </a:cubicBezTo>
                  <a:cubicBezTo>
                    <a:pt x="93" y="7"/>
                    <a:pt x="93" y="7"/>
                    <a:pt x="93" y="7"/>
                  </a:cubicBezTo>
                  <a:cubicBezTo>
                    <a:pt x="103" y="0"/>
                    <a:pt x="103" y="0"/>
                    <a:pt x="103" y="0"/>
                  </a:cubicBezTo>
                  <a:cubicBezTo>
                    <a:pt x="120" y="14"/>
                    <a:pt x="120" y="14"/>
                    <a:pt x="120" y="14"/>
                  </a:cubicBezTo>
                  <a:cubicBezTo>
                    <a:pt x="137" y="0"/>
                    <a:pt x="137" y="0"/>
                    <a:pt x="137" y="0"/>
                  </a:cubicBezTo>
                  <a:cubicBezTo>
                    <a:pt x="147" y="7"/>
                    <a:pt x="147" y="7"/>
                    <a:pt x="147" y="7"/>
                  </a:cubicBezTo>
                  <a:cubicBezTo>
                    <a:pt x="170" y="20"/>
                    <a:pt x="170" y="20"/>
                    <a:pt x="170" y="20"/>
                  </a:cubicBezTo>
                  <a:cubicBezTo>
                    <a:pt x="176" y="24"/>
                    <a:pt x="181" y="28"/>
                    <a:pt x="185" y="33"/>
                  </a:cubicBezTo>
                  <a:cubicBezTo>
                    <a:pt x="231" y="89"/>
                    <a:pt x="231" y="89"/>
                    <a:pt x="231" y="89"/>
                  </a:cubicBezTo>
                  <a:cubicBezTo>
                    <a:pt x="232" y="91"/>
                    <a:pt x="235" y="91"/>
                    <a:pt x="236" y="90"/>
                  </a:cubicBezTo>
                  <a:cubicBezTo>
                    <a:pt x="277" y="59"/>
                    <a:pt x="277" y="59"/>
                    <a:pt x="277" y="59"/>
                  </a:cubicBezTo>
                  <a:cubicBezTo>
                    <a:pt x="284" y="44"/>
                    <a:pt x="284" y="44"/>
                    <a:pt x="284" y="44"/>
                  </a:cubicBezTo>
                  <a:cubicBezTo>
                    <a:pt x="285" y="43"/>
                    <a:pt x="287" y="42"/>
                    <a:pt x="288" y="43"/>
                  </a:cubicBezTo>
                  <a:cubicBezTo>
                    <a:pt x="289" y="43"/>
                    <a:pt x="290" y="45"/>
                    <a:pt x="290" y="46"/>
                  </a:cubicBezTo>
                  <a:cubicBezTo>
                    <a:pt x="291" y="48"/>
                    <a:pt x="291" y="48"/>
                    <a:pt x="291" y="48"/>
                  </a:cubicBezTo>
                  <a:cubicBezTo>
                    <a:pt x="297" y="44"/>
                    <a:pt x="297" y="44"/>
                    <a:pt x="297" y="44"/>
                  </a:cubicBezTo>
                  <a:cubicBezTo>
                    <a:pt x="302" y="39"/>
                    <a:pt x="311" y="41"/>
                    <a:pt x="315" y="47"/>
                  </a:cubicBezTo>
                  <a:cubicBezTo>
                    <a:pt x="318" y="52"/>
                    <a:pt x="317" y="60"/>
                    <a:pt x="311" y="64"/>
                  </a:cubicBezTo>
                  <a:cubicBezTo>
                    <a:pt x="292" y="79"/>
                    <a:pt x="292" y="79"/>
                    <a:pt x="292" y="79"/>
                  </a:cubicBezTo>
                  <a:cubicBezTo>
                    <a:pt x="292" y="79"/>
                    <a:pt x="292" y="79"/>
                    <a:pt x="292" y="79"/>
                  </a:cubicBezTo>
                  <a:cubicBezTo>
                    <a:pt x="241" y="119"/>
                    <a:pt x="241" y="119"/>
                    <a:pt x="241" y="119"/>
                  </a:cubicBezTo>
                  <a:cubicBezTo>
                    <a:pt x="235" y="123"/>
                    <a:pt x="227" y="123"/>
                    <a:pt x="222" y="118"/>
                  </a:cubicBezTo>
                  <a:cubicBezTo>
                    <a:pt x="171" y="61"/>
                    <a:pt x="171" y="61"/>
                    <a:pt x="171" y="61"/>
                  </a:cubicBezTo>
                  <a:cubicBezTo>
                    <a:pt x="179" y="182"/>
                    <a:pt x="179" y="182"/>
                    <a:pt x="179" y="182"/>
                  </a:cubicBezTo>
                  <a:cubicBezTo>
                    <a:pt x="151" y="445"/>
                    <a:pt x="151" y="445"/>
                    <a:pt x="151" y="445"/>
                  </a:cubicBezTo>
                  <a:cubicBezTo>
                    <a:pt x="175" y="453"/>
                    <a:pt x="175" y="453"/>
                    <a:pt x="175" y="453"/>
                  </a:cubicBezTo>
                  <a:cubicBezTo>
                    <a:pt x="182" y="454"/>
                    <a:pt x="186" y="460"/>
                    <a:pt x="186" y="467"/>
                  </a:cubicBezTo>
                  <a:cubicBezTo>
                    <a:pt x="125" y="467"/>
                    <a:pt x="125" y="467"/>
                    <a:pt x="125" y="467"/>
                  </a:cubicBezTo>
                  <a:cubicBezTo>
                    <a:pt x="125" y="445"/>
                    <a:pt x="125" y="445"/>
                    <a:pt x="125" y="445"/>
                  </a:cubicBezTo>
                  <a:cubicBezTo>
                    <a:pt x="124" y="219"/>
                    <a:pt x="124" y="219"/>
                    <a:pt x="124" y="219"/>
                  </a:cubicBezTo>
                  <a:cubicBezTo>
                    <a:pt x="116" y="219"/>
                    <a:pt x="116" y="219"/>
                    <a:pt x="116" y="219"/>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2" name="Freeform 86">
              <a:extLst>
                <a:ext uri="{FF2B5EF4-FFF2-40B4-BE49-F238E27FC236}">
                  <a16:creationId xmlns:a16="http://schemas.microsoft.com/office/drawing/2014/main" id="{A99B2146-3729-4B40-8F3C-CBA70D079E05}"/>
                </a:ext>
              </a:extLst>
            </p:cNvPr>
            <p:cNvSpPr>
              <a:spLocks/>
            </p:cNvSpPr>
            <p:nvPr userDrawn="1"/>
          </p:nvSpPr>
          <p:spPr bwMode="auto">
            <a:xfrm>
              <a:off x="7570788" y="3814614"/>
              <a:ext cx="84138" cy="111125"/>
            </a:xfrm>
            <a:custGeom>
              <a:avLst/>
              <a:gdLst>
                <a:gd name="T0" fmla="*/ 53 w 53"/>
                <a:gd name="T1" fmla="*/ 28 h 70"/>
                <a:gd name="T2" fmla="*/ 0 w 53"/>
                <a:gd name="T3" fmla="*/ 70 h 70"/>
                <a:gd name="T4" fmla="*/ 0 w 53"/>
                <a:gd name="T5" fmla="*/ 14 h 70"/>
                <a:gd name="T6" fmla="*/ 19 w 53"/>
                <a:gd name="T7" fmla="*/ 0 h 70"/>
                <a:gd name="T8" fmla="*/ 53 w 53"/>
                <a:gd name="T9" fmla="*/ 28 h 70"/>
              </a:gdLst>
              <a:ahLst/>
              <a:cxnLst>
                <a:cxn ang="0">
                  <a:pos x="T0" y="T1"/>
                </a:cxn>
                <a:cxn ang="0">
                  <a:pos x="T2" y="T3"/>
                </a:cxn>
                <a:cxn ang="0">
                  <a:pos x="T4" y="T5"/>
                </a:cxn>
                <a:cxn ang="0">
                  <a:pos x="T6" y="T7"/>
                </a:cxn>
                <a:cxn ang="0">
                  <a:pos x="T8" y="T9"/>
                </a:cxn>
              </a:cxnLst>
              <a:rect l="0" t="0" r="r" b="b"/>
              <a:pathLst>
                <a:path w="53" h="70">
                  <a:moveTo>
                    <a:pt x="53" y="28"/>
                  </a:moveTo>
                  <a:lnTo>
                    <a:pt x="0" y="70"/>
                  </a:lnTo>
                  <a:lnTo>
                    <a:pt x="0" y="14"/>
                  </a:lnTo>
                  <a:lnTo>
                    <a:pt x="19" y="0"/>
                  </a:lnTo>
                  <a:lnTo>
                    <a:pt x="53" y="28"/>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3" name="Freeform 87">
              <a:extLst>
                <a:ext uri="{FF2B5EF4-FFF2-40B4-BE49-F238E27FC236}">
                  <a16:creationId xmlns:a16="http://schemas.microsoft.com/office/drawing/2014/main" id="{74614DF2-68F7-48A8-8EAA-1E9FF24B750A}"/>
                </a:ext>
              </a:extLst>
            </p:cNvPr>
            <p:cNvSpPr>
              <a:spLocks/>
            </p:cNvSpPr>
            <p:nvPr userDrawn="1"/>
          </p:nvSpPr>
          <p:spPr bwMode="auto">
            <a:xfrm>
              <a:off x="7654926" y="3814614"/>
              <a:ext cx="85725" cy="111125"/>
            </a:xfrm>
            <a:custGeom>
              <a:avLst/>
              <a:gdLst>
                <a:gd name="T0" fmla="*/ 34 w 54"/>
                <a:gd name="T1" fmla="*/ 0 h 70"/>
                <a:gd name="T2" fmla="*/ 54 w 54"/>
                <a:gd name="T3" fmla="*/ 14 h 70"/>
                <a:gd name="T4" fmla="*/ 54 w 54"/>
                <a:gd name="T5" fmla="*/ 70 h 70"/>
                <a:gd name="T6" fmla="*/ 0 w 54"/>
                <a:gd name="T7" fmla="*/ 28 h 70"/>
                <a:gd name="T8" fmla="*/ 34 w 54"/>
                <a:gd name="T9" fmla="*/ 0 h 70"/>
              </a:gdLst>
              <a:ahLst/>
              <a:cxnLst>
                <a:cxn ang="0">
                  <a:pos x="T0" y="T1"/>
                </a:cxn>
                <a:cxn ang="0">
                  <a:pos x="T2" y="T3"/>
                </a:cxn>
                <a:cxn ang="0">
                  <a:pos x="T4" y="T5"/>
                </a:cxn>
                <a:cxn ang="0">
                  <a:pos x="T6" y="T7"/>
                </a:cxn>
                <a:cxn ang="0">
                  <a:pos x="T8" y="T9"/>
                </a:cxn>
              </a:cxnLst>
              <a:rect l="0" t="0" r="r" b="b"/>
              <a:pathLst>
                <a:path w="54" h="70">
                  <a:moveTo>
                    <a:pt x="34" y="0"/>
                  </a:moveTo>
                  <a:lnTo>
                    <a:pt x="54" y="14"/>
                  </a:lnTo>
                  <a:lnTo>
                    <a:pt x="54" y="70"/>
                  </a:lnTo>
                  <a:lnTo>
                    <a:pt x="0" y="28"/>
                  </a:lnTo>
                  <a:lnTo>
                    <a:pt x="34" y="0"/>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4" name="Line 88">
              <a:extLst>
                <a:ext uri="{FF2B5EF4-FFF2-40B4-BE49-F238E27FC236}">
                  <a16:creationId xmlns:a16="http://schemas.microsoft.com/office/drawing/2014/main" id="{D801E671-A24B-41DE-9299-C81CCD84CBE3}"/>
                </a:ext>
              </a:extLst>
            </p:cNvPr>
            <p:cNvSpPr>
              <a:spLocks noChangeShapeType="1"/>
            </p:cNvSpPr>
            <p:nvPr userDrawn="1"/>
          </p:nvSpPr>
          <p:spPr bwMode="auto">
            <a:xfrm flipV="1">
              <a:off x="7600951" y="3751114"/>
              <a:ext cx="0" cy="6350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5" name="Freeform 89">
              <a:extLst>
                <a:ext uri="{FF2B5EF4-FFF2-40B4-BE49-F238E27FC236}">
                  <a16:creationId xmlns:a16="http://schemas.microsoft.com/office/drawing/2014/main" id="{D1B03068-B8B1-4B4A-9312-0C463F9E0475}"/>
                </a:ext>
              </a:extLst>
            </p:cNvPr>
            <p:cNvSpPr>
              <a:spLocks/>
            </p:cNvSpPr>
            <p:nvPr userDrawn="1"/>
          </p:nvSpPr>
          <p:spPr bwMode="auto">
            <a:xfrm>
              <a:off x="7469188" y="3341539"/>
              <a:ext cx="388938" cy="361950"/>
            </a:xfrm>
            <a:custGeom>
              <a:avLst/>
              <a:gdLst>
                <a:gd name="T0" fmla="*/ 25 w 123"/>
                <a:gd name="T1" fmla="*/ 92 h 114"/>
                <a:gd name="T2" fmla="*/ 35 w 123"/>
                <a:gd name="T3" fmla="*/ 25 h 114"/>
                <a:gd name="T4" fmla="*/ 95 w 123"/>
                <a:gd name="T5" fmla="*/ 29 h 114"/>
                <a:gd name="T6" fmla="*/ 122 w 123"/>
                <a:gd name="T7" fmla="*/ 34 h 114"/>
                <a:gd name="T8" fmla="*/ 123 w 123"/>
                <a:gd name="T9" fmla="*/ 35 h 114"/>
                <a:gd name="T10" fmla="*/ 100 w 123"/>
                <a:gd name="T11" fmla="*/ 55 h 114"/>
                <a:gd name="T12" fmla="*/ 95 w 123"/>
                <a:gd name="T13" fmla="*/ 92 h 114"/>
                <a:gd name="T14" fmla="*/ 98 w 123"/>
                <a:gd name="T15" fmla="*/ 93 h 114"/>
                <a:gd name="T16" fmla="*/ 101 w 123"/>
                <a:gd name="T17" fmla="*/ 106 h 114"/>
                <a:gd name="T18" fmla="*/ 91 w 123"/>
                <a:gd name="T19" fmla="*/ 112 h 114"/>
                <a:gd name="T20" fmla="*/ 90 w 123"/>
                <a:gd name="T21"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114">
                  <a:moveTo>
                    <a:pt x="25" y="92"/>
                  </a:moveTo>
                  <a:cubicBezTo>
                    <a:pt x="0" y="52"/>
                    <a:pt x="35" y="25"/>
                    <a:pt x="35" y="25"/>
                  </a:cubicBezTo>
                  <a:cubicBezTo>
                    <a:pt x="57" y="0"/>
                    <a:pt x="85" y="22"/>
                    <a:pt x="95" y="29"/>
                  </a:cubicBezTo>
                  <a:cubicBezTo>
                    <a:pt x="104" y="36"/>
                    <a:pt x="118" y="35"/>
                    <a:pt x="122" y="34"/>
                  </a:cubicBezTo>
                  <a:cubicBezTo>
                    <a:pt x="122" y="34"/>
                    <a:pt x="123" y="35"/>
                    <a:pt x="123" y="35"/>
                  </a:cubicBezTo>
                  <a:cubicBezTo>
                    <a:pt x="117" y="45"/>
                    <a:pt x="109" y="51"/>
                    <a:pt x="100" y="55"/>
                  </a:cubicBezTo>
                  <a:cubicBezTo>
                    <a:pt x="100" y="64"/>
                    <a:pt x="99" y="80"/>
                    <a:pt x="95" y="92"/>
                  </a:cubicBezTo>
                  <a:cubicBezTo>
                    <a:pt x="95" y="92"/>
                    <a:pt x="97" y="92"/>
                    <a:pt x="98" y="93"/>
                  </a:cubicBezTo>
                  <a:cubicBezTo>
                    <a:pt x="102" y="95"/>
                    <a:pt x="103" y="100"/>
                    <a:pt x="101" y="106"/>
                  </a:cubicBezTo>
                  <a:cubicBezTo>
                    <a:pt x="99" y="111"/>
                    <a:pt x="94" y="114"/>
                    <a:pt x="91" y="112"/>
                  </a:cubicBezTo>
                  <a:cubicBezTo>
                    <a:pt x="91" y="112"/>
                    <a:pt x="91" y="112"/>
                    <a:pt x="90" y="112"/>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6" name="Freeform 90">
              <a:extLst>
                <a:ext uri="{FF2B5EF4-FFF2-40B4-BE49-F238E27FC236}">
                  <a16:creationId xmlns:a16="http://schemas.microsoft.com/office/drawing/2014/main" id="{651213D5-C226-4DD3-ABB4-7DAD85CA3137}"/>
                </a:ext>
              </a:extLst>
            </p:cNvPr>
            <p:cNvSpPr>
              <a:spLocks/>
            </p:cNvSpPr>
            <p:nvPr userDrawn="1"/>
          </p:nvSpPr>
          <p:spPr bwMode="auto">
            <a:xfrm>
              <a:off x="7523163" y="3503464"/>
              <a:ext cx="211138" cy="269875"/>
            </a:xfrm>
            <a:custGeom>
              <a:avLst/>
              <a:gdLst>
                <a:gd name="T0" fmla="*/ 59 w 67"/>
                <a:gd name="T1" fmla="*/ 80 h 85"/>
                <a:gd name="T2" fmla="*/ 43 w 67"/>
                <a:gd name="T3" fmla="*/ 85 h 85"/>
                <a:gd name="T4" fmla="*/ 13 w 67"/>
                <a:gd name="T5" fmla="*/ 61 h 85"/>
                <a:gd name="T6" fmla="*/ 12 w 67"/>
                <a:gd name="T7" fmla="*/ 61 h 85"/>
                <a:gd name="T8" fmla="*/ 2 w 67"/>
                <a:gd name="T9" fmla="*/ 55 h 85"/>
                <a:gd name="T10" fmla="*/ 5 w 67"/>
                <a:gd name="T11" fmla="*/ 42 h 85"/>
                <a:gd name="T12" fmla="*/ 8 w 67"/>
                <a:gd name="T13" fmla="*/ 41 h 85"/>
                <a:gd name="T14" fmla="*/ 23 w 67"/>
                <a:gd name="T15" fmla="*/ 0 h 85"/>
                <a:gd name="T16" fmla="*/ 67 w 67"/>
                <a:gd name="T17" fmla="*/ 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85">
                  <a:moveTo>
                    <a:pt x="59" y="80"/>
                  </a:moveTo>
                  <a:cubicBezTo>
                    <a:pt x="54" y="83"/>
                    <a:pt x="49" y="85"/>
                    <a:pt x="43" y="85"/>
                  </a:cubicBezTo>
                  <a:cubicBezTo>
                    <a:pt x="30" y="85"/>
                    <a:pt x="19" y="75"/>
                    <a:pt x="13" y="61"/>
                  </a:cubicBezTo>
                  <a:cubicBezTo>
                    <a:pt x="13" y="61"/>
                    <a:pt x="13" y="61"/>
                    <a:pt x="12" y="61"/>
                  </a:cubicBezTo>
                  <a:cubicBezTo>
                    <a:pt x="9" y="63"/>
                    <a:pt x="4" y="60"/>
                    <a:pt x="2" y="55"/>
                  </a:cubicBezTo>
                  <a:cubicBezTo>
                    <a:pt x="0" y="49"/>
                    <a:pt x="1" y="43"/>
                    <a:pt x="5" y="42"/>
                  </a:cubicBezTo>
                  <a:cubicBezTo>
                    <a:pt x="6" y="42"/>
                    <a:pt x="7" y="41"/>
                    <a:pt x="8" y="41"/>
                  </a:cubicBezTo>
                  <a:cubicBezTo>
                    <a:pt x="23" y="0"/>
                    <a:pt x="23" y="0"/>
                    <a:pt x="23" y="0"/>
                  </a:cubicBezTo>
                  <a:cubicBezTo>
                    <a:pt x="23" y="0"/>
                    <a:pt x="44" y="8"/>
                    <a:pt x="67" y="7"/>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7" name="Line 91">
              <a:extLst>
                <a:ext uri="{FF2B5EF4-FFF2-40B4-BE49-F238E27FC236}">
                  <a16:creationId xmlns:a16="http://schemas.microsoft.com/office/drawing/2014/main" id="{C8D08038-4521-42C2-AECD-0714877D6144}"/>
                </a:ext>
              </a:extLst>
            </p:cNvPr>
            <p:cNvSpPr>
              <a:spLocks noChangeShapeType="1"/>
            </p:cNvSpPr>
            <p:nvPr userDrawn="1"/>
          </p:nvSpPr>
          <p:spPr bwMode="auto">
            <a:xfrm flipH="1">
              <a:off x="7708901" y="5227489"/>
              <a:ext cx="444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8" name="Line 92">
              <a:extLst>
                <a:ext uri="{FF2B5EF4-FFF2-40B4-BE49-F238E27FC236}">
                  <a16:creationId xmlns:a16="http://schemas.microsoft.com/office/drawing/2014/main" id="{D3CB591F-4E16-4808-9A31-8D1612DD47A2}"/>
                </a:ext>
              </a:extLst>
            </p:cNvPr>
            <p:cNvSpPr>
              <a:spLocks noChangeShapeType="1"/>
            </p:cNvSpPr>
            <p:nvPr userDrawn="1"/>
          </p:nvSpPr>
          <p:spPr bwMode="auto">
            <a:xfrm>
              <a:off x="7469188" y="4392464"/>
              <a:ext cx="373063"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2" name="Group 11">
            <a:extLst>
              <a:ext uri="{FF2B5EF4-FFF2-40B4-BE49-F238E27FC236}">
                <a16:creationId xmlns:a16="http://schemas.microsoft.com/office/drawing/2014/main" id="{32942BB2-5BCE-40B9-9BA8-5AAD7F3C8A8C}"/>
              </a:ext>
            </a:extLst>
          </p:cNvPr>
          <p:cNvGrpSpPr/>
          <p:nvPr userDrawn="1"/>
        </p:nvGrpSpPr>
        <p:grpSpPr>
          <a:xfrm>
            <a:off x="10842626" y="3960632"/>
            <a:ext cx="550863" cy="549275"/>
            <a:chOff x="10217151" y="3763814"/>
            <a:chExt cx="550863" cy="549275"/>
          </a:xfrm>
        </p:grpSpPr>
        <p:sp>
          <p:nvSpPr>
            <p:cNvPr id="116" name="Line 20">
              <a:extLst>
                <a:ext uri="{FF2B5EF4-FFF2-40B4-BE49-F238E27FC236}">
                  <a16:creationId xmlns:a16="http://schemas.microsoft.com/office/drawing/2014/main" id="{9B2C9766-9E1A-4D1D-A180-DFEB004D16EB}"/>
                </a:ext>
              </a:extLst>
            </p:cNvPr>
            <p:cNvSpPr>
              <a:spLocks noChangeShapeType="1"/>
            </p:cNvSpPr>
            <p:nvPr userDrawn="1"/>
          </p:nvSpPr>
          <p:spPr bwMode="auto">
            <a:xfrm>
              <a:off x="10448926" y="3957489"/>
              <a:ext cx="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2" name="Oval 26">
              <a:extLst>
                <a:ext uri="{FF2B5EF4-FFF2-40B4-BE49-F238E27FC236}">
                  <a16:creationId xmlns:a16="http://schemas.microsoft.com/office/drawing/2014/main" id="{AAFD4290-270D-4F96-BEA3-333971C33A22}"/>
                </a:ext>
              </a:extLst>
            </p:cNvPr>
            <p:cNvSpPr>
              <a:spLocks noChangeArrowheads="1"/>
            </p:cNvSpPr>
            <p:nvPr userDrawn="1"/>
          </p:nvSpPr>
          <p:spPr bwMode="auto">
            <a:xfrm>
              <a:off x="10217151" y="3763814"/>
              <a:ext cx="550863" cy="549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27">
              <a:extLst>
                <a:ext uri="{FF2B5EF4-FFF2-40B4-BE49-F238E27FC236}">
                  <a16:creationId xmlns:a16="http://schemas.microsoft.com/office/drawing/2014/main" id="{BAA149E3-70D1-46D5-A76F-4762ED2D2BFD}"/>
                </a:ext>
              </a:extLst>
            </p:cNvPr>
            <p:cNvSpPr>
              <a:spLocks/>
            </p:cNvSpPr>
            <p:nvPr userDrawn="1"/>
          </p:nvSpPr>
          <p:spPr bwMode="auto">
            <a:xfrm>
              <a:off x="10493376" y="3932089"/>
              <a:ext cx="188913" cy="107950"/>
            </a:xfrm>
            <a:custGeom>
              <a:avLst/>
              <a:gdLst>
                <a:gd name="T0" fmla="*/ 60 w 60"/>
                <a:gd name="T1" fmla="*/ 34 h 34"/>
                <a:gd name="T2" fmla="*/ 50 w 60"/>
                <a:gd name="T3" fmla="*/ 0 h 34"/>
                <a:gd name="T4" fmla="*/ 0 w 60"/>
                <a:gd name="T5" fmla="*/ 34 h 34"/>
                <a:gd name="T6" fmla="*/ 60 w 60"/>
                <a:gd name="T7" fmla="*/ 34 h 34"/>
              </a:gdLst>
              <a:ahLst/>
              <a:cxnLst>
                <a:cxn ang="0">
                  <a:pos x="T0" y="T1"/>
                </a:cxn>
                <a:cxn ang="0">
                  <a:pos x="T2" y="T3"/>
                </a:cxn>
                <a:cxn ang="0">
                  <a:pos x="T4" y="T5"/>
                </a:cxn>
                <a:cxn ang="0">
                  <a:pos x="T6" y="T7"/>
                </a:cxn>
              </a:cxnLst>
              <a:rect l="0" t="0" r="r" b="b"/>
              <a:pathLst>
                <a:path w="60" h="34">
                  <a:moveTo>
                    <a:pt x="60" y="34"/>
                  </a:moveTo>
                  <a:cubicBezTo>
                    <a:pt x="60" y="21"/>
                    <a:pt x="57" y="10"/>
                    <a:pt x="50" y="0"/>
                  </a:cubicBezTo>
                  <a:cubicBezTo>
                    <a:pt x="0" y="34"/>
                    <a:pt x="0" y="34"/>
                    <a:pt x="0" y="34"/>
                  </a:cubicBezTo>
                  <a:lnTo>
                    <a:pt x="60" y="34"/>
                  </a:ln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28">
              <a:extLst>
                <a:ext uri="{FF2B5EF4-FFF2-40B4-BE49-F238E27FC236}">
                  <a16:creationId xmlns:a16="http://schemas.microsoft.com/office/drawing/2014/main" id="{30D0FD35-73F9-4A21-87F0-AC485AB5C8D8}"/>
                </a:ext>
              </a:extLst>
            </p:cNvPr>
            <p:cNvSpPr>
              <a:spLocks/>
            </p:cNvSpPr>
            <p:nvPr userDrawn="1"/>
          </p:nvSpPr>
          <p:spPr bwMode="auto">
            <a:xfrm>
              <a:off x="10360026" y="3846364"/>
              <a:ext cx="290513" cy="193675"/>
            </a:xfrm>
            <a:custGeom>
              <a:avLst/>
              <a:gdLst>
                <a:gd name="T0" fmla="*/ 92 w 92"/>
                <a:gd name="T1" fmla="*/ 27 h 61"/>
                <a:gd name="T2" fmla="*/ 42 w 92"/>
                <a:gd name="T3" fmla="*/ 0 h 61"/>
                <a:gd name="T4" fmla="*/ 0 w 92"/>
                <a:gd name="T5" fmla="*/ 17 h 61"/>
                <a:gd name="T6" fmla="*/ 42 w 92"/>
                <a:gd name="T7" fmla="*/ 61 h 61"/>
                <a:gd name="T8" fmla="*/ 92 w 92"/>
                <a:gd name="T9" fmla="*/ 27 h 61"/>
              </a:gdLst>
              <a:ahLst/>
              <a:cxnLst>
                <a:cxn ang="0">
                  <a:pos x="T0" y="T1"/>
                </a:cxn>
                <a:cxn ang="0">
                  <a:pos x="T2" y="T3"/>
                </a:cxn>
                <a:cxn ang="0">
                  <a:pos x="T4" y="T5"/>
                </a:cxn>
                <a:cxn ang="0">
                  <a:pos x="T6" y="T7"/>
                </a:cxn>
                <a:cxn ang="0">
                  <a:pos x="T8" y="T9"/>
                </a:cxn>
              </a:cxnLst>
              <a:rect l="0" t="0" r="r" b="b"/>
              <a:pathLst>
                <a:path w="92" h="61">
                  <a:moveTo>
                    <a:pt x="92" y="27"/>
                  </a:moveTo>
                  <a:cubicBezTo>
                    <a:pt x="81" y="11"/>
                    <a:pt x="63" y="0"/>
                    <a:pt x="42" y="0"/>
                  </a:cubicBezTo>
                  <a:cubicBezTo>
                    <a:pt x="25" y="0"/>
                    <a:pt x="10" y="7"/>
                    <a:pt x="0" y="17"/>
                  </a:cubicBezTo>
                  <a:cubicBezTo>
                    <a:pt x="42" y="61"/>
                    <a:pt x="42" y="61"/>
                    <a:pt x="42" y="61"/>
                  </a:cubicBezTo>
                  <a:lnTo>
                    <a:pt x="92" y="27"/>
                  </a:lnTo>
                  <a:close/>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29">
              <a:extLst>
                <a:ext uri="{FF2B5EF4-FFF2-40B4-BE49-F238E27FC236}">
                  <a16:creationId xmlns:a16="http://schemas.microsoft.com/office/drawing/2014/main" id="{8E0AF20F-005E-402C-94B8-EAD94035A4CC}"/>
                </a:ext>
              </a:extLst>
            </p:cNvPr>
            <p:cNvSpPr>
              <a:spLocks/>
            </p:cNvSpPr>
            <p:nvPr userDrawn="1"/>
          </p:nvSpPr>
          <p:spPr bwMode="auto">
            <a:xfrm>
              <a:off x="10493376" y="4040039"/>
              <a:ext cx="188913" cy="127000"/>
            </a:xfrm>
            <a:custGeom>
              <a:avLst/>
              <a:gdLst>
                <a:gd name="T0" fmla="*/ 0 w 60"/>
                <a:gd name="T1" fmla="*/ 0 h 40"/>
                <a:gd name="T2" fmla="*/ 45 w 60"/>
                <a:gd name="T3" fmla="*/ 40 h 40"/>
                <a:gd name="T4" fmla="*/ 60 w 60"/>
                <a:gd name="T5" fmla="*/ 0 h 40"/>
                <a:gd name="T6" fmla="*/ 0 w 60"/>
                <a:gd name="T7" fmla="*/ 0 h 40"/>
              </a:gdLst>
              <a:ahLst/>
              <a:cxnLst>
                <a:cxn ang="0">
                  <a:pos x="T0" y="T1"/>
                </a:cxn>
                <a:cxn ang="0">
                  <a:pos x="T2" y="T3"/>
                </a:cxn>
                <a:cxn ang="0">
                  <a:pos x="T4" y="T5"/>
                </a:cxn>
                <a:cxn ang="0">
                  <a:pos x="T6" y="T7"/>
                </a:cxn>
              </a:cxnLst>
              <a:rect l="0" t="0" r="r" b="b"/>
              <a:pathLst>
                <a:path w="60" h="40">
                  <a:moveTo>
                    <a:pt x="0" y="0"/>
                  </a:moveTo>
                  <a:cubicBezTo>
                    <a:pt x="45" y="40"/>
                    <a:pt x="45" y="40"/>
                    <a:pt x="45" y="40"/>
                  </a:cubicBezTo>
                  <a:cubicBezTo>
                    <a:pt x="55" y="29"/>
                    <a:pt x="60" y="15"/>
                    <a:pt x="60" y="0"/>
                  </a:cubicBezTo>
                  <a:lnTo>
                    <a:pt x="0" y="0"/>
                  </a:lnTo>
                  <a:close/>
                </a:path>
              </a:pathLst>
            </a:custGeom>
            <a:solidFill>
              <a:srgbClr val="2DD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30">
              <a:extLst>
                <a:ext uri="{FF2B5EF4-FFF2-40B4-BE49-F238E27FC236}">
                  <a16:creationId xmlns:a16="http://schemas.microsoft.com/office/drawing/2014/main" id="{E36C8818-5796-4FCE-AAC5-C328FD0F214F}"/>
                </a:ext>
              </a:extLst>
            </p:cNvPr>
            <p:cNvSpPr>
              <a:spLocks/>
            </p:cNvSpPr>
            <p:nvPr userDrawn="1"/>
          </p:nvSpPr>
          <p:spPr bwMode="auto">
            <a:xfrm>
              <a:off x="10299701" y="3900339"/>
              <a:ext cx="336550" cy="330200"/>
            </a:xfrm>
            <a:custGeom>
              <a:avLst/>
              <a:gdLst>
                <a:gd name="T0" fmla="*/ 19 w 106"/>
                <a:gd name="T1" fmla="*/ 0 h 104"/>
                <a:gd name="T2" fmla="*/ 0 w 106"/>
                <a:gd name="T3" fmla="*/ 44 h 104"/>
                <a:gd name="T4" fmla="*/ 61 w 106"/>
                <a:gd name="T5" fmla="*/ 104 h 104"/>
                <a:gd name="T6" fmla="*/ 106 w 106"/>
                <a:gd name="T7" fmla="*/ 84 h 104"/>
                <a:gd name="T8" fmla="*/ 61 w 106"/>
                <a:gd name="T9" fmla="*/ 44 h 104"/>
                <a:gd name="T10" fmla="*/ 19 w 106"/>
                <a:gd name="T11" fmla="*/ 0 h 104"/>
              </a:gdLst>
              <a:ahLst/>
              <a:cxnLst>
                <a:cxn ang="0">
                  <a:pos x="T0" y="T1"/>
                </a:cxn>
                <a:cxn ang="0">
                  <a:pos x="T2" y="T3"/>
                </a:cxn>
                <a:cxn ang="0">
                  <a:pos x="T4" y="T5"/>
                </a:cxn>
                <a:cxn ang="0">
                  <a:pos x="T6" y="T7"/>
                </a:cxn>
                <a:cxn ang="0">
                  <a:pos x="T8" y="T9"/>
                </a:cxn>
                <a:cxn ang="0">
                  <a:pos x="T10" y="T11"/>
                </a:cxn>
              </a:cxnLst>
              <a:rect l="0" t="0" r="r" b="b"/>
              <a:pathLst>
                <a:path w="106" h="104">
                  <a:moveTo>
                    <a:pt x="19" y="0"/>
                  </a:moveTo>
                  <a:cubicBezTo>
                    <a:pt x="7" y="11"/>
                    <a:pt x="0" y="27"/>
                    <a:pt x="0" y="44"/>
                  </a:cubicBezTo>
                  <a:cubicBezTo>
                    <a:pt x="0" y="77"/>
                    <a:pt x="28" y="104"/>
                    <a:pt x="61" y="104"/>
                  </a:cubicBezTo>
                  <a:cubicBezTo>
                    <a:pt x="79" y="104"/>
                    <a:pt x="95" y="96"/>
                    <a:pt x="106" y="84"/>
                  </a:cubicBezTo>
                  <a:cubicBezTo>
                    <a:pt x="61" y="44"/>
                    <a:pt x="61" y="44"/>
                    <a:pt x="61" y="44"/>
                  </a:cubicBezTo>
                  <a:lnTo>
                    <a:pt x="19" y="0"/>
                  </a:lnTo>
                  <a:close/>
                </a:path>
              </a:pathLst>
            </a:cu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Oval 31">
              <a:extLst>
                <a:ext uri="{FF2B5EF4-FFF2-40B4-BE49-F238E27FC236}">
                  <a16:creationId xmlns:a16="http://schemas.microsoft.com/office/drawing/2014/main" id="{1C94B538-9999-4EC8-910D-1B7C35977B8F}"/>
                </a:ext>
              </a:extLst>
            </p:cNvPr>
            <p:cNvSpPr>
              <a:spLocks noChangeArrowheads="1"/>
            </p:cNvSpPr>
            <p:nvPr userDrawn="1"/>
          </p:nvSpPr>
          <p:spPr bwMode="auto">
            <a:xfrm>
              <a:off x="10398126" y="3944789"/>
              <a:ext cx="187325" cy="187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 name="Freeform 42">
              <a:extLst>
                <a:ext uri="{FF2B5EF4-FFF2-40B4-BE49-F238E27FC236}">
                  <a16:creationId xmlns:a16="http://schemas.microsoft.com/office/drawing/2014/main" id="{27415DBC-3AFF-4151-B411-EA8582A810AB}"/>
                </a:ext>
              </a:extLst>
            </p:cNvPr>
            <p:cNvSpPr>
              <a:spLocks/>
            </p:cNvSpPr>
            <p:nvPr userDrawn="1"/>
          </p:nvSpPr>
          <p:spPr bwMode="auto">
            <a:xfrm>
              <a:off x="10217151" y="3763814"/>
              <a:ext cx="550863" cy="549275"/>
            </a:xfrm>
            <a:custGeom>
              <a:avLst/>
              <a:gdLst>
                <a:gd name="T0" fmla="*/ 0 w 174"/>
                <a:gd name="T1" fmla="*/ 87 h 173"/>
                <a:gd name="T2" fmla="*/ 87 w 174"/>
                <a:gd name="T3" fmla="*/ 0 h 173"/>
                <a:gd name="T4" fmla="*/ 174 w 174"/>
                <a:gd name="T5" fmla="*/ 87 h 173"/>
                <a:gd name="T6" fmla="*/ 86 w 174"/>
                <a:gd name="T7" fmla="*/ 173 h 173"/>
              </a:gdLst>
              <a:ahLst/>
              <a:cxnLst>
                <a:cxn ang="0">
                  <a:pos x="T0" y="T1"/>
                </a:cxn>
                <a:cxn ang="0">
                  <a:pos x="T2" y="T3"/>
                </a:cxn>
                <a:cxn ang="0">
                  <a:pos x="T4" y="T5"/>
                </a:cxn>
                <a:cxn ang="0">
                  <a:pos x="T6" y="T7"/>
                </a:cxn>
              </a:cxnLst>
              <a:rect l="0" t="0" r="r" b="b"/>
              <a:pathLst>
                <a:path w="174" h="173">
                  <a:moveTo>
                    <a:pt x="0" y="87"/>
                  </a:moveTo>
                  <a:cubicBezTo>
                    <a:pt x="0" y="39"/>
                    <a:pt x="39" y="0"/>
                    <a:pt x="87" y="0"/>
                  </a:cubicBezTo>
                  <a:cubicBezTo>
                    <a:pt x="135" y="0"/>
                    <a:pt x="174" y="39"/>
                    <a:pt x="174" y="87"/>
                  </a:cubicBezTo>
                  <a:cubicBezTo>
                    <a:pt x="174" y="135"/>
                    <a:pt x="134" y="173"/>
                    <a:pt x="86" y="173"/>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Tree>
    <p:custDataLst>
      <p:tags r:id="rId1"/>
    </p:custDataLst>
    <p:extLst>
      <p:ext uri="{BB962C8B-B14F-4D97-AF65-F5344CB8AC3E}">
        <p14:creationId xmlns:p14="http://schemas.microsoft.com/office/powerpoint/2010/main" val="1212481569"/>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6"/>
                                            </p:tgtEl>
                                            <p:attrNameLst>
                                              <p:attrName>style.visibility</p:attrName>
                                            </p:attrNameLst>
                                          </p:cBhvr>
                                          <p:to>
                                            <p:strVal val="visible"/>
                                          </p:to>
                                        </p:set>
                                        <p:anim calcmode="lin" valueType="num">
                                          <p:cBhvr>
                                            <p:cTn id="54" dur="200" fill="hold"/>
                                            <p:tgtEl>
                                              <p:spTgt spid="6"/>
                                            </p:tgtEl>
                                            <p:attrNameLst>
                                              <p:attrName>ppt_w</p:attrName>
                                            </p:attrNameLst>
                                          </p:cBhvr>
                                          <p:tavLst>
                                            <p:tav tm="0">
                                              <p:val>
                                                <p:fltVal val="0"/>
                                              </p:val>
                                            </p:tav>
                                            <p:tav tm="100000">
                                              <p:val>
                                                <p:strVal val="#ppt_w"/>
                                              </p:val>
                                            </p:tav>
                                          </p:tavLst>
                                        </p:anim>
                                        <p:anim calcmode="lin" valueType="num">
                                          <p:cBhvr>
                                            <p:cTn id="55" dur="200" fill="hold"/>
                                            <p:tgtEl>
                                              <p:spTgt spid="6"/>
                                            </p:tgtEl>
                                            <p:attrNameLst>
                                              <p:attrName>ppt_h</p:attrName>
                                            </p:attrNameLst>
                                          </p:cBhvr>
                                          <p:tavLst>
                                            <p:tav tm="0">
                                              <p:val>
                                                <p:fltVal val="0"/>
                                              </p:val>
                                            </p:tav>
                                            <p:tav tm="100000">
                                              <p:val>
                                                <p:strVal val="#ppt_h"/>
                                              </p:val>
                                            </p:tav>
                                          </p:tavLst>
                                        </p:anim>
                                      </p:childTnLst>
                                    </p:cTn>
                                  </p:par>
                                  <p:par>
                                    <p:cTn id="56" presetID="6" presetClass="emph" presetSubtype="0" fill="hold" nodeType="withEffect" p14:presetBounceEnd="99000">
                                      <p:stCondLst>
                                        <p:cond delay="600"/>
                                      </p:stCondLst>
                                      <p:childTnLst>
                                        <p:animScale p14:bounceEnd="99000">
                                          <p:cBhvr>
                                            <p:cTn id="57" dur="1000" fill="hold"/>
                                            <p:tgtEl>
                                              <p:spTgt spid="6"/>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6"/>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6"/>
                                            </p:tgtEl>
                                          </p:cBhvr>
                                          <p:by x="91000" y="91000"/>
                                        </p:animScale>
                                      </p:childTnLst>
                                    </p:cTn>
                                  </p:par>
                                  <p:par>
                                    <p:cTn id="62" presetID="23" presetClass="entr" presetSubtype="16" fill="hold" grpId="0" nodeType="withEffect">
                                      <p:stCondLst>
                                        <p:cond delay="700"/>
                                      </p:stCondLst>
                                      <p:childTnLst>
                                        <p:set>
                                          <p:cBhvr>
                                            <p:cTn id="63" dur="1" fill="hold">
                                              <p:stCondLst>
                                                <p:cond delay="0"/>
                                              </p:stCondLst>
                                            </p:cTn>
                                            <p:tgtEl>
                                              <p:spTgt spid="101"/>
                                            </p:tgtEl>
                                            <p:attrNameLst>
                                              <p:attrName>style.visibility</p:attrName>
                                            </p:attrNameLst>
                                          </p:cBhvr>
                                          <p:to>
                                            <p:strVal val="visible"/>
                                          </p:to>
                                        </p:set>
                                        <p:anim calcmode="lin" valueType="num">
                                          <p:cBhvr>
                                            <p:cTn id="64" dur="250" fill="hold"/>
                                            <p:tgtEl>
                                              <p:spTgt spid="101"/>
                                            </p:tgtEl>
                                            <p:attrNameLst>
                                              <p:attrName>ppt_w</p:attrName>
                                            </p:attrNameLst>
                                          </p:cBhvr>
                                          <p:tavLst>
                                            <p:tav tm="0">
                                              <p:val>
                                                <p:fltVal val="0"/>
                                              </p:val>
                                            </p:tav>
                                            <p:tav tm="100000">
                                              <p:val>
                                                <p:strVal val="#ppt_w"/>
                                              </p:val>
                                            </p:tav>
                                          </p:tavLst>
                                        </p:anim>
                                        <p:anim calcmode="lin" valueType="num">
                                          <p:cBhvr>
                                            <p:cTn id="65" dur="250" fill="hold"/>
                                            <p:tgtEl>
                                              <p:spTgt spid="101"/>
                                            </p:tgtEl>
                                            <p:attrNameLst>
                                              <p:attrName>ppt_h</p:attrName>
                                            </p:attrNameLst>
                                          </p:cBhvr>
                                          <p:tavLst>
                                            <p:tav tm="0">
                                              <p:val>
                                                <p:fltVal val="0"/>
                                              </p:val>
                                            </p:tav>
                                            <p:tav tm="100000">
                                              <p:val>
                                                <p:strVal val="#ppt_h"/>
                                              </p:val>
                                            </p:tav>
                                          </p:tavLst>
                                        </p:anim>
                                      </p:childTnLst>
                                    </p:cTn>
                                  </p:par>
                                  <p:par>
                                    <p:cTn id="66" presetID="6" presetClass="emph" presetSubtype="0" fill="hold" grpId="1" nodeType="withEffect" p14:presetBounceEnd="99000">
                                      <p:stCondLst>
                                        <p:cond delay="700"/>
                                      </p:stCondLst>
                                      <p:childTnLst>
                                        <p:animScale p14:bounceEnd="99000">
                                          <p:cBhvr>
                                            <p:cTn id="67" dur="1000" fill="hold"/>
                                            <p:tgtEl>
                                              <p:spTgt spid="101"/>
                                            </p:tgtEl>
                                          </p:cBhvr>
                                          <p:by x="110000" y="110000"/>
                                        </p:animScale>
                                      </p:childTnLst>
                                    </p:cTn>
                                  </p:par>
                                  <p:par>
                                    <p:cTn id="68" presetID="6" presetClass="emph" presetSubtype="0" fill="hold" grpId="2" nodeType="withEffect">
                                      <p:stCondLst>
                                        <p:cond delay="700"/>
                                      </p:stCondLst>
                                      <p:childTnLst>
                                        <p:animScale>
                                          <p:cBhvr>
                                            <p:cTn id="69" dur="250" fill="hold"/>
                                            <p:tgtEl>
                                              <p:spTgt spid="101"/>
                                            </p:tgtEl>
                                          </p:cBhvr>
                                          <p:by x="91000" y="91000"/>
                                        </p:animScale>
                                      </p:childTnLst>
                                    </p:cTn>
                                  </p:par>
                                  <p:par>
                                    <p:cTn id="70" presetID="1" presetClass="entr" presetSubtype="0" fill="hold" nodeType="withEffect">
                                      <p:stCondLst>
                                        <p:cond delay="900"/>
                                      </p:stCondLst>
                                      <p:childTnLst>
                                        <p:set>
                                          <p:cBhvr>
                                            <p:cTn id="71" dur="1" fill="hold">
                                              <p:stCondLst>
                                                <p:cond delay="0"/>
                                              </p:stCondLst>
                                            </p:cTn>
                                            <p:tgtEl>
                                              <p:spTgt spid="16"/>
                                            </p:tgtEl>
                                            <p:attrNameLst>
                                              <p:attrName>style.visibility</p:attrName>
                                            </p:attrNameLst>
                                          </p:cBhvr>
                                          <p:to>
                                            <p:strVal val="visible"/>
                                          </p:to>
                                        </p:set>
                                      </p:childTnLst>
                                    </p:cTn>
                                  </p:par>
                                  <p:par>
                                    <p:cTn id="72" presetID="8" presetClass="emph" presetSubtype="0" fill="hold" nodeType="withEffect">
                                      <p:stCondLst>
                                        <p:cond delay="890"/>
                                      </p:stCondLst>
                                      <p:childTnLst>
                                        <p:animRot by="-10800000">
                                          <p:cBhvr>
                                            <p:cTn id="73" dur="10" fill="hold"/>
                                            <p:tgtEl>
                                              <p:spTgt spid="16"/>
                                            </p:tgtEl>
                                            <p:attrNameLst>
                                              <p:attrName>r</p:attrName>
                                            </p:attrNameLst>
                                          </p:cBhvr>
                                        </p:animRot>
                                      </p:childTnLst>
                                    </p:cTn>
                                  </p:par>
                                  <p:par>
                                    <p:cTn id="74" presetID="8" presetClass="emph" presetSubtype="0" accel="52000" fill="hold" nodeType="withEffect" p14:presetBounceEnd="50000">
                                      <p:stCondLst>
                                        <p:cond delay="900"/>
                                      </p:stCondLst>
                                      <p:childTnLst>
                                        <p:animRot by="10800000" p14:bounceEnd="50000">
                                          <p:cBhvr>
                                            <p:cTn id="75" dur="1000" fill="hold"/>
                                            <p:tgtEl>
                                              <p:spTgt spid="16"/>
                                            </p:tgtEl>
                                            <p:attrNameLst>
                                              <p:attrName>r</p:attrName>
                                            </p:attrNameLst>
                                          </p:cBhvr>
                                        </p:animRot>
                                      </p:childTnLst>
                                    </p:cTn>
                                  </p:par>
                                  <p:par>
                                    <p:cTn id="76" presetID="64" presetClass="path" presetSubtype="0" accel="50000" decel="50000" fill="hold" nodeType="withEffect">
                                      <p:stCondLst>
                                        <p:cond delay="900"/>
                                      </p:stCondLst>
                                      <p:childTnLst>
                                        <p:animMotion origin="layout" path="M -4.16667E-6 0.04051 L -4.16667E-6 -3.33333E-6 " pathEditMode="relative" rAng="0" ptsTypes="AA">
                                          <p:cBhvr>
                                            <p:cTn id="77" dur="250" fill="hold"/>
                                            <p:tgtEl>
                                              <p:spTgt spid="16"/>
                                            </p:tgtEl>
                                            <p:attrNameLst>
                                              <p:attrName>ppt_x</p:attrName>
                                              <p:attrName>ppt_y</p:attrName>
                                            </p:attrNameLst>
                                          </p:cBhvr>
                                          <p:rCtr x="0" y="-2037"/>
                                        </p:animMotion>
                                      </p:childTnLst>
                                    </p:cTn>
                                  </p:par>
                                  <p:par>
                                    <p:cTn id="78" presetID="23" presetClass="entr" presetSubtype="16" fill="hold" nodeType="withEffect">
                                      <p:stCondLst>
                                        <p:cond delay="1250"/>
                                      </p:stCondLst>
                                      <p:childTnLst>
                                        <p:set>
                                          <p:cBhvr>
                                            <p:cTn id="79" dur="1" fill="hold">
                                              <p:stCondLst>
                                                <p:cond delay="0"/>
                                              </p:stCondLst>
                                            </p:cTn>
                                            <p:tgtEl>
                                              <p:spTgt spid="12"/>
                                            </p:tgtEl>
                                            <p:attrNameLst>
                                              <p:attrName>style.visibility</p:attrName>
                                            </p:attrNameLst>
                                          </p:cBhvr>
                                          <p:to>
                                            <p:strVal val="visible"/>
                                          </p:to>
                                        </p:set>
                                        <p:anim calcmode="lin" valueType="num">
                                          <p:cBhvr>
                                            <p:cTn id="80" dur="250" fill="hold"/>
                                            <p:tgtEl>
                                              <p:spTgt spid="12"/>
                                            </p:tgtEl>
                                            <p:attrNameLst>
                                              <p:attrName>ppt_w</p:attrName>
                                            </p:attrNameLst>
                                          </p:cBhvr>
                                          <p:tavLst>
                                            <p:tav tm="0">
                                              <p:val>
                                                <p:fltVal val="0"/>
                                              </p:val>
                                            </p:tav>
                                            <p:tav tm="100000">
                                              <p:val>
                                                <p:strVal val="#ppt_w"/>
                                              </p:val>
                                            </p:tav>
                                          </p:tavLst>
                                        </p:anim>
                                        <p:anim calcmode="lin" valueType="num">
                                          <p:cBhvr>
                                            <p:cTn id="81" dur="250" fill="hold"/>
                                            <p:tgtEl>
                                              <p:spTgt spid="12"/>
                                            </p:tgtEl>
                                            <p:attrNameLst>
                                              <p:attrName>ppt_h</p:attrName>
                                            </p:attrNameLst>
                                          </p:cBhvr>
                                          <p:tavLst>
                                            <p:tav tm="0">
                                              <p:val>
                                                <p:fltVal val="0"/>
                                              </p:val>
                                            </p:tav>
                                            <p:tav tm="100000">
                                              <p:val>
                                                <p:strVal val="#ppt_h"/>
                                              </p:val>
                                            </p:tav>
                                          </p:tavLst>
                                        </p:anim>
                                      </p:childTnLst>
                                    </p:cTn>
                                  </p:par>
                                  <p:par>
                                    <p:cTn id="82" presetID="6" presetClass="emph" presetSubtype="0" fill="hold" nodeType="withEffect" p14:presetBounceEnd="49500">
                                      <p:stCondLst>
                                        <p:cond delay="1250"/>
                                      </p:stCondLst>
                                      <p:childTnLst>
                                        <p:animScale p14:bounceEnd="49500">
                                          <p:cBhvr>
                                            <p:cTn id="83" dur="1000" fill="hold"/>
                                            <p:tgtEl>
                                              <p:spTgt spid="12"/>
                                            </p:tgtEl>
                                          </p:cBhvr>
                                          <p:by x="110000" y="110000"/>
                                        </p:animScale>
                                      </p:childTnLst>
                                    </p:cTn>
                                  </p:par>
                                  <p:par>
                                    <p:cTn id="84" presetID="8" presetClass="emph" presetSubtype="0" decel="100000" fill="hold" nodeType="withEffect">
                                      <p:stCondLst>
                                        <p:cond delay="1250"/>
                                      </p:stCondLst>
                                      <p:childTnLst>
                                        <p:animRot by="21600000">
                                          <p:cBhvr>
                                            <p:cTn id="85" dur="500" fill="hold"/>
                                            <p:tgtEl>
                                              <p:spTgt spid="12"/>
                                            </p:tgtEl>
                                            <p:attrNameLst>
                                              <p:attrName>r</p:attrName>
                                            </p:attrNameLst>
                                          </p:cBhvr>
                                        </p:animRot>
                                      </p:childTnLst>
                                    </p:cTn>
                                  </p:par>
                                  <p:par>
                                    <p:cTn id="86" presetID="6" presetClass="emph" presetSubtype="0" fill="hold" nodeType="withEffect">
                                      <p:stCondLst>
                                        <p:cond delay="1250"/>
                                      </p:stCondLst>
                                      <p:childTnLst>
                                        <p:animScale>
                                          <p:cBhvr>
                                            <p:cTn id="87" dur="250" fill="hold"/>
                                            <p:tgtEl>
                                              <p:spTgt spid="12"/>
                                            </p:tgtEl>
                                          </p:cBhvr>
                                          <p:by x="91000" y="91000"/>
                                        </p:animScale>
                                      </p:childTnLst>
                                    </p:cTn>
                                  </p:par>
                                  <p:par>
                                    <p:cTn id="88" presetID="23" presetClass="entr" presetSubtype="16" fill="hold" grpId="0" nodeType="withEffect">
                                      <p:stCondLst>
                                        <p:cond delay="1250"/>
                                      </p:stCondLst>
                                      <p:childTnLst>
                                        <p:set>
                                          <p:cBhvr>
                                            <p:cTn id="89" dur="1" fill="hold">
                                              <p:stCondLst>
                                                <p:cond delay="0"/>
                                              </p:stCondLst>
                                            </p:cTn>
                                            <p:tgtEl>
                                              <p:spTgt spid="102"/>
                                            </p:tgtEl>
                                            <p:attrNameLst>
                                              <p:attrName>style.visibility</p:attrName>
                                            </p:attrNameLst>
                                          </p:cBhvr>
                                          <p:to>
                                            <p:strVal val="visible"/>
                                          </p:to>
                                        </p:set>
                                        <p:anim calcmode="lin" valueType="num">
                                          <p:cBhvr>
                                            <p:cTn id="90" dur="250" fill="hold"/>
                                            <p:tgtEl>
                                              <p:spTgt spid="102"/>
                                            </p:tgtEl>
                                            <p:attrNameLst>
                                              <p:attrName>ppt_w</p:attrName>
                                            </p:attrNameLst>
                                          </p:cBhvr>
                                          <p:tavLst>
                                            <p:tav tm="0">
                                              <p:val>
                                                <p:fltVal val="0"/>
                                              </p:val>
                                            </p:tav>
                                            <p:tav tm="100000">
                                              <p:val>
                                                <p:strVal val="#ppt_w"/>
                                              </p:val>
                                            </p:tav>
                                          </p:tavLst>
                                        </p:anim>
                                        <p:anim calcmode="lin" valueType="num">
                                          <p:cBhvr>
                                            <p:cTn id="91" dur="250" fill="hold"/>
                                            <p:tgtEl>
                                              <p:spTgt spid="102"/>
                                            </p:tgtEl>
                                            <p:attrNameLst>
                                              <p:attrName>ppt_h</p:attrName>
                                            </p:attrNameLst>
                                          </p:cBhvr>
                                          <p:tavLst>
                                            <p:tav tm="0">
                                              <p:val>
                                                <p:fltVal val="0"/>
                                              </p:val>
                                            </p:tav>
                                            <p:tav tm="100000">
                                              <p:val>
                                                <p:strVal val="#ppt_h"/>
                                              </p:val>
                                            </p:tav>
                                          </p:tavLst>
                                        </p:anim>
                                      </p:childTnLst>
                                    </p:cTn>
                                  </p:par>
                                  <p:par>
                                    <p:cTn id="92" presetID="6" presetClass="emph" presetSubtype="0" fill="hold" grpId="1" nodeType="withEffect" p14:presetBounceEnd="99000">
                                      <p:stCondLst>
                                        <p:cond delay="1250"/>
                                      </p:stCondLst>
                                      <p:childTnLst>
                                        <p:animScale p14:bounceEnd="99000">
                                          <p:cBhvr>
                                            <p:cTn id="93" dur="1000" fill="hold"/>
                                            <p:tgtEl>
                                              <p:spTgt spid="102"/>
                                            </p:tgtEl>
                                          </p:cBhvr>
                                          <p:by x="110000" y="110000"/>
                                        </p:animScale>
                                      </p:childTnLst>
                                    </p:cTn>
                                  </p:par>
                                  <p:par>
                                    <p:cTn id="94" presetID="6" presetClass="emph" presetSubtype="0" fill="hold" grpId="2" nodeType="withEffect">
                                      <p:stCondLst>
                                        <p:cond delay="1250"/>
                                      </p:stCondLst>
                                      <p:childTnLst>
                                        <p:animScale>
                                          <p:cBhvr>
                                            <p:cTn id="95" dur="250" fill="hold"/>
                                            <p:tgtEl>
                                              <p:spTgt spid="102"/>
                                            </p:tgtEl>
                                          </p:cBhvr>
                                          <p:by x="91000" y="91000"/>
                                        </p:animScale>
                                      </p:childTnLst>
                                    </p:cTn>
                                  </p:par>
                                  <p:par>
                                    <p:cTn id="96" presetID="16" presetClass="entr" presetSubtype="37" fill="hold" nodeType="withEffect">
                                      <p:stCondLst>
                                        <p:cond delay="1500"/>
                                      </p:stCondLst>
                                      <p:childTnLst>
                                        <p:set>
                                          <p:cBhvr>
                                            <p:cTn id="97" dur="1" fill="hold">
                                              <p:stCondLst>
                                                <p:cond delay="0"/>
                                              </p:stCondLst>
                                            </p:cTn>
                                            <p:tgtEl>
                                              <p:spTgt spid="9"/>
                                            </p:tgtEl>
                                            <p:attrNameLst>
                                              <p:attrName>style.visibility</p:attrName>
                                            </p:attrNameLst>
                                          </p:cBhvr>
                                          <p:to>
                                            <p:strVal val="visible"/>
                                          </p:to>
                                        </p:set>
                                        <p:animEffect transition="in" filter="barn(outVertical)">
                                          <p:cBhvr>
                                            <p:cTn id="98" dur="250"/>
                                            <p:tgtEl>
                                              <p:spTgt spid="9"/>
                                            </p:tgtEl>
                                          </p:cBhvr>
                                        </p:animEffect>
                                      </p:childTnLst>
                                    </p:cTn>
                                  </p:par>
                                  <p:par>
                                    <p:cTn id="99" presetID="23" presetClass="entr" presetSubtype="16" fill="hold" nodeType="withEffect">
                                      <p:stCondLst>
                                        <p:cond delay="1500"/>
                                      </p:stCondLst>
                                      <p:childTnLst>
                                        <p:set>
                                          <p:cBhvr>
                                            <p:cTn id="100" dur="1" fill="hold">
                                              <p:stCondLst>
                                                <p:cond delay="0"/>
                                              </p:stCondLst>
                                            </p:cTn>
                                            <p:tgtEl>
                                              <p:spTgt spid="11"/>
                                            </p:tgtEl>
                                            <p:attrNameLst>
                                              <p:attrName>style.visibility</p:attrName>
                                            </p:attrNameLst>
                                          </p:cBhvr>
                                          <p:to>
                                            <p:strVal val="visible"/>
                                          </p:to>
                                        </p:set>
                                        <p:anim calcmode="lin" valueType="num">
                                          <p:cBhvr>
                                            <p:cTn id="101" dur="200" fill="hold"/>
                                            <p:tgtEl>
                                              <p:spTgt spid="11"/>
                                            </p:tgtEl>
                                            <p:attrNameLst>
                                              <p:attrName>ppt_w</p:attrName>
                                            </p:attrNameLst>
                                          </p:cBhvr>
                                          <p:tavLst>
                                            <p:tav tm="0">
                                              <p:val>
                                                <p:fltVal val="0"/>
                                              </p:val>
                                            </p:tav>
                                            <p:tav tm="100000">
                                              <p:val>
                                                <p:strVal val="#ppt_w"/>
                                              </p:val>
                                            </p:tav>
                                          </p:tavLst>
                                        </p:anim>
                                        <p:anim calcmode="lin" valueType="num">
                                          <p:cBhvr>
                                            <p:cTn id="102" dur="200" fill="hold"/>
                                            <p:tgtEl>
                                              <p:spTgt spid="11"/>
                                            </p:tgtEl>
                                            <p:attrNameLst>
                                              <p:attrName>ppt_h</p:attrName>
                                            </p:attrNameLst>
                                          </p:cBhvr>
                                          <p:tavLst>
                                            <p:tav tm="0">
                                              <p:val>
                                                <p:fltVal val="0"/>
                                              </p:val>
                                            </p:tav>
                                            <p:tav tm="100000">
                                              <p:val>
                                                <p:strVal val="#ppt_h"/>
                                              </p:val>
                                            </p:tav>
                                          </p:tavLst>
                                        </p:anim>
                                      </p:childTnLst>
                                    </p:cTn>
                                  </p:par>
                                  <p:par>
                                    <p:cTn id="103" presetID="6" presetClass="emph" presetSubtype="0" fill="hold" nodeType="withEffect" p14:presetBounceEnd="99000">
                                      <p:stCondLst>
                                        <p:cond delay="1500"/>
                                      </p:stCondLst>
                                      <p:childTnLst>
                                        <p:animScale p14:bounceEnd="99000">
                                          <p:cBhvr>
                                            <p:cTn id="104" dur="1000" fill="hold"/>
                                            <p:tgtEl>
                                              <p:spTgt spid="11"/>
                                            </p:tgtEl>
                                          </p:cBhvr>
                                          <p:by x="110000" y="110000"/>
                                        </p:animScale>
                                      </p:childTnLst>
                                    </p:cTn>
                                  </p:par>
                                  <p:par>
                                    <p:cTn id="105" presetID="64" presetClass="path" presetSubtype="0" decel="100000" fill="hold" nodeType="withEffect">
                                      <p:stCondLst>
                                        <p:cond delay="1500"/>
                                      </p:stCondLst>
                                      <p:childTnLst>
                                        <p:animMotion origin="layout" path="M -4.16667E-7 0.12523 L -4.16667E-7 4.44444E-6 " pathEditMode="relative" rAng="0" ptsTypes="AA">
                                          <p:cBhvr>
                                            <p:cTn id="106" dur="250" fill="hold"/>
                                            <p:tgtEl>
                                              <p:spTgt spid="11"/>
                                            </p:tgtEl>
                                            <p:attrNameLst>
                                              <p:attrName>ppt_x</p:attrName>
                                              <p:attrName>ppt_y</p:attrName>
                                            </p:attrNameLst>
                                          </p:cBhvr>
                                          <p:rCtr x="0" y="-6273"/>
                                        </p:animMotion>
                                      </p:childTnLst>
                                    </p:cTn>
                                  </p:par>
                                  <p:par>
                                    <p:cTn id="107" presetID="6" presetClass="emph" presetSubtype="0" accel="50000" decel="50000" fill="hold" nodeType="withEffect">
                                      <p:stCondLst>
                                        <p:cond delay="1500"/>
                                      </p:stCondLst>
                                      <p:childTnLst>
                                        <p:animScale>
                                          <p:cBhvr>
                                            <p:cTn id="108" dur="250" fill="hold"/>
                                            <p:tgtEl>
                                              <p:spTgt spid="11"/>
                                            </p:tgtEl>
                                          </p:cBhvr>
                                          <p:by x="91000" y="91000"/>
                                        </p:animScale>
                                      </p:childTnLst>
                                    </p:cTn>
                                  </p:par>
                                  <p:par>
                                    <p:cTn id="109" presetID="16" presetClass="entr" presetSubtype="37" fill="hold" nodeType="withEffect">
                                      <p:stCondLst>
                                        <p:cond delay="1600"/>
                                      </p:stCondLst>
                                      <p:childTnLst>
                                        <p:set>
                                          <p:cBhvr>
                                            <p:cTn id="110" dur="1" fill="hold">
                                              <p:stCondLst>
                                                <p:cond delay="0"/>
                                              </p:stCondLst>
                                            </p:cTn>
                                            <p:tgtEl>
                                              <p:spTgt spid="10"/>
                                            </p:tgtEl>
                                            <p:attrNameLst>
                                              <p:attrName>style.visibility</p:attrName>
                                            </p:attrNameLst>
                                          </p:cBhvr>
                                          <p:to>
                                            <p:strVal val="visible"/>
                                          </p:to>
                                        </p:set>
                                        <p:animEffect transition="in" filter="barn(outVertical)">
                                          <p:cBhvr>
                                            <p:cTn id="111" dur="2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102" grpId="1" animBg="1"/>
          <p:bldP spid="102" grpId="2" animBg="1"/>
          <p:bldP spid="101" grpId="0" animBg="1"/>
          <p:bldP spid="101" grpId="1" animBg="1"/>
          <p:bldP spid="101"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6"/>
                                            </p:tgtEl>
                                            <p:attrNameLst>
                                              <p:attrName>style.visibility</p:attrName>
                                            </p:attrNameLst>
                                          </p:cBhvr>
                                          <p:to>
                                            <p:strVal val="visible"/>
                                          </p:to>
                                        </p:set>
                                        <p:anim calcmode="lin" valueType="num">
                                          <p:cBhvr>
                                            <p:cTn id="54" dur="200" fill="hold"/>
                                            <p:tgtEl>
                                              <p:spTgt spid="6"/>
                                            </p:tgtEl>
                                            <p:attrNameLst>
                                              <p:attrName>ppt_w</p:attrName>
                                            </p:attrNameLst>
                                          </p:cBhvr>
                                          <p:tavLst>
                                            <p:tav tm="0">
                                              <p:val>
                                                <p:fltVal val="0"/>
                                              </p:val>
                                            </p:tav>
                                            <p:tav tm="100000">
                                              <p:val>
                                                <p:strVal val="#ppt_w"/>
                                              </p:val>
                                            </p:tav>
                                          </p:tavLst>
                                        </p:anim>
                                        <p:anim calcmode="lin" valueType="num">
                                          <p:cBhvr>
                                            <p:cTn id="55" dur="200" fill="hold"/>
                                            <p:tgtEl>
                                              <p:spTgt spid="6"/>
                                            </p:tgtEl>
                                            <p:attrNameLst>
                                              <p:attrName>ppt_h</p:attrName>
                                            </p:attrNameLst>
                                          </p:cBhvr>
                                          <p:tavLst>
                                            <p:tav tm="0">
                                              <p:val>
                                                <p:fltVal val="0"/>
                                              </p:val>
                                            </p:tav>
                                            <p:tav tm="100000">
                                              <p:val>
                                                <p:strVal val="#ppt_h"/>
                                              </p:val>
                                            </p:tav>
                                          </p:tavLst>
                                        </p:anim>
                                      </p:childTnLst>
                                    </p:cTn>
                                  </p:par>
                                  <p:par>
                                    <p:cTn id="56" presetID="6" presetClass="emph" presetSubtype="0" fill="hold" nodeType="withEffect">
                                      <p:stCondLst>
                                        <p:cond delay="600"/>
                                      </p:stCondLst>
                                      <p:childTnLst>
                                        <p:animScale>
                                          <p:cBhvr>
                                            <p:cTn id="57" dur="1000" fill="hold"/>
                                            <p:tgtEl>
                                              <p:spTgt spid="6"/>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6"/>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6"/>
                                            </p:tgtEl>
                                          </p:cBhvr>
                                          <p:by x="91000" y="91000"/>
                                        </p:animScale>
                                      </p:childTnLst>
                                    </p:cTn>
                                  </p:par>
                                  <p:par>
                                    <p:cTn id="62" presetID="23" presetClass="entr" presetSubtype="16" fill="hold" grpId="0" nodeType="withEffect">
                                      <p:stCondLst>
                                        <p:cond delay="700"/>
                                      </p:stCondLst>
                                      <p:childTnLst>
                                        <p:set>
                                          <p:cBhvr>
                                            <p:cTn id="63" dur="1" fill="hold">
                                              <p:stCondLst>
                                                <p:cond delay="0"/>
                                              </p:stCondLst>
                                            </p:cTn>
                                            <p:tgtEl>
                                              <p:spTgt spid="101"/>
                                            </p:tgtEl>
                                            <p:attrNameLst>
                                              <p:attrName>style.visibility</p:attrName>
                                            </p:attrNameLst>
                                          </p:cBhvr>
                                          <p:to>
                                            <p:strVal val="visible"/>
                                          </p:to>
                                        </p:set>
                                        <p:anim calcmode="lin" valueType="num">
                                          <p:cBhvr>
                                            <p:cTn id="64" dur="250" fill="hold"/>
                                            <p:tgtEl>
                                              <p:spTgt spid="101"/>
                                            </p:tgtEl>
                                            <p:attrNameLst>
                                              <p:attrName>ppt_w</p:attrName>
                                            </p:attrNameLst>
                                          </p:cBhvr>
                                          <p:tavLst>
                                            <p:tav tm="0">
                                              <p:val>
                                                <p:fltVal val="0"/>
                                              </p:val>
                                            </p:tav>
                                            <p:tav tm="100000">
                                              <p:val>
                                                <p:strVal val="#ppt_w"/>
                                              </p:val>
                                            </p:tav>
                                          </p:tavLst>
                                        </p:anim>
                                        <p:anim calcmode="lin" valueType="num">
                                          <p:cBhvr>
                                            <p:cTn id="65" dur="250" fill="hold"/>
                                            <p:tgtEl>
                                              <p:spTgt spid="101"/>
                                            </p:tgtEl>
                                            <p:attrNameLst>
                                              <p:attrName>ppt_h</p:attrName>
                                            </p:attrNameLst>
                                          </p:cBhvr>
                                          <p:tavLst>
                                            <p:tav tm="0">
                                              <p:val>
                                                <p:fltVal val="0"/>
                                              </p:val>
                                            </p:tav>
                                            <p:tav tm="100000">
                                              <p:val>
                                                <p:strVal val="#ppt_h"/>
                                              </p:val>
                                            </p:tav>
                                          </p:tavLst>
                                        </p:anim>
                                      </p:childTnLst>
                                    </p:cTn>
                                  </p:par>
                                  <p:par>
                                    <p:cTn id="66" presetID="6" presetClass="emph" presetSubtype="0" fill="hold" grpId="1" nodeType="withEffect">
                                      <p:stCondLst>
                                        <p:cond delay="700"/>
                                      </p:stCondLst>
                                      <p:childTnLst>
                                        <p:animScale>
                                          <p:cBhvr>
                                            <p:cTn id="67" dur="1000" fill="hold"/>
                                            <p:tgtEl>
                                              <p:spTgt spid="101"/>
                                            </p:tgtEl>
                                          </p:cBhvr>
                                          <p:by x="110000" y="110000"/>
                                        </p:animScale>
                                      </p:childTnLst>
                                    </p:cTn>
                                  </p:par>
                                  <p:par>
                                    <p:cTn id="68" presetID="6" presetClass="emph" presetSubtype="0" fill="hold" grpId="2" nodeType="withEffect">
                                      <p:stCondLst>
                                        <p:cond delay="700"/>
                                      </p:stCondLst>
                                      <p:childTnLst>
                                        <p:animScale>
                                          <p:cBhvr>
                                            <p:cTn id="69" dur="250" fill="hold"/>
                                            <p:tgtEl>
                                              <p:spTgt spid="101"/>
                                            </p:tgtEl>
                                          </p:cBhvr>
                                          <p:by x="91000" y="91000"/>
                                        </p:animScale>
                                      </p:childTnLst>
                                    </p:cTn>
                                  </p:par>
                                  <p:par>
                                    <p:cTn id="70" presetID="1" presetClass="entr" presetSubtype="0" fill="hold" nodeType="withEffect">
                                      <p:stCondLst>
                                        <p:cond delay="900"/>
                                      </p:stCondLst>
                                      <p:childTnLst>
                                        <p:set>
                                          <p:cBhvr>
                                            <p:cTn id="71" dur="1" fill="hold">
                                              <p:stCondLst>
                                                <p:cond delay="0"/>
                                              </p:stCondLst>
                                            </p:cTn>
                                            <p:tgtEl>
                                              <p:spTgt spid="16"/>
                                            </p:tgtEl>
                                            <p:attrNameLst>
                                              <p:attrName>style.visibility</p:attrName>
                                            </p:attrNameLst>
                                          </p:cBhvr>
                                          <p:to>
                                            <p:strVal val="visible"/>
                                          </p:to>
                                        </p:set>
                                      </p:childTnLst>
                                    </p:cTn>
                                  </p:par>
                                  <p:par>
                                    <p:cTn id="72" presetID="8" presetClass="emph" presetSubtype="0" fill="hold" nodeType="withEffect">
                                      <p:stCondLst>
                                        <p:cond delay="890"/>
                                      </p:stCondLst>
                                      <p:childTnLst>
                                        <p:animRot by="-10800000">
                                          <p:cBhvr>
                                            <p:cTn id="73" dur="10" fill="hold"/>
                                            <p:tgtEl>
                                              <p:spTgt spid="16"/>
                                            </p:tgtEl>
                                            <p:attrNameLst>
                                              <p:attrName>r</p:attrName>
                                            </p:attrNameLst>
                                          </p:cBhvr>
                                        </p:animRot>
                                      </p:childTnLst>
                                    </p:cTn>
                                  </p:par>
                                  <p:par>
                                    <p:cTn id="74" presetID="8" presetClass="emph" presetSubtype="0" accel="52000" fill="hold" nodeType="withEffect">
                                      <p:stCondLst>
                                        <p:cond delay="900"/>
                                      </p:stCondLst>
                                      <p:childTnLst>
                                        <p:animRot by="10800000">
                                          <p:cBhvr>
                                            <p:cTn id="75" dur="1000" fill="hold"/>
                                            <p:tgtEl>
                                              <p:spTgt spid="16"/>
                                            </p:tgtEl>
                                            <p:attrNameLst>
                                              <p:attrName>r</p:attrName>
                                            </p:attrNameLst>
                                          </p:cBhvr>
                                        </p:animRot>
                                      </p:childTnLst>
                                    </p:cTn>
                                  </p:par>
                                  <p:par>
                                    <p:cTn id="76" presetID="64" presetClass="path" presetSubtype="0" accel="50000" decel="50000" fill="hold" nodeType="withEffect">
                                      <p:stCondLst>
                                        <p:cond delay="900"/>
                                      </p:stCondLst>
                                      <p:childTnLst>
                                        <p:animMotion origin="layout" path="M -4.16667E-6 0.04051 L -4.16667E-6 -3.33333E-6 " pathEditMode="relative" rAng="0" ptsTypes="AA">
                                          <p:cBhvr>
                                            <p:cTn id="77" dur="250" fill="hold"/>
                                            <p:tgtEl>
                                              <p:spTgt spid="16"/>
                                            </p:tgtEl>
                                            <p:attrNameLst>
                                              <p:attrName>ppt_x</p:attrName>
                                              <p:attrName>ppt_y</p:attrName>
                                            </p:attrNameLst>
                                          </p:cBhvr>
                                          <p:rCtr x="0" y="-2037"/>
                                        </p:animMotion>
                                      </p:childTnLst>
                                    </p:cTn>
                                  </p:par>
                                  <p:par>
                                    <p:cTn id="78" presetID="23" presetClass="entr" presetSubtype="16" fill="hold" nodeType="withEffect">
                                      <p:stCondLst>
                                        <p:cond delay="1250"/>
                                      </p:stCondLst>
                                      <p:childTnLst>
                                        <p:set>
                                          <p:cBhvr>
                                            <p:cTn id="79" dur="1" fill="hold">
                                              <p:stCondLst>
                                                <p:cond delay="0"/>
                                              </p:stCondLst>
                                            </p:cTn>
                                            <p:tgtEl>
                                              <p:spTgt spid="12"/>
                                            </p:tgtEl>
                                            <p:attrNameLst>
                                              <p:attrName>style.visibility</p:attrName>
                                            </p:attrNameLst>
                                          </p:cBhvr>
                                          <p:to>
                                            <p:strVal val="visible"/>
                                          </p:to>
                                        </p:set>
                                        <p:anim calcmode="lin" valueType="num">
                                          <p:cBhvr>
                                            <p:cTn id="80" dur="250" fill="hold"/>
                                            <p:tgtEl>
                                              <p:spTgt spid="12"/>
                                            </p:tgtEl>
                                            <p:attrNameLst>
                                              <p:attrName>ppt_w</p:attrName>
                                            </p:attrNameLst>
                                          </p:cBhvr>
                                          <p:tavLst>
                                            <p:tav tm="0">
                                              <p:val>
                                                <p:fltVal val="0"/>
                                              </p:val>
                                            </p:tav>
                                            <p:tav tm="100000">
                                              <p:val>
                                                <p:strVal val="#ppt_w"/>
                                              </p:val>
                                            </p:tav>
                                          </p:tavLst>
                                        </p:anim>
                                        <p:anim calcmode="lin" valueType="num">
                                          <p:cBhvr>
                                            <p:cTn id="81" dur="250" fill="hold"/>
                                            <p:tgtEl>
                                              <p:spTgt spid="12"/>
                                            </p:tgtEl>
                                            <p:attrNameLst>
                                              <p:attrName>ppt_h</p:attrName>
                                            </p:attrNameLst>
                                          </p:cBhvr>
                                          <p:tavLst>
                                            <p:tav tm="0">
                                              <p:val>
                                                <p:fltVal val="0"/>
                                              </p:val>
                                            </p:tav>
                                            <p:tav tm="100000">
                                              <p:val>
                                                <p:strVal val="#ppt_h"/>
                                              </p:val>
                                            </p:tav>
                                          </p:tavLst>
                                        </p:anim>
                                      </p:childTnLst>
                                    </p:cTn>
                                  </p:par>
                                  <p:par>
                                    <p:cTn id="82" presetID="6" presetClass="emph" presetSubtype="0" fill="hold" nodeType="withEffect">
                                      <p:stCondLst>
                                        <p:cond delay="1250"/>
                                      </p:stCondLst>
                                      <p:childTnLst>
                                        <p:animScale>
                                          <p:cBhvr>
                                            <p:cTn id="83" dur="1000" fill="hold"/>
                                            <p:tgtEl>
                                              <p:spTgt spid="12"/>
                                            </p:tgtEl>
                                          </p:cBhvr>
                                          <p:by x="110000" y="110000"/>
                                        </p:animScale>
                                      </p:childTnLst>
                                    </p:cTn>
                                  </p:par>
                                  <p:par>
                                    <p:cTn id="84" presetID="8" presetClass="emph" presetSubtype="0" decel="100000" fill="hold" nodeType="withEffect">
                                      <p:stCondLst>
                                        <p:cond delay="1250"/>
                                      </p:stCondLst>
                                      <p:childTnLst>
                                        <p:animRot by="21600000">
                                          <p:cBhvr>
                                            <p:cTn id="85" dur="500" fill="hold"/>
                                            <p:tgtEl>
                                              <p:spTgt spid="12"/>
                                            </p:tgtEl>
                                            <p:attrNameLst>
                                              <p:attrName>r</p:attrName>
                                            </p:attrNameLst>
                                          </p:cBhvr>
                                        </p:animRot>
                                      </p:childTnLst>
                                    </p:cTn>
                                  </p:par>
                                  <p:par>
                                    <p:cTn id="86" presetID="6" presetClass="emph" presetSubtype="0" fill="hold" nodeType="withEffect">
                                      <p:stCondLst>
                                        <p:cond delay="1250"/>
                                      </p:stCondLst>
                                      <p:childTnLst>
                                        <p:animScale>
                                          <p:cBhvr>
                                            <p:cTn id="87" dur="250" fill="hold"/>
                                            <p:tgtEl>
                                              <p:spTgt spid="12"/>
                                            </p:tgtEl>
                                          </p:cBhvr>
                                          <p:by x="91000" y="91000"/>
                                        </p:animScale>
                                      </p:childTnLst>
                                    </p:cTn>
                                  </p:par>
                                  <p:par>
                                    <p:cTn id="88" presetID="23" presetClass="entr" presetSubtype="16" fill="hold" grpId="0" nodeType="withEffect">
                                      <p:stCondLst>
                                        <p:cond delay="1250"/>
                                      </p:stCondLst>
                                      <p:childTnLst>
                                        <p:set>
                                          <p:cBhvr>
                                            <p:cTn id="89" dur="1" fill="hold">
                                              <p:stCondLst>
                                                <p:cond delay="0"/>
                                              </p:stCondLst>
                                            </p:cTn>
                                            <p:tgtEl>
                                              <p:spTgt spid="102"/>
                                            </p:tgtEl>
                                            <p:attrNameLst>
                                              <p:attrName>style.visibility</p:attrName>
                                            </p:attrNameLst>
                                          </p:cBhvr>
                                          <p:to>
                                            <p:strVal val="visible"/>
                                          </p:to>
                                        </p:set>
                                        <p:anim calcmode="lin" valueType="num">
                                          <p:cBhvr>
                                            <p:cTn id="90" dur="250" fill="hold"/>
                                            <p:tgtEl>
                                              <p:spTgt spid="102"/>
                                            </p:tgtEl>
                                            <p:attrNameLst>
                                              <p:attrName>ppt_w</p:attrName>
                                            </p:attrNameLst>
                                          </p:cBhvr>
                                          <p:tavLst>
                                            <p:tav tm="0">
                                              <p:val>
                                                <p:fltVal val="0"/>
                                              </p:val>
                                            </p:tav>
                                            <p:tav tm="100000">
                                              <p:val>
                                                <p:strVal val="#ppt_w"/>
                                              </p:val>
                                            </p:tav>
                                          </p:tavLst>
                                        </p:anim>
                                        <p:anim calcmode="lin" valueType="num">
                                          <p:cBhvr>
                                            <p:cTn id="91" dur="250" fill="hold"/>
                                            <p:tgtEl>
                                              <p:spTgt spid="102"/>
                                            </p:tgtEl>
                                            <p:attrNameLst>
                                              <p:attrName>ppt_h</p:attrName>
                                            </p:attrNameLst>
                                          </p:cBhvr>
                                          <p:tavLst>
                                            <p:tav tm="0">
                                              <p:val>
                                                <p:fltVal val="0"/>
                                              </p:val>
                                            </p:tav>
                                            <p:tav tm="100000">
                                              <p:val>
                                                <p:strVal val="#ppt_h"/>
                                              </p:val>
                                            </p:tav>
                                          </p:tavLst>
                                        </p:anim>
                                      </p:childTnLst>
                                    </p:cTn>
                                  </p:par>
                                  <p:par>
                                    <p:cTn id="92" presetID="6" presetClass="emph" presetSubtype="0" fill="hold" grpId="1" nodeType="withEffect">
                                      <p:stCondLst>
                                        <p:cond delay="1250"/>
                                      </p:stCondLst>
                                      <p:childTnLst>
                                        <p:animScale>
                                          <p:cBhvr>
                                            <p:cTn id="93" dur="1000" fill="hold"/>
                                            <p:tgtEl>
                                              <p:spTgt spid="102"/>
                                            </p:tgtEl>
                                          </p:cBhvr>
                                          <p:by x="110000" y="110000"/>
                                        </p:animScale>
                                      </p:childTnLst>
                                    </p:cTn>
                                  </p:par>
                                  <p:par>
                                    <p:cTn id="94" presetID="6" presetClass="emph" presetSubtype="0" fill="hold" grpId="2" nodeType="withEffect">
                                      <p:stCondLst>
                                        <p:cond delay="1250"/>
                                      </p:stCondLst>
                                      <p:childTnLst>
                                        <p:animScale>
                                          <p:cBhvr>
                                            <p:cTn id="95" dur="250" fill="hold"/>
                                            <p:tgtEl>
                                              <p:spTgt spid="102"/>
                                            </p:tgtEl>
                                          </p:cBhvr>
                                          <p:by x="91000" y="91000"/>
                                        </p:animScale>
                                      </p:childTnLst>
                                    </p:cTn>
                                  </p:par>
                                  <p:par>
                                    <p:cTn id="96" presetID="16" presetClass="entr" presetSubtype="37" fill="hold" nodeType="withEffect">
                                      <p:stCondLst>
                                        <p:cond delay="1500"/>
                                      </p:stCondLst>
                                      <p:childTnLst>
                                        <p:set>
                                          <p:cBhvr>
                                            <p:cTn id="97" dur="1" fill="hold">
                                              <p:stCondLst>
                                                <p:cond delay="0"/>
                                              </p:stCondLst>
                                            </p:cTn>
                                            <p:tgtEl>
                                              <p:spTgt spid="9"/>
                                            </p:tgtEl>
                                            <p:attrNameLst>
                                              <p:attrName>style.visibility</p:attrName>
                                            </p:attrNameLst>
                                          </p:cBhvr>
                                          <p:to>
                                            <p:strVal val="visible"/>
                                          </p:to>
                                        </p:set>
                                        <p:animEffect transition="in" filter="barn(outVertical)">
                                          <p:cBhvr>
                                            <p:cTn id="98" dur="250"/>
                                            <p:tgtEl>
                                              <p:spTgt spid="9"/>
                                            </p:tgtEl>
                                          </p:cBhvr>
                                        </p:animEffect>
                                      </p:childTnLst>
                                    </p:cTn>
                                  </p:par>
                                  <p:par>
                                    <p:cTn id="99" presetID="23" presetClass="entr" presetSubtype="16" fill="hold" nodeType="withEffect">
                                      <p:stCondLst>
                                        <p:cond delay="1500"/>
                                      </p:stCondLst>
                                      <p:childTnLst>
                                        <p:set>
                                          <p:cBhvr>
                                            <p:cTn id="100" dur="1" fill="hold">
                                              <p:stCondLst>
                                                <p:cond delay="0"/>
                                              </p:stCondLst>
                                            </p:cTn>
                                            <p:tgtEl>
                                              <p:spTgt spid="11"/>
                                            </p:tgtEl>
                                            <p:attrNameLst>
                                              <p:attrName>style.visibility</p:attrName>
                                            </p:attrNameLst>
                                          </p:cBhvr>
                                          <p:to>
                                            <p:strVal val="visible"/>
                                          </p:to>
                                        </p:set>
                                        <p:anim calcmode="lin" valueType="num">
                                          <p:cBhvr>
                                            <p:cTn id="101" dur="200" fill="hold"/>
                                            <p:tgtEl>
                                              <p:spTgt spid="11"/>
                                            </p:tgtEl>
                                            <p:attrNameLst>
                                              <p:attrName>ppt_w</p:attrName>
                                            </p:attrNameLst>
                                          </p:cBhvr>
                                          <p:tavLst>
                                            <p:tav tm="0">
                                              <p:val>
                                                <p:fltVal val="0"/>
                                              </p:val>
                                            </p:tav>
                                            <p:tav tm="100000">
                                              <p:val>
                                                <p:strVal val="#ppt_w"/>
                                              </p:val>
                                            </p:tav>
                                          </p:tavLst>
                                        </p:anim>
                                        <p:anim calcmode="lin" valueType="num">
                                          <p:cBhvr>
                                            <p:cTn id="102" dur="200" fill="hold"/>
                                            <p:tgtEl>
                                              <p:spTgt spid="11"/>
                                            </p:tgtEl>
                                            <p:attrNameLst>
                                              <p:attrName>ppt_h</p:attrName>
                                            </p:attrNameLst>
                                          </p:cBhvr>
                                          <p:tavLst>
                                            <p:tav tm="0">
                                              <p:val>
                                                <p:fltVal val="0"/>
                                              </p:val>
                                            </p:tav>
                                            <p:tav tm="100000">
                                              <p:val>
                                                <p:strVal val="#ppt_h"/>
                                              </p:val>
                                            </p:tav>
                                          </p:tavLst>
                                        </p:anim>
                                      </p:childTnLst>
                                    </p:cTn>
                                  </p:par>
                                  <p:par>
                                    <p:cTn id="103" presetID="6" presetClass="emph" presetSubtype="0" fill="hold" nodeType="withEffect">
                                      <p:stCondLst>
                                        <p:cond delay="1500"/>
                                      </p:stCondLst>
                                      <p:childTnLst>
                                        <p:animScale>
                                          <p:cBhvr>
                                            <p:cTn id="104" dur="1000" fill="hold"/>
                                            <p:tgtEl>
                                              <p:spTgt spid="11"/>
                                            </p:tgtEl>
                                          </p:cBhvr>
                                          <p:by x="110000" y="110000"/>
                                        </p:animScale>
                                      </p:childTnLst>
                                    </p:cTn>
                                  </p:par>
                                  <p:par>
                                    <p:cTn id="105" presetID="64" presetClass="path" presetSubtype="0" decel="100000" fill="hold" nodeType="withEffect">
                                      <p:stCondLst>
                                        <p:cond delay="1500"/>
                                      </p:stCondLst>
                                      <p:childTnLst>
                                        <p:animMotion origin="layout" path="M -4.16667E-7 0.12523 L -4.16667E-7 4.44444E-6 " pathEditMode="relative" rAng="0" ptsTypes="AA">
                                          <p:cBhvr>
                                            <p:cTn id="106" dur="250" fill="hold"/>
                                            <p:tgtEl>
                                              <p:spTgt spid="11"/>
                                            </p:tgtEl>
                                            <p:attrNameLst>
                                              <p:attrName>ppt_x</p:attrName>
                                              <p:attrName>ppt_y</p:attrName>
                                            </p:attrNameLst>
                                          </p:cBhvr>
                                          <p:rCtr x="0" y="-6273"/>
                                        </p:animMotion>
                                      </p:childTnLst>
                                    </p:cTn>
                                  </p:par>
                                  <p:par>
                                    <p:cTn id="107" presetID="6" presetClass="emph" presetSubtype="0" accel="50000" decel="50000" fill="hold" nodeType="withEffect">
                                      <p:stCondLst>
                                        <p:cond delay="1500"/>
                                      </p:stCondLst>
                                      <p:childTnLst>
                                        <p:animScale>
                                          <p:cBhvr>
                                            <p:cTn id="108" dur="250" fill="hold"/>
                                            <p:tgtEl>
                                              <p:spTgt spid="11"/>
                                            </p:tgtEl>
                                          </p:cBhvr>
                                          <p:by x="91000" y="91000"/>
                                        </p:animScale>
                                      </p:childTnLst>
                                    </p:cTn>
                                  </p:par>
                                  <p:par>
                                    <p:cTn id="109" presetID="16" presetClass="entr" presetSubtype="37" fill="hold" nodeType="withEffect">
                                      <p:stCondLst>
                                        <p:cond delay="1600"/>
                                      </p:stCondLst>
                                      <p:childTnLst>
                                        <p:set>
                                          <p:cBhvr>
                                            <p:cTn id="110" dur="1" fill="hold">
                                              <p:stCondLst>
                                                <p:cond delay="0"/>
                                              </p:stCondLst>
                                            </p:cTn>
                                            <p:tgtEl>
                                              <p:spTgt spid="10"/>
                                            </p:tgtEl>
                                            <p:attrNameLst>
                                              <p:attrName>style.visibility</p:attrName>
                                            </p:attrNameLst>
                                          </p:cBhvr>
                                          <p:to>
                                            <p:strVal val="visible"/>
                                          </p:to>
                                        </p:set>
                                        <p:animEffect transition="in" filter="barn(outVertical)">
                                          <p:cBhvr>
                                            <p:cTn id="111" dur="2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102" grpId="1" animBg="1"/>
          <p:bldP spid="102" grpId="2" animBg="1"/>
          <p:bldP spid="101" grpId="0" animBg="1"/>
          <p:bldP spid="101" grpId="1" animBg="1"/>
          <p:bldP spid="101"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Section Header Designers">
    <p:bg>
      <p:bgPr>
        <a:solidFill>
          <a:srgbClr val="51154B"/>
        </a:solidFill>
        <a:effectLst/>
      </p:bgPr>
    </p:bg>
    <p:spTree>
      <p:nvGrpSpPr>
        <p:cNvPr id="1" name=""/>
        <p:cNvGrpSpPr/>
        <p:nvPr/>
      </p:nvGrpSpPr>
      <p:grpSpPr>
        <a:xfrm>
          <a:off x="0" y="0"/>
          <a:ext cx="0" cy="0"/>
          <a:chOff x="0" y="0"/>
          <a:chExt cx="0" cy="0"/>
        </a:xfrm>
      </p:grpSpPr>
      <p:sp>
        <p:nvSpPr>
          <p:cNvPr id="199" name="Oval 5">
            <a:extLst>
              <a:ext uri="{FF2B5EF4-FFF2-40B4-BE49-F238E27FC236}">
                <a16:creationId xmlns:a16="http://schemas.microsoft.com/office/drawing/2014/main" id="{07267000-6F31-454D-A03B-C982B2A94807}"/>
              </a:ext>
            </a:extLst>
          </p:cNvPr>
          <p:cNvSpPr>
            <a:spLocks noChangeArrowheads="1"/>
          </p:cNvSpPr>
          <p:nvPr userDrawn="1"/>
        </p:nvSpPr>
        <p:spPr bwMode="auto">
          <a:xfrm>
            <a:off x="8138778" y="3696374"/>
            <a:ext cx="1395010" cy="139669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0" name="Oval 6">
            <a:extLst>
              <a:ext uri="{FF2B5EF4-FFF2-40B4-BE49-F238E27FC236}">
                <a16:creationId xmlns:a16="http://schemas.microsoft.com/office/drawing/2014/main" id="{47750CF7-D5DB-47BF-9B5A-B05F7CEFBF95}"/>
              </a:ext>
            </a:extLst>
          </p:cNvPr>
          <p:cNvSpPr>
            <a:spLocks noChangeArrowheads="1"/>
          </p:cNvSpPr>
          <p:nvPr userDrawn="1"/>
        </p:nvSpPr>
        <p:spPr bwMode="auto">
          <a:xfrm>
            <a:off x="10254064" y="3696374"/>
            <a:ext cx="1395010" cy="139669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1" name="Oval 7">
            <a:extLst>
              <a:ext uri="{FF2B5EF4-FFF2-40B4-BE49-F238E27FC236}">
                <a16:creationId xmlns:a16="http://schemas.microsoft.com/office/drawing/2014/main" id="{64145137-0117-433D-8305-2FA9EA320E76}"/>
              </a:ext>
            </a:extLst>
          </p:cNvPr>
          <p:cNvSpPr>
            <a:spLocks noChangeArrowheads="1"/>
          </p:cNvSpPr>
          <p:nvPr userDrawn="1"/>
        </p:nvSpPr>
        <p:spPr bwMode="auto">
          <a:xfrm>
            <a:off x="8911593" y="2522220"/>
            <a:ext cx="1964668" cy="1962784"/>
          </a:xfrm>
          <a:prstGeom prst="ellipse">
            <a:avLst/>
          </a:prstGeom>
          <a:solidFill>
            <a:srgbClr val="D5F8F9"/>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32" name="Group 31">
            <a:extLst>
              <a:ext uri="{FF2B5EF4-FFF2-40B4-BE49-F238E27FC236}">
                <a16:creationId xmlns:a16="http://schemas.microsoft.com/office/drawing/2014/main" id="{D780E4E7-E4DF-47B8-A277-74A2C172D2AA}"/>
              </a:ext>
            </a:extLst>
          </p:cNvPr>
          <p:cNvGrpSpPr/>
          <p:nvPr userDrawn="1"/>
        </p:nvGrpSpPr>
        <p:grpSpPr>
          <a:xfrm>
            <a:off x="9071596" y="2950794"/>
            <a:ext cx="344114" cy="624127"/>
            <a:chOff x="9071596" y="2950794"/>
            <a:chExt cx="344114" cy="624127"/>
          </a:xfrm>
        </p:grpSpPr>
        <p:sp>
          <p:nvSpPr>
            <p:cNvPr id="202" name="Line 8">
              <a:extLst>
                <a:ext uri="{FF2B5EF4-FFF2-40B4-BE49-F238E27FC236}">
                  <a16:creationId xmlns:a16="http://schemas.microsoft.com/office/drawing/2014/main" id="{92FD5591-5A8A-4A02-8E1D-178A653DA77E}"/>
                </a:ext>
              </a:extLst>
            </p:cNvPr>
            <p:cNvSpPr>
              <a:spLocks noChangeShapeType="1"/>
            </p:cNvSpPr>
            <p:nvPr userDrawn="1"/>
          </p:nvSpPr>
          <p:spPr bwMode="auto">
            <a:xfrm flipV="1">
              <a:off x="9162685" y="2950794"/>
              <a:ext cx="0" cy="624127"/>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3" name="Line 9">
              <a:extLst>
                <a:ext uri="{FF2B5EF4-FFF2-40B4-BE49-F238E27FC236}">
                  <a16:creationId xmlns:a16="http://schemas.microsoft.com/office/drawing/2014/main" id="{B2584EC0-CB13-4885-8424-F1DE709AF661}"/>
                </a:ext>
              </a:extLst>
            </p:cNvPr>
            <p:cNvSpPr>
              <a:spLocks noChangeShapeType="1"/>
            </p:cNvSpPr>
            <p:nvPr userDrawn="1"/>
          </p:nvSpPr>
          <p:spPr bwMode="auto">
            <a:xfrm flipV="1">
              <a:off x="9253774" y="2950794"/>
              <a:ext cx="0" cy="624127"/>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4" name="Line 10">
              <a:extLst>
                <a:ext uri="{FF2B5EF4-FFF2-40B4-BE49-F238E27FC236}">
                  <a16:creationId xmlns:a16="http://schemas.microsoft.com/office/drawing/2014/main" id="{30446803-B04D-4363-A86E-DA37B840BD27}"/>
                </a:ext>
              </a:extLst>
            </p:cNvPr>
            <p:cNvSpPr>
              <a:spLocks noChangeShapeType="1"/>
            </p:cNvSpPr>
            <p:nvPr userDrawn="1"/>
          </p:nvSpPr>
          <p:spPr bwMode="auto">
            <a:xfrm flipV="1">
              <a:off x="9344863" y="2950794"/>
              <a:ext cx="0" cy="624127"/>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5" name="Line 11">
              <a:extLst>
                <a:ext uri="{FF2B5EF4-FFF2-40B4-BE49-F238E27FC236}">
                  <a16:creationId xmlns:a16="http://schemas.microsoft.com/office/drawing/2014/main" id="{E289F408-78DF-4FD7-93DD-4A0DF077B36F}"/>
                </a:ext>
              </a:extLst>
            </p:cNvPr>
            <p:cNvSpPr>
              <a:spLocks noChangeShapeType="1"/>
            </p:cNvSpPr>
            <p:nvPr userDrawn="1"/>
          </p:nvSpPr>
          <p:spPr bwMode="auto">
            <a:xfrm flipH="1">
              <a:off x="9071596" y="3210566"/>
              <a:ext cx="344114"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6" name="Line 12">
              <a:extLst>
                <a:ext uri="{FF2B5EF4-FFF2-40B4-BE49-F238E27FC236}">
                  <a16:creationId xmlns:a16="http://schemas.microsoft.com/office/drawing/2014/main" id="{D679FA7B-46F9-4CEF-B961-A2878B4C5E58}"/>
                </a:ext>
              </a:extLst>
            </p:cNvPr>
            <p:cNvSpPr>
              <a:spLocks noChangeShapeType="1"/>
            </p:cNvSpPr>
            <p:nvPr userDrawn="1"/>
          </p:nvSpPr>
          <p:spPr bwMode="auto">
            <a:xfrm flipH="1">
              <a:off x="9071596" y="3082367"/>
              <a:ext cx="344114"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7" name="Line 13">
              <a:extLst>
                <a:ext uri="{FF2B5EF4-FFF2-40B4-BE49-F238E27FC236}">
                  <a16:creationId xmlns:a16="http://schemas.microsoft.com/office/drawing/2014/main" id="{0A9BFAC0-0734-4F7F-924D-C68FC6F301E7}"/>
                </a:ext>
              </a:extLst>
            </p:cNvPr>
            <p:cNvSpPr>
              <a:spLocks noChangeShapeType="1"/>
            </p:cNvSpPr>
            <p:nvPr userDrawn="1"/>
          </p:nvSpPr>
          <p:spPr bwMode="auto">
            <a:xfrm flipH="1">
              <a:off x="9071596" y="2950794"/>
              <a:ext cx="344114"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28" name="Group 27">
            <a:extLst>
              <a:ext uri="{FF2B5EF4-FFF2-40B4-BE49-F238E27FC236}">
                <a16:creationId xmlns:a16="http://schemas.microsoft.com/office/drawing/2014/main" id="{0780A14E-9215-4D36-B484-578E79929DEE}"/>
              </a:ext>
            </a:extLst>
          </p:cNvPr>
          <p:cNvGrpSpPr/>
          <p:nvPr userDrawn="1"/>
        </p:nvGrpSpPr>
        <p:grpSpPr>
          <a:xfrm>
            <a:off x="9751389" y="3284787"/>
            <a:ext cx="1061016" cy="654491"/>
            <a:chOff x="9751389" y="3284787"/>
            <a:chExt cx="1061016" cy="654491"/>
          </a:xfrm>
        </p:grpSpPr>
        <p:sp>
          <p:nvSpPr>
            <p:cNvPr id="208" name="Freeform 14">
              <a:extLst>
                <a:ext uri="{FF2B5EF4-FFF2-40B4-BE49-F238E27FC236}">
                  <a16:creationId xmlns:a16="http://schemas.microsoft.com/office/drawing/2014/main" id="{D439DFA8-62B0-427D-9145-2DF51ECDECD4}"/>
                </a:ext>
              </a:extLst>
            </p:cNvPr>
            <p:cNvSpPr>
              <a:spLocks/>
            </p:cNvSpPr>
            <p:nvPr userDrawn="1"/>
          </p:nvSpPr>
          <p:spPr bwMode="auto">
            <a:xfrm>
              <a:off x="9764883" y="3298282"/>
              <a:ext cx="1022220" cy="640996"/>
            </a:xfrm>
            <a:custGeom>
              <a:avLst/>
              <a:gdLst>
                <a:gd name="T0" fmla="*/ 606 w 606"/>
                <a:gd name="T1" fmla="*/ 0 h 380"/>
                <a:gd name="T2" fmla="*/ 606 w 606"/>
                <a:gd name="T3" fmla="*/ 380 h 380"/>
                <a:gd name="T4" fmla="*/ 0 w 606"/>
                <a:gd name="T5" fmla="*/ 380 h 380"/>
                <a:gd name="T6" fmla="*/ 0 w 606"/>
                <a:gd name="T7" fmla="*/ 0 h 380"/>
                <a:gd name="T8" fmla="*/ 230 w 606"/>
                <a:gd name="T9" fmla="*/ 0 h 380"/>
                <a:gd name="T10" fmla="*/ 606 w 606"/>
                <a:gd name="T11" fmla="*/ 0 h 380"/>
              </a:gdLst>
              <a:ahLst/>
              <a:cxnLst>
                <a:cxn ang="0">
                  <a:pos x="T0" y="T1"/>
                </a:cxn>
                <a:cxn ang="0">
                  <a:pos x="T2" y="T3"/>
                </a:cxn>
                <a:cxn ang="0">
                  <a:pos x="T4" y="T5"/>
                </a:cxn>
                <a:cxn ang="0">
                  <a:pos x="T6" y="T7"/>
                </a:cxn>
                <a:cxn ang="0">
                  <a:pos x="T8" y="T9"/>
                </a:cxn>
                <a:cxn ang="0">
                  <a:pos x="T10" y="T11"/>
                </a:cxn>
              </a:cxnLst>
              <a:rect l="0" t="0" r="r" b="b"/>
              <a:pathLst>
                <a:path w="606" h="380">
                  <a:moveTo>
                    <a:pt x="606" y="0"/>
                  </a:moveTo>
                  <a:lnTo>
                    <a:pt x="606" y="380"/>
                  </a:lnTo>
                  <a:lnTo>
                    <a:pt x="0" y="380"/>
                  </a:lnTo>
                  <a:lnTo>
                    <a:pt x="0" y="0"/>
                  </a:lnTo>
                  <a:lnTo>
                    <a:pt x="230" y="0"/>
                  </a:lnTo>
                  <a:lnTo>
                    <a:pt x="606" y="0"/>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09" name="Line 15">
              <a:extLst>
                <a:ext uri="{FF2B5EF4-FFF2-40B4-BE49-F238E27FC236}">
                  <a16:creationId xmlns:a16="http://schemas.microsoft.com/office/drawing/2014/main" id="{72063FC8-050E-4FCA-ADA5-E04BB4CDD40F}"/>
                </a:ext>
              </a:extLst>
            </p:cNvPr>
            <p:cNvSpPr>
              <a:spLocks noChangeShapeType="1"/>
            </p:cNvSpPr>
            <p:nvPr userDrawn="1"/>
          </p:nvSpPr>
          <p:spPr bwMode="auto">
            <a:xfrm flipH="1">
              <a:off x="10004413" y="3787463"/>
              <a:ext cx="148441"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0" name="Freeform 16">
              <a:extLst>
                <a:ext uri="{FF2B5EF4-FFF2-40B4-BE49-F238E27FC236}">
                  <a16:creationId xmlns:a16="http://schemas.microsoft.com/office/drawing/2014/main" id="{8415552A-5E2D-4634-AC2D-62FCA8C443D3}"/>
                </a:ext>
              </a:extLst>
            </p:cNvPr>
            <p:cNvSpPr>
              <a:spLocks/>
            </p:cNvSpPr>
            <p:nvPr userDrawn="1"/>
          </p:nvSpPr>
          <p:spPr bwMode="auto">
            <a:xfrm>
              <a:off x="10152854" y="3298282"/>
              <a:ext cx="659551" cy="640996"/>
            </a:xfrm>
            <a:custGeom>
              <a:avLst/>
              <a:gdLst>
                <a:gd name="T0" fmla="*/ 188 w 196"/>
                <a:gd name="T1" fmla="*/ 190 h 190"/>
                <a:gd name="T2" fmla="*/ 0 w 196"/>
                <a:gd name="T3" fmla="*/ 0 h 190"/>
                <a:gd name="T4" fmla="*/ 0 w 196"/>
                <a:gd name="T5" fmla="*/ 118 h 190"/>
                <a:gd name="T6" fmla="*/ 0 w 196"/>
                <a:gd name="T7" fmla="*/ 190 h 190"/>
              </a:gdLst>
              <a:ahLst/>
              <a:cxnLst>
                <a:cxn ang="0">
                  <a:pos x="T0" y="T1"/>
                </a:cxn>
                <a:cxn ang="0">
                  <a:pos x="T2" y="T3"/>
                </a:cxn>
                <a:cxn ang="0">
                  <a:pos x="T4" y="T5"/>
                </a:cxn>
                <a:cxn ang="0">
                  <a:pos x="T6" y="T7"/>
                </a:cxn>
              </a:cxnLst>
              <a:rect l="0" t="0" r="r" b="b"/>
              <a:pathLst>
                <a:path w="196" h="190">
                  <a:moveTo>
                    <a:pt x="188" y="190"/>
                  </a:moveTo>
                  <a:cubicBezTo>
                    <a:pt x="188" y="190"/>
                    <a:pt x="196" y="17"/>
                    <a:pt x="0" y="0"/>
                  </a:cubicBezTo>
                  <a:cubicBezTo>
                    <a:pt x="0" y="118"/>
                    <a:pt x="0" y="118"/>
                    <a:pt x="0" y="118"/>
                  </a:cubicBezTo>
                  <a:cubicBezTo>
                    <a:pt x="0" y="190"/>
                    <a:pt x="0" y="190"/>
                    <a:pt x="0" y="190"/>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1" name="Line 17">
              <a:extLst>
                <a:ext uri="{FF2B5EF4-FFF2-40B4-BE49-F238E27FC236}">
                  <a16:creationId xmlns:a16="http://schemas.microsoft.com/office/drawing/2014/main" id="{50A7D9B0-7F41-4E05-8F91-ACCAAB10AF56}"/>
                </a:ext>
              </a:extLst>
            </p:cNvPr>
            <p:cNvSpPr>
              <a:spLocks noChangeShapeType="1"/>
            </p:cNvSpPr>
            <p:nvPr userDrawn="1"/>
          </p:nvSpPr>
          <p:spPr bwMode="auto">
            <a:xfrm>
              <a:off x="9815488" y="3335392"/>
              <a:ext cx="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2" name="Freeform 18">
              <a:extLst>
                <a:ext uri="{FF2B5EF4-FFF2-40B4-BE49-F238E27FC236}">
                  <a16:creationId xmlns:a16="http://schemas.microsoft.com/office/drawing/2014/main" id="{2DCACA60-44DF-4B76-A2B1-A3A44739F96D}"/>
                </a:ext>
              </a:extLst>
            </p:cNvPr>
            <p:cNvSpPr>
              <a:spLocks/>
            </p:cNvSpPr>
            <p:nvPr userDrawn="1"/>
          </p:nvSpPr>
          <p:spPr bwMode="auto">
            <a:xfrm>
              <a:off x="9764883" y="3284787"/>
              <a:ext cx="387971" cy="411587"/>
            </a:xfrm>
            <a:custGeom>
              <a:avLst/>
              <a:gdLst>
                <a:gd name="T0" fmla="*/ 115 w 115"/>
                <a:gd name="T1" fmla="*/ 4 h 122"/>
                <a:gd name="T2" fmla="*/ 0 w 115"/>
                <a:gd name="T3" fmla="*/ 122 h 122"/>
                <a:gd name="T4" fmla="*/ 115 w 115"/>
                <a:gd name="T5" fmla="*/ 122 h 122"/>
              </a:gdLst>
              <a:ahLst/>
              <a:cxnLst>
                <a:cxn ang="0">
                  <a:pos x="T0" y="T1"/>
                </a:cxn>
                <a:cxn ang="0">
                  <a:pos x="T2" y="T3"/>
                </a:cxn>
                <a:cxn ang="0">
                  <a:pos x="T4" y="T5"/>
                </a:cxn>
              </a:cxnLst>
              <a:rect l="0" t="0" r="r" b="b"/>
              <a:pathLst>
                <a:path w="115" h="122">
                  <a:moveTo>
                    <a:pt x="115" y="4"/>
                  </a:moveTo>
                  <a:cubicBezTo>
                    <a:pt x="115" y="4"/>
                    <a:pt x="7" y="0"/>
                    <a:pt x="0" y="122"/>
                  </a:cubicBezTo>
                  <a:cubicBezTo>
                    <a:pt x="115" y="122"/>
                    <a:pt x="115" y="122"/>
                    <a:pt x="115" y="122"/>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3" name="Freeform 19">
              <a:extLst>
                <a:ext uri="{FF2B5EF4-FFF2-40B4-BE49-F238E27FC236}">
                  <a16:creationId xmlns:a16="http://schemas.microsoft.com/office/drawing/2014/main" id="{C39EB2BA-8F6A-4486-BF46-549739B4CDAF}"/>
                </a:ext>
              </a:extLst>
            </p:cNvPr>
            <p:cNvSpPr>
              <a:spLocks/>
            </p:cNvSpPr>
            <p:nvPr userDrawn="1"/>
          </p:nvSpPr>
          <p:spPr bwMode="auto">
            <a:xfrm>
              <a:off x="10004413" y="3696374"/>
              <a:ext cx="148441" cy="242904"/>
            </a:xfrm>
            <a:custGeom>
              <a:avLst/>
              <a:gdLst>
                <a:gd name="T0" fmla="*/ 44 w 44"/>
                <a:gd name="T1" fmla="*/ 27 h 72"/>
                <a:gd name="T2" fmla="*/ 0 w 44"/>
                <a:gd name="T3" fmla="*/ 72 h 72"/>
                <a:gd name="T4" fmla="*/ 0 w 44"/>
                <a:gd name="T5" fmla="*/ 0 h 72"/>
              </a:gdLst>
              <a:ahLst/>
              <a:cxnLst>
                <a:cxn ang="0">
                  <a:pos x="T0" y="T1"/>
                </a:cxn>
                <a:cxn ang="0">
                  <a:pos x="T2" y="T3"/>
                </a:cxn>
                <a:cxn ang="0">
                  <a:pos x="T4" y="T5"/>
                </a:cxn>
              </a:cxnLst>
              <a:rect l="0" t="0" r="r" b="b"/>
              <a:pathLst>
                <a:path w="44" h="72">
                  <a:moveTo>
                    <a:pt x="44" y="27"/>
                  </a:moveTo>
                  <a:cubicBezTo>
                    <a:pt x="44" y="27"/>
                    <a:pt x="43" y="72"/>
                    <a:pt x="0" y="72"/>
                  </a:cubicBezTo>
                  <a:cubicBezTo>
                    <a:pt x="0" y="0"/>
                    <a:pt x="0" y="0"/>
                    <a:pt x="0" y="0"/>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4" name="Freeform 20">
              <a:extLst>
                <a:ext uri="{FF2B5EF4-FFF2-40B4-BE49-F238E27FC236}">
                  <a16:creationId xmlns:a16="http://schemas.microsoft.com/office/drawing/2014/main" id="{7099F93B-D8C5-462A-833C-A60F35DCC006}"/>
                </a:ext>
              </a:extLst>
            </p:cNvPr>
            <p:cNvSpPr>
              <a:spLocks/>
            </p:cNvSpPr>
            <p:nvPr userDrawn="1"/>
          </p:nvSpPr>
          <p:spPr bwMode="auto">
            <a:xfrm>
              <a:off x="9751389" y="3696374"/>
              <a:ext cx="253025" cy="242904"/>
            </a:xfrm>
            <a:custGeom>
              <a:avLst/>
              <a:gdLst>
                <a:gd name="T0" fmla="*/ 4 w 75"/>
                <a:gd name="T1" fmla="*/ 0 h 72"/>
                <a:gd name="T2" fmla="*/ 75 w 75"/>
                <a:gd name="T3" fmla="*/ 72 h 72"/>
              </a:gdLst>
              <a:ahLst/>
              <a:cxnLst>
                <a:cxn ang="0">
                  <a:pos x="T0" y="T1"/>
                </a:cxn>
                <a:cxn ang="0">
                  <a:pos x="T2" y="T3"/>
                </a:cxn>
              </a:cxnLst>
              <a:rect l="0" t="0" r="r" b="b"/>
              <a:pathLst>
                <a:path w="75" h="72">
                  <a:moveTo>
                    <a:pt x="4" y="0"/>
                  </a:moveTo>
                  <a:cubicBezTo>
                    <a:pt x="4" y="0"/>
                    <a:pt x="0" y="72"/>
                    <a:pt x="75" y="72"/>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33" name="Group 32">
            <a:extLst>
              <a:ext uri="{FF2B5EF4-FFF2-40B4-BE49-F238E27FC236}">
                <a16:creationId xmlns:a16="http://schemas.microsoft.com/office/drawing/2014/main" id="{90D8CC89-DE5D-4D26-8194-030F48313753}"/>
              </a:ext>
            </a:extLst>
          </p:cNvPr>
          <p:cNvGrpSpPr/>
          <p:nvPr userDrawn="1"/>
        </p:nvGrpSpPr>
        <p:grpSpPr>
          <a:xfrm>
            <a:off x="9415710" y="3315150"/>
            <a:ext cx="266519" cy="266519"/>
            <a:chOff x="9415710" y="3315150"/>
            <a:chExt cx="266519" cy="266519"/>
          </a:xfrm>
        </p:grpSpPr>
        <p:sp>
          <p:nvSpPr>
            <p:cNvPr id="215" name="Line 21">
              <a:extLst>
                <a:ext uri="{FF2B5EF4-FFF2-40B4-BE49-F238E27FC236}">
                  <a16:creationId xmlns:a16="http://schemas.microsoft.com/office/drawing/2014/main" id="{C2E9390A-F9C9-4A9A-993A-370A101CB4D9}"/>
                </a:ext>
              </a:extLst>
            </p:cNvPr>
            <p:cNvSpPr>
              <a:spLocks noChangeShapeType="1"/>
            </p:cNvSpPr>
            <p:nvPr userDrawn="1"/>
          </p:nvSpPr>
          <p:spPr bwMode="auto">
            <a:xfrm flipV="1">
              <a:off x="9661987" y="3352260"/>
              <a:ext cx="0" cy="192299"/>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6" name="Line 22">
              <a:extLst>
                <a:ext uri="{FF2B5EF4-FFF2-40B4-BE49-F238E27FC236}">
                  <a16:creationId xmlns:a16="http://schemas.microsoft.com/office/drawing/2014/main" id="{5E604022-9945-4853-8B7B-5B0B58A9DE95}"/>
                </a:ext>
              </a:extLst>
            </p:cNvPr>
            <p:cNvSpPr>
              <a:spLocks noChangeShapeType="1"/>
            </p:cNvSpPr>
            <p:nvPr userDrawn="1"/>
          </p:nvSpPr>
          <p:spPr bwMode="auto">
            <a:xfrm>
              <a:off x="9452820" y="3564801"/>
              <a:ext cx="192299"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7" name="Line 23">
              <a:extLst>
                <a:ext uri="{FF2B5EF4-FFF2-40B4-BE49-F238E27FC236}">
                  <a16:creationId xmlns:a16="http://schemas.microsoft.com/office/drawing/2014/main" id="{74F452ED-E859-4760-B89C-6077E7076F23}"/>
                </a:ext>
              </a:extLst>
            </p:cNvPr>
            <p:cNvSpPr>
              <a:spLocks noChangeShapeType="1"/>
            </p:cNvSpPr>
            <p:nvPr userDrawn="1"/>
          </p:nvSpPr>
          <p:spPr bwMode="auto">
            <a:xfrm>
              <a:off x="9432578" y="3352260"/>
              <a:ext cx="0" cy="192299"/>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8" name="Line 24">
              <a:extLst>
                <a:ext uri="{FF2B5EF4-FFF2-40B4-BE49-F238E27FC236}">
                  <a16:creationId xmlns:a16="http://schemas.microsoft.com/office/drawing/2014/main" id="{1DA56669-D571-445D-857A-44AB2CE73165}"/>
                </a:ext>
              </a:extLst>
            </p:cNvPr>
            <p:cNvSpPr>
              <a:spLocks noChangeShapeType="1"/>
            </p:cNvSpPr>
            <p:nvPr userDrawn="1"/>
          </p:nvSpPr>
          <p:spPr bwMode="auto">
            <a:xfrm flipH="1">
              <a:off x="9452820" y="3332018"/>
              <a:ext cx="192299"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9" name="Rectangle 25">
              <a:extLst>
                <a:ext uri="{FF2B5EF4-FFF2-40B4-BE49-F238E27FC236}">
                  <a16:creationId xmlns:a16="http://schemas.microsoft.com/office/drawing/2014/main" id="{BFD66869-63EC-48CC-A2E9-59A9304F1591}"/>
                </a:ext>
              </a:extLst>
            </p:cNvPr>
            <p:cNvSpPr>
              <a:spLocks noChangeArrowheads="1"/>
            </p:cNvSpPr>
            <p:nvPr userDrawn="1"/>
          </p:nvSpPr>
          <p:spPr bwMode="auto">
            <a:xfrm>
              <a:off x="9415710" y="3315150"/>
              <a:ext cx="37110" cy="37110"/>
            </a:xfrm>
            <a:prstGeom prst="rect">
              <a:avLst/>
            </a:pr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0" name="Rectangle 26">
              <a:extLst>
                <a:ext uri="{FF2B5EF4-FFF2-40B4-BE49-F238E27FC236}">
                  <a16:creationId xmlns:a16="http://schemas.microsoft.com/office/drawing/2014/main" id="{51DFFF33-D73E-40C4-B2EB-2807532F70FC}"/>
                </a:ext>
              </a:extLst>
            </p:cNvPr>
            <p:cNvSpPr>
              <a:spLocks noChangeArrowheads="1"/>
            </p:cNvSpPr>
            <p:nvPr userDrawn="1"/>
          </p:nvSpPr>
          <p:spPr bwMode="auto">
            <a:xfrm>
              <a:off x="9415710" y="3544559"/>
              <a:ext cx="37110" cy="37110"/>
            </a:xfrm>
            <a:prstGeom prst="rect">
              <a:avLst/>
            </a:pr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1" name="Freeform 27">
              <a:extLst>
                <a:ext uri="{FF2B5EF4-FFF2-40B4-BE49-F238E27FC236}">
                  <a16:creationId xmlns:a16="http://schemas.microsoft.com/office/drawing/2014/main" id="{743D0063-A5AC-4033-920F-0753EBAE513C}"/>
                </a:ext>
              </a:extLst>
            </p:cNvPr>
            <p:cNvSpPr>
              <a:spLocks/>
            </p:cNvSpPr>
            <p:nvPr userDrawn="1"/>
          </p:nvSpPr>
          <p:spPr bwMode="auto">
            <a:xfrm>
              <a:off x="9645119" y="3315150"/>
              <a:ext cx="37110" cy="37110"/>
            </a:xfrm>
            <a:custGeom>
              <a:avLst/>
              <a:gdLst>
                <a:gd name="T0" fmla="*/ 0 w 22"/>
                <a:gd name="T1" fmla="*/ 22 h 22"/>
                <a:gd name="T2" fmla="*/ 10 w 22"/>
                <a:gd name="T3" fmla="*/ 22 h 22"/>
                <a:gd name="T4" fmla="*/ 22 w 22"/>
                <a:gd name="T5" fmla="*/ 22 h 22"/>
                <a:gd name="T6" fmla="*/ 22 w 22"/>
                <a:gd name="T7" fmla="*/ 0 h 22"/>
                <a:gd name="T8" fmla="*/ 0 w 22"/>
                <a:gd name="T9" fmla="*/ 0 h 22"/>
                <a:gd name="T10" fmla="*/ 0 w 22"/>
                <a:gd name="T11" fmla="*/ 10 h 22"/>
                <a:gd name="T12" fmla="*/ 0 w 22"/>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2"/>
                  </a:moveTo>
                  <a:lnTo>
                    <a:pt x="10" y="22"/>
                  </a:lnTo>
                  <a:lnTo>
                    <a:pt x="22" y="22"/>
                  </a:lnTo>
                  <a:lnTo>
                    <a:pt x="22" y="0"/>
                  </a:lnTo>
                  <a:lnTo>
                    <a:pt x="0" y="0"/>
                  </a:lnTo>
                  <a:lnTo>
                    <a:pt x="0" y="10"/>
                  </a:lnTo>
                  <a:lnTo>
                    <a:pt x="0" y="22"/>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2" name="Rectangle 28">
              <a:extLst>
                <a:ext uri="{FF2B5EF4-FFF2-40B4-BE49-F238E27FC236}">
                  <a16:creationId xmlns:a16="http://schemas.microsoft.com/office/drawing/2014/main" id="{BBFADA2A-943C-4950-A63B-F7D10A00E158}"/>
                </a:ext>
              </a:extLst>
            </p:cNvPr>
            <p:cNvSpPr>
              <a:spLocks noChangeArrowheads="1"/>
            </p:cNvSpPr>
            <p:nvPr userDrawn="1"/>
          </p:nvSpPr>
          <p:spPr bwMode="auto">
            <a:xfrm>
              <a:off x="9645119" y="3544559"/>
              <a:ext cx="37110" cy="37110"/>
            </a:xfrm>
            <a:prstGeom prst="rect">
              <a:avLst/>
            </a:pr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29" name="Group 28">
            <a:extLst>
              <a:ext uri="{FF2B5EF4-FFF2-40B4-BE49-F238E27FC236}">
                <a16:creationId xmlns:a16="http://schemas.microsoft.com/office/drawing/2014/main" id="{2FE12F73-B3A4-4174-B74A-92A339455AF0}"/>
              </a:ext>
            </a:extLst>
          </p:cNvPr>
          <p:cNvGrpSpPr/>
          <p:nvPr userDrawn="1"/>
        </p:nvGrpSpPr>
        <p:grpSpPr>
          <a:xfrm>
            <a:off x="10237196" y="2825969"/>
            <a:ext cx="286761" cy="286761"/>
            <a:chOff x="10237196" y="2825969"/>
            <a:chExt cx="286761" cy="286761"/>
          </a:xfrm>
        </p:grpSpPr>
        <p:sp>
          <p:nvSpPr>
            <p:cNvPr id="234" name="Line 40">
              <a:extLst>
                <a:ext uri="{FF2B5EF4-FFF2-40B4-BE49-F238E27FC236}">
                  <a16:creationId xmlns:a16="http://schemas.microsoft.com/office/drawing/2014/main" id="{24E02272-C44C-4931-99E0-9A1A3E026BA4}"/>
                </a:ext>
              </a:extLst>
            </p:cNvPr>
            <p:cNvSpPr>
              <a:spLocks noChangeShapeType="1"/>
            </p:cNvSpPr>
            <p:nvPr userDrawn="1"/>
          </p:nvSpPr>
          <p:spPr bwMode="auto">
            <a:xfrm>
              <a:off x="10523957" y="2825969"/>
              <a:ext cx="0" cy="286761"/>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5" name="Line 41">
              <a:extLst>
                <a:ext uri="{FF2B5EF4-FFF2-40B4-BE49-F238E27FC236}">
                  <a16:creationId xmlns:a16="http://schemas.microsoft.com/office/drawing/2014/main" id="{18355222-4266-4862-A945-27425BBC4ED3}"/>
                </a:ext>
              </a:extLst>
            </p:cNvPr>
            <p:cNvSpPr>
              <a:spLocks noChangeShapeType="1"/>
            </p:cNvSpPr>
            <p:nvPr userDrawn="1"/>
          </p:nvSpPr>
          <p:spPr bwMode="auto">
            <a:xfrm>
              <a:off x="10466605" y="2825969"/>
              <a:ext cx="0" cy="286761"/>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6" name="Line 42">
              <a:extLst>
                <a:ext uri="{FF2B5EF4-FFF2-40B4-BE49-F238E27FC236}">
                  <a16:creationId xmlns:a16="http://schemas.microsoft.com/office/drawing/2014/main" id="{D6D808CF-8711-494F-974B-CC689AFAA019}"/>
                </a:ext>
              </a:extLst>
            </p:cNvPr>
            <p:cNvSpPr>
              <a:spLocks noChangeShapeType="1"/>
            </p:cNvSpPr>
            <p:nvPr userDrawn="1"/>
          </p:nvSpPr>
          <p:spPr bwMode="auto">
            <a:xfrm>
              <a:off x="10237196" y="2940673"/>
              <a:ext cx="286761"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7" name="Line 43">
              <a:extLst>
                <a:ext uri="{FF2B5EF4-FFF2-40B4-BE49-F238E27FC236}">
                  <a16:creationId xmlns:a16="http://schemas.microsoft.com/office/drawing/2014/main" id="{515E6310-03A6-4290-BDA1-D1D917AECAAA}"/>
                </a:ext>
              </a:extLst>
            </p:cNvPr>
            <p:cNvSpPr>
              <a:spLocks noChangeShapeType="1"/>
            </p:cNvSpPr>
            <p:nvPr userDrawn="1"/>
          </p:nvSpPr>
          <p:spPr bwMode="auto">
            <a:xfrm>
              <a:off x="10237196" y="3001399"/>
              <a:ext cx="286761"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34" name="Group 33">
            <a:extLst>
              <a:ext uri="{FF2B5EF4-FFF2-40B4-BE49-F238E27FC236}">
                <a16:creationId xmlns:a16="http://schemas.microsoft.com/office/drawing/2014/main" id="{B937C3B0-8177-45B4-A64D-01FD7B402036}"/>
              </a:ext>
            </a:extLst>
          </p:cNvPr>
          <p:cNvGrpSpPr/>
          <p:nvPr userDrawn="1"/>
        </p:nvGrpSpPr>
        <p:grpSpPr>
          <a:xfrm>
            <a:off x="9395468" y="3645769"/>
            <a:ext cx="286761" cy="286761"/>
            <a:chOff x="9395468" y="3645769"/>
            <a:chExt cx="286761" cy="286761"/>
          </a:xfrm>
        </p:grpSpPr>
        <p:sp>
          <p:nvSpPr>
            <p:cNvPr id="238" name="Line 44">
              <a:extLst>
                <a:ext uri="{FF2B5EF4-FFF2-40B4-BE49-F238E27FC236}">
                  <a16:creationId xmlns:a16="http://schemas.microsoft.com/office/drawing/2014/main" id="{D1D22F49-9B67-4172-9336-EE5BB802AF35}"/>
                </a:ext>
              </a:extLst>
            </p:cNvPr>
            <p:cNvSpPr>
              <a:spLocks noChangeShapeType="1"/>
            </p:cNvSpPr>
            <p:nvPr userDrawn="1"/>
          </p:nvSpPr>
          <p:spPr bwMode="auto">
            <a:xfrm>
              <a:off x="9682229" y="3645769"/>
              <a:ext cx="0" cy="286761"/>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9" name="Line 45">
              <a:extLst>
                <a:ext uri="{FF2B5EF4-FFF2-40B4-BE49-F238E27FC236}">
                  <a16:creationId xmlns:a16="http://schemas.microsoft.com/office/drawing/2014/main" id="{B0567DFA-E8EC-4B31-9E25-EDBED16AAE45}"/>
                </a:ext>
              </a:extLst>
            </p:cNvPr>
            <p:cNvSpPr>
              <a:spLocks noChangeShapeType="1"/>
            </p:cNvSpPr>
            <p:nvPr userDrawn="1"/>
          </p:nvSpPr>
          <p:spPr bwMode="auto">
            <a:xfrm>
              <a:off x="9621503" y="3645769"/>
              <a:ext cx="0" cy="286761"/>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0" name="Line 46">
              <a:extLst>
                <a:ext uri="{FF2B5EF4-FFF2-40B4-BE49-F238E27FC236}">
                  <a16:creationId xmlns:a16="http://schemas.microsoft.com/office/drawing/2014/main" id="{39EB85C0-2B0B-4E08-9248-EBA6A1D610FA}"/>
                </a:ext>
              </a:extLst>
            </p:cNvPr>
            <p:cNvSpPr>
              <a:spLocks noChangeShapeType="1"/>
            </p:cNvSpPr>
            <p:nvPr userDrawn="1"/>
          </p:nvSpPr>
          <p:spPr bwMode="auto">
            <a:xfrm>
              <a:off x="9395468" y="3760473"/>
              <a:ext cx="286761"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1" name="Line 47">
              <a:extLst>
                <a:ext uri="{FF2B5EF4-FFF2-40B4-BE49-F238E27FC236}">
                  <a16:creationId xmlns:a16="http://schemas.microsoft.com/office/drawing/2014/main" id="{A2410CC7-FBB1-449C-AAFF-36C29243EB2B}"/>
                </a:ext>
              </a:extLst>
            </p:cNvPr>
            <p:cNvSpPr>
              <a:spLocks noChangeShapeType="1"/>
            </p:cNvSpPr>
            <p:nvPr userDrawn="1"/>
          </p:nvSpPr>
          <p:spPr bwMode="auto">
            <a:xfrm>
              <a:off x="9395468" y="3821199"/>
              <a:ext cx="286761"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31" name="Group 30">
            <a:extLst>
              <a:ext uri="{FF2B5EF4-FFF2-40B4-BE49-F238E27FC236}">
                <a16:creationId xmlns:a16="http://schemas.microsoft.com/office/drawing/2014/main" id="{BA4926EE-93E2-40CD-A48E-ACC41B3CE2A4}"/>
              </a:ext>
            </a:extLst>
          </p:cNvPr>
          <p:cNvGrpSpPr/>
          <p:nvPr userDrawn="1"/>
        </p:nvGrpSpPr>
        <p:grpSpPr>
          <a:xfrm>
            <a:off x="9483183" y="2667407"/>
            <a:ext cx="706783" cy="583643"/>
            <a:chOff x="9483183" y="2667407"/>
            <a:chExt cx="706783" cy="583643"/>
          </a:xfrm>
        </p:grpSpPr>
        <p:sp>
          <p:nvSpPr>
            <p:cNvPr id="223" name="Rectangle 29">
              <a:extLst>
                <a:ext uri="{FF2B5EF4-FFF2-40B4-BE49-F238E27FC236}">
                  <a16:creationId xmlns:a16="http://schemas.microsoft.com/office/drawing/2014/main" id="{04B9A9EE-7557-47D6-AA8D-5BF0BC9174BC}"/>
                </a:ext>
              </a:extLst>
            </p:cNvPr>
            <p:cNvSpPr>
              <a:spLocks noChangeArrowheads="1"/>
            </p:cNvSpPr>
            <p:nvPr userDrawn="1"/>
          </p:nvSpPr>
          <p:spPr bwMode="auto">
            <a:xfrm>
              <a:off x="9483183" y="2825969"/>
              <a:ext cx="706783" cy="425081"/>
            </a:xfrm>
            <a:prstGeom prst="rect">
              <a:avLst/>
            </a:pr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4" name="Rectangle 30">
              <a:extLst>
                <a:ext uri="{FF2B5EF4-FFF2-40B4-BE49-F238E27FC236}">
                  <a16:creationId xmlns:a16="http://schemas.microsoft.com/office/drawing/2014/main" id="{697E42C5-18BB-4B25-8EAB-DFC9F85EDFA6}"/>
                </a:ext>
              </a:extLst>
            </p:cNvPr>
            <p:cNvSpPr>
              <a:spLocks noChangeArrowheads="1"/>
            </p:cNvSpPr>
            <p:nvPr userDrawn="1"/>
          </p:nvSpPr>
          <p:spPr bwMode="auto">
            <a:xfrm>
              <a:off x="10129239" y="2825969"/>
              <a:ext cx="60726" cy="60726"/>
            </a:xfrm>
            <a:prstGeom prst="rect">
              <a:avLst/>
            </a:pr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5" name="Rectangle 31">
              <a:extLst>
                <a:ext uri="{FF2B5EF4-FFF2-40B4-BE49-F238E27FC236}">
                  <a16:creationId xmlns:a16="http://schemas.microsoft.com/office/drawing/2014/main" id="{B50A421E-9A67-4F93-B906-821CD93DFB08}"/>
                </a:ext>
              </a:extLst>
            </p:cNvPr>
            <p:cNvSpPr>
              <a:spLocks noChangeArrowheads="1"/>
            </p:cNvSpPr>
            <p:nvPr userDrawn="1"/>
          </p:nvSpPr>
          <p:spPr bwMode="auto">
            <a:xfrm>
              <a:off x="9483183" y="2825969"/>
              <a:ext cx="57352" cy="60726"/>
            </a:xfrm>
            <a:prstGeom prst="rect">
              <a:avLst/>
            </a:pr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6" name="Rectangle 32">
              <a:extLst>
                <a:ext uri="{FF2B5EF4-FFF2-40B4-BE49-F238E27FC236}">
                  <a16:creationId xmlns:a16="http://schemas.microsoft.com/office/drawing/2014/main" id="{46C38FD4-73A4-492D-AEC6-B9DCBC4DDA75}"/>
                </a:ext>
              </a:extLst>
            </p:cNvPr>
            <p:cNvSpPr>
              <a:spLocks noChangeArrowheads="1"/>
            </p:cNvSpPr>
            <p:nvPr userDrawn="1"/>
          </p:nvSpPr>
          <p:spPr bwMode="auto">
            <a:xfrm>
              <a:off x="10129239" y="3193698"/>
              <a:ext cx="60726" cy="57352"/>
            </a:xfrm>
            <a:prstGeom prst="rect">
              <a:avLst/>
            </a:pr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7" name="Rectangle 33">
              <a:extLst>
                <a:ext uri="{FF2B5EF4-FFF2-40B4-BE49-F238E27FC236}">
                  <a16:creationId xmlns:a16="http://schemas.microsoft.com/office/drawing/2014/main" id="{90533EA8-6116-4C03-9425-550AB4E2C945}"/>
                </a:ext>
              </a:extLst>
            </p:cNvPr>
            <p:cNvSpPr>
              <a:spLocks noChangeArrowheads="1"/>
            </p:cNvSpPr>
            <p:nvPr userDrawn="1"/>
          </p:nvSpPr>
          <p:spPr bwMode="auto">
            <a:xfrm>
              <a:off x="9483183" y="3193698"/>
              <a:ext cx="57352" cy="57352"/>
            </a:xfrm>
            <a:prstGeom prst="rect">
              <a:avLst/>
            </a:pr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8" name="Line 34">
              <a:extLst>
                <a:ext uri="{FF2B5EF4-FFF2-40B4-BE49-F238E27FC236}">
                  <a16:creationId xmlns:a16="http://schemas.microsoft.com/office/drawing/2014/main" id="{30CE1111-2A42-442F-96D6-93EE01F1201B}"/>
                </a:ext>
              </a:extLst>
            </p:cNvPr>
            <p:cNvSpPr>
              <a:spLocks noChangeShapeType="1"/>
            </p:cNvSpPr>
            <p:nvPr userDrawn="1"/>
          </p:nvSpPr>
          <p:spPr bwMode="auto">
            <a:xfrm>
              <a:off x="10129239" y="2825969"/>
              <a:ext cx="0" cy="425081"/>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9" name="Line 35">
              <a:extLst>
                <a:ext uri="{FF2B5EF4-FFF2-40B4-BE49-F238E27FC236}">
                  <a16:creationId xmlns:a16="http://schemas.microsoft.com/office/drawing/2014/main" id="{871FCEBE-F9D4-459D-A582-8F9B9158D719}"/>
                </a:ext>
              </a:extLst>
            </p:cNvPr>
            <p:cNvSpPr>
              <a:spLocks noChangeShapeType="1"/>
            </p:cNvSpPr>
            <p:nvPr userDrawn="1"/>
          </p:nvSpPr>
          <p:spPr bwMode="auto">
            <a:xfrm>
              <a:off x="9540535" y="2825969"/>
              <a:ext cx="0" cy="425081"/>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0" name="Line 36">
              <a:extLst>
                <a:ext uri="{FF2B5EF4-FFF2-40B4-BE49-F238E27FC236}">
                  <a16:creationId xmlns:a16="http://schemas.microsoft.com/office/drawing/2014/main" id="{06406647-6F5C-468B-AD0A-C1CC9FB1CF4F}"/>
                </a:ext>
              </a:extLst>
            </p:cNvPr>
            <p:cNvSpPr>
              <a:spLocks noChangeShapeType="1"/>
            </p:cNvSpPr>
            <p:nvPr userDrawn="1"/>
          </p:nvSpPr>
          <p:spPr bwMode="auto">
            <a:xfrm flipH="1">
              <a:off x="9520293" y="2886695"/>
              <a:ext cx="669672"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1" name="Line 37">
              <a:extLst>
                <a:ext uri="{FF2B5EF4-FFF2-40B4-BE49-F238E27FC236}">
                  <a16:creationId xmlns:a16="http://schemas.microsoft.com/office/drawing/2014/main" id="{908ED7DE-5F09-4E21-AAC0-0C3BC6B60C26}"/>
                </a:ext>
              </a:extLst>
            </p:cNvPr>
            <p:cNvSpPr>
              <a:spLocks noChangeShapeType="1"/>
            </p:cNvSpPr>
            <p:nvPr userDrawn="1"/>
          </p:nvSpPr>
          <p:spPr bwMode="auto">
            <a:xfrm flipH="1">
              <a:off x="9510172" y="3193698"/>
              <a:ext cx="679793"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2" name="Line 38">
              <a:extLst>
                <a:ext uri="{FF2B5EF4-FFF2-40B4-BE49-F238E27FC236}">
                  <a16:creationId xmlns:a16="http://schemas.microsoft.com/office/drawing/2014/main" id="{3E747E3A-CECF-41AE-8915-971C3FE513D2}"/>
                </a:ext>
              </a:extLst>
            </p:cNvPr>
            <p:cNvSpPr>
              <a:spLocks noChangeShapeType="1"/>
            </p:cNvSpPr>
            <p:nvPr userDrawn="1"/>
          </p:nvSpPr>
          <p:spPr bwMode="auto">
            <a:xfrm>
              <a:off x="9923445" y="2886695"/>
              <a:ext cx="0" cy="307003"/>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3" name="Line 39">
              <a:extLst>
                <a:ext uri="{FF2B5EF4-FFF2-40B4-BE49-F238E27FC236}">
                  <a16:creationId xmlns:a16="http://schemas.microsoft.com/office/drawing/2014/main" id="{78B1E8B5-4BCB-480B-8A7C-17B93E0F8928}"/>
                </a:ext>
              </a:extLst>
            </p:cNvPr>
            <p:cNvSpPr>
              <a:spLocks noChangeShapeType="1"/>
            </p:cNvSpPr>
            <p:nvPr userDrawn="1"/>
          </p:nvSpPr>
          <p:spPr bwMode="auto">
            <a:xfrm>
              <a:off x="9748015" y="2886695"/>
              <a:ext cx="0" cy="307003"/>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2" name="Line 48">
              <a:extLst>
                <a:ext uri="{FF2B5EF4-FFF2-40B4-BE49-F238E27FC236}">
                  <a16:creationId xmlns:a16="http://schemas.microsoft.com/office/drawing/2014/main" id="{92F0D695-20F3-4203-AE62-714B57E589BB}"/>
                </a:ext>
              </a:extLst>
            </p:cNvPr>
            <p:cNvSpPr>
              <a:spLocks noChangeShapeType="1"/>
            </p:cNvSpPr>
            <p:nvPr userDrawn="1"/>
          </p:nvSpPr>
          <p:spPr bwMode="auto">
            <a:xfrm>
              <a:off x="9835730" y="2667407"/>
              <a:ext cx="0" cy="158562"/>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30" name="Group 29">
            <a:extLst>
              <a:ext uri="{FF2B5EF4-FFF2-40B4-BE49-F238E27FC236}">
                <a16:creationId xmlns:a16="http://schemas.microsoft.com/office/drawing/2014/main" id="{9ADC872D-66E7-41F6-AF41-E31B73470464}"/>
              </a:ext>
            </a:extLst>
          </p:cNvPr>
          <p:cNvGrpSpPr/>
          <p:nvPr userDrawn="1"/>
        </p:nvGrpSpPr>
        <p:grpSpPr>
          <a:xfrm>
            <a:off x="10227075" y="3068873"/>
            <a:ext cx="202419" cy="188925"/>
            <a:chOff x="10227075" y="3068873"/>
            <a:chExt cx="202419" cy="188925"/>
          </a:xfrm>
        </p:grpSpPr>
        <p:sp>
          <p:nvSpPr>
            <p:cNvPr id="244" name="Freeform 50">
              <a:extLst>
                <a:ext uri="{FF2B5EF4-FFF2-40B4-BE49-F238E27FC236}">
                  <a16:creationId xmlns:a16="http://schemas.microsoft.com/office/drawing/2014/main" id="{324B4EBA-A1F2-437A-87D7-A8413AC9365D}"/>
                </a:ext>
              </a:extLst>
            </p:cNvPr>
            <p:cNvSpPr>
              <a:spLocks noEditPoints="1"/>
            </p:cNvSpPr>
            <p:nvPr userDrawn="1"/>
          </p:nvSpPr>
          <p:spPr bwMode="auto">
            <a:xfrm>
              <a:off x="10274306" y="3068873"/>
              <a:ext cx="107957" cy="134946"/>
            </a:xfrm>
            <a:custGeom>
              <a:avLst/>
              <a:gdLst>
                <a:gd name="T0" fmla="*/ 0 w 64"/>
                <a:gd name="T1" fmla="*/ 80 h 80"/>
                <a:gd name="T2" fmla="*/ 28 w 64"/>
                <a:gd name="T3" fmla="*/ 0 h 80"/>
                <a:gd name="T4" fmla="*/ 36 w 64"/>
                <a:gd name="T5" fmla="*/ 0 h 80"/>
                <a:gd name="T6" fmla="*/ 64 w 64"/>
                <a:gd name="T7" fmla="*/ 80 h 80"/>
                <a:gd name="T8" fmla="*/ 50 w 64"/>
                <a:gd name="T9" fmla="*/ 80 h 80"/>
                <a:gd name="T10" fmla="*/ 46 w 64"/>
                <a:gd name="T11" fmla="*/ 70 h 80"/>
                <a:gd name="T12" fmla="*/ 16 w 64"/>
                <a:gd name="T13" fmla="*/ 70 h 80"/>
                <a:gd name="T14" fmla="*/ 14 w 64"/>
                <a:gd name="T15" fmla="*/ 80 h 80"/>
                <a:gd name="T16" fmla="*/ 0 w 64"/>
                <a:gd name="T17" fmla="*/ 80 h 80"/>
                <a:gd name="T18" fmla="*/ 20 w 64"/>
                <a:gd name="T19" fmla="*/ 58 h 80"/>
                <a:gd name="T20" fmla="*/ 42 w 64"/>
                <a:gd name="T21" fmla="*/ 58 h 80"/>
                <a:gd name="T22" fmla="*/ 32 w 64"/>
                <a:gd name="T23" fmla="*/ 22 h 80"/>
                <a:gd name="T24" fmla="*/ 20 w 64"/>
                <a:gd name="T25" fmla="*/ 5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80">
                  <a:moveTo>
                    <a:pt x="0" y="80"/>
                  </a:moveTo>
                  <a:lnTo>
                    <a:pt x="28" y="0"/>
                  </a:lnTo>
                  <a:lnTo>
                    <a:pt x="36" y="0"/>
                  </a:lnTo>
                  <a:lnTo>
                    <a:pt x="64" y="80"/>
                  </a:lnTo>
                  <a:lnTo>
                    <a:pt x="50" y="80"/>
                  </a:lnTo>
                  <a:lnTo>
                    <a:pt x="46" y="70"/>
                  </a:lnTo>
                  <a:lnTo>
                    <a:pt x="16" y="70"/>
                  </a:lnTo>
                  <a:lnTo>
                    <a:pt x="14" y="80"/>
                  </a:lnTo>
                  <a:lnTo>
                    <a:pt x="0" y="80"/>
                  </a:lnTo>
                  <a:close/>
                  <a:moveTo>
                    <a:pt x="20" y="58"/>
                  </a:moveTo>
                  <a:lnTo>
                    <a:pt x="42" y="58"/>
                  </a:lnTo>
                  <a:lnTo>
                    <a:pt x="32" y="22"/>
                  </a:lnTo>
                  <a:lnTo>
                    <a:pt x="20" y="58"/>
                  </a:lnTo>
                  <a:close/>
                </a:path>
              </a:pathLst>
            </a:custGeom>
            <a:solidFill>
              <a:srgbClr val="1E3535"/>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45" name="Line 51">
              <a:extLst>
                <a:ext uri="{FF2B5EF4-FFF2-40B4-BE49-F238E27FC236}">
                  <a16:creationId xmlns:a16="http://schemas.microsoft.com/office/drawing/2014/main" id="{C9FB336C-D1D3-4DB5-86F2-12F6A02254B0}"/>
                </a:ext>
              </a:extLst>
            </p:cNvPr>
            <p:cNvSpPr>
              <a:spLocks noChangeShapeType="1"/>
            </p:cNvSpPr>
            <p:nvPr userDrawn="1"/>
          </p:nvSpPr>
          <p:spPr bwMode="auto">
            <a:xfrm flipH="1">
              <a:off x="10260811" y="3237556"/>
              <a:ext cx="131573"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46" name="Freeform 52">
              <a:extLst>
                <a:ext uri="{FF2B5EF4-FFF2-40B4-BE49-F238E27FC236}">
                  <a16:creationId xmlns:a16="http://schemas.microsoft.com/office/drawing/2014/main" id="{BCBB8F1F-6E1F-473C-8E21-76AB2BDB22E6}"/>
                </a:ext>
              </a:extLst>
            </p:cNvPr>
            <p:cNvSpPr>
              <a:spLocks/>
            </p:cNvSpPr>
            <p:nvPr userDrawn="1"/>
          </p:nvSpPr>
          <p:spPr bwMode="auto">
            <a:xfrm>
              <a:off x="10392384" y="3217314"/>
              <a:ext cx="37110" cy="40484"/>
            </a:xfrm>
            <a:custGeom>
              <a:avLst/>
              <a:gdLst>
                <a:gd name="T0" fmla="*/ 22 w 22"/>
                <a:gd name="T1" fmla="*/ 12 h 24"/>
                <a:gd name="T2" fmla="*/ 10 w 22"/>
                <a:gd name="T3" fmla="*/ 6 h 24"/>
                <a:gd name="T4" fmla="*/ 0 w 22"/>
                <a:gd name="T5" fmla="*/ 0 h 24"/>
                <a:gd name="T6" fmla="*/ 0 w 22"/>
                <a:gd name="T7" fmla="*/ 12 h 24"/>
                <a:gd name="T8" fmla="*/ 0 w 22"/>
                <a:gd name="T9" fmla="*/ 24 h 24"/>
                <a:gd name="T10" fmla="*/ 10 w 22"/>
                <a:gd name="T11" fmla="*/ 18 h 24"/>
                <a:gd name="T12" fmla="*/ 22 w 22"/>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22" h="24">
                  <a:moveTo>
                    <a:pt x="22" y="12"/>
                  </a:moveTo>
                  <a:lnTo>
                    <a:pt x="10" y="6"/>
                  </a:lnTo>
                  <a:lnTo>
                    <a:pt x="0" y="0"/>
                  </a:lnTo>
                  <a:lnTo>
                    <a:pt x="0" y="12"/>
                  </a:lnTo>
                  <a:lnTo>
                    <a:pt x="0" y="24"/>
                  </a:lnTo>
                  <a:lnTo>
                    <a:pt x="10" y="18"/>
                  </a:lnTo>
                  <a:lnTo>
                    <a:pt x="22" y="12"/>
                  </a:lnTo>
                  <a:close/>
                </a:path>
              </a:pathLst>
            </a:custGeom>
            <a:solidFill>
              <a:srgbClr val="1E3535"/>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47" name="Freeform 53">
              <a:extLst>
                <a:ext uri="{FF2B5EF4-FFF2-40B4-BE49-F238E27FC236}">
                  <a16:creationId xmlns:a16="http://schemas.microsoft.com/office/drawing/2014/main" id="{E8D2E977-7345-4E6A-8D35-A976D5ECDE0C}"/>
                </a:ext>
              </a:extLst>
            </p:cNvPr>
            <p:cNvSpPr>
              <a:spLocks/>
            </p:cNvSpPr>
            <p:nvPr userDrawn="1"/>
          </p:nvSpPr>
          <p:spPr bwMode="auto">
            <a:xfrm>
              <a:off x="10227075" y="3217314"/>
              <a:ext cx="33737" cy="40484"/>
            </a:xfrm>
            <a:custGeom>
              <a:avLst/>
              <a:gdLst>
                <a:gd name="T0" fmla="*/ 0 w 20"/>
                <a:gd name="T1" fmla="*/ 12 h 24"/>
                <a:gd name="T2" fmla="*/ 10 w 20"/>
                <a:gd name="T3" fmla="*/ 18 h 24"/>
                <a:gd name="T4" fmla="*/ 20 w 20"/>
                <a:gd name="T5" fmla="*/ 24 h 24"/>
                <a:gd name="T6" fmla="*/ 20 w 20"/>
                <a:gd name="T7" fmla="*/ 12 h 24"/>
                <a:gd name="T8" fmla="*/ 20 w 20"/>
                <a:gd name="T9" fmla="*/ 0 h 24"/>
                <a:gd name="T10" fmla="*/ 10 w 20"/>
                <a:gd name="T11" fmla="*/ 6 h 24"/>
                <a:gd name="T12" fmla="*/ 0 w 20"/>
                <a:gd name="T13" fmla="*/ 12 h 24"/>
              </a:gdLst>
              <a:ahLst/>
              <a:cxnLst>
                <a:cxn ang="0">
                  <a:pos x="T0" y="T1"/>
                </a:cxn>
                <a:cxn ang="0">
                  <a:pos x="T2" y="T3"/>
                </a:cxn>
                <a:cxn ang="0">
                  <a:pos x="T4" y="T5"/>
                </a:cxn>
                <a:cxn ang="0">
                  <a:pos x="T6" y="T7"/>
                </a:cxn>
                <a:cxn ang="0">
                  <a:pos x="T8" y="T9"/>
                </a:cxn>
                <a:cxn ang="0">
                  <a:pos x="T10" y="T11"/>
                </a:cxn>
                <a:cxn ang="0">
                  <a:pos x="T12" y="T13"/>
                </a:cxn>
              </a:cxnLst>
              <a:rect l="0" t="0" r="r" b="b"/>
              <a:pathLst>
                <a:path w="20" h="24">
                  <a:moveTo>
                    <a:pt x="0" y="12"/>
                  </a:moveTo>
                  <a:lnTo>
                    <a:pt x="10" y="18"/>
                  </a:lnTo>
                  <a:lnTo>
                    <a:pt x="20" y="24"/>
                  </a:lnTo>
                  <a:lnTo>
                    <a:pt x="20" y="12"/>
                  </a:lnTo>
                  <a:lnTo>
                    <a:pt x="20" y="0"/>
                  </a:lnTo>
                  <a:lnTo>
                    <a:pt x="10" y="6"/>
                  </a:lnTo>
                  <a:lnTo>
                    <a:pt x="0" y="12"/>
                  </a:lnTo>
                  <a:close/>
                </a:path>
              </a:pathLst>
            </a:custGeom>
            <a:solidFill>
              <a:srgbClr val="1E3535"/>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 name="Group 4">
            <a:extLst>
              <a:ext uri="{FF2B5EF4-FFF2-40B4-BE49-F238E27FC236}">
                <a16:creationId xmlns:a16="http://schemas.microsoft.com/office/drawing/2014/main" id="{4A2FD8AB-BC9F-4DDD-B2D0-22BEED3BA12F}"/>
              </a:ext>
            </a:extLst>
          </p:cNvPr>
          <p:cNvGrpSpPr/>
          <p:nvPr userDrawn="1"/>
        </p:nvGrpSpPr>
        <p:grpSpPr>
          <a:xfrm>
            <a:off x="8455902" y="3483833"/>
            <a:ext cx="781003" cy="2007329"/>
            <a:chOff x="8455902" y="3483833"/>
            <a:chExt cx="781003" cy="2007329"/>
          </a:xfrm>
        </p:grpSpPr>
        <p:sp>
          <p:nvSpPr>
            <p:cNvPr id="248" name="Freeform 54">
              <a:extLst>
                <a:ext uri="{FF2B5EF4-FFF2-40B4-BE49-F238E27FC236}">
                  <a16:creationId xmlns:a16="http://schemas.microsoft.com/office/drawing/2014/main" id="{21E462AF-54E0-4FEA-B11F-EDC173B369A1}"/>
                </a:ext>
              </a:extLst>
            </p:cNvPr>
            <p:cNvSpPr>
              <a:spLocks/>
            </p:cNvSpPr>
            <p:nvPr userDrawn="1"/>
          </p:nvSpPr>
          <p:spPr bwMode="auto">
            <a:xfrm>
              <a:off x="8577354" y="3807705"/>
              <a:ext cx="551594" cy="640996"/>
            </a:xfrm>
            <a:custGeom>
              <a:avLst/>
              <a:gdLst>
                <a:gd name="T0" fmla="*/ 293 w 327"/>
                <a:gd name="T1" fmla="*/ 0 h 380"/>
                <a:gd name="T2" fmla="*/ 0 w 327"/>
                <a:gd name="T3" fmla="*/ 134 h 380"/>
                <a:gd name="T4" fmla="*/ 93 w 327"/>
                <a:gd name="T5" fmla="*/ 380 h 380"/>
                <a:gd name="T6" fmla="*/ 327 w 327"/>
                <a:gd name="T7" fmla="*/ 40 h 380"/>
                <a:gd name="T8" fmla="*/ 293 w 327"/>
                <a:gd name="T9" fmla="*/ 0 h 380"/>
              </a:gdLst>
              <a:ahLst/>
              <a:cxnLst>
                <a:cxn ang="0">
                  <a:pos x="T0" y="T1"/>
                </a:cxn>
                <a:cxn ang="0">
                  <a:pos x="T2" y="T3"/>
                </a:cxn>
                <a:cxn ang="0">
                  <a:pos x="T4" y="T5"/>
                </a:cxn>
                <a:cxn ang="0">
                  <a:pos x="T6" y="T7"/>
                </a:cxn>
                <a:cxn ang="0">
                  <a:pos x="T8" y="T9"/>
                </a:cxn>
              </a:cxnLst>
              <a:rect l="0" t="0" r="r" b="b"/>
              <a:pathLst>
                <a:path w="327" h="380">
                  <a:moveTo>
                    <a:pt x="293" y="0"/>
                  </a:moveTo>
                  <a:lnTo>
                    <a:pt x="0" y="134"/>
                  </a:lnTo>
                  <a:lnTo>
                    <a:pt x="93" y="380"/>
                  </a:lnTo>
                  <a:lnTo>
                    <a:pt x="327" y="40"/>
                  </a:lnTo>
                  <a:lnTo>
                    <a:pt x="293" y="0"/>
                  </a:lnTo>
                  <a:close/>
                </a:path>
              </a:pathLst>
            </a:custGeom>
            <a:solidFill>
              <a:srgbClr val="D5F8F9"/>
            </a:solidFill>
            <a:ln>
              <a:noFill/>
            </a:ln>
          </p:spPr>
          <p:txBody>
            <a:bodyPr vert="horz" wrap="square" lIns="91440" tIns="45720" rIns="91440" bIns="45720" numCol="1" anchor="t" anchorCtr="0" compatLnSpc="1">
              <a:prstTxWarp prst="textNoShape">
                <a:avLst/>
              </a:prstTxWarp>
            </a:bodyPr>
            <a:lstStyle/>
            <a:p>
              <a:endParaRPr lang="en-GB"/>
            </a:p>
          </p:txBody>
        </p:sp>
        <p:sp>
          <p:nvSpPr>
            <p:cNvPr id="249" name="Freeform 55">
              <a:extLst>
                <a:ext uri="{FF2B5EF4-FFF2-40B4-BE49-F238E27FC236}">
                  <a16:creationId xmlns:a16="http://schemas.microsoft.com/office/drawing/2014/main" id="{0FD83C20-5285-43A0-81B1-FF6CF5A54947}"/>
                </a:ext>
              </a:extLst>
            </p:cNvPr>
            <p:cNvSpPr>
              <a:spLocks/>
            </p:cNvSpPr>
            <p:nvPr userDrawn="1"/>
          </p:nvSpPr>
          <p:spPr bwMode="auto">
            <a:xfrm>
              <a:off x="8879297" y="3811078"/>
              <a:ext cx="242904" cy="232783"/>
            </a:xfrm>
            <a:custGeom>
              <a:avLst/>
              <a:gdLst>
                <a:gd name="T0" fmla="*/ 65 w 72"/>
                <a:gd name="T1" fmla="*/ 9 h 69"/>
                <a:gd name="T2" fmla="*/ 72 w 72"/>
                <a:gd name="T3" fmla="*/ 21 h 69"/>
                <a:gd name="T4" fmla="*/ 40 w 72"/>
                <a:gd name="T5" fmla="*/ 68 h 69"/>
                <a:gd name="T6" fmla="*/ 10 w 72"/>
                <a:gd name="T7" fmla="*/ 56 h 69"/>
                <a:gd name="T8" fmla="*/ 3 w 72"/>
                <a:gd name="T9" fmla="*/ 24 h 69"/>
                <a:gd name="T10" fmla="*/ 54 w 72"/>
                <a:gd name="T11" fmla="*/ 0 h 69"/>
                <a:gd name="T12" fmla="*/ 65 w 72"/>
                <a:gd name="T13" fmla="*/ 9 h 69"/>
              </a:gdLst>
              <a:ahLst/>
              <a:cxnLst>
                <a:cxn ang="0">
                  <a:pos x="T0" y="T1"/>
                </a:cxn>
                <a:cxn ang="0">
                  <a:pos x="T2" y="T3"/>
                </a:cxn>
                <a:cxn ang="0">
                  <a:pos x="T4" y="T5"/>
                </a:cxn>
                <a:cxn ang="0">
                  <a:pos x="T6" y="T7"/>
                </a:cxn>
                <a:cxn ang="0">
                  <a:pos x="T8" y="T9"/>
                </a:cxn>
                <a:cxn ang="0">
                  <a:pos x="T10" y="T11"/>
                </a:cxn>
                <a:cxn ang="0">
                  <a:pos x="T12" y="T13"/>
                </a:cxn>
              </a:cxnLst>
              <a:rect l="0" t="0" r="r" b="b"/>
              <a:pathLst>
                <a:path w="72" h="69">
                  <a:moveTo>
                    <a:pt x="65" y="9"/>
                  </a:moveTo>
                  <a:cubicBezTo>
                    <a:pt x="68" y="13"/>
                    <a:pt x="71" y="17"/>
                    <a:pt x="72" y="21"/>
                  </a:cubicBezTo>
                  <a:cubicBezTo>
                    <a:pt x="40" y="68"/>
                    <a:pt x="40" y="68"/>
                    <a:pt x="40" y="68"/>
                  </a:cubicBezTo>
                  <a:cubicBezTo>
                    <a:pt x="29" y="69"/>
                    <a:pt x="18" y="65"/>
                    <a:pt x="10" y="56"/>
                  </a:cubicBezTo>
                  <a:cubicBezTo>
                    <a:pt x="2" y="46"/>
                    <a:pt x="0" y="35"/>
                    <a:pt x="3" y="24"/>
                  </a:cubicBezTo>
                  <a:cubicBezTo>
                    <a:pt x="54" y="0"/>
                    <a:pt x="54" y="0"/>
                    <a:pt x="54" y="0"/>
                  </a:cubicBezTo>
                  <a:cubicBezTo>
                    <a:pt x="58" y="2"/>
                    <a:pt x="62" y="5"/>
                    <a:pt x="65"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0" name="Oval 56">
              <a:extLst>
                <a:ext uri="{FF2B5EF4-FFF2-40B4-BE49-F238E27FC236}">
                  <a16:creationId xmlns:a16="http://schemas.microsoft.com/office/drawing/2014/main" id="{CFA02BDA-4E1E-499C-BC93-59F60BD4BD36}"/>
                </a:ext>
              </a:extLst>
            </p:cNvPr>
            <p:cNvSpPr>
              <a:spLocks noChangeArrowheads="1"/>
            </p:cNvSpPr>
            <p:nvPr userDrawn="1"/>
          </p:nvSpPr>
          <p:spPr bwMode="auto">
            <a:xfrm>
              <a:off x="9149190" y="3716616"/>
              <a:ext cx="40484" cy="40484"/>
            </a:xfrm>
            <a:prstGeom prst="ellipse">
              <a:avLst/>
            </a:pr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1" name="Oval 57">
              <a:extLst>
                <a:ext uri="{FF2B5EF4-FFF2-40B4-BE49-F238E27FC236}">
                  <a16:creationId xmlns:a16="http://schemas.microsoft.com/office/drawing/2014/main" id="{1EA4B575-C234-4D8D-A3AA-25CE71494FC8}"/>
                </a:ext>
              </a:extLst>
            </p:cNvPr>
            <p:cNvSpPr>
              <a:spLocks noChangeArrowheads="1"/>
            </p:cNvSpPr>
            <p:nvPr userDrawn="1"/>
          </p:nvSpPr>
          <p:spPr bwMode="auto">
            <a:xfrm>
              <a:off x="8801703" y="3601911"/>
              <a:ext cx="43858" cy="47231"/>
            </a:xfrm>
            <a:prstGeom prst="ellipse">
              <a:avLst/>
            </a:pr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2" name="Oval 58">
              <a:extLst>
                <a:ext uri="{FF2B5EF4-FFF2-40B4-BE49-F238E27FC236}">
                  <a16:creationId xmlns:a16="http://schemas.microsoft.com/office/drawing/2014/main" id="{79E39C82-3277-447D-A1D6-B39D83ABFDC6}"/>
                </a:ext>
              </a:extLst>
            </p:cNvPr>
            <p:cNvSpPr>
              <a:spLocks noChangeArrowheads="1"/>
            </p:cNvSpPr>
            <p:nvPr userDrawn="1"/>
          </p:nvSpPr>
          <p:spPr bwMode="auto">
            <a:xfrm>
              <a:off x="8899539" y="3601911"/>
              <a:ext cx="47231" cy="47231"/>
            </a:xfrm>
            <a:prstGeom prst="ellipse">
              <a:avLst/>
            </a:pr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253" name="Freeform 59">
              <a:extLst>
                <a:ext uri="{FF2B5EF4-FFF2-40B4-BE49-F238E27FC236}">
                  <a16:creationId xmlns:a16="http://schemas.microsoft.com/office/drawing/2014/main" id="{4323C481-413F-446C-8907-B8C6767846C9}"/>
                </a:ext>
              </a:extLst>
            </p:cNvPr>
            <p:cNvSpPr>
              <a:spLocks/>
            </p:cNvSpPr>
            <p:nvPr userDrawn="1"/>
          </p:nvSpPr>
          <p:spPr bwMode="auto">
            <a:xfrm>
              <a:off x="8973760" y="3888672"/>
              <a:ext cx="64100" cy="64100"/>
            </a:xfrm>
            <a:custGeom>
              <a:avLst/>
              <a:gdLst>
                <a:gd name="T0" fmla="*/ 4 w 19"/>
                <a:gd name="T1" fmla="*/ 3 h 19"/>
                <a:gd name="T2" fmla="*/ 16 w 19"/>
                <a:gd name="T3" fmla="*/ 4 h 19"/>
                <a:gd name="T4" fmla="*/ 15 w 19"/>
                <a:gd name="T5" fmla="*/ 16 h 19"/>
                <a:gd name="T6" fmla="*/ 3 w 19"/>
                <a:gd name="T7" fmla="*/ 15 h 19"/>
                <a:gd name="T8" fmla="*/ 4 w 19"/>
                <a:gd name="T9" fmla="*/ 3 h 19"/>
              </a:gdLst>
              <a:ahLst/>
              <a:cxnLst>
                <a:cxn ang="0">
                  <a:pos x="T0" y="T1"/>
                </a:cxn>
                <a:cxn ang="0">
                  <a:pos x="T2" y="T3"/>
                </a:cxn>
                <a:cxn ang="0">
                  <a:pos x="T4" y="T5"/>
                </a:cxn>
                <a:cxn ang="0">
                  <a:pos x="T6" y="T7"/>
                </a:cxn>
                <a:cxn ang="0">
                  <a:pos x="T8" y="T9"/>
                </a:cxn>
              </a:cxnLst>
              <a:rect l="0" t="0" r="r" b="b"/>
              <a:pathLst>
                <a:path w="19" h="19">
                  <a:moveTo>
                    <a:pt x="4" y="3"/>
                  </a:moveTo>
                  <a:cubicBezTo>
                    <a:pt x="8" y="0"/>
                    <a:pt x="13" y="1"/>
                    <a:pt x="16" y="4"/>
                  </a:cubicBezTo>
                  <a:cubicBezTo>
                    <a:pt x="19" y="7"/>
                    <a:pt x="18" y="13"/>
                    <a:pt x="15" y="16"/>
                  </a:cubicBezTo>
                  <a:cubicBezTo>
                    <a:pt x="11" y="19"/>
                    <a:pt x="6" y="18"/>
                    <a:pt x="3" y="15"/>
                  </a:cubicBezTo>
                  <a:cubicBezTo>
                    <a:pt x="0" y="11"/>
                    <a:pt x="1" y="6"/>
                    <a:pt x="4" y="3"/>
                  </a:cubicBez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4" name="Freeform 60">
              <a:extLst>
                <a:ext uri="{FF2B5EF4-FFF2-40B4-BE49-F238E27FC236}">
                  <a16:creationId xmlns:a16="http://schemas.microsoft.com/office/drawing/2014/main" id="{C4FF39A4-14F6-4A1E-885A-0BC10449B83E}"/>
                </a:ext>
              </a:extLst>
            </p:cNvPr>
            <p:cNvSpPr>
              <a:spLocks/>
            </p:cNvSpPr>
            <p:nvPr userDrawn="1"/>
          </p:nvSpPr>
          <p:spPr bwMode="auto">
            <a:xfrm>
              <a:off x="8956892" y="3807705"/>
              <a:ext cx="172057" cy="172057"/>
            </a:xfrm>
            <a:custGeom>
              <a:avLst/>
              <a:gdLst>
                <a:gd name="T0" fmla="*/ 102 w 102"/>
                <a:gd name="T1" fmla="*/ 40 h 102"/>
                <a:gd name="T2" fmla="*/ 98 w 102"/>
                <a:gd name="T3" fmla="*/ 36 h 102"/>
                <a:gd name="T4" fmla="*/ 70 w 102"/>
                <a:gd name="T5" fmla="*/ 4 h 102"/>
                <a:gd name="T6" fmla="*/ 68 w 102"/>
                <a:gd name="T7" fmla="*/ 0 h 102"/>
                <a:gd name="T8" fmla="*/ 0 w 102"/>
                <a:gd name="T9" fmla="*/ 32 h 102"/>
                <a:gd name="T10" fmla="*/ 16 w 102"/>
                <a:gd name="T11" fmla="*/ 50 h 102"/>
                <a:gd name="T12" fmla="*/ 44 w 102"/>
                <a:gd name="T13" fmla="*/ 82 h 102"/>
                <a:gd name="T14" fmla="*/ 58 w 102"/>
                <a:gd name="T15" fmla="*/ 102 h 102"/>
                <a:gd name="T16" fmla="*/ 102 w 102"/>
                <a:gd name="T17" fmla="*/ 4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102">
                  <a:moveTo>
                    <a:pt x="102" y="40"/>
                  </a:moveTo>
                  <a:lnTo>
                    <a:pt x="98" y="36"/>
                  </a:lnTo>
                  <a:lnTo>
                    <a:pt x="70" y="4"/>
                  </a:lnTo>
                  <a:lnTo>
                    <a:pt x="68" y="0"/>
                  </a:lnTo>
                  <a:lnTo>
                    <a:pt x="0" y="32"/>
                  </a:lnTo>
                  <a:lnTo>
                    <a:pt x="16" y="50"/>
                  </a:lnTo>
                  <a:lnTo>
                    <a:pt x="44" y="82"/>
                  </a:lnTo>
                  <a:lnTo>
                    <a:pt x="58" y="102"/>
                  </a:lnTo>
                  <a:lnTo>
                    <a:pt x="102" y="40"/>
                  </a:lnTo>
                  <a:close/>
                </a:path>
              </a:pathLst>
            </a:custGeom>
            <a:solidFill>
              <a:srgbClr val="65E5E9"/>
            </a:solidFill>
            <a:ln>
              <a:noFill/>
            </a:ln>
          </p:spPr>
          <p:txBody>
            <a:bodyPr vert="horz" wrap="square" lIns="91440" tIns="45720" rIns="91440" bIns="45720" numCol="1" anchor="t" anchorCtr="0" compatLnSpc="1">
              <a:prstTxWarp prst="textNoShape">
                <a:avLst/>
              </a:prstTxWarp>
            </a:bodyPr>
            <a:lstStyle/>
            <a:p>
              <a:endParaRPr lang="en-GB"/>
            </a:p>
          </p:txBody>
        </p:sp>
        <p:sp>
          <p:nvSpPr>
            <p:cNvPr id="255" name="Rectangle 61">
              <a:extLst>
                <a:ext uri="{FF2B5EF4-FFF2-40B4-BE49-F238E27FC236}">
                  <a16:creationId xmlns:a16="http://schemas.microsoft.com/office/drawing/2014/main" id="{71D32A25-495D-47F9-AA93-5A8F61E565F4}"/>
                </a:ext>
              </a:extLst>
            </p:cNvPr>
            <p:cNvSpPr>
              <a:spLocks noChangeArrowheads="1"/>
            </p:cNvSpPr>
            <p:nvPr userDrawn="1"/>
          </p:nvSpPr>
          <p:spPr bwMode="auto">
            <a:xfrm>
              <a:off x="8660009" y="4694978"/>
              <a:ext cx="526291" cy="84342"/>
            </a:xfrm>
            <a:prstGeom prst="rect">
              <a:avLst/>
            </a:prstGeom>
            <a:solidFill>
              <a:srgbClr val="65E5E9"/>
            </a:solidFill>
            <a:ln>
              <a:noFill/>
            </a:ln>
          </p:spPr>
          <p:txBody>
            <a:bodyPr vert="horz" wrap="square" lIns="91440" tIns="45720" rIns="91440" bIns="45720" numCol="1" anchor="t" anchorCtr="0" compatLnSpc="1">
              <a:prstTxWarp prst="textNoShape">
                <a:avLst/>
              </a:prstTxWarp>
            </a:bodyPr>
            <a:lstStyle/>
            <a:p>
              <a:endParaRPr lang="en-GB"/>
            </a:p>
          </p:txBody>
        </p:sp>
        <p:sp>
          <p:nvSpPr>
            <p:cNvPr id="256" name="Freeform 62">
              <a:extLst>
                <a:ext uri="{FF2B5EF4-FFF2-40B4-BE49-F238E27FC236}">
                  <a16:creationId xmlns:a16="http://schemas.microsoft.com/office/drawing/2014/main" id="{12D51D89-89AF-4949-B1E0-363E521FB75D}"/>
                </a:ext>
              </a:extLst>
            </p:cNvPr>
            <p:cNvSpPr>
              <a:spLocks noEditPoints="1"/>
            </p:cNvSpPr>
            <p:nvPr userDrawn="1"/>
          </p:nvSpPr>
          <p:spPr bwMode="auto">
            <a:xfrm>
              <a:off x="8577354" y="4634252"/>
              <a:ext cx="467253" cy="856910"/>
            </a:xfrm>
            <a:custGeom>
              <a:avLst/>
              <a:gdLst>
                <a:gd name="T0" fmla="*/ 121 w 139"/>
                <a:gd name="T1" fmla="*/ 254 h 254"/>
                <a:gd name="T2" fmla="*/ 139 w 139"/>
                <a:gd name="T3" fmla="*/ 254 h 254"/>
                <a:gd name="T4" fmla="*/ 91 w 139"/>
                <a:gd name="T5" fmla="*/ 0 h 254"/>
                <a:gd name="T6" fmla="*/ 48 w 139"/>
                <a:gd name="T7" fmla="*/ 0 h 254"/>
                <a:gd name="T8" fmla="*/ 0 w 139"/>
                <a:gd name="T9" fmla="*/ 254 h 254"/>
                <a:gd name="T10" fmla="*/ 19 w 139"/>
                <a:gd name="T11" fmla="*/ 254 h 254"/>
                <a:gd name="T12" fmla="*/ 25 w 139"/>
                <a:gd name="T13" fmla="*/ 228 h 254"/>
                <a:gd name="T14" fmla="*/ 31 w 139"/>
                <a:gd name="T15" fmla="*/ 223 h 254"/>
                <a:gd name="T16" fmla="*/ 109 w 139"/>
                <a:gd name="T17" fmla="*/ 223 h 254"/>
                <a:gd name="T18" fmla="*/ 115 w 139"/>
                <a:gd name="T19" fmla="*/ 228 h 254"/>
                <a:gd name="T20" fmla="*/ 121 w 139"/>
                <a:gd name="T21" fmla="*/ 254 h 254"/>
                <a:gd name="T22" fmla="*/ 31 w 139"/>
                <a:gd name="T23" fmla="*/ 199 h 254"/>
                <a:gd name="T24" fmla="*/ 56 w 139"/>
                <a:gd name="T25" fmla="*/ 50 h 254"/>
                <a:gd name="T26" fmla="*/ 61 w 139"/>
                <a:gd name="T27" fmla="*/ 47 h 254"/>
                <a:gd name="T28" fmla="*/ 79 w 139"/>
                <a:gd name="T29" fmla="*/ 47 h 254"/>
                <a:gd name="T30" fmla="*/ 83 w 139"/>
                <a:gd name="T31" fmla="*/ 50 h 254"/>
                <a:gd name="T32" fmla="*/ 109 w 139"/>
                <a:gd name="T33" fmla="*/ 199 h 254"/>
                <a:gd name="T34" fmla="*/ 105 w 139"/>
                <a:gd name="T35" fmla="*/ 204 h 254"/>
                <a:gd name="T36" fmla="*/ 35 w 139"/>
                <a:gd name="T37" fmla="*/ 204 h 254"/>
                <a:gd name="T38" fmla="*/ 31 w 139"/>
                <a:gd name="T39" fmla="*/ 199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254">
                  <a:moveTo>
                    <a:pt x="121" y="254"/>
                  </a:moveTo>
                  <a:cubicBezTo>
                    <a:pt x="139" y="254"/>
                    <a:pt x="139" y="254"/>
                    <a:pt x="139" y="254"/>
                  </a:cubicBezTo>
                  <a:cubicBezTo>
                    <a:pt x="91" y="0"/>
                    <a:pt x="91" y="0"/>
                    <a:pt x="91" y="0"/>
                  </a:cubicBezTo>
                  <a:cubicBezTo>
                    <a:pt x="48" y="0"/>
                    <a:pt x="48" y="0"/>
                    <a:pt x="48" y="0"/>
                  </a:cubicBezTo>
                  <a:cubicBezTo>
                    <a:pt x="0" y="254"/>
                    <a:pt x="0" y="254"/>
                    <a:pt x="0" y="254"/>
                  </a:cubicBezTo>
                  <a:cubicBezTo>
                    <a:pt x="19" y="254"/>
                    <a:pt x="19" y="254"/>
                    <a:pt x="19" y="254"/>
                  </a:cubicBezTo>
                  <a:cubicBezTo>
                    <a:pt x="25" y="228"/>
                    <a:pt x="25" y="228"/>
                    <a:pt x="25" y="228"/>
                  </a:cubicBezTo>
                  <a:cubicBezTo>
                    <a:pt x="25" y="225"/>
                    <a:pt x="28" y="223"/>
                    <a:pt x="31" y="223"/>
                  </a:cubicBezTo>
                  <a:cubicBezTo>
                    <a:pt x="109" y="223"/>
                    <a:pt x="109" y="223"/>
                    <a:pt x="109" y="223"/>
                  </a:cubicBezTo>
                  <a:cubicBezTo>
                    <a:pt x="112" y="223"/>
                    <a:pt x="114" y="225"/>
                    <a:pt x="115" y="228"/>
                  </a:cubicBezTo>
                  <a:lnTo>
                    <a:pt x="121" y="254"/>
                  </a:lnTo>
                  <a:close/>
                  <a:moveTo>
                    <a:pt x="31" y="199"/>
                  </a:moveTo>
                  <a:cubicBezTo>
                    <a:pt x="56" y="50"/>
                    <a:pt x="56" y="50"/>
                    <a:pt x="56" y="50"/>
                  </a:cubicBezTo>
                  <a:cubicBezTo>
                    <a:pt x="57" y="48"/>
                    <a:pt x="59" y="47"/>
                    <a:pt x="61" y="47"/>
                  </a:cubicBezTo>
                  <a:cubicBezTo>
                    <a:pt x="79" y="47"/>
                    <a:pt x="79" y="47"/>
                    <a:pt x="79" y="47"/>
                  </a:cubicBezTo>
                  <a:cubicBezTo>
                    <a:pt x="81" y="47"/>
                    <a:pt x="83" y="48"/>
                    <a:pt x="83" y="50"/>
                  </a:cubicBezTo>
                  <a:cubicBezTo>
                    <a:pt x="109" y="199"/>
                    <a:pt x="109" y="199"/>
                    <a:pt x="109" y="199"/>
                  </a:cubicBezTo>
                  <a:cubicBezTo>
                    <a:pt x="110" y="202"/>
                    <a:pt x="108" y="204"/>
                    <a:pt x="105" y="204"/>
                  </a:cubicBezTo>
                  <a:cubicBezTo>
                    <a:pt x="35" y="204"/>
                    <a:pt x="35" y="204"/>
                    <a:pt x="35" y="204"/>
                  </a:cubicBezTo>
                  <a:cubicBezTo>
                    <a:pt x="32" y="204"/>
                    <a:pt x="30" y="202"/>
                    <a:pt x="31" y="199"/>
                  </a:cubicBezTo>
                  <a:close/>
                </a:path>
              </a:pathLst>
            </a:custGeom>
            <a:solidFill>
              <a:srgbClr val="D5F8F9"/>
            </a:solidFill>
            <a:ln>
              <a:noFill/>
            </a:ln>
          </p:spPr>
          <p:txBody>
            <a:bodyPr vert="horz" wrap="square" lIns="91440" tIns="45720" rIns="91440" bIns="45720" numCol="1" anchor="t" anchorCtr="0" compatLnSpc="1">
              <a:prstTxWarp prst="textNoShape">
                <a:avLst/>
              </a:prstTxWarp>
            </a:bodyPr>
            <a:lstStyle/>
            <a:p>
              <a:endParaRPr lang="en-GB"/>
            </a:p>
          </p:txBody>
        </p:sp>
        <p:sp>
          <p:nvSpPr>
            <p:cNvPr id="257" name="Freeform 63">
              <a:extLst>
                <a:ext uri="{FF2B5EF4-FFF2-40B4-BE49-F238E27FC236}">
                  <a16:creationId xmlns:a16="http://schemas.microsoft.com/office/drawing/2014/main" id="{9832A95F-DAF7-4D06-8619-11F6699A81A3}"/>
                </a:ext>
              </a:extLst>
            </p:cNvPr>
            <p:cNvSpPr>
              <a:spLocks/>
            </p:cNvSpPr>
            <p:nvPr userDrawn="1"/>
          </p:nvSpPr>
          <p:spPr bwMode="auto">
            <a:xfrm>
              <a:off x="8462650" y="3973014"/>
              <a:ext cx="258086" cy="576896"/>
            </a:xfrm>
            <a:custGeom>
              <a:avLst/>
              <a:gdLst>
                <a:gd name="T0" fmla="*/ 77 w 77"/>
                <a:gd name="T1" fmla="*/ 171 h 171"/>
                <a:gd name="T2" fmla="*/ 61 w 77"/>
                <a:gd name="T3" fmla="*/ 171 h 171"/>
                <a:gd name="T4" fmla="*/ 2 w 77"/>
                <a:gd name="T5" fmla="*/ 18 h 171"/>
                <a:gd name="T6" fmla="*/ 10 w 77"/>
                <a:gd name="T7" fmla="*/ 1 h 171"/>
                <a:gd name="T8" fmla="*/ 12 w 77"/>
                <a:gd name="T9" fmla="*/ 0 h 171"/>
                <a:gd name="T10" fmla="*/ 77 w 77"/>
                <a:gd name="T11" fmla="*/ 171 h 171"/>
              </a:gdLst>
              <a:ahLst/>
              <a:cxnLst>
                <a:cxn ang="0">
                  <a:pos x="T0" y="T1"/>
                </a:cxn>
                <a:cxn ang="0">
                  <a:pos x="T2" y="T3"/>
                </a:cxn>
                <a:cxn ang="0">
                  <a:pos x="T4" y="T5"/>
                </a:cxn>
                <a:cxn ang="0">
                  <a:pos x="T6" y="T7"/>
                </a:cxn>
                <a:cxn ang="0">
                  <a:pos x="T8" y="T9"/>
                </a:cxn>
                <a:cxn ang="0">
                  <a:pos x="T10" y="T11"/>
                </a:cxn>
              </a:cxnLst>
              <a:rect l="0" t="0" r="r" b="b"/>
              <a:pathLst>
                <a:path w="77" h="171">
                  <a:moveTo>
                    <a:pt x="77" y="171"/>
                  </a:moveTo>
                  <a:cubicBezTo>
                    <a:pt x="61" y="171"/>
                    <a:pt x="61" y="171"/>
                    <a:pt x="61" y="171"/>
                  </a:cubicBezTo>
                  <a:cubicBezTo>
                    <a:pt x="2" y="18"/>
                    <a:pt x="2" y="18"/>
                    <a:pt x="2" y="18"/>
                  </a:cubicBezTo>
                  <a:cubicBezTo>
                    <a:pt x="0" y="11"/>
                    <a:pt x="3" y="3"/>
                    <a:pt x="10" y="1"/>
                  </a:cubicBezTo>
                  <a:cubicBezTo>
                    <a:pt x="12" y="0"/>
                    <a:pt x="12" y="0"/>
                    <a:pt x="12" y="0"/>
                  </a:cubicBezTo>
                  <a:lnTo>
                    <a:pt x="77" y="171"/>
                  </a:lnTo>
                  <a:close/>
                </a:path>
              </a:pathLst>
            </a:custGeom>
            <a:solidFill>
              <a:srgbClr val="9DEEF1"/>
            </a:solidFill>
            <a:ln>
              <a:noFill/>
            </a:ln>
          </p:spPr>
          <p:txBody>
            <a:bodyPr vert="horz" wrap="square" lIns="91440" tIns="45720" rIns="91440" bIns="45720" numCol="1" anchor="t" anchorCtr="0" compatLnSpc="1">
              <a:prstTxWarp prst="textNoShape">
                <a:avLst/>
              </a:prstTxWarp>
            </a:bodyPr>
            <a:lstStyle/>
            <a:p>
              <a:endParaRPr lang="en-GB"/>
            </a:p>
          </p:txBody>
        </p:sp>
        <p:sp>
          <p:nvSpPr>
            <p:cNvPr id="258" name="Freeform 64">
              <a:extLst>
                <a:ext uri="{FF2B5EF4-FFF2-40B4-BE49-F238E27FC236}">
                  <a16:creationId xmlns:a16="http://schemas.microsoft.com/office/drawing/2014/main" id="{26DD0380-B740-4814-9963-55E1315FAE84}"/>
                </a:ext>
              </a:extLst>
            </p:cNvPr>
            <p:cNvSpPr>
              <a:spLocks/>
            </p:cNvSpPr>
            <p:nvPr userDrawn="1"/>
          </p:nvSpPr>
          <p:spPr bwMode="auto">
            <a:xfrm>
              <a:off x="8479518" y="4239533"/>
              <a:ext cx="187239" cy="310377"/>
            </a:xfrm>
            <a:custGeom>
              <a:avLst/>
              <a:gdLst>
                <a:gd name="T0" fmla="*/ 56 w 56"/>
                <a:gd name="T1" fmla="*/ 92 h 92"/>
                <a:gd name="T2" fmla="*/ 28 w 56"/>
                <a:gd name="T3" fmla="*/ 92 h 92"/>
                <a:gd name="T4" fmla="*/ 3 w 56"/>
                <a:gd name="T5" fmla="*/ 27 h 92"/>
                <a:gd name="T6" fmla="*/ 14 w 56"/>
                <a:gd name="T7" fmla="*/ 3 h 92"/>
                <a:gd name="T8" fmla="*/ 21 w 56"/>
                <a:gd name="T9" fmla="*/ 0 h 92"/>
                <a:gd name="T10" fmla="*/ 56 w 56"/>
                <a:gd name="T11" fmla="*/ 92 h 92"/>
              </a:gdLst>
              <a:ahLst/>
              <a:cxnLst>
                <a:cxn ang="0">
                  <a:pos x="T0" y="T1"/>
                </a:cxn>
                <a:cxn ang="0">
                  <a:pos x="T2" y="T3"/>
                </a:cxn>
                <a:cxn ang="0">
                  <a:pos x="T4" y="T5"/>
                </a:cxn>
                <a:cxn ang="0">
                  <a:pos x="T6" y="T7"/>
                </a:cxn>
                <a:cxn ang="0">
                  <a:pos x="T8" y="T9"/>
                </a:cxn>
                <a:cxn ang="0">
                  <a:pos x="T10" y="T11"/>
                </a:cxn>
              </a:cxnLst>
              <a:rect l="0" t="0" r="r" b="b"/>
              <a:pathLst>
                <a:path w="56" h="92">
                  <a:moveTo>
                    <a:pt x="56" y="92"/>
                  </a:moveTo>
                  <a:cubicBezTo>
                    <a:pt x="28" y="92"/>
                    <a:pt x="28" y="92"/>
                    <a:pt x="28" y="92"/>
                  </a:cubicBezTo>
                  <a:cubicBezTo>
                    <a:pt x="3" y="27"/>
                    <a:pt x="3" y="27"/>
                    <a:pt x="3" y="27"/>
                  </a:cubicBezTo>
                  <a:cubicBezTo>
                    <a:pt x="0" y="17"/>
                    <a:pt x="4" y="6"/>
                    <a:pt x="14" y="3"/>
                  </a:cubicBezTo>
                  <a:cubicBezTo>
                    <a:pt x="21" y="0"/>
                    <a:pt x="21" y="0"/>
                    <a:pt x="21" y="0"/>
                  </a:cubicBezTo>
                  <a:lnTo>
                    <a:pt x="56" y="92"/>
                  </a:lnTo>
                  <a:close/>
                </a:path>
              </a:pathLst>
            </a:custGeom>
            <a:solidFill>
              <a:srgbClr val="D5F8F9"/>
            </a:solidFill>
            <a:ln>
              <a:noFill/>
            </a:ln>
          </p:spPr>
          <p:txBody>
            <a:bodyPr vert="horz" wrap="square" lIns="91440" tIns="45720" rIns="91440" bIns="45720" numCol="1" anchor="t" anchorCtr="0" compatLnSpc="1">
              <a:prstTxWarp prst="textNoShape">
                <a:avLst/>
              </a:prstTxWarp>
            </a:bodyPr>
            <a:lstStyle/>
            <a:p>
              <a:endParaRPr lang="en-GB"/>
            </a:p>
          </p:txBody>
        </p:sp>
        <p:sp>
          <p:nvSpPr>
            <p:cNvPr id="259" name="Freeform 65">
              <a:extLst>
                <a:ext uri="{FF2B5EF4-FFF2-40B4-BE49-F238E27FC236}">
                  <a16:creationId xmlns:a16="http://schemas.microsoft.com/office/drawing/2014/main" id="{C1EE2C04-997F-40DE-9E4F-F7232C1320EE}"/>
                </a:ext>
              </a:extLst>
            </p:cNvPr>
            <p:cNvSpPr>
              <a:spLocks/>
            </p:cNvSpPr>
            <p:nvPr userDrawn="1"/>
          </p:nvSpPr>
          <p:spPr bwMode="auto">
            <a:xfrm>
              <a:off x="8455902" y="3834694"/>
              <a:ext cx="318812" cy="715216"/>
            </a:xfrm>
            <a:custGeom>
              <a:avLst/>
              <a:gdLst>
                <a:gd name="T0" fmla="*/ 189 w 189"/>
                <a:gd name="T1" fmla="*/ 424 h 424"/>
                <a:gd name="T2" fmla="*/ 157 w 189"/>
                <a:gd name="T3" fmla="*/ 424 h 424"/>
                <a:gd name="T4" fmla="*/ 0 w 189"/>
                <a:gd name="T5" fmla="*/ 10 h 424"/>
                <a:gd name="T6" fmla="*/ 28 w 189"/>
                <a:gd name="T7" fmla="*/ 0 h 424"/>
                <a:gd name="T8" fmla="*/ 189 w 189"/>
                <a:gd name="T9" fmla="*/ 424 h 424"/>
              </a:gdLst>
              <a:ahLst/>
              <a:cxnLst>
                <a:cxn ang="0">
                  <a:pos x="T0" y="T1"/>
                </a:cxn>
                <a:cxn ang="0">
                  <a:pos x="T2" y="T3"/>
                </a:cxn>
                <a:cxn ang="0">
                  <a:pos x="T4" y="T5"/>
                </a:cxn>
                <a:cxn ang="0">
                  <a:pos x="T6" y="T7"/>
                </a:cxn>
                <a:cxn ang="0">
                  <a:pos x="T8" y="T9"/>
                </a:cxn>
              </a:cxnLst>
              <a:rect l="0" t="0" r="r" b="b"/>
              <a:pathLst>
                <a:path w="189" h="424">
                  <a:moveTo>
                    <a:pt x="189" y="424"/>
                  </a:moveTo>
                  <a:lnTo>
                    <a:pt x="157" y="424"/>
                  </a:lnTo>
                  <a:lnTo>
                    <a:pt x="0" y="10"/>
                  </a:lnTo>
                  <a:lnTo>
                    <a:pt x="28" y="0"/>
                  </a:lnTo>
                  <a:lnTo>
                    <a:pt x="189" y="4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0" name="Rectangle 66">
              <a:extLst>
                <a:ext uri="{FF2B5EF4-FFF2-40B4-BE49-F238E27FC236}">
                  <a16:creationId xmlns:a16="http://schemas.microsoft.com/office/drawing/2014/main" id="{36DC388D-6221-42BE-92A4-9374380A6628}"/>
                </a:ext>
              </a:extLst>
            </p:cNvPr>
            <p:cNvSpPr>
              <a:spLocks noChangeArrowheads="1"/>
            </p:cNvSpPr>
            <p:nvPr userDrawn="1"/>
          </p:nvSpPr>
          <p:spPr bwMode="auto">
            <a:xfrm>
              <a:off x="8550365" y="4549910"/>
              <a:ext cx="524605" cy="84342"/>
            </a:xfrm>
            <a:prstGeom prst="rect">
              <a:avLst/>
            </a:prstGeom>
            <a:solidFill>
              <a:srgbClr val="9DEEF1"/>
            </a:solidFill>
            <a:ln>
              <a:noFill/>
            </a:ln>
          </p:spPr>
          <p:txBody>
            <a:bodyPr vert="horz" wrap="square" lIns="91440" tIns="45720" rIns="91440" bIns="45720" numCol="1" anchor="t" anchorCtr="0" compatLnSpc="1">
              <a:prstTxWarp prst="textNoShape">
                <a:avLst/>
              </a:prstTxWarp>
            </a:bodyPr>
            <a:lstStyle/>
            <a:p>
              <a:endParaRPr lang="en-GB"/>
            </a:p>
          </p:txBody>
        </p:sp>
        <p:sp>
          <p:nvSpPr>
            <p:cNvPr id="261" name="Oval 67">
              <a:extLst>
                <a:ext uri="{FF2B5EF4-FFF2-40B4-BE49-F238E27FC236}">
                  <a16:creationId xmlns:a16="http://schemas.microsoft.com/office/drawing/2014/main" id="{84D8A22E-5899-407C-B163-0C2B17458D4C}"/>
                </a:ext>
              </a:extLst>
            </p:cNvPr>
            <p:cNvSpPr>
              <a:spLocks noChangeArrowheads="1"/>
            </p:cNvSpPr>
            <p:nvPr userDrawn="1"/>
          </p:nvSpPr>
          <p:spPr bwMode="auto">
            <a:xfrm>
              <a:off x="8794956" y="4563405"/>
              <a:ext cx="57352" cy="57352"/>
            </a:xfrm>
            <a:prstGeom prst="ellipse">
              <a:avLst/>
            </a:prstGeom>
            <a:solidFill>
              <a:srgbClr val="D5F8F9"/>
            </a:solidFill>
            <a:ln>
              <a:noFill/>
            </a:ln>
          </p:spPr>
          <p:txBody>
            <a:bodyPr vert="horz" wrap="square" lIns="91440" tIns="45720" rIns="91440" bIns="45720" numCol="1" anchor="t" anchorCtr="0" compatLnSpc="1">
              <a:prstTxWarp prst="textNoShape">
                <a:avLst/>
              </a:prstTxWarp>
            </a:bodyPr>
            <a:lstStyle/>
            <a:p>
              <a:endParaRPr lang="en-GB"/>
            </a:p>
          </p:txBody>
        </p:sp>
        <p:sp>
          <p:nvSpPr>
            <p:cNvPr id="262" name="Oval 68">
              <a:extLst>
                <a:ext uri="{FF2B5EF4-FFF2-40B4-BE49-F238E27FC236}">
                  <a16:creationId xmlns:a16="http://schemas.microsoft.com/office/drawing/2014/main" id="{AEE35936-4006-4768-94EA-0D37650962D5}"/>
                </a:ext>
              </a:extLst>
            </p:cNvPr>
            <p:cNvSpPr>
              <a:spLocks noChangeArrowheads="1"/>
            </p:cNvSpPr>
            <p:nvPr userDrawn="1"/>
          </p:nvSpPr>
          <p:spPr bwMode="auto">
            <a:xfrm>
              <a:off x="8896166" y="4563405"/>
              <a:ext cx="53979" cy="57352"/>
            </a:xfrm>
            <a:prstGeom prst="ellipse">
              <a:avLst/>
            </a:prstGeom>
            <a:solidFill>
              <a:srgbClr val="D5F8F9"/>
            </a:solidFill>
            <a:ln>
              <a:noFill/>
            </a:ln>
          </p:spPr>
          <p:txBody>
            <a:bodyPr vert="horz" wrap="square" lIns="91440" tIns="45720" rIns="91440" bIns="45720" numCol="1" anchor="t" anchorCtr="0" compatLnSpc="1">
              <a:prstTxWarp prst="textNoShape">
                <a:avLst/>
              </a:prstTxWarp>
            </a:bodyPr>
            <a:lstStyle/>
            <a:p>
              <a:endParaRPr lang="en-GB"/>
            </a:p>
          </p:txBody>
        </p:sp>
        <p:sp>
          <p:nvSpPr>
            <p:cNvPr id="263" name="Freeform 69">
              <a:extLst>
                <a:ext uri="{FF2B5EF4-FFF2-40B4-BE49-F238E27FC236}">
                  <a16:creationId xmlns:a16="http://schemas.microsoft.com/office/drawing/2014/main" id="{2D9E6B33-2F40-456D-AEC7-CDCB6D415EE2}"/>
                </a:ext>
              </a:extLst>
            </p:cNvPr>
            <p:cNvSpPr>
              <a:spLocks noEditPoints="1"/>
            </p:cNvSpPr>
            <p:nvPr userDrawn="1"/>
          </p:nvSpPr>
          <p:spPr bwMode="auto">
            <a:xfrm>
              <a:off x="8455902" y="3483833"/>
              <a:ext cx="781003" cy="2007329"/>
            </a:xfrm>
            <a:custGeom>
              <a:avLst/>
              <a:gdLst>
                <a:gd name="T0" fmla="*/ 232 w 232"/>
                <a:gd name="T1" fmla="*/ 541 h 595"/>
                <a:gd name="T2" fmla="*/ 232 w 232"/>
                <a:gd name="T3" fmla="*/ 541 h 595"/>
                <a:gd name="T4" fmla="*/ 139 w 232"/>
                <a:gd name="T5" fmla="*/ 26 h 595"/>
                <a:gd name="T6" fmla="*/ 217 w 232"/>
                <a:gd name="T7" fmla="*/ 359 h 595"/>
                <a:gd name="T8" fmla="*/ 61 w 232"/>
                <a:gd name="T9" fmla="*/ 359 h 595"/>
                <a:gd name="T10" fmla="*/ 217 w 232"/>
                <a:gd name="T11" fmla="*/ 367 h 595"/>
                <a:gd name="T12" fmla="*/ 173 w 232"/>
                <a:gd name="T13" fmla="*/ 384 h 595"/>
                <a:gd name="T14" fmla="*/ 184 w 232"/>
                <a:gd name="T15" fmla="*/ 341 h 595"/>
                <a:gd name="T16" fmla="*/ 66 w 232"/>
                <a:gd name="T17" fmla="*/ 242 h 595"/>
                <a:gd name="T18" fmla="*/ 33 w 232"/>
                <a:gd name="T19" fmla="*/ 154 h 595"/>
                <a:gd name="T20" fmla="*/ 0 w 232"/>
                <a:gd name="T21" fmla="*/ 109 h 595"/>
                <a:gd name="T22" fmla="*/ 5 w 232"/>
                <a:gd name="T23" fmla="*/ 152 h 595"/>
                <a:gd name="T24" fmla="*/ 35 w 232"/>
                <a:gd name="T25" fmla="*/ 243 h 595"/>
                <a:gd name="T26" fmla="*/ 63 w 232"/>
                <a:gd name="T27" fmla="*/ 316 h 595"/>
                <a:gd name="T28" fmla="*/ 10 w 232"/>
                <a:gd name="T29" fmla="*/ 251 h 595"/>
                <a:gd name="T30" fmla="*/ 184 w 232"/>
                <a:gd name="T31" fmla="*/ 316 h 595"/>
                <a:gd name="T32" fmla="*/ 28 w 232"/>
                <a:gd name="T33" fmla="*/ 341 h 595"/>
                <a:gd name="T34" fmla="*/ 175 w 232"/>
                <a:gd name="T35" fmla="*/ 595 h 595"/>
                <a:gd name="T36" fmla="*/ 151 w 232"/>
                <a:gd name="T37" fmla="*/ 569 h 595"/>
                <a:gd name="T38" fmla="*/ 107 w 232"/>
                <a:gd name="T39" fmla="*/ 564 h 595"/>
                <a:gd name="T40" fmla="*/ 67 w 232"/>
                <a:gd name="T41" fmla="*/ 564 h 595"/>
                <a:gd name="T42" fmla="*/ 55 w 232"/>
                <a:gd name="T43" fmla="*/ 595 h 595"/>
                <a:gd name="T44" fmla="*/ 84 w 232"/>
                <a:gd name="T45" fmla="*/ 341 h 595"/>
                <a:gd name="T46" fmla="*/ 140 w 232"/>
                <a:gd name="T47" fmla="*/ 407 h 595"/>
                <a:gd name="T48" fmla="*/ 67 w 232"/>
                <a:gd name="T49" fmla="*/ 540 h 595"/>
                <a:gd name="T50" fmla="*/ 141 w 232"/>
                <a:gd name="T51" fmla="*/ 545 h 595"/>
                <a:gd name="T52" fmla="*/ 119 w 232"/>
                <a:gd name="T53" fmla="*/ 391 h 595"/>
                <a:gd name="T54" fmla="*/ 97 w 232"/>
                <a:gd name="T55" fmla="*/ 388 h 595"/>
                <a:gd name="T56" fmla="*/ 87 w 232"/>
                <a:gd name="T57" fmla="*/ 423 h 595"/>
                <a:gd name="T58" fmla="*/ 202 w 232"/>
                <a:gd name="T59" fmla="*/ 104 h 595"/>
                <a:gd name="T60" fmla="*/ 188 w 232"/>
                <a:gd name="T61" fmla="*/ 102 h 595"/>
                <a:gd name="T62" fmla="*/ 195 w 232"/>
                <a:gd name="T63" fmla="*/ 123 h 595"/>
                <a:gd name="T64" fmla="*/ 198 w 232"/>
                <a:gd name="T65" fmla="*/ 114 h 595"/>
                <a:gd name="T66" fmla="*/ 183 w 232"/>
                <a:gd name="T67" fmla="*/ 96 h 595"/>
                <a:gd name="T68" fmla="*/ 157 w 232"/>
                <a:gd name="T69" fmla="*/ 121 h 595"/>
                <a:gd name="T70" fmla="*/ 178 w 232"/>
                <a:gd name="T71" fmla="*/ 147 h 595"/>
                <a:gd name="T72" fmla="*/ 206 w 232"/>
                <a:gd name="T73" fmla="*/ 75 h 595"/>
                <a:gd name="T74" fmla="*/ 218 w 232"/>
                <a:gd name="T75" fmla="*/ 75 h 595"/>
                <a:gd name="T76" fmla="*/ 206 w 232"/>
                <a:gd name="T77" fmla="*/ 75 h 595"/>
                <a:gd name="T78" fmla="*/ 109 w 232"/>
                <a:gd name="T79" fmla="*/ 35 h 595"/>
                <a:gd name="T80" fmla="*/ 109 w 232"/>
                <a:gd name="T81" fmla="*/ 49 h 595"/>
                <a:gd name="T82" fmla="*/ 132 w 232"/>
                <a:gd name="T83" fmla="*/ 42 h 595"/>
                <a:gd name="T84" fmla="*/ 146 w 232"/>
                <a:gd name="T85" fmla="*/ 42 h 595"/>
                <a:gd name="T86" fmla="*/ 132 w 232"/>
                <a:gd name="T87" fmla="*/ 42 h 595"/>
                <a:gd name="T88" fmla="*/ 116 w 232"/>
                <a:gd name="T89" fmla="*/ 42 h 595"/>
                <a:gd name="T90" fmla="*/ 145 w 232"/>
                <a:gd name="T91" fmla="*/ 45 h 595"/>
                <a:gd name="T92" fmla="*/ 212 w 232"/>
                <a:gd name="T93" fmla="*/ 89 h 595"/>
                <a:gd name="T94" fmla="*/ 169 w 232"/>
                <a:gd name="T95" fmla="*/ 136 h 595"/>
                <a:gd name="T96" fmla="*/ 158 w 232"/>
                <a:gd name="T97" fmla="*/ 123 h 595"/>
                <a:gd name="T98" fmla="*/ 109 w 232"/>
                <a:gd name="T99" fmla="*/ 49 h 595"/>
                <a:gd name="T100" fmla="*/ 109 w 232"/>
                <a:gd name="T101" fmla="*/ 0 h 595"/>
                <a:gd name="T102" fmla="*/ 139 w 232"/>
                <a:gd name="T103" fmla="*/ 15 h 595"/>
                <a:gd name="T104" fmla="*/ 109 w 232"/>
                <a:gd name="T105" fmla="*/ 337 h 595"/>
                <a:gd name="T106" fmla="*/ 109 w 232"/>
                <a:gd name="T107" fmla="*/ 320 h 595"/>
                <a:gd name="T108" fmla="*/ 147 w 232"/>
                <a:gd name="T109" fmla="*/ 328 h 595"/>
                <a:gd name="T110" fmla="*/ 131 w 232"/>
                <a:gd name="T111" fmla="*/ 328 h 595"/>
                <a:gd name="T112" fmla="*/ 139 w 232"/>
                <a:gd name="T113" fmla="*/ 49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2" h="595">
                  <a:moveTo>
                    <a:pt x="232" y="541"/>
                  </a:moveTo>
                  <a:cubicBezTo>
                    <a:pt x="232" y="541"/>
                    <a:pt x="232" y="541"/>
                    <a:pt x="232" y="541"/>
                  </a:cubicBezTo>
                  <a:moveTo>
                    <a:pt x="232" y="541"/>
                  </a:moveTo>
                  <a:cubicBezTo>
                    <a:pt x="232" y="541"/>
                    <a:pt x="232" y="541"/>
                    <a:pt x="232" y="541"/>
                  </a:cubicBezTo>
                  <a:moveTo>
                    <a:pt x="139" y="35"/>
                  </a:moveTo>
                  <a:cubicBezTo>
                    <a:pt x="139" y="26"/>
                    <a:pt x="139" y="26"/>
                    <a:pt x="139" y="26"/>
                  </a:cubicBezTo>
                  <a:moveTo>
                    <a:pt x="131" y="359"/>
                  </a:moveTo>
                  <a:cubicBezTo>
                    <a:pt x="217" y="359"/>
                    <a:pt x="217" y="359"/>
                    <a:pt x="217" y="359"/>
                  </a:cubicBezTo>
                  <a:moveTo>
                    <a:pt x="61" y="384"/>
                  </a:moveTo>
                  <a:cubicBezTo>
                    <a:pt x="61" y="359"/>
                    <a:pt x="61" y="359"/>
                    <a:pt x="61" y="359"/>
                  </a:cubicBezTo>
                  <a:cubicBezTo>
                    <a:pt x="81" y="359"/>
                    <a:pt x="81" y="359"/>
                    <a:pt x="81" y="359"/>
                  </a:cubicBezTo>
                  <a:moveTo>
                    <a:pt x="217" y="367"/>
                  </a:moveTo>
                  <a:cubicBezTo>
                    <a:pt x="217" y="384"/>
                    <a:pt x="217" y="384"/>
                    <a:pt x="217" y="384"/>
                  </a:cubicBezTo>
                  <a:cubicBezTo>
                    <a:pt x="173" y="384"/>
                    <a:pt x="173" y="384"/>
                    <a:pt x="173" y="384"/>
                  </a:cubicBezTo>
                  <a:moveTo>
                    <a:pt x="184" y="325"/>
                  </a:moveTo>
                  <a:cubicBezTo>
                    <a:pt x="184" y="341"/>
                    <a:pt x="184" y="341"/>
                    <a:pt x="184" y="341"/>
                  </a:cubicBezTo>
                  <a:cubicBezTo>
                    <a:pt x="159" y="341"/>
                    <a:pt x="159" y="341"/>
                    <a:pt x="159" y="341"/>
                  </a:cubicBezTo>
                  <a:moveTo>
                    <a:pt x="66" y="242"/>
                  </a:moveTo>
                  <a:cubicBezTo>
                    <a:pt x="95" y="316"/>
                    <a:pt x="95" y="316"/>
                    <a:pt x="95" y="316"/>
                  </a:cubicBezTo>
                  <a:moveTo>
                    <a:pt x="33" y="154"/>
                  </a:moveTo>
                  <a:cubicBezTo>
                    <a:pt x="14" y="104"/>
                    <a:pt x="14" y="104"/>
                    <a:pt x="14" y="104"/>
                  </a:cubicBezTo>
                  <a:cubicBezTo>
                    <a:pt x="0" y="109"/>
                    <a:pt x="0" y="109"/>
                    <a:pt x="0" y="109"/>
                  </a:cubicBezTo>
                  <a:cubicBezTo>
                    <a:pt x="79" y="316"/>
                    <a:pt x="79" y="316"/>
                    <a:pt x="79" y="316"/>
                  </a:cubicBezTo>
                  <a:moveTo>
                    <a:pt x="5" y="152"/>
                  </a:moveTo>
                  <a:cubicBezTo>
                    <a:pt x="3" y="155"/>
                    <a:pt x="3" y="159"/>
                    <a:pt x="4" y="163"/>
                  </a:cubicBezTo>
                  <a:cubicBezTo>
                    <a:pt x="35" y="243"/>
                    <a:pt x="35" y="243"/>
                    <a:pt x="35" y="243"/>
                  </a:cubicBezTo>
                  <a:moveTo>
                    <a:pt x="49" y="281"/>
                  </a:moveTo>
                  <a:cubicBezTo>
                    <a:pt x="63" y="316"/>
                    <a:pt x="63" y="316"/>
                    <a:pt x="63" y="316"/>
                  </a:cubicBezTo>
                  <a:moveTo>
                    <a:pt x="14" y="231"/>
                  </a:moveTo>
                  <a:cubicBezTo>
                    <a:pt x="9" y="236"/>
                    <a:pt x="8" y="244"/>
                    <a:pt x="10" y="251"/>
                  </a:cubicBezTo>
                  <a:cubicBezTo>
                    <a:pt x="35" y="316"/>
                    <a:pt x="35" y="316"/>
                    <a:pt x="35" y="316"/>
                  </a:cubicBezTo>
                  <a:moveTo>
                    <a:pt x="184" y="316"/>
                  </a:moveTo>
                  <a:cubicBezTo>
                    <a:pt x="28" y="316"/>
                    <a:pt x="28" y="316"/>
                    <a:pt x="28" y="316"/>
                  </a:cubicBezTo>
                  <a:cubicBezTo>
                    <a:pt x="28" y="341"/>
                    <a:pt x="28" y="341"/>
                    <a:pt x="28" y="341"/>
                  </a:cubicBezTo>
                  <a:moveTo>
                    <a:pt x="167" y="553"/>
                  </a:moveTo>
                  <a:cubicBezTo>
                    <a:pt x="175" y="595"/>
                    <a:pt x="175" y="595"/>
                    <a:pt x="175" y="595"/>
                  </a:cubicBezTo>
                  <a:cubicBezTo>
                    <a:pt x="157" y="595"/>
                    <a:pt x="157" y="595"/>
                    <a:pt x="157" y="595"/>
                  </a:cubicBezTo>
                  <a:cubicBezTo>
                    <a:pt x="151" y="569"/>
                    <a:pt x="151" y="569"/>
                    <a:pt x="151" y="569"/>
                  </a:cubicBezTo>
                  <a:cubicBezTo>
                    <a:pt x="150" y="566"/>
                    <a:pt x="148" y="564"/>
                    <a:pt x="145" y="564"/>
                  </a:cubicBezTo>
                  <a:cubicBezTo>
                    <a:pt x="107" y="564"/>
                    <a:pt x="107" y="564"/>
                    <a:pt x="107" y="564"/>
                  </a:cubicBezTo>
                  <a:moveTo>
                    <a:pt x="83" y="564"/>
                  </a:moveTo>
                  <a:cubicBezTo>
                    <a:pt x="67" y="564"/>
                    <a:pt x="67" y="564"/>
                    <a:pt x="67" y="564"/>
                  </a:cubicBezTo>
                  <a:cubicBezTo>
                    <a:pt x="64" y="564"/>
                    <a:pt x="61" y="566"/>
                    <a:pt x="61" y="569"/>
                  </a:cubicBezTo>
                  <a:cubicBezTo>
                    <a:pt x="55" y="595"/>
                    <a:pt x="55" y="595"/>
                    <a:pt x="55" y="595"/>
                  </a:cubicBezTo>
                  <a:cubicBezTo>
                    <a:pt x="36" y="595"/>
                    <a:pt x="36" y="595"/>
                    <a:pt x="36" y="595"/>
                  </a:cubicBezTo>
                  <a:cubicBezTo>
                    <a:pt x="84" y="341"/>
                    <a:pt x="84" y="341"/>
                    <a:pt x="84" y="341"/>
                  </a:cubicBezTo>
                  <a:cubicBezTo>
                    <a:pt x="127" y="341"/>
                    <a:pt x="127" y="341"/>
                    <a:pt x="127" y="341"/>
                  </a:cubicBezTo>
                  <a:cubicBezTo>
                    <a:pt x="140" y="407"/>
                    <a:pt x="140" y="407"/>
                    <a:pt x="140" y="407"/>
                  </a:cubicBezTo>
                  <a:moveTo>
                    <a:pt x="74" y="499"/>
                  </a:moveTo>
                  <a:cubicBezTo>
                    <a:pt x="67" y="540"/>
                    <a:pt x="67" y="540"/>
                    <a:pt x="67" y="540"/>
                  </a:cubicBezTo>
                  <a:cubicBezTo>
                    <a:pt x="66" y="543"/>
                    <a:pt x="68" y="545"/>
                    <a:pt x="71" y="545"/>
                  </a:cubicBezTo>
                  <a:cubicBezTo>
                    <a:pt x="141" y="545"/>
                    <a:pt x="141" y="545"/>
                    <a:pt x="141" y="545"/>
                  </a:cubicBezTo>
                  <a:cubicBezTo>
                    <a:pt x="144" y="545"/>
                    <a:pt x="146" y="543"/>
                    <a:pt x="145" y="540"/>
                  </a:cubicBezTo>
                  <a:cubicBezTo>
                    <a:pt x="119" y="391"/>
                    <a:pt x="119" y="391"/>
                    <a:pt x="119" y="391"/>
                  </a:cubicBezTo>
                  <a:cubicBezTo>
                    <a:pt x="119" y="389"/>
                    <a:pt x="117" y="388"/>
                    <a:pt x="115" y="388"/>
                  </a:cubicBezTo>
                  <a:cubicBezTo>
                    <a:pt x="97" y="388"/>
                    <a:pt x="97" y="388"/>
                    <a:pt x="97" y="388"/>
                  </a:cubicBezTo>
                  <a:cubicBezTo>
                    <a:pt x="95" y="388"/>
                    <a:pt x="93" y="389"/>
                    <a:pt x="92" y="391"/>
                  </a:cubicBezTo>
                  <a:cubicBezTo>
                    <a:pt x="87" y="423"/>
                    <a:pt x="87" y="423"/>
                    <a:pt x="87" y="423"/>
                  </a:cubicBezTo>
                  <a:moveTo>
                    <a:pt x="195" y="96"/>
                  </a:moveTo>
                  <a:cubicBezTo>
                    <a:pt x="202" y="104"/>
                    <a:pt x="202" y="104"/>
                    <a:pt x="202" y="104"/>
                  </a:cubicBezTo>
                  <a:cubicBezTo>
                    <a:pt x="195" y="110"/>
                    <a:pt x="195" y="110"/>
                    <a:pt x="195" y="110"/>
                  </a:cubicBezTo>
                  <a:cubicBezTo>
                    <a:pt x="188" y="102"/>
                    <a:pt x="188" y="102"/>
                    <a:pt x="188" y="102"/>
                  </a:cubicBezTo>
                  <a:lnTo>
                    <a:pt x="195" y="96"/>
                  </a:lnTo>
                  <a:close/>
                  <a:moveTo>
                    <a:pt x="195" y="123"/>
                  </a:moveTo>
                  <a:cubicBezTo>
                    <a:pt x="200" y="116"/>
                    <a:pt x="200" y="116"/>
                    <a:pt x="200" y="116"/>
                  </a:cubicBezTo>
                  <a:cubicBezTo>
                    <a:pt x="198" y="114"/>
                    <a:pt x="198" y="114"/>
                    <a:pt x="198" y="114"/>
                  </a:cubicBezTo>
                  <a:cubicBezTo>
                    <a:pt x="184" y="98"/>
                    <a:pt x="184" y="98"/>
                    <a:pt x="184" y="98"/>
                  </a:cubicBezTo>
                  <a:cubicBezTo>
                    <a:pt x="183" y="96"/>
                    <a:pt x="183" y="96"/>
                    <a:pt x="183" y="96"/>
                  </a:cubicBezTo>
                  <a:cubicBezTo>
                    <a:pt x="149" y="112"/>
                    <a:pt x="149" y="112"/>
                    <a:pt x="149" y="112"/>
                  </a:cubicBezTo>
                  <a:cubicBezTo>
                    <a:pt x="157" y="121"/>
                    <a:pt x="157" y="121"/>
                    <a:pt x="157" y="121"/>
                  </a:cubicBezTo>
                  <a:cubicBezTo>
                    <a:pt x="171" y="137"/>
                    <a:pt x="171" y="137"/>
                    <a:pt x="171" y="137"/>
                  </a:cubicBezTo>
                  <a:cubicBezTo>
                    <a:pt x="178" y="147"/>
                    <a:pt x="178" y="147"/>
                    <a:pt x="178" y="147"/>
                  </a:cubicBezTo>
                  <a:cubicBezTo>
                    <a:pt x="185" y="138"/>
                    <a:pt x="185" y="138"/>
                    <a:pt x="185" y="138"/>
                  </a:cubicBezTo>
                  <a:moveTo>
                    <a:pt x="206" y="75"/>
                  </a:moveTo>
                  <a:cubicBezTo>
                    <a:pt x="206" y="72"/>
                    <a:pt x="209" y="69"/>
                    <a:pt x="212" y="69"/>
                  </a:cubicBezTo>
                  <a:cubicBezTo>
                    <a:pt x="215" y="69"/>
                    <a:pt x="218" y="72"/>
                    <a:pt x="218" y="75"/>
                  </a:cubicBezTo>
                  <a:cubicBezTo>
                    <a:pt x="218" y="78"/>
                    <a:pt x="215" y="81"/>
                    <a:pt x="212" y="81"/>
                  </a:cubicBezTo>
                  <a:cubicBezTo>
                    <a:pt x="209" y="81"/>
                    <a:pt x="206" y="78"/>
                    <a:pt x="206" y="75"/>
                  </a:cubicBezTo>
                  <a:close/>
                  <a:moveTo>
                    <a:pt x="103" y="42"/>
                  </a:moveTo>
                  <a:cubicBezTo>
                    <a:pt x="103" y="38"/>
                    <a:pt x="106" y="35"/>
                    <a:pt x="109" y="35"/>
                  </a:cubicBezTo>
                  <a:cubicBezTo>
                    <a:pt x="113" y="35"/>
                    <a:pt x="116" y="38"/>
                    <a:pt x="116" y="42"/>
                  </a:cubicBezTo>
                  <a:cubicBezTo>
                    <a:pt x="116" y="46"/>
                    <a:pt x="113" y="49"/>
                    <a:pt x="109" y="49"/>
                  </a:cubicBezTo>
                  <a:cubicBezTo>
                    <a:pt x="106" y="49"/>
                    <a:pt x="103" y="46"/>
                    <a:pt x="103" y="42"/>
                  </a:cubicBezTo>
                  <a:close/>
                  <a:moveTo>
                    <a:pt x="132" y="42"/>
                  </a:moveTo>
                  <a:cubicBezTo>
                    <a:pt x="132" y="38"/>
                    <a:pt x="135" y="35"/>
                    <a:pt x="139" y="35"/>
                  </a:cubicBezTo>
                  <a:cubicBezTo>
                    <a:pt x="143" y="35"/>
                    <a:pt x="146" y="38"/>
                    <a:pt x="146" y="42"/>
                  </a:cubicBezTo>
                  <a:cubicBezTo>
                    <a:pt x="146" y="46"/>
                    <a:pt x="143" y="49"/>
                    <a:pt x="139" y="49"/>
                  </a:cubicBezTo>
                  <a:cubicBezTo>
                    <a:pt x="135" y="49"/>
                    <a:pt x="132" y="46"/>
                    <a:pt x="132" y="42"/>
                  </a:cubicBezTo>
                  <a:close/>
                  <a:moveTo>
                    <a:pt x="133" y="42"/>
                  </a:moveTo>
                  <a:cubicBezTo>
                    <a:pt x="116" y="42"/>
                    <a:pt x="116" y="42"/>
                    <a:pt x="116" y="42"/>
                  </a:cubicBezTo>
                  <a:moveTo>
                    <a:pt x="206" y="72"/>
                  </a:moveTo>
                  <a:cubicBezTo>
                    <a:pt x="145" y="45"/>
                    <a:pt x="145" y="45"/>
                    <a:pt x="145" y="45"/>
                  </a:cubicBezTo>
                  <a:moveTo>
                    <a:pt x="212" y="81"/>
                  </a:moveTo>
                  <a:cubicBezTo>
                    <a:pt x="212" y="89"/>
                    <a:pt x="212" y="89"/>
                    <a:pt x="212" y="89"/>
                  </a:cubicBezTo>
                  <a:cubicBezTo>
                    <a:pt x="198" y="100"/>
                    <a:pt x="198" y="100"/>
                    <a:pt x="198" y="100"/>
                  </a:cubicBezTo>
                  <a:moveTo>
                    <a:pt x="169" y="136"/>
                  </a:moveTo>
                  <a:cubicBezTo>
                    <a:pt x="165" y="139"/>
                    <a:pt x="160" y="138"/>
                    <a:pt x="157" y="135"/>
                  </a:cubicBezTo>
                  <a:cubicBezTo>
                    <a:pt x="154" y="131"/>
                    <a:pt x="155" y="126"/>
                    <a:pt x="158" y="123"/>
                  </a:cubicBezTo>
                  <a:moveTo>
                    <a:pt x="109" y="130"/>
                  </a:moveTo>
                  <a:cubicBezTo>
                    <a:pt x="109" y="49"/>
                    <a:pt x="109" y="49"/>
                    <a:pt x="109" y="49"/>
                  </a:cubicBezTo>
                  <a:moveTo>
                    <a:pt x="109" y="35"/>
                  </a:moveTo>
                  <a:cubicBezTo>
                    <a:pt x="109" y="0"/>
                    <a:pt x="109" y="0"/>
                    <a:pt x="109" y="0"/>
                  </a:cubicBezTo>
                  <a:cubicBezTo>
                    <a:pt x="139" y="0"/>
                    <a:pt x="139" y="0"/>
                    <a:pt x="139" y="0"/>
                  </a:cubicBezTo>
                  <a:cubicBezTo>
                    <a:pt x="139" y="15"/>
                    <a:pt x="139" y="15"/>
                    <a:pt x="139" y="15"/>
                  </a:cubicBezTo>
                  <a:moveTo>
                    <a:pt x="118" y="328"/>
                  </a:moveTo>
                  <a:cubicBezTo>
                    <a:pt x="118" y="333"/>
                    <a:pt x="114" y="337"/>
                    <a:pt x="109" y="337"/>
                  </a:cubicBezTo>
                  <a:cubicBezTo>
                    <a:pt x="105" y="337"/>
                    <a:pt x="101" y="333"/>
                    <a:pt x="101" y="328"/>
                  </a:cubicBezTo>
                  <a:cubicBezTo>
                    <a:pt x="101" y="324"/>
                    <a:pt x="105" y="320"/>
                    <a:pt x="109" y="320"/>
                  </a:cubicBezTo>
                  <a:cubicBezTo>
                    <a:pt x="109" y="145"/>
                    <a:pt x="109" y="145"/>
                    <a:pt x="109" y="145"/>
                  </a:cubicBezTo>
                  <a:moveTo>
                    <a:pt x="147" y="328"/>
                  </a:moveTo>
                  <a:cubicBezTo>
                    <a:pt x="147" y="333"/>
                    <a:pt x="143" y="337"/>
                    <a:pt x="139" y="337"/>
                  </a:cubicBezTo>
                  <a:cubicBezTo>
                    <a:pt x="134" y="337"/>
                    <a:pt x="131" y="333"/>
                    <a:pt x="131" y="328"/>
                  </a:cubicBezTo>
                  <a:cubicBezTo>
                    <a:pt x="131" y="324"/>
                    <a:pt x="134" y="320"/>
                    <a:pt x="139" y="320"/>
                  </a:cubicBezTo>
                  <a:cubicBezTo>
                    <a:pt x="139" y="49"/>
                    <a:pt x="139" y="49"/>
                    <a:pt x="139" y="49"/>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9" name="Group 18">
            <a:extLst>
              <a:ext uri="{FF2B5EF4-FFF2-40B4-BE49-F238E27FC236}">
                <a16:creationId xmlns:a16="http://schemas.microsoft.com/office/drawing/2014/main" id="{2F25EECA-ABBF-4B58-B253-F110788D70F0}"/>
              </a:ext>
            </a:extLst>
          </p:cNvPr>
          <p:cNvGrpSpPr/>
          <p:nvPr userDrawn="1"/>
        </p:nvGrpSpPr>
        <p:grpSpPr>
          <a:xfrm>
            <a:off x="9098585" y="4040487"/>
            <a:ext cx="757388" cy="1450675"/>
            <a:chOff x="9098585" y="4040487"/>
            <a:chExt cx="757388" cy="1450675"/>
          </a:xfrm>
        </p:grpSpPr>
        <p:sp>
          <p:nvSpPr>
            <p:cNvPr id="264" name="Freeform 70">
              <a:extLst>
                <a:ext uri="{FF2B5EF4-FFF2-40B4-BE49-F238E27FC236}">
                  <a16:creationId xmlns:a16="http://schemas.microsoft.com/office/drawing/2014/main" id="{E5362595-7227-430A-AF56-32FAD4457AC3}"/>
                </a:ext>
              </a:extLst>
            </p:cNvPr>
            <p:cNvSpPr>
              <a:spLocks/>
            </p:cNvSpPr>
            <p:nvPr userDrawn="1"/>
          </p:nvSpPr>
          <p:spPr bwMode="auto">
            <a:xfrm>
              <a:off x="9381973" y="4040487"/>
              <a:ext cx="323872" cy="215914"/>
            </a:xfrm>
            <a:custGeom>
              <a:avLst/>
              <a:gdLst>
                <a:gd name="T0" fmla="*/ 13 w 96"/>
                <a:gd name="T1" fmla="*/ 0 h 64"/>
                <a:gd name="T2" fmla="*/ 52 w 96"/>
                <a:gd name="T3" fmla="*/ 0 h 64"/>
                <a:gd name="T4" fmla="*/ 63 w 96"/>
                <a:gd name="T5" fmla="*/ 0 h 64"/>
                <a:gd name="T6" fmla="*/ 71 w 96"/>
                <a:gd name="T7" fmla="*/ 4 h 64"/>
                <a:gd name="T8" fmla="*/ 81 w 96"/>
                <a:gd name="T9" fmla="*/ 0 h 64"/>
                <a:gd name="T10" fmla="*/ 96 w 96"/>
                <a:gd name="T11" fmla="*/ 15 h 64"/>
                <a:gd name="T12" fmla="*/ 81 w 96"/>
                <a:gd name="T13" fmla="*/ 29 h 64"/>
                <a:gd name="T14" fmla="*/ 73 w 96"/>
                <a:gd name="T15" fmla="*/ 27 h 64"/>
                <a:gd name="T16" fmla="*/ 73 w 96"/>
                <a:gd name="T17" fmla="*/ 39 h 64"/>
                <a:gd name="T18" fmla="*/ 73 w 96"/>
                <a:gd name="T19" fmla="*/ 51 h 64"/>
                <a:gd name="T20" fmla="*/ 54 w 96"/>
                <a:gd name="T21" fmla="*/ 57 h 64"/>
                <a:gd name="T22" fmla="*/ 53 w 96"/>
                <a:gd name="T23" fmla="*/ 55 h 64"/>
                <a:gd name="T24" fmla="*/ 58 w 96"/>
                <a:gd name="T25" fmla="*/ 47 h 64"/>
                <a:gd name="T26" fmla="*/ 52 w 96"/>
                <a:gd name="T27" fmla="*/ 39 h 64"/>
                <a:gd name="T28" fmla="*/ 52 w 96"/>
                <a:gd name="T29" fmla="*/ 20 h 64"/>
                <a:gd name="T30" fmla="*/ 44 w 96"/>
                <a:gd name="T31" fmla="*/ 25 h 64"/>
                <a:gd name="T32" fmla="*/ 13 w 96"/>
                <a:gd name="T33" fmla="*/ 25 h 64"/>
                <a:gd name="T34" fmla="*/ 0 w 96"/>
                <a:gd name="T35" fmla="*/ 13 h 64"/>
                <a:gd name="T36" fmla="*/ 13 w 96"/>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64">
                  <a:moveTo>
                    <a:pt x="13" y="0"/>
                  </a:moveTo>
                  <a:cubicBezTo>
                    <a:pt x="52" y="0"/>
                    <a:pt x="52" y="0"/>
                    <a:pt x="52" y="0"/>
                  </a:cubicBezTo>
                  <a:cubicBezTo>
                    <a:pt x="63" y="0"/>
                    <a:pt x="63" y="0"/>
                    <a:pt x="63" y="0"/>
                  </a:cubicBezTo>
                  <a:cubicBezTo>
                    <a:pt x="66" y="0"/>
                    <a:pt x="69" y="2"/>
                    <a:pt x="71" y="4"/>
                  </a:cubicBezTo>
                  <a:cubicBezTo>
                    <a:pt x="74" y="2"/>
                    <a:pt x="77" y="0"/>
                    <a:pt x="81" y="0"/>
                  </a:cubicBezTo>
                  <a:cubicBezTo>
                    <a:pt x="90" y="0"/>
                    <a:pt x="96" y="6"/>
                    <a:pt x="96" y="15"/>
                  </a:cubicBezTo>
                  <a:cubicBezTo>
                    <a:pt x="96" y="23"/>
                    <a:pt x="90" y="29"/>
                    <a:pt x="81" y="29"/>
                  </a:cubicBezTo>
                  <a:cubicBezTo>
                    <a:pt x="78" y="29"/>
                    <a:pt x="76" y="28"/>
                    <a:pt x="73" y="27"/>
                  </a:cubicBezTo>
                  <a:cubicBezTo>
                    <a:pt x="73" y="39"/>
                    <a:pt x="73" y="39"/>
                    <a:pt x="73" y="39"/>
                  </a:cubicBezTo>
                  <a:cubicBezTo>
                    <a:pt x="73" y="39"/>
                    <a:pt x="73" y="51"/>
                    <a:pt x="73" y="51"/>
                  </a:cubicBezTo>
                  <a:cubicBezTo>
                    <a:pt x="73" y="61"/>
                    <a:pt x="60" y="64"/>
                    <a:pt x="54" y="57"/>
                  </a:cubicBezTo>
                  <a:cubicBezTo>
                    <a:pt x="54" y="56"/>
                    <a:pt x="53" y="56"/>
                    <a:pt x="53" y="55"/>
                  </a:cubicBezTo>
                  <a:cubicBezTo>
                    <a:pt x="56" y="54"/>
                    <a:pt x="58" y="51"/>
                    <a:pt x="58" y="47"/>
                  </a:cubicBezTo>
                  <a:cubicBezTo>
                    <a:pt x="58" y="43"/>
                    <a:pt x="55" y="40"/>
                    <a:pt x="52" y="39"/>
                  </a:cubicBezTo>
                  <a:cubicBezTo>
                    <a:pt x="52" y="20"/>
                    <a:pt x="52" y="20"/>
                    <a:pt x="52" y="20"/>
                  </a:cubicBezTo>
                  <a:cubicBezTo>
                    <a:pt x="51" y="23"/>
                    <a:pt x="47" y="25"/>
                    <a:pt x="44" y="25"/>
                  </a:cubicBezTo>
                  <a:cubicBezTo>
                    <a:pt x="13" y="25"/>
                    <a:pt x="13" y="25"/>
                    <a:pt x="13" y="25"/>
                  </a:cubicBezTo>
                  <a:cubicBezTo>
                    <a:pt x="6" y="25"/>
                    <a:pt x="0" y="20"/>
                    <a:pt x="0" y="13"/>
                  </a:cubicBezTo>
                  <a:cubicBezTo>
                    <a:pt x="0" y="6"/>
                    <a:pt x="6" y="0"/>
                    <a:pt x="13" y="0"/>
                  </a:cubicBez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5" name="Freeform 71">
              <a:extLst>
                <a:ext uri="{FF2B5EF4-FFF2-40B4-BE49-F238E27FC236}">
                  <a16:creationId xmlns:a16="http://schemas.microsoft.com/office/drawing/2014/main" id="{F73BC78F-F32A-4F16-B6AB-E5EE1A3C6FE5}"/>
                </a:ext>
              </a:extLst>
            </p:cNvPr>
            <p:cNvSpPr>
              <a:spLocks/>
            </p:cNvSpPr>
            <p:nvPr userDrawn="1"/>
          </p:nvSpPr>
          <p:spPr bwMode="auto">
            <a:xfrm>
              <a:off x="9628250" y="4128203"/>
              <a:ext cx="0" cy="43858"/>
            </a:xfrm>
            <a:custGeom>
              <a:avLst/>
              <a:gdLst>
                <a:gd name="T0" fmla="*/ 0 h 13"/>
                <a:gd name="T1" fmla="*/ 0 h 13"/>
                <a:gd name="T2" fmla="*/ 13 h 13"/>
                <a:gd name="T3" fmla="*/ 13 h 13"/>
                <a:gd name="T4" fmla="*/ 0 h 13"/>
              </a:gdLst>
              <a:ahLst/>
              <a:cxnLst>
                <a:cxn ang="0">
                  <a:pos x="0" y="T0"/>
                </a:cxn>
                <a:cxn ang="0">
                  <a:pos x="0" y="T1"/>
                </a:cxn>
                <a:cxn ang="0">
                  <a:pos x="0" y="T2"/>
                </a:cxn>
                <a:cxn ang="0">
                  <a:pos x="0" y="T3"/>
                </a:cxn>
                <a:cxn ang="0">
                  <a:pos x="0" y="T4"/>
                </a:cxn>
              </a:cxnLst>
              <a:rect l="0" t="0" r="r" b="b"/>
              <a:pathLst>
                <a:path h="13">
                  <a:moveTo>
                    <a:pt x="0" y="0"/>
                  </a:moveTo>
                  <a:cubicBezTo>
                    <a:pt x="0" y="0"/>
                    <a:pt x="0" y="0"/>
                    <a:pt x="0" y="0"/>
                  </a:cubicBezTo>
                  <a:cubicBezTo>
                    <a:pt x="0" y="13"/>
                    <a:pt x="0" y="13"/>
                    <a:pt x="0" y="13"/>
                  </a:cubicBezTo>
                  <a:cubicBezTo>
                    <a:pt x="0" y="13"/>
                    <a:pt x="0" y="13"/>
                    <a:pt x="0" y="13"/>
                  </a:cubicBezTo>
                  <a:lnTo>
                    <a:pt x="0" y="0"/>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6" name="Freeform 72">
              <a:extLst>
                <a:ext uri="{FF2B5EF4-FFF2-40B4-BE49-F238E27FC236}">
                  <a16:creationId xmlns:a16="http://schemas.microsoft.com/office/drawing/2014/main" id="{B7E0B1AA-3257-4D9D-B9C3-13288EAC86D9}"/>
                </a:ext>
              </a:extLst>
            </p:cNvPr>
            <p:cNvSpPr>
              <a:spLocks/>
            </p:cNvSpPr>
            <p:nvPr userDrawn="1"/>
          </p:nvSpPr>
          <p:spPr bwMode="auto">
            <a:xfrm>
              <a:off x="9381973" y="4107961"/>
              <a:ext cx="246277" cy="280014"/>
            </a:xfrm>
            <a:custGeom>
              <a:avLst/>
              <a:gdLst>
                <a:gd name="T0" fmla="*/ 8 w 73"/>
                <a:gd name="T1" fmla="*/ 19 h 83"/>
                <a:gd name="T2" fmla="*/ 8 w 73"/>
                <a:gd name="T3" fmla="*/ 6 h 83"/>
                <a:gd name="T4" fmla="*/ 8 w 73"/>
                <a:gd name="T5" fmla="*/ 4 h 83"/>
                <a:gd name="T6" fmla="*/ 13 w 73"/>
                <a:gd name="T7" fmla="*/ 5 h 83"/>
                <a:gd name="T8" fmla="*/ 44 w 73"/>
                <a:gd name="T9" fmla="*/ 5 h 83"/>
                <a:gd name="T10" fmla="*/ 52 w 73"/>
                <a:gd name="T11" fmla="*/ 0 h 83"/>
                <a:gd name="T12" fmla="*/ 52 w 73"/>
                <a:gd name="T13" fmla="*/ 19 h 83"/>
                <a:gd name="T14" fmla="*/ 58 w 73"/>
                <a:gd name="T15" fmla="*/ 27 h 83"/>
                <a:gd name="T16" fmla="*/ 53 w 73"/>
                <a:gd name="T17" fmla="*/ 35 h 83"/>
                <a:gd name="T18" fmla="*/ 54 w 73"/>
                <a:gd name="T19" fmla="*/ 37 h 83"/>
                <a:gd name="T20" fmla="*/ 73 w 73"/>
                <a:gd name="T21" fmla="*/ 33 h 83"/>
                <a:gd name="T22" fmla="*/ 65 w 73"/>
                <a:gd name="T23" fmla="*/ 50 h 83"/>
                <a:gd name="T24" fmla="*/ 61 w 73"/>
                <a:gd name="T25" fmla="*/ 56 h 83"/>
                <a:gd name="T26" fmla="*/ 67 w 73"/>
                <a:gd name="T27" fmla="*/ 74 h 83"/>
                <a:gd name="T28" fmla="*/ 45 w 73"/>
                <a:gd name="T29" fmla="*/ 83 h 83"/>
                <a:gd name="T30" fmla="*/ 40 w 73"/>
                <a:gd name="T31" fmla="*/ 67 h 83"/>
                <a:gd name="T32" fmla="*/ 35 w 73"/>
                <a:gd name="T33" fmla="*/ 67 h 83"/>
                <a:gd name="T34" fmla="*/ 9 w 73"/>
                <a:gd name="T35" fmla="*/ 41 h 83"/>
                <a:gd name="T36" fmla="*/ 0 w 73"/>
                <a:gd name="T37" fmla="*/ 35 h 83"/>
                <a:gd name="T38" fmla="*/ 8 w 73"/>
                <a:gd name="T39" fmla="*/ 1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83">
                  <a:moveTo>
                    <a:pt x="8" y="19"/>
                  </a:moveTo>
                  <a:cubicBezTo>
                    <a:pt x="8" y="6"/>
                    <a:pt x="8" y="6"/>
                    <a:pt x="8" y="6"/>
                  </a:cubicBezTo>
                  <a:cubicBezTo>
                    <a:pt x="8" y="6"/>
                    <a:pt x="8" y="5"/>
                    <a:pt x="8" y="4"/>
                  </a:cubicBezTo>
                  <a:cubicBezTo>
                    <a:pt x="10" y="5"/>
                    <a:pt x="11" y="5"/>
                    <a:pt x="13" y="5"/>
                  </a:cubicBezTo>
                  <a:cubicBezTo>
                    <a:pt x="44" y="5"/>
                    <a:pt x="44" y="5"/>
                    <a:pt x="44" y="5"/>
                  </a:cubicBezTo>
                  <a:cubicBezTo>
                    <a:pt x="47" y="5"/>
                    <a:pt x="51" y="3"/>
                    <a:pt x="52" y="0"/>
                  </a:cubicBezTo>
                  <a:cubicBezTo>
                    <a:pt x="52" y="19"/>
                    <a:pt x="52" y="19"/>
                    <a:pt x="52" y="19"/>
                  </a:cubicBezTo>
                  <a:cubicBezTo>
                    <a:pt x="55" y="20"/>
                    <a:pt x="58" y="23"/>
                    <a:pt x="58" y="27"/>
                  </a:cubicBezTo>
                  <a:cubicBezTo>
                    <a:pt x="58" y="31"/>
                    <a:pt x="56" y="34"/>
                    <a:pt x="53" y="35"/>
                  </a:cubicBezTo>
                  <a:cubicBezTo>
                    <a:pt x="53" y="36"/>
                    <a:pt x="54" y="36"/>
                    <a:pt x="54" y="37"/>
                  </a:cubicBezTo>
                  <a:cubicBezTo>
                    <a:pt x="60" y="44"/>
                    <a:pt x="71" y="41"/>
                    <a:pt x="73" y="33"/>
                  </a:cubicBezTo>
                  <a:cubicBezTo>
                    <a:pt x="72" y="40"/>
                    <a:pt x="69" y="45"/>
                    <a:pt x="65" y="50"/>
                  </a:cubicBezTo>
                  <a:cubicBezTo>
                    <a:pt x="61" y="56"/>
                    <a:pt x="61" y="56"/>
                    <a:pt x="61" y="56"/>
                  </a:cubicBezTo>
                  <a:cubicBezTo>
                    <a:pt x="67" y="74"/>
                    <a:pt x="67" y="74"/>
                    <a:pt x="67" y="74"/>
                  </a:cubicBezTo>
                  <a:cubicBezTo>
                    <a:pt x="45" y="83"/>
                    <a:pt x="45" y="83"/>
                    <a:pt x="45" y="83"/>
                  </a:cubicBezTo>
                  <a:cubicBezTo>
                    <a:pt x="40" y="67"/>
                    <a:pt x="40" y="67"/>
                    <a:pt x="40" y="67"/>
                  </a:cubicBezTo>
                  <a:cubicBezTo>
                    <a:pt x="35" y="67"/>
                    <a:pt x="35" y="67"/>
                    <a:pt x="35" y="67"/>
                  </a:cubicBezTo>
                  <a:cubicBezTo>
                    <a:pt x="15" y="66"/>
                    <a:pt x="9" y="49"/>
                    <a:pt x="9" y="41"/>
                  </a:cubicBezTo>
                  <a:cubicBezTo>
                    <a:pt x="0" y="35"/>
                    <a:pt x="0" y="35"/>
                    <a:pt x="0" y="35"/>
                  </a:cubicBezTo>
                  <a:lnTo>
                    <a:pt x="8" y="19"/>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7" name="Freeform 73">
              <a:extLst>
                <a:ext uri="{FF2B5EF4-FFF2-40B4-BE49-F238E27FC236}">
                  <a16:creationId xmlns:a16="http://schemas.microsoft.com/office/drawing/2014/main" id="{624DBBB1-62E6-4C42-A314-430746984E0A}"/>
                </a:ext>
              </a:extLst>
            </p:cNvPr>
            <p:cNvSpPr>
              <a:spLocks/>
            </p:cNvSpPr>
            <p:nvPr userDrawn="1"/>
          </p:nvSpPr>
          <p:spPr bwMode="auto">
            <a:xfrm>
              <a:off x="9280763" y="4529668"/>
              <a:ext cx="575210" cy="502676"/>
            </a:xfrm>
            <a:custGeom>
              <a:avLst/>
              <a:gdLst>
                <a:gd name="T0" fmla="*/ 12 w 171"/>
                <a:gd name="T1" fmla="*/ 149 h 149"/>
                <a:gd name="T2" fmla="*/ 105 w 171"/>
                <a:gd name="T3" fmla="*/ 149 h 149"/>
                <a:gd name="T4" fmla="*/ 151 w 171"/>
                <a:gd name="T5" fmla="*/ 111 h 149"/>
                <a:gd name="T6" fmla="*/ 170 w 171"/>
                <a:gd name="T7" fmla="*/ 14 h 149"/>
                <a:gd name="T8" fmla="*/ 161 w 171"/>
                <a:gd name="T9" fmla="*/ 1 h 149"/>
                <a:gd name="T10" fmla="*/ 148 w 171"/>
                <a:gd name="T11" fmla="*/ 10 h 149"/>
                <a:gd name="T12" fmla="*/ 129 w 171"/>
                <a:gd name="T13" fmla="*/ 107 h 149"/>
                <a:gd name="T14" fmla="*/ 105 w 171"/>
                <a:gd name="T15" fmla="*/ 126 h 149"/>
                <a:gd name="T16" fmla="*/ 12 w 171"/>
                <a:gd name="T17" fmla="*/ 126 h 149"/>
                <a:gd name="T18" fmla="*/ 0 w 171"/>
                <a:gd name="T19" fmla="*/ 138 h 149"/>
                <a:gd name="T20" fmla="*/ 12 w 171"/>
                <a:gd name="T21"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49">
                  <a:moveTo>
                    <a:pt x="12" y="149"/>
                  </a:moveTo>
                  <a:cubicBezTo>
                    <a:pt x="105" y="149"/>
                    <a:pt x="105" y="149"/>
                    <a:pt x="105" y="149"/>
                  </a:cubicBezTo>
                  <a:cubicBezTo>
                    <a:pt x="128" y="149"/>
                    <a:pt x="147" y="133"/>
                    <a:pt x="151" y="111"/>
                  </a:cubicBezTo>
                  <a:cubicBezTo>
                    <a:pt x="170" y="14"/>
                    <a:pt x="170" y="14"/>
                    <a:pt x="170" y="14"/>
                  </a:cubicBezTo>
                  <a:cubicBezTo>
                    <a:pt x="171" y="8"/>
                    <a:pt x="167" y="2"/>
                    <a:pt x="161" y="1"/>
                  </a:cubicBezTo>
                  <a:cubicBezTo>
                    <a:pt x="155" y="0"/>
                    <a:pt x="149" y="4"/>
                    <a:pt x="148" y="10"/>
                  </a:cubicBezTo>
                  <a:cubicBezTo>
                    <a:pt x="129" y="107"/>
                    <a:pt x="129" y="107"/>
                    <a:pt x="129" y="107"/>
                  </a:cubicBezTo>
                  <a:cubicBezTo>
                    <a:pt x="127" y="118"/>
                    <a:pt x="117" y="126"/>
                    <a:pt x="105" y="126"/>
                  </a:cubicBezTo>
                  <a:cubicBezTo>
                    <a:pt x="12" y="126"/>
                    <a:pt x="12" y="126"/>
                    <a:pt x="12" y="126"/>
                  </a:cubicBezTo>
                  <a:cubicBezTo>
                    <a:pt x="5" y="126"/>
                    <a:pt x="0" y="132"/>
                    <a:pt x="0" y="138"/>
                  </a:cubicBezTo>
                  <a:cubicBezTo>
                    <a:pt x="0" y="144"/>
                    <a:pt x="5" y="149"/>
                    <a:pt x="12" y="149"/>
                  </a:cubicBezTo>
                  <a:close/>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8" name="Freeform 74">
              <a:extLst>
                <a:ext uri="{FF2B5EF4-FFF2-40B4-BE49-F238E27FC236}">
                  <a16:creationId xmlns:a16="http://schemas.microsoft.com/office/drawing/2014/main" id="{A9F2619A-CA84-498E-BF38-3D88294B1F51}"/>
                </a:ext>
              </a:extLst>
            </p:cNvPr>
            <p:cNvSpPr>
              <a:spLocks/>
            </p:cNvSpPr>
            <p:nvPr userDrawn="1"/>
          </p:nvSpPr>
          <p:spPr bwMode="auto">
            <a:xfrm>
              <a:off x="9172806" y="4775946"/>
              <a:ext cx="539786" cy="178804"/>
            </a:xfrm>
            <a:custGeom>
              <a:avLst/>
              <a:gdLst>
                <a:gd name="T0" fmla="*/ 137 w 160"/>
                <a:gd name="T1" fmla="*/ 53 h 53"/>
                <a:gd name="T2" fmla="*/ 44 w 160"/>
                <a:gd name="T3" fmla="*/ 53 h 53"/>
                <a:gd name="T4" fmla="*/ 0 w 160"/>
                <a:gd name="T5" fmla="*/ 26 h 53"/>
                <a:gd name="T6" fmla="*/ 97 w 160"/>
                <a:gd name="T7" fmla="*/ 0 h 53"/>
                <a:gd name="T8" fmla="*/ 160 w 160"/>
                <a:gd name="T9" fmla="*/ 36 h 53"/>
                <a:gd name="T10" fmla="*/ 137 w 160"/>
                <a:gd name="T11" fmla="*/ 53 h 53"/>
              </a:gdLst>
              <a:ahLst/>
              <a:cxnLst>
                <a:cxn ang="0">
                  <a:pos x="T0" y="T1"/>
                </a:cxn>
                <a:cxn ang="0">
                  <a:pos x="T2" y="T3"/>
                </a:cxn>
                <a:cxn ang="0">
                  <a:pos x="T4" y="T5"/>
                </a:cxn>
                <a:cxn ang="0">
                  <a:pos x="T6" y="T7"/>
                </a:cxn>
                <a:cxn ang="0">
                  <a:pos x="T8" y="T9"/>
                </a:cxn>
                <a:cxn ang="0">
                  <a:pos x="T10" y="T11"/>
                </a:cxn>
              </a:cxnLst>
              <a:rect l="0" t="0" r="r" b="b"/>
              <a:pathLst>
                <a:path w="160" h="53">
                  <a:moveTo>
                    <a:pt x="137" y="53"/>
                  </a:moveTo>
                  <a:cubicBezTo>
                    <a:pt x="44" y="53"/>
                    <a:pt x="44" y="53"/>
                    <a:pt x="44" y="53"/>
                  </a:cubicBezTo>
                  <a:cubicBezTo>
                    <a:pt x="0" y="26"/>
                    <a:pt x="0" y="26"/>
                    <a:pt x="0" y="26"/>
                  </a:cubicBezTo>
                  <a:cubicBezTo>
                    <a:pt x="97" y="0"/>
                    <a:pt x="97" y="0"/>
                    <a:pt x="97" y="0"/>
                  </a:cubicBezTo>
                  <a:cubicBezTo>
                    <a:pt x="160" y="36"/>
                    <a:pt x="160" y="36"/>
                    <a:pt x="160" y="36"/>
                  </a:cubicBezTo>
                  <a:cubicBezTo>
                    <a:pt x="157" y="46"/>
                    <a:pt x="148" y="53"/>
                    <a:pt x="137" y="53"/>
                  </a:cubicBez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9" name="Freeform 75">
              <a:extLst>
                <a:ext uri="{FF2B5EF4-FFF2-40B4-BE49-F238E27FC236}">
                  <a16:creationId xmlns:a16="http://schemas.microsoft.com/office/drawing/2014/main" id="{4CAA424C-10AD-4E9C-9870-1184F050A3BB}"/>
                </a:ext>
              </a:extLst>
            </p:cNvPr>
            <p:cNvSpPr>
              <a:spLocks/>
            </p:cNvSpPr>
            <p:nvPr userDrawn="1"/>
          </p:nvSpPr>
          <p:spPr bwMode="auto">
            <a:xfrm>
              <a:off x="9220037" y="5356216"/>
              <a:ext cx="145067" cy="118078"/>
            </a:xfrm>
            <a:custGeom>
              <a:avLst/>
              <a:gdLst>
                <a:gd name="T0" fmla="*/ 22 w 86"/>
                <a:gd name="T1" fmla="*/ 44 h 70"/>
                <a:gd name="T2" fmla="*/ 58 w 86"/>
                <a:gd name="T3" fmla="*/ 0 h 70"/>
                <a:gd name="T4" fmla="*/ 82 w 86"/>
                <a:gd name="T5" fmla="*/ 6 h 70"/>
                <a:gd name="T6" fmla="*/ 86 w 86"/>
                <a:gd name="T7" fmla="*/ 16 h 70"/>
                <a:gd name="T8" fmla="*/ 66 w 86"/>
                <a:gd name="T9" fmla="*/ 62 h 70"/>
                <a:gd name="T10" fmla="*/ 20 w 86"/>
                <a:gd name="T11" fmla="*/ 70 h 70"/>
                <a:gd name="T12" fmla="*/ 0 w 86"/>
                <a:gd name="T13" fmla="*/ 62 h 70"/>
                <a:gd name="T14" fmla="*/ 22 w 86"/>
                <a:gd name="T15" fmla="*/ 44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70">
                  <a:moveTo>
                    <a:pt x="22" y="44"/>
                  </a:moveTo>
                  <a:lnTo>
                    <a:pt x="58" y="0"/>
                  </a:lnTo>
                  <a:lnTo>
                    <a:pt x="82" y="6"/>
                  </a:lnTo>
                  <a:lnTo>
                    <a:pt x="86" y="16"/>
                  </a:lnTo>
                  <a:lnTo>
                    <a:pt x="66" y="62"/>
                  </a:lnTo>
                  <a:lnTo>
                    <a:pt x="20" y="70"/>
                  </a:lnTo>
                  <a:lnTo>
                    <a:pt x="0" y="62"/>
                  </a:lnTo>
                  <a:lnTo>
                    <a:pt x="22" y="44"/>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0" name="Freeform 76">
              <a:extLst>
                <a:ext uri="{FF2B5EF4-FFF2-40B4-BE49-F238E27FC236}">
                  <a16:creationId xmlns:a16="http://schemas.microsoft.com/office/drawing/2014/main" id="{50344F95-1DB8-437E-8EF8-50FB46F411D2}"/>
                </a:ext>
              </a:extLst>
            </p:cNvPr>
            <p:cNvSpPr>
              <a:spLocks/>
            </p:cNvSpPr>
            <p:nvPr userDrawn="1"/>
          </p:nvSpPr>
          <p:spPr bwMode="auto">
            <a:xfrm>
              <a:off x="9098585" y="4863661"/>
              <a:ext cx="286761" cy="539786"/>
            </a:xfrm>
            <a:custGeom>
              <a:avLst/>
              <a:gdLst>
                <a:gd name="T0" fmla="*/ 66 w 85"/>
                <a:gd name="T1" fmla="*/ 27 h 160"/>
                <a:gd name="T2" fmla="*/ 43 w 85"/>
                <a:gd name="T3" fmla="*/ 27 h 160"/>
                <a:gd name="T4" fmla="*/ 85 w 85"/>
                <a:gd name="T5" fmla="*/ 149 h 160"/>
                <a:gd name="T6" fmla="*/ 71 w 85"/>
                <a:gd name="T7" fmla="*/ 160 h 160"/>
                <a:gd name="T8" fmla="*/ 7 w 85"/>
                <a:gd name="T9" fmla="*/ 23 h 160"/>
                <a:gd name="T10" fmla="*/ 22 w 85"/>
                <a:gd name="T11" fmla="*/ 0 h 160"/>
                <a:gd name="T12" fmla="*/ 66 w 85"/>
                <a:gd name="T13" fmla="*/ 27 h 160"/>
              </a:gdLst>
              <a:ahLst/>
              <a:cxnLst>
                <a:cxn ang="0">
                  <a:pos x="T0" y="T1"/>
                </a:cxn>
                <a:cxn ang="0">
                  <a:pos x="T2" y="T3"/>
                </a:cxn>
                <a:cxn ang="0">
                  <a:pos x="T4" y="T5"/>
                </a:cxn>
                <a:cxn ang="0">
                  <a:pos x="T6" y="T7"/>
                </a:cxn>
                <a:cxn ang="0">
                  <a:pos x="T8" y="T9"/>
                </a:cxn>
                <a:cxn ang="0">
                  <a:pos x="T10" y="T11"/>
                </a:cxn>
                <a:cxn ang="0">
                  <a:pos x="T12" y="T13"/>
                </a:cxn>
              </a:cxnLst>
              <a:rect l="0" t="0" r="r" b="b"/>
              <a:pathLst>
                <a:path w="85" h="160">
                  <a:moveTo>
                    <a:pt x="66" y="27"/>
                  </a:moveTo>
                  <a:cubicBezTo>
                    <a:pt x="43" y="27"/>
                    <a:pt x="43" y="27"/>
                    <a:pt x="43" y="27"/>
                  </a:cubicBezTo>
                  <a:cubicBezTo>
                    <a:pt x="85" y="149"/>
                    <a:pt x="85" y="149"/>
                    <a:pt x="85" y="149"/>
                  </a:cubicBezTo>
                  <a:cubicBezTo>
                    <a:pt x="71" y="160"/>
                    <a:pt x="71" y="160"/>
                    <a:pt x="71" y="160"/>
                  </a:cubicBezTo>
                  <a:cubicBezTo>
                    <a:pt x="7" y="23"/>
                    <a:pt x="7" y="23"/>
                    <a:pt x="7" y="23"/>
                  </a:cubicBezTo>
                  <a:cubicBezTo>
                    <a:pt x="7" y="23"/>
                    <a:pt x="0" y="7"/>
                    <a:pt x="22" y="0"/>
                  </a:cubicBezTo>
                  <a:lnTo>
                    <a:pt x="66" y="27"/>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1" name="Freeform 77">
              <a:extLst>
                <a:ext uri="{FF2B5EF4-FFF2-40B4-BE49-F238E27FC236}">
                  <a16:creationId xmlns:a16="http://schemas.microsoft.com/office/drawing/2014/main" id="{F201EB07-CB7F-4EAA-99AD-3996FE46BA4F}"/>
                </a:ext>
              </a:extLst>
            </p:cNvPr>
            <p:cNvSpPr>
              <a:spLocks/>
            </p:cNvSpPr>
            <p:nvPr userDrawn="1"/>
          </p:nvSpPr>
          <p:spPr bwMode="auto">
            <a:xfrm>
              <a:off x="9166059" y="5366337"/>
              <a:ext cx="236156" cy="124825"/>
            </a:xfrm>
            <a:custGeom>
              <a:avLst/>
              <a:gdLst>
                <a:gd name="T0" fmla="*/ 59 w 70"/>
                <a:gd name="T1" fmla="*/ 37 h 37"/>
                <a:gd name="T2" fmla="*/ 65 w 70"/>
                <a:gd name="T3" fmla="*/ 37 h 37"/>
                <a:gd name="T4" fmla="*/ 68 w 70"/>
                <a:gd name="T5" fmla="*/ 28 h 37"/>
                <a:gd name="T6" fmla="*/ 68 w 70"/>
                <a:gd name="T7" fmla="*/ 9 h 37"/>
                <a:gd name="T8" fmla="*/ 65 w 70"/>
                <a:gd name="T9" fmla="*/ 0 h 37"/>
                <a:gd name="T10" fmla="*/ 35 w 70"/>
                <a:gd name="T11" fmla="*/ 23 h 37"/>
                <a:gd name="T12" fmla="*/ 27 w 70"/>
                <a:gd name="T13" fmla="*/ 25 h 37"/>
                <a:gd name="T14" fmla="*/ 27 w 70"/>
                <a:gd name="T15" fmla="*/ 19 h 37"/>
                <a:gd name="T16" fmla="*/ 26 w 70"/>
                <a:gd name="T17" fmla="*/ 20 h 37"/>
                <a:gd name="T18" fmla="*/ 11 w 70"/>
                <a:gd name="T19" fmla="*/ 26 h 37"/>
                <a:gd name="T20" fmla="*/ 6 w 70"/>
                <a:gd name="T21" fmla="*/ 28 h 37"/>
                <a:gd name="T22" fmla="*/ 0 w 70"/>
                <a:gd name="T23" fmla="*/ 37 h 37"/>
                <a:gd name="T24" fmla="*/ 46 w 70"/>
                <a:gd name="T25" fmla="*/ 37 h 37"/>
                <a:gd name="T26" fmla="*/ 55 w 70"/>
                <a:gd name="T27" fmla="*/ 31 h 37"/>
                <a:gd name="T28" fmla="*/ 59 w 70"/>
                <a:gd name="T2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37">
                  <a:moveTo>
                    <a:pt x="59" y="37"/>
                  </a:moveTo>
                  <a:cubicBezTo>
                    <a:pt x="65" y="37"/>
                    <a:pt x="65" y="37"/>
                    <a:pt x="65" y="37"/>
                  </a:cubicBezTo>
                  <a:cubicBezTo>
                    <a:pt x="68" y="28"/>
                    <a:pt x="68" y="28"/>
                    <a:pt x="68" y="28"/>
                  </a:cubicBezTo>
                  <a:cubicBezTo>
                    <a:pt x="70" y="22"/>
                    <a:pt x="70" y="15"/>
                    <a:pt x="68" y="9"/>
                  </a:cubicBezTo>
                  <a:cubicBezTo>
                    <a:pt x="65" y="0"/>
                    <a:pt x="65" y="0"/>
                    <a:pt x="65" y="0"/>
                  </a:cubicBezTo>
                  <a:cubicBezTo>
                    <a:pt x="35" y="23"/>
                    <a:pt x="35" y="23"/>
                    <a:pt x="35" y="23"/>
                  </a:cubicBezTo>
                  <a:cubicBezTo>
                    <a:pt x="33" y="24"/>
                    <a:pt x="30" y="26"/>
                    <a:pt x="27" y="25"/>
                  </a:cubicBezTo>
                  <a:cubicBezTo>
                    <a:pt x="25" y="24"/>
                    <a:pt x="24" y="22"/>
                    <a:pt x="27" y="19"/>
                  </a:cubicBezTo>
                  <a:cubicBezTo>
                    <a:pt x="26" y="20"/>
                    <a:pt x="26" y="20"/>
                    <a:pt x="26" y="20"/>
                  </a:cubicBezTo>
                  <a:cubicBezTo>
                    <a:pt x="21" y="22"/>
                    <a:pt x="16" y="25"/>
                    <a:pt x="11" y="26"/>
                  </a:cubicBezTo>
                  <a:cubicBezTo>
                    <a:pt x="6" y="28"/>
                    <a:pt x="6" y="28"/>
                    <a:pt x="6" y="28"/>
                  </a:cubicBezTo>
                  <a:cubicBezTo>
                    <a:pt x="6" y="28"/>
                    <a:pt x="0" y="29"/>
                    <a:pt x="0" y="37"/>
                  </a:cubicBezTo>
                  <a:cubicBezTo>
                    <a:pt x="46" y="37"/>
                    <a:pt x="46" y="37"/>
                    <a:pt x="46" y="37"/>
                  </a:cubicBezTo>
                  <a:cubicBezTo>
                    <a:pt x="55" y="31"/>
                    <a:pt x="55" y="31"/>
                    <a:pt x="55" y="31"/>
                  </a:cubicBezTo>
                  <a:lnTo>
                    <a:pt x="59" y="37"/>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2" name="Freeform 78">
              <a:extLst>
                <a:ext uri="{FF2B5EF4-FFF2-40B4-BE49-F238E27FC236}">
                  <a16:creationId xmlns:a16="http://schemas.microsoft.com/office/drawing/2014/main" id="{DD8DA967-8CEA-4E4C-B88D-011C5DCF001B}"/>
                </a:ext>
              </a:extLst>
            </p:cNvPr>
            <p:cNvSpPr>
              <a:spLocks/>
            </p:cNvSpPr>
            <p:nvPr userDrawn="1"/>
          </p:nvSpPr>
          <p:spPr bwMode="auto">
            <a:xfrm>
              <a:off x="9240279" y="4759077"/>
              <a:ext cx="124825" cy="84342"/>
            </a:xfrm>
            <a:custGeom>
              <a:avLst/>
              <a:gdLst>
                <a:gd name="T0" fmla="*/ 2 w 37"/>
                <a:gd name="T1" fmla="*/ 25 h 25"/>
                <a:gd name="T2" fmla="*/ 37 w 37"/>
                <a:gd name="T3" fmla="*/ 16 h 25"/>
                <a:gd name="T4" fmla="*/ 33 w 37"/>
                <a:gd name="T5" fmla="*/ 0 h 25"/>
                <a:gd name="T6" fmla="*/ 5 w 37"/>
                <a:gd name="T7" fmla="*/ 12 h 25"/>
                <a:gd name="T8" fmla="*/ 1 w 37"/>
                <a:gd name="T9" fmla="*/ 21 h 25"/>
                <a:gd name="T10" fmla="*/ 2 w 37"/>
                <a:gd name="T11" fmla="*/ 25 h 25"/>
              </a:gdLst>
              <a:ahLst/>
              <a:cxnLst>
                <a:cxn ang="0">
                  <a:pos x="T0" y="T1"/>
                </a:cxn>
                <a:cxn ang="0">
                  <a:pos x="T2" y="T3"/>
                </a:cxn>
                <a:cxn ang="0">
                  <a:pos x="T4" y="T5"/>
                </a:cxn>
                <a:cxn ang="0">
                  <a:pos x="T6" y="T7"/>
                </a:cxn>
                <a:cxn ang="0">
                  <a:pos x="T8" y="T9"/>
                </a:cxn>
                <a:cxn ang="0">
                  <a:pos x="T10" y="T11"/>
                </a:cxn>
              </a:cxnLst>
              <a:rect l="0" t="0" r="r" b="b"/>
              <a:pathLst>
                <a:path w="37" h="25">
                  <a:moveTo>
                    <a:pt x="2" y="25"/>
                  </a:moveTo>
                  <a:cubicBezTo>
                    <a:pt x="37" y="16"/>
                    <a:pt x="37" y="16"/>
                    <a:pt x="37" y="16"/>
                  </a:cubicBezTo>
                  <a:cubicBezTo>
                    <a:pt x="33" y="0"/>
                    <a:pt x="33" y="0"/>
                    <a:pt x="33" y="0"/>
                  </a:cubicBezTo>
                  <a:cubicBezTo>
                    <a:pt x="5" y="12"/>
                    <a:pt x="5" y="12"/>
                    <a:pt x="5" y="12"/>
                  </a:cubicBezTo>
                  <a:cubicBezTo>
                    <a:pt x="2" y="13"/>
                    <a:pt x="0" y="17"/>
                    <a:pt x="1" y="21"/>
                  </a:cubicBezTo>
                  <a:lnTo>
                    <a:pt x="2" y="25"/>
                  </a:ln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3" name="Freeform 79">
              <a:extLst>
                <a:ext uri="{FF2B5EF4-FFF2-40B4-BE49-F238E27FC236}">
                  <a16:creationId xmlns:a16="http://schemas.microsoft.com/office/drawing/2014/main" id="{FADE6C2D-6EDF-40F7-B895-ED08F5B38C8D}"/>
                </a:ext>
              </a:extLst>
            </p:cNvPr>
            <p:cNvSpPr>
              <a:spLocks/>
            </p:cNvSpPr>
            <p:nvPr userDrawn="1"/>
          </p:nvSpPr>
          <p:spPr bwMode="auto">
            <a:xfrm>
              <a:off x="9344863" y="4377854"/>
              <a:ext cx="403153" cy="519544"/>
            </a:xfrm>
            <a:custGeom>
              <a:avLst/>
              <a:gdLst>
                <a:gd name="T0" fmla="*/ 0 w 120"/>
                <a:gd name="T1" fmla="*/ 109 h 154"/>
                <a:gd name="T2" fmla="*/ 58 w 120"/>
                <a:gd name="T3" fmla="*/ 94 h 154"/>
                <a:gd name="T4" fmla="*/ 61 w 120"/>
                <a:gd name="T5" fmla="*/ 81 h 154"/>
                <a:gd name="T6" fmla="*/ 39 w 120"/>
                <a:gd name="T7" fmla="*/ 46 h 154"/>
                <a:gd name="T8" fmla="*/ 47 w 120"/>
                <a:gd name="T9" fmla="*/ 18 h 154"/>
                <a:gd name="T10" fmla="*/ 83 w 120"/>
                <a:gd name="T11" fmla="*/ 0 h 154"/>
                <a:gd name="T12" fmla="*/ 109 w 120"/>
                <a:gd name="T13" fmla="*/ 154 h 154"/>
                <a:gd name="T14" fmla="*/ 46 w 120"/>
                <a:gd name="T15" fmla="*/ 118 h 154"/>
                <a:gd name="T16" fmla="*/ 47 w 120"/>
                <a:gd name="T17" fmla="*/ 118 h 154"/>
                <a:gd name="T18" fmla="*/ 6 w 120"/>
                <a:gd name="T19" fmla="*/ 129 h 154"/>
                <a:gd name="T20" fmla="*/ 0 w 120"/>
                <a:gd name="T21" fmla="*/ 10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54">
                  <a:moveTo>
                    <a:pt x="0" y="109"/>
                  </a:moveTo>
                  <a:cubicBezTo>
                    <a:pt x="58" y="94"/>
                    <a:pt x="58" y="94"/>
                    <a:pt x="58" y="94"/>
                  </a:cubicBezTo>
                  <a:cubicBezTo>
                    <a:pt x="61" y="81"/>
                    <a:pt x="61" y="81"/>
                    <a:pt x="61" y="81"/>
                  </a:cubicBezTo>
                  <a:cubicBezTo>
                    <a:pt x="54" y="65"/>
                    <a:pt x="39" y="58"/>
                    <a:pt x="39" y="46"/>
                  </a:cubicBezTo>
                  <a:cubicBezTo>
                    <a:pt x="39" y="41"/>
                    <a:pt x="41" y="29"/>
                    <a:pt x="47" y="18"/>
                  </a:cubicBezTo>
                  <a:cubicBezTo>
                    <a:pt x="83" y="0"/>
                    <a:pt x="83" y="0"/>
                    <a:pt x="83" y="0"/>
                  </a:cubicBezTo>
                  <a:cubicBezTo>
                    <a:pt x="101" y="8"/>
                    <a:pt x="120" y="40"/>
                    <a:pt x="109" y="154"/>
                  </a:cubicBezTo>
                  <a:cubicBezTo>
                    <a:pt x="46" y="118"/>
                    <a:pt x="46" y="118"/>
                    <a:pt x="46" y="118"/>
                  </a:cubicBezTo>
                  <a:cubicBezTo>
                    <a:pt x="46" y="118"/>
                    <a:pt x="47" y="118"/>
                    <a:pt x="47" y="118"/>
                  </a:cubicBezTo>
                  <a:cubicBezTo>
                    <a:pt x="6" y="129"/>
                    <a:pt x="6" y="129"/>
                    <a:pt x="6" y="129"/>
                  </a:cubicBezTo>
                  <a:lnTo>
                    <a:pt x="0" y="109"/>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4" name="Freeform 80">
              <a:extLst>
                <a:ext uri="{FF2B5EF4-FFF2-40B4-BE49-F238E27FC236}">
                  <a16:creationId xmlns:a16="http://schemas.microsoft.com/office/drawing/2014/main" id="{82B8AC34-3729-4648-A67A-9CAB1B01A145}"/>
                </a:ext>
              </a:extLst>
            </p:cNvPr>
            <p:cNvSpPr>
              <a:spLocks/>
            </p:cNvSpPr>
            <p:nvPr userDrawn="1"/>
          </p:nvSpPr>
          <p:spPr bwMode="auto">
            <a:xfrm>
              <a:off x="9500051" y="4350864"/>
              <a:ext cx="128199" cy="91089"/>
            </a:xfrm>
            <a:custGeom>
              <a:avLst/>
              <a:gdLst>
                <a:gd name="T0" fmla="*/ 0 w 76"/>
                <a:gd name="T1" fmla="*/ 54 h 54"/>
                <a:gd name="T2" fmla="*/ 2 w 76"/>
                <a:gd name="T3" fmla="*/ 26 h 54"/>
                <a:gd name="T4" fmla="*/ 74 w 76"/>
                <a:gd name="T5" fmla="*/ 0 h 54"/>
                <a:gd name="T6" fmla="*/ 76 w 76"/>
                <a:gd name="T7" fmla="*/ 14 h 54"/>
                <a:gd name="T8" fmla="*/ 0 w 76"/>
                <a:gd name="T9" fmla="*/ 54 h 54"/>
              </a:gdLst>
              <a:ahLst/>
              <a:cxnLst>
                <a:cxn ang="0">
                  <a:pos x="T0" y="T1"/>
                </a:cxn>
                <a:cxn ang="0">
                  <a:pos x="T2" y="T3"/>
                </a:cxn>
                <a:cxn ang="0">
                  <a:pos x="T4" y="T5"/>
                </a:cxn>
                <a:cxn ang="0">
                  <a:pos x="T6" y="T7"/>
                </a:cxn>
                <a:cxn ang="0">
                  <a:pos x="T8" y="T9"/>
                </a:cxn>
              </a:cxnLst>
              <a:rect l="0" t="0" r="r" b="b"/>
              <a:pathLst>
                <a:path w="76" h="54">
                  <a:moveTo>
                    <a:pt x="0" y="54"/>
                  </a:moveTo>
                  <a:lnTo>
                    <a:pt x="2" y="26"/>
                  </a:lnTo>
                  <a:lnTo>
                    <a:pt x="74" y="0"/>
                  </a:lnTo>
                  <a:lnTo>
                    <a:pt x="76" y="14"/>
                  </a:lnTo>
                  <a:lnTo>
                    <a:pt x="0"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5" name="Freeform 81">
              <a:extLst>
                <a:ext uri="{FF2B5EF4-FFF2-40B4-BE49-F238E27FC236}">
                  <a16:creationId xmlns:a16="http://schemas.microsoft.com/office/drawing/2014/main" id="{D2B24822-F3CA-4756-BE0B-87A55D25C3AE}"/>
                </a:ext>
              </a:extLst>
            </p:cNvPr>
            <p:cNvSpPr>
              <a:spLocks noEditPoints="1"/>
            </p:cNvSpPr>
            <p:nvPr userDrawn="1"/>
          </p:nvSpPr>
          <p:spPr bwMode="auto">
            <a:xfrm>
              <a:off x="9098585" y="4040487"/>
              <a:ext cx="757388" cy="1450675"/>
            </a:xfrm>
            <a:custGeom>
              <a:avLst/>
              <a:gdLst>
                <a:gd name="T0" fmla="*/ 165 w 225"/>
                <a:gd name="T1" fmla="*/ 0 h 430"/>
                <a:gd name="T2" fmla="*/ 165 w 225"/>
                <a:gd name="T3" fmla="*/ 29 h 430"/>
                <a:gd name="T4" fmla="*/ 146 w 225"/>
                <a:gd name="T5" fmla="*/ 61 h 430"/>
                <a:gd name="T6" fmla="*/ 157 w 225"/>
                <a:gd name="T7" fmla="*/ 22 h 430"/>
                <a:gd name="T8" fmla="*/ 157 w 225"/>
                <a:gd name="T9" fmla="*/ 10 h 430"/>
                <a:gd name="T10" fmla="*/ 136 w 225"/>
                <a:gd name="T11" fmla="*/ 0 h 430"/>
                <a:gd name="T12" fmla="*/ 97 w 225"/>
                <a:gd name="T13" fmla="*/ 0 h 430"/>
                <a:gd name="T14" fmla="*/ 97 w 225"/>
                <a:gd name="T15" fmla="*/ 25 h 430"/>
                <a:gd name="T16" fmla="*/ 136 w 225"/>
                <a:gd name="T17" fmla="*/ 20 h 430"/>
                <a:gd name="T18" fmla="*/ 136 w 225"/>
                <a:gd name="T19" fmla="*/ 33 h 430"/>
                <a:gd name="T20" fmla="*/ 134 w 225"/>
                <a:gd name="T21" fmla="*/ 39 h 430"/>
                <a:gd name="T22" fmla="*/ 134 w 225"/>
                <a:gd name="T23" fmla="*/ 55 h 430"/>
                <a:gd name="T24" fmla="*/ 92 w 225"/>
                <a:gd name="T25" fmla="*/ 31 h 430"/>
                <a:gd name="T26" fmla="*/ 124 w 225"/>
                <a:gd name="T27" fmla="*/ 87 h 430"/>
                <a:gd name="T28" fmla="*/ 93 w 225"/>
                <a:gd name="T29" fmla="*/ 61 h 430"/>
                <a:gd name="T30" fmla="*/ 87 w 225"/>
                <a:gd name="T31" fmla="*/ 50 h 430"/>
                <a:gd name="T32" fmla="*/ 145 w 225"/>
                <a:gd name="T33" fmla="*/ 76 h 430"/>
                <a:gd name="T34" fmla="*/ 149 w 225"/>
                <a:gd name="T35" fmla="*/ 70 h 430"/>
                <a:gd name="T36" fmla="*/ 74 w 225"/>
                <a:gd name="T37" fmla="*/ 359 h 430"/>
                <a:gd name="T38" fmla="*/ 132 w 225"/>
                <a:gd name="T39" fmla="*/ 294 h 430"/>
                <a:gd name="T40" fmla="*/ 200 w 225"/>
                <a:gd name="T41" fmla="*/ 414 h 430"/>
                <a:gd name="T42" fmla="*/ 132 w 225"/>
                <a:gd name="T43" fmla="*/ 430 h 430"/>
                <a:gd name="T44" fmla="*/ 163 w 225"/>
                <a:gd name="T45" fmla="*/ 146 h 430"/>
                <a:gd name="T46" fmla="*/ 142 w 225"/>
                <a:gd name="T47" fmla="*/ 212 h 430"/>
                <a:gd name="T48" fmla="*/ 44 w 225"/>
                <a:gd name="T49" fmla="*/ 238 h 430"/>
                <a:gd name="T50" fmla="*/ 47 w 225"/>
                <a:gd name="T51" fmla="*/ 225 h 430"/>
                <a:gd name="T52" fmla="*/ 144 w 225"/>
                <a:gd name="T53" fmla="*/ 134 h 430"/>
                <a:gd name="T54" fmla="*/ 73 w 225"/>
                <a:gd name="T55" fmla="*/ 209 h 430"/>
                <a:gd name="T56" fmla="*/ 139 w 225"/>
                <a:gd name="T57" fmla="*/ 230 h 430"/>
                <a:gd name="T58" fmla="*/ 134 w 225"/>
                <a:gd name="T59" fmla="*/ 181 h 430"/>
                <a:gd name="T60" fmla="*/ 120 w 225"/>
                <a:gd name="T61" fmla="*/ 118 h 430"/>
                <a:gd name="T62" fmla="*/ 22 w 225"/>
                <a:gd name="T63" fmla="*/ 244 h 430"/>
                <a:gd name="T64" fmla="*/ 156 w 225"/>
                <a:gd name="T65" fmla="*/ 100 h 430"/>
                <a:gd name="T66" fmla="*/ 182 w 225"/>
                <a:gd name="T67" fmla="*/ 254 h 430"/>
                <a:gd name="T68" fmla="*/ 66 w 225"/>
                <a:gd name="T69" fmla="*/ 271 h 430"/>
                <a:gd name="T70" fmla="*/ 43 w 225"/>
                <a:gd name="T71" fmla="*/ 271 h 430"/>
                <a:gd name="T72" fmla="*/ 88 w 225"/>
                <a:gd name="T73" fmla="*/ 402 h 430"/>
                <a:gd name="T74" fmla="*/ 85 w 225"/>
                <a:gd name="T75" fmla="*/ 430 h 430"/>
                <a:gd name="T76" fmla="*/ 75 w 225"/>
                <a:gd name="T77" fmla="*/ 424 h 430"/>
                <a:gd name="T78" fmla="*/ 20 w 225"/>
                <a:gd name="T79" fmla="*/ 430 h 430"/>
                <a:gd name="T80" fmla="*/ 31 w 225"/>
                <a:gd name="T81" fmla="*/ 419 h 430"/>
                <a:gd name="T82" fmla="*/ 47 w 225"/>
                <a:gd name="T83" fmla="*/ 412 h 430"/>
                <a:gd name="T84" fmla="*/ 7 w 225"/>
                <a:gd name="T85" fmla="*/ 267 h 430"/>
                <a:gd name="T86" fmla="*/ 119 w 225"/>
                <a:gd name="T87" fmla="*/ 218 h 430"/>
                <a:gd name="T88" fmla="*/ 119 w 225"/>
                <a:gd name="T89" fmla="*/ 218 h 430"/>
                <a:gd name="T90" fmla="*/ 215 w 225"/>
                <a:gd name="T91" fmla="*/ 146 h 430"/>
                <a:gd name="T92" fmla="*/ 205 w 225"/>
                <a:gd name="T93" fmla="*/ 256 h 430"/>
                <a:gd name="T94" fmla="*/ 66 w 225"/>
                <a:gd name="T95" fmla="*/ 294 h 430"/>
                <a:gd name="T96" fmla="*/ 66 w 225"/>
                <a:gd name="T97" fmla="*/ 271 h 430"/>
                <a:gd name="T98" fmla="*/ 119 w 225"/>
                <a:gd name="T99" fmla="*/ 119 h 430"/>
                <a:gd name="T100" fmla="*/ 153 w 225"/>
                <a:gd name="T101" fmla="*/ 93 h 430"/>
                <a:gd name="T102" fmla="*/ 157 w 225"/>
                <a:gd name="T103" fmla="*/ 99 h 430"/>
                <a:gd name="T104" fmla="*/ 142 w 225"/>
                <a:gd name="T105" fmla="*/ 14 h 430"/>
                <a:gd name="T106" fmla="*/ 136 w 225"/>
                <a:gd name="T107" fmla="*/ 2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5" h="430">
                  <a:moveTo>
                    <a:pt x="155" y="4"/>
                  </a:moveTo>
                  <a:cubicBezTo>
                    <a:pt x="158" y="2"/>
                    <a:pt x="162" y="0"/>
                    <a:pt x="165" y="0"/>
                  </a:cubicBezTo>
                  <a:cubicBezTo>
                    <a:pt x="174" y="0"/>
                    <a:pt x="180" y="6"/>
                    <a:pt x="180" y="15"/>
                  </a:cubicBezTo>
                  <a:cubicBezTo>
                    <a:pt x="180" y="23"/>
                    <a:pt x="174" y="29"/>
                    <a:pt x="165" y="29"/>
                  </a:cubicBezTo>
                  <a:cubicBezTo>
                    <a:pt x="162" y="29"/>
                    <a:pt x="160" y="28"/>
                    <a:pt x="157" y="27"/>
                  </a:cubicBezTo>
                  <a:moveTo>
                    <a:pt x="146" y="61"/>
                  </a:moveTo>
                  <a:cubicBezTo>
                    <a:pt x="151" y="61"/>
                    <a:pt x="157" y="58"/>
                    <a:pt x="157" y="51"/>
                  </a:cubicBezTo>
                  <a:cubicBezTo>
                    <a:pt x="157" y="22"/>
                    <a:pt x="157" y="22"/>
                    <a:pt x="157" y="22"/>
                  </a:cubicBezTo>
                  <a:moveTo>
                    <a:pt x="157" y="16"/>
                  </a:moveTo>
                  <a:cubicBezTo>
                    <a:pt x="157" y="10"/>
                    <a:pt x="157" y="10"/>
                    <a:pt x="157" y="10"/>
                  </a:cubicBezTo>
                  <a:cubicBezTo>
                    <a:pt x="157" y="5"/>
                    <a:pt x="153" y="0"/>
                    <a:pt x="147" y="0"/>
                  </a:cubicBezTo>
                  <a:cubicBezTo>
                    <a:pt x="136" y="0"/>
                    <a:pt x="136" y="0"/>
                    <a:pt x="136" y="0"/>
                  </a:cubicBezTo>
                  <a:cubicBezTo>
                    <a:pt x="136" y="0"/>
                    <a:pt x="136" y="0"/>
                    <a:pt x="136" y="0"/>
                  </a:cubicBezTo>
                  <a:cubicBezTo>
                    <a:pt x="97" y="0"/>
                    <a:pt x="97" y="0"/>
                    <a:pt x="97" y="0"/>
                  </a:cubicBezTo>
                  <a:cubicBezTo>
                    <a:pt x="91" y="0"/>
                    <a:pt x="85" y="5"/>
                    <a:pt x="84" y="11"/>
                  </a:cubicBezTo>
                  <a:cubicBezTo>
                    <a:pt x="83" y="19"/>
                    <a:pt x="89" y="25"/>
                    <a:pt x="97" y="25"/>
                  </a:cubicBezTo>
                  <a:cubicBezTo>
                    <a:pt x="128" y="25"/>
                    <a:pt x="128" y="25"/>
                    <a:pt x="128" y="25"/>
                  </a:cubicBezTo>
                  <a:cubicBezTo>
                    <a:pt x="131" y="25"/>
                    <a:pt x="134" y="23"/>
                    <a:pt x="136" y="20"/>
                  </a:cubicBezTo>
                  <a:cubicBezTo>
                    <a:pt x="136" y="20"/>
                    <a:pt x="136" y="20"/>
                    <a:pt x="136" y="20"/>
                  </a:cubicBezTo>
                  <a:cubicBezTo>
                    <a:pt x="136" y="33"/>
                    <a:pt x="136" y="33"/>
                    <a:pt x="136" y="33"/>
                  </a:cubicBezTo>
                  <a:moveTo>
                    <a:pt x="92" y="39"/>
                  </a:moveTo>
                  <a:cubicBezTo>
                    <a:pt x="134" y="39"/>
                    <a:pt x="134" y="39"/>
                    <a:pt x="134" y="39"/>
                  </a:cubicBezTo>
                  <a:cubicBezTo>
                    <a:pt x="138" y="39"/>
                    <a:pt x="142" y="43"/>
                    <a:pt x="142" y="47"/>
                  </a:cubicBezTo>
                  <a:cubicBezTo>
                    <a:pt x="142" y="52"/>
                    <a:pt x="138" y="55"/>
                    <a:pt x="134" y="55"/>
                  </a:cubicBezTo>
                  <a:moveTo>
                    <a:pt x="92" y="48"/>
                  </a:moveTo>
                  <a:cubicBezTo>
                    <a:pt x="92" y="31"/>
                    <a:pt x="92" y="31"/>
                    <a:pt x="92" y="31"/>
                  </a:cubicBezTo>
                  <a:moveTo>
                    <a:pt x="129" y="103"/>
                  </a:moveTo>
                  <a:cubicBezTo>
                    <a:pt x="124" y="87"/>
                    <a:pt x="124" y="87"/>
                    <a:pt x="124" y="87"/>
                  </a:cubicBezTo>
                  <a:cubicBezTo>
                    <a:pt x="119" y="87"/>
                    <a:pt x="119" y="87"/>
                    <a:pt x="119" y="87"/>
                  </a:cubicBezTo>
                  <a:cubicBezTo>
                    <a:pt x="99" y="86"/>
                    <a:pt x="93" y="69"/>
                    <a:pt x="93" y="61"/>
                  </a:cubicBezTo>
                  <a:cubicBezTo>
                    <a:pt x="84" y="55"/>
                    <a:pt x="84" y="55"/>
                    <a:pt x="84" y="55"/>
                  </a:cubicBezTo>
                  <a:cubicBezTo>
                    <a:pt x="87" y="50"/>
                    <a:pt x="87" y="50"/>
                    <a:pt x="87" y="50"/>
                  </a:cubicBezTo>
                  <a:moveTo>
                    <a:pt x="151" y="94"/>
                  </a:moveTo>
                  <a:cubicBezTo>
                    <a:pt x="145" y="76"/>
                    <a:pt x="145" y="76"/>
                    <a:pt x="145" y="76"/>
                  </a:cubicBezTo>
                  <a:cubicBezTo>
                    <a:pt x="149" y="70"/>
                    <a:pt x="149" y="70"/>
                    <a:pt x="149" y="70"/>
                  </a:cubicBezTo>
                  <a:cubicBezTo>
                    <a:pt x="149" y="70"/>
                    <a:pt x="149" y="70"/>
                    <a:pt x="149" y="70"/>
                  </a:cubicBezTo>
                  <a:cubicBezTo>
                    <a:pt x="153" y="65"/>
                    <a:pt x="156" y="59"/>
                    <a:pt x="157" y="52"/>
                  </a:cubicBezTo>
                  <a:moveTo>
                    <a:pt x="74" y="359"/>
                  </a:moveTo>
                  <a:cubicBezTo>
                    <a:pt x="95" y="294"/>
                    <a:pt x="95" y="294"/>
                    <a:pt x="95" y="294"/>
                  </a:cubicBezTo>
                  <a:cubicBezTo>
                    <a:pt x="132" y="294"/>
                    <a:pt x="132" y="294"/>
                    <a:pt x="132" y="294"/>
                  </a:cubicBezTo>
                  <a:cubicBezTo>
                    <a:pt x="159" y="294"/>
                    <a:pt x="159" y="294"/>
                    <a:pt x="159" y="294"/>
                  </a:cubicBezTo>
                  <a:cubicBezTo>
                    <a:pt x="200" y="414"/>
                    <a:pt x="200" y="414"/>
                    <a:pt x="200" y="414"/>
                  </a:cubicBezTo>
                  <a:cubicBezTo>
                    <a:pt x="203" y="422"/>
                    <a:pt x="197" y="430"/>
                    <a:pt x="189" y="430"/>
                  </a:cubicBezTo>
                  <a:cubicBezTo>
                    <a:pt x="132" y="430"/>
                    <a:pt x="132" y="430"/>
                    <a:pt x="132" y="430"/>
                  </a:cubicBezTo>
                  <a:cubicBezTo>
                    <a:pt x="85" y="430"/>
                    <a:pt x="85" y="430"/>
                    <a:pt x="85" y="430"/>
                  </a:cubicBezTo>
                  <a:moveTo>
                    <a:pt x="163" y="146"/>
                  </a:moveTo>
                  <a:cubicBezTo>
                    <a:pt x="151" y="203"/>
                    <a:pt x="151" y="203"/>
                    <a:pt x="151" y="203"/>
                  </a:cubicBezTo>
                  <a:cubicBezTo>
                    <a:pt x="150" y="208"/>
                    <a:pt x="146" y="211"/>
                    <a:pt x="142" y="212"/>
                  </a:cubicBezTo>
                  <a:cubicBezTo>
                    <a:pt x="79" y="229"/>
                    <a:pt x="79" y="229"/>
                    <a:pt x="79" y="229"/>
                  </a:cubicBezTo>
                  <a:cubicBezTo>
                    <a:pt x="44" y="238"/>
                    <a:pt x="44" y="238"/>
                    <a:pt x="44" y="238"/>
                  </a:cubicBezTo>
                  <a:cubicBezTo>
                    <a:pt x="43" y="234"/>
                    <a:pt x="43" y="234"/>
                    <a:pt x="43" y="234"/>
                  </a:cubicBezTo>
                  <a:cubicBezTo>
                    <a:pt x="42" y="230"/>
                    <a:pt x="44" y="226"/>
                    <a:pt x="47" y="225"/>
                  </a:cubicBezTo>
                  <a:cubicBezTo>
                    <a:pt x="75" y="213"/>
                    <a:pt x="75" y="213"/>
                    <a:pt x="75" y="213"/>
                  </a:cubicBezTo>
                  <a:moveTo>
                    <a:pt x="144" y="134"/>
                  </a:moveTo>
                  <a:cubicBezTo>
                    <a:pt x="131" y="194"/>
                    <a:pt x="131" y="194"/>
                    <a:pt x="131" y="194"/>
                  </a:cubicBezTo>
                  <a:cubicBezTo>
                    <a:pt x="73" y="209"/>
                    <a:pt x="73" y="209"/>
                    <a:pt x="73" y="209"/>
                  </a:cubicBezTo>
                  <a:cubicBezTo>
                    <a:pt x="77" y="222"/>
                    <a:pt x="77" y="222"/>
                    <a:pt x="77" y="222"/>
                  </a:cubicBezTo>
                  <a:moveTo>
                    <a:pt x="139" y="230"/>
                  </a:moveTo>
                  <a:cubicBezTo>
                    <a:pt x="182" y="254"/>
                    <a:pt x="182" y="254"/>
                    <a:pt x="182" y="254"/>
                  </a:cubicBezTo>
                  <a:moveTo>
                    <a:pt x="134" y="181"/>
                  </a:moveTo>
                  <a:cubicBezTo>
                    <a:pt x="127" y="165"/>
                    <a:pt x="112" y="158"/>
                    <a:pt x="112" y="146"/>
                  </a:cubicBezTo>
                  <a:cubicBezTo>
                    <a:pt x="112" y="141"/>
                    <a:pt x="114" y="129"/>
                    <a:pt x="120" y="118"/>
                  </a:cubicBezTo>
                  <a:moveTo>
                    <a:pt x="43" y="257"/>
                  </a:moveTo>
                  <a:cubicBezTo>
                    <a:pt x="22" y="244"/>
                    <a:pt x="22" y="244"/>
                    <a:pt x="22" y="244"/>
                  </a:cubicBezTo>
                  <a:moveTo>
                    <a:pt x="155" y="99"/>
                  </a:moveTo>
                  <a:cubicBezTo>
                    <a:pt x="155" y="100"/>
                    <a:pt x="156" y="100"/>
                    <a:pt x="156" y="100"/>
                  </a:cubicBezTo>
                  <a:cubicBezTo>
                    <a:pt x="174" y="108"/>
                    <a:pt x="193" y="140"/>
                    <a:pt x="182" y="254"/>
                  </a:cubicBezTo>
                  <a:cubicBezTo>
                    <a:pt x="182" y="254"/>
                    <a:pt x="182" y="254"/>
                    <a:pt x="182" y="254"/>
                  </a:cubicBezTo>
                  <a:cubicBezTo>
                    <a:pt x="179" y="264"/>
                    <a:pt x="170" y="271"/>
                    <a:pt x="159" y="271"/>
                  </a:cubicBezTo>
                  <a:cubicBezTo>
                    <a:pt x="66" y="271"/>
                    <a:pt x="66" y="271"/>
                    <a:pt x="66" y="271"/>
                  </a:cubicBezTo>
                  <a:cubicBezTo>
                    <a:pt x="65" y="271"/>
                    <a:pt x="65" y="271"/>
                    <a:pt x="65" y="271"/>
                  </a:cubicBezTo>
                  <a:cubicBezTo>
                    <a:pt x="43" y="271"/>
                    <a:pt x="43" y="271"/>
                    <a:pt x="43" y="271"/>
                  </a:cubicBezTo>
                  <a:cubicBezTo>
                    <a:pt x="85" y="393"/>
                    <a:pt x="85" y="393"/>
                    <a:pt x="85" y="393"/>
                  </a:cubicBezTo>
                  <a:cubicBezTo>
                    <a:pt x="88" y="402"/>
                    <a:pt x="88" y="402"/>
                    <a:pt x="88" y="402"/>
                  </a:cubicBezTo>
                  <a:cubicBezTo>
                    <a:pt x="90" y="408"/>
                    <a:pt x="90" y="415"/>
                    <a:pt x="88" y="421"/>
                  </a:cubicBezTo>
                  <a:cubicBezTo>
                    <a:pt x="85" y="430"/>
                    <a:pt x="85" y="430"/>
                    <a:pt x="85" y="430"/>
                  </a:cubicBezTo>
                  <a:cubicBezTo>
                    <a:pt x="79" y="430"/>
                    <a:pt x="79" y="430"/>
                    <a:pt x="79" y="430"/>
                  </a:cubicBezTo>
                  <a:cubicBezTo>
                    <a:pt x="75" y="424"/>
                    <a:pt x="75" y="424"/>
                    <a:pt x="75" y="424"/>
                  </a:cubicBezTo>
                  <a:cubicBezTo>
                    <a:pt x="66" y="430"/>
                    <a:pt x="66" y="430"/>
                    <a:pt x="66" y="430"/>
                  </a:cubicBezTo>
                  <a:cubicBezTo>
                    <a:pt x="20" y="430"/>
                    <a:pt x="20" y="430"/>
                    <a:pt x="20" y="430"/>
                  </a:cubicBezTo>
                  <a:cubicBezTo>
                    <a:pt x="20" y="422"/>
                    <a:pt x="26" y="421"/>
                    <a:pt x="26" y="421"/>
                  </a:cubicBezTo>
                  <a:cubicBezTo>
                    <a:pt x="31" y="419"/>
                    <a:pt x="31" y="419"/>
                    <a:pt x="31" y="419"/>
                  </a:cubicBezTo>
                  <a:cubicBezTo>
                    <a:pt x="36" y="418"/>
                    <a:pt x="41" y="415"/>
                    <a:pt x="46" y="413"/>
                  </a:cubicBezTo>
                  <a:cubicBezTo>
                    <a:pt x="47" y="412"/>
                    <a:pt x="47" y="412"/>
                    <a:pt x="47" y="412"/>
                  </a:cubicBezTo>
                  <a:cubicBezTo>
                    <a:pt x="65" y="391"/>
                    <a:pt x="65" y="391"/>
                    <a:pt x="65" y="391"/>
                  </a:cubicBezTo>
                  <a:cubicBezTo>
                    <a:pt x="7" y="267"/>
                    <a:pt x="7" y="267"/>
                    <a:pt x="7" y="267"/>
                  </a:cubicBezTo>
                  <a:cubicBezTo>
                    <a:pt x="7" y="267"/>
                    <a:pt x="0" y="251"/>
                    <a:pt x="22" y="244"/>
                  </a:cubicBezTo>
                  <a:cubicBezTo>
                    <a:pt x="119" y="218"/>
                    <a:pt x="119" y="218"/>
                    <a:pt x="119" y="218"/>
                  </a:cubicBezTo>
                  <a:cubicBezTo>
                    <a:pt x="119" y="218"/>
                    <a:pt x="119" y="218"/>
                    <a:pt x="119" y="218"/>
                  </a:cubicBezTo>
                  <a:cubicBezTo>
                    <a:pt x="119" y="218"/>
                    <a:pt x="119" y="218"/>
                    <a:pt x="119" y="218"/>
                  </a:cubicBezTo>
                  <a:moveTo>
                    <a:pt x="202" y="155"/>
                  </a:moveTo>
                  <a:cubicBezTo>
                    <a:pt x="203" y="149"/>
                    <a:pt x="209" y="145"/>
                    <a:pt x="215" y="146"/>
                  </a:cubicBezTo>
                  <a:cubicBezTo>
                    <a:pt x="221" y="147"/>
                    <a:pt x="225" y="153"/>
                    <a:pt x="224" y="159"/>
                  </a:cubicBezTo>
                  <a:cubicBezTo>
                    <a:pt x="205" y="256"/>
                    <a:pt x="205" y="256"/>
                    <a:pt x="205" y="256"/>
                  </a:cubicBezTo>
                  <a:cubicBezTo>
                    <a:pt x="201" y="278"/>
                    <a:pt x="182" y="294"/>
                    <a:pt x="159" y="294"/>
                  </a:cubicBezTo>
                  <a:cubicBezTo>
                    <a:pt x="66" y="294"/>
                    <a:pt x="66" y="294"/>
                    <a:pt x="66" y="294"/>
                  </a:cubicBezTo>
                  <a:cubicBezTo>
                    <a:pt x="59" y="294"/>
                    <a:pt x="54" y="289"/>
                    <a:pt x="54" y="283"/>
                  </a:cubicBezTo>
                  <a:cubicBezTo>
                    <a:pt x="54" y="277"/>
                    <a:pt x="59" y="271"/>
                    <a:pt x="66" y="271"/>
                  </a:cubicBezTo>
                  <a:cubicBezTo>
                    <a:pt x="159" y="271"/>
                    <a:pt x="159" y="271"/>
                    <a:pt x="159" y="271"/>
                  </a:cubicBezTo>
                  <a:moveTo>
                    <a:pt x="119" y="119"/>
                  </a:moveTo>
                  <a:cubicBezTo>
                    <a:pt x="120" y="105"/>
                    <a:pt x="120" y="105"/>
                    <a:pt x="120" y="105"/>
                  </a:cubicBezTo>
                  <a:cubicBezTo>
                    <a:pt x="153" y="93"/>
                    <a:pt x="153" y="93"/>
                    <a:pt x="153" y="93"/>
                  </a:cubicBezTo>
                  <a:cubicBezTo>
                    <a:pt x="156" y="92"/>
                    <a:pt x="156" y="92"/>
                    <a:pt x="156" y="92"/>
                  </a:cubicBezTo>
                  <a:cubicBezTo>
                    <a:pt x="157" y="99"/>
                    <a:pt x="157" y="99"/>
                    <a:pt x="157" y="99"/>
                  </a:cubicBezTo>
                  <a:lnTo>
                    <a:pt x="119" y="119"/>
                  </a:lnTo>
                  <a:close/>
                  <a:moveTo>
                    <a:pt x="142" y="14"/>
                  </a:moveTo>
                  <a:cubicBezTo>
                    <a:pt x="142" y="14"/>
                    <a:pt x="142" y="14"/>
                    <a:pt x="142" y="14"/>
                  </a:cubicBezTo>
                  <a:cubicBezTo>
                    <a:pt x="139" y="14"/>
                    <a:pt x="136" y="17"/>
                    <a:pt x="136" y="20"/>
                  </a:cubicBezTo>
                  <a:cubicBezTo>
                    <a:pt x="136" y="32"/>
                    <a:pt x="136" y="32"/>
                    <a:pt x="136" y="32"/>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26" name="Group 25">
            <a:extLst>
              <a:ext uri="{FF2B5EF4-FFF2-40B4-BE49-F238E27FC236}">
                <a16:creationId xmlns:a16="http://schemas.microsoft.com/office/drawing/2014/main" id="{F68F54C6-02A2-4ACD-86A7-AD7EA6DA9665}"/>
              </a:ext>
            </a:extLst>
          </p:cNvPr>
          <p:cNvGrpSpPr/>
          <p:nvPr userDrawn="1"/>
        </p:nvGrpSpPr>
        <p:grpSpPr>
          <a:xfrm>
            <a:off x="9933566" y="3993256"/>
            <a:ext cx="895708" cy="1494532"/>
            <a:chOff x="9933566" y="3993256"/>
            <a:chExt cx="895708" cy="1494532"/>
          </a:xfrm>
        </p:grpSpPr>
        <p:sp>
          <p:nvSpPr>
            <p:cNvPr id="276" name="Freeform 82">
              <a:extLst>
                <a:ext uri="{FF2B5EF4-FFF2-40B4-BE49-F238E27FC236}">
                  <a16:creationId xmlns:a16="http://schemas.microsoft.com/office/drawing/2014/main" id="{0626B382-0E77-404E-805A-AC8E3986FA47}"/>
                </a:ext>
              </a:extLst>
            </p:cNvPr>
            <p:cNvSpPr>
              <a:spLocks/>
            </p:cNvSpPr>
            <p:nvPr userDrawn="1"/>
          </p:nvSpPr>
          <p:spPr bwMode="auto">
            <a:xfrm>
              <a:off x="10331658" y="4519547"/>
              <a:ext cx="246277" cy="158562"/>
            </a:xfrm>
            <a:custGeom>
              <a:avLst/>
              <a:gdLst>
                <a:gd name="T0" fmla="*/ 0 w 73"/>
                <a:gd name="T1" fmla="*/ 0 h 47"/>
                <a:gd name="T2" fmla="*/ 20 w 73"/>
                <a:gd name="T3" fmla="*/ 21 h 47"/>
                <a:gd name="T4" fmla="*/ 25 w 73"/>
                <a:gd name="T5" fmla="*/ 22 h 47"/>
                <a:gd name="T6" fmla="*/ 73 w 73"/>
                <a:gd name="T7" fmla="*/ 22 h 47"/>
                <a:gd name="T8" fmla="*/ 73 w 73"/>
                <a:gd name="T9" fmla="*/ 47 h 47"/>
                <a:gd name="T10" fmla="*/ 13 w 73"/>
                <a:gd name="T11" fmla="*/ 47 h 47"/>
                <a:gd name="T12" fmla="*/ 8 w 73"/>
                <a:gd name="T13" fmla="*/ 45 h 47"/>
                <a:gd name="T14" fmla="*/ 1 w 73"/>
                <a:gd name="T15" fmla="*/ 38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47">
                  <a:moveTo>
                    <a:pt x="0" y="0"/>
                  </a:moveTo>
                  <a:cubicBezTo>
                    <a:pt x="20" y="21"/>
                    <a:pt x="20" y="21"/>
                    <a:pt x="20" y="21"/>
                  </a:cubicBezTo>
                  <a:cubicBezTo>
                    <a:pt x="21" y="22"/>
                    <a:pt x="23" y="22"/>
                    <a:pt x="25" y="22"/>
                  </a:cubicBezTo>
                  <a:cubicBezTo>
                    <a:pt x="73" y="22"/>
                    <a:pt x="73" y="22"/>
                    <a:pt x="73" y="22"/>
                  </a:cubicBezTo>
                  <a:cubicBezTo>
                    <a:pt x="73" y="47"/>
                    <a:pt x="73" y="47"/>
                    <a:pt x="73" y="47"/>
                  </a:cubicBezTo>
                  <a:cubicBezTo>
                    <a:pt x="13" y="47"/>
                    <a:pt x="13" y="47"/>
                    <a:pt x="13" y="47"/>
                  </a:cubicBezTo>
                  <a:cubicBezTo>
                    <a:pt x="11" y="47"/>
                    <a:pt x="9" y="46"/>
                    <a:pt x="8" y="45"/>
                  </a:cubicBezTo>
                  <a:cubicBezTo>
                    <a:pt x="1" y="38"/>
                    <a:pt x="1" y="38"/>
                    <a:pt x="1"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7" name="Freeform 83">
              <a:extLst>
                <a:ext uri="{FF2B5EF4-FFF2-40B4-BE49-F238E27FC236}">
                  <a16:creationId xmlns:a16="http://schemas.microsoft.com/office/drawing/2014/main" id="{B8A854CC-40FC-4118-98BF-3CBC9B1DAA5C}"/>
                </a:ext>
              </a:extLst>
            </p:cNvPr>
            <p:cNvSpPr>
              <a:spLocks/>
            </p:cNvSpPr>
            <p:nvPr userDrawn="1"/>
          </p:nvSpPr>
          <p:spPr bwMode="auto">
            <a:xfrm>
              <a:off x="10577936" y="4610636"/>
              <a:ext cx="128199" cy="64100"/>
            </a:xfrm>
            <a:custGeom>
              <a:avLst/>
              <a:gdLst>
                <a:gd name="T0" fmla="*/ 0 w 38"/>
                <a:gd name="T1" fmla="*/ 0 h 19"/>
                <a:gd name="T2" fmla="*/ 19 w 38"/>
                <a:gd name="T3" fmla="*/ 0 h 19"/>
                <a:gd name="T4" fmla="*/ 38 w 38"/>
                <a:gd name="T5" fmla="*/ 19 h 19"/>
                <a:gd name="T6" fmla="*/ 38 w 38"/>
                <a:gd name="T7" fmla="*/ 19 h 19"/>
                <a:gd name="T8" fmla="*/ 0 w 38"/>
                <a:gd name="T9" fmla="*/ 19 h 19"/>
              </a:gdLst>
              <a:ahLst/>
              <a:cxnLst>
                <a:cxn ang="0">
                  <a:pos x="T0" y="T1"/>
                </a:cxn>
                <a:cxn ang="0">
                  <a:pos x="T2" y="T3"/>
                </a:cxn>
                <a:cxn ang="0">
                  <a:pos x="T4" y="T5"/>
                </a:cxn>
                <a:cxn ang="0">
                  <a:pos x="T6" y="T7"/>
                </a:cxn>
                <a:cxn ang="0">
                  <a:pos x="T8" y="T9"/>
                </a:cxn>
              </a:cxnLst>
              <a:rect l="0" t="0" r="r" b="b"/>
              <a:pathLst>
                <a:path w="38" h="19">
                  <a:moveTo>
                    <a:pt x="0" y="0"/>
                  </a:moveTo>
                  <a:cubicBezTo>
                    <a:pt x="19" y="0"/>
                    <a:pt x="19" y="0"/>
                    <a:pt x="19" y="0"/>
                  </a:cubicBezTo>
                  <a:cubicBezTo>
                    <a:pt x="30" y="0"/>
                    <a:pt x="38" y="9"/>
                    <a:pt x="38" y="19"/>
                  </a:cubicBezTo>
                  <a:cubicBezTo>
                    <a:pt x="38" y="19"/>
                    <a:pt x="38" y="19"/>
                    <a:pt x="38" y="19"/>
                  </a:cubicBezTo>
                  <a:cubicBezTo>
                    <a:pt x="0" y="19"/>
                    <a:pt x="0" y="19"/>
                    <a:pt x="0" y="19"/>
                  </a:cubicBezTo>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8" name="Freeform 84">
              <a:extLst>
                <a:ext uri="{FF2B5EF4-FFF2-40B4-BE49-F238E27FC236}">
                  <a16:creationId xmlns:a16="http://schemas.microsoft.com/office/drawing/2014/main" id="{DD891711-D5BA-4D57-A8FC-DA058BEAD71C}"/>
                </a:ext>
              </a:extLst>
            </p:cNvPr>
            <p:cNvSpPr>
              <a:spLocks/>
            </p:cNvSpPr>
            <p:nvPr userDrawn="1"/>
          </p:nvSpPr>
          <p:spPr bwMode="auto">
            <a:xfrm>
              <a:off x="10608299" y="4637625"/>
              <a:ext cx="134946" cy="43858"/>
            </a:xfrm>
            <a:custGeom>
              <a:avLst/>
              <a:gdLst>
                <a:gd name="T0" fmla="*/ 40 w 40"/>
                <a:gd name="T1" fmla="*/ 13 h 13"/>
                <a:gd name="T2" fmla="*/ 20 w 40"/>
                <a:gd name="T3" fmla="*/ 0 h 13"/>
                <a:gd name="T4" fmla="*/ 0 w 40"/>
                <a:gd name="T5" fmla="*/ 13 h 13"/>
                <a:gd name="T6" fmla="*/ 40 w 40"/>
                <a:gd name="T7" fmla="*/ 13 h 13"/>
              </a:gdLst>
              <a:ahLst/>
              <a:cxnLst>
                <a:cxn ang="0">
                  <a:pos x="T0" y="T1"/>
                </a:cxn>
                <a:cxn ang="0">
                  <a:pos x="T2" y="T3"/>
                </a:cxn>
                <a:cxn ang="0">
                  <a:pos x="T4" y="T5"/>
                </a:cxn>
                <a:cxn ang="0">
                  <a:pos x="T6" y="T7"/>
                </a:cxn>
              </a:cxnLst>
              <a:rect l="0" t="0" r="r" b="b"/>
              <a:pathLst>
                <a:path w="40" h="13">
                  <a:moveTo>
                    <a:pt x="40" y="13"/>
                  </a:moveTo>
                  <a:cubicBezTo>
                    <a:pt x="36" y="5"/>
                    <a:pt x="29" y="0"/>
                    <a:pt x="20" y="0"/>
                  </a:cubicBezTo>
                  <a:cubicBezTo>
                    <a:pt x="11" y="0"/>
                    <a:pt x="4" y="5"/>
                    <a:pt x="0" y="13"/>
                  </a:cubicBezTo>
                  <a:lnTo>
                    <a:pt x="40" y="13"/>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9" name="Freeform 85">
              <a:extLst>
                <a:ext uri="{FF2B5EF4-FFF2-40B4-BE49-F238E27FC236}">
                  <a16:creationId xmlns:a16="http://schemas.microsoft.com/office/drawing/2014/main" id="{E833FCA2-B260-4819-9C81-25BA991EC072}"/>
                </a:ext>
              </a:extLst>
            </p:cNvPr>
            <p:cNvSpPr>
              <a:spLocks/>
            </p:cNvSpPr>
            <p:nvPr userDrawn="1"/>
          </p:nvSpPr>
          <p:spPr bwMode="auto">
            <a:xfrm>
              <a:off x="10608299" y="4637625"/>
              <a:ext cx="134946" cy="43858"/>
            </a:xfrm>
            <a:custGeom>
              <a:avLst/>
              <a:gdLst>
                <a:gd name="T0" fmla="*/ 40 w 40"/>
                <a:gd name="T1" fmla="*/ 13 h 13"/>
                <a:gd name="T2" fmla="*/ 20 w 40"/>
                <a:gd name="T3" fmla="*/ 0 h 13"/>
                <a:gd name="T4" fmla="*/ 0 w 40"/>
                <a:gd name="T5" fmla="*/ 13 h 13"/>
                <a:gd name="T6" fmla="*/ 40 w 40"/>
                <a:gd name="T7" fmla="*/ 13 h 13"/>
              </a:gdLst>
              <a:ahLst/>
              <a:cxnLst>
                <a:cxn ang="0">
                  <a:pos x="T0" y="T1"/>
                </a:cxn>
                <a:cxn ang="0">
                  <a:pos x="T2" y="T3"/>
                </a:cxn>
                <a:cxn ang="0">
                  <a:pos x="T4" y="T5"/>
                </a:cxn>
                <a:cxn ang="0">
                  <a:pos x="T6" y="T7"/>
                </a:cxn>
              </a:cxnLst>
              <a:rect l="0" t="0" r="r" b="b"/>
              <a:pathLst>
                <a:path w="40" h="13">
                  <a:moveTo>
                    <a:pt x="40" y="13"/>
                  </a:moveTo>
                  <a:cubicBezTo>
                    <a:pt x="36" y="5"/>
                    <a:pt x="29" y="0"/>
                    <a:pt x="20" y="0"/>
                  </a:cubicBezTo>
                  <a:cubicBezTo>
                    <a:pt x="11" y="0"/>
                    <a:pt x="4" y="5"/>
                    <a:pt x="0" y="13"/>
                  </a:cubicBezTo>
                  <a:lnTo>
                    <a:pt x="40" y="13"/>
                  </a:ln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0" name="Freeform 86">
              <a:extLst>
                <a:ext uri="{FF2B5EF4-FFF2-40B4-BE49-F238E27FC236}">
                  <a16:creationId xmlns:a16="http://schemas.microsoft.com/office/drawing/2014/main" id="{868FD0B1-7863-49EC-986E-6361819C9CB4}"/>
                </a:ext>
              </a:extLst>
            </p:cNvPr>
            <p:cNvSpPr>
              <a:spLocks/>
            </p:cNvSpPr>
            <p:nvPr userDrawn="1"/>
          </p:nvSpPr>
          <p:spPr bwMode="auto">
            <a:xfrm>
              <a:off x="10331658" y="4519547"/>
              <a:ext cx="246277" cy="158562"/>
            </a:xfrm>
            <a:custGeom>
              <a:avLst/>
              <a:gdLst>
                <a:gd name="T0" fmla="*/ 0 w 73"/>
                <a:gd name="T1" fmla="*/ 0 h 47"/>
                <a:gd name="T2" fmla="*/ 20 w 73"/>
                <a:gd name="T3" fmla="*/ 21 h 47"/>
                <a:gd name="T4" fmla="*/ 25 w 73"/>
                <a:gd name="T5" fmla="*/ 22 h 47"/>
                <a:gd name="T6" fmla="*/ 73 w 73"/>
                <a:gd name="T7" fmla="*/ 22 h 47"/>
                <a:gd name="T8" fmla="*/ 73 w 73"/>
                <a:gd name="T9" fmla="*/ 47 h 47"/>
                <a:gd name="T10" fmla="*/ 13 w 73"/>
                <a:gd name="T11" fmla="*/ 47 h 47"/>
                <a:gd name="T12" fmla="*/ 8 w 73"/>
                <a:gd name="T13" fmla="*/ 45 h 47"/>
                <a:gd name="T14" fmla="*/ 1 w 73"/>
                <a:gd name="T15" fmla="*/ 38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47">
                  <a:moveTo>
                    <a:pt x="0" y="0"/>
                  </a:moveTo>
                  <a:cubicBezTo>
                    <a:pt x="20" y="21"/>
                    <a:pt x="20" y="21"/>
                    <a:pt x="20" y="21"/>
                  </a:cubicBezTo>
                  <a:cubicBezTo>
                    <a:pt x="21" y="22"/>
                    <a:pt x="23" y="22"/>
                    <a:pt x="25" y="22"/>
                  </a:cubicBezTo>
                  <a:cubicBezTo>
                    <a:pt x="73" y="22"/>
                    <a:pt x="73" y="22"/>
                    <a:pt x="73" y="22"/>
                  </a:cubicBezTo>
                  <a:cubicBezTo>
                    <a:pt x="73" y="47"/>
                    <a:pt x="73" y="47"/>
                    <a:pt x="73" y="47"/>
                  </a:cubicBezTo>
                  <a:cubicBezTo>
                    <a:pt x="13" y="47"/>
                    <a:pt x="13" y="47"/>
                    <a:pt x="13" y="47"/>
                  </a:cubicBezTo>
                  <a:cubicBezTo>
                    <a:pt x="11" y="47"/>
                    <a:pt x="9" y="46"/>
                    <a:pt x="8" y="45"/>
                  </a:cubicBezTo>
                  <a:cubicBezTo>
                    <a:pt x="1" y="38"/>
                    <a:pt x="1" y="38"/>
                    <a:pt x="1" y="38"/>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1" name="Freeform 87">
              <a:extLst>
                <a:ext uri="{FF2B5EF4-FFF2-40B4-BE49-F238E27FC236}">
                  <a16:creationId xmlns:a16="http://schemas.microsoft.com/office/drawing/2014/main" id="{CFF5A739-DEE5-4A39-A820-C1E05B5EB17A}"/>
                </a:ext>
              </a:extLst>
            </p:cNvPr>
            <p:cNvSpPr>
              <a:spLocks/>
            </p:cNvSpPr>
            <p:nvPr userDrawn="1"/>
          </p:nvSpPr>
          <p:spPr bwMode="auto">
            <a:xfrm>
              <a:off x="10577936" y="4610636"/>
              <a:ext cx="118078" cy="26989"/>
            </a:xfrm>
            <a:custGeom>
              <a:avLst/>
              <a:gdLst>
                <a:gd name="T0" fmla="*/ 0 w 35"/>
                <a:gd name="T1" fmla="*/ 0 h 8"/>
                <a:gd name="T2" fmla="*/ 19 w 35"/>
                <a:gd name="T3" fmla="*/ 0 h 8"/>
                <a:gd name="T4" fmla="*/ 35 w 35"/>
                <a:gd name="T5" fmla="*/ 8 h 8"/>
              </a:gdLst>
              <a:ahLst/>
              <a:cxnLst>
                <a:cxn ang="0">
                  <a:pos x="T0" y="T1"/>
                </a:cxn>
                <a:cxn ang="0">
                  <a:pos x="T2" y="T3"/>
                </a:cxn>
                <a:cxn ang="0">
                  <a:pos x="T4" y="T5"/>
                </a:cxn>
              </a:cxnLst>
              <a:rect l="0" t="0" r="r" b="b"/>
              <a:pathLst>
                <a:path w="35" h="8">
                  <a:moveTo>
                    <a:pt x="0" y="0"/>
                  </a:moveTo>
                  <a:cubicBezTo>
                    <a:pt x="19" y="0"/>
                    <a:pt x="19" y="0"/>
                    <a:pt x="19" y="0"/>
                  </a:cubicBezTo>
                  <a:cubicBezTo>
                    <a:pt x="26" y="0"/>
                    <a:pt x="32" y="3"/>
                    <a:pt x="35" y="8"/>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2" name="Freeform 88">
              <a:extLst>
                <a:ext uri="{FF2B5EF4-FFF2-40B4-BE49-F238E27FC236}">
                  <a16:creationId xmlns:a16="http://schemas.microsoft.com/office/drawing/2014/main" id="{E2399AC3-2298-4C75-905B-BDB7BC92386E}"/>
                </a:ext>
              </a:extLst>
            </p:cNvPr>
            <p:cNvSpPr>
              <a:spLocks/>
            </p:cNvSpPr>
            <p:nvPr userDrawn="1"/>
          </p:nvSpPr>
          <p:spPr bwMode="auto">
            <a:xfrm>
              <a:off x="10193338" y="3993256"/>
              <a:ext cx="273267" cy="354235"/>
            </a:xfrm>
            <a:custGeom>
              <a:avLst/>
              <a:gdLst>
                <a:gd name="T0" fmla="*/ 73 w 81"/>
                <a:gd name="T1" fmla="*/ 53 h 105"/>
                <a:gd name="T2" fmla="*/ 76 w 81"/>
                <a:gd name="T3" fmla="*/ 41 h 105"/>
                <a:gd name="T4" fmla="*/ 60 w 81"/>
                <a:gd name="T5" fmla="*/ 8 h 105"/>
                <a:gd name="T6" fmla="*/ 48 w 81"/>
                <a:gd name="T7" fmla="*/ 4 h 105"/>
                <a:gd name="T8" fmla="*/ 15 w 81"/>
                <a:gd name="T9" fmla="*/ 21 h 105"/>
                <a:gd name="T10" fmla="*/ 8 w 81"/>
                <a:gd name="T11" fmla="*/ 43 h 105"/>
                <a:gd name="T12" fmla="*/ 9 w 81"/>
                <a:gd name="T13" fmla="*/ 65 h 105"/>
                <a:gd name="T14" fmla="*/ 9 w 81"/>
                <a:gd name="T15" fmla="*/ 65 h 105"/>
                <a:gd name="T16" fmla="*/ 5 w 81"/>
                <a:gd name="T17" fmla="*/ 79 h 105"/>
                <a:gd name="T18" fmla="*/ 0 w 81"/>
                <a:gd name="T19" fmla="*/ 91 h 105"/>
                <a:gd name="T20" fmla="*/ 26 w 81"/>
                <a:gd name="T21" fmla="*/ 105 h 105"/>
                <a:gd name="T22" fmla="*/ 32 w 81"/>
                <a:gd name="T23" fmla="*/ 90 h 105"/>
                <a:gd name="T24" fmla="*/ 65 w 81"/>
                <a:gd name="T25" fmla="*/ 73 h 105"/>
                <a:gd name="T26" fmla="*/ 75 w 81"/>
                <a:gd name="T27" fmla="*/ 71 h 105"/>
                <a:gd name="T28" fmla="*/ 73 w 81"/>
                <a:gd name="T29"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105">
                  <a:moveTo>
                    <a:pt x="73" y="53"/>
                  </a:moveTo>
                  <a:cubicBezTo>
                    <a:pt x="76" y="41"/>
                    <a:pt x="76" y="41"/>
                    <a:pt x="76" y="41"/>
                  </a:cubicBezTo>
                  <a:cubicBezTo>
                    <a:pt x="81" y="28"/>
                    <a:pt x="73" y="13"/>
                    <a:pt x="60" y="8"/>
                  </a:cubicBezTo>
                  <a:cubicBezTo>
                    <a:pt x="48" y="4"/>
                    <a:pt x="48" y="4"/>
                    <a:pt x="48" y="4"/>
                  </a:cubicBezTo>
                  <a:cubicBezTo>
                    <a:pt x="34" y="0"/>
                    <a:pt x="19" y="7"/>
                    <a:pt x="15" y="21"/>
                  </a:cubicBezTo>
                  <a:cubicBezTo>
                    <a:pt x="8" y="43"/>
                    <a:pt x="8" y="43"/>
                    <a:pt x="8" y="43"/>
                  </a:cubicBezTo>
                  <a:cubicBezTo>
                    <a:pt x="5" y="50"/>
                    <a:pt x="6" y="58"/>
                    <a:pt x="9" y="65"/>
                  </a:cubicBezTo>
                  <a:cubicBezTo>
                    <a:pt x="9" y="65"/>
                    <a:pt x="9" y="65"/>
                    <a:pt x="9" y="65"/>
                  </a:cubicBezTo>
                  <a:cubicBezTo>
                    <a:pt x="5" y="79"/>
                    <a:pt x="5" y="79"/>
                    <a:pt x="5" y="79"/>
                  </a:cubicBezTo>
                  <a:cubicBezTo>
                    <a:pt x="0" y="91"/>
                    <a:pt x="0" y="91"/>
                    <a:pt x="0" y="91"/>
                  </a:cubicBezTo>
                  <a:cubicBezTo>
                    <a:pt x="26" y="105"/>
                    <a:pt x="26" y="105"/>
                    <a:pt x="26" y="105"/>
                  </a:cubicBezTo>
                  <a:cubicBezTo>
                    <a:pt x="32" y="90"/>
                    <a:pt x="32" y="90"/>
                    <a:pt x="32" y="90"/>
                  </a:cubicBezTo>
                  <a:cubicBezTo>
                    <a:pt x="51" y="96"/>
                    <a:pt x="62" y="81"/>
                    <a:pt x="65" y="73"/>
                  </a:cubicBezTo>
                  <a:cubicBezTo>
                    <a:pt x="75" y="71"/>
                    <a:pt x="75" y="71"/>
                    <a:pt x="75" y="71"/>
                  </a:cubicBezTo>
                  <a:lnTo>
                    <a:pt x="73" y="53"/>
                  </a:ln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3" name="Freeform 89">
              <a:extLst>
                <a:ext uri="{FF2B5EF4-FFF2-40B4-BE49-F238E27FC236}">
                  <a16:creationId xmlns:a16="http://schemas.microsoft.com/office/drawing/2014/main" id="{8818C00B-3140-4C88-A1B5-EEB6F475E08C}"/>
                </a:ext>
              </a:extLst>
            </p:cNvPr>
            <p:cNvSpPr>
              <a:spLocks/>
            </p:cNvSpPr>
            <p:nvPr userDrawn="1"/>
          </p:nvSpPr>
          <p:spPr bwMode="auto">
            <a:xfrm>
              <a:off x="9984171" y="4296886"/>
              <a:ext cx="499302" cy="539786"/>
            </a:xfrm>
            <a:custGeom>
              <a:avLst/>
              <a:gdLst>
                <a:gd name="T0" fmla="*/ 99 w 148"/>
                <a:gd name="T1" fmla="*/ 114 h 160"/>
                <a:gd name="T2" fmla="*/ 99 w 148"/>
                <a:gd name="T3" fmla="*/ 44 h 160"/>
                <a:gd name="T4" fmla="*/ 93 w 148"/>
                <a:gd name="T5" fmla="*/ 23 h 160"/>
                <a:gd name="T6" fmla="*/ 95 w 148"/>
                <a:gd name="T7" fmla="*/ 20 h 160"/>
                <a:gd name="T8" fmla="*/ 59 w 148"/>
                <a:gd name="T9" fmla="*/ 0 h 160"/>
                <a:gd name="T10" fmla="*/ 56 w 148"/>
                <a:gd name="T11" fmla="*/ 7 h 160"/>
                <a:gd name="T12" fmla="*/ 56 w 148"/>
                <a:gd name="T13" fmla="*/ 7 h 160"/>
                <a:gd name="T14" fmla="*/ 24 w 148"/>
                <a:gd name="T15" fmla="*/ 160 h 160"/>
                <a:gd name="T16" fmla="*/ 99 w 148"/>
                <a:gd name="T17" fmla="*/ 148 h 160"/>
                <a:gd name="T18" fmla="*/ 99 w 148"/>
                <a:gd name="T19" fmla="*/ 148 h 160"/>
                <a:gd name="T20" fmla="*/ 142 w 148"/>
                <a:gd name="T21" fmla="*/ 157 h 160"/>
                <a:gd name="T22" fmla="*/ 148 w 148"/>
                <a:gd name="T23" fmla="*/ 129 h 160"/>
                <a:gd name="T24" fmla="*/ 99 w 148"/>
                <a:gd name="T25" fmla="*/ 11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8" h="160">
                  <a:moveTo>
                    <a:pt x="99" y="114"/>
                  </a:moveTo>
                  <a:cubicBezTo>
                    <a:pt x="99" y="44"/>
                    <a:pt x="99" y="44"/>
                    <a:pt x="99" y="44"/>
                  </a:cubicBezTo>
                  <a:cubicBezTo>
                    <a:pt x="99" y="36"/>
                    <a:pt x="97" y="29"/>
                    <a:pt x="93" y="23"/>
                  </a:cubicBezTo>
                  <a:cubicBezTo>
                    <a:pt x="95" y="20"/>
                    <a:pt x="95" y="20"/>
                    <a:pt x="95" y="20"/>
                  </a:cubicBezTo>
                  <a:cubicBezTo>
                    <a:pt x="59" y="0"/>
                    <a:pt x="59" y="0"/>
                    <a:pt x="59" y="0"/>
                  </a:cubicBezTo>
                  <a:cubicBezTo>
                    <a:pt x="56" y="7"/>
                    <a:pt x="56" y="7"/>
                    <a:pt x="56" y="7"/>
                  </a:cubicBezTo>
                  <a:cubicBezTo>
                    <a:pt x="56" y="7"/>
                    <a:pt x="56" y="7"/>
                    <a:pt x="56" y="7"/>
                  </a:cubicBezTo>
                  <a:cubicBezTo>
                    <a:pt x="0" y="17"/>
                    <a:pt x="23" y="158"/>
                    <a:pt x="24" y="160"/>
                  </a:cubicBezTo>
                  <a:cubicBezTo>
                    <a:pt x="99" y="148"/>
                    <a:pt x="99" y="148"/>
                    <a:pt x="99" y="148"/>
                  </a:cubicBezTo>
                  <a:cubicBezTo>
                    <a:pt x="99" y="148"/>
                    <a:pt x="99" y="148"/>
                    <a:pt x="99" y="148"/>
                  </a:cubicBezTo>
                  <a:cubicBezTo>
                    <a:pt x="142" y="157"/>
                    <a:pt x="142" y="157"/>
                    <a:pt x="142" y="157"/>
                  </a:cubicBezTo>
                  <a:cubicBezTo>
                    <a:pt x="148" y="129"/>
                    <a:pt x="148" y="129"/>
                    <a:pt x="148" y="129"/>
                  </a:cubicBezTo>
                  <a:lnTo>
                    <a:pt x="99"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4" name="Line 90">
              <a:extLst>
                <a:ext uri="{FF2B5EF4-FFF2-40B4-BE49-F238E27FC236}">
                  <a16:creationId xmlns:a16="http://schemas.microsoft.com/office/drawing/2014/main" id="{FE716277-3987-4D8A-A1F7-2C70044E8490}"/>
                </a:ext>
              </a:extLst>
            </p:cNvPr>
            <p:cNvSpPr>
              <a:spLocks noChangeShapeType="1"/>
            </p:cNvSpPr>
            <p:nvPr userDrawn="1"/>
          </p:nvSpPr>
          <p:spPr bwMode="auto">
            <a:xfrm>
              <a:off x="10574562" y="54000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5" name="Line 91">
              <a:extLst>
                <a:ext uri="{FF2B5EF4-FFF2-40B4-BE49-F238E27FC236}">
                  <a16:creationId xmlns:a16="http://schemas.microsoft.com/office/drawing/2014/main" id="{21204CE2-5B4E-4253-AC22-4F4A0357D949}"/>
                </a:ext>
              </a:extLst>
            </p:cNvPr>
            <p:cNvSpPr>
              <a:spLocks noChangeShapeType="1"/>
            </p:cNvSpPr>
            <p:nvPr userDrawn="1"/>
          </p:nvSpPr>
          <p:spPr bwMode="auto">
            <a:xfrm>
              <a:off x="10574562" y="540007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6" name="Freeform 92">
              <a:extLst>
                <a:ext uri="{FF2B5EF4-FFF2-40B4-BE49-F238E27FC236}">
                  <a16:creationId xmlns:a16="http://schemas.microsoft.com/office/drawing/2014/main" id="{55476553-DACC-483D-9DCF-B5A78D5528B0}"/>
                </a:ext>
              </a:extLst>
            </p:cNvPr>
            <p:cNvSpPr>
              <a:spLocks/>
            </p:cNvSpPr>
            <p:nvPr userDrawn="1"/>
          </p:nvSpPr>
          <p:spPr bwMode="auto">
            <a:xfrm>
              <a:off x="10065139" y="4796188"/>
              <a:ext cx="640996" cy="593765"/>
            </a:xfrm>
            <a:custGeom>
              <a:avLst/>
              <a:gdLst>
                <a:gd name="T0" fmla="*/ 175 w 190"/>
                <a:gd name="T1" fmla="*/ 39 h 176"/>
                <a:gd name="T2" fmla="*/ 155 w 190"/>
                <a:gd name="T3" fmla="*/ 16 h 176"/>
                <a:gd name="T4" fmla="*/ 155 w 190"/>
                <a:gd name="T5" fmla="*/ 16 h 176"/>
                <a:gd name="T6" fmla="*/ 75 w 190"/>
                <a:gd name="T7" fmla="*/ 0 h 176"/>
                <a:gd name="T8" fmla="*/ 0 w 190"/>
                <a:gd name="T9" fmla="*/ 12 h 176"/>
                <a:gd name="T10" fmla="*/ 3 w 190"/>
                <a:gd name="T11" fmla="*/ 28 h 176"/>
                <a:gd name="T12" fmla="*/ 26 w 190"/>
                <a:gd name="T13" fmla="*/ 47 h 176"/>
                <a:gd name="T14" fmla="*/ 120 w 190"/>
                <a:gd name="T15" fmla="*/ 47 h 176"/>
                <a:gd name="T16" fmla="*/ 127 w 190"/>
                <a:gd name="T17" fmla="*/ 47 h 176"/>
                <a:gd name="T18" fmla="*/ 132 w 190"/>
                <a:gd name="T19" fmla="*/ 47 h 176"/>
                <a:gd name="T20" fmla="*/ 137 w 190"/>
                <a:gd name="T21" fmla="*/ 52 h 176"/>
                <a:gd name="T22" fmla="*/ 151 w 190"/>
                <a:gd name="T23" fmla="*/ 176 h 176"/>
                <a:gd name="T24" fmla="*/ 190 w 190"/>
                <a:gd name="T25" fmla="*/ 176 h 176"/>
                <a:gd name="T26" fmla="*/ 175 w 190"/>
                <a:gd name="T27" fmla="*/ 3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176">
                  <a:moveTo>
                    <a:pt x="175" y="39"/>
                  </a:moveTo>
                  <a:cubicBezTo>
                    <a:pt x="174" y="28"/>
                    <a:pt x="166" y="19"/>
                    <a:pt x="155" y="16"/>
                  </a:cubicBezTo>
                  <a:cubicBezTo>
                    <a:pt x="155" y="16"/>
                    <a:pt x="155" y="16"/>
                    <a:pt x="155" y="16"/>
                  </a:cubicBezTo>
                  <a:cubicBezTo>
                    <a:pt x="75" y="0"/>
                    <a:pt x="75" y="0"/>
                    <a:pt x="75" y="0"/>
                  </a:cubicBezTo>
                  <a:cubicBezTo>
                    <a:pt x="0" y="12"/>
                    <a:pt x="0" y="12"/>
                    <a:pt x="0" y="12"/>
                  </a:cubicBezTo>
                  <a:cubicBezTo>
                    <a:pt x="3" y="28"/>
                    <a:pt x="3" y="28"/>
                    <a:pt x="3" y="28"/>
                  </a:cubicBezTo>
                  <a:cubicBezTo>
                    <a:pt x="5" y="39"/>
                    <a:pt x="15" y="47"/>
                    <a:pt x="26" y="47"/>
                  </a:cubicBezTo>
                  <a:cubicBezTo>
                    <a:pt x="120" y="47"/>
                    <a:pt x="120" y="47"/>
                    <a:pt x="120" y="47"/>
                  </a:cubicBezTo>
                  <a:cubicBezTo>
                    <a:pt x="127" y="47"/>
                    <a:pt x="127" y="47"/>
                    <a:pt x="127" y="47"/>
                  </a:cubicBezTo>
                  <a:cubicBezTo>
                    <a:pt x="132" y="47"/>
                    <a:pt x="132" y="47"/>
                    <a:pt x="132" y="47"/>
                  </a:cubicBezTo>
                  <a:cubicBezTo>
                    <a:pt x="135" y="47"/>
                    <a:pt x="137" y="49"/>
                    <a:pt x="137" y="52"/>
                  </a:cubicBezTo>
                  <a:cubicBezTo>
                    <a:pt x="151" y="176"/>
                    <a:pt x="151" y="176"/>
                    <a:pt x="151" y="176"/>
                  </a:cubicBezTo>
                  <a:cubicBezTo>
                    <a:pt x="190" y="176"/>
                    <a:pt x="190" y="176"/>
                    <a:pt x="190" y="176"/>
                  </a:cubicBezTo>
                  <a:lnTo>
                    <a:pt x="175" y="39"/>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7" name="Freeform 93">
              <a:extLst>
                <a:ext uri="{FF2B5EF4-FFF2-40B4-BE49-F238E27FC236}">
                  <a16:creationId xmlns:a16="http://schemas.microsoft.com/office/drawing/2014/main" id="{621E0742-D601-40A8-9FAC-8A5E2CA9CFC5}"/>
                </a:ext>
              </a:extLst>
            </p:cNvPr>
            <p:cNvSpPr>
              <a:spLocks/>
            </p:cNvSpPr>
            <p:nvPr userDrawn="1"/>
          </p:nvSpPr>
          <p:spPr bwMode="auto">
            <a:xfrm>
              <a:off x="10574562" y="5389952"/>
              <a:ext cx="254712" cy="97836"/>
            </a:xfrm>
            <a:custGeom>
              <a:avLst/>
              <a:gdLst>
                <a:gd name="T0" fmla="*/ 36 w 76"/>
                <a:gd name="T1" fmla="*/ 0 h 29"/>
                <a:gd name="T2" fmla="*/ 36 w 76"/>
                <a:gd name="T3" fmla="*/ 0 h 29"/>
                <a:gd name="T4" fmla="*/ 0 w 76"/>
                <a:gd name="T5" fmla="*/ 0 h 29"/>
                <a:gd name="T6" fmla="*/ 0 w 76"/>
                <a:gd name="T7" fmla="*/ 5 h 29"/>
                <a:gd name="T8" fmla="*/ 0 w 76"/>
                <a:gd name="T9" fmla="*/ 29 h 29"/>
                <a:gd name="T10" fmla="*/ 36 w 76"/>
                <a:gd name="T11" fmla="*/ 29 h 29"/>
                <a:gd name="T12" fmla="*/ 76 w 76"/>
                <a:gd name="T13" fmla="*/ 29 h 29"/>
                <a:gd name="T14" fmla="*/ 76 w 76"/>
                <a:gd name="T15" fmla="*/ 29 h 29"/>
                <a:gd name="T16" fmla="*/ 63 w 76"/>
                <a:gd name="T17" fmla="*/ 13 h 29"/>
                <a:gd name="T18" fmla="*/ 41 w 76"/>
                <a:gd name="T19" fmla="*/ 6 h 29"/>
                <a:gd name="T20" fmla="*/ 36 w 76"/>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29">
                  <a:moveTo>
                    <a:pt x="36" y="0"/>
                  </a:moveTo>
                  <a:cubicBezTo>
                    <a:pt x="36" y="0"/>
                    <a:pt x="36" y="0"/>
                    <a:pt x="36" y="0"/>
                  </a:cubicBezTo>
                  <a:cubicBezTo>
                    <a:pt x="0" y="0"/>
                    <a:pt x="0" y="0"/>
                    <a:pt x="0" y="0"/>
                  </a:cubicBezTo>
                  <a:cubicBezTo>
                    <a:pt x="0" y="5"/>
                    <a:pt x="0" y="5"/>
                    <a:pt x="0" y="5"/>
                  </a:cubicBezTo>
                  <a:cubicBezTo>
                    <a:pt x="0" y="29"/>
                    <a:pt x="0" y="29"/>
                    <a:pt x="0" y="29"/>
                  </a:cubicBezTo>
                  <a:cubicBezTo>
                    <a:pt x="36" y="29"/>
                    <a:pt x="36" y="29"/>
                    <a:pt x="36" y="29"/>
                  </a:cubicBezTo>
                  <a:cubicBezTo>
                    <a:pt x="76" y="29"/>
                    <a:pt x="76" y="29"/>
                    <a:pt x="76" y="29"/>
                  </a:cubicBezTo>
                  <a:cubicBezTo>
                    <a:pt x="76" y="29"/>
                    <a:pt x="76" y="29"/>
                    <a:pt x="76" y="29"/>
                  </a:cubicBezTo>
                  <a:cubicBezTo>
                    <a:pt x="76" y="21"/>
                    <a:pt x="71" y="15"/>
                    <a:pt x="63" y="13"/>
                  </a:cubicBezTo>
                  <a:cubicBezTo>
                    <a:pt x="41" y="6"/>
                    <a:pt x="41" y="6"/>
                    <a:pt x="41" y="6"/>
                  </a:cubicBezTo>
                  <a:cubicBezTo>
                    <a:pt x="38" y="5"/>
                    <a:pt x="36" y="3"/>
                    <a:pt x="36" y="0"/>
                  </a:cubicBez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8" name="Freeform 94">
              <a:extLst>
                <a:ext uri="{FF2B5EF4-FFF2-40B4-BE49-F238E27FC236}">
                  <a16:creationId xmlns:a16="http://schemas.microsoft.com/office/drawing/2014/main" id="{C3799773-871D-4FFA-9EBD-FBDB96DC7907}"/>
                </a:ext>
              </a:extLst>
            </p:cNvPr>
            <p:cNvSpPr>
              <a:spLocks/>
            </p:cNvSpPr>
            <p:nvPr userDrawn="1"/>
          </p:nvSpPr>
          <p:spPr bwMode="auto">
            <a:xfrm>
              <a:off x="9933566" y="4533042"/>
              <a:ext cx="573523" cy="499302"/>
            </a:xfrm>
            <a:custGeom>
              <a:avLst/>
              <a:gdLst>
                <a:gd name="T0" fmla="*/ 159 w 170"/>
                <a:gd name="T1" fmla="*/ 148 h 148"/>
                <a:gd name="T2" fmla="*/ 65 w 170"/>
                <a:gd name="T3" fmla="*/ 148 h 148"/>
                <a:gd name="T4" fmla="*/ 20 w 170"/>
                <a:gd name="T5" fmla="*/ 110 h 148"/>
                <a:gd name="T6" fmla="*/ 1 w 170"/>
                <a:gd name="T7" fmla="*/ 14 h 148"/>
                <a:gd name="T8" fmla="*/ 10 w 170"/>
                <a:gd name="T9" fmla="*/ 1 h 148"/>
                <a:gd name="T10" fmla="*/ 23 w 170"/>
                <a:gd name="T11" fmla="*/ 10 h 148"/>
                <a:gd name="T12" fmla="*/ 42 w 170"/>
                <a:gd name="T13" fmla="*/ 106 h 148"/>
                <a:gd name="T14" fmla="*/ 65 w 170"/>
                <a:gd name="T15" fmla="*/ 125 h 148"/>
                <a:gd name="T16" fmla="*/ 159 w 170"/>
                <a:gd name="T17" fmla="*/ 125 h 148"/>
                <a:gd name="T18" fmla="*/ 170 w 170"/>
                <a:gd name="T19" fmla="*/ 137 h 148"/>
                <a:gd name="T20" fmla="*/ 159 w 170"/>
                <a:gd name="T21"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148">
                  <a:moveTo>
                    <a:pt x="159" y="148"/>
                  </a:moveTo>
                  <a:cubicBezTo>
                    <a:pt x="65" y="148"/>
                    <a:pt x="65" y="148"/>
                    <a:pt x="65" y="148"/>
                  </a:cubicBezTo>
                  <a:cubicBezTo>
                    <a:pt x="43" y="148"/>
                    <a:pt x="24" y="132"/>
                    <a:pt x="20" y="110"/>
                  </a:cubicBezTo>
                  <a:cubicBezTo>
                    <a:pt x="1" y="14"/>
                    <a:pt x="1" y="14"/>
                    <a:pt x="1" y="14"/>
                  </a:cubicBezTo>
                  <a:cubicBezTo>
                    <a:pt x="0" y="8"/>
                    <a:pt x="4" y="2"/>
                    <a:pt x="10" y="1"/>
                  </a:cubicBezTo>
                  <a:cubicBezTo>
                    <a:pt x="16" y="0"/>
                    <a:pt x="22" y="4"/>
                    <a:pt x="23" y="10"/>
                  </a:cubicBezTo>
                  <a:cubicBezTo>
                    <a:pt x="42" y="106"/>
                    <a:pt x="42" y="106"/>
                    <a:pt x="42" y="106"/>
                  </a:cubicBezTo>
                  <a:cubicBezTo>
                    <a:pt x="44" y="117"/>
                    <a:pt x="54" y="125"/>
                    <a:pt x="65" y="125"/>
                  </a:cubicBezTo>
                  <a:cubicBezTo>
                    <a:pt x="159" y="125"/>
                    <a:pt x="159" y="125"/>
                    <a:pt x="159" y="125"/>
                  </a:cubicBezTo>
                  <a:cubicBezTo>
                    <a:pt x="165" y="125"/>
                    <a:pt x="170" y="131"/>
                    <a:pt x="170" y="137"/>
                  </a:cubicBezTo>
                  <a:cubicBezTo>
                    <a:pt x="170" y="143"/>
                    <a:pt x="165" y="148"/>
                    <a:pt x="159" y="148"/>
                  </a:cubicBezTo>
                  <a:close/>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9" name="Freeform 95">
              <a:extLst>
                <a:ext uri="{FF2B5EF4-FFF2-40B4-BE49-F238E27FC236}">
                  <a16:creationId xmlns:a16="http://schemas.microsoft.com/office/drawing/2014/main" id="{7BC09E21-6E18-4CF1-A6DD-43AAA060A878}"/>
                </a:ext>
              </a:extLst>
            </p:cNvPr>
            <p:cNvSpPr>
              <a:spLocks/>
            </p:cNvSpPr>
            <p:nvPr userDrawn="1"/>
          </p:nvSpPr>
          <p:spPr bwMode="auto">
            <a:xfrm>
              <a:off x="10463231" y="4748956"/>
              <a:ext cx="131573" cy="101210"/>
            </a:xfrm>
            <a:custGeom>
              <a:avLst/>
              <a:gdLst>
                <a:gd name="T0" fmla="*/ 5 w 39"/>
                <a:gd name="T1" fmla="*/ 0 h 30"/>
                <a:gd name="T2" fmla="*/ 0 w 39"/>
                <a:gd name="T3" fmla="*/ 23 h 30"/>
                <a:gd name="T4" fmla="*/ 37 w 39"/>
                <a:gd name="T5" fmla="*/ 30 h 30"/>
                <a:gd name="T6" fmla="*/ 37 w 39"/>
                <a:gd name="T7" fmla="*/ 30 h 30"/>
                <a:gd name="T8" fmla="*/ 26 w 39"/>
                <a:gd name="T9" fmla="*/ 9 h 30"/>
                <a:gd name="T10" fmla="*/ 5 w 39"/>
                <a:gd name="T11" fmla="*/ 0 h 30"/>
              </a:gdLst>
              <a:ahLst/>
              <a:cxnLst>
                <a:cxn ang="0">
                  <a:pos x="T0" y="T1"/>
                </a:cxn>
                <a:cxn ang="0">
                  <a:pos x="T2" y="T3"/>
                </a:cxn>
                <a:cxn ang="0">
                  <a:pos x="T4" y="T5"/>
                </a:cxn>
                <a:cxn ang="0">
                  <a:pos x="T6" y="T7"/>
                </a:cxn>
                <a:cxn ang="0">
                  <a:pos x="T8" y="T9"/>
                </a:cxn>
                <a:cxn ang="0">
                  <a:pos x="T10" y="T11"/>
                </a:cxn>
              </a:cxnLst>
              <a:rect l="0" t="0" r="r" b="b"/>
              <a:pathLst>
                <a:path w="39" h="30">
                  <a:moveTo>
                    <a:pt x="5" y="0"/>
                  </a:moveTo>
                  <a:cubicBezTo>
                    <a:pt x="0" y="23"/>
                    <a:pt x="0" y="23"/>
                    <a:pt x="0" y="23"/>
                  </a:cubicBezTo>
                  <a:cubicBezTo>
                    <a:pt x="37" y="30"/>
                    <a:pt x="37" y="30"/>
                    <a:pt x="37" y="30"/>
                  </a:cubicBezTo>
                  <a:cubicBezTo>
                    <a:pt x="37" y="30"/>
                    <a:pt x="37" y="30"/>
                    <a:pt x="37" y="30"/>
                  </a:cubicBezTo>
                  <a:cubicBezTo>
                    <a:pt x="39" y="22"/>
                    <a:pt x="34" y="13"/>
                    <a:pt x="26" y="9"/>
                  </a:cubicBezTo>
                  <a:lnTo>
                    <a:pt x="5" y="0"/>
                  </a:ln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0" name="Freeform 96">
              <a:extLst>
                <a:ext uri="{FF2B5EF4-FFF2-40B4-BE49-F238E27FC236}">
                  <a16:creationId xmlns:a16="http://schemas.microsoft.com/office/drawing/2014/main" id="{EB39D52E-CC61-47C8-A7EB-69821E1CC40D}"/>
                </a:ext>
              </a:extLst>
            </p:cNvPr>
            <p:cNvSpPr>
              <a:spLocks/>
            </p:cNvSpPr>
            <p:nvPr userDrawn="1"/>
          </p:nvSpPr>
          <p:spPr bwMode="auto">
            <a:xfrm>
              <a:off x="10277680" y="4364359"/>
              <a:ext cx="60726" cy="320498"/>
            </a:xfrm>
            <a:custGeom>
              <a:avLst/>
              <a:gdLst>
                <a:gd name="T0" fmla="*/ 30 w 36"/>
                <a:gd name="T1" fmla="*/ 40 h 190"/>
                <a:gd name="T2" fmla="*/ 24 w 36"/>
                <a:gd name="T3" fmla="*/ 28 h 190"/>
                <a:gd name="T4" fmla="*/ 28 w 36"/>
                <a:gd name="T5" fmla="*/ 18 h 190"/>
                <a:gd name="T6" fmla="*/ 16 w 36"/>
                <a:gd name="T7" fmla="*/ 0 h 190"/>
                <a:gd name="T8" fmla="*/ 6 w 36"/>
                <a:gd name="T9" fmla="*/ 18 h 190"/>
                <a:gd name="T10" fmla="*/ 10 w 36"/>
                <a:gd name="T11" fmla="*/ 28 h 190"/>
                <a:gd name="T12" fmla="*/ 10 w 36"/>
                <a:gd name="T13" fmla="*/ 28 h 190"/>
                <a:gd name="T14" fmla="*/ 2 w 36"/>
                <a:gd name="T15" fmla="*/ 40 h 190"/>
                <a:gd name="T16" fmla="*/ 0 w 36"/>
                <a:gd name="T17" fmla="*/ 132 h 190"/>
                <a:gd name="T18" fmla="*/ 10 w 36"/>
                <a:gd name="T19" fmla="*/ 184 h 190"/>
                <a:gd name="T20" fmla="*/ 36 w 36"/>
                <a:gd name="T21" fmla="*/ 190 h 190"/>
                <a:gd name="T22" fmla="*/ 30 w 36"/>
                <a:gd name="T23" fmla="*/ 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0">
                  <a:moveTo>
                    <a:pt x="30" y="40"/>
                  </a:moveTo>
                  <a:lnTo>
                    <a:pt x="24" y="28"/>
                  </a:lnTo>
                  <a:lnTo>
                    <a:pt x="28" y="18"/>
                  </a:lnTo>
                  <a:lnTo>
                    <a:pt x="16" y="0"/>
                  </a:lnTo>
                  <a:lnTo>
                    <a:pt x="6" y="18"/>
                  </a:lnTo>
                  <a:lnTo>
                    <a:pt x="10" y="28"/>
                  </a:lnTo>
                  <a:lnTo>
                    <a:pt x="10" y="28"/>
                  </a:lnTo>
                  <a:lnTo>
                    <a:pt x="2" y="40"/>
                  </a:lnTo>
                  <a:lnTo>
                    <a:pt x="0" y="132"/>
                  </a:lnTo>
                  <a:lnTo>
                    <a:pt x="10" y="184"/>
                  </a:lnTo>
                  <a:lnTo>
                    <a:pt x="36" y="190"/>
                  </a:lnTo>
                  <a:lnTo>
                    <a:pt x="30" y="40"/>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1" name="Freeform 97">
              <a:extLst>
                <a:ext uri="{FF2B5EF4-FFF2-40B4-BE49-F238E27FC236}">
                  <a16:creationId xmlns:a16="http://schemas.microsoft.com/office/drawing/2014/main" id="{20F2B65B-AEEB-4162-AB7D-6365E7A23139}"/>
                </a:ext>
              </a:extLst>
            </p:cNvPr>
            <p:cNvSpPr>
              <a:spLocks noEditPoints="1"/>
            </p:cNvSpPr>
            <p:nvPr userDrawn="1"/>
          </p:nvSpPr>
          <p:spPr bwMode="auto">
            <a:xfrm>
              <a:off x="9933566" y="3993256"/>
              <a:ext cx="895708" cy="1494532"/>
            </a:xfrm>
            <a:custGeom>
              <a:avLst/>
              <a:gdLst>
                <a:gd name="T0" fmla="*/ 65 w 266"/>
                <a:gd name="T1" fmla="*/ 308 h 443"/>
                <a:gd name="T2" fmla="*/ 25 w 266"/>
                <a:gd name="T3" fmla="*/ 428 h 443"/>
                <a:gd name="T4" fmla="*/ 93 w 266"/>
                <a:gd name="T5" fmla="*/ 443 h 443"/>
                <a:gd name="T6" fmla="*/ 158 w 266"/>
                <a:gd name="T7" fmla="*/ 443 h 443"/>
                <a:gd name="T8" fmla="*/ 129 w 266"/>
                <a:gd name="T9" fmla="*/ 308 h 443"/>
                <a:gd name="T10" fmla="*/ 129 w 266"/>
                <a:gd name="T11" fmla="*/ 308 h 443"/>
                <a:gd name="T12" fmla="*/ 159 w 266"/>
                <a:gd name="T13" fmla="*/ 308 h 443"/>
                <a:gd name="T14" fmla="*/ 20 w 266"/>
                <a:gd name="T15" fmla="*/ 270 h 443"/>
                <a:gd name="T16" fmla="*/ 10 w 266"/>
                <a:gd name="T17" fmla="*/ 161 h 443"/>
                <a:gd name="T18" fmla="*/ 65 w 266"/>
                <a:gd name="T19" fmla="*/ 285 h 443"/>
                <a:gd name="T20" fmla="*/ 102 w 266"/>
                <a:gd name="T21" fmla="*/ 107 h 443"/>
                <a:gd name="T22" fmla="*/ 71 w 266"/>
                <a:gd name="T23" fmla="*/ 97 h 443"/>
                <a:gd name="T24" fmla="*/ 42 w 266"/>
                <a:gd name="T25" fmla="*/ 266 h 443"/>
                <a:gd name="T26" fmla="*/ 159 w 266"/>
                <a:gd name="T27" fmla="*/ 285 h 443"/>
                <a:gd name="T28" fmla="*/ 171 w 266"/>
                <a:gd name="T29" fmla="*/ 285 h 443"/>
                <a:gd name="T30" fmla="*/ 190 w 266"/>
                <a:gd name="T31" fmla="*/ 414 h 443"/>
                <a:gd name="T32" fmla="*/ 190 w 266"/>
                <a:gd name="T33" fmla="*/ 419 h 443"/>
                <a:gd name="T34" fmla="*/ 226 w 266"/>
                <a:gd name="T35" fmla="*/ 443 h 443"/>
                <a:gd name="T36" fmla="*/ 253 w 266"/>
                <a:gd name="T37" fmla="*/ 427 h 443"/>
                <a:gd name="T38" fmla="*/ 226 w 266"/>
                <a:gd name="T39" fmla="*/ 414 h 443"/>
                <a:gd name="T40" fmla="*/ 214 w 266"/>
                <a:gd name="T41" fmla="*/ 277 h 443"/>
                <a:gd name="T42" fmla="*/ 226 w 266"/>
                <a:gd name="T43" fmla="*/ 414 h 443"/>
                <a:gd name="T44" fmla="*/ 39 w 266"/>
                <a:gd name="T45" fmla="*/ 250 h 443"/>
                <a:gd name="T46" fmla="*/ 159 w 266"/>
                <a:gd name="T47" fmla="*/ 238 h 443"/>
                <a:gd name="T48" fmla="*/ 87 w 266"/>
                <a:gd name="T49" fmla="*/ 78 h 443"/>
                <a:gd name="T50" fmla="*/ 74 w 266"/>
                <a:gd name="T51" fmla="*/ 90 h 443"/>
                <a:gd name="T52" fmla="*/ 105 w 266"/>
                <a:gd name="T53" fmla="*/ 119 h 443"/>
                <a:gd name="T54" fmla="*/ 74 w 266"/>
                <a:gd name="T55" fmla="*/ 90 h 443"/>
                <a:gd name="T56" fmla="*/ 117 w 266"/>
                <a:gd name="T57" fmla="*/ 130 h 443"/>
                <a:gd name="T58" fmla="*/ 116 w 266"/>
                <a:gd name="T59" fmla="*/ 119 h 443"/>
                <a:gd name="T60" fmla="*/ 105 w 266"/>
                <a:gd name="T61" fmla="*/ 107 h 443"/>
                <a:gd name="T62" fmla="*/ 78 w 266"/>
                <a:gd name="T63" fmla="*/ 223 h 443"/>
                <a:gd name="T64" fmla="*/ 152 w 266"/>
                <a:gd name="T65" fmla="*/ 246 h 443"/>
                <a:gd name="T66" fmla="*/ 194 w 266"/>
                <a:gd name="T67" fmla="*/ 254 h 443"/>
                <a:gd name="T68" fmla="*/ 172 w 266"/>
                <a:gd name="T69" fmla="*/ 228 h 443"/>
                <a:gd name="T70" fmla="*/ 163 w 266"/>
                <a:gd name="T71" fmla="*/ 219 h 443"/>
                <a:gd name="T72" fmla="*/ 102 w 266"/>
                <a:gd name="T73" fmla="*/ 176 h 443"/>
                <a:gd name="T74" fmla="*/ 107 w 266"/>
                <a:gd name="T75" fmla="*/ 124 h 443"/>
                <a:gd name="T76" fmla="*/ 150 w 266"/>
                <a:gd name="T77" fmla="*/ 53 h 443"/>
                <a:gd name="T78" fmla="*/ 100 w 266"/>
                <a:gd name="T79" fmla="*/ 46 h 443"/>
                <a:gd name="T80" fmla="*/ 152 w 266"/>
                <a:gd name="T81" fmla="*/ 46 h 443"/>
                <a:gd name="T82" fmla="*/ 103 w 266"/>
                <a:gd name="T83" fmla="*/ 105 h 443"/>
                <a:gd name="T84" fmla="*/ 142 w 266"/>
                <a:gd name="T85" fmla="*/ 73 h 443"/>
                <a:gd name="T86" fmla="*/ 151 w 266"/>
                <a:gd name="T87" fmla="*/ 65 h 443"/>
                <a:gd name="T88" fmla="*/ 137 w 266"/>
                <a:gd name="T89" fmla="*/ 8 h 443"/>
                <a:gd name="T90" fmla="*/ 92 w 266"/>
                <a:gd name="T91" fmla="*/ 21 h 443"/>
                <a:gd name="T92" fmla="*/ 86 w 266"/>
                <a:gd name="T93" fmla="*/ 65 h 443"/>
                <a:gd name="T94" fmla="*/ 82 w 266"/>
                <a:gd name="T95" fmla="*/ 79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6" h="443">
                  <a:moveTo>
                    <a:pt x="65" y="308"/>
                  </a:moveTo>
                  <a:cubicBezTo>
                    <a:pt x="65" y="308"/>
                    <a:pt x="65" y="308"/>
                    <a:pt x="65" y="308"/>
                  </a:cubicBezTo>
                  <a:moveTo>
                    <a:pt x="65" y="308"/>
                  </a:moveTo>
                  <a:cubicBezTo>
                    <a:pt x="25" y="428"/>
                    <a:pt x="25" y="428"/>
                    <a:pt x="25" y="428"/>
                  </a:cubicBezTo>
                  <a:cubicBezTo>
                    <a:pt x="22" y="435"/>
                    <a:pt x="28" y="443"/>
                    <a:pt x="36" y="443"/>
                  </a:cubicBezTo>
                  <a:cubicBezTo>
                    <a:pt x="93" y="443"/>
                    <a:pt x="93" y="443"/>
                    <a:pt x="93" y="443"/>
                  </a:cubicBezTo>
                  <a:cubicBezTo>
                    <a:pt x="101" y="443"/>
                    <a:pt x="101" y="443"/>
                    <a:pt x="101" y="443"/>
                  </a:cubicBezTo>
                  <a:cubicBezTo>
                    <a:pt x="158" y="443"/>
                    <a:pt x="158" y="443"/>
                    <a:pt x="158" y="443"/>
                  </a:cubicBezTo>
                  <a:cubicBezTo>
                    <a:pt x="166" y="443"/>
                    <a:pt x="172" y="435"/>
                    <a:pt x="169" y="428"/>
                  </a:cubicBezTo>
                  <a:cubicBezTo>
                    <a:pt x="129" y="308"/>
                    <a:pt x="129" y="308"/>
                    <a:pt x="129" y="308"/>
                  </a:cubicBezTo>
                  <a:lnTo>
                    <a:pt x="65" y="308"/>
                  </a:lnTo>
                  <a:close/>
                  <a:moveTo>
                    <a:pt x="129" y="308"/>
                  </a:moveTo>
                  <a:cubicBezTo>
                    <a:pt x="129" y="308"/>
                    <a:pt x="129" y="308"/>
                    <a:pt x="129" y="308"/>
                  </a:cubicBezTo>
                  <a:moveTo>
                    <a:pt x="159" y="308"/>
                  </a:moveTo>
                  <a:cubicBezTo>
                    <a:pt x="65" y="308"/>
                    <a:pt x="65" y="308"/>
                    <a:pt x="65" y="308"/>
                  </a:cubicBezTo>
                  <a:cubicBezTo>
                    <a:pt x="43" y="308"/>
                    <a:pt x="24" y="292"/>
                    <a:pt x="20" y="270"/>
                  </a:cubicBezTo>
                  <a:cubicBezTo>
                    <a:pt x="1" y="174"/>
                    <a:pt x="1" y="174"/>
                    <a:pt x="1" y="174"/>
                  </a:cubicBezTo>
                  <a:cubicBezTo>
                    <a:pt x="0" y="168"/>
                    <a:pt x="4" y="162"/>
                    <a:pt x="10" y="161"/>
                  </a:cubicBezTo>
                  <a:cubicBezTo>
                    <a:pt x="16" y="160"/>
                    <a:pt x="22" y="164"/>
                    <a:pt x="23" y="170"/>
                  </a:cubicBezTo>
                  <a:moveTo>
                    <a:pt x="65" y="285"/>
                  </a:moveTo>
                  <a:cubicBezTo>
                    <a:pt x="65" y="285"/>
                    <a:pt x="65" y="285"/>
                    <a:pt x="65" y="285"/>
                  </a:cubicBezTo>
                  <a:moveTo>
                    <a:pt x="102" y="107"/>
                  </a:moveTo>
                  <a:cubicBezTo>
                    <a:pt x="102" y="107"/>
                    <a:pt x="102" y="107"/>
                    <a:pt x="102" y="107"/>
                  </a:cubicBezTo>
                  <a:moveTo>
                    <a:pt x="71" y="97"/>
                  </a:moveTo>
                  <a:cubicBezTo>
                    <a:pt x="15" y="107"/>
                    <a:pt x="38" y="248"/>
                    <a:pt x="39" y="250"/>
                  </a:cubicBezTo>
                  <a:cubicBezTo>
                    <a:pt x="42" y="266"/>
                    <a:pt x="42" y="266"/>
                    <a:pt x="42" y="266"/>
                  </a:cubicBezTo>
                  <a:cubicBezTo>
                    <a:pt x="44" y="277"/>
                    <a:pt x="54" y="285"/>
                    <a:pt x="65" y="285"/>
                  </a:cubicBezTo>
                  <a:cubicBezTo>
                    <a:pt x="159" y="285"/>
                    <a:pt x="159" y="285"/>
                    <a:pt x="159" y="285"/>
                  </a:cubicBezTo>
                  <a:cubicBezTo>
                    <a:pt x="166" y="285"/>
                    <a:pt x="166" y="285"/>
                    <a:pt x="166" y="285"/>
                  </a:cubicBezTo>
                  <a:cubicBezTo>
                    <a:pt x="171" y="285"/>
                    <a:pt x="171" y="285"/>
                    <a:pt x="171" y="285"/>
                  </a:cubicBezTo>
                  <a:cubicBezTo>
                    <a:pt x="174" y="285"/>
                    <a:pt x="176" y="287"/>
                    <a:pt x="176" y="290"/>
                  </a:cubicBezTo>
                  <a:cubicBezTo>
                    <a:pt x="190" y="414"/>
                    <a:pt x="190" y="414"/>
                    <a:pt x="190" y="414"/>
                  </a:cubicBezTo>
                  <a:cubicBezTo>
                    <a:pt x="190" y="414"/>
                    <a:pt x="190" y="414"/>
                    <a:pt x="190" y="414"/>
                  </a:cubicBezTo>
                  <a:cubicBezTo>
                    <a:pt x="190" y="419"/>
                    <a:pt x="190" y="419"/>
                    <a:pt x="190" y="419"/>
                  </a:cubicBezTo>
                  <a:cubicBezTo>
                    <a:pt x="190" y="443"/>
                    <a:pt x="190" y="443"/>
                    <a:pt x="190" y="443"/>
                  </a:cubicBezTo>
                  <a:cubicBezTo>
                    <a:pt x="226" y="443"/>
                    <a:pt x="226" y="443"/>
                    <a:pt x="226" y="443"/>
                  </a:cubicBezTo>
                  <a:cubicBezTo>
                    <a:pt x="266" y="443"/>
                    <a:pt x="266" y="443"/>
                    <a:pt x="266" y="443"/>
                  </a:cubicBezTo>
                  <a:cubicBezTo>
                    <a:pt x="266" y="435"/>
                    <a:pt x="261" y="429"/>
                    <a:pt x="253" y="427"/>
                  </a:cubicBezTo>
                  <a:cubicBezTo>
                    <a:pt x="231" y="420"/>
                    <a:pt x="231" y="420"/>
                    <a:pt x="231" y="420"/>
                  </a:cubicBezTo>
                  <a:cubicBezTo>
                    <a:pt x="228" y="419"/>
                    <a:pt x="226" y="417"/>
                    <a:pt x="226" y="414"/>
                  </a:cubicBezTo>
                  <a:cubicBezTo>
                    <a:pt x="229" y="414"/>
                    <a:pt x="229" y="414"/>
                    <a:pt x="229" y="414"/>
                  </a:cubicBezTo>
                  <a:cubicBezTo>
                    <a:pt x="214" y="277"/>
                    <a:pt x="214" y="277"/>
                    <a:pt x="214" y="277"/>
                  </a:cubicBezTo>
                  <a:cubicBezTo>
                    <a:pt x="213" y="266"/>
                    <a:pt x="205" y="257"/>
                    <a:pt x="194" y="254"/>
                  </a:cubicBezTo>
                  <a:moveTo>
                    <a:pt x="226" y="414"/>
                  </a:moveTo>
                  <a:cubicBezTo>
                    <a:pt x="204" y="414"/>
                    <a:pt x="204" y="414"/>
                    <a:pt x="204" y="414"/>
                  </a:cubicBezTo>
                  <a:moveTo>
                    <a:pt x="39" y="250"/>
                  </a:moveTo>
                  <a:cubicBezTo>
                    <a:pt x="74" y="244"/>
                    <a:pt x="74" y="244"/>
                    <a:pt x="74" y="244"/>
                  </a:cubicBezTo>
                  <a:moveTo>
                    <a:pt x="159" y="238"/>
                  </a:moveTo>
                  <a:cubicBezTo>
                    <a:pt x="163" y="219"/>
                    <a:pt x="163" y="219"/>
                    <a:pt x="163" y="219"/>
                  </a:cubicBezTo>
                  <a:moveTo>
                    <a:pt x="87" y="78"/>
                  </a:moveTo>
                  <a:cubicBezTo>
                    <a:pt x="87" y="78"/>
                    <a:pt x="87" y="78"/>
                    <a:pt x="87" y="78"/>
                  </a:cubicBezTo>
                  <a:moveTo>
                    <a:pt x="74" y="90"/>
                  </a:moveTo>
                  <a:cubicBezTo>
                    <a:pt x="71" y="97"/>
                    <a:pt x="71" y="97"/>
                    <a:pt x="71" y="97"/>
                  </a:cubicBezTo>
                  <a:cubicBezTo>
                    <a:pt x="105" y="119"/>
                    <a:pt x="105" y="119"/>
                    <a:pt x="105" y="119"/>
                  </a:cubicBezTo>
                  <a:cubicBezTo>
                    <a:pt x="110" y="110"/>
                    <a:pt x="110" y="110"/>
                    <a:pt x="110" y="110"/>
                  </a:cubicBezTo>
                  <a:lnTo>
                    <a:pt x="74" y="90"/>
                  </a:lnTo>
                  <a:close/>
                  <a:moveTo>
                    <a:pt x="120" y="205"/>
                  </a:moveTo>
                  <a:cubicBezTo>
                    <a:pt x="117" y="130"/>
                    <a:pt x="117" y="130"/>
                    <a:pt x="117" y="130"/>
                  </a:cubicBezTo>
                  <a:cubicBezTo>
                    <a:pt x="114" y="124"/>
                    <a:pt x="114" y="124"/>
                    <a:pt x="114" y="124"/>
                  </a:cubicBezTo>
                  <a:cubicBezTo>
                    <a:pt x="116" y="119"/>
                    <a:pt x="116" y="119"/>
                    <a:pt x="116" y="119"/>
                  </a:cubicBezTo>
                  <a:cubicBezTo>
                    <a:pt x="112" y="111"/>
                    <a:pt x="112" y="111"/>
                    <a:pt x="112" y="111"/>
                  </a:cubicBezTo>
                  <a:cubicBezTo>
                    <a:pt x="105" y="107"/>
                    <a:pt x="105" y="107"/>
                    <a:pt x="105" y="107"/>
                  </a:cubicBezTo>
                  <a:moveTo>
                    <a:pt x="63" y="156"/>
                  </a:moveTo>
                  <a:cubicBezTo>
                    <a:pt x="78" y="223"/>
                    <a:pt x="78" y="223"/>
                    <a:pt x="78" y="223"/>
                  </a:cubicBezTo>
                  <a:cubicBezTo>
                    <a:pt x="79" y="227"/>
                    <a:pt x="82" y="231"/>
                    <a:pt x="87" y="232"/>
                  </a:cubicBezTo>
                  <a:cubicBezTo>
                    <a:pt x="152" y="246"/>
                    <a:pt x="152" y="246"/>
                    <a:pt x="152" y="246"/>
                  </a:cubicBezTo>
                  <a:cubicBezTo>
                    <a:pt x="157" y="247"/>
                    <a:pt x="157" y="247"/>
                    <a:pt x="157" y="247"/>
                  </a:cubicBezTo>
                  <a:cubicBezTo>
                    <a:pt x="194" y="254"/>
                    <a:pt x="194" y="254"/>
                    <a:pt x="194" y="254"/>
                  </a:cubicBezTo>
                  <a:cubicBezTo>
                    <a:pt x="196" y="246"/>
                    <a:pt x="191" y="237"/>
                    <a:pt x="183" y="233"/>
                  </a:cubicBezTo>
                  <a:cubicBezTo>
                    <a:pt x="172" y="228"/>
                    <a:pt x="172" y="228"/>
                    <a:pt x="172" y="228"/>
                  </a:cubicBezTo>
                  <a:cubicBezTo>
                    <a:pt x="162" y="224"/>
                    <a:pt x="162" y="224"/>
                    <a:pt x="162" y="224"/>
                  </a:cubicBezTo>
                  <a:cubicBezTo>
                    <a:pt x="163" y="219"/>
                    <a:pt x="163" y="219"/>
                    <a:pt x="163" y="219"/>
                  </a:cubicBezTo>
                  <a:cubicBezTo>
                    <a:pt x="107" y="202"/>
                    <a:pt x="107" y="202"/>
                    <a:pt x="107" y="202"/>
                  </a:cubicBezTo>
                  <a:cubicBezTo>
                    <a:pt x="102" y="176"/>
                    <a:pt x="102" y="176"/>
                    <a:pt x="102" y="176"/>
                  </a:cubicBezTo>
                  <a:cubicBezTo>
                    <a:pt x="103" y="130"/>
                    <a:pt x="103" y="130"/>
                    <a:pt x="103" y="130"/>
                  </a:cubicBezTo>
                  <a:cubicBezTo>
                    <a:pt x="107" y="124"/>
                    <a:pt x="107" y="124"/>
                    <a:pt x="107" y="124"/>
                  </a:cubicBezTo>
                  <a:cubicBezTo>
                    <a:pt x="105" y="119"/>
                    <a:pt x="105" y="119"/>
                    <a:pt x="105" y="119"/>
                  </a:cubicBezTo>
                  <a:moveTo>
                    <a:pt x="150" y="53"/>
                  </a:moveTo>
                  <a:cubicBezTo>
                    <a:pt x="110" y="40"/>
                    <a:pt x="110" y="40"/>
                    <a:pt x="110" y="40"/>
                  </a:cubicBezTo>
                  <a:cubicBezTo>
                    <a:pt x="106" y="39"/>
                    <a:pt x="101" y="41"/>
                    <a:pt x="100" y="46"/>
                  </a:cubicBezTo>
                  <a:cubicBezTo>
                    <a:pt x="98" y="50"/>
                    <a:pt x="101" y="55"/>
                    <a:pt x="105" y="56"/>
                  </a:cubicBezTo>
                  <a:moveTo>
                    <a:pt x="152" y="46"/>
                  </a:moveTo>
                  <a:cubicBezTo>
                    <a:pt x="147" y="62"/>
                    <a:pt x="147" y="62"/>
                    <a:pt x="147" y="62"/>
                  </a:cubicBezTo>
                  <a:moveTo>
                    <a:pt x="103" y="105"/>
                  </a:moveTo>
                  <a:cubicBezTo>
                    <a:pt x="109" y="90"/>
                    <a:pt x="109" y="90"/>
                    <a:pt x="109" y="90"/>
                  </a:cubicBezTo>
                  <a:cubicBezTo>
                    <a:pt x="128" y="96"/>
                    <a:pt x="139" y="81"/>
                    <a:pt x="142" y="73"/>
                  </a:cubicBezTo>
                  <a:cubicBezTo>
                    <a:pt x="152" y="71"/>
                    <a:pt x="152" y="71"/>
                    <a:pt x="152" y="71"/>
                  </a:cubicBezTo>
                  <a:cubicBezTo>
                    <a:pt x="151" y="65"/>
                    <a:pt x="151" y="65"/>
                    <a:pt x="151" y="65"/>
                  </a:cubicBezTo>
                  <a:moveTo>
                    <a:pt x="153" y="41"/>
                  </a:moveTo>
                  <a:cubicBezTo>
                    <a:pt x="158" y="28"/>
                    <a:pt x="150" y="13"/>
                    <a:pt x="137" y="8"/>
                  </a:cubicBezTo>
                  <a:cubicBezTo>
                    <a:pt x="125" y="4"/>
                    <a:pt x="125" y="4"/>
                    <a:pt x="125" y="4"/>
                  </a:cubicBezTo>
                  <a:cubicBezTo>
                    <a:pt x="111" y="0"/>
                    <a:pt x="96" y="7"/>
                    <a:pt x="92" y="21"/>
                  </a:cubicBezTo>
                  <a:cubicBezTo>
                    <a:pt x="85" y="43"/>
                    <a:pt x="85" y="43"/>
                    <a:pt x="85" y="43"/>
                  </a:cubicBezTo>
                  <a:cubicBezTo>
                    <a:pt x="82" y="50"/>
                    <a:pt x="83" y="58"/>
                    <a:pt x="86" y="65"/>
                  </a:cubicBezTo>
                  <a:cubicBezTo>
                    <a:pt x="86" y="65"/>
                    <a:pt x="86" y="65"/>
                    <a:pt x="86" y="65"/>
                  </a:cubicBezTo>
                  <a:cubicBezTo>
                    <a:pt x="82" y="79"/>
                    <a:pt x="82" y="79"/>
                    <a:pt x="82" y="79"/>
                  </a:cubicBezTo>
                  <a:cubicBezTo>
                    <a:pt x="77" y="91"/>
                    <a:pt x="77" y="91"/>
                    <a:pt x="77" y="91"/>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27" name="Group 26">
            <a:extLst>
              <a:ext uri="{FF2B5EF4-FFF2-40B4-BE49-F238E27FC236}">
                <a16:creationId xmlns:a16="http://schemas.microsoft.com/office/drawing/2014/main" id="{3FD340B2-76D4-4B90-91A5-B486C3573783}"/>
              </a:ext>
            </a:extLst>
          </p:cNvPr>
          <p:cNvGrpSpPr/>
          <p:nvPr userDrawn="1"/>
        </p:nvGrpSpPr>
        <p:grpSpPr>
          <a:xfrm>
            <a:off x="10416000" y="4280017"/>
            <a:ext cx="939565" cy="1211145"/>
            <a:chOff x="10416000" y="4280017"/>
            <a:chExt cx="939565" cy="1211145"/>
          </a:xfrm>
        </p:grpSpPr>
        <p:sp>
          <p:nvSpPr>
            <p:cNvPr id="292" name="Freeform 98">
              <a:extLst>
                <a:ext uri="{FF2B5EF4-FFF2-40B4-BE49-F238E27FC236}">
                  <a16:creationId xmlns:a16="http://schemas.microsoft.com/office/drawing/2014/main" id="{370D6CFA-FA81-4715-AA19-F7DFF710A9DC}"/>
                </a:ext>
              </a:extLst>
            </p:cNvPr>
            <p:cNvSpPr>
              <a:spLocks/>
            </p:cNvSpPr>
            <p:nvPr userDrawn="1"/>
          </p:nvSpPr>
          <p:spPr bwMode="auto">
            <a:xfrm>
              <a:off x="10469979" y="4715220"/>
              <a:ext cx="828235" cy="775942"/>
            </a:xfrm>
            <a:custGeom>
              <a:avLst/>
              <a:gdLst>
                <a:gd name="T0" fmla="*/ 491 w 491"/>
                <a:gd name="T1" fmla="*/ 0 h 460"/>
                <a:gd name="T2" fmla="*/ 0 w 491"/>
                <a:gd name="T3" fmla="*/ 0 h 460"/>
                <a:gd name="T4" fmla="*/ 0 w 491"/>
                <a:gd name="T5" fmla="*/ 44 h 460"/>
                <a:gd name="T6" fmla="*/ 20 w 491"/>
                <a:gd name="T7" fmla="*/ 44 h 460"/>
                <a:gd name="T8" fmla="*/ 20 w 491"/>
                <a:gd name="T9" fmla="*/ 460 h 460"/>
                <a:gd name="T10" fmla="*/ 62 w 491"/>
                <a:gd name="T11" fmla="*/ 460 h 460"/>
                <a:gd name="T12" fmla="*/ 62 w 491"/>
                <a:gd name="T13" fmla="*/ 44 h 460"/>
                <a:gd name="T14" fmla="*/ 429 w 491"/>
                <a:gd name="T15" fmla="*/ 44 h 460"/>
                <a:gd name="T16" fmla="*/ 429 w 491"/>
                <a:gd name="T17" fmla="*/ 460 h 460"/>
                <a:gd name="T18" fmla="*/ 473 w 491"/>
                <a:gd name="T19" fmla="*/ 460 h 460"/>
                <a:gd name="T20" fmla="*/ 473 w 491"/>
                <a:gd name="T21" fmla="*/ 44 h 460"/>
                <a:gd name="T22" fmla="*/ 491 w 491"/>
                <a:gd name="T23" fmla="*/ 44 h 460"/>
                <a:gd name="T24" fmla="*/ 491 w 491"/>
                <a:gd name="T25"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1" h="460">
                  <a:moveTo>
                    <a:pt x="491" y="0"/>
                  </a:moveTo>
                  <a:lnTo>
                    <a:pt x="0" y="0"/>
                  </a:lnTo>
                  <a:lnTo>
                    <a:pt x="0" y="44"/>
                  </a:lnTo>
                  <a:lnTo>
                    <a:pt x="20" y="44"/>
                  </a:lnTo>
                  <a:lnTo>
                    <a:pt x="20" y="460"/>
                  </a:lnTo>
                  <a:lnTo>
                    <a:pt x="62" y="460"/>
                  </a:lnTo>
                  <a:lnTo>
                    <a:pt x="62" y="44"/>
                  </a:lnTo>
                  <a:lnTo>
                    <a:pt x="429" y="44"/>
                  </a:lnTo>
                  <a:lnTo>
                    <a:pt x="429" y="460"/>
                  </a:lnTo>
                  <a:lnTo>
                    <a:pt x="473" y="460"/>
                  </a:lnTo>
                  <a:lnTo>
                    <a:pt x="473" y="44"/>
                  </a:lnTo>
                  <a:lnTo>
                    <a:pt x="491" y="44"/>
                  </a:lnTo>
                  <a:lnTo>
                    <a:pt x="491" y="0"/>
                  </a:lnTo>
                  <a:close/>
                </a:path>
              </a:pathLst>
            </a:custGeom>
            <a:solidFill>
              <a:srgbClr val="D5F8F9"/>
            </a:solidFill>
            <a:ln>
              <a:noFill/>
            </a:ln>
          </p:spPr>
          <p:txBody>
            <a:bodyPr vert="horz" wrap="square" lIns="91440" tIns="45720" rIns="91440" bIns="45720" numCol="1" anchor="t" anchorCtr="0" compatLnSpc="1">
              <a:prstTxWarp prst="textNoShape">
                <a:avLst/>
              </a:prstTxWarp>
            </a:bodyPr>
            <a:lstStyle/>
            <a:p>
              <a:endParaRPr lang="en-GB"/>
            </a:p>
          </p:txBody>
        </p:sp>
        <p:sp>
          <p:nvSpPr>
            <p:cNvPr id="293" name="Freeform 99">
              <a:extLst>
                <a:ext uri="{FF2B5EF4-FFF2-40B4-BE49-F238E27FC236}">
                  <a16:creationId xmlns:a16="http://schemas.microsoft.com/office/drawing/2014/main" id="{F9699B88-8031-4075-B175-A8EAC9DE0375}"/>
                </a:ext>
              </a:extLst>
            </p:cNvPr>
            <p:cNvSpPr>
              <a:spLocks/>
            </p:cNvSpPr>
            <p:nvPr userDrawn="1"/>
          </p:nvSpPr>
          <p:spPr bwMode="auto">
            <a:xfrm>
              <a:off x="10469979" y="4721967"/>
              <a:ext cx="723651" cy="769195"/>
            </a:xfrm>
            <a:custGeom>
              <a:avLst/>
              <a:gdLst>
                <a:gd name="T0" fmla="*/ 36 w 429"/>
                <a:gd name="T1" fmla="*/ 0 h 456"/>
                <a:gd name="T2" fmla="*/ 0 w 429"/>
                <a:gd name="T3" fmla="*/ 0 h 456"/>
                <a:gd name="T4" fmla="*/ 0 w 429"/>
                <a:gd name="T5" fmla="*/ 40 h 456"/>
                <a:gd name="T6" fmla="*/ 20 w 429"/>
                <a:gd name="T7" fmla="*/ 40 h 456"/>
                <a:gd name="T8" fmla="*/ 20 w 429"/>
                <a:gd name="T9" fmla="*/ 456 h 456"/>
                <a:gd name="T10" fmla="*/ 62 w 429"/>
                <a:gd name="T11" fmla="*/ 456 h 456"/>
                <a:gd name="T12" fmla="*/ 62 w 429"/>
                <a:gd name="T13" fmla="*/ 40 h 456"/>
                <a:gd name="T14" fmla="*/ 429 w 429"/>
                <a:gd name="T15" fmla="*/ 40 h 4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9" h="456">
                  <a:moveTo>
                    <a:pt x="36" y="0"/>
                  </a:moveTo>
                  <a:lnTo>
                    <a:pt x="0" y="0"/>
                  </a:lnTo>
                  <a:lnTo>
                    <a:pt x="0" y="40"/>
                  </a:lnTo>
                  <a:lnTo>
                    <a:pt x="20" y="40"/>
                  </a:lnTo>
                  <a:lnTo>
                    <a:pt x="20" y="456"/>
                  </a:lnTo>
                  <a:lnTo>
                    <a:pt x="62" y="456"/>
                  </a:lnTo>
                  <a:lnTo>
                    <a:pt x="62" y="40"/>
                  </a:lnTo>
                  <a:lnTo>
                    <a:pt x="429" y="40"/>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4" name="Freeform 100">
              <a:extLst>
                <a:ext uri="{FF2B5EF4-FFF2-40B4-BE49-F238E27FC236}">
                  <a16:creationId xmlns:a16="http://schemas.microsoft.com/office/drawing/2014/main" id="{051BD8E0-AC20-4B49-AF00-30C08DE2F795}"/>
                </a:ext>
              </a:extLst>
            </p:cNvPr>
            <p:cNvSpPr>
              <a:spLocks/>
            </p:cNvSpPr>
            <p:nvPr userDrawn="1"/>
          </p:nvSpPr>
          <p:spPr bwMode="auto">
            <a:xfrm>
              <a:off x="10638662" y="4721967"/>
              <a:ext cx="659551" cy="769195"/>
            </a:xfrm>
            <a:custGeom>
              <a:avLst/>
              <a:gdLst>
                <a:gd name="T0" fmla="*/ 329 w 391"/>
                <a:gd name="T1" fmla="*/ 220 h 456"/>
                <a:gd name="T2" fmla="*/ 329 w 391"/>
                <a:gd name="T3" fmla="*/ 456 h 456"/>
                <a:gd name="T4" fmla="*/ 373 w 391"/>
                <a:gd name="T5" fmla="*/ 456 h 456"/>
                <a:gd name="T6" fmla="*/ 373 w 391"/>
                <a:gd name="T7" fmla="*/ 40 h 456"/>
                <a:gd name="T8" fmla="*/ 391 w 391"/>
                <a:gd name="T9" fmla="*/ 40 h 456"/>
                <a:gd name="T10" fmla="*/ 391 w 391"/>
                <a:gd name="T11" fmla="*/ 0 h 456"/>
                <a:gd name="T12" fmla="*/ 0 w 391"/>
                <a:gd name="T13" fmla="*/ 0 h 456"/>
              </a:gdLst>
              <a:ahLst/>
              <a:cxnLst>
                <a:cxn ang="0">
                  <a:pos x="T0" y="T1"/>
                </a:cxn>
                <a:cxn ang="0">
                  <a:pos x="T2" y="T3"/>
                </a:cxn>
                <a:cxn ang="0">
                  <a:pos x="T4" y="T5"/>
                </a:cxn>
                <a:cxn ang="0">
                  <a:pos x="T6" y="T7"/>
                </a:cxn>
                <a:cxn ang="0">
                  <a:pos x="T8" y="T9"/>
                </a:cxn>
                <a:cxn ang="0">
                  <a:pos x="T10" y="T11"/>
                </a:cxn>
                <a:cxn ang="0">
                  <a:pos x="T12" y="T13"/>
                </a:cxn>
              </a:cxnLst>
              <a:rect l="0" t="0" r="r" b="b"/>
              <a:pathLst>
                <a:path w="391" h="456">
                  <a:moveTo>
                    <a:pt x="329" y="220"/>
                  </a:moveTo>
                  <a:lnTo>
                    <a:pt x="329" y="456"/>
                  </a:lnTo>
                  <a:lnTo>
                    <a:pt x="373" y="456"/>
                  </a:lnTo>
                  <a:lnTo>
                    <a:pt x="373" y="40"/>
                  </a:lnTo>
                  <a:lnTo>
                    <a:pt x="391" y="40"/>
                  </a:lnTo>
                  <a:lnTo>
                    <a:pt x="391" y="0"/>
                  </a:lnTo>
                  <a:lnTo>
                    <a:pt x="0" y="0"/>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5" name="Rectangle 101">
              <a:extLst>
                <a:ext uri="{FF2B5EF4-FFF2-40B4-BE49-F238E27FC236}">
                  <a16:creationId xmlns:a16="http://schemas.microsoft.com/office/drawing/2014/main" id="{11B6111B-23E2-4237-9660-964A88E99290}"/>
                </a:ext>
              </a:extLst>
            </p:cNvPr>
            <p:cNvSpPr>
              <a:spLocks noChangeArrowheads="1"/>
            </p:cNvSpPr>
            <p:nvPr userDrawn="1"/>
          </p:nvSpPr>
          <p:spPr bwMode="auto">
            <a:xfrm>
              <a:off x="10416000" y="4678109"/>
              <a:ext cx="939565" cy="57352"/>
            </a:xfrm>
            <a:prstGeom prst="rect">
              <a:avLst/>
            </a:prstGeom>
            <a:solidFill>
              <a:srgbClr val="9DEEF1"/>
            </a:solidFill>
            <a:ln>
              <a:noFill/>
            </a:ln>
          </p:spPr>
          <p:txBody>
            <a:bodyPr vert="horz" wrap="square" lIns="91440" tIns="45720" rIns="91440" bIns="45720" numCol="1" anchor="t" anchorCtr="0" compatLnSpc="1">
              <a:prstTxWarp prst="textNoShape">
                <a:avLst/>
              </a:prstTxWarp>
            </a:bodyPr>
            <a:lstStyle/>
            <a:p>
              <a:endParaRPr lang="en-GB"/>
            </a:p>
          </p:txBody>
        </p:sp>
        <p:sp>
          <p:nvSpPr>
            <p:cNvPr id="296" name="Freeform 102">
              <a:extLst>
                <a:ext uri="{FF2B5EF4-FFF2-40B4-BE49-F238E27FC236}">
                  <a16:creationId xmlns:a16="http://schemas.microsoft.com/office/drawing/2014/main" id="{A41C7891-EB94-4FF6-8BC4-E2B01C6E3376}"/>
                </a:ext>
              </a:extLst>
            </p:cNvPr>
            <p:cNvSpPr>
              <a:spLocks/>
            </p:cNvSpPr>
            <p:nvPr userDrawn="1"/>
          </p:nvSpPr>
          <p:spPr bwMode="auto">
            <a:xfrm>
              <a:off x="10416000" y="4678109"/>
              <a:ext cx="784377" cy="57352"/>
            </a:xfrm>
            <a:custGeom>
              <a:avLst/>
              <a:gdLst>
                <a:gd name="T0" fmla="*/ 345 w 465"/>
                <a:gd name="T1" fmla="*/ 34 h 34"/>
                <a:gd name="T2" fmla="*/ 0 w 465"/>
                <a:gd name="T3" fmla="*/ 34 h 34"/>
                <a:gd name="T4" fmla="*/ 0 w 465"/>
                <a:gd name="T5" fmla="*/ 0 h 34"/>
                <a:gd name="T6" fmla="*/ 465 w 465"/>
                <a:gd name="T7" fmla="*/ 0 h 34"/>
              </a:gdLst>
              <a:ahLst/>
              <a:cxnLst>
                <a:cxn ang="0">
                  <a:pos x="T0" y="T1"/>
                </a:cxn>
                <a:cxn ang="0">
                  <a:pos x="T2" y="T3"/>
                </a:cxn>
                <a:cxn ang="0">
                  <a:pos x="T4" y="T5"/>
                </a:cxn>
                <a:cxn ang="0">
                  <a:pos x="T6" y="T7"/>
                </a:cxn>
              </a:cxnLst>
              <a:rect l="0" t="0" r="r" b="b"/>
              <a:pathLst>
                <a:path w="465" h="34">
                  <a:moveTo>
                    <a:pt x="345" y="34"/>
                  </a:moveTo>
                  <a:lnTo>
                    <a:pt x="0" y="34"/>
                  </a:lnTo>
                  <a:lnTo>
                    <a:pt x="0" y="0"/>
                  </a:lnTo>
                  <a:lnTo>
                    <a:pt x="465" y="0"/>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7" name="Freeform 103">
              <a:extLst>
                <a:ext uri="{FF2B5EF4-FFF2-40B4-BE49-F238E27FC236}">
                  <a16:creationId xmlns:a16="http://schemas.microsoft.com/office/drawing/2014/main" id="{B3EDDB59-10EE-45DD-BAF0-86A1896B5FE6}"/>
                </a:ext>
              </a:extLst>
            </p:cNvPr>
            <p:cNvSpPr>
              <a:spLocks/>
            </p:cNvSpPr>
            <p:nvPr userDrawn="1"/>
          </p:nvSpPr>
          <p:spPr bwMode="auto">
            <a:xfrm>
              <a:off x="11200377" y="4678109"/>
              <a:ext cx="155188" cy="57352"/>
            </a:xfrm>
            <a:custGeom>
              <a:avLst/>
              <a:gdLst>
                <a:gd name="T0" fmla="*/ 0 w 92"/>
                <a:gd name="T1" fmla="*/ 0 h 34"/>
                <a:gd name="T2" fmla="*/ 92 w 92"/>
                <a:gd name="T3" fmla="*/ 0 h 34"/>
                <a:gd name="T4" fmla="*/ 92 w 92"/>
                <a:gd name="T5" fmla="*/ 34 h 34"/>
              </a:gdLst>
              <a:ahLst/>
              <a:cxnLst>
                <a:cxn ang="0">
                  <a:pos x="T0" y="T1"/>
                </a:cxn>
                <a:cxn ang="0">
                  <a:pos x="T2" y="T3"/>
                </a:cxn>
                <a:cxn ang="0">
                  <a:pos x="T4" y="T5"/>
                </a:cxn>
              </a:cxnLst>
              <a:rect l="0" t="0" r="r" b="b"/>
              <a:pathLst>
                <a:path w="92" h="34">
                  <a:moveTo>
                    <a:pt x="0" y="0"/>
                  </a:moveTo>
                  <a:lnTo>
                    <a:pt x="92" y="0"/>
                  </a:lnTo>
                  <a:lnTo>
                    <a:pt x="92" y="34"/>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8" name="Freeform 104">
              <a:extLst>
                <a:ext uri="{FF2B5EF4-FFF2-40B4-BE49-F238E27FC236}">
                  <a16:creationId xmlns:a16="http://schemas.microsoft.com/office/drawing/2014/main" id="{62EAD50D-EF9C-4B11-BC4A-9128B07A1741}"/>
                </a:ext>
              </a:extLst>
            </p:cNvPr>
            <p:cNvSpPr>
              <a:spLocks/>
            </p:cNvSpPr>
            <p:nvPr userDrawn="1"/>
          </p:nvSpPr>
          <p:spPr bwMode="auto">
            <a:xfrm>
              <a:off x="10776982" y="4644373"/>
              <a:ext cx="379538" cy="30363"/>
            </a:xfrm>
            <a:custGeom>
              <a:avLst/>
              <a:gdLst>
                <a:gd name="T0" fmla="*/ 0 w 113"/>
                <a:gd name="T1" fmla="*/ 0 h 9"/>
                <a:gd name="T2" fmla="*/ 4 w 113"/>
                <a:gd name="T3" fmla="*/ 9 h 9"/>
                <a:gd name="T4" fmla="*/ 109 w 113"/>
                <a:gd name="T5" fmla="*/ 9 h 9"/>
                <a:gd name="T6" fmla="*/ 113 w 113"/>
                <a:gd name="T7" fmla="*/ 0 h 9"/>
                <a:gd name="T8" fmla="*/ 0 w 113"/>
                <a:gd name="T9" fmla="*/ 0 h 9"/>
              </a:gdLst>
              <a:ahLst/>
              <a:cxnLst>
                <a:cxn ang="0">
                  <a:pos x="T0" y="T1"/>
                </a:cxn>
                <a:cxn ang="0">
                  <a:pos x="T2" y="T3"/>
                </a:cxn>
                <a:cxn ang="0">
                  <a:pos x="T4" y="T5"/>
                </a:cxn>
                <a:cxn ang="0">
                  <a:pos x="T6" y="T7"/>
                </a:cxn>
                <a:cxn ang="0">
                  <a:pos x="T8" y="T9"/>
                </a:cxn>
              </a:cxnLst>
              <a:rect l="0" t="0" r="r" b="b"/>
              <a:pathLst>
                <a:path w="113" h="9">
                  <a:moveTo>
                    <a:pt x="0" y="0"/>
                  </a:moveTo>
                  <a:cubicBezTo>
                    <a:pt x="0" y="5"/>
                    <a:pt x="2" y="9"/>
                    <a:pt x="4" y="9"/>
                  </a:cubicBezTo>
                  <a:cubicBezTo>
                    <a:pt x="109" y="9"/>
                    <a:pt x="109" y="9"/>
                    <a:pt x="109" y="9"/>
                  </a:cubicBezTo>
                  <a:cubicBezTo>
                    <a:pt x="112" y="9"/>
                    <a:pt x="113" y="5"/>
                    <a:pt x="113" y="0"/>
                  </a:cubicBezTo>
                  <a:lnTo>
                    <a:pt x="0" y="0"/>
                  </a:lnTo>
                  <a:close/>
                </a:path>
              </a:pathLst>
            </a:custGeom>
            <a:solidFill>
              <a:srgbClr val="1E3535"/>
            </a:solidFill>
            <a:ln>
              <a:noFill/>
            </a:ln>
          </p:spPr>
          <p:txBody>
            <a:bodyPr vert="horz" wrap="square" lIns="91440" tIns="45720" rIns="91440" bIns="45720" numCol="1" anchor="t" anchorCtr="0" compatLnSpc="1">
              <a:prstTxWarp prst="textNoShape">
                <a:avLst/>
              </a:prstTxWarp>
            </a:bodyPr>
            <a:lstStyle/>
            <a:p>
              <a:endParaRPr lang="en-GB"/>
            </a:p>
          </p:txBody>
        </p:sp>
        <p:sp>
          <p:nvSpPr>
            <p:cNvPr id="299" name="Freeform 105">
              <a:extLst>
                <a:ext uri="{FF2B5EF4-FFF2-40B4-BE49-F238E27FC236}">
                  <a16:creationId xmlns:a16="http://schemas.microsoft.com/office/drawing/2014/main" id="{75F27FBC-8D14-4D1E-B52F-78513AF211AA}"/>
                </a:ext>
              </a:extLst>
            </p:cNvPr>
            <p:cNvSpPr>
              <a:spLocks/>
            </p:cNvSpPr>
            <p:nvPr userDrawn="1"/>
          </p:nvSpPr>
          <p:spPr bwMode="auto">
            <a:xfrm>
              <a:off x="11156519" y="4280017"/>
              <a:ext cx="118078" cy="364356"/>
            </a:xfrm>
            <a:custGeom>
              <a:avLst/>
              <a:gdLst>
                <a:gd name="T0" fmla="*/ 8 w 70"/>
                <a:gd name="T1" fmla="*/ 216 h 216"/>
                <a:gd name="T2" fmla="*/ 0 w 70"/>
                <a:gd name="T3" fmla="*/ 214 h 216"/>
                <a:gd name="T4" fmla="*/ 60 w 70"/>
                <a:gd name="T5" fmla="*/ 0 h 216"/>
                <a:gd name="T6" fmla="*/ 70 w 70"/>
                <a:gd name="T7" fmla="*/ 2 h 216"/>
                <a:gd name="T8" fmla="*/ 8 w 70"/>
                <a:gd name="T9" fmla="*/ 216 h 216"/>
              </a:gdLst>
              <a:ahLst/>
              <a:cxnLst>
                <a:cxn ang="0">
                  <a:pos x="T0" y="T1"/>
                </a:cxn>
                <a:cxn ang="0">
                  <a:pos x="T2" y="T3"/>
                </a:cxn>
                <a:cxn ang="0">
                  <a:pos x="T4" y="T5"/>
                </a:cxn>
                <a:cxn ang="0">
                  <a:pos x="T6" y="T7"/>
                </a:cxn>
                <a:cxn ang="0">
                  <a:pos x="T8" y="T9"/>
                </a:cxn>
              </a:cxnLst>
              <a:rect l="0" t="0" r="r" b="b"/>
              <a:pathLst>
                <a:path w="70" h="216">
                  <a:moveTo>
                    <a:pt x="8" y="216"/>
                  </a:moveTo>
                  <a:lnTo>
                    <a:pt x="0" y="214"/>
                  </a:lnTo>
                  <a:lnTo>
                    <a:pt x="60" y="0"/>
                  </a:lnTo>
                  <a:lnTo>
                    <a:pt x="70" y="2"/>
                  </a:lnTo>
                  <a:lnTo>
                    <a:pt x="8" y="216"/>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Tree>
    <p:custDataLst>
      <p:tags r:id="rId1"/>
    </p:custDataLst>
    <p:extLst>
      <p:ext uri="{BB962C8B-B14F-4D97-AF65-F5344CB8AC3E}">
        <p14:creationId xmlns:p14="http://schemas.microsoft.com/office/powerpoint/2010/main" val="2769778038"/>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19"/>
                                            </p:tgtEl>
                                            <p:attrNameLst>
                                              <p:attrName>style.visibility</p:attrName>
                                            </p:attrNameLst>
                                          </p:cBhvr>
                                          <p:to>
                                            <p:strVal val="visible"/>
                                          </p:to>
                                        </p:set>
                                        <p:anim calcmode="lin" valueType="num">
                                          <p:cBhvr>
                                            <p:cTn id="54" dur="200" fill="hold"/>
                                            <p:tgtEl>
                                              <p:spTgt spid="19"/>
                                            </p:tgtEl>
                                            <p:attrNameLst>
                                              <p:attrName>ppt_w</p:attrName>
                                            </p:attrNameLst>
                                          </p:cBhvr>
                                          <p:tavLst>
                                            <p:tav tm="0">
                                              <p:val>
                                                <p:fltVal val="0"/>
                                              </p:val>
                                            </p:tav>
                                            <p:tav tm="100000">
                                              <p:val>
                                                <p:strVal val="#ppt_w"/>
                                              </p:val>
                                            </p:tav>
                                          </p:tavLst>
                                        </p:anim>
                                        <p:anim calcmode="lin" valueType="num">
                                          <p:cBhvr>
                                            <p:cTn id="55" dur="200" fill="hold"/>
                                            <p:tgtEl>
                                              <p:spTgt spid="19"/>
                                            </p:tgtEl>
                                            <p:attrNameLst>
                                              <p:attrName>ppt_h</p:attrName>
                                            </p:attrNameLst>
                                          </p:cBhvr>
                                          <p:tavLst>
                                            <p:tav tm="0">
                                              <p:val>
                                                <p:fltVal val="0"/>
                                              </p:val>
                                            </p:tav>
                                            <p:tav tm="100000">
                                              <p:val>
                                                <p:strVal val="#ppt_h"/>
                                              </p:val>
                                            </p:tav>
                                          </p:tavLst>
                                        </p:anim>
                                      </p:childTnLst>
                                    </p:cTn>
                                  </p:par>
                                  <p:par>
                                    <p:cTn id="56" presetID="6" presetClass="emph" presetSubtype="0" fill="hold" nodeType="withEffect" p14:presetBounceEnd="99000">
                                      <p:stCondLst>
                                        <p:cond delay="600"/>
                                      </p:stCondLst>
                                      <p:childTnLst>
                                        <p:animScale p14:bounceEnd="99000">
                                          <p:cBhvr>
                                            <p:cTn id="57" dur="1000" fill="hold"/>
                                            <p:tgtEl>
                                              <p:spTgt spid="19"/>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19"/>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19"/>
                                            </p:tgtEl>
                                          </p:cBhvr>
                                          <p:by x="91000" y="91000"/>
                                        </p:animScale>
                                      </p:childTnLst>
                                    </p:cTn>
                                  </p:par>
                                  <p:par>
                                    <p:cTn id="62" presetID="23" presetClass="entr" presetSubtype="16" fill="hold" nodeType="withEffect">
                                      <p:stCondLst>
                                        <p:cond delay="600"/>
                                      </p:stCondLst>
                                      <p:childTnLst>
                                        <p:set>
                                          <p:cBhvr>
                                            <p:cTn id="63" dur="1" fill="hold">
                                              <p:stCondLst>
                                                <p:cond delay="0"/>
                                              </p:stCondLst>
                                            </p:cTn>
                                            <p:tgtEl>
                                              <p:spTgt spid="26"/>
                                            </p:tgtEl>
                                            <p:attrNameLst>
                                              <p:attrName>style.visibility</p:attrName>
                                            </p:attrNameLst>
                                          </p:cBhvr>
                                          <p:to>
                                            <p:strVal val="visible"/>
                                          </p:to>
                                        </p:set>
                                        <p:anim calcmode="lin" valueType="num">
                                          <p:cBhvr>
                                            <p:cTn id="64" dur="200" fill="hold"/>
                                            <p:tgtEl>
                                              <p:spTgt spid="26"/>
                                            </p:tgtEl>
                                            <p:attrNameLst>
                                              <p:attrName>ppt_w</p:attrName>
                                            </p:attrNameLst>
                                          </p:cBhvr>
                                          <p:tavLst>
                                            <p:tav tm="0">
                                              <p:val>
                                                <p:fltVal val="0"/>
                                              </p:val>
                                            </p:tav>
                                            <p:tav tm="100000">
                                              <p:val>
                                                <p:strVal val="#ppt_w"/>
                                              </p:val>
                                            </p:tav>
                                          </p:tavLst>
                                        </p:anim>
                                        <p:anim calcmode="lin" valueType="num">
                                          <p:cBhvr>
                                            <p:cTn id="65" dur="200" fill="hold"/>
                                            <p:tgtEl>
                                              <p:spTgt spid="26"/>
                                            </p:tgtEl>
                                            <p:attrNameLst>
                                              <p:attrName>ppt_h</p:attrName>
                                            </p:attrNameLst>
                                          </p:cBhvr>
                                          <p:tavLst>
                                            <p:tav tm="0">
                                              <p:val>
                                                <p:fltVal val="0"/>
                                              </p:val>
                                            </p:tav>
                                            <p:tav tm="100000">
                                              <p:val>
                                                <p:strVal val="#ppt_h"/>
                                              </p:val>
                                            </p:tav>
                                          </p:tavLst>
                                        </p:anim>
                                      </p:childTnLst>
                                    </p:cTn>
                                  </p:par>
                                  <p:par>
                                    <p:cTn id="66" presetID="6" presetClass="emph" presetSubtype="0" fill="hold" nodeType="withEffect" p14:presetBounceEnd="99000">
                                      <p:stCondLst>
                                        <p:cond delay="600"/>
                                      </p:stCondLst>
                                      <p:childTnLst>
                                        <p:animScale p14:bounceEnd="99000">
                                          <p:cBhvr>
                                            <p:cTn id="67" dur="1000" fill="hold"/>
                                            <p:tgtEl>
                                              <p:spTgt spid="26"/>
                                            </p:tgtEl>
                                          </p:cBhvr>
                                          <p:by x="110000" y="110000"/>
                                        </p:animScale>
                                      </p:childTnLst>
                                    </p:cTn>
                                  </p:par>
                                  <p:par>
                                    <p:cTn id="68" presetID="64" presetClass="path" presetSubtype="0" decel="100000" fill="hold" nodeType="withEffect">
                                      <p:stCondLst>
                                        <p:cond delay="600"/>
                                      </p:stCondLst>
                                      <p:childTnLst>
                                        <p:animMotion origin="layout" path="M -8.33333E-7 0.43657 L -8.33333E-7 4.81481E-6 " pathEditMode="relative" rAng="0" ptsTypes="AA">
                                          <p:cBhvr>
                                            <p:cTn id="69" dur="250" fill="hold"/>
                                            <p:tgtEl>
                                              <p:spTgt spid="26"/>
                                            </p:tgtEl>
                                            <p:attrNameLst>
                                              <p:attrName>ppt_x</p:attrName>
                                              <p:attrName>ppt_y</p:attrName>
                                            </p:attrNameLst>
                                          </p:cBhvr>
                                          <p:rCtr x="0" y="-21829"/>
                                        </p:animMotion>
                                      </p:childTnLst>
                                    </p:cTn>
                                  </p:par>
                                  <p:par>
                                    <p:cTn id="70" presetID="6" presetClass="emph" presetSubtype="0" accel="50000" decel="50000" fill="hold" nodeType="withEffect">
                                      <p:stCondLst>
                                        <p:cond delay="600"/>
                                      </p:stCondLst>
                                      <p:childTnLst>
                                        <p:animScale>
                                          <p:cBhvr>
                                            <p:cTn id="71" dur="250" fill="hold"/>
                                            <p:tgtEl>
                                              <p:spTgt spid="26"/>
                                            </p:tgtEl>
                                          </p:cBhvr>
                                          <p:by x="91000" y="91000"/>
                                        </p:animScale>
                                      </p:childTnLst>
                                    </p:cTn>
                                  </p:par>
                                  <p:par>
                                    <p:cTn id="72" presetID="23" presetClass="entr" presetSubtype="16" fill="hold" nodeType="withEffect">
                                      <p:stCondLst>
                                        <p:cond delay="850"/>
                                      </p:stCondLst>
                                      <p:childTnLst>
                                        <p:set>
                                          <p:cBhvr>
                                            <p:cTn id="73" dur="1" fill="hold">
                                              <p:stCondLst>
                                                <p:cond delay="0"/>
                                              </p:stCondLst>
                                            </p:cTn>
                                            <p:tgtEl>
                                              <p:spTgt spid="5"/>
                                            </p:tgtEl>
                                            <p:attrNameLst>
                                              <p:attrName>style.visibility</p:attrName>
                                            </p:attrNameLst>
                                          </p:cBhvr>
                                          <p:to>
                                            <p:strVal val="visible"/>
                                          </p:to>
                                        </p:set>
                                        <p:anim calcmode="lin" valueType="num">
                                          <p:cBhvr>
                                            <p:cTn id="74" dur="200" fill="hold"/>
                                            <p:tgtEl>
                                              <p:spTgt spid="5"/>
                                            </p:tgtEl>
                                            <p:attrNameLst>
                                              <p:attrName>ppt_w</p:attrName>
                                            </p:attrNameLst>
                                          </p:cBhvr>
                                          <p:tavLst>
                                            <p:tav tm="0">
                                              <p:val>
                                                <p:fltVal val="0"/>
                                              </p:val>
                                            </p:tav>
                                            <p:tav tm="100000">
                                              <p:val>
                                                <p:strVal val="#ppt_w"/>
                                              </p:val>
                                            </p:tav>
                                          </p:tavLst>
                                        </p:anim>
                                        <p:anim calcmode="lin" valueType="num">
                                          <p:cBhvr>
                                            <p:cTn id="75" dur="200" fill="hold"/>
                                            <p:tgtEl>
                                              <p:spTgt spid="5"/>
                                            </p:tgtEl>
                                            <p:attrNameLst>
                                              <p:attrName>ppt_h</p:attrName>
                                            </p:attrNameLst>
                                          </p:cBhvr>
                                          <p:tavLst>
                                            <p:tav tm="0">
                                              <p:val>
                                                <p:fltVal val="0"/>
                                              </p:val>
                                            </p:tav>
                                            <p:tav tm="100000">
                                              <p:val>
                                                <p:strVal val="#ppt_h"/>
                                              </p:val>
                                            </p:tav>
                                          </p:tavLst>
                                        </p:anim>
                                      </p:childTnLst>
                                    </p:cTn>
                                  </p:par>
                                  <p:par>
                                    <p:cTn id="76" presetID="6" presetClass="emph" presetSubtype="0" fill="hold" nodeType="withEffect" p14:presetBounceEnd="99000">
                                      <p:stCondLst>
                                        <p:cond delay="850"/>
                                      </p:stCondLst>
                                      <p:childTnLst>
                                        <p:animScale p14:bounceEnd="99000">
                                          <p:cBhvr>
                                            <p:cTn id="77" dur="1000" fill="hold"/>
                                            <p:tgtEl>
                                              <p:spTgt spid="5"/>
                                            </p:tgtEl>
                                          </p:cBhvr>
                                          <p:by x="110000" y="110000"/>
                                        </p:animScale>
                                      </p:childTnLst>
                                    </p:cTn>
                                  </p:par>
                                  <p:par>
                                    <p:cTn id="78" presetID="64" presetClass="path" presetSubtype="0" decel="100000" fill="hold" nodeType="withEffect">
                                      <p:stCondLst>
                                        <p:cond delay="850"/>
                                      </p:stCondLst>
                                      <p:childTnLst>
                                        <p:animMotion origin="layout" path="M -8.33333E-7 0.43657 L -8.33333E-7 4.81481E-6 " pathEditMode="relative" rAng="0" ptsTypes="AA">
                                          <p:cBhvr>
                                            <p:cTn id="79" dur="250" fill="hold"/>
                                            <p:tgtEl>
                                              <p:spTgt spid="5"/>
                                            </p:tgtEl>
                                            <p:attrNameLst>
                                              <p:attrName>ppt_x</p:attrName>
                                              <p:attrName>ppt_y</p:attrName>
                                            </p:attrNameLst>
                                          </p:cBhvr>
                                          <p:rCtr x="0" y="-21829"/>
                                        </p:animMotion>
                                      </p:childTnLst>
                                    </p:cTn>
                                  </p:par>
                                  <p:par>
                                    <p:cTn id="80" presetID="6" presetClass="emph" presetSubtype="0" accel="50000" decel="50000" fill="hold" nodeType="withEffect">
                                      <p:stCondLst>
                                        <p:cond delay="850"/>
                                      </p:stCondLst>
                                      <p:childTnLst>
                                        <p:animScale>
                                          <p:cBhvr>
                                            <p:cTn id="81" dur="250" fill="hold"/>
                                            <p:tgtEl>
                                              <p:spTgt spid="5"/>
                                            </p:tgtEl>
                                          </p:cBhvr>
                                          <p:by x="91000" y="91000"/>
                                        </p:animScale>
                                      </p:childTnLst>
                                    </p:cTn>
                                  </p:par>
                                  <p:par>
                                    <p:cTn id="82" presetID="23" presetClass="entr" presetSubtype="16" fill="hold" nodeType="withEffect">
                                      <p:stCondLst>
                                        <p:cond delay="850"/>
                                      </p:stCondLst>
                                      <p:childTnLst>
                                        <p:set>
                                          <p:cBhvr>
                                            <p:cTn id="83" dur="1" fill="hold">
                                              <p:stCondLst>
                                                <p:cond delay="0"/>
                                              </p:stCondLst>
                                            </p:cTn>
                                            <p:tgtEl>
                                              <p:spTgt spid="27"/>
                                            </p:tgtEl>
                                            <p:attrNameLst>
                                              <p:attrName>style.visibility</p:attrName>
                                            </p:attrNameLst>
                                          </p:cBhvr>
                                          <p:to>
                                            <p:strVal val="visible"/>
                                          </p:to>
                                        </p:set>
                                        <p:anim calcmode="lin" valueType="num">
                                          <p:cBhvr>
                                            <p:cTn id="84" dur="200" fill="hold"/>
                                            <p:tgtEl>
                                              <p:spTgt spid="27"/>
                                            </p:tgtEl>
                                            <p:attrNameLst>
                                              <p:attrName>ppt_w</p:attrName>
                                            </p:attrNameLst>
                                          </p:cBhvr>
                                          <p:tavLst>
                                            <p:tav tm="0">
                                              <p:val>
                                                <p:fltVal val="0"/>
                                              </p:val>
                                            </p:tav>
                                            <p:tav tm="100000">
                                              <p:val>
                                                <p:strVal val="#ppt_w"/>
                                              </p:val>
                                            </p:tav>
                                          </p:tavLst>
                                        </p:anim>
                                        <p:anim calcmode="lin" valueType="num">
                                          <p:cBhvr>
                                            <p:cTn id="85" dur="200" fill="hold"/>
                                            <p:tgtEl>
                                              <p:spTgt spid="27"/>
                                            </p:tgtEl>
                                            <p:attrNameLst>
                                              <p:attrName>ppt_h</p:attrName>
                                            </p:attrNameLst>
                                          </p:cBhvr>
                                          <p:tavLst>
                                            <p:tav tm="0">
                                              <p:val>
                                                <p:fltVal val="0"/>
                                              </p:val>
                                            </p:tav>
                                            <p:tav tm="100000">
                                              <p:val>
                                                <p:strVal val="#ppt_h"/>
                                              </p:val>
                                            </p:tav>
                                          </p:tavLst>
                                        </p:anim>
                                      </p:childTnLst>
                                    </p:cTn>
                                  </p:par>
                                  <p:par>
                                    <p:cTn id="86" presetID="6" presetClass="emph" presetSubtype="0" fill="hold" nodeType="withEffect" p14:presetBounceEnd="99000">
                                      <p:stCondLst>
                                        <p:cond delay="850"/>
                                      </p:stCondLst>
                                      <p:childTnLst>
                                        <p:animScale p14:bounceEnd="99000">
                                          <p:cBhvr>
                                            <p:cTn id="87" dur="1000" fill="hold"/>
                                            <p:tgtEl>
                                              <p:spTgt spid="27"/>
                                            </p:tgtEl>
                                          </p:cBhvr>
                                          <p:by x="110000" y="110000"/>
                                        </p:animScale>
                                      </p:childTnLst>
                                    </p:cTn>
                                  </p:par>
                                  <p:par>
                                    <p:cTn id="88" presetID="64" presetClass="path" presetSubtype="0" decel="100000" fill="hold" nodeType="withEffect">
                                      <p:stCondLst>
                                        <p:cond delay="850"/>
                                      </p:stCondLst>
                                      <p:childTnLst>
                                        <p:animMotion origin="layout" path="M -8.33333E-7 0.43657 L -8.33333E-7 4.81481E-6 " pathEditMode="relative" rAng="0" ptsTypes="AA">
                                          <p:cBhvr>
                                            <p:cTn id="89" dur="250" fill="hold"/>
                                            <p:tgtEl>
                                              <p:spTgt spid="27"/>
                                            </p:tgtEl>
                                            <p:attrNameLst>
                                              <p:attrName>ppt_x</p:attrName>
                                              <p:attrName>ppt_y</p:attrName>
                                            </p:attrNameLst>
                                          </p:cBhvr>
                                          <p:rCtr x="0" y="-21829"/>
                                        </p:animMotion>
                                      </p:childTnLst>
                                    </p:cTn>
                                  </p:par>
                                  <p:par>
                                    <p:cTn id="90" presetID="6" presetClass="emph" presetSubtype="0" accel="50000" decel="50000" fill="hold" nodeType="withEffect">
                                      <p:stCondLst>
                                        <p:cond delay="850"/>
                                      </p:stCondLst>
                                      <p:childTnLst>
                                        <p:animScale>
                                          <p:cBhvr>
                                            <p:cTn id="91" dur="250" fill="hold"/>
                                            <p:tgtEl>
                                              <p:spTgt spid="27"/>
                                            </p:tgtEl>
                                          </p:cBhvr>
                                          <p:by x="91000" y="91000"/>
                                        </p:animScale>
                                      </p:childTnLst>
                                    </p:cTn>
                                  </p:par>
                                  <p:par>
                                    <p:cTn id="92" presetID="23" presetClass="entr" presetSubtype="16" fill="hold" grpId="0" nodeType="withEffect">
                                      <p:stCondLst>
                                        <p:cond delay="950"/>
                                      </p:stCondLst>
                                      <p:childTnLst>
                                        <p:set>
                                          <p:cBhvr>
                                            <p:cTn id="93" dur="1" fill="hold">
                                              <p:stCondLst>
                                                <p:cond delay="0"/>
                                              </p:stCondLst>
                                            </p:cTn>
                                            <p:tgtEl>
                                              <p:spTgt spid="199"/>
                                            </p:tgtEl>
                                            <p:attrNameLst>
                                              <p:attrName>style.visibility</p:attrName>
                                            </p:attrNameLst>
                                          </p:cBhvr>
                                          <p:to>
                                            <p:strVal val="visible"/>
                                          </p:to>
                                        </p:set>
                                        <p:anim calcmode="lin" valueType="num">
                                          <p:cBhvr>
                                            <p:cTn id="94" dur="250" fill="hold"/>
                                            <p:tgtEl>
                                              <p:spTgt spid="199"/>
                                            </p:tgtEl>
                                            <p:attrNameLst>
                                              <p:attrName>ppt_w</p:attrName>
                                            </p:attrNameLst>
                                          </p:cBhvr>
                                          <p:tavLst>
                                            <p:tav tm="0">
                                              <p:val>
                                                <p:fltVal val="0"/>
                                              </p:val>
                                            </p:tav>
                                            <p:tav tm="100000">
                                              <p:val>
                                                <p:strVal val="#ppt_w"/>
                                              </p:val>
                                            </p:tav>
                                          </p:tavLst>
                                        </p:anim>
                                        <p:anim calcmode="lin" valueType="num">
                                          <p:cBhvr>
                                            <p:cTn id="95" dur="250" fill="hold"/>
                                            <p:tgtEl>
                                              <p:spTgt spid="199"/>
                                            </p:tgtEl>
                                            <p:attrNameLst>
                                              <p:attrName>ppt_h</p:attrName>
                                            </p:attrNameLst>
                                          </p:cBhvr>
                                          <p:tavLst>
                                            <p:tav tm="0">
                                              <p:val>
                                                <p:fltVal val="0"/>
                                              </p:val>
                                            </p:tav>
                                            <p:tav tm="100000">
                                              <p:val>
                                                <p:strVal val="#ppt_h"/>
                                              </p:val>
                                            </p:tav>
                                          </p:tavLst>
                                        </p:anim>
                                      </p:childTnLst>
                                    </p:cTn>
                                  </p:par>
                                  <p:par>
                                    <p:cTn id="96" presetID="6" presetClass="emph" presetSubtype="0" fill="hold" grpId="1" nodeType="withEffect" p14:presetBounceEnd="99000">
                                      <p:stCondLst>
                                        <p:cond delay="950"/>
                                      </p:stCondLst>
                                      <p:childTnLst>
                                        <p:animScale p14:bounceEnd="99000">
                                          <p:cBhvr>
                                            <p:cTn id="97" dur="1000" fill="hold"/>
                                            <p:tgtEl>
                                              <p:spTgt spid="199"/>
                                            </p:tgtEl>
                                          </p:cBhvr>
                                          <p:by x="110000" y="110000"/>
                                        </p:animScale>
                                      </p:childTnLst>
                                    </p:cTn>
                                  </p:par>
                                  <p:par>
                                    <p:cTn id="98" presetID="6" presetClass="emph" presetSubtype="0" fill="hold" grpId="2" nodeType="withEffect">
                                      <p:stCondLst>
                                        <p:cond delay="950"/>
                                      </p:stCondLst>
                                      <p:childTnLst>
                                        <p:animScale>
                                          <p:cBhvr>
                                            <p:cTn id="99" dur="250" fill="hold"/>
                                            <p:tgtEl>
                                              <p:spTgt spid="199"/>
                                            </p:tgtEl>
                                          </p:cBhvr>
                                          <p:by x="91000" y="91000"/>
                                        </p:animScale>
                                      </p:childTnLst>
                                    </p:cTn>
                                  </p:par>
                                  <p:par>
                                    <p:cTn id="100" presetID="23" presetClass="entr" presetSubtype="16" fill="hold" grpId="0" nodeType="withEffect">
                                      <p:stCondLst>
                                        <p:cond delay="950"/>
                                      </p:stCondLst>
                                      <p:childTnLst>
                                        <p:set>
                                          <p:cBhvr>
                                            <p:cTn id="101" dur="1" fill="hold">
                                              <p:stCondLst>
                                                <p:cond delay="0"/>
                                              </p:stCondLst>
                                            </p:cTn>
                                            <p:tgtEl>
                                              <p:spTgt spid="200"/>
                                            </p:tgtEl>
                                            <p:attrNameLst>
                                              <p:attrName>style.visibility</p:attrName>
                                            </p:attrNameLst>
                                          </p:cBhvr>
                                          <p:to>
                                            <p:strVal val="visible"/>
                                          </p:to>
                                        </p:set>
                                        <p:anim calcmode="lin" valueType="num">
                                          <p:cBhvr>
                                            <p:cTn id="102" dur="250" fill="hold"/>
                                            <p:tgtEl>
                                              <p:spTgt spid="200"/>
                                            </p:tgtEl>
                                            <p:attrNameLst>
                                              <p:attrName>ppt_w</p:attrName>
                                            </p:attrNameLst>
                                          </p:cBhvr>
                                          <p:tavLst>
                                            <p:tav tm="0">
                                              <p:val>
                                                <p:fltVal val="0"/>
                                              </p:val>
                                            </p:tav>
                                            <p:tav tm="100000">
                                              <p:val>
                                                <p:strVal val="#ppt_w"/>
                                              </p:val>
                                            </p:tav>
                                          </p:tavLst>
                                        </p:anim>
                                        <p:anim calcmode="lin" valueType="num">
                                          <p:cBhvr>
                                            <p:cTn id="103" dur="250" fill="hold"/>
                                            <p:tgtEl>
                                              <p:spTgt spid="200"/>
                                            </p:tgtEl>
                                            <p:attrNameLst>
                                              <p:attrName>ppt_h</p:attrName>
                                            </p:attrNameLst>
                                          </p:cBhvr>
                                          <p:tavLst>
                                            <p:tav tm="0">
                                              <p:val>
                                                <p:fltVal val="0"/>
                                              </p:val>
                                            </p:tav>
                                            <p:tav tm="100000">
                                              <p:val>
                                                <p:strVal val="#ppt_h"/>
                                              </p:val>
                                            </p:tav>
                                          </p:tavLst>
                                        </p:anim>
                                      </p:childTnLst>
                                    </p:cTn>
                                  </p:par>
                                  <p:par>
                                    <p:cTn id="104" presetID="6" presetClass="emph" presetSubtype="0" fill="hold" grpId="1" nodeType="withEffect" p14:presetBounceEnd="99000">
                                      <p:stCondLst>
                                        <p:cond delay="950"/>
                                      </p:stCondLst>
                                      <p:childTnLst>
                                        <p:animScale p14:bounceEnd="99000">
                                          <p:cBhvr>
                                            <p:cTn id="105" dur="1000" fill="hold"/>
                                            <p:tgtEl>
                                              <p:spTgt spid="200"/>
                                            </p:tgtEl>
                                          </p:cBhvr>
                                          <p:by x="110000" y="110000"/>
                                        </p:animScale>
                                      </p:childTnLst>
                                    </p:cTn>
                                  </p:par>
                                  <p:par>
                                    <p:cTn id="106" presetID="6" presetClass="emph" presetSubtype="0" fill="hold" grpId="2" nodeType="withEffect">
                                      <p:stCondLst>
                                        <p:cond delay="950"/>
                                      </p:stCondLst>
                                      <p:childTnLst>
                                        <p:animScale>
                                          <p:cBhvr>
                                            <p:cTn id="107" dur="250" fill="hold"/>
                                            <p:tgtEl>
                                              <p:spTgt spid="200"/>
                                            </p:tgtEl>
                                          </p:cBhvr>
                                          <p:by x="91000" y="91000"/>
                                        </p:animScale>
                                      </p:childTnLst>
                                    </p:cTn>
                                  </p:par>
                                  <p:par>
                                    <p:cTn id="108" presetID="23" presetClass="entr" presetSubtype="16" fill="hold" grpId="0" nodeType="withEffect">
                                      <p:stCondLst>
                                        <p:cond delay="1050"/>
                                      </p:stCondLst>
                                      <p:childTnLst>
                                        <p:set>
                                          <p:cBhvr>
                                            <p:cTn id="109" dur="1" fill="hold">
                                              <p:stCondLst>
                                                <p:cond delay="0"/>
                                              </p:stCondLst>
                                            </p:cTn>
                                            <p:tgtEl>
                                              <p:spTgt spid="201"/>
                                            </p:tgtEl>
                                            <p:attrNameLst>
                                              <p:attrName>style.visibility</p:attrName>
                                            </p:attrNameLst>
                                          </p:cBhvr>
                                          <p:to>
                                            <p:strVal val="visible"/>
                                          </p:to>
                                        </p:set>
                                        <p:anim calcmode="lin" valueType="num">
                                          <p:cBhvr>
                                            <p:cTn id="110" dur="250" fill="hold"/>
                                            <p:tgtEl>
                                              <p:spTgt spid="201"/>
                                            </p:tgtEl>
                                            <p:attrNameLst>
                                              <p:attrName>ppt_w</p:attrName>
                                            </p:attrNameLst>
                                          </p:cBhvr>
                                          <p:tavLst>
                                            <p:tav tm="0">
                                              <p:val>
                                                <p:fltVal val="0"/>
                                              </p:val>
                                            </p:tav>
                                            <p:tav tm="100000">
                                              <p:val>
                                                <p:strVal val="#ppt_w"/>
                                              </p:val>
                                            </p:tav>
                                          </p:tavLst>
                                        </p:anim>
                                        <p:anim calcmode="lin" valueType="num">
                                          <p:cBhvr>
                                            <p:cTn id="111" dur="250" fill="hold"/>
                                            <p:tgtEl>
                                              <p:spTgt spid="201"/>
                                            </p:tgtEl>
                                            <p:attrNameLst>
                                              <p:attrName>ppt_h</p:attrName>
                                            </p:attrNameLst>
                                          </p:cBhvr>
                                          <p:tavLst>
                                            <p:tav tm="0">
                                              <p:val>
                                                <p:fltVal val="0"/>
                                              </p:val>
                                            </p:tav>
                                            <p:tav tm="100000">
                                              <p:val>
                                                <p:strVal val="#ppt_h"/>
                                              </p:val>
                                            </p:tav>
                                          </p:tavLst>
                                        </p:anim>
                                      </p:childTnLst>
                                    </p:cTn>
                                  </p:par>
                                  <p:par>
                                    <p:cTn id="112" presetID="6" presetClass="emph" presetSubtype="0" fill="hold" grpId="1" nodeType="withEffect" p14:presetBounceEnd="99000">
                                      <p:stCondLst>
                                        <p:cond delay="1050"/>
                                      </p:stCondLst>
                                      <p:childTnLst>
                                        <p:animScale p14:bounceEnd="99000">
                                          <p:cBhvr>
                                            <p:cTn id="113" dur="1000" fill="hold"/>
                                            <p:tgtEl>
                                              <p:spTgt spid="201"/>
                                            </p:tgtEl>
                                          </p:cBhvr>
                                          <p:by x="110000" y="110000"/>
                                        </p:animScale>
                                      </p:childTnLst>
                                    </p:cTn>
                                  </p:par>
                                  <p:par>
                                    <p:cTn id="114" presetID="6" presetClass="emph" presetSubtype="0" fill="hold" grpId="2" nodeType="withEffect">
                                      <p:stCondLst>
                                        <p:cond delay="1050"/>
                                      </p:stCondLst>
                                      <p:childTnLst>
                                        <p:animScale>
                                          <p:cBhvr>
                                            <p:cTn id="115" dur="250" fill="hold"/>
                                            <p:tgtEl>
                                              <p:spTgt spid="201"/>
                                            </p:tgtEl>
                                          </p:cBhvr>
                                          <p:by x="91000" y="91000"/>
                                        </p:animScale>
                                      </p:childTnLst>
                                    </p:cTn>
                                  </p:par>
                                  <p:par>
                                    <p:cTn id="116" presetID="18" presetClass="entr" presetSubtype="3" fill="hold" nodeType="withEffect">
                                      <p:stCondLst>
                                        <p:cond delay="1250"/>
                                      </p:stCondLst>
                                      <p:childTnLst>
                                        <p:set>
                                          <p:cBhvr>
                                            <p:cTn id="117" dur="1" fill="hold">
                                              <p:stCondLst>
                                                <p:cond delay="0"/>
                                              </p:stCondLst>
                                            </p:cTn>
                                            <p:tgtEl>
                                              <p:spTgt spid="32"/>
                                            </p:tgtEl>
                                            <p:attrNameLst>
                                              <p:attrName>style.visibility</p:attrName>
                                            </p:attrNameLst>
                                          </p:cBhvr>
                                          <p:to>
                                            <p:strVal val="visible"/>
                                          </p:to>
                                        </p:set>
                                        <p:animEffect transition="in" filter="strips(upRight)">
                                          <p:cBhvr>
                                            <p:cTn id="118" dur="250"/>
                                            <p:tgtEl>
                                              <p:spTgt spid="32"/>
                                            </p:tgtEl>
                                          </p:cBhvr>
                                        </p:animEffect>
                                      </p:childTnLst>
                                    </p:cTn>
                                  </p:par>
                                  <p:par>
                                    <p:cTn id="119" presetID="23" presetClass="entr" presetSubtype="16" fill="hold" nodeType="withEffect">
                                      <p:stCondLst>
                                        <p:cond delay="130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250" fill="hold"/>
                                            <p:tgtEl>
                                              <p:spTgt spid="33"/>
                                            </p:tgtEl>
                                            <p:attrNameLst>
                                              <p:attrName>ppt_w</p:attrName>
                                            </p:attrNameLst>
                                          </p:cBhvr>
                                          <p:tavLst>
                                            <p:tav tm="0">
                                              <p:val>
                                                <p:fltVal val="0"/>
                                              </p:val>
                                            </p:tav>
                                            <p:tav tm="100000">
                                              <p:val>
                                                <p:strVal val="#ppt_w"/>
                                              </p:val>
                                            </p:tav>
                                          </p:tavLst>
                                        </p:anim>
                                        <p:anim calcmode="lin" valueType="num">
                                          <p:cBhvr>
                                            <p:cTn id="122" dur="250" fill="hold"/>
                                            <p:tgtEl>
                                              <p:spTgt spid="33"/>
                                            </p:tgtEl>
                                            <p:attrNameLst>
                                              <p:attrName>ppt_h</p:attrName>
                                            </p:attrNameLst>
                                          </p:cBhvr>
                                          <p:tavLst>
                                            <p:tav tm="0">
                                              <p:val>
                                                <p:fltVal val="0"/>
                                              </p:val>
                                            </p:tav>
                                            <p:tav tm="100000">
                                              <p:val>
                                                <p:strVal val="#ppt_h"/>
                                              </p:val>
                                            </p:tav>
                                          </p:tavLst>
                                        </p:anim>
                                      </p:childTnLst>
                                    </p:cTn>
                                  </p:par>
                                  <p:par>
                                    <p:cTn id="123" presetID="6" presetClass="emph" presetSubtype="0" fill="hold" nodeType="withEffect" p14:presetBounceEnd="99000">
                                      <p:stCondLst>
                                        <p:cond delay="1300"/>
                                      </p:stCondLst>
                                      <p:childTnLst>
                                        <p:animScale p14:bounceEnd="99000">
                                          <p:cBhvr>
                                            <p:cTn id="124" dur="1000" fill="hold"/>
                                            <p:tgtEl>
                                              <p:spTgt spid="33"/>
                                            </p:tgtEl>
                                          </p:cBhvr>
                                          <p:by x="110000" y="110000"/>
                                        </p:animScale>
                                      </p:childTnLst>
                                    </p:cTn>
                                  </p:par>
                                  <p:par>
                                    <p:cTn id="125" presetID="6" presetClass="emph" presetSubtype="0" fill="hold" nodeType="withEffect">
                                      <p:stCondLst>
                                        <p:cond delay="1300"/>
                                      </p:stCondLst>
                                      <p:childTnLst>
                                        <p:animScale>
                                          <p:cBhvr>
                                            <p:cTn id="126" dur="250" fill="hold"/>
                                            <p:tgtEl>
                                              <p:spTgt spid="33"/>
                                            </p:tgtEl>
                                          </p:cBhvr>
                                          <p:by x="91000" y="91000"/>
                                        </p:animScale>
                                      </p:childTnLst>
                                    </p:cTn>
                                  </p:par>
                                  <p:par>
                                    <p:cTn id="127" presetID="23" presetClass="entr" presetSubtype="16" fill="hold" nodeType="withEffect">
                                      <p:stCondLst>
                                        <p:cond delay="1350"/>
                                      </p:stCondLst>
                                      <p:childTnLst>
                                        <p:set>
                                          <p:cBhvr>
                                            <p:cTn id="128" dur="1" fill="hold">
                                              <p:stCondLst>
                                                <p:cond delay="0"/>
                                              </p:stCondLst>
                                            </p:cTn>
                                            <p:tgtEl>
                                              <p:spTgt spid="31"/>
                                            </p:tgtEl>
                                            <p:attrNameLst>
                                              <p:attrName>style.visibility</p:attrName>
                                            </p:attrNameLst>
                                          </p:cBhvr>
                                          <p:to>
                                            <p:strVal val="visible"/>
                                          </p:to>
                                        </p:set>
                                        <p:anim calcmode="lin" valueType="num">
                                          <p:cBhvr>
                                            <p:cTn id="129" dur="250" fill="hold"/>
                                            <p:tgtEl>
                                              <p:spTgt spid="31"/>
                                            </p:tgtEl>
                                            <p:attrNameLst>
                                              <p:attrName>ppt_w</p:attrName>
                                            </p:attrNameLst>
                                          </p:cBhvr>
                                          <p:tavLst>
                                            <p:tav tm="0">
                                              <p:val>
                                                <p:fltVal val="0"/>
                                              </p:val>
                                            </p:tav>
                                            <p:tav tm="100000">
                                              <p:val>
                                                <p:strVal val="#ppt_w"/>
                                              </p:val>
                                            </p:tav>
                                          </p:tavLst>
                                        </p:anim>
                                        <p:anim calcmode="lin" valueType="num">
                                          <p:cBhvr>
                                            <p:cTn id="130" dur="250" fill="hold"/>
                                            <p:tgtEl>
                                              <p:spTgt spid="31"/>
                                            </p:tgtEl>
                                            <p:attrNameLst>
                                              <p:attrName>ppt_h</p:attrName>
                                            </p:attrNameLst>
                                          </p:cBhvr>
                                          <p:tavLst>
                                            <p:tav tm="0">
                                              <p:val>
                                                <p:fltVal val="0"/>
                                              </p:val>
                                            </p:tav>
                                            <p:tav tm="100000">
                                              <p:val>
                                                <p:strVal val="#ppt_h"/>
                                              </p:val>
                                            </p:tav>
                                          </p:tavLst>
                                        </p:anim>
                                      </p:childTnLst>
                                    </p:cTn>
                                  </p:par>
                                  <p:par>
                                    <p:cTn id="131" presetID="6" presetClass="emph" presetSubtype="0" fill="hold" nodeType="withEffect" p14:presetBounceEnd="99000">
                                      <p:stCondLst>
                                        <p:cond delay="1350"/>
                                      </p:stCondLst>
                                      <p:childTnLst>
                                        <p:animScale p14:bounceEnd="99000">
                                          <p:cBhvr>
                                            <p:cTn id="132" dur="1000" fill="hold"/>
                                            <p:tgtEl>
                                              <p:spTgt spid="31"/>
                                            </p:tgtEl>
                                          </p:cBhvr>
                                          <p:by x="110000" y="110000"/>
                                        </p:animScale>
                                      </p:childTnLst>
                                    </p:cTn>
                                  </p:par>
                                  <p:par>
                                    <p:cTn id="133" presetID="6" presetClass="emph" presetSubtype="0" fill="hold" nodeType="withEffect">
                                      <p:stCondLst>
                                        <p:cond delay="1350"/>
                                      </p:stCondLst>
                                      <p:childTnLst>
                                        <p:animScale>
                                          <p:cBhvr>
                                            <p:cTn id="134" dur="250" fill="hold"/>
                                            <p:tgtEl>
                                              <p:spTgt spid="31"/>
                                            </p:tgtEl>
                                          </p:cBhvr>
                                          <p:by x="91000" y="91000"/>
                                        </p:animScale>
                                      </p:childTnLst>
                                    </p:cTn>
                                  </p:par>
                                  <p:par>
                                    <p:cTn id="135" presetID="18" presetClass="entr" presetSubtype="6" fill="hold" nodeType="withEffect">
                                      <p:stCondLst>
                                        <p:cond delay="1350"/>
                                      </p:stCondLst>
                                      <p:childTnLst>
                                        <p:set>
                                          <p:cBhvr>
                                            <p:cTn id="136" dur="1" fill="hold">
                                              <p:stCondLst>
                                                <p:cond delay="0"/>
                                              </p:stCondLst>
                                            </p:cTn>
                                            <p:tgtEl>
                                              <p:spTgt spid="34"/>
                                            </p:tgtEl>
                                            <p:attrNameLst>
                                              <p:attrName>style.visibility</p:attrName>
                                            </p:attrNameLst>
                                          </p:cBhvr>
                                          <p:to>
                                            <p:strVal val="visible"/>
                                          </p:to>
                                        </p:set>
                                        <p:animEffect transition="in" filter="strips(downRight)">
                                          <p:cBhvr>
                                            <p:cTn id="137" dur="250"/>
                                            <p:tgtEl>
                                              <p:spTgt spid="34"/>
                                            </p:tgtEl>
                                          </p:cBhvr>
                                        </p:animEffect>
                                      </p:childTnLst>
                                    </p:cTn>
                                  </p:par>
                                  <p:par>
                                    <p:cTn id="138" presetID="23" presetClass="entr" presetSubtype="16" fill="hold" nodeType="withEffect">
                                      <p:stCondLst>
                                        <p:cond delay="1400"/>
                                      </p:stCondLst>
                                      <p:childTnLst>
                                        <p:set>
                                          <p:cBhvr>
                                            <p:cTn id="139" dur="1" fill="hold">
                                              <p:stCondLst>
                                                <p:cond delay="0"/>
                                              </p:stCondLst>
                                            </p:cTn>
                                            <p:tgtEl>
                                              <p:spTgt spid="28"/>
                                            </p:tgtEl>
                                            <p:attrNameLst>
                                              <p:attrName>style.visibility</p:attrName>
                                            </p:attrNameLst>
                                          </p:cBhvr>
                                          <p:to>
                                            <p:strVal val="visible"/>
                                          </p:to>
                                        </p:set>
                                        <p:anim calcmode="lin" valueType="num">
                                          <p:cBhvr>
                                            <p:cTn id="140" dur="250" fill="hold"/>
                                            <p:tgtEl>
                                              <p:spTgt spid="28"/>
                                            </p:tgtEl>
                                            <p:attrNameLst>
                                              <p:attrName>ppt_w</p:attrName>
                                            </p:attrNameLst>
                                          </p:cBhvr>
                                          <p:tavLst>
                                            <p:tav tm="0">
                                              <p:val>
                                                <p:fltVal val="0"/>
                                              </p:val>
                                            </p:tav>
                                            <p:tav tm="100000">
                                              <p:val>
                                                <p:strVal val="#ppt_w"/>
                                              </p:val>
                                            </p:tav>
                                          </p:tavLst>
                                        </p:anim>
                                        <p:anim calcmode="lin" valueType="num">
                                          <p:cBhvr>
                                            <p:cTn id="141" dur="250" fill="hold"/>
                                            <p:tgtEl>
                                              <p:spTgt spid="28"/>
                                            </p:tgtEl>
                                            <p:attrNameLst>
                                              <p:attrName>ppt_h</p:attrName>
                                            </p:attrNameLst>
                                          </p:cBhvr>
                                          <p:tavLst>
                                            <p:tav tm="0">
                                              <p:val>
                                                <p:fltVal val="0"/>
                                              </p:val>
                                            </p:tav>
                                            <p:tav tm="100000">
                                              <p:val>
                                                <p:strVal val="#ppt_h"/>
                                              </p:val>
                                            </p:tav>
                                          </p:tavLst>
                                        </p:anim>
                                      </p:childTnLst>
                                    </p:cTn>
                                  </p:par>
                                  <p:par>
                                    <p:cTn id="142" presetID="6" presetClass="emph" presetSubtype="0" fill="hold" nodeType="withEffect" p14:presetBounceEnd="99000">
                                      <p:stCondLst>
                                        <p:cond delay="1400"/>
                                      </p:stCondLst>
                                      <p:childTnLst>
                                        <p:animScale p14:bounceEnd="99000">
                                          <p:cBhvr>
                                            <p:cTn id="143" dur="1000" fill="hold"/>
                                            <p:tgtEl>
                                              <p:spTgt spid="28"/>
                                            </p:tgtEl>
                                          </p:cBhvr>
                                          <p:by x="110000" y="110000"/>
                                        </p:animScale>
                                      </p:childTnLst>
                                    </p:cTn>
                                  </p:par>
                                  <p:par>
                                    <p:cTn id="144" presetID="6" presetClass="emph" presetSubtype="0" fill="hold" nodeType="withEffect">
                                      <p:stCondLst>
                                        <p:cond delay="1400"/>
                                      </p:stCondLst>
                                      <p:childTnLst>
                                        <p:animScale>
                                          <p:cBhvr>
                                            <p:cTn id="145" dur="250" fill="hold"/>
                                            <p:tgtEl>
                                              <p:spTgt spid="28"/>
                                            </p:tgtEl>
                                          </p:cBhvr>
                                          <p:by x="91000" y="91000"/>
                                        </p:animScale>
                                      </p:childTnLst>
                                    </p:cTn>
                                  </p:par>
                                  <p:par>
                                    <p:cTn id="146" presetID="23" presetClass="entr" presetSubtype="16" fill="hold" nodeType="withEffect">
                                      <p:stCondLst>
                                        <p:cond delay="1450"/>
                                      </p:stCondLst>
                                      <p:childTnLst>
                                        <p:set>
                                          <p:cBhvr>
                                            <p:cTn id="147" dur="1" fill="hold">
                                              <p:stCondLst>
                                                <p:cond delay="0"/>
                                              </p:stCondLst>
                                            </p:cTn>
                                            <p:tgtEl>
                                              <p:spTgt spid="30"/>
                                            </p:tgtEl>
                                            <p:attrNameLst>
                                              <p:attrName>style.visibility</p:attrName>
                                            </p:attrNameLst>
                                          </p:cBhvr>
                                          <p:to>
                                            <p:strVal val="visible"/>
                                          </p:to>
                                        </p:set>
                                        <p:anim calcmode="lin" valueType="num">
                                          <p:cBhvr>
                                            <p:cTn id="148" dur="250" fill="hold"/>
                                            <p:tgtEl>
                                              <p:spTgt spid="30"/>
                                            </p:tgtEl>
                                            <p:attrNameLst>
                                              <p:attrName>ppt_w</p:attrName>
                                            </p:attrNameLst>
                                          </p:cBhvr>
                                          <p:tavLst>
                                            <p:tav tm="0">
                                              <p:val>
                                                <p:fltVal val="0"/>
                                              </p:val>
                                            </p:tav>
                                            <p:tav tm="100000">
                                              <p:val>
                                                <p:strVal val="#ppt_w"/>
                                              </p:val>
                                            </p:tav>
                                          </p:tavLst>
                                        </p:anim>
                                        <p:anim calcmode="lin" valueType="num">
                                          <p:cBhvr>
                                            <p:cTn id="149" dur="250" fill="hold"/>
                                            <p:tgtEl>
                                              <p:spTgt spid="30"/>
                                            </p:tgtEl>
                                            <p:attrNameLst>
                                              <p:attrName>ppt_h</p:attrName>
                                            </p:attrNameLst>
                                          </p:cBhvr>
                                          <p:tavLst>
                                            <p:tav tm="0">
                                              <p:val>
                                                <p:fltVal val="0"/>
                                              </p:val>
                                            </p:tav>
                                            <p:tav tm="100000">
                                              <p:val>
                                                <p:strVal val="#ppt_h"/>
                                              </p:val>
                                            </p:tav>
                                          </p:tavLst>
                                        </p:anim>
                                      </p:childTnLst>
                                    </p:cTn>
                                  </p:par>
                                  <p:par>
                                    <p:cTn id="150" presetID="6" presetClass="emph" presetSubtype="0" fill="hold" nodeType="withEffect" p14:presetBounceEnd="99000">
                                      <p:stCondLst>
                                        <p:cond delay="1450"/>
                                      </p:stCondLst>
                                      <p:childTnLst>
                                        <p:animScale p14:bounceEnd="99000">
                                          <p:cBhvr>
                                            <p:cTn id="151" dur="1000" fill="hold"/>
                                            <p:tgtEl>
                                              <p:spTgt spid="30"/>
                                            </p:tgtEl>
                                          </p:cBhvr>
                                          <p:by x="110000" y="110000"/>
                                        </p:animScale>
                                      </p:childTnLst>
                                    </p:cTn>
                                  </p:par>
                                  <p:par>
                                    <p:cTn id="152" presetID="6" presetClass="emph" presetSubtype="0" fill="hold" nodeType="withEffect">
                                      <p:stCondLst>
                                        <p:cond delay="1450"/>
                                      </p:stCondLst>
                                      <p:childTnLst>
                                        <p:animScale>
                                          <p:cBhvr>
                                            <p:cTn id="153" dur="250" fill="hold"/>
                                            <p:tgtEl>
                                              <p:spTgt spid="30"/>
                                            </p:tgtEl>
                                          </p:cBhvr>
                                          <p:by x="91000" y="91000"/>
                                        </p:animScale>
                                      </p:childTnLst>
                                    </p:cTn>
                                  </p:par>
                                  <p:par>
                                    <p:cTn id="154" presetID="18" presetClass="entr" presetSubtype="3" fill="hold" nodeType="withEffect">
                                      <p:stCondLst>
                                        <p:cond delay="1500"/>
                                      </p:stCondLst>
                                      <p:childTnLst>
                                        <p:set>
                                          <p:cBhvr>
                                            <p:cTn id="155" dur="1" fill="hold">
                                              <p:stCondLst>
                                                <p:cond delay="0"/>
                                              </p:stCondLst>
                                            </p:cTn>
                                            <p:tgtEl>
                                              <p:spTgt spid="29"/>
                                            </p:tgtEl>
                                            <p:attrNameLst>
                                              <p:attrName>style.visibility</p:attrName>
                                            </p:attrNameLst>
                                          </p:cBhvr>
                                          <p:to>
                                            <p:strVal val="visible"/>
                                          </p:to>
                                        </p:set>
                                        <p:animEffect transition="in" filter="strips(upRight)">
                                          <p:cBhvr>
                                            <p:cTn id="156" dur="25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 grpId="0" animBg="1"/>
          <p:bldP spid="199" grpId="1" animBg="1"/>
          <p:bldP spid="199" grpId="2" animBg="1"/>
          <p:bldP spid="200" grpId="0" animBg="1"/>
          <p:bldP spid="200" grpId="1" animBg="1"/>
          <p:bldP spid="200" grpId="2" animBg="1"/>
          <p:bldP spid="201" grpId="0" animBg="1"/>
          <p:bldP spid="201" grpId="1" animBg="1"/>
          <p:bldP spid="201"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19"/>
                                            </p:tgtEl>
                                            <p:attrNameLst>
                                              <p:attrName>style.visibility</p:attrName>
                                            </p:attrNameLst>
                                          </p:cBhvr>
                                          <p:to>
                                            <p:strVal val="visible"/>
                                          </p:to>
                                        </p:set>
                                        <p:anim calcmode="lin" valueType="num">
                                          <p:cBhvr>
                                            <p:cTn id="54" dur="200" fill="hold"/>
                                            <p:tgtEl>
                                              <p:spTgt spid="19"/>
                                            </p:tgtEl>
                                            <p:attrNameLst>
                                              <p:attrName>ppt_w</p:attrName>
                                            </p:attrNameLst>
                                          </p:cBhvr>
                                          <p:tavLst>
                                            <p:tav tm="0">
                                              <p:val>
                                                <p:fltVal val="0"/>
                                              </p:val>
                                            </p:tav>
                                            <p:tav tm="100000">
                                              <p:val>
                                                <p:strVal val="#ppt_w"/>
                                              </p:val>
                                            </p:tav>
                                          </p:tavLst>
                                        </p:anim>
                                        <p:anim calcmode="lin" valueType="num">
                                          <p:cBhvr>
                                            <p:cTn id="55" dur="200" fill="hold"/>
                                            <p:tgtEl>
                                              <p:spTgt spid="19"/>
                                            </p:tgtEl>
                                            <p:attrNameLst>
                                              <p:attrName>ppt_h</p:attrName>
                                            </p:attrNameLst>
                                          </p:cBhvr>
                                          <p:tavLst>
                                            <p:tav tm="0">
                                              <p:val>
                                                <p:fltVal val="0"/>
                                              </p:val>
                                            </p:tav>
                                            <p:tav tm="100000">
                                              <p:val>
                                                <p:strVal val="#ppt_h"/>
                                              </p:val>
                                            </p:tav>
                                          </p:tavLst>
                                        </p:anim>
                                      </p:childTnLst>
                                    </p:cTn>
                                  </p:par>
                                  <p:par>
                                    <p:cTn id="56" presetID="6" presetClass="emph" presetSubtype="0" fill="hold" nodeType="withEffect">
                                      <p:stCondLst>
                                        <p:cond delay="600"/>
                                      </p:stCondLst>
                                      <p:childTnLst>
                                        <p:animScale>
                                          <p:cBhvr>
                                            <p:cTn id="57" dur="1000" fill="hold"/>
                                            <p:tgtEl>
                                              <p:spTgt spid="19"/>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19"/>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19"/>
                                            </p:tgtEl>
                                          </p:cBhvr>
                                          <p:by x="91000" y="91000"/>
                                        </p:animScale>
                                      </p:childTnLst>
                                    </p:cTn>
                                  </p:par>
                                  <p:par>
                                    <p:cTn id="62" presetID="23" presetClass="entr" presetSubtype="16" fill="hold" nodeType="withEffect">
                                      <p:stCondLst>
                                        <p:cond delay="600"/>
                                      </p:stCondLst>
                                      <p:childTnLst>
                                        <p:set>
                                          <p:cBhvr>
                                            <p:cTn id="63" dur="1" fill="hold">
                                              <p:stCondLst>
                                                <p:cond delay="0"/>
                                              </p:stCondLst>
                                            </p:cTn>
                                            <p:tgtEl>
                                              <p:spTgt spid="26"/>
                                            </p:tgtEl>
                                            <p:attrNameLst>
                                              <p:attrName>style.visibility</p:attrName>
                                            </p:attrNameLst>
                                          </p:cBhvr>
                                          <p:to>
                                            <p:strVal val="visible"/>
                                          </p:to>
                                        </p:set>
                                        <p:anim calcmode="lin" valueType="num">
                                          <p:cBhvr>
                                            <p:cTn id="64" dur="200" fill="hold"/>
                                            <p:tgtEl>
                                              <p:spTgt spid="26"/>
                                            </p:tgtEl>
                                            <p:attrNameLst>
                                              <p:attrName>ppt_w</p:attrName>
                                            </p:attrNameLst>
                                          </p:cBhvr>
                                          <p:tavLst>
                                            <p:tav tm="0">
                                              <p:val>
                                                <p:fltVal val="0"/>
                                              </p:val>
                                            </p:tav>
                                            <p:tav tm="100000">
                                              <p:val>
                                                <p:strVal val="#ppt_w"/>
                                              </p:val>
                                            </p:tav>
                                          </p:tavLst>
                                        </p:anim>
                                        <p:anim calcmode="lin" valueType="num">
                                          <p:cBhvr>
                                            <p:cTn id="65" dur="200" fill="hold"/>
                                            <p:tgtEl>
                                              <p:spTgt spid="26"/>
                                            </p:tgtEl>
                                            <p:attrNameLst>
                                              <p:attrName>ppt_h</p:attrName>
                                            </p:attrNameLst>
                                          </p:cBhvr>
                                          <p:tavLst>
                                            <p:tav tm="0">
                                              <p:val>
                                                <p:fltVal val="0"/>
                                              </p:val>
                                            </p:tav>
                                            <p:tav tm="100000">
                                              <p:val>
                                                <p:strVal val="#ppt_h"/>
                                              </p:val>
                                            </p:tav>
                                          </p:tavLst>
                                        </p:anim>
                                      </p:childTnLst>
                                    </p:cTn>
                                  </p:par>
                                  <p:par>
                                    <p:cTn id="66" presetID="6" presetClass="emph" presetSubtype="0" fill="hold" nodeType="withEffect">
                                      <p:stCondLst>
                                        <p:cond delay="600"/>
                                      </p:stCondLst>
                                      <p:childTnLst>
                                        <p:animScale>
                                          <p:cBhvr>
                                            <p:cTn id="67" dur="1000" fill="hold"/>
                                            <p:tgtEl>
                                              <p:spTgt spid="26"/>
                                            </p:tgtEl>
                                          </p:cBhvr>
                                          <p:by x="110000" y="110000"/>
                                        </p:animScale>
                                      </p:childTnLst>
                                    </p:cTn>
                                  </p:par>
                                  <p:par>
                                    <p:cTn id="68" presetID="64" presetClass="path" presetSubtype="0" decel="100000" fill="hold" nodeType="withEffect">
                                      <p:stCondLst>
                                        <p:cond delay="600"/>
                                      </p:stCondLst>
                                      <p:childTnLst>
                                        <p:animMotion origin="layout" path="M -8.33333E-7 0.43657 L -8.33333E-7 4.81481E-6 " pathEditMode="relative" rAng="0" ptsTypes="AA">
                                          <p:cBhvr>
                                            <p:cTn id="69" dur="250" fill="hold"/>
                                            <p:tgtEl>
                                              <p:spTgt spid="26"/>
                                            </p:tgtEl>
                                            <p:attrNameLst>
                                              <p:attrName>ppt_x</p:attrName>
                                              <p:attrName>ppt_y</p:attrName>
                                            </p:attrNameLst>
                                          </p:cBhvr>
                                          <p:rCtr x="0" y="-21829"/>
                                        </p:animMotion>
                                      </p:childTnLst>
                                    </p:cTn>
                                  </p:par>
                                  <p:par>
                                    <p:cTn id="70" presetID="6" presetClass="emph" presetSubtype="0" accel="50000" decel="50000" fill="hold" nodeType="withEffect">
                                      <p:stCondLst>
                                        <p:cond delay="600"/>
                                      </p:stCondLst>
                                      <p:childTnLst>
                                        <p:animScale>
                                          <p:cBhvr>
                                            <p:cTn id="71" dur="250" fill="hold"/>
                                            <p:tgtEl>
                                              <p:spTgt spid="26"/>
                                            </p:tgtEl>
                                          </p:cBhvr>
                                          <p:by x="91000" y="91000"/>
                                        </p:animScale>
                                      </p:childTnLst>
                                    </p:cTn>
                                  </p:par>
                                  <p:par>
                                    <p:cTn id="72" presetID="23" presetClass="entr" presetSubtype="16" fill="hold" nodeType="withEffect">
                                      <p:stCondLst>
                                        <p:cond delay="850"/>
                                      </p:stCondLst>
                                      <p:childTnLst>
                                        <p:set>
                                          <p:cBhvr>
                                            <p:cTn id="73" dur="1" fill="hold">
                                              <p:stCondLst>
                                                <p:cond delay="0"/>
                                              </p:stCondLst>
                                            </p:cTn>
                                            <p:tgtEl>
                                              <p:spTgt spid="5"/>
                                            </p:tgtEl>
                                            <p:attrNameLst>
                                              <p:attrName>style.visibility</p:attrName>
                                            </p:attrNameLst>
                                          </p:cBhvr>
                                          <p:to>
                                            <p:strVal val="visible"/>
                                          </p:to>
                                        </p:set>
                                        <p:anim calcmode="lin" valueType="num">
                                          <p:cBhvr>
                                            <p:cTn id="74" dur="200" fill="hold"/>
                                            <p:tgtEl>
                                              <p:spTgt spid="5"/>
                                            </p:tgtEl>
                                            <p:attrNameLst>
                                              <p:attrName>ppt_w</p:attrName>
                                            </p:attrNameLst>
                                          </p:cBhvr>
                                          <p:tavLst>
                                            <p:tav tm="0">
                                              <p:val>
                                                <p:fltVal val="0"/>
                                              </p:val>
                                            </p:tav>
                                            <p:tav tm="100000">
                                              <p:val>
                                                <p:strVal val="#ppt_w"/>
                                              </p:val>
                                            </p:tav>
                                          </p:tavLst>
                                        </p:anim>
                                        <p:anim calcmode="lin" valueType="num">
                                          <p:cBhvr>
                                            <p:cTn id="75" dur="200" fill="hold"/>
                                            <p:tgtEl>
                                              <p:spTgt spid="5"/>
                                            </p:tgtEl>
                                            <p:attrNameLst>
                                              <p:attrName>ppt_h</p:attrName>
                                            </p:attrNameLst>
                                          </p:cBhvr>
                                          <p:tavLst>
                                            <p:tav tm="0">
                                              <p:val>
                                                <p:fltVal val="0"/>
                                              </p:val>
                                            </p:tav>
                                            <p:tav tm="100000">
                                              <p:val>
                                                <p:strVal val="#ppt_h"/>
                                              </p:val>
                                            </p:tav>
                                          </p:tavLst>
                                        </p:anim>
                                      </p:childTnLst>
                                    </p:cTn>
                                  </p:par>
                                  <p:par>
                                    <p:cTn id="76" presetID="6" presetClass="emph" presetSubtype="0" fill="hold" nodeType="withEffect">
                                      <p:stCondLst>
                                        <p:cond delay="850"/>
                                      </p:stCondLst>
                                      <p:childTnLst>
                                        <p:animScale>
                                          <p:cBhvr>
                                            <p:cTn id="77" dur="1000" fill="hold"/>
                                            <p:tgtEl>
                                              <p:spTgt spid="5"/>
                                            </p:tgtEl>
                                          </p:cBhvr>
                                          <p:by x="110000" y="110000"/>
                                        </p:animScale>
                                      </p:childTnLst>
                                    </p:cTn>
                                  </p:par>
                                  <p:par>
                                    <p:cTn id="78" presetID="64" presetClass="path" presetSubtype="0" decel="100000" fill="hold" nodeType="withEffect">
                                      <p:stCondLst>
                                        <p:cond delay="850"/>
                                      </p:stCondLst>
                                      <p:childTnLst>
                                        <p:animMotion origin="layout" path="M -8.33333E-7 0.43657 L -8.33333E-7 4.81481E-6 " pathEditMode="relative" rAng="0" ptsTypes="AA">
                                          <p:cBhvr>
                                            <p:cTn id="79" dur="250" fill="hold"/>
                                            <p:tgtEl>
                                              <p:spTgt spid="5"/>
                                            </p:tgtEl>
                                            <p:attrNameLst>
                                              <p:attrName>ppt_x</p:attrName>
                                              <p:attrName>ppt_y</p:attrName>
                                            </p:attrNameLst>
                                          </p:cBhvr>
                                          <p:rCtr x="0" y="-21829"/>
                                        </p:animMotion>
                                      </p:childTnLst>
                                    </p:cTn>
                                  </p:par>
                                  <p:par>
                                    <p:cTn id="80" presetID="6" presetClass="emph" presetSubtype="0" accel="50000" decel="50000" fill="hold" nodeType="withEffect">
                                      <p:stCondLst>
                                        <p:cond delay="850"/>
                                      </p:stCondLst>
                                      <p:childTnLst>
                                        <p:animScale>
                                          <p:cBhvr>
                                            <p:cTn id="81" dur="250" fill="hold"/>
                                            <p:tgtEl>
                                              <p:spTgt spid="5"/>
                                            </p:tgtEl>
                                          </p:cBhvr>
                                          <p:by x="91000" y="91000"/>
                                        </p:animScale>
                                      </p:childTnLst>
                                    </p:cTn>
                                  </p:par>
                                  <p:par>
                                    <p:cTn id="82" presetID="23" presetClass="entr" presetSubtype="16" fill="hold" nodeType="withEffect">
                                      <p:stCondLst>
                                        <p:cond delay="850"/>
                                      </p:stCondLst>
                                      <p:childTnLst>
                                        <p:set>
                                          <p:cBhvr>
                                            <p:cTn id="83" dur="1" fill="hold">
                                              <p:stCondLst>
                                                <p:cond delay="0"/>
                                              </p:stCondLst>
                                            </p:cTn>
                                            <p:tgtEl>
                                              <p:spTgt spid="27"/>
                                            </p:tgtEl>
                                            <p:attrNameLst>
                                              <p:attrName>style.visibility</p:attrName>
                                            </p:attrNameLst>
                                          </p:cBhvr>
                                          <p:to>
                                            <p:strVal val="visible"/>
                                          </p:to>
                                        </p:set>
                                        <p:anim calcmode="lin" valueType="num">
                                          <p:cBhvr>
                                            <p:cTn id="84" dur="200" fill="hold"/>
                                            <p:tgtEl>
                                              <p:spTgt spid="27"/>
                                            </p:tgtEl>
                                            <p:attrNameLst>
                                              <p:attrName>ppt_w</p:attrName>
                                            </p:attrNameLst>
                                          </p:cBhvr>
                                          <p:tavLst>
                                            <p:tav tm="0">
                                              <p:val>
                                                <p:fltVal val="0"/>
                                              </p:val>
                                            </p:tav>
                                            <p:tav tm="100000">
                                              <p:val>
                                                <p:strVal val="#ppt_w"/>
                                              </p:val>
                                            </p:tav>
                                          </p:tavLst>
                                        </p:anim>
                                        <p:anim calcmode="lin" valueType="num">
                                          <p:cBhvr>
                                            <p:cTn id="85" dur="200" fill="hold"/>
                                            <p:tgtEl>
                                              <p:spTgt spid="27"/>
                                            </p:tgtEl>
                                            <p:attrNameLst>
                                              <p:attrName>ppt_h</p:attrName>
                                            </p:attrNameLst>
                                          </p:cBhvr>
                                          <p:tavLst>
                                            <p:tav tm="0">
                                              <p:val>
                                                <p:fltVal val="0"/>
                                              </p:val>
                                            </p:tav>
                                            <p:tav tm="100000">
                                              <p:val>
                                                <p:strVal val="#ppt_h"/>
                                              </p:val>
                                            </p:tav>
                                          </p:tavLst>
                                        </p:anim>
                                      </p:childTnLst>
                                    </p:cTn>
                                  </p:par>
                                  <p:par>
                                    <p:cTn id="86" presetID="6" presetClass="emph" presetSubtype="0" fill="hold" nodeType="withEffect">
                                      <p:stCondLst>
                                        <p:cond delay="850"/>
                                      </p:stCondLst>
                                      <p:childTnLst>
                                        <p:animScale>
                                          <p:cBhvr>
                                            <p:cTn id="87" dur="1000" fill="hold"/>
                                            <p:tgtEl>
                                              <p:spTgt spid="27"/>
                                            </p:tgtEl>
                                          </p:cBhvr>
                                          <p:by x="110000" y="110000"/>
                                        </p:animScale>
                                      </p:childTnLst>
                                    </p:cTn>
                                  </p:par>
                                  <p:par>
                                    <p:cTn id="88" presetID="64" presetClass="path" presetSubtype="0" decel="100000" fill="hold" nodeType="withEffect">
                                      <p:stCondLst>
                                        <p:cond delay="850"/>
                                      </p:stCondLst>
                                      <p:childTnLst>
                                        <p:animMotion origin="layout" path="M -8.33333E-7 0.43657 L -8.33333E-7 4.81481E-6 " pathEditMode="relative" rAng="0" ptsTypes="AA">
                                          <p:cBhvr>
                                            <p:cTn id="89" dur="250" fill="hold"/>
                                            <p:tgtEl>
                                              <p:spTgt spid="27"/>
                                            </p:tgtEl>
                                            <p:attrNameLst>
                                              <p:attrName>ppt_x</p:attrName>
                                              <p:attrName>ppt_y</p:attrName>
                                            </p:attrNameLst>
                                          </p:cBhvr>
                                          <p:rCtr x="0" y="-21829"/>
                                        </p:animMotion>
                                      </p:childTnLst>
                                    </p:cTn>
                                  </p:par>
                                  <p:par>
                                    <p:cTn id="90" presetID="6" presetClass="emph" presetSubtype="0" accel="50000" decel="50000" fill="hold" nodeType="withEffect">
                                      <p:stCondLst>
                                        <p:cond delay="850"/>
                                      </p:stCondLst>
                                      <p:childTnLst>
                                        <p:animScale>
                                          <p:cBhvr>
                                            <p:cTn id="91" dur="250" fill="hold"/>
                                            <p:tgtEl>
                                              <p:spTgt spid="27"/>
                                            </p:tgtEl>
                                          </p:cBhvr>
                                          <p:by x="91000" y="91000"/>
                                        </p:animScale>
                                      </p:childTnLst>
                                    </p:cTn>
                                  </p:par>
                                  <p:par>
                                    <p:cTn id="92" presetID="23" presetClass="entr" presetSubtype="16" fill="hold" grpId="0" nodeType="withEffect">
                                      <p:stCondLst>
                                        <p:cond delay="950"/>
                                      </p:stCondLst>
                                      <p:childTnLst>
                                        <p:set>
                                          <p:cBhvr>
                                            <p:cTn id="93" dur="1" fill="hold">
                                              <p:stCondLst>
                                                <p:cond delay="0"/>
                                              </p:stCondLst>
                                            </p:cTn>
                                            <p:tgtEl>
                                              <p:spTgt spid="199"/>
                                            </p:tgtEl>
                                            <p:attrNameLst>
                                              <p:attrName>style.visibility</p:attrName>
                                            </p:attrNameLst>
                                          </p:cBhvr>
                                          <p:to>
                                            <p:strVal val="visible"/>
                                          </p:to>
                                        </p:set>
                                        <p:anim calcmode="lin" valueType="num">
                                          <p:cBhvr>
                                            <p:cTn id="94" dur="250" fill="hold"/>
                                            <p:tgtEl>
                                              <p:spTgt spid="199"/>
                                            </p:tgtEl>
                                            <p:attrNameLst>
                                              <p:attrName>ppt_w</p:attrName>
                                            </p:attrNameLst>
                                          </p:cBhvr>
                                          <p:tavLst>
                                            <p:tav tm="0">
                                              <p:val>
                                                <p:fltVal val="0"/>
                                              </p:val>
                                            </p:tav>
                                            <p:tav tm="100000">
                                              <p:val>
                                                <p:strVal val="#ppt_w"/>
                                              </p:val>
                                            </p:tav>
                                          </p:tavLst>
                                        </p:anim>
                                        <p:anim calcmode="lin" valueType="num">
                                          <p:cBhvr>
                                            <p:cTn id="95" dur="250" fill="hold"/>
                                            <p:tgtEl>
                                              <p:spTgt spid="199"/>
                                            </p:tgtEl>
                                            <p:attrNameLst>
                                              <p:attrName>ppt_h</p:attrName>
                                            </p:attrNameLst>
                                          </p:cBhvr>
                                          <p:tavLst>
                                            <p:tav tm="0">
                                              <p:val>
                                                <p:fltVal val="0"/>
                                              </p:val>
                                            </p:tav>
                                            <p:tav tm="100000">
                                              <p:val>
                                                <p:strVal val="#ppt_h"/>
                                              </p:val>
                                            </p:tav>
                                          </p:tavLst>
                                        </p:anim>
                                      </p:childTnLst>
                                    </p:cTn>
                                  </p:par>
                                  <p:par>
                                    <p:cTn id="96" presetID="6" presetClass="emph" presetSubtype="0" fill="hold" grpId="1" nodeType="withEffect">
                                      <p:stCondLst>
                                        <p:cond delay="950"/>
                                      </p:stCondLst>
                                      <p:childTnLst>
                                        <p:animScale>
                                          <p:cBhvr>
                                            <p:cTn id="97" dur="1000" fill="hold"/>
                                            <p:tgtEl>
                                              <p:spTgt spid="199"/>
                                            </p:tgtEl>
                                          </p:cBhvr>
                                          <p:by x="110000" y="110000"/>
                                        </p:animScale>
                                      </p:childTnLst>
                                    </p:cTn>
                                  </p:par>
                                  <p:par>
                                    <p:cTn id="98" presetID="6" presetClass="emph" presetSubtype="0" fill="hold" grpId="2" nodeType="withEffect">
                                      <p:stCondLst>
                                        <p:cond delay="950"/>
                                      </p:stCondLst>
                                      <p:childTnLst>
                                        <p:animScale>
                                          <p:cBhvr>
                                            <p:cTn id="99" dur="250" fill="hold"/>
                                            <p:tgtEl>
                                              <p:spTgt spid="199"/>
                                            </p:tgtEl>
                                          </p:cBhvr>
                                          <p:by x="91000" y="91000"/>
                                        </p:animScale>
                                      </p:childTnLst>
                                    </p:cTn>
                                  </p:par>
                                  <p:par>
                                    <p:cTn id="100" presetID="23" presetClass="entr" presetSubtype="16" fill="hold" grpId="0" nodeType="withEffect">
                                      <p:stCondLst>
                                        <p:cond delay="950"/>
                                      </p:stCondLst>
                                      <p:childTnLst>
                                        <p:set>
                                          <p:cBhvr>
                                            <p:cTn id="101" dur="1" fill="hold">
                                              <p:stCondLst>
                                                <p:cond delay="0"/>
                                              </p:stCondLst>
                                            </p:cTn>
                                            <p:tgtEl>
                                              <p:spTgt spid="200"/>
                                            </p:tgtEl>
                                            <p:attrNameLst>
                                              <p:attrName>style.visibility</p:attrName>
                                            </p:attrNameLst>
                                          </p:cBhvr>
                                          <p:to>
                                            <p:strVal val="visible"/>
                                          </p:to>
                                        </p:set>
                                        <p:anim calcmode="lin" valueType="num">
                                          <p:cBhvr>
                                            <p:cTn id="102" dur="250" fill="hold"/>
                                            <p:tgtEl>
                                              <p:spTgt spid="200"/>
                                            </p:tgtEl>
                                            <p:attrNameLst>
                                              <p:attrName>ppt_w</p:attrName>
                                            </p:attrNameLst>
                                          </p:cBhvr>
                                          <p:tavLst>
                                            <p:tav tm="0">
                                              <p:val>
                                                <p:fltVal val="0"/>
                                              </p:val>
                                            </p:tav>
                                            <p:tav tm="100000">
                                              <p:val>
                                                <p:strVal val="#ppt_w"/>
                                              </p:val>
                                            </p:tav>
                                          </p:tavLst>
                                        </p:anim>
                                        <p:anim calcmode="lin" valueType="num">
                                          <p:cBhvr>
                                            <p:cTn id="103" dur="250" fill="hold"/>
                                            <p:tgtEl>
                                              <p:spTgt spid="200"/>
                                            </p:tgtEl>
                                            <p:attrNameLst>
                                              <p:attrName>ppt_h</p:attrName>
                                            </p:attrNameLst>
                                          </p:cBhvr>
                                          <p:tavLst>
                                            <p:tav tm="0">
                                              <p:val>
                                                <p:fltVal val="0"/>
                                              </p:val>
                                            </p:tav>
                                            <p:tav tm="100000">
                                              <p:val>
                                                <p:strVal val="#ppt_h"/>
                                              </p:val>
                                            </p:tav>
                                          </p:tavLst>
                                        </p:anim>
                                      </p:childTnLst>
                                    </p:cTn>
                                  </p:par>
                                  <p:par>
                                    <p:cTn id="104" presetID="6" presetClass="emph" presetSubtype="0" fill="hold" grpId="1" nodeType="withEffect">
                                      <p:stCondLst>
                                        <p:cond delay="950"/>
                                      </p:stCondLst>
                                      <p:childTnLst>
                                        <p:animScale>
                                          <p:cBhvr>
                                            <p:cTn id="105" dur="1000" fill="hold"/>
                                            <p:tgtEl>
                                              <p:spTgt spid="200"/>
                                            </p:tgtEl>
                                          </p:cBhvr>
                                          <p:by x="110000" y="110000"/>
                                        </p:animScale>
                                      </p:childTnLst>
                                    </p:cTn>
                                  </p:par>
                                  <p:par>
                                    <p:cTn id="106" presetID="6" presetClass="emph" presetSubtype="0" fill="hold" grpId="2" nodeType="withEffect">
                                      <p:stCondLst>
                                        <p:cond delay="950"/>
                                      </p:stCondLst>
                                      <p:childTnLst>
                                        <p:animScale>
                                          <p:cBhvr>
                                            <p:cTn id="107" dur="250" fill="hold"/>
                                            <p:tgtEl>
                                              <p:spTgt spid="200"/>
                                            </p:tgtEl>
                                          </p:cBhvr>
                                          <p:by x="91000" y="91000"/>
                                        </p:animScale>
                                      </p:childTnLst>
                                    </p:cTn>
                                  </p:par>
                                  <p:par>
                                    <p:cTn id="108" presetID="23" presetClass="entr" presetSubtype="16" fill="hold" grpId="0" nodeType="withEffect">
                                      <p:stCondLst>
                                        <p:cond delay="1050"/>
                                      </p:stCondLst>
                                      <p:childTnLst>
                                        <p:set>
                                          <p:cBhvr>
                                            <p:cTn id="109" dur="1" fill="hold">
                                              <p:stCondLst>
                                                <p:cond delay="0"/>
                                              </p:stCondLst>
                                            </p:cTn>
                                            <p:tgtEl>
                                              <p:spTgt spid="201"/>
                                            </p:tgtEl>
                                            <p:attrNameLst>
                                              <p:attrName>style.visibility</p:attrName>
                                            </p:attrNameLst>
                                          </p:cBhvr>
                                          <p:to>
                                            <p:strVal val="visible"/>
                                          </p:to>
                                        </p:set>
                                        <p:anim calcmode="lin" valueType="num">
                                          <p:cBhvr>
                                            <p:cTn id="110" dur="250" fill="hold"/>
                                            <p:tgtEl>
                                              <p:spTgt spid="201"/>
                                            </p:tgtEl>
                                            <p:attrNameLst>
                                              <p:attrName>ppt_w</p:attrName>
                                            </p:attrNameLst>
                                          </p:cBhvr>
                                          <p:tavLst>
                                            <p:tav tm="0">
                                              <p:val>
                                                <p:fltVal val="0"/>
                                              </p:val>
                                            </p:tav>
                                            <p:tav tm="100000">
                                              <p:val>
                                                <p:strVal val="#ppt_w"/>
                                              </p:val>
                                            </p:tav>
                                          </p:tavLst>
                                        </p:anim>
                                        <p:anim calcmode="lin" valueType="num">
                                          <p:cBhvr>
                                            <p:cTn id="111" dur="250" fill="hold"/>
                                            <p:tgtEl>
                                              <p:spTgt spid="201"/>
                                            </p:tgtEl>
                                            <p:attrNameLst>
                                              <p:attrName>ppt_h</p:attrName>
                                            </p:attrNameLst>
                                          </p:cBhvr>
                                          <p:tavLst>
                                            <p:tav tm="0">
                                              <p:val>
                                                <p:fltVal val="0"/>
                                              </p:val>
                                            </p:tav>
                                            <p:tav tm="100000">
                                              <p:val>
                                                <p:strVal val="#ppt_h"/>
                                              </p:val>
                                            </p:tav>
                                          </p:tavLst>
                                        </p:anim>
                                      </p:childTnLst>
                                    </p:cTn>
                                  </p:par>
                                  <p:par>
                                    <p:cTn id="112" presetID="6" presetClass="emph" presetSubtype="0" fill="hold" grpId="1" nodeType="withEffect">
                                      <p:stCondLst>
                                        <p:cond delay="1050"/>
                                      </p:stCondLst>
                                      <p:childTnLst>
                                        <p:animScale>
                                          <p:cBhvr>
                                            <p:cTn id="113" dur="1000" fill="hold"/>
                                            <p:tgtEl>
                                              <p:spTgt spid="201"/>
                                            </p:tgtEl>
                                          </p:cBhvr>
                                          <p:by x="110000" y="110000"/>
                                        </p:animScale>
                                      </p:childTnLst>
                                    </p:cTn>
                                  </p:par>
                                  <p:par>
                                    <p:cTn id="114" presetID="6" presetClass="emph" presetSubtype="0" fill="hold" grpId="2" nodeType="withEffect">
                                      <p:stCondLst>
                                        <p:cond delay="1050"/>
                                      </p:stCondLst>
                                      <p:childTnLst>
                                        <p:animScale>
                                          <p:cBhvr>
                                            <p:cTn id="115" dur="250" fill="hold"/>
                                            <p:tgtEl>
                                              <p:spTgt spid="201"/>
                                            </p:tgtEl>
                                          </p:cBhvr>
                                          <p:by x="91000" y="91000"/>
                                        </p:animScale>
                                      </p:childTnLst>
                                    </p:cTn>
                                  </p:par>
                                  <p:par>
                                    <p:cTn id="116" presetID="18" presetClass="entr" presetSubtype="3" fill="hold" nodeType="withEffect">
                                      <p:stCondLst>
                                        <p:cond delay="1250"/>
                                      </p:stCondLst>
                                      <p:childTnLst>
                                        <p:set>
                                          <p:cBhvr>
                                            <p:cTn id="117" dur="1" fill="hold">
                                              <p:stCondLst>
                                                <p:cond delay="0"/>
                                              </p:stCondLst>
                                            </p:cTn>
                                            <p:tgtEl>
                                              <p:spTgt spid="32"/>
                                            </p:tgtEl>
                                            <p:attrNameLst>
                                              <p:attrName>style.visibility</p:attrName>
                                            </p:attrNameLst>
                                          </p:cBhvr>
                                          <p:to>
                                            <p:strVal val="visible"/>
                                          </p:to>
                                        </p:set>
                                        <p:animEffect transition="in" filter="strips(upRight)">
                                          <p:cBhvr>
                                            <p:cTn id="118" dur="250"/>
                                            <p:tgtEl>
                                              <p:spTgt spid="32"/>
                                            </p:tgtEl>
                                          </p:cBhvr>
                                        </p:animEffect>
                                      </p:childTnLst>
                                    </p:cTn>
                                  </p:par>
                                  <p:par>
                                    <p:cTn id="119" presetID="23" presetClass="entr" presetSubtype="16" fill="hold" nodeType="withEffect">
                                      <p:stCondLst>
                                        <p:cond delay="130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250" fill="hold"/>
                                            <p:tgtEl>
                                              <p:spTgt spid="33"/>
                                            </p:tgtEl>
                                            <p:attrNameLst>
                                              <p:attrName>ppt_w</p:attrName>
                                            </p:attrNameLst>
                                          </p:cBhvr>
                                          <p:tavLst>
                                            <p:tav tm="0">
                                              <p:val>
                                                <p:fltVal val="0"/>
                                              </p:val>
                                            </p:tav>
                                            <p:tav tm="100000">
                                              <p:val>
                                                <p:strVal val="#ppt_w"/>
                                              </p:val>
                                            </p:tav>
                                          </p:tavLst>
                                        </p:anim>
                                        <p:anim calcmode="lin" valueType="num">
                                          <p:cBhvr>
                                            <p:cTn id="122" dur="250" fill="hold"/>
                                            <p:tgtEl>
                                              <p:spTgt spid="33"/>
                                            </p:tgtEl>
                                            <p:attrNameLst>
                                              <p:attrName>ppt_h</p:attrName>
                                            </p:attrNameLst>
                                          </p:cBhvr>
                                          <p:tavLst>
                                            <p:tav tm="0">
                                              <p:val>
                                                <p:fltVal val="0"/>
                                              </p:val>
                                            </p:tav>
                                            <p:tav tm="100000">
                                              <p:val>
                                                <p:strVal val="#ppt_h"/>
                                              </p:val>
                                            </p:tav>
                                          </p:tavLst>
                                        </p:anim>
                                      </p:childTnLst>
                                    </p:cTn>
                                  </p:par>
                                  <p:par>
                                    <p:cTn id="123" presetID="6" presetClass="emph" presetSubtype="0" fill="hold" nodeType="withEffect">
                                      <p:stCondLst>
                                        <p:cond delay="1300"/>
                                      </p:stCondLst>
                                      <p:childTnLst>
                                        <p:animScale>
                                          <p:cBhvr>
                                            <p:cTn id="124" dur="1000" fill="hold"/>
                                            <p:tgtEl>
                                              <p:spTgt spid="33"/>
                                            </p:tgtEl>
                                          </p:cBhvr>
                                          <p:by x="110000" y="110000"/>
                                        </p:animScale>
                                      </p:childTnLst>
                                    </p:cTn>
                                  </p:par>
                                  <p:par>
                                    <p:cTn id="125" presetID="6" presetClass="emph" presetSubtype="0" fill="hold" nodeType="withEffect">
                                      <p:stCondLst>
                                        <p:cond delay="1300"/>
                                      </p:stCondLst>
                                      <p:childTnLst>
                                        <p:animScale>
                                          <p:cBhvr>
                                            <p:cTn id="126" dur="250" fill="hold"/>
                                            <p:tgtEl>
                                              <p:spTgt spid="33"/>
                                            </p:tgtEl>
                                          </p:cBhvr>
                                          <p:by x="91000" y="91000"/>
                                        </p:animScale>
                                      </p:childTnLst>
                                    </p:cTn>
                                  </p:par>
                                  <p:par>
                                    <p:cTn id="127" presetID="23" presetClass="entr" presetSubtype="16" fill="hold" nodeType="withEffect">
                                      <p:stCondLst>
                                        <p:cond delay="1350"/>
                                      </p:stCondLst>
                                      <p:childTnLst>
                                        <p:set>
                                          <p:cBhvr>
                                            <p:cTn id="128" dur="1" fill="hold">
                                              <p:stCondLst>
                                                <p:cond delay="0"/>
                                              </p:stCondLst>
                                            </p:cTn>
                                            <p:tgtEl>
                                              <p:spTgt spid="31"/>
                                            </p:tgtEl>
                                            <p:attrNameLst>
                                              <p:attrName>style.visibility</p:attrName>
                                            </p:attrNameLst>
                                          </p:cBhvr>
                                          <p:to>
                                            <p:strVal val="visible"/>
                                          </p:to>
                                        </p:set>
                                        <p:anim calcmode="lin" valueType="num">
                                          <p:cBhvr>
                                            <p:cTn id="129" dur="250" fill="hold"/>
                                            <p:tgtEl>
                                              <p:spTgt spid="31"/>
                                            </p:tgtEl>
                                            <p:attrNameLst>
                                              <p:attrName>ppt_w</p:attrName>
                                            </p:attrNameLst>
                                          </p:cBhvr>
                                          <p:tavLst>
                                            <p:tav tm="0">
                                              <p:val>
                                                <p:fltVal val="0"/>
                                              </p:val>
                                            </p:tav>
                                            <p:tav tm="100000">
                                              <p:val>
                                                <p:strVal val="#ppt_w"/>
                                              </p:val>
                                            </p:tav>
                                          </p:tavLst>
                                        </p:anim>
                                        <p:anim calcmode="lin" valueType="num">
                                          <p:cBhvr>
                                            <p:cTn id="130" dur="250" fill="hold"/>
                                            <p:tgtEl>
                                              <p:spTgt spid="31"/>
                                            </p:tgtEl>
                                            <p:attrNameLst>
                                              <p:attrName>ppt_h</p:attrName>
                                            </p:attrNameLst>
                                          </p:cBhvr>
                                          <p:tavLst>
                                            <p:tav tm="0">
                                              <p:val>
                                                <p:fltVal val="0"/>
                                              </p:val>
                                            </p:tav>
                                            <p:tav tm="100000">
                                              <p:val>
                                                <p:strVal val="#ppt_h"/>
                                              </p:val>
                                            </p:tav>
                                          </p:tavLst>
                                        </p:anim>
                                      </p:childTnLst>
                                    </p:cTn>
                                  </p:par>
                                  <p:par>
                                    <p:cTn id="131" presetID="6" presetClass="emph" presetSubtype="0" fill="hold" nodeType="withEffect">
                                      <p:stCondLst>
                                        <p:cond delay="1350"/>
                                      </p:stCondLst>
                                      <p:childTnLst>
                                        <p:animScale>
                                          <p:cBhvr>
                                            <p:cTn id="132" dur="1000" fill="hold"/>
                                            <p:tgtEl>
                                              <p:spTgt spid="31"/>
                                            </p:tgtEl>
                                          </p:cBhvr>
                                          <p:by x="110000" y="110000"/>
                                        </p:animScale>
                                      </p:childTnLst>
                                    </p:cTn>
                                  </p:par>
                                  <p:par>
                                    <p:cTn id="133" presetID="6" presetClass="emph" presetSubtype="0" fill="hold" nodeType="withEffect">
                                      <p:stCondLst>
                                        <p:cond delay="1350"/>
                                      </p:stCondLst>
                                      <p:childTnLst>
                                        <p:animScale>
                                          <p:cBhvr>
                                            <p:cTn id="134" dur="250" fill="hold"/>
                                            <p:tgtEl>
                                              <p:spTgt spid="31"/>
                                            </p:tgtEl>
                                          </p:cBhvr>
                                          <p:by x="91000" y="91000"/>
                                        </p:animScale>
                                      </p:childTnLst>
                                    </p:cTn>
                                  </p:par>
                                  <p:par>
                                    <p:cTn id="135" presetID="18" presetClass="entr" presetSubtype="6" fill="hold" nodeType="withEffect">
                                      <p:stCondLst>
                                        <p:cond delay="1350"/>
                                      </p:stCondLst>
                                      <p:childTnLst>
                                        <p:set>
                                          <p:cBhvr>
                                            <p:cTn id="136" dur="1" fill="hold">
                                              <p:stCondLst>
                                                <p:cond delay="0"/>
                                              </p:stCondLst>
                                            </p:cTn>
                                            <p:tgtEl>
                                              <p:spTgt spid="34"/>
                                            </p:tgtEl>
                                            <p:attrNameLst>
                                              <p:attrName>style.visibility</p:attrName>
                                            </p:attrNameLst>
                                          </p:cBhvr>
                                          <p:to>
                                            <p:strVal val="visible"/>
                                          </p:to>
                                        </p:set>
                                        <p:animEffect transition="in" filter="strips(downRight)">
                                          <p:cBhvr>
                                            <p:cTn id="137" dur="250"/>
                                            <p:tgtEl>
                                              <p:spTgt spid="34"/>
                                            </p:tgtEl>
                                          </p:cBhvr>
                                        </p:animEffect>
                                      </p:childTnLst>
                                    </p:cTn>
                                  </p:par>
                                  <p:par>
                                    <p:cTn id="138" presetID="23" presetClass="entr" presetSubtype="16" fill="hold" nodeType="withEffect">
                                      <p:stCondLst>
                                        <p:cond delay="1400"/>
                                      </p:stCondLst>
                                      <p:childTnLst>
                                        <p:set>
                                          <p:cBhvr>
                                            <p:cTn id="139" dur="1" fill="hold">
                                              <p:stCondLst>
                                                <p:cond delay="0"/>
                                              </p:stCondLst>
                                            </p:cTn>
                                            <p:tgtEl>
                                              <p:spTgt spid="28"/>
                                            </p:tgtEl>
                                            <p:attrNameLst>
                                              <p:attrName>style.visibility</p:attrName>
                                            </p:attrNameLst>
                                          </p:cBhvr>
                                          <p:to>
                                            <p:strVal val="visible"/>
                                          </p:to>
                                        </p:set>
                                        <p:anim calcmode="lin" valueType="num">
                                          <p:cBhvr>
                                            <p:cTn id="140" dur="250" fill="hold"/>
                                            <p:tgtEl>
                                              <p:spTgt spid="28"/>
                                            </p:tgtEl>
                                            <p:attrNameLst>
                                              <p:attrName>ppt_w</p:attrName>
                                            </p:attrNameLst>
                                          </p:cBhvr>
                                          <p:tavLst>
                                            <p:tav tm="0">
                                              <p:val>
                                                <p:fltVal val="0"/>
                                              </p:val>
                                            </p:tav>
                                            <p:tav tm="100000">
                                              <p:val>
                                                <p:strVal val="#ppt_w"/>
                                              </p:val>
                                            </p:tav>
                                          </p:tavLst>
                                        </p:anim>
                                        <p:anim calcmode="lin" valueType="num">
                                          <p:cBhvr>
                                            <p:cTn id="141" dur="250" fill="hold"/>
                                            <p:tgtEl>
                                              <p:spTgt spid="28"/>
                                            </p:tgtEl>
                                            <p:attrNameLst>
                                              <p:attrName>ppt_h</p:attrName>
                                            </p:attrNameLst>
                                          </p:cBhvr>
                                          <p:tavLst>
                                            <p:tav tm="0">
                                              <p:val>
                                                <p:fltVal val="0"/>
                                              </p:val>
                                            </p:tav>
                                            <p:tav tm="100000">
                                              <p:val>
                                                <p:strVal val="#ppt_h"/>
                                              </p:val>
                                            </p:tav>
                                          </p:tavLst>
                                        </p:anim>
                                      </p:childTnLst>
                                    </p:cTn>
                                  </p:par>
                                  <p:par>
                                    <p:cTn id="142" presetID="6" presetClass="emph" presetSubtype="0" fill="hold" nodeType="withEffect">
                                      <p:stCondLst>
                                        <p:cond delay="1400"/>
                                      </p:stCondLst>
                                      <p:childTnLst>
                                        <p:animScale>
                                          <p:cBhvr>
                                            <p:cTn id="143" dur="1000" fill="hold"/>
                                            <p:tgtEl>
                                              <p:spTgt spid="28"/>
                                            </p:tgtEl>
                                          </p:cBhvr>
                                          <p:by x="110000" y="110000"/>
                                        </p:animScale>
                                      </p:childTnLst>
                                    </p:cTn>
                                  </p:par>
                                  <p:par>
                                    <p:cTn id="144" presetID="6" presetClass="emph" presetSubtype="0" fill="hold" nodeType="withEffect">
                                      <p:stCondLst>
                                        <p:cond delay="1400"/>
                                      </p:stCondLst>
                                      <p:childTnLst>
                                        <p:animScale>
                                          <p:cBhvr>
                                            <p:cTn id="145" dur="250" fill="hold"/>
                                            <p:tgtEl>
                                              <p:spTgt spid="28"/>
                                            </p:tgtEl>
                                          </p:cBhvr>
                                          <p:by x="91000" y="91000"/>
                                        </p:animScale>
                                      </p:childTnLst>
                                    </p:cTn>
                                  </p:par>
                                  <p:par>
                                    <p:cTn id="146" presetID="23" presetClass="entr" presetSubtype="16" fill="hold" nodeType="withEffect">
                                      <p:stCondLst>
                                        <p:cond delay="1450"/>
                                      </p:stCondLst>
                                      <p:childTnLst>
                                        <p:set>
                                          <p:cBhvr>
                                            <p:cTn id="147" dur="1" fill="hold">
                                              <p:stCondLst>
                                                <p:cond delay="0"/>
                                              </p:stCondLst>
                                            </p:cTn>
                                            <p:tgtEl>
                                              <p:spTgt spid="30"/>
                                            </p:tgtEl>
                                            <p:attrNameLst>
                                              <p:attrName>style.visibility</p:attrName>
                                            </p:attrNameLst>
                                          </p:cBhvr>
                                          <p:to>
                                            <p:strVal val="visible"/>
                                          </p:to>
                                        </p:set>
                                        <p:anim calcmode="lin" valueType="num">
                                          <p:cBhvr>
                                            <p:cTn id="148" dur="250" fill="hold"/>
                                            <p:tgtEl>
                                              <p:spTgt spid="30"/>
                                            </p:tgtEl>
                                            <p:attrNameLst>
                                              <p:attrName>ppt_w</p:attrName>
                                            </p:attrNameLst>
                                          </p:cBhvr>
                                          <p:tavLst>
                                            <p:tav tm="0">
                                              <p:val>
                                                <p:fltVal val="0"/>
                                              </p:val>
                                            </p:tav>
                                            <p:tav tm="100000">
                                              <p:val>
                                                <p:strVal val="#ppt_w"/>
                                              </p:val>
                                            </p:tav>
                                          </p:tavLst>
                                        </p:anim>
                                        <p:anim calcmode="lin" valueType="num">
                                          <p:cBhvr>
                                            <p:cTn id="149" dur="250" fill="hold"/>
                                            <p:tgtEl>
                                              <p:spTgt spid="30"/>
                                            </p:tgtEl>
                                            <p:attrNameLst>
                                              <p:attrName>ppt_h</p:attrName>
                                            </p:attrNameLst>
                                          </p:cBhvr>
                                          <p:tavLst>
                                            <p:tav tm="0">
                                              <p:val>
                                                <p:fltVal val="0"/>
                                              </p:val>
                                            </p:tav>
                                            <p:tav tm="100000">
                                              <p:val>
                                                <p:strVal val="#ppt_h"/>
                                              </p:val>
                                            </p:tav>
                                          </p:tavLst>
                                        </p:anim>
                                      </p:childTnLst>
                                    </p:cTn>
                                  </p:par>
                                  <p:par>
                                    <p:cTn id="150" presetID="6" presetClass="emph" presetSubtype="0" fill="hold" nodeType="withEffect">
                                      <p:stCondLst>
                                        <p:cond delay="1450"/>
                                      </p:stCondLst>
                                      <p:childTnLst>
                                        <p:animScale>
                                          <p:cBhvr>
                                            <p:cTn id="151" dur="1000" fill="hold"/>
                                            <p:tgtEl>
                                              <p:spTgt spid="30"/>
                                            </p:tgtEl>
                                          </p:cBhvr>
                                          <p:by x="110000" y="110000"/>
                                        </p:animScale>
                                      </p:childTnLst>
                                    </p:cTn>
                                  </p:par>
                                  <p:par>
                                    <p:cTn id="152" presetID="6" presetClass="emph" presetSubtype="0" fill="hold" nodeType="withEffect">
                                      <p:stCondLst>
                                        <p:cond delay="1450"/>
                                      </p:stCondLst>
                                      <p:childTnLst>
                                        <p:animScale>
                                          <p:cBhvr>
                                            <p:cTn id="153" dur="250" fill="hold"/>
                                            <p:tgtEl>
                                              <p:spTgt spid="30"/>
                                            </p:tgtEl>
                                          </p:cBhvr>
                                          <p:by x="91000" y="91000"/>
                                        </p:animScale>
                                      </p:childTnLst>
                                    </p:cTn>
                                  </p:par>
                                  <p:par>
                                    <p:cTn id="154" presetID="18" presetClass="entr" presetSubtype="3" fill="hold" nodeType="withEffect">
                                      <p:stCondLst>
                                        <p:cond delay="1500"/>
                                      </p:stCondLst>
                                      <p:childTnLst>
                                        <p:set>
                                          <p:cBhvr>
                                            <p:cTn id="155" dur="1" fill="hold">
                                              <p:stCondLst>
                                                <p:cond delay="0"/>
                                              </p:stCondLst>
                                            </p:cTn>
                                            <p:tgtEl>
                                              <p:spTgt spid="29"/>
                                            </p:tgtEl>
                                            <p:attrNameLst>
                                              <p:attrName>style.visibility</p:attrName>
                                            </p:attrNameLst>
                                          </p:cBhvr>
                                          <p:to>
                                            <p:strVal val="visible"/>
                                          </p:to>
                                        </p:set>
                                        <p:animEffect transition="in" filter="strips(upRight)">
                                          <p:cBhvr>
                                            <p:cTn id="156" dur="25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 grpId="0" animBg="1"/>
          <p:bldP spid="199" grpId="1" animBg="1"/>
          <p:bldP spid="199" grpId="2" animBg="1"/>
          <p:bldP spid="200" grpId="0" animBg="1"/>
          <p:bldP spid="200" grpId="1" animBg="1"/>
          <p:bldP spid="200" grpId="2" animBg="1"/>
          <p:bldP spid="201" grpId="0" animBg="1"/>
          <p:bldP spid="201" grpId="1" animBg="1"/>
          <p:bldP spid="201"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Section Header Conquer">
    <p:bg>
      <p:bgPr>
        <a:solidFill>
          <a:srgbClr val="51154B"/>
        </a:solidFill>
        <a:effectLst/>
      </p:bgPr>
    </p:bg>
    <p:spTree>
      <p:nvGrpSpPr>
        <p:cNvPr id="1" name=""/>
        <p:cNvGrpSpPr/>
        <p:nvPr/>
      </p:nvGrpSpPr>
      <p:grpSpPr>
        <a:xfrm>
          <a:off x="0" y="0"/>
          <a:ext cx="0" cy="0"/>
          <a:chOff x="0" y="0"/>
          <a:chExt cx="0" cy="0"/>
        </a:xfrm>
      </p:grpSpPr>
      <p:sp>
        <p:nvSpPr>
          <p:cNvPr id="254" name="Oval 67">
            <a:extLst>
              <a:ext uri="{FF2B5EF4-FFF2-40B4-BE49-F238E27FC236}">
                <a16:creationId xmlns:a16="http://schemas.microsoft.com/office/drawing/2014/main" id="{FCC51B0F-8EF7-4721-AD36-301BA815CED0}"/>
              </a:ext>
            </a:extLst>
          </p:cNvPr>
          <p:cNvSpPr>
            <a:spLocks noChangeArrowheads="1"/>
          </p:cNvSpPr>
          <p:nvPr userDrawn="1"/>
        </p:nvSpPr>
        <p:spPr bwMode="auto">
          <a:xfrm>
            <a:off x="8238734" y="3791899"/>
            <a:ext cx="2537216" cy="2530846"/>
          </a:xfrm>
          <a:prstGeom prst="ellipse">
            <a:avLst/>
          </a:prstGeom>
          <a:solidFill>
            <a:srgbClr val="D5F8F9"/>
          </a:solidFill>
          <a:ln>
            <a:noFill/>
          </a:ln>
        </p:spPr>
        <p:txBody>
          <a:bodyPr vert="horz" wrap="square" lIns="91440" tIns="45720" rIns="91440" bIns="45720" numCol="1" anchor="t" anchorCtr="0" compatLnSpc="1">
            <a:prstTxWarp prst="textNoShape">
              <a:avLst/>
            </a:prstTxWarp>
          </a:bodyPr>
          <a:lstStyle/>
          <a:p>
            <a:endParaRPr lang="en-GB"/>
          </a:p>
        </p:txBody>
      </p:sp>
      <p:sp>
        <p:nvSpPr>
          <p:cNvPr id="158" name="Oval 67">
            <a:extLst>
              <a:ext uri="{FF2B5EF4-FFF2-40B4-BE49-F238E27FC236}">
                <a16:creationId xmlns:a16="http://schemas.microsoft.com/office/drawing/2014/main" id="{166683DB-3730-4089-AFC1-8E758CD2421A}"/>
              </a:ext>
            </a:extLst>
          </p:cNvPr>
          <p:cNvSpPr>
            <a:spLocks noChangeArrowheads="1"/>
          </p:cNvSpPr>
          <p:nvPr userDrawn="1"/>
        </p:nvSpPr>
        <p:spPr bwMode="auto">
          <a:xfrm>
            <a:off x="8797534" y="2573608"/>
            <a:ext cx="1419616" cy="1416052"/>
          </a:xfrm>
          <a:prstGeom prst="ellipse">
            <a:avLst/>
          </a:pr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383" name="Group 382">
            <a:extLst>
              <a:ext uri="{FF2B5EF4-FFF2-40B4-BE49-F238E27FC236}">
                <a16:creationId xmlns:a16="http://schemas.microsoft.com/office/drawing/2014/main" id="{7DF3FC57-6DE5-43ED-94DE-C09CBA2FD947}"/>
              </a:ext>
            </a:extLst>
          </p:cNvPr>
          <p:cNvGrpSpPr/>
          <p:nvPr userDrawn="1"/>
        </p:nvGrpSpPr>
        <p:grpSpPr>
          <a:xfrm>
            <a:off x="9065853" y="2513814"/>
            <a:ext cx="1074833" cy="2172730"/>
            <a:chOff x="9065853" y="2513814"/>
            <a:chExt cx="1074833" cy="2172730"/>
          </a:xfrm>
        </p:grpSpPr>
        <p:grpSp>
          <p:nvGrpSpPr>
            <p:cNvPr id="382" name="Group 381">
              <a:extLst>
                <a:ext uri="{FF2B5EF4-FFF2-40B4-BE49-F238E27FC236}">
                  <a16:creationId xmlns:a16="http://schemas.microsoft.com/office/drawing/2014/main" id="{36FE689A-6A75-4A4A-99BE-A755142475BB}"/>
                </a:ext>
              </a:extLst>
            </p:cNvPr>
            <p:cNvGrpSpPr/>
            <p:nvPr userDrawn="1"/>
          </p:nvGrpSpPr>
          <p:grpSpPr>
            <a:xfrm>
              <a:off x="9065853" y="3694746"/>
              <a:ext cx="1074833" cy="991798"/>
              <a:chOff x="9029317" y="3743514"/>
              <a:chExt cx="1074833" cy="991798"/>
            </a:xfrm>
          </p:grpSpPr>
          <p:grpSp>
            <p:nvGrpSpPr>
              <p:cNvPr id="305" name="Group 304">
                <a:extLst>
                  <a:ext uri="{FF2B5EF4-FFF2-40B4-BE49-F238E27FC236}">
                    <a16:creationId xmlns:a16="http://schemas.microsoft.com/office/drawing/2014/main" id="{83D1DFE9-7B6D-4CEA-A668-C68A8E97C885}"/>
                  </a:ext>
                </a:extLst>
              </p:cNvPr>
              <p:cNvGrpSpPr/>
              <p:nvPr userDrawn="1"/>
            </p:nvGrpSpPr>
            <p:grpSpPr>
              <a:xfrm>
                <a:off x="9070834" y="3815015"/>
                <a:ext cx="418631" cy="920297"/>
                <a:chOff x="6982604" y="649287"/>
                <a:chExt cx="576263" cy="1266825"/>
              </a:xfrm>
            </p:grpSpPr>
            <p:sp>
              <p:nvSpPr>
                <p:cNvPr id="27" name="Freeform 7">
                  <a:extLst>
                    <a:ext uri="{FF2B5EF4-FFF2-40B4-BE49-F238E27FC236}">
                      <a16:creationId xmlns:a16="http://schemas.microsoft.com/office/drawing/2014/main" id="{63DC83E7-2593-49D2-A084-045AC1A572A0}"/>
                    </a:ext>
                  </a:extLst>
                </p:cNvPr>
                <p:cNvSpPr>
                  <a:spLocks/>
                </p:cNvSpPr>
                <p:nvPr userDrawn="1"/>
              </p:nvSpPr>
              <p:spPr bwMode="auto">
                <a:xfrm>
                  <a:off x="6992129" y="649287"/>
                  <a:ext cx="107950" cy="498475"/>
                </a:xfrm>
                <a:custGeom>
                  <a:avLst/>
                  <a:gdLst>
                    <a:gd name="T0" fmla="*/ 0 w 34"/>
                    <a:gd name="T1" fmla="*/ 15 h 157"/>
                    <a:gd name="T2" fmla="*/ 0 w 34"/>
                    <a:gd name="T3" fmla="*/ 141 h 157"/>
                    <a:gd name="T4" fmla="*/ 16 w 34"/>
                    <a:gd name="T5" fmla="*/ 157 h 157"/>
                    <a:gd name="T6" fmla="*/ 18 w 34"/>
                    <a:gd name="T7" fmla="*/ 157 h 157"/>
                    <a:gd name="T8" fmla="*/ 34 w 34"/>
                    <a:gd name="T9" fmla="*/ 141 h 157"/>
                    <a:gd name="T10" fmla="*/ 34 w 34"/>
                    <a:gd name="T11" fmla="*/ 15 h 157"/>
                    <a:gd name="T12" fmla="*/ 18 w 34"/>
                    <a:gd name="T13" fmla="*/ 0 h 157"/>
                    <a:gd name="T14" fmla="*/ 16 w 34"/>
                    <a:gd name="T15" fmla="*/ 0 h 157"/>
                    <a:gd name="T16" fmla="*/ 0 w 34"/>
                    <a:gd name="T17" fmla="*/ 1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57">
                      <a:moveTo>
                        <a:pt x="0" y="15"/>
                      </a:moveTo>
                      <a:cubicBezTo>
                        <a:pt x="0" y="141"/>
                        <a:pt x="0" y="141"/>
                        <a:pt x="0" y="141"/>
                      </a:cubicBezTo>
                      <a:cubicBezTo>
                        <a:pt x="0" y="150"/>
                        <a:pt x="7" y="157"/>
                        <a:pt x="16" y="157"/>
                      </a:cubicBezTo>
                      <a:cubicBezTo>
                        <a:pt x="18" y="157"/>
                        <a:pt x="18" y="157"/>
                        <a:pt x="18" y="157"/>
                      </a:cubicBezTo>
                      <a:cubicBezTo>
                        <a:pt x="27" y="157"/>
                        <a:pt x="34" y="150"/>
                        <a:pt x="34" y="141"/>
                      </a:cubicBezTo>
                      <a:cubicBezTo>
                        <a:pt x="34" y="15"/>
                        <a:pt x="34" y="15"/>
                        <a:pt x="34" y="15"/>
                      </a:cubicBezTo>
                      <a:cubicBezTo>
                        <a:pt x="34" y="7"/>
                        <a:pt x="27" y="0"/>
                        <a:pt x="18" y="0"/>
                      </a:cubicBezTo>
                      <a:cubicBezTo>
                        <a:pt x="16" y="0"/>
                        <a:pt x="16" y="0"/>
                        <a:pt x="16" y="0"/>
                      </a:cubicBezTo>
                      <a:cubicBezTo>
                        <a:pt x="7" y="0"/>
                        <a:pt x="0" y="7"/>
                        <a:pt x="0" y="15"/>
                      </a:cubicBezTo>
                      <a:close/>
                    </a:path>
                  </a:pathLst>
                </a:custGeom>
                <a:solidFill>
                  <a:srgbClr val="80DA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Freeform 8">
                  <a:extLst>
                    <a:ext uri="{FF2B5EF4-FFF2-40B4-BE49-F238E27FC236}">
                      <a16:creationId xmlns:a16="http://schemas.microsoft.com/office/drawing/2014/main" id="{37558114-59A0-4811-B130-D53817078C19}"/>
                    </a:ext>
                  </a:extLst>
                </p:cNvPr>
                <p:cNvSpPr>
                  <a:spLocks/>
                </p:cNvSpPr>
                <p:nvPr userDrawn="1"/>
              </p:nvSpPr>
              <p:spPr bwMode="auto">
                <a:xfrm>
                  <a:off x="6982604" y="1287462"/>
                  <a:ext cx="576263" cy="107950"/>
                </a:xfrm>
                <a:custGeom>
                  <a:avLst/>
                  <a:gdLst>
                    <a:gd name="T0" fmla="*/ 17 w 181"/>
                    <a:gd name="T1" fmla="*/ 34 h 34"/>
                    <a:gd name="T2" fmla="*/ 164 w 181"/>
                    <a:gd name="T3" fmla="*/ 34 h 34"/>
                    <a:gd name="T4" fmla="*/ 181 w 181"/>
                    <a:gd name="T5" fmla="*/ 17 h 34"/>
                    <a:gd name="T6" fmla="*/ 181 w 181"/>
                    <a:gd name="T7" fmla="*/ 17 h 34"/>
                    <a:gd name="T8" fmla="*/ 164 w 181"/>
                    <a:gd name="T9" fmla="*/ 0 h 34"/>
                    <a:gd name="T10" fmla="*/ 17 w 181"/>
                    <a:gd name="T11" fmla="*/ 0 h 34"/>
                    <a:gd name="T12" fmla="*/ 0 w 181"/>
                    <a:gd name="T13" fmla="*/ 17 h 34"/>
                    <a:gd name="T14" fmla="*/ 0 w 181"/>
                    <a:gd name="T15" fmla="*/ 17 h 34"/>
                    <a:gd name="T16" fmla="*/ 17 w 181"/>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4">
                      <a:moveTo>
                        <a:pt x="17" y="34"/>
                      </a:moveTo>
                      <a:cubicBezTo>
                        <a:pt x="164" y="34"/>
                        <a:pt x="164" y="34"/>
                        <a:pt x="164" y="34"/>
                      </a:cubicBezTo>
                      <a:cubicBezTo>
                        <a:pt x="173" y="34"/>
                        <a:pt x="181" y="26"/>
                        <a:pt x="181" y="17"/>
                      </a:cubicBezTo>
                      <a:cubicBezTo>
                        <a:pt x="181" y="17"/>
                        <a:pt x="181" y="17"/>
                        <a:pt x="181" y="17"/>
                      </a:cubicBezTo>
                      <a:cubicBezTo>
                        <a:pt x="181" y="7"/>
                        <a:pt x="173" y="0"/>
                        <a:pt x="164" y="0"/>
                      </a:cubicBezTo>
                      <a:cubicBezTo>
                        <a:pt x="17" y="0"/>
                        <a:pt x="17" y="0"/>
                        <a:pt x="17" y="0"/>
                      </a:cubicBezTo>
                      <a:cubicBezTo>
                        <a:pt x="8" y="0"/>
                        <a:pt x="0" y="7"/>
                        <a:pt x="0" y="17"/>
                      </a:cubicBezTo>
                      <a:cubicBezTo>
                        <a:pt x="0" y="17"/>
                        <a:pt x="0" y="17"/>
                        <a:pt x="0" y="17"/>
                      </a:cubicBezTo>
                      <a:cubicBezTo>
                        <a:pt x="0" y="26"/>
                        <a:pt x="8" y="34"/>
                        <a:pt x="17" y="34"/>
                      </a:cubicBezTo>
                      <a:close/>
                    </a:path>
                  </a:pathLst>
                </a:custGeom>
                <a:solidFill>
                  <a:srgbClr val="80DA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 name="Freeform 9">
                  <a:extLst>
                    <a:ext uri="{FF2B5EF4-FFF2-40B4-BE49-F238E27FC236}">
                      <a16:creationId xmlns:a16="http://schemas.microsoft.com/office/drawing/2014/main" id="{5FF6C7D6-D368-4AE5-81EF-56C9F0C19E7D}"/>
                    </a:ext>
                  </a:extLst>
                </p:cNvPr>
                <p:cNvSpPr>
                  <a:spLocks/>
                </p:cNvSpPr>
                <p:nvPr userDrawn="1"/>
              </p:nvSpPr>
              <p:spPr bwMode="auto">
                <a:xfrm>
                  <a:off x="7223904" y="1395412"/>
                  <a:ext cx="92075" cy="79375"/>
                </a:xfrm>
                <a:custGeom>
                  <a:avLst/>
                  <a:gdLst>
                    <a:gd name="T0" fmla="*/ 4 w 29"/>
                    <a:gd name="T1" fmla="*/ 25 h 25"/>
                    <a:gd name="T2" fmla="*/ 25 w 29"/>
                    <a:gd name="T3" fmla="*/ 25 h 25"/>
                    <a:gd name="T4" fmla="*/ 29 w 29"/>
                    <a:gd name="T5" fmla="*/ 20 h 25"/>
                    <a:gd name="T6" fmla="*/ 29 w 29"/>
                    <a:gd name="T7" fmla="*/ 0 h 25"/>
                    <a:gd name="T8" fmla="*/ 0 w 29"/>
                    <a:gd name="T9" fmla="*/ 0 h 25"/>
                    <a:gd name="T10" fmla="*/ 0 w 29"/>
                    <a:gd name="T11" fmla="*/ 20 h 25"/>
                    <a:gd name="T12" fmla="*/ 4 w 29"/>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29" h="25">
                      <a:moveTo>
                        <a:pt x="4" y="25"/>
                      </a:moveTo>
                      <a:cubicBezTo>
                        <a:pt x="25" y="25"/>
                        <a:pt x="25" y="25"/>
                        <a:pt x="25" y="25"/>
                      </a:cubicBezTo>
                      <a:cubicBezTo>
                        <a:pt x="27" y="25"/>
                        <a:pt x="29" y="23"/>
                        <a:pt x="29" y="20"/>
                      </a:cubicBezTo>
                      <a:cubicBezTo>
                        <a:pt x="29" y="0"/>
                        <a:pt x="29" y="0"/>
                        <a:pt x="29" y="0"/>
                      </a:cubicBezTo>
                      <a:cubicBezTo>
                        <a:pt x="0" y="0"/>
                        <a:pt x="0" y="0"/>
                        <a:pt x="0" y="0"/>
                      </a:cubicBezTo>
                      <a:cubicBezTo>
                        <a:pt x="0" y="20"/>
                        <a:pt x="0" y="20"/>
                        <a:pt x="0" y="20"/>
                      </a:cubicBezTo>
                      <a:cubicBezTo>
                        <a:pt x="0" y="23"/>
                        <a:pt x="2" y="25"/>
                        <a:pt x="4" y="25"/>
                      </a:cubicBezTo>
                      <a:close/>
                    </a:path>
                  </a:pathLst>
                </a:cu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 name="Rectangle 10">
                  <a:extLst>
                    <a:ext uri="{FF2B5EF4-FFF2-40B4-BE49-F238E27FC236}">
                      <a16:creationId xmlns:a16="http://schemas.microsoft.com/office/drawing/2014/main" id="{693131FB-7B4B-4AC9-A41A-547E23C4CDDE}"/>
                    </a:ext>
                  </a:extLst>
                </p:cNvPr>
                <p:cNvSpPr>
                  <a:spLocks noChangeArrowheads="1"/>
                </p:cNvSpPr>
                <p:nvPr userDrawn="1"/>
              </p:nvSpPr>
              <p:spPr bwMode="auto">
                <a:xfrm>
                  <a:off x="7252479" y="1474787"/>
                  <a:ext cx="34925" cy="238125"/>
                </a:xfrm>
                <a:prstGeom prst="rect">
                  <a:avLst/>
                </a:prstGeom>
                <a:solidFill>
                  <a:srgbClr val="D5F8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 name="Freeform 11">
                  <a:extLst>
                    <a:ext uri="{FF2B5EF4-FFF2-40B4-BE49-F238E27FC236}">
                      <a16:creationId xmlns:a16="http://schemas.microsoft.com/office/drawing/2014/main" id="{386398DC-3532-40BE-8593-142745B4320B}"/>
                    </a:ext>
                  </a:extLst>
                </p:cNvPr>
                <p:cNvSpPr>
                  <a:spLocks/>
                </p:cNvSpPr>
                <p:nvPr userDrawn="1"/>
              </p:nvSpPr>
              <p:spPr bwMode="auto">
                <a:xfrm>
                  <a:off x="7252479" y="1474787"/>
                  <a:ext cx="34925" cy="238125"/>
                </a:xfrm>
                <a:custGeom>
                  <a:avLst/>
                  <a:gdLst>
                    <a:gd name="T0" fmla="*/ 0 w 22"/>
                    <a:gd name="T1" fmla="*/ 150 h 150"/>
                    <a:gd name="T2" fmla="*/ 22 w 22"/>
                    <a:gd name="T3" fmla="*/ 150 h 150"/>
                    <a:gd name="T4" fmla="*/ 22 w 22"/>
                    <a:gd name="T5" fmla="*/ 0 h 150"/>
                    <a:gd name="T6" fmla="*/ 0 w 22"/>
                    <a:gd name="T7" fmla="*/ 0 h 150"/>
                  </a:gdLst>
                  <a:ahLst/>
                  <a:cxnLst>
                    <a:cxn ang="0">
                      <a:pos x="T0" y="T1"/>
                    </a:cxn>
                    <a:cxn ang="0">
                      <a:pos x="T2" y="T3"/>
                    </a:cxn>
                    <a:cxn ang="0">
                      <a:pos x="T4" y="T5"/>
                    </a:cxn>
                    <a:cxn ang="0">
                      <a:pos x="T6" y="T7"/>
                    </a:cxn>
                  </a:cxnLst>
                  <a:rect l="0" t="0" r="r" b="b"/>
                  <a:pathLst>
                    <a:path w="22" h="150">
                      <a:moveTo>
                        <a:pt x="0" y="150"/>
                      </a:moveTo>
                      <a:lnTo>
                        <a:pt x="22" y="150"/>
                      </a:lnTo>
                      <a:lnTo>
                        <a:pt x="22"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 name="Freeform 12">
                  <a:extLst>
                    <a:ext uri="{FF2B5EF4-FFF2-40B4-BE49-F238E27FC236}">
                      <a16:creationId xmlns:a16="http://schemas.microsoft.com/office/drawing/2014/main" id="{D562FD84-529C-4AB1-9AD2-095F6C5DCF8A}"/>
                    </a:ext>
                  </a:extLst>
                </p:cNvPr>
                <p:cNvSpPr>
                  <a:spLocks/>
                </p:cNvSpPr>
                <p:nvPr userDrawn="1"/>
              </p:nvSpPr>
              <p:spPr bwMode="auto">
                <a:xfrm>
                  <a:off x="7309629" y="1747837"/>
                  <a:ext cx="176213" cy="101600"/>
                </a:xfrm>
                <a:custGeom>
                  <a:avLst/>
                  <a:gdLst>
                    <a:gd name="T0" fmla="*/ 0 w 55"/>
                    <a:gd name="T1" fmla="*/ 0 h 32"/>
                    <a:gd name="T2" fmla="*/ 52 w 55"/>
                    <a:gd name="T3" fmla="*/ 17 h 32"/>
                    <a:gd name="T4" fmla="*/ 55 w 55"/>
                    <a:gd name="T5" fmla="*/ 21 h 32"/>
                    <a:gd name="T6" fmla="*/ 55 w 55"/>
                    <a:gd name="T7" fmla="*/ 32 h 32"/>
                    <a:gd name="T8" fmla="*/ 45 w 55"/>
                    <a:gd name="T9" fmla="*/ 32 h 32"/>
                    <a:gd name="T10" fmla="*/ 45 w 55"/>
                    <a:gd name="T11" fmla="*/ 26 h 32"/>
                    <a:gd name="T12" fmla="*/ 0 w 55"/>
                    <a:gd name="T13" fmla="*/ 16 h 32"/>
                    <a:gd name="T14" fmla="*/ 0 w 55"/>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2">
                      <a:moveTo>
                        <a:pt x="0" y="0"/>
                      </a:moveTo>
                      <a:cubicBezTo>
                        <a:pt x="52" y="17"/>
                        <a:pt x="52" y="17"/>
                        <a:pt x="52" y="17"/>
                      </a:cubicBezTo>
                      <a:cubicBezTo>
                        <a:pt x="54" y="17"/>
                        <a:pt x="55" y="19"/>
                        <a:pt x="55" y="21"/>
                      </a:cubicBezTo>
                      <a:cubicBezTo>
                        <a:pt x="55" y="32"/>
                        <a:pt x="55" y="32"/>
                        <a:pt x="55" y="32"/>
                      </a:cubicBezTo>
                      <a:cubicBezTo>
                        <a:pt x="45" y="32"/>
                        <a:pt x="45" y="32"/>
                        <a:pt x="45" y="32"/>
                      </a:cubicBezTo>
                      <a:cubicBezTo>
                        <a:pt x="45" y="26"/>
                        <a:pt x="45" y="26"/>
                        <a:pt x="45" y="26"/>
                      </a:cubicBezTo>
                      <a:cubicBezTo>
                        <a:pt x="0" y="16"/>
                        <a:pt x="0" y="16"/>
                        <a:pt x="0" y="16"/>
                      </a:cubicBezTo>
                      <a:lnTo>
                        <a:pt x="0" y="0"/>
                      </a:lnTo>
                      <a:close/>
                    </a:path>
                  </a:pathLst>
                </a:cu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 name="Freeform 13">
                  <a:extLst>
                    <a:ext uri="{FF2B5EF4-FFF2-40B4-BE49-F238E27FC236}">
                      <a16:creationId xmlns:a16="http://schemas.microsoft.com/office/drawing/2014/main" id="{0F2A4A43-DA55-4995-BC32-03A6915E2F7F}"/>
                    </a:ext>
                  </a:extLst>
                </p:cNvPr>
                <p:cNvSpPr>
                  <a:spLocks/>
                </p:cNvSpPr>
                <p:nvPr userDrawn="1"/>
              </p:nvSpPr>
              <p:spPr bwMode="auto">
                <a:xfrm>
                  <a:off x="7055629" y="1747837"/>
                  <a:ext cx="174625" cy="101600"/>
                </a:xfrm>
                <a:custGeom>
                  <a:avLst/>
                  <a:gdLst>
                    <a:gd name="T0" fmla="*/ 55 w 55"/>
                    <a:gd name="T1" fmla="*/ 0 h 32"/>
                    <a:gd name="T2" fmla="*/ 3 w 55"/>
                    <a:gd name="T3" fmla="*/ 17 h 32"/>
                    <a:gd name="T4" fmla="*/ 0 w 55"/>
                    <a:gd name="T5" fmla="*/ 21 h 32"/>
                    <a:gd name="T6" fmla="*/ 0 w 55"/>
                    <a:gd name="T7" fmla="*/ 32 h 32"/>
                    <a:gd name="T8" fmla="*/ 10 w 55"/>
                    <a:gd name="T9" fmla="*/ 32 h 32"/>
                    <a:gd name="T10" fmla="*/ 10 w 55"/>
                    <a:gd name="T11" fmla="*/ 26 h 32"/>
                    <a:gd name="T12" fmla="*/ 55 w 55"/>
                    <a:gd name="T13" fmla="*/ 16 h 32"/>
                    <a:gd name="T14" fmla="*/ 55 w 55"/>
                    <a:gd name="T15" fmla="*/ 0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32">
                      <a:moveTo>
                        <a:pt x="55" y="0"/>
                      </a:moveTo>
                      <a:cubicBezTo>
                        <a:pt x="3" y="17"/>
                        <a:pt x="3" y="17"/>
                        <a:pt x="3" y="17"/>
                      </a:cubicBezTo>
                      <a:cubicBezTo>
                        <a:pt x="1" y="17"/>
                        <a:pt x="0" y="19"/>
                        <a:pt x="0" y="21"/>
                      </a:cubicBezTo>
                      <a:cubicBezTo>
                        <a:pt x="0" y="32"/>
                        <a:pt x="0" y="32"/>
                        <a:pt x="0" y="32"/>
                      </a:cubicBezTo>
                      <a:cubicBezTo>
                        <a:pt x="10" y="32"/>
                        <a:pt x="10" y="32"/>
                        <a:pt x="10" y="32"/>
                      </a:cubicBezTo>
                      <a:cubicBezTo>
                        <a:pt x="10" y="26"/>
                        <a:pt x="10" y="26"/>
                        <a:pt x="10" y="26"/>
                      </a:cubicBezTo>
                      <a:cubicBezTo>
                        <a:pt x="55" y="16"/>
                        <a:pt x="55" y="16"/>
                        <a:pt x="55" y="16"/>
                      </a:cubicBezTo>
                      <a:lnTo>
                        <a:pt x="55" y="0"/>
                      </a:lnTo>
                      <a:close/>
                    </a:path>
                  </a:pathLst>
                </a:cu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 name="Oval 14">
                  <a:extLst>
                    <a:ext uri="{FF2B5EF4-FFF2-40B4-BE49-F238E27FC236}">
                      <a16:creationId xmlns:a16="http://schemas.microsoft.com/office/drawing/2014/main" id="{A9E297E7-27E4-4CAE-BE69-FCDF46DFDC17}"/>
                    </a:ext>
                  </a:extLst>
                </p:cNvPr>
                <p:cNvSpPr>
                  <a:spLocks noChangeArrowheads="1"/>
                </p:cNvSpPr>
                <p:nvPr userDrawn="1"/>
              </p:nvSpPr>
              <p:spPr bwMode="auto">
                <a:xfrm>
                  <a:off x="7428692" y="1836737"/>
                  <a:ext cx="82550" cy="79375"/>
                </a:xfrm>
                <a:prstGeom prst="ellipse">
                  <a:avLst/>
                </a:pr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 name="Oval 15">
                  <a:extLst>
                    <a:ext uri="{FF2B5EF4-FFF2-40B4-BE49-F238E27FC236}">
                      <a16:creationId xmlns:a16="http://schemas.microsoft.com/office/drawing/2014/main" id="{FBA33225-0B0A-4567-A908-EC6CE95D355D}"/>
                    </a:ext>
                  </a:extLst>
                </p:cNvPr>
                <p:cNvSpPr>
                  <a:spLocks noChangeArrowheads="1"/>
                </p:cNvSpPr>
                <p:nvPr userDrawn="1"/>
              </p:nvSpPr>
              <p:spPr bwMode="auto">
                <a:xfrm>
                  <a:off x="7230254" y="1836737"/>
                  <a:ext cx="79375" cy="79375"/>
                </a:xfrm>
                <a:prstGeom prst="ellipse">
                  <a:avLst/>
                </a:pr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 name="Oval 16">
                  <a:extLst>
                    <a:ext uri="{FF2B5EF4-FFF2-40B4-BE49-F238E27FC236}">
                      <a16:creationId xmlns:a16="http://schemas.microsoft.com/office/drawing/2014/main" id="{02E6971C-7211-43D5-B367-77E8A4BF8229}"/>
                    </a:ext>
                  </a:extLst>
                </p:cNvPr>
                <p:cNvSpPr>
                  <a:spLocks noChangeArrowheads="1"/>
                </p:cNvSpPr>
                <p:nvPr userDrawn="1"/>
              </p:nvSpPr>
              <p:spPr bwMode="auto">
                <a:xfrm>
                  <a:off x="7033404" y="1836737"/>
                  <a:ext cx="79375" cy="79375"/>
                </a:xfrm>
                <a:prstGeom prst="ellipse">
                  <a:avLst/>
                </a:pr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 name="Freeform 17">
                  <a:extLst>
                    <a:ext uri="{FF2B5EF4-FFF2-40B4-BE49-F238E27FC236}">
                      <a16:creationId xmlns:a16="http://schemas.microsoft.com/office/drawing/2014/main" id="{C22BFA63-D0CA-457B-80D6-A548F8A9C912}"/>
                    </a:ext>
                  </a:extLst>
                </p:cNvPr>
                <p:cNvSpPr>
                  <a:spLocks/>
                </p:cNvSpPr>
                <p:nvPr userDrawn="1"/>
              </p:nvSpPr>
              <p:spPr bwMode="auto">
                <a:xfrm>
                  <a:off x="7242954" y="1798637"/>
                  <a:ext cx="53975" cy="41275"/>
                </a:xfrm>
                <a:custGeom>
                  <a:avLst/>
                  <a:gdLst>
                    <a:gd name="T0" fmla="*/ 28 w 34"/>
                    <a:gd name="T1" fmla="*/ 26 h 26"/>
                    <a:gd name="T2" fmla="*/ 6 w 34"/>
                    <a:gd name="T3" fmla="*/ 26 h 26"/>
                    <a:gd name="T4" fmla="*/ 0 w 34"/>
                    <a:gd name="T5" fmla="*/ 0 h 26"/>
                    <a:gd name="T6" fmla="*/ 34 w 34"/>
                    <a:gd name="T7" fmla="*/ 0 h 26"/>
                    <a:gd name="T8" fmla="*/ 28 w 34"/>
                    <a:gd name="T9" fmla="*/ 26 h 26"/>
                  </a:gdLst>
                  <a:ahLst/>
                  <a:cxnLst>
                    <a:cxn ang="0">
                      <a:pos x="T0" y="T1"/>
                    </a:cxn>
                    <a:cxn ang="0">
                      <a:pos x="T2" y="T3"/>
                    </a:cxn>
                    <a:cxn ang="0">
                      <a:pos x="T4" y="T5"/>
                    </a:cxn>
                    <a:cxn ang="0">
                      <a:pos x="T6" y="T7"/>
                    </a:cxn>
                    <a:cxn ang="0">
                      <a:pos x="T8" y="T9"/>
                    </a:cxn>
                  </a:cxnLst>
                  <a:rect l="0" t="0" r="r" b="b"/>
                  <a:pathLst>
                    <a:path w="34" h="26">
                      <a:moveTo>
                        <a:pt x="28" y="26"/>
                      </a:moveTo>
                      <a:lnTo>
                        <a:pt x="6" y="26"/>
                      </a:lnTo>
                      <a:lnTo>
                        <a:pt x="0" y="0"/>
                      </a:lnTo>
                      <a:lnTo>
                        <a:pt x="34" y="0"/>
                      </a:lnTo>
                      <a:lnTo>
                        <a:pt x="28" y="26"/>
                      </a:lnTo>
                      <a:close/>
                    </a:path>
                  </a:pathLst>
                </a:cu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 name="Freeform 18">
                  <a:extLst>
                    <a:ext uri="{FF2B5EF4-FFF2-40B4-BE49-F238E27FC236}">
                      <a16:creationId xmlns:a16="http://schemas.microsoft.com/office/drawing/2014/main" id="{8FAD3A02-1899-474A-BB6D-9A1B15BA60E6}"/>
                    </a:ext>
                  </a:extLst>
                </p:cNvPr>
                <p:cNvSpPr>
                  <a:spLocks/>
                </p:cNvSpPr>
                <p:nvPr userDrawn="1"/>
              </p:nvSpPr>
              <p:spPr bwMode="auto">
                <a:xfrm>
                  <a:off x="7230254" y="1712912"/>
                  <a:ext cx="79375" cy="85725"/>
                </a:xfrm>
                <a:custGeom>
                  <a:avLst/>
                  <a:gdLst>
                    <a:gd name="T0" fmla="*/ 0 w 25"/>
                    <a:gd name="T1" fmla="*/ 27 h 27"/>
                    <a:gd name="T2" fmla="*/ 25 w 25"/>
                    <a:gd name="T3" fmla="*/ 27 h 27"/>
                    <a:gd name="T4" fmla="*/ 25 w 25"/>
                    <a:gd name="T5" fmla="*/ 5 h 27"/>
                    <a:gd name="T6" fmla="*/ 21 w 25"/>
                    <a:gd name="T7" fmla="*/ 0 h 27"/>
                    <a:gd name="T8" fmla="*/ 4 w 25"/>
                    <a:gd name="T9" fmla="*/ 0 h 27"/>
                    <a:gd name="T10" fmla="*/ 0 w 25"/>
                    <a:gd name="T11" fmla="*/ 5 h 27"/>
                    <a:gd name="T12" fmla="*/ 0 w 25"/>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25" h="27">
                      <a:moveTo>
                        <a:pt x="0" y="27"/>
                      </a:moveTo>
                      <a:cubicBezTo>
                        <a:pt x="25" y="27"/>
                        <a:pt x="25" y="27"/>
                        <a:pt x="25" y="27"/>
                      </a:cubicBezTo>
                      <a:cubicBezTo>
                        <a:pt x="25" y="5"/>
                        <a:pt x="25" y="5"/>
                        <a:pt x="25" y="5"/>
                      </a:cubicBezTo>
                      <a:cubicBezTo>
                        <a:pt x="25" y="2"/>
                        <a:pt x="23" y="0"/>
                        <a:pt x="21" y="0"/>
                      </a:cubicBezTo>
                      <a:cubicBezTo>
                        <a:pt x="4" y="0"/>
                        <a:pt x="4" y="0"/>
                        <a:pt x="4" y="0"/>
                      </a:cubicBezTo>
                      <a:cubicBezTo>
                        <a:pt x="2" y="0"/>
                        <a:pt x="0" y="2"/>
                        <a:pt x="0" y="5"/>
                      </a:cubicBezTo>
                      <a:lnTo>
                        <a:pt x="0" y="27"/>
                      </a:lnTo>
                      <a:close/>
                    </a:path>
                  </a:pathLst>
                </a:cu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307" name="Group 306">
                <a:extLst>
                  <a:ext uri="{FF2B5EF4-FFF2-40B4-BE49-F238E27FC236}">
                    <a16:creationId xmlns:a16="http://schemas.microsoft.com/office/drawing/2014/main" id="{41D0C0D4-88F0-4BC5-87E0-700C149265E0}"/>
                  </a:ext>
                </a:extLst>
              </p:cNvPr>
              <p:cNvGrpSpPr/>
              <p:nvPr userDrawn="1"/>
            </p:nvGrpSpPr>
            <p:grpSpPr>
              <a:xfrm>
                <a:off x="9519450" y="3743514"/>
                <a:ext cx="584700" cy="913377"/>
                <a:chOff x="7600142" y="550862"/>
                <a:chExt cx="804863" cy="1257300"/>
              </a:xfrm>
            </p:grpSpPr>
            <p:sp>
              <p:nvSpPr>
                <p:cNvPr id="20" name="Freeform 5">
                  <a:extLst>
                    <a:ext uri="{FF2B5EF4-FFF2-40B4-BE49-F238E27FC236}">
                      <a16:creationId xmlns:a16="http://schemas.microsoft.com/office/drawing/2014/main" id="{69C2A965-C71B-48EB-A4A1-C5FB8C5B7645}"/>
                    </a:ext>
                  </a:extLst>
                </p:cNvPr>
                <p:cNvSpPr>
                  <a:spLocks/>
                </p:cNvSpPr>
                <p:nvPr userDrawn="1"/>
              </p:nvSpPr>
              <p:spPr bwMode="auto">
                <a:xfrm>
                  <a:off x="7727142" y="973137"/>
                  <a:ext cx="427038" cy="50800"/>
                </a:xfrm>
                <a:custGeom>
                  <a:avLst/>
                  <a:gdLst>
                    <a:gd name="T0" fmla="*/ 16 w 134"/>
                    <a:gd name="T1" fmla="*/ 16 h 16"/>
                    <a:gd name="T2" fmla="*/ 125 w 134"/>
                    <a:gd name="T3" fmla="*/ 16 h 16"/>
                    <a:gd name="T4" fmla="*/ 134 w 134"/>
                    <a:gd name="T5" fmla="*/ 7 h 16"/>
                    <a:gd name="T6" fmla="*/ 134 w 134"/>
                    <a:gd name="T7" fmla="*/ 0 h 16"/>
                    <a:gd name="T8" fmla="*/ 0 w 134"/>
                    <a:gd name="T9" fmla="*/ 0 h 16"/>
                    <a:gd name="T10" fmla="*/ 0 w 134"/>
                    <a:gd name="T11" fmla="*/ 0 h 16"/>
                    <a:gd name="T12" fmla="*/ 16 w 13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34" h="16">
                      <a:moveTo>
                        <a:pt x="16" y="16"/>
                      </a:moveTo>
                      <a:cubicBezTo>
                        <a:pt x="125" y="16"/>
                        <a:pt x="125" y="16"/>
                        <a:pt x="125" y="16"/>
                      </a:cubicBezTo>
                      <a:cubicBezTo>
                        <a:pt x="130" y="16"/>
                        <a:pt x="134" y="12"/>
                        <a:pt x="134" y="7"/>
                      </a:cubicBezTo>
                      <a:cubicBezTo>
                        <a:pt x="134" y="0"/>
                        <a:pt x="134" y="0"/>
                        <a:pt x="134" y="0"/>
                      </a:cubicBezTo>
                      <a:cubicBezTo>
                        <a:pt x="0" y="0"/>
                        <a:pt x="0" y="0"/>
                        <a:pt x="0" y="0"/>
                      </a:cubicBezTo>
                      <a:cubicBezTo>
                        <a:pt x="0" y="0"/>
                        <a:pt x="0" y="0"/>
                        <a:pt x="0" y="0"/>
                      </a:cubicBezTo>
                      <a:cubicBezTo>
                        <a:pt x="0" y="9"/>
                        <a:pt x="7" y="16"/>
                        <a:pt x="16"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 name="Freeform 6">
                  <a:extLst>
                    <a:ext uri="{FF2B5EF4-FFF2-40B4-BE49-F238E27FC236}">
                      <a16:creationId xmlns:a16="http://schemas.microsoft.com/office/drawing/2014/main" id="{489F06F8-D6E6-4646-B660-3FC2307366DE}"/>
                    </a:ext>
                  </a:extLst>
                </p:cNvPr>
                <p:cNvSpPr>
                  <a:spLocks/>
                </p:cNvSpPr>
                <p:nvPr userDrawn="1"/>
              </p:nvSpPr>
              <p:spPr bwMode="auto">
                <a:xfrm>
                  <a:off x="8131954" y="550862"/>
                  <a:ext cx="165100" cy="431800"/>
                </a:xfrm>
                <a:custGeom>
                  <a:avLst/>
                  <a:gdLst>
                    <a:gd name="T0" fmla="*/ 0 w 52"/>
                    <a:gd name="T1" fmla="*/ 133 h 136"/>
                    <a:gd name="T2" fmla="*/ 0 w 52"/>
                    <a:gd name="T3" fmla="*/ 133 h 136"/>
                    <a:gd name="T4" fmla="*/ 16 w 52"/>
                    <a:gd name="T5" fmla="*/ 125 h 136"/>
                    <a:gd name="T6" fmla="*/ 50 w 52"/>
                    <a:gd name="T7" fmla="*/ 16 h 136"/>
                    <a:gd name="T8" fmla="*/ 42 w 52"/>
                    <a:gd name="T9" fmla="*/ 0 h 136"/>
                    <a:gd name="T10" fmla="*/ 42 w 52"/>
                    <a:gd name="T11" fmla="*/ 0 h 136"/>
                    <a:gd name="T12" fmla="*/ 0 w 52"/>
                    <a:gd name="T13" fmla="*/ 133 h 136"/>
                  </a:gdLst>
                  <a:ahLst/>
                  <a:cxnLst>
                    <a:cxn ang="0">
                      <a:pos x="T0" y="T1"/>
                    </a:cxn>
                    <a:cxn ang="0">
                      <a:pos x="T2" y="T3"/>
                    </a:cxn>
                    <a:cxn ang="0">
                      <a:pos x="T4" y="T5"/>
                    </a:cxn>
                    <a:cxn ang="0">
                      <a:pos x="T6" y="T7"/>
                    </a:cxn>
                    <a:cxn ang="0">
                      <a:pos x="T8" y="T9"/>
                    </a:cxn>
                    <a:cxn ang="0">
                      <a:pos x="T10" y="T11"/>
                    </a:cxn>
                    <a:cxn ang="0">
                      <a:pos x="T12" y="T13"/>
                    </a:cxn>
                  </a:cxnLst>
                  <a:rect l="0" t="0" r="r" b="b"/>
                  <a:pathLst>
                    <a:path w="52" h="136">
                      <a:moveTo>
                        <a:pt x="0" y="133"/>
                      </a:moveTo>
                      <a:cubicBezTo>
                        <a:pt x="0" y="133"/>
                        <a:pt x="0" y="133"/>
                        <a:pt x="0" y="133"/>
                      </a:cubicBezTo>
                      <a:cubicBezTo>
                        <a:pt x="7" y="136"/>
                        <a:pt x="14" y="132"/>
                        <a:pt x="16" y="125"/>
                      </a:cubicBezTo>
                      <a:cubicBezTo>
                        <a:pt x="50" y="16"/>
                        <a:pt x="50" y="16"/>
                        <a:pt x="50" y="16"/>
                      </a:cubicBezTo>
                      <a:cubicBezTo>
                        <a:pt x="52" y="9"/>
                        <a:pt x="49" y="2"/>
                        <a:pt x="42" y="0"/>
                      </a:cubicBezTo>
                      <a:cubicBezTo>
                        <a:pt x="42" y="0"/>
                        <a:pt x="42" y="0"/>
                        <a:pt x="42" y="0"/>
                      </a:cubicBezTo>
                      <a:lnTo>
                        <a:pt x="0" y="1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 name="Rectangle 19">
                  <a:extLst>
                    <a:ext uri="{FF2B5EF4-FFF2-40B4-BE49-F238E27FC236}">
                      <a16:creationId xmlns:a16="http://schemas.microsoft.com/office/drawing/2014/main" id="{1D05257E-0374-4F8F-9F9F-33F7949BF0DD}"/>
                    </a:ext>
                  </a:extLst>
                </p:cNvPr>
                <p:cNvSpPr>
                  <a:spLocks noChangeArrowheads="1"/>
                </p:cNvSpPr>
                <p:nvPr userDrawn="1"/>
              </p:nvSpPr>
              <p:spPr bwMode="auto">
                <a:xfrm>
                  <a:off x="7600142" y="1023937"/>
                  <a:ext cx="804863" cy="69850"/>
                </a:xfrm>
                <a:prstGeom prst="rect">
                  <a:avLst/>
                </a:prstGeom>
                <a:solidFill>
                  <a:srgbClr val="28A4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 name="Rectangle 20">
                  <a:extLst>
                    <a:ext uri="{FF2B5EF4-FFF2-40B4-BE49-F238E27FC236}">
                      <a16:creationId xmlns:a16="http://schemas.microsoft.com/office/drawing/2014/main" id="{FC07BB1B-3166-4B5C-AF8E-8FE89D4F45EC}"/>
                    </a:ext>
                  </a:extLst>
                </p:cNvPr>
                <p:cNvSpPr>
                  <a:spLocks noChangeArrowheads="1"/>
                </p:cNvSpPr>
                <p:nvPr userDrawn="1"/>
              </p:nvSpPr>
              <p:spPr bwMode="auto">
                <a:xfrm>
                  <a:off x="7787467" y="1093787"/>
                  <a:ext cx="617538" cy="714375"/>
                </a:xfrm>
                <a:prstGeom prst="rect">
                  <a:avLst/>
                </a:prstGeom>
                <a:solidFill>
                  <a:srgbClr val="9DEE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42" name="Freeform 21">
                <a:extLst>
                  <a:ext uri="{FF2B5EF4-FFF2-40B4-BE49-F238E27FC236}">
                    <a16:creationId xmlns:a16="http://schemas.microsoft.com/office/drawing/2014/main" id="{B66E11F5-BE81-478B-9CAA-26B65D252937}"/>
                  </a:ext>
                </a:extLst>
              </p:cNvPr>
              <p:cNvSpPr>
                <a:spLocks noEditPoints="1"/>
              </p:cNvSpPr>
              <p:nvPr userDrawn="1"/>
            </p:nvSpPr>
            <p:spPr bwMode="auto">
              <a:xfrm>
                <a:off x="9029317" y="3743514"/>
                <a:ext cx="1074832" cy="991798"/>
              </a:xfrm>
              <a:custGeom>
                <a:avLst/>
                <a:gdLst>
                  <a:gd name="T0" fmla="*/ 386 w 465"/>
                  <a:gd name="T1" fmla="*/ 140 h 430"/>
                  <a:gd name="T2" fmla="*/ 268 w 465"/>
                  <a:gd name="T3" fmla="*/ 149 h 430"/>
                  <a:gd name="T4" fmla="*/ 252 w 465"/>
                  <a:gd name="T5" fmla="*/ 133 h 430"/>
                  <a:gd name="T6" fmla="*/ 304 w 465"/>
                  <a:gd name="T7" fmla="*/ 133 h 430"/>
                  <a:gd name="T8" fmla="*/ 409 w 465"/>
                  <a:gd name="T9" fmla="*/ 82 h 430"/>
                  <a:gd name="T10" fmla="*/ 421 w 465"/>
                  <a:gd name="T11" fmla="*/ 0 h 430"/>
                  <a:gd name="T12" fmla="*/ 379 w 465"/>
                  <a:gd name="T13" fmla="*/ 133 h 430"/>
                  <a:gd name="T14" fmla="*/ 395 w 465"/>
                  <a:gd name="T15" fmla="*/ 125 h 430"/>
                  <a:gd name="T16" fmla="*/ 292 w 465"/>
                  <a:gd name="T17" fmla="*/ 369 h 430"/>
                  <a:gd name="T18" fmla="*/ 292 w 465"/>
                  <a:gd name="T19" fmla="*/ 369 h 430"/>
                  <a:gd name="T20" fmla="*/ 21 w 465"/>
                  <a:gd name="T21" fmla="*/ 88 h 430"/>
                  <a:gd name="T22" fmla="*/ 37 w 465"/>
                  <a:gd name="T23" fmla="*/ 188 h 430"/>
                  <a:gd name="T24" fmla="*/ 55 w 465"/>
                  <a:gd name="T25" fmla="*/ 172 h 430"/>
                  <a:gd name="T26" fmla="*/ 55 w 465"/>
                  <a:gd name="T27" fmla="*/ 46 h 430"/>
                  <a:gd name="T28" fmla="*/ 37 w 465"/>
                  <a:gd name="T29" fmla="*/ 31 h 430"/>
                  <a:gd name="T30" fmla="*/ 21 w 465"/>
                  <a:gd name="T31" fmla="*/ 52 h 430"/>
                  <a:gd name="T32" fmla="*/ 10 w 465"/>
                  <a:gd name="T33" fmla="*/ 187 h 430"/>
                  <a:gd name="T34" fmla="*/ 9 w 465"/>
                  <a:gd name="T35" fmla="*/ 212 h 430"/>
                  <a:gd name="T36" fmla="*/ 2 w 465"/>
                  <a:gd name="T37" fmla="*/ 200 h 430"/>
                  <a:gd name="T38" fmla="*/ 19 w 465"/>
                  <a:gd name="T39" fmla="*/ 245 h 430"/>
                  <a:gd name="T40" fmla="*/ 182 w 465"/>
                  <a:gd name="T41" fmla="*/ 266 h 430"/>
                  <a:gd name="T42" fmla="*/ 199 w 465"/>
                  <a:gd name="T43" fmla="*/ 249 h 430"/>
                  <a:gd name="T44" fmla="*/ 93 w 465"/>
                  <a:gd name="T45" fmla="*/ 232 h 430"/>
                  <a:gd name="T46" fmla="*/ 18 w 465"/>
                  <a:gd name="T47" fmla="*/ 249 h 430"/>
                  <a:gd name="T48" fmla="*/ 35 w 465"/>
                  <a:gd name="T49" fmla="*/ 266 h 430"/>
                  <a:gd name="T50" fmla="*/ 94 w 465"/>
                  <a:gd name="T51" fmla="*/ 266 h 430"/>
                  <a:gd name="T52" fmla="*/ 98 w 465"/>
                  <a:gd name="T53" fmla="*/ 291 h 430"/>
                  <a:gd name="T54" fmla="*/ 123 w 465"/>
                  <a:gd name="T55" fmla="*/ 286 h 430"/>
                  <a:gd name="T56" fmla="*/ 103 w 465"/>
                  <a:gd name="T57" fmla="*/ 325 h 430"/>
                  <a:gd name="T58" fmla="*/ 176 w 465"/>
                  <a:gd name="T59" fmla="*/ 406 h 430"/>
                  <a:gd name="T60" fmla="*/ 173 w 465"/>
                  <a:gd name="T61" fmla="*/ 394 h 430"/>
                  <a:gd name="T62" fmla="*/ 171 w 465"/>
                  <a:gd name="T63" fmla="*/ 405 h 430"/>
                  <a:gd name="T64" fmla="*/ 171 w 465"/>
                  <a:gd name="T65" fmla="*/ 430 h 430"/>
                  <a:gd name="T66" fmla="*/ 171 w 465"/>
                  <a:gd name="T67" fmla="*/ 405 h 430"/>
                  <a:gd name="T68" fmla="*/ 109 w 465"/>
                  <a:gd name="T69" fmla="*/ 405 h 430"/>
                  <a:gd name="T70" fmla="*/ 109 w 465"/>
                  <a:gd name="T71" fmla="*/ 430 h 430"/>
                  <a:gd name="T72" fmla="*/ 46 w 465"/>
                  <a:gd name="T73" fmla="*/ 430 h 430"/>
                  <a:gd name="T74" fmla="*/ 46 w 465"/>
                  <a:gd name="T75" fmla="*/ 405 h 430"/>
                  <a:gd name="T76" fmla="*/ 46 w 465"/>
                  <a:gd name="T77" fmla="*/ 430 h 430"/>
                  <a:gd name="T78" fmla="*/ 121 w 465"/>
                  <a:gd name="T79" fmla="*/ 377 h 430"/>
                  <a:gd name="T80" fmla="*/ 117 w 465"/>
                  <a:gd name="T81" fmla="*/ 366 h 430"/>
                  <a:gd name="T82" fmla="*/ 114 w 465"/>
                  <a:gd name="T83" fmla="*/ 291 h 430"/>
                  <a:gd name="T84" fmla="*/ 103 w 465"/>
                  <a:gd name="T85" fmla="*/ 304 h 430"/>
                  <a:gd name="T86" fmla="*/ 117 w 465"/>
                  <a:gd name="T87" fmla="*/ 393 h 430"/>
                  <a:gd name="T88" fmla="*/ 166 w 465"/>
                  <a:gd name="T89" fmla="*/ 403 h 430"/>
                  <a:gd name="T90" fmla="*/ 212 w 465"/>
                  <a:gd name="T91" fmla="*/ 171 h 430"/>
                  <a:gd name="T92" fmla="*/ 465 w 465"/>
                  <a:gd name="T93" fmla="*/ 149 h 430"/>
                  <a:gd name="T94" fmla="*/ 225 w 465"/>
                  <a:gd name="T95" fmla="*/ 171 h 430"/>
                  <a:gd name="T96" fmla="*/ 271 w 465"/>
                  <a:gd name="T97" fmla="*/ 396 h 430"/>
                  <a:gd name="T98" fmla="*/ 465 w 465"/>
                  <a:gd name="T99" fmla="*/ 295 h 430"/>
                  <a:gd name="T100" fmla="*/ 465 w 465"/>
                  <a:gd name="T101" fmla="*/ 171 h 430"/>
                  <a:gd name="T102" fmla="*/ 465 w 465"/>
                  <a:gd name="T103" fmla="*/ 430 h 430"/>
                  <a:gd name="T104" fmla="*/ 271 w 465"/>
                  <a:gd name="T105" fmla="*/ 430 h 430"/>
                  <a:gd name="T106" fmla="*/ 51 w 465"/>
                  <a:gd name="T107" fmla="*/ 403 h 430"/>
                  <a:gd name="T108" fmla="*/ 100 w 465"/>
                  <a:gd name="T109" fmla="*/ 393 h 430"/>
                  <a:gd name="T110" fmla="*/ 107 w 465"/>
                  <a:gd name="T111" fmla="*/ 366 h 430"/>
                  <a:gd name="T112" fmla="*/ 96 w 465"/>
                  <a:gd name="T113" fmla="*/ 371 h 430"/>
                  <a:gd name="T114" fmla="*/ 44 w 465"/>
                  <a:gd name="T115" fmla="*/ 394 h 430"/>
                  <a:gd name="T116" fmla="*/ 41 w 465"/>
                  <a:gd name="T117" fmla="*/ 406 h 430"/>
                  <a:gd name="T118" fmla="*/ 96 w 465"/>
                  <a:gd name="T119" fmla="*/ 38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5" h="430">
                    <a:moveTo>
                      <a:pt x="386" y="134"/>
                    </a:moveTo>
                    <a:cubicBezTo>
                      <a:pt x="386" y="140"/>
                      <a:pt x="386" y="140"/>
                      <a:pt x="386" y="140"/>
                    </a:cubicBezTo>
                    <a:cubicBezTo>
                      <a:pt x="386" y="145"/>
                      <a:pt x="382" y="149"/>
                      <a:pt x="377" y="149"/>
                    </a:cubicBezTo>
                    <a:cubicBezTo>
                      <a:pt x="268" y="149"/>
                      <a:pt x="268" y="149"/>
                      <a:pt x="268" y="149"/>
                    </a:cubicBezTo>
                    <a:cubicBezTo>
                      <a:pt x="259" y="149"/>
                      <a:pt x="252" y="142"/>
                      <a:pt x="252" y="133"/>
                    </a:cubicBezTo>
                    <a:cubicBezTo>
                      <a:pt x="252" y="133"/>
                      <a:pt x="252" y="133"/>
                      <a:pt x="252" y="133"/>
                    </a:cubicBezTo>
                    <a:cubicBezTo>
                      <a:pt x="286" y="133"/>
                      <a:pt x="286" y="133"/>
                      <a:pt x="286" y="133"/>
                    </a:cubicBezTo>
                    <a:moveTo>
                      <a:pt x="304" y="133"/>
                    </a:moveTo>
                    <a:cubicBezTo>
                      <a:pt x="379" y="133"/>
                      <a:pt x="379" y="133"/>
                      <a:pt x="379" y="133"/>
                    </a:cubicBezTo>
                    <a:moveTo>
                      <a:pt x="409" y="82"/>
                    </a:moveTo>
                    <a:cubicBezTo>
                      <a:pt x="429" y="16"/>
                      <a:pt x="429" y="16"/>
                      <a:pt x="429" y="16"/>
                    </a:cubicBezTo>
                    <a:cubicBezTo>
                      <a:pt x="431" y="9"/>
                      <a:pt x="428" y="2"/>
                      <a:pt x="421" y="0"/>
                    </a:cubicBezTo>
                    <a:cubicBezTo>
                      <a:pt x="421" y="0"/>
                      <a:pt x="421" y="0"/>
                      <a:pt x="421" y="0"/>
                    </a:cubicBezTo>
                    <a:cubicBezTo>
                      <a:pt x="379" y="133"/>
                      <a:pt x="379" y="133"/>
                      <a:pt x="379" y="133"/>
                    </a:cubicBezTo>
                    <a:cubicBezTo>
                      <a:pt x="379" y="133"/>
                      <a:pt x="379" y="133"/>
                      <a:pt x="379" y="133"/>
                    </a:cubicBezTo>
                    <a:cubicBezTo>
                      <a:pt x="386" y="136"/>
                      <a:pt x="393" y="132"/>
                      <a:pt x="395" y="125"/>
                    </a:cubicBezTo>
                    <a:cubicBezTo>
                      <a:pt x="401" y="108"/>
                      <a:pt x="401" y="108"/>
                      <a:pt x="401" y="108"/>
                    </a:cubicBezTo>
                    <a:moveTo>
                      <a:pt x="292" y="369"/>
                    </a:moveTo>
                    <a:cubicBezTo>
                      <a:pt x="292" y="369"/>
                      <a:pt x="292" y="369"/>
                      <a:pt x="292" y="369"/>
                    </a:cubicBezTo>
                    <a:moveTo>
                      <a:pt x="292" y="369"/>
                    </a:moveTo>
                    <a:cubicBezTo>
                      <a:pt x="292" y="369"/>
                      <a:pt x="292" y="369"/>
                      <a:pt x="292" y="369"/>
                    </a:cubicBezTo>
                    <a:moveTo>
                      <a:pt x="21" y="88"/>
                    </a:moveTo>
                    <a:cubicBezTo>
                      <a:pt x="21" y="172"/>
                      <a:pt x="21" y="172"/>
                      <a:pt x="21" y="172"/>
                    </a:cubicBezTo>
                    <a:cubicBezTo>
                      <a:pt x="21" y="181"/>
                      <a:pt x="28" y="188"/>
                      <a:pt x="37" y="188"/>
                    </a:cubicBezTo>
                    <a:cubicBezTo>
                      <a:pt x="39" y="188"/>
                      <a:pt x="39" y="188"/>
                      <a:pt x="39" y="188"/>
                    </a:cubicBezTo>
                    <a:cubicBezTo>
                      <a:pt x="48" y="188"/>
                      <a:pt x="55" y="181"/>
                      <a:pt x="55" y="172"/>
                    </a:cubicBezTo>
                    <a:cubicBezTo>
                      <a:pt x="55" y="112"/>
                      <a:pt x="55" y="112"/>
                      <a:pt x="55" y="112"/>
                    </a:cubicBezTo>
                    <a:cubicBezTo>
                      <a:pt x="55" y="46"/>
                      <a:pt x="55" y="46"/>
                      <a:pt x="55" y="46"/>
                    </a:cubicBezTo>
                    <a:cubicBezTo>
                      <a:pt x="55" y="38"/>
                      <a:pt x="48" y="31"/>
                      <a:pt x="39" y="31"/>
                    </a:cubicBezTo>
                    <a:cubicBezTo>
                      <a:pt x="37" y="31"/>
                      <a:pt x="37" y="31"/>
                      <a:pt x="37" y="31"/>
                    </a:cubicBezTo>
                    <a:cubicBezTo>
                      <a:pt x="28" y="31"/>
                      <a:pt x="21" y="38"/>
                      <a:pt x="21" y="46"/>
                    </a:cubicBezTo>
                    <a:cubicBezTo>
                      <a:pt x="21" y="52"/>
                      <a:pt x="21" y="52"/>
                      <a:pt x="21" y="52"/>
                    </a:cubicBezTo>
                    <a:moveTo>
                      <a:pt x="22" y="177"/>
                    </a:moveTo>
                    <a:cubicBezTo>
                      <a:pt x="18" y="180"/>
                      <a:pt x="13" y="183"/>
                      <a:pt x="10" y="187"/>
                    </a:cubicBezTo>
                    <a:moveTo>
                      <a:pt x="28" y="185"/>
                    </a:moveTo>
                    <a:cubicBezTo>
                      <a:pt x="17" y="189"/>
                      <a:pt x="9" y="200"/>
                      <a:pt x="9" y="212"/>
                    </a:cubicBezTo>
                    <a:cubicBezTo>
                      <a:pt x="9" y="222"/>
                      <a:pt x="15" y="232"/>
                      <a:pt x="23" y="237"/>
                    </a:cubicBezTo>
                    <a:moveTo>
                      <a:pt x="2" y="200"/>
                    </a:moveTo>
                    <a:cubicBezTo>
                      <a:pt x="1" y="204"/>
                      <a:pt x="0" y="208"/>
                      <a:pt x="0" y="212"/>
                    </a:cubicBezTo>
                    <a:cubicBezTo>
                      <a:pt x="0" y="226"/>
                      <a:pt x="8" y="238"/>
                      <a:pt x="19" y="245"/>
                    </a:cubicBezTo>
                    <a:moveTo>
                      <a:pt x="112" y="266"/>
                    </a:moveTo>
                    <a:cubicBezTo>
                      <a:pt x="182" y="266"/>
                      <a:pt x="182" y="266"/>
                      <a:pt x="182" y="266"/>
                    </a:cubicBezTo>
                    <a:cubicBezTo>
                      <a:pt x="191" y="266"/>
                      <a:pt x="199" y="258"/>
                      <a:pt x="199" y="249"/>
                    </a:cubicBezTo>
                    <a:cubicBezTo>
                      <a:pt x="199" y="249"/>
                      <a:pt x="199" y="249"/>
                      <a:pt x="199" y="249"/>
                    </a:cubicBezTo>
                    <a:cubicBezTo>
                      <a:pt x="199" y="239"/>
                      <a:pt x="191" y="232"/>
                      <a:pt x="182" y="232"/>
                    </a:cubicBezTo>
                    <a:cubicBezTo>
                      <a:pt x="93" y="232"/>
                      <a:pt x="93" y="232"/>
                      <a:pt x="93" y="232"/>
                    </a:cubicBezTo>
                    <a:cubicBezTo>
                      <a:pt x="35" y="232"/>
                      <a:pt x="35" y="232"/>
                      <a:pt x="35" y="232"/>
                    </a:cubicBezTo>
                    <a:cubicBezTo>
                      <a:pt x="26" y="232"/>
                      <a:pt x="18" y="239"/>
                      <a:pt x="18" y="249"/>
                    </a:cubicBezTo>
                    <a:cubicBezTo>
                      <a:pt x="18" y="249"/>
                      <a:pt x="18" y="249"/>
                      <a:pt x="18" y="249"/>
                    </a:cubicBezTo>
                    <a:cubicBezTo>
                      <a:pt x="18" y="258"/>
                      <a:pt x="26" y="266"/>
                      <a:pt x="35" y="266"/>
                    </a:cubicBezTo>
                    <a:cubicBezTo>
                      <a:pt x="69" y="266"/>
                      <a:pt x="69" y="266"/>
                      <a:pt x="69" y="266"/>
                    </a:cubicBezTo>
                    <a:cubicBezTo>
                      <a:pt x="94" y="266"/>
                      <a:pt x="94" y="266"/>
                      <a:pt x="94" y="266"/>
                    </a:cubicBezTo>
                    <a:cubicBezTo>
                      <a:pt x="94" y="286"/>
                      <a:pt x="94" y="286"/>
                      <a:pt x="94" y="286"/>
                    </a:cubicBezTo>
                    <a:cubicBezTo>
                      <a:pt x="94" y="289"/>
                      <a:pt x="96" y="291"/>
                      <a:pt x="98" y="291"/>
                    </a:cubicBezTo>
                    <a:cubicBezTo>
                      <a:pt x="119" y="291"/>
                      <a:pt x="119" y="291"/>
                      <a:pt x="119" y="291"/>
                    </a:cubicBezTo>
                    <a:cubicBezTo>
                      <a:pt x="121" y="291"/>
                      <a:pt x="123" y="289"/>
                      <a:pt x="123" y="286"/>
                    </a:cubicBezTo>
                    <a:cubicBezTo>
                      <a:pt x="123" y="266"/>
                      <a:pt x="123" y="266"/>
                      <a:pt x="123" y="266"/>
                    </a:cubicBezTo>
                    <a:moveTo>
                      <a:pt x="103" y="325"/>
                    </a:moveTo>
                    <a:cubicBezTo>
                      <a:pt x="103" y="366"/>
                      <a:pt x="103" y="366"/>
                      <a:pt x="103" y="366"/>
                    </a:cubicBezTo>
                    <a:moveTo>
                      <a:pt x="176" y="406"/>
                    </a:moveTo>
                    <a:cubicBezTo>
                      <a:pt x="176" y="398"/>
                      <a:pt x="176" y="398"/>
                      <a:pt x="176" y="398"/>
                    </a:cubicBezTo>
                    <a:cubicBezTo>
                      <a:pt x="176" y="396"/>
                      <a:pt x="175" y="394"/>
                      <a:pt x="173" y="394"/>
                    </a:cubicBezTo>
                    <a:cubicBezTo>
                      <a:pt x="165" y="391"/>
                      <a:pt x="165" y="391"/>
                      <a:pt x="165" y="391"/>
                    </a:cubicBezTo>
                    <a:moveTo>
                      <a:pt x="171" y="405"/>
                    </a:moveTo>
                    <a:cubicBezTo>
                      <a:pt x="164" y="405"/>
                      <a:pt x="158" y="411"/>
                      <a:pt x="158" y="418"/>
                    </a:cubicBezTo>
                    <a:cubicBezTo>
                      <a:pt x="158" y="425"/>
                      <a:pt x="164" y="430"/>
                      <a:pt x="171" y="430"/>
                    </a:cubicBezTo>
                    <a:cubicBezTo>
                      <a:pt x="178" y="430"/>
                      <a:pt x="184" y="425"/>
                      <a:pt x="184" y="418"/>
                    </a:cubicBezTo>
                    <a:cubicBezTo>
                      <a:pt x="184" y="411"/>
                      <a:pt x="178" y="405"/>
                      <a:pt x="171" y="405"/>
                    </a:cubicBezTo>
                    <a:moveTo>
                      <a:pt x="121" y="418"/>
                    </a:moveTo>
                    <a:cubicBezTo>
                      <a:pt x="121" y="411"/>
                      <a:pt x="116" y="405"/>
                      <a:pt x="109" y="405"/>
                    </a:cubicBezTo>
                    <a:cubicBezTo>
                      <a:pt x="101" y="405"/>
                      <a:pt x="96" y="411"/>
                      <a:pt x="96" y="418"/>
                    </a:cubicBezTo>
                    <a:cubicBezTo>
                      <a:pt x="96" y="425"/>
                      <a:pt x="101" y="430"/>
                      <a:pt x="109" y="430"/>
                    </a:cubicBezTo>
                    <a:cubicBezTo>
                      <a:pt x="116" y="430"/>
                      <a:pt x="121" y="425"/>
                      <a:pt x="121" y="418"/>
                    </a:cubicBezTo>
                    <a:close/>
                    <a:moveTo>
                      <a:pt x="46" y="430"/>
                    </a:moveTo>
                    <a:cubicBezTo>
                      <a:pt x="53" y="430"/>
                      <a:pt x="59" y="425"/>
                      <a:pt x="59" y="418"/>
                    </a:cubicBezTo>
                    <a:cubicBezTo>
                      <a:pt x="59" y="411"/>
                      <a:pt x="53" y="405"/>
                      <a:pt x="46" y="405"/>
                    </a:cubicBezTo>
                    <a:cubicBezTo>
                      <a:pt x="39" y="405"/>
                      <a:pt x="34" y="411"/>
                      <a:pt x="34" y="418"/>
                    </a:cubicBezTo>
                    <a:cubicBezTo>
                      <a:pt x="34" y="425"/>
                      <a:pt x="39" y="430"/>
                      <a:pt x="46" y="430"/>
                    </a:cubicBezTo>
                    <a:close/>
                    <a:moveTo>
                      <a:pt x="155" y="388"/>
                    </a:moveTo>
                    <a:cubicBezTo>
                      <a:pt x="121" y="377"/>
                      <a:pt x="121" y="377"/>
                      <a:pt x="121" y="377"/>
                    </a:cubicBezTo>
                    <a:cubicBezTo>
                      <a:pt x="121" y="371"/>
                      <a:pt x="121" y="371"/>
                      <a:pt x="121" y="371"/>
                    </a:cubicBezTo>
                    <a:cubicBezTo>
                      <a:pt x="121" y="368"/>
                      <a:pt x="119" y="366"/>
                      <a:pt x="117" y="366"/>
                    </a:cubicBezTo>
                    <a:cubicBezTo>
                      <a:pt x="114" y="366"/>
                      <a:pt x="114" y="366"/>
                      <a:pt x="114" y="366"/>
                    </a:cubicBezTo>
                    <a:cubicBezTo>
                      <a:pt x="114" y="291"/>
                      <a:pt x="114" y="291"/>
                      <a:pt x="114" y="291"/>
                    </a:cubicBezTo>
                    <a:cubicBezTo>
                      <a:pt x="103" y="291"/>
                      <a:pt x="103" y="291"/>
                      <a:pt x="103" y="291"/>
                    </a:cubicBezTo>
                    <a:cubicBezTo>
                      <a:pt x="103" y="304"/>
                      <a:pt x="103" y="304"/>
                      <a:pt x="103" y="304"/>
                    </a:cubicBezTo>
                    <a:moveTo>
                      <a:pt x="114" y="406"/>
                    </a:moveTo>
                    <a:cubicBezTo>
                      <a:pt x="117" y="393"/>
                      <a:pt x="117" y="393"/>
                      <a:pt x="117" y="393"/>
                    </a:cubicBezTo>
                    <a:cubicBezTo>
                      <a:pt x="121" y="393"/>
                      <a:pt x="121" y="393"/>
                      <a:pt x="121" y="393"/>
                    </a:cubicBezTo>
                    <a:cubicBezTo>
                      <a:pt x="166" y="403"/>
                      <a:pt x="166" y="403"/>
                      <a:pt x="166" y="403"/>
                    </a:cubicBezTo>
                    <a:cubicBezTo>
                      <a:pt x="166" y="406"/>
                      <a:pt x="166" y="406"/>
                      <a:pt x="166" y="406"/>
                    </a:cubicBezTo>
                    <a:moveTo>
                      <a:pt x="212" y="171"/>
                    </a:moveTo>
                    <a:cubicBezTo>
                      <a:pt x="212" y="149"/>
                      <a:pt x="212" y="149"/>
                      <a:pt x="212" y="149"/>
                    </a:cubicBezTo>
                    <a:cubicBezTo>
                      <a:pt x="465" y="149"/>
                      <a:pt x="465" y="149"/>
                      <a:pt x="465" y="149"/>
                    </a:cubicBezTo>
                    <a:cubicBezTo>
                      <a:pt x="465" y="171"/>
                      <a:pt x="465" y="171"/>
                      <a:pt x="465" y="171"/>
                    </a:cubicBezTo>
                    <a:moveTo>
                      <a:pt x="225" y="171"/>
                    </a:moveTo>
                    <a:cubicBezTo>
                      <a:pt x="271" y="171"/>
                      <a:pt x="271" y="171"/>
                      <a:pt x="271" y="171"/>
                    </a:cubicBezTo>
                    <a:cubicBezTo>
                      <a:pt x="271" y="396"/>
                      <a:pt x="271" y="396"/>
                      <a:pt x="271" y="396"/>
                    </a:cubicBezTo>
                    <a:cubicBezTo>
                      <a:pt x="465" y="396"/>
                      <a:pt x="465" y="396"/>
                      <a:pt x="465" y="396"/>
                    </a:cubicBezTo>
                    <a:cubicBezTo>
                      <a:pt x="465" y="295"/>
                      <a:pt x="465" y="295"/>
                      <a:pt x="465" y="295"/>
                    </a:cubicBezTo>
                    <a:moveTo>
                      <a:pt x="465" y="246"/>
                    </a:moveTo>
                    <a:cubicBezTo>
                      <a:pt x="465" y="171"/>
                      <a:pt x="465" y="171"/>
                      <a:pt x="465" y="171"/>
                    </a:cubicBezTo>
                    <a:moveTo>
                      <a:pt x="465" y="396"/>
                    </a:moveTo>
                    <a:cubicBezTo>
                      <a:pt x="465" y="430"/>
                      <a:pt x="465" y="430"/>
                      <a:pt x="465" y="430"/>
                    </a:cubicBezTo>
                    <a:moveTo>
                      <a:pt x="271" y="396"/>
                    </a:moveTo>
                    <a:cubicBezTo>
                      <a:pt x="271" y="430"/>
                      <a:pt x="271" y="430"/>
                      <a:pt x="271" y="430"/>
                    </a:cubicBezTo>
                    <a:moveTo>
                      <a:pt x="51" y="406"/>
                    </a:moveTo>
                    <a:cubicBezTo>
                      <a:pt x="51" y="403"/>
                      <a:pt x="51" y="403"/>
                      <a:pt x="51" y="403"/>
                    </a:cubicBezTo>
                    <a:cubicBezTo>
                      <a:pt x="96" y="393"/>
                      <a:pt x="96" y="393"/>
                      <a:pt x="96" y="393"/>
                    </a:cubicBezTo>
                    <a:cubicBezTo>
                      <a:pt x="100" y="393"/>
                      <a:pt x="100" y="393"/>
                      <a:pt x="100" y="393"/>
                    </a:cubicBezTo>
                    <a:cubicBezTo>
                      <a:pt x="103" y="406"/>
                      <a:pt x="103" y="406"/>
                      <a:pt x="103" y="406"/>
                    </a:cubicBezTo>
                    <a:moveTo>
                      <a:pt x="107" y="366"/>
                    </a:moveTo>
                    <a:cubicBezTo>
                      <a:pt x="100" y="366"/>
                      <a:pt x="100" y="366"/>
                      <a:pt x="100" y="366"/>
                    </a:cubicBezTo>
                    <a:cubicBezTo>
                      <a:pt x="98" y="366"/>
                      <a:pt x="96" y="368"/>
                      <a:pt x="96" y="371"/>
                    </a:cubicBezTo>
                    <a:cubicBezTo>
                      <a:pt x="96" y="377"/>
                      <a:pt x="96" y="377"/>
                      <a:pt x="96" y="377"/>
                    </a:cubicBezTo>
                    <a:cubicBezTo>
                      <a:pt x="44" y="394"/>
                      <a:pt x="44" y="394"/>
                      <a:pt x="44" y="394"/>
                    </a:cubicBezTo>
                    <a:cubicBezTo>
                      <a:pt x="42" y="394"/>
                      <a:pt x="41" y="396"/>
                      <a:pt x="41" y="398"/>
                    </a:cubicBezTo>
                    <a:cubicBezTo>
                      <a:pt x="41" y="406"/>
                      <a:pt x="41" y="406"/>
                      <a:pt x="41" y="406"/>
                    </a:cubicBezTo>
                    <a:moveTo>
                      <a:pt x="96" y="377"/>
                    </a:moveTo>
                    <a:cubicBezTo>
                      <a:pt x="96" y="385"/>
                      <a:pt x="96" y="385"/>
                      <a:pt x="96" y="385"/>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306" name="Group 305">
              <a:extLst>
                <a:ext uri="{FF2B5EF4-FFF2-40B4-BE49-F238E27FC236}">
                  <a16:creationId xmlns:a16="http://schemas.microsoft.com/office/drawing/2014/main" id="{E3D7B75B-7FB5-428B-9037-7B385446B679}"/>
                </a:ext>
              </a:extLst>
            </p:cNvPr>
            <p:cNvGrpSpPr/>
            <p:nvPr userDrawn="1"/>
          </p:nvGrpSpPr>
          <p:grpSpPr>
            <a:xfrm>
              <a:off x="9232290" y="2513814"/>
              <a:ext cx="899539" cy="1709122"/>
              <a:chOff x="7204854" y="-1074738"/>
              <a:chExt cx="1238251" cy="2352675"/>
            </a:xfrm>
          </p:grpSpPr>
          <p:sp>
            <p:nvSpPr>
              <p:cNvPr id="156" name="Line 65">
                <a:extLst>
                  <a:ext uri="{FF2B5EF4-FFF2-40B4-BE49-F238E27FC236}">
                    <a16:creationId xmlns:a16="http://schemas.microsoft.com/office/drawing/2014/main" id="{B496B9FD-99E8-4882-8F24-565089344CDD}"/>
                  </a:ext>
                </a:extLst>
              </p:cNvPr>
              <p:cNvSpPr>
                <a:spLocks noChangeShapeType="1"/>
              </p:cNvSpPr>
              <p:nvPr userDrawn="1"/>
            </p:nvSpPr>
            <p:spPr bwMode="auto">
              <a:xfrm>
                <a:off x="7784292" y="49688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7" name="Line 66">
                <a:extLst>
                  <a:ext uri="{FF2B5EF4-FFF2-40B4-BE49-F238E27FC236}">
                    <a16:creationId xmlns:a16="http://schemas.microsoft.com/office/drawing/2014/main" id="{BCEFAE50-33B9-4727-ABE8-A2623DC77DCF}"/>
                  </a:ext>
                </a:extLst>
              </p:cNvPr>
              <p:cNvSpPr>
                <a:spLocks noChangeShapeType="1"/>
              </p:cNvSpPr>
              <p:nvPr userDrawn="1"/>
            </p:nvSpPr>
            <p:spPr bwMode="auto">
              <a:xfrm>
                <a:off x="7784292" y="49688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9" name="Rectangle 68">
                <a:extLst>
                  <a:ext uri="{FF2B5EF4-FFF2-40B4-BE49-F238E27FC236}">
                    <a16:creationId xmlns:a16="http://schemas.microsoft.com/office/drawing/2014/main" id="{4CFC46F3-E30C-4C58-B547-D95F249C7F3D}"/>
                  </a:ext>
                </a:extLst>
              </p:cNvPr>
              <p:cNvSpPr>
                <a:spLocks noChangeArrowheads="1"/>
              </p:cNvSpPr>
              <p:nvPr userDrawn="1"/>
            </p:nvSpPr>
            <p:spPr bwMode="auto">
              <a:xfrm>
                <a:off x="7444567" y="-442913"/>
                <a:ext cx="269875" cy="193675"/>
              </a:xfrm>
              <a:prstGeom prst="rect">
                <a:avLst/>
              </a:prstGeom>
              <a:solidFill>
                <a:srgbClr val="7E632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0" name="Freeform 69">
                <a:extLst>
                  <a:ext uri="{FF2B5EF4-FFF2-40B4-BE49-F238E27FC236}">
                    <a16:creationId xmlns:a16="http://schemas.microsoft.com/office/drawing/2014/main" id="{C9FC1042-6D4E-48A0-9C20-B37432A79018}"/>
                  </a:ext>
                </a:extLst>
              </p:cNvPr>
              <p:cNvSpPr>
                <a:spLocks/>
              </p:cNvSpPr>
              <p:nvPr userDrawn="1"/>
            </p:nvSpPr>
            <p:spPr bwMode="auto">
              <a:xfrm>
                <a:off x="7428692" y="-665163"/>
                <a:ext cx="282575" cy="317500"/>
              </a:xfrm>
              <a:custGeom>
                <a:avLst/>
                <a:gdLst>
                  <a:gd name="T0" fmla="*/ 45 w 89"/>
                  <a:gd name="T1" fmla="*/ 100 h 100"/>
                  <a:gd name="T2" fmla="*/ 79 w 89"/>
                  <a:gd name="T3" fmla="*/ 68 h 100"/>
                  <a:gd name="T4" fmla="*/ 87 w 89"/>
                  <a:gd name="T5" fmla="*/ 59 h 100"/>
                  <a:gd name="T6" fmla="*/ 84 w 89"/>
                  <a:gd name="T7" fmla="*/ 44 h 100"/>
                  <a:gd name="T8" fmla="*/ 81 w 89"/>
                  <a:gd name="T9" fmla="*/ 41 h 100"/>
                  <a:gd name="T10" fmla="*/ 45 w 89"/>
                  <a:gd name="T11" fmla="*/ 2 h 100"/>
                  <a:gd name="T12" fmla="*/ 8 w 89"/>
                  <a:gd name="T13" fmla="*/ 41 h 100"/>
                  <a:gd name="T14" fmla="*/ 5 w 89"/>
                  <a:gd name="T15" fmla="*/ 44 h 100"/>
                  <a:gd name="T16" fmla="*/ 2 w 89"/>
                  <a:gd name="T17" fmla="*/ 59 h 100"/>
                  <a:gd name="T18" fmla="*/ 10 w 89"/>
                  <a:gd name="T19" fmla="*/ 68 h 100"/>
                  <a:gd name="T20" fmla="*/ 45 w 89"/>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100">
                    <a:moveTo>
                      <a:pt x="45" y="100"/>
                    </a:moveTo>
                    <a:cubicBezTo>
                      <a:pt x="58" y="100"/>
                      <a:pt x="72" y="85"/>
                      <a:pt x="79" y="68"/>
                    </a:cubicBezTo>
                    <a:cubicBezTo>
                      <a:pt x="82" y="67"/>
                      <a:pt x="85" y="64"/>
                      <a:pt x="87" y="59"/>
                    </a:cubicBezTo>
                    <a:cubicBezTo>
                      <a:pt x="89" y="53"/>
                      <a:pt x="88" y="46"/>
                      <a:pt x="84" y="44"/>
                    </a:cubicBezTo>
                    <a:cubicBezTo>
                      <a:pt x="81" y="41"/>
                      <a:pt x="81" y="41"/>
                      <a:pt x="81" y="41"/>
                    </a:cubicBezTo>
                    <a:cubicBezTo>
                      <a:pt x="81" y="41"/>
                      <a:pt x="81" y="0"/>
                      <a:pt x="45" y="2"/>
                    </a:cubicBezTo>
                    <a:cubicBezTo>
                      <a:pt x="8" y="0"/>
                      <a:pt x="8" y="41"/>
                      <a:pt x="8" y="41"/>
                    </a:cubicBezTo>
                    <a:cubicBezTo>
                      <a:pt x="5" y="44"/>
                      <a:pt x="5" y="44"/>
                      <a:pt x="5" y="44"/>
                    </a:cubicBezTo>
                    <a:cubicBezTo>
                      <a:pt x="1" y="46"/>
                      <a:pt x="0" y="53"/>
                      <a:pt x="2" y="59"/>
                    </a:cubicBezTo>
                    <a:cubicBezTo>
                      <a:pt x="4" y="64"/>
                      <a:pt x="7" y="67"/>
                      <a:pt x="10" y="68"/>
                    </a:cubicBezTo>
                    <a:cubicBezTo>
                      <a:pt x="17" y="85"/>
                      <a:pt x="31" y="100"/>
                      <a:pt x="45" y="100"/>
                    </a:cubicBez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1" name="Freeform 70">
                <a:extLst>
                  <a:ext uri="{FF2B5EF4-FFF2-40B4-BE49-F238E27FC236}">
                    <a16:creationId xmlns:a16="http://schemas.microsoft.com/office/drawing/2014/main" id="{442E5F6B-1D6A-4C63-BA29-C54C060C82FC}"/>
                  </a:ext>
                </a:extLst>
              </p:cNvPr>
              <p:cNvSpPr>
                <a:spLocks/>
              </p:cNvSpPr>
              <p:nvPr userDrawn="1"/>
            </p:nvSpPr>
            <p:spPr bwMode="auto">
              <a:xfrm>
                <a:off x="7793817" y="-823913"/>
                <a:ext cx="98425" cy="73025"/>
              </a:xfrm>
              <a:custGeom>
                <a:avLst/>
                <a:gdLst>
                  <a:gd name="T0" fmla="*/ 1 w 31"/>
                  <a:gd name="T1" fmla="*/ 13 h 23"/>
                  <a:gd name="T2" fmla="*/ 2 w 31"/>
                  <a:gd name="T3" fmla="*/ 7 h 23"/>
                  <a:gd name="T4" fmla="*/ 12 w 31"/>
                  <a:gd name="T5" fmla="*/ 1 h 23"/>
                  <a:gd name="T6" fmla="*/ 18 w 31"/>
                  <a:gd name="T7" fmla="*/ 7 h 23"/>
                  <a:gd name="T8" fmla="*/ 24 w 31"/>
                  <a:gd name="T9" fmla="*/ 6 h 23"/>
                  <a:gd name="T10" fmla="*/ 30 w 31"/>
                  <a:gd name="T11" fmla="*/ 16 h 23"/>
                  <a:gd name="T12" fmla="*/ 20 w 31"/>
                  <a:gd name="T13" fmla="*/ 22 h 23"/>
                  <a:gd name="T14" fmla="*/ 16 w 31"/>
                  <a:gd name="T15" fmla="*/ 19 h 23"/>
                  <a:gd name="T16" fmla="*/ 8 w 31"/>
                  <a:gd name="T17" fmla="*/ 22 h 23"/>
                  <a:gd name="T18" fmla="*/ 1 w 31"/>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3">
                    <a:moveTo>
                      <a:pt x="1" y="13"/>
                    </a:moveTo>
                    <a:cubicBezTo>
                      <a:pt x="2" y="7"/>
                      <a:pt x="2" y="7"/>
                      <a:pt x="2" y="7"/>
                    </a:cubicBezTo>
                    <a:cubicBezTo>
                      <a:pt x="3" y="3"/>
                      <a:pt x="8" y="0"/>
                      <a:pt x="12" y="1"/>
                    </a:cubicBezTo>
                    <a:cubicBezTo>
                      <a:pt x="15" y="2"/>
                      <a:pt x="17" y="4"/>
                      <a:pt x="18" y="7"/>
                    </a:cubicBezTo>
                    <a:cubicBezTo>
                      <a:pt x="20" y="6"/>
                      <a:pt x="22" y="6"/>
                      <a:pt x="24" y="6"/>
                    </a:cubicBezTo>
                    <a:cubicBezTo>
                      <a:pt x="28" y="7"/>
                      <a:pt x="31" y="11"/>
                      <a:pt x="30" y="16"/>
                    </a:cubicBezTo>
                    <a:cubicBezTo>
                      <a:pt x="29" y="20"/>
                      <a:pt x="25" y="23"/>
                      <a:pt x="20" y="22"/>
                    </a:cubicBezTo>
                    <a:cubicBezTo>
                      <a:pt x="18" y="22"/>
                      <a:pt x="17" y="21"/>
                      <a:pt x="16" y="19"/>
                    </a:cubicBezTo>
                    <a:cubicBezTo>
                      <a:pt x="14" y="22"/>
                      <a:pt x="11" y="23"/>
                      <a:pt x="8" y="22"/>
                    </a:cubicBezTo>
                    <a:cubicBezTo>
                      <a:pt x="3" y="21"/>
                      <a:pt x="0" y="17"/>
                      <a:pt x="1" y="13"/>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2" name="Freeform 71">
                <a:extLst>
                  <a:ext uri="{FF2B5EF4-FFF2-40B4-BE49-F238E27FC236}">
                    <a16:creationId xmlns:a16="http://schemas.microsoft.com/office/drawing/2014/main" id="{9CC086DF-7801-47FC-B1EF-B86B76F0F5FC}"/>
                  </a:ext>
                </a:extLst>
              </p:cNvPr>
              <p:cNvSpPr>
                <a:spLocks/>
              </p:cNvSpPr>
              <p:nvPr userDrawn="1"/>
            </p:nvSpPr>
            <p:spPr bwMode="auto">
              <a:xfrm>
                <a:off x="7409642" y="-903288"/>
                <a:ext cx="38100" cy="69850"/>
              </a:xfrm>
              <a:custGeom>
                <a:avLst/>
                <a:gdLst>
                  <a:gd name="T0" fmla="*/ 0 w 12"/>
                  <a:gd name="T1" fmla="*/ 21 h 22"/>
                  <a:gd name="T2" fmla="*/ 0 w 12"/>
                  <a:gd name="T3" fmla="*/ 21 h 22"/>
                  <a:gd name="T4" fmla="*/ 10 w 12"/>
                  <a:gd name="T5" fmla="*/ 14 h 22"/>
                  <a:gd name="T6" fmla="*/ 11 w 12"/>
                  <a:gd name="T7" fmla="*/ 9 h 22"/>
                  <a:gd name="T8" fmla="*/ 5 w 12"/>
                  <a:gd name="T9" fmla="*/ 0 h 22"/>
                  <a:gd name="T10" fmla="*/ 5 w 12"/>
                  <a:gd name="T11" fmla="*/ 0 h 22"/>
                </a:gdLst>
                <a:ahLst/>
                <a:cxnLst>
                  <a:cxn ang="0">
                    <a:pos x="T0" y="T1"/>
                  </a:cxn>
                  <a:cxn ang="0">
                    <a:pos x="T2" y="T3"/>
                  </a:cxn>
                  <a:cxn ang="0">
                    <a:pos x="T4" y="T5"/>
                  </a:cxn>
                  <a:cxn ang="0">
                    <a:pos x="T6" y="T7"/>
                  </a:cxn>
                  <a:cxn ang="0">
                    <a:pos x="T8" y="T9"/>
                  </a:cxn>
                  <a:cxn ang="0">
                    <a:pos x="T10" y="T11"/>
                  </a:cxn>
                </a:cxnLst>
                <a:rect l="0" t="0" r="r" b="b"/>
                <a:pathLst>
                  <a:path w="12" h="22">
                    <a:moveTo>
                      <a:pt x="0" y="21"/>
                    </a:moveTo>
                    <a:cubicBezTo>
                      <a:pt x="0" y="21"/>
                      <a:pt x="0" y="21"/>
                      <a:pt x="0" y="21"/>
                    </a:cubicBezTo>
                    <a:cubicBezTo>
                      <a:pt x="5" y="22"/>
                      <a:pt x="9" y="19"/>
                      <a:pt x="10" y="14"/>
                    </a:cubicBezTo>
                    <a:cubicBezTo>
                      <a:pt x="11" y="9"/>
                      <a:pt x="11" y="9"/>
                      <a:pt x="11" y="9"/>
                    </a:cubicBezTo>
                    <a:cubicBezTo>
                      <a:pt x="12" y="5"/>
                      <a:pt x="9" y="1"/>
                      <a:pt x="5" y="0"/>
                    </a:cubicBezTo>
                    <a:cubicBezTo>
                      <a:pt x="5" y="0"/>
                      <a:pt x="5" y="0"/>
                      <a:pt x="5" y="0"/>
                    </a:cubicBezTo>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3" name="Freeform 72">
                <a:extLst>
                  <a:ext uri="{FF2B5EF4-FFF2-40B4-BE49-F238E27FC236}">
                    <a16:creationId xmlns:a16="http://schemas.microsoft.com/office/drawing/2014/main" id="{4DD95F3B-873F-4802-BFFA-55AA3F1C11D7}"/>
                  </a:ext>
                </a:extLst>
              </p:cNvPr>
              <p:cNvSpPr>
                <a:spLocks/>
              </p:cNvSpPr>
              <p:nvPr userDrawn="1"/>
            </p:nvSpPr>
            <p:spPr bwMode="auto">
              <a:xfrm>
                <a:off x="7204854" y="-1074738"/>
                <a:ext cx="290513" cy="377825"/>
              </a:xfrm>
              <a:custGeom>
                <a:avLst/>
                <a:gdLst>
                  <a:gd name="T0" fmla="*/ 28 w 91"/>
                  <a:gd name="T1" fmla="*/ 56 h 119"/>
                  <a:gd name="T2" fmla="*/ 0 w 91"/>
                  <a:gd name="T3" fmla="*/ 82 h 119"/>
                  <a:gd name="T4" fmla="*/ 34 w 91"/>
                  <a:gd name="T5" fmla="*/ 116 h 119"/>
                  <a:gd name="T6" fmla="*/ 78 w 91"/>
                  <a:gd name="T7" fmla="*/ 99 h 119"/>
                  <a:gd name="T8" fmla="*/ 64 w 91"/>
                  <a:gd name="T9" fmla="*/ 64 h 119"/>
                  <a:gd name="T10" fmla="*/ 91 w 91"/>
                  <a:gd name="T11" fmla="*/ 37 h 119"/>
                  <a:gd name="T12" fmla="*/ 57 w 91"/>
                  <a:gd name="T13" fmla="*/ 4 h 119"/>
                  <a:gd name="T14" fmla="*/ 13 w 91"/>
                  <a:gd name="T15" fmla="*/ 21 h 119"/>
                  <a:gd name="T16" fmla="*/ 28 w 91"/>
                  <a:gd name="T17" fmla="*/ 5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19">
                    <a:moveTo>
                      <a:pt x="28" y="56"/>
                    </a:moveTo>
                    <a:cubicBezTo>
                      <a:pt x="25" y="71"/>
                      <a:pt x="13" y="82"/>
                      <a:pt x="0" y="82"/>
                    </a:cubicBezTo>
                    <a:cubicBezTo>
                      <a:pt x="6" y="100"/>
                      <a:pt x="18" y="113"/>
                      <a:pt x="34" y="116"/>
                    </a:cubicBezTo>
                    <a:cubicBezTo>
                      <a:pt x="50" y="119"/>
                      <a:pt x="67" y="112"/>
                      <a:pt x="78" y="99"/>
                    </a:cubicBezTo>
                    <a:cubicBezTo>
                      <a:pt x="67" y="93"/>
                      <a:pt x="60" y="79"/>
                      <a:pt x="64" y="64"/>
                    </a:cubicBezTo>
                    <a:cubicBezTo>
                      <a:pt x="67" y="48"/>
                      <a:pt x="78" y="38"/>
                      <a:pt x="91" y="37"/>
                    </a:cubicBezTo>
                    <a:cubicBezTo>
                      <a:pt x="86" y="20"/>
                      <a:pt x="74" y="7"/>
                      <a:pt x="57" y="4"/>
                    </a:cubicBezTo>
                    <a:cubicBezTo>
                      <a:pt x="41" y="0"/>
                      <a:pt x="25" y="8"/>
                      <a:pt x="13" y="21"/>
                    </a:cubicBezTo>
                    <a:cubicBezTo>
                      <a:pt x="24" y="26"/>
                      <a:pt x="31" y="41"/>
                      <a:pt x="28" y="56"/>
                    </a:cubicBezTo>
                    <a:close/>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4" name="Freeform 73">
                <a:extLst>
                  <a:ext uri="{FF2B5EF4-FFF2-40B4-BE49-F238E27FC236}">
                    <a16:creationId xmlns:a16="http://schemas.microsoft.com/office/drawing/2014/main" id="{970A6041-2C62-4B59-BC52-0CC8B5D7A4B0}"/>
                  </a:ext>
                </a:extLst>
              </p:cNvPr>
              <p:cNvSpPr>
                <a:spLocks/>
              </p:cNvSpPr>
              <p:nvPr userDrawn="1"/>
            </p:nvSpPr>
            <p:spPr bwMode="auto">
              <a:xfrm>
                <a:off x="7844617" y="-785813"/>
                <a:ext cx="3175" cy="22225"/>
              </a:xfrm>
              <a:custGeom>
                <a:avLst/>
                <a:gdLst>
                  <a:gd name="T0" fmla="*/ 0 w 2"/>
                  <a:gd name="T1" fmla="*/ 14 h 14"/>
                  <a:gd name="T2" fmla="*/ 2 w 2"/>
                  <a:gd name="T3" fmla="*/ 0 h 14"/>
                  <a:gd name="T4" fmla="*/ 0 w 2"/>
                  <a:gd name="T5" fmla="*/ 14 h 14"/>
                </a:gdLst>
                <a:ahLst/>
                <a:cxnLst>
                  <a:cxn ang="0">
                    <a:pos x="T0" y="T1"/>
                  </a:cxn>
                  <a:cxn ang="0">
                    <a:pos x="T2" y="T3"/>
                  </a:cxn>
                  <a:cxn ang="0">
                    <a:pos x="T4" y="T5"/>
                  </a:cxn>
                </a:cxnLst>
                <a:rect l="0" t="0" r="r" b="b"/>
                <a:pathLst>
                  <a:path w="2" h="14">
                    <a:moveTo>
                      <a:pt x="0" y="14"/>
                    </a:moveTo>
                    <a:lnTo>
                      <a:pt x="2" y="0"/>
                    </a:lnTo>
                    <a:lnTo>
                      <a:pt x="0" y="14"/>
                    </a:lnTo>
                    <a:close/>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5" name="Line 74">
                <a:extLst>
                  <a:ext uri="{FF2B5EF4-FFF2-40B4-BE49-F238E27FC236}">
                    <a16:creationId xmlns:a16="http://schemas.microsoft.com/office/drawing/2014/main" id="{5BAF2C2F-532E-4A70-B123-142050F75BE5}"/>
                  </a:ext>
                </a:extLst>
              </p:cNvPr>
              <p:cNvSpPr>
                <a:spLocks noChangeShapeType="1"/>
              </p:cNvSpPr>
              <p:nvPr userDrawn="1"/>
            </p:nvSpPr>
            <p:spPr bwMode="auto">
              <a:xfrm flipV="1">
                <a:off x="7844617" y="-785813"/>
                <a:ext cx="3175" cy="2222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6" name="Freeform 75">
                <a:extLst>
                  <a:ext uri="{FF2B5EF4-FFF2-40B4-BE49-F238E27FC236}">
                    <a16:creationId xmlns:a16="http://schemas.microsoft.com/office/drawing/2014/main" id="{2D44A2C1-6BA2-4A18-95D8-0605504AE522}"/>
                  </a:ext>
                </a:extLst>
              </p:cNvPr>
              <p:cNvSpPr>
                <a:spLocks/>
              </p:cNvSpPr>
              <p:nvPr userDrawn="1"/>
            </p:nvSpPr>
            <p:spPr bwMode="auto">
              <a:xfrm>
                <a:off x="7644592" y="-303213"/>
                <a:ext cx="798513" cy="927100"/>
              </a:xfrm>
              <a:custGeom>
                <a:avLst/>
                <a:gdLst>
                  <a:gd name="T0" fmla="*/ 3 w 251"/>
                  <a:gd name="T1" fmla="*/ 12 h 292"/>
                  <a:gd name="T2" fmla="*/ 7 w 251"/>
                  <a:gd name="T3" fmla="*/ 5 h 292"/>
                  <a:gd name="T4" fmla="*/ 44 w 251"/>
                  <a:gd name="T5" fmla="*/ 10 h 292"/>
                  <a:gd name="T6" fmla="*/ 93 w 251"/>
                  <a:gd name="T7" fmla="*/ 85 h 292"/>
                  <a:gd name="T8" fmla="*/ 251 w 251"/>
                  <a:gd name="T9" fmla="*/ 228 h 292"/>
                  <a:gd name="T10" fmla="*/ 103 w 251"/>
                  <a:gd name="T11" fmla="*/ 276 h 292"/>
                  <a:gd name="T12" fmla="*/ 22 w 251"/>
                  <a:gd name="T13" fmla="*/ 161 h 292"/>
                  <a:gd name="T14" fmla="*/ 3 w 251"/>
                  <a:gd name="T15" fmla="*/ 12 h 2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1" h="292">
                    <a:moveTo>
                      <a:pt x="3" y="12"/>
                    </a:moveTo>
                    <a:cubicBezTo>
                      <a:pt x="0" y="10"/>
                      <a:pt x="6" y="5"/>
                      <a:pt x="7" y="5"/>
                    </a:cubicBezTo>
                    <a:cubicBezTo>
                      <a:pt x="15" y="0"/>
                      <a:pt x="39" y="4"/>
                      <a:pt x="44" y="10"/>
                    </a:cubicBezTo>
                    <a:cubicBezTo>
                      <a:pt x="56" y="22"/>
                      <a:pt x="76" y="53"/>
                      <a:pt x="93" y="85"/>
                    </a:cubicBezTo>
                    <a:cubicBezTo>
                      <a:pt x="132" y="156"/>
                      <a:pt x="193" y="202"/>
                      <a:pt x="251" y="228"/>
                    </a:cubicBezTo>
                    <a:cubicBezTo>
                      <a:pt x="251" y="228"/>
                      <a:pt x="170" y="292"/>
                      <a:pt x="103" y="276"/>
                    </a:cubicBezTo>
                    <a:cubicBezTo>
                      <a:pt x="30" y="259"/>
                      <a:pt x="21" y="176"/>
                      <a:pt x="22" y="161"/>
                    </a:cubicBezTo>
                    <a:cubicBezTo>
                      <a:pt x="25" y="111"/>
                      <a:pt x="3" y="12"/>
                      <a:pt x="3" y="12"/>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7" name="Freeform 76">
                <a:extLst>
                  <a:ext uri="{FF2B5EF4-FFF2-40B4-BE49-F238E27FC236}">
                    <a16:creationId xmlns:a16="http://schemas.microsoft.com/office/drawing/2014/main" id="{A7014703-FBB8-41F9-9A93-D615294AF45E}"/>
                  </a:ext>
                </a:extLst>
              </p:cNvPr>
              <p:cNvSpPr>
                <a:spLocks/>
              </p:cNvSpPr>
              <p:nvPr userDrawn="1"/>
            </p:nvSpPr>
            <p:spPr bwMode="auto">
              <a:xfrm>
                <a:off x="7230254" y="-1042988"/>
                <a:ext cx="242888" cy="320675"/>
              </a:xfrm>
              <a:custGeom>
                <a:avLst/>
                <a:gdLst>
                  <a:gd name="T0" fmla="*/ 11 w 76"/>
                  <a:gd name="T1" fmla="*/ 16 h 101"/>
                  <a:gd name="T2" fmla="*/ 20 w 76"/>
                  <a:gd name="T3" fmla="*/ 47 h 101"/>
                  <a:gd name="T4" fmla="*/ 0 w 76"/>
                  <a:gd name="T5" fmla="*/ 72 h 101"/>
                  <a:gd name="T6" fmla="*/ 28 w 76"/>
                  <a:gd name="T7" fmla="*/ 98 h 101"/>
                  <a:gd name="T8" fmla="*/ 64 w 76"/>
                  <a:gd name="T9" fmla="*/ 85 h 101"/>
                  <a:gd name="T10" fmla="*/ 56 w 76"/>
                  <a:gd name="T11" fmla="*/ 54 h 101"/>
                  <a:gd name="T12" fmla="*/ 76 w 76"/>
                  <a:gd name="T13" fmla="*/ 29 h 101"/>
                  <a:gd name="T14" fmla="*/ 47 w 76"/>
                  <a:gd name="T15" fmla="*/ 3 h 101"/>
                  <a:gd name="T16" fmla="*/ 11 w 76"/>
                  <a:gd name="T17"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01">
                    <a:moveTo>
                      <a:pt x="11" y="16"/>
                    </a:moveTo>
                    <a:cubicBezTo>
                      <a:pt x="19" y="23"/>
                      <a:pt x="22" y="34"/>
                      <a:pt x="20" y="47"/>
                    </a:cubicBezTo>
                    <a:cubicBezTo>
                      <a:pt x="17" y="59"/>
                      <a:pt x="9" y="68"/>
                      <a:pt x="0" y="72"/>
                    </a:cubicBezTo>
                    <a:cubicBezTo>
                      <a:pt x="4" y="85"/>
                      <a:pt x="15" y="95"/>
                      <a:pt x="28" y="98"/>
                    </a:cubicBezTo>
                    <a:cubicBezTo>
                      <a:pt x="41" y="101"/>
                      <a:pt x="54" y="95"/>
                      <a:pt x="64" y="85"/>
                    </a:cubicBezTo>
                    <a:cubicBezTo>
                      <a:pt x="57" y="78"/>
                      <a:pt x="53" y="66"/>
                      <a:pt x="56" y="54"/>
                    </a:cubicBezTo>
                    <a:cubicBezTo>
                      <a:pt x="58" y="42"/>
                      <a:pt x="66" y="32"/>
                      <a:pt x="76" y="29"/>
                    </a:cubicBezTo>
                    <a:cubicBezTo>
                      <a:pt x="71" y="16"/>
                      <a:pt x="61" y="6"/>
                      <a:pt x="47" y="3"/>
                    </a:cubicBezTo>
                    <a:cubicBezTo>
                      <a:pt x="34" y="0"/>
                      <a:pt x="21" y="5"/>
                      <a:pt x="11" y="16"/>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8" name="Freeform 77">
                <a:extLst>
                  <a:ext uri="{FF2B5EF4-FFF2-40B4-BE49-F238E27FC236}">
                    <a16:creationId xmlns:a16="http://schemas.microsoft.com/office/drawing/2014/main" id="{41D7AB9F-1B78-427D-B077-A388FE9AD45A}"/>
                  </a:ext>
                </a:extLst>
              </p:cNvPr>
              <p:cNvSpPr>
                <a:spLocks/>
              </p:cNvSpPr>
              <p:nvPr userDrawn="1"/>
            </p:nvSpPr>
            <p:spPr bwMode="auto">
              <a:xfrm>
                <a:off x="7438217" y="541337"/>
                <a:ext cx="107950" cy="447675"/>
              </a:xfrm>
              <a:custGeom>
                <a:avLst/>
                <a:gdLst>
                  <a:gd name="T0" fmla="*/ 34 w 34"/>
                  <a:gd name="T1" fmla="*/ 1 h 141"/>
                  <a:gd name="T2" fmla="*/ 31 w 34"/>
                  <a:gd name="T3" fmla="*/ 141 h 141"/>
                  <a:gd name="T4" fmla="*/ 4 w 34"/>
                  <a:gd name="T5" fmla="*/ 140 h 141"/>
                  <a:gd name="T6" fmla="*/ 0 w 34"/>
                  <a:gd name="T7" fmla="*/ 0 h 141"/>
                </a:gdLst>
                <a:ahLst/>
                <a:cxnLst>
                  <a:cxn ang="0">
                    <a:pos x="T0" y="T1"/>
                  </a:cxn>
                  <a:cxn ang="0">
                    <a:pos x="T2" y="T3"/>
                  </a:cxn>
                  <a:cxn ang="0">
                    <a:pos x="T4" y="T5"/>
                  </a:cxn>
                  <a:cxn ang="0">
                    <a:pos x="T6" y="T7"/>
                  </a:cxn>
                </a:cxnLst>
                <a:rect l="0" t="0" r="r" b="b"/>
                <a:pathLst>
                  <a:path w="34" h="141">
                    <a:moveTo>
                      <a:pt x="34" y="1"/>
                    </a:moveTo>
                    <a:cubicBezTo>
                      <a:pt x="34" y="49"/>
                      <a:pt x="31" y="93"/>
                      <a:pt x="31" y="141"/>
                    </a:cubicBezTo>
                    <a:cubicBezTo>
                      <a:pt x="19" y="141"/>
                      <a:pt x="17" y="141"/>
                      <a:pt x="4" y="140"/>
                    </a:cubicBezTo>
                    <a:cubicBezTo>
                      <a:pt x="4" y="92"/>
                      <a:pt x="0" y="48"/>
                      <a:pt x="0" y="0"/>
                    </a:cubicBezTo>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9" name="Line 78">
                <a:extLst>
                  <a:ext uri="{FF2B5EF4-FFF2-40B4-BE49-F238E27FC236}">
                    <a16:creationId xmlns:a16="http://schemas.microsoft.com/office/drawing/2014/main" id="{545C091D-11AB-467D-93D2-99562E71971D}"/>
                  </a:ext>
                </a:extLst>
              </p:cNvPr>
              <p:cNvSpPr>
                <a:spLocks noChangeShapeType="1"/>
              </p:cNvSpPr>
              <p:nvPr userDrawn="1"/>
            </p:nvSpPr>
            <p:spPr bwMode="auto">
              <a:xfrm>
                <a:off x="7485842" y="-5984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0" name="Line 79">
                <a:extLst>
                  <a:ext uri="{FF2B5EF4-FFF2-40B4-BE49-F238E27FC236}">
                    <a16:creationId xmlns:a16="http://schemas.microsoft.com/office/drawing/2014/main" id="{B2827A35-53A6-41DF-82B4-B0EDA36C8DB4}"/>
                  </a:ext>
                </a:extLst>
              </p:cNvPr>
              <p:cNvSpPr>
                <a:spLocks noChangeShapeType="1"/>
              </p:cNvSpPr>
              <p:nvPr userDrawn="1"/>
            </p:nvSpPr>
            <p:spPr bwMode="auto">
              <a:xfrm>
                <a:off x="7485842" y="-5984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1" name="Freeform 80">
                <a:extLst>
                  <a:ext uri="{FF2B5EF4-FFF2-40B4-BE49-F238E27FC236}">
                    <a16:creationId xmlns:a16="http://schemas.microsoft.com/office/drawing/2014/main" id="{B7234DC9-A0C7-4AD3-872B-2ABF8DEBEF4E}"/>
                  </a:ext>
                </a:extLst>
              </p:cNvPr>
              <p:cNvSpPr>
                <a:spLocks/>
              </p:cNvSpPr>
              <p:nvPr userDrawn="1"/>
            </p:nvSpPr>
            <p:spPr bwMode="auto">
              <a:xfrm>
                <a:off x="7403292" y="-741363"/>
                <a:ext cx="241300" cy="596900"/>
              </a:xfrm>
              <a:custGeom>
                <a:avLst/>
                <a:gdLst>
                  <a:gd name="T0" fmla="*/ 61 w 76"/>
                  <a:gd name="T1" fmla="*/ 40 h 188"/>
                  <a:gd name="T2" fmla="*/ 27 w 76"/>
                  <a:gd name="T3" fmla="*/ 47 h 188"/>
                  <a:gd name="T4" fmla="*/ 19 w 76"/>
                  <a:gd name="T5" fmla="*/ 68 h 188"/>
                  <a:gd name="T6" fmla="*/ 19 w 76"/>
                  <a:gd name="T7" fmla="*/ 99 h 188"/>
                  <a:gd name="T8" fmla="*/ 49 w 76"/>
                  <a:gd name="T9" fmla="*/ 180 h 188"/>
                  <a:gd name="T10" fmla="*/ 4 w 76"/>
                  <a:gd name="T11" fmla="*/ 188 h 188"/>
                  <a:gd name="T12" fmla="*/ 2 w 76"/>
                  <a:gd name="T13" fmla="*/ 55 h 188"/>
                  <a:gd name="T14" fmla="*/ 76 w 76"/>
                  <a:gd name="T15" fmla="*/ 23 h 188"/>
                  <a:gd name="T16" fmla="*/ 70 w 76"/>
                  <a:gd name="T17" fmla="*/ 4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88">
                    <a:moveTo>
                      <a:pt x="61" y="40"/>
                    </a:moveTo>
                    <a:cubicBezTo>
                      <a:pt x="60" y="40"/>
                      <a:pt x="40" y="32"/>
                      <a:pt x="27" y="47"/>
                    </a:cubicBezTo>
                    <a:cubicBezTo>
                      <a:pt x="20" y="55"/>
                      <a:pt x="19" y="64"/>
                      <a:pt x="19" y="68"/>
                    </a:cubicBezTo>
                    <a:cubicBezTo>
                      <a:pt x="19" y="99"/>
                      <a:pt x="19" y="99"/>
                      <a:pt x="19" y="99"/>
                    </a:cubicBezTo>
                    <a:cubicBezTo>
                      <a:pt x="20" y="140"/>
                      <a:pt x="49" y="180"/>
                      <a:pt x="49" y="180"/>
                    </a:cubicBezTo>
                    <a:cubicBezTo>
                      <a:pt x="4" y="188"/>
                      <a:pt x="4" y="188"/>
                      <a:pt x="4" y="188"/>
                    </a:cubicBezTo>
                    <a:cubicBezTo>
                      <a:pt x="4" y="188"/>
                      <a:pt x="0" y="85"/>
                      <a:pt x="2" y="55"/>
                    </a:cubicBezTo>
                    <a:cubicBezTo>
                      <a:pt x="3" y="32"/>
                      <a:pt x="29" y="0"/>
                      <a:pt x="76" y="23"/>
                    </a:cubicBezTo>
                    <a:cubicBezTo>
                      <a:pt x="70" y="41"/>
                      <a:pt x="70" y="41"/>
                      <a:pt x="70" y="41"/>
                    </a:cubicBezTo>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6" name="Line 81">
                <a:extLst>
                  <a:ext uri="{FF2B5EF4-FFF2-40B4-BE49-F238E27FC236}">
                    <a16:creationId xmlns:a16="http://schemas.microsoft.com/office/drawing/2014/main" id="{476359FB-E5DD-4851-98A1-A9612CED7B9B}"/>
                  </a:ext>
                </a:extLst>
              </p:cNvPr>
              <p:cNvSpPr>
                <a:spLocks noChangeShapeType="1"/>
              </p:cNvSpPr>
              <p:nvPr userDrawn="1"/>
            </p:nvSpPr>
            <p:spPr bwMode="auto">
              <a:xfrm>
                <a:off x="7577917" y="-1000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7" name="Line 82">
                <a:extLst>
                  <a:ext uri="{FF2B5EF4-FFF2-40B4-BE49-F238E27FC236}">
                    <a16:creationId xmlns:a16="http://schemas.microsoft.com/office/drawing/2014/main" id="{8BB4D633-5E1D-4CE4-9E51-37A55E7A39A2}"/>
                  </a:ext>
                </a:extLst>
              </p:cNvPr>
              <p:cNvSpPr>
                <a:spLocks noChangeShapeType="1"/>
              </p:cNvSpPr>
              <p:nvPr userDrawn="1"/>
            </p:nvSpPr>
            <p:spPr bwMode="auto">
              <a:xfrm>
                <a:off x="7577917" y="-1000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8" name="Line 83">
                <a:extLst>
                  <a:ext uri="{FF2B5EF4-FFF2-40B4-BE49-F238E27FC236}">
                    <a16:creationId xmlns:a16="http://schemas.microsoft.com/office/drawing/2014/main" id="{E02C76F1-B776-44AB-AF46-2D4EE9D7DD72}"/>
                  </a:ext>
                </a:extLst>
              </p:cNvPr>
              <p:cNvSpPr>
                <a:spLocks noChangeShapeType="1"/>
              </p:cNvSpPr>
              <p:nvPr userDrawn="1"/>
            </p:nvSpPr>
            <p:spPr bwMode="auto">
              <a:xfrm>
                <a:off x="7514417" y="-2492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9" name="Line 84">
                <a:extLst>
                  <a:ext uri="{FF2B5EF4-FFF2-40B4-BE49-F238E27FC236}">
                    <a16:creationId xmlns:a16="http://schemas.microsoft.com/office/drawing/2014/main" id="{2857713B-6240-4188-8DEE-041058F042E6}"/>
                  </a:ext>
                </a:extLst>
              </p:cNvPr>
              <p:cNvSpPr>
                <a:spLocks noChangeShapeType="1"/>
              </p:cNvSpPr>
              <p:nvPr userDrawn="1"/>
            </p:nvSpPr>
            <p:spPr bwMode="auto">
              <a:xfrm>
                <a:off x="7514417" y="-2492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0" name="Line 85">
                <a:extLst>
                  <a:ext uri="{FF2B5EF4-FFF2-40B4-BE49-F238E27FC236}">
                    <a16:creationId xmlns:a16="http://schemas.microsoft.com/office/drawing/2014/main" id="{F7F915BA-BC8E-4F3B-A3F8-589E798580AC}"/>
                  </a:ext>
                </a:extLst>
              </p:cNvPr>
              <p:cNvSpPr>
                <a:spLocks noChangeShapeType="1"/>
              </p:cNvSpPr>
              <p:nvPr userDrawn="1"/>
            </p:nvSpPr>
            <p:spPr bwMode="auto">
              <a:xfrm>
                <a:off x="7565217" y="-1571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1" name="Line 86">
                <a:extLst>
                  <a:ext uri="{FF2B5EF4-FFF2-40B4-BE49-F238E27FC236}">
                    <a16:creationId xmlns:a16="http://schemas.microsoft.com/office/drawing/2014/main" id="{B81AF6D6-AC4E-43DB-AD0C-78E432C3BE21}"/>
                  </a:ext>
                </a:extLst>
              </p:cNvPr>
              <p:cNvSpPr>
                <a:spLocks noChangeShapeType="1"/>
              </p:cNvSpPr>
              <p:nvPr userDrawn="1"/>
            </p:nvSpPr>
            <p:spPr bwMode="auto">
              <a:xfrm>
                <a:off x="7565217" y="-1571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2" name="Line 87">
                <a:extLst>
                  <a:ext uri="{FF2B5EF4-FFF2-40B4-BE49-F238E27FC236}">
                    <a16:creationId xmlns:a16="http://schemas.microsoft.com/office/drawing/2014/main" id="{6B9D942F-7EFC-4365-87F7-B4996B4ED5F4}"/>
                  </a:ext>
                </a:extLst>
              </p:cNvPr>
              <p:cNvSpPr>
                <a:spLocks noChangeShapeType="1"/>
              </p:cNvSpPr>
              <p:nvPr userDrawn="1"/>
            </p:nvSpPr>
            <p:spPr bwMode="auto">
              <a:xfrm>
                <a:off x="7565217" y="-1571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3" name="Line 88">
                <a:extLst>
                  <a:ext uri="{FF2B5EF4-FFF2-40B4-BE49-F238E27FC236}">
                    <a16:creationId xmlns:a16="http://schemas.microsoft.com/office/drawing/2014/main" id="{116E0C77-810A-409A-9FC0-9001759A43BE}"/>
                  </a:ext>
                </a:extLst>
              </p:cNvPr>
              <p:cNvSpPr>
                <a:spLocks noChangeShapeType="1"/>
              </p:cNvSpPr>
              <p:nvPr userDrawn="1"/>
            </p:nvSpPr>
            <p:spPr bwMode="auto">
              <a:xfrm>
                <a:off x="7565217" y="-1571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4" name="Freeform 89">
                <a:extLst>
                  <a:ext uri="{FF2B5EF4-FFF2-40B4-BE49-F238E27FC236}">
                    <a16:creationId xmlns:a16="http://schemas.microsoft.com/office/drawing/2014/main" id="{EB19DFC6-B437-4C8D-82EE-2776A3DB43C5}"/>
                  </a:ext>
                </a:extLst>
              </p:cNvPr>
              <p:cNvSpPr>
                <a:spLocks/>
              </p:cNvSpPr>
              <p:nvPr userDrawn="1"/>
            </p:nvSpPr>
            <p:spPr bwMode="auto">
              <a:xfrm>
                <a:off x="7384242" y="-268288"/>
                <a:ext cx="371475" cy="384175"/>
              </a:xfrm>
              <a:custGeom>
                <a:avLst/>
                <a:gdLst>
                  <a:gd name="T0" fmla="*/ 39 w 117"/>
                  <a:gd name="T1" fmla="*/ 0 h 121"/>
                  <a:gd name="T2" fmla="*/ 0 w 117"/>
                  <a:gd name="T3" fmla="*/ 7 h 121"/>
                  <a:gd name="T4" fmla="*/ 21 w 117"/>
                  <a:gd name="T5" fmla="*/ 121 h 121"/>
                  <a:gd name="T6" fmla="*/ 21 w 117"/>
                  <a:gd name="T7" fmla="*/ 121 h 121"/>
                  <a:gd name="T8" fmla="*/ 103 w 117"/>
                  <a:gd name="T9" fmla="*/ 121 h 121"/>
                  <a:gd name="T10" fmla="*/ 117 w 117"/>
                  <a:gd name="T11" fmla="*/ 5 h 121"/>
                  <a:gd name="T12" fmla="*/ 76 w 117"/>
                  <a:gd name="T13" fmla="*/ 0 h 121"/>
                  <a:gd name="T14" fmla="*/ 39 w 117"/>
                  <a:gd name="T15" fmla="*/ 0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21">
                    <a:moveTo>
                      <a:pt x="39" y="0"/>
                    </a:moveTo>
                    <a:cubicBezTo>
                      <a:pt x="0" y="7"/>
                      <a:pt x="0" y="7"/>
                      <a:pt x="0" y="7"/>
                    </a:cubicBezTo>
                    <a:cubicBezTo>
                      <a:pt x="21" y="121"/>
                      <a:pt x="21" y="121"/>
                      <a:pt x="21" y="121"/>
                    </a:cubicBezTo>
                    <a:cubicBezTo>
                      <a:pt x="21" y="121"/>
                      <a:pt x="21" y="121"/>
                      <a:pt x="21" y="121"/>
                    </a:cubicBezTo>
                    <a:cubicBezTo>
                      <a:pt x="103" y="121"/>
                      <a:pt x="103" y="121"/>
                      <a:pt x="103" y="121"/>
                    </a:cubicBezTo>
                    <a:cubicBezTo>
                      <a:pt x="117" y="5"/>
                      <a:pt x="117" y="5"/>
                      <a:pt x="117" y="5"/>
                    </a:cubicBezTo>
                    <a:cubicBezTo>
                      <a:pt x="116" y="5"/>
                      <a:pt x="76" y="0"/>
                      <a:pt x="76" y="0"/>
                    </a:cubicBezTo>
                    <a:lnTo>
                      <a:pt x="39" y="0"/>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5" name="Line 90">
                <a:extLst>
                  <a:ext uri="{FF2B5EF4-FFF2-40B4-BE49-F238E27FC236}">
                    <a16:creationId xmlns:a16="http://schemas.microsoft.com/office/drawing/2014/main" id="{6EE7409D-33B2-4858-9517-A5429A6C9E64}"/>
                  </a:ext>
                </a:extLst>
              </p:cNvPr>
              <p:cNvSpPr>
                <a:spLocks noChangeShapeType="1"/>
              </p:cNvSpPr>
              <p:nvPr userDrawn="1"/>
            </p:nvSpPr>
            <p:spPr bwMode="auto">
              <a:xfrm>
                <a:off x="7312804" y="-428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6" name="Line 91">
                <a:extLst>
                  <a:ext uri="{FF2B5EF4-FFF2-40B4-BE49-F238E27FC236}">
                    <a16:creationId xmlns:a16="http://schemas.microsoft.com/office/drawing/2014/main" id="{04C08228-F287-481D-A210-F492E916135E}"/>
                  </a:ext>
                </a:extLst>
              </p:cNvPr>
              <p:cNvSpPr>
                <a:spLocks noChangeShapeType="1"/>
              </p:cNvSpPr>
              <p:nvPr userDrawn="1"/>
            </p:nvSpPr>
            <p:spPr bwMode="auto">
              <a:xfrm>
                <a:off x="7312804" y="-428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7" name="Line 92">
                <a:extLst>
                  <a:ext uri="{FF2B5EF4-FFF2-40B4-BE49-F238E27FC236}">
                    <a16:creationId xmlns:a16="http://schemas.microsoft.com/office/drawing/2014/main" id="{E13E94A9-885F-4D4B-B297-92E1E44B78F2}"/>
                  </a:ext>
                </a:extLst>
              </p:cNvPr>
              <p:cNvSpPr>
                <a:spLocks noChangeShapeType="1"/>
              </p:cNvSpPr>
              <p:nvPr userDrawn="1"/>
            </p:nvSpPr>
            <p:spPr bwMode="auto">
              <a:xfrm>
                <a:off x="7425517" y="-5984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8" name="Line 93">
                <a:extLst>
                  <a:ext uri="{FF2B5EF4-FFF2-40B4-BE49-F238E27FC236}">
                    <a16:creationId xmlns:a16="http://schemas.microsoft.com/office/drawing/2014/main" id="{33D73ACA-8E3B-46F4-82DB-93AEF805845C}"/>
                  </a:ext>
                </a:extLst>
              </p:cNvPr>
              <p:cNvSpPr>
                <a:spLocks noChangeShapeType="1"/>
              </p:cNvSpPr>
              <p:nvPr userDrawn="1"/>
            </p:nvSpPr>
            <p:spPr bwMode="auto">
              <a:xfrm>
                <a:off x="7425517" y="-5984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9" name="Line 94">
                <a:extLst>
                  <a:ext uri="{FF2B5EF4-FFF2-40B4-BE49-F238E27FC236}">
                    <a16:creationId xmlns:a16="http://schemas.microsoft.com/office/drawing/2014/main" id="{94BD25DD-FFC2-4D36-BB8C-07670560E201}"/>
                  </a:ext>
                </a:extLst>
              </p:cNvPr>
              <p:cNvSpPr>
                <a:spLocks noChangeShapeType="1"/>
              </p:cNvSpPr>
              <p:nvPr userDrawn="1"/>
            </p:nvSpPr>
            <p:spPr bwMode="auto">
              <a:xfrm>
                <a:off x="7444567" y="-5476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0" name="Line 95">
                <a:extLst>
                  <a:ext uri="{FF2B5EF4-FFF2-40B4-BE49-F238E27FC236}">
                    <a16:creationId xmlns:a16="http://schemas.microsoft.com/office/drawing/2014/main" id="{43B422FD-A545-4948-962B-F33B8B106A91}"/>
                  </a:ext>
                </a:extLst>
              </p:cNvPr>
              <p:cNvSpPr>
                <a:spLocks noChangeShapeType="1"/>
              </p:cNvSpPr>
              <p:nvPr userDrawn="1"/>
            </p:nvSpPr>
            <p:spPr bwMode="auto">
              <a:xfrm>
                <a:off x="7444567" y="-5476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1" name="Freeform 96">
                <a:extLst>
                  <a:ext uri="{FF2B5EF4-FFF2-40B4-BE49-F238E27FC236}">
                    <a16:creationId xmlns:a16="http://schemas.microsoft.com/office/drawing/2014/main" id="{632D6F8F-7E74-4391-BAC0-A35BFAA6BCA2}"/>
                  </a:ext>
                </a:extLst>
              </p:cNvPr>
              <p:cNvSpPr>
                <a:spLocks/>
              </p:cNvSpPr>
              <p:nvPr userDrawn="1"/>
            </p:nvSpPr>
            <p:spPr bwMode="auto">
              <a:xfrm>
                <a:off x="7328679" y="204787"/>
                <a:ext cx="525463" cy="384175"/>
              </a:xfrm>
              <a:custGeom>
                <a:avLst/>
                <a:gdLst>
                  <a:gd name="T0" fmla="*/ 241 w 331"/>
                  <a:gd name="T1" fmla="*/ 0 h 242"/>
                  <a:gd name="T2" fmla="*/ 331 w 331"/>
                  <a:gd name="T3" fmla="*/ 242 h 242"/>
                  <a:gd name="T4" fmla="*/ 0 w 331"/>
                  <a:gd name="T5" fmla="*/ 242 h 242"/>
                  <a:gd name="T6" fmla="*/ 75 w 331"/>
                  <a:gd name="T7" fmla="*/ 0 h 242"/>
                  <a:gd name="T8" fmla="*/ 241 w 331"/>
                  <a:gd name="T9" fmla="*/ 0 h 242"/>
                </a:gdLst>
                <a:ahLst/>
                <a:cxnLst>
                  <a:cxn ang="0">
                    <a:pos x="T0" y="T1"/>
                  </a:cxn>
                  <a:cxn ang="0">
                    <a:pos x="T2" y="T3"/>
                  </a:cxn>
                  <a:cxn ang="0">
                    <a:pos x="T4" y="T5"/>
                  </a:cxn>
                  <a:cxn ang="0">
                    <a:pos x="T6" y="T7"/>
                  </a:cxn>
                  <a:cxn ang="0">
                    <a:pos x="T8" y="T9"/>
                  </a:cxn>
                </a:cxnLst>
                <a:rect l="0" t="0" r="r" b="b"/>
                <a:pathLst>
                  <a:path w="331" h="242">
                    <a:moveTo>
                      <a:pt x="241" y="0"/>
                    </a:moveTo>
                    <a:lnTo>
                      <a:pt x="331" y="242"/>
                    </a:lnTo>
                    <a:lnTo>
                      <a:pt x="0" y="242"/>
                    </a:lnTo>
                    <a:lnTo>
                      <a:pt x="75" y="0"/>
                    </a:lnTo>
                    <a:lnTo>
                      <a:pt x="241" y="0"/>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2" name="Freeform 97">
                <a:extLst>
                  <a:ext uri="{FF2B5EF4-FFF2-40B4-BE49-F238E27FC236}">
                    <a16:creationId xmlns:a16="http://schemas.microsoft.com/office/drawing/2014/main" id="{25267D12-9FD2-47C4-939A-6FE95B9075A2}"/>
                  </a:ext>
                </a:extLst>
              </p:cNvPr>
              <p:cNvSpPr>
                <a:spLocks/>
              </p:cNvSpPr>
              <p:nvPr userDrawn="1"/>
            </p:nvSpPr>
            <p:spPr bwMode="auto">
              <a:xfrm>
                <a:off x="7328679" y="204787"/>
                <a:ext cx="525463" cy="384175"/>
              </a:xfrm>
              <a:custGeom>
                <a:avLst/>
                <a:gdLst>
                  <a:gd name="T0" fmla="*/ 241 w 331"/>
                  <a:gd name="T1" fmla="*/ 0 h 242"/>
                  <a:gd name="T2" fmla="*/ 331 w 331"/>
                  <a:gd name="T3" fmla="*/ 242 h 242"/>
                  <a:gd name="T4" fmla="*/ 0 w 331"/>
                  <a:gd name="T5" fmla="*/ 242 h 242"/>
                  <a:gd name="T6" fmla="*/ 75 w 331"/>
                  <a:gd name="T7" fmla="*/ 0 h 242"/>
                </a:gdLst>
                <a:ahLst/>
                <a:cxnLst>
                  <a:cxn ang="0">
                    <a:pos x="T0" y="T1"/>
                  </a:cxn>
                  <a:cxn ang="0">
                    <a:pos x="T2" y="T3"/>
                  </a:cxn>
                  <a:cxn ang="0">
                    <a:pos x="T4" y="T5"/>
                  </a:cxn>
                  <a:cxn ang="0">
                    <a:pos x="T6" y="T7"/>
                  </a:cxn>
                </a:cxnLst>
                <a:rect l="0" t="0" r="r" b="b"/>
                <a:pathLst>
                  <a:path w="331" h="242">
                    <a:moveTo>
                      <a:pt x="241" y="0"/>
                    </a:moveTo>
                    <a:lnTo>
                      <a:pt x="331" y="242"/>
                    </a:lnTo>
                    <a:lnTo>
                      <a:pt x="0" y="242"/>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3" name="Line 98">
                <a:extLst>
                  <a:ext uri="{FF2B5EF4-FFF2-40B4-BE49-F238E27FC236}">
                    <a16:creationId xmlns:a16="http://schemas.microsoft.com/office/drawing/2014/main" id="{60EF98BF-DF71-4E8D-B86B-09F550EDE11C}"/>
                  </a:ext>
                </a:extLst>
              </p:cNvPr>
              <p:cNvSpPr>
                <a:spLocks noChangeShapeType="1"/>
              </p:cNvSpPr>
              <p:nvPr userDrawn="1"/>
            </p:nvSpPr>
            <p:spPr bwMode="auto">
              <a:xfrm>
                <a:off x="7419167" y="-714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4" name="Line 99">
                <a:extLst>
                  <a:ext uri="{FF2B5EF4-FFF2-40B4-BE49-F238E27FC236}">
                    <a16:creationId xmlns:a16="http://schemas.microsoft.com/office/drawing/2014/main" id="{0A413500-C6B2-485A-B8CE-D3531D21F129}"/>
                  </a:ext>
                </a:extLst>
              </p:cNvPr>
              <p:cNvSpPr>
                <a:spLocks noChangeShapeType="1"/>
              </p:cNvSpPr>
              <p:nvPr userDrawn="1"/>
            </p:nvSpPr>
            <p:spPr bwMode="auto">
              <a:xfrm>
                <a:off x="7419167" y="-714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5" name="Line 100">
                <a:extLst>
                  <a:ext uri="{FF2B5EF4-FFF2-40B4-BE49-F238E27FC236}">
                    <a16:creationId xmlns:a16="http://schemas.microsoft.com/office/drawing/2014/main" id="{25667BB0-56DC-4419-944D-D2AB28E7F748}"/>
                  </a:ext>
                </a:extLst>
              </p:cNvPr>
              <p:cNvSpPr>
                <a:spLocks noChangeShapeType="1"/>
              </p:cNvSpPr>
              <p:nvPr userDrawn="1"/>
            </p:nvSpPr>
            <p:spPr bwMode="auto">
              <a:xfrm>
                <a:off x="7523942" y="-3698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6" name="Line 101">
                <a:extLst>
                  <a:ext uri="{FF2B5EF4-FFF2-40B4-BE49-F238E27FC236}">
                    <a16:creationId xmlns:a16="http://schemas.microsoft.com/office/drawing/2014/main" id="{E7FBC67F-9FE7-4A4F-BFF3-E9F21F357C3D}"/>
                  </a:ext>
                </a:extLst>
              </p:cNvPr>
              <p:cNvSpPr>
                <a:spLocks noChangeShapeType="1"/>
              </p:cNvSpPr>
              <p:nvPr userDrawn="1"/>
            </p:nvSpPr>
            <p:spPr bwMode="auto">
              <a:xfrm>
                <a:off x="7523942" y="-3698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7" name="Line 102">
                <a:extLst>
                  <a:ext uri="{FF2B5EF4-FFF2-40B4-BE49-F238E27FC236}">
                    <a16:creationId xmlns:a16="http://schemas.microsoft.com/office/drawing/2014/main" id="{29F0799D-49BC-4A9A-BCB4-F968D57E38D2}"/>
                  </a:ext>
                </a:extLst>
              </p:cNvPr>
              <p:cNvSpPr>
                <a:spLocks noChangeShapeType="1"/>
              </p:cNvSpPr>
              <p:nvPr userDrawn="1"/>
            </p:nvSpPr>
            <p:spPr bwMode="auto">
              <a:xfrm>
                <a:off x="7520767" y="-3540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8" name="Line 103">
                <a:extLst>
                  <a:ext uri="{FF2B5EF4-FFF2-40B4-BE49-F238E27FC236}">
                    <a16:creationId xmlns:a16="http://schemas.microsoft.com/office/drawing/2014/main" id="{0DBA5CE6-0CB9-45B6-A972-2DDBF50D3E87}"/>
                  </a:ext>
                </a:extLst>
              </p:cNvPr>
              <p:cNvSpPr>
                <a:spLocks noChangeShapeType="1"/>
              </p:cNvSpPr>
              <p:nvPr userDrawn="1"/>
            </p:nvSpPr>
            <p:spPr bwMode="auto">
              <a:xfrm>
                <a:off x="7520767" y="-3540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9" name="Line 104">
                <a:extLst>
                  <a:ext uri="{FF2B5EF4-FFF2-40B4-BE49-F238E27FC236}">
                    <a16:creationId xmlns:a16="http://schemas.microsoft.com/office/drawing/2014/main" id="{CE1CD586-0544-41BF-A6C0-8A54EBEB12DF}"/>
                  </a:ext>
                </a:extLst>
              </p:cNvPr>
              <p:cNvSpPr>
                <a:spLocks noChangeShapeType="1"/>
              </p:cNvSpPr>
              <p:nvPr userDrawn="1"/>
            </p:nvSpPr>
            <p:spPr bwMode="auto">
              <a:xfrm>
                <a:off x="7616017" y="-3508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0" name="Line 105">
                <a:extLst>
                  <a:ext uri="{FF2B5EF4-FFF2-40B4-BE49-F238E27FC236}">
                    <a16:creationId xmlns:a16="http://schemas.microsoft.com/office/drawing/2014/main" id="{526273E5-AC72-4C16-A13D-5BCB2F0D0FE3}"/>
                  </a:ext>
                </a:extLst>
              </p:cNvPr>
              <p:cNvSpPr>
                <a:spLocks noChangeShapeType="1"/>
              </p:cNvSpPr>
              <p:nvPr userDrawn="1"/>
            </p:nvSpPr>
            <p:spPr bwMode="auto">
              <a:xfrm>
                <a:off x="7616017" y="-3508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1" name="Line 106">
                <a:extLst>
                  <a:ext uri="{FF2B5EF4-FFF2-40B4-BE49-F238E27FC236}">
                    <a16:creationId xmlns:a16="http://schemas.microsoft.com/office/drawing/2014/main" id="{2E73C1A8-277A-46E3-A038-C749D410E030}"/>
                  </a:ext>
                </a:extLst>
              </p:cNvPr>
              <p:cNvSpPr>
                <a:spLocks noChangeShapeType="1"/>
              </p:cNvSpPr>
              <p:nvPr userDrawn="1"/>
            </p:nvSpPr>
            <p:spPr bwMode="auto">
              <a:xfrm>
                <a:off x="7685867" y="-5730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2" name="Line 107">
                <a:extLst>
                  <a:ext uri="{FF2B5EF4-FFF2-40B4-BE49-F238E27FC236}">
                    <a16:creationId xmlns:a16="http://schemas.microsoft.com/office/drawing/2014/main" id="{3F587713-8788-4247-90A5-5A7E584F9B17}"/>
                  </a:ext>
                </a:extLst>
              </p:cNvPr>
              <p:cNvSpPr>
                <a:spLocks noChangeShapeType="1"/>
              </p:cNvSpPr>
              <p:nvPr userDrawn="1"/>
            </p:nvSpPr>
            <p:spPr bwMode="auto">
              <a:xfrm>
                <a:off x="7685867" y="-5730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3" name="Freeform 108">
                <a:extLst>
                  <a:ext uri="{FF2B5EF4-FFF2-40B4-BE49-F238E27FC236}">
                    <a16:creationId xmlns:a16="http://schemas.microsoft.com/office/drawing/2014/main" id="{16586E84-5EB8-472F-86EE-5A29984D4CCF}"/>
                  </a:ext>
                </a:extLst>
              </p:cNvPr>
              <p:cNvSpPr>
                <a:spLocks/>
              </p:cNvSpPr>
              <p:nvPr userDrawn="1"/>
            </p:nvSpPr>
            <p:spPr bwMode="auto">
              <a:xfrm>
                <a:off x="7514417" y="-369888"/>
                <a:ext cx="111125" cy="200025"/>
              </a:xfrm>
              <a:custGeom>
                <a:avLst/>
                <a:gdLst>
                  <a:gd name="T0" fmla="*/ 36 w 70"/>
                  <a:gd name="T1" fmla="*/ 126 h 126"/>
                  <a:gd name="T2" fmla="*/ 0 w 70"/>
                  <a:gd name="T3" fmla="*/ 64 h 126"/>
                  <a:gd name="T4" fmla="*/ 6 w 70"/>
                  <a:gd name="T5" fmla="*/ 0 h 126"/>
                  <a:gd name="T6" fmla="*/ 64 w 70"/>
                  <a:gd name="T7" fmla="*/ 0 h 126"/>
                  <a:gd name="T8" fmla="*/ 70 w 70"/>
                  <a:gd name="T9" fmla="*/ 64 h 126"/>
                  <a:gd name="T10" fmla="*/ 36 w 70"/>
                  <a:gd name="T11" fmla="*/ 126 h 126"/>
                </a:gdLst>
                <a:ahLst/>
                <a:cxnLst>
                  <a:cxn ang="0">
                    <a:pos x="T0" y="T1"/>
                  </a:cxn>
                  <a:cxn ang="0">
                    <a:pos x="T2" y="T3"/>
                  </a:cxn>
                  <a:cxn ang="0">
                    <a:pos x="T4" y="T5"/>
                  </a:cxn>
                  <a:cxn ang="0">
                    <a:pos x="T6" y="T7"/>
                  </a:cxn>
                  <a:cxn ang="0">
                    <a:pos x="T8" y="T9"/>
                  </a:cxn>
                  <a:cxn ang="0">
                    <a:pos x="T10" y="T11"/>
                  </a:cxn>
                </a:cxnLst>
                <a:rect l="0" t="0" r="r" b="b"/>
                <a:pathLst>
                  <a:path w="70" h="126">
                    <a:moveTo>
                      <a:pt x="36" y="126"/>
                    </a:moveTo>
                    <a:lnTo>
                      <a:pt x="0" y="64"/>
                    </a:lnTo>
                    <a:lnTo>
                      <a:pt x="6" y="0"/>
                    </a:lnTo>
                    <a:lnTo>
                      <a:pt x="64" y="0"/>
                    </a:lnTo>
                    <a:lnTo>
                      <a:pt x="70" y="64"/>
                    </a:lnTo>
                    <a:lnTo>
                      <a:pt x="36" y="126"/>
                    </a:ln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4" name="Line 109">
                <a:extLst>
                  <a:ext uri="{FF2B5EF4-FFF2-40B4-BE49-F238E27FC236}">
                    <a16:creationId xmlns:a16="http://schemas.microsoft.com/office/drawing/2014/main" id="{FEB23122-2405-4FC6-823C-F644C10A193A}"/>
                  </a:ext>
                </a:extLst>
              </p:cNvPr>
              <p:cNvSpPr>
                <a:spLocks noChangeShapeType="1"/>
              </p:cNvSpPr>
              <p:nvPr userDrawn="1"/>
            </p:nvSpPr>
            <p:spPr bwMode="auto">
              <a:xfrm>
                <a:off x="7460442" y="-5635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5" name="Line 110">
                <a:extLst>
                  <a:ext uri="{FF2B5EF4-FFF2-40B4-BE49-F238E27FC236}">
                    <a16:creationId xmlns:a16="http://schemas.microsoft.com/office/drawing/2014/main" id="{0ABE8E6D-0836-40F2-8029-F61EC2FAB4B8}"/>
                  </a:ext>
                </a:extLst>
              </p:cNvPr>
              <p:cNvSpPr>
                <a:spLocks noChangeShapeType="1"/>
              </p:cNvSpPr>
              <p:nvPr userDrawn="1"/>
            </p:nvSpPr>
            <p:spPr bwMode="auto">
              <a:xfrm>
                <a:off x="7460442" y="-5635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6" name="Line 111">
                <a:extLst>
                  <a:ext uri="{FF2B5EF4-FFF2-40B4-BE49-F238E27FC236}">
                    <a16:creationId xmlns:a16="http://schemas.microsoft.com/office/drawing/2014/main" id="{1BB6975D-19F7-4546-9BEC-7A575EBC91B3}"/>
                  </a:ext>
                </a:extLst>
              </p:cNvPr>
              <p:cNvSpPr>
                <a:spLocks noChangeShapeType="1"/>
              </p:cNvSpPr>
              <p:nvPr userDrawn="1"/>
            </p:nvSpPr>
            <p:spPr bwMode="auto">
              <a:xfrm>
                <a:off x="7457267" y="-4651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7" name="Line 112">
                <a:extLst>
                  <a:ext uri="{FF2B5EF4-FFF2-40B4-BE49-F238E27FC236}">
                    <a16:creationId xmlns:a16="http://schemas.microsoft.com/office/drawing/2014/main" id="{7141A0C0-357F-4655-BE91-9E3B24E17E34}"/>
                  </a:ext>
                </a:extLst>
              </p:cNvPr>
              <p:cNvSpPr>
                <a:spLocks noChangeShapeType="1"/>
              </p:cNvSpPr>
              <p:nvPr userDrawn="1"/>
            </p:nvSpPr>
            <p:spPr bwMode="auto">
              <a:xfrm>
                <a:off x="7457267" y="-4651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8" name="Freeform 113">
                <a:extLst>
                  <a:ext uri="{FF2B5EF4-FFF2-40B4-BE49-F238E27FC236}">
                    <a16:creationId xmlns:a16="http://schemas.microsoft.com/office/drawing/2014/main" id="{C15D125E-BE88-457B-91AD-A1A234FB6D4F}"/>
                  </a:ext>
                </a:extLst>
              </p:cNvPr>
              <p:cNvSpPr>
                <a:spLocks/>
              </p:cNvSpPr>
              <p:nvPr userDrawn="1"/>
            </p:nvSpPr>
            <p:spPr bwMode="auto">
              <a:xfrm>
                <a:off x="7293754" y="-169863"/>
                <a:ext cx="144463" cy="615950"/>
              </a:xfrm>
              <a:custGeom>
                <a:avLst/>
                <a:gdLst>
                  <a:gd name="T0" fmla="*/ 6 w 45"/>
                  <a:gd name="T1" fmla="*/ 9 h 194"/>
                  <a:gd name="T2" fmla="*/ 0 w 45"/>
                  <a:gd name="T3" fmla="*/ 95 h 194"/>
                  <a:gd name="T4" fmla="*/ 0 w 45"/>
                  <a:gd name="T5" fmla="*/ 98 h 194"/>
                  <a:gd name="T6" fmla="*/ 12 w 45"/>
                  <a:gd name="T7" fmla="*/ 164 h 194"/>
                  <a:gd name="T8" fmla="*/ 29 w 45"/>
                  <a:gd name="T9" fmla="*/ 191 h 194"/>
                  <a:gd name="T10" fmla="*/ 34 w 45"/>
                  <a:gd name="T11" fmla="*/ 161 h 194"/>
                  <a:gd name="T12" fmla="*/ 24 w 45"/>
                  <a:gd name="T13" fmla="*/ 99 h 194"/>
                  <a:gd name="T14" fmla="*/ 24 w 45"/>
                  <a:gd name="T15" fmla="*/ 94 h 194"/>
                  <a:gd name="T16" fmla="*/ 31 w 45"/>
                  <a:gd name="T17" fmla="*/ 46 h 194"/>
                  <a:gd name="T18" fmla="*/ 37 w 45"/>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94">
                    <a:moveTo>
                      <a:pt x="6" y="9"/>
                    </a:moveTo>
                    <a:cubicBezTo>
                      <a:pt x="0" y="95"/>
                      <a:pt x="0" y="95"/>
                      <a:pt x="0" y="95"/>
                    </a:cubicBezTo>
                    <a:cubicBezTo>
                      <a:pt x="0" y="96"/>
                      <a:pt x="0" y="97"/>
                      <a:pt x="0" y="98"/>
                    </a:cubicBezTo>
                    <a:cubicBezTo>
                      <a:pt x="0" y="98"/>
                      <a:pt x="9" y="148"/>
                      <a:pt x="12" y="164"/>
                    </a:cubicBezTo>
                    <a:cubicBezTo>
                      <a:pt x="14" y="172"/>
                      <a:pt x="16" y="194"/>
                      <a:pt x="29" y="191"/>
                    </a:cubicBezTo>
                    <a:cubicBezTo>
                      <a:pt x="45" y="187"/>
                      <a:pt x="36" y="169"/>
                      <a:pt x="34" y="161"/>
                    </a:cubicBezTo>
                    <a:cubicBezTo>
                      <a:pt x="31" y="149"/>
                      <a:pt x="27" y="109"/>
                      <a:pt x="24" y="99"/>
                    </a:cubicBezTo>
                    <a:cubicBezTo>
                      <a:pt x="24" y="97"/>
                      <a:pt x="24" y="96"/>
                      <a:pt x="24" y="94"/>
                    </a:cubicBezTo>
                    <a:cubicBezTo>
                      <a:pt x="24" y="94"/>
                      <a:pt x="29" y="58"/>
                      <a:pt x="31" y="46"/>
                    </a:cubicBezTo>
                    <a:cubicBezTo>
                      <a:pt x="33" y="36"/>
                      <a:pt x="37" y="0"/>
                      <a:pt x="37" y="0"/>
                    </a:cubicBezTo>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9" name="Rectangle 114">
                <a:extLst>
                  <a:ext uri="{FF2B5EF4-FFF2-40B4-BE49-F238E27FC236}">
                    <a16:creationId xmlns:a16="http://schemas.microsoft.com/office/drawing/2014/main" id="{B7AF0FC4-CEAD-4461-BFB3-CF39C927A453}"/>
                  </a:ext>
                </a:extLst>
              </p:cNvPr>
              <p:cNvSpPr>
                <a:spLocks noChangeArrowheads="1"/>
              </p:cNvSpPr>
              <p:nvPr userDrawn="1"/>
            </p:nvSpPr>
            <p:spPr bwMode="auto">
              <a:xfrm>
                <a:off x="7447742" y="115887"/>
                <a:ext cx="263525" cy="88900"/>
              </a:xfrm>
              <a:prstGeom prst="rect">
                <a:avLst/>
              </a:prstGeom>
              <a:solidFill>
                <a:srgbClr val="BE93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0" name="Freeform 115">
                <a:extLst>
                  <a:ext uri="{FF2B5EF4-FFF2-40B4-BE49-F238E27FC236}">
                    <a16:creationId xmlns:a16="http://schemas.microsoft.com/office/drawing/2014/main" id="{8561A2D9-33D1-4088-93C0-AECA2DCF92F6}"/>
                  </a:ext>
                </a:extLst>
              </p:cNvPr>
              <p:cNvSpPr>
                <a:spLocks/>
              </p:cNvSpPr>
              <p:nvPr userDrawn="1"/>
            </p:nvSpPr>
            <p:spPr bwMode="auto">
              <a:xfrm>
                <a:off x="7428692" y="960437"/>
                <a:ext cx="127000" cy="317500"/>
              </a:xfrm>
              <a:custGeom>
                <a:avLst/>
                <a:gdLst>
                  <a:gd name="T0" fmla="*/ 12 w 80"/>
                  <a:gd name="T1" fmla="*/ 200 h 200"/>
                  <a:gd name="T2" fmla="*/ 0 w 80"/>
                  <a:gd name="T3" fmla="*/ 0 h 200"/>
                  <a:gd name="T4" fmla="*/ 80 w 80"/>
                  <a:gd name="T5" fmla="*/ 0 h 200"/>
                  <a:gd name="T6" fmla="*/ 72 w 80"/>
                  <a:gd name="T7" fmla="*/ 200 h 200"/>
                  <a:gd name="T8" fmla="*/ 12 w 80"/>
                  <a:gd name="T9" fmla="*/ 200 h 200"/>
                </a:gdLst>
                <a:ahLst/>
                <a:cxnLst>
                  <a:cxn ang="0">
                    <a:pos x="T0" y="T1"/>
                  </a:cxn>
                  <a:cxn ang="0">
                    <a:pos x="T2" y="T3"/>
                  </a:cxn>
                  <a:cxn ang="0">
                    <a:pos x="T4" y="T5"/>
                  </a:cxn>
                  <a:cxn ang="0">
                    <a:pos x="T6" y="T7"/>
                  </a:cxn>
                  <a:cxn ang="0">
                    <a:pos x="T8" y="T9"/>
                  </a:cxn>
                </a:cxnLst>
                <a:rect l="0" t="0" r="r" b="b"/>
                <a:pathLst>
                  <a:path w="80" h="200">
                    <a:moveTo>
                      <a:pt x="12" y="200"/>
                    </a:moveTo>
                    <a:lnTo>
                      <a:pt x="0" y="0"/>
                    </a:lnTo>
                    <a:lnTo>
                      <a:pt x="80" y="0"/>
                    </a:lnTo>
                    <a:lnTo>
                      <a:pt x="72" y="200"/>
                    </a:lnTo>
                    <a:lnTo>
                      <a:pt x="12" y="200"/>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1" name="Freeform 116">
                <a:extLst>
                  <a:ext uri="{FF2B5EF4-FFF2-40B4-BE49-F238E27FC236}">
                    <a16:creationId xmlns:a16="http://schemas.microsoft.com/office/drawing/2014/main" id="{EFE81BFB-7030-45C8-984D-6837FE78BEA3}"/>
                  </a:ext>
                </a:extLst>
              </p:cNvPr>
              <p:cNvSpPr>
                <a:spLocks/>
              </p:cNvSpPr>
              <p:nvPr userDrawn="1"/>
            </p:nvSpPr>
            <p:spPr bwMode="auto">
              <a:xfrm>
                <a:off x="7406467" y="1208087"/>
                <a:ext cx="123825" cy="69850"/>
              </a:xfrm>
              <a:custGeom>
                <a:avLst/>
                <a:gdLst>
                  <a:gd name="T0" fmla="*/ 24 w 39"/>
                  <a:gd name="T1" fmla="*/ 0 h 22"/>
                  <a:gd name="T2" fmla="*/ 16 w 39"/>
                  <a:gd name="T3" fmla="*/ 0 h 22"/>
                  <a:gd name="T4" fmla="*/ 0 w 39"/>
                  <a:gd name="T5" fmla="*/ 15 h 22"/>
                  <a:gd name="T6" fmla="*/ 0 w 39"/>
                  <a:gd name="T7" fmla="*/ 22 h 22"/>
                  <a:gd name="T8" fmla="*/ 39 w 39"/>
                  <a:gd name="T9" fmla="*/ 22 h 22"/>
                  <a:gd name="T10" fmla="*/ 39 w 39"/>
                  <a:gd name="T11" fmla="*/ 15 h 22"/>
                  <a:gd name="T12" fmla="*/ 24 w 3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39" h="22">
                    <a:moveTo>
                      <a:pt x="24" y="0"/>
                    </a:moveTo>
                    <a:cubicBezTo>
                      <a:pt x="16" y="0"/>
                      <a:pt x="16" y="0"/>
                      <a:pt x="16" y="0"/>
                    </a:cubicBezTo>
                    <a:cubicBezTo>
                      <a:pt x="7" y="0"/>
                      <a:pt x="0" y="7"/>
                      <a:pt x="0" y="15"/>
                    </a:cubicBezTo>
                    <a:cubicBezTo>
                      <a:pt x="0" y="22"/>
                      <a:pt x="0" y="22"/>
                      <a:pt x="0" y="22"/>
                    </a:cubicBezTo>
                    <a:cubicBezTo>
                      <a:pt x="39" y="22"/>
                      <a:pt x="39" y="22"/>
                      <a:pt x="39" y="22"/>
                    </a:cubicBezTo>
                    <a:cubicBezTo>
                      <a:pt x="39" y="15"/>
                      <a:pt x="39" y="15"/>
                      <a:pt x="39" y="15"/>
                    </a:cubicBezTo>
                    <a:cubicBezTo>
                      <a:pt x="39" y="7"/>
                      <a:pt x="32" y="0"/>
                      <a:pt x="24" y="0"/>
                    </a:cubicBez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2" name="Freeform 117">
                <a:extLst>
                  <a:ext uri="{FF2B5EF4-FFF2-40B4-BE49-F238E27FC236}">
                    <a16:creationId xmlns:a16="http://schemas.microsoft.com/office/drawing/2014/main" id="{EA8A857C-5E73-4C0B-B4DA-67B0F67308B9}"/>
                  </a:ext>
                </a:extLst>
              </p:cNvPr>
              <p:cNvSpPr>
                <a:spLocks/>
              </p:cNvSpPr>
              <p:nvPr userDrawn="1"/>
            </p:nvSpPr>
            <p:spPr bwMode="auto">
              <a:xfrm>
                <a:off x="7663642" y="471487"/>
                <a:ext cx="111125" cy="320675"/>
              </a:xfrm>
              <a:custGeom>
                <a:avLst/>
                <a:gdLst>
                  <a:gd name="T0" fmla="*/ 0 w 35"/>
                  <a:gd name="T1" fmla="*/ 99 h 101"/>
                  <a:gd name="T2" fmla="*/ 0 w 35"/>
                  <a:gd name="T3" fmla="*/ 15 h 101"/>
                  <a:gd name="T4" fmla="*/ 14 w 35"/>
                  <a:gd name="T5" fmla="*/ 2 h 101"/>
                  <a:gd name="T6" fmla="*/ 35 w 35"/>
                  <a:gd name="T7" fmla="*/ 16 h 101"/>
                  <a:gd name="T8" fmla="*/ 35 w 35"/>
                  <a:gd name="T9" fmla="*/ 100 h 101"/>
                  <a:gd name="T10" fmla="*/ 0 w 35"/>
                  <a:gd name="T11" fmla="*/ 99 h 101"/>
                </a:gdLst>
                <a:ahLst/>
                <a:cxnLst>
                  <a:cxn ang="0">
                    <a:pos x="T0" y="T1"/>
                  </a:cxn>
                  <a:cxn ang="0">
                    <a:pos x="T2" y="T3"/>
                  </a:cxn>
                  <a:cxn ang="0">
                    <a:pos x="T4" y="T5"/>
                  </a:cxn>
                  <a:cxn ang="0">
                    <a:pos x="T6" y="T7"/>
                  </a:cxn>
                  <a:cxn ang="0">
                    <a:pos x="T8" y="T9"/>
                  </a:cxn>
                  <a:cxn ang="0">
                    <a:pos x="T10" y="T11"/>
                  </a:cxn>
                </a:cxnLst>
                <a:rect l="0" t="0" r="r" b="b"/>
                <a:pathLst>
                  <a:path w="35" h="101">
                    <a:moveTo>
                      <a:pt x="0" y="99"/>
                    </a:moveTo>
                    <a:cubicBezTo>
                      <a:pt x="0" y="70"/>
                      <a:pt x="0" y="44"/>
                      <a:pt x="0" y="15"/>
                    </a:cubicBezTo>
                    <a:cubicBezTo>
                      <a:pt x="2" y="8"/>
                      <a:pt x="7" y="3"/>
                      <a:pt x="14" y="2"/>
                    </a:cubicBezTo>
                    <a:cubicBezTo>
                      <a:pt x="23" y="0"/>
                      <a:pt x="33" y="4"/>
                      <a:pt x="35" y="16"/>
                    </a:cubicBezTo>
                    <a:cubicBezTo>
                      <a:pt x="35" y="45"/>
                      <a:pt x="35" y="71"/>
                      <a:pt x="35" y="100"/>
                    </a:cubicBezTo>
                    <a:cubicBezTo>
                      <a:pt x="23" y="101"/>
                      <a:pt x="12" y="99"/>
                      <a:pt x="0" y="99"/>
                    </a:cubicBez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3" name="Freeform 118">
                <a:extLst>
                  <a:ext uri="{FF2B5EF4-FFF2-40B4-BE49-F238E27FC236}">
                    <a16:creationId xmlns:a16="http://schemas.microsoft.com/office/drawing/2014/main" id="{666DD9B9-D14A-4460-890E-5EC0F4FB0D7C}"/>
                  </a:ext>
                </a:extLst>
              </p:cNvPr>
              <p:cNvSpPr>
                <a:spLocks/>
              </p:cNvSpPr>
              <p:nvPr userDrawn="1"/>
            </p:nvSpPr>
            <p:spPr bwMode="auto">
              <a:xfrm>
                <a:off x="7657292" y="687387"/>
                <a:ext cx="123825" cy="317500"/>
              </a:xfrm>
              <a:custGeom>
                <a:avLst/>
                <a:gdLst>
                  <a:gd name="T0" fmla="*/ 10 w 78"/>
                  <a:gd name="T1" fmla="*/ 200 h 200"/>
                  <a:gd name="T2" fmla="*/ 0 w 78"/>
                  <a:gd name="T3" fmla="*/ 0 h 200"/>
                  <a:gd name="T4" fmla="*/ 78 w 78"/>
                  <a:gd name="T5" fmla="*/ 0 h 200"/>
                  <a:gd name="T6" fmla="*/ 72 w 78"/>
                  <a:gd name="T7" fmla="*/ 200 h 200"/>
                  <a:gd name="T8" fmla="*/ 10 w 78"/>
                  <a:gd name="T9" fmla="*/ 200 h 200"/>
                </a:gdLst>
                <a:ahLst/>
                <a:cxnLst>
                  <a:cxn ang="0">
                    <a:pos x="T0" y="T1"/>
                  </a:cxn>
                  <a:cxn ang="0">
                    <a:pos x="T2" y="T3"/>
                  </a:cxn>
                  <a:cxn ang="0">
                    <a:pos x="T4" y="T5"/>
                  </a:cxn>
                  <a:cxn ang="0">
                    <a:pos x="T6" y="T7"/>
                  </a:cxn>
                  <a:cxn ang="0">
                    <a:pos x="T8" y="T9"/>
                  </a:cxn>
                </a:cxnLst>
                <a:rect l="0" t="0" r="r" b="b"/>
                <a:pathLst>
                  <a:path w="78" h="200">
                    <a:moveTo>
                      <a:pt x="10" y="200"/>
                    </a:moveTo>
                    <a:lnTo>
                      <a:pt x="0" y="0"/>
                    </a:lnTo>
                    <a:lnTo>
                      <a:pt x="78" y="0"/>
                    </a:lnTo>
                    <a:lnTo>
                      <a:pt x="72" y="200"/>
                    </a:lnTo>
                    <a:lnTo>
                      <a:pt x="10" y="200"/>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4" name="Oval 119">
                <a:extLst>
                  <a:ext uri="{FF2B5EF4-FFF2-40B4-BE49-F238E27FC236}">
                    <a16:creationId xmlns:a16="http://schemas.microsoft.com/office/drawing/2014/main" id="{56A79412-2F74-40AE-AE51-2FC575D4862A}"/>
                  </a:ext>
                </a:extLst>
              </p:cNvPr>
              <p:cNvSpPr>
                <a:spLocks noChangeArrowheads="1"/>
              </p:cNvSpPr>
              <p:nvPr userDrawn="1"/>
            </p:nvSpPr>
            <p:spPr bwMode="auto">
              <a:xfrm>
                <a:off x="7631892" y="-341313"/>
                <a:ext cx="165100" cy="165100"/>
              </a:xfrm>
              <a:prstGeom prst="ellipse">
                <a:avLst/>
              </a:pr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5" name="Freeform 120">
                <a:extLst>
                  <a:ext uri="{FF2B5EF4-FFF2-40B4-BE49-F238E27FC236}">
                    <a16:creationId xmlns:a16="http://schemas.microsoft.com/office/drawing/2014/main" id="{2FC6FF23-6F89-4512-BDC3-927737D67CF5}"/>
                  </a:ext>
                </a:extLst>
              </p:cNvPr>
              <p:cNvSpPr>
                <a:spLocks/>
              </p:cNvSpPr>
              <p:nvPr userDrawn="1"/>
            </p:nvSpPr>
            <p:spPr bwMode="auto">
              <a:xfrm>
                <a:off x="7657292" y="935037"/>
                <a:ext cx="123825" cy="69850"/>
              </a:xfrm>
              <a:custGeom>
                <a:avLst/>
                <a:gdLst>
                  <a:gd name="T0" fmla="*/ 24 w 39"/>
                  <a:gd name="T1" fmla="*/ 0 h 22"/>
                  <a:gd name="T2" fmla="*/ 15 w 39"/>
                  <a:gd name="T3" fmla="*/ 0 h 22"/>
                  <a:gd name="T4" fmla="*/ 0 w 39"/>
                  <a:gd name="T5" fmla="*/ 15 h 22"/>
                  <a:gd name="T6" fmla="*/ 0 w 39"/>
                  <a:gd name="T7" fmla="*/ 22 h 22"/>
                  <a:gd name="T8" fmla="*/ 39 w 39"/>
                  <a:gd name="T9" fmla="*/ 22 h 22"/>
                  <a:gd name="T10" fmla="*/ 39 w 39"/>
                  <a:gd name="T11" fmla="*/ 15 h 22"/>
                  <a:gd name="T12" fmla="*/ 24 w 3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39" h="22">
                    <a:moveTo>
                      <a:pt x="24" y="0"/>
                    </a:moveTo>
                    <a:cubicBezTo>
                      <a:pt x="15" y="0"/>
                      <a:pt x="15" y="0"/>
                      <a:pt x="15" y="0"/>
                    </a:cubicBezTo>
                    <a:cubicBezTo>
                      <a:pt x="7" y="0"/>
                      <a:pt x="0" y="7"/>
                      <a:pt x="0" y="15"/>
                    </a:cubicBezTo>
                    <a:cubicBezTo>
                      <a:pt x="0" y="22"/>
                      <a:pt x="0" y="22"/>
                      <a:pt x="0" y="22"/>
                    </a:cubicBezTo>
                    <a:cubicBezTo>
                      <a:pt x="39" y="22"/>
                      <a:pt x="39" y="22"/>
                      <a:pt x="39" y="22"/>
                    </a:cubicBezTo>
                    <a:cubicBezTo>
                      <a:pt x="39" y="15"/>
                      <a:pt x="39" y="15"/>
                      <a:pt x="39" y="15"/>
                    </a:cubicBezTo>
                    <a:cubicBezTo>
                      <a:pt x="39" y="7"/>
                      <a:pt x="32" y="0"/>
                      <a:pt x="24" y="0"/>
                    </a:cubicBez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6" name="Freeform 121">
                <a:extLst>
                  <a:ext uri="{FF2B5EF4-FFF2-40B4-BE49-F238E27FC236}">
                    <a16:creationId xmlns:a16="http://schemas.microsoft.com/office/drawing/2014/main" id="{FA2A5533-C91F-4FA1-96A9-099B82FF251D}"/>
                  </a:ext>
                </a:extLst>
              </p:cNvPr>
              <p:cNvSpPr>
                <a:spLocks/>
              </p:cNvSpPr>
              <p:nvPr userDrawn="1"/>
            </p:nvSpPr>
            <p:spPr bwMode="auto">
              <a:xfrm>
                <a:off x="7593792" y="-687388"/>
                <a:ext cx="538163" cy="457200"/>
              </a:xfrm>
              <a:custGeom>
                <a:avLst/>
                <a:gdLst>
                  <a:gd name="T0" fmla="*/ 21 w 169"/>
                  <a:gd name="T1" fmla="*/ 48 h 144"/>
                  <a:gd name="T2" fmla="*/ 29 w 169"/>
                  <a:gd name="T3" fmla="*/ 99 h 144"/>
                  <a:gd name="T4" fmla="*/ 33 w 169"/>
                  <a:gd name="T5" fmla="*/ 106 h 144"/>
                  <a:gd name="T6" fmla="*/ 56 w 169"/>
                  <a:gd name="T7" fmla="*/ 127 h 144"/>
                  <a:gd name="T8" fmla="*/ 77 w 169"/>
                  <a:gd name="T9" fmla="*/ 135 h 144"/>
                  <a:gd name="T10" fmla="*/ 139 w 169"/>
                  <a:gd name="T11" fmla="*/ 120 h 144"/>
                  <a:gd name="T12" fmla="*/ 158 w 169"/>
                  <a:gd name="T13" fmla="*/ 99 h 144"/>
                  <a:gd name="T14" fmla="*/ 168 w 169"/>
                  <a:gd name="T15" fmla="*/ 55 h 144"/>
                  <a:gd name="T16" fmla="*/ 78 w 169"/>
                  <a:gd name="T17" fmla="*/ 68 h 144"/>
                  <a:gd name="T18" fmla="*/ 75 w 169"/>
                  <a:gd name="T19" fmla="*/ 67 h 144"/>
                  <a:gd name="T20" fmla="*/ 47 w 169"/>
                  <a:gd name="T21" fmla="*/ 27 h 144"/>
                  <a:gd name="T22" fmla="*/ 36 w 169"/>
                  <a:gd name="T23" fmla="*/ 9 h 144"/>
                  <a:gd name="T24" fmla="*/ 5 w 169"/>
                  <a:gd name="T25" fmla="*/ 14 h 144"/>
                  <a:gd name="T26" fmla="*/ 32 w 169"/>
                  <a:gd name="T27" fmla="*/ 5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9" h="144">
                    <a:moveTo>
                      <a:pt x="21" y="48"/>
                    </a:moveTo>
                    <a:cubicBezTo>
                      <a:pt x="18" y="66"/>
                      <a:pt x="21" y="84"/>
                      <a:pt x="29" y="99"/>
                    </a:cubicBezTo>
                    <a:cubicBezTo>
                      <a:pt x="30" y="101"/>
                      <a:pt x="31" y="104"/>
                      <a:pt x="33" y="106"/>
                    </a:cubicBezTo>
                    <a:cubicBezTo>
                      <a:pt x="39" y="114"/>
                      <a:pt x="47" y="122"/>
                      <a:pt x="56" y="127"/>
                    </a:cubicBezTo>
                    <a:cubicBezTo>
                      <a:pt x="63" y="131"/>
                      <a:pt x="70" y="134"/>
                      <a:pt x="77" y="135"/>
                    </a:cubicBezTo>
                    <a:cubicBezTo>
                      <a:pt x="77" y="135"/>
                      <a:pt x="105" y="144"/>
                      <a:pt x="139" y="120"/>
                    </a:cubicBezTo>
                    <a:cubicBezTo>
                      <a:pt x="147" y="115"/>
                      <a:pt x="153" y="107"/>
                      <a:pt x="158" y="99"/>
                    </a:cubicBezTo>
                    <a:cubicBezTo>
                      <a:pt x="166" y="85"/>
                      <a:pt x="169" y="70"/>
                      <a:pt x="168" y="55"/>
                    </a:cubicBezTo>
                    <a:cubicBezTo>
                      <a:pt x="145" y="79"/>
                      <a:pt x="107" y="86"/>
                      <a:pt x="78" y="68"/>
                    </a:cubicBezTo>
                    <a:cubicBezTo>
                      <a:pt x="77" y="68"/>
                      <a:pt x="76" y="67"/>
                      <a:pt x="75" y="67"/>
                    </a:cubicBezTo>
                    <a:cubicBezTo>
                      <a:pt x="60" y="58"/>
                      <a:pt x="51" y="43"/>
                      <a:pt x="47" y="27"/>
                    </a:cubicBezTo>
                    <a:cubicBezTo>
                      <a:pt x="46" y="20"/>
                      <a:pt x="41" y="13"/>
                      <a:pt x="36" y="9"/>
                    </a:cubicBezTo>
                    <a:cubicBezTo>
                      <a:pt x="25" y="0"/>
                      <a:pt x="10" y="3"/>
                      <a:pt x="5" y="14"/>
                    </a:cubicBezTo>
                    <a:cubicBezTo>
                      <a:pt x="0" y="24"/>
                      <a:pt x="9" y="48"/>
                      <a:pt x="32" y="52"/>
                    </a:cubicBezTo>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7" name="Freeform 122">
                <a:extLst>
                  <a:ext uri="{FF2B5EF4-FFF2-40B4-BE49-F238E27FC236}">
                    <a16:creationId xmlns:a16="http://schemas.microsoft.com/office/drawing/2014/main" id="{0679E7A3-1C63-49E4-BEDF-D0DC253BC873}"/>
                  </a:ext>
                </a:extLst>
              </p:cNvPr>
              <p:cNvSpPr>
                <a:spLocks/>
              </p:cNvSpPr>
              <p:nvPr userDrawn="1"/>
            </p:nvSpPr>
            <p:spPr bwMode="auto">
              <a:xfrm>
                <a:off x="7650942" y="-817563"/>
                <a:ext cx="234950" cy="660400"/>
              </a:xfrm>
              <a:custGeom>
                <a:avLst/>
                <a:gdLst>
                  <a:gd name="T0" fmla="*/ 39 w 74"/>
                  <a:gd name="T1" fmla="*/ 0 h 208"/>
                  <a:gd name="T2" fmla="*/ 74 w 74"/>
                  <a:gd name="T3" fmla="*/ 68 h 208"/>
                  <a:gd name="T4" fmla="*/ 73 w 74"/>
                  <a:gd name="T5" fmla="*/ 72 h 208"/>
                  <a:gd name="T6" fmla="*/ 45 w 74"/>
                  <a:gd name="T7" fmla="*/ 188 h 208"/>
                  <a:gd name="T8" fmla="*/ 44 w 74"/>
                  <a:gd name="T9" fmla="*/ 190 h 208"/>
                  <a:gd name="T10" fmla="*/ 15 w 74"/>
                  <a:gd name="T11" fmla="*/ 198 h 208"/>
                  <a:gd name="T12" fmla="*/ 19 w 74"/>
                  <a:gd name="T13" fmla="*/ 161 h 208"/>
                  <a:gd name="T14" fmla="*/ 20 w 74"/>
                  <a:gd name="T15" fmla="*/ 160 h 208"/>
                  <a:gd name="T16" fmla="*/ 33 w 74"/>
                  <a:gd name="T17" fmla="*/ 115 h 208"/>
                  <a:gd name="T18" fmla="*/ 49 w 74"/>
                  <a:gd name="T19" fmla="*/ 67 h 208"/>
                  <a:gd name="T20" fmla="*/ 48 w 74"/>
                  <a:gd name="T21" fmla="*/ 61 h 208"/>
                  <a:gd name="T22" fmla="*/ 21 w 74"/>
                  <a:gd name="T23" fmla="*/ 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208">
                    <a:moveTo>
                      <a:pt x="39" y="0"/>
                    </a:moveTo>
                    <a:cubicBezTo>
                      <a:pt x="41" y="6"/>
                      <a:pt x="74" y="68"/>
                      <a:pt x="74" y="68"/>
                    </a:cubicBezTo>
                    <a:cubicBezTo>
                      <a:pt x="74" y="69"/>
                      <a:pt x="73" y="70"/>
                      <a:pt x="73" y="72"/>
                    </a:cubicBezTo>
                    <a:cubicBezTo>
                      <a:pt x="73" y="72"/>
                      <a:pt x="49" y="173"/>
                      <a:pt x="45" y="188"/>
                    </a:cubicBezTo>
                    <a:cubicBezTo>
                      <a:pt x="44" y="190"/>
                      <a:pt x="44" y="190"/>
                      <a:pt x="44" y="190"/>
                    </a:cubicBezTo>
                    <a:cubicBezTo>
                      <a:pt x="35" y="208"/>
                      <a:pt x="25" y="205"/>
                      <a:pt x="15" y="198"/>
                    </a:cubicBezTo>
                    <a:cubicBezTo>
                      <a:pt x="7" y="192"/>
                      <a:pt x="0" y="176"/>
                      <a:pt x="19" y="161"/>
                    </a:cubicBezTo>
                    <a:cubicBezTo>
                      <a:pt x="20" y="160"/>
                      <a:pt x="20" y="160"/>
                      <a:pt x="20" y="160"/>
                    </a:cubicBezTo>
                    <a:cubicBezTo>
                      <a:pt x="21" y="157"/>
                      <a:pt x="30" y="125"/>
                      <a:pt x="33" y="115"/>
                    </a:cubicBezTo>
                    <a:cubicBezTo>
                      <a:pt x="38" y="103"/>
                      <a:pt x="49" y="67"/>
                      <a:pt x="49" y="67"/>
                    </a:cubicBezTo>
                    <a:cubicBezTo>
                      <a:pt x="50" y="66"/>
                      <a:pt x="48" y="63"/>
                      <a:pt x="48" y="61"/>
                    </a:cubicBezTo>
                    <a:cubicBezTo>
                      <a:pt x="38" y="40"/>
                      <a:pt x="28" y="16"/>
                      <a:pt x="21" y="8"/>
                    </a:cubicBezTo>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8" name="Freeform 123">
                <a:extLst>
                  <a:ext uri="{FF2B5EF4-FFF2-40B4-BE49-F238E27FC236}">
                    <a16:creationId xmlns:a16="http://schemas.microsoft.com/office/drawing/2014/main" id="{2DB98C50-8729-495D-B91D-0318D9CB370D}"/>
                  </a:ext>
                </a:extLst>
              </p:cNvPr>
              <p:cNvSpPr>
                <a:spLocks/>
              </p:cNvSpPr>
              <p:nvPr userDrawn="1"/>
            </p:nvSpPr>
            <p:spPr bwMode="auto">
              <a:xfrm>
                <a:off x="7438217" y="-884238"/>
                <a:ext cx="365125" cy="107950"/>
              </a:xfrm>
              <a:custGeom>
                <a:avLst/>
                <a:gdLst>
                  <a:gd name="T0" fmla="*/ 226 w 230"/>
                  <a:gd name="T1" fmla="*/ 68 h 68"/>
                  <a:gd name="T2" fmla="*/ 0 w 230"/>
                  <a:gd name="T3" fmla="*/ 22 h 68"/>
                  <a:gd name="T4" fmla="*/ 6 w 230"/>
                  <a:gd name="T5" fmla="*/ 0 h 68"/>
                  <a:gd name="T6" fmla="*/ 230 w 230"/>
                  <a:gd name="T7" fmla="*/ 48 h 68"/>
                  <a:gd name="T8" fmla="*/ 226 w 230"/>
                  <a:gd name="T9" fmla="*/ 68 h 68"/>
                </a:gdLst>
                <a:ahLst/>
                <a:cxnLst>
                  <a:cxn ang="0">
                    <a:pos x="T0" y="T1"/>
                  </a:cxn>
                  <a:cxn ang="0">
                    <a:pos x="T2" y="T3"/>
                  </a:cxn>
                  <a:cxn ang="0">
                    <a:pos x="T4" y="T5"/>
                  </a:cxn>
                  <a:cxn ang="0">
                    <a:pos x="T6" y="T7"/>
                  </a:cxn>
                  <a:cxn ang="0">
                    <a:pos x="T8" y="T9"/>
                  </a:cxn>
                </a:cxnLst>
                <a:rect l="0" t="0" r="r" b="b"/>
                <a:pathLst>
                  <a:path w="230" h="68">
                    <a:moveTo>
                      <a:pt x="226" y="68"/>
                    </a:moveTo>
                    <a:lnTo>
                      <a:pt x="0" y="22"/>
                    </a:lnTo>
                    <a:lnTo>
                      <a:pt x="6" y="0"/>
                    </a:lnTo>
                    <a:lnTo>
                      <a:pt x="230" y="48"/>
                    </a:lnTo>
                    <a:lnTo>
                      <a:pt x="226" y="68"/>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9" name="Freeform 124">
                <a:extLst>
                  <a:ext uri="{FF2B5EF4-FFF2-40B4-BE49-F238E27FC236}">
                    <a16:creationId xmlns:a16="http://schemas.microsoft.com/office/drawing/2014/main" id="{E1A3774F-7598-4B82-B79B-F56E2BDBF5DB}"/>
                  </a:ext>
                </a:extLst>
              </p:cNvPr>
              <p:cNvSpPr>
                <a:spLocks/>
              </p:cNvSpPr>
              <p:nvPr userDrawn="1"/>
            </p:nvSpPr>
            <p:spPr bwMode="auto">
              <a:xfrm>
                <a:off x="7689042" y="-855663"/>
                <a:ext cx="95250" cy="95250"/>
              </a:xfrm>
              <a:custGeom>
                <a:avLst/>
                <a:gdLst>
                  <a:gd name="T0" fmla="*/ 28 w 30"/>
                  <a:gd name="T1" fmla="*/ 15 h 30"/>
                  <a:gd name="T2" fmla="*/ 24 w 30"/>
                  <a:gd name="T3" fmla="*/ 22 h 30"/>
                  <a:gd name="T4" fmla="*/ 8 w 30"/>
                  <a:gd name="T5" fmla="*/ 26 h 30"/>
                  <a:gd name="T6" fmla="*/ 3 w 30"/>
                  <a:gd name="T7" fmla="*/ 10 h 30"/>
                  <a:gd name="T8" fmla="*/ 6 w 30"/>
                  <a:gd name="T9" fmla="*/ 4 h 30"/>
                  <a:gd name="T10" fmla="*/ 13 w 30"/>
                  <a:gd name="T11" fmla="*/ 0 h 30"/>
                  <a:gd name="T12" fmla="*/ 28 w 30"/>
                  <a:gd name="T13" fmla="*/ 6 h 30"/>
                  <a:gd name="T14" fmla="*/ 28 w 30"/>
                  <a:gd name="T15" fmla="*/ 15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0">
                    <a:moveTo>
                      <a:pt x="28" y="15"/>
                    </a:moveTo>
                    <a:cubicBezTo>
                      <a:pt x="24" y="22"/>
                      <a:pt x="24" y="22"/>
                      <a:pt x="24" y="22"/>
                    </a:cubicBezTo>
                    <a:cubicBezTo>
                      <a:pt x="21" y="28"/>
                      <a:pt x="13" y="30"/>
                      <a:pt x="8" y="26"/>
                    </a:cubicBezTo>
                    <a:cubicBezTo>
                      <a:pt x="2" y="23"/>
                      <a:pt x="0" y="16"/>
                      <a:pt x="3" y="10"/>
                    </a:cubicBezTo>
                    <a:cubicBezTo>
                      <a:pt x="6" y="4"/>
                      <a:pt x="6" y="4"/>
                      <a:pt x="6" y="4"/>
                    </a:cubicBezTo>
                    <a:cubicBezTo>
                      <a:pt x="6" y="4"/>
                      <a:pt x="9" y="0"/>
                      <a:pt x="13" y="0"/>
                    </a:cubicBezTo>
                    <a:cubicBezTo>
                      <a:pt x="18" y="1"/>
                      <a:pt x="27" y="2"/>
                      <a:pt x="28" y="6"/>
                    </a:cubicBezTo>
                    <a:cubicBezTo>
                      <a:pt x="30" y="9"/>
                      <a:pt x="28" y="15"/>
                      <a:pt x="28" y="15"/>
                    </a:cubicBez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0" name="Freeform 125">
                <a:extLst>
                  <a:ext uri="{FF2B5EF4-FFF2-40B4-BE49-F238E27FC236}">
                    <a16:creationId xmlns:a16="http://schemas.microsoft.com/office/drawing/2014/main" id="{D8068226-8A4E-4E7C-A494-FAFA2BAB6E59}"/>
                  </a:ext>
                </a:extLst>
              </p:cNvPr>
              <p:cNvSpPr>
                <a:spLocks/>
              </p:cNvSpPr>
              <p:nvPr userDrawn="1"/>
            </p:nvSpPr>
            <p:spPr bwMode="auto">
              <a:xfrm>
                <a:off x="7290579" y="-293688"/>
                <a:ext cx="185738" cy="171450"/>
              </a:xfrm>
              <a:custGeom>
                <a:avLst/>
                <a:gdLst>
                  <a:gd name="T0" fmla="*/ 58 w 58"/>
                  <a:gd name="T1" fmla="*/ 10 h 54"/>
                  <a:gd name="T2" fmla="*/ 0 w 58"/>
                  <a:gd name="T3" fmla="*/ 48 h 54"/>
                  <a:gd name="T4" fmla="*/ 58 w 58"/>
                  <a:gd name="T5" fmla="*/ 10 h 54"/>
                </a:gdLst>
                <a:ahLst/>
                <a:cxnLst>
                  <a:cxn ang="0">
                    <a:pos x="T0" y="T1"/>
                  </a:cxn>
                  <a:cxn ang="0">
                    <a:pos x="T2" y="T3"/>
                  </a:cxn>
                  <a:cxn ang="0">
                    <a:pos x="T4" y="T5"/>
                  </a:cxn>
                </a:cxnLst>
                <a:rect l="0" t="0" r="r" b="b"/>
                <a:pathLst>
                  <a:path w="58" h="54">
                    <a:moveTo>
                      <a:pt x="58" y="10"/>
                    </a:moveTo>
                    <a:cubicBezTo>
                      <a:pt x="58" y="10"/>
                      <a:pt x="12" y="0"/>
                      <a:pt x="0" y="48"/>
                    </a:cubicBezTo>
                    <a:cubicBezTo>
                      <a:pt x="0" y="48"/>
                      <a:pt x="46" y="54"/>
                      <a:pt x="58" y="10"/>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1" name="Freeform 126">
                <a:extLst>
                  <a:ext uri="{FF2B5EF4-FFF2-40B4-BE49-F238E27FC236}">
                    <a16:creationId xmlns:a16="http://schemas.microsoft.com/office/drawing/2014/main" id="{4DCCAEFD-7351-422A-A8AF-2535802887FC}"/>
                  </a:ext>
                </a:extLst>
              </p:cNvPr>
              <p:cNvSpPr>
                <a:spLocks noEditPoints="1"/>
              </p:cNvSpPr>
              <p:nvPr userDrawn="1"/>
            </p:nvSpPr>
            <p:spPr bwMode="auto">
              <a:xfrm>
                <a:off x="7204854" y="-1074738"/>
                <a:ext cx="1238250" cy="2352675"/>
              </a:xfrm>
              <a:custGeom>
                <a:avLst/>
                <a:gdLst>
                  <a:gd name="T0" fmla="*/ 104 w 389"/>
                  <a:gd name="T1" fmla="*/ 641 h 741"/>
                  <a:gd name="T2" fmla="*/ 231 w 389"/>
                  <a:gd name="T3" fmla="*/ 328 h 741"/>
                  <a:gd name="T4" fmla="*/ 94 w 389"/>
                  <a:gd name="T5" fmla="*/ 255 h 741"/>
                  <a:gd name="T6" fmla="*/ 123 w 389"/>
                  <a:gd name="T7" fmla="*/ 145 h 741"/>
                  <a:gd name="T8" fmla="*/ 64 w 389"/>
                  <a:gd name="T9" fmla="*/ 160 h 741"/>
                  <a:gd name="T10" fmla="*/ 129 w 389"/>
                  <a:gd name="T11" fmla="*/ 224 h 741"/>
                  <a:gd name="T12" fmla="*/ 117 w 389"/>
                  <a:gd name="T13" fmla="*/ 307 h 741"/>
                  <a:gd name="T14" fmla="*/ 236 w 389"/>
                  <a:gd name="T15" fmla="*/ 517 h 741"/>
                  <a:gd name="T16" fmla="*/ 97 w 389"/>
                  <a:gd name="T17" fmla="*/ 260 h 741"/>
                  <a:gd name="T18" fmla="*/ 113 w 389"/>
                  <a:gd name="T19" fmla="*/ 289 h 741"/>
                  <a:gd name="T20" fmla="*/ 159 w 389"/>
                  <a:gd name="T21" fmla="*/ 375 h 741"/>
                  <a:gd name="T22" fmla="*/ 69 w 389"/>
                  <a:gd name="T23" fmla="*/ 150 h 741"/>
                  <a:gd name="T24" fmla="*/ 179 w 389"/>
                  <a:gd name="T25" fmla="*/ 524 h 741"/>
                  <a:gd name="T26" fmla="*/ 39 w 389"/>
                  <a:gd name="T27" fmla="*/ 524 h 741"/>
                  <a:gd name="T28" fmla="*/ 67 w 389"/>
                  <a:gd name="T29" fmla="*/ 316 h 741"/>
                  <a:gd name="T30" fmla="*/ 99 w 389"/>
                  <a:gd name="T31" fmla="*/ 227 h 741"/>
                  <a:gd name="T32" fmla="*/ 80 w 389"/>
                  <a:gd name="T33" fmla="*/ 161 h 741"/>
                  <a:gd name="T34" fmla="*/ 34 w 389"/>
                  <a:gd name="T35" fmla="*/ 294 h 741"/>
                  <a:gd name="T36" fmla="*/ 57 w 389"/>
                  <a:gd name="T37" fmla="*/ 476 h 741"/>
                  <a:gd name="T38" fmla="*/ 59 w 389"/>
                  <a:gd name="T39" fmla="*/ 331 h 741"/>
                  <a:gd name="T40" fmla="*/ 205 w 389"/>
                  <a:gd name="T41" fmla="*/ 101 h 741"/>
                  <a:gd name="T42" fmla="*/ 197 w 389"/>
                  <a:gd name="T43" fmla="*/ 80 h 741"/>
                  <a:gd name="T44" fmla="*/ 154 w 389"/>
                  <a:gd name="T45" fmla="*/ 88 h 741"/>
                  <a:gd name="T46" fmla="*/ 180 w 389"/>
                  <a:gd name="T47" fmla="*/ 82 h 741"/>
                  <a:gd name="T48" fmla="*/ 69 w 389"/>
                  <a:gd name="T49" fmla="*/ 54 h 741"/>
                  <a:gd name="T50" fmla="*/ 64 w 389"/>
                  <a:gd name="T51" fmla="*/ 75 h 741"/>
                  <a:gd name="T52" fmla="*/ 91 w 389"/>
                  <a:gd name="T53" fmla="*/ 37 h 741"/>
                  <a:gd name="T54" fmla="*/ 0 w 389"/>
                  <a:gd name="T55" fmla="*/ 82 h 741"/>
                  <a:gd name="T56" fmla="*/ 202 w 389"/>
                  <a:gd name="T57" fmla="*/ 91 h 741"/>
                  <a:gd name="T58" fmla="*/ 144 w 389"/>
                  <a:gd name="T59" fmla="*/ 375 h 741"/>
                  <a:gd name="T60" fmla="*/ 95 w 389"/>
                  <a:gd name="T61" fmla="*/ 403 h 741"/>
                  <a:gd name="T62" fmla="*/ 70 w 389"/>
                  <a:gd name="T63" fmla="*/ 641 h 741"/>
                  <a:gd name="T64" fmla="*/ 63 w 389"/>
                  <a:gd name="T65" fmla="*/ 734 h 741"/>
                  <a:gd name="T66" fmla="*/ 87 w 389"/>
                  <a:gd name="T67" fmla="*/ 719 h 741"/>
                  <a:gd name="T68" fmla="*/ 177 w 389"/>
                  <a:gd name="T69" fmla="*/ 462 h 741"/>
                  <a:gd name="T70" fmla="*/ 158 w 389"/>
                  <a:gd name="T71" fmla="*/ 489 h 741"/>
                  <a:gd name="T72" fmla="*/ 181 w 389"/>
                  <a:gd name="T73" fmla="*/ 555 h 741"/>
                  <a:gd name="T74" fmla="*/ 157 w 389"/>
                  <a:gd name="T75" fmla="*/ 633 h 741"/>
                  <a:gd name="T76" fmla="*/ 181 w 389"/>
                  <a:gd name="T77" fmla="*/ 648 h 741"/>
                  <a:gd name="T78" fmla="*/ 158 w 389"/>
                  <a:gd name="T79" fmla="*/ 131 h 741"/>
                  <a:gd name="T80" fmla="*/ 280 w 389"/>
                  <a:gd name="T81" fmla="*/ 221 h 741"/>
                  <a:gd name="T82" fmla="*/ 199 w 389"/>
                  <a:gd name="T83" fmla="*/ 257 h 741"/>
                  <a:gd name="T84" fmla="*/ 155 w 389"/>
                  <a:gd name="T85" fmla="*/ 228 h 741"/>
                  <a:gd name="T86" fmla="*/ 189 w 389"/>
                  <a:gd name="T87" fmla="*/ 148 h 741"/>
                  <a:gd name="T88" fmla="*/ 155 w 389"/>
                  <a:gd name="T89" fmla="*/ 279 h 741"/>
                  <a:gd name="T90" fmla="*/ 214 w 389"/>
                  <a:gd name="T91" fmla="*/ 149 h 741"/>
                  <a:gd name="T92" fmla="*/ 158 w 389"/>
                  <a:gd name="T93" fmla="*/ 73 h 741"/>
                  <a:gd name="T94" fmla="*/ 180 w 389"/>
                  <a:gd name="T95" fmla="*/ 84 h 741"/>
                  <a:gd name="T96" fmla="*/ 30 w 389"/>
                  <a:gd name="T97" fmla="*/ 294 h 741"/>
                  <a:gd name="T98" fmla="*/ 134 w 389"/>
                  <a:gd name="T99" fmla="*/ 257 h 741"/>
                  <a:gd name="T100" fmla="*/ 97 w 389"/>
                  <a:gd name="T101" fmla="*/ 254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 h="741">
                    <a:moveTo>
                      <a:pt x="77" y="641"/>
                    </a:moveTo>
                    <a:cubicBezTo>
                      <a:pt x="73" y="524"/>
                      <a:pt x="73" y="524"/>
                      <a:pt x="73" y="524"/>
                    </a:cubicBezTo>
                    <a:moveTo>
                      <a:pt x="107" y="524"/>
                    </a:moveTo>
                    <a:cubicBezTo>
                      <a:pt x="104" y="641"/>
                      <a:pt x="104" y="641"/>
                      <a:pt x="104" y="641"/>
                    </a:cubicBezTo>
                    <a:moveTo>
                      <a:pt x="81" y="200"/>
                    </a:moveTo>
                    <a:cubicBezTo>
                      <a:pt x="88" y="216"/>
                      <a:pt x="101" y="229"/>
                      <a:pt x="115" y="229"/>
                    </a:cubicBezTo>
                    <a:cubicBezTo>
                      <a:pt x="126" y="229"/>
                      <a:pt x="137" y="219"/>
                      <a:pt x="145" y="206"/>
                    </a:cubicBezTo>
                    <a:moveTo>
                      <a:pt x="231" y="328"/>
                    </a:moveTo>
                    <a:cubicBezTo>
                      <a:pt x="217" y="300"/>
                      <a:pt x="201" y="271"/>
                      <a:pt x="188" y="257"/>
                    </a:cubicBezTo>
                    <a:moveTo>
                      <a:pt x="88" y="150"/>
                    </a:moveTo>
                    <a:cubicBezTo>
                      <a:pt x="88" y="150"/>
                      <a:pt x="88" y="150"/>
                      <a:pt x="88" y="150"/>
                    </a:cubicBezTo>
                    <a:moveTo>
                      <a:pt x="94" y="255"/>
                    </a:moveTo>
                    <a:cubicBezTo>
                      <a:pt x="87" y="241"/>
                      <a:pt x="81" y="222"/>
                      <a:pt x="81" y="204"/>
                    </a:cubicBezTo>
                    <a:cubicBezTo>
                      <a:pt x="81" y="173"/>
                      <a:pt x="81" y="173"/>
                      <a:pt x="81" y="173"/>
                    </a:cubicBezTo>
                    <a:cubicBezTo>
                      <a:pt x="81" y="169"/>
                      <a:pt x="82" y="160"/>
                      <a:pt x="89" y="152"/>
                    </a:cubicBezTo>
                    <a:cubicBezTo>
                      <a:pt x="102" y="137"/>
                      <a:pt x="122" y="145"/>
                      <a:pt x="123" y="145"/>
                    </a:cubicBezTo>
                    <a:cubicBezTo>
                      <a:pt x="126" y="147"/>
                      <a:pt x="126" y="147"/>
                      <a:pt x="126" y="147"/>
                    </a:cubicBezTo>
                    <a:moveTo>
                      <a:pt x="136" y="127"/>
                    </a:moveTo>
                    <a:cubicBezTo>
                      <a:pt x="130" y="124"/>
                      <a:pt x="130" y="124"/>
                      <a:pt x="130" y="124"/>
                    </a:cubicBezTo>
                    <a:cubicBezTo>
                      <a:pt x="88" y="109"/>
                      <a:pt x="65" y="137"/>
                      <a:pt x="64" y="160"/>
                    </a:cubicBezTo>
                    <a:cubicBezTo>
                      <a:pt x="63" y="178"/>
                      <a:pt x="64" y="223"/>
                      <a:pt x="65" y="256"/>
                    </a:cubicBezTo>
                    <a:moveTo>
                      <a:pt x="123" y="145"/>
                    </a:moveTo>
                    <a:cubicBezTo>
                      <a:pt x="123" y="145"/>
                      <a:pt x="123" y="145"/>
                      <a:pt x="123" y="145"/>
                    </a:cubicBezTo>
                    <a:moveTo>
                      <a:pt x="129" y="224"/>
                    </a:moveTo>
                    <a:cubicBezTo>
                      <a:pt x="132" y="254"/>
                      <a:pt x="132" y="254"/>
                      <a:pt x="132" y="254"/>
                    </a:cubicBezTo>
                    <a:cubicBezTo>
                      <a:pt x="134" y="255"/>
                      <a:pt x="134" y="255"/>
                      <a:pt x="134" y="255"/>
                    </a:cubicBezTo>
                    <a:moveTo>
                      <a:pt x="117" y="307"/>
                    </a:moveTo>
                    <a:cubicBezTo>
                      <a:pt x="117" y="307"/>
                      <a:pt x="117" y="307"/>
                      <a:pt x="117" y="307"/>
                    </a:cubicBezTo>
                    <a:moveTo>
                      <a:pt x="84" y="259"/>
                    </a:moveTo>
                    <a:cubicBezTo>
                      <a:pt x="97" y="254"/>
                      <a:pt x="97" y="254"/>
                      <a:pt x="97" y="254"/>
                    </a:cubicBezTo>
                    <a:cubicBezTo>
                      <a:pt x="100" y="224"/>
                      <a:pt x="100" y="224"/>
                      <a:pt x="100" y="224"/>
                    </a:cubicBezTo>
                    <a:moveTo>
                      <a:pt x="236" y="517"/>
                    </a:moveTo>
                    <a:cubicBezTo>
                      <a:pt x="303" y="532"/>
                      <a:pt x="389" y="471"/>
                      <a:pt x="389" y="471"/>
                    </a:cubicBezTo>
                    <a:cubicBezTo>
                      <a:pt x="360" y="458"/>
                      <a:pt x="330" y="440"/>
                      <a:pt x="303" y="416"/>
                    </a:cubicBezTo>
                    <a:moveTo>
                      <a:pt x="97" y="260"/>
                    </a:moveTo>
                    <a:cubicBezTo>
                      <a:pt x="97" y="260"/>
                      <a:pt x="97" y="260"/>
                      <a:pt x="97" y="260"/>
                    </a:cubicBezTo>
                    <a:moveTo>
                      <a:pt x="113" y="289"/>
                    </a:moveTo>
                    <a:cubicBezTo>
                      <a:pt x="113" y="289"/>
                      <a:pt x="113" y="289"/>
                      <a:pt x="113" y="289"/>
                    </a:cubicBezTo>
                    <a:moveTo>
                      <a:pt x="113" y="289"/>
                    </a:moveTo>
                    <a:cubicBezTo>
                      <a:pt x="113" y="289"/>
                      <a:pt x="113" y="289"/>
                      <a:pt x="113" y="289"/>
                    </a:cubicBezTo>
                    <a:moveTo>
                      <a:pt x="63" y="302"/>
                    </a:moveTo>
                    <a:cubicBezTo>
                      <a:pt x="77" y="375"/>
                      <a:pt x="77" y="375"/>
                      <a:pt x="77" y="375"/>
                    </a:cubicBezTo>
                    <a:cubicBezTo>
                      <a:pt x="77" y="375"/>
                      <a:pt x="77" y="375"/>
                      <a:pt x="77" y="375"/>
                    </a:cubicBezTo>
                    <a:cubicBezTo>
                      <a:pt x="159" y="375"/>
                      <a:pt x="159" y="375"/>
                      <a:pt x="159" y="375"/>
                    </a:cubicBezTo>
                    <a:cubicBezTo>
                      <a:pt x="170" y="284"/>
                      <a:pt x="170" y="284"/>
                      <a:pt x="170" y="284"/>
                    </a:cubicBezTo>
                    <a:moveTo>
                      <a:pt x="34" y="325"/>
                    </a:moveTo>
                    <a:cubicBezTo>
                      <a:pt x="34" y="325"/>
                      <a:pt x="34" y="325"/>
                      <a:pt x="34" y="325"/>
                    </a:cubicBezTo>
                    <a:moveTo>
                      <a:pt x="69" y="150"/>
                    </a:moveTo>
                    <a:cubicBezTo>
                      <a:pt x="69" y="150"/>
                      <a:pt x="69" y="150"/>
                      <a:pt x="69" y="150"/>
                    </a:cubicBezTo>
                    <a:moveTo>
                      <a:pt x="75" y="166"/>
                    </a:moveTo>
                    <a:cubicBezTo>
                      <a:pt x="75" y="166"/>
                      <a:pt x="75" y="166"/>
                      <a:pt x="75" y="166"/>
                    </a:cubicBezTo>
                    <a:moveTo>
                      <a:pt x="179" y="524"/>
                    </a:moveTo>
                    <a:cubicBezTo>
                      <a:pt x="204" y="524"/>
                      <a:pt x="204" y="524"/>
                      <a:pt x="204" y="524"/>
                    </a:cubicBezTo>
                    <a:cubicBezTo>
                      <a:pt x="159" y="403"/>
                      <a:pt x="159" y="403"/>
                      <a:pt x="159" y="403"/>
                    </a:cubicBezTo>
                    <a:moveTo>
                      <a:pt x="54" y="476"/>
                    </a:moveTo>
                    <a:cubicBezTo>
                      <a:pt x="39" y="524"/>
                      <a:pt x="39" y="524"/>
                      <a:pt x="39" y="524"/>
                    </a:cubicBezTo>
                    <a:cubicBezTo>
                      <a:pt x="144" y="524"/>
                      <a:pt x="144" y="524"/>
                      <a:pt x="144" y="524"/>
                    </a:cubicBezTo>
                    <a:moveTo>
                      <a:pt x="76" y="403"/>
                    </a:moveTo>
                    <a:cubicBezTo>
                      <a:pt x="63" y="447"/>
                      <a:pt x="63" y="447"/>
                      <a:pt x="63" y="447"/>
                    </a:cubicBezTo>
                    <a:moveTo>
                      <a:pt x="67" y="316"/>
                    </a:moveTo>
                    <a:cubicBezTo>
                      <a:pt x="67" y="316"/>
                      <a:pt x="67" y="316"/>
                      <a:pt x="67" y="316"/>
                    </a:cubicBezTo>
                    <a:moveTo>
                      <a:pt x="100" y="222"/>
                    </a:moveTo>
                    <a:cubicBezTo>
                      <a:pt x="100" y="222"/>
                      <a:pt x="100" y="222"/>
                      <a:pt x="100" y="222"/>
                    </a:cubicBezTo>
                    <a:moveTo>
                      <a:pt x="99" y="227"/>
                    </a:moveTo>
                    <a:cubicBezTo>
                      <a:pt x="99" y="227"/>
                      <a:pt x="99" y="227"/>
                      <a:pt x="99" y="227"/>
                    </a:cubicBezTo>
                    <a:moveTo>
                      <a:pt x="151" y="158"/>
                    </a:moveTo>
                    <a:cubicBezTo>
                      <a:pt x="151" y="158"/>
                      <a:pt x="151" y="158"/>
                      <a:pt x="151" y="158"/>
                    </a:cubicBezTo>
                    <a:moveTo>
                      <a:pt x="80" y="161"/>
                    </a:moveTo>
                    <a:cubicBezTo>
                      <a:pt x="80" y="161"/>
                      <a:pt x="80" y="161"/>
                      <a:pt x="80" y="161"/>
                    </a:cubicBezTo>
                    <a:moveTo>
                      <a:pt x="79" y="192"/>
                    </a:moveTo>
                    <a:cubicBezTo>
                      <a:pt x="79" y="192"/>
                      <a:pt x="79" y="192"/>
                      <a:pt x="79" y="192"/>
                    </a:cubicBezTo>
                    <a:moveTo>
                      <a:pt x="34" y="294"/>
                    </a:moveTo>
                    <a:cubicBezTo>
                      <a:pt x="28" y="380"/>
                      <a:pt x="28" y="380"/>
                      <a:pt x="28" y="380"/>
                    </a:cubicBezTo>
                    <a:cubicBezTo>
                      <a:pt x="28" y="381"/>
                      <a:pt x="28" y="382"/>
                      <a:pt x="28" y="383"/>
                    </a:cubicBezTo>
                    <a:cubicBezTo>
                      <a:pt x="28" y="383"/>
                      <a:pt x="37" y="433"/>
                      <a:pt x="40" y="449"/>
                    </a:cubicBezTo>
                    <a:cubicBezTo>
                      <a:pt x="42" y="457"/>
                      <a:pt x="44" y="479"/>
                      <a:pt x="57" y="476"/>
                    </a:cubicBezTo>
                    <a:cubicBezTo>
                      <a:pt x="73" y="472"/>
                      <a:pt x="64" y="454"/>
                      <a:pt x="62" y="446"/>
                    </a:cubicBezTo>
                    <a:cubicBezTo>
                      <a:pt x="59" y="434"/>
                      <a:pt x="55" y="394"/>
                      <a:pt x="52" y="384"/>
                    </a:cubicBezTo>
                    <a:cubicBezTo>
                      <a:pt x="52" y="382"/>
                      <a:pt x="52" y="381"/>
                      <a:pt x="52" y="379"/>
                    </a:cubicBezTo>
                    <a:cubicBezTo>
                      <a:pt x="52" y="379"/>
                      <a:pt x="57" y="343"/>
                      <a:pt x="59" y="331"/>
                    </a:cubicBezTo>
                    <a:cubicBezTo>
                      <a:pt x="61" y="321"/>
                      <a:pt x="65" y="285"/>
                      <a:pt x="65" y="285"/>
                    </a:cubicBezTo>
                    <a:moveTo>
                      <a:pt x="193" y="101"/>
                    </a:moveTo>
                    <a:cubicBezTo>
                      <a:pt x="196" y="102"/>
                      <a:pt x="199" y="101"/>
                      <a:pt x="201" y="98"/>
                    </a:cubicBezTo>
                    <a:cubicBezTo>
                      <a:pt x="202" y="100"/>
                      <a:pt x="203" y="101"/>
                      <a:pt x="205" y="101"/>
                    </a:cubicBezTo>
                    <a:cubicBezTo>
                      <a:pt x="210" y="102"/>
                      <a:pt x="214" y="99"/>
                      <a:pt x="215" y="95"/>
                    </a:cubicBezTo>
                    <a:cubicBezTo>
                      <a:pt x="216" y="90"/>
                      <a:pt x="213" y="86"/>
                      <a:pt x="209" y="85"/>
                    </a:cubicBezTo>
                    <a:cubicBezTo>
                      <a:pt x="207" y="85"/>
                      <a:pt x="205" y="85"/>
                      <a:pt x="203" y="86"/>
                    </a:cubicBezTo>
                    <a:cubicBezTo>
                      <a:pt x="202" y="83"/>
                      <a:pt x="200" y="81"/>
                      <a:pt x="197" y="80"/>
                    </a:cubicBezTo>
                    <a:cubicBezTo>
                      <a:pt x="193" y="79"/>
                      <a:pt x="188" y="82"/>
                      <a:pt x="187" y="86"/>
                    </a:cubicBezTo>
                    <a:cubicBezTo>
                      <a:pt x="186" y="92"/>
                      <a:pt x="186" y="92"/>
                      <a:pt x="186" y="92"/>
                    </a:cubicBezTo>
                    <a:cubicBezTo>
                      <a:pt x="185" y="96"/>
                      <a:pt x="188" y="100"/>
                      <a:pt x="193" y="101"/>
                    </a:cubicBezTo>
                    <a:close/>
                    <a:moveTo>
                      <a:pt x="154" y="88"/>
                    </a:moveTo>
                    <a:cubicBezTo>
                      <a:pt x="73" y="71"/>
                      <a:pt x="73" y="71"/>
                      <a:pt x="73" y="71"/>
                    </a:cubicBezTo>
                    <a:moveTo>
                      <a:pt x="186" y="94"/>
                    </a:moveTo>
                    <a:cubicBezTo>
                      <a:pt x="175" y="92"/>
                      <a:pt x="175" y="92"/>
                      <a:pt x="175" y="92"/>
                    </a:cubicBezTo>
                    <a:moveTo>
                      <a:pt x="180" y="82"/>
                    </a:moveTo>
                    <a:cubicBezTo>
                      <a:pt x="188" y="84"/>
                      <a:pt x="188" y="84"/>
                      <a:pt x="188" y="84"/>
                    </a:cubicBezTo>
                    <a:moveTo>
                      <a:pt x="76" y="60"/>
                    </a:moveTo>
                    <a:cubicBezTo>
                      <a:pt x="156" y="77"/>
                      <a:pt x="156" y="77"/>
                      <a:pt x="156" y="77"/>
                    </a:cubicBezTo>
                    <a:moveTo>
                      <a:pt x="69" y="54"/>
                    </a:moveTo>
                    <a:cubicBezTo>
                      <a:pt x="69" y="54"/>
                      <a:pt x="69" y="54"/>
                      <a:pt x="69" y="54"/>
                    </a:cubicBezTo>
                    <a:cubicBezTo>
                      <a:pt x="73" y="55"/>
                      <a:pt x="76" y="59"/>
                      <a:pt x="75" y="63"/>
                    </a:cubicBezTo>
                    <a:cubicBezTo>
                      <a:pt x="74" y="68"/>
                      <a:pt x="74" y="68"/>
                      <a:pt x="74" y="68"/>
                    </a:cubicBezTo>
                    <a:cubicBezTo>
                      <a:pt x="73" y="73"/>
                      <a:pt x="69" y="76"/>
                      <a:pt x="64" y="75"/>
                    </a:cubicBezTo>
                    <a:cubicBezTo>
                      <a:pt x="64" y="75"/>
                      <a:pt x="64" y="75"/>
                      <a:pt x="64" y="75"/>
                    </a:cubicBezTo>
                    <a:moveTo>
                      <a:pt x="13" y="21"/>
                    </a:moveTo>
                    <a:cubicBezTo>
                      <a:pt x="25" y="8"/>
                      <a:pt x="41" y="0"/>
                      <a:pt x="57" y="4"/>
                    </a:cubicBezTo>
                    <a:cubicBezTo>
                      <a:pt x="74" y="7"/>
                      <a:pt x="86" y="20"/>
                      <a:pt x="91" y="37"/>
                    </a:cubicBezTo>
                    <a:cubicBezTo>
                      <a:pt x="78" y="38"/>
                      <a:pt x="67" y="48"/>
                      <a:pt x="64" y="64"/>
                    </a:cubicBezTo>
                    <a:cubicBezTo>
                      <a:pt x="60" y="79"/>
                      <a:pt x="67" y="93"/>
                      <a:pt x="78" y="99"/>
                    </a:cubicBezTo>
                    <a:cubicBezTo>
                      <a:pt x="67" y="112"/>
                      <a:pt x="50" y="119"/>
                      <a:pt x="34" y="116"/>
                    </a:cubicBezTo>
                    <a:cubicBezTo>
                      <a:pt x="18" y="113"/>
                      <a:pt x="6" y="100"/>
                      <a:pt x="0" y="82"/>
                    </a:cubicBezTo>
                    <a:cubicBezTo>
                      <a:pt x="13" y="82"/>
                      <a:pt x="25" y="71"/>
                      <a:pt x="28" y="56"/>
                    </a:cubicBezTo>
                    <a:cubicBezTo>
                      <a:pt x="31" y="41"/>
                      <a:pt x="24" y="26"/>
                      <a:pt x="13" y="21"/>
                    </a:cubicBezTo>
                    <a:close/>
                    <a:moveTo>
                      <a:pt x="201" y="98"/>
                    </a:moveTo>
                    <a:cubicBezTo>
                      <a:pt x="202" y="91"/>
                      <a:pt x="202" y="91"/>
                      <a:pt x="202" y="91"/>
                    </a:cubicBezTo>
                    <a:moveTo>
                      <a:pt x="112" y="403"/>
                    </a:moveTo>
                    <a:cubicBezTo>
                      <a:pt x="159" y="403"/>
                      <a:pt x="159" y="403"/>
                      <a:pt x="159" y="403"/>
                    </a:cubicBezTo>
                    <a:cubicBezTo>
                      <a:pt x="159" y="375"/>
                      <a:pt x="159" y="375"/>
                      <a:pt x="159" y="375"/>
                    </a:cubicBezTo>
                    <a:cubicBezTo>
                      <a:pt x="144" y="375"/>
                      <a:pt x="144" y="375"/>
                      <a:pt x="144" y="375"/>
                    </a:cubicBezTo>
                    <a:moveTo>
                      <a:pt x="133" y="375"/>
                    </a:moveTo>
                    <a:cubicBezTo>
                      <a:pt x="76" y="375"/>
                      <a:pt x="76" y="375"/>
                      <a:pt x="76" y="375"/>
                    </a:cubicBezTo>
                    <a:cubicBezTo>
                      <a:pt x="76" y="403"/>
                      <a:pt x="76" y="403"/>
                      <a:pt x="76" y="403"/>
                    </a:cubicBezTo>
                    <a:cubicBezTo>
                      <a:pt x="95" y="403"/>
                      <a:pt x="95" y="403"/>
                      <a:pt x="95" y="403"/>
                    </a:cubicBezTo>
                    <a:moveTo>
                      <a:pt x="102" y="741"/>
                    </a:moveTo>
                    <a:cubicBezTo>
                      <a:pt x="106" y="741"/>
                      <a:pt x="106" y="741"/>
                      <a:pt x="106" y="741"/>
                    </a:cubicBezTo>
                    <a:cubicBezTo>
                      <a:pt x="110" y="641"/>
                      <a:pt x="110" y="641"/>
                      <a:pt x="110" y="641"/>
                    </a:cubicBezTo>
                    <a:cubicBezTo>
                      <a:pt x="70" y="641"/>
                      <a:pt x="70" y="641"/>
                      <a:pt x="70" y="641"/>
                    </a:cubicBezTo>
                    <a:cubicBezTo>
                      <a:pt x="75" y="719"/>
                      <a:pt x="75" y="719"/>
                      <a:pt x="75" y="719"/>
                    </a:cubicBezTo>
                    <a:moveTo>
                      <a:pt x="87" y="719"/>
                    </a:moveTo>
                    <a:cubicBezTo>
                      <a:pt x="79" y="719"/>
                      <a:pt x="79" y="719"/>
                      <a:pt x="79" y="719"/>
                    </a:cubicBezTo>
                    <a:cubicBezTo>
                      <a:pt x="70" y="719"/>
                      <a:pt x="63" y="726"/>
                      <a:pt x="63" y="734"/>
                    </a:cubicBezTo>
                    <a:cubicBezTo>
                      <a:pt x="63" y="741"/>
                      <a:pt x="63" y="741"/>
                      <a:pt x="63" y="741"/>
                    </a:cubicBezTo>
                    <a:cubicBezTo>
                      <a:pt x="102" y="741"/>
                      <a:pt x="102" y="741"/>
                      <a:pt x="102" y="741"/>
                    </a:cubicBezTo>
                    <a:cubicBezTo>
                      <a:pt x="102" y="734"/>
                      <a:pt x="102" y="734"/>
                      <a:pt x="102" y="734"/>
                    </a:cubicBezTo>
                    <a:cubicBezTo>
                      <a:pt x="102" y="726"/>
                      <a:pt x="95" y="719"/>
                      <a:pt x="87" y="719"/>
                    </a:cubicBezTo>
                    <a:close/>
                    <a:moveTo>
                      <a:pt x="186" y="475"/>
                    </a:moveTo>
                    <a:cubicBezTo>
                      <a:pt x="186" y="475"/>
                      <a:pt x="186" y="475"/>
                      <a:pt x="186" y="475"/>
                    </a:cubicBezTo>
                    <a:moveTo>
                      <a:pt x="181" y="463"/>
                    </a:moveTo>
                    <a:cubicBezTo>
                      <a:pt x="180" y="463"/>
                      <a:pt x="179" y="462"/>
                      <a:pt x="177" y="462"/>
                    </a:cubicBezTo>
                    <a:cubicBezTo>
                      <a:pt x="154" y="456"/>
                      <a:pt x="129" y="465"/>
                      <a:pt x="114" y="490"/>
                    </a:cubicBezTo>
                    <a:moveTo>
                      <a:pt x="179" y="555"/>
                    </a:moveTo>
                    <a:cubicBezTo>
                      <a:pt x="179" y="526"/>
                      <a:pt x="179" y="532"/>
                      <a:pt x="179" y="503"/>
                    </a:cubicBezTo>
                    <a:cubicBezTo>
                      <a:pt x="177" y="491"/>
                      <a:pt x="167" y="487"/>
                      <a:pt x="158" y="489"/>
                    </a:cubicBezTo>
                    <a:cubicBezTo>
                      <a:pt x="151" y="490"/>
                      <a:pt x="146" y="495"/>
                      <a:pt x="144" y="502"/>
                    </a:cubicBezTo>
                    <a:cubicBezTo>
                      <a:pt x="144" y="531"/>
                      <a:pt x="144" y="555"/>
                      <a:pt x="144" y="555"/>
                    </a:cubicBezTo>
                    <a:moveTo>
                      <a:pt x="178" y="640"/>
                    </a:moveTo>
                    <a:cubicBezTo>
                      <a:pt x="181" y="555"/>
                      <a:pt x="181" y="555"/>
                      <a:pt x="181" y="555"/>
                    </a:cubicBezTo>
                    <a:cubicBezTo>
                      <a:pt x="142" y="555"/>
                      <a:pt x="142" y="555"/>
                      <a:pt x="142" y="555"/>
                    </a:cubicBezTo>
                    <a:cubicBezTo>
                      <a:pt x="147" y="638"/>
                      <a:pt x="147" y="638"/>
                      <a:pt x="147" y="638"/>
                    </a:cubicBezTo>
                    <a:moveTo>
                      <a:pt x="166" y="633"/>
                    </a:moveTo>
                    <a:cubicBezTo>
                      <a:pt x="157" y="633"/>
                      <a:pt x="157" y="633"/>
                      <a:pt x="157" y="633"/>
                    </a:cubicBezTo>
                    <a:cubicBezTo>
                      <a:pt x="149" y="633"/>
                      <a:pt x="142" y="640"/>
                      <a:pt x="142" y="648"/>
                    </a:cubicBezTo>
                    <a:cubicBezTo>
                      <a:pt x="142" y="655"/>
                      <a:pt x="142" y="655"/>
                      <a:pt x="142" y="655"/>
                    </a:cubicBezTo>
                    <a:cubicBezTo>
                      <a:pt x="181" y="655"/>
                      <a:pt x="181" y="655"/>
                      <a:pt x="181" y="655"/>
                    </a:cubicBezTo>
                    <a:cubicBezTo>
                      <a:pt x="181" y="648"/>
                      <a:pt x="181" y="648"/>
                      <a:pt x="181" y="648"/>
                    </a:cubicBezTo>
                    <a:cubicBezTo>
                      <a:pt x="181" y="640"/>
                      <a:pt x="174" y="633"/>
                      <a:pt x="166" y="633"/>
                    </a:cubicBezTo>
                    <a:close/>
                    <a:moveTo>
                      <a:pt x="181" y="174"/>
                    </a:moveTo>
                    <a:cubicBezTo>
                      <a:pt x="175" y="167"/>
                      <a:pt x="171" y="158"/>
                      <a:pt x="169" y="149"/>
                    </a:cubicBezTo>
                    <a:cubicBezTo>
                      <a:pt x="168" y="142"/>
                      <a:pt x="163" y="135"/>
                      <a:pt x="158" y="131"/>
                    </a:cubicBezTo>
                    <a:cubicBezTo>
                      <a:pt x="147" y="122"/>
                      <a:pt x="132" y="125"/>
                      <a:pt x="127" y="136"/>
                    </a:cubicBezTo>
                    <a:cubicBezTo>
                      <a:pt x="122" y="146"/>
                      <a:pt x="131" y="170"/>
                      <a:pt x="154" y="174"/>
                    </a:cubicBezTo>
                    <a:moveTo>
                      <a:pt x="261" y="242"/>
                    </a:moveTo>
                    <a:cubicBezTo>
                      <a:pt x="268" y="237"/>
                      <a:pt x="275" y="229"/>
                      <a:pt x="280" y="221"/>
                    </a:cubicBezTo>
                    <a:cubicBezTo>
                      <a:pt x="288" y="207"/>
                      <a:pt x="291" y="192"/>
                      <a:pt x="290" y="177"/>
                    </a:cubicBezTo>
                    <a:cubicBezTo>
                      <a:pt x="268" y="200"/>
                      <a:pt x="233" y="207"/>
                      <a:pt x="204" y="193"/>
                    </a:cubicBezTo>
                    <a:moveTo>
                      <a:pt x="189" y="254"/>
                    </a:moveTo>
                    <a:cubicBezTo>
                      <a:pt x="192" y="255"/>
                      <a:pt x="195" y="256"/>
                      <a:pt x="199" y="257"/>
                    </a:cubicBezTo>
                    <a:cubicBezTo>
                      <a:pt x="199" y="257"/>
                      <a:pt x="208" y="260"/>
                      <a:pt x="221" y="258"/>
                    </a:cubicBezTo>
                    <a:moveTo>
                      <a:pt x="143" y="170"/>
                    </a:moveTo>
                    <a:cubicBezTo>
                      <a:pt x="140" y="188"/>
                      <a:pt x="143" y="206"/>
                      <a:pt x="151" y="221"/>
                    </a:cubicBezTo>
                    <a:cubicBezTo>
                      <a:pt x="152" y="223"/>
                      <a:pt x="153" y="226"/>
                      <a:pt x="155" y="228"/>
                    </a:cubicBezTo>
                    <a:cubicBezTo>
                      <a:pt x="156" y="229"/>
                      <a:pt x="157" y="230"/>
                      <a:pt x="158" y="231"/>
                    </a:cubicBezTo>
                    <a:moveTo>
                      <a:pt x="165" y="97"/>
                    </a:moveTo>
                    <a:cubicBezTo>
                      <a:pt x="165" y="97"/>
                      <a:pt x="178" y="121"/>
                      <a:pt x="188" y="142"/>
                    </a:cubicBezTo>
                    <a:cubicBezTo>
                      <a:pt x="188" y="144"/>
                      <a:pt x="190" y="147"/>
                      <a:pt x="189" y="148"/>
                    </a:cubicBezTo>
                    <a:cubicBezTo>
                      <a:pt x="189" y="148"/>
                      <a:pt x="178" y="184"/>
                      <a:pt x="173" y="196"/>
                    </a:cubicBezTo>
                    <a:cubicBezTo>
                      <a:pt x="170" y="206"/>
                      <a:pt x="161" y="238"/>
                      <a:pt x="160" y="241"/>
                    </a:cubicBezTo>
                    <a:cubicBezTo>
                      <a:pt x="159" y="242"/>
                      <a:pt x="159" y="242"/>
                      <a:pt x="159" y="242"/>
                    </a:cubicBezTo>
                    <a:cubicBezTo>
                      <a:pt x="140" y="257"/>
                      <a:pt x="147" y="273"/>
                      <a:pt x="155" y="279"/>
                    </a:cubicBezTo>
                    <a:cubicBezTo>
                      <a:pt x="165" y="286"/>
                      <a:pt x="175" y="289"/>
                      <a:pt x="184" y="271"/>
                    </a:cubicBezTo>
                    <a:cubicBezTo>
                      <a:pt x="185" y="269"/>
                      <a:pt x="185" y="269"/>
                      <a:pt x="185" y="269"/>
                    </a:cubicBezTo>
                    <a:cubicBezTo>
                      <a:pt x="189" y="254"/>
                      <a:pt x="213" y="153"/>
                      <a:pt x="213" y="153"/>
                    </a:cubicBezTo>
                    <a:cubicBezTo>
                      <a:pt x="213" y="151"/>
                      <a:pt x="214" y="150"/>
                      <a:pt x="214" y="149"/>
                    </a:cubicBezTo>
                    <a:cubicBezTo>
                      <a:pt x="186" y="94"/>
                      <a:pt x="186" y="94"/>
                      <a:pt x="186" y="94"/>
                    </a:cubicBezTo>
                    <a:moveTo>
                      <a:pt x="180" y="75"/>
                    </a:moveTo>
                    <a:cubicBezTo>
                      <a:pt x="179" y="71"/>
                      <a:pt x="170" y="70"/>
                      <a:pt x="165" y="69"/>
                    </a:cubicBezTo>
                    <a:cubicBezTo>
                      <a:pt x="161" y="69"/>
                      <a:pt x="158" y="73"/>
                      <a:pt x="158" y="73"/>
                    </a:cubicBezTo>
                    <a:cubicBezTo>
                      <a:pt x="155" y="79"/>
                      <a:pt x="155" y="79"/>
                      <a:pt x="155" y="79"/>
                    </a:cubicBezTo>
                    <a:cubicBezTo>
                      <a:pt x="152" y="85"/>
                      <a:pt x="154" y="92"/>
                      <a:pt x="160" y="95"/>
                    </a:cubicBezTo>
                    <a:cubicBezTo>
                      <a:pt x="165" y="99"/>
                      <a:pt x="173" y="97"/>
                      <a:pt x="176" y="91"/>
                    </a:cubicBezTo>
                    <a:cubicBezTo>
                      <a:pt x="180" y="84"/>
                      <a:pt x="180" y="84"/>
                      <a:pt x="180" y="84"/>
                    </a:cubicBezTo>
                    <a:cubicBezTo>
                      <a:pt x="180" y="84"/>
                      <a:pt x="182" y="78"/>
                      <a:pt x="180" y="75"/>
                    </a:cubicBezTo>
                    <a:close/>
                    <a:moveTo>
                      <a:pt x="82" y="255"/>
                    </a:moveTo>
                    <a:cubicBezTo>
                      <a:pt x="73" y="254"/>
                      <a:pt x="39" y="253"/>
                      <a:pt x="28" y="292"/>
                    </a:cubicBezTo>
                    <a:cubicBezTo>
                      <a:pt x="28" y="293"/>
                      <a:pt x="29" y="294"/>
                      <a:pt x="30" y="294"/>
                    </a:cubicBezTo>
                    <a:cubicBezTo>
                      <a:pt x="40" y="295"/>
                      <a:pt x="73" y="294"/>
                      <a:pt x="84" y="258"/>
                    </a:cubicBezTo>
                    <a:cubicBezTo>
                      <a:pt x="84" y="257"/>
                      <a:pt x="83" y="255"/>
                      <a:pt x="82" y="255"/>
                    </a:cubicBezTo>
                    <a:close/>
                    <a:moveTo>
                      <a:pt x="140" y="273"/>
                    </a:moveTo>
                    <a:cubicBezTo>
                      <a:pt x="136" y="269"/>
                      <a:pt x="134" y="263"/>
                      <a:pt x="134" y="257"/>
                    </a:cubicBezTo>
                    <a:cubicBezTo>
                      <a:pt x="134" y="256"/>
                      <a:pt x="134" y="256"/>
                      <a:pt x="134" y="255"/>
                    </a:cubicBezTo>
                    <a:cubicBezTo>
                      <a:pt x="136" y="242"/>
                      <a:pt x="147" y="231"/>
                      <a:pt x="160" y="231"/>
                    </a:cubicBezTo>
                    <a:cubicBezTo>
                      <a:pt x="161" y="231"/>
                      <a:pt x="162" y="231"/>
                      <a:pt x="162" y="231"/>
                    </a:cubicBezTo>
                    <a:moveTo>
                      <a:pt x="97" y="254"/>
                    </a:moveTo>
                    <a:cubicBezTo>
                      <a:pt x="115" y="285"/>
                      <a:pt x="115" y="285"/>
                      <a:pt x="115" y="285"/>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304" name="Group 303">
            <a:extLst>
              <a:ext uri="{FF2B5EF4-FFF2-40B4-BE49-F238E27FC236}">
                <a16:creationId xmlns:a16="http://schemas.microsoft.com/office/drawing/2014/main" id="{EC4AAD21-228A-49DB-8884-E764D87477A1}"/>
              </a:ext>
            </a:extLst>
          </p:cNvPr>
          <p:cNvGrpSpPr/>
          <p:nvPr userDrawn="1"/>
        </p:nvGrpSpPr>
        <p:grpSpPr>
          <a:xfrm>
            <a:off x="9904766" y="4202664"/>
            <a:ext cx="590336" cy="476960"/>
            <a:chOff x="8224029" y="1325562"/>
            <a:chExt cx="719138" cy="581025"/>
          </a:xfrm>
        </p:grpSpPr>
        <p:sp>
          <p:nvSpPr>
            <p:cNvPr id="138" name="Freeform 47">
              <a:extLst>
                <a:ext uri="{FF2B5EF4-FFF2-40B4-BE49-F238E27FC236}">
                  <a16:creationId xmlns:a16="http://schemas.microsoft.com/office/drawing/2014/main" id="{FC953256-51AF-441F-8099-AEB1BD00D3C7}"/>
                </a:ext>
              </a:extLst>
            </p:cNvPr>
            <p:cNvSpPr>
              <a:spLocks/>
            </p:cNvSpPr>
            <p:nvPr userDrawn="1"/>
          </p:nvSpPr>
          <p:spPr bwMode="auto">
            <a:xfrm>
              <a:off x="8335154" y="1512887"/>
              <a:ext cx="493713" cy="79375"/>
            </a:xfrm>
            <a:custGeom>
              <a:avLst/>
              <a:gdLst>
                <a:gd name="T0" fmla="*/ 199 w 311"/>
                <a:gd name="T1" fmla="*/ 0 h 50"/>
                <a:gd name="T2" fmla="*/ 311 w 311"/>
                <a:gd name="T3" fmla="*/ 0 h 50"/>
                <a:gd name="T4" fmla="*/ 311 w 311"/>
                <a:gd name="T5" fmla="*/ 50 h 50"/>
                <a:gd name="T6" fmla="*/ 0 w 311"/>
                <a:gd name="T7" fmla="*/ 50 h 50"/>
                <a:gd name="T8" fmla="*/ 0 w 311"/>
                <a:gd name="T9" fmla="*/ 0 h 50"/>
                <a:gd name="T10" fmla="*/ 114 w 311"/>
                <a:gd name="T11" fmla="*/ 0 h 50"/>
                <a:gd name="T12" fmla="*/ 199 w 311"/>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311" h="50">
                  <a:moveTo>
                    <a:pt x="199" y="0"/>
                  </a:moveTo>
                  <a:lnTo>
                    <a:pt x="311" y="0"/>
                  </a:lnTo>
                  <a:lnTo>
                    <a:pt x="311" y="50"/>
                  </a:lnTo>
                  <a:lnTo>
                    <a:pt x="0" y="50"/>
                  </a:lnTo>
                  <a:lnTo>
                    <a:pt x="0" y="0"/>
                  </a:lnTo>
                  <a:lnTo>
                    <a:pt x="114" y="0"/>
                  </a:lnTo>
                  <a:lnTo>
                    <a:pt x="199" y="0"/>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 name="Freeform 48">
              <a:extLst>
                <a:ext uri="{FF2B5EF4-FFF2-40B4-BE49-F238E27FC236}">
                  <a16:creationId xmlns:a16="http://schemas.microsoft.com/office/drawing/2014/main" id="{19F23231-3A41-4945-A8C5-3B186F454955}"/>
                </a:ext>
              </a:extLst>
            </p:cNvPr>
            <p:cNvSpPr>
              <a:spLocks/>
            </p:cNvSpPr>
            <p:nvPr userDrawn="1"/>
          </p:nvSpPr>
          <p:spPr bwMode="auto">
            <a:xfrm>
              <a:off x="8255779" y="1465262"/>
              <a:ext cx="82550" cy="441325"/>
            </a:xfrm>
            <a:custGeom>
              <a:avLst/>
              <a:gdLst>
                <a:gd name="T0" fmla="*/ 52 w 52"/>
                <a:gd name="T1" fmla="*/ 132 h 278"/>
                <a:gd name="T2" fmla="*/ 52 w 52"/>
                <a:gd name="T3" fmla="*/ 278 h 278"/>
                <a:gd name="T4" fmla="*/ 0 w 52"/>
                <a:gd name="T5" fmla="*/ 278 h 278"/>
                <a:gd name="T6" fmla="*/ 0 w 52"/>
                <a:gd name="T7" fmla="*/ 130 h 278"/>
                <a:gd name="T8" fmla="*/ 0 w 52"/>
                <a:gd name="T9" fmla="*/ 80 h 278"/>
                <a:gd name="T10" fmla="*/ 0 w 52"/>
                <a:gd name="T11" fmla="*/ 0 h 278"/>
                <a:gd name="T12" fmla="*/ 52 w 52"/>
                <a:gd name="T13" fmla="*/ 0 h 278"/>
                <a:gd name="T14" fmla="*/ 52 w 52"/>
                <a:gd name="T15" fmla="*/ 80 h 278"/>
                <a:gd name="T16" fmla="*/ 52 w 52"/>
                <a:gd name="T17" fmla="*/ 13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278">
                  <a:moveTo>
                    <a:pt x="52" y="132"/>
                  </a:moveTo>
                  <a:lnTo>
                    <a:pt x="52" y="278"/>
                  </a:lnTo>
                  <a:lnTo>
                    <a:pt x="0" y="278"/>
                  </a:lnTo>
                  <a:lnTo>
                    <a:pt x="0" y="130"/>
                  </a:lnTo>
                  <a:lnTo>
                    <a:pt x="0" y="80"/>
                  </a:lnTo>
                  <a:lnTo>
                    <a:pt x="0" y="0"/>
                  </a:lnTo>
                  <a:lnTo>
                    <a:pt x="52" y="0"/>
                  </a:lnTo>
                  <a:lnTo>
                    <a:pt x="52" y="80"/>
                  </a:lnTo>
                  <a:lnTo>
                    <a:pt x="52" y="132"/>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 name="Freeform 49">
              <a:extLst>
                <a:ext uri="{FF2B5EF4-FFF2-40B4-BE49-F238E27FC236}">
                  <a16:creationId xmlns:a16="http://schemas.microsoft.com/office/drawing/2014/main" id="{7B8BD2E7-E1A7-4B79-89E2-2C888E5ECF80}"/>
                </a:ext>
              </a:extLst>
            </p:cNvPr>
            <p:cNvSpPr>
              <a:spLocks/>
            </p:cNvSpPr>
            <p:nvPr userDrawn="1"/>
          </p:nvSpPr>
          <p:spPr bwMode="auto">
            <a:xfrm>
              <a:off x="8828867" y="1465262"/>
              <a:ext cx="82550" cy="441325"/>
            </a:xfrm>
            <a:custGeom>
              <a:avLst/>
              <a:gdLst>
                <a:gd name="T0" fmla="*/ 52 w 52"/>
                <a:gd name="T1" fmla="*/ 80 h 278"/>
                <a:gd name="T2" fmla="*/ 52 w 52"/>
                <a:gd name="T3" fmla="*/ 0 h 278"/>
                <a:gd name="T4" fmla="*/ 0 w 52"/>
                <a:gd name="T5" fmla="*/ 0 h 278"/>
                <a:gd name="T6" fmla="*/ 0 w 52"/>
                <a:gd name="T7" fmla="*/ 80 h 278"/>
                <a:gd name="T8" fmla="*/ 0 w 52"/>
                <a:gd name="T9" fmla="*/ 132 h 278"/>
                <a:gd name="T10" fmla="*/ 0 w 52"/>
                <a:gd name="T11" fmla="*/ 278 h 278"/>
                <a:gd name="T12" fmla="*/ 52 w 52"/>
                <a:gd name="T13" fmla="*/ 278 h 278"/>
                <a:gd name="T14" fmla="*/ 52 w 52"/>
                <a:gd name="T15" fmla="*/ 130 h 278"/>
                <a:gd name="T16" fmla="*/ 52 w 52"/>
                <a:gd name="T17" fmla="*/ 8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278">
                  <a:moveTo>
                    <a:pt x="52" y="80"/>
                  </a:moveTo>
                  <a:lnTo>
                    <a:pt x="52" y="0"/>
                  </a:lnTo>
                  <a:lnTo>
                    <a:pt x="0" y="0"/>
                  </a:lnTo>
                  <a:lnTo>
                    <a:pt x="0" y="80"/>
                  </a:lnTo>
                  <a:lnTo>
                    <a:pt x="0" y="132"/>
                  </a:lnTo>
                  <a:lnTo>
                    <a:pt x="0" y="278"/>
                  </a:lnTo>
                  <a:lnTo>
                    <a:pt x="52" y="278"/>
                  </a:lnTo>
                  <a:lnTo>
                    <a:pt x="52" y="130"/>
                  </a:lnTo>
                  <a:lnTo>
                    <a:pt x="52" y="80"/>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1" name="Freeform 50">
              <a:extLst>
                <a:ext uri="{FF2B5EF4-FFF2-40B4-BE49-F238E27FC236}">
                  <a16:creationId xmlns:a16="http://schemas.microsoft.com/office/drawing/2014/main" id="{93E213C3-7AC3-4691-ABDC-830941E20C58}"/>
                </a:ext>
              </a:extLst>
            </p:cNvPr>
            <p:cNvSpPr>
              <a:spLocks/>
            </p:cNvSpPr>
            <p:nvPr userDrawn="1"/>
          </p:nvSpPr>
          <p:spPr bwMode="auto">
            <a:xfrm>
              <a:off x="8224029" y="1592262"/>
              <a:ext cx="719138" cy="79375"/>
            </a:xfrm>
            <a:custGeom>
              <a:avLst/>
              <a:gdLst>
                <a:gd name="T0" fmla="*/ 269 w 453"/>
                <a:gd name="T1" fmla="*/ 50 h 50"/>
                <a:gd name="T2" fmla="*/ 453 w 453"/>
                <a:gd name="T3" fmla="*/ 50 h 50"/>
                <a:gd name="T4" fmla="*/ 453 w 453"/>
                <a:gd name="T5" fmla="*/ 0 h 50"/>
                <a:gd name="T6" fmla="*/ 269 w 453"/>
                <a:gd name="T7" fmla="*/ 0 h 50"/>
                <a:gd name="T8" fmla="*/ 186 w 453"/>
                <a:gd name="T9" fmla="*/ 0 h 50"/>
                <a:gd name="T10" fmla="*/ 0 w 453"/>
                <a:gd name="T11" fmla="*/ 0 h 50"/>
                <a:gd name="T12" fmla="*/ 0 w 453"/>
                <a:gd name="T13" fmla="*/ 50 h 50"/>
                <a:gd name="T14" fmla="*/ 184 w 453"/>
                <a:gd name="T15" fmla="*/ 50 h 50"/>
                <a:gd name="T16" fmla="*/ 269 w 453"/>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0">
                  <a:moveTo>
                    <a:pt x="269" y="50"/>
                  </a:moveTo>
                  <a:lnTo>
                    <a:pt x="453" y="50"/>
                  </a:lnTo>
                  <a:lnTo>
                    <a:pt x="453" y="0"/>
                  </a:lnTo>
                  <a:lnTo>
                    <a:pt x="269" y="0"/>
                  </a:lnTo>
                  <a:lnTo>
                    <a:pt x="186" y="0"/>
                  </a:lnTo>
                  <a:lnTo>
                    <a:pt x="0" y="0"/>
                  </a:lnTo>
                  <a:lnTo>
                    <a:pt x="0" y="50"/>
                  </a:lnTo>
                  <a:lnTo>
                    <a:pt x="184" y="50"/>
                  </a:lnTo>
                  <a:lnTo>
                    <a:pt x="269" y="50"/>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2" name="Freeform 51">
              <a:extLst>
                <a:ext uri="{FF2B5EF4-FFF2-40B4-BE49-F238E27FC236}">
                  <a16:creationId xmlns:a16="http://schemas.microsoft.com/office/drawing/2014/main" id="{7B075F02-ACC3-4DD6-BB88-511FD42A5F72}"/>
                </a:ext>
              </a:extLst>
            </p:cNvPr>
            <p:cNvSpPr>
              <a:spLocks/>
            </p:cNvSpPr>
            <p:nvPr userDrawn="1"/>
          </p:nvSpPr>
          <p:spPr bwMode="auto">
            <a:xfrm>
              <a:off x="8516129" y="1541462"/>
              <a:ext cx="134938" cy="180975"/>
            </a:xfrm>
            <a:custGeom>
              <a:avLst/>
              <a:gdLst>
                <a:gd name="T0" fmla="*/ 21 w 42"/>
                <a:gd name="T1" fmla="*/ 0 h 57"/>
                <a:gd name="T2" fmla="*/ 0 w 42"/>
                <a:gd name="T3" fmla="*/ 22 h 57"/>
                <a:gd name="T4" fmla="*/ 0 w 42"/>
                <a:gd name="T5" fmla="*/ 57 h 57"/>
                <a:gd name="T6" fmla="*/ 42 w 42"/>
                <a:gd name="T7" fmla="*/ 57 h 57"/>
                <a:gd name="T8" fmla="*/ 42 w 42"/>
                <a:gd name="T9" fmla="*/ 42 h 57"/>
                <a:gd name="T10" fmla="*/ 42 w 42"/>
                <a:gd name="T11" fmla="*/ 22 h 57"/>
                <a:gd name="T12" fmla="*/ 21 w 4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42" h="57">
                  <a:moveTo>
                    <a:pt x="21" y="0"/>
                  </a:moveTo>
                  <a:cubicBezTo>
                    <a:pt x="9" y="0"/>
                    <a:pt x="0" y="10"/>
                    <a:pt x="0" y="22"/>
                  </a:cubicBezTo>
                  <a:cubicBezTo>
                    <a:pt x="0" y="57"/>
                    <a:pt x="0" y="57"/>
                    <a:pt x="0" y="57"/>
                  </a:cubicBezTo>
                  <a:cubicBezTo>
                    <a:pt x="42" y="57"/>
                    <a:pt x="42" y="57"/>
                    <a:pt x="42" y="57"/>
                  </a:cubicBezTo>
                  <a:cubicBezTo>
                    <a:pt x="42" y="42"/>
                    <a:pt x="42" y="42"/>
                    <a:pt x="42" y="42"/>
                  </a:cubicBezTo>
                  <a:cubicBezTo>
                    <a:pt x="42" y="22"/>
                    <a:pt x="42" y="22"/>
                    <a:pt x="42" y="22"/>
                  </a:cubicBezTo>
                  <a:cubicBezTo>
                    <a:pt x="42" y="10"/>
                    <a:pt x="33" y="0"/>
                    <a:pt x="21" y="0"/>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3" name="Freeform 52">
              <a:extLst>
                <a:ext uri="{FF2B5EF4-FFF2-40B4-BE49-F238E27FC236}">
                  <a16:creationId xmlns:a16="http://schemas.microsoft.com/office/drawing/2014/main" id="{D2CD8D91-5979-464C-BD5E-282B4432B269}"/>
                </a:ext>
              </a:extLst>
            </p:cNvPr>
            <p:cNvSpPr>
              <a:spLocks/>
            </p:cNvSpPr>
            <p:nvPr userDrawn="1"/>
          </p:nvSpPr>
          <p:spPr bwMode="auto">
            <a:xfrm>
              <a:off x="8274829" y="1325562"/>
              <a:ext cx="595313" cy="184150"/>
            </a:xfrm>
            <a:custGeom>
              <a:avLst/>
              <a:gdLst>
                <a:gd name="T0" fmla="*/ 187 w 187"/>
                <a:gd name="T1" fmla="*/ 44 h 58"/>
                <a:gd name="T2" fmla="*/ 176 w 187"/>
                <a:gd name="T3" fmla="*/ 29 h 58"/>
                <a:gd name="T4" fmla="*/ 173 w 187"/>
                <a:gd name="T5" fmla="*/ 17 h 58"/>
                <a:gd name="T6" fmla="*/ 168 w 187"/>
                <a:gd name="T7" fmla="*/ 14 h 58"/>
                <a:gd name="T8" fmla="*/ 147 w 187"/>
                <a:gd name="T9" fmla="*/ 17 h 58"/>
                <a:gd name="T10" fmla="*/ 132 w 187"/>
                <a:gd name="T11" fmla="*/ 4 h 58"/>
                <a:gd name="T12" fmla="*/ 130 w 187"/>
                <a:gd name="T13" fmla="*/ 3 h 58"/>
                <a:gd name="T14" fmla="*/ 100 w 187"/>
                <a:gd name="T15" fmla="*/ 0 h 58"/>
                <a:gd name="T16" fmla="*/ 97 w 187"/>
                <a:gd name="T17" fmla="*/ 1 h 58"/>
                <a:gd name="T18" fmla="*/ 73 w 187"/>
                <a:gd name="T19" fmla="*/ 21 h 58"/>
                <a:gd name="T20" fmla="*/ 66 w 187"/>
                <a:gd name="T21" fmla="*/ 16 h 58"/>
                <a:gd name="T22" fmla="*/ 64 w 187"/>
                <a:gd name="T23" fmla="*/ 16 h 58"/>
                <a:gd name="T24" fmla="*/ 43 w 187"/>
                <a:gd name="T25" fmla="*/ 16 h 58"/>
                <a:gd name="T26" fmla="*/ 39 w 187"/>
                <a:gd name="T27" fmla="*/ 18 h 58"/>
                <a:gd name="T28" fmla="*/ 32 w 187"/>
                <a:gd name="T29" fmla="*/ 29 h 58"/>
                <a:gd name="T30" fmla="*/ 7 w 187"/>
                <a:gd name="T31" fmla="*/ 27 h 58"/>
                <a:gd name="T32" fmla="*/ 3 w 187"/>
                <a:gd name="T33" fmla="*/ 30 h 58"/>
                <a:gd name="T34" fmla="*/ 0 w 187"/>
                <a:gd name="T35" fmla="*/ 44 h 58"/>
                <a:gd name="T36" fmla="*/ 20 w 187"/>
                <a:gd name="T37" fmla="*/ 44 h 58"/>
                <a:gd name="T38" fmla="*/ 20 w 187"/>
                <a:gd name="T39" fmla="*/ 58 h 58"/>
                <a:gd name="T40" fmla="*/ 174 w 187"/>
                <a:gd name="T41" fmla="*/ 58 h 58"/>
                <a:gd name="T42" fmla="*/ 174 w 187"/>
                <a:gd name="T43" fmla="*/ 44 h 58"/>
                <a:gd name="T44" fmla="*/ 187 w 187"/>
                <a:gd name="T4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7" h="58">
                  <a:moveTo>
                    <a:pt x="187" y="44"/>
                  </a:moveTo>
                  <a:cubicBezTo>
                    <a:pt x="176" y="29"/>
                    <a:pt x="176" y="29"/>
                    <a:pt x="176" y="29"/>
                  </a:cubicBezTo>
                  <a:cubicBezTo>
                    <a:pt x="173" y="17"/>
                    <a:pt x="173" y="17"/>
                    <a:pt x="173" y="17"/>
                  </a:cubicBezTo>
                  <a:cubicBezTo>
                    <a:pt x="173" y="15"/>
                    <a:pt x="171" y="13"/>
                    <a:pt x="168" y="14"/>
                  </a:cubicBezTo>
                  <a:cubicBezTo>
                    <a:pt x="147" y="17"/>
                    <a:pt x="147" y="17"/>
                    <a:pt x="147" y="17"/>
                  </a:cubicBezTo>
                  <a:cubicBezTo>
                    <a:pt x="132" y="4"/>
                    <a:pt x="132" y="4"/>
                    <a:pt x="132" y="4"/>
                  </a:cubicBezTo>
                  <a:cubicBezTo>
                    <a:pt x="131" y="4"/>
                    <a:pt x="131" y="3"/>
                    <a:pt x="130" y="3"/>
                  </a:cubicBezTo>
                  <a:cubicBezTo>
                    <a:pt x="100" y="0"/>
                    <a:pt x="100" y="0"/>
                    <a:pt x="100" y="0"/>
                  </a:cubicBezTo>
                  <a:cubicBezTo>
                    <a:pt x="99" y="0"/>
                    <a:pt x="98" y="1"/>
                    <a:pt x="97" y="1"/>
                  </a:cubicBezTo>
                  <a:cubicBezTo>
                    <a:pt x="73" y="21"/>
                    <a:pt x="73" y="21"/>
                    <a:pt x="73" y="21"/>
                  </a:cubicBezTo>
                  <a:cubicBezTo>
                    <a:pt x="66" y="16"/>
                    <a:pt x="66" y="16"/>
                    <a:pt x="66" y="16"/>
                  </a:cubicBezTo>
                  <a:cubicBezTo>
                    <a:pt x="66" y="16"/>
                    <a:pt x="65" y="16"/>
                    <a:pt x="64" y="16"/>
                  </a:cubicBezTo>
                  <a:cubicBezTo>
                    <a:pt x="43" y="16"/>
                    <a:pt x="43" y="16"/>
                    <a:pt x="43" y="16"/>
                  </a:cubicBezTo>
                  <a:cubicBezTo>
                    <a:pt x="41" y="16"/>
                    <a:pt x="40" y="16"/>
                    <a:pt x="39" y="18"/>
                  </a:cubicBezTo>
                  <a:cubicBezTo>
                    <a:pt x="32" y="29"/>
                    <a:pt x="32" y="29"/>
                    <a:pt x="32" y="29"/>
                  </a:cubicBezTo>
                  <a:cubicBezTo>
                    <a:pt x="7" y="27"/>
                    <a:pt x="7" y="27"/>
                    <a:pt x="7" y="27"/>
                  </a:cubicBezTo>
                  <a:cubicBezTo>
                    <a:pt x="5" y="27"/>
                    <a:pt x="3" y="28"/>
                    <a:pt x="3" y="30"/>
                  </a:cubicBezTo>
                  <a:cubicBezTo>
                    <a:pt x="0" y="44"/>
                    <a:pt x="0" y="44"/>
                    <a:pt x="0" y="44"/>
                  </a:cubicBezTo>
                  <a:cubicBezTo>
                    <a:pt x="20" y="44"/>
                    <a:pt x="20" y="44"/>
                    <a:pt x="20" y="44"/>
                  </a:cubicBezTo>
                  <a:cubicBezTo>
                    <a:pt x="20" y="58"/>
                    <a:pt x="20" y="58"/>
                    <a:pt x="20" y="58"/>
                  </a:cubicBezTo>
                  <a:cubicBezTo>
                    <a:pt x="174" y="58"/>
                    <a:pt x="174" y="58"/>
                    <a:pt x="174" y="58"/>
                  </a:cubicBezTo>
                  <a:cubicBezTo>
                    <a:pt x="174" y="44"/>
                    <a:pt x="174" y="44"/>
                    <a:pt x="174" y="44"/>
                  </a:cubicBezTo>
                  <a:lnTo>
                    <a:pt x="187" y="44"/>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Freeform 53">
              <a:extLst>
                <a:ext uri="{FF2B5EF4-FFF2-40B4-BE49-F238E27FC236}">
                  <a16:creationId xmlns:a16="http://schemas.microsoft.com/office/drawing/2014/main" id="{7F3E197E-7E23-4A0D-8390-9D09285E138C}"/>
                </a:ext>
              </a:extLst>
            </p:cNvPr>
            <p:cNvSpPr>
              <a:spLocks/>
            </p:cNvSpPr>
            <p:nvPr userDrawn="1"/>
          </p:nvSpPr>
          <p:spPr bwMode="auto">
            <a:xfrm>
              <a:off x="8560579" y="1601787"/>
              <a:ext cx="46038" cy="73025"/>
            </a:xfrm>
            <a:custGeom>
              <a:avLst/>
              <a:gdLst>
                <a:gd name="T0" fmla="*/ 14 w 14"/>
                <a:gd name="T1" fmla="*/ 8 h 23"/>
                <a:gd name="T2" fmla="*/ 7 w 14"/>
                <a:gd name="T3" fmla="*/ 0 h 23"/>
                <a:gd name="T4" fmla="*/ 0 w 14"/>
                <a:gd name="T5" fmla="*/ 8 h 23"/>
                <a:gd name="T6" fmla="*/ 5 w 14"/>
                <a:gd name="T7" fmla="*/ 14 h 23"/>
                <a:gd name="T8" fmla="*/ 5 w 14"/>
                <a:gd name="T9" fmla="*/ 21 h 23"/>
                <a:gd name="T10" fmla="*/ 7 w 14"/>
                <a:gd name="T11" fmla="*/ 23 h 23"/>
                <a:gd name="T12" fmla="*/ 9 w 14"/>
                <a:gd name="T13" fmla="*/ 21 h 23"/>
                <a:gd name="T14" fmla="*/ 9 w 14"/>
                <a:gd name="T15" fmla="*/ 14 h 23"/>
                <a:gd name="T16" fmla="*/ 14 w 14"/>
                <a:gd name="T1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3">
                  <a:moveTo>
                    <a:pt x="14" y="8"/>
                  </a:moveTo>
                  <a:cubicBezTo>
                    <a:pt x="14" y="4"/>
                    <a:pt x="11" y="0"/>
                    <a:pt x="7" y="0"/>
                  </a:cubicBezTo>
                  <a:cubicBezTo>
                    <a:pt x="3" y="0"/>
                    <a:pt x="0" y="4"/>
                    <a:pt x="0" y="8"/>
                  </a:cubicBezTo>
                  <a:cubicBezTo>
                    <a:pt x="0" y="11"/>
                    <a:pt x="2" y="13"/>
                    <a:pt x="5" y="14"/>
                  </a:cubicBezTo>
                  <a:cubicBezTo>
                    <a:pt x="5" y="21"/>
                    <a:pt x="5" y="21"/>
                    <a:pt x="5" y="21"/>
                  </a:cubicBezTo>
                  <a:cubicBezTo>
                    <a:pt x="5" y="22"/>
                    <a:pt x="6" y="23"/>
                    <a:pt x="7" y="23"/>
                  </a:cubicBezTo>
                  <a:cubicBezTo>
                    <a:pt x="8" y="23"/>
                    <a:pt x="9" y="22"/>
                    <a:pt x="9" y="21"/>
                  </a:cubicBezTo>
                  <a:cubicBezTo>
                    <a:pt x="9" y="14"/>
                    <a:pt x="9" y="14"/>
                    <a:pt x="9" y="14"/>
                  </a:cubicBezTo>
                  <a:cubicBezTo>
                    <a:pt x="12" y="13"/>
                    <a:pt x="14" y="11"/>
                    <a:pt x="14" y="8"/>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5" name="Freeform 54">
              <a:extLst>
                <a:ext uri="{FF2B5EF4-FFF2-40B4-BE49-F238E27FC236}">
                  <a16:creationId xmlns:a16="http://schemas.microsoft.com/office/drawing/2014/main" id="{4F5F2EE5-D002-42B3-AD30-C6BEF26DCF8F}"/>
                </a:ext>
              </a:extLst>
            </p:cNvPr>
            <p:cNvSpPr>
              <a:spLocks/>
            </p:cNvSpPr>
            <p:nvPr userDrawn="1"/>
          </p:nvSpPr>
          <p:spPr bwMode="auto">
            <a:xfrm>
              <a:off x="8335154" y="1671637"/>
              <a:ext cx="493713" cy="234950"/>
            </a:xfrm>
            <a:custGeom>
              <a:avLst/>
              <a:gdLst>
                <a:gd name="T0" fmla="*/ 311 w 311"/>
                <a:gd name="T1" fmla="*/ 148 h 148"/>
                <a:gd name="T2" fmla="*/ 0 w 311"/>
                <a:gd name="T3" fmla="*/ 148 h 148"/>
                <a:gd name="T4" fmla="*/ 0 w 311"/>
                <a:gd name="T5" fmla="*/ 0 h 148"/>
                <a:gd name="T6" fmla="*/ 114 w 311"/>
                <a:gd name="T7" fmla="*/ 0 h 148"/>
                <a:gd name="T8" fmla="*/ 114 w 311"/>
                <a:gd name="T9" fmla="*/ 32 h 148"/>
                <a:gd name="T10" fmla="*/ 199 w 311"/>
                <a:gd name="T11" fmla="*/ 32 h 148"/>
                <a:gd name="T12" fmla="*/ 199 w 311"/>
                <a:gd name="T13" fmla="*/ 0 h 148"/>
                <a:gd name="T14" fmla="*/ 311 w 311"/>
                <a:gd name="T15" fmla="*/ 0 h 148"/>
                <a:gd name="T16" fmla="*/ 311 w 311"/>
                <a:gd name="T1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148">
                  <a:moveTo>
                    <a:pt x="311" y="148"/>
                  </a:moveTo>
                  <a:lnTo>
                    <a:pt x="0" y="148"/>
                  </a:lnTo>
                  <a:lnTo>
                    <a:pt x="0" y="0"/>
                  </a:lnTo>
                  <a:lnTo>
                    <a:pt x="114" y="0"/>
                  </a:lnTo>
                  <a:lnTo>
                    <a:pt x="114" y="32"/>
                  </a:lnTo>
                  <a:lnTo>
                    <a:pt x="199" y="32"/>
                  </a:lnTo>
                  <a:lnTo>
                    <a:pt x="199" y="0"/>
                  </a:lnTo>
                  <a:lnTo>
                    <a:pt x="311" y="0"/>
                  </a:lnTo>
                  <a:lnTo>
                    <a:pt x="311" y="148"/>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6" name="Freeform 55">
              <a:extLst>
                <a:ext uri="{FF2B5EF4-FFF2-40B4-BE49-F238E27FC236}">
                  <a16:creationId xmlns:a16="http://schemas.microsoft.com/office/drawing/2014/main" id="{22A9615A-9071-4162-B334-A8D6EFB63AC8}"/>
                </a:ext>
              </a:extLst>
            </p:cNvPr>
            <p:cNvSpPr>
              <a:spLocks noEditPoints="1"/>
            </p:cNvSpPr>
            <p:nvPr userDrawn="1"/>
          </p:nvSpPr>
          <p:spPr bwMode="auto">
            <a:xfrm>
              <a:off x="8224029" y="1325562"/>
              <a:ext cx="719138" cy="581025"/>
            </a:xfrm>
            <a:custGeom>
              <a:avLst/>
              <a:gdLst>
                <a:gd name="T0" fmla="*/ 10 w 226"/>
                <a:gd name="T1" fmla="*/ 44 h 183"/>
                <a:gd name="T2" fmla="*/ 36 w 226"/>
                <a:gd name="T3" fmla="*/ 84 h 183"/>
                <a:gd name="T4" fmla="*/ 10 w 226"/>
                <a:gd name="T5" fmla="*/ 183 h 183"/>
                <a:gd name="T6" fmla="*/ 36 w 226"/>
                <a:gd name="T7" fmla="*/ 110 h 183"/>
                <a:gd name="T8" fmla="*/ 190 w 226"/>
                <a:gd name="T9" fmla="*/ 183 h 183"/>
                <a:gd name="T10" fmla="*/ 216 w 226"/>
                <a:gd name="T11" fmla="*/ 109 h 183"/>
                <a:gd name="T12" fmla="*/ 216 w 226"/>
                <a:gd name="T13" fmla="*/ 44 h 183"/>
                <a:gd name="T14" fmla="*/ 190 w 226"/>
                <a:gd name="T15" fmla="*/ 84 h 183"/>
                <a:gd name="T16" fmla="*/ 190 w 226"/>
                <a:gd name="T17" fmla="*/ 183 h 183"/>
                <a:gd name="T18" fmla="*/ 190 w 226"/>
                <a:gd name="T19" fmla="*/ 58 h 183"/>
                <a:gd name="T20" fmla="*/ 0 w 226"/>
                <a:gd name="T21" fmla="*/ 84 h 183"/>
                <a:gd name="T22" fmla="*/ 92 w 226"/>
                <a:gd name="T23" fmla="*/ 109 h 183"/>
                <a:gd name="T24" fmla="*/ 226 w 226"/>
                <a:gd name="T25" fmla="*/ 109 h 183"/>
                <a:gd name="T26" fmla="*/ 134 w 226"/>
                <a:gd name="T27" fmla="*/ 84 h 183"/>
                <a:gd name="T28" fmla="*/ 92 w 226"/>
                <a:gd name="T29" fmla="*/ 90 h 183"/>
                <a:gd name="T30" fmla="*/ 134 w 226"/>
                <a:gd name="T31" fmla="*/ 125 h 183"/>
                <a:gd name="T32" fmla="*/ 134 w 226"/>
                <a:gd name="T33" fmla="*/ 90 h 183"/>
                <a:gd name="T34" fmla="*/ 36 w 226"/>
                <a:gd name="T35" fmla="*/ 140 h 183"/>
                <a:gd name="T36" fmla="*/ 121 w 226"/>
                <a:gd name="T37" fmla="*/ 140 h 183"/>
                <a:gd name="T38" fmla="*/ 54 w 226"/>
                <a:gd name="T39" fmla="*/ 159 h 183"/>
                <a:gd name="T40" fmla="*/ 93 w 226"/>
                <a:gd name="T41" fmla="*/ 140 h 183"/>
                <a:gd name="T42" fmla="*/ 139 w 226"/>
                <a:gd name="T43" fmla="*/ 3 h 183"/>
                <a:gd name="T44" fmla="*/ 148 w 226"/>
                <a:gd name="T45" fmla="*/ 4 h 183"/>
                <a:gd name="T46" fmla="*/ 184 w 226"/>
                <a:gd name="T47" fmla="*/ 14 h 183"/>
                <a:gd name="T48" fmla="*/ 30 w 226"/>
                <a:gd name="T49" fmla="*/ 27 h 183"/>
                <a:gd name="T50" fmla="*/ 19 w 226"/>
                <a:gd name="T51" fmla="*/ 30 h 183"/>
                <a:gd name="T52" fmla="*/ 36 w 226"/>
                <a:gd name="T53" fmla="*/ 44 h 183"/>
                <a:gd name="T54" fmla="*/ 190 w 226"/>
                <a:gd name="T55" fmla="*/ 58 h 183"/>
                <a:gd name="T56" fmla="*/ 203 w 226"/>
                <a:gd name="T57" fmla="*/ 44 h 183"/>
                <a:gd name="T58" fmla="*/ 39 w 226"/>
                <a:gd name="T59" fmla="*/ 28 h 183"/>
                <a:gd name="T60" fmla="*/ 55 w 226"/>
                <a:gd name="T61" fmla="*/ 18 h 183"/>
                <a:gd name="T62" fmla="*/ 80 w 226"/>
                <a:gd name="T63" fmla="*/ 16 h 183"/>
                <a:gd name="T64" fmla="*/ 85 w 226"/>
                <a:gd name="T65" fmla="*/ 18 h 183"/>
                <a:gd name="T66" fmla="*/ 113 w 226"/>
                <a:gd name="T67" fmla="*/ 1 h 183"/>
                <a:gd name="T68" fmla="*/ 122 w 226"/>
                <a:gd name="T69" fmla="*/ 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6" h="183">
                  <a:moveTo>
                    <a:pt x="10" y="84"/>
                  </a:moveTo>
                  <a:cubicBezTo>
                    <a:pt x="10" y="44"/>
                    <a:pt x="10" y="44"/>
                    <a:pt x="10" y="44"/>
                  </a:cubicBezTo>
                  <a:cubicBezTo>
                    <a:pt x="36" y="44"/>
                    <a:pt x="36" y="44"/>
                    <a:pt x="36" y="44"/>
                  </a:cubicBezTo>
                  <a:cubicBezTo>
                    <a:pt x="36" y="84"/>
                    <a:pt x="36" y="84"/>
                    <a:pt x="36" y="84"/>
                  </a:cubicBezTo>
                  <a:moveTo>
                    <a:pt x="10" y="109"/>
                  </a:moveTo>
                  <a:cubicBezTo>
                    <a:pt x="10" y="183"/>
                    <a:pt x="10" y="183"/>
                    <a:pt x="10" y="183"/>
                  </a:cubicBezTo>
                  <a:cubicBezTo>
                    <a:pt x="36" y="183"/>
                    <a:pt x="36" y="183"/>
                    <a:pt x="36" y="183"/>
                  </a:cubicBezTo>
                  <a:cubicBezTo>
                    <a:pt x="36" y="110"/>
                    <a:pt x="36" y="110"/>
                    <a:pt x="36" y="110"/>
                  </a:cubicBezTo>
                  <a:moveTo>
                    <a:pt x="190" y="110"/>
                  </a:moveTo>
                  <a:cubicBezTo>
                    <a:pt x="190" y="183"/>
                    <a:pt x="190" y="183"/>
                    <a:pt x="190" y="183"/>
                  </a:cubicBezTo>
                  <a:cubicBezTo>
                    <a:pt x="216" y="183"/>
                    <a:pt x="216" y="183"/>
                    <a:pt x="216" y="183"/>
                  </a:cubicBezTo>
                  <a:cubicBezTo>
                    <a:pt x="216" y="109"/>
                    <a:pt x="216" y="109"/>
                    <a:pt x="216" y="109"/>
                  </a:cubicBezTo>
                  <a:moveTo>
                    <a:pt x="216" y="84"/>
                  </a:moveTo>
                  <a:cubicBezTo>
                    <a:pt x="216" y="44"/>
                    <a:pt x="216" y="44"/>
                    <a:pt x="216" y="44"/>
                  </a:cubicBezTo>
                  <a:cubicBezTo>
                    <a:pt x="190" y="44"/>
                    <a:pt x="190" y="44"/>
                    <a:pt x="190" y="44"/>
                  </a:cubicBezTo>
                  <a:cubicBezTo>
                    <a:pt x="190" y="84"/>
                    <a:pt x="190" y="84"/>
                    <a:pt x="190" y="84"/>
                  </a:cubicBezTo>
                  <a:moveTo>
                    <a:pt x="36" y="183"/>
                  </a:moveTo>
                  <a:cubicBezTo>
                    <a:pt x="190" y="183"/>
                    <a:pt x="190" y="183"/>
                    <a:pt x="190" y="183"/>
                  </a:cubicBezTo>
                  <a:moveTo>
                    <a:pt x="36" y="58"/>
                  </a:moveTo>
                  <a:cubicBezTo>
                    <a:pt x="190" y="58"/>
                    <a:pt x="190" y="58"/>
                    <a:pt x="190" y="58"/>
                  </a:cubicBezTo>
                  <a:moveTo>
                    <a:pt x="93" y="84"/>
                  </a:moveTo>
                  <a:cubicBezTo>
                    <a:pt x="0" y="84"/>
                    <a:pt x="0" y="84"/>
                    <a:pt x="0" y="84"/>
                  </a:cubicBezTo>
                  <a:cubicBezTo>
                    <a:pt x="0" y="109"/>
                    <a:pt x="0" y="109"/>
                    <a:pt x="0" y="109"/>
                  </a:cubicBezTo>
                  <a:cubicBezTo>
                    <a:pt x="92" y="109"/>
                    <a:pt x="92" y="109"/>
                    <a:pt x="92" y="109"/>
                  </a:cubicBezTo>
                  <a:moveTo>
                    <a:pt x="134" y="109"/>
                  </a:moveTo>
                  <a:cubicBezTo>
                    <a:pt x="226" y="109"/>
                    <a:pt x="226" y="109"/>
                    <a:pt x="226" y="109"/>
                  </a:cubicBezTo>
                  <a:cubicBezTo>
                    <a:pt x="226" y="84"/>
                    <a:pt x="226" y="84"/>
                    <a:pt x="226" y="84"/>
                  </a:cubicBezTo>
                  <a:cubicBezTo>
                    <a:pt x="134" y="84"/>
                    <a:pt x="134" y="84"/>
                    <a:pt x="134" y="84"/>
                  </a:cubicBezTo>
                  <a:moveTo>
                    <a:pt x="113" y="68"/>
                  </a:moveTo>
                  <a:cubicBezTo>
                    <a:pt x="101" y="68"/>
                    <a:pt x="92" y="78"/>
                    <a:pt x="92" y="90"/>
                  </a:cubicBezTo>
                  <a:cubicBezTo>
                    <a:pt x="92" y="125"/>
                    <a:pt x="92" y="125"/>
                    <a:pt x="92" y="125"/>
                  </a:cubicBezTo>
                  <a:cubicBezTo>
                    <a:pt x="134" y="125"/>
                    <a:pt x="134" y="125"/>
                    <a:pt x="134" y="125"/>
                  </a:cubicBezTo>
                  <a:cubicBezTo>
                    <a:pt x="134" y="110"/>
                    <a:pt x="134" y="110"/>
                    <a:pt x="134" y="110"/>
                  </a:cubicBezTo>
                  <a:cubicBezTo>
                    <a:pt x="134" y="90"/>
                    <a:pt x="134" y="90"/>
                    <a:pt x="134" y="90"/>
                  </a:cubicBezTo>
                  <a:cubicBezTo>
                    <a:pt x="134" y="78"/>
                    <a:pt x="125" y="68"/>
                    <a:pt x="113" y="68"/>
                  </a:cubicBezTo>
                  <a:close/>
                  <a:moveTo>
                    <a:pt x="36" y="140"/>
                  </a:moveTo>
                  <a:cubicBezTo>
                    <a:pt x="84" y="140"/>
                    <a:pt x="84" y="140"/>
                    <a:pt x="84" y="140"/>
                  </a:cubicBezTo>
                  <a:moveTo>
                    <a:pt x="121" y="140"/>
                  </a:moveTo>
                  <a:cubicBezTo>
                    <a:pt x="190" y="140"/>
                    <a:pt x="190" y="140"/>
                    <a:pt x="190" y="140"/>
                  </a:cubicBezTo>
                  <a:moveTo>
                    <a:pt x="54" y="159"/>
                  </a:moveTo>
                  <a:cubicBezTo>
                    <a:pt x="190" y="159"/>
                    <a:pt x="190" y="159"/>
                    <a:pt x="190" y="159"/>
                  </a:cubicBezTo>
                  <a:moveTo>
                    <a:pt x="93" y="140"/>
                  </a:moveTo>
                  <a:cubicBezTo>
                    <a:pt x="111" y="140"/>
                    <a:pt x="111" y="140"/>
                    <a:pt x="111" y="140"/>
                  </a:cubicBezTo>
                  <a:moveTo>
                    <a:pt x="139" y="3"/>
                  </a:moveTo>
                  <a:cubicBezTo>
                    <a:pt x="146" y="3"/>
                    <a:pt x="146" y="3"/>
                    <a:pt x="146" y="3"/>
                  </a:cubicBezTo>
                  <a:cubicBezTo>
                    <a:pt x="147" y="3"/>
                    <a:pt x="147" y="4"/>
                    <a:pt x="148" y="4"/>
                  </a:cubicBezTo>
                  <a:cubicBezTo>
                    <a:pt x="163" y="17"/>
                    <a:pt x="163" y="17"/>
                    <a:pt x="163" y="17"/>
                  </a:cubicBezTo>
                  <a:cubicBezTo>
                    <a:pt x="184" y="14"/>
                    <a:pt x="184" y="14"/>
                    <a:pt x="184" y="14"/>
                  </a:cubicBezTo>
                  <a:cubicBezTo>
                    <a:pt x="187" y="13"/>
                    <a:pt x="189" y="15"/>
                    <a:pt x="189" y="17"/>
                  </a:cubicBezTo>
                  <a:moveTo>
                    <a:pt x="30" y="27"/>
                  </a:moveTo>
                  <a:cubicBezTo>
                    <a:pt x="23" y="27"/>
                    <a:pt x="23" y="27"/>
                    <a:pt x="23" y="27"/>
                  </a:cubicBezTo>
                  <a:cubicBezTo>
                    <a:pt x="21" y="27"/>
                    <a:pt x="19" y="28"/>
                    <a:pt x="19" y="30"/>
                  </a:cubicBezTo>
                  <a:cubicBezTo>
                    <a:pt x="16" y="44"/>
                    <a:pt x="16" y="44"/>
                    <a:pt x="16" y="44"/>
                  </a:cubicBezTo>
                  <a:cubicBezTo>
                    <a:pt x="36" y="44"/>
                    <a:pt x="36" y="44"/>
                    <a:pt x="36" y="44"/>
                  </a:cubicBezTo>
                  <a:cubicBezTo>
                    <a:pt x="36" y="58"/>
                    <a:pt x="36" y="58"/>
                    <a:pt x="36" y="58"/>
                  </a:cubicBezTo>
                  <a:cubicBezTo>
                    <a:pt x="190" y="58"/>
                    <a:pt x="190" y="58"/>
                    <a:pt x="190" y="58"/>
                  </a:cubicBezTo>
                  <a:cubicBezTo>
                    <a:pt x="190" y="44"/>
                    <a:pt x="190" y="44"/>
                    <a:pt x="190" y="44"/>
                  </a:cubicBezTo>
                  <a:cubicBezTo>
                    <a:pt x="203" y="44"/>
                    <a:pt x="203" y="44"/>
                    <a:pt x="203" y="44"/>
                  </a:cubicBezTo>
                  <a:cubicBezTo>
                    <a:pt x="192" y="29"/>
                    <a:pt x="192" y="29"/>
                    <a:pt x="192" y="29"/>
                  </a:cubicBezTo>
                  <a:moveTo>
                    <a:pt x="39" y="28"/>
                  </a:moveTo>
                  <a:cubicBezTo>
                    <a:pt x="48" y="29"/>
                    <a:pt x="48" y="29"/>
                    <a:pt x="48" y="29"/>
                  </a:cubicBezTo>
                  <a:cubicBezTo>
                    <a:pt x="55" y="18"/>
                    <a:pt x="55" y="18"/>
                    <a:pt x="55" y="18"/>
                  </a:cubicBezTo>
                  <a:cubicBezTo>
                    <a:pt x="56" y="16"/>
                    <a:pt x="57" y="16"/>
                    <a:pt x="59" y="16"/>
                  </a:cubicBezTo>
                  <a:cubicBezTo>
                    <a:pt x="80" y="16"/>
                    <a:pt x="80" y="16"/>
                    <a:pt x="80" y="16"/>
                  </a:cubicBezTo>
                  <a:cubicBezTo>
                    <a:pt x="81" y="16"/>
                    <a:pt x="82" y="16"/>
                    <a:pt x="82" y="16"/>
                  </a:cubicBezTo>
                  <a:cubicBezTo>
                    <a:pt x="85" y="18"/>
                    <a:pt x="85" y="18"/>
                    <a:pt x="85" y="18"/>
                  </a:cubicBezTo>
                  <a:cubicBezTo>
                    <a:pt x="89" y="21"/>
                    <a:pt x="89" y="21"/>
                    <a:pt x="89" y="21"/>
                  </a:cubicBezTo>
                  <a:cubicBezTo>
                    <a:pt x="113" y="1"/>
                    <a:pt x="113" y="1"/>
                    <a:pt x="113" y="1"/>
                  </a:cubicBezTo>
                  <a:cubicBezTo>
                    <a:pt x="114" y="1"/>
                    <a:pt x="115" y="0"/>
                    <a:pt x="116" y="0"/>
                  </a:cubicBezTo>
                  <a:cubicBezTo>
                    <a:pt x="122" y="1"/>
                    <a:pt x="122" y="1"/>
                    <a:pt x="122" y="1"/>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303" name="Group 302">
            <a:extLst>
              <a:ext uri="{FF2B5EF4-FFF2-40B4-BE49-F238E27FC236}">
                <a16:creationId xmlns:a16="http://schemas.microsoft.com/office/drawing/2014/main" id="{EB4CC891-96E8-4B2C-8920-1DEA878A7D57}"/>
              </a:ext>
            </a:extLst>
          </p:cNvPr>
          <p:cNvGrpSpPr/>
          <p:nvPr userDrawn="1"/>
        </p:nvGrpSpPr>
        <p:grpSpPr>
          <a:xfrm flipH="1">
            <a:off x="8471236" y="4103832"/>
            <a:ext cx="632271" cy="575792"/>
            <a:chOff x="6282517" y="1243012"/>
            <a:chExt cx="728663" cy="663575"/>
          </a:xfrm>
        </p:grpSpPr>
        <p:sp>
          <p:nvSpPr>
            <p:cNvPr id="147" name="Rectangle 56">
              <a:extLst>
                <a:ext uri="{FF2B5EF4-FFF2-40B4-BE49-F238E27FC236}">
                  <a16:creationId xmlns:a16="http://schemas.microsoft.com/office/drawing/2014/main" id="{350E25E1-7BB6-4B31-BE67-A0E16C924255}"/>
                </a:ext>
              </a:extLst>
            </p:cNvPr>
            <p:cNvSpPr>
              <a:spLocks noChangeArrowheads="1"/>
            </p:cNvSpPr>
            <p:nvPr userDrawn="1"/>
          </p:nvSpPr>
          <p:spPr bwMode="auto">
            <a:xfrm>
              <a:off x="6282517" y="1655762"/>
              <a:ext cx="123825" cy="250825"/>
            </a:xfrm>
            <a:prstGeom prst="rect">
              <a:avLst/>
            </a:prstGeom>
            <a:solidFill>
              <a:srgbClr val="BE93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8" name="Rectangle 57">
              <a:extLst>
                <a:ext uri="{FF2B5EF4-FFF2-40B4-BE49-F238E27FC236}">
                  <a16:creationId xmlns:a16="http://schemas.microsoft.com/office/drawing/2014/main" id="{3D8705DA-2168-41B7-AC81-D864AAB6DB54}"/>
                </a:ext>
              </a:extLst>
            </p:cNvPr>
            <p:cNvSpPr>
              <a:spLocks noChangeArrowheads="1"/>
            </p:cNvSpPr>
            <p:nvPr userDrawn="1"/>
          </p:nvSpPr>
          <p:spPr bwMode="auto">
            <a:xfrm>
              <a:off x="6406342" y="1243012"/>
              <a:ext cx="120650" cy="663575"/>
            </a:xfrm>
            <a:prstGeom prst="rect">
              <a:avLst/>
            </a:prstGeom>
            <a:solidFill>
              <a:srgbClr val="BE93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9" name="Rectangle 58">
              <a:extLst>
                <a:ext uri="{FF2B5EF4-FFF2-40B4-BE49-F238E27FC236}">
                  <a16:creationId xmlns:a16="http://schemas.microsoft.com/office/drawing/2014/main" id="{93ACFD2E-4BAA-4940-8ECB-6453C200FB72}"/>
                </a:ext>
              </a:extLst>
            </p:cNvPr>
            <p:cNvSpPr>
              <a:spLocks noChangeArrowheads="1"/>
            </p:cNvSpPr>
            <p:nvPr userDrawn="1"/>
          </p:nvSpPr>
          <p:spPr bwMode="auto">
            <a:xfrm>
              <a:off x="6650817" y="1747837"/>
              <a:ext cx="125413" cy="158750"/>
            </a:xfrm>
            <a:prstGeom prst="rect">
              <a:avLst/>
            </a:prstGeom>
            <a:solidFill>
              <a:srgbClr val="BE93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0" name="Rectangle 59">
              <a:extLst>
                <a:ext uri="{FF2B5EF4-FFF2-40B4-BE49-F238E27FC236}">
                  <a16:creationId xmlns:a16="http://schemas.microsoft.com/office/drawing/2014/main" id="{63AB77B3-E55C-40DE-8583-911E9AD53086}"/>
                </a:ext>
              </a:extLst>
            </p:cNvPr>
            <p:cNvSpPr>
              <a:spLocks noChangeArrowheads="1"/>
            </p:cNvSpPr>
            <p:nvPr userDrawn="1"/>
          </p:nvSpPr>
          <p:spPr bwMode="auto">
            <a:xfrm>
              <a:off x="6526992" y="1560512"/>
              <a:ext cx="123825" cy="346075"/>
            </a:xfrm>
            <a:prstGeom prst="rect">
              <a:avLst/>
            </a:prstGeom>
            <a:solidFill>
              <a:srgbClr val="BE93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1" name="Freeform 60">
              <a:extLst>
                <a:ext uri="{FF2B5EF4-FFF2-40B4-BE49-F238E27FC236}">
                  <a16:creationId xmlns:a16="http://schemas.microsoft.com/office/drawing/2014/main" id="{5A8F66AE-87B8-4771-A15D-BD913669FBDE}"/>
                </a:ext>
              </a:extLst>
            </p:cNvPr>
            <p:cNvSpPr>
              <a:spLocks noEditPoints="1"/>
            </p:cNvSpPr>
            <p:nvPr userDrawn="1"/>
          </p:nvSpPr>
          <p:spPr bwMode="auto">
            <a:xfrm>
              <a:off x="6282517" y="1243012"/>
              <a:ext cx="493713" cy="663575"/>
            </a:xfrm>
            <a:custGeom>
              <a:avLst/>
              <a:gdLst>
                <a:gd name="T0" fmla="*/ 0 w 311"/>
                <a:gd name="T1" fmla="*/ 260 h 418"/>
                <a:gd name="T2" fmla="*/ 154 w 311"/>
                <a:gd name="T3" fmla="*/ 0 h 418"/>
                <a:gd name="T4" fmla="*/ 154 w 311"/>
                <a:gd name="T5" fmla="*/ 418 h 418"/>
                <a:gd name="T6" fmla="*/ 78 w 311"/>
                <a:gd name="T7" fmla="*/ 398 h 418"/>
                <a:gd name="T8" fmla="*/ 122 w 311"/>
                <a:gd name="T9" fmla="*/ 378 h 418"/>
                <a:gd name="T10" fmla="*/ 94 w 311"/>
                <a:gd name="T11" fmla="*/ 378 h 418"/>
                <a:gd name="T12" fmla="*/ 78 w 311"/>
                <a:gd name="T13" fmla="*/ 338 h 418"/>
                <a:gd name="T14" fmla="*/ 154 w 311"/>
                <a:gd name="T15" fmla="*/ 318 h 418"/>
                <a:gd name="T16" fmla="*/ 78 w 311"/>
                <a:gd name="T17" fmla="*/ 298 h 418"/>
                <a:gd name="T18" fmla="*/ 154 w 311"/>
                <a:gd name="T19" fmla="*/ 280 h 418"/>
                <a:gd name="T20" fmla="*/ 78 w 311"/>
                <a:gd name="T21" fmla="*/ 260 h 418"/>
                <a:gd name="T22" fmla="*/ 154 w 311"/>
                <a:gd name="T23" fmla="*/ 240 h 418"/>
                <a:gd name="T24" fmla="*/ 138 w 311"/>
                <a:gd name="T25" fmla="*/ 200 h 418"/>
                <a:gd name="T26" fmla="*/ 110 w 311"/>
                <a:gd name="T27" fmla="*/ 200 h 418"/>
                <a:gd name="T28" fmla="*/ 78 w 311"/>
                <a:gd name="T29" fmla="*/ 160 h 418"/>
                <a:gd name="T30" fmla="*/ 154 w 311"/>
                <a:gd name="T31" fmla="*/ 140 h 418"/>
                <a:gd name="T32" fmla="*/ 130 w 311"/>
                <a:gd name="T33" fmla="*/ 120 h 418"/>
                <a:gd name="T34" fmla="*/ 98 w 311"/>
                <a:gd name="T35" fmla="*/ 120 h 418"/>
                <a:gd name="T36" fmla="*/ 154 w 311"/>
                <a:gd name="T37" fmla="*/ 100 h 418"/>
                <a:gd name="T38" fmla="*/ 140 w 311"/>
                <a:gd name="T39" fmla="*/ 60 h 418"/>
                <a:gd name="T40" fmla="*/ 110 w 311"/>
                <a:gd name="T41" fmla="*/ 60 h 418"/>
                <a:gd name="T42" fmla="*/ 154 w 311"/>
                <a:gd name="T43" fmla="*/ 20 h 418"/>
                <a:gd name="T44" fmla="*/ 120 w 311"/>
                <a:gd name="T45" fmla="*/ 20 h 418"/>
                <a:gd name="T46" fmla="*/ 0 w 311"/>
                <a:gd name="T47" fmla="*/ 378 h 418"/>
                <a:gd name="T48" fmla="*/ 78 w 311"/>
                <a:gd name="T49" fmla="*/ 358 h 418"/>
                <a:gd name="T50" fmla="*/ 66 w 311"/>
                <a:gd name="T51" fmla="*/ 318 h 418"/>
                <a:gd name="T52" fmla="*/ 46 w 311"/>
                <a:gd name="T53" fmla="*/ 318 h 418"/>
                <a:gd name="T54" fmla="*/ 66 w 311"/>
                <a:gd name="T55" fmla="*/ 280 h 418"/>
                <a:gd name="T56" fmla="*/ 38 w 311"/>
                <a:gd name="T57" fmla="*/ 280 h 418"/>
                <a:gd name="T58" fmla="*/ 232 w 311"/>
                <a:gd name="T59" fmla="*/ 418 h 418"/>
                <a:gd name="T60" fmla="*/ 232 w 311"/>
                <a:gd name="T61" fmla="*/ 398 h 418"/>
                <a:gd name="T62" fmla="*/ 311 w 311"/>
                <a:gd name="T63" fmla="*/ 378 h 418"/>
                <a:gd name="T64" fmla="*/ 232 w 311"/>
                <a:gd name="T65" fmla="*/ 358 h 418"/>
                <a:gd name="T66" fmla="*/ 311 w 311"/>
                <a:gd name="T67" fmla="*/ 338 h 418"/>
                <a:gd name="T68" fmla="*/ 154 w 311"/>
                <a:gd name="T69" fmla="*/ 418 h 418"/>
                <a:gd name="T70" fmla="*/ 154 w 311"/>
                <a:gd name="T71" fmla="*/ 398 h 418"/>
                <a:gd name="T72" fmla="*/ 232 w 311"/>
                <a:gd name="T73" fmla="*/ 378 h 418"/>
                <a:gd name="T74" fmla="*/ 154 w 311"/>
                <a:gd name="T75" fmla="*/ 358 h 418"/>
                <a:gd name="T76" fmla="*/ 232 w 311"/>
                <a:gd name="T77" fmla="*/ 338 h 418"/>
                <a:gd name="T78" fmla="*/ 154 w 311"/>
                <a:gd name="T79" fmla="*/ 318 h 418"/>
                <a:gd name="T80" fmla="*/ 232 w 311"/>
                <a:gd name="T81" fmla="*/ 298 h 418"/>
                <a:gd name="T82" fmla="*/ 216 w 311"/>
                <a:gd name="T83" fmla="*/ 240 h 418"/>
                <a:gd name="T84" fmla="*/ 184 w 311"/>
                <a:gd name="T85" fmla="*/ 240 h 418"/>
                <a:gd name="T86" fmla="*/ 154 w 311"/>
                <a:gd name="T87" fmla="*/ 220 h 418"/>
                <a:gd name="T88" fmla="*/ 194 w 311"/>
                <a:gd name="T89" fmla="*/ 28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418">
                  <a:moveTo>
                    <a:pt x="78" y="418"/>
                  </a:moveTo>
                  <a:lnTo>
                    <a:pt x="0" y="418"/>
                  </a:lnTo>
                  <a:lnTo>
                    <a:pt x="0" y="260"/>
                  </a:lnTo>
                  <a:lnTo>
                    <a:pt x="78" y="260"/>
                  </a:lnTo>
                  <a:lnTo>
                    <a:pt x="78" y="418"/>
                  </a:lnTo>
                  <a:moveTo>
                    <a:pt x="154" y="0"/>
                  </a:moveTo>
                  <a:lnTo>
                    <a:pt x="78" y="0"/>
                  </a:lnTo>
                  <a:lnTo>
                    <a:pt x="78" y="418"/>
                  </a:lnTo>
                  <a:lnTo>
                    <a:pt x="154" y="418"/>
                  </a:lnTo>
                  <a:lnTo>
                    <a:pt x="154" y="0"/>
                  </a:lnTo>
                  <a:moveTo>
                    <a:pt x="0" y="398"/>
                  </a:moveTo>
                  <a:lnTo>
                    <a:pt x="78" y="398"/>
                  </a:lnTo>
                  <a:moveTo>
                    <a:pt x="78" y="398"/>
                  </a:moveTo>
                  <a:lnTo>
                    <a:pt x="154" y="398"/>
                  </a:lnTo>
                  <a:moveTo>
                    <a:pt x="122" y="378"/>
                  </a:moveTo>
                  <a:lnTo>
                    <a:pt x="154" y="378"/>
                  </a:lnTo>
                  <a:moveTo>
                    <a:pt x="78" y="378"/>
                  </a:moveTo>
                  <a:lnTo>
                    <a:pt x="94" y="378"/>
                  </a:lnTo>
                  <a:moveTo>
                    <a:pt x="78" y="358"/>
                  </a:moveTo>
                  <a:lnTo>
                    <a:pt x="154" y="358"/>
                  </a:lnTo>
                  <a:moveTo>
                    <a:pt x="78" y="338"/>
                  </a:moveTo>
                  <a:lnTo>
                    <a:pt x="154" y="338"/>
                  </a:lnTo>
                  <a:moveTo>
                    <a:pt x="140" y="318"/>
                  </a:moveTo>
                  <a:lnTo>
                    <a:pt x="154" y="318"/>
                  </a:lnTo>
                  <a:moveTo>
                    <a:pt x="78" y="318"/>
                  </a:moveTo>
                  <a:lnTo>
                    <a:pt x="116" y="318"/>
                  </a:lnTo>
                  <a:moveTo>
                    <a:pt x="78" y="298"/>
                  </a:moveTo>
                  <a:lnTo>
                    <a:pt x="154" y="298"/>
                  </a:lnTo>
                  <a:moveTo>
                    <a:pt x="120" y="280"/>
                  </a:moveTo>
                  <a:lnTo>
                    <a:pt x="154" y="280"/>
                  </a:lnTo>
                  <a:moveTo>
                    <a:pt x="78" y="280"/>
                  </a:moveTo>
                  <a:lnTo>
                    <a:pt x="90" y="280"/>
                  </a:lnTo>
                  <a:moveTo>
                    <a:pt x="78" y="260"/>
                  </a:moveTo>
                  <a:lnTo>
                    <a:pt x="154" y="260"/>
                  </a:lnTo>
                  <a:moveTo>
                    <a:pt x="78" y="240"/>
                  </a:moveTo>
                  <a:lnTo>
                    <a:pt x="154" y="240"/>
                  </a:lnTo>
                  <a:moveTo>
                    <a:pt x="78" y="220"/>
                  </a:moveTo>
                  <a:lnTo>
                    <a:pt x="154" y="220"/>
                  </a:lnTo>
                  <a:moveTo>
                    <a:pt x="138" y="200"/>
                  </a:moveTo>
                  <a:lnTo>
                    <a:pt x="154" y="200"/>
                  </a:lnTo>
                  <a:moveTo>
                    <a:pt x="78" y="200"/>
                  </a:moveTo>
                  <a:lnTo>
                    <a:pt x="110" y="200"/>
                  </a:lnTo>
                  <a:moveTo>
                    <a:pt x="78" y="180"/>
                  </a:moveTo>
                  <a:lnTo>
                    <a:pt x="154" y="180"/>
                  </a:lnTo>
                  <a:moveTo>
                    <a:pt x="78" y="160"/>
                  </a:moveTo>
                  <a:lnTo>
                    <a:pt x="154" y="160"/>
                  </a:lnTo>
                  <a:moveTo>
                    <a:pt x="120" y="140"/>
                  </a:moveTo>
                  <a:lnTo>
                    <a:pt x="154" y="140"/>
                  </a:lnTo>
                  <a:moveTo>
                    <a:pt x="78" y="140"/>
                  </a:moveTo>
                  <a:lnTo>
                    <a:pt x="92" y="140"/>
                  </a:lnTo>
                  <a:moveTo>
                    <a:pt x="130" y="120"/>
                  </a:moveTo>
                  <a:lnTo>
                    <a:pt x="154" y="120"/>
                  </a:lnTo>
                  <a:moveTo>
                    <a:pt x="78" y="120"/>
                  </a:moveTo>
                  <a:lnTo>
                    <a:pt x="98" y="120"/>
                  </a:lnTo>
                  <a:lnTo>
                    <a:pt x="116" y="120"/>
                  </a:lnTo>
                  <a:moveTo>
                    <a:pt x="78" y="100"/>
                  </a:moveTo>
                  <a:lnTo>
                    <a:pt x="154" y="100"/>
                  </a:lnTo>
                  <a:moveTo>
                    <a:pt x="78" y="80"/>
                  </a:moveTo>
                  <a:lnTo>
                    <a:pt x="154" y="80"/>
                  </a:lnTo>
                  <a:moveTo>
                    <a:pt x="140" y="60"/>
                  </a:moveTo>
                  <a:lnTo>
                    <a:pt x="154" y="60"/>
                  </a:lnTo>
                  <a:moveTo>
                    <a:pt x="78" y="60"/>
                  </a:moveTo>
                  <a:lnTo>
                    <a:pt x="110" y="60"/>
                  </a:lnTo>
                  <a:moveTo>
                    <a:pt x="78" y="40"/>
                  </a:moveTo>
                  <a:lnTo>
                    <a:pt x="154" y="40"/>
                  </a:lnTo>
                  <a:moveTo>
                    <a:pt x="154" y="20"/>
                  </a:moveTo>
                  <a:lnTo>
                    <a:pt x="154" y="20"/>
                  </a:lnTo>
                  <a:moveTo>
                    <a:pt x="78" y="20"/>
                  </a:moveTo>
                  <a:lnTo>
                    <a:pt x="120" y="20"/>
                  </a:lnTo>
                  <a:moveTo>
                    <a:pt x="34" y="378"/>
                  </a:moveTo>
                  <a:lnTo>
                    <a:pt x="78" y="378"/>
                  </a:lnTo>
                  <a:moveTo>
                    <a:pt x="0" y="378"/>
                  </a:moveTo>
                  <a:lnTo>
                    <a:pt x="14" y="378"/>
                  </a:lnTo>
                  <a:moveTo>
                    <a:pt x="0" y="358"/>
                  </a:moveTo>
                  <a:lnTo>
                    <a:pt x="78" y="358"/>
                  </a:lnTo>
                  <a:moveTo>
                    <a:pt x="0" y="338"/>
                  </a:moveTo>
                  <a:lnTo>
                    <a:pt x="78" y="338"/>
                  </a:lnTo>
                  <a:moveTo>
                    <a:pt x="66" y="318"/>
                  </a:moveTo>
                  <a:lnTo>
                    <a:pt x="78" y="318"/>
                  </a:lnTo>
                  <a:moveTo>
                    <a:pt x="0" y="318"/>
                  </a:moveTo>
                  <a:lnTo>
                    <a:pt x="46" y="318"/>
                  </a:lnTo>
                  <a:moveTo>
                    <a:pt x="0" y="298"/>
                  </a:moveTo>
                  <a:lnTo>
                    <a:pt x="78" y="298"/>
                  </a:lnTo>
                  <a:moveTo>
                    <a:pt x="66" y="280"/>
                  </a:moveTo>
                  <a:lnTo>
                    <a:pt x="66" y="280"/>
                  </a:lnTo>
                  <a:moveTo>
                    <a:pt x="0" y="280"/>
                  </a:moveTo>
                  <a:lnTo>
                    <a:pt x="38" y="280"/>
                  </a:lnTo>
                  <a:moveTo>
                    <a:pt x="311" y="318"/>
                  </a:moveTo>
                  <a:lnTo>
                    <a:pt x="232" y="318"/>
                  </a:lnTo>
                  <a:lnTo>
                    <a:pt x="232" y="418"/>
                  </a:lnTo>
                  <a:lnTo>
                    <a:pt x="311" y="418"/>
                  </a:lnTo>
                  <a:lnTo>
                    <a:pt x="311" y="318"/>
                  </a:lnTo>
                  <a:moveTo>
                    <a:pt x="232" y="398"/>
                  </a:moveTo>
                  <a:lnTo>
                    <a:pt x="311" y="398"/>
                  </a:lnTo>
                  <a:moveTo>
                    <a:pt x="266" y="378"/>
                  </a:moveTo>
                  <a:lnTo>
                    <a:pt x="311" y="378"/>
                  </a:lnTo>
                  <a:moveTo>
                    <a:pt x="232" y="378"/>
                  </a:moveTo>
                  <a:lnTo>
                    <a:pt x="246" y="378"/>
                  </a:lnTo>
                  <a:moveTo>
                    <a:pt x="232" y="358"/>
                  </a:moveTo>
                  <a:lnTo>
                    <a:pt x="311" y="358"/>
                  </a:lnTo>
                  <a:moveTo>
                    <a:pt x="258" y="338"/>
                  </a:moveTo>
                  <a:lnTo>
                    <a:pt x="311" y="338"/>
                  </a:lnTo>
                  <a:moveTo>
                    <a:pt x="232" y="200"/>
                  </a:moveTo>
                  <a:lnTo>
                    <a:pt x="154" y="200"/>
                  </a:lnTo>
                  <a:lnTo>
                    <a:pt x="154" y="418"/>
                  </a:lnTo>
                  <a:lnTo>
                    <a:pt x="232" y="418"/>
                  </a:lnTo>
                  <a:lnTo>
                    <a:pt x="232" y="200"/>
                  </a:lnTo>
                  <a:moveTo>
                    <a:pt x="154" y="398"/>
                  </a:moveTo>
                  <a:lnTo>
                    <a:pt x="232" y="398"/>
                  </a:lnTo>
                  <a:moveTo>
                    <a:pt x="188" y="378"/>
                  </a:moveTo>
                  <a:lnTo>
                    <a:pt x="232" y="378"/>
                  </a:lnTo>
                  <a:moveTo>
                    <a:pt x="154" y="378"/>
                  </a:moveTo>
                  <a:lnTo>
                    <a:pt x="168" y="378"/>
                  </a:lnTo>
                  <a:moveTo>
                    <a:pt x="154" y="358"/>
                  </a:moveTo>
                  <a:lnTo>
                    <a:pt x="210" y="358"/>
                  </a:lnTo>
                  <a:moveTo>
                    <a:pt x="154" y="338"/>
                  </a:moveTo>
                  <a:lnTo>
                    <a:pt x="232" y="338"/>
                  </a:lnTo>
                  <a:moveTo>
                    <a:pt x="220" y="318"/>
                  </a:moveTo>
                  <a:lnTo>
                    <a:pt x="232" y="318"/>
                  </a:lnTo>
                  <a:moveTo>
                    <a:pt x="154" y="318"/>
                  </a:moveTo>
                  <a:lnTo>
                    <a:pt x="200" y="318"/>
                  </a:lnTo>
                  <a:moveTo>
                    <a:pt x="154" y="298"/>
                  </a:moveTo>
                  <a:lnTo>
                    <a:pt x="232" y="298"/>
                  </a:lnTo>
                  <a:moveTo>
                    <a:pt x="154" y="260"/>
                  </a:moveTo>
                  <a:lnTo>
                    <a:pt x="232" y="260"/>
                  </a:lnTo>
                  <a:moveTo>
                    <a:pt x="216" y="240"/>
                  </a:moveTo>
                  <a:lnTo>
                    <a:pt x="232" y="240"/>
                  </a:lnTo>
                  <a:moveTo>
                    <a:pt x="154" y="240"/>
                  </a:moveTo>
                  <a:lnTo>
                    <a:pt x="184" y="240"/>
                  </a:lnTo>
                  <a:moveTo>
                    <a:pt x="188" y="220"/>
                  </a:moveTo>
                  <a:lnTo>
                    <a:pt x="232" y="220"/>
                  </a:lnTo>
                  <a:moveTo>
                    <a:pt x="154" y="220"/>
                  </a:moveTo>
                  <a:lnTo>
                    <a:pt x="154" y="220"/>
                  </a:lnTo>
                  <a:moveTo>
                    <a:pt x="154" y="280"/>
                  </a:moveTo>
                  <a:lnTo>
                    <a:pt x="194" y="280"/>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2" name="Freeform 61">
              <a:extLst>
                <a:ext uri="{FF2B5EF4-FFF2-40B4-BE49-F238E27FC236}">
                  <a16:creationId xmlns:a16="http://schemas.microsoft.com/office/drawing/2014/main" id="{3A2A53FB-6474-4584-9D66-0CC63A0DE60C}"/>
                </a:ext>
              </a:extLst>
            </p:cNvPr>
            <p:cNvSpPr>
              <a:spLocks/>
            </p:cNvSpPr>
            <p:nvPr userDrawn="1"/>
          </p:nvSpPr>
          <p:spPr bwMode="auto">
            <a:xfrm>
              <a:off x="6536517" y="1481137"/>
              <a:ext cx="474663" cy="425450"/>
            </a:xfrm>
            <a:custGeom>
              <a:avLst/>
              <a:gdLst>
                <a:gd name="T0" fmla="*/ 74 w 149"/>
                <a:gd name="T1" fmla="*/ 0 h 134"/>
                <a:gd name="T2" fmla="*/ 22 w 149"/>
                <a:gd name="T3" fmla="*/ 33 h 134"/>
                <a:gd name="T4" fmla="*/ 0 w 149"/>
                <a:gd name="T5" fmla="*/ 93 h 134"/>
                <a:gd name="T6" fmla="*/ 20 w 149"/>
                <a:gd name="T7" fmla="*/ 126 h 134"/>
                <a:gd name="T8" fmla="*/ 74 w 149"/>
                <a:gd name="T9" fmla="*/ 134 h 134"/>
                <a:gd name="T10" fmla="*/ 129 w 149"/>
                <a:gd name="T11" fmla="*/ 126 h 134"/>
                <a:gd name="T12" fmla="*/ 149 w 149"/>
                <a:gd name="T13" fmla="*/ 93 h 134"/>
                <a:gd name="T14" fmla="*/ 138 w 149"/>
                <a:gd name="T15" fmla="*/ 52 h 134"/>
                <a:gd name="T16" fmla="*/ 127 w 149"/>
                <a:gd name="T17" fmla="*/ 33 h 134"/>
                <a:gd name="T18" fmla="*/ 74 w 149"/>
                <a:gd name="T1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9" h="134">
                  <a:moveTo>
                    <a:pt x="74" y="0"/>
                  </a:moveTo>
                  <a:cubicBezTo>
                    <a:pt x="50" y="0"/>
                    <a:pt x="31" y="21"/>
                    <a:pt x="22" y="33"/>
                  </a:cubicBezTo>
                  <a:cubicBezTo>
                    <a:pt x="8" y="52"/>
                    <a:pt x="0" y="76"/>
                    <a:pt x="0" y="93"/>
                  </a:cubicBezTo>
                  <a:cubicBezTo>
                    <a:pt x="0" y="108"/>
                    <a:pt x="6" y="119"/>
                    <a:pt x="20" y="126"/>
                  </a:cubicBezTo>
                  <a:cubicBezTo>
                    <a:pt x="32" y="131"/>
                    <a:pt x="50" y="134"/>
                    <a:pt x="74" y="134"/>
                  </a:cubicBezTo>
                  <a:cubicBezTo>
                    <a:pt x="99" y="134"/>
                    <a:pt x="116" y="131"/>
                    <a:pt x="129" y="126"/>
                  </a:cubicBezTo>
                  <a:cubicBezTo>
                    <a:pt x="143" y="119"/>
                    <a:pt x="149" y="108"/>
                    <a:pt x="149" y="93"/>
                  </a:cubicBezTo>
                  <a:cubicBezTo>
                    <a:pt x="149" y="81"/>
                    <a:pt x="145" y="67"/>
                    <a:pt x="138" y="52"/>
                  </a:cubicBezTo>
                  <a:cubicBezTo>
                    <a:pt x="135" y="46"/>
                    <a:pt x="131" y="39"/>
                    <a:pt x="127" y="33"/>
                  </a:cubicBezTo>
                  <a:cubicBezTo>
                    <a:pt x="118" y="21"/>
                    <a:pt x="99" y="0"/>
                    <a:pt x="74" y="0"/>
                  </a:cubicBez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3" name="Freeform 62">
              <a:extLst>
                <a:ext uri="{FF2B5EF4-FFF2-40B4-BE49-F238E27FC236}">
                  <a16:creationId xmlns:a16="http://schemas.microsoft.com/office/drawing/2014/main" id="{F30EB3E9-6062-4CCA-8500-0BA4C5F7FBC2}"/>
                </a:ext>
              </a:extLst>
            </p:cNvPr>
            <p:cNvSpPr>
              <a:spLocks/>
            </p:cNvSpPr>
            <p:nvPr userDrawn="1"/>
          </p:nvSpPr>
          <p:spPr bwMode="auto">
            <a:xfrm>
              <a:off x="6692092" y="1443037"/>
              <a:ext cx="163513" cy="38100"/>
            </a:xfrm>
            <a:custGeom>
              <a:avLst/>
              <a:gdLst>
                <a:gd name="T0" fmla="*/ 20 w 51"/>
                <a:gd name="T1" fmla="*/ 12 h 12"/>
                <a:gd name="T2" fmla="*/ 6 w 51"/>
                <a:gd name="T3" fmla="*/ 12 h 12"/>
                <a:gd name="T4" fmla="*/ 0 w 51"/>
                <a:gd name="T5" fmla="*/ 6 h 12"/>
                <a:gd name="T6" fmla="*/ 6 w 51"/>
                <a:gd name="T7" fmla="*/ 0 h 12"/>
                <a:gd name="T8" fmla="*/ 44 w 51"/>
                <a:gd name="T9" fmla="*/ 0 h 12"/>
                <a:gd name="T10" fmla="*/ 51 w 51"/>
                <a:gd name="T11" fmla="*/ 6 h 12"/>
                <a:gd name="T12" fmla="*/ 44 w 51"/>
                <a:gd name="T13" fmla="*/ 12 h 12"/>
                <a:gd name="T14" fmla="*/ 40 w 51"/>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2">
                  <a:moveTo>
                    <a:pt x="20" y="12"/>
                  </a:moveTo>
                  <a:cubicBezTo>
                    <a:pt x="6" y="12"/>
                    <a:pt x="6" y="12"/>
                    <a:pt x="6" y="12"/>
                  </a:cubicBezTo>
                  <a:cubicBezTo>
                    <a:pt x="3" y="12"/>
                    <a:pt x="0" y="9"/>
                    <a:pt x="0" y="6"/>
                  </a:cubicBezTo>
                  <a:cubicBezTo>
                    <a:pt x="0" y="2"/>
                    <a:pt x="3" y="0"/>
                    <a:pt x="6" y="0"/>
                  </a:cubicBezTo>
                  <a:cubicBezTo>
                    <a:pt x="44" y="0"/>
                    <a:pt x="44" y="0"/>
                    <a:pt x="44" y="0"/>
                  </a:cubicBezTo>
                  <a:cubicBezTo>
                    <a:pt x="48" y="0"/>
                    <a:pt x="51" y="2"/>
                    <a:pt x="51" y="6"/>
                  </a:cubicBezTo>
                  <a:cubicBezTo>
                    <a:pt x="51" y="9"/>
                    <a:pt x="48" y="12"/>
                    <a:pt x="44" y="12"/>
                  </a:cubicBezTo>
                  <a:cubicBezTo>
                    <a:pt x="40" y="12"/>
                    <a:pt x="40" y="12"/>
                    <a:pt x="40" y="12"/>
                  </a:cubicBezTo>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4" name="Freeform 63">
              <a:extLst>
                <a:ext uri="{FF2B5EF4-FFF2-40B4-BE49-F238E27FC236}">
                  <a16:creationId xmlns:a16="http://schemas.microsoft.com/office/drawing/2014/main" id="{0D2A3827-C5A7-4B8D-BFED-F87018D4BBE1}"/>
                </a:ext>
              </a:extLst>
            </p:cNvPr>
            <p:cNvSpPr>
              <a:spLocks/>
            </p:cNvSpPr>
            <p:nvPr userDrawn="1"/>
          </p:nvSpPr>
          <p:spPr bwMode="auto">
            <a:xfrm>
              <a:off x="6679392" y="1328737"/>
              <a:ext cx="188913" cy="114300"/>
            </a:xfrm>
            <a:custGeom>
              <a:avLst/>
              <a:gdLst>
                <a:gd name="T0" fmla="*/ 10 w 59"/>
                <a:gd name="T1" fmla="*/ 36 h 36"/>
                <a:gd name="T2" fmla="*/ 2 w 59"/>
                <a:gd name="T3" fmla="*/ 19 h 36"/>
                <a:gd name="T4" fmla="*/ 3 w 59"/>
                <a:gd name="T5" fmla="*/ 6 h 36"/>
                <a:gd name="T6" fmla="*/ 14 w 59"/>
                <a:gd name="T7" fmla="*/ 4 h 36"/>
                <a:gd name="T8" fmla="*/ 15 w 59"/>
                <a:gd name="T9" fmla="*/ 4 h 36"/>
                <a:gd name="T10" fmla="*/ 20 w 59"/>
                <a:gd name="T11" fmla="*/ 2 h 36"/>
                <a:gd name="T12" fmla="*/ 24 w 59"/>
                <a:gd name="T13" fmla="*/ 1 h 36"/>
                <a:gd name="T14" fmla="*/ 32 w 59"/>
                <a:gd name="T15" fmla="*/ 0 h 36"/>
                <a:gd name="T16" fmla="*/ 41 w 59"/>
                <a:gd name="T17" fmla="*/ 3 h 36"/>
                <a:gd name="T18" fmla="*/ 44 w 59"/>
                <a:gd name="T19" fmla="*/ 4 h 36"/>
                <a:gd name="T20" fmla="*/ 44 w 59"/>
                <a:gd name="T21" fmla="*/ 4 h 36"/>
                <a:gd name="T22" fmla="*/ 44 w 59"/>
                <a:gd name="T23" fmla="*/ 4 h 36"/>
                <a:gd name="T24" fmla="*/ 55 w 59"/>
                <a:gd name="T25" fmla="*/ 5 h 36"/>
                <a:gd name="T26" fmla="*/ 57 w 59"/>
                <a:gd name="T27" fmla="*/ 18 h 36"/>
                <a:gd name="T28" fmla="*/ 53 w 59"/>
                <a:gd name="T29" fmla="*/ 27 h 36"/>
                <a:gd name="T30" fmla="*/ 49 w 59"/>
                <a:gd name="T31"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36">
                  <a:moveTo>
                    <a:pt x="10" y="36"/>
                  </a:moveTo>
                  <a:cubicBezTo>
                    <a:pt x="2" y="19"/>
                    <a:pt x="2" y="19"/>
                    <a:pt x="2" y="19"/>
                  </a:cubicBezTo>
                  <a:cubicBezTo>
                    <a:pt x="0" y="15"/>
                    <a:pt x="0" y="10"/>
                    <a:pt x="3" y="6"/>
                  </a:cubicBezTo>
                  <a:cubicBezTo>
                    <a:pt x="6" y="2"/>
                    <a:pt x="11" y="2"/>
                    <a:pt x="14" y="4"/>
                  </a:cubicBezTo>
                  <a:cubicBezTo>
                    <a:pt x="14" y="5"/>
                    <a:pt x="15" y="5"/>
                    <a:pt x="15" y="4"/>
                  </a:cubicBezTo>
                  <a:cubicBezTo>
                    <a:pt x="20" y="2"/>
                    <a:pt x="20" y="2"/>
                    <a:pt x="20" y="2"/>
                  </a:cubicBezTo>
                  <a:cubicBezTo>
                    <a:pt x="21" y="2"/>
                    <a:pt x="23" y="1"/>
                    <a:pt x="24" y="1"/>
                  </a:cubicBezTo>
                  <a:cubicBezTo>
                    <a:pt x="27" y="0"/>
                    <a:pt x="30" y="0"/>
                    <a:pt x="32" y="0"/>
                  </a:cubicBezTo>
                  <a:cubicBezTo>
                    <a:pt x="35" y="1"/>
                    <a:pt x="38" y="1"/>
                    <a:pt x="41" y="3"/>
                  </a:cubicBezTo>
                  <a:cubicBezTo>
                    <a:pt x="44" y="4"/>
                    <a:pt x="44" y="4"/>
                    <a:pt x="44" y="4"/>
                  </a:cubicBezTo>
                  <a:cubicBezTo>
                    <a:pt x="44" y="4"/>
                    <a:pt x="44" y="4"/>
                    <a:pt x="44" y="4"/>
                  </a:cubicBezTo>
                  <a:cubicBezTo>
                    <a:pt x="44" y="4"/>
                    <a:pt x="44" y="4"/>
                    <a:pt x="44" y="4"/>
                  </a:cubicBezTo>
                  <a:cubicBezTo>
                    <a:pt x="48" y="1"/>
                    <a:pt x="52" y="2"/>
                    <a:pt x="55" y="5"/>
                  </a:cubicBezTo>
                  <a:cubicBezTo>
                    <a:pt x="58" y="9"/>
                    <a:pt x="59" y="14"/>
                    <a:pt x="57" y="18"/>
                  </a:cubicBezTo>
                  <a:cubicBezTo>
                    <a:pt x="53" y="27"/>
                    <a:pt x="53" y="27"/>
                    <a:pt x="53" y="27"/>
                  </a:cubicBezTo>
                  <a:cubicBezTo>
                    <a:pt x="49" y="35"/>
                    <a:pt x="49" y="35"/>
                    <a:pt x="49" y="35"/>
                  </a:cubicBezTo>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Freeform 64">
              <a:extLst>
                <a:ext uri="{FF2B5EF4-FFF2-40B4-BE49-F238E27FC236}">
                  <a16:creationId xmlns:a16="http://schemas.microsoft.com/office/drawing/2014/main" id="{1B68CB28-7034-4744-9B75-121D71DD1C97}"/>
                </a:ext>
              </a:extLst>
            </p:cNvPr>
            <p:cNvSpPr>
              <a:spLocks noEditPoints="1"/>
            </p:cNvSpPr>
            <p:nvPr userDrawn="1"/>
          </p:nvSpPr>
          <p:spPr bwMode="auto">
            <a:xfrm>
              <a:off x="6536517" y="1328737"/>
              <a:ext cx="474663" cy="577850"/>
            </a:xfrm>
            <a:custGeom>
              <a:avLst/>
              <a:gdLst>
                <a:gd name="T0" fmla="*/ 127 w 149"/>
                <a:gd name="T1" fmla="*/ 81 h 182"/>
                <a:gd name="T2" fmla="*/ 74 w 149"/>
                <a:gd name="T3" fmla="*/ 48 h 182"/>
                <a:gd name="T4" fmla="*/ 22 w 149"/>
                <a:gd name="T5" fmla="*/ 81 h 182"/>
                <a:gd name="T6" fmla="*/ 0 w 149"/>
                <a:gd name="T7" fmla="*/ 141 h 182"/>
                <a:gd name="T8" fmla="*/ 20 w 149"/>
                <a:gd name="T9" fmla="*/ 174 h 182"/>
                <a:gd name="T10" fmla="*/ 74 w 149"/>
                <a:gd name="T11" fmla="*/ 182 h 182"/>
                <a:gd name="T12" fmla="*/ 129 w 149"/>
                <a:gd name="T13" fmla="*/ 174 h 182"/>
                <a:gd name="T14" fmla="*/ 149 w 149"/>
                <a:gd name="T15" fmla="*/ 141 h 182"/>
                <a:gd name="T16" fmla="*/ 148 w 149"/>
                <a:gd name="T17" fmla="*/ 129 h 182"/>
                <a:gd name="T18" fmla="*/ 71 w 149"/>
                <a:gd name="T19" fmla="*/ 36 h 182"/>
                <a:gd name="T20" fmla="*/ 93 w 149"/>
                <a:gd name="T21" fmla="*/ 36 h 182"/>
                <a:gd name="T22" fmla="*/ 100 w 149"/>
                <a:gd name="T23" fmla="*/ 42 h 182"/>
                <a:gd name="T24" fmla="*/ 93 w 149"/>
                <a:gd name="T25" fmla="*/ 48 h 182"/>
                <a:gd name="T26" fmla="*/ 89 w 149"/>
                <a:gd name="T27" fmla="*/ 48 h 182"/>
                <a:gd name="T28" fmla="*/ 71 w 149"/>
                <a:gd name="T29" fmla="*/ 48 h 182"/>
                <a:gd name="T30" fmla="*/ 55 w 149"/>
                <a:gd name="T31" fmla="*/ 48 h 182"/>
                <a:gd name="T32" fmla="*/ 49 w 149"/>
                <a:gd name="T33" fmla="*/ 42 h 182"/>
                <a:gd name="T34" fmla="*/ 55 w 149"/>
                <a:gd name="T35" fmla="*/ 36 h 182"/>
                <a:gd name="T36" fmla="*/ 59 w 149"/>
                <a:gd name="T37" fmla="*/ 36 h 182"/>
                <a:gd name="T38" fmla="*/ 55 w 149"/>
                <a:gd name="T39" fmla="*/ 36 h 182"/>
                <a:gd name="T40" fmla="*/ 47 w 149"/>
                <a:gd name="T41" fmla="*/ 19 h 182"/>
                <a:gd name="T42" fmla="*/ 48 w 149"/>
                <a:gd name="T43" fmla="*/ 6 h 182"/>
                <a:gd name="T44" fmla="*/ 59 w 149"/>
                <a:gd name="T45" fmla="*/ 4 h 182"/>
                <a:gd name="T46" fmla="*/ 60 w 149"/>
                <a:gd name="T47" fmla="*/ 4 h 182"/>
                <a:gd name="T48" fmla="*/ 65 w 149"/>
                <a:gd name="T49" fmla="*/ 2 h 182"/>
                <a:gd name="T50" fmla="*/ 69 w 149"/>
                <a:gd name="T51" fmla="*/ 1 h 182"/>
                <a:gd name="T52" fmla="*/ 77 w 149"/>
                <a:gd name="T53" fmla="*/ 0 h 182"/>
                <a:gd name="T54" fmla="*/ 86 w 149"/>
                <a:gd name="T55" fmla="*/ 3 h 182"/>
                <a:gd name="T56" fmla="*/ 89 w 149"/>
                <a:gd name="T57" fmla="*/ 4 h 182"/>
                <a:gd name="T58" fmla="*/ 89 w 149"/>
                <a:gd name="T59" fmla="*/ 4 h 182"/>
                <a:gd name="T60" fmla="*/ 89 w 149"/>
                <a:gd name="T61" fmla="*/ 4 h 182"/>
                <a:gd name="T62" fmla="*/ 100 w 149"/>
                <a:gd name="T63" fmla="*/ 5 h 182"/>
                <a:gd name="T64" fmla="*/ 102 w 149"/>
                <a:gd name="T65" fmla="*/ 18 h 182"/>
                <a:gd name="T66" fmla="*/ 98 w 149"/>
                <a:gd name="T67" fmla="*/ 27 h 182"/>
                <a:gd name="T68" fmla="*/ 94 w 149"/>
                <a:gd name="T69" fmla="*/ 35 h 182"/>
                <a:gd name="T70" fmla="*/ 38 w 149"/>
                <a:gd name="T71" fmla="*/ 179 h 182"/>
                <a:gd name="T72" fmla="*/ 25 w 149"/>
                <a:gd name="T73" fmla="*/ 138 h 182"/>
                <a:gd name="T74" fmla="*/ 28 w 149"/>
                <a:gd name="T75" fmla="*/ 123 h 182"/>
                <a:gd name="T76" fmla="*/ 26 w 149"/>
                <a:gd name="T77" fmla="*/ 133 h 182"/>
                <a:gd name="T78" fmla="*/ 100 w 149"/>
                <a:gd name="T79" fmla="*/ 75 h 182"/>
                <a:gd name="T80" fmla="*/ 119 w 149"/>
                <a:gd name="T81" fmla="*/ 104 h 182"/>
                <a:gd name="T82" fmla="*/ 126 w 149"/>
                <a:gd name="T83" fmla="*/ 138 h 182"/>
                <a:gd name="T84" fmla="*/ 115 w 149"/>
                <a:gd name="T85" fmla="*/ 15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82">
                  <a:moveTo>
                    <a:pt x="127" y="81"/>
                  </a:moveTo>
                  <a:cubicBezTo>
                    <a:pt x="118" y="69"/>
                    <a:pt x="99" y="48"/>
                    <a:pt x="74" y="48"/>
                  </a:cubicBezTo>
                  <a:cubicBezTo>
                    <a:pt x="50" y="48"/>
                    <a:pt x="31" y="69"/>
                    <a:pt x="22" y="81"/>
                  </a:cubicBezTo>
                  <a:cubicBezTo>
                    <a:pt x="8" y="100"/>
                    <a:pt x="0" y="124"/>
                    <a:pt x="0" y="141"/>
                  </a:cubicBezTo>
                  <a:cubicBezTo>
                    <a:pt x="0" y="156"/>
                    <a:pt x="6" y="167"/>
                    <a:pt x="20" y="174"/>
                  </a:cubicBezTo>
                  <a:cubicBezTo>
                    <a:pt x="32" y="179"/>
                    <a:pt x="50" y="182"/>
                    <a:pt x="74" y="182"/>
                  </a:cubicBezTo>
                  <a:cubicBezTo>
                    <a:pt x="99" y="182"/>
                    <a:pt x="116" y="179"/>
                    <a:pt x="129" y="174"/>
                  </a:cubicBezTo>
                  <a:cubicBezTo>
                    <a:pt x="143" y="167"/>
                    <a:pt x="149" y="156"/>
                    <a:pt x="149" y="141"/>
                  </a:cubicBezTo>
                  <a:cubicBezTo>
                    <a:pt x="149" y="137"/>
                    <a:pt x="149" y="133"/>
                    <a:pt x="148" y="129"/>
                  </a:cubicBezTo>
                  <a:moveTo>
                    <a:pt x="71" y="36"/>
                  </a:moveTo>
                  <a:cubicBezTo>
                    <a:pt x="93" y="36"/>
                    <a:pt x="93" y="36"/>
                    <a:pt x="93" y="36"/>
                  </a:cubicBezTo>
                  <a:cubicBezTo>
                    <a:pt x="97" y="36"/>
                    <a:pt x="100" y="38"/>
                    <a:pt x="100" y="42"/>
                  </a:cubicBezTo>
                  <a:cubicBezTo>
                    <a:pt x="100" y="45"/>
                    <a:pt x="97" y="48"/>
                    <a:pt x="93" y="48"/>
                  </a:cubicBezTo>
                  <a:cubicBezTo>
                    <a:pt x="89" y="48"/>
                    <a:pt x="89" y="48"/>
                    <a:pt x="89" y="48"/>
                  </a:cubicBezTo>
                  <a:cubicBezTo>
                    <a:pt x="71" y="48"/>
                    <a:pt x="71" y="48"/>
                    <a:pt x="71" y="48"/>
                  </a:cubicBezTo>
                  <a:cubicBezTo>
                    <a:pt x="55" y="48"/>
                    <a:pt x="55" y="48"/>
                    <a:pt x="55" y="48"/>
                  </a:cubicBezTo>
                  <a:cubicBezTo>
                    <a:pt x="52" y="48"/>
                    <a:pt x="49" y="45"/>
                    <a:pt x="49" y="42"/>
                  </a:cubicBezTo>
                  <a:cubicBezTo>
                    <a:pt x="49" y="38"/>
                    <a:pt x="52" y="36"/>
                    <a:pt x="55" y="36"/>
                  </a:cubicBezTo>
                  <a:cubicBezTo>
                    <a:pt x="59" y="36"/>
                    <a:pt x="59" y="36"/>
                    <a:pt x="59" y="36"/>
                  </a:cubicBezTo>
                  <a:moveTo>
                    <a:pt x="55" y="36"/>
                  </a:moveTo>
                  <a:cubicBezTo>
                    <a:pt x="47" y="19"/>
                    <a:pt x="47" y="19"/>
                    <a:pt x="47" y="19"/>
                  </a:cubicBezTo>
                  <a:cubicBezTo>
                    <a:pt x="45" y="15"/>
                    <a:pt x="45" y="10"/>
                    <a:pt x="48" y="6"/>
                  </a:cubicBezTo>
                  <a:cubicBezTo>
                    <a:pt x="51" y="2"/>
                    <a:pt x="56" y="2"/>
                    <a:pt x="59" y="4"/>
                  </a:cubicBezTo>
                  <a:cubicBezTo>
                    <a:pt x="59" y="5"/>
                    <a:pt x="60" y="5"/>
                    <a:pt x="60" y="4"/>
                  </a:cubicBezTo>
                  <a:cubicBezTo>
                    <a:pt x="65" y="2"/>
                    <a:pt x="65" y="2"/>
                    <a:pt x="65" y="2"/>
                  </a:cubicBezTo>
                  <a:cubicBezTo>
                    <a:pt x="66" y="2"/>
                    <a:pt x="68" y="1"/>
                    <a:pt x="69" y="1"/>
                  </a:cubicBezTo>
                  <a:cubicBezTo>
                    <a:pt x="72" y="0"/>
                    <a:pt x="75" y="0"/>
                    <a:pt x="77" y="0"/>
                  </a:cubicBezTo>
                  <a:cubicBezTo>
                    <a:pt x="80" y="1"/>
                    <a:pt x="83" y="1"/>
                    <a:pt x="86" y="3"/>
                  </a:cubicBezTo>
                  <a:cubicBezTo>
                    <a:pt x="89" y="4"/>
                    <a:pt x="89" y="4"/>
                    <a:pt x="89" y="4"/>
                  </a:cubicBezTo>
                  <a:cubicBezTo>
                    <a:pt x="89" y="4"/>
                    <a:pt x="89" y="4"/>
                    <a:pt x="89" y="4"/>
                  </a:cubicBezTo>
                  <a:cubicBezTo>
                    <a:pt x="89" y="4"/>
                    <a:pt x="89" y="4"/>
                    <a:pt x="89" y="4"/>
                  </a:cubicBezTo>
                  <a:cubicBezTo>
                    <a:pt x="93" y="1"/>
                    <a:pt x="97" y="2"/>
                    <a:pt x="100" y="5"/>
                  </a:cubicBezTo>
                  <a:cubicBezTo>
                    <a:pt x="103" y="9"/>
                    <a:pt x="104" y="14"/>
                    <a:pt x="102" y="18"/>
                  </a:cubicBezTo>
                  <a:cubicBezTo>
                    <a:pt x="98" y="27"/>
                    <a:pt x="98" y="27"/>
                    <a:pt x="98" y="27"/>
                  </a:cubicBezTo>
                  <a:cubicBezTo>
                    <a:pt x="94" y="35"/>
                    <a:pt x="94" y="35"/>
                    <a:pt x="94" y="35"/>
                  </a:cubicBezTo>
                  <a:moveTo>
                    <a:pt x="38" y="179"/>
                  </a:moveTo>
                  <a:cubicBezTo>
                    <a:pt x="38" y="179"/>
                    <a:pt x="21" y="159"/>
                    <a:pt x="25" y="138"/>
                  </a:cubicBezTo>
                  <a:moveTo>
                    <a:pt x="28" y="123"/>
                  </a:moveTo>
                  <a:cubicBezTo>
                    <a:pt x="26" y="133"/>
                    <a:pt x="26" y="133"/>
                    <a:pt x="26" y="133"/>
                  </a:cubicBezTo>
                  <a:moveTo>
                    <a:pt x="100" y="75"/>
                  </a:moveTo>
                  <a:cubicBezTo>
                    <a:pt x="100" y="75"/>
                    <a:pt x="116" y="87"/>
                    <a:pt x="119" y="104"/>
                  </a:cubicBezTo>
                  <a:moveTo>
                    <a:pt x="126" y="138"/>
                  </a:moveTo>
                  <a:cubicBezTo>
                    <a:pt x="126" y="138"/>
                    <a:pt x="129" y="157"/>
                    <a:pt x="115" y="159"/>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302" name="Group 301">
            <a:extLst>
              <a:ext uri="{FF2B5EF4-FFF2-40B4-BE49-F238E27FC236}">
                <a16:creationId xmlns:a16="http://schemas.microsoft.com/office/drawing/2014/main" id="{4A3C4AD6-C715-41FF-9A5D-AA1159E87D7B}"/>
              </a:ext>
            </a:extLst>
          </p:cNvPr>
          <p:cNvGrpSpPr/>
          <p:nvPr userDrawn="1"/>
        </p:nvGrpSpPr>
        <p:grpSpPr>
          <a:xfrm>
            <a:off x="7927960" y="4681931"/>
            <a:ext cx="3043437" cy="1001024"/>
            <a:chOff x="5409392" y="1909762"/>
            <a:chExt cx="4189413" cy="1377950"/>
          </a:xfrm>
        </p:grpSpPr>
        <p:sp>
          <p:nvSpPr>
            <p:cNvPr id="43" name="Freeform 22">
              <a:extLst>
                <a:ext uri="{FF2B5EF4-FFF2-40B4-BE49-F238E27FC236}">
                  <a16:creationId xmlns:a16="http://schemas.microsoft.com/office/drawing/2014/main" id="{51A103A3-81E7-4E13-8967-EEE7772DB9F7}"/>
                </a:ext>
              </a:extLst>
            </p:cNvPr>
            <p:cNvSpPr>
              <a:spLocks/>
            </p:cNvSpPr>
            <p:nvPr userDrawn="1"/>
          </p:nvSpPr>
          <p:spPr bwMode="auto">
            <a:xfrm>
              <a:off x="5409392" y="1909762"/>
              <a:ext cx="4189413" cy="1377950"/>
            </a:xfrm>
            <a:custGeom>
              <a:avLst/>
              <a:gdLst>
                <a:gd name="T0" fmla="*/ 2639 w 2639"/>
                <a:gd name="T1" fmla="*/ 868 h 868"/>
                <a:gd name="T2" fmla="*/ 2463 w 2639"/>
                <a:gd name="T3" fmla="*/ 390 h 868"/>
                <a:gd name="T4" fmla="*/ 2399 w 2639"/>
                <a:gd name="T5" fmla="*/ 390 h 868"/>
                <a:gd name="T6" fmla="*/ 2238 w 2639"/>
                <a:gd name="T7" fmla="*/ 0 h 868"/>
                <a:gd name="T8" fmla="*/ 538 w 2639"/>
                <a:gd name="T9" fmla="*/ 0 h 868"/>
                <a:gd name="T10" fmla="*/ 456 w 2639"/>
                <a:gd name="T11" fmla="*/ 198 h 868"/>
                <a:gd name="T12" fmla="*/ 343 w 2639"/>
                <a:gd name="T13" fmla="*/ 198 h 868"/>
                <a:gd name="T14" fmla="*/ 283 w 2639"/>
                <a:gd name="T15" fmla="*/ 344 h 868"/>
                <a:gd name="T16" fmla="*/ 197 w 2639"/>
                <a:gd name="T17" fmla="*/ 344 h 868"/>
                <a:gd name="T18" fmla="*/ 0 w 2639"/>
                <a:gd name="T19" fmla="*/ 868 h 868"/>
                <a:gd name="T20" fmla="*/ 2639 w 2639"/>
                <a:gd name="T21"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9" h="868">
                  <a:moveTo>
                    <a:pt x="2639" y="868"/>
                  </a:moveTo>
                  <a:lnTo>
                    <a:pt x="2463" y="390"/>
                  </a:lnTo>
                  <a:lnTo>
                    <a:pt x="2399" y="390"/>
                  </a:lnTo>
                  <a:lnTo>
                    <a:pt x="2238" y="0"/>
                  </a:lnTo>
                  <a:lnTo>
                    <a:pt x="538" y="0"/>
                  </a:lnTo>
                  <a:lnTo>
                    <a:pt x="456" y="198"/>
                  </a:lnTo>
                  <a:lnTo>
                    <a:pt x="343" y="198"/>
                  </a:lnTo>
                  <a:lnTo>
                    <a:pt x="283" y="344"/>
                  </a:lnTo>
                  <a:lnTo>
                    <a:pt x="197" y="344"/>
                  </a:lnTo>
                  <a:lnTo>
                    <a:pt x="0" y="868"/>
                  </a:lnTo>
                  <a:lnTo>
                    <a:pt x="2639" y="868"/>
                  </a:lnTo>
                  <a:close/>
                </a:path>
              </a:pathLst>
            </a:custGeom>
            <a:solidFill>
              <a:srgbClr val="23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Freeform 23">
              <a:extLst>
                <a:ext uri="{FF2B5EF4-FFF2-40B4-BE49-F238E27FC236}">
                  <a16:creationId xmlns:a16="http://schemas.microsoft.com/office/drawing/2014/main" id="{E709469C-0242-4ADF-95A6-7C912BB2E92E}"/>
                </a:ext>
              </a:extLst>
            </p:cNvPr>
            <p:cNvSpPr>
              <a:spLocks/>
            </p:cNvSpPr>
            <p:nvPr userDrawn="1"/>
          </p:nvSpPr>
          <p:spPr bwMode="auto">
            <a:xfrm>
              <a:off x="5409392" y="1909762"/>
              <a:ext cx="4189413" cy="1377950"/>
            </a:xfrm>
            <a:custGeom>
              <a:avLst/>
              <a:gdLst>
                <a:gd name="T0" fmla="*/ 2639 w 2639"/>
                <a:gd name="T1" fmla="*/ 868 h 868"/>
                <a:gd name="T2" fmla="*/ 2463 w 2639"/>
                <a:gd name="T3" fmla="*/ 390 h 868"/>
                <a:gd name="T4" fmla="*/ 2399 w 2639"/>
                <a:gd name="T5" fmla="*/ 390 h 868"/>
                <a:gd name="T6" fmla="*/ 2238 w 2639"/>
                <a:gd name="T7" fmla="*/ 0 h 868"/>
                <a:gd name="T8" fmla="*/ 538 w 2639"/>
                <a:gd name="T9" fmla="*/ 0 h 868"/>
                <a:gd name="T10" fmla="*/ 456 w 2639"/>
                <a:gd name="T11" fmla="*/ 198 h 868"/>
                <a:gd name="T12" fmla="*/ 343 w 2639"/>
                <a:gd name="T13" fmla="*/ 198 h 868"/>
                <a:gd name="T14" fmla="*/ 283 w 2639"/>
                <a:gd name="T15" fmla="*/ 344 h 868"/>
                <a:gd name="T16" fmla="*/ 197 w 2639"/>
                <a:gd name="T17" fmla="*/ 344 h 868"/>
                <a:gd name="T18" fmla="*/ 0 w 2639"/>
                <a:gd name="T19" fmla="*/ 868 h 868"/>
                <a:gd name="T20" fmla="*/ 2639 w 2639"/>
                <a:gd name="T21"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39" h="868">
                  <a:moveTo>
                    <a:pt x="2639" y="868"/>
                  </a:moveTo>
                  <a:lnTo>
                    <a:pt x="2463" y="390"/>
                  </a:lnTo>
                  <a:lnTo>
                    <a:pt x="2399" y="390"/>
                  </a:lnTo>
                  <a:lnTo>
                    <a:pt x="2238" y="0"/>
                  </a:lnTo>
                  <a:lnTo>
                    <a:pt x="538" y="0"/>
                  </a:lnTo>
                  <a:lnTo>
                    <a:pt x="456" y="198"/>
                  </a:lnTo>
                  <a:lnTo>
                    <a:pt x="343" y="198"/>
                  </a:lnTo>
                  <a:lnTo>
                    <a:pt x="283" y="344"/>
                  </a:lnTo>
                  <a:lnTo>
                    <a:pt x="197" y="344"/>
                  </a:lnTo>
                  <a:lnTo>
                    <a:pt x="0" y="868"/>
                  </a:lnTo>
                  <a:lnTo>
                    <a:pt x="2639" y="868"/>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 name="Line 24">
              <a:extLst>
                <a:ext uri="{FF2B5EF4-FFF2-40B4-BE49-F238E27FC236}">
                  <a16:creationId xmlns:a16="http://schemas.microsoft.com/office/drawing/2014/main" id="{B11F7C71-5F8C-4A1D-B102-AA504ECDE6A6}"/>
                </a:ext>
              </a:extLst>
            </p:cNvPr>
            <p:cNvSpPr>
              <a:spLocks noChangeShapeType="1"/>
            </p:cNvSpPr>
            <p:nvPr userDrawn="1"/>
          </p:nvSpPr>
          <p:spPr bwMode="auto">
            <a:xfrm flipH="1">
              <a:off x="6142817" y="2605087"/>
              <a:ext cx="41275" cy="9525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 name="Line 25">
              <a:extLst>
                <a:ext uri="{FF2B5EF4-FFF2-40B4-BE49-F238E27FC236}">
                  <a16:creationId xmlns:a16="http://schemas.microsoft.com/office/drawing/2014/main" id="{11BA4E2A-AEB6-4C92-9769-CBBE645F2FA6}"/>
                </a:ext>
              </a:extLst>
            </p:cNvPr>
            <p:cNvSpPr>
              <a:spLocks noChangeShapeType="1"/>
            </p:cNvSpPr>
            <p:nvPr userDrawn="1"/>
          </p:nvSpPr>
          <p:spPr bwMode="auto">
            <a:xfrm flipH="1">
              <a:off x="6228542" y="2452687"/>
              <a:ext cx="19050" cy="41275"/>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 name="Line 26">
              <a:extLst>
                <a:ext uri="{FF2B5EF4-FFF2-40B4-BE49-F238E27FC236}">
                  <a16:creationId xmlns:a16="http://schemas.microsoft.com/office/drawing/2014/main" id="{402A044B-28CC-4DC3-9F28-B4BBFEE4B36F}"/>
                </a:ext>
              </a:extLst>
            </p:cNvPr>
            <p:cNvSpPr>
              <a:spLocks noChangeShapeType="1"/>
            </p:cNvSpPr>
            <p:nvPr userDrawn="1"/>
          </p:nvSpPr>
          <p:spPr bwMode="auto">
            <a:xfrm flipH="1">
              <a:off x="5906279" y="2408237"/>
              <a:ext cx="41275" cy="10795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 name="Line 27">
              <a:extLst>
                <a:ext uri="{FF2B5EF4-FFF2-40B4-BE49-F238E27FC236}">
                  <a16:creationId xmlns:a16="http://schemas.microsoft.com/office/drawing/2014/main" id="{373610C6-732C-4F36-A3E3-0C0DFAE78139}"/>
                </a:ext>
              </a:extLst>
            </p:cNvPr>
            <p:cNvSpPr>
              <a:spLocks noChangeShapeType="1"/>
            </p:cNvSpPr>
            <p:nvPr userDrawn="1"/>
          </p:nvSpPr>
          <p:spPr bwMode="auto">
            <a:xfrm flipH="1">
              <a:off x="5979304" y="2271712"/>
              <a:ext cx="25400" cy="60325"/>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 name="Line 28">
              <a:extLst>
                <a:ext uri="{FF2B5EF4-FFF2-40B4-BE49-F238E27FC236}">
                  <a16:creationId xmlns:a16="http://schemas.microsoft.com/office/drawing/2014/main" id="{32B9539E-1C66-4DD1-B890-BDDC83476DFC}"/>
                </a:ext>
              </a:extLst>
            </p:cNvPr>
            <p:cNvSpPr>
              <a:spLocks noChangeShapeType="1"/>
            </p:cNvSpPr>
            <p:nvPr userDrawn="1"/>
          </p:nvSpPr>
          <p:spPr bwMode="auto">
            <a:xfrm flipH="1">
              <a:off x="6184092" y="2433637"/>
              <a:ext cx="155575" cy="38100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 name="Line 29">
              <a:extLst>
                <a:ext uri="{FF2B5EF4-FFF2-40B4-BE49-F238E27FC236}">
                  <a16:creationId xmlns:a16="http://schemas.microsoft.com/office/drawing/2014/main" id="{828B1E1D-156C-4BDF-9336-9095830C889B}"/>
                </a:ext>
              </a:extLst>
            </p:cNvPr>
            <p:cNvSpPr>
              <a:spLocks noChangeShapeType="1"/>
            </p:cNvSpPr>
            <p:nvPr userDrawn="1"/>
          </p:nvSpPr>
          <p:spPr bwMode="auto">
            <a:xfrm flipH="1">
              <a:off x="6361892" y="2243137"/>
              <a:ext cx="53975" cy="130175"/>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 name="Line 30">
              <a:extLst>
                <a:ext uri="{FF2B5EF4-FFF2-40B4-BE49-F238E27FC236}">
                  <a16:creationId xmlns:a16="http://schemas.microsoft.com/office/drawing/2014/main" id="{A58E224C-F851-47FA-9F09-684678FA9F1A}"/>
                </a:ext>
              </a:extLst>
            </p:cNvPr>
            <p:cNvSpPr>
              <a:spLocks noChangeShapeType="1"/>
            </p:cNvSpPr>
            <p:nvPr userDrawn="1"/>
          </p:nvSpPr>
          <p:spPr bwMode="auto">
            <a:xfrm flipH="1">
              <a:off x="6434917" y="2144712"/>
              <a:ext cx="22225" cy="5715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 name="Line 31">
              <a:extLst>
                <a:ext uri="{FF2B5EF4-FFF2-40B4-BE49-F238E27FC236}">
                  <a16:creationId xmlns:a16="http://schemas.microsoft.com/office/drawing/2014/main" id="{8516E8CB-9F54-4B56-A381-F15C6ED2422E}"/>
                </a:ext>
              </a:extLst>
            </p:cNvPr>
            <p:cNvSpPr>
              <a:spLocks noChangeShapeType="1"/>
            </p:cNvSpPr>
            <p:nvPr userDrawn="1"/>
          </p:nvSpPr>
          <p:spPr bwMode="auto">
            <a:xfrm>
              <a:off x="8809817" y="2309812"/>
              <a:ext cx="193675" cy="473075"/>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3" name="Line 32">
              <a:extLst>
                <a:ext uri="{FF2B5EF4-FFF2-40B4-BE49-F238E27FC236}">
                  <a16:creationId xmlns:a16="http://schemas.microsoft.com/office/drawing/2014/main" id="{C58C66A5-0328-4453-8356-4276300C41C5}"/>
                </a:ext>
              </a:extLst>
            </p:cNvPr>
            <p:cNvSpPr>
              <a:spLocks noChangeShapeType="1"/>
            </p:cNvSpPr>
            <p:nvPr userDrawn="1"/>
          </p:nvSpPr>
          <p:spPr bwMode="auto">
            <a:xfrm>
              <a:off x="8755842" y="2173287"/>
              <a:ext cx="22225" cy="60325"/>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4" name="Line 33">
              <a:extLst>
                <a:ext uri="{FF2B5EF4-FFF2-40B4-BE49-F238E27FC236}">
                  <a16:creationId xmlns:a16="http://schemas.microsoft.com/office/drawing/2014/main" id="{8764781C-2746-49A6-8979-51C2863B6D40}"/>
                </a:ext>
              </a:extLst>
            </p:cNvPr>
            <p:cNvSpPr>
              <a:spLocks noChangeShapeType="1"/>
            </p:cNvSpPr>
            <p:nvPr userDrawn="1"/>
          </p:nvSpPr>
          <p:spPr bwMode="auto">
            <a:xfrm>
              <a:off x="8705042" y="2055812"/>
              <a:ext cx="31750" cy="73025"/>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5" name="Line 34">
              <a:extLst>
                <a:ext uri="{FF2B5EF4-FFF2-40B4-BE49-F238E27FC236}">
                  <a16:creationId xmlns:a16="http://schemas.microsoft.com/office/drawing/2014/main" id="{D3F85543-E771-4333-B9DD-104CB8AAF130}"/>
                </a:ext>
              </a:extLst>
            </p:cNvPr>
            <p:cNvSpPr>
              <a:spLocks noChangeShapeType="1"/>
            </p:cNvSpPr>
            <p:nvPr userDrawn="1"/>
          </p:nvSpPr>
          <p:spPr bwMode="auto">
            <a:xfrm>
              <a:off x="9003492" y="2439987"/>
              <a:ext cx="50800" cy="123825"/>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9" name="Line 35">
              <a:extLst>
                <a:ext uri="{FF2B5EF4-FFF2-40B4-BE49-F238E27FC236}">
                  <a16:creationId xmlns:a16="http://schemas.microsoft.com/office/drawing/2014/main" id="{02D8048D-7A2B-4791-9631-2319F3603D84}"/>
                </a:ext>
              </a:extLst>
            </p:cNvPr>
            <p:cNvSpPr>
              <a:spLocks noChangeShapeType="1"/>
            </p:cNvSpPr>
            <p:nvPr userDrawn="1"/>
          </p:nvSpPr>
          <p:spPr bwMode="auto">
            <a:xfrm>
              <a:off x="8870142" y="2116137"/>
              <a:ext cx="98425" cy="23495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134" name="Freeform 43">
            <a:extLst>
              <a:ext uri="{FF2B5EF4-FFF2-40B4-BE49-F238E27FC236}">
                <a16:creationId xmlns:a16="http://schemas.microsoft.com/office/drawing/2014/main" id="{140FB789-E306-4B05-8D10-FDEC222771F4}"/>
              </a:ext>
            </a:extLst>
          </p:cNvPr>
          <p:cNvSpPr>
            <a:spLocks/>
          </p:cNvSpPr>
          <p:nvPr userDrawn="1"/>
        </p:nvSpPr>
        <p:spPr bwMode="auto">
          <a:xfrm>
            <a:off x="10889686" y="4608581"/>
            <a:ext cx="319315" cy="71870"/>
          </a:xfrm>
          <a:custGeom>
            <a:avLst/>
            <a:gdLst>
              <a:gd name="T0" fmla="*/ 0 w 155"/>
              <a:gd name="T1" fmla="*/ 19 h 35"/>
              <a:gd name="T2" fmla="*/ 31 w 155"/>
              <a:gd name="T3" fmla="*/ 19 h 35"/>
              <a:gd name="T4" fmla="*/ 69 w 155"/>
              <a:gd name="T5" fmla="*/ 0 h 35"/>
              <a:gd name="T6" fmla="*/ 113 w 155"/>
              <a:gd name="T7" fmla="*/ 28 h 35"/>
              <a:gd name="T8" fmla="*/ 130 w 155"/>
              <a:gd name="T9" fmla="*/ 23 h 35"/>
              <a:gd name="T10" fmla="*/ 155 w 155"/>
              <a:gd name="T11" fmla="*/ 35 h 35"/>
            </a:gdLst>
            <a:ahLst/>
            <a:cxnLst>
              <a:cxn ang="0">
                <a:pos x="T0" y="T1"/>
              </a:cxn>
              <a:cxn ang="0">
                <a:pos x="T2" y="T3"/>
              </a:cxn>
              <a:cxn ang="0">
                <a:pos x="T4" y="T5"/>
              </a:cxn>
              <a:cxn ang="0">
                <a:pos x="T6" y="T7"/>
              </a:cxn>
              <a:cxn ang="0">
                <a:pos x="T8" y="T9"/>
              </a:cxn>
              <a:cxn ang="0">
                <a:pos x="T10" y="T11"/>
              </a:cxn>
            </a:cxnLst>
            <a:rect l="0" t="0" r="r" b="b"/>
            <a:pathLst>
              <a:path w="155" h="35">
                <a:moveTo>
                  <a:pt x="0" y="19"/>
                </a:moveTo>
                <a:cubicBezTo>
                  <a:pt x="31" y="19"/>
                  <a:pt x="31" y="19"/>
                  <a:pt x="31" y="19"/>
                </a:cubicBezTo>
                <a:cubicBezTo>
                  <a:pt x="40" y="7"/>
                  <a:pt x="54" y="0"/>
                  <a:pt x="69" y="0"/>
                </a:cubicBezTo>
                <a:cubicBezTo>
                  <a:pt x="88" y="0"/>
                  <a:pt x="105" y="12"/>
                  <a:pt x="113" y="28"/>
                </a:cubicBezTo>
                <a:cubicBezTo>
                  <a:pt x="118" y="25"/>
                  <a:pt x="124" y="23"/>
                  <a:pt x="130" y="23"/>
                </a:cubicBezTo>
                <a:cubicBezTo>
                  <a:pt x="140" y="23"/>
                  <a:pt x="149" y="27"/>
                  <a:pt x="155" y="35"/>
                </a:cubicBezTo>
              </a:path>
            </a:pathLst>
          </a:custGeom>
          <a:noFill/>
          <a:ln w="190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5" name="Freeform 44">
            <a:extLst>
              <a:ext uri="{FF2B5EF4-FFF2-40B4-BE49-F238E27FC236}">
                <a16:creationId xmlns:a16="http://schemas.microsoft.com/office/drawing/2014/main" id="{19D56F0E-99B8-4FA7-9C68-FAA513F700B8}"/>
              </a:ext>
            </a:extLst>
          </p:cNvPr>
          <p:cNvSpPr>
            <a:spLocks/>
          </p:cNvSpPr>
          <p:nvPr userDrawn="1"/>
        </p:nvSpPr>
        <p:spPr bwMode="auto">
          <a:xfrm>
            <a:off x="10986367" y="4774651"/>
            <a:ext cx="664296" cy="193026"/>
          </a:xfrm>
          <a:custGeom>
            <a:avLst/>
            <a:gdLst>
              <a:gd name="T0" fmla="*/ 323 w 323"/>
              <a:gd name="T1" fmla="*/ 38 h 94"/>
              <a:gd name="T2" fmla="*/ 262 w 323"/>
              <a:gd name="T3" fmla="*/ 38 h 94"/>
              <a:gd name="T4" fmla="*/ 190 w 323"/>
              <a:gd name="T5" fmla="*/ 0 h 94"/>
              <a:gd name="T6" fmla="*/ 109 w 323"/>
              <a:gd name="T7" fmla="*/ 54 h 94"/>
              <a:gd name="T8" fmla="*/ 109 w 323"/>
              <a:gd name="T9" fmla="*/ 54 h 94"/>
              <a:gd name="T10" fmla="*/ 98 w 323"/>
              <a:gd name="T11" fmla="*/ 53 h 94"/>
              <a:gd name="T12" fmla="*/ 33 w 323"/>
              <a:gd name="T13" fmla="*/ 94 h 94"/>
              <a:gd name="T14" fmla="*/ 16 w 323"/>
              <a:gd name="T15" fmla="*/ 92 h 94"/>
              <a:gd name="T16" fmla="*/ 0 w 323"/>
              <a:gd name="T17"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94">
                <a:moveTo>
                  <a:pt x="323" y="38"/>
                </a:moveTo>
                <a:cubicBezTo>
                  <a:pt x="262" y="38"/>
                  <a:pt x="262" y="38"/>
                  <a:pt x="262" y="38"/>
                </a:cubicBezTo>
                <a:cubicBezTo>
                  <a:pt x="246" y="15"/>
                  <a:pt x="220" y="0"/>
                  <a:pt x="190" y="0"/>
                </a:cubicBezTo>
                <a:cubicBezTo>
                  <a:pt x="153" y="0"/>
                  <a:pt x="122" y="22"/>
                  <a:pt x="109" y="54"/>
                </a:cubicBezTo>
                <a:cubicBezTo>
                  <a:pt x="109" y="54"/>
                  <a:pt x="109" y="54"/>
                  <a:pt x="109" y="54"/>
                </a:cubicBezTo>
                <a:cubicBezTo>
                  <a:pt x="105" y="54"/>
                  <a:pt x="102" y="53"/>
                  <a:pt x="98" y="53"/>
                </a:cubicBezTo>
                <a:cubicBezTo>
                  <a:pt x="69" y="53"/>
                  <a:pt x="45" y="70"/>
                  <a:pt x="33" y="94"/>
                </a:cubicBezTo>
                <a:cubicBezTo>
                  <a:pt x="28" y="93"/>
                  <a:pt x="22" y="92"/>
                  <a:pt x="16" y="92"/>
                </a:cubicBezTo>
                <a:cubicBezTo>
                  <a:pt x="0" y="92"/>
                  <a:pt x="0" y="92"/>
                  <a:pt x="0" y="92"/>
                </a:cubicBezTo>
              </a:path>
            </a:pathLst>
          </a:custGeom>
          <a:noFill/>
          <a:ln w="190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6" name="Freeform 45">
            <a:extLst>
              <a:ext uri="{FF2B5EF4-FFF2-40B4-BE49-F238E27FC236}">
                <a16:creationId xmlns:a16="http://schemas.microsoft.com/office/drawing/2014/main" id="{E012BEB5-F7E7-44D1-8380-5A5516129CB7}"/>
              </a:ext>
            </a:extLst>
          </p:cNvPr>
          <p:cNvSpPr>
            <a:spLocks/>
          </p:cNvSpPr>
          <p:nvPr userDrawn="1"/>
        </p:nvSpPr>
        <p:spPr bwMode="auto">
          <a:xfrm>
            <a:off x="7726414" y="4440010"/>
            <a:ext cx="401919" cy="127749"/>
          </a:xfrm>
          <a:custGeom>
            <a:avLst/>
            <a:gdLst>
              <a:gd name="T0" fmla="*/ 204 w 204"/>
              <a:gd name="T1" fmla="*/ 35 h 65"/>
              <a:gd name="T2" fmla="*/ 184 w 204"/>
              <a:gd name="T3" fmla="*/ 27 h 65"/>
              <a:gd name="T4" fmla="*/ 182 w 204"/>
              <a:gd name="T5" fmla="*/ 27 h 65"/>
              <a:gd name="T6" fmla="*/ 144 w 204"/>
              <a:gd name="T7" fmla="*/ 0 h 65"/>
              <a:gd name="T8" fmla="*/ 105 w 204"/>
              <a:gd name="T9" fmla="*/ 31 h 65"/>
              <a:gd name="T10" fmla="*/ 91 w 204"/>
              <a:gd name="T11" fmla="*/ 27 h 65"/>
              <a:gd name="T12" fmla="*/ 64 w 204"/>
              <a:gd name="T13" fmla="*/ 50 h 65"/>
              <a:gd name="T14" fmla="*/ 59 w 204"/>
              <a:gd name="T15" fmla="*/ 49 h 65"/>
              <a:gd name="T16" fmla="*/ 43 w 204"/>
              <a:gd name="T17" fmla="*/ 65 h 65"/>
              <a:gd name="T18" fmla="*/ 0 w 204"/>
              <a:gd name="T1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65">
                <a:moveTo>
                  <a:pt x="204" y="35"/>
                </a:moveTo>
                <a:cubicBezTo>
                  <a:pt x="199" y="30"/>
                  <a:pt x="192" y="27"/>
                  <a:pt x="184" y="27"/>
                </a:cubicBezTo>
                <a:cubicBezTo>
                  <a:pt x="184" y="27"/>
                  <a:pt x="183" y="27"/>
                  <a:pt x="182" y="27"/>
                </a:cubicBezTo>
                <a:cubicBezTo>
                  <a:pt x="177" y="12"/>
                  <a:pt x="162" y="0"/>
                  <a:pt x="144" y="0"/>
                </a:cubicBezTo>
                <a:cubicBezTo>
                  <a:pt x="125" y="0"/>
                  <a:pt x="109" y="13"/>
                  <a:pt x="105" y="31"/>
                </a:cubicBezTo>
                <a:cubicBezTo>
                  <a:pt x="101" y="29"/>
                  <a:pt x="96" y="27"/>
                  <a:pt x="91" y="27"/>
                </a:cubicBezTo>
                <a:cubicBezTo>
                  <a:pt x="78" y="27"/>
                  <a:pt x="67" y="37"/>
                  <a:pt x="64" y="50"/>
                </a:cubicBezTo>
                <a:cubicBezTo>
                  <a:pt x="63" y="49"/>
                  <a:pt x="61" y="49"/>
                  <a:pt x="59" y="49"/>
                </a:cubicBezTo>
                <a:cubicBezTo>
                  <a:pt x="50" y="49"/>
                  <a:pt x="43" y="56"/>
                  <a:pt x="43" y="65"/>
                </a:cubicBezTo>
                <a:cubicBezTo>
                  <a:pt x="0" y="65"/>
                  <a:pt x="0" y="65"/>
                  <a:pt x="0" y="65"/>
                </a:cubicBezTo>
              </a:path>
            </a:pathLst>
          </a:custGeom>
          <a:noFill/>
          <a:ln w="190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7" name="Freeform 46">
            <a:extLst>
              <a:ext uri="{FF2B5EF4-FFF2-40B4-BE49-F238E27FC236}">
                <a16:creationId xmlns:a16="http://schemas.microsoft.com/office/drawing/2014/main" id="{5D6AF747-A44D-4A80-B4F9-DF9C9CD605A9}"/>
              </a:ext>
            </a:extLst>
          </p:cNvPr>
          <p:cNvSpPr>
            <a:spLocks/>
          </p:cNvSpPr>
          <p:nvPr userDrawn="1"/>
        </p:nvSpPr>
        <p:spPr bwMode="auto">
          <a:xfrm>
            <a:off x="7301721" y="4718128"/>
            <a:ext cx="664297" cy="192607"/>
          </a:xfrm>
          <a:custGeom>
            <a:avLst/>
            <a:gdLst>
              <a:gd name="T0" fmla="*/ 0 w 337"/>
              <a:gd name="T1" fmla="*/ 39 h 98"/>
              <a:gd name="T2" fmla="*/ 63 w 337"/>
              <a:gd name="T3" fmla="*/ 39 h 98"/>
              <a:gd name="T4" fmla="*/ 138 w 337"/>
              <a:gd name="T5" fmla="*/ 0 h 98"/>
              <a:gd name="T6" fmla="*/ 221 w 337"/>
              <a:gd name="T7" fmla="*/ 56 h 98"/>
              <a:gd name="T8" fmla="*/ 232 w 337"/>
              <a:gd name="T9" fmla="*/ 55 h 98"/>
              <a:gd name="T10" fmla="*/ 300 w 337"/>
              <a:gd name="T11" fmla="*/ 97 h 98"/>
              <a:gd name="T12" fmla="*/ 317 w 337"/>
              <a:gd name="T13" fmla="*/ 95 h 98"/>
              <a:gd name="T14" fmla="*/ 337 w 337"/>
              <a:gd name="T15" fmla="*/ 98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7" h="98">
                <a:moveTo>
                  <a:pt x="0" y="39"/>
                </a:moveTo>
                <a:cubicBezTo>
                  <a:pt x="63" y="39"/>
                  <a:pt x="63" y="39"/>
                  <a:pt x="63" y="39"/>
                </a:cubicBezTo>
                <a:cubicBezTo>
                  <a:pt x="79" y="15"/>
                  <a:pt x="107" y="0"/>
                  <a:pt x="138" y="0"/>
                </a:cubicBezTo>
                <a:cubicBezTo>
                  <a:pt x="175" y="0"/>
                  <a:pt x="208" y="23"/>
                  <a:pt x="221" y="56"/>
                </a:cubicBezTo>
                <a:cubicBezTo>
                  <a:pt x="225" y="55"/>
                  <a:pt x="229" y="55"/>
                  <a:pt x="232" y="55"/>
                </a:cubicBezTo>
                <a:cubicBezTo>
                  <a:pt x="262" y="55"/>
                  <a:pt x="288" y="72"/>
                  <a:pt x="300" y="97"/>
                </a:cubicBezTo>
                <a:cubicBezTo>
                  <a:pt x="305" y="96"/>
                  <a:pt x="311" y="95"/>
                  <a:pt x="317" y="95"/>
                </a:cubicBezTo>
                <a:cubicBezTo>
                  <a:pt x="324" y="95"/>
                  <a:pt x="331" y="96"/>
                  <a:pt x="337" y="98"/>
                </a:cubicBezTo>
              </a:path>
            </a:pathLst>
          </a:custGeom>
          <a:noFill/>
          <a:ln w="190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358" name="Group 357">
            <a:extLst>
              <a:ext uri="{FF2B5EF4-FFF2-40B4-BE49-F238E27FC236}">
                <a16:creationId xmlns:a16="http://schemas.microsoft.com/office/drawing/2014/main" id="{AEB8CBAD-DBDD-42A3-BBE8-0BF8B26D8DC4}"/>
              </a:ext>
            </a:extLst>
          </p:cNvPr>
          <p:cNvGrpSpPr/>
          <p:nvPr userDrawn="1"/>
        </p:nvGrpSpPr>
        <p:grpSpPr>
          <a:xfrm>
            <a:off x="7474731" y="5012976"/>
            <a:ext cx="4046767" cy="1021834"/>
            <a:chOff x="7474731" y="4965823"/>
            <a:chExt cx="4046767" cy="1021834"/>
          </a:xfrm>
        </p:grpSpPr>
        <p:sp>
          <p:nvSpPr>
            <p:cNvPr id="384" name="Freeform 36">
              <a:extLst>
                <a:ext uri="{FF2B5EF4-FFF2-40B4-BE49-F238E27FC236}">
                  <a16:creationId xmlns:a16="http://schemas.microsoft.com/office/drawing/2014/main" id="{7DF868EE-3DD2-4729-958F-5979FB9F5891}"/>
                </a:ext>
              </a:extLst>
            </p:cNvPr>
            <p:cNvSpPr>
              <a:spLocks/>
            </p:cNvSpPr>
            <p:nvPr userDrawn="1"/>
          </p:nvSpPr>
          <p:spPr bwMode="auto">
            <a:xfrm>
              <a:off x="7861071" y="5217283"/>
              <a:ext cx="3510504" cy="770374"/>
            </a:xfrm>
            <a:custGeom>
              <a:avLst/>
              <a:gdLst>
                <a:gd name="T0" fmla="*/ 1477 w 1518"/>
                <a:gd name="T1" fmla="*/ 103 h 334"/>
                <a:gd name="T2" fmla="*/ 1350 w 1518"/>
                <a:gd name="T3" fmla="*/ 103 h 334"/>
                <a:gd name="T4" fmla="*/ 1325 w 1518"/>
                <a:gd name="T5" fmla="*/ 78 h 334"/>
                <a:gd name="T6" fmla="*/ 1321 w 1518"/>
                <a:gd name="T7" fmla="*/ 79 h 334"/>
                <a:gd name="T8" fmla="*/ 1321 w 1518"/>
                <a:gd name="T9" fmla="*/ 78 h 334"/>
                <a:gd name="T10" fmla="*/ 1271 w 1518"/>
                <a:gd name="T11" fmla="*/ 22 h 334"/>
                <a:gd name="T12" fmla="*/ 1216 w 1518"/>
                <a:gd name="T13" fmla="*/ 57 h 334"/>
                <a:gd name="T14" fmla="*/ 1205 w 1518"/>
                <a:gd name="T15" fmla="*/ 56 h 334"/>
                <a:gd name="T16" fmla="*/ 1159 w 1518"/>
                <a:gd name="T17" fmla="*/ 92 h 334"/>
                <a:gd name="T18" fmla="*/ 1125 w 1518"/>
                <a:gd name="T19" fmla="*/ 80 h 334"/>
                <a:gd name="T20" fmla="*/ 1076 w 1518"/>
                <a:gd name="T21" fmla="*/ 113 h 334"/>
                <a:gd name="T22" fmla="*/ 1070 w 1518"/>
                <a:gd name="T23" fmla="*/ 112 h 334"/>
                <a:gd name="T24" fmla="*/ 1030 w 1518"/>
                <a:gd name="T25" fmla="*/ 137 h 334"/>
                <a:gd name="T26" fmla="*/ 1020 w 1518"/>
                <a:gd name="T27" fmla="*/ 136 h 334"/>
                <a:gd name="T28" fmla="*/ 1010 w 1518"/>
                <a:gd name="T29" fmla="*/ 136 h 334"/>
                <a:gd name="T30" fmla="*/ 969 w 1518"/>
                <a:gd name="T31" fmla="*/ 136 h 334"/>
                <a:gd name="T32" fmla="*/ 764 w 1518"/>
                <a:gd name="T33" fmla="*/ 136 h 334"/>
                <a:gd name="T34" fmla="*/ 750 w 1518"/>
                <a:gd name="T35" fmla="*/ 136 h 334"/>
                <a:gd name="T36" fmla="*/ 745 w 1518"/>
                <a:gd name="T37" fmla="*/ 136 h 334"/>
                <a:gd name="T38" fmla="*/ 728 w 1518"/>
                <a:gd name="T39" fmla="*/ 129 h 334"/>
                <a:gd name="T40" fmla="*/ 726 w 1518"/>
                <a:gd name="T41" fmla="*/ 129 h 334"/>
                <a:gd name="T42" fmla="*/ 692 w 1518"/>
                <a:gd name="T43" fmla="*/ 105 h 334"/>
                <a:gd name="T44" fmla="*/ 658 w 1518"/>
                <a:gd name="T45" fmla="*/ 132 h 334"/>
                <a:gd name="T46" fmla="*/ 646 w 1518"/>
                <a:gd name="T47" fmla="*/ 129 h 334"/>
                <a:gd name="T48" fmla="*/ 622 w 1518"/>
                <a:gd name="T49" fmla="*/ 149 h 334"/>
                <a:gd name="T50" fmla="*/ 617 w 1518"/>
                <a:gd name="T51" fmla="*/ 148 h 334"/>
                <a:gd name="T52" fmla="*/ 603 w 1518"/>
                <a:gd name="T53" fmla="*/ 162 h 334"/>
                <a:gd name="T54" fmla="*/ 581 w 1518"/>
                <a:gd name="T55" fmla="*/ 162 h 334"/>
                <a:gd name="T56" fmla="*/ 531 w 1518"/>
                <a:gd name="T57" fmla="*/ 162 h 334"/>
                <a:gd name="T58" fmla="*/ 515 w 1518"/>
                <a:gd name="T59" fmla="*/ 146 h 334"/>
                <a:gd name="T60" fmla="*/ 513 w 1518"/>
                <a:gd name="T61" fmla="*/ 146 h 334"/>
                <a:gd name="T62" fmla="*/ 513 w 1518"/>
                <a:gd name="T63" fmla="*/ 146 h 334"/>
                <a:gd name="T64" fmla="*/ 482 w 1518"/>
                <a:gd name="T65" fmla="*/ 111 h 334"/>
                <a:gd name="T66" fmla="*/ 459 w 1518"/>
                <a:gd name="T67" fmla="*/ 116 h 334"/>
                <a:gd name="T68" fmla="*/ 459 w 1518"/>
                <a:gd name="T69" fmla="*/ 116 h 334"/>
                <a:gd name="T70" fmla="*/ 440 w 1518"/>
                <a:gd name="T71" fmla="*/ 106 h 334"/>
                <a:gd name="T72" fmla="*/ 425 w 1518"/>
                <a:gd name="T73" fmla="*/ 111 h 334"/>
                <a:gd name="T74" fmla="*/ 390 w 1518"/>
                <a:gd name="T75" fmla="*/ 88 h 334"/>
                <a:gd name="T76" fmla="*/ 360 w 1518"/>
                <a:gd name="T77" fmla="*/ 103 h 334"/>
                <a:gd name="T78" fmla="*/ 306 w 1518"/>
                <a:gd name="T79" fmla="*/ 103 h 334"/>
                <a:gd name="T80" fmla="*/ 281 w 1518"/>
                <a:gd name="T81" fmla="*/ 103 h 334"/>
                <a:gd name="T82" fmla="*/ 255 w 1518"/>
                <a:gd name="T83" fmla="*/ 77 h 334"/>
                <a:gd name="T84" fmla="*/ 246 w 1518"/>
                <a:gd name="T85" fmla="*/ 79 h 334"/>
                <a:gd name="T86" fmla="*/ 203 w 1518"/>
                <a:gd name="T87" fmla="*/ 43 h 334"/>
                <a:gd name="T88" fmla="*/ 181 w 1518"/>
                <a:gd name="T89" fmla="*/ 49 h 334"/>
                <a:gd name="T90" fmla="*/ 118 w 1518"/>
                <a:gd name="T91" fmla="*/ 0 h 334"/>
                <a:gd name="T92" fmla="*/ 57 w 1518"/>
                <a:gd name="T93" fmla="*/ 43 h 334"/>
                <a:gd name="T94" fmla="*/ 54 w 1518"/>
                <a:gd name="T95" fmla="*/ 43 h 334"/>
                <a:gd name="T96" fmla="*/ 23 w 1518"/>
                <a:gd name="T97" fmla="*/ 55 h 334"/>
                <a:gd name="T98" fmla="*/ 22 w 1518"/>
                <a:gd name="T99" fmla="*/ 133 h 334"/>
                <a:gd name="T100" fmla="*/ 23 w 1518"/>
                <a:gd name="T101" fmla="*/ 134 h 334"/>
                <a:gd name="T102" fmla="*/ 266 w 1518"/>
                <a:gd name="T103" fmla="*/ 275 h 334"/>
                <a:gd name="T104" fmla="*/ 841 w 1518"/>
                <a:gd name="T105" fmla="*/ 334 h 334"/>
                <a:gd name="T106" fmla="*/ 1247 w 1518"/>
                <a:gd name="T107" fmla="*/ 236 h 334"/>
                <a:gd name="T108" fmla="*/ 1412 w 1518"/>
                <a:gd name="T109" fmla="*/ 175 h 334"/>
                <a:gd name="T110" fmla="*/ 1518 w 1518"/>
                <a:gd name="T111" fmla="*/ 103 h 334"/>
                <a:gd name="T112" fmla="*/ 1477 w 1518"/>
                <a:gd name="T113" fmla="*/ 10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8" h="334">
                  <a:moveTo>
                    <a:pt x="1477" y="103"/>
                  </a:moveTo>
                  <a:cubicBezTo>
                    <a:pt x="1350" y="103"/>
                    <a:pt x="1350" y="103"/>
                    <a:pt x="1350" y="103"/>
                  </a:cubicBezTo>
                  <a:cubicBezTo>
                    <a:pt x="1350" y="89"/>
                    <a:pt x="1339" y="78"/>
                    <a:pt x="1325" y="78"/>
                  </a:cubicBezTo>
                  <a:cubicBezTo>
                    <a:pt x="1324" y="78"/>
                    <a:pt x="1323" y="78"/>
                    <a:pt x="1321" y="79"/>
                  </a:cubicBezTo>
                  <a:cubicBezTo>
                    <a:pt x="1321" y="78"/>
                    <a:pt x="1321" y="78"/>
                    <a:pt x="1321" y="78"/>
                  </a:cubicBezTo>
                  <a:cubicBezTo>
                    <a:pt x="1322" y="49"/>
                    <a:pt x="1300" y="24"/>
                    <a:pt x="1271" y="22"/>
                  </a:cubicBezTo>
                  <a:cubicBezTo>
                    <a:pt x="1246" y="20"/>
                    <a:pt x="1224" y="35"/>
                    <a:pt x="1216" y="57"/>
                  </a:cubicBezTo>
                  <a:cubicBezTo>
                    <a:pt x="1213" y="56"/>
                    <a:pt x="1209" y="56"/>
                    <a:pt x="1205" y="56"/>
                  </a:cubicBezTo>
                  <a:cubicBezTo>
                    <a:pt x="1183" y="56"/>
                    <a:pt x="1164" y="71"/>
                    <a:pt x="1159" y="92"/>
                  </a:cubicBezTo>
                  <a:cubicBezTo>
                    <a:pt x="1150" y="85"/>
                    <a:pt x="1138" y="80"/>
                    <a:pt x="1125" y="80"/>
                  </a:cubicBezTo>
                  <a:cubicBezTo>
                    <a:pt x="1103" y="80"/>
                    <a:pt x="1084" y="94"/>
                    <a:pt x="1076" y="113"/>
                  </a:cubicBezTo>
                  <a:cubicBezTo>
                    <a:pt x="1074" y="113"/>
                    <a:pt x="1072" y="112"/>
                    <a:pt x="1070" y="112"/>
                  </a:cubicBezTo>
                  <a:cubicBezTo>
                    <a:pt x="1052" y="112"/>
                    <a:pt x="1037" y="123"/>
                    <a:pt x="1030" y="137"/>
                  </a:cubicBezTo>
                  <a:cubicBezTo>
                    <a:pt x="1027" y="136"/>
                    <a:pt x="1023" y="136"/>
                    <a:pt x="1020" y="136"/>
                  </a:cubicBezTo>
                  <a:cubicBezTo>
                    <a:pt x="1010" y="136"/>
                    <a:pt x="1010" y="136"/>
                    <a:pt x="1010" y="136"/>
                  </a:cubicBezTo>
                  <a:cubicBezTo>
                    <a:pt x="969" y="136"/>
                    <a:pt x="969" y="136"/>
                    <a:pt x="969" y="136"/>
                  </a:cubicBezTo>
                  <a:cubicBezTo>
                    <a:pt x="764" y="136"/>
                    <a:pt x="764" y="136"/>
                    <a:pt x="764" y="136"/>
                  </a:cubicBezTo>
                  <a:cubicBezTo>
                    <a:pt x="750" y="136"/>
                    <a:pt x="750" y="136"/>
                    <a:pt x="750" y="136"/>
                  </a:cubicBezTo>
                  <a:cubicBezTo>
                    <a:pt x="745" y="136"/>
                    <a:pt x="745" y="136"/>
                    <a:pt x="745" y="136"/>
                  </a:cubicBezTo>
                  <a:cubicBezTo>
                    <a:pt x="741" y="131"/>
                    <a:pt x="735" y="129"/>
                    <a:pt x="728" y="129"/>
                  </a:cubicBezTo>
                  <a:cubicBezTo>
                    <a:pt x="727" y="129"/>
                    <a:pt x="727" y="129"/>
                    <a:pt x="726" y="129"/>
                  </a:cubicBezTo>
                  <a:cubicBezTo>
                    <a:pt x="721" y="115"/>
                    <a:pt x="708" y="105"/>
                    <a:pt x="692" y="105"/>
                  </a:cubicBezTo>
                  <a:cubicBezTo>
                    <a:pt x="676" y="105"/>
                    <a:pt x="662" y="117"/>
                    <a:pt x="658" y="132"/>
                  </a:cubicBezTo>
                  <a:cubicBezTo>
                    <a:pt x="654" y="130"/>
                    <a:pt x="650" y="129"/>
                    <a:pt x="646" y="129"/>
                  </a:cubicBezTo>
                  <a:cubicBezTo>
                    <a:pt x="634" y="129"/>
                    <a:pt x="624" y="137"/>
                    <a:pt x="622" y="149"/>
                  </a:cubicBezTo>
                  <a:cubicBezTo>
                    <a:pt x="621" y="148"/>
                    <a:pt x="619" y="148"/>
                    <a:pt x="617" y="148"/>
                  </a:cubicBezTo>
                  <a:cubicBezTo>
                    <a:pt x="609" y="148"/>
                    <a:pt x="603" y="154"/>
                    <a:pt x="603" y="162"/>
                  </a:cubicBezTo>
                  <a:cubicBezTo>
                    <a:pt x="581" y="162"/>
                    <a:pt x="581" y="162"/>
                    <a:pt x="581" y="162"/>
                  </a:cubicBezTo>
                  <a:cubicBezTo>
                    <a:pt x="531" y="162"/>
                    <a:pt x="531" y="162"/>
                    <a:pt x="531" y="162"/>
                  </a:cubicBezTo>
                  <a:cubicBezTo>
                    <a:pt x="531" y="153"/>
                    <a:pt x="524" y="146"/>
                    <a:pt x="515" y="146"/>
                  </a:cubicBezTo>
                  <a:cubicBezTo>
                    <a:pt x="514" y="146"/>
                    <a:pt x="514" y="146"/>
                    <a:pt x="513" y="146"/>
                  </a:cubicBezTo>
                  <a:cubicBezTo>
                    <a:pt x="513" y="146"/>
                    <a:pt x="513" y="146"/>
                    <a:pt x="513" y="146"/>
                  </a:cubicBezTo>
                  <a:cubicBezTo>
                    <a:pt x="513" y="128"/>
                    <a:pt x="500" y="113"/>
                    <a:pt x="482" y="111"/>
                  </a:cubicBezTo>
                  <a:cubicBezTo>
                    <a:pt x="474" y="110"/>
                    <a:pt x="466" y="112"/>
                    <a:pt x="459" y="116"/>
                  </a:cubicBezTo>
                  <a:cubicBezTo>
                    <a:pt x="459" y="116"/>
                    <a:pt x="459" y="116"/>
                    <a:pt x="459" y="116"/>
                  </a:cubicBezTo>
                  <a:cubicBezTo>
                    <a:pt x="455" y="110"/>
                    <a:pt x="448" y="106"/>
                    <a:pt x="440" y="106"/>
                  </a:cubicBezTo>
                  <a:cubicBezTo>
                    <a:pt x="434" y="106"/>
                    <a:pt x="429" y="108"/>
                    <a:pt x="425" y="111"/>
                  </a:cubicBezTo>
                  <a:cubicBezTo>
                    <a:pt x="419" y="97"/>
                    <a:pt x="406" y="88"/>
                    <a:pt x="390" y="88"/>
                  </a:cubicBezTo>
                  <a:cubicBezTo>
                    <a:pt x="378" y="88"/>
                    <a:pt x="367" y="94"/>
                    <a:pt x="360" y="103"/>
                  </a:cubicBezTo>
                  <a:cubicBezTo>
                    <a:pt x="306" y="103"/>
                    <a:pt x="306" y="103"/>
                    <a:pt x="306" y="103"/>
                  </a:cubicBezTo>
                  <a:cubicBezTo>
                    <a:pt x="281" y="103"/>
                    <a:pt x="281" y="103"/>
                    <a:pt x="281" y="103"/>
                  </a:cubicBezTo>
                  <a:cubicBezTo>
                    <a:pt x="281" y="89"/>
                    <a:pt x="269" y="77"/>
                    <a:pt x="255" y="77"/>
                  </a:cubicBezTo>
                  <a:cubicBezTo>
                    <a:pt x="252" y="77"/>
                    <a:pt x="249" y="78"/>
                    <a:pt x="246" y="79"/>
                  </a:cubicBezTo>
                  <a:cubicBezTo>
                    <a:pt x="243" y="58"/>
                    <a:pt x="225" y="43"/>
                    <a:pt x="203" y="43"/>
                  </a:cubicBezTo>
                  <a:cubicBezTo>
                    <a:pt x="195" y="43"/>
                    <a:pt x="188" y="45"/>
                    <a:pt x="181" y="49"/>
                  </a:cubicBezTo>
                  <a:cubicBezTo>
                    <a:pt x="174" y="21"/>
                    <a:pt x="149" y="0"/>
                    <a:pt x="118" y="0"/>
                  </a:cubicBezTo>
                  <a:cubicBezTo>
                    <a:pt x="90" y="0"/>
                    <a:pt x="66" y="18"/>
                    <a:pt x="57" y="43"/>
                  </a:cubicBezTo>
                  <a:cubicBezTo>
                    <a:pt x="56" y="43"/>
                    <a:pt x="55" y="43"/>
                    <a:pt x="54" y="43"/>
                  </a:cubicBezTo>
                  <a:cubicBezTo>
                    <a:pt x="42" y="43"/>
                    <a:pt x="31" y="47"/>
                    <a:pt x="23" y="55"/>
                  </a:cubicBezTo>
                  <a:cubicBezTo>
                    <a:pt x="0" y="76"/>
                    <a:pt x="0" y="112"/>
                    <a:pt x="22" y="133"/>
                  </a:cubicBezTo>
                  <a:cubicBezTo>
                    <a:pt x="23" y="134"/>
                    <a:pt x="23" y="134"/>
                    <a:pt x="23" y="134"/>
                  </a:cubicBezTo>
                  <a:cubicBezTo>
                    <a:pt x="266" y="275"/>
                    <a:pt x="266" y="275"/>
                    <a:pt x="266" y="275"/>
                  </a:cubicBezTo>
                  <a:cubicBezTo>
                    <a:pt x="841" y="334"/>
                    <a:pt x="841" y="334"/>
                    <a:pt x="841" y="334"/>
                  </a:cubicBezTo>
                  <a:cubicBezTo>
                    <a:pt x="1247" y="236"/>
                    <a:pt x="1247" y="236"/>
                    <a:pt x="1247" y="236"/>
                  </a:cubicBezTo>
                  <a:cubicBezTo>
                    <a:pt x="1412" y="175"/>
                    <a:pt x="1412" y="175"/>
                    <a:pt x="1412" y="175"/>
                  </a:cubicBezTo>
                  <a:cubicBezTo>
                    <a:pt x="1518" y="103"/>
                    <a:pt x="1518" y="103"/>
                    <a:pt x="1518" y="103"/>
                  </a:cubicBezTo>
                  <a:lnTo>
                    <a:pt x="1477" y="103"/>
                  </a:lnTo>
                  <a:close/>
                </a:path>
              </a:pathLst>
            </a:custGeom>
            <a:solidFill>
              <a:srgbClr val="51154B"/>
            </a:solidFill>
            <a:ln>
              <a:noFill/>
            </a:ln>
          </p:spPr>
          <p:txBody>
            <a:bodyPr vert="horz" wrap="square" lIns="91440" tIns="45720" rIns="91440" bIns="45720" numCol="1" anchor="t" anchorCtr="0" compatLnSpc="1">
              <a:prstTxWarp prst="textNoShape">
                <a:avLst/>
              </a:prstTxWarp>
            </a:bodyPr>
            <a:lstStyle/>
            <a:p>
              <a:endParaRPr lang="en-GB"/>
            </a:p>
          </p:txBody>
        </p:sp>
        <p:sp>
          <p:nvSpPr>
            <p:cNvPr id="60" name="Freeform 36">
              <a:extLst>
                <a:ext uri="{FF2B5EF4-FFF2-40B4-BE49-F238E27FC236}">
                  <a16:creationId xmlns:a16="http://schemas.microsoft.com/office/drawing/2014/main" id="{F266EBA9-A7AB-4756-B8EC-65AF62FD14EA}"/>
                </a:ext>
              </a:extLst>
            </p:cNvPr>
            <p:cNvSpPr>
              <a:spLocks/>
            </p:cNvSpPr>
            <p:nvPr userDrawn="1"/>
          </p:nvSpPr>
          <p:spPr bwMode="auto">
            <a:xfrm>
              <a:off x="7861071" y="4965823"/>
              <a:ext cx="3510504" cy="770374"/>
            </a:xfrm>
            <a:custGeom>
              <a:avLst/>
              <a:gdLst>
                <a:gd name="T0" fmla="*/ 1477 w 1518"/>
                <a:gd name="T1" fmla="*/ 103 h 334"/>
                <a:gd name="T2" fmla="*/ 1350 w 1518"/>
                <a:gd name="T3" fmla="*/ 103 h 334"/>
                <a:gd name="T4" fmla="*/ 1325 w 1518"/>
                <a:gd name="T5" fmla="*/ 78 h 334"/>
                <a:gd name="T6" fmla="*/ 1321 w 1518"/>
                <a:gd name="T7" fmla="*/ 79 h 334"/>
                <a:gd name="T8" fmla="*/ 1321 w 1518"/>
                <a:gd name="T9" fmla="*/ 78 h 334"/>
                <a:gd name="T10" fmla="*/ 1271 w 1518"/>
                <a:gd name="T11" fmla="*/ 22 h 334"/>
                <a:gd name="T12" fmla="*/ 1216 w 1518"/>
                <a:gd name="T13" fmla="*/ 57 h 334"/>
                <a:gd name="T14" fmla="*/ 1205 w 1518"/>
                <a:gd name="T15" fmla="*/ 56 h 334"/>
                <a:gd name="T16" fmla="*/ 1159 w 1518"/>
                <a:gd name="T17" fmla="*/ 92 h 334"/>
                <a:gd name="T18" fmla="*/ 1125 w 1518"/>
                <a:gd name="T19" fmla="*/ 80 h 334"/>
                <a:gd name="T20" fmla="*/ 1076 w 1518"/>
                <a:gd name="T21" fmla="*/ 113 h 334"/>
                <a:gd name="T22" fmla="*/ 1070 w 1518"/>
                <a:gd name="T23" fmla="*/ 112 h 334"/>
                <a:gd name="T24" fmla="*/ 1030 w 1518"/>
                <a:gd name="T25" fmla="*/ 137 h 334"/>
                <a:gd name="T26" fmla="*/ 1020 w 1518"/>
                <a:gd name="T27" fmla="*/ 136 h 334"/>
                <a:gd name="T28" fmla="*/ 1010 w 1518"/>
                <a:gd name="T29" fmla="*/ 136 h 334"/>
                <a:gd name="T30" fmla="*/ 969 w 1518"/>
                <a:gd name="T31" fmla="*/ 136 h 334"/>
                <a:gd name="T32" fmla="*/ 764 w 1518"/>
                <a:gd name="T33" fmla="*/ 136 h 334"/>
                <a:gd name="T34" fmla="*/ 750 w 1518"/>
                <a:gd name="T35" fmla="*/ 136 h 334"/>
                <a:gd name="T36" fmla="*/ 745 w 1518"/>
                <a:gd name="T37" fmla="*/ 136 h 334"/>
                <a:gd name="T38" fmla="*/ 728 w 1518"/>
                <a:gd name="T39" fmla="*/ 129 h 334"/>
                <a:gd name="T40" fmla="*/ 726 w 1518"/>
                <a:gd name="T41" fmla="*/ 129 h 334"/>
                <a:gd name="T42" fmla="*/ 692 w 1518"/>
                <a:gd name="T43" fmla="*/ 105 h 334"/>
                <a:gd name="T44" fmla="*/ 658 w 1518"/>
                <a:gd name="T45" fmla="*/ 132 h 334"/>
                <a:gd name="T46" fmla="*/ 646 w 1518"/>
                <a:gd name="T47" fmla="*/ 129 h 334"/>
                <a:gd name="T48" fmla="*/ 622 w 1518"/>
                <a:gd name="T49" fmla="*/ 149 h 334"/>
                <a:gd name="T50" fmla="*/ 617 w 1518"/>
                <a:gd name="T51" fmla="*/ 148 h 334"/>
                <a:gd name="T52" fmla="*/ 603 w 1518"/>
                <a:gd name="T53" fmla="*/ 162 h 334"/>
                <a:gd name="T54" fmla="*/ 581 w 1518"/>
                <a:gd name="T55" fmla="*/ 162 h 334"/>
                <a:gd name="T56" fmla="*/ 531 w 1518"/>
                <a:gd name="T57" fmla="*/ 162 h 334"/>
                <a:gd name="T58" fmla="*/ 515 w 1518"/>
                <a:gd name="T59" fmla="*/ 146 h 334"/>
                <a:gd name="T60" fmla="*/ 513 w 1518"/>
                <a:gd name="T61" fmla="*/ 146 h 334"/>
                <a:gd name="T62" fmla="*/ 513 w 1518"/>
                <a:gd name="T63" fmla="*/ 146 h 334"/>
                <a:gd name="T64" fmla="*/ 482 w 1518"/>
                <a:gd name="T65" fmla="*/ 111 h 334"/>
                <a:gd name="T66" fmla="*/ 459 w 1518"/>
                <a:gd name="T67" fmla="*/ 116 h 334"/>
                <a:gd name="T68" fmla="*/ 459 w 1518"/>
                <a:gd name="T69" fmla="*/ 116 h 334"/>
                <a:gd name="T70" fmla="*/ 440 w 1518"/>
                <a:gd name="T71" fmla="*/ 106 h 334"/>
                <a:gd name="T72" fmla="*/ 425 w 1518"/>
                <a:gd name="T73" fmla="*/ 111 h 334"/>
                <a:gd name="T74" fmla="*/ 390 w 1518"/>
                <a:gd name="T75" fmla="*/ 88 h 334"/>
                <a:gd name="T76" fmla="*/ 360 w 1518"/>
                <a:gd name="T77" fmla="*/ 103 h 334"/>
                <a:gd name="T78" fmla="*/ 306 w 1518"/>
                <a:gd name="T79" fmla="*/ 103 h 334"/>
                <a:gd name="T80" fmla="*/ 281 w 1518"/>
                <a:gd name="T81" fmla="*/ 103 h 334"/>
                <a:gd name="T82" fmla="*/ 255 w 1518"/>
                <a:gd name="T83" fmla="*/ 77 h 334"/>
                <a:gd name="T84" fmla="*/ 246 w 1518"/>
                <a:gd name="T85" fmla="*/ 79 h 334"/>
                <a:gd name="T86" fmla="*/ 203 w 1518"/>
                <a:gd name="T87" fmla="*/ 43 h 334"/>
                <a:gd name="T88" fmla="*/ 181 w 1518"/>
                <a:gd name="T89" fmla="*/ 49 h 334"/>
                <a:gd name="T90" fmla="*/ 118 w 1518"/>
                <a:gd name="T91" fmla="*/ 0 h 334"/>
                <a:gd name="T92" fmla="*/ 57 w 1518"/>
                <a:gd name="T93" fmla="*/ 43 h 334"/>
                <a:gd name="T94" fmla="*/ 54 w 1518"/>
                <a:gd name="T95" fmla="*/ 43 h 334"/>
                <a:gd name="T96" fmla="*/ 23 w 1518"/>
                <a:gd name="T97" fmla="*/ 55 h 334"/>
                <a:gd name="T98" fmla="*/ 22 w 1518"/>
                <a:gd name="T99" fmla="*/ 133 h 334"/>
                <a:gd name="T100" fmla="*/ 23 w 1518"/>
                <a:gd name="T101" fmla="*/ 134 h 334"/>
                <a:gd name="T102" fmla="*/ 266 w 1518"/>
                <a:gd name="T103" fmla="*/ 275 h 334"/>
                <a:gd name="T104" fmla="*/ 841 w 1518"/>
                <a:gd name="T105" fmla="*/ 334 h 334"/>
                <a:gd name="T106" fmla="*/ 1247 w 1518"/>
                <a:gd name="T107" fmla="*/ 236 h 334"/>
                <a:gd name="T108" fmla="*/ 1412 w 1518"/>
                <a:gd name="T109" fmla="*/ 175 h 334"/>
                <a:gd name="T110" fmla="*/ 1518 w 1518"/>
                <a:gd name="T111" fmla="*/ 103 h 334"/>
                <a:gd name="T112" fmla="*/ 1477 w 1518"/>
                <a:gd name="T113" fmla="*/ 10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8" h="334">
                  <a:moveTo>
                    <a:pt x="1477" y="103"/>
                  </a:moveTo>
                  <a:cubicBezTo>
                    <a:pt x="1350" y="103"/>
                    <a:pt x="1350" y="103"/>
                    <a:pt x="1350" y="103"/>
                  </a:cubicBezTo>
                  <a:cubicBezTo>
                    <a:pt x="1350" y="89"/>
                    <a:pt x="1339" y="78"/>
                    <a:pt x="1325" y="78"/>
                  </a:cubicBezTo>
                  <a:cubicBezTo>
                    <a:pt x="1324" y="78"/>
                    <a:pt x="1323" y="78"/>
                    <a:pt x="1321" y="79"/>
                  </a:cubicBezTo>
                  <a:cubicBezTo>
                    <a:pt x="1321" y="78"/>
                    <a:pt x="1321" y="78"/>
                    <a:pt x="1321" y="78"/>
                  </a:cubicBezTo>
                  <a:cubicBezTo>
                    <a:pt x="1322" y="49"/>
                    <a:pt x="1300" y="24"/>
                    <a:pt x="1271" y="22"/>
                  </a:cubicBezTo>
                  <a:cubicBezTo>
                    <a:pt x="1246" y="20"/>
                    <a:pt x="1224" y="35"/>
                    <a:pt x="1216" y="57"/>
                  </a:cubicBezTo>
                  <a:cubicBezTo>
                    <a:pt x="1213" y="56"/>
                    <a:pt x="1209" y="56"/>
                    <a:pt x="1205" y="56"/>
                  </a:cubicBezTo>
                  <a:cubicBezTo>
                    <a:pt x="1183" y="56"/>
                    <a:pt x="1164" y="71"/>
                    <a:pt x="1159" y="92"/>
                  </a:cubicBezTo>
                  <a:cubicBezTo>
                    <a:pt x="1150" y="85"/>
                    <a:pt x="1138" y="80"/>
                    <a:pt x="1125" y="80"/>
                  </a:cubicBezTo>
                  <a:cubicBezTo>
                    <a:pt x="1103" y="80"/>
                    <a:pt x="1084" y="94"/>
                    <a:pt x="1076" y="113"/>
                  </a:cubicBezTo>
                  <a:cubicBezTo>
                    <a:pt x="1074" y="113"/>
                    <a:pt x="1072" y="112"/>
                    <a:pt x="1070" y="112"/>
                  </a:cubicBezTo>
                  <a:cubicBezTo>
                    <a:pt x="1052" y="112"/>
                    <a:pt x="1037" y="123"/>
                    <a:pt x="1030" y="137"/>
                  </a:cubicBezTo>
                  <a:cubicBezTo>
                    <a:pt x="1027" y="136"/>
                    <a:pt x="1023" y="136"/>
                    <a:pt x="1020" y="136"/>
                  </a:cubicBezTo>
                  <a:cubicBezTo>
                    <a:pt x="1010" y="136"/>
                    <a:pt x="1010" y="136"/>
                    <a:pt x="1010" y="136"/>
                  </a:cubicBezTo>
                  <a:cubicBezTo>
                    <a:pt x="969" y="136"/>
                    <a:pt x="969" y="136"/>
                    <a:pt x="969" y="136"/>
                  </a:cubicBezTo>
                  <a:cubicBezTo>
                    <a:pt x="764" y="136"/>
                    <a:pt x="764" y="136"/>
                    <a:pt x="764" y="136"/>
                  </a:cubicBezTo>
                  <a:cubicBezTo>
                    <a:pt x="750" y="136"/>
                    <a:pt x="750" y="136"/>
                    <a:pt x="750" y="136"/>
                  </a:cubicBezTo>
                  <a:cubicBezTo>
                    <a:pt x="745" y="136"/>
                    <a:pt x="745" y="136"/>
                    <a:pt x="745" y="136"/>
                  </a:cubicBezTo>
                  <a:cubicBezTo>
                    <a:pt x="741" y="131"/>
                    <a:pt x="735" y="129"/>
                    <a:pt x="728" y="129"/>
                  </a:cubicBezTo>
                  <a:cubicBezTo>
                    <a:pt x="727" y="129"/>
                    <a:pt x="727" y="129"/>
                    <a:pt x="726" y="129"/>
                  </a:cubicBezTo>
                  <a:cubicBezTo>
                    <a:pt x="721" y="115"/>
                    <a:pt x="708" y="105"/>
                    <a:pt x="692" y="105"/>
                  </a:cubicBezTo>
                  <a:cubicBezTo>
                    <a:pt x="676" y="105"/>
                    <a:pt x="662" y="117"/>
                    <a:pt x="658" y="132"/>
                  </a:cubicBezTo>
                  <a:cubicBezTo>
                    <a:pt x="654" y="130"/>
                    <a:pt x="650" y="129"/>
                    <a:pt x="646" y="129"/>
                  </a:cubicBezTo>
                  <a:cubicBezTo>
                    <a:pt x="634" y="129"/>
                    <a:pt x="624" y="137"/>
                    <a:pt x="622" y="149"/>
                  </a:cubicBezTo>
                  <a:cubicBezTo>
                    <a:pt x="621" y="148"/>
                    <a:pt x="619" y="148"/>
                    <a:pt x="617" y="148"/>
                  </a:cubicBezTo>
                  <a:cubicBezTo>
                    <a:pt x="609" y="148"/>
                    <a:pt x="603" y="154"/>
                    <a:pt x="603" y="162"/>
                  </a:cubicBezTo>
                  <a:cubicBezTo>
                    <a:pt x="581" y="162"/>
                    <a:pt x="581" y="162"/>
                    <a:pt x="581" y="162"/>
                  </a:cubicBezTo>
                  <a:cubicBezTo>
                    <a:pt x="531" y="162"/>
                    <a:pt x="531" y="162"/>
                    <a:pt x="531" y="162"/>
                  </a:cubicBezTo>
                  <a:cubicBezTo>
                    <a:pt x="531" y="153"/>
                    <a:pt x="524" y="146"/>
                    <a:pt x="515" y="146"/>
                  </a:cubicBezTo>
                  <a:cubicBezTo>
                    <a:pt x="514" y="146"/>
                    <a:pt x="514" y="146"/>
                    <a:pt x="513" y="146"/>
                  </a:cubicBezTo>
                  <a:cubicBezTo>
                    <a:pt x="513" y="146"/>
                    <a:pt x="513" y="146"/>
                    <a:pt x="513" y="146"/>
                  </a:cubicBezTo>
                  <a:cubicBezTo>
                    <a:pt x="513" y="128"/>
                    <a:pt x="500" y="113"/>
                    <a:pt x="482" y="111"/>
                  </a:cubicBezTo>
                  <a:cubicBezTo>
                    <a:pt x="474" y="110"/>
                    <a:pt x="466" y="112"/>
                    <a:pt x="459" y="116"/>
                  </a:cubicBezTo>
                  <a:cubicBezTo>
                    <a:pt x="459" y="116"/>
                    <a:pt x="459" y="116"/>
                    <a:pt x="459" y="116"/>
                  </a:cubicBezTo>
                  <a:cubicBezTo>
                    <a:pt x="455" y="110"/>
                    <a:pt x="448" y="106"/>
                    <a:pt x="440" y="106"/>
                  </a:cubicBezTo>
                  <a:cubicBezTo>
                    <a:pt x="434" y="106"/>
                    <a:pt x="429" y="108"/>
                    <a:pt x="425" y="111"/>
                  </a:cubicBezTo>
                  <a:cubicBezTo>
                    <a:pt x="419" y="97"/>
                    <a:pt x="406" y="88"/>
                    <a:pt x="390" y="88"/>
                  </a:cubicBezTo>
                  <a:cubicBezTo>
                    <a:pt x="378" y="88"/>
                    <a:pt x="367" y="94"/>
                    <a:pt x="360" y="103"/>
                  </a:cubicBezTo>
                  <a:cubicBezTo>
                    <a:pt x="306" y="103"/>
                    <a:pt x="306" y="103"/>
                    <a:pt x="306" y="103"/>
                  </a:cubicBezTo>
                  <a:cubicBezTo>
                    <a:pt x="281" y="103"/>
                    <a:pt x="281" y="103"/>
                    <a:pt x="281" y="103"/>
                  </a:cubicBezTo>
                  <a:cubicBezTo>
                    <a:pt x="281" y="89"/>
                    <a:pt x="269" y="77"/>
                    <a:pt x="255" y="77"/>
                  </a:cubicBezTo>
                  <a:cubicBezTo>
                    <a:pt x="252" y="77"/>
                    <a:pt x="249" y="78"/>
                    <a:pt x="246" y="79"/>
                  </a:cubicBezTo>
                  <a:cubicBezTo>
                    <a:pt x="243" y="58"/>
                    <a:pt x="225" y="43"/>
                    <a:pt x="203" y="43"/>
                  </a:cubicBezTo>
                  <a:cubicBezTo>
                    <a:pt x="195" y="43"/>
                    <a:pt x="188" y="45"/>
                    <a:pt x="181" y="49"/>
                  </a:cubicBezTo>
                  <a:cubicBezTo>
                    <a:pt x="174" y="21"/>
                    <a:pt x="149" y="0"/>
                    <a:pt x="118" y="0"/>
                  </a:cubicBezTo>
                  <a:cubicBezTo>
                    <a:pt x="90" y="0"/>
                    <a:pt x="66" y="18"/>
                    <a:pt x="57" y="43"/>
                  </a:cubicBezTo>
                  <a:cubicBezTo>
                    <a:pt x="56" y="43"/>
                    <a:pt x="55" y="43"/>
                    <a:pt x="54" y="43"/>
                  </a:cubicBezTo>
                  <a:cubicBezTo>
                    <a:pt x="42" y="43"/>
                    <a:pt x="31" y="47"/>
                    <a:pt x="23" y="55"/>
                  </a:cubicBezTo>
                  <a:cubicBezTo>
                    <a:pt x="0" y="76"/>
                    <a:pt x="0" y="112"/>
                    <a:pt x="22" y="133"/>
                  </a:cubicBezTo>
                  <a:cubicBezTo>
                    <a:pt x="23" y="134"/>
                    <a:pt x="23" y="134"/>
                    <a:pt x="23" y="134"/>
                  </a:cubicBezTo>
                  <a:cubicBezTo>
                    <a:pt x="266" y="275"/>
                    <a:pt x="266" y="275"/>
                    <a:pt x="266" y="275"/>
                  </a:cubicBezTo>
                  <a:cubicBezTo>
                    <a:pt x="841" y="334"/>
                    <a:pt x="841" y="334"/>
                    <a:pt x="841" y="334"/>
                  </a:cubicBezTo>
                  <a:cubicBezTo>
                    <a:pt x="1247" y="236"/>
                    <a:pt x="1247" y="236"/>
                    <a:pt x="1247" y="236"/>
                  </a:cubicBezTo>
                  <a:cubicBezTo>
                    <a:pt x="1412" y="175"/>
                    <a:pt x="1412" y="175"/>
                    <a:pt x="1412" y="175"/>
                  </a:cubicBezTo>
                  <a:cubicBezTo>
                    <a:pt x="1518" y="103"/>
                    <a:pt x="1518" y="103"/>
                    <a:pt x="1518" y="103"/>
                  </a:cubicBezTo>
                  <a:lnTo>
                    <a:pt x="1477" y="103"/>
                  </a:lnTo>
                  <a:close/>
                </a:path>
              </a:pathLst>
            </a:custGeom>
            <a:solidFill>
              <a:srgbClr val="51154B"/>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333" name="Group 332">
              <a:extLst>
                <a:ext uri="{FF2B5EF4-FFF2-40B4-BE49-F238E27FC236}">
                  <a16:creationId xmlns:a16="http://schemas.microsoft.com/office/drawing/2014/main" id="{90725ED1-78F3-4D5F-ADC5-2C9EDC7FDC5F}"/>
                </a:ext>
              </a:extLst>
            </p:cNvPr>
            <p:cNvGrpSpPr/>
            <p:nvPr userDrawn="1"/>
          </p:nvGrpSpPr>
          <p:grpSpPr>
            <a:xfrm>
              <a:off x="7474731" y="4965823"/>
              <a:ext cx="4046767" cy="569708"/>
              <a:chOff x="7474731" y="4965823"/>
              <a:chExt cx="4046767" cy="569708"/>
            </a:xfrm>
          </p:grpSpPr>
          <p:sp>
            <p:nvSpPr>
              <p:cNvPr id="63" name="Freeform 37">
                <a:extLst>
                  <a:ext uri="{FF2B5EF4-FFF2-40B4-BE49-F238E27FC236}">
                    <a16:creationId xmlns:a16="http://schemas.microsoft.com/office/drawing/2014/main" id="{E0AD0A24-AF21-47D4-B30E-4DBB9C936B2F}"/>
                  </a:ext>
                </a:extLst>
              </p:cNvPr>
              <p:cNvSpPr>
                <a:spLocks/>
              </p:cNvSpPr>
              <p:nvPr userDrawn="1"/>
            </p:nvSpPr>
            <p:spPr bwMode="auto">
              <a:xfrm>
                <a:off x="7861071" y="4965823"/>
                <a:ext cx="1394284" cy="373654"/>
              </a:xfrm>
              <a:custGeom>
                <a:avLst/>
                <a:gdLst>
                  <a:gd name="T0" fmla="*/ 603 w 603"/>
                  <a:gd name="T1" fmla="*/ 162 h 162"/>
                  <a:gd name="T2" fmla="*/ 581 w 603"/>
                  <a:gd name="T3" fmla="*/ 162 h 162"/>
                  <a:gd name="T4" fmla="*/ 531 w 603"/>
                  <a:gd name="T5" fmla="*/ 162 h 162"/>
                  <a:gd name="T6" fmla="*/ 515 w 603"/>
                  <a:gd name="T7" fmla="*/ 146 h 162"/>
                  <a:gd name="T8" fmla="*/ 513 w 603"/>
                  <a:gd name="T9" fmla="*/ 146 h 162"/>
                  <a:gd name="T10" fmla="*/ 513 w 603"/>
                  <a:gd name="T11" fmla="*/ 146 h 162"/>
                  <a:gd name="T12" fmla="*/ 482 w 603"/>
                  <a:gd name="T13" fmla="*/ 111 h 162"/>
                  <a:gd name="T14" fmla="*/ 459 w 603"/>
                  <a:gd name="T15" fmla="*/ 116 h 162"/>
                  <a:gd name="T16" fmla="*/ 459 w 603"/>
                  <a:gd name="T17" fmla="*/ 116 h 162"/>
                  <a:gd name="T18" fmla="*/ 440 w 603"/>
                  <a:gd name="T19" fmla="*/ 106 h 162"/>
                  <a:gd name="T20" fmla="*/ 425 w 603"/>
                  <a:gd name="T21" fmla="*/ 111 h 162"/>
                  <a:gd name="T22" fmla="*/ 390 w 603"/>
                  <a:gd name="T23" fmla="*/ 88 h 162"/>
                  <a:gd name="T24" fmla="*/ 360 w 603"/>
                  <a:gd name="T25" fmla="*/ 103 h 162"/>
                  <a:gd name="T26" fmla="*/ 306 w 603"/>
                  <a:gd name="T27" fmla="*/ 103 h 162"/>
                  <a:gd name="T28" fmla="*/ 281 w 603"/>
                  <a:gd name="T29" fmla="*/ 103 h 162"/>
                  <a:gd name="T30" fmla="*/ 255 w 603"/>
                  <a:gd name="T31" fmla="*/ 77 h 162"/>
                  <a:gd name="T32" fmla="*/ 246 w 603"/>
                  <a:gd name="T33" fmla="*/ 79 h 162"/>
                  <a:gd name="T34" fmla="*/ 203 w 603"/>
                  <a:gd name="T35" fmla="*/ 43 h 162"/>
                  <a:gd name="T36" fmla="*/ 181 w 603"/>
                  <a:gd name="T37" fmla="*/ 49 h 162"/>
                  <a:gd name="T38" fmla="*/ 118 w 603"/>
                  <a:gd name="T39" fmla="*/ 0 h 162"/>
                  <a:gd name="T40" fmla="*/ 57 w 603"/>
                  <a:gd name="T41" fmla="*/ 43 h 162"/>
                  <a:gd name="T42" fmla="*/ 54 w 603"/>
                  <a:gd name="T43" fmla="*/ 43 h 162"/>
                  <a:gd name="T44" fmla="*/ 23 w 603"/>
                  <a:gd name="T45" fmla="*/ 55 h 162"/>
                  <a:gd name="T46" fmla="*/ 22 w 603"/>
                  <a:gd name="T47" fmla="*/ 133 h 162"/>
                  <a:gd name="T48" fmla="*/ 23 w 603"/>
                  <a:gd name="T49" fmla="*/ 13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3" h="162">
                    <a:moveTo>
                      <a:pt x="603" y="162"/>
                    </a:moveTo>
                    <a:cubicBezTo>
                      <a:pt x="581" y="162"/>
                      <a:pt x="581" y="162"/>
                      <a:pt x="581" y="162"/>
                    </a:cubicBezTo>
                    <a:cubicBezTo>
                      <a:pt x="531" y="162"/>
                      <a:pt x="531" y="162"/>
                      <a:pt x="531" y="162"/>
                    </a:cubicBezTo>
                    <a:cubicBezTo>
                      <a:pt x="531" y="153"/>
                      <a:pt x="524" y="146"/>
                      <a:pt x="515" y="146"/>
                    </a:cubicBezTo>
                    <a:cubicBezTo>
                      <a:pt x="514" y="146"/>
                      <a:pt x="514" y="146"/>
                      <a:pt x="513" y="146"/>
                    </a:cubicBezTo>
                    <a:cubicBezTo>
                      <a:pt x="513" y="146"/>
                      <a:pt x="513" y="146"/>
                      <a:pt x="513" y="146"/>
                    </a:cubicBezTo>
                    <a:cubicBezTo>
                      <a:pt x="513" y="128"/>
                      <a:pt x="500" y="113"/>
                      <a:pt x="482" y="111"/>
                    </a:cubicBezTo>
                    <a:cubicBezTo>
                      <a:pt x="474" y="110"/>
                      <a:pt x="466" y="112"/>
                      <a:pt x="459" y="116"/>
                    </a:cubicBezTo>
                    <a:cubicBezTo>
                      <a:pt x="459" y="116"/>
                      <a:pt x="459" y="116"/>
                      <a:pt x="459" y="116"/>
                    </a:cubicBezTo>
                    <a:cubicBezTo>
                      <a:pt x="455" y="110"/>
                      <a:pt x="448" y="106"/>
                      <a:pt x="440" y="106"/>
                    </a:cubicBezTo>
                    <a:cubicBezTo>
                      <a:pt x="434" y="106"/>
                      <a:pt x="429" y="108"/>
                      <a:pt x="425" y="111"/>
                    </a:cubicBezTo>
                    <a:cubicBezTo>
                      <a:pt x="419" y="97"/>
                      <a:pt x="406" y="88"/>
                      <a:pt x="390" y="88"/>
                    </a:cubicBezTo>
                    <a:cubicBezTo>
                      <a:pt x="378" y="88"/>
                      <a:pt x="367" y="94"/>
                      <a:pt x="360" y="103"/>
                    </a:cubicBezTo>
                    <a:cubicBezTo>
                      <a:pt x="306" y="103"/>
                      <a:pt x="306" y="103"/>
                      <a:pt x="306" y="103"/>
                    </a:cubicBezTo>
                    <a:cubicBezTo>
                      <a:pt x="281" y="103"/>
                      <a:pt x="281" y="103"/>
                      <a:pt x="281" y="103"/>
                    </a:cubicBezTo>
                    <a:cubicBezTo>
                      <a:pt x="281" y="89"/>
                      <a:pt x="269" y="77"/>
                      <a:pt x="255" y="77"/>
                    </a:cubicBezTo>
                    <a:cubicBezTo>
                      <a:pt x="252" y="77"/>
                      <a:pt x="249" y="78"/>
                      <a:pt x="246" y="79"/>
                    </a:cubicBezTo>
                    <a:cubicBezTo>
                      <a:pt x="243" y="58"/>
                      <a:pt x="225" y="43"/>
                      <a:pt x="203" y="43"/>
                    </a:cubicBezTo>
                    <a:cubicBezTo>
                      <a:pt x="195" y="43"/>
                      <a:pt x="188" y="45"/>
                      <a:pt x="181" y="49"/>
                    </a:cubicBezTo>
                    <a:cubicBezTo>
                      <a:pt x="174" y="21"/>
                      <a:pt x="149" y="0"/>
                      <a:pt x="118" y="0"/>
                    </a:cubicBezTo>
                    <a:cubicBezTo>
                      <a:pt x="90" y="0"/>
                      <a:pt x="66" y="18"/>
                      <a:pt x="57" y="43"/>
                    </a:cubicBezTo>
                    <a:cubicBezTo>
                      <a:pt x="56" y="43"/>
                      <a:pt x="55" y="43"/>
                      <a:pt x="54" y="43"/>
                    </a:cubicBezTo>
                    <a:cubicBezTo>
                      <a:pt x="42" y="43"/>
                      <a:pt x="31" y="47"/>
                      <a:pt x="23" y="55"/>
                    </a:cubicBezTo>
                    <a:cubicBezTo>
                      <a:pt x="0" y="76"/>
                      <a:pt x="0" y="112"/>
                      <a:pt x="22" y="133"/>
                    </a:cubicBezTo>
                    <a:cubicBezTo>
                      <a:pt x="23" y="134"/>
                      <a:pt x="23" y="134"/>
                      <a:pt x="23" y="134"/>
                    </a:cubicBezTo>
                  </a:path>
                </a:pathLst>
              </a:custGeom>
              <a:noFill/>
              <a:ln w="190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8" name="Freeform 38">
                <a:extLst>
                  <a:ext uri="{FF2B5EF4-FFF2-40B4-BE49-F238E27FC236}">
                    <a16:creationId xmlns:a16="http://schemas.microsoft.com/office/drawing/2014/main" id="{3C8526F1-A1F7-4845-9FA2-7268064E2471}"/>
                  </a:ext>
                </a:extLst>
              </p:cNvPr>
              <p:cNvSpPr>
                <a:spLocks/>
              </p:cNvSpPr>
              <p:nvPr userDrawn="1"/>
            </p:nvSpPr>
            <p:spPr bwMode="auto">
              <a:xfrm>
                <a:off x="9299178" y="5011954"/>
                <a:ext cx="2222320" cy="297540"/>
              </a:xfrm>
              <a:custGeom>
                <a:avLst/>
                <a:gdLst>
                  <a:gd name="T0" fmla="*/ 961 w 961"/>
                  <a:gd name="T1" fmla="*/ 83 h 129"/>
                  <a:gd name="T2" fmla="*/ 855 w 961"/>
                  <a:gd name="T3" fmla="*/ 83 h 129"/>
                  <a:gd name="T4" fmla="*/ 728 w 961"/>
                  <a:gd name="T5" fmla="*/ 83 h 129"/>
                  <a:gd name="T6" fmla="*/ 703 w 961"/>
                  <a:gd name="T7" fmla="*/ 58 h 129"/>
                  <a:gd name="T8" fmla="*/ 699 w 961"/>
                  <a:gd name="T9" fmla="*/ 59 h 129"/>
                  <a:gd name="T10" fmla="*/ 699 w 961"/>
                  <a:gd name="T11" fmla="*/ 58 h 129"/>
                  <a:gd name="T12" fmla="*/ 649 w 961"/>
                  <a:gd name="T13" fmla="*/ 2 h 129"/>
                  <a:gd name="T14" fmla="*/ 594 w 961"/>
                  <a:gd name="T15" fmla="*/ 37 h 129"/>
                  <a:gd name="T16" fmla="*/ 583 w 961"/>
                  <a:gd name="T17" fmla="*/ 36 h 129"/>
                  <a:gd name="T18" fmla="*/ 537 w 961"/>
                  <a:gd name="T19" fmla="*/ 72 h 129"/>
                  <a:gd name="T20" fmla="*/ 503 w 961"/>
                  <a:gd name="T21" fmla="*/ 60 h 129"/>
                  <a:gd name="T22" fmla="*/ 454 w 961"/>
                  <a:gd name="T23" fmla="*/ 93 h 129"/>
                  <a:gd name="T24" fmla="*/ 448 w 961"/>
                  <a:gd name="T25" fmla="*/ 92 h 129"/>
                  <a:gd name="T26" fmla="*/ 408 w 961"/>
                  <a:gd name="T27" fmla="*/ 117 h 129"/>
                  <a:gd name="T28" fmla="*/ 398 w 961"/>
                  <a:gd name="T29" fmla="*/ 116 h 129"/>
                  <a:gd name="T30" fmla="*/ 388 w 961"/>
                  <a:gd name="T31" fmla="*/ 116 h 129"/>
                  <a:gd name="T32" fmla="*/ 347 w 961"/>
                  <a:gd name="T33" fmla="*/ 116 h 129"/>
                  <a:gd name="T34" fmla="*/ 142 w 961"/>
                  <a:gd name="T35" fmla="*/ 116 h 129"/>
                  <a:gd name="T36" fmla="*/ 128 w 961"/>
                  <a:gd name="T37" fmla="*/ 116 h 129"/>
                  <a:gd name="T38" fmla="*/ 123 w 961"/>
                  <a:gd name="T39" fmla="*/ 116 h 129"/>
                  <a:gd name="T40" fmla="*/ 106 w 961"/>
                  <a:gd name="T41" fmla="*/ 109 h 129"/>
                  <a:gd name="T42" fmla="*/ 104 w 961"/>
                  <a:gd name="T43" fmla="*/ 109 h 129"/>
                  <a:gd name="T44" fmla="*/ 70 w 961"/>
                  <a:gd name="T45" fmla="*/ 85 h 129"/>
                  <a:gd name="T46" fmla="*/ 36 w 961"/>
                  <a:gd name="T47" fmla="*/ 112 h 129"/>
                  <a:gd name="T48" fmla="*/ 24 w 961"/>
                  <a:gd name="T49" fmla="*/ 109 h 129"/>
                  <a:gd name="T50" fmla="*/ 0 w 961"/>
                  <a:gd name="T51"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1" h="129">
                    <a:moveTo>
                      <a:pt x="961" y="83"/>
                    </a:moveTo>
                    <a:cubicBezTo>
                      <a:pt x="855" y="83"/>
                      <a:pt x="855" y="83"/>
                      <a:pt x="855" y="83"/>
                    </a:cubicBezTo>
                    <a:cubicBezTo>
                      <a:pt x="728" y="83"/>
                      <a:pt x="728" y="83"/>
                      <a:pt x="728" y="83"/>
                    </a:cubicBezTo>
                    <a:cubicBezTo>
                      <a:pt x="728" y="69"/>
                      <a:pt x="717" y="58"/>
                      <a:pt x="703" y="58"/>
                    </a:cubicBezTo>
                    <a:cubicBezTo>
                      <a:pt x="702" y="58"/>
                      <a:pt x="701" y="58"/>
                      <a:pt x="699" y="59"/>
                    </a:cubicBezTo>
                    <a:cubicBezTo>
                      <a:pt x="699" y="58"/>
                      <a:pt x="699" y="58"/>
                      <a:pt x="699" y="58"/>
                    </a:cubicBezTo>
                    <a:cubicBezTo>
                      <a:pt x="700" y="29"/>
                      <a:pt x="678" y="4"/>
                      <a:pt x="649" y="2"/>
                    </a:cubicBezTo>
                    <a:cubicBezTo>
                      <a:pt x="624" y="0"/>
                      <a:pt x="602" y="15"/>
                      <a:pt x="594" y="37"/>
                    </a:cubicBezTo>
                    <a:cubicBezTo>
                      <a:pt x="591" y="36"/>
                      <a:pt x="587" y="36"/>
                      <a:pt x="583" y="36"/>
                    </a:cubicBezTo>
                    <a:cubicBezTo>
                      <a:pt x="561" y="36"/>
                      <a:pt x="542" y="51"/>
                      <a:pt x="537" y="72"/>
                    </a:cubicBezTo>
                    <a:cubicBezTo>
                      <a:pt x="528" y="65"/>
                      <a:pt x="516" y="60"/>
                      <a:pt x="503" y="60"/>
                    </a:cubicBezTo>
                    <a:cubicBezTo>
                      <a:pt x="481" y="60"/>
                      <a:pt x="462" y="74"/>
                      <a:pt x="454" y="93"/>
                    </a:cubicBezTo>
                    <a:cubicBezTo>
                      <a:pt x="452" y="93"/>
                      <a:pt x="450" y="92"/>
                      <a:pt x="448" y="92"/>
                    </a:cubicBezTo>
                    <a:cubicBezTo>
                      <a:pt x="430" y="92"/>
                      <a:pt x="415" y="103"/>
                      <a:pt x="408" y="117"/>
                    </a:cubicBezTo>
                    <a:cubicBezTo>
                      <a:pt x="405" y="116"/>
                      <a:pt x="401" y="116"/>
                      <a:pt x="398" y="116"/>
                    </a:cubicBezTo>
                    <a:cubicBezTo>
                      <a:pt x="388" y="116"/>
                      <a:pt x="388" y="116"/>
                      <a:pt x="388" y="116"/>
                    </a:cubicBezTo>
                    <a:cubicBezTo>
                      <a:pt x="347" y="116"/>
                      <a:pt x="347" y="116"/>
                      <a:pt x="347" y="116"/>
                    </a:cubicBezTo>
                    <a:cubicBezTo>
                      <a:pt x="142" y="116"/>
                      <a:pt x="142" y="116"/>
                      <a:pt x="142" y="116"/>
                    </a:cubicBezTo>
                    <a:cubicBezTo>
                      <a:pt x="128" y="116"/>
                      <a:pt x="128" y="116"/>
                      <a:pt x="128" y="116"/>
                    </a:cubicBezTo>
                    <a:cubicBezTo>
                      <a:pt x="123" y="116"/>
                      <a:pt x="123" y="116"/>
                      <a:pt x="123" y="116"/>
                    </a:cubicBezTo>
                    <a:cubicBezTo>
                      <a:pt x="119" y="111"/>
                      <a:pt x="113" y="109"/>
                      <a:pt x="106" y="109"/>
                    </a:cubicBezTo>
                    <a:cubicBezTo>
                      <a:pt x="105" y="109"/>
                      <a:pt x="105" y="109"/>
                      <a:pt x="104" y="109"/>
                    </a:cubicBezTo>
                    <a:cubicBezTo>
                      <a:pt x="99" y="95"/>
                      <a:pt x="86" y="85"/>
                      <a:pt x="70" y="85"/>
                    </a:cubicBezTo>
                    <a:cubicBezTo>
                      <a:pt x="54" y="85"/>
                      <a:pt x="40" y="97"/>
                      <a:pt x="36" y="112"/>
                    </a:cubicBezTo>
                    <a:cubicBezTo>
                      <a:pt x="32" y="110"/>
                      <a:pt x="28" y="109"/>
                      <a:pt x="24" y="109"/>
                    </a:cubicBezTo>
                    <a:cubicBezTo>
                      <a:pt x="12" y="109"/>
                      <a:pt x="2" y="117"/>
                      <a:pt x="0" y="129"/>
                    </a:cubicBezTo>
                  </a:path>
                </a:pathLst>
              </a:custGeom>
              <a:noFill/>
              <a:ln w="1905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2" name="Freeform 42">
                <a:extLst>
                  <a:ext uri="{FF2B5EF4-FFF2-40B4-BE49-F238E27FC236}">
                    <a16:creationId xmlns:a16="http://schemas.microsoft.com/office/drawing/2014/main" id="{C3B9804A-20A5-40E1-8AB2-1D181891F459}"/>
                  </a:ext>
                </a:extLst>
              </p:cNvPr>
              <p:cNvSpPr>
                <a:spLocks/>
              </p:cNvSpPr>
              <p:nvPr userDrawn="1"/>
            </p:nvSpPr>
            <p:spPr bwMode="auto">
              <a:xfrm>
                <a:off x="7605049" y="5161877"/>
                <a:ext cx="713864" cy="373654"/>
              </a:xfrm>
              <a:custGeom>
                <a:avLst/>
                <a:gdLst>
                  <a:gd name="T0" fmla="*/ 296 w 521"/>
                  <a:gd name="T1" fmla="*/ 0 h 192"/>
                  <a:gd name="T2" fmla="*/ 0 w 521"/>
                  <a:gd name="T3" fmla="*/ 0 h 192"/>
                  <a:gd name="T4" fmla="*/ 176 w 521"/>
                  <a:gd name="T5" fmla="*/ 170 h 192"/>
                  <a:gd name="T6" fmla="*/ 429 w 521"/>
                  <a:gd name="T7" fmla="*/ 192 h 192"/>
                  <a:gd name="T8" fmla="*/ 521 w 521"/>
                  <a:gd name="T9" fmla="*/ 86 h 192"/>
                  <a:gd name="T10" fmla="*/ 296 w 521"/>
                  <a:gd name="T11" fmla="*/ 0 h 192"/>
                </a:gdLst>
                <a:ahLst/>
                <a:cxnLst>
                  <a:cxn ang="0">
                    <a:pos x="T0" y="T1"/>
                  </a:cxn>
                  <a:cxn ang="0">
                    <a:pos x="T2" y="T3"/>
                  </a:cxn>
                  <a:cxn ang="0">
                    <a:pos x="T4" y="T5"/>
                  </a:cxn>
                  <a:cxn ang="0">
                    <a:pos x="T6" y="T7"/>
                  </a:cxn>
                  <a:cxn ang="0">
                    <a:pos x="T8" y="T9"/>
                  </a:cxn>
                  <a:cxn ang="0">
                    <a:pos x="T10" y="T11"/>
                  </a:cxn>
                </a:cxnLst>
                <a:rect l="0" t="0" r="r" b="b"/>
                <a:pathLst>
                  <a:path w="521" h="192">
                    <a:moveTo>
                      <a:pt x="296" y="0"/>
                    </a:moveTo>
                    <a:lnTo>
                      <a:pt x="0" y="0"/>
                    </a:lnTo>
                    <a:lnTo>
                      <a:pt x="176" y="170"/>
                    </a:lnTo>
                    <a:lnTo>
                      <a:pt x="429" y="192"/>
                    </a:lnTo>
                    <a:lnTo>
                      <a:pt x="521" y="86"/>
                    </a:lnTo>
                    <a:lnTo>
                      <a:pt x="296" y="0"/>
                    </a:lnTo>
                    <a:close/>
                  </a:path>
                </a:pathLst>
              </a:custGeom>
              <a:solidFill>
                <a:srgbClr val="51154B"/>
              </a:solidFill>
              <a:ln>
                <a:noFill/>
              </a:ln>
            </p:spPr>
            <p:txBody>
              <a:bodyPr vert="horz" wrap="square" lIns="91440" tIns="45720" rIns="91440" bIns="45720" numCol="1" anchor="t" anchorCtr="0" compatLnSpc="1">
                <a:prstTxWarp prst="textNoShape">
                  <a:avLst/>
                </a:prstTxWarp>
              </a:bodyPr>
              <a:lstStyle/>
              <a:p>
                <a:endParaRPr lang="en-GB"/>
              </a:p>
            </p:txBody>
          </p:sp>
          <p:sp>
            <p:nvSpPr>
              <p:cNvPr id="129" name="Line 39">
                <a:extLst>
                  <a:ext uri="{FF2B5EF4-FFF2-40B4-BE49-F238E27FC236}">
                    <a16:creationId xmlns:a16="http://schemas.microsoft.com/office/drawing/2014/main" id="{84B6B34C-4CA6-41E6-A1A7-8CD823DF4A3D}"/>
                  </a:ext>
                </a:extLst>
              </p:cNvPr>
              <p:cNvSpPr>
                <a:spLocks noChangeShapeType="1"/>
              </p:cNvSpPr>
              <p:nvPr userDrawn="1"/>
            </p:nvSpPr>
            <p:spPr bwMode="auto">
              <a:xfrm flipH="1">
                <a:off x="7474731" y="5161877"/>
                <a:ext cx="55356" cy="0"/>
              </a:xfrm>
              <a:prstGeom prst="line">
                <a:avLst/>
              </a:prstGeom>
              <a:noFill/>
              <a:ln w="1905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0" name="Line 40">
                <a:extLst>
                  <a:ext uri="{FF2B5EF4-FFF2-40B4-BE49-F238E27FC236}">
                    <a16:creationId xmlns:a16="http://schemas.microsoft.com/office/drawing/2014/main" id="{174074FA-AD35-4576-9A10-53B5F3DBD039}"/>
                  </a:ext>
                </a:extLst>
              </p:cNvPr>
              <p:cNvSpPr>
                <a:spLocks noChangeShapeType="1"/>
              </p:cNvSpPr>
              <p:nvPr userDrawn="1"/>
            </p:nvSpPr>
            <p:spPr bwMode="auto">
              <a:xfrm flipH="1">
                <a:off x="7581984" y="5161877"/>
                <a:ext cx="292926" cy="0"/>
              </a:xfrm>
              <a:prstGeom prst="line">
                <a:avLst/>
              </a:prstGeom>
              <a:noFill/>
              <a:ln w="1905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Tree>
    <p:custDataLst>
      <p:tags r:id="rId1"/>
    </p:custDataLst>
    <p:extLst>
      <p:ext uri="{BB962C8B-B14F-4D97-AF65-F5344CB8AC3E}">
        <p14:creationId xmlns:p14="http://schemas.microsoft.com/office/powerpoint/2010/main" val="2681671053"/>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358"/>
                                            </p:tgtEl>
                                            <p:attrNameLst>
                                              <p:attrName>style.visibility</p:attrName>
                                            </p:attrNameLst>
                                          </p:cBhvr>
                                          <p:to>
                                            <p:strVal val="visible"/>
                                          </p:to>
                                        </p:set>
                                        <p:anim calcmode="lin" valueType="num">
                                          <p:cBhvr>
                                            <p:cTn id="54" dur="250" fill="hold"/>
                                            <p:tgtEl>
                                              <p:spTgt spid="358"/>
                                            </p:tgtEl>
                                            <p:attrNameLst>
                                              <p:attrName>ppt_w</p:attrName>
                                            </p:attrNameLst>
                                          </p:cBhvr>
                                          <p:tavLst>
                                            <p:tav tm="0">
                                              <p:val>
                                                <p:fltVal val="0"/>
                                              </p:val>
                                            </p:tav>
                                            <p:tav tm="100000">
                                              <p:val>
                                                <p:strVal val="#ppt_w"/>
                                              </p:val>
                                            </p:tav>
                                          </p:tavLst>
                                        </p:anim>
                                        <p:anim calcmode="lin" valueType="num">
                                          <p:cBhvr>
                                            <p:cTn id="55" dur="250" fill="hold"/>
                                            <p:tgtEl>
                                              <p:spTgt spid="358"/>
                                            </p:tgtEl>
                                            <p:attrNameLst>
                                              <p:attrName>ppt_h</p:attrName>
                                            </p:attrNameLst>
                                          </p:cBhvr>
                                          <p:tavLst>
                                            <p:tav tm="0">
                                              <p:val>
                                                <p:fltVal val="0"/>
                                              </p:val>
                                            </p:tav>
                                            <p:tav tm="100000">
                                              <p:val>
                                                <p:strVal val="#ppt_h"/>
                                              </p:val>
                                            </p:tav>
                                          </p:tavLst>
                                        </p:anim>
                                      </p:childTnLst>
                                    </p:cTn>
                                  </p:par>
                                  <p:par>
                                    <p:cTn id="56" presetID="6" presetClass="emph" presetSubtype="0" fill="hold" nodeType="withEffect" p14:presetBounceEnd="99000">
                                      <p:stCondLst>
                                        <p:cond delay="600"/>
                                      </p:stCondLst>
                                      <p:childTnLst>
                                        <p:animScale p14:bounceEnd="99000">
                                          <p:cBhvr>
                                            <p:cTn id="57" dur="1000" fill="hold"/>
                                            <p:tgtEl>
                                              <p:spTgt spid="358"/>
                                            </p:tgtEl>
                                          </p:cBhvr>
                                          <p:by x="110000" y="110000"/>
                                        </p:animScale>
                                      </p:childTnLst>
                                    </p:cTn>
                                  </p:par>
                                  <p:par>
                                    <p:cTn id="58" presetID="6" presetClass="emph" presetSubtype="0" fill="hold" nodeType="withEffect">
                                      <p:stCondLst>
                                        <p:cond delay="600"/>
                                      </p:stCondLst>
                                      <p:childTnLst>
                                        <p:animScale>
                                          <p:cBhvr>
                                            <p:cTn id="59" dur="250" fill="hold"/>
                                            <p:tgtEl>
                                              <p:spTgt spid="358"/>
                                            </p:tgtEl>
                                          </p:cBhvr>
                                          <p:by x="91000" y="91000"/>
                                        </p:animScale>
                                      </p:childTnLst>
                                    </p:cTn>
                                  </p:par>
                                  <p:par>
                                    <p:cTn id="60" presetID="22" presetClass="entr" presetSubtype="2" fill="hold" grpId="0" nodeType="withEffect">
                                      <p:stCondLst>
                                        <p:cond delay="700"/>
                                      </p:stCondLst>
                                      <p:childTnLst>
                                        <p:set>
                                          <p:cBhvr>
                                            <p:cTn id="61" dur="1" fill="hold">
                                              <p:stCondLst>
                                                <p:cond delay="0"/>
                                              </p:stCondLst>
                                            </p:cTn>
                                            <p:tgtEl>
                                              <p:spTgt spid="137"/>
                                            </p:tgtEl>
                                            <p:attrNameLst>
                                              <p:attrName>style.visibility</p:attrName>
                                            </p:attrNameLst>
                                          </p:cBhvr>
                                          <p:to>
                                            <p:strVal val="visible"/>
                                          </p:to>
                                        </p:set>
                                        <p:animEffect transition="in" filter="wipe(right)">
                                          <p:cBhvr>
                                            <p:cTn id="62" dur="250"/>
                                            <p:tgtEl>
                                              <p:spTgt spid="137"/>
                                            </p:tgtEl>
                                          </p:cBhvr>
                                        </p:animEffect>
                                      </p:childTnLst>
                                    </p:cTn>
                                  </p:par>
                                  <p:par>
                                    <p:cTn id="63" presetID="22" presetClass="entr" presetSubtype="2" fill="hold" grpId="0" nodeType="withEffect">
                                      <p:stCondLst>
                                        <p:cond delay="800"/>
                                      </p:stCondLst>
                                      <p:childTnLst>
                                        <p:set>
                                          <p:cBhvr>
                                            <p:cTn id="64" dur="1" fill="hold">
                                              <p:stCondLst>
                                                <p:cond delay="0"/>
                                              </p:stCondLst>
                                            </p:cTn>
                                            <p:tgtEl>
                                              <p:spTgt spid="136"/>
                                            </p:tgtEl>
                                            <p:attrNameLst>
                                              <p:attrName>style.visibility</p:attrName>
                                            </p:attrNameLst>
                                          </p:cBhvr>
                                          <p:to>
                                            <p:strVal val="visible"/>
                                          </p:to>
                                        </p:set>
                                        <p:animEffect transition="in" filter="wipe(right)">
                                          <p:cBhvr>
                                            <p:cTn id="65" dur="250"/>
                                            <p:tgtEl>
                                              <p:spTgt spid="136"/>
                                            </p:tgtEl>
                                          </p:cBhvr>
                                        </p:animEffect>
                                      </p:childTnLst>
                                    </p:cTn>
                                  </p:par>
                                  <p:par>
                                    <p:cTn id="66" presetID="22" presetClass="entr" presetSubtype="8" fill="hold" grpId="0" nodeType="withEffect">
                                      <p:stCondLst>
                                        <p:cond delay="700"/>
                                      </p:stCondLst>
                                      <p:childTnLst>
                                        <p:set>
                                          <p:cBhvr>
                                            <p:cTn id="67" dur="1" fill="hold">
                                              <p:stCondLst>
                                                <p:cond delay="0"/>
                                              </p:stCondLst>
                                            </p:cTn>
                                            <p:tgtEl>
                                              <p:spTgt spid="135"/>
                                            </p:tgtEl>
                                            <p:attrNameLst>
                                              <p:attrName>style.visibility</p:attrName>
                                            </p:attrNameLst>
                                          </p:cBhvr>
                                          <p:to>
                                            <p:strVal val="visible"/>
                                          </p:to>
                                        </p:set>
                                        <p:animEffect transition="in" filter="wipe(left)">
                                          <p:cBhvr>
                                            <p:cTn id="68" dur="250"/>
                                            <p:tgtEl>
                                              <p:spTgt spid="135"/>
                                            </p:tgtEl>
                                          </p:cBhvr>
                                        </p:animEffect>
                                      </p:childTnLst>
                                    </p:cTn>
                                  </p:par>
                                  <p:par>
                                    <p:cTn id="69" presetID="22" presetClass="entr" presetSubtype="8" fill="hold" grpId="0" nodeType="withEffect">
                                      <p:stCondLst>
                                        <p:cond delay="800"/>
                                      </p:stCondLst>
                                      <p:childTnLst>
                                        <p:set>
                                          <p:cBhvr>
                                            <p:cTn id="70" dur="1" fill="hold">
                                              <p:stCondLst>
                                                <p:cond delay="0"/>
                                              </p:stCondLst>
                                            </p:cTn>
                                            <p:tgtEl>
                                              <p:spTgt spid="134"/>
                                            </p:tgtEl>
                                            <p:attrNameLst>
                                              <p:attrName>style.visibility</p:attrName>
                                            </p:attrNameLst>
                                          </p:cBhvr>
                                          <p:to>
                                            <p:strVal val="visible"/>
                                          </p:to>
                                        </p:set>
                                        <p:animEffect transition="in" filter="wipe(left)">
                                          <p:cBhvr>
                                            <p:cTn id="71" dur="250"/>
                                            <p:tgtEl>
                                              <p:spTgt spid="134"/>
                                            </p:tgtEl>
                                          </p:cBhvr>
                                        </p:animEffect>
                                      </p:childTnLst>
                                    </p:cTn>
                                  </p:par>
                                  <p:par>
                                    <p:cTn id="72" presetID="2" presetClass="entr" presetSubtype="4" decel="100000" fill="hold" nodeType="withEffect">
                                      <p:stCondLst>
                                        <p:cond delay="600"/>
                                      </p:stCondLst>
                                      <p:childTnLst>
                                        <p:set>
                                          <p:cBhvr>
                                            <p:cTn id="73" dur="1" fill="hold">
                                              <p:stCondLst>
                                                <p:cond delay="0"/>
                                              </p:stCondLst>
                                            </p:cTn>
                                            <p:tgtEl>
                                              <p:spTgt spid="302"/>
                                            </p:tgtEl>
                                            <p:attrNameLst>
                                              <p:attrName>style.visibility</p:attrName>
                                            </p:attrNameLst>
                                          </p:cBhvr>
                                          <p:to>
                                            <p:strVal val="visible"/>
                                          </p:to>
                                        </p:set>
                                        <p:anim calcmode="lin" valueType="num">
                                          <p:cBhvr additive="base">
                                            <p:cTn id="74" dur="750" fill="hold"/>
                                            <p:tgtEl>
                                              <p:spTgt spid="302"/>
                                            </p:tgtEl>
                                            <p:attrNameLst>
                                              <p:attrName>ppt_x</p:attrName>
                                            </p:attrNameLst>
                                          </p:cBhvr>
                                          <p:tavLst>
                                            <p:tav tm="0">
                                              <p:val>
                                                <p:strVal val="#ppt_x"/>
                                              </p:val>
                                            </p:tav>
                                            <p:tav tm="100000">
                                              <p:val>
                                                <p:strVal val="#ppt_x"/>
                                              </p:val>
                                            </p:tav>
                                          </p:tavLst>
                                        </p:anim>
                                        <p:anim calcmode="lin" valueType="num">
                                          <p:cBhvr additive="base">
                                            <p:cTn id="75" dur="750" fill="hold"/>
                                            <p:tgtEl>
                                              <p:spTgt spid="302"/>
                                            </p:tgtEl>
                                            <p:attrNameLst>
                                              <p:attrName>ppt_y</p:attrName>
                                            </p:attrNameLst>
                                          </p:cBhvr>
                                          <p:tavLst>
                                            <p:tav tm="0">
                                              <p:val>
                                                <p:strVal val="1+#ppt_h/2"/>
                                              </p:val>
                                            </p:tav>
                                            <p:tav tm="100000">
                                              <p:val>
                                                <p:strVal val="#ppt_y"/>
                                              </p:val>
                                            </p:tav>
                                          </p:tavLst>
                                        </p:anim>
                                      </p:childTnLst>
                                    </p:cTn>
                                  </p:par>
                                  <p:par>
                                    <p:cTn id="76" presetID="23" presetClass="entr" presetSubtype="16" fill="hold" grpId="0" nodeType="withEffect">
                                      <p:stCondLst>
                                        <p:cond delay="1100"/>
                                      </p:stCondLst>
                                      <p:childTnLst>
                                        <p:set>
                                          <p:cBhvr>
                                            <p:cTn id="77" dur="1" fill="hold">
                                              <p:stCondLst>
                                                <p:cond delay="0"/>
                                              </p:stCondLst>
                                            </p:cTn>
                                            <p:tgtEl>
                                              <p:spTgt spid="254"/>
                                            </p:tgtEl>
                                            <p:attrNameLst>
                                              <p:attrName>style.visibility</p:attrName>
                                            </p:attrNameLst>
                                          </p:cBhvr>
                                          <p:to>
                                            <p:strVal val="visible"/>
                                          </p:to>
                                        </p:set>
                                        <p:anim calcmode="lin" valueType="num">
                                          <p:cBhvr>
                                            <p:cTn id="78" dur="250" fill="hold"/>
                                            <p:tgtEl>
                                              <p:spTgt spid="254"/>
                                            </p:tgtEl>
                                            <p:attrNameLst>
                                              <p:attrName>ppt_w</p:attrName>
                                            </p:attrNameLst>
                                          </p:cBhvr>
                                          <p:tavLst>
                                            <p:tav tm="0">
                                              <p:val>
                                                <p:fltVal val="0"/>
                                              </p:val>
                                            </p:tav>
                                            <p:tav tm="100000">
                                              <p:val>
                                                <p:strVal val="#ppt_w"/>
                                              </p:val>
                                            </p:tav>
                                          </p:tavLst>
                                        </p:anim>
                                        <p:anim calcmode="lin" valueType="num">
                                          <p:cBhvr>
                                            <p:cTn id="79" dur="250" fill="hold"/>
                                            <p:tgtEl>
                                              <p:spTgt spid="254"/>
                                            </p:tgtEl>
                                            <p:attrNameLst>
                                              <p:attrName>ppt_h</p:attrName>
                                            </p:attrNameLst>
                                          </p:cBhvr>
                                          <p:tavLst>
                                            <p:tav tm="0">
                                              <p:val>
                                                <p:fltVal val="0"/>
                                              </p:val>
                                            </p:tav>
                                            <p:tav tm="100000">
                                              <p:val>
                                                <p:strVal val="#ppt_h"/>
                                              </p:val>
                                            </p:tav>
                                          </p:tavLst>
                                        </p:anim>
                                      </p:childTnLst>
                                    </p:cTn>
                                  </p:par>
                                  <p:par>
                                    <p:cTn id="80" presetID="6" presetClass="emph" presetSubtype="0" fill="hold" grpId="1" nodeType="withEffect" p14:presetBounceEnd="99000">
                                      <p:stCondLst>
                                        <p:cond delay="1100"/>
                                      </p:stCondLst>
                                      <p:childTnLst>
                                        <p:animScale p14:bounceEnd="99000">
                                          <p:cBhvr>
                                            <p:cTn id="81" dur="1000" fill="hold"/>
                                            <p:tgtEl>
                                              <p:spTgt spid="254"/>
                                            </p:tgtEl>
                                          </p:cBhvr>
                                          <p:by x="110000" y="110000"/>
                                        </p:animScale>
                                      </p:childTnLst>
                                    </p:cTn>
                                  </p:par>
                                  <p:par>
                                    <p:cTn id="82" presetID="6" presetClass="emph" presetSubtype="0" fill="hold" grpId="2" nodeType="withEffect">
                                      <p:stCondLst>
                                        <p:cond delay="1100"/>
                                      </p:stCondLst>
                                      <p:childTnLst>
                                        <p:animScale>
                                          <p:cBhvr>
                                            <p:cTn id="83" dur="250" fill="hold"/>
                                            <p:tgtEl>
                                              <p:spTgt spid="254"/>
                                            </p:tgtEl>
                                          </p:cBhvr>
                                          <p:by x="91000" y="91000"/>
                                        </p:animScale>
                                      </p:childTnLst>
                                    </p:cTn>
                                  </p:par>
                                  <p:par>
                                    <p:cTn id="84" presetID="23" presetClass="entr" presetSubtype="16" fill="hold" nodeType="withEffect">
                                      <p:stCondLst>
                                        <p:cond delay="1100"/>
                                      </p:stCondLst>
                                      <p:childTnLst>
                                        <p:set>
                                          <p:cBhvr>
                                            <p:cTn id="85" dur="1" fill="hold">
                                              <p:stCondLst>
                                                <p:cond delay="0"/>
                                              </p:stCondLst>
                                            </p:cTn>
                                            <p:tgtEl>
                                              <p:spTgt spid="383"/>
                                            </p:tgtEl>
                                            <p:attrNameLst>
                                              <p:attrName>style.visibility</p:attrName>
                                            </p:attrNameLst>
                                          </p:cBhvr>
                                          <p:to>
                                            <p:strVal val="visible"/>
                                          </p:to>
                                        </p:set>
                                        <p:anim calcmode="lin" valueType="num">
                                          <p:cBhvr>
                                            <p:cTn id="86" dur="200" fill="hold"/>
                                            <p:tgtEl>
                                              <p:spTgt spid="383"/>
                                            </p:tgtEl>
                                            <p:attrNameLst>
                                              <p:attrName>ppt_w</p:attrName>
                                            </p:attrNameLst>
                                          </p:cBhvr>
                                          <p:tavLst>
                                            <p:tav tm="0">
                                              <p:val>
                                                <p:fltVal val="0"/>
                                              </p:val>
                                            </p:tav>
                                            <p:tav tm="100000">
                                              <p:val>
                                                <p:strVal val="#ppt_w"/>
                                              </p:val>
                                            </p:tav>
                                          </p:tavLst>
                                        </p:anim>
                                        <p:anim calcmode="lin" valueType="num">
                                          <p:cBhvr>
                                            <p:cTn id="87" dur="200" fill="hold"/>
                                            <p:tgtEl>
                                              <p:spTgt spid="383"/>
                                            </p:tgtEl>
                                            <p:attrNameLst>
                                              <p:attrName>ppt_h</p:attrName>
                                            </p:attrNameLst>
                                          </p:cBhvr>
                                          <p:tavLst>
                                            <p:tav tm="0">
                                              <p:val>
                                                <p:fltVal val="0"/>
                                              </p:val>
                                            </p:tav>
                                            <p:tav tm="100000">
                                              <p:val>
                                                <p:strVal val="#ppt_h"/>
                                              </p:val>
                                            </p:tav>
                                          </p:tavLst>
                                        </p:anim>
                                      </p:childTnLst>
                                    </p:cTn>
                                  </p:par>
                                  <p:par>
                                    <p:cTn id="88" presetID="6" presetClass="emph" presetSubtype="0" fill="hold" nodeType="withEffect" p14:presetBounceEnd="99000">
                                      <p:stCondLst>
                                        <p:cond delay="1100"/>
                                      </p:stCondLst>
                                      <p:childTnLst>
                                        <p:animScale p14:bounceEnd="99000">
                                          <p:cBhvr>
                                            <p:cTn id="89" dur="1000" fill="hold"/>
                                            <p:tgtEl>
                                              <p:spTgt spid="383"/>
                                            </p:tgtEl>
                                          </p:cBhvr>
                                          <p:by x="110000" y="110000"/>
                                        </p:animScale>
                                      </p:childTnLst>
                                    </p:cTn>
                                  </p:par>
                                  <p:par>
                                    <p:cTn id="90" presetID="64" presetClass="path" presetSubtype="0" decel="100000" fill="hold" nodeType="withEffect">
                                      <p:stCondLst>
                                        <p:cond delay="1100"/>
                                      </p:stCondLst>
                                      <p:childTnLst>
                                        <p:animMotion origin="layout" path="M -8.33333E-7 0.43657 L -8.33333E-7 4.81481E-6 " pathEditMode="relative" rAng="0" ptsTypes="AA">
                                          <p:cBhvr>
                                            <p:cTn id="91" dur="250" fill="hold"/>
                                            <p:tgtEl>
                                              <p:spTgt spid="383"/>
                                            </p:tgtEl>
                                            <p:attrNameLst>
                                              <p:attrName>ppt_x</p:attrName>
                                              <p:attrName>ppt_y</p:attrName>
                                            </p:attrNameLst>
                                          </p:cBhvr>
                                          <p:rCtr x="0" y="-21829"/>
                                        </p:animMotion>
                                      </p:childTnLst>
                                    </p:cTn>
                                  </p:par>
                                  <p:par>
                                    <p:cTn id="92" presetID="6" presetClass="emph" presetSubtype="0" accel="50000" decel="50000" fill="hold" nodeType="withEffect">
                                      <p:stCondLst>
                                        <p:cond delay="1100"/>
                                      </p:stCondLst>
                                      <p:childTnLst>
                                        <p:animScale>
                                          <p:cBhvr>
                                            <p:cTn id="93" dur="250" fill="hold"/>
                                            <p:tgtEl>
                                              <p:spTgt spid="383"/>
                                            </p:tgtEl>
                                          </p:cBhvr>
                                          <p:by x="91000" y="91000"/>
                                        </p:animScale>
                                      </p:childTnLst>
                                    </p:cTn>
                                  </p:par>
                                  <p:par>
                                    <p:cTn id="94" presetID="23" presetClass="entr" presetSubtype="16" fill="hold" nodeType="withEffect">
                                      <p:stCondLst>
                                        <p:cond delay="1200"/>
                                      </p:stCondLst>
                                      <p:childTnLst>
                                        <p:set>
                                          <p:cBhvr>
                                            <p:cTn id="95" dur="1" fill="hold">
                                              <p:stCondLst>
                                                <p:cond delay="0"/>
                                              </p:stCondLst>
                                            </p:cTn>
                                            <p:tgtEl>
                                              <p:spTgt spid="303"/>
                                            </p:tgtEl>
                                            <p:attrNameLst>
                                              <p:attrName>style.visibility</p:attrName>
                                            </p:attrNameLst>
                                          </p:cBhvr>
                                          <p:to>
                                            <p:strVal val="visible"/>
                                          </p:to>
                                        </p:set>
                                        <p:anim calcmode="lin" valueType="num">
                                          <p:cBhvr>
                                            <p:cTn id="96" dur="200" fill="hold"/>
                                            <p:tgtEl>
                                              <p:spTgt spid="303"/>
                                            </p:tgtEl>
                                            <p:attrNameLst>
                                              <p:attrName>ppt_w</p:attrName>
                                            </p:attrNameLst>
                                          </p:cBhvr>
                                          <p:tavLst>
                                            <p:tav tm="0">
                                              <p:val>
                                                <p:fltVal val="0"/>
                                              </p:val>
                                            </p:tav>
                                            <p:tav tm="100000">
                                              <p:val>
                                                <p:strVal val="#ppt_w"/>
                                              </p:val>
                                            </p:tav>
                                          </p:tavLst>
                                        </p:anim>
                                        <p:anim calcmode="lin" valueType="num">
                                          <p:cBhvr>
                                            <p:cTn id="97" dur="200" fill="hold"/>
                                            <p:tgtEl>
                                              <p:spTgt spid="303"/>
                                            </p:tgtEl>
                                            <p:attrNameLst>
                                              <p:attrName>ppt_h</p:attrName>
                                            </p:attrNameLst>
                                          </p:cBhvr>
                                          <p:tavLst>
                                            <p:tav tm="0">
                                              <p:val>
                                                <p:fltVal val="0"/>
                                              </p:val>
                                            </p:tav>
                                            <p:tav tm="100000">
                                              <p:val>
                                                <p:strVal val="#ppt_h"/>
                                              </p:val>
                                            </p:tav>
                                          </p:tavLst>
                                        </p:anim>
                                      </p:childTnLst>
                                    </p:cTn>
                                  </p:par>
                                  <p:par>
                                    <p:cTn id="98" presetID="6" presetClass="emph" presetSubtype="0" fill="hold" nodeType="withEffect" p14:presetBounceEnd="99000">
                                      <p:stCondLst>
                                        <p:cond delay="1200"/>
                                      </p:stCondLst>
                                      <p:childTnLst>
                                        <p:animScale p14:bounceEnd="99000">
                                          <p:cBhvr>
                                            <p:cTn id="99" dur="1000" fill="hold"/>
                                            <p:tgtEl>
                                              <p:spTgt spid="303"/>
                                            </p:tgtEl>
                                          </p:cBhvr>
                                          <p:by x="110000" y="110000"/>
                                        </p:animScale>
                                      </p:childTnLst>
                                    </p:cTn>
                                  </p:par>
                                  <p:par>
                                    <p:cTn id="100" presetID="64" presetClass="path" presetSubtype="0" decel="100000" fill="hold" nodeType="withEffect">
                                      <p:stCondLst>
                                        <p:cond delay="1200"/>
                                      </p:stCondLst>
                                      <p:childTnLst>
                                        <p:animMotion origin="layout" path="M -8.33333E-7 0.43657 L -8.33333E-7 4.81481E-6 " pathEditMode="relative" rAng="0" ptsTypes="AA">
                                          <p:cBhvr>
                                            <p:cTn id="101" dur="250" fill="hold"/>
                                            <p:tgtEl>
                                              <p:spTgt spid="303"/>
                                            </p:tgtEl>
                                            <p:attrNameLst>
                                              <p:attrName>ppt_x</p:attrName>
                                              <p:attrName>ppt_y</p:attrName>
                                            </p:attrNameLst>
                                          </p:cBhvr>
                                          <p:rCtr x="0" y="-21829"/>
                                        </p:animMotion>
                                      </p:childTnLst>
                                    </p:cTn>
                                  </p:par>
                                  <p:par>
                                    <p:cTn id="102" presetID="6" presetClass="emph" presetSubtype="0" accel="50000" decel="50000" fill="hold" nodeType="withEffect">
                                      <p:stCondLst>
                                        <p:cond delay="1200"/>
                                      </p:stCondLst>
                                      <p:childTnLst>
                                        <p:animScale>
                                          <p:cBhvr>
                                            <p:cTn id="103" dur="250" fill="hold"/>
                                            <p:tgtEl>
                                              <p:spTgt spid="303"/>
                                            </p:tgtEl>
                                          </p:cBhvr>
                                          <p:by x="91000" y="91000"/>
                                        </p:animScale>
                                      </p:childTnLst>
                                    </p:cTn>
                                  </p:par>
                                  <p:par>
                                    <p:cTn id="104" presetID="23" presetClass="entr" presetSubtype="16" fill="hold" nodeType="withEffect">
                                      <p:stCondLst>
                                        <p:cond delay="1300"/>
                                      </p:stCondLst>
                                      <p:childTnLst>
                                        <p:set>
                                          <p:cBhvr>
                                            <p:cTn id="105" dur="1" fill="hold">
                                              <p:stCondLst>
                                                <p:cond delay="0"/>
                                              </p:stCondLst>
                                            </p:cTn>
                                            <p:tgtEl>
                                              <p:spTgt spid="304"/>
                                            </p:tgtEl>
                                            <p:attrNameLst>
                                              <p:attrName>style.visibility</p:attrName>
                                            </p:attrNameLst>
                                          </p:cBhvr>
                                          <p:to>
                                            <p:strVal val="visible"/>
                                          </p:to>
                                        </p:set>
                                        <p:anim calcmode="lin" valueType="num">
                                          <p:cBhvr>
                                            <p:cTn id="106" dur="200" fill="hold"/>
                                            <p:tgtEl>
                                              <p:spTgt spid="304"/>
                                            </p:tgtEl>
                                            <p:attrNameLst>
                                              <p:attrName>ppt_w</p:attrName>
                                            </p:attrNameLst>
                                          </p:cBhvr>
                                          <p:tavLst>
                                            <p:tav tm="0">
                                              <p:val>
                                                <p:fltVal val="0"/>
                                              </p:val>
                                            </p:tav>
                                            <p:tav tm="100000">
                                              <p:val>
                                                <p:strVal val="#ppt_w"/>
                                              </p:val>
                                            </p:tav>
                                          </p:tavLst>
                                        </p:anim>
                                        <p:anim calcmode="lin" valueType="num">
                                          <p:cBhvr>
                                            <p:cTn id="107" dur="200" fill="hold"/>
                                            <p:tgtEl>
                                              <p:spTgt spid="304"/>
                                            </p:tgtEl>
                                            <p:attrNameLst>
                                              <p:attrName>ppt_h</p:attrName>
                                            </p:attrNameLst>
                                          </p:cBhvr>
                                          <p:tavLst>
                                            <p:tav tm="0">
                                              <p:val>
                                                <p:fltVal val="0"/>
                                              </p:val>
                                            </p:tav>
                                            <p:tav tm="100000">
                                              <p:val>
                                                <p:strVal val="#ppt_h"/>
                                              </p:val>
                                            </p:tav>
                                          </p:tavLst>
                                        </p:anim>
                                      </p:childTnLst>
                                    </p:cTn>
                                  </p:par>
                                  <p:par>
                                    <p:cTn id="108" presetID="6" presetClass="emph" presetSubtype="0" fill="hold" nodeType="withEffect" p14:presetBounceEnd="99000">
                                      <p:stCondLst>
                                        <p:cond delay="1300"/>
                                      </p:stCondLst>
                                      <p:childTnLst>
                                        <p:animScale p14:bounceEnd="99000">
                                          <p:cBhvr>
                                            <p:cTn id="109" dur="1000" fill="hold"/>
                                            <p:tgtEl>
                                              <p:spTgt spid="304"/>
                                            </p:tgtEl>
                                          </p:cBhvr>
                                          <p:by x="110000" y="110000"/>
                                        </p:animScale>
                                      </p:childTnLst>
                                    </p:cTn>
                                  </p:par>
                                  <p:par>
                                    <p:cTn id="110" presetID="64" presetClass="path" presetSubtype="0" decel="100000" fill="hold" nodeType="withEffect">
                                      <p:stCondLst>
                                        <p:cond delay="1300"/>
                                      </p:stCondLst>
                                      <p:childTnLst>
                                        <p:animMotion origin="layout" path="M -8.33333E-7 0.43657 L -8.33333E-7 4.81481E-6 " pathEditMode="relative" rAng="0" ptsTypes="AA">
                                          <p:cBhvr>
                                            <p:cTn id="111" dur="250" fill="hold"/>
                                            <p:tgtEl>
                                              <p:spTgt spid="304"/>
                                            </p:tgtEl>
                                            <p:attrNameLst>
                                              <p:attrName>ppt_x</p:attrName>
                                              <p:attrName>ppt_y</p:attrName>
                                            </p:attrNameLst>
                                          </p:cBhvr>
                                          <p:rCtr x="0" y="-21829"/>
                                        </p:animMotion>
                                      </p:childTnLst>
                                    </p:cTn>
                                  </p:par>
                                  <p:par>
                                    <p:cTn id="112" presetID="23" presetClass="entr" presetSubtype="16" fill="hold" grpId="0" nodeType="withEffect">
                                      <p:stCondLst>
                                        <p:cond delay="1300"/>
                                      </p:stCondLst>
                                      <p:childTnLst>
                                        <p:set>
                                          <p:cBhvr>
                                            <p:cTn id="113" dur="1" fill="hold">
                                              <p:stCondLst>
                                                <p:cond delay="0"/>
                                              </p:stCondLst>
                                            </p:cTn>
                                            <p:tgtEl>
                                              <p:spTgt spid="158"/>
                                            </p:tgtEl>
                                            <p:attrNameLst>
                                              <p:attrName>style.visibility</p:attrName>
                                            </p:attrNameLst>
                                          </p:cBhvr>
                                          <p:to>
                                            <p:strVal val="visible"/>
                                          </p:to>
                                        </p:set>
                                        <p:anim calcmode="lin" valueType="num">
                                          <p:cBhvr>
                                            <p:cTn id="114" dur="250" fill="hold"/>
                                            <p:tgtEl>
                                              <p:spTgt spid="158"/>
                                            </p:tgtEl>
                                            <p:attrNameLst>
                                              <p:attrName>ppt_w</p:attrName>
                                            </p:attrNameLst>
                                          </p:cBhvr>
                                          <p:tavLst>
                                            <p:tav tm="0">
                                              <p:val>
                                                <p:fltVal val="0"/>
                                              </p:val>
                                            </p:tav>
                                            <p:tav tm="100000">
                                              <p:val>
                                                <p:strVal val="#ppt_w"/>
                                              </p:val>
                                            </p:tav>
                                          </p:tavLst>
                                        </p:anim>
                                        <p:anim calcmode="lin" valueType="num">
                                          <p:cBhvr>
                                            <p:cTn id="115" dur="250" fill="hold"/>
                                            <p:tgtEl>
                                              <p:spTgt spid="158"/>
                                            </p:tgtEl>
                                            <p:attrNameLst>
                                              <p:attrName>ppt_h</p:attrName>
                                            </p:attrNameLst>
                                          </p:cBhvr>
                                          <p:tavLst>
                                            <p:tav tm="0">
                                              <p:val>
                                                <p:fltVal val="0"/>
                                              </p:val>
                                            </p:tav>
                                            <p:tav tm="100000">
                                              <p:val>
                                                <p:strVal val="#ppt_h"/>
                                              </p:val>
                                            </p:tav>
                                          </p:tavLst>
                                        </p:anim>
                                      </p:childTnLst>
                                    </p:cTn>
                                  </p:par>
                                  <p:par>
                                    <p:cTn id="116" presetID="6" presetClass="emph" presetSubtype="0" fill="hold" grpId="1" nodeType="withEffect" p14:presetBounceEnd="99000">
                                      <p:stCondLst>
                                        <p:cond delay="1300"/>
                                      </p:stCondLst>
                                      <p:childTnLst>
                                        <p:animScale p14:bounceEnd="99000">
                                          <p:cBhvr>
                                            <p:cTn id="117" dur="1000" fill="hold"/>
                                            <p:tgtEl>
                                              <p:spTgt spid="158"/>
                                            </p:tgtEl>
                                          </p:cBhvr>
                                          <p:by x="110000" y="110000"/>
                                        </p:animScale>
                                      </p:childTnLst>
                                    </p:cTn>
                                  </p:par>
                                  <p:par>
                                    <p:cTn id="118" presetID="6" presetClass="emph" presetSubtype="0" fill="hold" grpId="2" nodeType="withEffect">
                                      <p:stCondLst>
                                        <p:cond delay="1300"/>
                                      </p:stCondLst>
                                      <p:childTnLst>
                                        <p:animScale>
                                          <p:cBhvr>
                                            <p:cTn id="119" dur="250" fill="hold"/>
                                            <p:tgtEl>
                                              <p:spTgt spid="158"/>
                                            </p:tgtEl>
                                          </p:cBhvr>
                                          <p:by x="91000" y="91000"/>
                                        </p:animScale>
                                      </p:childTnLst>
                                    </p:cTn>
                                  </p:par>
                                  <p:par>
                                    <p:cTn id="120" presetID="6" presetClass="emph" presetSubtype="0" accel="50000" decel="50000" fill="hold" nodeType="withEffect">
                                      <p:stCondLst>
                                        <p:cond delay="1300"/>
                                      </p:stCondLst>
                                      <p:childTnLst>
                                        <p:animScale>
                                          <p:cBhvr>
                                            <p:cTn id="121" dur="250" fill="hold"/>
                                            <p:tgtEl>
                                              <p:spTgt spid="304"/>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 grpId="0" animBg="1"/>
          <p:bldP spid="254" grpId="1" animBg="1"/>
          <p:bldP spid="254" grpId="2" animBg="1"/>
          <p:bldP spid="158" grpId="0" animBg="1"/>
          <p:bldP spid="158" grpId="1" animBg="1"/>
          <p:bldP spid="158" grpId="2" animBg="1"/>
          <p:bldP spid="134" grpId="0" animBg="1"/>
          <p:bldP spid="135" grpId="0" animBg="1"/>
          <p:bldP spid="136" grpId="0" animBg="1"/>
          <p:bldP spid="137" grpId="0"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358"/>
                                            </p:tgtEl>
                                            <p:attrNameLst>
                                              <p:attrName>style.visibility</p:attrName>
                                            </p:attrNameLst>
                                          </p:cBhvr>
                                          <p:to>
                                            <p:strVal val="visible"/>
                                          </p:to>
                                        </p:set>
                                        <p:anim calcmode="lin" valueType="num">
                                          <p:cBhvr>
                                            <p:cTn id="54" dur="250" fill="hold"/>
                                            <p:tgtEl>
                                              <p:spTgt spid="358"/>
                                            </p:tgtEl>
                                            <p:attrNameLst>
                                              <p:attrName>ppt_w</p:attrName>
                                            </p:attrNameLst>
                                          </p:cBhvr>
                                          <p:tavLst>
                                            <p:tav tm="0">
                                              <p:val>
                                                <p:fltVal val="0"/>
                                              </p:val>
                                            </p:tav>
                                            <p:tav tm="100000">
                                              <p:val>
                                                <p:strVal val="#ppt_w"/>
                                              </p:val>
                                            </p:tav>
                                          </p:tavLst>
                                        </p:anim>
                                        <p:anim calcmode="lin" valueType="num">
                                          <p:cBhvr>
                                            <p:cTn id="55" dur="250" fill="hold"/>
                                            <p:tgtEl>
                                              <p:spTgt spid="358"/>
                                            </p:tgtEl>
                                            <p:attrNameLst>
                                              <p:attrName>ppt_h</p:attrName>
                                            </p:attrNameLst>
                                          </p:cBhvr>
                                          <p:tavLst>
                                            <p:tav tm="0">
                                              <p:val>
                                                <p:fltVal val="0"/>
                                              </p:val>
                                            </p:tav>
                                            <p:tav tm="100000">
                                              <p:val>
                                                <p:strVal val="#ppt_h"/>
                                              </p:val>
                                            </p:tav>
                                          </p:tavLst>
                                        </p:anim>
                                      </p:childTnLst>
                                    </p:cTn>
                                  </p:par>
                                  <p:par>
                                    <p:cTn id="56" presetID="6" presetClass="emph" presetSubtype="0" fill="hold" nodeType="withEffect">
                                      <p:stCondLst>
                                        <p:cond delay="600"/>
                                      </p:stCondLst>
                                      <p:childTnLst>
                                        <p:animScale>
                                          <p:cBhvr>
                                            <p:cTn id="57" dur="1000" fill="hold"/>
                                            <p:tgtEl>
                                              <p:spTgt spid="358"/>
                                            </p:tgtEl>
                                          </p:cBhvr>
                                          <p:by x="110000" y="110000"/>
                                        </p:animScale>
                                      </p:childTnLst>
                                    </p:cTn>
                                  </p:par>
                                  <p:par>
                                    <p:cTn id="58" presetID="6" presetClass="emph" presetSubtype="0" fill="hold" nodeType="withEffect">
                                      <p:stCondLst>
                                        <p:cond delay="600"/>
                                      </p:stCondLst>
                                      <p:childTnLst>
                                        <p:animScale>
                                          <p:cBhvr>
                                            <p:cTn id="59" dur="250" fill="hold"/>
                                            <p:tgtEl>
                                              <p:spTgt spid="358"/>
                                            </p:tgtEl>
                                          </p:cBhvr>
                                          <p:by x="91000" y="91000"/>
                                        </p:animScale>
                                      </p:childTnLst>
                                    </p:cTn>
                                  </p:par>
                                  <p:par>
                                    <p:cTn id="60" presetID="22" presetClass="entr" presetSubtype="2" fill="hold" grpId="0" nodeType="withEffect">
                                      <p:stCondLst>
                                        <p:cond delay="700"/>
                                      </p:stCondLst>
                                      <p:childTnLst>
                                        <p:set>
                                          <p:cBhvr>
                                            <p:cTn id="61" dur="1" fill="hold">
                                              <p:stCondLst>
                                                <p:cond delay="0"/>
                                              </p:stCondLst>
                                            </p:cTn>
                                            <p:tgtEl>
                                              <p:spTgt spid="137"/>
                                            </p:tgtEl>
                                            <p:attrNameLst>
                                              <p:attrName>style.visibility</p:attrName>
                                            </p:attrNameLst>
                                          </p:cBhvr>
                                          <p:to>
                                            <p:strVal val="visible"/>
                                          </p:to>
                                        </p:set>
                                        <p:animEffect transition="in" filter="wipe(right)">
                                          <p:cBhvr>
                                            <p:cTn id="62" dur="250"/>
                                            <p:tgtEl>
                                              <p:spTgt spid="137"/>
                                            </p:tgtEl>
                                          </p:cBhvr>
                                        </p:animEffect>
                                      </p:childTnLst>
                                    </p:cTn>
                                  </p:par>
                                  <p:par>
                                    <p:cTn id="63" presetID="22" presetClass="entr" presetSubtype="2" fill="hold" grpId="0" nodeType="withEffect">
                                      <p:stCondLst>
                                        <p:cond delay="800"/>
                                      </p:stCondLst>
                                      <p:childTnLst>
                                        <p:set>
                                          <p:cBhvr>
                                            <p:cTn id="64" dur="1" fill="hold">
                                              <p:stCondLst>
                                                <p:cond delay="0"/>
                                              </p:stCondLst>
                                            </p:cTn>
                                            <p:tgtEl>
                                              <p:spTgt spid="136"/>
                                            </p:tgtEl>
                                            <p:attrNameLst>
                                              <p:attrName>style.visibility</p:attrName>
                                            </p:attrNameLst>
                                          </p:cBhvr>
                                          <p:to>
                                            <p:strVal val="visible"/>
                                          </p:to>
                                        </p:set>
                                        <p:animEffect transition="in" filter="wipe(right)">
                                          <p:cBhvr>
                                            <p:cTn id="65" dur="250"/>
                                            <p:tgtEl>
                                              <p:spTgt spid="136"/>
                                            </p:tgtEl>
                                          </p:cBhvr>
                                        </p:animEffect>
                                      </p:childTnLst>
                                    </p:cTn>
                                  </p:par>
                                  <p:par>
                                    <p:cTn id="66" presetID="22" presetClass="entr" presetSubtype="8" fill="hold" grpId="0" nodeType="withEffect">
                                      <p:stCondLst>
                                        <p:cond delay="700"/>
                                      </p:stCondLst>
                                      <p:childTnLst>
                                        <p:set>
                                          <p:cBhvr>
                                            <p:cTn id="67" dur="1" fill="hold">
                                              <p:stCondLst>
                                                <p:cond delay="0"/>
                                              </p:stCondLst>
                                            </p:cTn>
                                            <p:tgtEl>
                                              <p:spTgt spid="135"/>
                                            </p:tgtEl>
                                            <p:attrNameLst>
                                              <p:attrName>style.visibility</p:attrName>
                                            </p:attrNameLst>
                                          </p:cBhvr>
                                          <p:to>
                                            <p:strVal val="visible"/>
                                          </p:to>
                                        </p:set>
                                        <p:animEffect transition="in" filter="wipe(left)">
                                          <p:cBhvr>
                                            <p:cTn id="68" dur="250"/>
                                            <p:tgtEl>
                                              <p:spTgt spid="135"/>
                                            </p:tgtEl>
                                          </p:cBhvr>
                                        </p:animEffect>
                                      </p:childTnLst>
                                    </p:cTn>
                                  </p:par>
                                  <p:par>
                                    <p:cTn id="69" presetID="22" presetClass="entr" presetSubtype="8" fill="hold" grpId="0" nodeType="withEffect">
                                      <p:stCondLst>
                                        <p:cond delay="800"/>
                                      </p:stCondLst>
                                      <p:childTnLst>
                                        <p:set>
                                          <p:cBhvr>
                                            <p:cTn id="70" dur="1" fill="hold">
                                              <p:stCondLst>
                                                <p:cond delay="0"/>
                                              </p:stCondLst>
                                            </p:cTn>
                                            <p:tgtEl>
                                              <p:spTgt spid="134"/>
                                            </p:tgtEl>
                                            <p:attrNameLst>
                                              <p:attrName>style.visibility</p:attrName>
                                            </p:attrNameLst>
                                          </p:cBhvr>
                                          <p:to>
                                            <p:strVal val="visible"/>
                                          </p:to>
                                        </p:set>
                                        <p:animEffect transition="in" filter="wipe(left)">
                                          <p:cBhvr>
                                            <p:cTn id="71" dur="250"/>
                                            <p:tgtEl>
                                              <p:spTgt spid="134"/>
                                            </p:tgtEl>
                                          </p:cBhvr>
                                        </p:animEffect>
                                      </p:childTnLst>
                                    </p:cTn>
                                  </p:par>
                                  <p:par>
                                    <p:cTn id="72" presetID="2" presetClass="entr" presetSubtype="4" decel="100000" fill="hold" nodeType="withEffect">
                                      <p:stCondLst>
                                        <p:cond delay="600"/>
                                      </p:stCondLst>
                                      <p:childTnLst>
                                        <p:set>
                                          <p:cBhvr>
                                            <p:cTn id="73" dur="1" fill="hold">
                                              <p:stCondLst>
                                                <p:cond delay="0"/>
                                              </p:stCondLst>
                                            </p:cTn>
                                            <p:tgtEl>
                                              <p:spTgt spid="302"/>
                                            </p:tgtEl>
                                            <p:attrNameLst>
                                              <p:attrName>style.visibility</p:attrName>
                                            </p:attrNameLst>
                                          </p:cBhvr>
                                          <p:to>
                                            <p:strVal val="visible"/>
                                          </p:to>
                                        </p:set>
                                        <p:anim calcmode="lin" valueType="num">
                                          <p:cBhvr additive="base">
                                            <p:cTn id="74" dur="750" fill="hold"/>
                                            <p:tgtEl>
                                              <p:spTgt spid="302"/>
                                            </p:tgtEl>
                                            <p:attrNameLst>
                                              <p:attrName>ppt_x</p:attrName>
                                            </p:attrNameLst>
                                          </p:cBhvr>
                                          <p:tavLst>
                                            <p:tav tm="0">
                                              <p:val>
                                                <p:strVal val="#ppt_x"/>
                                              </p:val>
                                            </p:tav>
                                            <p:tav tm="100000">
                                              <p:val>
                                                <p:strVal val="#ppt_x"/>
                                              </p:val>
                                            </p:tav>
                                          </p:tavLst>
                                        </p:anim>
                                        <p:anim calcmode="lin" valueType="num">
                                          <p:cBhvr additive="base">
                                            <p:cTn id="75" dur="750" fill="hold"/>
                                            <p:tgtEl>
                                              <p:spTgt spid="302"/>
                                            </p:tgtEl>
                                            <p:attrNameLst>
                                              <p:attrName>ppt_y</p:attrName>
                                            </p:attrNameLst>
                                          </p:cBhvr>
                                          <p:tavLst>
                                            <p:tav tm="0">
                                              <p:val>
                                                <p:strVal val="1+#ppt_h/2"/>
                                              </p:val>
                                            </p:tav>
                                            <p:tav tm="100000">
                                              <p:val>
                                                <p:strVal val="#ppt_y"/>
                                              </p:val>
                                            </p:tav>
                                          </p:tavLst>
                                        </p:anim>
                                      </p:childTnLst>
                                    </p:cTn>
                                  </p:par>
                                  <p:par>
                                    <p:cTn id="76" presetID="23" presetClass="entr" presetSubtype="16" fill="hold" grpId="0" nodeType="withEffect">
                                      <p:stCondLst>
                                        <p:cond delay="1100"/>
                                      </p:stCondLst>
                                      <p:childTnLst>
                                        <p:set>
                                          <p:cBhvr>
                                            <p:cTn id="77" dur="1" fill="hold">
                                              <p:stCondLst>
                                                <p:cond delay="0"/>
                                              </p:stCondLst>
                                            </p:cTn>
                                            <p:tgtEl>
                                              <p:spTgt spid="254"/>
                                            </p:tgtEl>
                                            <p:attrNameLst>
                                              <p:attrName>style.visibility</p:attrName>
                                            </p:attrNameLst>
                                          </p:cBhvr>
                                          <p:to>
                                            <p:strVal val="visible"/>
                                          </p:to>
                                        </p:set>
                                        <p:anim calcmode="lin" valueType="num">
                                          <p:cBhvr>
                                            <p:cTn id="78" dur="250" fill="hold"/>
                                            <p:tgtEl>
                                              <p:spTgt spid="254"/>
                                            </p:tgtEl>
                                            <p:attrNameLst>
                                              <p:attrName>ppt_w</p:attrName>
                                            </p:attrNameLst>
                                          </p:cBhvr>
                                          <p:tavLst>
                                            <p:tav tm="0">
                                              <p:val>
                                                <p:fltVal val="0"/>
                                              </p:val>
                                            </p:tav>
                                            <p:tav tm="100000">
                                              <p:val>
                                                <p:strVal val="#ppt_w"/>
                                              </p:val>
                                            </p:tav>
                                          </p:tavLst>
                                        </p:anim>
                                        <p:anim calcmode="lin" valueType="num">
                                          <p:cBhvr>
                                            <p:cTn id="79" dur="250" fill="hold"/>
                                            <p:tgtEl>
                                              <p:spTgt spid="254"/>
                                            </p:tgtEl>
                                            <p:attrNameLst>
                                              <p:attrName>ppt_h</p:attrName>
                                            </p:attrNameLst>
                                          </p:cBhvr>
                                          <p:tavLst>
                                            <p:tav tm="0">
                                              <p:val>
                                                <p:fltVal val="0"/>
                                              </p:val>
                                            </p:tav>
                                            <p:tav tm="100000">
                                              <p:val>
                                                <p:strVal val="#ppt_h"/>
                                              </p:val>
                                            </p:tav>
                                          </p:tavLst>
                                        </p:anim>
                                      </p:childTnLst>
                                    </p:cTn>
                                  </p:par>
                                  <p:par>
                                    <p:cTn id="80" presetID="6" presetClass="emph" presetSubtype="0" fill="hold" grpId="1" nodeType="withEffect">
                                      <p:stCondLst>
                                        <p:cond delay="1100"/>
                                      </p:stCondLst>
                                      <p:childTnLst>
                                        <p:animScale>
                                          <p:cBhvr>
                                            <p:cTn id="81" dur="1000" fill="hold"/>
                                            <p:tgtEl>
                                              <p:spTgt spid="254"/>
                                            </p:tgtEl>
                                          </p:cBhvr>
                                          <p:by x="110000" y="110000"/>
                                        </p:animScale>
                                      </p:childTnLst>
                                    </p:cTn>
                                  </p:par>
                                  <p:par>
                                    <p:cTn id="82" presetID="6" presetClass="emph" presetSubtype="0" fill="hold" grpId="2" nodeType="withEffect">
                                      <p:stCondLst>
                                        <p:cond delay="1100"/>
                                      </p:stCondLst>
                                      <p:childTnLst>
                                        <p:animScale>
                                          <p:cBhvr>
                                            <p:cTn id="83" dur="250" fill="hold"/>
                                            <p:tgtEl>
                                              <p:spTgt spid="254"/>
                                            </p:tgtEl>
                                          </p:cBhvr>
                                          <p:by x="91000" y="91000"/>
                                        </p:animScale>
                                      </p:childTnLst>
                                    </p:cTn>
                                  </p:par>
                                  <p:par>
                                    <p:cTn id="84" presetID="23" presetClass="entr" presetSubtype="16" fill="hold" nodeType="withEffect">
                                      <p:stCondLst>
                                        <p:cond delay="1100"/>
                                      </p:stCondLst>
                                      <p:childTnLst>
                                        <p:set>
                                          <p:cBhvr>
                                            <p:cTn id="85" dur="1" fill="hold">
                                              <p:stCondLst>
                                                <p:cond delay="0"/>
                                              </p:stCondLst>
                                            </p:cTn>
                                            <p:tgtEl>
                                              <p:spTgt spid="383"/>
                                            </p:tgtEl>
                                            <p:attrNameLst>
                                              <p:attrName>style.visibility</p:attrName>
                                            </p:attrNameLst>
                                          </p:cBhvr>
                                          <p:to>
                                            <p:strVal val="visible"/>
                                          </p:to>
                                        </p:set>
                                        <p:anim calcmode="lin" valueType="num">
                                          <p:cBhvr>
                                            <p:cTn id="86" dur="200" fill="hold"/>
                                            <p:tgtEl>
                                              <p:spTgt spid="383"/>
                                            </p:tgtEl>
                                            <p:attrNameLst>
                                              <p:attrName>ppt_w</p:attrName>
                                            </p:attrNameLst>
                                          </p:cBhvr>
                                          <p:tavLst>
                                            <p:tav tm="0">
                                              <p:val>
                                                <p:fltVal val="0"/>
                                              </p:val>
                                            </p:tav>
                                            <p:tav tm="100000">
                                              <p:val>
                                                <p:strVal val="#ppt_w"/>
                                              </p:val>
                                            </p:tav>
                                          </p:tavLst>
                                        </p:anim>
                                        <p:anim calcmode="lin" valueType="num">
                                          <p:cBhvr>
                                            <p:cTn id="87" dur="200" fill="hold"/>
                                            <p:tgtEl>
                                              <p:spTgt spid="383"/>
                                            </p:tgtEl>
                                            <p:attrNameLst>
                                              <p:attrName>ppt_h</p:attrName>
                                            </p:attrNameLst>
                                          </p:cBhvr>
                                          <p:tavLst>
                                            <p:tav tm="0">
                                              <p:val>
                                                <p:fltVal val="0"/>
                                              </p:val>
                                            </p:tav>
                                            <p:tav tm="100000">
                                              <p:val>
                                                <p:strVal val="#ppt_h"/>
                                              </p:val>
                                            </p:tav>
                                          </p:tavLst>
                                        </p:anim>
                                      </p:childTnLst>
                                    </p:cTn>
                                  </p:par>
                                  <p:par>
                                    <p:cTn id="88" presetID="6" presetClass="emph" presetSubtype="0" fill="hold" nodeType="withEffect">
                                      <p:stCondLst>
                                        <p:cond delay="1100"/>
                                      </p:stCondLst>
                                      <p:childTnLst>
                                        <p:animScale>
                                          <p:cBhvr>
                                            <p:cTn id="89" dur="1000" fill="hold"/>
                                            <p:tgtEl>
                                              <p:spTgt spid="383"/>
                                            </p:tgtEl>
                                          </p:cBhvr>
                                          <p:by x="110000" y="110000"/>
                                        </p:animScale>
                                      </p:childTnLst>
                                    </p:cTn>
                                  </p:par>
                                  <p:par>
                                    <p:cTn id="90" presetID="64" presetClass="path" presetSubtype="0" decel="100000" fill="hold" nodeType="withEffect">
                                      <p:stCondLst>
                                        <p:cond delay="1100"/>
                                      </p:stCondLst>
                                      <p:childTnLst>
                                        <p:animMotion origin="layout" path="M -8.33333E-7 0.43657 L -8.33333E-7 4.81481E-6 " pathEditMode="relative" rAng="0" ptsTypes="AA">
                                          <p:cBhvr>
                                            <p:cTn id="91" dur="250" fill="hold"/>
                                            <p:tgtEl>
                                              <p:spTgt spid="383"/>
                                            </p:tgtEl>
                                            <p:attrNameLst>
                                              <p:attrName>ppt_x</p:attrName>
                                              <p:attrName>ppt_y</p:attrName>
                                            </p:attrNameLst>
                                          </p:cBhvr>
                                          <p:rCtr x="0" y="-21829"/>
                                        </p:animMotion>
                                      </p:childTnLst>
                                    </p:cTn>
                                  </p:par>
                                  <p:par>
                                    <p:cTn id="92" presetID="6" presetClass="emph" presetSubtype="0" accel="50000" decel="50000" fill="hold" nodeType="withEffect">
                                      <p:stCondLst>
                                        <p:cond delay="1100"/>
                                      </p:stCondLst>
                                      <p:childTnLst>
                                        <p:animScale>
                                          <p:cBhvr>
                                            <p:cTn id="93" dur="250" fill="hold"/>
                                            <p:tgtEl>
                                              <p:spTgt spid="383"/>
                                            </p:tgtEl>
                                          </p:cBhvr>
                                          <p:by x="91000" y="91000"/>
                                        </p:animScale>
                                      </p:childTnLst>
                                    </p:cTn>
                                  </p:par>
                                  <p:par>
                                    <p:cTn id="94" presetID="23" presetClass="entr" presetSubtype="16" fill="hold" nodeType="withEffect">
                                      <p:stCondLst>
                                        <p:cond delay="1200"/>
                                      </p:stCondLst>
                                      <p:childTnLst>
                                        <p:set>
                                          <p:cBhvr>
                                            <p:cTn id="95" dur="1" fill="hold">
                                              <p:stCondLst>
                                                <p:cond delay="0"/>
                                              </p:stCondLst>
                                            </p:cTn>
                                            <p:tgtEl>
                                              <p:spTgt spid="303"/>
                                            </p:tgtEl>
                                            <p:attrNameLst>
                                              <p:attrName>style.visibility</p:attrName>
                                            </p:attrNameLst>
                                          </p:cBhvr>
                                          <p:to>
                                            <p:strVal val="visible"/>
                                          </p:to>
                                        </p:set>
                                        <p:anim calcmode="lin" valueType="num">
                                          <p:cBhvr>
                                            <p:cTn id="96" dur="200" fill="hold"/>
                                            <p:tgtEl>
                                              <p:spTgt spid="303"/>
                                            </p:tgtEl>
                                            <p:attrNameLst>
                                              <p:attrName>ppt_w</p:attrName>
                                            </p:attrNameLst>
                                          </p:cBhvr>
                                          <p:tavLst>
                                            <p:tav tm="0">
                                              <p:val>
                                                <p:fltVal val="0"/>
                                              </p:val>
                                            </p:tav>
                                            <p:tav tm="100000">
                                              <p:val>
                                                <p:strVal val="#ppt_w"/>
                                              </p:val>
                                            </p:tav>
                                          </p:tavLst>
                                        </p:anim>
                                        <p:anim calcmode="lin" valueType="num">
                                          <p:cBhvr>
                                            <p:cTn id="97" dur="200" fill="hold"/>
                                            <p:tgtEl>
                                              <p:spTgt spid="303"/>
                                            </p:tgtEl>
                                            <p:attrNameLst>
                                              <p:attrName>ppt_h</p:attrName>
                                            </p:attrNameLst>
                                          </p:cBhvr>
                                          <p:tavLst>
                                            <p:tav tm="0">
                                              <p:val>
                                                <p:fltVal val="0"/>
                                              </p:val>
                                            </p:tav>
                                            <p:tav tm="100000">
                                              <p:val>
                                                <p:strVal val="#ppt_h"/>
                                              </p:val>
                                            </p:tav>
                                          </p:tavLst>
                                        </p:anim>
                                      </p:childTnLst>
                                    </p:cTn>
                                  </p:par>
                                  <p:par>
                                    <p:cTn id="98" presetID="6" presetClass="emph" presetSubtype="0" fill="hold" nodeType="withEffect">
                                      <p:stCondLst>
                                        <p:cond delay="1200"/>
                                      </p:stCondLst>
                                      <p:childTnLst>
                                        <p:animScale>
                                          <p:cBhvr>
                                            <p:cTn id="99" dur="1000" fill="hold"/>
                                            <p:tgtEl>
                                              <p:spTgt spid="303"/>
                                            </p:tgtEl>
                                          </p:cBhvr>
                                          <p:by x="110000" y="110000"/>
                                        </p:animScale>
                                      </p:childTnLst>
                                    </p:cTn>
                                  </p:par>
                                  <p:par>
                                    <p:cTn id="100" presetID="64" presetClass="path" presetSubtype="0" decel="100000" fill="hold" nodeType="withEffect">
                                      <p:stCondLst>
                                        <p:cond delay="1200"/>
                                      </p:stCondLst>
                                      <p:childTnLst>
                                        <p:animMotion origin="layout" path="M -8.33333E-7 0.43657 L -8.33333E-7 4.81481E-6 " pathEditMode="relative" rAng="0" ptsTypes="AA">
                                          <p:cBhvr>
                                            <p:cTn id="101" dur="250" fill="hold"/>
                                            <p:tgtEl>
                                              <p:spTgt spid="303"/>
                                            </p:tgtEl>
                                            <p:attrNameLst>
                                              <p:attrName>ppt_x</p:attrName>
                                              <p:attrName>ppt_y</p:attrName>
                                            </p:attrNameLst>
                                          </p:cBhvr>
                                          <p:rCtr x="0" y="-21829"/>
                                        </p:animMotion>
                                      </p:childTnLst>
                                    </p:cTn>
                                  </p:par>
                                  <p:par>
                                    <p:cTn id="102" presetID="6" presetClass="emph" presetSubtype="0" accel="50000" decel="50000" fill="hold" nodeType="withEffect">
                                      <p:stCondLst>
                                        <p:cond delay="1200"/>
                                      </p:stCondLst>
                                      <p:childTnLst>
                                        <p:animScale>
                                          <p:cBhvr>
                                            <p:cTn id="103" dur="250" fill="hold"/>
                                            <p:tgtEl>
                                              <p:spTgt spid="303"/>
                                            </p:tgtEl>
                                          </p:cBhvr>
                                          <p:by x="91000" y="91000"/>
                                        </p:animScale>
                                      </p:childTnLst>
                                    </p:cTn>
                                  </p:par>
                                  <p:par>
                                    <p:cTn id="104" presetID="23" presetClass="entr" presetSubtype="16" fill="hold" nodeType="withEffect">
                                      <p:stCondLst>
                                        <p:cond delay="1300"/>
                                      </p:stCondLst>
                                      <p:childTnLst>
                                        <p:set>
                                          <p:cBhvr>
                                            <p:cTn id="105" dur="1" fill="hold">
                                              <p:stCondLst>
                                                <p:cond delay="0"/>
                                              </p:stCondLst>
                                            </p:cTn>
                                            <p:tgtEl>
                                              <p:spTgt spid="304"/>
                                            </p:tgtEl>
                                            <p:attrNameLst>
                                              <p:attrName>style.visibility</p:attrName>
                                            </p:attrNameLst>
                                          </p:cBhvr>
                                          <p:to>
                                            <p:strVal val="visible"/>
                                          </p:to>
                                        </p:set>
                                        <p:anim calcmode="lin" valueType="num">
                                          <p:cBhvr>
                                            <p:cTn id="106" dur="200" fill="hold"/>
                                            <p:tgtEl>
                                              <p:spTgt spid="304"/>
                                            </p:tgtEl>
                                            <p:attrNameLst>
                                              <p:attrName>ppt_w</p:attrName>
                                            </p:attrNameLst>
                                          </p:cBhvr>
                                          <p:tavLst>
                                            <p:tav tm="0">
                                              <p:val>
                                                <p:fltVal val="0"/>
                                              </p:val>
                                            </p:tav>
                                            <p:tav tm="100000">
                                              <p:val>
                                                <p:strVal val="#ppt_w"/>
                                              </p:val>
                                            </p:tav>
                                          </p:tavLst>
                                        </p:anim>
                                        <p:anim calcmode="lin" valueType="num">
                                          <p:cBhvr>
                                            <p:cTn id="107" dur="200" fill="hold"/>
                                            <p:tgtEl>
                                              <p:spTgt spid="304"/>
                                            </p:tgtEl>
                                            <p:attrNameLst>
                                              <p:attrName>ppt_h</p:attrName>
                                            </p:attrNameLst>
                                          </p:cBhvr>
                                          <p:tavLst>
                                            <p:tav tm="0">
                                              <p:val>
                                                <p:fltVal val="0"/>
                                              </p:val>
                                            </p:tav>
                                            <p:tav tm="100000">
                                              <p:val>
                                                <p:strVal val="#ppt_h"/>
                                              </p:val>
                                            </p:tav>
                                          </p:tavLst>
                                        </p:anim>
                                      </p:childTnLst>
                                    </p:cTn>
                                  </p:par>
                                  <p:par>
                                    <p:cTn id="108" presetID="6" presetClass="emph" presetSubtype="0" fill="hold" nodeType="withEffect">
                                      <p:stCondLst>
                                        <p:cond delay="1300"/>
                                      </p:stCondLst>
                                      <p:childTnLst>
                                        <p:animScale>
                                          <p:cBhvr>
                                            <p:cTn id="109" dur="1000" fill="hold"/>
                                            <p:tgtEl>
                                              <p:spTgt spid="304"/>
                                            </p:tgtEl>
                                          </p:cBhvr>
                                          <p:by x="110000" y="110000"/>
                                        </p:animScale>
                                      </p:childTnLst>
                                    </p:cTn>
                                  </p:par>
                                  <p:par>
                                    <p:cTn id="110" presetID="64" presetClass="path" presetSubtype="0" decel="100000" fill="hold" nodeType="withEffect">
                                      <p:stCondLst>
                                        <p:cond delay="1300"/>
                                      </p:stCondLst>
                                      <p:childTnLst>
                                        <p:animMotion origin="layout" path="M -8.33333E-7 0.43657 L -8.33333E-7 4.81481E-6 " pathEditMode="relative" rAng="0" ptsTypes="AA">
                                          <p:cBhvr>
                                            <p:cTn id="111" dur="250" fill="hold"/>
                                            <p:tgtEl>
                                              <p:spTgt spid="304"/>
                                            </p:tgtEl>
                                            <p:attrNameLst>
                                              <p:attrName>ppt_x</p:attrName>
                                              <p:attrName>ppt_y</p:attrName>
                                            </p:attrNameLst>
                                          </p:cBhvr>
                                          <p:rCtr x="0" y="-21829"/>
                                        </p:animMotion>
                                      </p:childTnLst>
                                    </p:cTn>
                                  </p:par>
                                  <p:par>
                                    <p:cTn id="112" presetID="23" presetClass="entr" presetSubtype="16" fill="hold" grpId="0" nodeType="withEffect">
                                      <p:stCondLst>
                                        <p:cond delay="1300"/>
                                      </p:stCondLst>
                                      <p:childTnLst>
                                        <p:set>
                                          <p:cBhvr>
                                            <p:cTn id="113" dur="1" fill="hold">
                                              <p:stCondLst>
                                                <p:cond delay="0"/>
                                              </p:stCondLst>
                                            </p:cTn>
                                            <p:tgtEl>
                                              <p:spTgt spid="158"/>
                                            </p:tgtEl>
                                            <p:attrNameLst>
                                              <p:attrName>style.visibility</p:attrName>
                                            </p:attrNameLst>
                                          </p:cBhvr>
                                          <p:to>
                                            <p:strVal val="visible"/>
                                          </p:to>
                                        </p:set>
                                        <p:anim calcmode="lin" valueType="num">
                                          <p:cBhvr>
                                            <p:cTn id="114" dur="250" fill="hold"/>
                                            <p:tgtEl>
                                              <p:spTgt spid="158"/>
                                            </p:tgtEl>
                                            <p:attrNameLst>
                                              <p:attrName>ppt_w</p:attrName>
                                            </p:attrNameLst>
                                          </p:cBhvr>
                                          <p:tavLst>
                                            <p:tav tm="0">
                                              <p:val>
                                                <p:fltVal val="0"/>
                                              </p:val>
                                            </p:tav>
                                            <p:tav tm="100000">
                                              <p:val>
                                                <p:strVal val="#ppt_w"/>
                                              </p:val>
                                            </p:tav>
                                          </p:tavLst>
                                        </p:anim>
                                        <p:anim calcmode="lin" valueType="num">
                                          <p:cBhvr>
                                            <p:cTn id="115" dur="250" fill="hold"/>
                                            <p:tgtEl>
                                              <p:spTgt spid="158"/>
                                            </p:tgtEl>
                                            <p:attrNameLst>
                                              <p:attrName>ppt_h</p:attrName>
                                            </p:attrNameLst>
                                          </p:cBhvr>
                                          <p:tavLst>
                                            <p:tav tm="0">
                                              <p:val>
                                                <p:fltVal val="0"/>
                                              </p:val>
                                            </p:tav>
                                            <p:tav tm="100000">
                                              <p:val>
                                                <p:strVal val="#ppt_h"/>
                                              </p:val>
                                            </p:tav>
                                          </p:tavLst>
                                        </p:anim>
                                      </p:childTnLst>
                                    </p:cTn>
                                  </p:par>
                                  <p:par>
                                    <p:cTn id="116" presetID="6" presetClass="emph" presetSubtype="0" fill="hold" grpId="1" nodeType="withEffect">
                                      <p:stCondLst>
                                        <p:cond delay="1300"/>
                                      </p:stCondLst>
                                      <p:childTnLst>
                                        <p:animScale>
                                          <p:cBhvr>
                                            <p:cTn id="117" dur="1000" fill="hold"/>
                                            <p:tgtEl>
                                              <p:spTgt spid="158"/>
                                            </p:tgtEl>
                                          </p:cBhvr>
                                          <p:by x="110000" y="110000"/>
                                        </p:animScale>
                                      </p:childTnLst>
                                    </p:cTn>
                                  </p:par>
                                  <p:par>
                                    <p:cTn id="118" presetID="6" presetClass="emph" presetSubtype="0" fill="hold" grpId="2" nodeType="withEffect">
                                      <p:stCondLst>
                                        <p:cond delay="1300"/>
                                      </p:stCondLst>
                                      <p:childTnLst>
                                        <p:animScale>
                                          <p:cBhvr>
                                            <p:cTn id="119" dur="250" fill="hold"/>
                                            <p:tgtEl>
                                              <p:spTgt spid="158"/>
                                            </p:tgtEl>
                                          </p:cBhvr>
                                          <p:by x="91000" y="91000"/>
                                        </p:animScale>
                                      </p:childTnLst>
                                    </p:cTn>
                                  </p:par>
                                  <p:par>
                                    <p:cTn id="120" presetID="6" presetClass="emph" presetSubtype="0" accel="50000" decel="50000" fill="hold" nodeType="withEffect">
                                      <p:stCondLst>
                                        <p:cond delay="1300"/>
                                      </p:stCondLst>
                                      <p:childTnLst>
                                        <p:animScale>
                                          <p:cBhvr>
                                            <p:cTn id="121" dur="250" fill="hold"/>
                                            <p:tgtEl>
                                              <p:spTgt spid="304"/>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 grpId="0" animBg="1"/>
          <p:bldP spid="254" grpId="1" animBg="1"/>
          <p:bldP spid="254" grpId="2" animBg="1"/>
          <p:bldP spid="158" grpId="0" animBg="1"/>
          <p:bldP spid="158" grpId="1" animBg="1"/>
          <p:bldP spid="158" grpId="2" animBg="1"/>
          <p:bldP spid="134" grpId="0" animBg="1"/>
          <p:bldP spid="135" grpId="0" animBg="1"/>
          <p:bldP spid="136" grpId="0" animBg="1"/>
          <p:bldP spid="137" grpId="0"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Section Header Computer">
    <p:bg>
      <p:bgPr>
        <a:solidFill>
          <a:srgbClr val="51154B"/>
        </a:solidFill>
        <a:effectLst/>
      </p:bgPr>
    </p:bg>
    <p:spTree>
      <p:nvGrpSpPr>
        <p:cNvPr id="1" name=""/>
        <p:cNvGrpSpPr/>
        <p:nvPr/>
      </p:nvGrpSpPr>
      <p:grpSpPr>
        <a:xfrm>
          <a:off x="0" y="0"/>
          <a:ext cx="0" cy="0"/>
          <a:chOff x="0" y="0"/>
          <a:chExt cx="0" cy="0"/>
        </a:xfrm>
      </p:grpSpPr>
      <p:sp>
        <p:nvSpPr>
          <p:cNvPr id="250" name="Oval 5">
            <a:extLst>
              <a:ext uri="{FF2B5EF4-FFF2-40B4-BE49-F238E27FC236}">
                <a16:creationId xmlns:a16="http://schemas.microsoft.com/office/drawing/2014/main" id="{5AA62E3F-996A-4C87-8BD8-7FD6BCA74E95}"/>
              </a:ext>
            </a:extLst>
          </p:cNvPr>
          <p:cNvSpPr>
            <a:spLocks noChangeArrowheads="1"/>
          </p:cNvSpPr>
          <p:nvPr userDrawn="1"/>
        </p:nvSpPr>
        <p:spPr bwMode="auto">
          <a:xfrm>
            <a:off x="7742304" y="3580560"/>
            <a:ext cx="1230313" cy="12287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396" name="Group 395">
            <a:extLst>
              <a:ext uri="{FF2B5EF4-FFF2-40B4-BE49-F238E27FC236}">
                <a16:creationId xmlns:a16="http://schemas.microsoft.com/office/drawing/2014/main" id="{D386CE56-0746-4C5D-8766-91E5F4DB3F5A}"/>
              </a:ext>
            </a:extLst>
          </p:cNvPr>
          <p:cNvGrpSpPr/>
          <p:nvPr userDrawn="1"/>
        </p:nvGrpSpPr>
        <p:grpSpPr>
          <a:xfrm>
            <a:off x="8161404" y="4053635"/>
            <a:ext cx="395288" cy="873125"/>
            <a:chOff x="8161404" y="4053635"/>
            <a:chExt cx="395288" cy="873125"/>
          </a:xfrm>
        </p:grpSpPr>
        <p:sp>
          <p:nvSpPr>
            <p:cNvPr id="322" name="Freeform 24">
              <a:extLst>
                <a:ext uri="{FF2B5EF4-FFF2-40B4-BE49-F238E27FC236}">
                  <a16:creationId xmlns:a16="http://schemas.microsoft.com/office/drawing/2014/main" id="{FA64F132-CFDC-4216-95DA-09D46E55A2AA}"/>
                </a:ext>
              </a:extLst>
            </p:cNvPr>
            <p:cNvSpPr>
              <a:spLocks/>
            </p:cNvSpPr>
            <p:nvPr userDrawn="1"/>
          </p:nvSpPr>
          <p:spPr bwMode="auto">
            <a:xfrm>
              <a:off x="8186804" y="4609260"/>
              <a:ext cx="344488" cy="317500"/>
            </a:xfrm>
            <a:custGeom>
              <a:avLst/>
              <a:gdLst>
                <a:gd name="T0" fmla="*/ 0 w 109"/>
                <a:gd name="T1" fmla="*/ 0 h 100"/>
                <a:gd name="T2" fmla="*/ 0 w 109"/>
                <a:gd name="T3" fmla="*/ 68 h 100"/>
                <a:gd name="T4" fmla="*/ 55 w 109"/>
                <a:gd name="T5" fmla="*/ 100 h 100"/>
                <a:gd name="T6" fmla="*/ 109 w 109"/>
                <a:gd name="T7" fmla="*/ 68 h 100"/>
                <a:gd name="T8" fmla="*/ 109 w 109"/>
                <a:gd name="T9" fmla="*/ 0 h 100"/>
                <a:gd name="T10" fmla="*/ 0 w 109"/>
                <a:gd name="T11" fmla="*/ 0 h 100"/>
              </a:gdLst>
              <a:ahLst/>
              <a:cxnLst>
                <a:cxn ang="0">
                  <a:pos x="T0" y="T1"/>
                </a:cxn>
                <a:cxn ang="0">
                  <a:pos x="T2" y="T3"/>
                </a:cxn>
                <a:cxn ang="0">
                  <a:pos x="T4" y="T5"/>
                </a:cxn>
                <a:cxn ang="0">
                  <a:pos x="T6" y="T7"/>
                </a:cxn>
                <a:cxn ang="0">
                  <a:pos x="T8" y="T9"/>
                </a:cxn>
                <a:cxn ang="0">
                  <a:pos x="T10" y="T11"/>
                </a:cxn>
              </a:cxnLst>
              <a:rect l="0" t="0" r="r" b="b"/>
              <a:pathLst>
                <a:path w="109" h="100">
                  <a:moveTo>
                    <a:pt x="0" y="0"/>
                  </a:moveTo>
                  <a:cubicBezTo>
                    <a:pt x="0" y="68"/>
                    <a:pt x="0" y="68"/>
                    <a:pt x="0" y="68"/>
                  </a:cubicBezTo>
                  <a:cubicBezTo>
                    <a:pt x="0" y="98"/>
                    <a:pt x="25" y="100"/>
                    <a:pt x="55" y="100"/>
                  </a:cubicBezTo>
                  <a:cubicBezTo>
                    <a:pt x="84" y="100"/>
                    <a:pt x="109" y="98"/>
                    <a:pt x="109" y="68"/>
                  </a:cubicBezTo>
                  <a:cubicBezTo>
                    <a:pt x="109" y="0"/>
                    <a:pt x="109" y="0"/>
                    <a:pt x="109" y="0"/>
                  </a:cubicBezTo>
                  <a:lnTo>
                    <a:pt x="0" y="0"/>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3" name="Freeform 25">
              <a:extLst>
                <a:ext uri="{FF2B5EF4-FFF2-40B4-BE49-F238E27FC236}">
                  <a16:creationId xmlns:a16="http://schemas.microsoft.com/office/drawing/2014/main" id="{A4139BDC-B088-4A69-AE0D-DA34B36E1474}"/>
                </a:ext>
              </a:extLst>
            </p:cNvPr>
            <p:cNvSpPr>
              <a:spLocks/>
            </p:cNvSpPr>
            <p:nvPr userDrawn="1"/>
          </p:nvSpPr>
          <p:spPr bwMode="auto">
            <a:xfrm>
              <a:off x="8186804" y="4609260"/>
              <a:ext cx="341313" cy="317500"/>
            </a:xfrm>
            <a:custGeom>
              <a:avLst/>
              <a:gdLst>
                <a:gd name="T0" fmla="*/ 108 w 108"/>
                <a:gd name="T1" fmla="*/ 0 h 100"/>
                <a:gd name="T2" fmla="*/ 0 w 108"/>
                <a:gd name="T3" fmla="*/ 0 h 100"/>
                <a:gd name="T4" fmla="*/ 0 w 108"/>
                <a:gd name="T5" fmla="*/ 68 h 100"/>
                <a:gd name="T6" fmla="*/ 54 w 108"/>
                <a:gd name="T7" fmla="*/ 100 h 100"/>
                <a:gd name="T8" fmla="*/ 108 w 108"/>
                <a:gd name="T9" fmla="*/ 68 h 100"/>
                <a:gd name="T10" fmla="*/ 108 w 108"/>
                <a:gd name="T11" fmla="*/ 33 h 100"/>
              </a:gdLst>
              <a:ahLst/>
              <a:cxnLst>
                <a:cxn ang="0">
                  <a:pos x="T0" y="T1"/>
                </a:cxn>
                <a:cxn ang="0">
                  <a:pos x="T2" y="T3"/>
                </a:cxn>
                <a:cxn ang="0">
                  <a:pos x="T4" y="T5"/>
                </a:cxn>
                <a:cxn ang="0">
                  <a:pos x="T6" y="T7"/>
                </a:cxn>
                <a:cxn ang="0">
                  <a:pos x="T8" y="T9"/>
                </a:cxn>
                <a:cxn ang="0">
                  <a:pos x="T10" y="T11"/>
                </a:cxn>
              </a:cxnLst>
              <a:rect l="0" t="0" r="r" b="b"/>
              <a:pathLst>
                <a:path w="108" h="100">
                  <a:moveTo>
                    <a:pt x="108" y="0"/>
                  </a:moveTo>
                  <a:cubicBezTo>
                    <a:pt x="0" y="0"/>
                    <a:pt x="0" y="0"/>
                    <a:pt x="0" y="0"/>
                  </a:cubicBezTo>
                  <a:cubicBezTo>
                    <a:pt x="0" y="68"/>
                    <a:pt x="0" y="68"/>
                    <a:pt x="0" y="68"/>
                  </a:cubicBezTo>
                  <a:cubicBezTo>
                    <a:pt x="0" y="98"/>
                    <a:pt x="24" y="100"/>
                    <a:pt x="54" y="100"/>
                  </a:cubicBezTo>
                  <a:cubicBezTo>
                    <a:pt x="84" y="100"/>
                    <a:pt x="108" y="98"/>
                    <a:pt x="108" y="68"/>
                  </a:cubicBezTo>
                  <a:cubicBezTo>
                    <a:pt x="108" y="33"/>
                    <a:pt x="108" y="33"/>
                    <a:pt x="108" y="33"/>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4" name="Line 26">
              <a:extLst>
                <a:ext uri="{FF2B5EF4-FFF2-40B4-BE49-F238E27FC236}">
                  <a16:creationId xmlns:a16="http://schemas.microsoft.com/office/drawing/2014/main" id="{F7519107-3832-4BBD-BA31-7F55505EC356}"/>
                </a:ext>
              </a:extLst>
            </p:cNvPr>
            <p:cNvSpPr>
              <a:spLocks noChangeShapeType="1"/>
            </p:cNvSpPr>
            <p:nvPr userDrawn="1"/>
          </p:nvSpPr>
          <p:spPr bwMode="auto">
            <a:xfrm>
              <a:off x="8186804" y="4641010"/>
              <a:ext cx="236538"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5" name="Line 27">
              <a:extLst>
                <a:ext uri="{FF2B5EF4-FFF2-40B4-BE49-F238E27FC236}">
                  <a16:creationId xmlns:a16="http://schemas.microsoft.com/office/drawing/2014/main" id="{74F803E4-E502-4A0F-BFEA-041D5D39327F}"/>
                </a:ext>
              </a:extLst>
            </p:cNvPr>
            <p:cNvSpPr>
              <a:spLocks noChangeShapeType="1"/>
            </p:cNvSpPr>
            <p:nvPr userDrawn="1"/>
          </p:nvSpPr>
          <p:spPr bwMode="auto">
            <a:xfrm>
              <a:off x="8439217" y="4641010"/>
              <a:ext cx="22225"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6" name="Freeform 28">
              <a:extLst>
                <a:ext uri="{FF2B5EF4-FFF2-40B4-BE49-F238E27FC236}">
                  <a16:creationId xmlns:a16="http://schemas.microsoft.com/office/drawing/2014/main" id="{3EE8F18C-6953-4AC0-9004-A7AB6095B3AD}"/>
                </a:ext>
              </a:extLst>
            </p:cNvPr>
            <p:cNvSpPr>
              <a:spLocks/>
            </p:cNvSpPr>
            <p:nvPr userDrawn="1"/>
          </p:nvSpPr>
          <p:spPr bwMode="auto">
            <a:xfrm>
              <a:off x="8356667" y="4361610"/>
              <a:ext cx="200025" cy="165100"/>
            </a:xfrm>
            <a:custGeom>
              <a:avLst/>
              <a:gdLst>
                <a:gd name="T0" fmla="*/ 39 w 63"/>
                <a:gd name="T1" fmla="*/ 45 h 52"/>
                <a:gd name="T2" fmla="*/ 0 w 63"/>
                <a:gd name="T3" fmla="*/ 39 h 52"/>
                <a:gd name="T4" fmla="*/ 24 w 63"/>
                <a:gd name="T5" fmla="*/ 7 h 52"/>
                <a:gd name="T6" fmla="*/ 63 w 63"/>
                <a:gd name="T7" fmla="*/ 13 h 52"/>
                <a:gd name="T8" fmla="*/ 39 w 63"/>
                <a:gd name="T9" fmla="*/ 45 h 52"/>
              </a:gdLst>
              <a:ahLst/>
              <a:cxnLst>
                <a:cxn ang="0">
                  <a:pos x="T0" y="T1"/>
                </a:cxn>
                <a:cxn ang="0">
                  <a:pos x="T2" y="T3"/>
                </a:cxn>
                <a:cxn ang="0">
                  <a:pos x="T4" y="T5"/>
                </a:cxn>
                <a:cxn ang="0">
                  <a:pos x="T6" y="T7"/>
                </a:cxn>
                <a:cxn ang="0">
                  <a:pos x="T8" y="T9"/>
                </a:cxn>
              </a:cxnLst>
              <a:rect l="0" t="0" r="r" b="b"/>
              <a:pathLst>
                <a:path w="63" h="52">
                  <a:moveTo>
                    <a:pt x="39" y="45"/>
                  </a:moveTo>
                  <a:cubicBezTo>
                    <a:pt x="22" y="52"/>
                    <a:pt x="0" y="39"/>
                    <a:pt x="0" y="39"/>
                  </a:cubicBezTo>
                  <a:cubicBezTo>
                    <a:pt x="0" y="39"/>
                    <a:pt x="7" y="15"/>
                    <a:pt x="24" y="7"/>
                  </a:cubicBezTo>
                  <a:cubicBezTo>
                    <a:pt x="41" y="0"/>
                    <a:pt x="63" y="13"/>
                    <a:pt x="63" y="13"/>
                  </a:cubicBezTo>
                  <a:cubicBezTo>
                    <a:pt x="63" y="13"/>
                    <a:pt x="57" y="38"/>
                    <a:pt x="39" y="45"/>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7" name="Freeform 29">
              <a:extLst>
                <a:ext uri="{FF2B5EF4-FFF2-40B4-BE49-F238E27FC236}">
                  <a16:creationId xmlns:a16="http://schemas.microsoft.com/office/drawing/2014/main" id="{08BC4D66-3035-46AE-93CD-2538ADEC89C6}"/>
                </a:ext>
              </a:extLst>
            </p:cNvPr>
            <p:cNvSpPr>
              <a:spLocks/>
            </p:cNvSpPr>
            <p:nvPr userDrawn="1"/>
          </p:nvSpPr>
          <p:spPr bwMode="auto">
            <a:xfrm>
              <a:off x="8161404" y="4361610"/>
              <a:ext cx="195263" cy="165100"/>
            </a:xfrm>
            <a:custGeom>
              <a:avLst/>
              <a:gdLst>
                <a:gd name="T0" fmla="*/ 23 w 62"/>
                <a:gd name="T1" fmla="*/ 45 h 52"/>
                <a:gd name="T2" fmla="*/ 62 w 62"/>
                <a:gd name="T3" fmla="*/ 39 h 52"/>
                <a:gd name="T4" fmla="*/ 39 w 62"/>
                <a:gd name="T5" fmla="*/ 7 h 52"/>
                <a:gd name="T6" fmla="*/ 0 w 62"/>
                <a:gd name="T7" fmla="*/ 13 h 52"/>
                <a:gd name="T8" fmla="*/ 23 w 62"/>
                <a:gd name="T9" fmla="*/ 45 h 52"/>
              </a:gdLst>
              <a:ahLst/>
              <a:cxnLst>
                <a:cxn ang="0">
                  <a:pos x="T0" y="T1"/>
                </a:cxn>
                <a:cxn ang="0">
                  <a:pos x="T2" y="T3"/>
                </a:cxn>
                <a:cxn ang="0">
                  <a:pos x="T4" y="T5"/>
                </a:cxn>
                <a:cxn ang="0">
                  <a:pos x="T6" y="T7"/>
                </a:cxn>
                <a:cxn ang="0">
                  <a:pos x="T8" y="T9"/>
                </a:cxn>
              </a:cxnLst>
              <a:rect l="0" t="0" r="r" b="b"/>
              <a:pathLst>
                <a:path w="62" h="52">
                  <a:moveTo>
                    <a:pt x="23" y="45"/>
                  </a:moveTo>
                  <a:cubicBezTo>
                    <a:pt x="41" y="52"/>
                    <a:pt x="62" y="39"/>
                    <a:pt x="62" y="39"/>
                  </a:cubicBezTo>
                  <a:cubicBezTo>
                    <a:pt x="62" y="39"/>
                    <a:pt x="56" y="15"/>
                    <a:pt x="39" y="7"/>
                  </a:cubicBezTo>
                  <a:cubicBezTo>
                    <a:pt x="22" y="0"/>
                    <a:pt x="0" y="13"/>
                    <a:pt x="0" y="13"/>
                  </a:cubicBezTo>
                  <a:cubicBezTo>
                    <a:pt x="0" y="13"/>
                    <a:pt x="6" y="38"/>
                    <a:pt x="23" y="45"/>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8" name="Freeform 30">
              <a:extLst>
                <a:ext uri="{FF2B5EF4-FFF2-40B4-BE49-F238E27FC236}">
                  <a16:creationId xmlns:a16="http://schemas.microsoft.com/office/drawing/2014/main" id="{399EFCC5-A4EC-4C39-86EE-73ACB55D12A3}"/>
                </a:ext>
              </a:extLst>
            </p:cNvPr>
            <p:cNvSpPr>
              <a:spLocks/>
            </p:cNvSpPr>
            <p:nvPr userDrawn="1"/>
          </p:nvSpPr>
          <p:spPr bwMode="auto">
            <a:xfrm>
              <a:off x="8356667" y="4164760"/>
              <a:ext cx="200025" cy="165100"/>
            </a:xfrm>
            <a:custGeom>
              <a:avLst/>
              <a:gdLst>
                <a:gd name="T0" fmla="*/ 39 w 63"/>
                <a:gd name="T1" fmla="*/ 45 h 52"/>
                <a:gd name="T2" fmla="*/ 0 w 63"/>
                <a:gd name="T3" fmla="*/ 39 h 52"/>
                <a:gd name="T4" fmla="*/ 24 w 63"/>
                <a:gd name="T5" fmla="*/ 8 h 52"/>
                <a:gd name="T6" fmla="*/ 63 w 63"/>
                <a:gd name="T7" fmla="*/ 13 h 52"/>
                <a:gd name="T8" fmla="*/ 39 w 63"/>
                <a:gd name="T9" fmla="*/ 45 h 52"/>
              </a:gdLst>
              <a:ahLst/>
              <a:cxnLst>
                <a:cxn ang="0">
                  <a:pos x="T0" y="T1"/>
                </a:cxn>
                <a:cxn ang="0">
                  <a:pos x="T2" y="T3"/>
                </a:cxn>
                <a:cxn ang="0">
                  <a:pos x="T4" y="T5"/>
                </a:cxn>
                <a:cxn ang="0">
                  <a:pos x="T6" y="T7"/>
                </a:cxn>
                <a:cxn ang="0">
                  <a:pos x="T8" y="T9"/>
                </a:cxn>
              </a:cxnLst>
              <a:rect l="0" t="0" r="r" b="b"/>
              <a:pathLst>
                <a:path w="63" h="52">
                  <a:moveTo>
                    <a:pt x="39" y="45"/>
                  </a:moveTo>
                  <a:cubicBezTo>
                    <a:pt x="22" y="52"/>
                    <a:pt x="0" y="39"/>
                    <a:pt x="0" y="39"/>
                  </a:cubicBezTo>
                  <a:cubicBezTo>
                    <a:pt x="0" y="39"/>
                    <a:pt x="7" y="15"/>
                    <a:pt x="24" y="8"/>
                  </a:cubicBezTo>
                  <a:cubicBezTo>
                    <a:pt x="41" y="0"/>
                    <a:pt x="63" y="13"/>
                    <a:pt x="63" y="13"/>
                  </a:cubicBezTo>
                  <a:cubicBezTo>
                    <a:pt x="63" y="13"/>
                    <a:pt x="57" y="38"/>
                    <a:pt x="39" y="45"/>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9" name="Freeform 31">
              <a:extLst>
                <a:ext uri="{FF2B5EF4-FFF2-40B4-BE49-F238E27FC236}">
                  <a16:creationId xmlns:a16="http://schemas.microsoft.com/office/drawing/2014/main" id="{596C6090-6456-4799-A304-208718CCF72F}"/>
                </a:ext>
              </a:extLst>
            </p:cNvPr>
            <p:cNvSpPr>
              <a:spLocks/>
            </p:cNvSpPr>
            <p:nvPr userDrawn="1"/>
          </p:nvSpPr>
          <p:spPr bwMode="auto">
            <a:xfrm>
              <a:off x="8161404" y="4164760"/>
              <a:ext cx="195263" cy="165100"/>
            </a:xfrm>
            <a:custGeom>
              <a:avLst/>
              <a:gdLst>
                <a:gd name="T0" fmla="*/ 23 w 62"/>
                <a:gd name="T1" fmla="*/ 45 h 52"/>
                <a:gd name="T2" fmla="*/ 62 w 62"/>
                <a:gd name="T3" fmla="*/ 39 h 52"/>
                <a:gd name="T4" fmla="*/ 39 w 62"/>
                <a:gd name="T5" fmla="*/ 8 h 52"/>
                <a:gd name="T6" fmla="*/ 0 w 62"/>
                <a:gd name="T7" fmla="*/ 13 h 52"/>
                <a:gd name="T8" fmla="*/ 23 w 62"/>
                <a:gd name="T9" fmla="*/ 45 h 52"/>
              </a:gdLst>
              <a:ahLst/>
              <a:cxnLst>
                <a:cxn ang="0">
                  <a:pos x="T0" y="T1"/>
                </a:cxn>
                <a:cxn ang="0">
                  <a:pos x="T2" y="T3"/>
                </a:cxn>
                <a:cxn ang="0">
                  <a:pos x="T4" y="T5"/>
                </a:cxn>
                <a:cxn ang="0">
                  <a:pos x="T6" y="T7"/>
                </a:cxn>
                <a:cxn ang="0">
                  <a:pos x="T8" y="T9"/>
                </a:cxn>
              </a:cxnLst>
              <a:rect l="0" t="0" r="r" b="b"/>
              <a:pathLst>
                <a:path w="62" h="52">
                  <a:moveTo>
                    <a:pt x="23" y="45"/>
                  </a:moveTo>
                  <a:cubicBezTo>
                    <a:pt x="41" y="52"/>
                    <a:pt x="62" y="39"/>
                    <a:pt x="62" y="39"/>
                  </a:cubicBezTo>
                  <a:cubicBezTo>
                    <a:pt x="62" y="39"/>
                    <a:pt x="56" y="15"/>
                    <a:pt x="39" y="8"/>
                  </a:cubicBezTo>
                  <a:cubicBezTo>
                    <a:pt x="22" y="0"/>
                    <a:pt x="0" y="13"/>
                    <a:pt x="0" y="13"/>
                  </a:cubicBezTo>
                  <a:cubicBezTo>
                    <a:pt x="0" y="13"/>
                    <a:pt x="6" y="38"/>
                    <a:pt x="23" y="45"/>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0" name="Freeform 32">
              <a:extLst>
                <a:ext uri="{FF2B5EF4-FFF2-40B4-BE49-F238E27FC236}">
                  <a16:creationId xmlns:a16="http://schemas.microsoft.com/office/drawing/2014/main" id="{E91C5895-7168-47C6-B1B7-87EFCC205156}"/>
                </a:ext>
              </a:extLst>
            </p:cNvPr>
            <p:cNvSpPr>
              <a:spLocks/>
            </p:cNvSpPr>
            <p:nvPr userDrawn="1"/>
          </p:nvSpPr>
          <p:spPr bwMode="auto">
            <a:xfrm>
              <a:off x="8356667" y="4053635"/>
              <a:ext cx="104775" cy="85725"/>
            </a:xfrm>
            <a:custGeom>
              <a:avLst/>
              <a:gdLst>
                <a:gd name="T0" fmla="*/ 21 w 33"/>
                <a:gd name="T1" fmla="*/ 23 h 27"/>
                <a:gd name="T2" fmla="*/ 0 w 33"/>
                <a:gd name="T3" fmla="*/ 20 h 27"/>
                <a:gd name="T4" fmla="*/ 13 w 33"/>
                <a:gd name="T5" fmla="*/ 3 h 27"/>
                <a:gd name="T6" fmla="*/ 33 w 33"/>
                <a:gd name="T7" fmla="*/ 6 h 27"/>
                <a:gd name="T8" fmla="*/ 21 w 33"/>
                <a:gd name="T9" fmla="*/ 23 h 27"/>
              </a:gdLst>
              <a:ahLst/>
              <a:cxnLst>
                <a:cxn ang="0">
                  <a:pos x="T0" y="T1"/>
                </a:cxn>
                <a:cxn ang="0">
                  <a:pos x="T2" y="T3"/>
                </a:cxn>
                <a:cxn ang="0">
                  <a:pos x="T4" y="T5"/>
                </a:cxn>
                <a:cxn ang="0">
                  <a:pos x="T6" y="T7"/>
                </a:cxn>
                <a:cxn ang="0">
                  <a:pos x="T8" y="T9"/>
                </a:cxn>
              </a:cxnLst>
              <a:rect l="0" t="0" r="r" b="b"/>
              <a:pathLst>
                <a:path w="33" h="27">
                  <a:moveTo>
                    <a:pt x="21" y="23"/>
                  </a:moveTo>
                  <a:cubicBezTo>
                    <a:pt x="12" y="27"/>
                    <a:pt x="0" y="20"/>
                    <a:pt x="0" y="20"/>
                  </a:cubicBezTo>
                  <a:cubicBezTo>
                    <a:pt x="0" y="20"/>
                    <a:pt x="4" y="7"/>
                    <a:pt x="13" y="3"/>
                  </a:cubicBezTo>
                  <a:cubicBezTo>
                    <a:pt x="21" y="0"/>
                    <a:pt x="33" y="6"/>
                    <a:pt x="33" y="6"/>
                  </a:cubicBezTo>
                  <a:cubicBezTo>
                    <a:pt x="33" y="6"/>
                    <a:pt x="30" y="19"/>
                    <a:pt x="21" y="23"/>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1" name="Freeform 33">
              <a:extLst>
                <a:ext uri="{FF2B5EF4-FFF2-40B4-BE49-F238E27FC236}">
                  <a16:creationId xmlns:a16="http://schemas.microsoft.com/office/drawing/2014/main" id="{A712AA55-08B5-4A68-97B1-0185D8776B13}"/>
                </a:ext>
              </a:extLst>
            </p:cNvPr>
            <p:cNvSpPr>
              <a:spLocks/>
            </p:cNvSpPr>
            <p:nvPr userDrawn="1"/>
          </p:nvSpPr>
          <p:spPr bwMode="auto">
            <a:xfrm>
              <a:off x="8255067" y="4053635"/>
              <a:ext cx="101600" cy="85725"/>
            </a:xfrm>
            <a:custGeom>
              <a:avLst/>
              <a:gdLst>
                <a:gd name="T0" fmla="*/ 12 w 32"/>
                <a:gd name="T1" fmla="*/ 23 h 27"/>
                <a:gd name="T2" fmla="*/ 32 w 32"/>
                <a:gd name="T3" fmla="*/ 20 h 27"/>
                <a:gd name="T4" fmla="*/ 20 w 32"/>
                <a:gd name="T5" fmla="*/ 3 h 27"/>
                <a:gd name="T6" fmla="*/ 0 w 32"/>
                <a:gd name="T7" fmla="*/ 6 h 27"/>
                <a:gd name="T8" fmla="*/ 12 w 32"/>
                <a:gd name="T9" fmla="*/ 23 h 27"/>
              </a:gdLst>
              <a:ahLst/>
              <a:cxnLst>
                <a:cxn ang="0">
                  <a:pos x="T0" y="T1"/>
                </a:cxn>
                <a:cxn ang="0">
                  <a:pos x="T2" y="T3"/>
                </a:cxn>
                <a:cxn ang="0">
                  <a:pos x="T4" y="T5"/>
                </a:cxn>
                <a:cxn ang="0">
                  <a:pos x="T6" y="T7"/>
                </a:cxn>
                <a:cxn ang="0">
                  <a:pos x="T8" y="T9"/>
                </a:cxn>
              </a:cxnLst>
              <a:rect l="0" t="0" r="r" b="b"/>
              <a:pathLst>
                <a:path w="32" h="27">
                  <a:moveTo>
                    <a:pt x="12" y="23"/>
                  </a:moveTo>
                  <a:cubicBezTo>
                    <a:pt x="21" y="27"/>
                    <a:pt x="32" y="20"/>
                    <a:pt x="32" y="20"/>
                  </a:cubicBezTo>
                  <a:cubicBezTo>
                    <a:pt x="32" y="20"/>
                    <a:pt x="29" y="7"/>
                    <a:pt x="20" y="3"/>
                  </a:cubicBezTo>
                  <a:cubicBezTo>
                    <a:pt x="11" y="0"/>
                    <a:pt x="0" y="6"/>
                    <a:pt x="0" y="6"/>
                  </a:cubicBezTo>
                  <a:cubicBezTo>
                    <a:pt x="0" y="6"/>
                    <a:pt x="3" y="19"/>
                    <a:pt x="12" y="23"/>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2" name="Line 34">
              <a:extLst>
                <a:ext uri="{FF2B5EF4-FFF2-40B4-BE49-F238E27FC236}">
                  <a16:creationId xmlns:a16="http://schemas.microsoft.com/office/drawing/2014/main" id="{4EC22965-6EA5-43C1-B127-482264B88125}"/>
                </a:ext>
              </a:extLst>
            </p:cNvPr>
            <p:cNvSpPr>
              <a:spLocks noChangeShapeType="1"/>
            </p:cNvSpPr>
            <p:nvPr userDrawn="1"/>
          </p:nvSpPr>
          <p:spPr bwMode="auto">
            <a:xfrm>
              <a:off x="8302692" y="409491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4" name="Freeform 35">
              <a:extLst>
                <a:ext uri="{FF2B5EF4-FFF2-40B4-BE49-F238E27FC236}">
                  <a16:creationId xmlns:a16="http://schemas.microsoft.com/office/drawing/2014/main" id="{AB7F9F90-5443-4E89-BC83-CEBE67951208}"/>
                </a:ext>
              </a:extLst>
            </p:cNvPr>
            <p:cNvSpPr>
              <a:spLocks/>
            </p:cNvSpPr>
            <p:nvPr userDrawn="1"/>
          </p:nvSpPr>
          <p:spPr bwMode="auto">
            <a:xfrm>
              <a:off x="8356667" y="4361610"/>
              <a:ext cx="200025" cy="165100"/>
            </a:xfrm>
            <a:custGeom>
              <a:avLst/>
              <a:gdLst>
                <a:gd name="T0" fmla="*/ 63 w 63"/>
                <a:gd name="T1" fmla="*/ 13 h 52"/>
                <a:gd name="T2" fmla="*/ 24 w 63"/>
                <a:gd name="T3" fmla="*/ 7 h 52"/>
                <a:gd name="T4" fmla="*/ 0 w 63"/>
                <a:gd name="T5" fmla="*/ 39 h 52"/>
                <a:gd name="T6" fmla="*/ 39 w 63"/>
                <a:gd name="T7" fmla="*/ 45 h 52"/>
                <a:gd name="T8" fmla="*/ 63 w 63"/>
                <a:gd name="T9" fmla="*/ 13 h 52"/>
              </a:gdLst>
              <a:ahLst/>
              <a:cxnLst>
                <a:cxn ang="0">
                  <a:pos x="T0" y="T1"/>
                </a:cxn>
                <a:cxn ang="0">
                  <a:pos x="T2" y="T3"/>
                </a:cxn>
                <a:cxn ang="0">
                  <a:pos x="T4" y="T5"/>
                </a:cxn>
                <a:cxn ang="0">
                  <a:pos x="T6" y="T7"/>
                </a:cxn>
                <a:cxn ang="0">
                  <a:pos x="T8" y="T9"/>
                </a:cxn>
              </a:cxnLst>
              <a:rect l="0" t="0" r="r" b="b"/>
              <a:pathLst>
                <a:path w="63" h="52">
                  <a:moveTo>
                    <a:pt x="63" y="13"/>
                  </a:moveTo>
                  <a:cubicBezTo>
                    <a:pt x="63" y="13"/>
                    <a:pt x="41" y="0"/>
                    <a:pt x="24" y="7"/>
                  </a:cubicBezTo>
                  <a:cubicBezTo>
                    <a:pt x="7" y="15"/>
                    <a:pt x="0" y="39"/>
                    <a:pt x="0" y="39"/>
                  </a:cubicBezTo>
                  <a:cubicBezTo>
                    <a:pt x="0" y="39"/>
                    <a:pt x="22" y="52"/>
                    <a:pt x="39" y="45"/>
                  </a:cubicBezTo>
                  <a:cubicBezTo>
                    <a:pt x="57" y="38"/>
                    <a:pt x="63" y="13"/>
                    <a:pt x="63" y="13"/>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5" name="Freeform 36">
              <a:extLst>
                <a:ext uri="{FF2B5EF4-FFF2-40B4-BE49-F238E27FC236}">
                  <a16:creationId xmlns:a16="http://schemas.microsoft.com/office/drawing/2014/main" id="{D31A6207-0D86-4166-8E9A-A209088BF422}"/>
                </a:ext>
              </a:extLst>
            </p:cNvPr>
            <p:cNvSpPr>
              <a:spLocks/>
            </p:cNvSpPr>
            <p:nvPr userDrawn="1"/>
          </p:nvSpPr>
          <p:spPr bwMode="auto">
            <a:xfrm>
              <a:off x="8161404" y="4361610"/>
              <a:ext cx="195263" cy="165100"/>
            </a:xfrm>
            <a:custGeom>
              <a:avLst/>
              <a:gdLst>
                <a:gd name="T0" fmla="*/ 0 w 62"/>
                <a:gd name="T1" fmla="*/ 13 h 52"/>
                <a:gd name="T2" fmla="*/ 39 w 62"/>
                <a:gd name="T3" fmla="*/ 7 h 52"/>
                <a:gd name="T4" fmla="*/ 62 w 62"/>
                <a:gd name="T5" fmla="*/ 39 h 52"/>
                <a:gd name="T6" fmla="*/ 23 w 62"/>
                <a:gd name="T7" fmla="*/ 45 h 52"/>
                <a:gd name="T8" fmla="*/ 0 w 62"/>
                <a:gd name="T9" fmla="*/ 13 h 52"/>
              </a:gdLst>
              <a:ahLst/>
              <a:cxnLst>
                <a:cxn ang="0">
                  <a:pos x="T0" y="T1"/>
                </a:cxn>
                <a:cxn ang="0">
                  <a:pos x="T2" y="T3"/>
                </a:cxn>
                <a:cxn ang="0">
                  <a:pos x="T4" y="T5"/>
                </a:cxn>
                <a:cxn ang="0">
                  <a:pos x="T6" y="T7"/>
                </a:cxn>
                <a:cxn ang="0">
                  <a:pos x="T8" y="T9"/>
                </a:cxn>
              </a:cxnLst>
              <a:rect l="0" t="0" r="r" b="b"/>
              <a:pathLst>
                <a:path w="62" h="52">
                  <a:moveTo>
                    <a:pt x="0" y="13"/>
                  </a:moveTo>
                  <a:cubicBezTo>
                    <a:pt x="0" y="13"/>
                    <a:pt x="22" y="0"/>
                    <a:pt x="39" y="7"/>
                  </a:cubicBezTo>
                  <a:cubicBezTo>
                    <a:pt x="56" y="15"/>
                    <a:pt x="62" y="39"/>
                    <a:pt x="62" y="39"/>
                  </a:cubicBezTo>
                  <a:cubicBezTo>
                    <a:pt x="62" y="39"/>
                    <a:pt x="41" y="52"/>
                    <a:pt x="23" y="45"/>
                  </a:cubicBezTo>
                  <a:cubicBezTo>
                    <a:pt x="6" y="38"/>
                    <a:pt x="0" y="13"/>
                    <a:pt x="0" y="13"/>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6" name="Freeform 37">
              <a:extLst>
                <a:ext uri="{FF2B5EF4-FFF2-40B4-BE49-F238E27FC236}">
                  <a16:creationId xmlns:a16="http://schemas.microsoft.com/office/drawing/2014/main" id="{EECF7060-A0C9-4222-BA65-5B24108997AB}"/>
                </a:ext>
              </a:extLst>
            </p:cNvPr>
            <p:cNvSpPr>
              <a:spLocks/>
            </p:cNvSpPr>
            <p:nvPr userDrawn="1"/>
          </p:nvSpPr>
          <p:spPr bwMode="auto">
            <a:xfrm>
              <a:off x="8356667" y="4164760"/>
              <a:ext cx="200025" cy="165100"/>
            </a:xfrm>
            <a:custGeom>
              <a:avLst/>
              <a:gdLst>
                <a:gd name="T0" fmla="*/ 63 w 63"/>
                <a:gd name="T1" fmla="*/ 13 h 52"/>
                <a:gd name="T2" fmla="*/ 24 w 63"/>
                <a:gd name="T3" fmla="*/ 8 h 52"/>
                <a:gd name="T4" fmla="*/ 0 w 63"/>
                <a:gd name="T5" fmla="*/ 39 h 52"/>
                <a:gd name="T6" fmla="*/ 39 w 63"/>
                <a:gd name="T7" fmla="*/ 45 h 52"/>
                <a:gd name="T8" fmla="*/ 63 w 63"/>
                <a:gd name="T9" fmla="*/ 13 h 52"/>
              </a:gdLst>
              <a:ahLst/>
              <a:cxnLst>
                <a:cxn ang="0">
                  <a:pos x="T0" y="T1"/>
                </a:cxn>
                <a:cxn ang="0">
                  <a:pos x="T2" y="T3"/>
                </a:cxn>
                <a:cxn ang="0">
                  <a:pos x="T4" y="T5"/>
                </a:cxn>
                <a:cxn ang="0">
                  <a:pos x="T6" y="T7"/>
                </a:cxn>
                <a:cxn ang="0">
                  <a:pos x="T8" y="T9"/>
                </a:cxn>
              </a:cxnLst>
              <a:rect l="0" t="0" r="r" b="b"/>
              <a:pathLst>
                <a:path w="63" h="52">
                  <a:moveTo>
                    <a:pt x="63" y="13"/>
                  </a:moveTo>
                  <a:cubicBezTo>
                    <a:pt x="63" y="13"/>
                    <a:pt x="41" y="0"/>
                    <a:pt x="24" y="8"/>
                  </a:cubicBezTo>
                  <a:cubicBezTo>
                    <a:pt x="7" y="15"/>
                    <a:pt x="0" y="39"/>
                    <a:pt x="0" y="39"/>
                  </a:cubicBezTo>
                  <a:cubicBezTo>
                    <a:pt x="0" y="39"/>
                    <a:pt x="22" y="52"/>
                    <a:pt x="39" y="45"/>
                  </a:cubicBezTo>
                  <a:cubicBezTo>
                    <a:pt x="57" y="38"/>
                    <a:pt x="63" y="13"/>
                    <a:pt x="63" y="13"/>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7" name="Freeform 38">
              <a:extLst>
                <a:ext uri="{FF2B5EF4-FFF2-40B4-BE49-F238E27FC236}">
                  <a16:creationId xmlns:a16="http://schemas.microsoft.com/office/drawing/2014/main" id="{ABE9F2C8-81BD-4E23-816E-1380FAA09008}"/>
                </a:ext>
              </a:extLst>
            </p:cNvPr>
            <p:cNvSpPr>
              <a:spLocks/>
            </p:cNvSpPr>
            <p:nvPr userDrawn="1"/>
          </p:nvSpPr>
          <p:spPr bwMode="auto">
            <a:xfrm>
              <a:off x="8161404" y="4164760"/>
              <a:ext cx="195263" cy="149225"/>
            </a:xfrm>
            <a:custGeom>
              <a:avLst/>
              <a:gdLst>
                <a:gd name="T0" fmla="*/ 41 w 62"/>
                <a:gd name="T1" fmla="*/ 47 h 47"/>
                <a:gd name="T2" fmla="*/ 56 w 62"/>
                <a:gd name="T3" fmla="*/ 43 h 47"/>
                <a:gd name="T4" fmla="*/ 62 w 62"/>
                <a:gd name="T5" fmla="*/ 39 h 47"/>
                <a:gd name="T6" fmla="*/ 39 w 62"/>
                <a:gd name="T7" fmla="*/ 8 h 47"/>
                <a:gd name="T8" fmla="*/ 0 w 62"/>
                <a:gd name="T9" fmla="*/ 13 h 47"/>
                <a:gd name="T10" fmla="*/ 23 w 62"/>
                <a:gd name="T11" fmla="*/ 45 h 47"/>
              </a:gdLst>
              <a:ahLst/>
              <a:cxnLst>
                <a:cxn ang="0">
                  <a:pos x="T0" y="T1"/>
                </a:cxn>
                <a:cxn ang="0">
                  <a:pos x="T2" y="T3"/>
                </a:cxn>
                <a:cxn ang="0">
                  <a:pos x="T4" y="T5"/>
                </a:cxn>
                <a:cxn ang="0">
                  <a:pos x="T6" y="T7"/>
                </a:cxn>
                <a:cxn ang="0">
                  <a:pos x="T8" y="T9"/>
                </a:cxn>
                <a:cxn ang="0">
                  <a:pos x="T10" y="T11"/>
                </a:cxn>
              </a:cxnLst>
              <a:rect l="0" t="0" r="r" b="b"/>
              <a:pathLst>
                <a:path w="62" h="47">
                  <a:moveTo>
                    <a:pt x="41" y="47"/>
                  </a:moveTo>
                  <a:cubicBezTo>
                    <a:pt x="47" y="47"/>
                    <a:pt x="56" y="43"/>
                    <a:pt x="56" y="43"/>
                  </a:cubicBezTo>
                  <a:cubicBezTo>
                    <a:pt x="60" y="41"/>
                    <a:pt x="62" y="39"/>
                    <a:pt x="62" y="39"/>
                  </a:cubicBezTo>
                  <a:cubicBezTo>
                    <a:pt x="62" y="39"/>
                    <a:pt x="56" y="15"/>
                    <a:pt x="39" y="8"/>
                  </a:cubicBezTo>
                  <a:cubicBezTo>
                    <a:pt x="22" y="0"/>
                    <a:pt x="0" y="13"/>
                    <a:pt x="0" y="13"/>
                  </a:cubicBezTo>
                  <a:cubicBezTo>
                    <a:pt x="0" y="13"/>
                    <a:pt x="6" y="38"/>
                    <a:pt x="23" y="45"/>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8" name="Freeform 39">
              <a:extLst>
                <a:ext uri="{FF2B5EF4-FFF2-40B4-BE49-F238E27FC236}">
                  <a16:creationId xmlns:a16="http://schemas.microsoft.com/office/drawing/2014/main" id="{C592574D-CB71-420E-BF5F-7AB1916C74AD}"/>
                </a:ext>
              </a:extLst>
            </p:cNvPr>
            <p:cNvSpPr>
              <a:spLocks/>
            </p:cNvSpPr>
            <p:nvPr userDrawn="1"/>
          </p:nvSpPr>
          <p:spPr bwMode="auto">
            <a:xfrm>
              <a:off x="8356667" y="4053635"/>
              <a:ext cx="104775" cy="85725"/>
            </a:xfrm>
            <a:custGeom>
              <a:avLst/>
              <a:gdLst>
                <a:gd name="T0" fmla="*/ 33 w 33"/>
                <a:gd name="T1" fmla="*/ 6 h 27"/>
                <a:gd name="T2" fmla="*/ 13 w 33"/>
                <a:gd name="T3" fmla="*/ 3 h 27"/>
                <a:gd name="T4" fmla="*/ 0 w 33"/>
                <a:gd name="T5" fmla="*/ 20 h 27"/>
                <a:gd name="T6" fmla="*/ 21 w 33"/>
                <a:gd name="T7" fmla="*/ 23 h 27"/>
                <a:gd name="T8" fmla="*/ 33 w 33"/>
                <a:gd name="T9" fmla="*/ 6 h 27"/>
              </a:gdLst>
              <a:ahLst/>
              <a:cxnLst>
                <a:cxn ang="0">
                  <a:pos x="T0" y="T1"/>
                </a:cxn>
                <a:cxn ang="0">
                  <a:pos x="T2" y="T3"/>
                </a:cxn>
                <a:cxn ang="0">
                  <a:pos x="T4" y="T5"/>
                </a:cxn>
                <a:cxn ang="0">
                  <a:pos x="T6" y="T7"/>
                </a:cxn>
                <a:cxn ang="0">
                  <a:pos x="T8" y="T9"/>
                </a:cxn>
              </a:cxnLst>
              <a:rect l="0" t="0" r="r" b="b"/>
              <a:pathLst>
                <a:path w="33" h="27">
                  <a:moveTo>
                    <a:pt x="33" y="6"/>
                  </a:moveTo>
                  <a:cubicBezTo>
                    <a:pt x="33" y="6"/>
                    <a:pt x="21" y="0"/>
                    <a:pt x="13" y="3"/>
                  </a:cubicBezTo>
                  <a:cubicBezTo>
                    <a:pt x="4" y="7"/>
                    <a:pt x="0" y="20"/>
                    <a:pt x="0" y="20"/>
                  </a:cubicBezTo>
                  <a:cubicBezTo>
                    <a:pt x="0" y="20"/>
                    <a:pt x="12" y="27"/>
                    <a:pt x="21" y="23"/>
                  </a:cubicBezTo>
                  <a:cubicBezTo>
                    <a:pt x="30" y="19"/>
                    <a:pt x="33" y="6"/>
                    <a:pt x="33" y="6"/>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9" name="Freeform 40">
              <a:extLst>
                <a:ext uri="{FF2B5EF4-FFF2-40B4-BE49-F238E27FC236}">
                  <a16:creationId xmlns:a16="http://schemas.microsoft.com/office/drawing/2014/main" id="{BB306548-7312-427E-B722-905D7C001640}"/>
                </a:ext>
              </a:extLst>
            </p:cNvPr>
            <p:cNvSpPr>
              <a:spLocks/>
            </p:cNvSpPr>
            <p:nvPr userDrawn="1"/>
          </p:nvSpPr>
          <p:spPr bwMode="auto">
            <a:xfrm>
              <a:off x="8255067" y="4053635"/>
              <a:ext cx="101600" cy="85725"/>
            </a:xfrm>
            <a:custGeom>
              <a:avLst/>
              <a:gdLst>
                <a:gd name="T0" fmla="*/ 12 w 32"/>
                <a:gd name="T1" fmla="*/ 23 h 27"/>
                <a:gd name="T2" fmla="*/ 32 w 32"/>
                <a:gd name="T3" fmla="*/ 20 h 27"/>
                <a:gd name="T4" fmla="*/ 20 w 32"/>
                <a:gd name="T5" fmla="*/ 3 h 27"/>
                <a:gd name="T6" fmla="*/ 0 w 32"/>
                <a:gd name="T7" fmla="*/ 6 h 27"/>
                <a:gd name="T8" fmla="*/ 12 w 32"/>
                <a:gd name="T9" fmla="*/ 23 h 27"/>
              </a:gdLst>
              <a:ahLst/>
              <a:cxnLst>
                <a:cxn ang="0">
                  <a:pos x="T0" y="T1"/>
                </a:cxn>
                <a:cxn ang="0">
                  <a:pos x="T2" y="T3"/>
                </a:cxn>
                <a:cxn ang="0">
                  <a:pos x="T4" y="T5"/>
                </a:cxn>
                <a:cxn ang="0">
                  <a:pos x="T6" y="T7"/>
                </a:cxn>
                <a:cxn ang="0">
                  <a:pos x="T8" y="T9"/>
                </a:cxn>
              </a:cxnLst>
              <a:rect l="0" t="0" r="r" b="b"/>
              <a:pathLst>
                <a:path w="32" h="27">
                  <a:moveTo>
                    <a:pt x="12" y="23"/>
                  </a:moveTo>
                  <a:cubicBezTo>
                    <a:pt x="21" y="27"/>
                    <a:pt x="32" y="20"/>
                    <a:pt x="32" y="20"/>
                  </a:cubicBezTo>
                  <a:cubicBezTo>
                    <a:pt x="32" y="20"/>
                    <a:pt x="29" y="7"/>
                    <a:pt x="20" y="3"/>
                  </a:cubicBezTo>
                  <a:cubicBezTo>
                    <a:pt x="11" y="0"/>
                    <a:pt x="0" y="6"/>
                    <a:pt x="0" y="6"/>
                  </a:cubicBezTo>
                  <a:cubicBezTo>
                    <a:pt x="0" y="6"/>
                    <a:pt x="3" y="19"/>
                    <a:pt x="12" y="23"/>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0" name="Freeform 41">
              <a:extLst>
                <a:ext uri="{FF2B5EF4-FFF2-40B4-BE49-F238E27FC236}">
                  <a16:creationId xmlns:a16="http://schemas.microsoft.com/office/drawing/2014/main" id="{B37E5289-F29E-4E28-9FD6-3F2CBBB09F53}"/>
                </a:ext>
              </a:extLst>
            </p:cNvPr>
            <p:cNvSpPr>
              <a:spLocks/>
            </p:cNvSpPr>
            <p:nvPr userDrawn="1"/>
          </p:nvSpPr>
          <p:spPr bwMode="auto">
            <a:xfrm>
              <a:off x="8356667" y="4117135"/>
              <a:ext cx="0" cy="485775"/>
            </a:xfrm>
            <a:custGeom>
              <a:avLst/>
              <a:gdLst>
                <a:gd name="T0" fmla="*/ 0 h 306"/>
                <a:gd name="T1" fmla="*/ 156 h 306"/>
                <a:gd name="T2" fmla="*/ 182 h 306"/>
                <a:gd name="T3" fmla="*/ 204 h 306"/>
                <a:gd name="T4" fmla="*/ 306 h 306"/>
              </a:gdLst>
              <a:ahLst/>
              <a:cxnLst>
                <a:cxn ang="0">
                  <a:pos x="0" y="T0"/>
                </a:cxn>
                <a:cxn ang="0">
                  <a:pos x="0" y="T1"/>
                </a:cxn>
                <a:cxn ang="0">
                  <a:pos x="0" y="T2"/>
                </a:cxn>
                <a:cxn ang="0">
                  <a:pos x="0" y="T3"/>
                </a:cxn>
                <a:cxn ang="0">
                  <a:pos x="0" y="T4"/>
                </a:cxn>
              </a:cxnLst>
              <a:rect l="0" t="0" r="r" b="b"/>
              <a:pathLst>
                <a:path h="306">
                  <a:moveTo>
                    <a:pt x="0" y="0"/>
                  </a:moveTo>
                  <a:lnTo>
                    <a:pt x="0" y="156"/>
                  </a:lnTo>
                  <a:lnTo>
                    <a:pt x="0" y="182"/>
                  </a:lnTo>
                  <a:lnTo>
                    <a:pt x="0" y="204"/>
                  </a:lnTo>
                  <a:lnTo>
                    <a:pt x="0" y="306"/>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1" name="Freeform 42">
              <a:extLst>
                <a:ext uri="{FF2B5EF4-FFF2-40B4-BE49-F238E27FC236}">
                  <a16:creationId xmlns:a16="http://schemas.microsoft.com/office/drawing/2014/main" id="{49008091-2070-4509-9C8F-969B07D7B389}"/>
                </a:ext>
              </a:extLst>
            </p:cNvPr>
            <p:cNvSpPr>
              <a:spLocks/>
            </p:cNvSpPr>
            <p:nvPr userDrawn="1"/>
          </p:nvSpPr>
          <p:spPr bwMode="auto">
            <a:xfrm>
              <a:off x="8223317" y="4228260"/>
              <a:ext cx="133350" cy="63500"/>
            </a:xfrm>
            <a:custGeom>
              <a:avLst/>
              <a:gdLst>
                <a:gd name="T0" fmla="*/ 0 w 42"/>
                <a:gd name="T1" fmla="*/ 0 h 20"/>
                <a:gd name="T2" fmla="*/ 42 w 42"/>
                <a:gd name="T3" fmla="*/ 19 h 20"/>
              </a:gdLst>
              <a:ahLst/>
              <a:cxnLst>
                <a:cxn ang="0">
                  <a:pos x="T0" y="T1"/>
                </a:cxn>
                <a:cxn ang="0">
                  <a:pos x="T2" y="T3"/>
                </a:cxn>
              </a:cxnLst>
              <a:rect l="0" t="0" r="r" b="b"/>
              <a:pathLst>
                <a:path w="42" h="20">
                  <a:moveTo>
                    <a:pt x="0" y="0"/>
                  </a:moveTo>
                  <a:cubicBezTo>
                    <a:pt x="28" y="20"/>
                    <a:pt x="42" y="19"/>
                    <a:pt x="42" y="19"/>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2" name="Freeform 43">
              <a:extLst>
                <a:ext uri="{FF2B5EF4-FFF2-40B4-BE49-F238E27FC236}">
                  <a16:creationId xmlns:a16="http://schemas.microsoft.com/office/drawing/2014/main" id="{A08233CC-D52F-4792-9F5B-5954C15A8E58}"/>
                </a:ext>
              </a:extLst>
            </p:cNvPr>
            <p:cNvSpPr>
              <a:spLocks/>
            </p:cNvSpPr>
            <p:nvPr userDrawn="1"/>
          </p:nvSpPr>
          <p:spPr bwMode="auto">
            <a:xfrm>
              <a:off x="8223317" y="4421935"/>
              <a:ext cx="133350" cy="63500"/>
            </a:xfrm>
            <a:custGeom>
              <a:avLst/>
              <a:gdLst>
                <a:gd name="T0" fmla="*/ 0 w 42"/>
                <a:gd name="T1" fmla="*/ 0 h 20"/>
                <a:gd name="T2" fmla="*/ 42 w 42"/>
                <a:gd name="T3" fmla="*/ 19 h 20"/>
              </a:gdLst>
              <a:ahLst/>
              <a:cxnLst>
                <a:cxn ang="0">
                  <a:pos x="T0" y="T1"/>
                </a:cxn>
                <a:cxn ang="0">
                  <a:pos x="T2" y="T3"/>
                </a:cxn>
              </a:cxnLst>
              <a:rect l="0" t="0" r="r" b="b"/>
              <a:pathLst>
                <a:path w="42" h="20">
                  <a:moveTo>
                    <a:pt x="0" y="0"/>
                  </a:moveTo>
                  <a:cubicBezTo>
                    <a:pt x="28" y="20"/>
                    <a:pt x="42" y="19"/>
                    <a:pt x="42" y="19"/>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3" name="Freeform 44">
              <a:extLst>
                <a:ext uri="{FF2B5EF4-FFF2-40B4-BE49-F238E27FC236}">
                  <a16:creationId xmlns:a16="http://schemas.microsoft.com/office/drawing/2014/main" id="{8428162A-0BB7-4D15-97FF-C887D3DEFC0C}"/>
                </a:ext>
              </a:extLst>
            </p:cNvPr>
            <p:cNvSpPr>
              <a:spLocks/>
            </p:cNvSpPr>
            <p:nvPr userDrawn="1"/>
          </p:nvSpPr>
          <p:spPr bwMode="auto">
            <a:xfrm>
              <a:off x="8356667" y="4228260"/>
              <a:ext cx="136525" cy="63500"/>
            </a:xfrm>
            <a:custGeom>
              <a:avLst/>
              <a:gdLst>
                <a:gd name="T0" fmla="*/ 0 w 43"/>
                <a:gd name="T1" fmla="*/ 19 h 20"/>
                <a:gd name="T2" fmla="*/ 43 w 43"/>
                <a:gd name="T3" fmla="*/ 0 h 20"/>
              </a:gdLst>
              <a:ahLst/>
              <a:cxnLst>
                <a:cxn ang="0">
                  <a:pos x="T0" y="T1"/>
                </a:cxn>
                <a:cxn ang="0">
                  <a:pos x="T2" y="T3"/>
                </a:cxn>
              </a:cxnLst>
              <a:rect l="0" t="0" r="r" b="b"/>
              <a:pathLst>
                <a:path w="43" h="20">
                  <a:moveTo>
                    <a:pt x="0" y="19"/>
                  </a:moveTo>
                  <a:cubicBezTo>
                    <a:pt x="0" y="19"/>
                    <a:pt x="14" y="20"/>
                    <a:pt x="43"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4" name="Freeform 45">
              <a:extLst>
                <a:ext uri="{FF2B5EF4-FFF2-40B4-BE49-F238E27FC236}">
                  <a16:creationId xmlns:a16="http://schemas.microsoft.com/office/drawing/2014/main" id="{3A439C07-03C6-4158-8993-404A366FD1D3}"/>
                </a:ext>
              </a:extLst>
            </p:cNvPr>
            <p:cNvSpPr>
              <a:spLocks/>
            </p:cNvSpPr>
            <p:nvPr userDrawn="1"/>
          </p:nvSpPr>
          <p:spPr bwMode="auto">
            <a:xfrm>
              <a:off x="8356667" y="4421935"/>
              <a:ext cx="136525" cy="60325"/>
            </a:xfrm>
            <a:custGeom>
              <a:avLst/>
              <a:gdLst>
                <a:gd name="T0" fmla="*/ 0 w 43"/>
                <a:gd name="T1" fmla="*/ 19 h 19"/>
                <a:gd name="T2" fmla="*/ 6 w 43"/>
                <a:gd name="T3" fmla="*/ 18 h 19"/>
                <a:gd name="T4" fmla="*/ 15 w 43"/>
                <a:gd name="T5" fmla="*/ 15 h 19"/>
                <a:gd name="T6" fmla="*/ 43 w 43"/>
                <a:gd name="T7" fmla="*/ 0 h 19"/>
              </a:gdLst>
              <a:ahLst/>
              <a:cxnLst>
                <a:cxn ang="0">
                  <a:pos x="T0" y="T1"/>
                </a:cxn>
                <a:cxn ang="0">
                  <a:pos x="T2" y="T3"/>
                </a:cxn>
                <a:cxn ang="0">
                  <a:pos x="T4" y="T5"/>
                </a:cxn>
                <a:cxn ang="0">
                  <a:pos x="T6" y="T7"/>
                </a:cxn>
              </a:cxnLst>
              <a:rect l="0" t="0" r="r" b="b"/>
              <a:pathLst>
                <a:path w="43" h="19">
                  <a:moveTo>
                    <a:pt x="0" y="19"/>
                  </a:moveTo>
                  <a:cubicBezTo>
                    <a:pt x="0" y="19"/>
                    <a:pt x="2" y="19"/>
                    <a:pt x="6" y="18"/>
                  </a:cubicBezTo>
                  <a:cubicBezTo>
                    <a:pt x="8" y="18"/>
                    <a:pt x="11" y="17"/>
                    <a:pt x="15" y="15"/>
                  </a:cubicBezTo>
                  <a:cubicBezTo>
                    <a:pt x="22" y="13"/>
                    <a:pt x="31" y="8"/>
                    <a:pt x="43"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5" name="Line 46">
              <a:extLst>
                <a:ext uri="{FF2B5EF4-FFF2-40B4-BE49-F238E27FC236}">
                  <a16:creationId xmlns:a16="http://schemas.microsoft.com/office/drawing/2014/main" id="{0333B356-21C8-4A33-8E73-9B6EEE6FE0CB}"/>
                </a:ext>
              </a:extLst>
            </p:cNvPr>
            <p:cNvSpPr>
              <a:spLocks noChangeShapeType="1"/>
            </p:cNvSpPr>
            <p:nvPr userDrawn="1"/>
          </p:nvSpPr>
          <p:spPr bwMode="auto">
            <a:xfrm>
              <a:off x="8315392" y="4101260"/>
              <a:ext cx="41275" cy="15875"/>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6" name="Line 47">
              <a:extLst>
                <a:ext uri="{FF2B5EF4-FFF2-40B4-BE49-F238E27FC236}">
                  <a16:creationId xmlns:a16="http://schemas.microsoft.com/office/drawing/2014/main" id="{DDD28454-6AE9-46B1-B8D2-FE41AF04625F}"/>
                </a:ext>
              </a:extLst>
            </p:cNvPr>
            <p:cNvSpPr>
              <a:spLocks noChangeShapeType="1"/>
            </p:cNvSpPr>
            <p:nvPr userDrawn="1"/>
          </p:nvSpPr>
          <p:spPr bwMode="auto">
            <a:xfrm flipH="1">
              <a:off x="8359842" y="4098085"/>
              <a:ext cx="38100" cy="1905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395" name="Oval 5">
            <a:extLst>
              <a:ext uri="{FF2B5EF4-FFF2-40B4-BE49-F238E27FC236}">
                <a16:creationId xmlns:a16="http://schemas.microsoft.com/office/drawing/2014/main" id="{C0376FD6-26E5-451F-9071-327E8D1C6B7D}"/>
              </a:ext>
            </a:extLst>
          </p:cNvPr>
          <p:cNvSpPr>
            <a:spLocks noChangeArrowheads="1"/>
          </p:cNvSpPr>
          <p:nvPr userDrawn="1"/>
        </p:nvSpPr>
        <p:spPr bwMode="auto">
          <a:xfrm>
            <a:off x="10066404" y="2885235"/>
            <a:ext cx="827088" cy="825500"/>
          </a:xfrm>
          <a:prstGeom prst="ellipse">
            <a:avLst/>
          </a:pr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r>
              <a:rPr lang="en-US" dirty="0"/>
              <a:t> </a:t>
            </a:r>
            <a:endParaRPr lang="en-GB" dirty="0"/>
          </a:p>
        </p:txBody>
      </p:sp>
      <p:sp>
        <p:nvSpPr>
          <p:cNvPr id="400" name="Rectangle 399">
            <a:extLst>
              <a:ext uri="{FF2B5EF4-FFF2-40B4-BE49-F238E27FC236}">
                <a16:creationId xmlns:a16="http://schemas.microsoft.com/office/drawing/2014/main" id="{91877BB9-5FC5-4B78-9FFC-9E26105653F2}"/>
              </a:ext>
            </a:extLst>
          </p:cNvPr>
          <p:cNvSpPr/>
          <p:nvPr userDrawn="1"/>
        </p:nvSpPr>
        <p:spPr>
          <a:xfrm>
            <a:off x="7989455" y="4926760"/>
            <a:ext cx="865686" cy="73985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grpSp>
        <p:nvGrpSpPr>
          <p:cNvPr id="397" name="Group 396">
            <a:extLst>
              <a:ext uri="{FF2B5EF4-FFF2-40B4-BE49-F238E27FC236}">
                <a16:creationId xmlns:a16="http://schemas.microsoft.com/office/drawing/2014/main" id="{B210A9DD-AC69-47BD-8961-6A2249171B3D}"/>
              </a:ext>
            </a:extLst>
          </p:cNvPr>
          <p:cNvGrpSpPr/>
          <p:nvPr userDrawn="1"/>
        </p:nvGrpSpPr>
        <p:grpSpPr>
          <a:xfrm>
            <a:off x="8113779" y="3526585"/>
            <a:ext cx="3508376" cy="1968500"/>
            <a:chOff x="8113779" y="3526585"/>
            <a:chExt cx="3508376" cy="1968500"/>
          </a:xfrm>
        </p:grpSpPr>
        <p:sp>
          <p:nvSpPr>
            <p:cNvPr id="251" name="Freeform 6">
              <a:extLst>
                <a:ext uri="{FF2B5EF4-FFF2-40B4-BE49-F238E27FC236}">
                  <a16:creationId xmlns:a16="http://schemas.microsoft.com/office/drawing/2014/main" id="{5C91D529-F797-462D-ACCF-586612736026}"/>
                </a:ext>
              </a:extLst>
            </p:cNvPr>
            <p:cNvSpPr>
              <a:spLocks/>
            </p:cNvSpPr>
            <p:nvPr userDrawn="1"/>
          </p:nvSpPr>
          <p:spPr bwMode="auto">
            <a:xfrm>
              <a:off x="11150667" y="5168060"/>
              <a:ext cx="122238" cy="327025"/>
            </a:xfrm>
            <a:custGeom>
              <a:avLst/>
              <a:gdLst>
                <a:gd name="T0" fmla="*/ 39 w 39"/>
                <a:gd name="T1" fmla="*/ 7 h 103"/>
                <a:gd name="T2" fmla="*/ 31 w 39"/>
                <a:gd name="T3" fmla="*/ 0 h 103"/>
                <a:gd name="T4" fmla="*/ 7 w 39"/>
                <a:gd name="T5" fmla="*/ 0 h 103"/>
                <a:gd name="T6" fmla="*/ 0 w 39"/>
                <a:gd name="T7" fmla="*/ 7 h 103"/>
                <a:gd name="T8" fmla="*/ 0 w 39"/>
                <a:gd name="T9" fmla="*/ 103 h 103"/>
                <a:gd name="T10" fmla="*/ 39 w 39"/>
                <a:gd name="T11" fmla="*/ 103 h 103"/>
                <a:gd name="T12" fmla="*/ 39 w 39"/>
                <a:gd name="T13" fmla="*/ 7 h 103"/>
              </a:gdLst>
              <a:ahLst/>
              <a:cxnLst>
                <a:cxn ang="0">
                  <a:pos x="T0" y="T1"/>
                </a:cxn>
                <a:cxn ang="0">
                  <a:pos x="T2" y="T3"/>
                </a:cxn>
                <a:cxn ang="0">
                  <a:pos x="T4" y="T5"/>
                </a:cxn>
                <a:cxn ang="0">
                  <a:pos x="T6" y="T7"/>
                </a:cxn>
                <a:cxn ang="0">
                  <a:pos x="T8" y="T9"/>
                </a:cxn>
                <a:cxn ang="0">
                  <a:pos x="T10" y="T11"/>
                </a:cxn>
                <a:cxn ang="0">
                  <a:pos x="T12" y="T13"/>
                </a:cxn>
              </a:cxnLst>
              <a:rect l="0" t="0" r="r" b="b"/>
              <a:pathLst>
                <a:path w="39" h="103">
                  <a:moveTo>
                    <a:pt x="39" y="7"/>
                  </a:moveTo>
                  <a:cubicBezTo>
                    <a:pt x="39" y="3"/>
                    <a:pt x="35" y="0"/>
                    <a:pt x="31" y="0"/>
                  </a:cubicBezTo>
                  <a:cubicBezTo>
                    <a:pt x="7" y="0"/>
                    <a:pt x="7" y="0"/>
                    <a:pt x="7" y="0"/>
                  </a:cubicBezTo>
                  <a:cubicBezTo>
                    <a:pt x="3" y="0"/>
                    <a:pt x="0" y="3"/>
                    <a:pt x="0" y="7"/>
                  </a:cubicBezTo>
                  <a:cubicBezTo>
                    <a:pt x="0" y="103"/>
                    <a:pt x="0" y="103"/>
                    <a:pt x="0" y="103"/>
                  </a:cubicBezTo>
                  <a:cubicBezTo>
                    <a:pt x="39" y="103"/>
                    <a:pt x="39" y="103"/>
                    <a:pt x="39" y="103"/>
                  </a:cubicBezTo>
                  <a:lnTo>
                    <a:pt x="39" y="7"/>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2" name="Freeform 7">
              <a:extLst>
                <a:ext uri="{FF2B5EF4-FFF2-40B4-BE49-F238E27FC236}">
                  <a16:creationId xmlns:a16="http://schemas.microsoft.com/office/drawing/2014/main" id="{7095F88A-CDAB-4F64-B337-7B3D566180FB}"/>
                </a:ext>
              </a:extLst>
            </p:cNvPr>
            <p:cNvSpPr>
              <a:spLocks/>
            </p:cNvSpPr>
            <p:nvPr userDrawn="1"/>
          </p:nvSpPr>
          <p:spPr bwMode="auto">
            <a:xfrm>
              <a:off x="8429692" y="5168060"/>
              <a:ext cx="120650" cy="327025"/>
            </a:xfrm>
            <a:custGeom>
              <a:avLst/>
              <a:gdLst>
                <a:gd name="T0" fmla="*/ 38 w 38"/>
                <a:gd name="T1" fmla="*/ 7 h 103"/>
                <a:gd name="T2" fmla="*/ 31 w 38"/>
                <a:gd name="T3" fmla="*/ 0 h 103"/>
                <a:gd name="T4" fmla="*/ 7 w 38"/>
                <a:gd name="T5" fmla="*/ 0 h 103"/>
                <a:gd name="T6" fmla="*/ 0 w 38"/>
                <a:gd name="T7" fmla="*/ 7 h 103"/>
                <a:gd name="T8" fmla="*/ 0 w 38"/>
                <a:gd name="T9" fmla="*/ 103 h 103"/>
                <a:gd name="T10" fmla="*/ 38 w 38"/>
                <a:gd name="T11" fmla="*/ 103 h 103"/>
                <a:gd name="T12" fmla="*/ 38 w 38"/>
                <a:gd name="T13" fmla="*/ 7 h 103"/>
              </a:gdLst>
              <a:ahLst/>
              <a:cxnLst>
                <a:cxn ang="0">
                  <a:pos x="T0" y="T1"/>
                </a:cxn>
                <a:cxn ang="0">
                  <a:pos x="T2" y="T3"/>
                </a:cxn>
                <a:cxn ang="0">
                  <a:pos x="T4" y="T5"/>
                </a:cxn>
                <a:cxn ang="0">
                  <a:pos x="T6" y="T7"/>
                </a:cxn>
                <a:cxn ang="0">
                  <a:pos x="T8" y="T9"/>
                </a:cxn>
                <a:cxn ang="0">
                  <a:pos x="T10" y="T11"/>
                </a:cxn>
                <a:cxn ang="0">
                  <a:pos x="T12" y="T13"/>
                </a:cxn>
              </a:cxnLst>
              <a:rect l="0" t="0" r="r" b="b"/>
              <a:pathLst>
                <a:path w="38" h="103">
                  <a:moveTo>
                    <a:pt x="38" y="7"/>
                  </a:moveTo>
                  <a:cubicBezTo>
                    <a:pt x="38" y="3"/>
                    <a:pt x="35" y="0"/>
                    <a:pt x="31" y="0"/>
                  </a:cubicBezTo>
                  <a:cubicBezTo>
                    <a:pt x="7" y="0"/>
                    <a:pt x="7" y="0"/>
                    <a:pt x="7" y="0"/>
                  </a:cubicBezTo>
                  <a:cubicBezTo>
                    <a:pt x="3" y="0"/>
                    <a:pt x="0" y="3"/>
                    <a:pt x="0" y="7"/>
                  </a:cubicBezTo>
                  <a:cubicBezTo>
                    <a:pt x="0" y="103"/>
                    <a:pt x="0" y="103"/>
                    <a:pt x="0" y="103"/>
                  </a:cubicBezTo>
                  <a:cubicBezTo>
                    <a:pt x="38" y="103"/>
                    <a:pt x="38" y="103"/>
                    <a:pt x="38" y="103"/>
                  </a:cubicBezTo>
                  <a:lnTo>
                    <a:pt x="38" y="7"/>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3" name="Freeform 8">
              <a:extLst>
                <a:ext uri="{FF2B5EF4-FFF2-40B4-BE49-F238E27FC236}">
                  <a16:creationId xmlns:a16="http://schemas.microsoft.com/office/drawing/2014/main" id="{FF02BB37-08BF-4D31-8E13-E40A4BB6FC13}"/>
                </a:ext>
              </a:extLst>
            </p:cNvPr>
            <p:cNvSpPr>
              <a:spLocks/>
            </p:cNvSpPr>
            <p:nvPr userDrawn="1"/>
          </p:nvSpPr>
          <p:spPr bwMode="auto">
            <a:xfrm>
              <a:off x="8196329" y="5056935"/>
              <a:ext cx="3343275" cy="117475"/>
            </a:xfrm>
            <a:custGeom>
              <a:avLst/>
              <a:gdLst>
                <a:gd name="T0" fmla="*/ 1054 w 2106"/>
                <a:gd name="T1" fmla="*/ 0 h 74"/>
                <a:gd name="T2" fmla="*/ 0 w 2106"/>
                <a:gd name="T3" fmla="*/ 0 h 74"/>
                <a:gd name="T4" fmla="*/ 91 w 2106"/>
                <a:gd name="T5" fmla="*/ 74 h 74"/>
                <a:gd name="T6" fmla="*/ 1054 w 2106"/>
                <a:gd name="T7" fmla="*/ 74 h 74"/>
                <a:gd name="T8" fmla="*/ 2014 w 2106"/>
                <a:gd name="T9" fmla="*/ 74 h 74"/>
                <a:gd name="T10" fmla="*/ 2106 w 2106"/>
                <a:gd name="T11" fmla="*/ 0 h 74"/>
                <a:gd name="T12" fmla="*/ 1054 w 2106"/>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2106" h="74">
                  <a:moveTo>
                    <a:pt x="1054" y="0"/>
                  </a:moveTo>
                  <a:lnTo>
                    <a:pt x="0" y="0"/>
                  </a:lnTo>
                  <a:lnTo>
                    <a:pt x="91" y="74"/>
                  </a:lnTo>
                  <a:lnTo>
                    <a:pt x="1054" y="74"/>
                  </a:lnTo>
                  <a:lnTo>
                    <a:pt x="2014" y="74"/>
                  </a:lnTo>
                  <a:lnTo>
                    <a:pt x="2106" y="0"/>
                  </a:lnTo>
                  <a:lnTo>
                    <a:pt x="1054" y="0"/>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5" name="Rectangle 9">
              <a:extLst>
                <a:ext uri="{FF2B5EF4-FFF2-40B4-BE49-F238E27FC236}">
                  <a16:creationId xmlns:a16="http://schemas.microsoft.com/office/drawing/2014/main" id="{8FD5BDFA-17F8-48C8-A5A8-E1C27BC99F0A}"/>
                </a:ext>
              </a:extLst>
            </p:cNvPr>
            <p:cNvSpPr>
              <a:spLocks noChangeArrowheads="1"/>
            </p:cNvSpPr>
            <p:nvPr userDrawn="1"/>
          </p:nvSpPr>
          <p:spPr bwMode="auto">
            <a:xfrm>
              <a:off x="8113779" y="4926760"/>
              <a:ext cx="3508375" cy="130175"/>
            </a:xfrm>
            <a:prstGeom prst="rect">
              <a:avLst/>
            </a:prstGeom>
            <a:solidFill>
              <a:srgbClr val="BE93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8" name="Freeform 10">
              <a:extLst>
                <a:ext uri="{FF2B5EF4-FFF2-40B4-BE49-F238E27FC236}">
                  <a16:creationId xmlns:a16="http://schemas.microsoft.com/office/drawing/2014/main" id="{AAAC7A2C-E769-4A23-9D0D-3E8FE8E739F4}"/>
                </a:ext>
              </a:extLst>
            </p:cNvPr>
            <p:cNvSpPr>
              <a:spLocks/>
            </p:cNvSpPr>
            <p:nvPr userDrawn="1"/>
          </p:nvSpPr>
          <p:spPr bwMode="auto">
            <a:xfrm>
              <a:off x="8113779" y="4926760"/>
              <a:ext cx="1606550" cy="247650"/>
            </a:xfrm>
            <a:custGeom>
              <a:avLst/>
              <a:gdLst>
                <a:gd name="T0" fmla="*/ 1012 w 1012"/>
                <a:gd name="T1" fmla="*/ 0 h 156"/>
                <a:gd name="T2" fmla="*/ 0 w 1012"/>
                <a:gd name="T3" fmla="*/ 0 h 156"/>
                <a:gd name="T4" fmla="*/ 0 w 1012"/>
                <a:gd name="T5" fmla="*/ 82 h 156"/>
                <a:gd name="T6" fmla="*/ 52 w 1012"/>
                <a:gd name="T7" fmla="*/ 82 h 156"/>
                <a:gd name="T8" fmla="*/ 143 w 1012"/>
                <a:gd name="T9" fmla="*/ 156 h 156"/>
                <a:gd name="T10" fmla="*/ 187 w 1012"/>
                <a:gd name="T11" fmla="*/ 156 h 156"/>
              </a:gdLst>
              <a:ahLst/>
              <a:cxnLst>
                <a:cxn ang="0">
                  <a:pos x="T0" y="T1"/>
                </a:cxn>
                <a:cxn ang="0">
                  <a:pos x="T2" y="T3"/>
                </a:cxn>
                <a:cxn ang="0">
                  <a:pos x="T4" y="T5"/>
                </a:cxn>
                <a:cxn ang="0">
                  <a:pos x="T6" y="T7"/>
                </a:cxn>
                <a:cxn ang="0">
                  <a:pos x="T8" y="T9"/>
                </a:cxn>
                <a:cxn ang="0">
                  <a:pos x="T10" y="T11"/>
                </a:cxn>
              </a:cxnLst>
              <a:rect l="0" t="0" r="r" b="b"/>
              <a:pathLst>
                <a:path w="1012" h="156">
                  <a:moveTo>
                    <a:pt x="1012" y="0"/>
                  </a:moveTo>
                  <a:lnTo>
                    <a:pt x="0" y="0"/>
                  </a:lnTo>
                  <a:lnTo>
                    <a:pt x="0" y="82"/>
                  </a:lnTo>
                  <a:lnTo>
                    <a:pt x="52" y="82"/>
                  </a:lnTo>
                  <a:lnTo>
                    <a:pt x="143" y="156"/>
                  </a:lnTo>
                  <a:lnTo>
                    <a:pt x="187" y="156"/>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9" name="Freeform 11">
              <a:extLst>
                <a:ext uri="{FF2B5EF4-FFF2-40B4-BE49-F238E27FC236}">
                  <a16:creationId xmlns:a16="http://schemas.microsoft.com/office/drawing/2014/main" id="{A16F0B7B-E521-4637-BD1D-0A65E419454D}"/>
                </a:ext>
              </a:extLst>
            </p:cNvPr>
            <p:cNvSpPr>
              <a:spLocks/>
            </p:cNvSpPr>
            <p:nvPr userDrawn="1"/>
          </p:nvSpPr>
          <p:spPr bwMode="auto">
            <a:xfrm>
              <a:off x="10461692" y="4926760"/>
              <a:ext cx="1160463" cy="320675"/>
            </a:xfrm>
            <a:custGeom>
              <a:avLst/>
              <a:gdLst>
                <a:gd name="T0" fmla="*/ 256 w 366"/>
                <a:gd name="T1" fmla="*/ 101 h 101"/>
                <a:gd name="T2" fmla="*/ 256 w 366"/>
                <a:gd name="T3" fmla="*/ 81 h 101"/>
                <a:gd name="T4" fmla="*/ 255 w 366"/>
                <a:gd name="T5" fmla="*/ 78 h 101"/>
                <a:gd name="T6" fmla="*/ 294 w 366"/>
                <a:gd name="T7" fmla="*/ 78 h 101"/>
                <a:gd name="T8" fmla="*/ 340 w 366"/>
                <a:gd name="T9" fmla="*/ 41 h 101"/>
                <a:gd name="T10" fmla="*/ 366 w 366"/>
                <a:gd name="T11" fmla="*/ 41 h 101"/>
                <a:gd name="T12" fmla="*/ 366 w 366"/>
                <a:gd name="T13" fmla="*/ 0 h 101"/>
                <a:gd name="T14" fmla="*/ 0 w 366"/>
                <a:gd name="T15" fmla="*/ 0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6" h="101">
                  <a:moveTo>
                    <a:pt x="256" y="101"/>
                  </a:moveTo>
                  <a:cubicBezTo>
                    <a:pt x="256" y="81"/>
                    <a:pt x="256" y="81"/>
                    <a:pt x="256" y="81"/>
                  </a:cubicBezTo>
                  <a:cubicBezTo>
                    <a:pt x="256" y="80"/>
                    <a:pt x="255" y="79"/>
                    <a:pt x="255" y="78"/>
                  </a:cubicBezTo>
                  <a:cubicBezTo>
                    <a:pt x="294" y="78"/>
                    <a:pt x="294" y="78"/>
                    <a:pt x="294" y="78"/>
                  </a:cubicBezTo>
                  <a:cubicBezTo>
                    <a:pt x="340" y="41"/>
                    <a:pt x="340" y="41"/>
                    <a:pt x="340" y="41"/>
                  </a:cubicBezTo>
                  <a:cubicBezTo>
                    <a:pt x="366" y="41"/>
                    <a:pt x="366" y="41"/>
                    <a:pt x="366" y="41"/>
                  </a:cubicBezTo>
                  <a:cubicBezTo>
                    <a:pt x="366" y="0"/>
                    <a:pt x="366" y="0"/>
                    <a:pt x="366" y="0"/>
                  </a:cubicBezTo>
                  <a:cubicBezTo>
                    <a:pt x="0" y="0"/>
                    <a:pt x="0" y="0"/>
                    <a:pt x="0"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0" name="Line 12">
              <a:extLst>
                <a:ext uri="{FF2B5EF4-FFF2-40B4-BE49-F238E27FC236}">
                  <a16:creationId xmlns:a16="http://schemas.microsoft.com/office/drawing/2014/main" id="{2E920E06-79AC-4C21-8CD5-A4A96DF81090}"/>
                </a:ext>
              </a:extLst>
            </p:cNvPr>
            <p:cNvSpPr>
              <a:spLocks noChangeShapeType="1"/>
            </p:cNvSpPr>
            <p:nvPr userDrawn="1"/>
          </p:nvSpPr>
          <p:spPr bwMode="auto">
            <a:xfrm>
              <a:off x="8196329" y="5056935"/>
              <a:ext cx="3343275"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1" name="Line 13">
              <a:extLst>
                <a:ext uri="{FF2B5EF4-FFF2-40B4-BE49-F238E27FC236}">
                  <a16:creationId xmlns:a16="http://schemas.microsoft.com/office/drawing/2014/main" id="{A5354B77-0BB3-4550-BB8A-CDB0A89F69FB}"/>
                </a:ext>
              </a:extLst>
            </p:cNvPr>
            <p:cNvSpPr>
              <a:spLocks noChangeShapeType="1"/>
            </p:cNvSpPr>
            <p:nvPr userDrawn="1"/>
          </p:nvSpPr>
          <p:spPr bwMode="auto">
            <a:xfrm>
              <a:off x="8423342" y="5174410"/>
              <a:ext cx="264160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2" name="Line 14">
              <a:extLst>
                <a:ext uri="{FF2B5EF4-FFF2-40B4-BE49-F238E27FC236}">
                  <a16:creationId xmlns:a16="http://schemas.microsoft.com/office/drawing/2014/main" id="{7E04B0F5-5961-42A3-8CE9-BAD88FF18EE8}"/>
                </a:ext>
              </a:extLst>
            </p:cNvPr>
            <p:cNvSpPr>
              <a:spLocks noChangeShapeType="1"/>
            </p:cNvSpPr>
            <p:nvPr userDrawn="1"/>
          </p:nvSpPr>
          <p:spPr bwMode="auto">
            <a:xfrm>
              <a:off x="11099867" y="5174410"/>
              <a:ext cx="169863"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3" name="Line 15">
              <a:extLst>
                <a:ext uri="{FF2B5EF4-FFF2-40B4-BE49-F238E27FC236}">
                  <a16:creationId xmlns:a16="http://schemas.microsoft.com/office/drawing/2014/main" id="{170699D9-8713-4200-A7B8-C6E66318C121}"/>
                </a:ext>
              </a:extLst>
            </p:cNvPr>
            <p:cNvSpPr>
              <a:spLocks noChangeShapeType="1"/>
            </p:cNvSpPr>
            <p:nvPr userDrawn="1"/>
          </p:nvSpPr>
          <p:spPr bwMode="auto">
            <a:xfrm>
              <a:off x="8547167" y="5177585"/>
              <a:ext cx="0" cy="31750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4" name="Line 16">
              <a:extLst>
                <a:ext uri="{FF2B5EF4-FFF2-40B4-BE49-F238E27FC236}">
                  <a16:creationId xmlns:a16="http://schemas.microsoft.com/office/drawing/2014/main" id="{33827CFA-C73D-4315-8A93-7EFCBF6505AE}"/>
                </a:ext>
              </a:extLst>
            </p:cNvPr>
            <p:cNvSpPr>
              <a:spLocks noChangeShapeType="1"/>
            </p:cNvSpPr>
            <p:nvPr userDrawn="1"/>
          </p:nvSpPr>
          <p:spPr bwMode="auto">
            <a:xfrm>
              <a:off x="8429692" y="5180760"/>
              <a:ext cx="0" cy="314325"/>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5" name="Line 17">
              <a:extLst>
                <a:ext uri="{FF2B5EF4-FFF2-40B4-BE49-F238E27FC236}">
                  <a16:creationId xmlns:a16="http://schemas.microsoft.com/office/drawing/2014/main" id="{0728A259-2D05-4B35-9D6E-AB54FCCA5CFB}"/>
                </a:ext>
              </a:extLst>
            </p:cNvPr>
            <p:cNvSpPr>
              <a:spLocks noChangeShapeType="1"/>
            </p:cNvSpPr>
            <p:nvPr userDrawn="1"/>
          </p:nvSpPr>
          <p:spPr bwMode="auto">
            <a:xfrm>
              <a:off x="11150667" y="5180760"/>
              <a:ext cx="0" cy="314325"/>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6" name="Line 18">
              <a:extLst>
                <a:ext uri="{FF2B5EF4-FFF2-40B4-BE49-F238E27FC236}">
                  <a16:creationId xmlns:a16="http://schemas.microsoft.com/office/drawing/2014/main" id="{074FEEFB-54C3-4FDF-87CC-3A4A0DD84F67}"/>
                </a:ext>
              </a:extLst>
            </p:cNvPr>
            <p:cNvSpPr>
              <a:spLocks noChangeShapeType="1"/>
            </p:cNvSpPr>
            <p:nvPr userDrawn="1"/>
          </p:nvSpPr>
          <p:spPr bwMode="auto">
            <a:xfrm>
              <a:off x="11272904" y="5285535"/>
              <a:ext cx="0" cy="20955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7" name="Rectangle 19">
              <a:extLst>
                <a:ext uri="{FF2B5EF4-FFF2-40B4-BE49-F238E27FC236}">
                  <a16:creationId xmlns:a16="http://schemas.microsoft.com/office/drawing/2014/main" id="{8C29B49C-DC8A-4AFA-A6BF-363FB429D457}"/>
                </a:ext>
              </a:extLst>
            </p:cNvPr>
            <p:cNvSpPr>
              <a:spLocks noChangeArrowheads="1"/>
            </p:cNvSpPr>
            <p:nvPr userDrawn="1"/>
          </p:nvSpPr>
          <p:spPr bwMode="auto">
            <a:xfrm>
              <a:off x="9650479" y="3580560"/>
              <a:ext cx="1657350" cy="1092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8" name="Rectangle 20">
              <a:extLst>
                <a:ext uri="{FF2B5EF4-FFF2-40B4-BE49-F238E27FC236}">
                  <a16:creationId xmlns:a16="http://schemas.microsoft.com/office/drawing/2014/main" id="{5CC80BAC-E449-42E9-8CFF-A81FBB577B2A}"/>
                </a:ext>
              </a:extLst>
            </p:cNvPr>
            <p:cNvSpPr>
              <a:spLocks noChangeArrowheads="1"/>
            </p:cNvSpPr>
            <p:nvPr userDrawn="1"/>
          </p:nvSpPr>
          <p:spPr bwMode="auto">
            <a:xfrm>
              <a:off x="10148954" y="4704510"/>
              <a:ext cx="661988" cy="225425"/>
            </a:xfrm>
            <a:prstGeom prst="rect">
              <a:avLst/>
            </a:prstGeom>
            <a:solidFill>
              <a:srgbClr val="FFE3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9" name="Freeform 21">
              <a:extLst>
                <a:ext uri="{FF2B5EF4-FFF2-40B4-BE49-F238E27FC236}">
                  <a16:creationId xmlns:a16="http://schemas.microsoft.com/office/drawing/2014/main" id="{99755468-68A3-4B2B-A042-F883459A5C36}"/>
                </a:ext>
              </a:extLst>
            </p:cNvPr>
            <p:cNvSpPr>
              <a:spLocks/>
            </p:cNvSpPr>
            <p:nvPr userDrawn="1"/>
          </p:nvSpPr>
          <p:spPr bwMode="auto">
            <a:xfrm>
              <a:off x="10148954" y="4733085"/>
              <a:ext cx="661988" cy="130175"/>
            </a:xfrm>
            <a:custGeom>
              <a:avLst/>
              <a:gdLst>
                <a:gd name="T0" fmla="*/ 417 w 417"/>
                <a:gd name="T1" fmla="*/ 82 h 82"/>
                <a:gd name="T2" fmla="*/ 417 w 417"/>
                <a:gd name="T3" fmla="*/ 0 h 82"/>
                <a:gd name="T4" fmla="*/ 0 w 417"/>
                <a:gd name="T5" fmla="*/ 0 h 82"/>
                <a:gd name="T6" fmla="*/ 0 w 417"/>
                <a:gd name="T7" fmla="*/ 0 h 82"/>
                <a:gd name="T8" fmla="*/ 0 w 417"/>
                <a:gd name="T9" fmla="*/ 14 h 82"/>
                <a:gd name="T10" fmla="*/ 417 w 417"/>
                <a:gd name="T11" fmla="*/ 82 h 82"/>
              </a:gdLst>
              <a:ahLst/>
              <a:cxnLst>
                <a:cxn ang="0">
                  <a:pos x="T0" y="T1"/>
                </a:cxn>
                <a:cxn ang="0">
                  <a:pos x="T2" y="T3"/>
                </a:cxn>
                <a:cxn ang="0">
                  <a:pos x="T4" y="T5"/>
                </a:cxn>
                <a:cxn ang="0">
                  <a:pos x="T6" y="T7"/>
                </a:cxn>
                <a:cxn ang="0">
                  <a:pos x="T8" y="T9"/>
                </a:cxn>
                <a:cxn ang="0">
                  <a:pos x="T10" y="T11"/>
                </a:cxn>
              </a:cxnLst>
              <a:rect l="0" t="0" r="r" b="b"/>
              <a:pathLst>
                <a:path w="417" h="82">
                  <a:moveTo>
                    <a:pt x="417" y="82"/>
                  </a:moveTo>
                  <a:lnTo>
                    <a:pt x="417" y="0"/>
                  </a:lnTo>
                  <a:lnTo>
                    <a:pt x="0" y="0"/>
                  </a:lnTo>
                  <a:lnTo>
                    <a:pt x="0" y="0"/>
                  </a:lnTo>
                  <a:lnTo>
                    <a:pt x="0" y="14"/>
                  </a:lnTo>
                  <a:lnTo>
                    <a:pt x="417" y="82"/>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0" name="Freeform 22">
              <a:extLst>
                <a:ext uri="{FF2B5EF4-FFF2-40B4-BE49-F238E27FC236}">
                  <a16:creationId xmlns:a16="http://schemas.microsoft.com/office/drawing/2014/main" id="{F6ADBC28-F74F-4A3D-BF37-28B4F97C5A2D}"/>
                </a:ext>
              </a:extLst>
            </p:cNvPr>
            <p:cNvSpPr>
              <a:spLocks noEditPoints="1"/>
            </p:cNvSpPr>
            <p:nvPr userDrawn="1"/>
          </p:nvSpPr>
          <p:spPr bwMode="auto">
            <a:xfrm>
              <a:off x="9590154" y="3526585"/>
              <a:ext cx="1778000" cy="1200150"/>
            </a:xfrm>
            <a:custGeom>
              <a:avLst/>
              <a:gdLst>
                <a:gd name="T0" fmla="*/ 0 w 1120"/>
                <a:gd name="T1" fmla="*/ 0 h 756"/>
                <a:gd name="T2" fmla="*/ 0 w 1120"/>
                <a:gd name="T3" fmla="*/ 756 h 756"/>
                <a:gd name="T4" fmla="*/ 1120 w 1120"/>
                <a:gd name="T5" fmla="*/ 756 h 756"/>
                <a:gd name="T6" fmla="*/ 1120 w 1120"/>
                <a:gd name="T7" fmla="*/ 0 h 756"/>
                <a:gd name="T8" fmla="*/ 0 w 1120"/>
                <a:gd name="T9" fmla="*/ 0 h 756"/>
                <a:gd name="T10" fmla="*/ 1082 w 1120"/>
                <a:gd name="T11" fmla="*/ 722 h 756"/>
                <a:gd name="T12" fmla="*/ 38 w 1120"/>
                <a:gd name="T13" fmla="*/ 722 h 756"/>
                <a:gd name="T14" fmla="*/ 38 w 1120"/>
                <a:gd name="T15" fmla="*/ 34 h 756"/>
                <a:gd name="T16" fmla="*/ 1082 w 1120"/>
                <a:gd name="T17" fmla="*/ 34 h 756"/>
                <a:gd name="T18" fmla="*/ 1082 w 1120"/>
                <a:gd name="T19" fmla="*/ 722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0" h="756">
                  <a:moveTo>
                    <a:pt x="0" y="0"/>
                  </a:moveTo>
                  <a:lnTo>
                    <a:pt x="0" y="756"/>
                  </a:lnTo>
                  <a:lnTo>
                    <a:pt x="1120" y="756"/>
                  </a:lnTo>
                  <a:lnTo>
                    <a:pt x="1120" y="0"/>
                  </a:lnTo>
                  <a:lnTo>
                    <a:pt x="0" y="0"/>
                  </a:lnTo>
                  <a:close/>
                  <a:moveTo>
                    <a:pt x="1082" y="722"/>
                  </a:moveTo>
                  <a:lnTo>
                    <a:pt x="38" y="722"/>
                  </a:lnTo>
                  <a:lnTo>
                    <a:pt x="38" y="34"/>
                  </a:lnTo>
                  <a:lnTo>
                    <a:pt x="1082" y="34"/>
                  </a:lnTo>
                  <a:lnTo>
                    <a:pt x="1082" y="722"/>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1" name="Freeform 23">
              <a:extLst>
                <a:ext uri="{FF2B5EF4-FFF2-40B4-BE49-F238E27FC236}">
                  <a16:creationId xmlns:a16="http://schemas.microsoft.com/office/drawing/2014/main" id="{7DDB9AE1-6BB8-4CA9-BC8A-0A61860FC9FE}"/>
                </a:ext>
              </a:extLst>
            </p:cNvPr>
            <p:cNvSpPr>
              <a:spLocks noEditPoints="1"/>
            </p:cNvSpPr>
            <p:nvPr userDrawn="1"/>
          </p:nvSpPr>
          <p:spPr bwMode="auto">
            <a:xfrm>
              <a:off x="9590154" y="3526585"/>
              <a:ext cx="1778000" cy="1403350"/>
            </a:xfrm>
            <a:custGeom>
              <a:avLst/>
              <a:gdLst>
                <a:gd name="T0" fmla="*/ 354 w 1120"/>
                <a:gd name="T1" fmla="*/ 756 h 884"/>
                <a:gd name="T2" fmla="*/ 354 w 1120"/>
                <a:gd name="T3" fmla="*/ 884 h 884"/>
                <a:gd name="T4" fmla="*/ 276 w 1120"/>
                <a:gd name="T5" fmla="*/ 0 h 884"/>
                <a:gd name="T6" fmla="*/ 1120 w 1120"/>
                <a:gd name="T7" fmla="*/ 0 h 884"/>
                <a:gd name="T8" fmla="*/ 1120 w 1120"/>
                <a:gd name="T9" fmla="*/ 606 h 884"/>
                <a:gd name="T10" fmla="*/ 1120 w 1120"/>
                <a:gd name="T11" fmla="*/ 680 h 884"/>
                <a:gd name="T12" fmla="*/ 1120 w 1120"/>
                <a:gd name="T13" fmla="*/ 756 h 884"/>
                <a:gd name="T14" fmla="*/ 0 w 1120"/>
                <a:gd name="T15" fmla="*/ 756 h 884"/>
                <a:gd name="T16" fmla="*/ 0 w 1120"/>
                <a:gd name="T17" fmla="*/ 128 h 884"/>
                <a:gd name="T18" fmla="*/ 0 w 1120"/>
                <a:gd name="T19" fmla="*/ 66 h 884"/>
                <a:gd name="T20" fmla="*/ 0 w 1120"/>
                <a:gd name="T21" fmla="*/ 0 h 884"/>
                <a:gd name="T22" fmla="*/ 276 w 1120"/>
                <a:gd name="T23" fmla="*/ 0 h 884"/>
                <a:gd name="T24" fmla="*/ 1082 w 1120"/>
                <a:gd name="T25" fmla="*/ 34 h 884"/>
                <a:gd name="T26" fmla="*/ 38 w 1120"/>
                <a:gd name="T27" fmla="*/ 34 h 884"/>
                <a:gd name="T28" fmla="*/ 38 w 1120"/>
                <a:gd name="T29" fmla="*/ 722 h 884"/>
                <a:gd name="T30" fmla="*/ 1082 w 1120"/>
                <a:gd name="T31" fmla="*/ 722 h 884"/>
                <a:gd name="T32" fmla="*/ 1082 w 1120"/>
                <a:gd name="T33" fmla="*/ 34 h 884"/>
                <a:gd name="T34" fmla="*/ 769 w 1120"/>
                <a:gd name="T35" fmla="*/ 884 h 884"/>
                <a:gd name="T36" fmla="*/ 769 w 1120"/>
                <a:gd name="T37" fmla="*/ 80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20" h="884">
                  <a:moveTo>
                    <a:pt x="354" y="756"/>
                  </a:moveTo>
                  <a:lnTo>
                    <a:pt x="354" y="884"/>
                  </a:lnTo>
                  <a:moveTo>
                    <a:pt x="276" y="0"/>
                  </a:moveTo>
                  <a:lnTo>
                    <a:pt x="1120" y="0"/>
                  </a:lnTo>
                  <a:lnTo>
                    <a:pt x="1120" y="606"/>
                  </a:lnTo>
                  <a:moveTo>
                    <a:pt x="1120" y="680"/>
                  </a:moveTo>
                  <a:lnTo>
                    <a:pt x="1120" y="756"/>
                  </a:lnTo>
                  <a:lnTo>
                    <a:pt x="0" y="756"/>
                  </a:lnTo>
                  <a:lnTo>
                    <a:pt x="0" y="128"/>
                  </a:lnTo>
                  <a:moveTo>
                    <a:pt x="0" y="66"/>
                  </a:moveTo>
                  <a:lnTo>
                    <a:pt x="0" y="0"/>
                  </a:lnTo>
                  <a:lnTo>
                    <a:pt x="276" y="0"/>
                  </a:lnTo>
                  <a:moveTo>
                    <a:pt x="1082" y="34"/>
                  </a:moveTo>
                  <a:lnTo>
                    <a:pt x="38" y="34"/>
                  </a:lnTo>
                  <a:lnTo>
                    <a:pt x="38" y="722"/>
                  </a:lnTo>
                  <a:lnTo>
                    <a:pt x="1082" y="722"/>
                  </a:lnTo>
                  <a:lnTo>
                    <a:pt x="1082" y="34"/>
                  </a:lnTo>
                  <a:moveTo>
                    <a:pt x="769" y="884"/>
                  </a:moveTo>
                  <a:lnTo>
                    <a:pt x="769" y="800"/>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7" name="Freeform 48">
              <a:extLst>
                <a:ext uri="{FF2B5EF4-FFF2-40B4-BE49-F238E27FC236}">
                  <a16:creationId xmlns:a16="http://schemas.microsoft.com/office/drawing/2014/main" id="{94F4BDD4-4065-4437-AC28-4B2643FBC7E7}"/>
                </a:ext>
              </a:extLst>
            </p:cNvPr>
            <p:cNvSpPr>
              <a:spLocks/>
            </p:cNvSpPr>
            <p:nvPr userDrawn="1"/>
          </p:nvSpPr>
          <p:spPr bwMode="auto">
            <a:xfrm>
              <a:off x="9720329" y="4482260"/>
              <a:ext cx="1204913" cy="558800"/>
            </a:xfrm>
            <a:custGeom>
              <a:avLst/>
              <a:gdLst>
                <a:gd name="T0" fmla="*/ 332 w 380"/>
                <a:gd name="T1" fmla="*/ 85 h 176"/>
                <a:gd name="T2" fmla="*/ 274 w 380"/>
                <a:gd name="T3" fmla="*/ 104 h 176"/>
                <a:gd name="T4" fmla="*/ 156 w 380"/>
                <a:gd name="T5" fmla="*/ 126 h 176"/>
                <a:gd name="T6" fmla="*/ 48 w 380"/>
                <a:gd name="T7" fmla="*/ 12 h 176"/>
                <a:gd name="T8" fmla="*/ 10 w 380"/>
                <a:gd name="T9" fmla="*/ 52 h 176"/>
                <a:gd name="T10" fmla="*/ 118 w 380"/>
                <a:gd name="T11" fmla="*/ 167 h 176"/>
                <a:gd name="T12" fmla="*/ 140 w 380"/>
                <a:gd name="T13" fmla="*/ 175 h 176"/>
                <a:gd name="T14" fmla="*/ 141 w 380"/>
                <a:gd name="T15" fmla="*/ 175 h 176"/>
                <a:gd name="T16" fmla="*/ 283 w 380"/>
                <a:gd name="T17" fmla="*/ 140 h 176"/>
                <a:gd name="T18" fmla="*/ 295 w 380"/>
                <a:gd name="T19" fmla="*/ 126 h 176"/>
                <a:gd name="T20" fmla="*/ 335 w 380"/>
                <a:gd name="T21" fmla="*/ 108 h 176"/>
                <a:gd name="T22" fmla="*/ 376 w 380"/>
                <a:gd name="T23" fmla="*/ 105 h 176"/>
                <a:gd name="T24" fmla="*/ 378 w 380"/>
                <a:gd name="T25" fmla="*/ 100 h 176"/>
                <a:gd name="T26" fmla="*/ 332 w 380"/>
                <a:gd name="T27"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0" h="176">
                  <a:moveTo>
                    <a:pt x="332" y="85"/>
                  </a:moveTo>
                  <a:cubicBezTo>
                    <a:pt x="316" y="87"/>
                    <a:pt x="293" y="94"/>
                    <a:pt x="274" y="104"/>
                  </a:cubicBezTo>
                  <a:cubicBezTo>
                    <a:pt x="156" y="126"/>
                    <a:pt x="156" y="126"/>
                    <a:pt x="156" y="126"/>
                  </a:cubicBezTo>
                  <a:cubicBezTo>
                    <a:pt x="48" y="12"/>
                    <a:pt x="48" y="12"/>
                    <a:pt x="48" y="12"/>
                  </a:cubicBezTo>
                  <a:cubicBezTo>
                    <a:pt x="38" y="0"/>
                    <a:pt x="0" y="41"/>
                    <a:pt x="10" y="52"/>
                  </a:cubicBezTo>
                  <a:cubicBezTo>
                    <a:pt x="118" y="167"/>
                    <a:pt x="118" y="167"/>
                    <a:pt x="118" y="167"/>
                  </a:cubicBezTo>
                  <a:cubicBezTo>
                    <a:pt x="124" y="174"/>
                    <a:pt x="132" y="176"/>
                    <a:pt x="140" y="175"/>
                  </a:cubicBezTo>
                  <a:cubicBezTo>
                    <a:pt x="141" y="175"/>
                    <a:pt x="141" y="175"/>
                    <a:pt x="141" y="175"/>
                  </a:cubicBezTo>
                  <a:cubicBezTo>
                    <a:pt x="141" y="175"/>
                    <a:pt x="283" y="140"/>
                    <a:pt x="283" y="140"/>
                  </a:cubicBezTo>
                  <a:cubicBezTo>
                    <a:pt x="293" y="138"/>
                    <a:pt x="292" y="133"/>
                    <a:pt x="295" y="126"/>
                  </a:cubicBezTo>
                  <a:cubicBezTo>
                    <a:pt x="297" y="122"/>
                    <a:pt x="313" y="113"/>
                    <a:pt x="335" y="108"/>
                  </a:cubicBezTo>
                  <a:cubicBezTo>
                    <a:pt x="360" y="102"/>
                    <a:pt x="372" y="111"/>
                    <a:pt x="376" y="105"/>
                  </a:cubicBezTo>
                  <a:cubicBezTo>
                    <a:pt x="377" y="104"/>
                    <a:pt x="378" y="102"/>
                    <a:pt x="378" y="100"/>
                  </a:cubicBezTo>
                  <a:cubicBezTo>
                    <a:pt x="380" y="90"/>
                    <a:pt x="356" y="82"/>
                    <a:pt x="332" y="85"/>
                  </a:cubicBezTo>
                  <a:close/>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8" name="Freeform 49">
              <a:extLst>
                <a:ext uri="{FF2B5EF4-FFF2-40B4-BE49-F238E27FC236}">
                  <a16:creationId xmlns:a16="http://schemas.microsoft.com/office/drawing/2014/main" id="{FD2E5E25-8E83-42CD-84D6-6A54B1E82BF7}"/>
                </a:ext>
              </a:extLst>
            </p:cNvPr>
            <p:cNvSpPr>
              <a:spLocks/>
            </p:cNvSpPr>
            <p:nvPr userDrawn="1"/>
          </p:nvSpPr>
          <p:spPr bwMode="auto">
            <a:xfrm>
              <a:off x="8915467" y="4418760"/>
              <a:ext cx="1062038" cy="1063625"/>
            </a:xfrm>
            <a:custGeom>
              <a:avLst/>
              <a:gdLst>
                <a:gd name="T0" fmla="*/ 62 w 335"/>
                <a:gd name="T1" fmla="*/ 82 h 335"/>
                <a:gd name="T2" fmla="*/ 62 w 335"/>
                <a:gd name="T3" fmla="*/ 314 h 335"/>
                <a:gd name="T4" fmla="*/ 66 w 335"/>
                <a:gd name="T5" fmla="*/ 335 h 335"/>
                <a:gd name="T6" fmla="*/ 268 w 335"/>
                <a:gd name="T7" fmla="*/ 335 h 335"/>
                <a:gd name="T8" fmla="*/ 273 w 335"/>
                <a:gd name="T9" fmla="*/ 314 h 335"/>
                <a:gd name="T10" fmla="*/ 273 w 335"/>
                <a:gd name="T11" fmla="*/ 82 h 335"/>
                <a:gd name="T12" fmla="*/ 290 w 335"/>
                <a:gd name="T13" fmla="*/ 100 h 335"/>
                <a:gd name="T14" fmla="*/ 335 w 335"/>
                <a:gd name="T15" fmla="*/ 66 h 335"/>
                <a:gd name="T16" fmla="*/ 273 w 335"/>
                <a:gd name="T17" fmla="*/ 10 h 335"/>
                <a:gd name="T18" fmla="*/ 226 w 335"/>
                <a:gd name="T19" fmla="*/ 2 h 335"/>
                <a:gd name="T20" fmla="*/ 225 w 335"/>
                <a:gd name="T21" fmla="*/ 2 h 335"/>
                <a:gd name="T22" fmla="*/ 110 w 335"/>
                <a:gd name="T23" fmla="*/ 2 h 335"/>
                <a:gd name="T24" fmla="*/ 109 w 335"/>
                <a:gd name="T25" fmla="*/ 2 h 335"/>
                <a:gd name="T26" fmla="*/ 61 w 335"/>
                <a:gd name="T27" fmla="*/ 10 h 335"/>
                <a:gd name="T28" fmla="*/ 0 w 335"/>
                <a:gd name="T29" fmla="*/ 66 h 335"/>
                <a:gd name="T30" fmla="*/ 45 w 335"/>
                <a:gd name="T31" fmla="*/ 100 h 335"/>
                <a:gd name="T32" fmla="*/ 62 w 335"/>
                <a:gd name="T33" fmla="*/ 8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5" h="335">
                  <a:moveTo>
                    <a:pt x="62" y="82"/>
                  </a:moveTo>
                  <a:cubicBezTo>
                    <a:pt x="62" y="314"/>
                    <a:pt x="62" y="314"/>
                    <a:pt x="62" y="314"/>
                  </a:cubicBezTo>
                  <a:cubicBezTo>
                    <a:pt x="62" y="322"/>
                    <a:pt x="63" y="329"/>
                    <a:pt x="66" y="335"/>
                  </a:cubicBezTo>
                  <a:cubicBezTo>
                    <a:pt x="268" y="335"/>
                    <a:pt x="268" y="335"/>
                    <a:pt x="268" y="335"/>
                  </a:cubicBezTo>
                  <a:cubicBezTo>
                    <a:pt x="271" y="329"/>
                    <a:pt x="273" y="322"/>
                    <a:pt x="273" y="314"/>
                  </a:cubicBezTo>
                  <a:cubicBezTo>
                    <a:pt x="273" y="82"/>
                    <a:pt x="273" y="82"/>
                    <a:pt x="273" y="82"/>
                  </a:cubicBezTo>
                  <a:cubicBezTo>
                    <a:pt x="290" y="100"/>
                    <a:pt x="290" y="100"/>
                    <a:pt x="290" y="100"/>
                  </a:cubicBezTo>
                  <a:cubicBezTo>
                    <a:pt x="335" y="66"/>
                    <a:pt x="335" y="66"/>
                    <a:pt x="335" y="66"/>
                  </a:cubicBezTo>
                  <a:cubicBezTo>
                    <a:pt x="335" y="66"/>
                    <a:pt x="297" y="20"/>
                    <a:pt x="273" y="10"/>
                  </a:cubicBezTo>
                  <a:cubicBezTo>
                    <a:pt x="250" y="0"/>
                    <a:pt x="229" y="2"/>
                    <a:pt x="226" y="2"/>
                  </a:cubicBezTo>
                  <a:cubicBezTo>
                    <a:pt x="225" y="2"/>
                    <a:pt x="225" y="2"/>
                    <a:pt x="225" y="2"/>
                  </a:cubicBezTo>
                  <a:cubicBezTo>
                    <a:pt x="110" y="2"/>
                    <a:pt x="110" y="2"/>
                    <a:pt x="110" y="2"/>
                  </a:cubicBezTo>
                  <a:cubicBezTo>
                    <a:pt x="109" y="2"/>
                    <a:pt x="109" y="2"/>
                    <a:pt x="109" y="2"/>
                  </a:cubicBezTo>
                  <a:cubicBezTo>
                    <a:pt x="106" y="2"/>
                    <a:pt x="85" y="0"/>
                    <a:pt x="61" y="10"/>
                  </a:cubicBezTo>
                  <a:cubicBezTo>
                    <a:pt x="38" y="20"/>
                    <a:pt x="0" y="66"/>
                    <a:pt x="0" y="66"/>
                  </a:cubicBezTo>
                  <a:cubicBezTo>
                    <a:pt x="45" y="100"/>
                    <a:pt x="45" y="100"/>
                    <a:pt x="45" y="100"/>
                  </a:cubicBezTo>
                  <a:lnTo>
                    <a:pt x="62" y="82"/>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9" name="Freeform 50">
              <a:extLst>
                <a:ext uri="{FF2B5EF4-FFF2-40B4-BE49-F238E27FC236}">
                  <a16:creationId xmlns:a16="http://schemas.microsoft.com/office/drawing/2014/main" id="{AF73EB03-A99A-469B-9F15-0CEC73050A63}"/>
                </a:ext>
              </a:extLst>
            </p:cNvPr>
            <p:cNvSpPr>
              <a:spLocks/>
            </p:cNvSpPr>
            <p:nvPr userDrawn="1"/>
          </p:nvSpPr>
          <p:spPr bwMode="auto">
            <a:xfrm>
              <a:off x="8753542" y="4628310"/>
              <a:ext cx="371475" cy="301625"/>
            </a:xfrm>
            <a:custGeom>
              <a:avLst/>
              <a:gdLst>
                <a:gd name="T0" fmla="*/ 71 w 117"/>
                <a:gd name="T1" fmla="*/ 15 h 95"/>
                <a:gd name="T2" fmla="*/ 51 w 117"/>
                <a:gd name="T3" fmla="*/ 0 h 95"/>
                <a:gd name="T4" fmla="*/ 14 w 117"/>
                <a:gd name="T5" fmla="*/ 47 h 95"/>
                <a:gd name="T6" fmla="*/ 4 w 117"/>
                <a:gd name="T7" fmla="*/ 78 h 95"/>
                <a:gd name="T8" fmla="*/ 28 w 117"/>
                <a:gd name="T9" fmla="*/ 93 h 95"/>
                <a:gd name="T10" fmla="*/ 117 w 117"/>
                <a:gd name="T11" fmla="*/ 95 h 95"/>
                <a:gd name="T12" fmla="*/ 113 w 117"/>
                <a:gd name="T13" fmla="*/ 56 h 95"/>
                <a:gd name="T14" fmla="*/ 75 w 117"/>
                <a:gd name="T15" fmla="*/ 56 h 95"/>
                <a:gd name="T16" fmla="*/ 96 w 117"/>
                <a:gd name="T17" fmla="*/ 3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95">
                  <a:moveTo>
                    <a:pt x="71" y="15"/>
                  </a:moveTo>
                  <a:cubicBezTo>
                    <a:pt x="51" y="0"/>
                    <a:pt x="51" y="0"/>
                    <a:pt x="51" y="0"/>
                  </a:cubicBezTo>
                  <a:cubicBezTo>
                    <a:pt x="51" y="0"/>
                    <a:pt x="19" y="40"/>
                    <a:pt x="14" y="47"/>
                  </a:cubicBezTo>
                  <a:cubicBezTo>
                    <a:pt x="8" y="54"/>
                    <a:pt x="0" y="64"/>
                    <a:pt x="4" y="78"/>
                  </a:cubicBezTo>
                  <a:cubicBezTo>
                    <a:pt x="9" y="91"/>
                    <a:pt x="22" y="93"/>
                    <a:pt x="28" y="93"/>
                  </a:cubicBezTo>
                  <a:cubicBezTo>
                    <a:pt x="34" y="94"/>
                    <a:pt x="117" y="95"/>
                    <a:pt x="117" y="95"/>
                  </a:cubicBezTo>
                  <a:cubicBezTo>
                    <a:pt x="113" y="56"/>
                    <a:pt x="113" y="56"/>
                    <a:pt x="113" y="56"/>
                  </a:cubicBezTo>
                  <a:cubicBezTo>
                    <a:pt x="75" y="56"/>
                    <a:pt x="75" y="56"/>
                    <a:pt x="75" y="56"/>
                  </a:cubicBezTo>
                  <a:cubicBezTo>
                    <a:pt x="96" y="34"/>
                    <a:pt x="96" y="34"/>
                    <a:pt x="96" y="34"/>
                  </a:cubicBezTo>
                </a:path>
              </a:pathLst>
            </a:custGeom>
            <a:solidFill>
              <a:srgbClr val="FF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0" name="Freeform 51">
              <a:extLst>
                <a:ext uri="{FF2B5EF4-FFF2-40B4-BE49-F238E27FC236}">
                  <a16:creationId xmlns:a16="http://schemas.microsoft.com/office/drawing/2014/main" id="{E5D8B9A0-9129-4BC9-AEBC-F4CEC150A355}"/>
                </a:ext>
              </a:extLst>
            </p:cNvPr>
            <p:cNvSpPr>
              <a:spLocks/>
            </p:cNvSpPr>
            <p:nvPr userDrawn="1"/>
          </p:nvSpPr>
          <p:spPr bwMode="auto">
            <a:xfrm>
              <a:off x="9102792" y="3698035"/>
              <a:ext cx="623888" cy="993775"/>
            </a:xfrm>
            <a:custGeom>
              <a:avLst/>
              <a:gdLst>
                <a:gd name="T0" fmla="*/ 161 w 197"/>
                <a:gd name="T1" fmla="*/ 15 h 313"/>
                <a:gd name="T2" fmla="*/ 117 w 197"/>
                <a:gd name="T3" fmla="*/ 0 h 313"/>
                <a:gd name="T4" fmla="*/ 117 w 197"/>
                <a:gd name="T5" fmla="*/ 0 h 313"/>
                <a:gd name="T6" fmla="*/ 98 w 197"/>
                <a:gd name="T7" fmla="*/ 5 h 313"/>
                <a:gd name="T8" fmla="*/ 98 w 197"/>
                <a:gd name="T9" fmla="*/ 5 h 313"/>
                <a:gd name="T10" fmla="*/ 19 w 197"/>
                <a:gd name="T11" fmla="*/ 94 h 313"/>
                <a:gd name="T12" fmla="*/ 19 w 197"/>
                <a:gd name="T13" fmla="*/ 242 h 313"/>
                <a:gd name="T14" fmla="*/ 0 w 197"/>
                <a:gd name="T15" fmla="*/ 282 h 313"/>
                <a:gd name="T16" fmla="*/ 0 w 197"/>
                <a:gd name="T17" fmla="*/ 282 h 313"/>
                <a:gd name="T18" fmla="*/ 0 w 197"/>
                <a:gd name="T19" fmla="*/ 282 h 313"/>
                <a:gd name="T20" fmla="*/ 27 w 197"/>
                <a:gd name="T21" fmla="*/ 313 h 313"/>
                <a:gd name="T22" fmla="*/ 166 w 197"/>
                <a:gd name="T23" fmla="*/ 313 h 313"/>
                <a:gd name="T24" fmla="*/ 197 w 197"/>
                <a:gd name="T25" fmla="*/ 279 h 313"/>
                <a:gd name="T26" fmla="*/ 197 w 197"/>
                <a:gd name="T27" fmla="*/ 243 h 313"/>
                <a:gd name="T28" fmla="*/ 197 w 197"/>
                <a:gd name="T29" fmla="*/ 89 h 313"/>
                <a:gd name="T30" fmla="*/ 161 w 197"/>
                <a:gd name="T31" fmla="*/ 1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7" h="313">
                  <a:moveTo>
                    <a:pt x="161" y="15"/>
                  </a:moveTo>
                  <a:cubicBezTo>
                    <a:pt x="148" y="6"/>
                    <a:pt x="133" y="0"/>
                    <a:pt x="117" y="0"/>
                  </a:cubicBezTo>
                  <a:cubicBezTo>
                    <a:pt x="117" y="0"/>
                    <a:pt x="117" y="0"/>
                    <a:pt x="117" y="0"/>
                  </a:cubicBezTo>
                  <a:cubicBezTo>
                    <a:pt x="105" y="0"/>
                    <a:pt x="98" y="5"/>
                    <a:pt x="98" y="5"/>
                  </a:cubicBezTo>
                  <a:cubicBezTo>
                    <a:pt x="98" y="5"/>
                    <a:pt x="98" y="5"/>
                    <a:pt x="98" y="5"/>
                  </a:cubicBezTo>
                  <a:cubicBezTo>
                    <a:pt x="54" y="5"/>
                    <a:pt x="19" y="45"/>
                    <a:pt x="19" y="94"/>
                  </a:cubicBezTo>
                  <a:cubicBezTo>
                    <a:pt x="19" y="242"/>
                    <a:pt x="19" y="242"/>
                    <a:pt x="19" y="242"/>
                  </a:cubicBezTo>
                  <a:cubicBezTo>
                    <a:pt x="19" y="258"/>
                    <a:pt x="12" y="273"/>
                    <a:pt x="0" y="282"/>
                  </a:cubicBezTo>
                  <a:cubicBezTo>
                    <a:pt x="0" y="282"/>
                    <a:pt x="0" y="282"/>
                    <a:pt x="0" y="282"/>
                  </a:cubicBezTo>
                  <a:cubicBezTo>
                    <a:pt x="0" y="282"/>
                    <a:pt x="0" y="282"/>
                    <a:pt x="0" y="282"/>
                  </a:cubicBezTo>
                  <a:cubicBezTo>
                    <a:pt x="0" y="299"/>
                    <a:pt x="12" y="313"/>
                    <a:pt x="27" y="313"/>
                  </a:cubicBezTo>
                  <a:cubicBezTo>
                    <a:pt x="166" y="313"/>
                    <a:pt x="166" y="313"/>
                    <a:pt x="166" y="313"/>
                  </a:cubicBezTo>
                  <a:cubicBezTo>
                    <a:pt x="183" y="313"/>
                    <a:pt x="197" y="298"/>
                    <a:pt x="197" y="279"/>
                  </a:cubicBezTo>
                  <a:cubicBezTo>
                    <a:pt x="197" y="243"/>
                    <a:pt x="197" y="243"/>
                    <a:pt x="197" y="243"/>
                  </a:cubicBezTo>
                  <a:cubicBezTo>
                    <a:pt x="197" y="89"/>
                    <a:pt x="197" y="89"/>
                    <a:pt x="197" y="89"/>
                  </a:cubicBezTo>
                  <a:cubicBezTo>
                    <a:pt x="197" y="58"/>
                    <a:pt x="183" y="31"/>
                    <a:pt x="161" y="15"/>
                  </a:cubicBezTo>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1" name="Freeform 52">
              <a:extLst>
                <a:ext uri="{FF2B5EF4-FFF2-40B4-BE49-F238E27FC236}">
                  <a16:creationId xmlns:a16="http://schemas.microsoft.com/office/drawing/2014/main" id="{7008F53F-CA79-490A-86FE-5D05E6AA6558}"/>
                </a:ext>
              </a:extLst>
            </p:cNvPr>
            <p:cNvSpPr>
              <a:spLocks/>
            </p:cNvSpPr>
            <p:nvPr userDrawn="1"/>
          </p:nvSpPr>
          <p:spPr bwMode="auto">
            <a:xfrm>
              <a:off x="8998017" y="4755310"/>
              <a:ext cx="896938" cy="736600"/>
            </a:xfrm>
            <a:custGeom>
              <a:avLst/>
              <a:gdLst>
                <a:gd name="T0" fmla="*/ 283 w 283"/>
                <a:gd name="T1" fmla="*/ 232 h 232"/>
                <a:gd name="T2" fmla="*/ 283 w 283"/>
                <a:gd name="T3" fmla="*/ 110 h 232"/>
                <a:gd name="T4" fmla="*/ 177 w 283"/>
                <a:gd name="T5" fmla="*/ 0 h 232"/>
                <a:gd name="T6" fmla="*/ 106 w 283"/>
                <a:gd name="T7" fmla="*/ 0 h 232"/>
                <a:gd name="T8" fmla="*/ 0 w 283"/>
                <a:gd name="T9" fmla="*/ 110 h 232"/>
                <a:gd name="T10" fmla="*/ 0 w 283"/>
                <a:gd name="T11" fmla="*/ 232 h 232"/>
                <a:gd name="T12" fmla="*/ 283 w 283"/>
                <a:gd name="T13" fmla="*/ 232 h 232"/>
              </a:gdLst>
              <a:ahLst/>
              <a:cxnLst>
                <a:cxn ang="0">
                  <a:pos x="T0" y="T1"/>
                </a:cxn>
                <a:cxn ang="0">
                  <a:pos x="T2" y="T3"/>
                </a:cxn>
                <a:cxn ang="0">
                  <a:pos x="T4" y="T5"/>
                </a:cxn>
                <a:cxn ang="0">
                  <a:pos x="T6" y="T7"/>
                </a:cxn>
                <a:cxn ang="0">
                  <a:pos x="T8" y="T9"/>
                </a:cxn>
                <a:cxn ang="0">
                  <a:pos x="T10" y="T11"/>
                </a:cxn>
                <a:cxn ang="0">
                  <a:pos x="T12" y="T13"/>
                </a:cxn>
              </a:cxnLst>
              <a:rect l="0" t="0" r="r" b="b"/>
              <a:pathLst>
                <a:path w="283" h="232">
                  <a:moveTo>
                    <a:pt x="283" y="232"/>
                  </a:moveTo>
                  <a:cubicBezTo>
                    <a:pt x="283" y="110"/>
                    <a:pt x="283" y="110"/>
                    <a:pt x="283" y="110"/>
                  </a:cubicBezTo>
                  <a:cubicBezTo>
                    <a:pt x="283" y="49"/>
                    <a:pt x="235" y="0"/>
                    <a:pt x="177" y="0"/>
                  </a:cubicBezTo>
                  <a:cubicBezTo>
                    <a:pt x="106" y="0"/>
                    <a:pt x="106" y="0"/>
                    <a:pt x="106" y="0"/>
                  </a:cubicBezTo>
                  <a:cubicBezTo>
                    <a:pt x="48" y="0"/>
                    <a:pt x="0" y="49"/>
                    <a:pt x="0" y="110"/>
                  </a:cubicBezTo>
                  <a:cubicBezTo>
                    <a:pt x="0" y="232"/>
                    <a:pt x="0" y="232"/>
                    <a:pt x="0" y="232"/>
                  </a:cubicBezTo>
                  <a:lnTo>
                    <a:pt x="283" y="232"/>
                  </a:ln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2" name="Freeform 53">
              <a:extLst>
                <a:ext uri="{FF2B5EF4-FFF2-40B4-BE49-F238E27FC236}">
                  <a16:creationId xmlns:a16="http://schemas.microsoft.com/office/drawing/2014/main" id="{3F9CE8A0-5168-494B-9C4A-CAD1FA6D53D8}"/>
                </a:ext>
              </a:extLst>
            </p:cNvPr>
            <p:cNvSpPr>
              <a:spLocks/>
            </p:cNvSpPr>
            <p:nvPr userDrawn="1"/>
          </p:nvSpPr>
          <p:spPr bwMode="auto">
            <a:xfrm>
              <a:off x="9332979" y="5120435"/>
              <a:ext cx="225425" cy="371475"/>
            </a:xfrm>
            <a:custGeom>
              <a:avLst/>
              <a:gdLst>
                <a:gd name="T0" fmla="*/ 71 w 71"/>
                <a:gd name="T1" fmla="*/ 117 h 117"/>
                <a:gd name="T2" fmla="*/ 71 w 71"/>
                <a:gd name="T3" fmla="*/ 17 h 117"/>
                <a:gd name="T4" fmla="*/ 48 w 71"/>
                <a:gd name="T5" fmla="*/ 0 h 117"/>
                <a:gd name="T6" fmla="*/ 23 w 71"/>
                <a:gd name="T7" fmla="*/ 0 h 117"/>
                <a:gd name="T8" fmla="*/ 0 w 71"/>
                <a:gd name="T9" fmla="*/ 17 h 117"/>
                <a:gd name="T10" fmla="*/ 0 w 71"/>
                <a:gd name="T11" fmla="*/ 117 h 117"/>
                <a:gd name="T12" fmla="*/ 71 w 71"/>
                <a:gd name="T13" fmla="*/ 117 h 117"/>
              </a:gdLst>
              <a:ahLst/>
              <a:cxnLst>
                <a:cxn ang="0">
                  <a:pos x="T0" y="T1"/>
                </a:cxn>
                <a:cxn ang="0">
                  <a:pos x="T2" y="T3"/>
                </a:cxn>
                <a:cxn ang="0">
                  <a:pos x="T4" y="T5"/>
                </a:cxn>
                <a:cxn ang="0">
                  <a:pos x="T6" y="T7"/>
                </a:cxn>
                <a:cxn ang="0">
                  <a:pos x="T8" y="T9"/>
                </a:cxn>
                <a:cxn ang="0">
                  <a:pos x="T10" y="T11"/>
                </a:cxn>
                <a:cxn ang="0">
                  <a:pos x="T12" y="T13"/>
                </a:cxn>
              </a:cxnLst>
              <a:rect l="0" t="0" r="r" b="b"/>
              <a:pathLst>
                <a:path w="71" h="117">
                  <a:moveTo>
                    <a:pt x="71" y="117"/>
                  </a:moveTo>
                  <a:cubicBezTo>
                    <a:pt x="71" y="17"/>
                    <a:pt x="71" y="17"/>
                    <a:pt x="71" y="17"/>
                  </a:cubicBezTo>
                  <a:cubicBezTo>
                    <a:pt x="71" y="8"/>
                    <a:pt x="61" y="0"/>
                    <a:pt x="48" y="0"/>
                  </a:cubicBezTo>
                  <a:cubicBezTo>
                    <a:pt x="23" y="0"/>
                    <a:pt x="23" y="0"/>
                    <a:pt x="23" y="0"/>
                  </a:cubicBezTo>
                  <a:cubicBezTo>
                    <a:pt x="10" y="0"/>
                    <a:pt x="0" y="8"/>
                    <a:pt x="0" y="17"/>
                  </a:cubicBezTo>
                  <a:cubicBezTo>
                    <a:pt x="0" y="117"/>
                    <a:pt x="0" y="117"/>
                    <a:pt x="0" y="117"/>
                  </a:cubicBezTo>
                  <a:lnTo>
                    <a:pt x="71" y="117"/>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3" name="Freeform 54">
              <a:extLst>
                <a:ext uri="{FF2B5EF4-FFF2-40B4-BE49-F238E27FC236}">
                  <a16:creationId xmlns:a16="http://schemas.microsoft.com/office/drawing/2014/main" id="{6329CA01-8611-403A-8999-E9C6E0E78FE5}"/>
                </a:ext>
              </a:extLst>
            </p:cNvPr>
            <p:cNvSpPr>
              <a:spLocks/>
            </p:cNvSpPr>
            <p:nvPr userDrawn="1"/>
          </p:nvSpPr>
          <p:spPr bwMode="auto">
            <a:xfrm>
              <a:off x="10661717" y="4815635"/>
              <a:ext cx="292100" cy="111125"/>
            </a:xfrm>
            <a:custGeom>
              <a:avLst/>
              <a:gdLst>
                <a:gd name="T0" fmla="*/ 3 w 92"/>
                <a:gd name="T1" fmla="*/ 29 h 35"/>
                <a:gd name="T2" fmla="*/ 3 w 92"/>
                <a:gd name="T3" fmla="*/ 29 h 35"/>
                <a:gd name="T4" fmla="*/ 12 w 92"/>
                <a:gd name="T5" fmla="*/ 35 h 35"/>
                <a:gd name="T6" fmla="*/ 80 w 92"/>
                <a:gd name="T7" fmla="*/ 35 h 35"/>
                <a:gd name="T8" fmla="*/ 92 w 92"/>
                <a:gd name="T9" fmla="*/ 21 h 35"/>
                <a:gd name="T10" fmla="*/ 87 w 92"/>
                <a:gd name="T11" fmla="*/ 10 h 35"/>
                <a:gd name="T12" fmla="*/ 69 w 92"/>
                <a:gd name="T13" fmla="*/ 1 h 35"/>
                <a:gd name="T14" fmla="*/ 6 w 92"/>
                <a:gd name="T15" fmla="*/ 15 h 35"/>
                <a:gd name="T16" fmla="*/ 3 w 92"/>
                <a:gd name="T17"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35">
                  <a:moveTo>
                    <a:pt x="3" y="29"/>
                  </a:moveTo>
                  <a:cubicBezTo>
                    <a:pt x="3" y="29"/>
                    <a:pt x="3" y="29"/>
                    <a:pt x="3" y="29"/>
                  </a:cubicBezTo>
                  <a:cubicBezTo>
                    <a:pt x="4" y="33"/>
                    <a:pt x="8" y="35"/>
                    <a:pt x="12" y="35"/>
                  </a:cubicBezTo>
                  <a:cubicBezTo>
                    <a:pt x="80" y="35"/>
                    <a:pt x="80" y="35"/>
                    <a:pt x="80" y="35"/>
                  </a:cubicBezTo>
                  <a:cubicBezTo>
                    <a:pt x="80" y="35"/>
                    <a:pt x="92" y="33"/>
                    <a:pt x="92" y="21"/>
                  </a:cubicBezTo>
                  <a:cubicBezTo>
                    <a:pt x="92" y="16"/>
                    <a:pt x="90" y="13"/>
                    <a:pt x="87" y="10"/>
                  </a:cubicBezTo>
                  <a:cubicBezTo>
                    <a:pt x="83" y="5"/>
                    <a:pt x="76" y="1"/>
                    <a:pt x="69" y="1"/>
                  </a:cubicBezTo>
                  <a:cubicBezTo>
                    <a:pt x="46" y="0"/>
                    <a:pt x="25" y="4"/>
                    <a:pt x="6" y="15"/>
                  </a:cubicBezTo>
                  <a:cubicBezTo>
                    <a:pt x="2" y="18"/>
                    <a:pt x="0" y="24"/>
                    <a:pt x="3" y="29"/>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4" name="Line 55">
              <a:extLst>
                <a:ext uri="{FF2B5EF4-FFF2-40B4-BE49-F238E27FC236}">
                  <a16:creationId xmlns:a16="http://schemas.microsoft.com/office/drawing/2014/main" id="{4A295EF9-23AC-466A-8877-60672129FAEE}"/>
                </a:ext>
              </a:extLst>
            </p:cNvPr>
            <p:cNvSpPr>
              <a:spLocks noChangeShapeType="1"/>
            </p:cNvSpPr>
            <p:nvPr userDrawn="1"/>
          </p:nvSpPr>
          <p:spPr bwMode="auto">
            <a:xfrm>
              <a:off x="9013892" y="5234735"/>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5" name="Line 56">
              <a:extLst>
                <a:ext uri="{FF2B5EF4-FFF2-40B4-BE49-F238E27FC236}">
                  <a16:creationId xmlns:a16="http://schemas.microsoft.com/office/drawing/2014/main" id="{23794E54-A0B7-4676-8336-260A9F5F879C}"/>
                </a:ext>
              </a:extLst>
            </p:cNvPr>
            <p:cNvSpPr>
              <a:spLocks noChangeShapeType="1"/>
            </p:cNvSpPr>
            <p:nvPr userDrawn="1"/>
          </p:nvSpPr>
          <p:spPr bwMode="auto">
            <a:xfrm>
              <a:off x="8883717" y="4529885"/>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6" name="Freeform 57">
              <a:extLst>
                <a:ext uri="{FF2B5EF4-FFF2-40B4-BE49-F238E27FC236}">
                  <a16:creationId xmlns:a16="http://schemas.microsoft.com/office/drawing/2014/main" id="{A14D19C4-8697-4F4D-B876-284E2053F5EC}"/>
                </a:ext>
              </a:extLst>
            </p:cNvPr>
            <p:cNvSpPr>
              <a:spLocks/>
            </p:cNvSpPr>
            <p:nvPr userDrawn="1"/>
          </p:nvSpPr>
          <p:spPr bwMode="auto">
            <a:xfrm>
              <a:off x="9752079" y="4647360"/>
              <a:ext cx="1173163" cy="393700"/>
            </a:xfrm>
            <a:custGeom>
              <a:avLst/>
              <a:gdLst>
                <a:gd name="T0" fmla="*/ 0 w 370"/>
                <a:gd name="T1" fmla="*/ 0 h 124"/>
                <a:gd name="T2" fmla="*/ 108 w 370"/>
                <a:gd name="T3" fmla="*/ 115 h 124"/>
                <a:gd name="T4" fmla="*/ 130 w 370"/>
                <a:gd name="T5" fmla="*/ 123 h 124"/>
                <a:gd name="T6" fmla="*/ 131 w 370"/>
                <a:gd name="T7" fmla="*/ 123 h 124"/>
                <a:gd name="T8" fmla="*/ 273 w 370"/>
                <a:gd name="T9" fmla="*/ 88 h 124"/>
                <a:gd name="T10" fmla="*/ 285 w 370"/>
                <a:gd name="T11" fmla="*/ 74 h 124"/>
                <a:gd name="T12" fmla="*/ 325 w 370"/>
                <a:gd name="T13" fmla="*/ 56 h 124"/>
                <a:gd name="T14" fmla="*/ 366 w 370"/>
                <a:gd name="T15" fmla="*/ 53 h 124"/>
                <a:gd name="T16" fmla="*/ 368 w 370"/>
                <a:gd name="T17" fmla="*/ 48 h 124"/>
                <a:gd name="T18" fmla="*/ 322 w 370"/>
                <a:gd name="T19" fmla="*/ 33 h 124"/>
                <a:gd name="T20" fmla="*/ 264 w 370"/>
                <a:gd name="T21" fmla="*/ 52 h 124"/>
                <a:gd name="T22" fmla="*/ 230 w 370"/>
                <a:gd name="T23" fmla="*/ 5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0" h="124">
                  <a:moveTo>
                    <a:pt x="0" y="0"/>
                  </a:moveTo>
                  <a:cubicBezTo>
                    <a:pt x="108" y="115"/>
                    <a:pt x="108" y="115"/>
                    <a:pt x="108" y="115"/>
                  </a:cubicBezTo>
                  <a:cubicBezTo>
                    <a:pt x="114" y="122"/>
                    <a:pt x="122" y="124"/>
                    <a:pt x="130" y="123"/>
                  </a:cubicBezTo>
                  <a:cubicBezTo>
                    <a:pt x="131" y="123"/>
                    <a:pt x="131" y="123"/>
                    <a:pt x="131" y="123"/>
                  </a:cubicBezTo>
                  <a:cubicBezTo>
                    <a:pt x="131" y="123"/>
                    <a:pt x="273" y="88"/>
                    <a:pt x="273" y="88"/>
                  </a:cubicBezTo>
                  <a:cubicBezTo>
                    <a:pt x="283" y="86"/>
                    <a:pt x="282" y="81"/>
                    <a:pt x="285" y="74"/>
                  </a:cubicBezTo>
                  <a:cubicBezTo>
                    <a:pt x="287" y="70"/>
                    <a:pt x="303" y="61"/>
                    <a:pt x="325" y="56"/>
                  </a:cubicBezTo>
                  <a:cubicBezTo>
                    <a:pt x="350" y="50"/>
                    <a:pt x="362" y="59"/>
                    <a:pt x="366" y="53"/>
                  </a:cubicBezTo>
                  <a:cubicBezTo>
                    <a:pt x="367" y="52"/>
                    <a:pt x="368" y="50"/>
                    <a:pt x="368" y="48"/>
                  </a:cubicBezTo>
                  <a:cubicBezTo>
                    <a:pt x="370" y="38"/>
                    <a:pt x="346" y="30"/>
                    <a:pt x="322" y="33"/>
                  </a:cubicBezTo>
                  <a:cubicBezTo>
                    <a:pt x="306" y="35"/>
                    <a:pt x="283" y="42"/>
                    <a:pt x="264" y="52"/>
                  </a:cubicBezTo>
                  <a:cubicBezTo>
                    <a:pt x="230" y="58"/>
                    <a:pt x="230" y="58"/>
                    <a:pt x="230" y="58"/>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7" name="Freeform 58">
              <a:extLst>
                <a:ext uri="{FF2B5EF4-FFF2-40B4-BE49-F238E27FC236}">
                  <a16:creationId xmlns:a16="http://schemas.microsoft.com/office/drawing/2014/main" id="{A66898EE-EBBF-4A63-84C6-425CDBCBBE6E}"/>
                </a:ext>
              </a:extLst>
            </p:cNvPr>
            <p:cNvSpPr>
              <a:spLocks/>
            </p:cNvSpPr>
            <p:nvPr userDrawn="1"/>
          </p:nvSpPr>
          <p:spPr bwMode="auto">
            <a:xfrm>
              <a:off x="9872729" y="4520360"/>
              <a:ext cx="471488" cy="361950"/>
            </a:xfrm>
            <a:custGeom>
              <a:avLst/>
              <a:gdLst>
                <a:gd name="T0" fmla="*/ 297 w 297"/>
                <a:gd name="T1" fmla="*/ 214 h 228"/>
                <a:gd name="T2" fmla="*/ 216 w 297"/>
                <a:gd name="T3" fmla="*/ 228 h 228"/>
                <a:gd name="T4" fmla="*/ 0 w 297"/>
                <a:gd name="T5" fmla="*/ 0 h 228"/>
              </a:gdLst>
              <a:ahLst/>
              <a:cxnLst>
                <a:cxn ang="0">
                  <a:pos x="T0" y="T1"/>
                </a:cxn>
                <a:cxn ang="0">
                  <a:pos x="T2" y="T3"/>
                </a:cxn>
                <a:cxn ang="0">
                  <a:pos x="T4" y="T5"/>
                </a:cxn>
              </a:cxnLst>
              <a:rect l="0" t="0" r="r" b="b"/>
              <a:pathLst>
                <a:path w="297" h="228">
                  <a:moveTo>
                    <a:pt x="297" y="214"/>
                  </a:moveTo>
                  <a:lnTo>
                    <a:pt x="216" y="228"/>
                  </a:lnTo>
                  <a:lnTo>
                    <a:pt x="0" y="0"/>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59" name="Freeform 59">
              <a:extLst>
                <a:ext uri="{FF2B5EF4-FFF2-40B4-BE49-F238E27FC236}">
                  <a16:creationId xmlns:a16="http://schemas.microsoft.com/office/drawing/2014/main" id="{B307CDE8-998C-4687-A406-52F6EC929A49}"/>
                </a:ext>
              </a:extLst>
            </p:cNvPr>
            <p:cNvSpPr>
              <a:spLocks/>
            </p:cNvSpPr>
            <p:nvPr userDrawn="1"/>
          </p:nvSpPr>
          <p:spPr bwMode="auto">
            <a:xfrm>
              <a:off x="8991667" y="4736260"/>
              <a:ext cx="120650" cy="69850"/>
            </a:xfrm>
            <a:custGeom>
              <a:avLst/>
              <a:gdLst>
                <a:gd name="T0" fmla="*/ 76 w 76"/>
                <a:gd name="T1" fmla="*/ 44 h 44"/>
                <a:gd name="T2" fmla="*/ 0 w 76"/>
                <a:gd name="T3" fmla="*/ 44 h 44"/>
                <a:gd name="T4" fmla="*/ 42 w 76"/>
                <a:gd name="T5" fmla="*/ 0 h 44"/>
              </a:gdLst>
              <a:ahLst/>
              <a:cxnLst>
                <a:cxn ang="0">
                  <a:pos x="T0" y="T1"/>
                </a:cxn>
                <a:cxn ang="0">
                  <a:pos x="T2" y="T3"/>
                </a:cxn>
                <a:cxn ang="0">
                  <a:pos x="T4" y="T5"/>
                </a:cxn>
              </a:cxnLst>
              <a:rect l="0" t="0" r="r" b="b"/>
              <a:pathLst>
                <a:path w="76" h="44">
                  <a:moveTo>
                    <a:pt x="76" y="44"/>
                  </a:moveTo>
                  <a:lnTo>
                    <a:pt x="0" y="44"/>
                  </a:lnTo>
                  <a:lnTo>
                    <a:pt x="42" y="0"/>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0" name="Freeform 60">
              <a:extLst>
                <a:ext uri="{FF2B5EF4-FFF2-40B4-BE49-F238E27FC236}">
                  <a16:creationId xmlns:a16="http://schemas.microsoft.com/office/drawing/2014/main" id="{E28B450D-46A1-4B61-AE54-9B70B11F4088}"/>
                </a:ext>
              </a:extLst>
            </p:cNvPr>
            <p:cNvSpPr>
              <a:spLocks/>
            </p:cNvSpPr>
            <p:nvPr userDrawn="1"/>
          </p:nvSpPr>
          <p:spPr bwMode="auto">
            <a:xfrm>
              <a:off x="8753542" y="4628310"/>
              <a:ext cx="288925" cy="298450"/>
            </a:xfrm>
            <a:custGeom>
              <a:avLst/>
              <a:gdLst>
                <a:gd name="T0" fmla="*/ 71 w 91"/>
                <a:gd name="T1" fmla="*/ 15 h 94"/>
                <a:gd name="T2" fmla="*/ 51 w 91"/>
                <a:gd name="T3" fmla="*/ 0 h 94"/>
                <a:gd name="T4" fmla="*/ 14 w 91"/>
                <a:gd name="T5" fmla="*/ 47 h 94"/>
                <a:gd name="T6" fmla="*/ 4 w 91"/>
                <a:gd name="T7" fmla="*/ 78 h 94"/>
                <a:gd name="T8" fmla="*/ 28 w 91"/>
                <a:gd name="T9" fmla="*/ 94 h 94"/>
                <a:gd name="T10" fmla="*/ 91 w 91"/>
                <a:gd name="T11" fmla="*/ 94 h 94"/>
              </a:gdLst>
              <a:ahLst/>
              <a:cxnLst>
                <a:cxn ang="0">
                  <a:pos x="T0" y="T1"/>
                </a:cxn>
                <a:cxn ang="0">
                  <a:pos x="T2" y="T3"/>
                </a:cxn>
                <a:cxn ang="0">
                  <a:pos x="T4" y="T5"/>
                </a:cxn>
                <a:cxn ang="0">
                  <a:pos x="T6" y="T7"/>
                </a:cxn>
                <a:cxn ang="0">
                  <a:pos x="T8" y="T9"/>
                </a:cxn>
                <a:cxn ang="0">
                  <a:pos x="T10" y="T11"/>
                </a:cxn>
              </a:cxnLst>
              <a:rect l="0" t="0" r="r" b="b"/>
              <a:pathLst>
                <a:path w="91" h="94">
                  <a:moveTo>
                    <a:pt x="71" y="15"/>
                  </a:moveTo>
                  <a:cubicBezTo>
                    <a:pt x="51" y="0"/>
                    <a:pt x="51" y="0"/>
                    <a:pt x="51" y="0"/>
                  </a:cubicBezTo>
                  <a:cubicBezTo>
                    <a:pt x="51" y="0"/>
                    <a:pt x="19" y="40"/>
                    <a:pt x="14" y="47"/>
                  </a:cubicBezTo>
                  <a:cubicBezTo>
                    <a:pt x="8" y="54"/>
                    <a:pt x="0" y="64"/>
                    <a:pt x="4" y="78"/>
                  </a:cubicBezTo>
                  <a:cubicBezTo>
                    <a:pt x="9" y="91"/>
                    <a:pt x="22" y="94"/>
                    <a:pt x="28" y="94"/>
                  </a:cubicBezTo>
                  <a:cubicBezTo>
                    <a:pt x="91" y="94"/>
                    <a:pt x="91" y="94"/>
                    <a:pt x="91" y="94"/>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1" name="Freeform 61">
              <a:extLst>
                <a:ext uri="{FF2B5EF4-FFF2-40B4-BE49-F238E27FC236}">
                  <a16:creationId xmlns:a16="http://schemas.microsoft.com/office/drawing/2014/main" id="{435B2446-B318-48C8-A65D-E43F4015CEBE}"/>
                </a:ext>
              </a:extLst>
            </p:cNvPr>
            <p:cNvSpPr>
              <a:spLocks/>
            </p:cNvSpPr>
            <p:nvPr userDrawn="1"/>
          </p:nvSpPr>
          <p:spPr bwMode="auto">
            <a:xfrm>
              <a:off x="8915467" y="4434635"/>
              <a:ext cx="247650" cy="244475"/>
            </a:xfrm>
            <a:custGeom>
              <a:avLst/>
              <a:gdLst>
                <a:gd name="T0" fmla="*/ 78 w 78"/>
                <a:gd name="T1" fmla="*/ 0 h 77"/>
                <a:gd name="T2" fmla="*/ 61 w 78"/>
                <a:gd name="T3" fmla="*/ 5 h 77"/>
                <a:gd name="T4" fmla="*/ 0 w 78"/>
                <a:gd name="T5" fmla="*/ 61 h 77"/>
                <a:gd name="T6" fmla="*/ 21 w 78"/>
                <a:gd name="T7" fmla="*/ 77 h 77"/>
              </a:gdLst>
              <a:ahLst/>
              <a:cxnLst>
                <a:cxn ang="0">
                  <a:pos x="T0" y="T1"/>
                </a:cxn>
                <a:cxn ang="0">
                  <a:pos x="T2" y="T3"/>
                </a:cxn>
                <a:cxn ang="0">
                  <a:pos x="T4" y="T5"/>
                </a:cxn>
                <a:cxn ang="0">
                  <a:pos x="T6" y="T7"/>
                </a:cxn>
              </a:cxnLst>
              <a:rect l="0" t="0" r="r" b="b"/>
              <a:pathLst>
                <a:path w="78" h="77">
                  <a:moveTo>
                    <a:pt x="78" y="0"/>
                  </a:moveTo>
                  <a:cubicBezTo>
                    <a:pt x="73" y="1"/>
                    <a:pt x="67" y="3"/>
                    <a:pt x="61" y="5"/>
                  </a:cubicBezTo>
                  <a:cubicBezTo>
                    <a:pt x="38" y="15"/>
                    <a:pt x="0" y="61"/>
                    <a:pt x="0" y="61"/>
                  </a:cubicBezTo>
                  <a:cubicBezTo>
                    <a:pt x="21" y="77"/>
                    <a:pt x="21" y="77"/>
                    <a:pt x="21" y="77"/>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2" name="Freeform 62">
              <a:extLst>
                <a:ext uri="{FF2B5EF4-FFF2-40B4-BE49-F238E27FC236}">
                  <a16:creationId xmlns:a16="http://schemas.microsoft.com/office/drawing/2014/main" id="{B5B9EDA1-0CAD-4684-AB14-E7DBA99202D0}"/>
                </a:ext>
              </a:extLst>
            </p:cNvPr>
            <p:cNvSpPr>
              <a:spLocks/>
            </p:cNvSpPr>
            <p:nvPr userDrawn="1"/>
          </p:nvSpPr>
          <p:spPr bwMode="auto">
            <a:xfrm>
              <a:off x="9726679" y="4431460"/>
              <a:ext cx="250825" cy="409575"/>
            </a:xfrm>
            <a:custGeom>
              <a:avLst/>
              <a:gdLst>
                <a:gd name="T0" fmla="*/ 17 w 79"/>
                <a:gd name="T1" fmla="*/ 129 h 129"/>
                <a:gd name="T2" fmla="*/ 17 w 79"/>
                <a:gd name="T3" fmla="*/ 78 h 129"/>
                <a:gd name="T4" fmla="*/ 34 w 79"/>
                <a:gd name="T5" fmla="*/ 96 h 129"/>
                <a:gd name="T6" fmla="*/ 79 w 79"/>
                <a:gd name="T7" fmla="*/ 62 h 129"/>
                <a:gd name="T8" fmla="*/ 17 w 79"/>
                <a:gd name="T9" fmla="*/ 6 h 129"/>
                <a:gd name="T10" fmla="*/ 0 w 79"/>
                <a:gd name="T11" fmla="*/ 0 h 129"/>
              </a:gdLst>
              <a:ahLst/>
              <a:cxnLst>
                <a:cxn ang="0">
                  <a:pos x="T0" y="T1"/>
                </a:cxn>
                <a:cxn ang="0">
                  <a:pos x="T2" y="T3"/>
                </a:cxn>
                <a:cxn ang="0">
                  <a:pos x="T4" y="T5"/>
                </a:cxn>
                <a:cxn ang="0">
                  <a:pos x="T6" y="T7"/>
                </a:cxn>
                <a:cxn ang="0">
                  <a:pos x="T8" y="T9"/>
                </a:cxn>
                <a:cxn ang="0">
                  <a:pos x="T10" y="T11"/>
                </a:cxn>
              </a:cxnLst>
              <a:rect l="0" t="0" r="r" b="b"/>
              <a:pathLst>
                <a:path w="79" h="129">
                  <a:moveTo>
                    <a:pt x="17" y="129"/>
                  </a:moveTo>
                  <a:cubicBezTo>
                    <a:pt x="17" y="78"/>
                    <a:pt x="17" y="78"/>
                    <a:pt x="17" y="78"/>
                  </a:cubicBezTo>
                  <a:cubicBezTo>
                    <a:pt x="34" y="96"/>
                    <a:pt x="34" y="96"/>
                    <a:pt x="34" y="96"/>
                  </a:cubicBezTo>
                  <a:cubicBezTo>
                    <a:pt x="79" y="62"/>
                    <a:pt x="79" y="62"/>
                    <a:pt x="79" y="62"/>
                  </a:cubicBezTo>
                  <a:cubicBezTo>
                    <a:pt x="79" y="62"/>
                    <a:pt x="41" y="16"/>
                    <a:pt x="17" y="6"/>
                  </a:cubicBezTo>
                  <a:cubicBezTo>
                    <a:pt x="11" y="3"/>
                    <a:pt x="5" y="1"/>
                    <a:pt x="0"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3" name="Freeform 63">
              <a:extLst>
                <a:ext uri="{FF2B5EF4-FFF2-40B4-BE49-F238E27FC236}">
                  <a16:creationId xmlns:a16="http://schemas.microsoft.com/office/drawing/2014/main" id="{AF074CFA-B900-4D7E-82BC-93D122EEE4C5}"/>
                </a:ext>
              </a:extLst>
            </p:cNvPr>
            <p:cNvSpPr>
              <a:spLocks/>
            </p:cNvSpPr>
            <p:nvPr userDrawn="1"/>
          </p:nvSpPr>
          <p:spPr bwMode="auto">
            <a:xfrm>
              <a:off x="9058342" y="4679110"/>
              <a:ext cx="53975" cy="161925"/>
            </a:xfrm>
            <a:custGeom>
              <a:avLst/>
              <a:gdLst>
                <a:gd name="T0" fmla="*/ 0 w 34"/>
                <a:gd name="T1" fmla="*/ 36 h 102"/>
                <a:gd name="T2" fmla="*/ 34 w 34"/>
                <a:gd name="T3" fmla="*/ 0 h 102"/>
                <a:gd name="T4" fmla="*/ 34 w 34"/>
                <a:gd name="T5" fmla="*/ 102 h 102"/>
              </a:gdLst>
              <a:ahLst/>
              <a:cxnLst>
                <a:cxn ang="0">
                  <a:pos x="T0" y="T1"/>
                </a:cxn>
                <a:cxn ang="0">
                  <a:pos x="T2" y="T3"/>
                </a:cxn>
                <a:cxn ang="0">
                  <a:pos x="T4" y="T5"/>
                </a:cxn>
              </a:cxnLst>
              <a:rect l="0" t="0" r="r" b="b"/>
              <a:pathLst>
                <a:path w="34" h="102">
                  <a:moveTo>
                    <a:pt x="0" y="36"/>
                  </a:moveTo>
                  <a:lnTo>
                    <a:pt x="34" y="0"/>
                  </a:lnTo>
                  <a:lnTo>
                    <a:pt x="34" y="102"/>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4" name="Freeform 64">
              <a:extLst>
                <a:ext uri="{FF2B5EF4-FFF2-40B4-BE49-F238E27FC236}">
                  <a16:creationId xmlns:a16="http://schemas.microsoft.com/office/drawing/2014/main" id="{84B24C16-4453-4720-AF59-40616C8EBFB8}"/>
                </a:ext>
              </a:extLst>
            </p:cNvPr>
            <p:cNvSpPr>
              <a:spLocks/>
            </p:cNvSpPr>
            <p:nvPr userDrawn="1"/>
          </p:nvSpPr>
          <p:spPr bwMode="auto">
            <a:xfrm>
              <a:off x="9102792" y="3713910"/>
              <a:ext cx="623888" cy="977900"/>
            </a:xfrm>
            <a:custGeom>
              <a:avLst/>
              <a:gdLst>
                <a:gd name="T0" fmla="*/ 99 w 197"/>
                <a:gd name="T1" fmla="*/ 0 h 308"/>
                <a:gd name="T2" fmla="*/ 98 w 197"/>
                <a:gd name="T3" fmla="*/ 0 h 308"/>
                <a:gd name="T4" fmla="*/ 98 w 197"/>
                <a:gd name="T5" fmla="*/ 0 h 308"/>
                <a:gd name="T6" fmla="*/ 19 w 197"/>
                <a:gd name="T7" fmla="*/ 89 h 308"/>
                <a:gd name="T8" fmla="*/ 19 w 197"/>
                <a:gd name="T9" fmla="*/ 104 h 308"/>
                <a:gd name="T10" fmla="*/ 19 w 197"/>
                <a:gd name="T11" fmla="*/ 177 h 308"/>
                <a:gd name="T12" fmla="*/ 19 w 197"/>
                <a:gd name="T13" fmla="*/ 237 h 308"/>
                <a:gd name="T14" fmla="*/ 0 w 197"/>
                <a:gd name="T15" fmla="*/ 277 h 308"/>
                <a:gd name="T16" fmla="*/ 0 w 197"/>
                <a:gd name="T17" fmla="*/ 277 h 308"/>
                <a:gd name="T18" fmla="*/ 0 w 197"/>
                <a:gd name="T19" fmla="*/ 277 h 308"/>
                <a:gd name="T20" fmla="*/ 27 w 197"/>
                <a:gd name="T21" fmla="*/ 308 h 308"/>
                <a:gd name="T22" fmla="*/ 166 w 197"/>
                <a:gd name="T23" fmla="*/ 308 h 308"/>
                <a:gd name="T24" fmla="*/ 197 w 197"/>
                <a:gd name="T25" fmla="*/ 274 h 308"/>
                <a:gd name="T26" fmla="*/ 197 w 197"/>
                <a:gd name="T27" fmla="*/ 238 h 308"/>
                <a:gd name="T28" fmla="*/ 197 w 197"/>
                <a:gd name="T29" fmla="*/ 11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7" h="308">
                  <a:moveTo>
                    <a:pt x="99" y="0"/>
                  </a:moveTo>
                  <a:cubicBezTo>
                    <a:pt x="99" y="0"/>
                    <a:pt x="98" y="0"/>
                    <a:pt x="98" y="0"/>
                  </a:cubicBezTo>
                  <a:cubicBezTo>
                    <a:pt x="98" y="0"/>
                    <a:pt x="98" y="0"/>
                    <a:pt x="98" y="0"/>
                  </a:cubicBezTo>
                  <a:cubicBezTo>
                    <a:pt x="54" y="0"/>
                    <a:pt x="19" y="40"/>
                    <a:pt x="19" y="89"/>
                  </a:cubicBezTo>
                  <a:cubicBezTo>
                    <a:pt x="19" y="104"/>
                    <a:pt x="19" y="104"/>
                    <a:pt x="19" y="104"/>
                  </a:cubicBezTo>
                  <a:cubicBezTo>
                    <a:pt x="19" y="177"/>
                    <a:pt x="19" y="177"/>
                    <a:pt x="19" y="177"/>
                  </a:cubicBezTo>
                  <a:cubicBezTo>
                    <a:pt x="19" y="237"/>
                    <a:pt x="19" y="237"/>
                    <a:pt x="19" y="237"/>
                  </a:cubicBezTo>
                  <a:cubicBezTo>
                    <a:pt x="19" y="253"/>
                    <a:pt x="12" y="268"/>
                    <a:pt x="0" y="277"/>
                  </a:cubicBezTo>
                  <a:cubicBezTo>
                    <a:pt x="0" y="277"/>
                    <a:pt x="0" y="277"/>
                    <a:pt x="0" y="277"/>
                  </a:cubicBezTo>
                  <a:cubicBezTo>
                    <a:pt x="0" y="277"/>
                    <a:pt x="0" y="277"/>
                    <a:pt x="0" y="277"/>
                  </a:cubicBezTo>
                  <a:cubicBezTo>
                    <a:pt x="0" y="294"/>
                    <a:pt x="12" y="308"/>
                    <a:pt x="27" y="308"/>
                  </a:cubicBezTo>
                  <a:cubicBezTo>
                    <a:pt x="166" y="308"/>
                    <a:pt x="166" y="308"/>
                    <a:pt x="166" y="308"/>
                  </a:cubicBezTo>
                  <a:cubicBezTo>
                    <a:pt x="183" y="308"/>
                    <a:pt x="197" y="293"/>
                    <a:pt x="197" y="274"/>
                  </a:cubicBezTo>
                  <a:cubicBezTo>
                    <a:pt x="197" y="238"/>
                    <a:pt x="197" y="238"/>
                    <a:pt x="197" y="238"/>
                  </a:cubicBezTo>
                  <a:cubicBezTo>
                    <a:pt x="197" y="110"/>
                    <a:pt x="197" y="110"/>
                    <a:pt x="197" y="11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5" name="Freeform 65">
              <a:extLst>
                <a:ext uri="{FF2B5EF4-FFF2-40B4-BE49-F238E27FC236}">
                  <a16:creationId xmlns:a16="http://schemas.microsoft.com/office/drawing/2014/main" id="{48C409D0-26D2-4970-B2D6-1C1C5788D07C}"/>
                </a:ext>
              </a:extLst>
            </p:cNvPr>
            <p:cNvSpPr>
              <a:spLocks/>
            </p:cNvSpPr>
            <p:nvPr userDrawn="1"/>
          </p:nvSpPr>
          <p:spPr bwMode="auto">
            <a:xfrm>
              <a:off x="8998017" y="4755310"/>
              <a:ext cx="896938" cy="733425"/>
            </a:xfrm>
            <a:custGeom>
              <a:avLst/>
              <a:gdLst>
                <a:gd name="T0" fmla="*/ 283 w 283"/>
                <a:gd name="T1" fmla="*/ 231 h 231"/>
                <a:gd name="T2" fmla="*/ 283 w 283"/>
                <a:gd name="T3" fmla="*/ 110 h 231"/>
                <a:gd name="T4" fmla="*/ 177 w 283"/>
                <a:gd name="T5" fmla="*/ 0 h 231"/>
                <a:gd name="T6" fmla="*/ 106 w 283"/>
                <a:gd name="T7" fmla="*/ 0 h 231"/>
                <a:gd name="T8" fmla="*/ 0 w 283"/>
                <a:gd name="T9" fmla="*/ 110 h 231"/>
                <a:gd name="T10" fmla="*/ 0 w 283"/>
                <a:gd name="T11" fmla="*/ 231 h 231"/>
                <a:gd name="T12" fmla="*/ 283 w 283"/>
                <a:gd name="T13" fmla="*/ 231 h 231"/>
              </a:gdLst>
              <a:ahLst/>
              <a:cxnLst>
                <a:cxn ang="0">
                  <a:pos x="T0" y="T1"/>
                </a:cxn>
                <a:cxn ang="0">
                  <a:pos x="T2" y="T3"/>
                </a:cxn>
                <a:cxn ang="0">
                  <a:pos x="T4" y="T5"/>
                </a:cxn>
                <a:cxn ang="0">
                  <a:pos x="T6" y="T7"/>
                </a:cxn>
                <a:cxn ang="0">
                  <a:pos x="T8" y="T9"/>
                </a:cxn>
                <a:cxn ang="0">
                  <a:pos x="T10" y="T11"/>
                </a:cxn>
                <a:cxn ang="0">
                  <a:pos x="T12" y="T13"/>
                </a:cxn>
              </a:cxnLst>
              <a:rect l="0" t="0" r="r" b="b"/>
              <a:pathLst>
                <a:path w="283" h="231">
                  <a:moveTo>
                    <a:pt x="283" y="231"/>
                  </a:moveTo>
                  <a:cubicBezTo>
                    <a:pt x="283" y="110"/>
                    <a:pt x="283" y="110"/>
                    <a:pt x="283" y="110"/>
                  </a:cubicBezTo>
                  <a:cubicBezTo>
                    <a:pt x="283" y="49"/>
                    <a:pt x="235" y="0"/>
                    <a:pt x="177" y="0"/>
                  </a:cubicBezTo>
                  <a:cubicBezTo>
                    <a:pt x="106" y="0"/>
                    <a:pt x="106" y="0"/>
                    <a:pt x="106" y="0"/>
                  </a:cubicBezTo>
                  <a:cubicBezTo>
                    <a:pt x="48" y="0"/>
                    <a:pt x="0" y="49"/>
                    <a:pt x="0" y="110"/>
                  </a:cubicBezTo>
                  <a:cubicBezTo>
                    <a:pt x="0" y="231"/>
                    <a:pt x="0" y="231"/>
                    <a:pt x="0" y="231"/>
                  </a:cubicBezTo>
                  <a:lnTo>
                    <a:pt x="283" y="231"/>
                  </a:ln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6" name="Freeform 66">
              <a:extLst>
                <a:ext uri="{FF2B5EF4-FFF2-40B4-BE49-F238E27FC236}">
                  <a16:creationId xmlns:a16="http://schemas.microsoft.com/office/drawing/2014/main" id="{1DE2F049-7646-4B7C-9E2B-37BF1B6E0A12}"/>
                </a:ext>
              </a:extLst>
            </p:cNvPr>
            <p:cNvSpPr>
              <a:spLocks/>
            </p:cNvSpPr>
            <p:nvPr userDrawn="1"/>
          </p:nvSpPr>
          <p:spPr bwMode="auto">
            <a:xfrm>
              <a:off x="9332979" y="5120435"/>
              <a:ext cx="225425" cy="368300"/>
            </a:xfrm>
            <a:custGeom>
              <a:avLst/>
              <a:gdLst>
                <a:gd name="T0" fmla="*/ 48 w 71"/>
                <a:gd name="T1" fmla="*/ 0 h 116"/>
                <a:gd name="T2" fmla="*/ 23 w 71"/>
                <a:gd name="T3" fmla="*/ 0 h 116"/>
                <a:gd name="T4" fmla="*/ 0 w 71"/>
                <a:gd name="T5" fmla="*/ 17 h 116"/>
                <a:gd name="T6" fmla="*/ 0 w 71"/>
                <a:gd name="T7" fmla="*/ 116 h 116"/>
                <a:gd name="T8" fmla="*/ 71 w 71"/>
                <a:gd name="T9" fmla="*/ 116 h 116"/>
                <a:gd name="T10" fmla="*/ 71 w 71"/>
                <a:gd name="T11" fmla="*/ 17 h 116"/>
              </a:gdLst>
              <a:ahLst/>
              <a:cxnLst>
                <a:cxn ang="0">
                  <a:pos x="T0" y="T1"/>
                </a:cxn>
                <a:cxn ang="0">
                  <a:pos x="T2" y="T3"/>
                </a:cxn>
                <a:cxn ang="0">
                  <a:pos x="T4" y="T5"/>
                </a:cxn>
                <a:cxn ang="0">
                  <a:pos x="T6" y="T7"/>
                </a:cxn>
                <a:cxn ang="0">
                  <a:pos x="T8" y="T9"/>
                </a:cxn>
                <a:cxn ang="0">
                  <a:pos x="T10" y="T11"/>
                </a:cxn>
              </a:cxnLst>
              <a:rect l="0" t="0" r="r" b="b"/>
              <a:pathLst>
                <a:path w="71" h="116">
                  <a:moveTo>
                    <a:pt x="48" y="0"/>
                  </a:moveTo>
                  <a:cubicBezTo>
                    <a:pt x="23" y="0"/>
                    <a:pt x="23" y="0"/>
                    <a:pt x="23" y="0"/>
                  </a:cubicBezTo>
                  <a:cubicBezTo>
                    <a:pt x="10" y="0"/>
                    <a:pt x="0" y="8"/>
                    <a:pt x="0" y="17"/>
                  </a:cubicBezTo>
                  <a:cubicBezTo>
                    <a:pt x="0" y="116"/>
                    <a:pt x="0" y="116"/>
                    <a:pt x="0" y="116"/>
                  </a:cubicBezTo>
                  <a:cubicBezTo>
                    <a:pt x="71" y="116"/>
                    <a:pt x="71" y="116"/>
                    <a:pt x="71" y="116"/>
                  </a:cubicBezTo>
                  <a:cubicBezTo>
                    <a:pt x="71" y="17"/>
                    <a:pt x="71" y="17"/>
                    <a:pt x="71" y="17"/>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7" name="Freeform 67">
              <a:extLst>
                <a:ext uri="{FF2B5EF4-FFF2-40B4-BE49-F238E27FC236}">
                  <a16:creationId xmlns:a16="http://schemas.microsoft.com/office/drawing/2014/main" id="{0CA25251-2283-4B02-BFEC-B9A44C2BB66E}"/>
                </a:ext>
              </a:extLst>
            </p:cNvPr>
            <p:cNvSpPr>
              <a:spLocks/>
            </p:cNvSpPr>
            <p:nvPr userDrawn="1"/>
          </p:nvSpPr>
          <p:spPr bwMode="auto">
            <a:xfrm>
              <a:off x="9564754" y="3720260"/>
              <a:ext cx="161925" cy="342900"/>
            </a:xfrm>
            <a:custGeom>
              <a:avLst/>
              <a:gdLst>
                <a:gd name="T0" fmla="*/ 51 w 51"/>
                <a:gd name="T1" fmla="*/ 108 h 108"/>
                <a:gd name="T2" fmla="*/ 51 w 51"/>
                <a:gd name="T3" fmla="*/ 83 h 108"/>
                <a:gd name="T4" fmla="*/ 36 w 51"/>
                <a:gd name="T5" fmla="*/ 31 h 108"/>
                <a:gd name="T6" fmla="*/ 0 w 51"/>
                <a:gd name="T7" fmla="*/ 0 h 108"/>
              </a:gdLst>
              <a:ahLst/>
              <a:cxnLst>
                <a:cxn ang="0">
                  <a:pos x="T0" y="T1"/>
                </a:cxn>
                <a:cxn ang="0">
                  <a:pos x="T2" y="T3"/>
                </a:cxn>
                <a:cxn ang="0">
                  <a:pos x="T4" y="T5"/>
                </a:cxn>
                <a:cxn ang="0">
                  <a:pos x="T6" y="T7"/>
                </a:cxn>
              </a:cxnLst>
              <a:rect l="0" t="0" r="r" b="b"/>
              <a:pathLst>
                <a:path w="51" h="108">
                  <a:moveTo>
                    <a:pt x="51" y="108"/>
                  </a:moveTo>
                  <a:cubicBezTo>
                    <a:pt x="51" y="83"/>
                    <a:pt x="51" y="83"/>
                    <a:pt x="51" y="83"/>
                  </a:cubicBezTo>
                  <a:cubicBezTo>
                    <a:pt x="51" y="63"/>
                    <a:pt x="45" y="45"/>
                    <a:pt x="36" y="31"/>
                  </a:cubicBezTo>
                  <a:cubicBezTo>
                    <a:pt x="27" y="17"/>
                    <a:pt x="15" y="6"/>
                    <a:pt x="0"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8" name="Freeform 68">
              <a:extLst>
                <a:ext uri="{FF2B5EF4-FFF2-40B4-BE49-F238E27FC236}">
                  <a16:creationId xmlns:a16="http://schemas.microsoft.com/office/drawing/2014/main" id="{905C1B23-A71D-4CD4-BD18-F85E7526AE90}"/>
                </a:ext>
              </a:extLst>
            </p:cNvPr>
            <p:cNvSpPr>
              <a:spLocks/>
            </p:cNvSpPr>
            <p:nvPr userDrawn="1"/>
          </p:nvSpPr>
          <p:spPr bwMode="auto">
            <a:xfrm>
              <a:off x="10839517" y="4818810"/>
              <a:ext cx="107950" cy="50800"/>
            </a:xfrm>
            <a:custGeom>
              <a:avLst/>
              <a:gdLst>
                <a:gd name="T0" fmla="*/ 0 w 34"/>
                <a:gd name="T1" fmla="*/ 0 h 16"/>
                <a:gd name="T2" fmla="*/ 8 w 34"/>
                <a:gd name="T3" fmla="*/ 11 h 16"/>
                <a:gd name="T4" fmla="*/ 17 w 34"/>
                <a:gd name="T5" fmla="*/ 16 h 16"/>
                <a:gd name="T6" fmla="*/ 34 w 34"/>
                <a:gd name="T7" fmla="*/ 16 h 16"/>
              </a:gdLst>
              <a:ahLst/>
              <a:cxnLst>
                <a:cxn ang="0">
                  <a:pos x="T0" y="T1"/>
                </a:cxn>
                <a:cxn ang="0">
                  <a:pos x="T2" y="T3"/>
                </a:cxn>
                <a:cxn ang="0">
                  <a:pos x="T4" y="T5"/>
                </a:cxn>
                <a:cxn ang="0">
                  <a:pos x="T6" y="T7"/>
                </a:cxn>
              </a:cxnLst>
              <a:rect l="0" t="0" r="r" b="b"/>
              <a:pathLst>
                <a:path w="34" h="16">
                  <a:moveTo>
                    <a:pt x="0" y="0"/>
                  </a:moveTo>
                  <a:cubicBezTo>
                    <a:pt x="8" y="11"/>
                    <a:pt x="8" y="11"/>
                    <a:pt x="8" y="11"/>
                  </a:cubicBezTo>
                  <a:cubicBezTo>
                    <a:pt x="10" y="14"/>
                    <a:pt x="13" y="16"/>
                    <a:pt x="17" y="16"/>
                  </a:cubicBezTo>
                  <a:cubicBezTo>
                    <a:pt x="34" y="16"/>
                    <a:pt x="34" y="16"/>
                    <a:pt x="34" y="16"/>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9" name="Freeform 69">
              <a:extLst>
                <a:ext uri="{FF2B5EF4-FFF2-40B4-BE49-F238E27FC236}">
                  <a16:creationId xmlns:a16="http://schemas.microsoft.com/office/drawing/2014/main" id="{51E76BB4-3095-4A45-B203-A8617E9253FB}"/>
                </a:ext>
              </a:extLst>
            </p:cNvPr>
            <p:cNvSpPr>
              <a:spLocks/>
            </p:cNvSpPr>
            <p:nvPr userDrawn="1"/>
          </p:nvSpPr>
          <p:spPr bwMode="auto">
            <a:xfrm>
              <a:off x="10661717" y="4815635"/>
              <a:ext cx="292100" cy="111125"/>
            </a:xfrm>
            <a:custGeom>
              <a:avLst/>
              <a:gdLst>
                <a:gd name="T0" fmla="*/ 3 w 92"/>
                <a:gd name="T1" fmla="*/ 29 h 35"/>
                <a:gd name="T2" fmla="*/ 3 w 92"/>
                <a:gd name="T3" fmla="*/ 29 h 35"/>
                <a:gd name="T4" fmla="*/ 12 w 92"/>
                <a:gd name="T5" fmla="*/ 35 h 35"/>
                <a:gd name="T6" fmla="*/ 80 w 92"/>
                <a:gd name="T7" fmla="*/ 35 h 35"/>
                <a:gd name="T8" fmla="*/ 92 w 92"/>
                <a:gd name="T9" fmla="*/ 21 h 35"/>
                <a:gd name="T10" fmla="*/ 87 w 92"/>
                <a:gd name="T11" fmla="*/ 10 h 35"/>
                <a:gd name="T12" fmla="*/ 69 w 92"/>
                <a:gd name="T13" fmla="*/ 1 h 35"/>
                <a:gd name="T14" fmla="*/ 6 w 92"/>
                <a:gd name="T15" fmla="*/ 15 h 35"/>
                <a:gd name="T16" fmla="*/ 3 w 92"/>
                <a:gd name="T17"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35">
                  <a:moveTo>
                    <a:pt x="3" y="29"/>
                  </a:moveTo>
                  <a:cubicBezTo>
                    <a:pt x="3" y="29"/>
                    <a:pt x="3" y="29"/>
                    <a:pt x="3" y="29"/>
                  </a:cubicBezTo>
                  <a:cubicBezTo>
                    <a:pt x="4" y="33"/>
                    <a:pt x="8" y="35"/>
                    <a:pt x="12" y="35"/>
                  </a:cubicBezTo>
                  <a:cubicBezTo>
                    <a:pt x="80" y="35"/>
                    <a:pt x="80" y="35"/>
                    <a:pt x="80" y="35"/>
                  </a:cubicBezTo>
                  <a:cubicBezTo>
                    <a:pt x="80" y="35"/>
                    <a:pt x="92" y="33"/>
                    <a:pt x="92" y="21"/>
                  </a:cubicBezTo>
                  <a:cubicBezTo>
                    <a:pt x="92" y="16"/>
                    <a:pt x="90" y="13"/>
                    <a:pt x="87" y="10"/>
                  </a:cubicBezTo>
                  <a:cubicBezTo>
                    <a:pt x="83" y="5"/>
                    <a:pt x="76" y="1"/>
                    <a:pt x="69" y="1"/>
                  </a:cubicBezTo>
                  <a:cubicBezTo>
                    <a:pt x="46" y="0"/>
                    <a:pt x="25" y="4"/>
                    <a:pt x="6" y="15"/>
                  </a:cubicBezTo>
                  <a:cubicBezTo>
                    <a:pt x="2" y="18"/>
                    <a:pt x="0" y="24"/>
                    <a:pt x="3" y="29"/>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370" name="Oval 70">
            <a:extLst>
              <a:ext uri="{FF2B5EF4-FFF2-40B4-BE49-F238E27FC236}">
                <a16:creationId xmlns:a16="http://schemas.microsoft.com/office/drawing/2014/main" id="{6B2C25BB-EF78-4046-ADE6-684B3C51BBB5}"/>
              </a:ext>
            </a:extLst>
          </p:cNvPr>
          <p:cNvSpPr>
            <a:spLocks noChangeArrowheads="1"/>
          </p:cNvSpPr>
          <p:nvPr userDrawn="1"/>
        </p:nvSpPr>
        <p:spPr bwMode="auto">
          <a:xfrm>
            <a:off x="10015604" y="3675810"/>
            <a:ext cx="903288" cy="904875"/>
          </a:xfrm>
          <a:prstGeom prst="ellipse">
            <a:avLst/>
          </a:pr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399" name="Group 398">
            <a:extLst>
              <a:ext uri="{FF2B5EF4-FFF2-40B4-BE49-F238E27FC236}">
                <a16:creationId xmlns:a16="http://schemas.microsoft.com/office/drawing/2014/main" id="{63268701-D0BE-49E7-AD53-A2B515010A97}"/>
              </a:ext>
            </a:extLst>
          </p:cNvPr>
          <p:cNvGrpSpPr/>
          <p:nvPr userDrawn="1"/>
        </p:nvGrpSpPr>
        <p:grpSpPr>
          <a:xfrm>
            <a:off x="10356917" y="2734422"/>
            <a:ext cx="231775" cy="974725"/>
            <a:chOff x="10356917" y="2961435"/>
            <a:chExt cx="231775" cy="974725"/>
          </a:xfrm>
        </p:grpSpPr>
        <p:sp>
          <p:nvSpPr>
            <p:cNvPr id="380" name="Freeform 80">
              <a:extLst>
                <a:ext uri="{FF2B5EF4-FFF2-40B4-BE49-F238E27FC236}">
                  <a16:creationId xmlns:a16="http://schemas.microsoft.com/office/drawing/2014/main" id="{2F3F3068-378E-467F-A742-D5A6B040134D}"/>
                </a:ext>
              </a:extLst>
            </p:cNvPr>
            <p:cNvSpPr>
              <a:spLocks/>
            </p:cNvSpPr>
            <p:nvPr userDrawn="1"/>
          </p:nvSpPr>
          <p:spPr bwMode="auto">
            <a:xfrm>
              <a:off x="10414067" y="3031285"/>
              <a:ext cx="60325" cy="250825"/>
            </a:xfrm>
            <a:custGeom>
              <a:avLst/>
              <a:gdLst>
                <a:gd name="T0" fmla="*/ 19 w 19"/>
                <a:gd name="T1" fmla="*/ 0 h 79"/>
                <a:gd name="T2" fmla="*/ 4 w 19"/>
                <a:gd name="T3" fmla="*/ 0 h 79"/>
                <a:gd name="T4" fmla="*/ 0 w 19"/>
                <a:gd name="T5" fmla="*/ 19 h 79"/>
                <a:gd name="T6" fmla="*/ 1 w 19"/>
                <a:gd name="T7" fmla="*/ 32 h 79"/>
                <a:gd name="T8" fmla="*/ 5 w 19"/>
                <a:gd name="T9" fmla="*/ 79 h 79"/>
                <a:gd name="T10" fmla="*/ 19 w 19"/>
                <a:gd name="T11" fmla="*/ 79 h 79"/>
                <a:gd name="T12" fmla="*/ 19 w 19"/>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19" h="79">
                  <a:moveTo>
                    <a:pt x="19" y="0"/>
                  </a:moveTo>
                  <a:cubicBezTo>
                    <a:pt x="4" y="0"/>
                    <a:pt x="4" y="0"/>
                    <a:pt x="4" y="0"/>
                  </a:cubicBezTo>
                  <a:cubicBezTo>
                    <a:pt x="2" y="6"/>
                    <a:pt x="0" y="12"/>
                    <a:pt x="0" y="19"/>
                  </a:cubicBezTo>
                  <a:cubicBezTo>
                    <a:pt x="0" y="24"/>
                    <a:pt x="1" y="28"/>
                    <a:pt x="1" y="32"/>
                  </a:cubicBezTo>
                  <a:cubicBezTo>
                    <a:pt x="5" y="79"/>
                    <a:pt x="5" y="79"/>
                    <a:pt x="5" y="79"/>
                  </a:cubicBezTo>
                  <a:cubicBezTo>
                    <a:pt x="19" y="79"/>
                    <a:pt x="19" y="79"/>
                    <a:pt x="19" y="79"/>
                  </a:cubicBezTo>
                  <a:lnTo>
                    <a:pt x="19" y="0"/>
                  </a:lnTo>
                  <a:close/>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1" name="Freeform 81">
              <a:extLst>
                <a:ext uri="{FF2B5EF4-FFF2-40B4-BE49-F238E27FC236}">
                  <a16:creationId xmlns:a16="http://schemas.microsoft.com/office/drawing/2014/main" id="{46C23FDD-44EA-43CF-BED5-6E333245B5F3}"/>
                </a:ext>
              </a:extLst>
            </p:cNvPr>
            <p:cNvSpPr>
              <a:spLocks/>
            </p:cNvSpPr>
            <p:nvPr userDrawn="1"/>
          </p:nvSpPr>
          <p:spPr bwMode="auto">
            <a:xfrm>
              <a:off x="10474392" y="3031285"/>
              <a:ext cx="57150" cy="250825"/>
            </a:xfrm>
            <a:custGeom>
              <a:avLst/>
              <a:gdLst>
                <a:gd name="T0" fmla="*/ 0 w 18"/>
                <a:gd name="T1" fmla="*/ 0 h 79"/>
                <a:gd name="T2" fmla="*/ 14 w 18"/>
                <a:gd name="T3" fmla="*/ 0 h 79"/>
                <a:gd name="T4" fmla="*/ 18 w 18"/>
                <a:gd name="T5" fmla="*/ 19 h 79"/>
                <a:gd name="T6" fmla="*/ 17 w 18"/>
                <a:gd name="T7" fmla="*/ 32 h 79"/>
                <a:gd name="T8" fmla="*/ 14 w 18"/>
                <a:gd name="T9" fmla="*/ 79 h 79"/>
                <a:gd name="T10" fmla="*/ 0 w 18"/>
                <a:gd name="T11" fmla="*/ 79 h 79"/>
                <a:gd name="T12" fmla="*/ 0 w 18"/>
                <a:gd name="T13" fmla="*/ 0 h 79"/>
              </a:gdLst>
              <a:ahLst/>
              <a:cxnLst>
                <a:cxn ang="0">
                  <a:pos x="T0" y="T1"/>
                </a:cxn>
                <a:cxn ang="0">
                  <a:pos x="T2" y="T3"/>
                </a:cxn>
                <a:cxn ang="0">
                  <a:pos x="T4" y="T5"/>
                </a:cxn>
                <a:cxn ang="0">
                  <a:pos x="T6" y="T7"/>
                </a:cxn>
                <a:cxn ang="0">
                  <a:pos x="T8" y="T9"/>
                </a:cxn>
                <a:cxn ang="0">
                  <a:pos x="T10" y="T11"/>
                </a:cxn>
                <a:cxn ang="0">
                  <a:pos x="T12" y="T13"/>
                </a:cxn>
              </a:cxnLst>
              <a:rect l="0" t="0" r="r" b="b"/>
              <a:pathLst>
                <a:path w="18" h="79">
                  <a:moveTo>
                    <a:pt x="0" y="0"/>
                  </a:moveTo>
                  <a:cubicBezTo>
                    <a:pt x="14" y="0"/>
                    <a:pt x="14" y="0"/>
                    <a:pt x="14" y="0"/>
                  </a:cubicBezTo>
                  <a:cubicBezTo>
                    <a:pt x="17" y="6"/>
                    <a:pt x="18" y="12"/>
                    <a:pt x="18" y="19"/>
                  </a:cubicBezTo>
                  <a:cubicBezTo>
                    <a:pt x="18" y="24"/>
                    <a:pt x="18" y="28"/>
                    <a:pt x="17" y="32"/>
                  </a:cubicBezTo>
                  <a:cubicBezTo>
                    <a:pt x="14" y="79"/>
                    <a:pt x="14" y="79"/>
                    <a:pt x="14" y="79"/>
                  </a:cubicBezTo>
                  <a:cubicBezTo>
                    <a:pt x="0" y="79"/>
                    <a:pt x="0" y="79"/>
                    <a:pt x="0" y="79"/>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5" name="Freeform 82">
              <a:extLst>
                <a:ext uri="{FF2B5EF4-FFF2-40B4-BE49-F238E27FC236}">
                  <a16:creationId xmlns:a16="http://schemas.microsoft.com/office/drawing/2014/main" id="{E4FA25C0-6143-49CA-8889-F7878C82DFA6}"/>
                </a:ext>
              </a:extLst>
            </p:cNvPr>
            <p:cNvSpPr>
              <a:spLocks/>
            </p:cNvSpPr>
            <p:nvPr userDrawn="1"/>
          </p:nvSpPr>
          <p:spPr bwMode="auto">
            <a:xfrm>
              <a:off x="10426767" y="2961435"/>
              <a:ext cx="92075" cy="69850"/>
            </a:xfrm>
            <a:custGeom>
              <a:avLst/>
              <a:gdLst>
                <a:gd name="T0" fmla="*/ 0 w 29"/>
                <a:gd name="T1" fmla="*/ 22 h 22"/>
                <a:gd name="T2" fmla="*/ 29 w 29"/>
                <a:gd name="T3" fmla="*/ 22 h 22"/>
                <a:gd name="T4" fmla="*/ 15 w 29"/>
                <a:gd name="T5" fmla="*/ 0 h 22"/>
                <a:gd name="T6" fmla="*/ 0 w 29"/>
                <a:gd name="T7" fmla="*/ 22 h 22"/>
              </a:gdLst>
              <a:ahLst/>
              <a:cxnLst>
                <a:cxn ang="0">
                  <a:pos x="T0" y="T1"/>
                </a:cxn>
                <a:cxn ang="0">
                  <a:pos x="T2" y="T3"/>
                </a:cxn>
                <a:cxn ang="0">
                  <a:pos x="T4" y="T5"/>
                </a:cxn>
                <a:cxn ang="0">
                  <a:pos x="T6" y="T7"/>
                </a:cxn>
              </a:cxnLst>
              <a:rect l="0" t="0" r="r" b="b"/>
              <a:pathLst>
                <a:path w="29" h="22">
                  <a:moveTo>
                    <a:pt x="0" y="22"/>
                  </a:moveTo>
                  <a:cubicBezTo>
                    <a:pt x="29" y="22"/>
                    <a:pt x="29" y="22"/>
                    <a:pt x="29" y="22"/>
                  </a:cubicBezTo>
                  <a:cubicBezTo>
                    <a:pt x="24" y="9"/>
                    <a:pt x="15" y="0"/>
                    <a:pt x="15" y="0"/>
                  </a:cubicBezTo>
                  <a:cubicBezTo>
                    <a:pt x="15" y="0"/>
                    <a:pt x="6" y="9"/>
                    <a:pt x="0" y="22"/>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6" name="Rectangle 83">
              <a:extLst>
                <a:ext uri="{FF2B5EF4-FFF2-40B4-BE49-F238E27FC236}">
                  <a16:creationId xmlns:a16="http://schemas.microsoft.com/office/drawing/2014/main" id="{C7969E6E-7239-48D9-927F-4C76D67BA29C}"/>
                </a:ext>
              </a:extLst>
            </p:cNvPr>
            <p:cNvSpPr>
              <a:spLocks noChangeArrowheads="1"/>
            </p:cNvSpPr>
            <p:nvPr userDrawn="1"/>
          </p:nvSpPr>
          <p:spPr bwMode="auto">
            <a:xfrm>
              <a:off x="10445817" y="3282110"/>
              <a:ext cx="57150" cy="28575"/>
            </a:xfrm>
            <a:prstGeom prst="rect">
              <a:avLst/>
            </a:prstGeom>
            <a:solidFill>
              <a:srgbClr val="FFC20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7" name="Freeform 84">
              <a:extLst>
                <a:ext uri="{FF2B5EF4-FFF2-40B4-BE49-F238E27FC236}">
                  <a16:creationId xmlns:a16="http://schemas.microsoft.com/office/drawing/2014/main" id="{AA9E03B2-92D9-4755-8D1D-8695DBC2A81E}"/>
                </a:ext>
              </a:extLst>
            </p:cNvPr>
            <p:cNvSpPr>
              <a:spLocks/>
            </p:cNvSpPr>
            <p:nvPr userDrawn="1"/>
          </p:nvSpPr>
          <p:spPr bwMode="auto">
            <a:xfrm>
              <a:off x="10356917" y="3212260"/>
              <a:ext cx="73025" cy="127000"/>
            </a:xfrm>
            <a:custGeom>
              <a:avLst/>
              <a:gdLst>
                <a:gd name="T0" fmla="*/ 46 w 46"/>
                <a:gd name="T1" fmla="*/ 44 h 80"/>
                <a:gd name="T2" fmla="*/ 28 w 46"/>
                <a:gd name="T3" fmla="*/ 50 h 80"/>
                <a:gd name="T4" fmla="*/ 30 w 46"/>
                <a:gd name="T5" fmla="*/ 80 h 80"/>
                <a:gd name="T6" fmla="*/ 0 w 46"/>
                <a:gd name="T7" fmla="*/ 44 h 80"/>
                <a:gd name="T8" fmla="*/ 42 w 46"/>
                <a:gd name="T9" fmla="*/ 0 h 80"/>
                <a:gd name="T10" fmla="*/ 46 w 46"/>
                <a:gd name="T11" fmla="*/ 44 h 80"/>
              </a:gdLst>
              <a:ahLst/>
              <a:cxnLst>
                <a:cxn ang="0">
                  <a:pos x="T0" y="T1"/>
                </a:cxn>
                <a:cxn ang="0">
                  <a:pos x="T2" y="T3"/>
                </a:cxn>
                <a:cxn ang="0">
                  <a:pos x="T4" y="T5"/>
                </a:cxn>
                <a:cxn ang="0">
                  <a:pos x="T6" y="T7"/>
                </a:cxn>
                <a:cxn ang="0">
                  <a:pos x="T8" y="T9"/>
                </a:cxn>
                <a:cxn ang="0">
                  <a:pos x="T10" y="T11"/>
                </a:cxn>
              </a:cxnLst>
              <a:rect l="0" t="0" r="r" b="b"/>
              <a:pathLst>
                <a:path w="46" h="80">
                  <a:moveTo>
                    <a:pt x="46" y="44"/>
                  </a:moveTo>
                  <a:lnTo>
                    <a:pt x="28" y="50"/>
                  </a:lnTo>
                  <a:lnTo>
                    <a:pt x="30" y="80"/>
                  </a:lnTo>
                  <a:lnTo>
                    <a:pt x="0" y="44"/>
                  </a:lnTo>
                  <a:lnTo>
                    <a:pt x="42" y="0"/>
                  </a:lnTo>
                  <a:lnTo>
                    <a:pt x="46" y="44"/>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8" name="Freeform 85">
              <a:extLst>
                <a:ext uri="{FF2B5EF4-FFF2-40B4-BE49-F238E27FC236}">
                  <a16:creationId xmlns:a16="http://schemas.microsoft.com/office/drawing/2014/main" id="{66C43E4C-F7DF-484E-932D-F031E52DAC6A}"/>
                </a:ext>
              </a:extLst>
            </p:cNvPr>
            <p:cNvSpPr>
              <a:spLocks/>
            </p:cNvSpPr>
            <p:nvPr userDrawn="1"/>
          </p:nvSpPr>
          <p:spPr bwMode="auto">
            <a:xfrm>
              <a:off x="10518842" y="3212260"/>
              <a:ext cx="69850" cy="127000"/>
            </a:xfrm>
            <a:custGeom>
              <a:avLst/>
              <a:gdLst>
                <a:gd name="T0" fmla="*/ 0 w 44"/>
                <a:gd name="T1" fmla="*/ 44 h 80"/>
                <a:gd name="T2" fmla="*/ 16 w 44"/>
                <a:gd name="T3" fmla="*/ 50 h 80"/>
                <a:gd name="T4" fmla="*/ 16 w 44"/>
                <a:gd name="T5" fmla="*/ 80 h 80"/>
                <a:gd name="T6" fmla="*/ 44 w 44"/>
                <a:gd name="T7" fmla="*/ 44 h 80"/>
                <a:gd name="T8" fmla="*/ 2 w 44"/>
                <a:gd name="T9" fmla="*/ 0 h 80"/>
                <a:gd name="T10" fmla="*/ 0 w 44"/>
                <a:gd name="T11" fmla="*/ 44 h 80"/>
              </a:gdLst>
              <a:ahLst/>
              <a:cxnLst>
                <a:cxn ang="0">
                  <a:pos x="T0" y="T1"/>
                </a:cxn>
                <a:cxn ang="0">
                  <a:pos x="T2" y="T3"/>
                </a:cxn>
                <a:cxn ang="0">
                  <a:pos x="T4" y="T5"/>
                </a:cxn>
                <a:cxn ang="0">
                  <a:pos x="T6" y="T7"/>
                </a:cxn>
                <a:cxn ang="0">
                  <a:pos x="T8" y="T9"/>
                </a:cxn>
                <a:cxn ang="0">
                  <a:pos x="T10" y="T11"/>
                </a:cxn>
              </a:cxnLst>
              <a:rect l="0" t="0" r="r" b="b"/>
              <a:pathLst>
                <a:path w="44" h="80">
                  <a:moveTo>
                    <a:pt x="0" y="44"/>
                  </a:moveTo>
                  <a:lnTo>
                    <a:pt x="16" y="50"/>
                  </a:lnTo>
                  <a:lnTo>
                    <a:pt x="16" y="80"/>
                  </a:lnTo>
                  <a:lnTo>
                    <a:pt x="44" y="44"/>
                  </a:lnTo>
                  <a:lnTo>
                    <a:pt x="2" y="0"/>
                  </a:lnTo>
                  <a:lnTo>
                    <a:pt x="0" y="44"/>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9" name="Freeform 86">
              <a:extLst>
                <a:ext uri="{FF2B5EF4-FFF2-40B4-BE49-F238E27FC236}">
                  <a16:creationId xmlns:a16="http://schemas.microsoft.com/office/drawing/2014/main" id="{49E976F7-7AFD-4D69-8847-452E803412BB}"/>
                </a:ext>
              </a:extLst>
            </p:cNvPr>
            <p:cNvSpPr>
              <a:spLocks noEditPoints="1"/>
            </p:cNvSpPr>
            <p:nvPr userDrawn="1"/>
          </p:nvSpPr>
          <p:spPr bwMode="auto">
            <a:xfrm>
              <a:off x="10356917" y="2961435"/>
              <a:ext cx="168275" cy="377825"/>
            </a:xfrm>
            <a:custGeom>
              <a:avLst/>
              <a:gdLst>
                <a:gd name="T0" fmla="*/ 41 w 53"/>
                <a:gd name="T1" fmla="*/ 22 h 119"/>
                <a:gd name="T2" fmla="*/ 22 w 53"/>
                <a:gd name="T3" fmla="*/ 22 h 119"/>
                <a:gd name="T4" fmla="*/ 18 w 53"/>
                <a:gd name="T5" fmla="*/ 41 h 119"/>
                <a:gd name="T6" fmla="*/ 19 w 53"/>
                <a:gd name="T7" fmla="*/ 54 h 119"/>
                <a:gd name="T8" fmla="*/ 23 w 53"/>
                <a:gd name="T9" fmla="*/ 101 h 119"/>
                <a:gd name="T10" fmla="*/ 51 w 53"/>
                <a:gd name="T11" fmla="*/ 101 h 119"/>
                <a:gd name="T12" fmla="*/ 53 w 53"/>
                <a:gd name="T13" fmla="*/ 72 h 119"/>
                <a:gd name="T14" fmla="*/ 53 w 53"/>
                <a:gd name="T15" fmla="*/ 29 h 119"/>
                <a:gd name="T16" fmla="*/ 51 w 53"/>
                <a:gd name="T17" fmla="*/ 22 h 119"/>
                <a:gd name="T18" fmla="*/ 41 w 53"/>
                <a:gd name="T19" fmla="*/ 22 h 119"/>
                <a:gd name="T20" fmla="*/ 41 w 53"/>
                <a:gd name="T21" fmla="*/ 22 h 119"/>
                <a:gd name="T22" fmla="*/ 51 w 53"/>
                <a:gd name="T23" fmla="*/ 22 h 119"/>
                <a:gd name="T24" fmla="*/ 37 w 53"/>
                <a:gd name="T25" fmla="*/ 0 h 119"/>
                <a:gd name="T26" fmla="*/ 22 w 53"/>
                <a:gd name="T27" fmla="*/ 22 h 119"/>
                <a:gd name="T28" fmla="*/ 23 w 53"/>
                <a:gd name="T29" fmla="*/ 101 h 119"/>
                <a:gd name="T30" fmla="*/ 21 w 53"/>
                <a:gd name="T31" fmla="*/ 79 h 119"/>
                <a:gd name="T32" fmla="*/ 0 w 53"/>
                <a:gd name="T33" fmla="*/ 101 h 119"/>
                <a:gd name="T34" fmla="*/ 15 w 53"/>
                <a:gd name="T35" fmla="*/ 119 h 119"/>
                <a:gd name="T36" fmla="*/ 46 w 53"/>
                <a:gd name="T37" fmla="*/ 101 h 119"/>
                <a:gd name="T38" fmla="*/ 28 w 53"/>
                <a:gd name="T39" fmla="*/ 101 h 119"/>
                <a:gd name="T40" fmla="*/ 28 w 53"/>
                <a:gd name="T41" fmla="*/ 110 h 119"/>
                <a:gd name="T42" fmla="*/ 38 w 53"/>
                <a:gd name="T43" fmla="*/ 110 h 119"/>
                <a:gd name="T44" fmla="*/ 38 w 53"/>
                <a:gd name="T45" fmla="*/ 110 h 119"/>
                <a:gd name="T46" fmla="*/ 38 w 53"/>
                <a:gd name="T47" fmla="*/ 11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19">
                  <a:moveTo>
                    <a:pt x="41" y="22"/>
                  </a:moveTo>
                  <a:cubicBezTo>
                    <a:pt x="22" y="22"/>
                    <a:pt x="22" y="22"/>
                    <a:pt x="22" y="22"/>
                  </a:cubicBezTo>
                  <a:cubicBezTo>
                    <a:pt x="20" y="28"/>
                    <a:pt x="18" y="34"/>
                    <a:pt x="18" y="41"/>
                  </a:cubicBezTo>
                  <a:cubicBezTo>
                    <a:pt x="18" y="46"/>
                    <a:pt x="19" y="50"/>
                    <a:pt x="19" y="54"/>
                  </a:cubicBezTo>
                  <a:cubicBezTo>
                    <a:pt x="23" y="101"/>
                    <a:pt x="23" y="101"/>
                    <a:pt x="23" y="101"/>
                  </a:cubicBezTo>
                  <a:cubicBezTo>
                    <a:pt x="51" y="101"/>
                    <a:pt x="51" y="101"/>
                    <a:pt x="51" y="101"/>
                  </a:cubicBezTo>
                  <a:cubicBezTo>
                    <a:pt x="53" y="72"/>
                    <a:pt x="53" y="72"/>
                    <a:pt x="53" y="72"/>
                  </a:cubicBezTo>
                  <a:moveTo>
                    <a:pt x="53" y="29"/>
                  </a:moveTo>
                  <a:cubicBezTo>
                    <a:pt x="53" y="27"/>
                    <a:pt x="52" y="24"/>
                    <a:pt x="51" y="22"/>
                  </a:cubicBezTo>
                  <a:moveTo>
                    <a:pt x="41" y="22"/>
                  </a:moveTo>
                  <a:cubicBezTo>
                    <a:pt x="41" y="22"/>
                    <a:pt x="41" y="22"/>
                    <a:pt x="41" y="22"/>
                  </a:cubicBezTo>
                  <a:moveTo>
                    <a:pt x="51" y="22"/>
                  </a:moveTo>
                  <a:cubicBezTo>
                    <a:pt x="46" y="9"/>
                    <a:pt x="37" y="0"/>
                    <a:pt x="37" y="0"/>
                  </a:cubicBezTo>
                  <a:cubicBezTo>
                    <a:pt x="37" y="0"/>
                    <a:pt x="28" y="9"/>
                    <a:pt x="22" y="22"/>
                  </a:cubicBezTo>
                  <a:moveTo>
                    <a:pt x="23" y="101"/>
                  </a:moveTo>
                  <a:cubicBezTo>
                    <a:pt x="21" y="79"/>
                    <a:pt x="21" y="79"/>
                    <a:pt x="21" y="79"/>
                  </a:cubicBezTo>
                  <a:cubicBezTo>
                    <a:pt x="0" y="101"/>
                    <a:pt x="0" y="101"/>
                    <a:pt x="0" y="101"/>
                  </a:cubicBezTo>
                  <a:cubicBezTo>
                    <a:pt x="15" y="119"/>
                    <a:pt x="15" y="119"/>
                    <a:pt x="15" y="119"/>
                  </a:cubicBezTo>
                  <a:moveTo>
                    <a:pt x="46" y="101"/>
                  </a:moveTo>
                  <a:cubicBezTo>
                    <a:pt x="28" y="101"/>
                    <a:pt x="28" y="101"/>
                    <a:pt x="28" y="101"/>
                  </a:cubicBezTo>
                  <a:cubicBezTo>
                    <a:pt x="28" y="110"/>
                    <a:pt x="28" y="110"/>
                    <a:pt x="28" y="110"/>
                  </a:cubicBezTo>
                  <a:cubicBezTo>
                    <a:pt x="38" y="110"/>
                    <a:pt x="38" y="110"/>
                    <a:pt x="38" y="110"/>
                  </a:cubicBezTo>
                  <a:moveTo>
                    <a:pt x="38" y="110"/>
                  </a:moveTo>
                  <a:cubicBezTo>
                    <a:pt x="38" y="110"/>
                    <a:pt x="38" y="110"/>
                    <a:pt x="38" y="110"/>
                  </a:cubicBezTo>
                </a:path>
              </a:pathLst>
            </a:custGeom>
            <a:noFill/>
            <a:ln w="19050" cap="rnd">
              <a:solidFill>
                <a:srgbClr val="3D342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0" name="Freeform 87">
              <a:extLst>
                <a:ext uri="{FF2B5EF4-FFF2-40B4-BE49-F238E27FC236}">
                  <a16:creationId xmlns:a16="http://schemas.microsoft.com/office/drawing/2014/main" id="{2B54761C-A730-4E4D-ADCE-4DC8B74C9D1D}"/>
                </a:ext>
              </a:extLst>
            </p:cNvPr>
            <p:cNvSpPr>
              <a:spLocks/>
            </p:cNvSpPr>
            <p:nvPr userDrawn="1"/>
          </p:nvSpPr>
          <p:spPr bwMode="auto">
            <a:xfrm>
              <a:off x="10518842" y="3212260"/>
              <a:ext cx="69850" cy="127000"/>
            </a:xfrm>
            <a:custGeom>
              <a:avLst/>
              <a:gdLst>
                <a:gd name="T0" fmla="*/ 16 w 44"/>
                <a:gd name="T1" fmla="*/ 80 h 80"/>
                <a:gd name="T2" fmla="*/ 44 w 44"/>
                <a:gd name="T3" fmla="*/ 44 h 80"/>
                <a:gd name="T4" fmla="*/ 2 w 44"/>
                <a:gd name="T5" fmla="*/ 0 h 80"/>
                <a:gd name="T6" fmla="*/ 0 w 44"/>
                <a:gd name="T7" fmla="*/ 44 h 80"/>
              </a:gdLst>
              <a:ahLst/>
              <a:cxnLst>
                <a:cxn ang="0">
                  <a:pos x="T0" y="T1"/>
                </a:cxn>
                <a:cxn ang="0">
                  <a:pos x="T2" y="T3"/>
                </a:cxn>
                <a:cxn ang="0">
                  <a:pos x="T4" y="T5"/>
                </a:cxn>
                <a:cxn ang="0">
                  <a:pos x="T6" y="T7"/>
                </a:cxn>
              </a:cxnLst>
              <a:rect l="0" t="0" r="r" b="b"/>
              <a:pathLst>
                <a:path w="44" h="80">
                  <a:moveTo>
                    <a:pt x="16" y="80"/>
                  </a:moveTo>
                  <a:lnTo>
                    <a:pt x="44" y="44"/>
                  </a:lnTo>
                  <a:lnTo>
                    <a:pt x="2" y="0"/>
                  </a:lnTo>
                  <a:lnTo>
                    <a:pt x="0" y="44"/>
                  </a:lnTo>
                </a:path>
              </a:pathLst>
            </a:custGeom>
            <a:noFill/>
            <a:ln w="19050" cap="rnd">
              <a:solidFill>
                <a:srgbClr val="3D342A"/>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1" name="Line 88">
              <a:extLst>
                <a:ext uri="{FF2B5EF4-FFF2-40B4-BE49-F238E27FC236}">
                  <a16:creationId xmlns:a16="http://schemas.microsoft.com/office/drawing/2014/main" id="{C3E4797E-9A04-4219-A490-D16DF0F70147}"/>
                </a:ext>
              </a:extLst>
            </p:cNvPr>
            <p:cNvSpPr>
              <a:spLocks noChangeShapeType="1"/>
            </p:cNvSpPr>
            <p:nvPr userDrawn="1"/>
          </p:nvSpPr>
          <p:spPr bwMode="auto">
            <a:xfrm>
              <a:off x="10464867" y="3310685"/>
              <a:ext cx="0" cy="51435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2" name="Line 89">
              <a:extLst>
                <a:ext uri="{FF2B5EF4-FFF2-40B4-BE49-F238E27FC236}">
                  <a16:creationId xmlns:a16="http://schemas.microsoft.com/office/drawing/2014/main" id="{E8503D3A-CA1C-4B06-A369-20F34CF56DD0}"/>
                </a:ext>
              </a:extLst>
            </p:cNvPr>
            <p:cNvSpPr>
              <a:spLocks noChangeShapeType="1"/>
            </p:cNvSpPr>
            <p:nvPr userDrawn="1"/>
          </p:nvSpPr>
          <p:spPr bwMode="auto">
            <a:xfrm>
              <a:off x="10423592" y="3710735"/>
              <a:ext cx="0" cy="225425"/>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3" name="Line 90">
              <a:extLst>
                <a:ext uri="{FF2B5EF4-FFF2-40B4-BE49-F238E27FC236}">
                  <a16:creationId xmlns:a16="http://schemas.microsoft.com/office/drawing/2014/main" id="{2E0B1640-7E78-4616-884D-7BA8BF72715A}"/>
                </a:ext>
              </a:extLst>
            </p:cNvPr>
            <p:cNvSpPr>
              <a:spLocks noChangeShapeType="1"/>
            </p:cNvSpPr>
            <p:nvPr userDrawn="1"/>
          </p:nvSpPr>
          <p:spPr bwMode="auto">
            <a:xfrm>
              <a:off x="10512492" y="3469435"/>
              <a:ext cx="0" cy="38735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4" name="Line 91">
              <a:extLst>
                <a:ext uri="{FF2B5EF4-FFF2-40B4-BE49-F238E27FC236}">
                  <a16:creationId xmlns:a16="http://schemas.microsoft.com/office/drawing/2014/main" id="{209CAB53-D0CD-427A-A35C-F9A78B084DCA}"/>
                </a:ext>
              </a:extLst>
            </p:cNvPr>
            <p:cNvSpPr>
              <a:spLocks noChangeShapeType="1"/>
            </p:cNvSpPr>
            <p:nvPr userDrawn="1"/>
          </p:nvSpPr>
          <p:spPr bwMode="auto">
            <a:xfrm>
              <a:off x="10423592" y="3415460"/>
              <a:ext cx="0" cy="79375"/>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371" name="Oval 71">
            <a:extLst>
              <a:ext uri="{FF2B5EF4-FFF2-40B4-BE49-F238E27FC236}">
                <a16:creationId xmlns:a16="http://schemas.microsoft.com/office/drawing/2014/main" id="{3C8D9877-863F-4ABA-B2E4-6425637D7466}"/>
              </a:ext>
            </a:extLst>
          </p:cNvPr>
          <p:cNvSpPr>
            <a:spLocks noChangeArrowheads="1"/>
          </p:cNvSpPr>
          <p:nvPr userDrawn="1"/>
        </p:nvSpPr>
        <p:spPr bwMode="auto">
          <a:xfrm>
            <a:off x="10107679" y="3767885"/>
            <a:ext cx="719138" cy="7207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8" name="Freeform 78">
            <a:extLst>
              <a:ext uri="{FF2B5EF4-FFF2-40B4-BE49-F238E27FC236}">
                <a16:creationId xmlns:a16="http://schemas.microsoft.com/office/drawing/2014/main" id="{B6AD35B9-1459-4B75-AAE4-7999A9A6161D}"/>
              </a:ext>
            </a:extLst>
          </p:cNvPr>
          <p:cNvSpPr>
            <a:spLocks noEditPoints="1"/>
          </p:cNvSpPr>
          <p:nvPr userDrawn="1"/>
        </p:nvSpPr>
        <p:spPr bwMode="auto">
          <a:xfrm>
            <a:off x="10199754" y="3894885"/>
            <a:ext cx="534988" cy="368300"/>
          </a:xfrm>
          <a:custGeom>
            <a:avLst/>
            <a:gdLst>
              <a:gd name="T0" fmla="*/ 97 w 337"/>
              <a:gd name="T1" fmla="*/ 24 h 232"/>
              <a:gd name="T2" fmla="*/ 83 w 337"/>
              <a:gd name="T3" fmla="*/ 0 h 232"/>
              <a:gd name="T4" fmla="*/ 22 w 337"/>
              <a:gd name="T5" fmla="*/ 62 h 232"/>
              <a:gd name="T6" fmla="*/ 45 w 337"/>
              <a:gd name="T7" fmla="*/ 76 h 232"/>
              <a:gd name="T8" fmla="*/ 26 w 337"/>
              <a:gd name="T9" fmla="*/ 148 h 232"/>
              <a:gd name="T10" fmla="*/ 0 w 337"/>
              <a:gd name="T11" fmla="*/ 148 h 232"/>
              <a:gd name="T12" fmla="*/ 315 w 337"/>
              <a:gd name="T13" fmla="*/ 62 h 232"/>
              <a:gd name="T14" fmla="*/ 291 w 337"/>
              <a:gd name="T15" fmla="*/ 76 h 232"/>
              <a:gd name="T16" fmla="*/ 253 w 337"/>
              <a:gd name="T17" fmla="*/ 0 h 232"/>
              <a:gd name="T18" fmla="*/ 239 w 337"/>
              <a:gd name="T19" fmla="*/ 24 h 232"/>
              <a:gd name="T20" fmla="*/ 315 w 337"/>
              <a:gd name="T21" fmla="*/ 232 h 232"/>
              <a:gd name="T22" fmla="*/ 291 w 337"/>
              <a:gd name="T23" fmla="*/ 218 h 232"/>
              <a:gd name="T24" fmla="*/ 337 w 337"/>
              <a:gd name="T25" fmla="*/ 148 h 232"/>
              <a:gd name="T26" fmla="*/ 311 w 337"/>
              <a:gd name="T27" fmla="*/ 148 h 232"/>
              <a:gd name="T28" fmla="*/ 22 w 337"/>
              <a:gd name="T29" fmla="*/ 232 h 232"/>
              <a:gd name="T30" fmla="*/ 45 w 337"/>
              <a:gd name="T31" fmla="*/ 21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232">
                <a:moveTo>
                  <a:pt x="97" y="24"/>
                </a:moveTo>
                <a:lnTo>
                  <a:pt x="83" y="0"/>
                </a:lnTo>
                <a:moveTo>
                  <a:pt x="22" y="62"/>
                </a:moveTo>
                <a:lnTo>
                  <a:pt x="45" y="76"/>
                </a:lnTo>
                <a:moveTo>
                  <a:pt x="26" y="148"/>
                </a:moveTo>
                <a:lnTo>
                  <a:pt x="0" y="148"/>
                </a:lnTo>
                <a:moveTo>
                  <a:pt x="315" y="62"/>
                </a:moveTo>
                <a:lnTo>
                  <a:pt x="291" y="76"/>
                </a:lnTo>
                <a:moveTo>
                  <a:pt x="253" y="0"/>
                </a:moveTo>
                <a:lnTo>
                  <a:pt x="239" y="24"/>
                </a:lnTo>
                <a:moveTo>
                  <a:pt x="315" y="232"/>
                </a:moveTo>
                <a:lnTo>
                  <a:pt x="291" y="218"/>
                </a:lnTo>
                <a:moveTo>
                  <a:pt x="337" y="148"/>
                </a:moveTo>
                <a:lnTo>
                  <a:pt x="311" y="148"/>
                </a:lnTo>
                <a:moveTo>
                  <a:pt x="22" y="232"/>
                </a:moveTo>
                <a:lnTo>
                  <a:pt x="45" y="218"/>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398" name="Group 397">
            <a:extLst>
              <a:ext uri="{FF2B5EF4-FFF2-40B4-BE49-F238E27FC236}">
                <a16:creationId xmlns:a16="http://schemas.microsoft.com/office/drawing/2014/main" id="{6D7F3C59-C0FB-45F3-9798-1906FC0FA1FA}"/>
              </a:ext>
            </a:extLst>
          </p:cNvPr>
          <p:cNvGrpSpPr/>
          <p:nvPr userDrawn="1"/>
        </p:nvGrpSpPr>
        <p:grpSpPr>
          <a:xfrm>
            <a:off x="10309292" y="3971085"/>
            <a:ext cx="317500" cy="514350"/>
            <a:chOff x="10309292" y="3971085"/>
            <a:chExt cx="317500" cy="514350"/>
          </a:xfrm>
        </p:grpSpPr>
        <p:sp>
          <p:nvSpPr>
            <p:cNvPr id="372" name="Line 72">
              <a:extLst>
                <a:ext uri="{FF2B5EF4-FFF2-40B4-BE49-F238E27FC236}">
                  <a16:creationId xmlns:a16="http://schemas.microsoft.com/office/drawing/2014/main" id="{4D725467-FD34-4998-96F1-40DB06D549C1}"/>
                </a:ext>
              </a:extLst>
            </p:cNvPr>
            <p:cNvSpPr>
              <a:spLocks noChangeShapeType="1"/>
            </p:cNvSpPr>
            <p:nvPr userDrawn="1"/>
          </p:nvSpPr>
          <p:spPr bwMode="auto">
            <a:xfrm>
              <a:off x="10528367" y="423461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3" name="Line 73">
              <a:extLst>
                <a:ext uri="{FF2B5EF4-FFF2-40B4-BE49-F238E27FC236}">
                  <a16:creationId xmlns:a16="http://schemas.microsoft.com/office/drawing/2014/main" id="{2E361D0A-1A41-4BBA-A851-0C6EED91C61B}"/>
                </a:ext>
              </a:extLst>
            </p:cNvPr>
            <p:cNvSpPr>
              <a:spLocks noChangeShapeType="1"/>
            </p:cNvSpPr>
            <p:nvPr userDrawn="1"/>
          </p:nvSpPr>
          <p:spPr bwMode="auto">
            <a:xfrm>
              <a:off x="10528367" y="423461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4" name="Freeform 74">
              <a:extLst>
                <a:ext uri="{FF2B5EF4-FFF2-40B4-BE49-F238E27FC236}">
                  <a16:creationId xmlns:a16="http://schemas.microsoft.com/office/drawing/2014/main" id="{B2DF17DD-5A2D-4689-BE05-02A8DFFD4073}"/>
                </a:ext>
              </a:extLst>
            </p:cNvPr>
            <p:cNvSpPr>
              <a:spLocks/>
            </p:cNvSpPr>
            <p:nvPr userDrawn="1"/>
          </p:nvSpPr>
          <p:spPr bwMode="auto">
            <a:xfrm>
              <a:off x="10309292" y="3971085"/>
              <a:ext cx="317500" cy="396875"/>
            </a:xfrm>
            <a:custGeom>
              <a:avLst/>
              <a:gdLst>
                <a:gd name="T0" fmla="*/ 31 w 100"/>
                <a:gd name="T1" fmla="*/ 125 h 125"/>
                <a:gd name="T2" fmla="*/ 0 w 100"/>
                <a:gd name="T3" fmla="*/ 50 h 125"/>
                <a:gd name="T4" fmla="*/ 50 w 100"/>
                <a:gd name="T5" fmla="*/ 0 h 125"/>
                <a:gd name="T6" fmla="*/ 100 w 100"/>
                <a:gd name="T7" fmla="*/ 50 h 125"/>
                <a:gd name="T8" fmla="*/ 69 w 100"/>
                <a:gd name="T9" fmla="*/ 125 h 125"/>
              </a:gdLst>
              <a:ahLst/>
              <a:cxnLst>
                <a:cxn ang="0">
                  <a:pos x="T0" y="T1"/>
                </a:cxn>
                <a:cxn ang="0">
                  <a:pos x="T2" y="T3"/>
                </a:cxn>
                <a:cxn ang="0">
                  <a:pos x="T4" y="T5"/>
                </a:cxn>
                <a:cxn ang="0">
                  <a:pos x="T6" y="T7"/>
                </a:cxn>
                <a:cxn ang="0">
                  <a:pos x="T8" y="T9"/>
                </a:cxn>
              </a:cxnLst>
              <a:rect l="0" t="0" r="r" b="b"/>
              <a:pathLst>
                <a:path w="100" h="125">
                  <a:moveTo>
                    <a:pt x="31" y="125"/>
                  </a:moveTo>
                  <a:cubicBezTo>
                    <a:pt x="31" y="90"/>
                    <a:pt x="0" y="85"/>
                    <a:pt x="0" y="50"/>
                  </a:cubicBezTo>
                  <a:cubicBezTo>
                    <a:pt x="0" y="17"/>
                    <a:pt x="29" y="0"/>
                    <a:pt x="50" y="0"/>
                  </a:cubicBezTo>
                  <a:cubicBezTo>
                    <a:pt x="71" y="0"/>
                    <a:pt x="100" y="17"/>
                    <a:pt x="100" y="50"/>
                  </a:cubicBezTo>
                  <a:cubicBezTo>
                    <a:pt x="100" y="85"/>
                    <a:pt x="69" y="90"/>
                    <a:pt x="69" y="125"/>
                  </a:cubicBezTo>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5" name="Freeform 75">
              <a:extLst>
                <a:ext uri="{FF2B5EF4-FFF2-40B4-BE49-F238E27FC236}">
                  <a16:creationId xmlns:a16="http://schemas.microsoft.com/office/drawing/2014/main" id="{14D84704-2E4D-48B3-BBF6-DCB3610A8F70}"/>
                </a:ext>
              </a:extLst>
            </p:cNvPr>
            <p:cNvSpPr>
              <a:spLocks/>
            </p:cNvSpPr>
            <p:nvPr userDrawn="1"/>
          </p:nvSpPr>
          <p:spPr bwMode="auto">
            <a:xfrm>
              <a:off x="10407717" y="4367960"/>
              <a:ext cx="120650" cy="88900"/>
            </a:xfrm>
            <a:custGeom>
              <a:avLst/>
              <a:gdLst>
                <a:gd name="T0" fmla="*/ 50 w 76"/>
                <a:gd name="T1" fmla="*/ 0 h 56"/>
                <a:gd name="T2" fmla="*/ 76 w 76"/>
                <a:gd name="T3" fmla="*/ 0 h 56"/>
                <a:gd name="T4" fmla="*/ 76 w 76"/>
                <a:gd name="T5" fmla="*/ 56 h 56"/>
                <a:gd name="T6" fmla="*/ 0 w 76"/>
                <a:gd name="T7" fmla="*/ 56 h 56"/>
                <a:gd name="T8" fmla="*/ 0 w 76"/>
                <a:gd name="T9" fmla="*/ 0 h 56"/>
                <a:gd name="T10" fmla="*/ 26 w 76"/>
                <a:gd name="T11" fmla="*/ 0 h 56"/>
                <a:gd name="T12" fmla="*/ 50 w 7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76" h="56">
                  <a:moveTo>
                    <a:pt x="50" y="0"/>
                  </a:moveTo>
                  <a:lnTo>
                    <a:pt x="76" y="0"/>
                  </a:lnTo>
                  <a:lnTo>
                    <a:pt x="76" y="56"/>
                  </a:lnTo>
                  <a:lnTo>
                    <a:pt x="0" y="56"/>
                  </a:lnTo>
                  <a:lnTo>
                    <a:pt x="0" y="0"/>
                  </a:lnTo>
                  <a:lnTo>
                    <a:pt x="26" y="0"/>
                  </a:lnTo>
                  <a:lnTo>
                    <a:pt x="50" y="0"/>
                  </a:ln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6" name="Freeform 76">
              <a:extLst>
                <a:ext uri="{FF2B5EF4-FFF2-40B4-BE49-F238E27FC236}">
                  <a16:creationId xmlns:a16="http://schemas.microsoft.com/office/drawing/2014/main" id="{64CC3242-A63C-4322-BF36-9D20738E29DE}"/>
                </a:ext>
              </a:extLst>
            </p:cNvPr>
            <p:cNvSpPr>
              <a:spLocks/>
            </p:cNvSpPr>
            <p:nvPr userDrawn="1"/>
          </p:nvSpPr>
          <p:spPr bwMode="auto">
            <a:xfrm>
              <a:off x="10423592" y="4456860"/>
              <a:ext cx="92075" cy="28575"/>
            </a:xfrm>
            <a:custGeom>
              <a:avLst/>
              <a:gdLst>
                <a:gd name="T0" fmla="*/ 48 w 58"/>
                <a:gd name="T1" fmla="*/ 18 h 18"/>
                <a:gd name="T2" fmla="*/ 10 w 58"/>
                <a:gd name="T3" fmla="*/ 18 h 18"/>
                <a:gd name="T4" fmla="*/ 0 w 58"/>
                <a:gd name="T5" fmla="*/ 0 h 18"/>
                <a:gd name="T6" fmla="*/ 58 w 58"/>
                <a:gd name="T7" fmla="*/ 0 h 18"/>
                <a:gd name="T8" fmla="*/ 48 w 58"/>
                <a:gd name="T9" fmla="*/ 18 h 18"/>
              </a:gdLst>
              <a:ahLst/>
              <a:cxnLst>
                <a:cxn ang="0">
                  <a:pos x="T0" y="T1"/>
                </a:cxn>
                <a:cxn ang="0">
                  <a:pos x="T2" y="T3"/>
                </a:cxn>
                <a:cxn ang="0">
                  <a:pos x="T4" y="T5"/>
                </a:cxn>
                <a:cxn ang="0">
                  <a:pos x="T6" y="T7"/>
                </a:cxn>
                <a:cxn ang="0">
                  <a:pos x="T8" y="T9"/>
                </a:cxn>
              </a:cxnLst>
              <a:rect l="0" t="0" r="r" b="b"/>
              <a:pathLst>
                <a:path w="58" h="18">
                  <a:moveTo>
                    <a:pt x="48" y="18"/>
                  </a:moveTo>
                  <a:lnTo>
                    <a:pt x="10" y="18"/>
                  </a:lnTo>
                  <a:lnTo>
                    <a:pt x="0" y="0"/>
                  </a:lnTo>
                  <a:lnTo>
                    <a:pt x="58" y="0"/>
                  </a:lnTo>
                  <a:lnTo>
                    <a:pt x="48" y="18"/>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7" name="Oval 77">
              <a:extLst>
                <a:ext uri="{FF2B5EF4-FFF2-40B4-BE49-F238E27FC236}">
                  <a16:creationId xmlns:a16="http://schemas.microsoft.com/office/drawing/2014/main" id="{4CFDCC5D-86C9-438D-9574-964150583400}"/>
                </a:ext>
              </a:extLst>
            </p:cNvPr>
            <p:cNvSpPr>
              <a:spLocks noChangeArrowheads="1"/>
            </p:cNvSpPr>
            <p:nvPr userDrawn="1"/>
          </p:nvSpPr>
          <p:spPr bwMode="auto">
            <a:xfrm>
              <a:off x="10395017" y="4056810"/>
              <a:ext cx="142875" cy="142875"/>
            </a:xfrm>
            <a:prstGeom prst="ellipse">
              <a:avLst/>
            </a:pr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9" name="Freeform 79">
              <a:extLst>
                <a:ext uri="{FF2B5EF4-FFF2-40B4-BE49-F238E27FC236}">
                  <a16:creationId xmlns:a16="http://schemas.microsoft.com/office/drawing/2014/main" id="{67F5DA60-1CBC-4744-B975-C824777439C1}"/>
                </a:ext>
              </a:extLst>
            </p:cNvPr>
            <p:cNvSpPr>
              <a:spLocks noEditPoints="1"/>
            </p:cNvSpPr>
            <p:nvPr userDrawn="1"/>
          </p:nvSpPr>
          <p:spPr bwMode="auto">
            <a:xfrm>
              <a:off x="10309292" y="3971085"/>
              <a:ext cx="317500" cy="514350"/>
            </a:xfrm>
            <a:custGeom>
              <a:avLst/>
              <a:gdLst>
                <a:gd name="T0" fmla="*/ 27 w 100"/>
                <a:gd name="T1" fmla="*/ 142 h 162"/>
                <a:gd name="T2" fmla="*/ 72 w 100"/>
                <a:gd name="T3" fmla="*/ 133 h 162"/>
                <a:gd name="T4" fmla="*/ 40 w 100"/>
                <a:gd name="T5" fmla="*/ 162 h 162"/>
                <a:gd name="T6" fmla="*/ 60 w 100"/>
                <a:gd name="T7" fmla="*/ 162 h 162"/>
                <a:gd name="T8" fmla="*/ 65 w 100"/>
                <a:gd name="T9" fmla="*/ 153 h 162"/>
                <a:gd name="T10" fmla="*/ 69 w 100"/>
                <a:gd name="T11" fmla="*/ 153 h 162"/>
                <a:gd name="T12" fmla="*/ 27 w 100"/>
                <a:gd name="T13" fmla="*/ 152 h 162"/>
                <a:gd name="T14" fmla="*/ 72 w 100"/>
                <a:gd name="T15" fmla="*/ 143 h 162"/>
                <a:gd name="T16" fmla="*/ 64 w 100"/>
                <a:gd name="T17" fmla="*/ 82 h 162"/>
                <a:gd name="T18" fmla="*/ 71 w 100"/>
                <a:gd name="T19" fmla="*/ 50 h 162"/>
                <a:gd name="T20" fmla="*/ 70 w 100"/>
                <a:gd name="T21" fmla="*/ 49 h 162"/>
                <a:gd name="T22" fmla="*/ 60 w 100"/>
                <a:gd name="T23" fmla="*/ 56 h 162"/>
                <a:gd name="T24" fmla="*/ 50 w 100"/>
                <a:gd name="T25" fmla="*/ 49 h 162"/>
                <a:gd name="T26" fmla="*/ 39 w 100"/>
                <a:gd name="T27" fmla="*/ 56 h 162"/>
                <a:gd name="T28" fmla="*/ 29 w 100"/>
                <a:gd name="T29" fmla="*/ 49 h 162"/>
                <a:gd name="T30" fmla="*/ 28 w 100"/>
                <a:gd name="T31" fmla="*/ 50 h 162"/>
                <a:gd name="T32" fmla="*/ 44 w 100"/>
                <a:gd name="T33" fmla="*/ 125 h 162"/>
                <a:gd name="T34" fmla="*/ 50 w 100"/>
                <a:gd name="T35" fmla="*/ 65 h 162"/>
                <a:gd name="T36" fmla="*/ 50 w 100"/>
                <a:gd name="T37" fmla="*/ 78 h 162"/>
                <a:gd name="T38" fmla="*/ 31 w 100"/>
                <a:gd name="T39" fmla="*/ 133 h 162"/>
                <a:gd name="T40" fmla="*/ 31 w 100"/>
                <a:gd name="T41" fmla="*/ 125 h 162"/>
                <a:gd name="T42" fmla="*/ 69 w 100"/>
                <a:gd name="T43" fmla="*/ 125 h 162"/>
                <a:gd name="T44" fmla="*/ 100 w 100"/>
                <a:gd name="T45" fmla="*/ 50 h 162"/>
                <a:gd name="T46" fmla="*/ 50 w 100"/>
                <a:gd name="T47" fmla="*/ 0 h 162"/>
                <a:gd name="T48" fmla="*/ 0 w 100"/>
                <a:gd name="T49" fmla="*/ 50 h 162"/>
                <a:gd name="T50" fmla="*/ 57 w 100"/>
                <a:gd name="T51" fmla="*/ 115 h 162"/>
                <a:gd name="T52" fmla="*/ 64 w 100"/>
                <a:gd name="T53" fmla="*/ 8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62">
                  <a:moveTo>
                    <a:pt x="27" y="142"/>
                  </a:moveTo>
                  <a:cubicBezTo>
                    <a:pt x="72" y="133"/>
                    <a:pt x="72" y="133"/>
                    <a:pt x="72" y="133"/>
                  </a:cubicBezTo>
                  <a:moveTo>
                    <a:pt x="40" y="162"/>
                  </a:moveTo>
                  <a:cubicBezTo>
                    <a:pt x="60" y="162"/>
                    <a:pt x="60" y="162"/>
                    <a:pt x="60" y="162"/>
                  </a:cubicBezTo>
                  <a:cubicBezTo>
                    <a:pt x="65" y="153"/>
                    <a:pt x="65" y="153"/>
                    <a:pt x="65" y="153"/>
                  </a:cubicBezTo>
                  <a:cubicBezTo>
                    <a:pt x="69" y="153"/>
                    <a:pt x="69" y="153"/>
                    <a:pt x="69" y="153"/>
                  </a:cubicBezTo>
                  <a:moveTo>
                    <a:pt x="27" y="152"/>
                  </a:moveTo>
                  <a:cubicBezTo>
                    <a:pt x="72" y="143"/>
                    <a:pt x="72" y="143"/>
                    <a:pt x="72" y="143"/>
                  </a:cubicBezTo>
                  <a:moveTo>
                    <a:pt x="64" y="82"/>
                  </a:moveTo>
                  <a:cubicBezTo>
                    <a:pt x="71" y="50"/>
                    <a:pt x="71" y="50"/>
                    <a:pt x="71" y="50"/>
                  </a:cubicBezTo>
                  <a:cubicBezTo>
                    <a:pt x="71" y="49"/>
                    <a:pt x="71" y="49"/>
                    <a:pt x="70" y="49"/>
                  </a:cubicBezTo>
                  <a:cubicBezTo>
                    <a:pt x="60" y="56"/>
                    <a:pt x="60" y="56"/>
                    <a:pt x="60" y="56"/>
                  </a:cubicBezTo>
                  <a:cubicBezTo>
                    <a:pt x="50" y="49"/>
                    <a:pt x="50" y="49"/>
                    <a:pt x="50" y="49"/>
                  </a:cubicBezTo>
                  <a:cubicBezTo>
                    <a:pt x="39" y="56"/>
                    <a:pt x="39" y="56"/>
                    <a:pt x="39" y="56"/>
                  </a:cubicBezTo>
                  <a:cubicBezTo>
                    <a:pt x="29" y="49"/>
                    <a:pt x="29" y="49"/>
                    <a:pt x="29" y="49"/>
                  </a:cubicBezTo>
                  <a:cubicBezTo>
                    <a:pt x="28" y="49"/>
                    <a:pt x="28" y="49"/>
                    <a:pt x="28" y="50"/>
                  </a:cubicBezTo>
                  <a:cubicBezTo>
                    <a:pt x="44" y="125"/>
                    <a:pt x="44" y="125"/>
                    <a:pt x="44" y="125"/>
                  </a:cubicBezTo>
                  <a:moveTo>
                    <a:pt x="50" y="65"/>
                  </a:moveTo>
                  <a:cubicBezTo>
                    <a:pt x="50" y="78"/>
                    <a:pt x="50" y="78"/>
                    <a:pt x="50" y="78"/>
                  </a:cubicBezTo>
                  <a:moveTo>
                    <a:pt x="31" y="133"/>
                  </a:moveTo>
                  <a:cubicBezTo>
                    <a:pt x="31" y="125"/>
                    <a:pt x="31" y="125"/>
                    <a:pt x="31" y="125"/>
                  </a:cubicBezTo>
                  <a:cubicBezTo>
                    <a:pt x="69" y="125"/>
                    <a:pt x="69" y="125"/>
                    <a:pt x="69" y="125"/>
                  </a:cubicBezTo>
                  <a:cubicBezTo>
                    <a:pt x="69" y="90"/>
                    <a:pt x="100" y="85"/>
                    <a:pt x="100" y="50"/>
                  </a:cubicBezTo>
                  <a:cubicBezTo>
                    <a:pt x="100" y="17"/>
                    <a:pt x="71" y="0"/>
                    <a:pt x="50" y="0"/>
                  </a:cubicBezTo>
                  <a:cubicBezTo>
                    <a:pt x="29" y="0"/>
                    <a:pt x="0" y="17"/>
                    <a:pt x="0" y="50"/>
                  </a:cubicBezTo>
                  <a:moveTo>
                    <a:pt x="57" y="115"/>
                  </a:moveTo>
                  <a:cubicBezTo>
                    <a:pt x="64" y="82"/>
                    <a:pt x="64" y="82"/>
                    <a:pt x="64" y="82"/>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Tree>
    <p:custDataLst>
      <p:tags r:id="rId1"/>
    </p:custDataLst>
    <p:extLst>
      <p:ext uri="{BB962C8B-B14F-4D97-AF65-F5344CB8AC3E}">
        <p14:creationId xmlns:p14="http://schemas.microsoft.com/office/powerpoint/2010/main" val="1203945285"/>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397"/>
                                            </p:tgtEl>
                                            <p:attrNameLst>
                                              <p:attrName>style.visibility</p:attrName>
                                            </p:attrNameLst>
                                          </p:cBhvr>
                                          <p:to>
                                            <p:strVal val="visible"/>
                                          </p:to>
                                        </p:set>
                                        <p:anim calcmode="lin" valueType="num">
                                          <p:cBhvr>
                                            <p:cTn id="54" dur="200" fill="hold"/>
                                            <p:tgtEl>
                                              <p:spTgt spid="397"/>
                                            </p:tgtEl>
                                            <p:attrNameLst>
                                              <p:attrName>ppt_w</p:attrName>
                                            </p:attrNameLst>
                                          </p:cBhvr>
                                          <p:tavLst>
                                            <p:tav tm="0">
                                              <p:val>
                                                <p:fltVal val="0"/>
                                              </p:val>
                                            </p:tav>
                                            <p:tav tm="100000">
                                              <p:val>
                                                <p:strVal val="#ppt_w"/>
                                              </p:val>
                                            </p:tav>
                                          </p:tavLst>
                                        </p:anim>
                                        <p:anim calcmode="lin" valueType="num">
                                          <p:cBhvr>
                                            <p:cTn id="55" dur="200" fill="hold"/>
                                            <p:tgtEl>
                                              <p:spTgt spid="397"/>
                                            </p:tgtEl>
                                            <p:attrNameLst>
                                              <p:attrName>ppt_h</p:attrName>
                                            </p:attrNameLst>
                                          </p:cBhvr>
                                          <p:tavLst>
                                            <p:tav tm="0">
                                              <p:val>
                                                <p:fltVal val="0"/>
                                              </p:val>
                                            </p:tav>
                                            <p:tav tm="100000">
                                              <p:val>
                                                <p:strVal val="#ppt_h"/>
                                              </p:val>
                                            </p:tav>
                                          </p:tavLst>
                                        </p:anim>
                                      </p:childTnLst>
                                    </p:cTn>
                                  </p:par>
                                  <p:par>
                                    <p:cTn id="56" presetID="6" presetClass="emph" presetSubtype="0" fill="hold" nodeType="withEffect" p14:presetBounceEnd="99000">
                                      <p:stCondLst>
                                        <p:cond delay="600"/>
                                      </p:stCondLst>
                                      <p:childTnLst>
                                        <p:animScale p14:bounceEnd="99000">
                                          <p:cBhvr>
                                            <p:cTn id="57" dur="1000" fill="hold"/>
                                            <p:tgtEl>
                                              <p:spTgt spid="397"/>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397"/>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397"/>
                                            </p:tgtEl>
                                          </p:cBhvr>
                                          <p:by x="91000" y="91000"/>
                                        </p:animScale>
                                      </p:childTnLst>
                                    </p:cTn>
                                  </p:par>
                                  <p:par>
                                    <p:cTn id="62" presetID="23" presetClass="entr" presetSubtype="16" fill="hold" nodeType="withEffect">
                                      <p:stCondLst>
                                        <p:cond delay="900"/>
                                      </p:stCondLst>
                                      <p:childTnLst>
                                        <p:set>
                                          <p:cBhvr>
                                            <p:cTn id="63" dur="1" fill="hold">
                                              <p:stCondLst>
                                                <p:cond delay="0"/>
                                              </p:stCondLst>
                                            </p:cTn>
                                            <p:tgtEl>
                                              <p:spTgt spid="396"/>
                                            </p:tgtEl>
                                            <p:attrNameLst>
                                              <p:attrName>style.visibility</p:attrName>
                                            </p:attrNameLst>
                                          </p:cBhvr>
                                          <p:to>
                                            <p:strVal val="visible"/>
                                          </p:to>
                                        </p:set>
                                        <p:anim calcmode="lin" valueType="num">
                                          <p:cBhvr>
                                            <p:cTn id="64" dur="200" fill="hold"/>
                                            <p:tgtEl>
                                              <p:spTgt spid="396"/>
                                            </p:tgtEl>
                                            <p:attrNameLst>
                                              <p:attrName>ppt_w</p:attrName>
                                            </p:attrNameLst>
                                          </p:cBhvr>
                                          <p:tavLst>
                                            <p:tav tm="0">
                                              <p:val>
                                                <p:fltVal val="0"/>
                                              </p:val>
                                            </p:tav>
                                            <p:tav tm="100000">
                                              <p:val>
                                                <p:strVal val="#ppt_w"/>
                                              </p:val>
                                            </p:tav>
                                          </p:tavLst>
                                        </p:anim>
                                        <p:anim calcmode="lin" valueType="num">
                                          <p:cBhvr>
                                            <p:cTn id="65" dur="200" fill="hold"/>
                                            <p:tgtEl>
                                              <p:spTgt spid="396"/>
                                            </p:tgtEl>
                                            <p:attrNameLst>
                                              <p:attrName>ppt_h</p:attrName>
                                            </p:attrNameLst>
                                          </p:cBhvr>
                                          <p:tavLst>
                                            <p:tav tm="0">
                                              <p:val>
                                                <p:fltVal val="0"/>
                                              </p:val>
                                            </p:tav>
                                            <p:tav tm="100000">
                                              <p:val>
                                                <p:strVal val="#ppt_h"/>
                                              </p:val>
                                            </p:tav>
                                          </p:tavLst>
                                        </p:anim>
                                      </p:childTnLst>
                                    </p:cTn>
                                  </p:par>
                                  <p:par>
                                    <p:cTn id="66" presetID="6" presetClass="emph" presetSubtype="0" fill="hold" nodeType="withEffect" p14:presetBounceEnd="99000">
                                      <p:stCondLst>
                                        <p:cond delay="900"/>
                                      </p:stCondLst>
                                      <p:childTnLst>
                                        <p:animScale p14:bounceEnd="99000">
                                          <p:cBhvr>
                                            <p:cTn id="67" dur="1000" fill="hold"/>
                                            <p:tgtEl>
                                              <p:spTgt spid="396"/>
                                            </p:tgtEl>
                                          </p:cBhvr>
                                          <p:by x="110000" y="110000"/>
                                        </p:animScale>
                                      </p:childTnLst>
                                    </p:cTn>
                                  </p:par>
                                  <p:par>
                                    <p:cTn id="68" presetID="64" presetClass="path" presetSubtype="0" decel="100000" fill="hold" nodeType="withEffect">
                                      <p:stCondLst>
                                        <p:cond delay="900"/>
                                      </p:stCondLst>
                                      <p:childTnLst>
                                        <p:animMotion origin="layout" path="M -8.33333E-7 0.43657 L -8.33333E-7 4.81481E-6 " pathEditMode="relative" rAng="0" ptsTypes="AA">
                                          <p:cBhvr>
                                            <p:cTn id="69" dur="250" fill="hold"/>
                                            <p:tgtEl>
                                              <p:spTgt spid="396"/>
                                            </p:tgtEl>
                                            <p:attrNameLst>
                                              <p:attrName>ppt_x</p:attrName>
                                              <p:attrName>ppt_y</p:attrName>
                                            </p:attrNameLst>
                                          </p:cBhvr>
                                          <p:rCtr x="0" y="-21829"/>
                                        </p:animMotion>
                                      </p:childTnLst>
                                    </p:cTn>
                                  </p:par>
                                  <p:par>
                                    <p:cTn id="70" presetID="6" presetClass="emph" presetSubtype="0" accel="50000" decel="50000" fill="hold" nodeType="withEffect">
                                      <p:stCondLst>
                                        <p:cond delay="900"/>
                                      </p:stCondLst>
                                      <p:childTnLst>
                                        <p:animScale>
                                          <p:cBhvr>
                                            <p:cTn id="71" dur="250" fill="hold"/>
                                            <p:tgtEl>
                                              <p:spTgt spid="396"/>
                                            </p:tgtEl>
                                          </p:cBhvr>
                                          <p:by x="91000" y="91000"/>
                                        </p:animScale>
                                      </p:childTnLst>
                                    </p:cTn>
                                  </p:par>
                                  <p:par>
                                    <p:cTn id="72" presetID="23" presetClass="entr" presetSubtype="16" fill="hold" grpId="0" nodeType="withEffect">
                                      <p:stCondLst>
                                        <p:cond delay="1000"/>
                                      </p:stCondLst>
                                      <p:childTnLst>
                                        <p:set>
                                          <p:cBhvr>
                                            <p:cTn id="73" dur="1" fill="hold">
                                              <p:stCondLst>
                                                <p:cond delay="0"/>
                                              </p:stCondLst>
                                            </p:cTn>
                                            <p:tgtEl>
                                              <p:spTgt spid="250"/>
                                            </p:tgtEl>
                                            <p:attrNameLst>
                                              <p:attrName>style.visibility</p:attrName>
                                            </p:attrNameLst>
                                          </p:cBhvr>
                                          <p:to>
                                            <p:strVal val="visible"/>
                                          </p:to>
                                        </p:set>
                                        <p:anim calcmode="lin" valueType="num">
                                          <p:cBhvr>
                                            <p:cTn id="74" dur="250" fill="hold"/>
                                            <p:tgtEl>
                                              <p:spTgt spid="250"/>
                                            </p:tgtEl>
                                            <p:attrNameLst>
                                              <p:attrName>ppt_w</p:attrName>
                                            </p:attrNameLst>
                                          </p:cBhvr>
                                          <p:tavLst>
                                            <p:tav tm="0">
                                              <p:val>
                                                <p:fltVal val="0"/>
                                              </p:val>
                                            </p:tav>
                                            <p:tav tm="100000">
                                              <p:val>
                                                <p:strVal val="#ppt_w"/>
                                              </p:val>
                                            </p:tav>
                                          </p:tavLst>
                                        </p:anim>
                                        <p:anim calcmode="lin" valueType="num">
                                          <p:cBhvr>
                                            <p:cTn id="75" dur="250" fill="hold"/>
                                            <p:tgtEl>
                                              <p:spTgt spid="250"/>
                                            </p:tgtEl>
                                            <p:attrNameLst>
                                              <p:attrName>ppt_h</p:attrName>
                                            </p:attrNameLst>
                                          </p:cBhvr>
                                          <p:tavLst>
                                            <p:tav tm="0">
                                              <p:val>
                                                <p:fltVal val="0"/>
                                              </p:val>
                                            </p:tav>
                                            <p:tav tm="100000">
                                              <p:val>
                                                <p:strVal val="#ppt_h"/>
                                              </p:val>
                                            </p:tav>
                                          </p:tavLst>
                                        </p:anim>
                                      </p:childTnLst>
                                    </p:cTn>
                                  </p:par>
                                  <p:par>
                                    <p:cTn id="76" presetID="6" presetClass="emph" presetSubtype="0" fill="hold" grpId="1" nodeType="withEffect" p14:presetBounceEnd="99000">
                                      <p:stCondLst>
                                        <p:cond delay="1000"/>
                                      </p:stCondLst>
                                      <p:childTnLst>
                                        <p:animScale p14:bounceEnd="99000">
                                          <p:cBhvr>
                                            <p:cTn id="77" dur="1000" fill="hold"/>
                                            <p:tgtEl>
                                              <p:spTgt spid="250"/>
                                            </p:tgtEl>
                                          </p:cBhvr>
                                          <p:by x="110000" y="110000"/>
                                        </p:animScale>
                                      </p:childTnLst>
                                    </p:cTn>
                                  </p:par>
                                  <p:par>
                                    <p:cTn id="78" presetID="6" presetClass="emph" presetSubtype="0" fill="hold" grpId="2" nodeType="withEffect">
                                      <p:stCondLst>
                                        <p:cond delay="1000"/>
                                      </p:stCondLst>
                                      <p:childTnLst>
                                        <p:animScale>
                                          <p:cBhvr>
                                            <p:cTn id="79" dur="250" fill="hold"/>
                                            <p:tgtEl>
                                              <p:spTgt spid="250"/>
                                            </p:tgtEl>
                                          </p:cBhvr>
                                          <p:by x="91000" y="91000"/>
                                        </p:animScale>
                                      </p:childTnLst>
                                    </p:cTn>
                                  </p:par>
                                  <p:par>
                                    <p:cTn id="80" presetID="23" presetClass="entr" presetSubtype="16" fill="hold" grpId="0" nodeType="withEffect">
                                      <p:stCondLst>
                                        <p:cond delay="1100"/>
                                      </p:stCondLst>
                                      <p:childTnLst>
                                        <p:set>
                                          <p:cBhvr>
                                            <p:cTn id="81" dur="1" fill="hold">
                                              <p:stCondLst>
                                                <p:cond delay="0"/>
                                              </p:stCondLst>
                                            </p:cTn>
                                            <p:tgtEl>
                                              <p:spTgt spid="370"/>
                                            </p:tgtEl>
                                            <p:attrNameLst>
                                              <p:attrName>style.visibility</p:attrName>
                                            </p:attrNameLst>
                                          </p:cBhvr>
                                          <p:to>
                                            <p:strVal val="visible"/>
                                          </p:to>
                                        </p:set>
                                        <p:anim calcmode="lin" valueType="num">
                                          <p:cBhvr>
                                            <p:cTn id="82" dur="250" fill="hold"/>
                                            <p:tgtEl>
                                              <p:spTgt spid="370"/>
                                            </p:tgtEl>
                                            <p:attrNameLst>
                                              <p:attrName>ppt_w</p:attrName>
                                            </p:attrNameLst>
                                          </p:cBhvr>
                                          <p:tavLst>
                                            <p:tav tm="0">
                                              <p:val>
                                                <p:fltVal val="0"/>
                                              </p:val>
                                            </p:tav>
                                            <p:tav tm="100000">
                                              <p:val>
                                                <p:strVal val="#ppt_w"/>
                                              </p:val>
                                            </p:tav>
                                          </p:tavLst>
                                        </p:anim>
                                        <p:anim calcmode="lin" valueType="num">
                                          <p:cBhvr>
                                            <p:cTn id="83" dur="250" fill="hold"/>
                                            <p:tgtEl>
                                              <p:spTgt spid="370"/>
                                            </p:tgtEl>
                                            <p:attrNameLst>
                                              <p:attrName>ppt_h</p:attrName>
                                            </p:attrNameLst>
                                          </p:cBhvr>
                                          <p:tavLst>
                                            <p:tav tm="0">
                                              <p:val>
                                                <p:fltVal val="0"/>
                                              </p:val>
                                            </p:tav>
                                            <p:tav tm="100000">
                                              <p:val>
                                                <p:strVal val="#ppt_h"/>
                                              </p:val>
                                            </p:tav>
                                          </p:tavLst>
                                        </p:anim>
                                      </p:childTnLst>
                                    </p:cTn>
                                  </p:par>
                                  <p:par>
                                    <p:cTn id="84" presetID="6" presetClass="emph" presetSubtype="0" fill="hold" grpId="1" nodeType="withEffect" p14:presetBounceEnd="99000">
                                      <p:stCondLst>
                                        <p:cond delay="1100"/>
                                      </p:stCondLst>
                                      <p:childTnLst>
                                        <p:animScale p14:bounceEnd="99000">
                                          <p:cBhvr>
                                            <p:cTn id="85" dur="1000" fill="hold"/>
                                            <p:tgtEl>
                                              <p:spTgt spid="370"/>
                                            </p:tgtEl>
                                          </p:cBhvr>
                                          <p:by x="110000" y="110000"/>
                                        </p:animScale>
                                      </p:childTnLst>
                                    </p:cTn>
                                  </p:par>
                                  <p:par>
                                    <p:cTn id="86" presetID="6" presetClass="emph" presetSubtype="0" fill="hold" grpId="2" nodeType="withEffect">
                                      <p:stCondLst>
                                        <p:cond delay="1100"/>
                                      </p:stCondLst>
                                      <p:childTnLst>
                                        <p:animScale>
                                          <p:cBhvr>
                                            <p:cTn id="87" dur="250" fill="hold"/>
                                            <p:tgtEl>
                                              <p:spTgt spid="370"/>
                                            </p:tgtEl>
                                          </p:cBhvr>
                                          <p:by x="91000" y="91000"/>
                                        </p:animScale>
                                      </p:childTnLst>
                                    </p:cTn>
                                  </p:par>
                                  <p:par>
                                    <p:cTn id="88" presetID="23" presetClass="entr" presetSubtype="16" fill="hold" grpId="0" nodeType="withEffect">
                                      <p:stCondLst>
                                        <p:cond delay="1200"/>
                                      </p:stCondLst>
                                      <p:childTnLst>
                                        <p:set>
                                          <p:cBhvr>
                                            <p:cTn id="89" dur="1" fill="hold">
                                              <p:stCondLst>
                                                <p:cond delay="0"/>
                                              </p:stCondLst>
                                            </p:cTn>
                                            <p:tgtEl>
                                              <p:spTgt spid="371"/>
                                            </p:tgtEl>
                                            <p:attrNameLst>
                                              <p:attrName>style.visibility</p:attrName>
                                            </p:attrNameLst>
                                          </p:cBhvr>
                                          <p:to>
                                            <p:strVal val="visible"/>
                                          </p:to>
                                        </p:set>
                                        <p:anim calcmode="lin" valueType="num">
                                          <p:cBhvr>
                                            <p:cTn id="90" dur="250" fill="hold"/>
                                            <p:tgtEl>
                                              <p:spTgt spid="371"/>
                                            </p:tgtEl>
                                            <p:attrNameLst>
                                              <p:attrName>ppt_w</p:attrName>
                                            </p:attrNameLst>
                                          </p:cBhvr>
                                          <p:tavLst>
                                            <p:tav tm="0">
                                              <p:val>
                                                <p:fltVal val="0"/>
                                              </p:val>
                                            </p:tav>
                                            <p:tav tm="100000">
                                              <p:val>
                                                <p:strVal val="#ppt_w"/>
                                              </p:val>
                                            </p:tav>
                                          </p:tavLst>
                                        </p:anim>
                                        <p:anim calcmode="lin" valueType="num">
                                          <p:cBhvr>
                                            <p:cTn id="91" dur="250" fill="hold"/>
                                            <p:tgtEl>
                                              <p:spTgt spid="371"/>
                                            </p:tgtEl>
                                            <p:attrNameLst>
                                              <p:attrName>ppt_h</p:attrName>
                                            </p:attrNameLst>
                                          </p:cBhvr>
                                          <p:tavLst>
                                            <p:tav tm="0">
                                              <p:val>
                                                <p:fltVal val="0"/>
                                              </p:val>
                                            </p:tav>
                                            <p:tav tm="100000">
                                              <p:val>
                                                <p:strVal val="#ppt_h"/>
                                              </p:val>
                                            </p:tav>
                                          </p:tavLst>
                                        </p:anim>
                                      </p:childTnLst>
                                    </p:cTn>
                                  </p:par>
                                  <p:par>
                                    <p:cTn id="92" presetID="6" presetClass="emph" presetSubtype="0" fill="hold" grpId="1" nodeType="withEffect" p14:presetBounceEnd="99000">
                                      <p:stCondLst>
                                        <p:cond delay="1200"/>
                                      </p:stCondLst>
                                      <p:childTnLst>
                                        <p:animScale p14:bounceEnd="99000">
                                          <p:cBhvr>
                                            <p:cTn id="93" dur="1000" fill="hold"/>
                                            <p:tgtEl>
                                              <p:spTgt spid="371"/>
                                            </p:tgtEl>
                                          </p:cBhvr>
                                          <p:by x="110000" y="110000"/>
                                        </p:animScale>
                                      </p:childTnLst>
                                    </p:cTn>
                                  </p:par>
                                  <p:par>
                                    <p:cTn id="94" presetID="6" presetClass="emph" presetSubtype="0" fill="hold" grpId="2" nodeType="withEffect">
                                      <p:stCondLst>
                                        <p:cond delay="1200"/>
                                      </p:stCondLst>
                                      <p:childTnLst>
                                        <p:animScale>
                                          <p:cBhvr>
                                            <p:cTn id="95" dur="250" fill="hold"/>
                                            <p:tgtEl>
                                              <p:spTgt spid="371"/>
                                            </p:tgtEl>
                                          </p:cBhvr>
                                          <p:by x="91000" y="91000"/>
                                        </p:animScale>
                                      </p:childTnLst>
                                    </p:cTn>
                                  </p:par>
                                  <p:par>
                                    <p:cTn id="96" presetID="23" presetClass="entr" presetSubtype="16" fill="hold" nodeType="withEffect">
                                      <p:stCondLst>
                                        <p:cond delay="1300"/>
                                      </p:stCondLst>
                                      <p:childTnLst>
                                        <p:set>
                                          <p:cBhvr>
                                            <p:cTn id="97" dur="1" fill="hold">
                                              <p:stCondLst>
                                                <p:cond delay="0"/>
                                              </p:stCondLst>
                                            </p:cTn>
                                            <p:tgtEl>
                                              <p:spTgt spid="398"/>
                                            </p:tgtEl>
                                            <p:attrNameLst>
                                              <p:attrName>style.visibility</p:attrName>
                                            </p:attrNameLst>
                                          </p:cBhvr>
                                          <p:to>
                                            <p:strVal val="visible"/>
                                          </p:to>
                                        </p:set>
                                        <p:anim calcmode="lin" valueType="num">
                                          <p:cBhvr>
                                            <p:cTn id="98" dur="250" fill="hold"/>
                                            <p:tgtEl>
                                              <p:spTgt spid="398"/>
                                            </p:tgtEl>
                                            <p:attrNameLst>
                                              <p:attrName>ppt_w</p:attrName>
                                            </p:attrNameLst>
                                          </p:cBhvr>
                                          <p:tavLst>
                                            <p:tav tm="0">
                                              <p:val>
                                                <p:fltVal val="0"/>
                                              </p:val>
                                            </p:tav>
                                            <p:tav tm="100000">
                                              <p:val>
                                                <p:strVal val="#ppt_w"/>
                                              </p:val>
                                            </p:tav>
                                          </p:tavLst>
                                        </p:anim>
                                        <p:anim calcmode="lin" valueType="num">
                                          <p:cBhvr>
                                            <p:cTn id="99" dur="250" fill="hold"/>
                                            <p:tgtEl>
                                              <p:spTgt spid="398"/>
                                            </p:tgtEl>
                                            <p:attrNameLst>
                                              <p:attrName>ppt_h</p:attrName>
                                            </p:attrNameLst>
                                          </p:cBhvr>
                                          <p:tavLst>
                                            <p:tav tm="0">
                                              <p:val>
                                                <p:fltVal val="0"/>
                                              </p:val>
                                            </p:tav>
                                            <p:tav tm="100000">
                                              <p:val>
                                                <p:strVal val="#ppt_h"/>
                                              </p:val>
                                            </p:tav>
                                          </p:tavLst>
                                        </p:anim>
                                      </p:childTnLst>
                                    </p:cTn>
                                  </p:par>
                                  <p:par>
                                    <p:cTn id="100" presetID="6" presetClass="emph" presetSubtype="0" fill="hold" nodeType="withEffect" p14:presetBounceEnd="49500">
                                      <p:stCondLst>
                                        <p:cond delay="1300"/>
                                      </p:stCondLst>
                                      <p:childTnLst>
                                        <p:animScale p14:bounceEnd="49500">
                                          <p:cBhvr>
                                            <p:cTn id="101" dur="1000" fill="hold"/>
                                            <p:tgtEl>
                                              <p:spTgt spid="398"/>
                                            </p:tgtEl>
                                          </p:cBhvr>
                                          <p:by x="110000" y="110000"/>
                                        </p:animScale>
                                      </p:childTnLst>
                                    </p:cTn>
                                  </p:par>
                                  <p:par>
                                    <p:cTn id="102" presetID="8" presetClass="emph" presetSubtype="0" decel="100000" fill="hold" nodeType="withEffect">
                                      <p:stCondLst>
                                        <p:cond delay="1300"/>
                                      </p:stCondLst>
                                      <p:childTnLst>
                                        <p:animRot by="21600000">
                                          <p:cBhvr>
                                            <p:cTn id="103" dur="500" fill="hold"/>
                                            <p:tgtEl>
                                              <p:spTgt spid="398"/>
                                            </p:tgtEl>
                                            <p:attrNameLst>
                                              <p:attrName>r</p:attrName>
                                            </p:attrNameLst>
                                          </p:cBhvr>
                                        </p:animRot>
                                      </p:childTnLst>
                                    </p:cTn>
                                  </p:par>
                                  <p:par>
                                    <p:cTn id="104" presetID="6" presetClass="emph" presetSubtype="0" fill="hold" nodeType="withEffect">
                                      <p:stCondLst>
                                        <p:cond delay="1300"/>
                                      </p:stCondLst>
                                      <p:childTnLst>
                                        <p:animScale>
                                          <p:cBhvr>
                                            <p:cTn id="105" dur="250" fill="hold"/>
                                            <p:tgtEl>
                                              <p:spTgt spid="398"/>
                                            </p:tgtEl>
                                          </p:cBhvr>
                                          <p:by x="91000" y="91000"/>
                                        </p:animScale>
                                      </p:childTnLst>
                                    </p:cTn>
                                  </p:par>
                                  <p:par>
                                    <p:cTn id="106" presetID="23" presetClass="entr" presetSubtype="16" fill="hold" grpId="0" nodeType="withEffect">
                                      <p:stCondLst>
                                        <p:cond delay="1300"/>
                                      </p:stCondLst>
                                      <p:childTnLst>
                                        <p:set>
                                          <p:cBhvr>
                                            <p:cTn id="107" dur="1" fill="hold">
                                              <p:stCondLst>
                                                <p:cond delay="0"/>
                                              </p:stCondLst>
                                            </p:cTn>
                                            <p:tgtEl>
                                              <p:spTgt spid="378"/>
                                            </p:tgtEl>
                                            <p:attrNameLst>
                                              <p:attrName>style.visibility</p:attrName>
                                            </p:attrNameLst>
                                          </p:cBhvr>
                                          <p:to>
                                            <p:strVal val="visible"/>
                                          </p:to>
                                        </p:set>
                                        <p:anim calcmode="lin" valueType="num">
                                          <p:cBhvr>
                                            <p:cTn id="108" dur="250" fill="hold"/>
                                            <p:tgtEl>
                                              <p:spTgt spid="378"/>
                                            </p:tgtEl>
                                            <p:attrNameLst>
                                              <p:attrName>ppt_w</p:attrName>
                                            </p:attrNameLst>
                                          </p:cBhvr>
                                          <p:tavLst>
                                            <p:tav tm="0">
                                              <p:val>
                                                <p:fltVal val="0"/>
                                              </p:val>
                                            </p:tav>
                                            <p:tav tm="100000">
                                              <p:val>
                                                <p:strVal val="#ppt_w"/>
                                              </p:val>
                                            </p:tav>
                                          </p:tavLst>
                                        </p:anim>
                                        <p:anim calcmode="lin" valueType="num">
                                          <p:cBhvr>
                                            <p:cTn id="109" dur="250" fill="hold"/>
                                            <p:tgtEl>
                                              <p:spTgt spid="378"/>
                                            </p:tgtEl>
                                            <p:attrNameLst>
                                              <p:attrName>ppt_h</p:attrName>
                                            </p:attrNameLst>
                                          </p:cBhvr>
                                          <p:tavLst>
                                            <p:tav tm="0">
                                              <p:val>
                                                <p:fltVal val="0"/>
                                              </p:val>
                                            </p:tav>
                                            <p:tav tm="100000">
                                              <p:val>
                                                <p:strVal val="#ppt_h"/>
                                              </p:val>
                                            </p:tav>
                                          </p:tavLst>
                                        </p:anim>
                                      </p:childTnLst>
                                    </p:cTn>
                                  </p:par>
                                  <p:par>
                                    <p:cTn id="110" presetID="6" presetClass="emph" presetSubtype="0" fill="hold" grpId="1" nodeType="withEffect" p14:presetBounceEnd="99000">
                                      <p:stCondLst>
                                        <p:cond delay="1300"/>
                                      </p:stCondLst>
                                      <p:childTnLst>
                                        <p:animScale p14:bounceEnd="99000">
                                          <p:cBhvr>
                                            <p:cTn id="111" dur="1000" fill="hold"/>
                                            <p:tgtEl>
                                              <p:spTgt spid="378"/>
                                            </p:tgtEl>
                                          </p:cBhvr>
                                          <p:by x="110000" y="110000"/>
                                        </p:animScale>
                                      </p:childTnLst>
                                    </p:cTn>
                                  </p:par>
                                  <p:par>
                                    <p:cTn id="112" presetID="6" presetClass="emph" presetSubtype="0" fill="hold" grpId="2" nodeType="withEffect">
                                      <p:stCondLst>
                                        <p:cond delay="1300"/>
                                      </p:stCondLst>
                                      <p:childTnLst>
                                        <p:animScale>
                                          <p:cBhvr>
                                            <p:cTn id="113" dur="250" fill="hold"/>
                                            <p:tgtEl>
                                              <p:spTgt spid="378"/>
                                            </p:tgtEl>
                                          </p:cBhvr>
                                          <p:by x="91000" y="91000"/>
                                        </p:animScale>
                                      </p:childTnLst>
                                    </p:cTn>
                                  </p:par>
                                  <p:par>
                                    <p:cTn id="114" presetID="22" presetClass="entr" presetSubtype="1" fill="hold" nodeType="withEffect">
                                      <p:stCondLst>
                                        <p:cond delay="1300"/>
                                      </p:stCondLst>
                                      <p:childTnLst>
                                        <p:set>
                                          <p:cBhvr>
                                            <p:cTn id="115" dur="1" fill="hold">
                                              <p:stCondLst>
                                                <p:cond delay="0"/>
                                              </p:stCondLst>
                                            </p:cTn>
                                            <p:tgtEl>
                                              <p:spTgt spid="399"/>
                                            </p:tgtEl>
                                            <p:attrNameLst>
                                              <p:attrName>style.visibility</p:attrName>
                                            </p:attrNameLst>
                                          </p:cBhvr>
                                          <p:to>
                                            <p:strVal val="visible"/>
                                          </p:to>
                                        </p:set>
                                        <p:animEffect transition="in" filter="wipe(up)">
                                          <p:cBhvr>
                                            <p:cTn id="116" dur="250"/>
                                            <p:tgtEl>
                                              <p:spTgt spid="399"/>
                                            </p:tgtEl>
                                          </p:cBhvr>
                                        </p:animEffect>
                                      </p:childTnLst>
                                    </p:cTn>
                                  </p:par>
                                  <p:par>
                                    <p:cTn id="117" presetID="42" presetClass="path" presetSubtype="0" decel="100000" fill="hold" nodeType="withEffect">
                                      <p:stCondLst>
                                        <p:cond delay="1300"/>
                                      </p:stCondLst>
                                      <p:childTnLst>
                                        <p:animMotion origin="layout" path="M -4.375E-6 0.14838 L -4.375E-6 -1.85185E-6 " pathEditMode="relative" rAng="0" ptsTypes="AA">
                                          <p:cBhvr>
                                            <p:cTn id="118" dur="500" fill="hold"/>
                                            <p:tgtEl>
                                              <p:spTgt spid="399"/>
                                            </p:tgtEl>
                                            <p:attrNameLst>
                                              <p:attrName>ppt_x</p:attrName>
                                              <p:attrName>ppt_y</p:attrName>
                                            </p:attrNameLst>
                                          </p:cBhvr>
                                          <p:rCtr x="0" y="-7384"/>
                                        </p:animMotion>
                                      </p:childTnLst>
                                    </p:cTn>
                                  </p:par>
                                  <p:par>
                                    <p:cTn id="119" presetID="23" presetClass="entr" presetSubtype="16" fill="hold" grpId="0" nodeType="withEffect">
                                      <p:stCondLst>
                                        <p:cond delay="1500"/>
                                      </p:stCondLst>
                                      <p:childTnLst>
                                        <p:set>
                                          <p:cBhvr>
                                            <p:cTn id="120" dur="1" fill="hold">
                                              <p:stCondLst>
                                                <p:cond delay="0"/>
                                              </p:stCondLst>
                                            </p:cTn>
                                            <p:tgtEl>
                                              <p:spTgt spid="395"/>
                                            </p:tgtEl>
                                            <p:attrNameLst>
                                              <p:attrName>style.visibility</p:attrName>
                                            </p:attrNameLst>
                                          </p:cBhvr>
                                          <p:to>
                                            <p:strVal val="visible"/>
                                          </p:to>
                                        </p:set>
                                        <p:anim calcmode="lin" valueType="num">
                                          <p:cBhvr>
                                            <p:cTn id="121" dur="250" fill="hold"/>
                                            <p:tgtEl>
                                              <p:spTgt spid="395"/>
                                            </p:tgtEl>
                                            <p:attrNameLst>
                                              <p:attrName>ppt_w</p:attrName>
                                            </p:attrNameLst>
                                          </p:cBhvr>
                                          <p:tavLst>
                                            <p:tav tm="0">
                                              <p:val>
                                                <p:fltVal val="0"/>
                                              </p:val>
                                            </p:tav>
                                            <p:tav tm="100000">
                                              <p:val>
                                                <p:strVal val="#ppt_w"/>
                                              </p:val>
                                            </p:tav>
                                          </p:tavLst>
                                        </p:anim>
                                        <p:anim calcmode="lin" valueType="num">
                                          <p:cBhvr>
                                            <p:cTn id="122" dur="250" fill="hold"/>
                                            <p:tgtEl>
                                              <p:spTgt spid="395"/>
                                            </p:tgtEl>
                                            <p:attrNameLst>
                                              <p:attrName>ppt_h</p:attrName>
                                            </p:attrNameLst>
                                          </p:cBhvr>
                                          <p:tavLst>
                                            <p:tav tm="0">
                                              <p:val>
                                                <p:fltVal val="0"/>
                                              </p:val>
                                            </p:tav>
                                            <p:tav tm="100000">
                                              <p:val>
                                                <p:strVal val="#ppt_h"/>
                                              </p:val>
                                            </p:tav>
                                          </p:tavLst>
                                        </p:anim>
                                      </p:childTnLst>
                                    </p:cTn>
                                  </p:par>
                                  <p:par>
                                    <p:cTn id="123" presetID="6" presetClass="emph" presetSubtype="0" fill="hold" grpId="1" nodeType="withEffect" p14:presetBounceEnd="99000">
                                      <p:stCondLst>
                                        <p:cond delay="1500"/>
                                      </p:stCondLst>
                                      <p:childTnLst>
                                        <p:animScale p14:bounceEnd="99000">
                                          <p:cBhvr>
                                            <p:cTn id="124" dur="1000" fill="hold"/>
                                            <p:tgtEl>
                                              <p:spTgt spid="395"/>
                                            </p:tgtEl>
                                          </p:cBhvr>
                                          <p:by x="110000" y="110000"/>
                                        </p:animScale>
                                      </p:childTnLst>
                                    </p:cTn>
                                  </p:par>
                                  <p:par>
                                    <p:cTn id="125" presetID="6" presetClass="emph" presetSubtype="0" fill="hold" grpId="2" nodeType="withEffect">
                                      <p:stCondLst>
                                        <p:cond delay="1500"/>
                                      </p:stCondLst>
                                      <p:childTnLst>
                                        <p:animScale>
                                          <p:cBhvr>
                                            <p:cTn id="126" dur="250" fill="hold"/>
                                            <p:tgtEl>
                                              <p:spTgt spid="395"/>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animBg="1"/>
          <p:bldP spid="250" grpId="1" animBg="1"/>
          <p:bldP spid="250" grpId="2" animBg="1"/>
          <p:bldP spid="395" grpId="0" animBg="1"/>
          <p:bldP spid="395" grpId="1" animBg="1"/>
          <p:bldP spid="395" grpId="2" animBg="1"/>
          <p:bldP spid="370" grpId="0" animBg="1"/>
          <p:bldP spid="370" grpId="1" animBg="1"/>
          <p:bldP spid="370" grpId="2" animBg="1"/>
          <p:bldP spid="371" grpId="0" animBg="1"/>
          <p:bldP spid="371" grpId="1" animBg="1"/>
          <p:bldP spid="371" grpId="2" animBg="1"/>
          <p:bldP spid="378" grpId="0" animBg="1"/>
          <p:bldP spid="378" grpId="1" animBg="1"/>
          <p:bldP spid="378"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nodeType="withEffect">
                                      <p:stCondLst>
                                        <p:cond delay="600"/>
                                      </p:stCondLst>
                                      <p:childTnLst>
                                        <p:set>
                                          <p:cBhvr>
                                            <p:cTn id="53" dur="1" fill="hold">
                                              <p:stCondLst>
                                                <p:cond delay="0"/>
                                              </p:stCondLst>
                                            </p:cTn>
                                            <p:tgtEl>
                                              <p:spTgt spid="397"/>
                                            </p:tgtEl>
                                            <p:attrNameLst>
                                              <p:attrName>style.visibility</p:attrName>
                                            </p:attrNameLst>
                                          </p:cBhvr>
                                          <p:to>
                                            <p:strVal val="visible"/>
                                          </p:to>
                                        </p:set>
                                        <p:anim calcmode="lin" valueType="num">
                                          <p:cBhvr>
                                            <p:cTn id="54" dur="200" fill="hold"/>
                                            <p:tgtEl>
                                              <p:spTgt spid="397"/>
                                            </p:tgtEl>
                                            <p:attrNameLst>
                                              <p:attrName>ppt_w</p:attrName>
                                            </p:attrNameLst>
                                          </p:cBhvr>
                                          <p:tavLst>
                                            <p:tav tm="0">
                                              <p:val>
                                                <p:fltVal val="0"/>
                                              </p:val>
                                            </p:tav>
                                            <p:tav tm="100000">
                                              <p:val>
                                                <p:strVal val="#ppt_w"/>
                                              </p:val>
                                            </p:tav>
                                          </p:tavLst>
                                        </p:anim>
                                        <p:anim calcmode="lin" valueType="num">
                                          <p:cBhvr>
                                            <p:cTn id="55" dur="200" fill="hold"/>
                                            <p:tgtEl>
                                              <p:spTgt spid="397"/>
                                            </p:tgtEl>
                                            <p:attrNameLst>
                                              <p:attrName>ppt_h</p:attrName>
                                            </p:attrNameLst>
                                          </p:cBhvr>
                                          <p:tavLst>
                                            <p:tav tm="0">
                                              <p:val>
                                                <p:fltVal val="0"/>
                                              </p:val>
                                            </p:tav>
                                            <p:tav tm="100000">
                                              <p:val>
                                                <p:strVal val="#ppt_h"/>
                                              </p:val>
                                            </p:tav>
                                          </p:tavLst>
                                        </p:anim>
                                      </p:childTnLst>
                                    </p:cTn>
                                  </p:par>
                                  <p:par>
                                    <p:cTn id="56" presetID="6" presetClass="emph" presetSubtype="0" fill="hold" nodeType="withEffect">
                                      <p:stCondLst>
                                        <p:cond delay="600"/>
                                      </p:stCondLst>
                                      <p:childTnLst>
                                        <p:animScale>
                                          <p:cBhvr>
                                            <p:cTn id="57" dur="1000" fill="hold"/>
                                            <p:tgtEl>
                                              <p:spTgt spid="397"/>
                                            </p:tgtEl>
                                          </p:cBhvr>
                                          <p:by x="110000" y="110000"/>
                                        </p:animScale>
                                      </p:childTnLst>
                                    </p:cTn>
                                  </p:par>
                                  <p:par>
                                    <p:cTn id="58" presetID="64" presetClass="path" presetSubtype="0" decel="100000" fill="hold" nodeType="withEffect">
                                      <p:stCondLst>
                                        <p:cond delay="600"/>
                                      </p:stCondLst>
                                      <p:childTnLst>
                                        <p:animMotion origin="layout" path="M -8.33333E-7 0.43657 L -8.33333E-7 4.81481E-6 " pathEditMode="relative" rAng="0" ptsTypes="AA">
                                          <p:cBhvr>
                                            <p:cTn id="59" dur="250" fill="hold"/>
                                            <p:tgtEl>
                                              <p:spTgt spid="397"/>
                                            </p:tgtEl>
                                            <p:attrNameLst>
                                              <p:attrName>ppt_x</p:attrName>
                                              <p:attrName>ppt_y</p:attrName>
                                            </p:attrNameLst>
                                          </p:cBhvr>
                                          <p:rCtr x="0" y="-21829"/>
                                        </p:animMotion>
                                      </p:childTnLst>
                                    </p:cTn>
                                  </p:par>
                                  <p:par>
                                    <p:cTn id="60" presetID="6" presetClass="emph" presetSubtype="0" accel="50000" decel="50000" fill="hold" nodeType="withEffect">
                                      <p:stCondLst>
                                        <p:cond delay="600"/>
                                      </p:stCondLst>
                                      <p:childTnLst>
                                        <p:animScale>
                                          <p:cBhvr>
                                            <p:cTn id="61" dur="250" fill="hold"/>
                                            <p:tgtEl>
                                              <p:spTgt spid="397"/>
                                            </p:tgtEl>
                                          </p:cBhvr>
                                          <p:by x="91000" y="91000"/>
                                        </p:animScale>
                                      </p:childTnLst>
                                    </p:cTn>
                                  </p:par>
                                  <p:par>
                                    <p:cTn id="62" presetID="23" presetClass="entr" presetSubtype="16" fill="hold" nodeType="withEffect">
                                      <p:stCondLst>
                                        <p:cond delay="900"/>
                                      </p:stCondLst>
                                      <p:childTnLst>
                                        <p:set>
                                          <p:cBhvr>
                                            <p:cTn id="63" dur="1" fill="hold">
                                              <p:stCondLst>
                                                <p:cond delay="0"/>
                                              </p:stCondLst>
                                            </p:cTn>
                                            <p:tgtEl>
                                              <p:spTgt spid="396"/>
                                            </p:tgtEl>
                                            <p:attrNameLst>
                                              <p:attrName>style.visibility</p:attrName>
                                            </p:attrNameLst>
                                          </p:cBhvr>
                                          <p:to>
                                            <p:strVal val="visible"/>
                                          </p:to>
                                        </p:set>
                                        <p:anim calcmode="lin" valueType="num">
                                          <p:cBhvr>
                                            <p:cTn id="64" dur="200" fill="hold"/>
                                            <p:tgtEl>
                                              <p:spTgt spid="396"/>
                                            </p:tgtEl>
                                            <p:attrNameLst>
                                              <p:attrName>ppt_w</p:attrName>
                                            </p:attrNameLst>
                                          </p:cBhvr>
                                          <p:tavLst>
                                            <p:tav tm="0">
                                              <p:val>
                                                <p:fltVal val="0"/>
                                              </p:val>
                                            </p:tav>
                                            <p:tav tm="100000">
                                              <p:val>
                                                <p:strVal val="#ppt_w"/>
                                              </p:val>
                                            </p:tav>
                                          </p:tavLst>
                                        </p:anim>
                                        <p:anim calcmode="lin" valueType="num">
                                          <p:cBhvr>
                                            <p:cTn id="65" dur="200" fill="hold"/>
                                            <p:tgtEl>
                                              <p:spTgt spid="396"/>
                                            </p:tgtEl>
                                            <p:attrNameLst>
                                              <p:attrName>ppt_h</p:attrName>
                                            </p:attrNameLst>
                                          </p:cBhvr>
                                          <p:tavLst>
                                            <p:tav tm="0">
                                              <p:val>
                                                <p:fltVal val="0"/>
                                              </p:val>
                                            </p:tav>
                                            <p:tav tm="100000">
                                              <p:val>
                                                <p:strVal val="#ppt_h"/>
                                              </p:val>
                                            </p:tav>
                                          </p:tavLst>
                                        </p:anim>
                                      </p:childTnLst>
                                    </p:cTn>
                                  </p:par>
                                  <p:par>
                                    <p:cTn id="66" presetID="6" presetClass="emph" presetSubtype="0" fill="hold" nodeType="withEffect">
                                      <p:stCondLst>
                                        <p:cond delay="900"/>
                                      </p:stCondLst>
                                      <p:childTnLst>
                                        <p:animScale>
                                          <p:cBhvr>
                                            <p:cTn id="67" dur="1000" fill="hold"/>
                                            <p:tgtEl>
                                              <p:spTgt spid="396"/>
                                            </p:tgtEl>
                                          </p:cBhvr>
                                          <p:by x="110000" y="110000"/>
                                        </p:animScale>
                                      </p:childTnLst>
                                    </p:cTn>
                                  </p:par>
                                  <p:par>
                                    <p:cTn id="68" presetID="64" presetClass="path" presetSubtype="0" decel="100000" fill="hold" nodeType="withEffect">
                                      <p:stCondLst>
                                        <p:cond delay="900"/>
                                      </p:stCondLst>
                                      <p:childTnLst>
                                        <p:animMotion origin="layout" path="M -8.33333E-7 0.43657 L -8.33333E-7 4.81481E-6 " pathEditMode="relative" rAng="0" ptsTypes="AA">
                                          <p:cBhvr>
                                            <p:cTn id="69" dur="250" fill="hold"/>
                                            <p:tgtEl>
                                              <p:spTgt spid="396"/>
                                            </p:tgtEl>
                                            <p:attrNameLst>
                                              <p:attrName>ppt_x</p:attrName>
                                              <p:attrName>ppt_y</p:attrName>
                                            </p:attrNameLst>
                                          </p:cBhvr>
                                          <p:rCtr x="0" y="-21829"/>
                                        </p:animMotion>
                                      </p:childTnLst>
                                    </p:cTn>
                                  </p:par>
                                  <p:par>
                                    <p:cTn id="70" presetID="6" presetClass="emph" presetSubtype="0" accel="50000" decel="50000" fill="hold" nodeType="withEffect">
                                      <p:stCondLst>
                                        <p:cond delay="900"/>
                                      </p:stCondLst>
                                      <p:childTnLst>
                                        <p:animScale>
                                          <p:cBhvr>
                                            <p:cTn id="71" dur="250" fill="hold"/>
                                            <p:tgtEl>
                                              <p:spTgt spid="396"/>
                                            </p:tgtEl>
                                          </p:cBhvr>
                                          <p:by x="91000" y="91000"/>
                                        </p:animScale>
                                      </p:childTnLst>
                                    </p:cTn>
                                  </p:par>
                                  <p:par>
                                    <p:cTn id="72" presetID="23" presetClass="entr" presetSubtype="16" fill="hold" grpId="0" nodeType="withEffect">
                                      <p:stCondLst>
                                        <p:cond delay="1000"/>
                                      </p:stCondLst>
                                      <p:childTnLst>
                                        <p:set>
                                          <p:cBhvr>
                                            <p:cTn id="73" dur="1" fill="hold">
                                              <p:stCondLst>
                                                <p:cond delay="0"/>
                                              </p:stCondLst>
                                            </p:cTn>
                                            <p:tgtEl>
                                              <p:spTgt spid="250"/>
                                            </p:tgtEl>
                                            <p:attrNameLst>
                                              <p:attrName>style.visibility</p:attrName>
                                            </p:attrNameLst>
                                          </p:cBhvr>
                                          <p:to>
                                            <p:strVal val="visible"/>
                                          </p:to>
                                        </p:set>
                                        <p:anim calcmode="lin" valueType="num">
                                          <p:cBhvr>
                                            <p:cTn id="74" dur="250" fill="hold"/>
                                            <p:tgtEl>
                                              <p:spTgt spid="250"/>
                                            </p:tgtEl>
                                            <p:attrNameLst>
                                              <p:attrName>ppt_w</p:attrName>
                                            </p:attrNameLst>
                                          </p:cBhvr>
                                          <p:tavLst>
                                            <p:tav tm="0">
                                              <p:val>
                                                <p:fltVal val="0"/>
                                              </p:val>
                                            </p:tav>
                                            <p:tav tm="100000">
                                              <p:val>
                                                <p:strVal val="#ppt_w"/>
                                              </p:val>
                                            </p:tav>
                                          </p:tavLst>
                                        </p:anim>
                                        <p:anim calcmode="lin" valueType="num">
                                          <p:cBhvr>
                                            <p:cTn id="75" dur="250" fill="hold"/>
                                            <p:tgtEl>
                                              <p:spTgt spid="250"/>
                                            </p:tgtEl>
                                            <p:attrNameLst>
                                              <p:attrName>ppt_h</p:attrName>
                                            </p:attrNameLst>
                                          </p:cBhvr>
                                          <p:tavLst>
                                            <p:tav tm="0">
                                              <p:val>
                                                <p:fltVal val="0"/>
                                              </p:val>
                                            </p:tav>
                                            <p:tav tm="100000">
                                              <p:val>
                                                <p:strVal val="#ppt_h"/>
                                              </p:val>
                                            </p:tav>
                                          </p:tavLst>
                                        </p:anim>
                                      </p:childTnLst>
                                    </p:cTn>
                                  </p:par>
                                  <p:par>
                                    <p:cTn id="76" presetID="6" presetClass="emph" presetSubtype="0" fill="hold" grpId="1" nodeType="withEffect">
                                      <p:stCondLst>
                                        <p:cond delay="1000"/>
                                      </p:stCondLst>
                                      <p:childTnLst>
                                        <p:animScale>
                                          <p:cBhvr>
                                            <p:cTn id="77" dur="1000" fill="hold"/>
                                            <p:tgtEl>
                                              <p:spTgt spid="250"/>
                                            </p:tgtEl>
                                          </p:cBhvr>
                                          <p:by x="110000" y="110000"/>
                                        </p:animScale>
                                      </p:childTnLst>
                                    </p:cTn>
                                  </p:par>
                                  <p:par>
                                    <p:cTn id="78" presetID="6" presetClass="emph" presetSubtype="0" fill="hold" grpId="2" nodeType="withEffect">
                                      <p:stCondLst>
                                        <p:cond delay="1000"/>
                                      </p:stCondLst>
                                      <p:childTnLst>
                                        <p:animScale>
                                          <p:cBhvr>
                                            <p:cTn id="79" dur="250" fill="hold"/>
                                            <p:tgtEl>
                                              <p:spTgt spid="250"/>
                                            </p:tgtEl>
                                          </p:cBhvr>
                                          <p:by x="91000" y="91000"/>
                                        </p:animScale>
                                      </p:childTnLst>
                                    </p:cTn>
                                  </p:par>
                                  <p:par>
                                    <p:cTn id="80" presetID="23" presetClass="entr" presetSubtype="16" fill="hold" grpId="0" nodeType="withEffect">
                                      <p:stCondLst>
                                        <p:cond delay="1100"/>
                                      </p:stCondLst>
                                      <p:childTnLst>
                                        <p:set>
                                          <p:cBhvr>
                                            <p:cTn id="81" dur="1" fill="hold">
                                              <p:stCondLst>
                                                <p:cond delay="0"/>
                                              </p:stCondLst>
                                            </p:cTn>
                                            <p:tgtEl>
                                              <p:spTgt spid="370"/>
                                            </p:tgtEl>
                                            <p:attrNameLst>
                                              <p:attrName>style.visibility</p:attrName>
                                            </p:attrNameLst>
                                          </p:cBhvr>
                                          <p:to>
                                            <p:strVal val="visible"/>
                                          </p:to>
                                        </p:set>
                                        <p:anim calcmode="lin" valueType="num">
                                          <p:cBhvr>
                                            <p:cTn id="82" dur="250" fill="hold"/>
                                            <p:tgtEl>
                                              <p:spTgt spid="370"/>
                                            </p:tgtEl>
                                            <p:attrNameLst>
                                              <p:attrName>ppt_w</p:attrName>
                                            </p:attrNameLst>
                                          </p:cBhvr>
                                          <p:tavLst>
                                            <p:tav tm="0">
                                              <p:val>
                                                <p:fltVal val="0"/>
                                              </p:val>
                                            </p:tav>
                                            <p:tav tm="100000">
                                              <p:val>
                                                <p:strVal val="#ppt_w"/>
                                              </p:val>
                                            </p:tav>
                                          </p:tavLst>
                                        </p:anim>
                                        <p:anim calcmode="lin" valueType="num">
                                          <p:cBhvr>
                                            <p:cTn id="83" dur="250" fill="hold"/>
                                            <p:tgtEl>
                                              <p:spTgt spid="370"/>
                                            </p:tgtEl>
                                            <p:attrNameLst>
                                              <p:attrName>ppt_h</p:attrName>
                                            </p:attrNameLst>
                                          </p:cBhvr>
                                          <p:tavLst>
                                            <p:tav tm="0">
                                              <p:val>
                                                <p:fltVal val="0"/>
                                              </p:val>
                                            </p:tav>
                                            <p:tav tm="100000">
                                              <p:val>
                                                <p:strVal val="#ppt_h"/>
                                              </p:val>
                                            </p:tav>
                                          </p:tavLst>
                                        </p:anim>
                                      </p:childTnLst>
                                    </p:cTn>
                                  </p:par>
                                  <p:par>
                                    <p:cTn id="84" presetID="6" presetClass="emph" presetSubtype="0" fill="hold" grpId="1" nodeType="withEffect">
                                      <p:stCondLst>
                                        <p:cond delay="1100"/>
                                      </p:stCondLst>
                                      <p:childTnLst>
                                        <p:animScale>
                                          <p:cBhvr>
                                            <p:cTn id="85" dur="1000" fill="hold"/>
                                            <p:tgtEl>
                                              <p:spTgt spid="370"/>
                                            </p:tgtEl>
                                          </p:cBhvr>
                                          <p:by x="110000" y="110000"/>
                                        </p:animScale>
                                      </p:childTnLst>
                                    </p:cTn>
                                  </p:par>
                                  <p:par>
                                    <p:cTn id="86" presetID="6" presetClass="emph" presetSubtype="0" fill="hold" grpId="2" nodeType="withEffect">
                                      <p:stCondLst>
                                        <p:cond delay="1100"/>
                                      </p:stCondLst>
                                      <p:childTnLst>
                                        <p:animScale>
                                          <p:cBhvr>
                                            <p:cTn id="87" dur="250" fill="hold"/>
                                            <p:tgtEl>
                                              <p:spTgt spid="370"/>
                                            </p:tgtEl>
                                          </p:cBhvr>
                                          <p:by x="91000" y="91000"/>
                                        </p:animScale>
                                      </p:childTnLst>
                                    </p:cTn>
                                  </p:par>
                                  <p:par>
                                    <p:cTn id="88" presetID="23" presetClass="entr" presetSubtype="16" fill="hold" grpId="0" nodeType="withEffect">
                                      <p:stCondLst>
                                        <p:cond delay="1200"/>
                                      </p:stCondLst>
                                      <p:childTnLst>
                                        <p:set>
                                          <p:cBhvr>
                                            <p:cTn id="89" dur="1" fill="hold">
                                              <p:stCondLst>
                                                <p:cond delay="0"/>
                                              </p:stCondLst>
                                            </p:cTn>
                                            <p:tgtEl>
                                              <p:spTgt spid="371"/>
                                            </p:tgtEl>
                                            <p:attrNameLst>
                                              <p:attrName>style.visibility</p:attrName>
                                            </p:attrNameLst>
                                          </p:cBhvr>
                                          <p:to>
                                            <p:strVal val="visible"/>
                                          </p:to>
                                        </p:set>
                                        <p:anim calcmode="lin" valueType="num">
                                          <p:cBhvr>
                                            <p:cTn id="90" dur="250" fill="hold"/>
                                            <p:tgtEl>
                                              <p:spTgt spid="371"/>
                                            </p:tgtEl>
                                            <p:attrNameLst>
                                              <p:attrName>ppt_w</p:attrName>
                                            </p:attrNameLst>
                                          </p:cBhvr>
                                          <p:tavLst>
                                            <p:tav tm="0">
                                              <p:val>
                                                <p:fltVal val="0"/>
                                              </p:val>
                                            </p:tav>
                                            <p:tav tm="100000">
                                              <p:val>
                                                <p:strVal val="#ppt_w"/>
                                              </p:val>
                                            </p:tav>
                                          </p:tavLst>
                                        </p:anim>
                                        <p:anim calcmode="lin" valueType="num">
                                          <p:cBhvr>
                                            <p:cTn id="91" dur="250" fill="hold"/>
                                            <p:tgtEl>
                                              <p:spTgt spid="371"/>
                                            </p:tgtEl>
                                            <p:attrNameLst>
                                              <p:attrName>ppt_h</p:attrName>
                                            </p:attrNameLst>
                                          </p:cBhvr>
                                          <p:tavLst>
                                            <p:tav tm="0">
                                              <p:val>
                                                <p:fltVal val="0"/>
                                              </p:val>
                                            </p:tav>
                                            <p:tav tm="100000">
                                              <p:val>
                                                <p:strVal val="#ppt_h"/>
                                              </p:val>
                                            </p:tav>
                                          </p:tavLst>
                                        </p:anim>
                                      </p:childTnLst>
                                    </p:cTn>
                                  </p:par>
                                  <p:par>
                                    <p:cTn id="92" presetID="6" presetClass="emph" presetSubtype="0" fill="hold" grpId="1" nodeType="withEffect">
                                      <p:stCondLst>
                                        <p:cond delay="1200"/>
                                      </p:stCondLst>
                                      <p:childTnLst>
                                        <p:animScale>
                                          <p:cBhvr>
                                            <p:cTn id="93" dur="1000" fill="hold"/>
                                            <p:tgtEl>
                                              <p:spTgt spid="371"/>
                                            </p:tgtEl>
                                          </p:cBhvr>
                                          <p:by x="110000" y="110000"/>
                                        </p:animScale>
                                      </p:childTnLst>
                                    </p:cTn>
                                  </p:par>
                                  <p:par>
                                    <p:cTn id="94" presetID="6" presetClass="emph" presetSubtype="0" fill="hold" grpId="2" nodeType="withEffect">
                                      <p:stCondLst>
                                        <p:cond delay="1200"/>
                                      </p:stCondLst>
                                      <p:childTnLst>
                                        <p:animScale>
                                          <p:cBhvr>
                                            <p:cTn id="95" dur="250" fill="hold"/>
                                            <p:tgtEl>
                                              <p:spTgt spid="371"/>
                                            </p:tgtEl>
                                          </p:cBhvr>
                                          <p:by x="91000" y="91000"/>
                                        </p:animScale>
                                      </p:childTnLst>
                                    </p:cTn>
                                  </p:par>
                                  <p:par>
                                    <p:cTn id="96" presetID="23" presetClass="entr" presetSubtype="16" fill="hold" nodeType="withEffect">
                                      <p:stCondLst>
                                        <p:cond delay="1300"/>
                                      </p:stCondLst>
                                      <p:childTnLst>
                                        <p:set>
                                          <p:cBhvr>
                                            <p:cTn id="97" dur="1" fill="hold">
                                              <p:stCondLst>
                                                <p:cond delay="0"/>
                                              </p:stCondLst>
                                            </p:cTn>
                                            <p:tgtEl>
                                              <p:spTgt spid="398"/>
                                            </p:tgtEl>
                                            <p:attrNameLst>
                                              <p:attrName>style.visibility</p:attrName>
                                            </p:attrNameLst>
                                          </p:cBhvr>
                                          <p:to>
                                            <p:strVal val="visible"/>
                                          </p:to>
                                        </p:set>
                                        <p:anim calcmode="lin" valueType="num">
                                          <p:cBhvr>
                                            <p:cTn id="98" dur="250" fill="hold"/>
                                            <p:tgtEl>
                                              <p:spTgt spid="398"/>
                                            </p:tgtEl>
                                            <p:attrNameLst>
                                              <p:attrName>ppt_w</p:attrName>
                                            </p:attrNameLst>
                                          </p:cBhvr>
                                          <p:tavLst>
                                            <p:tav tm="0">
                                              <p:val>
                                                <p:fltVal val="0"/>
                                              </p:val>
                                            </p:tav>
                                            <p:tav tm="100000">
                                              <p:val>
                                                <p:strVal val="#ppt_w"/>
                                              </p:val>
                                            </p:tav>
                                          </p:tavLst>
                                        </p:anim>
                                        <p:anim calcmode="lin" valueType="num">
                                          <p:cBhvr>
                                            <p:cTn id="99" dur="250" fill="hold"/>
                                            <p:tgtEl>
                                              <p:spTgt spid="398"/>
                                            </p:tgtEl>
                                            <p:attrNameLst>
                                              <p:attrName>ppt_h</p:attrName>
                                            </p:attrNameLst>
                                          </p:cBhvr>
                                          <p:tavLst>
                                            <p:tav tm="0">
                                              <p:val>
                                                <p:fltVal val="0"/>
                                              </p:val>
                                            </p:tav>
                                            <p:tav tm="100000">
                                              <p:val>
                                                <p:strVal val="#ppt_h"/>
                                              </p:val>
                                            </p:tav>
                                          </p:tavLst>
                                        </p:anim>
                                      </p:childTnLst>
                                    </p:cTn>
                                  </p:par>
                                  <p:par>
                                    <p:cTn id="100" presetID="6" presetClass="emph" presetSubtype="0" fill="hold" nodeType="withEffect">
                                      <p:stCondLst>
                                        <p:cond delay="1300"/>
                                      </p:stCondLst>
                                      <p:childTnLst>
                                        <p:animScale>
                                          <p:cBhvr>
                                            <p:cTn id="101" dur="1000" fill="hold"/>
                                            <p:tgtEl>
                                              <p:spTgt spid="398"/>
                                            </p:tgtEl>
                                          </p:cBhvr>
                                          <p:by x="110000" y="110000"/>
                                        </p:animScale>
                                      </p:childTnLst>
                                    </p:cTn>
                                  </p:par>
                                  <p:par>
                                    <p:cTn id="102" presetID="8" presetClass="emph" presetSubtype="0" decel="100000" fill="hold" nodeType="withEffect">
                                      <p:stCondLst>
                                        <p:cond delay="1300"/>
                                      </p:stCondLst>
                                      <p:childTnLst>
                                        <p:animRot by="21600000">
                                          <p:cBhvr>
                                            <p:cTn id="103" dur="500" fill="hold"/>
                                            <p:tgtEl>
                                              <p:spTgt spid="398"/>
                                            </p:tgtEl>
                                            <p:attrNameLst>
                                              <p:attrName>r</p:attrName>
                                            </p:attrNameLst>
                                          </p:cBhvr>
                                        </p:animRot>
                                      </p:childTnLst>
                                    </p:cTn>
                                  </p:par>
                                  <p:par>
                                    <p:cTn id="104" presetID="6" presetClass="emph" presetSubtype="0" fill="hold" nodeType="withEffect">
                                      <p:stCondLst>
                                        <p:cond delay="1300"/>
                                      </p:stCondLst>
                                      <p:childTnLst>
                                        <p:animScale>
                                          <p:cBhvr>
                                            <p:cTn id="105" dur="250" fill="hold"/>
                                            <p:tgtEl>
                                              <p:spTgt spid="398"/>
                                            </p:tgtEl>
                                          </p:cBhvr>
                                          <p:by x="91000" y="91000"/>
                                        </p:animScale>
                                      </p:childTnLst>
                                    </p:cTn>
                                  </p:par>
                                  <p:par>
                                    <p:cTn id="106" presetID="23" presetClass="entr" presetSubtype="16" fill="hold" grpId="0" nodeType="withEffect">
                                      <p:stCondLst>
                                        <p:cond delay="1300"/>
                                      </p:stCondLst>
                                      <p:childTnLst>
                                        <p:set>
                                          <p:cBhvr>
                                            <p:cTn id="107" dur="1" fill="hold">
                                              <p:stCondLst>
                                                <p:cond delay="0"/>
                                              </p:stCondLst>
                                            </p:cTn>
                                            <p:tgtEl>
                                              <p:spTgt spid="378"/>
                                            </p:tgtEl>
                                            <p:attrNameLst>
                                              <p:attrName>style.visibility</p:attrName>
                                            </p:attrNameLst>
                                          </p:cBhvr>
                                          <p:to>
                                            <p:strVal val="visible"/>
                                          </p:to>
                                        </p:set>
                                        <p:anim calcmode="lin" valueType="num">
                                          <p:cBhvr>
                                            <p:cTn id="108" dur="250" fill="hold"/>
                                            <p:tgtEl>
                                              <p:spTgt spid="378"/>
                                            </p:tgtEl>
                                            <p:attrNameLst>
                                              <p:attrName>ppt_w</p:attrName>
                                            </p:attrNameLst>
                                          </p:cBhvr>
                                          <p:tavLst>
                                            <p:tav tm="0">
                                              <p:val>
                                                <p:fltVal val="0"/>
                                              </p:val>
                                            </p:tav>
                                            <p:tav tm="100000">
                                              <p:val>
                                                <p:strVal val="#ppt_w"/>
                                              </p:val>
                                            </p:tav>
                                          </p:tavLst>
                                        </p:anim>
                                        <p:anim calcmode="lin" valueType="num">
                                          <p:cBhvr>
                                            <p:cTn id="109" dur="250" fill="hold"/>
                                            <p:tgtEl>
                                              <p:spTgt spid="378"/>
                                            </p:tgtEl>
                                            <p:attrNameLst>
                                              <p:attrName>ppt_h</p:attrName>
                                            </p:attrNameLst>
                                          </p:cBhvr>
                                          <p:tavLst>
                                            <p:tav tm="0">
                                              <p:val>
                                                <p:fltVal val="0"/>
                                              </p:val>
                                            </p:tav>
                                            <p:tav tm="100000">
                                              <p:val>
                                                <p:strVal val="#ppt_h"/>
                                              </p:val>
                                            </p:tav>
                                          </p:tavLst>
                                        </p:anim>
                                      </p:childTnLst>
                                    </p:cTn>
                                  </p:par>
                                  <p:par>
                                    <p:cTn id="110" presetID="6" presetClass="emph" presetSubtype="0" fill="hold" grpId="1" nodeType="withEffect">
                                      <p:stCondLst>
                                        <p:cond delay="1300"/>
                                      </p:stCondLst>
                                      <p:childTnLst>
                                        <p:animScale>
                                          <p:cBhvr>
                                            <p:cTn id="111" dur="1000" fill="hold"/>
                                            <p:tgtEl>
                                              <p:spTgt spid="378"/>
                                            </p:tgtEl>
                                          </p:cBhvr>
                                          <p:by x="110000" y="110000"/>
                                        </p:animScale>
                                      </p:childTnLst>
                                    </p:cTn>
                                  </p:par>
                                  <p:par>
                                    <p:cTn id="112" presetID="6" presetClass="emph" presetSubtype="0" fill="hold" grpId="2" nodeType="withEffect">
                                      <p:stCondLst>
                                        <p:cond delay="1300"/>
                                      </p:stCondLst>
                                      <p:childTnLst>
                                        <p:animScale>
                                          <p:cBhvr>
                                            <p:cTn id="113" dur="250" fill="hold"/>
                                            <p:tgtEl>
                                              <p:spTgt spid="378"/>
                                            </p:tgtEl>
                                          </p:cBhvr>
                                          <p:by x="91000" y="91000"/>
                                        </p:animScale>
                                      </p:childTnLst>
                                    </p:cTn>
                                  </p:par>
                                  <p:par>
                                    <p:cTn id="114" presetID="22" presetClass="entr" presetSubtype="1" fill="hold" nodeType="withEffect">
                                      <p:stCondLst>
                                        <p:cond delay="1300"/>
                                      </p:stCondLst>
                                      <p:childTnLst>
                                        <p:set>
                                          <p:cBhvr>
                                            <p:cTn id="115" dur="1" fill="hold">
                                              <p:stCondLst>
                                                <p:cond delay="0"/>
                                              </p:stCondLst>
                                            </p:cTn>
                                            <p:tgtEl>
                                              <p:spTgt spid="399"/>
                                            </p:tgtEl>
                                            <p:attrNameLst>
                                              <p:attrName>style.visibility</p:attrName>
                                            </p:attrNameLst>
                                          </p:cBhvr>
                                          <p:to>
                                            <p:strVal val="visible"/>
                                          </p:to>
                                        </p:set>
                                        <p:animEffect transition="in" filter="wipe(up)">
                                          <p:cBhvr>
                                            <p:cTn id="116" dur="250"/>
                                            <p:tgtEl>
                                              <p:spTgt spid="399"/>
                                            </p:tgtEl>
                                          </p:cBhvr>
                                        </p:animEffect>
                                      </p:childTnLst>
                                    </p:cTn>
                                  </p:par>
                                  <p:par>
                                    <p:cTn id="117" presetID="42" presetClass="path" presetSubtype="0" decel="100000" fill="hold" nodeType="withEffect">
                                      <p:stCondLst>
                                        <p:cond delay="1300"/>
                                      </p:stCondLst>
                                      <p:childTnLst>
                                        <p:animMotion origin="layout" path="M -4.375E-6 0.14838 L -4.375E-6 -1.85185E-6 " pathEditMode="relative" rAng="0" ptsTypes="AA">
                                          <p:cBhvr>
                                            <p:cTn id="118" dur="500" fill="hold"/>
                                            <p:tgtEl>
                                              <p:spTgt spid="399"/>
                                            </p:tgtEl>
                                            <p:attrNameLst>
                                              <p:attrName>ppt_x</p:attrName>
                                              <p:attrName>ppt_y</p:attrName>
                                            </p:attrNameLst>
                                          </p:cBhvr>
                                          <p:rCtr x="0" y="-7384"/>
                                        </p:animMotion>
                                      </p:childTnLst>
                                    </p:cTn>
                                  </p:par>
                                  <p:par>
                                    <p:cTn id="119" presetID="23" presetClass="entr" presetSubtype="16" fill="hold" grpId="0" nodeType="withEffect">
                                      <p:stCondLst>
                                        <p:cond delay="1500"/>
                                      </p:stCondLst>
                                      <p:childTnLst>
                                        <p:set>
                                          <p:cBhvr>
                                            <p:cTn id="120" dur="1" fill="hold">
                                              <p:stCondLst>
                                                <p:cond delay="0"/>
                                              </p:stCondLst>
                                            </p:cTn>
                                            <p:tgtEl>
                                              <p:spTgt spid="395"/>
                                            </p:tgtEl>
                                            <p:attrNameLst>
                                              <p:attrName>style.visibility</p:attrName>
                                            </p:attrNameLst>
                                          </p:cBhvr>
                                          <p:to>
                                            <p:strVal val="visible"/>
                                          </p:to>
                                        </p:set>
                                        <p:anim calcmode="lin" valueType="num">
                                          <p:cBhvr>
                                            <p:cTn id="121" dur="250" fill="hold"/>
                                            <p:tgtEl>
                                              <p:spTgt spid="395"/>
                                            </p:tgtEl>
                                            <p:attrNameLst>
                                              <p:attrName>ppt_w</p:attrName>
                                            </p:attrNameLst>
                                          </p:cBhvr>
                                          <p:tavLst>
                                            <p:tav tm="0">
                                              <p:val>
                                                <p:fltVal val="0"/>
                                              </p:val>
                                            </p:tav>
                                            <p:tav tm="100000">
                                              <p:val>
                                                <p:strVal val="#ppt_w"/>
                                              </p:val>
                                            </p:tav>
                                          </p:tavLst>
                                        </p:anim>
                                        <p:anim calcmode="lin" valueType="num">
                                          <p:cBhvr>
                                            <p:cTn id="122" dur="250" fill="hold"/>
                                            <p:tgtEl>
                                              <p:spTgt spid="395"/>
                                            </p:tgtEl>
                                            <p:attrNameLst>
                                              <p:attrName>ppt_h</p:attrName>
                                            </p:attrNameLst>
                                          </p:cBhvr>
                                          <p:tavLst>
                                            <p:tav tm="0">
                                              <p:val>
                                                <p:fltVal val="0"/>
                                              </p:val>
                                            </p:tav>
                                            <p:tav tm="100000">
                                              <p:val>
                                                <p:strVal val="#ppt_h"/>
                                              </p:val>
                                            </p:tav>
                                          </p:tavLst>
                                        </p:anim>
                                      </p:childTnLst>
                                    </p:cTn>
                                  </p:par>
                                  <p:par>
                                    <p:cTn id="123" presetID="6" presetClass="emph" presetSubtype="0" fill="hold" grpId="1" nodeType="withEffect">
                                      <p:stCondLst>
                                        <p:cond delay="1500"/>
                                      </p:stCondLst>
                                      <p:childTnLst>
                                        <p:animScale>
                                          <p:cBhvr>
                                            <p:cTn id="124" dur="1000" fill="hold"/>
                                            <p:tgtEl>
                                              <p:spTgt spid="395"/>
                                            </p:tgtEl>
                                          </p:cBhvr>
                                          <p:by x="110000" y="110000"/>
                                        </p:animScale>
                                      </p:childTnLst>
                                    </p:cTn>
                                  </p:par>
                                  <p:par>
                                    <p:cTn id="125" presetID="6" presetClass="emph" presetSubtype="0" fill="hold" grpId="2" nodeType="withEffect">
                                      <p:stCondLst>
                                        <p:cond delay="1500"/>
                                      </p:stCondLst>
                                      <p:childTnLst>
                                        <p:animScale>
                                          <p:cBhvr>
                                            <p:cTn id="126" dur="250" fill="hold"/>
                                            <p:tgtEl>
                                              <p:spTgt spid="395"/>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 grpId="0" animBg="1"/>
          <p:bldP spid="250" grpId="1" animBg="1"/>
          <p:bldP spid="250" grpId="2" animBg="1"/>
          <p:bldP spid="395" grpId="0" animBg="1"/>
          <p:bldP spid="395" grpId="1" animBg="1"/>
          <p:bldP spid="395" grpId="2" animBg="1"/>
          <p:bldP spid="370" grpId="0" animBg="1"/>
          <p:bldP spid="370" grpId="1" animBg="1"/>
          <p:bldP spid="370" grpId="2" animBg="1"/>
          <p:bldP spid="371" grpId="0" animBg="1"/>
          <p:bldP spid="371" grpId="1" animBg="1"/>
          <p:bldP spid="371" grpId="2" animBg="1"/>
          <p:bldP spid="378" grpId="0" animBg="1"/>
          <p:bldP spid="378" grpId="1" animBg="1"/>
          <p:bldP spid="378"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Section Header Story">
    <p:bg>
      <p:bgPr>
        <a:solidFill>
          <a:srgbClr val="51154B"/>
        </a:solidFill>
        <a:effectLst/>
      </p:bgPr>
    </p:bg>
    <p:spTree>
      <p:nvGrpSpPr>
        <p:cNvPr id="1" name=""/>
        <p:cNvGrpSpPr/>
        <p:nvPr/>
      </p:nvGrpSpPr>
      <p:grpSpPr>
        <a:xfrm>
          <a:off x="0" y="0"/>
          <a:ext cx="0" cy="0"/>
          <a:chOff x="0" y="0"/>
          <a:chExt cx="0" cy="0"/>
        </a:xfrm>
      </p:grpSpPr>
      <p:sp>
        <p:nvSpPr>
          <p:cNvPr id="86" name="Oval 85">
            <a:extLst>
              <a:ext uri="{FF2B5EF4-FFF2-40B4-BE49-F238E27FC236}">
                <a16:creationId xmlns:a16="http://schemas.microsoft.com/office/drawing/2014/main" id="{80DB84E6-5558-4EAB-94E6-9B3B5746FB2F}"/>
              </a:ext>
            </a:extLst>
          </p:cNvPr>
          <p:cNvSpPr/>
          <p:nvPr userDrawn="1"/>
        </p:nvSpPr>
        <p:spPr>
          <a:xfrm>
            <a:off x="10076233" y="3158790"/>
            <a:ext cx="1347787" cy="1347787"/>
          </a:xfrm>
          <a:prstGeom prst="ellipse">
            <a:avLst/>
          </a:pr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GB" dirty="0" err="1">
              <a:solidFill>
                <a:schemeClr val="tx1"/>
              </a:solidFill>
            </a:endParaRPr>
          </a:p>
        </p:txBody>
      </p:sp>
      <p:sp>
        <p:nvSpPr>
          <p:cNvPr id="20" name="Oval 12">
            <a:extLst>
              <a:ext uri="{FF2B5EF4-FFF2-40B4-BE49-F238E27FC236}">
                <a16:creationId xmlns:a16="http://schemas.microsoft.com/office/drawing/2014/main" id="{CBB0EB47-A9B4-45F6-93A8-D109A0C9F6C7}"/>
              </a:ext>
            </a:extLst>
          </p:cNvPr>
          <p:cNvSpPr>
            <a:spLocks noChangeArrowheads="1"/>
          </p:cNvSpPr>
          <p:nvPr userDrawn="1"/>
        </p:nvSpPr>
        <p:spPr bwMode="auto">
          <a:xfrm>
            <a:off x="8703327" y="2690017"/>
            <a:ext cx="963613" cy="965200"/>
          </a:xfrm>
          <a:prstGeom prst="ellipse">
            <a:avLst/>
          </a:pr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98" name="Group 97">
            <a:extLst>
              <a:ext uri="{FF2B5EF4-FFF2-40B4-BE49-F238E27FC236}">
                <a16:creationId xmlns:a16="http://schemas.microsoft.com/office/drawing/2014/main" id="{9B897A3B-4256-4570-9903-991D1DFE01AF}"/>
              </a:ext>
            </a:extLst>
          </p:cNvPr>
          <p:cNvGrpSpPr/>
          <p:nvPr userDrawn="1"/>
        </p:nvGrpSpPr>
        <p:grpSpPr>
          <a:xfrm>
            <a:off x="8966852" y="2819397"/>
            <a:ext cx="1365250" cy="2334420"/>
            <a:chOff x="8966852" y="2039934"/>
            <a:chExt cx="1365250" cy="2334420"/>
          </a:xfrm>
        </p:grpSpPr>
        <p:grpSp>
          <p:nvGrpSpPr>
            <p:cNvPr id="84" name="Group 83">
              <a:extLst>
                <a:ext uri="{FF2B5EF4-FFF2-40B4-BE49-F238E27FC236}">
                  <a16:creationId xmlns:a16="http://schemas.microsoft.com/office/drawing/2014/main" id="{4B6CDB13-4D73-4534-90C4-EE66AF335803}"/>
                </a:ext>
              </a:extLst>
            </p:cNvPr>
            <p:cNvGrpSpPr/>
            <p:nvPr userDrawn="1"/>
          </p:nvGrpSpPr>
          <p:grpSpPr>
            <a:xfrm>
              <a:off x="8966852" y="2039934"/>
              <a:ext cx="1365250" cy="1365250"/>
              <a:chOff x="8966852" y="2785267"/>
              <a:chExt cx="1365250" cy="1365250"/>
            </a:xfrm>
          </p:grpSpPr>
          <p:sp>
            <p:nvSpPr>
              <p:cNvPr id="90" name="Freeform 16">
                <a:extLst>
                  <a:ext uri="{FF2B5EF4-FFF2-40B4-BE49-F238E27FC236}">
                    <a16:creationId xmlns:a16="http://schemas.microsoft.com/office/drawing/2014/main" id="{C8439613-15F8-4630-A9A7-2F534DCE5EB4}"/>
                  </a:ext>
                </a:extLst>
              </p:cNvPr>
              <p:cNvSpPr>
                <a:spLocks noEditPoints="1"/>
              </p:cNvSpPr>
              <p:nvPr userDrawn="1"/>
            </p:nvSpPr>
            <p:spPr bwMode="auto">
              <a:xfrm>
                <a:off x="9381188" y="3150393"/>
                <a:ext cx="72000" cy="720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 name="Freeform 13">
                <a:extLst>
                  <a:ext uri="{FF2B5EF4-FFF2-40B4-BE49-F238E27FC236}">
                    <a16:creationId xmlns:a16="http://schemas.microsoft.com/office/drawing/2014/main" id="{3E55B7AF-601D-47B9-A9DD-9D86F75A7F0E}"/>
                  </a:ext>
                </a:extLst>
              </p:cNvPr>
              <p:cNvSpPr>
                <a:spLocks/>
              </p:cNvSpPr>
              <p:nvPr userDrawn="1"/>
            </p:nvSpPr>
            <p:spPr bwMode="auto">
              <a:xfrm>
                <a:off x="9505014" y="3153567"/>
                <a:ext cx="827088" cy="996950"/>
              </a:xfrm>
              <a:custGeom>
                <a:avLst/>
                <a:gdLst>
                  <a:gd name="T0" fmla="*/ 6 w 261"/>
                  <a:gd name="T1" fmla="*/ 83 h 314"/>
                  <a:gd name="T2" fmla="*/ 104 w 261"/>
                  <a:gd name="T3" fmla="*/ 83 h 314"/>
                  <a:gd name="T4" fmla="*/ 178 w 261"/>
                  <a:gd name="T5" fmla="*/ 157 h 314"/>
                  <a:gd name="T6" fmla="*/ 104 w 261"/>
                  <a:gd name="T7" fmla="*/ 232 h 314"/>
                  <a:gd name="T8" fmla="*/ 104 w 261"/>
                  <a:gd name="T9" fmla="*/ 314 h 314"/>
                  <a:gd name="T10" fmla="*/ 261 w 261"/>
                  <a:gd name="T11" fmla="*/ 157 h 314"/>
                  <a:gd name="T12" fmla="*/ 104 w 261"/>
                  <a:gd name="T13" fmla="*/ 0 h 314"/>
                  <a:gd name="T14" fmla="*/ 0 w 261"/>
                  <a:gd name="T15" fmla="*/ 0 h 314"/>
                  <a:gd name="T16" fmla="*/ 0 w 261"/>
                  <a:gd name="T17" fmla="*/ 54 h 314"/>
                  <a:gd name="T18" fmla="*/ 0 w 261"/>
                  <a:gd name="T19" fmla="*/ 83 h 314"/>
                  <a:gd name="T20" fmla="*/ 6 w 261"/>
                  <a:gd name="T21" fmla="*/ 83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14">
                    <a:moveTo>
                      <a:pt x="6" y="83"/>
                    </a:moveTo>
                    <a:cubicBezTo>
                      <a:pt x="104" y="83"/>
                      <a:pt x="104" y="83"/>
                      <a:pt x="104" y="83"/>
                    </a:cubicBezTo>
                    <a:cubicBezTo>
                      <a:pt x="145" y="83"/>
                      <a:pt x="178" y="116"/>
                      <a:pt x="178" y="157"/>
                    </a:cubicBezTo>
                    <a:cubicBezTo>
                      <a:pt x="178" y="199"/>
                      <a:pt x="145" y="232"/>
                      <a:pt x="104" y="232"/>
                    </a:cubicBezTo>
                    <a:cubicBezTo>
                      <a:pt x="104" y="314"/>
                      <a:pt x="104" y="314"/>
                      <a:pt x="104" y="314"/>
                    </a:cubicBezTo>
                    <a:cubicBezTo>
                      <a:pt x="190" y="314"/>
                      <a:pt x="261" y="244"/>
                      <a:pt x="261" y="157"/>
                    </a:cubicBezTo>
                    <a:cubicBezTo>
                      <a:pt x="261" y="71"/>
                      <a:pt x="190" y="0"/>
                      <a:pt x="104" y="0"/>
                    </a:cubicBezTo>
                    <a:cubicBezTo>
                      <a:pt x="0" y="0"/>
                      <a:pt x="0" y="0"/>
                      <a:pt x="0" y="0"/>
                    </a:cubicBezTo>
                    <a:cubicBezTo>
                      <a:pt x="0" y="54"/>
                      <a:pt x="0" y="54"/>
                      <a:pt x="0" y="54"/>
                    </a:cubicBezTo>
                    <a:cubicBezTo>
                      <a:pt x="0" y="83"/>
                      <a:pt x="0" y="83"/>
                      <a:pt x="0" y="83"/>
                    </a:cubicBezTo>
                    <a:lnTo>
                      <a:pt x="6" y="83"/>
                    </a:ln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Freeform 15">
                <a:extLst>
                  <a:ext uri="{FF2B5EF4-FFF2-40B4-BE49-F238E27FC236}">
                    <a16:creationId xmlns:a16="http://schemas.microsoft.com/office/drawing/2014/main" id="{FEB68CE5-C606-4D2B-BE5A-724F3E657A69}"/>
                  </a:ext>
                </a:extLst>
              </p:cNvPr>
              <p:cNvSpPr>
                <a:spLocks/>
              </p:cNvSpPr>
              <p:nvPr userDrawn="1"/>
            </p:nvSpPr>
            <p:spPr bwMode="auto">
              <a:xfrm>
                <a:off x="8966852" y="2924967"/>
                <a:ext cx="376238" cy="498475"/>
              </a:xfrm>
              <a:custGeom>
                <a:avLst/>
                <a:gdLst>
                  <a:gd name="T0" fmla="*/ 119 w 119"/>
                  <a:gd name="T1" fmla="*/ 149 h 157"/>
                  <a:gd name="T2" fmla="*/ 109 w 119"/>
                  <a:gd name="T3" fmla="*/ 150 h 157"/>
                  <a:gd name="T4" fmla="*/ 91 w 119"/>
                  <a:gd name="T5" fmla="*/ 153 h 157"/>
                  <a:gd name="T6" fmla="*/ 52 w 119"/>
                  <a:gd name="T7" fmla="*/ 156 h 157"/>
                  <a:gd name="T8" fmla="*/ 23 w 119"/>
                  <a:gd name="T9" fmla="*/ 157 h 157"/>
                  <a:gd name="T10" fmla="*/ 13 w 119"/>
                  <a:gd name="T11" fmla="*/ 145 h 157"/>
                  <a:gd name="T12" fmla="*/ 19 w 119"/>
                  <a:gd name="T13" fmla="*/ 138 h 157"/>
                  <a:gd name="T14" fmla="*/ 15 w 119"/>
                  <a:gd name="T15" fmla="*/ 138 h 157"/>
                  <a:gd name="T16" fmla="*/ 2 w 119"/>
                  <a:gd name="T17" fmla="*/ 129 h 157"/>
                  <a:gd name="T18" fmla="*/ 9 w 119"/>
                  <a:gd name="T19" fmla="*/ 114 h 157"/>
                  <a:gd name="T20" fmla="*/ 10 w 119"/>
                  <a:gd name="T21" fmla="*/ 114 h 157"/>
                  <a:gd name="T22" fmla="*/ 1 w 119"/>
                  <a:gd name="T23" fmla="*/ 100 h 157"/>
                  <a:gd name="T24" fmla="*/ 11 w 119"/>
                  <a:gd name="T25" fmla="*/ 89 h 157"/>
                  <a:gd name="T26" fmla="*/ 9 w 119"/>
                  <a:gd name="T27" fmla="*/ 88 h 157"/>
                  <a:gd name="T28" fmla="*/ 2 w 119"/>
                  <a:gd name="T29" fmla="*/ 73 h 157"/>
                  <a:gd name="T30" fmla="*/ 13 w 119"/>
                  <a:gd name="T31" fmla="*/ 63 h 157"/>
                  <a:gd name="T32" fmla="*/ 33 w 119"/>
                  <a:gd name="T33" fmla="*/ 62 h 157"/>
                  <a:gd name="T34" fmla="*/ 50 w 119"/>
                  <a:gd name="T35" fmla="*/ 62 h 157"/>
                  <a:gd name="T36" fmla="*/ 54 w 119"/>
                  <a:gd name="T37" fmla="*/ 62 h 157"/>
                  <a:gd name="T38" fmla="*/ 56 w 119"/>
                  <a:gd name="T39" fmla="*/ 59 h 157"/>
                  <a:gd name="T40" fmla="*/ 55 w 119"/>
                  <a:gd name="T41" fmla="*/ 55 h 157"/>
                  <a:gd name="T42" fmla="*/ 48 w 119"/>
                  <a:gd name="T43" fmla="*/ 34 h 157"/>
                  <a:gd name="T44" fmla="*/ 46 w 119"/>
                  <a:gd name="T45" fmla="*/ 16 h 157"/>
                  <a:gd name="T46" fmla="*/ 55 w 119"/>
                  <a:gd name="T47" fmla="*/ 2 h 157"/>
                  <a:gd name="T48" fmla="*/ 58 w 119"/>
                  <a:gd name="T49" fmla="*/ 1 h 157"/>
                  <a:gd name="T50" fmla="*/ 65 w 119"/>
                  <a:gd name="T51" fmla="*/ 5 h 157"/>
                  <a:gd name="T52" fmla="*/ 69 w 119"/>
                  <a:gd name="T53" fmla="*/ 21 h 157"/>
                  <a:gd name="T54" fmla="*/ 78 w 119"/>
                  <a:gd name="T55" fmla="*/ 40 h 157"/>
                  <a:gd name="T56" fmla="*/ 94 w 119"/>
                  <a:gd name="T57" fmla="*/ 62 h 157"/>
                  <a:gd name="T58" fmla="*/ 99 w 119"/>
                  <a:gd name="T59" fmla="*/ 69 h 157"/>
                  <a:gd name="T60" fmla="*/ 116 w 119"/>
                  <a:gd name="T61" fmla="*/ 81 h 157"/>
                  <a:gd name="T62" fmla="*/ 118 w 119"/>
                  <a:gd name="T63" fmla="*/ 83 h 157"/>
                  <a:gd name="T64" fmla="*/ 119 w 119"/>
                  <a:gd name="T65" fmla="*/ 137 h 157"/>
                  <a:gd name="T66" fmla="*/ 119 w 119"/>
                  <a:gd name="T67" fmla="*/ 147 h 157"/>
                  <a:gd name="T68" fmla="*/ 119 w 119"/>
                  <a:gd name="T69" fmla="*/ 1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7">
                    <a:moveTo>
                      <a:pt x="119" y="149"/>
                    </a:moveTo>
                    <a:cubicBezTo>
                      <a:pt x="115" y="149"/>
                      <a:pt x="112" y="149"/>
                      <a:pt x="109" y="150"/>
                    </a:cubicBezTo>
                    <a:cubicBezTo>
                      <a:pt x="103" y="151"/>
                      <a:pt x="97" y="152"/>
                      <a:pt x="91" y="153"/>
                    </a:cubicBezTo>
                    <a:cubicBezTo>
                      <a:pt x="78" y="156"/>
                      <a:pt x="65" y="156"/>
                      <a:pt x="52" y="156"/>
                    </a:cubicBezTo>
                    <a:cubicBezTo>
                      <a:pt x="42" y="157"/>
                      <a:pt x="32" y="157"/>
                      <a:pt x="23" y="157"/>
                    </a:cubicBezTo>
                    <a:cubicBezTo>
                      <a:pt x="16" y="156"/>
                      <a:pt x="11" y="151"/>
                      <a:pt x="13" y="145"/>
                    </a:cubicBezTo>
                    <a:cubicBezTo>
                      <a:pt x="14" y="142"/>
                      <a:pt x="16" y="139"/>
                      <a:pt x="19" y="138"/>
                    </a:cubicBezTo>
                    <a:cubicBezTo>
                      <a:pt x="18" y="138"/>
                      <a:pt x="17" y="138"/>
                      <a:pt x="15" y="138"/>
                    </a:cubicBezTo>
                    <a:cubicBezTo>
                      <a:pt x="9" y="138"/>
                      <a:pt x="4" y="135"/>
                      <a:pt x="2" y="129"/>
                    </a:cubicBezTo>
                    <a:cubicBezTo>
                      <a:pt x="1" y="123"/>
                      <a:pt x="3" y="117"/>
                      <a:pt x="9" y="114"/>
                    </a:cubicBezTo>
                    <a:cubicBezTo>
                      <a:pt x="9" y="114"/>
                      <a:pt x="10" y="114"/>
                      <a:pt x="10" y="114"/>
                    </a:cubicBezTo>
                    <a:cubicBezTo>
                      <a:pt x="4" y="111"/>
                      <a:pt x="0" y="107"/>
                      <a:pt x="1" y="100"/>
                    </a:cubicBezTo>
                    <a:cubicBezTo>
                      <a:pt x="1" y="94"/>
                      <a:pt x="5" y="91"/>
                      <a:pt x="11" y="89"/>
                    </a:cubicBezTo>
                    <a:cubicBezTo>
                      <a:pt x="10" y="89"/>
                      <a:pt x="9" y="88"/>
                      <a:pt x="9" y="88"/>
                    </a:cubicBezTo>
                    <a:cubicBezTo>
                      <a:pt x="3" y="85"/>
                      <a:pt x="0" y="79"/>
                      <a:pt x="2" y="73"/>
                    </a:cubicBezTo>
                    <a:cubicBezTo>
                      <a:pt x="3" y="68"/>
                      <a:pt x="8" y="63"/>
                      <a:pt x="13" y="63"/>
                    </a:cubicBezTo>
                    <a:cubicBezTo>
                      <a:pt x="20" y="62"/>
                      <a:pt x="26" y="62"/>
                      <a:pt x="33" y="62"/>
                    </a:cubicBezTo>
                    <a:cubicBezTo>
                      <a:pt x="38" y="62"/>
                      <a:pt x="44" y="62"/>
                      <a:pt x="50" y="62"/>
                    </a:cubicBezTo>
                    <a:cubicBezTo>
                      <a:pt x="51" y="62"/>
                      <a:pt x="52" y="62"/>
                      <a:pt x="54" y="62"/>
                    </a:cubicBezTo>
                    <a:cubicBezTo>
                      <a:pt x="55" y="61"/>
                      <a:pt x="56" y="60"/>
                      <a:pt x="56" y="59"/>
                    </a:cubicBezTo>
                    <a:cubicBezTo>
                      <a:pt x="56" y="58"/>
                      <a:pt x="55" y="56"/>
                      <a:pt x="55" y="55"/>
                    </a:cubicBezTo>
                    <a:cubicBezTo>
                      <a:pt x="53" y="48"/>
                      <a:pt x="50" y="41"/>
                      <a:pt x="48" y="34"/>
                    </a:cubicBezTo>
                    <a:cubicBezTo>
                      <a:pt x="46" y="29"/>
                      <a:pt x="45" y="22"/>
                      <a:pt x="46" y="16"/>
                    </a:cubicBezTo>
                    <a:cubicBezTo>
                      <a:pt x="47" y="10"/>
                      <a:pt x="49" y="5"/>
                      <a:pt x="55" y="2"/>
                    </a:cubicBezTo>
                    <a:cubicBezTo>
                      <a:pt x="56" y="2"/>
                      <a:pt x="57" y="1"/>
                      <a:pt x="58" y="1"/>
                    </a:cubicBezTo>
                    <a:cubicBezTo>
                      <a:pt x="61" y="0"/>
                      <a:pt x="64" y="1"/>
                      <a:pt x="65" y="5"/>
                    </a:cubicBezTo>
                    <a:cubicBezTo>
                      <a:pt x="66" y="10"/>
                      <a:pt x="68" y="16"/>
                      <a:pt x="69" y="21"/>
                    </a:cubicBezTo>
                    <a:cubicBezTo>
                      <a:pt x="70" y="28"/>
                      <a:pt x="73" y="35"/>
                      <a:pt x="78" y="40"/>
                    </a:cubicBezTo>
                    <a:cubicBezTo>
                      <a:pt x="85" y="47"/>
                      <a:pt x="89" y="55"/>
                      <a:pt x="94" y="62"/>
                    </a:cubicBezTo>
                    <a:cubicBezTo>
                      <a:pt x="95" y="65"/>
                      <a:pt x="97" y="67"/>
                      <a:pt x="99" y="69"/>
                    </a:cubicBezTo>
                    <a:cubicBezTo>
                      <a:pt x="103" y="76"/>
                      <a:pt x="109" y="79"/>
                      <a:pt x="116" y="81"/>
                    </a:cubicBezTo>
                    <a:cubicBezTo>
                      <a:pt x="118" y="81"/>
                      <a:pt x="118" y="82"/>
                      <a:pt x="118" y="83"/>
                    </a:cubicBezTo>
                    <a:cubicBezTo>
                      <a:pt x="118" y="101"/>
                      <a:pt x="119" y="119"/>
                      <a:pt x="119" y="137"/>
                    </a:cubicBezTo>
                    <a:cubicBezTo>
                      <a:pt x="119" y="140"/>
                      <a:pt x="119" y="143"/>
                      <a:pt x="119" y="147"/>
                    </a:cubicBezTo>
                    <a:cubicBezTo>
                      <a:pt x="119" y="147"/>
                      <a:pt x="119" y="148"/>
                      <a:pt x="119" y="149"/>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 name="Freeform 16">
                <a:extLst>
                  <a:ext uri="{FF2B5EF4-FFF2-40B4-BE49-F238E27FC236}">
                    <a16:creationId xmlns:a16="http://schemas.microsoft.com/office/drawing/2014/main" id="{BC36A220-0D5C-490E-A938-9E388289493B}"/>
                  </a:ext>
                </a:extLst>
              </p:cNvPr>
              <p:cNvSpPr>
                <a:spLocks noEditPoints="1"/>
              </p:cNvSpPr>
              <p:nvPr userDrawn="1"/>
            </p:nvSpPr>
            <p:spPr bwMode="auto">
              <a:xfrm>
                <a:off x="9343089" y="3131342"/>
                <a:ext cx="165100" cy="301625"/>
              </a:xfrm>
              <a:custGeom>
                <a:avLst/>
                <a:gdLst>
                  <a:gd name="T0" fmla="*/ 47 w 52"/>
                  <a:gd name="T1" fmla="*/ 0 h 95"/>
                  <a:gd name="T2" fmla="*/ 3 w 52"/>
                  <a:gd name="T3" fmla="*/ 1 h 95"/>
                  <a:gd name="T4" fmla="*/ 0 w 52"/>
                  <a:gd name="T5" fmla="*/ 5 h 95"/>
                  <a:gd name="T6" fmla="*/ 0 w 52"/>
                  <a:gd name="T7" fmla="*/ 91 h 95"/>
                  <a:gd name="T8" fmla="*/ 4 w 52"/>
                  <a:gd name="T9" fmla="*/ 95 h 95"/>
                  <a:gd name="T10" fmla="*/ 48 w 52"/>
                  <a:gd name="T11" fmla="*/ 94 h 95"/>
                  <a:gd name="T12" fmla="*/ 51 w 52"/>
                  <a:gd name="T13" fmla="*/ 90 h 95"/>
                  <a:gd name="T14" fmla="*/ 51 w 52"/>
                  <a:gd name="T15" fmla="*/ 4 h 95"/>
                  <a:gd name="T16" fmla="*/ 47 w 52"/>
                  <a:gd name="T17" fmla="*/ 0 h 95"/>
                  <a:gd name="T18" fmla="*/ 23 w 52"/>
                  <a:gd name="T19" fmla="*/ 24 h 95"/>
                  <a:gd name="T20" fmla="*/ 16 w 52"/>
                  <a:gd name="T21" fmla="*/ 17 h 95"/>
                  <a:gd name="T22" fmla="*/ 23 w 52"/>
                  <a:gd name="T23" fmla="*/ 10 h 95"/>
                  <a:gd name="T24" fmla="*/ 31 w 52"/>
                  <a:gd name="T25" fmla="*/ 17 h 95"/>
                  <a:gd name="T26" fmla="*/ 23 w 52"/>
                  <a:gd name="T27" fmla="*/ 2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95">
                    <a:moveTo>
                      <a:pt x="47" y="0"/>
                    </a:moveTo>
                    <a:cubicBezTo>
                      <a:pt x="3" y="1"/>
                      <a:pt x="3" y="1"/>
                      <a:pt x="3" y="1"/>
                    </a:cubicBezTo>
                    <a:cubicBezTo>
                      <a:pt x="1" y="1"/>
                      <a:pt x="0" y="3"/>
                      <a:pt x="0" y="5"/>
                    </a:cubicBezTo>
                    <a:cubicBezTo>
                      <a:pt x="0" y="91"/>
                      <a:pt x="0" y="91"/>
                      <a:pt x="0" y="91"/>
                    </a:cubicBezTo>
                    <a:cubicBezTo>
                      <a:pt x="0" y="93"/>
                      <a:pt x="2" y="95"/>
                      <a:pt x="4" y="95"/>
                    </a:cubicBezTo>
                    <a:cubicBezTo>
                      <a:pt x="48" y="94"/>
                      <a:pt x="48" y="94"/>
                      <a:pt x="48" y="94"/>
                    </a:cubicBezTo>
                    <a:cubicBezTo>
                      <a:pt x="50" y="94"/>
                      <a:pt x="52" y="93"/>
                      <a:pt x="51" y="90"/>
                    </a:cubicBezTo>
                    <a:cubicBezTo>
                      <a:pt x="51" y="4"/>
                      <a:pt x="51" y="4"/>
                      <a:pt x="51" y="4"/>
                    </a:cubicBezTo>
                    <a:cubicBezTo>
                      <a:pt x="51" y="2"/>
                      <a:pt x="49" y="0"/>
                      <a:pt x="47" y="0"/>
                    </a:cubicBezTo>
                    <a:close/>
                    <a:moveTo>
                      <a:pt x="23" y="24"/>
                    </a:moveTo>
                    <a:cubicBezTo>
                      <a:pt x="20" y="24"/>
                      <a:pt x="16" y="21"/>
                      <a:pt x="16" y="17"/>
                    </a:cubicBezTo>
                    <a:cubicBezTo>
                      <a:pt x="16" y="13"/>
                      <a:pt x="19" y="10"/>
                      <a:pt x="23" y="10"/>
                    </a:cubicBezTo>
                    <a:cubicBezTo>
                      <a:pt x="27" y="10"/>
                      <a:pt x="31" y="13"/>
                      <a:pt x="31" y="17"/>
                    </a:cubicBezTo>
                    <a:cubicBezTo>
                      <a:pt x="31" y="21"/>
                      <a:pt x="27" y="24"/>
                      <a:pt x="23" y="24"/>
                    </a:cubicBez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 name="Freeform 17">
                <a:extLst>
                  <a:ext uri="{FF2B5EF4-FFF2-40B4-BE49-F238E27FC236}">
                    <a16:creationId xmlns:a16="http://schemas.microsoft.com/office/drawing/2014/main" id="{F234287C-1CAB-40C9-B527-693D1980510A}"/>
                  </a:ext>
                </a:extLst>
              </p:cNvPr>
              <p:cNvSpPr>
                <a:spLocks noEditPoints="1"/>
              </p:cNvSpPr>
              <p:nvPr userDrawn="1"/>
            </p:nvSpPr>
            <p:spPr bwMode="auto">
              <a:xfrm>
                <a:off x="8966852" y="2785267"/>
                <a:ext cx="1365250" cy="1343025"/>
              </a:xfrm>
              <a:custGeom>
                <a:avLst/>
                <a:gdLst>
                  <a:gd name="T0" fmla="*/ 274 w 431"/>
                  <a:gd name="T1" fmla="*/ 199 h 423"/>
                  <a:gd name="T2" fmla="*/ 176 w 431"/>
                  <a:gd name="T3" fmla="*/ 199 h 423"/>
                  <a:gd name="T4" fmla="*/ 170 w 431"/>
                  <a:gd name="T5" fmla="*/ 199 h 423"/>
                  <a:gd name="T6" fmla="*/ 170 w 431"/>
                  <a:gd name="T7" fmla="*/ 170 h 423"/>
                  <a:gd name="T8" fmla="*/ 170 w 431"/>
                  <a:gd name="T9" fmla="*/ 116 h 423"/>
                  <a:gd name="T10" fmla="*/ 274 w 431"/>
                  <a:gd name="T11" fmla="*/ 116 h 423"/>
                  <a:gd name="T12" fmla="*/ 431 w 431"/>
                  <a:gd name="T13" fmla="*/ 273 h 423"/>
                  <a:gd name="T14" fmla="*/ 322 w 431"/>
                  <a:gd name="T15" fmla="*/ 423 h 423"/>
                  <a:gd name="T16" fmla="*/ 98 w 431"/>
                  <a:gd name="T17" fmla="*/ 113 h 423"/>
                  <a:gd name="T18" fmla="*/ 93 w 431"/>
                  <a:gd name="T19" fmla="*/ 106 h 423"/>
                  <a:gd name="T20" fmla="*/ 78 w 431"/>
                  <a:gd name="T21" fmla="*/ 84 h 423"/>
                  <a:gd name="T22" fmla="*/ 68 w 431"/>
                  <a:gd name="T23" fmla="*/ 65 h 423"/>
                  <a:gd name="T24" fmla="*/ 64 w 431"/>
                  <a:gd name="T25" fmla="*/ 49 h 423"/>
                  <a:gd name="T26" fmla="*/ 57 w 431"/>
                  <a:gd name="T27" fmla="*/ 45 h 423"/>
                  <a:gd name="T28" fmla="*/ 54 w 431"/>
                  <a:gd name="T29" fmla="*/ 46 h 423"/>
                  <a:gd name="T30" fmla="*/ 46 w 431"/>
                  <a:gd name="T31" fmla="*/ 60 h 423"/>
                  <a:gd name="T32" fmla="*/ 48 w 431"/>
                  <a:gd name="T33" fmla="*/ 78 h 423"/>
                  <a:gd name="T34" fmla="*/ 55 w 431"/>
                  <a:gd name="T35" fmla="*/ 99 h 423"/>
                  <a:gd name="T36" fmla="*/ 55 w 431"/>
                  <a:gd name="T37" fmla="*/ 103 h 423"/>
                  <a:gd name="T38" fmla="*/ 53 w 431"/>
                  <a:gd name="T39" fmla="*/ 106 h 423"/>
                  <a:gd name="T40" fmla="*/ 49 w 431"/>
                  <a:gd name="T41" fmla="*/ 106 h 423"/>
                  <a:gd name="T42" fmla="*/ 109 w 431"/>
                  <a:gd name="T43" fmla="*/ 194 h 423"/>
                  <a:gd name="T44" fmla="*/ 91 w 431"/>
                  <a:gd name="T45" fmla="*/ 197 h 423"/>
                  <a:gd name="T46" fmla="*/ 51 w 431"/>
                  <a:gd name="T47" fmla="*/ 200 h 423"/>
                  <a:gd name="T48" fmla="*/ 22 w 431"/>
                  <a:gd name="T49" fmla="*/ 201 h 423"/>
                  <a:gd name="T50" fmla="*/ 13 w 431"/>
                  <a:gd name="T51" fmla="*/ 189 h 423"/>
                  <a:gd name="T52" fmla="*/ 19 w 431"/>
                  <a:gd name="T53" fmla="*/ 182 h 423"/>
                  <a:gd name="T54" fmla="*/ 15 w 431"/>
                  <a:gd name="T55" fmla="*/ 182 h 423"/>
                  <a:gd name="T56" fmla="*/ 2 w 431"/>
                  <a:gd name="T57" fmla="*/ 173 h 423"/>
                  <a:gd name="T58" fmla="*/ 9 w 431"/>
                  <a:gd name="T59" fmla="*/ 158 h 423"/>
                  <a:gd name="T60" fmla="*/ 9 w 431"/>
                  <a:gd name="T61" fmla="*/ 158 h 423"/>
                  <a:gd name="T62" fmla="*/ 0 w 431"/>
                  <a:gd name="T63" fmla="*/ 144 h 423"/>
                  <a:gd name="T64" fmla="*/ 10 w 431"/>
                  <a:gd name="T65" fmla="*/ 133 h 423"/>
                  <a:gd name="T66" fmla="*/ 8 w 431"/>
                  <a:gd name="T67" fmla="*/ 132 h 423"/>
                  <a:gd name="T68" fmla="*/ 1 w 431"/>
                  <a:gd name="T69" fmla="*/ 117 h 423"/>
                  <a:gd name="T70" fmla="*/ 13 w 431"/>
                  <a:gd name="T71" fmla="*/ 107 h 423"/>
                  <a:gd name="T72" fmla="*/ 170 w 431"/>
                  <a:gd name="T73" fmla="*/ 199 h 423"/>
                  <a:gd name="T74" fmla="*/ 167 w 431"/>
                  <a:gd name="T75" fmla="*/ 203 h 423"/>
                  <a:gd name="T76" fmla="*/ 123 w 431"/>
                  <a:gd name="T77" fmla="*/ 204 h 423"/>
                  <a:gd name="T78" fmla="*/ 119 w 431"/>
                  <a:gd name="T79" fmla="*/ 200 h 423"/>
                  <a:gd name="T80" fmla="*/ 119 w 431"/>
                  <a:gd name="T81" fmla="*/ 114 h 423"/>
                  <a:gd name="T82" fmla="*/ 122 w 431"/>
                  <a:gd name="T83" fmla="*/ 110 h 423"/>
                  <a:gd name="T84" fmla="*/ 166 w 431"/>
                  <a:gd name="T85" fmla="*/ 109 h 423"/>
                  <a:gd name="T86" fmla="*/ 170 w 431"/>
                  <a:gd name="T87" fmla="*/ 113 h 423"/>
                  <a:gd name="T88" fmla="*/ 170 w 431"/>
                  <a:gd name="T89" fmla="*/ 199 h 423"/>
                  <a:gd name="T90" fmla="*/ 151 w 431"/>
                  <a:gd name="T91" fmla="*/ 126 h 423"/>
                  <a:gd name="T92" fmla="*/ 143 w 431"/>
                  <a:gd name="T93" fmla="*/ 134 h 423"/>
                  <a:gd name="T94" fmla="*/ 134 w 431"/>
                  <a:gd name="T95" fmla="*/ 126 h 423"/>
                  <a:gd name="T96" fmla="*/ 11 w 431"/>
                  <a:gd name="T97" fmla="*/ 14 h 423"/>
                  <a:gd name="T98" fmla="*/ 25 w 431"/>
                  <a:gd name="T99" fmla="*/ 39 h 423"/>
                  <a:gd name="T100" fmla="*/ 101 w 431"/>
                  <a:gd name="T101" fmla="*/ 13 h 423"/>
                  <a:gd name="T102" fmla="*/ 87 w 431"/>
                  <a:gd name="T103" fmla="*/ 39 h 423"/>
                  <a:gd name="T104" fmla="*/ 56 w 431"/>
                  <a:gd name="T105" fmla="*/ 0 h 423"/>
                  <a:gd name="T106" fmla="*/ 56 w 431"/>
                  <a:gd name="T107" fmla="*/ 25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1" h="423">
                    <a:moveTo>
                      <a:pt x="274" y="199"/>
                    </a:moveTo>
                    <a:cubicBezTo>
                      <a:pt x="176" y="199"/>
                      <a:pt x="176" y="199"/>
                      <a:pt x="176" y="199"/>
                    </a:cubicBezTo>
                    <a:cubicBezTo>
                      <a:pt x="170" y="199"/>
                      <a:pt x="170" y="199"/>
                      <a:pt x="170" y="199"/>
                    </a:cubicBezTo>
                    <a:cubicBezTo>
                      <a:pt x="170" y="170"/>
                      <a:pt x="170" y="170"/>
                      <a:pt x="170" y="170"/>
                    </a:cubicBezTo>
                    <a:cubicBezTo>
                      <a:pt x="170" y="116"/>
                      <a:pt x="170" y="116"/>
                      <a:pt x="170" y="116"/>
                    </a:cubicBezTo>
                    <a:cubicBezTo>
                      <a:pt x="274" y="116"/>
                      <a:pt x="274" y="116"/>
                      <a:pt x="274" y="116"/>
                    </a:cubicBezTo>
                    <a:cubicBezTo>
                      <a:pt x="360" y="116"/>
                      <a:pt x="431" y="187"/>
                      <a:pt x="431" y="273"/>
                    </a:cubicBezTo>
                    <a:cubicBezTo>
                      <a:pt x="431" y="343"/>
                      <a:pt x="385" y="402"/>
                      <a:pt x="322" y="423"/>
                    </a:cubicBezTo>
                    <a:moveTo>
                      <a:pt x="98" y="113"/>
                    </a:moveTo>
                    <a:cubicBezTo>
                      <a:pt x="97" y="111"/>
                      <a:pt x="95" y="109"/>
                      <a:pt x="93" y="106"/>
                    </a:cubicBezTo>
                    <a:cubicBezTo>
                      <a:pt x="89" y="99"/>
                      <a:pt x="84" y="91"/>
                      <a:pt x="78" y="84"/>
                    </a:cubicBezTo>
                    <a:cubicBezTo>
                      <a:pt x="73" y="79"/>
                      <a:pt x="70" y="72"/>
                      <a:pt x="68" y="65"/>
                    </a:cubicBezTo>
                    <a:cubicBezTo>
                      <a:pt x="67" y="60"/>
                      <a:pt x="66" y="54"/>
                      <a:pt x="64" y="49"/>
                    </a:cubicBezTo>
                    <a:cubicBezTo>
                      <a:pt x="63" y="45"/>
                      <a:pt x="61" y="44"/>
                      <a:pt x="57" y="45"/>
                    </a:cubicBezTo>
                    <a:cubicBezTo>
                      <a:pt x="56" y="45"/>
                      <a:pt x="55" y="46"/>
                      <a:pt x="54" y="46"/>
                    </a:cubicBezTo>
                    <a:cubicBezTo>
                      <a:pt x="49" y="49"/>
                      <a:pt x="46" y="54"/>
                      <a:pt x="46" y="60"/>
                    </a:cubicBezTo>
                    <a:cubicBezTo>
                      <a:pt x="45" y="66"/>
                      <a:pt x="46" y="73"/>
                      <a:pt x="48" y="78"/>
                    </a:cubicBezTo>
                    <a:cubicBezTo>
                      <a:pt x="50" y="85"/>
                      <a:pt x="52" y="92"/>
                      <a:pt x="55" y="99"/>
                    </a:cubicBezTo>
                    <a:cubicBezTo>
                      <a:pt x="55" y="100"/>
                      <a:pt x="55" y="102"/>
                      <a:pt x="55" y="103"/>
                    </a:cubicBezTo>
                    <a:cubicBezTo>
                      <a:pt x="55" y="104"/>
                      <a:pt x="55" y="105"/>
                      <a:pt x="53" y="106"/>
                    </a:cubicBezTo>
                    <a:cubicBezTo>
                      <a:pt x="52" y="106"/>
                      <a:pt x="51" y="106"/>
                      <a:pt x="49" y="106"/>
                    </a:cubicBezTo>
                    <a:moveTo>
                      <a:pt x="109" y="194"/>
                    </a:moveTo>
                    <a:cubicBezTo>
                      <a:pt x="103" y="195"/>
                      <a:pt x="97" y="196"/>
                      <a:pt x="91" y="197"/>
                    </a:cubicBezTo>
                    <a:cubicBezTo>
                      <a:pt x="78" y="200"/>
                      <a:pt x="65" y="200"/>
                      <a:pt x="51" y="200"/>
                    </a:cubicBezTo>
                    <a:cubicBezTo>
                      <a:pt x="42" y="201"/>
                      <a:pt x="32" y="201"/>
                      <a:pt x="22" y="201"/>
                    </a:cubicBezTo>
                    <a:cubicBezTo>
                      <a:pt x="16" y="200"/>
                      <a:pt x="11" y="195"/>
                      <a:pt x="13" y="189"/>
                    </a:cubicBezTo>
                    <a:cubicBezTo>
                      <a:pt x="14" y="186"/>
                      <a:pt x="16" y="183"/>
                      <a:pt x="19" y="182"/>
                    </a:cubicBezTo>
                    <a:cubicBezTo>
                      <a:pt x="18" y="182"/>
                      <a:pt x="16" y="182"/>
                      <a:pt x="15" y="182"/>
                    </a:cubicBezTo>
                    <a:cubicBezTo>
                      <a:pt x="8" y="182"/>
                      <a:pt x="3" y="179"/>
                      <a:pt x="2" y="173"/>
                    </a:cubicBezTo>
                    <a:cubicBezTo>
                      <a:pt x="0" y="167"/>
                      <a:pt x="3" y="161"/>
                      <a:pt x="9" y="158"/>
                    </a:cubicBezTo>
                    <a:cubicBezTo>
                      <a:pt x="9" y="158"/>
                      <a:pt x="9" y="158"/>
                      <a:pt x="9" y="158"/>
                    </a:cubicBezTo>
                    <a:cubicBezTo>
                      <a:pt x="3" y="155"/>
                      <a:pt x="0" y="151"/>
                      <a:pt x="0" y="144"/>
                    </a:cubicBezTo>
                    <a:cubicBezTo>
                      <a:pt x="1" y="138"/>
                      <a:pt x="4" y="135"/>
                      <a:pt x="10" y="133"/>
                    </a:cubicBezTo>
                    <a:cubicBezTo>
                      <a:pt x="9" y="133"/>
                      <a:pt x="9" y="132"/>
                      <a:pt x="8" y="132"/>
                    </a:cubicBezTo>
                    <a:cubicBezTo>
                      <a:pt x="3" y="129"/>
                      <a:pt x="0" y="123"/>
                      <a:pt x="1" y="117"/>
                    </a:cubicBezTo>
                    <a:cubicBezTo>
                      <a:pt x="2" y="112"/>
                      <a:pt x="7" y="107"/>
                      <a:pt x="13" y="107"/>
                    </a:cubicBezTo>
                    <a:moveTo>
                      <a:pt x="170" y="199"/>
                    </a:moveTo>
                    <a:cubicBezTo>
                      <a:pt x="171" y="202"/>
                      <a:pt x="169" y="203"/>
                      <a:pt x="167" y="203"/>
                    </a:cubicBezTo>
                    <a:cubicBezTo>
                      <a:pt x="123" y="204"/>
                      <a:pt x="123" y="204"/>
                      <a:pt x="123" y="204"/>
                    </a:cubicBezTo>
                    <a:cubicBezTo>
                      <a:pt x="121" y="204"/>
                      <a:pt x="119" y="202"/>
                      <a:pt x="119" y="200"/>
                    </a:cubicBezTo>
                    <a:cubicBezTo>
                      <a:pt x="119" y="114"/>
                      <a:pt x="119" y="114"/>
                      <a:pt x="119" y="114"/>
                    </a:cubicBezTo>
                    <a:cubicBezTo>
                      <a:pt x="119" y="112"/>
                      <a:pt x="120" y="110"/>
                      <a:pt x="122" y="110"/>
                    </a:cubicBezTo>
                    <a:cubicBezTo>
                      <a:pt x="166" y="109"/>
                      <a:pt x="166" y="109"/>
                      <a:pt x="166" y="109"/>
                    </a:cubicBezTo>
                    <a:cubicBezTo>
                      <a:pt x="168" y="109"/>
                      <a:pt x="170" y="111"/>
                      <a:pt x="170" y="113"/>
                    </a:cubicBezTo>
                    <a:lnTo>
                      <a:pt x="170" y="199"/>
                    </a:lnTo>
                    <a:close/>
                    <a:moveTo>
                      <a:pt x="151" y="126"/>
                    </a:moveTo>
                    <a:cubicBezTo>
                      <a:pt x="151" y="130"/>
                      <a:pt x="147" y="134"/>
                      <a:pt x="143" y="134"/>
                    </a:cubicBezTo>
                    <a:cubicBezTo>
                      <a:pt x="138" y="134"/>
                      <a:pt x="134" y="131"/>
                      <a:pt x="134" y="126"/>
                    </a:cubicBezTo>
                    <a:moveTo>
                      <a:pt x="11" y="14"/>
                    </a:moveTo>
                    <a:cubicBezTo>
                      <a:pt x="25" y="39"/>
                      <a:pt x="25" y="39"/>
                      <a:pt x="25" y="39"/>
                    </a:cubicBezTo>
                    <a:moveTo>
                      <a:pt x="101" y="13"/>
                    </a:moveTo>
                    <a:cubicBezTo>
                      <a:pt x="87" y="39"/>
                      <a:pt x="87" y="39"/>
                      <a:pt x="87" y="39"/>
                    </a:cubicBezTo>
                    <a:moveTo>
                      <a:pt x="56" y="0"/>
                    </a:moveTo>
                    <a:cubicBezTo>
                      <a:pt x="56" y="25"/>
                      <a:pt x="56" y="25"/>
                      <a:pt x="56" y="25"/>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 name="Freeform 23">
                <a:extLst>
                  <a:ext uri="{FF2B5EF4-FFF2-40B4-BE49-F238E27FC236}">
                    <a16:creationId xmlns:a16="http://schemas.microsoft.com/office/drawing/2014/main" id="{A453DECC-62F0-41BC-B209-E287D4726422}"/>
                  </a:ext>
                </a:extLst>
              </p:cNvPr>
              <p:cNvSpPr>
                <a:spLocks/>
              </p:cNvSpPr>
              <p:nvPr userDrawn="1"/>
            </p:nvSpPr>
            <p:spPr bwMode="auto">
              <a:xfrm>
                <a:off x="9501839" y="3569492"/>
                <a:ext cx="222250" cy="530225"/>
              </a:xfrm>
              <a:custGeom>
                <a:avLst/>
                <a:gdLst>
                  <a:gd name="T0" fmla="*/ 70 w 70"/>
                  <a:gd name="T1" fmla="*/ 0 h 167"/>
                  <a:gd name="T2" fmla="*/ 69 w 70"/>
                  <a:gd name="T3" fmla="*/ 1 h 167"/>
                  <a:gd name="T4" fmla="*/ 0 w 70"/>
                  <a:gd name="T5" fmla="*/ 167 h 167"/>
                  <a:gd name="T6" fmla="*/ 0 w 70"/>
                  <a:gd name="T7" fmla="*/ 167 h 167"/>
                  <a:gd name="T8" fmla="*/ 69 w 70"/>
                  <a:gd name="T9" fmla="*/ 1 h 167"/>
                  <a:gd name="T10" fmla="*/ 70 w 70"/>
                  <a:gd name="T11" fmla="*/ 0 h 167"/>
                </a:gdLst>
                <a:ahLst/>
                <a:cxnLst>
                  <a:cxn ang="0">
                    <a:pos x="T0" y="T1"/>
                  </a:cxn>
                  <a:cxn ang="0">
                    <a:pos x="T2" y="T3"/>
                  </a:cxn>
                  <a:cxn ang="0">
                    <a:pos x="T4" y="T5"/>
                  </a:cxn>
                  <a:cxn ang="0">
                    <a:pos x="T6" y="T7"/>
                  </a:cxn>
                  <a:cxn ang="0">
                    <a:pos x="T8" y="T9"/>
                  </a:cxn>
                  <a:cxn ang="0">
                    <a:pos x="T10" y="T11"/>
                  </a:cxn>
                </a:cxnLst>
                <a:rect l="0" t="0" r="r" b="b"/>
                <a:pathLst>
                  <a:path w="70" h="167">
                    <a:moveTo>
                      <a:pt x="70" y="0"/>
                    </a:moveTo>
                    <a:cubicBezTo>
                      <a:pt x="69" y="0"/>
                      <a:pt x="69" y="1"/>
                      <a:pt x="69" y="1"/>
                    </a:cubicBezTo>
                    <a:cubicBezTo>
                      <a:pt x="0" y="167"/>
                      <a:pt x="0" y="167"/>
                      <a:pt x="0" y="167"/>
                    </a:cubicBezTo>
                    <a:cubicBezTo>
                      <a:pt x="0" y="167"/>
                      <a:pt x="0" y="167"/>
                      <a:pt x="0" y="167"/>
                    </a:cubicBezTo>
                    <a:cubicBezTo>
                      <a:pt x="69" y="1"/>
                      <a:pt x="69" y="1"/>
                      <a:pt x="69" y="1"/>
                    </a:cubicBezTo>
                    <a:cubicBezTo>
                      <a:pt x="69" y="1"/>
                      <a:pt x="69" y="0"/>
                      <a:pt x="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91" name="Group 90">
              <a:extLst>
                <a:ext uri="{FF2B5EF4-FFF2-40B4-BE49-F238E27FC236}">
                  <a16:creationId xmlns:a16="http://schemas.microsoft.com/office/drawing/2014/main" id="{B4430B6A-1B05-4092-8C17-F8FD245B2DEF}"/>
                </a:ext>
              </a:extLst>
            </p:cNvPr>
            <p:cNvGrpSpPr/>
            <p:nvPr userDrawn="1"/>
          </p:nvGrpSpPr>
          <p:grpSpPr>
            <a:xfrm rot="10800000">
              <a:off x="8966852" y="3148804"/>
              <a:ext cx="1365250" cy="1225550"/>
              <a:chOff x="8966852" y="2924967"/>
              <a:chExt cx="1365250" cy="1225550"/>
            </a:xfrm>
          </p:grpSpPr>
          <p:sp>
            <p:nvSpPr>
              <p:cNvPr id="93" name="Freeform 13">
                <a:extLst>
                  <a:ext uri="{FF2B5EF4-FFF2-40B4-BE49-F238E27FC236}">
                    <a16:creationId xmlns:a16="http://schemas.microsoft.com/office/drawing/2014/main" id="{1948724F-64C3-4E9C-8A30-C65BDC50CA12}"/>
                  </a:ext>
                </a:extLst>
              </p:cNvPr>
              <p:cNvSpPr>
                <a:spLocks/>
              </p:cNvSpPr>
              <p:nvPr userDrawn="1"/>
            </p:nvSpPr>
            <p:spPr bwMode="auto">
              <a:xfrm>
                <a:off x="9505014" y="3153567"/>
                <a:ext cx="827088" cy="996950"/>
              </a:xfrm>
              <a:custGeom>
                <a:avLst/>
                <a:gdLst>
                  <a:gd name="T0" fmla="*/ 6 w 261"/>
                  <a:gd name="T1" fmla="*/ 83 h 314"/>
                  <a:gd name="T2" fmla="*/ 104 w 261"/>
                  <a:gd name="T3" fmla="*/ 83 h 314"/>
                  <a:gd name="T4" fmla="*/ 178 w 261"/>
                  <a:gd name="T5" fmla="*/ 157 h 314"/>
                  <a:gd name="T6" fmla="*/ 104 w 261"/>
                  <a:gd name="T7" fmla="*/ 232 h 314"/>
                  <a:gd name="T8" fmla="*/ 104 w 261"/>
                  <a:gd name="T9" fmla="*/ 314 h 314"/>
                  <a:gd name="T10" fmla="*/ 261 w 261"/>
                  <a:gd name="T11" fmla="*/ 157 h 314"/>
                  <a:gd name="T12" fmla="*/ 104 w 261"/>
                  <a:gd name="T13" fmla="*/ 0 h 314"/>
                  <a:gd name="T14" fmla="*/ 0 w 261"/>
                  <a:gd name="T15" fmla="*/ 0 h 314"/>
                  <a:gd name="T16" fmla="*/ 0 w 261"/>
                  <a:gd name="T17" fmla="*/ 54 h 314"/>
                  <a:gd name="T18" fmla="*/ 0 w 261"/>
                  <a:gd name="T19" fmla="*/ 83 h 314"/>
                  <a:gd name="T20" fmla="*/ 6 w 261"/>
                  <a:gd name="T21" fmla="*/ 83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314">
                    <a:moveTo>
                      <a:pt x="6" y="83"/>
                    </a:moveTo>
                    <a:cubicBezTo>
                      <a:pt x="104" y="83"/>
                      <a:pt x="104" y="83"/>
                      <a:pt x="104" y="83"/>
                    </a:cubicBezTo>
                    <a:cubicBezTo>
                      <a:pt x="145" y="83"/>
                      <a:pt x="178" y="116"/>
                      <a:pt x="178" y="157"/>
                    </a:cubicBezTo>
                    <a:cubicBezTo>
                      <a:pt x="178" y="199"/>
                      <a:pt x="145" y="232"/>
                      <a:pt x="104" y="232"/>
                    </a:cubicBezTo>
                    <a:cubicBezTo>
                      <a:pt x="104" y="314"/>
                      <a:pt x="104" y="314"/>
                      <a:pt x="104" y="314"/>
                    </a:cubicBezTo>
                    <a:cubicBezTo>
                      <a:pt x="190" y="314"/>
                      <a:pt x="261" y="244"/>
                      <a:pt x="261" y="157"/>
                    </a:cubicBezTo>
                    <a:cubicBezTo>
                      <a:pt x="261" y="71"/>
                      <a:pt x="190" y="0"/>
                      <a:pt x="104" y="0"/>
                    </a:cubicBezTo>
                    <a:cubicBezTo>
                      <a:pt x="0" y="0"/>
                      <a:pt x="0" y="0"/>
                      <a:pt x="0" y="0"/>
                    </a:cubicBezTo>
                    <a:cubicBezTo>
                      <a:pt x="0" y="54"/>
                      <a:pt x="0" y="54"/>
                      <a:pt x="0" y="54"/>
                    </a:cubicBezTo>
                    <a:cubicBezTo>
                      <a:pt x="0" y="83"/>
                      <a:pt x="0" y="83"/>
                      <a:pt x="0" y="83"/>
                    </a:cubicBezTo>
                    <a:lnTo>
                      <a:pt x="6" y="83"/>
                    </a:lnTo>
                    <a:close/>
                  </a:path>
                </a:pathLst>
              </a:custGeom>
              <a:solidFill>
                <a:srgbClr val="65E5E9">
                  <a:alpha val="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15">
                <a:extLst>
                  <a:ext uri="{FF2B5EF4-FFF2-40B4-BE49-F238E27FC236}">
                    <a16:creationId xmlns:a16="http://schemas.microsoft.com/office/drawing/2014/main" id="{1263BE6C-1B89-49B3-AB70-A635FBEA2D21}"/>
                  </a:ext>
                </a:extLst>
              </p:cNvPr>
              <p:cNvSpPr>
                <a:spLocks/>
              </p:cNvSpPr>
              <p:nvPr userDrawn="1"/>
            </p:nvSpPr>
            <p:spPr bwMode="auto">
              <a:xfrm>
                <a:off x="8966852" y="2924967"/>
                <a:ext cx="376238" cy="498475"/>
              </a:xfrm>
              <a:custGeom>
                <a:avLst/>
                <a:gdLst>
                  <a:gd name="T0" fmla="*/ 119 w 119"/>
                  <a:gd name="T1" fmla="*/ 149 h 157"/>
                  <a:gd name="T2" fmla="*/ 109 w 119"/>
                  <a:gd name="T3" fmla="*/ 150 h 157"/>
                  <a:gd name="T4" fmla="*/ 91 w 119"/>
                  <a:gd name="T5" fmla="*/ 153 h 157"/>
                  <a:gd name="T6" fmla="*/ 52 w 119"/>
                  <a:gd name="T7" fmla="*/ 156 h 157"/>
                  <a:gd name="T8" fmla="*/ 23 w 119"/>
                  <a:gd name="T9" fmla="*/ 157 h 157"/>
                  <a:gd name="T10" fmla="*/ 13 w 119"/>
                  <a:gd name="T11" fmla="*/ 145 h 157"/>
                  <a:gd name="T12" fmla="*/ 19 w 119"/>
                  <a:gd name="T13" fmla="*/ 138 h 157"/>
                  <a:gd name="T14" fmla="*/ 15 w 119"/>
                  <a:gd name="T15" fmla="*/ 138 h 157"/>
                  <a:gd name="T16" fmla="*/ 2 w 119"/>
                  <a:gd name="T17" fmla="*/ 129 h 157"/>
                  <a:gd name="T18" fmla="*/ 9 w 119"/>
                  <a:gd name="T19" fmla="*/ 114 h 157"/>
                  <a:gd name="T20" fmla="*/ 10 w 119"/>
                  <a:gd name="T21" fmla="*/ 114 h 157"/>
                  <a:gd name="T22" fmla="*/ 1 w 119"/>
                  <a:gd name="T23" fmla="*/ 100 h 157"/>
                  <a:gd name="T24" fmla="*/ 11 w 119"/>
                  <a:gd name="T25" fmla="*/ 89 h 157"/>
                  <a:gd name="T26" fmla="*/ 9 w 119"/>
                  <a:gd name="T27" fmla="*/ 88 h 157"/>
                  <a:gd name="T28" fmla="*/ 2 w 119"/>
                  <a:gd name="T29" fmla="*/ 73 h 157"/>
                  <a:gd name="T30" fmla="*/ 13 w 119"/>
                  <a:gd name="T31" fmla="*/ 63 h 157"/>
                  <a:gd name="T32" fmla="*/ 33 w 119"/>
                  <a:gd name="T33" fmla="*/ 62 h 157"/>
                  <a:gd name="T34" fmla="*/ 50 w 119"/>
                  <a:gd name="T35" fmla="*/ 62 h 157"/>
                  <a:gd name="T36" fmla="*/ 54 w 119"/>
                  <a:gd name="T37" fmla="*/ 62 h 157"/>
                  <a:gd name="T38" fmla="*/ 56 w 119"/>
                  <a:gd name="T39" fmla="*/ 59 h 157"/>
                  <a:gd name="T40" fmla="*/ 55 w 119"/>
                  <a:gd name="T41" fmla="*/ 55 h 157"/>
                  <a:gd name="T42" fmla="*/ 48 w 119"/>
                  <a:gd name="T43" fmla="*/ 34 h 157"/>
                  <a:gd name="T44" fmla="*/ 46 w 119"/>
                  <a:gd name="T45" fmla="*/ 16 h 157"/>
                  <a:gd name="T46" fmla="*/ 55 w 119"/>
                  <a:gd name="T47" fmla="*/ 2 h 157"/>
                  <a:gd name="T48" fmla="*/ 58 w 119"/>
                  <a:gd name="T49" fmla="*/ 1 h 157"/>
                  <a:gd name="T50" fmla="*/ 65 w 119"/>
                  <a:gd name="T51" fmla="*/ 5 h 157"/>
                  <a:gd name="T52" fmla="*/ 69 w 119"/>
                  <a:gd name="T53" fmla="*/ 21 h 157"/>
                  <a:gd name="T54" fmla="*/ 78 w 119"/>
                  <a:gd name="T55" fmla="*/ 40 h 157"/>
                  <a:gd name="T56" fmla="*/ 94 w 119"/>
                  <a:gd name="T57" fmla="*/ 62 h 157"/>
                  <a:gd name="T58" fmla="*/ 99 w 119"/>
                  <a:gd name="T59" fmla="*/ 69 h 157"/>
                  <a:gd name="T60" fmla="*/ 116 w 119"/>
                  <a:gd name="T61" fmla="*/ 81 h 157"/>
                  <a:gd name="T62" fmla="*/ 118 w 119"/>
                  <a:gd name="T63" fmla="*/ 83 h 157"/>
                  <a:gd name="T64" fmla="*/ 119 w 119"/>
                  <a:gd name="T65" fmla="*/ 137 h 157"/>
                  <a:gd name="T66" fmla="*/ 119 w 119"/>
                  <a:gd name="T67" fmla="*/ 147 h 157"/>
                  <a:gd name="T68" fmla="*/ 119 w 119"/>
                  <a:gd name="T69" fmla="*/ 1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7">
                    <a:moveTo>
                      <a:pt x="119" y="149"/>
                    </a:moveTo>
                    <a:cubicBezTo>
                      <a:pt x="115" y="149"/>
                      <a:pt x="112" y="149"/>
                      <a:pt x="109" y="150"/>
                    </a:cubicBezTo>
                    <a:cubicBezTo>
                      <a:pt x="103" y="151"/>
                      <a:pt x="97" y="152"/>
                      <a:pt x="91" y="153"/>
                    </a:cubicBezTo>
                    <a:cubicBezTo>
                      <a:pt x="78" y="156"/>
                      <a:pt x="65" y="156"/>
                      <a:pt x="52" y="156"/>
                    </a:cubicBezTo>
                    <a:cubicBezTo>
                      <a:pt x="42" y="157"/>
                      <a:pt x="32" y="157"/>
                      <a:pt x="23" y="157"/>
                    </a:cubicBezTo>
                    <a:cubicBezTo>
                      <a:pt x="16" y="156"/>
                      <a:pt x="11" y="151"/>
                      <a:pt x="13" y="145"/>
                    </a:cubicBezTo>
                    <a:cubicBezTo>
                      <a:pt x="14" y="142"/>
                      <a:pt x="16" y="139"/>
                      <a:pt x="19" y="138"/>
                    </a:cubicBezTo>
                    <a:cubicBezTo>
                      <a:pt x="18" y="138"/>
                      <a:pt x="17" y="138"/>
                      <a:pt x="15" y="138"/>
                    </a:cubicBezTo>
                    <a:cubicBezTo>
                      <a:pt x="9" y="138"/>
                      <a:pt x="4" y="135"/>
                      <a:pt x="2" y="129"/>
                    </a:cubicBezTo>
                    <a:cubicBezTo>
                      <a:pt x="1" y="123"/>
                      <a:pt x="3" y="117"/>
                      <a:pt x="9" y="114"/>
                    </a:cubicBezTo>
                    <a:cubicBezTo>
                      <a:pt x="9" y="114"/>
                      <a:pt x="10" y="114"/>
                      <a:pt x="10" y="114"/>
                    </a:cubicBezTo>
                    <a:cubicBezTo>
                      <a:pt x="4" y="111"/>
                      <a:pt x="0" y="107"/>
                      <a:pt x="1" y="100"/>
                    </a:cubicBezTo>
                    <a:cubicBezTo>
                      <a:pt x="1" y="94"/>
                      <a:pt x="5" y="91"/>
                      <a:pt x="11" y="89"/>
                    </a:cubicBezTo>
                    <a:cubicBezTo>
                      <a:pt x="10" y="89"/>
                      <a:pt x="9" y="88"/>
                      <a:pt x="9" y="88"/>
                    </a:cubicBezTo>
                    <a:cubicBezTo>
                      <a:pt x="3" y="85"/>
                      <a:pt x="0" y="79"/>
                      <a:pt x="2" y="73"/>
                    </a:cubicBezTo>
                    <a:cubicBezTo>
                      <a:pt x="3" y="68"/>
                      <a:pt x="8" y="63"/>
                      <a:pt x="13" y="63"/>
                    </a:cubicBezTo>
                    <a:cubicBezTo>
                      <a:pt x="20" y="62"/>
                      <a:pt x="26" y="62"/>
                      <a:pt x="33" y="62"/>
                    </a:cubicBezTo>
                    <a:cubicBezTo>
                      <a:pt x="38" y="62"/>
                      <a:pt x="44" y="62"/>
                      <a:pt x="50" y="62"/>
                    </a:cubicBezTo>
                    <a:cubicBezTo>
                      <a:pt x="51" y="62"/>
                      <a:pt x="52" y="62"/>
                      <a:pt x="54" y="62"/>
                    </a:cubicBezTo>
                    <a:cubicBezTo>
                      <a:pt x="55" y="61"/>
                      <a:pt x="56" y="60"/>
                      <a:pt x="56" y="59"/>
                    </a:cubicBezTo>
                    <a:cubicBezTo>
                      <a:pt x="56" y="58"/>
                      <a:pt x="55" y="56"/>
                      <a:pt x="55" y="55"/>
                    </a:cubicBezTo>
                    <a:cubicBezTo>
                      <a:pt x="53" y="48"/>
                      <a:pt x="50" y="41"/>
                      <a:pt x="48" y="34"/>
                    </a:cubicBezTo>
                    <a:cubicBezTo>
                      <a:pt x="46" y="29"/>
                      <a:pt x="45" y="22"/>
                      <a:pt x="46" y="16"/>
                    </a:cubicBezTo>
                    <a:cubicBezTo>
                      <a:pt x="47" y="10"/>
                      <a:pt x="49" y="5"/>
                      <a:pt x="55" y="2"/>
                    </a:cubicBezTo>
                    <a:cubicBezTo>
                      <a:pt x="56" y="2"/>
                      <a:pt x="57" y="1"/>
                      <a:pt x="58" y="1"/>
                    </a:cubicBezTo>
                    <a:cubicBezTo>
                      <a:pt x="61" y="0"/>
                      <a:pt x="64" y="1"/>
                      <a:pt x="65" y="5"/>
                    </a:cubicBezTo>
                    <a:cubicBezTo>
                      <a:pt x="66" y="10"/>
                      <a:pt x="68" y="16"/>
                      <a:pt x="69" y="21"/>
                    </a:cubicBezTo>
                    <a:cubicBezTo>
                      <a:pt x="70" y="28"/>
                      <a:pt x="73" y="35"/>
                      <a:pt x="78" y="40"/>
                    </a:cubicBezTo>
                    <a:cubicBezTo>
                      <a:pt x="85" y="47"/>
                      <a:pt x="89" y="55"/>
                      <a:pt x="94" y="62"/>
                    </a:cubicBezTo>
                    <a:cubicBezTo>
                      <a:pt x="95" y="65"/>
                      <a:pt x="97" y="67"/>
                      <a:pt x="99" y="69"/>
                    </a:cubicBezTo>
                    <a:cubicBezTo>
                      <a:pt x="103" y="76"/>
                      <a:pt x="109" y="79"/>
                      <a:pt x="116" y="81"/>
                    </a:cubicBezTo>
                    <a:cubicBezTo>
                      <a:pt x="118" y="81"/>
                      <a:pt x="118" y="82"/>
                      <a:pt x="118" y="83"/>
                    </a:cubicBezTo>
                    <a:cubicBezTo>
                      <a:pt x="118" y="101"/>
                      <a:pt x="119" y="119"/>
                      <a:pt x="119" y="137"/>
                    </a:cubicBezTo>
                    <a:cubicBezTo>
                      <a:pt x="119" y="140"/>
                      <a:pt x="119" y="143"/>
                      <a:pt x="119" y="147"/>
                    </a:cubicBezTo>
                    <a:cubicBezTo>
                      <a:pt x="119" y="147"/>
                      <a:pt x="119" y="148"/>
                      <a:pt x="119" y="149"/>
                    </a:cubicBezTo>
                    <a:close/>
                  </a:path>
                </a:pathLst>
              </a:custGeom>
              <a:solidFill>
                <a:srgbClr val="FFDCDC">
                  <a:alpha val="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23">
                <a:extLst>
                  <a:ext uri="{FF2B5EF4-FFF2-40B4-BE49-F238E27FC236}">
                    <a16:creationId xmlns:a16="http://schemas.microsoft.com/office/drawing/2014/main" id="{081BBFC3-B11B-46B4-9BC8-5EF4DCFCD4ED}"/>
                  </a:ext>
                </a:extLst>
              </p:cNvPr>
              <p:cNvSpPr>
                <a:spLocks/>
              </p:cNvSpPr>
              <p:nvPr userDrawn="1"/>
            </p:nvSpPr>
            <p:spPr bwMode="auto">
              <a:xfrm>
                <a:off x="9501839" y="3569492"/>
                <a:ext cx="222250" cy="530225"/>
              </a:xfrm>
              <a:custGeom>
                <a:avLst/>
                <a:gdLst>
                  <a:gd name="T0" fmla="*/ 70 w 70"/>
                  <a:gd name="T1" fmla="*/ 0 h 167"/>
                  <a:gd name="T2" fmla="*/ 69 w 70"/>
                  <a:gd name="T3" fmla="*/ 1 h 167"/>
                  <a:gd name="T4" fmla="*/ 0 w 70"/>
                  <a:gd name="T5" fmla="*/ 167 h 167"/>
                  <a:gd name="T6" fmla="*/ 0 w 70"/>
                  <a:gd name="T7" fmla="*/ 167 h 167"/>
                  <a:gd name="T8" fmla="*/ 69 w 70"/>
                  <a:gd name="T9" fmla="*/ 1 h 167"/>
                  <a:gd name="T10" fmla="*/ 70 w 70"/>
                  <a:gd name="T11" fmla="*/ 0 h 167"/>
                </a:gdLst>
                <a:ahLst/>
                <a:cxnLst>
                  <a:cxn ang="0">
                    <a:pos x="T0" y="T1"/>
                  </a:cxn>
                  <a:cxn ang="0">
                    <a:pos x="T2" y="T3"/>
                  </a:cxn>
                  <a:cxn ang="0">
                    <a:pos x="T4" y="T5"/>
                  </a:cxn>
                  <a:cxn ang="0">
                    <a:pos x="T6" y="T7"/>
                  </a:cxn>
                  <a:cxn ang="0">
                    <a:pos x="T8" y="T9"/>
                  </a:cxn>
                  <a:cxn ang="0">
                    <a:pos x="T10" y="T11"/>
                  </a:cxn>
                </a:cxnLst>
                <a:rect l="0" t="0" r="r" b="b"/>
                <a:pathLst>
                  <a:path w="70" h="167">
                    <a:moveTo>
                      <a:pt x="70" y="0"/>
                    </a:moveTo>
                    <a:cubicBezTo>
                      <a:pt x="69" y="0"/>
                      <a:pt x="69" y="1"/>
                      <a:pt x="69" y="1"/>
                    </a:cubicBezTo>
                    <a:cubicBezTo>
                      <a:pt x="0" y="167"/>
                      <a:pt x="0" y="167"/>
                      <a:pt x="0" y="167"/>
                    </a:cubicBezTo>
                    <a:cubicBezTo>
                      <a:pt x="0" y="167"/>
                      <a:pt x="0" y="167"/>
                      <a:pt x="0" y="167"/>
                    </a:cubicBezTo>
                    <a:cubicBezTo>
                      <a:pt x="69" y="1"/>
                      <a:pt x="69" y="1"/>
                      <a:pt x="69" y="1"/>
                    </a:cubicBezTo>
                    <a:cubicBezTo>
                      <a:pt x="69" y="1"/>
                      <a:pt x="69" y="0"/>
                      <a:pt x="7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sp>
        <p:nvSpPr>
          <p:cNvPr id="9" name="Oval 5">
            <a:extLst>
              <a:ext uri="{FF2B5EF4-FFF2-40B4-BE49-F238E27FC236}">
                <a16:creationId xmlns:a16="http://schemas.microsoft.com/office/drawing/2014/main" id="{3BC29AE2-3453-4394-8E5C-21845BB4D963}"/>
              </a:ext>
            </a:extLst>
          </p:cNvPr>
          <p:cNvSpPr>
            <a:spLocks noChangeArrowheads="1"/>
          </p:cNvSpPr>
          <p:nvPr userDrawn="1"/>
        </p:nvSpPr>
        <p:spPr bwMode="auto">
          <a:xfrm>
            <a:off x="8322327" y="3991767"/>
            <a:ext cx="2851150" cy="28543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89" name="Group 88">
            <a:extLst>
              <a:ext uri="{FF2B5EF4-FFF2-40B4-BE49-F238E27FC236}">
                <a16:creationId xmlns:a16="http://schemas.microsoft.com/office/drawing/2014/main" id="{79C6FBB4-4A48-4C60-9350-D9BC36F4B7B0}"/>
              </a:ext>
            </a:extLst>
          </p:cNvPr>
          <p:cNvGrpSpPr/>
          <p:nvPr userDrawn="1"/>
        </p:nvGrpSpPr>
        <p:grpSpPr>
          <a:xfrm>
            <a:off x="9131952" y="3559967"/>
            <a:ext cx="1301750" cy="1733550"/>
            <a:chOff x="9131952" y="3559967"/>
            <a:chExt cx="1301750" cy="1733550"/>
          </a:xfrm>
        </p:grpSpPr>
        <p:sp>
          <p:nvSpPr>
            <p:cNvPr id="27" name="Freeform 14">
              <a:extLst>
                <a:ext uri="{FF2B5EF4-FFF2-40B4-BE49-F238E27FC236}">
                  <a16:creationId xmlns:a16="http://schemas.microsoft.com/office/drawing/2014/main" id="{1CA59FF5-B17B-4995-B6AF-CB1147217C44}"/>
                </a:ext>
              </a:extLst>
            </p:cNvPr>
            <p:cNvSpPr>
              <a:spLocks/>
            </p:cNvSpPr>
            <p:nvPr userDrawn="1"/>
          </p:nvSpPr>
          <p:spPr bwMode="auto">
            <a:xfrm>
              <a:off x="9501839" y="3559967"/>
              <a:ext cx="450850" cy="638175"/>
            </a:xfrm>
            <a:custGeom>
              <a:avLst/>
              <a:gdLst>
                <a:gd name="T0" fmla="*/ 16 w 142"/>
                <a:gd name="T1" fmla="*/ 172 h 201"/>
                <a:gd name="T2" fmla="*/ 29 w 142"/>
                <a:gd name="T3" fmla="*/ 163 h 201"/>
                <a:gd name="T4" fmla="*/ 50 w 142"/>
                <a:gd name="T5" fmla="*/ 169 h 201"/>
                <a:gd name="T6" fmla="*/ 64 w 142"/>
                <a:gd name="T7" fmla="*/ 194 h 201"/>
                <a:gd name="T8" fmla="*/ 78 w 142"/>
                <a:gd name="T9" fmla="*/ 193 h 201"/>
                <a:gd name="T10" fmla="*/ 101 w 142"/>
                <a:gd name="T11" fmla="*/ 149 h 201"/>
                <a:gd name="T12" fmla="*/ 119 w 142"/>
                <a:gd name="T13" fmla="*/ 146 h 201"/>
                <a:gd name="T14" fmla="*/ 126 w 142"/>
                <a:gd name="T15" fmla="*/ 152 h 201"/>
                <a:gd name="T16" fmla="*/ 142 w 142"/>
                <a:gd name="T17" fmla="*/ 153 h 201"/>
                <a:gd name="T18" fmla="*/ 81 w 142"/>
                <a:gd name="T19" fmla="*/ 4 h 201"/>
                <a:gd name="T20" fmla="*/ 75 w 142"/>
                <a:gd name="T21" fmla="*/ 0 h 201"/>
                <a:gd name="T22" fmla="*/ 71 w 142"/>
                <a:gd name="T23" fmla="*/ 1 h 201"/>
                <a:gd name="T24" fmla="*/ 70 w 142"/>
                <a:gd name="T25" fmla="*/ 3 h 201"/>
                <a:gd name="T26" fmla="*/ 69 w 142"/>
                <a:gd name="T27" fmla="*/ 4 h 201"/>
                <a:gd name="T28" fmla="*/ 0 w 142"/>
                <a:gd name="T29" fmla="*/ 170 h 201"/>
                <a:gd name="T30" fmla="*/ 16 w 142"/>
                <a:gd name="T31" fmla="*/ 17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201">
                  <a:moveTo>
                    <a:pt x="16" y="172"/>
                  </a:moveTo>
                  <a:cubicBezTo>
                    <a:pt x="29" y="163"/>
                    <a:pt x="29" y="163"/>
                    <a:pt x="29" y="163"/>
                  </a:cubicBezTo>
                  <a:cubicBezTo>
                    <a:pt x="36" y="159"/>
                    <a:pt x="45" y="161"/>
                    <a:pt x="50" y="169"/>
                  </a:cubicBezTo>
                  <a:cubicBezTo>
                    <a:pt x="64" y="194"/>
                    <a:pt x="64" y="194"/>
                    <a:pt x="64" y="194"/>
                  </a:cubicBezTo>
                  <a:cubicBezTo>
                    <a:pt x="68" y="201"/>
                    <a:pt x="75" y="201"/>
                    <a:pt x="78" y="193"/>
                  </a:cubicBezTo>
                  <a:cubicBezTo>
                    <a:pt x="101" y="149"/>
                    <a:pt x="101" y="149"/>
                    <a:pt x="101" y="149"/>
                  </a:cubicBezTo>
                  <a:cubicBezTo>
                    <a:pt x="104" y="141"/>
                    <a:pt x="112" y="140"/>
                    <a:pt x="119" y="146"/>
                  </a:cubicBezTo>
                  <a:cubicBezTo>
                    <a:pt x="126" y="152"/>
                    <a:pt x="126" y="152"/>
                    <a:pt x="126" y="152"/>
                  </a:cubicBezTo>
                  <a:cubicBezTo>
                    <a:pt x="131" y="157"/>
                    <a:pt x="137" y="157"/>
                    <a:pt x="142" y="153"/>
                  </a:cubicBezTo>
                  <a:cubicBezTo>
                    <a:pt x="81" y="4"/>
                    <a:pt x="81" y="4"/>
                    <a:pt x="81" y="4"/>
                  </a:cubicBezTo>
                  <a:cubicBezTo>
                    <a:pt x="80" y="2"/>
                    <a:pt x="77" y="0"/>
                    <a:pt x="75" y="0"/>
                  </a:cubicBezTo>
                  <a:cubicBezTo>
                    <a:pt x="73" y="0"/>
                    <a:pt x="72" y="1"/>
                    <a:pt x="71" y="1"/>
                  </a:cubicBezTo>
                  <a:cubicBezTo>
                    <a:pt x="71" y="2"/>
                    <a:pt x="70" y="2"/>
                    <a:pt x="70" y="3"/>
                  </a:cubicBezTo>
                  <a:cubicBezTo>
                    <a:pt x="69" y="3"/>
                    <a:pt x="69" y="4"/>
                    <a:pt x="69" y="4"/>
                  </a:cubicBezTo>
                  <a:cubicBezTo>
                    <a:pt x="0" y="170"/>
                    <a:pt x="0" y="170"/>
                    <a:pt x="0" y="170"/>
                  </a:cubicBezTo>
                  <a:cubicBezTo>
                    <a:pt x="4" y="174"/>
                    <a:pt x="11" y="175"/>
                    <a:pt x="16" y="17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 name="Freeform 21">
              <a:extLst>
                <a:ext uri="{FF2B5EF4-FFF2-40B4-BE49-F238E27FC236}">
                  <a16:creationId xmlns:a16="http://schemas.microsoft.com/office/drawing/2014/main" id="{FCA3C149-2D87-4AED-955A-F7104E56A858}"/>
                </a:ext>
              </a:extLst>
            </p:cNvPr>
            <p:cNvSpPr>
              <a:spLocks/>
            </p:cNvSpPr>
            <p:nvPr userDrawn="1"/>
          </p:nvSpPr>
          <p:spPr bwMode="auto">
            <a:xfrm>
              <a:off x="9131952" y="4004467"/>
              <a:ext cx="1219200" cy="1289050"/>
            </a:xfrm>
            <a:custGeom>
              <a:avLst/>
              <a:gdLst>
                <a:gd name="T0" fmla="*/ 385 w 385"/>
                <a:gd name="T1" fmla="*/ 319 h 406"/>
                <a:gd name="T2" fmla="*/ 259 w 385"/>
                <a:gd name="T3" fmla="*/ 13 h 406"/>
                <a:gd name="T4" fmla="*/ 243 w 385"/>
                <a:gd name="T5" fmla="*/ 12 h 406"/>
                <a:gd name="T6" fmla="*/ 236 w 385"/>
                <a:gd name="T7" fmla="*/ 6 h 406"/>
                <a:gd name="T8" fmla="*/ 218 w 385"/>
                <a:gd name="T9" fmla="*/ 9 h 406"/>
                <a:gd name="T10" fmla="*/ 195 w 385"/>
                <a:gd name="T11" fmla="*/ 53 h 406"/>
                <a:gd name="T12" fmla="*/ 181 w 385"/>
                <a:gd name="T13" fmla="*/ 54 h 406"/>
                <a:gd name="T14" fmla="*/ 167 w 385"/>
                <a:gd name="T15" fmla="*/ 29 h 406"/>
                <a:gd name="T16" fmla="*/ 146 w 385"/>
                <a:gd name="T17" fmla="*/ 23 h 406"/>
                <a:gd name="T18" fmla="*/ 133 w 385"/>
                <a:gd name="T19" fmla="*/ 32 h 406"/>
                <a:gd name="T20" fmla="*/ 117 w 385"/>
                <a:gd name="T21" fmla="*/ 30 h 406"/>
                <a:gd name="T22" fmla="*/ 0 w 385"/>
                <a:gd name="T23" fmla="*/ 314 h 406"/>
                <a:gd name="T24" fmla="*/ 197 w 385"/>
                <a:gd name="T25" fmla="*/ 406 h 406"/>
                <a:gd name="T26" fmla="*/ 385 w 385"/>
                <a:gd name="T27" fmla="*/ 319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5" h="406">
                  <a:moveTo>
                    <a:pt x="385" y="319"/>
                  </a:moveTo>
                  <a:cubicBezTo>
                    <a:pt x="259" y="13"/>
                    <a:pt x="259" y="13"/>
                    <a:pt x="259" y="13"/>
                  </a:cubicBezTo>
                  <a:cubicBezTo>
                    <a:pt x="254" y="17"/>
                    <a:pt x="248" y="17"/>
                    <a:pt x="243" y="12"/>
                  </a:cubicBezTo>
                  <a:cubicBezTo>
                    <a:pt x="236" y="6"/>
                    <a:pt x="236" y="6"/>
                    <a:pt x="236" y="6"/>
                  </a:cubicBezTo>
                  <a:cubicBezTo>
                    <a:pt x="229" y="0"/>
                    <a:pt x="221" y="1"/>
                    <a:pt x="218" y="9"/>
                  </a:cubicBezTo>
                  <a:cubicBezTo>
                    <a:pt x="195" y="53"/>
                    <a:pt x="195" y="53"/>
                    <a:pt x="195" y="53"/>
                  </a:cubicBezTo>
                  <a:cubicBezTo>
                    <a:pt x="192" y="61"/>
                    <a:pt x="185" y="61"/>
                    <a:pt x="181" y="54"/>
                  </a:cubicBezTo>
                  <a:cubicBezTo>
                    <a:pt x="167" y="29"/>
                    <a:pt x="167" y="29"/>
                    <a:pt x="167" y="29"/>
                  </a:cubicBezTo>
                  <a:cubicBezTo>
                    <a:pt x="162" y="21"/>
                    <a:pt x="153" y="19"/>
                    <a:pt x="146" y="23"/>
                  </a:cubicBezTo>
                  <a:cubicBezTo>
                    <a:pt x="133" y="32"/>
                    <a:pt x="133" y="32"/>
                    <a:pt x="133" y="32"/>
                  </a:cubicBezTo>
                  <a:cubicBezTo>
                    <a:pt x="128" y="35"/>
                    <a:pt x="121" y="34"/>
                    <a:pt x="117" y="30"/>
                  </a:cubicBezTo>
                  <a:cubicBezTo>
                    <a:pt x="0" y="314"/>
                    <a:pt x="0" y="314"/>
                    <a:pt x="0" y="314"/>
                  </a:cubicBezTo>
                  <a:cubicBezTo>
                    <a:pt x="41" y="327"/>
                    <a:pt x="125" y="359"/>
                    <a:pt x="197" y="406"/>
                  </a:cubicBezTo>
                  <a:cubicBezTo>
                    <a:pt x="197" y="406"/>
                    <a:pt x="292" y="345"/>
                    <a:pt x="385" y="319"/>
                  </a:cubicBezTo>
                  <a:close/>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 name="Freeform 22">
              <a:extLst>
                <a:ext uri="{FF2B5EF4-FFF2-40B4-BE49-F238E27FC236}">
                  <a16:creationId xmlns:a16="http://schemas.microsoft.com/office/drawing/2014/main" id="{53833AD6-2415-408E-836E-6C6049CCBF05}"/>
                </a:ext>
              </a:extLst>
            </p:cNvPr>
            <p:cNvSpPr>
              <a:spLocks/>
            </p:cNvSpPr>
            <p:nvPr userDrawn="1"/>
          </p:nvSpPr>
          <p:spPr bwMode="auto">
            <a:xfrm>
              <a:off x="9936814" y="4210842"/>
              <a:ext cx="496888" cy="219075"/>
            </a:xfrm>
            <a:custGeom>
              <a:avLst/>
              <a:gdLst>
                <a:gd name="T0" fmla="*/ 146 w 157"/>
                <a:gd name="T1" fmla="*/ 47 h 69"/>
                <a:gd name="T2" fmla="*/ 144 w 157"/>
                <a:gd name="T3" fmla="*/ 47 h 69"/>
                <a:gd name="T4" fmla="*/ 144 w 157"/>
                <a:gd name="T5" fmla="*/ 46 h 69"/>
                <a:gd name="T6" fmla="*/ 121 w 157"/>
                <a:gd name="T7" fmla="*/ 23 h 69"/>
                <a:gd name="T8" fmla="*/ 119 w 157"/>
                <a:gd name="T9" fmla="*/ 23 h 69"/>
                <a:gd name="T10" fmla="*/ 87 w 157"/>
                <a:gd name="T11" fmla="*/ 0 h 69"/>
                <a:gd name="T12" fmla="*/ 53 w 157"/>
                <a:gd name="T13" fmla="*/ 26 h 69"/>
                <a:gd name="T14" fmla="*/ 41 w 157"/>
                <a:gd name="T15" fmla="*/ 23 h 69"/>
                <a:gd name="T16" fmla="*/ 18 w 157"/>
                <a:gd name="T17" fmla="*/ 42 h 69"/>
                <a:gd name="T18" fmla="*/ 14 w 157"/>
                <a:gd name="T19" fmla="*/ 41 h 69"/>
                <a:gd name="T20" fmla="*/ 0 w 157"/>
                <a:gd name="T21" fmla="*/ 55 h 69"/>
                <a:gd name="T22" fmla="*/ 14 w 157"/>
                <a:gd name="T23" fmla="*/ 69 h 69"/>
                <a:gd name="T24" fmla="*/ 146 w 157"/>
                <a:gd name="T25" fmla="*/ 69 h 69"/>
                <a:gd name="T26" fmla="*/ 146 w 157"/>
                <a:gd name="T27" fmla="*/ 69 h 69"/>
                <a:gd name="T28" fmla="*/ 146 w 157"/>
                <a:gd name="T29" fmla="*/ 69 h 69"/>
                <a:gd name="T30" fmla="*/ 157 w 157"/>
                <a:gd name="T31" fmla="*/ 58 h 69"/>
                <a:gd name="T32" fmla="*/ 146 w 157"/>
                <a:gd name="T33" fmla="*/ 4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7" h="69">
                  <a:moveTo>
                    <a:pt x="146" y="47"/>
                  </a:moveTo>
                  <a:cubicBezTo>
                    <a:pt x="145" y="47"/>
                    <a:pt x="145" y="47"/>
                    <a:pt x="144" y="47"/>
                  </a:cubicBezTo>
                  <a:cubicBezTo>
                    <a:pt x="144" y="47"/>
                    <a:pt x="144" y="47"/>
                    <a:pt x="144" y="46"/>
                  </a:cubicBezTo>
                  <a:cubicBezTo>
                    <a:pt x="144" y="33"/>
                    <a:pt x="134" y="23"/>
                    <a:pt x="121" y="23"/>
                  </a:cubicBezTo>
                  <a:cubicBezTo>
                    <a:pt x="121" y="23"/>
                    <a:pt x="120" y="23"/>
                    <a:pt x="119" y="23"/>
                  </a:cubicBezTo>
                  <a:cubicBezTo>
                    <a:pt x="115" y="10"/>
                    <a:pt x="102" y="0"/>
                    <a:pt x="87" y="0"/>
                  </a:cubicBezTo>
                  <a:cubicBezTo>
                    <a:pt x="70" y="0"/>
                    <a:pt x="57" y="11"/>
                    <a:pt x="53" y="26"/>
                  </a:cubicBezTo>
                  <a:cubicBezTo>
                    <a:pt x="50" y="24"/>
                    <a:pt x="46" y="23"/>
                    <a:pt x="41" y="23"/>
                  </a:cubicBezTo>
                  <a:cubicBezTo>
                    <a:pt x="30" y="23"/>
                    <a:pt x="20" y="31"/>
                    <a:pt x="18" y="42"/>
                  </a:cubicBezTo>
                  <a:cubicBezTo>
                    <a:pt x="17" y="42"/>
                    <a:pt x="15" y="41"/>
                    <a:pt x="14" y="41"/>
                  </a:cubicBezTo>
                  <a:cubicBezTo>
                    <a:pt x="6" y="41"/>
                    <a:pt x="0" y="48"/>
                    <a:pt x="0" y="55"/>
                  </a:cubicBezTo>
                  <a:cubicBezTo>
                    <a:pt x="0" y="63"/>
                    <a:pt x="6" y="69"/>
                    <a:pt x="14" y="69"/>
                  </a:cubicBezTo>
                  <a:cubicBezTo>
                    <a:pt x="146" y="69"/>
                    <a:pt x="146" y="69"/>
                    <a:pt x="146" y="69"/>
                  </a:cubicBezTo>
                  <a:cubicBezTo>
                    <a:pt x="146" y="69"/>
                    <a:pt x="146" y="69"/>
                    <a:pt x="146" y="69"/>
                  </a:cubicBezTo>
                  <a:cubicBezTo>
                    <a:pt x="146" y="69"/>
                    <a:pt x="146" y="69"/>
                    <a:pt x="146" y="69"/>
                  </a:cubicBezTo>
                  <a:cubicBezTo>
                    <a:pt x="152" y="69"/>
                    <a:pt x="157" y="64"/>
                    <a:pt x="157" y="58"/>
                  </a:cubicBezTo>
                  <a:cubicBezTo>
                    <a:pt x="157" y="52"/>
                    <a:pt x="152" y="47"/>
                    <a:pt x="146"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 name="Freeform 24">
              <a:extLst>
                <a:ext uri="{FF2B5EF4-FFF2-40B4-BE49-F238E27FC236}">
                  <a16:creationId xmlns:a16="http://schemas.microsoft.com/office/drawing/2014/main" id="{1AD4A66E-8059-46F0-A96E-4BBF33D68FF7}"/>
                </a:ext>
              </a:extLst>
            </p:cNvPr>
            <p:cNvSpPr>
              <a:spLocks noEditPoints="1"/>
            </p:cNvSpPr>
            <p:nvPr userDrawn="1"/>
          </p:nvSpPr>
          <p:spPr bwMode="auto">
            <a:xfrm>
              <a:off x="9352614" y="3559967"/>
              <a:ext cx="1081088" cy="1339850"/>
            </a:xfrm>
            <a:custGeom>
              <a:avLst/>
              <a:gdLst>
                <a:gd name="T0" fmla="*/ 47 w 341"/>
                <a:gd name="T1" fmla="*/ 170 h 422"/>
                <a:gd name="T2" fmla="*/ 116 w 341"/>
                <a:gd name="T3" fmla="*/ 4 h 422"/>
                <a:gd name="T4" fmla="*/ 117 w 341"/>
                <a:gd name="T5" fmla="*/ 3 h 422"/>
                <a:gd name="T6" fmla="*/ 118 w 341"/>
                <a:gd name="T7" fmla="*/ 1 h 422"/>
                <a:gd name="T8" fmla="*/ 122 w 341"/>
                <a:gd name="T9" fmla="*/ 0 h 422"/>
                <a:gd name="T10" fmla="*/ 128 w 341"/>
                <a:gd name="T11" fmla="*/ 4 h 422"/>
                <a:gd name="T12" fmla="*/ 189 w 341"/>
                <a:gd name="T13" fmla="*/ 153 h 422"/>
                <a:gd name="T14" fmla="*/ 173 w 341"/>
                <a:gd name="T15" fmla="*/ 152 h 422"/>
                <a:gd name="T16" fmla="*/ 166 w 341"/>
                <a:gd name="T17" fmla="*/ 146 h 422"/>
                <a:gd name="T18" fmla="*/ 148 w 341"/>
                <a:gd name="T19" fmla="*/ 149 h 422"/>
                <a:gd name="T20" fmla="*/ 125 w 341"/>
                <a:gd name="T21" fmla="*/ 193 h 422"/>
                <a:gd name="T22" fmla="*/ 111 w 341"/>
                <a:gd name="T23" fmla="*/ 194 h 422"/>
                <a:gd name="T24" fmla="*/ 97 w 341"/>
                <a:gd name="T25" fmla="*/ 169 h 422"/>
                <a:gd name="T26" fmla="*/ 76 w 341"/>
                <a:gd name="T27" fmla="*/ 163 h 422"/>
                <a:gd name="T28" fmla="*/ 63 w 341"/>
                <a:gd name="T29" fmla="*/ 172 h 422"/>
                <a:gd name="T30" fmla="*/ 47 w 341"/>
                <a:gd name="T31" fmla="*/ 170 h 422"/>
                <a:gd name="T32" fmla="*/ 220 w 341"/>
                <a:gd name="T33" fmla="*/ 229 h 422"/>
                <a:gd name="T34" fmla="*/ 219 w 341"/>
                <a:gd name="T35" fmla="*/ 226 h 422"/>
                <a:gd name="T36" fmla="*/ 189 w 341"/>
                <a:gd name="T37" fmla="*/ 153 h 422"/>
                <a:gd name="T38" fmla="*/ 173 w 341"/>
                <a:gd name="T39" fmla="*/ 152 h 422"/>
                <a:gd name="T40" fmla="*/ 166 w 341"/>
                <a:gd name="T41" fmla="*/ 146 h 422"/>
                <a:gd name="T42" fmla="*/ 148 w 341"/>
                <a:gd name="T43" fmla="*/ 149 h 422"/>
                <a:gd name="T44" fmla="*/ 125 w 341"/>
                <a:gd name="T45" fmla="*/ 193 h 422"/>
                <a:gd name="T46" fmla="*/ 111 w 341"/>
                <a:gd name="T47" fmla="*/ 194 h 422"/>
                <a:gd name="T48" fmla="*/ 97 w 341"/>
                <a:gd name="T49" fmla="*/ 169 h 422"/>
                <a:gd name="T50" fmla="*/ 76 w 341"/>
                <a:gd name="T51" fmla="*/ 163 h 422"/>
                <a:gd name="T52" fmla="*/ 63 w 341"/>
                <a:gd name="T53" fmla="*/ 172 h 422"/>
                <a:gd name="T54" fmla="*/ 47 w 341"/>
                <a:gd name="T55" fmla="*/ 170 h 422"/>
                <a:gd name="T56" fmla="*/ 0 w 341"/>
                <a:gd name="T57" fmla="*/ 284 h 422"/>
                <a:gd name="T58" fmla="*/ 237 w 341"/>
                <a:gd name="T59" fmla="*/ 231 h 422"/>
                <a:gd name="T60" fmla="*/ 245 w 341"/>
                <a:gd name="T61" fmla="*/ 217 h 422"/>
                <a:gd name="T62" fmla="*/ 271 w 341"/>
                <a:gd name="T63" fmla="*/ 205 h 422"/>
                <a:gd name="T64" fmla="*/ 303 w 341"/>
                <a:gd name="T65" fmla="*/ 228 h 422"/>
                <a:gd name="T66" fmla="*/ 305 w 341"/>
                <a:gd name="T67" fmla="*/ 228 h 422"/>
                <a:gd name="T68" fmla="*/ 328 w 341"/>
                <a:gd name="T69" fmla="*/ 251 h 422"/>
                <a:gd name="T70" fmla="*/ 328 w 341"/>
                <a:gd name="T71" fmla="*/ 253 h 422"/>
                <a:gd name="T72" fmla="*/ 330 w 341"/>
                <a:gd name="T73" fmla="*/ 253 h 422"/>
                <a:gd name="T74" fmla="*/ 341 w 341"/>
                <a:gd name="T75" fmla="*/ 264 h 422"/>
                <a:gd name="T76" fmla="*/ 330 w 341"/>
                <a:gd name="T77" fmla="*/ 275 h 422"/>
                <a:gd name="T78" fmla="*/ 300 w 341"/>
                <a:gd name="T79" fmla="*/ 422 h 422"/>
                <a:gd name="T80" fmla="*/ 239 w 341"/>
                <a:gd name="T81" fmla="*/ 27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1" h="422">
                  <a:moveTo>
                    <a:pt x="47" y="170"/>
                  </a:moveTo>
                  <a:cubicBezTo>
                    <a:pt x="116" y="4"/>
                    <a:pt x="116" y="4"/>
                    <a:pt x="116" y="4"/>
                  </a:cubicBezTo>
                  <a:cubicBezTo>
                    <a:pt x="116" y="4"/>
                    <a:pt x="116" y="3"/>
                    <a:pt x="117" y="3"/>
                  </a:cubicBezTo>
                  <a:cubicBezTo>
                    <a:pt x="117" y="2"/>
                    <a:pt x="118" y="2"/>
                    <a:pt x="118" y="1"/>
                  </a:cubicBezTo>
                  <a:cubicBezTo>
                    <a:pt x="119" y="1"/>
                    <a:pt x="120" y="0"/>
                    <a:pt x="122" y="0"/>
                  </a:cubicBezTo>
                  <a:cubicBezTo>
                    <a:pt x="124" y="0"/>
                    <a:pt x="127" y="2"/>
                    <a:pt x="128" y="4"/>
                  </a:cubicBezTo>
                  <a:cubicBezTo>
                    <a:pt x="189" y="153"/>
                    <a:pt x="189" y="153"/>
                    <a:pt x="189" y="153"/>
                  </a:cubicBezTo>
                  <a:cubicBezTo>
                    <a:pt x="184" y="157"/>
                    <a:pt x="178" y="157"/>
                    <a:pt x="173" y="152"/>
                  </a:cubicBezTo>
                  <a:cubicBezTo>
                    <a:pt x="166" y="146"/>
                    <a:pt x="166" y="146"/>
                    <a:pt x="166" y="146"/>
                  </a:cubicBezTo>
                  <a:cubicBezTo>
                    <a:pt x="159" y="140"/>
                    <a:pt x="151" y="141"/>
                    <a:pt x="148" y="149"/>
                  </a:cubicBezTo>
                  <a:cubicBezTo>
                    <a:pt x="125" y="193"/>
                    <a:pt x="125" y="193"/>
                    <a:pt x="125" y="193"/>
                  </a:cubicBezTo>
                  <a:cubicBezTo>
                    <a:pt x="122" y="201"/>
                    <a:pt x="115" y="201"/>
                    <a:pt x="111" y="194"/>
                  </a:cubicBezTo>
                  <a:cubicBezTo>
                    <a:pt x="97" y="169"/>
                    <a:pt x="97" y="169"/>
                    <a:pt x="97" y="169"/>
                  </a:cubicBezTo>
                  <a:cubicBezTo>
                    <a:pt x="92" y="161"/>
                    <a:pt x="83" y="159"/>
                    <a:pt x="76" y="163"/>
                  </a:cubicBezTo>
                  <a:cubicBezTo>
                    <a:pt x="63" y="172"/>
                    <a:pt x="63" y="172"/>
                    <a:pt x="63" y="172"/>
                  </a:cubicBezTo>
                  <a:cubicBezTo>
                    <a:pt x="58" y="175"/>
                    <a:pt x="51" y="174"/>
                    <a:pt x="47" y="170"/>
                  </a:cubicBezTo>
                  <a:close/>
                  <a:moveTo>
                    <a:pt x="220" y="229"/>
                  </a:moveTo>
                  <a:cubicBezTo>
                    <a:pt x="219" y="226"/>
                    <a:pt x="219" y="226"/>
                    <a:pt x="219" y="226"/>
                  </a:cubicBezTo>
                  <a:cubicBezTo>
                    <a:pt x="189" y="153"/>
                    <a:pt x="189" y="153"/>
                    <a:pt x="189" y="153"/>
                  </a:cubicBezTo>
                  <a:cubicBezTo>
                    <a:pt x="184" y="157"/>
                    <a:pt x="178" y="157"/>
                    <a:pt x="173" y="152"/>
                  </a:cubicBezTo>
                  <a:cubicBezTo>
                    <a:pt x="166" y="146"/>
                    <a:pt x="166" y="146"/>
                    <a:pt x="166" y="146"/>
                  </a:cubicBezTo>
                  <a:cubicBezTo>
                    <a:pt x="159" y="140"/>
                    <a:pt x="151" y="141"/>
                    <a:pt x="148" y="149"/>
                  </a:cubicBezTo>
                  <a:cubicBezTo>
                    <a:pt x="125" y="193"/>
                    <a:pt x="125" y="193"/>
                    <a:pt x="125" y="193"/>
                  </a:cubicBezTo>
                  <a:cubicBezTo>
                    <a:pt x="122" y="201"/>
                    <a:pt x="115" y="201"/>
                    <a:pt x="111" y="194"/>
                  </a:cubicBezTo>
                  <a:cubicBezTo>
                    <a:pt x="97" y="169"/>
                    <a:pt x="97" y="169"/>
                    <a:pt x="97" y="169"/>
                  </a:cubicBezTo>
                  <a:cubicBezTo>
                    <a:pt x="92" y="161"/>
                    <a:pt x="83" y="159"/>
                    <a:pt x="76" y="163"/>
                  </a:cubicBezTo>
                  <a:cubicBezTo>
                    <a:pt x="63" y="172"/>
                    <a:pt x="63" y="172"/>
                    <a:pt x="63" y="172"/>
                  </a:cubicBezTo>
                  <a:cubicBezTo>
                    <a:pt x="58" y="175"/>
                    <a:pt x="51" y="174"/>
                    <a:pt x="47" y="170"/>
                  </a:cubicBezTo>
                  <a:cubicBezTo>
                    <a:pt x="0" y="284"/>
                    <a:pt x="0" y="284"/>
                    <a:pt x="0" y="284"/>
                  </a:cubicBezTo>
                  <a:moveTo>
                    <a:pt x="237" y="231"/>
                  </a:moveTo>
                  <a:cubicBezTo>
                    <a:pt x="239" y="223"/>
                    <a:pt x="245" y="217"/>
                    <a:pt x="245" y="217"/>
                  </a:cubicBezTo>
                  <a:cubicBezTo>
                    <a:pt x="251" y="210"/>
                    <a:pt x="260" y="205"/>
                    <a:pt x="271" y="205"/>
                  </a:cubicBezTo>
                  <a:cubicBezTo>
                    <a:pt x="286" y="205"/>
                    <a:pt x="299" y="215"/>
                    <a:pt x="303" y="228"/>
                  </a:cubicBezTo>
                  <a:cubicBezTo>
                    <a:pt x="304" y="228"/>
                    <a:pt x="305" y="228"/>
                    <a:pt x="305" y="228"/>
                  </a:cubicBezTo>
                  <a:cubicBezTo>
                    <a:pt x="318" y="228"/>
                    <a:pt x="328" y="239"/>
                    <a:pt x="328" y="251"/>
                  </a:cubicBezTo>
                  <a:cubicBezTo>
                    <a:pt x="328" y="252"/>
                    <a:pt x="328" y="252"/>
                    <a:pt x="328" y="253"/>
                  </a:cubicBezTo>
                  <a:cubicBezTo>
                    <a:pt x="329" y="253"/>
                    <a:pt x="329" y="253"/>
                    <a:pt x="330" y="253"/>
                  </a:cubicBezTo>
                  <a:cubicBezTo>
                    <a:pt x="336" y="253"/>
                    <a:pt x="341" y="258"/>
                    <a:pt x="341" y="264"/>
                  </a:cubicBezTo>
                  <a:cubicBezTo>
                    <a:pt x="341" y="270"/>
                    <a:pt x="336" y="275"/>
                    <a:pt x="330" y="275"/>
                  </a:cubicBezTo>
                  <a:moveTo>
                    <a:pt x="300" y="422"/>
                  </a:moveTo>
                  <a:cubicBezTo>
                    <a:pt x="239" y="274"/>
                    <a:pt x="239" y="274"/>
                    <a:pt x="239" y="274"/>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5" name="Group 84">
            <a:extLst>
              <a:ext uri="{FF2B5EF4-FFF2-40B4-BE49-F238E27FC236}">
                <a16:creationId xmlns:a16="http://schemas.microsoft.com/office/drawing/2014/main" id="{9C2D3E65-D465-470D-8149-1FF6593ABF73}"/>
              </a:ext>
            </a:extLst>
          </p:cNvPr>
          <p:cNvGrpSpPr/>
          <p:nvPr userDrawn="1"/>
        </p:nvGrpSpPr>
        <p:grpSpPr>
          <a:xfrm>
            <a:off x="10698533" y="3132930"/>
            <a:ext cx="649288" cy="1006475"/>
            <a:chOff x="10665477" y="3109117"/>
            <a:chExt cx="649288" cy="1006475"/>
          </a:xfrm>
        </p:grpSpPr>
        <p:sp>
          <p:nvSpPr>
            <p:cNvPr id="70" name="Oval 52">
              <a:extLst>
                <a:ext uri="{FF2B5EF4-FFF2-40B4-BE49-F238E27FC236}">
                  <a16:creationId xmlns:a16="http://schemas.microsoft.com/office/drawing/2014/main" id="{B5E249C7-F616-41BF-A536-57E3585E056E}"/>
                </a:ext>
              </a:extLst>
            </p:cNvPr>
            <p:cNvSpPr>
              <a:spLocks noChangeArrowheads="1"/>
            </p:cNvSpPr>
            <p:nvPr userDrawn="1"/>
          </p:nvSpPr>
          <p:spPr bwMode="auto">
            <a:xfrm>
              <a:off x="10665477" y="3112292"/>
              <a:ext cx="649288" cy="650875"/>
            </a:xfrm>
            <a:prstGeom prst="ellipse">
              <a:avLst/>
            </a:pr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53">
              <a:extLst>
                <a:ext uri="{FF2B5EF4-FFF2-40B4-BE49-F238E27FC236}">
                  <a16:creationId xmlns:a16="http://schemas.microsoft.com/office/drawing/2014/main" id="{80183001-D2CF-469B-9566-06BAB3C3DEFE}"/>
                </a:ext>
              </a:extLst>
            </p:cNvPr>
            <p:cNvSpPr>
              <a:spLocks/>
            </p:cNvSpPr>
            <p:nvPr userDrawn="1"/>
          </p:nvSpPr>
          <p:spPr bwMode="auto">
            <a:xfrm>
              <a:off x="10665477" y="3112292"/>
              <a:ext cx="649288" cy="428625"/>
            </a:xfrm>
            <a:custGeom>
              <a:avLst/>
              <a:gdLst>
                <a:gd name="T0" fmla="*/ 205 w 205"/>
                <a:gd name="T1" fmla="*/ 101 h 135"/>
                <a:gd name="T2" fmla="*/ 205 w 205"/>
                <a:gd name="T3" fmla="*/ 101 h 135"/>
                <a:gd name="T4" fmla="*/ 205 w 205"/>
                <a:gd name="T5" fmla="*/ 101 h 135"/>
                <a:gd name="T6" fmla="*/ 102 w 205"/>
                <a:gd name="T7" fmla="*/ 0 h 135"/>
                <a:gd name="T8" fmla="*/ 0 w 205"/>
                <a:gd name="T9" fmla="*/ 101 h 135"/>
                <a:gd name="T10" fmla="*/ 0 w 205"/>
                <a:gd name="T11" fmla="*/ 101 h 135"/>
                <a:gd name="T12" fmla="*/ 0 w 205"/>
                <a:gd name="T13" fmla="*/ 101 h 135"/>
                <a:gd name="T14" fmla="*/ 0 w 205"/>
                <a:gd name="T15" fmla="*/ 102 h 135"/>
                <a:gd name="T16" fmla="*/ 0 w 205"/>
                <a:gd name="T17" fmla="*/ 102 h 135"/>
                <a:gd name="T18" fmla="*/ 34 w 205"/>
                <a:gd name="T19" fmla="*/ 135 h 135"/>
                <a:gd name="T20" fmla="*/ 68 w 205"/>
                <a:gd name="T21" fmla="*/ 102 h 135"/>
                <a:gd name="T22" fmla="*/ 68 w 205"/>
                <a:gd name="T23" fmla="*/ 102 h 135"/>
                <a:gd name="T24" fmla="*/ 102 w 205"/>
                <a:gd name="T25" fmla="*/ 135 h 135"/>
                <a:gd name="T26" fmla="*/ 137 w 205"/>
                <a:gd name="T27" fmla="*/ 102 h 135"/>
                <a:gd name="T28" fmla="*/ 137 w 205"/>
                <a:gd name="T29" fmla="*/ 102 h 135"/>
                <a:gd name="T30" fmla="*/ 171 w 205"/>
                <a:gd name="T31" fmla="*/ 135 h 135"/>
                <a:gd name="T32" fmla="*/ 205 w 205"/>
                <a:gd name="T33" fmla="*/ 102 h 135"/>
                <a:gd name="T34" fmla="*/ 205 w 205"/>
                <a:gd name="T35" fmla="*/ 102 h 135"/>
                <a:gd name="T36" fmla="*/ 205 w 205"/>
                <a:gd name="T37" fmla="*/ 10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135">
                  <a:moveTo>
                    <a:pt x="205" y="101"/>
                  </a:moveTo>
                  <a:cubicBezTo>
                    <a:pt x="205" y="101"/>
                    <a:pt x="205" y="101"/>
                    <a:pt x="205" y="101"/>
                  </a:cubicBezTo>
                  <a:cubicBezTo>
                    <a:pt x="205" y="101"/>
                    <a:pt x="205" y="101"/>
                    <a:pt x="205" y="101"/>
                  </a:cubicBezTo>
                  <a:cubicBezTo>
                    <a:pt x="204" y="45"/>
                    <a:pt x="159" y="0"/>
                    <a:pt x="102" y="0"/>
                  </a:cubicBezTo>
                  <a:cubicBezTo>
                    <a:pt x="46" y="0"/>
                    <a:pt x="1" y="45"/>
                    <a:pt x="0" y="101"/>
                  </a:cubicBezTo>
                  <a:cubicBezTo>
                    <a:pt x="0" y="101"/>
                    <a:pt x="0" y="101"/>
                    <a:pt x="0" y="101"/>
                  </a:cubicBezTo>
                  <a:cubicBezTo>
                    <a:pt x="0" y="101"/>
                    <a:pt x="0" y="101"/>
                    <a:pt x="0" y="101"/>
                  </a:cubicBezTo>
                  <a:cubicBezTo>
                    <a:pt x="0" y="102"/>
                    <a:pt x="0" y="102"/>
                    <a:pt x="0" y="102"/>
                  </a:cubicBezTo>
                  <a:cubicBezTo>
                    <a:pt x="0" y="102"/>
                    <a:pt x="0" y="102"/>
                    <a:pt x="0" y="102"/>
                  </a:cubicBezTo>
                  <a:cubicBezTo>
                    <a:pt x="1" y="121"/>
                    <a:pt x="16" y="135"/>
                    <a:pt x="34" y="135"/>
                  </a:cubicBezTo>
                  <a:cubicBezTo>
                    <a:pt x="52" y="135"/>
                    <a:pt x="67" y="121"/>
                    <a:pt x="68" y="102"/>
                  </a:cubicBezTo>
                  <a:cubicBezTo>
                    <a:pt x="68" y="102"/>
                    <a:pt x="68" y="102"/>
                    <a:pt x="68" y="102"/>
                  </a:cubicBezTo>
                  <a:cubicBezTo>
                    <a:pt x="69" y="121"/>
                    <a:pt x="84" y="135"/>
                    <a:pt x="102" y="135"/>
                  </a:cubicBezTo>
                  <a:cubicBezTo>
                    <a:pt x="121" y="135"/>
                    <a:pt x="136" y="121"/>
                    <a:pt x="137" y="102"/>
                  </a:cubicBezTo>
                  <a:cubicBezTo>
                    <a:pt x="137" y="102"/>
                    <a:pt x="137" y="102"/>
                    <a:pt x="137" y="102"/>
                  </a:cubicBezTo>
                  <a:cubicBezTo>
                    <a:pt x="138" y="121"/>
                    <a:pt x="153" y="135"/>
                    <a:pt x="171" y="135"/>
                  </a:cubicBezTo>
                  <a:cubicBezTo>
                    <a:pt x="189" y="135"/>
                    <a:pt x="204" y="121"/>
                    <a:pt x="205" y="102"/>
                  </a:cubicBezTo>
                  <a:cubicBezTo>
                    <a:pt x="205" y="102"/>
                    <a:pt x="205" y="102"/>
                    <a:pt x="205" y="102"/>
                  </a:cubicBezTo>
                  <a:cubicBezTo>
                    <a:pt x="205" y="102"/>
                    <a:pt x="205" y="102"/>
                    <a:pt x="205" y="101"/>
                  </a:cubicBezTo>
                  <a:close/>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54">
              <a:extLst>
                <a:ext uri="{FF2B5EF4-FFF2-40B4-BE49-F238E27FC236}">
                  <a16:creationId xmlns:a16="http://schemas.microsoft.com/office/drawing/2014/main" id="{ED4DDE49-B70E-43DF-ACC8-28DD2D61005D}"/>
                </a:ext>
              </a:extLst>
            </p:cNvPr>
            <p:cNvSpPr>
              <a:spLocks/>
            </p:cNvSpPr>
            <p:nvPr userDrawn="1"/>
          </p:nvSpPr>
          <p:spPr bwMode="auto">
            <a:xfrm>
              <a:off x="10884552" y="3906042"/>
              <a:ext cx="212725" cy="209550"/>
            </a:xfrm>
            <a:custGeom>
              <a:avLst/>
              <a:gdLst>
                <a:gd name="T0" fmla="*/ 50 w 67"/>
                <a:gd name="T1" fmla="*/ 66 h 66"/>
                <a:gd name="T2" fmla="*/ 17 w 67"/>
                <a:gd name="T3" fmla="*/ 66 h 66"/>
                <a:gd name="T4" fmla="*/ 0 w 67"/>
                <a:gd name="T5" fmla="*/ 50 h 66"/>
                <a:gd name="T6" fmla="*/ 0 w 67"/>
                <a:gd name="T7" fmla="*/ 0 h 66"/>
                <a:gd name="T8" fmla="*/ 67 w 67"/>
                <a:gd name="T9" fmla="*/ 0 h 66"/>
                <a:gd name="T10" fmla="*/ 67 w 67"/>
                <a:gd name="T11" fmla="*/ 50 h 66"/>
                <a:gd name="T12" fmla="*/ 50 w 67"/>
                <a:gd name="T13" fmla="*/ 66 h 66"/>
              </a:gdLst>
              <a:ahLst/>
              <a:cxnLst>
                <a:cxn ang="0">
                  <a:pos x="T0" y="T1"/>
                </a:cxn>
                <a:cxn ang="0">
                  <a:pos x="T2" y="T3"/>
                </a:cxn>
                <a:cxn ang="0">
                  <a:pos x="T4" y="T5"/>
                </a:cxn>
                <a:cxn ang="0">
                  <a:pos x="T6" y="T7"/>
                </a:cxn>
                <a:cxn ang="0">
                  <a:pos x="T8" y="T9"/>
                </a:cxn>
                <a:cxn ang="0">
                  <a:pos x="T10" y="T11"/>
                </a:cxn>
                <a:cxn ang="0">
                  <a:pos x="T12" y="T13"/>
                </a:cxn>
              </a:cxnLst>
              <a:rect l="0" t="0" r="r" b="b"/>
              <a:pathLst>
                <a:path w="67" h="66">
                  <a:moveTo>
                    <a:pt x="50" y="66"/>
                  </a:moveTo>
                  <a:cubicBezTo>
                    <a:pt x="17" y="66"/>
                    <a:pt x="17" y="66"/>
                    <a:pt x="17" y="66"/>
                  </a:cubicBezTo>
                  <a:cubicBezTo>
                    <a:pt x="8" y="66"/>
                    <a:pt x="0" y="59"/>
                    <a:pt x="0" y="50"/>
                  </a:cubicBezTo>
                  <a:cubicBezTo>
                    <a:pt x="0" y="0"/>
                    <a:pt x="0" y="0"/>
                    <a:pt x="0" y="0"/>
                  </a:cubicBezTo>
                  <a:cubicBezTo>
                    <a:pt x="67" y="0"/>
                    <a:pt x="67" y="0"/>
                    <a:pt x="67" y="0"/>
                  </a:cubicBezTo>
                  <a:cubicBezTo>
                    <a:pt x="67" y="50"/>
                    <a:pt x="67" y="50"/>
                    <a:pt x="67" y="50"/>
                  </a:cubicBezTo>
                  <a:cubicBezTo>
                    <a:pt x="67" y="59"/>
                    <a:pt x="59" y="66"/>
                    <a:pt x="50" y="66"/>
                  </a:cubicBez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55">
              <a:extLst>
                <a:ext uri="{FF2B5EF4-FFF2-40B4-BE49-F238E27FC236}">
                  <a16:creationId xmlns:a16="http://schemas.microsoft.com/office/drawing/2014/main" id="{1936BF22-B5EA-43FA-97DA-DA6A6581F5E3}"/>
                </a:ext>
              </a:extLst>
            </p:cNvPr>
            <p:cNvSpPr>
              <a:spLocks/>
            </p:cNvSpPr>
            <p:nvPr userDrawn="1"/>
          </p:nvSpPr>
          <p:spPr bwMode="auto">
            <a:xfrm>
              <a:off x="10881377" y="3109117"/>
              <a:ext cx="219075" cy="431800"/>
            </a:xfrm>
            <a:custGeom>
              <a:avLst/>
              <a:gdLst>
                <a:gd name="T0" fmla="*/ 34 w 69"/>
                <a:gd name="T1" fmla="*/ 136 h 136"/>
                <a:gd name="T2" fmla="*/ 0 w 69"/>
                <a:gd name="T3" fmla="*/ 102 h 136"/>
                <a:gd name="T4" fmla="*/ 34 w 69"/>
                <a:gd name="T5" fmla="*/ 1 h 136"/>
                <a:gd name="T6" fmla="*/ 69 w 69"/>
                <a:gd name="T7" fmla="*/ 102 h 136"/>
                <a:gd name="T8" fmla="*/ 34 w 69"/>
                <a:gd name="T9" fmla="*/ 136 h 136"/>
              </a:gdLst>
              <a:ahLst/>
              <a:cxnLst>
                <a:cxn ang="0">
                  <a:pos x="T0" y="T1"/>
                </a:cxn>
                <a:cxn ang="0">
                  <a:pos x="T2" y="T3"/>
                </a:cxn>
                <a:cxn ang="0">
                  <a:pos x="T4" y="T5"/>
                </a:cxn>
                <a:cxn ang="0">
                  <a:pos x="T6" y="T7"/>
                </a:cxn>
                <a:cxn ang="0">
                  <a:pos x="T8" y="T9"/>
                </a:cxn>
              </a:cxnLst>
              <a:rect l="0" t="0" r="r" b="b"/>
              <a:pathLst>
                <a:path w="69" h="136">
                  <a:moveTo>
                    <a:pt x="34" y="136"/>
                  </a:moveTo>
                  <a:cubicBezTo>
                    <a:pt x="15" y="136"/>
                    <a:pt x="0" y="121"/>
                    <a:pt x="0" y="102"/>
                  </a:cubicBezTo>
                  <a:cubicBezTo>
                    <a:pt x="0" y="102"/>
                    <a:pt x="2" y="1"/>
                    <a:pt x="34" y="1"/>
                  </a:cubicBezTo>
                  <a:cubicBezTo>
                    <a:pt x="67" y="0"/>
                    <a:pt x="69" y="102"/>
                    <a:pt x="69" y="102"/>
                  </a:cubicBezTo>
                  <a:cubicBezTo>
                    <a:pt x="69" y="121"/>
                    <a:pt x="53" y="136"/>
                    <a:pt x="34" y="136"/>
                  </a:cubicBezTo>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Oval 56">
              <a:extLst>
                <a:ext uri="{FF2B5EF4-FFF2-40B4-BE49-F238E27FC236}">
                  <a16:creationId xmlns:a16="http://schemas.microsoft.com/office/drawing/2014/main" id="{C7B93939-D415-4BFC-81AE-D39E77781FF3}"/>
                </a:ext>
              </a:extLst>
            </p:cNvPr>
            <p:cNvSpPr>
              <a:spLocks noChangeArrowheads="1"/>
            </p:cNvSpPr>
            <p:nvPr userDrawn="1"/>
          </p:nvSpPr>
          <p:spPr bwMode="auto">
            <a:xfrm>
              <a:off x="10852802" y="3906042"/>
              <a:ext cx="63500" cy="60325"/>
            </a:xfrm>
            <a:prstGeom prst="ellipse">
              <a:avLst/>
            </a:pr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Oval 57">
              <a:extLst>
                <a:ext uri="{FF2B5EF4-FFF2-40B4-BE49-F238E27FC236}">
                  <a16:creationId xmlns:a16="http://schemas.microsoft.com/office/drawing/2014/main" id="{E275FBEB-8835-4D49-AD9B-704269682806}"/>
                </a:ext>
              </a:extLst>
            </p:cNvPr>
            <p:cNvSpPr>
              <a:spLocks noChangeArrowheads="1"/>
            </p:cNvSpPr>
            <p:nvPr userDrawn="1"/>
          </p:nvSpPr>
          <p:spPr bwMode="auto">
            <a:xfrm>
              <a:off x="10963927" y="3906042"/>
              <a:ext cx="60325" cy="60325"/>
            </a:xfrm>
            <a:prstGeom prst="ellipse">
              <a:avLst/>
            </a:pr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Oval 58">
              <a:extLst>
                <a:ext uri="{FF2B5EF4-FFF2-40B4-BE49-F238E27FC236}">
                  <a16:creationId xmlns:a16="http://schemas.microsoft.com/office/drawing/2014/main" id="{858D080E-D705-497B-8742-377A45C4E2B8}"/>
                </a:ext>
              </a:extLst>
            </p:cNvPr>
            <p:cNvSpPr>
              <a:spLocks noChangeArrowheads="1"/>
            </p:cNvSpPr>
            <p:nvPr userDrawn="1"/>
          </p:nvSpPr>
          <p:spPr bwMode="auto">
            <a:xfrm>
              <a:off x="11065527" y="3906042"/>
              <a:ext cx="60325" cy="60325"/>
            </a:xfrm>
            <a:prstGeom prst="ellipse">
              <a:avLst/>
            </a:pr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Line 59">
              <a:extLst>
                <a:ext uri="{FF2B5EF4-FFF2-40B4-BE49-F238E27FC236}">
                  <a16:creationId xmlns:a16="http://schemas.microsoft.com/office/drawing/2014/main" id="{5F14397C-8A3E-4878-B3A9-715090CB3C9B}"/>
                </a:ext>
              </a:extLst>
            </p:cNvPr>
            <p:cNvSpPr>
              <a:spLocks noChangeShapeType="1"/>
            </p:cNvSpPr>
            <p:nvPr userDrawn="1"/>
          </p:nvSpPr>
          <p:spPr bwMode="auto">
            <a:xfrm>
              <a:off x="10963927" y="3906042"/>
              <a:ext cx="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8" name="Line 60">
              <a:extLst>
                <a:ext uri="{FF2B5EF4-FFF2-40B4-BE49-F238E27FC236}">
                  <a16:creationId xmlns:a16="http://schemas.microsoft.com/office/drawing/2014/main" id="{B46BAC88-94E9-4607-8F6C-5DD24D4BFE2B}"/>
                </a:ext>
              </a:extLst>
            </p:cNvPr>
            <p:cNvSpPr>
              <a:spLocks noChangeShapeType="1"/>
            </p:cNvSpPr>
            <p:nvPr userDrawn="1"/>
          </p:nvSpPr>
          <p:spPr bwMode="auto">
            <a:xfrm>
              <a:off x="10963927" y="390604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Line 61">
              <a:extLst>
                <a:ext uri="{FF2B5EF4-FFF2-40B4-BE49-F238E27FC236}">
                  <a16:creationId xmlns:a16="http://schemas.microsoft.com/office/drawing/2014/main" id="{FC571259-9AEB-429F-85C2-643DD1A01B31}"/>
                </a:ext>
              </a:extLst>
            </p:cNvPr>
            <p:cNvSpPr>
              <a:spLocks noChangeShapeType="1"/>
            </p:cNvSpPr>
            <p:nvPr userDrawn="1"/>
          </p:nvSpPr>
          <p:spPr bwMode="auto">
            <a:xfrm>
              <a:off x="10963927" y="390604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62">
              <a:extLst>
                <a:ext uri="{FF2B5EF4-FFF2-40B4-BE49-F238E27FC236}">
                  <a16:creationId xmlns:a16="http://schemas.microsoft.com/office/drawing/2014/main" id="{A1545F15-E591-4A8A-8466-6D2F12F7BD82}"/>
                </a:ext>
              </a:extLst>
            </p:cNvPr>
            <p:cNvSpPr>
              <a:spLocks noEditPoints="1"/>
            </p:cNvSpPr>
            <p:nvPr userDrawn="1"/>
          </p:nvSpPr>
          <p:spPr bwMode="auto">
            <a:xfrm>
              <a:off x="10665477" y="3109117"/>
              <a:ext cx="649288" cy="1006475"/>
            </a:xfrm>
            <a:custGeom>
              <a:avLst/>
              <a:gdLst>
                <a:gd name="T0" fmla="*/ 102 w 205"/>
                <a:gd name="T1" fmla="*/ 1 h 317"/>
                <a:gd name="T2" fmla="*/ 205 w 205"/>
                <a:gd name="T3" fmla="*/ 103 h 317"/>
                <a:gd name="T4" fmla="*/ 102 w 205"/>
                <a:gd name="T5" fmla="*/ 206 h 317"/>
                <a:gd name="T6" fmla="*/ 0 w 205"/>
                <a:gd name="T7" fmla="*/ 103 h 317"/>
                <a:gd name="T8" fmla="*/ 102 w 205"/>
                <a:gd name="T9" fmla="*/ 1 h 317"/>
                <a:gd name="T10" fmla="*/ 136 w 205"/>
                <a:gd name="T11" fmla="*/ 251 h 317"/>
                <a:gd name="T12" fmla="*/ 69 w 205"/>
                <a:gd name="T13" fmla="*/ 251 h 317"/>
                <a:gd name="T14" fmla="*/ 69 w 205"/>
                <a:gd name="T15" fmla="*/ 270 h 317"/>
                <a:gd name="T16" fmla="*/ 69 w 205"/>
                <a:gd name="T17" fmla="*/ 301 h 317"/>
                <a:gd name="T18" fmla="*/ 85 w 205"/>
                <a:gd name="T19" fmla="*/ 317 h 317"/>
                <a:gd name="T20" fmla="*/ 119 w 205"/>
                <a:gd name="T21" fmla="*/ 317 h 317"/>
                <a:gd name="T22" fmla="*/ 136 w 205"/>
                <a:gd name="T23" fmla="*/ 301 h 317"/>
                <a:gd name="T24" fmla="*/ 136 w 205"/>
                <a:gd name="T25" fmla="*/ 270 h 317"/>
                <a:gd name="T26" fmla="*/ 137 w 205"/>
                <a:gd name="T27" fmla="*/ 102 h 317"/>
                <a:gd name="T28" fmla="*/ 102 w 205"/>
                <a:gd name="T29" fmla="*/ 1 h 317"/>
                <a:gd name="T30" fmla="*/ 68 w 205"/>
                <a:gd name="T31" fmla="*/ 102 h 317"/>
                <a:gd name="T32" fmla="*/ 102 w 205"/>
                <a:gd name="T33" fmla="*/ 136 h 317"/>
                <a:gd name="T34" fmla="*/ 79 w 205"/>
                <a:gd name="T35" fmla="*/ 260 h 317"/>
                <a:gd name="T36" fmla="*/ 69 w 205"/>
                <a:gd name="T37" fmla="*/ 251 h 317"/>
                <a:gd name="T38" fmla="*/ 59 w 205"/>
                <a:gd name="T39" fmla="*/ 260 h 317"/>
                <a:gd name="T40" fmla="*/ 69 w 205"/>
                <a:gd name="T41" fmla="*/ 270 h 317"/>
                <a:gd name="T42" fmla="*/ 79 w 205"/>
                <a:gd name="T43" fmla="*/ 260 h 317"/>
                <a:gd name="T44" fmla="*/ 103 w 205"/>
                <a:gd name="T45" fmla="*/ 251 h 317"/>
                <a:gd name="T46" fmla="*/ 94 w 205"/>
                <a:gd name="T47" fmla="*/ 260 h 317"/>
                <a:gd name="T48" fmla="*/ 103 w 205"/>
                <a:gd name="T49" fmla="*/ 270 h 317"/>
                <a:gd name="T50" fmla="*/ 113 w 205"/>
                <a:gd name="T51" fmla="*/ 260 h 317"/>
                <a:gd name="T52" fmla="*/ 103 w 205"/>
                <a:gd name="T53" fmla="*/ 251 h 317"/>
                <a:gd name="T54" fmla="*/ 136 w 205"/>
                <a:gd name="T55" fmla="*/ 251 h 317"/>
                <a:gd name="T56" fmla="*/ 126 w 205"/>
                <a:gd name="T57" fmla="*/ 260 h 317"/>
                <a:gd name="T58" fmla="*/ 136 w 205"/>
                <a:gd name="T59" fmla="*/ 270 h 317"/>
                <a:gd name="T60" fmla="*/ 145 w 205"/>
                <a:gd name="T61" fmla="*/ 260 h 317"/>
                <a:gd name="T62" fmla="*/ 136 w 205"/>
                <a:gd name="T63" fmla="*/ 251 h 317"/>
                <a:gd name="T64" fmla="*/ 184 w 205"/>
                <a:gd name="T65" fmla="*/ 166 h 317"/>
                <a:gd name="T66" fmla="*/ 136 w 205"/>
                <a:gd name="T67" fmla="*/ 251 h 317"/>
                <a:gd name="T68" fmla="*/ 69 w 205"/>
                <a:gd name="T69" fmla="*/ 251 h 317"/>
                <a:gd name="T70" fmla="*/ 21 w 205"/>
                <a:gd name="T71" fmla="*/ 166 h 317"/>
                <a:gd name="T72" fmla="*/ 0 w 205"/>
                <a:gd name="T73" fmla="*/ 102 h 317"/>
                <a:gd name="T74" fmla="*/ 34 w 205"/>
                <a:gd name="T75" fmla="*/ 136 h 317"/>
                <a:gd name="T76" fmla="*/ 68 w 205"/>
                <a:gd name="T77" fmla="*/ 102 h 317"/>
                <a:gd name="T78" fmla="*/ 137 w 205"/>
                <a:gd name="T79" fmla="*/ 102 h 317"/>
                <a:gd name="T80" fmla="*/ 171 w 205"/>
                <a:gd name="T81" fmla="*/ 136 h 317"/>
                <a:gd name="T82" fmla="*/ 205 w 205"/>
                <a:gd name="T83" fmla="*/ 102 h 317"/>
                <a:gd name="T84" fmla="*/ 68 w 205"/>
                <a:gd name="T85" fmla="*/ 102 h 317"/>
                <a:gd name="T86" fmla="*/ 86 w 205"/>
                <a:gd name="T87" fmla="*/ 251 h 317"/>
                <a:gd name="T88" fmla="*/ 121 w 205"/>
                <a:gd name="T89" fmla="*/ 251 h 317"/>
                <a:gd name="T90" fmla="*/ 137 w 205"/>
                <a:gd name="T91" fmla="*/ 102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317">
                  <a:moveTo>
                    <a:pt x="102" y="1"/>
                  </a:moveTo>
                  <a:cubicBezTo>
                    <a:pt x="159" y="1"/>
                    <a:pt x="205" y="47"/>
                    <a:pt x="205" y="103"/>
                  </a:cubicBezTo>
                  <a:cubicBezTo>
                    <a:pt x="205" y="160"/>
                    <a:pt x="159" y="206"/>
                    <a:pt x="102" y="206"/>
                  </a:cubicBezTo>
                  <a:cubicBezTo>
                    <a:pt x="46" y="206"/>
                    <a:pt x="0" y="160"/>
                    <a:pt x="0" y="103"/>
                  </a:cubicBezTo>
                  <a:cubicBezTo>
                    <a:pt x="0" y="47"/>
                    <a:pt x="46" y="1"/>
                    <a:pt x="102" y="1"/>
                  </a:cubicBezTo>
                  <a:moveTo>
                    <a:pt x="136" y="251"/>
                  </a:moveTo>
                  <a:cubicBezTo>
                    <a:pt x="69" y="251"/>
                    <a:pt x="69" y="251"/>
                    <a:pt x="69" y="251"/>
                  </a:cubicBezTo>
                  <a:moveTo>
                    <a:pt x="69" y="270"/>
                  </a:moveTo>
                  <a:cubicBezTo>
                    <a:pt x="69" y="301"/>
                    <a:pt x="69" y="301"/>
                    <a:pt x="69" y="301"/>
                  </a:cubicBezTo>
                  <a:cubicBezTo>
                    <a:pt x="69" y="310"/>
                    <a:pt x="76" y="317"/>
                    <a:pt x="85" y="317"/>
                  </a:cubicBezTo>
                  <a:cubicBezTo>
                    <a:pt x="119" y="317"/>
                    <a:pt x="119" y="317"/>
                    <a:pt x="119" y="317"/>
                  </a:cubicBezTo>
                  <a:cubicBezTo>
                    <a:pt x="128" y="317"/>
                    <a:pt x="136" y="310"/>
                    <a:pt x="136" y="301"/>
                  </a:cubicBezTo>
                  <a:cubicBezTo>
                    <a:pt x="136" y="270"/>
                    <a:pt x="136" y="270"/>
                    <a:pt x="136" y="270"/>
                  </a:cubicBezTo>
                  <a:moveTo>
                    <a:pt x="137" y="102"/>
                  </a:moveTo>
                  <a:cubicBezTo>
                    <a:pt x="137" y="102"/>
                    <a:pt x="135" y="0"/>
                    <a:pt x="102" y="1"/>
                  </a:cubicBezTo>
                  <a:cubicBezTo>
                    <a:pt x="70" y="1"/>
                    <a:pt x="68" y="102"/>
                    <a:pt x="68" y="102"/>
                  </a:cubicBezTo>
                  <a:cubicBezTo>
                    <a:pt x="68" y="121"/>
                    <a:pt x="83" y="136"/>
                    <a:pt x="102" y="136"/>
                  </a:cubicBezTo>
                  <a:moveTo>
                    <a:pt x="79" y="260"/>
                  </a:moveTo>
                  <a:cubicBezTo>
                    <a:pt x="79" y="255"/>
                    <a:pt x="74" y="251"/>
                    <a:pt x="69" y="251"/>
                  </a:cubicBezTo>
                  <a:cubicBezTo>
                    <a:pt x="64" y="251"/>
                    <a:pt x="59" y="255"/>
                    <a:pt x="59" y="260"/>
                  </a:cubicBezTo>
                  <a:cubicBezTo>
                    <a:pt x="59" y="266"/>
                    <a:pt x="64" y="270"/>
                    <a:pt x="69" y="270"/>
                  </a:cubicBezTo>
                  <a:cubicBezTo>
                    <a:pt x="74" y="270"/>
                    <a:pt x="79" y="266"/>
                    <a:pt x="79" y="260"/>
                  </a:cubicBezTo>
                  <a:moveTo>
                    <a:pt x="103" y="251"/>
                  </a:moveTo>
                  <a:cubicBezTo>
                    <a:pt x="98" y="251"/>
                    <a:pt x="94" y="255"/>
                    <a:pt x="94" y="260"/>
                  </a:cubicBezTo>
                  <a:cubicBezTo>
                    <a:pt x="94" y="266"/>
                    <a:pt x="98" y="270"/>
                    <a:pt x="103" y="270"/>
                  </a:cubicBezTo>
                  <a:cubicBezTo>
                    <a:pt x="109" y="270"/>
                    <a:pt x="113" y="266"/>
                    <a:pt x="113" y="260"/>
                  </a:cubicBezTo>
                  <a:cubicBezTo>
                    <a:pt x="113" y="255"/>
                    <a:pt x="109" y="251"/>
                    <a:pt x="103" y="251"/>
                  </a:cubicBezTo>
                  <a:close/>
                  <a:moveTo>
                    <a:pt x="136" y="251"/>
                  </a:moveTo>
                  <a:cubicBezTo>
                    <a:pt x="130" y="251"/>
                    <a:pt x="126" y="255"/>
                    <a:pt x="126" y="260"/>
                  </a:cubicBezTo>
                  <a:cubicBezTo>
                    <a:pt x="126" y="266"/>
                    <a:pt x="130" y="270"/>
                    <a:pt x="136" y="270"/>
                  </a:cubicBezTo>
                  <a:cubicBezTo>
                    <a:pt x="141" y="270"/>
                    <a:pt x="145" y="266"/>
                    <a:pt x="145" y="260"/>
                  </a:cubicBezTo>
                  <a:cubicBezTo>
                    <a:pt x="145" y="255"/>
                    <a:pt x="141" y="251"/>
                    <a:pt x="136" y="251"/>
                  </a:cubicBezTo>
                  <a:close/>
                  <a:moveTo>
                    <a:pt x="184" y="166"/>
                  </a:moveTo>
                  <a:cubicBezTo>
                    <a:pt x="136" y="251"/>
                    <a:pt x="136" y="251"/>
                    <a:pt x="136" y="251"/>
                  </a:cubicBezTo>
                  <a:moveTo>
                    <a:pt x="69" y="251"/>
                  </a:moveTo>
                  <a:cubicBezTo>
                    <a:pt x="21" y="166"/>
                    <a:pt x="21" y="166"/>
                    <a:pt x="21" y="166"/>
                  </a:cubicBezTo>
                  <a:moveTo>
                    <a:pt x="0" y="102"/>
                  </a:moveTo>
                  <a:cubicBezTo>
                    <a:pt x="0" y="121"/>
                    <a:pt x="15" y="136"/>
                    <a:pt x="34" y="136"/>
                  </a:cubicBezTo>
                  <a:cubicBezTo>
                    <a:pt x="53" y="136"/>
                    <a:pt x="68" y="121"/>
                    <a:pt x="68" y="102"/>
                  </a:cubicBezTo>
                  <a:moveTo>
                    <a:pt x="137" y="102"/>
                  </a:moveTo>
                  <a:cubicBezTo>
                    <a:pt x="137" y="121"/>
                    <a:pt x="152" y="136"/>
                    <a:pt x="171" y="136"/>
                  </a:cubicBezTo>
                  <a:cubicBezTo>
                    <a:pt x="190" y="136"/>
                    <a:pt x="205" y="121"/>
                    <a:pt x="205" y="102"/>
                  </a:cubicBezTo>
                  <a:moveTo>
                    <a:pt x="68" y="102"/>
                  </a:moveTo>
                  <a:cubicBezTo>
                    <a:pt x="86" y="251"/>
                    <a:pt x="86" y="251"/>
                    <a:pt x="86" y="251"/>
                  </a:cubicBezTo>
                  <a:cubicBezTo>
                    <a:pt x="121" y="251"/>
                    <a:pt x="121" y="251"/>
                    <a:pt x="121" y="251"/>
                  </a:cubicBezTo>
                  <a:cubicBezTo>
                    <a:pt x="137" y="102"/>
                    <a:pt x="137" y="102"/>
                    <a:pt x="137" y="102"/>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01" name="Group 100">
            <a:extLst>
              <a:ext uri="{FF2B5EF4-FFF2-40B4-BE49-F238E27FC236}">
                <a16:creationId xmlns:a16="http://schemas.microsoft.com/office/drawing/2014/main" id="{758EF53E-4AC2-42D4-8F9E-9143521D9AC9}"/>
              </a:ext>
            </a:extLst>
          </p:cNvPr>
          <p:cNvGrpSpPr/>
          <p:nvPr userDrawn="1"/>
        </p:nvGrpSpPr>
        <p:grpSpPr>
          <a:xfrm>
            <a:off x="8772525" y="5000626"/>
            <a:ext cx="1952627" cy="323850"/>
            <a:chOff x="8772525" y="4995863"/>
            <a:chExt cx="1952627" cy="323850"/>
          </a:xfrm>
        </p:grpSpPr>
        <p:sp>
          <p:nvSpPr>
            <p:cNvPr id="99" name="Freeform: Shape 98">
              <a:extLst>
                <a:ext uri="{FF2B5EF4-FFF2-40B4-BE49-F238E27FC236}">
                  <a16:creationId xmlns:a16="http://schemas.microsoft.com/office/drawing/2014/main" id="{C16F0AFD-FBE8-4900-BDBA-6B630020AF71}"/>
                </a:ext>
              </a:extLst>
            </p:cNvPr>
            <p:cNvSpPr/>
            <p:nvPr userDrawn="1"/>
          </p:nvSpPr>
          <p:spPr>
            <a:xfrm>
              <a:off x="8772525" y="4995863"/>
              <a:ext cx="981075" cy="323850"/>
            </a:xfrm>
            <a:custGeom>
              <a:avLst/>
              <a:gdLst>
                <a:gd name="connsiteX0" fmla="*/ 342900 w 981075"/>
                <a:gd name="connsiteY0" fmla="*/ 0 h 323850"/>
                <a:gd name="connsiteX1" fmla="*/ 595313 w 981075"/>
                <a:gd name="connsiteY1" fmla="*/ 100012 h 323850"/>
                <a:gd name="connsiteX2" fmla="*/ 809625 w 981075"/>
                <a:gd name="connsiteY2" fmla="*/ 190500 h 323850"/>
                <a:gd name="connsiteX3" fmla="*/ 981075 w 981075"/>
                <a:gd name="connsiteY3" fmla="*/ 319087 h 323850"/>
                <a:gd name="connsiteX4" fmla="*/ 0 w 981075"/>
                <a:gd name="connsiteY4" fmla="*/ 323850 h 323850"/>
                <a:gd name="connsiteX5" fmla="*/ 342900 w 981075"/>
                <a:gd name="connsiteY5"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075" h="323850">
                  <a:moveTo>
                    <a:pt x="342900" y="0"/>
                  </a:moveTo>
                  <a:lnTo>
                    <a:pt x="595313" y="100012"/>
                  </a:lnTo>
                  <a:lnTo>
                    <a:pt x="809625" y="190500"/>
                  </a:lnTo>
                  <a:lnTo>
                    <a:pt x="981075" y="319087"/>
                  </a:lnTo>
                  <a:lnTo>
                    <a:pt x="0" y="323850"/>
                  </a:lnTo>
                  <a:lnTo>
                    <a:pt x="342900" y="0"/>
                  </a:lnTo>
                  <a:close/>
                </a:path>
              </a:pathLst>
            </a:custGeom>
            <a:solidFill>
              <a:srgbClr val="FFFFFF"/>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
          <p:nvSpPr>
            <p:cNvPr id="100" name="Freeform: Shape 99">
              <a:extLst>
                <a:ext uri="{FF2B5EF4-FFF2-40B4-BE49-F238E27FC236}">
                  <a16:creationId xmlns:a16="http://schemas.microsoft.com/office/drawing/2014/main" id="{FC874B9B-C6B7-430A-B51A-35C51922309D}"/>
                </a:ext>
              </a:extLst>
            </p:cNvPr>
            <p:cNvSpPr/>
            <p:nvPr userDrawn="1"/>
          </p:nvSpPr>
          <p:spPr>
            <a:xfrm flipH="1">
              <a:off x="9744077" y="4995863"/>
              <a:ext cx="981075" cy="323850"/>
            </a:xfrm>
            <a:custGeom>
              <a:avLst/>
              <a:gdLst>
                <a:gd name="connsiteX0" fmla="*/ 342900 w 981075"/>
                <a:gd name="connsiteY0" fmla="*/ 0 h 323850"/>
                <a:gd name="connsiteX1" fmla="*/ 595313 w 981075"/>
                <a:gd name="connsiteY1" fmla="*/ 100012 h 323850"/>
                <a:gd name="connsiteX2" fmla="*/ 809625 w 981075"/>
                <a:gd name="connsiteY2" fmla="*/ 190500 h 323850"/>
                <a:gd name="connsiteX3" fmla="*/ 981075 w 981075"/>
                <a:gd name="connsiteY3" fmla="*/ 319087 h 323850"/>
                <a:gd name="connsiteX4" fmla="*/ 0 w 981075"/>
                <a:gd name="connsiteY4" fmla="*/ 323850 h 323850"/>
                <a:gd name="connsiteX5" fmla="*/ 342900 w 981075"/>
                <a:gd name="connsiteY5" fmla="*/ 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1075" h="323850">
                  <a:moveTo>
                    <a:pt x="342900" y="0"/>
                  </a:moveTo>
                  <a:lnTo>
                    <a:pt x="595313" y="100012"/>
                  </a:lnTo>
                  <a:lnTo>
                    <a:pt x="809625" y="190500"/>
                  </a:lnTo>
                  <a:lnTo>
                    <a:pt x="981075" y="319087"/>
                  </a:lnTo>
                  <a:lnTo>
                    <a:pt x="0" y="323850"/>
                  </a:lnTo>
                  <a:lnTo>
                    <a:pt x="342900" y="0"/>
                  </a:lnTo>
                  <a:close/>
                </a:path>
              </a:pathLst>
            </a:custGeom>
            <a:solidFill>
              <a:srgbClr val="FFFFFF"/>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grpSp>
      <p:grpSp>
        <p:nvGrpSpPr>
          <p:cNvPr id="87" name="Group 86">
            <a:extLst>
              <a:ext uri="{FF2B5EF4-FFF2-40B4-BE49-F238E27FC236}">
                <a16:creationId xmlns:a16="http://schemas.microsoft.com/office/drawing/2014/main" id="{ACF5A98F-242D-420B-8E82-7C284957E21F}"/>
              </a:ext>
            </a:extLst>
          </p:cNvPr>
          <p:cNvGrpSpPr/>
          <p:nvPr userDrawn="1"/>
        </p:nvGrpSpPr>
        <p:grpSpPr>
          <a:xfrm>
            <a:off x="7653989" y="3756019"/>
            <a:ext cx="1128713" cy="1127125"/>
            <a:chOff x="7653989" y="3740942"/>
            <a:chExt cx="1128713" cy="1127125"/>
          </a:xfrm>
        </p:grpSpPr>
        <p:sp>
          <p:nvSpPr>
            <p:cNvPr id="46" name="Freeform 33">
              <a:extLst>
                <a:ext uri="{FF2B5EF4-FFF2-40B4-BE49-F238E27FC236}">
                  <a16:creationId xmlns:a16="http://schemas.microsoft.com/office/drawing/2014/main" id="{15BDC6D8-A244-4857-AE60-7CA1DABF9EED}"/>
                </a:ext>
              </a:extLst>
            </p:cNvPr>
            <p:cNvSpPr>
              <a:spLocks/>
            </p:cNvSpPr>
            <p:nvPr userDrawn="1"/>
          </p:nvSpPr>
          <p:spPr bwMode="auto">
            <a:xfrm>
              <a:off x="8204852" y="4258467"/>
              <a:ext cx="44450" cy="330200"/>
            </a:xfrm>
            <a:custGeom>
              <a:avLst/>
              <a:gdLst>
                <a:gd name="T0" fmla="*/ 26 w 28"/>
                <a:gd name="T1" fmla="*/ 208 h 208"/>
                <a:gd name="T2" fmla="*/ 0 w 28"/>
                <a:gd name="T3" fmla="*/ 208 h 208"/>
                <a:gd name="T4" fmla="*/ 2 w 28"/>
                <a:gd name="T5" fmla="*/ 0 h 208"/>
                <a:gd name="T6" fmla="*/ 28 w 28"/>
                <a:gd name="T7" fmla="*/ 0 h 208"/>
                <a:gd name="T8" fmla="*/ 26 w 28"/>
                <a:gd name="T9" fmla="*/ 208 h 208"/>
              </a:gdLst>
              <a:ahLst/>
              <a:cxnLst>
                <a:cxn ang="0">
                  <a:pos x="T0" y="T1"/>
                </a:cxn>
                <a:cxn ang="0">
                  <a:pos x="T2" y="T3"/>
                </a:cxn>
                <a:cxn ang="0">
                  <a:pos x="T4" y="T5"/>
                </a:cxn>
                <a:cxn ang="0">
                  <a:pos x="T6" y="T7"/>
                </a:cxn>
                <a:cxn ang="0">
                  <a:pos x="T8" y="T9"/>
                </a:cxn>
              </a:cxnLst>
              <a:rect l="0" t="0" r="r" b="b"/>
              <a:pathLst>
                <a:path w="28" h="208">
                  <a:moveTo>
                    <a:pt x="26" y="208"/>
                  </a:moveTo>
                  <a:lnTo>
                    <a:pt x="0" y="208"/>
                  </a:lnTo>
                  <a:lnTo>
                    <a:pt x="2" y="0"/>
                  </a:lnTo>
                  <a:lnTo>
                    <a:pt x="28" y="0"/>
                  </a:lnTo>
                  <a:lnTo>
                    <a:pt x="26" y="208"/>
                  </a:lnTo>
                  <a:close/>
                </a:path>
              </a:pathLst>
            </a:custGeom>
            <a:solidFill>
              <a:srgbClr val="23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Line 34">
              <a:extLst>
                <a:ext uri="{FF2B5EF4-FFF2-40B4-BE49-F238E27FC236}">
                  <a16:creationId xmlns:a16="http://schemas.microsoft.com/office/drawing/2014/main" id="{4B0C4C04-9D20-4E1A-90A2-6B89738A4E71}"/>
                </a:ext>
              </a:extLst>
            </p:cNvPr>
            <p:cNvSpPr>
              <a:spLocks noChangeShapeType="1"/>
            </p:cNvSpPr>
            <p:nvPr userDrawn="1"/>
          </p:nvSpPr>
          <p:spPr bwMode="auto">
            <a:xfrm>
              <a:off x="7888939" y="453786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Line 35">
              <a:extLst>
                <a:ext uri="{FF2B5EF4-FFF2-40B4-BE49-F238E27FC236}">
                  <a16:creationId xmlns:a16="http://schemas.microsoft.com/office/drawing/2014/main" id="{9E384CF7-FF9B-4761-B19F-8EF043950BB9}"/>
                </a:ext>
              </a:extLst>
            </p:cNvPr>
            <p:cNvSpPr>
              <a:spLocks noChangeShapeType="1"/>
            </p:cNvSpPr>
            <p:nvPr userDrawn="1"/>
          </p:nvSpPr>
          <p:spPr bwMode="auto">
            <a:xfrm>
              <a:off x="7888939" y="453786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36">
              <a:extLst>
                <a:ext uri="{FF2B5EF4-FFF2-40B4-BE49-F238E27FC236}">
                  <a16:creationId xmlns:a16="http://schemas.microsoft.com/office/drawing/2014/main" id="{EE1CE0A3-347F-4561-A936-B68750E56425}"/>
                </a:ext>
              </a:extLst>
            </p:cNvPr>
            <p:cNvSpPr>
              <a:spLocks/>
            </p:cNvSpPr>
            <p:nvPr userDrawn="1"/>
          </p:nvSpPr>
          <p:spPr bwMode="auto">
            <a:xfrm>
              <a:off x="7888939" y="4537867"/>
              <a:ext cx="808038" cy="330200"/>
            </a:xfrm>
            <a:custGeom>
              <a:avLst/>
              <a:gdLst>
                <a:gd name="T0" fmla="*/ 0 w 255"/>
                <a:gd name="T1" fmla="*/ 0 h 104"/>
                <a:gd name="T2" fmla="*/ 56 w 255"/>
                <a:gd name="T3" fmla="*/ 0 h 104"/>
                <a:gd name="T4" fmla="*/ 70 w 255"/>
                <a:gd name="T5" fmla="*/ 16 h 104"/>
                <a:gd name="T6" fmla="*/ 167 w 255"/>
                <a:gd name="T7" fmla="*/ 17 h 104"/>
                <a:gd name="T8" fmla="*/ 178 w 255"/>
                <a:gd name="T9" fmla="*/ 1 h 104"/>
                <a:gd name="T10" fmla="*/ 255 w 255"/>
                <a:gd name="T11" fmla="*/ 2 h 104"/>
                <a:gd name="T12" fmla="*/ 245 w 255"/>
                <a:gd name="T13" fmla="*/ 67 h 104"/>
                <a:gd name="T14" fmla="*/ 201 w 255"/>
                <a:gd name="T15" fmla="*/ 104 h 104"/>
                <a:gd name="T16" fmla="*/ 52 w 255"/>
                <a:gd name="T17" fmla="*/ 103 h 104"/>
                <a:gd name="T18" fmla="*/ 9 w 255"/>
                <a:gd name="T19" fmla="*/ 66 h 104"/>
                <a:gd name="T20" fmla="*/ 3 w 255"/>
                <a:gd name="T21" fmla="*/ 2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104">
                  <a:moveTo>
                    <a:pt x="0" y="0"/>
                  </a:moveTo>
                  <a:cubicBezTo>
                    <a:pt x="56" y="0"/>
                    <a:pt x="56" y="0"/>
                    <a:pt x="56" y="0"/>
                  </a:cubicBezTo>
                  <a:cubicBezTo>
                    <a:pt x="70" y="16"/>
                    <a:pt x="70" y="16"/>
                    <a:pt x="70" y="16"/>
                  </a:cubicBezTo>
                  <a:cubicBezTo>
                    <a:pt x="167" y="17"/>
                    <a:pt x="167" y="17"/>
                    <a:pt x="167" y="17"/>
                  </a:cubicBezTo>
                  <a:cubicBezTo>
                    <a:pt x="178" y="1"/>
                    <a:pt x="178" y="1"/>
                    <a:pt x="178" y="1"/>
                  </a:cubicBezTo>
                  <a:cubicBezTo>
                    <a:pt x="255" y="2"/>
                    <a:pt x="255" y="2"/>
                    <a:pt x="255" y="2"/>
                  </a:cubicBezTo>
                  <a:cubicBezTo>
                    <a:pt x="245" y="67"/>
                    <a:pt x="245" y="67"/>
                    <a:pt x="245" y="67"/>
                  </a:cubicBezTo>
                  <a:cubicBezTo>
                    <a:pt x="242" y="89"/>
                    <a:pt x="223" y="104"/>
                    <a:pt x="201" y="104"/>
                  </a:cubicBezTo>
                  <a:cubicBezTo>
                    <a:pt x="52" y="103"/>
                    <a:pt x="52" y="103"/>
                    <a:pt x="52" y="103"/>
                  </a:cubicBezTo>
                  <a:cubicBezTo>
                    <a:pt x="31" y="103"/>
                    <a:pt x="12" y="87"/>
                    <a:pt x="9" y="66"/>
                  </a:cubicBezTo>
                  <a:cubicBezTo>
                    <a:pt x="3" y="22"/>
                    <a:pt x="3" y="22"/>
                    <a:pt x="3" y="22"/>
                  </a:cubicBezTo>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37">
              <a:extLst>
                <a:ext uri="{FF2B5EF4-FFF2-40B4-BE49-F238E27FC236}">
                  <a16:creationId xmlns:a16="http://schemas.microsoft.com/office/drawing/2014/main" id="{B4A6B9DE-07E6-4F52-83E5-ADBBF2BA1A6C}"/>
                </a:ext>
              </a:extLst>
            </p:cNvPr>
            <p:cNvSpPr>
              <a:spLocks/>
            </p:cNvSpPr>
            <p:nvPr userDrawn="1"/>
          </p:nvSpPr>
          <p:spPr bwMode="auto">
            <a:xfrm>
              <a:off x="8085789" y="4337842"/>
              <a:ext cx="284163" cy="161925"/>
            </a:xfrm>
            <a:custGeom>
              <a:avLst/>
              <a:gdLst>
                <a:gd name="T0" fmla="*/ 90 w 90"/>
                <a:gd name="T1" fmla="*/ 1 h 51"/>
                <a:gd name="T2" fmla="*/ 79 w 90"/>
                <a:gd name="T3" fmla="*/ 26 h 51"/>
                <a:gd name="T4" fmla="*/ 90 w 90"/>
                <a:gd name="T5" fmla="*/ 51 h 51"/>
                <a:gd name="T6" fmla="*/ 35 w 90"/>
                <a:gd name="T7" fmla="*/ 50 h 51"/>
                <a:gd name="T8" fmla="*/ 11 w 90"/>
                <a:gd name="T9" fmla="*/ 50 h 51"/>
                <a:gd name="T10" fmla="*/ 0 w 90"/>
                <a:gd name="T11" fmla="*/ 25 h 51"/>
                <a:gd name="T12" fmla="*/ 11 w 90"/>
                <a:gd name="T13" fmla="*/ 0 h 51"/>
                <a:gd name="T14" fmla="*/ 33 w 90"/>
                <a:gd name="T15" fmla="*/ 1 h 51"/>
                <a:gd name="T16" fmla="*/ 90 w 90"/>
                <a:gd name="T17" fmla="*/ 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51">
                  <a:moveTo>
                    <a:pt x="90" y="1"/>
                  </a:moveTo>
                  <a:cubicBezTo>
                    <a:pt x="83" y="7"/>
                    <a:pt x="79" y="16"/>
                    <a:pt x="79" y="26"/>
                  </a:cubicBezTo>
                  <a:cubicBezTo>
                    <a:pt x="79" y="36"/>
                    <a:pt x="83" y="45"/>
                    <a:pt x="90" y="51"/>
                  </a:cubicBezTo>
                  <a:cubicBezTo>
                    <a:pt x="35" y="50"/>
                    <a:pt x="35" y="50"/>
                    <a:pt x="35" y="50"/>
                  </a:cubicBezTo>
                  <a:cubicBezTo>
                    <a:pt x="11" y="50"/>
                    <a:pt x="11" y="50"/>
                    <a:pt x="11" y="50"/>
                  </a:cubicBezTo>
                  <a:cubicBezTo>
                    <a:pt x="4" y="44"/>
                    <a:pt x="0" y="35"/>
                    <a:pt x="0" y="25"/>
                  </a:cubicBezTo>
                  <a:cubicBezTo>
                    <a:pt x="0" y="15"/>
                    <a:pt x="4" y="6"/>
                    <a:pt x="11" y="0"/>
                  </a:cubicBezTo>
                  <a:cubicBezTo>
                    <a:pt x="33" y="1"/>
                    <a:pt x="33" y="1"/>
                    <a:pt x="33" y="1"/>
                  </a:cubicBezTo>
                  <a:lnTo>
                    <a:pt x="90" y="1"/>
                  </a:lnTo>
                  <a:close/>
                </a:path>
              </a:pathLst>
            </a:cu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38">
              <a:extLst>
                <a:ext uri="{FF2B5EF4-FFF2-40B4-BE49-F238E27FC236}">
                  <a16:creationId xmlns:a16="http://schemas.microsoft.com/office/drawing/2014/main" id="{28337793-74D3-4EDB-9E7E-EB79B9E82D98}"/>
                </a:ext>
              </a:extLst>
            </p:cNvPr>
            <p:cNvSpPr>
              <a:spLocks/>
            </p:cNvSpPr>
            <p:nvPr userDrawn="1"/>
          </p:nvSpPr>
          <p:spPr bwMode="auto">
            <a:xfrm>
              <a:off x="8452502" y="4468017"/>
              <a:ext cx="244475" cy="76200"/>
            </a:xfrm>
            <a:custGeom>
              <a:avLst/>
              <a:gdLst>
                <a:gd name="T0" fmla="*/ 154 w 154"/>
                <a:gd name="T1" fmla="*/ 0 h 48"/>
                <a:gd name="T2" fmla="*/ 0 w 154"/>
                <a:gd name="T3" fmla="*/ 0 h 48"/>
                <a:gd name="T4" fmla="*/ 0 w 154"/>
                <a:gd name="T5" fmla="*/ 46 h 48"/>
                <a:gd name="T6" fmla="*/ 154 w 154"/>
                <a:gd name="T7" fmla="*/ 48 h 48"/>
                <a:gd name="T8" fmla="*/ 154 w 154"/>
                <a:gd name="T9" fmla="*/ 0 h 48"/>
              </a:gdLst>
              <a:ahLst/>
              <a:cxnLst>
                <a:cxn ang="0">
                  <a:pos x="T0" y="T1"/>
                </a:cxn>
                <a:cxn ang="0">
                  <a:pos x="T2" y="T3"/>
                </a:cxn>
                <a:cxn ang="0">
                  <a:pos x="T4" y="T5"/>
                </a:cxn>
                <a:cxn ang="0">
                  <a:pos x="T6" y="T7"/>
                </a:cxn>
                <a:cxn ang="0">
                  <a:pos x="T8" y="T9"/>
                </a:cxn>
              </a:cxnLst>
              <a:rect l="0" t="0" r="r" b="b"/>
              <a:pathLst>
                <a:path w="154" h="48">
                  <a:moveTo>
                    <a:pt x="154" y="0"/>
                  </a:moveTo>
                  <a:lnTo>
                    <a:pt x="0" y="0"/>
                  </a:lnTo>
                  <a:lnTo>
                    <a:pt x="0" y="46"/>
                  </a:lnTo>
                  <a:lnTo>
                    <a:pt x="154" y="48"/>
                  </a:lnTo>
                  <a:lnTo>
                    <a:pt x="154" y="0"/>
                  </a:lnTo>
                  <a:close/>
                </a:path>
              </a:pathLst>
            </a:cu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39">
              <a:extLst>
                <a:ext uri="{FF2B5EF4-FFF2-40B4-BE49-F238E27FC236}">
                  <a16:creationId xmlns:a16="http://schemas.microsoft.com/office/drawing/2014/main" id="{30A7DA93-1C6F-4FD3-8E05-B7249297FAE4}"/>
                </a:ext>
              </a:extLst>
            </p:cNvPr>
            <p:cNvSpPr>
              <a:spLocks/>
            </p:cNvSpPr>
            <p:nvPr userDrawn="1"/>
          </p:nvSpPr>
          <p:spPr bwMode="auto">
            <a:xfrm>
              <a:off x="8230252" y="3740942"/>
              <a:ext cx="206375" cy="180975"/>
            </a:xfrm>
            <a:custGeom>
              <a:avLst/>
              <a:gdLst>
                <a:gd name="T0" fmla="*/ 0 w 130"/>
                <a:gd name="T1" fmla="*/ 0 h 114"/>
                <a:gd name="T2" fmla="*/ 0 w 130"/>
                <a:gd name="T3" fmla="*/ 114 h 114"/>
                <a:gd name="T4" fmla="*/ 130 w 130"/>
                <a:gd name="T5" fmla="*/ 58 h 114"/>
                <a:gd name="T6" fmla="*/ 0 w 130"/>
                <a:gd name="T7" fmla="*/ 0 h 114"/>
              </a:gdLst>
              <a:ahLst/>
              <a:cxnLst>
                <a:cxn ang="0">
                  <a:pos x="T0" y="T1"/>
                </a:cxn>
                <a:cxn ang="0">
                  <a:pos x="T2" y="T3"/>
                </a:cxn>
                <a:cxn ang="0">
                  <a:pos x="T4" y="T5"/>
                </a:cxn>
                <a:cxn ang="0">
                  <a:pos x="T6" y="T7"/>
                </a:cxn>
              </a:cxnLst>
              <a:rect l="0" t="0" r="r" b="b"/>
              <a:pathLst>
                <a:path w="130" h="114">
                  <a:moveTo>
                    <a:pt x="0" y="0"/>
                  </a:moveTo>
                  <a:lnTo>
                    <a:pt x="0" y="114"/>
                  </a:lnTo>
                  <a:lnTo>
                    <a:pt x="130" y="58"/>
                  </a:lnTo>
                  <a:lnTo>
                    <a:pt x="0" y="0"/>
                  </a:lnTo>
                  <a:close/>
                </a:path>
              </a:pathLst>
            </a:cu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40">
              <a:extLst>
                <a:ext uri="{FF2B5EF4-FFF2-40B4-BE49-F238E27FC236}">
                  <a16:creationId xmlns:a16="http://schemas.microsoft.com/office/drawing/2014/main" id="{9B687C20-FE8F-4D2C-BDB8-75535F0D91AD}"/>
                </a:ext>
              </a:extLst>
            </p:cNvPr>
            <p:cNvSpPr>
              <a:spLocks/>
            </p:cNvSpPr>
            <p:nvPr userDrawn="1"/>
          </p:nvSpPr>
          <p:spPr bwMode="auto">
            <a:xfrm>
              <a:off x="7653989" y="4471192"/>
              <a:ext cx="250825" cy="193675"/>
            </a:xfrm>
            <a:custGeom>
              <a:avLst/>
              <a:gdLst>
                <a:gd name="T0" fmla="*/ 74 w 79"/>
                <a:gd name="T1" fmla="*/ 21 h 61"/>
                <a:gd name="T2" fmla="*/ 32 w 79"/>
                <a:gd name="T3" fmla="*/ 3 h 61"/>
                <a:gd name="T4" fmla="*/ 18 w 79"/>
                <a:gd name="T5" fmla="*/ 1 h 61"/>
                <a:gd name="T6" fmla="*/ 0 w 79"/>
                <a:gd name="T7" fmla="*/ 0 h 61"/>
                <a:gd name="T8" fmla="*/ 0 w 79"/>
                <a:gd name="T9" fmla="*/ 14 h 61"/>
                <a:gd name="T10" fmla="*/ 18 w 79"/>
                <a:gd name="T11" fmla="*/ 14 h 61"/>
                <a:gd name="T12" fmla="*/ 79 w 79"/>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79" h="61">
                  <a:moveTo>
                    <a:pt x="74" y="21"/>
                  </a:moveTo>
                  <a:cubicBezTo>
                    <a:pt x="32" y="3"/>
                    <a:pt x="32" y="3"/>
                    <a:pt x="32" y="3"/>
                  </a:cubicBezTo>
                  <a:cubicBezTo>
                    <a:pt x="28" y="2"/>
                    <a:pt x="23" y="1"/>
                    <a:pt x="18" y="1"/>
                  </a:cubicBezTo>
                  <a:cubicBezTo>
                    <a:pt x="0" y="0"/>
                    <a:pt x="0" y="0"/>
                    <a:pt x="0" y="0"/>
                  </a:cubicBezTo>
                  <a:cubicBezTo>
                    <a:pt x="0" y="14"/>
                    <a:pt x="0" y="14"/>
                    <a:pt x="0" y="14"/>
                  </a:cubicBezTo>
                  <a:cubicBezTo>
                    <a:pt x="18" y="14"/>
                    <a:pt x="18" y="14"/>
                    <a:pt x="18" y="14"/>
                  </a:cubicBezTo>
                  <a:cubicBezTo>
                    <a:pt x="79" y="61"/>
                    <a:pt x="79" y="61"/>
                    <a:pt x="79" y="61"/>
                  </a:cubicBezTo>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41">
              <a:extLst>
                <a:ext uri="{FF2B5EF4-FFF2-40B4-BE49-F238E27FC236}">
                  <a16:creationId xmlns:a16="http://schemas.microsoft.com/office/drawing/2014/main" id="{BD8B1492-8ECB-4DC6-BD01-DE6BBFDC0C49}"/>
                </a:ext>
              </a:extLst>
            </p:cNvPr>
            <p:cNvSpPr>
              <a:spLocks/>
            </p:cNvSpPr>
            <p:nvPr userDrawn="1"/>
          </p:nvSpPr>
          <p:spPr bwMode="auto">
            <a:xfrm>
              <a:off x="8493777" y="4604542"/>
              <a:ext cx="79375" cy="79375"/>
            </a:xfrm>
            <a:custGeom>
              <a:avLst/>
              <a:gdLst>
                <a:gd name="T0" fmla="*/ 25 w 25"/>
                <a:gd name="T1" fmla="*/ 13 h 25"/>
                <a:gd name="T2" fmla="*/ 12 w 25"/>
                <a:gd name="T3" fmla="*/ 25 h 25"/>
                <a:gd name="T4" fmla="*/ 0 w 25"/>
                <a:gd name="T5" fmla="*/ 13 h 25"/>
                <a:gd name="T6" fmla="*/ 13 w 25"/>
                <a:gd name="T7" fmla="*/ 0 h 25"/>
                <a:gd name="T8" fmla="*/ 25 w 25"/>
                <a:gd name="T9" fmla="*/ 13 h 25"/>
              </a:gdLst>
              <a:ahLst/>
              <a:cxnLst>
                <a:cxn ang="0">
                  <a:pos x="T0" y="T1"/>
                </a:cxn>
                <a:cxn ang="0">
                  <a:pos x="T2" y="T3"/>
                </a:cxn>
                <a:cxn ang="0">
                  <a:pos x="T4" y="T5"/>
                </a:cxn>
                <a:cxn ang="0">
                  <a:pos x="T6" y="T7"/>
                </a:cxn>
                <a:cxn ang="0">
                  <a:pos x="T8" y="T9"/>
                </a:cxn>
              </a:cxnLst>
              <a:rect l="0" t="0" r="r" b="b"/>
              <a:pathLst>
                <a:path w="25" h="25">
                  <a:moveTo>
                    <a:pt x="25" y="13"/>
                  </a:moveTo>
                  <a:cubicBezTo>
                    <a:pt x="25" y="20"/>
                    <a:pt x="19" y="25"/>
                    <a:pt x="12" y="25"/>
                  </a:cubicBezTo>
                  <a:cubicBezTo>
                    <a:pt x="5" y="25"/>
                    <a:pt x="0" y="20"/>
                    <a:pt x="0" y="13"/>
                  </a:cubicBezTo>
                  <a:cubicBezTo>
                    <a:pt x="0" y="6"/>
                    <a:pt x="6" y="0"/>
                    <a:pt x="13" y="0"/>
                  </a:cubicBezTo>
                  <a:cubicBezTo>
                    <a:pt x="20" y="0"/>
                    <a:pt x="25" y="6"/>
                    <a:pt x="25" y="13"/>
                  </a:cubicBezTo>
                  <a:close/>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42">
              <a:extLst>
                <a:ext uri="{FF2B5EF4-FFF2-40B4-BE49-F238E27FC236}">
                  <a16:creationId xmlns:a16="http://schemas.microsoft.com/office/drawing/2014/main" id="{C2A8D16A-67A1-4995-A07D-2C1E90F84688}"/>
                </a:ext>
              </a:extLst>
            </p:cNvPr>
            <p:cNvSpPr>
              <a:spLocks/>
            </p:cNvSpPr>
            <p:nvPr userDrawn="1"/>
          </p:nvSpPr>
          <p:spPr bwMode="auto">
            <a:xfrm>
              <a:off x="7987364" y="3988592"/>
              <a:ext cx="484188" cy="273050"/>
            </a:xfrm>
            <a:custGeom>
              <a:avLst/>
              <a:gdLst>
                <a:gd name="T0" fmla="*/ 153 w 153"/>
                <a:gd name="T1" fmla="*/ 1 h 86"/>
                <a:gd name="T2" fmla="*/ 134 w 153"/>
                <a:gd name="T3" fmla="*/ 43 h 86"/>
                <a:gd name="T4" fmla="*/ 153 w 153"/>
                <a:gd name="T5" fmla="*/ 86 h 86"/>
                <a:gd name="T6" fmla="*/ 59 w 153"/>
                <a:gd name="T7" fmla="*/ 85 h 86"/>
                <a:gd name="T8" fmla="*/ 19 w 153"/>
                <a:gd name="T9" fmla="*/ 85 h 86"/>
                <a:gd name="T10" fmla="*/ 0 w 153"/>
                <a:gd name="T11" fmla="*/ 43 h 86"/>
                <a:gd name="T12" fmla="*/ 20 w 153"/>
                <a:gd name="T13" fmla="*/ 0 h 86"/>
                <a:gd name="T14" fmla="*/ 55 w 153"/>
                <a:gd name="T15" fmla="*/ 1 h 86"/>
                <a:gd name="T16" fmla="*/ 153 w 153"/>
                <a:gd name="T17"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86">
                  <a:moveTo>
                    <a:pt x="153" y="1"/>
                  </a:moveTo>
                  <a:cubicBezTo>
                    <a:pt x="141" y="11"/>
                    <a:pt x="134" y="26"/>
                    <a:pt x="134" y="43"/>
                  </a:cubicBezTo>
                  <a:cubicBezTo>
                    <a:pt x="133" y="60"/>
                    <a:pt x="141" y="75"/>
                    <a:pt x="153" y="86"/>
                  </a:cubicBezTo>
                  <a:cubicBezTo>
                    <a:pt x="59" y="85"/>
                    <a:pt x="59" y="85"/>
                    <a:pt x="59" y="85"/>
                  </a:cubicBezTo>
                  <a:cubicBezTo>
                    <a:pt x="19" y="85"/>
                    <a:pt x="19" y="85"/>
                    <a:pt x="19" y="85"/>
                  </a:cubicBezTo>
                  <a:cubicBezTo>
                    <a:pt x="7" y="75"/>
                    <a:pt x="0" y="60"/>
                    <a:pt x="0" y="43"/>
                  </a:cubicBezTo>
                  <a:cubicBezTo>
                    <a:pt x="0" y="26"/>
                    <a:pt x="8" y="11"/>
                    <a:pt x="20" y="0"/>
                  </a:cubicBezTo>
                  <a:cubicBezTo>
                    <a:pt x="55" y="1"/>
                    <a:pt x="55" y="1"/>
                    <a:pt x="55" y="1"/>
                  </a:cubicBezTo>
                  <a:lnTo>
                    <a:pt x="153" y="1"/>
                  </a:ln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43">
              <a:extLst>
                <a:ext uri="{FF2B5EF4-FFF2-40B4-BE49-F238E27FC236}">
                  <a16:creationId xmlns:a16="http://schemas.microsoft.com/office/drawing/2014/main" id="{53A3EA8F-3A2A-4821-A8DF-0E4D96E3684B}"/>
                </a:ext>
              </a:extLst>
            </p:cNvPr>
            <p:cNvSpPr>
              <a:spLocks/>
            </p:cNvSpPr>
            <p:nvPr userDrawn="1"/>
          </p:nvSpPr>
          <p:spPr bwMode="auto">
            <a:xfrm>
              <a:off x="8554102" y="4004467"/>
              <a:ext cx="44450" cy="41275"/>
            </a:xfrm>
            <a:custGeom>
              <a:avLst/>
              <a:gdLst>
                <a:gd name="T0" fmla="*/ 14 w 14"/>
                <a:gd name="T1" fmla="*/ 7 h 13"/>
                <a:gd name="T2" fmla="*/ 7 w 14"/>
                <a:gd name="T3" fmla="*/ 13 h 13"/>
                <a:gd name="T4" fmla="*/ 0 w 14"/>
                <a:gd name="T5" fmla="*/ 6 h 13"/>
                <a:gd name="T6" fmla="*/ 7 w 14"/>
                <a:gd name="T7" fmla="*/ 0 h 13"/>
                <a:gd name="T8" fmla="*/ 14 w 14"/>
                <a:gd name="T9" fmla="*/ 7 h 13"/>
              </a:gdLst>
              <a:ahLst/>
              <a:cxnLst>
                <a:cxn ang="0">
                  <a:pos x="T0" y="T1"/>
                </a:cxn>
                <a:cxn ang="0">
                  <a:pos x="T2" y="T3"/>
                </a:cxn>
                <a:cxn ang="0">
                  <a:pos x="T4" y="T5"/>
                </a:cxn>
                <a:cxn ang="0">
                  <a:pos x="T6" y="T7"/>
                </a:cxn>
                <a:cxn ang="0">
                  <a:pos x="T8" y="T9"/>
                </a:cxn>
              </a:cxnLst>
              <a:rect l="0" t="0" r="r" b="b"/>
              <a:pathLst>
                <a:path w="14" h="13">
                  <a:moveTo>
                    <a:pt x="14" y="7"/>
                  </a:moveTo>
                  <a:cubicBezTo>
                    <a:pt x="14" y="10"/>
                    <a:pt x="11" y="13"/>
                    <a:pt x="7" y="13"/>
                  </a:cubicBezTo>
                  <a:cubicBezTo>
                    <a:pt x="3" y="13"/>
                    <a:pt x="0" y="10"/>
                    <a:pt x="0" y="6"/>
                  </a:cubicBezTo>
                  <a:cubicBezTo>
                    <a:pt x="0" y="3"/>
                    <a:pt x="4" y="0"/>
                    <a:pt x="7" y="0"/>
                  </a:cubicBezTo>
                  <a:cubicBezTo>
                    <a:pt x="11" y="0"/>
                    <a:pt x="14" y="3"/>
                    <a:pt x="14" y="7"/>
                  </a:cubicBez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44">
              <a:extLst>
                <a:ext uri="{FF2B5EF4-FFF2-40B4-BE49-F238E27FC236}">
                  <a16:creationId xmlns:a16="http://schemas.microsoft.com/office/drawing/2014/main" id="{0C677546-925C-43A5-834B-69238B2668F2}"/>
                </a:ext>
              </a:extLst>
            </p:cNvPr>
            <p:cNvSpPr>
              <a:spLocks/>
            </p:cNvSpPr>
            <p:nvPr userDrawn="1"/>
          </p:nvSpPr>
          <p:spPr bwMode="auto">
            <a:xfrm>
              <a:off x="7933389" y="4795042"/>
              <a:ext cx="715963" cy="73025"/>
            </a:xfrm>
            <a:custGeom>
              <a:avLst/>
              <a:gdLst>
                <a:gd name="T0" fmla="*/ 0 w 226"/>
                <a:gd name="T1" fmla="*/ 0 h 23"/>
                <a:gd name="T2" fmla="*/ 38 w 226"/>
                <a:gd name="T3" fmla="*/ 22 h 23"/>
                <a:gd name="T4" fmla="*/ 187 w 226"/>
                <a:gd name="T5" fmla="*/ 23 h 23"/>
                <a:gd name="T6" fmla="*/ 226 w 226"/>
                <a:gd name="T7" fmla="*/ 1 h 23"/>
                <a:gd name="T8" fmla="*/ 0 w 226"/>
                <a:gd name="T9" fmla="*/ 0 h 23"/>
              </a:gdLst>
              <a:ahLst/>
              <a:cxnLst>
                <a:cxn ang="0">
                  <a:pos x="T0" y="T1"/>
                </a:cxn>
                <a:cxn ang="0">
                  <a:pos x="T2" y="T3"/>
                </a:cxn>
                <a:cxn ang="0">
                  <a:pos x="T4" y="T5"/>
                </a:cxn>
                <a:cxn ang="0">
                  <a:pos x="T6" y="T7"/>
                </a:cxn>
                <a:cxn ang="0">
                  <a:pos x="T8" y="T9"/>
                </a:cxn>
              </a:cxnLst>
              <a:rect l="0" t="0" r="r" b="b"/>
              <a:pathLst>
                <a:path w="226" h="23">
                  <a:moveTo>
                    <a:pt x="0" y="0"/>
                  </a:moveTo>
                  <a:cubicBezTo>
                    <a:pt x="8" y="13"/>
                    <a:pt x="22" y="22"/>
                    <a:pt x="38" y="22"/>
                  </a:cubicBezTo>
                  <a:cubicBezTo>
                    <a:pt x="187" y="23"/>
                    <a:pt x="187" y="23"/>
                    <a:pt x="187" y="23"/>
                  </a:cubicBezTo>
                  <a:cubicBezTo>
                    <a:pt x="204" y="23"/>
                    <a:pt x="218" y="15"/>
                    <a:pt x="226" y="1"/>
                  </a:cubicBezTo>
                  <a:lnTo>
                    <a:pt x="0" y="0"/>
                  </a:lnTo>
                  <a:close/>
                </a:path>
              </a:pathLst>
            </a:cu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45">
              <a:extLst>
                <a:ext uri="{FF2B5EF4-FFF2-40B4-BE49-F238E27FC236}">
                  <a16:creationId xmlns:a16="http://schemas.microsoft.com/office/drawing/2014/main" id="{99F38CF1-9DFB-4E3A-9F99-3E2E441EBFB8}"/>
                </a:ext>
              </a:extLst>
            </p:cNvPr>
            <p:cNvSpPr>
              <a:spLocks/>
            </p:cNvSpPr>
            <p:nvPr userDrawn="1"/>
          </p:nvSpPr>
          <p:spPr bwMode="auto">
            <a:xfrm>
              <a:off x="8576327" y="4083842"/>
              <a:ext cx="206375" cy="285750"/>
            </a:xfrm>
            <a:custGeom>
              <a:avLst/>
              <a:gdLst>
                <a:gd name="T0" fmla="*/ 0 w 130"/>
                <a:gd name="T1" fmla="*/ 0 h 180"/>
                <a:gd name="T2" fmla="*/ 130 w 130"/>
                <a:gd name="T3" fmla="*/ 180 h 180"/>
                <a:gd name="T4" fmla="*/ 0 w 130"/>
                <a:gd name="T5" fmla="*/ 180 h 180"/>
                <a:gd name="T6" fmla="*/ 0 w 130"/>
                <a:gd name="T7" fmla="*/ 0 h 180"/>
              </a:gdLst>
              <a:ahLst/>
              <a:cxnLst>
                <a:cxn ang="0">
                  <a:pos x="T0" y="T1"/>
                </a:cxn>
                <a:cxn ang="0">
                  <a:pos x="T2" y="T3"/>
                </a:cxn>
                <a:cxn ang="0">
                  <a:pos x="T4" y="T5"/>
                </a:cxn>
                <a:cxn ang="0">
                  <a:pos x="T6" y="T7"/>
                </a:cxn>
              </a:cxnLst>
              <a:rect l="0" t="0" r="r" b="b"/>
              <a:pathLst>
                <a:path w="130" h="180">
                  <a:moveTo>
                    <a:pt x="0" y="0"/>
                  </a:moveTo>
                  <a:lnTo>
                    <a:pt x="130" y="180"/>
                  </a:lnTo>
                  <a:lnTo>
                    <a:pt x="0" y="180"/>
                  </a:lnTo>
                  <a:lnTo>
                    <a:pt x="0" y="0"/>
                  </a:lnTo>
                  <a:close/>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46">
              <a:extLst>
                <a:ext uri="{FF2B5EF4-FFF2-40B4-BE49-F238E27FC236}">
                  <a16:creationId xmlns:a16="http://schemas.microsoft.com/office/drawing/2014/main" id="{DA28AD08-2FD4-437F-B206-6918E851EB28}"/>
                </a:ext>
              </a:extLst>
            </p:cNvPr>
            <p:cNvSpPr>
              <a:spLocks/>
            </p:cNvSpPr>
            <p:nvPr userDrawn="1"/>
          </p:nvSpPr>
          <p:spPr bwMode="auto">
            <a:xfrm>
              <a:off x="8117539" y="4664867"/>
              <a:ext cx="57150" cy="60325"/>
            </a:xfrm>
            <a:custGeom>
              <a:avLst/>
              <a:gdLst>
                <a:gd name="T0" fmla="*/ 18 w 18"/>
                <a:gd name="T1" fmla="*/ 10 h 19"/>
                <a:gd name="T2" fmla="*/ 9 w 18"/>
                <a:gd name="T3" fmla="*/ 18 h 19"/>
                <a:gd name="T4" fmla="*/ 0 w 18"/>
                <a:gd name="T5" fmla="*/ 9 h 19"/>
                <a:gd name="T6" fmla="*/ 9 w 18"/>
                <a:gd name="T7" fmla="*/ 1 h 19"/>
                <a:gd name="T8" fmla="*/ 18 w 18"/>
                <a:gd name="T9" fmla="*/ 10 h 19"/>
              </a:gdLst>
              <a:ahLst/>
              <a:cxnLst>
                <a:cxn ang="0">
                  <a:pos x="T0" y="T1"/>
                </a:cxn>
                <a:cxn ang="0">
                  <a:pos x="T2" y="T3"/>
                </a:cxn>
                <a:cxn ang="0">
                  <a:pos x="T4" y="T5"/>
                </a:cxn>
                <a:cxn ang="0">
                  <a:pos x="T6" y="T7"/>
                </a:cxn>
                <a:cxn ang="0">
                  <a:pos x="T8" y="T9"/>
                </a:cxn>
              </a:cxnLst>
              <a:rect l="0" t="0" r="r" b="b"/>
              <a:pathLst>
                <a:path w="18" h="19">
                  <a:moveTo>
                    <a:pt x="18" y="10"/>
                  </a:moveTo>
                  <a:cubicBezTo>
                    <a:pt x="18" y="15"/>
                    <a:pt x="14" y="19"/>
                    <a:pt x="9" y="18"/>
                  </a:cubicBezTo>
                  <a:cubicBezTo>
                    <a:pt x="4" y="18"/>
                    <a:pt x="0" y="14"/>
                    <a:pt x="0" y="9"/>
                  </a:cubicBezTo>
                  <a:cubicBezTo>
                    <a:pt x="0" y="4"/>
                    <a:pt x="4" y="0"/>
                    <a:pt x="9" y="1"/>
                  </a:cubicBezTo>
                  <a:cubicBezTo>
                    <a:pt x="14" y="1"/>
                    <a:pt x="18" y="5"/>
                    <a:pt x="18" y="10"/>
                  </a:cubicBezTo>
                  <a:close/>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Oval 47">
              <a:extLst>
                <a:ext uri="{FF2B5EF4-FFF2-40B4-BE49-F238E27FC236}">
                  <a16:creationId xmlns:a16="http://schemas.microsoft.com/office/drawing/2014/main" id="{47AEDF27-2175-48DC-B23F-C374C0240BC2}"/>
                </a:ext>
              </a:extLst>
            </p:cNvPr>
            <p:cNvSpPr>
              <a:spLocks noChangeArrowheads="1"/>
            </p:cNvSpPr>
            <p:nvPr userDrawn="1"/>
          </p:nvSpPr>
          <p:spPr bwMode="auto">
            <a:xfrm>
              <a:off x="8227077" y="4668042"/>
              <a:ext cx="57150" cy="57150"/>
            </a:xfrm>
            <a:prstGeom prst="ellipse">
              <a:avLst/>
            </a:pr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Oval 48">
              <a:extLst>
                <a:ext uri="{FF2B5EF4-FFF2-40B4-BE49-F238E27FC236}">
                  <a16:creationId xmlns:a16="http://schemas.microsoft.com/office/drawing/2014/main" id="{AB73B9EE-EB1F-4939-96D2-B9BA21E495FB}"/>
                </a:ext>
              </a:extLst>
            </p:cNvPr>
            <p:cNvSpPr>
              <a:spLocks noChangeArrowheads="1"/>
            </p:cNvSpPr>
            <p:nvPr userDrawn="1"/>
          </p:nvSpPr>
          <p:spPr bwMode="auto">
            <a:xfrm>
              <a:off x="8338202" y="4668042"/>
              <a:ext cx="57150" cy="57150"/>
            </a:xfrm>
            <a:prstGeom prst="ellipse">
              <a:avLst/>
            </a:pr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49">
              <a:extLst>
                <a:ext uri="{FF2B5EF4-FFF2-40B4-BE49-F238E27FC236}">
                  <a16:creationId xmlns:a16="http://schemas.microsoft.com/office/drawing/2014/main" id="{8343BC5B-4BDB-4175-90E0-1939455C5542}"/>
                </a:ext>
              </a:extLst>
            </p:cNvPr>
            <p:cNvSpPr>
              <a:spLocks/>
            </p:cNvSpPr>
            <p:nvPr userDrawn="1"/>
          </p:nvSpPr>
          <p:spPr bwMode="auto">
            <a:xfrm>
              <a:off x="7790514" y="4112417"/>
              <a:ext cx="279400" cy="339725"/>
            </a:xfrm>
            <a:custGeom>
              <a:avLst/>
              <a:gdLst>
                <a:gd name="T0" fmla="*/ 75 w 88"/>
                <a:gd name="T1" fmla="*/ 25 h 107"/>
                <a:gd name="T2" fmla="*/ 61 w 88"/>
                <a:gd name="T3" fmla="*/ 107 h 107"/>
                <a:gd name="T4" fmla="*/ 0 w 88"/>
                <a:gd name="T5" fmla="*/ 88 h 107"/>
                <a:gd name="T6" fmla="*/ 88 w 88"/>
                <a:gd name="T7" fmla="*/ 1 h 107"/>
              </a:gdLst>
              <a:ahLst/>
              <a:cxnLst>
                <a:cxn ang="0">
                  <a:pos x="T0" y="T1"/>
                </a:cxn>
                <a:cxn ang="0">
                  <a:pos x="T2" y="T3"/>
                </a:cxn>
                <a:cxn ang="0">
                  <a:pos x="T4" y="T5"/>
                </a:cxn>
                <a:cxn ang="0">
                  <a:pos x="T6" y="T7"/>
                </a:cxn>
              </a:cxnLst>
              <a:rect l="0" t="0" r="r" b="b"/>
              <a:pathLst>
                <a:path w="88" h="107">
                  <a:moveTo>
                    <a:pt x="75" y="25"/>
                  </a:moveTo>
                  <a:cubicBezTo>
                    <a:pt x="68" y="42"/>
                    <a:pt x="61" y="68"/>
                    <a:pt x="61" y="107"/>
                  </a:cubicBezTo>
                  <a:cubicBezTo>
                    <a:pt x="0" y="88"/>
                    <a:pt x="0" y="88"/>
                    <a:pt x="0" y="88"/>
                  </a:cubicBezTo>
                  <a:cubicBezTo>
                    <a:pt x="0" y="40"/>
                    <a:pt x="40" y="0"/>
                    <a:pt x="88" y="1"/>
                  </a:cubicBezTo>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50">
              <a:extLst>
                <a:ext uri="{FF2B5EF4-FFF2-40B4-BE49-F238E27FC236}">
                  <a16:creationId xmlns:a16="http://schemas.microsoft.com/office/drawing/2014/main" id="{8C045F14-FEAE-4714-A6CC-198FCF55AF2B}"/>
                </a:ext>
              </a:extLst>
            </p:cNvPr>
            <p:cNvSpPr>
              <a:spLocks/>
            </p:cNvSpPr>
            <p:nvPr userDrawn="1"/>
          </p:nvSpPr>
          <p:spPr bwMode="auto">
            <a:xfrm>
              <a:off x="8028639" y="4115592"/>
              <a:ext cx="41275" cy="76200"/>
            </a:xfrm>
            <a:custGeom>
              <a:avLst/>
              <a:gdLst>
                <a:gd name="T0" fmla="*/ 13 w 13"/>
                <a:gd name="T1" fmla="*/ 0 h 24"/>
                <a:gd name="T2" fmla="*/ 0 w 13"/>
                <a:gd name="T3" fmla="*/ 24 h 24"/>
              </a:gdLst>
              <a:ahLst/>
              <a:cxnLst>
                <a:cxn ang="0">
                  <a:pos x="T0" y="T1"/>
                </a:cxn>
                <a:cxn ang="0">
                  <a:pos x="T2" y="T3"/>
                </a:cxn>
              </a:cxnLst>
              <a:rect l="0" t="0" r="r" b="b"/>
              <a:pathLst>
                <a:path w="13" h="24">
                  <a:moveTo>
                    <a:pt x="13" y="0"/>
                  </a:moveTo>
                  <a:cubicBezTo>
                    <a:pt x="13" y="0"/>
                    <a:pt x="7" y="7"/>
                    <a:pt x="0" y="24"/>
                  </a:cubicBezTo>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51">
              <a:extLst>
                <a:ext uri="{FF2B5EF4-FFF2-40B4-BE49-F238E27FC236}">
                  <a16:creationId xmlns:a16="http://schemas.microsoft.com/office/drawing/2014/main" id="{1F823BEB-7C88-4AB1-A3AA-47E2E02BF17D}"/>
                </a:ext>
              </a:extLst>
            </p:cNvPr>
            <p:cNvSpPr>
              <a:spLocks noEditPoints="1"/>
            </p:cNvSpPr>
            <p:nvPr userDrawn="1"/>
          </p:nvSpPr>
          <p:spPr bwMode="auto">
            <a:xfrm>
              <a:off x="7653989" y="3740942"/>
              <a:ext cx="1128713" cy="1127125"/>
            </a:xfrm>
            <a:custGeom>
              <a:avLst/>
              <a:gdLst>
                <a:gd name="T0" fmla="*/ 187 w 356"/>
                <a:gd name="T1" fmla="*/ 267 h 355"/>
                <a:gd name="T2" fmla="*/ 174 w 356"/>
                <a:gd name="T3" fmla="*/ 239 h 355"/>
                <a:gd name="T4" fmla="*/ 188 w 356"/>
                <a:gd name="T5" fmla="*/ 163 h 355"/>
                <a:gd name="T6" fmla="*/ 175 w 356"/>
                <a:gd name="T7" fmla="*/ 189 h 355"/>
                <a:gd name="T8" fmla="*/ 83 w 356"/>
                <a:gd name="T9" fmla="*/ 317 h 355"/>
                <a:gd name="T10" fmla="*/ 275 w 356"/>
                <a:gd name="T11" fmla="*/ 355 h 355"/>
                <a:gd name="T12" fmla="*/ 329 w 356"/>
                <a:gd name="T13" fmla="*/ 253 h 355"/>
                <a:gd name="T14" fmla="*/ 241 w 356"/>
                <a:gd name="T15" fmla="*/ 268 h 355"/>
                <a:gd name="T16" fmla="*/ 130 w 356"/>
                <a:gd name="T17" fmla="*/ 251 h 355"/>
                <a:gd name="T18" fmla="*/ 329 w 356"/>
                <a:gd name="T19" fmla="*/ 253 h 355"/>
                <a:gd name="T20" fmla="*/ 252 w 356"/>
                <a:gd name="T21" fmla="*/ 219 h 355"/>
                <a:gd name="T22" fmla="*/ 329 w 356"/>
                <a:gd name="T23" fmla="*/ 253 h 355"/>
                <a:gd name="T24" fmla="*/ 265 w 356"/>
                <a:gd name="T25" fmla="*/ 285 h 355"/>
                <a:gd name="T26" fmla="*/ 290 w 356"/>
                <a:gd name="T27" fmla="*/ 285 h 355"/>
                <a:gd name="T28" fmla="*/ 164 w 356"/>
                <a:gd name="T29" fmla="*/ 163 h 355"/>
                <a:gd name="T30" fmla="*/ 114 w 356"/>
                <a:gd name="T31" fmla="*/ 152 h 355"/>
                <a:gd name="T32" fmla="*/ 105 w 356"/>
                <a:gd name="T33" fmla="*/ 121 h 355"/>
                <a:gd name="T34" fmla="*/ 160 w 356"/>
                <a:gd name="T35" fmla="*/ 79 h 355"/>
                <a:gd name="T36" fmla="*/ 239 w 356"/>
                <a:gd name="T37" fmla="*/ 121 h 355"/>
                <a:gd name="T38" fmla="*/ 171 w 356"/>
                <a:gd name="T39" fmla="*/ 238 h 355"/>
                <a:gd name="T40" fmla="*/ 136 w 356"/>
                <a:gd name="T41" fmla="*/ 213 h 355"/>
                <a:gd name="T42" fmla="*/ 169 w 356"/>
                <a:gd name="T43" fmla="*/ 189 h 355"/>
                <a:gd name="T44" fmla="*/ 215 w 356"/>
                <a:gd name="T45" fmla="*/ 214 h 355"/>
                <a:gd name="T46" fmla="*/ 182 w 356"/>
                <a:gd name="T47" fmla="*/ 0 h 355"/>
                <a:gd name="T48" fmla="*/ 182 w 356"/>
                <a:gd name="T49" fmla="*/ 57 h 355"/>
                <a:gd name="T50" fmla="*/ 247 w 356"/>
                <a:gd name="T51" fmla="*/ 29 h 355"/>
                <a:gd name="T52" fmla="*/ 291 w 356"/>
                <a:gd name="T53" fmla="*/ 219 h 355"/>
                <a:gd name="T54" fmla="*/ 291 w 356"/>
                <a:gd name="T55" fmla="*/ 96 h 355"/>
                <a:gd name="T56" fmla="*/ 291 w 356"/>
                <a:gd name="T57" fmla="*/ 83 h 355"/>
                <a:gd name="T58" fmla="*/ 291 w 356"/>
                <a:gd name="T59" fmla="*/ 108 h 355"/>
                <a:gd name="T60" fmla="*/ 291 w 356"/>
                <a:gd name="T61" fmla="*/ 198 h 355"/>
                <a:gd name="T62" fmla="*/ 77 w 356"/>
                <a:gd name="T63" fmla="*/ 273 h 355"/>
                <a:gd name="T64" fmla="*/ 79 w 356"/>
                <a:gd name="T65" fmla="*/ 291 h 355"/>
                <a:gd name="T66" fmla="*/ 0 w 356"/>
                <a:gd name="T67" fmla="*/ 244 h 355"/>
                <a:gd name="T68" fmla="*/ 18 w 356"/>
                <a:gd name="T69" fmla="*/ 231 h 355"/>
                <a:gd name="T70" fmla="*/ 74 w 356"/>
                <a:gd name="T71" fmla="*/ 251 h 355"/>
                <a:gd name="T72" fmla="*/ 87 w 356"/>
                <a:gd name="T73" fmla="*/ 219 h 355"/>
                <a:gd name="T74" fmla="*/ 275 w 356"/>
                <a:gd name="T75" fmla="*/ 355 h 355"/>
                <a:gd name="T76" fmla="*/ 88 w 356"/>
                <a:gd name="T77" fmla="*/ 332 h 355"/>
                <a:gd name="T78" fmla="*/ 79 w 356"/>
                <a:gd name="T79" fmla="*/ 291 h 355"/>
                <a:gd name="T80" fmla="*/ 82 w 356"/>
                <a:gd name="T81" fmla="*/ 309 h 355"/>
                <a:gd name="T82" fmla="*/ 155 w 356"/>
                <a:gd name="T83" fmla="*/ 309 h 355"/>
                <a:gd name="T84" fmla="*/ 155 w 356"/>
                <a:gd name="T85" fmla="*/ 292 h 355"/>
                <a:gd name="T86" fmla="*/ 190 w 356"/>
                <a:gd name="T87" fmla="*/ 310 h 355"/>
                <a:gd name="T88" fmla="*/ 190 w 356"/>
                <a:gd name="T89" fmla="*/ 292 h 355"/>
                <a:gd name="T90" fmla="*/ 225 w 356"/>
                <a:gd name="T91" fmla="*/ 310 h 355"/>
                <a:gd name="T92" fmla="*/ 225 w 356"/>
                <a:gd name="T93" fmla="*/ 292 h 355"/>
                <a:gd name="T94" fmla="*/ 252 w 356"/>
                <a:gd name="T95" fmla="*/ 229 h 355"/>
                <a:gd name="T96" fmla="*/ 271 w 356"/>
                <a:gd name="T97" fmla="*/ 229 h 355"/>
                <a:gd name="T98" fmla="*/ 291 w 356"/>
                <a:gd name="T99" fmla="*/ 229 h 355"/>
                <a:gd name="T100" fmla="*/ 310 w 356"/>
                <a:gd name="T101" fmla="*/ 252 h 355"/>
                <a:gd name="T102" fmla="*/ 216 w 356"/>
                <a:gd name="T103" fmla="*/ 333 h 355"/>
                <a:gd name="T104" fmla="*/ 275 w 356"/>
                <a:gd name="T105" fmla="*/ 355 h 355"/>
                <a:gd name="T106" fmla="*/ 88 w 356"/>
                <a:gd name="T107" fmla="*/ 332 h 355"/>
                <a:gd name="T108" fmla="*/ 131 w 356"/>
                <a:gd name="T109" fmla="*/ 118 h 355"/>
                <a:gd name="T110" fmla="*/ 104 w 356"/>
                <a:gd name="T111" fmla="*/ 22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6" h="355">
                  <a:moveTo>
                    <a:pt x="187" y="239"/>
                  </a:moveTo>
                  <a:cubicBezTo>
                    <a:pt x="187" y="267"/>
                    <a:pt x="187" y="267"/>
                    <a:pt x="187" y="267"/>
                  </a:cubicBezTo>
                  <a:cubicBezTo>
                    <a:pt x="174" y="267"/>
                    <a:pt x="174" y="267"/>
                    <a:pt x="174" y="267"/>
                  </a:cubicBezTo>
                  <a:cubicBezTo>
                    <a:pt x="174" y="239"/>
                    <a:pt x="174" y="239"/>
                    <a:pt x="174" y="239"/>
                  </a:cubicBezTo>
                  <a:moveTo>
                    <a:pt x="188" y="189"/>
                  </a:moveTo>
                  <a:cubicBezTo>
                    <a:pt x="188" y="163"/>
                    <a:pt x="188" y="163"/>
                    <a:pt x="188" y="163"/>
                  </a:cubicBezTo>
                  <a:cubicBezTo>
                    <a:pt x="175" y="163"/>
                    <a:pt x="175" y="163"/>
                    <a:pt x="175" y="163"/>
                  </a:cubicBezTo>
                  <a:cubicBezTo>
                    <a:pt x="175" y="189"/>
                    <a:pt x="175" y="189"/>
                    <a:pt x="175" y="189"/>
                  </a:cubicBezTo>
                  <a:moveTo>
                    <a:pt x="77" y="273"/>
                  </a:moveTo>
                  <a:cubicBezTo>
                    <a:pt x="83" y="317"/>
                    <a:pt x="83" y="317"/>
                    <a:pt x="83" y="317"/>
                  </a:cubicBezTo>
                  <a:cubicBezTo>
                    <a:pt x="86" y="338"/>
                    <a:pt x="105" y="354"/>
                    <a:pt x="126" y="354"/>
                  </a:cubicBezTo>
                  <a:cubicBezTo>
                    <a:pt x="275" y="355"/>
                    <a:pt x="275" y="355"/>
                    <a:pt x="275" y="355"/>
                  </a:cubicBezTo>
                  <a:cubicBezTo>
                    <a:pt x="297" y="355"/>
                    <a:pt x="316" y="340"/>
                    <a:pt x="319" y="318"/>
                  </a:cubicBezTo>
                  <a:cubicBezTo>
                    <a:pt x="329" y="253"/>
                    <a:pt x="329" y="253"/>
                    <a:pt x="329" y="253"/>
                  </a:cubicBezTo>
                  <a:cubicBezTo>
                    <a:pt x="252" y="252"/>
                    <a:pt x="252" y="252"/>
                    <a:pt x="252" y="252"/>
                  </a:cubicBezTo>
                  <a:cubicBezTo>
                    <a:pt x="241" y="268"/>
                    <a:pt x="241" y="268"/>
                    <a:pt x="241" y="268"/>
                  </a:cubicBezTo>
                  <a:cubicBezTo>
                    <a:pt x="144" y="267"/>
                    <a:pt x="144" y="267"/>
                    <a:pt x="144" y="267"/>
                  </a:cubicBezTo>
                  <a:cubicBezTo>
                    <a:pt x="130" y="251"/>
                    <a:pt x="130" y="251"/>
                    <a:pt x="130" y="251"/>
                  </a:cubicBezTo>
                  <a:cubicBezTo>
                    <a:pt x="74" y="251"/>
                    <a:pt x="74" y="251"/>
                    <a:pt x="74" y="251"/>
                  </a:cubicBezTo>
                  <a:moveTo>
                    <a:pt x="329" y="253"/>
                  </a:moveTo>
                  <a:cubicBezTo>
                    <a:pt x="252" y="252"/>
                    <a:pt x="252" y="252"/>
                    <a:pt x="252" y="252"/>
                  </a:cubicBezTo>
                  <a:cubicBezTo>
                    <a:pt x="252" y="219"/>
                    <a:pt x="252" y="219"/>
                    <a:pt x="252" y="219"/>
                  </a:cubicBezTo>
                  <a:cubicBezTo>
                    <a:pt x="329" y="220"/>
                    <a:pt x="329" y="220"/>
                    <a:pt x="329" y="220"/>
                  </a:cubicBezTo>
                  <a:lnTo>
                    <a:pt x="329" y="253"/>
                  </a:lnTo>
                  <a:close/>
                  <a:moveTo>
                    <a:pt x="277" y="297"/>
                  </a:moveTo>
                  <a:cubicBezTo>
                    <a:pt x="270" y="297"/>
                    <a:pt x="265" y="292"/>
                    <a:pt x="265" y="285"/>
                  </a:cubicBezTo>
                  <a:cubicBezTo>
                    <a:pt x="265" y="278"/>
                    <a:pt x="271" y="272"/>
                    <a:pt x="278" y="272"/>
                  </a:cubicBezTo>
                  <a:cubicBezTo>
                    <a:pt x="285" y="272"/>
                    <a:pt x="290" y="278"/>
                    <a:pt x="290" y="285"/>
                  </a:cubicBezTo>
                  <a:moveTo>
                    <a:pt x="258" y="164"/>
                  </a:moveTo>
                  <a:cubicBezTo>
                    <a:pt x="164" y="163"/>
                    <a:pt x="164" y="163"/>
                    <a:pt x="164" y="163"/>
                  </a:cubicBezTo>
                  <a:cubicBezTo>
                    <a:pt x="124" y="163"/>
                    <a:pt x="124" y="163"/>
                    <a:pt x="124" y="163"/>
                  </a:cubicBezTo>
                  <a:cubicBezTo>
                    <a:pt x="120" y="160"/>
                    <a:pt x="117" y="156"/>
                    <a:pt x="114" y="152"/>
                  </a:cubicBezTo>
                  <a:moveTo>
                    <a:pt x="105" y="122"/>
                  </a:moveTo>
                  <a:cubicBezTo>
                    <a:pt x="105" y="121"/>
                    <a:pt x="105" y="121"/>
                    <a:pt x="105" y="121"/>
                  </a:cubicBezTo>
                  <a:cubicBezTo>
                    <a:pt x="105" y="104"/>
                    <a:pt x="113" y="89"/>
                    <a:pt x="125" y="78"/>
                  </a:cubicBezTo>
                  <a:cubicBezTo>
                    <a:pt x="160" y="79"/>
                    <a:pt x="160" y="79"/>
                    <a:pt x="160" y="79"/>
                  </a:cubicBezTo>
                  <a:cubicBezTo>
                    <a:pt x="258" y="79"/>
                    <a:pt x="258" y="79"/>
                    <a:pt x="258" y="79"/>
                  </a:cubicBezTo>
                  <a:cubicBezTo>
                    <a:pt x="246" y="89"/>
                    <a:pt x="239" y="104"/>
                    <a:pt x="239" y="121"/>
                  </a:cubicBezTo>
                  <a:moveTo>
                    <a:pt x="226" y="239"/>
                  </a:moveTo>
                  <a:cubicBezTo>
                    <a:pt x="171" y="238"/>
                    <a:pt x="171" y="238"/>
                    <a:pt x="171" y="238"/>
                  </a:cubicBezTo>
                  <a:cubicBezTo>
                    <a:pt x="147" y="238"/>
                    <a:pt x="147" y="238"/>
                    <a:pt x="147" y="238"/>
                  </a:cubicBezTo>
                  <a:cubicBezTo>
                    <a:pt x="140" y="232"/>
                    <a:pt x="136" y="223"/>
                    <a:pt x="136" y="213"/>
                  </a:cubicBezTo>
                  <a:cubicBezTo>
                    <a:pt x="136" y="203"/>
                    <a:pt x="140" y="194"/>
                    <a:pt x="147" y="188"/>
                  </a:cubicBezTo>
                  <a:cubicBezTo>
                    <a:pt x="169" y="189"/>
                    <a:pt x="169" y="189"/>
                    <a:pt x="169" y="189"/>
                  </a:cubicBezTo>
                  <a:cubicBezTo>
                    <a:pt x="226" y="189"/>
                    <a:pt x="226" y="189"/>
                    <a:pt x="226" y="189"/>
                  </a:cubicBezTo>
                  <a:cubicBezTo>
                    <a:pt x="219" y="195"/>
                    <a:pt x="215" y="204"/>
                    <a:pt x="215" y="214"/>
                  </a:cubicBezTo>
                  <a:moveTo>
                    <a:pt x="182" y="79"/>
                  </a:moveTo>
                  <a:cubicBezTo>
                    <a:pt x="182" y="0"/>
                    <a:pt x="182" y="0"/>
                    <a:pt x="182" y="0"/>
                  </a:cubicBezTo>
                  <a:moveTo>
                    <a:pt x="247" y="29"/>
                  </a:moveTo>
                  <a:cubicBezTo>
                    <a:pt x="182" y="57"/>
                    <a:pt x="182" y="57"/>
                    <a:pt x="182" y="57"/>
                  </a:cubicBezTo>
                  <a:cubicBezTo>
                    <a:pt x="182" y="0"/>
                    <a:pt x="182" y="0"/>
                    <a:pt x="182" y="0"/>
                  </a:cubicBezTo>
                  <a:lnTo>
                    <a:pt x="247" y="29"/>
                  </a:lnTo>
                  <a:close/>
                  <a:moveTo>
                    <a:pt x="291" y="96"/>
                  </a:moveTo>
                  <a:cubicBezTo>
                    <a:pt x="291" y="219"/>
                    <a:pt x="291" y="219"/>
                    <a:pt x="291" y="219"/>
                  </a:cubicBezTo>
                  <a:moveTo>
                    <a:pt x="298" y="90"/>
                  </a:moveTo>
                  <a:cubicBezTo>
                    <a:pt x="298" y="93"/>
                    <a:pt x="295" y="96"/>
                    <a:pt x="291" y="96"/>
                  </a:cubicBezTo>
                  <a:cubicBezTo>
                    <a:pt x="287" y="96"/>
                    <a:pt x="284" y="93"/>
                    <a:pt x="284" y="89"/>
                  </a:cubicBezTo>
                  <a:cubicBezTo>
                    <a:pt x="284" y="86"/>
                    <a:pt x="288" y="83"/>
                    <a:pt x="291" y="83"/>
                  </a:cubicBezTo>
                  <a:cubicBezTo>
                    <a:pt x="295" y="83"/>
                    <a:pt x="298" y="86"/>
                    <a:pt x="298" y="90"/>
                  </a:cubicBezTo>
                  <a:close/>
                  <a:moveTo>
                    <a:pt x="291" y="108"/>
                  </a:moveTo>
                  <a:cubicBezTo>
                    <a:pt x="356" y="198"/>
                    <a:pt x="356" y="198"/>
                    <a:pt x="356" y="198"/>
                  </a:cubicBezTo>
                  <a:cubicBezTo>
                    <a:pt x="291" y="198"/>
                    <a:pt x="291" y="198"/>
                    <a:pt x="291" y="198"/>
                  </a:cubicBezTo>
                  <a:lnTo>
                    <a:pt x="291" y="108"/>
                  </a:lnTo>
                  <a:close/>
                  <a:moveTo>
                    <a:pt x="77" y="273"/>
                  </a:moveTo>
                  <a:cubicBezTo>
                    <a:pt x="74" y="251"/>
                    <a:pt x="74" y="251"/>
                    <a:pt x="74" y="251"/>
                  </a:cubicBezTo>
                  <a:moveTo>
                    <a:pt x="79" y="291"/>
                  </a:moveTo>
                  <a:cubicBezTo>
                    <a:pt x="18" y="244"/>
                    <a:pt x="18" y="244"/>
                    <a:pt x="18" y="244"/>
                  </a:cubicBezTo>
                  <a:cubicBezTo>
                    <a:pt x="0" y="244"/>
                    <a:pt x="0" y="244"/>
                    <a:pt x="0" y="244"/>
                  </a:cubicBezTo>
                  <a:cubicBezTo>
                    <a:pt x="0" y="230"/>
                    <a:pt x="0" y="230"/>
                    <a:pt x="0" y="230"/>
                  </a:cubicBezTo>
                  <a:cubicBezTo>
                    <a:pt x="18" y="231"/>
                    <a:pt x="18" y="231"/>
                    <a:pt x="18" y="231"/>
                  </a:cubicBezTo>
                  <a:cubicBezTo>
                    <a:pt x="23" y="231"/>
                    <a:pt x="28" y="232"/>
                    <a:pt x="32" y="233"/>
                  </a:cubicBezTo>
                  <a:cubicBezTo>
                    <a:pt x="74" y="251"/>
                    <a:pt x="74" y="251"/>
                    <a:pt x="74" y="251"/>
                  </a:cubicBezTo>
                  <a:moveTo>
                    <a:pt x="87" y="251"/>
                  </a:moveTo>
                  <a:cubicBezTo>
                    <a:pt x="87" y="219"/>
                    <a:pt x="87" y="219"/>
                    <a:pt x="87" y="219"/>
                  </a:cubicBezTo>
                  <a:moveTo>
                    <a:pt x="314" y="333"/>
                  </a:moveTo>
                  <a:cubicBezTo>
                    <a:pt x="306" y="347"/>
                    <a:pt x="292" y="355"/>
                    <a:pt x="275" y="355"/>
                  </a:cubicBezTo>
                  <a:cubicBezTo>
                    <a:pt x="126" y="354"/>
                    <a:pt x="126" y="354"/>
                    <a:pt x="126" y="354"/>
                  </a:cubicBezTo>
                  <a:cubicBezTo>
                    <a:pt x="110" y="354"/>
                    <a:pt x="96" y="345"/>
                    <a:pt x="88" y="332"/>
                  </a:cubicBezTo>
                  <a:lnTo>
                    <a:pt x="314" y="333"/>
                  </a:lnTo>
                  <a:close/>
                  <a:moveTo>
                    <a:pt x="79" y="291"/>
                  </a:moveTo>
                  <a:cubicBezTo>
                    <a:pt x="121" y="291"/>
                    <a:pt x="121" y="291"/>
                    <a:pt x="121" y="291"/>
                  </a:cubicBezTo>
                  <a:moveTo>
                    <a:pt x="82" y="309"/>
                  </a:moveTo>
                  <a:cubicBezTo>
                    <a:pt x="113" y="309"/>
                    <a:pt x="113" y="309"/>
                    <a:pt x="113" y="309"/>
                  </a:cubicBezTo>
                  <a:moveTo>
                    <a:pt x="155" y="309"/>
                  </a:moveTo>
                  <a:cubicBezTo>
                    <a:pt x="150" y="309"/>
                    <a:pt x="146" y="305"/>
                    <a:pt x="146" y="300"/>
                  </a:cubicBezTo>
                  <a:cubicBezTo>
                    <a:pt x="146" y="295"/>
                    <a:pt x="150" y="291"/>
                    <a:pt x="155" y="292"/>
                  </a:cubicBezTo>
                  <a:cubicBezTo>
                    <a:pt x="160" y="292"/>
                    <a:pt x="164" y="296"/>
                    <a:pt x="164" y="301"/>
                  </a:cubicBezTo>
                  <a:moveTo>
                    <a:pt x="190" y="310"/>
                  </a:moveTo>
                  <a:cubicBezTo>
                    <a:pt x="185" y="310"/>
                    <a:pt x="181" y="306"/>
                    <a:pt x="181" y="301"/>
                  </a:cubicBezTo>
                  <a:cubicBezTo>
                    <a:pt x="181" y="296"/>
                    <a:pt x="185" y="292"/>
                    <a:pt x="190" y="292"/>
                  </a:cubicBezTo>
                  <a:cubicBezTo>
                    <a:pt x="195" y="292"/>
                    <a:pt x="199" y="296"/>
                    <a:pt x="199" y="301"/>
                  </a:cubicBezTo>
                  <a:moveTo>
                    <a:pt x="225" y="310"/>
                  </a:moveTo>
                  <a:cubicBezTo>
                    <a:pt x="220" y="310"/>
                    <a:pt x="216" y="306"/>
                    <a:pt x="216" y="301"/>
                  </a:cubicBezTo>
                  <a:cubicBezTo>
                    <a:pt x="216" y="296"/>
                    <a:pt x="220" y="292"/>
                    <a:pt x="225" y="292"/>
                  </a:cubicBezTo>
                  <a:cubicBezTo>
                    <a:pt x="230" y="292"/>
                    <a:pt x="234" y="296"/>
                    <a:pt x="234" y="301"/>
                  </a:cubicBezTo>
                  <a:moveTo>
                    <a:pt x="252" y="229"/>
                  </a:moveTo>
                  <a:cubicBezTo>
                    <a:pt x="329" y="229"/>
                    <a:pt x="329" y="229"/>
                    <a:pt x="329" y="229"/>
                  </a:cubicBezTo>
                  <a:moveTo>
                    <a:pt x="271" y="229"/>
                  </a:moveTo>
                  <a:cubicBezTo>
                    <a:pt x="271" y="252"/>
                    <a:pt x="271" y="252"/>
                    <a:pt x="271" y="252"/>
                  </a:cubicBezTo>
                  <a:moveTo>
                    <a:pt x="291" y="229"/>
                  </a:moveTo>
                  <a:cubicBezTo>
                    <a:pt x="290" y="252"/>
                    <a:pt x="290" y="252"/>
                    <a:pt x="290" y="252"/>
                  </a:cubicBezTo>
                  <a:moveTo>
                    <a:pt x="310" y="252"/>
                  </a:moveTo>
                  <a:cubicBezTo>
                    <a:pt x="310" y="229"/>
                    <a:pt x="310" y="229"/>
                    <a:pt x="310" y="229"/>
                  </a:cubicBezTo>
                  <a:moveTo>
                    <a:pt x="216" y="333"/>
                  </a:moveTo>
                  <a:cubicBezTo>
                    <a:pt x="314" y="333"/>
                    <a:pt x="314" y="333"/>
                    <a:pt x="314" y="333"/>
                  </a:cubicBezTo>
                  <a:cubicBezTo>
                    <a:pt x="306" y="347"/>
                    <a:pt x="292" y="355"/>
                    <a:pt x="275" y="355"/>
                  </a:cubicBezTo>
                  <a:cubicBezTo>
                    <a:pt x="126" y="354"/>
                    <a:pt x="126" y="354"/>
                    <a:pt x="126" y="354"/>
                  </a:cubicBezTo>
                  <a:cubicBezTo>
                    <a:pt x="110" y="354"/>
                    <a:pt x="96" y="345"/>
                    <a:pt x="88" y="332"/>
                  </a:cubicBezTo>
                  <a:cubicBezTo>
                    <a:pt x="216" y="333"/>
                    <a:pt x="216" y="333"/>
                    <a:pt x="216" y="333"/>
                  </a:cubicBezTo>
                  <a:moveTo>
                    <a:pt x="131" y="118"/>
                  </a:moveTo>
                  <a:cubicBezTo>
                    <a:pt x="83" y="117"/>
                    <a:pt x="43" y="157"/>
                    <a:pt x="43" y="205"/>
                  </a:cubicBezTo>
                  <a:cubicBezTo>
                    <a:pt x="104" y="224"/>
                    <a:pt x="104" y="224"/>
                    <a:pt x="104" y="224"/>
                  </a:cubicBezTo>
                </a:path>
              </a:pathLst>
            </a:custGeom>
            <a:noFill/>
            <a:ln w="19050" cap="rnd">
              <a:solidFill>
                <a:srgbClr val="1E35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8" name="Group 87">
            <a:extLst>
              <a:ext uri="{FF2B5EF4-FFF2-40B4-BE49-F238E27FC236}">
                <a16:creationId xmlns:a16="http://schemas.microsoft.com/office/drawing/2014/main" id="{0E8A328D-61A9-4CEE-8BE0-412A4D2E645B}"/>
              </a:ext>
            </a:extLst>
          </p:cNvPr>
          <p:cNvGrpSpPr/>
          <p:nvPr userDrawn="1"/>
        </p:nvGrpSpPr>
        <p:grpSpPr>
          <a:xfrm>
            <a:off x="7958789" y="4871243"/>
            <a:ext cx="3562350" cy="638175"/>
            <a:chOff x="7958789" y="4861717"/>
            <a:chExt cx="3562350" cy="638175"/>
          </a:xfrm>
        </p:grpSpPr>
        <p:sp>
          <p:nvSpPr>
            <p:cNvPr id="10" name="Line 6">
              <a:extLst>
                <a:ext uri="{FF2B5EF4-FFF2-40B4-BE49-F238E27FC236}">
                  <a16:creationId xmlns:a16="http://schemas.microsoft.com/office/drawing/2014/main" id="{BFFF1DFF-B126-4FC0-A050-27BA7B2EACBF}"/>
                </a:ext>
              </a:extLst>
            </p:cNvPr>
            <p:cNvSpPr>
              <a:spLocks noChangeShapeType="1"/>
            </p:cNvSpPr>
            <p:nvPr userDrawn="1"/>
          </p:nvSpPr>
          <p:spPr bwMode="auto">
            <a:xfrm>
              <a:off x="8684277" y="536654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 name="Line 7">
              <a:extLst>
                <a:ext uri="{FF2B5EF4-FFF2-40B4-BE49-F238E27FC236}">
                  <a16:creationId xmlns:a16="http://schemas.microsoft.com/office/drawing/2014/main" id="{4BD87EE3-BB5B-495E-BEF3-FC452600BC79}"/>
                </a:ext>
              </a:extLst>
            </p:cNvPr>
            <p:cNvSpPr>
              <a:spLocks noChangeShapeType="1"/>
            </p:cNvSpPr>
            <p:nvPr userDrawn="1"/>
          </p:nvSpPr>
          <p:spPr bwMode="auto">
            <a:xfrm>
              <a:off x="8684277" y="5366542"/>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 name="Oval 8">
              <a:extLst>
                <a:ext uri="{FF2B5EF4-FFF2-40B4-BE49-F238E27FC236}">
                  <a16:creationId xmlns:a16="http://schemas.microsoft.com/office/drawing/2014/main" id="{538CF409-614F-452E-BC42-6EE7CEE8CC39}"/>
                </a:ext>
              </a:extLst>
            </p:cNvPr>
            <p:cNvSpPr>
              <a:spLocks noChangeArrowheads="1"/>
            </p:cNvSpPr>
            <p:nvPr userDrawn="1"/>
          </p:nvSpPr>
          <p:spPr bwMode="auto">
            <a:xfrm>
              <a:off x="9517714" y="5379242"/>
              <a:ext cx="47625"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 name="Oval 9">
              <a:extLst>
                <a:ext uri="{FF2B5EF4-FFF2-40B4-BE49-F238E27FC236}">
                  <a16:creationId xmlns:a16="http://schemas.microsoft.com/office/drawing/2014/main" id="{1311D1DC-DDAC-47BA-9B83-129AEEB354B4}"/>
                </a:ext>
              </a:extLst>
            </p:cNvPr>
            <p:cNvSpPr>
              <a:spLocks noChangeArrowheads="1"/>
            </p:cNvSpPr>
            <p:nvPr userDrawn="1"/>
          </p:nvSpPr>
          <p:spPr bwMode="auto">
            <a:xfrm>
              <a:off x="9854264" y="5379242"/>
              <a:ext cx="47625"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 name="Oval 10">
              <a:extLst>
                <a:ext uri="{FF2B5EF4-FFF2-40B4-BE49-F238E27FC236}">
                  <a16:creationId xmlns:a16="http://schemas.microsoft.com/office/drawing/2014/main" id="{63D0B598-114C-48DF-ADEF-B96EDD84D2C8}"/>
                </a:ext>
              </a:extLst>
            </p:cNvPr>
            <p:cNvSpPr>
              <a:spLocks noChangeArrowheads="1"/>
            </p:cNvSpPr>
            <p:nvPr userDrawn="1"/>
          </p:nvSpPr>
          <p:spPr bwMode="auto">
            <a:xfrm>
              <a:off x="9517714" y="5379242"/>
              <a:ext cx="47625"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 name="Oval 11">
              <a:extLst>
                <a:ext uri="{FF2B5EF4-FFF2-40B4-BE49-F238E27FC236}">
                  <a16:creationId xmlns:a16="http://schemas.microsoft.com/office/drawing/2014/main" id="{FF97B891-EA63-4A45-A75E-9B98E9965444}"/>
                </a:ext>
              </a:extLst>
            </p:cNvPr>
            <p:cNvSpPr>
              <a:spLocks noChangeArrowheads="1"/>
            </p:cNvSpPr>
            <p:nvPr userDrawn="1"/>
          </p:nvSpPr>
          <p:spPr bwMode="auto">
            <a:xfrm>
              <a:off x="9854264" y="5379242"/>
              <a:ext cx="47625" cy="476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 name="Rectangle 18">
              <a:extLst>
                <a:ext uri="{FF2B5EF4-FFF2-40B4-BE49-F238E27FC236}">
                  <a16:creationId xmlns:a16="http://schemas.microsoft.com/office/drawing/2014/main" id="{6EAD9274-9721-4D29-955E-7813F8B23B8B}"/>
                </a:ext>
              </a:extLst>
            </p:cNvPr>
            <p:cNvSpPr>
              <a:spLocks noChangeArrowheads="1"/>
            </p:cNvSpPr>
            <p:nvPr userDrawn="1"/>
          </p:nvSpPr>
          <p:spPr bwMode="auto">
            <a:xfrm>
              <a:off x="7958789" y="5420517"/>
              <a:ext cx="3562350" cy="79375"/>
            </a:xfrm>
            <a:prstGeom prst="rect">
              <a:avLst/>
            </a:prstGeom>
            <a:solidFill>
              <a:srgbClr val="236C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 name="Freeform 19">
              <a:extLst>
                <a:ext uri="{FF2B5EF4-FFF2-40B4-BE49-F238E27FC236}">
                  <a16:creationId xmlns:a16="http://schemas.microsoft.com/office/drawing/2014/main" id="{5DB748D1-8127-4D73-9545-3F7C9D745213}"/>
                </a:ext>
              </a:extLst>
            </p:cNvPr>
            <p:cNvSpPr>
              <a:spLocks/>
            </p:cNvSpPr>
            <p:nvPr userDrawn="1"/>
          </p:nvSpPr>
          <p:spPr bwMode="auto">
            <a:xfrm>
              <a:off x="8044514" y="5112542"/>
              <a:ext cx="1711325" cy="180975"/>
            </a:xfrm>
            <a:custGeom>
              <a:avLst/>
              <a:gdLst>
                <a:gd name="T0" fmla="*/ 540 w 540"/>
                <a:gd name="T1" fmla="*/ 57 h 57"/>
                <a:gd name="T2" fmla="*/ 0 w 540"/>
                <a:gd name="T3" fmla="*/ 14 h 57"/>
              </a:gdLst>
              <a:ahLst/>
              <a:cxnLst>
                <a:cxn ang="0">
                  <a:pos x="T0" y="T1"/>
                </a:cxn>
                <a:cxn ang="0">
                  <a:pos x="T2" y="T3"/>
                </a:cxn>
              </a:cxnLst>
              <a:rect l="0" t="0" r="r" b="b"/>
              <a:pathLst>
                <a:path w="540" h="57">
                  <a:moveTo>
                    <a:pt x="540" y="57"/>
                  </a:moveTo>
                  <a:cubicBezTo>
                    <a:pt x="390" y="5"/>
                    <a:pt x="203" y="0"/>
                    <a:pt x="0" y="14"/>
                  </a:cubicBezTo>
                </a:path>
              </a:pathLst>
            </a:custGeom>
            <a:noFill/>
            <a:ln w="25400" cap="flat">
              <a:solidFill>
                <a:srgbClr val="9DEE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 name="Freeform 20">
              <a:extLst>
                <a:ext uri="{FF2B5EF4-FFF2-40B4-BE49-F238E27FC236}">
                  <a16:creationId xmlns:a16="http://schemas.microsoft.com/office/drawing/2014/main" id="{D6C7B91F-FB85-41C4-8B7E-4CADA75089CB}"/>
                </a:ext>
              </a:extLst>
            </p:cNvPr>
            <p:cNvSpPr>
              <a:spLocks/>
            </p:cNvSpPr>
            <p:nvPr userDrawn="1"/>
          </p:nvSpPr>
          <p:spPr bwMode="auto">
            <a:xfrm>
              <a:off x="8069914" y="4995067"/>
              <a:ext cx="1685925" cy="298450"/>
            </a:xfrm>
            <a:custGeom>
              <a:avLst/>
              <a:gdLst>
                <a:gd name="T0" fmla="*/ 532 w 532"/>
                <a:gd name="T1" fmla="*/ 94 h 94"/>
                <a:gd name="T2" fmla="*/ 0 w 532"/>
                <a:gd name="T3" fmla="*/ 13 h 94"/>
              </a:gdLst>
              <a:ahLst/>
              <a:cxnLst>
                <a:cxn ang="0">
                  <a:pos x="T0" y="T1"/>
                </a:cxn>
                <a:cxn ang="0">
                  <a:pos x="T2" y="T3"/>
                </a:cxn>
              </a:cxnLst>
              <a:rect l="0" t="0" r="r" b="b"/>
              <a:pathLst>
                <a:path w="532" h="94">
                  <a:moveTo>
                    <a:pt x="532" y="94"/>
                  </a:moveTo>
                  <a:cubicBezTo>
                    <a:pt x="382" y="42"/>
                    <a:pt x="203" y="0"/>
                    <a:pt x="0" y="13"/>
                  </a:cubicBezTo>
                </a:path>
              </a:pathLst>
            </a:custGeom>
            <a:noFill/>
            <a:ln w="25400" cap="flat">
              <a:solidFill>
                <a:srgbClr val="9DEE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 name="Freeform 25">
              <a:extLst>
                <a:ext uri="{FF2B5EF4-FFF2-40B4-BE49-F238E27FC236}">
                  <a16:creationId xmlns:a16="http://schemas.microsoft.com/office/drawing/2014/main" id="{80E192A1-E57D-41E5-8B50-2BACDE2D0623}"/>
                </a:ext>
              </a:extLst>
            </p:cNvPr>
            <p:cNvSpPr>
              <a:spLocks/>
            </p:cNvSpPr>
            <p:nvPr userDrawn="1"/>
          </p:nvSpPr>
          <p:spPr bwMode="auto">
            <a:xfrm>
              <a:off x="8142939" y="4877592"/>
              <a:ext cx="1622425" cy="425450"/>
            </a:xfrm>
            <a:custGeom>
              <a:avLst/>
              <a:gdLst>
                <a:gd name="T0" fmla="*/ 512 w 512"/>
                <a:gd name="T1" fmla="*/ 134 h 134"/>
                <a:gd name="T2" fmla="*/ 0 w 512"/>
                <a:gd name="T3" fmla="*/ 3 h 134"/>
              </a:gdLst>
              <a:ahLst/>
              <a:cxnLst>
                <a:cxn ang="0">
                  <a:pos x="T0" y="T1"/>
                </a:cxn>
                <a:cxn ang="0">
                  <a:pos x="T2" y="T3"/>
                </a:cxn>
              </a:cxnLst>
              <a:rect l="0" t="0" r="r" b="b"/>
              <a:pathLst>
                <a:path w="512" h="134">
                  <a:moveTo>
                    <a:pt x="512" y="134"/>
                  </a:moveTo>
                  <a:cubicBezTo>
                    <a:pt x="387" y="53"/>
                    <a:pt x="227" y="0"/>
                    <a:pt x="0" y="3"/>
                  </a:cubicBezTo>
                </a:path>
              </a:pathLst>
            </a:custGeom>
            <a:noFill/>
            <a:ln w="25400" cap="flat">
              <a:solidFill>
                <a:srgbClr val="9DEE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 name="Freeform 26">
              <a:extLst>
                <a:ext uri="{FF2B5EF4-FFF2-40B4-BE49-F238E27FC236}">
                  <a16:creationId xmlns:a16="http://schemas.microsoft.com/office/drawing/2014/main" id="{867CCDBF-98B6-480D-97F6-4E9C321F4C9B}"/>
                </a:ext>
              </a:extLst>
            </p:cNvPr>
            <p:cNvSpPr>
              <a:spLocks/>
            </p:cNvSpPr>
            <p:nvPr userDrawn="1"/>
          </p:nvSpPr>
          <p:spPr bwMode="auto">
            <a:xfrm>
              <a:off x="9746314" y="5128417"/>
              <a:ext cx="1752600" cy="165100"/>
            </a:xfrm>
            <a:custGeom>
              <a:avLst/>
              <a:gdLst>
                <a:gd name="T0" fmla="*/ 0 w 553"/>
                <a:gd name="T1" fmla="*/ 52 h 52"/>
                <a:gd name="T2" fmla="*/ 553 w 553"/>
                <a:gd name="T3" fmla="*/ 30 h 52"/>
              </a:gdLst>
              <a:ahLst/>
              <a:cxnLst>
                <a:cxn ang="0">
                  <a:pos x="T0" y="T1"/>
                </a:cxn>
                <a:cxn ang="0">
                  <a:pos x="T2" y="T3"/>
                </a:cxn>
              </a:cxnLst>
              <a:rect l="0" t="0" r="r" b="b"/>
              <a:pathLst>
                <a:path w="553" h="52">
                  <a:moveTo>
                    <a:pt x="0" y="52"/>
                  </a:moveTo>
                  <a:cubicBezTo>
                    <a:pt x="150" y="0"/>
                    <a:pt x="351" y="17"/>
                    <a:pt x="553" y="30"/>
                  </a:cubicBezTo>
                </a:path>
              </a:pathLst>
            </a:custGeom>
            <a:noFill/>
            <a:ln w="25400" cap="flat">
              <a:solidFill>
                <a:srgbClr val="9DEE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 name="Freeform 27">
              <a:extLst>
                <a:ext uri="{FF2B5EF4-FFF2-40B4-BE49-F238E27FC236}">
                  <a16:creationId xmlns:a16="http://schemas.microsoft.com/office/drawing/2014/main" id="{9F2D6843-53AF-4535-B26E-6F6964913909}"/>
                </a:ext>
              </a:extLst>
            </p:cNvPr>
            <p:cNvSpPr>
              <a:spLocks/>
            </p:cNvSpPr>
            <p:nvPr userDrawn="1"/>
          </p:nvSpPr>
          <p:spPr bwMode="auto">
            <a:xfrm>
              <a:off x="9746314" y="5049042"/>
              <a:ext cx="1724025" cy="244475"/>
            </a:xfrm>
            <a:custGeom>
              <a:avLst/>
              <a:gdLst>
                <a:gd name="T0" fmla="*/ 0 w 544"/>
                <a:gd name="T1" fmla="*/ 77 h 77"/>
                <a:gd name="T2" fmla="*/ 544 w 544"/>
                <a:gd name="T3" fmla="*/ 14 h 77"/>
              </a:gdLst>
              <a:ahLst/>
              <a:cxnLst>
                <a:cxn ang="0">
                  <a:pos x="T0" y="T1"/>
                </a:cxn>
                <a:cxn ang="0">
                  <a:pos x="T2" y="T3"/>
                </a:cxn>
              </a:cxnLst>
              <a:rect l="0" t="0" r="r" b="b"/>
              <a:pathLst>
                <a:path w="544" h="77">
                  <a:moveTo>
                    <a:pt x="0" y="77"/>
                  </a:moveTo>
                  <a:cubicBezTo>
                    <a:pt x="150" y="25"/>
                    <a:pt x="341" y="0"/>
                    <a:pt x="544" y="14"/>
                  </a:cubicBezTo>
                </a:path>
              </a:pathLst>
            </a:custGeom>
            <a:noFill/>
            <a:ln w="25400" cap="flat">
              <a:solidFill>
                <a:srgbClr val="9DEE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 name="Freeform 28">
              <a:extLst>
                <a:ext uri="{FF2B5EF4-FFF2-40B4-BE49-F238E27FC236}">
                  <a16:creationId xmlns:a16="http://schemas.microsoft.com/office/drawing/2014/main" id="{18844D88-78E2-4FA1-8FF2-97D0BD7F3192}"/>
                </a:ext>
              </a:extLst>
            </p:cNvPr>
            <p:cNvSpPr>
              <a:spLocks/>
            </p:cNvSpPr>
            <p:nvPr userDrawn="1"/>
          </p:nvSpPr>
          <p:spPr bwMode="auto">
            <a:xfrm>
              <a:off x="9736789" y="4877592"/>
              <a:ext cx="1654175" cy="425450"/>
            </a:xfrm>
            <a:custGeom>
              <a:avLst/>
              <a:gdLst>
                <a:gd name="T0" fmla="*/ 0 w 522"/>
                <a:gd name="T1" fmla="*/ 134 h 134"/>
                <a:gd name="T2" fmla="*/ 522 w 522"/>
                <a:gd name="T3" fmla="*/ 3 h 134"/>
              </a:gdLst>
              <a:ahLst/>
              <a:cxnLst>
                <a:cxn ang="0">
                  <a:pos x="T0" y="T1"/>
                </a:cxn>
                <a:cxn ang="0">
                  <a:pos x="T2" y="T3"/>
                </a:cxn>
              </a:cxnLst>
              <a:rect l="0" t="0" r="r" b="b"/>
              <a:pathLst>
                <a:path w="522" h="134">
                  <a:moveTo>
                    <a:pt x="0" y="134"/>
                  </a:moveTo>
                  <a:cubicBezTo>
                    <a:pt x="125" y="53"/>
                    <a:pt x="295" y="0"/>
                    <a:pt x="522" y="3"/>
                  </a:cubicBezTo>
                </a:path>
              </a:pathLst>
            </a:custGeom>
            <a:noFill/>
            <a:ln w="25400" cap="flat">
              <a:solidFill>
                <a:srgbClr val="9DEEF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 name="Line 29">
              <a:extLst>
                <a:ext uri="{FF2B5EF4-FFF2-40B4-BE49-F238E27FC236}">
                  <a16:creationId xmlns:a16="http://schemas.microsoft.com/office/drawing/2014/main" id="{BB3AD67E-27A4-48DB-80CC-664ED399B2B4}"/>
                </a:ext>
              </a:extLst>
            </p:cNvPr>
            <p:cNvSpPr>
              <a:spLocks noChangeShapeType="1"/>
            </p:cNvSpPr>
            <p:nvPr userDrawn="1"/>
          </p:nvSpPr>
          <p:spPr bwMode="auto">
            <a:xfrm>
              <a:off x="10589277" y="5499892"/>
              <a:ext cx="0" cy="0"/>
            </a:xfrm>
            <a:prstGeom prst="line">
              <a:avLst/>
            </a:prstGeom>
            <a:noFill/>
            <a:ln w="5080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 name="Freeform 30">
              <a:extLst>
                <a:ext uri="{FF2B5EF4-FFF2-40B4-BE49-F238E27FC236}">
                  <a16:creationId xmlns:a16="http://schemas.microsoft.com/office/drawing/2014/main" id="{AAFF47C9-DA5A-46C9-85CC-EE904814D549}"/>
                </a:ext>
              </a:extLst>
            </p:cNvPr>
            <p:cNvSpPr>
              <a:spLocks/>
            </p:cNvSpPr>
            <p:nvPr userDrawn="1"/>
          </p:nvSpPr>
          <p:spPr bwMode="auto">
            <a:xfrm>
              <a:off x="8003239" y="5195092"/>
              <a:ext cx="1752600" cy="225425"/>
            </a:xfrm>
            <a:custGeom>
              <a:avLst/>
              <a:gdLst>
                <a:gd name="T0" fmla="*/ 553 w 553"/>
                <a:gd name="T1" fmla="*/ 71 h 71"/>
                <a:gd name="T2" fmla="*/ 0 w 553"/>
                <a:gd name="T3" fmla="*/ 71 h 71"/>
                <a:gd name="T4" fmla="*/ 0 w 553"/>
                <a:gd name="T5" fmla="*/ 31 h 71"/>
                <a:gd name="T6" fmla="*/ 553 w 553"/>
                <a:gd name="T7" fmla="*/ 31 h 71"/>
                <a:gd name="T8" fmla="*/ 553 w 553"/>
                <a:gd name="T9" fmla="*/ 71 h 71"/>
              </a:gdLst>
              <a:ahLst/>
              <a:cxnLst>
                <a:cxn ang="0">
                  <a:pos x="T0" y="T1"/>
                </a:cxn>
                <a:cxn ang="0">
                  <a:pos x="T2" y="T3"/>
                </a:cxn>
                <a:cxn ang="0">
                  <a:pos x="T4" y="T5"/>
                </a:cxn>
                <a:cxn ang="0">
                  <a:pos x="T6" y="T7"/>
                </a:cxn>
                <a:cxn ang="0">
                  <a:pos x="T8" y="T9"/>
                </a:cxn>
              </a:cxnLst>
              <a:rect l="0" t="0" r="r" b="b"/>
              <a:pathLst>
                <a:path w="553" h="71">
                  <a:moveTo>
                    <a:pt x="553" y="71"/>
                  </a:moveTo>
                  <a:cubicBezTo>
                    <a:pt x="0" y="71"/>
                    <a:pt x="0" y="71"/>
                    <a:pt x="0" y="71"/>
                  </a:cubicBezTo>
                  <a:cubicBezTo>
                    <a:pt x="0" y="31"/>
                    <a:pt x="0" y="31"/>
                    <a:pt x="0" y="31"/>
                  </a:cubicBezTo>
                  <a:cubicBezTo>
                    <a:pt x="199" y="5"/>
                    <a:pt x="387" y="0"/>
                    <a:pt x="553" y="31"/>
                  </a:cubicBezTo>
                  <a:lnTo>
                    <a:pt x="553" y="71"/>
                  </a:ln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Freeform 31">
              <a:extLst>
                <a:ext uri="{FF2B5EF4-FFF2-40B4-BE49-F238E27FC236}">
                  <a16:creationId xmlns:a16="http://schemas.microsoft.com/office/drawing/2014/main" id="{8F31ED4A-934F-438A-90B9-8380ADE3405B}"/>
                </a:ext>
              </a:extLst>
            </p:cNvPr>
            <p:cNvSpPr>
              <a:spLocks/>
            </p:cNvSpPr>
            <p:nvPr userDrawn="1"/>
          </p:nvSpPr>
          <p:spPr bwMode="auto">
            <a:xfrm>
              <a:off x="9746314" y="5195092"/>
              <a:ext cx="1752600" cy="225425"/>
            </a:xfrm>
            <a:custGeom>
              <a:avLst/>
              <a:gdLst>
                <a:gd name="T0" fmla="*/ 0 w 553"/>
                <a:gd name="T1" fmla="*/ 71 h 71"/>
                <a:gd name="T2" fmla="*/ 553 w 553"/>
                <a:gd name="T3" fmla="*/ 71 h 71"/>
                <a:gd name="T4" fmla="*/ 553 w 553"/>
                <a:gd name="T5" fmla="*/ 31 h 71"/>
                <a:gd name="T6" fmla="*/ 0 w 553"/>
                <a:gd name="T7" fmla="*/ 31 h 71"/>
                <a:gd name="T8" fmla="*/ 0 w 553"/>
                <a:gd name="T9" fmla="*/ 71 h 71"/>
              </a:gdLst>
              <a:ahLst/>
              <a:cxnLst>
                <a:cxn ang="0">
                  <a:pos x="T0" y="T1"/>
                </a:cxn>
                <a:cxn ang="0">
                  <a:pos x="T2" y="T3"/>
                </a:cxn>
                <a:cxn ang="0">
                  <a:pos x="T4" y="T5"/>
                </a:cxn>
                <a:cxn ang="0">
                  <a:pos x="T6" y="T7"/>
                </a:cxn>
                <a:cxn ang="0">
                  <a:pos x="T8" y="T9"/>
                </a:cxn>
              </a:cxnLst>
              <a:rect l="0" t="0" r="r" b="b"/>
              <a:pathLst>
                <a:path w="553" h="71">
                  <a:moveTo>
                    <a:pt x="0" y="71"/>
                  </a:moveTo>
                  <a:cubicBezTo>
                    <a:pt x="553" y="71"/>
                    <a:pt x="553" y="71"/>
                    <a:pt x="553" y="71"/>
                  </a:cubicBezTo>
                  <a:cubicBezTo>
                    <a:pt x="553" y="31"/>
                    <a:pt x="553" y="31"/>
                    <a:pt x="553" y="31"/>
                  </a:cubicBezTo>
                  <a:cubicBezTo>
                    <a:pt x="354" y="5"/>
                    <a:pt x="166" y="0"/>
                    <a:pt x="0" y="31"/>
                  </a:cubicBezTo>
                  <a:lnTo>
                    <a:pt x="0" y="71"/>
                  </a:ln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32">
              <a:extLst>
                <a:ext uri="{FF2B5EF4-FFF2-40B4-BE49-F238E27FC236}">
                  <a16:creationId xmlns:a16="http://schemas.microsoft.com/office/drawing/2014/main" id="{8488E811-F6B2-42A5-9B8D-F9EF97C6E8B8}"/>
                </a:ext>
              </a:extLst>
            </p:cNvPr>
            <p:cNvSpPr>
              <a:spLocks noEditPoints="1"/>
            </p:cNvSpPr>
            <p:nvPr userDrawn="1"/>
          </p:nvSpPr>
          <p:spPr bwMode="auto">
            <a:xfrm>
              <a:off x="7958789" y="4861717"/>
              <a:ext cx="3562350" cy="638175"/>
            </a:xfrm>
            <a:custGeom>
              <a:avLst/>
              <a:gdLst>
                <a:gd name="T0" fmla="*/ 26 w 1124"/>
                <a:gd name="T1" fmla="*/ 88 h 201"/>
                <a:gd name="T2" fmla="*/ 159 w 1124"/>
                <a:gd name="T3" fmla="*/ 82 h 201"/>
                <a:gd name="T4" fmla="*/ 58 w 1124"/>
                <a:gd name="T5" fmla="*/ 2 h 201"/>
                <a:gd name="T6" fmla="*/ 510 w 1124"/>
                <a:gd name="T7" fmla="*/ 97 h 201"/>
                <a:gd name="T8" fmla="*/ 603 w 1124"/>
                <a:gd name="T9" fmla="*/ 108 h 201"/>
                <a:gd name="T10" fmla="*/ 1083 w 1124"/>
                <a:gd name="T11" fmla="*/ 3 h 201"/>
                <a:gd name="T12" fmla="*/ 598 w 1124"/>
                <a:gd name="T13" fmla="*/ 176 h 201"/>
                <a:gd name="T14" fmla="*/ 627 w 1124"/>
                <a:gd name="T15" fmla="*/ 176 h 201"/>
                <a:gd name="T16" fmla="*/ 1124 w 1124"/>
                <a:gd name="T17" fmla="*/ 176 h 201"/>
                <a:gd name="T18" fmla="*/ 1124 w 1124"/>
                <a:gd name="T19" fmla="*/ 201 h 201"/>
                <a:gd name="T20" fmla="*/ 0 w 1124"/>
                <a:gd name="T21" fmla="*/ 201 h 201"/>
                <a:gd name="T22" fmla="*/ 0 w 1124"/>
                <a:gd name="T23" fmla="*/ 176 h 201"/>
                <a:gd name="T24" fmla="*/ 14 w 1124"/>
                <a:gd name="T25" fmla="*/ 176 h 201"/>
                <a:gd name="T26" fmla="*/ 14 w 1124"/>
                <a:gd name="T27" fmla="*/ 136 h 201"/>
                <a:gd name="T28" fmla="*/ 380 w 1124"/>
                <a:gd name="T29" fmla="*/ 116 h 201"/>
                <a:gd name="T30" fmla="*/ 770 w 1124"/>
                <a:gd name="T31" fmla="*/ 115 h 201"/>
                <a:gd name="T32" fmla="*/ 1117 w 1124"/>
                <a:gd name="T33" fmla="*/ 136 h 201"/>
                <a:gd name="T34" fmla="*/ 1117 w 1124"/>
                <a:gd name="T35" fmla="*/ 163 h 201"/>
                <a:gd name="T36" fmla="*/ 564 w 1124"/>
                <a:gd name="T37" fmla="*/ 176 h 201"/>
                <a:gd name="T38" fmla="*/ 564 w 1124"/>
                <a:gd name="T39" fmla="*/ 14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24" h="201">
                  <a:moveTo>
                    <a:pt x="26" y="88"/>
                  </a:moveTo>
                  <a:cubicBezTo>
                    <a:pt x="71" y="84"/>
                    <a:pt x="116" y="83"/>
                    <a:pt x="159" y="82"/>
                  </a:cubicBezTo>
                  <a:moveTo>
                    <a:pt x="58" y="2"/>
                  </a:moveTo>
                  <a:cubicBezTo>
                    <a:pt x="245" y="0"/>
                    <a:pt x="395" y="39"/>
                    <a:pt x="510" y="97"/>
                  </a:cubicBezTo>
                  <a:moveTo>
                    <a:pt x="603" y="108"/>
                  </a:moveTo>
                  <a:cubicBezTo>
                    <a:pt x="723" y="41"/>
                    <a:pt x="880" y="0"/>
                    <a:pt x="1083" y="3"/>
                  </a:cubicBezTo>
                  <a:moveTo>
                    <a:pt x="598" y="176"/>
                  </a:moveTo>
                  <a:cubicBezTo>
                    <a:pt x="627" y="176"/>
                    <a:pt x="627" y="176"/>
                    <a:pt x="627" y="176"/>
                  </a:cubicBezTo>
                  <a:cubicBezTo>
                    <a:pt x="1124" y="176"/>
                    <a:pt x="1124" y="176"/>
                    <a:pt x="1124" y="176"/>
                  </a:cubicBezTo>
                  <a:cubicBezTo>
                    <a:pt x="1124" y="201"/>
                    <a:pt x="1124" y="201"/>
                    <a:pt x="1124" y="201"/>
                  </a:cubicBezTo>
                  <a:moveTo>
                    <a:pt x="0" y="201"/>
                  </a:moveTo>
                  <a:cubicBezTo>
                    <a:pt x="0" y="176"/>
                    <a:pt x="0" y="176"/>
                    <a:pt x="0" y="176"/>
                  </a:cubicBezTo>
                  <a:moveTo>
                    <a:pt x="14" y="176"/>
                  </a:moveTo>
                  <a:cubicBezTo>
                    <a:pt x="14" y="136"/>
                    <a:pt x="14" y="136"/>
                    <a:pt x="14" y="136"/>
                  </a:cubicBezTo>
                  <a:cubicBezTo>
                    <a:pt x="142" y="119"/>
                    <a:pt x="265" y="111"/>
                    <a:pt x="380" y="116"/>
                  </a:cubicBezTo>
                  <a:moveTo>
                    <a:pt x="770" y="115"/>
                  </a:moveTo>
                  <a:cubicBezTo>
                    <a:pt x="880" y="112"/>
                    <a:pt x="996" y="120"/>
                    <a:pt x="1117" y="136"/>
                  </a:cubicBezTo>
                  <a:cubicBezTo>
                    <a:pt x="1117" y="163"/>
                    <a:pt x="1117" y="163"/>
                    <a:pt x="1117" y="163"/>
                  </a:cubicBezTo>
                  <a:moveTo>
                    <a:pt x="564" y="176"/>
                  </a:moveTo>
                  <a:cubicBezTo>
                    <a:pt x="564" y="145"/>
                    <a:pt x="564" y="145"/>
                    <a:pt x="564" y="145"/>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81" name="Freeform 63">
            <a:extLst>
              <a:ext uri="{FF2B5EF4-FFF2-40B4-BE49-F238E27FC236}">
                <a16:creationId xmlns:a16="http://schemas.microsoft.com/office/drawing/2014/main" id="{101CF7F2-6B29-4F7D-A54D-93DF96EB536C}"/>
              </a:ext>
            </a:extLst>
          </p:cNvPr>
          <p:cNvSpPr>
            <a:spLocks/>
          </p:cNvSpPr>
          <p:nvPr userDrawn="1"/>
        </p:nvSpPr>
        <p:spPr bwMode="auto">
          <a:xfrm>
            <a:off x="8950977" y="4429917"/>
            <a:ext cx="155575" cy="139700"/>
          </a:xfrm>
          <a:custGeom>
            <a:avLst/>
            <a:gdLst>
              <a:gd name="T0" fmla="*/ 0 w 49"/>
              <a:gd name="T1" fmla="*/ 28 h 44"/>
              <a:gd name="T2" fmla="*/ 25 w 49"/>
              <a:gd name="T3" fmla="*/ 44 h 44"/>
              <a:gd name="T4" fmla="*/ 49 w 49"/>
              <a:gd name="T5" fmla="*/ 28 h 44"/>
            </a:gdLst>
            <a:ahLst/>
            <a:cxnLst>
              <a:cxn ang="0">
                <a:pos x="T0" y="T1"/>
              </a:cxn>
              <a:cxn ang="0">
                <a:pos x="T2" y="T3"/>
              </a:cxn>
              <a:cxn ang="0">
                <a:pos x="T4" y="T5"/>
              </a:cxn>
            </a:cxnLst>
            <a:rect l="0" t="0" r="r" b="b"/>
            <a:pathLst>
              <a:path w="49" h="44">
                <a:moveTo>
                  <a:pt x="0" y="28"/>
                </a:moveTo>
                <a:cubicBezTo>
                  <a:pt x="0" y="28"/>
                  <a:pt x="15" y="1"/>
                  <a:pt x="25" y="44"/>
                </a:cubicBezTo>
                <a:cubicBezTo>
                  <a:pt x="25" y="44"/>
                  <a:pt x="33" y="0"/>
                  <a:pt x="49" y="28"/>
                </a:cubicBezTo>
              </a:path>
            </a:pathLst>
          </a:custGeom>
          <a:noFill/>
          <a:ln w="19050" cap="rnd">
            <a:solidFill>
              <a:srgbClr val="1E35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 name="Freeform 64">
            <a:extLst>
              <a:ext uri="{FF2B5EF4-FFF2-40B4-BE49-F238E27FC236}">
                <a16:creationId xmlns:a16="http://schemas.microsoft.com/office/drawing/2014/main" id="{96EBF483-C678-420B-99BA-82C0E6769D90}"/>
              </a:ext>
            </a:extLst>
          </p:cNvPr>
          <p:cNvSpPr>
            <a:spLocks/>
          </p:cNvSpPr>
          <p:nvPr userDrawn="1"/>
        </p:nvSpPr>
        <p:spPr bwMode="auto">
          <a:xfrm>
            <a:off x="10382249" y="4631530"/>
            <a:ext cx="155575" cy="139700"/>
          </a:xfrm>
          <a:custGeom>
            <a:avLst/>
            <a:gdLst>
              <a:gd name="T0" fmla="*/ 0 w 49"/>
              <a:gd name="T1" fmla="*/ 28 h 44"/>
              <a:gd name="T2" fmla="*/ 25 w 49"/>
              <a:gd name="T3" fmla="*/ 44 h 44"/>
              <a:gd name="T4" fmla="*/ 49 w 49"/>
              <a:gd name="T5" fmla="*/ 28 h 44"/>
            </a:gdLst>
            <a:ahLst/>
            <a:cxnLst>
              <a:cxn ang="0">
                <a:pos x="T0" y="T1"/>
              </a:cxn>
              <a:cxn ang="0">
                <a:pos x="T2" y="T3"/>
              </a:cxn>
              <a:cxn ang="0">
                <a:pos x="T4" y="T5"/>
              </a:cxn>
            </a:cxnLst>
            <a:rect l="0" t="0" r="r" b="b"/>
            <a:pathLst>
              <a:path w="49" h="44">
                <a:moveTo>
                  <a:pt x="0" y="28"/>
                </a:moveTo>
                <a:cubicBezTo>
                  <a:pt x="0" y="28"/>
                  <a:pt x="15" y="2"/>
                  <a:pt x="25" y="44"/>
                </a:cubicBezTo>
                <a:cubicBezTo>
                  <a:pt x="25" y="44"/>
                  <a:pt x="33" y="0"/>
                  <a:pt x="49" y="28"/>
                </a:cubicBezTo>
              </a:path>
            </a:pathLst>
          </a:custGeom>
          <a:noFill/>
          <a:ln w="19050" cap="rnd">
            <a:solidFill>
              <a:srgbClr val="1E35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grpSp>
        <p:nvGrpSpPr>
          <p:cNvPr id="102" name="Group 4">
            <a:extLst>
              <a:ext uri="{FF2B5EF4-FFF2-40B4-BE49-F238E27FC236}">
                <a16:creationId xmlns:a16="http://schemas.microsoft.com/office/drawing/2014/main" id="{45B8C84E-7A8A-45E2-BFFD-AE446865FB3A}"/>
              </a:ext>
            </a:extLst>
          </p:cNvPr>
          <p:cNvGrpSpPr>
            <a:grpSpLocks noChangeAspect="1"/>
          </p:cNvGrpSpPr>
          <p:nvPr userDrawn="1"/>
        </p:nvGrpSpPr>
        <p:grpSpPr bwMode="auto">
          <a:xfrm rot="1800000">
            <a:off x="7487154" y="4321106"/>
            <a:ext cx="309576" cy="323975"/>
            <a:chOff x="3754" y="2071"/>
            <a:chExt cx="172" cy="180"/>
          </a:xfrm>
        </p:grpSpPr>
        <p:sp>
          <p:nvSpPr>
            <p:cNvPr id="103" name="Line 5">
              <a:extLst>
                <a:ext uri="{FF2B5EF4-FFF2-40B4-BE49-F238E27FC236}">
                  <a16:creationId xmlns:a16="http://schemas.microsoft.com/office/drawing/2014/main" id="{EF03250F-9B36-4B5E-8B8F-A179AD1509D7}"/>
                </a:ext>
              </a:extLst>
            </p:cNvPr>
            <p:cNvSpPr>
              <a:spLocks noChangeShapeType="1"/>
            </p:cNvSpPr>
            <p:nvPr/>
          </p:nvSpPr>
          <p:spPr bwMode="auto">
            <a:xfrm>
              <a:off x="3841" y="2071"/>
              <a:ext cx="0" cy="32"/>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4" name="Line 6">
              <a:extLst>
                <a:ext uri="{FF2B5EF4-FFF2-40B4-BE49-F238E27FC236}">
                  <a16:creationId xmlns:a16="http://schemas.microsoft.com/office/drawing/2014/main" id="{5A35CB4F-EC12-4530-BB78-434EB737523F}"/>
                </a:ext>
              </a:extLst>
            </p:cNvPr>
            <p:cNvSpPr>
              <a:spLocks noChangeShapeType="1"/>
            </p:cNvSpPr>
            <p:nvPr/>
          </p:nvSpPr>
          <p:spPr bwMode="auto">
            <a:xfrm>
              <a:off x="3841" y="2221"/>
              <a:ext cx="0" cy="30"/>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 name="Line 7">
              <a:extLst>
                <a:ext uri="{FF2B5EF4-FFF2-40B4-BE49-F238E27FC236}">
                  <a16:creationId xmlns:a16="http://schemas.microsoft.com/office/drawing/2014/main" id="{CB71A98E-1B0A-418A-AE83-8D29972D8671}"/>
                </a:ext>
              </a:extLst>
            </p:cNvPr>
            <p:cNvSpPr>
              <a:spLocks noChangeShapeType="1"/>
            </p:cNvSpPr>
            <p:nvPr/>
          </p:nvSpPr>
          <p:spPr bwMode="auto">
            <a:xfrm flipH="1">
              <a:off x="3896" y="2134"/>
              <a:ext cx="30" cy="9"/>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 name="Line 8">
              <a:extLst>
                <a:ext uri="{FF2B5EF4-FFF2-40B4-BE49-F238E27FC236}">
                  <a16:creationId xmlns:a16="http://schemas.microsoft.com/office/drawing/2014/main" id="{0E2879EA-F9DE-4152-9B76-7F07342393CC}"/>
                </a:ext>
              </a:extLst>
            </p:cNvPr>
            <p:cNvSpPr>
              <a:spLocks noChangeShapeType="1"/>
            </p:cNvSpPr>
            <p:nvPr/>
          </p:nvSpPr>
          <p:spPr bwMode="auto">
            <a:xfrm flipH="1">
              <a:off x="3754" y="2181"/>
              <a:ext cx="30" cy="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 name="Line 9">
              <a:extLst>
                <a:ext uri="{FF2B5EF4-FFF2-40B4-BE49-F238E27FC236}">
                  <a16:creationId xmlns:a16="http://schemas.microsoft.com/office/drawing/2014/main" id="{46FFE5DC-3A6D-4737-8808-8B37EEE2F93A}"/>
                </a:ext>
              </a:extLst>
            </p:cNvPr>
            <p:cNvSpPr>
              <a:spLocks noChangeShapeType="1"/>
            </p:cNvSpPr>
            <p:nvPr/>
          </p:nvSpPr>
          <p:spPr bwMode="auto">
            <a:xfrm flipH="1" flipV="1">
              <a:off x="3875" y="2211"/>
              <a:ext cx="19" cy="23"/>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 name="Line 10">
              <a:extLst>
                <a:ext uri="{FF2B5EF4-FFF2-40B4-BE49-F238E27FC236}">
                  <a16:creationId xmlns:a16="http://schemas.microsoft.com/office/drawing/2014/main" id="{5B152E03-1B28-4844-8335-E41700A2D9D9}"/>
                </a:ext>
              </a:extLst>
            </p:cNvPr>
            <p:cNvSpPr>
              <a:spLocks noChangeShapeType="1"/>
            </p:cNvSpPr>
            <p:nvPr/>
          </p:nvSpPr>
          <p:spPr bwMode="auto">
            <a:xfrm flipH="1" flipV="1">
              <a:off x="3788" y="2088"/>
              <a:ext cx="17" cy="2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 name="Line 11">
              <a:extLst>
                <a:ext uri="{FF2B5EF4-FFF2-40B4-BE49-F238E27FC236}">
                  <a16:creationId xmlns:a16="http://schemas.microsoft.com/office/drawing/2014/main" id="{217AFA18-C6E5-4027-992E-B8DD895D7DDB}"/>
                </a:ext>
              </a:extLst>
            </p:cNvPr>
            <p:cNvSpPr>
              <a:spLocks noChangeShapeType="1"/>
            </p:cNvSpPr>
            <p:nvPr/>
          </p:nvSpPr>
          <p:spPr bwMode="auto">
            <a:xfrm flipV="1">
              <a:off x="3788" y="2211"/>
              <a:ext cx="17" cy="2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 name="Line 12">
              <a:extLst>
                <a:ext uri="{FF2B5EF4-FFF2-40B4-BE49-F238E27FC236}">
                  <a16:creationId xmlns:a16="http://schemas.microsoft.com/office/drawing/2014/main" id="{BF637607-BAF1-4D42-9102-122C30AB8CFD}"/>
                </a:ext>
              </a:extLst>
            </p:cNvPr>
            <p:cNvSpPr>
              <a:spLocks noChangeShapeType="1"/>
            </p:cNvSpPr>
            <p:nvPr/>
          </p:nvSpPr>
          <p:spPr bwMode="auto">
            <a:xfrm flipV="1">
              <a:off x="3875" y="2088"/>
              <a:ext cx="19" cy="25"/>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 name="Line 13">
              <a:extLst>
                <a:ext uri="{FF2B5EF4-FFF2-40B4-BE49-F238E27FC236}">
                  <a16:creationId xmlns:a16="http://schemas.microsoft.com/office/drawing/2014/main" id="{4D10409D-667C-4FDF-819C-020F5665111E}"/>
                </a:ext>
              </a:extLst>
            </p:cNvPr>
            <p:cNvSpPr>
              <a:spLocks noChangeShapeType="1"/>
            </p:cNvSpPr>
            <p:nvPr/>
          </p:nvSpPr>
          <p:spPr bwMode="auto">
            <a:xfrm>
              <a:off x="3754" y="2134"/>
              <a:ext cx="30" cy="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 name="Line 14">
              <a:extLst>
                <a:ext uri="{FF2B5EF4-FFF2-40B4-BE49-F238E27FC236}">
                  <a16:creationId xmlns:a16="http://schemas.microsoft.com/office/drawing/2014/main" id="{EF620F22-C3C9-414F-BD94-8A22A8DC550D}"/>
                </a:ext>
              </a:extLst>
            </p:cNvPr>
            <p:cNvSpPr>
              <a:spLocks noChangeShapeType="1"/>
            </p:cNvSpPr>
            <p:nvPr/>
          </p:nvSpPr>
          <p:spPr bwMode="auto">
            <a:xfrm>
              <a:off x="3896" y="2181"/>
              <a:ext cx="30" cy="9"/>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Tree>
    <p:custDataLst>
      <p:tags r:id="rId1"/>
    </p:custDataLst>
    <p:extLst>
      <p:ext uri="{BB962C8B-B14F-4D97-AF65-F5344CB8AC3E}">
        <p14:creationId xmlns:p14="http://schemas.microsoft.com/office/powerpoint/2010/main" val="1824602285"/>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 presetClass="entr" presetSubtype="4" decel="100000" fill="hold" nodeType="withEffect">
                                      <p:stCondLst>
                                        <p:cond delay="600"/>
                                      </p:stCondLst>
                                      <p:childTnLst>
                                        <p:set>
                                          <p:cBhvr>
                                            <p:cTn id="53" dur="1" fill="hold">
                                              <p:stCondLst>
                                                <p:cond delay="0"/>
                                              </p:stCondLst>
                                            </p:cTn>
                                            <p:tgtEl>
                                              <p:spTgt spid="85"/>
                                            </p:tgtEl>
                                            <p:attrNameLst>
                                              <p:attrName>style.visibility</p:attrName>
                                            </p:attrNameLst>
                                          </p:cBhvr>
                                          <p:to>
                                            <p:strVal val="visible"/>
                                          </p:to>
                                        </p:set>
                                        <p:anim calcmode="lin" valueType="num">
                                          <p:cBhvr additive="base">
                                            <p:cTn id="54" dur="2000" fill="hold"/>
                                            <p:tgtEl>
                                              <p:spTgt spid="85"/>
                                            </p:tgtEl>
                                            <p:attrNameLst>
                                              <p:attrName>ppt_x</p:attrName>
                                            </p:attrNameLst>
                                          </p:cBhvr>
                                          <p:tavLst>
                                            <p:tav tm="0">
                                              <p:val>
                                                <p:strVal val="#ppt_x"/>
                                              </p:val>
                                            </p:tav>
                                            <p:tav tm="100000">
                                              <p:val>
                                                <p:strVal val="#ppt_x"/>
                                              </p:val>
                                            </p:tav>
                                          </p:tavLst>
                                        </p:anim>
                                        <p:anim calcmode="lin" valueType="num">
                                          <p:cBhvr additive="base">
                                            <p:cTn id="55" dur="2000" fill="hold"/>
                                            <p:tgtEl>
                                              <p:spTgt spid="85"/>
                                            </p:tgtEl>
                                            <p:attrNameLst>
                                              <p:attrName>ppt_y</p:attrName>
                                            </p:attrNameLst>
                                          </p:cBhvr>
                                          <p:tavLst>
                                            <p:tav tm="0">
                                              <p:val>
                                                <p:strVal val="1+#ppt_h/2"/>
                                              </p:val>
                                            </p:tav>
                                            <p:tav tm="100000">
                                              <p:val>
                                                <p:strVal val="#ppt_y"/>
                                              </p:val>
                                            </p:tav>
                                          </p:tavLst>
                                        </p:anim>
                                      </p:childTnLst>
                                    </p:cTn>
                                  </p:par>
                                  <p:par>
                                    <p:cTn id="56" presetID="23" presetClass="entr" presetSubtype="16" fill="hold" nodeType="withEffect">
                                      <p:stCondLst>
                                        <p:cond delay="600"/>
                                      </p:stCondLst>
                                      <p:childTnLst>
                                        <p:set>
                                          <p:cBhvr>
                                            <p:cTn id="57" dur="1" fill="hold">
                                              <p:stCondLst>
                                                <p:cond delay="0"/>
                                              </p:stCondLst>
                                            </p:cTn>
                                            <p:tgtEl>
                                              <p:spTgt spid="88"/>
                                            </p:tgtEl>
                                            <p:attrNameLst>
                                              <p:attrName>style.visibility</p:attrName>
                                            </p:attrNameLst>
                                          </p:cBhvr>
                                          <p:to>
                                            <p:strVal val="visible"/>
                                          </p:to>
                                        </p:set>
                                        <p:anim calcmode="lin" valueType="num">
                                          <p:cBhvr>
                                            <p:cTn id="58" dur="200" fill="hold"/>
                                            <p:tgtEl>
                                              <p:spTgt spid="88"/>
                                            </p:tgtEl>
                                            <p:attrNameLst>
                                              <p:attrName>ppt_w</p:attrName>
                                            </p:attrNameLst>
                                          </p:cBhvr>
                                          <p:tavLst>
                                            <p:tav tm="0">
                                              <p:val>
                                                <p:fltVal val="0"/>
                                              </p:val>
                                            </p:tav>
                                            <p:tav tm="100000">
                                              <p:val>
                                                <p:strVal val="#ppt_w"/>
                                              </p:val>
                                            </p:tav>
                                          </p:tavLst>
                                        </p:anim>
                                        <p:anim calcmode="lin" valueType="num">
                                          <p:cBhvr>
                                            <p:cTn id="59" dur="200" fill="hold"/>
                                            <p:tgtEl>
                                              <p:spTgt spid="88"/>
                                            </p:tgtEl>
                                            <p:attrNameLst>
                                              <p:attrName>ppt_h</p:attrName>
                                            </p:attrNameLst>
                                          </p:cBhvr>
                                          <p:tavLst>
                                            <p:tav tm="0">
                                              <p:val>
                                                <p:fltVal val="0"/>
                                              </p:val>
                                            </p:tav>
                                            <p:tav tm="100000">
                                              <p:val>
                                                <p:strVal val="#ppt_h"/>
                                              </p:val>
                                            </p:tav>
                                          </p:tavLst>
                                        </p:anim>
                                      </p:childTnLst>
                                    </p:cTn>
                                  </p:par>
                                  <p:par>
                                    <p:cTn id="60" presetID="6" presetClass="emph" presetSubtype="0" fill="hold" nodeType="withEffect" p14:presetBounceEnd="99000">
                                      <p:stCondLst>
                                        <p:cond delay="600"/>
                                      </p:stCondLst>
                                      <p:childTnLst>
                                        <p:animScale p14:bounceEnd="99000">
                                          <p:cBhvr>
                                            <p:cTn id="61" dur="1000" fill="hold"/>
                                            <p:tgtEl>
                                              <p:spTgt spid="88"/>
                                            </p:tgtEl>
                                          </p:cBhvr>
                                          <p:by x="110000" y="110000"/>
                                        </p:animScale>
                                      </p:childTnLst>
                                    </p:cTn>
                                  </p:par>
                                  <p:par>
                                    <p:cTn id="62" presetID="64" presetClass="path" presetSubtype="0" decel="100000" fill="hold" nodeType="withEffect">
                                      <p:stCondLst>
                                        <p:cond delay="600"/>
                                      </p:stCondLst>
                                      <p:childTnLst>
                                        <p:animMotion origin="layout" path="M 1.875E-6 0.43658 L 1.875E-6 -2.96296E-6 " pathEditMode="relative" rAng="0" ptsTypes="AA">
                                          <p:cBhvr>
                                            <p:cTn id="63" dur="250" fill="hold"/>
                                            <p:tgtEl>
                                              <p:spTgt spid="88"/>
                                            </p:tgtEl>
                                            <p:attrNameLst>
                                              <p:attrName>ppt_x</p:attrName>
                                              <p:attrName>ppt_y</p:attrName>
                                            </p:attrNameLst>
                                          </p:cBhvr>
                                          <p:rCtr x="0" y="-21829"/>
                                        </p:animMotion>
                                      </p:childTnLst>
                                    </p:cTn>
                                  </p:par>
                                  <p:par>
                                    <p:cTn id="64" presetID="6" presetClass="emph" presetSubtype="0" accel="50000" decel="50000" fill="hold" nodeType="withEffect">
                                      <p:stCondLst>
                                        <p:cond delay="600"/>
                                      </p:stCondLst>
                                      <p:childTnLst>
                                        <p:animScale>
                                          <p:cBhvr>
                                            <p:cTn id="65" dur="250" fill="hold"/>
                                            <p:tgtEl>
                                              <p:spTgt spid="88"/>
                                            </p:tgtEl>
                                          </p:cBhvr>
                                          <p:by x="91000" y="91000"/>
                                        </p:animScale>
                                      </p:childTnLst>
                                    </p:cTn>
                                  </p:par>
                                  <p:par>
                                    <p:cTn id="66" presetID="23" presetClass="entr" presetSubtype="16" fill="hold" grpId="0" nodeType="withEffect">
                                      <p:stCondLst>
                                        <p:cond delay="800"/>
                                      </p:stCondLst>
                                      <p:childTnLst>
                                        <p:set>
                                          <p:cBhvr>
                                            <p:cTn id="67" dur="1" fill="hold">
                                              <p:stCondLst>
                                                <p:cond delay="0"/>
                                              </p:stCondLst>
                                            </p:cTn>
                                            <p:tgtEl>
                                              <p:spTgt spid="9"/>
                                            </p:tgtEl>
                                            <p:attrNameLst>
                                              <p:attrName>style.visibility</p:attrName>
                                            </p:attrNameLst>
                                          </p:cBhvr>
                                          <p:to>
                                            <p:strVal val="visible"/>
                                          </p:to>
                                        </p:set>
                                        <p:anim calcmode="lin" valueType="num">
                                          <p:cBhvr>
                                            <p:cTn id="68" dur="250" fill="hold"/>
                                            <p:tgtEl>
                                              <p:spTgt spid="9"/>
                                            </p:tgtEl>
                                            <p:attrNameLst>
                                              <p:attrName>ppt_w</p:attrName>
                                            </p:attrNameLst>
                                          </p:cBhvr>
                                          <p:tavLst>
                                            <p:tav tm="0">
                                              <p:val>
                                                <p:fltVal val="0"/>
                                              </p:val>
                                            </p:tav>
                                            <p:tav tm="100000">
                                              <p:val>
                                                <p:strVal val="#ppt_w"/>
                                              </p:val>
                                            </p:tav>
                                          </p:tavLst>
                                        </p:anim>
                                        <p:anim calcmode="lin" valueType="num">
                                          <p:cBhvr>
                                            <p:cTn id="69" dur="250" fill="hold"/>
                                            <p:tgtEl>
                                              <p:spTgt spid="9"/>
                                            </p:tgtEl>
                                            <p:attrNameLst>
                                              <p:attrName>ppt_h</p:attrName>
                                            </p:attrNameLst>
                                          </p:cBhvr>
                                          <p:tavLst>
                                            <p:tav tm="0">
                                              <p:val>
                                                <p:fltVal val="0"/>
                                              </p:val>
                                            </p:tav>
                                            <p:tav tm="100000">
                                              <p:val>
                                                <p:strVal val="#ppt_h"/>
                                              </p:val>
                                            </p:tav>
                                          </p:tavLst>
                                        </p:anim>
                                      </p:childTnLst>
                                    </p:cTn>
                                  </p:par>
                                  <p:par>
                                    <p:cTn id="70" presetID="6" presetClass="emph" presetSubtype="0" fill="hold" grpId="1" nodeType="withEffect" p14:presetBounceEnd="99000">
                                      <p:stCondLst>
                                        <p:cond delay="800"/>
                                      </p:stCondLst>
                                      <p:childTnLst>
                                        <p:animScale p14:bounceEnd="99000">
                                          <p:cBhvr>
                                            <p:cTn id="71" dur="1000" fill="hold"/>
                                            <p:tgtEl>
                                              <p:spTgt spid="9"/>
                                            </p:tgtEl>
                                          </p:cBhvr>
                                          <p:by x="110000" y="110000"/>
                                        </p:animScale>
                                      </p:childTnLst>
                                    </p:cTn>
                                  </p:par>
                                  <p:par>
                                    <p:cTn id="72" presetID="6" presetClass="emph" presetSubtype="0" fill="hold" grpId="2" nodeType="withEffect">
                                      <p:stCondLst>
                                        <p:cond delay="800"/>
                                      </p:stCondLst>
                                      <p:childTnLst>
                                        <p:animScale>
                                          <p:cBhvr>
                                            <p:cTn id="73" dur="250" fill="hold"/>
                                            <p:tgtEl>
                                              <p:spTgt spid="9"/>
                                            </p:tgtEl>
                                          </p:cBhvr>
                                          <p:by x="91000" y="91000"/>
                                        </p:animScale>
                                      </p:childTnLst>
                                    </p:cTn>
                                  </p:par>
                                  <p:par>
                                    <p:cTn id="74" presetID="1" presetClass="entr" presetSubtype="0" fill="hold" nodeType="withEffect">
                                      <p:stCondLst>
                                        <p:cond delay="900"/>
                                      </p:stCondLst>
                                      <p:childTnLst>
                                        <p:set>
                                          <p:cBhvr>
                                            <p:cTn id="75" dur="1" fill="hold">
                                              <p:stCondLst>
                                                <p:cond delay="0"/>
                                              </p:stCondLst>
                                            </p:cTn>
                                            <p:tgtEl>
                                              <p:spTgt spid="101"/>
                                            </p:tgtEl>
                                            <p:attrNameLst>
                                              <p:attrName>style.visibility</p:attrName>
                                            </p:attrNameLst>
                                          </p:cBhvr>
                                          <p:to>
                                            <p:strVal val="visible"/>
                                          </p:to>
                                        </p:set>
                                      </p:childTnLst>
                                    </p:cTn>
                                  </p:par>
                                  <p:par>
                                    <p:cTn id="76" presetID="23" presetClass="entr" presetSubtype="16" fill="hold" nodeType="withEffect">
                                      <p:stCondLst>
                                        <p:cond delay="800"/>
                                      </p:stCondLst>
                                      <p:childTnLst>
                                        <p:set>
                                          <p:cBhvr>
                                            <p:cTn id="77" dur="1" fill="hold">
                                              <p:stCondLst>
                                                <p:cond delay="0"/>
                                              </p:stCondLst>
                                            </p:cTn>
                                            <p:tgtEl>
                                              <p:spTgt spid="89"/>
                                            </p:tgtEl>
                                            <p:attrNameLst>
                                              <p:attrName>style.visibility</p:attrName>
                                            </p:attrNameLst>
                                          </p:cBhvr>
                                          <p:to>
                                            <p:strVal val="visible"/>
                                          </p:to>
                                        </p:set>
                                        <p:anim calcmode="lin" valueType="num">
                                          <p:cBhvr>
                                            <p:cTn id="78" dur="200" fill="hold"/>
                                            <p:tgtEl>
                                              <p:spTgt spid="89"/>
                                            </p:tgtEl>
                                            <p:attrNameLst>
                                              <p:attrName>ppt_w</p:attrName>
                                            </p:attrNameLst>
                                          </p:cBhvr>
                                          <p:tavLst>
                                            <p:tav tm="0">
                                              <p:val>
                                                <p:fltVal val="0"/>
                                              </p:val>
                                            </p:tav>
                                            <p:tav tm="100000">
                                              <p:val>
                                                <p:strVal val="#ppt_w"/>
                                              </p:val>
                                            </p:tav>
                                          </p:tavLst>
                                        </p:anim>
                                        <p:anim calcmode="lin" valueType="num">
                                          <p:cBhvr>
                                            <p:cTn id="79" dur="200" fill="hold"/>
                                            <p:tgtEl>
                                              <p:spTgt spid="89"/>
                                            </p:tgtEl>
                                            <p:attrNameLst>
                                              <p:attrName>ppt_h</p:attrName>
                                            </p:attrNameLst>
                                          </p:cBhvr>
                                          <p:tavLst>
                                            <p:tav tm="0">
                                              <p:val>
                                                <p:fltVal val="0"/>
                                              </p:val>
                                            </p:tav>
                                            <p:tav tm="100000">
                                              <p:val>
                                                <p:strVal val="#ppt_h"/>
                                              </p:val>
                                            </p:tav>
                                          </p:tavLst>
                                        </p:anim>
                                      </p:childTnLst>
                                    </p:cTn>
                                  </p:par>
                                  <p:par>
                                    <p:cTn id="80" presetID="6" presetClass="emph" presetSubtype="0" fill="hold" nodeType="withEffect" p14:presetBounceEnd="99000">
                                      <p:stCondLst>
                                        <p:cond delay="800"/>
                                      </p:stCondLst>
                                      <p:childTnLst>
                                        <p:animScale p14:bounceEnd="99000">
                                          <p:cBhvr>
                                            <p:cTn id="81" dur="1000" fill="hold"/>
                                            <p:tgtEl>
                                              <p:spTgt spid="89"/>
                                            </p:tgtEl>
                                          </p:cBhvr>
                                          <p:by x="110000" y="110000"/>
                                        </p:animScale>
                                      </p:childTnLst>
                                    </p:cTn>
                                  </p:par>
                                  <p:par>
                                    <p:cTn id="82" presetID="64" presetClass="path" presetSubtype="0" decel="100000" fill="hold" nodeType="withEffect">
                                      <p:stCondLst>
                                        <p:cond delay="800"/>
                                      </p:stCondLst>
                                      <p:childTnLst>
                                        <p:animMotion origin="layout" path="M -3.75E-6 0.43657 L -3.75E-6 -3.7037E-7 " pathEditMode="relative" rAng="0" ptsTypes="AA">
                                          <p:cBhvr>
                                            <p:cTn id="83" dur="250" fill="hold"/>
                                            <p:tgtEl>
                                              <p:spTgt spid="89"/>
                                            </p:tgtEl>
                                            <p:attrNameLst>
                                              <p:attrName>ppt_x</p:attrName>
                                              <p:attrName>ppt_y</p:attrName>
                                            </p:attrNameLst>
                                          </p:cBhvr>
                                          <p:rCtr x="0" y="-21829"/>
                                        </p:animMotion>
                                      </p:childTnLst>
                                    </p:cTn>
                                  </p:par>
                                  <p:par>
                                    <p:cTn id="84" presetID="6" presetClass="emph" presetSubtype="0" accel="50000" decel="50000" fill="hold" nodeType="withEffect">
                                      <p:stCondLst>
                                        <p:cond delay="800"/>
                                      </p:stCondLst>
                                      <p:childTnLst>
                                        <p:animScale>
                                          <p:cBhvr>
                                            <p:cTn id="85" dur="250" fill="hold"/>
                                            <p:tgtEl>
                                              <p:spTgt spid="89"/>
                                            </p:tgtEl>
                                          </p:cBhvr>
                                          <p:by x="91000" y="91000"/>
                                        </p:animScale>
                                      </p:childTnLst>
                                    </p:cTn>
                                  </p:par>
                                  <p:par>
                                    <p:cTn id="86" presetID="23" presetClass="entr" presetSubtype="16" fill="hold" nodeType="withEffect">
                                      <p:stCondLst>
                                        <p:cond delay="1250"/>
                                      </p:stCondLst>
                                      <p:childTnLst>
                                        <p:set>
                                          <p:cBhvr>
                                            <p:cTn id="87" dur="1" fill="hold">
                                              <p:stCondLst>
                                                <p:cond delay="0"/>
                                              </p:stCondLst>
                                            </p:cTn>
                                            <p:tgtEl>
                                              <p:spTgt spid="87"/>
                                            </p:tgtEl>
                                            <p:attrNameLst>
                                              <p:attrName>style.visibility</p:attrName>
                                            </p:attrNameLst>
                                          </p:cBhvr>
                                          <p:to>
                                            <p:strVal val="visible"/>
                                          </p:to>
                                        </p:set>
                                        <p:anim calcmode="lin" valueType="num">
                                          <p:cBhvr>
                                            <p:cTn id="88" dur="250" fill="hold"/>
                                            <p:tgtEl>
                                              <p:spTgt spid="87"/>
                                            </p:tgtEl>
                                            <p:attrNameLst>
                                              <p:attrName>ppt_w</p:attrName>
                                            </p:attrNameLst>
                                          </p:cBhvr>
                                          <p:tavLst>
                                            <p:tav tm="0">
                                              <p:val>
                                                <p:fltVal val="0"/>
                                              </p:val>
                                            </p:tav>
                                            <p:tav tm="100000">
                                              <p:val>
                                                <p:strVal val="#ppt_w"/>
                                              </p:val>
                                            </p:tav>
                                          </p:tavLst>
                                        </p:anim>
                                        <p:anim calcmode="lin" valueType="num">
                                          <p:cBhvr>
                                            <p:cTn id="89" dur="250" fill="hold"/>
                                            <p:tgtEl>
                                              <p:spTgt spid="87"/>
                                            </p:tgtEl>
                                            <p:attrNameLst>
                                              <p:attrName>ppt_h</p:attrName>
                                            </p:attrNameLst>
                                          </p:cBhvr>
                                          <p:tavLst>
                                            <p:tav tm="0">
                                              <p:val>
                                                <p:fltVal val="0"/>
                                              </p:val>
                                            </p:tav>
                                            <p:tav tm="100000">
                                              <p:val>
                                                <p:strVal val="#ppt_h"/>
                                              </p:val>
                                            </p:tav>
                                          </p:tavLst>
                                        </p:anim>
                                      </p:childTnLst>
                                    </p:cTn>
                                  </p:par>
                                  <p:par>
                                    <p:cTn id="90" presetID="6" presetClass="emph" presetSubtype="0" fill="hold" nodeType="withEffect" p14:presetBounceEnd="49500">
                                      <p:stCondLst>
                                        <p:cond delay="1250"/>
                                      </p:stCondLst>
                                      <p:childTnLst>
                                        <p:animScale p14:bounceEnd="49500">
                                          <p:cBhvr>
                                            <p:cTn id="91" dur="1000" fill="hold"/>
                                            <p:tgtEl>
                                              <p:spTgt spid="87"/>
                                            </p:tgtEl>
                                          </p:cBhvr>
                                          <p:by x="110000" y="110000"/>
                                        </p:animScale>
                                      </p:childTnLst>
                                    </p:cTn>
                                  </p:par>
                                  <p:par>
                                    <p:cTn id="92" presetID="8" presetClass="emph" presetSubtype="0" decel="100000" fill="hold" nodeType="withEffect">
                                      <p:stCondLst>
                                        <p:cond delay="1250"/>
                                      </p:stCondLst>
                                      <p:childTnLst>
                                        <p:animRot by="21600000">
                                          <p:cBhvr>
                                            <p:cTn id="93" dur="500" fill="hold"/>
                                            <p:tgtEl>
                                              <p:spTgt spid="87"/>
                                            </p:tgtEl>
                                            <p:attrNameLst>
                                              <p:attrName>r</p:attrName>
                                            </p:attrNameLst>
                                          </p:cBhvr>
                                        </p:animRot>
                                      </p:childTnLst>
                                    </p:cTn>
                                  </p:par>
                                  <p:par>
                                    <p:cTn id="94" presetID="6" presetClass="emph" presetSubtype="0" fill="hold" nodeType="withEffect">
                                      <p:stCondLst>
                                        <p:cond delay="1250"/>
                                      </p:stCondLst>
                                      <p:childTnLst>
                                        <p:animScale>
                                          <p:cBhvr>
                                            <p:cTn id="95" dur="250" fill="hold"/>
                                            <p:tgtEl>
                                              <p:spTgt spid="87"/>
                                            </p:tgtEl>
                                          </p:cBhvr>
                                          <p:by x="91000" y="91000"/>
                                        </p:animScale>
                                      </p:childTnLst>
                                    </p:cTn>
                                  </p:par>
                                  <p:par>
                                    <p:cTn id="96" presetID="16" presetClass="entr" presetSubtype="37" fill="hold" grpId="0" nodeType="withEffect">
                                      <p:stCondLst>
                                        <p:cond delay="1000"/>
                                      </p:stCondLst>
                                      <p:childTnLst>
                                        <p:set>
                                          <p:cBhvr>
                                            <p:cTn id="97" dur="1" fill="hold">
                                              <p:stCondLst>
                                                <p:cond delay="0"/>
                                              </p:stCondLst>
                                            </p:cTn>
                                            <p:tgtEl>
                                              <p:spTgt spid="81"/>
                                            </p:tgtEl>
                                            <p:attrNameLst>
                                              <p:attrName>style.visibility</p:attrName>
                                            </p:attrNameLst>
                                          </p:cBhvr>
                                          <p:to>
                                            <p:strVal val="visible"/>
                                          </p:to>
                                        </p:set>
                                        <p:animEffect transition="in" filter="barn(outVertical)">
                                          <p:cBhvr>
                                            <p:cTn id="98" dur="250"/>
                                            <p:tgtEl>
                                              <p:spTgt spid="81"/>
                                            </p:tgtEl>
                                          </p:cBhvr>
                                        </p:animEffect>
                                      </p:childTnLst>
                                    </p:cTn>
                                  </p:par>
                                  <p:par>
                                    <p:cTn id="99" presetID="16" presetClass="entr" presetSubtype="37" fill="hold" grpId="0" nodeType="withEffect">
                                      <p:stCondLst>
                                        <p:cond delay="1200"/>
                                      </p:stCondLst>
                                      <p:childTnLst>
                                        <p:set>
                                          <p:cBhvr>
                                            <p:cTn id="100" dur="1" fill="hold">
                                              <p:stCondLst>
                                                <p:cond delay="0"/>
                                              </p:stCondLst>
                                            </p:cTn>
                                            <p:tgtEl>
                                              <p:spTgt spid="82"/>
                                            </p:tgtEl>
                                            <p:attrNameLst>
                                              <p:attrName>style.visibility</p:attrName>
                                            </p:attrNameLst>
                                          </p:cBhvr>
                                          <p:to>
                                            <p:strVal val="visible"/>
                                          </p:to>
                                        </p:set>
                                        <p:animEffect transition="in" filter="barn(outVertical)">
                                          <p:cBhvr>
                                            <p:cTn id="101" dur="250"/>
                                            <p:tgtEl>
                                              <p:spTgt spid="82"/>
                                            </p:tgtEl>
                                          </p:cBhvr>
                                        </p:animEffect>
                                      </p:childTnLst>
                                    </p:cTn>
                                  </p:par>
                                  <p:par>
                                    <p:cTn id="102" presetID="10" presetClass="entr" presetSubtype="0" fill="hold" nodeType="withEffect">
                                      <p:stCondLst>
                                        <p:cond delay="1700"/>
                                      </p:stCondLst>
                                      <p:childTnLst>
                                        <p:set>
                                          <p:cBhvr>
                                            <p:cTn id="103" dur="1" fill="hold">
                                              <p:stCondLst>
                                                <p:cond delay="0"/>
                                              </p:stCondLst>
                                            </p:cTn>
                                            <p:tgtEl>
                                              <p:spTgt spid="102"/>
                                            </p:tgtEl>
                                            <p:attrNameLst>
                                              <p:attrName>style.visibility</p:attrName>
                                            </p:attrNameLst>
                                          </p:cBhvr>
                                          <p:to>
                                            <p:strVal val="visible"/>
                                          </p:to>
                                        </p:set>
                                        <p:animEffect transition="in" filter="fade">
                                          <p:cBhvr>
                                            <p:cTn id="104" dur="100"/>
                                            <p:tgtEl>
                                              <p:spTgt spid="102"/>
                                            </p:tgtEl>
                                          </p:cBhvr>
                                        </p:animEffect>
                                      </p:childTnLst>
                                    </p:cTn>
                                  </p:par>
                                  <p:par>
                                    <p:cTn id="105" presetID="6" presetClass="emph" presetSubtype="0" fill="hold" nodeType="withEffect">
                                      <p:stCondLst>
                                        <p:cond delay="1700"/>
                                      </p:stCondLst>
                                      <p:childTnLst>
                                        <p:animScale>
                                          <p:cBhvr>
                                            <p:cTn id="106" dur="350" fill="hold"/>
                                            <p:tgtEl>
                                              <p:spTgt spid="102"/>
                                            </p:tgtEl>
                                          </p:cBhvr>
                                          <p:by x="200000" y="200000"/>
                                        </p:animScale>
                                      </p:childTnLst>
                                    </p:cTn>
                                  </p:par>
                                  <p:par>
                                    <p:cTn id="107" presetID="6" presetClass="exit" presetSubtype="32" fill="hold" nodeType="withEffect">
                                      <p:stCondLst>
                                        <p:cond delay="1750"/>
                                      </p:stCondLst>
                                      <p:childTnLst>
                                        <p:animEffect transition="out" filter="circle(out)">
                                          <p:cBhvr>
                                            <p:cTn id="108" dur="300"/>
                                            <p:tgtEl>
                                              <p:spTgt spid="102"/>
                                            </p:tgtEl>
                                          </p:cBhvr>
                                        </p:animEffect>
                                        <p:set>
                                          <p:cBhvr>
                                            <p:cTn id="109" dur="1" fill="hold">
                                              <p:stCondLst>
                                                <p:cond delay="299"/>
                                              </p:stCondLst>
                                            </p:cTn>
                                            <p:tgtEl>
                                              <p:spTgt spid="102"/>
                                            </p:tgtEl>
                                            <p:attrNameLst>
                                              <p:attrName>style.visibility</p:attrName>
                                            </p:attrNameLst>
                                          </p:cBhvr>
                                          <p:to>
                                            <p:strVal val="hidden"/>
                                          </p:to>
                                        </p:set>
                                      </p:childTnLst>
                                    </p:cTn>
                                  </p:par>
                                  <p:par>
                                    <p:cTn id="110" presetID="1" presetClass="entr" presetSubtype="0" fill="hold" nodeType="withEffect">
                                      <p:stCondLst>
                                        <p:cond delay="1750"/>
                                      </p:stCondLst>
                                      <p:childTnLst>
                                        <p:set>
                                          <p:cBhvr>
                                            <p:cTn id="111" dur="1" fill="hold">
                                              <p:stCondLst>
                                                <p:cond delay="0"/>
                                              </p:stCondLst>
                                            </p:cTn>
                                            <p:tgtEl>
                                              <p:spTgt spid="98"/>
                                            </p:tgtEl>
                                            <p:attrNameLst>
                                              <p:attrName>style.visibility</p:attrName>
                                            </p:attrNameLst>
                                          </p:cBhvr>
                                          <p:to>
                                            <p:strVal val="visible"/>
                                          </p:to>
                                        </p:set>
                                      </p:childTnLst>
                                    </p:cTn>
                                  </p:par>
                                  <p:par>
                                    <p:cTn id="112" presetID="8" presetClass="emph" presetSubtype="0" fill="hold" nodeType="withEffect">
                                      <p:stCondLst>
                                        <p:cond delay="1740"/>
                                      </p:stCondLst>
                                      <p:childTnLst>
                                        <p:animRot by="-10800000">
                                          <p:cBhvr>
                                            <p:cTn id="113" dur="10" fill="hold"/>
                                            <p:tgtEl>
                                              <p:spTgt spid="98"/>
                                            </p:tgtEl>
                                            <p:attrNameLst>
                                              <p:attrName>r</p:attrName>
                                            </p:attrNameLst>
                                          </p:cBhvr>
                                        </p:animRot>
                                      </p:childTnLst>
                                    </p:cTn>
                                  </p:par>
                                  <p:par>
                                    <p:cTn id="114" presetID="8" presetClass="emph" presetSubtype="0" accel="52000" fill="hold" nodeType="withEffect" p14:presetBounceEnd="50000">
                                      <p:stCondLst>
                                        <p:cond delay="1750"/>
                                      </p:stCondLst>
                                      <p:childTnLst>
                                        <p:animRot by="-10800000" p14:bounceEnd="50000">
                                          <p:cBhvr>
                                            <p:cTn id="115" dur="1000" fill="hold"/>
                                            <p:tgtEl>
                                              <p:spTgt spid="98"/>
                                            </p:tgtEl>
                                            <p:attrNameLst>
                                              <p:attrName>r</p:attrName>
                                            </p:attrNameLst>
                                          </p:cBhvr>
                                        </p:animRot>
                                      </p:childTnLst>
                                    </p:cTn>
                                  </p:par>
                                  <p:par>
                                    <p:cTn id="116" presetID="64" presetClass="path" presetSubtype="0" accel="50000" decel="50000" fill="hold" nodeType="withEffect">
                                      <p:stCondLst>
                                        <p:cond delay="1750"/>
                                      </p:stCondLst>
                                      <p:childTnLst>
                                        <p:animMotion origin="layout" path="M 3.75E-6 0.11921 L 3.75E-6 0 " pathEditMode="relative" rAng="0" ptsTypes="AA">
                                          <p:cBhvr>
                                            <p:cTn id="117" dur="350" fill="hold"/>
                                            <p:tgtEl>
                                              <p:spTgt spid="98"/>
                                            </p:tgtEl>
                                            <p:attrNameLst>
                                              <p:attrName>ppt_x</p:attrName>
                                              <p:attrName>ppt_y</p:attrName>
                                            </p:attrNameLst>
                                          </p:cBhvr>
                                          <p:rCtr x="0" y="-5972"/>
                                        </p:animMotion>
                                      </p:childTnLst>
                                    </p:cTn>
                                  </p:par>
                                  <p:par>
                                    <p:cTn id="118" presetID="23" presetClass="entr" presetSubtype="16" fill="hold" grpId="0" nodeType="withEffect">
                                      <p:stCondLst>
                                        <p:cond delay="175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250" fill="hold"/>
                                            <p:tgtEl>
                                              <p:spTgt spid="20"/>
                                            </p:tgtEl>
                                            <p:attrNameLst>
                                              <p:attrName>ppt_w</p:attrName>
                                            </p:attrNameLst>
                                          </p:cBhvr>
                                          <p:tavLst>
                                            <p:tav tm="0">
                                              <p:val>
                                                <p:fltVal val="0"/>
                                              </p:val>
                                            </p:tav>
                                            <p:tav tm="100000">
                                              <p:val>
                                                <p:strVal val="#ppt_w"/>
                                              </p:val>
                                            </p:tav>
                                          </p:tavLst>
                                        </p:anim>
                                        <p:anim calcmode="lin" valueType="num">
                                          <p:cBhvr>
                                            <p:cTn id="121" dur="250" fill="hold"/>
                                            <p:tgtEl>
                                              <p:spTgt spid="20"/>
                                            </p:tgtEl>
                                            <p:attrNameLst>
                                              <p:attrName>ppt_h</p:attrName>
                                            </p:attrNameLst>
                                          </p:cBhvr>
                                          <p:tavLst>
                                            <p:tav tm="0">
                                              <p:val>
                                                <p:fltVal val="0"/>
                                              </p:val>
                                            </p:tav>
                                            <p:tav tm="100000">
                                              <p:val>
                                                <p:strVal val="#ppt_h"/>
                                              </p:val>
                                            </p:tav>
                                          </p:tavLst>
                                        </p:anim>
                                      </p:childTnLst>
                                    </p:cTn>
                                  </p:par>
                                  <p:par>
                                    <p:cTn id="122" presetID="6" presetClass="emph" presetSubtype="0" fill="hold" grpId="1" nodeType="withEffect" p14:presetBounceEnd="99000">
                                      <p:stCondLst>
                                        <p:cond delay="1750"/>
                                      </p:stCondLst>
                                      <p:childTnLst>
                                        <p:animScale p14:bounceEnd="99000">
                                          <p:cBhvr>
                                            <p:cTn id="123" dur="1000" fill="hold"/>
                                            <p:tgtEl>
                                              <p:spTgt spid="20"/>
                                            </p:tgtEl>
                                          </p:cBhvr>
                                          <p:by x="110000" y="110000"/>
                                        </p:animScale>
                                      </p:childTnLst>
                                    </p:cTn>
                                  </p:par>
                                  <p:par>
                                    <p:cTn id="124" presetID="6" presetClass="emph" presetSubtype="0" fill="hold" grpId="2" nodeType="withEffect">
                                      <p:stCondLst>
                                        <p:cond delay="1750"/>
                                      </p:stCondLst>
                                      <p:childTnLst>
                                        <p:animScale>
                                          <p:cBhvr>
                                            <p:cTn id="125" dur="250" fill="hold"/>
                                            <p:tgtEl>
                                              <p:spTgt spid="20"/>
                                            </p:tgtEl>
                                          </p:cBhvr>
                                          <p:by x="91000" y="91000"/>
                                        </p:animScale>
                                      </p:childTnLst>
                                    </p:cTn>
                                  </p:par>
                                  <p:par>
                                    <p:cTn id="126" presetID="23" presetClass="entr" presetSubtype="16" fill="hold" grpId="0" nodeType="withEffect">
                                      <p:stCondLst>
                                        <p:cond delay="1250"/>
                                      </p:stCondLst>
                                      <p:childTnLst>
                                        <p:set>
                                          <p:cBhvr>
                                            <p:cTn id="127" dur="1" fill="hold">
                                              <p:stCondLst>
                                                <p:cond delay="0"/>
                                              </p:stCondLst>
                                            </p:cTn>
                                            <p:tgtEl>
                                              <p:spTgt spid="86"/>
                                            </p:tgtEl>
                                            <p:attrNameLst>
                                              <p:attrName>style.visibility</p:attrName>
                                            </p:attrNameLst>
                                          </p:cBhvr>
                                          <p:to>
                                            <p:strVal val="visible"/>
                                          </p:to>
                                        </p:set>
                                        <p:anim calcmode="lin" valueType="num">
                                          <p:cBhvr>
                                            <p:cTn id="128" dur="250" fill="hold"/>
                                            <p:tgtEl>
                                              <p:spTgt spid="86"/>
                                            </p:tgtEl>
                                            <p:attrNameLst>
                                              <p:attrName>ppt_w</p:attrName>
                                            </p:attrNameLst>
                                          </p:cBhvr>
                                          <p:tavLst>
                                            <p:tav tm="0">
                                              <p:val>
                                                <p:fltVal val="0"/>
                                              </p:val>
                                            </p:tav>
                                            <p:tav tm="100000">
                                              <p:val>
                                                <p:strVal val="#ppt_w"/>
                                              </p:val>
                                            </p:tav>
                                          </p:tavLst>
                                        </p:anim>
                                        <p:anim calcmode="lin" valueType="num">
                                          <p:cBhvr>
                                            <p:cTn id="129" dur="250" fill="hold"/>
                                            <p:tgtEl>
                                              <p:spTgt spid="86"/>
                                            </p:tgtEl>
                                            <p:attrNameLst>
                                              <p:attrName>ppt_h</p:attrName>
                                            </p:attrNameLst>
                                          </p:cBhvr>
                                          <p:tavLst>
                                            <p:tav tm="0">
                                              <p:val>
                                                <p:fltVal val="0"/>
                                              </p:val>
                                            </p:tav>
                                            <p:tav tm="100000">
                                              <p:val>
                                                <p:strVal val="#ppt_h"/>
                                              </p:val>
                                            </p:tav>
                                          </p:tavLst>
                                        </p:anim>
                                      </p:childTnLst>
                                    </p:cTn>
                                  </p:par>
                                  <p:par>
                                    <p:cTn id="130" presetID="6" presetClass="emph" presetSubtype="0" fill="hold" grpId="1" nodeType="withEffect" p14:presetBounceEnd="99000">
                                      <p:stCondLst>
                                        <p:cond delay="1250"/>
                                      </p:stCondLst>
                                      <p:childTnLst>
                                        <p:animScale p14:bounceEnd="99000">
                                          <p:cBhvr>
                                            <p:cTn id="131" dur="1000" fill="hold"/>
                                            <p:tgtEl>
                                              <p:spTgt spid="86"/>
                                            </p:tgtEl>
                                          </p:cBhvr>
                                          <p:by x="110000" y="110000"/>
                                        </p:animScale>
                                      </p:childTnLst>
                                    </p:cTn>
                                  </p:par>
                                  <p:par>
                                    <p:cTn id="132" presetID="6" presetClass="emph" presetSubtype="0" fill="hold" grpId="2" nodeType="withEffect">
                                      <p:stCondLst>
                                        <p:cond delay="1250"/>
                                      </p:stCondLst>
                                      <p:childTnLst>
                                        <p:animScale>
                                          <p:cBhvr>
                                            <p:cTn id="133" dur="250" fill="hold"/>
                                            <p:tgtEl>
                                              <p:spTgt spid="86"/>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86" grpId="1" animBg="1"/>
          <p:bldP spid="86" grpId="2" animBg="1"/>
          <p:bldP spid="20" grpId="0" animBg="1"/>
          <p:bldP spid="20" grpId="1" animBg="1"/>
          <p:bldP spid="20" grpId="2" animBg="1"/>
          <p:bldP spid="9" grpId="0" animBg="1"/>
          <p:bldP spid="9" grpId="1" animBg="1"/>
          <p:bldP spid="9" grpId="2" animBg="1"/>
          <p:bldP spid="81" grpId="0" animBg="1"/>
          <p:bldP spid="82" grpId="0"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 presetClass="entr" presetSubtype="4" decel="100000" fill="hold" nodeType="withEffect">
                                      <p:stCondLst>
                                        <p:cond delay="600"/>
                                      </p:stCondLst>
                                      <p:childTnLst>
                                        <p:set>
                                          <p:cBhvr>
                                            <p:cTn id="53" dur="1" fill="hold">
                                              <p:stCondLst>
                                                <p:cond delay="0"/>
                                              </p:stCondLst>
                                            </p:cTn>
                                            <p:tgtEl>
                                              <p:spTgt spid="85"/>
                                            </p:tgtEl>
                                            <p:attrNameLst>
                                              <p:attrName>style.visibility</p:attrName>
                                            </p:attrNameLst>
                                          </p:cBhvr>
                                          <p:to>
                                            <p:strVal val="visible"/>
                                          </p:to>
                                        </p:set>
                                        <p:anim calcmode="lin" valueType="num">
                                          <p:cBhvr additive="base">
                                            <p:cTn id="54" dur="2000" fill="hold"/>
                                            <p:tgtEl>
                                              <p:spTgt spid="85"/>
                                            </p:tgtEl>
                                            <p:attrNameLst>
                                              <p:attrName>ppt_x</p:attrName>
                                            </p:attrNameLst>
                                          </p:cBhvr>
                                          <p:tavLst>
                                            <p:tav tm="0">
                                              <p:val>
                                                <p:strVal val="#ppt_x"/>
                                              </p:val>
                                            </p:tav>
                                            <p:tav tm="100000">
                                              <p:val>
                                                <p:strVal val="#ppt_x"/>
                                              </p:val>
                                            </p:tav>
                                          </p:tavLst>
                                        </p:anim>
                                        <p:anim calcmode="lin" valueType="num">
                                          <p:cBhvr additive="base">
                                            <p:cTn id="55" dur="2000" fill="hold"/>
                                            <p:tgtEl>
                                              <p:spTgt spid="85"/>
                                            </p:tgtEl>
                                            <p:attrNameLst>
                                              <p:attrName>ppt_y</p:attrName>
                                            </p:attrNameLst>
                                          </p:cBhvr>
                                          <p:tavLst>
                                            <p:tav tm="0">
                                              <p:val>
                                                <p:strVal val="1+#ppt_h/2"/>
                                              </p:val>
                                            </p:tav>
                                            <p:tav tm="100000">
                                              <p:val>
                                                <p:strVal val="#ppt_y"/>
                                              </p:val>
                                            </p:tav>
                                          </p:tavLst>
                                        </p:anim>
                                      </p:childTnLst>
                                    </p:cTn>
                                  </p:par>
                                  <p:par>
                                    <p:cTn id="56" presetID="23" presetClass="entr" presetSubtype="16" fill="hold" nodeType="withEffect">
                                      <p:stCondLst>
                                        <p:cond delay="600"/>
                                      </p:stCondLst>
                                      <p:childTnLst>
                                        <p:set>
                                          <p:cBhvr>
                                            <p:cTn id="57" dur="1" fill="hold">
                                              <p:stCondLst>
                                                <p:cond delay="0"/>
                                              </p:stCondLst>
                                            </p:cTn>
                                            <p:tgtEl>
                                              <p:spTgt spid="88"/>
                                            </p:tgtEl>
                                            <p:attrNameLst>
                                              <p:attrName>style.visibility</p:attrName>
                                            </p:attrNameLst>
                                          </p:cBhvr>
                                          <p:to>
                                            <p:strVal val="visible"/>
                                          </p:to>
                                        </p:set>
                                        <p:anim calcmode="lin" valueType="num">
                                          <p:cBhvr>
                                            <p:cTn id="58" dur="200" fill="hold"/>
                                            <p:tgtEl>
                                              <p:spTgt spid="88"/>
                                            </p:tgtEl>
                                            <p:attrNameLst>
                                              <p:attrName>ppt_w</p:attrName>
                                            </p:attrNameLst>
                                          </p:cBhvr>
                                          <p:tavLst>
                                            <p:tav tm="0">
                                              <p:val>
                                                <p:fltVal val="0"/>
                                              </p:val>
                                            </p:tav>
                                            <p:tav tm="100000">
                                              <p:val>
                                                <p:strVal val="#ppt_w"/>
                                              </p:val>
                                            </p:tav>
                                          </p:tavLst>
                                        </p:anim>
                                        <p:anim calcmode="lin" valueType="num">
                                          <p:cBhvr>
                                            <p:cTn id="59" dur="200" fill="hold"/>
                                            <p:tgtEl>
                                              <p:spTgt spid="88"/>
                                            </p:tgtEl>
                                            <p:attrNameLst>
                                              <p:attrName>ppt_h</p:attrName>
                                            </p:attrNameLst>
                                          </p:cBhvr>
                                          <p:tavLst>
                                            <p:tav tm="0">
                                              <p:val>
                                                <p:fltVal val="0"/>
                                              </p:val>
                                            </p:tav>
                                            <p:tav tm="100000">
                                              <p:val>
                                                <p:strVal val="#ppt_h"/>
                                              </p:val>
                                            </p:tav>
                                          </p:tavLst>
                                        </p:anim>
                                      </p:childTnLst>
                                    </p:cTn>
                                  </p:par>
                                  <p:par>
                                    <p:cTn id="60" presetID="6" presetClass="emph" presetSubtype="0" fill="hold" nodeType="withEffect">
                                      <p:stCondLst>
                                        <p:cond delay="600"/>
                                      </p:stCondLst>
                                      <p:childTnLst>
                                        <p:animScale>
                                          <p:cBhvr>
                                            <p:cTn id="61" dur="1000" fill="hold"/>
                                            <p:tgtEl>
                                              <p:spTgt spid="88"/>
                                            </p:tgtEl>
                                          </p:cBhvr>
                                          <p:by x="110000" y="110000"/>
                                        </p:animScale>
                                      </p:childTnLst>
                                    </p:cTn>
                                  </p:par>
                                  <p:par>
                                    <p:cTn id="62" presetID="64" presetClass="path" presetSubtype="0" decel="100000" fill="hold" nodeType="withEffect">
                                      <p:stCondLst>
                                        <p:cond delay="600"/>
                                      </p:stCondLst>
                                      <p:childTnLst>
                                        <p:animMotion origin="layout" path="M 1.875E-6 0.43658 L 1.875E-6 -2.96296E-6 " pathEditMode="relative" rAng="0" ptsTypes="AA">
                                          <p:cBhvr>
                                            <p:cTn id="63" dur="250" fill="hold"/>
                                            <p:tgtEl>
                                              <p:spTgt spid="88"/>
                                            </p:tgtEl>
                                            <p:attrNameLst>
                                              <p:attrName>ppt_x</p:attrName>
                                              <p:attrName>ppt_y</p:attrName>
                                            </p:attrNameLst>
                                          </p:cBhvr>
                                          <p:rCtr x="0" y="-21829"/>
                                        </p:animMotion>
                                      </p:childTnLst>
                                    </p:cTn>
                                  </p:par>
                                  <p:par>
                                    <p:cTn id="64" presetID="6" presetClass="emph" presetSubtype="0" accel="50000" decel="50000" fill="hold" nodeType="withEffect">
                                      <p:stCondLst>
                                        <p:cond delay="600"/>
                                      </p:stCondLst>
                                      <p:childTnLst>
                                        <p:animScale>
                                          <p:cBhvr>
                                            <p:cTn id="65" dur="250" fill="hold"/>
                                            <p:tgtEl>
                                              <p:spTgt spid="88"/>
                                            </p:tgtEl>
                                          </p:cBhvr>
                                          <p:by x="91000" y="91000"/>
                                        </p:animScale>
                                      </p:childTnLst>
                                    </p:cTn>
                                  </p:par>
                                  <p:par>
                                    <p:cTn id="66" presetID="23" presetClass="entr" presetSubtype="16" fill="hold" grpId="0" nodeType="withEffect">
                                      <p:stCondLst>
                                        <p:cond delay="800"/>
                                      </p:stCondLst>
                                      <p:childTnLst>
                                        <p:set>
                                          <p:cBhvr>
                                            <p:cTn id="67" dur="1" fill="hold">
                                              <p:stCondLst>
                                                <p:cond delay="0"/>
                                              </p:stCondLst>
                                            </p:cTn>
                                            <p:tgtEl>
                                              <p:spTgt spid="9"/>
                                            </p:tgtEl>
                                            <p:attrNameLst>
                                              <p:attrName>style.visibility</p:attrName>
                                            </p:attrNameLst>
                                          </p:cBhvr>
                                          <p:to>
                                            <p:strVal val="visible"/>
                                          </p:to>
                                        </p:set>
                                        <p:anim calcmode="lin" valueType="num">
                                          <p:cBhvr>
                                            <p:cTn id="68" dur="250" fill="hold"/>
                                            <p:tgtEl>
                                              <p:spTgt spid="9"/>
                                            </p:tgtEl>
                                            <p:attrNameLst>
                                              <p:attrName>ppt_w</p:attrName>
                                            </p:attrNameLst>
                                          </p:cBhvr>
                                          <p:tavLst>
                                            <p:tav tm="0">
                                              <p:val>
                                                <p:fltVal val="0"/>
                                              </p:val>
                                            </p:tav>
                                            <p:tav tm="100000">
                                              <p:val>
                                                <p:strVal val="#ppt_w"/>
                                              </p:val>
                                            </p:tav>
                                          </p:tavLst>
                                        </p:anim>
                                        <p:anim calcmode="lin" valueType="num">
                                          <p:cBhvr>
                                            <p:cTn id="69" dur="250" fill="hold"/>
                                            <p:tgtEl>
                                              <p:spTgt spid="9"/>
                                            </p:tgtEl>
                                            <p:attrNameLst>
                                              <p:attrName>ppt_h</p:attrName>
                                            </p:attrNameLst>
                                          </p:cBhvr>
                                          <p:tavLst>
                                            <p:tav tm="0">
                                              <p:val>
                                                <p:fltVal val="0"/>
                                              </p:val>
                                            </p:tav>
                                            <p:tav tm="100000">
                                              <p:val>
                                                <p:strVal val="#ppt_h"/>
                                              </p:val>
                                            </p:tav>
                                          </p:tavLst>
                                        </p:anim>
                                      </p:childTnLst>
                                    </p:cTn>
                                  </p:par>
                                  <p:par>
                                    <p:cTn id="70" presetID="6" presetClass="emph" presetSubtype="0" fill="hold" grpId="1" nodeType="withEffect">
                                      <p:stCondLst>
                                        <p:cond delay="800"/>
                                      </p:stCondLst>
                                      <p:childTnLst>
                                        <p:animScale>
                                          <p:cBhvr>
                                            <p:cTn id="71" dur="1000" fill="hold"/>
                                            <p:tgtEl>
                                              <p:spTgt spid="9"/>
                                            </p:tgtEl>
                                          </p:cBhvr>
                                          <p:by x="110000" y="110000"/>
                                        </p:animScale>
                                      </p:childTnLst>
                                    </p:cTn>
                                  </p:par>
                                  <p:par>
                                    <p:cTn id="72" presetID="6" presetClass="emph" presetSubtype="0" fill="hold" grpId="2" nodeType="withEffect">
                                      <p:stCondLst>
                                        <p:cond delay="800"/>
                                      </p:stCondLst>
                                      <p:childTnLst>
                                        <p:animScale>
                                          <p:cBhvr>
                                            <p:cTn id="73" dur="250" fill="hold"/>
                                            <p:tgtEl>
                                              <p:spTgt spid="9"/>
                                            </p:tgtEl>
                                          </p:cBhvr>
                                          <p:by x="91000" y="91000"/>
                                        </p:animScale>
                                      </p:childTnLst>
                                    </p:cTn>
                                  </p:par>
                                  <p:par>
                                    <p:cTn id="74" presetID="1" presetClass="entr" presetSubtype="0" fill="hold" nodeType="withEffect">
                                      <p:stCondLst>
                                        <p:cond delay="900"/>
                                      </p:stCondLst>
                                      <p:childTnLst>
                                        <p:set>
                                          <p:cBhvr>
                                            <p:cTn id="75" dur="1" fill="hold">
                                              <p:stCondLst>
                                                <p:cond delay="0"/>
                                              </p:stCondLst>
                                            </p:cTn>
                                            <p:tgtEl>
                                              <p:spTgt spid="101"/>
                                            </p:tgtEl>
                                            <p:attrNameLst>
                                              <p:attrName>style.visibility</p:attrName>
                                            </p:attrNameLst>
                                          </p:cBhvr>
                                          <p:to>
                                            <p:strVal val="visible"/>
                                          </p:to>
                                        </p:set>
                                      </p:childTnLst>
                                    </p:cTn>
                                  </p:par>
                                  <p:par>
                                    <p:cTn id="76" presetID="23" presetClass="entr" presetSubtype="16" fill="hold" nodeType="withEffect">
                                      <p:stCondLst>
                                        <p:cond delay="800"/>
                                      </p:stCondLst>
                                      <p:childTnLst>
                                        <p:set>
                                          <p:cBhvr>
                                            <p:cTn id="77" dur="1" fill="hold">
                                              <p:stCondLst>
                                                <p:cond delay="0"/>
                                              </p:stCondLst>
                                            </p:cTn>
                                            <p:tgtEl>
                                              <p:spTgt spid="89"/>
                                            </p:tgtEl>
                                            <p:attrNameLst>
                                              <p:attrName>style.visibility</p:attrName>
                                            </p:attrNameLst>
                                          </p:cBhvr>
                                          <p:to>
                                            <p:strVal val="visible"/>
                                          </p:to>
                                        </p:set>
                                        <p:anim calcmode="lin" valueType="num">
                                          <p:cBhvr>
                                            <p:cTn id="78" dur="200" fill="hold"/>
                                            <p:tgtEl>
                                              <p:spTgt spid="89"/>
                                            </p:tgtEl>
                                            <p:attrNameLst>
                                              <p:attrName>ppt_w</p:attrName>
                                            </p:attrNameLst>
                                          </p:cBhvr>
                                          <p:tavLst>
                                            <p:tav tm="0">
                                              <p:val>
                                                <p:fltVal val="0"/>
                                              </p:val>
                                            </p:tav>
                                            <p:tav tm="100000">
                                              <p:val>
                                                <p:strVal val="#ppt_w"/>
                                              </p:val>
                                            </p:tav>
                                          </p:tavLst>
                                        </p:anim>
                                        <p:anim calcmode="lin" valueType="num">
                                          <p:cBhvr>
                                            <p:cTn id="79" dur="200" fill="hold"/>
                                            <p:tgtEl>
                                              <p:spTgt spid="89"/>
                                            </p:tgtEl>
                                            <p:attrNameLst>
                                              <p:attrName>ppt_h</p:attrName>
                                            </p:attrNameLst>
                                          </p:cBhvr>
                                          <p:tavLst>
                                            <p:tav tm="0">
                                              <p:val>
                                                <p:fltVal val="0"/>
                                              </p:val>
                                            </p:tav>
                                            <p:tav tm="100000">
                                              <p:val>
                                                <p:strVal val="#ppt_h"/>
                                              </p:val>
                                            </p:tav>
                                          </p:tavLst>
                                        </p:anim>
                                      </p:childTnLst>
                                    </p:cTn>
                                  </p:par>
                                  <p:par>
                                    <p:cTn id="80" presetID="6" presetClass="emph" presetSubtype="0" fill="hold" nodeType="withEffect">
                                      <p:stCondLst>
                                        <p:cond delay="800"/>
                                      </p:stCondLst>
                                      <p:childTnLst>
                                        <p:animScale>
                                          <p:cBhvr>
                                            <p:cTn id="81" dur="1000" fill="hold"/>
                                            <p:tgtEl>
                                              <p:spTgt spid="89"/>
                                            </p:tgtEl>
                                          </p:cBhvr>
                                          <p:by x="110000" y="110000"/>
                                        </p:animScale>
                                      </p:childTnLst>
                                    </p:cTn>
                                  </p:par>
                                  <p:par>
                                    <p:cTn id="82" presetID="64" presetClass="path" presetSubtype="0" decel="100000" fill="hold" nodeType="withEffect">
                                      <p:stCondLst>
                                        <p:cond delay="800"/>
                                      </p:stCondLst>
                                      <p:childTnLst>
                                        <p:animMotion origin="layout" path="M -3.75E-6 0.43657 L -3.75E-6 -3.7037E-7 " pathEditMode="relative" rAng="0" ptsTypes="AA">
                                          <p:cBhvr>
                                            <p:cTn id="83" dur="250" fill="hold"/>
                                            <p:tgtEl>
                                              <p:spTgt spid="89"/>
                                            </p:tgtEl>
                                            <p:attrNameLst>
                                              <p:attrName>ppt_x</p:attrName>
                                              <p:attrName>ppt_y</p:attrName>
                                            </p:attrNameLst>
                                          </p:cBhvr>
                                          <p:rCtr x="0" y="-21829"/>
                                        </p:animMotion>
                                      </p:childTnLst>
                                    </p:cTn>
                                  </p:par>
                                  <p:par>
                                    <p:cTn id="84" presetID="6" presetClass="emph" presetSubtype="0" accel="50000" decel="50000" fill="hold" nodeType="withEffect">
                                      <p:stCondLst>
                                        <p:cond delay="800"/>
                                      </p:stCondLst>
                                      <p:childTnLst>
                                        <p:animScale>
                                          <p:cBhvr>
                                            <p:cTn id="85" dur="250" fill="hold"/>
                                            <p:tgtEl>
                                              <p:spTgt spid="89"/>
                                            </p:tgtEl>
                                          </p:cBhvr>
                                          <p:by x="91000" y="91000"/>
                                        </p:animScale>
                                      </p:childTnLst>
                                    </p:cTn>
                                  </p:par>
                                  <p:par>
                                    <p:cTn id="86" presetID="23" presetClass="entr" presetSubtype="16" fill="hold" nodeType="withEffect">
                                      <p:stCondLst>
                                        <p:cond delay="1250"/>
                                      </p:stCondLst>
                                      <p:childTnLst>
                                        <p:set>
                                          <p:cBhvr>
                                            <p:cTn id="87" dur="1" fill="hold">
                                              <p:stCondLst>
                                                <p:cond delay="0"/>
                                              </p:stCondLst>
                                            </p:cTn>
                                            <p:tgtEl>
                                              <p:spTgt spid="87"/>
                                            </p:tgtEl>
                                            <p:attrNameLst>
                                              <p:attrName>style.visibility</p:attrName>
                                            </p:attrNameLst>
                                          </p:cBhvr>
                                          <p:to>
                                            <p:strVal val="visible"/>
                                          </p:to>
                                        </p:set>
                                        <p:anim calcmode="lin" valueType="num">
                                          <p:cBhvr>
                                            <p:cTn id="88" dur="250" fill="hold"/>
                                            <p:tgtEl>
                                              <p:spTgt spid="87"/>
                                            </p:tgtEl>
                                            <p:attrNameLst>
                                              <p:attrName>ppt_w</p:attrName>
                                            </p:attrNameLst>
                                          </p:cBhvr>
                                          <p:tavLst>
                                            <p:tav tm="0">
                                              <p:val>
                                                <p:fltVal val="0"/>
                                              </p:val>
                                            </p:tav>
                                            <p:tav tm="100000">
                                              <p:val>
                                                <p:strVal val="#ppt_w"/>
                                              </p:val>
                                            </p:tav>
                                          </p:tavLst>
                                        </p:anim>
                                        <p:anim calcmode="lin" valueType="num">
                                          <p:cBhvr>
                                            <p:cTn id="89" dur="250" fill="hold"/>
                                            <p:tgtEl>
                                              <p:spTgt spid="87"/>
                                            </p:tgtEl>
                                            <p:attrNameLst>
                                              <p:attrName>ppt_h</p:attrName>
                                            </p:attrNameLst>
                                          </p:cBhvr>
                                          <p:tavLst>
                                            <p:tav tm="0">
                                              <p:val>
                                                <p:fltVal val="0"/>
                                              </p:val>
                                            </p:tav>
                                            <p:tav tm="100000">
                                              <p:val>
                                                <p:strVal val="#ppt_h"/>
                                              </p:val>
                                            </p:tav>
                                          </p:tavLst>
                                        </p:anim>
                                      </p:childTnLst>
                                    </p:cTn>
                                  </p:par>
                                  <p:par>
                                    <p:cTn id="90" presetID="6" presetClass="emph" presetSubtype="0" fill="hold" nodeType="withEffect">
                                      <p:stCondLst>
                                        <p:cond delay="1250"/>
                                      </p:stCondLst>
                                      <p:childTnLst>
                                        <p:animScale>
                                          <p:cBhvr>
                                            <p:cTn id="91" dur="1000" fill="hold"/>
                                            <p:tgtEl>
                                              <p:spTgt spid="87"/>
                                            </p:tgtEl>
                                          </p:cBhvr>
                                          <p:by x="110000" y="110000"/>
                                        </p:animScale>
                                      </p:childTnLst>
                                    </p:cTn>
                                  </p:par>
                                  <p:par>
                                    <p:cTn id="92" presetID="8" presetClass="emph" presetSubtype="0" decel="100000" fill="hold" nodeType="withEffect">
                                      <p:stCondLst>
                                        <p:cond delay="1250"/>
                                      </p:stCondLst>
                                      <p:childTnLst>
                                        <p:animRot by="21600000">
                                          <p:cBhvr>
                                            <p:cTn id="93" dur="500" fill="hold"/>
                                            <p:tgtEl>
                                              <p:spTgt spid="87"/>
                                            </p:tgtEl>
                                            <p:attrNameLst>
                                              <p:attrName>r</p:attrName>
                                            </p:attrNameLst>
                                          </p:cBhvr>
                                        </p:animRot>
                                      </p:childTnLst>
                                    </p:cTn>
                                  </p:par>
                                  <p:par>
                                    <p:cTn id="94" presetID="6" presetClass="emph" presetSubtype="0" fill="hold" nodeType="withEffect">
                                      <p:stCondLst>
                                        <p:cond delay="1250"/>
                                      </p:stCondLst>
                                      <p:childTnLst>
                                        <p:animScale>
                                          <p:cBhvr>
                                            <p:cTn id="95" dur="250" fill="hold"/>
                                            <p:tgtEl>
                                              <p:spTgt spid="87"/>
                                            </p:tgtEl>
                                          </p:cBhvr>
                                          <p:by x="91000" y="91000"/>
                                        </p:animScale>
                                      </p:childTnLst>
                                    </p:cTn>
                                  </p:par>
                                  <p:par>
                                    <p:cTn id="96" presetID="16" presetClass="entr" presetSubtype="37" fill="hold" grpId="0" nodeType="withEffect">
                                      <p:stCondLst>
                                        <p:cond delay="1000"/>
                                      </p:stCondLst>
                                      <p:childTnLst>
                                        <p:set>
                                          <p:cBhvr>
                                            <p:cTn id="97" dur="1" fill="hold">
                                              <p:stCondLst>
                                                <p:cond delay="0"/>
                                              </p:stCondLst>
                                            </p:cTn>
                                            <p:tgtEl>
                                              <p:spTgt spid="81"/>
                                            </p:tgtEl>
                                            <p:attrNameLst>
                                              <p:attrName>style.visibility</p:attrName>
                                            </p:attrNameLst>
                                          </p:cBhvr>
                                          <p:to>
                                            <p:strVal val="visible"/>
                                          </p:to>
                                        </p:set>
                                        <p:animEffect transition="in" filter="barn(outVertical)">
                                          <p:cBhvr>
                                            <p:cTn id="98" dur="250"/>
                                            <p:tgtEl>
                                              <p:spTgt spid="81"/>
                                            </p:tgtEl>
                                          </p:cBhvr>
                                        </p:animEffect>
                                      </p:childTnLst>
                                    </p:cTn>
                                  </p:par>
                                  <p:par>
                                    <p:cTn id="99" presetID="16" presetClass="entr" presetSubtype="37" fill="hold" grpId="0" nodeType="withEffect">
                                      <p:stCondLst>
                                        <p:cond delay="1200"/>
                                      </p:stCondLst>
                                      <p:childTnLst>
                                        <p:set>
                                          <p:cBhvr>
                                            <p:cTn id="100" dur="1" fill="hold">
                                              <p:stCondLst>
                                                <p:cond delay="0"/>
                                              </p:stCondLst>
                                            </p:cTn>
                                            <p:tgtEl>
                                              <p:spTgt spid="82"/>
                                            </p:tgtEl>
                                            <p:attrNameLst>
                                              <p:attrName>style.visibility</p:attrName>
                                            </p:attrNameLst>
                                          </p:cBhvr>
                                          <p:to>
                                            <p:strVal val="visible"/>
                                          </p:to>
                                        </p:set>
                                        <p:animEffect transition="in" filter="barn(outVertical)">
                                          <p:cBhvr>
                                            <p:cTn id="101" dur="250"/>
                                            <p:tgtEl>
                                              <p:spTgt spid="82"/>
                                            </p:tgtEl>
                                          </p:cBhvr>
                                        </p:animEffect>
                                      </p:childTnLst>
                                    </p:cTn>
                                  </p:par>
                                  <p:par>
                                    <p:cTn id="102" presetID="10" presetClass="entr" presetSubtype="0" fill="hold" nodeType="withEffect">
                                      <p:stCondLst>
                                        <p:cond delay="1700"/>
                                      </p:stCondLst>
                                      <p:childTnLst>
                                        <p:set>
                                          <p:cBhvr>
                                            <p:cTn id="103" dur="1" fill="hold">
                                              <p:stCondLst>
                                                <p:cond delay="0"/>
                                              </p:stCondLst>
                                            </p:cTn>
                                            <p:tgtEl>
                                              <p:spTgt spid="102"/>
                                            </p:tgtEl>
                                            <p:attrNameLst>
                                              <p:attrName>style.visibility</p:attrName>
                                            </p:attrNameLst>
                                          </p:cBhvr>
                                          <p:to>
                                            <p:strVal val="visible"/>
                                          </p:to>
                                        </p:set>
                                        <p:animEffect transition="in" filter="fade">
                                          <p:cBhvr>
                                            <p:cTn id="104" dur="100"/>
                                            <p:tgtEl>
                                              <p:spTgt spid="102"/>
                                            </p:tgtEl>
                                          </p:cBhvr>
                                        </p:animEffect>
                                      </p:childTnLst>
                                    </p:cTn>
                                  </p:par>
                                  <p:par>
                                    <p:cTn id="105" presetID="6" presetClass="emph" presetSubtype="0" fill="hold" nodeType="withEffect">
                                      <p:stCondLst>
                                        <p:cond delay="1700"/>
                                      </p:stCondLst>
                                      <p:childTnLst>
                                        <p:animScale>
                                          <p:cBhvr>
                                            <p:cTn id="106" dur="350" fill="hold"/>
                                            <p:tgtEl>
                                              <p:spTgt spid="102"/>
                                            </p:tgtEl>
                                          </p:cBhvr>
                                          <p:by x="200000" y="200000"/>
                                        </p:animScale>
                                      </p:childTnLst>
                                    </p:cTn>
                                  </p:par>
                                  <p:par>
                                    <p:cTn id="107" presetID="6" presetClass="exit" presetSubtype="32" fill="hold" nodeType="withEffect">
                                      <p:stCondLst>
                                        <p:cond delay="1750"/>
                                      </p:stCondLst>
                                      <p:childTnLst>
                                        <p:animEffect transition="out" filter="circle(out)">
                                          <p:cBhvr>
                                            <p:cTn id="108" dur="300"/>
                                            <p:tgtEl>
                                              <p:spTgt spid="102"/>
                                            </p:tgtEl>
                                          </p:cBhvr>
                                        </p:animEffect>
                                        <p:set>
                                          <p:cBhvr>
                                            <p:cTn id="109" dur="1" fill="hold">
                                              <p:stCondLst>
                                                <p:cond delay="299"/>
                                              </p:stCondLst>
                                            </p:cTn>
                                            <p:tgtEl>
                                              <p:spTgt spid="102"/>
                                            </p:tgtEl>
                                            <p:attrNameLst>
                                              <p:attrName>style.visibility</p:attrName>
                                            </p:attrNameLst>
                                          </p:cBhvr>
                                          <p:to>
                                            <p:strVal val="hidden"/>
                                          </p:to>
                                        </p:set>
                                      </p:childTnLst>
                                    </p:cTn>
                                  </p:par>
                                  <p:par>
                                    <p:cTn id="110" presetID="1" presetClass="entr" presetSubtype="0" fill="hold" nodeType="withEffect">
                                      <p:stCondLst>
                                        <p:cond delay="1750"/>
                                      </p:stCondLst>
                                      <p:childTnLst>
                                        <p:set>
                                          <p:cBhvr>
                                            <p:cTn id="111" dur="1" fill="hold">
                                              <p:stCondLst>
                                                <p:cond delay="0"/>
                                              </p:stCondLst>
                                            </p:cTn>
                                            <p:tgtEl>
                                              <p:spTgt spid="98"/>
                                            </p:tgtEl>
                                            <p:attrNameLst>
                                              <p:attrName>style.visibility</p:attrName>
                                            </p:attrNameLst>
                                          </p:cBhvr>
                                          <p:to>
                                            <p:strVal val="visible"/>
                                          </p:to>
                                        </p:set>
                                      </p:childTnLst>
                                    </p:cTn>
                                  </p:par>
                                  <p:par>
                                    <p:cTn id="112" presetID="8" presetClass="emph" presetSubtype="0" fill="hold" nodeType="withEffect">
                                      <p:stCondLst>
                                        <p:cond delay="1740"/>
                                      </p:stCondLst>
                                      <p:childTnLst>
                                        <p:animRot by="-10800000">
                                          <p:cBhvr>
                                            <p:cTn id="113" dur="10" fill="hold"/>
                                            <p:tgtEl>
                                              <p:spTgt spid="98"/>
                                            </p:tgtEl>
                                            <p:attrNameLst>
                                              <p:attrName>r</p:attrName>
                                            </p:attrNameLst>
                                          </p:cBhvr>
                                        </p:animRot>
                                      </p:childTnLst>
                                    </p:cTn>
                                  </p:par>
                                  <p:par>
                                    <p:cTn id="114" presetID="8" presetClass="emph" presetSubtype="0" accel="52000" fill="hold" nodeType="withEffect">
                                      <p:stCondLst>
                                        <p:cond delay="1750"/>
                                      </p:stCondLst>
                                      <p:childTnLst>
                                        <p:animRot by="-10800000">
                                          <p:cBhvr>
                                            <p:cTn id="115" dur="1000" fill="hold"/>
                                            <p:tgtEl>
                                              <p:spTgt spid="98"/>
                                            </p:tgtEl>
                                            <p:attrNameLst>
                                              <p:attrName>r</p:attrName>
                                            </p:attrNameLst>
                                          </p:cBhvr>
                                        </p:animRot>
                                      </p:childTnLst>
                                    </p:cTn>
                                  </p:par>
                                  <p:par>
                                    <p:cTn id="116" presetID="64" presetClass="path" presetSubtype="0" accel="50000" decel="50000" fill="hold" nodeType="withEffect">
                                      <p:stCondLst>
                                        <p:cond delay="1750"/>
                                      </p:stCondLst>
                                      <p:childTnLst>
                                        <p:animMotion origin="layout" path="M 3.75E-6 0.11921 L 3.75E-6 0 " pathEditMode="relative" rAng="0" ptsTypes="AA">
                                          <p:cBhvr>
                                            <p:cTn id="117" dur="350" fill="hold"/>
                                            <p:tgtEl>
                                              <p:spTgt spid="98"/>
                                            </p:tgtEl>
                                            <p:attrNameLst>
                                              <p:attrName>ppt_x</p:attrName>
                                              <p:attrName>ppt_y</p:attrName>
                                            </p:attrNameLst>
                                          </p:cBhvr>
                                          <p:rCtr x="0" y="-5972"/>
                                        </p:animMotion>
                                      </p:childTnLst>
                                    </p:cTn>
                                  </p:par>
                                  <p:par>
                                    <p:cTn id="118" presetID="23" presetClass="entr" presetSubtype="16" fill="hold" grpId="0" nodeType="withEffect">
                                      <p:stCondLst>
                                        <p:cond delay="175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250" fill="hold"/>
                                            <p:tgtEl>
                                              <p:spTgt spid="20"/>
                                            </p:tgtEl>
                                            <p:attrNameLst>
                                              <p:attrName>ppt_w</p:attrName>
                                            </p:attrNameLst>
                                          </p:cBhvr>
                                          <p:tavLst>
                                            <p:tav tm="0">
                                              <p:val>
                                                <p:fltVal val="0"/>
                                              </p:val>
                                            </p:tav>
                                            <p:tav tm="100000">
                                              <p:val>
                                                <p:strVal val="#ppt_w"/>
                                              </p:val>
                                            </p:tav>
                                          </p:tavLst>
                                        </p:anim>
                                        <p:anim calcmode="lin" valueType="num">
                                          <p:cBhvr>
                                            <p:cTn id="121" dur="250" fill="hold"/>
                                            <p:tgtEl>
                                              <p:spTgt spid="20"/>
                                            </p:tgtEl>
                                            <p:attrNameLst>
                                              <p:attrName>ppt_h</p:attrName>
                                            </p:attrNameLst>
                                          </p:cBhvr>
                                          <p:tavLst>
                                            <p:tav tm="0">
                                              <p:val>
                                                <p:fltVal val="0"/>
                                              </p:val>
                                            </p:tav>
                                            <p:tav tm="100000">
                                              <p:val>
                                                <p:strVal val="#ppt_h"/>
                                              </p:val>
                                            </p:tav>
                                          </p:tavLst>
                                        </p:anim>
                                      </p:childTnLst>
                                    </p:cTn>
                                  </p:par>
                                  <p:par>
                                    <p:cTn id="122" presetID="6" presetClass="emph" presetSubtype="0" fill="hold" grpId="1" nodeType="withEffect">
                                      <p:stCondLst>
                                        <p:cond delay="1750"/>
                                      </p:stCondLst>
                                      <p:childTnLst>
                                        <p:animScale>
                                          <p:cBhvr>
                                            <p:cTn id="123" dur="1000" fill="hold"/>
                                            <p:tgtEl>
                                              <p:spTgt spid="20"/>
                                            </p:tgtEl>
                                          </p:cBhvr>
                                          <p:by x="110000" y="110000"/>
                                        </p:animScale>
                                      </p:childTnLst>
                                    </p:cTn>
                                  </p:par>
                                  <p:par>
                                    <p:cTn id="124" presetID="6" presetClass="emph" presetSubtype="0" fill="hold" grpId="2" nodeType="withEffect">
                                      <p:stCondLst>
                                        <p:cond delay="1750"/>
                                      </p:stCondLst>
                                      <p:childTnLst>
                                        <p:animScale>
                                          <p:cBhvr>
                                            <p:cTn id="125" dur="250" fill="hold"/>
                                            <p:tgtEl>
                                              <p:spTgt spid="20"/>
                                            </p:tgtEl>
                                          </p:cBhvr>
                                          <p:by x="91000" y="91000"/>
                                        </p:animScale>
                                      </p:childTnLst>
                                    </p:cTn>
                                  </p:par>
                                  <p:par>
                                    <p:cTn id="126" presetID="23" presetClass="entr" presetSubtype="16" fill="hold" grpId="0" nodeType="withEffect">
                                      <p:stCondLst>
                                        <p:cond delay="1250"/>
                                      </p:stCondLst>
                                      <p:childTnLst>
                                        <p:set>
                                          <p:cBhvr>
                                            <p:cTn id="127" dur="1" fill="hold">
                                              <p:stCondLst>
                                                <p:cond delay="0"/>
                                              </p:stCondLst>
                                            </p:cTn>
                                            <p:tgtEl>
                                              <p:spTgt spid="86"/>
                                            </p:tgtEl>
                                            <p:attrNameLst>
                                              <p:attrName>style.visibility</p:attrName>
                                            </p:attrNameLst>
                                          </p:cBhvr>
                                          <p:to>
                                            <p:strVal val="visible"/>
                                          </p:to>
                                        </p:set>
                                        <p:anim calcmode="lin" valueType="num">
                                          <p:cBhvr>
                                            <p:cTn id="128" dur="250" fill="hold"/>
                                            <p:tgtEl>
                                              <p:spTgt spid="86"/>
                                            </p:tgtEl>
                                            <p:attrNameLst>
                                              <p:attrName>ppt_w</p:attrName>
                                            </p:attrNameLst>
                                          </p:cBhvr>
                                          <p:tavLst>
                                            <p:tav tm="0">
                                              <p:val>
                                                <p:fltVal val="0"/>
                                              </p:val>
                                            </p:tav>
                                            <p:tav tm="100000">
                                              <p:val>
                                                <p:strVal val="#ppt_w"/>
                                              </p:val>
                                            </p:tav>
                                          </p:tavLst>
                                        </p:anim>
                                        <p:anim calcmode="lin" valueType="num">
                                          <p:cBhvr>
                                            <p:cTn id="129" dur="250" fill="hold"/>
                                            <p:tgtEl>
                                              <p:spTgt spid="86"/>
                                            </p:tgtEl>
                                            <p:attrNameLst>
                                              <p:attrName>ppt_h</p:attrName>
                                            </p:attrNameLst>
                                          </p:cBhvr>
                                          <p:tavLst>
                                            <p:tav tm="0">
                                              <p:val>
                                                <p:fltVal val="0"/>
                                              </p:val>
                                            </p:tav>
                                            <p:tav tm="100000">
                                              <p:val>
                                                <p:strVal val="#ppt_h"/>
                                              </p:val>
                                            </p:tav>
                                          </p:tavLst>
                                        </p:anim>
                                      </p:childTnLst>
                                    </p:cTn>
                                  </p:par>
                                  <p:par>
                                    <p:cTn id="130" presetID="6" presetClass="emph" presetSubtype="0" fill="hold" grpId="1" nodeType="withEffect">
                                      <p:stCondLst>
                                        <p:cond delay="1250"/>
                                      </p:stCondLst>
                                      <p:childTnLst>
                                        <p:animScale>
                                          <p:cBhvr>
                                            <p:cTn id="131" dur="1000" fill="hold"/>
                                            <p:tgtEl>
                                              <p:spTgt spid="86"/>
                                            </p:tgtEl>
                                          </p:cBhvr>
                                          <p:by x="110000" y="110000"/>
                                        </p:animScale>
                                      </p:childTnLst>
                                    </p:cTn>
                                  </p:par>
                                  <p:par>
                                    <p:cTn id="132" presetID="6" presetClass="emph" presetSubtype="0" fill="hold" grpId="2" nodeType="withEffect">
                                      <p:stCondLst>
                                        <p:cond delay="1250"/>
                                      </p:stCondLst>
                                      <p:childTnLst>
                                        <p:animScale>
                                          <p:cBhvr>
                                            <p:cTn id="133" dur="250" fill="hold"/>
                                            <p:tgtEl>
                                              <p:spTgt spid="86"/>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86" grpId="1" animBg="1"/>
          <p:bldP spid="86" grpId="2" animBg="1"/>
          <p:bldP spid="20" grpId="0" animBg="1"/>
          <p:bldP spid="20" grpId="1" animBg="1"/>
          <p:bldP spid="20" grpId="2" animBg="1"/>
          <p:bldP spid="9" grpId="0" animBg="1"/>
          <p:bldP spid="9" grpId="1" animBg="1"/>
          <p:bldP spid="9" grpId="2" animBg="1"/>
          <p:bldP spid="81" grpId="0" animBg="1"/>
          <p:bldP spid="82" grpId="0"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Section Header Interactive">
    <p:bg>
      <p:bgPr>
        <a:solidFill>
          <a:srgbClr val="51154B"/>
        </a:solidFill>
        <a:effectLst/>
      </p:bgPr>
    </p:bg>
    <p:spTree>
      <p:nvGrpSpPr>
        <p:cNvPr id="1" name=""/>
        <p:cNvGrpSpPr/>
        <p:nvPr/>
      </p:nvGrpSpPr>
      <p:grpSpPr>
        <a:xfrm>
          <a:off x="0" y="0"/>
          <a:ext cx="0" cy="0"/>
          <a:chOff x="0" y="0"/>
          <a:chExt cx="0" cy="0"/>
        </a:xfrm>
      </p:grpSpPr>
      <p:sp>
        <p:nvSpPr>
          <p:cNvPr id="163" name="Oval 9">
            <a:extLst>
              <a:ext uri="{FF2B5EF4-FFF2-40B4-BE49-F238E27FC236}">
                <a16:creationId xmlns:a16="http://schemas.microsoft.com/office/drawing/2014/main" id="{ABC7E84D-33AC-4DCC-9EFD-79C59DA86239}"/>
              </a:ext>
            </a:extLst>
          </p:cNvPr>
          <p:cNvSpPr>
            <a:spLocks noChangeArrowheads="1"/>
          </p:cNvSpPr>
          <p:nvPr userDrawn="1"/>
        </p:nvSpPr>
        <p:spPr bwMode="auto">
          <a:xfrm>
            <a:off x="9959426" y="2489305"/>
            <a:ext cx="1673774" cy="1675828"/>
          </a:xfrm>
          <a:prstGeom prst="ellipse">
            <a:avLst/>
          </a:prstGeom>
          <a:solidFill>
            <a:srgbClr val="FFDCF7"/>
          </a:solidFill>
          <a:ln>
            <a:noFill/>
          </a:ln>
        </p:spPr>
        <p:txBody>
          <a:bodyPr vert="horz" wrap="square" lIns="91440" tIns="45720" rIns="91440" bIns="45720" numCol="1" anchor="t" anchorCtr="0" compatLnSpc="1">
            <a:prstTxWarp prst="textNoShape">
              <a:avLst/>
            </a:prstTxWarp>
          </a:bodyPr>
          <a:lstStyle/>
          <a:p>
            <a:endParaRPr lang="en-GB"/>
          </a:p>
        </p:txBody>
      </p:sp>
      <p:grpSp>
        <p:nvGrpSpPr>
          <p:cNvPr id="181" name="Group 180">
            <a:extLst>
              <a:ext uri="{FF2B5EF4-FFF2-40B4-BE49-F238E27FC236}">
                <a16:creationId xmlns:a16="http://schemas.microsoft.com/office/drawing/2014/main" id="{8528769F-0374-4519-9910-452914238551}"/>
              </a:ext>
            </a:extLst>
          </p:cNvPr>
          <p:cNvGrpSpPr/>
          <p:nvPr userDrawn="1"/>
        </p:nvGrpSpPr>
        <p:grpSpPr>
          <a:xfrm>
            <a:off x="10201064" y="3485002"/>
            <a:ext cx="275003" cy="275003"/>
            <a:chOff x="10201064" y="3485002"/>
            <a:chExt cx="275003" cy="275003"/>
          </a:xfrm>
        </p:grpSpPr>
        <p:sp>
          <p:nvSpPr>
            <p:cNvPr id="27" name="Freeform 14">
              <a:extLst>
                <a:ext uri="{FF2B5EF4-FFF2-40B4-BE49-F238E27FC236}">
                  <a16:creationId xmlns:a16="http://schemas.microsoft.com/office/drawing/2014/main" id="{78AA96EC-BDCB-40FB-B638-72FC9821B820}"/>
                </a:ext>
              </a:extLst>
            </p:cNvPr>
            <p:cNvSpPr>
              <a:spLocks/>
            </p:cNvSpPr>
            <p:nvPr userDrawn="1"/>
          </p:nvSpPr>
          <p:spPr bwMode="auto">
            <a:xfrm>
              <a:off x="10201064" y="3485002"/>
              <a:ext cx="275003" cy="275003"/>
            </a:xfrm>
            <a:custGeom>
              <a:avLst/>
              <a:gdLst>
                <a:gd name="T0" fmla="*/ 63 w 95"/>
                <a:gd name="T1" fmla="*/ 8 h 95"/>
                <a:gd name="T2" fmla="*/ 87 w 95"/>
                <a:gd name="T3" fmla="*/ 62 h 95"/>
                <a:gd name="T4" fmla="*/ 33 w 95"/>
                <a:gd name="T5" fmla="*/ 87 h 95"/>
                <a:gd name="T6" fmla="*/ 9 w 95"/>
                <a:gd name="T7" fmla="*/ 33 h 95"/>
                <a:gd name="T8" fmla="*/ 63 w 95"/>
                <a:gd name="T9" fmla="*/ 8 h 95"/>
              </a:gdLst>
              <a:ahLst/>
              <a:cxnLst>
                <a:cxn ang="0">
                  <a:pos x="T0" y="T1"/>
                </a:cxn>
                <a:cxn ang="0">
                  <a:pos x="T2" y="T3"/>
                </a:cxn>
                <a:cxn ang="0">
                  <a:pos x="T4" y="T5"/>
                </a:cxn>
                <a:cxn ang="0">
                  <a:pos x="T6" y="T7"/>
                </a:cxn>
                <a:cxn ang="0">
                  <a:pos x="T8" y="T9"/>
                </a:cxn>
              </a:cxnLst>
              <a:rect l="0" t="0" r="r" b="b"/>
              <a:pathLst>
                <a:path w="95" h="95">
                  <a:moveTo>
                    <a:pt x="63" y="8"/>
                  </a:moveTo>
                  <a:cubicBezTo>
                    <a:pt x="84" y="17"/>
                    <a:pt x="95" y="41"/>
                    <a:pt x="87" y="62"/>
                  </a:cubicBezTo>
                  <a:cubicBezTo>
                    <a:pt x="79" y="84"/>
                    <a:pt x="55" y="95"/>
                    <a:pt x="33" y="87"/>
                  </a:cubicBezTo>
                  <a:cubicBezTo>
                    <a:pt x="11" y="79"/>
                    <a:pt x="0" y="54"/>
                    <a:pt x="9" y="33"/>
                  </a:cubicBezTo>
                  <a:cubicBezTo>
                    <a:pt x="17" y="11"/>
                    <a:pt x="41" y="0"/>
                    <a:pt x="6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GB"/>
            </a:p>
          </p:txBody>
        </p:sp>
        <p:sp>
          <p:nvSpPr>
            <p:cNvPr id="28" name="Freeform 15">
              <a:extLst>
                <a:ext uri="{FF2B5EF4-FFF2-40B4-BE49-F238E27FC236}">
                  <a16:creationId xmlns:a16="http://schemas.microsoft.com/office/drawing/2014/main" id="{CBE66A81-4EBF-4E46-8DB2-C4972AFFB47F}"/>
                </a:ext>
              </a:extLst>
            </p:cNvPr>
            <p:cNvSpPr>
              <a:spLocks/>
            </p:cNvSpPr>
            <p:nvPr userDrawn="1"/>
          </p:nvSpPr>
          <p:spPr bwMode="auto">
            <a:xfrm>
              <a:off x="10201064" y="3496580"/>
              <a:ext cx="275003" cy="263423"/>
            </a:xfrm>
            <a:custGeom>
              <a:avLst/>
              <a:gdLst>
                <a:gd name="T0" fmla="*/ 31 w 95"/>
                <a:gd name="T1" fmla="*/ 5 h 91"/>
                <a:gd name="T2" fmla="*/ 63 w 95"/>
                <a:gd name="T3" fmla="*/ 4 h 91"/>
                <a:gd name="T4" fmla="*/ 87 w 95"/>
                <a:gd name="T5" fmla="*/ 58 h 91"/>
                <a:gd name="T6" fmla="*/ 33 w 95"/>
                <a:gd name="T7" fmla="*/ 83 h 91"/>
                <a:gd name="T8" fmla="*/ 9 w 95"/>
                <a:gd name="T9" fmla="*/ 29 h 91"/>
              </a:gdLst>
              <a:ahLst/>
              <a:cxnLst>
                <a:cxn ang="0">
                  <a:pos x="T0" y="T1"/>
                </a:cxn>
                <a:cxn ang="0">
                  <a:pos x="T2" y="T3"/>
                </a:cxn>
                <a:cxn ang="0">
                  <a:pos x="T4" y="T5"/>
                </a:cxn>
                <a:cxn ang="0">
                  <a:pos x="T6" y="T7"/>
                </a:cxn>
                <a:cxn ang="0">
                  <a:pos x="T8" y="T9"/>
                </a:cxn>
              </a:cxnLst>
              <a:rect l="0" t="0" r="r" b="b"/>
              <a:pathLst>
                <a:path w="95" h="91">
                  <a:moveTo>
                    <a:pt x="31" y="5"/>
                  </a:moveTo>
                  <a:cubicBezTo>
                    <a:pt x="40" y="1"/>
                    <a:pt x="52" y="0"/>
                    <a:pt x="63" y="4"/>
                  </a:cubicBezTo>
                  <a:cubicBezTo>
                    <a:pt x="84" y="13"/>
                    <a:pt x="95" y="37"/>
                    <a:pt x="87" y="58"/>
                  </a:cubicBezTo>
                  <a:cubicBezTo>
                    <a:pt x="79" y="80"/>
                    <a:pt x="55" y="91"/>
                    <a:pt x="33" y="83"/>
                  </a:cubicBezTo>
                  <a:cubicBezTo>
                    <a:pt x="11" y="75"/>
                    <a:pt x="0" y="50"/>
                    <a:pt x="9" y="29"/>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80" name="Group 179">
            <a:extLst>
              <a:ext uri="{FF2B5EF4-FFF2-40B4-BE49-F238E27FC236}">
                <a16:creationId xmlns:a16="http://schemas.microsoft.com/office/drawing/2014/main" id="{2AAFC6E8-132D-4AF0-B20B-844EA9F0CBE2}"/>
              </a:ext>
            </a:extLst>
          </p:cNvPr>
          <p:cNvGrpSpPr/>
          <p:nvPr userDrawn="1"/>
        </p:nvGrpSpPr>
        <p:grpSpPr>
          <a:xfrm>
            <a:off x="10206852" y="3157893"/>
            <a:ext cx="266319" cy="269213"/>
            <a:chOff x="10206852" y="3157893"/>
            <a:chExt cx="266319" cy="269213"/>
          </a:xfrm>
        </p:grpSpPr>
        <p:sp>
          <p:nvSpPr>
            <p:cNvPr id="20" name="Freeform 12">
              <a:extLst>
                <a:ext uri="{FF2B5EF4-FFF2-40B4-BE49-F238E27FC236}">
                  <a16:creationId xmlns:a16="http://schemas.microsoft.com/office/drawing/2014/main" id="{B98FC38C-FDE8-484F-9DDE-F76B589F78F2}"/>
                </a:ext>
              </a:extLst>
            </p:cNvPr>
            <p:cNvSpPr>
              <a:spLocks/>
            </p:cNvSpPr>
            <p:nvPr userDrawn="1"/>
          </p:nvSpPr>
          <p:spPr bwMode="auto">
            <a:xfrm>
              <a:off x="10206852" y="3157893"/>
              <a:ext cx="266319" cy="269213"/>
            </a:xfrm>
            <a:custGeom>
              <a:avLst/>
              <a:gdLst>
                <a:gd name="T0" fmla="*/ 16 w 92"/>
                <a:gd name="T1" fmla="*/ 76 h 93"/>
                <a:gd name="T2" fmla="*/ 16 w 92"/>
                <a:gd name="T3" fmla="*/ 17 h 93"/>
                <a:gd name="T4" fmla="*/ 75 w 92"/>
                <a:gd name="T5" fmla="*/ 17 h 93"/>
                <a:gd name="T6" fmla="*/ 75 w 92"/>
                <a:gd name="T7" fmla="*/ 76 h 93"/>
                <a:gd name="T8" fmla="*/ 16 w 92"/>
                <a:gd name="T9" fmla="*/ 76 h 93"/>
              </a:gdLst>
              <a:ahLst/>
              <a:cxnLst>
                <a:cxn ang="0">
                  <a:pos x="T0" y="T1"/>
                </a:cxn>
                <a:cxn ang="0">
                  <a:pos x="T2" y="T3"/>
                </a:cxn>
                <a:cxn ang="0">
                  <a:pos x="T4" y="T5"/>
                </a:cxn>
                <a:cxn ang="0">
                  <a:pos x="T6" y="T7"/>
                </a:cxn>
                <a:cxn ang="0">
                  <a:pos x="T8" y="T9"/>
                </a:cxn>
              </a:cxnLst>
              <a:rect l="0" t="0" r="r" b="b"/>
              <a:pathLst>
                <a:path w="92" h="93">
                  <a:moveTo>
                    <a:pt x="16" y="76"/>
                  </a:moveTo>
                  <a:cubicBezTo>
                    <a:pt x="0" y="60"/>
                    <a:pt x="0" y="33"/>
                    <a:pt x="16" y="17"/>
                  </a:cubicBezTo>
                  <a:cubicBezTo>
                    <a:pt x="32" y="0"/>
                    <a:pt x="59" y="0"/>
                    <a:pt x="75" y="17"/>
                  </a:cubicBezTo>
                  <a:cubicBezTo>
                    <a:pt x="92" y="33"/>
                    <a:pt x="92" y="60"/>
                    <a:pt x="75" y="76"/>
                  </a:cubicBezTo>
                  <a:cubicBezTo>
                    <a:pt x="59" y="93"/>
                    <a:pt x="32" y="93"/>
                    <a:pt x="16" y="76"/>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lvl="0"/>
              <a:endParaRPr lang="en-GB"/>
            </a:p>
          </p:txBody>
        </p:sp>
        <p:sp>
          <p:nvSpPr>
            <p:cNvPr id="26" name="Freeform 13">
              <a:extLst>
                <a:ext uri="{FF2B5EF4-FFF2-40B4-BE49-F238E27FC236}">
                  <a16:creationId xmlns:a16="http://schemas.microsoft.com/office/drawing/2014/main" id="{69A76C5A-220C-4EF9-B4EC-F8984698AC9B}"/>
                </a:ext>
              </a:extLst>
            </p:cNvPr>
            <p:cNvSpPr>
              <a:spLocks/>
            </p:cNvSpPr>
            <p:nvPr userDrawn="1"/>
          </p:nvSpPr>
          <p:spPr bwMode="auto">
            <a:xfrm>
              <a:off x="10206852" y="3157893"/>
              <a:ext cx="266319" cy="254739"/>
            </a:xfrm>
            <a:custGeom>
              <a:avLst/>
              <a:gdLst>
                <a:gd name="T0" fmla="*/ 46 w 92"/>
                <a:gd name="T1" fmla="*/ 88 h 88"/>
                <a:gd name="T2" fmla="*/ 16 w 92"/>
                <a:gd name="T3" fmla="*/ 76 h 88"/>
                <a:gd name="T4" fmla="*/ 16 w 92"/>
                <a:gd name="T5" fmla="*/ 17 h 88"/>
                <a:gd name="T6" fmla="*/ 75 w 92"/>
                <a:gd name="T7" fmla="*/ 17 h 88"/>
                <a:gd name="T8" fmla="*/ 75 w 92"/>
                <a:gd name="T9" fmla="*/ 76 h 88"/>
              </a:gdLst>
              <a:ahLst/>
              <a:cxnLst>
                <a:cxn ang="0">
                  <a:pos x="T0" y="T1"/>
                </a:cxn>
                <a:cxn ang="0">
                  <a:pos x="T2" y="T3"/>
                </a:cxn>
                <a:cxn ang="0">
                  <a:pos x="T4" y="T5"/>
                </a:cxn>
                <a:cxn ang="0">
                  <a:pos x="T6" y="T7"/>
                </a:cxn>
                <a:cxn ang="0">
                  <a:pos x="T8" y="T9"/>
                </a:cxn>
              </a:cxnLst>
              <a:rect l="0" t="0" r="r" b="b"/>
              <a:pathLst>
                <a:path w="92" h="88">
                  <a:moveTo>
                    <a:pt x="46" y="88"/>
                  </a:moveTo>
                  <a:cubicBezTo>
                    <a:pt x="35" y="88"/>
                    <a:pt x="24" y="84"/>
                    <a:pt x="16" y="76"/>
                  </a:cubicBezTo>
                  <a:cubicBezTo>
                    <a:pt x="0" y="60"/>
                    <a:pt x="0" y="33"/>
                    <a:pt x="16" y="17"/>
                  </a:cubicBezTo>
                  <a:cubicBezTo>
                    <a:pt x="32" y="0"/>
                    <a:pt x="59" y="0"/>
                    <a:pt x="75" y="17"/>
                  </a:cubicBezTo>
                  <a:cubicBezTo>
                    <a:pt x="92" y="33"/>
                    <a:pt x="92" y="60"/>
                    <a:pt x="75" y="76"/>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79" name="Group 178">
            <a:extLst>
              <a:ext uri="{FF2B5EF4-FFF2-40B4-BE49-F238E27FC236}">
                <a16:creationId xmlns:a16="http://schemas.microsoft.com/office/drawing/2014/main" id="{340A704D-40B5-4233-BA58-5C34B992D50E}"/>
              </a:ext>
            </a:extLst>
          </p:cNvPr>
          <p:cNvGrpSpPr/>
          <p:nvPr userDrawn="1"/>
        </p:nvGrpSpPr>
        <p:grpSpPr>
          <a:xfrm>
            <a:off x="10218432" y="2842364"/>
            <a:ext cx="243160" cy="240265"/>
            <a:chOff x="10218432" y="2842364"/>
            <a:chExt cx="243160" cy="240265"/>
          </a:xfrm>
        </p:grpSpPr>
        <p:sp>
          <p:nvSpPr>
            <p:cNvPr id="16" name="Oval 10">
              <a:extLst>
                <a:ext uri="{FF2B5EF4-FFF2-40B4-BE49-F238E27FC236}">
                  <a16:creationId xmlns:a16="http://schemas.microsoft.com/office/drawing/2014/main" id="{E29DA650-C179-438C-8AFE-872C73BCE464}"/>
                </a:ext>
              </a:extLst>
            </p:cNvPr>
            <p:cNvSpPr>
              <a:spLocks noChangeArrowheads="1"/>
            </p:cNvSpPr>
            <p:nvPr userDrawn="1"/>
          </p:nvSpPr>
          <p:spPr bwMode="auto">
            <a:xfrm>
              <a:off x="10218432" y="2842364"/>
              <a:ext cx="243160" cy="24026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 name="Freeform 11">
              <a:extLst>
                <a:ext uri="{FF2B5EF4-FFF2-40B4-BE49-F238E27FC236}">
                  <a16:creationId xmlns:a16="http://schemas.microsoft.com/office/drawing/2014/main" id="{FC2A0245-D9C6-4BC2-9BB6-F2B415750E29}"/>
                </a:ext>
              </a:extLst>
            </p:cNvPr>
            <p:cNvSpPr>
              <a:spLocks/>
            </p:cNvSpPr>
            <p:nvPr userDrawn="1"/>
          </p:nvSpPr>
          <p:spPr bwMode="auto">
            <a:xfrm>
              <a:off x="10218432" y="2842364"/>
              <a:ext cx="243160" cy="240265"/>
            </a:xfrm>
            <a:custGeom>
              <a:avLst/>
              <a:gdLst>
                <a:gd name="T0" fmla="*/ 71 w 84"/>
                <a:gd name="T1" fmla="*/ 12 h 83"/>
                <a:gd name="T2" fmla="*/ 84 w 84"/>
                <a:gd name="T3" fmla="*/ 41 h 83"/>
                <a:gd name="T4" fmla="*/ 42 w 84"/>
                <a:gd name="T5" fmla="*/ 83 h 83"/>
                <a:gd name="T6" fmla="*/ 0 w 84"/>
                <a:gd name="T7" fmla="*/ 41 h 83"/>
                <a:gd name="T8" fmla="*/ 42 w 84"/>
                <a:gd name="T9" fmla="*/ 0 h 83"/>
              </a:gdLst>
              <a:ahLst/>
              <a:cxnLst>
                <a:cxn ang="0">
                  <a:pos x="T0" y="T1"/>
                </a:cxn>
                <a:cxn ang="0">
                  <a:pos x="T2" y="T3"/>
                </a:cxn>
                <a:cxn ang="0">
                  <a:pos x="T4" y="T5"/>
                </a:cxn>
                <a:cxn ang="0">
                  <a:pos x="T6" y="T7"/>
                </a:cxn>
                <a:cxn ang="0">
                  <a:pos x="T8" y="T9"/>
                </a:cxn>
              </a:cxnLst>
              <a:rect l="0" t="0" r="r" b="b"/>
              <a:pathLst>
                <a:path w="84" h="83">
                  <a:moveTo>
                    <a:pt x="71" y="12"/>
                  </a:moveTo>
                  <a:cubicBezTo>
                    <a:pt x="79" y="19"/>
                    <a:pt x="84" y="30"/>
                    <a:pt x="84" y="41"/>
                  </a:cubicBezTo>
                  <a:cubicBezTo>
                    <a:pt x="84" y="65"/>
                    <a:pt x="65" y="83"/>
                    <a:pt x="42" y="83"/>
                  </a:cubicBezTo>
                  <a:cubicBezTo>
                    <a:pt x="19" y="83"/>
                    <a:pt x="0" y="65"/>
                    <a:pt x="0" y="41"/>
                  </a:cubicBezTo>
                  <a:cubicBezTo>
                    <a:pt x="0" y="18"/>
                    <a:pt x="19" y="0"/>
                    <a:pt x="42" y="0"/>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82" name="Group 181">
            <a:extLst>
              <a:ext uri="{FF2B5EF4-FFF2-40B4-BE49-F238E27FC236}">
                <a16:creationId xmlns:a16="http://schemas.microsoft.com/office/drawing/2014/main" id="{6EB89F50-4092-4F90-9EE1-6A10A1247459}"/>
              </a:ext>
            </a:extLst>
          </p:cNvPr>
          <p:cNvGrpSpPr/>
          <p:nvPr userDrawn="1"/>
        </p:nvGrpSpPr>
        <p:grpSpPr>
          <a:xfrm>
            <a:off x="10528171" y="2932102"/>
            <a:ext cx="878561" cy="717902"/>
            <a:chOff x="10528171" y="2932102"/>
            <a:chExt cx="878561" cy="717902"/>
          </a:xfrm>
        </p:grpSpPr>
        <p:sp>
          <p:nvSpPr>
            <p:cNvPr id="29" name="Line 16">
              <a:extLst>
                <a:ext uri="{FF2B5EF4-FFF2-40B4-BE49-F238E27FC236}">
                  <a16:creationId xmlns:a16="http://schemas.microsoft.com/office/drawing/2014/main" id="{99109EE1-1D67-4975-9FC1-ABBCC94D2B1C}"/>
                </a:ext>
              </a:extLst>
            </p:cNvPr>
            <p:cNvSpPr>
              <a:spLocks noChangeShapeType="1"/>
            </p:cNvSpPr>
            <p:nvPr userDrawn="1"/>
          </p:nvSpPr>
          <p:spPr bwMode="auto">
            <a:xfrm>
              <a:off x="10528172" y="3592108"/>
              <a:ext cx="878560"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 name="Line 17">
              <a:extLst>
                <a:ext uri="{FF2B5EF4-FFF2-40B4-BE49-F238E27FC236}">
                  <a16:creationId xmlns:a16="http://schemas.microsoft.com/office/drawing/2014/main" id="{2DC75A9F-7F5E-4B57-B6F7-F9945302101F}"/>
                </a:ext>
              </a:extLst>
            </p:cNvPr>
            <p:cNvSpPr>
              <a:spLocks noChangeShapeType="1"/>
            </p:cNvSpPr>
            <p:nvPr userDrawn="1"/>
          </p:nvSpPr>
          <p:spPr bwMode="auto">
            <a:xfrm>
              <a:off x="10528172" y="3650004"/>
              <a:ext cx="455925"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 name="Line 18">
              <a:extLst>
                <a:ext uri="{FF2B5EF4-FFF2-40B4-BE49-F238E27FC236}">
                  <a16:creationId xmlns:a16="http://schemas.microsoft.com/office/drawing/2014/main" id="{496A34C4-4DC2-4FBB-AC6D-3890F0F59F8C}"/>
                </a:ext>
              </a:extLst>
            </p:cNvPr>
            <p:cNvSpPr>
              <a:spLocks noChangeShapeType="1"/>
            </p:cNvSpPr>
            <p:nvPr userDrawn="1"/>
          </p:nvSpPr>
          <p:spPr bwMode="auto">
            <a:xfrm>
              <a:off x="10528171" y="3253420"/>
              <a:ext cx="878560"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 name="Line 19">
              <a:extLst>
                <a:ext uri="{FF2B5EF4-FFF2-40B4-BE49-F238E27FC236}">
                  <a16:creationId xmlns:a16="http://schemas.microsoft.com/office/drawing/2014/main" id="{F9AF5307-A7C3-4BD9-AFD8-437828A4CC72}"/>
                </a:ext>
              </a:extLst>
            </p:cNvPr>
            <p:cNvSpPr>
              <a:spLocks noChangeShapeType="1"/>
            </p:cNvSpPr>
            <p:nvPr userDrawn="1"/>
          </p:nvSpPr>
          <p:spPr bwMode="auto">
            <a:xfrm>
              <a:off x="10528171" y="3311315"/>
              <a:ext cx="780138"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 name="Line 20">
              <a:extLst>
                <a:ext uri="{FF2B5EF4-FFF2-40B4-BE49-F238E27FC236}">
                  <a16:creationId xmlns:a16="http://schemas.microsoft.com/office/drawing/2014/main" id="{F73163FA-EC70-474C-8FE0-9BA31F8A2FC0}"/>
                </a:ext>
              </a:extLst>
            </p:cNvPr>
            <p:cNvSpPr>
              <a:spLocks noChangeShapeType="1"/>
            </p:cNvSpPr>
            <p:nvPr userDrawn="1"/>
          </p:nvSpPr>
          <p:spPr bwMode="auto">
            <a:xfrm>
              <a:off x="10528171" y="2932102"/>
              <a:ext cx="652769"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 name="Line 21">
              <a:extLst>
                <a:ext uri="{FF2B5EF4-FFF2-40B4-BE49-F238E27FC236}">
                  <a16:creationId xmlns:a16="http://schemas.microsoft.com/office/drawing/2014/main" id="{89527985-5789-46F1-89D8-3DBB70CDD17F}"/>
                </a:ext>
              </a:extLst>
            </p:cNvPr>
            <p:cNvSpPr>
              <a:spLocks noChangeShapeType="1"/>
            </p:cNvSpPr>
            <p:nvPr userDrawn="1"/>
          </p:nvSpPr>
          <p:spPr bwMode="auto">
            <a:xfrm>
              <a:off x="10528171" y="2992891"/>
              <a:ext cx="227238"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62" name="Group 161">
            <a:extLst>
              <a:ext uri="{FF2B5EF4-FFF2-40B4-BE49-F238E27FC236}">
                <a16:creationId xmlns:a16="http://schemas.microsoft.com/office/drawing/2014/main" id="{586DBC72-7579-4336-A6F6-47EB90CBE381}"/>
              </a:ext>
            </a:extLst>
          </p:cNvPr>
          <p:cNvGrpSpPr/>
          <p:nvPr userDrawn="1"/>
        </p:nvGrpSpPr>
        <p:grpSpPr>
          <a:xfrm>
            <a:off x="9342766" y="2953207"/>
            <a:ext cx="997246" cy="1540015"/>
            <a:chOff x="8784054" y="2925631"/>
            <a:chExt cx="868273" cy="1340846"/>
          </a:xfrm>
        </p:grpSpPr>
        <p:grpSp>
          <p:nvGrpSpPr>
            <p:cNvPr id="161" name="Group 160">
              <a:extLst>
                <a:ext uri="{FF2B5EF4-FFF2-40B4-BE49-F238E27FC236}">
                  <a16:creationId xmlns:a16="http://schemas.microsoft.com/office/drawing/2014/main" id="{D1020C36-E7A5-4DCD-88C5-B1F5AC84098B}"/>
                </a:ext>
              </a:extLst>
            </p:cNvPr>
            <p:cNvGrpSpPr/>
            <p:nvPr userDrawn="1"/>
          </p:nvGrpSpPr>
          <p:grpSpPr>
            <a:xfrm>
              <a:off x="8796656" y="2925631"/>
              <a:ext cx="855671" cy="1217347"/>
              <a:chOff x="8796656" y="2925631"/>
              <a:chExt cx="855671" cy="1217347"/>
            </a:xfrm>
          </p:grpSpPr>
          <p:sp>
            <p:nvSpPr>
              <p:cNvPr id="35" name="Freeform 22">
                <a:extLst>
                  <a:ext uri="{FF2B5EF4-FFF2-40B4-BE49-F238E27FC236}">
                    <a16:creationId xmlns:a16="http://schemas.microsoft.com/office/drawing/2014/main" id="{4BB5FCEA-A864-4B48-8CC4-6DEDB1FC1531}"/>
                  </a:ext>
                </a:extLst>
              </p:cNvPr>
              <p:cNvSpPr>
                <a:spLocks/>
              </p:cNvSpPr>
              <p:nvPr userDrawn="1"/>
            </p:nvSpPr>
            <p:spPr bwMode="auto">
              <a:xfrm>
                <a:off x="9475900" y="3220516"/>
                <a:ext cx="176427" cy="221794"/>
              </a:xfrm>
              <a:custGeom>
                <a:avLst/>
                <a:gdLst>
                  <a:gd name="T0" fmla="*/ 28 w 70"/>
                  <a:gd name="T1" fmla="*/ 54 h 88"/>
                  <a:gd name="T2" fmla="*/ 8 w 70"/>
                  <a:gd name="T3" fmla="*/ 82 h 88"/>
                  <a:gd name="T4" fmla="*/ 18 w 70"/>
                  <a:gd name="T5" fmla="*/ 88 h 88"/>
                  <a:gd name="T6" fmla="*/ 39 w 70"/>
                  <a:gd name="T7" fmla="*/ 59 h 88"/>
                  <a:gd name="T8" fmla="*/ 40 w 70"/>
                  <a:gd name="T9" fmla="*/ 58 h 88"/>
                  <a:gd name="T10" fmla="*/ 41 w 70"/>
                  <a:gd name="T11" fmla="*/ 58 h 88"/>
                  <a:gd name="T12" fmla="*/ 42 w 70"/>
                  <a:gd name="T13" fmla="*/ 59 h 88"/>
                  <a:gd name="T14" fmla="*/ 58 w 70"/>
                  <a:gd name="T15" fmla="*/ 82 h 88"/>
                  <a:gd name="T16" fmla="*/ 70 w 70"/>
                  <a:gd name="T17" fmla="*/ 0 h 88"/>
                  <a:gd name="T18" fmla="*/ 0 w 70"/>
                  <a:gd name="T19" fmla="*/ 47 h 88"/>
                  <a:gd name="T20" fmla="*/ 27 w 70"/>
                  <a:gd name="T21" fmla="*/ 51 h 88"/>
                  <a:gd name="T22" fmla="*/ 28 w 70"/>
                  <a:gd name="T23" fmla="*/ 52 h 88"/>
                  <a:gd name="T24" fmla="*/ 28 w 70"/>
                  <a:gd name="T25"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88">
                    <a:moveTo>
                      <a:pt x="28" y="54"/>
                    </a:moveTo>
                    <a:cubicBezTo>
                      <a:pt x="8" y="82"/>
                      <a:pt x="8" y="82"/>
                      <a:pt x="8" y="82"/>
                    </a:cubicBezTo>
                    <a:cubicBezTo>
                      <a:pt x="18" y="88"/>
                      <a:pt x="18" y="88"/>
                      <a:pt x="18" y="88"/>
                    </a:cubicBezTo>
                    <a:cubicBezTo>
                      <a:pt x="39" y="59"/>
                      <a:pt x="39" y="59"/>
                      <a:pt x="39" y="59"/>
                    </a:cubicBezTo>
                    <a:cubicBezTo>
                      <a:pt x="39" y="59"/>
                      <a:pt x="40" y="58"/>
                      <a:pt x="40" y="58"/>
                    </a:cubicBezTo>
                    <a:cubicBezTo>
                      <a:pt x="40" y="58"/>
                      <a:pt x="40" y="58"/>
                      <a:pt x="41" y="58"/>
                    </a:cubicBezTo>
                    <a:cubicBezTo>
                      <a:pt x="41" y="58"/>
                      <a:pt x="42" y="59"/>
                      <a:pt x="42" y="59"/>
                    </a:cubicBezTo>
                    <a:cubicBezTo>
                      <a:pt x="58" y="82"/>
                      <a:pt x="58" y="82"/>
                      <a:pt x="58" y="82"/>
                    </a:cubicBezTo>
                    <a:cubicBezTo>
                      <a:pt x="70" y="0"/>
                      <a:pt x="70" y="0"/>
                      <a:pt x="70" y="0"/>
                    </a:cubicBezTo>
                    <a:cubicBezTo>
                      <a:pt x="0" y="47"/>
                      <a:pt x="0" y="47"/>
                      <a:pt x="0" y="47"/>
                    </a:cubicBezTo>
                    <a:cubicBezTo>
                      <a:pt x="27" y="51"/>
                      <a:pt x="27" y="51"/>
                      <a:pt x="27" y="51"/>
                    </a:cubicBezTo>
                    <a:cubicBezTo>
                      <a:pt x="27" y="51"/>
                      <a:pt x="28" y="51"/>
                      <a:pt x="28" y="52"/>
                    </a:cubicBezTo>
                    <a:cubicBezTo>
                      <a:pt x="28" y="53"/>
                      <a:pt x="28" y="53"/>
                      <a:pt x="28"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 name="Freeform 23">
                <a:extLst>
                  <a:ext uri="{FF2B5EF4-FFF2-40B4-BE49-F238E27FC236}">
                    <a16:creationId xmlns:a16="http://schemas.microsoft.com/office/drawing/2014/main" id="{033649AD-2258-4FC9-9CB0-8FD5E5F1F0A1}"/>
                  </a:ext>
                </a:extLst>
              </p:cNvPr>
              <p:cNvSpPr>
                <a:spLocks/>
              </p:cNvSpPr>
              <p:nvPr userDrawn="1"/>
            </p:nvSpPr>
            <p:spPr bwMode="auto">
              <a:xfrm>
                <a:off x="9046174" y="3034008"/>
                <a:ext cx="288584" cy="393180"/>
              </a:xfrm>
              <a:custGeom>
                <a:avLst/>
                <a:gdLst>
                  <a:gd name="T0" fmla="*/ 109 w 115"/>
                  <a:gd name="T1" fmla="*/ 81 h 156"/>
                  <a:gd name="T2" fmla="*/ 105 w 115"/>
                  <a:gd name="T3" fmla="*/ 80 h 156"/>
                  <a:gd name="T4" fmla="*/ 105 w 115"/>
                  <a:gd name="T5" fmla="*/ 69 h 156"/>
                  <a:gd name="T6" fmla="*/ 58 w 115"/>
                  <a:gd name="T7" fmla="*/ 0 h 156"/>
                  <a:gd name="T8" fmla="*/ 10 w 115"/>
                  <a:gd name="T9" fmla="*/ 69 h 156"/>
                  <a:gd name="T10" fmla="*/ 11 w 115"/>
                  <a:gd name="T11" fmla="*/ 80 h 156"/>
                  <a:gd name="T12" fmla="*/ 7 w 115"/>
                  <a:gd name="T13" fmla="*/ 81 h 156"/>
                  <a:gd name="T14" fmla="*/ 3 w 115"/>
                  <a:gd name="T15" fmla="*/ 98 h 156"/>
                  <a:gd name="T16" fmla="*/ 17 w 115"/>
                  <a:gd name="T17" fmla="*/ 106 h 156"/>
                  <a:gd name="T18" fmla="*/ 17 w 115"/>
                  <a:gd name="T19" fmla="*/ 106 h 156"/>
                  <a:gd name="T20" fmla="*/ 33 w 115"/>
                  <a:gd name="T21" fmla="*/ 129 h 156"/>
                  <a:gd name="T22" fmla="*/ 33 w 115"/>
                  <a:gd name="T23" fmla="*/ 156 h 156"/>
                  <a:gd name="T24" fmla="*/ 79 w 115"/>
                  <a:gd name="T25" fmla="*/ 156 h 156"/>
                  <a:gd name="T26" fmla="*/ 79 w 115"/>
                  <a:gd name="T27" fmla="*/ 131 h 156"/>
                  <a:gd name="T28" fmla="*/ 98 w 115"/>
                  <a:gd name="T29" fmla="*/ 106 h 156"/>
                  <a:gd name="T30" fmla="*/ 99 w 115"/>
                  <a:gd name="T31" fmla="*/ 106 h 156"/>
                  <a:gd name="T32" fmla="*/ 112 w 115"/>
                  <a:gd name="T33" fmla="*/ 98 h 156"/>
                  <a:gd name="T34" fmla="*/ 109 w 115"/>
                  <a:gd name="T35" fmla="*/ 8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156">
                    <a:moveTo>
                      <a:pt x="109" y="81"/>
                    </a:moveTo>
                    <a:cubicBezTo>
                      <a:pt x="107" y="80"/>
                      <a:pt x="106" y="80"/>
                      <a:pt x="105" y="80"/>
                    </a:cubicBezTo>
                    <a:cubicBezTo>
                      <a:pt x="105" y="77"/>
                      <a:pt x="105" y="73"/>
                      <a:pt x="105" y="69"/>
                    </a:cubicBezTo>
                    <a:cubicBezTo>
                      <a:pt x="105" y="31"/>
                      <a:pt x="84" y="0"/>
                      <a:pt x="58" y="0"/>
                    </a:cubicBezTo>
                    <a:cubicBezTo>
                      <a:pt x="31" y="0"/>
                      <a:pt x="10" y="31"/>
                      <a:pt x="10" y="69"/>
                    </a:cubicBezTo>
                    <a:cubicBezTo>
                      <a:pt x="10" y="73"/>
                      <a:pt x="10" y="77"/>
                      <a:pt x="11" y="80"/>
                    </a:cubicBezTo>
                    <a:cubicBezTo>
                      <a:pt x="9" y="80"/>
                      <a:pt x="8" y="80"/>
                      <a:pt x="7" y="81"/>
                    </a:cubicBezTo>
                    <a:cubicBezTo>
                      <a:pt x="2" y="83"/>
                      <a:pt x="0" y="91"/>
                      <a:pt x="3" y="98"/>
                    </a:cubicBezTo>
                    <a:cubicBezTo>
                      <a:pt x="6" y="105"/>
                      <a:pt x="12" y="109"/>
                      <a:pt x="17" y="106"/>
                    </a:cubicBezTo>
                    <a:cubicBezTo>
                      <a:pt x="17" y="106"/>
                      <a:pt x="17" y="106"/>
                      <a:pt x="17" y="106"/>
                    </a:cubicBezTo>
                    <a:cubicBezTo>
                      <a:pt x="21" y="115"/>
                      <a:pt x="27" y="123"/>
                      <a:pt x="33" y="129"/>
                    </a:cubicBezTo>
                    <a:cubicBezTo>
                      <a:pt x="33" y="156"/>
                      <a:pt x="33" y="156"/>
                      <a:pt x="33" y="156"/>
                    </a:cubicBezTo>
                    <a:cubicBezTo>
                      <a:pt x="79" y="156"/>
                      <a:pt x="79" y="156"/>
                      <a:pt x="79" y="156"/>
                    </a:cubicBezTo>
                    <a:cubicBezTo>
                      <a:pt x="79" y="131"/>
                      <a:pt x="79" y="131"/>
                      <a:pt x="79" y="131"/>
                    </a:cubicBezTo>
                    <a:cubicBezTo>
                      <a:pt x="87" y="126"/>
                      <a:pt x="93" y="117"/>
                      <a:pt x="98" y="106"/>
                    </a:cubicBezTo>
                    <a:cubicBezTo>
                      <a:pt x="98" y="106"/>
                      <a:pt x="99" y="106"/>
                      <a:pt x="99" y="106"/>
                    </a:cubicBezTo>
                    <a:cubicBezTo>
                      <a:pt x="104" y="109"/>
                      <a:pt x="110" y="105"/>
                      <a:pt x="112" y="98"/>
                    </a:cubicBezTo>
                    <a:cubicBezTo>
                      <a:pt x="115" y="91"/>
                      <a:pt x="113" y="83"/>
                      <a:pt x="109" y="81"/>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 name="Freeform 24">
                <a:extLst>
                  <a:ext uri="{FF2B5EF4-FFF2-40B4-BE49-F238E27FC236}">
                    <a16:creationId xmlns:a16="http://schemas.microsoft.com/office/drawing/2014/main" id="{A7C2A89C-176F-4C6A-BD38-058D6A84F157}"/>
                  </a:ext>
                </a:extLst>
              </p:cNvPr>
              <p:cNvSpPr>
                <a:spLocks/>
              </p:cNvSpPr>
              <p:nvPr userDrawn="1"/>
            </p:nvSpPr>
            <p:spPr bwMode="auto">
              <a:xfrm>
                <a:off x="8988205" y="2925631"/>
                <a:ext cx="414604" cy="420905"/>
              </a:xfrm>
              <a:custGeom>
                <a:avLst/>
                <a:gdLst>
                  <a:gd name="T0" fmla="*/ 127 w 165"/>
                  <a:gd name="T1" fmla="*/ 39 h 167"/>
                  <a:gd name="T2" fmla="*/ 48 w 165"/>
                  <a:gd name="T3" fmla="*/ 33 h 167"/>
                  <a:gd name="T4" fmla="*/ 34 w 165"/>
                  <a:gd name="T5" fmla="*/ 123 h 167"/>
                  <a:gd name="T6" fmla="*/ 34 w 165"/>
                  <a:gd name="T7" fmla="*/ 123 h 167"/>
                  <a:gd name="T8" fmla="*/ 52 w 165"/>
                  <a:gd name="T9" fmla="*/ 167 h 167"/>
                  <a:gd name="T10" fmla="*/ 100 w 165"/>
                  <a:gd name="T11" fmla="*/ 167 h 167"/>
                  <a:gd name="T12" fmla="*/ 116 w 165"/>
                  <a:gd name="T13" fmla="*/ 159 h 167"/>
                  <a:gd name="T14" fmla="*/ 128 w 165"/>
                  <a:gd name="T15" fmla="*/ 123 h 167"/>
                  <a:gd name="T16" fmla="*/ 128 w 165"/>
                  <a:gd name="T17" fmla="*/ 123 h 167"/>
                  <a:gd name="T18" fmla="*/ 134 w 165"/>
                  <a:gd name="T19" fmla="*/ 73 h 167"/>
                  <a:gd name="T20" fmla="*/ 165 w 165"/>
                  <a:gd name="T21" fmla="*/ 45 h 167"/>
                  <a:gd name="T22" fmla="*/ 127 w 165"/>
                  <a:gd name="T23" fmla="*/ 3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167">
                    <a:moveTo>
                      <a:pt x="127" y="39"/>
                    </a:moveTo>
                    <a:cubicBezTo>
                      <a:pt x="114" y="29"/>
                      <a:pt x="77" y="0"/>
                      <a:pt x="48" y="33"/>
                    </a:cubicBezTo>
                    <a:cubicBezTo>
                      <a:pt x="48" y="33"/>
                      <a:pt x="0" y="70"/>
                      <a:pt x="34" y="123"/>
                    </a:cubicBezTo>
                    <a:cubicBezTo>
                      <a:pt x="34" y="123"/>
                      <a:pt x="34" y="123"/>
                      <a:pt x="34" y="123"/>
                    </a:cubicBezTo>
                    <a:cubicBezTo>
                      <a:pt x="36" y="141"/>
                      <a:pt x="42" y="157"/>
                      <a:pt x="52" y="167"/>
                    </a:cubicBezTo>
                    <a:cubicBezTo>
                      <a:pt x="100" y="167"/>
                      <a:pt x="100" y="167"/>
                      <a:pt x="100" y="167"/>
                    </a:cubicBezTo>
                    <a:cubicBezTo>
                      <a:pt x="107" y="167"/>
                      <a:pt x="112" y="164"/>
                      <a:pt x="116" y="159"/>
                    </a:cubicBezTo>
                    <a:cubicBezTo>
                      <a:pt x="122" y="149"/>
                      <a:pt x="126" y="137"/>
                      <a:pt x="128" y="123"/>
                    </a:cubicBezTo>
                    <a:cubicBezTo>
                      <a:pt x="128" y="123"/>
                      <a:pt x="128" y="123"/>
                      <a:pt x="128" y="123"/>
                    </a:cubicBezTo>
                    <a:cubicBezTo>
                      <a:pt x="132" y="106"/>
                      <a:pt x="134" y="86"/>
                      <a:pt x="134" y="73"/>
                    </a:cubicBezTo>
                    <a:cubicBezTo>
                      <a:pt x="146" y="68"/>
                      <a:pt x="158" y="60"/>
                      <a:pt x="165" y="45"/>
                    </a:cubicBezTo>
                    <a:cubicBezTo>
                      <a:pt x="164" y="46"/>
                      <a:pt x="141" y="49"/>
                      <a:pt x="127" y="39"/>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 name="Freeform 25">
                <a:extLst>
                  <a:ext uri="{FF2B5EF4-FFF2-40B4-BE49-F238E27FC236}">
                    <a16:creationId xmlns:a16="http://schemas.microsoft.com/office/drawing/2014/main" id="{834B2DA5-A53F-40D0-9573-177ADB8E07A3}"/>
                  </a:ext>
                </a:extLst>
              </p:cNvPr>
              <p:cNvSpPr>
                <a:spLocks/>
              </p:cNvSpPr>
              <p:nvPr userDrawn="1"/>
            </p:nvSpPr>
            <p:spPr bwMode="auto">
              <a:xfrm>
                <a:off x="8796656" y="3427188"/>
                <a:ext cx="747295" cy="715790"/>
              </a:xfrm>
              <a:custGeom>
                <a:avLst/>
                <a:gdLst>
                  <a:gd name="T0" fmla="*/ 262 w 297"/>
                  <a:gd name="T1" fmla="*/ 28 h 284"/>
                  <a:gd name="T2" fmla="*/ 262 w 297"/>
                  <a:gd name="T3" fmla="*/ 72 h 284"/>
                  <a:gd name="T4" fmla="*/ 257 w 297"/>
                  <a:gd name="T5" fmla="*/ 60 h 284"/>
                  <a:gd name="T6" fmla="*/ 248 w 297"/>
                  <a:gd name="T7" fmla="*/ 40 h 284"/>
                  <a:gd name="T8" fmla="*/ 248 w 297"/>
                  <a:gd name="T9" fmla="*/ 40 h 284"/>
                  <a:gd name="T10" fmla="*/ 248 w 297"/>
                  <a:gd name="T11" fmla="*/ 40 h 284"/>
                  <a:gd name="T12" fmla="*/ 233 w 297"/>
                  <a:gd name="T13" fmla="*/ 26 h 284"/>
                  <a:gd name="T14" fmla="*/ 233 w 297"/>
                  <a:gd name="T15" fmla="*/ 26 h 284"/>
                  <a:gd name="T16" fmla="*/ 230 w 297"/>
                  <a:gd name="T17" fmla="*/ 25 h 284"/>
                  <a:gd name="T18" fmla="*/ 230 w 297"/>
                  <a:gd name="T19" fmla="*/ 25 h 284"/>
                  <a:gd name="T20" fmla="*/ 230 w 297"/>
                  <a:gd name="T21" fmla="*/ 25 h 284"/>
                  <a:gd name="T22" fmla="*/ 191 w 297"/>
                  <a:gd name="T23" fmla="*/ 9 h 284"/>
                  <a:gd name="T24" fmla="*/ 187 w 297"/>
                  <a:gd name="T25" fmla="*/ 0 h 284"/>
                  <a:gd name="T26" fmla="*/ 123 w 297"/>
                  <a:gd name="T27" fmla="*/ 0 h 284"/>
                  <a:gd name="T28" fmla="*/ 119 w 297"/>
                  <a:gd name="T29" fmla="*/ 9 h 284"/>
                  <a:gd name="T30" fmla="*/ 77 w 297"/>
                  <a:gd name="T31" fmla="*/ 26 h 284"/>
                  <a:gd name="T32" fmla="*/ 54 w 297"/>
                  <a:gd name="T33" fmla="*/ 51 h 284"/>
                  <a:gd name="T34" fmla="*/ 18 w 297"/>
                  <a:gd name="T35" fmla="*/ 156 h 284"/>
                  <a:gd name="T36" fmla="*/ 17 w 297"/>
                  <a:gd name="T37" fmla="*/ 160 h 284"/>
                  <a:gd name="T38" fmla="*/ 0 w 297"/>
                  <a:gd name="T39" fmla="*/ 280 h 284"/>
                  <a:gd name="T40" fmla="*/ 33 w 297"/>
                  <a:gd name="T41" fmla="*/ 284 h 284"/>
                  <a:gd name="T42" fmla="*/ 45 w 297"/>
                  <a:gd name="T43" fmla="*/ 192 h 284"/>
                  <a:gd name="T44" fmla="*/ 53 w 297"/>
                  <a:gd name="T45" fmla="*/ 160 h 284"/>
                  <a:gd name="T46" fmla="*/ 81 w 297"/>
                  <a:gd name="T47" fmla="*/ 84 h 284"/>
                  <a:gd name="T48" fmla="*/ 76 w 297"/>
                  <a:gd name="T49" fmla="*/ 243 h 284"/>
                  <a:gd name="T50" fmla="*/ 234 w 297"/>
                  <a:gd name="T51" fmla="*/ 243 h 284"/>
                  <a:gd name="T52" fmla="*/ 227 w 297"/>
                  <a:gd name="T53" fmla="*/ 84 h 284"/>
                  <a:gd name="T54" fmla="*/ 228 w 297"/>
                  <a:gd name="T55" fmla="*/ 79 h 284"/>
                  <a:gd name="T56" fmla="*/ 264 w 297"/>
                  <a:gd name="T57" fmla="*/ 162 h 284"/>
                  <a:gd name="T58" fmla="*/ 264 w 297"/>
                  <a:gd name="T59" fmla="*/ 162 h 284"/>
                  <a:gd name="T60" fmla="*/ 279 w 297"/>
                  <a:gd name="T61" fmla="*/ 175 h 284"/>
                  <a:gd name="T62" fmla="*/ 296 w 297"/>
                  <a:gd name="T63" fmla="*/ 155 h 284"/>
                  <a:gd name="T64" fmla="*/ 297 w 297"/>
                  <a:gd name="T65" fmla="*/ 154 h 284"/>
                  <a:gd name="T66" fmla="*/ 297 w 297"/>
                  <a:gd name="T67" fmla="*/ 32 h 284"/>
                  <a:gd name="T68" fmla="*/ 262 w 297"/>
                  <a:gd name="T69" fmla="*/ 2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7" h="284">
                    <a:moveTo>
                      <a:pt x="262" y="28"/>
                    </a:moveTo>
                    <a:cubicBezTo>
                      <a:pt x="262" y="72"/>
                      <a:pt x="262" y="72"/>
                      <a:pt x="262" y="72"/>
                    </a:cubicBezTo>
                    <a:cubicBezTo>
                      <a:pt x="257" y="60"/>
                      <a:pt x="257" y="60"/>
                      <a:pt x="257" y="60"/>
                    </a:cubicBezTo>
                    <a:cubicBezTo>
                      <a:pt x="248" y="40"/>
                      <a:pt x="248" y="40"/>
                      <a:pt x="248" y="40"/>
                    </a:cubicBezTo>
                    <a:cubicBezTo>
                      <a:pt x="248" y="40"/>
                      <a:pt x="248" y="40"/>
                      <a:pt x="248" y="40"/>
                    </a:cubicBezTo>
                    <a:cubicBezTo>
                      <a:pt x="248" y="40"/>
                      <a:pt x="248" y="40"/>
                      <a:pt x="248" y="40"/>
                    </a:cubicBezTo>
                    <a:cubicBezTo>
                      <a:pt x="244" y="30"/>
                      <a:pt x="248" y="34"/>
                      <a:pt x="233" y="26"/>
                    </a:cubicBezTo>
                    <a:cubicBezTo>
                      <a:pt x="233" y="26"/>
                      <a:pt x="233" y="26"/>
                      <a:pt x="233" y="26"/>
                    </a:cubicBezTo>
                    <a:cubicBezTo>
                      <a:pt x="230" y="25"/>
                      <a:pt x="230" y="25"/>
                      <a:pt x="230" y="25"/>
                    </a:cubicBezTo>
                    <a:cubicBezTo>
                      <a:pt x="230" y="25"/>
                      <a:pt x="230" y="25"/>
                      <a:pt x="230" y="25"/>
                    </a:cubicBezTo>
                    <a:cubicBezTo>
                      <a:pt x="230" y="25"/>
                      <a:pt x="230" y="25"/>
                      <a:pt x="230" y="25"/>
                    </a:cubicBezTo>
                    <a:cubicBezTo>
                      <a:pt x="191" y="9"/>
                      <a:pt x="191" y="9"/>
                      <a:pt x="191" y="9"/>
                    </a:cubicBezTo>
                    <a:cubicBezTo>
                      <a:pt x="187" y="0"/>
                      <a:pt x="187" y="0"/>
                      <a:pt x="187" y="0"/>
                    </a:cubicBezTo>
                    <a:cubicBezTo>
                      <a:pt x="123" y="0"/>
                      <a:pt x="123" y="0"/>
                      <a:pt x="123" y="0"/>
                    </a:cubicBezTo>
                    <a:cubicBezTo>
                      <a:pt x="119" y="9"/>
                      <a:pt x="119" y="9"/>
                      <a:pt x="119" y="9"/>
                    </a:cubicBezTo>
                    <a:cubicBezTo>
                      <a:pt x="77" y="26"/>
                      <a:pt x="77" y="26"/>
                      <a:pt x="77" y="26"/>
                    </a:cubicBezTo>
                    <a:cubicBezTo>
                      <a:pt x="66" y="31"/>
                      <a:pt x="58" y="40"/>
                      <a:pt x="54" y="51"/>
                    </a:cubicBezTo>
                    <a:cubicBezTo>
                      <a:pt x="18" y="156"/>
                      <a:pt x="18" y="156"/>
                      <a:pt x="18" y="156"/>
                    </a:cubicBezTo>
                    <a:cubicBezTo>
                      <a:pt x="18" y="157"/>
                      <a:pt x="18" y="159"/>
                      <a:pt x="17" y="160"/>
                    </a:cubicBezTo>
                    <a:cubicBezTo>
                      <a:pt x="0" y="280"/>
                      <a:pt x="0" y="280"/>
                      <a:pt x="0" y="280"/>
                    </a:cubicBezTo>
                    <a:cubicBezTo>
                      <a:pt x="33" y="284"/>
                      <a:pt x="33" y="284"/>
                      <a:pt x="33" y="284"/>
                    </a:cubicBezTo>
                    <a:cubicBezTo>
                      <a:pt x="45" y="192"/>
                      <a:pt x="45" y="192"/>
                      <a:pt x="45" y="192"/>
                    </a:cubicBezTo>
                    <a:cubicBezTo>
                      <a:pt x="46" y="181"/>
                      <a:pt x="49" y="170"/>
                      <a:pt x="53" y="160"/>
                    </a:cubicBezTo>
                    <a:cubicBezTo>
                      <a:pt x="81" y="84"/>
                      <a:pt x="81" y="84"/>
                      <a:pt x="81" y="84"/>
                    </a:cubicBezTo>
                    <a:cubicBezTo>
                      <a:pt x="76" y="243"/>
                      <a:pt x="76" y="243"/>
                      <a:pt x="76" y="243"/>
                    </a:cubicBezTo>
                    <a:cubicBezTo>
                      <a:pt x="234" y="243"/>
                      <a:pt x="234" y="243"/>
                      <a:pt x="234" y="243"/>
                    </a:cubicBezTo>
                    <a:cubicBezTo>
                      <a:pt x="227" y="84"/>
                      <a:pt x="227" y="84"/>
                      <a:pt x="227" y="84"/>
                    </a:cubicBezTo>
                    <a:cubicBezTo>
                      <a:pt x="228" y="79"/>
                      <a:pt x="228" y="79"/>
                      <a:pt x="228" y="79"/>
                    </a:cubicBezTo>
                    <a:cubicBezTo>
                      <a:pt x="264" y="162"/>
                      <a:pt x="264" y="162"/>
                      <a:pt x="264" y="162"/>
                    </a:cubicBezTo>
                    <a:cubicBezTo>
                      <a:pt x="264" y="162"/>
                      <a:pt x="264" y="162"/>
                      <a:pt x="264" y="162"/>
                    </a:cubicBezTo>
                    <a:cubicBezTo>
                      <a:pt x="267" y="168"/>
                      <a:pt x="272" y="175"/>
                      <a:pt x="279" y="175"/>
                    </a:cubicBezTo>
                    <a:cubicBezTo>
                      <a:pt x="288" y="175"/>
                      <a:pt x="296" y="164"/>
                      <a:pt x="296" y="155"/>
                    </a:cubicBezTo>
                    <a:cubicBezTo>
                      <a:pt x="297" y="155"/>
                      <a:pt x="297" y="154"/>
                      <a:pt x="297" y="154"/>
                    </a:cubicBezTo>
                    <a:cubicBezTo>
                      <a:pt x="297" y="32"/>
                      <a:pt x="297" y="32"/>
                      <a:pt x="297" y="32"/>
                    </a:cubicBezTo>
                    <a:lnTo>
                      <a:pt x="262" y="28"/>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 name="Freeform 27">
                <a:extLst>
                  <a:ext uri="{FF2B5EF4-FFF2-40B4-BE49-F238E27FC236}">
                    <a16:creationId xmlns:a16="http://schemas.microsoft.com/office/drawing/2014/main" id="{7343BC2E-E3BB-446F-B27C-488D354C65A0}"/>
                  </a:ext>
                </a:extLst>
              </p:cNvPr>
              <p:cNvSpPr>
                <a:spLocks/>
              </p:cNvSpPr>
              <p:nvPr userDrawn="1"/>
            </p:nvSpPr>
            <p:spPr bwMode="auto">
              <a:xfrm>
                <a:off x="9433053" y="3374260"/>
                <a:ext cx="118458" cy="133580"/>
              </a:xfrm>
              <a:custGeom>
                <a:avLst/>
                <a:gdLst>
                  <a:gd name="T0" fmla="*/ 1 w 47"/>
                  <a:gd name="T1" fmla="*/ 29 h 53"/>
                  <a:gd name="T2" fmla="*/ 8 w 47"/>
                  <a:gd name="T3" fmla="*/ 49 h 53"/>
                  <a:gd name="T4" fmla="*/ 44 w 47"/>
                  <a:gd name="T5" fmla="*/ 53 h 53"/>
                  <a:gd name="T6" fmla="*/ 45 w 47"/>
                  <a:gd name="T7" fmla="*/ 21 h 53"/>
                  <a:gd name="T8" fmla="*/ 32 w 47"/>
                  <a:gd name="T9" fmla="*/ 2 h 53"/>
                  <a:gd name="T10" fmla="*/ 12 w 47"/>
                  <a:gd name="T11" fmla="*/ 16 h 53"/>
                  <a:gd name="T12" fmla="*/ 11 w 47"/>
                  <a:gd name="T13" fmla="*/ 28 h 53"/>
                  <a:gd name="T14" fmla="*/ 8 w 47"/>
                  <a:gd name="T15" fmla="*/ 24 h 53"/>
                  <a:gd name="T16" fmla="*/ 4 w 47"/>
                  <a:gd name="T17" fmla="*/ 23 h 53"/>
                  <a:gd name="T18" fmla="*/ 4 w 47"/>
                  <a:gd name="T19" fmla="*/ 23 h 53"/>
                  <a:gd name="T20" fmla="*/ 1 w 47"/>
                  <a:gd name="T21" fmla="*/ 2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3">
                    <a:moveTo>
                      <a:pt x="1" y="29"/>
                    </a:moveTo>
                    <a:cubicBezTo>
                      <a:pt x="8" y="49"/>
                      <a:pt x="8" y="49"/>
                      <a:pt x="8" y="49"/>
                    </a:cubicBezTo>
                    <a:cubicBezTo>
                      <a:pt x="44" y="53"/>
                      <a:pt x="44" y="53"/>
                      <a:pt x="44" y="53"/>
                    </a:cubicBezTo>
                    <a:cubicBezTo>
                      <a:pt x="45" y="21"/>
                      <a:pt x="45" y="21"/>
                      <a:pt x="45" y="21"/>
                    </a:cubicBezTo>
                    <a:cubicBezTo>
                      <a:pt x="47" y="12"/>
                      <a:pt x="41" y="3"/>
                      <a:pt x="32" y="2"/>
                    </a:cubicBezTo>
                    <a:cubicBezTo>
                      <a:pt x="22" y="0"/>
                      <a:pt x="13" y="6"/>
                      <a:pt x="12" y="16"/>
                    </a:cubicBezTo>
                    <a:cubicBezTo>
                      <a:pt x="11" y="28"/>
                      <a:pt x="11" y="28"/>
                      <a:pt x="11" y="28"/>
                    </a:cubicBezTo>
                    <a:cubicBezTo>
                      <a:pt x="8" y="24"/>
                      <a:pt x="8" y="24"/>
                      <a:pt x="8" y="24"/>
                    </a:cubicBezTo>
                    <a:cubicBezTo>
                      <a:pt x="7" y="23"/>
                      <a:pt x="5" y="23"/>
                      <a:pt x="4" y="23"/>
                    </a:cubicBezTo>
                    <a:cubicBezTo>
                      <a:pt x="4" y="23"/>
                      <a:pt x="4" y="23"/>
                      <a:pt x="4" y="23"/>
                    </a:cubicBezTo>
                    <a:cubicBezTo>
                      <a:pt x="1" y="24"/>
                      <a:pt x="0" y="26"/>
                      <a:pt x="1" y="29"/>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 name="Line 28">
                <a:extLst>
                  <a:ext uri="{FF2B5EF4-FFF2-40B4-BE49-F238E27FC236}">
                    <a16:creationId xmlns:a16="http://schemas.microsoft.com/office/drawing/2014/main" id="{C2804BED-9480-4ABE-AE08-6D8F1A0765D4}"/>
                  </a:ext>
                </a:extLst>
              </p:cNvPr>
              <p:cNvSpPr>
                <a:spLocks noChangeShapeType="1"/>
              </p:cNvSpPr>
              <p:nvPr userDrawn="1"/>
            </p:nvSpPr>
            <p:spPr bwMode="auto">
              <a:xfrm>
                <a:off x="9339799" y="3475075"/>
                <a:ext cx="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42" name="Freeform 29">
              <a:extLst>
                <a:ext uri="{FF2B5EF4-FFF2-40B4-BE49-F238E27FC236}">
                  <a16:creationId xmlns:a16="http://schemas.microsoft.com/office/drawing/2014/main" id="{1808F9CC-2583-4B8A-B9C5-DBA507B87752}"/>
                </a:ext>
              </a:extLst>
            </p:cNvPr>
            <p:cNvSpPr>
              <a:spLocks noEditPoints="1"/>
            </p:cNvSpPr>
            <p:nvPr userDrawn="1"/>
          </p:nvSpPr>
          <p:spPr bwMode="auto">
            <a:xfrm>
              <a:off x="8784054" y="2925631"/>
              <a:ext cx="868273" cy="1340846"/>
            </a:xfrm>
            <a:custGeom>
              <a:avLst/>
              <a:gdLst>
                <a:gd name="T0" fmla="*/ 303 w 345"/>
                <a:gd name="T1" fmla="*/ 171 h 532"/>
                <a:gd name="T2" fmla="*/ 302 w 345"/>
                <a:gd name="T3" fmla="*/ 168 h 532"/>
                <a:gd name="T4" fmla="*/ 345 w 345"/>
                <a:gd name="T5" fmla="*/ 117 h 532"/>
                <a:gd name="T6" fmla="*/ 317 w 345"/>
                <a:gd name="T7" fmla="*/ 176 h 532"/>
                <a:gd name="T8" fmla="*/ 315 w 345"/>
                <a:gd name="T9" fmla="*/ 175 h 532"/>
                <a:gd name="T10" fmla="*/ 303 w 345"/>
                <a:gd name="T11" fmla="*/ 191 h 532"/>
                <a:gd name="T12" fmla="*/ 303 w 345"/>
                <a:gd name="T13" fmla="*/ 199 h 532"/>
                <a:gd name="T14" fmla="*/ 270 w 345"/>
                <a:gd name="T15" fmla="*/ 194 h 532"/>
                <a:gd name="T16" fmla="*/ 266 w 345"/>
                <a:gd name="T17" fmla="*/ 202 h 532"/>
                <a:gd name="T18" fmla="*/ 262 w 345"/>
                <a:gd name="T19" fmla="*/ 201 h 532"/>
                <a:gd name="T20" fmla="*/ 266 w 345"/>
                <a:gd name="T21" fmla="*/ 227 h 532"/>
                <a:gd name="T22" fmla="*/ 5 w 345"/>
                <a:gd name="T23" fmla="*/ 479 h 532"/>
                <a:gd name="T24" fmla="*/ 192 w 345"/>
                <a:gd name="T25" fmla="*/ 199 h 532"/>
                <a:gd name="T26" fmla="*/ 124 w 345"/>
                <a:gd name="T27" fmla="*/ 208 h 532"/>
                <a:gd name="T28" fmla="*/ 59 w 345"/>
                <a:gd name="T29" fmla="*/ 250 h 532"/>
                <a:gd name="T30" fmla="*/ 22 w 345"/>
                <a:gd name="T31" fmla="*/ 359 h 532"/>
                <a:gd name="T32" fmla="*/ 1 w 345"/>
                <a:gd name="T33" fmla="*/ 510 h 532"/>
                <a:gd name="T34" fmla="*/ 34 w 345"/>
                <a:gd name="T35" fmla="*/ 516 h 532"/>
                <a:gd name="T36" fmla="*/ 39 w 345"/>
                <a:gd name="T37" fmla="*/ 507 h 532"/>
                <a:gd name="T38" fmla="*/ 46 w 345"/>
                <a:gd name="T39" fmla="*/ 503 h 532"/>
                <a:gd name="T40" fmla="*/ 50 w 345"/>
                <a:gd name="T41" fmla="*/ 391 h 532"/>
                <a:gd name="T42" fmla="*/ 86 w 345"/>
                <a:gd name="T43" fmla="*/ 283 h 532"/>
                <a:gd name="T44" fmla="*/ 256 w 345"/>
                <a:gd name="T45" fmla="*/ 245 h 532"/>
                <a:gd name="T46" fmla="*/ 196 w 345"/>
                <a:gd name="T47" fmla="*/ 208 h 532"/>
                <a:gd name="T48" fmla="*/ 196 w 345"/>
                <a:gd name="T49" fmla="*/ 208 h 532"/>
                <a:gd name="T50" fmla="*/ 111 w 345"/>
                <a:gd name="T51" fmla="*/ 124 h 532"/>
                <a:gd name="T52" fmla="*/ 121 w 345"/>
                <a:gd name="T53" fmla="*/ 149 h 532"/>
                <a:gd name="T54" fmla="*/ 137 w 345"/>
                <a:gd name="T55" fmla="*/ 172 h 532"/>
                <a:gd name="T56" fmla="*/ 202 w 345"/>
                <a:gd name="T57" fmla="*/ 149 h 532"/>
                <a:gd name="T58" fmla="*/ 213 w 345"/>
                <a:gd name="T59" fmla="*/ 124 h 532"/>
                <a:gd name="T60" fmla="*/ 152 w 345"/>
                <a:gd name="T61" fmla="*/ 167 h 532"/>
                <a:gd name="T62" fmla="*/ 196 w 345"/>
                <a:gd name="T63" fmla="*/ 160 h 532"/>
                <a:gd name="T64" fmla="*/ 209 w 345"/>
                <a:gd name="T65" fmla="*/ 123 h 532"/>
                <a:gd name="T66" fmla="*/ 245 w 345"/>
                <a:gd name="T67" fmla="*/ 47 h 532"/>
                <a:gd name="T68" fmla="*/ 208 w 345"/>
                <a:gd name="T69" fmla="*/ 39 h 532"/>
                <a:gd name="T70" fmla="*/ 115 w 345"/>
                <a:gd name="T71" fmla="*/ 123 h 532"/>
                <a:gd name="T72" fmla="*/ 121 w 345"/>
                <a:gd name="T73" fmla="*/ 149 h 532"/>
                <a:gd name="T74" fmla="*/ 251 w 345"/>
                <a:gd name="T75" fmla="*/ 233 h 532"/>
                <a:gd name="T76" fmla="*/ 230 w 345"/>
                <a:gd name="T77" fmla="*/ 272 h 532"/>
                <a:gd name="T78" fmla="*/ 268 w 345"/>
                <a:gd name="T79" fmla="*/ 364 h 532"/>
                <a:gd name="T80" fmla="*/ 302 w 345"/>
                <a:gd name="T81" fmla="*/ 356 h 532"/>
                <a:gd name="T82" fmla="*/ 302 w 345"/>
                <a:gd name="T83" fmla="*/ 231 h 532"/>
                <a:gd name="T84" fmla="*/ 266 w 345"/>
                <a:gd name="T85" fmla="*/ 227 h 532"/>
                <a:gd name="T86" fmla="*/ 267 w 345"/>
                <a:gd name="T87" fmla="*/ 22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5" h="532">
                  <a:moveTo>
                    <a:pt x="295" y="182"/>
                  </a:moveTo>
                  <a:cubicBezTo>
                    <a:pt x="303" y="171"/>
                    <a:pt x="303" y="171"/>
                    <a:pt x="303" y="171"/>
                  </a:cubicBezTo>
                  <a:cubicBezTo>
                    <a:pt x="303" y="170"/>
                    <a:pt x="303" y="170"/>
                    <a:pt x="303" y="169"/>
                  </a:cubicBezTo>
                  <a:cubicBezTo>
                    <a:pt x="303" y="168"/>
                    <a:pt x="302" y="168"/>
                    <a:pt x="302" y="168"/>
                  </a:cubicBezTo>
                  <a:cubicBezTo>
                    <a:pt x="275" y="164"/>
                    <a:pt x="275" y="164"/>
                    <a:pt x="275" y="164"/>
                  </a:cubicBezTo>
                  <a:cubicBezTo>
                    <a:pt x="345" y="117"/>
                    <a:pt x="345" y="117"/>
                    <a:pt x="345" y="117"/>
                  </a:cubicBezTo>
                  <a:cubicBezTo>
                    <a:pt x="333" y="199"/>
                    <a:pt x="333" y="199"/>
                    <a:pt x="333" y="199"/>
                  </a:cubicBezTo>
                  <a:cubicBezTo>
                    <a:pt x="317" y="176"/>
                    <a:pt x="317" y="176"/>
                    <a:pt x="317" y="176"/>
                  </a:cubicBezTo>
                  <a:cubicBezTo>
                    <a:pt x="317" y="176"/>
                    <a:pt x="316" y="175"/>
                    <a:pt x="316" y="175"/>
                  </a:cubicBezTo>
                  <a:cubicBezTo>
                    <a:pt x="315" y="175"/>
                    <a:pt x="315" y="175"/>
                    <a:pt x="315" y="175"/>
                  </a:cubicBezTo>
                  <a:cubicBezTo>
                    <a:pt x="315" y="175"/>
                    <a:pt x="314" y="176"/>
                    <a:pt x="314" y="176"/>
                  </a:cubicBezTo>
                  <a:cubicBezTo>
                    <a:pt x="303" y="191"/>
                    <a:pt x="303" y="191"/>
                    <a:pt x="303" y="191"/>
                  </a:cubicBezTo>
                  <a:moveTo>
                    <a:pt x="302" y="231"/>
                  </a:moveTo>
                  <a:cubicBezTo>
                    <a:pt x="303" y="199"/>
                    <a:pt x="303" y="199"/>
                    <a:pt x="303" y="199"/>
                  </a:cubicBezTo>
                  <a:cubicBezTo>
                    <a:pt x="305" y="190"/>
                    <a:pt x="299" y="181"/>
                    <a:pt x="290" y="180"/>
                  </a:cubicBezTo>
                  <a:cubicBezTo>
                    <a:pt x="280" y="178"/>
                    <a:pt x="271" y="184"/>
                    <a:pt x="270" y="194"/>
                  </a:cubicBezTo>
                  <a:cubicBezTo>
                    <a:pt x="269" y="206"/>
                    <a:pt x="269" y="206"/>
                    <a:pt x="269" y="206"/>
                  </a:cubicBezTo>
                  <a:cubicBezTo>
                    <a:pt x="266" y="202"/>
                    <a:pt x="266" y="202"/>
                    <a:pt x="266" y="202"/>
                  </a:cubicBezTo>
                  <a:cubicBezTo>
                    <a:pt x="265" y="201"/>
                    <a:pt x="263" y="201"/>
                    <a:pt x="262" y="201"/>
                  </a:cubicBezTo>
                  <a:cubicBezTo>
                    <a:pt x="262" y="201"/>
                    <a:pt x="262" y="201"/>
                    <a:pt x="262" y="201"/>
                  </a:cubicBezTo>
                  <a:cubicBezTo>
                    <a:pt x="259" y="202"/>
                    <a:pt x="258" y="204"/>
                    <a:pt x="259" y="207"/>
                  </a:cubicBezTo>
                  <a:cubicBezTo>
                    <a:pt x="266" y="227"/>
                    <a:pt x="266" y="227"/>
                    <a:pt x="266" y="227"/>
                  </a:cubicBezTo>
                  <a:moveTo>
                    <a:pt x="17" y="480"/>
                  </a:moveTo>
                  <a:cubicBezTo>
                    <a:pt x="5" y="479"/>
                    <a:pt x="5" y="479"/>
                    <a:pt x="5" y="479"/>
                  </a:cubicBezTo>
                  <a:moveTo>
                    <a:pt x="196" y="208"/>
                  </a:moveTo>
                  <a:cubicBezTo>
                    <a:pt x="192" y="199"/>
                    <a:pt x="192" y="199"/>
                    <a:pt x="192" y="199"/>
                  </a:cubicBezTo>
                  <a:cubicBezTo>
                    <a:pt x="128" y="199"/>
                    <a:pt x="128" y="199"/>
                    <a:pt x="128" y="199"/>
                  </a:cubicBezTo>
                  <a:cubicBezTo>
                    <a:pt x="124" y="208"/>
                    <a:pt x="124" y="208"/>
                    <a:pt x="124" y="208"/>
                  </a:cubicBezTo>
                  <a:cubicBezTo>
                    <a:pt x="82" y="225"/>
                    <a:pt x="82" y="225"/>
                    <a:pt x="82" y="225"/>
                  </a:cubicBezTo>
                  <a:cubicBezTo>
                    <a:pt x="71" y="230"/>
                    <a:pt x="63" y="239"/>
                    <a:pt x="59" y="250"/>
                  </a:cubicBezTo>
                  <a:cubicBezTo>
                    <a:pt x="23" y="355"/>
                    <a:pt x="23" y="355"/>
                    <a:pt x="23" y="355"/>
                  </a:cubicBezTo>
                  <a:cubicBezTo>
                    <a:pt x="23" y="356"/>
                    <a:pt x="23" y="358"/>
                    <a:pt x="22" y="359"/>
                  </a:cubicBezTo>
                  <a:cubicBezTo>
                    <a:pt x="5" y="479"/>
                    <a:pt x="5" y="479"/>
                    <a:pt x="5" y="479"/>
                  </a:cubicBezTo>
                  <a:cubicBezTo>
                    <a:pt x="1" y="510"/>
                    <a:pt x="1" y="510"/>
                    <a:pt x="1" y="510"/>
                  </a:cubicBezTo>
                  <a:cubicBezTo>
                    <a:pt x="0" y="519"/>
                    <a:pt x="6" y="528"/>
                    <a:pt x="15" y="530"/>
                  </a:cubicBezTo>
                  <a:cubicBezTo>
                    <a:pt x="24" y="532"/>
                    <a:pt x="33" y="525"/>
                    <a:pt x="34" y="516"/>
                  </a:cubicBezTo>
                  <a:cubicBezTo>
                    <a:pt x="36" y="504"/>
                    <a:pt x="36" y="504"/>
                    <a:pt x="36" y="504"/>
                  </a:cubicBezTo>
                  <a:cubicBezTo>
                    <a:pt x="39" y="507"/>
                    <a:pt x="39" y="507"/>
                    <a:pt x="39" y="507"/>
                  </a:cubicBezTo>
                  <a:cubicBezTo>
                    <a:pt x="40" y="509"/>
                    <a:pt x="41" y="509"/>
                    <a:pt x="43" y="509"/>
                  </a:cubicBezTo>
                  <a:cubicBezTo>
                    <a:pt x="45" y="508"/>
                    <a:pt x="47" y="505"/>
                    <a:pt x="46" y="503"/>
                  </a:cubicBezTo>
                  <a:cubicBezTo>
                    <a:pt x="38" y="483"/>
                    <a:pt x="38" y="483"/>
                    <a:pt x="38" y="483"/>
                  </a:cubicBezTo>
                  <a:cubicBezTo>
                    <a:pt x="50" y="391"/>
                    <a:pt x="50" y="391"/>
                    <a:pt x="50" y="391"/>
                  </a:cubicBezTo>
                  <a:cubicBezTo>
                    <a:pt x="51" y="380"/>
                    <a:pt x="54" y="369"/>
                    <a:pt x="58" y="359"/>
                  </a:cubicBezTo>
                  <a:cubicBezTo>
                    <a:pt x="86" y="283"/>
                    <a:pt x="86" y="283"/>
                    <a:pt x="86" y="283"/>
                  </a:cubicBezTo>
                  <a:cubicBezTo>
                    <a:pt x="81" y="442"/>
                    <a:pt x="81" y="442"/>
                    <a:pt x="81" y="442"/>
                  </a:cubicBezTo>
                  <a:moveTo>
                    <a:pt x="256" y="245"/>
                  </a:moveTo>
                  <a:cubicBezTo>
                    <a:pt x="249" y="230"/>
                    <a:pt x="249" y="230"/>
                    <a:pt x="249" y="230"/>
                  </a:cubicBezTo>
                  <a:cubicBezTo>
                    <a:pt x="196" y="208"/>
                    <a:pt x="196" y="208"/>
                    <a:pt x="196" y="208"/>
                  </a:cubicBezTo>
                  <a:moveTo>
                    <a:pt x="160" y="208"/>
                  </a:moveTo>
                  <a:cubicBezTo>
                    <a:pt x="196" y="208"/>
                    <a:pt x="196" y="208"/>
                    <a:pt x="196" y="208"/>
                  </a:cubicBezTo>
                  <a:moveTo>
                    <a:pt x="115" y="123"/>
                  </a:moveTo>
                  <a:cubicBezTo>
                    <a:pt x="113" y="123"/>
                    <a:pt x="112" y="123"/>
                    <a:pt x="111" y="124"/>
                  </a:cubicBezTo>
                  <a:cubicBezTo>
                    <a:pt x="106" y="126"/>
                    <a:pt x="104" y="134"/>
                    <a:pt x="107" y="141"/>
                  </a:cubicBezTo>
                  <a:cubicBezTo>
                    <a:pt x="110" y="148"/>
                    <a:pt x="116" y="152"/>
                    <a:pt x="121" y="149"/>
                  </a:cubicBezTo>
                  <a:cubicBezTo>
                    <a:pt x="121" y="149"/>
                    <a:pt x="121" y="149"/>
                    <a:pt x="121" y="149"/>
                  </a:cubicBezTo>
                  <a:cubicBezTo>
                    <a:pt x="125" y="158"/>
                    <a:pt x="131" y="166"/>
                    <a:pt x="137" y="172"/>
                  </a:cubicBezTo>
                  <a:cubicBezTo>
                    <a:pt x="137" y="199"/>
                    <a:pt x="137" y="199"/>
                    <a:pt x="137" y="199"/>
                  </a:cubicBezTo>
                  <a:moveTo>
                    <a:pt x="202" y="149"/>
                  </a:moveTo>
                  <a:cubicBezTo>
                    <a:pt x="207" y="152"/>
                    <a:pt x="214" y="148"/>
                    <a:pt x="216" y="141"/>
                  </a:cubicBezTo>
                  <a:cubicBezTo>
                    <a:pt x="219" y="134"/>
                    <a:pt x="217" y="126"/>
                    <a:pt x="213" y="124"/>
                  </a:cubicBezTo>
                  <a:cubicBezTo>
                    <a:pt x="211" y="123"/>
                    <a:pt x="210" y="123"/>
                    <a:pt x="209" y="123"/>
                  </a:cubicBezTo>
                  <a:moveTo>
                    <a:pt x="152" y="167"/>
                  </a:moveTo>
                  <a:cubicBezTo>
                    <a:pt x="182" y="167"/>
                    <a:pt x="182" y="167"/>
                    <a:pt x="182" y="167"/>
                  </a:cubicBezTo>
                  <a:cubicBezTo>
                    <a:pt x="188" y="167"/>
                    <a:pt x="193" y="165"/>
                    <a:pt x="196" y="160"/>
                  </a:cubicBezTo>
                  <a:cubicBezTo>
                    <a:pt x="203" y="150"/>
                    <a:pt x="207" y="137"/>
                    <a:pt x="209" y="123"/>
                  </a:cubicBezTo>
                  <a:cubicBezTo>
                    <a:pt x="209" y="123"/>
                    <a:pt x="209" y="123"/>
                    <a:pt x="209" y="123"/>
                  </a:cubicBezTo>
                  <a:cubicBezTo>
                    <a:pt x="213" y="106"/>
                    <a:pt x="215" y="86"/>
                    <a:pt x="215" y="73"/>
                  </a:cubicBezTo>
                  <a:cubicBezTo>
                    <a:pt x="227" y="68"/>
                    <a:pt x="238" y="61"/>
                    <a:pt x="245" y="47"/>
                  </a:cubicBezTo>
                  <a:cubicBezTo>
                    <a:pt x="245" y="46"/>
                    <a:pt x="245" y="46"/>
                    <a:pt x="244" y="46"/>
                  </a:cubicBezTo>
                  <a:cubicBezTo>
                    <a:pt x="239" y="47"/>
                    <a:pt x="220" y="47"/>
                    <a:pt x="208" y="39"/>
                  </a:cubicBezTo>
                  <a:cubicBezTo>
                    <a:pt x="195" y="29"/>
                    <a:pt x="158" y="0"/>
                    <a:pt x="129" y="33"/>
                  </a:cubicBezTo>
                  <a:cubicBezTo>
                    <a:pt x="129" y="33"/>
                    <a:pt x="81" y="70"/>
                    <a:pt x="115" y="123"/>
                  </a:cubicBezTo>
                  <a:cubicBezTo>
                    <a:pt x="115" y="123"/>
                    <a:pt x="115" y="123"/>
                    <a:pt x="115" y="123"/>
                  </a:cubicBezTo>
                  <a:cubicBezTo>
                    <a:pt x="116" y="133"/>
                    <a:pt x="118" y="141"/>
                    <a:pt x="121" y="149"/>
                  </a:cubicBezTo>
                  <a:moveTo>
                    <a:pt x="266" y="271"/>
                  </a:moveTo>
                  <a:cubicBezTo>
                    <a:pt x="251" y="233"/>
                    <a:pt x="251" y="233"/>
                    <a:pt x="251" y="233"/>
                  </a:cubicBezTo>
                  <a:moveTo>
                    <a:pt x="239" y="442"/>
                  </a:moveTo>
                  <a:cubicBezTo>
                    <a:pt x="230" y="272"/>
                    <a:pt x="230" y="272"/>
                    <a:pt x="230" y="272"/>
                  </a:cubicBezTo>
                  <a:cubicBezTo>
                    <a:pt x="239" y="293"/>
                    <a:pt x="239" y="293"/>
                    <a:pt x="239" y="293"/>
                  </a:cubicBezTo>
                  <a:cubicBezTo>
                    <a:pt x="268" y="364"/>
                    <a:pt x="268" y="364"/>
                    <a:pt x="268" y="364"/>
                  </a:cubicBezTo>
                  <a:cubicBezTo>
                    <a:pt x="268" y="364"/>
                    <a:pt x="272" y="374"/>
                    <a:pt x="284" y="374"/>
                  </a:cubicBezTo>
                  <a:cubicBezTo>
                    <a:pt x="295" y="374"/>
                    <a:pt x="302" y="363"/>
                    <a:pt x="302" y="356"/>
                  </a:cubicBezTo>
                  <a:cubicBezTo>
                    <a:pt x="302" y="349"/>
                    <a:pt x="302" y="254"/>
                    <a:pt x="302" y="235"/>
                  </a:cubicBezTo>
                  <a:cubicBezTo>
                    <a:pt x="302" y="232"/>
                    <a:pt x="302" y="231"/>
                    <a:pt x="302" y="231"/>
                  </a:cubicBezTo>
                  <a:cubicBezTo>
                    <a:pt x="302" y="226"/>
                    <a:pt x="302" y="226"/>
                    <a:pt x="302" y="226"/>
                  </a:cubicBezTo>
                  <a:moveTo>
                    <a:pt x="266" y="227"/>
                  </a:moveTo>
                  <a:cubicBezTo>
                    <a:pt x="266" y="306"/>
                    <a:pt x="266" y="306"/>
                    <a:pt x="266" y="306"/>
                  </a:cubicBezTo>
                  <a:moveTo>
                    <a:pt x="267" y="227"/>
                  </a:moveTo>
                  <a:cubicBezTo>
                    <a:pt x="284" y="229"/>
                    <a:pt x="284" y="229"/>
                    <a:pt x="284" y="229"/>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13" name="Oval 9">
            <a:extLst>
              <a:ext uri="{FF2B5EF4-FFF2-40B4-BE49-F238E27FC236}">
                <a16:creationId xmlns:a16="http://schemas.microsoft.com/office/drawing/2014/main" id="{3E63D95E-D5C4-48A7-8C74-D4D5CE8DC52B}"/>
              </a:ext>
            </a:extLst>
          </p:cNvPr>
          <p:cNvSpPr>
            <a:spLocks noChangeArrowheads="1"/>
          </p:cNvSpPr>
          <p:nvPr userDrawn="1"/>
        </p:nvSpPr>
        <p:spPr bwMode="auto">
          <a:xfrm>
            <a:off x="7710473" y="3301442"/>
            <a:ext cx="1338450" cy="134009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69" name="Group 168">
            <a:extLst>
              <a:ext uri="{FF2B5EF4-FFF2-40B4-BE49-F238E27FC236}">
                <a16:creationId xmlns:a16="http://schemas.microsoft.com/office/drawing/2014/main" id="{D970DB41-3F97-4B45-8DDA-F592A94125FD}"/>
              </a:ext>
            </a:extLst>
          </p:cNvPr>
          <p:cNvGrpSpPr/>
          <p:nvPr userDrawn="1"/>
        </p:nvGrpSpPr>
        <p:grpSpPr>
          <a:xfrm>
            <a:off x="7798048" y="3517900"/>
            <a:ext cx="1011694" cy="895496"/>
            <a:chOff x="7573008" y="3888419"/>
            <a:chExt cx="822906" cy="728392"/>
          </a:xfrm>
        </p:grpSpPr>
        <p:sp>
          <p:nvSpPr>
            <p:cNvPr id="166" name="Freeform 6">
              <a:extLst>
                <a:ext uri="{FF2B5EF4-FFF2-40B4-BE49-F238E27FC236}">
                  <a16:creationId xmlns:a16="http://schemas.microsoft.com/office/drawing/2014/main" id="{4B532262-19CC-4878-A0E4-5E7912B4FEF8}"/>
                </a:ext>
              </a:extLst>
            </p:cNvPr>
            <p:cNvSpPr>
              <a:spLocks/>
            </p:cNvSpPr>
            <p:nvPr userDrawn="1"/>
          </p:nvSpPr>
          <p:spPr bwMode="auto">
            <a:xfrm>
              <a:off x="7784721" y="4054764"/>
              <a:ext cx="400741" cy="398221"/>
            </a:xfrm>
            <a:custGeom>
              <a:avLst/>
              <a:gdLst>
                <a:gd name="T0" fmla="*/ 108 w 159"/>
                <a:gd name="T1" fmla="*/ 153 h 158"/>
                <a:gd name="T2" fmla="*/ 79 w 159"/>
                <a:gd name="T3" fmla="*/ 158 h 158"/>
                <a:gd name="T4" fmla="*/ 0 w 159"/>
                <a:gd name="T5" fmla="*/ 79 h 158"/>
                <a:gd name="T6" fmla="*/ 79 w 159"/>
                <a:gd name="T7" fmla="*/ 0 h 158"/>
                <a:gd name="T8" fmla="*/ 159 w 159"/>
                <a:gd name="T9" fmla="*/ 79 h 158"/>
                <a:gd name="T10" fmla="*/ 135 w 159"/>
                <a:gd name="T11" fmla="*/ 135 h 158"/>
              </a:gdLst>
              <a:ahLst/>
              <a:cxnLst>
                <a:cxn ang="0">
                  <a:pos x="T0" y="T1"/>
                </a:cxn>
                <a:cxn ang="0">
                  <a:pos x="T2" y="T3"/>
                </a:cxn>
                <a:cxn ang="0">
                  <a:pos x="T4" y="T5"/>
                </a:cxn>
                <a:cxn ang="0">
                  <a:pos x="T6" y="T7"/>
                </a:cxn>
                <a:cxn ang="0">
                  <a:pos x="T8" y="T9"/>
                </a:cxn>
                <a:cxn ang="0">
                  <a:pos x="T10" y="T11"/>
                </a:cxn>
              </a:cxnLst>
              <a:rect l="0" t="0" r="r" b="b"/>
              <a:pathLst>
                <a:path w="159" h="158">
                  <a:moveTo>
                    <a:pt x="108" y="153"/>
                  </a:moveTo>
                  <a:cubicBezTo>
                    <a:pt x="99" y="156"/>
                    <a:pt x="89" y="158"/>
                    <a:pt x="79" y="158"/>
                  </a:cubicBezTo>
                  <a:cubicBezTo>
                    <a:pt x="36" y="158"/>
                    <a:pt x="0" y="122"/>
                    <a:pt x="0" y="79"/>
                  </a:cubicBezTo>
                  <a:cubicBezTo>
                    <a:pt x="0" y="35"/>
                    <a:pt x="36" y="0"/>
                    <a:pt x="79" y="0"/>
                  </a:cubicBezTo>
                  <a:cubicBezTo>
                    <a:pt x="123" y="0"/>
                    <a:pt x="159" y="35"/>
                    <a:pt x="159" y="79"/>
                  </a:cubicBezTo>
                  <a:cubicBezTo>
                    <a:pt x="159" y="101"/>
                    <a:pt x="150" y="120"/>
                    <a:pt x="135" y="135"/>
                  </a:cubicBezTo>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7" name="Freeform 7">
              <a:extLst>
                <a:ext uri="{FF2B5EF4-FFF2-40B4-BE49-F238E27FC236}">
                  <a16:creationId xmlns:a16="http://schemas.microsoft.com/office/drawing/2014/main" id="{0F495716-85AB-458A-8B66-ACC69C8925B5}"/>
                </a:ext>
              </a:extLst>
            </p:cNvPr>
            <p:cNvSpPr>
              <a:spLocks/>
            </p:cNvSpPr>
            <p:nvPr userDrawn="1"/>
          </p:nvSpPr>
          <p:spPr bwMode="auto">
            <a:xfrm>
              <a:off x="7925862" y="4148019"/>
              <a:ext cx="181468" cy="206672"/>
            </a:xfrm>
            <a:custGeom>
              <a:avLst/>
              <a:gdLst>
                <a:gd name="T0" fmla="*/ 144 w 144"/>
                <a:gd name="T1" fmla="*/ 82 h 164"/>
                <a:gd name="T2" fmla="*/ 0 w 144"/>
                <a:gd name="T3" fmla="*/ 0 h 164"/>
                <a:gd name="T4" fmla="*/ 0 w 144"/>
                <a:gd name="T5" fmla="*/ 164 h 164"/>
                <a:gd name="T6" fmla="*/ 144 w 144"/>
                <a:gd name="T7" fmla="*/ 82 h 164"/>
              </a:gdLst>
              <a:ahLst/>
              <a:cxnLst>
                <a:cxn ang="0">
                  <a:pos x="T0" y="T1"/>
                </a:cxn>
                <a:cxn ang="0">
                  <a:pos x="T2" y="T3"/>
                </a:cxn>
                <a:cxn ang="0">
                  <a:pos x="T4" y="T5"/>
                </a:cxn>
                <a:cxn ang="0">
                  <a:pos x="T6" y="T7"/>
                </a:cxn>
              </a:cxnLst>
              <a:rect l="0" t="0" r="r" b="b"/>
              <a:pathLst>
                <a:path w="144" h="164">
                  <a:moveTo>
                    <a:pt x="144" y="82"/>
                  </a:moveTo>
                  <a:lnTo>
                    <a:pt x="0" y="0"/>
                  </a:lnTo>
                  <a:lnTo>
                    <a:pt x="0" y="164"/>
                  </a:lnTo>
                  <a:lnTo>
                    <a:pt x="144"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8" name="Freeform 8">
              <a:extLst>
                <a:ext uri="{FF2B5EF4-FFF2-40B4-BE49-F238E27FC236}">
                  <a16:creationId xmlns:a16="http://schemas.microsoft.com/office/drawing/2014/main" id="{6644EB57-C92E-4F21-A308-75E07AAE8F2D}"/>
                </a:ext>
              </a:extLst>
            </p:cNvPr>
            <p:cNvSpPr>
              <a:spLocks noEditPoints="1"/>
            </p:cNvSpPr>
            <p:nvPr userDrawn="1"/>
          </p:nvSpPr>
          <p:spPr bwMode="auto">
            <a:xfrm>
              <a:off x="7573008" y="3888419"/>
              <a:ext cx="822906" cy="728392"/>
            </a:xfrm>
            <a:custGeom>
              <a:avLst/>
              <a:gdLst>
                <a:gd name="T0" fmla="*/ 196 w 327"/>
                <a:gd name="T1" fmla="*/ 274 h 289"/>
                <a:gd name="T2" fmla="*/ 17 w 327"/>
                <a:gd name="T3" fmla="*/ 274 h 289"/>
                <a:gd name="T4" fmla="*/ 17 w 327"/>
                <a:gd name="T5" fmla="*/ 15 h 289"/>
                <a:gd name="T6" fmla="*/ 309 w 327"/>
                <a:gd name="T7" fmla="*/ 15 h 289"/>
                <a:gd name="T8" fmla="*/ 309 w 327"/>
                <a:gd name="T9" fmla="*/ 203 h 289"/>
                <a:gd name="T10" fmla="*/ 327 w 327"/>
                <a:gd name="T11" fmla="*/ 206 h 289"/>
                <a:gd name="T12" fmla="*/ 327 w 327"/>
                <a:gd name="T13" fmla="*/ 0 h 289"/>
                <a:gd name="T14" fmla="*/ 0 w 327"/>
                <a:gd name="T15" fmla="*/ 0 h 289"/>
                <a:gd name="T16" fmla="*/ 0 w 327"/>
                <a:gd name="T17" fmla="*/ 35 h 289"/>
                <a:gd name="T18" fmla="*/ 113 w 327"/>
                <a:gd name="T19" fmla="*/ 205 h 289"/>
                <a:gd name="T20" fmla="*/ 163 w 327"/>
                <a:gd name="T21" fmla="*/ 224 h 289"/>
                <a:gd name="T22" fmla="*/ 243 w 327"/>
                <a:gd name="T23" fmla="*/ 144 h 289"/>
                <a:gd name="T24" fmla="*/ 163 w 327"/>
                <a:gd name="T25" fmla="*/ 65 h 289"/>
                <a:gd name="T26" fmla="*/ 111 w 327"/>
                <a:gd name="T27" fmla="*/ 85 h 289"/>
                <a:gd name="T28" fmla="*/ 212 w 327"/>
                <a:gd name="T29" fmla="*/ 144 h 289"/>
                <a:gd name="T30" fmla="*/ 140 w 327"/>
                <a:gd name="T31" fmla="*/ 103 h 289"/>
                <a:gd name="T32" fmla="*/ 140 w 327"/>
                <a:gd name="T33" fmla="*/ 185 h 289"/>
                <a:gd name="T34" fmla="*/ 212 w 327"/>
                <a:gd name="T35" fmla="*/ 144 h 289"/>
                <a:gd name="T36" fmla="*/ 0 w 327"/>
                <a:gd name="T37" fmla="*/ 50 h 289"/>
                <a:gd name="T38" fmla="*/ 0 w 327"/>
                <a:gd name="T39" fmla="*/ 221 h 289"/>
                <a:gd name="T40" fmla="*/ 0 w 327"/>
                <a:gd name="T41" fmla="*/ 242 h 289"/>
                <a:gd name="T42" fmla="*/ 0 w 327"/>
                <a:gd name="T43" fmla="*/ 289 h 289"/>
                <a:gd name="T44" fmla="*/ 200 w 327"/>
                <a:gd name="T45"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7" h="289">
                  <a:moveTo>
                    <a:pt x="196" y="274"/>
                  </a:moveTo>
                  <a:cubicBezTo>
                    <a:pt x="17" y="274"/>
                    <a:pt x="17" y="274"/>
                    <a:pt x="17" y="274"/>
                  </a:cubicBezTo>
                  <a:cubicBezTo>
                    <a:pt x="17" y="15"/>
                    <a:pt x="17" y="15"/>
                    <a:pt x="17" y="15"/>
                  </a:cubicBezTo>
                  <a:cubicBezTo>
                    <a:pt x="309" y="15"/>
                    <a:pt x="309" y="15"/>
                    <a:pt x="309" y="15"/>
                  </a:cubicBezTo>
                  <a:cubicBezTo>
                    <a:pt x="309" y="203"/>
                    <a:pt x="309" y="203"/>
                    <a:pt x="309" y="203"/>
                  </a:cubicBezTo>
                  <a:moveTo>
                    <a:pt x="327" y="206"/>
                  </a:moveTo>
                  <a:cubicBezTo>
                    <a:pt x="327" y="0"/>
                    <a:pt x="327" y="0"/>
                    <a:pt x="327" y="0"/>
                  </a:cubicBezTo>
                  <a:cubicBezTo>
                    <a:pt x="0" y="0"/>
                    <a:pt x="0" y="0"/>
                    <a:pt x="0" y="0"/>
                  </a:cubicBezTo>
                  <a:cubicBezTo>
                    <a:pt x="0" y="35"/>
                    <a:pt x="0" y="35"/>
                    <a:pt x="0" y="35"/>
                  </a:cubicBezTo>
                  <a:moveTo>
                    <a:pt x="113" y="205"/>
                  </a:moveTo>
                  <a:cubicBezTo>
                    <a:pt x="126" y="217"/>
                    <a:pt x="144" y="224"/>
                    <a:pt x="163" y="224"/>
                  </a:cubicBezTo>
                  <a:cubicBezTo>
                    <a:pt x="207" y="224"/>
                    <a:pt x="243" y="188"/>
                    <a:pt x="243" y="144"/>
                  </a:cubicBezTo>
                  <a:cubicBezTo>
                    <a:pt x="243" y="101"/>
                    <a:pt x="207" y="65"/>
                    <a:pt x="163" y="65"/>
                  </a:cubicBezTo>
                  <a:cubicBezTo>
                    <a:pt x="143" y="65"/>
                    <a:pt x="125" y="73"/>
                    <a:pt x="111" y="85"/>
                  </a:cubicBezTo>
                  <a:moveTo>
                    <a:pt x="212" y="144"/>
                  </a:moveTo>
                  <a:cubicBezTo>
                    <a:pt x="140" y="103"/>
                    <a:pt x="140" y="103"/>
                    <a:pt x="140" y="103"/>
                  </a:cubicBezTo>
                  <a:cubicBezTo>
                    <a:pt x="140" y="185"/>
                    <a:pt x="140" y="185"/>
                    <a:pt x="140" y="185"/>
                  </a:cubicBezTo>
                  <a:lnTo>
                    <a:pt x="212" y="144"/>
                  </a:lnTo>
                  <a:close/>
                  <a:moveTo>
                    <a:pt x="0" y="50"/>
                  </a:moveTo>
                  <a:cubicBezTo>
                    <a:pt x="0" y="221"/>
                    <a:pt x="0" y="221"/>
                    <a:pt x="0" y="221"/>
                  </a:cubicBezTo>
                  <a:moveTo>
                    <a:pt x="0" y="242"/>
                  </a:moveTo>
                  <a:cubicBezTo>
                    <a:pt x="0" y="289"/>
                    <a:pt x="0" y="289"/>
                    <a:pt x="0" y="289"/>
                  </a:cubicBezTo>
                  <a:cubicBezTo>
                    <a:pt x="200" y="289"/>
                    <a:pt x="200" y="289"/>
                    <a:pt x="200" y="289"/>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60" name="Group 159">
            <a:extLst>
              <a:ext uri="{FF2B5EF4-FFF2-40B4-BE49-F238E27FC236}">
                <a16:creationId xmlns:a16="http://schemas.microsoft.com/office/drawing/2014/main" id="{38C832A1-8637-48B2-9B02-DE006F190D1A}"/>
              </a:ext>
            </a:extLst>
          </p:cNvPr>
          <p:cNvGrpSpPr/>
          <p:nvPr userDrawn="1"/>
        </p:nvGrpSpPr>
        <p:grpSpPr>
          <a:xfrm>
            <a:off x="8414434" y="3517900"/>
            <a:ext cx="1039580" cy="1967611"/>
            <a:chOff x="8046841" y="3888419"/>
            <a:chExt cx="845590" cy="1600446"/>
          </a:xfrm>
        </p:grpSpPr>
        <p:sp>
          <p:nvSpPr>
            <p:cNvPr id="43" name="Freeform 30">
              <a:extLst>
                <a:ext uri="{FF2B5EF4-FFF2-40B4-BE49-F238E27FC236}">
                  <a16:creationId xmlns:a16="http://schemas.microsoft.com/office/drawing/2014/main" id="{4621DACB-EAD0-48D4-AD90-E1F38DB57F89}"/>
                </a:ext>
              </a:extLst>
            </p:cNvPr>
            <p:cNvSpPr>
              <a:spLocks/>
            </p:cNvSpPr>
            <p:nvPr userDrawn="1"/>
          </p:nvSpPr>
          <p:spPr bwMode="auto">
            <a:xfrm>
              <a:off x="8476567" y="5403171"/>
              <a:ext cx="73091" cy="45367"/>
            </a:xfrm>
            <a:custGeom>
              <a:avLst/>
              <a:gdLst>
                <a:gd name="T0" fmla="*/ 0 w 58"/>
                <a:gd name="T1" fmla="*/ 36 h 36"/>
                <a:gd name="T2" fmla="*/ 58 w 58"/>
                <a:gd name="T3" fmla="*/ 18 h 36"/>
                <a:gd name="T4" fmla="*/ 58 w 58"/>
                <a:gd name="T5" fmla="*/ 0 h 36"/>
                <a:gd name="T6" fmla="*/ 0 w 58"/>
                <a:gd name="T7" fmla="*/ 2 h 36"/>
                <a:gd name="T8" fmla="*/ 0 w 58"/>
                <a:gd name="T9" fmla="*/ 36 h 36"/>
              </a:gdLst>
              <a:ahLst/>
              <a:cxnLst>
                <a:cxn ang="0">
                  <a:pos x="T0" y="T1"/>
                </a:cxn>
                <a:cxn ang="0">
                  <a:pos x="T2" y="T3"/>
                </a:cxn>
                <a:cxn ang="0">
                  <a:pos x="T4" y="T5"/>
                </a:cxn>
                <a:cxn ang="0">
                  <a:pos x="T6" y="T7"/>
                </a:cxn>
                <a:cxn ang="0">
                  <a:pos x="T8" y="T9"/>
                </a:cxn>
              </a:cxnLst>
              <a:rect l="0" t="0" r="r" b="b"/>
              <a:pathLst>
                <a:path w="58" h="36">
                  <a:moveTo>
                    <a:pt x="0" y="36"/>
                  </a:moveTo>
                  <a:lnTo>
                    <a:pt x="58" y="18"/>
                  </a:lnTo>
                  <a:lnTo>
                    <a:pt x="58" y="0"/>
                  </a:lnTo>
                  <a:lnTo>
                    <a:pt x="0" y="2"/>
                  </a:lnTo>
                  <a:lnTo>
                    <a:pt x="0" y="36"/>
                  </a:ln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Freeform 31">
              <a:extLst>
                <a:ext uri="{FF2B5EF4-FFF2-40B4-BE49-F238E27FC236}">
                  <a16:creationId xmlns:a16="http://schemas.microsoft.com/office/drawing/2014/main" id="{A6A4CDB0-D362-418E-BBD2-8FBD34FECB84}"/>
                </a:ext>
              </a:extLst>
            </p:cNvPr>
            <p:cNvSpPr>
              <a:spLocks/>
            </p:cNvSpPr>
            <p:nvPr userDrawn="1"/>
          </p:nvSpPr>
          <p:spPr bwMode="auto">
            <a:xfrm>
              <a:off x="8385833" y="4826003"/>
              <a:ext cx="367976" cy="138621"/>
            </a:xfrm>
            <a:custGeom>
              <a:avLst/>
              <a:gdLst>
                <a:gd name="T0" fmla="*/ 146 w 146"/>
                <a:gd name="T1" fmla="*/ 0 h 55"/>
                <a:gd name="T2" fmla="*/ 146 w 146"/>
                <a:gd name="T3" fmla="*/ 28 h 55"/>
                <a:gd name="T4" fmla="*/ 118 w 146"/>
                <a:gd name="T5" fmla="*/ 55 h 55"/>
                <a:gd name="T6" fmla="*/ 28 w 146"/>
                <a:gd name="T7" fmla="*/ 55 h 55"/>
                <a:gd name="T8" fmla="*/ 0 w 146"/>
                <a:gd name="T9" fmla="*/ 28 h 55"/>
                <a:gd name="T10" fmla="*/ 0 w 146"/>
                <a:gd name="T11" fmla="*/ 1 h 55"/>
              </a:gdLst>
              <a:ahLst/>
              <a:cxnLst>
                <a:cxn ang="0">
                  <a:pos x="T0" y="T1"/>
                </a:cxn>
                <a:cxn ang="0">
                  <a:pos x="T2" y="T3"/>
                </a:cxn>
                <a:cxn ang="0">
                  <a:pos x="T4" y="T5"/>
                </a:cxn>
                <a:cxn ang="0">
                  <a:pos x="T6" y="T7"/>
                </a:cxn>
                <a:cxn ang="0">
                  <a:pos x="T8" y="T9"/>
                </a:cxn>
                <a:cxn ang="0">
                  <a:pos x="T10" y="T11"/>
                </a:cxn>
              </a:cxnLst>
              <a:rect l="0" t="0" r="r" b="b"/>
              <a:pathLst>
                <a:path w="146" h="55">
                  <a:moveTo>
                    <a:pt x="146" y="0"/>
                  </a:moveTo>
                  <a:cubicBezTo>
                    <a:pt x="146" y="28"/>
                    <a:pt x="146" y="28"/>
                    <a:pt x="146" y="28"/>
                  </a:cubicBezTo>
                  <a:cubicBezTo>
                    <a:pt x="146" y="43"/>
                    <a:pt x="133" y="55"/>
                    <a:pt x="118" y="55"/>
                  </a:cubicBezTo>
                  <a:cubicBezTo>
                    <a:pt x="28" y="55"/>
                    <a:pt x="28" y="55"/>
                    <a:pt x="28" y="55"/>
                  </a:cubicBezTo>
                  <a:cubicBezTo>
                    <a:pt x="13" y="55"/>
                    <a:pt x="0" y="43"/>
                    <a:pt x="0" y="28"/>
                  </a:cubicBezTo>
                  <a:cubicBezTo>
                    <a:pt x="0" y="1"/>
                    <a:pt x="0" y="1"/>
                    <a:pt x="0" y="1"/>
                  </a:cubicBezTo>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32">
              <a:extLst>
                <a:ext uri="{FF2B5EF4-FFF2-40B4-BE49-F238E27FC236}">
                  <a16:creationId xmlns:a16="http://schemas.microsoft.com/office/drawing/2014/main" id="{C19DF343-3F8A-422A-91A5-3EDF635C56AC}"/>
                </a:ext>
              </a:extLst>
            </p:cNvPr>
            <p:cNvSpPr>
              <a:spLocks/>
            </p:cNvSpPr>
            <p:nvPr userDrawn="1"/>
          </p:nvSpPr>
          <p:spPr bwMode="auto">
            <a:xfrm>
              <a:off x="8403476" y="4001836"/>
              <a:ext cx="219274" cy="350334"/>
            </a:xfrm>
            <a:custGeom>
              <a:avLst/>
              <a:gdLst>
                <a:gd name="T0" fmla="*/ 11 w 87"/>
                <a:gd name="T1" fmla="*/ 40 h 139"/>
                <a:gd name="T2" fmla="*/ 11 w 87"/>
                <a:gd name="T3" fmla="*/ 15 h 139"/>
                <a:gd name="T4" fmla="*/ 25 w 87"/>
                <a:gd name="T5" fmla="*/ 0 h 139"/>
                <a:gd name="T6" fmla="*/ 66 w 87"/>
                <a:gd name="T7" fmla="*/ 0 h 139"/>
                <a:gd name="T8" fmla="*/ 86 w 87"/>
                <a:gd name="T9" fmla="*/ 20 h 139"/>
                <a:gd name="T10" fmla="*/ 86 w 87"/>
                <a:gd name="T11" fmla="*/ 85 h 139"/>
                <a:gd name="T12" fmla="*/ 86 w 87"/>
                <a:gd name="T13" fmla="*/ 94 h 139"/>
                <a:gd name="T14" fmla="*/ 87 w 87"/>
                <a:gd name="T15" fmla="*/ 121 h 139"/>
                <a:gd name="T16" fmla="*/ 66 w 87"/>
                <a:gd name="T17" fmla="*/ 139 h 139"/>
                <a:gd name="T18" fmla="*/ 45 w 87"/>
                <a:gd name="T19" fmla="*/ 122 h 139"/>
                <a:gd name="T20" fmla="*/ 45 w 87"/>
                <a:gd name="T21" fmla="*/ 103 h 139"/>
                <a:gd name="T22" fmla="*/ 13 w 87"/>
                <a:gd name="T23" fmla="*/ 68 h 139"/>
                <a:gd name="T24" fmla="*/ 0 w 87"/>
                <a:gd name="T25" fmla="*/ 66 h 139"/>
                <a:gd name="T26" fmla="*/ 11 w 87"/>
                <a:gd name="T27" fmla="*/ 4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39">
                  <a:moveTo>
                    <a:pt x="11" y="40"/>
                  </a:moveTo>
                  <a:cubicBezTo>
                    <a:pt x="11" y="15"/>
                    <a:pt x="11" y="15"/>
                    <a:pt x="11" y="15"/>
                  </a:cubicBezTo>
                  <a:cubicBezTo>
                    <a:pt x="11" y="7"/>
                    <a:pt x="17" y="0"/>
                    <a:pt x="25" y="0"/>
                  </a:cubicBezTo>
                  <a:cubicBezTo>
                    <a:pt x="66" y="0"/>
                    <a:pt x="66" y="0"/>
                    <a:pt x="66" y="0"/>
                  </a:cubicBezTo>
                  <a:cubicBezTo>
                    <a:pt x="77" y="0"/>
                    <a:pt x="86" y="9"/>
                    <a:pt x="86" y="20"/>
                  </a:cubicBezTo>
                  <a:cubicBezTo>
                    <a:pt x="86" y="85"/>
                    <a:pt x="86" y="85"/>
                    <a:pt x="86" y="85"/>
                  </a:cubicBezTo>
                  <a:cubicBezTo>
                    <a:pt x="86" y="94"/>
                    <a:pt x="86" y="94"/>
                    <a:pt x="86" y="94"/>
                  </a:cubicBezTo>
                  <a:cubicBezTo>
                    <a:pt x="87" y="121"/>
                    <a:pt x="87" y="121"/>
                    <a:pt x="87" y="121"/>
                  </a:cubicBezTo>
                  <a:cubicBezTo>
                    <a:pt x="66" y="139"/>
                    <a:pt x="66" y="139"/>
                    <a:pt x="66" y="139"/>
                  </a:cubicBezTo>
                  <a:cubicBezTo>
                    <a:pt x="45" y="122"/>
                    <a:pt x="45" y="122"/>
                    <a:pt x="45" y="122"/>
                  </a:cubicBezTo>
                  <a:cubicBezTo>
                    <a:pt x="45" y="103"/>
                    <a:pt x="45" y="103"/>
                    <a:pt x="45" y="103"/>
                  </a:cubicBezTo>
                  <a:cubicBezTo>
                    <a:pt x="20" y="101"/>
                    <a:pt x="13" y="79"/>
                    <a:pt x="13" y="68"/>
                  </a:cubicBezTo>
                  <a:cubicBezTo>
                    <a:pt x="0" y="66"/>
                    <a:pt x="0" y="66"/>
                    <a:pt x="0" y="66"/>
                  </a:cubicBezTo>
                  <a:lnTo>
                    <a:pt x="11" y="40"/>
                  </a:ln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33">
              <a:extLst>
                <a:ext uri="{FF2B5EF4-FFF2-40B4-BE49-F238E27FC236}">
                  <a16:creationId xmlns:a16="http://schemas.microsoft.com/office/drawing/2014/main" id="{CFCE7D93-1142-416F-8FEF-91D769322AEF}"/>
                </a:ext>
              </a:extLst>
            </p:cNvPr>
            <p:cNvSpPr>
              <a:spLocks/>
            </p:cNvSpPr>
            <p:nvPr userDrawn="1"/>
          </p:nvSpPr>
          <p:spPr bwMode="auto">
            <a:xfrm>
              <a:off x="8489169" y="5052837"/>
              <a:ext cx="63010" cy="360415"/>
            </a:xfrm>
            <a:custGeom>
              <a:avLst/>
              <a:gdLst>
                <a:gd name="T0" fmla="*/ 50 w 50"/>
                <a:gd name="T1" fmla="*/ 0 h 286"/>
                <a:gd name="T2" fmla="*/ 50 w 50"/>
                <a:gd name="T3" fmla="*/ 286 h 286"/>
                <a:gd name="T4" fmla="*/ 2 w 50"/>
                <a:gd name="T5" fmla="*/ 286 h 286"/>
                <a:gd name="T6" fmla="*/ 0 w 50"/>
                <a:gd name="T7" fmla="*/ 0 h 286"/>
                <a:gd name="T8" fmla="*/ 50 w 50"/>
                <a:gd name="T9" fmla="*/ 0 h 286"/>
              </a:gdLst>
              <a:ahLst/>
              <a:cxnLst>
                <a:cxn ang="0">
                  <a:pos x="T0" y="T1"/>
                </a:cxn>
                <a:cxn ang="0">
                  <a:pos x="T2" y="T3"/>
                </a:cxn>
                <a:cxn ang="0">
                  <a:pos x="T4" y="T5"/>
                </a:cxn>
                <a:cxn ang="0">
                  <a:pos x="T6" y="T7"/>
                </a:cxn>
                <a:cxn ang="0">
                  <a:pos x="T8" y="T9"/>
                </a:cxn>
              </a:cxnLst>
              <a:rect l="0" t="0" r="r" b="b"/>
              <a:pathLst>
                <a:path w="50" h="286">
                  <a:moveTo>
                    <a:pt x="50" y="0"/>
                  </a:moveTo>
                  <a:lnTo>
                    <a:pt x="50" y="286"/>
                  </a:lnTo>
                  <a:lnTo>
                    <a:pt x="2" y="286"/>
                  </a:lnTo>
                  <a:lnTo>
                    <a:pt x="0" y="0"/>
                  </a:lnTo>
                  <a:lnTo>
                    <a:pt x="50" y="0"/>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34">
              <a:extLst>
                <a:ext uri="{FF2B5EF4-FFF2-40B4-BE49-F238E27FC236}">
                  <a16:creationId xmlns:a16="http://schemas.microsoft.com/office/drawing/2014/main" id="{9782A821-3097-4B26-A089-76FEDC904A4B}"/>
                </a:ext>
              </a:extLst>
            </p:cNvPr>
            <p:cNvSpPr>
              <a:spLocks/>
            </p:cNvSpPr>
            <p:nvPr userDrawn="1"/>
          </p:nvSpPr>
          <p:spPr bwMode="auto">
            <a:xfrm>
              <a:off x="8363149" y="4833564"/>
              <a:ext cx="131060" cy="579689"/>
            </a:xfrm>
            <a:custGeom>
              <a:avLst/>
              <a:gdLst>
                <a:gd name="T0" fmla="*/ 52 w 52"/>
                <a:gd name="T1" fmla="*/ 38 h 230"/>
                <a:gd name="T2" fmla="*/ 51 w 52"/>
                <a:gd name="T3" fmla="*/ 230 h 230"/>
                <a:gd name="T4" fmla="*/ 20 w 52"/>
                <a:gd name="T5" fmla="*/ 230 h 230"/>
                <a:gd name="T6" fmla="*/ 0 w 52"/>
                <a:gd name="T7" fmla="*/ 38 h 230"/>
                <a:gd name="T8" fmla="*/ 0 w 52"/>
                <a:gd name="T9" fmla="*/ 17 h 230"/>
                <a:gd name="T10" fmla="*/ 9 w 52"/>
                <a:gd name="T11" fmla="*/ 0 h 230"/>
                <a:gd name="T12" fmla="*/ 9 w 52"/>
                <a:gd name="T13" fmla="*/ 0 h 230"/>
                <a:gd name="T14" fmla="*/ 52 w 52"/>
                <a:gd name="T15" fmla="*/ 38 h 2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230">
                  <a:moveTo>
                    <a:pt x="52" y="38"/>
                  </a:moveTo>
                  <a:cubicBezTo>
                    <a:pt x="51" y="230"/>
                    <a:pt x="51" y="230"/>
                    <a:pt x="51" y="230"/>
                  </a:cubicBezTo>
                  <a:cubicBezTo>
                    <a:pt x="20" y="230"/>
                    <a:pt x="20" y="230"/>
                    <a:pt x="20" y="230"/>
                  </a:cubicBezTo>
                  <a:cubicBezTo>
                    <a:pt x="0" y="38"/>
                    <a:pt x="0" y="38"/>
                    <a:pt x="0" y="38"/>
                  </a:cubicBezTo>
                  <a:cubicBezTo>
                    <a:pt x="0" y="17"/>
                    <a:pt x="0" y="17"/>
                    <a:pt x="0" y="17"/>
                  </a:cubicBezTo>
                  <a:cubicBezTo>
                    <a:pt x="0" y="12"/>
                    <a:pt x="4" y="0"/>
                    <a:pt x="9" y="0"/>
                  </a:cubicBezTo>
                  <a:cubicBezTo>
                    <a:pt x="9" y="0"/>
                    <a:pt x="9" y="0"/>
                    <a:pt x="9" y="0"/>
                  </a:cubicBezTo>
                  <a:lnTo>
                    <a:pt x="52" y="38"/>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35">
              <a:extLst>
                <a:ext uri="{FF2B5EF4-FFF2-40B4-BE49-F238E27FC236}">
                  <a16:creationId xmlns:a16="http://schemas.microsoft.com/office/drawing/2014/main" id="{55481C08-7A39-4902-952C-66906D78064D}"/>
                </a:ext>
              </a:extLst>
            </p:cNvPr>
            <p:cNvSpPr>
              <a:spLocks/>
            </p:cNvSpPr>
            <p:nvPr userDrawn="1"/>
          </p:nvSpPr>
          <p:spPr bwMode="auto">
            <a:xfrm>
              <a:off x="8305180" y="5413253"/>
              <a:ext cx="199111" cy="70571"/>
            </a:xfrm>
            <a:custGeom>
              <a:avLst/>
              <a:gdLst>
                <a:gd name="T0" fmla="*/ 0 w 79"/>
                <a:gd name="T1" fmla="*/ 28 h 28"/>
                <a:gd name="T2" fmla="*/ 79 w 79"/>
                <a:gd name="T3" fmla="*/ 28 h 28"/>
                <a:gd name="T4" fmla="*/ 79 w 79"/>
                <a:gd name="T5" fmla="*/ 0 h 28"/>
                <a:gd name="T6" fmla="*/ 46 w 79"/>
                <a:gd name="T7" fmla="*/ 0 h 28"/>
                <a:gd name="T8" fmla="*/ 15 w 79"/>
                <a:gd name="T9" fmla="*/ 10 h 28"/>
                <a:gd name="T10" fmla="*/ 0 w 79"/>
                <a:gd name="T11" fmla="*/ 28 h 28"/>
              </a:gdLst>
              <a:ahLst/>
              <a:cxnLst>
                <a:cxn ang="0">
                  <a:pos x="T0" y="T1"/>
                </a:cxn>
                <a:cxn ang="0">
                  <a:pos x="T2" y="T3"/>
                </a:cxn>
                <a:cxn ang="0">
                  <a:pos x="T4" y="T5"/>
                </a:cxn>
                <a:cxn ang="0">
                  <a:pos x="T6" y="T7"/>
                </a:cxn>
                <a:cxn ang="0">
                  <a:pos x="T8" y="T9"/>
                </a:cxn>
                <a:cxn ang="0">
                  <a:pos x="T10" y="T11"/>
                </a:cxn>
              </a:cxnLst>
              <a:rect l="0" t="0" r="r" b="b"/>
              <a:pathLst>
                <a:path w="79" h="28">
                  <a:moveTo>
                    <a:pt x="0" y="28"/>
                  </a:moveTo>
                  <a:cubicBezTo>
                    <a:pt x="79" y="28"/>
                    <a:pt x="79" y="28"/>
                    <a:pt x="79" y="28"/>
                  </a:cubicBezTo>
                  <a:cubicBezTo>
                    <a:pt x="79" y="0"/>
                    <a:pt x="79" y="0"/>
                    <a:pt x="79" y="0"/>
                  </a:cubicBezTo>
                  <a:cubicBezTo>
                    <a:pt x="46" y="0"/>
                    <a:pt x="46" y="0"/>
                    <a:pt x="46" y="0"/>
                  </a:cubicBezTo>
                  <a:cubicBezTo>
                    <a:pt x="15" y="10"/>
                    <a:pt x="15" y="10"/>
                    <a:pt x="15" y="10"/>
                  </a:cubicBezTo>
                  <a:cubicBezTo>
                    <a:pt x="6" y="12"/>
                    <a:pt x="0" y="19"/>
                    <a:pt x="0" y="28"/>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36">
              <a:extLst>
                <a:ext uri="{FF2B5EF4-FFF2-40B4-BE49-F238E27FC236}">
                  <a16:creationId xmlns:a16="http://schemas.microsoft.com/office/drawing/2014/main" id="{A3BF92DF-A7BA-4E81-8A8B-12BBD7E82F6F}"/>
                </a:ext>
              </a:extLst>
            </p:cNvPr>
            <p:cNvSpPr>
              <a:spLocks/>
            </p:cNvSpPr>
            <p:nvPr userDrawn="1"/>
          </p:nvSpPr>
          <p:spPr bwMode="auto">
            <a:xfrm>
              <a:off x="8046841" y="4316884"/>
              <a:ext cx="113417" cy="128540"/>
            </a:xfrm>
            <a:custGeom>
              <a:avLst/>
              <a:gdLst>
                <a:gd name="T0" fmla="*/ 44 w 45"/>
                <a:gd name="T1" fmla="*/ 16 h 51"/>
                <a:gd name="T2" fmla="*/ 45 w 45"/>
                <a:gd name="T3" fmla="*/ 36 h 51"/>
                <a:gd name="T4" fmla="*/ 19 w 45"/>
                <a:gd name="T5" fmla="*/ 51 h 51"/>
                <a:gd name="T6" fmla="*/ 4 w 45"/>
                <a:gd name="T7" fmla="*/ 26 h 51"/>
                <a:gd name="T8" fmla="*/ 9 w 45"/>
                <a:gd name="T9" fmla="*/ 5 h 51"/>
                <a:gd name="T10" fmla="*/ 30 w 45"/>
                <a:gd name="T11" fmla="*/ 10 h 51"/>
                <a:gd name="T12" fmla="*/ 36 w 45"/>
                <a:gd name="T13" fmla="*/ 19 h 51"/>
                <a:gd name="T14" fmla="*/ 37 w 45"/>
                <a:gd name="T15" fmla="*/ 16 h 51"/>
                <a:gd name="T16" fmla="*/ 40 w 45"/>
                <a:gd name="T17" fmla="*/ 13 h 51"/>
                <a:gd name="T18" fmla="*/ 40 w 45"/>
                <a:gd name="T19" fmla="*/ 13 h 51"/>
                <a:gd name="T20" fmla="*/ 44 w 45"/>
                <a:gd name="T21"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51">
                  <a:moveTo>
                    <a:pt x="44" y="16"/>
                  </a:moveTo>
                  <a:cubicBezTo>
                    <a:pt x="45" y="36"/>
                    <a:pt x="45" y="36"/>
                    <a:pt x="45" y="36"/>
                  </a:cubicBezTo>
                  <a:cubicBezTo>
                    <a:pt x="19" y="51"/>
                    <a:pt x="19" y="51"/>
                    <a:pt x="19" y="51"/>
                  </a:cubicBezTo>
                  <a:cubicBezTo>
                    <a:pt x="4" y="26"/>
                    <a:pt x="4" y="26"/>
                    <a:pt x="4" y="26"/>
                  </a:cubicBezTo>
                  <a:cubicBezTo>
                    <a:pt x="0" y="19"/>
                    <a:pt x="2" y="10"/>
                    <a:pt x="9" y="5"/>
                  </a:cubicBezTo>
                  <a:cubicBezTo>
                    <a:pt x="16" y="0"/>
                    <a:pt x="26" y="3"/>
                    <a:pt x="30" y="10"/>
                  </a:cubicBezTo>
                  <a:cubicBezTo>
                    <a:pt x="36" y="19"/>
                    <a:pt x="36" y="19"/>
                    <a:pt x="36" y="19"/>
                  </a:cubicBezTo>
                  <a:cubicBezTo>
                    <a:pt x="37" y="16"/>
                    <a:pt x="37" y="16"/>
                    <a:pt x="37" y="16"/>
                  </a:cubicBezTo>
                  <a:cubicBezTo>
                    <a:pt x="37" y="14"/>
                    <a:pt x="38" y="13"/>
                    <a:pt x="40" y="13"/>
                  </a:cubicBezTo>
                  <a:cubicBezTo>
                    <a:pt x="40" y="13"/>
                    <a:pt x="40" y="13"/>
                    <a:pt x="40" y="13"/>
                  </a:cubicBezTo>
                  <a:cubicBezTo>
                    <a:pt x="42" y="13"/>
                    <a:pt x="44" y="14"/>
                    <a:pt x="44" y="16"/>
                  </a:cubicBez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37">
              <a:extLst>
                <a:ext uri="{FF2B5EF4-FFF2-40B4-BE49-F238E27FC236}">
                  <a16:creationId xmlns:a16="http://schemas.microsoft.com/office/drawing/2014/main" id="{B1F3E41D-0F6C-457A-968C-57FC274E51A5}"/>
                </a:ext>
              </a:extLst>
            </p:cNvPr>
            <p:cNvSpPr>
              <a:spLocks noEditPoints="1"/>
            </p:cNvSpPr>
            <p:nvPr userDrawn="1"/>
          </p:nvSpPr>
          <p:spPr bwMode="auto">
            <a:xfrm>
              <a:off x="8094728" y="4289160"/>
              <a:ext cx="797702" cy="539363"/>
            </a:xfrm>
            <a:custGeom>
              <a:avLst/>
              <a:gdLst>
                <a:gd name="T0" fmla="*/ 0 w 317"/>
                <a:gd name="T1" fmla="*/ 62 h 214"/>
                <a:gd name="T2" fmla="*/ 0 w 317"/>
                <a:gd name="T3" fmla="*/ 62 h 214"/>
                <a:gd name="T4" fmla="*/ 57 w 317"/>
                <a:gd name="T5" fmla="*/ 156 h 214"/>
                <a:gd name="T6" fmla="*/ 59 w 317"/>
                <a:gd name="T7" fmla="*/ 159 h 214"/>
                <a:gd name="T8" fmla="*/ 63 w 317"/>
                <a:gd name="T9" fmla="*/ 162 h 214"/>
                <a:gd name="T10" fmla="*/ 62 w 317"/>
                <a:gd name="T11" fmla="*/ 164 h 214"/>
                <a:gd name="T12" fmla="*/ 68 w 317"/>
                <a:gd name="T13" fmla="*/ 168 h 214"/>
                <a:gd name="T14" fmla="*/ 69 w 317"/>
                <a:gd name="T15" fmla="*/ 169 h 214"/>
                <a:gd name="T16" fmla="*/ 70 w 317"/>
                <a:gd name="T17" fmla="*/ 169 h 214"/>
                <a:gd name="T18" fmla="*/ 94 w 317"/>
                <a:gd name="T19" fmla="*/ 160 h 214"/>
                <a:gd name="T20" fmla="*/ 97 w 317"/>
                <a:gd name="T21" fmla="*/ 153 h 214"/>
                <a:gd name="T22" fmla="*/ 121 w 317"/>
                <a:gd name="T23" fmla="*/ 83 h 214"/>
                <a:gd name="T24" fmla="*/ 116 w 317"/>
                <a:gd name="T25" fmla="*/ 214 h 214"/>
                <a:gd name="T26" fmla="*/ 262 w 317"/>
                <a:gd name="T27" fmla="*/ 213 h 214"/>
                <a:gd name="T28" fmla="*/ 260 w 317"/>
                <a:gd name="T29" fmla="*/ 175 h 214"/>
                <a:gd name="T30" fmla="*/ 298 w 317"/>
                <a:gd name="T31" fmla="*/ 175 h 214"/>
                <a:gd name="T32" fmla="*/ 302 w 317"/>
                <a:gd name="T33" fmla="*/ 175 h 214"/>
                <a:gd name="T34" fmla="*/ 302 w 317"/>
                <a:gd name="T35" fmla="*/ 175 h 214"/>
                <a:gd name="T36" fmla="*/ 316 w 317"/>
                <a:gd name="T37" fmla="*/ 158 h 214"/>
                <a:gd name="T38" fmla="*/ 314 w 317"/>
                <a:gd name="T39" fmla="*/ 153 h 214"/>
                <a:gd name="T40" fmla="*/ 313 w 317"/>
                <a:gd name="T41" fmla="*/ 149 h 214"/>
                <a:gd name="T42" fmla="*/ 281 w 317"/>
                <a:gd name="T43" fmla="*/ 54 h 214"/>
                <a:gd name="T44" fmla="*/ 259 w 317"/>
                <a:gd name="T45" fmla="*/ 31 h 214"/>
                <a:gd name="T46" fmla="*/ 222 w 317"/>
                <a:gd name="T47" fmla="*/ 16 h 214"/>
                <a:gd name="T48" fmla="*/ 222 w 317"/>
                <a:gd name="T49" fmla="*/ 16 h 214"/>
                <a:gd name="T50" fmla="*/ 222 w 317"/>
                <a:gd name="T51" fmla="*/ 0 h 214"/>
                <a:gd name="T52" fmla="*/ 156 w 317"/>
                <a:gd name="T53" fmla="*/ 0 h 214"/>
                <a:gd name="T54" fmla="*/ 156 w 317"/>
                <a:gd name="T55" fmla="*/ 16 h 214"/>
                <a:gd name="T56" fmla="*/ 119 w 317"/>
                <a:gd name="T57" fmla="*/ 31 h 214"/>
                <a:gd name="T58" fmla="*/ 97 w 317"/>
                <a:gd name="T59" fmla="*/ 54 h 214"/>
                <a:gd name="T60" fmla="*/ 73 w 317"/>
                <a:gd name="T61" fmla="*/ 126 h 214"/>
                <a:gd name="T62" fmla="*/ 69 w 317"/>
                <a:gd name="T63" fmla="*/ 119 h 214"/>
                <a:gd name="T64" fmla="*/ 26 w 317"/>
                <a:gd name="T65" fmla="*/ 47 h 214"/>
                <a:gd name="T66" fmla="*/ 26 w 317"/>
                <a:gd name="T67" fmla="*/ 47 h 214"/>
                <a:gd name="T68" fmla="*/ 26 w 317"/>
                <a:gd name="T69" fmla="*/ 47 h 214"/>
                <a:gd name="T70" fmla="*/ 0 w 317"/>
                <a:gd name="T71" fmla="*/ 62 h 214"/>
                <a:gd name="T72" fmla="*/ 259 w 317"/>
                <a:gd name="T73" fmla="*/ 150 h 214"/>
                <a:gd name="T74" fmla="*/ 257 w 317"/>
                <a:gd name="T75" fmla="*/ 83 h 214"/>
                <a:gd name="T76" fmla="*/ 280 w 317"/>
                <a:gd name="T77" fmla="*/ 150 h 214"/>
                <a:gd name="T78" fmla="*/ 259 w 317"/>
                <a:gd name="T79" fmla="*/ 15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7" h="214">
                  <a:moveTo>
                    <a:pt x="0" y="62"/>
                  </a:moveTo>
                  <a:cubicBezTo>
                    <a:pt x="0" y="62"/>
                    <a:pt x="0" y="62"/>
                    <a:pt x="0" y="62"/>
                  </a:cubicBezTo>
                  <a:cubicBezTo>
                    <a:pt x="57" y="156"/>
                    <a:pt x="57" y="156"/>
                    <a:pt x="57" y="156"/>
                  </a:cubicBezTo>
                  <a:cubicBezTo>
                    <a:pt x="58" y="157"/>
                    <a:pt x="59" y="158"/>
                    <a:pt x="59" y="159"/>
                  </a:cubicBezTo>
                  <a:cubicBezTo>
                    <a:pt x="63" y="162"/>
                    <a:pt x="63" y="162"/>
                    <a:pt x="63" y="162"/>
                  </a:cubicBezTo>
                  <a:cubicBezTo>
                    <a:pt x="62" y="164"/>
                    <a:pt x="62" y="164"/>
                    <a:pt x="62" y="164"/>
                  </a:cubicBezTo>
                  <a:cubicBezTo>
                    <a:pt x="64" y="166"/>
                    <a:pt x="66" y="167"/>
                    <a:pt x="68" y="168"/>
                  </a:cubicBezTo>
                  <a:cubicBezTo>
                    <a:pt x="69" y="169"/>
                    <a:pt x="69" y="169"/>
                    <a:pt x="69" y="169"/>
                  </a:cubicBezTo>
                  <a:cubicBezTo>
                    <a:pt x="69" y="169"/>
                    <a:pt x="70" y="169"/>
                    <a:pt x="70" y="169"/>
                  </a:cubicBezTo>
                  <a:cubicBezTo>
                    <a:pt x="79" y="172"/>
                    <a:pt x="88" y="169"/>
                    <a:pt x="94" y="160"/>
                  </a:cubicBezTo>
                  <a:cubicBezTo>
                    <a:pt x="95" y="157"/>
                    <a:pt x="96" y="155"/>
                    <a:pt x="97" y="153"/>
                  </a:cubicBezTo>
                  <a:cubicBezTo>
                    <a:pt x="121" y="83"/>
                    <a:pt x="121" y="83"/>
                    <a:pt x="121" y="83"/>
                  </a:cubicBezTo>
                  <a:cubicBezTo>
                    <a:pt x="116" y="214"/>
                    <a:pt x="116" y="214"/>
                    <a:pt x="116" y="214"/>
                  </a:cubicBezTo>
                  <a:cubicBezTo>
                    <a:pt x="262" y="213"/>
                    <a:pt x="262" y="213"/>
                    <a:pt x="262" y="213"/>
                  </a:cubicBezTo>
                  <a:cubicBezTo>
                    <a:pt x="260" y="175"/>
                    <a:pt x="260" y="175"/>
                    <a:pt x="260" y="175"/>
                  </a:cubicBezTo>
                  <a:cubicBezTo>
                    <a:pt x="298" y="175"/>
                    <a:pt x="298" y="175"/>
                    <a:pt x="298" y="175"/>
                  </a:cubicBezTo>
                  <a:cubicBezTo>
                    <a:pt x="300" y="175"/>
                    <a:pt x="301" y="175"/>
                    <a:pt x="302" y="175"/>
                  </a:cubicBezTo>
                  <a:cubicBezTo>
                    <a:pt x="302" y="175"/>
                    <a:pt x="302" y="175"/>
                    <a:pt x="302" y="175"/>
                  </a:cubicBezTo>
                  <a:cubicBezTo>
                    <a:pt x="311" y="174"/>
                    <a:pt x="317" y="167"/>
                    <a:pt x="316" y="158"/>
                  </a:cubicBezTo>
                  <a:cubicBezTo>
                    <a:pt x="314" y="153"/>
                    <a:pt x="314" y="153"/>
                    <a:pt x="314" y="153"/>
                  </a:cubicBezTo>
                  <a:cubicBezTo>
                    <a:pt x="314" y="151"/>
                    <a:pt x="313" y="150"/>
                    <a:pt x="313" y="149"/>
                  </a:cubicBezTo>
                  <a:cubicBezTo>
                    <a:pt x="281" y="54"/>
                    <a:pt x="281" y="54"/>
                    <a:pt x="281" y="54"/>
                  </a:cubicBezTo>
                  <a:cubicBezTo>
                    <a:pt x="277" y="44"/>
                    <a:pt x="269" y="35"/>
                    <a:pt x="259" y="31"/>
                  </a:cubicBezTo>
                  <a:cubicBezTo>
                    <a:pt x="222" y="16"/>
                    <a:pt x="222" y="16"/>
                    <a:pt x="222" y="16"/>
                  </a:cubicBezTo>
                  <a:cubicBezTo>
                    <a:pt x="222" y="16"/>
                    <a:pt x="222" y="16"/>
                    <a:pt x="222" y="16"/>
                  </a:cubicBezTo>
                  <a:cubicBezTo>
                    <a:pt x="222" y="0"/>
                    <a:pt x="222" y="0"/>
                    <a:pt x="222" y="0"/>
                  </a:cubicBezTo>
                  <a:cubicBezTo>
                    <a:pt x="156" y="0"/>
                    <a:pt x="156" y="0"/>
                    <a:pt x="156" y="0"/>
                  </a:cubicBezTo>
                  <a:cubicBezTo>
                    <a:pt x="156" y="16"/>
                    <a:pt x="156" y="16"/>
                    <a:pt x="156" y="16"/>
                  </a:cubicBezTo>
                  <a:cubicBezTo>
                    <a:pt x="119" y="31"/>
                    <a:pt x="119" y="31"/>
                    <a:pt x="119" y="31"/>
                  </a:cubicBezTo>
                  <a:cubicBezTo>
                    <a:pt x="108" y="35"/>
                    <a:pt x="101" y="44"/>
                    <a:pt x="97" y="54"/>
                  </a:cubicBezTo>
                  <a:cubicBezTo>
                    <a:pt x="73" y="126"/>
                    <a:pt x="73" y="126"/>
                    <a:pt x="73" y="126"/>
                  </a:cubicBezTo>
                  <a:cubicBezTo>
                    <a:pt x="71" y="124"/>
                    <a:pt x="70" y="122"/>
                    <a:pt x="69" y="119"/>
                  </a:cubicBezTo>
                  <a:cubicBezTo>
                    <a:pt x="26" y="47"/>
                    <a:pt x="26" y="47"/>
                    <a:pt x="26" y="47"/>
                  </a:cubicBezTo>
                  <a:cubicBezTo>
                    <a:pt x="26" y="47"/>
                    <a:pt x="26" y="47"/>
                    <a:pt x="26" y="47"/>
                  </a:cubicBezTo>
                  <a:cubicBezTo>
                    <a:pt x="26" y="47"/>
                    <a:pt x="26" y="47"/>
                    <a:pt x="26" y="47"/>
                  </a:cubicBezTo>
                  <a:lnTo>
                    <a:pt x="0" y="62"/>
                  </a:lnTo>
                  <a:close/>
                  <a:moveTo>
                    <a:pt x="259" y="150"/>
                  </a:moveTo>
                  <a:cubicBezTo>
                    <a:pt x="257" y="83"/>
                    <a:pt x="257" y="83"/>
                    <a:pt x="257" y="83"/>
                  </a:cubicBezTo>
                  <a:cubicBezTo>
                    <a:pt x="280" y="150"/>
                    <a:pt x="280" y="150"/>
                    <a:pt x="280" y="150"/>
                  </a:cubicBezTo>
                  <a:lnTo>
                    <a:pt x="259" y="150"/>
                  </a:ln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38">
              <a:extLst>
                <a:ext uri="{FF2B5EF4-FFF2-40B4-BE49-F238E27FC236}">
                  <a16:creationId xmlns:a16="http://schemas.microsoft.com/office/drawing/2014/main" id="{085499A1-C14D-4ADC-A14A-55C504D4C4AA}"/>
                </a:ext>
              </a:extLst>
            </p:cNvPr>
            <p:cNvSpPr>
              <a:spLocks/>
            </p:cNvSpPr>
            <p:nvPr userDrawn="1"/>
          </p:nvSpPr>
          <p:spPr bwMode="auto">
            <a:xfrm>
              <a:off x="8446322" y="4964624"/>
              <a:ext cx="239437" cy="88214"/>
            </a:xfrm>
            <a:custGeom>
              <a:avLst/>
              <a:gdLst>
                <a:gd name="T0" fmla="*/ 0 w 95"/>
                <a:gd name="T1" fmla="*/ 26 h 35"/>
                <a:gd name="T2" fmla="*/ 0 w 95"/>
                <a:gd name="T3" fmla="*/ 9 h 35"/>
                <a:gd name="T4" fmla="*/ 8 w 95"/>
                <a:gd name="T5" fmla="*/ 0 h 35"/>
                <a:gd name="T6" fmla="*/ 87 w 95"/>
                <a:gd name="T7" fmla="*/ 0 h 35"/>
                <a:gd name="T8" fmla="*/ 95 w 95"/>
                <a:gd name="T9" fmla="*/ 9 h 35"/>
                <a:gd name="T10" fmla="*/ 95 w 95"/>
                <a:gd name="T11" fmla="*/ 26 h 35"/>
                <a:gd name="T12" fmla="*/ 87 w 95"/>
                <a:gd name="T13" fmla="*/ 35 h 35"/>
                <a:gd name="T14" fmla="*/ 8 w 95"/>
                <a:gd name="T15" fmla="*/ 35 h 35"/>
                <a:gd name="T16" fmla="*/ 0 w 95"/>
                <a:gd name="T17"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35">
                  <a:moveTo>
                    <a:pt x="0" y="26"/>
                  </a:moveTo>
                  <a:cubicBezTo>
                    <a:pt x="0" y="9"/>
                    <a:pt x="0" y="9"/>
                    <a:pt x="0" y="9"/>
                  </a:cubicBezTo>
                  <a:cubicBezTo>
                    <a:pt x="0" y="4"/>
                    <a:pt x="4" y="0"/>
                    <a:pt x="8" y="0"/>
                  </a:cubicBezTo>
                  <a:cubicBezTo>
                    <a:pt x="87" y="0"/>
                    <a:pt x="87" y="0"/>
                    <a:pt x="87" y="0"/>
                  </a:cubicBezTo>
                  <a:cubicBezTo>
                    <a:pt x="91" y="0"/>
                    <a:pt x="95" y="4"/>
                    <a:pt x="95" y="9"/>
                  </a:cubicBezTo>
                  <a:cubicBezTo>
                    <a:pt x="95" y="26"/>
                    <a:pt x="95" y="26"/>
                    <a:pt x="95" y="26"/>
                  </a:cubicBezTo>
                  <a:cubicBezTo>
                    <a:pt x="95" y="31"/>
                    <a:pt x="91" y="35"/>
                    <a:pt x="87" y="35"/>
                  </a:cubicBezTo>
                  <a:cubicBezTo>
                    <a:pt x="8" y="35"/>
                    <a:pt x="8" y="35"/>
                    <a:pt x="8" y="35"/>
                  </a:cubicBezTo>
                  <a:cubicBezTo>
                    <a:pt x="4" y="35"/>
                    <a:pt x="0" y="31"/>
                    <a:pt x="0" y="26"/>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Rectangle 39">
              <a:extLst>
                <a:ext uri="{FF2B5EF4-FFF2-40B4-BE49-F238E27FC236}">
                  <a16:creationId xmlns:a16="http://schemas.microsoft.com/office/drawing/2014/main" id="{EFEAD519-5392-433A-8BE7-62710D6549FC}"/>
                </a:ext>
              </a:extLst>
            </p:cNvPr>
            <p:cNvSpPr>
              <a:spLocks noChangeArrowheads="1"/>
            </p:cNvSpPr>
            <p:nvPr userDrawn="1"/>
          </p:nvSpPr>
          <p:spPr bwMode="auto">
            <a:xfrm>
              <a:off x="8544617" y="5052837"/>
              <a:ext cx="42847" cy="380578"/>
            </a:xfrm>
            <a:prstGeom prst="rect">
              <a:avLst/>
            </a:prstGeom>
            <a:solidFill>
              <a:srgbClr val="F5A1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40">
              <a:extLst>
                <a:ext uri="{FF2B5EF4-FFF2-40B4-BE49-F238E27FC236}">
                  <a16:creationId xmlns:a16="http://schemas.microsoft.com/office/drawing/2014/main" id="{CEEB221A-7259-4BE0-B03F-8BDE4CBC1237}"/>
                </a:ext>
              </a:extLst>
            </p:cNvPr>
            <p:cNvSpPr>
              <a:spLocks/>
            </p:cNvSpPr>
            <p:nvPr userDrawn="1"/>
          </p:nvSpPr>
          <p:spPr bwMode="auto">
            <a:xfrm>
              <a:off x="8544617" y="5052837"/>
              <a:ext cx="42847" cy="380578"/>
            </a:xfrm>
            <a:custGeom>
              <a:avLst/>
              <a:gdLst>
                <a:gd name="T0" fmla="*/ 0 w 34"/>
                <a:gd name="T1" fmla="*/ 302 h 302"/>
                <a:gd name="T2" fmla="*/ 0 w 34"/>
                <a:gd name="T3" fmla="*/ 0 h 302"/>
                <a:gd name="T4" fmla="*/ 34 w 34"/>
                <a:gd name="T5" fmla="*/ 0 h 302"/>
                <a:gd name="T6" fmla="*/ 34 w 34"/>
                <a:gd name="T7" fmla="*/ 302 h 302"/>
              </a:gdLst>
              <a:ahLst/>
              <a:cxnLst>
                <a:cxn ang="0">
                  <a:pos x="T0" y="T1"/>
                </a:cxn>
                <a:cxn ang="0">
                  <a:pos x="T2" y="T3"/>
                </a:cxn>
                <a:cxn ang="0">
                  <a:pos x="T4" y="T5"/>
                </a:cxn>
                <a:cxn ang="0">
                  <a:pos x="T6" y="T7"/>
                </a:cxn>
              </a:cxnLst>
              <a:rect l="0" t="0" r="r" b="b"/>
              <a:pathLst>
                <a:path w="34" h="302">
                  <a:moveTo>
                    <a:pt x="0" y="302"/>
                  </a:moveTo>
                  <a:lnTo>
                    <a:pt x="0" y="0"/>
                  </a:lnTo>
                  <a:lnTo>
                    <a:pt x="34" y="0"/>
                  </a:lnTo>
                  <a:lnTo>
                    <a:pt x="34" y="3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41">
              <a:extLst>
                <a:ext uri="{FF2B5EF4-FFF2-40B4-BE49-F238E27FC236}">
                  <a16:creationId xmlns:a16="http://schemas.microsoft.com/office/drawing/2014/main" id="{3C78E142-A26E-497B-A55A-60C144B93204}"/>
                </a:ext>
              </a:extLst>
            </p:cNvPr>
            <p:cNvSpPr>
              <a:spLocks/>
            </p:cNvSpPr>
            <p:nvPr userDrawn="1"/>
          </p:nvSpPr>
          <p:spPr bwMode="auto">
            <a:xfrm>
              <a:off x="8428679" y="5433416"/>
              <a:ext cx="274722" cy="55449"/>
            </a:xfrm>
            <a:custGeom>
              <a:avLst/>
              <a:gdLst>
                <a:gd name="T0" fmla="*/ 0 w 109"/>
                <a:gd name="T1" fmla="*/ 22 h 22"/>
                <a:gd name="T2" fmla="*/ 11 w 109"/>
                <a:gd name="T3" fmla="*/ 9 h 22"/>
                <a:gd name="T4" fmla="*/ 46 w 109"/>
                <a:gd name="T5" fmla="*/ 0 h 22"/>
                <a:gd name="T6" fmla="*/ 63 w 109"/>
                <a:gd name="T7" fmla="*/ 0 h 22"/>
                <a:gd name="T8" fmla="*/ 98 w 109"/>
                <a:gd name="T9" fmla="*/ 9 h 22"/>
                <a:gd name="T10" fmla="*/ 109 w 109"/>
                <a:gd name="T11" fmla="*/ 22 h 22"/>
                <a:gd name="T12" fmla="*/ 109 w 109"/>
                <a:gd name="T13" fmla="*/ 22 h 22"/>
                <a:gd name="T14" fmla="*/ 0 w 109"/>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22">
                  <a:moveTo>
                    <a:pt x="0" y="22"/>
                  </a:moveTo>
                  <a:cubicBezTo>
                    <a:pt x="0" y="16"/>
                    <a:pt x="5" y="10"/>
                    <a:pt x="11" y="9"/>
                  </a:cubicBezTo>
                  <a:cubicBezTo>
                    <a:pt x="46" y="0"/>
                    <a:pt x="46" y="0"/>
                    <a:pt x="46" y="0"/>
                  </a:cubicBezTo>
                  <a:cubicBezTo>
                    <a:pt x="63" y="0"/>
                    <a:pt x="63" y="0"/>
                    <a:pt x="63" y="0"/>
                  </a:cubicBezTo>
                  <a:cubicBezTo>
                    <a:pt x="98" y="9"/>
                    <a:pt x="98" y="9"/>
                    <a:pt x="98" y="9"/>
                  </a:cubicBezTo>
                  <a:cubicBezTo>
                    <a:pt x="104" y="10"/>
                    <a:pt x="109" y="16"/>
                    <a:pt x="109" y="22"/>
                  </a:cubicBezTo>
                  <a:cubicBezTo>
                    <a:pt x="109" y="22"/>
                    <a:pt x="109" y="22"/>
                    <a:pt x="109" y="22"/>
                  </a:cubicBezTo>
                  <a:cubicBezTo>
                    <a:pt x="0" y="22"/>
                    <a:pt x="0" y="22"/>
                    <a:pt x="0" y="22"/>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42">
              <a:extLst>
                <a:ext uri="{FF2B5EF4-FFF2-40B4-BE49-F238E27FC236}">
                  <a16:creationId xmlns:a16="http://schemas.microsoft.com/office/drawing/2014/main" id="{E10B74D2-FFB7-45F1-9EF6-D093ED26BE3E}"/>
                </a:ext>
              </a:extLst>
            </p:cNvPr>
            <p:cNvSpPr>
              <a:spLocks/>
            </p:cNvSpPr>
            <p:nvPr userDrawn="1"/>
          </p:nvSpPr>
          <p:spPr bwMode="auto">
            <a:xfrm>
              <a:off x="8332905" y="3888419"/>
              <a:ext cx="375538" cy="337732"/>
            </a:xfrm>
            <a:custGeom>
              <a:avLst/>
              <a:gdLst>
                <a:gd name="T0" fmla="*/ 60 w 149"/>
                <a:gd name="T1" fmla="*/ 72 h 134"/>
                <a:gd name="T2" fmla="*/ 70 w 149"/>
                <a:gd name="T3" fmla="*/ 111 h 134"/>
                <a:gd name="T4" fmla="*/ 73 w 149"/>
                <a:gd name="T5" fmla="*/ 111 h 134"/>
                <a:gd name="T6" fmla="*/ 80 w 149"/>
                <a:gd name="T7" fmla="*/ 111 h 134"/>
                <a:gd name="T8" fmla="*/ 80 w 149"/>
                <a:gd name="T9" fmla="*/ 98 h 134"/>
                <a:gd name="T10" fmla="*/ 88 w 149"/>
                <a:gd name="T11" fmla="*/ 97 h 134"/>
                <a:gd name="T12" fmla="*/ 96 w 149"/>
                <a:gd name="T13" fmla="*/ 105 h 134"/>
                <a:gd name="T14" fmla="*/ 91 w 149"/>
                <a:gd name="T15" fmla="*/ 119 h 134"/>
                <a:gd name="T16" fmla="*/ 114 w 149"/>
                <a:gd name="T17" fmla="*/ 134 h 134"/>
                <a:gd name="T18" fmla="*/ 124 w 149"/>
                <a:gd name="T19" fmla="*/ 124 h 134"/>
                <a:gd name="T20" fmla="*/ 124 w 149"/>
                <a:gd name="T21" fmla="*/ 111 h 134"/>
                <a:gd name="T22" fmla="*/ 131 w 149"/>
                <a:gd name="T23" fmla="*/ 75 h 134"/>
                <a:gd name="T24" fmla="*/ 139 w 149"/>
                <a:gd name="T25" fmla="*/ 52 h 134"/>
                <a:gd name="T26" fmla="*/ 103 w 149"/>
                <a:gd name="T27" fmla="*/ 0 h 134"/>
                <a:gd name="T28" fmla="*/ 46 w 149"/>
                <a:gd name="T29" fmla="*/ 0 h 134"/>
                <a:gd name="T30" fmla="*/ 11 w 149"/>
                <a:gd name="T31" fmla="*/ 53 h 134"/>
                <a:gd name="T32" fmla="*/ 12 w 149"/>
                <a:gd name="T33" fmla="*/ 56 h 134"/>
                <a:gd name="T34" fmla="*/ 35 w 149"/>
                <a:gd name="T35" fmla="*/ 72 h 134"/>
                <a:gd name="T36" fmla="*/ 60 w 149"/>
                <a:gd name="T37" fmla="*/ 7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34">
                  <a:moveTo>
                    <a:pt x="60" y="72"/>
                  </a:moveTo>
                  <a:cubicBezTo>
                    <a:pt x="70" y="111"/>
                    <a:pt x="70" y="111"/>
                    <a:pt x="70" y="111"/>
                  </a:cubicBezTo>
                  <a:cubicBezTo>
                    <a:pt x="73" y="111"/>
                    <a:pt x="73" y="111"/>
                    <a:pt x="73" y="111"/>
                  </a:cubicBezTo>
                  <a:cubicBezTo>
                    <a:pt x="80" y="111"/>
                    <a:pt x="80" y="111"/>
                    <a:pt x="80" y="111"/>
                  </a:cubicBezTo>
                  <a:cubicBezTo>
                    <a:pt x="80" y="98"/>
                    <a:pt x="80" y="98"/>
                    <a:pt x="80" y="98"/>
                  </a:cubicBezTo>
                  <a:cubicBezTo>
                    <a:pt x="82" y="96"/>
                    <a:pt x="85" y="96"/>
                    <a:pt x="88" y="97"/>
                  </a:cubicBezTo>
                  <a:cubicBezTo>
                    <a:pt x="92" y="98"/>
                    <a:pt x="95" y="101"/>
                    <a:pt x="96" y="105"/>
                  </a:cubicBezTo>
                  <a:cubicBezTo>
                    <a:pt x="98" y="111"/>
                    <a:pt x="95" y="116"/>
                    <a:pt x="91" y="119"/>
                  </a:cubicBezTo>
                  <a:cubicBezTo>
                    <a:pt x="114" y="134"/>
                    <a:pt x="114" y="134"/>
                    <a:pt x="114" y="134"/>
                  </a:cubicBezTo>
                  <a:cubicBezTo>
                    <a:pt x="120" y="134"/>
                    <a:pt x="124" y="130"/>
                    <a:pt x="124" y="124"/>
                  </a:cubicBezTo>
                  <a:cubicBezTo>
                    <a:pt x="124" y="111"/>
                    <a:pt x="124" y="111"/>
                    <a:pt x="124" y="111"/>
                  </a:cubicBezTo>
                  <a:cubicBezTo>
                    <a:pt x="124" y="99"/>
                    <a:pt x="126" y="87"/>
                    <a:pt x="131" y="75"/>
                  </a:cubicBezTo>
                  <a:cubicBezTo>
                    <a:pt x="139" y="52"/>
                    <a:pt x="139" y="52"/>
                    <a:pt x="139" y="52"/>
                  </a:cubicBezTo>
                  <a:cubicBezTo>
                    <a:pt x="149" y="26"/>
                    <a:pt x="130" y="0"/>
                    <a:pt x="103" y="0"/>
                  </a:cubicBezTo>
                  <a:cubicBezTo>
                    <a:pt x="46" y="0"/>
                    <a:pt x="46" y="0"/>
                    <a:pt x="46" y="0"/>
                  </a:cubicBezTo>
                  <a:cubicBezTo>
                    <a:pt x="19" y="0"/>
                    <a:pt x="0" y="27"/>
                    <a:pt x="11" y="53"/>
                  </a:cubicBezTo>
                  <a:cubicBezTo>
                    <a:pt x="12" y="56"/>
                    <a:pt x="12" y="56"/>
                    <a:pt x="12" y="56"/>
                  </a:cubicBezTo>
                  <a:cubicBezTo>
                    <a:pt x="16" y="66"/>
                    <a:pt x="25" y="72"/>
                    <a:pt x="35" y="72"/>
                  </a:cubicBezTo>
                  <a:lnTo>
                    <a:pt x="60" y="72"/>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43">
              <a:extLst>
                <a:ext uri="{FF2B5EF4-FFF2-40B4-BE49-F238E27FC236}">
                  <a16:creationId xmlns:a16="http://schemas.microsoft.com/office/drawing/2014/main" id="{B0929CB8-FB90-4119-B7D4-05954232CD41}"/>
                </a:ext>
              </a:extLst>
            </p:cNvPr>
            <p:cNvSpPr>
              <a:spLocks noEditPoints="1"/>
            </p:cNvSpPr>
            <p:nvPr userDrawn="1"/>
          </p:nvSpPr>
          <p:spPr bwMode="auto">
            <a:xfrm>
              <a:off x="8046841" y="4067366"/>
              <a:ext cx="845590" cy="1421498"/>
            </a:xfrm>
            <a:custGeom>
              <a:avLst/>
              <a:gdLst>
                <a:gd name="T0" fmla="*/ 126 w 336"/>
                <a:gd name="T1" fmla="*/ 321 h 564"/>
                <a:gd name="T2" fmla="*/ 175 w 336"/>
                <a:gd name="T3" fmla="*/ 535 h 564"/>
                <a:gd name="T4" fmla="*/ 103 w 336"/>
                <a:gd name="T5" fmla="*/ 561 h 564"/>
                <a:gd name="T6" fmla="*/ 152 w 336"/>
                <a:gd name="T7" fmla="*/ 564 h 564"/>
                <a:gd name="T8" fmla="*/ 177 w 336"/>
                <a:gd name="T9" fmla="*/ 534 h 564"/>
                <a:gd name="T10" fmla="*/ 117 w 336"/>
                <a:gd name="T11" fmla="*/ 543 h 564"/>
                <a:gd name="T12" fmla="*/ 103 w 336"/>
                <a:gd name="T13" fmla="*/ 561 h 564"/>
                <a:gd name="T14" fmla="*/ 228 w 336"/>
                <a:gd name="T15" fmla="*/ 60 h 564"/>
                <a:gd name="T16" fmla="*/ 44 w 336"/>
                <a:gd name="T17" fmla="*/ 115 h 564"/>
                <a:gd name="T18" fmla="*/ 40 w 336"/>
                <a:gd name="T19" fmla="*/ 112 h 564"/>
                <a:gd name="T20" fmla="*/ 36 w 336"/>
                <a:gd name="T21" fmla="*/ 118 h 564"/>
                <a:gd name="T22" fmla="*/ 9 w 336"/>
                <a:gd name="T23" fmla="*/ 104 h 564"/>
                <a:gd name="T24" fmla="*/ 19 w 336"/>
                <a:gd name="T25" fmla="*/ 150 h 564"/>
                <a:gd name="T26" fmla="*/ 116 w 336"/>
                <a:gd name="T27" fmla="*/ 241 h 564"/>
                <a:gd name="T28" fmla="*/ 135 w 336"/>
                <a:gd name="T29" fmla="*/ 302 h 564"/>
                <a:gd name="T30" fmla="*/ 276 w 336"/>
                <a:gd name="T31" fmla="*/ 171 h 564"/>
                <a:gd name="T32" fmla="*/ 279 w 336"/>
                <a:gd name="T33" fmla="*/ 263 h 564"/>
                <a:gd name="T34" fmla="*/ 332 w 336"/>
                <a:gd name="T35" fmla="*/ 257 h 564"/>
                <a:gd name="T36" fmla="*/ 333 w 336"/>
                <a:gd name="T37" fmla="*/ 241 h 564"/>
                <a:gd name="T38" fmla="*/ 300 w 336"/>
                <a:gd name="T39" fmla="*/ 142 h 564"/>
                <a:gd name="T40" fmla="*/ 241 w 336"/>
                <a:gd name="T41" fmla="*/ 104 h 564"/>
                <a:gd name="T42" fmla="*/ 175 w 336"/>
                <a:gd name="T43" fmla="*/ 88 h 564"/>
                <a:gd name="T44" fmla="*/ 162 w 336"/>
                <a:gd name="T45" fmla="*/ 530 h 564"/>
                <a:gd name="T46" fmla="*/ 146 w 336"/>
                <a:gd name="T47" fmla="*/ 530 h 564"/>
                <a:gd name="T48" fmla="*/ 220 w 336"/>
                <a:gd name="T49" fmla="*/ 530 h 564"/>
                <a:gd name="T50" fmla="*/ 137 w 336"/>
                <a:gd name="T51" fmla="*/ 316 h 564"/>
                <a:gd name="T52" fmla="*/ 175 w 336"/>
                <a:gd name="T53" fmla="*/ 104 h 564"/>
                <a:gd name="T54" fmla="*/ 45 w 336"/>
                <a:gd name="T55" fmla="*/ 135 h 564"/>
                <a:gd name="T56" fmla="*/ 93 w 336"/>
                <a:gd name="T57" fmla="*/ 209 h 564"/>
                <a:gd name="T58" fmla="*/ 138 w 336"/>
                <a:gd name="T59" fmla="*/ 119 h 564"/>
                <a:gd name="T60" fmla="*/ 153 w 336"/>
                <a:gd name="T61" fmla="*/ 13 h 564"/>
                <a:gd name="T62" fmla="*/ 154 w 336"/>
                <a:gd name="T63" fmla="*/ 42 h 564"/>
                <a:gd name="T64" fmla="*/ 201 w 336"/>
                <a:gd name="T65" fmla="*/ 77 h 564"/>
                <a:gd name="T66" fmla="*/ 135 w 336"/>
                <a:gd name="T67" fmla="*/ 302 h 564"/>
                <a:gd name="T68" fmla="*/ 163 w 336"/>
                <a:gd name="T69" fmla="*/ 356 h 564"/>
                <a:gd name="T70" fmla="*/ 281 w 336"/>
                <a:gd name="T71" fmla="*/ 329 h 564"/>
                <a:gd name="T72" fmla="*/ 254 w 336"/>
                <a:gd name="T73" fmla="*/ 382 h 564"/>
                <a:gd name="T74" fmla="*/ 246 w 336"/>
                <a:gd name="T75" fmla="*/ 356 h 564"/>
                <a:gd name="T76" fmla="*/ 159 w 336"/>
                <a:gd name="T77" fmla="*/ 365 h 564"/>
                <a:gd name="T78" fmla="*/ 167 w 336"/>
                <a:gd name="T79" fmla="*/ 391 h 564"/>
                <a:gd name="T80" fmla="*/ 254 w 336"/>
                <a:gd name="T81" fmla="*/ 382 h 564"/>
                <a:gd name="T82" fmla="*/ 215 w 336"/>
                <a:gd name="T83" fmla="*/ 425 h 564"/>
                <a:gd name="T84" fmla="*/ 198 w 336"/>
                <a:gd name="T85" fmla="*/ 542 h 564"/>
                <a:gd name="T86" fmla="*/ 261 w 336"/>
                <a:gd name="T87" fmla="*/ 564 h 564"/>
                <a:gd name="T88" fmla="*/ 250 w 336"/>
                <a:gd name="T89" fmla="*/ 551 h 564"/>
                <a:gd name="T90" fmla="*/ 198 w 336"/>
                <a:gd name="T91" fmla="*/ 542 h 564"/>
                <a:gd name="T92" fmla="*/ 152 w 336"/>
                <a:gd name="T93" fmla="*/ 564 h 564"/>
                <a:gd name="T94" fmla="*/ 297 w 336"/>
                <a:gd name="T95" fmla="*/ 235 h 564"/>
                <a:gd name="T96" fmla="*/ 177 w 336"/>
                <a:gd name="T97" fmla="*/ 53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6" h="564">
                  <a:moveTo>
                    <a:pt x="135" y="304"/>
                  </a:moveTo>
                  <a:cubicBezTo>
                    <a:pt x="129" y="307"/>
                    <a:pt x="126" y="314"/>
                    <a:pt x="126" y="321"/>
                  </a:cubicBezTo>
                  <a:cubicBezTo>
                    <a:pt x="126" y="321"/>
                    <a:pt x="141" y="474"/>
                    <a:pt x="146" y="535"/>
                  </a:cubicBezTo>
                  <a:cubicBezTo>
                    <a:pt x="156" y="535"/>
                    <a:pt x="175" y="535"/>
                    <a:pt x="175" y="535"/>
                  </a:cubicBezTo>
                  <a:cubicBezTo>
                    <a:pt x="175" y="391"/>
                    <a:pt x="175" y="391"/>
                    <a:pt x="175" y="391"/>
                  </a:cubicBezTo>
                  <a:moveTo>
                    <a:pt x="103" y="561"/>
                  </a:moveTo>
                  <a:cubicBezTo>
                    <a:pt x="103" y="564"/>
                    <a:pt x="103" y="564"/>
                    <a:pt x="103" y="564"/>
                  </a:cubicBezTo>
                  <a:cubicBezTo>
                    <a:pt x="152" y="564"/>
                    <a:pt x="152" y="564"/>
                    <a:pt x="152" y="564"/>
                  </a:cubicBezTo>
                  <a:moveTo>
                    <a:pt x="177" y="547"/>
                  </a:moveTo>
                  <a:cubicBezTo>
                    <a:pt x="177" y="534"/>
                    <a:pt x="177" y="534"/>
                    <a:pt x="177" y="534"/>
                  </a:cubicBezTo>
                  <a:cubicBezTo>
                    <a:pt x="147" y="534"/>
                    <a:pt x="147" y="534"/>
                    <a:pt x="147" y="534"/>
                  </a:cubicBezTo>
                  <a:cubicBezTo>
                    <a:pt x="117" y="543"/>
                    <a:pt x="117" y="543"/>
                    <a:pt x="117" y="543"/>
                  </a:cubicBezTo>
                  <a:cubicBezTo>
                    <a:pt x="109" y="545"/>
                    <a:pt x="103" y="552"/>
                    <a:pt x="103" y="561"/>
                  </a:cubicBezTo>
                  <a:cubicBezTo>
                    <a:pt x="103" y="561"/>
                    <a:pt x="103" y="561"/>
                    <a:pt x="103" y="561"/>
                  </a:cubicBezTo>
                  <a:moveTo>
                    <a:pt x="228" y="88"/>
                  </a:moveTo>
                  <a:cubicBezTo>
                    <a:pt x="228" y="60"/>
                    <a:pt x="228" y="60"/>
                    <a:pt x="228" y="60"/>
                  </a:cubicBezTo>
                  <a:moveTo>
                    <a:pt x="45" y="135"/>
                  </a:moveTo>
                  <a:cubicBezTo>
                    <a:pt x="44" y="115"/>
                    <a:pt x="44" y="115"/>
                    <a:pt x="44" y="115"/>
                  </a:cubicBezTo>
                  <a:cubicBezTo>
                    <a:pt x="44" y="113"/>
                    <a:pt x="42" y="112"/>
                    <a:pt x="40" y="112"/>
                  </a:cubicBezTo>
                  <a:cubicBezTo>
                    <a:pt x="40" y="112"/>
                    <a:pt x="40" y="112"/>
                    <a:pt x="40" y="112"/>
                  </a:cubicBezTo>
                  <a:cubicBezTo>
                    <a:pt x="38" y="112"/>
                    <a:pt x="37" y="113"/>
                    <a:pt x="37" y="115"/>
                  </a:cubicBezTo>
                  <a:cubicBezTo>
                    <a:pt x="36" y="118"/>
                    <a:pt x="36" y="118"/>
                    <a:pt x="36" y="118"/>
                  </a:cubicBezTo>
                  <a:cubicBezTo>
                    <a:pt x="30" y="109"/>
                    <a:pt x="30" y="109"/>
                    <a:pt x="30" y="109"/>
                  </a:cubicBezTo>
                  <a:cubicBezTo>
                    <a:pt x="26" y="102"/>
                    <a:pt x="16" y="99"/>
                    <a:pt x="9" y="104"/>
                  </a:cubicBezTo>
                  <a:cubicBezTo>
                    <a:pt x="2" y="109"/>
                    <a:pt x="0" y="118"/>
                    <a:pt x="4" y="125"/>
                  </a:cubicBezTo>
                  <a:cubicBezTo>
                    <a:pt x="19" y="150"/>
                    <a:pt x="19" y="150"/>
                    <a:pt x="19" y="150"/>
                  </a:cubicBezTo>
                  <a:cubicBezTo>
                    <a:pt x="78" y="247"/>
                    <a:pt x="78" y="247"/>
                    <a:pt x="78" y="247"/>
                  </a:cubicBezTo>
                  <a:cubicBezTo>
                    <a:pt x="99" y="276"/>
                    <a:pt x="116" y="241"/>
                    <a:pt x="116" y="241"/>
                  </a:cubicBezTo>
                  <a:cubicBezTo>
                    <a:pt x="140" y="171"/>
                    <a:pt x="140" y="171"/>
                    <a:pt x="140" y="171"/>
                  </a:cubicBezTo>
                  <a:cubicBezTo>
                    <a:pt x="135" y="302"/>
                    <a:pt x="135" y="302"/>
                    <a:pt x="135" y="302"/>
                  </a:cubicBezTo>
                  <a:moveTo>
                    <a:pt x="281" y="301"/>
                  </a:moveTo>
                  <a:cubicBezTo>
                    <a:pt x="276" y="171"/>
                    <a:pt x="276" y="171"/>
                    <a:pt x="276" y="171"/>
                  </a:cubicBezTo>
                  <a:cubicBezTo>
                    <a:pt x="302" y="246"/>
                    <a:pt x="302" y="246"/>
                    <a:pt x="302" y="246"/>
                  </a:cubicBezTo>
                  <a:moveTo>
                    <a:pt x="279" y="263"/>
                  </a:moveTo>
                  <a:cubicBezTo>
                    <a:pt x="321" y="263"/>
                    <a:pt x="321" y="263"/>
                    <a:pt x="321" y="263"/>
                  </a:cubicBezTo>
                  <a:cubicBezTo>
                    <a:pt x="325" y="263"/>
                    <a:pt x="329" y="261"/>
                    <a:pt x="332" y="257"/>
                  </a:cubicBezTo>
                  <a:cubicBezTo>
                    <a:pt x="336" y="252"/>
                    <a:pt x="335" y="246"/>
                    <a:pt x="335" y="246"/>
                  </a:cubicBezTo>
                  <a:cubicBezTo>
                    <a:pt x="333" y="241"/>
                    <a:pt x="333" y="241"/>
                    <a:pt x="333" y="241"/>
                  </a:cubicBezTo>
                  <a:cubicBezTo>
                    <a:pt x="332" y="237"/>
                    <a:pt x="332" y="237"/>
                    <a:pt x="332" y="237"/>
                  </a:cubicBezTo>
                  <a:cubicBezTo>
                    <a:pt x="300" y="142"/>
                    <a:pt x="300" y="142"/>
                    <a:pt x="300" y="142"/>
                  </a:cubicBezTo>
                  <a:cubicBezTo>
                    <a:pt x="296" y="132"/>
                    <a:pt x="288" y="123"/>
                    <a:pt x="278" y="119"/>
                  </a:cubicBezTo>
                  <a:cubicBezTo>
                    <a:pt x="241" y="104"/>
                    <a:pt x="241" y="104"/>
                    <a:pt x="241" y="104"/>
                  </a:cubicBezTo>
                  <a:cubicBezTo>
                    <a:pt x="240" y="88"/>
                    <a:pt x="240" y="88"/>
                    <a:pt x="240" y="88"/>
                  </a:cubicBezTo>
                  <a:cubicBezTo>
                    <a:pt x="175" y="88"/>
                    <a:pt x="175" y="88"/>
                    <a:pt x="175" y="88"/>
                  </a:cubicBezTo>
                  <a:moveTo>
                    <a:pt x="162" y="530"/>
                  </a:moveTo>
                  <a:cubicBezTo>
                    <a:pt x="162" y="530"/>
                    <a:pt x="162" y="530"/>
                    <a:pt x="162" y="530"/>
                  </a:cubicBezTo>
                  <a:moveTo>
                    <a:pt x="146" y="530"/>
                  </a:moveTo>
                  <a:cubicBezTo>
                    <a:pt x="146" y="530"/>
                    <a:pt x="146" y="530"/>
                    <a:pt x="146" y="530"/>
                  </a:cubicBezTo>
                  <a:moveTo>
                    <a:pt x="220" y="530"/>
                  </a:moveTo>
                  <a:cubicBezTo>
                    <a:pt x="220" y="530"/>
                    <a:pt x="220" y="530"/>
                    <a:pt x="220" y="530"/>
                  </a:cubicBezTo>
                  <a:moveTo>
                    <a:pt x="137" y="316"/>
                  </a:moveTo>
                  <a:cubicBezTo>
                    <a:pt x="137" y="316"/>
                    <a:pt x="137" y="316"/>
                    <a:pt x="137" y="316"/>
                  </a:cubicBezTo>
                  <a:moveTo>
                    <a:pt x="175" y="104"/>
                  </a:moveTo>
                  <a:cubicBezTo>
                    <a:pt x="175" y="104"/>
                    <a:pt x="175" y="104"/>
                    <a:pt x="175" y="104"/>
                  </a:cubicBezTo>
                  <a:moveTo>
                    <a:pt x="28" y="145"/>
                  </a:moveTo>
                  <a:cubicBezTo>
                    <a:pt x="45" y="135"/>
                    <a:pt x="45" y="135"/>
                    <a:pt x="45" y="135"/>
                  </a:cubicBezTo>
                  <a:cubicBezTo>
                    <a:pt x="92" y="214"/>
                    <a:pt x="92" y="214"/>
                    <a:pt x="92" y="214"/>
                  </a:cubicBezTo>
                  <a:cubicBezTo>
                    <a:pt x="93" y="209"/>
                    <a:pt x="93" y="209"/>
                    <a:pt x="93" y="209"/>
                  </a:cubicBezTo>
                  <a:cubicBezTo>
                    <a:pt x="116" y="142"/>
                    <a:pt x="116" y="142"/>
                    <a:pt x="116" y="142"/>
                  </a:cubicBezTo>
                  <a:cubicBezTo>
                    <a:pt x="120" y="132"/>
                    <a:pt x="127" y="123"/>
                    <a:pt x="138" y="119"/>
                  </a:cubicBezTo>
                  <a:moveTo>
                    <a:pt x="153" y="0"/>
                  </a:moveTo>
                  <a:cubicBezTo>
                    <a:pt x="153" y="13"/>
                    <a:pt x="153" y="13"/>
                    <a:pt x="153" y="13"/>
                  </a:cubicBezTo>
                  <a:cubicBezTo>
                    <a:pt x="142" y="39"/>
                    <a:pt x="142" y="39"/>
                    <a:pt x="142" y="39"/>
                  </a:cubicBezTo>
                  <a:cubicBezTo>
                    <a:pt x="154" y="42"/>
                    <a:pt x="154" y="42"/>
                    <a:pt x="154" y="42"/>
                  </a:cubicBezTo>
                  <a:cubicBezTo>
                    <a:pt x="154" y="53"/>
                    <a:pt x="162" y="76"/>
                    <a:pt x="189" y="77"/>
                  </a:cubicBezTo>
                  <a:cubicBezTo>
                    <a:pt x="201" y="77"/>
                    <a:pt x="201" y="77"/>
                    <a:pt x="201" y="77"/>
                  </a:cubicBezTo>
                  <a:moveTo>
                    <a:pt x="249" y="302"/>
                  </a:moveTo>
                  <a:cubicBezTo>
                    <a:pt x="135" y="302"/>
                    <a:pt x="135" y="302"/>
                    <a:pt x="135" y="302"/>
                  </a:cubicBezTo>
                  <a:cubicBezTo>
                    <a:pt x="135" y="329"/>
                    <a:pt x="135" y="329"/>
                    <a:pt x="135" y="329"/>
                  </a:cubicBezTo>
                  <a:cubicBezTo>
                    <a:pt x="135" y="344"/>
                    <a:pt x="148" y="356"/>
                    <a:pt x="163" y="356"/>
                  </a:cubicBezTo>
                  <a:cubicBezTo>
                    <a:pt x="253" y="356"/>
                    <a:pt x="253" y="356"/>
                    <a:pt x="253" y="356"/>
                  </a:cubicBezTo>
                  <a:cubicBezTo>
                    <a:pt x="268" y="356"/>
                    <a:pt x="281" y="344"/>
                    <a:pt x="281" y="329"/>
                  </a:cubicBezTo>
                  <a:cubicBezTo>
                    <a:pt x="281" y="300"/>
                    <a:pt x="281" y="300"/>
                    <a:pt x="281" y="300"/>
                  </a:cubicBezTo>
                  <a:moveTo>
                    <a:pt x="254" y="382"/>
                  </a:moveTo>
                  <a:cubicBezTo>
                    <a:pt x="254" y="365"/>
                    <a:pt x="254" y="365"/>
                    <a:pt x="254" y="365"/>
                  </a:cubicBezTo>
                  <a:cubicBezTo>
                    <a:pt x="254" y="360"/>
                    <a:pt x="250" y="356"/>
                    <a:pt x="246" y="356"/>
                  </a:cubicBezTo>
                  <a:cubicBezTo>
                    <a:pt x="167" y="356"/>
                    <a:pt x="167" y="356"/>
                    <a:pt x="167" y="356"/>
                  </a:cubicBezTo>
                  <a:cubicBezTo>
                    <a:pt x="163" y="356"/>
                    <a:pt x="159" y="360"/>
                    <a:pt x="159" y="365"/>
                  </a:cubicBezTo>
                  <a:cubicBezTo>
                    <a:pt x="159" y="382"/>
                    <a:pt x="159" y="382"/>
                    <a:pt x="159" y="382"/>
                  </a:cubicBezTo>
                  <a:cubicBezTo>
                    <a:pt x="159" y="387"/>
                    <a:pt x="163" y="391"/>
                    <a:pt x="167" y="391"/>
                  </a:cubicBezTo>
                  <a:cubicBezTo>
                    <a:pt x="246" y="391"/>
                    <a:pt x="246" y="391"/>
                    <a:pt x="246" y="391"/>
                  </a:cubicBezTo>
                  <a:cubicBezTo>
                    <a:pt x="250" y="391"/>
                    <a:pt x="254" y="387"/>
                    <a:pt x="254" y="382"/>
                  </a:cubicBezTo>
                  <a:close/>
                  <a:moveTo>
                    <a:pt x="215" y="542"/>
                  </a:moveTo>
                  <a:cubicBezTo>
                    <a:pt x="215" y="425"/>
                    <a:pt x="215" y="425"/>
                    <a:pt x="215" y="425"/>
                  </a:cubicBezTo>
                  <a:moveTo>
                    <a:pt x="198" y="391"/>
                  </a:moveTo>
                  <a:cubicBezTo>
                    <a:pt x="198" y="542"/>
                    <a:pt x="198" y="542"/>
                    <a:pt x="198" y="542"/>
                  </a:cubicBezTo>
                  <a:moveTo>
                    <a:pt x="152" y="564"/>
                  </a:moveTo>
                  <a:cubicBezTo>
                    <a:pt x="261" y="564"/>
                    <a:pt x="261" y="564"/>
                    <a:pt x="261" y="564"/>
                  </a:cubicBezTo>
                  <a:cubicBezTo>
                    <a:pt x="261" y="564"/>
                    <a:pt x="261" y="564"/>
                    <a:pt x="261" y="564"/>
                  </a:cubicBezTo>
                  <a:cubicBezTo>
                    <a:pt x="261" y="558"/>
                    <a:pt x="256" y="552"/>
                    <a:pt x="250" y="551"/>
                  </a:cubicBezTo>
                  <a:cubicBezTo>
                    <a:pt x="215" y="542"/>
                    <a:pt x="215" y="542"/>
                    <a:pt x="215" y="542"/>
                  </a:cubicBezTo>
                  <a:cubicBezTo>
                    <a:pt x="198" y="542"/>
                    <a:pt x="198" y="542"/>
                    <a:pt x="198" y="542"/>
                  </a:cubicBezTo>
                  <a:cubicBezTo>
                    <a:pt x="163" y="551"/>
                    <a:pt x="163" y="551"/>
                    <a:pt x="163" y="551"/>
                  </a:cubicBezTo>
                  <a:cubicBezTo>
                    <a:pt x="157" y="552"/>
                    <a:pt x="152" y="558"/>
                    <a:pt x="152" y="564"/>
                  </a:cubicBezTo>
                  <a:close/>
                  <a:moveTo>
                    <a:pt x="278" y="235"/>
                  </a:moveTo>
                  <a:cubicBezTo>
                    <a:pt x="297" y="235"/>
                    <a:pt x="297" y="235"/>
                    <a:pt x="297" y="235"/>
                  </a:cubicBezTo>
                  <a:moveTo>
                    <a:pt x="198" y="534"/>
                  </a:moveTo>
                  <a:cubicBezTo>
                    <a:pt x="177" y="534"/>
                    <a:pt x="177" y="534"/>
                    <a:pt x="177" y="534"/>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 name="Freeform 44">
              <a:extLst>
                <a:ext uri="{FF2B5EF4-FFF2-40B4-BE49-F238E27FC236}">
                  <a16:creationId xmlns:a16="http://schemas.microsoft.com/office/drawing/2014/main" id="{0929EA24-3AA8-467C-BAF3-AD0DCA78D73F}"/>
                </a:ext>
              </a:extLst>
            </p:cNvPr>
            <p:cNvSpPr>
              <a:spLocks/>
            </p:cNvSpPr>
            <p:nvPr userDrawn="1"/>
          </p:nvSpPr>
          <p:spPr bwMode="auto">
            <a:xfrm>
              <a:off x="8327864" y="3888419"/>
              <a:ext cx="375538" cy="337732"/>
            </a:xfrm>
            <a:custGeom>
              <a:avLst/>
              <a:gdLst>
                <a:gd name="T0" fmla="*/ 116 w 149"/>
                <a:gd name="T1" fmla="*/ 134 h 134"/>
                <a:gd name="T2" fmla="*/ 124 w 149"/>
                <a:gd name="T3" fmla="*/ 124 h 134"/>
                <a:gd name="T4" fmla="*/ 124 w 149"/>
                <a:gd name="T5" fmla="*/ 111 h 134"/>
                <a:gd name="T6" fmla="*/ 131 w 149"/>
                <a:gd name="T7" fmla="*/ 75 h 134"/>
                <a:gd name="T8" fmla="*/ 139 w 149"/>
                <a:gd name="T9" fmla="*/ 52 h 134"/>
                <a:gd name="T10" fmla="*/ 103 w 149"/>
                <a:gd name="T11" fmla="*/ 0 h 134"/>
                <a:gd name="T12" fmla="*/ 47 w 149"/>
                <a:gd name="T13" fmla="*/ 0 h 134"/>
                <a:gd name="T14" fmla="*/ 11 w 149"/>
                <a:gd name="T15" fmla="*/ 53 h 134"/>
                <a:gd name="T16" fmla="*/ 12 w 149"/>
                <a:gd name="T17" fmla="*/ 56 h 134"/>
                <a:gd name="T18" fmla="*/ 35 w 149"/>
                <a:gd name="T19" fmla="*/ 72 h 134"/>
                <a:gd name="T20" fmla="*/ 60 w 149"/>
                <a:gd name="T21" fmla="*/ 72 h 134"/>
                <a:gd name="T22" fmla="*/ 70 w 149"/>
                <a:gd name="T23" fmla="*/ 11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9" h="134">
                  <a:moveTo>
                    <a:pt x="116" y="134"/>
                  </a:moveTo>
                  <a:cubicBezTo>
                    <a:pt x="122" y="134"/>
                    <a:pt x="124" y="130"/>
                    <a:pt x="124" y="124"/>
                  </a:cubicBezTo>
                  <a:cubicBezTo>
                    <a:pt x="124" y="111"/>
                    <a:pt x="124" y="111"/>
                    <a:pt x="124" y="111"/>
                  </a:cubicBezTo>
                  <a:cubicBezTo>
                    <a:pt x="124" y="99"/>
                    <a:pt x="126" y="87"/>
                    <a:pt x="131" y="75"/>
                  </a:cubicBezTo>
                  <a:cubicBezTo>
                    <a:pt x="139" y="52"/>
                    <a:pt x="139" y="52"/>
                    <a:pt x="139" y="52"/>
                  </a:cubicBezTo>
                  <a:cubicBezTo>
                    <a:pt x="149" y="26"/>
                    <a:pt x="130" y="0"/>
                    <a:pt x="103" y="0"/>
                  </a:cubicBezTo>
                  <a:cubicBezTo>
                    <a:pt x="47" y="0"/>
                    <a:pt x="47" y="0"/>
                    <a:pt x="47" y="0"/>
                  </a:cubicBezTo>
                  <a:cubicBezTo>
                    <a:pt x="19" y="0"/>
                    <a:pt x="0" y="27"/>
                    <a:pt x="11" y="53"/>
                  </a:cubicBezTo>
                  <a:cubicBezTo>
                    <a:pt x="12" y="56"/>
                    <a:pt x="12" y="56"/>
                    <a:pt x="12" y="56"/>
                  </a:cubicBezTo>
                  <a:cubicBezTo>
                    <a:pt x="16" y="66"/>
                    <a:pt x="25" y="72"/>
                    <a:pt x="35" y="72"/>
                  </a:cubicBezTo>
                  <a:cubicBezTo>
                    <a:pt x="60" y="72"/>
                    <a:pt x="60" y="72"/>
                    <a:pt x="60" y="72"/>
                  </a:cubicBezTo>
                  <a:cubicBezTo>
                    <a:pt x="70" y="112"/>
                    <a:pt x="70" y="112"/>
                    <a:pt x="70" y="112"/>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75" name="Group 174">
            <a:extLst>
              <a:ext uri="{FF2B5EF4-FFF2-40B4-BE49-F238E27FC236}">
                <a16:creationId xmlns:a16="http://schemas.microsoft.com/office/drawing/2014/main" id="{595ACBEF-D756-4BFA-B971-D3F19E5A3F13}"/>
              </a:ext>
            </a:extLst>
          </p:cNvPr>
          <p:cNvGrpSpPr/>
          <p:nvPr userDrawn="1"/>
        </p:nvGrpSpPr>
        <p:grpSpPr>
          <a:xfrm>
            <a:off x="9128306" y="4094245"/>
            <a:ext cx="2438527" cy="1386477"/>
            <a:chOff x="5227495" y="1213689"/>
            <a:chExt cx="2438527" cy="1386477"/>
          </a:xfrm>
        </p:grpSpPr>
        <p:sp>
          <p:nvSpPr>
            <p:cNvPr id="39" name="Freeform 26">
              <a:extLst>
                <a:ext uri="{FF2B5EF4-FFF2-40B4-BE49-F238E27FC236}">
                  <a16:creationId xmlns:a16="http://schemas.microsoft.com/office/drawing/2014/main" id="{1C7D7780-9679-4225-B440-BCAD4BD62FBA}"/>
                </a:ext>
              </a:extLst>
            </p:cNvPr>
            <p:cNvSpPr>
              <a:spLocks/>
            </p:cNvSpPr>
            <p:nvPr userDrawn="1"/>
          </p:nvSpPr>
          <p:spPr bwMode="auto">
            <a:xfrm>
              <a:off x="5481798" y="1732746"/>
              <a:ext cx="163729" cy="184631"/>
            </a:xfrm>
            <a:custGeom>
              <a:avLst/>
              <a:gdLst>
                <a:gd name="T0" fmla="*/ 46 w 47"/>
                <a:gd name="T1" fmla="*/ 24 h 53"/>
                <a:gd name="T2" fmla="*/ 38 w 47"/>
                <a:gd name="T3" fmla="*/ 4 h 53"/>
                <a:gd name="T4" fmla="*/ 5 w 47"/>
                <a:gd name="T5" fmla="*/ 0 h 53"/>
                <a:gd name="T6" fmla="*/ 1 w 47"/>
                <a:gd name="T7" fmla="*/ 31 h 53"/>
                <a:gd name="T8" fmla="*/ 15 w 47"/>
                <a:gd name="T9" fmla="*/ 51 h 53"/>
                <a:gd name="T10" fmla="*/ 34 w 47"/>
                <a:gd name="T11" fmla="*/ 37 h 53"/>
                <a:gd name="T12" fmla="*/ 36 w 47"/>
                <a:gd name="T13" fmla="*/ 25 h 53"/>
                <a:gd name="T14" fmla="*/ 39 w 47"/>
                <a:gd name="T15" fmla="*/ 28 h 53"/>
                <a:gd name="T16" fmla="*/ 43 w 47"/>
                <a:gd name="T17" fmla="*/ 30 h 53"/>
                <a:gd name="T18" fmla="*/ 43 w 47"/>
                <a:gd name="T19" fmla="*/ 30 h 53"/>
                <a:gd name="T20" fmla="*/ 46 w 47"/>
                <a:gd name="T21"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3">
                  <a:moveTo>
                    <a:pt x="46" y="24"/>
                  </a:moveTo>
                  <a:cubicBezTo>
                    <a:pt x="38" y="4"/>
                    <a:pt x="38" y="4"/>
                    <a:pt x="38" y="4"/>
                  </a:cubicBezTo>
                  <a:cubicBezTo>
                    <a:pt x="5" y="0"/>
                    <a:pt x="5" y="0"/>
                    <a:pt x="5" y="0"/>
                  </a:cubicBezTo>
                  <a:cubicBezTo>
                    <a:pt x="1" y="31"/>
                    <a:pt x="1" y="31"/>
                    <a:pt x="1" y="31"/>
                  </a:cubicBezTo>
                  <a:cubicBezTo>
                    <a:pt x="0" y="40"/>
                    <a:pt x="6" y="49"/>
                    <a:pt x="15" y="51"/>
                  </a:cubicBezTo>
                  <a:cubicBezTo>
                    <a:pt x="24" y="53"/>
                    <a:pt x="33" y="46"/>
                    <a:pt x="34" y="37"/>
                  </a:cubicBezTo>
                  <a:cubicBezTo>
                    <a:pt x="36" y="25"/>
                    <a:pt x="36" y="25"/>
                    <a:pt x="36" y="25"/>
                  </a:cubicBezTo>
                  <a:cubicBezTo>
                    <a:pt x="39" y="28"/>
                    <a:pt x="39" y="28"/>
                    <a:pt x="39" y="28"/>
                  </a:cubicBezTo>
                  <a:cubicBezTo>
                    <a:pt x="40" y="30"/>
                    <a:pt x="41" y="30"/>
                    <a:pt x="43" y="30"/>
                  </a:cubicBezTo>
                  <a:cubicBezTo>
                    <a:pt x="43" y="30"/>
                    <a:pt x="43" y="30"/>
                    <a:pt x="43" y="30"/>
                  </a:cubicBezTo>
                  <a:cubicBezTo>
                    <a:pt x="45" y="29"/>
                    <a:pt x="47" y="26"/>
                    <a:pt x="46" y="24"/>
                  </a:cubicBezTo>
                  <a:close/>
                </a:path>
              </a:pathLst>
            </a:custGeom>
            <a:solidFill>
              <a:srgbClr val="FF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Rectangle 95">
              <a:extLst>
                <a:ext uri="{FF2B5EF4-FFF2-40B4-BE49-F238E27FC236}">
                  <a16:creationId xmlns:a16="http://schemas.microsoft.com/office/drawing/2014/main" id="{A76E331D-6B63-4C29-8816-9F43CFFE3884}"/>
                </a:ext>
              </a:extLst>
            </p:cNvPr>
            <p:cNvSpPr>
              <a:spLocks noChangeArrowheads="1"/>
            </p:cNvSpPr>
            <p:nvPr userDrawn="1"/>
          </p:nvSpPr>
          <p:spPr bwMode="auto">
            <a:xfrm>
              <a:off x="5495732" y="1255491"/>
              <a:ext cx="1891600" cy="113217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96">
              <a:extLst>
                <a:ext uri="{FF2B5EF4-FFF2-40B4-BE49-F238E27FC236}">
                  <a16:creationId xmlns:a16="http://schemas.microsoft.com/office/drawing/2014/main" id="{E6916E5E-0D0C-4DE0-8C51-012463F0A3B7}"/>
                </a:ext>
              </a:extLst>
            </p:cNvPr>
            <p:cNvSpPr>
              <a:spLocks/>
            </p:cNvSpPr>
            <p:nvPr userDrawn="1"/>
          </p:nvSpPr>
          <p:spPr bwMode="auto">
            <a:xfrm>
              <a:off x="5617659" y="1332132"/>
              <a:ext cx="1647747" cy="219467"/>
            </a:xfrm>
            <a:custGeom>
              <a:avLst/>
              <a:gdLst>
                <a:gd name="T0" fmla="*/ 551 w 946"/>
                <a:gd name="T1" fmla="*/ 0 h 126"/>
                <a:gd name="T2" fmla="*/ 0 w 946"/>
                <a:gd name="T3" fmla="*/ 0 h 126"/>
                <a:gd name="T4" fmla="*/ 0 w 946"/>
                <a:gd name="T5" fmla="*/ 126 h 126"/>
                <a:gd name="T6" fmla="*/ 946 w 946"/>
                <a:gd name="T7" fmla="*/ 126 h 126"/>
                <a:gd name="T8" fmla="*/ 946 w 946"/>
                <a:gd name="T9" fmla="*/ 0 h 126"/>
                <a:gd name="T10" fmla="*/ 609 w 946"/>
                <a:gd name="T11" fmla="*/ 0 h 126"/>
                <a:gd name="T12" fmla="*/ 551 w 946"/>
                <a:gd name="T13" fmla="*/ 0 h 126"/>
              </a:gdLst>
              <a:ahLst/>
              <a:cxnLst>
                <a:cxn ang="0">
                  <a:pos x="T0" y="T1"/>
                </a:cxn>
                <a:cxn ang="0">
                  <a:pos x="T2" y="T3"/>
                </a:cxn>
                <a:cxn ang="0">
                  <a:pos x="T4" y="T5"/>
                </a:cxn>
                <a:cxn ang="0">
                  <a:pos x="T6" y="T7"/>
                </a:cxn>
                <a:cxn ang="0">
                  <a:pos x="T8" y="T9"/>
                </a:cxn>
                <a:cxn ang="0">
                  <a:pos x="T10" y="T11"/>
                </a:cxn>
                <a:cxn ang="0">
                  <a:pos x="T12" y="T13"/>
                </a:cxn>
              </a:cxnLst>
              <a:rect l="0" t="0" r="r" b="b"/>
              <a:pathLst>
                <a:path w="946" h="126">
                  <a:moveTo>
                    <a:pt x="551" y="0"/>
                  </a:moveTo>
                  <a:lnTo>
                    <a:pt x="0" y="0"/>
                  </a:lnTo>
                  <a:lnTo>
                    <a:pt x="0" y="126"/>
                  </a:lnTo>
                  <a:lnTo>
                    <a:pt x="946" y="126"/>
                  </a:lnTo>
                  <a:lnTo>
                    <a:pt x="946" y="0"/>
                  </a:lnTo>
                  <a:lnTo>
                    <a:pt x="609" y="0"/>
                  </a:lnTo>
                  <a:lnTo>
                    <a:pt x="551" y="0"/>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97">
              <a:extLst>
                <a:ext uri="{FF2B5EF4-FFF2-40B4-BE49-F238E27FC236}">
                  <a16:creationId xmlns:a16="http://schemas.microsoft.com/office/drawing/2014/main" id="{942CAC1C-7B3C-435E-8CA9-D065F654CCFD}"/>
                </a:ext>
              </a:extLst>
            </p:cNvPr>
            <p:cNvSpPr>
              <a:spLocks/>
            </p:cNvSpPr>
            <p:nvPr userDrawn="1"/>
          </p:nvSpPr>
          <p:spPr bwMode="auto">
            <a:xfrm>
              <a:off x="5617659" y="1332132"/>
              <a:ext cx="1647747" cy="219467"/>
            </a:xfrm>
            <a:custGeom>
              <a:avLst/>
              <a:gdLst>
                <a:gd name="T0" fmla="*/ 551 w 946"/>
                <a:gd name="T1" fmla="*/ 0 h 126"/>
                <a:gd name="T2" fmla="*/ 0 w 946"/>
                <a:gd name="T3" fmla="*/ 0 h 126"/>
                <a:gd name="T4" fmla="*/ 0 w 946"/>
                <a:gd name="T5" fmla="*/ 126 h 126"/>
                <a:gd name="T6" fmla="*/ 946 w 946"/>
                <a:gd name="T7" fmla="*/ 126 h 126"/>
                <a:gd name="T8" fmla="*/ 946 w 946"/>
                <a:gd name="T9" fmla="*/ 0 h 126"/>
                <a:gd name="T10" fmla="*/ 609 w 946"/>
                <a:gd name="T11" fmla="*/ 0 h 126"/>
              </a:gdLst>
              <a:ahLst/>
              <a:cxnLst>
                <a:cxn ang="0">
                  <a:pos x="T0" y="T1"/>
                </a:cxn>
                <a:cxn ang="0">
                  <a:pos x="T2" y="T3"/>
                </a:cxn>
                <a:cxn ang="0">
                  <a:pos x="T4" y="T5"/>
                </a:cxn>
                <a:cxn ang="0">
                  <a:pos x="T6" y="T7"/>
                </a:cxn>
                <a:cxn ang="0">
                  <a:pos x="T8" y="T9"/>
                </a:cxn>
                <a:cxn ang="0">
                  <a:pos x="T10" y="T11"/>
                </a:cxn>
              </a:cxnLst>
              <a:rect l="0" t="0" r="r" b="b"/>
              <a:pathLst>
                <a:path w="946" h="126">
                  <a:moveTo>
                    <a:pt x="551" y="0"/>
                  </a:moveTo>
                  <a:lnTo>
                    <a:pt x="0" y="0"/>
                  </a:lnTo>
                  <a:lnTo>
                    <a:pt x="0" y="126"/>
                  </a:lnTo>
                  <a:lnTo>
                    <a:pt x="946" y="126"/>
                  </a:lnTo>
                  <a:lnTo>
                    <a:pt x="946" y="0"/>
                  </a:lnTo>
                  <a:lnTo>
                    <a:pt x="6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98">
              <a:extLst>
                <a:ext uri="{FF2B5EF4-FFF2-40B4-BE49-F238E27FC236}">
                  <a16:creationId xmlns:a16="http://schemas.microsoft.com/office/drawing/2014/main" id="{B44682C6-40B1-4B38-ADD5-9DA8CBC08B87}"/>
                </a:ext>
              </a:extLst>
            </p:cNvPr>
            <p:cNvSpPr>
              <a:spLocks/>
            </p:cNvSpPr>
            <p:nvPr userDrawn="1"/>
          </p:nvSpPr>
          <p:spPr bwMode="auto">
            <a:xfrm>
              <a:off x="5617659" y="1332132"/>
              <a:ext cx="1647747" cy="219467"/>
            </a:xfrm>
            <a:custGeom>
              <a:avLst/>
              <a:gdLst>
                <a:gd name="T0" fmla="*/ 551 w 946"/>
                <a:gd name="T1" fmla="*/ 0 h 126"/>
                <a:gd name="T2" fmla="*/ 0 w 946"/>
                <a:gd name="T3" fmla="*/ 0 h 126"/>
                <a:gd name="T4" fmla="*/ 0 w 946"/>
                <a:gd name="T5" fmla="*/ 126 h 126"/>
                <a:gd name="T6" fmla="*/ 946 w 946"/>
                <a:gd name="T7" fmla="*/ 126 h 126"/>
                <a:gd name="T8" fmla="*/ 946 w 946"/>
                <a:gd name="T9" fmla="*/ 0 h 126"/>
                <a:gd name="T10" fmla="*/ 609 w 946"/>
                <a:gd name="T11" fmla="*/ 0 h 126"/>
              </a:gdLst>
              <a:ahLst/>
              <a:cxnLst>
                <a:cxn ang="0">
                  <a:pos x="T0" y="T1"/>
                </a:cxn>
                <a:cxn ang="0">
                  <a:pos x="T2" y="T3"/>
                </a:cxn>
                <a:cxn ang="0">
                  <a:pos x="T4" y="T5"/>
                </a:cxn>
                <a:cxn ang="0">
                  <a:pos x="T6" y="T7"/>
                </a:cxn>
                <a:cxn ang="0">
                  <a:pos x="T8" y="T9"/>
                </a:cxn>
                <a:cxn ang="0">
                  <a:pos x="T10" y="T11"/>
                </a:cxn>
              </a:cxnLst>
              <a:rect l="0" t="0" r="r" b="b"/>
              <a:pathLst>
                <a:path w="946" h="126">
                  <a:moveTo>
                    <a:pt x="551" y="0"/>
                  </a:moveTo>
                  <a:lnTo>
                    <a:pt x="0" y="0"/>
                  </a:lnTo>
                  <a:lnTo>
                    <a:pt x="0" y="126"/>
                  </a:lnTo>
                  <a:lnTo>
                    <a:pt x="946" y="126"/>
                  </a:lnTo>
                  <a:lnTo>
                    <a:pt x="946" y="0"/>
                  </a:lnTo>
                  <a:lnTo>
                    <a:pt x="609" y="0"/>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7" name="Freeform 99">
              <a:extLst>
                <a:ext uri="{FF2B5EF4-FFF2-40B4-BE49-F238E27FC236}">
                  <a16:creationId xmlns:a16="http://schemas.microsoft.com/office/drawing/2014/main" id="{8FA04809-9875-4CF4-80C6-EDDEEE4AEDAF}"/>
                </a:ext>
              </a:extLst>
            </p:cNvPr>
            <p:cNvSpPr>
              <a:spLocks/>
            </p:cNvSpPr>
            <p:nvPr userDrawn="1"/>
          </p:nvSpPr>
          <p:spPr bwMode="auto">
            <a:xfrm>
              <a:off x="5617659" y="1617788"/>
              <a:ext cx="1647747" cy="700206"/>
            </a:xfrm>
            <a:custGeom>
              <a:avLst/>
              <a:gdLst>
                <a:gd name="T0" fmla="*/ 114 w 946"/>
                <a:gd name="T1" fmla="*/ 0 h 402"/>
                <a:gd name="T2" fmla="*/ 0 w 946"/>
                <a:gd name="T3" fmla="*/ 0 h 402"/>
                <a:gd name="T4" fmla="*/ 0 w 946"/>
                <a:gd name="T5" fmla="*/ 402 h 402"/>
                <a:gd name="T6" fmla="*/ 946 w 946"/>
                <a:gd name="T7" fmla="*/ 402 h 402"/>
                <a:gd name="T8" fmla="*/ 946 w 946"/>
                <a:gd name="T9" fmla="*/ 244 h 402"/>
                <a:gd name="T10" fmla="*/ 946 w 946"/>
                <a:gd name="T11" fmla="*/ 20 h 402"/>
                <a:gd name="T12" fmla="*/ 946 w 946"/>
                <a:gd name="T13" fmla="*/ 0 h 402"/>
                <a:gd name="T14" fmla="*/ 189 w 946"/>
                <a:gd name="T15" fmla="*/ 0 h 4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6" h="402">
                  <a:moveTo>
                    <a:pt x="114" y="0"/>
                  </a:moveTo>
                  <a:lnTo>
                    <a:pt x="0" y="0"/>
                  </a:lnTo>
                  <a:lnTo>
                    <a:pt x="0" y="402"/>
                  </a:lnTo>
                  <a:lnTo>
                    <a:pt x="946" y="402"/>
                  </a:lnTo>
                  <a:lnTo>
                    <a:pt x="946" y="244"/>
                  </a:lnTo>
                  <a:lnTo>
                    <a:pt x="946" y="20"/>
                  </a:lnTo>
                  <a:lnTo>
                    <a:pt x="946" y="0"/>
                  </a:lnTo>
                  <a:lnTo>
                    <a:pt x="189" y="0"/>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8" name="Freeform 100">
              <a:extLst>
                <a:ext uri="{FF2B5EF4-FFF2-40B4-BE49-F238E27FC236}">
                  <a16:creationId xmlns:a16="http://schemas.microsoft.com/office/drawing/2014/main" id="{1CF186BD-363A-4567-89AD-F2248A3BFC69}"/>
                </a:ext>
              </a:extLst>
            </p:cNvPr>
            <p:cNvSpPr>
              <a:spLocks/>
            </p:cNvSpPr>
            <p:nvPr userDrawn="1"/>
          </p:nvSpPr>
          <p:spPr bwMode="auto">
            <a:xfrm>
              <a:off x="5649011" y="1663075"/>
              <a:ext cx="513832" cy="613115"/>
            </a:xfrm>
            <a:custGeom>
              <a:avLst/>
              <a:gdLst>
                <a:gd name="T0" fmla="*/ 0 w 295"/>
                <a:gd name="T1" fmla="*/ 326 h 352"/>
                <a:gd name="T2" fmla="*/ 0 w 295"/>
                <a:gd name="T3" fmla="*/ 0 h 352"/>
                <a:gd name="T4" fmla="*/ 295 w 295"/>
                <a:gd name="T5" fmla="*/ 0 h 352"/>
                <a:gd name="T6" fmla="*/ 295 w 295"/>
                <a:gd name="T7" fmla="*/ 352 h 352"/>
                <a:gd name="T8" fmla="*/ 0 w 295"/>
                <a:gd name="T9" fmla="*/ 352 h 352"/>
                <a:gd name="T10" fmla="*/ 0 w 295"/>
                <a:gd name="T11" fmla="*/ 326 h 352"/>
              </a:gdLst>
              <a:ahLst/>
              <a:cxnLst>
                <a:cxn ang="0">
                  <a:pos x="T0" y="T1"/>
                </a:cxn>
                <a:cxn ang="0">
                  <a:pos x="T2" y="T3"/>
                </a:cxn>
                <a:cxn ang="0">
                  <a:pos x="T4" y="T5"/>
                </a:cxn>
                <a:cxn ang="0">
                  <a:pos x="T6" y="T7"/>
                </a:cxn>
                <a:cxn ang="0">
                  <a:pos x="T8" y="T9"/>
                </a:cxn>
                <a:cxn ang="0">
                  <a:pos x="T10" y="T11"/>
                </a:cxn>
              </a:cxnLst>
              <a:rect l="0" t="0" r="r" b="b"/>
              <a:pathLst>
                <a:path w="295" h="352">
                  <a:moveTo>
                    <a:pt x="0" y="326"/>
                  </a:moveTo>
                  <a:lnTo>
                    <a:pt x="0" y="0"/>
                  </a:lnTo>
                  <a:lnTo>
                    <a:pt x="295" y="0"/>
                  </a:lnTo>
                  <a:lnTo>
                    <a:pt x="295" y="352"/>
                  </a:lnTo>
                  <a:lnTo>
                    <a:pt x="0" y="352"/>
                  </a:lnTo>
                  <a:lnTo>
                    <a:pt x="0" y="326"/>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101">
              <a:extLst>
                <a:ext uri="{FF2B5EF4-FFF2-40B4-BE49-F238E27FC236}">
                  <a16:creationId xmlns:a16="http://schemas.microsoft.com/office/drawing/2014/main" id="{19B5A344-0B27-4BF1-8A19-F995629DDCBB}"/>
                </a:ext>
              </a:extLst>
            </p:cNvPr>
            <p:cNvSpPr>
              <a:spLocks/>
            </p:cNvSpPr>
            <p:nvPr userDrawn="1"/>
          </p:nvSpPr>
          <p:spPr bwMode="auto">
            <a:xfrm>
              <a:off x="5649011" y="1663075"/>
              <a:ext cx="513832" cy="613115"/>
            </a:xfrm>
            <a:custGeom>
              <a:avLst/>
              <a:gdLst>
                <a:gd name="T0" fmla="*/ 0 w 295"/>
                <a:gd name="T1" fmla="*/ 326 h 352"/>
                <a:gd name="T2" fmla="*/ 0 w 295"/>
                <a:gd name="T3" fmla="*/ 0 h 352"/>
                <a:gd name="T4" fmla="*/ 295 w 295"/>
                <a:gd name="T5" fmla="*/ 0 h 352"/>
                <a:gd name="T6" fmla="*/ 295 w 295"/>
                <a:gd name="T7" fmla="*/ 352 h 352"/>
                <a:gd name="T8" fmla="*/ 0 w 295"/>
                <a:gd name="T9" fmla="*/ 352 h 352"/>
              </a:gdLst>
              <a:ahLst/>
              <a:cxnLst>
                <a:cxn ang="0">
                  <a:pos x="T0" y="T1"/>
                </a:cxn>
                <a:cxn ang="0">
                  <a:pos x="T2" y="T3"/>
                </a:cxn>
                <a:cxn ang="0">
                  <a:pos x="T4" y="T5"/>
                </a:cxn>
                <a:cxn ang="0">
                  <a:pos x="T6" y="T7"/>
                </a:cxn>
                <a:cxn ang="0">
                  <a:pos x="T8" y="T9"/>
                </a:cxn>
              </a:cxnLst>
              <a:rect l="0" t="0" r="r" b="b"/>
              <a:pathLst>
                <a:path w="295" h="352">
                  <a:moveTo>
                    <a:pt x="0" y="326"/>
                  </a:moveTo>
                  <a:lnTo>
                    <a:pt x="0" y="0"/>
                  </a:lnTo>
                  <a:lnTo>
                    <a:pt x="295" y="0"/>
                  </a:lnTo>
                  <a:lnTo>
                    <a:pt x="295" y="352"/>
                  </a:lnTo>
                  <a:lnTo>
                    <a:pt x="0" y="3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Rectangle 102">
              <a:extLst>
                <a:ext uri="{FF2B5EF4-FFF2-40B4-BE49-F238E27FC236}">
                  <a16:creationId xmlns:a16="http://schemas.microsoft.com/office/drawing/2014/main" id="{C6F62F18-D400-4E08-81EB-780963677897}"/>
                </a:ext>
              </a:extLst>
            </p:cNvPr>
            <p:cNvSpPr>
              <a:spLocks noChangeArrowheads="1"/>
            </p:cNvSpPr>
            <p:nvPr userDrawn="1"/>
          </p:nvSpPr>
          <p:spPr bwMode="auto">
            <a:xfrm>
              <a:off x="6814279" y="1847706"/>
              <a:ext cx="371004" cy="369263"/>
            </a:xfrm>
            <a:prstGeom prst="rect">
              <a:avLst/>
            </a:prstGeom>
            <a:solidFill>
              <a:srgbClr val="F5A1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Oval 103">
              <a:extLst>
                <a:ext uri="{FF2B5EF4-FFF2-40B4-BE49-F238E27FC236}">
                  <a16:creationId xmlns:a16="http://schemas.microsoft.com/office/drawing/2014/main" id="{5802D674-9528-40F8-9987-2F67431D0FDB}"/>
                </a:ext>
              </a:extLst>
            </p:cNvPr>
            <p:cNvSpPr>
              <a:spLocks noChangeArrowheads="1"/>
            </p:cNvSpPr>
            <p:nvPr userDrawn="1"/>
          </p:nvSpPr>
          <p:spPr bwMode="auto">
            <a:xfrm>
              <a:off x="6939689" y="1969633"/>
              <a:ext cx="120184" cy="125410"/>
            </a:xfrm>
            <a:prstGeom prst="ellipse">
              <a:avLst/>
            </a:pr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104">
              <a:extLst>
                <a:ext uri="{FF2B5EF4-FFF2-40B4-BE49-F238E27FC236}">
                  <a16:creationId xmlns:a16="http://schemas.microsoft.com/office/drawing/2014/main" id="{A6E3B9D7-24F0-4966-8E3B-02E001038B55}"/>
                </a:ext>
              </a:extLst>
            </p:cNvPr>
            <p:cNvSpPr>
              <a:spLocks/>
            </p:cNvSpPr>
            <p:nvPr userDrawn="1"/>
          </p:nvSpPr>
          <p:spPr bwMode="auto">
            <a:xfrm>
              <a:off x="6984976" y="2011435"/>
              <a:ext cx="36578" cy="45287"/>
            </a:xfrm>
            <a:custGeom>
              <a:avLst/>
              <a:gdLst>
                <a:gd name="T0" fmla="*/ 0 w 21"/>
                <a:gd name="T1" fmla="*/ 0 h 26"/>
                <a:gd name="T2" fmla="*/ 0 w 21"/>
                <a:gd name="T3" fmla="*/ 26 h 26"/>
                <a:gd name="T4" fmla="*/ 21 w 21"/>
                <a:gd name="T5" fmla="*/ 14 h 26"/>
                <a:gd name="T6" fmla="*/ 0 w 21"/>
                <a:gd name="T7" fmla="*/ 0 h 26"/>
              </a:gdLst>
              <a:ahLst/>
              <a:cxnLst>
                <a:cxn ang="0">
                  <a:pos x="T0" y="T1"/>
                </a:cxn>
                <a:cxn ang="0">
                  <a:pos x="T2" y="T3"/>
                </a:cxn>
                <a:cxn ang="0">
                  <a:pos x="T4" y="T5"/>
                </a:cxn>
                <a:cxn ang="0">
                  <a:pos x="T6" y="T7"/>
                </a:cxn>
              </a:cxnLst>
              <a:rect l="0" t="0" r="r" b="b"/>
              <a:pathLst>
                <a:path w="21" h="26">
                  <a:moveTo>
                    <a:pt x="0" y="0"/>
                  </a:moveTo>
                  <a:lnTo>
                    <a:pt x="0" y="26"/>
                  </a:lnTo>
                  <a:lnTo>
                    <a:pt x="21" y="14"/>
                  </a:lnTo>
                  <a:lnTo>
                    <a:pt x="0" y="0"/>
                  </a:ln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Rectangle 105">
              <a:extLst>
                <a:ext uri="{FF2B5EF4-FFF2-40B4-BE49-F238E27FC236}">
                  <a16:creationId xmlns:a16="http://schemas.microsoft.com/office/drawing/2014/main" id="{8E0808A9-24BB-4907-BA63-DFF3D053F94D}"/>
                </a:ext>
              </a:extLst>
            </p:cNvPr>
            <p:cNvSpPr>
              <a:spLocks noChangeArrowheads="1"/>
            </p:cNvSpPr>
            <p:nvPr userDrawn="1"/>
          </p:nvSpPr>
          <p:spPr bwMode="auto">
            <a:xfrm>
              <a:off x="6246451" y="1729263"/>
              <a:ext cx="938832" cy="27869"/>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Rectangle 106">
              <a:extLst>
                <a:ext uri="{FF2B5EF4-FFF2-40B4-BE49-F238E27FC236}">
                  <a16:creationId xmlns:a16="http://schemas.microsoft.com/office/drawing/2014/main" id="{D98506A0-8FB3-4C8A-A367-C5B6000FAB94}"/>
                </a:ext>
              </a:extLst>
            </p:cNvPr>
            <p:cNvSpPr>
              <a:spLocks noChangeArrowheads="1"/>
            </p:cNvSpPr>
            <p:nvPr userDrawn="1"/>
          </p:nvSpPr>
          <p:spPr bwMode="auto">
            <a:xfrm>
              <a:off x="6246451" y="1785001"/>
              <a:ext cx="938832" cy="31352"/>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Rectangle 107">
              <a:extLst>
                <a:ext uri="{FF2B5EF4-FFF2-40B4-BE49-F238E27FC236}">
                  <a16:creationId xmlns:a16="http://schemas.microsoft.com/office/drawing/2014/main" id="{8A7097A8-ABB8-45BB-844D-1A1D67AC4687}"/>
                </a:ext>
              </a:extLst>
            </p:cNvPr>
            <p:cNvSpPr>
              <a:spLocks noChangeArrowheads="1"/>
            </p:cNvSpPr>
            <p:nvPr userDrawn="1"/>
          </p:nvSpPr>
          <p:spPr bwMode="auto">
            <a:xfrm>
              <a:off x="6246451" y="1844223"/>
              <a:ext cx="532992" cy="31352"/>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Rectangle 108">
              <a:extLst>
                <a:ext uri="{FF2B5EF4-FFF2-40B4-BE49-F238E27FC236}">
                  <a16:creationId xmlns:a16="http://schemas.microsoft.com/office/drawing/2014/main" id="{03EA86D5-0FA4-4BF3-84C3-8A2BCB026237}"/>
                </a:ext>
              </a:extLst>
            </p:cNvPr>
            <p:cNvSpPr>
              <a:spLocks noChangeArrowheads="1"/>
            </p:cNvSpPr>
            <p:nvPr userDrawn="1"/>
          </p:nvSpPr>
          <p:spPr bwMode="auto">
            <a:xfrm>
              <a:off x="6246451" y="1903443"/>
              <a:ext cx="532992" cy="27869"/>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Oval 109">
              <a:extLst>
                <a:ext uri="{FF2B5EF4-FFF2-40B4-BE49-F238E27FC236}">
                  <a16:creationId xmlns:a16="http://schemas.microsoft.com/office/drawing/2014/main" id="{73CE993E-1725-4DC1-A67F-038997696E85}"/>
                </a:ext>
              </a:extLst>
            </p:cNvPr>
            <p:cNvSpPr>
              <a:spLocks noChangeArrowheads="1"/>
            </p:cNvSpPr>
            <p:nvPr userDrawn="1"/>
          </p:nvSpPr>
          <p:spPr bwMode="auto">
            <a:xfrm>
              <a:off x="6242966" y="1959181"/>
              <a:ext cx="69673" cy="69673"/>
            </a:xfrm>
            <a:prstGeom prst="ellipse">
              <a:avLst/>
            </a:pr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8" name="Freeform 110">
              <a:extLst>
                <a:ext uri="{FF2B5EF4-FFF2-40B4-BE49-F238E27FC236}">
                  <a16:creationId xmlns:a16="http://schemas.microsoft.com/office/drawing/2014/main" id="{36E076DD-23DB-4163-8308-9A41DE9A467B}"/>
                </a:ext>
              </a:extLst>
            </p:cNvPr>
            <p:cNvSpPr>
              <a:spLocks/>
            </p:cNvSpPr>
            <p:nvPr userDrawn="1"/>
          </p:nvSpPr>
          <p:spPr bwMode="auto">
            <a:xfrm>
              <a:off x="6239483" y="2053239"/>
              <a:ext cx="76640" cy="76640"/>
            </a:xfrm>
            <a:custGeom>
              <a:avLst/>
              <a:gdLst>
                <a:gd name="T0" fmla="*/ 4 w 22"/>
                <a:gd name="T1" fmla="*/ 18 h 22"/>
                <a:gd name="T2" fmla="*/ 4 w 22"/>
                <a:gd name="T3" fmla="*/ 4 h 22"/>
                <a:gd name="T4" fmla="*/ 18 w 22"/>
                <a:gd name="T5" fmla="*/ 4 h 22"/>
                <a:gd name="T6" fmla="*/ 18 w 22"/>
                <a:gd name="T7" fmla="*/ 18 h 22"/>
                <a:gd name="T8" fmla="*/ 4 w 22"/>
                <a:gd name="T9" fmla="*/ 18 h 22"/>
              </a:gdLst>
              <a:ahLst/>
              <a:cxnLst>
                <a:cxn ang="0">
                  <a:pos x="T0" y="T1"/>
                </a:cxn>
                <a:cxn ang="0">
                  <a:pos x="T2" y="T3"/>
                </a:cxn>
                <a:cxn ang="0">
                  <a:pos x="T4" y="T5"/>
                </a:cxn>
                <a:cxn ang="0">
                  <a:pos x="T6" y="T7"/>
                </a:cxn>
                <a:cxn ang="0">
                  <a:pos x="T8" y="T9"/>
                </a:cxn>
              </a:cxnLst>
              <a:rect l="0" t="0" r="r" b="b"/>
              <a:pathLst>
                <a:path w="22" h="22">
                  <a:moveTo>
                    <a:pt x="4" y="18"/>
                  </a:moveTo>
                  <a:cubicBezTo>
                    <a:pt x="0" y="14"/>
                    <a:pt x="0" y="7"/>
                    <a:pt x="4" y="4"/>
                  </a:cubicBezTo>
                  <a:cubicBezTo>
                    <a:pt x="8" y="0"/>
                    <a:pt x="14" y="0"/>
                    <a:pt x="18" y="4"/>
                  </a:cubicBezTo>
                  <a:cubicBezTo>
                    <a:pt x="22" y="7"/>
                    <a:pt x="22" y="14"/>
                    <a:pt x="18" y="18"/>
                  </a:cubicBezTo>
                  <a:cubicBezTo>
                    <a:pt x="14" y="22"/>
                    <a:pt x="8" y="22"/>
                    <a:pt x="4" y="18"/>
                  </a:cubicBezTo>
                  <a:close/>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9" name="Freeform 111">
              <a:extLst>
                <a:ext uri="{FF2B5EF4-FFF2-40B4-BE49-F238E27FC236}">
                  <a16:creationId xmlns:a16="http://schemas.microsoft.com/office/drawing/2014/main" id="{CD05E724-FB07-463D-9538-F27CFE2DEBFB}"/>
                </a:ext>
              </a:extLst>
            </p:cNvPr>
            <p:cNvSpPr>
              <a:spLocks/>
            </p:cNvSpPr>
            <p:nvPr userDrawn="1"/>
          </p:nvSpPr>
          <p:spPr bwMode="auto">
            <a:xfrm>
              <a:off x="6239483" y="2147296"/>
              <a:ext cx="80123" cy="76640"/>
            </a:xfrm>
            <a:custGeom>
              <a:avLst/>
              <a:gdLst>
                <a:gd name="T0" fmla="*/ 15 w 23"/>
                <a:gd name="T1" fmla="*/ 1 h 22"/>
                <a:gd name="T2" fmla="*/ 21 w 23"/>
                <a:gd name="T3" fmla="*/ 14 h 22"/>
                <a:gd name="T4" fmla="*/ 8 w 23"/>
                <a:gd name="T5" fmla="*/ 20 h 22"/>
                <a:gd name="T6" fmla="*/ 2 w 23"/>
                <a:gd name="T7" fmla="*/ 7 h 22"/>
                <a:gd name="T8" fmla="*/ 15 w 23"/>
                <a:gd name="T9" fmla="*/ 1 h 22"/>
              </a:gdLst>
              <a:ahLst/>
              <a:cxnLst>
                <a:cxn ang="0">
                  <a:pos x="T0" y="T1"/>
                </a:cxn>
                <a:cxn ang="0">
                  <a:pos x="T2" y="T3"/>
                </a:cxn>
                <a:cxn ang="0">
                  <a:pos x="T4" y="T5"/>
                </a:cxn>
                <a:cxn ang="0">
                  <a:pos x="T6" y="T7"/>
                </a:cxn>
                <a:cxn ang="0">
                  <a:pos x="T8" y="T9"/>
                </a:cxn>
              </a:cxnLst>
              <a:rect l="0" t="0" r="r" b="b"/>
              <a:pathLst>
                <a:path w="23" h="22">
                  <a:moveTo>
                    <a:pt x="15" y="1"/>
                  </a:moveTo>
                  <a:cubicBezTo>
                    <a:pt x="20" y="3"/>
                    <a:pt x="23" y="9"/>
                    <a:pt x="21" y="14"/>
                  </a:cubicBezTo>
                  <a:cubicBezTo>
                    <a:pt x="19" y="20"/>
                    <a:pt x="13" y="22"/>
                    <a:pt x="8" y="20"/>
                  </a:cubicBezTo>
                  <a:cubicBezTo>
                    <a:pt x="3" y="18"/>
                    <a:pt x="0" y="12"/>
                    <a:pt x="2" y="7"/>
                  </a:cubicBezTo>
                  <a:cubicBezTo>
                    <a:pt x="4" y="2"/>
                    <a:pt x="10" y="0"/>
                    <a:pt x="15" y="1"/>
                  </a:cubicBezTo>
                  <a:close/>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0" name="Line 112">
              <a:extLst>
                <a:ext uri="{FF2B5EF4-FFF2-40B4-BE49-F238E27FC236}">
                  <a16:creationId xmlns:a16="http://schemas.microsoft.com/office/drawing/2014/main" id="{D48328AE-0E7D-4E18-9EB7-C8ABB269DECC}"/>
                </a:ext>
              </a:extLst>
            </p:cNvPr>
            <p:cNvSpPr>
              <a:spLocks noChangeShapeType="1"/>
            </p:cNvSpPr>
            <p:nvPr userDrawn="1"/>
          </p:nvSpPr>
          <p:spPr bwMode="auto">
            <a:xfrm>
              <a:off x="6361410" y="2168198"/>
              <a:ext cx="306558"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1" name="Line 113">
              <a:extLst>
                <a:ext uri="{FF2B5EF4-FFF2-40B4-BE49-F238E27FC236}">
                  <a16:creationId xmlns:a16="http://schemas.microsoft.com/office/drawing/2014/main" id="{507B0642-685C-4453-AC97-922CC6C18481}"/>
                </a:ext>
              </a:extLst>
            </p:cNvPr>
            <p:cNvSpPr>
              <a:spLocks noChangeShapeType="1"/>
            </p:cNvSpPr>
            <p:nvPr userDrawn="1"/>
          </p:nvSpPr>
          <p:spPr bwMode="auto">
            <a:xfrm>
              <a:off x="6361410" y="2199550"/>
              <a:ext cx="236885"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2" name="Line 114">
              <a:extLst>
                <a:ext uri="{FF2B5EF4-FFF2-40B4-BE49-F238E27FC236}">
                  <a16:creationId xmlns:a16="http://schemas.microsoft.com/office/drawing/2014/main" id="{0B021B8B-2748-4830-8553-C40005B46646}"/>
                </a:ext>
              </a:extLst>
            </p:cNvPr>
            <p:cNvSpPr>
              <a:spLocks noChangeShapeType="1"/>
            </p:cNvSpPr>
            <p:nvPr userDrawn="1"/>
          </p:nvSpPr>
          <p:spPr bwMode="auto">
            <a:xfrm>
              <a:off x="6361410" y="2070657"/>
              <a:ext cx="268238"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3" name="Line 115">
              <a:extLst>
                <a:ext uri="{FF2B5EF4-FFF2-40B4-BE49-F238E27FC236}">
                  <a16:creationId xmlns:a16="http://schemas.microsoft.com/office/drawing/2014/main" id="{B3188822-38E5-4540-9E7E-FC28C6A16E0A}"/>
                </a:ext>
              </a:extLst>
            </p:cNvPr>
            <p:cNvSpPr>
              <a:spLocks noChangeShapeType="1"/>
            </p:cNvSpPr>
            <p:nvPr userDrawn="1"/>
          </p:nvSpPr>
          <p:spPr bwMode="auto">
            <a:xfrm>
              <a:off x="6361410" y="2102009"/>
              <a:ext cx="184631"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4" name="Line 116">
              <a:extLst>
                <a:ext uri="{FF2B5EF4-FFF2-40B4-BE49-F238E27FC236}">
                  <a16:creationId xmlns:a16="http://schemas.microsoft.com/office/drawing/2014/main" id="{21C26D2D-A6D8-4734-AFF7-4692E659EA8F}"/>
                </a:ext>
              </a:extLst>
            </p:cNvPr>
            <p:cNvSpPr>
              <a:spLocks noChangeShapeType="1"/>
            </p:cNvSpPr>
            <p:nvPr userDrawn="1"/>
          </p:nvSpPr>
          <p:spPr bwMode="auto">
            <a:xfrm>
              <a:off x="6361410" y="1980083"/>
              <a:ext cx="306558"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5" name="Line 117">
              <a:extLst>
                <a:ext uri="{FF2B5EF4-FFF2-40B4-BE49-F238E27FC236}">
                  <a16:creationId xmlns:a16="http://schemas.microsoft.com/office/drawing/2014/main" id="{0BEF376F-FC41-438D-BE57-5B967EA3EC40}"/>
                </a:ext>
              </a:extLst>
            </p:cNvPr>
            <p:cNvSpPr>
              <a:spLocks noChangeShapeType="1"/>
            </p:cNvSpPr>
            <p:nvPr userDrawn="1"/>
          </p:nvSpPr>
          <p:spPr bwMode="auto">
            <a:xfrm>
              <a:off x="6361410" y="2011435"/>
              <a:ext cx="250820"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6" name="Line 118">
              <a:extLst>
                <a:ext uri="{FF2B5EF4-FFF2-40B4-BE49-F238E27FC236}">
                  <a16:creationId xmlns:a16="http://schemas.microsoft.com/office/drawing/2014/main" id="{A1EDA853-1C06-444A-9264-BE0EE7B317EB}"/>
                </a:ext>
              </a:extLst>
            </p:cNvPr>
            <p:cNvSpPr>
              <a:spLocks noChangeShapeType="1"/>
            </p:cNvSpPr>
            <p:nvPr userDrawn="1"/>
          </p:nvSpPr>
          <p:spPr bwMode="auto">
            <a:xfrm>
              <a:off x="6256901" y="1617788"/>
              <a:ext cx="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7" name="Line 119">
              <a:extLst>
                <a:ext uri="{FF2B5EF4-FFF2-40B4-BE49-F238E27FC236}">
                  <a16:creationId xmlns:a16="http://schemas.microsoft.com/office/drawing/2014/main" id="{E23F6F3E-D74F-4D75-8E08-001E0A5F6E37}"/>
                </a:ext>
              </a:extLst>
            </p:cNvPr>
            <p:cNvSpPr>
              <a:spLocks noChangeShapeType="1"/>
            </p:cNvSpPr>
            <p:nvPr userDrawn="1"/>
          </p:nvSpPr>
          <p:spPr bwMode="auto">
            <a:xfrm>
              <a:off x="6016532" y="1617788"/>
              <a:ext cx="0"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8" name="Freeform 120">
              <a:extLst>
                <a:ext uri="{FF2B5EF4-FFF2-40B4-BE49-F238E27FC236}">
                  <a16:creationId xmlns:a16="http://schemas.microsoft.com/office/drawing/2014/main" id="{C074A245-9BCB-481B-B576-DB2443C7D75E}"/>
                </a:ext>
              </a:extLst>
            </p:cNvPr>
            <p:cNvSpPr>
              <a:spLocks/>
            </p:cNvSpPr>
            <p:nvPr userDrawn="1"/>
          </p:nvSpPr>
          <p:spPr bwMode="auto">
            <a:xfrm>
              <a:off x="5227495" y="2436435"/>
              <a:ext cx="2438527" cy="163729"/>
            </a:xfrm>
            <a:custGeom>
              <a:avLst/>
              <a:gdLst>
                <a:gd name="T0" fmla="*/ 0 w 701"/>
                <a:gd name="T1" fmla="*/ 0 h 47"/>
                <a:gd name="T2" fmla="*/ 47 w 701"/>
                <a:gd name="T3" fmla="*/ 47 h 47"/>
                <a:gd name="T4" fmla="*/ 47 w 701"/>
                <a:gd name="T5" fmla="*/ 47 h 47"/>
                <a:gd name="T6" fmla="*/ 47 w 701"/>
                <a:gd name="T7" fmla="*/ 47 h 47"/>
                <a:gd name="T8" fmla="*/ 654 w 701"/>
                <a:gd name="T9" fmla="*/ 47 h 47"/>
                <a:gd name="T10" fmla="*/ 701 w 701"/>
                <a:gd name="T11" fmla="*/ 0 h 47"/>
                <a:gd name="T12" fmla="*/ 0 w 70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701" h="47">
                  <a:moveTo>
                    <a:pt x="0" y="0"/>
                  </a:moveTo>
                  <a:cubicBezTo>
                    <a:pt x="0" y="26"/>
                    <a:pt x="21" y="47"/>
                    <a:pt x="47" y="47"/>
                  </a:cubicBezTo>
                  <a:cubicBezTo>
                    <a:pt x="47" y="47"/>
                    <a:pt x="47" y="47"/>
                    <a:pt x="47" y="47"/>
                  </a:cubicBezTo>
                  <a:cubicBezTo>
                    <a:pt x="47" y="47"/>
                    <a:pt x="47" y="47"/>
                    <a:pt x="47" y="47"/>
                  </a:cubicBezTo>
                  <a:cubicBezTo>
                    <a:pt x="654" y="47"/>
                    <a:pt x="654" y="47"/>
                    <a:pt x="654" y="47"/>
                  </a:cubicBezTo>
                  <a:cubicBezTo>
                    <a:pt x="680" y="47"/>
                    <a:pt x="701" y="26"/>
                    <a:pt x="701" y="0"/>
                  </a:cubicBezTo>
                  <a:lnTo>
                    <a:pt x="0" y="0"/>
                  </a:ln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 name="Freeform 121">
              <a:extLst>
                <a:ext uri="{FF2B5EF4-FFF2-40B4-BE49-F238E27FC236}">
                  <a16:creationId xmlns:a16="http://schemas.microsoft.com/office/drawing/2014/main" id="{36455A13-40EF-41BE-925B-27C9EE31FC72}"/>
                </a:ext>
              </a:extLst>
            </p:cNvPr>
            <p:cNvSpPr>
              <a:spLocks noEditPoints="1"/>
            </p:cNvSpPr>
            <p:nvPr userDrawn="1"/>
          </p:nvSpPr>
          <p:spPr bwMode="auto">
            <a:xfrm>
              <a:off x="5471348" y="1213689"/>
              <a:ext cx="1954305" cy="1222748"/>
            </a:xfrm>
            <a:custGeom>
              <a:avLst/>
              <a:gdLst>
                <a:gd name="T0" fmla="*/ 538 w 562"/>
                <a:gd name="T1" fmla="*/ 19 h 351"/>
                <a:gd name="T2" fmla="*/ 543 w 562"/>
                <a:gd name="T3" fmla="*/ 24 h 351"/>
                <a:gd name="T4" fmla="*/ 543 w 562"/>
                <a:gd name="T5" fmla="*/ 332 h 351"/>
                <a:gd name="T6" fmla="*/ 19 w 562"/>
                <a:gd name="T7" fmla="*/ 332 h 351"/>
                <a:gd name="T8" fmla="*/ 19 w 562"/>
                <a:gd name="T9" fmla="*/ 24 h 351"/>
                <a:gd name="T10" fmla="*/ 24 w 562"/>
                <a:gd name="T11" fmla="*/ 19 h 351"/>
                <a:gd name="T12" fmla="*/ 538 w 562"/>
                <a:gd name="T13" fmla="*/ 19 h 351"/>
                <a:gd name="T14" fmla="*/ 538 w 562"/>
                <a:gd name="T15" fmla="*/ 0 h 351"/>
                <a:gd name="T16" fmla="*/ 24 w 562"/>
                <a:gd name="T17" fmla="*/ 0 h 351"/>
                <a:gd name="T18" fmla="*/ 0 w 562"/>
                <a:gd name="T19" fmla="*/ 24 h 351"/>
                <a:gd name="T20" fmla="*/ 0 w 562"/>
                <a:gd name="T21" fmla="*/ 351 h 351"/>
                <a:gd name="T22" fmla="*/ 562 w 562"/>
                <a:gd name="T23" fmla="*/ 351 h 351"/>
                <a:gd name="T24" fmla="*/ 562 w 562"/>
                <a:gd name="T25" fmla="*/ 24 h 351"/>
                <a:gd name="T26" fmla="*/ 538 w 562"/>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2" h="351">
                  <a:moveTo>
                    <a:pt x="538" y="19"/>
                  </a:moveTo>
                  <a:cubicBezTo>
                    <a:pt x="541" y="19"/>
                    <a:pt x="543" y="21"/>
                    <a:pt x="543" y="24"/>
                  </a:cubicBezTo>
                  <a:cubicBezTo>
                    <a:pt x="543" y="332"/>
                    <a:pt x="543" y="332"/>
                    <a:pt x="543" y="332"/>
                  </a:cubicBezTo>
                  <a:cubicBezTo>
                    <a:pt x="19" y="332"/>
                    <a:pt x="19" y="332"/>
                    <a:pt x="19" y="332"/>
                  </a:cubicBezTo>
                  <a:cubicBezTo>
                    <a:pt x="19" y="24"/>
                    <a:pt x="19" y="24"/>
                    <a:pt x="19" y="24"/>
                  </a:cubicBezTo>
                  <a:cubicBezTo>
                    <a:pt x="19" y="21"/>
                    <a:pt x="21" y="19"/>
                    <a:pt x="24" y="19"/>
                  </a:cubicBezTo>
                  <a:cubicBezTo>
                    <a:pt x="538" y="19"/>
                    <a:pt x="538" y="19"/>
                    <a:pt x="538" y="19"/>
                  </a:cubicBezTo>
                  <a:close/>
                  <a:moveTo>
                    <a:pt x="538" y="0"/>
                  </a:moveTo>
                  <a:cubicBezTo>
                    <a:pt x="24" y="0"/>
                    <a:pt x="24" y="0"/>
                    <a:pt x="24" y="0"/>
                  </a:cubicBezTo>
                  <a:cubicBezTo>
                    <a:pt x="11" y="0"/>
                    <a:pt x="0" y="11"/>
                    <a:pt x="0" y="24"/>
                  </a:cubicBezTo>
                  <a:cubicBezTo>
                    <a:pt x="0" y="351"/>
                    <a:pt x="0" y="351"/>
                    <a:pt x="0" y="351"/>
                  </a:cubicBezTo>
                  <a:cubicBezTo>
                    <a:pt x="562" y="351"/>
                    <a:pt x="562" y="351"/>
                    <a:pt x="562" y="351"/>
                  </a:cubicBezTo>
                  <a:cubicBezTo>
                    <a:pt x="562" y="24"/>
                    <a:pt x="562" y="24"/>
                    <a:pt x="562" y="24"/>
                  </a:cubicBezTo>
                  <a:cubicBezTo>
                    <a:pt x="562" y="11"/>
                    <a:pt x="551" y="0"/>
                    <a:pt x="538" y="0"/>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 name="Freeform 122">
              <a:extLst>
                <a:ext uri="{FF2B5EF4-FFF2-40B4-BE49-F238E27FC236}">
                  <a16:creationId xmlns:a16="http://schemas.microsoft.com/office/drawing/2014/main" id="{375E46A4-BF37-4802-A804-3E15EB6B7725}"/>
                </a:ext>
              </a:extLst>
            </p:cNvPr>
            <p:cNvSpPr>
              <a:spLocks/>
            </p:cNvSpPr>
            <p:nvPr userDrawn="1"/>
          </p:nvSpPr>
          <p:spPr bwMode="auto">
            <a:xfrm>
              <a:off x="6204647" y="2436435"/>
              <a:ext cx="487705" cy="80123"/>
            </a:xfrm>
            <a:custGeom>
              <a:avLst/>
              <a:gdLst>
                <a:gd name="T0" fmla="*/ 117 w 140"/>
                <a:gd name="T1" fmla="*/ 0 h 23"/>
                <a:gd name="T2" fmla="*/ 94 w 140"/>
                <a:gd name="T3" fmla="*/ 0 h 23"/>
                <a:gd name="T4" fmla="*/ 47 w 140"/>
                <a:gd name="T5" fmla="*/ 0 h 23"/>
                <a:gd name="T6" fmla="*/ 23 w 140"/>
                <a:gd name="T7" fmla="*/ 0 h 23"/>
                <a:gd name="T8" fmla="*/ 0 w 140"/>
                <a:gd name="T9" fmla="*/ 0 h 23"/>
                <a:gd name="T10" fmla="*/ 23 w 140"/>
                <a:gd name="T11" fmla="*/ 23 h 23"/>
                <a:gd name="T12" fmla="*/ 117 w 140"/>
                <a:gd name="T13" fmla="*/ 23 h 23"/>
                <a:gd name="T14" fmla="*/ 140 w 140"/>
                <a:gd name="T15" fmla="*/ 0 h 23"/>
                <a:gd name="T16" fmla="*/ 117 w 140"/>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23">
                  <a:moveTo>
                    <a:pt x="117" y="0"/>
                  </a:moveTo>
                  <a:cubicBezTo>
                    <a:pt x="94" y="0"/>
                    <a:pt x="94" y="0"/>
                    <a:pt x="94" y="0"/>
                  </a:cubicBezTo>
                  <a:cubicBezTo>
                    <a:pt x="47" y="0"/>
                    <a:pt x="47" y="0"/>
                    <a:pt x="47" y="0"/>
                  </a:cubicBezTo>
                  <a:cubicBezTo>
                    <a:pt x="23" y="0"/>
                    <a:pt x="23" y="0"/>
                    <a:pt x="23" y="0"/>
                  </a:cubicBezTo>
                  <a:cubicBezTo>
                    <a:pt x="0" y="0"/>
                    <a:pt x="0" y="0"/>
                    <a:pt x="0" y="0"/>
                  </a:cubicBezTo>
                  <a:cubicBezTo>
                    <a:pt x="0" y="13"/>
                    <a:pt x="10" y="23"/>
                    <a:pt x="23" y="23"/>
                  </a:cubicBezTo>
                  <a:cubicBezTo>
                    <a:pt x="117" y="23"/>
                    <a:pt x="117" y="23"/>
                    <a:pt x="117" y="23"/>
                  </a:cubicBezTo>
                  <a:cubicBezTo>
                    <a:pt x="130" y="23"/>
                    <a:pt x="140" y="13"/>
                    <a:pt x="140" y="0"/>
                  </a:cubicBezTo>
                  <a:lnTo>
                    <a:pt x="117" y="0"/>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1" name="Freeform 123">
              <a:extLst>
                <a:ext uri="{FF2B5EF4-FFF2-40B4-BE49-F238E27FC236}">
                  <a16:creationId xmlns:a16="http://schemas.microsoft.com/office/drawing/2014/main" id="{478873EE-815E-41D1-A2D6-B7C2384D0CC0}"/>
                </a:ext>
              </a:extLst>
            </p:cNvPr>
            <p:cNvSpPr>
              <a:spLocks noEditPoints="1"/>
            </p:cNvSpPr>
            <p:nvPr userDrawn="1"/>
          </p:nvSpPr>
          <p:spPr bwMode="auto">
            <a:xfrm>
              <a:off x="5227495" y="1213689"/>
              <a:ext cx="2438527" cy="1386477"/>
            </a:xfrm>
            <a:custGeom>
              <a:avLst/>
              <a:gdLst>
                <a:gd name="T0" fmla="*/ 632 w 701"/>
                <a:gd name="T1" fmla="*/ 351 h 398"/>
                <a:gd name="T2" fmla="*/ 632 w 701"/>
                <a:gd name="T3" fmla="*/ 180 h 398"/>
                <a:gd name="T4" fmla="*/ 608 w 701"/>
                <a:gd name="T5" fmla="*/ 0 h 398"/>
                <a:gd name="T6" fmla="*/ 94 w 701"/>
                <a:gd name="T7" fmla="*/ 0 h 398"/>
                <a:gd name="T8" fmla="*/ 70 w 701"/>
                <a:gd name="T9" fmla="*/ 24 h 398"/>
                <a:gd name="T10" fmla="*/ 70 w 701"/>
                <a:gd name="T11" fmla="*/ 351 h 398"/>
                <a:gd name="T12" fmla="*/ 281 w 701"/>
                <a:gd name="T13" fmla="*/ 351 h 398"/>
                <a:gd name="T14" fmla="*/ 304 w 701"/>
                <a:gd name="T15" fmla="*/ 374 h 398"/>
                <a:gd name="T16" fmla="*/ 398 w 701"/>
                <a:gd name="T17" fmla="*/ 374 h 398"/>
                <a:gd name="T18" fmla="*/ 415 w 701"/>
                <a:gd name="T19" fmla="*/ 367 h 398"/>
                <a:gd name="T20" fmla="*/ 697 w 701"/>
                <a:gd name="T21" fmla="*/ 369 h 398"/>
                <a:gd name="T22" fmla="*/ 701 w 701"/>
                <a:gd name="T23" fmla="*/ 351 h 398"/>
                <a:gd name="T24" fmla="*/ 375 w 701"/>
                <a:gd name="T25" fmla="*/ 351 h 398"/>
                <a:gd name="T26" fmla="*/ 281 w 701"/>
                <a:gd name="T27" fmla="*/ 351 h 398"/>
                <a:gd name="T28" fmla="*/ 0 w 701"/>
                <a:gd name="T29" fmla="*/ 351 h 398"/>
                <a:gd name="T30" fmla="*/ 47 w 701"/>
                <a:gd name="T31" fmla="*/ 398 h 398"/>
                <a:gd name="T32" fmla="*/ 47 w 701"/>
                <a:gd name="T33" fmla="*/ 398 h 398"/>
                <a:gd name="T34" fmla="*/ 220 w 701"/>
                <a:gd name="T35" fmla="*/ 398 h 398"/>
                <a:gd name="T36" fmla="*/ 654 w 701"/>
                <a:gd name="T37" fmla="*/ 398 h 398"/>
                <a:gd name="T38" fmla="*/ 697 w 701"/>
                <a:gd name="T39" fmla="*/ 369 h 398"/>
                <a:gd name="T40" fmla="*/ 89 w 701"/>
                <a:gd name="T41" fmla="*/ 332 h 398"/>
                <a:gd name="T42" fmla="*/ 613 w 701"/>
                <a:gd name="T43" fmla="*/ 332 h 398"/>
                <a:gd name="T44" fmla="*/ 613 w 701"/>
                <a:gd name="T45" fmla="*/ 3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01" h="398">
                  <a:moveTo>
                    <a:pt x="632" y="351"/>
                  </a:moveTo>
                  <a:cubicBezTo>
                    <a:pt x="632" y="180"/>
                    <a:pt x="632" y="180"/>
                    <a:pt x="632" y="180"/>
                  </a:cubicBezTo>
                  <a:moveTo>
                    <a:pt x="608" y="0"/>
                  </a:moveTo>
                  <a:cubicBezTo>
                    <a:pt x="94" y="0"/>
                    <a:pt x="94" y="0"/>
                    <a:pt x="94" y="0"/>
                  </a:cubicBezTo>
                  <a:cubicBezTo>
                    <a:pt x="81" y="0"/>
                    <a:pt x="70" y="11"/>
                    <a:pt x="70" y="24"/>
                  </a:cubicBezTo>
                  <a:cubicBezTo>
                    <a:pt x="70" y="351"/>
                    <a:pt x="70" y="351"/>
                    <a:pt x="70" y="351"/>
                  </a:cubicBezTo>
                  <a:moveTo>
                    <a:pt x="281" y="351"/>
                  </a:moveTo>
                  <a:cubicBezTo>
                    <a:pt x="281" y="364"/>
                    <a:pt x="291" y="374"/>
                    <a:pt x="304" y="374"/>
                  </a:cubicBezTo>
                  <a:cubicBezTo>
                    <a:pt x="398" y="374"/>
                    <a:pt x="398" y="374"/>
                    <a:pt x="398" y="374"/>
                  </a:cubicBezTo>
                  <a:cubicBezTo>
                    <a:pt x="405" y="374"/>
                    <a:pt x="410" y="372"/>
                    <a:pt x="415" y="367"/>
                  </a:cubicBezTo>
                  <a:moveTo>
                    <a:pt x="697" y="369"/>
                  </a:moveTo>
                  <a:cubicBezTo>
                    <a:pt x="700" y="364"/>
                    <a:pt x="701" y="357"/>
                    <a:pt x="701" y="351"/>
                  </a:cubicBezTo>
                  <a:cubicBezTo>
                    <a:pt x="375" y="351"/>
                    <a:pt x="375" y="351"/>
                    <a:pt x="375" y="351"/>
                  </a:cubicBezTo>
                  <a:cubicBezTo>
                    <a:pt x="281" y="351"/>
                    <a:pt x="281" y="351"/>
                    <a:pt x="281" y="351"/>
                  </a:cubicBezTo>
                  <a:cubicBezTo>
                    <a:pt x="0" y="351"/>
                    <a:pt x="0" y="351"/>
                    <a:pt x="0" y="351"/>
                  </a:cubicBezTo>
                  <a:cubicBezTo>
                    <a:pt x="0" y="377"/>
                    <a:pt x="21" y="398"/>
                    <a:pt x="47" y="398"/>
                  </a:cubicBezTo>
                  <a:cubicBezTo>
                    <a:pt x="47" y="398"/>
                    <a:pt x="47" y="398"/>
                    <a:pt x="47" y="398"/>
                  </a:cubicBezTo>
                  <a:moveTo>
                    <a:pt x="220" y="398"/>
                  </a:moveTo>
                  <a:cubicBezTo>
                    <a:pt x="654" y="398"/>
                    <a:pt x="654" y="398"/>
                    <a:pt x="654" y="398"/>
                  </a:cubicBezTo>
                  <a:cubicBezTo>
                    <a:pt x="674" y="398"/>
                    <a:pt x="690" y="386"/>
                    <a:pt x="697" y="369"/>
                  </a:cubicBezTo>
                  <a:moveTo>
                    <a:pt x="89" y="332"/>
                  </a:moveTo>
                  <a:cubicBezTo>
                    <a:pt x="613" y="332"/>
                    <a:pt x="613" y="332"/>
                    <a:pt x="613" y="332"/>
                  </a:cubicBezTo>
                  <a:cubicBezTo>
                    <a:pt x="613" y="31"/>
                    <a:pt x="613" y="31"/>
                    <a:pt x="613" y="31"/>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Tree>
    <p:custDataLst>
      <p:tags r:id="rId1"/>
    </p:custDataLst>
    <p:extLst>
      <p:ext uri="{BB962C8B-B14F-4D97-AF65-F5344CB8AC3E}">
        <p14:creationId xmlns:p14="http://schemas.microsoft.com/office/powerpoint/2010/main" val="870353473"/>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0" presetClass="entr" presetSubtype="0" fill="hold" grpId="0" nodeType="withEffect">
                                      <p:stCondLst>
                                        <p:cond delay="25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42" presetClass="path" presetSubtype="0" decel="100000" fill="hold" grpId="1" nodeType="withEffect">
                                      <p:stCondLst>
                                        <p:cond delay="250"/>
                                      </p:stCondLst>
                                      <p:childTnLst>
                                        <p:animMotion origin="layout" path="M -3.33333E-6 -4.44444E-6 L -3.33333E-6 0.01783 " pathEditMode="relative" rAng="0" ptsTypes="AA">
                                          <p:cBhvr>
                                            <p:cTn id="26" dur="500" spd="-100000" fill="hold"/>
                                            <p:tgtEl>
                                              <p:spTgt spid="14"/>
                                            </p:tgtEl>
                                            <p:attrNameLst>
                                              <p:attrName>ppt_x</p:attrName>
                                              <p:attrName>ppt_y</p:attrName>
                                            </p:attrNameLst>
                                          </p:cBhvr>
                                          <p:rCtr x="0" y="880"/>
                                        </p:animMotion>
                                      </p:childTnLst>
                                    </p:cTn>
                                  </p:par>
                                  <p:par>
                                    <p:cTn id="27" presetID="10" presetClass="entr" presetSubtype="0" fill="hold" grpId="0" nodeType="withEffect" nodePh="1">
                                      <p:stCondLst>
                                        <p:cond delay="250"/>
                                      </p:stCondLst>
                                      <p:endCondLst>
                                        <p:cond evt="begin" delay="0">
                                          <p:tn val="27"/>
                                        </p:cond>
                                      </p:endCondLst>
                                      <p:childTnLst>
                                        <p:set>
                                          <p:cBhvr>
                                            <p:cTn id="28" dur="1" fill="hold">
                                              <p:stCondLst>
                                                <p:cond delay="0"/>
                                              </p:stCondLst>
                                            </p:cTn>
                                            <p:tgtEl>
                                              <p:spTgt spid="15"/>
                                            </p:tgtEl>
                                            <p:attrNameLst>
                                              <p:attrName>style.visibility</p:attrName>
                                            </p:attrNameLst>
                                          </p:cBhvr>
                                          <p:to>
                                            <p:strVal val="visible"/>
                                          </p:to>
                                        </p:set>
                                        <p:animEffect transition="in" filter="fade">
                                          <p:cBhvr>
                                            <p:cTn id="29" dur="500"/>
                                            <p:tgtEl>
                                              <p:spTgt spid="15"/>
                                            </p:tgtEl>
                                          </p:cBhvr>
                                        </p:animEffect>
                                      </p:childTnLst>
                                    </p:cTn>
                                  </p:par>
                                  <p:par>
                                    <p:cTn id="30" presetID="42" presetClass="path" presetSubtype="0" decel="100000" fill="hold" grpId="1" nodeType="withEffect" nodePh="1">
                                      <p:stCondLst>
                                        <p:cond delay="250"/>
                                      </p:stCondLst>
                                      <p:endCondLst>
                                        <p:cond evt="begin" delay="0">
                                          <p:tn val="30"/>
                                        </p:cond>
                                      </p:endCondLst>
                                      <p:childTnLst>
                                        <p:animMotion origin="layout" path="M -3.33333E-6 -4.44444E-6 L -3.33333E-6 -0.01713 " pathEditMode="relative" rAng="0" ptsTypes="AA">
                                          <p:cBhvr>
                                            <p:cTn id="31" dur="500" spd="-100000" fill="hold"/>
                                            <p:tgtEl>
                                              <p:spTgt spid="15"/>
                                            </p:tgtEl>
                                            <p:attrNameLst>
                                              <p:attrName>ppt_x</p:attrName>
                                              <p:attrName>ppt_y</p:attrName>
                                            </p:attrNameLst>
                                          </p:cBhvr>
                                          <p:rCtr x="0" y="-856"/>
                                        </p:animMotion>
                                      </p:childTnLst>
                                    </p:cTn>
                                  </p:par>
                                  <p:par>
                                    <p:cTn id="32" presetID="10" presetClass="entr" presetSubtype="0" fill="hold" nodeType="withEffect">
                                      <p:stCondLst>
                                        <p:cond delay="25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par>
                                    <p:cTn id="35" presetID="42" presetClass="path" presetSubtype="0" decel="100000" fill="hold" nodeType="withEffect">
                                      <p:stCondLst>
                                        <p:cond delay="250"/>
                                      </p:stCondLst>
                                      <p:childTnLst>
                                        <p:animMotion origin="layout" path="M -3.33333E-6 -3.7037E-6 L -3.33333E-6 0.01783 " pathEditMode="relative" rAng="0" ptsTypes="AA">
                                          <p:cBhvr>
                                            <p:cTn id="36" dur="500" spd="-100000" fill="hold"/>
                                            <p:tgtEl>
                                              <p:spTgt spid="17"/>
                                            </p:tgtEl>
                                            <p:attrNameLst>
                                              <p:attrName>ppt_x</p:attrName>
                                              <p:attrName>ppt_y</p:attrName>
                                            </p:attrNameLst>
                                          </p:cBhvr>
                                          <p:rCtr x="0" y="880"/>
                                        </p:animMotion>
                                      </p:childTnLst>
                                    </p:cTn>
                                  </p:par>
                                  <p:par>
                                    <p:cTn id="37" presetID="10" presetClass="entr" presetSubtype="0" fill="hold" grpId="2" nodeType="withEffect">
                                      <p:stCondLst>
                                        <p:cond delay="25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35" presetClass="path" presetSubtype="0" decel="100000" fill="hold" grpId="3" nodeType="withEffect">
                                      <p:stCondLst>
                                        <p:cond delay="250"/>
                                      </p:stCondLst>
                                      <p:childTnLst>
                                        <p:animMotion origin="layout" path="M -8.33333E-7 -1.85185E-6 L 0.00938 -1.85185E-6 " pathEditMode="relative" rAng="0" ptsTypes="AA">
                                          <p:cBhvr>
                                            <p:cTn id="41" dur="500" spd="-100000" fill="hold"/>
                                            <p:tgtEl>
                                              <p:spTgt spid="61"/>
                                            </p:tgtEl>
                                            <p:attrNameLst>
                                              <p:attrName>ppt_x</p:attrName>
                                              <p:attrName>ppt_y</p:attrName>
                                            </p:attrNameLst>
                                          </p:cBhvr>
                                          <p:rCtr x="469" y="0"/>
                                        </p:animMotion>
                                      </p:childTnLst>
                                    </p:cTn>
                                  </p:par>
                                  <p:par>
                                    <p:cTn id="42" presetID="10" presetClass="entr" presetSubtype="0" fill="hold" grpId="2" nodeType="withEffect">
                                      <p:stCondLst>
                                        <p:cond delay="250"/>
                                      </p:stCondLst>
                                      <p:childTnLst>
                                        <p:set>
                                          <p:cBhvr>
                                            <p:cTn id="43" dur="1" fill="hold">
                                              <p:stCondLst>
                                                <p:cond delay="0"/>
                                              </p:stCondLst>
                                            </p:cTn>
                                            <p:tgtEl>
                                              <p:spTgt spid="62"/>
                                            </p:tgtEl>
                                            <p:attrNameLst>
                                              <p:attrName>style.visibility</p:attrName>
                                            </p:attrNameLst>
                                          </p:cBhvr>
                                          <p:to>
                                            <p:strVal val="visible"/>
                                          </p:to>
                                        </p:set>
                                        <p:animEffect transition="in" filter="fade">
                                          <p:cBhvr>
                                            <p:cTn id="44" dur="500"/>
                                            <p:tgtEl>
                                              <p:spTgt spid="62"/>
                                            </p:tgtEl>
                                          </p:cBhvr>
                                        </p:animEffect>
                                      </p:childTnLst>
                                    </p:cTn>
                                  </p:par>
                                  <p:par>
                                    <p:cTn id="45" presetID="35" presetClass="path" presetSubtype="0" decel="100000" fill="hold" grpId="3" nodeType="withEffect">
                                      <p:stCondLst>
                                        <p:cond delay="250"/>
                                      </p:stCondLst>
                                      <p:childTnLst>
                                        <p:animMotion origin="layout" path="M -8.33333E-7 -1.85185E-6 L 0.00938 -1.85185E-6 " pathEditMode="relative" rAng="0" ptsTypes="AA">
                                          <p:cBhvr>
                                            <p:cTn id="46" dur="500" spd="-100000" fill="hold"/>
                                            <p:tgtEl>
                                              <p:spTgt spid="62"/>
                                            </p:tgtEl>
                                            <p:attrNameLst>
                                              <p:attrName>ppt_x</p:attrName>
                                              <p:attrName>ppt_y</p:attrName>
                                            </p:attrNameLst>
                                          </p:cBhvr>
                                          <p:rCtr x="469" y="0"/>
                                        </p:animMotion>
                                      </p:childTnLst>
                                    </p:cTn>
                                  </p:par>
                                  <p:par>
                                    <p:cTn id="47" presetID="1" presetClass="entr" presetSubtype="0" fill="hold" grpId="0" nodeType="withEffect" nodePh="1">
                                      <p:stCondLst>
                                        <p:cond delay="600"/>
                                      </p:stCondLst>
                                      <p:endCondLst>
                                        <p:cond evt="begin" delay="0">
                                          <p:tn val="47"/>
                                        </p:cond>
                                      </p:endCondLst>
                                      <p:childTnLst>
                                        <p:set>
                                          <p:cBhvr>
                                            <p:cTn id="48" dur="1" fill="hold">
                                              <p:stCondLst>
                                                <p:cond delay="0"/>
                                              </p:stCondLst>
                                            </p:cTn>
                                            <p:tgtEl>
                                              <p:spTgt spid="2"/>
                                            </p:tgtEl>
                                            <p:attrNameLst>
                                              <p:attrName>style.visibility</p:attrName>
                                            </p:attrNameLst>
                                          </p:cBhvr>
                                          <p:to>
                                            <p:strVal val="visible"/>
                                          </p:to>
                                        </p:set>
                                      </p:childTnLst>
                                    </p:cTn>
                                  </p:par>
                                  <p:par>
                                    <p:cTn id="49" presetID="23" presetClass="entr" presetSubtype="16" fill="hold" nodeType="withEffect">
                                      <p:stCondLst>
                                        <p:cond delay="600"/>
                                      </p:stCondLst>
                                      <p:childTnLst>
                                        <p:set>
                                          <p:cBhvr>
                                            <p:cTn id="50" dur="1" fill="hold">
                                              <p:stCondLst>
                                                <p:cond delay="0"/>
                                              </p:stCondLst>
                                            </p:cTn>
                                            <p:tgtEl>
                                              <p:spTgt spid="160"/>
                                            </p:tgtEl>
                                            <p:attrNameLst>
                                              <p:attrName>style.visibility</p:attrName>
                                            </p:attrNameLst>
                                          </p:cBhvr>
                                          <p:to>
                                            <p:strVal val="visible"/>
                                          </p:to>
                                        </p:set>
                                        <p:anim calcmode="lin" valueType="num">
                                          <p:cBhvr>
                                            <p:cTn id="51" dur="200" fill="hold"/>
                                            <p:tgtEl>
                                              <p:spTgt spid="160"/>
                                            </p:tgtEl>
                                            <p:attrNameLst>
                                              <p:attrName>ppt_w</p:attrName>
                                            </p:attrNameLst>
                                          </p:cBhvr>
                                          <p:tavLst>
                                            <p:tav tm="0">
                                              <p:val>
                                                <p:fltVal val="0"/>
                                              </p:val>
                                            </p:tav>
                                            <p:tav tm="100000">
                                              <p:val>
                                                <p:strVal val="#ppt_w"/>
                                              </p:val>
                                            </p:tav>
                                          </p:tavLst>
                                        </p:anim>
                                        <p:anim calcmode="lin" valueType="num">
                                          <p:cBhvr>
                                            <p:cTn id="52" dur="200" fill="hold"/>
                                            <p:tgtEl>
                                              <p:spTgt spid="160"/>
                                            </p:tgtEl>
                                            <p:attrNameLst>
                                              <p:attrName>ppt_h</p:attrName>
                                            </p:attrNameLst>
                                          </p:cBhvr>
                                          <p:tavLst>
                                            <p:tav tm="0">
                                              <p:val>
                                                <p:fltVal val="0"/>
                                              </p:val>
                                            </p:tav>
                                            <p:tav tm="100000">
                                              <p:val>
                                                <p:strVal val="#ppt_h"/>
                                              </p:val>
                                            </p:tav>
                                          </p:tavLst>
                                        </p:anim>
                                      </p:childTnLst>
                                    </p:cTn>
                                  </p:par>
                                  <p:par>
                                    <p:cTn id="53" presetID="6" presetClass="emph" presetSubtype="0" fill="hold" nodeType="withEffect" p14:presetBounceEnd="99000">
                                      <p:stCondLst>
                                        <p:cond delay="600"/>
                                      </p:stCondLst>
                                      <p:childTnLst>
                                        <p:animScale p14:bounceEnd="99000">
                                          <p:cBhvr>
                                            <p:cTn id="54" dur="1000" fill="hold"/>
                                            <p:tgtEl>
                                              <p:spTgt spid="160"/>
                                            </p:tgtEl>
                                          </p:cBhvr>
                                          <p:by x="110000" y="110000"/>
                                        </p:animScale>
                                      </p:childTnLst>
                                    </p:cTn>
                                  </p:par>
                                  <p:par>
                                    <p:cTn id="55" presetID="64" presetClass="path" presetSubtype="0" decel="100000" fill="hold" nodeType="withEffect">
                                      <p:stCondLst>
                                        <p:cond delay="600"/>
                                      </p:stCondLst>
                                      <p:childTnLst>
                                        <p:animMotion origin="layout" path="M -8.33333E-7 0.43657 L -8.33333E-7 4.81481E-6 " pathEditMode="relative" rAng="0" ptsTypes="AA">
                                          <p:cBhvr>
                                            <p:cTn id="56" dur="250" fill="hold"/>
                                            <p:tgtEl>
                                              <p:spTgt spid="160"/>
                                            </p:tgtEl>
                                            <p:attrNameLst>
                                              <p:attrName>ppt_x</p:attrName>
                                              <p:attrName>ppt_y</p:attrName>
                                            </p:attrNameLst>
                                          </p:cBhvr>
                                          <p:rCtr x="0" y="-21829"/>
                                        </p:animMotion>
                                      </p:childTnLst>
                                    </p:cTn>
                                  </p:par>
                                  <p:par>
                                    <p:cTn id="57" presetID="6" presetClass="emph" presetSubtype="0" accel="50000" decel="50000" fill="hold" nodeType="withEffect">
                                      <p:stCondLst>
                                        <p:cond delay="600"/>
                                      </p:stCondLst>
                                      <p:childTnLst>
                                        <p:animScale>
                                          <p:cBhvr>
                                            <p:cTn id="58" dur="250" fill="hold"/>
                                            <p:tgtEl>
                                              <p:spTgt spid="160"/>
                                            </p:tgtEl>
                                          </p:cBhvr>
                                          <p:by x="91000" y="91000"/>
                                        </p:animScale>
                                      </p:childTnLst>
                                    </p:cTn>
                                  </p:par>
                                  <p:par>
                                    <p:cTn id="59" presetID="23" presetClass="entr" presetSubtype="16" fill="hold" nodeType="withEffect">
                                      <p:stCondLst>
                                        <p:cond delay="700"/>
                                      </p:stCondLst>
                                      <p:childTnLst>
                                        <p:set>
                                          <p:cBhvr>
                                            <p:cTn id="60" dur="1" fill="hold">
                                              <p:stCondLst>
                                                <p:cond delay="0"/>
                                              </p:stCondLst>
                                            </p:cTn>
                                            <p:tgtEl>
                                              <p:spTgt spid="175"/>
                                            </p:tgtEl>
                                            <p:attrNameLst>
                                              <p:attrName>style.visibility</p:attrName>
                                            </p:attrNameLst>
                                          </p:cBhvr>
                                          <p:to>
                                            <p:strVal val="visible"/>
                                          </p:to>
                                        </p:set>
                                        <p:anim calcmode="lin" valueType="num">
                                          <p:cBhvr>
                                            <p:cTn id="61" dur="200" fill="hold"/>
                                            <p:tgtEl>
                                              <p:spTgt spid="175"/>
                                            </p:tgtEl>
                                            <p:attrNameLst>
                                              <p:attrName>ppt_w</p:attrName>
                                            </p:attrNameLst>
                                          </p:cBhvr>
                                          <p:tavLst>
                                            <p:tav tm="0">
                                              <p:val>
                                                <p:fltVal val="0"/>
                                              </p:val>
                                            </p:tav>
                                            <p:tav tm="100000">
                                              <p:val>
                                                <p:strVal val="#ppt_w"/>
                                              </p:val>
                                            </p:tav>
                                          </p:tavLst>
                                        </p:anim>
                                        <p:anim calcmode="lin" valueType="num">
                                          <p:cBhvr>
                                            <p:cTn id="62" dur="200" fill="hold"/>
                                            <p:tgtEl>
                                              <p:spTgt spid="175"/>
                                            </p:tgtEl>
                                            <p:attrNameLst>
                                              <p:attrName>ppt_h</p:attrName>
                                            </p:attrNameLst>
                                          </p:cBhvr>
                                          <p:tavLst>
                                            <p:tav tm="0">
                                              <p:val>
                                                <p:fltVal val="0"/>
                                              </p:val>
                                            </p:tav>
                                            <p:tav tm="100000">
                                              <p:val>
                                                <p:strVal val="#ppt_h"/>
                                              </p:val>
                                            </p:tav>
                                          </p:tavLst>
                                        </p:anim>
                                      </p:childTnLst>
                                    </p:cTn>
                                  </p:par>
                                  <p:par>
                                    <p:cTn id="63" presetID="6" presetClass="emph" presetSubtype="0" fill="hold" nodeType="withEffect" p14:presetBounceEnd="99000">
                                      <p:stCondLst>
                                        <p:cond delay="700"/>
                                      </p:stCondLst>
                                      <p:childTnLst>
                                        <p:animScale p14:bounceEnd="99000">
                                          <p:cBhvr>
                                            <p:cTn id="64" dur="1000" fill="hold"/>
                                            <p:tgtEl>
                                              <p:spTgt spid="175"/>
                                            </p:tgtEl>
                                          </p:cBhvr>
                                          <p:by x="110000" y="110000"/>
                                        </p:animScale>
                                      </p:childTnLst>
                                    </p:cTn>
                                  </p:par>
                                  <p:par>
                                    <p:cTn id="65" presetID="64" presetClass="path" presetSubtype="0" decel="100000" fill="hold" nodeType="withEffect">
                                      <p:stCondLst>
                                        <p:cond delay="700"/>
                                      </p:stCondLst>
                                      <p:childTnLst>
                                        <p:animMotion origin="layout" path="M -8.33333E-7 0.43657 L -8.33333E-7 4.81481E-6 " pathEditMode="relative" rAng="0" ptsTypes="AA">
                                          <p:cBhvr>
                                            <p:cTn id="66" dur="250" fill="hold"/>
                                            <p:tgtEl>
                                              <p:spTgt spid="175"/>
                                            </p:tgtEl>
                                            <p:attrNameLst>
                                              <p:attrName>ppt_x</p:attrName>
                                              <p:attrName>ppt_y</p:attrName>
                                            </p:attrNameLst>
                                          </p:cBhvr>
                                          <p:rCtr x="0" y="-21829"/>
                                        </p:animMotion>
                                      </p:childTnLst>
                                    </p:cTn>
                                  </p:par>
                                  <p:par>
                                    <p:cTn id="67" presetID="6" presetClass="emph" presetSubtype="0" accel="50000" decel="50000" fill="hold" nodeType="withEffect">
                                      <p:stCondLst>
                                        <p:cond delay="700"/>
                                      </p:stCondLst>
                                      <p:childTnLst>
                                        <p:animScale>
                                          <p:cBhvr>
                                            <p:cTn id="68" dur="250" fill="hold"/>
                                            <p:tgtEl>
                                              <p:spTgt spid="175"/>
                                            </p:tgtEl>
                                          </p:cBhvr>
                                          <p:by x="91000" y="91000"/>
                                        </p:animScale>
                                      </p:childTnLst>
                                    </p:cTn>
                                  </p:par>
                                  <p:par>
                                    <p:cTn id="69" presetID="23" presetClass="entr" presetSubtype="16" fill="hold" nodeType="withEffect">
                                      <p:stCondLst>
                                        <p:cond delay="800"/>
                                      </p:stCondLst>
                                      <p:childTnLst>
                                        <p:set>
                                          <p:cBhvr>
                                            <p:cTn id="70" dur="1" fill="hold">
                                              <p:stCondLst>
                                                <p:cond delay="0"/>
                                              </p:stCondLst>
                                            </p:cTn>
                                            <p:tgtEl>
                                              <p:spTgt spid="162"/>
                                            </p:tgtEl>
                                            <p:attrNameLst>
                                              <p:attrName>style.visibility</p:attrName>
                                            </p:attrNameLst>
                                          </p:cBhvr>
                                          <p:to>
                                            <p:strVal val="visible"/>
                                          </p:to>
                                        </p:set>
                                        <p:anim calcmode="lin" valueType="num">
                                          <p:cBhvr>
                                            <p:cTn id="71" dur="200" fill="hold"/>
                                            <p:tgtEl>
                                              <p:spTgt spid="162"/>
                                            </p:tgtEl>
                                            <p:attrNameLst>
                                              <p:attrName>ppt_w</p:attrName>
                                            </p:attrNameLst>
                                          </p:cBhvr>
                                          <p:tavLst>
                                            <p:tav tm="0">
                                              <p:val>
                                                <p:fltVal val="0"/>
                                              </p:val>
                                            </p:tav>
                                            <p:tav tm="100000">
                                              <p:val>
                                                <p:strVal val="#ppt_w"/>
                                              </p:val>
                                            </p:tav>
                                          </p:tavLst>
                                        </p:anim>
                                        <p:anim calcmode="lin" valueType="num">
                                          <p:cBhvr>
                                            <p:cTn id="72" dur="200" fill="hold"/>
                                            <p:tgtEl>
                                              <p:spTgt spid="162"/>
                                            </p:tgtEl>
                                            <p:attrNameLst>
                                              <p:attrName>ppt_h</p:attrName>
                                            </p:attrNameLst>
                                          </p:cBhvr>
                                          <p:tavLst>
                                            <p:tav tm="0">
                                              <p:val>
                                                <p:fltVal val="0"/>
                                              </p:val>
                                            </p:tav>
                                            <p:tav tm="100000">
                                              <p:val>
                                                <p:strVal val="#ppt_h"/>
                                              </p:val>
                                            </p:tav>
                                          </p:tavLst>
                                        </p:anim>
                                      </p:childTnLst>
                                    </p:cTn>
                                  </p:par>
                                  <p:par>
                                    <p:cTn id="73" presetID="6" presetClass="emph" presetSubtype="0" fill="hold" nodeType="withEffect" p14:presetBounceEnd="99000">
                                      <p:stCondLst>
                                        <p:cond delay="800"/>
                                      </p:stCondLst>
                                      <p:childTnLst>
                                        <p:animScale p14:bounceEnd="99000">
                                          <p:cBhvr>
                                            <p:cTn id="74" dur="1000" fill="hold"/>
                                            <p:tgtEl>
                                              <p:spTgt spid="162"/>
                                            </p:tgtEl>
                                          </p:cBhvr>
                                          <p:by x="110000" y="110000"/>
                                        </p:animScale>
                                      </p:childTnLst>
                                    </p:cTn>
                                  </p:par>
                                  <p:par>
                                    <p:cTn id="75" presetID="64" presetClass="path" presetSubtype="0" decel="100000" fill="hold" nodeType="withEffect">
                                      <p:stCondLst>
                                        <p:cond delay="800"/>
                                      </p:stCondLst>
                                      <p:childTnLst>
                                        <p:animMotion origin="layout" path="M -8.33333E-7 0.43657 L -8.33333E-7 4.81481E-6 " pathEditMode="relative" rAng="0" ptsTypes="AA">
                                          <p:cBhvr>
                                            <p:cTn id="76" dur="250" fill="hold"/>
                                            <p:tgtEl>
                                              <p:spTgt spid="162"/>
                                            </p:tgtEl>
                                            <p:attrNameLst>
                                              <p:attrName>ppt_x</p:attrName>
                                              <p:attrName>ppt_y</p:attrName>
                                            </p:attrNameLst>
                                          </p:cBhvr>
                                          <p:rCtr x="0" y="-21829"/>
                                        </p:animMotion>
                                      </p:childTnLst>
                                    </p:cTn>
                                  </p:par>
                                  <p:par>
                                    <p:cTn id="77" presetID="6" presetClass="emph" presetSubtype="0" accel="50000" decel="50000" fill="hold" nodeType="withEffect">
                                      <p:stCondLst>
                                        <p:cond delay="800"/>
                                      </p:stCondLst>
                                      <p:childTnLst>
                                        <p:animScale>
                                          <p:cBhvr>
                                            <p:cTn id="78" dur="250" fill="hold"/>
                                            <p:tgtEl>
                                              <p:spTgt spid="162"/>
                                            </p:tgtEl>
                                          </p:cBhvr>
                                          <p:by x="91000" y="91000"/>
                                        </p:animScale>
                                      </p:childTnLst>
                                    </p:cTn>
                                  </p:par>
                                  <p:par>
                                    <p:cTn id="79" presetID="23" presetClass="entr" presetSubtype="16" fill="hold" grpId="0" nodeType="withEffect">
                                      <p:stCondLst>
                                        <p:cond delay="900"/>
                                      </p:stCondLst>
                                      <p:childTnLst>
                                        <p:set>
                                          <p:cBhvr>
                                            <p:cTn id="80" dur="1" fill="hold">
                                              <p:stCondLst>
                                                <p:cond delay="0"/>
                                              </p:stCondLst>
                                            </p:cTn>
                                            <p:tgtEl>
                                              <p:spTgt spid="13"/>
                                            </p:tgtEl>
                                            <p:attrNameLst>
                                              <p:attrName>style.visibility</p:attrName>
                                            </p:attrNameLst>
                                          </p:cBhvr>
                                          <p:to>
                                            <p:strVal val="visible"/>
                                          </p:to>
                                        </p:set>
                                        <p:anim calcmode="lin" valueType="num">
                                          <p:cBhvr>
                                            <p:cTn id="81" dur="250" fill="hold"/>
                                            <p:tgtEl>
                                              <p:spTgt spid="13"/>
                                            </p:tgtEl>
                                            <p:attrNameLst>
                                              <p:attrName>ppt_w</p:attrName>
                                            </p:attrNameLst>
                                          </p:cBhvr>
                                          <p:tavLst>
                                            <p:tav tm="0">
                                              <p:val>
                                                <p:fltVal val="0"/>
                                              </p:val>
                                            </p:tav>
                                            <p:tav tm="100000">
                                              <p:val>
                                                <p:strVal val="#ppt_w"/>
                                              </p:val>
                                            </p:tav>
                                          </p:tavLst>
                                        </p:anim>
                                        <p:anim calcmode="lin" valueType="num">
                                          <p:cBhvr>
                                            <p:cTn id="82" dur="250" fill="hold"/>
                                            <p:tgtEl>
                                              <p:spTgt spid="13"/>
                                            </p:tgtEl>
                                            <p:attrNameLst>
                                              <p:attrName>ppt_h</p:attrName>
                                            </p:attrNameLst>
                                          </p:cBhvr>
                                          <p:tavLst>
                                            <p:tav tm="0">
                                              <p:val>
                                                <p:fltVal val="0"/>
                                              </p:val>
                                            </p:tav>
                                            <p:tav tm="100000">
                                              <p:val>
                                                <p:strVal val="#ppt_h"/>
                                              </p:val>
                                            </p:tav>
                                          </p:tavLst>
                                        </p:anim>
                                      </p:childTnLst>
                                    </p:cTn>
                                  </p:par>
                                  <p:par>
                                    <p:cTn id="83" presetID="6" presetClass="emph" presetSubtype="0" fill="hold" grpId="1" nodeType="withEffect" p14:presetBounceEnd="99000">
                                      <p:stCondLst>
                                        <p:cond delay="900"/>
                                      </p:stCondLst>
                                      <p:childTnLst>
                                        <p:animScale p14:bounceEnd="99000">
                                          <p:cBhvr>
                                            <p:cTn id="84" dur="1000" fill="hold"/>
                                            <p:tgtEl>
                                              <p:spTgt spid="13"/>
                                            </p:tgtEl>
                                          </p:cBhvr>
                                          <p:by x="110000" y="110000"/>
                                        </p:animScale>
                                      </p:childTnLst>
                                    </p:cTn>
                                  </p:par>
                                  <p:par>
                                    <p:cTn id="85" presetID="6" presetClass="emph" presetSubtype="0" fill="hold" grpId="2" nodeType="withEffect">
                                      <p:stCondLst>
                                        <p:cond delay="900"/>
                                      </p:stCondLst>
                                      <p:childTnLst>
                                        <p:animScale>
                                          <p:cBhvr>
                                            <p:cTn id="86" dur="250" fill="hold"/>
                                            <p:tgtEl>
                                              <p:spTgt spid="13"/>
                                            </p:tgtEl>
                                          </p:cBhvr>
                                          <p:by x="91000" y="91000"/>
                                        </p:animScale>
                                      </p:childTnLst>
                                    </p:cTn>
                                  </p:par>
                                  <p:par>
                                    <p:cTn id="87" presetID="23" presetClass="entr" presetSubtype="16" fill="hold" grpId="0" nodeType="withEffect">
                                      <p:stCondLst>
                                        <p:cond delay="1000"/>
                                      </p:stCondLst>
                                      <p:childTnLst>
                                        <p:set>
                                          <p:cBhvr>
                                            <p:cTn id="88" dur="1" fill="hold">
                                              <p:stCondLst>
                                                <p:cond delay="0"/>
                                              </p:stCondLst>
                                            </p:cTn>
                                            <p:tgtEl>
                                              <p:spTgt spid="163"/>
                                            </p:tgtEl>
                                            <p:attrNameLst>
                                              <p:attrName>style.visibility</p:attrName>
                                            </p:attrNameLst>
                                          </p:cBhvr>
                                          <p:to>
                                            <p:strVal val="visible"/>
                                          </p:to>
                                        </p:set>
                                        <p:anim calcmode="lin" valueType="num">
                                          <p:cBhvr>
                                            <p:cTn id="89" dur="250" fill="hold"/>
                                            <p:tgtEl>
                                              <p:spTgt spid="163"/>
                                            </p:tgtEl>
                                            <p:attrNameLst>
                                              <p:attrName>ppt_w</p:attrName>
                                            </p:attrNameLst>
                                          </p:cBhvr>
                                          <p:tavLst>
                                            <p:tav tm="0">
                                              <p:val>
                                                <p:fltVal val="0"/>
                                              </p:val>
                                            </p:tav>
                                            <p:tav tm="100000">
                                              <p:val>
                                                <p:strVal val="#ppt_w"/>
                                              </p:val>
                                            </p:tav>
                                          </p:tavLst>
                                        </p:anim>
                                        <p:anim calcmode="lin" valueType="num">
                                          <p:cBhvr>
                                            <p:cTn id="90" dur="250" fill="hold"/>
                                            <p:tgtEl>
                                              <p:spTgt spid="163"/>
                                            </p:tgtEl>
                                            <p:attrNameLst>
                                              <p:attrName>ppt_h</p:attrName>
                                            </p:attrNameLst>
                                          </p:cBhvr>
                                          <p:tavLst>
                                            <p:tav tm="0">
                                              <p:val>
                                                <p:fltVal val="0"/>
                                              </p:val>
                                            </p:tav>
                                            <p:tav tm="100000">
                                              <p:val>
                                                <p:strVal val="#ppt_h"/>
                                              </p:val>
                                            </p:tav>
                                          </p:tavLst>
                                        </p:anim>
                                      </p:childTnLst>
                                    </p:cTn>
                                  </p:par>
                                  <p:par>
                                    <p:cTn id="91" presetID="6" presetClass="emph" presetSubtype="0" fill="hold" grpId="1" nodeType="withEffect" p14:presetBounceEnd="99000">
                                      <p:stCondLst>
                                        <p:cond delay="1000"/>
                                      </p:stCondLst>
                                      <p:childTnLst>
                                        <p:animScale p14:bounceEnd="99000">
                                          <p:cBhvr>
                                            <p:cTn id="92" dur="1000" fill="hold"/>
                                            <p:tgtEl>
                                              <p:spTgt spid="163"/>
                                            </p:tgtEl>
                                          </p:cBhvr>
                                          <p:by x="110000" y="110000"/>
                                        </p:animScale>
                                      </p:childTnLst>
                                    </p:cTn>
                                  </p:par>
                                  <p:par>
                                    <p:cTn id="93" presetID="6" presetClass="emph" presetSubtype="0" fill="hold" grpId="2" nodeType="withEffect">
                                      <p:stCondLst>
                                        <p:cond delay="1000"/>
                                      </p:stCondLst>
                                      <p:childTnLst>
                                        <p:animScale>
                                          <p:cBhvr>
                                            <p:cTn id="94" dur="250" fill="hold"/>
                                            <p:tgtEl>
                                              <p:spTgt spid="163"/>
                                            </p:tgtEl>
                                          </p:cBhvr>
                                          <p:by x="91000" y="91000"/>
                                        </p:animScale>
                                      </p:childTnLst>
                                    </p:cTn>
                                  </p:par>
                                  <p:par>
                                    <p:cTn id="95" presetID="23" presetClass="entr" presetSubtype="16" fill="hold" nodeType="withEffect">
                                      <p:stCondLst>
                                        <p:cond delay="1000"/>
                                      </p:stCondLst>
                                      <p:childTnLst>
                                        <p:set>
                                          <p:cBhvr>
                                            <p:cTn id="96" dur="1" fill="hold">
                                              <p:stCondLst>
                                                <p:cond delay="0"/>
                                              </p:stCondLst>
                                            </p:cTn>
                                            <p:tgtEl>
                                              <p:spTgt spid="169"/>
                                            </p:tgtEl>
                                            <p:attrNameLst>
                                              <p:attrName>style.visibility</p:attrName>
                                            </p:attrNameLst>
                                          </p:cBhvr>
                                          <p:to>
                                            <p:strVal val="visible"/>
                                          </p:to>
                                        </p:set>
                                        <p:anim calcmode="lin" valueType="num">
                                          <p:cBhvr>
                                            <p:cTn id="97" dur="250" fill="hold"/>
                                            <p:tgtEl>
                                              <p:spTgt spid="169"/>
                                            </p:tgtEl>
                                            <p:attrNameLst>
                                              <p:attrName>ppt_w</p:attrName>
                                            </p:attrNameLst>
                                          </p:cBhvr>
                                          <p:tavLst>
                                            <p:tav tm="0">
                                              <p:val>
                                                <p:fltVal val="0"/>
                                              </p:val>
                                            </p:tav>
                                            <p:tav tm="100000">
                                              <p:val>
                                                <p:strVal val="#ppt_w"/>
                                              </p:val>
                                            </p:tav>
                                          </p:tavLst>
                                        </p:anim>
                                        <p:anim calcmode="lin" valueType="num">
                                          <p:cBhvr>
                                            <p:cTn id="98" dur="250" fill="hold"/>
                                            <p:tgtEl>
                                              <p:spTgt spid="169"/>
                                            </p:tgtEl>
                                            <p:attrNameLst>
                                              <p:attrName>ppt_h</p:attrName>
                                            </p:attrNameLst>
                                          </p:cBhvr>
                                          <p:tavLst>
                                            <p:tav tm="0">
                                              <p:val>
                                                <p:fltVal val="0"/>
                                              </p:val>
                                            </p:tav>
                                            <p:tav tm="100000">
                                              <p:val>
                                                <p:strVal val="#ppt_h"/>
                                              </p:val>
                                            </p:tav>
                                          </p:tavLst>
                                        </p:anim>
                                      </p:childTnLst>
                                    </p:cTn>
                                  </p:par>
                                  <p:par>
                                    <p:cTn id="99" presetID="6" presetClass="emph" presetSubtype="0" fill="hold" nodeType="withEffect" p14:presetBounceEnd="99000">
                                      <p:stCondLst>
                                        <p:cond delay="1000"/>
                                      </p:stCondLst>
                                      <p:childTnLst>
                                        <p:animScale p14:bounceEnd="99000">
                                          <p:cBhvr>
                                            <p:cTn id="100" dur="1000" fill="hold"/>
                                            <p:tgtEl>
                                              <p:spTgt spid="169"/>
                                            </p:tgtEl>
                                          </p:cBhvr>
                                          <p:by x="110000" y="110000"/>
                                        </p:animScale>
                                      </p:childTnLst>
                                    </p:cTn>
                                  </p:par>
                                  <p:par>
                                    <p:cTn id="101" presetID="6" presetClass="emph" presetSubtype="0" fill="hold" nodeType="withEffect">
                                      <p:stCondLst>
                                        <p:cond delay="1000"/>
                                      </p:stCondLst>
                                      <p:childTnLst>
                                        <p:animScale>
                                          <p:cBhvr>
                                            <p:cTn id="102" dur="250" fill="hold"/>
                                            <p:tgtEl>
                                              <p:spTgt spid="169"/>
                                            </p:tgtEl>
                                          </p:cBhvr>
                                          <p:by x="91000" y="91000"/>
                                        </p:animScale>
                                      </p:childTnLst>
                                    </p:cTn>
                                  </p:par>
                                  <p:par>
                                    <p:cTn id="103" presetID="18" presetClass="entr" presetSubtype="6" fill="hold" nodeType="withEffect">
                                      <p:stCondLst>
                                        <p:cond delay="1000"/>
                                      </p:stCondLst>
                                      <p:childTnLst>
                                        <p:set>
                                          <p:cBhvr>
                                            <p:cTn id="104" dur="1" fill="hold">
                                              <p:stCondLst>
                                                <p:cond delay="0"/>
                                              </p:stCondLst>
                                            </p:cTn>
                                            <p:tgtEl>
                                              <p:spTgt spid="182"/>
                                            </p:tgtEl>
                                            <p:attrNameLst>
                                              <p:attrName>style.visibility</p:attrName>
                                            </p:attrNameLst>
                                          </p:cBhvr>
                                          <p:to>
                                            <p:strVal val="visible"/>
                                          </p:to>
                                        </p:set>
                                        <p:animEffect transition="in" filter="strips(downRight)">
                                          <p:cBhvr>
                                            <p:cTn id="105" dur="500"/>
                                            <p:tgtEl>
                                              <p:spTgt spid="182"/>
                                            </p:tgtEl>
                                          </p:cBhvr>
                                        </p:animEffect>
                                      </p:childTnLst>
                                    </p:cTn>
                                  </p:par>
                                  <p:par>
                                    <p:cTn id="106" presetID="23" presetClass="entr" presetSubtype="16" fill="hold" nodeType="withEffect">
                                      <p:stCondLst>
                                        <p:cond delay="1000"/>
                                      </p:stCondLst>
                                      <p:childTnLst>
                                        <p:set>
                                          <p:cBhvr>
                                            <p:cTn id="107" dur="1" fill="hold">
                                              <p:stCondLst>
                                                <p:cond delay="0"/>
                                              </p:stCondLst>
                                            </p:cTn>
                                            <p:tgtEl>
                                              <p:spTgt spid="179"/>
                                            </p:tgtEl>
                                            <p:attrNameLst>
                                              <p:attrName>style.visibility</p:attrName>
                                            </p:attrNameLst>
                                          </p:cBhvr>
                                          <p:to>
                                            <p:strVal val="visible"/>
                                          </p:to>
                                        </p:set>
                                        <p:anim calcmode="lin" valueType="num">
                                          <p:cBhvr>
                                            <p:cTn id="108" dur="250" fill="hold"/>
                                            <p:tgtEl>
                                              <p:spTgt spid="179"/>
                                            </p:tgtEl>
                                            <p:attrNameLst>
                                              <p:attrName>ppt_w</p:attrName>
                                            </p:attrNameLst>
                                          </p:cBhvr>
                                          <p:tavLst>
                                            <p:tav tm="0">
                                              <p:val>
                                                <p:fltVal val="0"/>
                                              </p:val>
                                            </p:tav>
                                            <p:tav tm="100000">
                                              <p:val>
                                                <p:strVal val="#ppt_w"/>
                                              </p:val>
                                            </p:tav>
                                          </p:tavLst>
                                        </p:anim>
                                        <p:anim calcmode="lin" valueType="num">
                                          <p:cBhvr>
                                            <p:cTn id="109" dur="250" fill="hold"/>
                                            <p:tgtEl>
                                              <p:spTgt spid="179"/>
                                            </p:tgtEl>
                                            <p:attrNameLst>
                                              <p:attrName>ppt_h</p:attrName>
                                            </p:attrNameLst>
                                          </p:cBhvr>
                                          <p:tavLst>
                                            <p:tav tm="0">
                                              <p:val>
                                                <p:fltVal val="0"/>
                                              </p:val>
                                            </p:tav>
                                            <p:tav tm="100000">
                                              <p:val>
                                                <p:strVal val="#ppt_h"/>
                                              </p:val>
                                            </p:tav>
                                          </p:tavLst>
                                        </p:anim>
                                      </p:childTnLst>
                                    </p:cTn>
                                  </p:par>
                                  <p:par>
                                    <p:cTn id="110" presetID="6" presetClass="emph" presetSubtype="0" fill="hold" nodeType="withEffect" p14:presetBounceEnd="49500">
                                      <p:stCondLst>
                                        <p:cond delay="1000"/>
                                      </p:stCondLst>
                                      <p:childTnLst>
                                        <p:animScale p14:bounceEnd="49500">
                                          <p:cBhvr>
                                            <p:cTn id="111" dur="1000" fill="hold"/>
                                            <p:tgtEl>
                                              <p:spTgt spid="179"/>
                                            </p:tgtEl>
                                          </p:cBhvr>
                                          <p:by x="110000" y="110000"/>
                                        </p:animScale>
                                      </p:childTnLst>
                                    </p:cTn>
                                  </p:par>
                                  <p:par>
                                    <p:cTn id="112" presetID="8" presetClass="emph" presetSubtype="0" decel="100000" fill="hold" nodeType="withEffect">
                                      <p:stCondLst>
                                        <p:cond delay="1000"/>
                                      </p:stCondLst>
                                      <p:childTnLst>
                                        <p:animRot by="21600000">
                                          <p:cBhvr>
                                            <p:cTn id="113" dur="500" fill="hold"/>
                                            <p:tgtEl>
                                              <p:spTgt spid="179"/>
                                            </p:tgtEl>
                                            <p:attrNameLst>
                                              <p:attrName>r</p:attrName>
                                            </p:attrNameLst>
                                          </p:cBhvr>
                                        </p:animRot>
                                      </p:childTnLst>
                                    </p:cTn>
                                  </p:par>
                                  <p:par>
                                    <p:cTn id="114" presetID="6" presetClass="emph" presetSubtype="0" fill="hold" nodeType="withEffect">
                                      <p:stCondLst>
                                        <p:cond delay="1000"/>
                                      </p:stCondLst>
                                      <p:childTnLst>
                                        <p:animScale>
                                          <p:cBhvr>
                                            <p:cTn id="115" dur="250" fill="hold"/>
                                            <p:tgtEl>
                                              <p:spTgt spid="179"/>
                                            </p:tgtEl>
                                          </p:cBhvr>
                                          <p:by x="91000" y="91000"/>
                                        </p:animScale>
                                      </p:childTnLst>
                                    </p:cTn>
                                  </p:par>
                                  <p:par>
                                    <p:cTn id="116" presetID="23" presetClass="entr" presetSubtype="16" fill="hold" nodeType="withEffect">
                                      <p:stCondLst>
                                        <p:cond delay="1100"/>
                                      </p:stCondLst>
                                      <p:childTnLst>
                                        <p:set>
                                          <p:cBhvr>
                                            <p:cTn id="117" dur="1" fill="hold">
                                              <p:stCondLst>
                                                <p:cond delay="0"/>
                                              </p:stCondLst>
                                            </p:cTn>
                                            <p:tgtEl>
                                              <p:spTgt spid="180"/>
                                            </p:tgtEl>
                                            <p:attrNameLst>
                                              <p:attrName>style.visibility</p:attrName>
                                            </p:attrNameLst>
                                          </p:cBhvr>
                                          <p:to>
                                            <p:strVal val="visible"/>
                                          </p:to>
                                        </p:set>
                                        <p:anim calcmode="lin" valueType="num">
                                          <p:cBhvr>
                                            <p:cTn id="118" dur="250" fill="hold"/>
                                            <p:tgtEl>
                                              <p:spTgt spid="180"/>
                                            </p:tgtEl>
                                            <p:attrNameLst>
                                              <p:attrName>ppt_w</p:attrName>
                                            </p:attrNameLst>
                                          </p:cBhvr>
                                          <p:tavLst>
                                            <p:tav tm="0">
                                              <p:val>
                                                <p:fltVal val="0"/>
                                              </p:val>
                                            </p:tav>
                                            <p:tav tm="100000">
                                              <p:val>
                                                <p:strVal val="#ppt_w"/>
                                              </p:val>
                                            </p:tav>
                                          </p:tavLst>
                                        </p:anim>
                                        <p:anim calcmode="lin" valueType="num">
                                          <p:cBhvr>
                                            <p:cTn id="119" dur="250" fill="hold"/>
                                            <p:tgtEl>
                                              <p:spTgt spid="180"/>
                                            </p:tgtEl>
                                            <p:attrNameLst>
                                              <p:attrName>ppt_h</p:attrName>
                                            </p:attrNameLst>
                                          </p:cBhvr>
                                          <p:tavLst>
                                            <p:tav tm="0">
                                              <p:val>
                                                <p:fltVal val="0"/>
                                              </p:val>
                                            </p:tav>
                                            <p:tav tm="100000">
                                              <p:val>
                                                <p:strVal val="#ppt_h"/>
                                              </p:val>
                                            </p:tav>
                                          </p:tavLst>
                                        </p:anim>
                                      </p:childTnLst>
                                    </p:cTn>
                                  </p:par>
                                  <p:par>
                                    <p:cTn id="120" presetID="6" presetClass="emph" presetSubtype="0" fill="hold" nodeType="withEffect" p14:presetBounceEnd="49500">
                                      <p:stCondLst>
                                        <p:cond delay="1100"/>
                                      </p:stCondLst>
                                      <p:childTnLst>
                                        <p:animScale p14:bounceEnd="49500">
                                          <p:cBhvr>
                                            <p:cTn id="121" dur="1000" fill="hold"/>
                                            <p:tgtEl>
                                              <p:spTgt spid="180"/>
                                            </p:tgtEl>
                                          </p:cBhvr>
                                          <p:by x="110000" y="110000"/>
                                        </p:animScale>
                                      </p:childTnLst>
                                    </p:cTn>
                                  </p:par>
                                  <p:par>
                                    <p:cTn id="122" presetID="8" presetClass="emph" presetSubtype="0" decel="100000" fill="hold" nodeType="withEffect">
                                      <p:stCondLst>
                                        <p:cond delay="1100"/>
                                      </p:stCondLst>
                                      <p:childTnLst>
                                        <p:animRot by="21600000">
                                          <p:cBhvr>
                                            <p:cTn id="123" dur="500" fill="hold"/>
                                            <p:tgtEl>
                                              <p:spTgt spid="180"/>
                                            </p:tgtEl>
                                            <p:attrNameLst>
                                              <p:attrName>r</p:attrName>
                                            </p:attrNameLst>
                                          </p:cBhvr>
                                        </p:animRot>
                                      </p:childTnLst>
                                    </p:cTn>
                                  </p:par>
                                  <p:par>
                                    <p:cTn id="124" presetID="6" presetClass="emph" presetSubtype="0" fill="hold" nodeType="withEffect">
                                      <p:stCondLst>
                                        <p:cond delay="1100"/>
                                      </p:stCondLst>
                                      <p:childTnLst>
                                        <p:animScale>
                                          <p:cBhvr>
                                            <p:cTn id="125" dur="250" fill="hold"/>
                                            <p:tgtEl>
                                              <p:spTgt spid="180"/>
                                            </p:tgtEl>
                                          </p:cBhvr>
                                          <p:by x="91000" y="91000"/>
                                        </p:animScale>
                                      </p:childTnLst>
                                    </p:cTn>
                                  </p:par>
                                  <p:par>
                                    <p:cTn id="126" presetID="23" presetClass="entr" presetSubtype="16" fill="hold" nodeType="withEffect">
                                      <p:stCondLst>
                                        <p:cond delay="1200"/>
                                      </p:stCondLst>
                                      <p:childTnLst>
                                        <p:set>
                                          <p:cBhvr>
                                            <p:cTn id="127" dur="1" fill="hold">
                                              <p:stCondLst>
                                                <p:cond delay="0"/>
                                              </p:stCondLst>
                                            </p:cTn>
                                            <p:tgtEl>
                                              <p:spTgt spid="181"/>
                                            </p:tgtEl>
                                            <p:attrNameLst>
                                              <p:attrName>style.visibility</p:attrName>
                                            </p:attrNameLst>
                                          </p:cBhvr>
                                          <p:to>
                                            <p:strVal val="visible"/>
                                          </p:to>
                                        </p:set>
                                        <p:anim calcmode="lin" valueType="num">
                                          <p:cBhvr>
                                            <p:cTn id="128" dur="250" fill="hold"/>
                                            <p:tgtEl>
                                              <p:spTgt spid="181"/>
                                            </p:tgtEl>
                                            <p:attrNameLst>
                                              <p:attrName>ppt_w</p:attrName>
                                            </p:attrNameLst>
                                          </p:cBhvr>
                                          <p:tavLst>
                                            <p:tav tm="0">
                                              <p:val>
                                                <p:fltVal val="0"/>
                                              </p:val>
                                            </p:tav>
                                            <p:tav tm="100000">
                                              <p:val>
                                                <p:strVal val="#ppt_w"/>
                                              </p:val>
                                            </p:tav>
                                          </p:tavLst>
                                        </p:anim>
                                        <p:anim calcmode="lin" valueType="num">
                                          <p:cBhvr>
                                            <p:cTn id="129" dur="250" fill="hold"/>
                                            <p:tgtEl>
                                              <p:spTgt spid="181"/>
                                            </p:tgtEl>
                                            <p:attrNameLst>
                                              <p:attrName>ppt_h</p:attrName>
                                            </p:attrNameLst>
                                          </p:cBhvr>
                                          <p:tavLst>
                                            <p:tav tm="0">
                                              <p:val>
                                                <p:fltVal val="0"/>
                                              </p:val>
                                            </p:tav>
                                            <p:tav tm="100000">
                                              <p:val>
                                                <p:strVal val="#ppt_h"/>
                                              </p:val>
                                            </p:tav>
                                          </p:tavLst>
                                        </p:anim>
                                      </p:childTnLst>
                                    </p:cTn>
                                  </p:par>
                                  <p:par>
                                    <p:cTn id="130" presetID="6" presetClass="emph" presetSubtype="0" fill="hold" nodeType="withEffect" p14:presetBounceEnd="49500">
                                      <p:stCondLst>
                                        <p:cond delay="1200"/>
                                      </p:stCondLst>
                                      <p:childTnLst>
                                        <p:animScale p14:bounceEnd="49500">
                                          <p:cBhvr>
                                            <p:cTn id="131" dur="1000" fill="hold"/>
                                            <p:tgtEl>
                                              <p:spTgt spid="181"/>
                                            </p:tgtEl>
                                          </p:cBhvr>
                                          <p:by x="110000" y="110000"/>
                                        </p:animScale>
                                      </p:childTnLst>
                                    </p:cTn>
                                  </p:par>
                                  <p:par>
                                    <p:cTn id="132" presetID="8" presetClass="emph" presetSubtype="0" decel="100000" fill="hold" nodeType="withEffect">
                                      <p:stCondLst>
                                        <p:cond delay="1200"/>
                                      </p:stCondLst>
                                      <p:childTnLst>
                                        <p:animRot by="21600000">
                                          <p:cBhvr>
                                            <p:cTn id="133" dur="500" fill="hold"/>
                                            <p:tgtEl>
                                              <p:spTgt spid="181"/>
                                            </p:tgtEl>
                                            <p:attrNameLst>
                                              <p:attrName>r</p:attrName>
                                            </p:attrNameLst>
                                          </p:cBhvr>
                                        </p:animRot>
                                      </p:childTnLst>
                                    </p:cTn>
                                  </p:par>
                                  <p:par>
                                    <p:cTn id="134" presetID="6" presetClass="emph" presetSubtype="0" fill="hold" nodeType="withEffect">
                                      <p:stCondLst>
                                        <p:cond delay="1200"/>
                                      </p:stCondLst>
                                      <p:childTnLst>
                                        <p:animScale>
                                          <p:cBhvr>
                                            <p:cTn id="135" dur="250" fill="hold"/>
                                            <p:tgtEl>
                                              <p:spTgt spid="181"/>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animBg="1"/>
          <p:bldP spid="163" grpId="1" animBg="1"/>
          <p:bldP spid="163" grpId="2" animBg="1"/>
          <p:bldP spid="13" grpId="0" animBg="1"/>
          <p:bldP spid="13" grpId="1" animBg="1"/>
          <p:bldP spid="13"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0" presetClass="entr" presetSubtype="0" fill="hold" grpId="0" nodeType="withEffect">
                                      <p:stCondLst>
                                        <p:cond delay="25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42" presetClass="path" presetSubtype="0" decel="100000" fill="hold" grpId="1" nodeType="withEffect">
                                      <p:stCondLst>
                                        <p:cond delay="250"/>
                                      </p:stCondLst>
                                      <p:childTnLst>
                                        <p:animMotion origin="layout" path="M -3.33333E-6 -4.44444E-6 L -3.33333E-6 0.01783 " pathEditMode="relative" rAng="0" ptsTypes="AA">
                                          <p:cBhvr>
                                            <p:cTn id="26" dur="500" spd="-100000" fill="hold"/>
                                            <p:tgtEl>
                                              <p:spTgt spid="14"/>
                                            </p:tgtEl>
                                            <p:attrNameLst>
                                              <p:attrName>ppt_x</p:attrName>
                                              <p:attrName>ppt_y</p:attrName>
                                            </p:attrNameLst>
                                          </p:cBhvr>
                                          <p:rCtr x="0" y="880"/>
                                        </p:animMotion>
                                      </p:childTnLst>
                                    </p:cTn>
                                  </p:par>
                                  <p:par>
                                    <p:cTn id="27" presetID="10" presetClass="entr" presetSubtype="0" fill="hold" grpId="0" nodeType="withEffect" nodePh="1">
                                      <p:stCondLst>
                                        <p:cond delay="250"/>
                                      </p:stCondLst>
                                      <p:endCondLst>
                                        <p:cond evt="begin" delay="0">
                                          <p:tn val="27"/>
                                        </p:cond>
                                      </p:endCondLst>
                                      <p:childTnLst>
                                        <p:set>
                                          <p:cBhvr>
                                            <p:cTn id="28" dur="1" fill="hold">
                                              <p:stCondLst>
                                                <p:cond delay="0"/>
                                              </p:stCondLst>
                                            </p:cTn>
                                            <p:tgtEl>
                                              <p:spTgt spid="15"/>
                                            </p:tgtEl>
                                            <p:attrNameLst>
                                              <p:attrName>style.visibility</p:attrName>
                                            </p:attrNameLst>
                                          </p:cBhvr>
                                          <p:to>
                                            <p:strVal val="visible"/>
                                          </p:to>
                                        </p:set>
                                        <p:animEffect transition="in" filter="fade">
                                          <p:cBhvr>
                                            <p:cTn id="29" dur="500"/>
                                            <p:tgtEl>
                                              <p:spTgt spid="15"/>
                                            </p:tgtEl>
                                          </p:cBhvr>
                                        </p:animEffect>
                                      </p:childTnLst>
                                    </p:cTn>
                                  </p:par>
                                  <p:par>
                                    <p:cTn id="30" presetID="42" presetClass="path" presetSubtype="0" decel="100000" fill="hold" grpId="1" nodeType="withEffect" nodePh="1">
                                      <p:stCondLst>
                                        <p:cond delay="250"/>
                                      </p:stCondLst>
                                      <p:endCondLst>
                                        <p:cond evt="begin" delay="0">
                                          <p:tn val="30"/>
                                        </p:cond>
                                      </p:endCondLst>
                                      <p:childTnLst>
                                        <p:animMotion origin="layout" path="M -3.33333E-6 -4.44444E-6 L -3.33333E-6 -0.01713 " pathEditMode="relative" rAng="0" ptsTypes="AA">
                                          <p:cBhvr>
                                            <p:cTn id="31" dur="500" spd="-100000" fill="hold"/>
                                            <p:tgtEl>
                                              <p:spTgt spid="15"/>
                                            </p:tgtEl>
                                            <p:attrNameLst>
                                              <p:attrName>ppt_x</p:attrName>
                                              <p:attrName>ppt_y</p:attrName>
                                            </p:attrNameLst>
                                          </p:cBhvr>
                                          <p:rCtr x="0" y="-856"/>
                                        </p:animMotion>
                                      </p:childTnLst>
                                    </p:cTn>
                                  </p:par>
                                  <p:par>
                                    <p:cTn id="32" presetID="10" presetClass="entr" presetSubtype="0" fill="hold" nodeType="withEffect">
                                      <p:stCondLst>
                                        <p:cond delay="25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par>
                                    <p:cTn id="35" presetID="42" presetClass="path" presetSubtype="0" decel="100000" fill="hold" nodeType="withEffect">
                                      <p:stCondLst>
                                        <p:cond delay="250"/>
                                      </p:stCondLst>
                                      <p:childTnLst>
                                        <p:animMotion origin="layout" path="M -3.33333E-6 -3.7037E-6 L -3.33333E-6 0.01783 " pathEditMode="relative" rAng="0" ptsTypes="AA">
                                          <p:cBhvr>
                                            <p:cTn id="36" dur="500" spd="-100000" fill="hold"/>
                                            <p:tgtEl>
                                              <p:spTgt spid="17"/>
                                            </p:tgtEl>
                                            <p:attrNameLst>
                                              <p:attrName>ppt_x</p:attrName>
                                              <p:attrName>ppt_y</p:attrName>
                                            </p:attrNameLst>
                                          </p:cBhvr>
                                          <p:rCtr x="0" y="880"/>
                                        </p:animMotion>
                                      </p:childTnLst>
                                    </p:cTn>
                                  </p:par>
                                  <p:par>
                                    <p:cTn id="37" presetID="10" presetClass="entr" presetSubtype="0" fill="hold" grpId="2" nodeType="withEffect">
                                      <p:stCondLst>
                                        <p:cond delay="250"/>
                                      </p:stCondLst>
                                      <p:childTnLst>
                                        <p:set>
                                          <p:cBhvr>
                                            <p:cTn id="38" dur="1" fill="hold">
                                              <p:stCondLst>
                                                <p:cond delay="0"/>
                                              </p:stCondLst>
                                            </p:cTn>
                                            <p:tgtEl>
                                              <p:spTgt spid="61"/>
                                            </p:tgtEl>
                                            <p:attrNameLst>
                                              <p:attrName>style.visibility</p:attrName>
                                            </p:attrNameLst>
                                          </p:cBhvr>
                                          <p:to>
                                            <p:strVal val="visible"/>
                                          </p:to>
                                        </p:set>
                                        <p:animEffect transition="in" filter="fade">
                                          <p:cBhvr>
                                            <p:cTn id="39" dur="500"/>
                                            <p:tgtEl>
                                              <p:spTgt spid="61"/>
                                            </p:tgtEl>
                                          </p:cBhvr>
                                        </p:animEffect>
                                      </p:childTnLst>
                                    </p:cTn>
                                  </p:par>
                                  <p:par>
                                    <p:cTn id="40" presetID="35" presetClass="path" presetSubtype="0" decel="100000" fill="hold" grpId="3" nodeType="withEffect">
                                      <p:stCondLst>
                                        <p:cond delay="250"/>
                                      </p:stCondLst>
                                      <p:childTnLst>
                                        <p:animMotion origin="layout" path="M -8.33333E-7 -1.85185E-6 L 0.00938 -1.85185E-6 " pathEditMode="relative" rAng="0" ptsTypes="AA">
                                          <p:cBhvr>
                                            <p:cTn id="41" dur="500" spd="-100000" fill="hold"/>
                                            <p:tgtEl>
                                              <p:spTgt spid="61"/>
                                            </p:tgtEl>
                                            <p:attrNameLst>
                                              <p:attrName>ppt_x</p:attrName>
                                              <p:attrName>ppt_y</p:attrName>
                                            </p:attrNameLst>
                                          </p:cBhvr>
                                          <p:rCtr x="469" y="0"/>
                                        </p:animMotion>
                                      </p:childTnLst>
                                    </p:cTn>
                                  </p:par>
                                  <p:par>
                                    <p:cTn id="42" presetID="10" presetClass="entr" presetSubtype="0" fill="hold" grpId="2" nodeType="withEffect">
                                      <p:stCondLst>
                                        <p:cond delay="250"/>
                                      </p:stCondLst>
                                      <p:childTnLst>
                                        <p:set>
                                          <p:cBhvr>
                                            <p:cTn id="43" dur="1" fill="hold">
                                              <p:stCondLst>
                                                <p:cond delay="0"/>
                                              </p:stCondLst>
                                            </p:cTn>
                                            <p:tgtEl>
                                              <p:spTgt spid="62"/>
                                            </p:tgtEl>
                                            <p:attrNameLst>
                                              <p:attrName>style.visibility</p:attrName>
                                            </p:attrNameLst>
                                          </p:cBhvr>
                                          <p:to>
                                            <p:strVal val="visible"/>
                                          </p:to>
                                        </p:set>
                                        <p:animEffect transition="in" filter="fade">
                                          <p:cBhvr>
                                            <p:cTn id="44" dur="500"/>
                                            <p:tgtEl>
                                              <p:spTgt spid="62"/>
                                            </p:tgtEl>
                                          </p:cBhvr>
                                        </p:animEffect>
                                      </p:childTnLst>
                                    </p:cTn>
                                  </p:par>
                                  <p:par>
                                    <p:cTn id="45" presetID="35" presetClass="path" presetSubtype="0" decel="100000" fill="hold" grpId="3" nodeType="withEffect">
                                      <p:stCondLst>
                                        <p:cond delay="250"/>
                                      </p:stCondLst>
                                      <p:childTnLst>
                                        <p:animMotion origin="layout" path="M -8.33333E-7 -1.85185E-6 L 0.00938 -1.85185E-6 " pathEditMode="relative" rAng="0" ptsTypes="AA">
                                          <p:cBhvr>
                                            <p:cTn id="46" dur="500" spd="-100000" fill="hold"/>
                                            <p:tgtEl>
                                              <p:spTgt spid="62"/>
                                            </p:tgtEl>
                                            <p:attrNameLst>
                                              <p:attrName>ppt_x</p:attrName>
                                              <p:attrName>ppt_y</p:attrName>
                                            </p:attrNameLst>
                                          </p:cBhvr>
                                          <p:rCtr x="469" y="0"/>
                                        </p:animMotion>
                                      </p:childTnLst>
                                    </p:cTn>
                                  </p:par>
                                  <p:par>
                                    <p:cTn id="47" presetID="1" presetClass="entr" presetSubtype="0" fill="hold" grpId="0" nodeType="withEffect" nodePh="1">
                                      <p:stCondLst>
                                        <p:cond delay="600"/>
                                      </p:stCondLst>
                                      <p:endCondLst>
                                        <p:cond evt="begin" delay="0">
                                          <p:tn val="47"/>
                                        </p:cond>
                                      </p:endCondLst>
                                      <p:childTnLst>
                                        <p:set>
                                          <p:cBhvr>
                                            <p:cTn id="48" dur="1" fill="hold">
                                              <p:stCondLst>
                                                <p:cond delay="0"/>
                                              </p:stCondLst>
                                            </p:cTn>
                                            <p:tgtEl>
                                              <p:spTgt spid="2"/>
                                            </p:tgtEl>
                                            <p:attrNameLst>
                                              <p:attrName>style.visibility</p:attrName>
                                            </p:attrNameLst>
                                          </p:cBhvr>
                                          <p:to>
                                            <p:strVal val="visible"/>
                                          </p:to>
                                        </p:set>
                                      </p:childTnLst>
                                    </p:cTn>
                                  </p:par>
                                  <p:par>
                                    <p:cTn id="49" presetID="23" presetClass="entr" presetSubtype="16" fill="hold" nodeType="withEffect">
                                      <p:stCondLst>
                                        <p:cond delay="600"/>
                                      </p:stCondLst>
                                      <p:childTnLst>
                                        <p:set>
                                          <p:cBhvr>
                                            <p:cTn id="50" dur="1" fill="hold">
                                              <p:stCondLst>
                                                <p:cond delay="0"/>
                                              </p:stCondLst>
                                            </p:cTn>
                                            <p:tgtEl>
                                              <p:spTgt spid="160"/>
                                            </p:tgtEl>
                                            <p:attrNameLst>
                                              <p:attrName>style.visibility</p:attrName>
                                            </p:attrNameLst>
                                          </p:cBhvr>
                                          <p:to>
                                            <p:strVal val="visible"/>
                                          </p:to>
                                        </p:set>
                                        <p:anim calcmode="lin" valueType="num">
                                          <p:cBhvr>
                                            <p:cTn id="51" dur="200" fill="hold"/>
                                            <p:tgtEl>
                                              <p:spTgt spid="160"/>
                                            </p:tgtEl>
                                            <p:attrNameLst>
                                              <p:attrName>ppt_w</p:attrName>
                                            </p:attrNameLst>
                                          </p:cBhvr>
                                          <p:tavLst>
                                            <p:tav tm="0">
                                              <p:val>
                                                <p:fltVal val="0"/>
                                              </p:val>
                                            </p:tav>
                                            <p:tav tm="100000">
                                              <p:val>
                                                <p:strVal val="#ppt_w"/>
                                              </p:val>
                                            </p:tav>
                                          </p:tavLst>
                                        </p:anim>
                                        <p:anim calcmode="lin" valueType="num">
                                          <p:cBhvr>
                                            <p:cTn id="52" dur="200" fill="hold"/>
                                            <p:tgtEl>
                                              <p:spTgt spid="160"/>
                                            </p:tgtEl>
                                            <p:attrNameLst>
                                              <p:attrName>ppt_h</p:attrName>
                                            </p:attrNameLst>
                                          </p:cBhvr>
                                          <p:tavLst>
                                            <p:tav tm="0">
                                              <p:val>
                                                <p:fltVal val="0"/>
                                              </p:val>
                                            </p:tav>
                                            <p:tav tm="100000">
                                              <p:val>
                                                <p:strVal val="#ppt_h"/>
                                              </p:val>
                                            </p:tav>
                                          </p:tavLst>
                                        </p:anim>
                                      </p:childTnLst>
                                    </p:cTn>
                                  </p:par>
                                  <p:par>
                                    <p:cTn id="53" presetID="6" presetClass="emph" presetSubtype="0" fill="hold" nodeType="withEffect">
                                      <p:stCondLst>
                                        <p:cond delay="600"/>
                                      </p:stCondLst>
                                      <p:childTnLst>
                                        <p:animScale>
                                          <p:cBhvr>
                                            <p:cTn id="54" dur="1000" fill="hold"/>
                                            <p:tgtEl>
                                              <p:spTgt spid="160"/>
                                            </p:tgtEl>
                                          </p:cBhvr>
                                          <p:by x="110000" y="110000"/>
                                        </p:animScale>
                                      </p:childTnLst>
                                    </p:cTn>
                                  </p:par>
                                  <p:par>
                                    <p:cTn id="55" presetID="64" presetClass="path" presetSubtype="0" decel="100000" fill="hold" nodeType="withEffect">
                                      <p:stCondLst>
                                        <p:cond delay="600"/>
                                      </p:stCondLst>
                                      <p:childTnLst>
                                        <p:animMotion origin="layout" path="M -8.33333E-7 0.43657 L -8.33333E-7 4.81481E-6 " pathEditMode="relative" rAng="0" ptsTypes="AA">
                                          <p:cBhvr>
                                            <p:cTn id="56" dur="250" fill="hold"/>
                                            <p:tgtEl>
                                              <p:spTgt spid="160"/>
                                            </p:tgtEl>
                                            <p:attrNameLst>
                                              <p:attrName>ppt_x</p:attrName>
                                              <p:attrName>ppt_y</p:attrName>
                                            </p:attrNameLst>
                                          </p:cBhvr>
                                          <p:rCtr x="0" y="-21829"/>
                                        </p:animMotion>
                                      </p:childTnLst>
                                    </p:cTn>
                                  </p:par>
                                  <p:par>
                                    <p:cTn id="57" presetID="6" presetClass="emph" presetSubtype="0" accel="50000" decel="50000" fill="hold" nodeType="withEffect">
                                      <p:stCondLst>
                                        <p:cond delay="600"/>
                                      </p:stCondLst>
                                      <p:childTnLst>
                                        <p:animScale>
                                          <p:cBhvr>
                                            <p:cTn id="58" dur="250" fill="hold"/>
                                            <p:tgtEl>
                                              <p:spTgt spid="160"/>
                                            </p:tgtEl>
                                          </p:cBhvr>
                                          <p:by x="91000" y="91000"/>
                                        </p:animScale>
                                      </p:childTnLst>
                                    </p:cTn>
                                  </p:par>
                                  <p:par>
                                    <p:cTn id="59" presetID="23" presetClass="entr" presetSubtype="16" fill="hold" nodeType="withEffect">
                                      <p:stCondLst>
                                        <p:cond delay="700"/>
                                      </p:stCondLst>
                                      <p:childTnLst>
                                        <p:set>
                                          <p:cBhvr>
                                            <p:cTn id="60" dur="1" fill="hold">
                                              <p:stCondLst>
                                                <p:cond delay="0"/>
                                              </p:stCondLst>
                                            </p:cTn>
                                            <p:tgtEl>
                                              <p:spTgt spid="175"/>
                                            </p:tgtEl>
                                            <p:attrNameLst>
                                              <p:attrName>style.visibility</p:attrName>
                                            </p:attrNameLst>
                                          </p:cBhvr>
                                          <p:to>
                                            <p:strVal val="visible"/>
                                          </p:to>
                                        </p:set>
                                        <p:anim calcmode="lin" valueType="num">
                                          <p:cBhvr>
                                            <p:cTn id="61" dur="200" fill="hold"/>
                                            <p:tgtEl>
                                              <p:spTgt spid="175"/>
                                            </p:tgtEl>
                                            <p:attrNameLst>
                                              <p:attrName>ppt_w</p:attrName>
                                            </p:attrNameLst>
                                          </p:cBhvr>
                                          <p:tavLst>
                                            <p:tav tm="0">
                                              <p:val>
                                                <p:fltVal val="0"/>
                                              </p:val>
                                            </p:tav>
                                            <p:tav tm="100000">
                                              <p:val>
                                                <p:strVal val="#ppt_w"/>
                                              </p:val>
                                            </p:tav>
                                          </p:tavLst>
                                        </p:anim>
                                        <p:anim calcmode="lin" valueType="num">
                                          <p:cBhvr>
                                            <p:cTn id="62" dur="200" fill="hold"/>
                                            <p:tgtEl>
                                              <p:spTgt spid="175"/>
                                            </p:tgtEl>
                                            <p:attrNameLst>
                                              <p:attrName>ppt_h</p:attrName>
                                            </p:attrNameLst>
                                          </p:cBhvr>
                                          <p:tavLst>
                                            <p:tav tm="0">
                                              <p:val>
                                                <p:fltVal val="0"/>
                                              </p:val>
                                            </p:tav>
                                            <p:tav tm="100000">
                                              <p:val>
                                                <p:strVal val="#ppt_h"/>
                                              </p:val>
                                            </p:tav>
                                          </p:tavLst>
                                        </p:anim>
                                      </p:childTnLst>
                                    </p:cTn>
                                  </p:par>
                                  <p:par>
                                    <p:cTn id="63" presetID="6" presetClass="emph" presetSubtype="0" fill="hold" nodeType="withEffect">
                                      <p:stCondLst>
                                        <p:cond delay="700"/>
                                      </p:stCondLst>
                                      <p:childTnLst>
                                        <p:animScale>
                                          <p:cBhvr>
                                            <p:cTn id="64" dur="1000" fill="hold"/>
                                            <p:tgtEl>
                                              <p:spTgt spid="175"/>
                                            </p:tgtEl>
                                          </p:cBhvr>
                                          <p:by x="110000" y="110000"/>
                                        </p:animScale>
                                      </p:childTnLst>
                                    </p:cTn>
                                  </p:par>
                                  <p:par>
                                    <p:cTn id="65" presetID="64" presetClass="path" presetSubtype="0" decel="100000" fill="hold" nodeType="withEffect">
                                      <p:stCondLst>
                                        <p:cond delay="700"/>
                                      </p:stCondLst>
                                      <p:childTnLst>
                                        <p:animMotion origin="layout" path="M -8.33333E-7 0.43657 L -8.33333E-7 4.81481E-6 " pathEditMode="relative" rAng="0" ptsTypes="AA">
                                          <p:cBhvr>
                                            <p:cTn id="66" dur="250" fill="hold"/>
                                            <p:tgtEl>
                                              <p:spTgt spid="175"/>
                                            </p:tgtEl>
                                            <p:attrNameLst>
                                              <p:attrName>ppt_x</p:attrName>
                                              <p:attrName>ppt_y</p:attrName>
                                            </p:attrNameLst>
                                          </p:cBhvr>
                                          <p:rCtr x="0" y="-21829"/>
                                        </p:animMotion>
                                      </p:childTnLst>
                                    </p:cTn>
                                  </p:par>
                                  <p:par>
                                    <p:cTn id="67" presetID="6" presetClass="emph" presetSubtype="0" accel="50000" decel="50000" fill="hold" nodeType="withEffect">
                                      <p:stCondLst>
                                        <p:cond delay="700"/>
                                      </p:stCondLst>
                                      <p:childTnLst>
                                        <p:animScale>
                                          <p:cBhvr>
                                            <p:cTn id="68" dur="250" fill="hold"/>
                                            <p:tgtEl>
                                              <p:spTgt spid="175"/>
                                            </p:tgtEl>
                                          </p:cBhvr>
                                          <p:by x="91000" y="91000"/>
                                        </p:animScale>
                                      </p:childTnLst>
                                    </p:cTn>
                                  </p:par>
                                  <p:par>
                                    <p:cTn id="69" presetID="23" presetClass="entr" presetSubtype="16" fill="hold" nodeType="withEffect">
                                      <p:stCondLst>
                                        <p:cond delay="800"/>
                                      </p:stCondLst>
                                      <p:childTnLst>
                                        <p:set>
                                          <p:cBhvr>
                                            <p:cTn id="70" dur="1" fill="hold">
                                              <p:stCondLst>
                                                <p:cond delay="0"/>
                                              </p:stCondLst>
                                            </p:cTn>
                                            <p:tgtEl>
                                              <p:spTgt spid="162"/>
                                            </p:tgtEl>
                                            <p:attrNameLst>
                                              <p:attrName>style.visibility</p:attrName>
                                            </p:attrNameLst>
                                          </p:cBhvr>
                                          <p:to>
                                            <p:strVal val="visible"/>
                                          </p:to>
                                        </p:set>
                                        <p:anim calcmode="lin" valueType="num">
                                          <p:cBhvr>
                                            <p:cTn id="71" dur="200" fill="hold"/>
                                            <p:tgtEl>
                                              <p:spTgt spid="162"/>
                                            </p:tgtEl>
                                            <p:attrNameLst>
                                              <p:attrName>ppt_w</p:attrName>
                                            </p:attrNameLst>
                                          </p:cBhvr>
                                          <p:tavLst>
                                            <p:tav tm="0">
                                              <p:val>
                                                <p:fltVal val="0"/>
                                              </p:val>
                                            </p:tav>
                                            <p:tav tm="100000">
                                              <p:val>
                                                <p:strVal val="#ppt_w"/>
                                              </p:val>
                                            </p:tav>
                                          </p:tavLst>
                                        </p:anim>
                                        <p:anim calcmode="lin" valueType="num">
                                          <p:cBhvr>
                                            <p:cTn id="72" dur="200" fill="hold"/>
                                            <p:tgtEl>
                                              <p:spTgt spid="162"/>
                                            </p:tgtEl>
                                            <p:attrNameLst>
                                              <p:attrName>ppt_h</p:attrName>
                                            </p:attrNameLst>
                                          </p:cBhvr>
                                          <p:tavLst>
                                            <p:tav tm="0">
                                              <p:val>
                                                <p:fltVal val="0"/>
                                              </p:val>
                                            </p:tav>
                                            <p:tav tm="100000">
                                              <p:val>
                                                <p:strVal val="#ppt_h"/>
                                              </p:val>
                                            </p:tav>
                                          </p:tavLst>
                                        </p:anim>
                                      </p:childTnLst>
                                    </p:cTn>
                                  </p:par>
                                  <p:par>
                                    <p:cTn id="73" presetID="6" presetClass="emph" presetSubtype="0" fill="hold" nodeType="withEffect">
                                      <p:stCondLst>
                                        <p:cond delay="800"/>
                                      </p:stCondLst>
                                      <p:childTnLst>
                                        <p:animScale>
                                          <p:cBhvr>
                                            <p:cTn id="74" dur="1000" fill="hold"/>
                                            <p:tgtEl>
                                              <p:spTgt spid="162"/>
                                            </p:tgtEl>
                                          </p:cBhvr>
                                          <p:by x="110000" y="110000"/>
                                        </p:animScale>
                                      </p:childTnLst>
                                    </p:cTn>
                                  </p:par>
                                  <p:par>
                                    <p:cTn id="75" presetID="64" presetClass="path" presetSubtype="0" decel="100000" fill="hold" nodeType="withEffect">
                                      <p:stCondLst>
                                        <p:cond delay="800"/>
                                      </p:stCondLst>
                                      <p:childTnLst>
                                        <p:animMotion origin="layout" path="M -8.33333E-7 0.43657 L -8.33333E-7 4.81481E-6 " pathEditMode="relative" rAng="0" ptsTypes="AA">
                                          <p:cBhvr>
                                            <p:cTn id="76" dur="250" fill="hold"/>
                                            <p:tgtEl>
                                              <p:spTgt spid="162"/>
                                            </p:tgtEl>
                                            <p:attrNameLst>
                                              <p:attrName>ppt_x</p:attrName>
                                              <p:attrName>ppt_y</p:attrName>
                                            </p:attrNameLst>
                                          </p:cBhvr>
                                          <p:rCtr x="0" y="-21829"/>
                                        </p:animMotion>
                                      </p:childTnLst>
                                    </p:cTn>
                                  </p:par>
                                  <p:par>
                                    <p:cTn id="77" presetID="6" presetClass="emph" presetSubtype="0" accel="50000" decel="50000" fill="hold" nodeType="withEffect">
                                      <p:stCondLst>
                                        <p:cond delay="800"/>
                                      </p:stCondLst>
                                      <p:childTnLst>
                                        <p:animScale>
                                          <p:cBhvr>
                                            <p:cTn id="78" dur="250" fill="hold"/>
                                            <p:tgtEl>
                                              <p:spTgt spid="162"/>
                                            </p:tgtEl>
                                          </p:cBhvr>
                                          <p:by x="91000" y="91000"/>
                                        </p:animScale>
                                      </p:childTnLst>
                                    </p:cTn>
                                  </p:par>
                                  <p:par>
                                    <p:cTn id="79" presetID="23" presetClass="entr" presetSubtype="16" fill="hold" grpId="0" nodeType="withEffect">
                                      <p:stCondLst>
                                        <p:cond delay="900"/>
                                      </p:stCondLst>
                                      <p:childTnLst>
                                        <p:set>
                                          <p:cBhvr>
                                            <p:cTn id="80" dur="1" fill="hold">
                                              <p:stCondLst>
                                                <p:cond delay="0"/>
                                              </p:stCondLst>
                                            </p:cTn>
                                            <p:tgtEl>
                                              <p:spTgt spid="13"/>
                                            </p:tgtEl>
                                            <p:attrNameLst>
                                              <p:attrName>style.visibility</p:attrName>
                                            </p:attrNameLst>
                                          </p:cBhvr>
                                          <p:to>
                                            <p:strVal val="visible"/>
                                          </p:to>
                                        </p:set>
                                        <p:anim calcmode="lin" valueType="num">
                                          <p:cBhvr>
                                            <p:cTn id="81" dur="250" fill="hold"/>
                                            <p:tgtEl>
                                              <p:spTgt spid="13"/>
                                            </p:tgtEl>
                                            <p:attrNameLst>
                                              <p:attrName>ppt_w</p:attrName>
                                            </p:attrNameLst>
                                          </p:cBhvr>
                                          <p:tavLst>
                                            <p:tav tm="0">
                                              <p:val>
                                                <p:fltVal val="0"/>
                                              </p:val>
                                            </p:tav>
                                            <p:tav tm="100000">
                                              <p:val>
                                                <p:strVal val="#ppt_w"/>
                                              </p:val>
                                            </p:tav>
                                          </p:tavLst>
                                        </p:anim>
                                        <p:anim calcmode="lin" valueType="num">
                                          <p:cBhvr>
                                            <p:cTn id="82" dur="250" fill="hold"/>
                                            <p:tgtEl>
                                              <p:spTgt spid="13"/>
                                            </p:tgtEl>
                                            <p:attrNameLst>
                                              <p:attrName>ppt_h</p:attrName>
                                            </p:attrNameLst>
                                          </p:cBhvr>
                                          <p:tavLst>
                                            <p:tav tm="0">
                                              <p:val>
                                                <p:fltVal val="0"/>
                                              </p:val>
                                            </p:tav>
                                            <p:tav tm="100000">
                                              <p:val>
                                                <p:strVal val="#ppt_h"/>
                                              </p:val>
                                            </p:tav>
                                          </p:tavLst>
                                        </p:anim>
                                      </p:childTnLst>
                                    </p:cTn>
                                  </p:par>
                                  <p:par>
                                    <p:cTn id="83" presetID="6" presetClass="emph" presetSubtype="0" fill="hold" grpId="1" nodeType="withEffect">
                                      <p:stCondLst>
                                        <p:cond delay="900"/>
                                      </p:stCondLst>
                                      <p:childTnLst>
                                        <p:animScale>
                                          <p:cBhvr>
                                            <p:cTn id="84" dur="1000" fill="hold"/>
                                            <p:tgtEl>
                                              <p:spTgt spid="13"/>
                                            </p:tgtEl>
                                          </p:cBhvr>
                                          <p:by x="110000" y="110000"/>
                                        </p:animScale>
                                      </p:childTnLst>
                                    </p:cTn>
                                  </p:par>
                                  <p:par>
                                    <p:cTn id="85" presetID="6" presetClass="emph" presetSubtype="0" fill="hold" grpId="2" nodeType="withEffect">
                                      <p:stCondLst>
                                        <p:cond delay="900"/>
                                      </p:stCondLst>
                                      <p:childTnLst>
                                        <p:animScale>
                                          <p:cBhvr>
                                            <p:cTn id="86" dur="250" fill="hold"/>
                                            <p:tgtEl>
                                              <p:spTgt spid="13"/>
                                            </p:tgtEl>
                                          </p:cBhvr>
                                          <p:by x="91000" y="91000"/>
                                        </p:animScale>
                                      </p:childTnLst>
                                    </p:cTn>
                                  </p:par>
                                  <p:par>
                                    <p:cTn id="87" presetID="23" presetClass="entr" presetSubtype="16" fill="hold" grpId="0" nodeType="withEffect">
                                      <p:stCondLst>
                                        <p:cond delay="1000"/>
                                      </p:stCondLst>
                                      <p:childTnLst>
                                        <p:set>
                                          <p:cBhvr>
                                            <p:cTn id="88" dur="1" fill="hold">
                                              <p:stCondLst>
                                                <p:cond delay="0"/>
                                              </p:stCondLst>
                                            </p:cTn>
                                            <p:tgtEl>
                                              <p:spTgt spid="163"/>
                                            </p:tgtEl>
                                            <p:attrNameLst>
                                              <p:attrName>style.visibility</p:attrName>
                                            </p:attrNameLst>
                                          </p:cBhvr>
                                          <p:to>
                                            <p:strVal val="visible"/>
                                          </p:to>
                                        </p:set>
                                        <p:anim calcmode="lin" valueType="num">
                                          <p:cBhvr>
                                            <p:cTn id="89" dur="250" fill="hold"/>
                                            <p:tgtEl>
                                              <p:spTgt spid="163"/>
                                            </p:tgtEl>
                                            <p:attrNameLst>
                                              <p:attrName>ppt_w</p:attrName>
                                            </p:attrNameLst>
                                          </p:cBhvr>
                                          <p:tavLst>
                                            <p:tav tm="0">
                                              <p:val>
                                                <p:fltVal val="0"/>
                                              </p:val>
                                            </p:tav>
                                            <p:tav tm="100000">
                                              <p:val>
                                                <p:strVal val="#ppt_w"/>
                                              </p:val>
                                            </p:tav>
                                          </p:tavLst>
                                        </p:anim>
                                        <p:anim calcmode="lin" valueType="num">
                                          <p:cBhvr>
                                            <p:cTn id="90" dur="250" fill="hold"/>
                                            <p:tgtEl>
                                              <p:spTgt spid="163"/>
                                            </p:tgtEl>
                                            <p:attrNameLst>
                                              <p:attrName>ppt_h</p:attrName>
                                            </p:attrNameLst>
                                          </p:cBhvr>
                                          <p:tavLst>
                                            <p:tav tm="0">
                                              <p:val>
                                                <p:fltVal val="0"/>
                                              </p:val>
                                            </p:tav>
                                            <p:tav tm="100000">
                                              <p:val>
                                                <p:strVal val="#ppt_h"/>
                                              </p:val>
                                            </p:tav>
                                          </p:tavLst>
                                        </p:anim>
                                      </p:childTnLst>
                                    </p:cTn>
                                  </p:par>
                                  <p:par>
                                    <p:cTn id="91" presetID="6" presetClass="emph" presetSubtype="0" fill="hold" grpId="1" nodeType="withEffect">
                                      <p:stCondLst>
                                        <p:cond delay="1000"/>
                                      </p:stCondLst>
                                      <p:childTnLst>
                                        <p:animScale>
                                          <p:cBhvr>
                                            <p:cTn id="92" dur="1000" fill="hold"/>
                                            <p:tgtEl>
                                              <p:spTgt spid="163"/>
                                            </p:tgtEl>
                                          </p:cBhvr>
                                          <p:by x="110000" y="110000"/>
                                        </p:animScale>
                                      </p:childTnLst>
                                    </p:cTn>
                                  </p:par>
                                  <p:par>
                                    <p:cTn id="93" presetID="6" presetClass="emph" presetSubtype="0" fill="hold" grpId="2" nodeType="withEffect">
                                      <p:stCondLst>
                                        <p:cond delay="1000"/>
                                      </p:stCondLst>
                                      <p:childTnLst>
                                        <p:animScale>
                                          <p:cBhvr>
                                            <p:cTn id="94" dur="250" fill="hold"/>
                                            <p:tgtEl>
                                              <p:spTgt spid="163"/>
                                            </p:tgtEl>
                                          </p:cBhvr>
                                          <p:by x="91000" y="91000"/>
                                        </p:animScale>
                                      </p:childTnLst>
                                    </p:cTn>
                                  </p:par>
                                  <p:par>
                                    <p:cTn id="95" presetID="23" presetClass="entr" presetSubtype="16" fill="hold" nodeType="withEffect">
                                      <p:stCondLst>
                                        <p:cond delay="1000"/>
                                      </p:stCondLst>
                                      <p:childTnLst>
                                        <p:set>
                                          <p:cBhvr>
                                            <p:cTn id="96" dur="1" fill="hold">
                                              <p:stCondLst>
                                                <p:cond delay="0"/>
                                              </p:stCondLst>
                                            </p:cTn>
                                            <p:tgtEl>
                                              <p:spTgt spid="169"/>
                                            </p:tgtEl>
                                            <p:attrNameLst>
                                              <p:attrName>style.visibility</p:attrName>
                                            </p:attrNameLst>
                                          </p:cBhvr>
                                          <p:to>
                                            <p:strVal val="visible"/>
                                          </p:to>
                                        </p:set>
                                        <p:anim calcmode="lin" valueType="num">
                                          <p:cBhvr>
                                            <p:cTn id="97" dur="250" fill="hold"/>
                                            <p:tgtEl>
                                              <p:spTgt spid="169"/>
                                            </p:tgtEl>
                                            <p:attrNameLst>
                                              <p:attrName>ppt_w</p:attrName>
                                            </p:attrNameLst>
                                          </p:cBhvr>
                                          <p:tavLst>
                                            <p:tav tm="0">
                                              <p:val>
                                                <p:fltVal val="0"/>
                                              </p:val>
                                            </p:tav>
                                            <p:tav tm="100000">
                                              <p:val>
                                                <p:strVal val="#ppt_w"/>
                                              </p:val>
                                            </p:tav>
                                          </p:tavLst>
                                        </p:anim>
                                        <p:anim calcmode="lin" valueType="num">
                                          <p:cBhvr>
                                            <p:cTn id="98" dur="250" fill="hold"/>
                                            <p:tgtEl>
                                              <p:spTgt spid="169"/>
                                            </p:tgtEl>
                                            <p:attrNameLst>
                                              <p:attrName>ppt_h</p:attrName>
                                            </p:attrNameLst>
                                          </p:cBhvr>
                                          <p:tavLst>
                                            <p:tav tm="0">
                                              <p:val>
                                                <p:fltVal val="0"/>
                                              </p:val>
                                            </p:tav>
                                            <p:tav tm="100000">
                                              <p:val>
                                                <p:strVal val="#ppt_h"/>
                                              </p:val>
                                            </p:tav>
                                          </p:tavLst>
                                        </p:anim>
                                      </p:childTnLst>
                                    </p:cTn>
                                  </p:par>
                                  <p:par>
                                    <p:cTn id="99" presetID="6" presetClass="emph" presetSubtype="0" fill="hold" nodeType="withEffect">
                                      <p:stCondLst>
                                        <p:cond delay="1000"/>
                                      </p:stCondLst>
                                      <p:childTnLst>
                                        <p:animScale>
                                          <p:cBhvr>
                                            <p:cTn id="100" dur="1000" fill="hold"/>
                                            <p:tgtEl>
                                              <p:spTgt spid="169"/>
                                            </p:tgtEl>
                                          </p:cBhvr>
                                          <p:by x="110000" y="110000"/>
                                        </p:animScale>
                                      </p:childTnLst>
                                    </p:cTn>
                                  </p:par>
                                  <p:par>
                                    <p:cTn id="101" presetID="6" presetClass="emph" presetSubtype="0" fill="hold" nodeType="withEffect">
                                      <p:stCondLst>
                                        <p:cond delay="1000"/>
                                      </p:stCondLst>
                                      <p:childTnLst>
                                        <p:animScale>
                                          <p:cBhvr>
                                            <p:cTn id="102" dur="250" fill="hold"/>
                                            <p:tgtEl>
                                              <p:spTgt spid="169"/>
                                            </p:tgtEl>
                                          </p:cBhvr>
                                          <p:by x="91000" y="91000"/>
                                        </p:animScale>
                                      </p:childTnLst>
                                    </p:cTn>
                                  </p:par>
                                  <p:par>
                                    <p:cTn id="103" presetID="18" presetClass="entr" presetSubtype="6" fill="hold" nodeType="withEffect">
                                      <p:stCondLst>
                                        <p:cond delay="1000"/>
                                      </p:stCondLst>
                                      <p:childTnLst>
                                        <p:set>
                                          <p:cBhvr>
                                            <p:cTn id="104" dur="1" fill="hold">
                                              <p:stCondLst>
                                                <p:cond delay="0"/>
                                              </p:stCondLst>
                                            </p:cTn>
                                            <p:tgtEl>
                                              <p:spTgt spid="182"/>
                                            </p:tgtEl>
                                            <p:attrNameLst>
                                              <p:attrName>style.visibility</p:attrName>
                                            </p:attrNameLst>
                                          </p:cBhvr>
                                          <p:to>
                                            <p:strVal val="visible"/>
                                          </p:to>
                                        </p:set>
                                        <p:animEffect transition="in" filter="strips(downRight)">
                                          <p:cBhvr>
                                            <p:cTn id="105" dur="500"/>
                                            <p:tgtEl>
                                              <p:spTgt spid="182"/>
                                            </p:tgtEl>
                                          </p:cBhvr>
                                        </p:animEffect>
                                      </p:childTnLst>
                                    </p:cTn>
                                  </p:par>
                                  <p:par>
                                    <p:cTn id="106" presetID="23" presetClass="entr" presetSubtype="16" fill="hold" nodeType="withEffect">
                                      <p:stCondLst>
                                        <p:cond delay="1000"/>
                                      </p:stCondLst>
                                      <p:childTnLst>
                                        <p:set>
                                          <p:cBhvr>
                                            <p:cTn id="107" dur="1" fill="hold">
                                              <p:stCondLst>
                                                <p:cond delay="0"/>
                                              </p:stCondLst>
                                            </p:cTn>
                                            <p:tgtEl>
                                              <p:spTgt spid="179"/>
                                            </p:tgtEl>
                                            <p:attrNameLst>
                                              <p:attrName>style.visibility</p:attrName>
                                            </p:attrNameLst>
                                          </p:cBhvr>
                                          <p:to>
                                            <p:strVal val="visible"/>
                                          </p:to>
                                        </p:set>
                                        <p:anim calcmode="lin" valueType="num">
                                          <p:cBhvr>
                                            <p:cTn id="108" dur="250" fill="hold"/>
                                            <p:tgtEl>
                                              <p:spTgt spid="179"/>
                                            </p:tgtEl>
                                            <p:attrNameLst>
                                              <p:attrName>ppt_w</p:attrName>
                                            </p:attrNameLst>
                                          </p:cBhvr>
                                          <p:tavLst>
                                            <p:tav tm="0">
                                              <p:val>
                                                <p:fltVal val="0"/>
                                              </p:val>
                                            </p:tav>
                                            <p:tav tm="100000">
                                              <p:val>
                                                <p:strVal val="#ppt_w"/>
                                              </p:val>
                                            </p:tav>
                                          </p:tavLst>
                                        </p:anim>
                                        <p:anim calcmode="lin" valueType="num">
                                          <p:cBhvr>
                                            <p:cTn id="109" dur="250" fill="hold"/>
                                            <p:tgtEl>
                                              <p:spTgt spid="179"/>
                                            </p:tgtEl>
                                            <p:attrNameLst>
                                              <p:attrName>ppt_h</p:attrName>
                                            </p:attrNameLst>
                                          </p:cBhvr>
                                          <p:tavLst>
                                            <p:tav tm="0">
                                              <p:val>
                                                <p:fltVal val="0"/>
                                              </p:val>
                                            </p:tav>
                                            <p:tav tm="100000">
                                              <p:val>
                                                <p:strVal val="#ppt_h"/>
                                              </p:val>
                                            </p:tav>
                                          </p:tavLst>
                                        </p:anim>
                                      </p:childTnLst>
                                    </p:cTn>
                                  </p:par>
                                  <p:par>
                                    <p:cTn id="110" presetID="6" presetClass="emph" presetSubtype="0" fill="hold" nodeType="withEffect">
                                      <p:stCondLst>
                                        <p:cond delay="1000"/>
                                      </p:stCondLst>
                                      <p:childTnLst>
                                        <p:animScale>
                                          <p:cBhvr>
                                            <p:cTn id="111" dur="1000" fill="hold"/>
                                            <p:tgtEl>
                                              <p:spTgt spid="179"/>
                                            </p:tgtEl>
                                          </p:cBhvr>
                                          <p:by x="110000" y="110000"/>
                                        </p:animScale>
                                      </p:childTnLst>
                                    </p:cTn>
                                  </p:par>
                                  <p:par>
                                    <p:cTn id="112" presetID="8" presetClass="emph" presetSubtype="0" decel="100000" fill="hold" nodeType="withEffect">
                                      <p:stCondLst>
                                        <p:cond delay="1000"/>
                                      </p:stCondLst>
                                      <p:childTnLst>
                                        <p:animRot by="21600000">
                                          <p:cBhvr>
                                            <p:cTn id="113" dur="500" fill="hold"/>
                                            <p:tgtEl>
                                              <p:spTgt spid="179"/>
                                            </p:tgtEl>
                                            <p:attrNameLst>
                                              <p:attrName>r</p:attrName>
                                            </p:attrNameLst>
                                          </p:cBhvr>
                                        </p:animRot>
                                      </p:childTnLst>
                                    </p:cTn>
                                  </p:par>
                                  <p:par>
                                    <p:cTn id="114" presetID="6" presetClass="emph" presetSubtype="0" fill="hold" nodeType="withEffect">
                                      <p:stCondLst>
                                        <p:cond delay="1000"/>
                                      </p:stCondLst>
                                      <p:childTnLst>
                                        <p:animScale>
                                          <p:cBhvr>
                                            <p:cTn id="115" dur="250" fill="hold"/>
                                            <p:tgtEl>
                                              <p:spTgt spid="179"/>
                                            </p:tgtEl>
                                          </p:cBhvr>
                                          <p:by x="91000" y="91000"/>
                                        </p:animScale>
                                      </p:childTnLst>
                                    </p:cTn>
                                  </p:par>
                                  <p:par>
                                    <p:cTn id="116" presetID="23" presetClass="entr" presetSubtype="16" fill="hold" nodeType="withEffect">
                                      <p:stCondLst>
                                        <p:cond delay="1100"/>
                                      </p:stCondLst>
                                      <p:childTnLst>
                                        <p:set>
                                          <p:cBhvr>
                                            <p:cTn id="117" dur="1" fill="hold">
                                              <p:stCondLst>
                                                <p:cond delay="0"/>
                                              </p:stCondLst>
                                            </p:cTn>
                                            <p:tgtEl>
                                              <p:spTgt spid="180"/>
                                            </p:tgtEl>
                                            <p:attrNameLst>
                                              <p:attrName>style.visibility</p:attrName>
                                            </p:attrNameLst>
                                          </p:cBhvr>
                                          <p:to>
                                            <p:strVal val="visible"/>
                                          </p:to>
                                        </p:set>
                                        <p:anim calcmode="lin" valueType="num">
                                          <p:cBhvr>
                                            <p:cTn id="118" dur="250" fill="hold"/>
                                            <p:tgtEl>
                                              <p:spTgt spid="180"/>
                                            </p:tgtEl>
                                            <p:attrNameLst>
                                              <p:attrName>ppt_w</p:attrName>
                                            </p:attrNameLst>
                                          </p:cBhvr>
                                          <p:tavLst>
                                            <p:tav tm="0">
                                              <p:val>
                                                <p:fltVal val="0"/>
                                              </p:val>
                                            </p:tav>
                                            <p:tav tm="100000">
                                              <p:val>
                                                <p:strVal val="#ppt_w"/>
                                              </p:val>
                                            </p:tav>
                                          </p:tavLst>
                                        </p:anim>
                                        <p:anim calcmode="lin" valueType="num">
                                          <p:cBhvr>
                                            <p:cTn id="119" dur="250" fill="hold"/>
                                            <p:tgtEl>
                                              <p:spTgt spid="180"/>
                                            </p:tgtEl>
                                            <p:attrNameLst>
                                              <p:attrName>ppt_h</p:attrName>
                                            </p:attrNameLst>
                                          </p:cBhvr>
                                          <p:tavLst>
                                            <p:tav tm="0">
                                              <p:val>
                                                <p:fltVal val="0"/>
                                              </p:val>
                                            </p:tav>
                                            <p:tav tm="100000">
                                              <p:val>
                                                <p:strVal val="#ppt_h"/>
                                              </p:val>
                                            </p:tav>
                                          </p:tavLst>
                                        </p:anim>
                                      </p:childTnLst>
                                    </p:cTn>
                                  </p:par>
                                  <p:par>
                                    <p:cTn id="120" presetID="6" presetClass="emph" presetSubtype="0" fill="hold" nodeType="withEffect">
                                      <p:stCondLst>
                                        <p:cond delay="1100"/>
                                      </p:stCondLst>
                                      <p:childTnLst>
                                        <p:animScale>
                                          <p:cBhvr>
                                            <p:cTn id="121" dur="1000" fill="hold"/>
                                            <p:tgtEl>
                                              <p:spTgt spid="180"/>
                                            </p:tgtEl>
                                          </p:cBhvr>
                                          <p:by x="110000" y="110000"/>
                                        </p:animScale>
                                      </p:childTnLst>
                                    </p:cTn>
                                  </p:par>
                                  <p:par>
                                    <p:cTn id="122" presetID="8" presetClass="emph" presetSubtype="0" decel="100000" fill="hold" nodeType="withEffect">
                                      <p:stCondLst>
                                        <p:cond delay="1100"/>
                                      </p:stCondLst>
                                      <p:childTnLst>
                                        <p:animRot by="21600000">
                                          <p:cBhvr>
                                            <p:cTn id="123" dur="500" fill="hold"/>
                                            <p:tgtEl>
                                              <p:spTgt spid="180"/>
                                            </p:tgtEl>
                                            <p:attrNameLst>
                                              <p:attrName>r</p:attrName>
                                            </p:attrNameLst>
                                          </p:cBhvr>
                                        </p:animRot>
                                      </p:childTnLst>
                                    </p:cTn>
                                  </p:par>
                                  <p:par>
                                    <p:cTn id="124" presetID="6" presetClass="emph" presetSubtype="0" fill="hold" nodeType="withEffect">
                                      <p:stCondLst>
                                        <p:cond delay="1100"/>
                                      </p:stCondLst>
                                      <p:childTnLst>
                                        <p:animScale>
                                          <p:cBhvr>
                                            <p:cTn id="125" dur="250" fill="hold"/>
                                            <p:tgtEl>
                                              <p:spTgt spid="180"/>
                                            </p:tgtEl>
                                          </p:cBhvr>
                                          <p:by x="91000" y="91000"/>
                                        </p:animScale>
                                      </p:childTnLst>
                                    </p:cTn>
                                  </p:par>
                                  <p:par>
                                    <p:cTn id="126" presetID="23" presetClass="entr" presetSubtype="16" fill="hold" nodeType="withEffect">
                                      <p:stCondLst>
                                        <p:cond delay="1200"/>
                                      </p:stCondLst>
                                      <p:childTnLst>
                                        <p:set>
                                          <p:cBhvr>
                                            <p:cTn id="127" dur="1" fill="hold">
                                              <p:stCondLst>
                                                <p:cond delay="0"/>
                                              </p:stCondLst>
                                            </p:cTn>
                                            <p:tgtEl>
                                              <p:spTgt spid="181"/>
                                            </p:tgtEl>
                                            <p:attrNameLst>
                                              <p:attrName>style.visibility</p:attrName>
                                            </p:attrNameLst>
                                          </p:cBhvr>
                                          <p:to>
                                            <p:strVal val="visible"/>
                                          </p:to>
                                        </p:set>
                                        <p:anim calcmode="lin" valueType="num">
                                          <p:cBhvr>
                                            <p:cTn id="128" dur="250" fill="hold"/>
                                            <p:tgtEl>
                                              <p:spTgt spid="181"/>
                                            </p:tgtEl>
                                            <p:attrNameLst>
                                              <p:attrName>ppt_w</p:attrName>
                                            </p:attrNameLst>
                                          </p:cBhvr>
                                          <p:tavLst>
                                            <p:tav tm="0">
                                              <p:val>
                                                <p:fltVal val="0"/>
                                              </p:val>
                                            </p:tav>
                                            <p:tav tm="100000">
                                              <p:val>
                                                <p:strVal val="#ppt_w"/>
                                              </p:val>
                                            </p:tav>
                                          </p:tavLst>
                                        </p:anim>
                                        <p:anim calcmode="lin" valueType="num">
                                          <p:cBhvr>
                                            <p:cTn id="129" dur="250" fill="hold"/>
                                            <p:tgtEl>
                                              <p:spTgt spid="181"/>
                                            </p:tgtEl>
                                            <p:attrNameLst>
                                              <p:attrName>ppt_h</p:attrName>
                                            </p:attrNameLst>
                                          </p:cBhvr>
                                          <p:tavLst>
                                            <p:tav tm="0">
                                              <p:val>
                                                <p:fltVal val="0"/>
                                              </p:val>
                                            </p:tav>
                                            <p:tav tm="100000">
                                              <p:val>
                                                <p:strVal val="#ppt_h"/>
                                              </p:val>
                                            </p:tav>
                                          </p:tavLst>
                                        </p:anim>
                                      </p:childTnLst>
                                    </p:cTn>
                                  </p:par>
                                  <p:par>
                                    <p:cTn id="130" presetID="6" presetClass="emph" presetSubtype="0" fill="hold" nodeType="withEffect">
                                      <p:stCondLst>
                                        <p:cond delay="1200"/>
                                      </p:stCondLst>
                                      <p:childTnLst>
                                        <p:animScale>
                                          <p:cBhvr>
                                            <p:cTn id="131" dur="1000" fill="hold"/>
                                            <p:tgtEl>
                                              <p:spTgt spid="181"/>
                                            </p:tgtEl>
                                          </p:cBhvr>
                                          <p:by x="110000" y="110000"/>
                                        </p:animScale>
                                      </p:childTnLst>
                                    </p:cTn>
                                  </p:par>
                                  <p:par>
                                    <p:cTn id="132" presetID="8" presetClass="emph" presetSubtype="0" decel="100000" fill="hold" nodeType="withEffect">
                                      <p:stCondLst>
                                        <p:cond delay="1200"/>
                                      </p:stCondLst>
                                      <p:childTnLst>
                                        <p:animRot by="21600000">
                                          <p:cBhvr>
                                            <p:cTn id="133" dur="500" fill="hold"/>
                                            <p:tgtEl>
                                              <p:spTgt spid="181"/>
                                            </p:tgtEl>
                                            <p:attrNameLst>
                                              <p:attrName>r</p:attrName>
                                            </p:attrNameLst>
                                          </p:cBhvr>
                                        </p:animRot>
                                      </p:childTnLst>
                                    </p:cTn>
                                  </p:par>
                                  <p:par>
                                    <p:cTn id="134" presetID="6" presetClass="emph" presetSubtype="0" fill="hold" nodeType="withEffect">
                                      <p:stCondLst>
                                        <p:cond delay="1200"/>
                                      </p:stCondLst>
                                      <p:childTnLst>
                                        <p:animScale>
                                          <p:cBhvr>
                                            <p:cTn id="135" dur="250" fill="hold"/>
                                            <p:tgtEl>
                                              <p:spTgt spid="181"/>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animBg="1"/>
          <p:bldP spid="163" grpId="1" animBg="1"/>
          <p:bldP spid="163" grpId="2" animBg="1"/>
          <p:bldP spid="13" grpId="0" animBg="1"/>
          <p:bldP spid="13" grpId="1" animBg="1"/>
          <p:bldP spid="13"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Section Header Yoga">
    <p:bg>
      <p:bgPr>
        <a:solidFill>
          <a:srgbClr val="51154B"/>
        </a:solidFill>
        <a:effectLst/>
      </p:bgPr>
    </p:bg>
    <p:spTree>
      <p:nvGrpSpPr>
        <p:cNvPr id="1" name=""/>
        <p:cNvGrpSpPr/>
        <p:nvPr/>
      </p:nvGrpSpPr>
      <p:grpSpPr>
        <a:xfrm>
          <a:off x="0" y="0"/>
          <a:ext cx="0" cy="0"/>
          <a:chOff x="0" y="0"/>
          <a:chExt cx="0" cy="0"/>
        </a:xfrm>
      </p:grpSpPr>
      <p:sp>
        <p:nvSpPr>
          <p:cNvPr id="74" name="Oval 73">
            <a:extLst>
              <a:ext uri="{FF2B5EF4-FFF2-40B4-BE49-F238E27FC236}">
                <a16:creationId xmlns:a16="http://schemas.microsoft.com/office/drawing/2014/main" id="{272C4D78-28B6-4550-9264-D039AFC78269}"/>
              </a:ext>
            </a:extLst>
          </p:cNvPr>
          <p:cNvSpPr/>
          <p:nvPr userDrawn="1"/>
        </p:nvSpPr>
        <p:spPr>
          <a:xfrm>
            <a:off x="9385327" y="2319322"/>
            <a:ext cx="1034220" cy="1034220"/>
          </a:xfrm>
          <a:prstGeom prst="ellipse">
            <a:avLst/>
          </a:prstGeom>
          <a:solidFill>
            <a:srgbClr val="FFFFFF"/>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
        <p:nvSpPr>
          <p:cNvPr id="9" name="Freeform 5">
            <a:extLst>
              <a:ext uri="{FF2B5EF4-FFF2-40B4-BE49-F238E27FC236}">
                <a16:creationId xmlns:a16="http://schemas.microsoft.com/office/drawing/2014/main" id="{E19EA7A8-F268-451A-B6F4-BCD3A88DC709}"/>
              </a:ext>
            </a:extLst>
          </p:cNvPr>
          <p:cNvSpPr>
            <a:spLocks/>
          </p:cNvSpPr>
          <p:nvPr userDrawn="1"/>
        </p:nvSpPr>
        <p:spPr bwMode="auto">
          <a:xfrm>
            <a:off x="8049991" y="3860651"/>
            <a:ext cx="3261258" cy="3261600"/>
          </a:xfrm>
          <a:prstGeom prst="ellipse">
            <a:avLst/>
          </a:pr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08" name="Group 107">
            <a:extLst>
              <a:ext uri="{FF2B5EF4-FFF2-40B4-BE49-F238E27FC236}">
                <a16:creationId xmlns:a16="http://schemas.microsoft.com/office/drawing/2014/main" id="{C494E9B5-BD8B-4310-B248-9B1F91DC6655}"/>
              </a:ext>
            </a:extLst>
          </p:cNvPr>
          <p:cNvGrpSpPr/>
          <p:nvPr userDrawn="1"/>
        </p:nvGrpSpPr>
        <p:grpSpPr>
          <a:xfrm>
            <a:off x="7555941" y="2495339"/>
            <a:ext cx="4590022" cy="4590022"/>
            <a:chOff x="2602501" y="2240280"/>
            <a:chExt cx="4590022" cy="4590022"/>
          </a:xfrm>
        </p:grpSpPr>
        <p:sp>
          <p:nvSpPr>
            <p:cNvPr id="75" name="Oval 74">
              <a:extLst>
                <a:ext uri="{FF2B5EF4-FFF2-40B4-BE49-F238E27FC236}">
                  <a16:creationId xmlns:a16="http://schemas.microsoft.com/office/drawing/2014/main" id="{017D3854-B322-4FA8-B5FB-B0C8F6571BA1}"/>
                </a:ext>
              </a:extLst>
            </p:cNvPr>
            <p:cNvSpPr/>
            <p:nvPr userDrawn="1"/>
          </p:nvSpPr>
          <p:spPr>
            <a:xfrm>
              <a:off x="2602501" y="2240280"/>
              <a:ext cx="4590022" cy="4590022"/>
            </a:xfrm>
            <a:prstGeom prst="ellipse">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grpSp>
          <p:nvGrpSpPr>
            <p:cNvPr id="76" name="Group 75">
              <a:extLst>
                <a:ext uri="{FF2B5EF4-FFF2-40B4-BE49-F238E27FC236}">
                  <a16:creationId xmlns:a16="http://schemas.microsoft.com/office/drawing/2014/main" id="{5C768DCF-0DD9-4C71-87E1-2B82D4178295}"/>
                </a:ext>
              </a:extLst>
            </p:cNvPr>
            <p:cNvGrpSpPr/>
            <p:nvPr userDrawn="1"/>
          </p:nvGrpSpPr>
          <p:grpSpPr>
            <a:xfrm>
              <a:off x="3762187" y="2305634"/>
              <a:ext cx="1918206" cy="2929735"/>
              <a:chOff x="5268913" y="1866900"/>
              <a:chExt cx="1974850" cy="3016250"/>
            </a:xfrm>
          </p:grpSpPr>
          <p:sp>
            <p:nvSpPr>
              <p:cNvPr id="77" name="Freeform 23">
                <a:extLst>
                  <a:ext uri="{FF2B5EF4-FFF2-40B4-BE49-F238E27FC236}">
                    <a16:creationId xmlns:a16="http://schemas.microsoft.com/office/drawing/2014/main" id="{4C2E86C8-F414-4A2D-9225-69D92578BA0E}"/>
                  </a:ext>
                </a:extLst>
              </p:cNvPr>
              <p:cNvSpPr>
                <a:spLocks/>
              </p:cNvSpPr>
              <p:nvPr userDrawn="1"/>
            </p:nvSpPr>
            <p:spPr bwMode="auto">
              <a:xfrm>
                <a:off x="5516563" y="2797175"/>
                <a:ext cx="522288" cy="123825"/>
              </a:xfrm>
              <a:custGeom>
                <a:avLst/>
                <a:gdLst>
                  <a:gd name="T0" fmla="*/ 165 w 165"/>
                  <a:gd name="T1" fmla="*/ 0 h 39"/>
                  <a:gd name="T2" fmla="*/ 0 w 165"/>
                  <a:gd name="T3" fmla="*/ 39 h 39"/>
                </a:gdLst>
                <a:ahLst/>
                <a:cxnLst>
                  <a:cxn ang="0">
                    <a:pos x="T0" y="T1"/>
                  </a:cxn>
                  <a:cxn ang="0">
                    <a:pos x="T2" y="T3"/>
                  </a:cxn>
                </a:cxnLst>
                <a:rect l="0" t="0" r="r" b="b"/>
                <a:pathLst>
                  <a:path w="165" h="39">
                    <a:moveTo>
                      <a:pt x="165" y="0"/>
                    </a:moveTo>
                    <a:cubicBezTo>
                      <a:pt x="108" y="6"/>
                      <a:pt x="53" y="19"/>
                      <a:pt x="0" y="39"/>
                    </a:cubicBez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8" name="Freeform 24">
                <a:extLst>
                  <a:ext uri="{FF2B5EF4-FFF2-40B4-BE49-F238E27FC236}">
                    <a16:creationId xmlns:a16="http://schemas.microsoft.com/office/drawing/2014/main" id="{B17CA402-42D0-4E28-900D-4A3880109F76}"/>
                  </a:ext>
                </a:extLst>
              </p:cNvPr>
              <p:cNvSpPr>
                <a:spLocks/>
              </p:cNvSpPr>
              <p:nvPr userDrawn="1"/>
            </p:nvSpPr>
            <p:spPr bwMode="auto">
              <a:xfrm>
                <a:off x="5453063" y="2628900"/>
                <a:ext cx="579438" cy="139700"/>
              </a:xfrm>
              <a:custGeom>
                <a:avLst/>
                <a:gdLst>
                  <a:gd name="T0" fmla="*/ 0 w 183"/>
                  <a:gd name="T1" fmla="*/ 44 h 44"/>
                  <a:gd name="T2" fmla="*/ 183 w 183"/>
                  <a:gd name="T3" fmla="*/ 0 h 44"/>
                </a:gdLst>
                <a:ahLst/>
                <a:cxnLst>
                  <a:cxn ang="0">
                    <a:pos x="T0" y="T1"/>
                  </a:cxn>
                  <a:cxn ang="0">
                    <a:pos x="T2" y="T3"/>
                  </a:cxn>
                </a:cxnLst>
                <a:rect l="0" t="0" r="r" b="b"/>
                <a:pathLst>
                  <a:path w="183" h="44">
                    <a:moveTo>
                      <a:pt x="0" y="44"/>
                    </a:moveTo>
                    <a:cubicBezTo>
                      <a:pt x="58" y="22"/>
                      <a:pt x="119" y="7"/>
                      <a:pt x="183" y="0"/>
                    </a:cubicBez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9" name="Freeform 25">
                <a:extLst>
                  <a:ext uri="{FF2B5EF4-FFF2-40B4-BE49-F238E27FC236}">
                    <a16:creationId xmlns:a16="http://schemas.microsoft.com/office/drawing/2014/main" id="{B272D133-9C97-4836-8416-525A80A499D6}"/>
                  </a:ext>
                </a:extLst>
              </p:cNvPr>
              <p:cNvSpPr>
                <a:spLocks/>
              </p:cNvSpPr>
              <p:nvPr userDrawn="1"/>
            </p:nvSpPr>
            <p:spPr bwMode="auto">
              <a:xfrm>
                <a:off x="5268913" y="2797175"/>
                <a:ext cx="114300" cy="50800"/>
              </a:xfrm>
              <a:custGeom>
                <a:avLst/>
                <a:gdLst>
                  <a:gd name="T0" fmla="*/ 0 w 36"/>
                  <a:gd name="T1" fmla="*/ 16 h 16"/>
                  <a:gd name="T2" fmla="*/ 36 w 36"/>
                  <a:gd name="T3" fmla="*/ 0 h 16"/>
                </a:gdLst>
                <a:ahLst/>
                <a:cxnLst>
                  <a:cxn ang="0">
                    <a:pos x="T0" y="T1"/>
                  </a:cxn>
                  <a:cxn ang="0">
                    <a:pos x="T2" y="T3"/>
                  </a:cxn>
                </a:cxnLst>
                <a:rect l="0" t="0" r="r" b="b"/>
                <a:pathLst>
                  <a:path w="36" h="16">
                    <a:moveTo>
                      <a:pt x="0" y="16"/>
                    </a:moveTo>
                    <a:cubicBezTo>
                      <a:pt x="12" y="11"/>
                      <a:pt x="24" y="5"/>
                      <a:pt x="36" y="0"/>
                    </a:cubicBezTo>
                  </a:path>
                </a:pathLst>
              </a:custGeom>
              <a:noFill/>
              <a:ln w="19050"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 name="Freeform 26">
                <a:extLst>
                  <a:ext uri="{FF2B5EF4-FFF2-40B4-BE49-F238E27FC236}">
                    <a16:creationId xmlns:a16="http://schemas.microsoft.com/office/drawing/2014/main" id="{CB6B4FDA-CB31-4B51-A076-FBC8B92C5648}"/>
                  </a:ext>
                </a:extLst>
              </p:cNvPr>
              <p:cNvSpPr>
                <a:spLocks/>
              </p:cNvSpPr>
              <p:nvPr userDrawn="1"/>
            </p:nvSpPr>
            <p:spPr bwMode="auto">
              <a:xfrm>
                <a:off x="6245225" y="4305300"/>
                <a:ext cx="481013" cy="574675"/>
              </a:xfrm>
              <a:custGeom>
                <a:avLst/>
                <a:gdLst>
                  <a:gd name="T0" fmla="*/ 68 w 152"/>
                  <a:gd name="T1" fmla="*/ 10 h 181"/>
                  <a:gd name="T2" fmla="*/ 96 w 152"/>
                  <a:gd name="T3" fmla="*/ 128 h 181"/>
                  <a:gd name="T4" fmla="*/ 0 w 152"/>
                  <a:gd name="T5" fmla="*/ 137 h 181"/>
                  <a:gd name="T6" fmla="*/ 0 w 152"/>
                  <a:gd name="T7" fmla="*/ 181 h 181"/>
                  <a:gd name="T8" fmla="*/ 124 w 152"/>
                  <a:gd name="T9" fmla="*/ 181 h 181"/>
                  <a:gd name="T10" fmla="*/ 145 w 152"/>
                  <a:gd name="T11" fmla="*/ 171 h 181"/>
                  <a:gd name="T12" fmla="*/ 151 w 152"/>
                  <a:gd name="T13" fmla="*/ 149 h 181"/>
                  <a:gd name="T14" fmla="*/ 120 w 152"/>
                  <a:gd name="T15" fmla="*/ 0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181">
                    <a:moveTo>
                      <a:pt x="68" y="10"/>
                    </a:moveTo>
                    <a:cubicBezTo>
                      <a:pt x="96" y="128"/>
                      <a:pt x="96" y="128"/>
                      <a:pt x="96" y="128"/>
                    </a:cubicBezTo>
                    <a:cubicBezTo>
                      <a:pt x="0" y="137"/>
                      <a:pt x="0" y="137"/>
                      <a:pt x="0" y="137"/>
                    </a:cubicBezTo>
                    <a:cubicBezTo>
                      <a:pt x="0" y="181"/>
                      <a:pt x="0" y="181"/>
                      <a:pt x="0" y="181"/>
                    </a:cubicBezTo>
                    <a:cubicBezTo>
                      <a:pt x="124" y="181"/>
                      <a:pt x="124" y="181"/>
                      <a:pt x="124" y="181"/>
                    </a:cubicBezTo>
                    <a:cubicBezTo>
                      <a:pt x="132" y="181"/>
                      <a:pt x="140" y="177"/>
                      <a:pt x="145" y="171"/>
                    </a:cubicBezTo>
                    <a:cubicBezTo>
                      <a:pt x="150" y="165"/>
                      <a:pt x="152" y="157"/>
                      <a:pt x="151" y="149"/>
                    </a:cubicBezTo>
                    <a:cubicBezTo>
                      <a:pt x="120" y="0"/>
                      <a:pt x="120" y="0"/>
                      <a:pt x="1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27">
                <a:extLst>
                  <a:ext uri="{FF2B5EF4-FFF2-40B4-BE49-F238E27FC236}">
                    <a16:creationId xmlns:a16="http://schemas.microsoft.com/office/drawing/2014/main" id="{77A6C6A2-D36F-447D-ADAA-7928E3D935B4}"/>
                  </a:ext>
                </a:extLst>
              </p:cNvPr>
              <p:cNvSpPr>
                <a:spLocks/>
              </p:cNvSpPr>
              <p:nvPr userDrawn="1"/>
            </p:nvSpPr>
            <p:spPr bwMode="auto">
              <a:xfrm>
                <a:off x="6061075" y="4772025"/>
                <a:ext cx="184150" cy="107950"/>
              </a:xfrm>
              <a:custGeom>
                <a:avLst/>
                <a:gdLst>
                  <a:gd name="T0" fmla="*/ 22 w 58"/>
                  <a:gd name="T1" fmla="*/ 0 h 34"/>
                  <a:gd name="T2" fmla="*/ 0 w 58"/>
                  <a:gd name="T3" fmla="*/ 23 h 34"/>
                  <a:gd name="T4" fmla="*/ 0 w 58"/>
                  <a:gd name="T5" fmla="*/ 34 h 34"/>
                  <a:gd name="T6" fmla="*/ 58 w 58"/>
                  <a:gd name="T7" fmla="*/ 34 h 34"/>
                  <a:gd name="T8" fmla="*/ 58 w 58"/>
                  <a:gd name="T9" fmla="*/ 0 h 34"/>
                  <a:gd name="T10" fmla="*/ 22 w 58"/>
                  <a:gd name="T11" fmla="*/ 0 h 34"/>
                </a:gdLst>
                <a:ahLst/>
                <a:cxnLst>
                  <a:cxn ang="0">
                    <a:pos x="T0" y="T1"/>
                  </a:cxn>
                  <a:cxn ang="0">
                    <a:pos x="T2" y="T3"/>
                  </a:cxn>
                  <a:cxn ang="0">
                    <a:pos x="T4" y="T5"/>
                  </a:cxn>
                  <a:cxn ang="0">
                    <a:pos x="T6" y="T7"/>
                  </a:cxn>
                  <a:cxn ang="0">
                    <a:pos x="T8" y="T9"/>
                  </a:cxn>
                  <a:cxn ang="0">
                    <a:pos x="T10" y="T11"/>
                  </a:cxn>
                </a:cxnLst>
                <a:rect l="0" t="0" r="r" b="b"/>
                <a:pathLst>
                  <a:path w="58" h="34">
                    <a:moveTo>
                      <a:pt x="22" y="0"/>
                    </a:moveTo>
                    <a:cubicBezTo>
                      <a:pt x="10" y="0"/>
                      <a:pt x="0" y="10"/>
                      <a:pt x="0" y="23"/>
                    </a:cubicBezTo>
                    <a:cubicBezTo>
                      <a:pt x="0" y="34"/>
                      <a:pt x="0" y="34"/>
                      <a:pt x="0" y="34"/>
                    </a:cubicBezTo>
                    <a:cubicBezTo>
                      <a:pt x="58" y="34"/>
                      <a:pt x="58" y="34"/>
                      <a:pt x="58" y="34"/>
                    </a:cubicBezTo>
                    <a:cubicBezTo>
                      <a:pt x="58" y="0"/>
                      <a:pt x="58" y="0"/>
                      <a:pt x="58" y="0"/>
                    </a:cubicBezTo>
                    <a:lnTo>
                      <a:pt x="22" y="0"/>
                    </a:lnTo>
                    <a:close/>
                  </a:path>
                </a:pathLst>
              </a:custGeom>
              <a:solidFill>
                <a:srgbClr val="F5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28">
                <a:extLst>
                  <a:ext uri="{FF2B5EF4-FFF2-40B4-BE49-F238E27FC236}">
                    <a16:creationId xmlns:a16="http://schemas.microsoft.com/office/drawing/2014/main" id="{587791FA-7112-4600-8F07-76D954FC3F20}"/>
                  </a:ext>
                </a:extLst>
              </p:cNvPr>
              <p:cNvSpPr>
                <a:spLocks/>
              </p:cNvSpPr>
              <p:nvPr userDrawn="1"/>
            </p:nvSpPr>
            <p:spPr bwMode="auto">
              <a:xfrm>
                <a:off x="5272088" y="4460875"/>
                <a:ext cx="303213" cy="412750"/>
              </a:xfrm>
              <a:custGeom>
                <a:avLst/>
                <a:gdLst>
                  <a:gd name="T0" fmla="*/ 63 w 96"/>
                  <a:gd name="T1" fmla="*/ 7 h 130"/>
                  <a:gd name="T2" fmla="*/ 63 w 96"/>
                  <a:gd name="T3" fmla="*/ 0 h 130"/>
                  <a:gd name="T4" fmla="*/ 23 w 96"/>
                  <a:gd name="T5" fmla="*/ 3 h 130"/>
                  <a:gd name="T6" fmla="*/ 25 w 96"/>
                  <a:gd name="T7" fmla="*/ 45 h 130"/>
                  <a:gd name="T8" fmla="*/ 6 w 96"/>
                  <a:gd name="T9" fmla="*/ 104 h 130"/>
                  <a:gd name="T10" fmla="*/ 8 w 96"/>
                  <a:gd name="T11" fmla="*/ 130 h 130"/>
                  <a:gd name="T12" fmla="*/ 8 w 96"/>
                  <a:gd name="T13" fmla="*/ 130 h 130"/>
                  <a:gd name="T14" fmla="*/ 87 w 96"/>
                  <a:gd name="T15" fmla="*/ 53 h 130"/>
                  <a:gd name="T16" fmla="*/ 87 w 96"/>
                  <a:gd name="T17" fmla="*/ 36 h 130"/>
                  <a:gd name="T18" fmla="*/ 63 w 96"/>
                  <a:gd name="T19" fmla="*/ 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30">
                    <a:moveTo>
                      <a:pt x="63" y="7"/>
                    </a:moveTo>
                    <a:cubicBezTo>
                      <a:pt x="63" y="5"/>
                      <a:pt x="63" y="2"/>
                      <a:pt x="63" y="0"/>
                    </a:cubicBezTo>
                    <a:cubicBezTo>
                      <a:pt x="23" y="3"/>
                      <a:pt x="23" y="3"/>
                      <a:pt x="23" y="3"/>
                    </a:cubicBezTo>
                    <a:cubicBezTo>
                      <a:pt x="25" y="45"/>
                      <a:pt x="25" y="45"/>
                      <a:pt x="25" y="45"/>
                    </a:cubicBezTo>
                    <a:cubicBezTo>
                      <a:pt x="25" y="45"/>
                      <a:pt x="30" y="73"/>
                      <a:pt x="6" y="104"/>
                    </a:cubicBezTo>
                    <a:cubicBezTo>
                      <a:pt x="0" y="112"/>
                      <a:pt x="1" y="123"/>
                      <a:pt x="8" y="130"/>
                    </a:cubicBezTo>
                    <a:cubicBezTo>
                      <a:pt x="8" y="130"/>
                      <a:pt x="8" y="130"/>
                      <a:pt x="8" y="130"/>
                    </a:cubicBezTo>
                    <a:cubicBezTo>
                      <a:pt x="87" y="53"/>
                      <a:pt x="87" y="53"/>
                      <a:pt x="87" y="53"/>
                    </a:cubicBezTo>
                    <a:cubicBezTo>
                      <a:pt x="87" y="53"/>
                      <a:pt x="96" y="45"/>
                      <a:pt x="87" y="36"/>
                    </a:cubicBezTo>
                    <a:cubicBezTo>
                      <a:pt x="80" y="28"/>
                      <a:pt x="66" y="21"/>
                      <a:pt x="63" y="7"/>
                    </a:cubicBezTo>
                  </a:path>
                </a:pathLst>
              </a:custGeom>
              <a:solidFill>
                <a:srgbClr val="F5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29">
                <a:extLst>
                  <a:ext uri="{FF2B5EF4-FFF2-40B4-BE49-F238E27FC236}">
                    <a16:creationId xmlns:a16="http://schemas.microsoft.com/office/drawing/2014/main" id="{0CD71633-41B5-4FA1-B02D-3D11334B71D4}"/>
                  </a:ext>
                </a:extLst>
              </p:cNvPr>
              <p:cNvSpPr>
                <a:spLocks/>
              </p:cNvSpPr>
              <p:nvPr userDrawn="1"/>
            </p:nvSpPr>
            <p:spPr bwMode="auto">
              <a:xfrm>
                <a:off x="5300663" y="2622550"/>
                <a:ext cx="1160463" cy="1870075"/>
              </a:xfrm>
              <a:custGeom>
                <a:avLst/>
                <a:gdLst>
                  <a:gd name="T0" fmla="*/ 62 w 366"/>
                  <a:gd name="T1" fmla="*/ 585 h 589"/>
                  <a:gd name="T2" fmla="*/ 72 w 366"/>
                  <a:gd name="T3" fmla="*/ 432 h 589"/>
                  <a:gd name="T4" fmla="*/ 293 w 366"/>
                  <a:gd name="T5" fmla="*/ 416 h 589"/>
                  <a:gd name="T6" fmla="*/ 334 w 366"/>
                  <a:gd name="T7" fmla="*/ 363 h 589"/>
                  <a:gd name="T8" fmla="*/ 365 w 366"/>
                  <a:gd name="T9" fmla="*/ 168 h 589"/>
                  <a:gd name="T10" fmla="*/ 366 w 366"/>
                  <a:gd name="T11" fmla="*/ 161 h 589"/>
                  <a:gd name="T12" fmla="*/ 361 w 366"/>
                  <a:gd name="T13" fmla="*/ 0 h 589"/>
                  <a:gd name="T14" fmla="*/ 315 w 366"/>
                  <a:gd name="T15" fmla="*/ 2 h 589"/>
                  <a:gd name="T16" fmla="*/ 313 w 366"/>
                  <a:gd name="T17" fmla="*/ 158 h 589"/>
                  <a:gd name="T18" fmla="*/ 258 w 366"/>
                  <a:gd name="T19" fmla="*/ 279 h 589"/>
                  <a:gd name="T20" fmla="*/ 245 w 366"/>
                  <a:gd name="T21" fmla="*/ 326 h 589"/>
                  <a:gd name="T22" fmla="*/ 246 w 366"/>
                  <a:gd name="T23" fmla="*/ 331 h 589"/>
                  <a:gd name="T24" fmla="*/ 21 w 366"/>
                  <a:gd name="T25" fmla="*/ 388 h 589"/>
                  <a:gd name="T26" fmla="*/ 1 w 366"/>
                  <a:gd name="T27" fmla="*/ 415 h 589"/>
                  <a:gd name="T28" fmla="*/ 14 w 366"/>
                  <a:gd name="T29" fmla="*/ 589 h 589"/>
                  <a:gd name="T30" fmla="*/ 62 w 366"/>
                  <a:gd name="T31" fmla="*/ 585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6" h="589">
                    <a:moveTo>
                      <a:pt x="62" y="585"/>
                    </a:moveTo>
                    <a:cubicBezTo>
                      <a:pt x="72" y="432"/>
                      <a:pt x="72" y="432"/>
                      <a:pt x="72" y="432"/>
                    </a:cubicBezTo>
                    <a:cubicBezTo>
                      <a:pt x="293" y="416"/>
                      <a:pt x="293" y="416"/>
                      <a:pt x="293" y="416"/>
                    </a:cubicBezTo>
                    <a:cubicBezTo>
                      <a:pt x="302" y="414"/>
                      <a:pt x="332" y="372"/>
                      <a:pt x="334" y="363"/>
                    </a:cubicBezTo>
                    <a:cubicBezTo>
                      <a:pt x="365" y="168"/>
                      <a:pt x="365" y="168"/>
                      <a:pt x="365" y="168"/>
                    </a:cubicBezTo>
                    <a:cubicBezTo>
                      <a:pt x="366" y="166"/>
                      <a:pt x="366" y="164"/>
                      <a:pt x="366" y="161"/>
                    </a:cubicBezTo>
                    <a:cubicBezTo>
                      <a:pt x="361" y="0"/>
                      <a:pt x="361" y="0"/>
                      <a:pt x="361" y="0"/>
                    </a:cubicBezTo>
                    <a:cubicBezTo>
                      <a:pt x="315" y="2"/>
                      <a:pt x="315" y="2"/>
                      <a:pt x="315" y="2"/>
                    </a:cubicBezTo>
                    <a:cubicBezTo>
                      <a:pt x="313" y="158"/>
                      <a:pt x="313" y="158"/>
                      <a:pt x="313" y="158"/>
                    </a:cubicBezTo>
                    <a:cubicBezTo>
                      <a:pt x="258" y="279"/>
                      <a:pt x="258" y="279"/>
                      <a:pt x="258" y="279"/>
                    </a:cubicBezTo>
                    <a:cubicBezTo>
                      <a:pt x="249" y="296"/>
                      <a:pt x="244" y="310"/>
                      <a:pt x="245" y="326"/>
                    </a:cubicBezTo>
                    <a:cubicBezTo>
                      <a:pt x="246" y="331"/>
                      <a:pt x="246" y="331"/>
                      <a:pt x="246" y="331"/>
                    </a:cubicBezTo>
                    <a:cubicBezTo>
                      <a:pt x="21" y="388"/>
                      <a:pt x="21" y="388"/>
                      <a:pt x="21" y="388"/>
                    </a:cubicBezTo>
                    <a:cubicBezTo>
                      <a:pt x="8" y="391"/>
                      <a:pt x="0" y="403"/>
                      <a:pt x="1" y="415"/>
                    </a:cubicBezTo>
                    <a:cubicBezTo>
                      <a:pt x="14" y="589"/>
                      <a:pt x="14" y="589"/>
                      <a:pt x="14" y="589"/>
                    </a:cubicBezTo>
                    <a:lnTo>
                      <a:pt x="62" y="585"/>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30">
                <a:extLst>
                  <a:ext uri="{FF2B5EF4-FFF2-40B4-BE49-F238E27FC236}">
                    <a16:creationId xmlns:a16="http://schemas.microsoft.com/office/drawing/2014/main" id="{FEED0B8B-1CA3-486D-8AD3-A7FA923FAD64}"/>
                  </a:ext>
                </a:extLst>
              </p:cNvPr>
              <p:cNvSpPr>
                <a:spLocks/>
              </p:cNvSpPr>
              <p:nvPr userDrawn="1"/>
            </p:nvSpPr>
            <p:spPr bwMode="auto">
              <a:xfrm>
                <a:off x="6299200" y="2403475"/>
                <a:ext cx="382588" cy="225425"/>
              </a:xfrm>
              <a:custGeom>
                <a:avLst/>
                <a:gdLst>
                  <a:gd name="T0" fmla="*/ 121 w 121"/>
                  <a:gd name="T1" fmla="*/ 0 h 71"/>
                  <a:gd name="T2" fmla="*/ 15 w 121"/>
                  <a:gd name="T3" fmla="*/ 1 h 71"/>
                  <a:gd name="T4" fmla="*/ 0 w 121"/>
                  <a:gd name="T5" fmla="*/ 16 h 71"/>
                  <a:gd name="T6" fmla="*/ 0 w 121"/>
                  <a:gd name="T7" fmla="*/ 71 h 71"/>
                  <a:gd name="T8" fmla="*/ 43 w 121"/>
                  <a:gd name="T9" fmla="*/ 69 h 71"/>
                  <a:gd name="T10" fmla="*/ 43 w 121"/>
                  <a:gd name="T11" fmla="*/ 55 h 71"/>
                  <a:gd name="T12" fmla="*/ 102 w 121"/>
                  <a:gd name="T13" fmla="*/ 22 h 71"/>
                  <a:gd name="T14" fmla="*/ 121 w 121"/>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71">
                    <a:moveTo>
                      <a:pt x="121" y="0"/>
                    </a:moveTo>
                    <a:cubicBezTo>
                      <a:pt x="15" y="1"/>
                      <a:pt x="15" y="1"/>
                      <a:pt x="15" y="1"/>
                    </a:cubicBezTo>
                    <a:cubicBezTo>
                      <a:pt x="7" y="1"/>
                      <a:pt x="0" y="7"/>
                      <a:pt x="0" y="16"/>
                    </a:cubicBezTo>
                    <a:cubicBezTo>
                      <a:pt x="0" y="71"/>
                      <a:pt x="0" y="71"/>
                      <a:pt x="0" y="71"/>
                    </a:cubicBezTo>
                    <a:cubicBezTo>
                      <a:pt x="43" y="69"/>
                      <a:pt x="43" y="69"/>
                      <a:pt x="43" y="69"/>
                    </a:cubicBezTo>
                    <a:cubicBezTo>
                      <a:pt x="43" y="55"/>
                      <a:pt x="43" y="55"/>
                      <a:pt x="43" y="55"/>
                    </a:cubicBezTo>
                    <a:cubicBezTo>
                      <a:pt x="43" y="55"/>
                      <a:pt x="61" y="29"/>
                      <a:pt x="102" y="22"/>
                    </a:cubicBezTo>
                    <a:cubicBezTo>
                      <a:pt x="113" y="20"/>
                      <a:pt x="121" y="11"/>
                      <a:pt x="121" y="0"/>
                    </a:cubicBezTo>
                    <a:close/>
                  </a:path>
                </a:pathLst>
              </a:custGeom>
              <a:solidFill>
                <a:srgbClr val="F5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31">
                <a:extLst>
                  <a:ext uri="{FF2B5EF4-FFF2-40B4-BE49-F238E27FC236}">
                    <a16:creationId xmlns:a16="http://schemas.microsoft.com/office/drawing/2014/main" id="{3AE39CF4-DAFF-44E6-ADB1-B215CF480FC5}"/>
                  </a:ext>
                </a:extLst>
              </p:cNvPr>
              <p:cNvSpPr>
                <a:spLocks/>
              </p:cNvSpPr>
              <p:nvPr userDrawn="1"/>
            </p:nvSpPr>
            <p:spPr bwMode="auto">
              <a:xfrm>
                <a:off x="6191250" y="3568700"/>
                <a:ext cx="588963" cy="825500"/>
              </a:xfrm>
              <a:custGeom>
                <a:avLst/>
                <a:gdLst>
                  <a:gd name="T0" fmla="*/ 62 w 186"/>
                  <a:gd name="T1" fmla="*/ 0 h 260"/>
                  <a:gd name="T2" fmla="*/ 126 w 186"/>
                  <a:gd name="T3" fmla="*/ 38 h 260"/>
                  <a:gd name="T4" fmla="*/ 186 w 186"/>
                  <a:gd name="T5" fmla="*/ 201 h 260"/>
                  <a:gd name="T6" fmla="*/ 135 w 186"/>
                  <a:gd name="T7" fmla="*/ 257 h 260"/>
                  <a:gd name="T8" fmla="*/ 75 w 186"/>
                  <a:gd name="T9" fmla="*/ 202 h 260"/>
                  <a:gd name="T10" fmla="*/ 52 w 186"/>
                  <a:gd name="T11" fmla="*/ 142 h 260"/>
                  <a:gd name="T12" fmla="*/ 14 w 186"/>
                  <a:gd name="T13" fmla="*/ 127 h 260"/>
                  <a:gd name="T14" fmla="*/ 0 w 186"/>
                  <a:gd name="T15" fmla="*/ 125 h 260"/>
                  <a:gd name="T16" fmla="*/ 62 w 186"/>
                  <a:gd name="T17"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260">
                    <a:moveTo>
                      <a:pt x="62" y="0"/>
                    </a:moveTo>
                    <a:cubicBezTo>
                      <a:pt x="79" y="5"/>
                      <a:pt x="101" y="15"/>
                      <a:pt x="126" y="38"/>
                    </a:cubicBezTo>
                    <a:cubicBezTo>
                      <a:pt x="166" y="75"/>
                      <a:pt x="186" y="130"/>
                      <a:pt x="186" y="201"/>
                    </a:cubicBezTo>
                    <a:cubicBezTo>
                      <a:pt x="186" y="230"/>
                      <a:pt x="164" y="255"/>
                      <a:pt x="135" y="257"/>
                    </a:cubicBezTo>
                    <a:cubicBezTo>
                      <a:pt x="103" y="260"/>
                      <a:pt x="75" y="234"/>
                      <a:pt x="75" y="202"/>
                    </a:cubicBezTo>
                    <a:cubicBezTo>
                      <a:pt x="75" y="164"/>
                      <a:pt x="67" y="157"/>
                      <a:pt x="52" y="142"/>
                    </a:cubicBezTo>
                    <a:cubicBezTo>
                      <a:pt x="37" y="128"/>
                      <a:pt x="18" y="127"/>
                      <a:pt x="14" y="127"/>
                    </a:cubicBezTo>
                    <a:cubicBezTo>
                      <a:pt x="12" y="127"/>
                      <a:pt x="0" y="125"/>
                      <a:pt x="0" y="125"/>
                    </a:cubicBezTo>
                    <a:lnTo>
                      <a:pt x="6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32">
                <a:extLst>
                  <a:ext uri="{FF2B5EF4-FFF2-40B4-BE49-F238E27FC236}">
                    <a16:creationId xmlns:a16="http://schemas.microsoft.com/office/drawing/2014/main" id="{8E3FF194-31FC-45A2-B578-738D8D333CDB}"/>
                  </a:ext>
                </a:extLst>
              </p:cNvPr>
              <p:cNvSpPr>
                <a:spLocks/>
              </p:cNvSpPr>
              <p:nvPr userDrawn="1"/>
            </p:nvSpPr>
            <p:spPr bwMode="auto">
              <a:xfrm>
                <a:off x="6067425" y="4121150"/>
                <a:ext cx="488950" cy="374650"/>
              </a:xfrm>
              <a:custGeom>
                <a:avLst/>
                <a:gdLst>
                  <a:gd name="T0" fmla="*/ 133 w 154"/>
                  <a:gd name="T1" fmla="*/ 47 h 118"/>
                  <a:gd name="T2" fmla="*/ 122 w 154"/>
                  <a:gd name="T3" fmla="*/ 33 h 118"/>
                  <a:gd name="T4" fmla="*/ 59 w 154"/>
                  <a:gd name="T5" fmla="*/ 6 h 118"/>
                  <a:gd name="T6" fmla="*/ 23 w 154"/>
                  <a:gd name="T7" fmla="*/ 21 h 118"/>
                  <a:gd name="T8" fmla="*/ 0 w 154"/>
                  <a:gd name="T9" fmla="*/ 72 h 118"/>
                  <a:gd name="T10" fmla="*/ 28 w 154"/>
                  <a:gd name="T11" fmla="*/ 84 h 118"/>
                  <a:gd name="T12" fmla="*/ 36 w 154"/>
                  <a:gd name="T13" fmla="*/ 88 h 118"/>
                  <a:gd name="T14" fmla="*/ 67 w 154"/>
                  <a:gd name="T15" fmla="*/ 118 h 118"/>
                  <a:gd name="T16" fmla="*/ 73 w 154"/>
                  <a:gd name="T17" fmla="*/ 104 h 118"/>
                  <a:gd name="T18" fmla="*/ 78 w 154"/>
                  <a:gd name="T19" fmla="*/ 106 h 118"/>
                  <a:gd name="T20" fmla="*/ 113 w 154"/>
                  <a:gd name="T21" fmla="*/ 92 h 118"/>
                  <a:gd name="T22" fmla="*/ 118 w 154"/>
                  <a:gd name="T23" fmla="*/ 81 h 118"/>
                  <a:gd name="T24" fmla="*/ 132 w 154"/>
                  <a:gd name="T25" fmla="*/ 86 h 118"/>
                  <a:gd name="T26" fmla="*/ 146 w 154"/>
                  <a:gd name="T27" fmla="*/ 75 h 118"/>
                  <a:gd name="T28" fmla="*/ 154 w 154"/>
                  <a:gd name="T29" fmla="*/ 84 h 118"/>
                  <a:gd name="T30" fmla="*/ 154 w 154"/>
                  <a:gd name="T31" fmla="*/ 60 h 118"/>
                  <a:gd name="T32" fmla="*/ 148 w 154"/>
                  <a:gd name="T33" fmla="*/ 67 h 118"/>
                  <a:gd name="T34" fmla="*/ 133 w 154"/>
                  <a:gd name="T35" fmla="*/ 4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 h="118">
                    <a:moveTo>
                      <a:pt x="133" y="47"/>
                    </a:moveTo>
                    <a:cubicBezTo>
                      <a:pt x="122" y="33"/>
                      <a:pt x="122" y="33"/>
                      <a:pt x="122" y="33"/>
                    </a:cubicBezTo>
                    <a:cubicBezTo>
                      <a:pt x="59" y="6"/>
                      <a:pt x="59" y="6"/>
                      <a:pt x="59" y="6"/>
                    </a:cubicBezTo>
                    <a:cubicBezTo>
                      <a:pt x="45" y="0"/>
                      <a:pt x="29" y="7"/>
                      <a:pt x="23" y="21"/>
                    </a:cubicBezTo>
                    <a:cubicBezTo>
                      <a:pt x="0" y="72"/>
                      <a:pt x="0" y="72"/>
                      <a:pt x="0" y="72"/>
                    </a:cubicBezTo>
                    <a:cubicBezTo>
                      <a:pt x="28" y="84"/>
                      <a:pt x="28" y="84"/>
                      <a:pt x="28" y="84"/>
                    </a:cubicBezTo>
                    <a:cubicBezTo>
                      <a:pt x="36" y="88"/>
                      <a:pt x="36" y="88"/>
                      <a:pt x="36" y="88"/>
                    </a:cubicBezTo>
                    <a:cubicBezTo>
                      <a:pt x="67" y="118"/>
                      <a:pt x="67" y="118"/>
                      <a:pt x="67" y="118"/>
                    </a:cubicBezTo>
                    <a:cubicBezTo>
                      <a:pt x="73" y="104"/>
                      <a:pt x="73" y="104"/>
                      <a:pt x="73" y="104"/>
                    </a:cubicBezTo>
                    <a:cubicBezTo>
                      <a:pt x="78" y="106"/>
                      <a:pt x="78" y="106"/>
                      <a:pt x="78" y="106"/>
                    </a:cubicBezTo>
                    <a:cubicBezTo>
                      <a:pt x="91" y="112"/>
                      <a:pt x="107" y="106"/>
                      <a:pt x="113" y="92"/>
                    </a:cubicBezTo>
                    <a:cubicBezTo>
                      <a:pt x="118" y="81"/>
                      <a:pt x="118" y="81"/>
                      <a:pt x="118" y="81"/>
                    </a:cubicBezTo>
                    <a:cubicBezTo>
                      <a:pt x="132" y="86"/>
                      <a:pt x="132" y="86"/>
                      <a:pt x="132" y="86"/>
                    </a:cubicBezTo>
                    <a:cubicBezTo>
                      <a:pt x="146" y="75"/>
                      <a:pt x="146" y="75"/>
                      <a:pt x="146" y="75"/>
                    </a:cubicBezTo>
                    <a:cubicBezTo>
                      <a:pt x="154" y="84"/>
                      <a:pt x="154" y="84"/>
                      <a:pt x="154" y="84"/>
                    </a:cubicBezTo>
                    <a:cubicBezTo>
                      <a:pt x="154" y="60"/>
                      <a:pt x="154" y="60"/>
                      <a:pt x="154" y="60"/>
                    </a:cubicBezTo>
                    <a:cubicBezTo>
                      <a:pt x="148" y="67"/>
                      <a:pt x="148" y="67"/>
                      <a:pt x="148" y="67"/>
                    </a:cubicBezTo>
                    <a:lnTo>
                      <a:pt x="133" y="47"/>
                    </a:lnTo>
                    <a:close/>
                  </a:path>
                </a:pathLst>
              </a:custGeom>
              <a:solidFill>
                <a:srgbClr val="F5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33">
                <a:extLst>
                  <a:ext uri="{FF2B5EF4-FFF2-40B4-BE49-F238E27FC236}">
                    <a16:creationId xmlns:a16="http://schemas.microsoft.com/office/drawing/2014/main" id="{9CBF235E-F001-42FF-B2DE-7BCAE9021D9A}"/>
                  </a:ext>
                </a:extLst>
              </p:cNvPr>
              <p:cNvSpPr>
                <a:spLocks/>
              </p:cNvSpPr>
              <p:nvPr userDrawn="1"/>
            </p:nvSpPr>
            <p:spPr bwMode="auto">
              <a:xfrm>
                <a:off x="6019800" y="4076700"/>
                <a:ext cx="431800" cy="355600"/>
              </a:xfrm>
              <a:custGeom>
                <a:avLst/>
                <a:gdLst>
                  <a:gd name="T0" fmla="*/ 18 w 136"/>
                  <a:gd name="T1" fmla="*/ 104 h 112"/>
                  <a:gd name="T2" fmla="*/ 37 w 136"/>
                  <a:gd name="T3" fmla="*/ 112 h 112"/>
                  <a:gd name="T4" fmla="*/ 57 w 136"/>
                  <a:gd name="T5" fmla="*/ 66 h 112"/>
                  <a:gd name="T6" fmla="*/ 89 w 136"/>
                  <a:gd name="T7" fmla="*/ 77 h 112"/>
                  <a:gd name="T8" fmla="*/ 95 w 136"/>
                  <a:gd name="T9" fmla="*/ 64 h 112"/>
                  <a:gd name="T10" fmla="*/ 78 w 136"/>
                  <a:gd name="T11" fmla="*/ 58 h 112"/>
                  <a:gd name="T12" fmla="*/ 80 w 136"/>
                  <a:gd name="T13" fmla="*/ 48 h 112"/>
                  <a:gd name="T14" fmla="*/ 90 w 136"/>
                  <a:gd name="T15" fmla="*/ 44 h 112"/>
                  <a:gd name="T16" fmla="*/ 99 w 136"/>
                  <a:gd name="T17" fmla="*/ 54 h 112"/>
                  <a:gd name="T18" fmla="*/ 99 w 136"/>
                  <a:gd name="T19" fmla="*/ 54 h 112"/>
                  <a:gd name="T20" fmla="*/ 128 w 136"/>
                  <a:gd name="T21" fmla="*/ 64 h 112"/>
                  <a:gd name="T22" fmla="*/ 136 w 136"/>
                  <a:gd name="T23" fmla="*/ 45 h 112"/>
                  <a:gd name="T24" fmla="*/ 76 w 136"/>
                  <a:gd name="T25" fmla="*/ 11 h 112"/>
                  <a:gd name="T26" fmla="*/ 24 w 136"/>
                  <a:gd name="T27" fmla="*/ 28 h 112"/>
                  <a:gd name="T28" fmla="*/ 6 w 136"/>
                  <a:gd name="T29" fmla="*/ 71 h 112"/>
                  <a:gd name="T30" fmla="*/ 18 w 136"/>
                  <a:gd name="T31"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6" h="112">
                    <a:moveTo>
                      <a:pt x="18" y="104"/>
                    </a:moveTo>
                    <a:cubicBezTo>
                      <a:pt x="37" y="112"/>
                      <a:pt x="37" y="112"/>
                      <a:pt x="37" y="112"/>
                    </a:cubicBezTo>
                    <a:cubicBezTo>
                      <a:pt x="57" y="66"/>
                      <a:pt x="57" y="66"/>
                      <a:pt x="57" y="66"/>
                    </a:cubicBezTo>
                    <a:cubicBezTo>
                      <a:pt x="89" y="77"/>
                      <a:pt x="89" y="77"/>
                      <a:pt x="89" y="77"/>
                    </a:cubicBezTo>
                    <a:cubicBezTo>
                      <a:pt x="89" y="77"/>
                      <a:pt x="95" y="64"/>
                      <a:pt x="95" y="64"/>
                    </a:cubicBezTo>
                    <a:cubicBezTo>
                      <a:pt x="78" y="58"/>
                      <a:pt x="78" y="58"/>
                      <a:pt x="78" y="58"/>
                    </a:cubicBezTo>
                    <a:cubicBezTo>
                      <a:pt x="77" y="55"/>
                      <a:pt x="77" y="52"/>
                      <a:pt x="80" y="48"/>
                    </a:cubicBezTo>
                    <a:cubicBezTo>
                      <a:pt x="82" y="45"/>
                      <a:pt x="86" y="44"/>
                      <a:pt x="90" y="44"/>
                    </a:cubicBezTo>
                    <a:cubicBezTo>
                      <a:pt x="95" y="45"/>
                      <a:pt x="99" y="49"/>
                      <a:pt x="99" y="54"/>
                    </a:cubicBezTo>
                    <a:cubicBezTo>
                      <a:pt x="99" y="54"/>
                      <a:pt x="99" y="54"/>
                      <a:pt x="99" y="54"/>
                    </a:cubicBezTo>
                    <a:cubicBezTo>
                      <a:pt x="128" y="64"/>
                      <a:pt x="128" y="64"/>
                      <a:pt x="128" y="64"/>
                    </a:cubicBezTo>
                    <a:cubicBezTo>
                      <a:pt x="136" y="45"/>
                      <a:pt x="136" y="45"/>
                      <a:pt x="136" y="45"/>
                    </a:cubicBezTo>
                    <a:cubicBezTo>
                      <a:pt x="76" y="11"/>
                      <a:pt x="76" y="11"/>
                      <a:pt x="76" y="11"/>
                    </a:cubicBezTo>
                    <a:cubicBezTo>
                      <a:pt x="57" y="0"/>
                      <a:pt x="33" y="8"/>
                      <a:pt x="24" y="28"/>
                    </a:cubicBezTo>
                    <a:cubicBezTo>
                      <a:pt x="6" y="71"/>
                      <a:pt x="6" y="71"/>
                      <a:pt x="6" y="71"/>
                    </a:cubicBezTo>
                    <a:cubicBezTo>
                      <a:pt x="0" y="83"/>
                      <a:pt x="6" y="98"/>
                      <a:pt x="18" y="104"/>
                    </a:cubicBezTo>
                    <a:close/>
                  </a:path>
                </a:pathLst>
              </a:custGeom>
              <a:solidFill>
                <a:srgbClr val="7E6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Line 34">
                <a:extLst>
                  <a:ext uri="{FF2B5EF4-FFF2-40B4-BE49-F238E27FC236}">
                    <a16:creationId xmlns:a16="http://schemas.microsoft.com/office/drawing/2014/main" id="{E32B14A0-BE03-4026-80A2-3685EAB41764}"/>
                  </a:ext>
                </a:extLst>
              </p:cNvPr>
              <p:cNvSpPr>
                <a:spLocks noChangeShapeType="1"/>
              </p:cNvSpPr>
              <p:nvPr userDrawn="1"/>
            </p:nvSpPr>
            <p:spPr bwMode="auto">
              <a:xfrm>
                <a:off x="6184900" y="4759325"/>
                <a:ext cx="0" cy="0"/>
              </a:xfrm>
              <a:prstGeom prst="line">
                <a:avLst/>
              </a:prstGeom>
              <a:noFill/>
              <a:ln w="12700" cap="flat">
                <a:solidFill>
                  <a:srgbClr val="3D37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9" name="Freeform 35">
                <a:extLst>
                  <a:ext uri="{FF2B5EF4-FFF2-40B4-BE49-F238E27FC236}">
                    <a16:creationId xmlns:a16="http://schemas.microsoft.com/office/drawing/2014/main" id="{6A75C022-C941-4ACE-BB9D-6EC81445023F}"/>
                  </a:ext>
                </a:extLst>
              </p:cNvPr>
              <p:cNvSpPr>
                <a:spLocks/>
              </p:cNvSpPr>
              <p:nvPr userDrawn="1"/>
            </p:nvSpPr>
            <p:spPr bwMode="auto">
              <a:xfrm>
                <a:off x="6608763" y="4311650"/>
                <a:ext cx="117475" cy="501650"/>
              </a:xfrm>
              <a:custGeom>
                <a:avLst/>
                <a:gdLst>
                  <a:gd name="T0" fmla="*/ 37 w 37"/>
                  <a:gd name="T1" fmla="*/ 141 h 158"/>
                  <a:gd name="T2" fmla="*/ 26 w 37"/>
                  <a:gd name="T3" fmla="*/ 158 h 158"/>
                  <a:gd name="T4" fmla="*/ 15 w 37"/>
                  <a:gd name="T5" fmla="*/ 141 h 158"/>
                  <a:gd name="T6" fmla="*/ 15 w 37"/>
                  <a:gd name="T7" fmla="*/ 91 h 158"/>
                  <a:gd name="T8" fmla="*/ 15 w 37"/>
                  <a:gd name="T9" fmla="*/ 25 h 158"/>
                  <a:gd name="T10" fmla="*/ 14 w 37"/>
                  <a:gd name="T11" fmla="*/ 22 h 158"/>
                  <a:gd name="T12" fmla="*/ 12 w 37"/>
                  <a:gd name="T13" fmla="*/ 21 h 158"/>
                  <a:gd name="T14" fmla="*/ 6 w 37"/>
                  <a:gd name="T15" fmla="*/ 21 h 158"/>
                  <a:gd name="T16" fmla="*/ 0 w 37"/>
                  <a:gd name="T17" fmla="*/ 21 h 158"/>
                  <a:gd name="T18" fmla="*/ 0 w 37"/>
                  <a:gd name="T19" fmla="*/ 11 h 158"/>
                  <a:gd name="T20" fmla="*/ 0 w 37"/>
                  <a:gd name="T21" fmla="*/ 0 h 158"/>
                  <a:gd name="T22" fmla="*/ 6 w 37"/>
                  <a:gd name="T23" fmla="*/ 0 h 158"/>
                  <a:gd name="T24" fmla="*/ 12 w 37"/>
                  <a:gd name="T25" fmla="*/ 0 h 158"/>
                  <a:gd name="T26" fmla="*/ 29 w 37"/>
                  <a:gd name="T27" fmla="*/ 7 h 158"/>
                  <a:gd name="T28" fmla="*/ 37 w 37"/>
                  <a:gd name="T29" fmla="*/ 25 h 158"/>
                  <a:gd name="T30" fmla="*/ 37 w 37"/>
                  <a:gd name="T31" fmla="*/ 91 h 158"/>
                  <a:gd name="T32" fmla="*/ 37 w 37"/>
                  <a:gd name="T33" fmla="*/ 14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158">
                    <a:moveTo>
                      <a:pt x="37" y="141"/>
                    </a:moveTo>
                    <a:cubicBezTo>
                      <a:pt x="26" y="158"/>
                      <a:pt x="26" y="158"/>
                      <a:pt x="26" y="158"/>
                    </a:cubicBezTo>
                    <a:cubicBezTo>
                      <a:pt x="15" y="141"/>
                      <a:pt x="15" y="141"/>
                      <a:pt x="15" y="141"/>
                    </a:cubicBezTo>
                    <a:cubicBezTo>
                      <a:pt x="15" y="91"/>
                      <a:pt x="15" y="91"/>
                      <a:pt x="15" y="91"/>
                    </a:cubicBezTo>
                    <a:cubicBezTo>
                      <a:pt x="15" y="25"/>
                      <a:pt x="15" y="25"/>
                      <a:pt x="15" y="25"/>
                    </a:cubicBezTo>
                    <a:cubicBezTo>
                      <a:pt x="15" y="24"/>
                      <a:pt x="15" y="23"/>
                      <a:pt x="14" y="22"/>
                    </a:cubicBezTo>
                    <a:cubicBezTo>
                      <a:pt x="14" y="22"/>
                      <a:pt x="13" y="21"/>
                      <a:pt x="12" y="21"/>
                    </a:cubicBezTo>
                    <a:cubicBezTo>
                      <a:pt x="6" y="21"/>
                      <a:pt x="6" y="21"/>
                      <a:pt x="6" y="21"/>
                    </a:cubicBezTo>
                    <a:cubicBezTo>
                      <a:pt x="0" y="21"/>
                      <a:pt x="0" y="21"/>
                      <a:pt x="0" y="21"/>
                    </a:cubicBezTo>
                    <a:cubicBezTo>
                      <a:pt x="0" y="11"/>
                      <a:pt x="0" y="11"/>
                      <a:pt x="0" y="11"/>
                    </a:cubicBezTo>
                    <a:cubicBezTo>
                      <a:pt x="0" y="0"/>
                      <a:pt x="0" y="0"/>
                      <a:pt x="0" y="0"/>
                    </a:cubicBezTo>
                    <a:cubicBezTo>
                      <a:pt x="6" y="0"/>
                      <a:pt x="6" y="0"/>
                      <a:pt x="6" y="0"/>
                    </a:cubicBezTo>
                    <a:cubicBezTo>
                      <a:pt x="12" y="0"/>
                      <a:pt x="12" y="0"/>
                      <a:pt x="12" y="0"/>
                    </a:cubicBezTo>
                    <a:cubicBezTo>
                      <a:pt x="19" y="0"/>
                      <a:pt x="25" y="3"/>
                      <a:pt x="29" y="7"/>
                    </a:cubicBezTo>
                    <a:cubicBezTo>
                      <a:pt x="34" y="12"/>
                      <a:pt x="37" y="18"/>
                      <a:pt x="37" y="25"/>
                    </a:cubicBezTo>
                    <a:cubicBezTo>
                      <a:pt x="37" y="91"/>
                      <a:pt x="37" y="91"/>
                      <a:pt x="37" y="91"/>
                    </a:cubicBezTo>
                    <a:lnTo>
                      <a:pt x="37" y="141"/>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36">
                <a:extLst>
                  <a:ext uri="{FF2B5EF4-FFF2-40B4-BE49-F238E27FC236}">
                    <a16:creationId xmlns:a16="http://schemas.microsoft.com/office/drawing/2014/main" id="{E5688D76-48AB-4BDB-A318-0673669EE4BE}"/>
                  </a:ext>
                </a:extLst>
              </p:cNvPr>
              <p:cNvSpPr>
                <a:spLocks/>
              </p:cNvSpPr>
              <p:nvPr userDrawn="1"/>
            </p:nvSpPr>
            <p:spPr bwMode="auto">
              <a:xfrm>
                <a:off x="6556375" y="4276725"/>
                <a:ext cx="52388" cy="130175"/>
              </a:xfrm>
              <a:custGeom>
                <a:avLst/>
                <a:gdLst>
                  <a:gd name="T0" fmla="*/ 33 w 33"/>
                  <a:gd name="T1" fmla="*/ 64 h 82"/>
                  <a:gd name="T2" fmla="*/ 0 w 33"/>
                  <a:gd name="T3" fmla="*/ 82 h 82"/>
                  <a:gd name="T4" fmla="*/ 0 w 33"/>
                  <a:gd name="T5" fmla="*/ 0 h 82"/>
                  <a:gd name="T6" fmla="*/ 33 w 33"/>
                  <a:gd name="T7" fmla="*/ 22 h 82"/>
                  <a:gd name="T8" fmla="*/ 33 w 33"/>
                  <a:gd name="T9" fmla="*/ 64 h 82"/>
                </a:gdLst>
                <a:ahLst/>
                <a:cxnLst>
                  <a:cxn ang="0">
                    <a:pos x="T0" y="T1"/>
                  </a:cxn>
                  <a:cxn ang="0">
                    <a:pos x="T2" y="T3"/>
                  </a:cxn>
                  <a:cxn ang="0">
                    <a:pos x="T4" y="T5"/>
                  </a:cxn>
                  <a:cxn ang="0">
                    <a:pos x="T6" y="T7"/>
                  </a:cxn>
                  <a:cxn ang="0">
                    <a:pos x="T8" y="T9"/>
                  </a:cxn>
                </a:cxnLst>
                <a:rect l="0" t="0" r="r" b="b"/>
                <a:pathLst>
                  <a:path w="33" h="82">
                    <a:moveTo>
                      <a:pt x="33" y="64"/>
                    </a:moveTo>
                    <a:lnTo>
                      <a:pt x="0" y="82"/>
                    </a:lnTo>
                    <a:lnTo>
                      <a:pt x="0" y="0"/>
                    </a:lnTo>
                    <a:lnTo>
                      <a:pt x="33" y="22"/>
                    </a:lnTo>
                    <a:lnTo>
                      <a:pt x="33" y="64"/>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40">
                <a:extLst>
                  <a:ext uri="{FF2B5EF4-FFF2-40B4-BE49-F238E27FC236}">
                    <a16:creationId xmlns:a16="http://schemas.microsoft.com/office/drawing/2014/main" id="{DCDE621C-6F3F-448E-AF20-36CEAAEDE050}"/>
                  </a:ext>
                </a:extLst>
              </p:cNvPr>
              <p:cNvSpPr>
                <a:spLocks/>
              </p:cNvSpPr>
              <p:nvPr userDrawn="1"/>
            </p:nvSpPr>
            <p:spPr bwMode="auto">
              <a:xfrm>
                <a:off x="6681788" y="4813300"/>
                <a:ext cx="196850" cy="69850"/>
              </a:xfrm>
              <a:custGeom>
                <a:avLst/>
                <a:gdLst>
                  <a:gd name="T0" fmla="*/ 41 w 62"/>
                  <a:gd name="T1" fmla="*/ 22 h 22"/>
                  <a:gd name="T2" fmla="*/ 62 w 62"/>
                  <a:gd name="T3" fmla="*/ 22 h 22"/>
                  <a:gd name="T4" fmla="*/ 41 w 62"/>
                  <a:gd name="T5" fmla="*/ 0 h 22"/>
                  <a:gd name="T6" fmla="*/ 22 w 62"/>
                  <a:gd name="T7" fmla="*/ 0 h 22"/>
                  <a:gd name="T8" fmla="*/ 0 w 62"/>
                  <a:gd name="T9" fmla="*/ 22 h 22"/>
                  <a:gd name="T10" fmla="*/ 22 w 62"/>
                  <a:gd name="T11" fmla="*/ 22 h 22"/>
                  <a:gd name="T12" fmla="*/ 41 w 62"/>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62" h="22">
                    <a:moveTo>
                      <a:pt x="41" y="22"/>
                    </a:moveTo>
                    <a:cubicBezTo>
                      <a:pt x="62" y="22"/>
                      <a:pt x="62" y="22"/>
                      <a:pt x="62" y="22"/>
                    </a:cubicBezTo>
                    <a:cubicBezTo>
                      <a:pt x="62" y="10"/>
                      <a:pt x="53" y="0"/>
                      <a:pt x="41" y="0"/>
                    </a:cubicBezTo>
                    <a:cubicBezTo>
                      <a:pt x="22" y="0"/>
                      <a:pt x="22" y="0"/>
                      <a:pt x="22" y="0"/>
                    </a:cubicBezTo>
                    <a:cubicBezTo>
                      <a:pt x="10" y="0"/>
                      <a:pt x="0" y="10"/>
                      <a:pt x="0" y="22"/>
                    </a:cubicBezTo>
                    <a:cubicBezTo>
                      <a:pt x="22" y="22"/>
                      <a:pt x="22" y="22"/>
                      <a:pt x="22" y="22"/>
                    </a:cubicBezTo>
                    <a:lnTo>
                      <a:pt x="41" y="22"/>
                    </a:ln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41">
                <a:extLst>
                  <a:ext uri="{FF2B5EF4-FFF2-40B4-BE49-F238E27FC236}">
                    <a16:creationId xmlns:a16="http://schemas.microsoft.com/office/drawing/2014/main" id="{FC27AA4A-DC05-44BC-A0BB-CEBBBB0B4AD5}"/>
                  </a:ext>
                </a:extLst>
              </p:cNvPr>
              <p:cNvSpPr>
                <a:spLocks/>
              </p:cNvSpPr>
              <p:nvPr userDrawn="1"/>
            </p:nvSpPr>
            <p:spPr bwMode="auto">
              <a:xfrm>
                <a:off x="6681788" y="4813300"/>
                <a:ext cx="196850" cy="69850"/>
              </a:xfrm>
              <a:custGeom>
                <a:avLst/>
                <a:gdLst>
                  <a:gd name="T0" fmla="*/ 41 w 62"/>
                  <a:gd name="T1" fmla="*/ 22 h 22"/>
                  <a:gd name="T2" fmla="*/ 62 w 62"/>
                  <a:gd name="T3" fmla="*/ 22 h 22"/>
                  <a:gd name="T4" fmla="*/ 41 w 62"/>
                  <a:gd name="T5" fmla="*/ 0 h 22"/>
                  <a:gd name="T6" fmla="*/ 22 w 62"/>
                  <a:gd name="T7" fmla="*/ 0 h 22"/>
                  <a:gd name="T8" fmla="*/ 0 w 62"/>
                  <a:gd name="T9" fmla="*/ 22 h 22"/>
                  <a:gd name="T10" fmla="*/ 22 w 62"/>
                  <a:gd name="T11" fmla="*/ 22 h 22"/>
                  <a:gd name="T12" fmla="*/ 41 w 62"/>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62" h="22">
                    <a:moveTo>
                      <a:pt x="41" y="22"/>
                    </a:moveTo>
                    <a:cubicBezTo>
                      <a:pt x="62" y="22"/>
                      <a:pt x="62" y="22"/>
                      <a:pt x="62" y="22"/>
                    </a:cubicBezTo>
                    <a:cubicBezTo>
                      <a:pt x="62" y="10"/>
                      <a:pt x="53" y="0"/>
                      <a:pt x="41" y="0"/>
                    </a:cubicBezTo>
                    <a:cubicBezTo>
                      <a:pt x="22" y="0"/>
                      <a:pt x="22" y="0"/>
                      <a:pt x="22" y="0"/>
                    </a:cubicBezTo>
                    <a:cubicBezTo>
                      <a:pt x="10" y="0"/>
                      <a:pt x="0" y="10"/>
                      <a:pt x="0" y="22"/>
                    </a:cubicBezTo>
                    <a:cubicBezTo>
                      <a:pt x="22" y="22"/>
                      <a:pt x="22" y="22"/>
                      <a:pt x="22" y="22"/>
                    </a:cubicBezTo>
                    <a:lnTo>
                      <a:pt x="41" y="22"/>
                    </a:ln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 name="Freeform 42">
                <a:extLst>
                  <a:ext uri="{FF2B5EF4-FFF2-40B4-BE49-F238E27FC236}">
                    <a16:creationId xmlns:a16="http://schemas.microsoft.com/office/drawing/2014/main" id="{5C73CAF3-6935-4334-9487-A305E2D7E2C3}"/>
                  </a:ext>
                </a:extLst>
              </p:cNvPr>
              <p:cNvSpPr>
                <a:spLocks/>
              </p:cNvSpPr>
              <p:nvPr userDrawn="1"/>
            </p:nvSpPr>
            <p:spPr bwMode="auto">
              <a:xfrm>
                <a:off x="6454775" y="4210050"/>
                <a:ext cx="125413" cy="123825"/>
              </a:xfrm>
              <a:custGeom>
                <a:avLst/>
                <a:gdLst>
                  <a:gd name="T0" fmla="*/ 0 w 79"/>
                  <a:gd name="T1" fmla="*/ 10 h 78"/>
                  <a:gd name="T2" fmla="*/ 24 w 79"/>
                  <a:gd name="T3" fmla="*/ 0 h 78"/>
                  <a:gd name="T4" fmla="*/ 79 w 79"/>
                  <a:gd name="T5" fmla="*/ 50 h 78"/>
                  <a:gd name="T6" fmla="*/ 52 w 79"/>
                  <a:gd name="T7" fmla="*/ 78 h 78"/>
                  <a:gd name="T8" fmla="*/ 0 w 79"/>
                  <a:gd name="T9" fmla="*/ 10 h 78"/>
                </a:gdLst>
                <a:ahLst/>
                <a:cxnLst>
                  <a:cxn ang="0">
                    <a:pos x="T0" y="T1"/>
                  </a:cxn>
                  <a:cxn ang="0">
                    <a:pos x="T2" y="T3"/>
                  </a:cxn>
                  <a:cxn ang="0">
                    <a:pos x="T4" y="T5"/>
                  </a:cxn>
                  <a:cxn ang="0">
                    <a:pos x="T6" y="T7"/>
                  </a:cxn>
                  <a:cxn ang="0">
                    <a:pos x="T8" y="T9"/>
                  </a:cxn>
                </a:cxnLst>
                <a:rect l="0" t="0" r="r" b="b"/>
                <a:pathLst>
                  <a:path w="79" h="78">
                    <a:moveTo>
                      <a:pt x="0" y="10"/>
                    </a:moveTo>
                    <a:lnTo>
                      <a:pt x="24" y="0"/>
                    </a:lnTo>
                    <a:lnTo>
                      <a:pt x="79" y="50"/>
                    </a:lnTo>
                    <a:lnTo>
                      <a:pt x="52" y="78"/>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43">
                <a:extLst>
                  <a:ext uri="{FF2B5EF4-FFF2-40B4-BE49-F238E27FC236}">
                    <a16:creationId xmlns:a16="http://schemas.microsoft.com/office/drawing/2014/main" id="{C810441E-C287-4922-B25A-180052F4BB9E}"/>
                  </a:ext>
                </a:extLst>
              </p:cNvPr>
              <p:cNvSpPr>
                <a:spLocks/>
              </p:cNvSpPr>
              <p:nvPr userDrawn="1"/>
            </p:nvSpPr>
            <p:spPr bwMode="auto">
              <a:xfrm>
                <a:off x="6226175" y="1866900"/>
                <a:ext cx="534988" cy="536575"/>
              </a:xfrm>
              <a:custGeom>
                <a:avLst/>
                <a:gdLst>
                  <a:gd name="T0" fmla="*/ 84 w 169"/>
                  <a:gd name="T1" fmla="*/ 0 h 169"/>
                  <a:gd name="T2" fmla="*/ 0 w 169"/>
                  <a:gd name="T3" fmla="*/ 84 h 169"/>
                  <a:gd name="T4" fmla="*/ 84 w 169"/>
                  <a:gd name="T5" fmla="*/ 169 h 169"/>
                  <a:gd name="T6" fmla="*/ 169 w 169"/>
                  <a:gd name="T7" fmla="*/ 84 h 169"/>
                  <a:gd name="T8" fmla="*/ 84 w 169"/>
                  <a:gd name="T9" fmla="*/ 84 h 169"/>
                  <a:gd name="T10" fmla="*/ 84 w 169"/>
                  <a:gd name="T11" fmla="*/ 0 h 169"/>
                </a:gdLst>
                <a:ahLst/>
                <a:cxnLst>
                  <a:cxn ang="0">
                    <a:pos x="T0" y="T1"/>
                  </a:cxn>
                  <a:cxn ang="0">
                    <a:pos x="T2" y="T3"/>
                  </a:cxn>
                  <a:cxn ang="0">
                    <a:pos x="T4" y="T5"/>
                  </a:cxn>
                  <a:cxn ang="0">
                    <a:pos x="T6" y="T7"/>
                  </a:cxn>
                  <a:cxn ang="0">
                    <a:pos x="T8" y="T9"/>
                  </a:cxn>
                  <a:cxn ang="0">
                    <a:pos x="T10" y="T11"/>
                  </a:cxn>
                </a:cxnLst>
                <a:rect l="0" t="0" r="r" b="b"/>
                <a:pathLst>
                  <a:path w="169" h="169">
                    <a:moveTo>
                      <a:pt x="84" y="0"/>
                    </a:moveTo>
                    <a:cubicBezTo>
                      <a:pt x="38" y="0"/>
                      <a:pt x="0" y="38"/>
                      <a:pt x="0" y="84"/>
                    </a:cubicBezTo>
                    <a:cubicBezTo>
                      <a:pt x="0" y="131"/>
                      <a:pt x="38" y="169"/>
                      <a:pt x="84" y="169"/>
                    </a:cubicBezTo>
                    <a:cubicBezTo>
                      <a:pt x="131" y="169"/>
                      <a:pt x="169" y="131"/>
                      <a:pt x="169" y="84"/>
                    </a:cubicBezTo>
                    <a:cubicBezTo>
                      <a:pt x="84" y="84"/>
                      <a:pt x="84" y="84"/>
                      <a:pt x="84" y="84"/>
                    </a:cubicBezTo>
                    <a:lnTo>
                      <a:pt x="84" y="0"/>
                    </a:ln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44">
                <a:extLst>
                  <a:ext uri="{FF2B5EF4-FFF2-40B4-BE49-F238E27FC236}">
                    <a16:creationId xmlns:a16="http://schemas.microsoft.com/office/drawing/2014/main" id="{73251E1C-81C4-4DF4-B6FC-C0A758BF5BD4}"/>
                  </a:ext>
                </a:extLst>
              </p:cNvPr>
              <p:cNvSpPr>
                <a:spLocks/>
              </p:cNvSpPr>
              <p:nvPr userDrawn="1"/>
            </p:nvSpPr>
            <p:spPr bwMode="auto">
              <a:xfrm>
                <a:off x="6492875" y="1866900"/>
                <a:ext cx="268288" cy="266700"/>
              </a:xfrm>
              <a:custGeom>
                <a:avLst/>
                <a:gdLst>
                  <a:gd name="T0" fmla="*/ 0 w 85"/>
                  <a:gd name="T1" fmla="*/ 0 h 84"/>
                  <a:gd name="T2" fmla="*/ 0 w 85"/>
                  <a:gd name="T3" fmla="*/ 84 h 84"/>
                  <a:gd name="T4" fmla="*/ 85 w 85"/>
                  <a:gd name="T5" fmla="*/ 84 h 84"/>
                  <a:gd name="T6" fmla="*/ 0 w 85"/>
                  <a:gd name="T7" fmla="*/ 0 h 84"/>
                </a:gdLst>
                <a:ahLst/>
                <a:cxnLst>
                  <a:cxn ang="0">
                    <a:pos x="T0" y="T1"/>
                  </a:cxn>
                  <a:cxn ang="0">
                    <a:pos x="T2" y="T3"/>
                  </a:cxn>
                  <a:cxn ang="0">
                    <a:pos x="T4" y="T5"/>
                  </a:cxn>
                  <a:cxn ang="0">
                    <a:pos x="T6" y="T7"/>
                  </a:cxn>
                </a:cxnLst>
                <a:rect l="0" t="0" r="r" b="b"/>
                <a:pathLst>
                  <a:path w="85" h="84">
                    <a:moveTo>
                      <a:pt x="0" y="0"/>
                    </a:moveTo>
                    <a:cubicBezTo>
                      <a:pt x="0" y="84"/>
                      <a:pt x="0" y="84"/>
                      <a:pt x="0" y="84"/>
                    </a:cubicBezTo>
                    <a:cubicBezTo>
                      <a:pt x="85" y="84"/>
                      <a:pt x="85" y="84"/>
                      <a:pt x="85" y="84"/>
                    </a:cubicBezTo>
                    <a:cubicBezTo>
                      <a:pt x="85" y="38"/>
                      <a:pt x="47"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45">
                <a:extLst>
                  <a:ext uri="{FF2B5EF4-FFF2-40B4-BE49-F238E27FC236}">
                    <a16:creationId xmlns:a16="http://schemas.microsoft.com/office/drawing/2014/main" id="{371B7D62-B9EE-4C2B-B942-4B9E6CD1E83C}"/>
                  </a:ext>
                </a:extLst>
              </p:cNvPr>
              <p:cNvSpPr>
                <a:spLocks/>
              </p:cNvSpPr>
              <p:nvPr userDrawn="1"/>
            </p:nvSpPr>
            <p:spPr bwMode="auto">
              <a:xfrm>
                <a:off x="6140450" y="1981200"/>
                <a:ext cx="307975" cy="307975"/>
              </a:xfrm>
              <a:custGeom>
                <a:avLst/>
                <a:gdLst>
                  <a:gd name="T0" fmla="*/ 86 w 97"/>
                  <a:gd name="T1" fmla="*/ 97 h 97"/>
                  <a:gd name="T2" fmla="*/ 11 w 97"/>
                  <a:gd name="T3" fmla="*/ 97 h 97"/>
                  <a:gd name="T4" fmla="*/ 0 w 97"/>
                  <a:gd name="T5" fmla="*/ 86 h 97"/>
                  <a:gd name="T6" fmla="*/ 0 w 97"/>
                  <a:gd name="T7" fmla="*/ 11 h 97"/>
                  <a:gd name="T8" fmla="*/ 11 w 97"/>
                  <a:gd name="T9" fmla="*/ 0 h 97"/>
                  <a:gd name="T10" fmla="*/ 86 w 97"/>
                  <a:gd name="T11" fmla="*/ 0 h 97"/>
                  <a:gd name="T12" fmla="*/ 97 w 97"/>
                  <a:gd name="T13" fmla="*/ 11 h 97"/>
                  <a:gd name="T14" fmla="*/ 97 w 97"/>
                  <a:gd name="T15" fmla="*/ 86 h 97"/>
                  <a:gd name="T16" fmla="*/ 86 w 97"/>
                  <a:gd name="T1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7">
                    <a:moveTo>
                      <a:pt x="86" y="97"/>
                    </a:moveTo>
                    <a:cubicBezTo>
                      <a:pt x="11" y="97"/>
                      <a:pt x="11" y="97"/>
                      <a:pt x="11" y="97"/>
                    </a:cubicBezTo>
                    <a:cubicBezTo>
                      <a:pt x="5" y="97"/>
                      <a:pt x="0" y="92"/>
                      <a:pt x="0" y="86"/>
                    </a:cubicBezTo>
                    <a:cubicBezTo>
                      <a:pt x="0" y="11"/>
                      <a:pt x="0" y="11"/>
                      <a:pt x="0" y="11"/>
                    </a:cubicBezTo>
                    <a:cubicBezTo>
                      <a:pt x="0" y="5"/>
                      <a:pt x="5" y="0"/>
                      <a:pt x="11" y="0"/>
                    </a:cubicBezTo>
                    <a:cubicBezTo>
                      <a:pt x="86" y="0"/>
                      <a:pt x="86" y="0"/>
                      <a:pt x="86" y="0"/>
                    </a:cubicBezTo>
                    <a:cubicBezTo>
                      <a:pt x="92" y="0"/>
                      <a:pt x="97" y="5"/>
                      <a:pt x="97" y="11"/>
                    </a:cubicBezTo>
                    <a:cubicBezTo>
                      <a:pt x="97" y="86"/>
                      <a:pt x="97" y="86"/>
                      <a:pt x="97" y="86"/>
                    </a:cubicBezTo>
                    <a:cubicBezTo>
                      <a:pt x="97" y="92"/>
                      <a:pt x="92" y="97"/>
                      <a:pt x="86" y="97"/>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46">
                <a:extLst>
                  <a:ext uri="{FF2B5EF4-FFF2-40B4-BE49-F238E27FC236}">
                    <a16:creationId xmlns:a16="http://schemas.microsoft.com/office/drawing/2014/main" id="{3CA3F769-ADA9-4ECF-BE70-5F2BF6B13369}"/>
                  </a:ext>
                </a:extLst>
              </p:cNvPr>
              <p:cNvSpPr>
                <a:spLocks noEditPoints="1"/>
              </p:cNvSpPr>
              <p:nvPr userDrawn="1"/>
            </p:nvSpPr>
            <p:spPr bwMode="auto">
              <a:xfrm>
                <a:off x="6140450" y="1866900"/>
                <a:ext cx="620713" cy="536575"/>
              </a:xfrm>
              <a:custGeom>
                <a:avLst/>
                <a:gdLst>
                  <a:gd name="T0" fmla="*/ 55 w 196"/>
                  <a:gd name="T1" fmla="*/ 21 h 169"/>
                  <a:gd name="T2" fmla="*/ 111 w 196"/>
                  <a:gd name="T3" fmla="*/ 0 h 169"/>
                  <a:gd name="T4" fmla="*/ 196 w 196"/>
                  <a:gd name="T5" fmla="*/ 84 h 169"/>
                  <a:gd name="T6" fmla="*/ 111 w 196"/>
                  <a:gd name="T7" fmla="*/ 169 h 169"/>
                  <a:gd name="T8" fmla="*/ 56 w 196"/>
                  <a:gd name="T9" fmla="*/ 148 h 169"/>
                  <a:gd name="T10" fmla="*/ 111 w 196"/>
                  <a:gd name="T11" fmla="*/ 0 h 169"/>
                  <a:gd name="T12" fmla="*/ 111 w 196"/>
                  <a:gd name="T13" fmla="*/ 84 h 169"/>
                  <a:gd name="T14" fmla="*/ 196 w 196"/>
                  <a:gd name="T15" fmla="*/ 84 h 169"/>
                  <a:gd name="T16" fmla="*/ 0 w 196"/>
                  <a:gd name="T17" fmla="*/ 103 h 169"/>
                  <a:gd name="T18" fmla="*/ 0 w 196"/>
                  <a:gd name="T19" fmla="*/ 45 h 169"/>
                  <a:gd name="T20" fmla="*/ 8 w 196"/>
                  <a:gd name="T21" fmla="*/ 36 h 169"/>
                  <a:gd name="T22" fmla="*/ 88 w 196"/>
                  <a:gd name="T23" fmla="*/ 36 h 169"/>
                  <a:gd name="T24" fmla="*/ 97 w 196"/>
                  <a:gd name="T25" fmla="*/ 45 h 169"/>
                  <a:gd name="T26" fmla="*/ 97 w 196"/>
                  <a:gd name="T27" fmla="*/ 125 h 169"/>
                  <a:gd name="T28" fmla="*/ 88 w 196"/>
                  <a:gd name="T29" fmla="*/ 133 h 169"/>
                  <a:gd name="T30" fmla="*/ 8 w 196"/>
                  <a:gd name="T31" fmla="*/ 133 h 169"/>
                  <a:gd name="T32" fmla="*/ 0 w 196"/>
                  <a:gd name="T33" fmla="*/ 12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9">
                    <a:moveTo>
                      <a:pt x="55" y="21"/>
                    </a:moveTo>
                    <a:cubicBezTo>
                      <a:pt x="70" y="8"/>
                      <a:pt x="90" y="0"/>
                      <a:pt x="111" y="0"/>
                    </a:cubicBezTo>
                    <a:cubicBezTo>
                      <a:pt x="158" y="0"/>
                      <a:pt x="196" y="38"/>
                      <a:pt x="196" y="84"/>
                    </a:cubicBezTo>
                    <a:cubicBezTo>
                      <a:pt x="196" y="131"/>
                      <a:pt x="158" y="169"/>
                      <a:pt x="111" y="169"/>
                    </a:cubicBezTo>
                    <a:cubicBezTo>
                      <a:pt x="90" y="169"/>
                      <a:pt x="71" y="161"/>
                      <a:pt x="56" y="148"/>
                    </a:cubicBezTo>
                    <a:moveTo>
                      <a:pt x="111" y="0"/>
                    </a:moveTo>
                    <a:cubicBezTo>
                      <a:pt x="111" y="84"/>
                      <a:pt x="111" y="84"/>
                      <a:pt x="111" y="84"/>
                    </a:cubicBezTo>
                    <a:cubicBezTo>
                      <a:pt x="196" y="84"/>
                      <a:pt x="196" y="84"/>
                      <a:pt x="196" y="84"/>
                    </a:cubicBezTo>
                    <a:moveTo>
                      <a:pt x="0" y="103"/>
                    </a:moveTo>
                    <a:cubicBezTo>
                      <a:pt x="0" y="45"/>
                      <a:pt x="0" y="45"/>
                      <a:pt x="0" y="45"/>
                    </a:cubicBezTo>
                    <a:cubicBezTo>
                      <a:pt x="0" y="40"/>
                      <a:pt x="4" y="36"/>
                      <a:pt x="8" y="36"/>
                    </a:cubicBezTo>
                    <a:cubicBezTo>
                      <a:pt x="88" y="36"/>
                      <a:pt x="88" y="36"/>
                      <a:pt x="88" y="36"/>
                    </a:cubicBezTo>
                    <a:cubicBezTo>
                      <a:pt x="93" y="36"/>
                      <a:pt x="97" y="40"/>
                      <a:pt x="97" y="45"/>
                    </a:cubicBezTo>
                    <a:cubicBezTo>
                      <a:pt x="97" y="125"/>
                      <a:pt x="97" y="125"/>
                      <a:pt x="97" y="125"/>
                    </a:cubicBezTo>
                    <a:cubicBezTo>
                      <a:pt x="97" y="129"/>
                      <a:pt x="93" y="133"/>
                      <a:pt x="88" y="133"/>
                    </a:cubicBezTo>
                    <a:cubicBezTo>
                      <a:pt x="8" y="133"/>
                      <a:pt x="8" y="133"/>
                      <a:pt x="8" y="133"/>
                    </a:cubicBezTo>
                    <a:cubicBezTo>
                      <a:pt x="4" y="133"/>
                      <a:pt x="0" y="129"/>
                      <a:pt x="0" y="125"/>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 name="Freeform 47">
                <a:extLst>
                  <a:ext uri="{FF2B5EF4-FFF2-40B4-BE49-F238E27FC236}">
                    <a16:creationId xmlns:a16="http://schemas.microsoft.com/office/drawing/2014/main" id="{E6C0AFC6-18EC-4B14-A3B8-E893C5EAAE7F}"/>
                  </a:ext>
                </a:extLst>
              </p:cNvPr>
              <p:cNvSpPr>
                <a:spLocks noEditPoints="1"/>
              </p:cNvSpPr>
              <p:nvPr userDrawn="1"/>
            </p:nvSpPr>
            <p:spPr bwMode="auto">
              <a:xfrm>
                <a:off x="6223000" y="2044700"/>
                <a:ext cx="142875" cy="180975"/>
              </a:xfrm>
              <a:custGeom>
                <a:avLst/>
                <a:gdLst>
                  <a:gd name="T0" fmla="*/ 26 w 45"/>
                  <a:gd name="T1" fmla="*/ 0 h 57"/>
                  <a:gd name="T2" fmla="*/ 11 w 45"/>
                  <a:gd name="T3" fmla="*/ 0 h 57"/>
                  <a:gd name="T4" fmla="*/ 0 w 45"/>
                  <a:gd name="T5" fmla="*/ 0 h 57"/>
                  <a:gd name="T6" fmla="*/ 0 w 45"/>
                  <a:gd name="T7" fmla="*/ 57 h 57"/>
                  <a:gd name="T8" fmla="*/ 11 w 45"/>
                  <a:gd name="T9" fmla="*/ 57 h 57"/>
                  <a:gd name="T10" fmla="*/ 11 w 45"/>
                  <a:gd name="T11" fmla="*/ 36 h 57"/>
                  <a:gd name="T12" fmla="*/ 26 w 45"/>
                  <a:gd name="T13" fmla="*/ 36 h 57"/>
                  <a:gd name="T14" fmla="*/ 45 w 45"/>
                  <a:gd name="T15" fmla="*/ 18 h 57"/>
                  <a:gd name="T16" fmla="*/ 26 w 45"/>
                  <a:gd name="T17" fmla="*/ 0 h 57"/>
                  <a:gd name="T18" fmla="*/ 23 w 45"/>
                  <a:gd name="T19" fmla="*/ 27 h 57"/>
                  <a:gd name="T20" fmla="*/ 11 w 45"/>
                  <a:gd name="T21" fmla="*/ 27 h 57"/>
                  <a:gd name="T22" fmla="*/ 11 w 45"/>
                  <a:gd name="T23" fmla="*/ 9 h 57"/>
                  <a:gd name="T24" fmla="*/ 23 w 45"/>
                  <a:gd name="T25" fmla="*/ 9 h 57"/>
                  <a:gd name="T26" fmla="*/ 32 w 45"/>
                  <a:gd name="T27" fmla="*/ 18 h 57"/>
                  <a:gd name="T28" fmla="*/ 23 w 45"/>
                  <a:gd name="T29"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57">
                    <a:moveTo>
                      <a:pt x="26" y="0"/>
                    </a:moveTo>
                    <a:cubicBezTo>
                      <a:pt x="11" y="0"/>
                      <a:pt x="11" y="0"/>
                      <a:pt x="11" y="0"/>
                    </a:cubicBezTo>
                    <a:cubicBezTo>
                      <a:pt x="0" y="0"/>
                      <a:pt x="0" y="0"/>
                      <a:pt x="0" y="0"/>
                    </a:cubicBezTo>
                    <a:cubicBezTo>
                      <a:pt x="0" y="57"/>
                      <a:pt x="0" y="57"/>
                      <a:pt x="0" y="57"/>
                    </a:cubicBezTo>
                    <a:cubicBezTo>
                      <a:pt x="11" y="57"/>
                      <a:pt x="11" y="57"/>
                      <a:pt x="11" y="57"/>
                    </a:cubicBezTo>
                    <a:cubicBezTo>
                      <a:pt x="11" y="36"/>
                      <a:pt x="11" y="36"/>
                      <a:pt x="11" y="36"/>
                    </a:cubicBezTo>
                    <a:cubicBezTo>
                      <a:pt x="26" y="36"/>
                      <a:pt x="26" y="36"/>
                      <a:pt x="26" y="36"/>
                    </a:cubicBezTo>
                    <a:cubicBezTo>
                      <a:pt x="36" y="36"/>
                      <a:pt x="45" y="28"/>
                      <a:pt x="45" y="18"/>
                    </a:cubicBezTo>
                    <a:cubicBezTo>
                      <a:pt x="45" y="8"/>
                      <a:pt x="36" y="0"/>
                      <a:pt x="26" y="0"/>
                    </a:cubicBezTo>
                    <a:close/>
                    <a:moveTo>
                      <a:pt x="23" y="27"/>
                    </a:moveTo>
                    <a:cubicBezTo>
                      <a:pt x="11" y="27"/>
                      <a:pt x="11" y="27"/>
                      <a:pt x="11" y="27"/>
                    </a:cubicBezTo>
                    <a:cubicBezTo>
                      <a:pt x="11" y="9"/>
                      <a:pt x="11" y="9"/>
                      <a:pt x="11" y="9"/>
                    </a:cubicBezTo>
                    <a:cubicBezTo>
                      <a:pt x="23" y="9"/>
                      <a:pt x="23" y="9"/>
                      <a:pt x="23" y="9"/>
                    </a:cubicBezTo>
                    <a:cubicBezTo>
                      <a:pt x="28" y="9"/>
                      <a:pt x="32" y="13"/>
                      <a:pt x="32" y="18"/>
                    </a:cubicBezTo>
                    <a:cubicBezTo>
                      <a:pt x="32" y="23"/>
                      <a:pt x="28" y="27"/>
                      <a:pt x="23"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48">
                <a:extLst>
                  <a:ext uri="{FF2B5EF4-FFF2-40B4-BE49-F238E27FC236}">
                    <a16:creationId xmlns:a16="http://schemas.microsoft.com/office/drawing/2014/main" id="{4C37852E-2CC0-48BA-B054-A72F08413AD1}"/>
                  </a:ext>
                </a:extLst>
              </p:cNvPr>
              <p:cNvSpPr>
                <a:spLocks/>
              </p:cNvSpPr>
              <p:nvPr userDrawn="1"/>
            </p:nvSpPr>
            <p:spPr bwMode="auto">
              <a:xfrm>
                <a:off x="6716713" y="4670425"/>
                <a:ext cx="184150" cy="187325"/>
              </a:xfrm>
              <a:custGeom>
                <a:avLst/>
                <a:gdLst>
                  <a:gd name="T0" fmla="*/ 12 w 58"/>
                  <a:gd name="T1" fmla="*/ 20 h 59"/>
                  <a:gd name="T2" fmla="*/ 8 w 58"/>
                  <a:gd name="T3" fmla="*/ 50 h 59"/>
                  <a:gd name="T4" fmla="*/ 14 w 58"/>
                  <a:gd name="T5" fmla="*/ 59 h 59"/>
                  <a:gd name="T6" fmla="*/ 58 w 58"/>
                  <a:gd name="T7" fmla="*/ 26 h 59"/>
                  <a:gd name="T8" fmla="*/ 38 w 58"/>
                  <a:gd name="T9" fmla="*/ 0 h 59"/>
                  <a:gd name="T10" fmla="*/ 12 w 58"/>
                  <a:gd name="T11" fmla="*/ 20 h 59"/>
                </a:gdLst>
                <a:ahLst/>
                <a:cxnLst>
                  <a:cxn ang="0">
                    <a:pos x="T0" y="T1"/>
                  </a:cxn>
                  <a:cxn ang="0">
                    <a:pos x="T2" y="T3"/>
                  </a:cxn>
                  <a:cxn ang="0">
                    <a:pos x="T4" y="T5"/>
                  </a:cxn>
                  <a:cxn ang="0">
                    <a:pos x="T6" y="T7"/>
                  </a:cxn>
                  <a:cxn ang="0">
                    <a:pos x="T8" y="T9"/>
                  </a:cxn>
                  <a:cxn ang="0">
                    <a:pos x="T10" y="T11"/>
                  </a:cxn>
                </a:cxnLst>
                <a:rect l="0" t="0" r="r" b="b"/>
                <a:pathLst>
                  <a:path w="58" h="59">
                    <a:moveTo>
                      <a:pt x="12" y="20"/>
                    </a:moveTo>
                    <a:cubicBezTo>
                      <a:pt x="2" y="27"/>
                      <a:pt x="0" y="41"/>
                      <a:pt x="8" y="50"/>
                    </a:cubicBezTo>
                    <a:cubicBezTo>
                      <a:pt x="14" y="59"/>
                      <a:pt x="14" y="59"/>
                      <a:pt x="14" y="59"/>
                    </a:cubicBezTo>
                    <a:cubicBezTo>
                      <a:pt x="58" y="26"/>
                      <a:pt x="58" y="26"/>
                      <a:pt x="58" y="26"/>
                    </a:cubicBezTo>
                    <a:cubicBezTo>
                      <a:pt x="38" y="0"/>
                      <a:pt x="38" y="0"/>
                      <a:pt x="38" y="0"/>
                    </a:cubicBezTo>
                    <a:lnTo>
                      <a:pt x="12" y="20"/>
                    </a:lnTo>
                    <a:close/>
                  </a:path>
                </a:pathLst>
              </a:custGeom>
              <a:solidFill>
                <a:srgbClr val="F5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49">
                <a:extLst>
                  <a:ext uri="{FF2B5EF4-FFF2-40B4-BE49-F238E27FC236}">
                    <a16:creationId xmlns:a16="http://schemas.microsoft.com/office/drawing/2014/main" id="{5ABB4E86-4D40-4B5D-8766-A6BCFB08C87F}"/>
                  </a:ext>
                </a:extLst>
              </p:cNvPr>
              <p:cNvSpPr>
                <a:spLocks/>
              </p:cNvSpPr>
              <p:nvPr userDrawn="1"/>
            </p:nvSpPr>
            <p:spPr bwMode="auto">
              <a:xfrm>
                <a:off x="6710363" y="3949700"/>
                <a:ext cx="533400" cy="800100"/>
              </a:xfrm>
              <a:custGeom>
                <a:avLst/>
                <a:gdLst>
                  <a:gd name="T0" fmla="*/ 5 w 168"/>
                  <a:gd name="T1" fmla="*/ 89 h 252"/>
                  <a:gd name="T2" fmla="*/ 104 w 168"/>
                  <a:gd name="T3" fmla="*/ 154 h 252"/>
                  <a:gd name="T4" fmla="*/ 35 w 168"/>
                  <a:gd name="T5" fmla="*/ 217 h 252"/>
                  <a:gd name="T6" fmla="*/ 61 w 168"/>
                  <a:gd name="T7" fmla="*/ 252 h 252"/>
                  <a:gd name="T8" fmla="*/ 158 w 168"/>
                  <a:gd name="T9" fmla="*/ 178 h 252"/>
                  <a:gd name="T10" fmla="*/ 168 w 168"/>
                  <a:gd name="T11" fmla="*/ 159 h 252"/>
                  <a:gd name="T12" fmla="*/ 159 w 168"/>
                  <a:gd name="T13" fmla="*/ 138 h 252"/>
                  <a:gd name="T14" fmla="*/ 0 w 168"/>
                  <a:gd name="T15" fmla="*/ 0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8" h="252">
                    <a:moveTo>
                      <a:pt x="5" y="89"/>
                    </a:moveTo>
                    <a:cubicBezTo>
                      <a:pt x="104" y="154"/>
                      <a:pt x="104" y="154"/>
                      <a:pt x="104" y="154"/>
                    </a:cubicBezTo>
                    <a:cubicBezTo>
                      <a:pt x="35" y="217"/>
                      <a:pt x="35" y="217"/>
                      <a:pt x="35" y="217"/>
                    </a:cubicBezTo>
                    <a:cubicBezTo>
                      <a:pt x="61" y="252"/>
                      <a:pt x="61" y="252"/>
                      <a:pt x="61" y="252"/>
                    </a:cubicBezTo>
                    <a:cubicBezTo>
                      <a:pt x="158" y="178"/>
                      <a:pt x="158" y="178"/>
                      <a:pt x="158" y="178"/>
                    </a:cubicBezTo>
                    <a:cubicBezTo>
                      <a:pt x="164" y="174"/>
                      <a:pt x="167" y="166"/>
                      <a:pt x="168" y="159"/>
                    </a:cubicBezTo>
                    <a:cubicBezTo>
                      <a:pt x="168" y="151"/>
                      <a:pt x="165" y="143"/>
                      <a:pt x="159" y="138"/>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Line 50">
                <a:extLst>
                  <a:ext uri="{FF2B5EF4-FFF2-40B4-BE49-F238E27FC236}">
                    <a16:creationId xmlns:a16="http://schemas.microsoft.com/office/drawing/2014/main" id="{B4DA9669-D73D-413B-8FFB-D1278421A7A4}"/>
                  </a:ext>
                </a:extLst>
              </p:cNvPr>
              <p:cNvSpPr>
                <a:spLocks noChangeShapeType="1"/>
              </p:cNvSpPr>
              <p:nvPr userDrawn="1"/>
            </p:nvSpPr>
            <p:spPr bwMode="auto">
              <a:xfrm>
                <a:off x="6786563" y="4705350"/>
                <a:ext cx="0" cy="0"/>
              </a:xfrm>
              <a:prstGeom prst="line">
                <a:avLst/>
              </a:prstGeom>
              <a:noFill/>
              <a:ln w="12700" cap="flat">
                <a:solidFill>
                  <a:srgbClr val="3D37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5" name="Freeform 51">
                <a:extLst>
                  <a:ext uri="{FF2B5EF4-FFF2-40B4-BE49-F238E27FC236}">
                    <a16:creationId xmlns:a16="http://schemas.microsoft.com/office/drawing/2014/main" id="{469CA250-075B-4136-96AD-F0D2FD7F4FA6}"/>
                  </a:ext>
                </a:extLst>
              </p:cNvPr>
              <p:cNvSpPr>
                <a:spLocks noEditPoints="1"/>
              </p:cNvSpPr>
              <p:nvPr userDrawn="1"/>
            </p:nvSpPr>
            <p:spPr bwMode="auto">
              <a:xfrm>
                <a:off x="5272088" y="2403475"/>
                <a:ext cx="1971675" cy="2476500"/>
              </a:xfrm>
              <a:custGeom>
                <a:avLst/>
                <a:gdLst>
                  <a:gd name="T0" fmla="*/ 271 w 622"/>
                  <a:gd name="T1" fmla="*/ 746 h 780"/>
                  <a:gd name="T2" fmla="*/ 307 w 622"/>
                  <a:gd name="T3" fmla="*/ 780 h 780"/>
                  <a:gd name="T4" fmla="*/ 287 w 622"/>
                  <a:gd name="T5" fmla="*/ 629 h 780"/>
                  <a:gd name="T6" fmla="*/ 324 w 622"/>
                  <a:gd name="T7" fmla="*/ 645 h 780"/>
                  <a:gd name="T8" fmla="*/ 364 w 622"/>
                  <a:gd name="T9" fmla="*/ 633 h 780"/>
                  <a:gd name="T10" fmla="*/ 379 w 622"/>
                  <a:gd name="T11" fmla="*/ 626 h 780"/>
                  <a:gd name="T12" fmla="*/ 293 w 622"/>
                  <a:gd name="T13" fmla="*/ 593 h 780"/>
                  <a:gd name="T14" fmla="*/ 254 w 622"/>
                  <a:gd name="T15" fmla="*/ 631 h 780"/>
                  <a:gd name="T16" fmla="*/ 260 w 622"/>
                  <a:gd name="T17" fmla="*/ 555 h 780"/>
                  <a:gd name="T18" fmla="*/ 372 w 622"/>
                  <a:gd name="T19" fmla="*/ 570 h 780"/>
                  <a:gd name="T20" fmla="*/ 459 w 622"/>
                  <a:gd name="T21" fmla="*/ 742 h 780"/>
                  <a:gd name="T22" fmla="*/ 437 w 622"/>
                  <a:gd name="T23" fmla="*/ 742 h 780"/>
                  <a:gd name="T24" fmla="*/ 437 w 622"/>
                  <a:gd name="T25" fmla="*/ 626 h 780"/>
                  <a:gd name="T26" fmla="*/ 434 w 622"/>
                  <a:gd name="T27" fmla="*/ 622 h 780"/>
                  <a:gd name="T28" fmla="*/ 422 w 622"/>
                  <a:gd name="T29" fmla="*/ 622 h 780"/>
                  <a:gd name="T30" fmla="*/ 422 w 622"/>
                  <a:gd name="T31" fmla="*/ 601 h 780"/>
                  <a:gd name="T32" fmla="*/ 434 w 622"/>
                  <a:gd name="T33" fmla="*/ 601 h 780"/>
                  <a:gd name="T34" fmla="*/ 459 w 622"/>
                  <a:gd name="T35" fmla="*/ 626 h 780"/>
                  <a:gd name="T36" fmla="*/ 459 w 622"/>
                  <a:gd name="T37" fmla="*/ 742 h 780"/>
                  <a:gd name="T38" fmla="*/ 422 w 622"/>
                  <a:gd name="T39" fmla="*/ 601 h 780"/>
                  <a:gd name="T40" fmla="*/ 405 w 622"/>
                  <a:gd name="T41" fmla="*/ 631 h 780"/>
                  <a:gd name="T42" fmla="*/ 405 w 622"/>
                  <a:gd name="T43" fmla="*/ 601 h 780"/>
                  <a:gd name="T44" fmla="*/ 446 w 622"/>
                  <a:gd name="T45" fmla="*/ 776 h 780"/>
                  <a:gd name="T46" fmla="*/ 307 w 622"/>
                  <a:gd name="T47" fmla="*/ 780 h 780"/>
                  <a:gd name="T48" fmla="*/ 403 w 622"/>
                  <a:gd name="T49" fmla="*/ 727 h 780"/>
                  <a:gd name="T50" fmla="*/ 23 w 622"/>
                  <a:gd name="T51" fmla="*/ 658 h 780"/>
                  <a:gd name="T52" fmla="*/ 6 w 622"/>
                  <a:gd name="T53" fmla="*/ 752 h 780"/>
                  <a:gd name="T54" fmla="*/ 8 w 622"/>
                  <a:gd name="T55" fmla="*/ 778 h 780"/>
                  <a:gd name="T56" fmla="*/ 87 w 622"/>
                  <a:gd name="T57" fmla="*/ 684 h 780"/>
                  <a:gd name="T58" fmla="*/ 264 w 622"/>
                  <a:gd name="T59" fmla="*/ 418 h 780"/>
                  <a:gd name="T60" fmla="*/ 322 w 622"/>
                  <a:gd name="T61" fmla="*/ 227 h 780"/>
                  <a:gd name="T62" fmla="*/ 370 w 622"/>
                  <a:gd name="T63" fmla="*/ 69 h 780"/>
                  <a:gd name="T64" fmla="*/ 374 w 622"/>
                  <a:gd name="T65" fmla="*/ 237 h 780"/>
                  <a:gd name="T66" fmla="*/ 293 w 622"/>
                  <a:gd name="T67" fmla="*/ 486 h 780"/>
                  <a:gd name="T68" fmla="*/ 71 w 622"/>
                  <a:gd name="T69" fmla="*/ 654 h 780"/>
                  <a:gd name="T70" fmla="*/ 10 w 622"/>
                  <a:gd name="T71" fmla="*/ 484 h 780"/>
                  <a:gd name="T72" fmla="*/ 233 w 622"/>
                  <a:gd name="T73" fmla="*/ 405 h 780"/>
                  <a:gd name="T74" fmla="*/ 342 w 622"/>
                  <a:gd name="T75" fmla="*/ 509 h 780"/>
                  <a:gd name="T76" fmla="*/ 302 w 622"/>
                  <a:gd name="T77" fmla="*/ 494 h 780"/>
                  <a:gd name="T78" fmla="*/ 352 w 622"/>
                  <a:gd name="T79" fmla="*/ 367 h 780"/>
                  <a:gd name="T80" fmla="*/ 469 w 622"/>
                  <a:gd name="T81" fmla="*/ 500 h 780"/>
                  <a:gd name="T82" fmla="*/ 455 w 622"/>
                  <a:gd name="T83" fmla="*/ 613 h 780"/>
                  <a:gd name="T84" fmla="*/ 426 w 622"/>
                  <a:gd name="T85" fmla="*/ 22 h 780"/>
                  <a:gd name="T86" fmla="*/ 367 w 622"/>
                  <a:gd name="T87" fmla="*/ 69 h 780"/>
                  <a:gd name="T88" fmla="*/ 324 w 622"/>
                  <a:gd name="T89" fmla="*/ 16 h 780"/>
                  <a:gd name="T90" fmla="*/ 445 w 622"/>
                  <a:gd name="T91" fmla="*/ 0 h 780"/>
                  <a:gd name="T92" fmla="*/ 413 w 622"/>
                  <a:gd name="T93" fmla="*/ 594 h 780"/>
                  <a:gd name="T94" fmla="*/ 373 w 622"/>
                  <a:gd name="T95" fmla="*/ 574 h 780"/>
                  <a:gd name="T96" fmla="*/ 407 w 622"/>
                  <a:gd name="T97" fmla="*/ 627 h 780"/>
                  <a:gd name="T98" fmla="*/ 380 w 622"/>
                  <a:gd name="T99" fmla="*/ 629 h 780"/>
                  <a:gd name="T100" fmla="*/ 407 w 622"/>
                  <a:gd name="T101" fmla="*/ 627 h 780"/>
                  <a:gd name="T102" fmla="*/ 464 w 622"/>
                  <a:gd name="T103" fmla="*/ 764 h 780"/>
                  <a:gd name="T104" fmla="*/ 514 w 622"/>
                  <a:gd name="T105" fmla="*/ 740 h 780"/>
                  <a:gd name="T106" fmla="*/ 468 w 622"/>
                  <a:gd name="T107" fmla="*/ 734 h 780"/>
                  <a:gd name="T108" fmla="*/ 558 w 622"/>
                  <a:gd name="T109" fmla="*/ 641 h 780"/>
                  <a:gd name="T110" fmla="*/ 515 w 622"/>
                  <a:gd name="T111" fmla="*/ 739 h 780"/>
                  <a:gd name="T112" fmla="*/ 622 w 622"/>
                  <a:gd name="T113" fmla="*/ 646 h 780"/>
                  <a:gd name="T114" fmla="*/ 454 w 622"/>
                  <a:gd name="T115" fmla="*/ 487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2" h="780">
                    <a:moveTo>
                      <a:pt x="249" y="764"/>
                    </a:moveTo>
                    <a:cubicBezTo>
                      <a:pt x="251" y="754"/>
                      <a:pt x="260" y="746"/>
                      <a:pt x="271" y="746"/>
                    </a:cubicBezTo>
                    <a:cubicBezTo>
                      <a:pt x="307" y="746"/>
                      <a:pt x="307" y="746"/>
                      <a:pt x="307" y="746"/>
                    </a:cubicBezTo>
                    <a:cubicBezTo>
                      <a:pt x="307" y="780"/>
                      <a:pt x="307" y="780"/>
                      <a:pt x="307" y="780"/>
                    </a:cubicBezTo>
                    <a:moveTo>
                      <a:pt x="279" y="625"/>
                    </a:moveTo>
                    <a:cubicBezTo>
                      <a:pt x="287" y="629"/>
                      <a:pt x="287" y="629"/>
                      <a:pt x="287" y="629"/>
                    </a:cubicBezTo>
                    <a:cubicBezTo>
                      <a:pt x="318" y="659"/>
                      <a:pt x="318" y="659"/>
                      <a:pt x="318" y="659"/>
                    </a:cubicBezTo>
                    <a:cubicBezTo>
                      <a:pt x="324" y="645"/>
                      <a:pt x="324" y="645"/>
                      <a:pt x="324" y="645"/>
                    </a:cubicBezTo>
                    <a:cubicBezTo>
                      <a:pt x="329" y="647"/>
                      <a:pt x="329" y="647"/>
                      <a:pt x="329" y="647"/>
                    </a:cubicBezTo>
                    <a:cubicBezTo>
                      <a:pt x="342" y="653"/>
                      <a:pt x="358" y="647"/>
                      <a:pt x="364" y="633"/>
                    </a:cubicBezTo>
                    <a:cubicBezTo>
                      <a:pt x="369" y="622"/>
                      <a:pt x="369" y="622"/>
                      <a:pt x="369" y="622"/>
                    </a:cubicBezTo>
                    <a:cubicBezTo>
                      <a:pt x="379" y="626"/>
                      <a:pt x="379" y="626"/>
                      <a:pt x="379" y="626"/>
                    </a:cubicBezTo>
                    <a:moveTo>
                      <a:pt x="311" y="599"/>
                    </a:moveTo>
                    <a:cubicBezTo>
                      <a:pt x="293" y="593"/>
                      <a:pt x="293" y="593"/>
                      <a:pt x="293" y="593"/>
                    </a:cubicBezTo>
                    <a:cubicBezTo>
                      <a:pt x="273" y="639"/>
                      <a:pt x="273" y="639"/>
                      <a:pt x="273" y="639"/>
                    </a:cubicBezTo>
                    <a:cubicBezTo>
                      <a:pt x="254" y="631"/>
                      <a:pt x="254" y="631"/>
                      <a:pt x="254" y="631"/>
                    </a:cubicBezTo>
                    <a:cubicBezTo>
                      <a:pt x="242" y="625"/>
                      <a:pt x="236" y="610"/>
                      <a:pt x="242" y="598"/>
                    </a:cubicBezTo>
                    <a:cubicBezTo>
                      <a:pt x="260" y="555"/>
                      <a:pt x="260" y="555"/>
                      <a:pt x="260" y="555"/>
                    </a:cubicBezTo>
                    <a:cubicBezTo>
                      <a:pt x="269" y="535"/>
                      <a:pt x="293" y="527"/>
                      <a:pt x="312" y="538"/>
                    </a:cubicBezTo>
                    <a:cubicBezTo>
                      <a:pt x="372" y="570"/>
                      <a:pt x="372" y="570"/>
                      <a:pt x="372" y="570"/>
                    </a:cubicBezTo>
                    <a:cubicBezTo>
                      <a:pt x="367" y="583"/>
                      <a:pt x="367" y="583"/>
                      <a:pt x="367" y="583"/>
                    </a:cubicBezTo>
                    <a:moveTo>
                      <a:pt x="459" y="742"/>
                    </a:moveTo>
                    <a:cubicBezTo>
                      <a:pt x="448" y="759"/>
                      <a:pt x="448" y="759"/>
                      <a:pt x="448" y="759"/>
                    </a:cubicBezTo>
                    <a:cubicBezTo>
                      <a:pt x="437" y="742"/>
                      <a:pt x="437" y="742"/>
                      <a:pt x="437" y="742"/>
                    </a:cubicBezTo>
                    <a:cubicBezTo>
                      <a:pt x="437" y="692"/>
                      <a:pt x="437" y="692"/>
                      <a:pt x="437" y="692"/>
                    </a:cubicBezTo>
                    <a:cubicBezTo>
                      <a:pt x="437" y="626"/>
                      <a:pt x="437" y="626"/>
                      <a:pt x="437" y="626"/>
                    </a:cubicBezTo>
                    <a:cubicBezTo>
                      <a:pt x="437" y="625"/>
                      <a:pt x="437" y="624"/>
                      <a:pt x="436" y="623"/>
                    </a:cubicBezTo>
                    <a:cubicBezTo>
                      <a:pt x="436" y="623"/>
                      <a:pt x="435" y="622"/>
                      <a:pt x="434" y="622"/>
                    </a:cubicBezTo>
                    <a:cubicBezTo>
                      <a:pt x="428" y="622"/>
                      <a:pt x="428" y="622"/>
                      <a:pt x="428" y="622"/>
                    </a:cubicBezTo>
                    <a:cubicBezTo>
                      <a:pt x="422" y="622"/>
                      <a:pt x="422" y="622"/>
                      <a:pt x="422" y="622"/>
                    </a:cubicBezTo>
                    <a:cubicBezTo>
                      <a:pt x="422" y="612"/>
                      <a:pt x="422" y="612"/>
                      <a:pt x="422" y="612"/>
                    </a:cubicBezTo>
                    <a:cubicBezTo>
                      <a:pt x="422" y="601"/>
                      <a:pt x="422" y="601"/>
                      <a:pt x="422" y="601"/>
                    </a:cubicBezTo>
                    <a:cubicBezTo>
                      <a:pt x="428" y="601"/>
                      <a:pt x="428" y="601"/>
                      <a:pt x="428" y="601"/>
                    </a:cubicBezTo>
                    <a:cubicBezTo>
                      <a:pt x="434" y="601"/>
                      <a:pt x="434" y="601"/>
                      <a:pt x="434" y="601"/>
                    </a:cubicBezTo>
                    <a:cubicBezTo>
                      <a:pt x="441" y="601"/>
                      <a:pt x="447" y="604"/>
                      <a:pt x="451" y="608"/>
                    </a:cubicBezTo>
                    <a:cubicBezTo>
                      <a:pt x="456" y="613"/>
                      <a:pt x="459" y="619"/>
                      <a:pt x="459" y="626"/>
                    </a:cubicBezTo>
                    <a:cubicBezTo>
                      <a:pt x="459" y="692"/>
                      <a:pt x="459" y="692"/>
                      <a:pt x="459" y="692"/>
                    </a:cubicBezTo>
                    <a:lnTo>
                      <a:pt x="459" y="742"/>
                    </a:lnTo>
                    <a:close/>
                    <a:moveTo>
                      <a:pt x="412" y="595"/>
                    </a:moveTo>
                    <a:cubicBezTo>
                      <a:pt x="422" y="601"/>
                      <a:pt x="422" y="601"/>
                      <a:pt x="422" y="601"/>
                    </a:cubicBezTo>
                    <a:cubicBezTo>
                      <a:pt x="422" y="622"/>
                      <a:pt x="422" y="622"/>
                      <a:pt x="422" y="622"/>
                    </a:cubicBezTo>
                    <a:cubicBezTo>
                      <a:pt x="405" y="631"/>
                      <a:pt x="405" y="631"/>
                      <a:pt x="405" y="631"/>
                    </a:cubicBezTo>
                    <a:cubicBezTo>
                      <a:pt x="405" y="628"/>
                      <a:pt x="405" y="628"/>
                      <a:pt x="405" y="628"/>
                    </a:cubicBezTo>
                    <a:moveTo>
                      <a:pt x="405" y="601"/>
                    </a:moveTo>
                    <a:cubicBezTo>
                      <a:pt x="405" y="625"/>
                      <a:pt x="405" y="625"/>
                      <a:pt x="405" y="625"/>
                    </a:cubicBezTo>
                    <a:moveTo>
                      <a:pt x="446" y="776"/>
                    </a:moveTo>
                    <a:cubicBezTo>
                      <a:pt x="442" y="779"/>
                      <a:pt x="437" y="780"/>
                      <a:pt x="431" y="780"/>
                    </a:cubicBezTo>
                    <a:cubicBezTo>
                      <a:pt x="307" y="780"/>
                      <a:pt x="307" y="780"/>
                      <a:pt x="307" y="780"/>
                    </a:cubicBezTo>
                    <a:cubicBezTo>
                      <a:pt x="307" y="736"/>
                      <a:pt x="307" y="736"/>
                      <a:pt x="307" y="736"/>
                    </a:cubicBezTo>
                    <a:cubicBezTo>
                      <a:pt x="403" y="727"/>
                      <a:pt x="403" y="727"/>
                      <a:pt x="403" y="727"/>
                    </a:cubicBezTo>
                    <a:cubicBezTo>
                      <a:pt x="385" y="647"/>
                      <a:pt x="385" y="647"/>
                      <a:pt x="385" y="647"/>
                    </a:cubicBezTo>
                    <a:moveTo>
                      <a:pt x="23" y="658"/>
                    </a:moveTo>
                    <a:cubicBezTo>
                      <a:pt x="25" y="693"/>
                      <a:pt x="25" y="693"/>
                      <a:pt x="25" y="693"/>
                    </a:cubicBezTo>
                    <a:cubicBezTo>
                      <a:pt x="25" y="693"/>
                      <a:pt x="30" y="721"/>
                      <a:pt x="6" y="752"/>
                    </a:cubicBezTo>
                    <a:cubicBezTo>
                      <a:pt x="0" y="760"/>
                      <a:pt x="1" y="771"/>
                      <a:pt x="8" y="778"/>
                    </a:cubicBezTo>
                    <a:cubicBezTo>
                      <a:pt x="8" y="778"/>
                      <a:pt x="8" y="778"/>
                      <a:pt x="8" y="778"/>
                    </a:cubicBezTo>
                    <a:cubicBezTo>
                      <a:pt x="87" y="701"/>
                      <a:pt x="87" y="701"/>
                      <a:pt x="87" y="701"/>
                    </a:cubicBezTo>
                    <a:cubicBezTo>
                      <a:pt x="87" y="701"/>
                      <a:pt x="96" y="693"/>
                      <a:pt x="87" y="684"/>
                    </a:cubicBezTo>
                    <a:cubicBezTo>
                      <a:pt x="80" y="676"/>
                      <a:pt x="66" y="669"/>
                      <a:pt x="63" y="655"/>
                    </a:cubicBezTo>
                    <a:moveTo>
                      <a:pt x="264" y="418"/>
                    </a:moveTo>
                    <a:cubicBezTo>
                      <a:pt x="244" y="394"/>
                      <a:pt x="260" y="361"/>
                      <a:pt x="260" y="361"/>
                    </a:cubicBezTo>
                    <a:cubicBezTo>
                      <a:pt x="322" y="227"/>
                      <a:pt x="322" y="227"/>
                      <a:pt x="322" y="227"/>
                    </a:cubicBezTo>
                    <a:cubicBezTo>
                      <a:pt x="324" y="71"/>
                      <a:pt x="324" y="71"/>
                      <a:pt x="324" y="71"/>
                    </a:cubicBezTo>
                    <a:cubicBezTo>
                      <a:pt x="370" y="69"/>
                      <a:pt x="370" y="69"/>
                      <a:pt x="370" y="69"/>
                    </a:cubicBezTo>
                    <a:cubicBezTo>
                      <a:pt x="375" y="230"/>
                      <a:pt x="375" y="230"/>
                      <a:pt x="375" y="230"/>
                    </a:cubicBezTo>
                    <a:cubicBezTo>
                      <a:pt x="375" y="233"/>
                      <a:pt x="375" y="235"/>
                      <a:pt x="374" y="237"/>
                    </a:cubicBezTo>
                    <a:cubicBezTo>
                      <a:pt x="353" y="368"/>
                      <a:pt x="353" y="368"/>
                      <a:pt x="353" y="368"/>
                    </a:cubicBezTo>
                    <a:moveTo>
                      <a:pt x="293" y="486"/>
                    </a:moveTo>
                    <a:cubicBezTo>
                      <a:pt x="81" y="501"/>
                      <a:pt x="81" y="501"/>
                      <a:pt x="81" y="501"/>
                    </a:cubicBezTo>
                    <a:cubicBezTo>
                      <a:pt x="71" y="654"/>
                      <a:pt x="71" y="654"/>
                      <a:pt x="71" y="654"/>
                    </a:cubicBezTo>
                    <a:cubicBezTo>
                      <a:pt x="23" y="658"/>
                      <a:pt x="23" y="658"/>
                      <a:pt x="23" y="658"/>
                    </a:cubicBezTo>
                    <a:cubicBezTo>
                      <a:pt x="10" y="484"/>
                      <a:pt x="10" y="484"/>
                      <a:pt x="10" y="484"/>
                    </a:cubicBezTo>
                    <a:cubicBezTo>
                      <a:pt x="9" y="472"/>
                      <a:pt x="17" y="460"/>
                      <a:pt x="30" y="457"/>
                    </a:cubicBezTo>
                    <a:cubicBezTo>
                      <a:pt x="233" y="405"/>
                      <a:pt x="233" y="405"/>
                      <a:pt x="233" y="405"/>
                    </a:cubicBezTo>
                    <a:moveTo>
                      <a:pt x="365" y="566"/>
                    </a:moveTo>
                    <a:cubicBezTo>
                      <a:pt x="365" y="530"/>
                      <a:pt x="357" y="524"/>
                      <a:pt x="342" y="509"/>
                    </a:cubicBezTo>
                    <a:cubicBezTo>
                      <a:pt x="327" y="495"/>
                      <a:pt x="308" y="494"/>
                      <a:pt x="304" y="494"/>
                    </a:cubicBezTo>
                    <a:cubicBezTo>
                      <a:pt x="304" y="494"/>
                      <a:pt x="303" y="494"/>
                      <a:pt x="302" y="494"/>
                    </a:cubicBezTo>
                    <a:cubicBezTo>
                      <a:pt x="300" y="493"/>
                      <a:pt x="290" y="492"/>
                      <a:pt x="290" y="492"/>
                    </a:cubicBezTo>
                    <a:cubicBezTo>
                      <a:pt x="352" y="367"/>
                      <a:pt x="352" y="367"/>
                      <a:pt x="352" y="367"/>
                    </a:cubicBezTo>
                    <a:cubicBezTo>
                      <a:pt x="369" y="372"/>
                      <a:pt x="391" y="382"/>
                      <a:pt x="416" y="405"/>
                    </a:cubicBezTo>
                    <a:cubicBezTo>
                      <a:pt x="442" y="430"/>
                      <a:pt x="460" y="461"/>
                      <a:pt x="469" y="500"/>
                    </a:cubicBezTo>
                    <a:moveTo>
                      <a:pt x="474" y="586"/>
                    </a:moveTo>
                    <a:cubicBezTo>
                      <a:pt x="470" y="597"/>
                      <a:pt x="464" y="606"/>
                      <a:pt x="455" y="613"/>
                    </a:cubicBezTo>
                    <a:moveTo>
                      <a:pt x="445" y="0"/>
                    </a:moveTo>
                    <a:cubicBezTo>
                      <a:pt x="445" y="11"/>
                      <a:pt x="437" y="20"/>
                      <a:pt x="426" y="22"/>
                    </a:cubicBezTo>
                    <a:cubicBezTo>
                      <a:pt x="385" y="29"/>
                      <a:pt x="367" y="55"/>
                      <a:pt x="367" y="55"/>
                    </a:cubicBezTo>
                    <a:cubicBezTo>
                      <a:pt x="367" y="69"/>
                      <a:pt x="367" y="69"/>
                      <a:pt x="367" y="69"/>
                    </a:cubicBezTo>
                    <a:cubicBezTo>
                      <a:pt x="324" y="71"/>
                      <a:pt x="324" y="71"/>
                      <a:pt x="324" y="71"/>
                    </a:cubicBezTo>
                    <a:cubicBezTo>
                      <a:pt x="324" y="16"/>
                      <a:pt x="324" y="16"/>
                      <a:pt x="324" y="16"/>
                    </a:cubicBezTo>
                    <a:cubicBezTo>
                      <a:pt x="324" y="7"/>
                      <a:pt x="331" y="1"/>
                      <a:pt x="339" y="1"/>
                    </a:cubicBezTo>
                    <a:cubicBezTo>
                      <a:pt x="445" y="0"/>
                      <a:pt x="445" y="0"/>
                      <a:pt x="445" y="0"/>
                    </a:cubicBezTo>
                    <a:close/>
                    <a:moveTo>
                      <a:pt x="399" y="608"/>
                    </a:moveTo>
                    <a:cubicBezTo>
                      <a:pt x="413" y="594"/>
                      <a:pt x="413" y="594"/>
                      <a:pt x="413" y="594"/>
                    </a:cubicBezTo>
                    <a:cubicBezTo>
                      <a:pt x="385" y="569"/>
                      <a:pt x="385" y="569"/>
                      <a:pt x="385" y="569"/>
                    </a:cubicBezTo>
                    <a:cubicBezTo>
                      <a:pt x="373" y="574"/>
                      <a:pt x="373" y="574"/>
                      <a:pt x="373" y="574"/>
                    </a:cubicBezTo>
                    <a:lnTo>
                      <a:pt x="399" y="608"/>
                    </a:lnTo>
                    <a:close/>
                    <a:moveTo>
                      <a:pt x="407" y="627"/>
                    </a:moveTo>
                    <a:cubicBezTo>
                      <a:pt x="397" y="616"/>
                      <a:pt x="397" y="616"/>
                      <a:pt x="397" y="616"/>
                    </a:cubicBezTo>
                    <a:cubicBezTo>
                      <a:pt x="380" y="629"/>
                      <a:pt x="380" y="629"/>
                      <a:pt x="380" y="629"/>
                    </a:cubicBezTo>
                    <a:cubicBezTo>
                      <a:pt x="385" y="647"/>
                      <a:pt x="385" y="647"/>
                      <a:pt x="385" y="647"/>
                    </a:cubicBezTo>
                    <a:lnTo>
                      <a:pt x="407" y="627"/>
                    </a:lnTo>
                    <a:close/>
                    <a:moveTo>
                      <a:pt x="468" y="734"/>
                    </a:moveTo>
                    <a:cubicBezTo>
                      <a:pt x="458" y="741"/>
                      <a:pt x="456" y="755"/>
                      <a:pt x="464" y="764"/>
                    </a:cubicBezTo>
                    <a:cubicBezTo>
                      <a:pt x="470" y="773"/>
                      <a:pt x="470" y="773"/>
                      <a:pt x="470" y="773"/>
                    </a:cubicBezTo>
                    <a:cubicBezTo>
                      <a:pt x="514" y="740"/>
                      <a:pt x="514" y="740"/>
                      <a:pt x="514" y="740"/>
                    </a:cubicBezTo>
                    <a:cubicBezTo>
                      <a:pt x="494" y="714"/>
                      <a:pt x="494" y="714"/>
                      <a:pt x="494" y="714"/>
                    </a:cubicBezTo>
                    <a:lnTo>
                      <a:pt x="468" y="734"/>
                    </a:lnTo>
                    <a:close/>
                    <a:moveTo>
                      <a:pt x="485" y="593"/>
                    </a:moveTo>
                    <a:cubicBezTo>
                      <a:pt x="558" y="641"/>
                      <a:pt x="558" y="641"/>
                      <a:pt x="558" y="641"/>
                    </a:cubicBezTo>
                    <a:cubicBezTo>
                      <a:pt x="489" y="704"/>
                      <a:pt x="489" y="704"/>
                      <a:pt x="489" y="704"/>
                    </a:cubicBezTo>
                    <a:cubicBezTo>
                      <a:pt x="515" y="739"/>
                      <a:pt x="515" y="739"/>
                      <a:pt x="515" y="739"/>
                    </a:cubicBezTo>
                    <a:cubicBezTo>
                      <a:pt x="612" y="665"/>
                      <a:pt x="612" y="665"/>
                      <a:pt x="612" y="665"/>
                    </a:cubicBezTo>
                    <a:cubicBezTo>
                      <a:pt x="618" y="661"/>
                      <a:pt x="621" y="653"/>
                      <a:pt x="622" y="646"/>
                    </a:cubicBezTo>
                    <a:cubicBezTo>
                      <a:pt x="622" y="638"/>
                      <a:pt x="619" y="630"/>
                      <a:pt x="613" y="625"/>
                    </a:cubicBezTo>
                    <a:cubicBezTo>
                      <a:pt x="454" y="487"/>
                      <a:pt x="454" y="487"/>
                      <a:pt x="454" y="487"/>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71" name="Group 70">
            <a:extLst>
              <a:ext uri="{FF2B5EF4-FFF2-40B4-BE49-F238E27FC236}">
                <a16:creationId xmlns:a16="http://schemas.microsoft.com/office/drawing/2014/main" id="{FB6D9553-7618-423B-A50F-1F4CE9C51AE2}"/>
              </a:ext>
            </a:extLst>
          </p:cNvPr>
          <p:cNvGrpSpPr/>
          <p:nvPr userDrawn="1"/>
        </p:nvGrpSpPr>
        <p:grpSpPr>
          <a:xfrm>
            <a:off x="10816278" y="4850593"/>
            <a:ext cx="558192" cy="644542"/>
            <a:chOff x="7705725" y="4219575"/>
            <a:chExt cx="574675" cy="663575"/>
          </a:xfrm>
        </p:grpSpPr>
        <p:sp>
          <p:nvSpPr>
            <p:cNvPr id="10" name="Freeform 6">
              <a:extLst>
                <a:ext uri="{FF2B5EF4-FFF2-40B4-BE49-F238E27FC236}">
                  <a16:creationId xmlns:a16="http://schemas.microsoft.com/office/drawing/2014/main" id="{95A7BC5B-EF2B-47F2-9716-DFC5ADD122B6}"/>
                </a:ext>
              </a:extLst>
            </p:cNvPr>
            <p:cNvSpPr>
              <a:spLocks/>
            </p:cNvSpPr>
            <p:nvPr userDrawn="1"/>
          </p:nvSpPr>
          <p:spPr bwMode="auto">
            <a:xfrm>
              <a:off x="7712075" y="4219575"/>
              <a:ext cx="196850" cy="193675"/>
            </a:xfrm>
            <a:custGeom>
              <a:avLst/>
              <a:gdLst>
                <a:gd name="T0" fmla="*/ 13 w 62"/>
                <a:gd name="T1" fmla="*/ 47 h 61"/>
                <a:gd name="T2" fmla="*/ 55 w 62"/>
                <a:gd name="T3" fmla="*/ 56 h 61"/>
                <a:gd name="T4" fmla="*/ 49 w 62"/>
                <a:gd name="T5" fmla="*/ 14 h 61"/>
                <a:gd name="T6" fmla="*/ 7 w 62"/>
                <a:gd name="T7" fmla="*/ 5 h 61"/>
                <a:gd name="T8" fmla="*/ 13 w 62"/>
                <a:gd name="T9" fmla="*/ 47 h 61"/>
              </a:gdLst>
              <a:ahLst/>
              <a:cxnLst>
                <a:cxn ang="0">
                  <a:pos x="T0" y="T1"/>
                </a:cxn>
                <a:cxn ang="0">
                  <a:pos x="T2" y="T3"/>
                </a:cxn>
                <a:cxn ang="0">
                  <a:pos x="T4" y="T5"/>
                </a:cxn>
                <a:cxn ang="0">
                  <a:pos x="T6" y="T7"/>
                </a:cxn>
                <a:cxn ang="0">
                  <a:pos x="T8" y="T9"/>
                </a:cxn>
              </a:cxnLst>
              <a:rect l="0" t="0" r="r" b="b"/>
              <a:pathLst>
                <a:path w="62" h="61">
                  <a:moveTo>
                    <a:pt x="13" y="47"/>
                  </a:moveTo>
                  <a:cubicBezTo>
                    <a:pt x="27" y="61"/>
                    <a:pt x="55" y="56"/>
                    <a:pt x="55" y="56"/>
                  </a:cubicBezTo>
                  <a:cubicBezTo>
                    <a:pt x="55" y="56"/>
                    <a:pt x="62" y="28"/>
                    <a:pt x="49" y="14"/>
                  </a:cubicBezTo>
                  <a:cubicBezTo>
                    <a:pt x="35" y="0"/>
                    <a:pt x="7" y="5"/>
                    <a:pt x="7" y="5"/>
                  </a:cubicBezTo>
                  <a:cubicBezTo>
                    <a:pt x="7" y="5"/>
                    <a:pt x="0" y="33"/>
                    <a:pt x="13" y="47"/>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 name="Freeform 7">
              <a:extLst>
                <a:ext uri="{FF2B5EF4-FFF2-40B4-BE49-F238E27FC236}">
                  <a16:creationId xmlns:a16="http://schemas.microsoft.com/office/drawing/2014/main" id="{BCEAB79C-4BF6-4919-8557-63C81B7AF8C9}"/>
                </a:ext>
              </a:extLst>
            </p:cNvPr>
            <p:cNvSpPr>
              <a:spLocks/>
            </p:cNvSpPr>
            <p:nvPr userDrawn="1"/>
          </p:nvSpPr>
          <p:spPr bwMode="auto">
            <a:xfrm>
              <a:off x="7705725" y="4556125"/>
              <a:ext cx="355600" cy="327025"/>
            </a:xfrm>
            <a:custGeom>
              <a:avLst/>
              <a:gdLst>
                <a:gd name="T0" fmla="*/ 0 w 112"/>
                <a:gd name="T1" fmla="*/ 0 h 103"/>
                <a:gd name="T2" fmla="*/ 0 w 112"/>
                <a:gd name="T3" fmla="*/ 70 h 103"/>
                <a:gd name="T4" fmla="*/ 56 w 112"/>
                <a:gd name="T5" fmla="*/ 103 h 103"/>
                <a:gd name="T6" fmla="*/ 112 w 112"/>
                <a:gd name="T7" fmla="*/ 70 h 103"/>
                <a:gd name="T8" fmla="*/ 112 w 112"/>
                <a:gd name="T9" fmla="*/ 0 h 103"/>
                <a:gd name="T10" fmla="*/ 0 w 112"/>
                <a:gd name="T11" fmla="*/ 0 h 103"/>
              </a:gdLst>
              <a:ahLst/>
              <a:cxnLst>
                <a:cxn ang="0">
                  <a:pos x="T0" y="T1"/>
                </a:cxn>
                <a:cxn ang="0">
                  <a:pos x="T2" y="T3"/>
                </a:cxn>
                <a:cxn ang="0">
                  <a:pos x="T4" y="T5"/>
                </a:cxn>
                <a:cxn ang="0">
                  <a:pos x="T6" y="T7"/>
                </a:cxn>
                <a:cxn ang="0">
                  <a:pos x="T8" y="T9"/>
                </a:cxn>
                <a:cxn ang="0">
                  <a:pos x="T10" y="T11"/>
                </a:cxn>
              </a:cxnLst>
              <a:rect l="0" t="0" r="r" b="b"/>
              <a:pathLst>
                <a:path w="112" h="103">
                  <a:moveTo>
                    <a:pt x="0" y="0"/>
                  </a:moveTo>
                  <a:cubicBezTo>
                    <a:pt x="0" y="70"/>
                    <a:pt x="0" y="70"/>
                    <a:pt x="0" y="70"/>
                  </a:cubicBezTo>
                  <a:cubicBezTo>
                    <a:pt x="0" y="101"/>
                    <a:pt x="25" y="103"/>
                    <a:pt x="56" y="103"/>
                  </a:cubicBezTo>
                  <a:cubicBezTo>
                    <a:pt x="87" y="103"/>
                    <a:pt x="112" y="101"/>
                    <a:pt x="112" y="70"/>
                  </a:cubicBezTo>
                  <a:cubicBezTo>
                    <a:pt x="112" y="0"/>
                    <a:pt x="112" y="0"/>
                    <a:pt x="112" y="0"/>
                  </a:cubicBezTo>
                  <a:lnTo>
                    <a:pt x="0" y="0"/>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 name="Freeform 8">
              <a:extLst>
                <a:ext uri="{FF2B5EF4-FFF2-40B4-BE49-F238E27FC236}">
                  <a16:creationId xmlns:a16="http://schemas.microsoft.com/office/drawing/2014/main" id="{2C5A98F0-4A50-4568-A429-C1C0D52EEADA}"/>
                </a:ext>
              </a:extLst>
            </p:cNvPr>
            <p:cNvSpPr>
              <a:spLocks/>
            </p:cNvSpPr>
            <p:nvPr userDrawn="1"/>
          </p:nvSpPr>
          <p:spPr bwMode="auto">
            <a:xfrm>
              <a:off x="8086725" y="4241800"/>
              <a:ext cx="193675" cy="104775"/>
            </a:xfrm>
            <a:custGeom>
              <a:avLst/>
              <a:gdLst>
                <a:gd name="T0" fmla="*/ 29 w 61"/>
                <a:gd name="T1" fmla="*/ 2 h 33"/>
                <a:gd name="T2" fmla="*/ 0 w 61"/>
                <a:gd name="T3" fmla="*/ 20 h 33"/>
                <a:gd name="T4" fmla="*/ 32 w 61"/>
                <a:gd name="T5" fmla="*/ 32 h 33"/>
                <a:gd name="T6" fmla="*/ 61 w 61"/>
                <a:gd name="T7" fmla="*/ 14 h 33"/>
                <a:gd name="T8" fmla="*/ 29 w 61"/>
                <a:gd name="T9" fmla="*/ 2 h 33"/>
              </a:gdLst>
              <a:ahLst/>
              <a:cxnLst>
                <a:cxn ang="0">
                  <a:pos x="T0" y="T1"/>
                </a:cxn>
                <a:cxn ang="0">
                  <a:pos x="T2" y="T3"/>
                </a:cxn>
                <a:cxn ang="0">
                  <a:pos x="T4" y="T5"/>
                </a:cxn>
                <a:cxn ang="0">
                  <a:pos x="T6" y="T7"/>
                </a:cxn>
                <a:cxn ang="0">
                  <a:pos x="T8" y="T9"/>
                </a:cxn>
              </a:cxnLst>
              <a:rect l="0" t="0" r="r" b="b"/>
              <a:pathLst>
                <a:path w="61" h="33">
                  <a:moveTo>
                    <a:pt x="29" y="2"/>
                  </a:moveTo>
                  <a:cubicBezTo>
                    <a:pt x="12" y="3"/>
                    <a:pt x="0" y="20"/>
                    <a:pt x="0" y="20"/>
                  </a:cubicBezTo>
                  <a:cubicBezTo>
                    <a:pt x="0" y="20"/>
                    <a:pt x="15" y="33"/>
                    <a:pt x="32" y="32"/>
                  </a:cubicBezTo>
                  <a:cubicBezTo>
                    <a:pt x="49" y="30"/>
                    <a:pt x="61" y="14"/>
                    <a:pt x="61" y="14"/>
                  </a:cubicBezTo>
                  <a:cubicBezTo>
                    <a:pt x="61" y="14"/>
                    <a:pt x="46" y="0"/>
                    <a:pt x="29" y="2"/>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 name="Freeform 9">
              <a:extLst>
                <a:ext uri="{FF2B5EF4-FFF2-40B4-BE49-F238E27FC236}">
                  <a16:creationId xmlns:a16="http://schemas.microsoft.com/office/drawing/2014/main" id="{6330235D-2249-42B6-886D-AB91256E3C1A}"/>
                </a:ext>
              </a:extLst>
            </p:cNvPr>
            <p:cNvSpPr>
              <a:spLocks/>
            </p:cNvSpPr>
            <p:nvPr userDrawn="1"/>
          </p:nvSpPr>
          <p:spPr bwMode="auto">
            <a:xfrm>
              <a:off x="8150225" y="4451350"/>
              <a:ext cx="123825" cy="95250"/>
            </a:xfrm>
            <a:custGeom>
              <a:avLst/>
              <a:gdLst>
                <a:gd name="T0" fmla="*/ 15 w 39"/>
                <a:gd name="T1" fmla="*/ 26 h 30"/>
                <a:gd name="T2" fmla="*/ 39 w 39"/>
                <a:gd name="T3" fmla="*/ 23 h 30"/>
                <a:gd name="T4" fmla="*/ 24 w 39"/>
                <a:gd name="T5" fmla="*/ 5 h 30"/>
                <a:gd name="T6" fmla="*/ 0 w 39"/>
                <a:gd name="T7" fmla="*/ 7 h 30"/>
                <a:gd name="T8" fmla="*/ 15 w 39"/>
                <a:gd name="T9" fmla="*/ 26 h 30"/>
              </a:gdLst>
              <a:ahLst/>
              <a:cxnLst>
                <a:cxn ang="0">
                  <a:pos x="T0" y="T1"/>
                </a:cxn>
                <a:cxn ang="0">
                  <a:pos x="T2" y="T3"/>
                </a:cxn>
                <a:cxn ang="0">
                  <a:pos x="T4" y="T5"/>
                </a:cxn>
                <a:cxn ang="0">
                  <a:pos x="T6" y="T7"/>
                </a:cxn>
                <a:cxn ang="0">
                  <a:pos x="T8" y="T9"/>
                </a:cxn>
              </a:cxnLst>
              <a:rect l="0" t="0" r="r" b="b"/>
              <a:pathLst>
                <a:path w="39" h="30">
                  <a:moveTo>
                    <a:pt x="15" y="26"/>
                  </a:moveTo>
                  <a:cubicBezTo>
                    <a:pt x="26" y="30"/>
                    <a:pt x="39" y="23"/>
                    <a:pt x="39" y="23"/>
                  </a:cubicBezTo>
                  <a:cubicBezTo>
                    <a:pt x="39" y="23"/>
                    <a:pt x="35" y="9"/>
                    <a:pt x="24" y="5"/>
                  </a:cubicBezTo>
                  <a:cubicBezTo>
                    <a:pt x="14" y="0"/>
                    <a:pt x="0" y="7"/>
                    <a:pt x="0" y="7"/>
                  </a:cubicBezTo>
                  <a:cubicBezTo>
                    <a:pt x="0" y="7"/>
                    <a:pt x="5" y="21"/>
                    <a:pt x="15" y="26"/>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 name="Freeform 10">
              <a:extLst>
                <a:ext uri="{FF2B5EF4-FFF2-40B4-BE49-F238E27FC236}">
                  <a16:creationId xmlns:a16="http://schemas.microsoft.com/office/drawing/2014/main" id="{42C35BD9-4093-474A-BCF7-A10882E75F82}"/>
                </a:ext>
              </a:extLst>
            </p:cNvPr>
            <p:cNvSpPr>
              <a:spLocks/>
            </p:cNvSpPr>
            <p:nvPr userDrawn="1"/>
          </p:nvSpPr>
          <p:spPr bwMode="auto">
            <a:xfrm>
              <a:off x="8020050" y="4451350"/>
              <a:ext cx="123825" cy="85725"/>
            </a:xfrm>
            <a:custGeom>
              <a:avLst/>
              <a:gdLst>
                <a:gd name="T0" fmla="*/ 23 w 39"/>
                <a:gd name="T1" fmla="*/ 23 h 27"/>
                <a:gd name="T2" fmla="*/ 0 w 39"/>
                <a:gd name="T3" fmla="*/ 22 h 27"/>
                <a:gd name="T4" fmla="*/ 15 w 39"/>
                <a:gd name="T5" fmla="*/ 4 h 27"/>
                <a:gd name="T6" fmla="*/ 39 w 39"/>
                <a:gd name="T7" fmla="*/ 5 h 27"/>
                <a:gd name="T8" fmla="*/ 23 w 39"/>
                <a:gd name="T9" fmla="*/ 23 h 27"/>
              </a:gdLst>
              <a:ahLst/>
              <a:cxnLst>
                <a:cxn ang="0">
                  <a:pos x="T0" y="T1"/>
                </a:cxn>
                <a:cxn ang="0">
                  <a:pos x="T2" y="T3"/>
                </a:cxn>
                <a:cxn ang="0">
                  <a:pos x="T4" y="T5"/>
                </a:cxn>
                <a:cxn ang="0">
                  <a:pos x="T6" y="T7"/>
                </a:cxn>
                <a:cxn ang="0">
                  <a:pos x="T8" y="T9"/>
                </a:cxn>
              </a:cxnLst>
              <a:rect l="0" t="0" r="r" b="b"/>
              <a:pathLst>
                <a:path w="39" h="27">
                  <a:moveTo>
                    <a:pt x="23" y="23"/>
                  </a:moveTo>
                  <a:cubicBezTo>
                    <a:pt x="12" y="27"/>
                    <a:pt x="0" y="22"/>
                    <a:pt x="0" y="22"/>
                  </a:cubicBezTo>
                  <a:cubicBezTo>
                    <a:pt x="0" y="22"/>
                    <a:pt x="5" y="9"/>
                    <a:pt x="15" y="4"/>
                  </a:cubicBezTo>
                  <a:cubicBezTo>
                    <a:pt x="26" y="0"/>
                    <a:pt x="39" y="5"/>
                    <a:pt x="39" y="5"/>
                  </a:cubicBezTo>
                  <a:cubicBezTo>
                    <a:pt x="39" y="5"/>
                    <a:pt x="34" y="18"/>
                    <a:pt x="23" y="23"/>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 name="Freeform 11">
              <a:extLst>
                <a:ext uri="{FF2B5EF4-FFF2-40B4-BE49-F238E27FC236}">
                  <a16:creationId xmlns:a16="http://schemas.microsoft.com/office/drawing/2014/main" id="{9FF08CF3-D918-4961-B308-E4712F36D320}"/>
                </a:ext>
              </a:extLst>
            </p:cNvPr>
            <p:cNvSpPr>
              <a:spLocks/>
            </p:cNvSpPr>
            <p:nvPr userDrawn="1"/>
          </p:nvSpPr>
          <p:spPr bwMode="auto">
            <a:xfrm>
              <a:off x="7934325" y="4308475"/>
              <a:ext cx="149225" cy="149225"/>
            </a:xfrm>
            <a:custGeom>
              <a:avLst/>
              <a:gdLst>
                <a:gd name="T0" fmla="*/ 12 w 47"/>
                <a:gd name="T1" fmla="*/ 12 h 47"/>
                <a:gd name="T2" fmla="*/ 2 w 47"/>
                <a:gd name="T3" fmla="*/ 45 h 47"/>
                <a:gd name="T4" fmla="*/ 35 w 47"/>
                <a:gd name="T5" fmla="*/ 34 h 47"/>
                <a:gd name="T6" fmla="*/ 45 w 47"/>
                <a:gd name="T7" fmla="*/ 1 h 47"/>
                <a:gd name="T8" fmla="*/ 12 w 47"/>
                <a:gd name="T9" fmla="*/ 12 h 47"/>
              </a:gdLst>
              <a:ahLst/>
              <a:cxnLst>
                <a:cxn ang="0">
                  <a:pos x="T0" y="T1"/>
                </a:cxn>
                <a:cxn ang="0">
                  <a:pos x="T2" y="T3"/>
                </a:cxn>
                <a:cxn ang="0">
                  <a:pos x="T4" y="T5"/>
                </a:cxn>
                <a:cxn ang="0">
                  <a:pos x="T6" y="T7"/>
                </a:cxn>
                <a:cxn ang="0">
                  <a:pos x="T8" y="T9"/>
                </a:cxn>
              </a:cxnLst>
              <a:rect l="0" t="0" r="r" b="b"/>
              <a:pathLst>
                <a:path w="47" h="47">
                  <a:moveTo>
                    <a:pt x="12" y="12"/>
                  </a:moveTo>
                  <a:cubicBezTo>
                    <a:pt x="0" y="24"/>
                    <a:pt x="2" y="45"/>
                    <a:pt x="2" y="45"/>
                  </a:cubicBezTo>
                  <a:cubicBezTo>
                    <a:pt x="2" y="45"/>
                    <a:pt x="22" y="47"/>
                    <a:pt x="35" y="34"/>
                  </a:cubicBezTo>
                  <a:cubicBezTo>
                    <a:pt x="47" y="22"/>
                    <a:pt x="45" y="1"/>
                    <a:pt x="45" y="1"/>
                  </a:cubicBezTo>
                  <a:cubicBezTo>
                    <a:pt x="45" y="1"/>
                    <a:pt x="25" y="0"/>
                    <a:pt x="12" y="12"/>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 name="Freeform 12">
              <a:extLst>
                <a:ext uri="{FF2B5EF4-FFF2-40B4-BE49-F238E27FC236}">
                  <a16:creationId xmlns:a16="http://schemas.microsoft.com/office/drawing/2014/main" id="{180F894C-0FB5-4A6E-8DB4-BFBC30DC01D9}"/>
                </a:ext>
              </a:extLst>
            </p:cNvPr>
            <p:cNvSpPr>
              <a:spLocks noEditPoints="1"/>
            </p:cNvSpPr>
            <p:nvPr userDrawn="1"/>
          </p:nvSpPr>
          <p:spPr bwMode="auto">
            <a:xfrm>
              <a:off x="7705725" y="4219575"/>
              <a:ext cx="574675" cy="663575"/>
            </a:xfrm>
            <a:custGeom>
              <a:avLst/>
              <a:gdLst>
                <a:gd name="T0" fmla="*/ 112 w 181"/>
                <a:gd name="T1" fmla="*/ 106 h 209"/>
                <a:gd name="T2" fmla="*/ 0 w 181"/>
                <a:gd name="T3" fmla="*/ 106 h 209"/>
                <a:gd name="T4" fmla="*/ 0 w 181"/>
                <a:gd name="T5" fmla="*/ 176 h 209"/>
                <a:gd name="T6" fmla="*/ 56 w 181"/>
                <a:gd name="T7" fmla="*/ 209 h 209"/>
                <a:gd name="T8" fmla="*/ 112 w 181"/>
                <a:gd name="T9" fmla="*/ 176 h 209"/>
                <a:gd name="T10" fmla="*/ 112 w 181"/>
                <a:gd name="T11" fmla="*/ 139 h 209"/>
                <a:gd name="T12" fmla="*/ 0 w 181"/>
                <a:gd name="T13" fmla="*/ 116 h 209"/>
                <a:gd name="T14" fmla="*/ 78 w 181"/>
                <a:gd name="T15" fmla="*/ 116 h 209"/>
                <a:gd name="T16" fmla="*/ 83 w 181"/>
                <a:gd name="T17" fmla="*/ 116 h 209"/>
                <a:gd name="T18" fmla="*/ 89 w 181"/>
                <a:gd name="T19" fmla="*/ 116 h 209"/>
                <a:gd name="T20" fmla="*/ 140 w 181"/>
                <a:gd name="T21" fmla="*/ 81 h 209"/>
                <a:gd name="T22" fmla="*/ 140 w 181"/>
                <a:gd name="T23" fmla="*/ 65 h 209"/>
                <a:gd name="T24" fmla="*/ 98 w 181"/>
                <a:gd name="T25" fmla="*/ 23 h 209"/>
                <a:gd name="T26" fmla="*/ 98 w 181"/>
                <a:gd name="T27" fmla="*/ 23 h 209"/>
                <a:gd name="T28" fmla="*/ 56 w 181"/>
                <a:gd name="T29" fmla="*/ 65 h 209"/>
                <a:gd name="T30" fmla="*/ 56 w 181"/>
                <a:gd name="T31" fmla="*/ 105 h 209"/>
                <a:gd name="T32" fmla="*/ 15 w 181"/>
                <a:gd name="T33" fmla="*/ 47 h 209"/>
                <a:gd name="T34" fmla="*/ 57 w 181"/>
                <a:gd name="T35" fmla="*/ 56 h 209"/>
                <a:gd name="T36" fmla="*/ 51 w 181"/>
                <a:gd name="T37" fmla="*/ 14 h 209"/>
                <a:gd name="T38" fmla="*/ 9 w 181"/>
                <a:gd name="T39" fmla="*/ 5 h 209"/>
                <a:gd name="T40" fmla="*/ 15 w 181"/>
                <a:gd name="T41" fmla="*/ 47 h 209"/>
                <a:gd name="T42" fmla="*/ 149 w 181"/>
                <a:gd name="T43" fmla="*/ 9 h 209"/>
                <a:gd name="T44" fmla="*/ 120 w 181"/>
                <a:gd name="T45" fmla="*/ 27 h 209"/>
                <a:gd name="T46" fmla="*/ 152 w 181"/>
                <a:gd name="T47" fmla="*/ 39 h 209"/>
                <a:gd name="T48" fmla="*/ 181 w 181"/>
                <a:gd name="T49" fmla="*/ 21 h 209"/>
                <a:gd name="T50" fmla="*/ 149 w 181"/>
                <a:gd name="T51" fmla="*/ 9 h 209"/>
                <a:gd name="T52" fmla="*/ 117 w 181"/>
                <a:gd name="T53" fmla="*/ 29 h 209"/>
                <a:gd name="T54" fmla="*/ 100 w 181"/>
                <a:gd name="T55" fmla="*/ 42 h 209"/>
                <a:gd name="T56" fmla="*/ 91 w 181"/>
                <a:gd name="T57" fmla="*/ 56 h 209"/>
                <a:gd name="T58" fmla="*/ 158 w 181"/>
                <a:gd name="T59" fmla="*/ 22 h 209"/>
                <a:gd name="T60" fmla="*/ 129 w 181"/>
                <a:gd name="T61" fmla="*/ 26 h 209"/>
                <a:gd name="T62" fmla="*/ 21 w 181"/>
                <a:gd name="T63" fmla="*/ 23 h 209"/>
                <a:gd name="T64" fmla="*/ 57 w 181"/>
                <a:gd name="T65" fmla="*/ 56 h 209"/>
                <a:gd name="T66" fmla="*/ 155 w 181"/>
                <a:gd name="T67" fmla="*/ 99 h 209"/>
                <a:gd name="T68" fmla="*/ 179 w 181"/>
                <a:gd name="T69" fmla="*/ 96 h 209"/>
                <a:gd name="T70" fmla="*/ 164 w 181"/>
                <a:gd name="T71" fmla="*/ 78 h 209"/>
                <a:gd name="T72" fmla="*/ 140 w 181"/>
                <a:gd name="T73" fmla="*/ 80 h 209"/>
                <a:gd name="T74" fmla="*/ 155 w 181"/>
                <a:gd name="T75" fmla="*/ 99 h 209"/>
                <a:gd name="T76" fmla="*/ 122 w 181"/>
                <a:gd name="T77" fmla="*/ 96 h 209"/>
                <a:gd name="T78" fmla="*/ 99 w 181"/>
                <a:gd name="T79" fmla="*/ 95 h 209"/>
                <a:gd name="T80" fmla="*/ 114 w 181"/>
                <a:gd name="T81" fmla="*/ 77 h 209"/>
                <a:gd name="T82" fmla="*/ 138 w 181"/>
                <a:gd name="T83" fmla="*/ 78 h 209"/>
                <a:gd name="T84" fmla="*/ 122 w 181"/>
                <a:gd name="T85" fmla="*/ 96 h 209"/>
                <a:gd name="T86" fmla="*/ 84 w 181"/>
                <a:gd name="T87" fmla="*/ 40 h 209"/>
                <a:gd name="T88" fmla="*/ 74 w 181"/>
                <a:gd name="T89" fmla="*/ 73 h 209"/>
                <a:gd name="T90" fmla="*/ 107 w 181"/>
                <a:gd name="T91" fmla="*/ 62 h 209"/>
                <a:gd name="T92" fmla="*/ 117 w 181"/>
                <a:gd name="T93" fmla="*/ 29 h 209"/>
                <a:gd name="T94" fmla="*/ 84 w 181"/>
                <a:gd name="T95" fmla="*/ 4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1" h="209">
                  <a:moveTo>
                    <a:pt x="112" y="106"/>
                  </a:moveTo>
                  <a:cubicBezTo>
                    <a:pt x="0" y="106"/>
                    <a:pt x="0" y="106"/>
                    <a:pt x="0" y="106"/>
                  </a:cubicBezTo>
                  <a:cubicBezTo>
                    <a:pt x="0" y="176"/>
                    <a:pt x="0" y="176"/>
                    <a:pt x="0" y="176"/>
                  </a:cubicBezTo>
                  <a:cubicBezTo>
                    <a:pt x="0" y="207"/>
                    <a:pt x="25" y="209"/>
                    <a:pt x="56" y="209"/>
                  </a:cubicBezTo>
                  <a:cubicBezTo>
                    <a:pt x="87" y="209"/>
                    <a:pt x="112" y="207"/>
                    <a:pt x="112" y="176"/>
                  </a:cubicBezTo>
                  <a:cubicBezTo>
                    <a:pt x="112" y="139"/>
                    <a:pt x="112" y="139"/>
                    <a:pt x="112" y="139"/>
                  </a:cubicBezTo>
                  <a:moveTo>
                    <a:pt x="0" y="116"/>
                  </a:moveTo>
                  <a:cubicBezTo>
                    <a:pt x="78" y="116"/>
                    <a:pt x="78" y="116"/>
                    <a:pt x="78" y="116"/>
                  </a:cubicBezTo>
                  <a:moveTo>
                    <a:pt x="83" y="116"/>
                  </a:moveTo>
                  <a:cubicBezTo>
                    <a:pt x="89" y="116"/>
                    <a:pt x="89" y="116"/>
                    <a:pt x="89" y="116"/>
                  </a:cubicBezTo>
                  <a:moveTo>
                    <a:pt x="140" y="81"/>
                  </a:moveTo>
                  <a:cubicBezTo>
                    <a:pt x="140" y="65"/>
                    <a:pt x="140" y="65"/>
                    <a:pt x="140" y="65"/>
                  </a:cubicBezTo>
                  <a:cubicBezTo>
                    <a:pt x="140" y="42"/>
                    <a:pt x="121" y="23"/>
                    <a:pt x="98" y="23"/>
                  </a:cubicBezTo>
                  <a:cubicBezTo>
                    <a:pt x="98" y="23"/>
                    <a:pt x="98" y="23"/>
                    <a:pt x="98" y="23"/>
                  </a:cubicBezTo>
                  <a:cubicBezTo>
                    <a:pt x="75" y="23"/>
                    <a:pt x="56" y="42"/>
                    <a:pt x="56" y="65"/>
                  </a:cubicBezTo>
                  <a:cubicBezTo>
                    <a:pt x="56" y="105"/>
                    <a:pt x="56" y="105"/>
                    <a:pt x="56" y="105"/>
                  </a:cubicBezTo>
                  <a:moveTo>
                    <a:pt x="15" y="47"/>
                  </a:moveTo>
                  <a:cubicBezTo>
                    <a:pt x="29" y="61"/>
                    <a:pt x="57" y="56"/>
                    <a:pt x="57" y="56"/>
                  </a:cubicBezTo>
                  <a:cubicBezTo>
                    <a:pt x="57" y="56"/>
                    <a:pt x="64" y="28"/>
                    <a:pt x="51" y="14"/>
                  </a:cubicBezTo>
                  <a:cubicBezTo>
                    <a:pt x="37" y="0"/>
                    <a:pt x="9" y="5"/>
                    <a:pt x="9" y="5"/>
                  </a:cubicBezTo>
                  <a:cubicBezTo>
                    <a:pt x="9" y="5"/>
                    <a:pt x="2" y="33"/>
                    <a:pt x="15" y="47"/>
                  </a:cubicBezTo>
                  <a:close/>
                  <a:moveTo>
                    <a:pt x="149" y="9"/>
                  </a:moveTo>
                  <a:cubicBezTo>
                    <a:pt x="132" y="10"/>
                    <a:pt x="120" y="27"/>
                    <a:pt x="120" y="27"/>
                  </a:cubicBezTo>
                  <a:cubicBezTo>
                    <a:pt x="120" y="27"/>
                    <a:pt x="135" y="40"/>
                    <a:pt x="152" y="39"/>
                  </a:cubicBezTo>
                  <a:cubicBezTo>
                    <a:pt x="169" y="37"/>
                    <a:pt x="181" y="21"/>
                    <a:pt x="181" y="21"/>
                  </a:cubicBezTo>
                  <a:cubicBezTo>
                    <a:pt x="181" y="21"/>
                    <a:pt x="166" y="7"/>
                    <a:pt x="149" y="9"/>
                  </a:cubicBezTo>
                  <a:close/>
                  <a:moveTo>
                    <a:pt x="117" y="29"/>
                  </a:moveTo>
                  <a:cubicBezTo>
                    <a:pt x="117" y="29"/>
                    <a:pt x="105" y="37"/>
                    <a:pt x="100" y="42"/>
                  </a:cubicBezTo>
                  <a:cubicBezTo>
                    <a:pt x="94" y="47"/>
                    <a:pt x="91" y="56"/>
                    <a:pt x="91" y="56"/>
                  </a:cubicBezTo>
                  <a:moveTo>
                    <a:pt x="158" y="22"/>
                  </a:moveTo>
                  <a:cubicBezTo>
                    <a:pt x="158" y="22"/>
                    <a:pt x="139" y="22"/>
                    <a:pt x="129" y="26"/>
                  </a:cubicBezTo>
                  <a:moveTo>
                    <a:pt x="21" y="23"/>
                  </a:moveTo>
                  <a:cubicBezTo>
                    <a:pt x="21" y="23"/>
                    <a:pt x="50" y="42"/>
                    <a:pt x="57" y="56"/>
                  </a:cubicBezTo>
                  <a:moveTo>
                    <a:pt x="155" y="99"/>
                  </a:moveTo>
                  <a:cubicBezTo>
                    <a:pt x="166" y="103"/>
                    <a:pt x="179" y="96"/>
                    <a:pt x="179" y="96"/>
                  </a:cubicBezTo>
                  <a:cubicBezTo>
                    <a:pt x="179" y="96"/>
                    <a:pt x="175" y="82"/>
                    <a:pt x="164" y="78"/>
                  </a:cubicBezTo>
                  <a:cubicBezTo>
                    <a:pt x="154" y="73"/>
                    <a:pt x="140" y="80"/>
                    <a:pt x="140" y="80"/>
                  </a:cubicBezTo>
                  <a:cubicBezTo>
                    <a:pt x="140" y="80"/>
                    <a:pt x="145" y="94"/>
                    <a:pt x="155" y="99"/>
                  </a:cubicBezTo>
                  <a:close/>
                  <a:moveTo>
                    <a:pt x="122" y="96"/>
                  </a:moveTo>
                  <a:cubicBezTo>
                    <a:pt x="111" y="100"/>
                    <a:pt x="99" y="95"/>
                    <a:pt x="99" y="95"/>
                  </a:cubicBezTo>
                  <a:cubicBezTo>
                    <a:pt x="99" y="95"/>
                    <a:pt x="104" y="82"/>
                    <a:pt x="114" y="77"/>
                  </a:cubicBezTo>
                  <a:cubicBezTo>
                    <a:pt x="125" y="73"/>
                    <a:pt x="138" y="78"/>
                    <a:pt x="138" y="78"/>
                  </a:cubicBezTo>
                  <a:cubicBezTo>
                    <a:pt x="138" y="78"/>
                    <a:pt x="133" y="91"/>
                    <a:pt x="122" y="96"/>
                  </a:cubicBezTo>
                  <a:close/>
                  <a:moveTo>
                    <a:pt x="84" y="40"/>
                  </a:moveTo>
                  <a:cubicBezTo>
                    <a:pt x="72" y="52"/>
                    <a:pt x="74" y="73"/>
                    <a:pt x="74" y="73"/>
                  </a:cubicBezTo>
                  <a:cubicBezTo>
                    <a:pt x="74" y="73"/>
                    <a:pt x="94" y="75"/>
                    <a:pt x="107" y="62"/>
                  </a:cubicBezTo>
                  <a:cubicBezTo>
                    <a:pt x="119" y="50"/>
                    <a:pt x="117" y="29"/>
                    <a:pt x="117" y="29"/>
                  </a:cubicBezTo>
                  <a:cubicBezTo>
                    <a:pt x="117" y="29"/>
                    <a:pt x="97" y="28"/>
                    <a:pt x="84" y="40"/>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70" name="Group 69">
            <a:extLst>
              <a:ext uri="{FF2B5EF4-FFF2-40B4-BE49-F238E27FC236}">
                <a16:creationId xmlns:a16="http://schemas.microsoft.com/office/drawing/2014/main" id="{CC245316-C552-4131-8A78-0CEE39D90A00}"/>
              </a:ext>
            </a:extLst>
          </p:cNvPr>
          <p:cNvGrpSpPr/>
          <p:nvPr userDrawn="1"/>
        </p:nvGrpSpPr>
        <p:grpSpPr>
          <a:xfrm>
            <a:off x="7875681" y="4613131"/>
            <a:ext cx="686175" cy="882004"/>
            <a:chOff x="4229100" y="3975100"/>
            <a:chExt cx="706438" cy="908050"/>
          </a:xfrm>
        </p:grpSpPr>
        <p:sp>
          <p:nvSpPr>
            <p:cNvPr id="26" name="Freeform 13">
              <a:extLst>
                <a:ext uri="{FF2B5EF4-FFF2-40B4-BE49-F238E27FC236}">
                  <a16:creationId xmlns:a16="http://schemas.microsoft.com/office/drawing/2014/main" id="{9B6000ED-3AA2-4510-8013-094D0D1040C9}"/>
                </a:ext>
              </a:extLst>
            </p:cNvPr>
            <p:cNvSpPr>
              <a:spLocks/>
            </p:cNvSpPr>
            <p:nvPr userDrawn="1"/>
          </p:nvSpPr>
          <p:spPr bwMode="auto">
            <a:xfrm>
              <a:off x="4371975" y="4749800"/>
              <a:ext cx="515938" cy="133350"/>
            </a:xfrm>
            <a:custGeom>
              <a:avLst/>
              <a:gdLst>
                <a:gd name="T0" fmla="*/ 0 w 163"/>
                <a:gd name="T1" fmla="*/ 0 h 42"/>
                <a:gd name="T2" fmla="*/ 5 w 163"/>
                <a:gd name="T3" fmla="*/ 33 h 42"/>
                <a:gd name="T4" fmla="*/ 18 w 163"/>
                <a:gd name="T5" fmla="*/ 42 h 42"/>
                <a:gd name="T6" fmla="*/ 46 w 163"/>
                <a:gd name="T7" fmla="*/ 42 h 42"/>
                <a:gd name="T8" fmla="*/ 50 w 163"/>
                <a:gd name="T9" fmla="*/ 31 h 42"/>
                <a:gd name="T10" fmla="*/ 114 w 163"/>
                <a:gd name="T11" fmla="*/ 31 h 42"/>
                <a:gd name="T12" fmla="*/ 118 w 163"/>
                <a:gd name="T13" fmla="*/ 42 h 42"/>
                <a:gd name="T14" fmla="*/ 146 w 163"/>
                <a:gd name="T15" fmla="*/ 42 h 42"/>
                <a:gd name="T16" fmla="*/ 158 w 163"/>
                <a:gd name="T17" fmla="*/ 33 h 42"/>
                <a:gd name="T18" fmla="*/ 163 w 163"/>
                <a:gd name="T19" fmla="*/ 0 h 42"/>
                <a:gd name="T20" fmla="*/ 0 w 163"/>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42">
                  <a:moveTo>
                    <a:pt x="0" y="0"/>
                  </a:moveTo>
                  <a:cubicBezTo>
                    <a:pt x="5" y="33"/>
                    <a:pt x="5" y="33"/>
                    <a:pt x="5" y="33"/>
                  </a:cubicBezTo>
                  <a:cubicBezTo>
                    <a:pt x="7" y="38"/>
                    <a:pt x="12" y="42"/>
                    <a:pt x="18" y="42"/>
                  </a:cubicBezTo>
                  <a:cubicBezTo>
                    <a:pt x="46" y="42"/>
                    <a:pt x="46" y="42"/>
                    <a:pt x="46" y="42"/>
                  </a:cubicBezTo>
                  <a:cubicBezTo>
                    <a:pt x="50" y="31"/>
                    <a:pt x="50" y="31"/>
                    <a:pt x="50" y="31"/>
                  </a:cubicBezTo>
                  <a:cubicBezTo>
                    <a:pt x="114" y="31"/>
                    <a:pt x="114" y="31"/>
                    <a:pt x="114" y="31"/>
                  </a:cubicBezTo>
                  <a:cubicBezTo>
                    <a:pt x="118" y="42"/>
                    <a:pt x="118" y="42"/>
                    <a:pt x="118" y="42"/>
                  </a:cubicBezTo>
                  <a:cubicBezTo>
                    <a:pt x="146" y="42"/>
                    <a:pt x="146" y="42"/>
                    <a:pt x="146" y="42"/>
                  </a:cubicBezTo>
                  <a:cubicBezTo>
                    <a:pt x="152" y="42"/>
                    <a:pt x="157" y="38"/>
                    <a:pt x="158" y="33"/>
                  </a:cubicBezTo>
                  <a:cubicBezTo>
                    <a:pt x="163" y="0"/>
                    <a:pt x="163" y="0"/>
                    <a:pt x="163" y="0"/>
                  </a:cubicBezTo>
                  <a:lnTo>
                    <a:pt x="0" y="0"/>
                  </a:ln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 name="Freeform 14">
              <a:extLst>
                <a:ext uri="{FF2B5EF4-FFF2-40B4-BE49-F238E27FC236}">
                  <a16:creationId xmlns:a16="http://schemas.microsoft.com/office/drawing/2014/main" id="{51374152-1A98-411B-A986-456ABCA2BE29}"/>
                </a:ext>
              </a:extLst>
            </p:cNvPr>
            <p:cNvSpPr>
              <a:spLocks/>
            </p:cNvSpPr>
            <p:nvPr userDrawn="1"/>
          </p:nvSpPr>
          <p:spPr bwMode="auto">
            <a:xfrm>
              <a:off x="4343400" y="4111625"/>
              <a:ext cx="496888" cy="473075"/>
            </a:xfrm>
            <a:custGeom>
              <a:avLst/>
              <a:gdLst>
                <a:gd name="T0" fmla="*/ 99 w 157"/>
                <a:gd name="T1" fmla="*/ 149 h 149"/>
                <a:gd name="T2" fmla="*/ 83 w 157"/>
                <a:gd name="T3" fmla="*/ 149 h 149"/>
                <a:gd name="T4" fmla="*/ 83 w 157"/>
                <a:gd name="T5" fmla="*/ 130 h 149"/>
                <a:gd name="T6" fmla="*/ 77 w 157"/>
                <a:gd name="T7" fmla="*/ 124 h 149"/>
                <a:gd name="T8" fmla="*/ 30 w 157"/>
                <a:gd name="T9" fmla="*/ 124 h 149"/>
                <a:gd name="T10" fmla="*/ 0 w 157"/>
                <a:gd name="T11" fmla="*/ 94 h 149"/>
                <a:gd name="T12" fmla="*/ 30 w 157"/>
                <a:gd name="T13" fmla="*/ 64 h 149"/>
                <a:gd name="T14" fmla="*/ 127 w 157"/>
                <a:gd name="T15" fmla="*/ 64 h 149"/>
                <a:gd name="T16" fmla="*/ 141 w 157"/>
                <a:gd name="T17" fmla="*/ 50 h 149"/>
                <a:gd name="T18" fmla="*/ 127 w 157"/>
                <a:gd name="T19" fmla="*/ 36 h 149"/>
                <a:gd name="T20" fmla="*/ 110 w 157"/>
                <a:gd name="T21" fmla="*/ 36 h 149"/>
                <a:gd name="T22" fmla="*/ 74 w 157"/>
                <a:gd name="T23" fmla="*/ 0 h 149"/>
                <a:gd name="T24" fmla="*/ 90 w 157"/>
                <a:gd name="T25" fmla="*/ 0 h 149"/>
                <a:gd name="T26" fmla="*/ 110 w 157"/>
                <a:gd name="T27" fmla="*/ 20 h 149"/>
                <a:gd name="T28" fmla="*/ 127 w 157"/>
                <a:gd name="T29" fmla="*/ 20 h 149"/>
                <a:gd name="T30" fmla="*/ 157 w 157"/>
                <a:gd name="T31" fmla="*/ 50 h 149"/>
                <a:gd name="T32" fmla="*/ 127 w 157"/>
                <a:gd name="T33" fmla="*/ 80 h 149"/>
                <a:gd name="T34" fmla="*/ 30 w 157"/>
                <a:gd name="T35" fmla="*/ 80 h 149"/>
                <a:gd name="T36" fmla="*/ 16 w 157"/>
                <a:gd name="T37" fmla="*/ 94 h 149"/>
                <a:gd name="T38" fmla="*/ 30 w 157"/>
                <a:gd name="T39" fmla="*/ 108 h 149"/>
                <a:gd name="T40" fmla="*/ 77 w 157"/>
                <a:gd name="T41" fmla="*/ 108 h 149"/>
                <a:gd name="T42" fmla="*/ 99 w 157"/>
                <a:gd name="T43" fmla="*/ 130 h 149"/>
                <a:gd name="T44" fmla="*/ 99 w 157"/>
                <a:gd name="T4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49">
                  <a:moveTo>
                    <a:pt x="99" y="149"/>
                  </a:moveTo>
                  <a:cubicBezTo>
                    <a:pt x="83" y="149"/>
                    <a:pt x="83" y="149"/>
                    <a:pt x="83" y="149"/>
                  </a:cubicBezTo>
                  <a:cubicBezTo>
                    <a:pt x="83" y="130"/>
                    <a:pt x="83" y="130"/>
                    <a:pt x="83" y="130"/>
                  </a:cubicBezTo>
                  <a:cubicBezTo>
                    <a:pt x="83" y="127"/>
                    <a:pt x="80" y="124"/>
                    <a:pt x="77" y="124"/>
                  </a:cubicBezTo>
                  <a:cubicBezTo>
                    <a:pt x="30" y="124"/>
                    <a:pt x="30" y="124"/>
                    <a:pt x="30" y="124"/>
                  </a:cubicBezTo>
                  <a:cubicBezTo>
                    <a:pt x="13" y="124"/>
                    <a:pt x="0" y="111"/>
                    <a:pt x="0" y="94"/>
                  </a:cubicBezTo>
                  <a:cubicBezTo>
                    <a:pt x="0" y="77"/>
                    <a:pt x="13" y="64"/>
                    <a:pt x="30" y="64"/>
                  </a:cubicBezTo>
                  <a:cubicBezTo>
                    <a:pt x="127" y="64"/>
                    <a:pt x="127" y="64"/>
                    <a:pt x="127" y="64"/>
                  </a:cubicBezTo>
                  <a:cubicBezTo>
                    <a:pt x="134" y="64"/>
                    <a:pt x="141" y="58"/>
                    <a:pt x="141" y="50"/>
                  </a:cubicBezTo>
                  <a:cubicBezTo>
                    <a:pt x="141" y="42"/>
                    <a:pt x="134" y="36"/>
                    <a:pt x="127" y="36"/>
                  </a:cubicBezTo>
                  <a:cubicBezTo>
                    <a:pt x="110" y="36"/>
                    <a:pt x="110" y="36"/>
                    <a:pt x="110" y="36"/>
                  </a:cubicBezTo>
                  <a:cubicBezTo>
                    <a:pt x="90" y="36"/>
                    <a:pt x="74" y="20"/>
                    <a:pt x="74" y="0"/>
                  </a:cubicBezTo>
                  <a:cubicBezTo>
                    <a:pt x="90" y="0"/>
                    <a:pt x="90" y="0"/>
                    <a:pt x="90" y="0"/>
                  </a:cubicBezTo>
                  <a:cubicBezTo>
                    <a:pt x="90" y="11"/>
                    <a:pt x="99" y="20"/>
                    <a:pt x="110" y="20"/>
                  </a:cubicBezTo>
                  <a:cubicBezTo>
                    <a:pt x="127" y="20"/>
                    <a:pt x="127" y="20"/>
                    <a:pt x="127" y="20"/>
                  </a:cubicBezTo>
                  <a:cubicBezTo>
                    <a:pt x="143" y="20"/>
                    <a:pt x="157" y="33"/>
                    <a:pt x="157" y="50"/>
                  </a:cubicBezTo>
                  <a:cubicBezTo>
                    <a:pt x="157" y="66"/>
                    <a:pt x="143" y="80"/>
                    <a:pt x="127" y="80"/>
                  </a:cubicBezTo>
                  <a:cubicBezTo>
                    <a:pt x="30" y="80"/>
                    <a:pt x="30" y="80"/>
                    <a:pt x="30" y="80"/>
                  </a:cubicBezTo>
                  <a:cubicBezTo>
                    <a:pt x="22" y="80"/>
                    <a:pt x="16" y="86"/>
                    <a:pt x="16" y="94"/>
                  </a:cubicBezTo>
                  <a:cubicBezTo>
                    <a:pt x="16" y="102"/>
                    <a:pt x="22" y="108"/>
                    <a:pt x="30" y="108"/>
                  </a:cubicBezTo>
                  <a:cubicBezTo>
                    <a:pt x="77" y="108"/>
                    <a:pt x="77" y="108"/>
                    <a:pt x="77" y="108"/>
                  </a:cubicBezTo>
                  <a:cubicBezTo>
                    <a:pt x="89" y="108"/>
                    <a:pt x="99" y="118"/>
                    <a:pt x="99" y="130"/>
                  </a:cubicBezTo>
                  <a:lnTo>
                    <a:pt x="99" y="149"/>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Freeform 15">
              <a:extLst>
                <a:ext uri="{FF2B5EF4-FFF2-40B4-BE49-F238E27FC236}">
                  <a16:creationId xmlns:a16="http://schemas.microsoft.com/office/drawing/2014/main" id="{19B55A3E-CF2D-4075-B74C-C0375CBAC2C8}"/>
                </a:ext>
              </a:extLst>
            </p:cNvPr>
            <p:cNvSpPr>
              <a:spLocks/>
            </p:cNvSpPr>
            <p:nvPr userDrawn="1"/>
          </p:nvSpPr>
          <p:spPr bwMode="auto">
            <a:xfrm>
              <a:off x="4327525" y="4683125"/>
              <a:ext cx="608013" cy="66675"/>
            </a:xfrm>
            <a:custGeom>
              <a:avLst/>
              <a:gdLst>
                <a:gd name="T0" fmla="*/ 183 w 192"/>
                <a:gd name="T1" fmla="*/ 21 h 21"/>
                <a:gd name="T2" fmla="*/ 8 w 192"/>
                <a:gd name="T3" fmla="*/ 21 h 21"/>
                <a:gd name="T4" fmla="*/ 0 w 192"/>
                <a:gd name="T5" fmla="*/ 13 h 21"/>
                <a:gd name="T6" fmla="*/ 0 w 192"/>
                <a:gd name="T7" fmla="*/ 9 h 21"/>
                <a:gd name="T8" fmla="*/ 8 w 192"/>
                <a:gd name="T9" fmla="*/ 0 h 21"/>
                <a:gd name="T10" fmla="*/ 183 w 192"/>
                <a:gd name="T11" fmla="*/ 0 h 21"/>
                <a:gd name="T12" fmla="*/ 192 w 192"/>
                <a:gd name="T13" fmla="*/ 9 h 21"/>
                <a:gd name="T14" fmla="*/ 192 w 192"/>
                <a:gd name="T15" fmla="*/ 13 h 21"/>
                <a:gd name="T16" fmla="*/ 183 w 192"/>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21">
                  <a:moveTo>
                    <a:pt x="183" y="21"/>
                  </a:moveTo>
                  <a:cubicBezTo>
                    <a:pt x="8" y="21"/>
                    <a:pt x="8" y="21"/>
                    <a:pt x="8" y="21"/>
                  </a:cubicBezTo>
                  <a:cubicBezTo>
                    <a:pt x="4" y="21"/>
                    <a:pt x="0" y="17"/>
                    <a:pt x="0" y="13"/>
                  </a:cubicBezTo>
                  <a:cubicBezTo>
                    <a:pt x="0" y="9"/>
                    <a:pt x="0" y="9"/>
                    <a:pt x="0" y="9"/>
                  </a:cubicBezTo>
                  <a:cubicBezTo>
                    <a:pt x="0" y="4"/>
                    <a:pt x="4" y="0"/>
                    <a:pt x="8" y="0"/>
                  </a:cubicBezTo>
                  <a:cubicBezTo>
                    <a:pt x="183" y="0"/>
                    <a:pt x="183" y="0"/>
                    <a:pt x="183" y="0"/>
                  </a:cubicBezTo>
                  <a:cubicBezTo>
                    <a:pt x="188" y="0"/>
                    <a:pt x="192" y="4"/>
                    <a:pt x="192" y="9"/>
                  </a:cubicBezTo>
                  <a:cubicBezTo>
                    <a:pt x="192" y="13"/>
                    <a:pt x="192" y="13"/>
                    <a:pt x="192" y="13"/>
                  </a:cubicBezTo>
                  <a:cubicBezTo>
                    <a:pt x="192" y="17"/>
                    <a:pt x="188" y="21"/>
                    <a:pt x="183" y="21"/>
                  </a:cubicBez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 name="Freeform 16">
              <a:extLst>
                <a:ext uri="{FF2B5EF4-FFF2-40B4-BE49-F238E27FC236}">
                  <a16:creationId xmlns:a16="http://schemas.microsoft.com/office/drawing/2014/main" id="{84E93F80-71E3-40AE-8B95-5A812ED36882}"/>
                </a:ext>
              </a:extLst>
            </p:cNvPr>
            <p:cNvSpPr>
              <a:spLocks/>
            </p:cNvSpPr>
            <p:nvPr userDrawn="1"/>
          </p:nvSpPr>
          <p:spPr bwMode="auto">
            <a:xfrm>
              <a:off x="4416425" y="4584700"/>
              <a:ext cx="427038" cy="98425"/>
            </a:xfrm>
            <a:custGeom>
              <a:avLst/>
              <a:gdLst>
                <a:gd name="T0" fmla="*/ 135 w 135"/>
                <a:gd name="T1" fmla="*/ 31 h 31"/>
                <a:gd name="T2" fmla="*/ 68 w 135"/>
                <a:gd name="T3" fmla="*/ 0 h 31"/>
                <a:gd name="T4" fmla="*/ 0 w 135"/>
                <a:gd name="T5" fmla="*/ 31 h 31"/>
                <a:gd name="T6" fmla="*/ 135 w 135"/>
                <a:gd name="T7" fmla="*/ 31 h 31"/>
              </a:gdLst>
              <a:ahLst/>
              <a:cxnLst>
                <a:cxn ang="0">
                  <a:pos x="T0" y="T1"/>
                </a:cxn>
                <a:cxn ang="0">
                  <a:pos x="T2" y="T3"/>
                </a:cxn>
                <a:cxn ang="0">
                  <a:pos x="T4" y="T5"/>
                </a:cxn>
                <a:cxn ang="0">
                  <a:pos x="T6" y="T7"/>
                </a:cxn>
              </a:cxnLst>
              <a:rect l="0" t="0" r="r" b="b"/>
              <a:pathLst>
                <a:path w="135" h="31">
                  <a:moveTo>
                    <a:pt x="135" y="31"/>
                  </a:moveTo>
                  <a:cubicBezTo>
                    <a:pt x="119" y="12"/>
                    <a:pt x="95" y="0"/>
                    <a:pt x="68" y="0"/>
                  </a:cubicBezTo>
                  <a:cubicBezTo>
                    <a:pt x="41" y="0"/>
                    <a:pt x="17" y="12"/>
                    <a:pt x="0" y="31"/>
                  </a:cubicBezTo>
                  <a:lnTo>
                    <a:pt x="135" y="31"/>
                  </a:ln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 name="Freeform 17">
              <a:extLst>
                <a:ext uri="{FF2B5EF4-FFF2-40B4-BE49-F238E27FC236}">
                  <a16:creationId xmlns:a16="http://schemas.microsoft.com/office/drawing/2014/main" id="{DEA0C3D0-CD0A-491E-A95D-850275AD82FB}"/>
                </a:ext>
              </a:extLst>
            </p:cNvPr>
            <p:cNvSpPr>
              <a:spLocks/>
            </p:cNvSpPr>
            <p:nvPr userDrawn="1"/>
          </p:nvSpPr>
          <p:spPr bwMode="auto">
            <a:xfrm>
              <a:off x="4343400" y="4314825"/>
              <a:ext cx="401638" cy="269875"/>
            </a:xfrm>
            <a:custGeom>
              <a:avLst/>
              <a:gdLst>
                <a:gd name="T0" fmla="*/ 30 w 127"/>
                <a:gd name="T1" fmla="*/ 44 h 85"/>
                <a:gd name="T2" fmla="*/ 77 w 127"/>
                <a:gd name="T3" fmla="*/ 44 h 85"/>
                <a:gd name="T4" fmla="*/ 99 w 127"/>
                <a:gd name="T5" fmla="*/ 66 h 85"/>
                <a:gd name="T6" fmla="*/ 99 w 127"/>
                <a:gd name="T7" fmla="*/ 85 h 85"/>
                <a:gd name="T8" fmla="*/ 83 w 127"/>
                <a:gd name="T9" fmla="*/ 85 h 85"/>
                <a:gd name="T10" fmla="*/ 83 w 127"/>
                <a:gd name="T11" fmla="*/ 66 h 85"/>
                <a:gd name="T12" fmla="*/ 77 w 127"/>
                <a:gd name="T13" fmla="*/ 60 h 85"/>
                <a:gd name="T14" fmla="*/ 30 w 127"/>
                <a:gd name="T15" fmla="*/ 60 h 85"/>
                <a:gd name="T16" fmla="*/ 0 w 127"/>
                <a:gd name="T17" fmla="*/ 30 h 85"/>
                <a:gd name="T18" fmla="*/ 30 w 127"/>
                <a:gd name="T19" fmla="*/ 0 h 85"/>
                <a:gd name="T20" fmla="*/ 127 w 127"/>
                <a:gd name="T2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85">
                  <a:moveTo>
                    <a:pt x="30" y="44"/>
                  </a:moveTo>
                  <a:cubicBezTo>
                    <a:pt x="77" y="44"/>
                    <a:pt x="77" y="44"/>
                    <a:pt x="77" y="44"/>
                  </a:cubicBezTo>
                  <a:cubicBezTo>
                    <a:pt x="89" y="44"/>
                    <a:pt x="99" y="54"/>
                    <a:pt x="99" y="66"/>
                  </a:cubicBezTo>
                  <a:cubicBezTo>
                    <a:pt x="99" y="85"/>
                    <a:pt x="99" y="85"/>
                    <a:pt x="99" y="85"/>
                  </a:cubicBezTo>
                  <a:cubicBezTo>
                    <a:pt x="83" y="85"/>
                    <a:pt x="83" y="85"/>
                    <a:pt x="83" y="85"/>
                  </a:cubicBezTo>
                  <a:cubicBezTo>
                    <a:pt x="83" y="66"/>
                    <a:pt x="83" y="66"/>
                    <a:pt x="83" y="66"/>
                  </a:cubicBezTo>
                  <a:cubicBezTo>
                    <a:pt x="83" y="63"/>
                    <a:pt x="80" y="60"/>
                    <a:pt x="77" y="60"/>
                  </a:cubicBezTo>
                  <a:cubicBezTo>
                    <a:pt x="30" y="60"/>
                    <a:pt x="30" y="60"/>
                    <a:pt x="30" y="60"/>
                  </a:cubicBezTo>
                  <a:cubicBezTo>
                    <a:pt x="13" y="60"/>
                    <a:pt x="0" y="47"/>
                    <a:pt x="0" y="30"/>
                  </a:cubicBezTo>
                  <a:cubicBezTo>
                    <a:pt x="0" y="13"/>
                    <a:pt x="13" y="0"/>
                    <a:pt x="30" y="0"/>
                  </a:cubicBezTo>
                  <a:cubicBezTo>
                    <a:pt x="127" y="0"/>
                    <a:pt x="127" y="0"/>
                    <a:pt x="127"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 name="Freeform 18">
              <a:extLst>
                <a:ext uri="{FF2B5EF4-FFF2-40B4-BE49-F238E27FC236}">
                  <a16:creationId xmlns:a16="http://schemas.microsoft.com/office/drawing/2014/main" id="{CC7E4532-C72B-4EC9-9352-14B781564F15}"/>
                </a:ext>
              </a:extLst>
            </p:cNvPr>
            <p:cNvSpPr>
              <a:spLocks/>
            </p:cNvSpPr>
            <p:nvPr userDrawn="1"/>
          </p:nvSpPr>
          <p:spPr bwMode="auto">
            <a:xfrm>
              <a:off x="4438650" y="4111625"/>
              <a:ext cx="401638" cy="254000"/>
            </a:xfrm>
            <a:custGeom>
              <a:avLst/>
              <a:gdLst>
                <a:gd name="T0" fmla="*/ 97 w 127"/>
                <a:gd name="T1" fmla="*/ 36 h 80"/>
                <a:gd name="T2" fmla="*/ 80 w 127"/>
                <a:gd name="T3" fmla="*/ 36 h 80"/>
                <a:gd name="T4" fmla="*/ 44 w 127"/>
                <a:gd name="T5" fmla="*/ 0 h 80"/>
                <a:gd name="T6" fmla="*/ 60 w 127"/>
                <a:gd name="T7" fmla="*/ 0 h 80"/>
                <a:gd name="T8" fmla="*/ 80 w 127"/>
                <a:gd name="T9" fmla="*/ 20 h 80"/>
                <a:gd name="T10" fmla="*/ 97 w 127"/>
                <a:gd name="T11" fmla="*/ 20 h 80"/>
                <a:gd name="T12" fmla="*/ 127 w 127"/>
                <a:gd name="T13" fmla="*/ 50 h 80"/>
                <a:gd name="T14" fmla="*/ 97 w 127"/>
                <a:gd name="T15" fmla="*/ 80 h 80"/>
                <a:gd name="T16" fmla="*/ 0 w 127"/>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80">
                  <a:moveTo>
                    <a:pt x="97" y="36"/>
                  </a:moveTo>
                  <a:cubicBezTo>
                    <a:pt x="80" y="36"/>
                    <a:pt x="80" y="36"/>
                    <a:pt x="80" y="36"/>
                  </a:cubicBezTo>
                  <a:cubicBezTo>
                    <a:pt x="60" y="36"/>
                    <a:pt x="44" y="20"/>
                    <a:pt x="44" y="0"/>
                  </a:cubicBezTo>
                  <a:cubicBezTo>
                    <a:pt x="60" y="0"/>
                    <a:pt x="60" y="0"/>
                    <a:pt x="60" y="0"/>
                  </a:cubicBezTo>
                  <a:cubicBezTo>
                    <a:pt x="60" y="11"/>
                    <a:pt x="69" y="20"/>
                    <a:pt x="80" y="20"/>
                  </a:cubicBezTo>
                  <a:cubicBezTo>
                    <a:pt x="97" y="20"/>
                    <a:pt x="97" y="20"/>
                    <a:pt x="97" y="20"/>
                  </a:cubicBezTo>
                  <a:cubicBezTo>
                    <a:pt x="113" y="20"/>
                    <a:pt x="127" y="33"/>
                    <a:pt x="127" y="50"/>
                  </a:cubicBezTo>
                  <a:cubicBezTo>
                    <a:pt x="127" y="66"/>
                    <a:pt x="113" y="80"/>
                    <a:pt x="97" y="80"/>
                  </a:cubicBezTo>
                  <a:cubicBezTo>
                    <a:pt x="0" y="80"/>
                    <a:pt x="0" y="80"/>
                    <a:pt x="0" y="8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 name="Freeform 19">
              <a:extLst>
                <a:ext uri="{FF2B5EF4-FFF2-40B4-BE49-F238E27FC236}">
                  <a16:creationId xmlns:a16="http://schemas.microsoft.com/office/drawing/2014/main" id="{A9FA1F5C-06DF-4399-B9CA-5B24E8D8F3A1}"/>
                </a:ext>
              </a:extLst>
            </p:cNvPr>
            <p:cNvSpPr>
              <a:spLocks/>
            </p:cNvSpPr>
            <p:nvPr userDrawn="1"/>
          </p:nvSpPr>
          <p:spPr bwMode="auto">
            <a:xfrm>
              <a:off x="4448175" y="3975100"/>
              <a:ext cx="287338" cy="161925"/>
            </a:xfrm>
            <a:custGeom>
              <a:avLst/>
              <a:gdLst>
                <a:gd name="T0" fmla="*/ 73 w 91"/>
                <a:gd name="T1" fmla="*/ 14 h 51"/>
                <a:gd name="T2" fmla="*/ 65 w 91"/>
                <a:gd name="T3" fmla="*/ 16 h 51"/>
                <a:gd name="T4" fmla="*/ 45 w 91"/>
                <a:gd name="T5" fmla="*/ 0 h 51"/>
                <a:gd name="T6" fmla="*/ 26 w 91"/>
                <a:gd name="T7" fmla="*/ 16 h 51"/>
                <a:gd name="T8" fmla="*/ 18 w 91"/>
                <a:gd name="T9" fmla="*/ 14 h 51"/>
                <a:gd name="T10" fmla="*/ 0 w 91"/>
                <a:gd name="T11" fmla="*/ 33 h 51"/>
                <a:gd name="T12" fmla="*/ 18 w 91"/>
                <a:gd name="T13" fmla="*/ 51 h 51"/>
                <a:gd name="T14" fmla="*/ 19 w 91"/>
                <a:gd name="T15" fmla="*/ 51 h 51"/>
                <a:gd name="T16" fmla="*/ 19 w 91"/>
                <a:gd name="T17" fmla="*/ 51 h 51"/>
                <a:gd name="T18" fmla="*/ 73 w 91"/>
                <a:gd name="T19" fmla="*/ 51 h 51"/>
                <a:gd name="T20" fmla="*/ 91 w 91"/>
                <a:gd name="T21" fmla="*/ 33 h 51"/>
                <a:gd name="T22" fmla="*/ 73 w 91"/>
                <a:gd name="T23"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1">
                  <a:moveTo>
                    <a:pt x="73" y="14"/>
                  </a:moveTo>
                  <a:cubicBezTo>
                    <a:pt x="70" y="14"/>
                    <a:pt x="67" y="15"/>
                    <a:pt x="65" y="16"/>
                  </a:cubicBezTo>
                  <a:cubicBezTo>
                    <a:pt x="64" y="7"/>
                    <a:pt x="55" y="0"/>
                    <a:pt x="45" y="0"/>
                  </a:cubicBezTo>
                  <a:cubicBezTo>
                    <a:pt x="36" y="0"/>
                    <a:pt x="27" y="7"/>
                    <a:pt x="26" y="16"/>
                  </a:cubicBezTo>
                  <a:cubicBezTo>
                    <a:pt x="24" y="15"/>
                    <a:pt x="21" y="14"/>
                    <a:pt x="18" y="14"/>
                  </a:cubicBezTo>
                  <a:cubicBezTo>
                    <a:pt x="8" y="14"/>
                    <a:pt x="0" y="23"/>
                    <a:pt x="0" y="33"/>
                  </a:cubicBezTo>
                  <a:cubicBezTo>
                    <a:pt x="0" y="43"/>
                    <a:pt x="8" y="51"/>
                    <a:pt x="18" y="51"/>
                  </a:cubicBezTo>
                  <a:cubicBezTo>
                    <a:pt x="19" y="51"/>
                    <a:pt x="19" y="51"/>
                    <a:pt x="19" y="51"/>
                  </a:cubicBezTo>
                  <a:cubicBezTo>
                    <a:pt x="19" y="51"/>
                    <a:pt x="19" y="51"/>
                    <a:pt x="19" y="51"/>
                  </a:cubicBezTo>
                  <a:cubicBezTo>
                    <a:pt x="73" y="51"/>
                    <a:pt x="73" y="51"/>
                    <a:pt x="73" y="51"/>
                  </a:cubicBezTo>
                  <a:cubicBezTo>
                    <a:pt x="83" y="51"/>
                    <a:pt x="91" y="43"/>
                    <a:pt x="91" y="33"/>
                  </a:cubicBezTo>
                  <a:cubicBezTo>
                    <a:pt x="91" y="23"/>
                    <a:pt x="83" y="14"/>
                    <a:pt x="73" y="14"/>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 name="Freeform 20">
              <a:extLst>
                <a:ext uri="{FF2B5EF4-FFF2-40B4-BE49-F238E27FC236}">
                  <a16:creationId xmlns:a16="http://schemas.microsoft.com/office/drawing/2014/main" id="{1E82726F-E6FF-429F-95C2-4C43EC5612E8}"/>
                </a:ext>
              </a:extLst>
            </p:cNvPr>
            <p:cNvSpPr>
              <a:spLocks/>
            </p:cNvSpPr>
            <p:nvPr userDrawn="1"/>
          </p:nvSpPr>
          <p:spPr bwMode="auto">
            <a:xfrm>
              <a:off x="4630738" y="4397375"/>
              <a:ext cx="273050" cy="155575"/>
            </a:xfrm>
            <a:custGeom>
              <a:avLst/>
              <a:gdLst>
                <a:gd name="T0" fmla="*/ 69 w 86"/>
                <a:gd name="T1" fmla="*/ 14 h 49"/>
                <a:gd name="T2" fmla="*/ 62 w 86"/>
                <a:gd name="T3" fmla="*/ 16 h 49"/>
                <a:gd name="T4" fmla="*/ 43 w 86"/>
                <a:gd name="T5" fmla="*/ 0 h 49"/>
                <a:gd name="T6" fmla="*/ 25 w 86"/>
                <a:gd name="T7" fmla="*/ 16 h 49"/>
                <a:gd name="T8" fmla="*/ 18 w 86"/>
                <a:gd name="T9" fmla="*/ 14 h 49"/>
                <a:gd name="T10" fmla="*/ 0 w 86"/>
                <a:gd name="T11" fmla="*/ 32 h 49"/>
                <a:gd name="T12" fmla="*/ 18 w 86"/>
                <a:gd name="T13" fmla="*/ 49 h 49"/>
                <a:gd name="T14" fmla="*/ 18 w 86"/>
                <a:gd name="T15" fmla="*/ 49 h 49"/>
                <a:gd name="T16" fmla="*/ 18 w 86"/>
                <a:gd name="T17" fmla="*/ 49 h 49"/>
                <a:gd name="T18" fmla="*/ 69 w 86"/>
                <a:gd name="T19" fmla="*/ 49 h 49"/>
                <a:gd name="T20" fmla="*/ 86 w 86"/>
                <a:gd name="T21" fmla="*/ 32 h 49"/>
                <a:gd name="T22" fmla="*/ 69 w 86"/>
                <a:gd name="T23" fmla="*/ 1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49">
                  <a:moveTo>
                    <a:pt x="69" y="14"/>
                  </a:moveTo>
                  <a:cubicBezTo>
                    <a:pt x="66" y="14"/>
                    <a:pt x="64" y="15"/>
                    <a:pt x="62" y="16"/>
                  </a:cubicBezTo>
                  <a:cubicBezTo>
                    <a:pt x="60" y="7"/>
                    <a:pt x="53" y="0"/>
                    <a:pt x="43" y="0"/>
                  </a:cubicBezTo>
                  <a:cubicBezTo>
                    <a:pt x="34" y="0"/>
                    <a:pt x="26" y="7"/>
                    <a:pt x="25" y="16"/>
                  </a:cubicBezTo>
                  <a:cubicBezTo>
                    <a:pt x="22" y="15"/>
                    <a:pt x="20" y="14"/>
                    <a:pt x="18" y="14"/>
                  </a:cubicBezTo>
                  <a:cubicBezTo>
                    <a:pt x="8" y="14"/>
                    <a:pt x="0" y="22"/>
                    <a:pt x="0" y="32"/>
                  </a:cubicBezTo>
                  <a:cubicBezTo>
                    <a:pt x="0" y="41"/>
                    <a:pt x="8" y="49"/>
                    <a:pt x="18" y="49"/>
                  </a:cubicBezTo>
                  <a:cubicBezTo>
                    <a:pt x="18" y="49"/>
                    <a:pt x="18" y="49"/>
                    <a:pt x="18" y="49"/>
                  </a:cubicBezTo>
                  <a:cubicBezTo>
                    <a:pt x="18" y="49"/>
                    <a:pt x="18" y="49"/>
                    <a:pt x="18" y="49"/>
                  </a:cubicBezTo>
                  <a:cubicBezTo>
                    <a:pt x="69" y="49"/>
                    <a:pt x="69" y="49"/>
                    <a:pt x="69" y="49"/>
                  </a:cubicBezTo>
                  <a:cubicBezTo>
                    <a:pt x="79" y="49"/>
                    <a:pt x="86" y="41"/>
                    <a:pt x="86" y="32"/>
                  </a:cubicBezTo>
                  <a:cubicBezTo>
                    <a:pt x="86" y="22"/>
                    <a:pt x="79" y="14"/>
                    <a:pt x="69" y="14"/>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 name="Freeform 21">
              <a:extLst>
                <a:ext uri="{FF2B5EF4-FFF2-40B4-BE49-F238E27FC236}">
                  <a16:creationId xmlns:a16="http://schemas.microsoft.com/office/drawing/2014/main" id="{ADCC2105-807A-4A49-834F-E01D34BA3CA9}"/>
                </a:ext>
              </a:extLst>
            </p:cNvPr>
            <p:cNvSpPr>
              <a:spLocks/>
            </p:cNvSpPr>
            <p:nvPr userDrawn="1"/>
          </p:nvSpPr>
          <p:spPr bwMode="auto">
            <a:xfrm>
              <a:off x="4229100" y="4232275"/>
              <a:ext cx="288925" cy="165100"/>
            </a:xfrm>
            <a:custGeom>
              <a:avLst/>
              <a:gdLst>
                <a:gd name="T0" fmla="*/ 72 w 91"/>
                <a:gd name="T1" fmla="*/ 15 h 52"/>
                <a:gd name="T2" fmla="*/ 65 w 91"/>
                <a:gd name="T3" fmla="*/ 17 h 52"/>
                <a:gd name="T4" fmla="*/ 45 w 91"/>
                <a:gd name="T5" fmla="*/ 0 h 52"/>
                <a:gd name="T6" fmla="*/ 25 w 91"/>
                <a:gd name="T7" fmla="*/ 17 h 52"/>
                <a:gd name="T8" fmla="*/ 18 w 91"/>
                <a:gd name="T9" fmla="*/ 15 h 52"/>
                <a:gd name="T10" fmla="*/ 0 w 91"/>
                <a:gd name="T11" fmla="*/ 34 h 52"/>
                <a:gd name="T12" fmla="*/ 18 w 91"/>
                <a:gd name="T13" fmla="*/ 52 h 52"/>
                <a:gd name="T14" fmla="*/ 19 w 91"/>
                <a:gd name="T15" fmla="*/ 52 h 52"/>
                <a:gd name="T16" fmla="*/ 19 w 91"/>
                <a:gd name="T17" fmla="*/ 52 h 52"/>
                <a:gd name="T18" fmla="*/ 72 w 91"/>
                <a:gd name="T19" fmla="*/ 52 h 52"/>
                <a:gd name="T20" fmla="*/ 91 w 91"/>
                <a:gd name="T21" fmla="*/ 34 h 52"/>
                <a:gd name="T22" fmla="*/ 72 w 91"/>
                <a:gd name="T23"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52">
                  <a:moveTo>
                    <a:pt x="72" y="15"/>
                  </a:moveTo>
                  <a:cubicBezTo>
                    <a:pt x="70" y="15"/>
                    <a:pt x="67" y="16"/>
                    <a:pt x="65" y="17"/>
                  </a:cubicBezTo>
                  <a:cubicBezTo>
                    <a:pt x="63" y="8"/>
                    <a:pt x="55" y="0"/>
                    <a:pt x="45" y="0"/>
                  </a:cubicBezTo>
                  <a:cubicBezTo>
                    <a:pt x="35" y="0"/>
                    <a:pt x="27" y="8"/>
                    <a:pt x="25" y="17"/>
                  </a:cubicBezTo>
                  <a:cubicBezTo>
                    <a:pt x="23" y="16"/>
                    <a:pt x="21" y="15"/>
                    <a:pt x="18" y="15"/>
                  </a:cubicBezTo>
                  <a:cubicBezTo>
                    <a:pt x="8" y="15"/>
                    <a:pt x="0" y="24"/>
                    <a:pt x="0" y="34"/>
                  </a:cubicBezTo>
                  <a:cubicBezTo>
                    <a:pt x="0" y="44"/>
                    <a:pt x="8" y="52"/>
                    <a:pt x="18" y="52"/>
                  </a:cubicBezTo>
                  <a:cubicBezTo>
                    <a:pt x="18" y="52"/>
                    <a:pt x="18" y="52"/>
                    <a:pt x="19" y="52"/>
                  </a:cubicBezTo>
                  <a:cubicBezTo>
                    <a:pt x="19" y="52"/>
                    <a:pt x="19" y="52"/>
                    <a:pt x="19" y="52"/>
                  </a:cubicBezTo>
                  <a:cubicBezTo>
                    <a:pt x="72" y="52"/>
                    <a:pt x="72" y="52"/>
                    <a:pt x="72" y="52"/>
                  </a:cubicBezTo>
                  <a:cubicBezTo>
                    <a:pt x="82" y="52"/>
                    <a:pt x="91" y="44"/>
                    <a:pt x="91" y="34"/>
                  </a:cubicBezTo>
                  <a:cubicBezTo>
                    <a:pt x="91" y="24"/>
                    <a:pt x="82" y="15"/>
                    <a:pt x="72" y="15"/>
                  </a:cubicBezTo>
                  <a:close/>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 name="Freeform 22">
              <a:extLst>
                <a:ext uri="{FF2B5EF4-FFF2-40B4-BE49-F238E27FC236}">
                  <a16:creationId xmlns:a16="http://schemas.microsoft.com/office/drawing/2014/main" id="{66903B1D-2288-4822-A197-1740809D38DB}"/>
                </a:ext>
              </a:extLst>
            </p:cNvPr>
            <p:cNvSpPr>
              <a:spLocks noEditPoints="1"/>
            </p:cNvSpPr>
            <p:nvPr userDrawn="1"/>
          </p:nvSpPr>
          <p:spPr bwMode="auto">
            <a:xfrm>
              <a:off x="4229100" y="3975100"/>
              <a:ext cx="706438" cy="908050"/>
            </a:xfrm>
            <a:custGeom>
              <a:avLst/>
              <a:gdLst>
                <a:gd name="T0" fmla="*/ 127 w 223"/>
                <a:gd name="T1" fmla="*/ 244 h 286"/>
                <a:gd name="T2" fmla="*/ 39 w 223"/>
                <a:gd name="T3" fmla="*/ 244 h 286"/>
                <a:gd name="T4" fmla="*/ 31 w 223"/>
                <a:gd name="T5" fmla="*/ 236 h 286"/>
                <a:gd name="T6" fmla="*/ 31 w 223"/>
                <a:gd name="T7" fmla="*/ 232 h 286"/>
                <a:gd name="T8" fmla="*/ 39 w 223"/>
                <a:gd name="T9" fmla="*/ 223 h 286"/>
                <a:gd name="T10" fmla="*/ 214 w 223"/>
                <a:gd name="T11" fmla="*/ 223 h 286"/>
                <a:gd name="T12" fmla="*/ 223 w 223"/>
                <a:gd name="T13" fmla="*/ 232 h 286"/>
                <a:gd name="T14" fmla="*/ 223 w 223"/>
                <a:gd name="T15" fmla="*/ 236 h 286"/>
                <a:gd name="T16" fmla="*/ 214 w 223"/>
                <a:gd name="T17" fmla="*/ 244 h 286"/>
                <a:gd name="T18" fmla="*/ 191 w 223"/>
                <a:gd name="T19" fmla="*/ 244 h 286"/>
                <a:gd name="T20" fmla="*/ 45 w 223"/>
                <a:gd name="T21" fmla="*/ 244 h 286"/>
                <a:gd name="T22" fmla="*/ 50 w 223"/>
                <a:gd name="T23" fmla="*/ 277 h 286"/>
                <a:gd name="T24" fmla="*/ 63 w 223"/>
                <a:gd name="T25" fmla="*/ 286 h 286"/>
                <a:gd name="T26" fmla="*/ 91 w 223"/>
                <a:gd name="T27" fmla="*/ 286 h 286"/>
                <a:gd name="T28" fmla="*/ 95 w 223"/>
                <a:gd name="T29" fmla="*/ 275 h 286"/>
                <a:gd name="T30" fmla="*/ 159 w 223"/>
                <a:gd name="T31" fmla="*/ 275 h 286"/>
                <a:gd name="T32" fmla="*/ 163 w 223"/>
                <a:gd name="T33" fmla="*/ 286 h 286"/>
                <a:gd name="T34" fmla="*/ 191 w 223"/>
                <a:gd name="T35" fmla="*/ 286 h 286"/>
                <a:gd name="T36" fmla="*/ 203 w 223"/>
                <a:gd name="T37" fmla="*/ 277 h 286"/>
                <a:gd name="T38" fmla="*/ 208 w 223"/>
                <a:gd name="T39" fmla="*/ 244 h 286"/>
                <a:gd name="T40" fmla="*/ 194 w 223"/>
                <a:gd name="T41" fmla="*/ 223 h 286"/>
                <a:gd name="T42" fmla="*/ 127 w 223"/>
                <a:gd name="T43" fmla="*/ 192 h 286"/>
                <a:gd name="T44" fmla="*/ 59 w 223"/>
                <a:gd name="T45" fmla="*/ 223 h 286"/>
                <a:gd name="T46" fmla="*/ 194 w 223"/>
                <a:gd name="T47" fmla="*/ 223 h 286"/>
                <a:gd name="T48" fmla="*/ 142 w 223"/>
                <a:gd name="T49" fmla="*/ 51 h 286"/>
                <a:gd name="T50" fmla="*/ 160 w 223"/>
                <a:gd name="T51" fmla="*/ 33 h 286"/>
                <a:gd name="T52" fmla="*/ 142 w 223"/>
                <a:gd name="T53" fmla="*/ 14 h 286"/>
                <a:gd name="T54" fmla="*/ 134 w 223"/>
                <a:gd name="T55" fmla="*/ 16 h 286"/>
                <a:gd name="T56" fmla="*/ 114 w 223"/>
                <a:gd name="T57" fmla="*/ 0 h 286"/>
                <a:gd name="T58" fmla="*/ 95 w 223"/>
                <a:gd name="T59" fmla="*/ 16 h 286"/>
                <a:gd name="T60" fmla="*/ 87 w 223"/>
                <a:gd name="T61" fmla="*/ 14 h 286"/>
                <a:gd name="T62" fmla="*/ 69 w 223"/>
                <a:gd name="T63" fmla="*/ 33 h 286"/>
                <a:gd name="T64" fmla="*/ 87 w 223"/>
                <a:gd name="T65" fmla="*/ 51 h 286"/>
                <a:gd name="T66" fmla="*/ 88 w 223"/>
                <a:gd name="T67" fmla="*/ 51 h 286"/>
                <a:gd name="T68" fmla="*/ 88 w 223"/>
                <a:gd name="T69" fmla="*/ 51 h 286"/>
                <a:gd name="T70" fmla="*/ 142 w 223"/>
                <a:gd name="T71" fmla="*/ 51 h 286"/>
                <a:gd name="T72" fmla="*/ 196 w 223"/>
                <a:gd name="T73" fmla="*/ 147 h 286"/>
                <a:gd name="T74" fmla="*/ 189 w 223"/>
                <a:gd name="T75" fmla="*/ 149 h 286"/>
                <a:gd name="T76" fmla="*/ 170 w 223"/>
                <a:gd name="T77" fmla="*/ 133 h 286"/>
                <a:gd name="T78" fmla="*/ 152 w 223"/>
                <a:gd name="T79" fmla="*/ 149 h 286"/>
                <a:gd name="T80" fmla="*/ 145 w 223"/>
                <a:gd name="T81" fmla="*/ 147 h 286"/>
                <a:gd name="T82" fmla="*/ 127 w 223"/>
                <a:gd name="T83" fmla="*/ 165 h 286"/>
                <a:gd name="T84" fmla="*/ 145 w 223"/>
                <a:gd name="T85" fmla="*/ 182 h 286"/>
                <a:gd name="T86" fmla="*/ 145 w 223"/>
                <a:gd name="T87" fmla="*/ 182 h 286"/>
                <a:gd name="T88" fmla="*/ 145 w 223"/>
                <a:gd name="T89" fmla="*/ 182 h 286"/>
                <a:gd name="T90" fmla="*/ 196 w 223"/>
                <a:gd name="T91" fmla="*/ 182 h 286"/>
                <a:gd name="T92" fmla="*/ 213 w 223"/>
                <a:gd name="T93" fmla="*/ 165 h 286"/>
                <a:gd name="T94" fmla="*/ 196 w 223"/>
                <a:gd name="T95" fmla="*/ 147 h 286"/>
                <a:gd name="T96" fmla="*/ 72 w 223"/>
                <a:gd name="T97" fmla="*/ 96 h 286"/>
                <a:gd name="T98" fmla="*/ 65 w 223"/>
                <a:gd name="T99" fmla="*/ 98 h 286"/>
                <a:gd name="T100" fmla="*/ 45 w 223"/>
                <a:gd name="T101" fmla="*/ 81 h 286"/>
                <a:gd name="T102" fmla="*/ 25 w 223"/>
                <a:gd name="T103" fmla="*/ 98 h 286"/>
                <a:gd name="T104" fmla="*/ 18 w 223"/>
                <a:gd name="T105" fmla="*/ 96 h 286"/>
                <a:gd name="T106" fmla="*/ 0 w 223"/>
                <a:gd name="T107" fmla="*/ 115 h 286"/>
                <a:gd name="T108" fmla="*/ 18 w 223"/>
                <a:gd name="T109" fmla="*/ 133 h 286"/>
                <a:gd name="T110" fmla="*/ 19 w 223"/>
                <a:gd name="T111" fmla="*/ 133 h 286"/>
                <a:gd name="T112" fmla="*/ 19 w 223"/>
                <a:gd name="T113" fmla="*/ 133 h 286"/>
                <a:gd name="T114" fmla="*/ 72 w 223"/>
                <a:gd name="T115" fmla="*/ 133 h 286"/>
                <a:gd name="T116" fmla="*/ 91 w 223"/>
                <a:gd name="T117" fmla="*/ 115 h 286"/>
                <a:gd name="T118" fmla="*/ 72 w 223"/>
                <a:gd name="T119" fmla="*/ 9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286">
                  <a:moveTo>
                    <a:pt x="127" y="244"/>
                  </a:moveTo>
                  <a:cubicBezTo>
                    <a:pt x="39" y="244"/>
                    <a:pt x="39" y="244"/>
                    <a:pt x="39" y="244"/>
                  </a:cubicBezTo>
                  <a:cubicBezTo>
                    <a:pt x="35" y="244"/>
                    <a:pt x="31" y="240"/>
                    <a:pt x="31" y="236"/>
                  </a:cubicBezTo>
                  <a:cubicBezTo>
                    <a:pt x="31" y="232"/>
                    <a:pt x="31" y="232"/>
                    <a:pt x="31" y="232"/>
                  </a:cubicBezTo>
                  <a:cubicBezTo>
                    <a:pt x="31" y="227"/>
                    <a:pt x="35" y="223"/>
                    <a:pt x="39" y="223"/>
                  </a:cubicBezTo>
                  <a:cubicBezTo>
                    <a:pt x="214" y="223"/>
                    <a:pt x="214" y="223"/>
                    <a:pt x="214" y="223"/>
                  </a:cubicBezTo>
                  <a:cubicBezTo>
                    <a:pt x="219" y="223"/>
                    <a:pt x="223" y="227"/>
                    <a:pt x="223" y="232"/>
                  </a:cubicBezTo>
                  <a:cubicBezTo>
                    <a:pt x="223" y="236"/>
                    <a:pt x="223" y="236"/>
                    <a:pt x="223" y="236"/>
                  </a:cubicBezTo>
                  <a:cubicBezTo>
                    <a:pt x="223" y="240"/>
                    <a:pt x="219" y="244"/>
                    <a:pt x="214" y="244"/>
                  </a:cubicBezTo>
                  <a:cubicBezTo>
                    <a:pt x="191" y="244"/>
                    <a:pt x="191" y="244"/>
                    <a:pt x="191" y="244"/>
                  </a:cubicBezTo>
                  <a:moveTo>
                    <a:pt x="45" y="244"/>
                  </a:moveTo>
                  <a:cubicBezTo>
                    <a:pt x="50" y="277"/>
                    <a:pt x="50" y="277"/>
                    <a:pt x="50" y="277"/>
                  </a:cubicBezTo>
                  <a:cubicBezTo>
                    <a:pt x="52" y="282"/>
                    <a:pt x="57" y="286"/>
                    <a:pt x="63" y="286"/>
                  </a:cubicBezTo>
                  <a:cubicBezTo>
                    <a:pt x="91" y="286"/>
                    <a:pt x="91" y="286"/>
                    <a:pt x="91" y="286"/>
                  </a:cubicBezTo>
                  <a:cubicBezTo>
                    <a:pt x="95" y="275"/>
                    <a:pt x="95" y="275"/>
                    <a:pt x="95" y="275"/>
                  </a:cubicBezTo>
                  <a:cubicBezTo>
                    <a:pt x="159" y="275"/>
                    <a:pt x="159" y="275"/>
                    <a:pt x="159" y="275"/>
                  </a:cubicBezTo>
                  <a:cubicBezTo>
                    <a:pt x="163" y="286"/>
                    <a:pt x="163" y="286"/>
                    <a:pt x="163" y="286"/>
                  </a:cubicBezTo>
                  <a:cubicBezTo>
                    <a:pt x="191" y="286"/>
                    <a:pt x="191" y="286"/>
                    <a:pt x="191" y="286"/>
                  </a:cubicBezTo>
                  <a:cubicBezTo>
                    <a:pt x="197" y="286"/>
                    <a:pt x="202" y="282"/>
                    <a:pt x="203" y="277"/>
                  </a:cubicBezTo>
                  <a:cubicBezTo>
                    <a:pt x="208" y="244"/>
                    <a:pt x="208" y="244"/>
                    <a:pt x="208" y="244"/>
                  </a:cubicBezTo>
                  <a:moveTo>
                    <a:pt x="194" y="223"/>
                  </a:moveTo>
                  <a:cubicBezTo>
                    <a:pt x="178" y="204"/>
                    <a:pt x="154" y="192"/>
                    <a:pt x="127" y="192"/>
                  </a:cubicBezTo>
                  <a:cubicBezTo>
                    <a:pt x="100" y="192"/>
                    <a:pt x="76" y="204"/>
                    <a:pt x="59" y="223"/>
                  </a:cubicBezTo>
                  <a:lnTo>
                    <a:pt x="194" y="223"/>
                  </a:lnTo>
                  <a:close/>
                  <a:moveTo>
                    <a:pt x="142" y="51"/>
                  </a:moveTo>
                  <a:cubicBezTo>
                    <a:pt x="152" y="51"/>
                    <a:pt x="160" y="43"/>
                    <a:pt x="160" y="33"/>
                  </a:cubicBezTo>
                  <a:cubicBezTo>
                    <a:pt x="160" y="23"/>
                    <a:pt x="152" y="14"/>
                    <a:pt x="142" y="14"/>
                  </a:cubicBezTo>
                  <a:cubicBezTo>
                    <a:pt x="139" y="14"/>
                    <a:pt x="136" y="15"/>
                    <a:pt x="134" y="16"/>
                  </a:cubicBezTo>
                  <a:cubicBezTo>
                    <a:pt x="133" y="7"/>
                    <a:pt x="124" y="0"/>
                    <a:pt x="114" y="0"/>
                  </a:cubicBezTo>
                  <a:cubicBezTo>
                    <a:pt x="105" y="0"/>
                    <a:pt x="96" y="7"/>
                    <a:pt x="95" y="16"/>
                  </a:cubicBezTo>
                  <a:cubicBezTo>
                    <a:pt x="93" y="15"/>
                    <a:pt x="90" y="14"/>
                    <a:pt x="87" y="14"/>
                  </a:cubicBezTo>
                  <a:cubicBezTo>
                    <a:pt x="77" y="14"/>
                    <a:pt x="69" y="23"/>
                    <a:pt x="69" y="33"/>
                  </a:cubicBezTo>
                  <a:cubicBezTo>
                    <a:pt x="69" y="43"/>
                    <a:pt x="77" y="51"/>
                    <a:pt x="87" y="51"/>
                  </a:cubicBezTo>
                  <a:cubicBezTo>
                    <a:pt x="88" y="51"/>
                    <a:pt x="88" y="51"/>
                    <a:pt x="88" y="51"/>
                  </a:cubicBezTo>
                  <a:cubicBezTo>
                    <a:pt x="88" y="51"/>
                    <a:pt x="88" y="51"/>
                    <a:pt x="88" y="51"/>
                  </a:cubicBezTo>
                  <a:lnTo>
                    <a:pt x="142" y="51"/>
                  </a:lnTo>
                  <a:close/>
                  <a:moveTo>
                    <a:pt x="196" y="147"/>
                  </a:moveTo>
                  <a:cubicBezTo>
                    <a:pt x="193" y="147"/>
                    <a:pt x="191" y="148"/>
                    <a:pt x="189" y="149"/>
                  </a:cubicBezTo>
                  <a:cubicBezTo>
                    <a:pt x="187" y="140"/>
                    <a:pt x="180" y="133"/>
                    <a:pt x="170" y="133"/>
                  </a:cubicBezTo>
                  <a:cubicBezTo>
                    <a:pt x="161" y="133"/>
                    <a:pt x="153" y="140"/>
                    <a:pt x="152" y="149"/>
                  </a:cubicBezTo>
                  <a:cubicBezTo>
                    <a:pt x="149" y="148"/>
                    <a:pt x="147" y="147"/>
                    <a:pt x="145" y="147"/>
                  </a:cubicBezTo>
                  <a:cubicBezTo>
                    <a:pt x="135" y="147"/>
                    <a:pt x="127" y="155"/>
                    <a:pt x="127" y="165"/>
                  </a:cubicBezTo>
                  <a:cubicBezTo>
                    <a:pt x="127" y="174"/>
                    <a:pt x="135" y="182"/>
                    <a:pt x="145" y="182"/>
                  </a:cubicBezTo>
                  <a:cubicBezTo>
                    <a:pt x="145" y="182"/>
                    <a:pt x="145" y="182"/>
                    <a:pt x="145" y="182"/>
                  </a:cubicBezTo>
                  <a:cubicBezTo>
                    <a:pt x="145" y="182"/>
                    <a:pt x="145" y="182"/>
                    <a:pt x="145" y="182"/>
                  </a:cubicBezTo>
                  <a:cubicBezTo>
                    <a:pt x="196" y="182"/>
                    <a:pt x="196" y="182"/>
                    <a:pt x="196" y="182"/>
                  </a:cubicBezTo>
                  <a:cubicBezTo>
                    <a:pt x="206" y="182"/>
                    <a:pt x="213" y="174"/>
                    <a:pt x="213" y="165"/>
                  </a:cubicBezTo>
                  <a:cubicBezTo>
                    <a:pt x="213" y="155"/>
                    <a:pt x="206" y="147"/>
                    <a:pt x="196" y="147"/>
                  </a:cubicBezTo>
                  <a:close/>
                  <a:moveTo>
                    <a:pt x="72" y="96"/>
                  </a:moveTo>
                  <a:cubicBezTo>
                    <a:pt x="70" y="96"/>
                    <a:pt x="67" y="97"/>
                    <a:pt x="65" y="98"/>
                  </a:cubicBezTo>
                  <a:cubicBezTo>
                    <a:pt x="63" y="89"/>
                    <a:pt x="55" y="81"/>
                    <a:pt x="45" y="81"/>
                  </a:cubicBezTo>
                  <a:cubicBezTo>
                    <a:pt x="35" y="81"/>
                    <a:pt x="27" y="89"/>
                    <a:pt x="25" y="98"/>
                  </a:cubicBezTo>
                  <a:cubicBezTo>
                    <a:pt x="23" y="97"/>
                    <a:pt x="21" y="96"/>
                    <a:pt x="18" y="96"/>
                  </a:cubicBezTo>
                  <a:cubicBezTo>
                    <a:pt x="8" y="96"/>
                    <a:pt x="0" y="105"/>
                    <a:pt x="0" y="115"/>
                  </a:cubicBezTo>
                  <a:cubicBezTo>
                    <a:pt x="0" y="125"/>
                    <a:pt x="8" y="133"/>
                    <a:pt x="18" y="133"/>
                  </a:cubicBezTo>
                  <a:cubicBezTo>
                    <a:pt x="18" y="133"/>
                    <a:pt x="18" y="133"/>
                    <a:pt x="19" y="133"/>
                  </a:cubicBezTo>
                  <a:cubicBezTo>
                    <a:pt x="19" y="133"/>
                    <a:pt x="19" y="133"/>
                    <a:pt x="19" y="133"/>
                  </a:cubicBezTo>
                  <a:cubicBezTo>
                    <a:pt x="72" y="133"/>
                    <a:pt x="72" y="133"/>
                    <a:pt x="72" y="133"/>
                  </a:cubicBezTo>
                  <a:cubicBezTo>
                    <a:pt x="82" y="133"/>
                    <a:pt x="91" y="125"/>
                    <a:pt x="91" y="115"/>
                  </a:cubicBezTo>
                  <a:cubicBezTo>
                    <a:pt x="91" y="105"/>
                    <a:pt x="82" y="96"/>
                    <a:pt x="72" y="96"/>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12" name="Group 111">
            <a:extLst>
              <a:ext uri="{FF2B5EF4-FFF2-40B4-BE49-F238E27FC236}">
                <a16:creationId xmlns:a16="http://schemas.microsoft.com/office/drawing/2014/main" id="{6FE13131-0B2F-49D7-8A18-A28C731672BE}"/>
              </a:ext>
            </a:extLst>
          </p:cNvPr>
          <p:cNvGrpSpPr/>
          <p:nvPr userDrawn="1"/>
        </p:nvGrpSpPr>
        <p:grpSpPr>
          <a:xfrm>
            <a:off x="9056401" y="4987747"/>
            <a:ext cx="607535" cy="502681"/>
            <a:chOff x="9056401" y="4987747"/>
            <a:chExt cx="607535" cy="502681"/>
          </a:xfrm>
        </p:grpSpPr>
        <p:sp>
          <p:nvSpPr>
            <p:cNvPr id="109" name="Freeform 37">
              <a:extLst>
                <a:ext uri="{FF2B5EF4-FFF2-40B4-BE49-F238E27FC236}">
                  <a16:creationId xmlns:a16="http://schemas.microsoft.com/office/drawing/2014/main" id="{3BD222B2-8343-4DF6-98D2-B20D3B1736CC}"/>
                </a:ext>
              </a:extLst>
            </p:cNvPr>
            <p:cNvSpPr>
              <a:spLocks/>
            </p:cNvSpPr>
            <p:nvPr userDrawn="1"/>
          </p:nvSpPr>
          <p:spPr bwMode="auto">
            <a:xfrm>
              <a:off x="9207514" y="5438001"/>
              <a:ext cx="453338" cy="52427"/>
            </a:xfrm>
            <a:custGeom>
              <a:avLst/>
              <a:gdLst>
                <a:gd name="T0" fmla="*/ 129 w 147"/>
                <a:gd name="T1" fmla="*/ 17 h 17"/>
                <a:gd name="T2" fmla="*/ 10 w 147"/>
                <a:gd name="T3" fmla="*/ 17 h 17"/>
                <a:gd name="T4" fmla="*/ 0 w 147"/>
                <a:gd name="T5" fmla="*/ 7 h 17"/>
                <a:gd name="T6" fmla="*/ 0 w 147"/>
                <a:gd name="T7" fmla="*/ 0 h 17"/>
                <a:gd name="T8" fmla="*/ 147 w 147"/>
                <a:gd name="T9" fmla="*/ 0 h 17"/>
                <a:gd name="T10" fmla="*/ 147 w 147"/>
                <a:gd name="T11" fmla="*/ 0 h 17"/>
                <a:gd name="T12" fmla="*/ 129 w 14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7" h="17">
                  <a:moveTo>
                    <a:pt x="129" y="17"/>
                  </a:moveTo>
                  <a:cubicBezTo>
                    <a:pt x="10" y="17"/>
                    <a:pt x="10" y="17"/>
                    <a:pt x="10" y="17"/>
                  </a:cubicBezTo>
                  <a:cubicBezTo>
                    <a:pt x="4" y="17"/>
                    <a:pt x="0" y="13"/>
                    <a:pt x="0" y="7"/>
                  </a:cubicBezTo>
                  <a:cubicBezTo>
                    <a:pt x="0" y="0"/>
                    <a:pt x="0" y="0"/>
                    <a:pt x="0" y="0"/>
                  </a:cubicBezTo>
                  <a:cubicBezTo>
                    <a:pt x="147" y="0"/>
                    <a:pt x="147" y="0"/>
                    <a:pt x="147" y="0"/>
                  </a:cubicBezTo>
                  <a:cubicBezTo>
                    <a:pt x="147" y="0"/>
                    <a:pt x="147" y="0"/>
                    <a:pt x="147" y="0"/>
                  </a:cubicBezTo>
                  <a:cubicBezTo>
                    <a:pt x="147" y="9"/>
                    <a:pt x="139" y="17"/>
                    <a:pt x="129" y="17"/>
                  </a:cubicBez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38">
              <a:extLst>
                <a:ext uri="{FF2B5EF4-FFF2-40B4-BE49-F238E27FC236}">
                  <a16:creationId xmlns:a16="http://schemas.microsoft.com/office/drawing/2014/main" id="{D89B2C13-A6D1-4A86-89D0-F37846DE8921}"/>
                </a:ext>
              </a:extLst>
            </p:cNvPr>
            <p:cNvSpPr>
              <a:spLocks/>
            </p:cNvSpPr>
            <p:nvPr userDrawn="1"/>
          </p:nvSpPr>
          <p:spPr bwMode="auto">
            <a:xfrm>
              <a:off x="9056401" y="4987747"/>
              <a:ext cx="175784" cy="456422"/>
            </a:xfrm>
            <a:custGeom>
              <a:avLst/>
              <a:gdLst>
                <a:gd name="T0" fmla="*/ 57 w 57"/>
                <a:gd name="T1" fmla="*/ 146 h 148"/>
                <a:gd name="T2" fmla="*/ 57 w 57"/>
                <a:gd name="T3" fmla="*/ 146 h 148"/>
                <a:gd name="T4" fmla="*/ 39 w 57"/>
                <a:gd name="T5" fmla="*/ 136 h 148"/>
                <a:gd name="T6" fmla="*/ 2 w 57"/>
                <a:gd name="T7" fmla="*/ 17 h 148"/>
                <a:gd name="T8" fmla="*/ 11 w 57"/>
                <a:gd name="T9" fmla="*/ 0 h 148"/>
                <a:gd name="T10" fmla="*/ 11 w 57"/>
                <a:gd name="T11" fmla="*/ 0 h 148"/>
                <a:gd name="T12" fmla="*/ 57 w 57"/>
                <a:gd name="T13" fmla="*/ 146 h 148"/>
              </a:gdLst>
              <a:ahLst/>
              <a:cxnLst>
                <a:cxn ang="0">
                  <a:pos x="T0" y="T1"/>
                </a:cxn>
                <a:cxn ang="0">
                  <a:pos x="T2" y="T3"/>
                </a:cxn>
                <a:cxn ang="0">
                  <a:pos x="T4" y="T5"/>
                </a:cxn>
                <a:cxn ang="0">
                  <a:pos x="T6" y="T7"/>
                </a:cxn>
                <a:cxn ang="0">
                  <a:pos x="T8" y="T9"/>
                </a:cxn>
                <a:cxn ang="0">
                  <a:pos x="T10" y="T11"/>
                </a:cxn>
                <a:cxn ang="0">
                  <a:pos x="T12" y="T13"/>
                </a:cxn>
              </a:cxnLst>
              <a:rect l="0" t="0" r="r" b="b"/>
              <a:pathLst>
                <a:path w="57" h="148">
                  <a:moveTo>
                    <a:pt x="57" y="146"/>
                  </a:moveTo>
                  <a:cubicBezTo>
                    <a:pt x="57" y="146"/>
                    <a:pt x="57" y="146"/>
                    <a:pt x="57" y="146"/>
                  </a:cubicBezTo>
                  <a:cubicBezTo>
                    <a:pt x="49" y="148"/>
                    <a:pt x="41" y="144"/>
                    <a:pt x="39" y="136"/>
                  </a:cubicBezTo>
                  <a:cubicBezTo>
                    <a:pt x="2" y="17"/>
                    <a:pt x="2" y="17"/>
                    <a:pt x="2" y="17"/>
                  </a:cubicBezTo>
                  <a:cubicBezTo>
                    <a:pt x="0" y="10"/>
                    <a:pt x="4" y="2"/>
                    <a:pt x="11" y="0"/>
                  </a:cubicBezTo>
                  <a:cubicBezTo>
                    <a:pt x="11" y="0"/>
                    <a:pt x="11" y="0"/>
                    <a:pt x="11" y="0"/>
                  </a:cubicBezTo>
                  <a:lnTo>
                    <a:pt x="57" y="146"/>
                  </a:lnTo>
                  <a:close/>
                </a:path>
              </a:pathLst>
            </a:custGeom>
            <a:solidFill>
              <a:srgbClr val="BE93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39">
              <a:extLst>
                <a:ext uri="{FF2B5EF4-FFF2-40B4-BE49-F238E27FC236}">
                  <a16:creationId xmlns:a16="http://schemas.microsoft.com/office/drawing/2014/main" id="{C111B105-788A-481C-BD09-B92353903ABB}"/>
                </a:ext>
              </a:extLst>
            </p:cNvPr>
            <p:cNvSpPr>
              <a:spLocks noEditPoints="1"/>
            </p:cNvSpPr>
            <p:nvPr userDrawn="1"/>
          </p:nvSpPr>
          <p:spPr bwMode="auto">
            <a:xfrm>
              <a:off x="9056401" y="4987747"/>
              <a:ext cx="607535" cy="502681"/>
            </a:xfrm>
            <a:custGeom>
              <a:avLst/>
              <a:gdLst>
                <a:gd name="T0" fmla="*/ 57 w 197"/>
                <a:gd name="T1" fmla="*/ 146 h 163"/>
                <a:gd name="T2" fmla="*/ 139 w 197"/>
                <a:gd name="T3" fmla="*/ 146 h 163"/>
                <a:gd name="T4" fmla="*/ 158 w 197"/>
                <a:gd name="T5" fmla="*/ 146 h 163"/>
                <a:gd name="T6" fmla="*/ 196 w 197"/>
                <a:gd name="T7" fmla="*/ 146 h 163"/>
                <a:gd name="T8" fmla="*/ 178 w 197"/>
                <a:gd name="T9" fmla="*/ 163 h 163"/>
                <a:gd name="T10" fmla="*/ 59 w 197"/>
                <a:gd name="T11" fmla="*/ 163 h 163"/>
                <a:gd name="T12" fmla="*/ 49 w 197"/>
                <a:gd name="T13" fmla="*/ 153 h 163"/>
                <a:gd name="T14" fmla="*/ 49 w 197"/>
                <a:gd name="T15" fmla="*/ 146 h 163"/>
                <a:gd name="T16" fmla="*/ 39 w 197"/>
                <a:gd name="T17" fmla="*/ 136 h 163"/>
                <a:gd name="T18" fmla="*/ 57 w 197"/>
                <a:gd name="T19" fmla="*/ 146 h 163"/>
                <a:gd name="T20" fmla="*/ 11 w 197"/>
                <a:gd name="T21" fmla="*/ 0 h 163"/>
                <a:gd name="T22" fmla="*/ 11 w 197"/>
                <a:gd name="T23" fmla="*/ 0 h 163"/>
                <a:gd name="T24" fmla="*/ 2 w 197"/>
                <a:gd name="T25" fmla="*/ 17 h 163"/>
                <a:gd name="T26" fmla="*/ 39 w 197"/>
                <a:gd name="T27" fmla="*/ 13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7" h="163">
                  <a:moveTo>
                    <a:pt x="57" y="146"/>
                  </a:moveTo>
                  <a:cubicBezTo>
                    <a:pt x="139" y="146"/>
                    <a:pt x="139" y="146"/>
                    <a:pt x="139" y="146"/>
                  </a:cubicBezTo>
                  <a:cubicBezTo>
                    <a:pt x="158" y="146"/>
                    <a:pt x="158" y="146"/>
                    <a:pt x="158" y="146"/>
                  </a:cubicBezTo>
                  <a:cubicBezTo>
                    <a:pt x="196" y="146"/>
                    <a:pt x="196" y="146"/>
                    <a:pt x="196" y="146"/>
                  </a:cubicBezTo>
                  <a:cubicBezTo>
                    <a:pt x="196" y="146"/>
                    <a:pt x="197" y="163"/>
                    <a:pt x="178" y="163"/>
                  </a:cubicBezTo>
                  <a:cubicBezTo>
                    <a:pt x="59" y="163"/>
                    <a:pt x="59" y="163"/>
                    <a:pt x="59" y="163"/>
                  </a:cubicBezTo>
                  <a:cubicBezTo>
                    <a:pt x="53" y="163"/>
                    <a:pt x="49" y="159"/>
                    <a:pt x="49" y="153"/>
                  </a:cubicBezTo>
                  <a:cubicBezTo>
                    <a:pt x="49" y="146"/>
                    <a:pt x="49" y="146"/>
                    <a:pt x="49" y="146"/>
                  </a:cubicBezTo>
                  <a:moveTo>
                    <a:pt x="39" y="136"/>
                  </a:moveTo>
                  <a:cubicBezTo>
                    <a:pt x="41" y="144"/>
                    <a:pt x="49" y="148"/>
                    <a:pt x="57" y="146"/>
                  </a:cubicBezTo>
                  <a:cubicBezTo>
                    <a:pt x="11" y="0"/>
                    <a:pt x="11" y="0"/>
                    <a:pt x="11" y="0"/>
                  </a:cubicBezTo>
                  <a:cubicBezTo>
                    <a:pt x="11" y="0"/>
                    <a:pt x="11" y="0"/>
                    <a:pt x="11" y="0"/>
                  </a:cubicBezTo>
                  <a:cubicBezTo>
                    <a:pt x="4" y="2"/>
                    <a:pt x="0" y="10"/>
                    <a:pt x="2" y="17"/>
                  </a:cubicBezTo>
                  <a:lnTo>
                    <a:pt x="39" y="136"/>
                  </a:ln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Tree>
    <p:custDataLst>
      <p:tags r:id="rId1"/>
    </p:custDataLst>
    <p:extLst>
      <p:ext uri="{BB962C8B-B14F-4D97-AF65-F5344CB8AC3E}">
        <p14:creationId xmlns:p14="http://schemas.microsoft.com/office/powerpoint/2010/main" val="1873492884"/>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1" presetClass="entr" presetSubtype="0" fill="hold" nodeType="withEffect">
                                      <p:stCondLst>
                                        <p:cond delay="600"/>
                                      </p:stCondLst>
                                      <p:childTnLst>
                                        <p:set>
                                          <p:cBhvr>
                                            <p:cTn id="53" dur="1" fill="hold">
                                              <p:stCondLst>
                                                <p:cond delay="0"/>
                                              </p:stCondLst>
                                            </p:cTn>
                                            <p:tgtEl>
                                              <p:spTgt spid="108"/>
                                            </p:tgtEl>
                                            <p:attrNameLst>
                                              <p:attrName>style.visibility</p:attrName>
                                            </p:attrNameLst>
                                          </p:cBhvr>
                                          <p:to>
                                            <p:strVal val="visible"/>
                                          </p:to>
                                        </p:set>
                                      </p:childTnLst>
                                    </p:cTn>
                                  </p:par>
                                  <p:par>
                                    <p:cTn id="54" presetID="8" presetClass="emph" presetSubtype="0" fill="hold" nodeType="withEffect">
                                      <p:stCondLst>
                                        <p:cond delay="590"/>
                                      </p:stCondLst>
                                      <p:childTnLst>
                                        <p:animRot by="-10800000">
                                          <p:cBhvr>
                                            <p:cTn id="55" dur="10" fill="hold"/>
                                            <p:tgtEl>
                                              <p:spTgt spid="108"/>
                                            </p:tgtEl>
                                            <p:attrNameLst>
                                              <p:attrName>r</p:attrName>
                                            </p:attrNameLst>
                                          </p:cBhvr>
                                        </p:animRot>
                                      </p:childTnLst>
                                    </p:cTn>
                                  </p:par>
                                  <p:par>
                                    <p:cTn id="56" presetID="8" presetClass="emph" presetSubtype="0" accel="52000" fill="hold" nodeType="withEffect" p14:presetBounceEnd="50000">
                                      <p:stCondLst>
                                        <p:cond delay="600"/>
                                      </p:stCondLst>
                                      <p:childTnLst>
                                        <p:animRot by="10800000" p14:bounceEnd="50000">
                                          <p:cBhvr>
                                            <p:cTn id="57" dur="1250" fill="hold"/>
                                            <p:tgtEl>
                                              <p:spTgt spid="108"/>
                                            </p:tgtEl>
                                            <p:attrNameLst>
                                              <p:attrName>r</p:attrName>
                                            </p:attrNameLst>
                                          </p:cBhvr>
                                        </p:animRot>
                                      </p:childTnLst>
                                    </p:cTn>
                                  </p:par>
                                  <p:par>
                                    <p:cTn id="58" presetID="64" presetClass="path" presetSubtype="0" accel="50000" decel="50000" fill="hold" nodeType="withEffect">
                                      <p:stCondLst>
                                        <p:cond delay="600"/>
                                      </p:stCondLst>
                                      <p:childTnLst>
                                        <p:animMotion origin="layout" path="M -2.70833E-6 0.36042 L -2.70833E-6 3.7037E-7 " pathEditMode="relative" rAng="0" ptsTypes="AA">
                                          <p:cBhvr>
                                            <p:cTn id="59" dur="500" fill="hold"/>
                                            <p:tgtEl>
                                              <p:spTgt spid="108"/>
                                            </p:tgtEl>
                                            <p:attrNameLst>
                                              <p:attrName>ppt_x</p:attrName>
                                              <p:attrName>ppt_y</p:attrName>
                                            </p:attrNameLst>
                                          </p:cBhvr>
                                          <p:rCtr x="0" y="-18032"/>
                                        </p:animMotion>
                                      </p:childTnLst>
                                    </p:cTn>
                                  </p:par>
                                  <p:par>
                                    <p:cTn id="60" presetID="23" presetClass="entr" presetSubtype="16" fill="hold" grpId="0" nodeType="withEffect">
                                      <p:stCondLst>
                                        <p:cond delay="1250"/>
                                      </p:stCondLst>
                                      <p:childTnLst>
                                        <p:set>
                                          <p:cBhvr>
                                            <p:cTn id="61" dur="1" fill="hold">
                                              <p:stCondLst>
                                                <p:cond delay="0"/>
                                              </p:stCondLst>
                                            </p:cTn>
                                            <p:tgtEl>
                                              <p:spTgt spid="74"/>
                                            </p:tgtEl>
                                            <p:attrNameLst>
                                              <p:attrName>style.visibility</p:attrName>
                                            </p:attrNameLst>
                                          </p:cBhvr>
                                          <p:to>
                                            <p:strVal val="visible"/>
                                          </p:to>
                                        </p:set>
                                        <p:anim calcmode="lin" valueType="num">
                                          <p:cBhvr>
                                            <p:cTn id="62" dur="250" fill="hold"/>
                                            <p:tgtEl>
                                              <p:spTgt spid="74"/>
                                            </p:tgtEl>
                                            <p:attrNameLst>
                                              <p:attrName>ppt_w</p:attrName>
                                            </p:attrNameLst>
                                          </p:cBhvr>
                                          <p:tavLst>
                                            <p:tav tm="0">
                                              <p:val>
                                                <p:fltVal val="0"/>
                                              </p:val>
                                            </p:tav>
                                            <p:tav tm="100000">
                                              <p:val>
                                                <p:strVal val="#ppt_w"/>
                                              </p:val>
                                            </p:tav>
                                          </p:tavLst>
                                        </p:anim>
                                        <p:anim calcmode="lin" valueType="num">
                                          <p:cBhvr>
                                            <p:cTn id="63" dur="250" fill="hold"/>
                                            <p:tgtEl>
                                              <p:spTgt spid="74"/>
                                            </p:tgtEl>
                                            <p:attrNameLst>
                                              <p:attrName>ppt_h</p:attrName>
                                            </p:attrNameLst>
                                          </p:cBhvr>
                                          <p:tavLst>
                                            <p:tav tm="0">
                                              <p:val>
                                                <p:fltVal val="0"/>
                                              </p:val>
                                            </p:tav>
                                            <p:tav tm="100000">
                                              <p:val>
                                                <p:strVal val="#ppt_h"/>
                                              </p:val>
                                            </p:tav>
                                          </p:tavLst>
                                        </p:anim>
                                      </p:childTnLst>
                                    </p:cTn>
                                  </p:par>
                                  <p:par>
                                    <p:cTn id="64" presetID="6" presetClass="emph" presetSubtype="0" fill="hold" grpId="1" nodeType="withEffect" p14:presetBounceEnd="99000">
                                      <p:stCondLst>
                                        <p:cond delay="1250"/>
                                      </p:stCondLst>
                                      <p:childTnLst>
                                        <p:animScale p14:bounceEnd="99000">
                                          <p:cBhvr>
                                            <p:cTn id="65" dur="1000" fill="hold"/>
                                            <p:tgtEl>
                                              <p:spTgt spid="74"/>
                                            </p:tgtEl>
                                          </p:cBhvr>
                                          <p:by x="110000" y="110000"/>
                                        </p:animScale>
                                      </p:childTnLst>
                                    </p:cTn>
                                  </p:par>
                                  <p:par>
                                    <p:cTn id="66" presetID="6" presetClass="emph" presetSubtype="0" fill="hold" grpId="2" nodeType="withEffect">
                                      <p:stCondLst>
                                        <p:cond delay="1250"/>
                                      </p:stCondLst>
                                      <p:childTnLst>
                                        <p:animScale>
                                          <p:cBhvr>
                                            <p:cTn id="67" dur="250" fill="hold"/>
                                            <p:tgtEl>
                                              <p:spTgt spid="74"/>
                                            </p:tgtEl>
                                          </p:cBhvr>
                                          <p:by x="91000" y="91000"/>
                                        </p:animScale>
                                      </p:childTnLst>
                                    </p:cTn>
                                  </p:par>
                                  <p:par>
                                    <p:cTn id="68" presetID="23" presetClass="entr" presetSubtype="16" fill="hold" grpId="0" nodeType="withEffect">
                                      <p:stCondLst>
                                        <p:cond delay="600"/>
                                      </p:stCondLst>
                                      <p:childTnLst>
                                        <p:set>
                                          <p:cBhvr>
                                            <p:cTn id="69" dur="1" fill="hold">
                                              <p:stCondLst>
                                                <p:cond delay="0"/>
                                              </p:stCondLst>
                                            </p:cTn>
                                            <p:tgtEl>
                                              <p:spTgt spid="9"/>
                                            </p:tgtEl>
                                            <p:attrNameLst>
                                              <p:attrName>style.visibility</p:attrName>
                                            </p:attrNameLst>
                                          </p:cBhvr>
                                          <p:to>
                                            <p:strVal val="visible"/>
                                          </p:to>
                                        </p:set>
                                        <p:anim calcmode="lin" valueType="num">
                                          <p:cBhvr>
                                            <p:cTn id="70" dur="250" fill="hold"/>
                                            <p:tgtEl>
                                              <p:spTgt spid="9"/>
                                            </p:tgtEl>
                                            <p:attrNameLst>
                                              <p:attrName>ppt_w</p:attrName>
                                            </p:attrNameLst>
                                          </p:cBhvr>
                                          <p:tavLst>
                                            <p:tav tm="0">
                                              <p:val>
                                                <p:fltVal val="0"/>
                                              </p:val>
                                            </p:tav>
                                            <p:tav tm="100000">
                                              <p:val>
                                                <p:strVal val="#ppt_w"/>
                                              </p:val>
                                            </p:tav>
                                          </p:tavLst>
                                        </p:anim>
                                        <p:anim calcmode="lin" valueType="num">
                                          <p:cBhvr>
                                            <p:cTn id="71" dur="250" fill="hold"/>
                                            <p:tgtEl>
                                              <p:spTgt spid="9"/>
                                            </p:tgtEl>
                                            <p:attrNameLst>
                                              <p:attrName>ppt_h</p:attrName>
                                            </p:attrNameLst>
                                          </p:cBhvr>
                                          <p:tavLst>
                                            <p:tav tm="0">
                                              <p:val>
                                                <p:fltVal val="0"/>
                                              </p:val>
                                            </p:tav>
                                            <p:tav tm="100000">
                                              <p:val>
                                                <p:strVal val="#ppt_h"/>
                                              </p:val>
                                            </p:tav>
                                          </p:tavLst>
                                        </p:anim>
                                      </p:childTnLst>
                                    </p:cTn>
                                  </p:par>
                                  <p:par>
                                    <p:cTn id="72" presetID="6" presetClass="emph" presetSubtype="0" fill="hold" grpId="1" nodeType="withEffect" p14:presetBounceEnd="99000">
                                      <p:stCondLst>
                                        <p:cond delay="600"/>
                                      </p:stCondLst>
                                      <p:childTnLst>
                                        <p:animScale p14:bounceEnd="99000">
                                          <p:cBhvr>
                                            <p:cTn id="73" dur="1000" fill="hold"/>
                                            <p:tgtEl>
                                              <p:spTgt spid="9"/>
                                            </p:tgtEl>
                                          </p:cBhvr>
                                          <p:by x="110000" y="110000"/>
                                        </p:animScale>
                                      </p:childTnLst>
                                    </p:cTn>
                                  </p:par>
                                  <p:par>
                                    <p:cTn id="74" presetID="6" presetClass="emph" presetSubtype="0" fill="hold" grpId="2" nodeType="withEffect">
                                      <p:stCondLst>
                                        <p:cond delay="600"/>
                                      </p:stCondLst>
                                      <p:childTnLst>
                                        <p:animScale>
                                          <p:cBhvr>
                                            <p:cTn id="75" dur="250" fill="hold"/>
                                            <p:tgtEl>
                                              <p:spTgt spid="9"/>
                                            </p:tgtEl>
                                          </p:cBhvr>
                                          <p:by x="91000" y="91000"/>
                                        </p:animScale>
                                      </p:childTnLst>
                                    </p:cTn>
                                  </p:par>
                                  <p:par>
                                    <p:cTn id="76" presetID="23" presetClass="entr" presetSubtype="16" fill="hold" nodeType="withEffect">
                                      <p:stCondLst>
                                        <p:cond delay="600"/>
                                      </p:stCondLst>
                                      <p:childTnLst>
                                        <p:set>
                                          <p:cBhvr>
                                            <p:cTn id="77" dur="1" fill="hold">
                                              <p:stCondLst>
                                                <p:cond delay="0"/>
                                              </p:stCondLst>
                                            </p:cTn>
                                            <p:tgtEl>
                                              <p:spTgt spid="112"/>
                                            </p:tgtEl>
                                            <p:attrNameLst>
                                              <p:attrName>style.visibility</p:attrName>
                                            </p:attrNameLst>
                                          </p:cBhvr>
                                          <p:to>
                                            <p:strVal val="visible"/>
                                          </p:to>
                                        </p:set>
                                        <p:anim calcmode="lin" valueType="num">
                                          <p:cBhvr>
                                            <p:cTn id="78" dur="200" fill="hold"/>
                                            <p:tgtEl>
                                              <p:spTgt spid="112"/>
                                            </p:tgtEl>
                                            <p:attrNameLst>
                                              <p:attrName>ppt_w</p:attrName>
                                            </p:attrNameLst>
                                          </p:cBhvr>
                                          <p:tavLst>
                                            <p:tav tm="0">
                                              <p:val>
                                                <p:fltVal val="0"/>
                                              </p:val>
                                            </p:tav>
                                            <p:tav tm="100000">
                                              <p:val>
                                                <p:strVal val="#ppt_w"/>
                                              </p:val>
                                            </p:tav>
                                          </p:tavLst>
                                        </p:anim>
                                        <p:anim calcmode="lin" valueType="num">
                                          <p:cBhvr>
                                            <p:cTn id="79" dur="200" fill="hold"/>
                                            <p:tgtEl>
                                              <p:spTgt spid="112"/>
                                            </p:tgtEl>
                                            <p:attrNameLst>
                                              <p:attrName>ppt_h</p:attrName>
                                            </p:attrNameLst>
                                          </p:cBhvr>
                                          <p:tavLst>
                                            <p:tav tm="0">
                                              <p:val>
                                                <p:fltVal val="0"/>
                                              </p:val>
                                            </p:tav>
                                            <p:tav tm="100000">
                                              <p:val>
                                                <p:strVal val="#ppt_h"/>
                                              </p:val>
                                            </p:tav>
                                          </p:tavLst>
                                        </p:anim>
                                      </p:childTnLst>
                                    </p:cTn>
                                  </p:par>
                                  <p:par>
                                    <p:cTn id="80" presetID="6" presetClass="emph" presetSubtype="0" fill="hold" nodeType="withEffect" p14:presetBounceEnd="99000">
                                      <p:stCondLst>
                                        <p:cond delay="600"/>
                                      </p:stCondLst>
                                      <p:childTnLst>
                                        <p:animScale p14:bounceEnd="99000">
                                          <p:cBhvr>
                                            <p:cTn id="81" dur="1000" fill="hold"/>
                                            <p:tgtEl>
                                              <p:spTgt spid="112"/>
                                            </p:tgtEl>
                                          </p:cBhvr>
                                          <p:by x="110000" y="110000"/>
                                        </p:animScale>
                                      </p:childTnLst>
                                    </p:cTn>
                                  </p:par>
                                  <p:par>
                                    <p:cTn id="82" presetID="64" presetClass="path" presetSubtype="0" decel="100000" fill="hold" nodeType="withEffect">
                                      <p:stCondLst>
                                        <p:cond delay="600"/>
                                      </p:stCondLst>
                                      <p:childTnLst>
                                        <p:animMotion origin="layout" path="M -8.33333E-7 0.43657 L -8.33333E-7 4.81481E-6 " pathEditMode="relative" rAng="0" ptsTypes="AA">
                                          <p:cBhvr>
                                            <p:cTn id="83" dur="250" fill="hold"/>
                                            <p:tgtEl>
                                              <p:spTgt spid="112"/>
                                            </p:tgtEl>
                                            <p:attrNameLst>
                                              <p:attrName>ppt_x</p:attrName>
                                              <p:attrName>ppt_y</p:attrName>
                                            </p:attrNameLst>
                                          </p:cBhvr>
                                          <p:rCtr x="0" y="-21829"/>
                                        </p:animMotion>
                                      </p:childTnLst>
                                    </p:cTn>
                                  </p:par>
                                  <p:par>
                                    <p:cTn id="84" presetID="6" presetClass="emph" presetSubtype="0" accel="50000" decel="50000" fill="hold" nodeType="withEffect">
                                      <p:stCondLst>
                                        <p:cond delay="600"/>
                                      </p:stCondLst>
                                      <p:childTnLst>
                                        <p:animScale>
                                          <p:cBhvr>
                                            <p:cTn id="85" dur="250" fill="hold"/>
                                            <p:tgtEl>
                                              <p:spTgt spid="112"/>
                                            </p:tgtEl>
                                          </p:cBhvr>
                                          <p:by x="91000" y="91000"/>
                                        </p:animScale>
                                      </p:childTnLst>
                                    </p:cTn>
                                  </p:par>
                                  <p:par>
                                    <p:cTn id="86" presetID="23" presetClass="entr" presetSubtype="16" fill="hold" nodeType="withEffect">
                                      <p:stCondLst>
                                        <p:cond delay="800"/>
                                      </p:stCondLst>
                                      <p:childTnLst>
                                        <p:set>
                                          <p:cBhvr>
                                            <p:cTn id="87" dur="1" fill="hold">
                                              <p:stCondLst>
                                                <p:cond delay="0"/>
                                              </p:stCondLst>
                                            </p:cTn>
                                            <p:tgtEl>
                                              <p:spTgt spid="70"/>
                                            </p:tgtEl>
                                            <p:attrNameLst>
                                              <p:attrName>style.visibility</p:attrName>
                                            </p:attrNameLst>
                                          </p:cBhvr>
                                          <p:to>
                                            <p:strVal val="visible"/>
                                          </p:to>
                                        </p:set>
                                        <p:anim calcmode="lin" valueType="num">
                                          <p:cBhvr>
                                            <p:cTn id="88" dur="200" fill="hold"/>
                                            <p:tgtEl>
                                              <p:spTgt spid="70"/>
                                            </p:tgtEl>
                                            <p:attrNameLst>
                                              <p:attrName>ppt_w</p:attrName>
                                            </p:attrNameLst>
                                          </p:cBhvr>
                                          <p:tavLst>
                                            <p:tav tm="0">
                                              <p:val>
                                                <p:fltVal val="0"/>
                                              </p:val>
                                            </p:tav>
                                            <p:tav tm="100000">
                                              <p:val>
                                                <p:strVal val="#ppt_w"/>
                                              </p:val>
                                            </p:tav>
                                          </p:tavLst>
                                        </p:anim>
                                        <p:anim calcmode="lin" valueType="num">
                                          <p:cBhvr>
                                            <p:cTn id="89" dur="200" fill="hold"/>
                                            <p:tgtEl>
                                              <p:spTgt spid="70"/>
                                            </p:tgtEl>
                                            <p:attrNameLst>
                                              <p:attrName>ppt_h</p:attrName>
                                            </p:attrNameLst>
                                          </p:cBhvr>
                                          <p:tavLst>
                                            <p:tav tm="0">
                                              <p:val>
                                                <p:fltVal val="0"/>
                                              </p:val>
                                            </p:tav>
                                            <p:tav tm="100000">
                                              <p:val>
                                                <p:strVal val="#ppt_h"/>
                                              </p:val>
                                            </p:tav>
                                          </p:tavLst>
                                        </p:anim>
                                      </p:childTnLst>
                                    </p:cTn>
                                  </p:par>
                                  <p:par>
                                    <p:cTn id="90" presetID="6" presetClass="emph" presetSubtype="0" fill="hold" nodeType="withEffect" p14:presetBounceEnd="99000">
                                      <p:stCondLst>
                                        <p:cond delay="800"/>
                                      </p:stCondLst>
                                      <p:childTnLst>
                                        <p:animScale p14:bounceEnd="99000">
                                          <p:cBhvr>
                                            <p:cTn id="91" dur="1000" fill="hold"/>
                                            <p:tgtEl>
                                              <p:spTgt spid="70"/>
                                            </p:tgtEl>
                                          </p:cBhvr>
                                          <p:by x="110000" y="110000"/>
                                        </p:animScale>
                                      </p:childTnLst>
                                    </p:cTn>
                                  </p:par>
                                  <p:par>
                                    <p:cTn id="92" presetID="64" presetClass="path" presetSubtype="0" decel="100000" fill="hold" nodeType="withEffect">
                                      <p:stCondLst>
                                        <p:cond delay="800"/>
                                      </p:stCondLst>
                                      <p:childTnLst>
                                        <p:animMotion origin="layout" path="M -8.33333E-7 0.43657 L -8.33333E-7 4.81481E-6 " pathEditMode="relative" rAng="0" ptsTypes="AA">
                                          <p:cBhvr>
                                            <p:cTn id="93" dur="250" fill="hold"/>
                                            <p:tgtEl>
                                              <p:spTgt spid="70"/>
                                            </p:tgtEl>
                                            <p:attrNameLst>
                                              <p:attrName>ppt_x</p:attrName>
                                              <p:attrName>ppt_y</p:attrName>
                                            </p:attrNameLst>
                                          </p:cBhvr>
                                          <p:rCtr x="0" y="-21829"/>
                                        </p:animMotion>
                                      </p:childTnLst>
                                    </p:cTn>
                                  </p:par>
                                  <p:par>
                                    <p:cTn id="94" presetID="6" presetClass="emph" presetSubtype="0" accel="50000" decel="50000" fill="hold" nodeType="withEffect">
                                      <p:stCondLst>
                                        <p:cond delay="800"/>
                                      </p:stCondLst>
                                      <p:childTnLst>
                                        <p:animScale>
                                          <p:cBhvr>
                                            <p:cTn id="95" dur="250" fill="hold"/>
                                            <p:tgtEl>
                                              <p:spTgt spid="70"/>
                                            </p:tgtEl>
                                          </p:cBhvr>
                                          <p:by x="91000" y="91000"/>
                                        </p:animScale>
                                      </p:childTnLst>
                                    </p:cTn>
                                  </p:par>
                                  <p:par>
                                    <p:cTn id="96" presetID="23" presetClass="entr" presetSubtype="16" fill="hold" nodeType="withEffect">
                                      <p:stCondLst>
                                        <p:cond delay="1000"/>
                                      </p:stCondLst>
                                      <p:childTnLst>
                                        <p:set>
                                          <p:cBhvr>
                                            <p:cTn id="97" dur="1" fill="hold">
                                              <p:stCondLst>
                                                <p:cond delay="0"/>
                                              </p:stCondLst>
                                            </p:cTn>
                                            <p:tgtEl>
                                              <p:spTgt spid="71"/>
                                            </p:tgtEl>
                                            <p:attrNameLst>
                                              <p:attrName>style.visibility</p:attrName>
                                            </p:attrNameLst>
                                          </p:cBhvr>
                                          <p:to>
                                            <p:strVal val="visible"/>
                                          </p:to>
                                        </p:set>
                                        <p:anim calcmode="lin" valueType="num">
                                          <p:cBhvr>
                                            <p:cTn id="98" dur="200" fill="hold"/>
                                            <p:tgtEl>
                                              <p:spTgt spid="71"/>
                                            </p:tgtEl>
                                            <p:attrNameLst>
                                              <p:attrName>ppt_w</p:attrName>
                                            </p:attrNameLst>
                                          </p:cBhvr>
                                          <p:tavLst>
                                            <p:tav tm="0">
                                              <p:val>
                                                <p:fltVal val="0"/>
                                              </p:val>
                                            </p:tav>
                                            <p:tav tm="100000">
                                              <p:val>
                                                <p:strVal val="#ppt_w"/>
                                              </p:val>
                                            </p:tav>
                                          </p:tavLst>
                                        </p:anim>
                                        <p:anim calcmode="lin" valueType="num">
                                          <p:cBhvr>
                                            <p:cTn id="99" dur="200" fill="hold"/>
                                            <p:tgtEl>
                                              <p:spTgt spid="71"/>
                                            </p:tgtEl>
                                            <p:attrNameLst>
                                              <p:attrName>ppt_h</p:attrName>
                                            </p:attrNameLst>
                                          </p:cBhvr>
                                          <p:tavLst>
                                            <p:tav tm="0">
                                              <p:val>
                                                <p:fltVal val="0"/>
                                              </p:val>
                                            </p:tav>
                                            <p:tav tm="100000">
                                              <p:val>
                                                <p:strVal val="#ppt_h"/>
                                              </p:val>
                                            </p:tav>
                                          </p:tavLst>
                                        </p:anim>
                                      </p:childTnLst>
                                    </p:cTn>
                                  </p:par>
                                  <p:par>
                                    <p:cTn id="100" presetID="6" presetClass="emph" presetSubtype="0" fill="hold" nodeType="withEffect" p14:presetBounceEnd="99000">
                                      <p:stCondLst>
                                        <p:cond delay="1000"/>
                                      </p:stCondLst>
                                      <p:childTnLst>
                                        <p:animScale p14:bounceEnd="99000">
                                          <p:cBhvr>
                                            <p:cTn id="101" dur="1000" fill="hold"/>
                                            <p:tgtEl>
                                              <p:spTgt spid="71"/>
                                            </p:tgtEl>
                                          </p:cBhvr>
                                          <p:by x="110000" y="110000"/>
                                        </p:animScale>
                                      </p:childTnLst>
                                    </p:cTn>
                                  </p:par>
                                  <p:par>
                                    <p:cTn id="102" presetID="64" presetClass="path" presetSubtype="0" decel="100000" fill="hold" nodeType="withEffect">
                                      <p:stCondLst>
                                        <p:cond delay="1000"/>
                                      </p:stCondLst>
                                      <p:childTnLst>
                                        <p:animMotion origin="layout" path="M -8.33333E-7 0.43657 L -8.33333E-7 4.81481E-6 " pathEditMode="relative" rAng="0" ptsTypes="AA">
                                          <p:cBhvr>
                                            <p:cTn id="103" dur="250" fill="hold"/>
                                            <p:tgtEl>
                                              <p:spTgt spid="71"/>
                                            </p:tgtEl>
                                            <p:attrNameLst>
                                              <p:attrName>ppt_x</p:attrName>
                                              <p:attrName>ppt_y</p:attrName>
                                            </p:attrNameLst>
                                          </p:cBhvr>
                                          <p:rCtr x="0" y="-21829"/>
                                        </p:animMotion>
                                      </p:childTnLst>
                                    </p:cTn>
                                  </p:par>
                                  <p:par>
                                    <p:cTn id="104" presetID="6" presetClass="emph" presetSubtype="0" accel="50000" decel="50000" fill="hold" nodeType="withEffect">
                                      <p:stCondLst>
                                        <p:cond delay="1000"/>
                                      </p:stCondLst>
                                      <p:childTnLst>
                                        <p:animScale>
                                          <p:cBhvr>
                                            <p:cTn id="105" dur="250" fill="hold"/>
                                            <p:tgtEl>
                                              <p:spTgt spid="71"/>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4" grpId="2" animBg="1"/>
          <p:bldP spid="9" grpId="0" animBg="1"/>
          <p:bldP spid="9" grpId="1" animBg="1"/>
          <p:bldP spid="9"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1" presetClass="entr" presetSubtype="0" fill="hold" nodeType="withEffect">
                                      <p:stCondLst>
                                        <p:cond delay="600"/>
                                      </p:stCondLst>
                                      <p:childTnLst>
                                        <p:set>
                                          <p:cBhvr>
                                            <p:cTn id="53" dur="1" fill="hold">
                                              <p:stCondLst>
                                                <p:cond delay="0"/>
                                              </p:stCondLst>
                                            </p:cTn>
                                            <p:tgtEl>
                                              <p:spTgt spid="108"/>
                                            </p:tgtEl>
                                            <p:attrNameLst>
                                              <p:attrName>style.visibility</p:attrName>
                                            </p:attrNameLst>
                                          </p:cBhvr>
                                          <p:to>
                                            <p:strVal val="visible"/>
                                          </p:to>
                                        </p:set>
                                      </p:childTnLst>
                                    </p:cTn>
                                  </p:par>
                                  <p:par>
                                    <p:cTn id="54" presetID="8" presetClass="emph" presetSubtype="0" fill="hold" nodeType="withEffect">
                                      <p:stCondLst>
                                        <p:cond delay="590"/>
                                      </p:stCondLst>
                                      <p:childTnLst>
                                        <p:animRot by="-10800000">
                                          <p:cBhvr>
                                            <p:cTn id="55" dur="10" fill="hold"/>
                                            <p:tgtEl>
                                              <p:spTgt spid="108"/>
                                            </p:tgtEl>
                                            <p:attrNameLst>
                                              <p:attrName>r</p:attrName>
                                            </p:attrNameLst>
                                          </p:cBhvr>
                                        </p:animRot>
                                      </p:childTnLst>
                                    </p:cTn>
                                  </p:par>
                                  <p:par>
                                    <p:cTn id="56" presetID="8" presetClass="emph" presetSubtype="0" accel="52000" fill="hold" nodeType="withEffect">
                                      <p:stCondLst>
                                        <p:cond delay="600"/>
                                      </p:stCondLst>
                                      <p:childTnLst>
                                        <p:animRot by="10800000">
                                          <p:cBhvr>
                                            <p:cTn id="57" dur="1250" fill="hold"/>
                                            <p:tgtEl>
                                              <p:spTgt spid="108"/>
                                            </p:tgtEl>
                                            <p:attrNameLst>
                                              <p:attrName>r</p:attrName>
                                            </p:attrNameLst>
                                          </p:cBhvr>
                                        </p:animRot>
                                      </p:childTnLst>
                                    </p:cTn>
                                  </p:par>
                                  <p:par>
                                    <p:cTn id="58" presetID="64" presetClass="path" presetSubtype="0" accel="50000" decel="50000" fill="hold" nodeType="withEffect">
                                      <p:stCondLst>
                                        <p:cond delay="600"/>
                                      </p:stCondLst>
                                      <p:childTnLst>
                                        <p:animMotion origin="layout" path="M -2.70833E-6 0.36042 L -2.70833E-6 3.7037E-7 " pathEditMode="relative" rAng="0" ptsTypes="AA">
                                          <p:cBhvr>
                                            <p:cTn id="59" dur="500" fill="hold"/>
                                            <p:tgtEl>
                                              <p:spTgt spid="108"/>
                                            </p:tgtEl>
                                            <p:attrNameLst>
                                              <p:attrName>ppt_x</p:attrName>
                                              <p:attrName>ppt_y</p:attrName>
                                            </p:attrNameLst>
                                          </p:cBhvr>
                                          <p:rCtr x="0" y="-18032"/>
                                        </p:animMotion>
                                      </p:childTnLst>
                                    </p:cTn>
                                  </p:par>
                                  <p:par>
                                    <p:cTn id="60" presetID="23" presetClass="entr" presetSubtype="16" fill="hold" grpId="0" nodeType="withEffect">
                                      <p:stCondLst>
                                        <p:cond delay="1250"/>
                                      </p:stCondLst>
                                      <p:childTnLst>
                                        <p:set>
                                          <p:cBhvr>
                                            <p:cTn id="61" dur="1" fill="hold">
                                              <p:stCondLst>
                                                <p:cond delay="0"/>
                                              </p:stCondLst>
                                            </p:cTn>
                                            <p:tgtEl>
                                              <p:spTgt spid="74"/>
                                            </p:tgtEl>
                                            <p:attrNameLst>
                                              <p:attrName>style.visibility</p:attrName>
                                            </p:attrNameLst>
                                          </p:cBhvr>
                                          <p:to>
                                            <p:strVal val="visible"/>
                                          </p:to>
                                        </p:set>
                                        <p:anim calcmode="lin" valueType="num">
                                          <p:cBhvr>
                                            <p:cTn id="62" dur="250" fill="hold"/>
                                            <p:tgtEl>
                                              <p:spTgt spid="74"/>
                                            </p:tgtEl>
                                            <p:attrNameLst>
                                              <p:attrName>ppt_w</p:attrName>
                                            </p:attrNameLst>
                                          </p:cBhvr>
                                          <p:tavLst>
                                            <p:tav tm="0">
                                              <p:val>
                                                <p:fltVal val="0"/>
                                              </p:val>
                                            </p:tav>
                                            <p:tav tm="100000">
                                              <p:val>
                                                <p:strVal val="#ppt_w"/>
                                              </p:val>
                                            </p:tav>
                                          </p:tavLst>
                                        </p:anim>
                                        <p:anim calcmode="lin" valueType="num">
                                          <p:cBhvr>
                                            <p:cTn id="63" dur="250" fill="hold"/>
                                            <p:tgtEl>
                                              <p:spTgt spid="74"/>
                                            </p:tgtEl>
                                            <p:attrNameLst>
                                              <p:attrName>ppt_h</p:attrName>
                                            </p:attrNameLst>
                                          </p:cBhvr>
                                          <p:tavLst>
                                            <p:tav tm="0">
                                              <p:val>
                                                <p:fltVal val="0"/>
                                              </p:val>
                                            </p:tav>
                                            <p:tav tm="100000">
                                              <p:val>
                                                <p:strVal val="#ppt_h"/>
                                              </p:val>
                                            </p:tav>
                                          </p:tavLst>
                                        </p:anim>
                                      </p:childTnLst>
                                    </p:cTn>
                                  </p:par>
                                  <p:par>
                                    <p:cTn id="64" presetID="6" presetClass="emph" presetSubtype="0" fill="hold" grpId="1" nodeType="withEffect">
                                      <p:stCondLst>
                                        <p:cond delay="1250"/>
                                      </p:stCondLst>
                                      <p:childTnLst>
                                        <p:animScale>
                                          <p:cBhvr>
                                            <p:cTn id="65" dur="1000" fill="hold"/>
                                            <p:tgtEl>
                                              <p:spTgt spid="74"/>
                                            </p:tgtEl>
                                          </p:cBhvr>
                                          <p:by x="110000" y="110000"/>
                                        </p:animScale>
                                      </p:childTnLst>
                                    </p:cTn>
                                  </p:par>
                                  <p:par>
                                    <p:cTn id="66" presetID="6" presetClass="emph" presetSubtype="0" fill="hold" grpId="2" nodeType="withEffect">
                                      <p:stCondLst>
                                        <p:cond delay="1250"/>
                                      </p:stCondLst>
                                      <p:childTnLst>
                                        <p:animScale>
                                          <p:cBhvr>
                                            <p:cTn id="67" dur="250" fill="hold"/>
                                            <p:tgtEl>
                                              <p:spTgt spid="74"/>
                                            </p:tgtEl>
                                          </p:cBhvr>
                                          <p:by x="91000" y="91000"/>
                                        </p:animScale>
                                      </p:childTnLst>
                                    </p:cTn>
                                  </p:par>
                                  <p:par>
                                    <p:cTn id="68" presetID="23" presetClass="entr" presetSubtype="16" fill="hold" grpId="0" nodeType="withEffect">
                                      <p:stCondLst>
                                        <p:cond delay="600"/>
                                      </p:stCondLst>
                                      <p:childTnLst>
                                        <p:set>
                                          <p:cBhvr>
                                            <p:cTn id="69" dur="1" fill="hold">
                                              <p:stCondLst>
                                                <p:cond delay="0"/>
                                              </p:stCondLst>
                                            </p:cTn>
                                            <p:tgtEl>
                                              <p:spTgt spid="9"/>
                                            </p:tgtEl>
                                            <p:attrNameLst>
                                              <p:attrName>style.visibility</p:attrName>
                                            </p:attrNameLst>
                                          </p:cBhvr>
                                          <p:to>
                                            <p:strVal val="visible"/>
                                          </p:to>
                                        </p:set>
                                        <p:anim calcmode="lin" valueType="num">
                                          <p:cBhvr>
                                            <p:cTn id="70" dur="250" fill="hold"/>
                                            <p:tgtEl>
                                              <p:spTgt spid="9"/>
                                            </p:tgtEl>
                                            <p:attrNameLst>
                                              <p:attrName>ppt_w</p:attrName>
                                            </p:attrNameLst>
                                          </p:cBhvr>
                                          <p:tavLst>
                                            <p:tav tm="0">
                                              <p:val>
                                                <p:fltVal val="0"/>
                                              </p:val>
                                            </p:tav>
                                            <p:tav tm="100000">
                                              <p:val>
                                                <p:strVal val="#ppt_w"/>
                                              </p:val>
                                            </p:tav>
                                          </p:tavLst>
                                        </p:anim>
                                        <p:anim calcmode="lin" valueType="num">
                                          <p:cBhvr>
                                            <p:cTn id="71" dur="250" fill="hold"/>
                                            <p:tgtEl>
                                              <p:spTgt spid="9"/>
                                            </p:tgtEl>
                                            <p:attrNameLst>
                                              <p:attrName>ppt_h</p:attrName>
                                            </p:attrNameLst>
                                          </p:cBhvr>
                                          <p:tavLst>
                                            <p:tav tm="0">
                                              <p:val>
                                                <p:fltVal val="0"/>
                                              </p:val>
                                            </p:tav>
                                            <p:tav tm="100000">
                                              <p:val>
                                                <p:strVal val="#ppt_h"/>
                                              </p:val>
                                            </p:tav>
                                          </p:tavLst>
                                        </p:anim>
                                      </p:childTnLst>
                                    </p:cTn>
                                  </p:par>
                                  <p:par>
                                    <p:cTn id="72" presetID="6" presetClass="emph" presetSubtype="0" fill="hold" grpId="1" nodeType="withEffect">
                                      <p:stCondLst>
                                        <p:cond delay="600"/>
                                      </p:stCondLst>
                                      <p:childTnLst>
                                        <p:animScale>
                                          <p:cBhvr>
                                            <p:cTn id="73" dur="1000" fill="hold"/>
                                            <p:tgtEl>
                                              <p:spTgt spid="9"/>
                                            </p:tgtEl>
                                          </p:cBhvr>
                                          <p:by x="110000" y="110000"/>
                                        </p:animScale>
                                      </p:childTnLst>
                                    </p:cTn>
                                  </p:par>
                                  <p:par>
                                    <p:cTn id="74" presetID="6" presetClass="emph" presetSubtype="0" fill="hold" grpId="2" nodeType="withEffect">
                                      <p:stCondLst>
                                        <p:cond delay="600"/>
                                      </p:stCondLst>
                                      <p:childTnLst>
                                        <p:animScale>
                                          <p:cBhvr>
                                            <p:cTn id="75" dur="250" fill="hold"/>
                                            <p:tgtEl>
                                              <p:spTgt spid="9"/>
                                            </p:tgtEl>
                                          </p:cBhvr>
                                          <p:by x="91000" y="91000"/>
                                        </p:animScale>
                                      </p:childTnLst>
                                    </p:cTn>
                                  </p:par>
                                  <p:par>
                                    <p:cTn id="76" presetID="23" presetClass="entr" presetSubtype="16" fill="hold" nodeType="withEffect">
                                      <p:stCondLst>
                                        <p:cond delay="600"/>
                                      </p:stCondLst>
                                      <p:childTnLst>
                                        <p:set>
                                          <p:cBhvr>
                                            <p:cTn id="77" dur="1" fill="hold">
                                              <p:stCondLst>
                                                <p:cond delay="0"/>
                                              </p:stCondLst>
                                            </p:cTn>
                                            <p:tgtEl>
                                              <p:spTgt spid="112"/>
                                            </p:tgtEl>
                                            <p:attrNameLst>
                                              <p:attrName>style.visibility</p:attrName>
                                            </p:attrNameLst>
                                          </p:cBhvr>
                                          <p:to>
                                            <p:strVal val="visible"/>
                                          </p:to>
                                        </p:set>
                                        <p:anim calcmode="lin" valueType="num">
                                          <p:cBhvr>
                                            <p:cTn id="78" dur="200" fill="hold"/>
                                            <p:tgtEl>
                                              <p:spTgt spid="112"/>
                                            </p:tgtEl>
                                            <p:attrNameLst>
                                              <p:attrName>ppt_w</p:attrName>
                                            </p:attrNameLst>
                                          </p:cBhvr>
                                          <p:tavLst>
                                            <p:tav tm="0">
                                              <p:val>
                                                <p:fltVal val="0"/>
                                              </p:val>
                                            </p:tav>
                                            <p:tav tm="100000">
                                              <p:val>
                                                <p:strVal val="#ppt_w"/>
                                              </p:val>
                                            </p:tav>
                                          </p:tavLst>
                                        </p:anim>
                                        <p:anim calcmode="lin" valueType="num">
                                          <p:cBhvr>
                                            <p:cTn id="79" dur="200" fill="hold"/>
                                            <p:tgtEl>
                                              <p:spTgt spid="112"/>
                                            </p:tgtEl>
                                            <p:attrNameLst>
                                              <p:attrName>ppt_h</p:attrName>
                                            </p:attrNameLst>
                                          </p:cBhvr>
                                          <p:tavLst>
                                            <p:tav tm="0">
                                              <p:val>
                                                <p:fltVal val="0"/>
                                              </p:val>
                                            </p:tav>
                                            <p:tav tm="100000">
                                              <p:val>
                                                <p:strVal val="#ppt_h"/>
                                              </p:val>
                                            </p:tav>
                                          </p:tavLst>
                                        </p:anim>
                                      </p:childTnLst>
                                    </p:cTn>
                                  </p:par>
                                  <p:par>
                                    <p:cTn id="80" presetID="6" presetClass="emph" presetSubtype="0" fill="hold" nodeType="withEffect">
                                      <p:stCondLst>
                                        <p:cond delay="600"/>
                                      </p:stCondLst>
                                      <p:childTnLst>
                                        <p:animScale>
                                          <p:cBhvr>
                                            <p:cTn id="81" dur="1000" fill="hold"/>
                                            <p:tgtEl>
                                              <p:spTgt spid="112"/>
                                            </p:tgtEl>
                                          </p:cBhvr>
                                          <p:by x="110000" y="110000"/>
                                        </p:animScale>
                                      </p:childTnLst>
                                    </p:cTn>
                                  </p:par>
                                  <p:par>
                                    <p:cTn id="82" presetID="64" presetClass="path" presetSubtype="0" decel="100000" fill="hold" nodeType="withEffect">
                                      <p:stCondLst>
                                        <p:cond delay="600"/>
                                      </p:stCondLst>
                                      <p:childTnLst>
                                        <p:animMotion origin="layout" path="M -8.33333E-7 0.43657 L -8.33333E-7 4.81481E-6 " pathEditMode="relative" rAng="0" ptsTypes="AA">
                                          <p:cBhvr>
                                            <p:cTn id="83" dur="250" fill="hold"/>
                                            <p:tgtEl>
                                              <p:spTgt spid="112"/>
                                            </p:tgtEl>
                                            <p:attrNameLst>
                                              <p:attrName>ppt_x</p:attrName>
                                              <p:attrName>ppt_y</p:attrName>
                                            </p:attrNameLst>
                                          </p:cBhvr>
                                          <p:rCtr x="0" y="-21829"/>
                                        </p:animMotion>
                                      </p:childTnLst>
                                    </p:cTn>
                                  </p:par>
                                  <p:par>
                                    <p:cTn id="84" presetID="6" presetClass="emph" presetSubtype="0" accel="50000" decel="50000" fill="hold" nodeType="withEffect">
                                      <p:stCondLst>
                                        <p:cond delay="600"/>
                                      </p:stCondLst>
                                      <p:childTnLst>
                                        <p:animScale>
                                          <p:cBhvr>
                                            <p:cTn id="85" dur="250" fill="hold"/>
                                            <p:tgtEl>
                                              <p:spTgt spid="112"/>
                                            </p:tgtEl>
                                          </p:cBhvr>
                                          <p:by x="91000" y="91000"/>
                                        </p:animScale>
                                      </p:childTnLst>
                                    </p:cTn>
                                  </p:par>
                                  <p:par>
                                    <p:cTn id="86" presetID="23" presetClass="entr" presetSubtype="16" fill="hold" nodeType="withEffect">
                                      <p:stCondLst>
                                        <p:cond delay="800"/>
                                      </p:stCondLst>
                                      <p:childTnLst>
                                        <p:set>
                                          <p:cBhvr>
                                            <p:cTn id="87" dur="1" fill="hold">
                                              <p:stCondLst>
                                                <p:cond delay="0"/>
                                              </p:stCondLst>
                                            </p:cTn>
                                            <p:tgtEl>
                                              <p:spTgt spid="70"/>
                                            </p:tgtEl>
                                            <p:attrNameLst>
                                              <p:attrName>style.visibility</p:attrName>
                                            </p:attrNameLst>
                                          </p:cBhvr>
                                          <p:to>
                                            <p:strVal val="visible"/>
                                          </p:to>
                                        </p:set>
                                        <p:anim calcmode="lin" valueType="num">
                                          <p:cBhvr>
                                            <p:cTn id="88" dur="200" fill="hold"/>
                                            <p:tgtEl>
                                              <p:spTgt spid="70"/>
                                            </p:tgtEl>
                                            <p:attrNameLst>
                                              <p:attrName>ppt_w</p:attrName>
                                            </p:attrNameLst>
                                          </p:cBhvr>
                                          <p:tavLst>
                                            <p:tav tm="0">
                                              <p:val>
                                                <p:fltVal val="0"/>
                                              </p:val>
                                            </p:tav>
                                            <p:tav tm="100000">
                                              <p:val>
                                                <p:strVal val="#ppt_w"/>
                                              </p:val>
                                            </p:tav>
                                          </p:tavLst>
                                        </p:anim>
                                        <p:anim calcmode="lin" valueType="num">
                                          <p:cBhvr>
                                            <p:cTn id="89" dur="200" fill="hold"/>
                                            <p:tgtEl>
                                              <p:spTgt spid="70"/>
                                            </p:tgtEl>
                                            <p:attrNameLst>
                                              <p:attrName>ppt_h</p:attrName>
                                            </p:attrNameLst>
                                          </p:cBhvr>
                                          <p:tavLst>
                                            <p:tav tm="0">
                                              <p:val>
                                                <p:fltVal val="0"/>
                                              </p:val>
                                            </p:tav>
                                            <p:tav tm="100000">
                                              <p:val>
                                                <p:strVal val="#ppt_h"/>
                                              </p:val>
                                            </p:tav>
                                          </p:tavLst>
                                        </p:anim>
                                      </p:childTnLst>
                                    </p:cTn>
                                  </p:par>
                                  <p:par>
                                    <p:cTn id="90" presetID="6" presetClass="emph" presetSubtype="0" fill="hold" nodeType="withEffect">
                                      <p:stCondLst>
                                        <p:cond delay="800"/>
                                      </p:stCondLst>
                                      <p:childTnLst>
                                        <p:animScale>
                                          <p:cBhvr>
                                            <p:cTn id="91" dur="1000" fill="hold"/>
                                            <p:tgtEl>
                                              <p:spTgt spid="70"/>
                                            </p:tgtEl>
                                          </p:cBhvr>
                                          <p:by x="110000" y="110000"/>
                                        </p:animScale>
                                      </p:childTnLst>
                                    </p:cTn>
                                  </p:par>
                                  <p:par>
                                    <p:cTn id="92" presetID="64" presetClass="path" presetSubtype="0" decel="100000" fill="hold" nodeType="withEffect">
                                      <p:stCondLst>
                                        <p:cond delay="800"/>
                                      </p:stCondLst>
                                      <p:childTnLst>
                                        <p:animMotion origin="layout" path="M -8.33333E-7 0.43657 L -8.33333E-7 4.81481E-6 " pathEditMode="relative" rAng="0" ptsTypes="AA">
                                          <p:cBhvr>
                                            <p:cTn id="93" dur="250" fill="hold"/>
                                            <p:tgtEl>
                                              <p:spTgt spid="70"/>
                                            </p:tgtEl>
                                            <p:attrNameLst>
                                              <p:attrName>ppt_x</p:attrName>
                                              <p:attrName>ppt_y</p:attrName>
                                            </p:attrNameLst>
                                          </p:cBhvr>
                                          <p:rCtr x="0" y="-21829"/>
                                        </p:animMotion>
                                      </p:childTnLst>
                                    </p:cTn>
                                  </p:par>
                                  <p:par>
                                    <p:cTn id="94" presetID="6" presetClass="emph" presetSubtype="0" accel="50000" decel="50000" fill="hold" nodeType="withEffect">
                                      <p:stCondLst>
                                        <p:cond delay="800"/>
                                      </p:stCondLst>
                                      <p:childTnLst>
                                        <p:animScale>
                                          <p:cBhvr>
                                            <p:cTn id="95" dur="250" fill="hold"/>
                                            <p:tgtEl>
                                              <p:spTgt spid="70"/>
                                            </p:tgtEl>
                                          </p:cBhvr>
                                          <p:by x="91000" y="91000"/>
                                        </p:animScale>
                                      </p:childTnLst>
                                    </p:cTn>
                                  </p:par>
                                  <p:par>
                                    <p:cTn id="96" presetID="23" presetClass="entr" presetSubtype="16" fill="hold" nodeType="withEffect">
                                      <p:stCondLst>
                                        <p:cond delay="1000"/>
                                      </p:stCondLst>
                                      <p:childTnLst>
                                        <p:set>
                                          <p:cBhvr>
                                            <p:cTn id="97" dur="1" fill="hold">
                                              <p:stCondLst>
                                                <p:cond delay="0"/>
                                              </p:stCondLst>
                                            </p:cTn>
                                            <p:tgtEl>
                                              <p:spTgt spid="71"/>
                                            </p:tgtEl>
                                            <p:attrNameLst>
                                              <p:attrName>style.visibility</p:attrName>
                                            </p:attrNameLst>
                                          </p:cBhvr>
                                          <p:to>
                                            <p:strVal val="visible"/>
                                          </p:to>
                                        </p:set>
                                        <p:anim calcmode="lin" valueType="num">
                                          <p:cBhvr>
                                            <p:cTn id="98" dur="200" fill="hold"/>
                                            <p:tgtEl>
                                              <p:spTgt spid="71"/>
                                            </p:tgtEl>
                                            <p:attrNameLst>
                                              <p:attrName>ppt_w</p:attrName>
                                            </p:attrNameLst>
                                          </p:cBhvr>
                                          <p:tavLst>
                                            <p:tav tm="0">
                                              <p:val>
                                                <p:fltVal val="0"/>
                                              </p:val>
                                            </p:tav>
                                            <p:tav tm="100000">
                                              <p:val>
                                                <p:strVal val="#ppt_w"/>
                                              </p:val>
                                            </p:tav>
                                          </p:tavLst>
                                        </p:anim>
                                        <p:anim calcmode="lin" valueType="num">
                                          <p:cBhvr>
                                            <p:cTn id="99" dur="200" fill="hold"/>
                                            <p:tgtEl>
                                              <p:spTgt spid="71"/>
                                            </p:tgtEl>
                                            <p:attrNameLst>
                                              <p:attrName>ppt_h</p:attrName>
                                            </p:attrNameLst>
                                          </p:cBhvr>
                                          <p:tavLst>
                                            <p:tav tm="0">
                                              <p:val>
                                                <p:fltVal val="0"/>
                                              </p:val>
                                            </p:tav>
                                            <p:tav tm="100000">
                                              <p:val>
                                                <p:strVal val="#ppt_h"/>
                                              </p:val>
                                            </p:tav>
                                          </p:tavLst>
                                        </p:anim>
                                      </p:childTnLst>
                                    </p:cTn>
                                  </p:par>
                                  <p:par>
                                    <p:cTn id="100" presetID="6" presetClass="emph" presetSubtype="0" fill="hold" nodeType="withEffect">
                                      <p:stCondLst>
                                        <p:cond delay="1000"/>
                                      </p:stCondLst>
                                      <p:childTnLst>
                                        <p:animScale>
                                          <p:cBhvr>
                                            <p:cTn id="101" dur="1000" fill="hold"/>
                                            <p:tgtEl>
                                              <p:spTgt spid="71"/>
                                            </p:tgtEl>
                                          </p:cBhvr>
                                          <p:by x="110000" y="110000"/>
                                        </p:animScale>
                                      </p:childTnLst>
                                    </p:cTn>
                                  </p:par>
                                  <p:par>
                                    <p:cTn id="102" presetID="64" presetClass="path" presetSubtype="0" decel="100000" fill="hold" nodeType="withEffect">
                                      <p:stCondLst>
                                        <p:cond delay="1000"/>
                                      </p:stCondLst>
                                      <p:childTnLst>
                                        <p:animMotion origin="layout" path="M -8.33333E-7 0.43657 L -8.33333E-7 4.81481E-6 " pathEditMode="relative" rAng="0" ptsTypes="AA">
                                          <p:cBhvr>
                                            <p:cTn id="103" dur="250" fill="hold"/>
                                            <p:tgtEl>
                                              <p:spTgt spid="71"/>
                                            </p:tgtEl>
                                            <p:attrNameLst>
                                              <p:attrName>ppt_x</p:attrName>
                                              <p:attrName>ppt_y</p:attrName>
                                            </p:attrNameLst>
                                          </p:cBhvr>
                                          <p:rCtr x="0" y="-21829"/>
                                        </p:animMotion>
                                      </p:childTnLst>
                                    </p:cTn>
                                  </p:par>
                                  <p:par>
                                    <p:cTn id="104" presetID="6" presetClass="emph" presetSubtype="0" accel="50000" decel="50000" fill="hold" nodeType="withEffect">
                                      <p:stCondLst>
                                        <p:cond delay="1000"/>
                                      </p:stCondLst>
                                      <p:childTnLst>
                                        <p:animScale>
                                          <p:cBhvr>
                                            <p:cTn id="105" dur="250" fill="hold"/>
                                            <p:tgtEl>
                                              <p:spTgt spid="71"/>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4" grpId="2" animBg="1"/>
          <p:bldP spid="9" grpId="0" animBg="1"/>
          <p:bldP spid="9" grpId="1" animBg="1"/>
          <p:bldP spid="9"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Section Header Machine">
    <p:bg>
      <p:bgPr>
        <a:solidFill>
          <a:srgbClr val="51154B"/>
        </a:solidFill>
        <a:effectLst/>
      </p:bgPr>
    </p:bg>
    <p:spTree>
      <p:nvGrpSpPr>
        <p:cNvPr id="1" name=""/>
        <p:cNvGrpSpPr/>
        <p:nvPr/>
      </p:nvGrpSpPr>
      <p:grpSpPr>
        <a:xfrm>
          <a:off x="0" y="0"/>
          <a:ext cx="0" cy="0"/>
          <a:chOff x="0" y="0"/>
          <a:chExt cx="0" cy="0"/>
        </a:xfrm>
      </p:grpSpPr>
      <p:sp>
        <p:nvSpPr>
          <p:cNvPr id="155" name="Oval 5">
            <a:extLst>
              <a:ext uri="{FF2B5EF4-FFF2-40B4-BE49-F238E27FC236}">
                <a16:creationId xmlns:a16="http://schemas.microsoft.com/office/drawing/2014/main" id="{CBBF71FC-DDE2-4390-ACEC-C7EE2F40BD80}"/>
              </a:ext>
            </a:extLst>
          </p:cNvPr>
          <p:cNvSpPr>
            <a:spLocks noChangeArrowheads="1"/>
          </p:cNvSpPr>
          <p:nvPr userDrawn="1"/>
        </p:nvSpPr>
        <p:spPr bwMode="auto">
          <a:xfrm>
            <a:off x="9825494" y="2745580"/>
            <a:ext cx="1684400" cy="168653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60" name="Group 159">
            <a:extLst>
              <a:ext uri="{FF2B5EF4-FFF2-40B4-BE49-F238E27FC236}">
                <a16:creationId xmlns:a16="http://schemas.microsoft.com/office/drawing/2014/main" id="{3EFA1400-3AC8-4E58-8CD8-9B3725B25C5B}"/>
              </a:ext>
            </a:extLst>
          </p:cNvPr>
          <p:cNvGrpSpPr/>
          <p:nvPr userDrawn="1"/>
        </p:nvGrpSpPr>
        <p:grpSpPr>
          <a:xfrm>
            <a:off x="9995953" y="3165782"/>
            <a:ext cx="1337792" cy="751385"/>
            <a:chOff x="9995953" y="3165782"/>
            <a:chExt cx="1337792" cy="751385"/>
          </a:xfrm>
        </p:grpSpPr>
        <p:sp>
          <p:nvSpPr>
            <p:cNvPr id="145" name="Rectangle 127">
              <a:extLst>
                <a:ext uri="{FF2B5EF4-FFF2-40B4-BE49-F238E27FC236}">
                  <a16:creationId xmlns:a16="http://schemas.microsoft.com/office/drawing/2014/main" id="{76F6060A-435E-4FCF-B1E6-8A09735556B4}"/>
                </a:ext>
              </a:extLst>
            </p:cNvPr>
            <p:cNvSpPr>
              <a:spLocks noChangeArrowheads="1"/>
            </p:cNvSpPr>
            <p:nvPr userDrawn="1"/>
          </p:nvSpPr>
          <p:spPr bwMode="auto">
            <a:xfrm>
              <a:off x="9995953" y="3165782"/>
              <a:ext cx="1337792" cy="751385"/>
            </a:xfrm>
            <a:prstGeom prst="rect">
              <a:avLst/>
            </a:prstGeom>
            <a:solidFill>
              <a:srgbClr val="D5F8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6" name="Rectangle 128">
              <a:extLst>
                <a:ext uri="{FF2B5EF4-FFF2-40B4-BE49-F238E27FC236}">
                  <a16:creationId xmlns:a16="http://schemas.microsoft.com/office/drawing/2014/main" id="{7D1395AC-7A4B-4945-9B62-BB768C211DBA}"/>
                </a:ext>
              </a:extLst>
            </p:cNvPr>
            <p:cNvSpPr>
              <a:spLocks noChangeArrowheads="1"/>
            </p:cNvSpPr>
            <p:nvPr userDrawn="1"/>
          </p:nvSpPr>
          <p:spPr bwMode="auto">
            <a:xfrm>
              <a:off x="10172365" y="3721154"/>
              <a:ext cx="173145" cy="68605"/>
            </a:xfrm>
            <a:prstGeom prst="rect">
              <a:avLst/>
            </a:prstGeom>
            <a:solidFill>
              <a:srgbClr val="28A4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7" name="Freeform 129">
              <a:extLst>
                <a:ext uri="{FF2B5EF4-FFF2-40B4-BE49-F238E27FC236}">
                  <a16:creationId xmlns:a16="http://schemas.microsoft.com/office/drawing/2014/main" id="{9F6885DA-C717-487C-87CB-7338F55E3A0E}"/>
                </a:ext>
              </a:extLst>
            </p:cNvPr>
            <p:cNvSpPr>
              <a:spLocks/>
            </p:cNvSpPr>
            <p:nvPr userDrawn="1"/>
          </p:nvSpPr>
          <p:spPr bwMode="auto">
            <a:xfrm>
              <a:off x="10984187" y="3371597"/>
              <a:ext cx="173145" cy="418162"/>
            </a:xfrm>
            <a:custGeom>
              <a:avLst/>
              <a:gdLst>
                <a:gd name="T0" fmla="*/ 106 w 106"/>
                <a:gd name="T1" fmla="*/ 218 h 256"/>
                <a:gd name="T2" fmla="*/ 106 w 106"/>
                <a:gd name="T3" fmla="*/ 0 h 256"/>
                <a:gd name="T4" fmla="*/ 0 w 106"/>
                <a:gd name="T5" fmla="*/ 0 h 256"/>
                <a:gd name="T6" fmla="*/ 0 w 106"/>
                <a:gd name="T7" fmla="*/ 256 h 256"/>
                <a:gd name="T8" fmla="*/ 106 w 106"/>
                <a:gd name="T9" fmla="*/ 256 h 256"/>
                <a:gd name="T10" fmla="*/ 106 w 106"/>
                <a:gd name="T11" fmla="*/ 218 h 256"/>
              </a:gdLst>
              <a:ahLst/>
              <a:cxnLst>
                <a:cxn ang="0">
                  <a:pos x="T0" y="T1"/>
                </a:cxn>
                <a:cxn ang="0">
                  <a:pos x="T2" y="T3"/>
                </a:cxn>
                <a:cxn ang="0">
                  <a:pos x="T4" y="T5"/>
                </a:cxn>
                <a:cxn ang="0">
                  <a:pos x="T6" y="T7"/>
                </a:cxn>
                <a:cxn ang="0">
                  <a:pos x="T8" y="T9"/>
                </a:cxn>
                <a:cxn ang="0">
                  <a:pos x="T10" y="T11"/>
                </a:cxn>
              </a:cxnLst>
              <a:rect l="0" t="0" r="r" b="b"/>
              <a:pathLst>
                <a:path w="106" h="256">
                  <a:moveTo>
                    <a:pt x="106" y="218"/>
                  </a:moveTo>
                  <a:lnTo>
                    <a:pt x="106" y="0"/>
                  </a:lnTo>
                  <a:lnTo>
                    <a:pt x="0" y="0"/>
                  </a:lnTo>
                  <a:lnTo>
                    <a:pt x="0" y="256"/>
                  </a:lnTo>
                  <a:lnTo>
                    <a:pt x="106" y="256"/>
                  </a:lnTo>
                  <a:lnTo>
                    <a:pt x="106" y="218"/>
                  </a:ln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8" name="Freeform 130">
              <a:extLst>
                <a:ext uri="{FF2B5EF4-FFF2-40B4-BE49-F238E27FC236}">
                  <a16:creationId xmlns:a16="http://schemas.microsoft.com/office/drawing/2014/main" id="{14E1DFAD-5469-4F63-BCC5-F70AAC552581}"/>
                </a:ext>
              </a:extLst>
            </p:cNvPr>
            <p:cNvSpPr>
              <a:spLocks/>
            </p:cNvSpPr>
            <p:nvPr userDrawn="1"/>
          </p:nvSpPr>
          <p:spPr bwMode="auto">
            <a:xfrm>
              <a:off x="10984187" y="3371597"/>
              <a:ext cx="173145" cy="418162"/>
            </a:xfrm>
            <a:custGeom>
              <a:avLst/>
              <a:gdLst>
                <a:gd name="T0" fmla="*/ 106 w 106"/>
                <a:gd name="T1" fmla="*/ 218 h 256"/>
                <a:gd name="T2" fmla="*/ 106 w 106"/>
                <a:gd name="T3" fmla="*/ 0 h 256"/>
                <a:gd name="T4" fmla="*/ 0 w 106"/>
                <a:gd name="T5" fmla="*/ 0 h 256"/>
                <a:gd name="T6" fmla="*/ 0 w 106"/>
                <a:gd name="T7" fmla="*/ 256 h 256"/>
                <a:gd name="T8" fmla="*/ 106 w 106"/>
                <a:gd name="T9" fmla="*/ 256 h 256"/>
              </a:gdLst>
              <a:ahLst/>
              <a:cxnLst>
                <a:cxn ang="0">
                  <a:pos x="T0" y="T1"/>
                </a:cxn>
                <a:cxn ang="0">
                  <a:pos x="T2" y="T3"/>
                </a:cxn>
                <a:cxn ang="0">
                  <a:pos x="T4" y="T5"/>
                </a:cxn>
                <a:cxn ang="0">
                  <a:pos x="T6" y="T7"/>
                </a:cxn>
                <a:cxn ang="0">
                  <a:pos x="T8" y="T9"/>
                </a:cxn>
              </a:cxnLst>
              <a:rect l="0" t="0" r="r" b="b"/>
              <a:pathLst>
                <a:path w="106" h="256">
                  <a:moveTo>
                    <a:pt x="106" y="218"/>
                  </a:moveTo>
                  <a:lnTo>
                    <a:pt x="106" y="0"/>
                  </a:lnTo>
                  <a:lnTo>
                    <a:pt x="0" y="0"/>
                  </a:lnTo>
                  <a:lnTo>
                    <a:pt x="0" y="256"/>
                  </a:lnTo>
                  <a:lnTo>
                    <a:pt x="106"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9" name="Rectangle 131">
              <a:extLst>
                <a:ext uri="{FF2B5EF4-FFF2-40B4-BE49-F238E27FC236}">
                  <a16:creationId xmlns:a16="http://schemas.microsoft.com/office/drawing/2014/main" id="{9E011218-C98F-463C-9804-E4C213BE1C95}"/>
                </a:ext>
              </a:extLst>
            </p:cNvPr>
            <p:cNvSpPr>
              <a:spLocks noChangeArrowheads="1"/>
            </p:cNvSpPr>
            <p:nvPr userDrawn="1"/>
          </p:nvSpPr>
          <p:spPr bwMode="auto">
            <a:xfrm>
              <a:off x="10714669" y="3603546"/>
              <a:ext cx="171512" cy="186213"/>
            </a:xfrm>
            <a:prstGeom prst="rect">
              <a:avLst/>
            </a:prstGeom>
            <a:solidFill>
              <a:srgbClr val="28A4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0" name="Freeform 132">
              <a:extLst>
                <a:ext uri="{FF2B5EF4-FFF2-40B4-BE49-F238E27FC236}">
                  <a16:creationId xmlns:a16="http://schemas.microsoft.com/office/drawing/2014/main" id="{1559F31E-8343-4243-8BBE-C4535FA06CA1}"/>
                </a:ext>
              </a:extLst>
            </p:cNvPr>
            <p:cNvSpPr>
              <a:spLocks/>
            </p:cNvSpPr>
            <p:nvPr userDrawn="1"/>
          </p:nvSpPr>
          <p:spPr bwMode="auto">
            <a:xfrm>
              <a:off x="10443517" y="3538208"/>
              <a:ext cx="173145" cy="251551"/>
            </a:xfrm>
            <a:custGeom>
              <a:avLst/>
              <a:gdLst>
                <a:gd name="T0" fmla="*/ 106 w 106"/>
                <a:gd name="T1" fmla="*/ 0 h 154"/>
                <a:gd name="T2" fmla="*/ 0 w 106"/>
                <a:gd name="T3" fmla="*/ 0 h 154"/>
                <a:gd name="T4" fmla="*/ 0 w 106"/>
                <a:gd name="T5" fmla="*/ 154 h 154"/>
                <a:gd name="T6" fmla="*/ 106 w 106"/>
                <a:gd name="T7" fmla="*/ 154 h 154"/>
                <a:gd name="T8" fmla="*/ 106 w 106"/>
                <a:gd name="T9" fmla="*/ 80 h 154"/>
                <a:gd name="T10" fmla="*/ 106 w 106"/>
                <a:gd name="T11" fmla="*/ 0 h 154"/>
              </a:gdLst>
              <a:ahLst/>
              <a:cxnLst>
                <a:cxn ang="0">
                  <a:pos x="T0" y="T1"/>
                </a:cxn>
                <a:cxn ang="0">
                  <a:pos x="T2" y="T3"/>
                </a:cxn>
                <a:cxn ang="0">
                  <a:pos x="T4" y="T5"/>
                </a:cxn>
                <a:cxn ang="0">
                  <a:pos x="T6" y="T7"/>
                </a:cxn>
                <a:cxn ang="0">
                  <a:pos x="T8" y="T9"/>
                </a:cxn>
                <a:cxn ang="0">
                  <a:pos x="T10" y="T11"/>
                </a:cxn>
              </a:cxnLst>
              <a:rect l="0" t="0" r="r" b="b"/>
              <a:pathLst>
                <a:path w="106" h="154">
                  <a:moveTo>
                    <a:pt x="106" y="0"/>
                  </a:moveTo>
                  <a:lnTo>
                    <a:pt x="0" y="0"/>
                  </a:lnTo>
                  <a:lnTo>
                    <a:pt x="0" y="154"/>
                  </a:lnTo>
                  <a:lnTo>
                    <a:pt x="106" y="154"/>
                  </a:lnTo>
                  <a:lnTo>
                    <a:pt x="106" y="80"/>
                  </a:lnTo>
                  <a:lnTo>
                    <a:pt x="106" y="0"/>
                  </a:lnTo>
                  <a:close/>
                </a:path>
              </a:pathLst>
            </a:cu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1" name="Freeform 133">
              <a:extLst>
                <a:ext uri="{FF2B5EF4-FFF2-40B4-BE49-F238E27FC236}">
                  <a16:creationId xmlns:a16="http://schemas.microsoft.com/office/drawing/2014/main" id="{BAB86E3C-D294-459E-B6F5-4D58F48807FA}"/>
                </a:ext>
              </a:extLst>
            </p:cNvPr>
            <p:cNvSpPr>
              <a:spLocks/>
            </p:cNvSpPr>
            <p:nvPr userDrawn="1"/>
          </p:nvSpPr>
          <p:spPr bwMode="auto">
            <a:xfrm>
              <a:off x="10443517" y="3538208"/>
              <a:ext cx="173145" cy="251551"/>
            </a:xfrm>
            <a:custGeom>
              <a:avLst/>
              <a:gdLst>
                <a:gd name="T0" fmla="*/ 106 w 106"/>
                <a:gd name="T1" fmla="*/ 0 h 154"/>
                <a:gd name="T2" fmla="*/ 0 w 106"/>
                <a:gd name="T3" fmla="*/ 0 h 154"/>
                <a:gd name="T4" fmla="*/ 0 w 106"/>
                <a:gd name="T5" fmla="*/ 154 h 154"/>
                <a:gd name="T6" fmla="*/ 106 w 106"/>
                <a:gd name="T7" fmla="*/ 154 h 154"/>
                <a:gd name="T8" fmla="*/ 106 w 106"/>
                <a:gd name="T9" fmla="*/ 80 h 154"/>
              </a:gdLst>
              <a:ahLst/>
              <a:cxnLst>
                <a:cxn ang="0">
                  <a:pos x="T0" y="T1"/>
                </a:cxn>
                <a:cxn ang="0">
                  <a:pos x="T2" y="T3"/>
                </a:cxn>
                <a:cxn ang="0">
                  <a:pos x="T4" y="T5"/>
                </a:cxn>
                <a:cxn ang="0">
                  <a:pos x="T6" y="T7"/>
                </a:cxn>
                <a:cxn ang="0">
                  <a:pos x="T8" y="T9"/>
                </a:cxn>
              </a:cxnLst>
              <a:rect l="0" t="0" r="r" b="b"/>
              <a:pathLst>
                <a:path w="106" h="154">
                  <a:moveTo>
                    <a:pt x="106" y="0"/>
                  </a:moveTo>
                  <a:lnTo>
                    <a:pt x="0" y="0"/>
                  </a:lnTo>
                  <a:lnTo>
                    <a:pt x="0" y="154"/>
                  </a:lnTo>
                  <a:lnTo>
                    <a:pt x="106" y="154"/>
                  </a:lnTo>
                  <a:lnTo>
                    <a:pt x="106" y="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2" name="Freeform 134">
              <a:extLst>
                <a:ext uri="{FF2B5EF4-FFF2-40B4-BE49-F238E27FC236}">
                  <a16:creationId xmlns:a16="http://schemas.microsoft.com/office/drawing/2014/main" id="{4319DA24-FC59-4028-9DEE-B9FE0A9A0AD4}"/>
                </a:ext>
              </a:extLst>
            </p:cNvPr>
            <p:cNvSpPr>
              <a:spLocks noEditPoints="1"/>
            </p:cNvSpPr>
            <p:nvPr userDrawn="1"/>
          </p:nvSpPr>
          <p:spPr bwMode="auto">
            <a:xfrm>
              <a:off x="9995953" y="3165782"/>
              <a:ext cx="1337792" cy="751385"/>
            </a:xfrm>
            <a:custGeom>
              <a:avLst/>
              <a:gdLst>
                <a:gd name="T0" fmla="*/ 711 w 819"/>
                <a:gd name="T1" fmla="*/ 382 h 460"/>
                <a:gd name="T2" fmla="*/ 605 w 819"/>
                <a:gd name="T3" fmla="*/ 382 h 460"/>
                <a:gd name="T4" fmla="*/ 605 w 819"/>
                <a:gd name="T5" fmla="*/ 126 h 460"/>
                <a:gd name="T6" fmla="*/ 711 w 819"/>
                <a:gd name="T7" fmla="*/ 126 h 460"/>
                <a:gd name="T8" fmla="*/ 711 w 819"/>
                <a:gd name="T9" fmla="*/ 344 h 460"/>
                <a:gd name="T10" fmla="*/ 440 w 819"/>
                <a:gd name="T11" fmla="*/ 382 h 460"/>
                <a:gd name="T12" fmla="*/ 545 w 819"/>
                <a:gd name="T13" fmla="*/ 382 h 460"/>
                <a:gd name="T14" fmla="*/ 545 w 819"/>
                <a:gd name="T15" fmla="*/ 268 h 460"/>
                <a:gd name="T16" fmla="*/ 440 w 819"/>
                <a:gd name="T17" fmla="*/ 268 h 460"/>
                <a:gd name="T18" fmla="*/ 440 w 819"/>
                <a:gd name="T19" fmla="*/ 382 h 460"/>
                <a:gd name="T20" fmla="*/ 380 w 819"/>
                <a:gd name="T21" fmla="*/ 228 h 460"/>
                <a:gd name="T22" fmla="*/ 274 w 819"/>
                <a:gd name="T23" fmla="*/ 228 h 460"/>
                <a:gd name="T24" fmla="*/ 274 w 819"/>
                <a:gd name="T25" fmla="*/ 382 h 460"/>
                <a:gd name="T26" fmla="*/ 380 w 819"/>
                <a:gd name="T27" fmla="*/ 382 h 460"/>
                <a:gd name="T28" fmla="*/ 380 w 819"/>
                <a:gd name="T29" fmla="*/ 308 h 460"/>
                <a:gd name="T30" fmla="*/ 108 w 819"/>
                <a:gd name="T31" fmla="*/ 362 h 460"/>
                <a:gd name="T32" fmla="*/ 108 w 819"/>
                <a:gd name="T33" fmla="*/ 382 h 460"/>
                <a:gd name="T34" fmla="*/ 214 w 819"/>
                <a:gd name="T35" fmla="*/ 382 h 460"/>
                <a:gd name="T36" fmla="*/ 214 w 819"/>
                <a:gd name="T37" fmla="*/ 340 h 460"/>
                <a:gd name="T38" fmla="*/ 150 w 819"/>
                <a:gd name="T39" fmla="*/ 340 h 460"/>
                <a:gd name="T40" fmla="*/ 0 w 819"/>
                <a:gd name="T41" fmla="*/ 460 h 460"/>
                <a:gd name="T42" fmla="*/ 819 w 819"/>
                <a:gd name="T43" fmla="*/ 460 h 460"/>
                <a:gd name="T44" fmla="*/ 819 w 819"/>
                <a:gd name="T45" fmla="*/ 0 h 460"/>
                <a:gd name="T46" fmla="*/ 0 w 819"/>
                <a:gd name="T47" fmla="*/ 0 h 460"/>
                <a:gd name="T48" fmla="*/ 0 w 819"/>
                <a:gd name="T49" fmla="*/ 46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9" h="460">
                  <a:moveTo>
                    <a:pt x="711" y="382"/>
                  </a:moveTo>
                  <a:lnTo>
                    <a:pt x="605" y="382"/>
                  </a:lnTo>
                  <a:lnTo>
                    <a:pt x="605" y="126"/>
                  </a:lnTo>
                  <a:lnTo>
                    <a:pt x="711" y="126"/>
                  </a:lnTo>
                  <a:lnTo>
                    <a:pt x="711" y="344"/>
                  </a:lnTo>
                  <a:moveTo>
                    <a:pt x="440" y="382"/>
                  </a:moveTo>
                  <a:lnTo>
                    <a:pt x="545" y="382"/>
                  </a:lnTo>
                  <a:lnTo>
                    <a:pt x="545" y="268"/>
                  </a:lnTo>
                  <a:lnTo>
                    <a:pt x="440" y="268"/>
                  </a:lnTo>
                  <a:lnTo>
                    <a:pt x="440" y="382"/>
                  </a:lnTo>
                  <a:moveTo>
                    <a:pt x="380" y="228"/>
                  </a:moveTo>
                  <a:lnTo>
                    <a:pt x="274" y="228"/>
                  </a:lnTo>
                  <a:lnTo>
                    <a:pt x="274" y="382"/>
                  </a:lnTo>
                  <a:lnTo>
                    <a:pt x="380" y="382"/>
                  </a:lnTo>
                  <a:lnTo>
                    <a:pt x="380" y="308"/>
                  </a:lnTo>
                  <a:moveTo>
                    <a:pt x="108" y="362"/>
                  </a:moveTo>
                  <a:lnTo>
                    <a:pt x="108" y="382"/>
                  </a:lnTo>
                  <a:lnTo>
                    <a:pt x="214" y="382"/>
                  </a:lnTo>
                  <a:lnTo>
                    <a:pt x="214" y="340"/>
                  </a:lnTo>
                  <a:lnTo>
                    <a:pt x="150" y="340"/>
                  </a:lnTo>
                  <a:moveTo>
                    <a:pt x="0" y="460"/>
                  </a:moveTo>
                  <a:lnTo>
                    <a:pt x="819" y="460"/>
                  </a:lnTo>
                  <a:lnTo>
                    <a:pt x="819" y="0"/>
                  </a:lnTo>
                  <a:lnTo>
                    <a:pt x="0" y="0"/>
                  </a:lnTo>
                  <a:lnTo>
                    <a:pt x="0" y="460"/>
                  </a:lnTo>
                </a:path>
              </a:pathLst>
            </a:custGeom>
            <a:noFill/>
            <a:ln w="19050" cap="flat">
              <a:solidFill>
                <a:srgbClr val="1E35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9" name="Oval 5">
            <a:extLst>
              <a:ext uri="{FF2B5EF4-FFF2-40B4-BE49-F238E27FC236}">
                <a16:creationId xmlns:a16="http://schemas.microsoft.com/office/drawing/2014/main" id="{B9BAEBF5-8E40-4692-AF73-8F03616EF332}"/>
              </a:ext>
            </a:extLst>
          </p:cNvPr>
          <p:cNvSpPr>
            <a:spLocks noChangeArrowheads="1"/>
          </p:cNvSpPr>
          <p:nvPr userDrawn="1"/>
        </p:nvSpPr>
        <p:spPr bwMode="auto">
          <a:xfrm>
            <a:off x="8576071" y="3134570"/>
            <a:ext cx="907401" cy="908552"/>
          </a:xfrm>
          <a:prstGeom prst="ellipse">
            <a:avLst/>
          </a:pr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59" name="Group 158">
            <a:extLst>
              <a:ext uri="{FF2B5EF4-FFF2-40B4-BE49-F238E27FC236}">
                <a16:creationId xmlns:a16="http://schemas.microsoft.com/office/drawing/2014/main" id="{7AFB8021-3970-4E32-9AAB-23EA9DD8A142}"/>
              </a:ext>
            </a:extLst>
          </p:cNvPr>
          <p:cNvGrpSpPr/>
          <p:nvPr userDrawn="1"/>
        </p:nvGrpSpPr>
        <p:grpSpPr>
          <a:xfrm>
            <a:off x="10247504" y="4093580"/>
            <a:ext cx="831424" cy="1189148"/>
            <a:chOff x="10247504" y="4093580"/>
            <a:chExt cx="831424" cy="1189148"/>
          </a:xfrm>
        </p:grpSpPr>
        <p:sp>
          <p:nvSpPr>
            <p:cNvPr id="53" name="Freeform 40">
              <a:extLst>
                <a:ext uri="{FF2B5EF4-FFF2-40B4-BE49-F238E27FC236}">
                  <a16:creationId xmlns:a16="http://schemas.microsoft.com/office/drawing/2014/main" id="{745C49DF-42DE-4279-BF6E-20C39686BCB9}"/>
                </a:ext>
              </a:extLst>
            </p:cNvPr>
            <p:cNvSpPr>
              <a:spLocks/>
            </p:cNvSpPr>
            <p:nvPr userDrawn="1"/>
          </p:nvSpPr>
          <p:spPr bwMode="auto">
            <a:xfrm>
              <a:off x="10554591" y="4403934"/>
              <a:ext cx="104541" cy="101274"/>
            </a:xfrm>
            <a:custGeom>
              <a:avLst/>
              <a:gdLst>
                <a:gd name="T0" fmla="*/ 64 w 64"/>
                <a:gd name="T1" fmla="*/ 26 h 62"/>
                <a:gd name="T2" fmla="*/ 22 w 64"/>
                <a:gd name="T3" fmla="*/ 62 h 62"/>
                <a:gd name="T4" fmla="*/ 0 w 64"/>
                <a:gd name="T5" fmla="*/ 34 h 62"/>
                <a:gd name="T6" fmla="*/ 40 w 64"/>
                <a:gd name="T7" fmla="*/ 0 h 62"/>
                <a:gd name="T8" fmla="*/ 64 w 64"/>
                <a:gd name="T9" fmla="*/ 26 h 62"/>
              </a:gdLst>
              <a:ahLst/>
              <a:cxnLst>
                <a:cxn ang="0">
                  <a:pos x="T0" y="T1"/>
                </a:cxn>
                <a:cxn ang="0">
                  <a:pos x="T2" y="T3"/>
                </a:cxn>
                <a:cxn ang="0">
                  <a:pos x="T4" y="T5"/>
                </a:cxn>
                <a:cxn ang="0">
                  <a:pos x="T6" y="T7"/>
                </a:cxn>
                <a:cxn ang="0">
                  <a:pos x="T8" y="T9"/>
                </a:cxn>
              </a:cxnLst>
              <a:rect l="0" t="0" r="r" b="b"/>
              <a:pathLst>
                <a:path w="64" h="62">
                  <a:moveTo>
                    <a:pt x="64" y="26"/>
                  </a:moveTo>
                  <a:lnTo>
                    <a:pt x="22" y="62"/>
                  </a:lnTo>
                  <a:lnTo>
                    <a:pt x="0" y="34"/>
                  </a:lnTo>
                  <a:lnTo>
                    <a:pt x="40" y="0"/>
                  </a:lnTo>
                  <a:lnTo>
                    <a:pt x="64" y="26"/>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41">
              <a:extLst>
                <a:ext uri="{FF2B5EF4-FFF2-40B4-BE49-F238E27FC236}">
                  <a16:creationId xmlns:a16="http://schemas.microsoft.com/office/drawing/2014/main" id="{4F235D20-2AF2-476D-B5C7-ECD5BD12C55D}"/>
                </a:ext>
              </a:extLst>
            </p:cNvPr>
            <p:cNvSpPr>
              <a:spLocks/>
            </p:cNvSpPr>
            <p:nvPr userDrawn="1"/>
          </p:nvSpPr>
          <p:spPr bwMode="auto">
            <a:xfrm>
              <a:off x="10606862" y="4322262"/>
              <a:ext cx="114341" cy="960466"/>
            </a:xfrm>
            <a:custGeom>
              <a:avLst/>
              <a:gdLst>
                <a:gd name="T0" fmla="*/ 42 w 70"/>
                <a:gd name="T1" fmla="*/ 0 h 588"/>
                <a:gd name="T2" fmla="*/ 70 w 70"/>
                <a:gd name="T3" fmla="*/ 0 h 588"/>
                <a:gd name="T4" fmla="*/ 70 w 70"/>
                <a:gd name="T5" fmla="*/ 588 h 588"/>
                <a:gd name="T6" fmla="*/ 42 w 70"/>
                <a:gd name="T7" fmla="*/ 588 h 588"/>
                <a:gd name="T8" fmla="*/ 0 w 70"/>
                <a:gd name="T9" fmla="*/ 588 h 588"/>
                <a:gd name="T10" fmla="*/ 0 w 70"/>
                <a:gd name="T11" fmla="*/ 0 h 588"/>
                <a:gd name="T12" fmla="*/ 42 w 70"/>
                <a:gd name="T13" fmla="*/ 0 h 588"/>
              </a:gdLst>
              <a:ahLst/>
              <a:cxnLst>
                <a:cxn ang="0">
                  <a:pos x="T0" y="T1"/>
                </a:cxn>
                <a:cxn ang="0">
                  <a:pos x="T2" y="T3"/>
                </a:cxn>
                <a:cxn ang="0">
                  <a:pos x="T4" y="T5"/>
                </a:cxn>
                <a:cxn ang="0">
                  <a:pos x="T6" y="T7"/>
                </a:cxn>
                <a:cxn ang="0">
                  <a:pos x="T8" y="T9"/>
                </a:cxn>
                <a:cxn ang="0">
                  <a:pos x="T10" y="T11"/>
                </a:cxn>
                <a:cxn ang="0">
                  <a:pos x="T12" y="T13"/>
                </a:cxn>
              </a:cxnLst>
              <a:rect l="0" t="0" r="r" b="b"/>
              <a:pathLst>
                <a:path w="70" h="588">
                  <a:moveTo>
                    <a:pt x="42" y="0"/>
                  </a:moveTo>
                  <a:lnTo>
                    <a:pt x="70" y="0"/>
                  </a:lnTo>
                  <a:lnTo>
                    <a:pt x="70" y="588"/>
                  </a:lnTo>
                  <a:lnTo>
                    <a:pt x="42" y="588"/>
                  </a:lnTo>
                  <a:lnTo>
                    <a:pt x="0" y="588"/>
                  </a:lnTo>
                  <a:lnTo>
                    <a:pt x="0" y="0"/>
                  </a:lnTo>
                  <a:lnTo>
                    <a:pt x="42" y="0"/>
                  </a:lnTo>
                  <a:close/>
                </a:path>
              </a:pathLst>
            </a:custGeom>
            <a:solidFill>
              <a:srgbClr val="6A6A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46">
              <a:extLst>
                <a:ext uri="{FF2B5EF4-FFF2-40B4-BE49-F238E27FC236}">
                  <a16:creationId xmlns:a16="http://schemas.microsoft.com/office/drawing/2014/main" id="{60AC04F5-C153-48CC-AA4A-02A5164794C1}"/>
                </a:ext>
              </a:extLst>
            </p:cNvPr>
            <p:cNvSpPr>
              <a:spLocks/>
            </p:cNvSpPr>
            <p:nvPr userDrawn="1"/>
          </p:nvSpPr>
          <p:spPr bwMode="auto">
            <a:xfrm>
              <a:off x="10554591" y="4413735"/>
              <a:ext cx="52270" cy="91473"/>
            </a:xfrm>
            <a:custGeom>
              <a:avLst/>
              <a:gdLst>
                <a:gd name="T0" fmla="*/ 32 w 32"/>
                <a:gd name="T1" fmla="*/ 46 h 56"/>
                <a:gd name="T2" fmla="*/ 22 w 32"/>
                <a:gd name="T3" fmla="*/ 56 h 56"/>
                <a:gd name="T4" fmla="*/ 0 w 32"/>
                <a:gd name="T5" fmla="*/ 28 h 56"/>
                <a:gd name="T6" fmla="*/ 32 w 32"/>
                <a:gd name="T7" fmla="*/ 0 h 56"/>
              </a:gdLst>
              <a:ahLst/>
              <a:cxnLst>
                <a:cxn ang="0">
                  <a:pos x="T0" y="T1"/>
                </a:cxn>
                <a:cxn ang="0">
                  <a:pos x="T2" y="T3"/>
                </a:cxn>
                <a:cxn ang="0">
                  <a:pos x="T4" y="T5"/>
                </a:cxn>
                <a:cxn ang="0">
                  <a:pos x="T6" y="T7"/>
                </a:cxn>
              </a:cxnLst>
              <a:rect l="0" t="0" r="r" b="b"/>
              <a:pathLst>
                <a:path w="32" h="56">
                  <a:moveTo>
                    <a:pt x="32" y="46"/>
                  </a:moveTo>
                  <a:lnTo>
                    <a:pt x="22" y="56"/>
                  </a:lnTo>
                  <a:lnTo>
                    <a:pt x="0" y="28"/>
                  </a:lnTo>
                  <a:lnTo>
                    <a:pt x="32" y="0"/>
                  </a:ln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5" name="Freeform 47">
              <a:extLst>
                <a:ext uri="{FF2B5EF4-FFF2-40B4-BE49-F238E27FC236}">
                  <a16:creationId xmlns:a16="http://schemas.microsoft.com/office/drawing/2014/main" id="{0487AFD2-8481-4ED3-BF0A-77F45200B2A0}"/>
                </a:ext>
              </a:extLst>
            </p:cNvPr>
            <p:cNvSpPr>
              <a:spLocks/>
            </p:cNvSpPr>
            <p:nvPr userDrawn="1"/>
          </p:nvSpPr>
          <p:spPr bwMode="auto">
            <a:xfrm>
              <a:off x="10306308" y="4544411"/>
              <a:ext cx="186213" cy="169878"/>
            </a:xfrm>
            <a:custGeom>
              <a:avLst/>
              <a:gdLst>
                <a:gd name="T0" fmla="*/ 114 w 114"/>
                <a:gd name="T1" fmla="*/ 26 h 104"/>
                <a:gd name="T2" fmla="*/ 24 w 114"/>
                <a:gd name="T3" fmla="*/ 104 h 104"/>
                <a:gd name="T4" fmla="*/ 0 w 114"/>
                <a:gd name="T5" fmla="*/ 76 h 104"/>
                <a:gd name="T6" fmla="*/ 92 w 114"/>
                <a:gd name="T7" fmla="*/ 0 h 104"/>
                <a:gd name="T8" fmla="*/ 114 w 114"/>
                <a:gd name="T9" fmla="*/ 26 h 104"/>
              </a:gdLst>
              <a:ahLst/>
              <a:cxnLst>
                <a:cxn ang="0">
                  <a:pos x="T0" y="T1"/>
                </a:cxn>
                <a:cxn ang="0">
                  <a:pos x="T2" y="T3"/>
                </a:cxn>
                <a:cxn ang="0">
                  <a:pos x="T4" y="T5"/>
                </a:cxn>
                <a:cxn ang="0">
                  <a:pos x="T6" y="T7"/>
                </a:cxn>
                <a:cxn ang="0">
                  <a:pos x="T8" y="T9"/>
                </a:cxn>
              </a:cxnLst>
              <a:rect l="0" t="0" r="r" b="b"/>
              <a:pathLst>
                <a:path w="114" h="104">
                  <a:moveTo>
                    <a:pt x="114" y="26"/>
                  </a:moveTo>
                  <a:lnTo>
                    <a:pt x="24" y="104"/>
                  </a:lnTo>
                  <a:lnTo>
                    <a:pt x="0" y="76"/>
                  </a:lnTo>
                  <a:lnTo>
                    <a:pt x="92" y="0"/>
                  </a:lnTo>
                  <a:lnTo>
                    <a:pt x="114" y="26"/>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48">
              <a:extLst>
                <a:ext uri="{FF2B5EF4-FFF2-40B4-BE49-F238E27FC236}">
                  <a16:creationId xmlns:a16="http://schemas.microsoft.com/office/drawing/2014/main" id="{53F036DD-B5D5-4A83-9BA4-95634FC5DD4D}"/>
                </a:ext>
              </a:extLst>
            </p:cNvPr>
            <p:cNvSpPr>
              <a:spLocks/>
            </p:cNvSpPr>
            <p:nvPr userDrawn="1"/>
          </p:nvSpPr>
          <p:spPr bwMode="auto">
            <a:xfrm>
              <a:off x="10306308" y="4544411"/>
              <a:ext cx="186213" cy="169878"/>
            </a:xfrm>
            <a:custGeom>
              <a:avLst/>
              <a:gdLst>
                <a:gd name="T0" fmla="*/ 114 w 114"/>
                <a:gd name="T1" fmla="*/ 26 h 104"/>
                <a:gd name="T2" fmla="*/ 24 w 114"/>
                <a:gd name="T3" fmla="*/ 104 h 104"/>
                <a:gd name="T4" fmla="*/ 0 w 114"/>
                <a:gd name="T5" fmla="*/ 76 h 104"/>
                <a:gd name="T6" fmla="*/ 92 w 114"/>
                <a:gd name="T7" fmla="*/ 0 h 104"/>
                <a:gd name="T8" fmla="*/ 114 w 114"/>
                <a:gd name="T9" fmla="*/ 26 h 104"/>
              </a:gdLst>
              <a:ahLst/>
              <a:cxnLst>
                <a:cxn ang="0">
                  <a:pos x="T0" y="T1"/>
                </a:cxn>
                <a:cxn ang="0">
                  <a:pos x="T2" y="T3"/>
                </a:cxn>
                <a:cxn ang="0">
                  <a:pos x="T4" y="T5"/>
                </a:cxn>
                <a:cxn ang="0">
                  <a:pos x="T6" y="T7"/>
                </a:cxn>
                <a:cxn ang="0">
                  <a:pos x="T8" y="T9"/>
                </a:cxn>
              </a:cxnLst>
              <a:rect l="0" t="0" r="r" b="b"/>
              <a:pathLst>
                <a:path w="114" h="104">
                  <a:moveTo>
                    <a:pt x="114" y="26"/>
                  </a:moveTo>
                  <a:lnTo>
                    <a:pt x="24" y="104"/>
                  </a:lnTo>
                  <a:lnTo>
                    <a:pt x="0" y="76"/>
                  </a:lnTo>
                  <a:lnTo>
                    <a:pt x="92" y="0"/>
                  </a:lnTo>
                  <a:lnTo>
                    <a:pt x="114" y="26"/>
                  </a:lnTo>
                  <a:close/>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7" name="Freeform 49">
              <a:extLst>
                <a:ext uri="{FF2B5EF4-FFF2-40B4-BE49-F238E27FC236}">
                  <a16:creationId xmlns:a16="http://schemas.microsoft.com/office/drawing/2014/main" id="{B1C6DC72-C5D9-4D89-A38D-CC8604D119D6}"/>
                </a:ext>
              </a:extLst>
            </p:cNvPr>
            <p:cNvSpPr>
              <a:spLocks/>
            </p:cNvSpPr>
            <p:nvPr userDrawn="1"/>
          </p:nvSpPr>
          <p:spPr bwMode="auto">
            <a:xfrm>
              <a:off x="10247504" y="4093580"/>
              <a:ext cx="831424" cy="42470"/>
            </a:xfrm>
            <a:custGeom>
              <a:avLst/>
              <a:gdLst>
                <a:gd name="T0" fmla="*/ 509 w 509"/>
                <a:gd name="T1" fmla="*/ 0 h 26"/>
                <a:gd name="T2" fmla="*/ 509 w 509"/>
                <a:gd name="T3" fmla="*/ 20 h 26"/>
                <a:gd name="T4" fmla="*/ 509 w 509"/>
                <a:gd name="T5" fmla="*/ 26 h 26"/>
                <a:gd name="T6" fmla="*/ 509 w 509"/>
                <a:gd name="T7" fmla="*/ 26 h 26"/>
                <a:gd name="T8" fmla="*/ 0 w 509"/>
                <a:gd name="T9" fmla="*/ 26 h 26"/>
                <a:gd name="T10" fmla="*/ 0 w 509"/>
                <a:gd name="T11" fmla="*/ 26 h 26"/>
                <a:gd name="T12" fmla="*/ 0 w 509"/>
                <a:gd name="T13" fmla="*/ 20 h 26"/>
                <a:gd name="T14" fmla="*/ 0 w 509"/>
                <a:gd name="T15" fmla="*/ 0 h 26"/>
                <a:gd name="T16" fmla="*/ 509 w 509"/>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9" h="26">
                  <a:moveTo>
                    <a:pt x="509" y="0"/>
                  </a:moveTo>
                  <a:lnTo>
                    <a:pt x="509" y="20"/>
                  </a:lnTo>
                  <a:lnTo>
                    <a:pt x="509" y="26"/>
                  </a:lnTo>
                  <a:lnTo>
                    <a:pt x="509" y="26"/>
                  </a:lnTo>
                  <a:lnTo>
                    <a:pt x="0" y="26"/>
                  </a:lnTo>
                  <a:lnTo>
                    <a:pt x="0" y="26"/>
                  </a:lnTo>
                  <a:lnTo>
                    <a:pt x="0" y="20"/>
                  </a:lnTo>
                  <a:lnTo>
                    <a:pt x="0" y="0"/>
                  </a:lnTo>
                  <a:lnTo>
                    <a:pt x="509"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50">
              <a:extLst>
                <a:ext uri="{FF2B5EF4-FFF2-40B4-BE49-F238E27FC236}">
                  <a16:creationId xmlns:a16="http://schemas.microsoft.com/office/drawing/2014/main" id="{FFA9131A-1A61-41F4-AF58-58B00E077041}"/>
                </a:ext>
              </a:extLst>
            </p:cNvPr>
            <p:cNvSpPr>
              <a:spLocks/>
            </p:cNvSpPr>
            <p:nvPr userDrawn="1"/>
          </p:nvSpPr>
          <p:spPr bwMode="auto">
            <a:xfrm>
              <a:off x="10368379" y="4129515"/>
              <a:ext cx="589674" cy="114341"/>
            </a:xfrm>
            <a:custGeom>
              <a:avLst/>
              <a:gdLst>
                <a:gd name="T0" fmla="*/ 180 w 361"/>
                <a:gd name="T1" fmla="*/ 0 h 70"/>
                <a:gd name="T2" fmla="*/ 361 w 361"/>
                <a:gd name="T3" fmla="*/ 0 h 70"/>
                <a:gd name="T4" fmla="*/ 361 w 361"/>
                <a:gd name="T5" fmla="*/ 70 h 70"/>
                <a:gd name="T6" fmla="*/ 300 w 361"/>
                <a:gd name="T7" fmla="*/ 70 h 70"/>
                <a:gd name="T8" fmla="*/ 180 w 361"/>
                <a:gd name="T9" fmla="*/ 70 h 70"/>
                <a:gd name="T10" fmla="*/ 62 w 361"/>
                <a:gd name="T11" fmla="*/ 70 h 70"/>
                <a:gd name="T12" fmla="*/ 0 w 361"/>
                <a:gd name="T13" fmla="*/ 70 h 70"/>
                <a:gd name="T14" fmla="*/ 0 w 361"/>
                <a:gd name="T15" fmla="*/ 0 h 70"/>
                <a:gd name="T16" fmla="*/ 180 w 361"/>
                <a:gd name="T1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1" h="70">
                  <a:moveTo>
                    <a:pt x="180" y="0"/>
                  </a:moveTo>
                  <a:lnTo>
                    <a:pt x="361" y="0"/>
                  </a:lnTo>
                  <a:lnTo>
                    <a:pt x="361" y="70"/>
                  </a:lnTo>
                  <a:lnTo>
                    <a:pt x="300" y="70"/>
                  </a:lnTo>
                  <a:lnTo>
                    <a:pt x="180" y="70"/>
                  </a:lnTo>
                  <a:lnTo>
                    <a:pt x="62" y="70"/>
                  </a:lnTo>
                  <a:lnTo>
                    <a:pt x="0" y="70"/>
                  </a:lnTo>
                  <a:lnTo>
                    <a:pt x="0" y="0"/>
                  </a:lnTo>
                  <a:lnTo>
                    <a:pt x="180" y="0"/>
                  </a:lnTo>
                  <a:close/>
                </a:path>
              </a:pathLst>
            </a:custGeom>
            <a:solidFill>
              <a:srgbClr val="6A6A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51">
              <a:extLst>
                <a:ext uri="{FF2B5EF4-FFF2-40B4-BE49-F238E27FC236}">
                  <a16:creationId xmlns:a16="http://schemas.microsoft.com/office/drawing/2014/main" id="{5A1A20B3-90B1-41CF-9FE8-397BB513E361}"/>
                </a:ext>
              </a:extLst>
            </p:cNvPr>
            <p:cNvSpPr>
              <a:spLocks/>
            </p:cNvSpPr>
            <p:nvPr userDrawn="1"/>
          </p:nvSpPr>
          <p:spPr bwMode="auto">
            <a:xfrm>
              <a:off x="10469652" y="4243857"/>
              <a:ext cx="388760" cy="166611"/>
            </a:xfrm>
            <a:custGeom>
              <a:avLst/>
              <a:gdLst>
                <a:gd name="T0" fmla="*/ 118 w 238"/>
                <a:gd name="T1" fmla="*/ 0 h 102"/>
                <a:gd name="T2" fmla="*/ 238 w 238"/>
                <a:gd name="T3" fmla="*/ 0 h 102"/>
                <a:gd name="T4" fmla="*/ 238 w 238"/>
                <a:gd name="T5" fmla="*/ 70 h 102"/>
                <a:gd name="T6" fmla="*/ 178 w 238"/>
                <a:gd name="T7" fmla="*/ 70 h 102"/>
                <a:gd name="T8" fmla="*/ 178 w 238"/>
                <a:gd name="T9" fmla="*/ 102 h 102"/>
                <a:gd name="T10" fmla="*/ 118 w 238"/>
                <a:gd name="T11" fmla="*/ 102 h 102"/>
                <a:gd name="T12" fmla="*/ 60 w 238"/>
                <a:gd name="T13" fmla="*/ 102 h 102"/>
                <a:gd name="T14" fmla="*/ 60 w 238"/>
                <a:gd name="T15" fmla="*/ 70 h 102"/>
                <a:gd name="T16" fmla="*/ 0 w 238"/>
                <a:gd name="T17" fmla="*/ 70 h 102"/>
                <a:gd name="T18" fmla="*/ 0 w 238"/>
                <a:gd name="T19" fmla="*/ 0 h 102"/>
                <a:gd name="T20" fmla="*/ 118 w 238"/>
                <a:gd name="T2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102">
                  <a:moveTo>
                    <a:pt x="118" y="0"/>
                  </a:moveTo>
                  <a:lnTo>
                    <a:pt x="238" y="0"/>
                  </a:lnTo>
                  <a:lnTo>
                    <a:pt x="238" y="70"/>
                  </a:lnTo>
                  <a:lnTo>
                    <a:pt x="178" y="70"/>
                  </a:lnTo>
                  <a:lnTo>
                    <a:pt x="178" y="102"/>
                  </a:lnTo>
                  <a:lnTo>
                    <a:pt x="118" y="102"/>
                  </a:lnTo>
                  <a:lnTo>
                    <a:pt x="60" y="102"/>
                  </a:lnTo>
                  <a:lnTo>
                    <a:pt x="60" y="70"/>
                  </a:lnTo>
                  <a:lnTo>
                    <a:pt x="0" y="70"/>
                  </a:lnTo>
                  <a:lnTo>
                    <a:pt x="0" y="0"/>
                  </a:lnTo>
                  <a:lnTo>
                    <a:pt x="118" y="0"/>
                  </a:lnTo>
                  <a:close/>
                </a:path>
              </a:pathLst>
            </a:cu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52">
              <a:extLst>
                <a:ext uri="{FF2B5EF4-FFF2-40B4-BE49-F238E27FC236}">
                  <a16:creationId xmlns:a16="http://schemas.microsoft.com/office/drawing/2014/main" id="{7F9E149E-FCAD-45C5-B87A-DAA339B815CB}"/>
                </a:ext>
              </a:extLst>
            </p:cNvPr>
            <p:cNvSpPr>
              <a:spLocks/>
            </p:cNvSpPr>
            <p:nvPr userDrawn="1"/>
          </p:nvSpPr>
          <p:spPr bwMode="auto">
            <a:xfrm>
              <a:off x="10247504" y="4093580"/>
              <a:ext cx="831424" cy="42470"/>
            </a:xfrm>
            <a:custGeom>
              <a:avLst/>
              <a:gdLst>
                <a:gd name="T0" fmla="*/ 509 w 509"/>
                <a:gd name="T1" fmla="*/ 0 h 26"/>
                <a:gd name="T2" fmla="*/ 509 w 509"/>
                <a:gd name="T3" fmla="*/ 20 h 26"/>
                <a:gd name="T4" fmla="*/ 509 w 509"/>
                <a:gd name="T5" fmla="*/ 26 h 26"/>
                <a:gd name="T6" fmla="*/ 509 w 509"/>
                <a:gd name="T7" fmla="*/ 26 h 26"/>
                <a:gd name="T8" fmla="*/ 0 w 509"/>
                <a:gd name="T9" fmla="*/ 26 h 26"/>
                <a:gd name="T10" fmla="*/ 0 w 509"/>
                <a:gd name="T11" fmla="*/ 26 h 26"/>
                <a:gd name="T12" fmla="*/ 0 w 509"/>
                <a:gd name="T13" fmla="*/ 20 h 26"/>
                <a:gd name="T14" fmla="*/ 0 w 509"/>
                <a:gd name="T15" fmla="*/ 0 h 26"/>
                <a:gd name="T16" fmla="*/ 509 w 509"/>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9" h="26">
                  <a:moveTo>
                    <a:pt x="509" y="0"/>
                  </a:moveTo>
                  <a:lnTo>
                    <a:pt x="509" y="20"/>
                  </a:lnTo>
                  <a:lnTo>
                    <a:pt x="509" y="26"/>
                  </a:lnTo>
                  <a:lnTo>
                    <a:pt x="509" y="26"/>
                  </a:lnTo>
                  <a:lnTo>
                    <a:pt x="0" y="26"/>
                  </a:lnTo>
                  <a:lnTo>
                    <a:pt x="0" y="26"/>
                  </a:lnTo>
                  <a:lnTo>
                    <a:pt x="0" y="20"/>
                  </a:lnTo>
                  <a:lnTo>
                    <a:pt x="0" y="0"/>
                  </a:lnTo>
                  <a:lnTo>
                    <a:pt x="509" y="0"/>
                  </a:lnTo>
                  <a:close/>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1" name="Freeform 53">
              <a:extLst>
                <a:ext uri="{FF2B5EF4-FFF2-40B4-BE49-F238E27FC236}">
                  <a16:creationId xmlns:a16="http://schemas.microsoft.com/office/drawing/2014/main" id="{C507676C-B205-4CC3-8E1D-E0179981D246}"/>
                </a:ext>
              </a:extLst>
            </p:cNvPr>
            <p:cNvSpPr>
              <a:spLocks/>
            </p:cNvSpPr>
            <p:nvPr userDrawn="1"/>
          </p:nvSpPr>
          <p:spPr bwMode="auto">
            <a:xfrm>
              <a:off x="10368379" y="4136049"/>
              <a:ext cx="589674" cy="107807"/>
            </a:xfrm>
            <a:custGeom>
              <a:avLst/>
              <a:gdLst>
                <a:gd name="T0" fmla="*/ 361 w 361"/>
                <a:gd name="T1" fmla="*/ 0 h 66"/>
                <a:gd name="T2" fmla="*/ 361 w 361"/>
                <a:gd name="T3" fmla="*/ 66 h 66"/>
                <a:gd name="T4" fmla="*/ 300 w 361"/>
                <a:gd name="T5" fmla="*/ 66 h 66"/>
                <a:gd name="T6" fmla="*/ 180 w 361"/>
                <a:gd name="T7" fmla="*/ 66 h 66"/>
                <a:gd name="T8" fmla="*/ 62 w 361"/>
                <a:gd name="T9" fmla="*/ 66 h 66"/>
                <a:gd name="T10" fmla="*/ 0 w 361"/>
                <a:gd name="T11" fmla="*/ 66 h 66"/>
                <a:gd name="T12" fmla="*/ 0 w 361"/>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61" h="66">
                  <a:moveTo>
                    <a:pt x="361" y="0"/>
                  </a:moveTo>
                  <a:lnTo>
                    <a:pt x="361" y="66"/>
                  </a:lnTo>
                  <a:lnTo>
                    <a:pt x="300" y="66"/>
                  </a:lnTo>
                  <a:lnTo>
                    <a:pt x="180" y="66"/>
                  </a:lnTo>
                  <a:lnTo>
                    <a:pt x="62" y="66"/>
                  </a:lnTo>
                  <a:lnTo>
                    <a:pt x="0" y="66"/>
                  </a:lnTo>
                  <a:lnTo>
                    <a:pt x="0" y="0"/>
                  </a:ln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2" name="Freeform 54">
              <a:extLst>
                <a:ext uri="{FF2B5EF4-FFF2-40B4-BE49-F238E27FC236}">
                  <a16:creationId xmlns:a16="http://schemas.microsoft.com/office/drawing/2014/main" id="{898AFD27-CE42-4A24-84ED-7772C4A4B9DF}"/>
                </a:ext>
              </a:extLst>
            </p:cNvPr>
            <p:cNvSpPr>
              <a:spLocks/>
            </p:cNvSpPr>
            <p:nvPr userDrawn="1"/>
          </p:nvSpPr>
          <p:spPr bwMode="auto">
            <a:xfrm>
              <a:off x="10469652" y="4243857"/>
              <a:ext cx="388760" cy="166611"/>
            </a:xfrm>
            <a:custGeom>
              <a:avLst/>
              <a:gdLst>
                <a:gd name="T0" fmla="*/ 118 w 238"/>
                <a:gd name="T1" fmla="*/ 0 h 102"/>
                <a:gd name="T2" fmla="*/ 238 w 238"/>
                <a:gd name="T3" fmla="*/ 0 h 102"/>
                <a:gd name="T4" fmla="*/ 238 w 238"/>
                <a:gd name="T5" fmla="*/ 70 h 102"/>
                <a:gd name="T6" fmla="*/ 178 w 238"/>
                <a:gd name="T7" fmla="*/ 70 h 102"/>
                <a:gd name="T8" fmla="*/ 178 w 238"/>
                <a:gd name="T9" fmla="*/ 102 h 102"/>
                <a:gd name="T10" fmla="*/ 118 w 238"/>
                <a:gd name="T11" fmla="*/ 102 h 102"/>
                <a:gd name="T12" fmla="*/ 60 w 238"/>
                <a:gd name="T13" fmla="*/ 102 h 102"/>
                <a:gd name="T14" fmla="*/ 60 w 238"/>
                <a:gd name="T15" fmla="*/ 70 h 102"/>
                <a:gd name="T16" fmla="*/ 0 w 238"/>
                <a:gd name="T17" fmla="*/ 70 h 102"/>
                <a:gd name="T18" fmla="*/ 0 w 238"/>
                <a:gd name="T19" fmla="*/ 0 h 102"/>
                <a:gd name="T20" fmla="*/ 118 w 238"/>
                <a:gd name="T2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102">
                  <a:moveTo>
                    <a:pt x="118" y="0"/>
                  </a:moveTo>
                  <a:lnTo>
                    <a:pt x="238" y="0"/>
                  </a:lnTo>
                  <a:lnTo>
                    <a:pt x="238" y="70"/>
                  </a:lnTo>
                  <a:lnTo>
                    <a:pt x="178" y="70"/>
                  </a:lnTo>
                  <a:lnTo>
                    <a:pt x="178" y="102"/>
                  </a:lnTo>
                  <a:lnTo>
                    <a:pt x="118" y="102"/>
                  </a:lnTo>
                  <a:lnTo>
                    <a:pt x="60" y="102"/>
                  </a:lnTo>
                  <a:lnTo>
                    <a:pt x="60" y="70"/>
                  </a:lnTo>
                  <a:lnTo>
                    <a:pt x="0" y="70"/>
                  </a:lnTo>
                  <a:lnTo>
                    <a:pt x="0" y="0"/>
                  </a:lnTo>
                  <a:lnTo>
                    <a:pt x="118" y="0"/>
                  </a:lnTo>
                  <a:close/>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3" name="Line 55">
              <a:extLst>
                <a:ext uri="{FF2B5EF4-FFF2-40B4-BE49-F238E27FC236}">
                  <a16:creationId xmlns:a16="http://schemas.microsoft.com/office/drawing/2014/main" id="{BD87F926-A77E-4EDD-99A3-8692087F0B6B}"/>
                </a:ext>
              </a:extLst>
            </p:cNvPr>
            <p:cNvSpPr>
              <a:spLocks noChangeShapeType="1"/>
            </p:cNvSpPr>
            <p:nvPr userDrawn="1"/>
          </p:nvSpPr>
          <p:spPr bwMode="auto">
            <a:xfrm flipH="1">
              <a:off x="10626463" y="4358198"/>
              <a:ext cx="133943" cy="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4" name="Line 56">
              <a:extLst>
                <a:ext uri="{FF2B5EF4-FFF2-40B4-BE49-F238E27FC236}">
                  <a16:creationId xmlns:a16="http://schemas.microsoft.com/office/drawing/2014/main" id="{3969AE8B-CF33-46F9-BCDF-4C3FFB34F15F}"/>
                </a:ext>
              </a:extLst>
            </p:cNvPr>
            <p:cNvSpPr>
              <a:spLocks noChangeShapeType="1"/>
            </p:cNvSpPr>
            <p:nvPr userDrawn="1"/>
          </p:nvSpPr>
          <p:spPr bwMode="auto">
            <a:xfrm>
              <a:off x="10606862" y="4410468"/>
              <a:ext cx="0" cy="87226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5" name="Line 57">
              <a:extLst>
                <a:ext uri="{FF2B5EF4-FFF2-40B4-BE49-F238E27FC236}">
                  <a16:creationId xmlns:a16="http://schemas.microsoft.com/office/drawing/2014/main" id="{12CDB49D-AC7A-40B9-8F86-E6D6FCD0B951}"/>
                </a:ext>
              </a:extLst>
            </p:cNvPr>
            <p:cNvSpPr>
              <a:spLocks noChangeShapeType="1"/>
            </p:cNvSpPr>
            <p:nvPr userDrawn="1"/>
          </p:nvSpPr>
          <p:spPr bwMode="auto">
            <a:xfrm flipV="1">
              <a:off x="10721203" y="4410468"/>
              <a:ext cx="0" cy="87226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6" name="Line 58">
              <a:extLst>
                <a:ext uri="{FF2B5EF4-FFF2-40B4-BE49-F238E27FC236}">
                  <a16:creationId xmlns:a16="http://schemas.microsoft.com/office/drawing/2014/main" id="{9DC935D9-E570-4F93-90C7-8BEF02D6E939}"/>
                </a:ext>
              </a:extLst>
            </p:cNvPr>
            <p:cNvSpPr>
              <a:spLocks noChangeShapeType="1"/>
            </p:cNvSpPr>
            <p:nvPr userDrawn="1"/>
          </p:nvSpPr>
          <p:spPr bwMode="auto">
            <a:xfrm flipH="1">
              <a:off x="10476186" y="4482340"/>
              <a:ext cx="94740" cy="81672"/>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58" name="Group 157">
            <a:extLst>
              <a:ext uri="{FF2B5EF4-FFF2-40B4-BE49-F238E27FC236}">
                <a16:creationId xmlns:a16="http://schemas.microsoft.com/office/drawing/2014/main" id="{08E117A9-2E8E-4A78-8780-EF315FB198A8}"/>
              </a:ext>
            </a:extLst>
          </p:cNvPr>
          <p:cNvGrpSpPr/>
          <p:nvPr userDrawn="1"/>
        </p:nvGrpSpPr>
        <p:grpSpPr>
          <a:xfrm>
            <a:off x="9252735" y="4893968"/>
            <a:ext cx="2028739" cy="601108"/>
            <a:chOff x="9252735" y="4893968"/>
            <a:chExt cx="2028739" cy="601108"/>
          </a:xfrm>
        </p:grpSpPr>
        <p:sp>
          <p:nvSpPr>
            <p:cNvPr id="55" name="Oval 42">
              <a:extLst>
                <a:ext uri="{FF2B5EF4-FFF2-40B4-BE49-F238E27FC236}">
                  <a16:creationId xmlns:a16="http://schemas.microsoft.com/office/drawing/2014/main" id="{9219A0B5-3E3D-43B7-A657-F0FAB3BBEA42}"/>
                </a:ext>
              </a:extLst>
            </p:cNvPr>
            <p:cNvSpPr>
              <a:spLocks noChangeArrowheads="1"/>
            </p:cNvSpPr>
            <p:nvPr userDrawn="1"/>
          </p:nvSpPr>
          <p:spPr bwMode="auto">
            <a:xfrm>
              <a:off x="10564392" y="5263127"/>
              <a:ext cx="199280" cy="199280"/>
            </a:xfrm>
            <a:prstGeom prst="ellipse">
              <a:avLst/>
            </a:pr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Oval 43">
              <a:extLst>
                <a:ext uri="{FF2B5EF4-FFF2-40B4-BE49-F238E27FC236}">
                  <a16:creationId xmlns:a16="http://schemas.microsoft.com/office/drawing/2014/main" id="{31CCB520-2A23-41A4-8F8A-0B600E624C89}"/>
                </a:ext>
              </a:extLst>
            </p:cNvPr>
            <p:cNvSpPr>
              <a:spLocks noChangeArrowheads="1"/>
            </p:cNvSpPr>
            <p:nvPr userDrawn="1"/>
          </p:nvSpPr>
          <p:spPr bwMode="auto">
            <a:xfrm>
              <a:off x="10632997" y="5331731"/>
              <a:ext cx="62071" cy="62071"/>
            </a:xfrm>
            <a:prstGeom prst="ellipse">
              <a:avLst/>
            </a:pr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Oval 44">
              <a:extLst>
                <a:ext uri="{FF2B5EF4-FFF2-40B4-BE49-F238E27FC236}">
                  <a16:creationId xmlns:a16="http://schemas.microsoft.com/office/drawing/2014/main" id="{AD32541A-7AF8-4C60-9763-298F76908D2E}"/>
                </a:ext>
              </a:extLst>
            </p:cNvPr>
            <p:cNvSpPr>
              <a:spLocks noChangeArrowheads="1"/>
            </p:cNvSpPr>
            <p:nvPr userDrawn="1"/>
          </p:nvSpPr>
          <p:spPr bwMode="auto">
            <a:xfrm>
              <a:off x="10564392" y="5263127"/>
              <a:ext cx="199280" cy="199280"/>
            </a:xfrm>
            <a:prstGeom prst="ellipse">
              <a:avLst/>
            </a:pr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3" name="Oval 45">
              <a:extLst>
                <a:ext uri="{FF2B5EF4-FFF2-40B4-BE49-F238E27FC236}">
                  <a16:creationId xmlns:a16="http://schemas.microsoft.com/office/drawing/2014/main" id="{E3AED439-A820-4D7F-A325-88C764A34D21}"/>
                </a:ext>
              </a:extLst>
            </p:cNvPr>
            <p:cNvSpPr>
              <a:spLocks noChangeArrowheads="1"/>
            </p:cNvSpPr>
            <p:nvPr userDrawn="1"/>
          </p:nvSpPr>
          <p:spPr bwMode="auto">
            <a:xfrm>
              <a:off x="10632997" y="5331731"/>
              <a:ext cx="62071" cy="62071"/>
            </a:xfrm>
            <a:prstGeom prst="ellipse">
              <a:avLst/>
            </a:pr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7" name="Rectangle 59">
              <a:extLst>
                <a:ext uri="{FF2B5EF4-FFF2-40B4-BE49-F238E27FC236}">
                  <a16:creationId xmlns:a16="http://schemas.microsoft.com/office/drawing/2014/main" id="{D50AE147-9D55-4A62-8D9E-CAC484D5FF79}"/>
                </a:ext>
              </a:extLst>
            </p:cNvPr>
            <p:cNvSpPr>
              <a:spLocks noChangeArrowheads="1"/>
            </p:cNvSpPr>
            <p:nvPr userDrawn="1"/>
          </p:nvSpPr>
          <p:spPr bwMode="auto">
            <a:xfrm>
              <a:off x="9256002" y="5057313"/>
              <a:ext cx="1904597" cy="437763"/>
            </a:xfrm>
            <a:prstGeom prst="rect">
              <a:avLst/>
            </a:prstGeom>
            <a:solidFill>
              <a:srgbClr val="A3A3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Rectangle 60">
              <a:extLst>
                <a:ext uri="{FF2B5EF4-FFF2-40B4-BE49-F238E27FC236}">
                  <a16:creationId xmlns:a16="http://schemas.microsoft.com/office/drawing/2014/main" id="{B1D08790-AA90-4FDA-A387-2730A7FF5043}"/>
                </a:ext>
              </a:extLst>
            </p:cNvPr>
            <p:cNvSpPr>
              <a:spLocks noChangeArrowheads="1"/>
            </p:cNvSpPr>
            <p:nvPr userDrawn="1"/>
          </p:nvSpPr>
          <p:spPr bwMode="auto">
            <a:xfrm>
              <a:off x="9256002" y="5057313"/>
              <a:ext cx="1904597" cy="437763"/>
            </a:xfrm>
            <a:prstGeom prst="rect">
              <a:avLst/>
            </a:pr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9" name="Freeform 61">
              <a:extLst>
                <a:ext uri="{FF2B5EF4-FFF2-40B4-BE49-F238E27FC236}">
                  <a16:creationId xmlns:a16="http://schemas.microsoft.com/office/drawing/2014/main" id="{2FC61A55-3091-4028-8EC3-F7AD61843AF0}"/>
                </a:ext>
              </a:extLst>
            </p:cNvPr>
            <p:cNvSpPr>
              <a:spLocks/>
            </p:cNvSpPr>
            <p:nvPr userDrawn="1"/>
          </p:nvSpPr>
          <p:spPr bwMode="auto">
            <a:xfrm>
              <a:off x="9252735" y="4893968"/>
              <a:ext cx="2028739" cy="163345"/>
            </a:xfrm>
            <a:custGeom>
              <a:avLst/>
              <a:gdLst>
                <a:gd name="T0" fmla="*/ 593 w 622"/>
                <a:gd name="T1" fmla="*/ 0 h 50"/>
                <a:gd name="T2" fmla="*/ 0 w 622"/>
                <a:gd name="T3" fmla="*/ 0 h 50"/>
                <a:gd name="T4" fmla="*/ 0 w 622"/>
                <a:gd name="T5" fmla="*/ 50 h 50"/>
                <a:gd name="T6" fmla="*/ 593 w 622"/>
                <a:gd name="T7" fmla="*/ 50 h 50"/>
                <a:gd name="T8" fmla="*/ 622 w 622"/>
                <a:gd name="T9" fmla="*/ 25 h 50"/>
                <a:gd name="T10" fmla="*/ 593 w 622"/>
                <a:gd name="T11" fmla="*/ 0 h 50"/>
              </a:gdLst>
              <a:ahLst/>
              <a:cxnLst>
                <a:cxn ang="0">
                  <a:pos x="T0" y="T1"/>
                </a:cxn>
                <a:cxn ang="0">
                  <a:pos x="T2" y="T3"/>
                </a:cxn>
                <a:cxn ang="0">
                  <a:pos x="T4" y="T5"/>
                </a:cxn>
                <a:cxn ang="0">
                  <a:pos x="T6" y="T7"/>
                </a:cxn>
                <a:cxn ang="0">
                  <a:pos x="T8" y="T9"/>
                </a:cxn>
                <a:cxn ang="0">
                  <a:pos x="T10" y="T11"/>
                </a:cxn>
              </a:cxnLst>
              <a:rect l="0" t="0" r="r" b="b"/>
              <a:pathLst>
                <a:path w="622" h="50">
                  <a:moveTo>
                    <a:pt x="593" y="0"/>
                  </a:moveTo>
                  <a:cubicBezTo>
                    <a:pt x="0" y="0"/>
                    <a:pt x="0" y="0"/>
                    <a:pt x="0" y="0"/>
                  </a:cubicBezTo>
                  <a:cubicBezTo>
                    <a:pt x="0" y="50"/>
                    <a:pt x="0" y="50"/>
                    <a:pt x="0" y="50"/>
                  </a:cubicBezTo>
                  <a:cubicBezTo>
                    <a:pt x="593" y="50"/>
                    <a:pt x="593" y="50"/>
                    <a:pt x="593" y="50"/>
                  </a:cubicBezTo>
                  <a:cubicBezTo>
                    <a:pt x="609" y="50"/>
                    <a:pt x="622" y="39"/>
                    <a:pt x="622" y="25"/>
                  </a:cubicBezTo>
                  <a:cubicBezTo>
                    <a:pt x="622" y="12"/>
                    <a:pt x="609" y="0"/>
                    <a:pt x="593" y="0"/>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62">
              <a:extLst>
                <a:ext uri="{FF2B5EF4-FFF2-40B4-BE49-F238E27FC236}">
                  <a16:creationId xmlns:a16="http://schemas.microsoft.com/office/drawing/2014/main" id="{7D4F7337-12FE-4583-97CB-3E333580B441}"/>
                </a:ext>
              </a:extLst>
            </p:cNvPr>
            <p:cNvSpPr>
              <a:spLocks/>
            </p:cNvSpPr>
            <p:nvPr userDrawn="1"/>
          </p:nvSpPr>
          <p:spPr bwMode="auto">
            <a:xfrm>
              <a:off x="9252735" y="4893968"/>
              <a:ext cx="2028739" cy="163345"/>
            </a:xfrm>
            <a:custGeom>
              <a:avLst/>
              <a:gdLst>
                <a:gd name="T0" fmla="*/ 0 w 622"/>
                <a:gd name="T1" fmla="*/ 50 h 50"/>
                <a:gd name="T2" fmla="*/ 593 w 622"/>
                <a:gd name="T3" fmla="*/ 50 h 50"/>
                <a:gd name="T4" fmla="*/ 622 w 622"/>
                <a:gd name="T5" fmla="*/ 25 h 50"/>
                <a:gd name="T6" fmla="*/ 593 w 622"/>
                <a:gd name="T7" fmla="*/ 0 h 50"/>
                <a:gd name="T8" fmla="*/ 0 w 622"/>
                <a:gd name="T9" fmla="*/ 0 h 50"/>
              </a:gdLst>
              <a:ahLst/>
              <a:cxnLst>
                <a:cxn ang="0">
                  <a:pos x="T0" y="T1"/>
                </a:cxn>
                <a:cxn ang="0">
                  <a:pos x="T2" y="T3"/>
                </a:cxn>
                <a:cxn ang="0">
                  <a:pos x="T4" y="T5"/>
                </a:cxn>
                <a:cxn ang="0">
                  <a:pos x="T6" y="T7"/>
                </a:cxn>
                <a:cxn ang="0">
                  <a:pos x="T8" y="T9"/>
                </a:cxn>
              </a:cxnLst>
              <a:rect l="0" t="0" r="r" b="b"/>
              <a:pathLst>
                <a:path w="622" h="50">
                  <a:moveTo>
                    <a:pt x="0" y="50"/>
                  </a:moveTo>
                  <a:cubicBezTo>
                    <a:pt x="593" y="50"/>
                    <a:pt x="593" y="50"/>
                    <a:pt x="593" y="50"/>
                  </a:cubicBezTo>
                  <a:cubicBezTo>
                    <a:pt x="609" y="50"/>
                    <a:pt x="622" y="39"/>
                    <a:pt x="622" y="25"/>
                  </a:cubicBezTo>
                  <a:cubicBezTo>
                    <a:pt x="622" y="12"/>
                    <a:pt x="609" y="0"/>
                    <a:pt x="593" y="0"/>
                  </a:cubicBezTo>
                  <a:cubicBezTo>
                    <a:pt x="0" y="0"/>
                    <a:pt x="0" y="0"/>
                    <a:pt x="0" y="0"/>
                  </a:cubicBez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 name="Oval 63">
              <a:extLst>
                <a:ext uri="{FF2B5EF4-FFF2-40B4-BE49-F238E27FC236}">
                  <a16:creationId xmlns:a16="http://schemas.microsoft.com/office/drawing/2014/main" id="{D96B8ED9-EC17-42F7-B747-9025876252D3}"/>
                </a:ext>
              </a:extLst>
            </p:cNvPr>
            <p:cNvSpPr>
              <a:spLocks noChangeArrowheads="1"/>
            </p:cNvSpPr>
            <p:nvPr userDrawn="1"/>
          </p:nvSpPr>
          <p:spPr bwMode="auto">
            <a:xfrm>
              <a:off x="11127930" y="4923370"/>
              <a:ext cx="107807" cy="107807"/>
            </a:xfrm>
            <a:prstGeom prst="ellipse">
              <a:avLst/>
            </a:pr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Oval 64">
              <a:extLst>
                <a:ext uri="{FF2B5EF4-FFF2-40B4-BE49-F238E27FC236}">
                  <a16:creationId xmlns:a16="http://schemas.microsoft.com/office/drawing/2014/main" id="{06ADED49-8DC9-455A-8537-9D48AB681771}"/>
                </a:ext>
              </a:extLst>
            </p:cNvPr>
            <p:cNvSpPr>
              <a:spLocks noChangeArrowheads="1"/>
            </p:cNvSpPr>
            <p:nvPr userDrawn="1"/>
          </p:nvSpPr>
          <p:spPr bwMode="auto">
            <a:xfrm>
              <a:off x="10868213" y="4923370"/>
              <a:ext cx="109441" cy="107807"/>
            </a:xfrm>
            <a:prstGeom prst="ellipse">
              <a:avLst/>
            </a:pr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Oval 65">
              <a:extLst>
                <a:ext uri="{FF2B5EF4-FFF2-40B4-BE49-F238E27FC236}">
                  <a16:creationId xmlns:a16="http://schemas.microsoft.com/office/drawing/2014/main" id="{5C9524C3-3375-4601-BB50-01811AA860B5}"/>
                </a:ext>
              </a:extLst>
            </p:cNvPr>
            <p:cNvSpPr>
              <a:spLocks noChangeArrowheads="1"/>
            </p:cNvSpPr>
            <p:nvPr userDrawn="1"/>
          </p:nvSpPr>
          <p:spPr bwMode="auto">
            <a:xfrm>
              <a:off x="10610128" y="4923370"/>
              <a:ext cx="111074" cy="107807"/>
            </a:xfrm>
            <a:prstGeom prst="ellipse">
              <a:avLst/>
            </a:pr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Oval 66">
              <a:extLst>
                <a:ext uri="{FF2B5EF4-FFF2-40B4-BE49-F238E27FC236}">
                  <a16:creationId xmlns:a16="http://schemas.microsoft.com/office/drawing/2014/main" id="{56320A50-958E-4169-BE53-02F93CB87597}"/>
                </a:ext>
              </a:extLst>
            </p:cNvPr>
            <p:cNvSpPr>
              <a:spLocks noChangeArrowheads="1"/>
            </p:cNvSpPr>
            <p:nvPr userDrawn="1"/>
          </p:nvSpPr>
          <p:spPr bwMode="auto">
            <a:xfrm>
              <a:off x="10352044" y="4923370"/>
              <a:ext cx="107807" cy="107807"/>
            </a:xfrm>
            <a:prstGeom prst="ellipse">
              <a:avLst/>
            </a:pr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Oval 67">
              <a:extLst>
                <a:ext uri="{FF2B5EF4-FFF2-40B4-BE49-F238E27FC236}">
                  <a16:creationId xmlns:a16="http://schemas.microsoft.com/office/drawing/2014/main" id="{7DDFA704-715B-4541-8078-385BEDE54B8E}"/>
                </a:ext>
              </a:extLst>
            </p:cNvPr>
            <p:cNvSpPr>
              <a:spLocks noChangeArrowheads="1"/>
            </p:cNvSpPr>
            <p:nvPr userDrawn="1"/>
          </p:nvSpPr>
          <p:spPr bwMode="auto">
            <a:xfrm>
              <a:off x="10090693" y="4923370"/>
              <a:ext cx="111074" cy="107807"/>
            </a:xfrm>
            <a:prstGeom prst="ellipse">
              <a:avLst/>
            </a:pr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Oval 68">
              <a:extLst>
                <a:ext uri="{FF2B5EF4-FFF2-40B4-BE49-F238E27FC236}">
                  <a16:creationId xmlns:a16="http://schemas.microsoft.com/office/drawing/2014/main" id="{D7F94960-C8A2-4F2A-8C45-AEA76CCEAB0F}"/>
                </a:ext>
              </a:extLst>
            </p:cNvPr>
            <p:cNvSpPr>
              <a:spLocks noChangeArrowheads="1"/>
            </p:cNvSpPr>
            <p:nvPr userDrawn="1"/>
          </p:nvSpPr>
          <p:spPr bwMode="auto">
            <a:xfrm>
              <a:off x="9834241" y="4923370"/>
              <a:ext cx="106174" cy="107807"/>
            </a:xfrm>
            <a:prstGeom prst="ellipse">
              <a:avLst/>
            </a:pr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Oval 69">
              <a:extLst>
                <a:ext uri="{FF2B5EF4-FFF2-40B4-BE49-F238E27FC236}">
                  <a16:creationId xmlns:a16="http://schemas.microsoft.com/office/drawing/2014/main" id="{06705EEE-78ED-4D25-BD6A-77B55F008C34}"/>
                </a:ext>
              </a:extLst>
            </p:cNvPr>
            <p:cNvSpPr>
              <a:spLocks noChangeArrowheads="1"/>
            </p:cNvSpPr>
            <p:nvPr userDrawn="1"/>
          </p:nvSpPr>
          <p:spPr bwMode="auto">
            <a:xfrm>
              <a:off x="9576157" y="4923370"/>
              <a:ext cx="107807" cy="107807"/>
            </a:xfrm>
            <a:prstGeom prst="ellipse">
              <a:avLst/>
            </a:pr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Oval 70">
              <a:extLst>
                <a:ext uri="{FF2B5EF4-FFF2-40B4-BE49-F238E27FC236}">
                  <a16:creationId xmlns:a16="http://schemas.microsoft.com/office/drawing/2014/main" id="{4852CE33-4419-4AD7-942E-72E95658B252}"/>
                </a:ext>
              </a:extLst>
            </p:cNvPr>
            <p:cNvSpPr>
              <a:spLocks noChangeArrowheads="1"/>
            </p:cNvSpPr>
            <p:nvPr userDrawn="1"/>
          </p:nvSpPr>
          <p:spPr bwMode="auto">
            <a:xfrm>
              <a:off x="9314806" y="4923370"/>
              <a:ext cx="111074" cy="107807"/>
            </a:xfrm>
            <a:prstGeom prst="ellipse">
              <a:avLst/>
            </a:prstGeom>
            <a:solidFill>
              <a:srgbClr val="545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71">
              <a:extLst>
                <a:ext uri="{FF2B5EF4-FFF2-40B4-BE49-F238E27FC236}">
                  <a16:creationId xmlns:a16="http://schemas.microsoft.com/office/drawing/2014/main" id="{F1B5C141-5674-4795-AE89-B9D205A619C9}"/>
                </a:ext>
              </a:extLst>
            </p:cNvPr>
            <p:cNvSpPr>
              <a:spLocks/>
            </p:cNvSpPr>
            <p:nvPr userDrawn="1"/>
          </p:nvSpPr>
          <p:spPr bwMode="auto">
            <a:xfrm>
              <a:off x="11127930" y="4923370"/>
              <a:ext cx="107807" cy="107807"/>
            </a:xfrm>
            <a:custGeom>
              <a:avLst/>
              <a:gdLst>
                <a:gd name="T0" fmla="*/ 33 w 33"/>
                <a:gd name="T1" fmla="*/ 16 h 33"/>
                <a:gd name="T2" fmla="*/ 16 w 33"/>
                <a:gd name="T3" fmla="*/ 0 h 33"/>
                <a:gd name="T4" fmla="*/ 0 w 33"/>
                <a:gd name="T5" fmla="*/ 16 h 33"/>
                <a:gd name="T6" fmla="*/ 16 w 33"/>
                <a:gd name="T7" fmla="*/ 33 h 33"/>
              </a:gdLst>
              <a:ahLst/>
              <a:cxnLst>
                <a:cxn ang="0">
                  <a:pos x="T0" y="T1"/>
                </a:cxn>
                <a:cxn ang="0">
                  <a:pos x="T2" y="T3"/>
                </a:cxn>
                <a:cxn ang="0">
                  <a:pos x="T4" y="T5"/>
                </a:cxn>
                <a:cxn ang="0">
                  <a:pos x="T6" y="T7"/>
                </a:cxn>
              </a:cxnLst>
              <a:rect l="0" t="0" r="r" b="b"/>
              <a:pathLst>
                <a:path w="33" h="33">
                  <a:moveTo>
                    <a:pt x="33" y="16"/>
                  </a:moveTo>
                  <a:cubicBezTo>
                    <a:pt x="33" y="7"/>
                    <a:pt x="26" y="0"/>
                    <a:pt x="16" y="0"/>
                  </a:cubicBezTo>
                  <a:cubicBezTo>
                    <a:pt x="7" y="0"/>
                    <a:pt x="0" y="7"/>
                    <a:pt x="0" y="16"/>
                  </a:cubicBezTo>
                  <a:cubicBezTo>
                    <a:pt x="0" y="26"/>
                    <a:pt x="7" y="33"/>
                    <a:pt x="16" y="33"/>
                  </a:cubicBez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 name="Freeform 72">
              <a:extLst>
                <a:ext uri="{FF2B5EF4-FFF2-40B4-BE49-F238E27FC236}">
                  <a16:creationId xmlns:a16="http://schemas.microsoft.com/office/drawing/2014/main" id="{388F94AB-35EF-40E8-995F-884A037BA2AD}"/>
                </a:ext>
              </a:extLst>
            </p:cNvPr>
            <p:cNvSpPr>
              <a:spLocks/>
            </p:cNvSpPr>
            <p:nvPr userDrawn="1"/>
          </p:nvSpPr>
          <p:spPr bwMode="auto">
            <a:xfrm>
              <a:off x="10868213" y="4923370"/>
              <a:ext cx="109441" cy="107807"/>
            </a:xfrm>
            <a:custGeom>
              <a:avLst/>
              <a:gdLst>
                <a:gd name="T0" fmla="*/ 34 w 34"/>
                <a:gd name="T1" fmla="*/ 16 h 33"/>
                <a:gd name="T2" fmla="*/ 17 w 34"/>
                <a:gd name="T3" fmla="*/ 0 h 33"/>
                <a:gd name="T4" fmla="*/ 0 w 34"/>
                <a:gd name="T5" fmla="*/ 16 h 33"/>
                <a:gd name="T6" fmla="*/ 17 w 34"/>
                <a:gd name="T7" fmla="*/ 33 h 33"/>
              </a:gdLst>
              <a:ahLst/>
              <a:cxnLst>
                <a:cxn ang="0">
                  <a:pos x="T0" y="T1"/>
                </a:cxn>
                <a:cxn ang="0">
                  <a:pos x="T2" y="T3"/>
                </a:cxn>
                <a:cxn ang="0">
                  <a:pos x="T4" y="T5"/>
                </a:cxn>
                <a:cxn ang="0">
                  <a:pos x="T6" y="T7"/>
                </a:cxn>
              </a:cxnLst>
              <a:rect l="0" t="0" r="r" b="b"/>
              <a:pathLst>
                <a:path w="34" h="33">
                  <a:moveTo>
                    <a:pt x="34" y="16"/>
                  </a:moveTo>
                  <a:cubicBezTo>
                    <a:pt x="34" y="7"/>
                    <a:pt x="26" y="0"/>
                    <a:pt x="17" y="0"/>
                  </a:cubicBezTo>
                  <a:cubicBezTo>
                    <a:pt x="8" y="0"/>
                    <a:pt x="0" y="7"/>
                    <a:pt x="0" y="16"/>
                  </a:cubicBezTo>
                  <a:cubicBezTo>
                    <a:pt x="0" y="26"/>
                    <a:pt x="8" y="33"/>
                    <a:pt x="17" y="33"/>
                  </a:cubicBez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 name="Freeform 73">
              <a:extLst>
                <a:ext uri="{FF2B5EF4-FFF2-40B4-BE49-F238E27FC236}">
                  <a16:creationId xmlns:a16="http://schemas.microsoft.com/office/drawing/2014/main" id="{1A881389-8CE4-4887-99CF-01C6663AB292}"/>
                </a:ext>
              </a:extLst>
            </p:cNvPr>
            <p:cNvSpPr>
              <a:spLocks/>
            </p:cNvSpPr>
            <p:nvPr userDrawn="1"/>
          </p:nvSpPr>
          <p:spPr bwMode="auto">
            <a:xfrm>
              <a:off x="10610128" y="4923370"/>
              <a:ext cx="111074" cy="107807"/>
            </a:xfrm>
            <a:custGeom>
              <a:avLst/>
              <a:gdLst>
                <a:gd name="T0" fmla="*/ 34 w 34"/>
                <a:gd name="T1" fmla="*/ 16 h 33"/>
                <a:gd name="T2" fmla="*/ 17 w 34"/>
                <a:gd name="T3" fmla="*/ 0 h 33"/>
                <a:gd name="T4" fmla="*/ 0 w 34"/>
                <a:gd name="T5" fmla="*/ 16 h 33"/>
                <a:gd name="T6" fmla="*/ 17 w 34"/>
                <a:gd name="T7" fmla="*/ 33 h 33"/>
              </a:gdLst>
              <a:ahLst/>
              <a:cxnLst>
                <a:cxn ang="0">
                  <a:pos x="T0" y="T1"/>
                </a:cxn>
                <a:cxn ang="0">
                  <a:pos x="T2" y="T3"/>
                </a:cxn>
                <a:cxn ang="0">
                  <a:pos x="T4" y="T5"/>
                </a:cxn>
                <a:cxn ang="0">
                  <a:pos x="T6" y="T7"/>
                </a:cxn>
              </a:cxnLst>
              <a:rect l="0" t="0" r="r" b="b"/>
              <a:pathLst>
                <a:path w="34" h="33">
                  <a:moveTo>
                    <a:pt x="34" y="16"/>
                  </a:moveTo>
                  <a:cubicBezTo>
                    <a:pt x="34" y="7"/>
                    <a:pt x="26" y="0"/>
                    <a:pt x="17" y="0"/>
                  </a:cubicBezTo>
                  <a:cubicBezTo>
                    <a:pt x="8" y="0"/>
                    <a:pt x="0" y="7"/>
                    <a:pt x="0" y="16"/>
                  </a:cubicBezTo>
                  <a:cubicBezTo>
                    <a:pt x="0" y="26"/>
                    <a:pt x="8" y="33"/>
                    <a:pt x="17" y="33"/>
                  </a:cubicBez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 name="Freeform 74">
              <a:extLst>
                <a:ext uri="{FF2B5EF4-FFF2-40B4-BE49-F238E27FC236}">
                  <a16:creationId xmlns:a16="http://schemas.microsoft.com/office/drawing/2014/main" id="{C3A1D4A3-4EEF-4228-B2AB-2E66E90473B6}"/>
                </a:ext>
              </a:extLst>
            </p:cNvPr>
            <p:cNvSpPr>
              <a:spLocks/>
            </p:cNvSpPr>
            <p:nvPr userDrawn="1"/>
          </p:nvSpPr>
          <p:spPr bwMode="auto">
            <a:xfrm>
              <a:off x="10352044" y="4923370"/>
              <a:ext cx="107807" cy="107807"/>
            </a:xfrm>
            <a:custGeom>
              <a:avLst/>
              <a:gdLst>
                <a:gd name="T0" fmla="*/ 33 w 33"/>
                <a:gd name="T1" fmla="*/ 16 h 33"/>
                <a:gd name="T2" fmla="*/ 16 w 33"/>
                <a:gd name="T3" fmla="*/ 0 h 33"/>
                <a:gd name="T4" fmla="*/ 0 w 33"/>
                <a:gd name="T5" fmla="*/ 16 h 33"/>
                <a:gd name="T6" fmla="*/ 16 w 33"/>
                <a:gd name="T7" fmla="*/ 33 h 33"/>
              </a:gdLst>
              <a:ahLst/>
              <a:cxnLst>
                <a:cxn ang="0">
                  <a:pos x="T0" y="T1"/>
                </a:cxn>
                <a:cxn ang="0">
                  <a:pos x="T2" y="T3"/>
                </a:cxn>
                <a:cxn ang="0">
                  <a:pos x="T4" y="T5"/>
                </a:cxn>
                <a:cxn ang="0">
                  <a:pos x="T6" y="T7"/>
                </a:cxn>
              </a:cxnLst>
              <a:rect l="0" t="0" r="r" b="b"/>
              <a:pathLst>
                <a:path w="33" h="33">
                  <a:moveTo>
                    <a:pt x="33" y="16"/>
                  </a:moveTo>
                  <a:cubicBezTo>
                    <a:pt x="33" y="7"/>
                    <a:pt x="26" y="0"/>
                    <a:pt x="16" y="0"/>
                  </a:cubicBezTo>
                  <a:cubicBezTo>
                    <a:pt x="7" y="0"/>
                    <a:pt x="0" y="7"/>
                    <a:pt x="0" y="16"/>
                  </a:cubicBezTo>
                  <a:cubicBezTo>
                    <a:pt x="0" y="26"/>
                    <a:pt x="7" y="33"/>
                    <a:pt x="16" y="33"/>
                  </a:cubicBez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 name="Freeform 75">
              <a:extLst>
                <a:ext uri="{FF2B5EF4-FFF2-40B4-BE49-F238E27FC236}">
                  <a16:creationId xmlns:a16="http://schemas.microsoft.com/office/drawing/2014/main" id="{5E0650B2-9F00-4108-B851-43EDA1AA0348}"/>
                </a:ext>
              </a:extLst>
            </p:cNvPr>
            <p:cNvSpPr>
              <a:spLocks/>
            </p:cNvSpPr>
            <p:nvPr userDrawn="1"/>
          </p:nvSpPr>
          <p:spPr bwMode="auto">
            <a:xfrm>
              <a:off x="10090693" y="4923370"/>
              <a:ext cx="111074" cy="107807"/>
            </a:xfrm>
            <a:custGeom>
              <a:avLst/>
              <a:gdLst>
                <a:gd name="T0" fmla="*/ 34 w 34"/>
                <a:gd name="T1" fmla="*/ 16 h 33"/>
                <a:gd name="T2" fmla="*/ 17 w 34"/>
                <a:gd name="T3" fmla="*/ 0 h 33"/>
                <a:gd name="T4" fmla="*/ 0 w 34"/>
                <a:gd name="T5" fmla="*/ 16 h 33"/>
                <a:gd name="T6" fmla="*/ 17 w 34"/>
                <a:gd name="T7" fmla="*/ 33 h 33"/>
              </a:gdLst>
              <a:ahLst/>
              <a:cxnLst>
                <a:cxn ang="0">
                  <a:pos x="T0" y="T1"/>
                </a:cxn>
                <a:cxn ang="0">
                  <a:pos x="T2" y="T3"/>
                </a:cxn>
                <a:cxn ang="0">
                  <a:pos x="T4" y="T5"/>
                </a:cxn>
                <a:cxn ang="0">
                  <a:pos x="T6" y="T7"/>
                </a:cxn>
              </a:cxnLst>
              <a:rect l="0" t="0" r="r" b="b"/>
              <a:pathLst>
                <a:path w="34" h="33">
                  <a:moveTo>
                    <a:pt x="34" y="16"/>
                  </a:moveTo>
                  <a:cubicBezTo>
                    <a:pt x="34" y="7"/>
                    <a:pt x="26" y="0"/>
                    <a:pt x="17" y="0"/>
                  </a:cubicBezTo>
                  <a:cubicBezTo>
                    <a:pt x="8" y="0"/>
                    <a:pt x="0" y="7"/>
                    <a:pt x="0" y="16"/>
                  </a:cubicBezTo>
                  <a:cubicBezTo>
                    <a:pt x="0" y="26"/>
                    <a:pt x="8" y="33"/>
                    <a:pt x="17" y="33"/>
                  </a:cubicBez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 name="Freeform 76">
              <a:extLst>
                <a:ext uri="{FF2B5EF4-FFF2-40B4-BE49-F238E27FC236}">
                  <a16:creationId xmlns:a16="http://schemas.microsoft.com/office/drawing/2014/main" id="{2D1DCB94-8B95-46C9-91D9-3961EA4C1D0D}"/>
                </a:ext>
              </a:extLst>
            </p:cNvPr>
            <p:cNvSpPr>
              <a:spLocks/>
            </p:cNvSpPr>
            <p:nvPr userDrawn="1"/>
          </p:nvSpPr>
          <p:spPr bwMode="auto">
            <a:xfrm>
              <a:off x="9834241" y="4923370"/>
              <a:ext cx="106174" cy="107807"/>
            </a:xfrm>
            <a:custGeom>
              <a:avLst/>
              <a:gdLst>
                <a:gd name="T0" fmla="*/ 33 w 33"/>
                <a:gd name="T1" fmla="*/ 16 h 33"/>
                <a:gd name="T2" fmla="*/ 17 w 33"/>
                <a:gd name="T3" fmla="*/ 0 h 33"/>
                <a:gd name="T4" fmla="*/ 0 w 33"/>
                <a:gd name="T5" fmla="*/ 16 h 33"/>
                <a:gd name="T6" fmla="*/ 17 w 33"/>
                <a:gd name="T7" fmla="*/ 33 h 33"/>
              </a:gdLst>
              <a:ahLst/>
              <a:cxnLst>
                <a:cxn ang="0">
                  <a:pos x="T0" y="T1"/>
                </a:cxn>
                <a:cxn ang="0">
                  <a:pos x="T2" y="T3"/>
                </a:cxn>
                <a:cxn ang="0">
                  <a:pos x="T4" y="T5"/>
                </a:cxn>
                <a:cxn ang="0">
                  <a:pos x="T6" y="T7"/>
                </a:cxn>
              </a:cxnLst>
              <a:rect l="0" t="0" r="r" b="b"/>
              <a:pathLst>
                <a:path w="33" h="33">
                  <a:moveTo>
                    <a:pt x="33" y="16"/>
                  </a:moveTo>
                  <a:cubicBezTo>
                    <a:pt x="33" y="7"/>
                    <a:pt x="26" y="0"/>
                    <a:pt x="17" y="0"/>
                  </a:cubicBezTo>
                  <a:cubicBezTo>
                    <a:pt x="7" y="0"/>
                    <a:pt x="0" y="7"/>
                    <a:pt x="0" y="16"/>
                  </a:cubicBezTo>
                  <a:cubicBezTo>
                    <a:pt x="0" y="26"/>
                    <a:pt x="7" y="33"/>
                    <a:pt x="17" y="33"/>
                  </a:cubicBez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 name="Freeform 77">
              <a:extLst>
                <a:ext uri="{FF2B5EF4-FFF2-40B4-BE49-F238E27FC236}">
                  <a16:creationId xmlns:a16="http://schemas.microsoft.com/office/drawing/2014/main" id="{FD67AB89-A5EB-4C77-A388-78882B3F6ED4}"/>
                </a:ext>
              </a:extLst>
            </p:cNvPr>
            <p:cNvSpPr>
              <a:spLocks/>
            </p:cNvSpPr>
            <p:nvPr userDrawn="1"/>
          </p:nvSpPr>
          <p:spPr bwMode="auto">
            <a:xfrm>
              <a:off x="9576157" y="4923370"/>
              <a:ext cx="107807" cy="107807"/>
            </a:xfrm>
            <a:custGeom>
              <a:avLst/>
              <a:gdLst>
                <a:gd name="T0" fmla="*/ 33 w 33"/>
                <a:gd name="T1" fmla="*/ 16 h 33"/>
                <a:gd name="T2" fmla="*/ 16 w 33"/>
                <a:gd name="T3" fmla="*/ 0 h 33"/>
                <a:gd name="T4" fmla="*/ 0 w 33"/>
                <a:gd name="T5" fmla="*/ 16 h 33"/>
                <a:gd name="T6" fmla="*/ 16 w 33"/>
                <a:gd name="T7" fmla="*/ 33 h 33"/>
              </a:gdLst>
              <a:ahLst/>
              <a:cxnLst>
                <a:cxn ang="0">
                  <a:pos x="T0" y="T1"/>
                </a:cxn>
                <a:cxn ang="0">
                  <a:pos x="T2" y="T3"/>
                </a:cxn>
                <a:cxn ang="0">
                  <a:pos x="T4" y="T5"/>
                </a:cxn>
                <a:cxn ang="0">
                  <a:pos x="T6" y="T7"/>
                </a:cxn>
              </a:cxnLst>
              <a:rect l="0" t="0" r="r" b="b"/>
              <a:pathLst>
                <a:path w="33" h="33">
                  <a:moveTo>
                    <a:pt x="33" y="16"/>
                  </a:moveTo>
                  <a:cubicBezTo>
                    <a:pt x="33" y="7"/>
                    <a:pt x="26" y="0"/>
                    <a:pt x="16" y="0"/>
                  </a:cubicBezTo>
                  <a:cubicBezTo>
                    <a:pt x="7" y="0"/>
                    <a:pt x="0" y="7"/>
                    <a:pt x="0" y="16"/>
                  </a:cubicBezTo>
                  <a:cubicBezTo>
                    <a:pt x="0" y="26"/>
                    <a:pt x="7" y="33"/>
                    <a:pt x="16" y="33"/>
                  </a:cubicBez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 name="Freeform 78">
              <a:extLst>
                <a:ext uri="{FF2B5EF4-FFF2-40B4-BE49-F238E27FC236}">
                  <a16:creationId xmlns:a16="http://schemas.microsoft.com/office/drawing/2014/main" id="{02C73C54-B302-40EC-BB86-7EEB44280246}"/>
                </a:ext>
              </a:extLst>
            </p:cNvPr>
            <p:cNvSpPr>
              <a:spLocks/>
            </p:cNvSpPr>
            <p:nvPr userDrawn="1"/>
          </p:nvSpPr>
          <p:spPr bwMode="auto">
            <a:xfrm>
              <a:off x="9314806" y="4923370"/>
              <a:ext cx="111074" cy="107807"/>
            </a:xfrm>
            <a:custGeom>
              <a:avLst/>
              <a:gdLst>
                <a:gd name="T0" fmla="*/ 34 w 34"/>
                <a:gd name="T1" fmla="*/ 16 h 33"/>
                <a:gd name="T2" fmla="*/ 17 w 34"/>
                <a:gd name="T3" fmla="*/ 0 h 33"/>
                <a:gd name="T4" fmla="*/ 0 w 34"/>
                <a:gd name="T5" fmla="*/ 16 h 33"/>
                <a:gd name="T6" fmla="*/ 17 w 34"/>
                <a:gd name="T7" fmla="*/ 33 h 33"/>
              </a:gdLst>
              <a:ahLst/>
              <a:cxnLst>
                <a:cxn ang="0">
                  <a:pos x="T0" y="T1"/>
                </a:cxn>
                <a:cxn ang="0">
                  <a:pos x="T2" y="T3"/>
                </a:cxn>
                <a:cxn ang="0">
                  <a:pos x="T4" y="T5"/>
                </a:cxn>
                <a:cxn ang="0">
                  <a:pos x="T6" y="T7"/>
                </a:cxn>
              </a:cxnLst>
              <a:rect l="0" t="0" r="r" b="b"/>
              <a:pathLst>
                <a:path w="34" h="33">
                  <a:moveTo>
                    <a:pt x="34" y="16"/>
                  </a:moveTo>
                  <a:cubicBezTo>
                    <a:pt x="34" y="7"/>
                    <a:pt x="26" y="0"/>
                    <a:pt x="17" y="0"/>
                  </a:cubicBezTo>
                  <a:cubicBezTo>
                    <a:pt x="8" y="0"/>
                    <a:pt x="0" y="7"/>
                    <a:pt x="0" y="16"/>
                  </a:cubicBezTo>
                  <a:cubicBezTo>
                    <a:pt x="0" y="26"/>
                    <a:pt x="8" y="33"/>
                    <a:pt x="17" y="33"/>
                  </a:cubicBez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161" name="Rectangle 160">
            <a:extLst>
              <a:ext uri="{FF2B5EF4-FFF2-40B4-BE49-F238E27FC236}">
                <a16:creationId xmlns:a16="http://schemas.microsoft.com/office/drawing/2014/main" id="{E5E4232E-3116-401E-A42E-FB4DE9D71E71}"/>
              </a:ext>
            </a:extLst>
          </p:cNvPr>
          <p:cNvSpPr/>
          <p:nvPr userDrawn="1"/>
        </p:nvSpPr>
        <p:spPr>
          <a:xfrm>
            <a:off x="6438900" y="4923370"/>
            <a:ext cx="2068564" cy="718712"/>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
        <p:nvSpPr>
          <p:cNvPr id="156" name="Oval 5">
            <a:extLst>
              <a:ext uri="{FF2B5EF4-FFF2-40B4-BE49-F238E27FC236}">
                <a16:creationId xmlns:a16="http://schemas.microsoft.com/office/drawing/2014/main" id="{1B456786-0C8D-45F8-8DFC-71717C5EBB8D}"/>
              </a:ext>
            </a:extLst>
          </p:cNvPr>
          <p:cNvSpPr>
            <a:spLocks noChangeArrowheads="1"/>
          </p:cNvSpPr>
          <p:nvPr userDrawn="1"/>
        </p:nvSpPr>
        <p:spPr bwMode="auto">
          <a:xfrm>
            <a:off x="6617988" y="3680675"/>
            <a:ext cx="1646980" cy="1649067"/>
          </a:xfrm>
          <a:prstGeom prst="ellipse">
            <a:avLst/>
          </a:pr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57" name="Group 156">
            <a:extLst>
              <a:ext uri="{FF2B5EF4-FFF2-40B4-BE49-F238E27FC236}">
                <a16:creationId xmlns:a16="http://schemas.microsoft.com/office/drawing/2014/main" id="{FE5E605C-81B0-4C1E-8965-46B065289604}"/>
              </a:ext>
            </a:extLst>
          </p:cNvPr>
          <p:cNvGrpSpPr/>
          <p:nvPr userDrawn="1"/>
        </p:nvGrpSpPr>
        <p:grpSpPr>
          <a:xfrm>
            <a:off x="6753563" y="3485938"/>
            <a:ext cx="2616780" cy="2009138"/>
            <a:chOff x="6753563" y="3485938"/>
            <a:chExt cx="2616780" cy="2009138"/>
          </a:xfrm>
        </p:grpSpPr>
        <p:sp>
          <p:nvSpPr>
            <p:cNvPr id="10" name="Freeform 6">
              <a:extLst>
                <a:ext uri="{FF2B5EF4-FFF2-40B4-BE49-F238E27FC236}">
                  <a16:creationId xmlns:a16="http://schemas.microsoft.com/office/drawing/2014/main" id="{030B7794-DEEA-46AB-ABC6-D84E91D37D54}"/>
                </a:ext>
              </a:extLst>
            </p:cNvPr>
            <p:cNvSpPr>
              <a:spLocks/>
            </p:cNvSpPr>
            <p:nvPr userDrawn="1"/>
          </p:nvSpPr>
          <p:spPr bwMode="auto">
            <a:xfrm>
              <a:off x="7364472" y="4613015"/>
              <a:ext cx="753019" cy="627243"/>
            </a:xfrm>
            <a:custGeom>
              <a:avLst/>
              <a:gdLst>
                <a:gd name="T0" fmla="*/ 357 w 461"/>
                <a:gd name="T1" fmla="*/ 0 h 384"/>
                <a:gd name="T2" fmla="*/ 461 w 461"/>
                <a:gd name="T3" fmla="*/ 0 h 384"/>
                <a:gd name="T4" fmla="*/ 461 w 461"/>
                <a:gd name="T5" fmla="*/ 40 h 384"/>
                <a:gd name="T6" fmla="*/ 461 w 461"/>
                <a:gd name="T7" fmla="*/ 384 h 384"/>
                <a:gd name="T8" fmla="*/ 259 w 461"/>
                <a:gd name="T9" fmla="*/ 384 h 384"/>
                <a:gd name="T10" fmla="*/ 259 w 461"/>
                <a:gd name="T11" fmla="*/ 282 h 384"/>
                <a:gd name="T12" fmla="*/ 0 w 461"/>
                <a:gd name="T13" fmla="*/ 142 h 384"/>
                <a:gd name="T14" fmla="*/ 0 w 461"/>
                <a:gd name="T15" fmla="*/ 0 h 384"/>
                <a:gd name="T16" fmla="*/ 357 w 461"/>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 h="384">
                  <a:moveTo>
                    <a:pt x="357" y="0"/>
                  </a:moveTo>
                  <a:lnTo>
                    <a:pt x="461" y="0"/>
                  </a:lnTo>
                  <a:lnTo>
                    <a:pt x="461" y="40"/>
                  </a:lnTo>
                  <a:lnTo>
                    <a:pt x="461" y="384"/>
                  </a:lnTo>
                  <a:lnTo>
                    <a:pt x="259" y="384"/>
                  </a:lnTo>
                  <a:lnTo>
                    <a:pt x="259" y="282"/>
                  </a:lnTo>
                  <a:lnTo>
                    <a:pt x="0" y="142"/>
                  </a:lnTo>
                  <a:lnTo>
                    <a:pt x="0" y="0"/>
                  </a:lnTo>
                  <a:lnTo>
                    <a:pt x="357"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 name="Freeform 7">
              <a:extLst>
                <a:ext uri="{FF2B5EF4-FFF2-40B4-BE49-F238E27FC236}">
                  <a16:creationId xmlns:a16="http://schemas.microsoft.com/office/drawing/2014/main" id="{6D138306-BB23-48DE-8501-651F90873DD7}"/>
                </a:ext>
              </a:extLst>
            </p:cNvPr>
            <p:cNvSpPr>
              <a:spLocks/>
            </p:cNvSpPr>
            <p:nvPr userDrawn="1"/>
          </p:nvSpPr>
          <p:spPr bwMode="auto">
            <a:xfrm>
              <a:off x="7364472" y="4613015"/>
              <a:ext cx="753019" cy="627243"/>
            </a:xfrm>
            <a:custGeom>
              <a:avLst/>
              <a:gdLst>
                <a:gd name="T0" fmla="*/ 357 w 461"/>
                <a:gd name="T1" fmla="*/ 0 h 384"/>
                <a:gd name="T2" fmla="*/ 461 w 461"/>
                <a:gd name="T3" fmla="*/ 0 h 384"/>
                <a:gd name="T4" fmla="*/ 461 w 461"/>
                <a:gd name="T5" fmla="*/ 40 h 384"/>
                <a:gd name="T6" fmla="*/ 461 w 461"/>
                <a:gd name="T7" fmla="*/ 384 h 384"/>
                <a:gd name="T8" fmla="*/ 259 w 461"/>
                <a:gd name="T9" fmla="*/ 384 h 384"/>
                <a:gd name="T10" fmla="*/ 259 w 461"/>
                <a:gd name="T11" fmla="*/ 282 h 384"/>
                <a:gd name="T12" fmla="*/ 0 w 461"/>
                <a:gd name="T13" fmla="*/ 142 h 384"/>
                <a:gd name="T14" fmla="*/ 0 w 461"/>
                <a:gd name="T15" fmla="*/ 0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1" h="384">
                  <a:moveTo>
                    <a:pt x="357" y="0"/>
                  </a:moveTo>
                  <a:lnTo>
                    <a:pt x="461" y="0"/>
                  </a:lnTo>
                  <a:lnTo>
                    <a:pt x="461" y="40"/>
                  </a:lnTo>
                  <a:lnTo>
                    <a:pt x="461" y="384"/>
                  </a:lnTo>
                  <a:lnTo>
                    <a:pt x="259" y="384"/>
                  </a:lnTo>
                  <a:lnTo>
                    <a:pt x="259" y="282"/>
                  </a:lnTo>
                  <a:lnTo>
                    <a:pt x="0" y="14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 name="Freeform 8">
              <a:extLst>
                <a:ext uri="{FF2B5EF4-FFF2-40B4-BE49-F238E27FC236}">
                  <a16:creationId xmlns:a16="http://schemas.microsoft.com/office/drawing/2014/main" id="{D8A45D73-619B-4A59-B982-FD08C870B61F}"/>
                </a:ext>
              </a:extLst>
            </p:cNvPr>
            <p:cNvSpPr>
              <a:spLocks/>
            </p:cNvSpPr>
            <p:nvPr userDrawn="1"/>
          </p:nvSpPr>
          <p:spPr bwMode="auto">
            <a:xfrm>
              <a:off x="7021448" y="3933502"/>
              <a:ext cx="261351" cy="372426"/>
            </a:xfrm>
            <a:custGeom>
              <a:avLst/>
              <a:gdLst>
                <a:gd name="T0" fmla="*/ 71 w 80"/>
                <a:gd name="T1" fmla="*/ 0 h 114"/>
                <a:gd name="T2" fmla="*/ 71 w 80"/>
                <a:gd name="T3" fmla="*/ 33 h 114"/>
                <a:gd name="T4" fmla="*/ 80 w 80"/>
                <a:gd name="T5" fmla="*/ 51 h 114"/>
                <a:gd name="T6" fmla="*/ 69 w 80"/>
                <a:gd name="T7" fmla="*/ 57 h 114"/>
                <a:gd name="T8" fmla="*/ 41 w 80"/>
                <a:gd name="T9" fmla="*/ 86 h 114"/>
                <a:gd name="T10" fmla="*/ 28 w 80"/>
                <a:gd name="T11" fmla="*/ 114 h 114"/>
                <a:gd name="T12" fmla="*/ 0 w 80"/>
                <a:gd name="T13" fmla="*/ 98 h 114"/>
                <a:gd name="T14" fmla="*/ 8 w 80"/>
                <a:gd name="T15" fmla="*/ 78 h 114"/>
                <a:gd name="T16" fmla="*/ 8 w 80"/>
                <a:gd name="T17" fmla="*/ 0 h 114"/>
                <a:gd name="T18" fmla="*/ 71 w 80"/>
                <a:gd name="T1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14">
                  <a:moveTo>
                    <a:pt x="71" y="0"/>
                  </a:moveTo>
                  <a:cubicBezTo>
                    <a:pt x="71" y="33"/>
                    <a:pt x="71" y="33"/>
                    <a:pt x="71" y="33"/>
                  </a:cubicBezTo>
                  <a:cubicBezTo>
                    <a:pt x="80" y="51"/>
                    <a:pt x="80" y="51"/>
                    <a:pt x="80" y="51"/>
                  </a:cubicBezTo>
                  <a:cubicBezTo>
                    <a:pt x="69" y="57"/>
                    <a:pt x="69" y="57"/>
                    <a:pt x="69" y="57"/>
                  </a:cubicBezTo>
                  <a:cubicBezTo>
                    <a:pt x="69" y="66"/>
                    <a:pt x="63" y="85"/>
                    <a:pt x="41" y="86"/>
                  </a:cubicBezTo>
                  <a:cubicBezTo>
                    <a:pt x="28" y="114"/>
                    <a:pt x="28" y="114"/>
                    <a:pt x="28" y="114"/>
                  </a:cubicBezTo>
                  <a:cubicBezTo>
                    <a:pt x="0" y="98"/>
                    <a:pt x="0" y="98"/>
                    <a:pt x="0" y="98"/>
                  </a:cubicBezTo>
                  <a:cubicBezTo>
                    <a:pt x="8" y="78"/>
                    <a:pt x="8" y="78"/>
                    <a:pt x="8" y="78"/>
                  </a:cubicBezTo>
                  <a:cubicBezTo>
                    <a:pt x="8" y="0"/>
                    <a:pt x="8" y="0"/>
                    <a:pt x="8" y="0"/>
                  </a:cubicBezTo>
                  <a:lnTo>
                    <a:pt x="71" y="0"/>
                  </a:ln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 name="Freeform 9">
              <a:extLst>
                <a:ext uri="{FF2B5EF4-FFF2-40B4-BE49-F238E27FC236}">
                  <a16:creationId xmlns:a16="http://schemas.microsoft.com/office/drawing/2014/main" id="{6B761DC4-1D30-43F8-B6E3-CB10DC12136E}"/>
                </a:ext>
              </a:extLst>
            </p:cNvPr>
            <p:cNvSpPr>
              <a:spLocks/>
            </p:cNvSpPr>
            <p:nvPr userDrawn="1"/>
          </p:nvSpPr>
          <p:spPr bwMode="auto">
            <a:xfrm>
              <a:off x="6975712" y="3858363"/>
              <a:ext cx="323422" cy="326689"/>
            </a:xfrm>
            <a:custGeom>
              <a:avLst/>
              <a:gdLst>
                <a:gd name="T0" fmla="*/ 48 w 99"/>
                <a:gd name="T1" fmla="*/ 0 h 100"/>
                <a:gd name="T2" fmla="*/ 32 w 99"/>
                <a:gd name="T3" fmla="*/ 0 h 100"/>
                <a:gd name="T4" fmla="*/ 0 w 99"/>
                <a:gd name="T5" fmla="*/ 31 h 100"/>
                <a:gd name="T6" fmla="*/ 0 w 99"/>
                <a:gd name="T7" fmla="*/ 44 h 100"/>
                <a:gd name="T8" fmla="*/ 0 w 99"/>
                <a:gd name="T9" fmla="*/ 73 h 100"/>
                <a:gd name="T10" fmla="*/ 27 w 99"/>
                <a:gd name="T11" fmla="*/ 100 h 100"/>
                <a:gd name="T12" fmla="*/ 27 w 99"/>
                <a:gd name="T13" fmla="*/ 100 h 100"/>
                <a:gd name="T14" fmla="*/ 48 w 99"/>
                <a:gd name="T15" fmla="*/ 79 h 100"/>
                <a:gd name="T16" fmla="*/ 48 w 99"/>
                <a:gd name="T17" fmla="*/ 79 h 100"/>
                <a:gd name="T18" fmla="*/ 41 w 99"/>
                <a:gd name="T19" fmla="*/ 79 h 100"/>
                <a:gd name="T20" fmla="*/ 35 w 99"/>
                <a:gd name="T21" fmla="*/ 72 h 100"/>
                <a:gd name="T22" fmla="*/ 44 w 99"/>
                <a:gd name="T23" fmla="*/ 61 h 100"/>
                <a:gd name="T24" fmla="*/ 48 w 99"/>
                <a:gd name="T25" fmla="*/ 62 h 100"/>
                <a:gd name="T26" fmla="*/ 48 w 99"/>
                <a:gd name="T27" fmla="*/ 31 h 100"/>
                <a:gd name="T28" fmla="*/ 83 w 99"/>
                <a:gd name="T29" fmla="*/ 31 h 100"/>
                <a:gd name="T30" fmla="*/ 99 w 99"/>
                <a:gd name="T31" fmla="*/ 15 h 100"/>
                <a:gd name="T32" fmla="*/ 99 w 99"/>
                <a:gd name="T33" fmla="*/ 15 h 100"/>
                <a:gd name="T34" fmla="*/ 83 w 99"/>
                <a:gd name="T35" fmla="*/ 0 h 100"/>
                <a:gd name="T36" fmla="*/ 48 w 99"/>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00">
                  <a:moveTo>
                    <a:pt x="48" y="0"/>
                  </a:moveTo>
                  <a:cubicBezTo>
                    <a:pt x="32" y="0"/>
                    <a:pt x="32" y="0"/>
                    <a:pt x="32" y="0"/>
                  </a:cubicBezTo>
                  <a:cubicBezTo>
                    <a:pt x="15" y="0"/>
                    <a:pt x="0" y="14"/>
                    <a:pt x="0" y="31"/>
                  </a:cubicBezTo>
                  <a:cubicBezTo>
                    <a:pt x="0" y="44"/>
                    <a:pt x="0" y="44"/>
                    <a:pt x="0" y="44"/>
                  </a:cubicBezTo>
                  <a:cubicBezTo>
                    <a:pt x="0" y="73"/>
                    <a:pt x="0" y="73"/>
                    <a:pt x="0" y="73"/>
                  </a:cubicBezTo>
                  <a:cubicBezTo>
                    <a:pt x="0" y="88"/>
                    <a:pt x="12" y="100"/>
                    <a:pt x="27" y="100"/>
                  </a:cubicBezTo>
                  <a:cubicBezTo>
                    <a:pt x="27" y="100"/>
                    <a:pt x="27" y="100"/>
                    <a:pt x="27" y="100"/>
                  </a:cubicBezTo>
                  <a:cubicBezTo>
                    <a:pt x="39" y="100"/>
                    <a:pt x="48" y="91"/>
                    <a:pt x="48" y="79"/>
                  </a:cubicBezTo>
                  <a:cubicBezTo>
                    <a:pt x="48" y="79"/>
                    <a:pt x="48" y="79"/>
                    <a:pt x="48" y="79"/>
                  </a:cubicBezTo>
                  <a:cubicBezTo>
                    <a:pt x="46" y="80"/>
                    <a:pt x="44" y="80"/>
                    <a:pt x="41" y="79"/>
                  </a:cubicBezTo>
                  <a:cubicBezTo>
                    <a:pt x="38" y="78"/>
                    <a:pt x="36" y="76"/>
                    <a:pt x="35" y="72"/>
                  </a:cubicBezTo>
                  <a:cubicBezTo>
                    <a:pt x="34" y="66"/>
                    <a:pt x="38" y="61"/>
                    <a:pt x="44" y="61"/>
                  </a:cubicBezTo>
                  <a:cubicBezTo>
                    <a:pt x="46" y="61"/>
                    <a:pt x="47" y="61"/>
                    <a:pt x="48" y="62"/>
                  </a:cubicBezTo>
                  <a:cubicBezTo>
                    <a:pt x="48" y="31"/>
                    <a:pt x="48" y="31"/>
                    <a:pt x="48" y="31"/>
                  </a:cubicBezTo>
                  <a:cubicBezTo>
                    <a:pt x="83" y="31"/>
                    <a:pt x="83" y="31"/>
                    <a:pt x="83" y="31"/>
                  </a:cubicBezTo>
                  <a:cubicBezTo>
                    <a:pt x="92" y="31"/>
                    <a:pt x="99" y="24"/>
                    <a:pt x="99" y="15"/>
                  </a:cubicBezTo>
                  <a:cubicBezTo>
                    <a:pt x="99" y="15"/>
                    <a:pt x="99" y="15"/>
                    <a:pt x="99" y="15"/>
                  </a:cubicBezTo>
                  <a:cubicBezTo>
                    <a:pt x="99" y="7"/>
                    <a:pt x="92" y="0"/>
                    <a:pt x="83" y="0"/>
                  </a:cubicBezTo>
                  <a:lnTo>
                    <a:pt x="48" y="0"/>
                  </a:lnTo>
                  <a:close/>
                </a:path>
              </a:pathLst>
            </a:custGeom>
            <a:solidFill>
              <a:srgbClr val="23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 name="Freeform 10">
              <a:extLst>
                <a:ext uri="{FF2B5EF4-FFF2-40B4-BE49-F238E27FC236}">
                  <a16:creationId xmlns:a16="http://schemas.microsoft.com/office/drawing/2014/main" id="{A19489D4-D89A-4A90-8BAD-CB8E83D3EB48}"/>
                </a:ext>
              </a:extLst>
            </p:cNvPr>
            <p:cNvSpPr>
              <a:spLocks noEditPoints="1"/>
            </p:cNvSpPr>
            <p:nvPr userDrawn="1"/>
          </p:nvSpPr>
          <p:spPr bwMode="auto">
            <a:xfrm>
              <a:off x="6975712" y="3858363"/>
              <a:ext cx="323422" cy="431230"/>
            </a:xfrm>
            <a:custGeom>
              <a:avLst/>
              <a:gdLst>
                <a:gd name="T0" fmla="*/ 45 w 99"/>
                <a:gd name="T1" fmla="*/ 132 h 132"/>
                <a:gd name="T2" fmla="*/ 45 w 99"/>
                <a:gd name="T3" fmla="*/ 132 h 132"/>
                <a:gd name="T4" fmla="*/ 55 w 99"/>
                <a:gd name="T5" fmla="*/ 109 h 132"/>
                <a:gd name="T6" fmla="*/ 83 w 99"/>
                <a:gd name="T7" fmla="*/ 80 h 132"/>
                <a:gd name="T8" fmla="*/ 94 w 99"/>
                <a:gd name="T9" fmla="*/ 74 h 132"/>
                <a:gd name="T10" fmla="*/ 85 w 99"/>
                <a:gd name="T11" fmla="*/ 56 h 132"/>
                <a:gd name="T12" fmla="*/ 85 w 99"/>
                <a:gd name="T13" fmla="*/ 31 h 132"/>
                <a:gd name="T14" fmla="*/ 27 w 99"/>
                <a:gd name="T15" fmla="*/ 100 h 132"/>
                <a:gd name="T16" fmla="*/ 27 w 99"/>
                <a:gd name="T17" fmla="*/ 100 h 132"/>
                <a:gd name="T18" fmla="*/ 48 w 99"/>
                <a:gd name="T19" fmla="*/ 62 h 132"/>
                <a:gd name="T20" fmla="*/ 48 w 99"/>
                <a:gd name="T21" fmla="*/ 31 h 132"/>
                <a:gd name="T22" fmla="*/ 83 w 99"/>
                <a:gd name="T23" fmla="*/ 31 h 132"/>
                <a:gd name="T24" fmla="*/ 99 w 99"/>
                <a:gd name="T25" fmla="*/ 15 h 132"/>
                <a:gd name="T26" fmla="*/ 99 w 99"/>
                <a:gd name="T27" fmla="*/ 15 h 132"/>
                <a:gd name="T28" fmla="*/ 83 w 99"/>
                <a:gd name="T29" fmla="*/ 0 h 132"/>
                <a:gd name="T30" fmla="*/ 48 w 99"/>
                <a:gd name="T31" fmla="*/ 0 h 132"/>
                <a:gd name="T32" fmla="*/ 32 w 99"/>
                <a:gd name="T33" fmla="*/ 0 h 132"/>
                <a:gd name="T34" fmla="*/ 0 w 99"/>
                <a:gd name="T35" fmla="*/ 31 h 132"/>
                <a:gd name="T36" fmla="*/ 0 w 99"/>
                <a:gd name="T37" fmla="*/ 44 h 132"/>
                <a:gd name="T38" fmla="*/ 0 w 99"/>
                <a:gd name="T39" fmla="*/ 73 h 132"/>
                <a:gd name="T40" fmla="*/ 22 w 99"/>
                <a:gd name="T41" fmla="*/ 99 h 132"/>
                <a:gd name="T42" fmla="*/ 22 w 99"/>
                <a:gd name="T43" fmla="*/ 99 h 132"/>
                <a:gd name="T44" fmla="*/ 22 w 99"/>
                <a:gd name="T45" fmla="*/ 101 h 132"/>
                <a:gd name="T46" fmla="*/ 16 w 99"/>
                <a:gd name="T47" fmla="*/ 11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9" h="132">
                  <a:moveTo>
                    <a:pt x="45" y="132"/>
                  </a:moveTo>
                  <a:cubicBezTo>
                    <a:pt x="45" y="132"/>
                    <a:pt x="45" y="132"/>
                    <a:pt x="45" y="132"/>
                  </a:cubicBezTo>
                  <a:moveTo>
                    <a:pt x="55" y="109"/>
                  </a:moveTo>
                  <a:cubicBezTo>
                    <a:pt x="77" y="108"/>
                    <a:pt x="83" y="89"/>
                    <a:pt x="83" y="80"/>
                  </a:cubicBezTo>
                  <a:cubicBezTo>
                    <a:pt x="94" y="74"/>
                    <a:pt x="94" y="74"/>
                    <a:pt x="94" y="74"/>
                  </a:cubicBezTo>
                  <a:cubicBezTo>
                    <a:pt x="85" y="56"/>
                    <a:pt x="85" y="56"/>
                    <a:pt x="85" y="56"/>
                  </a:cubicBezTo>
                  <a:cubicBezTo>
                    <a:pt x="85" y="31"/>
                    <a:pt x="85" y="31"/>
                    <a:pt x="85" y="31"/>
                  </a:cubicBezTo>
                  <a:moveTo>
                    <a:pt x="27" y="100"/>
                  </a:moveTo>
                  <a:cubicBezTo>
                    <a:pt x="27" y="100"/>
                    <a:pt x="27" y="100"/>
                    <a:pt x="27" y="100"/>
                  </a:cubicBezTo>
                  <a:moveTo>
                    <a:pt x="48" y="62"/>
                  </a:moveTo>
                  <a:cubicBezTo>
                    <a:pt x="48" y="31"/>
                    <a:pt x="48" y="31"/>
                    <a:pt x="48" y="31"/>
                  </a:cubicBezTo>
                  <a:cubicBezTo>
                    <a:pt x="83" y="31"/>
                    <a:pt x="83" y="31"/>
                    <a:pt x="83" y="31"/>
                  </a:cubicBezTo>
                  <a:cubicBezTo>
                    <a:pt x="92" y="31"/>
                    <a:pt x="99" y="24"/>
                    <a:pt x="99" y="15"/>
                  </a:cubicBezTo>
                  <a:cubicBezTo>
                    <a:pt x="99" y="15"/>
                    <a:pt x="99" y="15"/>
                    <a:pt x="99" y="15"/>
                  </a:cubicBezTo>
                  <a:cubicBezTo>
                    <a:pt x="99" y="7"/>
                    <a:pt x="92" y="0"/>
                    <a:pt x="83" y="0"/>
                  </a:cubicBezTo>
                  <a:cubicBezTo>
                    <a:pt x="48" y="0"/>
                    <a:pt x="48" y="0"/>
                    <a:pt x="48" y="0"/>
                  </a:cubicBezTo>
                  <a:cubicBezTo>
                    <a:pt x="32" y="0"/>
                    <a:pt x="32" y="0"/>
                    <a:pt x="32" y="0"/>
                  </a:cubicBezTo>
                  <a:cubicBezTo>
                    <a:pt x="15" y="0"/>
                    <a:pt x="0" y="14"/>
                    <a:pt x="0" y="31"/>
                  </a:cubicBezTo>
                  <a:cubicBezTo>
                    <a:pt x="0" y="44"/>
                    <a:pt x="0" y="44"/>
                    <a:pt x="0" y="44"/>
                  </a:cubicBezTo>
                  <a:cubicBezTo>
                    <a:pt x="0" y="73"/>
                    <a:pt x="0" y="73"/>
                    <a:pt x="0" y="73"/>
                  </a:cubicBezTo>
                  <a:cubicBezTo>
                    <a:pt x="0" y="86"/>
                    <a:pt x="10" y="97"/>
                    <a:pt x="22" y="99"/>
                  </a:cubicBezTo>
                  <a:cubicBezTo>
                    <a:pt x="22" y="99"/>
                    <a:pt x="22" y="99"/>
                    <a:pt x="22" y="99"/>
                  </a:cubicBezTo>
                  <a:cubicBezTo>
                    <a:pt x="22" y="101"/>
                    <a:pt x="22" y="101"/>
                    <a:pt x="22" y="101"/>
                  </a:cubicBezTo>
                  <a:cubicBezTo>
                    <a:pt x="16" y="115"/>
                    <a:pt x="16" y="115"/>
                    <a:pt x="16" y="115"/>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 name="Freeform 11">
              <a:extLst>
                <a:ext uri="{FF2B5EF4-FFF2-40B4-BE49-F238E27FC236}">
                  <a16:creationId xmlns:a16="http://schemas.microsoft.com/office/drawing/2014/main" id="{6B79F57E-1CB0-469B-9CA9-B555A8AB1639}"/>
                </a:ext>
              </a:extLst>
            </p:cNvPr>
            <p:cNvSpPr>
              <a:spLocks/>
            </p:cNvSpPr>
            <p:nvPr userDrawn="1"/>
          </p:nvSpPr>
          <p:spPr bwMode="auto">
            <a:xfrm>
              <a:off x="7168459" y="4439870"/>
              <a:ext cx="267885" cy="173145"/>
            </a:xfrm>
            <a:custGeom>
              <a:avLst/>
              <a:gdLst>
                <a:gd name="T0" fmla="*/ 0 w 82"/>
                <a:gd name="T1" fmla="*/ 0 h 53"/>
                <a:gd name="T2" fmla="*/ 23 w 82"/>
                <a:gd name="T3" fmla="*/ 24 h 53"/>
                <a:gd name="T4" fmla="*/ 28 w 82"/>
                <a:gd name="T5" fmla="*/ 26 h 53"/>
                <a:gd name="T6" fmla="*/ 82 w 82"/>
                <a:gd name="T7" fmla="*/ 26 h 53"/>
                <a:gd name="T8" fmla="*/ 82 w 82"/>
                <a:gd name="T9" fmla="*/ 53 h 53"/>
                <a:gd name="T10" fmla="*/ 14 w 82"/>
                <a:gd name="T11" fmla="*/ 53 h 53"/>
                <a:gd name="T12" fmla="*/ 9 w 82"/>
                <a:gd name="T13" fmla="*/ 51 h 53"/>
                <a:gd name="T14" fmla="*/ 1 w 82"/>
                <a:gd name="T15" fmla="*/ 4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3">
                  <a:moveTo>
                    <a:pt x="0" y="0"/>
                  </a:moveTo>
                  <a:cubicBezTo>
                    <a:pt x="23" y="24"/>
                    <a:pt x="23" y="24"/>
                    <a:pt x="23" y="24"/>
                  </a:cubicBezTo>
                  <a:cubicBezTo>
                    <a:pt x="24" y="25"/>
                    <a:pt x="26" y="26"/>
                    <a:pt x="28" y="26"/>
                  </a:cubicBezTo>
                  <a:cubicBezTo>
                    <a:pt x="82" y="26"/>
                    <a:pt x="82" y="26"/>
                    <a:pt x="82" y="26"/>
                  </a:cubicBezTo>
                  <a:cubicBezTo>
                    <a:pt x="82" y="53"/>
                    <a:pt x="82" y="53"/>
                    <a:pt x="82" y="53"/>
                  </a:cubicBezTo>
                  <a:cubicBezTo>
                    <a:pt x="14" y="53"/>
                    <a:pt x="14" y="53"/>
                    <a:pt x="14" y="53"/>
                  </a:cubicBezTo>
                  <a:cubicBezTo>
                    <a:pt x="12" y="53"/>
                    <a:pt x="11" y="52"/>
                    <a:pt x="9" y="51"/>
                  </a:cubicBezTo>
                  <a:cubicBezTo>
                    <a:pt x="1" y="43"/>
                    <a:pt x="1" y="43"/>
                    <a:pt x="1" y="4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 name="Freeform 12">
              <a:extLst>
                <a:ext uri="{FF2B5EF4-FFF2-40B4-BE49-F238E27FC236}">
                  <a16:creationId xmlns:a16="http://schemas.microsoft.com/office/drawing/2014/main" id="{8A4381EB-0077-4EF6-814C-E72CBDBD2F34}"/>
                </a:ext>
              </a:extLst>
            </p:cNvPr>
            <p:cNvSpPr>
              <a:spLocks/>
            </p:cNvSpPr>
            <p:nvPr userDrawn="1"/>
          </p:nvSpPr>
          <p:spPr bwMode="auto">
            <a:xfrm>
              <a:off x="7436344" y="4541144"/>
              <a:ext cx="140476" cy="68605"/>
            </a:xfrm>
            <a:custGeom>
              <a:avLst/>
              <a:gdLst>
                <a:gd name="T0" fmla="*/ 0 w 43"/>
                <a:gd name="T1" fmla="*/ 0 h 21"/>
                <a:gd name="T2" fmla="*/ 21 w 43"/>
                <a:gd name="T3" fmla="*/ 0 h 21"/>
                <a:gd name="T4" fmla="*/ 43 w 43"/>
                <a:gd name="T5" fmla="*/ 21 h 21"/>
                <a:gd name="T6" fmla="*/ 43 w 43"/>
                <a:gd name="T7" fmla="*/ 21 h 21"/>
                <a:gd name="T8" fmla="*/ 0 w 43"/>
                <a:gd name="T9" fmla="*/ 21 h 21"/>
              </a:gdLst>
              <a:ahLst/>
              <a:cxnLst>
                <a:cxn ang="0">
                  <a:pos x="T0" y="T1"/>
                </a:cxn>
                <a:cxn ang="0">
                  <a:pos x="T2" y="T3"/>
                </a:cxn>
                <a:cxn ang="0">
                  <a:pos x="T4" y="T5"/>
                </a:cxn>
                <a:cxn ang="0">
                  <a:pos x="T6" y="T7"/>
                </a:cxn>
                <a:cxn ang="0">
                  <a:pos x="T8" y="T9"/>
                </a:cxn>
              </a:cxnLst>
              <a:rect l="0" t="0" r="r" b="b"/>
              <a:pathLst>
                <a:path w="43" h="21">
                  <a:moveTo>
                    <a:pt x="0" y="0"/>
                  </a:moveTo>
                  <a:cubicBezTo>
                    <a:pt x="21" y="0"/>
                    <a:pt x="21" y="0"/>
                    <a:pt x="21" y="0"/>
                  </a:cubicBezTo>
                  <a:cubicBezTo>
                    <a:pt x="33" y="0"/>
                    <a:pt x="43" y="9"/>
                    <a:pt x="43" y="21"/>
                  </a:cubicBezTo>
                  <a:cubicBezTo>
                    <a:pt x="43" y="21"/>
                    <a:pt x="43" y="21"/>
                    <a:pt x="43" y="21"/>
                  </a:cubicBezTo>
                  <a:cubicBezTo>
                    <a:pt x="0" y="21"/>
                    <a:pt x="0" y="21"/>
                    <a:pt x="0" y="21"/>
                  </a:cubicBezTo>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 name="Freeform 13">
              <a:extLst>
                <a:ext uri="{FF2B5EF4-FFF2-40B4-BE49-F238E27FC236}">
                  <a16:creationId xmlns:a16="http://schemas.microsoft.com/office/drawing/2014/main" id="{C27AB2EE-192D-4E81-B69A-E053E3C71ED9}"/>
                </a:ext>
              </a:extLst>
            </p:cNvPr>
            <p:cNvSpPr>
              <a:spLocks/>
            </p:cNvSpPr>
            <p:nvPr userDrawn="1"/>
          </p:nvSpPr>
          <p:spPr bwMode="auto">
            <a:xfrm>
              <a:off x="7168459" y="4439870"/>
              <a:ext cx="267885" cy="173145"/>
            </a:xfrm>
            <a:custGeom>
              <a:avLst/>
              <a:gdLst>
                <a:gd name="T0" fmla="*/ 0 w 82"/>
                <a:gd name="T1" fmla="*/ 0 h 53"/>
                <a:gd name="T2" fmla="*/ 23 w 82"/>
                <a:gd name="T3" fmla="*/ 24 h 53"/>
                <a:gd name="T4" fmla="*/ 28 w 82"/>
                <a:gd name="T5" fmla="*/ 26 h 53"/>
                <a:gd name="T6" fmla="*/ 82 w 82"/>
                <a:gd name="T7" fmla="*/ 26 h 53"/>
                <a:gd name="T8" fmla="*/ 82 w 82"/>
                <a:gd name="T9" fmla="*/ 53 h 53"/>
                <a:gd name="T10" fmla="*/ 14 w 82"/>
                <a:gd name="T11" fmla="*/ 53 h 53"/>
                <a:gd name="T12" fmla="*/ 9 w 82"/>
                <a:gd name="T13" fmla="*/ 51 h 53"/>
                <a:gd name="T14" fmla="*/ 1 w 82"/>
                <a:gd name="T15" fmla="*/ 4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53">
                  <a:moveTo>
                    <a:pt x="0" y="0"/>
                  </a:moveTo>
                  <a:cubicBezTo>
                    <a:pt x="23" y="24"/>
                    <a:pt x="23" y="24"/>
                    <a:pt x="23" y="24"/>
                  </a:cubicBezTo>
                  <a:cubicBezTo>
                    <a:pt x="24" y="25"/>
                    <a:pt x="26" y="26"/>
                    <a:pt x="28" y="26"/>
                  </a:cubicBezTo>
                  <a:cubicBezTo>
                    <a:pt x="82" y="26"/>
                    <a:pt x="82" y="26"/>
                    <a:pt x="82" y="26"/>
                  </a:cubicBezTo>
                  <a:cubicBezTo>
                    <a:pt x="82" y="53"/>
                    <a:pt x="82" y="53"/>
                    <a:pt x="82" y="53"/>
                  </a:cubicBezTo>
                  <a:cubicBezTo>
                    <a:pt x="14" y="53"/>
                    <a:pt x="14" y="53"/>
                    <a:pt x="14" y="53"/>
                  </a:cubicBezTo>
                  <a:cubicBezTo>
                    <a:pt x="12" y="53"/>
                    <a:pt x="11" y="52"/>
                    <a:pt x="9" y="51"/>
                  </a:cubicBezTo>
                  <a:cubicBezTo>
                    <a:pt x="1" y="43"/>
                    <a:pt x="1" y="43"/>
                    <a:pt x="1" y="43"/>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 name="Freeform 14">
              <a:extLst>
                <a:ext uri="{FF2B5EF4-FFF2-40B4-BE49-F238E27FC236}">
                  <a16:creationId xmlns:a16="http://schemas.microsoft.com/office/drawing/2014/main" id="{EF751B04-2F27-46F7-857F-E567355F5794}"/>
                </a:ext>
              </a:extLst>
            </p:cNvPr>
            <p:cNvSpPr>
              <a:spLocks/>
            </p:cNvSpPr>
            <p:nvPr userDrawn="1"/>
          </p:nvSpPr>
          <p:spPr bwMode="auto">
            <a:xfrm>
              <a:off x="7436344" y="4541144"/>
              <a:ext cx="127409" cy="29402"/>
            </a:xfrm>
            <a:custGeom>
              <a:avLst/>
              <a:gdLst>
                <a:gd name="T0" fmla="*/ 0 w 39"/>
                <a:gd name="T1" fmla="*/ 0 h 9"/>
                <a:gd name="T2" fmla="*/ 21 w 39"/>
                <a:gd name="T3" fmla="*/ 0 h 9"/>
                <a:gd name="T4" fmla="*/ 39 w 39"/>
                <a:gd name="T5" fmla="*/ 9 h 9"/>
              </a:gdLst>
              <a:ahLst/>
              <a:cxnLst>
                <a:cxn ang="0">
                  <a:pos x="T0" y="T1"/>
                </a:cxn>
                <a:cxn ang="0">
                  <a:pos x="T2" y="T3"/>
                </a:cxn>
                <a:cxn ang="0">
                  <a:pos x="T4" y="T5"/>
                </a:cxn>
              </a:cxnLst>
              <a:rect l="0" t="0" r="r" b="b"/>
              <a:pathLst>
                <a:path w="39" h="9">
                  <a:moveTo>
                    <a:pt x="0" y="0"/>
                  </a:moveTo>
                  <a:cubicBezTo>
                    <a:pt x="21" y="0"/>
                    <a:pt x="21" y="0"/>
                    <a:pt x="21" y="0"/>
                  </a:cubicBezTo>
                  <a:cubicBezTo>
                    <a:pt x="28" y="0"/>
                    <a:pt x="35" y="3"/>
                    <a:pt x="39" y="9"/>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 name="Freeform 15">
              <a:extLst>
                <a:ext uri="{FF2B5EF4-FFF2-40B4-BE49-F238E27FC236}">
                  <a16:creationId xmlns:a16="http://schemas.microsoft.com/office/drawing/2014/main" id="{C5D14512-258E-4961-B08C-7E4DFBACEA56}"/>
                </a:ext>
              </a:extLst>
            </p:cNvPr>
            <p:cNvSpPr>
              <a:spLocks/>
            </p:cNvSpPr>
            <p:nvPr userDrawn="1"/>
          </p:nvSpPr>
          <p:spPr bwMode="auto">
            <a:xfrm>
              <a:off x="6805834" y="4198120"/>
              <a:ext cx="545571" cy="588040"/>
            </a:xfrm>
            <a:custGeom>
              <a:avLst/>
              <a:gdLst>
                <a:gd name="T0" fmla="*/ 112 w 167"/>
                <a:gd name="T1" fmla="*/ 128 h 180"/>
                <a:gd name="T2" fmla="*/ 112 w 167"/>
                <a:gd name="T3" fmla="*/ 50 h 180"/>
                <a:gd name="T4" fmla="*/ 105 w 167"/>
                <a:gd name="T5" fmla="*/ 27 h 180"/>
                <a:gd name="T6" fmla="*/ 107 w 167"/>
                <a:gd name="T7" fmla="*/ 23 h 180"/>
                <a:gd name="T8" fmla="*/ 67 w 167"/>
                <a:gd name="T9" fmla="*/ 0 h 180"/>
                <a:gd name="T10" fmla="*/ 63 w 167"/>
                <a:gd name="T11" fmla="*/ 9 h 180"/>
                <a:gd name="T12" fmla="*/ 63 w 167"/>
                <a:gd name="T13" fmla="*/ 9 h 180"/>
                <a:gd name="T14" fmla="*/ 28 w 167"/>
                <a:gd name="T15" fmla="*/ 180 h 180"/>
                <a:gd name="T16" fmla="*/ 112 w 167"/>
                <a:gd name="T17" fmla="*/ 166 h 180"/>
                <a:gd name="T18" fmla="*/ 112 w 167"/>
                <a:gd name="T19" fmla="*/ 166 h 180"/>
                <a:gd name="T20" fmla="*/ 160 w 167"/>
                <a:gd name="T21" fmla="*/ 176 h 180"/>
                <a:gd name="T22" fmla="*/ 167 w 167"/>
                <a:gd name="T23" fmla="*/ 145 h 180"/>
                <a:gd name="T24" fmla="*/ 112 w 167"/>
                <a:gd name="T25" fmla="*/ 12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7" h="180">
                  <a:moveTo>
                    <a:pt x="112" y="128"/>
                  </a:moveTo>
                  <a:cubicBezTo>
                    <a:pt x="112" y="50"/>
                    <a:pt x="112" y="50"/>
                    <a:pt x="112" y="50"/>
                  </a:cubicBezTo>
                  <a:cubicBezTo>
                    <a:pt x="112" y="41"/>
                    <a:pt x="109" y="33"/>
                    <a:pt x="105" y="27"/>
                  </a:cubicBezTo>
                  <a:cubicBezTo>
                    <a:pt x="107" y="23"/>
                    <a:pt x="107" y="23"/>
                    <a:pt x="107" y="23"/>
                  </a:cubicBezTo>
                  <a:cubicBezTo>
                    <a:pt x="67" y="0"/>
                    <a:pt x="67" y="0"/>
                    <a:pt x="67" y="0"/>
                  </a:cubicBezTo>
                  <a:cubicBezTo>
                    <a:pt x="63" y="9"/>
                    <a:pt x="63" y="9"/>
                    <a:pt x="63" y="9"/>
                  </a:cubicBezTo>
                  <a:cubicBezTo>
                    <a:pt x="63" y="9"/>
                    <a:pt x="63" y="9"/>
                    <a:pt x="63" y="9"/>
                  </a:cubicBezTo>
                  <a:cubicBezTo>
                    <a:pt x="0" y="20"/>
                    <a:pt x="27" y="177"/>
                    <a:pt x="28" y="180"/>
                  </a:cubicBezTo>
                  <a:cubicBezTo>
                    <a:pt x="112" y="166"/>
                    <a:pt x="112" y="166"/>
                    <a:pt x="112" y="166"/>
                  </a:cubicBezTo>
                  <a:cubicBezTo>
                    <a:pt x="112" y="166"/>
                    <a:pt x="112" y="166"/>
                    <a:pt x="112" y="166"/>
                  </a:cubicBezTo>
                  <a:cubicBezTo>
                    <a:pt x="160" y="176"/>
                    <a:pt x="160" y="176"/>
                    <a:pt x="160" y="176"/>
                  </a:cubicBezTo>
                  <a:cubicBezTo>
                    <a:pt x="167" y="145"/>
                    <a:pt x="167" y="145"/>
                    <a:pt x="167" y="145"/>
                  </a:cubicBezTo>
                  <a:lnTo>
                    <a:pt x="112"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 name="Line 16">
              <a:extLst>
                <a:ext uri="{FF2B5EF4-FFF2-40B4-BE49-F238E27FC236}">
                  <a16:creationId xmlns:a16="http://schemas.microsoft.com/office/drawing/2014/main" id="{C704C2A9-38D0-4FDD-95FE-CD16108E1726}"/>
                </a:ext>
              </a:extLst>
            </p:cNvPr>
            <p:cNvSpPr>
              <a:spLocks noChangeShapeType="1"/>
            </p:cNvSpPr>
            <p:nvPr userDrawn="1"/>
          </p:nvSpPr>
          <p:spPr bwMode="auto">
            <a:xfrm>
              <a:off x="7446144" y="539706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0" name="Line 17">
              <a:extLst>
                <a:ext uri="{FF2B5EF4-FFF2-40B4-BE49-F238E27FC236}">
                  <a16:creationId xmlns:a16="http://schemas.microsoft.com/office/drawing/2014/main" id="{89DCD451-AE7F-4446-B87D-2B56316FCD4C}"/>
                </a:ext>
              </a:extLst>
            </p:cNvPr>
            <p:cNvSpPr>
              <a:spLocks noChangeShapeType="1"/>
            </p:cNvSpPr>
            <p:nvPr userDrawn="1"/>
          </p:nvSpPr>
          <p:spPr bwMode="auto">
            <a:xfrm>
              <a:off x="7446144" y="539706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1" name="Freeform 18">
              <a:extLst>
                <a:ext uri="{FF2B5EF4-FFF2-40B4-BE49-F238E27FC236}">
                  <a16:creationId xmlns:a16="http://schemas.microsoft.com/office/drawing/2014/main" id="{B2279F1A-7CCA-4C4C-863C-C82E9EF2A00D}"/>
                </a:ext>
              </a:extLst>
            </p:cNvPr>
            <p:cNvSpPr>
              <a:spLocks/>
            </p:cNvSpPr>
            <p:nvPr userDrawn="1"/>
          </p:nvSpPr>
          <p:spPr bwMode="auto">
            <a:xfrm>
              <a:off x="6897307" y="4740424"/>
              <a:ext cx="695848" cy="643578"/>
            </a:xfrm>
            <a:custGeom>
              <a:avLst/>
              <a:gdLst>
                <a:gd name="T0" fmla="*/ 196 w 213"/>
                <a:gd name="T1" fmla="*/ 44 h 197"/>
                <a:gd name="T2" fmla="*/ 173 w 213"/>
                <a:gd name="T3" fmla="*/ 19 h 197"/>
                <a:gd name="T4" fmla="*/ 173 w 213"/>
                <a:gd name="T5" fmla="*/ 19 h 197"/>
                <a:gd name="T6" fmla="*/ 84 w 213"/>
                <a:gd name="T7" fmla="*/ 0 h 197"/>
                <a:gd name="T8" fmla="*/ 0 w 213"/>
                <a:gd name="T9" fmla="*/ 14 h 197"/>
                <a:gd name="T10" fmla="*/ 3 w 213"/>
                <a:gd name="T11" fmla="*/ 32 h 197"/>
                <a:gd name="T12" fmla="*/ 29 w 213"/>
                <a:gd name="T13" fmla="*/ 53 h 197"/>
                <a:gd name="T14" fmla="*/ 134 w 213"/>
                <a:gd name="T15" fmla="*/ 53 h 197"/>
                <a:gd name="T16" fmla="*/ 142 w 213"/>
                <a:gd name="T17" fmla="*/ 53 h 197"/>
                <a:gd name="T18" fmla="*/ 148 w 213"/>
                <a:gd name="T19" fmla="*/ 53 h 197"/>
                <a:gd name="T20" fmla="*/ 153 w 213"/>
                <a:gd name="T21" fmla="*/ 58 h 197"/>
                <a:gd name="T22" fmla="*/ 168 w 213"/>
                <a:gd name="T23" fmla="*/ 197 h 197"/>
                <a:gd name="T24" fmla="*/ 213 w 213"/>
                <a:gd name="T25" fmla="*/ 197 h 197"/>
                <a:gd name="T26" fmla="*/ 196 w 213"/>
                <a:gd name="T27" fmla="*/ 4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3" h="197">
                  <a:moveTo>
                    <a:pt x="196" y="44"/>
                  </a:moveTo>
                  <a:cubicBezTo>
                    <a:pt x="195" y="32"/>
                    <a:pt x="185" y="21"/>
                    <a:pt x="173" y="19"/>
                  </a:cubicBezTo>
                  <a:cubicBezTo>
                    <a:pt x="173" y="19"/>
                    <a:pt x="173" y="19"/>
                    <a:pt x="173" y="19"/>
                  </a:cubicBezTo>
                  <a:cubicBezTo>
                    <a:pt x="84" y="0"/>
                    <a:pt x="84" y="0"/>
                    <a:pt x="84" y="0"/>
                  </a:cubicBezTo>
                  <a:cubicBezTo>
                    <a:pt x="0" y="14"/>
                    <a:pt x="0" y="14"/>
                    <a:pt x="0" y="14"/>
                  </a:cubicBezTo>
                  <a:cubicBezTo>
                    <a:pt x="3" y="32"/>
                    <a:pt x="3" y="32"/>
                    <a:pt x="3" y="32"/>
                  </a:cubicBezTo>
                  <a:cubicBezTo>
                    <a:pt x="5" y="44"/>
                    <a:pt x="16" y="53"/>
                    <a:pt x="29" y="53"/>
                  </a:cubicBezTo>
                  <a:cubicBezTo>
                    <a:pt x="134" y="53"/>
                    <a:pt x="134" y="53"/>
                    <a:pt x="134" y="53"/>
                  </a:cubicBezTo>
                  <a:cubicBezTo>
                    <a:pt x="142" y="53"/>
                    <a:pt x="142" y="53"/>
                    <a:pt x="142" y="53"/>
                  </a:cubicBezTo>
                  <a:cubicBezTo>
                    <a:pt x="148" y="53"/>
                    <a:pt x="148" y="53"/>
                    <a:pt x="148" y="53"/>
                  </a:cubicBezTo>
                  <a:cubicBezTo>
                    <a:pt x="150" y="53"/>
                    <a:pt x="152" y="55"/>
                    <a:pt x="153" y="58"/>
                  </a:cubicBezTo>
                  <a:cubicBezTo>
                    <a:pt x="168" y="197"/>
                    <a:pt x="168" y="197"/>
                    <a:pt x="168" y="197"/>
                  </a:cubicBezTo>
                  <a:cubicBezTo>
                    <a:pt x="213" y="197"/>
                    <a:pt x="213" y="197"/>
                    <a:pt x="213" y="197"/>
                  </a:cubicBezTo>
                  <a:lnTo>
                    <a:pt x="196" y="44"/>
                  </a:ln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2" name="Freeform 19">
              <a:extLst>
                <a:ext uri="{FF2B5EF4-FFF2-40B4-BE49-F238E27FC236}">
                  <a16:creationId xmlns:a16="http://schemas.microsoft.com/office/drawing/2014/main" id="{8BF0B16E-635F-43E1-906C-0899C47B07E4}"/>
                </a:ext>
              </a:extLst>
            </p:cNvPr>
            <p:cNvSpPr>
              <a:spLocks/>
            </p:cNvSpPr>
            <p:nvPr userDrawn="1"/>
          </p:nvSpPr>
          <p:spPr bwMode="auto">
            <a:xfrm>
              <a:off x="7446144" y="5384002"/>
              <a:ext cx="280953" cy="107807"/>
            </a:xfrm>
            <a:custGeom>
              <a:avLst/>
              <a:gdLst>
                <a:gd name="T0" fmla="*/ 41 w 86"/>
                <a:gd name="T1" fmla="*/ 0 h 33"/>
                <a:gd name="T2" fmla="*/ 41 w 86"/>
                <a:gd name="T3" fmla="*/ 0 h 33"/>
                <a:gd name="T4" fmla="*/ 0 w 86"/>
                <a:gd name="T5" fmla="*/ 0 h 33"/>
                <a:gd name="T6" fmla="*/ 0 w 86"/>
                <a:gd name="T7" fmla="*/ 5 h 33"/>
                <a:gd name="T8" fmla="*/ 0 w 86"/>
                <a:gd name="T9" fmla="*/ 33 h 33"/>
                <a:gd name="T10" fmla="*/ 41 w 86"/>
                <a:gd name="T11" fmla="*/ 33 h 33"/>
                <a:gd name="T12" fmla="*/ 86 w 86"/>
                <a:gd name="T13" fmla="*/ 33 h 33"/>
                <a:gd name="T14" fmla="*/ 86 w 86"/>
                <a:gd name="T15" fmla="*/ 33 h 33"/>
                <a:gd name="T16" fmla="*/ 71 w 86"/>
                <a:gd name="T17" fmla="*/ 15 h 33"/>
                <a:gd name="T18" fmla="*/ 46 w 86"/>
                <a:gd name="T19" fmla="*/ 6 h 33"/>
                <a:gd name="T20" fmla="*/ 41 w 86"/>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33">
                  <a:moveTo>
                    <a:pt x="41" y="0"/>
                  </a:moveTo>
                  <a:cubicBezTo>
                    <a:pt x="41" y="0"/>
                    <a:pt x="41" y="0"/>
                    <a:pt x="41" y="0"/>
                  </a:cubicBezTo>
                  <a:cubicBezTo>
                    <a:pt x="0" y="0"/>
                    <a:pt x="0" y="0"/>
                    <a:pt x="0" y="0"/>
                  </a:cubicBezTo>
                  <a:cubicBezTo>
                    <a:pt x="0" y="5"/>
                    <a:pt x="0" y="5"/>
                    <a:pt x="0" y="5"/>
                  </a:cubicBezTo>
                  <a:cubicBezTo>
                    <a:pt x="0" y="33"/>
                    <a:pt x="0" y="33"/>
                    <a:pt x="0" y="33"/>
                  </a:cubicBezTo>
                  <a:cubicBezTo>
                    <a:pt x="41" y="33"/>
                    <a:pt x="41" y="33"/>
                    <a:pt x="41" y="33"/>
                  </a:cubicBezTo>
                  <a:cubicBezTo>
                    <a:pt x="86" y="33"/>
                    <a:pt x="86" y="33"/>
                    <a:pt x="86" y="33"/>
                  </a:cubicBezTo>
                  <a:cubicBezTo>
                    <a:pt x="86" y="33"/>
                    <a:pt x="86" y="33"/>
                    <a:pt x="86" y="33"/>
                  </a:cubicBezTo>
                  <a:cubicBezTo>
                    <a:pt x="86" y="24"/>
                    <a:pt x="80" y="16"/>
                    <a:pt x="71" y="15"/>
                  </a:cubicBezTo>
                  <a:cubicBezTo>
                    <a:pt x="46" y="6"/>
                    <a:pt x="46" y="6"/>
                    <a:pt x="46" y="6"/>
                  </a:cubicBezTo>
                  <a:cubicBezTo>
                    <a:pt x="43" y="6"/>
                    <a:pt x="41" y="3"/>
                    <a:pt x="41" y="0"/>
                  </a:cubicBezTo>
                  <a:close/>
                </a:path>
              </a:pathLst>
            </a:custGeom>
            <a:solidFill>
              <a:srgbClr val="23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 name="Freeform 20">
              <a:extLst>
                <a:ext uri="{FF2B5EF4-FFF2-40B4-BE49-F238E27FC236}">
                  <a16:creationId xmlns:a16="http://schemas.microsoft.com/office/drawing/2014/main" id="{4D39CE98-3DE4-48BB-9DFE-F1F10AEA470C}"/>
                </a:ext>
              </a:extLst>
            </p:cNvPr>
            <p:cNvSpPr>
              <a:spLocks/>
            </p:cNvSpPr>
            <p:nvPr userDrawn="1"/>
          </p:nvSpPr>
          <p:spPr bwMode="auto">
            <a:xfrm>
              <a:off x="6753563" y="4452938"/>
              <a:ext cx="620709" cy="545571"/>
            </a:xfrm>
            <a:custGeom>
              <a:avLst/>
              <a:gdLst>
                <a:gd name="T0" fmla="*/ 178 w 190"/>
                <a:gd name="T1" fmla="*/ 167 h 167"/>
                <a:gd name="T2" fmla="*/ 73 w 190"/>
                <a:gd name="T3" fmla="*/ 167 h 167"/>
                <a:gd name="T4" fmla="*/ 22 w 190"/>
                <a:gd name="T5" fmla="*/ 125 h 167"/>
                <a:gd name="T6" fmla="*/ 1 w 190"/>
                <a:gd name="T7" fmla="*/ 17 h 167"/>
                <a:gd name="T8" fmla="*/ 11 w 190"/>
                <a:gd name="T9" fmla="*/ 2 h 167"/>
                <a:gd name="T10" fmla="*/ 26 w 190"/>
                <a:gd name="T11" fmla="*/ 12 h 167"/>
                <a:gd name="T12" fmla="*/ 47 w 190"/>
                <a:gd name="T13" fmla="*/ 120 h 167"/>
                <a:gd name="T14" fmla="*/ 73 w 190"/>
                <a:gd name="T15" fmla="*/ 141 h 167"/>
                <a:gd name="T16" fmla="*/ 178 w 190"/>
                <a:gd name="T17" fmla="*/ 141 h 167"/>
                <a:gd name="T18" fmla="*/ 190 w 190"/>
                <a:gd name="T19" fmla="*/ 154 h 167"/>
                <a:gd name="T20" fmla="*/ 178 w 190"/>
                <a:gd name="T21"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67">
                  <a:moveTo>
                    <a:pt x="178" y="167"/>
                  </a:moveTo>
                  <a:cubicBezTo>
                    <a:pt x="73" y="167"/>
                    <a:pt x="73" y="167"/>
                    <a:pt x="73" y="167"/>
                  </a:cubicBezTo>
                  <a:cubicBezTo>
                    <a:pt x="48" y="167"/>
                    <a:pt x="27" y="149"/>
                    <a:pt x="22" y="125"/>
                  </a:cubicBezTo>
                  <a:cubicBezTo>
                    <a:pt x="1" y="17"/>
                    <a:pt x="1" y="17"/>
                    <a:pt x="1" y="17"/>
                  </a:cubicBezTo>
                  <a:cubicBezTo>
                    <a:pt x="0" y="10"/>
                    <a:pt x="4" y="3"/>
                    <a:pt x="11" y="2"/>
                  </a:cubicBezTo>
                  <a:cubicBezTo>
                    <a:pt x="18" y="0"/>
                    <a:pt x="25" y="5"/>
                    <a:pt x="26" y="12"/>
                  </a:cubicBezTo>
                  <a:cubicBezTo>
                    <a:pt x="47" y="120"/>
                    <a:pt x="47" y="120"/>
                    <a:pt x="47" y="120"/>
                  </a:cubicBezTo>
                  <a:cubicBezTo>
                    <a:pt x="49" y="132"/>
                    <a:pt x="60" y="141"/>
                    <a:pt x="73" y="141"/>
                  </a:cubicBezTo>
                  <a:cubicBezTo>
                    <a:pt x="178" y="141"/>
                    <a:pt x="178" y="141"/>
                    <a:pt x="178" y="141"/>
                  </a:cubicBezTo>
                  <a:cubicBezTo>
                    <a:pt x="185" y="141"/>
                    <a:pt x="190" y="147"/>
                    <a:pt x="190" y="154"/>
                  </a:cubicBezTo>
                  <a:cubicBezTo>
                    <a:pt x="190" y="161"/>
                    <a:pt x="185" y="167"/>
                    <a:pt x="178" y="167"/>
                  </a:cubicBezTo>
                  <a:close/>
                </a:path>
              </a:pathLst>
            </a:cu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 name="Freeform 21">
              <a:extLst>
                <a:ext uri="{FF2B5EF4-FFF2-40B4-BE49-F238E27FC236}">
                  <a16:creationId xmlns:a16="http://schemas.microsoft.com/office/drawing/2014/main" id="{B68A1B99-B871-41AA-83BD-B6B3122509A2}"/>
                </a:ext>
              </a:extLst>
            </p:cNvPr>
            <p:cNvSpPr>
              <a:spLocks/>
            </p:cNvSpPr>
            <p:nvPr userDrawn="1"/>
          </p:nvSpPr>
          <p:spPr bwMode="auto">
            <a:xfrm>
              <a:off x="7328536" y="4688154"/>
              <a:ext cx="140476" cy="114341"/>
            </a:xfrm>
            <a:custGeom>
              <a:avLst/>
              <a:gdLst>
                <a:gd name="T0" fmla="*/ 5 w 43"/>
                <a:gd name="T1" fmla="*/ 0 h 35"/>
                <a:gd name="T2" fmla="*/ 0 w 43"/>
                <a:gd name="T3" fmla="*/ 26 h 35"/>
                <a:gd name="T4" fmla="*/ 41 w 43"/>
                <a:gd name="T5" fmla="*/ 35 h 35"/>
                <a:gd name="T6" fmla="*/ 41 w 43"/>
                <a:gd name="T7" fmla="*/ 35 h 35"/>
                <a:gd name="T8" fmla="*/ 28 w 43"/>
                <a:gd name="T9" fmla="*/ 11 h 35"/>
                <a:gd name="T10" fmla="*/ 5 w 43"/>
                <a:gd name="T11" fmla="*/ 0 h 35"/>
              </a:gdLst>
              <a:ahLst/>
              <a:cxnLst>
                <a:cxn ang="0">
                  <a:pos x="T0" y="T1"/>
                </a:cxn>
                <a:cxn ang="0">
                  <a:pos x="T2" y="T3"/>
                </a:cxn>
                <a:cxn ang="0">
                  <a:pos x="T4" y="T5"/>
                </a:cxn>
                <a:cxn ang="0">
                  <a:pos x="T6" y="T7"/>
                </a:cxn>
                <a:cxn ang="0">
                  <a:pos x="T8" y="T9"/>
                </a:cxn>
                <a:cxn ang="0">
                  <a:pos x="T10" y="T11"/>
                </a:cxn>
              </a:cxnLst>
              <a:rect l="0" t="0" r="r" b="b"/>
              <a:pathLst>
                <a:path w="43" h="35">
                  <a:moveTo>
                    <a:pt x="5" y="0"/>
                  </a:moveTo>
                  <a:cubicBezTo>
                    <a:pt x="0" y="26"/>
                    <a:pt x="0" y="26"/>
                    <a:pt x="0" y="26"/>
                  </a:cubicBezTo>
                  <a:cubicBezTo>
                    <a:pt x="41" y="35"/>
                    <a:pt x="41" y="35"/>
                    <a:pt x="41" y="35"/>
                  </a:cubicBezTo>
                  <a:cubicBezTo>
                    <a:pt x="41" y="35"/>
                    <a:pt x="41" y="35"/>
                    <a:pt x="41" y="35"/>
                  </a:cubicBezTo>
                  <a:cubicBezTo>
                    <a:pt x="43" y="25"/>
                    <a:pt x="38" y="15"/>
                    <a:pt x="28" y="11"/>
                  </a:cubicBezTo>
                  <a:lnTo>
                    <a:pt x="5" y="0"/>
                  </a:lnTo>
                  <a:close/>
                </a:path>
              </a:pathLst>
            </a:custGeom>
            <a:solidFill>
              <a:srgbClr val="A9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 name="Freeform 22">
              <a:extLst>
                <a:ext uri="{FF2B5EF4-FFF2-40B4-BE49-F238E27FC236}">
                  <a16:creationId xmlns:a16="http://schemas.microsoft.com/office/drawing/2014/main" id="{6494108E-5242-4EFA-BA31-2FF43961CC40}"/>
                </a:ext>
              </a:extLst>
            </p:cNvPr>
            <p:cNvSpPr>
              <a:spLocks noEditPoints="1"/>
            </p:cNvSpPr>
            <p:nvPr userDrawn="1"/>
          </p:nvSpPr>
          <p:spPr bwMode="auto">
            <a:xfrm>
              <a:off x="6753563" y="4198120"/>
              <a:ext cx="973533" cy="1293689"/>
            </a:xfrm>
            <a:custGeom>
              <a:avLst/>
              <a:gdLst>
                <a:gd name="T0" fmla="*/ 73 w 298"/>
                <a:gd name="T1" fmla="*/ 245 h 396"/>
                <a:gd name="T2" fmla="*/ 28 w 298"/>
                <a:gd name="T3" fmla="*/ 378 h 396"/>
                <a:gd name="T4" fmla="*/ 104 w 298"/>
                <a:gd name="T5" fmla="*/ 396 h 396"/>
                <a:gd name="T6" fmla="*/ 177 w 298"/>
                <a:gd name="T7" fmla="*/ 396 h 396"/>
                <a:gd name="T8" fmla="*/ 144 w 298"/>
                <a:gd name="T9" fmla="*/ 245 h 396"/>
                <a:gd name="T10" fmla="*/ 144 w 298"/>
                <a:gd name="T11" fmla="*/ 245 h 396"/>
                <a:gd name="T12" fmla="*/ 178 w 298"/>
                <a:gd name="T13" fmla="*/ 245 h 396"/>
                <a:gd name="T14" fmla="*/ 22 w 298"/>
                <a:gd name="T15" fmla="*/ 203 h 396"/>
                <a:gd name="T16" fmla="*/ 11 w 298"/>
                <a:gd name="T17" fmla="*/ 80 h 396"/>
                <a:gd name="T18" fmla="*/ 73 w 298"/>
                <a:gd name="T19" fmla="*/ 219 h 396"/>
                <a:gd name="T20" fmla="*/ 114 w 298"/>
                <a:gd name="T21" fmla="*/ 19 h 396"/>
                <a:gd name="T22" fmla="*/ 70 w 298"/>
                <a:gd name="T23" fmla="*/ 74 h 396"/>
                <a:gd name="T24" fmla="*/ 97 w 298"/>
                <a:gd name="T25" fmla="*/ 159 h 396"/>
                <a:gd name="T26" fmla="*/ 176 w 298"/>
                <a:gd name="T27" fmla="*/ 176 h 396"/>
                <a:gd name="T28" fmla="*/ 217 w 298"/>
                <a:gd name="T29" fmla="*/ 185 h 396"/>
                <a:gd name="T30" fmla="*/ 257 w 298"/>
                <a:gd name="T31" fmla="*/ 363 h 396"/>
                <a:gd name="T32" fmla="*/ 258 w 298"/>
                <a:gd name="T33" fmla="*/ 369 h 396"/>
                <a:gd name="T34" fmla="*/ 298 w 298"/>
                <a:gd name="T35" fmla="*/ 396 h 396"/>
                <a:gd name="T36" fmla="*/ 212 w 298"/>
                <a:gd name="T37" fmla="*/ 396 h 396"/>
                <a:gd name="T38" fmla="*/ 212 w 298"/>
                <a:gd name="T39" fmla="*/ 363 h 396"/>
                <a:gd name="T40" fmla="*/ 197 w 298"/>
                <a:gd name="T41" fmla="*/ 224 h 396"/>
                <a:gd name="T42" fmla="*/ 186 w 298"/>
                <a:gd name="T43" fmla="*/ 219 h 396"/>
                <a:gd name="T44" fmla="*/ 73 w 298"/>
                <a:gd name="T45" fmla="*/ 219 h 396"/>
                <a:gd name="T46" fmla="*/ 44 w 298"/>
                <a:gd name="T47" fmla="*/ 180 h 396"/>
                <a:gd name="T48" fmla="*/ 253 w 298"/>
                <a:gd name="T49" fmla="*/ 363 h 396"/>
                <a:gd name="T50" fmla="*/ 44 w 298"/>
                <a:gd name="T51" fmla="*/ 180 h 396"/>
                <a:gd name="T52" fmla="*/ 178 w 298"/>
                <a:gd name="T53" fmla="*/ 166 h 396"/>
                <a:gd name="T54" fmla="*/ 83 w 298"/>
                <a:gd name="T55" fmla="*/ 0 h 396"/>
                <a:gd name="T56" fmla="*/ 117 w 298"/>
                <a:gd name="T57" fmla="*/ 34 h 396"/>
                <a:gd name="T58" fmla="*/ 83 w 298"/>
                <a:gd name="T59" fmla="*/ 0 h 396"/>
                <a:gd name="T60" fmla="*/ 181 w 298"/>
                <a:gd name="T61" fmla="*/ 150 h 396"/>
                <a:gd name="T62" fmla="*/ 120 w 298"/>
                <a:gd name="T63" fmla="*/ 12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 h="396">
                  <a:moveTo>
                    <a:pt x="73" y="245"/>
                  </a:moveTo>
                  <a:cubicBezTo>
                    <a:pt x="73" y="245"/>
                    <a:pt x="73" y="245"/>
                    <a:pt x="73" y="245"/>
                  </a:cubicBezTo>
                  <a:moveTo>
                    <a:pt x="73" y="245"/>
                  </a:moveTo>
                  <a:cubicBezTo>
                    <a:pt x="28" y="378"/>
                    <a:pt x="28" y="378"/>
                    <a:pt x="28" y="378"/>
                  </a:cubicBezTo>
                  <a:cubicBezTo>
                    <a:pt x="25" y="387"/>
                    <a:pt x="31" y="396"/>
                    <a:pt x="40" y="396"/>
                  </a:cubicBezTo>
                  <a:cubicBezTo>
                    <a:pt x="104" y="396"/>
                    <a:pt x="104" y="396"/>
                    <a:pt x="104" y="396"/>
                  </a:cubicBezTo>
                  <a:cubicBezTo>
                    <a:pt x="114" y="396"/>
                    <a:pt x="114" y="396"/>
                    <a:pt x="114" y="396"/>
                  </a:cubicBezTo>
                  <a:cubicBezTo>
                    <a:pt x="177" y="396"/>
                    <a:pt x="177" y="396"/>
                    <a:pt x="177" y="396"/>
                  </a:cubicBezTo>
                  <a:cubicBezTo>
                    <a:pt x="186" y="396"/>
                    <a:pt x="193" y="387"/>
                    <a:pt x="190" y="378"/>
                  </a:cubicBezTo>
                  <a:cubicBezTo>
                    <a:pt x="144" y="245"/>
                    <a:pt x="144" y="245"/>
                    <a:pt x="144" y="245"/>
                  </a:cubicBezTo>
                  <a:lnTo>
                    <a:pt x="73" y="245"/>
                  </a:lnTo>
                  <a:close/>
                  <a:moveTo>
                    <a:pt x="144" y="245"/>
                  </a:moveTo>
                  <a:cubicBezTo>
                    <a:pt x="144" y="245"/>
                    <a:pt x="144" y="245"/>
                    <a:pt x="144" y="245"/>
                  </a:cubicBezTo>
                  <a:moveTo>
                    <a:pt x="178" y="245"/>
                  </a:moveTo>
                  <a:cubicBezTo>
                    <a:pt x="73" y="245"/>
                    <a:pt x="73" y="245"/>
                    <a:pt x="73" y="245"/>
                  </a:cubicBezTo>
                  <a:cubicBezTo>
                    <a:pt x="48" y="245"/>
                    <a:pt x="27" y="227"/>
                    <a:pt x="22" y="203"/>
                  </a:cubicBezTo>
                  <a:cubicBezTo>
                    <a:pt x="1" y="95"/>
                    <a:pt x="1" y="95"/>
                    <a:pt x="1" y="95"/>
                  </a:cubicBezTo>
                  <a:cubicBezTo>
                    <a:pt x="0" y="88"/>
                    <a:pt x="4" y="81"/>
                    <a:pt x="11" y="80"/>
                  </a:cubicBezTo>
                  <a:cubicBezTo>
                    <a:pt x="18" y="78"/>
                    <a:pt x="25" y="83"/>
                    <a:pt x="26" y="90"/>
                  </a:cubicBezTo>
                  <a:moveTo>
                    <a:pt x="73" y="219"/>
                  </a:moveTo>
                  <a:cubicBezTo>
                    <a:pt x="73" y="219"/>
                    <a:pt x="73" y="219"/>
                    <a:pt x="73" y="219"/>
                  </a:cubicBezTo>
                  <a:moveTo>
                    <a:pt x="114" y="19"/>
                  </a:moveTo>
                  <a:cubicBezTo>
                    <a:pt x="114" y="19"/>
                    <a:pt x="114" y="19"/>
                    <a:pt x="114" y="19"/>
                  </a:cubicBezTo>
                  <a:moveTo>
                    <a:pt x="70" y="74"/>
                  </a:moveTo>
                  <a:cubicBezTo>
                    <a:pt x="87" y="149"/>
                    <a:pt x="87" y="149"/>
                    <a:pt x="87" y="149"/>
                  </a:cubicBezTo>
                  <a:cubicBezTo>
                    <a:pt x="88" y="154"/>
                    <a:pt x="92" y="158"/>
                    <a:pt x="97" y="159"/>
                  </a:cubicBezTo>
                  <a:cubicBezTo>
                    <a:pt x="170" y="175"/>
                    <a:pt x="170" y="175"/>
                    <a:pt x="170" y="175"/>
                  </a:cubicBezTo>
                  <a:cubicBezTo>
                    <a:pt x="176" y="176"/>
                    <a:pt x="176" y="176"/>
                    <a:pt x="176" y="176"/>
                  </a:cubicBezTo>
                  <a:cubicBezTo>
                    <a:pt x="187" y="178"/>
                    <a:pt x="187" y="178"/>
                    <a:pt x="187" y="178"/>
                  </a:cubicBezTo>
                  <a:cubicBezTo>
                    <a:pt x="217" y="185"/>
                    <a:pt x="217" y="185"/>
                    <a:pt x="217" y="185"/>
                  </a:cubicBezTo>
                  <a:cubicBezTo>
                    <a:pt x="229" y="187"/>
                    <a:pt x="239" y="198"/>
                    <a:pt x="240" y="210"/>
                  </a:cubicBezTo>
                  <a:cubicBezTo>
                    <a:pt x="257" y="363"/>
                    <a:pt x="257" y="363"/>
                    <a:pt x="257" y="363"/>
                  </a:cubicBezTo>
                  <a:cubicBezTo>
                    <a:pt x="253" y="363"/>
                    <a:pt x="253" y="363"/>
                    <a:pt x="253" y="363"/>
                  </a:cubicBezTo>
                  <a:cubicBezTo>
                    <a:pt x="253" y="366"/>
                    <a:pt x="255" y="369"/>
                    <a:pt x="258" y="369"/>
                  </a:cubicBezTo>
                  <a:cubicBezTo>
                    <a:pt x="283" y="378"/>
                    <a:pt x="283" y="378"/>
                    <a:pt x="283" y="378"/>
                  </a:cubicBezTo>
                  <a:cubicBezTo>
                    <a:pt x="292" y="379"/>
                    <a:pt x="298" y="387"/>
                    <a:pt x="298" y="396"/>
                  </a:cubicBezTo>
                  <a:cubicBezTo>
                    <a:pt x="253" y="396"/>
                    <a:pt x="253" y="396"/>
                    <a:pt x="253" y="396"/>
                  </a:cubicBezTo>
                  <a:cubicBezTo>
                    <a:pt x="212" y="396"/>
                    <a:pt x="212" y="396"/>
                    <a:pt x="212" y="396"/>
                  </a:cubicBezTo>
                  <a:cubicBezTo>
                    <a:pt x="212" y="368"/>
                    <a:pt x="212" y="368"/>
                    <a:pt x="212" y="368"/>
                  </a:cubicBezTo>
                  <a:cubicBezTo>
                    <a:pt x="212" y="363"/>
                    <a:pt x="212" y="363"/>
                    <a:pt x="212" y="363"/>
                  </a:cubicBezTo>
                  <a:cubicBezTo>
                    <a:pt x="212" y="363"/>
                    <a:pt x="212" y="363"/>
                    <a:pt x="212" y="363"/>
                  </a:cubicBezTo>
                  <a:cubicBezTo>
                    <a:pt x="197" y="224"/>
                    <a:pt x="197" y="224"/>
                    <a:pt x="197" y="224"/>
                  </a:cubicBezTo>
                  <a:cubicBezTo>
                    <a:pt x="196" y="221"/>
                    <a:pt x="194" y="219"/>
                    <a:pt x="192" y="219"/>
                  </a:cubicBezTo>
                  <a:cubicBezTo>
                    <a:pt x="186" y="219"/>
                    <a:pt x="186" y="219"/>
                    <a:pt x="186" y="219"/>
                  </a:cubicBezTo>
                  <a:cubicBezTo>
                    <a:pt x="178" y="219"/>
                    <a:pt x="178" y="219"/>
                    <a:pt x="178" y="219"/>
                  </a:cubicBezTo>
                  <a:cubicBezTo>
                    <a:pt x="73" y="219"/>
                    <a:pt x="73" y="219"/>
                    <a:pt x="73" y="219"/>
                  </a:cubicBezTo>
                  <a:cubicBezTo>
                    <a:pt x="60" y="219"/>
                    <a:pt x="49" y="210"/>
                    <a:pt x="47" y="198"/>
                  </a:cubicBezTo>
                  <a:cubicBezTo>
                    <a:pt x="44" y="180"/>
                    <a:pt x="44" y="180"/>
                    <a:pt x="44" y="180"/>
                  </a:cubicBezTo>
                  <a:cubicBezTo>
                    <a:pt x="43" y="177"/>
                    <a:pt x="16" y="20"/>
                    <a:pt x="79" y="9"/>
                  </a:cubicBezTo>
                  <a:moveTo>
                    <a:pt x="253" y="363"/>
                  </a:moveTo>
                  <a:cubicBezTo>
                    <a:pt x="228" y="363"/>
                    <a:pt x="228" y="363"/>
                    <a:pt x="228" y="363"/>
                  </a:cubicBezTo>
                  <a:moveTo>
                    <a:pt x="44" y="180"/>
                  </a:moveTo>
                  <a:cubicBezTo>
                    <a:pt x="83" y="173"/>
                    <a:pt x="83" y="173"/>
                    <a:pt x="83" y="173"/>
                  </a:cubicBezTo>
                  <a:moveTo>
                    <a:pt x="178" y="166"/>
                  </a:moveTo>
                  <a:cubicBezTo>
                    <a:pt x="183" y="145"/>
                    <a:pt x="183" y="145"/>
                    <a:pt x="183" y="145"/>
                  </a:cubicBezTo>
                  <a:moveTo>
                    <a:pt x="83" y="0"/>
                  </a:moveTo>
                  <a:cubicBezTo>
                    <a:pt x="79" y="9"/>
                    <a:pt x="79" y="9"/>
                    <a:pt x="79" y="9"/>
                  </a:cubicBezTo>
                  <a:cubicBezTo>
                    <a:pt x="117" y="34"/>
                    <a:pt x="117" y="34"/>
                    <a:pt x="117" y="34"/>
                  </a:cubicBezTo>
                  <a:cubicBezTo>
                    <a:pt x="123" y="23"/>
                    <a:pt x="123" y="23"/>
                    <a:pt x="123" y="23"/>
                  </a:cubicBezTo>
                  <a:lnTo>
                    <a:pt x="83" y="0"/>
                  </a:lnTo>
                  <a:close/>
                  <a:moveTo>
                    <a:pt x="202" y="159"/>
                  </a:moveTo>
                  <a:cubicBezTo>
                    <a:pt x="181" y="150"/>
                    <a:pt x="181" y="150"/>
                    <a:pt x="181" y="150"/>
                  </a:cubicBezTo>
                  <a:cubicBezTo>
                    <a:pt x="183" y="145"/>
                    <a:pt x="183" y="145"/>
                    <a:pt x="183" y="145"/>
                  </a:cubicBezTo>
                  <a:cubicBezTo>
                    <a:pt x="120" y="126"/>
                    <a:pt x="120" y="126"/>
                    <a:pt x="120" y="126"/>
                  </a:cubicBezTo>
                  <a:cubicBezTo>
                    <a:pt x="114" y="97"/>
                    <a:pt x="114" y="97"/>
                    <a:pt x="114" y="97"/>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6" name="Line 23">
              <a:extLst>
                <a:ext uri="{FF2B5EF4-FFF2-40B4-BE49-F238E27FC236}">
                  <a16:creationId xmlns:a16="http://schemas.microsoft.com/office/drawing/2014/main" id="{99EAA82B-29CA-4426-AD49-0ECD9F15C647}"/>
                </a:ext>
              </a:extLst>
            </p:cNvPr>
            <p:cNvSpPr>
              <a:spLocks noChangeShapeType="1"/>
            </p:cNvSpPr>
            <p:nvPr userDrawn="1"/>
          </p:nvSpPr>
          <p:spPr bwMode="auto">
            <a:xfrm flipV="1">
              <a:off x="7364472" y="4613015"/>
              <a:ext cx="0" cy="35936"/>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7" name="Freeform 24">
              <a:extLst>
                <a:ext uri="{FF2B5EF4-FFF2-40B4-BE49-F238E27FC236}">
                  <a16:creationId xmlns:a16="http://schemas.microsoft.com/office/drawing/2014/main" id="{655AA1CE-10D5-45FA-B8DD-180A9305F692}"/>
                </a:ext>
              </a:extLst>
            </p:cNvPr>
            <p:cNvSpPr>
              <a:spLocks/>
            </p:cNvSpPr>
            <p:nvPr userDrawn="1"/>
          </p:nvSpPr>
          <p:spPr bwMode="auto">
            <a:xfrm>
              <a:off x="7544151" y="4939704"/>
              <a:ext cx="243384" cy="173145"/>
            </a:xfrm>
            <a:custGeom>
              <a:avLst/>
              <a:gdLst>
                <a:gd name="T0" fmla="*/ 0 w 149"/>
                <a:gd name="T1" fmla="*/ 0 h 106"/>
                <a:gd name="T2" fmla="*/ 149 w 149"/>
                <a:gd name="T3" fmla="*/ 82 h 106"/>
                <a:gd name="T4" fmla="*/ 149 w 149"/>
                <a:gd name="T5" fmla="*/ 106 h 106"/>
              </a:gdLst>
              <a:ahLst/>
              <a:cxnLst>
                <a:cxn ang="0">
                  <a:pos x="T0" y="T1"/>
                </a:cxn>
                <a:cxn ang="0">
                  <a:pos x="T2" y="T3"/>
                </a:cxn>
                <a:cxn ang="0">
                  <a:pos x="T4" y="T5"/>
                </a:cxn>
              </a:cxnLst>
              <a:rect l="0" t="0" r="r" b="b"/>
              <a:pathLst>
                <a:path w="149" h="106">
                  <a:moveTo>
                    <a:pt x="0" y="0"/>
                  </a:moveTo>
                  <a:lnTo>
                    <a:pt x="149" y="82"/>
                  </a:lnTo>
                  <a:lnTo>
                    <a:pt x="149" y="106"/>
                  </a:ln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8" name="Freeform 25">
              <a:extLst>
                <a:ext uri="{FF2B5EF4-FFF2-40B4-BE49-F238E27FC236}">
                  <a16:creationId xmlns:a16="http://schemas.microsoft.com/office/drawing/2014/main" id="{7A50679A-63A1-4425-9325-5D05FA577C0D}"/>
                </a:ext>
              </a:extLst>
            </p:cNvPr>
            <p:cNvSpPr>
              <a:spLocks/>
            </p:cNvSpPr>
            <p:nvPr userDrawn="1"/>
          </p:nvSpPr>
          <p:spPr bwMode="auto">
            <a:xfrm>
              <a:off x="7787535" y="4613015"/>
              <a:ext cx="329956" cy="627243"/>
            </a:xfrm>
            <a:custGeom>
              <a:avLst/>
              <a:gdLst>
                <a:gd name="T0" fmla="*/ 98 w 202"/>
                <a:gd name="T1" fmla="*/ 0 h 384"/>
                <a:gd name="T2" fmla="*/ 202 w 202"/>
                <a:gd name="T3" fmla="*/ 0 h 384"/>
                <a:gd name="T4" fmla="*/ 202 w 202"/>
                <a:gd name="T5" fmla="*/ 40 h 384"/>
                <a:gd name="T6" fmla="*/ 202 w 202"/>
                <a:gd name="T7" fmla="*/ 384 h 384"/>
                <a:gd name="T8" fmla="*/ 0 w 202"/>
                <a:gd name="T9" fmla="*/ 384 h 384"/>
                <a:gd name="T10" fmla="*/ 0 w 202"/>
                <a:gd name="T11" fmla="*/ 360 h 384"/>
              </a:gdLst>
              <a:ahLst/>
              <a:cxnLst>
                <a:cxn ang="0">
                  <a:pos x="T0" y="T1"/>
                </a:cxn>
                <a:cxn ang="0">
                  <a:pos x="T2" y="T3"/>
                </a:cxn>
                <a:cxn ang="0">
                  <a:pos x="T4" y="T5"/>
                </a:cxn>
                <a:cxn ang="0">
                  <a:pos x="T6" y="T7"/>
                </a:cxn>
                <a:cxn ang="0">
                  <a:pos x="T8" y="T9"/>
                </a:cxn>
                <a:cxn ang="0">
                  <a:pos x="T10" y="T11"/>
                </a:cxn>
              </a:cxnLst>
              <a:rect l="0" t="0" r="r" b="b"/>
              <a:pathLst>
                <a:path w="202" h="384">
                  <a:moveTo>
                    <a:pt x="98" y="0"/>
                  </a:moveTo>
                  <a:lnTo>
                    <a:pt x="202" y="0"/>
                  </a:lnTo>
                  <a:lnTo>
                    <a:pt x="202" y="40"/>
                  </a:lnTo>
                  <a:lnTo>
                    <a:pt x="202" y="384"/>
                  </a:lnTo>
                  <a:lnTo>
                    <a:pt x="0" y="384"/>
                  </a:lnTo>
                  <a:lnTo>
                    <a:pt x="0" y="360"/>
                  </a:ln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9" name="Freeform 26">
              <a:extLst>
                <a:ext uri="{FF2B5EF4-FFF2-40B4-BE49-F238E27FC236}">
                  <a16:creationId xmlns:a16="http://schemas.microsoft.com/office/drawing/2014/main" id="{9D63EB38-4DFB-42D5-AD81-85E139634D62}"/>
                </a:ext>
              </a:extLst>
            </p:cNvPr>
            <p:cNvSpPr>
              <a:spLocks/>
            </p:cNvSpPr>
            <p:nvPr userDrawn="1"/>
          </p:nvSpPr>
          <p:spPr bwMode="auto">
            <a:xfrm>
              <a:off x="7148857" y="4286326"/>
              <a:ext cx="22868" cy="329956"/>
            </a:xfrm>
            <a:custGeom>
              <a:avLst/>
              <a:gdLst>
                <a:gd name="T0" fmla="*/ 0 w 7"/>
                <a:gd name="T1" fmla="*/ 0 h 101"/>
                <a:gd name="T2" fmla="*/ 7 w 7"/>
                <a:gd name="T3" fmla="*/ 26 h 101"/>
                <a:gd name="T4" fmla="*/ 7 w 7"/>
                <a:gd name="T5" fmla="*/ 101 h 101"/>
              </a:gdLst>
              <a:ahLst/>
              <a:cxnLst>
                <a:cxn ang="0">
                  <a:pos x="T0" y="T1"/>
                </a:cxn>
                <a:cxn ang="0">
                  <a:pos x="T2" y="T3"/>
                </a:cxn>
                <a:cxn ang="0">
                  <a:pos x="T4" y="T5"/>
                </a:cxn>
              </a:cxnLst>
              <a:rect l="0" t="0" r="r" b="b"/>
              <a:pathLst>
                <a:path w="7" h="101">
                  <a:moveTo>
                    <a:pt x="0" y="0"/>
                  </a:moveTo>
                  <a:cubicBezTo>
                    <a:pt x="0" y="0"/>
                    <a:pt x="7" y="8"/>
                    <a:pt x="7" y="26"/>
                  </a:cubicBezTo>
                  <a:cubicBezTo>
                    <a:pt x="7" y="44"/>
                    <a:pt x="7" y="101"/>
                    <a:pt x="7" y="101"/>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0" name="Freeform 27">
              <a:extLst>
                <a:ext uri="{FF2B5EF4-FFF2-40B4-BE49-F238E27FC236}">
                  <a16:creationId xmlns:a16="http://schemas.microsoft.com/office/drawing/2014/main" id="{B896F074-8FB7-44BF-BDCB-94AC2ED6A5FA}"/>
                </a:ext>
              </a:extLst>
            </p:cNvPr>
            <p:cNvSpPr>
              <a:spLocks/>
            </p:cNvSpPr>
            <p:nvPr userDrawn="1"/>
          </p:nvSpPr>
          <p:spPr bwMode="auto">
            <a:xfrm>
              <a:off x="7364472" y="4449671"/>
              <a:ext cx="651745" cy="163345"/>
            </a:xfrm>
            <a:custGeom>
              <a:avLst/>
              <a:gdLst>
                <a:gd name="T0" fmla="*/ 6 w 399"/>
                <a:gd name="T1" fmla="*/ 64 h 100"/>
                <a:gd name="T2" fmla="*/ 0 w 399"/>
                <a:gd name="T3" fmla="*/ 100 h 100"/>
                <a:gd name="T4" fmla="*/ 399 w 399"/>
                <a:gd name="T5" fmla="*/ 100 h 100"/>
                <a:gd name="T6" fmla="*/ 399 w 399"/>
                <a:gd name="T7" fmla="*/ 0 h 100"/>
                <a:gd name="T8" fmla="*/ 184 w 399"/>
                <a:gd name="T9" fmla="*/ 0 h 100"/>
                <a:gd name="T10" fmla="*/ 172 w 399"/>
                <a:gd name="T11" fmla="*/ 38 h 100"/>
                <a:gd name="T12" fmla="*/ 6 w 399"/>
                <a:gd name="T13" fmla="*/ 64 h 100"/>
              </a:gdLst>
              <a:ahLst/>
              <a:cxnLst>
                <a:cxn ang="0">
                  <a:pos x="T0" y="T1"/>
                </a:cxn>
                <a:cxn ang="0">
                  <a:pos x="T2" y="T3"/>
                </a:cxn>
                <a:cxn ang="0">
                  <a:pos x="T4" y="T5"/>
                </a:cxn>
                <a:cxn ang="0">
                  <a:pos x="T6" y="T7"/>
                </a:cxn>
                <a:cxn ang="0">
                  <a:pos x="T8" y="T9"/>
                </a:cxn>
                <a:cxn ang="0">
                  <a:pos x="T10" y="T11"/>
                </a:cxn>
                <a:cxn ang="0">
                  <a:pos x="T12" y="T13"/>
                </a:cxn>
              </a:cxnLst>
              <a:rect l="0" t="0" r="r" b="b"/>
              <a:pathLst>
                <a:path w="399" h="100">
                  <a:moveTo>
                    <a:pt x="6" y="64"/>
                  </a:moveTo>
                  <a:lnTo>
                    <a:pt x="0" y="100"/>
                  </a:lnTo>
                  <a:lnTo>
                    <a:pt x="399" y="100"/>
                  </a:lnTo>
                  <a:lnTo>
                    <a:pt x="399" y="0"/>
                  </a:lnTo>
                  <a:lnTo>
                    <a:pt x="184" y="0"/>
                  </a:lnTo>
                  <a:lnTo>
                    <a:pt x="172" y="38"/>
                  </a:lnTo>
                  <a:lnTo>
                    <a:pt x="6" y="64"/>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1" name="Rectangle 28">
              <a:extLst>
                <a:ext uri="{FF2B5EF4-FFF2-40B4-BE49-F238E27FC236}">
                  <a16:creationId xmlns:a16="http://schemas.microsoft.com/office/drawing/2014/main" id="{3FF4CB68-FD17-41AA-A6F1-3AF76CBEF04D}"/>
                </a:ext>
              </a:extLst>
            </p:cNvPr>
            <p:cNvSpPr>
              <a:spLocks noChangeArrowheads="1"/>
            </p:cNvSpPr>
            <p:nvPr userDrawn="1"/>
          </p:nvSpPr>
          <p:spPr bwMode="auto">
            <a:xfrm>
              <a:off x="7691161" y="4420269"/>
              <a:ext cx="285853" cy="29402"/>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2" name="Freeform 29">
              <a:extLst>
                <a:ext uri="{FF2B5EF4-FFF2-40B4-BE49-F238E27FC236}">
                  <a16:creationId xmlns:a16="http://schemas.microsoft.com/office/drawing/2014/main" id="{B8FC2067-5F44-4C99-8C2F-C830EBED8E44}"/>
                </a:ext>
              </a:extLst>
            </p:cNvPr>
            <p:cNvSpPr>
              <a:spLocks/>
            </p:cNvSpPr>
            <p:nvPr userDrawn="1"/>
          </p:nvSpPr>
          <p:spPr bwMode="auto">
            <a:xfrm>
              <a:off x="7547418" y="3982505"/>
              <a:ext cx="445931" cy="437763"/>
            </a:xfrm>
            <a:custGeom>
              <a:avLst/>
              <a:gdLst>
                <a:gd name="T0" fmla="*/ 273 w 273"/>
                <a:gd name="T1" fmla="*/ 268 h 268"/>
                <a:gd name="T2" fmla="*/ 0 w 273"/>
                <a:gd name="T3" fmla="*/ 268 h 268"/>
                <a:gd name="T4" fmla="*/ 0 w 273"/>
                <a:gd name="T5" fmla="*/ 0 h 268"/>
                <a:gd name="T6" fmla="*/ 273 w 273"/>
                <a:gd name="T7" fmla="*/ 48 h 268"/>
                <a:gd name="T8" fmla="*/ 273 w 273"/>
                <a:gd name="T9" fmla="*/ 268 h 268"/>
              </a:gdLst>
              <a:ahLst/>
              <a:cxnLst>
                <a:cxn ang="0">
                  <a:pos x="T0" y="T1"/>
                </a:cxn>
                <a:cxn ang="0">
                  <a:pos x="T2" y="T3"/>
                </a:cxn>
                <a:cxn ang="0">
                  <a:pos x="T4" y="T5"/>
                </a:cxn>
                <a:cxn ang="0">
                  <a:pos x="T6" y="T7"/>
                </a:cxn>
                <a:cxn ang="0">
                  <a:pos x="T8" y="T9"/>
                </a:cxn>
              </a:cxnLst>
              <a:rect l="0" t="0" r="r" b="b"/>
              <a:pathLst>
                <a:path w="273" h="268">
                  <a:moveTo>
                    <a:pt x="273" y="268"/>
                  </a:moveTo>
                  <a:lnTo>
                    <a:pt x="0" y="268"/>
                  </a:lnTo>
                  <a:lnTo>
                    <a:pt x="0" y="0"/>
                  </a:lnTo>
                  <a:lnTo>
                    <a:pt x="273" y="48"/>
                  </a:lnTo>
                  <a:lnTo>
                    <a:pt x="273" y="268"/>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3" name="Freeform 30">
              <a:extLst>
                <a:ext uri="{FF2B5EF4-FFF2-40B4-BE49-F238E27FC236}">
                  <a16:creationId xmlns:a16="http://schemas.microsoft.com/office/drawing/2014/main" id="{AA5943A3-2979-44BE-8333-5F4AB28A808D}"/>
                </a:ext>
              </a:extLst>
            </p:cNvPr>
            <p:cNvSpPr>
              <a:spLocks/>
            </p:cNvSpPr>
            <p:nvPr userDrawn="1"/>
          </p:nvSpPr>
          <p:spPr bwMode="auto">
            <a:xfrm>
              <a:off x="7508215" y="4024975"/>
              <a:ext cx="39203" cy="352824"/>
            </a:xfrm>
            <a:custGeom>
              <a:avLst/>
              <a:gdLst>
                <a:gd name="T0" fmla="*/ 12 w 12"/>
                <a:gd name="T1" fmla="*/ 0 h 108"/>
                <a:gd name="T2" fmla="*/ 0 w 12"/>
                <a:gd name="T3" fmla="*/ 54 h 108"/>
                <a:gd name="T4" fmla="*/ 12 w 12"/>
                <a:gd name="T5" fmla="*/ 108 h 108"/>
                <a:gd name="T6" fmla="*/ 12 w 12"/>
                <a:gd name="T7" fmla="*/ 0 h 108"/>
              </a:gdLst>
              <a:ahLst/>
              <a:cxnLst>
                <a:cxn ang="0">
                  <a:pos x="T0" y="T1"/>
                </a:cxn>
                <a:cxn ang="0">
                  <a:pos x="T2" y="T3"/>
                </a:cxn>
                <a:cxn ang="0">
                  <a:pos x="T4" y="T5"/>
                </a:cxn>
                <a:cxn ang="0">
                  <a:pos x="T6" y="T7"/>
                </a:cxn>
              </a:cxnLst>
              <a:rect l="0" t="0" r="r" b="b"/>
              <a:pathLst>
                <a:path w="12" h="108">
                  <a:moveTo>
                    <a:pt x="12" y="0"/>
                  </a:moveTo>
                  <a:cubicBezTo>
                    <a:pt x="5" y="12"/>
                    <a:pt x="0" y="32"/>
                    <a:pt x="0" y="54"/>
                  </a:cubicBezTo>
                  <a:cubicBezTo>
                    <a:pt x="0" y="76"/>
                    <a:pt x="5" y="95"/>
                    <a:pt x="12" y="108"/>
                  </a:cubicBezTo>
                  <a:lnTo>
                    <a:pt x="12" y="0"/>
                  </a:lnTo>
                  <a:close/>
                </a:path>
              </a:pathLst>
            </a:custGeom>
            <a:solidFill>
              <a:srgbClr val="6A6A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Freeform 31">
              <a:extLst>
                <a:ext uri="{FF2B5EF4-FFF2-40B4-BE49-F238E27FC236}">
                  <a16:creationId xmlns:a16="http://schemas.microsoft.com/office/drawing/2014/main" id="{C82FC125-E68B-4237-BB8B-D1BEC66BEF37}"/>
                </a:ext>
              </a:extLst>
            </p:cNvPr>
            <p:cNvSpPr>
              <a:spLocks/>
            </p:cNvSpPr>
            <p:nvPr userDrawn="1"/>
          </p:nvSpPr>
          <p:spPr bwMode="auto">
            <a:xfrm>
              <a:off x="7384073" y="4482340"/>
              <a:ext cx="267885" cy="65338"/>
            </a:xfrm>
            <a:custGeom>
              <a:avLst/>
              <a:gdLst>
                <a:gd name="T0" fmla="*/ 164 w 164"/>
                <a:gd name="T1" fmla="*/ 0 h 40"/>
                <a:gd name="T2" fmla="*/ 0 w 164"/>
                <a:gd name="T3" fmla="*/ 26 h 40"/>
                <a:gd name="T4" fmla="*/ 0 w 164"/>
                <a:gd name="T5" fmla="*/ 40 h 40"/>
                <a:gd name="T6" fmla="*/ 160 w 164"/>
                <a:gd name="T7" fmla="*/ 14 h 40"/>
                <a:gd name="T8" fmla="*/ 164 w 164"/>
                <a:gd name="T9" fmla="*/ 0 h 40"/>
              </a:gdLst>
              <a:ahLst/>
              <a:cxnLst>
                <a:cxn ang="0">
                  <a:pos x="T0" y="T1"/>
                </a:cxn>
                <a:cxn ang="0">
                  <a:pos x="T2" y="T3"/>
                </a:cxn>
                <a:cxn ang="0">
                  <a:pos x="T4" y="T5"/>
                </a:cxn>
                <a:cxn ang="0">
                  <a:pos x="T6" y="T7"/>
                </a:cxn>
                <a:cxn ang="0">
                  <a:pos x="T8" y="T9"/>
                </a:cxn>
              </a:cxnLst>
              <a:rect l="0" t="0" r="r" b="b"/>
              <a:pathLst>
                <a:path w="164" h="40">
                  <a:moveTo>
                    <a:pt x="164" y="0"/>
                  </a:moveTo>
                  <a:lnTo>
                    <a:pt x="0" y="26"/>
                  </a:lnTo>
                  <a:lnTo>
                    <a:pt x="0" y="40"/>
                  </a:lnTo>
                  <a:lnTo>
                    <a:pt x="160" y="14"/>
                  </a:lnTo>
                  <a:lnTo>
                    <a:pt x="164" y="0"/>
                  </a:lnTo>
                  <a:close/>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32">
              <a:extLst>
                <a:ext uri="{FF2B5EF4-FFF2-40B4-BE49-F238E27FC236}">
                  <a16:creationId xmlns:a16="http://schemas.microsoft.com/office/drawing/2014/main" id="{17EF272F-3A04-420C-8F4C-F5F931D77A19}"/>
                </a:ext>
              </a:extLst>
            </p:cNvPr>
            <p:cNvSpPr>
              <a:spLocks/>
            </p:cNvSpPr>
            <p:nvPr userDrawn="1"/>
          </p:nvSpPr>
          <p:spPr bwMode="auto">
            <a:xfrm>
              <a:off x="7364472" y="4449671"/>
              <a:ext cx="651745" cy="163345"/>
            </a:xfrm>
            <a:custGeom>
              <a:avLst/>
              <a:gdLst>
                <a:gd name="T0" fmla="*/ 3 w 200"/>
                <a:gd name="T1" fmla="*/ 32 h 50"/>
                <a:gd name="T2" fmla="*/ 0 w 200"/>
                <a:gd name="T3" fmla="*/ 50 h 50"/>
                <a:gd name="T4" fmla="*/ 200 w 200"/>
                <a:gd name="T5" fmla="*/ 50 h 50"/>
                <a:gd name="T6" fmla="*/ 200 w 200"/>
                <a:gd name="T7" fmla="*/ 3 h 50"/>
                <a:gd name="T8" fmla="*/ 197 w 200"/>
                <a:gd name="T9" fmla="*/ 0 h 50"/>
                <a:gd name="T10" fmla="*/ 92 w 200"/>
                <a:gd name="T11" fmla="*/ 0 h 50"/>
                <a:gd name="T12" fmla="*/ 86 w 200"/>
                <a:gd name="T13" fmla="*/ 19 h 50"/>
                <a:gd name="T14" fmla="*/ 3 w 200"/>
                <a:gd name="T15" fmla="*/ 32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50">
                  <a:moveTo>
                    <a:pt x="3" y="32"/>
                  </a:moveTo>
                  <a:cubicBezTo>
                    <a:pt x="0" y="50"/>
                    <a:pt x="0" y="50"/>
                    <a:pt x="0" y="50"/>
                  </a:cubicBezTo>
                  <a:cubicBezTo>
                    <a:pt x="200" y="50"/>
                    <a:pt x="200" y="50"/>
                    <a:pt x="200" y="50"/>
                  </a:cubicBezTo>
                  <a:cubicBezTo>
                    <a:pt x="200" y="3"/>
                    <a:pt x="200" y="3"/>
                    <a:pt x="200" y="3"/>
                  </a:cubicBezTo>
                  <a:cubicBezTo>
                    <a:pt x="200" y="2"/>
                    <a:pt x="199" y="0"/>
                    <a:pt x="197" y="0"/>
                  </a:cubicBezTo>
                  <a:cubicBezTo>
                    <a:pt x="92" y="0"/>
                    <a:pt x="92" y="0"/>
                    <a:pt x="92" y="0"/>
                  </a:cubicBezTo>
                  <a:cubicBezTo>
                    <a:pt x="86" y="19"/>
                    <a:pt x="86" y="19"/>
                    <a:pt x="86" y="19"/>
                  </a:cubicBezTo>
                  <a:lnTo>
                    <a:pt x="3" y="32"/>
                  </a:lnTo>
                  <a:close/>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 name="Freeform 33">
              <a:extLst>
                <a:ext uri="{FF2B5EF4-FFF2-40B4-BE49-F238E27FC236}">
                  <a16:creationId xmlns:a16="http://schemas.microsoft.com/office/drawing/2014/main" id="{A3AEC370-BCFE-4480-BC08-D89D12FC7CAC}"/>
                </a:ext>
              </a:extLst>
            </p:cNvPr>
            <p:cNvSpPr>
              <a:spLocks/>
            </p:cNvSpPr>
            <p:nvPr userDrawn="1"/>
          </p:nvSpPr>
          <p:spPr bwMode="auto">
            <a:xfrm>
              <a:off x="7384073" y="4482340"/>
              <a:ext cx="267885" cy="65338"/>
            </a:xfrm>
            <a:custGeom>
              <a:avLst/>
              <a:gdLst>
                <a:gd name="T0" fmla="*/ 164 w 164"/>
                <a:gd name="T1" fmla="*/ 0 h 40"/>
                <a:gd name="T2" fmla="*/ 0 w 164"/>
                <a:gd name="T3" fmla="*/ 26 h 40"/>
                <a:gd name="T4" fmla="*/ 0 w 164"/>
                <a:gd name="T5" fmla="*/ 40 h 40"/>
              </a:gdLst>
              <a:ahLst/>
              <a:cxnLst>
                <a:cxn ang="0">
                  <a:pos x="T0" y="T1"/>
                </a:cxn>
                <a:cxn ang="0">
                  <a:pos x="T2" y="T3"/>
                </a:cxn>
                <a:cxn ang="0">
                  <a:pos x="T4" y="T5"/>
                </a:cxn>
              </a:cxnLst>
              <a:rect l="0" t="0" r="r" b="b"/>
              <a:pathLst>
                <a:path w="164" h="40">
                  <a:moveTo>
                    <a:pt x="164" y="0"/>
                  </a:moveTo>
                  <a:lnTo>
                    <a:pt x="0" y="26"/>
                  </a:lnTo>
                  <a:lnTo>
                    <a:pt x="0" y="40"/>
                  </a:ln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 name="Rectangle 34">
              <a:extLst>
                <a:ext uri="{FF2B5EF4-FFF2-40B4-BE49-F238E27FC236}">
                  <a16:creationId xmlns:a16="http://schemas.microsoft.com/office/drawing/2014/main" id="{714F0000-2044-4D70-9228-10C02B647B10}"/>
                </a:ext>
              </a:extLst>
            </p:cNvPr>
            <p:cNvSpPr>
              <a:spLocks noChangeArrowheads="1"/>
            </p:cNvSpPr>
            <p:nvPr userDrawn="1"/>
          </p:nvSpPr>
          <p:spPr bwMode="auto">
            <a:xfrm>
              <a:off x="7691161" y="4420269"/>
              <a:ext cx="285853" cy="29402"/>
            </a:xfrm>
            <a:prstGeom prst="rect">
              <a:avLst/>
            </a:pr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 name="Freeform 35">
              <a:extLst>
                <a:ext uri="{FF2B5EF4-FFF2-40B4-BE49-F238E27FC236}">
                  <a16:creationId xmlns:a16="http://schemas.microsoft.com/office/drawing/2014/main" id="{CF2DACB4-42D8-447C-A830-0BFD6F57F8D3}"/>
                </a:ext>
              </a:extLst>
            </p:cNvPr>
            <p:cNvSpPr>
              <a:spLocks/>
            </p:cNvSpPr>
            <p:nvPr userDrawn="1"/>
          </p:nvSpPr>
          <p:spPr bwMode="auto">
            <a:xfrm>
              <a:off x="7547418" y="3982505"/>
              <a:ext cx="445931" cy="437763"/>
            </a:xfrm>
            <a:custGeom>
              <a:avLst/>
              <a:gdLst>
                <a:gd name="T0" fmla="*/ 137 w 137"/>
                <a:gd name="T1" fmla="*/ 134 h 134"/>
                <a:gd name="T2" fmla="*/ 3 w 137"/>
                <a:gd name="T3" fmla="*/ 134 h 134"/>
                <a:gd name="T4" fmla="*/ 0 w 137"/>
                <a:gd name="T5" fmla="*/ 131 h 134"/>
                <a:gd name="T6" fmla="*/ 0 w 137"/>
                <a:gd name="T7" fmla="*/ 3 h 134"/>
                <a:gd name="T8" fmla="*/ 4 w 137"/>
                <a:gd name="T9" fmla="*/ 0 h 134"/>
                <a:gd name="T10" fmla="*/ 130 w 137"/>
                <a:gd name="T11" fmla="*/ 23 h 134"/>
                <a:gd name="T12" fmla="*/ 137 w 137"/>
                <a:gd name="T13" fmla="*/ 32 h 134"/>
                <a:gd name="T14" fmla="*/ 137 w 137"/>
                <a:gd name="T15" fmla="*/ 134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134">
                  <a:moveTo>
                    <a:pt x="137" y="134"/>
                  </a:moveTo>
                  <a:cubicBezTo>
                    <a:pt x="3" y="134"/>
                    <a:pt x="3" y="134"/>
                    <a:pt x="3" y="134"/>
                  </a:cubicBezTo>
                  <a:cubicBezTo>
                    <a:pt x="2" y="134"/>
                    <a:pt x="0" y="133"/>
                    <a:pt x="0" y="131"/>
                  </a:cubicBezTo>
                  <a:cubicBezTo>
                    <a:pt x="0" y="3"/>
                    <a:pt x="0" y="3"/>
                    <a:pt x="0" y="3"/>
                  </a:cubicBezTo>
                  <a:cubicBezTo>
                    <a:pt x="0" y="1"/>
                    <a:pt x="2" y="0"/>
                    <a:pt x="4" y="0"/>
                  </a:cubicBezTo>
                  <a:cubicBezTo>
                    <a:pt x="130" y="23"/>
                    <a:pt x="130" y="23"/>
                    <a:pt x="130" y="23"/>
                  </a:cubicBezTo>
                  <a:cubicBezTo>
                    <a:pt x="134" y="24"/>
                    <a:pt x="137" y="28"/>
                    <a:pt x="137" y="32"/>
                  </a:cubicBezTo>
                  <a:lnTo>
                    <a:pt x="137" y="134"/>
                  </a:lnTo>
                  <a:close/>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 name="Freeform 36">
              <a:extLst>
                <a:ext uri="{FF2B5EF4-FFF2-40B4-BE49-F238E27FC236}">
                  <a16:creationId xmlns:a16="http://schemas.microsoft.com/office/drawing/2014/main" id="{3041C03F-CB54-4ECC-AD5B-48C3B63A3EC8}"/>
                </a:ext>
              </a:extLst>
            </p:cNvPr>
            <p:cNvSpPr>
              <a:spLocks/>
            </p:cNvSpPr>
            <p:nvPr userDrawn="1"/>
          </p:nvSpPr>
          <p:spPr bwMode="auto">
            <a:xfrm>
              <a:off x="7508215" y="4024975"/>
              <a:ext cx="39203" cy="352824"/>
            </a:xfrm>
            <a:custGeom>
              <a:avLst/>
              <a:gdLst>
                <a:gd name="T0" fmla="*/ 12 w 12"/>
                <a:gd name="T1" fmla="*/ 0 h 108"/>
                <a:gd name="T2" fmla="*/ 0 w 12"/>
                <a:gd name="T3" fmla="*/ 54 h 108"/>
                <a:gd name="T4" fmla="*/ 12 w 12"/>
                <a:gd name="T5" fmla="*/ 108 h 108"/>
                <a:gd name="T6" fmla="*/ 12 w 12"/>
                <a:gd name="T7" fmla="*/ 0 h 108"/>
              </a:gdLst>
              <a:ahLst/>
              <a:cxnLst>
                <a:cxn ang="0">
                  <a:pos x="T0" y="T1"/>
                </a:cxn>
                <a:cxn ang="0">
                  <a:pos x="T2" y="T3"/>
                </a:cxn>
                <a:cxn ang="0">
                  <a:pos x="T4" y="T5"/>
                </a:cxn>
                <a:cxn ang="0">
                  <a:pos x="T6" y="T7"/>
                </a:cxn>
              </a:cxnLst>
              <a:rect l="0" t="0" r="r" b="b"/>
              <a:pathLst>
                <a:path w="12" h="108">
                  <a:moveTo>
                    <a:pt x="12" y="0"/>
                  </a:moveTo>
                  <a:cubicBezTo>
                    <a:pt x="5" y="12"/>
                    <a:pt x="0" y="32"/>
                    <a:pt x="0" y="54"/>
                  </a:cubicBezTo>
                  <a:cubicBezTo>
                    <a:pt x="0" y="76"/>
                    <a:pt x="5" y="95"/>
                    <a:pt x="12" y="108"/>
                  </a:cubicBezTo>
                  <a:lnTo>
                    <a:pt x="12" y="0"/>
                  </a:lnTo>
                  <a:close/>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 name="Line 37">
              <a:extLst>
                <a:ext uri="{FF2B5EF4-FFF2-40B4-BE49-F238E27FC236}">
                  <a16:creationId xmlns:a16="http://schemas.microsoft.com/office/drawing/2014/main" id="{637EAA5A-9EF3-412A-8FA7-93C1BA241E52}"/>
                </a:ext>
              </a:extLst>
            </p:cNvPr>
            <p:cNvSpPr>
              <a:spLocks noChangeShapeType="1"/>
            </p:cNvSpPr>
            <p:nvPr userDrawn="1"/>
          </p:nvSpPr>
          <p:spPr bwMode="auto">
            <a:xfrm>
              <a:off x="7879008" y="4328796"/>
              <a:ext cx="0" cy="68605"/>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 name="Line 38">
              <a:extLst>
                <a:ext uri="{FF2B5EF4-FFF2-40B4-BE49-F238E27FC236}">
                  <a16:creationId xmlns:a16="http://schemas.microsoft.com/office/drawing/2014/main" id="{D22B55E3-E023-4821-B59F-02A50E700CBF}"/>
                </a:ext>
              </a:extLst>
            </p:cNvPr>
            <p:cNvSpPr>
              <a:spLocks noChangeShapeType="1"/>
            </p:cNvSpPr>
            <p:nvPr userDrawn="1"/>
          </p:nvSpPr>
          <p:spPr bwMode="auto">
            <a:xfrm>
              <a:off x="7908410" y="4328796"/>
              <a:ext cx="0" cy="68605"/>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 name="Line 39">
              <a:extLst>
                <a:ext uri="{FF2B5EF4-FFF2-40B4-BE49-F238E27FC236}">
                  <a16:creationId xmlns:a16="http://schemas.microsoft.com/office/drawing/2014/main" id="{ED261C33-BED7-40CE-9DD5-37D3A38530FC}"/>
                </a:ext>
              </a:extLst>
            </p:cNvPr>
            <p:cNvSpPr>
              <a:spLocks noChangeShapeType="1"/>
            </p:cNvSpPr>
            <p:nvPr userDrawn="1"/>
          </p:nvSpPr>
          <p:spPr bwMode="auto">
            <a:xfrm>
              <a:off x="7934545" y="4328796"/>
              <a:ext cx="0" cy="68605"/>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 name="Rectangle 79">
              <a:extLst>
                <a:ext uri="{FF2B5EF4-FFF2-40B4-BE49-F238E27FC236}">
                  <a16:creationId xmlns:a16="http://schemas.microsoft.com/office/drawing/2014/main" id="{96086EF8-2576-43D1-9BC3-D01C14A9E00C}"/>
                </a:ext>
              </a:extLst>
            </p:cNvPr>
            <p:cNvSpPr>
              <a:spLocks noChangeArrowheads="1"/>
            </p:cNvSpPr>
            <p:nvPr userDrawn="1"/>
          </p:nvSpPr>
          <p:spPr bwMode="auto">
            <a:xfrm>
              <a:off x="8199163" y="3668884"/>
              <a:ext cx="414895" cy="58804"/>
            </a:xfrm>
            <a:prstGeom prst="rect">
              <a:avLst/>
            </a:prstGeom>
            <a:solidFill>
              <a:srgbClr val="C6C6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80">
              <a:extLst>
                <a:ext uri="{FF2B5EF4-FFF2-40B4-BE49-F238E27FC236}">
                  <a16:creationId xmlns:a16="http://schemas.microsoft.com/office/drawing/2014/main" id="{F55D67D2-8416-45E4-A052-9923785B37A9}"/>
                </a:ext>
              </a:extLst>
            </p:cNvPr>
            <p:cNvSpPr>
              <a:spLocks/>
            </p:cNvSpPr>
            <p:nvPr userDrawn="1"/>
          </p:nvSpPr>
          <p:spPr bwMode="auto">
            <a:xfrm>
              <a:off x="8127292" y="3505539"/>
              <a:ext cx="555371" cy="163345"/>
            </a:xfrm>
            <a:custGeom>
              <a:avLst/>
              <a:gdLst>
                <a:gd name="T0" fmla="*/ 150 w 170"/>
                <a:gd name="T1" fmla="*/ 50 h 50"/>
                <a:gd name="T2" fmla="*/ 21 w 170"/>
                <a:gd name="T3" fmla="*/ 50 h 50"/>
                <a:gd name="T4" fmla="*/ 16 w 170"/>
                <a:gd name="T5" fmla="*/ 47 h 50"/>
                <a:gd name="T6" fmla="*/ 2 w 170"/>
                <a:gd name="T7" fmla="*/ 6 h 50"/>
                <a:gd name="T8" fmla="*/ 6 w 170"/>
                <a:gd name="T9" fmla="*/ 0 h 50"/>
                <a:gd name="T10" fmla="*/ 165 w 170"/>
                <a:gd name="T11" fmla="*/ 0 h 50"/>
                <a:gd name="T12" fmla="*/ 169 w 170"/>
                <a:gd name="T13" fmla="*/ 6 h 50"/>
                <a:gd name="T14" fmla="*/ 155 w 170"/>
                <a:gd name="T15" fmla="*/ 47 h 50"/>
                <a:gd name="T16" fmla="*/ 150 w 170"/>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50">
                  <a:moveTo>
                    <a:pt x="150" y="50"/>
                  </a:moveTo>
                  <a:cubicBezTo>
                    <a:pt x="21" y="50"/>
                    <a:pt x="21" y="50"/>
                    <a:pt x="21" y="50"/>
                  </a:cubicBezTo>
                  <a:cubicBezTo>
                    <a:pt x="19" y="50"/>
                    <a:pt x="17" y="49"/>
                    <a:pt x="16" y="47"/>
                  </a:cubicBezTo>
                  <a:cubicBezTo>
                    <a:pt x="2" y="6"/>
                    <a:pt x="2" y="6"/>
                    <a:pt x="2" y="6"/>
                  </a:cubicBezTo>
                  <a:cubicBezTo>
                    <a:pt x="0" y="3"/>
                    <a:pt x="3" y="0"/>
                    <a:pt x="6" y="0"/>
                  </a:cubicBezTo>
                  <a:cubicBezTo>
                    <a:pt x="165" y="0"/>
                    <a:pt x="165" y="0"/>
                    <a:pt x="165" y="0"/>
                  </a:cubicBezTo>
                  <a:cubicBezTo>
                    <a:pt x="168" y="0"/>
                    <a:pt x="170" y="3"/>
                    <a:pt x="169" y="6"/>
                  </a:cubicBezTo>
                  <a:cubicBezTo>
                    <a:pt x="155" y="47"/>
                    <a:pt x="155" y="47"/>
                    <a:pt x="155" y="47"/>
                  </a:cubicBezTo>
                  <a:cubicBezTo>
                    <a:pt x="154" y="49"/>
                    <a:pt x="152" y="50"/>
                    <a:pt x="150" y="50"/>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Rectangle 81">
              <a:extLst>
                <a:ext uri="{FF2B5EF4-FFF2-40B4-BE49-F238E27FC236}">
                  <a16:creationId xmlns:a16="http://schemas.microsoft.com/office/drawing/2014/main" id="{B625EAED-91F2-40F1-B672-DCEB586E285A}"/>
                </a:ext>
              </a:extLst>
            </p:cNvPr>
            <p:cNvSpPr>
              <a:spLocks noChangeArrowheads="1"/>
            </p:cNvSpPr>
            <p:nvPr userDrawn="1"/>
          </p:nvSpPr>
          <p:spPr bwMode="auto">
            <a:xfrm>
              <a:off x="8896644" y="3685218"/>
              <a:ext cx="264618" cy="42470"/>
            </a:xfrm>
            <a:prstGeom prst="rect">
              <a:avLst/>
            </a:prstGeom>
            <a:solidFill>
              <a:srgbClr val="5454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82">
              <a:extLst>
                <a:ext uri="{FF2B5EF4-FFF2-40B4-BE49-F238E27FC236}">
                  <a16:creationId xmlns:a16="http://schemas.microsoft.com/office/drawing/2014/main" id="{1F137B8E-C144-4E86-AD52-0406C4DA6726}"/>
                </a:ext>
              </a:extLst>
            </p:cNvPr>
            <p:cNvSpPr>
              <a:spLocks/>
            </p:cNvSpPr>
            <p:nvPr userDrawn="1"/>
          </p:nvSpPr>
          <p:spPr bwMode="auto">
            <a:xfrm>
              <a:off x="8926046" y="3485938"/>
              <a:ext cx="209081" cy="199280"/>
            </a:xfrm>
            <a:custGeom>
              <a:avLst/>
              <a:gdLst>
                <a:gd name="T0" fmla="*/ 64 w 64"/>
                <a:gd name="T1" fmla="*/ 61 h 61"/>
                <a:gd name="T2" fmla="*/ 0 w 64"/>
                <a:gd name="T3" fmla="*/ 61 h 61"/>
                <a:gd name="T4" fmla="*/ 4 w 64"/>
                <a:gd name="T5" fmla="*/ 5 h 61"/>
                <a:gd name="T6" fmla="*/ 9 w 64"/>
                <a:gd name="T7" fmla="*/ 0 h 61"/>
                <a:gd name="T8" fmla="*/ 54 w 64"/>
                <a:gd name="T9" fmla="*/ 0 h 61"/>
                <a:gd name="T10" fmla="*/ 59 w 64"/>
                <a:gd name="T11" fmla="*/ 5 h 61"/>
                <a:gd name="T12" fmla="*/ 64 w 64"/>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64" h="61">
                  <a:moveTo>
                    <a:pt x="64" y="61"/>
                  </a:moveTo>
                  <a:cubicBezTo>
                    <a:pt x="0" y="61"/>
                    <a:pt x="0" y="61"/>
                    <a:pt x="0" y="61"/>
                  </a:cubicBezTo>
                  <a:cubicBezTo>
                    <a:pt x="4" y="5"/>
                    <a:pt x="4" y="5"/>
                    <a:pt x="4" y="5"/>
                  </a:cubicBezTo>
                  <a:cubicBezTo>
                    <a:pt x="4" y="2"/>
                    <a:pt x="6" y="0"/>
                    <a:pt x="9" y="0"/>
                  </a:cubicBezTo>
                  <a:cubicBezTo>
                    <a:pt x="54" y="0"/>
                    <a:pt x="54" y="0"/>
                    <a:pt x="54" y="0"/>
                  </a:cubicBezTo>
                  <a:cubicBezTo>
                    <a:pt x="57" y="0"/>
                    <a:pt x="59" y="2"/>
                    <a:pt x="59" y="5"/>
                  </a:cubicBezTo>
                  <a:lnTo>
                    <a:pt x="64" y="61"/>
                  </a:lnTo>
                  <a:close/>
                </a:path>
              </a:pathLst>
            </a:custGeom>
            <a:solidFill>
              <a:srgbClr val="2DD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Rectangle 83">
              <a:extLst>
                <a:ext uri="{FF2B5EF4-FFF2-40B4-BE49-F238E27FC236}">
                  <a16:creationId xmlns:a16="http://schemas.microsoft.com/office/drawing/2014/main" id="{B8B806AB-3793-43FD-B8BC-AE00D1A9C5D9}"/>
                </a:ext>
              </a:extLst>
            </p:cNvPr>
            <p:cNvSpPr>
              <a:spLocks noChangeArrowheads="1"/>
            </p:cNvSpPr>
            <p:nvPr userDrawn="1"/>
          </p:nvSpPr>
          <p:spPr bwMode="auto">
            <a:xfrm>
              <a:off x="9256002" y="4106647"/>
              <a:ext cx="114341" cy="784054"/>
            </a:xfrm>
            <a:prstGeom prst="rect">
              <a:avLst/>
            </a:prstGeom>
            <a:solidFill>
              <a:srgbClr val="7F7F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Rectangle 84">
              <a:extLst>
                <a:ext uri="{FF2B5EF4-FFF2-40B4-BE49-F238E27FC236}">
                  <a16:creationId xmlns:a16="http://schemas.microsoft.com/office/drawing/2014/main" id="{1B26947B-8DAE-439C-9D07-BABE7A8AD456}"/>
                </a:ext>
              </a:extLst>
            </p:cNvPr>
            <p:cNvSpPr>
              <a:spLocks noChangeArrowheads="1"/>
            </p:cNvSpPr>
            <p:nvPr userDrawn="1"/>
          </p:nvSpPr>
          <p:spPr bwMode="auto">
            <a:xfrm>
              <a:off x="9256002" y="4106647"/>
              <a:ext cx="114341" cy="784054"/>
            </a:xfrm>
            <a:prstGeom prst="rect">
              <a:avLst/>
            </a:pr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 name="Freeform 85">
              <a:extLst>
                <a:ext uri="{FF2B5EF4-FFF2-40B4-BE49-F238E27FC236}">
                  <a16:creationId xmlns:a16="http://schemas.microsoft.com/office/drawing/2014/main" id="{EEE865CC-FA72-4D20-A25E-D252AA667229}"/>
                </a:ext>
              </a:extLst>
            </p:cNvPr>
            <p:cNvSpPr>
              <a:spLocks/>
            </p:cNvSpPr>
            <p:nvPr userDrawn="1"/>
          </p:nvSpPr>
          <p:spPr bwMode="auto">
            <a:xfrm>
              <a:off x="8117491" y="3727688"/>
              <a:ext cx="1138512" cy="1604044"/>
            </a:xfrm>
            <a:custGeom>
              <a:avLst/>
              <a:gdLst>
                <a:gd name="T0" fmla="*/ 697 w 697"/>
                <a:gd name="T1" fmla="*/ 0 h 982"/>
                <a:gd name="T2" fmla="*/ 0 w 697"/>
                <a:gd name="T3" fmla="*/ 0 h 982"/>
                <a:gd name="T4" fmla="*/ 0 w 697"/>
                <a:gd name="T5" fmla="*/ 982 h 982"/>
                <a:gd name="T6" fmla="*/ 0 w 697"/>
                <a:gd name="T7" fmla="*/ 982 h 982"/>
                <a:gd name="T8" fmla="*/ 697 w 697"/>
                <a:gd name="T9" fmla="*/ 982 h 982"/>
                <a:gd name="T10" fmla="*/ 697 w 697"/>
                <a:gd name="T11" fmla="*/ 982 h 982"/>
                <a:gd name="T12" fmla="*/ 697 w 697"/>
                <a:gd name="T13" fmla="*/ 0 h 982"/>
              </a:gdLst>
              <a:ahLst/>
              <a:cxnLst>
                <a:cxn ang="0">
                  <a:pos x="T0" y="T1"/>
                </a:cxn>
                <a:cxn ang="0">
                  <a:pos x="T2" y="T3"/>
                </a:cxn>
                <a:cxn ang="0">
                  <a:pos x="T4" y="T5"/>
                </a:cxn>
                <a:cxn ang="0">
                  <a:pos x="T6" y="T7"/>
                </a:cxn>
                <a:cxn ang="0">
                  <a:pos x="T8" y="T9"/>
                </a:cxn>
                <a:cxn ang="0">
                  <a:pos x="T10" y="T11"/>
                </a:cxn>
                <a:cxn ang="0">
                  <a:pos x="T12" y="T13"/>
                </a:cxn>
              </a:cxnLst>
              <a:rect l="0" t="0" r="r" b="b"/>
              <a:pathLst>
                <a:path w="697" h="982">
                  <a:moveTo>
                    <a:pt x="697" y="0"/>
                  </a:moveTo>
                  <a:lnTo>
                    <a:pt x="0" y="0"/>
                  </a:lnTo>
                  <a:lnTo>
                    <a:pt x="0" y="982"/>
                  </a:lnTo>
                  <a:lnTo>
                    <a:pt x="0" y="982"/>
                  </a:lnTo>
                  <a:lnTo>
                    <a:pt x="697" y="982"/>
                  </a:lnTo>
                  <a:lnTo>
                    <a:pt x="697" y="982"/>
                  </a:lnTo>
                  <a:lnTo>
                    <a:pt x="697" y="0"/>
                  </a:ln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Rectangle 86">
              <a:extLst>
                <a:ext uri="{FF2B5EF4-FFF2-40B4-BE49-F238E27FC236}">
                  <a16:creationId xmlns:a16="http://schemas.microsoft.com/office/drawing/2014/main" id="{85997B2F-1C95-4257-9325-55285951513D}"/>
                </a:ext>
              </a:extLst>
            </p:cNvPr>
            <p:cNvSpPr>
              <a:spLocks noChangeArrowheads="1"/>
            </p:cNvSpPr>
            <p:nvPr userDrawn="1"/>
          </p:nvSpPr>
          <p:spPr bwMode="auto">
            <a:xfrm>
              <a:off x="8205697" y="4090313"/>
              <a:ext cx="965367" cy="329956"/>
            </a:xfrm>
            <a:prstGeom prst="rect">
              <a:avLst/>
            </a:prstGeom>
            <a:solidFill>
              <a:srgbClr val="A3A3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87">
              <a:extLst>
                <a:ext uri="{FF2B5EF4-FFF2-40B4-BE49-F238E27FC236}">
                  <a16:creationId xmlns:a16="http://schemas.microsoft.com/office/drawing/2014/main" id="{982C397E-F3B7-4C1E-B014-3C6AC1C040C6}"/>
                </a:ext>
              </a:extLst>
            </p:cNvPr>
            <p:cNvSpPr>
              <a:spLocks/>
            </p:cNvSpPr>
            <p:nvPr userDrawn="1"/>
          </p:nvSpPr>
          <p:spPr bwMode="auto">
            <a:xfrm>
              <a:off x="8205697" y="4090313"/>
              <a:ext cx="965367" cy="329956"/>
            </a:xfrm>
            <a:custGeom>
              <a:avLst/>
              <a:gdLst>
                <a:gd name="T0" fmla="*/ 591 w 591"/>
                <a:gd name="T1" fmla="*/ 152 h 202"/>
                <a:gd name="T2" fmla="*/ 591 w 591"/>
                <a:gd name="T3" fmla="*/ 0 h 202"/>
                <a:gd name="T4" fmla="*/ 0 w 591"/>
                <a:gd name="T5" fmla="*/ 0 h 202"/>
                <a:gd name="T6" fmla="*/ 0 w 591"/>
                <a:gd name="T7" fmla="*/ 202 h 202"/>
                <a:gd name="T8" fmla="*/ 569 w 591"/>
                <a:gd name="T9" fmla="*/ 202 h 202"/>
              </a:gdLst>
              <a:ahLst/>
              <a:cxnLst>
                <a:cxn ang="0">
                  <a:pos x="T0" y="T1"/>
                </a:cxn>
                <a:cxn ang="0">
                  <a:pos x="T2" y="T3"/>
                </a:cxn>
                <a:cxn ang="0">
                  <a:pos x="T4" y="T5"/>
                </a:cxn>
                <a:cxn ang="0">
                  <a:pos x="T6" y="T7"/>
                </a:cxn>
                <a:cxn ang="0">
                  <a:pos x="T8" y="T9"/>
                </a:cxn>
              </a:cxnLst>
              <a:rect l="0" t="0" r="r" b="b"/>
              <a:pathLst>
                <a:path w="591" h="202">
                  <a:moveTo>
                    <a:pt x="591" y="152"/>
                  </a:moveTo>
                  <a:lnTo>
                    <a:pt x="591" y="0"/>
                  </a:lnTo>
                  <a:lnTo>
                    <a:pt x="0" y="0"/>
                  </a:lnTo>
                  <a:lnTo>
                    <a:pt x="0" y="202"/>
                  </a:lnTo>
                  <a:lnTo>
                    <a:pt x="569" y="202"/>
                  </a:ln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6" name="Line 88">
              <a:extLst>
                <a:ext uri="{FF2B5EF4-FFF2-40B4-BE49-F238E27FC236}">
                  <a16:creationId xmlns:a16="http://schemas.microsoft.com/office/drawing/2014/main" id="{286ABEA4-F412-453C-9877-62D3E6F4A9F7}"/>
                </a:ext>
              </a:extLst>
            </p:cNvPr>
            <p:cNvSpPr>
              <a:spLocks noChangeShapeType="1"/>
            </p:cNvSpPr>
            <p:nvPr userDrawn="1"/>
          </p:nvSpPr>
          <p:spPr bwMode="auto">
            <a:xfrm>
              <a:off x="8257967" y="4162184"/>
              <a:ext cx="329956" cy="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7" name="Line 89">
              <a:extLst>
                <a:ext uri="{FF2B5EF4-FFF2-40B4-BE49-F238E27FC236}">
                  <a16:creationId xmlns:a16="http://schemas.microsoft.com/office/drawing/2014/main" id="{1CB08560-5B4D-48A9-AC81-4BE0CBAF814D}"/>
                </a:ext>
              </a:extLst>
            </p:cNvPr>
            <p:cNvSpPr>
              <a:spLocks noChangeShapeType="1"/>
            </p:cNvSpPr>
            <p:nvPr userDrawn="1"/>
          </p:nvSpPr>
          <p:spPr bwMode="auto">
            <a:xfrm>
              <a:off x="8297170" y="4136049"/>
              <a:ext cx="0" cy="5227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8" name="Line 90">
              <a:extLst>
                <a:ext uri="{FF2B5EF4-FFF2-40B4-BE49-F238E27FC236}">
                  <a16:creationId xmlns:a16="http://schemas.microsoft.com/office/drawing/2014/main" id="{DCAB69CF-1CD3-4042-A294-69CF50D4F271}"/>
                </a:ext>
              </a:extLst>
            </p:cNvPr>
            <p:cNvSpPr>
              <a:spLocks noChangeShapeType="1"/>
            </p:cNvSpPr>
            <p:nvPr userDrawn="1"/>
          </p:nvSpPr>
          <p:spPr bwMode="auto">
            <a:xfrm>
              <a:off x="8257967" y="4256924"/>
              <a:ext cx="329956" cy="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9" name="Line 91">
              <a:extLst>
                <a:ext uri="{FF2B5EF4-FFF2-40B4-BE49-F238E27FC236}">
                  <a16:creationId xmlns:a16="http://schemas.microsoft.com/office/drawing/2014/main" id="{14E28392-4F99-4D0E-840A-FF5D93A77A88}"/>
                </a:ext>
              </a:extLst>
            </p:cNvPr>
            <p:cNvSpPr>
              <a:spLocks noChangeShapeType="1"/>
            </p:cNvSpPr>
            <p:nvPr userDrawn="1"/>
          </p:nvSpPr>
          <p:spPr bwMode="auto">
            <a:xfrm>
              <a:off x="8473582" y="4230789"/>
              <a:ext cx="0" cy="5227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0" name="Line 92">
              <a:extLst>
                <a:ext uri="{FF2B5EF4-FFF2-40B4-BE49-F238E27FC236}">
                  <a16:creationId xmlns:a16="http://schemas.microsoft.com/office/drawing/2014/main" id="{4DC381FC-F9D7-47D0-8E0B-D092429A2ACB}"/>
                </a:ext>
              </a:extLst>
            </p:cNvPr>
            <p:cNvSpPr>
              <a:spLocks noChangeShapeType="1"/>
            </p:cNvSpPr>
            <p:nvPr userDrawn="1"/>
          </p:nvSpPr>
          <p:spPr bwMode="auto">
            <a:xfrm>
              <a:off x="8257967" y="4348397"/>
              <a:ext cx="329956" cy="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1" name="Line 93">
              <a:extLst>
                <a:ext uri="{FF2B5EF4-FFF2-40B4-BE49-F238E27FC236}">
                  <a16:creationId xmlns:a16="http://schemas.microsoft.com/office/drawing/2014/main" id="{3CCE21AC-BB84-42E1-AB32-4AA322CCE63A}"/>
                </a:ext>
              </a:extLst>
            </p:cNvPr>
            <p:cNvSpPr>
              <a:spLocks noChangeShapeType="1"/>
            </p:cNvSpPr>
            <p:nvPr userDrawn="1"/>
          </p:nvSpPr>
          <p:spPr bwMode="auto">
            <a:xfrm>
              <a:off x="8535653" y="4322262"/>
              <a:ext cx="0" cy="5227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2" name="Oval 94">
              <a:extLst>
                <a:ext uri="{FF2B5EF4-FFF2-40B4-BE49-F238E27FC236}">
                  <a16:creationId xmlns:a16="http://schemas.microsoft.com/office/drawing/2014/main" id="{F7669DCD-A5F8-4E2E-9A1D-48AEAA3DE280}"/>
                </a:ext>
              </a:extLst>
            </p:cNvPr>
            <p:cNvSpPr>
              <a:spLocks noChangeArrowheads="1"/>
            </p:cNvSpPr>
            <p:nvPr userDrawn="1"/>
          </p:nvSpPr>
          <p:spPr bwMode="auto">
            <a:xfrm>
              <a:off x="8679396" y="4152384"/>
              <a:ext cx="101274" cy="101274"/>
            </a:xfrm>
            <a:prstGeom prst="ellipse">
              <a:avLst/>
            </a:pr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3" name="Oval 95">
              <a:extLst>
                <a:ext uri="{FF2B5EF4-FFF2-40B4-BE49-F238E27FC236}">
                  <a16:creationId xmlns:a16="http://schemas.microsoft.com/office/drawing/2014/main" id="{CE34AA3D-0DA9-4DC6-B807-3EC96034A403}"/>
                </a:ext>
              </a:extLst>
            </p:cNvPr>
            <p:cNvSpPr>
              <a:spLocks noChangeArrowheads="1"/>
            </p:cNvSpPr>
            <p:nvPr userDrawn="1"/>
          </p:nvSpPr>
          <p:spPr bwMode="auto">
            <a:xfrm>
              <a:off x="8850907" y="4152384"/>
              <a:ext cx="101274" cy="101274"/>
            </a:xfrm>
            <a:prstGeom prst="ellipse">
              <a:avLst/>
            </a:pr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4" name="Oval 96">
              <a:extLst>
                <a:ext uri="{FF2B5EF4-FFF2-40B4-BE49-F238E27FC236}">
                  <a16:creationId xmlns:a16="http://schemas.microsoft.com/office/drawing/2014/main" id="{CC6D70CD-1C4C-4AB7-A6E1-73FB8A5EB8AE}"/>
                </a:ext>
              </a:extLst>
            </p:cNvPr>
            <p:cNvSpPr>
              <a:spLocks noChangeArrowheads="1"/>
            </p:cNvSpPr>
            <p:nvPr userDrawn="1"/>
          </p:nvSpPr>
          <p:spPr bwMode="auto">
            <a:xfrm>
              <a:off x="9024053" y="4152384"/>
              <a:ext cx="101274" cy="101274"/>
            </a:xfrm>
            <a:prstGeom prst="ellipse">
              <a:avLst/>
            </a:pr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5" name="Freeform 97">
              <a:extLst>
                <a:ext uri="{FF2B5EF4-FFF2-40B4-BE49-F238E27FC236}">
                  <a16:creationId xmlns:a16="http://schemas.microsoft.com/office/drawing/2014/main" id="{085C2F9E-FBBC-4966-BEAE-2C74956FBD4A}"/>
                </a:ext>
              </a:extLst>
            </p:cNvPr>
            <p:cNvSpPr>
              <a:spLocks/>
            </p:cNvSpPr>
            <p:nvPr userDrawn="1"/>
          </p:nvSpPr>
          <p:spPr bwMode="auto">
            <a:xfrm>
              <a:off x="8117491" y="3727688"/>
              <a:ext cx="1138512" cy="1604044"/>
            </a:xfrm>
            <a:custGeom>
              <a:avLst/>
              <a:gdLst>
                <a:gd name="T0" fmla="*/ 697 w 697"/>
                <a:gd name="T1" fmla="*/ 140 h 982"/>
                <a:gd name="T2" fmla="*/ 697 w 697"/>
                <a:gd name="T3" fmla="*/ 0 h 982"/>
                <a:gd name="T4" fmla="*/ 0 w 697"/>
                <a:gd name="T5" fmla="*/ 0 h 982"/>
                <a:gd name="T6" fmla="*/ 0 w 697"/>
                <a:gd name="T7" fmla="*/ 982 h 982"/>
                <a:gd name="T8" fmla="*/ 0 w 697"/>
                <a:gd name="T9" fmla="*/ 982 h 982"/>
                <a:gd name="T10" fmla="*/ 697 w 697"/>
                <a:gd name="T11" fmla="*/ 982 h 982"/>
                <a:gd name="T12" fmla="*/ 697 w 697"/>
                <a:gd name="T13" fmla="*/ 982 h 982"/>
                <a:gd name="T14" fmla="*/ 697 w 697"/>
                <a:gd name="T15" fmla="*/ 212 h 9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7" h="982">
                  <a:moveTo>
                    <a:pt x="697" y="140"/>
                  </a:moveTo>
                  <a:lnTo>
                    <a:pt x="697" y="0"/>
                  </a:lnTo>
                  <a:lnTo>
                    <a:pt x="0" y="0"/>
                  </a:lnTo>
                  <a:lnTo>
                    <a:pt x="0" y="982"/>
                  </a:lnTo>
                  <a:lnTo>
                    <a:pt x="0" y="982"/>
                  </a:lnTo>
                  <a:lnTo>
                    <a:pt x="697" y="982"/>
                  </a:lnTo>
                  <a:lnTo>
                    <a:pt x="697" y="982"/>
                  </a:lnTo>
                  <a:lnTo>
                    <a:pt x="697" y="212"/>
                  </a:ln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6" name="Rectangle 98">
              <a:extLst>
                <a:ext uri="{FF2B5EF4-FFF2-40B4-BE49-F238E27FC236}">
                  <a16:creationId xmlns:a16="http://schemas.microsoft.com/office/drawing/2014/main" id="{AD92DE34-85D2-465B-BD1A-A751AA977E82}"/>
                </a:ext>
              </a:extLst>
            </p:cNvPr>
            <p:cNvSpPr>
              <a:spLocks noChangeArrowheads="1"/>
            </p:cNvSpPr>
            <p:nvPr userDrawn="1"/>
          </p:nvSpPr>
          <p:spPr bwMode="auto">
            <a:xfrm>
              <a:off x="8075021" y="5240258"/>
              <a:ext cx="1229985" cy="254818"/>
            </a:xfrm>
            <a:prstGeom prst="rect">
              <a:avLst/>
            </a:prstGeom>
            <a:solidFill>
              <a:srgbClr val="414B5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Rectangle 99">
              <a:extLst>
                <a:ext uri="{FF2B5EF4-FFF2-40B4-BE49-F238E27FC236}">
                  <a16:creationId xmlns:a16="http://schemas.microsoft.com/office/drawing/2014/main" id="{04C19E14-33B0-41CE-8DB6-8C6ACD80B267}"/>
                </a:ext>
              </a:extLst>
            </p:cNvPr>
            <p:cNvSpPr>
              <a:spLocks noChangeArrowheads="1"/>
            </p:cNvSpPr>
            <p:nvPr userDrawn="1"/>
          </p:nvSpPr>
          <p:spPr bwMode="auto">
            <a:xfrm>
              <a:off x="8075021" y="5240258"/>
              <a:ext cx="1229985" cy="254818"/>
            </a:xfrm>
            <a:prstGeom prst="rect">
              <a:avLst/>
            </a:prstGeom>
            <a:solidFill>
              <a:srgbClr val="A3A3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Rectangle 100">
              <a:extLst>
                <a:ext uri="{FF2B5EF4-FFF2-40B4-BE49-F238E27FC236}">
                  <a16:creationId xmlns:a16="http://schemas.microsoft.com/office/drawing/2014/main" id="{5118E40D-40B3-4FD1-B028-23AADBC7F561}"/>
                </a:ext>
              </a:extLst>
            </p:cNvPr>
            <p:cNvSpPr>
              <a:spLocks noChangeArrowheads="1"/>
            </p:cNvSpPr>
            <p:nvPr userDrawn="1"/>
          </p:nvSpPr>
          <p:spPr bwMode="auto">
            <a:xfrm>
              <a:off x="8075021" y="5240258"/>
              <a:ext cx="1229985" cy="254818"/>
            </a:xfrm>
            <a:prstGeom prst="rect">
              <a:avLst/>
            </a:pr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 name="Rectangle 101">
              <a:extLst>
                <a:ext uri="{FF2B5EF4-FFF2-40B4-BE49-F238E27FC236}">
                  <a16:creationId xmlns:a16="http://schemas.microsoft.com/office/drawing/2014/main" id="{F34A3A74-9DFD-4CDF-B412-221AAB0642AD}"/>
                </a:ext>
              </a:extLst>
            </p:cNvPr>
            <p:cNvSpPr>
              <a:spLocks noChangeArrowheads="1"/>
            </p:cNvSpPr>
            <p:nvPr userDrawn="1"/>
          </p:nvSpPr>
          <p:spPr bwMode="auto">
            <a:xfrm>
              <a:off x="8896644" y="3685218"/>
              <a:ext cx="264618" cy="42470"/>
            </a:xfrm>
            <a:prstGeom prst="rect">
              <a:avLst/>
            </a:pr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0" name="Freeform 102">
              <a:extLst>
                <a:ext uri="{FF2B5EF4-FFF2-40B4-BE49-F238E27FC236}">
                  <a16:creationId xmlns:a16="http://schemas.microsoft.com/office/drawing/2014/main" id="{B4779B03-40EB-4B5C-9B3F-6B5C1C14C6AA}"/>
                </a:ext>
              </a:extLst>
            </p:cNvPr>
            <p:cNvSpPr>
              <a:spLocks/>
            </p:cNvSpPr>
            <p:nvPr userDrawn="1"/>
          </p:nvSpPr>
          <p:spPr bwMode="auto">
            <a:xfrm>
              <a:off x="8926046" y="3485938"/>
              <a:ext cx="209081" cy="199280"/>
            </a:xfrm>
            <a:custGeom>
              <a:avLst/>
              <a:gdLst>
                <a:gd name="T0" fmla="*/ 64 w 64"/>
                <a:gd name="T1" fmla="*/ 61 h 61"/>
                <a:gd name="T2" fmla="*/ 0 w 64"/>
                <a:gd name="T3" fmla="*/ 61 h 61"/>
                <a:gd name="T4" fmla="*/ 4 w 64"/>
                <a:gd name="T5" fmla="*/ 5 h 61"/>
                <a:gd name="T6" fmla="*/ 9 w 64"/>
                <a:gd name="T7" fmla="*/ 0 h 61"/>
                <a:gd name="T8" fmla="*/ 54 w 64"/>
                <a:gd name="T9" fmla="*/ 0 h 61"/>
                <a:gd name="T10" fmla="*/ 59 w 64"/>
                <a:gd name="T11" fmla="*/ 5 h 61"/>
                <a:gd name="T12" fmla="*/ 64 w 64"/>
                <a:gd name="T13" fmla="*/ 61 h 61"/>
              </a:gdLst>
              <a:ahLst/>
              <a:cxnLst>
                <a:cxn ang="0">
                  <a:pos x="T0" y="T1"/>
                </a:cxn>
                <a:cxn ang="0">
                  <a:pos x="T2" y="T3"/>
                </a:cxn>
                <a:cxn ang="0">
                  <a:pos x="T4" y="T5"/>
                </a:cxn>
                <a:cxn ang="0">
                  <a:pos x="T6" y="T7"/>
                </a:cxn>
                <a:cxn ang="0">
                  <a:pos x="T8" y="T9"/>
                </a:cxn>
                <a:cxn ang="0">
                  <a:pos x="T10" y="T11"/>
                </a:cxn>
                <a:cxn ang="0">
                  <a:pos x="T12" y="T13"/>
                </a:cxn>
              </a:cxnLst>
              <a:rect l="0" t="0" r="r" b="b"/>
              <a:pathLst>
                <a:path w="64" h="61">
                  <a:moveTo>
                    <a:pt x="64" y="61"/>
                  </a:moveTo>
                  <a:cubicBezTo>
                    <a:pt x="0" y="61"/>
                    <a:pt x="0" y="61"/>
                    <a:pt x="0" y="61"/>
                  </a:cubicBezTo>
                  <a:cubicBezTo>
                    <a:pt x="4" y="5"/>
                    <a:pt x="4" y="5"/>
                    <a:pt x="4" y="5"/>
                  </a:cubicBezTo>
                  <a:cubicBezTo>
                    <a:pt x="4" y="2"/>
                    <a:pt x="6" y="0"/>
                    <a:pt x="9" y="0"/>
                  </a:cubicBezTo>
                  <a:cubicBezTo>
                    <a:pt x="54" y="0"/>
                    <a:pt x="54" y="0"/>
                    <a:pt x="54" y="0"/>
                  </a:cubicBezTo>
                  <a:cubicBezTo>
                    <a:pt x="57" y="0"/>
                    <a:pt x="59" y="2"/>
                    <a:pt x="59" y="5"/>
                  </a:cubicBezTo>
                  <a:lnTo>
                    <a:pt x="64" y="61"/>
                  </a:lnTo>
                  <a:close/>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1" name="Freeform 103">
              <a:extLst>
                <a:ext uri="{FF2B5EF4-FFF2-40B4-BE49-F238E27FC236}">
                  <a16:creationId xmlns:a16="http://schemas.microsoft.com/office/drawing/2014/main" id="{5B4B0734-27EB-4D9B-91B6-8F52E6AD8B3A}"/>
                </a:ext>
              </a:extLst>
            </p:cNvPr>
            <p:cNvSpPr>
              <a:spLocks/>
            </p:cNvSpPr>
            <p:nvPr userDrawn="1"/>
          </p:nvSpPr>
          <p:spPr bwMode="auto">
            <a:xfrm>
              <a:off x="8199163" y="3668884"/>
              <a:ext cx="414895" cy="58804"/>
            </a:xfrm>
            <a:custGeom>
              <a:avLst/>
              <a:gdLst>
                <a:gd name="T0" fmla="*/ 254 w 254"/>
                <a:gd name="T1" fmla="*/ 0 h 36"/>
                <a:gd name="T2" fmla="*/ 254 w 254"/>
                <a:gd name="T3" fmla="*/ 36 h 36"/>
                <a:gd name="T4" fmla="*/ 0 w 254"/>
                <a:gd name="T5" fmla="*/ 36 h 36"/>
                <a:gd name="T6" fmla="*/ 0 w 254"/>
                <a:gd name="T7" fmla="*/ 0 h 36"/>
              </a:gdLst>
              <a:ahLst/>
              <a:cxnLst>
                <a:cxn ang="0">
                  <a:pos x="T0" y="T1"/>
                </a:cxn>
                <a:cxn ang="0">
                  <a:pos x="T2" y="T3"/>
                </a:cxn>
                <a:cxn ang="0">
                  <a:pos x="T4" y="T5"/>
                </a:cxn>
                <a:cxn ang="0">
                  <a:pos x="T6" y="T7"/>
                </a:cxn>
              </a:cxnLst>
              <a:rect l="0" t="0" r="r" b="b"/>
              <a:pathLst>
                <a:path w="254" h="36">
                  <a:moveTo>
                    <a:pt x="254" y="0"/>
                  </a:moveTo>
                  <a:lnTo>
                    <a:pt x="254" y="36"/>
                  </a:lnTo>
                  <a:lnTo>
                    <a:pt x="0" y="36"/>
                  </a:lnTo>
                  <a:lnTo>
                    <a:pt x="0" y="0"/>
                  </a:ln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2" name="Freeform 104">
              <a:extLst>
                <a:ext uri="{FF2B5EF4-FFF2-40B4-BE49-F238E27FC236}">
                  <a16:creationId xmlns:a16="http://schemas.microsoft.com/office/drawing/2014/main" id="{41BAECF0-1FFE-47A1-8018-33C310809867}"/>
                </a:ext>
              </a:extLst>
            </p:cNvPr>
            <p:cNvSpPr>
              <a:spLocks/>
            </p:cNvSpPr>
            <p:nvPr userDrawn="1"/>
          </p:nvSpPr>
          <p:spPr bwMode="auto">
            <a:xfrm>
              <a:off x="8127292" y="3505539"/>
              <a:ext cx="555371" cy="163345"/>
            </a:xfrm>
            <a:custGeom>
              <a:avLst/>
              <a:gdLst>
                <a:gd name="T0" fmla="*/ 40 w 170"/>
                <a:gd name="T1" fmla="*/ 50 h 50"/>
                <a:gd name="T2" fmla="*/ 21 w 170"/>
                <a:gd name="T3" fmla="*/ 50 h 50"/>
                <a:gd name="T4" fmla="*/ 16 w 170"/>
                <a:gd name="T5" fmla="*/ 47 h 50"/>
                <a:gd name="T6" fmla="*/ 2 w 170"/>
                <a:gd name="T7" fmla="*/ 6 h 50"/>
                <a:gd name="T8" fmla="*/ 6 w 170"/>
                <a:gd name="T9" fmla="*/ 0 h 50"/>
                <a:gd name="T10" fmla="*/ 165 w 170"/>
                <a:gd name="T11" fmla="*/ 0 h 50"/>
                <a:gd name="T12" fmla="*/ 169 w 170"/>
                <a:gd name="T13" fmla="*/ 6 h 50"/>
                <a:gd name="T14" fmla="*/ 155 w 170"/>
                <a:gd name="T15" fmla="*/ 47 h 50"/>
                <a:gd name="T16" fmla="*/ 150 w 170"/>
                <a:gd name="T17" fmla="*/ 50 h 50"/>
                <a:gd name="T18" fmla="*/ 85 w 170"/>
                <a:gd name="T1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50">
                  <a:moveTo>
                    <a:pt x="40" y="50"/>
                  </a:moveTo>
                  <a:cubicBezTo>
                    <a:pt x="21" y="50"/>
                    <a:pt x="21" y="50"/>
                    <a:pt x="21" y="50"/>
                  </a:cubicBezTo>
                  <a:cubicBezTo>
                    <a:pt x="19" y="50"/>
                    <a:pt x="17" y="49"/>
                    <a:pt x="16" y="47"/>
                  </a:cubicBezTo>
                  <a:cubicBezTo>
                    <a:pt x="2" y="6"/>
                    <a:pt x="2" y="6"/>
                    <a:pt x="2" y="6"/>
                  </a:cubicBezTo>
                  <a:cubicBezTo>
                    <a:pt x="0" y="3"/>
                    <a:pt x="3" y="0"/>
                    <a:pt x="6" y="0"/>
                  </a:cubicBezTo>
                  <a:cubicBezTo>
                    <a:pt x="165" y="0"/>
                    <a:pt x="165" y="0"/>
                    <a:pt x="165" y="0"/>
                  </a:cubicBezTo>
                  <a:cubicBezTo>
                    <a:pt x="168" y="0"/>
                    <a:pt x="170" y="3"/>
                    <a:pt x="169" y="6"/>
                  </a:cubicBezTo>
                  <a:cubicBezTo>
                    <a:pt x="155" y="47"/>
                    <a:pt x="155" y="47"/>
                    <a:pt x="155" y="47"/>
                  </a:cubicBezTo>
                  <a:cubicBezTo>
                    <a:pt x="154" y="49"/>
                    <a:pt x="152" y="50"/>
                    <a:pt x="150" y="50"/>
                  </a:cubicBezTo>
                  <a:cubicBezTo>
                    <a:pt x="85" y="50"/>
                    <a:pt x="85" y="50"/>
                    <a:pt x="85" y="50"/>
                  </a:cubicBez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3" name="Line 105">
              <a:extLst>
                <a:ext uri="{FF2B5EF4-FFF2-40B4-BE49-F238E27FC236}">
                  <a16:creationId xmlns:a16="http://schemas.microsoft.com/office/drawing/2014/main" id="{0CDE236D-C4BD-462C-8825-499881AE6A8C}"/>
                </a:ext>
              </a:extLst>
            </p:cNvPr>
            <p:cNvSpPr>
              <a:spLocks noChangeShapeType="1"/>
            </p:cNvSpPr>
            <p:nvPr userDrawn="1"/>
          </p:nvSpPr>
          <p:spPr bwMode="auto">
            <a:xfrm>
              <a:off x="8156694" y="3597012"/>
              <a:ext cx="248284" cy="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4" name="Line 106">
              <a:extLst>
                <a:ext uri="{FF2B5EF4-FFF2-40B4-BE49-F238E27FC236}">
                  <a16:creationId xmlns:a16="http://schemas.microsoft.com/office/drawing/2014/main" id="{5F7A1E9B-E58B-4E3F-9928-DD12375F0268}"/>
                </a:ext>
              </a:extLst>
            </p:cNvPr>
            <p:cNvSpPr>
              <a:spLocks noChangeShapeType="1"/>
            </p:cNvSpPr>
            <p:nvPr userDrawn="1"/>
          </p:nvSpPr>
          <p:spPr bwMode="auto">
            <a:xfrm>
              <a:off x="8565055" y="3597012"/>
              <a:ext cx="94740" cy="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5" name="Freeform 107">
              <a:extLst>
                <a:ext uri="{FF2B5EF4-FFF2-40B4-BE49-F238E27FC236}">
                  <a16:creationId xmlns:a16="http://schemas.microsoft.com/office/drawing/2014/main" id="{8785294C-7E47-4929-88EC-F763CBDD3965}"/>
                </a:ext>
              </a:extLst>
            </p:cNvPr>
            <p:cNvSpPr>
              <a:spLocks/>
            </p:cNvSpPr>
            <p:nvPr userDrawn="1"/>
          </p:nvSpPr>
          <p:spPr bwMode="auto">
            <a:xfrm>
              <a:off x="8238366" y="3894299"/>
              <a:ext cx="254817" cy="127409"/>
            </a:xfrm>
            <a:custGeom>
              <a:avLst/>
              <a:gdLst>
                <a:gd name="T0" fmla="*/ 78 w 78"/>
                <a:gd name="T1" fmla="*/ 39 h 39"/>
                <a:gd name="T2" fmla="*/ 39 w 78"/>
                <a:gd name="T3" fmla="*/ 0 h 39"/>
                <a:gd name="T4" fmla="*/ 0 w 78"/>
                <a:gd name="T5" fmla="*/ 39 h 39"/>
                <a:gd name="T6" fmla="*/ 78 w 78"/>
                <a:gd name="T7" fmla="*/ 39 h 39"/>
              </a:gdLst>
              <a:ahLst/>
              <a:cxnLst>
                <a:cxn ang="0">
                  <a:pos x="T0" y="T1"/>
                </a:cxn>
                <a:cxn ang="0">
                  <a:pos x="T2" y="T3"/>
                </a:cxn>
                <a:cxn ang="0">
                  <a:pos x="T4" y="T5"/>
                </a:cxn>
                <a:cxn ang="0">
                  <a:pos x="T6" y="T7"/>
                </a:cxn>
              </a:cxnLst>
              <a:rect l="0" t="0" r="r" b="b"/>
              <a:pathLst>
                <a:path w="78" h="39">
                  <a:moveTo>
                    <a:pt x="78" y="39"/>
                  </a:moveTo>
                  <a:cubicBezTo>
                    <a:pt x="78" y="17"/>
                    <a:pt x="60" y="0"/>
                    <a:pt x="39" y="0"/>
                  </a:cubicBezTo>
                  <a:cubicBezTo>
                    <a:pt x="17" y="0"/>
                    <a:pt x="0" y="17"/>
                    <a:pt x="0" y="39"/>
                  </a:cubicBezTo>
                  <a:lnTo>
                    <a:pt x="78"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108">
              <a:extLst>
                <a:ext uri="{FF2B5EF4-FFF2-40B4-BE49-F238E27FC236}">
                  <a16:creationId xmlns:a16="http://schemas.microsoft.com/office/drawing/2014/main" id="{3D2A6E08-0D9C-429B-AD3D-63AC06D68F36}"/>
                </a:ext>
              </a:extLst>
            </p:cNvPr>
            <p:cNvSpPr>
              <a:spLocks/>
            </p:cNvSpPr>
            <p:nvPr userDrawn="1"/>
          </p:nvSpPr>
          <p:spPr bwMode="auto">
            <a:xfrm>
              <a:off x="8238366" y="3894299"/>
              <a:ext cx="254817" cy="127409"/>
            </a:xfrm>
            <a:custGeom>
              <a:avLst/>
              <a:gdLst>
                <a:gd name="T0" fmla="*/ 78 w 78"/>
                <a:gd name="T1" fmla="*/ 39 h 39"/>
                <a:gd name="T2" fmla="*/ 39 w 78"/>
                <a:gd name="T3" fmla="*/ 0 h 39"/>
                <a:gd name="T4" fmla="*/ 0 w 78"/>
                <a:gd name="T5" fmla="*/ 39 h 39"/>
                <a:gd name="T6" fmla="*/ 78 w 78"/>
                <a:gd name="T7" fmla="*/ 39 h 39"/>
              </a:gdLst>
              <a:ahLst/>
              <a:cxnLst>
                <a:cxn ang="0">
                  <a:pos x="T0" y="T1"/>
                </a:cxn>
                <a:cxn ang="0">
                  <a:pos x="T2" y="T3"/>
                </a:cxn>
                <a:cxn ang="0">
                  <a:pos x="T4" y="T5"/>
                </a:cxn>
                <a:cxn ang="0">
                  <a:pos x="T6" y="T7"/>
                </a:cxn>
              </a:cxnLst>
              <a:rect l="0" t="0" r="r" b="b"/>
              <a:pathLst>
                <a:path w="78" h="39">
                  <a:moveTo>
                    <a:pt x="78" y="39"/>
                  </a:moveTo>
                  <a:cubicBezTo>
                    <a:pt x="78" y="17"/>
                    <a:pt x="60" y="0"/>
                    <a:pt x="39" y="0"/>
                  </a:cubicBezTo>
                  <a:cubicBezTo>
                    <a:pt x="17" y="0"/>
                    <a:pt x="0" y="17"/>
                    <a:pt x="0" y="39"/>
                  </a:cubicBezTo>
                  <a:lnTo>
                    <a:pt x="78" y="39"/>
                  </a:lnTo>
                  <a:close/>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7" name="Line 109">
              <a:extLst>
                <a:ext uri="{FF2B5EF4-FFF2-40B4-BE49-F238E27FC236}">
                  <a16:creationId xmlns:a16="http://schemas.microsoft.com/office/drawing/2014/main" id="{D7FFFA14-28EF-442A-837A-13636D529141}"/>
                </a:ext>
              </a:extLst>
            </p:cNvPr>
            <p:cNvSpPr>
              <a:spLocks noChangeShapeType="1"/>
            </p:cNvSpPr>
            <p:nvPr userDrawn="1"/>
          </p:nvSpPr>
          <p:spPr bwMode="auto">
            <a:xfrm flipH="1" flipV="1">
              <a:off x="8310237" y="3962904"/>
              <a:ext cx="55537" cy="55537"/>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8" name="Freeform 110">
              <a:extLst>
                <a:ext uri="{FF2B5EF4-FFF2-40B4-BE49-F238E27FC236}">
                  <a16:creationId xmlns:a16="http://schemas.microsoft.com/office/drawing/2014/main" id="{DC995B48-6A25-4C04-A4D3-61E2207B2F96}"/>
                </a:ext>
              </a:extLst>
            </p:cNvPr>
            <p:cNvSpPr>
              <a:spLocks/>
            </p:cNvSpPr>
            <p:nvPr userDrawn="1"/>
          </p:nvSpPr>
          <p:spPr bwMode="auto">
            <a:xfrm>
              <a:off x="8561788" y="3894299"/>
              <a:ext cx="253185" cy="127409"/>
            </a:xfrm>
            <a:custGeom>
              <a:avLst/>
              <a:gdLst>
                <a:gd name="T0" fmla="*/ 78 w 78"/>
                <a:gd name="T1" fmla="*/ 39 h 39"/>
                <a:gd name="T2" fmla="*/ 39 w 78"/>
                <a:gd name="T3" fmla="*/ 0 h 39"/>
                <a:gd name="T4" fmla="*/ 0 w 78"/>
                <a:gd name="T5" fmla="*/ 39 h 39"/>
                <a:gd name="T6" fmla="*/ 78 w 78"/>
                <a:gd name="T7" fmla="*/ 39 h 39"/>
              </a:gdLst>
              <a:ahLst/>
              <a:cxnLst>
                <a:cxn ang="0">
                  <a:pos x="T0" y="T1"/>
                </a:cxn>
                <a:cxn ang="0">
                  <a:pos x="T2" y="T3"/>
                </a:cxn>
                <a:cxn ang="0">
                  <a:pos x="T4" y="T5"/>
                </a:cxn>
                <a:cxn ang="0">
                  <a:pos x="T6" y="T7"/>
                </a:cxn>
              </a:cxnLst>
              <a:rect l="0" t="0" r="r" b="b"/>
              <a:pathLst>
                <a:path w="78" h="39">
                  <a:moveTo>
                    <a:pt x="78" y="39"/>
                  </a:moveTo>
                  <a:cubicBezTo>
                    <a:pt x="78" y="17"/>
                    <a:pt x="60" y="0"/>
                    <a:pt x="39" y="0"/>
                  </a:cubicBezTo>
                  <a:cubicBezTo>
                    <a:pt x="17" y="0"/>
                    <a:pt x="0" y="17"/>
                    <a:pt x="0" y="39"/>
                  </a:cubicBezTo>
                  <a:lnTo>
                    <a:pt x="78"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111">
              <a:extLst>
                <a:ext uri="{FF2B5EF4-FFF2-40B4-BE49-F238E27FC236}">
                  <a16:creationId xmlns:a16="http://schemas.microsoft.com/office/drawing/2014/main" id="{01BA65B3-4449-4EA3-87AD-593D747E670A}"/>
                </a:ext>
              </a:extLst>
            </p:cNvPr>
            <p:cNvSpPr>
              <a:spLocks/>
            </p:cNvSpPr>
            <p:nvPr userDrawn="1"/>
          </p:nvSpPr>
          <p:spPr bwMode="auto">
            <a:xfrm>
              <a:off x="8561788" y="3894299"/>
              <a:ext cx="253185" cy="127409"/>
            </a:xfrm>
            <a:custGeom>
              <a:avLst/>
              <a:gdLst>
                <a:gd name="T0" fmla="*/ 78 w 78"/>
                <a:gd name="T1" fmla="*/ 39 h 39"/>
                <a:gd name="T2" fmla="*/ 39 w 78"/>
                <a:gd name="T3" fmla="*/ 0 h 39"/>
                <a:gd name="T4" fmla="*/ 0 w 78"/>
                <a:gd name="T5" fmla="*/ 39 h 39"/>
                <a:gd name="T6" fmla="*/ 78 w 78"/>
                <a:gd name="T7" fmla="*/ 39 h 39"/>
              </a:gdLst>
              <a:ahLst/>
              <a:cxnLst>
                <a:cxn ang="0">
                  <a:pos x="T0" y="T1"/>
                </a:cxn>
                <a:cxn ang="0">
                  <a:pos x="T2" y="T3"/>
                </a:cxn>
                <a:cxn ang="0">
                  <a:pos x="T4" y="T5"/>
                </a:cxn>
                <a:cxn ang="0">
                  <a:pos x="T6" y="T7"/>
                </a:cxn>
              </a:cxnLst>
              <a:rect l="0" t="0" r="r" b="b"/>
              <a:pathLst>
                <a:path w="78" h="39">
                  <a:moveTo>
                    <a:pt x="78" y="39"/>
                  </a:moveTo>
                  <a:cubicBezTo>
                    <a:pt x="78" y="17"/>
                    <a:pt x="60" y="0"/>
                    <a:pt x="39" y="0"/>
                  </a:cubicBezTo>
                  <a:cubicBezTo>
                    <a:pt x="17" y="0"/>
                    <a:pt x="0" y="17"/>
                    <a:pt x="0" y="39"/>
                  </a:cubicBezTo>
                  <a:lnTo>
                    <a:pt x="78" y="39"/>
                  </a:lnTo>
                  <a:close/>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0" name="Line 112">
              <a:extLst>
                <a:ext uri="{FF2B5EF4-FFF2-40B4-BE49-F238E27FC236}">
                  <a16:creationId xmlns:a16="http://schemas.microsoft.com/office/drawing/2014/main" id="{9CEC2E62-B3A2-415B-B9A6-B31B93A4C644}"/>
                </a:ext>
              </a:extLst>
            </p:cNvPr>
            <p:cNvSpPr>
              <a:spLocks noChangeShapeType="1"/>
            </p:cNvSpPr>
            <p:nvPr userDrawn="1"/>
          </p:nvSpPr>
          <p:spPr bwMode="auto">
            <a:xfrm flipV="1">
              <a:off x="8689197" y="3985772"/>
              <a:ext cx="68605" cy="32669"/>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1" name="Freeform 113">
              <a:extLst>
                <a:ext uri="{FF2B5EF4-FFF2-40B4-BE49-F238E27FC236}">
                  <a16:creationId xmlns:a16="http://schemas.microsoft.com/office/drawing/2014/main" id="{E6615158-9809-4FD6-92BB-41CF1E5F546E}"/>
                </a:ext>
              </a:extLst>
            </p:cNvPr>
            <p:cNvSpPr>
              <a:spLocks/>
            </p:cNvSpPr>
            <p:nvPr userDrawn="1"/>
          </p:nvSpPr>
          <p:spPr bwMode="auto">
            <a:xfrm>
              <a:off x="8883576" y="3894299"/>
              <a:ext cx="251551" cy="127409"/>
            </a:xfrm>
            <a:custGeom>
              <a:avLst/>
              <a:gdLst>
                <a:gd name="T0" fmla="*/ 77 w 77"/>
                <a:gd name="T1" fmla="*/ 39 h 39"/>
                <a:gd name="T2" fmla="*/ 39 w 77"/>
                <a:gd name="T3" fmla="*/ 0 h 39"/>
                <a:gd name="T4" fmla="*/ 0 w 77"/>
                <a:gd name="T5" fmla="*/ 39 h 39"/>
                <a:gd name="T6" fmla="*/ 77 w 77"/>
                <a:gd name="T7" fmla="*/ 39 h 39"/>
              </a:gdLst>
              <a:ahLst/>
              <a:cxnLst>
                <a:cxn ang="0">
                  <a:pos x="T0" y="T1"/>
                </a:cxn>
                <a:cxn ang="0">
                  <a:pos x="T2" y="T3"/>
                </a:cxn>
                <a:cxn ang="0">
                  <a:pos x="T4" y="T5"/>
                </a:cxn>
                <a:cxn ang="0">
                  <a:pos x="T6" y="T7"/>
                </a:cxn>
              </a:cxnLst>
              <a:rect l="0" t="0" r="r" b="b"/>
              <a:pathLst>
                <a:path w="77" h="39">
                  <a:moveTo>
                    <a:pt x="77" y="39"/>
                  </a:moveTo>
                  <a:cubicBezTo>
                    <a:pt x="77" y="17"/>
                    <a:pt x="60" y="0"/>
                    <a:pt x="39" y="0"/>
                  </a:cubicBezTo>
                  <a:cubicBezTo>
                    <a:pt x="17" y="0"/>
                    <a:pt x="0" y="17"/>
                    <a:pt x="0" y="39"/>
                  </a:cubicBezTo>
                  <a:lnTo>
                    <a:pt x="77"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 name="Freeform 114">
              <a:extLst>
                <a:ext uri="{FF2B5EF4-FFF2-40B4-BE49-F238E27FC236}">
                  <a16:creationId xmlns:a16="http://schemas.microsoft.com/office/drawing/2014/main" id="{4BC341BC-5C63-41C2-A37F-6C99385BA46F}"/>
                </a:ext>
              </a:extLst>
            </p:cNvPr>
            <p:cNvSpPr>
              <a:spLocks/>
            </p:cNvSpPr>
            <p:nvPr userDrawn="1"/>
          </p:nvSpPr>
          <p:spPr bwMode="auto">
            <a:xfrm>
              <a:off x="8883576" y="3894299"/>
              <a:ext cx="251551" cy="127409"/>
            </a:xfrm>
            <a:custGeom>
              <a:avLst/>
              <a:gdLst>
                <a:gd name="T0" fmla="*/ 77 w 77"/>
                <a:gd name="T1" fmla="*/ 39 h 39"/>
                <a:gd name="T2" fmla="*/ 39 w 77"/>
                <a:gd name="T3" fmla="*/ 0 h 39"/>
                <a:gd name="T4" fmla="*/ 0 w 77"/>
                <a:gd name="T5" fmla="*/ 39 h 39"/>
                <a:gd name="T6" fmla="*/ 77 w 77"/>
                <a:gd name="T7" fmla="*/ 39 h 39"/>
              </a:gdLst>
              <a:ahLst/>
              <a:cxnLst>
                <a:cxn ang="0">
                  <a:pos x="T0" y="T1"/>
                </a:cxn>
                <a:cxn ang="0">
                  <a:pos x="T2" y="T3"/>
                </a:cxn>
                <a:cxn ang="0">
                  <a:pos x="T4" y="T5"/>
                </a:cxn>
                <a:cxn ang="0">
                  <a:pos x="T6" y="T7"/>
                </a:cxn>
              </a:cxnLst>
              <a:rect l="0" t="0" r="r" b="b"/>
              <a:pathLst>
                <a:path w="77" h="39">
                  <a:moveTo>
                    <a:pt x="77" y="39"/>
                  </a:moveTo>
                  <a:cubicBezTo>
                    <a:pt x="77" y="17"/>
                    <a:pt x="60" y="0"/>
                    <a:pt x="39" y="0"/>
                  </a:cubicBezTo>
                  <a:cubicBezTo>
                    <a:pt x="17" y="0"/>
                    <a:pt x="0" y="17"/>
                    <a:pt x="0" y="39"/>
                  </a:cubicBezTo>
                  <a:lnTo>
                    <a:pt x="77" y="39"/>
                  </a:lnTo>
                  <a:close/>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3" name="Line 115">
              <a:extLst>
                <a:ext uri="{FF2B5EF4-FFF2-40B4-BE49-F238E27FC236}">
                  <a16:creationId xmlns:a16="http://schemas.microsoft.com/office/drawing/2014/main" id="{45E3C3EE-90D5-464E-AA98-FA418B938110}"/>
                </a:ext>
              </a:extLst>
            </p:cNvPr>
            <p:cNvSpPr>
              <a:spLocks noChangeShapeType="1"/>
            </p:cNvSpPr>
            <p:nvPr userDrawn="1"/>
          </p:nvSpPr>
          <p:spPr bwMode="auto">
            <a:xfrm flipV="1">
              <a:off x="9010985" y="3940036"/>
              <a:ext cx="0" cy="78405"/>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4" name="Freeform 116">
              <a:extLst>
                <a:ext uri="{FF2B5EF4-FFF2-40B4-BE49-F238E27FC236}">
                  <a16:creationId xmlns:a16="http://schemas.microsoft.com/office/drawing/2014/main" id="{66BCAE1F-1F37-4075-B2D5-0A54B8BF2D3E}"/>
                </a:ext>
              </a:extLst>
            </p:cNvPr>
            <p:cNvSpPr>
              <a:spLocks/>
            </p:cNvSpPr>
            <p:nvPr userDrawn="1"/>
          </p:nvSpPr>
          <p:spPr bwMode="auto">
            <a:xfrm>
              <a:off x="8205697" y="5011576"/>
              <a:ext cx="965367" cy="160078"/>
            </a:xfrm>
            <a:custGeom>
              <a:avLst/>
              <a:gdLst>
                <a:gd name="T0" fmla="*/ 425 w 591"/>
                <a:gd name="T1" fmla="*/ 0 h 98"/>
                <a:gd name="T2" fmla="*/ 0 w 591"/>
                <a:gd name="T3" fmla="*/ 0 h 98"/>
                <a:gd name="T4" fmla="*/ 0 w 591"/>
                <a:gd name="T5" fmla="*/ 98 h 98"/>
                <a:gd name="T6" fmla="*/ 591 w 591"/>
                <a:gd name="T7" fmla="*/ 98 h 98"/>
                <a:gd name="T8" fmla="*/ 591 w 591"/>
                <a:gd name="T9" fmla="*/ 0 h 98"/>
                <a:gd name="T10" fmla="*/ 531 w 591"/>
                <a:gd name="T11" fmla="*/ 0 h 98"/>
              </a:gdLst>
              <a:ahLst/>
              <a:cxnLst>
                <a:cxn ang="0">
                  <a:pos x="T0" y="T1"/>
                </a:cxn>
                <a:cxn ang="0">
                  <a:pos x="T2" y="T3"/>
                </a:cxn>
                <a:cxn ang="0">
                  <a:pos x="T4" y="T5"/>
                </a:cxn>
                <a:cxn ang="0">
                  <a:pos x="T6" y="T7"/>
                </a:cxn>
                <a:cxn ang="0">
                  <a:pos x="T8" y="T9"/>
                </a:cxn>
                <a:cxn ang="0">
                  <a:pos x="T10" y="T11"/>
                </a:cxn>
              </a:cxnLst>
              <a:rect l="0" t="0" r="r" b="b"/>
              <a:pathLst>
                <a:path w="591" h="98">
                  <a:moveTo>
                    <a:pt x="425" y="0"/>
                  </a:moveTo>
                  <a:lnTo>
                    <a:pt x="0" y="0"/>
                  </a:lnTo>
                  <a:lnTo>
                    <a:pt x="0" y="98"/>
                  </a:lnTo>
                  <a:lnTo>
                    <a:pt x="591" y="98"/>
                  </a:lnTo>
                  <a:lnTo>
                    <a:pt x="591" y="0"/>
                  </a:lnTo>
                  <a:lnTo>
                    <a:pt x="531" y="0"/>
                  </a:lnTo>
                </a:path>
              </a:pathLst>
            </a:cu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5" name="Line 117">
              <a:extLst>
                <a:ext uri="{FF2B5EF4-FFF2-40B4-BE49-F238E27FC236}">
                  <a16:creationId xmlns:a16="http://schemas.microsoft.com/office/drawing/2014/main" id="{85432FA1-8B77-4D87-AE8E-9878E521A380}"/>
                </a:ext>
              </a:extLst>
            </p:cNvPr>
            <p:cNvSpPr>
              <a:spLocks noChangeShapeType="1"/>
            </p:cNvSpPr>
            <p:nvPr userDrawn="1"/>
          </p:nvSpPr>
          <p:spPr bwMode="auto">
            <a:xfrm>
              <a:off x="8721866" y="4488873"/>
              <a:ext cx="449198" cy="0"/>
            </a:xfrm>
            <a:prstGeom prst="line">
              <a:avLst/>
            </a:prstGeom>
            <a:noFill/>
            <a:ln w="19050" cap="flat">
              <a:solidFill>
                <a:srgbClr val="3F3F3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6" name="Freeform 118">
              <a:extLst>
                <a:ext uri="{FF2B5EF4-FFF2-40B4-BE49-F238E27FC236}">
                  <a16:creationId xmlns:a16="http://schemas.microsoft.com/office/drawing/2014/main" id="{78B16595-2602-4970-9713-95C3562F857C}"/>
                </a:ext>
              </a:extLst>
            </p:cNvPr>
            <p:cNvSpPr>
              <a:spLocks/>
            </p:cNvSpPr>
            <p:nvPr userDrawn="1"/>
          </p:nvSpPr>
          <p:spPr bwMode="auto">
            <a:xfrm>
              <a:off x="8734933" y="4488873"/>
              <a:ext cx="413262" cy="150277"/>
            </a:xfrm>
            <a:custGeom>
              <a:avLst/>
              <a:gdLst>
                <a:gd name="T0" fmla="*/ 239 w 253"/>
                <a:gd name="T1" fmla="*/ 92 h 92"/>
                <a:gd name="T2" fmla="*/ 0 w 253"/>
                <a:gd name="T3" fmla="*/ 92 h 92"/>
                <a:gd name="T4" fmla="*/ 14 w 253"/>
                <a:gd name="T5" fmla="*/ 0 h 92"/>
                <a:gd name="T6" fmla="*/ 253 w 253"/>
                <a:gd name="T7" fmla="*/ 0 h 92"/>
                <a:gd name="T8" fmla="*/ 239 w 253"/>
                <a:gd name="T9" fmla="*/ 92 h 92"/>
              </a:gdLst>
              <a:ahLst/>
              <a:cxnLst>
                <a:cxn ang="0">
                  <a:pos x="T0" y="T1"/>
                </a:cxn>
                <a:cxn ang="0">
                  <a:pos x="T2" y="T3"/>
                </a:cxn>
                <a:cxn ang="0">
                  <a:pos x="T4" y="T5"/>
                </a:cxn>
                <a:cxn ang="0">
                  <a:pos x="T6" y="T7"/>
                </a:cxn>
                <a:cxn ang="0">
                  <a:pos x="T8" y="T9"/>
                </a:cxn>
              </a:cxnLst>
              <a:rect l="0" t="0" r="r" b="b"/>
              <a:pathLst>
                <a:path w="253" h="92">
                  <a:moveTo>
                    <a:pt x="239" y="92"/>
                  </a:moveTo>
                  <a:lnTo>
                    <a:pt x="0" y="92"/>
                  </a:lnTo>
                  <a:lnTo>
                    <a:pt x="14" y="0"/>
                  </a:lnTo>
                  <a:lnTo>
                    <a:pt x="253" y="0"/>
                  </a:lnTo>
                  <a:lnTo>
                    <a:pt x="239" y="92"/>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 name="Freeform 119">
              <a:extLst>
                <a:ext uri="{FF2B5EF4-FFF2-40B4-BE49-F238E27FC236}">
                  <a16:creationId xmlns:a16="http://schemas.microsoft.com/office/drawing/2014/main" id="{2CEA5403-EBC3-4A78-94D4-AD50F044382A}"/>
                </a:ext>
              </a:extLst>
            </p:cNvPr>
            <p:cNvSpPr>
              <a:spLocks/>
            </p:cNvSpPr>
            <p:nvPr userDrawn="1"/>
          </p:nvSpPr>
          <p:spPr bwMode="auto">
            <a:xfrm>
              <a:off x="8734933" y="4639150"/>
              <a:ext cx="413262" cy="150277"/>
            </a:xfrm>
            <a:custGeom>
              <a:avLst/>
              <a:gdLst>
                <a:gd name="T0" fmla="*/ 239 w 253"/>
                <a:gd name="T1" fmla="*/ 0 h 92"/>
                <a:gd name="T2" fmla="*/ 0 w 253"/>
                <a:gd name="T3" fmla="*/ 0 h 92"/>
                <a:gd name="T4" fmla="*/ 14 w 253"/>
                <a:gd name="T5" fmla="*/ 92 h 92"/>
                <a:gd name="T6" fmla="*/ 253 w 253"/>
                <a:gd name="T7" fmla="*/ 92 h 92"/>
                <a:gd name="T8" fmla="*/ 239 w 253"/>
                <a:gd name="T9" fmla="*/ 0 h 92"/>
              </a:gdLst>
              <a:ahLst/>
              <a:cxnLst>
                <a:cxn ang="0">
                  <a:pos x="T0" y="T1"/>
                </a:cxn>
                <a:cxn ang="0">
                  <a:pos x="T2" y="T3"/>
                </a:cxn>
                <a:cxn ang="0">
                  <a:pos x="T4" y="T5"/>
                </a:cxn>
                <a:cxn ang="0">
                  <a:pos x="T6" y="T7"/>
                </a:cxn>
                <a:cxn ang="0">
                  <a:pos x="T8" y="T9"/>
                </a:cxn>
              </a:cxnLst>
              <a:rect l="0" t="0" r="r" b="b"/>
              <a:pathLst>
                <a:path w="253" h="92">
                  <a:moveTo>
                    <a:pt x="239" y="0"/>
                  </a:moveTo>
                  <a:lnTo>
                    <a:pt x="0" y="0"/>
                  </a:lnTo>
                  <a:lnTo>
                    <a:pt x="14" y="92"/>
                  </a:lnTo>
                  <a:lnTo>
                    <a:pt x="253" y="92"/>
                  </a:lnTo>
                  <a:lnTo>
                    <a:pt x="239" y="0"/>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 name="Freeform 120">
              <a:extLst>
                <a:ext uri="{FF2B5EF4-FFF2-40B4-BE49-F238E27FC236}">
                  <a16:creationId xmlns:a16="http://schemas.microsoft.com/office/drawing/2014/main" id="{8493B3B7-D256-43D7-886D-15FCB80A70FF}"/>
                </a:ext>
              </a:extLst>
            </p:cNvPr>
            <p:cNvSpPr>
              <a:spLocks/>
            </p:cNvSpPr>
            <p:nvPr userDrawn="1"/>
          </p:nvSpPr>
          <p:spPr bwMode="auto">
            <a:xfrm>
              <a:off x="8734933" y="4789427"/>
              <a:ext cx="413262" cy="150277"/>
            </a:xfrm>
            <a:custGeom>
              <a:avLst/>
              <a:gdLst>
                <a:gd name="T0" fmla="*/ 239 w 253"/>
                <a:gd name="T1" fmla="*/ 92 h 92"/>
                <a:gd name="T2" fmla="*/ 0 w 253"/>
                <a:gd name="T3" fmla="*/ 92 h 92"/>
                <a:gd name="T4" fmla="*/ 14 w 253"/>
                <a:gd name="T5" fmla="*/ 0 h 92"/>
                <a:gd name="T6" fmla="*/ 253 w 253"/>
                <a:gd name="T7" fmla="*/ 0 h 92"/>
                <a:gd name="T8" fmla="*/ 239 w 253"/>
                <a:gd name="T9" fmla="*/ 92 h 92"/>
              </a:gdLst>
              <a:ahLst/>
              <a:cxnLst>
                <a:cxn ang="0">
                  <a:pos x="T0" y="T1"/>
                </a:cxn>
                <a:cxn ang="0">
                  <a:pos x="T2" y="T3"/>
                </a:cxn>
                <a:cxn ang="0">
                  <a:pos x="T4" y="T5"/>
                </a:cxn>
                <a:cxn ang="0">
                  <a:pos x="T6" y="T7"/>
                </a:cxn>
                <a:cxn ang="0">
                  <a:pos x="T8" y="T9"/>
                </a:cxn>
              </a:cxnLst>
              <a:rect l="0" t="0" r="r" b="b"/>
              <a:pathLst>
                <a:path w="253" h="92">
                  <a:moveTo>
                    <a:pt x="239" y="92"/>
                  </a:moveTo>
                  <a:lnTo>
                    <a:pt x="0" y="92"/>
                  </a:lnTo>
                  <a:lnTo>
                    <a:pt x="14" y="0"/>
                  </a:lnTo>
                  <a:lnTo>
                    <a:pt x="253" y="0"/>
                  </a:lnTo>
                  <a:lnTo>
                    <a:pt x="239" y="92"/>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 name="Freeform 121">
              <a:extLst>
                <a:ext uri="{FF2B5EF4-FFF2-40B4-BE49-F238E27FC236}">
                  <a16:creationId xmlns:a16="http://schemas.microsoft.com/office/drawing/2014/main" id="{F09DE2C0-B61D-428F-A00B-95C6CA6FDADB}"/>
                </a:ext>
              </a:extLst>
            </p:cNvPr>
            <p:cNvSpPr>
              <a:spLocks/>
            </p:cNvSpPr>
            <p:nvPr userDrawn="1"/>
          </p:nvSpPr>
          <p:spPr bwMode="auto">
            <a:xfrm>
              <a:off x="8734933" y="4488873"/>
              <a:ext cx="413262" cy="150277"/>
            </a:xfrm>
            <a:custGeom>
              <a:avLst/>
              <a:gdLst>
                <a:gd name="T0" fmla="*/ 239 w 253"/>
                <a:gd name="T1" fmla="*/ 92 h 92"/>
                <a:gd name="T2" fmla="*/ 0 w 253"/>
                <a:gd name="T3" fmla="*/ 92 h 92"/>
                <a:gd name="T4" fmla="*/ 14 w 253"/>
                <a:gd name="T5" fmla="*/ 0 h 92"/>
                <a:gd name="T6" fmla="*/ 253 w 253"/>
                <a:gd name="T7" fmla="*/ 0 h 92"/>
                <a:gd name="T8" fmla="*/ 239 w 253"/>
                <a:gd name="T9" fmla="*/ 92 h 92"/>
              </a:gdLst>
              <a:ahLst/>
              <a:cxnLst>
                <a:cxn ang="0">
                  <a:pos x="T0" y="T1"/>
                </a:cxn>
                <a:cxn ang="0">
                  <a:pos x="T2" y="T3"/>
                </a:cxn>
                <a:cxn ang="0">
                  <a:pos x="T4" y="T5"/>
                </a:cxn>
                <a:cxn ang="0">
                  <a:pos x="T6" y="T7"/>
                </a:cxn>
                <a:cxn ang="0">
                  <a:pos x="T8" y="T9"/>
                </a:cxn>
              </a:cxnLst>
              <a:rect l="0" t="0" r="r" b="b"/>
              <a:pathLst>
                <a:path w="253" h="92">
                  <a:moveTo>
                    <a:pt x="239" y="92"/>
                  </a:moveTo>
                  <a:lnTo>
                    <a:pt x="0" y="92"/>
                  </a:lnTo>
                  <a:lnTo>
                    <a:pt x="14" y="0"/>
                  </a:lnTo>
                  <a:lnTo>
                    <a:pt x="253" y="0"/>
                  </a:lnTo>
                  <a:lnTo>
                    <a:pt x="239" y="92"/>
                  </a:lnTo>
                  <a:close/>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0" name="Freeform 122">
              <a:extLst>
                <a:ext uri="{FF2B5EF4-FFF2-40B4-BE49-F238E27FC236}">
                  <a16:creationId xmlns:a16="http://schemas.microsoft.com/office/drawing/2014/main" id="{120EE2D3-D1CC-46E0-9D7A-D6F2A9D8552B}"/>
                </a:ext>
              </a:extLst>
            </p:cNvPr>
            <p:cNvSpPr>
              <a:spLocks/>
            </p:cNvSpPr>
            <p:nvPr userDrawn="1"/>
          </p:nvSpPr>
          <p:spPr bwMode="auto">
            <a:xfrm>
              <a:off x="8734933" y="4639150"/>
              <a:ext cx="413262" cy="150277"/>
            </a:xfrm>
            <a:custGeom>
              <a:avLst/>
              <a:gdLst>
                <a:gd name="T0" fmla="*/ 239 w 253"/>
                <a:gd name="T1" fmla="*/ 0 h 92"/>
                <a:gd name="T2" fmla="*/ 0 w 253"/>
                <a:gd name="T3" fmla="*/ 0 h 92"/>
                <a:gd name="T4" fmla="*/ 14 w 253"/>
                <a:gd name="T5" fmla="*/ 92 h 92"/>
                <a:gd name="T6" fmla="*/ 253 w 253"/>
                <a:gd name="T7" fmla="*/ 92 h 92"/>
                <a:gd name="T8" fmla="*/ 239 w 253"/>
                <a:gd name="T9" fmla="*/ 0 h 92"/>
              </a:gdLst>
              <a:ahLst/>
              <a:cxnLst>
                <a:cxn ang="0">
                  <a:pos x="T0" y="T1"/>
                </a:cxn>
                <a:cxn ang="0">
                  <a:pos x="T2" y="T3"/>
                </a:cxn>
                <a:cxn ang="0">
                  <a:pos x="T4" y="T5"/>
                </a:cxn>
                <a:cxn ang="0">
                  <a:pos x="T6" y="T7"/>
                </a:cxn>
                <a:cxn ang="0">
                  <a:pos x="T8" y="T9"/>
                </a:cxn>
              </a:cxnLst>
              <a:rect l="0" t="0" r="r" b="b"/>
              <a:pathLst>
                <a:path w="253" h="92">
                  <a:moveTo>
                    <a:pt x="239" y="0"/>
                  </a:moveTo>
                  <a:lnTo>
                    <a:pt x="0" y="0"/>
                  </a:lnTo>
                  <a:lnTo>
                    <a:pt x="14" y="92"/>
                  </a:lnTo>
                  <a:lnTo>
                    <a:pt x="253" y="92"/>
                  </a:lnTo>
                  <a:lnTo>
                    <a:pt x="239" y="0"/>
                  </a:lnTo>
                  <a:close/>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1" name="Freeform 123">
              <a:extLst>
                <a:ext uri="{FF2B5EF4-FFF2-40B4-BE49-F238E27FC236}">
                  <a16:creationId xmlns:a16="http://schemas.microsoft.com/office/drawing/2014/main" id="{B228DF62-2D07-42DB-8223-48C237461910}"/>
                </a:ext>
              </a:extLst>
            </p:cNvPr>
            <p:cNvSpPr>
              <a:spLocks/>
            </p:cNvSpPr>
            <p:nvPr userDrawn="1"/>
          </p:nvSpPr>
          <p:spPr bwMode="auto">
            <a:xfrm>
              <a:off x="8734933" y="4789427"/>
              <a:ext cx="413262" cy="150277"/>
            </a:xfrm>
            <a:custGeom>
              <a:avLst/>
              <a:gdLst>
                <a:gd name="T0" fmla="*/ 239 w 253"/>
                <a:gd name="T1" fmla="*/ 92 h 92"/>
                <a:gd name="T2" fmla="*/ 0 w 253"/>
                <a:gd name="T3" fmla="*/ 92 h 92"/>
                <a:gd name="T4" fmla="*/ 14 w 253"/>
                <a:gd name="T5" fmla="*/ 0 h 92"/>
                <a:gd name="T6" fmla="*/ 253 w 253"/>
                <a:gd name="T7" fmla="*/ 0 h 92"/>
                <a:gd name="T8" fmla="*/ 239 w 253"/>
                <a:gd name="T9" fmla="*/ 92 h 92"/>
              </a:gdLst>
              <a:ahLst/>
              <a:cxnLst>
                <a:cxn ang="0">
                  <a:pos x="T0" y="T1"/>
                </a:cxn>
                <a:cxn ang="0">
                  <a:pos x="T2" y="T3"/>
                </a:cxn>
                <a:cxn ang="0">
                  <a:pos x="T4" y="T5"/>
                </a:cxn>
                <a:cxn ang="0">
                  <a:pos x="T6" y="T7"/>
                </a:cxn>
                <a:cxn ang="0">
                  <a:pos x="T8" y="T9"/>
                </a:cxn>
              </a:cxnLst>
              <a:rect l="0" t="0" r="r" b="b"/>
              <a:pathLst>
                <a:path w="253" h="92">
                  <a:moveTo>
                    <a:pt x="239" y="92"/>
                  </a:moveTo>
                  <a:lnTo>
                    <a:pt x="0" y="92"/>
                  </a:lnTo>
                  <a:lnTo>
                    <a:pt x="14" y="0"/>
                  </a:lnTo>
                  <a:lnTo>
                    <a:pt x="253" y="0"/>
                  </a:lnTo>
                  <a:lnTo>
                    <a:pt x="239" y="92"/>
                  </a:lnTo>
                  <a:close/>
                </a:path>
              </a:pathLst>
            </a:custGeom>
            <a:noFill/>
            <a:ln w="19050" cap="flat">
              <a:solidFill>
                <a:srgbClr val="3F3F3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2" name="Rectangle 124">
              <a:extLst>
                <a:ext uri="{FF2B5EF4-FFF2-40B4-BE49-F238E27FC236}">
                  <a16:creationId xmlns:a16="http://schemas.microsoft.com/office/drawing/2014/main" id="{E15A9A0D-6A4D-4668-B8C6-9A57DBEEC8ED}"/>
                </a:ext>
              </a:extLst>
            </p:cNvPr>
            <p:cNvSpPr>
              <a:spLocks noChangeArrowheads="1"/>
            </p:cNvSpPr>
            <p:nvPr userDrawn="1"/>
          </p:nvSpPr>
          <p:spPr bwMode="auto">
            <a:xfrm>
              <a:off x="8199163" y="4488873"/>
              <a:ext cx="460632" cy="457365"/>
            </a:xfrm>
            <a:prstGeom prst="rect">
              <a:avLst/>
            </a:prstGeom>
            <a:solidFill>
              <a:srgbClr val="6A6A6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3" name="Rectangle 125">
              <a:extLst>
                <a:ext uri="{FF2B5EF4-FFF2-40B4-BE49-F238E27FC236}">
                  <a16:creationId xmlns:a16="http://schemas.microsoft.com/office/drawing/2014/main" id="{8D21ACC1-D1CB-4F20-8292-E62575E38B1F}"/>
                </a:ext>
              </a:extLst>
            </p:cNvPr>
            <p:cNvSpPr>
              <a:spLocks noChangeArrowheads="1"/>
            </p:cNvSpPr>
            <p:nvPr userDrawn="1"/>
          </p:nvSpPr>
          <p:spPr bwMode="auto">
            <a:xfrm>
              <a:off x="8199163" y="4488873"/>
              <a:ext cx="460632" cy="457365"/>
            </a:xfrm>
            <a:prstGeom prst="rect">
              <a:avLst/>
            </a:prstGeom>
            <a:noFill/>
            <a:ln w="19050" cap="flat">
              <a:solidFill>
                <a:srgbClr val="3F3F3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4" name="Oval 126">
              <a:extLst>
                <a:ext uri="{FF2B5EF4-FFF2-40B4-BE49-F238E27FC236}">
                  <a16:creationId xmlns:a16="http://schemas.microsoft.com/office/drawing/2014/main" id="{F61843CB-8C2D-43BF-9AA8-B3977896F505}"/>
                </a:ext>
              </a:extLst>
            </p:cNvPr>
            <p:cNvSpPr>
              <a:spLocks noChangeArrowheads="1"/>
            </p:cNvSpPr>
            <p:nvPr userDrawn="1"/>
          </p:nvSpPr>
          <p:spPr bwMode="auto">
            <a:xfrm>
              <a:off x="8984850" y="3541475"/>
              <a:ext cx="88206" cy="88206"/>
            </a:xfrm>
            <a:prstGeom prst="ellipse">
              <a:avLst/>
            </a:pr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53" name="Freeform 135">
            <a:extLst>
              <a:ext uri="{FF2B5EF4-FFF2-40B4-BE49-F238E27FC236}">
                <a16:creationId xmlns:a16="http://schemas.microsoft.com/office/drawing/2014/main" id="{B18CE530-B3BC-4A4A-AF74-97AFB2A30606}"/>
              </a:ext>
            </a:extLst>
          </p:cNvPr>
          <p:cNvSpPr>
            <a:spLocks noEditPoints="1"/>
          </p:cNvSpPr>
          <p:nvPr userDrawn="1"/>
        </p:nvSpPr>
        <p:spPr bwMode="auto">
          <a:xfrm>
            <a:off x="10480725" y="2971582"/>
            <a:ext cx="368250" cy="99688"/>
          </a:xfrm>
          <a:custGeom>
            <a:avLst/>
            <a:gdLst>
              <a:gd name="T0" fmla="*/ 495 w 495"/>
              <a:gd name="T1" fmla="*/ 66 h 134"/>
              <a:gd name="T2" fmla="*/ 455 w 495"/>
              <a:gd name="T3" fmla="*/ 134 h 134"/>
              <a:gd name="T4" fmla="*/ 248 w 495"/>
              <a:gd name="T5" fmla="*/ 78 h 134"/>
              <a:gd name="T6" fmla="*/ 248 w 495"/>
              <a:gd name="T7" fmla="*/ 0 h 134"/>
              <a:gd name="T8" fmla="*/ 0 w 495"/>
              <a:gd name="T9" fmla="*/ 66 h 134"/>
              <a:gd name="T10" fmla="*/ 38 w 495"/>
              <a:gd name="T11" fmla="*/ 134 h 134"/>
            </a:gdLst>
            <a:ahLst/>
            <a:cxnLst>
              <a:cxn ang="0">
                <a:pos x="T0" y="T1"/>
              </a:cxn>
              <a:cxn ang="0">
                <a:pos x="T2" y="T3"/>
              </a:cxn>
              <a:cxn ang="0">
                <a:pos x="T4" y="T5"/>
              </a:cxn>
              <a:cxn ang="0">
                <a:pos x="T6" y="T7"/>
              </a:cxn>
              <a:cxn ang="0">
                <a:pos x="T8" y="T9"/>
              </a:cxn>
              <a:cxn ang="0">
                <a:pos x="T10" y="T11"/>
              </a:cxn>
            </a:cxnLst>
            <a:rect l="0" t="0" r="r" b="b"/>
            <a:pathLst>
              <a:path w="495" h="134">
                <a:moveTo>
                  <a:pt x="495" y="66"/>
                </a:moveTo>
                <a:lnTo>
                  <a:pt x="455" y="134"/>
                </a:lnTo>
                <a:moveTo>
                  <a:pt x="248" y="78"/>
                </a:moveTo>
                <a:lnTo>
                  <a:pt x="248" y="0"/>
                </a:lnTo>
                <a:moveTo>
                  <a:pt x="0" y="66"/>
                </a:moveTo>
                <a:lnTo>
                  <a:pt x="38" y="134"/>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62" name="Phone Numbers">
            <a:extLst>
              <a:ext uri="{FF2B5EF4-FFF2-40B4-BE49-F238E27FC236}">
                <a16:creationId xmlns:a16="http://schemas.microsoft.com/office/drawing/2014/main" id="{1A5C18F9-22BB-4AC2-A6B5-AB85A6FB5F5D}"/>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Info Section Line">
            <a:extLst>
              <a:ext uri="{FF2B5EF4-FFF2-40B4-BE49-F238E27FC236}">
                <a16:creationId xmlns:a16="http://schemas.microsoft.com/office/drawing/2014/main" id="{032A9B1D-4EB6-4FC4-9C74-4F2DF500CB0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2" name="Animate Illustration Here">
            <a:extLst>
              <a:ext uri="{FF2B5EF4-FFF2-40B4-BE49-F238E27FC236}">
                <a16:creationId xmlns:a16="http://schemas.microsoft.com/office/drawing/2014/main" id="{D37979C7-58AD-4CBA-92C4-1D9CE917F99A}"/>
              </a:ext>
            </a:extLst>
          </p:cNvPr>
          <p:cNvSpPr/>
          <p:nvPr userDrawn="1"/>
        </p:nvSpPr>
        <p:spPr>
          <a:xfrm>
            <a:off x="12067822" y="0"/>
            <a:ext cx="124178" cy="124178"/>
          </a:xfrm>
          <a:prstGeom prst="rect">
            <a:avLst/>
          </a:prstGeom>
          <a:no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spTree>
    <p:custDataLst>
      <p:tags r:id="rId1"/>
    </p:custDataLst>
    <p:extLst>
      <p:ext uri="{BB962C8B-B14F-4D97-AF65-F5344CB8AC3E}">
        <p14:creationId xmlns:p14="http://schemas.microsoft.com/office/powerpoint/2010/main" val="4010107335"/>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14:presetBounceEnd="99000">
                                      <p:stCondLst>
                                        <p:cond delay="0"/>
                                      </p:stCondLst>
                                      <p:childTnLst>
                                        <p:animScale p14:bounceEnd="99000">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grpId="0" nodeType="withEffect">
                                      <p:stCondLst>
                                        <p:cond delay="700"/>
                                      </p:stCondLst>
                                      <p:childTnLst>
                                        <p:set>
                                          <p:cBhvr>
                                            <p:cTn id="53" dur="1" fill="hold">
                                              <p:stCondLst>
                                                <p:cond delay="0"/>
                                              </p:stCondLst>
                                            </p:cTn>
                                            <p:tgtEl>
                                              <p:spTgt spid="156"/>
                                            </p:tgtEl>
                                            <p:attrNameLst>
                                              <p:attrName>style.visibility</p:attrName>
                                            </p:attrNameLst>
                                          </p:cBhvr>
                                          <p:to>
                                            <p:strVal val="visible"/>
                                          </p:to>
                                        </p:set>
                                        <p:anim calcmode="lin" valueType="num">
                                          <p:cBhvr>
                                            <p:cTn id="54" dur="250" fill="hold"/>
                                            <p:tgtEl>
                                              <p:spTgt spid="156"/>
                                            </p:tgtEl>
                                            <p:attrNameLst>
                                              <p:attrName>ppt_w</p:attrName>
                                            </p:attrNameLst>
                                          </p:cBhvr>
                                          <p:tavLst>
                                            <p:tav tm="0">
                                              <p:val>
                                                <p:fltVal val="0"/>
                                              </p:val>
                                            </p:tav>
                                            <p:tav tm="100000">
                                              <p:val>
                                                <p:strVal val="#ppt_w"/>
                                              </p:val>
                                            </p:tav>
                                          </p:tavLst>
                                        </p:anim>
                                        <p:anim calcmode="lin" valueType="num">
                                          <p:cBhvr>
                                            <p:cTn id="55" dur="250" fill="hold"/>
                                            <p:tgtEl>
                                              <p:spTgt spid="156"/>
                                            </p:tgtEl>
                                            <p:attrNameLst>
                                              <p:attrName>ppt_h</p:attrName>
                                            </p:attrNameLst>
                                          </p:cBhvr>
                                          <p:tavLst>
                                            <p:tav tm="0">
                                              <p:val>
                                                <p:fltVal val="0"/>
                                              </p:val>
                                            </p:tav>
                                            <p:tav tm="100000">
                                              <p:val>
                                                <p:strVal val="#ppt_h"/>
                                              </p:val>
                                            </p:tav>
                                          </p:tavLst>
                                        </p:anim>
                                      </p:childTnLst>
                                    </p:cTn>
                                  </p:par>
                                  <p:par>
                                    <p:cTn id="56" presetID="6" presetClass="emph" presetSubtype="0" fill="hold" grpId="1" nodeType="withEffect" p14:presetBounceEnd="99000">
                                      <p:stCondLst>
                                        <p:cond delay="700"/>
                                      </p:stCondLst>
                                      <p:childTnLst>
                                        <p:animScale p14:bounceEnd="99000">
                                          <p:cBhvr>
                                            <p:cTn id="57" dur="1000" fill="hold"/>
                                            <p:tgtEl>
                                              <p:spTgt spid="156"/>
                                            </p:tgtEl>
                                          </p:cBhvr>
                                          <p:by x="110000" y="110000"/>
                                        </p:animScale>
                                      </p:childTnLst>
                                    </p:cTn>
                                  </p:par>
                                  <p:par>
                                    <p:cTn id="58" presetID="6" presetClass="emph" presetSubtype="0" fill="hold" grpId="2" nodeType="withEffect">
                                      <p:stCondLst>
                                        <p:cond delay="700"/>
                                      </p:stCondLst>
                                      <p:childTnLst>
                                        <p:animScale>
                                          <p:cBhvr>
                                            <p:cTn id="59" dur="250" fill="hold"/>
                                            <p:tgtEl>
                                              <p:spTgt spid="156"/>
                                            </p:tgtEl>
                                          </p:cBhvr>
                                          <p:by x="91000" y="91000"/>
                                        </p:animScale>
                                      </p:childTnLst>
                                    </p:cTn>
                                  </p:par>
                                  <p:par>
                                    <p:cTn id="60" presetID="23" presetClass="entr" presetSubtype="16" fill="hold" grpId="0" nodeType="withEffect">
                                      <p:stCondLst>
                                        <p:cond delay="800"/>
                                      </p:stCondLst>
                                      <p:childTnLst>
                                        <p:set>
                                          <p:cBhvr>
                                            <p:cTn id="61" dur="1" fill="hold">
                                              <p:stCondLst>
                                                <p:cond delay="0"/>
                                              </p:stCondLst>
                                            </p:cTn>
                                            <p:tgtEl>
                                              <p:spTgt spid="9"/>
                                            </p:tgtEl>
                                            <p:attrNameLst>
                                              <p:attrName>style.visibility</p:attrName>
                                            </p:attrNameLst>
                                          </p:cBhvr>
                                          <p:to>
                                            <p:strVal val="visible"/>
                                          </p:to>
                                        </p:set>
                                        <p:anim calcmode="lin" valueType="num">
                                          <p:cBhvr>
                                            <p:cTn id="62" dur="250" fill="hold"/>
                                            <p:tgtEl>
                                              <p:spTgt spid="9"/>
                                            </p:tgtEl>
                                            <p:attrNameLst>
                                              <p:attrName>ppt_w</p:attrName>
                                            </p:attrNameLst>
                                          </p:cBhvr>
                                          <p:tavLst>
                                            <p:tav tm="0">
                                              <p:val>
                                                <p:fltVal val="0"/>
                                              </p:val>
                                            </p:tav>
                                            <p:tav tm="100000">
                                              <p:val>
                                                <p:strVal val="#ppt_w"/>
                                              </p:val>
                                            </p:tav>
                                          </p:tavLst>
                                        </p:anim>
                                        <p:anim calcmode="lin" valueType="num">
                                          <p:cBhvr>
                                            <p:cTn id="63" dur="250" fill="hold"/>
                                            <p:tgtEl>
                                              <p:spTgt spid="9"/>
                                            </p:tgtEl>
                                            <p:attrNameLst>
                                              <p:attrName>ppt_h</p:attrName>
                                            </p:attrNameLst>
                                          </p:cBhvr>
                                          <p:tavLst>
                                            <p:tav tm="0">
                                              <p:val>
                                                <p:fltVal val="0"/>
                                              </p:val>
                                            </p:tav>
                                            <p:tav tm="100000">
                                              <p:val>
                                                <p:strVal val="#ppt_h"/>
                                              </p:val>
                                            </p:tav>
                                          </p:tavLst>
                                        </p:anim>
                                      </p:childTnLst>
                                    </p:cTn>
                                  </p:par>
                                  <p:par>
                                    <p:cTn id="64" presetID="6" presetClass="emph" presetSubtype="0" fill="hold" grpId="1" nodeType="withEffect" p14:presetBounceEnd="99000">
                                      <p:stCondLst>
                                        <p:cond delay="800"/>
                                      </p:stCondLst>
                                      <p:childTnLst>
                                        <p:animScale p14:bounceEnd="99000">
                                          <p:cBhvr>
                                            <p:cTn id="65" dur="1000" fill="hold"/>
                                            <p:tgtEl>
                                              <p:spTgt spid="9"/>
                                            </p:tgtEl>
                                          </p:cBhvr>
                                          <p:by x="110000" y="110000"/>
                                        </p:animScale>
                                      </p:childTnLst>
                                    </p:cTn>
                                  </p:par>
                                  <p:par>
                                    <p:cTn id="66" presetID="6" presetClass="emph" presetSubtype="0" fill="hold" grpId="2" nodeType="withEffect">
                                      <p:stCondLst>
                                        <p:cond delay="800"/>
                                      </p:stCondLst>
                                      <p:childTnLst>
                                        <p:animScale>
                                          <p:cBhvr>
                                            <p:cTn id="67" dur="250" fill="hold"/>
                                            <p:tgtEl>
                                              <p:spTgt spid="9"/>
                                            </p:tgtEl>
                                          </p:cBhvr>
                                          <p:by x="91000" y="91000"/>
                                        </p:animScale>
                                      </p:childTnLst>
                                    </p:cTn>
                                  </p:par>
                                  <p:par>
                                    <p:cTn id="68" presetID="23" presetClass="entr" presetSubtype="16" fill="hold" grpId="0" nodeType="withEffect">
                                      <p:stCondLst>
                                        <p:cond delay="1000"/>
                                      </p:stCondLst>
                                      <p:childTnLst>
                                        <p:set>
                                          <p:cBhvr>
                                            <p:cTn id="69" dur="1" fill="hold">
                                              <p:stCondLst>
                                                <p:cond delay="0"/>
                                              </p:stCondLst>
                                            </p:cTn>
                                            <p:tgtEl>
                                              <p:spTgt spid="155"/>
                                            </p:tgtEl>
                                            <p:attrNameLst>
                                              <p:attrName>style.visibility</p:attrName>
                                            </p:attrNameLst>
                                          </p:cBhvr>
                                          <p:to>
                                            <p:strVal val="visible"/>
                                          </p:to>
                                        </p:set>
                                        <p:anim calcmode="lin" valueType="num">
                                          <p:cBhvr>
                                            <p:cTn id="70" dur="250" fill="hold"/>
                                            <p:tgtEl>
                                              <p:spTgt spid="155"/>
                                            </p:tgtEl>
                                            <p:attrNameLst>
                                              <p:attrName>ppt_w</p:attrName>
                                            </p:attrNameLst>
                                          </p:cBhvr>
                                          <p:tavLst>
                                            <p:tav tm="0">
                                              <p:val>
                                                <p:fltVal val="0"/>
                                              </p:val>
                                            </p:tav>
                                            <p:tav tm="100000">
                                              <p:val>
                                                <p:strVal val="#ppt_w"/>
                                              </p:val>
                                            </p:tav>
                                          </p:tavLst>
                                        </p:anim>
                                        <p:anim calcmode="lin" valueType="num">
                                          <p:cBhvr>
                                            <p:cTn id="71" dur="250" fill="hold"/>
                                            <p:tgtEl>
                                              <p:spTgt spid="155"/>
                                            </p:tgtEl>
                                            <p:attrNameLst>
                                              <p:attrName>ppt_h</p:attrName>
                                            </p:attrNameLst>
                                          </p:cBhvr>
                                          <p:tavLst>
                                            <p:tav tm="0">
                                              <p:val>
                                                <p:fltVal val="0"/>
                                              </p:val>
                                            </p:tav>
                                            <p:tav tm="100000">
                                              <p:val>
                                                <p:strVal val="#ppt_h"/>
                                              </p:val>
                                            </p:tav>
                                          </p:tavLst>
                                        </p:anim>
                                      </p:childTnLst>
                                    </p:cTn>
                                  </p:par>
                                  <p:par>
                                    <p:cTn id="72" presetID="6" presetClass="emph" presetSubtype="0" fill="hold" grpId="1" nodeType="withEffect" p14:presetBounceEnd="99000">
                                      <p:stCondLst>
                                        <p:cond delay="1000"/>
                                      </p:stCondLst>
                                      <p:childTnLst>
                                        <p:animScale p14:bounceEnd="99000">
                                          <p:cBhvr>
                                            <p:cTn id="73" dur="1000" fill="hold"/>
                                            <p:tgtEl>
                                              <p:spTgt spid="155"/>
                                            </p:tgtEl>
                                          </p:cBhvr>
                                          <p:by x="110000" y="110000"/>
                                        </p:animScale>
                                      </p:childTnLst>
                                    </p:cTn>
                                  </p:par>
                                  <p:par>
                                    <p:cTn id="74" presetID="6" presetClass="emph" presetSubtype="0" fill="hold" grpId="2" nodeType="withEffect">
                                      <p:stCondLst>
                                        <p:cond delay="1000"/>
                                      </p:stCondLst>
                                      <p:childTnLst>
                                        <p:animScale>
                                          <p:cBhvr>
                                            <p:cTn id="75" dur="250" fill="hold"/>
                                            <p:tgtEl>
                                              <p:spTgt spid="155"/>
                                            </p:tgtEl>
                                          </p:cBhvr>
                                          <p:by x="91000" y="91000"/>
                                        </p:animScale>
                                      </p:childTnLst>
                                    </p:cTn>
                                  </p:par>
                                  <p:par>
                                    <p:cTn id="76" presetID="23" presetClass="entr" presetSubtype="16" fill="hold" nodeType="withEffect">
                                      <p:stCondLst>
                                        <p:cond delay="600"/>
                                      </p:stCondLst>
                                      <p:childTnLst>
                                        <p:set>
                                          <p:cBhvr>
                                            <p:cTn id="77" dur="1" fill="hold">
                                              <p:stCondLst>
                                                <p:cond delay="0"/>
                                              </p:stCondLst>
                                            </p:cTn>
                                            <p:tgtEl>
                                              <p:spTgt spid="157"/>
                                            </p:tgtEl>
                                            <p:attrNameLst>
                                              <p:attrName>style.visibility</p:attrName>
                                            </p:attrNameLst>
                                          </p:cBhvr>
                                          <p:to>
                                            <p:strVal val="visible"/>
                                          </p:to>
                                        </p:set>
                                        <p:anim calcmode="lin" valueType="num">
                                          <p:cBhvr>
                                            <p:cTn id="78" dur="200" fill="hold"/>
                                            <p:tgtEl>
                                              <p:spTgt spid="157"/>
                                            </p:tgtEl>
                                            <p:attrNameLst>
                                              <p:attrName>ppt_w</p:attrName>
                                            </p:attrNameLst>
                                          </p:cBhvr>
                                          <p:tavLst>
                                            <p:tav tm="0">
                                              <p:val>
                                                <p:fltVal val="0"/>
                                              </p:val>
                                            </p:tav>
                                            <p:tav tm="100000">
                                              <p:val>
                                                <p:strVal val="#ppt_w"/>
                                              </p:val>
                                            </p:tav>
                                          </p:tavLst>
                                        </p:anim>
                                        <p:anim calcmode="lin" valueType="num">
                                          <p:cBhvr>
                                            <p:cTn id="79" dur="200" fill="hold"/>
                                            <p:tgtEl>
                                              <p:spTgt spid="157"/>
                                            </p:tgtEl>
                                            <p:attrNameLst>
                                              <p:attrName>ppt_h</p:attrName>
                                            </p:attrNameLst>
                                          </p:cBhvr>
                                          <p:tavLst>
                                            <p:tav tm="0">
                                              <p:val>
                                                <p:fltVal val="0"/>
                                              </p:val>
                                            </p:tav>
                                            <p:tav tm="100000">
                                              <p:val>
                                                <p:strVal val="#ppt_h"/>
                                              </p:val>
                                            </p:tav>
                                          </p:tavLst>
                                        </p:anim>
                                      </p:childTnLst>
                                    </p:cTn>
                                  </p:par>
                                  <p:par>
                                    <p:cTn id="80" presetID="6" presetClass="emph" presetSubtype="0" fill="hold" nodeType="withEffect" p14:presetBounceEnd="99000">
                                      <p:stCondLst>
                                        <p:cond delay="600"/>
                                      </p:stCondLst>
                                      <p:childTnLst>
                                        <p:animScale p14:bounceEnd="99000">
                                          <p:cBhvr>
                                            <p:cTn id="81" dur="1000" fill="hold"/>
                                            <p:tgtEl>
                                              <p:spTgt spid="157"/>
                                            </p:tgtEl>
                                          </p:cBhvr>
                                          <p:by x="110000" y="110000"/>
                                        </p:animScale>
                                      </p:childTnLst>
                                    </p:cTn>
                                  </p:par>
                                  <p:par>
                                    <p:cTn id="82" presetID="64" presetClass="path" presetSubtype="0" decel="100000" fill="hold" nodeType="withEffect">
                                      <p:stCondLst>
                                        <p:cond delay="600"/>
                                      </p:stCondLst>
                                      <p:childTnLst>
                                        <p:animMotion origin="layout" path="M -8.33333E-7 0.43657 L -8.33333E-7 4.81481E-6 " pathEditMode="relative" rAng="0" ptsTypes="AA">
                                          <p:cBhvr>
                                            <p:cTn id="83" dur="250" fill="hold"/>
                                            <p:tgtEl>
                                              <p:spTgt spid="157"/>
                                            </p:tgtEl>
                                            <p:attrNameLst>
                                              <p:attrName>ppt_x</p:attrName>
                                              <p:attrName>ppt_y</p:attrName>
                                            </p:attrNameLst>
                                          </p:cBhvr>
                                          <p:rCtr x="0" y="-21829"/>
                                        </p:animMotion>
                                      </p:childTnLst>
                                    </p:cTn>
                                  </p:par>
                                  <p:par>
                                    <p:cTn id="84" presetID="6" presetClass="emph" presetSubtype="0" accel="50000" decel="50000" fill="hold" nodeType="withEffect">
                                      <p:stCondLst>
                                        <p:cond delay="600"/>
                                      </p:stCondLst>
                                      <p:childTnLst>
                                        <p:animScale>
                                          <p:cBhvr>
                                            <p:cTn id="85" dur="250" fill="hold"/>
                                            <p:tgtEl>
                                              <p:spTgt spid="157"/>
                                            </p:tgtEl>
                                          </p:cBhvr>
                                          <p:by x="91000" y="91000"/>
                                        </p:animScale>
                                      </p:childTnLst>
                                    </p:cTn>
                                  </p:par>
                                  <p:par>
                                    <p:cTn id="86" presetID="1" presetClass="entr" presetSubtype="0" fill="hold" nodeType="withEffect">
                                      <p:stCondLst>
                                        <p:cond delay="750"/>
                                      </p:stCondLst>
                                      <p:childTnLst>
                                        <p:set>
                                          <p:cBhvr>
                                            <p:cTn id="87" dur="1" fill="hold">
                                              <p:stCondLst>
                                                <p:cond delay="0"/>
                                              </p:stCondLst>
                                            </p:cTn>
                                            <p:tgtEl>
                                              <p:spTgt spid="158"/>
                                            </p:tgtEl>
                                            <p:attrNameLst>
                                              <p:attrName>style.visibility</p:attrName>
                                            </p:attrNameLst>
                                          </p:cBhvr>
                                          <p:to>
                                            <p:strVal val="visible"/>
                                          </p:to>
                                        </p:set>
                                      </p:childTnLst>
                                    </p:cTn>
                                  </p:par>
                                  <p:par>
                                    <p:cTn id="88" presetID="63" presetClass="path" presetSubtype="0" accel="50000" fill="hold" nodeType="withEffect" p14:presetBounceEnd="50000">
                                      <p:stCondLst>
                                        <p:cond delay="750"/>
                                      </p:stCondLst>
                                      <p:childTnLst>
                                        <p:animMotion origin="layout" path="M -0.18008 0.02338 L 2.70833E-6 2.59259E-6 " pathEditMode="relative" rAng="0" ptsTypes="AA" p14:bounceEnd="50000">
                                          <p:cBhvr>
                                            <p:cTn id="89" dur="500" fill="hold"/>
                                            <p:tgtEl>
                                              <p:spTgt spid="158"/>
                                            </p:tgtEl>
                                            <p:attrNameLst>
                                              <p:attrName>ppt_x</p:attrName>
                                              <p:attrName>ppt_y</p:attrName>
                                            </p:attrNameLst>
                                          </p:cBhvr>
                                          <p:rCtr x="8997" y="-1181"/>
                                        </p:animMotion>
                                      </p:childTnLst>
                                    </p:cTn>
                                  </p:par>
                                  <p:par>
                                    <p:cTn id="90" presetID="1" presetClass="entr" presetSubtype="0" fill="hold" nodeType="withEffect">
                                      <p:stCondLst>
                                        <p:cond delay="1000"/>
                                      </p:stCondLst>
                                      <p:childTnLst>
                                        <p:set>
                                          <p:cBhvr>
                                            <p:cTn id="91" dur="1" fill="hold">
                                              <p:stCondLst>
                                                <p:cond delay="0"/>
                                              </p:stCondLst>
                                            </p:cTn>
                                            <p:tgtEl>
                                              <p:spTgt spid="159"/>
                                            </p:tgtEl>
                                            <p:attrNameLst>
                                              <p:attrName>style.visibility</p:attrName>
                                            </p:attrNameLst>
                                          </p:cBhvr>
                                          <p:to>
                                            <p:strVal val="visible"/>
                                          </p:to>
                                        </p:set>
                                      </p:childTnLst>
                                    </p:cTn>
                                  </p:par>
                                  <p:par>
                                    <p:cTn id="92" presetID="64" presetClass="path" presetSubtype="0" fill="hold" nodeType="withEffect" p14:presetBounceEnd="69000">
                                      <p:stCondLst>
                                        <p:cond delay="1000"/>
                                      </p:stCondLst>
                                      <p:childTnLst>
                                        <p:animMotion origin="layout" path="M 6.25E-7 0.26783 L 6.25E-7 2.22222E-6 " pathEditMode="relative" rAng="0" ptsTypes="AA" p14:bounceEnd="69000">
                                          <p:cBhvr>
                                            <p:cTn id="93" dur="750" fill="hold"/>
                                            <p:tgtEl>
                                              <p:spTgt spid="159"/>
                                            </p:tgtEl>
                                            <p:attrNameLst>
                                              <p:attrName>ppt_x</p:attrName>
                                              <p:attrName>ppt_y</p:attrName>
                                            </p:attrNameLst>
                                          </p:cBhvr>
                                          <p:rCtr x="0" y="-13681"/>
                                        </p:animMotion>
                                      </p:childTnLst>
                                    </p:cTn>
                                  </p:par>
                                  <p:par>
                                    <p:cTn id="94" presetID="1" presetClass="entr" presetSubtype="0" fill="hold" nodeType="withEffect">
                                      <p:stCondLst>
                                        <p:cond delay="1050"/>
                                      </p:stCondLst>
                                      <p:childTnLst>
                                        <p:set>
                                          <p:cBhvr>
                                            <p:cTn id="95" dur="1" fill="hold">
                                              <p:stCondLst>
                                                <p:cond delay="0"/>
                                              </p:stCondLst>
                                            </p:cTn>
                                            <p:tgtEl>
                                              <p:spTgt spid="160"/>
                                            </p:tgtEl>
                                            <p:attrNameLst>
                                              <p:attrName>style.visibility</p:attrName>
                                            </p:attrNameLst>
                                          </p:cBhvr>
                                          <p:to>
                                            <p:strVal val="visible"/>
                                          </p:to>
                                        </p:set>
                                      </p:childTnLst>
                                    </p:cTn>
                                  </p:par>
                                  <p:par>
                                    <p:cTn id="96" presetID="64" presetClass="path" presetSubtype="0" fill="hold" nodeType="withEffect" p14:presetBounceEnd="69000">
                                      <p:stCondLst>
                                        <p:cond delay="1050"/>
                                      </p:stCondLst>
                                      <p:childTnLst>
                                        <p:animMotion origin="layout" path="M 6.25E-7 0.26783 L 6.25E-7 2.22222E-6 " pathEditMode="relative" rAng="0" ptsTypes="AA" p14:bounceEnd="69000">
                                          <p:cBhvr>
                                            <p:cTn id="97" dur="750" fill="hold"/>
                                            <p:tgtEl>
                                              <p:spTgt spid="160"/>
                                            </p:tgtEl>
                                            <p:attrNameLst>
                                              <p:attrName>ppt_x</p:attrName>
                                              <p:attrName>ppt_y</p:attrName>
                                            </p:attrNameLst>
                                          </p:cBhvr>
                                          <p:rCtr x="0" y="-1368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55" grpId="1" animBg="1"/>
          <p:bldP spid="155" grpId="2" animBg="1"/>
          <p:bldP spid="9" grpId="0" animBg="1"/>
          <p:bldP spid="9" grpId="1" animBg="1"/>
          <p:bldP spid="9" grpId="2" animBg="1"/>
          <p:bldP spid="156" grpId="0" animBg="1"/>
          <p:bldP spid="156" grpId="1" animBg="1"/>
          <p:bldP spid="156"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50" fill="hold"/>
                                            <p:tgtEl>
                                              <p:spTgt spid="7"/>
                                            </p:tgtEl>
                                            <p:attrNameLst>
                                              <p:attrName>ppt_w</p:attrName>
                                            </p:attrNameLst>
                                          </p:cBhvr>
                                          <p:tavLst>
                                            <p:tav tm="0">
                                              <p:val>
                                                <p:fltVal val="0"/>
                                              </p:val>
                                            </p:tav>
                                            <p:tav tm="100000">
                                              <p:val>
                                                <p:strVal val="#ppt_w"/>
                                              </p:val>
                                            </p:tav>
                                          </p:tavLst>
                                        </p:anim>
                                        <p:anim calcmode="lin" valueType="num">
                                          <p:cBhvr>
                                            <p:cTn id="8" dur="250" fill="hold"/>
                                            <p:tgtEl>
                                              <p:spTgt spid="7"/>
                                            </p:tgtEl>
                                            <p:attrNameLst>
                                              <p:attrName>ppt_h</p:attrName>
                                            </p:attrNameLst>
                                          </p:cBhvr>
                                          <p:tavLst>
                                            <p:tav tm="0">
                                              <p:val>
                                                <p:fltVal val="0"/>
                                              </p:val>
                                            </p:tav>
                                            <p:tav tm="100000">
                                              <p:val>
                                                <p:strVal val="#ppt_h"/>
                                              </p:val>
                                            </p:tav>
                                          </p:tavLst>
                                        </p:anim>
                                      </p:childTnLst>
                                    </p:cTn>
                                  </p:par>
                                  <p:par>
                                    <p:cTn id="9" presetID="6" presetClass="emph" presetSubtype="0" fill="hold" nodeType="withEffect">
                                      <p:stCondLst>
                                        <p:cond delay="0"/>
                                      </p:stCondLst>
                                      <p:childTnLst>
                                        <p:animScale>
                                          <p:cBhvr>
                                            <p:cTn id="10" dur="1000" fill="hold"/>
                                            <p:tgtEl>
                                              <p:spTgt spid="7"/>
                                            </p:tgtEl>
                                          </p:cBhvr>
                                          <p:by x="110000" y="110000"/>
                                        </p:animScale>
                                      </p:childTnLst>
                                    </p:cTn>
                                  </p:par>
                                  <p:par>
                                    <p:cTn id="11" presetID="6" presetClass="emph" presetSubtype="0" fill="hold" nodeType="withEffect">
                                      <p:stCondLst>
                                        <p:cond delay="0"/>
                                      </p:stCondLst>
                                      <p:childTnLst>
                                        <p:animScale>
                                          <p:cBhvr>
                                            <p:cTn id="12" dur="250" fill="hold"/>
                                            <p:tgtEl>
                                              <p:spTgt spid="7"/>
                                            </p:tgtEl>
                                          </p:cBhvr>
                                          <p:by x="91000" y="91000"/>
                                        </p:animScale>
                                      </p:childTnLst>
                                    </p:cTn>
                                  </p:par>
                                  <p:par>
                                    <p:cTn id="13" presetID="12" presetClass="entr" presetSubtype="8"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250"/>
                                            <p:tgtEl>
                                              <p:spTgt spid="8"/>
                                            </p:tgtEl>
                                            <p:attrNameLst>
                                              <p:attrName>ppt_x</p:attrName>
                                            </p:attrNameLst>
                                          </p:cBhvr>
                                          <p:tavLst>
                                            <p:tav tm="0">
                                              <p:val>
                                                <p:strVal val="#ppt_x-#ppt_w*1.125000"/>
                                              </p:val>
                                            </p:tav>
                                            <p:tav tm="100000">
                                              <p:val>
                                                <p:strVal val="#ppt_x"/>
                                              </p:val>
                                            </p:tav>
                                          </p:tavLst>
                                        </p:anim>
                                        <p:animEffect transition="in" filter="wipe(right)">
                                          <p:cBhvr>
                                            <p:cTn id="16" dur="250"/>
                                            <p:tgtEl>
                                              <p:spTgt spid="8"/>
                                            </p:tgtEl>
                                          </p:cBhvr>
                                        </p:animEffect>
                                      </p:childTnLst>
                                    </p:cTn>
                                  </p:par>
                                  <p:par>
                                    <p:cTn id="17" presetID="63" presetClass="path" presetSubtype="0" decel="100000" fill="hold" nodeType="withEffect">
                                      <p:stCondLst>
                                        <p:cond delay="0"/>
                                      </p:stCondLst>
                                      <p:childTnLst>
                                        <p:animMotion origin="layout" path="M -0.11433 -3.7037E-7 L 1.66667E-6 -3.7037E-7 " pathEditMode="relative" rAng="0" ptsTypes="AA">
                                          <p:cBhvr>
                                            <p:cTn id="18" dur="500" fill="hold"/>
                                            <p:tgtEl>
                                              <p:spTgt spid="8"/>
                                            </p:tgtEl>
                                            <p:attrNameLst>
                                              <p:attrName>ppt_x</p:attrName>
                                              <p:attrName>ppt_y</p:attrName>
                                            </p:attrNameLst>
                                          </p:cBhvr>
                                          <p:rCtr x="5781" y="0"/>
                                        </p:animMotion>
                                      </p:childTnLst>
                                    </p:cTn>
                                  </p:par>
                                  <p:par>
                                    <p:cTn id="19" presetID="16" presetClass="entr" presetSubtype="42" fill="hold" nodeType="withEffect">
                                      <p:stCondLst>
                                        <p:cond delay="250"/>
                                      </p:stCondLst>
                                      <p:childTnLst>
                                        <p:set>
                                          <p:cBhvr>
                                            <p:cTn id="20" dur="1" fill="hold">
                                              <p:stCondLst>
                                                <p:cond delay="0"/>
                                              </p:stCondLst>
                                            </p:cTn>
                                            <p:tgtEl>
                                              <p:spTgt spid="18"/>
                                            </p:tgtEl>
                                            <p:attrNameLst>
                                              <p:attrName>style.visibility</p:attrName>
                                            </p:attrNameLst>
                                          </p:cBhvr>
                                          <p:to>
                                            <p:strVal val="visible"/>
                                          </p:to>
                                        </p:set>
                                        <p:animEffect transition="in" filter="barn(outHorizontal)">
                                          <p:cBhvr>
                                            <p:cTn id="21" dur="250"/>
                                            <p:tgtEl>
                                              <p:spTgt spid="18"/>
                                            </p:tgtEl>
                                          </p:cBhvr>
                                        </p:animEffect>
                                      </p:childTnLst>
                                    </p:cTn>
                                  </p:par>
                                  <p:par>
                                    <p:cTn id="22" presetID="16" presetClass="entr" presetSubtype="42" fill="hold" nodeType="withEffect">
                                      <p:stCondLst>
                                        <p:cond delay="250"/>
                                      </p:stCondLst>
                                      <p:childTnLst>
                                        <p:set>
                                          <p:cBhvr>
                                            <p:cTn id="23" dur="1" fill="hold">
                                              <p:stCondLst>
                                                <p:cond delay="0"/>
                                              </p:stCondLst>
                                            </p:cTn>
                                            <p:tgtEl>
                                              <p:spTgt spid="58"/>
                                            </p:tgtEl>
                                            <p:attrNameLst>
                                              <p:attrName>style.visibility</p:attrName>
                                            </p:attrNameLst>
                                          </p:cBhvr>
                                          <p:to>
                                            <p:strVal val="visible"/>
                                          </p:to>
                                        </p:set>
                                        <p:animEffect transition="in" filter="barn(outHorizontal)">
                                          <p:cBhvr>
                                            <p:cTn id="24" dur="250"/>
                                            <p:tgtEl>
                                              <p:spTgt spid="58"/>
                                            </p:tgtEl>
                                          </p:cBhvr>
                                        </p:animEffect>
                                      </p:childTnLst>
                                    </p:cTn>
                                  </p:par>
                                  <p:par>
                                    <p:cTn id="25" presetID="10" presetClass="entr" presetSubtype="0" fill="hold" grpId="0" nodeType="withEffect">
                                      <p:stCondLst>
                                        <p:cond delay="25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par>
                                    <p:cTn id="28" presetID="42" presetClass="path" presetSubtype="0" decel="100000" fill="hold" grpId="1" nodeType="withEffect">
                                      <p:stCondLst>
                                        <p:cond delay="250"/>
                                      </p:stCondLst>
                                      <p:childTnLst>
                                        <p:animMotion origin="layout" path="M -3.33333E-6 -4.44444E-6 L -3.33333E-6 0.01783 " pathEditMode="relative" rAng="0" ptsTypes="AA">
                                          <p:cBhvr>
                                            <p:cTn id="29" dur="500" spd="-100000" fill="hold"/>
                                            <p:tgtEl>
                                              <p:spTgt spid="14"/>
                                            </p:tgtEl>
                                            <p:attrNameLst>
                                              <p:attrName>ppt_x</p:attrName>
                                              <p:attrName>ppt_y</p:attrName>
                                            </p:attrNameLst>
                                          </p:cBhvr>
                                          <p:rCtr x="0" y="880"/>
                                        </p:animMotion>
                                      </p:childTnLst>
                                    </p:cTn>
                                  </p:par>
                                  <p:par>
                                    <p:cTn id="30" presetID="10" presetClass="entr" presetSubtype="0" fill="hold" grpId="0" nodeType="withEffect" nodePh="1">
                                      <p:stCondLst>
                                        <p:cond delay="250"/>
                                      </p:stCondLst>
                                      <p:endCondLst>
                                        <p:cond evt="begin" delay="0">
                                          <p:tn val="30"/>
                                        </p:cond>
                                      </p:end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par>
                                    <p:cTn id="33" presetID="42" presetClass="path" presetSubtype="0" decel="100000" fill="hold" grpId="1" nodeType="withEffect" nodePh="1">
                                      <p:stCondLst>
                                        <p:cond delay="250"/>
                                      </p:stCondLst>
                                      <p:endCondLst>
                                        <p:cond evt="begin" delay="0">
                                          <p:tn val="33"/>
                                        </p:cond>
                                      </p:endCondLst>
                                      <p:childTnLst>
                                        <p:animMotion origin="layout" path="M -3.33333E-6 -4.44444E-6 L -3.33333E-6 -0.01713 " pathEditMode="relative" rAng="0" ptsTypes="AA">
                                          <p:cBhvr>
                                            <p:cTn id="34" dur="500" spd="-100000" fill="hold"/>
                                            <p:tgtEl>
                                              <p:spTgt spid="15"/>
                                            </p:tgtEl>
                                            <p:attrNameLst>
                                              <p:attrName>ppt_x</p:attrName>
                                              <p:attrName>ppt_y</p:attrName>
                                            </p:attrNameLst>
                                          </p:cBhvr>
                                          <p:rCtr x="0" y="-856"/>
                                        </p:animMotion>
                                      </p:childTnLst>
                                    </p:cTn>
                                  </p:par>
                                  <p:par>
                                    <p:cTn id="35" presetID="10" presetClass="entr" presetSubtype="0" fill="hold" nodeType="withEffect">
                                      <p:stCondLst>
                                        <p:cond delay="25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42" presetClass="path" presetSubtype="0" decel="100000" fill="hold" nodeType="withEffect">
                                      <p:stCondLst>
                                        <p:cond delay="250"/>
                                      </p:stCondLst>
                                      <p:childTnLst>
                                        <p:animMotion origin="layout" path="M -3.33333E-6 -3.7037E-6 L -3.33333E-6 0.01783 " pathEditMode="relative" rAng="0" ptsTypes="AA">
                                          <p:cBhvr>
                                            <p:cTn id="39" dur="500" spd="-100000" fill="hold"/>
                                            <p:tgtEl>
                                              <p:spTgt spid="17"/>
                                            </p:tgtEl>
                                            <p:attrNameLst>
                                              <p:attrName>ppt_x</p:attrName>
                                              <p:attrName>ppt_y</p:attrName>
                                            </p:attrNameLst>
                                          </p:cBhvr>
                                          <p:rCtr x="0" y="880"/>
                                        </p:animMotion>
                                      </p:childTnLst>
                                    </p:cTn>
                                  </p:par>
                                  <p:par>
                                    <p:cTn id="40" presetID="10" presetClass="entr" presetSubtype="0" fill="hold" grpId="2" nodeType="withEffect">
                                      <p:stCondLst>
                                        <p:cond delay="250"/>
                                      </p:stCondLst>
                                      <p:childTnLst>
                                        <p:set>
                                          <p:cBhvr>
                                            <p:cTn id="41" dur="1" fill="hold">
                                              <p:stCondLst>
                                                <p:cond delay="0"/>
                                              </p:stCondLst>
                                            </p:cTn>
                                            <p:tgtEl>
                                              <p:spTgt spid="61"/>
                                            </p:tgtEl>
                                            <p:attrNameLst>
                                              <p:attrName>style.visibility</p:attrName>
                                            </p:attrNameLst>
                                          </p:cBhvr>
                                          <p:to>
                                            <p:strVal val="visible"/>
                                          </p:to>
                                        </p:set>
                                        <p:animEffect transition="in" filter="fade">
                                          <p:cBhvr>
                                            <p:cTn id="42" dur="500"/>
                                            <p:tgtEl>
                                              <p:spTgt spid="61"/>
                                            </p:tgtEl>
                                          </p:cBhvr>
                                        </p:animEffect>
                                      </p:childTnLst>
                                    </p:cTn>
                                  </p:par>
                                  <p:par>
                                    <p:cTn id="43" presetID="35" presetClass="path" presetSubtype="0" decel="100000" fill="hold" grpId="3" nodeType="withEffect">
                                      <p:stCondLst>
                                        <p:cond delay="250"/>
                                      </p:stCondLst>
                                      <p:childTnLst>
                                        <p:animMotion origin="layout" path="M -8.33333E-7 -1.85185E-6 L 0.00938 -1.85185E-6 " pathEditMode="relative" rAng="0" ptsTypes="AA">
                                          <p:cBhvr>
                                            <p:cTn id="44" dur="500" spd="-100000" fill="hold"/>
                                            <p:tgtEl>
                                              <p:spTgt spid="61"/>
                                            </p:tgtEl>
                                            <p:attrNameLst>
                                              <p:attrName>ppt_x</p:attrName>
                                              <p:attrName>ppt_y</p:attrName>
                                            </p:attrNameLst>
                                          </p:cBhvr>
                                          <p:rCtr x="469" y="0"/>
                                        </p:animMotion>
                                      </p:childTnLst>
                                    </p:cTn>
                                  </p:par>
                                  <p:par>
                                    <p:cTn id="45" presetID="10" presetClass="entr" presetSubtype="0" fill="hold" grpId="2" nodeType="withEffect">
                                      <p:stCondLst>
                                        <p:cond delay="250"/>
                                      </p:stCondLst>
                                      <p:childTnLst>
                                        <p:set>
                                          <p:cBhvr>
                                            <p:cTn id="46" dur="1" fill="hold">
                                              <p:stCondLst>
                                                <p:cond delay="0"/>
                                              </p:stCondLst>
                                            </p:cTn>
                                            <p:tgtEl>
                                              <p:spTgt spid="62"/>
                                            </p:tgtEl>
                                            <p:attrNameLst>
                                              <p:attrName>style.visibility</p:attrName>
                                            </p:attrNameLst>
                                          </p:cBhvr>
                                          <p:to>
                                            <p:strVal val="visible"/>
                                          </p:to>
                                        </p:set>
                                        <p:animEffect transition="in" filter="fade">
                                          <p:cBhvr>
                                            <p:cTn id="47" dur="500"/>
                                            <p:tgtEl>
                                              <p:spTgt spid="62"/>
                                            </p:tgtEl>
                                          </p:cBhvr>
                                        </p:animEffect>
                                      </p:childTnLst>
                                    </p:cTn>
                                  </p:par>
                                  <p:par>
                                    <p:cTn id="48" presetID="35" presetClass="path" presetSubtype="0" decel="100000" fill="hold" grpId="3" nodeType="withEffect">
                                      <p:stCondLst>
                                        <p:cond delay="250"/>
                                      </p:stCondLst>
                                      <p:childTnLst>
                                        <p:animMotion origin="layout" path="M -8.33333E-7 -1.85185E-6 L 0.00938 -1.85185E-6 " pathEditMode="relative" rAng="0" ptsTypes="AA">
                                          <p:cBhvr>
                                            <p:cTn id="49" dur="500" spd="-100000" fill="hold"/>
                                            <p:tgtEl>
                                              <p:spTgt spid="62"/>
                                            </p:tgtEl>
                                            <p:attrNameLst>
                                              <p:attrName>ppt_x</p:attrName>
                                              <p:attrName>ppt_y</p:attrName>
                                            </p:attrNameLst>
                                          </p:cBhvr>
                                          <p:rCtr x="469" y="0"/>
                                        </p:animMotion>
                                      </p:childTnLst>
                                    </p:cTn>
                                  </p:par>
                                  <p:par>
                                    <p:cTn id="50" presetID="1" presetClass="entr" presetSubtype="0" fill="hold" grpId="0" nodeType="withEffect" nodePh="1">
                                      <p:stCondLst>
                                        <p:cond delay="600"/>
                                      </p:stCondLst>
                                      <p:endCondLst>
                                        <p:cond evt="begin" delay="0">
                                          <p:tn val="50"/>
                                        </p:cond>
                                      </p:endCondLst>
                                      <p:childTnLst>
                                        <p:set>
                                          <p:cBhvr>
                                            <p:cTn id="51" dur="1" fill="hold">
                                              <p:stCondLst>
                                                <p:cond delay="0"/>
                                              </p:stCondLst>
                                            </p:cTn>
                                            <p:tgtEl>
                                              <p:spTgt spid="2"/>
                                            </p:tgtEl>
                                            <p:attrNameLst>
                                              <p:attrName>style.visibility</p:attrName>
                                            </p:attrNameLst>
                                          </p:cBhvr>
                                          <p:to>
                                            <p:strVal val="visible"/>
                                          </p:to>
                                        </p:set>
                                      </p:childTnLst>
                                    </p:cTn>
                                  </p:par>
                                  <p:par>
                                    <p:cTn id="52" presetID="23" presetClass="entr" presetSubtype="16" fill="hold" grpId="0" nodeType="withEffect">
                                      <p:stCondLst>
                                        <p:cond delay="700"/>
                                      </p:stCondLst>
                                      <p:childTnLst>
                                        <p:set>
                                          <p:cBhvr>
                                            <p:cTn id="53" dur="1" fill="hold">
                                              <p:stCondLst>
                                                <p:cond delay="0"/>
                                              </p:stCondLst>
                                            </p:cTn>
                                            <p:tgtEl>
                                              <p:spTgt spid="156"/>
                                            </p:tgtEl>
                                            <p:attrNameLst>
                                              <p:attrName>style.visibility</p:attrName>
                                            </p:attrNameLst>
                                          </p:cBhvr>
                                          <p:to>
                                            <p:strVal val="visible"/>
                                          </p:to>
                                        </p:set>
                                        <p:anim calcmode="lin" valueType="num">
                                          <p:cBhvr>
                                            <p:cTn id="54" dur="250" fill="hold"/>
                                            <p:tgtEl>
                                              <p:spTgt spid="156"/>
                                            </p:tgtEl>
                                            <p:attrNameLst>
                                              <p:attrName>ppt_w</p:attrName>
                                            </p:attrNameLst>
                                          </p:cBhvr>
                                          <p:tavLst>
                                            <p:tav tm="0">
                                              <p:val>
                                                <p:fltVal val="0"/>
                                              </p:val>
                                            </p:tav>
                                            <p:tav tm="100000">
                                              <p:val>
                                                <p:strVal val="#ppt_w"/>
                                              </p:val>
                                            </p:tav>
                                          </p:tavLst>
                                        </p:anim>
                                        <p:anim calcmode="lin" valueType="num">
                                          <p:cBhvr>
                                            <p:cTn id="55" dur="250" fill="hold"/>
                                            <p:tgtEl>
                                              <p:spTgt spid="156"/>
                                            </p:tgtEl>
                                            <p:attrNameLst>
                                              <p:attrName>ppt_h</p:attrName>
                                            </p:attrNameLst>
                                          </p:cBhvr>
                                          <p:tavLst>
                                            <p:tav tm="0">
                                              <p:val>
                                                <p:fltVal val="0"/>
                                              </p:val>
                                            </p:tav>
                                            <p:tav tm="100000">
                                              <p:val>
                                                <p:strVal val="#ppt_h"/>
                                              </p:val>
                                            </p:tav>
                                          </p:tavLst>
                                        </p:anim>
                                      </p:childTnLst>
                                    </p:cTn>
                                  </p:par>
                                  <p:par>
                                    <p:cTn id="56" presetID="6" presetClass="emph" presetSubtype="0" fill="hold" grpId="1" nodeType="withEffect">
                                      <p:stCondLst>
                                        <p:cond delay="700"/>
                                      </p:stCondLst>
                                      <p:childTnLst>
                                        <p:animScale>
                                          <p:cBhvr>
                                            <p:cTn id="57" dur="1000" fill="hold"/>
                                            <p:tgtEl>
                                              <p:spTgt spid="156"/>
                                            </p:tgtEl>
                                          </p:cBhvr>
                                          <p:by x="110000" y="110000"/>
                                        </p:animScale>
                                      </p:childTnLst>
                                    </p:cTn>
                                  </p:par>
                                  <p:par>
                                    <p:cTn id="58" presetID="6" presetClass="emph" presetSubtype="0" fill="hold" grpId="2" nodeType="withEffect">
                                      <p:stCondLst>
                                        <p:cond delay="700"/>
                                      </p:stCondLst>
                                      <p:childTnLst>
                                        <p:animScale>
                                          <p:cBhvr>
                                            <p:cTn id="59" dur="250" fill="hold"/>
                                            <p:tgtEl>
                                              <p:spTgt spid="156"/>
                                            </p:tgtEl>
                                          </p:cBhvr>
                                          <p:by x="91000" y="91000"/>
                                        </p:animScale>
                                      </p:childTnLst>
                                    </p:cTn>
                                  </p:par>
                                  <p:par>
                                    <p:cTn id="60" presetID="23" presetClass="entr" presetSubtype="16" fill="hold" grpId="0" nodeType="withEffect">
                                      <p:stCondLst>
                                        <p:cond delay="800"/>
                                      </p:stCondLst>
                                      <p:childTnLst>
                                        <p:set>
                                          <p:cBhvr>
                                            <p:cTn id="61" dur="1" fill="hold">
                                              <p:stCondLst>
                                                <p:cond delay="0"/>
                                              </p:stCondLst>
                                            </p:cTn>
                                            <p:tgtEl>
                                              <p:spTgt spid="9"/>
                                            </p:tgtEl>
                                            <p:attrNameLst>
                                              <p:attrName>style.visibility</p:attrName>
                                            </p:attrNameLst>
                                          </p:cBhvr>
                                          <p:to>
                                            <p:strVal val="visible"/>
                                          </p:to>
                                        </p:set>
                                        <p:anim calcmode="lin" valueType="num">
                                          <p:cBhvr>
                                            <p:cTn id="62" dur="250" fill="hold"/>
                                            <p:tgtEl>
                                              <p:spTgt spid="9"/>
                                            </p:tgtEl>
                                            <p:attrNameLst>
                                              <p:attrName>ppt_w</p:attrName>
                                            </p:attrNameLst>
                                          </p:cBhvr>
                                          <p:tavLst>
                                            <p:tav tm="0">
                                              <p:val>
                                                <p:fltVal val="0"/>
                                              </p:val>
                                            </p:tav>
                                            <p:tav tm="100000">
                                              <p:val>
                                                <p:strVal val="#ppt_w"/>
                                              </p:val>
                                            </p:tav>
                                          </p:tavLst>
                                        </p:anim>
                                        <p:anim calcmode="lin" valueType="num">
                                          <p:cBhvr>
                                            <p:cTn id="63" dur="250" fill="hold"/>
                                            <p:tgtEl>
                                              <p:spTgt spid="9"/>
                                            </p:tgtEl>
                                            <p:attrNameLst>
                                              <p:attrName>ppt_h</p:attrName>
                                            </p:attrNameLst>
                                          </p:cBhvr>
                                          <p:tavLst>
                                            <p:tav tm="0">
                                              <p:val>
                                                <p:fltVal val="0"/>
                                              </p:val>
                                            </p:tav>
                                            <p:tav tm="100000">
                                              <p:val>
                                                <p:strVal val="#ppt_h"/>
                                              </p:val>
                                            </p:tav>
                                          </p:tavLst>
                                        </p:anim>
                                      </p:childTnLst>
                                    </p:cTn>
                                  </p:par>
                                  <p:par>
                                    <p:cTn id="64" presetID="6" presetClass="emph" presetSubtype="0" fill="hold" grpId="1" nodeType="withEffect">
                                      <p:stCondLst>
                                        <p:cond delay="800"/>
                                      </p:stCondLst>
                                      <p:childTnLst>
                                        <p:animScale>
                                          <p:cBhvr>
                                            <p:cTn id="65" dur="1000" fill="hold"/>
                                            <p:tgtEl>
                                              <p:spTgt spid="9"/>
                                            </p:tgtEl>
                                          </p:cBhvr>
                                          <p:by x="110000" y="110000"/>
                                        </p:animScale>
                                      </p:childTnLst>
                                    </p:cTn>
                                  </p:par>
                                  <p:par>
                                    <p:cTn id="66" presetID="6" presetClass="emph" presetSubtype="0" fill="hold" grpId="2" nodeType="withEffect">
                                      <p:stCondLst>
                                        <p:cond delay="800"/>
                                      </p:stCondLst>
                                      <p:childTnLst>
                                        <p:animScale>
                                          <p:cBhvr>
                                            <p:cTn id="67" dur="250" fill="hold"/>
                                            <p:tgtEl>
                                              <p:spTgt spid="9"/>
                                            </p:tgtEl>
                                          </p:cBhvr>
                                          <p:by x="91000" y="91000"/>
                                        </p:animScale>
                                      </p:childTnLst>
                                    </p:cTn>
                                  </p:par>
                                  <p:par>
                                    <p:cTn id="68" presetID="23" presetClass="entr" presetSubtype="16" fill="hold" grpId="0" nodeType="withEffect">
                                      <p:stCondLst>
                                        <p:cond delay="1000"/>
                                      </p:stCondLst>
                                      <p:childTnLst>
                                        <p:set>
                                          <p:cBhvr>
                                            <p:cTn id="69" dur="1" fill="hold">
                                              <p:stCondLst>
                                                <p:cond delay="0"/>
                                              </p:stCondLst>
                                            </p:cTn>
                                            <p:tgtEl>
                                              <p:spTgt spid="155"/>
                                            </p:tgtEl>
                                            <p:attrNameLst>
                                              <p:attrName>style.visibility</p:attrName>
                                            </p:attrNameLst>
                                          </p:cBhvr>
                                          <p:to>
                                            <p:strVal val="visible"/>
                                          </p:to>
                                        </p:set>
                                        <p:anim calcmode="lin" valueType="num">
                                          <p:cBhvr>
                                            <p:cTn id="70" dur="250" fill="hold"/>
                                            <p:tgtEl>
                                              <p:spTgt spid="155"/>
                                            </p:tgtEl>
                                            <p:attrNameLst>
                                              <p:attrName>ppt_w</p:attrName>
                                            </p:attrNameLst>
                                          </p:cBhvr>
                                          <p:tavLst>
                                            <p:tav tm="0">
                                              <p:val>
                                                <p:fltVal val="0"/>
                                              </p:val>
                                            </p:tav>
                                            <p:tav tm="100000">
                                              <p:val>
                                                <p:strVal val="#ppt_w"/>
                                              </p:val>
                                            </p:tav>
                                          </p:tavLst>
                                        </p:anim>
                                        <p:anim calcmode="lin" valueType="num">
                                          <p:cBhvr>
                                            <p:cTn id="71" dur="250" fill="hold"/>
                                            <p:tgtEl>
                                              <p:spTgt spid="155"/>
                                            </p:tgtEl>
                                            <p:attrNameLst>
                                              <p:attrName>ppt_h</p:attrName>
                                            </p:attrNameLst>
                                          </p:cBhvr>
                                          <p:tavLst>
                                            <p:tav tm="0">
                                              <p:val>
                                                <p:fltVal val="0"/>
                                              </p:val>
                                            </p:tav>
                                            <p:tav tm="100000">
                                              <p:val>
                                                <p:strVal val="#ppt_h"/>
                                              </p:val>
                                            </p:tav>
                                          </p:tavLst>
                                        </p:anim>
                                      </p:childTnLst>
                                    </p:cTn>
                                  </p:par>
                                  <p:par>
                                    <p:cTn id="72" presetID="6" presetClass="emph" presetSubtype="0" fill="hold" grpId="1" nodeType="withEffect">
                                      <p:stCondLst>
                                        <p:cond delay="1000"/>
                                      </p:stCondLst>
                                      <p:childTnLst>
                                        <p:animScale>
                                          <p:cBhvr>
                                            <p:cTn id="73" dur="1000" fill="hold"/>
                                            <p:tgtEl>
                                              <p:spTgt spid="155"/>
                                            </p:tgtEl>
                                          </p:cBhvr>
                                          <p:by x="110000" y="110000"/>
                                        </p:animScale>
                                      </p:childTnLst>
                                    </p:cTn>
                                  </p:par>
                                  <p:par>
                                    <p:cTn id="74" presetID="6" presetClass="emph" presetSubtype="0" fill="hold" grpId="2" nodeType="withEffect">
                                      <p:stCondLst>
                                        <p:cond delay="1000"/>
                                      </p:stCondLst>
                                      <p:childTnLst>
                                        <p:animScale>
                                          <p:cBhvr>
                                            <p:cTn id="75" dur="250" fill="hold"/>
                                            <p:tgtEl>
                                              <p:spTgt spid="155"/>
                                            </p:tgtEl>
                                          </p:cBhvr>
                                          <p:by x="91000" y="91000"/>
                                        </p:animScale>
                                      </p:childTnLst>
                                    </p:cTn>
                                  </p:par>
                                  <p:par>
                                    <p:cTn id="76" presetID="23" presetClass="entr" presetSubtype="16" fill="hold" nodeType="withEffect">
                                      <p:stCondLst>
                                        <p:cond delay="600"/>
                                      </p:stCondLst>
                                      <p:childTnLst>
                                        <p:set>
                                          <p:cBhvr>
                                            <p:cTn id="77" dur="1" fill="hold">
                                              <p:stCondLst>
                                                <p:cond delay="0"/>
                                              </p:stCondLst>
                                            </p:cTn>
                                            <p:tgtEl>
                                              <p:spTgt spid="157"/>
                                            </p:tgtEl>
                                            <p:attrNameLst>
                                              <p:attrName>style.visibility</p:attrName>
                                            </p:attrNameLst>
                                          </p:cBhvr>
                                          <p:to>
                                            <p:strVal val="visible"/>
                                          </p:to>
                                        </p:set>
                                        <p:anim calcmode="lin" valueType="num">
                                          <p:cBhvr>
                                            <p:cTn id="78" dur="200" fill="hold"/>
                                            <p:tgtEl>
                                              <p:spTgt spid="157"/>
                                            </p:tgtEl>
                                            <p:attrNameLst>
                                              <p:attrName>ppt_w</p:attrName>
                                            </p:attrNameLst>
                                          </p:cBhvr>
                                          <p:tavLst>
                                            <p:tav tm="0">
                                              <p:val>
                                                <p:fltVal val="0"/>
                                              </p:val>
                                            </p:tav>
                                            <p:tav tm="100000">
                                              <p:val>
                                                <p:strVal val="#ppt_w"/>
                                              </p:val>
                                            </p:tav>
                                          </p:tavLst>
                                        </p:anim>
                                        <p:anim calcmode="lin" valueType="num">
                                          <p:cBhvr>
                                            <p:cTn id="79" dur="200" fill="hold"/>
                                            <p:tgtEl>
                                              <p:spTgt spid="157"/>
                                            </p:tgtEl>
                                            <p:attrNameLst>
                                              <p:attrName>ppt_h</p:attrName>
                                            </p:attrNameLst>
                                          </p:cBhvr>
                                          <p:tavLst>
                                            <p:tav tm="0">
                                              <p:val>
                                                <p:fltVal val="0"/>
                                              </p:val>
                                            </p:tav>
                                            <p:tav tm="100000">
                                              <p:val>
                                                <p:strVal val="#ppt_h"/>
                                              </p:val>
                                            </p:tav>
                                          </p:tavLst>
                                        </p:anim>
                                      </p:childTnLst>
                                    </p:cTn>
                                  </p:par>
                                  <p:par>
                                    <p:cTn id="80" presetID="6" presetClass="emph" presetSubtype="0" fill="hold" nodeType="withEffect">
                                      <p:stCondLst>
                                        <p:cond delay="600"/>
                                      </p:stCondLst>
                                      <p:childTnLst>
                                        <p:animScale>
                                          <p:cBhvr>
                                            <p:cTn id="81" dur="1000" fill="hold"/>
                                            <p:tgtEl>
                                              <p:spTgt spid="157"/>
                                            </p:tgtEl>
                                          </p:cBhvr>
                                          <p:by x="110000" y="110000"/>
                                        </p:animScale>
                                      </p:childTnLst>
                                    </p:cTn>
                                  </p:par>
                                  <p:par>
                                    <p:cTn id="82" presetID="64" presetClass="path" presetSubtype="0" decel="100000" fill="hold" nodeType="withEffect">
                                      <p:stCondLst>
                                        <p:cond delay="600"/>
                                      </p:stCondLst>
                                      <p:childTnLst>
                                        <p:animMotion origin="layout" path="M -8.33333E-7 0.43657 L -8.33333E-7 4.81481E-6 " pathEditMode="relative" rAng="0" ptsTypes="AA">
                                          <p:cBhvr>
                                            <p:cTn id="83" dur="250" fill="hold"/>
                                            <p:tgtEl>
                                              <p:spTgt spid="157"/>
                                            </p:tgtEl>
                                            <p:attrNameLst>
                                              <p:attrName>ppt_x</p:attrName>
                                              <p:attrName>ppt_y</p:attrName>
                                            </p:attrNameLst>
                                          </p:cBhvr>
                                          <p:rCtr x="0" y="-21829"/>
                                        </p:animMotion>
                                      </p:childTnLst>
                                    </p:cTn>
                                  </p:par>
                                  <p:par>
                                    <p:cTn id="84" presetID="6" presetClass="emph" presetSubtype="0" accel="50000" decel="50000" fill="hold" nodeType="withEffect">
                                      <p:stCondLst>
                                        <p:cond delay="600"/>
                                      </p:stCondLst>
                                      <p:childTnLst>
                                        <p:animScale>
                                          <p:cBhvr>
                                            <p:cTn id="85" dur="250" fill="hold"/>
                                            <p:tgtEl>
                                              <p:spTgt spid="157"/>
                                            </p:tgtEl>
                                          </p:cBhvr>
                                          <p:by x="91000" y="91000"/>
                                        </p:animScale>
                                      </p:childTnLst>
                                    </p:cTn>
                                  </p:par>
                                  <p:par>
                                    <p:cTn id="86" presetID="1" presetClass="entr" presetSubtype="0" fill="hold" nodeType="withEffect">
                                      <p:stCondLst>
                                        <p:cond delay="750"/>
                                      </p:stCondLst>
                                      <p:childTnLst>
                                        <p:set>
                                          <p:cBhvr>
                                            <p:cTn id="87" dur="1" fill="hold">
                                              <p:stCondLst>
                                                <p:cond delay="0"/>
                                              </p:stCondLst>
                                            </p:cTn>
                                            <p:tgtEl>
                                              <p:spTgt spid="158"/>
                                            </p:tgtEl>
                                            <p:attrNameLst>
                                              <p:attrName>style.visibility</p:attrName>
                                            </p:attrNameLst>
                                          </p:cBhvr>
                                          <p:to>
                                            <p:strVal val="visible"/>
                                          </p:to>
                                        </p:set>
                                      </p:childTnLst>
                                    </p:cTn>
                                  </p:par>
                                  <p:par>
                                    <p:cTn id="88" presetID="63" presetClass="path" presetSubtype="0" accel="50000" fill="hold" nodeType="withEffect">
                                      <p:stCondLst>
                                        <p:cond delay="750"/>
                                      </p:stCondLst>
                                      <p:childTnLst>
                                        <p:animMotion origin="layout" path="M -0.18008 0.02338 L 2.70833E-6 2.59259E-6 " pathEditMode="relative" rAng="0" ptsTypes="AA">
                                          <p:cBhvr>
                                            <p:cTn id="89" dur="500" fill="hold"/>
                                            <p:tgtEl>
                                              <p:spTgt spid="158"/>
                                            </p:tgtEl>
                                            <p:attrNameLst>
                                              <p:attrName>ppt_x</p:attrName>
                                              <p:attrName>ppt_y</p:attrName>
                                            </p:attrNameLst>
                                          </p:cBhvr>
                                          <p:rCtr x="8997" y="-1181"/>
                                        </p:animMotion>
                                      </p:childTnLst>
                                    </p:cTn>
                                  </p:par>
                                  <p:par>
                                    <p:cTn id="90" presetID="1" presetClass="entr" presetSubtype="0" fill="hold" nodeType="withEffect">
                                      <p:stCondLst>
                                        <p:cond delay="1000"/>
                                      </p:stCondLst>
                                      <p:childTnLst>
                                        <p:set>
                                          <p:cBhvr>
                                            <p:cTn id="91" dur="1" fill="hold">
                                              <p:stCondLst>
                                                <p:cond delay="0"/>
                                              </p:stCondLst>
                                            </p:cTn>
                                            <p:tgtEl>
                                              <p:spTgt spid="159"/>
                                            </p:tgtEl>
                                            <p:attrNameLst>
                                              <p:attrName>style.visibility</p:attrName>
                                            </p:attrNameLst>
                                          </p:cBhvr>
                                          <p:to>
                                            <p:strVal val="visible"/>
                                          </p:to>
                                        </p:set>
                                      </p:childTnLst>
                                    </p:cTn>
                                  </p:par>
                                  <p:par>
                                    <p:cTn id="92" presetID="64" presetClass="path" presetSubtype="0" fill="hold" nodeType="withEffect">
                                      <p:stCondLst>
                                        <p:cond delay="1000"/>
                                      </p:stCondLst>
                                      <p:childTnLst>
                                        <p:animMotion origin="layout" path="M 6.25E-7 0.26783 L 6.25E-7 2.22222E-6 " pathEditMode="relative" rAng="0" ptsTypes="AA">
                                          <p:cBhvr>
                                            <p:cTn id="93" dur="750" fill="hold"/>
                                            <p:tgtEl>
                                              <p:spTgt spid="159"/>
                                            </p:tgtEl>
                                            <p:attrNameLst>
                                              <p:attrName>ppt_x</p:attrName>
                                              <p:attrName>ppt_y</p:attrName>
                                            </p:attrNameLst>
                                          </p:cBhvr>
                                          <p:rCtr x="0" y="-13681"/>
                                        </p:animMotion>
                                      </p:childTnLst>
                                    </p:cTn>
                                  </p:par>
                                  <p:par>
                                    <p:cTn id="94" presetID="1" presetClass="entr" presetSubtype="0" fill="hold" nodeType="withEffect">
                                      <p:stCondLst>
                                        <p:cond delay="1050"/>
                                      </p:stCondLst>
                                      <p:childTnLst>
                                        <p:set>
                                          <p:cBhvr>
                                            <p:cTn id="95" dur="1" fill="hold">
                                              <p:stCondLst>
                                                <p:cond delay="0"/>
                                              </p:stCondLst>
                                            </p:cTn>
                                            <p:tgtEl>
                                              <p:spTgt spid="160"/>
                                            </p:tgtEl>
                                            <p:attrNameLst>
                                              <p:attrName>style.visibility</p:attrName>
                                            </p:attrNameLst>
                                          </p:cBhvr>
                                          <p:to>
                                            <p:strVal val="visible"/>
                                          </p:to>
                                        </p:set>
                                      </p:childTnLst>
                                    </p:cTn>
                                  </p:par>
                                  <p:par>
                                    <p:cTn id="96" presetID="64" presetClass="path" presetSubtype="0" fill="hold" nodeType="withEffect">
                                      <p:stCondLst>
                                        <p:cond delay="1050"/>
                                      </p:stCondLst>
                                      <p:childTnLst>
                                        <p:animMotion origin="layout" path="M 6.25E-7 0.26783 L 6.25E-7 2.22222E-6 " pathEditMode="relative" rAng="0" ptsTypes="AA">
                                          <p:cBhvr>
                                            <p:cTn id="97" dur="750" fill="hold"/>
                                            <p:tgtEl>
                                              <p:spTgt spid="160"/>
                                            </p:tgtEl>
                                            <p:attrNameLst>
                                              <p:attrName>ppt_x</p:attrName>
                                              <p:attrName>ppt_y</p:attrName>
                                            </p:attrNameLst>
                                          </p:cBhvr>
                                          <p:rCtr x="0" y="-1368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55" grpId="1" animBg="1"/>
          <p:bldP spid="155" grpId="2" animBg="1"/>
          <p:bldP spid="9" grpId="0" animBg="1"/>
          <p:bldP spid="9" grpId="1" animBg="1"/>
          <p:bldP spid="9" grpId="2" animBg="1"/>
          <p:bldP spid="156" grpId="0" animBg="1"/>
          <p:bldP spid="156" grpId="1" animBg="1"/>
          <p:bldP spid="156" grpId="2" animBg="1"/>
          <p:bldP spid="14" grpId="0"/>
          <p:bldP spid="14" grpId="1"/>
          <p:bldP spid="15" grpId="0">
            <p:tmplLst>
              <p:tmpl>
                <p:tnLst>
                  <p:par>
                    <p:cTn presetID="10" presetClass="entr" presetSubtype="0" fill="hold" nodeType="withEffect" nodePh="1">
                      <p:stCondLst>
                        <p:cond delay="250"/>
                      </p:stCondLst>
                      <p:endCondLst>
                        <p:cond delay="0"/>
                      </p:end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5" grpId="1">
            <p:tmplLst>
              <p:tmpl>
                <p:tnLst>
                  <p:par>
                    <p:cTn presetID="42" presetClass="path" presetSubtype="0" decel="100000" fill="hold" nodeType="withEffect" nodePh="1">
                      <p:stCondLst>
                        <p:cond delay="250"/>
                      </p:stCondLst>
                      <p:endCondLst>
                        <p:cond delay="0"/>
                      </p:endCondLst>
                      <p:childTnLst>
                        <p:animMotion origin="layout" path="M -3.33333E-6 -4.44444E-6 L -3.33333E-6 -0.01713 " pathEditMode="relative" rAng="0" ptsTypes="AA">
                          <p:cBhvr>
                            <p:cTn dur="500" spd="-100000" fill="hold"/>
                            <p:tgtEl>
                              <p:spTgt spid="15"/>
                            </p:tgtEl>
                            <p:attrNameLst>
                              <p:attrName>ppt_x</p:attrName>
                              <p:attrName>ppt_y</p:attrName>
                            </p:attrNameLst>
                          </p:cBhvr>
                          <p:rCtr x="0" y="-856"/>
                        </p:animMotion>
                      </p:childTnLst>
                    </p:cTn>
                  </p:par>
                </p:tnLst>
              </p:tmpl>
            </p:tmplLst>
          </p:bldP>
          <p:bldP spid="61" grpId="0"/>
          <p:bldP spid="61" grpId="1"/>
          <p:bldP spid="61" grpId="2"/>
          <p:bldP spid="61" grpId="3"/>
          <p:bldP spid="62" grpId="0"/>
          <p:bldP spid="62" grpId="1"/>
          <p:bldP spid="62" grpId="2"/>
          <p:bldP spid="62" grpId="3"/>
          <p:bldP spid="2" grpId="0"/>
        </p:bldLst>
      </p:timing>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1EA90C-2900-4F56-A54E-D137FF22748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3" name="Footer Placeholder 2">
            <a:extLst>
              <a:ext uri="{FF2B5EF4-FFF2-40B4-BE49-F238E27FC236}">
                <a16:creationId xmlns:a16="http://schemas.microsoft.com/office/drawing/2014/main" id="{BC285AB7-3FD5-4BD6-8C50-AB70623E8A9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4F098AE-2771-453E-B396-6C1DD0907E3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041387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Section Header Masterclass">
    <p:bg>
      <p:bgPr>
        <a:solidFill>
          <a:srgbClr val="51154B"/>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53075FE-379E-4CA5-9A67-41D6A67F56BE}"/>
              </a:ext>
            </a:extLst>
          </p:cNvPr>
          <p:cNvGrpSpPr/>
          <p:nvPr userDrawn="1"/>
        </p:nvGrpSpPr>
        <p:grpSpPr>
          <a:xfrm>
            <a:off x="1053957" y="639916"/>
            <a:ext cx="1187593" cy="199839"/>
            <a:chOff x="1053957" y="639916"/>
            <a:chExt cx="1187593" cy="199839"/>
          </a:xfrm>
        </p:grpSpPr>
        <p:sp>
          <p:nvSpPr>
            <p:cNvPr id="21" name="Freeform 6">
              <a:extLst>
                <a:ext uri="{FF2B5EF4-FFF2-40B4-BE49-F238E27FC236}">
                  <a16:creationId xmlns:a16="http://schemas.microsoft.com/office/drawing/2014/main" id="{C9E7198D-794F-4776-B172-B716FF5F204E}"/>
                </a:ext>
              </a:extLst>
            </p:cNvPr>
            <p:cNvSpPr>
              <a:spLocks noEditPoints="1"/>
            </p:cNvSpPr>
            <p:nvPr userDrawn="1"/>
          </p:nvSpPr>
          <p:spPr bwMode="auto">
            <a:xfrm>
              <a:off x="1053957" y="643038"/>
              <a:ext cx="513132" cy="196717"/>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90 h 138"/>
                <a:gd name="T16" fmla="*/ 35 w 361"/>
                <a:gd name="T17" fmla="*/ 56 h 138"/>
                <a:gd name="T18" fmla="*/ 13 w 361"/>
                <a:gd name="T19" fmla="*/ 90 h 138"/>
                <a:gd name="T20" fmla="*/ 95 w 361"/>
                <a:gd name="T21" fmla="*/ 73 h 138"/>
                <a:gd name="T22" fmla="*/ 82 w 361"/>
                <a:gd name="T23" fmla="*/ 101 h 138"/>
                <a:gd name="T24" fmla="*/ 95 w 361"/>
                <a:gd name="T25" fmla="*/ 36 h 138"/>
                <a:gd name="T26" fmla="*/ 117 w 361"/>
                <a:gd name="T27" fmla="*/ 35 h 138"/>
                <a:gd name="T28" fmla="*/ 123 w 361"/>
                <a:gd name="T29" fmla="*/ 47 h 138"/>
                <a:gd name="T30" fmla="*/ 139 w 361"/>
                <a:gd name="T31" fmla="*/ 1 h 138"/>
                <a:gd name="T32" fmla="*/ 139 w 361"/>
                <a:gd name="T33" fmla="*/ 21 h 138"/>
                <a:gd name="T34" fmla="*/ 139 w 361"/>
                <a:gd name="T35" fmla="*/ 1 h 138"/>
                <a:gd name="T36" fmla="*/ 146 w 361"/>
                <a:gd name="T37" fmla="*/ 101 h 138"/>
                <a:gd name="T38" fmla="*/ 133 w 361"/>
                <a:gd name="T39" fmla="*/ 36 h 138"/>
                <a:gd name="T40" fmla="*/ 194 w 361"/>
                <a:gd name="T41" fmla="*/ 138 h 138"/>
                <a:gd name="T42" fmla="*/ 173 w 361"/>
                <a:gd name="T43" fmla="*/ 110 h 138"/>
                <a:gd name="T44" fmla="*/ 216 w 361"/>
                <a:gd name="T45" fmla="*/ 106 h 138"/>
                <a:gd name="T46" fmla="*/ 193 w 361"/>
                <a:gd name="T47" fmla="*/ 103 h 138"/>
                <a:gd name="T48" fmla="*/ 193 w 361"/>
                <a:gd name="T49" fmla="*/ 34 h 138"/>
                <a:gd name="T50" fmla="*/ 216 w 361"/>
                <a:gd name="T51" fmla="*/ 36 h 138"/>
                <a:gd name="T52" fmla="*/ 229 w 361"/>
                <a:gd name="T53" fmla="*/ 106 h 138"/>
                <a:gd name="T54" fmla="*/ 172 w 361"/>
                <a:gd name="T55" fmla="*/ 69 h 138"/>
                <a:gd name="T56" fmla="*/ 216 w 361"/>
                <a:gd name="T57" fmla="*/ 69 h 138"/>
                <a:gd name="T58" fmla="*/ 172 w 361"/>
                <a:gd name="T59" fmla="*/ 69 h 138"/>
                <a:gd name="T60" fmla="*/ 260 w 361"/>
                <a:gd name="T61" fmla="*/ 47 h 138"/>
                <a:gd name="T62" fmla="*/ 303 w 361"/>
                <a:gd name="T63" fmla="*/ 43 h 138"/>
                <a:gd name="T64" fmla="*/ 308 w 361"/>
                <a:gd name="T65" fmla="*/ 101 h 138"/>
                <a:gd name="T66" fmla="*/ 295 w 361"/>
                <a:gd name="T67" fmla="*/ 67 h 138"/>
                <a:gd name="T68" fmla="*/ 260 w 361"/>
                <a:gd name="T69" fmla="*/ 68 h 138"/>
                <a:gd name="T70" fmla="*/ 248 w 361"/>
                <a:gd name="T71" fmla="*/ 101 h 138"/>
                <a:gd name="T72" fmla="*/ 260 w 361"/>
                <a:gd name="T73" fmla="*/ 0 h 138"/>
                <a:gd name="T74" fmla="*/ 329 w 361"/>
                <a:gd name="T75" fmla="*/ 79 h 138"/>
                <a:gd name="T76" fmla="*/ 317 w 361"/>
                <a:gd name="T77" fmla="*/ 46 h 138"/>
                <a:gd name="T78" fmla="*/ 329 w 361"/>
                <a:gd name="T79" fmla="*/ 36 h 138"/>
                <a:gd name="T80" fmla="*/ 342 w 361"/>
                <a:gd name="T81" fmla="*/ 14 h 138"/>
                <a:gd name="T82" fmla="*/ 359 w 361"/>
                <a:gd name="T83" fmla="*/ 36 h 138"/>
                <a:gd name="T84" fmla="*/ 342 w 361"/>
                <a:gd name="T85" fmla="*/ 46 h 138"/>
                <a:gd name="T86" fmla="*/ 353 w 361"/>
                <a:gd name="T87" fmla="*/ 91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6"/>
                    <a:pt x="65" y="27"/>
                  </a:cubicBezTo>
                  <a:cubicBezTo>
                    <a:pt x="65" y="40"/>
                    <a:pt x="56" y="48"/>
                    <a:pt x="47" y="50"/>
                  </a:cubicBezTo>
                  <a:cubicBezTo>
                    <a:pt x="55" y="51"/>
                    <a:pt x="66" y="59"/>
                    <a:pt x="66" y="73"/>
                  </a:cubicBezTo>
                  <a:cubicBezTo>
                    <a:pt x="66" y="85"/>
                    <a:pt x="59" y="101"/>
                    <a:pt x="34" y="101"/>
                  </a:cubicBezTo>
                  <a:cubicBezTo>
                    <a:pt x="0" y="101"/>
                    <a:pt x="0" y="101"/>
                    <a:pt x="0" y="101"/>
                  </a:cubicBezTo>
                  <a:cubicBezTo>
                    <a:pt x="0" y="0"/>
                    <a:pt x="0" y="0"/>
                    <a:pt x="0" y="0"/>
                  </a:cubicBezTo>
                  <a:lnTo>
                    <a:pt x="34" y="0"/>
                  </a:lnTo>
                  <a:close/>
                  <a:moveTo>
                    <a:pt x="52" y="28"/>
                  </a:moveTo>
                  <a:cubicBezTo>
                    <a:pt x="52" y="22"/>
                    <a:pt x="48" y="12"/>
                    <a:pt x="34" y="12"/>
                  </a:cubicBezTo>
                  <a:cubicBezTo>
                    <a:pt x="13" y="12"/>
                    <a:pt x="13" y="12"/>
                    <a:pt x="13" y="12"/>
                  </a:cubicBezTo>
                  <a:cubicBezTo>
                    <a:pt x="13" y="44"/>
                    <a:pt x="13" y="44"/>
                    <a:pt x="13" y="44"/>
                  </a:cubicBezTo>
                  <a:cubicBezTo>
                    <a:pt x="34" y="44"/>
                    <a:pt x="34" y="44"/>
                    <a:pt x="34" y="44"/>
                  </a:cubicBezTo>
                  <a:cubicBezTo>
                    <a:pt x="48" y="44"/>
                    <a:pt x="52" y="35"/>
                    <a:pt x="52" y="28"/>
                  </a:cubicBezTo>
                  <a:close/>
                  <a:moveTo>
                    <a:pt x="13" y="90"/>
                  </a:moveTo>
                  <a:cubicBezTo>
                    <a:pt x="35" y="90"/>
                    <a:pt x="35" y="90"/>
                    <a:pt x="35" y="90"/>
                  </a:cubicBezTo>
                  <a:cubicBezTo>
                    <a:pt x="48" y="90"/>
                    <a:pt x="52" y="81"/>
                    <a:pt x="52" y="73"/>
                  </a:cubicBezTo>
                  <a:cubicBezTo>
                    <a:pt x="52" y="66"/>
                    <a:pt x="48" y="56"/>
                    <a:pt x="35" y="56"/>
                  </a:cubicBezTo>
                  <a:cubicBezTo>
                    <a:pt x="13" y="56"/>
                    <a:pt x="13" y="56"/>
                    <a:pt x="13" y="56"/>
                  </a:cubicBezTo>
                  <a:lnTo>
                    <a:pt x="13" y="90"/>
                  </a:lnTo>
                  <a:close/>
                  <a:moveTo>
                    <a:pt x="117" y="47"/>
                  </a:moveTo>
                  <a:cubicBezTo>
                    <a:pt x="102" y="47"/>
                    <a:pt x="95" y="57"/>
                    <a:pt x="95" y="73"/>
                  </a:cubicBezTo>
                  <a:cubicBezTo>
                    <a:pt x="95" y="101"/>
                    <a:pt x="95" y="101"/>
                    <a:pt x="95" y="101"/>
                  </a:cubicBezTo>
                  <a:cubicBezTo>
                    <a:pt x="82" y="101"/>
                    <a:pt x="82" y="101"/>
                    <a:pt x="82" y="101"/>
                  </a:cubicBezTo>
                  <a:cubicBezTo>
                    <a:pt x="82" y="36"/>
                    <a:pt x="82" y="36"/>
                    <a:pt x="82" y="36"/>
                  </a:cubicBezTo>
                  <a:cubicBezTo>
                    <a:pt x="95" y="36"/>
                    <a:pt x="95" y="36"/>
                    <a:pt x="95" y="36"/>
                  </a:cubicBezTo>
                  <a:cubicBezTo>
                    <a:pt x="95" y="49"/>
                    <a:pt x="95" y="49"/>
                    <a:pt x="95" y="49"/>
                  </a:cubicBezTo>
                  <a:cubicBezTo>
                    <a:pt x="98" y="40"/>
                    <a:pt x="108" y="35"/>
                    <a:pt x="117" y="35"/>
                  </a:cubicBezTo>
                  <a:cubicBezTo>
                    <a:pt x="119" y="35"/>
                    <a:pt x="121" y="35"/>
                    <a:pt x="123" y="36"/>
                  </a:cubicBezTo>
                  <a:cubicBezTo>
                    <a:pt x="123" y="47"/>
                    <a:pt x="123" y="47"/>
                    <a:pt x="123" y="47"/>
                  </a:cubicBezTo>
                  <a:cubicBezTo>
                    <a:pt x="120" y="47"/>
                    <a:pt x="119" y="47"/>
                    <a:pt x="117" y="47"/>
                  </a:cubicBezTo>
                  <a:close/>
                  <a:moveTo>
                    <a:pt x="139" y="1"/>
                  </a:moveTo>
                  <a:cubicBezTo>
                    <a:pt x="145" y="1"/>
                    <a:pt x="149" y="5"/>
                    <a:pt x="149" y="11"/>
                  </a:cubicBezTo>
                  <a:cubicBezTo>
                    <a:pt x="149" y="17"/>
                    <a:pt x="145" y="21"/>
                    <a:pt x="139" y="21"/>
                  </a:cubicBezTo>
                  <a:cubicBezTo>
                    <a:pt x="134" y="21"/>
                    <a:pt x="129" y="17"/>
                    <a:pt x="129" y="11"/>
                  </a:cubicBezTo>
                  <a:cubicBezTo>
                    <a:pt x="129" y="5"/>
                    <a:pt x="134" y="1"/>
                    <a:pt x="139" y="1"/>
                  </a:cubicBezTo>
                  <a:close/>
                  <a:moveTo>
                    <a:pt x="146" y="36"/>
                  </a:moveTo>
                  <a:cubicBezTo>
                    <a:pt x="146" y="101"/>
                    <a:pt x="146" y="101"/>
                    <a:pt x="146" y="101"/>
                  </a:cubicBezTo>
                  <a:cubicBezTo>
                    <a:pt x="133" y="101"/>
                    <a:pt x="133" y="101"/>
                    <a:pt x="133" y="101"/>
                  </a:cubicBezTo>
                  <a:cubicBezTo>
                    <a:pt x="133" y="36"/>
                    <a:pt x="133" y="36"/>
                    <a:pt x="133" y="36"/>
                  </a:cubicBezTo>
                  <a:lnTo>
                    <a:pt x="146" y="36"/>
                  </a:lnTo>
                  <a:close/>
                  <a:moveTo>
                    <a:pt x="194" y="138"/>
                  </a:moveTo>
                  <a:cubicBezTo>
                    <a:pt x="171" y="138"/>
                    <a:pt x="161" y="125"/>
                    <a:pt x="160" y="110"/>
                  </a:cubicBezTo>
                  <a:cubicBezTo>
                    <a:pt x="173" y="110"/>
                    <a:pt x="173" y="110"/>
                    <a:pt x="173" y="110"/>
                  </a:cubicBezTo>
                  <a:cubicBezTo>
                    <a:pt x="174" y="119"/>
                    <a:pt x="180" y="127"/>
                    <a:pt x="194" y="127"/>
                  </a:cubicBezTo>
                  <a:cubicBezTo>
                    <a:pt x="208" y="127"/>
                    <a:pt x="216" y="121"/>
                    <a:pt x="216" y="106"/>
                  </a:cubicBezTo>
                  <a:cubicBezTo>
                    <a:pt x="216" y="90"/>
                    <a:pt x="216" y="90"/>
                    <a:pt x="216" y="90"/>
                  </a:cubicBezTo>
                  <a:cubicBezTo>
                    <a:pt x="212" y="98"/>
                    <a:pt x="203" y="103"/>
                    <a:pt x="193" y="103"/>
                  </a:cubicBezTo>
                  <a:cubicBezTo>
                    <a:pt x="173" y="103"/>
                    <a:pt x="160" y="87"/>
                    <a:pt x="160" y="69"/>
                  </a:cubicBezTo>
                  <a:cubicBezTo>
                    <a:pt x="160" y="50"/>
                    <a:pt x="173" y="34"/>
                    <a:pt x="193" y="34"/>
                  </a:cubicBezTo>
                  <a:cubicBezTo>
                    <a:pt x="203" y="34"/>
                    <a:pt x="212" y="39"/>
                    <a:pt x="216" y="47"/>
                  </a:cubicBezTo>
                  <a:cubicBezTo>
                    <a:pt x="216" y="36"/>
                    <a:pt x="216" y="36"/>
                    <a:pt x="216" y="36"/>
                  </a:cubicBezTo>
                  <a:cubicBezTo>
                    <a:pt x="229" y="36"/>
                    <a:pt x="229" y="36"/>
                    <a:pt x="229" y="36"/>
                  </a:cubicBezTo>
                  <a:cubicBezTo>
                    <a:pt x="229" y="106"/>
                    <a:pt x="229" y="106"/>
                    <a:pt x="229" y="106"/>
                  </a:cubicBezTo>
                  <a:cubicBezTo>
                    <a:pt x="229" y="129"/>
                    <a:pt x="215" y="138"/>
                    <a:pt x="194" y="138"/>
                  </a:cubicBezTo>
                  <a:close/>
                  <a:moveTo>
                    <a:pt x="172" y="69"/>
                  </a:moveTo>
                  <a:cubicBezTo>
                    <a:pt x="172" y="81"/>
                    <a:pt x="181" y="92"/>
                    <a:pt x="194" y="92"/>
                  </a:cubicBezTo>
                  <a:cubicBezTo>
                    <a:pt x="207" y="92"/>
                    <a:pt x="216" y="81"/>
                    <a:pt x="216" y="69"/>
                  </a:cubicBezTo>
                  <a:cubicBezTo>
                    <a:pt x="216" y="56"/>
                    <a:pt x="207" y="45"/>
                    <a:pt x="194" y="45"/>
                  </a:cubicBezTo>
                  <a:cubicBezTo>
                    <a:pt x="181" y="45"/>
                    <a:pt x="172" y="56"/>
                    <a:pt x="172" y="69"/>
                  </a:cubicBezTo>
                  <a:close/>
                  <a:moveTo>
                    <a:pt x="260" y="0"/>
                  </a:moveTo>
                  <a:cubicBezTo>
                    <a:pt x="260" y="47"/>
                    <a:pt x="260" y="47"/>
                    <a:pt x="260" y="47"/>
                  </a:cubicBezTo>
                  <a:cubicBezTo>
                    <a:pt x="264" y="39"/>
                    <a:pt x="272" y="34"/>
                    <a:pt x="283" y="34"/>
                  </a:cubicBezTo>
                  <a:cubicBezTo>
                    <a:pt x="292" y="34"/>
                    <a:pt x="299" y="37"/>
                    <a:pt x="303" y="43"/>
                  </a:cubicBezTo>
                  <a:cubicBezTo>
                    <a:pt x="306" y="48"/>
                    <a:pt x="308" y="53"/>
                    <a:pt x="308" y="63"/>
                  </a:cubicBezTo>
                  <a:cubicBezTo>
                    <a:pt x="308" y="101"/>
                    <a:pt x="308" y="101"/>
                    <a:pt x="308" y="101"/>
                  </a:cubicBezTo>
                  <a:cubicBezTo>
                    <a:pt x="295" y="101"/>
                    <a:pt x="295" y="101"/>
                    <a:pt x="295" y="101"/>
                  </a:cubicBezTo>
                  <a:cubicBezTo>
                    <a:pt x="295" y="67"/>
                    <a:pt x="295" y="67"/>
                    <a:pt x="295" y="67"/>
                  </a:cubicBezTo>
                  <a:cubicBezTo>
                    <a:pt x="295" y="54"/>
                    <a:pt x="291" y="45"/>
                    <a:pt x="279" y="45"/>
                  </a:cubicBezTo>
                  <a:cubicBezTo>
                    <a:pt x="266" y="45"/>
                    <a:pt x="260" y="56"/>
                    <a:pt x="260" y="68"/>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1"/>
                    <a:pt x="329" y="79"/>
                  </a:cubicBezTo>
                  <a:cubicBezTo>
                    <a:pt x="329" y="46"/>
                    <a:pt x="329" y="46"/>
                    <a:pt x="329" y="46"/>
                  </a:cubicBezTo>
                  <a:cubicBezTo>
                    <a:pt x="317" y="46"/>
                    <a:pt x="317" y="46"/>
                    <a:pt x="317" y="46"/>
                  </a:cubicBezTo>
                  <a:cubicBezTo>
                    <a:pt x="317" y="36"/>
                    <a:pt x="317" y="36"/>
                    <a:pt x="317" y="36"/>
                  </a:cubicBezTo>
                  <a:cubicBezTo>
                    <a:pt x="329" y="36"/>
                    <a:pt x="329" y="36"/>
                    <a:pt x="329" y="36"/>
                  </a:cubicBezTo>
                  <a:cubicBezTo>
                    <a:pt x="329" y="14"/>
                    <a:pt x="329" y="14"/>
                    <a:pt x="329" y="14"/>
                  </a:cubicBezTo>
                  <a:cubicBezTo>
                    <a:pt x="342" y="14"/>
                    <a:pt x="342" y="14"/>
                    <a:pt x="342" y="14"/>
                  </a:cubicBezTo>
                  <a:cubicBezTo>
                    <a:pt x="342" y="36"/>
                    <a:pt x="342" y="36"/>
                    <a:pt x="342" y="36"/>
                  </a:cubicBezTo>
                  <a:cubicBezTo>
                    <a:pt x="359" y="36"/>
                    <a:pt x="359" y="36"/>
                    <a:pt x="359" y="36"/>
                  </a:cubicBezTo>
                  <a:cubicBezTo>
                    <a:pt x="359" y="46"/>
                    <a:pt x="359" y="46"/>
                    <a:pt x="359" y="46"/>
                  </a:cubicBezTo>
                  <a:cubicBezTo>
                    <a:pt x="342" y="46"/>
                    <a:pt x="342" y="46"/>
                    <a:pt x="342" y="46"/>
                  </a:cubicBezTo>
                  <a:cubicBezTo>
                    <a:pt x="342" y="77"/>
                    <a:pt x="342" y="77"/>
                    <a:pt x="342" y="77"/>
                  </a:cubicBezTo>
                  <a:cubicBezTo>
                    <a:pt x="342" y="89"/>
                    <a:pt x="346" y="91"/>
                    <a:pt x="353" y="91"/>
                  </a:cubicBezTo>
                  <a:cubicBezTo>
                    <a:pt x="356" y="91"/>
                    <a:pt x="359" y="91"/>
                    <a:pt x="361" y="90"/>
                  </a:cubicBezTo>
                  <a:cubicBezTo>
                    <a:pt x="361" y="101"/>
                    <a:pt x="361" y="101"/>
                    <a:pt x="361" y="101"/>
                  </a:cubicBezTo>
                  <a:cubicBezTo>
                    <a:pt x="359" y="102"/>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981269C4-2A88-4F00-A349-2746B312E212}"/>
                </a:ext>
              </a:extLst>
            </p:cNvPr>
            <p:cNvSpPr>
              <a:spLocks noEditPoints="1"/>
            </p:cNvSpPr>
            <p:nvPr userDrawn="1"/>
          </p:nvSpPr>
          <p:spPr bwMode="auto">
            <a:xfrm>
              <a:off x="1584783" y="639916"/>
              <a:ext cx="656767" cy="150921"/>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5 h 106"/>
                <a:gd name="T14" fmla="*/ 95 w 463"/>
                <a:gd name="T15" fmla="*/ 70 h 106"/>
                <a:gd name="T16" fmla="*/ 150 w 463"/>
                <a:gd name="T17" fmla="*/ 94 h 106"/>
                <a:gd name="T18" fmla="*/ 166 w 463"/>
                <a:gd name="T19" fmla="*/ 103 h 106"/>
                <a:gd name="T20" fmla="*/ 131 w 463"/>
                <a:gd name="T21" fmla="*/ 91 h 106"/>
                <a:gd name="T22" fmla="*/ 131 w 463"/>
                <a:gd name="T23" fmla="*/ 48 h 106"/>
                <a:gd name="T24" fmla="*/ 131 w 463"/>
                <a:gd name="T25" fmla="*/ 91 h 106"/>
                <a:gd name="T26" fmla="*/ 227 w 463"/>
                <a:gd name="T27" fmla="*/ 36 h 106"/>
                <a:gd name="T28" fmla="*/ 200 w 463"/>
                <a:gd name="T29" fmla="*/ 47 h 106"/>
                <a:gd name="T30" fmla="*/ 184 w 463"/>
                <a:gd name="T31" fmla="*/ 36 h 106"/>
                <a:gd name="T32" fmla="*/ 200 w 463"/>
                <a:gd name="T33" fmla="*/ 103 h 106"/>
                <a:gd name="T34" fmla="*/ 221 w 463"/>
                <a:gd name="T35" fmla="*/ 50 h 106"/>
                <a:gd name="T36" fmla="*/ 252 w 463"/>
                <a:gd name="T37" fmla="*/ 103 h 106"/>
                <a:gd name="T38" fmla="*/ 273 w 463"/>
                <a:gd name="T39" fmla="*/ 105 h 106"/>
                <a:gd name="T40" fmla="*/ 273 w 463"/>
                <a:gd name="T41" fmla="*/ 34 h 106"/>
                <a:gd name="T42" fmla="*/ 252 w 463"/>
                <a:gd name="T43" fmla="*/ 2 h 106"/>
                <a:gd name="T44" fmla="*/ 236 w 463"/>
                <a:gd name="T45" fmla="*/ 103 h 106"/>
                <a:gd name="T46" fmla="*/ 272 w 463"/>
                <a:gd name="T47" fmla="*/ 91 h 106"/>
                <a:gd name="T48" fmla="*/ 272 w 463"/>
                <a:gd name="T49" fmla="*/ 48 h 106"/>
                <a:gd name="T50" fmla="*/ 272 w 463"/>
                <a:gd name="T51" fmla="*/ 91 h 106"/>
                <a:gd name="T52" fmla="*/ 388 w 463"/>
                <a:gd name="T53" fmla="*/ 70 h 106"/>
                <a:gd name="T54" fmla="*/ 317 w 463"/>
                <a:gd name="T55" fmla="*/ 70 h 106"/>
                <a:gd name="T56" fmla="*/ 352 w 463"/>
                <a:gd name="T57" fmla="*/ 91 h 106"/>
                <a:gd name="T58" fmla="*/ 352 w 463"/>
                <a:gd name="T59" fmla="*/ 48 h 106"/>
                <a:gd name="T60" fmla="*/ 352 w 463"/>
                <a:gd name="T61" fmla="*/ 91 h 106"/>
                <a:gd name="T62" fmla="*/ 401 w 463"/>
                <a:gd name="T63" fmla="*/ 103 h 106"/>
                <a:gd name="T64" fmla="*/ 417 w 463"/>
                <a:gd name="T65" fmla="*/ 69 h 106"/>
                <a:gd name="T66" fmla="*/ 448 w 463"/>
                <a:gd name="T67" fmla="*/ 69 h 106"/>
                <a:gd name="T68" fmla="*/ 463 w 463"/>
                <a:gd name="T69" fmla="*/ 103 h 106"/>
                <a:gd name="T70" fmla="*/ 459 w 463"/>
                <a:gd name="T71" fmla="*/ 43 h 106"/>
                <a:gd name="T72" fmla="*/ 417 w 463"/>
                <a:gd name="T73" fmla="*/ 45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0"/>
                    <a:pt x="68" y="106"/>
                    <a:pt x="53" y="106"/>
                  </a:cubicBezTo>
                  <a:cubicBezTo>
                    <a:pt x="20" y="106"/>
                    <a:pt x="0" y="81"/>
                    <a:pt x="0" y="53"/>
                  </a:cubicBezTo>
                  <a:cubicBezTo>
                    <a:pt x="0" y="25"/>
                    <a:pt x="19" y="0"/>
                    <a:pt x="51" y="0"/>
                  </a:cubicBezTo>
                  <a:cubicBezTo>
                    <a:pt x="68" y="0"/>
                    <a:pt x="81" y="5"/>
                    <a:pt x="89" y="14"/>
                  </a:cubicBezTo>
                  <a:cubicBezTo>
                    <a:pt x="77" y="26"/>
                    <a:pt x="77" y="26"/>
                    <a:pt x="77" y="26"/>
                  </a:cubicBezTo>
                  <a:cubicBezTo>
                    <a:pt x="72" y="19"/>
                    <a:pt x="64" y="15"/>
                    <a:pt x="53" y="15"/>
                  </a:cubicBezTo>
                  <a:cubicBezTo>
                    <a:pt x="30" y="15"/>
                    <a:pt x="17" y="33"/>
                    <a:pt x="17" y="53"/>
                  </a:cubicBezTo>
                  <a:cubicBezTo>
                    <a:pt x="17" y="73"/>
                    <a:pt x="30" y="91"/>
                    <a:pt x="55" y="91"/>
                  </a:cubicBezTo>
                  <a:cubicBezTo>
                    <a:pt x="63" y="91"/>
                    <a:pt x="72" y="87"/>
                    <a:pt x="77" y="80"/>
                  </a:cubicBezTo>
                  <a:lnTo>
                    <a:pt x="89" y="92"/>
                  </a:lnTo>
                  <a:close/>
                  <a:moveTo>
                    <a:pt x="166" y="36"/>
                  </a:moveTo>
                  <a:cubicBezTo>
                    <a:pt x="150" y="36"/>
                    <a:pt x="150" y="36"/>
                    <a:pt x="150" y="36"/>
                  </a:cubicBezTo>
                  <a:cubicBezTo>
                    <a:pt x="150" y="45"/>
                    <a:pt x="150" y="45"/>
                    <a:pt x="150" y="45"/>
                  </a:cubicBezTo>
                  <a:cubicBezTo>
                    <a:pt x="146" y="38"/>
                    <a:pt x="138" y="34"/>
                    <a:pt x="130" y="34"/>
                  </a:cubicBezTo>
                  <a:cubicBezTo>
                    <a:pt x="109" y="34"/>
                    <a:pt x="95" y="51"/>
                    <a:pt x="95" y="70"/>
                  </a:cubicBezTo>
                  <a:cubicBezTo>
                    <a:pt x="95" y="89"/>
                    <a:pt x="109" y="105"/>
                    <a:pt x="130" y="105"/>
                  </a:cubicBezTo>
                  <a:cubicBezTo>
                    <a:pt x="138" y="105"/>
                    <a:pt x="146" y="101"/>
                    <a:pt x="150" y="94"/>
                  </a:cubicBezTo>
                  <a:cubicBezTo>
                    <a:pt x="150" y="103"/>
                    <a:pt x="150" y="103"/>
                    <a:pt x="150" y="103"/>
                  </a:cubicBezTo>
                  <a:cubicBezTo>
                    <a:pt x="166" y="103"/>
                    <a:pt x="166" y="103"/>
                    <a:pt x="166" y="103"/>
                  </a:cubicBezTo>
                  <a:lnTo>
                    <a:pt x="166" y="36"/>
                  </a:lnTo>
                  <a:close/>
                  <a:moveTo>
                    <a:pt x="131" y="91"/>
                  </a:moveTo>
                  <a:cubicBezTo>
                    <a:pt x="119" y="91"/>
                    <a:pt x="111" y="81"/>
                    <a:pt x="111" y="70"/>
                  </a:cubicBezTo>
                  <a:cubicBezTo>
                    <a:pt x="111" y="58"/>
                    <a:pt x="119" y="48"/>
                    <a:pt x="131" y="48"/>
                  </a:cubicBezTo>
                  <a:cubicBezTo>
                    <a:pt x="142" y="48"/>
                    <a:pt x="150" y="58"/>
                    <a:pt x="150" y="70"/>
                  </a:cubicBezTo>
                  <a:cubicBezTo>
                    <a:pt x="150" y="81"/>
                    <a:pt x="142" y="91"/>
                    <a:pt x="131" y="91"/>
                  </a:cubicBezTo>
                  <a:close/>
                  <a:moveTo>
                    <a:pt x="227" y="51"/>
                  </a:moveTo>
                  <a:cubicBezTo>
                    <a:pt x="227" y="36"/>
                    <a:pt x="227" y="36"/>
                    <a:pt x="227" y="36"/>
                  </a:cubicBezTo>
                  <a:cubicBezTo>
                    <a:pt x="225" y="36"/>
                    <a:pt x="223" y="35"/>
                    <a:pt x="221" y="35"/>
                  </a:cubicBezTo>
                  <a:cubicBezTo>
                    <a:pt x="212" y="35"/>
                    <a:pt x="203" y="41"/>
                    <a:pt x="200" y="47"/>
                  </a:cubicBezTo>
                  <a:cubicBezTo>
                    <a:pt x="200" y="36"/>
                    <a:pt x="200" y="36"/>
                    <a:pt x="200" y="36"/>
                  </a:cubicBezTo>
                  <a:cubicBezTo>
                    <a:pt x="184" y="36"/>
                    <a:pt x="184" y="36"/>
                    <a:pt x="184" y="36"/>
                  </a:cubicBezTo>
                  <a:cubicBezTo>
                    <a:pt x="184" y="103"/>
                    <a:pt x="184" y="103"/>
                    <a:pt x="184" y="103"/>
                  </a:cubicBezTo>
                  <a:cubicBezTo>
                    <a:pt x="200" y="103"/>
                    <a:pt x="200" y="103"/>
                    <a:pt x="200" y="103"/>
                  </a:cubicBezTo>
                  <a:cubicBezTo>
                    <a:pt x="200" y="74"/>
                    <a:pt x="200" y="74"/>
                    <a:pt x="200" y="74"/>
                  </a:cubicBezTo>
                  <a:cubicBezTo>
                    <a:pt x="200" y="57"/>
                    <a:pt x="207" y="50"/>
                    <a:pt x="221" y="50"/>
                  </a:cubicBezTo>
                  <a:cubicBezTo>
                    <a:pt x="223" y="50"/>
                    <a:pt x="224" y="50"/>
                    <a:pt x="227" y="51"/>
                  </a:cubicBezTo>
                  <a:close/>
                  <a:moveTo>
                    <a:pt x="252" y="103"/>
                  </a:moveTo>
                  <a:cubicBezTo>
                    <a:pt x="252" y="94"/>
                    <a:pt x="252" y="94"/>
                    <a:pt x="252" y="94"/>
                  </a:cubicBezTo>
                  <a:cubicBezTo>
                    <a:pt x="256" y="101"/>
                    <a:pt x="265" y="105"/>
                    <a:pt x="273" y="105"/>
                  </a:cubicBezTo>
                  <a:cubicBezTo>
                    <a:pt x="293" y="105"/>
                    <a:pt x="307" y="89"/>
                    <a:pt x="307" y="70"/>
                  </a:cubicBezTo>
                  <a:cubicBezTo>
                    <a:pt x="307" y="51"/>
                    <a:pt x="293" y="34"/>
                    <a:pt x="273" y="34"/>
                  </a:cubicBezTo>
                  <a:cubicBezTo>
                    <a:pt x="265" y="34"/>
                    <a:pt x="256" y="38"/>
                    <a:pt x="252" y="45"/>
                  </a:cubicBezTo>
                  <a:cubicBezTo>
                    <a:pt x="252" y="2"/>
                    <a:pt x="252" y="2"/>
                    <a:pt x="252" y="2"/>
                  </a:cubicBezTo>
                  <a:cubicBezTo>
                    <a:pt x="236" y="2"/>
                    <a:pt x="236" y="2"/>
                    <a:pt x="236" y="2"/>
                  </a:cubicBezTo>
                  <a:cubicBezTo>
                    <a:pt x="236" y="103"/>
                    <a:pt x="236" y="103"/>
                    <a:pt x="236" y="103"/>
                  </a:cubicBezTo>
                  <a:lnTo>
                    <a:pt x="252" y="103"/>
                  </a:lnTo>
                  <a:close/>
                  <a:moveTo>
                    <a:pt x="272" y="91"/>
                  </a:moveTo>
                  <a:cubicBezTo>
                    <a:pt x="260" y="91"/>
                    <a:pt x="252" y="81"/>
                    <a:pt x="252" y="70"/>
                  </a:cubicBezTo>
                  <a:cubicBezTo>
                    <a:pt x="252" y="58"/>
                    <a:pt x="260" y="48"/>
                    <a:pt x="272" y="48"/>
                  </a:cubicBezTo>
                  <a:cubicBezTo>
                    <a:pt x="284" y="48"/>
                    <a:pt x="292" y="58"/>
                    <a:pt x="292" y="70"/>
                  </a:cubicBezTo>
                  <a:cubicBezTo>
                    <a:pt x="292" y="81"/>
                    <a:pt x="284" y="91"/>
                    <a:pt x="272" y="91"/>
                  </a:cubicBezTo>
                  <a:close/>
                  <a:moveTo>
                    <a:pt x="352" y="105"/>
                  </a:moveTo>
                  <a:cubicBezTo>
                    <a:pt x="373" y="105"/>
                    <a:pt x="388" y="89"/>
                    <a:pt x="388" y="70"/>
                  </a:cubicBezTo>
                  <a:cubicBezTo>
                    <a:pt x="388" y="51"/>
                    <a:pt x="373" y="34"/>
                    <a:pt x="352" y="34"/>
                  </a:cubicBezTo>
                  <a:cubicBezTo>
                    <a:pt x="331" y="34"/>
                    <a:pt x="317" y="51"/>
                    <a:pt x="317" y="70"/>
                  </a:cubicBezTo>
                  <a:cubicBezTo>
                    <a:pt x="317" y="89"/>
                    <a:pt x="331" y="105"/>
                    <a:pt x="352" y="105"/>
                  </a:cubicBezTo>
                  <a:close/>
                  <a:moveTo>
                    <a:pt x="352" y="91"/>
                  </a:moveTo>
                  <a:cubicBezTo>
                    <a:pt x="340" y="91"/>
                    <a:pt x="332" y="81"/>
                    <a:pt x="332" y="70"/>
                  </a:cubicBezTo>
                  <a:cubicBezTo>
                    <a:pt x="332" y="58"/>
                    <a:pt x="340" y="48"/>
                    <a:pt x="352" y="48"/>
                  </a:cubicBezTo>
                  <a:cubicBezTo>
                    <a:pt x="364" y="48"/>
                    <a:pt x="372" y="58"/>
                    <a:pt x="372" y="70"/>
                  </a:cubicBezTo>
                  <a:cubicBezTo>
                    <a:pt x="372" y="81"/>
                    <a:pt x="364" y="91"/>
                    <a:pt x="352" y="91"/>
                  </a:cubicBezTo>
                  <a:close/>
                  <a:moveTo>
                    <a:pt x="401" y="36"/>
                  </a:moveTo>
                  <a:cubicBezTo>
                    <a:pt x="401" y="103"/>
                    <a:pt x="401" y="103"/>
                    <a:pt x="401" y="103"/>
                  </a:cubicBezTo>
                  <a:cubicBezTo>
                    <a:pt x="417" y="103"/>
                    <a:pt x="417" y="103"/>
                    <a:pt x="417" y="103"/>
                  </a:cubicBezTo>
                  <a:cubicBezTo>
                    <a:pt x="417" y="69"/>
                    <a:pt x="417" y="69"/>
                    <a:pt x="417" y="69"/>
                  </a:cubicBezTo>
                  <a:cubicBezTo>
                    <a:pt x="417" y="57"/>
                    <a:pt x="422" y="48"/>
                    <a:pt x="433" y="48"/>
                  </a:cubicBezTo>
                  <a:cubicBezTo>
                    <a:pt x="444" y="48"/>
                    <a:pt x="448" y="57"/>
                    <a:pt x="448" y="69"/>
                  </a:cubicBezTo>
                  <a:cubicBezTo>
                    <a:pt x="448" y="103"/>
                    <a:pt x="448" y="103"/>
                    <a:pt x="448" y="103"/>
                  </a:cubicBezTo>
                  <a:cubicBezTo>
                    <a:pt x="463" y="103"/>
                    <a:pt x="463" y="103"/>
                    <a:pt x="463" y="103"/>
                  </a:cubicBezTo>
                  <a:cubicBezTo>
                    <a:pt x="463" y="63"/>
                    <a:pt x="463" y="63"/>
                    <a:pt x="463" y="63"/>
                  </a:cubicBezTo>
                  <a:cubicBezTo>
                    <a:pt x="463" y="54"/>
                    <a:pt x="462" y="49"/>
                    <a:pt x="459" y="43"/>
                  </a:cubicBezTo>
                  <a:cubicBezTo>
                    <a:pt x="455" y="38"/>
                    <a:pt x="449" y="34"/>
                    <a:pt x="439" y="34"/>
                  </a:cubicBezTo>
                  <a:cubicBezTo>
                    <a:pt x="429" y="34"/>
                    <a:pt x="421" y="38"/>
                    <a:pt x="417" y="45"/>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3" name="Rectangle 2">
            <a:extLst>
              <a:ext uri="{FF2B5EF4-FFF2-40B4-BE49-F238E27FC236}">
                <a16:creationId xmlns:a16="http://schemas.microsoft.com/office/drawing/2014/main" id="{383872E6-0214-40B3-9897-684B8D068097}"/>
              </a:ext>
            </a:extLst>
          </p:cNvPr>
          <p:cNvSpPr/>
          <p:nvPr userDrawn="1"/>
        </p:nvSpPr>
        <p:spPr>
          <a:xfrm>
            <a:off x="0" y="5505451"/>
            <a:ext cx="12192000" cy="1352549"/>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7" name="Title Section Line"/>
          <p:cNvCxnSpPr>
            <a:cxnSpLocks/>
          </p:cNvCxnSpPr>
          <p:nvPr userDrawn="1"/>
        </p:nvCxnSpPr>
        <p:spPr>
          <a:xfrm>
            <a:off x="539400" y="5505451"/>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itle 1">
            <a:extLst>
              <a:ext uri="{FF2B5EF4-FFF2-40B4-BE49-F238E27FC236}">
                <a16:creationId xmlns:a16="http://schemas.microsoft.com/office/drawing/2014/main" id="{2EA3073A-2727-4C4C-B762-9519D385614F}"/>
              </a:ext>
            </a:extLst>
          </p:cNvPr>
          <p:cNvSpPr>
            <a:spLocks noGrp="1"/>
          </p:cNvSpPr>
          <p:nvPr userDrawn="1">
            <p:ph type="ctrTitle" hasCustomPrompt="1"/>
          </p:nvPr>
        </p:nvSpPr>
        <p:spPr>
          <a:xfrm>
            <a:off x="542926" y="5666627"/>
            <a:ext cx="8464547"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Masterclass Title</a:t>
            </a:r>
            <a:endParaRPr lang="en-GB" dirty="0"/>
          </a:p>
        </p:txBody>
      </p:sp>
      <p:sp>
        <p:nvSpPr>
          <p:cNvPr id="15" name="Subtitle 2">
            <a:extLst>
              <a:ext uri="{FF2B5EF4-FFF2-40B4-BE49-F238E27FC236}">
                <a16:creationId xmlns:a16="http://schemas.microsoft.com/office/drawing/2014/main" id="{9AA78E14-145D-42E0-9017-F4BE7B4C2B86}"/>
              </a:ext>
            </a:extLst>
          </p:cNvPr>
          <p:cNvSpPr>
            <a:spLocks noGrp="1"/>
          </p:cNvSpPr>
          <p:nvPr userDrawn="1">
            <p:ph type="subTitle" idx="1" hasCustomPrompt="1"/>
          </p:nvPr>
        </p:nvSpPr>
        <p:spPr>
          <a:xfrm>
            <a:off x="542926" y="6144151"/>
            <a:ext cx="8464547" cy="237600"/>
          </a:xfrm>
          <a:prstGeom prst="rect">
            <a:avLst/>
          </a:prstGeom>
        </p:spPr>
        <p:txBody>
          <a:bodyPr vert="horz" wrap="square" lIns="0" tIns="0" rIns="0" bIns="0" rtlCol="0">
            <a:normAutofit/>
          </a:bodyPr>
          <a:lstStyle>
            <a:lvl1pPr marL="0" indent="0">
              <a:buNone/>
              <a:defRPr lang="en-GB" sz="1600" baseline="0">
                <a:solidFill>
                  <a:srgbClr val="FFFFFF"/>
                </a:solidFill>
                <a:latin typeface="+mn-lt"/>
              </a:defRPr>
            </a:lvl1pPr>
          </a:lstStyle>
          <a:p>
            <a:pPr marL="228594" lvl="0" indent="-228594"/>
            <a:r>
              <a:rPr lang="en-US" dirty="0"/>
              <a:t>This layout is for the masterclass holding-page (editable in Slide Master)</a:t>
            </a:r>
          </a:p>
        </p:txBody>
      </p:sp>
      <p:sp>
        <p:nvSpPr>
          <p:cNvPr id="61" name="Website/Email">
            <a:extLst>
              <a:ext uri="{FF2B5EF4-FFF2-40B4-BE49-F238E27FC236}">
                <a16:creationId xmlns:a16="http://schemas.microsoft.com/office/drawing/2014/main" id="{3D32FD7F-227B-4C7B-BEBA-5E8A152CB508}"/>
              </a:ext>
            </a:extLst>
          </p:cNvPr>
          <p:cNvSpPr txBox="1"/>
          <p:nvPr userDrawn="1"/>
        </p:nvSpPr>
        <p:spPr>
          <a:xfrm>
            <a:off x="9569450" y="5754531"/>
            <a:ext cx="2081214"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US" sz="1000" dirty="0">
                <a:solidFill>
                  <a:srgbClr val="FFFFFF"/>
                </a:solidFill>
                <a:latin typeface="Segoe UI Semilight" panose="020B0402040204020203" pitchFamily="34" charset="0"/>
                <a:cs typeface="Segoe UI Semilight" panose="020B0402040204020203" pitchFamily="34" charset="0"/>
              </a:rPr>
              <a:t>UK</a:t>
            </a:r>
            <a:r>
              <a:rPr lang="en-US" sz="1000" baseline="0" dirty="0">
                <a:solidFill>
                  <a:srgbClr val="FFFFFF"/>
                </a:solidFill>
                <a:latin typeface="Segoe UI Semilight" panose="020B0402040204020203" pitchFamily="34" charset="0"/>
                <a:cs typeface="Segoe UI Semilight" panose="020B0402040204020203" pitchFamily="34" charset="0"/>
              </a:rPr>
              <a:t> dial-in	+44 (0)203 695 0088</a:t>
            </a:r>
          </a:p>
          <a:p>
            <a:pPr algn="l">
              <a:lnSpc>
                <a:spcPct val="100000"/>
              </a:lnSpc>
              <a:spcBef>
                <a:spcPts val="0"/>
              </a:spcBef>
              <a:spcAft>
                <a:spcPts val="600"/>
              </a:spcAft>
            </a:pPr>
            <a:r>
              <a:rPr lang="en-US" sz="1000" baseline="0" dirty="0">
                <a:solidFill>
                  <a:srgbClr val="FFFFFF"/>
                </a:solidFill>
                <a:latin typeface="Segoe UI Semilight" panose="020B0402040204020203" pitchFamily="34" charset="0"/>
                <a:cs typeface="Segoe UI Semilight" panose="020B0402040204020203" pitchFamily="34" charset="0"/>
              </a:rPr>
              <a:t>US dial-in	+1 669 900 6833</a:t>
            </a:r>
          </a:p>
          <a:p>
            <a:pPr algn="l">
              <a:lnSpc>
                <a:spcPct val="100000"/>
              </a:lnSpc>
              <a:spcBef>
                <a:spcPts val="0"/>
              </a:spcBef>
              <a:spcAft>
                <a:spcPts val="600"/>
              </a:spcAft>
            </a:pPr>
            <a:r>
              <a:rPr lang="en-US" sz="1000" baseline="0" dirty="0">
                <a:solidFill>
                  <a:srgbClr val="FFFFFF"/>
                </a:solidFill>
                <a:latin typeface="Segoe UI Semilight" panose="020B0402040204020203" pitchFamily="34" charset="0"/>
                <a:cs typeface="Segoe UI Semilight" panose="020B0402040204020203" pitchFamily="34" charset="0"/>
              </a:rPr>
              <a:t>Access code	926 934 768#</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56" name="Rectangle 55">
            <a:extLst>
              <a:ext uri="{FF2B5EF4-FFF2-40B4-BE49-F238E27FC236}">
                <a16:creationId xmlns:a16="http://schemas.microsoft.com/office/drawing/2014/main" id="{0A12F965-2159-4AB6-9676-4164CF9A7A68}"/>
              </a:ext>
            </a:extLst>
          </p:cNvPr>
          <p:cNvSpPr/>
          <p:nvPr userDrawn="1"/>
        </p:nvSpPr>
        <p:spPr>
          <a:xfrm>
            <a:off x="11649074" y="0"/>
            <a:ext cx="542926" cy="6857997"/>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cxnSp>
        <p:nvCxnSpPr>
          <p:cNvPr id="18" name="Info Section Line"/>
          <p:cNvCxnSpPr>
            <a:cxnSpLocks/>
          </p:cNvCxnSpPr>
          <p:nvPr userDrawn="1"/>
        </p:nvCxnSpPr>
        <p:spPr>
          <a:xfrm>
            <a:off x="93891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DBD44CD5-C815-4295-97B2-5698B951DAD9}"/>
              </a:ext>
            </a:extLst>
          </p:cNvPr>
          <p:cNvGrpSpPr/>
          <p:nvPr userDrawn="1"/>
        </p:nvGrpSpPr>
        <p:grpSpPr>
          <a:xfrm>
            <a:off x="471821" y="454026"/>
            <a:ext cx="566834" cy="520620"/>
            <a:chOff x="471821" y="454026"/>
            <a:chExt cx="566834" cy="520620"/>
          </a:xfrm>
        </p:grpSpPr>
        <p:sp>
          <p:nvSpPr>
            <p:cNvPr id="57" name="Freeform 10">
              <a:extLst>
                <a:ext uri="{FF2B5EF4-FFF2-40B4-BE49-F238E27FC236}">
                  <a16:creationId xmlns:a16="http://schemas.microsoft.com/office/drawing/2014/main" id="{26D14ED8-4ADB-4539-8A29-EA669E9AC2BA}"/>
                </a:ext>
              </a:extLst>
            </p:cNvPr>
            <p:cNvSpPr>
              <a:spLocks/>
            </p:cNvSpPr>
            <p:nvPr userDrawn="1"/>
          </p:nvSpPr>
          <p:spPr bwMode="auto">
            <a:xfrm>
              <a:off x="471821" y="454026"/>
              <a:ext cx="566834" cy="520620"/>
            </a:xfrm>
            <a:prstGeom prst="rect">
              <a:avLst/>
            </a:prstGeom>
            <a:solidFill>
              <a:srgbClr val="51154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8">
              <a:extLst>
                <a:ext uri="{FF2B5EF4-FFF2-40B4-BE49-F238E27FC236}">
                  <a16:creationId xmlns:a16="http://schemas.microsoft.com/office/drawing/2014/main" id="{C596CB57-B5CB-4F83-A8C3-FCEEDF2F59F5}"/>
                </a:ext>
              </a:extLst>
            </p:cNvPr>
            <p:cNvSpPr>
              <a:spLocks/>
            </p:cNvSpPr>
            <p:nvPr userDrawn="1"/>
          </p:nvSpPr>
          <p:spPr bwMode="auto">
            <a:xfrm>
              <a:off x="550193" y="533751"/>
              <a:ext cx="410089" cy="373659"/>
            </a:xfrm>
            <a:custGeom>
              <a:avLst/>
              <a:gdLst>
                <a:gd name="T0" fmla="*/ 145 w 289"/>
                <a:gd name="T1" fmla="*/ 0 h 263"/>
                <a:gd name="T2" fmla="*/ 0 w 289"/>
                <a:gd name="T3" fmla="*/ 95 h 263"/>
                <a:gd name="T4" fmla="*/ 145 w 289"/>
                <a:gd name="T5" fmla="*/ 263 h 263"/>
                <a:gd name="T6" fmla="*/ 289 w 289"/>
                <a:gd name="T7" fmla="*/ 95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9">
              <a:extLst>
                <a:ext uri="{FF2B5EF4-FFF2-40B4-BE49-F238E27FC236}">
                  <a16:creationId xmlns:a16="http://schemas.microsoft.com/office/drawing/2014/main" id="{D3BF8C1B-950B-44B8-9BAF-E51ECD0662A7}"/>
                </a:ext>
              </a:extLst>
            </p:cNvPr>
            <p:cNvSpPr>
              <a:spLocks noEditPoints="1"/>
            </p:cNvSpPr>
            <p:nvPr userDrawn="1"/>
          </p:nvSpPr>
          <p:spPr bwMode="auto">
            <a:xfrm>
              <a:off x="550193" y="533751"/>
              <a:ext cx="410089" cy="373659"/>
            </a:xfrm>
            <a:custGeom>
              <a:avLst/>
              <a:gdLst>
                <a:gd name="T0" fmla="*/ 145 w 289"/>
                <a:gd name="T1" fmla="*/ 35 h 263"/>
                <a:gd name="T2" fmla="*/ 248 w 289"/>
                <a:gd name="T3" fmla="*/ 104 h 263"/>
                <a:gd name="T4" fmla="*/ 145 w 289"/>
                <a:gd name="T5" fmla="*/ 223 h 263"/>
                <a:gd name="T6" fmla="*/ 42 w 289"/>
                <a:gd name="T7" fmla="*/ 104 h 263"/>
                <a:gd name="T8" fmla="*/ 145 w 289"/>
                <a:gd name="T9" fmla="*/ 35 h 263"/>
                <a:gd name="T10" fmla="*/ 145 w 289"/>
                <a:gd name="T11" fmla="*/ 0 h 263"/>
                <a:gd name="T12" fmla="*/ 0 w 289"/>
                <a:gd name="T13" fmla="*/ 95 h 263"/>
                <a:gd name="T14" fmla="*/ 145 w 289"/>
                <a:gd name="T15" fmla="*/ 263 h 263"/>
                <a:gd name="T16" fmla="*/ 289 w 289"/>
                <a:gd name="T17" fmla="*/ 95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5"/>
                  </a:moveTo>
                  <a:cubicBezTo>
                    <a:pt x="175" y="62"/>
                    <a:pt x="210" y="86"/>
                    <a:pt x="248" y="104"/>
                  </a:cubicBezTo>
                  <a:cubicBezTo>
                    <a:pt x="218" y="139"/>
                    <a:pt x="171" y="193"/>
                    <a:pt x="145" y="223"/>
                  </a:cubicBezTo>
                  <a:cubicBezTo>
                    <a:pt x="119" y="193"/>
                    <a:pt x="72" y="139"/>
                    <a:pt x="42" y="104"/>
                  </a:cubicBezTo>
                  <a:cubicBezTo>
                    <a:pt x="79" y="86"/>
                    <a:pt x="115" y="62"/>
                    <a:pt x="145" y="35"/>
                  </a:cubicBezTo>
                  <a:close/>
                  <a:moveTo>
                    <a:pt x="145" y="0"/>
                  </a:moveTo>
                  <a:cubicBezTo>
                    <a:pt x="106" y="39"/>
                    <a:pt x="55" y="73"/>
                    <a:pt x="0" y="95"/>
                  </a:cubicBezTo>
                  <a:cubicBezTo>
                    <a:pt x="28" y="129"/>
                    <a:pt x="145" y="263"/>
                    <a:pt x="145" y="263"/>
                  </a:cubicBezTo>
                  <a:cubicBezTo>
                    <a:pt x="145" y="263"/>
                    <a:pt x="261" y="129"/>
                    <a:pt x="289" y="95"/>
                  </a:cubicBezTo>
                  <a:cubicBezTo>
                    <a:pt x="234" y="73"/>
                    <a:pt x="183" y="39"/>
                    <a:pt x="14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10">
              <a:extLst>
                <a:ext uri="{FF2B5EF4-FFF2-40B4-BE49-F238E27FC236}">
                  <a16:creationId xmlns:a16="http://schemas.microsoft.com/office/drawing/2014/main" id="{903E7C12-DC86-4DB2-9F33-4B73993BF2A3}"/>
                </a:ext>
              </a:extLst>
            </p:cNvPr>
            <p:cNvSpPr>
              <a:spLocks/>
            </p:cNvSpPr>
            <p:nvPr userDrawn="1"/>
          </p:nvSpPr>
          <p:spPr bwMode="auto">
            <a:xfrm>
              <a:off x="659481" y="626385"/>
              <a:ext cx="191514" cy="175901"/>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2"/>
                    <a:pt x="135" y="46"/>
                  </a:cubicBezTo>
                  <a:cubicBezTo>
                    <a:pt x="114" y="71"/>
                    <a:pt x="88" y="101"/>
                    <a:pt x="68" y="124"/>
                  </a:cubicBezTo>
                  <a:cubicBezTo>
                    <a:pt x="47" y="101"/>
                    <a:pt x="22" y="71"/>
                    <a:pt x="0" y="46"/>
                  </a:cubicBezTo>
                  <a:cubicBezTo>
                    <a:pt x="24" y="32"/>
                    <a:pt x="47" y="17"/>
                    <a:pt x="68" y="0"/>
                  </a:cubicBezTo>
                  <a:close/>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custDataLst>
      <p:tags r:id="rId1"/>
    </p:custDataLst>
    <p:extLst>
      <p:ext uri="{BB962C8B-B14F-4D97-AF65-F5344CB8AC3E}">
        <p14:creationId xmlns:p14="http://schemas.microsoft.com/office/powerpoint/2010/main" val="329163346"/>
      </p:ext>
    </p:extLst>
  </p:cSld>
  <p:clrMapOvr>
    <a:masterClrMapping/>
  </p:clrMapOvr>
  <p:transition spd="slow">
    <p:fade thruBlk="1"/>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Contact Slide">
    <p:bg>
      <p:bgPr>
        <a:solidFill>
          <a:srgbClr val="51154B"/>
        </a:solidFill>
        <a:effectLst/>
      </p:bgPr>
    </p:bg>
    <p:spTree>
      <p:nvGrpSpPr>
        <p:cNvPr id="1" name=""/>
        <p:cNvGrpSpPr/>
        <p:nvPr/>
      </p:nvGrpSpPr>
      <p:grpSpPr>
        <a:xfrm>
          <a:off x="0" y="0"/>
          <a:ext cx="0" cy="0"/>
          <a:chOff x="0" y="0"/>
          <a:chExt cx="0" cy="0"/>
        </a:xfrm>
      </p:grpSpPr>
      <p:cxnSp>
        <p:nvCxnSpPr>
          <p:cNvPr id="8" name="Logo Section Line"/>
          <p:cNvCxnSpPr>
            <a:cxnSpLocks/>
          </p:cNvCxnSpPr>
          <p:nvPr userDrawn="1"/>
        </p:nvCxnSpPr>
        <p:spPr>
          <a:xfrm>
            <a:off x="539400" y="1927225"/>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21" name="Logo"/>
          <p:cNvGrpSpPr/>
          <p:nvPr userDrawn="1"/>
        </p:nvGrpSpPr>
        <p:grpSpPr>
          <a:xfrm>
            <a:off x="546100" y="1003300"/>
            <a:ext cx="2298700" cy="514350"/>
            <a:chOff x="546100" y="1003300"/>
            <a:chExt cx="2298700" cy="514350"/>
          </a:xfrm>
        </p:grpSpPr>
        <p:grpSp>
          <p:nvGrpSpPr>
            <p:cNvPr id="25" name="Logo Wordmark"/>
            <p:cNvGrpSpPr/>
            <p:nvPr userDrawn="1"/>
          </p:nvGrpSpPr>
          <p:grpSpPr>
            <a:xfrm>
              <a:off x="1228938" y="1151749"/>
              <a:ext cx="1615862" cy="273860"/>
              <a:chOff x="5283200" y="2995613"/>
              <a:chExt cx="2819400" cy="477838"/>
            </a:xfrm>
          </p:grpSpPr>
          <p:sp>
            <p:nvSpPr>
              <p:cNvPr id="29" name="Carbon"/>
              <p:cNvSpPr>
                <a:spLocks noEditPoints="1"/>
              </p:cNvSpPr>
              <p:nvPr/>
            </p:nvSpPr>
            <p:spPr bwMode="auto">
              <a:xfrm>
                <a:off x="6540500" y="2995613"/>
                <a:ext cx="1562100" cy="358775"/>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6 h 106"/>
                  <a:gd name="T14" fmla="*/ 95 w 463"/>
                  <a:gd name="T15" fmla="*/ 70 h 106"/>
                  <a:gd name="T16" fmla="*/ 150 w 463"/>
                  <a:gd name="T17" fmla="*/ 95 h 106"/>
                  <a:gd name="T18" fmla="*/ 166 w 463"/>
                  <a:gd name="T19" fmla="*/ 104 h 106"/>
                  <a:gd name="T20" fmla="*/ 130 w 463"/>
                  <a:gd name="T21" fmla="*/ 92 h 106"/>
                  <a:gd name="T22" fmla="*/ 130 w 463"/>
                  <a:gd name="T23" fmla="*/ 49 h 106"/>
                  <a:gd name="T24" fmla="*/ 130 w 463"/>
                  <a:gd name="T25" fmla="*/ 92 h 106"/>
                  <a:gd name="T26" fmla="*/ 227 w 463"/>
                  <a:gd name="T27" fmla="*/ 37 h 106"/>
                  <a:gd name="T28" fmla="*/ 200 w 463"/>
                  <a:gd name="T29" fmla="*/ 47 h 106"/>
                  <a:gd name="T30" fmla="*/ 184 w 463"/>
                  <a:gd name="T31" fmla="*/ 36 h 106"/>
                  <a:gd name="T32" fmla="*/ 200 w 463"/>
                  <a:gd name="T33" fmla="*/ 104 h 106"/>
                  <a:gd name="T34" fmla="*/ 221 w 463"/>
                  <a:gd name="T35" fmla="*/ 50 h 106"/>
                  <a:gd name="T36" fmla="*/ 252 w 463"/>
                  <a:gd name="T37" fmla="*/ 104 h 106"/>
                  <a:gd name="T38" fmla="*/ 273 w 463"/>
                  <a:gd name="T39" fmla="*/ 106 h 106"/>
                  <a:gd name="T40" fmla="*/ 273 w 463"/>
                  <a:gd name="T41" fmla="*/ 35 h 106"/>
                  <a:gd name="T42" fmla="*/ 252 w 463"/>
                  <a:gd name="T43" fmla="*/ 3 h 106"/>
                  <a:gd name="T44" fmla="*/ 236 w 463"/>
                  <a:gd name="T45" fmla="*/ 104 h 106"/>
                  <a:gd name="T46" fmla="*/ 272 w 463"/>
                  <a:gd name="T47" fmla="*/ 92 h 106"/>
                  <a:gd name="T48" fmla="*/ 272 w 463"/>
                  <a:gd name="T49" fmla="*/ 49 h 106"/>
                  <a:gd name="T50" fmla="*/ 272 w 463"/>
                  <a:gd name="T51" fmla="*/ 92 h 106"/>
                  <a:gd name="T52" fmla="*/ 388 w 463"/>
                  <a:gd name="T53" fmla="*/ 70 h 106"/>
                  <a:gd name="T54" fmla="*/ 317 w 463"/>
                  <a:gd name="T55" fmla="*/ 70 h 106"/>
                  <a:gd name="T56" fmla="*/ 352 w 463"/>
                  <a:gd name="T57" fmla="*/ 92 h 106"/>
                  <a:gd name="T58" fmla="*/ 352 w 463"/>
                  <a:gd name="T59" fmla="*/ 49 h 106"/>
                  <a:gd name="T60" fmla="*/ 352 w 463"/>
                  <a:gd name="T61" fmla="*/ 92 h 106"/>
                  <a:gd name="T62" fmla="*/ 401 w 463"/>
                  <a:gd name="T63" fmla="*/ 104 h 106"/>
                  <a:gd name="T64" fmla="*/ 417 w 463"/>
                  <a:gd name="T65" fmla="*/ 69 h 106"/>
                  <a:gd name="T66" fmla="*/ 448 w 463"/>
                  <a:gd name="T67" fmla="*/ 69 h 106"/>
                  <a:gd name="T68" fmla="*/ 463 w 463"/>
                  <a:gd name="T69" fmla="*/ 104 h 106"/>
                  <a:gd name="T70" fmla="*/ 459 w 463"/>
                  <a:gd name="T71" fmla="*/ 44 h 106"/>
                  <a:gd name="T72" fmla="*/ 417 w 463"/>
                  <a:gd name="T73" fmla="*/ 46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1"/>
                      <a:pt x="68" y="106"/>
                      <a:pt x="53" y="106"/>
                    </a:cubicBezTo>
                    <a:cubicBezTo>
                      <a:pt x="20" y="106"/>
                      <a:pt x="0" y="81"/>
                      <a:pt x="0" y="53"/>
                    </a:cubicBezTo>
                    <a:cubicBezTo>
                      <a:pt x="0" y="26"/>
                      <a:pt x="19" y="0"/>
                      <a:pt x="51" y="0"/>
                    </a:cubicBezTo>
                    <a:cubicBezTo>
                      <a:pt x="68" y="0"/>
                      <a:pt x="81" y="6"/>
                      <a:pt x="89" y="14"/>
                    </a:cubicBezTo>
                    <a:cubicBezTo>
                      <a:pt x="77" y="26"/>
                      <a:pt x="77" y="26"/>
                      <a:pt x="77" y="26"/>
                    </a:cubicBezTo>
                    <a:cubicBezTo>
                      <a:pt x="72" y="19"/>
                      <a:pt x="64" y="15"/>
                      <a:pt x="53" y="15"/>
                    </a:cubicBezTo>
                    <a:cubicBezTo>
                      <a:pt x="30" y="15"/>
                      <a:pt x="17" y="33"/>
                      <a:pt x="17" y="53"/>
                    </a:cubicBezTo>
                    <a:cubicBezTo>
                      <a:pt x="17" y="74"/>
                      <a:pt x="30" y="91"/>
                      <a:pt x="55" y="91"/>
                    </a:cubicBezTo>
                    <a:cubicBezTo>
                      <a:pt x="63" y="91"/>
                      <a:pt x="72" y="87"/>
                      <a:pt x="77" y="80"/>
                    </a:cubicBezTo>
                    <a:lnTo>
                      <a:pt x="89" y="92"/>
                    </a:lnTo>
                    <a:close/>
                    <a:moveTo>
                      <a:pt x="166" y="36"/>
                    </a:moveTo>
                    <a:cubicBezTo>
                      <a:pt x="150" y="36"/>
                      <a:pt x="150" y="36"/>
                      <a:pt x="150" y="36"/>
                    </a:cubicBezTo>
                    <a:cubicBezTo>
                      <a:pt x="150" y="46"/>
                      <a:pt x="150" y="46"/>
                      <a:pt x="150" y="46"/>
                    </a:cubicBezTo>
                    <a:cubicBezTo>
                      <a:pt x="146" y="39"/>
                      <a:pt x="138" y="35"/>
                      <a:pt x="130" y="35"/>
                    </a:cubicBezTo>
                    <a:cubicBezTo>
                      <a:pt x="109" y="35"/>
                      <a:pt x="95" y="51"/>
                      <a:pt x="95" y="70"/>
                    </a:cubicBezTo>
                    <a:cubicBezTo>
                      <a:pt x="95" y="89"/>
                      <a:pt x="109" y="106"/>
                      <a:pt x="130" y="106"/>
                    </a:cubicBezTo>
                    <a:cubicBezTo>
                      <a:pt x="138" y="106"/>
                      <a:pt x="146" y="101"/>
                      <a:pt x="150" y="95"/>
                    </a:cubicBezTo>
                    <a:cubicBezTo>
                      <a:pt x="150" y="104"/>
                      <a:pt x="150" y="104"/>
                      <a:pt x="150" y="104"/>
                    </a:cubicBezTo>
                    <a:cubicBezTo>
                      <a:pt x="166" y="104"/>
                      <a:pt x="166" y="104"/>
                      <a:pt x="166" y="104"/>
                    </a:cubicBezTo>
                    <a:lnTo>
                      <a:pt x="166" y="36"/>
                    </a:lnTo>
                    <a:close/>
                    <a:moveTo>
                      <a:pt x="130" y="92"/>
                    </a:moveTo>
                    <a:cubicBezTo>
                      <a:pt x="118" y="92"/>
                      <a:pt x="111" y="82"/>
                      <a:pt x="111" y="70"/>
                    </a:cubicBezTo>
                    <a:cubicBezTo>
                      <a:pt x="111" y="59"/>
                      <a:pt x="118" y="49"/>
                      <a:pt x="130" y="49"/>
                    </a:cubicBezTo>
                    <a:cubicBezTo>
                      <a:pt x="142" y="49"/>
                      <a:pt x="150" y="59"/>
                      <a:pt x="150" y="70"/>
                    </a:cubicBezTo>
                    <a:cubicBezTo>
                      <a:pt x="150" y="82"/>
                      <a:pt x="142" y="92"/>
                      <a:pt x="130" y="92"/>
                    </a:cubicBezTo>
                    <a:close/>
                    <a:moveTo>
                      <a:pt x="227" y="51"/>
                    </a:moveTo>
                    <a:cubicBezTo>
                      <a:pt x="227" y="37"/>
                      <a:pt x="227" y="37"/>
                      <a:pt x="227" y="37"/>
                    </a:cubicBezTo>
                    <a:cubicBezTo>
                      <a:pt x="225" y="36"/>
                      <a:pt x="223" y="36"/>
                      <a:pt x="221" y="36"/>
                    </a:cubicBezTo>
                    <a:cubicBezTo>
                      <a:pt x="212" y="36"/>
                      <a:pt x="203" y="41"/>
                      <a:pt x="200" y="47"/>
                    </a:cubicBezTo>
                    <a:cubicBezTo>
                      <a:pt x="200" y="36"/>
                      <a:pt x="200" y="36"/>
                      <a:pt x="200" y="36"/>
                    </a:cubicBezTo>
                    <a:cubicBezTo>
                      <a:pt x="184" y="36"/>
                      <a:pt x="184" y="36"/>
                      <a:pt x="184" y="36"/>
                    </a:cubicBezTo>
                    <a:cubicBezTo>
                      <a:pt x="184" y="104"/>
                      <a:pt x="184" y="104"/>
                      <a:pt x="184" y="104"/>
                    </a:cubicBezTo>
                    <a:cubicBezTo>
                      <a:pt x="200" y="104"/>
                      <a:pt x="200" y="104"/>
                      <a:pt x="200" y="104"/>
                    </a:cubicBezTo>
                    <a:cubicBezTo>
                      <a:pt x="200" y="75"/>
                      <a:pt x="200" y="75"/>
                      <a:pt x="200" y="75"/>
                    </a:cubicBezTo>
                    <a:cubicBezTo>
                      <a:pt x="200" y="58"/>
                      <a:pt x="207" y="50"/>
                      <a:pt x="221" y="50"/>
                    </a:cubicBezTo>
                    <a:cubicBezTo>
                      <a:pt x="223" y="50"/>
                      <a:pt x="224" y="50"/>
                      <a:pt x="227" y="51"/>
                    </a:cubicBezTo>
                    <a:close/>
                    <a:moveTo>
                      <a:pt x="252" y="104"/>
                    </a:moveTo>
                    <a:cubicBezTo>
                      <a:pt x="252" y="95"/>
                      <a:pt x="252" y="95"/>
                      <a:pt x="252" y="95"/>
                    </a:cubicBezTo>
                    <a:cubicBezTo>
                      <a:pt x="256" y="101"/>
                      <a:pt x="265" y="106"/>
                      <a:pt x="273" y="106"/>
                    </a:cubicBezTo>
                    <a:cubicBezTo>
                      <a:pt x="293" y="106"/>
                      <a:pt x="307" y="89"/>
                      <a:pt x="307" y="70"/>
                    </a:cubicBezTo>
                    <a:cubicBezTo>
                      <a:pt x="307" y="51"/>
                      <a:pt x="293" y="35"/>
                      <a:pt x="273" y="35"/>
                    </a:cubicBezTo>
                    <a:cubicBezTo>
                      <a:pt x="265" y="35"/>
                      <a:pt x="256" y="39"/>
                      <a:pt x="252" y="46"/>
                    </a:cubicBezTo>
                    <a:cubicBezTo>
                      <a:pt x="252" y="3"/>
                      <a:pt x="252" y="3"/>
                      <a:pt x="252" y="3"/>
                    </a:cubicBezTo>
                    <a:cubicBezTo>
                      <a:pt x="236" y="3"/>
                      <a:pt x="236" y="3"/>
                      <a:pt x="236" y="3"/>
                    </a:cubicBezTo>
                    <a:cubicBezTo>
                      <a:pt x="236" y="104"/>
                      <a:pt x="236" y="104"/>
                      <a:pt x="236" y="104"/>
                    </a:cubicBezTo>
                    <a:lnTo>
                      <a:pt x="252" y="104"/>
                    </a:lnTo>
                    <a:close/>
                    <a:moveTo>
                      <a:pt x="272" y="92"/>
                    </a:moveTo>
                    <a:cubicBezTo>
                      <a:pt x="260" y="92"/>
                      <a:pt x="252" y="82"/>
                      <a:pt x="252" y="70"/>
                    </a:cubicBezTo>
                    <a:cubicBezTo>
                      <a:pt x="252" y="59"/>
                      <a:pt x="260" y="49"/>
                      <a:pt x="272" y="49"/>
                    </a:cubicBezTo>
                    <a:cubicBezTo>
                      <a:pt x="284" y="49"/>
                      <a:pt x="292" y="59"/>
                      <a:pt x="292" y="70"/>
                    </a:cubicBezTo>
                    <a:cubicBezTo>
                      <a:pt x="292" y="82"/>
                      <a:pt x="284" y="92"/>
                      <a:pt x="272" y="92"/>
                    </a:cubicBezTo>
                    <a:close/>
                    <a:moveTo>
                      <a:pt x="352" y="106"/>
                    </a:moveTo>
                    <a:cubicBezTo>
                      <a:pt x="373" y="106"/>
                      <a:pt x="388" y="89"/>
                      <a:pt x="388" y="70"/>
                    </a:cubicBezTo>
                    <a:cubicBezTo>
                      <a:pt x="388" y="51"/>
                      <a:pt x="373" y="35"/>
                      <a:pt x="352" y="35"/>
                    </a:cubicBezTo>
                    <a:cubicBezTo>
                      <a:pt x="331" y="35"/>
                      <a:pt x="317" y="51"/>
                      <a:pt x="317" y="70"/>
                    </a:cubicBezTo>
                    <a:cubicBezTo>
                      <a:pt x="317" y="89"/>
                      <a:pt x="331" y="106"/>
                      <a:pt x="352" y="106"/>
                    </a:cubicBezTo>
                    <a:close/>
                    <a:moveTo>
                      <a:pt x="352" y="92"/>
                    </a:moveTo>
                    <a:cubicBezTo>
                      <a:pt x="340" y="92"/>
                      <a:pt x="332" y="82"/>
                      <a:pt x="332" y="70"/>
                    </a:cubicBezTo>
                    <a:cubicBezTo>
                      <a:pt x="332" y="59"/>
                      <a:pt x="340" y="49"/>
                      <a:pt x="352" y="49"/>
                    </a:cubicBezTo>
                    <a:cubicBezTo>
                      <a:pt x="364" y="49"/>
                      <a:pt x="372" y="59"/>
                      <a:pt x="372" y="70"/>
                    </a:cubicBezTo>
                    <a:cubicBezTo>
                      <a:pt x="372" y="82"/>
                      <a:pt x="364" y="92"/>
                      <a:pt x="352" y="92"/>
                    </a:cubicBezTo>
                    <a:close/>
                    <a:moveTo>
                      <a:pt x="401" y="36"/>
                    </a:moveTo>
                    <a:cubicBezTo>
                      <a:pt x="401" y="104"/>
                      <a:pt x="401" y="104"/>
                      <a:pt x="401" y="104"/>
                    </a:cubicBezTo>
                    <a:cubicBezTo>
                      <a:pt x="417" y="104"/>
                      <a:pt x="417" y="104"/>
                      <a:pt x="417" y="104"/>
                    </a:cubicBezTo>
                    <a:cubicBezTo>
                      <a:pt x="417" y="69"/>
                      <a:pt x="417" y="69"/>
                      <a:pt x="417" y="69"/>
                    </a:cubicBezTo>
                    <a:cubicBezTo>
                      <a:pt x="417" y="57"/>
                      <a:pt x="422" y="49"/>
                      <a:pt x="433" y="49"/>
                    </a:cubicBezTo>
                    <a:cubicBezTo>
                      <a:pt x="444" y="49"/>
                      <a:pt x="448" y="57"/>
                      <a:pt x="448" y="69"/>
                    </a:cubicBezTo>
                    <a:cubicBezTo>
                      <a:pt x="448" y="104"/>
                      <a:pt x="448" y="104"/>
                      <a:pt x="448" y="104"/>
                    </a:cubicBezTo>
                    <a:cubicBezTo>
                      <a:pt x="463" y="104"/>
                      <a:pt x="463" y="104"/>
                      <a:pt x="463" y="104"/>
                    </a:cubicBezTo>
                    <a:cubicBezTo>
                      <a:pt x="463" y="64"/>
                      <a:pt x="463" y="64"/>
                      <a:pt x="463" y="64"/>
                    </a:cubicBezTo>
                    <a:cubicBezTo>
                      <a:pt x="463" y="55"/>
                      <a:pt x="462" y="49"/>
                      <a:pt x="459" y="44"/>
                    </a:cubicBezTo>
                    <a:cubicBezTo>
                      <a:pt x="455" y="38"/>
                      <a:pt x="449" y="35"/>
                      <a:pt x="439" y="35"/>
                    </a:cubicBezTo>
                    <a:cubicBezTo>
                      <a:pt x="429" y="35"/>
                      <a:pt x="421" y="38"/>
                      <a:pt x="417" y="46"/>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30" name="Bright"/>
              <p:cNvSpPr>
                <a:spLocks noEditPoints="1"/>
              </p:cNvSpPr>
              <p:nvPr/>
            </p:nvSpPr>
            <p:spPr bwMode="auto">
              <a:xfrm>
                <a:off x="5283200" y="3005138"/>
                <a:ext cx="1217613" cy="468313"/>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89 h 138"/>
                  <a:gd name="T16" fmla="*/ 35 w 361"/>
                  <a:gd name="T17" fmla="*/ 56 h 138"/>
                  <a:gd name="T18" fmla="*/ 13 w 361"/>
                  <a:gd name="T19" fmla="*/ 89 h 138"/>
                  <a:gd name="T20" fmla="*/ 95 w 361"/>
                  <a:gd name="T21" fmla="*/ 72 h 138"/>
                  <a:gd name="T22" fmla="*/ 82 w 361"/>
                  <a:gd name="T23" fmla="*/ 101 h 138"/>
                  <a:gd name="T24" fmla="*/ 95 w 361"/>
                  <a:gd name="T25" fmla="*/ 35 h 138"/>
                  <a:gd name="T26" fmla="*/ 117 w 361"/>
                  <a:gd name="T27" fmla="*/ 34 h 138"/>
                  <a:gd name="T28" fmla="*/ 123 w 361"/>
                  <a:gd name="T29" fmla="*/ 47 h 138"/>
                  <a:gd name="T30" fmla="*/ 139 w 361"/>
                  <a:gd name="T31" fmla="*/ 0 h 138"/>
                  <a:gd name="T32" fmla="*/ 139 w 361"/>
                  <a:gd name="T33" fmla="*/ 20 h 138"/>
                  <a:gd name="T34" fmla="*/ 139 w 361"/>
                  <a:gd name="T35" fmla="*/ 0 h 138"/>
                  <a:gd name="T36" fmla="*/ 146 w 361"/>
                  <a:gd name="T37" fmla="*/ 101 h 138"/>
                  <a:gd name="T38" fmla="*/ 133 w 361"/>
                  <a:gd name="T39" fmla="*/ 35 h 138"/>
                  <a:gd name="T40" fmla="*/ 194 w 361"/>
                  <a:gd name="T41" fmla="*/ 138 h 138"/>
                  <a:gd name="T42" fmla="*/ 173 w 361"/>
                  <a:gd name="T43" fmla="*/ 109 h 138"/>
                  <a:gd name="T44" fmla="*/ 216 w 361"/>
                  <a:gd name="T45" fmla="*/ 105 h 138"/>
                  <a:gd name="T46" fmla="*/ 193 w 361"/>
                  <a:gd name="T47" fmla="*/ 102 h 138"/>
                  <a:gd name="T48" fmla="*/ 193 w 361"/>
                  <a:gd name="T49" fmla="*/ 33 h 138"/>
                  <a:gd name="T50" fmla="*/ 216 w 361"/>
                  <a:gd name="T51" fmla="*/ 35 h 138"/>
                  <a:gd name="T52" fmla="*/ 229 w 361"/>
                  <a:gd name="T53" fmla="*/ 105 h 138"/>
                  <a:gd name="T54" fmla="*/ 172 w 361"/>
                  <a:gd name="T55" fmla="*/ 68 h 138"/>
                  <a:gd name="T56" fmla="*/ 216 w 361"/>
                  <a:gd name="T57" fmla="*/ 68 h 138"/>
                  <a:gd name="T58" fmla="*/ 172 w 361"/>
                  <a:gd name="T59" fmla="*/ 68 h 138"/>
                  <a:gd name="T60" fmla="*/ 260 w 361"/>
                  <a:gd name="T61" fmla="*/ 47 h 138"/>
                  <a:gd name="T62" fmla="*/ 303 w 361"/>
                  <a:gd name="T63" fmla="*/ 42 h 138"/>
                  <a:gd name="T64" fmla="*/ 308 w 361"/>
                  <a:gd name="T65" fmla="*/ 101 h 138"/>
                  <a:gd name="T66" fmla="*/ 295 w 361"/>
                  <a:gd name="T67" fmla="*/ 66 h 138"/>
                  <a:gd name="T68" fmla="*/ 260 w 361"/>
                  <a:gd name="T69" fmla="*/ 67 h 138"/>
                  <a:gd name="T70" fmla="*/ 248 w 361"/>
                  <a:gd name="T71" fmla="*/ 101 h 138"/>
                  <a:gd name="T72" fmla="*/ 260 w 361"/>
                  <a:gd name="T73" fmla="*/ 0 h 138"/>
                  <a:gd name="T74" fmla="*/ 329 w 361"/>
                  <a:gd name="T75" fmla="*/ 79 h 138"/>
                  <a:gd name="T76" fmla="*/ 317 w 361"/>
                  <a:gd name="T77" fmla="*/ 46 h 138"/>
                  <a:gd name="T78" fmla="*/ 329 w 361"/>
                  <a:gd name="T79" fmla="*/ 35 h 138"/>
                  <a:gd name="T80" fmla="*/ 342 w 361"/>
                  <a:gd name="T81" fmla="*/ 13 h 138"/>
                  <a:gd name="T82" fmla="*/ 359 w 361"/>
                  <a:gd name="T83" fmla="*/ 35 h 138"/>
                  <a:gd name="T84" fmla="*/ 342 w 361"/>
                  <a:gd name="T85" fmla="*/ 46 h 138"/>
                  <a:gd name="T86" fmla="*/ 353 w 361"/>
                  <a:gd name="T87" fmla="*/ 90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5"/>
                      <a:pt x="65" y="27"/>
                    </a:cubicBezTo>
                    <a:cubicBezTo>
                      <a:pt x="65" y="39"/>
                      <a:pt x="56" y="48"/>
                      <a:pt x="47" y="50"/>
                    </a:cubicBezTo>
                    <a:cubicBezTo>
                      <a:pt x="55" y="50"/>
                      <a:pt x="66" y="58"/>
                      <a:pt x="66" y="73"/>
                    </a:cubicBezTo>
                    <a:cubicBezTo>
                      <a:pt x="66" y="84"/>
                      <a:pt x="59" y="101"/>
                      <a:pt x="34" y="101"/>
                    </a:cubicBezTo>
                    <a:cubicBezTo>
                      <a:pt x="0" y="101"/>
                      <a:pt x="0" y="101"/>
                      <a:pt x="0" y="101"/>
                    </a:cubicBezTo>
                    <a:cubicBezTo>
                      <a:pt x="0" y="0"/>
                      <a:pt x="0" y="0"/>
                      <a:pt x="0" y="0"/>
                    </a:cubicBezTo>
                    <a:lnTo>
                      <a:pt x="34" y="0"/>
                    </a:lnTo>
                    <a:close/>
                    <a:moveTo>
                      <a:pt x="52" y="28"/>
                    </a:moveTo>
                    <a:cubicBezTo>
                      <a:pt x="52" y="21"/>
                      <a:pt x="47" y="12"/>
                      <a:pt x="34" y="12"/>
                    </a:cubicBezTo>
                    <a:cubicBezTo>
                      <a:pt x="13" y="12"/>
                      <a:pt x="13" y="12"/>
                      <a:pt x="13" y="12"/>
                    </a:cubicBezTo>
                    <a:cubicBezTo>
                      <a:pt x="13" y="44"/>
                      <a:pt x="13" y="44"/>
                      <a:pt x="13" y="44"/>
                    </a:cubicBezTo>
                    <a:cubicBezTo>
                      <a:pt x="34" y="44"/>
                      <a:pt x="34" y="44"/>
                      <a:pt x="34" y="44"/>
                    </a:cubicBezTo>
                    <a:cubicBezTo>
                      <a:pt x="47" y="44"/>
                      <a:pt x="52" y="35"/>
                      <a:pt x="52" y="28"/>
                    </a:cubicBezTo>
                    <a:close/>
                    <a:moveTo>
                      <a:pt x="13" y="89"/>
                    </a:moveTo>
                    <a:cubicBezTo>
                      <a:pt x="35" y="89"/>
                      <a:pt x="35" y="89"/>
                      <a:pt x="35" y="89"/>
                    </a:cubicBezTo>
                    <a:cubicBezTo>
                      <a:pt x="48" y="89"/>
                      <a:pt x="52" y="80"/>
                      <a:pt x="52" y="72"/>
                    </a:cubicBezTo>
                    <a:cubicBezTo>
                      <a:pt x="52" y="66"/>
                      <a:pt x="48" y="56"/>
                      <a:pt x="35" y="56"/>
                    </a:cubicBezTo>
                    <a:cubicBezTo>
                      <a:pt x="13" y="56"/>
                      <a:pt x="13" y="56"/>
                      <a:pt x="13" y="56"/>
                    </a:cubicBezTo>
                    <a:lnTo>
                      <a:pt x="13" y="89"/>
                    </a:lnTo>
                    <a:close/>
                    <a:moveTo>
                      <a:pt x="117" y="46"/>
                    </a:moveTo>
                    <a:cubicBezTo>
                      <a:pt x="102" y="46"/>
                      <a:pt x="95" y="56"/>
                      <a:pt x="95" y="72"/>
                    </a:cubicBezTo>
                    <a:cubicBezTo>
                      <a:pt x="95" y="101"/>
                      <a:pt x="95" y="101"/>
                      <a:pt x="95" y="101"/>
                    </a:cubicBezTo>
                    <a:cubicBezTo>
                      <a:pt x="82" y="101"/>
                      <a:pt x="82" y="101"/>
                      <a:pt x="82" y="101"/>
                    </a:cubicBezTo>
                    <a:cubicBezTo>
                      <a:pt x="82" y="35"/>
                      <a:pt x="82" y="35"/>
                      <a:pt x="82" y="35"/>
                    </a:cubicBezTo>
                    <a:cubicBezTo>
                      <a:pt x="95" y="35"/>
                      <a:pt x="95" y="35"/>
                      <a:pt x="95" y="35"/>
                    </a:cubicBezTo>
                    <a:cubicBezTo>
                      <a:pt x="95" y="48"/>
                      <a:pt x="95" y="48"/>
                      <a:pt x="95" y="48"/>
                    </a:cubicBezTo>
                    <a:cubicBezTo>
                      <a:pt x="98" y="40"/>
                      <a:pt x="108" y="34"/>
                      <a:pt x="117" y="34"/>
                    </a:cubicBezTo>
                    <a:cubicBezTo>
                      <a:pt x="119" y="34"/>
                      <a:pt x="121" y="34"/>
                      <a:pt x="123" y="35"/>
                    </a:cubicBezTo>
                    <a:cubicBezTo>
                      <a:pt x="123" y="47"/>
                      <a:pt x="123" y="47"/>
                      <a:pt x="123" y="47"/>
                    </a:cubicBezTo>
                    <a:cubicBezTo>
                      <a:pt x="120" y="46"/>
                      <a:pt x="119" y="46"/>
                      <a:pt x="117" y="46"/>
                    </a:cubicBezTo>
                    <a:close/>
                    <a:moveTo>
                      <a:pt x="139" y="0"/>
                    </a:moveTo>
                    <a:cubicBezTo>
                      <a:pt x="145" y="0"/>
                      <a:pt x="149" y="5"/>
                      <a:pt x="149" y="10"/>
                    </a:cubicBezTo>
                    <a:cubicBezTo>
                      <a:pt x="149" y="16"/>
                      <a:pt x="145" y="20"/>
                      <a:pt x="139" y="20"/>
                    </a:cubicBezTo>
                    <a:cubicBezTo>
                      <a:pt x="134" y="20"/>
                      <a:pt x="129" y="16"/>
                      <a:pt x="129" y="10"/>
                    </a:cubicBezTo>
                    <a:cubicBezTo>
                      <a:pt x="129" y="5"/>
                      <a:pt x="134" y="0"/>
                      <a:pt x="139" y="0"/>
                    </a:cubicBezTo>
                    <a:close/>
                    <a:moveTo>
                      <a:pt x="146" y="35"/>
                    </a:moveTo>
                    <a:cubicBezTo>
                      <a:pt x="146" y="101"/>
                      <a:pt x="146" y="101"/>
                      <a:pt x="146" y="101"/>
                    </a:cubicBezTo>
                    <a:cubicBezTo>
                      <a:pt x="133" y="101"/>
                      <a:pt x="133" y="101"/>
                      <a:pt x="133" y="101"/>
                    </a:cubicBezTo>
                    <a:cubicBezTo>
                      <a:pt x="133" y="35"/>
                      <a:pt x="133" y="35"/>
                      <a:pt x="133" y="35"/>
                    </a:cubicBezTo>
                    <a:lnTo>
                      <a:pt x="146" y="35"/>
                    </a:lnTo>
                    <a:close/>
                    <a:moveTo>
                      <a:pt x="194" y="138"/>
                    </a:moveTo>
                    <a:cubicBezTo>
                      <a:pt x="171" y="138"/>
                      <a:pt x="161" y="124"/>
                      <a:pt x="160" y="109"/>
                    </a:cubicBezTo>
                    <a:cubicBezTo>
                      <a:pt x="173" y="109"/>
                      <a:pt x="173" y="109"/>
                      <a:pt x="173" y="109"/>
                    </a:cubicBezTo>
                    <a:cubicBezTo>
                      <a:pt x="174" y="118"/>
                      <a:pt x="180" y="127"/>
                      <a:pt x="194" y="127"/>
                    </a:cubicBezTo>
                    <a:cubicBezTo>
                      <a:pt x="208" y="127"/>
                      <a:pt x="216" y="120"/>
                      <a:pt x="216" y="105"/>
                    </a:cubicBezTo>
                    <a:cubicBezTo>
                      <a:pt x="216" y="89"/>
                      <a:pt x="216" y="89"/>
                      <a:pt x="216" y="89"/>
                    </a:cubicBezTo>
                    <a:cubicBezTo>
                      <a:pt x="212" y="97"/>
                      <a:pt x="203" y="102"/>
                      <a:pt x="193" y="102"/>
                    </a:cubicBezTo>
                    <a:cubicBezTo>
                      <a:pt x="173" y="102"/>
                      <a:pt x="160" y="86"/>
                      <a:pt x="160" y="68"/>
                    </a:cubicBezTo>
                    <a:cubicBezTo>
                      <a:pt x="160" y="49"/>
                      <a:pt x="173" y="33"/>
                      <a:pt x="193" y="33"/>
                    </a:cubicBezTo>
                    <a:cubicBezTo>
                      <a:pt x="203" y="33"/>
                      <a:pt x="212" y="38"/>
                      <a:pt x="216" y="46"/>
                    </a:cubicBezTo>
                    <a:cubicBezTo>
                      <a:pt x="216" y="35"/>
                      <a:pt x="216" y="35"/>
                      <a:pt x="216" y="35"/>
                    </a:cubicBezTo>
                    <a:cubicBezTo>
                      <a:pt x="229" y="35"/>
                      <a:pt x="229" y="35"/>
                      <a:pt x="229" y="35"/>
                    </a:cubicBezTo>
                    <a:cubicBezTo>
                      <a:pt x="229" y="105"/>
                      <a:pt x="229" y="105"/>
                      <a:pt x="229" y="105"/>
                    </a:cubicBezTo>
                    <a:cubicBezTo>
                      <a:pt x="229" y="129"/>
                      <a:pt x="215" y="138"/>
                      <a:pt x="194" y="138"/>
                    </a:cubicBezTo>
                    <a:close/>
                    <a:moveTo>
                      <a:pt x="172" y="68"/>
                    </a:moveTo>
                    <a:cubicBezTo>
                      <a:pt x="172" y="81"/>
                      <a:pt x="181" y="91"/>
                      <a:pt x="194" y="91"/>
                    </a:cubicBezTo>
                    <a:cubicBezTo>
                      <a:pt x="207" y="91"/>
                      <a:pt x="216" y="81"/>
                      <a:pt x="216" y="68"/>
                    </a:cubicBezTo>
                    <a:cubicBezTo>
                      <a:pt x="216" y="55"/>
                      <a:pt x="207" y="45"/>
                      <a:pt x="194" y="45"/>
                    </a:cubicBezTo>
                    <a:cubicBezTo>
                      <a:pt x="181" y="45"/>
                      <a:pt x="172" y="55"/>
                      <a:pt x="172" y="68"/>
                    </a:cubicBezTo>
                    <a:close/>
                    <a:moveTo>
                      <a:pt x="260" y="0"/>
                    </a:moveTo>
                    <a:cubicBezTo>
                      <a:pt x="260" y="47"/>
                      <a:pt x="260" y="47"/>
                      <a:pt x="260" y="47"/>
                    </a:cubicBezTo>
                    <a:cubicBezTo>
                      <a:pt x="264" y="39"/>
                      <a:pt x="272" y="33"/>
                      <a:pt x="283" y="33"/>
                    </a:cubicBezTo>
                    <a:cubicBezTo>
                      <a:pt x="292" y="33"/>
                      <a:pt x="299" y="36"/>
                      <a:pt x="303" y="42"/>
                    </a:cubicBezTo>
                    <a:cubicBezTo>
                      <a:pt x="306" y="47"/>
                      <a:pt x="308" y="53"/>
                      <a:pt x="308" y="62"/>
                    </a:cubicBezTo>
                    <a:cubicBezTo>
                      <a:pt x="308" y="101"/>
                      <a:pt x="308" y="101"/>
                      <a:pt x="308" y="101"/>
                    </a:cubicBezTo>
                    <a:cubicBezTo>
                      <a:pt x="295" y="101"/>
                      <a:pt x="295" y="101"/>
                      <a:pt x="295" y="101"/>
                    </a:cubicBezTo>
                    <a:cubicBezTo>
                      <a:pt x="295" y="66"/>
                      <a:pt x="295" y="66"/>
                      <a:pt x="295" y="66"/>
                    </a:cubicBezTo>
                    <a:cubicBezTo>
                      <a:pt x="295" y="54"/>
                      <a:pt x="291" y="45"/>
                      <a:pt x="279" y="45"/>
                    </a:cubicBezTo>
                    <a:cubicBezTo>
                      <a:pt x="266" y="45"/>
                      <a:pt x="260" y="55"/>
                      <a:pt x="260" y="67"/>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0"/>
                      <a:pt x="329" y="79"/>
                    </a:cubicBezTo>
                    <a:cubicBezTo>
                      <a:pt x="329" y="46"/>
                      <a:pt x="329" y="46"/>
                      <a:pt x="329" y="46"/>
                    </a:cubicBezTo>
                    <a:cubicBezTo>
                      <a:pt x="317" y="46"/>
                      <a:pt x="317" y="46"/>
                      <a:pt x="317" y="46"/>
                    </a:cubicBezTo>
                    <a:cubicBezTo>
                      <a:pt x="317" y="35"/>
                      <a:pt x="317" y="35"/>
                      <a:pt x="317" y="35"/>
                    </a:cubicBezTo>
                    <a:cubicBezTo>
                      <a:pt x="329" y="35"/>
                      <a:pt x="329" y="35"/>
                      <a:pt x="329" y="35"/>
                    </a:cubicBezTo>
                    <a:cubicBezTo>
                      <a:pt x="329" y="13"/>
                      <a:pt x="329" y="13"/>
                      <a:pt x="329" y="13"/>
                    </a:cubicBezTo>
                    <a:cubicBezTo>
                      <a:pt x="342" y="13"/>
                      <a:pt x="342" y="13"/>
                      <a:pt x="342" y="13"/>
                    </a:cubicBezTo>
                    <a:cubicBezTo>
                      <a:pt x="342" y="35"/>
                      <a:pt x="342" y="35"/>
                      <a:pt x="342" y="35"/>
                    </a:cubicBezTo>
                    <a:cubicBezTo>
                      <a:pt x="359" y="35"/>
                      <a:pt x="359" y="35"/>
                      <a:pt x="359" y="35"/>
                    </a:cubicBezTo>
                    <a:cubicBezTo>
                      <a:pt x="359" y="46"/>
                      <a:pt x="359" y="46"/>
                      <a:pt x="359" y="46"/>
                    </a:cubicBezTo>
                    <a:cubicBezTo>
                      <a:pt x="342" y="46"/>
                      <a:pt x="342" y="46"/>
                      <a:pt x="342" y="46"/>
                    </a:cubicBezTo>
                    <a:cubicBezTo>
                      <a:pt x="342" y="76"/>
                      <a:pt x="342" y="76"/>
                      <a:pt x="342" y="76"/>
                    </a:cubicBezTo>
                    <a:cubicBezTo>
                      <a:pt x="342" y="89"/>
                      <a:pt x="346" y="90"/>
                      <a:pt x="353" y="90"/>
                    </a:cubicBezTo>
                    <a:cubicBezTo>
                      <a:pt x="356" y="90"/>
                      <a:pt x="359" y="90"/>
                      <a:pt x="361" y="90"/>
                    </a:cubicBezTo>
                    <a:cubicBezTo>
                      <a:pt x="361" y="101"/>
                      <a:pt x="361" y="101"/>
                      <a:pt x="361" y="101"/>
                    </a:cubicBezTo>
                    <a:cubicBezTo>
                      <a:pt x="359" y="101"/>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sp>
          <p:nvSpPr>
            <p:cNvPr id="26" name="Logo Middle Section"/>
            <p:cNvSpPr>
              <a:spLocks/>
            </p:cNvSpPr>
            <p:nvPr userDrawn="1"/>
          </p:nvSpPr>
          <p:spPr bwMode="auto">
            <a:xfrm>
              <a:off x="630238" y="1074738"/>
              <a:ext cx="407988" cy="368300"/>
            </a:xfrm>
            <a:custGeom>
              <a:avLst/>
              <a:gdLst>
                <a:gd name="T0" fmla="*/ 126 w 126"/>
                <a:gd name="T1" fmla="*/ 42 h 114"/>
                <a:gd name="T2" fmla="*/ 63 w 126"/>
                <a:gd name="T3" fmla="*/ 0 h 114"/>
                <a:gd name="T4" fmla="*/ 0 w 126"/>
                <a:gd name="T5" fmla="*/ 42 h 114"/>
                <a:gd name="T6" fmla="*/ 63 w 126"/>
                <a:gd name="T7" fmla="*/ 114 h 114"/>
                <a:gd name="T8" fmla="*/ 126 w 126"/>
                <a:gd name="T9" fmla="*/ 42 h 114"/>
              </a:gdLst>
              <a:ahLst/>
              <a:cxnLst>
                <a:cxn ang="0">
                  <a:pos x="T0" y="T1"/>
                </a:cxn>
                <a:cxn ang="0">
                  <a:pos x="T2" y="T3"/>
                </a:cxn>
                <a:cxn ang="0">
                  <a:pos x="T4" y="T5"/>
                </a:cxn>
                <a:cxn ang="0">
                  <a:pos x="T6" y="T7"/>
                </a:cxn>
                <a:cxn ang="0">
                  <a:pos x="T8" y="T9"/>
                </a:cxn>
              </a:cxnLst>
              <a:rect l="0" t="0" r="r" b="b"/>
              <a:pathLst>
                <a:path w="126" h="114">
                  <a:moveTo>
                    <a:pt x="126" y="42"/>
                  </a:moveTo>
                  <a:cubicBezTo>
                    <a:pt x="103" y="30"/>
                    <a:pt x="81" y="16"/>
                    <a:pt x="63" y="0"/>
                  </a:cubicBezTo>
                  <a:cubicBezTo>
                    <a:pt x="44" y="16"/>
                    <a:pt x="22" y="30"/>
                    <a:pt x="0" y="42"/>
                  </a:cubicBezTo>
                  <a:cubicBezTo>
                    <a:pt x="18" y="63"/>
                    <a:pt x="47" y="96"/>
                    <a:pt x="63" y="114"/>
                  </a:cubicBezTo>
                  <a:cubicBezTo>
                    <a:pt x="79" y="96"/>
                    <a:pt x="108" y="63"/>
                    <a:pt x="126" y="42"/>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27" name="Logo Inner Section"/>
            <p:cNvSpPr>
              <a:spLocks/>
            </p:cNvSpPr>
            <p:nvPr userDrawn="1"/>
          </p:nvSpPr>
          <p:spPr bwMode="auto">
            <a:xfrm>
              <a:off x="701675" y="1128713"/>
              <a:ext cx="261938" cy="242888"/>
            </a:xfrm>
            <a:custGeom>
              <a:avLst/>
              <a:gdLst>
                <a:gd name="T0" fmla="*/ 41 w 81"/>
                <a:gd name="T1" fmla="*/ 0 h 75"/>
                <a:gd name="T2" fmla="*/ 81 w 81"/>
                <a:gd name="T3" fmla="*/ 28 h 75"/>
                <a:gd name="T4" fmla="*/ 41 w 81"/>
                <a:gd name="T5" fmla="*/ 75 h 75"/>
                <a:gd name="T6" fmla="*/ 0 w 81"/>
                <a:gd name="T7" fmla="*/ 28 h 75"/>
                <a:gd name="T8" fmla="*/ 41 w 81"/>
                <a:gd name="T9" fmla="*/ 0 h 75"/>
              </a:gdLst>
              <a:ahLst/>
              <a:cxnLst>
                <a:cxn ang="0">
                  <a:pos x="T0" y="T1"/>
                </a:cxn>
                <a:cxn ang="0">
                  <a:pos x="T2" y="T3"/>
                </a:cxn>
                <a:cxn ang="0">
                  <a:pos x="T4" y="T5"/>
                </a:cxn>
                <a:cxn ang="0">
                  <a:pos x="T6" y="T7"/>
                </a:cxn>
                <a:cxn ang="0">
                  <a:pos x="T8" y="T9"/>
                </a:cxn>
              </a:cxnLst>
              <a:rect l="0" t="0" r="r" b="b"/>
              <a:pathLst>
                <a:path w="81" h="75">
                  <a:moveTo>
                    <a:pt x="41" y="0"/>
                  </a:moveTo>
                  <a:cubicBezTo>
                    <a:pt x="53" y="11"/>
                    <a:pt x="67" y="20"/>
                    <a:pt x="81" y="28"/>
                  </a:cubicBezTo>
                  <a:cubicBezTo>
                    <a:pt x="68" y="44"/>
                    <a:pt x="53" y="61"/>
                    <a:pt x="41" y="75"/>
                  </a:cubicBezTo>
                  <a:cubicBezTo>
                    <a:pt x="28" y="61"/>
                    <a:pt x="13" y="44"/>
                    <a:pt x="0" y="28"/>
                  </a:cubicBezTo>
                  <a:cubicBezTo>
                    <a:pt x="14" y="20"/>
                    <a:pt x="28" y="11"/>
                    <a:pt x="41" y="0"/>
                  </a:cubicBezTo>
                </a:path>
              </a:pathLst>
            </a:custGeom>
            <a:solidFill>
              <a:srgbClr val="511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sp>
          <p:nvSpPr>
            <p:cNvPr id="28" name="Logo Outer Section"/>
            <p:cNvSpPr>
              <a:spLocks noEditPoints="1"/>
            </p:cNvSpPr>
            <p:nvPr userDrawn="1"/>
          </p:nvSpPr>
          <p:spPr bwMode="auto">
            <a:xfrm>
              <a:off x="546100" y="1003300"/>
              <a:ext cx="573088" cy="514350"/>
            </a:xfrm>
            <a:custGeom>
              <a:avLst/>
              <a:gdLst>
                <a:gd name="T0" fmla="*/ 89 w 177"/>
                <a:gd name="T1" fmla="*/ 0 h 159"/>
                <a:gd name="T2" fmla="*/ 0 w 177"/>
                <a:gd name="T3" fmla="*/ 58 h 159"/>
                <a:gd name="T4" fmla="*/ 89 w 177"/>
                <a:gd name="T5" fmla="*/ 159 h 159"/>
                <a:gd name="T6" fmla="*/ 177 w 177"/>
                <a:gd name="T7" fmla="*/ 58 h 159"/>
                <a:gd name="T8" fmla="*/ 89 w 177"/>
                <a:gd name="T9" fmla="*/ 0 h 159"/>
                <a:gd name="T10" fmla="*/ 26 w 177"/>
                <a:gd name="T11" fmla="*/ 64 h 159"/>
                <a:gd name="T12" fmla="*/ 89 w 177"/>
                <a:gd name="T13" fmla="*/ 22 h 159"/>
                <a:gd name="T14" fmla="*/ 152 w 177"/>
                <a:gd name="T15" fmla="*/ 64 h 159"/>
                <a:gd name="T16" fmla="*/ 89 w 177"/>
                <a:gd name="T17" fmla="*/ 136 h 159"/>
                <a:gd name="T18" fmla="*/ 26 w 177"/>
                <a:gd name="T19" fmla="*/ 6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159">
                  <a:moveTo>
                    <a:pt x="89" y="0"/>
                  </a:moveTo>
                  <a:cubicBezTo>
                    <a:pt x="65" y="24"/>
                    <a:pt x="34" y="44"/>
                    <a:pt x="0" y="58"/>
                  </a:cubicBezTo>
                  <a:cubicBezTo>
                    <a:pt x="17" y="78"/>
                    <a:pt x="89" y="159"/>
                    <a:pt x="89" y="159"/>
                  </a:cubicBezTo>
                  <a:cubicBezTo>
                    <a:pt x="89" y="159"/>
                    <a:pt x="160" y="78"/>
                    <a:pt x="177" y="58"/>
                  </a:cubicBezTo>
                  <a:cubicBezTo>
                    <a:pt x="143" y="44"/>
                    <a:pt x="112" y="24"/>
                    <a:pt x="89" y="0"/>
                  </a:cubicBezTo>
                  <a:close/>
                  <a:moveTo>
                    <a:pt x="26" y="64"/>
                  </a:moveTo>
                  <a:cubicBezTo>
                    <a:pt x="48" y="52"/>
                    <a:pt x="70" y="38"/>
                    <a:pt x="89" y="22"/>
                  </a:cubicBezTo>
                  <a:cubicBezTo>
                    <a:pt x="107" y="38"/>
                    <a:pt x="129" y="52"/>
                    <a:pt x="152" y="64"/>
                  </a:cubicBezTo>
                  <a:cubicBezTo>
                    <a:pt x="134" y="85"/>
                    <a:pt x="105" y="118"/>
                    <a:pt x="89" y="136"/>
                  </a:cubicBezTo>
                  <a:cubicBezTo>
                    <a:pt x="73" y="118"/>
                    <a:pt x="44" y="85"/>
                    <a:pt x="26"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noProof="0"/>
            </a:p>
          </p:txBody>
        </p:sp>
      </p:grpSp>
      <p:sp>
        <p:nvSpPr>
          <p:cNvPr id="17" name="Phone Text"/>
          <p:cNvSpPr txBox="1"/>
          <p:nvPr userDrawn="1"/>
        </p:nvSpPr>
        <p:spPr>
          <a:xfrm>
            <a:off x="9010031" y="4697492"/>
            <a:ext cx="2162794" cy="812800"/>
          </a:xfrm>
          <a:prstGeom prst="rect">
            <a:avLst/>
          </a:prstGeom>
          <a:noFill/>
          <a:ln w="19050" cap="sq">
            <a:noFill/>
            <a:miter lim="800000"/>
          </a:ln>
        </p:spPr>
        <p:txBody>
          <a:bodyPr wrap="square" lIns="0" tIns="0" rIns="0" bIns="0" rtlCol="0" anchor="t" anchorCtr="0">
            <a:noAutofit/>
          </a:bodyPr>
          <a:lstStyle/>
          <a:p>
            <a:pPr algn="l">
              <a:spcAft>
                <a:spcPts val="300"/>
              </a:spcAft>
            </a:pPr>
            <a:r>
              <a:rPr kumimoji="0" lang="en-GB" sz="1600" b="0" i="0" u="none" strike="noStrike" kern="1200" cap="none" spc="0" normalizeH="0" baseline="0" noProof="0" dirty="0">
                <a:ln>
                  <a:noFill/>
                </a:ln>
                <a:solidFill>
                  <a:srgbClr val="FFFFFF"/>
                </a:solidFill>
                <a:effectLst/>
                <a:uLnTx/>
                <a:uFillTx/>
                <a:latin typeface="Segoe UI Semibold" panose="020B0702040204020203" pitchFamily="34" charset="0"/>
                <a:ea typeface="+mn-ea"/>
                <a:cs typeface="Segoe UI Semibold" panose="020B0702040204020203" pitchFamily="34" charset="0"/>
              </a:rPr>
              <a:t>UK</a:t>
            </a:r>
            <a:r>
              <a:rPr lang="en-GB" sz="1600" noProof="0" dirty="0">
                <a:solidFill>
                  <a:srgbClr val="FFFFFF"/>
                </a:solidFill>
                <a:latin typeface="+mn-lt"/>
              </a:rPr>
              <a:t> </a:t>
            </a:r>
            <a:r>
              <a:rPr lang="en-GB" sz="1600" kern="1200" noProof="0" dirty="0">
                <a:solidFill>
                  <a:srgbClr val="FFFFFF"/>
                </a:solidFill>
                <a:latin typeface="Segoe UI Semilight" panose="020B0402040204020203" pitchFamily="34" charset="0"/>
                <a:ea typeface="+mn-ea"/>
                <a:cs typeface="Segoe UI Semilight" panose="020B0402040204020203" pitchFamily="34" charset="0"/>
              </a:rPr>
              <a:t>+44 161 883 0225</a:t>
            </a:r>
            <a:br>
              <a:rPr lang="en-GB" sz="1600" noProof="0" dirty="0">
                <a:solidFill>
                  <a:srgbClr val="FFFFFF"/>
                </a:solidFill>
                <a:latin typeface="+mn-lt"/>
              </a:rPr>
            </a:br>
            <a:r>
              <a:rPr kumimoji="0" lang="en-GB" sz="1600" b="0" i="0" u="none" strike="noStrike" kern="1200" cap="none" spc="0" normalizeH="0" baseline="0" noProof="0" dirty="0">
                <a:ln>
                  <a:noFill/>
                </a:ln>
                <a:solidFill>
                  <a:srgbClr val="FFFFFF"/>
                </a:solidFill>
                <a:effectLst/>
                <a:uLnTx/>
                <a:uFillTx/>
                <a:latin typeface="Segoe UI Semibold" panose="020B0702040204020203" pitchFamily="34" charset="0"/>
                <a:ea typeface="+mn-ea"/>
                <a:cs typeface="Segoe UI Semibold" panose="020B0702040204020203" pitchFamily="34" charset="0"/>
              </a:rPr>
              <a:t>USA</a:t>
            </a:r>
            <a:r>
              <a:rPr lang="en-GB" sz="1600" noProof="0" dirty="0">
                <a:solidFill>
                  <a:srgbClr val="FFFFFF"/>
                </a:solidFill>
                <a:latin typeface="+mn-lt"/>
              </a:rPr>
              <a:t> </a:t>
            </a:r>
            <a:r>
              <a:rPr lang="en-GB" sz="1600" kern="1200" noProof="0" dirty="0">
                <a:solidFill>
                  <a:srgbClr val="FFFFFF"/>
                </a:solidFill>
                <a:latin typeface="Segoe UI Semilight" panose="020B0402040204020203" pitchFamily="34" charset="0"/>
                <a:ea typeface="+mn-ea"/>
                <a:cs typeface="Segoe UI Semilight" panose="020B0402040204020203" pitchFamily="34" charset="0"/>
              </a:rPr>
              <a:t>+1 866 789 2482</a:t>
            </a:r>
          </a:p>
        </p:txBody>
      </p:sp>
      <p:sp>
        <p:nvSpPr>
          <p:cNvPr id="16" name="Email ext"/>
          <p:cNvSpPr txBox="1"/>
          <p:nvPr userDrawn="1"/>
        </p:nvSpPr>
        <p:spPr>
          <a:xfrm>
            <a:off x="6186488" y="4697492"/>
            <a:ext cx="2162794" cy="812800"/>
          </a:xfrm>
          <a:prstGeom prst="rect">
            <a:avLst/>
          </a:prstGeom>
          <a:noFill/>
          <a:ln w="19050" cap="sq">
            <a:noFill/>
            <a:miter lim="800000"/>
          </a:ln>
        </p:spPr>
        <p:txBody>
          <a:bodyPr wrap="square" lIns="0" tIns="0" rIns="0" bIns="0" rtlCol="0" anchor="t" anchorCtr="0">
            <a:noAutofit/>
          </a:bodyPr>
          <a:lstStyle/>
          <a:p>
            <a:pPr marL="0" algn="l" defTabSz="914400" rtl="0" eaLnBrk="1" latinLnBrk="0" hangingPunct="1">
              <a:spcAft>
                <a:spcPts val="300"/>
              </a:spcAft>
            </a:pPr>
            <a:r>
              <a:rPr lang="en-GB" sz="1600" kern="1200" noProof="0" dirty="0">
                <a:solidFill>
                  <a:srgbClr val="FFFFFF"/>
                </a:solidFill>
                <a:latin typeface="Segoe UI Semilight" panose="020B0402040204020203" pitchFamily="34" charset="0"/>
                <a:ea typeface="+mn-ea"/>
                <a:cs typeface="Segoe UI Semilight" panose="020B0402040204020203" pitchFamily="34" charset="0"/>
              </a:rPr>
              <a:t>info@brightcarbon.com</a:t>
            </a:r>
          </a:p>
        </p:txBody>
      </p:sp>
      <p:sp>
        <p:nvSpPr>
          <p:cNvPr id="15" name="Web Text"/>
          <p:cNvSpPr txBox="1"/>
          <p:nvPr userDrawn="1"/>
        </p:nvSpPr>
        <p:spPr>
          <a:xfrm>
            <a:off x="539400" y="4697492"/>
            <a:ext cx="2162794" cy="812800"/>
          </a:xfrm>
          <a:prstGeom prst="rect">
            <a:avLst/>
          </a:prstGeom>
          <a:noFill/>
          <a:ln w="19050" cap="sq">
            <a:noFill/>
            <a:miter lim="800000"/>
          </a:ln>
        </p:spPr>
        <p:txBody>
          <a:bodyPr wrap="square" lIns="0" tIns="0" rIns="0" bIns="0" rtlCol="0" anchor="t" anchorCtr="0">
            <a:noAutofit/>
          </a:bodyPr>
          <a:lstStyle/>
          <a:p>
            <a:pPr algn="l">
              <a:spcAft>
                <a:spcPts val="300"/>
              </a:spcAft>
            </a:pPr>
            <a:r>
              <a:rPr lang="en-GB" sz="1600" noProof="0" dirty="0">
                <a:solidFill>
                  <a:srgbClr val="FFFFFF"/>
                </a:solidFill>
                <a:latin typeface="Segoe UI Semilight" panose="020B0402040204020203" pitchFamily="34" charset="0"/>
                <a:cs typeface="Segoe UI Semilight" panose="020B0402040204020203" pitchFamily="34" charset="0"/>
              </a:rPr>
              <a:t>www.brightcarbon.com</a:t>
            </a:r>
          </a:p>
        </p:txBody>
      </p:sp>
      <p:pic>
        <p:nvPicPr>
          <p:cNvPr id="19" name="Phone Icon">
            <a:extLst>
              <a:ext uri="{FF2B5EF4-FFF2-40B4-BE49-F238E27FC236}">
                <a16:creationId xmlns:a16="http://schemas.microsoft.com/office/drawing/2014/main" id="{F9311098-8AA6-4797-B1B4-AF9F5087AB7C}"/>
              </a:ext>
            </a:extLst>
          </p:cNvPr>
          <p:cNvPicPr>
            <a:picLocks noChangeAspect="1"/>
          </p:cNvPicPr>
          <p:nvPr userDrawn="1"/>
        </p:nvPicPr>
        <p:blipFill>
          <a:blip r:embed="rId3"/>
          <a:stretch>
            <a:fillRect/>
          </a:stretch>
        </p:blipFill>
        <p:spPr>
          <a:xfrm>
            <a:off x="9010031" y="2793436"/>
            <a:ext cx="1286494" cy="1285090"/>
          </a:xfrm>
          <a:prstGeom prst="rect">
            <a:avLst/>
          </a:prstGeom>
        </p:spPr>
      </p:pic>
      <p:pic>
        <p:nvPicPr>
          <p:cNvPr id="20" name="Email Icon">
            <a:extLst>
              <a:ext uri="{FF2B5EF4-FFF2-40B4-BE49-F238E27FC236}">
                <a16:creationId xmlns:a16="http://schemas.microsoft.com/office/drawing/2014/main" id="{754AB19A-ABF8-481B-A421-C7019A24D926}"/>
              </a:ext>
            </a:extLst>
          </p:cNvPr>
          <p:cNvPicPr>
            <a:picLocks noChangeAspect="1"/>
          </p:cNvPicPr>
          <p:nvPr userDrawn="1"/>
        </p:nvPicPr>
        <p:blipFill>
          <a:blip r:embed="rId4"/>
          <a:stretch>
            <a:fillRect/>
          </a:stretch>
        </p:blipFill>
        <p:spPr>
          <a:xfrm>
            <a:off x="6186488" y="2793436"/>
            <a:ext cx="1286494" cy="1285090"/>
          </a:xfrm>
          <a:prstGeom prst="rect">
            <a:avLst/>
          </a:prstGeom>
        </p:spPr>
      </p:pic>
      <p:pic>
        <p:nvPicPr>
          <p:cNvPr id="22" name="Web Icon">
            <a:extLst>
              <a:ext uri="{FF2B5EF4-FFF2-40B4-BE49-F238E27FC236}">
                <a16:creationId xmlns:a16="http://schemas.microsoft.com/office/drawing/2014/main" id="{AD11E7A5-CE22-45CD-99A7-674E6CCD6024}"/>
              </a:ext>
            </a:extLst>
          </p:cNvPr>
          <p:cNvPicPr>
            <a:picLocks noChangeAspect="1"/>
          </p:cNvPicPr>
          <p:nvPr userDrawn="1"/>
        </p:nvPicPr>
        <p:blipFill>
          <a:blip r:embed="rId5"/>
          <a:stretch>
            <a:fillRect/>
          </a:stretch>
        </p:blipFill>
        <p:spPr>
          <a:xfrm>
            <a:off x="539400" y="2793435"/>
            <a:ext cx="1296094" cy="1285089"/>
          </a:xfrm>
          <a:prstGeom prst="rect">
            <a:avLst/>
          </a:prstGeom>
        </p:spPr>
      </p:pic>
      <p:pic>
        <p:nvPicPr>
          <p:cNvPr id="23" name="Graphic 22">
            <a:extLst>
              <a:ext uri="{FF2B5EF4-FFF2-40B4-BE49-F238E27FC236}">
                <a16:creationId xmlns:a16="http://schemas.microsoft.com/office/drawing/2014/main" id="{D42F1EDD-EFB5-4551-AEED-75EED2E1596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3362325" y="2793435"/>
            <a:ext cx="1285625" cy="1285625"/>
          </a:xfrm>
          <a:prstGeom prst="rect">
            <a:avLst/>
          </a:prstGeom>
        </p:spPr>
      </p:pic>
      <p:sp>
        <p:nvSpPr>
          <p:cNvPr id="35" name="Web Text">
            <a:extLst>
              <a:ext uri="{FF2B5EF4-FFF2-40B4-BE49-F238E27FC236}">
                <a16:creationId xmlns:a16="http://schemas.microsoft.com/office/drawing/2014/main" id="{0BDDF516-438E-4747-8132-619C1DA30A6D}"/>
              </a:ext>
            </a:extLst>
          </p:cNvPr>
          <p:cNvSpPr txBox="1"/>
          <p:nvPr userDrawn="1"/>
        </p:nvSpPr>
        <p:spPr>
          <a:xfrm>
            <a:off x="3362325" y="4697492"/>
            <a:ext cx="2162794" cy="812800"/>
          </a:xfrm>
          <a:prstGeom prst="rect">
            <a:avLst/>
          </a:prstGeom>
          <a:noFill/>
          <a:ln w="19050" cap="sq">
            <a:noFill/>
            <a:miter lim="800000"/>
          </a:ln>
        </p:spPr>
        <p:txBody>
          <a:bodyPr wrap="square" lIns="0" tIns="0" rIns="0" bIns="0" rtlCol="0" anchor="t" anchorCtr="0">
            <a:no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lang="en-GB" sz="1600" dirty="0">
                <a:solidFill>
                  <a:srgbClr val="FFFFFF"/>
                </a:solidFill>
                <a:latin typeface="Segoe UI Semilight" panose="020B0402040204020203" pitchFamily="34" charset="0"/>
                <a:cs typeface="Segoe UI Semilight" panose="020B0402040204020203" pitchFamily="34" charset="0"/>
              </a:rPr>
              <a:t>@</a:t>
            </a:r>
            <a:r>
              <a:rPr lang="en-GB" sz="1600" dirty="0" err="1">
                <a:solidFill>
                  <a:srgbClr val="FFFFFF"/>
                </a:solidFill>
                <a:latin typeface="Segoe UI Semilight" panose="020B0402040204020203" pitchFamily="34" charset="0"/>
                <a:cs typeface="Segoe UI Semilight" panose="020B0402040204020203" pitchFamily="34" charset="0"/>
              </a:rPr>
              <a:t>brightcarbon</a:t>
            </a:r>
            <a:endParaRPr lang="en-GB" sz="1600" dirty="0">
              <a:solidFill>
                <a:srgbClr val="FFFFFF"/>
              </a:solidFill>
              <a:latin typeface="Segoe UI Semilight" panose="020B0402040204020203" pitchFamily="34" charset="0"/>
              <a:cs typeface="Segoe UI Semilight" panose="020B0402040204020203" pitchFamily="34" charset="0"/>
            </a:endParaRPr>
          </a:p>
          <a:p>
            <a:pPr algn="l">
              <a:spcAft>
                <a:spcPts val="300"/>
              </a:spcAft>
            </a:pPr>
            <a:endParaRPr lang="en-GB" sz="1600" noProof="0" dirty="0">
              <a:solidFill>
                <a:srgbClr val="FFFFFF"/>
              </a:solidFill>
              <a:latin typeface="Segoe UI Semilight" panose="020B0402040204020203" pitchFamily="34" charset="0"/>
              <a:cs typeface="Segoe UI Semilight" panose="020B0402040204020203" pitchFamily="34" charset="0"/>
            </a:endParaRPr>
          </a:p>
        </p:txBody>
      </p:sp>
      <p:cxnSp>
        <p:nvCxnSpPr>
          <p:cNvPr id="31" name="Web Section Line">
            <a:extLst>
              <a:ext uri="{FF2B5EF4-FFF2-40B4-BE49-F238E27FC236}">
                <a16:creationId xmlns:a16="http://schemas.microsoft.com/office/drawing/2014/main" id="{FE45BD61-52A8-4E19-B332-4E27B125CF15}"/>
              </a:ext>
            </a:extLst>
          </p:cNvPr>
          <p:cNvCxnSpPr>
            <a:cxnSpLocks/>
          </p:cNvCxnSpPr>
          <p:nvPr/>
        </p:nvCxnSpPr>
        <p:spPr>
          <a:xfrm>
            <a:off x="539400" y="4512870"/>
            <a:ext cx="2102878"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2" name="Web Section Line">
            <a:extLst>
              <a:ext uri="{FF2B5EF4-FFF2-40B4-BE49-F238E27FC236}">
                <a16:creationId xmlns:a16="http://schemas.microsoft.com/office/drawing/2014/main" id="{07993D2C-F5C1-4071-B3F1-EFD36786D67B}"/>
              </a:ext>
            </a:extLst>
          </p:cNvPr>
          <p:cNvCxnSpPr>
            <a:cxnSpLocks/>
          </p:cNvCxnSpPr>
          <p:nvPr/>
        </p:nvCxnSpPr>
        <p:spPr>
          <a:xfrm>
            <a:off x="3362325" y="4512870"/>
            <a:ext cx="2102878"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3" name="Web Section Line">
            <a:extLst>
              <a:ext uri="{FF2B5EF4-FFF2-40B4-BE49-F238E27FC236}">
                <a16:creationId xmlns:a16="http://schemas.microsoft.com/office/drawing/2014/main" id="{E9DC3346-85D4-4207-A201-AE28F4238763}"/>
              </a:ext>
            </a:extLst>
          </p:cNvPr>
          <p:cNvCxnSpPr>
            <a:cxnSpLocks/>
          </p:cNvCxnSpPr>
          <p:nvPr/>
        </p:nvCxnSpPr>
        <p:spPr>
          <a:xfrm>
            <a:off x="6186488" y="4512870"/>
            <a:ext cx="2102878"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4" name="Web Section Line">
            <a:extLst>
              <a:ext uri="{FF2B5EF4-FFF2-40B4-BE49-F238E27FC236}">
                <a16:creationId xmlns:a16="http://schemas.microsoft.com/office/drawing/2014/main" id="{4FF5F598-58EB-468E-B4E4-DD919D9AB496}"/>
              </a:ext>
            </a:extLst>
          </p:cNvPr>
          <p:cNvCxnSpPr>
            <a:cxnSpLocks/>
          </p:cNvCxnSpPr>
          <p:nvPr/>
        </p:nvCxnSpPr>
        <p:spPr>
          <a:xfrm>
            <a:off x="9010031" y="4512870"/>
            <a:ext cx="2102878"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42903076"/>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42" presetClass="path" presetSubtype="0" decel="100000" fill="hold" nodeType="withEffect">
                                      <p:stCondLst>
                                        <p:cond delay="0"/>
                                      </p:stCondLst>
                                      <p:childTnLst>
                                        <p:animMotion origin="layout" path="M -3.33333E-6 -3.7037E-6 L -3.33333E-6 0.01783 " pathEditMode="relative" rAng="0" ptsTypes="AA">
                                          <p:cBhvr>
                                            <p:cTn id="9" dur="500" spd="-100000" fill="hold"/>
                                            <p:tgtEl>
                                              <p:spTgt spid="8"/>
                                            </p:tgtEl>
                                            <p:attrNameLst>
                                              <p:attrName>ppt_x</p:attrName>
                                              <p:attrName>ppt_y</p:attrName>
                                            </p:attrNameLst>
                                          </p:cBhvr>
                                          <p:rCtr x="0" y="880"/>
                                        </p:animMotion>
                                      </p:childTnLst>
                                    </p:cTn>
                                  </p:par>
                                  <p:par>
                                    <p:cTn id="10" presetID="10" presetClass="entr" presetSubtype="0" fill="hold"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par>
                                    <p:cTn id="13" presetID="42" presetClass="path" presetSubtype="0" decel="100000" fill="hold" nodeType="withEffect">
                                      <p:stCondLst>
                                        <p:cond delay="0"/>
                                      </p:stCondLst>
                                      <p:childTnLst>
                                        <p:animMotion origin="layout" path="M -3.33333E-6 -3.7037E-6 L -3.33333E-6 0.01783 " pathEditMode="relative" rAng="0" ptsTypes="AA">
                                          <p:cBhvr>
                                            <p:cTn id="14" dur="500" spd="-100000" fill="hold"/>
                                            <p:tgtEl>
                                              <p:spTgt spid="21"/>
                                            </p:tgtEl>
                                            <p:attrNameLst>
                                              <p:attrName>ppt_x</p:attrName>
                                              <p:attrName>ppt_y</p:attrName>
                                            </p:attrNameLst>
                                          </p:cBhvr>
                                          <p:rCtr x="0" y="880"/>
                                        </p:animMotion>
                                      </p:childTnLst>
                                    </p:cTn>
                                  </p:par>
                                  <p:par>
                                    <p:cTn id="15" presetID="23" presetClass="entr" presetSubtype="16" fill="hold"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250" fill="hold"/>
                                            <p:tgtEl>
                                              <p:spTgt spid="22"/>
                                            </p:tgtEl>
                                            <p:attrNameLst>
                                              <p:attrName>ppt_w</p:attrName>
                                            </p:attrNameLst>
                                          </p:cBhvr>
                                          <p:tavLst>
                                            <p:tav tm="0">
                                              <p:val>
                                                <p:fltVal val="0"/>
                                              </p:val>
                                            </p:tav>
                                            <p:tav tm="100000">
                                              <p:val>
                                                <p:strVal val="#ppt_w"/>
                                              </p:val>
                                            </p:tav>
                                          </p:tavLst>
                                        </p:anim>
                                        <p:anim calcmode="lin" valueType="num">
                                          <p:cBhvr>
                                            <p:cTn id="18" dur="250" fill="hold"/>
                                            <p:tgtEl>
                                              <p:spTgt spid="22"/>
                                            </p:tgtEl>
                                            <p:attrNameLst>
                                              <p:attrName>ppt_h</p:attrName>
                                            </p:attrNameLst>
                                          </p:cBhvr>
                                          <p:tavLst>
                                            <p:tav tm="0">
                                              <p:val>
                                                <p:fltVal val="0"/>
                                              </p:val>
                                            </p:tav>
                                            <p:tav tm="100000">
                                              <p:val>
                                                <p:strVal val="#ppt_h"/>
                                              </p:val>
                                            </p:tav>
                                          </p:tavLst>
                                        </p:anim>
                                      </p:childTnLst>
                                    </p:cTn>
                                  </p:par>
                                  <p:par>
                                    <p:cTn id="19" presetID="6" presetClass="emph" presetSubtype="0" fill="hold" nodeType="withEffect" p14:presetBounceEnd="99000">
                                      <p:stCondLst>
                                        <p:cond delay="0"/>
                                      </p:stCondLst>
                                      <p:childTnLst>
                                        <p:animScale p14:bounceEnd="99000">
                                          <p:cBhvr>
                                            <p:cTn id="20" dur="1000" fill="hold"/>
                                            <p:tgtEl>
                                              <p:spTgt spid="22"/>
                                            </p:tgtEl>
                                          </p:cBhvr>
                                          <p:by x="110000" y="110000"/>
                                        </p:animScale>
                                      </p:childTnLst>
                                    </p:cTn>
                                  </p:par>
                                  <p:par>
                                    <p:cTn id="21" presetID="6" presetClass="emph" presetSubtype="0" fill="hold" nodeType="withEffect">
                                      <p:stCondLst>
                                        <p:cond delay="0"/>
                                      </p:stCondLst>
                                      <p:childTnLst>
                                        <p:animScale>
                                          <p:cBhvr>
                                            <p:cTn id="22" dur="250" fill="hold"/>
                                            <p:tgtEl>
                                              <p:spTgt spid="22"/>
                                            </p:tgtEl>
                                          </p:cBhvr>
                                          <p:by x="91000" y="91000"/>
                                        </p:animScale>
                                      </p:childTnLst>
                                    </p:cTn>
                                  </p:par>
                                  <p:par>
                                    <p:cTn id="23" presetID="22" presetClass="entr" presetSubtype="8" fill="hold" nodeType="with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wipe(left)">
                                          <p:cBhvr>
                                            <p:cTn id="25" dur="250"/>
                                            <p:tgtEl>
                                              <p:spTgt spid="3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42" presetClass="path" presetSubtype="0" decel="100000" fill="hold" grpId="1" nodeType="withEffect">
                                      <p:stCondLst>
                                        <p:cond delay="0"/>
                                      </p:stCondLst>
                                      <p:childTnLst>
                                        <p:animMotion origin="layout" path="M -3.33333E-6 -4.44444E-6 L -3.33333E-6 0.01783 " pathEditMode="relative" rAng="0" ptsTypes="AA">
                                          <p:cBhvr>
                                            <p:cTn id="30" dur="500" spd="-100000" fill="hold"/>
                                            <p:tgtEl>
                                              <p:spTgt spid="15"/>
                                            </p:tgtEl>
                                            <p:attrNameLst>
                                              <p:attrName>ppt_x</p:attrName>
                                              <p:attrName>ppt_y</p:attrName>
                                            </p:attrNameLst>
                                          </p:cBhvr>
                                          <p:rCtr x="0" y="880"/>
                                        </p:animMotion>
                                      </p:childTnLst>
                                    </p:cTn>
                                  </p:par>
                                  <p:par>
                                    <p:cTn id="31" presetID="23" presetClass="entr" presetSubtype="16" fill="hold" nodeType="withEffect">
                                      <p:stCondLst>
                                        <p:cond delay="200"/>
                                      </p:stCondLst>
                                      <p:childTnLst>
                                        <p:set>
                                          <p:cBhvr>
                                            <p:cTn id="32" dur="1" fill="hold">
                                              <p:stCondLst>
                                                <p:cond delay="0"/>
                                              </p:stCondLst>
                                            </p:cTn>
                                            <p:tgtEl>
                                              <p:spTgt spid="23"/>
                                            </p:tgtEl>
                                            <p:attrNameLst>
                                              <p:attrName>style.visibility</p:attrName>
                                            </p:attrNameLst>
                                          </p:cBhvr>
                                          <p:to>
                                            <p:strVal val="visible"/>
                                          </p:to>
                                        </p:set>
                                        <p:anim calcmode="lin" valueType="num">
                                          <p:cBhvr>
                                            <p:cTn id="33" dur="250" fill="hold"/>
                                            <p:tgtEl>
                                              <p:spTgt spid="23"/>
                                            </p:tgtEl>
                                            <p:attrNameLst>
                                              <p:attrName>ppt_w</p:attrName>
                                            </p:attrNameLst>
                                          </p:cBhvr>
                                          <p:tavLst>
                                            <p:tav tm="0">
                                              <p:val>
                                                <p:fltVal val="0"/>
                                              </p:val>
                                            </p:tav>
                                            <p:tav tm="100000">
                                              <p:val>
                                                <p:strVal val="#ppt_w"/>
                                              </p:val>
                                            </p:tav>
                                          </p:tavLst>
                                        </p:anim>
                                        <p:anim calcmode="lin" valueType="num">
                                          <p:cBhvr>
                                            <p:cTn id="34" dur="250" fill="hold"/>
                                            <p:tgtEl>
                                              <p:spTgt spid="23"/>
                                            </p:tgtEl>
                                            <p:attrNameLst>
                                              <p:attrName>ppt_h</p:attrName>
                                            </p:attrNameLst>
                                          </p:cBhvr>
                                          <p:tavLst>
                                            <p:tav tm="0">
                                              <p:val>
                                                <p:fltVal val="0"/>
                                              </p:val>
                                            </p:tav>
                                            <p:tav tm="100000">
                                              <p:val>
                                                <p:strVal val="#ppt_h"/>
                                              </p:val>
                                            </p:tav>
                                          </p:tavLst>
                                        </p:anim>
                                      </p:childTnLst>
                                    </p:cTn>
                                  </p:par>
                                  <p:par>
                                    <p:cTn id="35" presetID="6" presetClass="emph" presetSubtype="0" fill="hold" nodeType="withEffect" p14:presetBounceEnd="99000">
                                      <p:stCondLst>
                                        <p:cond delay="200"/>
                                      </p:stCondLst>
                                      <p:childTnLst>
                                        <p:animScale p14:bounceEnd="99000">
                                          <p:cBhvr>
                                            <p:cTn id="36" dur="1000" fill="hold"/>
                                            <p:tgtEl>
                                              <p:spTgt spid="23"/>
                                            </p:tgtEl>
                                          </p:cBhvr>
                                          <p:by x="110000" y="110000"/>
                                        </p:animScale>
                                      </p:childTnLst>
                                    </p:cTn>
                                  </p:par>
                                  <p:par>
                                    <p:cTn id="37" presetID="6" presetClass="emph" presetSubtype="0" fill="hold" nodeType="withEffect">
                                      <p:stCondLst>
                                        <p:cond delay="200"/>
                                      </p:stCondLst>
                                      <p:childTnLst>
                                        <p:animScale>
                                          <p:cBhvr>
                                            <p:cTn id="38" dur="250" fill="hold"/>
                                            <p:tgtEl>
                                              <p:spTgt spid="23"/>
                                            </p:tgtEl>
                                          </p:cBhvr>
                                          <p:by x="91000" y="91000"/>
                                        </p:animScale>
                                      </p:childTnLst>
                                    </p:cTn>
                                  </p:par>
                                  <p:par>
                                    <p:cTn id="39" presetID="22" presetClass="entr" presetSubtype="8" fill="hold" nodeType="withEffect">
                                      <p:stCondLst>
                                        <p:cond delay="200"/>
                                      </p:stCondLst>
                                      <p:childTnLst>
                                        <p:set>
                                          <p:cBhvr>
                                            <p:cTn id="40" dur="1" fill="hold">
                                              <p:stCondLst>
                                                <p:cond delay="0"/>
                                              </p:stCondLst>
                                            </p:cTn>
                                            <p:tgtEl>
                                              <p:spTgt spid="32"/>
                                            </p:tgtEl>
                                            <p:attrNameLst>
                                              <p:attrName>style.visibility</p:attrName>
                                            </p:attrNameLst>
                                          </p:cBhvr>
                                          <p:to>
                                            <p:strVal val="visible"/>
                                          </p:to>
                                        </p:set>
                                        <p:animEffect transition="in" filter="wipe(left)">
                                          <p:cBhvr>
                                            <p:cTn id="41" dur="250"/>
                                            <p:tgtEl>
                                              <p:spTgt spid="32"/>
                                            </p:tgtEl>
                                          </p:cBhvr>
                                        </p:animEffect>
                                      </p:childTnLst>
                                    </p:cTn>
                                  </p:par>
                                  <p:par>
                                    <p:cTn id="42" presetID="10" presetClass="entr" presetSubtype="0" fill="hold" grpId="0" nodeType="withEffect">
                                      <p:stCondLst>
                                        <p:cond delay="20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par>
                                    <p:cTn id="45" presetID="42" presetClass="path" presetSubtype="0" decel="100000" fill="hold" grpId="1" nodeType="withEffect">
                                      <p:stCondLst>
                                        <p:cond delay="200"/>
                                      </p:stCondLst>
                                      <p:childTnLst>
                                        <p:animMotion origin="layout" path="M -3.33333E-6 -4.44444E-6 L -3.33333E-6 0.01783 " pathEditMode="relative" rAng="0" ptsTypes="AA">
                                          <p:cBhvr>
                                            <p:cTn id="46" dur="500" spd="-100000" fill="hold"/>
                                            <p:tgtEl>
                                              <p:spTgt spid="35"/>
                                            </p:tgtEl>
                                            <p:attrNameLst>
                                              <p:attrName>ppt_x</p:attrName>
                                              <p:attrName>ppt_y</p:attrName>
                                            </p:attrNameLst>
                                          </p:cBhvr>
                                          <p:rCtr x="0" y="880"/>
                                        </p:animMotion>
                                      </p:childTnLst>
                                    </p:cTn>
                                  </p:par>
                                  <p:par>
                                    <p:cTn id="47" presetID="23" presetClass="entr" presetSubtype="16" fill="hold" nodeType="withEffect">
                                      <p:stCondLst>
                                        <p:cond delay="400"/>
                                      </p:stCondLst>
                                      <p:childTnLst>
                                        <p:set>
                                          <p:cBhvr>
                                            <p:cTn id="48" dur="1" fill="hold">
                                              <p:stCondLst>
                                                <p:cond delay="0"/>
                                              </p:stCondLst>
                                            </p:cTn>
                                            <p:tgtEl>
                                              <p:spTgt spid="20"/>
                                            </p:tgtEl>
                                            <p:attrNameLst>
                                              <p:attrName>style.visibility</p:attrName>
                                            </p:attrNameLst>
                                          </p:cBhvr>
                                          <p:to>
                                            <p:strVal val="visible"/>
                                          </p:to>
                                        </p:set>
                                        <p:anim calcmode="lin" valueType="num">
                                          <p:cBhvr>
                                            <p:cTn id="49" dur="250" fill="hold"/>
                                            <p:tgtEl>
                                              <p:spTgt spid="20"/>
                                            </p:tgtEl>
                                            <p:attrNameLst>
                                              <p:attrName>ppt_w</p:attrName>
                                            </p:attrNameLst>
                                          </p:cBhvr>
                                          <p:tavLst>
                                            <p:tav tm="0">
                                              <p:val>
                                                <p:fltVal val="0"/>
                                              </p:val>
                                            </p:tav>
                                            <p:tav tm="100000">
                                              <p:val>
                                                <p:strVal val="#ppt_w"/>
                                              </p:val>
                                            </p:tav>
                                          </p:tavLst>
                                        </p:anim>
                                        <p:anim calcmode="lin" valueType="num">
                                          <p:cBhvr>
                                            <p:cTn id="50" dur="250" fill="hold"/>
                                            <p:tgtEl>
                                              <p:spTgt spid="20"/>
                                            </p:tgtEl>
                                            <p:attrNameLst>
                                              <p:attrName>ppt_h</p:attrName>
                                            </p:attrNameLst>
                                          </p:cBhvr>
                                          <p:tavLst>
                                            <p:tav tm="0">
                                              <p:val>
                                                <p:fltVal val="0"/>
                                              </p:val>
                                            </p:tav>
                                            <p:tav tm="100000">
                                              <p:val>
                                                <p:strVal val="#ppt_h"/>
                                              </p:val>
                                            </p:tav>
                                          </p:tavLst>
                                        </p:anim>
                                      </p:childTnLst>
                                    </p:cTn>
                                  </p:par>
                                  <p:par>
                                    <p:cTn id="51" presetID="6" presetClass="emph" presetSubtype="0" fill="hold" nodeType="withEffect" p14:presetBounceEnd="99000">
                                      <p:stCondLst>
                                        <p:cond delay="400"/>
                                      </p:stCondLst>
                                      <p:childTnLst>
                                        <p:animScale p14:bounceEnd="99000">
                                          <p:cBhvr>
                                            <p:cTn id="52" dur="1000" fill="hold"/>
                                            <p:tgtEl>
                                              <p:spTgt spid="20"/>
                                            </p:tgtEl>
                                          </p:cBhvr>
                                          <p:by x="110000" y="110000"/>
                                        </p:animScale>
                                      </p:childTnLst>
                                    </p:cTn>
                                  </p:par>
                                  <p:par>
                                    <p:cTn id="53" presetID="6" presetClass="emph" presetSubtype="0" fill="hold" nodeType="withEffect">
                                      <p:stCondLst>
                                        <p:cond delay="400"/>
                                      </p:stCondLst>
                                      <p:childTnLst>
                                        <p:animScale>
                                          <p:cBhvr>
                                            <p:cTn id="54" dur="250" fill="hold"/>
                                            <p:tgtEl>
                                              <p:spTgt spid="20"/>
                                            </p:tgtEl>
                                          </p:cBhvr>
                                          <p:by x="91000" y="91000"/>
                                        </p:animScale>
                                      </p:childTnLst>
                                    </p:cTn>
                                  </p:par>
                                  <p:par>
                                    <p:cTn id="55" presetID="22" presetClass="entr" presetSubtype="8" fill="hold" nodeType="withEffect">
                                      <p:stCondLst>
                                        <p:cond delay="400"/>
                                      </p:stCondLst>
                                      <p:childTnLst>
                                        <p:set>
                                          <p:cBhvr>
                                            <p:cTn id="56" dur="1" fill="hold">
                                              <p:stCondLst>
                                                <p:cond delay="0"/>
                                              </p:stCondLst>
                                            </p:cTn>
                                            <p:tgtEl>
                                              <p:spTgt spid="33"/>
                                            </p:tgtEl>
                                            <p:attrNameLst>
                                              <p:attrName>style.visibility</p:attrName>
                                            </p:attrNameLst>
                                          </p:cBhvr>
                                          <p:to>
                                            <p:strVal val="visible"/>
                                          </p:to>
                                        </p:set>
                                        <p:animEffect transition="in" filter="wipe(left)">
                                          <p:cBhvr>
                                            <p:cTn id="57" dur="250"/>
                                            <p:tgtEl>
                                              <p:spTgt spid="33"/>
                                            </p:tgtEl>
                                          </p:cBhvr>
                                        </p:animEffect>
                                      </p:childTnLst>
                                    </p:cTn>
                                  </p:par>
                                  <p:par>
                                    <p:cTn id="58" presetID="10" presetClass="entr" presetSubtype="0" fill="hold" grpId="0" nodeType="withEffect">
                                      <p:stCondLst>
                                        <p:cond delay="40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42" presetClass="path" presetSubtype="0" decel="100000" fill="hold" grpId="1" nodeType="withEffect">
                                      <p:stCondLst>
                                        <p:cond delay="400"/>
                                      </p:stCondLst>
                                      <p:childTnLst>
                                        <p:animMotion origin="layout" path="M -3.33333E-6 -4.44444E-6 L -3.33333E-6 0.01783 " pathEditMode="relative" rAng="0" ptsTypes="AA">
                                          <p:cBhvr>
                                            <p:cTn id="62" dur="500" spd="-100000" fill="hold"/>
                                            <p:tgtEl>
                                              <p:spTgt spid="16"/>
                                            </p:tgtEl>
                                            <p:attrNameLst>
                                              <p:attrName>ppt_x</p:attrName>
                                              <p:attrName>ppt_y</p:attrName>
                                            </p:attrNameLst>
                                          </p:cBhvr>
                                          <p:rCtr x="0" y="880"/>
                                        </p:animMotion>
                                      </p:childTnLst>
                                    </p:cTn>
                                  </p:par>
                                  <p:par>
                                    <p:cTn id="63" presetID="23" presetClass="entr" presetSubtype="16" fill="hold" nodeType="withEffect">
                                      <p:stCondLst>
                                        <p:cond delay="600"/>
                                      </p:stCondLst>
                                      <p:childTnLst>
                                        <p:set>
                                          <p:cBhvr>
                                            <p:cTn id="64" dur="1" fill="hold">
                                              <p:stCondLst>
                                                <p:cond delay="0"/>
                                              </p:stCondLst>
                                            </p:cTn>
                                            <p:tgtEl>
                                              <p:spTgt spid="19"/>
                                            </p:tgtEl>
                                            <p:attrNameLst>
                                              <p:attrName>style.visibility</p:attrName>
                                            </p:attrNameLst>
                                          </p:cBhvr>
                                          <p:to>
                                            <p:strVal val="visible"/>
                                          </p:to>
                                        </p:set>
                                        <p:anim calcmode="lin" valueType="num">
                                          <p:cBhvr>
                                            <p:cTn id="65" dur="250" fill="hold"/>
                                            <p:tgtEl>
                                              <p:spTgt spid="19"/>
                                            </p:tgtEl>
                                            <p:attrNameLst>
                                              <p:attrName>ppt_w</p:attrName>
                                            </p:attrNameLst>
                                          </p:cBhvr>
                                          <p:tavLst>
                                            <p:tav tm="0">
                                              <p:val>
                                                <p:fltVal val="0"/>
                                              </p:val>
                                            </p:tav>
                                            <p:tav tm="100000">
                                              <p:val>
                                                <p:strVal val="#ppt_w"/>
                                              </p:val>
                                            </p:tav>
                                          </p:tavLst>
                                        </p:anim>
                                        <p:anim calcmode="lin" valueType="num">
                                          <p:cBhvr>
                                            <p:cTn id="66" dur="250" fill="hold"/>
                                            <p:tgtEl>
                                              <p:spTgt spid="19"/>
                                            </p:tgtEl>
                                            <p:attrNameLst>
                                              <p:attrName>ppt_h</p:attrName>
                                            </p:attrNameLst>
                                          </p:cBhvr>
                                          <p:tavLst>
                                            <p:tav tm="0">
                                              <p:val>
                                                <p:fltVal val="0"/>
                                              </p:val>
                                            </p:tav>
                                            <p:tav tm="100000">
                                              <p:val>
                                                <p:strVal val="#ppt_h"/>
                                              </p:val>
                                            </p:tav>
                                          </p:tavLst>
                                        </p:anim>
                                      </p:childTnLst>
                                    </p:cTn>
                                  </p:par>
                                  <p:par>
                                    <p:cTn id="67" presetID="6" presetClass="emph" presetSubtype="0" fill="hold" nodeType="withEffect" p14:presetBounceEnd="99000">
                                      <p:stCondLst>
                                        <p:cond delay="600"/>
                                      </p:stCondLst>
                                      <p:childTnLst>
                                        <p:animScale p14:bounceEnd="99000">
                                          <p:cBhvr>
                                            <p:cTn id="68" dur="1000" fill="hold"/>
                                            <p:tgtEl>
                                              <p:spTgt spid="19"/>
                                            </p:tgtEl>
                                          </p:cBhvr>
                                          <p:by x="110000" y="110000"/>
                                        </p:animScale>
                                      </p:childTnLst>
                                    </p:cTn>
                                  </p:par>
                                  <p:par>
                                    <p:cTn id="69" presetID="6" presetClass="emph" presetSubtype="0" fill="hold" nodeType="withEffect">
                                      <p:stCondLst>
                                        <p:cond delay="600"/>
                                      </p:stCondLst>
                                      <p:childTnLst>
                                        <p:animScale>
                                          <p:cBhvr>
                                            <p:cTn id="70" dur="250" fill="hold"/>
                                            <p:tgtEl>
                                              <p:spTgt spid="19"/>
                                            </p:tgtEl>
                                          </p:cBhvr>
                                          <p:by x="91000" y="91000"/>
                                        </p:animScale>
                                      </p:childTnLst>
                                    </p:cTn>
                                  </p:par>
                                  <p:par>
                                    <p:cTn id="71" presetID="22" presetClass="entr" presetSubtype="8" fill="hold" nodeType="withEffect">
                                      <p:stCondLst>
                                        <p:cond delay="600"/>
                                      </p:stCondLst>
                                      <p:childTnLst>
                                        <p:set>
                                          <p:cBhvr>
                                            <p:cTn id="72" dur="1" fill="hold">
                                              <p:stCondLst>
                                                <p:cond delay="0"/>
                                              </p:stCondLst>
                                            </p:cTn>
                                            <p:tgtEl>
                                              <p:spTgt spid="34"/>
                                            </p:tgtEl>
                                            <p:attrNameLst>
                                              <p:attrName>style.visibility</p:attrName>
                                            </p:attrNameLst>
                                          </p:cBhvr>
                                          <p:to>
                                            <p:strVal val="visible"/>
                                          </p:to>
                                        </p:set>
                                        <p:animEffect transition="in" filter="wipe(left)">
                                          <p:cBhvr>
                                            <p:cTn id="73" dur="250"/>
                                            <p:tgtEl>
                                              <p:spTgt spid="34"/>
                                            </p:tgtEl>
                                          </p:cBhvr>
                                        </p:animEffect>
                                      </p:childTnLst>
                                    </p:cTn>
                                  </p:par>
                                  <p:par>
                                    <p:cTn id="74" presetID="10" presetClass="entr" presetSubtype="0" fill="hold" grpId="0" nodeType="withEffect">
                                      <p:stCondLst>
                                        <p:cond delay="60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500"/>
                                            <p:tgtEl>
                                              <p:spTgt spid="17"/>
                                            </p:tgtEl>
                                          </p:cBhvr>
                                        </p:animEffect>
                                      </p:childTnLst>
                                    </p:cTn>
                                  </p:par>
                                  <p:par>
                                    <p:cTn id="77" presetID="42" presetClass="path" presetSubtype="0" decel="100000" fill="hold" grpId="1" nodeType="withEffect">
                                      <p:stCondLst>
                                        <p:cond delay="600"/>
                                      </p:stCondLst>
                                      <p:childTnLst>
                                        <p:animMotion origin="layout" path="M -3.33333E-6 -4.44444E-6 L -3.33333E-6 0.01783 " pathEditMode="relative" rAng="0" ptsTypes="AA">
                                          <p:cBhvr>
                                            <p:cTn id="78" dur="500" spd="-100000" fill="hold"/>
                                            <p:tgtEl>
                                              <p:spTgt spid="17"/>
                                            </p:tgtEl>
                                            <p:attrNameLst>
                                              <p:attrName>ppt_x</p:attrName>
                                              <p:attrName>ppt_y</p:attrName>
                                            </p:attrNameLst>
                                          </p:cBhvr>
                                          <p:rCtr x="0" y="88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7" grpId="1"/>
          <p:bldP spid="16" grpId="0"/>
          <p:bldP spid="16" grpId="1"/>
          <p:bldP spid="15" grpId="0"/>
          <p:bldP spid="15" grpId="1"/>
          <p:bldP spid="35" grpId="0"/>
          <p:bldP spid="35"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42" presetClass="path" presetSubtype="0" decel="100000" fill="hold" nodeType="withEffect">
                                      <p:stCondLst>
                                        <p:cond delay="0"/>
                                      </p:stCondLst>
                                      <p:childTnLst>
                                        <p:animMotion origin="layout" path="M -3.33333E-6 -3.7037E-6 L -3.33333E-6 0.01783 " pathEditMode="relative" rAng="0" ptsTypes="AA">
                                          <p:cBhvr>
                                            <p:cTn id="9" dur="500" spd="-100000" fill="hold"/>
                                            <p:tgtEl>
                                              <p:spTgt spid="8"/>
                                            </p:tgtEl>
                                            <p:attrNameLst>
                                              <p:attrName>ppt_x</p:attrName>
                                              <p:attrName>ppt_y</p:attrName>
                                            </p:attrNameLst>
                                          </p:cBhvr>
                                          <p:rCtr x="0" y="880"/>
                                        </p:animMotion>
                                      </p:childTnLst>
                                    </p:cTn>
                                  </p:par>
                                  <p:par>
                                    <p:cTn id="10" presetID="10" presetClass="entr" presetSubtype="0" fill="hold"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par>
                                    <p:cTn id="13" presetID="42" presetClass="path" presetSubtype="0" decel="100000" fill="hold" nodeType="withEffect">
                                      <p:stCondLst>
                                        <p:cond delay="0"/>
                                      </p:stCondLst>
                                      <p:childTnLst>
                                        <p:animMotion origin="layout" path="M -3.33333E-6 -3.7037E-6 L -3.33333E-6 0.01783 " pathEditMode="relative" rAng="0" ptsTypes="AA">
                                          <p:cBhvr>
                                            <p:cTn id="14" dur="500" spd="-100000" fill="hold"/>
                                            <p:tgtEl>
                                              <p:spTgt spid="21"/>
                                            </p:tgtEl>
                                            <p:attrNameLst>
                                              <p:attrName>ppt_x</p:attrName>
                                              <p:attrName>ppt_y</p:attrName>
                                            </p:attrNameLst>
                                          </p:cBhvr>
                                          <p:rCtr x="0" y="880"/>
                                        </p:animMotion>
                                      </p:childTnLst>
                                    </p:cTn>
                                  </p:par>
                                  <p:par>
                                    <p:cTn id="15" presetID="23" presetClass="entr" presetSubtype="16" fill="hold"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250" fill="hold"/>
                                            <p:tgtEl>
                                              <p:spTgt spid="22"/>
                                            </p:tgtEl>
                                            <p:attrNameLst>
                                              <p:attrName>ppt_w</p:attrName>
                                            </p:attrNameLst>
                                          </p:cBhvr>
                                          <p:tavLst>
                                            <p:tav tm="0">
                                              <p:val>
                                                <p:fltVal val="0"/>
                                              </p:val>
                                            </p:tav>
                                            <p:tav tm="100000">
                                              <p:val>
                                                <p:strVal val="#ppt_w"/>
                                              </p:val>
                                            </p:tav>
                                          </p:tavLst>
                                        </p:anim>
                                        <p:anim calcmode="lin" valueType="num">
                                          <p:cBhvr>
                                            <p:cTn id="18" dur="250" fill="hold"/>
                                            <p:tgtEl>
                                              <p:spTgt spid="22"/>
                                            </p:tgtEl>
                                            <p:attrNameLst>
                                              <p:attrName>ppt_h</p:attrName>
                                            </p:attrNameLst>
                                          </p:cBhvr>
                                          <p:tavLst>
                                            <p:tav tm="0">
                                              <p:val>
                                                <p:fltVal val="0"/>
                                              </p:val>
                                            </p:tav>
                                            <p:tav tm="100000">
                                              <p:val>
                                                <p:strVal val="#ppt_h"/>
                                              </p:val>
                                            </p:tav>
                                          </p:tavLst>
                                        </p:anim>
                                      </p:childTnLst>
                                    </p:cTn>
                                  </p:par>
                                  <p:par>
                                    <p:cTn id="19" presetID="6" presetClass="emph" presetSubtype="0" fill="hold" nodeType="withEffect">
                                      <p:stCondLst>
                                        <p:cond delay="0"/>
                                      </p:stCondLst>
                                      <p:childTnLst>
                                        <p:animScale>
                                          <p:cBhvr>
                                            <p:cTn id="20" dur="1000" fill="hold"/>
                                            <p:tgtEl>
                                              <p:spTgt spid="22"/>
                                            </p:tgtEl>
                                          </p:cBhvr>
                                          <p:by x="110000" y="110000"/>
                                        </p:animScale>
                                      </p:childTnLst>
                                    </p:cTn>
                                  </p:par>
                                  <p:par>
                                    <p:cTn id="21" presetID="6" presetClass="emph" presetSubtype="0" fill="hold" nodeType="withEffect">
                                      <p:stCondLst>
                                        <p:cond delay="0"/>
                                      </p:stCondLst>
                                      <p:childTnLst>
                                        <p:animScale>
                                          <p:cBhvr>
                                            <p:cTn id="22" dur="250" fill="hold"/>
                                            <p:tgtEl>
                                              <p:spTgt spid="22"/>
                                            </p:tgtEl>
                                          </p:cBhvr>
                                          <p:by x="91000" y="91000"/>
                                        </p:animScale>
                                      </p:childTnLst>
                                    </p:cTn>
                                  </p:par>
                                  <p:par>
                                    <p:cTn id="23" presetID="22" presetClass="entr" presetSubtype="8" fill="hold" nodeType="with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wipe(left)">
                                          <p:cBhvr>
                                            <p:cTn id="25" dur="250"/>
                                            <p:tgtEl>
                                              <p:spTgt spid="3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42" presetClass="path" presetSubtype="0" decel="100000" fill="hold" grpId="1" nodeType="withEffect">
                                      <p:stCondLst>
                                        <p:cond delay="0"/>
                                      </p:stCondLst>
                                      <p:childTnLst>
                                        <p:animMotion origin="layout" path="M -3.33333E-6 -4.44444E-6 L -3.33333E-6 0.01783 " pathEditMode="relative" rAng="0" ptsTypes="AA">
                                          <p:cBhvr>
                                            <p:cTn id="30" dur="500" spd="-100000" fill="hold"/>
                                            <p:tgtEl>
                                              <p:spTgt spid="15"/>
                                            </p:tgtEl>
                                            <p:attrNameLst>
                                              <p:attrName>ppt_x</p:attrName>
                                              <p:attrName>ppt_y</p:attrName>
                                            </p:attrNameLst>
                                          </p:cBhvr>
                                          <p:rCtr x="0" y="880"/>
                                        </p:animMotion>
                                      </p:childTnLst>
                                    </p:cTn>
                                  </p:par>
                                  <p:par>
                                    <p:cTn id="31" presetID="23" presetClass="entr" presetSubtype="16" fill="hold" nodeType="withEffect">
                                      <p:stCondLst>
                                        <p:cond delay="200"/>
                                      </p:stCondLst>
                                      <p:childTnLst>
                                        <p:set>
                                          <p:cBhvr>
                                            <p:cTn id="32" dur="1" fill="hold">
                                              <p:stCondLst>
                                                <p:cond delay="0"/>
                                              </p:stCondLst>
                                            </p:cTn>
                                            <p:tgtEl>
                                              <p:spTgt spid="23"/>
                                            </p:tgtEl>
                                            <p:attrNameLst>
                                              <p:attrName>style.visibility</p:attrName>
                                            </p:attrNameLst>
                                          </p:cBhvr>
                                          <p:to>
                                            <p:strVal val="visible"/>
                                          </p:to>
                                        </p:set>
                                        <p:anim calcmode="lin" valueType="num">
                                          <p:cBhvr>
                                            <p:cTn id="33" dur="250" fill="hold"/>
                                            <p:tgtEl>
                                              <p:spTgt spid="23"/>
                                            </p:tgtEl>
                                            <p:attrNameLst>
                                              <p:attrName>ppt_w</p:attrName>
                                            </p:attrNameLst>
                                          </p:cBhvr>
                                          <p:tavLst>
                                            <p:tav tm="0">
                                              <p:val>
                                                <p:fltVal val="0"/>
                                              </p:val>
                                            </p:tav>
                                            <p:tav tm="100000">
                                              <p:val>
                                                <p:strVal val="#ppt_w"/>
                                              </p:val>
                                            </p:tav>
                                          </p:tavLst>
                                        </p:anim>
                                        <p:anim calcmode="lin" valueType="num">
                                          <p:cBhvr>
                                            <p:cTn id="34" dur="250" fill="hold"/>
                                            <p:tgtEl>
                                              <p:spTgt spid="23"/>
                                            </p:tgtEl>
                                            <p:attrNameLst>
                                              <p:attrName>ppt_h</p:attrName>
                                            </p:attrNameLst>
                                          </p:cBhvr>
                                          <p:tavLst>
                                            <p:tav tm="0">
                                              <p:val>
                                                <p:fltVal val="0"/>
                                              </p:val>
                                            </p:tav>
                                            <p:tav tm="100000">
                                              <p:val>
                                                <p:strVal val="#ppt_h"/>
                                              </p:val>
                                            </p:tav>
                                          </p:tavLst>
                                        </p:anim>
                                      </p:childTnLst>
                                    </p:cTn>
                                  </p:par>
                                  <p:par>
                                    <p:cTn id="35" presetID="6" presetClass="emph" presetSubtype="0" fill="hold" nodeType="withEffect">
                                      <p:stCondLst>
                                        <p:cond delay="200"/>
                                      </p:stCondLst>
                                      <p:childTnLst>
                                        <p:animScale>
                                          <p:cBhvr>
                                            <p:cTn id="36" dur="1000" fill="hold"/>
                                            <p:tgtEl>
                                              <p:spTgt spid="23"/>
                                            </p:tgtEl>
                                          </p:cBhvr>
                                          <p:by x="110000" y="110000"/>
                                        </p:animScale>
                                      </p:childTnLst>
                                    </p:cTn>
                                  </p:par>
                                  <p:par>
                                    <p:cTn id="37" presetID="6" presetClass="emph" presetSubtype="0" fill="hold" nodeType="withEffect">
                                      <p:stCondLst>
                                        <p:cond delay="200"/>
                                      </p:stCondLst>
                                      <p:childTnLst>
                                        <p:animScale>
                                          <p:cBhvr>
                                            <p:cTn id="38" dur="250" fill="hold"/>
                                            <p:tgtEl>
                                              <p:spTgt spid="23"/>
                                            </p:tgtEl>
                                          </p:cBhvr>
                                          <p:by x="91000" y="91000"/>
                                        </p:animScale>
                                      </p:childTnLst>
                                    </p:cTn>
                                  </p:par>
                                  <p:par>
                                    <p:cTn id="39" presetID="22" presetClass="entr" presetSubtype="8" fill="hold" nodeType="withEffect">
                                      <p:stCondLst>
                                        <p:cond delay="200"/>
                                      </p:stCondLst>
                                      <p:childTnLst>
                                        <p:set>
                                          <p:cBhvr>
                                            <p:cTn id="40" dur="1" fill="hold">
                                              <p:stCondLst>
                                                <p:cond delay="0"/>
                                              </p:stCondLst>
                                            </p:cTn>
                                            <p:tgtEl>
                                              <p:spTgt spid="32"/>
                                            </p:tgtEl>
                                            <p:attrNameLst>
                                              <p:attrName>style.visibility</p:attrName>
                                            </p:attrNameLst>
                                          </p:cBhvr>
                                          <p:to>
                                            <p:strVal val="visible"/>
                                          </p:to>
                                        </p:set>
                                        <p:animEffect transition="in" filter="wipe(left)">
                                          <p:cBhvr>
                                            <p:cTn id="41" dur="250"/>
                                            <p:tgtEl>
                                              <p:spTgt spid="32"/>
                                            </p:tgtEl>
                                          </p:cBhvr>
                                        </p:animEffect>
                                      </p:childTnLst>
                                    </p:cTn>
                                  </p:par>
                                  <p:par>
                                    <p:cTn id="42" presetID="10" presetClass="entr" presetSubtype="0" fill="hold" grpId="0" nodeType="withEffect">
                                      <p:stCondLst>
                                        <p:cond delay="200"/>
                                      </p:stCondLst>
                                      <p:childTnLst>
                                        <p:set>
                                          <p:cBhvr>
                                            <p:cTn id="43" dur="1" fill="hold">
                                              <p:stCondLst>
                                                <p:cond delay="0"/>
                                              </p:stCondLst>
                                            </p:cTn>
                                            <p:tgtEl>
                                              <p:spTgt spid="35"/>
                                            </p:tgtEl>
                                            <p:attrNameLst>
                                              <p:attrName>style.visibility</p:attrName>
                                            </p:attrNameLst>
                                          </p:cBhvr>
                                          <p:to>
                                            <p:strVal val="visible"/>
                                          </p:to>
                                        </p:set>
                                        <p:animEffect transition="in" filter="fade">
                                          <p:cBhvr>
                                            <p:cTn id="44" dur="500"/>
                                            <p:tgtEl>
                                              <p:spTgt spid="35"/>
                                            </p:tgtEl>
                                          </p:cBhvr>
                                        </p:animEffect>
                                      </p:childTnLst>
                                    </p:cTn>
                                  </p:par>
                                  <p:par>
                                    <p:cTn id="45" presetID="42" presetClass="path" presetSubtype="0" decel="100000" fill="hold" grpId="1" nodeType="withEffect">
                                      <p:stCondLst>
                                        <p:cond delay="200"/>
                                      </p:stCondLst>
                                      <p:childTnLst>
                                        <p:animMotion origin="layout" path="M -3.33333E-6 -4.44444E-6 L -3.33333E-6 0.01783 " pathEditMode="relative" rAng="0" ptsTypes="AA">
                                          <p:cBhvr>
                                            <p:cTn id="46" dur="500" spd="-100000" fill="hold"/>
                                            <p:tgtEl>
                                              <p:spTgt spid="35"/>
                                            </p:tgtEl>
                                            <p:attrNameLst>
                                              <p:attrName>ppt_x</p:attrName>
                                              <p:attrName>ppt_y</p:attrName>
                                            </p:attrNameLst>
                                          </p:cBhvr>
                                          <p:rCtr x="0" y="880"/>
                                        </p:animMotion>
                                      </p:childTnLst>
                                    </p:cTn>
                                  </p:par>
                                  <p:par>
                                    <p:cTn id="47" presetID="23" presetClass="entr" presetSubtype="16" fill="hold" nodeType="withEffect">
                                      <p:stCondLst>
                                        <p:cond delay="400"/>
                                      </p:stCondLst>
                                      <p:childTnLst>
                                        <p:set>
                                          <p:cBhvr>
                                            <p:cTn id="48" dur="1" fill="hold">
                                              <p:stCondLst>
                                                <p:cond delay="0"/>
                                              </p:stCondLst>
                                            </p:cTn>
                                            <p:tgtEl>
                                              <p:spTgt spid="20"/>
                                            </p:tgtEl>
                                            <p:attrNameLst>
                                              <p:attrName>style.visibility</p:attrName>
                                            </p:attrNameLst>
                                          </p:cBhvr>
                                          <p:to>
                                            <p:strVal val="visible"/>
                                          </p:to>
                                        </p:set>
                                        <p:anim calcmode="lin" valueType="num">
                                          <p:cBhvr>
                                            <p:cTn id="49" dur="250" fill="hold"/>
                                            <p:tgtEl>
                                              <p:spTgt spid="20"/>
                                            </p:tgtEl>
                                            <p:attrNameLst>
                                              <p:attrName>ppt_w</p:attrName>
                                            </p:attrNameLst>
                                          </p:cBhvr>
                                          <p:tavLst>
                                            <p:tav tm="0">
                                              <p:val>
                                                <p:fltVal val="0"/>
                                              </p:val>
                                            </p:tav>
                                            <p:tav tm="100000">
                                              <p:val>
                                                <p:strVal val="#ppt_w"/>
                                              </p:val>
                                            </p:tav>
                                          </p:tavLst>
                                        </p:anim>
                                        <p:anim calcmode="lin" valueType="num">
                                          <p:cBhvr>
                                            <p:cTn id="50" dur="250" fill="hold"/>
                                            <p:tgtEl>
                                              <p:spTgt spid="20"/>
                                            </p:tgtEl>
                                            <p:attrNameLst>
                                              <p:attrName>ppt_h</p:attrName>
                                            </p:attrNameLst>
                                          </p:cBhvr>
                                          <p:tavLst>
                                            <p:tav tm="0">
                                              <p:val>
                                                <p:fltVal val="0"/>
                                              </p:val>
                                            </p:tav>
                                            <p:tav tm="100000">
                                              <p:val>
                                                <p:strVal val="#ppt_h"/>
                                              </p:val>
                                            </p:tav>
                                          </p:tavLst>
                                        </p:anim>
                                      </p:childTnLst>
                                    </p:cTn>
                                  </p:par>
                                  <p:par>
                                    <p:cTn id="51" presetID="6" presetClass="emph" presetSubtype="0" fill="hold" nodeType="withEffect">
                                      <p:stCondLst>
                                        <p:cond delay="400"/>
                                      </p:stCondLst>
                                      <p:childTnLst>
                                        <p:animScale>
                                          <p:cBhvr>
                                            <p:cTn id="52" dur="1000" fill="hold"/>
                                            <p:tgtEl>
                                              <p:spTgt spid="20"/>
                                            </p:tgtEl>
                                          </p:cBhvr>
                                          <p:by x="110000" y="110000"/>
                                        </p:animScale>
                                      </p:childTnLst>
                                    </p:cTn>
                                  </p:par>
                                  <p:par>
                                    <p:cTn id="53" presetID="6" presetClass="emph" presetSubtype="0" fill="hold" nodeType="withEffect">
                                      <p:stCondLst>
                                        <p:cond delay="400"/>
                                      </p:stCondLst>
                                      <p:childTnLst>
                                        <p:animScale>
                                          <p:cBhvr>
                                            <p:cTn id="54" dur="250" fill="hold"/>
                                            <p:tgtEl>
                                              <p:spTgt spid="20"/>
                                            </p:tgtEl>
                                          </p:cBhvr>
                                          <p:by x="91000" y="91000"/>
                                        </p:animScale>
                                      </p:childTnLst>
                                    </p:cTn>
                                  </p:par>
                                  <p:par>
                                    <p:cTn id="55" presetID="22" presetClass="entr" presetSubtype="8" fill="hold" nodeType="withEffect">
                                      <p:stCondLst>
                                        <p:cond delay="400"/>
                                      </p:stCondLst>
                                      <p:childTnLst>
                                        <p:set>
                                          <p:cBhvr>
                                            <p:cTn id="56" dur="1" fill="hold">
                                              <p:stCondLst>
                                                <p:cond delay="0"/>
                                              </p:stCondLst>
                                            </p:cTn>
                                            <p:tgtEl>
                                              <p:spTgt spid="33"/>
                                            </p:tgtEl>
                                            <p:attrNameLst>
                                              <p:attrName>style.visibility</p:attrName>
                                            </p:attrNameLst>
                                          </p:cBhvr>
                                          <p:to>
                                            <p:strVal val="visible"/>
                                          </p:to>
                                        </p:set>
                                        <p:animEffect transition="in" filter="wipe(left)">
                                          <p:cBhvr>
                                            <p:cTn id="57" dur="250"/>
                                            <p:tgtEl>
                                              <p:spTgt spid="33"/>
                                            </p:tgtEl>
                                          </p:cBhvr>
                                        </p:animEffect>
                                      </p:childTnLst>
                                    </p:cTn>
                                  </p:par>
                                  <p:par>
                                    <p:cTn id="58" presetID="10" presetClass="entr" presetSubtype="0" fill="hold" grpId="0" nodeType="withEffect">
                                      <p:stCondLst>
                                        <p:cond delay="40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500"/>
                                            <p:tgtEl>
                                              <p:spTgt spid="16"/>
                                            </p:tgtEl>
                                          </p:cBhvr>
                                        </p:animEffect>
                                      </p:childTnLst>
                                    </p:cTn>
                                  </p:par>
                                  <p:par>
                                    <p:cTn id="61" presetID="42" presetClass="path" presetSubtype="0" decel="100000" fill="hold" grpId="1" nodeType="withEffect">
                                      <p:stCondLst>
                                        <p:cond delay="400"/>
                                      </p:stCondLst>
                                      <p:childTnLst>
                                        <p:animMotion origin="layout" path="M -3.33333E-6 -4.44444E-6 L -3.33333E-6 0.01783 " pathEditMode="relative" rAng="0" ptsTypes="AA">
                                          <p:cBhvr>
                                            <p:cTn id="62" dur="500" spd="-100000" fill="hold"/>
                                            <p:tgtEl>
                                              <p:spTgt spid="16"/>
                                            </p:tgtEl>
                                            <p:attrNameLst>
                                              <p:attrName>ppt_x</p:attrName>
                                              <p:attrName>ppt_y</p:attrName>
                                            </p:attrNameLst>
                                          </p:cBhvr>
                                          <p:rCtr x="0" y="880"/>
                                        </p:animMotion>
                                      </p:childTnLst>
                                    </p:cTn>
                                  </p:par>
                                  <p:par>
                                    <p:cTn id="63" presetID="23" presetClass="entr" presetSubtype="16" fill="hold" nodeType="withEffect">
                                      <p:stCondLst>
                                        <p:cond delay="600"/>
                                      </p:stCondLst>
                                      <p:childTnLst>
                                        <p:set>
                                          <p:cBhvr>
                                            <p:cTn id="64" dur="1" fill="hold">
                                              <p:stCondLst>
                                                <p:cond delay="0"/>
                                              </p:stCondLst>
                                            </p:cTn>
                                            <p:tgtEl>
                                              <p:spTgt spid="19"/>
                                            </p:tgtEl>
                                            <p:attrNameLst>
                                              <p:attrName>style.visibility</p:attrName>
                                            </p:attrNameLst>
                                          </p:cBhvr>
                                          <p:to>
                                            <p:strVal val="visible"/>
                                          </p:to>
                                        </p:set>
                                        <p:anim calcmode="lin" valueType="num">
                                          <p:cBhvr>
                                            <p:cTn id="65" dur="250" fill="hold"/>
                                            <p:tgtEl>
                                              <p:spTgt spid="19"/>
                                            </p:tgtEl>
                                            <p:attrNameLst>
                                              <p:attrName>ppt_w</p:attrName>
                                            </p:attrNameLst>
                                          </p:cBhvr>
                                          <p:tavLst>
                                            <p:tav tm="0">
                                              <p:val>
                                                <p:fltVal val="0"/>
                                              </p:val>
                                            </p:tav>
                                            <p:tav tm="100000">
                                              <p:val>
                                                <p:strVal val="#ppt_w"/>
                                              </p:val>
                                            </p:tav>
                                          </p:tavLst>
                                        </p:anim>
                                        <p:anim calcmode="lin" valueType="num">
                                          <p:cBhvr>
                                            <p:cTn id="66" dur="250" fill="hold"/>
                                            <p:tgtEl>
                                              <p:spTgt spid="19"/>
                                            </p:tgtEl>
                                            <p:attrNameLst>
                                              <p:attrName>ppt_h</p:attrName>
                                            </p:attrNameLst>
                                          </p:cBhvr>
                                          <p:tavLst>
                                            <p:tav tm="0">
                                              <p:val>
                                                <p:fltVal val="0"/>
                                              </p:val>
                                            </p:tav>
                                            <p:tav tm="100000">
                                              <p:val>
                                                <p:strVal val="#ppt_h"/>
                                              </p:val>
                                            </p:tav>
                                          </p:tavLst>
                                        </p:anim>
                                      </p:childTnLst>
                                    </p:cTn>
                                  </p:par>
                                  <p:par>
                                    <p:cTn id="67" presetID="6" presetClass="emph" presetSubtype="0" fill="hold" nodeType="withEffect">
                                      <p:stCondLst>
                                        <p:cond delay="600"/>
                                      </p:stCondLst>
                                      <p:childTnLst>
                                        <p:animScale>
                                          <p:cBhvr>
                                            <p:cTn id="68" dur="1000" fill="hold"/>
                                            <p:tgtEl>
                                              <p:spTgt spid="19"/>
                                            </p:tgtEl>
                                          </p:cBhvr>
                                          <p:by x="110000" y="110000"/>
                                        </p:animScale>
                                      </p:childTnLst>
                                    </p:cTn>
                                  </p:par>
                                  <p:par>
                                    <p:cTn id="69" presetID="6" presetClass="emph" presetSubtype="0" fill="hold" nodeType="withEffect">
                                      <p:stCondLst>
                                        <p:cond delay="600"/>
                                      </p:stCondLst>
                                      <p:childTnLst>
                                        <p:animScale>
                                          <p:cBhvr>
                                            <p:cTn id="70" dur="250" fill="hold"/>
                                            <p:tgtEl>
                                              <p:spTgt spid="19"/>
                                            </p:tgtEl>
                                          </p:cBhvr>
                                          <p:by x="91000" y="91000"/>
                                        </p:animScale>
                                      </p:childTnLst>
                                    </p:cTn>
                                  </p:par>
                                  <p:par>
                                    <p:cTn id="71" presetID="22" presetClass="entr" presetSubtype="8" fill="hold" nodeType="withEffect">
                                      <p:stCondLst>
                                        <p:cond delay="600"/>
                                      </p:stCondLst>
                                      <p:childTnLst>
                                        <p:set>
                                          <p:cBhvr>
                                            <p:cTn id="72" dur="1" fill="hold">
                                              <p:stCondLst>
                                                <p:cond delay="0"/>
                                              </p:stCondLst>
                                            </p:cTn>
                                            <p:tgtEl>
                                              <p:spTgt spid="34"/>
                                            </p:tgtEl>
                                            <p:attrNameLst>
                                              <p:attrName>style.visibility</p:attrName>
                                            </p:attrNameLst>
                                          </p:cBhvr>
                                          <p:to>
                                            <p:strVal val="visible"/>
                                          </p:to>
                                        </p:set>
                                        <p:animEffect transition="in" filter="wipe(left)">
                                          <p:cBhvr>
                                            <p:cTn id="73" dur="250"/>
                                            <p:tgtEl>
                                              <p:spTgt spid="34"/>
                                            </p:tgtEl>
                                          </p:cBhvr>
                                        </p:animEffect>
                                      </p:childTnLst>
                                    </p:cTn>
                                  </p:par>
                                  <p:par>
                                    <p:cTn id="74" presetID="10" presetClass="entr" presetSubtype="0" fill="hold" grpId="0" nodeType="withEffect">
                                      <p:stCondLst>
                                        <p:cond delay="60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500"/>
                                            <p:tgtEl>
                                              <p:spTgt spid="17"/>
                                            </p:tgtEl>
                                          </p:cBhvr>
                                        </p:animEffect>
                                      </p:childTnLst>
                                    </p:cTn>
                                  </p:par>
                                  <p:par>
                                    <p:cTn id="77" presetID="42" presetClass="path" presetSubtype="0" decel="100000" fill="hold" grpId="1" nodeType="withEffect">
                                      <p:stCondLst>
                                        <p:cond delay="600"/>
                                      </p:stCondLst>
                                      <p:childTnLst>
                                        <p:animMotion origin="layout" path="M -3.33333E-6 -4.44444E-6 L -3.33333E-6 0.01783 " pathEditMode="relative" rAng="0" ptsTypes="AA">
                                          <p:cBhvr>
                                            <p:cTn id="78" dur="500" spd="-100000" fill="hold"/>
                                            <p:tgtEl>
                                              <p:spTgt spid="17"/>
                                            </p:tgtEl>
                                            <p:attrNameLst>
                                              <p:attrName>ppt_x</p:attrName>
                                              <p:attrName>ppt_y</p:attrName>
                                            </p:attrNameLst>
                                          </p:cBhvr>
                                          <p:rCtr x="0" y="88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7" grpId="1"/>
          <p:bldP spid="16" grpId="0"/>
          <p:bldP spid="16" grpId="1"/>
          <p:bldP spid="15" grpId="0"/>
          <p:bldP spid="15" grpId="1"/>
          <p:bldP spid="35" grpId="0"/>
          <p:bldP spid="35" grpId="1"/>
        </p:bldLst>
      </p:timing>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11201" y="109464"/>
            <a:ext cx="8739823" cy="1524000"/>
          </a:xfrm>
        </p:spPr>
        <p:txBody>
          <a:bodyPr/>
          <a:lstStyle/>
          <a:p>
            <a:r>
              <a:rPr lang="en-US" dirty="0"/>
              <a:t>Click to edit Master title style</a:t>
            </a:r>
          </a:p>
        </p:txBody>
      </p:sp>
      <p:sp>
        <p:nvSpPr>
          <p:cNvPr id="3" name="Content Placeholder 2"/>
          <p:cNvSpPr>
            <a:spLocks noGrp="1"/>
          </p:cNvSpPr>
          <p:nvPr>
            <p:ph idx="1"/>
          </p:nvPr>
        </p:nvSpPr>
        <p:spPr>
          <a:xfrm>
            <a:off x="711201" y="1810809"/>
            <a:ext cx="8739823" cy="3767670"/>
          </a:xfrm>
        </p:spPr>
        <p:txBody>
          <a:bodyPr anchor="ct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pPr>
              <a:defRPr/>
            </a:pPr>
            <a:endParaRPr lang="en-US">
              <a:solidFill>
                <a:srgbClr val="FFFFFF"/>
              </a:solidFill>
            </a:endParaRPr>
          </a:p>
        </p:txBody>
      </p:sp>
      <p:sp>
        <p:nvSpPr>
          <p:cNvPr id="5" name="Footer Placeholder 4"/>
          <p:cNvSpPr>
            <a:spLocks noGrp="1"/>
          </p:cNvSpPr>
          <p:nvPr>
            <p:ph type="ftr" sz="quarter" idx="11"/>
          </p:nvPr>
        </p:nvSpPr>
        <p:spPr/>
        <p:txBody>
          <a:bodyPr/>
          <a:lstStyle/>
          <a:p>
            <a:pPr>
              <a:defRPr/>
            </a:pPr>
            <a:endParaRPr lang="en-US">
              <a:solidFill>
                <a:srgbClr val="FFFFFF"/>
              </a:solidFill>
            </a:endParaRPr>
          </a:p>
        </p:txBody>
      </p:sp>
      <p:sp>
        <p:nvSpPr>
          <p:cNvPr id="6" name="Slide Number Placeholder 5"/>
          <p:cNvSpPr>
            <a:spLocks noGrp="1"/>
          </p:cNvSpPr>
          <p:nvPr>
            <p:ph type="sldNum" sz="quarter" idx="12"/>
          </p:nvPr>
        </p:nvSpPr>
        <p:spPr/>
        <p:txBody>
          <a:bodyPr/>
          <a:lstStyle/>
          <a:p>
            <a:fld id="{2D0FB1F7-397F-4899-B40B-4328DD1B2DDA}" type="slidenum">
              <a:rPr lang="en-US" altLang="en-US" smtClean="0">
                <a:solidFill>
                  <a:srgbClr val="FFFFFF"/>
                </a:solidFill>
              </a:rPr>
              <a:pPr/>
              <a:t>‹#›</a:t>
            </a:fld>
            <a:endParaRPr lang="en-US" altLang="en-US">
              <a:solidFill>
                <a:srgbClr val="FFFFFF"/>
              </a:solidFill>
            </a:endParaRPr>
          </a:p>
        </p:txBody>
      </p:sp>
    </p:spTree>
    <p:custDataLst>
      <p:tags r:id="rId1"/>
    </p:custDataLst>
    <p:extLst>
      <p:ext uri="{BB962C8B-B14F-4D97-AF65-F5344CB8AC3E}">
        <p14:creationId xmlns:p14="http://schemas.microsoft.com/office/powerpoint/2010/main" val="402677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21702379-9377-4A2F-9B0C-EB9EA8C91615}"/>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0"/>
            <a:ext cx="12192000" cy="3914775"/>
          </a:xfrm>
          <a:prstGeom prst="rect">
            <a:avLst/>
          </a:prstGeom>
        </p:spPr>
      </p:pic>
      <p:sp>
        <p:nvSpPr>
          <p:cNvPr id="2" name="Title 1">
            <a:extLst>
              <a:ext uri="{FF2B5EF4-FFF2-40B4-BE49-F238E27FC236}">
                <a16:creationId xmlns:a16="http://schemas.microsoft.com/office/drawing/2014/main" id="{CB03EADC-FA06-4311-9C7E-8EE2BED88A60}"/>
              </a:ext>
            </a:extLst>
          </p:cNvPr>
          <p:cNvSpPr>
            <a:spLocks noGrp="1"/>
          </p:cNvSpPr>
          <p:nvPr userDrawn="1">
            <p:ph type="ctrTitle"/>
          </p:nvPr>
        </p:nvSpPr>
        <p:spPr>
          <a:xfrm>
            <a:off x="1231900" y="4029075"/>
            <a:ext cx="5810250" cy="1514475"/>
          </a:xfrm>
        </p:spPr>
        <p:txBody>
          <a:bodyPr anchor="b">
            <a:normAutofit/>
          </a:bodyPr>
          <a:lstStyle>
            <a:lvl1pPr algn="l">
              <a:defRPr sz="3600" baseline="0">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04F7C1C7-AA35-46F5-ADCA-255FC3BBB6E1}"/>
              </a:ext>
            </a:extLst>
          </p:cNvPr>
          <p:cNvSpPr>
            <a:spLocks noGrp="1"/>
          </p:cNvSpPr>
          <p:nvPr userDrawn="1">
            <p:ph type="subTitle" idx="1"/>
          </p:nvPr>
        </p:nvSpPr>
        <p:spPr>
          <a:xfrm>
            <a:off x="1231900" y="5657850"/>
            <a:ext cx="5810250" cy="971551"/>
          </a:xfrm>
        </p:spPr>
        <p:txBody>
          <a:bodyPr>
            <a:normAutofit/>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A31DA495-F463-4F0C-8847-EC15E177C5B4}"/>
              </a:ext>
            </a:extLst>
          </p:cNvPr>
          <p:cNvSpPr>
            <a:spLocks noGrp="1"/>
          </p:cNvSpPr>
          <p:nvPr userDrawn="1">
            <p:ph type="dt" sz="half" idx="10"/>
          </p:nvPr>
        </p:nvSpPr>
        <p:spPr/>
        <p:txBody>
          <a:bodyPr/>
          <a:lstStyle>
            <a:lvl1pPr>
              <a:defRPr>
                <a:solidFill>
                  <a:schemeClr val="bg1"/>
                </a:solidFill>
              </a:defRPr>
            </a:lvl1pPr>
          </a:lstStyle>
          <a:p>
            <a:fld id="{6A17CEBE-34E3-44CE-95D5-088CB22FB4EE}" type="datetimeFigureOut">
              <a:rPr lang="en-US" smtClean="0"/>
              <a:pPr/>
              <a:t>02/09/20</a:t>
            </a:fld>
            <a:endParaRPr lang="en-US"/>
          </a:p>
        </p:txBody>
      </p:sp>
      <p:sp>
        <p:nvSpPr>
          <p:cNvPr id="5" name="Footer Placeholder 4">
            <a:extLst>
              <a:ext uri="{FF2B5EF4-FFF2-40B4-BE49-F238E27FC236}">
                <a16:creationId xmlns:a16="http://schemas.microsoft.com/office/drawing/2014/main" id="{10C13758-39C0-46CC-ADB0-D3C5ED6B2483}"/>
              </a:ext>
            </a:extLst>
          </p:cNvPr>
          <p:cNvSpPr>
            <a:spLocks noGrp="1"/>
          </p:cNvSpPr>
          <p:nvPr userDrawn="1">
            <p:ph type="ftr" sz="quarter" idx="11"/>
          </p:nvPr>
        </p:nvSpPr>
        <p:spPr/>
        <p:txBody>
          <a:bodyPr/>
          <a:lstStyle>
            <a:lvl1pPr>
              <a:defRPr>
                <a:solidFill>
                  <a:schemeClr val="bg1"/>
                </a:solidFill>
              </a:defRPr>
            </a:lvl1pPr>
          </a:lstStyle>
          <a:p>
            <a:endParaRPr lang="en-US"/>
          </a:p>
        </p:txBody>
      </p:sp>
      <p:sp>
        <p:nvSpPr>
          <p:cNvPr id="6" name="Slide Number Placeholder 5">
            <a:extLst>
              <a:ext uri="{FF2B5EF4-FFF2-40B4-BE49-F238E27FC236}">
                <a16:creationId xmlns:a16="http://schemas.microsoft.com/office/drawing/2014/main" id="{E6C95F29-BCE3-45C5-B5AE-D338120A3C86}"/>
              </a:ext>
            </a:extLst>
          </p:cNvPr>
          <p:cNvSpPr>
            <a:spLocks noGrp="1"/>
          </p:cNvSpPr>
          <p:nvPr userDrawn="1">
            <p:ph type="sldNum" sz="quarter" idx="12"/>
          </p:nvPr>
        </p:nvSpPr>
        <p:spPr/>
        <p:txBody>
          <a:bodyPr/>
          <a:lstStyle>
            <a:lvl1pPr>
              <a:defRPr>
                <a:solidFill>
                  <a:schemeClr val="bg1"/>
                </a:solidFill>
              </a:defRPr>
            </a:lvl1pPr>
          </a:lstStyle>
          <a:p>
            <a:fld id="{58339581-759F-43B7-B47D-47F906F0E294}" type="slidenum">
              <a:rPr lang="en-US" smtClean="0"/>
              <a:pPr/>
              <a:t>‹#›</a:t>
            </a:fld>
            <a:endParaRPr lang="en-US"/>
          </a:p>
        </p:txBody>
      </p:sp>
    </p:spTree>
    <p:custDataLst>
      <p:tags r:id="rId1"/>
    </p:custDataLst>
    <p:extLst>
      <p:ext uri="{BB962C8B-B14F-4D97-AF65-F5344CB8AC3E}">
        <p14:creationId xmlns:p14="http://schemas.microsoft.com/office/powerpoint/2010/main" val="271175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DB3FFE-E462-4D53-B370-64812CD1936E}"/>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4EFAA68A-88C4-45FA-A8E4-D83C1B884F96}"/>
              </a:ext>
            </a:extLst>
          </p:cNvPr>
          <p:cNvSpPr>
            <a:spLocks noGrp="1"/>
          </p:cNvSpPr>
          <p:nvPr>
            <p:ph idx="1"/>
          </p:nvPr>
        </p:nvSpPr>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449B6DB-C2C8-4949-AABE-C2B3783CCD4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6EC6F72C-0392-4EF7-A3D6-20A44C89B1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B8E7A-23D4-4C2A-9816-E9443FAF918E}"/>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561489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8" name="Picture 7" descr="A building with a green umbrella&#10;&#10;Description automatically generated">
            <a:extLst>
              <a:ext uri="{FF2B5EF4-FFF2-40B4-BE49-F238E27FC236}">
                <a16:creationId xmlns:a16="http://schemas.microsoft.com/office/drawing/2014/main" id="{95A6B085-04F4-4BAC-A5A4-4F0228248B9E}"/>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0" name="Rectangle 9">
            <a:extLst>
              <a:ext uri="{FF2B5EF4-FFF2-40B4-BE49-F238E27FC236}">
                <a16:creationId xmlns:a16="http://schemas.microsoft.com/office/drawing/2014/main" id="{A93D17A7-08AA-4E87-B358-0DCB37F30D75}"/>
              </a:ext>
            </a:extLst>
          </p:cNvPr>
          <p:cNvSpPr/>
          <p:nvPr userDrawn="1"/>
        </p:nvSpPr>
        <p:spPr>
          <a:xfrm>
            <a:off x="1216025" y="1857374"/>
            <a:ext cx="5810250" cy="3686176"/>
          </a:xfrm>
          <a:prstGeom prst="rect">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mt-MT" sz="2000" dirty="0" err="1"/>
          </a:p>
        </p:txBody>
      </p:sp>
      <p:sp>
        <p:nvSpPr>
          <p:cNvPr id="4" name="Date Placeholder 3">
            <a:extLst>
              <a:ext uri="{FF2B5EF4-FFF2-40B4-BE49-F238E27FC236}">
                <a16:creationId xmlns:a16="http://schemas.microsoft.com/office/drawing/2014/main" id="{C4FA196D-7467-4739-9793-5346C60C50BA}"/>
              </a:ext>
            </a:extLst>
          </p:cNvPr>
          <p:cNvSpPr>
            <a:spLocks noGrp="1"/>
          </p:cNvSpPr>
          <p:nvPr>
            <p:ph type="dt" sz="half" idx="10"/>
          </p:nvPr>
        </p:nvSpPr>
        <p:spPr/>
        <p:txBody>
          <a:bodyPr/>
          <a:lstStyle/>
          <a:p>
            <a:fld id="{6A17CEBE-34E3-44CE-95D5-088CB22FB4EE}" type="datetimeFigureOut">
              <a:rPr lang="en-US" smtClean="0"/>
              <a:t>02/09/20</a:t>
            </a:fld>
            <a:endParaRPr lang="en-US" dirty="0"/>
          </a:p>
        </p:txBody>
      </p:sp>
      <p:sp>
        <p:nvSpPr>
          <p:cNvPr id="5" name="Footer Placeholder 4">
            <a:extLst>
              <a:ext uri="{FF2B5EF4-FFF2-40B4-BE49-F238E27FC236}">
                <a16:creationId xmlns:a16="http://schemas.microsoft.com/office/drawing/2014/main" id="{F4CE83D2-298A-48F3-B220-40495BF881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AB4D3DF-28BF-4C59-A759-093A33090B07}"/>
              </a:ext>
            </a:extLst>
          </p:cNvPr>
          <p:cNvSpPr>
            <a:spLocks noGrp="1"/>
          </p:cNvSpPr>
          <p:nvPr>
            <p:ph type="sldNum" sz="quarter" idx="12"/>
          </p:nvPr>
        </p:nvSpPr>
        <p:spPr/>
        <p:txBody>
          <a:bodyPr/>
          <a:lstStyle/>
          <a:p>
            <a:fld id="{58339581-759F-43B7-B47D-47F906F0E294}" type="slidenum">
              <a:rPr lang="en-US" smtClean="0"/>
              <a:t>‹#›</a:t>
            </a:fld>
            <a:endParaRPr lang="en-US"/>
          </a:p>
        </p:txBody>
      </p:sp>
      <p:sp>
        <p:nvSpPr>
          <p:cNvPr id="2" name="Title 1">
            <a:extLst>
              <a:ext uri="{FF2B5EF4-FFF2-40B4-BE49-F238E27FC236}">
                <a16:creationId xmlns:a16="http://schemas.microsoft.com/office/drawing/2014/main" id="{C2E63DE0-3D43-42E5-B40E-6D3DDA25F357}"/>
              </a:ext>
            </a:extLst>
          </p:cNvPr>
          <p:cNvSpPr>
            <a:spLocks noGrp="1"/>
          </p:cNvSpPr>
          <p:nvPr>
            <p:ph type="title"/>
          </p:nvPr>
        </p:nvSpPr>
        <p:spPr>
          <a:xfrm>
            <a:off x="1216025" y="1857375"/>
            <a:ext cx="5810250" cy="2600326"/>
          </a:xfrm>
        </p:spPr>
        <p:txBody>
          <a:bodyPr anchor="b">
            <a:normAutofit/>
          </a:bodyPr>
          <a:lstStyle>
            <a:lvl1pPr>
              <a:defRPr sz="3600">
                <a:solidFill>
                  <a:schemeClr val="tx1"/>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D27242DC-E6C7-4F01-B005-43E7A7836288}"/>
              </a:ext>
            </a:extLst>
          </p:cNvPr>
          <p:cNvSpPr>
            <a:spLocks noGrp="1"/>
          </p:cNvSpPr>
          <p:nvPr>
            <p:ph type="body" idx="1"/>
          </p:nvPr>
        </p:nvSpPr>
        <p:spPr>
          <a:xfrm>
            <a:off x="1216025" y="4572001"/>
            <a:ext cx="5810250" cy="971549"/>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Tree>
    <p:custDataLst>
      <p:tags r:id="rId1"/>
    </p:custDataLst>
    <p:extLst>
      <p:ext uri="{BB962C8B-B14F-4D97-AF65-F5344CB8AC3E}">
        <p14:creationId xmlns:p14="http://schemas.microsoft.com/office/powerpoint/2010/main" val="750977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67F827-2A66-4FF8-B275-C048723E34C2}"/>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C7A55FF1-C48E-4E29-8841-200995988BB7}"/>
              </a:ext>
            </a:extLst>
          </p:cNvPr>
          <p:cNvSpPr>
            <a:spLocks noGrp="1"/>
          </p:cNvSpPr>
          <p:nvPr>
            <p:ph sz="half" idx="1"/>
          </p:nvPr>
        </p:nvSpPr>
        <p:spPr>
          <a:xfrm>
            <a:off x="228600" y="771525"/>
            <a:ext cx="5810248" cy="5857875"/>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A3C6F4A9-C7F9-4886-A274-B689E9BF0D1F}"/>
              </a:ext>
            </a:extLst>
          </p:cNvPr>
          <p:cNvSpPr>
            <a:spLocks noGrp="1"/>
          </p:cNvSpPr>
          <p:nvPr>
            <p:ph sz="half" idx="2"/>
          </p:nvPr>
        </p:nvSpPr>
        <p:spPr>
          <a:xfrm>
            <a:off x="6153150" y="771525"/>
            <a:ext cx="5810250" cy="5857874"/>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36422C9B-2E88-4999-875C-18930BB12170}"/>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CA741EFE-476C-4584-BD73-ACE5BBA8B9A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DB8949B-3E6A-44F7-BEAC-F2D523151581}"/>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00685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F88FC-A527-4A1B-8C19-3A0AF5588AEA}"/>
              </a:ext>
            </a:extLst>
          </p:cNvPr>
          <p:cNvSpPr>
            <a:spLocks noGrp="1"/>
          </p:cNvSpPr>
          <p:nvPr>
            <p:ph type="title"/>
          </p:nvPr>
        </p:nvSpPr>
        <p:spPr>
          <a:xfrm>
            <a:off x="228601" y="228600"/>
            <a:ext cx="10747374" cy="428625"/>
          </a:xfrm>
        </p:spPr>
        <p:txBody>
          <a:bodyPr/>
          <a:lstStyle/>
          <a:p>
            <a:r>
              <a:rPr lang="en-US" dirty="0"/>
              <a:t>Click to edit Master title style</a:t>
            </a:r>
          </a:p>
        </p:txBody>
      </p:sp>
      <p:sp>
        <p:nvSpPr>
          <p:cNvPr id="3" name="Text Placeholder 2">
            <a:extLst>
              <a:ext uri="{FF2B5EF4-FFF2-40B4-BE49-F238E27FC236}">
                <a16:creationId xmlns:a16="http://schemas.microsoft.com/office/drawing/2014/main" id="{2568DE6A-4FF0-442F-BCE4-3CC8262025FD}"/>
              </a:ext>
            </a:extLst>
          </p:cNvPr>
          <p:cNvSpPr>
            <a:spLocks noGrp="1"/>
          </p:cNvSpPr>
          <p:nvPr>
            <p:ph type="body" idx="1"/>
          </p:nvPr>
        </p:nvSpPr>
        <p:spPr>
          <a:xfrm>
            <a:off x="228600" y="771525"/>
            <a:ext cx="5810250" cy="428625"/>
          </a:xfrm>
        </p:spPr>
        <p:txBody>
          <a:bodyPr anchor="b"/>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a:extLst>
              <a:ext uri="{FF2B5EF4-FFF2-40B4-BE49-F238E27FC236}">
                <a16:creationId xmlns:a16="http://schemas.microsoft.com/office/drawing/2014/main" id="{86B79123-B921-4566-9412-35B668E4025D}"/>
              </a:ext>
            </a:extLst>
          </p:cNvPr>
          <p:cNvSpPr>
            <a:spLocks noGrp="1"/>
          </p:cNvSpPr>
          <p:nvPr>
            <p:ph sz="half" idx="2"/>
          </p:nvPr>
        </p:nvSpPr>
        <p:spPr>
          <a:xfrm>
            <a:off x="228600" y="1314450"/>
            <a:ext cx="5810250" cy="531494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65B24AE4-59B8-4655-ABC7-B5D0D1E4B239}"/>
              </a:ext>
            </a:extLst>
          </p:cNvPr>
          <p:cNvSpPr>
            <a:spLocks noGrp="1"/>
          </p:cNvSpPr>
          <p:nvPr>
            <p:ph type="body" sz="quarter" idx="3"/>
          </p:nvPr>
        </p:nvSpPr>
        <p:spPr>
          <a:xfrm>
            <a:off x="6153150" y="771525"/>
            <a:ext cx="5810250" cy="428625"/>
          </a:xfrm>
        </p:spPr>
        <p:txBody>
          <a:bodyPr anchor="b"/>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a:extLst>
              <a:ext uri="{FF2B5EF4-FFF2-40B4-BE49-F238E27FC236}">
                <a16:creationId xmlns:a16="http://schemas.microsoft.com/office/drawing/2014/main" id="{5B465078-7EA5-4350-B5F8-AF1612384D15}"/>
              </a:ext>
            </a:extLst>
          </p:cNvPr>
          <p:cNvSpPr>
            <a:spLocks noGrp="1"/>
          </p:cNvSpPr>
          <p:nvPr>
            <p:ph sz="quarter" idx="4"/>
          </p:nvPr>
        </p:nvSpPr>
        <p:spPr>
          <a:xfrm>
            <a:off x="6153150" y="1314451"/>
            <a:ext cx="5810250" cy="5314948"/>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A5BF1607-EE3E-49BA-A217-6C91411998BE}"/>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8" name="Footer Placeholder 7">
            <a:extLst>
              <a:ext uri="{FF2B5EF4-FFF2-40B4-BE49-F238E27FC236}">
                <a16:creationId xmlns:a16="http://schemas.microsoft.com/office/drawing/2014/main" id="{49382A01-FB88-4D54-9A15-6B72F22E1A9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9187684-0DE6-4F26-8554-33CFADACBC53}"/>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003453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465036-3D15-4D08-9281-87CBB86A5539}"/>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058E0E79-5CDD-4194-B178-C8D9C7611C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4" name="Footer Placeholder 3">
            <a:extLst>
              <a:ext uri="{FF2B5EF4-FFF2-40B4-BE49-F238E27FC236}">
                <a16:creationId xmlns:a16="http://schemas.microsoft.com/office/drawing/2014/main" id="{3FDABF8B-B692-4B6E-91C1-867C8487EEA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1577957-3333-4362-9BDE-CB077A70ABD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254820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1EA90C-2900-4F56-A54E-D137FF22748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3" name="Footer Placeholder 2">
            <a:extLst>
              <a:ext uri="{FF2B5EF4-FFF2-40B4-BE49-F238E27FC236}">
                <a16:creationId xmlns:a16="http://schemas.microsoft.com/office/drawing/2014/main" id="{BC285AB7-3FD5-4BD6-8C50-AB70623E8A9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4F098AE-2771-453E-B396-6C1DD0907E3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181123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700993-A6BA-4B27-9432-87BD9A6C392C}"/>
              </a:ext>
            </a:extLst>
          </p:cNvPr>
          <p:cNvSpPr>
            <a:spLocks noGrp="1"/>
          </p:cNvSpPr>
          <p:nvPr>
            <p:ph type="title"/>
          </p:nvPr>
        </p:nvSpPr>
        <p:spPr>
          <a:xfrm>
            <a:off x="319089" y="1112838"/>
            <a:ext cx="3744912" cy="1554946"/>
          </a:xfrm>
        </p:spPr>
        <p:txBody>
          <a:bodyPr anchor="b">
            <a:normAutofit/>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EEAE094E-9304-4478-A67E-2134D652F595}"/>
              </a:ext>
            </a:extLst>
          </p:cNvPr>
          <p:cNvSpPr>
            <a:spLocks noGrp="1"/>
          </p:cNvSpPr>
          <p:nvPr>
            <p:ph idx="1"/>
          </p:nvPr>
        </p:nvSpPr>
        <p:spPr>
          <a:xfrm>
            <a:off x="4222751" y="1112837"/>
            <a:ext cx="7650162" cy="5464175"/>
          </a:xfrm>
        </p:spPr>
        <p:txBody>
          <a:bodyPr>
            <a:normAutofit/>
          </a:bodyPr>
          <a:lstStyle>
            <a:lvl1pPr>
              <a:defRPr sz="2400"/>
            </a:lvl1pPr>
            <a:lvl2pPr>
              <a:defRPr sz="2000"/>
            </a:lvl2pPr>
            <a:lvl3pPr>
              <a:defRPr sz="1800"/>
            </a:lvl3pPr>
            <a:lvl4pPr>
              <a:defRPr sz="1800"/>
            </a:lvl4pPr>
            <a:lvl5pPr>
              <a:defRPr sz="1800"/>
            </a:lvl5pPr>
            <a:lvl6pPr>
              <a:defRPr sz="2000"/>
            </a:lvl6pPr>
            <a:lvl7pPr>
              <a:defRPr sz="2000"/>
            </a:lvl7pPr>
            <a:lvl8pPr>
              <a:defRPr sz="2000"/>
            </a:lvl8pPr>
            <a:lvl9pPr>
              <a:defRPr sz="20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C4144E9-6F8E-44BB-89F1-D80A48A836CC}"/>
              </a:ext>
            </a:extLst>
          </p:cNvPr>
          <p:cNvSpPr>
            <a:spLocks noGrp="1"/>
          </p:cNvSpPr>
          <p:nvPr>
            <p:ph type="body" sz="half" idx="2"/>
          </p:nvPr>
        </p:nvSpPr>
        <p:spPr>
          <a:xfrm>
            <a:off x="319089" y="2803524"/>
            <a:ext cx="3744912" cy="3773489"/>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77A9732A-2553-47F1-AEDC-4DE245010F7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F1C80A2-D412-4DFF-867E-1401D9B5DBA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5495767-2358-4468-8439-3822F61352B8}"/>
              </a:ext>
            </a:extLst>
          </p:cNvPr>
          <p:cNvSpPr>
            <a:spLocks noGrp="1"/>
          </p:cNvSpPr>
          <p:nvPr>
            <p:ph type="sldNum" sz="quarter" idx="12"/>
          </p:nvPr>
        </p:nvSpPr>
        <p:spPr/>
        <p:txBody>
          <a:bodyPr/>
          <a:lstStyle/>
          <a:p>
            <a:fld id="{58339581-759F-43B7-B47D-47F906F0E294}" type="slidenum">
              <a:rPr lang="en-US" smtClean="0"/>
              <a:t>‹#›</a:t>
            </a:fld>
            <a:endParaRPr lang="en-US"/>
          </a:p>
        </p:txBody>
      </p:sp>
      <p:sp>
        <p:nvSpPr>
          <p:cNvPr id="35" name="Rectangle 34">
            <a:extLst>
              <a:ext uri="{FF2B5EF4-FFF2-40B4-BE49-F238E27FC236}">
                <a16:creationId xmlns:a16="http://schemas.microsoft.com/office/drawing/2014/main" id="{894796C0-E014-4325-B797-47149B6F9B96}"/>
              </a:ext>
            </a:extLst>
          </p:cNvPr>
          <p:cNvSpPr/>
          <p:nvPr userDrawn="1"/>
        </p:nvSpPr>
        <p:spPr>
          <a:xfrm>
            <a:off x="0" y="6785809"/>
            <a:ext cx="12192000" cy="721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ustDataLst>
      <p:tags r:id="rId1"/>
    </p:custDataLst>
    <p:extLst>
      <p:ext uri="{BB962C8B-B14F-4D97-AF65-F5344CB8AC3E}">
        <p14:creationId xmlns:p14="http://schemas.microsoft.com/office/powerpoint/2010/main" val="3911044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700993-A6BA-4B27-9432-87BD9A6C392C}"/>
              </a:ext>
            </a:extLst>
          </p:cNvPr>
          <p:cNvSpPr>
            <a:spLocks noGrp="1"/>
          </p:cNvSpPr>
          <p:nvPr>
            <p:ph type="title"/>
          </p:nvPr>
        </p:nvSpPr>
        <p:spPr>
          <a:xfrm>
            <a:off x="228600" y="228600"/>
            <a:ext cx="4822825" cy="1514475"/>
          </a:xfrm>
        </p:spPr>
        <p:txBody>
          <a:bodyPr anchor="b">
            <a:normAutofit/>
          </a:bodyPr>
          <a:lstStyle>
            <a:lvl1pPr>
              <a:defRPr sz="2400"/>
            </a:lvl1pPr>
          </a:lstStyle>
          <a:p>
            <a:r>
              <a:rPr lang="en-US" dirty="0"/>
              <a:t>Click to edit Master title style</a:t>
            </a:r>
          </a:p>
        </p:txBody>
      </p:sp>
      <p:sp>
        <p:nvSpPr>
          <p:cNvPr id="3" name="Content Placeholder 2">
            <a:extLst>
              <a:ext uri="{FF2B5EF4-FFF2-40B4-BE49-F238E27FC236}">
                <a16:creationId xmlns:a16="http://schemas.microsoft.com/office/drawing/2014/main" id="{EEAE094E-9304-4478-A67E-2134D652F595}"/>
              </a:ext>
            </a:extLst>
          </p:cNvPr>
          <p:cNvSpPr>
            <a:spLocks noGrp="1"/>
          </p:cNvSpPr>
          <p:nvPr>
            <p:ph idx="1"/>
          </p:nvPr>
        </p:nvSpPr>
        <p:spPr>
          <a:xfrm>
            <a:off x="5165724" y="228600"/>
            <a:ext cx="6797675" cy="6400800"/>
          </a:xfrm>
        </p:spPr>
        <p:txBody>
          <a:bodyPr>
            <a:normAutofit/>
          </a:bodyPr>
          <a:lstStyle>
            <a:lvl1pPr>
              <a:defRPr sz="2000"/>
            </a:lvl1pPr>
            <a:lvl2pPr>
              <a:defRPr sz="1800"/>
            </a:lvl2pPr>
            <a:lvl3pPr>
              <a:defRPr sz="1600"/>
            </a:lvl3pPr>
            <a:lvl4pPr>
              <a:defRPr sz="1600"/>
            </a:lvl4pPr>
            <a:lvl5pPr>
              <a:defRPr sz="1600"/>
            </a:lvl5pPr>
            <a:lvl6pPr>
              <a:defRPr sz="2000"/>
            </a:lvl6pPr>
            <a:lvl7pPr>
              <a:defRPr sz="2000"/>
            </a:lvl7pPr>
            <a:lvl8pPr>
              <a:defRPr sz="2000"/>
            </a:lvl8pPr>
            <a:lvl9pPr>
              <a:defRPr sz="20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C4144E9-6F8E-44BB-89F1-D80A48A836CC}"/>
              </a:ext>
            </a:extLst>
          </p:cNvPr>
          <p:cNvSpPr>
            <a:spLocks noGrp="1"/>
          </p:cNvSpPr>
          <p:nvPr>
            <p:ph type="body" sz="half" idx="2"/>
          </p:nvPr>
        </p:nvSpPr>
        <p:spPr>
          <a:xfrm>
            <a:off x="228600" y="1857375"/>
            <a:ext cx="4822825" cy="4772024"/>
          </a:xfrm>
        </p:spPr>
        <p:txBody>
          <a:bodyPr>
            <a:normAutofit/>
          </a:bodyPr>
          <a:lstStyle>
            <a:lvl1pPr marL="0" indent="0">
              <a:buNone/>
              <a:defRPr sz="2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77A9732A-2553-47F1-AEDC-4DE245010F7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F1C80A2-D412-4DFF-867E-1401D9B5DBA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5495767-2358-4468-8439-3822F61352B8}"/>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4777963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84A92C-2A44-4179-B006-1BD8B3B9373F}"/>
              </a:ext>
            </a:extLst>
          </p:cNvPr>
          <p:cNvSpPr>
            <a:spLocks noGrp="1"/>
          </p:cNvSpPr>
          <p:nvPr>
            <p:ph type="title"/>
          </p:nvPr>
        </p:nvSpPr>
        <p:spPr>
          <a:xfrm>
            <a:off x="228601" y="228600"/>
            <a:ext cx="4822824" cy="1514475"/>
          </a:xfrm>
        </p:spPr>
        <p:txBody>
          <a:bodyPr anchor="b"/>
          <a:lstStyle>
            <a:lvl1pPr>
              <a:defRPr sz="2400"/>
            </a:lvl1pPr>
          </a:lstStyle>
          <a:p>
            <a:r>
              <a:rPr lang="en-US" dirty="0"/>
              <a:t>Click to edit Master title style</a:t>
            </a:r>
          </a:p>
        </p:txBody>
      </p:sp>
      <p:sp>
        <p:nvSpPr>
          <p:cNvPr id="3" name="Picture Placeholder 2">
            <a:extLst>
              <a:ext uri="{FF2B5EF4-FFF2-40B4-BE49-F238E27FC236}">
                <a16:creationId xmlns:a16="http://schemas.microsoft.com/office/drawing/2014/main" id="{625BA812-D237-4C4F-A738-1882CAF8D487}"/>
              </a:ext>
            </a:extLst>
          </p:cNvPr>
          <p:cNvSpPr>
            <a:spLocks noGrp="1"/>
          </p:cNvSpPr>
          <p:nvPr>
            <p:ph type="pic" idx="1"/>
          </p:nvPr>
        </p:nvSpPr>
        <p:spPr>
          <a:xfrm>
            <a:off x="5165725" y="228600"/>
            <a:ext cx="7026275" cy="6400800"/>
          </a:xfrm>
        </p:spPr>
        <p:txBody>
          <a:bodyPr>
            <a:normAutofit/>
          </a:bodyPr>
          <a:lstStyle>
            <a:lvl1pPr marL="0" indent="0">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6ADA23BF-AA29-4504-BC2D-EB11351C2050}"/>
              </a:ext>
            </a:extLst>
          </p:cNvPr>
          <p:cNvSpPr>
            <a:spLocks noGrp="1"/>
          </p:cNvSpPr>
          <p:nvPr>
            <p:ph type="body" sz="half" idx="2"/>
          </p:nvPr>
        </p:nvSpPr>
        <p:spPr>
          <a:xfrm>
            <a:off x="228601" y="1857375"/>
            <a:ext cx="4822824" cy="4772024"/>
          </a:xfrm>
        </p:spPr>
        <p:txBody>
          <a:bodyPr>
            <a:normAutofit/>
          </a:bodyPr>
          <a:lstStyle>
            <a:lvl1pPr marL="0" indent="0">
              <a:buNone/>
              <a:defRPr sz="2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1D5BE9EA-DF2C-4837-AB22-B2AE675112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7BE3707-29B9-443C-A051-5DF4BFFABBF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FBC1825-DF0A-484F-A025-BED70AEA9D47}"/>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510709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19035-9837-47FD-8247-6130807109C9}"/>
              </a:ext>
            </a:extLst>
          </p:cNvPr>
          <p:cNvSpPr>
            <a:spLocks noGrp="1"/>
          </p:cNvSpPr>
          <p:nvPr>
            <p:ph type="title"/>
          </p:nvPr>
        </p:nvSpPr>
        <p:spPr/>
        <p:txBody>
          <a:bodyPr/>
          <a:lstStyle/>
          <a:p>
            <a:r>
              <a:rPr lang="en-US" dirty="0"/>
              <a:t>Click to edit Master title style</a:t>
            </a:r>
          </a:p>
        </p:txBody>
      </p:sp>
      <p:sp>
        <p:nvSpPr>
          <p:cNvPr id="3" name="Vertical Text Placeholder 2">
            <a:extLst>
              <a:ext uri="{FF2B5EF4-FFF2-40B4-BE49-F238E27FC236}">
                <a16:creationId xmlns:a16="http://schemas.microsoft.com/office/drawing/2014/main" id="{D4049A4C-F282-4FF1-B251-81AB6BE52D0B}"/>
              </a:ext>
            </a:extLst>
          </p:cNvPr>
          <p:cNvSpPr>
            <a:spLocks noGrp="1"/>
          </p:cNvSpPr>
          <p:nvPr>
            <p:ph type="body" orient="vert" idx="1"/>
          </p:nvPr>
        </p:nvSpPr>
        <p:spPr/>
        <p:txBody>
          <a:bodyPr vert="eaVert"/>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2D36EC08-B778-4D2E-B057-8C73682E7E0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3F165DFC-F7C9-4928-BAE8-706EEF2C288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6DA9749-F958-4E29-A46E-B1C4D314473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383379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0EC470D-044C-4E5A-A7BF-D8FB5BF913D0}"/>
              </a:ext>
            </a:extLst>
          </p:cNvPr>
          <p:cNvSpPr>
            <a:spLocks noGrp="1"/>
          </p:cNvSpPr>
          <p:nvPr>
            <p:ph type="title" orient="vert"/>
          </p:nvPr>
        </p:nvSpPr>
        <p:spPr>
          <a:xfrm>
            <a:off x="10223500" y="466726"/>
            <a:ext cx="1649412" cy="6110288"/>
          </a:xfrm>
        </p:spPr>
        <p:txBody>
          <a:bodyPr vert="eaVert"/>
          <a:lstStyle/>
          <a:p>
            <a:r>
              <a:rPr lang="en-US" dirty="0"/>
              <a:t>Click to edit Master title style</a:t>
            </a:r>
          </a:p>
        </p:txBody>
      </p:sp>
      <p:sp>
        <p:nvSpPr>
          <p:cNvPr id="3" name="Vertical Text Placeholder 2">
            <a:extLst>
              <a:ext uri="{FF2B5EF4-FFF2-40B4-BE49-F238E27FC236}">
                <a16:creationId xmlns:a16="http://schemas.microsoft.com/office/drawing/2014/main" id="{704C96F7-E2E0-4700-AD11-5B459D55D3F1}"/>
              </a:ext>
            </a:extLst>
          </p:cNvPr>
          <p:cNvSpPr>
            <a:spLocks noGrp="1"/>
          </p:cNvSpPr>
          <p:nvPr>
            <p:ph type="body" orient="vert" idx="1"/>
          </p:nvPr>
        </p:nvSpPr>
        <p:spPr>
          <a:xfrm>
            <a:off x="319088" y="466726"/>
            <a:ext cx="9694862" cy="6110288"/>
          </a:xfrm>
        </p:spPr>
        <p:txBody>
          <a:bodyPr vert="eaVert"/>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FFFFCD15-1E17-4D2B-96BF-95B02DCE61BA}"/>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E4708932-54E0-4EE9-BD99-F5063E5D59F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35605C-0A4A-442E-A216-FF1D388BC77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268089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1" name="Picture 40" descr="A picture containing person&#10;&#10;Description generated with very high confidence">
            <a:extLst>
              <a:ext uri="{FF2B5EF4-FFF2-40B4-BE49-F238E27FC236}">
                <a16:creationId xmlns:a16="http://schemas.microsoft.com/office/drawing/2014/main" id="{2992989A-3886-423C-92AD-D23B6269A7D8}"/>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b="28493"/>
          <a:stretch/>
        </p:blipFill>
        <p:spPr>
          <a:xfrm>
            <a:off x="0" y="0"/>
            <a:ext cx="12192000" cy="5746750"/>
          </a:xfrm>
          <a:prstGeom prst="rect">
            <a:avLst/>
          </a:prstGeom>
        </p:spPr>
      </p:pic>
      <p:sp>
        <p:nvSpPr>
          <p:cNvPr id="13" name="Rectangle 12">
            <a:extLst>
              <a:ext uri="{FF2B5EF4-FFF2-40B4-BE49-F238E27FC236}">
                <a16:creationId xmlns:a16="http://schemas.microsoft.com/office/drawing/2014/main" id="{C9FA1DB7-3490-4881-8B30-F47B1A8A045D}"/>
              </a:ext>
            </a:extLst>
          </p:cNvPr>
          <p:cNvSpPr/>
          <p:nvPr userDrawn="1"/>
        </p:nvSpPr>
        <p:spPr>
          <a:xfrm>
            <a:off x="0" y="1112838"/>
            <a:ext cx="7969250" cy="3238500"/>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B03EADC-FA06-4311-9C7E-8EE2BED88A60}"/>
              </a:ext>
            </a:extLst>
          </p:cNvPr>
          <p:cNvSpPr>
            <a:spLocks noGrp="1"/>
          </p:cNvSpPr>
          <p:nvPr>
            <p:ph type="ctrTitle"/>
          </p:nvPr>
        </p:nvSpPr>
        <p:spPr>
          <a:xfrm>
            <a:off x="317500" y="1112839"/>
            <a:ext cx="7651750" cy="2246311"/>
          </a:xfrm>
        </p:spPr>
        <p:txBody>
          <a:bodyPr anchor="b">
            <a:normAutofit/>
          </a:bodyPr>
          <a:lstStyle>
            <a:lvl1pPr algn="ctr">
              <a:defRPr sz="4000" baseline="0"/>
            </a:lvl1pPr>
          </a:lstStyle>
          <a:p>
            <a:r>
              <a:rPr lang="en-US"/>
              <a:t>Click to edit Master title style</a:t>
            </a:r>
          </a:p>
        </p:txBody>
      </p:sp>
      <p:sp>
        <p:nvSpPr>
          <p:cNvPr id="3" name="Subtitle 2">
            <a:extLst>
              <a:ext uri="{FF2B5EF4-FFF2-40B4-BE49-F238E27FC236}">
                <a16:creationId xmlns:a16="http://schemas.microsoft.com/office/drawing/2014/main" id="{04F7C1C7-AA35-46F5-ADCA-255FC3BBB6E1}"/>
              </a:ext>
            </a:extLst>
          </p:cNvPr>
          <p:cNvSpPr>
            <a:spLocks noGrp="1"/>
          </p:cNvSpPr>
          <p:nvPr>
            <p:ph type="subTitle" idx="1"/>
          </p:nvPr>
        </p:nvSpPr>
        <p:spPr>
          <a:xfrm>
            <a:off x="317500" y="3359150"/>
            <a:ext cx="7651750" cy="992188"/>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31DA495-F463-4F0C-8847-EC15E177C5B4}"/>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10C13758-39C0-46CC-ADB0-D3C5ED6B248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6C95F29-BCE3-45C5-B5AE-D338120A3C86}"/>
              </a:ext>
            </a:extLst>
          </p:cNvPr>
          <p:cNvSpPr>
            <a:spLocks noGrp="1"/>
          </p:cNvSpPr>
          <p:nvPr>
            <p:ph type="sldNum" sz="quarter" idx="12"/>
          </p:nvPr>
        </p:nvSpPr>
        <p:spPr/>
        <p:txBody>
          <a:bodyPr/>
          <a:lstStyle/>
          <a:p>
            <a:fld id="{58339581-759F-43B7-B47D-47F906F0E294}" type="slidenum">
              <a:rPr lang="en-US" smtClean="0"/>
              <a:t>‹#›</a:t>
            </a:fld>
            <a:endParaRPr lang="en-US"/>
          </a:p>
        </p:txBody>
      </p:sp>
      <p:pic>
        <p:nvPicPr>
          <p:cNvPr id="40" name="Graphic 39">
            <a:extLst>
              <a:ext uri="{FF2B5EF4-FFF2-40B4-BE49-F238E27FC236}">
                <a16:creationId xmlns:a16="http://schemas.microsoft.com/office/drawing/2014/main" id="{3B3858AF-1CE6-44A9-8877-28E2ED9501F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1045379" y="5955040"/>
            <a:ext cx="922338" cy="736653"/>
          </a:xfrm>
          <a:prstGeom prst="rect">
            <a:avLst/>
          </a:prstGeom>
        </p:spPr>
      </p:pic>
    </p:spTree>
    <p:custDataLst>
      <p:tags r:id="rId1"/>
    </p:custDataLst>
    <p:extLst>
      <p:ext uri="{BB962C8B-B14F-4D97-AF65-F5344CB8AC3E}">
        <p14:creationId xmlns:p14="http://schemas.microsoft.com/office/powerpoint/2010/main" val="3498817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DB3FFE-E462-4D53-B370-64812CD193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EFAA68A-88C4-45FA-A8E4-D83C1B884F96}"/>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49B6DB-C2C8-4949-AABE-C2B3783CCD4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6EC6F72C-0392-4EF7-A3D6-20A44C89B1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B8E7A-23D4-4C2A-9816-E9443FAF918E}"/>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442885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E63DE0-3D43-42E5-B40E-6D3DDA25F357}"/>
              </a:ext>
            </a:extLst>
          </p:cNvPr>
          <p:cNvSpPr>
            <a:spLocks noGrp="1"/>
          </p:cNvSpPr>
          <p:nvPr>
            <p:ph type="title"/>
          </p:nvPr>
        </p:nvSpPr>
        <p:spPr>
          <a:xfrm>
            <a:off x="317500" y="2803525"/>
            <a:ext cx="7651750" cy="1547814"/>
          </a:xfrm>
        </p:spPr>
        <p:txBody>
          <a:bodyPr anchor="b">
            <a:normAutofit/>
          </a:bodyPr>
          <a:lstStyle>
            <a:lvl1pPr>
              <a:defRPr sz="4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D27242DC-E6C7-4F01-B005-43E7A7836288}"/>
              </a:ext>
            </a:extLst>
          </p:cNvPr>
          <p:cNvSpPr>
            <a:spLocks noGrp="1"/>
          </p:cNvSpPr>
          <p:nvPr>
            <p:ph type="body" idx="1"/>
          </p:nvPr>
        </p:nvSpPr>
        <p:spPr>
          <a:xfrm>
            <a:off x="317500" y="4494213"/>
            <a:ext cx="7651750" cy="1549400"/>
          </a:xfrm>
        </p:spPr>
        <p:txBody>
          <a:bodyPr/>
          <a:lstStyle>
            <a:lvl1pPr marL="0" indent="0">
              <a:buNone/>
              <a:defRPr sz="2400">
                <a:solidFill>
                  <a:schemeClr val="bg1">
                    <a:lumMod val="8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C4FA196D-7467-4739-9793-5346C60C50BA}"/>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F4CE83D2-298A-48F3-B220-40495BF881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AB4D3DF-28BF-4C59-A759-093A33090B07}"/>
              </a:ext>
            </a:extLst>
          </p:cNvPr>
          <p:cNvSpPr>
            <a:spLocks noGrp="1"/>
          </p:cNvSpPr>
          <p:nvPr>
            <p:ph type="sldNum" sz="quarter" idx="12"/>
          </p:nvPr>
        </p:nvSpPr>
        <p:spPr/>
        <p:txBody>
          <a:bodyPr/>
          <a:lstStyle/>
          <a:p>
            <a:fld id="{58339581-759F-43B7-B47D-47F906F0E294}" type="slidenum">
              <a:rPr lang="en-US" smtClean="0"/>
              <a:t>‹#›</a:t>
            </a:fld>
            <a:endParaRPr lang="en-US"/>
          </a:p>
        </p:txBody>
      </p:sp>
      <p:pic>
        <p:nvPicPr>
          <p:cNvPr id="10" name="Graphic 9">
            <a:extLst>
              <a:ext uri="{FF2B5EF4-FFF2-40B4-BE49-F238E27FC236}">
                <a16:creationId xmlns:a16="http://schemas.microsoft.com/office/drawing/2014/main" id="{9636316D-7810-40C8-A480-AF58ABA6E61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045379" y="5955040"/>
            <a:ext cx="922338" cy="736653"/>
          </a:xfrm>
          <a:prstGeom prst="rect">
            <a:avLst/>
          </a:prstGeom>
        </p:spPr>
      </p:pic>
    </p:spTree>
    <p:custDataLst>
      <p:tags r:id="rId1"/>
    </p:custDataLst>
    <p:extLst>
      <p:ext uri="{BB962C8B-B14F-4D97-AF65-F5344CB8AC3E}">
        <p14:creationId xmlns:p14="http://schemas.microsoft.com/office/powerpoint/2010/main" val="2241751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67F827-2A66-4FF8-B275-C048723E34C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7A55FF1-C48E-4E29-8841-200995988BB7}"/>
              </a:ext>
            </a:extLst>
          </p:cNvPr>
          <p:cNvSpPr>
            <a:spLocks noGrp="1"/>
          </p:cNvSpPr>
          <p:nvPr>
            <p:ph sz="half" idx="1"/>
          </p:nvPr>
        </p:nvSpPr>
        <p:spPr>
          <a:xfrm>
            <a:off x="317500" y="1112838"/>
            <a:ext cx="5702300" cy="537686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A3C6F4A9-C7F9-4886-A274-B689E9BF0D1F}"/>
              </a:ext>
            </a:extLst>
          </p:cNvPr>
          <p:cNvSpPr>
            <a:spLocks noGrp="1"/>
          </p:cNvSpPr>
          <p:nvPr>
            <p:ph sz="half" idx="2"/>
          </p:nvPr>
        </p:nvSpPr>
        <p:spPr>
          <a:xfrm>
            <a:off x="6172199" y="1112838"/>
            <a:ext cx="5700713" cy="537686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6422C9B-2E88-4999-875C-18930BB12170}"/>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CA741EFE-476C-4584-BD73-ACE5BBA8B9A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DB8949B-3E6A-44F7-BEAC-F2D523151581}"/>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755521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F88FC-A527-4A1B-8C19-3A0AF5588AEA}"/>
              </a:ext>
            </a:extLst>
          </p:cNvPr>
          <p:cNvSpPr>
            <a:spLocks noGrp="1"/>
          </p:cNvSpPr>
          <p:nvPr>
            <p:ph type="title"/>
          </p:nvPr>
        </p:nvSpPr>
        <p:spPr>
          <a:xfrm>
            <a:off x="317500" y="190884"/>
            <a:ext cx="10275336" cy="509970"/>
          </a:xfrm>
        </p:spPr>
        <p:txBody>
          <a:bodyPr/>
          <a:lstStyle/>
          <a:p>
            <a:r>
              <a:rPr lang="en-US"/>
              <a:t>Click to edit Master title style</a:t>
            </a:r>
          </a:p>
        </p:txBody>
      </p:sp>
      <p:sp>
        <p:nvSpPr>
          <p:cNvPr id="3" name="Text Placeholder 2">
            <a:extLst>
              <a:ext uri="{FF2B5EF4-FFF2-40B4-BE49-F238E27FC236}">
                <a16:creationId xmlns:a16="http://schemas.microsoft.com/office/drawing/2014/main" id="{2568DE6A-4FF0-442F-BCE4-3CC8262025FD}"/>
              </a:ext>
            </a:extLst>
          </p:cNvPr>
          <p:cNvSpPr>
            <a:spLocks noGrp="1"/>
          </p:cNvSpPr>
          <p:nvPr>
            <p:ph type="body" idx="1"/>
          </p:nvPr>
        </p:nvSpPr>
        <p:spPr>
          <a:xfrm>
            <a:off x="317500" y="1119189"/>
            <a:ext cx="5680075"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86B79123-B921-4566-9412-35B668E4025D}"/>
              </a:ext>
            </a:extLst>
          </p:cNvPr>
          <p:cNvSpPr>
            <a:spLocks noGrp="1"/>
          </p:cNvSpPr>
          <p:nvPr>
            <p:ph sz="half" idx="2"/>
          </p:nvPr>
        </p:nvSpPr>
        <p:spPr>
          <a:xfrm>
            <a:off x="317500" y="1943101"/>
            <a:ext cx="5680075" cy="424656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5B24AE4-59B8-4655-ABC7-B5D0D1E4B239}"/>
              </a:ext>
            </a:extLst>
          </p:cNvPr>
          <p:cNvSpPr>
            <a:spLocks noGrp="1"/>
          </p:cNvSpPr>
          <p:nvPr>
            <p:ph type="body" sz="quarter" idx="3"/>
          </p:nvPr>
        </p:nvSpPr>
        <p:spPr>
          <a:xfrm>
            <a:off x="6172200" y="1119189"/>
            <a:ext cx="570230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5B465078-7EA5-4350-B5F8-AF1612384D15}"/>
              </a:ext>
            </a:extLst>
          </p:cNvPr>
          <p:cNvSpPr>
            <a:spLocks noGrp="1"/>
          </p:cNvSpPr>
          <p:nvPr>
            <p:ph sz="quarter" idx="4"/>
          </p:nvPr>
        </p:nvSpPr>
        <p:spPr>
          <a:xfrm>
            <a:off x="6172200" y="1943101"/>
            <a:ext cx="5702300" cy="424656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5BF1607-EE3E-49BA-A217-6C91411998BE}"/>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8" name="Footer Placeholder 7">
            <a:extLst>
              <a:ext uri="{FF2B5EF4-FFF2-40B4-BE49-F238E27FC236}">
                <a16:creationId xmlns:a16="http://schemas.microsoft.com/office/drawing/2014/main" id="{49382A01-FB88-4D54-9A15-6B72F22E1A9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9187684-0DE6-4F26-8554-33CFADACBC53}"/>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865541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465036-3D15-4D08-9281-87CBB86A553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58E0E79-5CDD-4194-B178-C8D9C7611C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4" name="Footer Placeholder 3">
            <a:extLst>
              <a:ext uri="{FF2B5EF4-FFF2-40B4-BE49-F238E27FC236}">
                <a16:creationId xmlns:a16="http://schemas.microsoft.com/office/drawing/2014/main" id="{3FDABF8B-B692-4B6E-91C1-867C8487EEA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1577957-3333-4362-9BDE-CB077A70ABD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517489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84A92C-2A44-4179-B006-1BD8B3B9373F}"/>
              </a:ext>
            </a:extLst>
          </p:cNvPr>
          <p:cNvSpPr>
            <a:spLocks noGrp="1"/>
          </p:cNvSpPr>
          <p:nvPr>
            <p:ph type="title"/>
          </p:nvPr>
        </p:nvSpPr>
        <p:spPr>
          <a:xfrm>
            <a:off x="317501" y="1112836"/>
            <a:ext cx="3746500" cy="1554947"/>
          </a:xfrm>
        </p:spPr>
        <p:txBody>
          <a:bodyPr anchor="b"/>
          <a:lstStyle>
            <a:lvl1pPr>
              <a:defRPr sz="3200"/>
            </a:lvl1pPr>
          </a:lstStyle>
          <a:p>
            <a:r>
              <a:rPr lang="en-US" dirty="0"/>
              <a:t>Click to edit Master title style</a:t>
            </a:r>
          </a:p>
        </p:txBody>
      </p:sp>
      <p:sp>
        <p:nvSpPr>
          <p:cNvPr id="3" name="Picture Placeholder 2">
            <a:extLst>
              <a:ext uri="{FF2B5EF4-FFF2-40B4-BE49-F238E27FC236}">
                <a16:creationId xmlns:a16="http://schemas.microsoft.com/office/drawing/2014/main" id="{625BA812-D237-4C4F-A738-1882CAF8D487}"/>
              </a:ext>
            </a:extLst>
          </p:cNvPr>
          <p:cNvSpPr>
            <a:spLocks noGrp="1"/>
          </p:cNvSpPr>
          <p:nvPr>
            <p:ph type="pic" idx="1"/>
          </p:nvPr>
        </p:nvSpPr>
        <p:spPr>
          <a:xfrm>
            <a:off x="4222749" y="1112837"/>
            <a:ext cx="7651749" cy="5464176"/>
          </a:xfrm>
        </p:spPr>
        <p:txBody>
          <a:bodyPr>
            <a:normAutofit/>
          </a:bodyPr>
          <a:lstStyle>
            <a:lvl1pPr marL="0" indent="0">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6ADA23BF-AA29-4504-BC2D-EB11351C2050}"/>
              </a:ext>
            </a:extLst>
          </p:cNvPr>
          <p:cNvSpPr>
            <a:spLocks noGrp="1"/>
          </p:cNvSpPr>
          <p:nvPr>
            <p:ph type="body" sz="half" idx="2"/>
          </p:nvPr>
        </p:nvSpPr>
        <p:spPr>
          <a:xfrm>
            <a:off x="317501" y="2803524"/>
            <a:ext cx="3746500" cy="3773489"/>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1D5BE9EA-DF2C-4837-AB22-B2AE675112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7BE3707-29B9-443C-A051-5DF4BFFABBF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FBC1825-DF0A-484F-A025-BED70AEA9D47}"/>
              </a:ext>
            </a:extLst>
          </p:cNvPr>
          <p:cNvSpPr>
            <a:spLocks noGrp="1"/>
          </p:cNvSpPr>
          <p:nvPr>
            <p:ph type="sldNum" sz="quarter" idx="12"/>
          </p:nvPr>
        </p:nvSpPr>
        <p:spPr/>
        <p:txBody>
          <a:bodyPr/>
          <a:lstStyle/>
          <a:p>
            <a:fld id="{58339581-759F-43B7-B47D-47F906F0E294}" type="slidenum">
              <a:rPr lang="en-US" smtClean="0"/>
              <a:t>‹#›</a:t>
            </a:fld>
            <a:endParaRPr lang="en-US"/>
          </a:p>
        </p:txBody>
      </p:sp>
      <p:sp>
        <p:nvSpPr>
          <p:cNvPr id="38" name="Rectangle 37">
            <a:extLst>
              <a:ext uri="{FF2B5EF4-FFF2-40B4-BE49-F238E27FC236}">
                <a16:creationId xmlns:a16="http://schemas.microsoft.com/office/drawing/2014/main" id="{31811605-BA29-46DE-88DA-3AE1061C2702}"/>
              </a:ext>
            </a:extLst>
          </p:cNvPr>
          <p:cNvSpPr/>
          <p:nvPr userDrawn="1"/>
        </p:nvSpPr>
        <p:spPr>
          <a:xfrm>
            <a:off x="0" y="6785809"/>
            <a:ext cx="12192000" cy="721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ustDataLst>
      <p:tags r:id="rId1"/>
    </p:custDataLst>
    <p:extLst>
      <p:ext uri="{BB962C8B-B14F-4D97-AF65-F5344CB8AC3E}">
        <p14:creationId xmlns:p14="http://schemas.microsoft.com/office/powerpoint/2010/main" val="19890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1EA90C-2900-4F56-A54E-D137FF22748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3" name="Footer Placeholder 2">
            <a:extLst>
              <a:ext uri="{FF2B5EF4-FFF2-40B4-BE49-F238E27FC236}">
                <a16:creationId xmlns:a16="http://schemas.microsoft.com/office/drawing/2014/main" id="{BC285AB7-3FD5-4BD6-8C50-AB70623E8A9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4F098AE-2771-453E-B396-6C1DD0907E3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436231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700993-A6BA-4B27-9432-87BD9A6C392C}"/>
              </a:ext>
            </a:extLst>
          </p:cNvPr>
          <p:cNvSpPr>
            <a:spLocks noGrp="1"/>
          </p:cNvSpPr>
          <p:nvPr>
            <p:ph type="title"/>
          </p:nvPr>
        </p:nvSpPr>
        <p:spPr>
          <a:xfrm>
            <a:off x="319089" y="1112838"/>
            <a:ext cx="3744912" cy="1554946"/>
          </a:xfrm>
        </p:spPr>
        <p:txBody>
          <a:bodyPr anchor="b">
            <a:normAutofit/>
          </a:bodyPr>
          <a:lstStyle>
            <a:lvl1pPr>
              <a:defRPr sz="2800"/>
            </a:lvl1pPr>
          </a:lstStyle>
          <a:p>
            <a:r>
              <a:rPr lang="en-US"/>
              <a:t>Click to edit Master title style</a:t>
            </a:r>
          </a:p>
        </p:txBody>
      </p:sp>
      <p:sp>
        <p:nvSpPr>
          <p:cNvPr id="3" name="Content Placeholder 2">
            <a:extLst>
              <a:ext uri="{FF2B5EF4-FFF2-40B4-BE49-F238E27FC236}">
                <a16:creationId xmlns:a16="http://schemas.microsoft.com/office/drawing/2014/main" id="{EEAE094E-9304-4478-A67E-2134D652F595}"/>
              </a:ext>
            </a:extLst>
          </p:cNvPr>
          <p:cNvSpPr>
            <a:spLocks noGrp="1"/>
          </p:cNvSpPr>
          <p:nvPr>
            <p:ph idx="1"/>
          </p:nvPr>
        </p:nvSpPr>
        <p:spPr>
          <a:xfrm>
            <a:off x="4222751" y="1112838"/>
            <a:ext cx="7650162" cy="5376862"/>
          </a:xfrm>
        </p:spPr>
        <p:txBody>
          <a:bodyPr>
            <a:normAutofit/>
          </a:bodyPr>
          <a:lstStyle>
            <a:lvl1pPr>
              <a:defRPr sz="2400"/>
            </a:lvl1pPr>
            <a:lvl2pPr>
              <a:defRPr sz="2000"/>
            </a:lvl2pPr>
            <a:lvl3pPr>
              <a:defRPr sz="1800"/>
            </a:lvl3pPr>
            <a:lvl4pPr>
              <a:defRPr sz="1800"/>
            </a:lvl4pPr>
            <a:lvl5pPr>
              <a:defRPr sz="18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C4144E9-6F8E-44BB-89F1-D80A48A836CC}"/>
              </a:ext>
            </a:extLst>
          </p:cNvPr>
          <p:cNvSpPr>
            <a:spLocks noGrp="1"/>
          </p:cNvSpPr>
          <p:nvPr>
            <p:ph type="body" sz="half" idx="2"/>
          </p:nvPr>
        </p:nvSpPr>
        <p:spPr>
          <a:xfrm>
            <a:off x="319089" y="2803524"/>
            <a:ext cx="3744912" cy="368617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77A9732A-2553-47F1-AEDC-4DE245010F7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F1C80A2-D412-4DFF-867E-1401D9B5DBA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5495767-2358-4468-8439-3822F61352B8}"/>
              </a:ext>
            </a:extLst>
          </p:cNvPr>
          <p:cNvSpPr>
            <a:spLocks noGrp="1"/>
          </p:cNvSpPr>
          <p:nvPr>
            <p:ph type="sldNum" sz="quarter" idx="12"/>
          </p:nvPr>
        </p:nvSpPr>
        <p:spPr/>
        <p:txBody>
          <a:bodyPr/>
          <a:lstStyle/>
          <a:p>
            <a:fld id="{58339581-759F-43B7-B47D-47F906F0E294}" type="slidenum">
              <a:rPr lang="en-US" smtClean="0"/>
              <a:t>‹#›</a:t>
            </a:fld>
            <a:endParaRPr lang="en-US"/>
          </a:p>
        </p:txBody>
      </p:sp>
      <p:sp>
        <p:nvSpPr>
          <p:cNvPr id="35" name="Rectangle 34">
            <a:extLst>
              <a:ext uri="{FF2B5EF4-FFF2-40B4-BE49-F238E27FC236}">
                <a16:creationId xmlns:a16="http://schemas.microsoft.com/office/drawing/2014/main" id="{894796C0-E014-4325-B797-47149B6F9B96}"/>
              </a:ext>
            </a:extLst>
          </p:cNvPr>
          <p:cNvSpPr/>
          <p:nvPr userDrawn="1"/>
        </p:nvSpPr>
        <p:spPr>
          <a:xfrm>
            <a:off x="0" y="6785809"/>
            <a:ext cx="12192000" cy="721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ustDataLst>
      <p:tags r:id="rId1"/>
    </p:custDataLst>
    <p:extLst>
      <p:ext uri="{BB962C8B-B14F-4D97-AF65-F5344CB8AC3E}">
        <p14:creationId xmlns:p14="http://schemas.microsoft.com/office/powerpoint/2010/main" val="3117764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84A92C-2A44-4179-B006-1BD8B3B9373F}"/>
              </a:ext>
            </a:extLst>
          </p:cNvPr>
          <p:cNvSpPr>
            <a:spLocks noGrp="1"/>
          </p:cNvSpPr>
          <p:nvPr>
            <p:ph type="title"/>
          </p:nvPr>
        </p:nvSpPr>
        <p:spPr>
          <a:xfrm>
            <a:off x="317501" y="1112836"/>
            <a:ext cx="3746500" cy="1554947"/>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625BA812-D237-4C4F-A738-1882CAF8D487}"/>
              </a:ext>
            </a:extLst>
          </p:cNvPr>
          <p:cNvSpPr>
            <a:spLocks noGrp="1"/>
          </p:cNvSpPr>
          <p:nvPr>
            <p:ph type="pic" idx="1"/>
          </p:nvPr>
        </p:nvSpPr>
        <p:spPr>
          <a:xfrm>
            <a:off x="4222749" y="1112837"/>
            <a:ext cx="7651749" cy="5376863"/>
          </a:xfrm>
        </p:spPr>
        <p:txBody>
          <a:bodyPr>
            <a:normAutofit/>
          </a:bodyPr>
          <a:lstStyle>
            <a:lvl1pPr marL="0" indent="0">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ADA23BF-AA29-4504-BC2D-EB11351C2050}"/>
              </a:ext>
            </a:extLst>
          </p:cNvPr>
          <p:cNvSpPr>
            <a:spLocks noGrp="1"/>
          </p:cNvSpPr>
          <p:nvPr>
            <p:ph type="body" sz="half" idx="2"/>
          </p:nvPr>
        </p:nvSpPr>
        <p:spPr>
          <a:xfrm>
            <a:off x="317501" y="2803524"/>
            <a:ext cx="3746500" cy="368617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1D5BE9EA-DF2C-4837-AB22-B2AE675112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7BE3707-29B9-443C-A051-5DF4BFFABBF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FBC1825-DF0A-484F-A025-BED70AEA9D47}"/>
              </a:ext>
            </a:extLst>
          </p:cNvPr>
          <p:cNvSpPr>
            <a:spLocks noGrp="1"/>
          </p:cNvSpPr>
          <p:nvPr>
            <p:ph type="sldNum" sz="quarter" idx="12"/>
          </p:nvPr>
        </p:nvSpPr>
        <p:spPr/>
        <p:txBody>
          <a:bodyPr/>
          <a:lstStyle/>
          <a:p>
            <a:fld id="{58339581-759F-43B7-B47D-47F906F0E294}" type="slidenum">
              <a:rPr lang="en-US" smtClean="0"/>
              <a:t>‹#›</a:t>
            </a:fld>
            <a:endParaRPr lang="en-US"/>
          </a:p>
        </p:txBody>
      </p:sp>
      <p:sp>
        <p:nvSpPr>
          <p:cNvPr id="38" name="Rectangle 37">
            <a:extLst>
              <a:ext uri="{FF2B5EF4-FFF2-40B4-BE49-F238E27FC236}">
                <a16:creationId xmlns:a16="http://schemas.microsoft.com/office/drawing/2014/main" id="{31811605-BA29-46DE-88DA-3AE1061C2702}"/>
              </a:ext>
            </a:extLst>
          </p:cNvPr>
          <p:cNvSpPr/>
          <p:nvPr userDrawn="1"/>
        </p:nvSpPr>
        <p:spPr>
          <a:xfrm>
            <a:off x="0" y="6785809"/>
            <a:ext cx="12192000" cy="721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ustDataLst>
      <p:tags r:id="rId1"/>
    </p:custDataLst>
    <p:extLst>
      <p:ext uri="{BB962C8B-B14F-4D97-AF65-F5344CB8AC3E}">
        <p14:creationId xmlns:p14="http://schemas.microsoft.com/office/powerpoint/2010/main" val="3845646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19035-9837-47FD-8247-6130807109C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4049A4C-F282-4FF1-B251-81AB6BE52D0B}"/>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36EC08-B778-4D2E-B057-8C73682E7E0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3F165DFC-F7C9-4928-BAE8-706EEF2C288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6DA9749-F958-4E29-A46E-B1C4D314473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590940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0EC470D-044C-4E5A-A7BF-D8FB5BF913D0}"/>
              </a:ext>
            </a:extLst>
          </p:cNvPr>
          <p:cNvSpPr>
            <a:spLocks noGrp="1"/>
          </p:cNvSpPr>
          <p:nvPr>
            <p:ph type="title" orient="vert"/>
          </p:nvPr>
        </p:nvSpPr>
        <p:spPr>
          <a:xfrm>
            <a:off x="10223500" y="1112838"/>
            <a:ext cx="1649412" cy="5376861"/>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04C96F7-E2E0-4700-AD11-5B459D55D3F1}"/>
              </a:ext>
            </a:extLst>
          </p:cNvPr>
          <p:cNvSpPr>
            <a:spLocks noGrp="1"/>
          </p:cNvSpPr>
          <p:nvPr>
            <p:ph type="body" orient="vert" idx="1"/>
          </p:nvPr>
        </p:nvSpPr>
        <p:spPr>
          <a:xfrm>
            <a:off x="319088" y="1112838"/>
            <a:ext cx="9694862" cy="5376861"/>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FFCD15-1E17-4D2B-96BF-95B02DCE61BA}"/>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E4708932-54E0-4EE9-BD99-F5063E5D59F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35605C-0A4A-442E-A216-FF1D388BC77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219538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961DCEF-4104-2D4E-B31E-C122BCCE419E}"/>
              </a:ext>
            </a:extLst>
          </p:cNvPr>
          <p:cNvSpPr/>
          <p:nvPr userDrawn="1"/>
        </p:nvSpPr>
        <p:spPr>
          <a:xfrm>
            <a:off x="0" y="0"/>
            <a:ext cx="12192000" cy="685800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683B8A62-4893-46BC-A0B8-C52C1699B297}"/>
              </a:ext>
            </a:extLst>
          </p:cNvPr>
          <p:cNvSpPr>
            <a:spLocks noGrp="1"/>
          </p:cNvSpPr>
          <p:nvPr>
            <p:ph type="ctrTitle"/>
          </p:nvPr>
        </p:nvSpPr>
        <p:spPr>
          <a:xfrm>
            <a:off x="1524000" y="1122363"/>
            <a:ext cx="9144000" cy="2387600"/>
          </a:xfrm>
        </p:spPr>
        <p:txBody>
          <a:bodyPr anchor="b"/>
          <a:lstStyle>
            <a:lvl1pPr algn="ctr">
              <a:defRPr sz="6000">
                <a:solidFill>
                  <a:srgbClr val="FFFFFF"/>
                </a:solidFill>
              </a:defRPr>
            </a:lvl1pPr>
          </a:lstStyle>
          <a:p>
            <a:r>
              <a:rPr lang="en-US"/>
              <a:t>Click to edit Master title style</a:t>
            </a:r>
          </a:p>
        </p:txBody>
      </p:sp>
      <p:sp>
        <p:nvSpPr>
          <p:cNvPr id="3" name="Subtitle 2">
            <a:extLst>
              <a:ext uri="{FF2B5EF4-FFF2-40B4-BE49-F238E27FC236}">
                <a16:creationId xmlns:a16="http://schemas.microsoft.com/office/drawing/2014/main" id="{4A9F65E6-B2F7-4C60-8586-72B6F6B73581}"/>
              </a:ext>
            </a:extLst>
          </p:cNvPr>
          <p:cNvSpPr>
            <a:spLocks noGrp="1"/>
          </p:cNvSpPr>
          <p:nvPr>
            <p:ph type="subTitle" idx="1"/>
          </p:nvPr>
        </p:nvSpPr>
        <p:spPr>
          <a:xfrm>
            <a:off x="1524000" y="3602038"/>
            <a:ext cx="9144000" cy="1655762"/>
          </a:xfrm>
        </p:spPr>
        <p:txBody>
          <a:bodyPr/>
          <a:lstStyle>
            <a:lvl1pPr marL="0" indent="0" algn="ctr">
              <a:buNone/>
              <a:defRPr sz="2400">
                <a:solidFill>
                  <a:srgbClr val="FFFFFF"/>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DBA23AF-89A5-4A63-A92B-64CE9D7A3112}"/>
              </a:ext>
            </a:extLst>
          </p:cNvPr>
          <p:cNvSpPr>
            <a:spLocks noGrp="1"/>
          </p:cNvSpPr>
          <p:nvPr>
            <p:ph type="dt" sz="half" idx="10"/>
          </p:nvPr>
        </p:nvSpPr>
        <p:spPr/>
        <p:txBody>
          <a:bodyPr/>
          <a:lstStyle/>
          <a:p>
            <a:fld id="{F49FF1EB-4BC4-7349-B44D-05B801B0A81E}" type="datetimeFigureOut">
              <a:rPr lang="en-US" smtClean="0"/>
              <a:t>02/09/20</a:t>
            </a:fld>
            <a:endParaRPr lang="en-US"/>
          </a:p>
        </p:txBody>
      </p:sp>
      <p:sp>
        <p:nvSpPr>
          <p:cNvPr id="5" name="Footer Placeholder 4">
            <a:extLst>
              <a:ext uri="{FF2B5EF4-FFF2-40B4-BE49-F238E27FC236}">
                <a16:creationId xmlns:a16="http://schemas.microsoft.com/office/drawing/2014/main" id="{CC0EF5DF-6CBE-461F-9781-CEE1BDC1466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7036FDF-5A06-460D-8163-8CB7BB1AB64E}"/>
              </a:ext>
            </a:extLst>
          </p:cNvPr>
          <p:cNvSpPr>
            <a:spLocks noGrp="1"/>
          </p:cNvSpPr>
          <p:nvPr>
            <p:ph type="sldNum" sz="quarter" idx="12"/>
          </p:nvPr>
        </p:nvSpPr>
        <p:spPr/>
        <p:txBody>
          <a:bodyPr/>
          <a:lstStyle/>
          <a:p>
            <a:fld id="{71E12A3E-96B9-0F49-814D-013EFCF18BE4}" type="slidenum">
              <a:rPr lang="en-US" smtClean="0"/>
              <a:t>‹#›</a:t>
            </a:fld>
            <a:endParaRPr lang="en-US"/>
          </a:p>
        </p:txBody>
      </p:sp>
      <p:sp>
        <p:nvSpPr>
          <p:cNvPr id="8" name="TextBox 7">
            <a:extLst>
              <a:ext uri="{FF2B5EF4-FFF2-40B4-BE49-F238E27FC236}">
                <a16:creationId xmlns:a16="http://schemas.microsoft.com/office/drawing/2014/main" id="{EDFC411A-B090-EB44-A8F7-E79C1EBDAF6A}"/>
              </a:ext>
            </a:extLst>
          </p:cNvPr>
          <p:cNvSpPr txBox="1"/>
          <p:nvPr userDrawn="1"/>
        </p:nvSpPr>
        <p:spPr>
          <a:xfrm>
            <a:off x="0" y="0"/>
            <a:ext cx="12192000" cy="369332"/>
          </a:xfrm>
          <a:prstGeom prst="rect">
            <a:avLst/>
          </a:prstGeom>
          <a:noFill/>
        </p:spPr>
        <p:txBody>
          <a:bodyPr wrap="square" rtlCol="0">
            <a:spAutoFit/>
          </a:bodyPr>
          <a:lstStyle/>
          <a:p>
            <a:pPr algn="ctr"/>
            <a:r>
              <a:rPr lang="en-US" b="1" dirty="0">
                <a:solidFill>
                  <a:srgbClr val="FF0000"/>
                </a:solidFill>
              </a:rPr>
              <a:t>DO NOT INCLUDE THIS SLIDE</a:t>
            </a:r>
          </a:p>
        </p:txBody>
      </p:sp>
    </p:spTree>
    <p:extLst>
      <p:ext uri="{BB962C8B-B14F-4D97-AF65-F5344CB8AC3E}">
        <p14:creationId xmlns:p14="http://schemas.microsoft.com/office/powerpoint/2010/main" val="179162370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1BA8C4-45BC-435B-B4C6-8D517FCAAD7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2DBEDB0-8951-405A-ADBA-E8239914E6B5}"/>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8C1705-C57D-4B3A-9937-F3B88D61D146}"/>
              </a:ext>
            </a:extLst>
          </p:cNvPr>
          <p:cNvSpPr>
            <a:spLocks noGrp="1"/>
          </p:cNvSpPr>
          <p:nvPr>
            <p:ph type="dt" sz="half" idx="10"/>
          </p:nvPr>
        </p:nvSpPr>
        <p:spPr/>
        <p:txBody>
          <a:bodyPr/>
          <a:lstStyle/>
          <a:p>
            <a:fld id="{F49FF1EB-4BC4-7349-B44D-05B801B0A81E}" type="datetimeFigureOut">
              <a:rPr lang="en-US" smtClean="0"/>
              <a:t>02/09/20</a:t>
            </a:fld>
            <a:endParaRPr lang="en-US"/>
          </a:p>
        </p:txBody>
      </p:sp>
      <p:sp>
        <p:nvSpPr>
          <p:cNvPr id="5" name="Footer Placeholder 4">
            <a:extLst>
              <a:ext uri="{FF2B5EF4-FFF2-40B4-BE49-F238E27FC236}">
                <a16:creationId xmlns:a16="http://schemas.microsoft.com/office/drawing/2014/main" id="{D75E277A-96ED-4E33-BC66-6F83CCBA49F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2A55080-32F2-4BB0-A9DE-EC314E309448}"/>
              </a:ext>
            </a:extLst>
          </p:cNvPr>
          <p:cNvSpPr>
            <a:spLocks noGrp="1"/>
          </p:cNvSpPr>
          <p:nvPr>
            <p:ph type="sldNum" sz="quarter" idx="12"/>
          </p:nvPr>
        </p:nvSpPr>
        <p:spPr/>
        <p:txBody>
          <a:bodyPr/>
          <a:lstStyle/>
          <a:p>
            <a:fld id="{71E12A3E-96B9-0F49-814D-013EFCF18BE4}" type="slidenum">
              <a:rPr lang="en-US" smtClean="0"/>
              <a:t>‹#›</a:t>
            </a:fld>
            <a:endParaRPr lang="en-US"/>
          </a:p>
        </p:txBody>
      </p:sp>
    </p:spTree>
    <p:extLst>
      <p:ext uri="{BB962C8B-B14F-4D97-AF65-F5344CB8AC3E}">
        <p14:creationId xmlns:p14="http://schemas.microsoft.com/office/powerpoint/2010/main" val="158295213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4B99CF-0C3E-48FE-B037-A983037482E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7156CA3-4701-405B-9735-220687B0937A}"/>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01FB545D-27C6-4994-88F2-D131D76B0EB9}"/>
              </a:ext>
            </a:extLst>
          </p:cNvPr>
          <p:cNvSpPr>
            <a:spLocks noGrp="1"/>
          </p:cNvSpPr>
          <p:nvPr>
            <p:ph type="dt" sz="half" idx="10"/>
          </p:nvPr>
        </p:nvSpPr>
        <p:spPr/>
        <p:txBody>
          <a:bodyPr/>
          <a:lstStyle/>
          <a:p>
            <a:fld id="{F49FF1EB-4BC4-7349-B44D-05B801B0A81E}" type="datetimeFigureOut">
              <a:rPr lang="en-US" smtClean="0"/>
              <a:t>02/09/20</a:t>
            </a:fld>
            <a:endParaRPr lang="en-US"/>
          </a:p>
        </p:txBody>
      </p:sp>
      <p:sp>
        <p:nvSpPr>
          <p:cNvPr id="5" name="Footer Placeholder 4">
            <a:extLst>
              <a:ext uri="{FF2B5EF4-FFF2-40B4-BE49-F238E27FC236}">
                <a16:creationId xmlns:a16="http://schemas.microsoft.com/office/drawing/2014/main" id="{CDFDE7EE-1803-493F-86C8-919B2FEEC72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870F828-FE66-4508-9E95-94E9579BBC71}"/>
              </a:ext>
            </a:extLst>
          </p:cNvPr>
          <p:cNvSpPr>
            <a:spLocks noGrp="1"/>
          </p:cNvSpPr>
          <p:nvPr>
            <p:ph type="sldNum" sz="quarter" idx="12"/>
          </p:nvPr>
        </p:nvSpPr>
        <p:spPr/>
        <p:txBody>
          <a:bodyPr/>
          <a:lstStyle/>
          <a:p>
            <a:fld id="{71E12A3E-96B9-0F49-814D-013EFCF18BE4}" type="slidenum">
              <a:rPr lang="en-US" smtClean="0"/>
              <a:t>‹#›</a:t>
            </a:fld>
            <a:endParaRPr lang="en-US"/>
          </a:p>
        </p:txBody>
      </p:sp>
    </p:spTree>
    <p:extLst>
      <p:ext uri="{BB962C8B-B14F-4D97-AF65-F5344CB8AC3E}">
        <p14:creationId xmlns:p14="http://schemas.microsoft.com/office/powerpoint/2010/main" val="44315441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5ECFF5-2AEC-4546-A11A-A7E33B509C0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510F825-96FD-4BB4-83A1-D7CA729839EB}"/>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65FA70E-76F9-438C-8B8B-F5F97DCE25A9}"/>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448CBA74-54F3-474F-9CC8-3C18B9E602A7}"/>
              </a:ext>
            </a:extLst>
          </p:cNvPr>
          <p:cNvSpPr>
            <a:spLocks noGrp="1"/>
          </p:cNvSpPr>
          <p:nvPr>
            <p:ph type="dt" sz="half" idx="10"/>
          </p:nvPr>
        </p:nvSpPr>
        <p:spPr/>
        <p:txBody>
          <a:bodyPr/>
          <a:lstStyle/>
          <a:p>
            <a:fld id="{F49FF1EB-4BC4-7349-B44D-05B801B0A81E}" type="datetimeFigureOut">
              <a:rPr lang="en-US" smtClean="0"/>
              <a:t>02/09/20</a:t>
            </a:fld>
            <a:endParaRPr lang="en-US"/>
          </a:p>
        </p:txBody>
      </p:sp>
      <p:sp>
        <p:nvSpPr>
          <p:cNvPr id="6" name="Footer Placeholder 5">
            <a:extLst>
              <a:ext uri="{FF2B5EF4-FFF2-40B4-BE49-F238E27FC236}">
                <a16:creationId xmlns:a16="http://schemas.microsoft.com/office/drawing/2014/main" id="{A0A4042E-486D-49E1-9F64-848A1F5A5BE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8336F95-2C74-4733-A798-54B77FDC5257}"/>
              </a:ext>
            </a:extLst>
          </p:cNvPr>
          <p:cNvSpPr>
            <a:spLocks noGrp="1"/>
          </p:cNvSpPr>
          <p:nvPr>
            <p:ph type="sldNum" sz="quarter" idx="12"/>
          </p:nvPr>
        </p:nvSpPr>
        <p:spPr/>
        <p:txBody>
          <a:bodyPr/>
          <a:lstStyle/>
          <a:p>
            <a:fld id="{71E12A3E-96B9-0F49-814D-013EFCF18BE4}" type="slidenum">
              <a:rPr lang="en-US" smtClean="0"/>
              <a:t>‹#›</a:t>
            </a:fld>
            <a:endParaRPr lang="en-US"/>
          </a:p>
        </p:txBody>
      </p:sp>
    </p:spTree>
    <p:extLst>
      <p:ext uri="{BB962C8B-B14F-4D97-AF65-F5344CB8AC3E}">
        <p14:creationId xmlns:p14="http://schemas.microsoft.com/office/powerpoint/2010/main" val="72145799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CAFAEB-BF3E-4ADE-8119-65B1F0D4923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7921744-2C23-477C-8D3E-6C9B8A9B204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6FA49A98-B56D-4A40-80DA-E7A49B3DFF17}"/>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247553E-9297-42B9-8259-F2CE8DD5BA5B}"/>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F7A8ADD-3FF5-4BCB-80E0-E19FA03B6C53}"/>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F757FF5-0173-4C37-9ADE-22ACF746F225}"/>
              </a:ext>
            </a:extLst>
          </p:cNvPr>
          <p:cNvSpPr>
            <a:spLocks noGrp="1"/>
          </p:cNvSpPr>
          <p:nvPr>
            <p:ph type="dt" sz="half" idx="10"/>
          </p:nvPr>
        </p:nvSpPr>
        <p:spPr/>
        <p:txBody>
          <a:bodyPr/>
          <a:lstStyle/>
          <a:p>
            <a:fld id="{F49FF1EB-4BC4-7349-B44D-05B801B0A81E}" type="datetimeFigureOut">
              <a:rPr lang="en-US" smtClean="0"/>
              <a:t>02/09/20</a:t>
            </a:fld>
            <a:endParaRPr lang="en-US"/>
          </a:p>
        </p:txBody>
      </p:sp>
      <p:sp>
        <p:nvSpPr>
          <p:cNvPr id="8" name="Footer Placeholder 7">
            <a:extLst>
              <a:ext uri="{FF2B5EF4-FFF2-40B4-BE49-F238E27FC236}">
                <a16:creationId xmlns:a16="http://schemas.microsoft.com/office/drawing/2014/main" id="{FEA0A663-D04A-4AA9-BEE6-5F77AD9838F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1D17EF0-447C-47AB-927D-D7E0270A13CE}"/>
              </a:ext>
            </a:extLst>
          </p:cNvPr>
          <p:cNvSpPr>
            <a:spLocks noGrp="1"/>
          </p:cNvSpPr>
          <p:nvPr>
            <p:ph type="sldNum" sz="quarter" idx="12"/>
          </p:nvPr>
        </p:nvSpPr>
        <p:spPr/>
        <p:txBody>
          <a:bodyPr/>
          <a:lstStyle/>
          <a:p>
            <a:fld id="{71E12A3E-96B9-0F49-814D-013EFCF18BE4}" type="slidenum">
              <a:rPr lang="en-US" smtClean="0"/>
              <a:t>‹#›</a:t>
            </a:fld>
            <a:endParaRPr lang="en-US"/>
          </a:p>
        </p:txBody>
      </p:sp>
    </p:spTree>
    <p:extLst>
      <p:ext uri="{BB962C8B-B14F-4D97-AF65-F5344CB8AC3E}">
        <p14:creationId xmlns:p14="http://schemas.microsoft.com/office/powerpoint/2010/main" val="341317206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19035-9837-47FD-8247-6130807109C9}"/>
              </a:ext>
            </a:extLst>
          </p:cNvPr>
          <p:cNvSpPr>
            <a:spLocks noGrp="1"/>
          </p:cNvSpPr>
          <p:nvPr>
            <p:ph type="title"/>
          </p:nvPr>
        </p:nvSpPr>
        <p:spPr/>
        <p:txBody>
          <a:bodyPr/>
          <a:lstStyle/>
          <a:p>
            <a:r>
              <a:rPr lang="en-US" dirty="0"/>
              <a:t>Click to edit Master title style</a:t>
            </a:r>
          </a:p>
        </p:txBody>
      </p:sp>
      <p:sp>
        <p:nvSpPr>
          <p:cNvPr id="3" name="Vertical Text Placeholder 2">
            <a:extLst>
              <a:ext uri="{FF2B5EF4-FFF2-40B4-BE49-F238E27FC236}">
                <a16:creationId xmlns:a16="http://schemas.microsoft.com/office/drawing/2014/main" id="{D4049A4C-F282-4FF1-B251-81AB6BE52D0B}"/>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36EC08-B778-4D2E-B057-8C73682E7E0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3F165DFC-F7C9-4928-BAE8-706EEF2C288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6DA9749-F958-4E29-A46E-B1C4D314473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420817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B5DDC9-A2D6-4259-8EEA-EB13FBC9011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E08AA1F8-836F-46C7-9EEF-F7DB956E0B65}"/>
              </a:ext>
            </a:extLst>
          </p:cNvPr>
          <p:cNvSpPr>
            <a:spLocks noGrp="1"/>
          </p:cNvSpPr>
          <p:nvPr>
            <p:ph type="dt" sz="half" idx="10"/>
          </p:nvPr>
        </p:nvSpPr>
        <p:spPr/>
        <p:txBody>
          <a:bodyPr/>
          <a:lstStyle/>
          <a:p>
            <a:fld id="{F49FF1EB-4BC4-7349-B44D-05B801B0A81E}" type="datetimeFigureOut">
              <a:rPr lang="en-US" smtClean="0"/>
              <a:t>02/09/20</a:t>
            </a:fld>
            <a:endParaRPr lang="en-US"/>
          </a:p>
        </p:txBody>
      </p:sp>
      <p:sp>
        <p:nvSpPr>
          <p:cNvPr id="4" name="Footer Placeholder 3">
            <a:extLst>
              <a:ext uri="{FF2B5EF4-FFF2-40B4-BE49-F238E27FC236}">
                <a16:creationId xmlns:a16="http://schemas.microsoft.com/office/drawing/2014/main" id="{94078190-E619-4830-9F91-8201705A572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96E5A01A-6AC6-4390-9C14-CA7BADB2A6B0}"/>
              </a:ext>
            </a:extLst>
          </p:cNvPr>
          <p:cNvSpPr>
            <a:spLocks noGrp="1"/>
          </p:cNvSpPr>
          <p:nvPr>
            <p:ph type="sldNum" sz="quarter" idx="12"/>
          </p:nvPr>
        </p:nvSpPr>
        <p:spPr/>
        <p:txBody>
          <a:bodyPr/>
          <a:lstStyle/>
          <a:p>
            <a:fld id="{71E12A3E-96B9-0F49-814D-013EFCF18BE4}" type="slidenum">
              <a:rPr lang="en-US" smtClean="0"/>
              <a:t>‹#›</a:t>
            </a:fld>
            <a:endParaRPr lang="en-US"/>
          </a:p>
        </p:txBody>
      </p:sp>
    </p:spTree>
    <p:extLst>
      <p:ext uri="{BB962C8B-B14F-4D97-AF65-F5344CB8AC3E}">
        <p14:creationId xmlns:p14="http://schemas.microsoft.com/office/powerpoint/2010/main" val="112536891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545C480-DA35-431C-B69B-064200BEE0B5}"/>
              </a:ext>
            </a:extLst>
          </p:cNvPr>
          <p:cNvSpPr>
            <a:spLocks noGrp="1"/>
          </p:cNvSpPr>
          <p:nvPr>
            <p:ph type="dt" sz="half" idx="10"/>
          </p:nvPr>
        </p:nvSpPr>
        <p:spPr/>
        <p:txBody>
          <a:bodyPr/>
          <a:lstStyle/>
          <a:p>
            <a:fld id="{F49FF1EB-4BC4-7349-B44D-05B801B0A81E}" type="datetimeFigureOut">
              <a:rPr lang="en-US" smtClean="0"/>
              <a:t>02/09/20</a:t>
            </a:fld>
            <a:endParaRPr lang="en-US"/>
          </a:p>
        </p:txBody>
      </p:sp>
      <p:sp>
        <p:nvSpPr>
          <p:cNvPr id="3" name="Footer Placeholder 2">
            <a:extLst>
              <a:ext uri="{FF2B5EF4-FFF2-40B4-BE49-F238E27FC236}">
                <a16:creationId xmlns:a16="http://schemas.microsoft.com/office/drawing/2014/main" id="{B70F0A98-D7A5-4F07-97FF-F5B1F1359B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5CF5749-2B3D-4680-888D-226D836F5AC6}"/>
              </a:ext>
            </a:extLst>
          </p:cNvPr>
          <p:cNvSpPr>
            <a:spLocks noGrp="1"/>
          </p:cNvSpPr>
          <p:nvPr>
            <p:ph type="sldNum" sz="quarter" idx="12"/>
          </p:nvPr>
        </p:nvSpPr>
        <p:spPr/>
        <p:txBody>
          <a:bodyPr/>
          <a:lstStyle/>
          <a:p>
            <a:fld id="{71E12A3E-96B9-0F49-814D-013EFCF18BE4}" type="slidenum">
              <a:rPr lang="en-US" smtClean="0"/>
              <a:t>‹#›</a:t>
            </a:fld>
            <a:endParaRPr lang="en-US"/>
          </a:p>
        </p:txBody>
      </p:sp>
    </p:spTree>
    <p:extLst>
      <p:ext uri="{BB962C8B-B14F-4D97-AF65-F5344CB8AC3E}">
        <p14:creationId xmlns:p14="http://schemas.microsoft.com/office/powerpoint/2010/main" val="72761006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35A052-A32F-4203-BBED-2B1ED37E120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6A5D207-AEFF-4A39-9277-514EDEEB9BD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559B4B1-FCAE-436C-9567-0503C2DE029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D2CB375E-07F8-46CC-B844-D7A03B4C1F12}"/>
              </a:ext>
            </a:extLst>
          </p:cNvPr>
          <p:cNvSpPr>
            <a:spLocks noGrp="1"/>
          </p:cNvSpPr>
          <p:nvPr>
            <p:ph type="dt" sz="half" idx="10"/>
          </p:nvPr>
        </p:nvSpPr>
        <p:spPr/>
        <p:txBody>
          <a:bodyPr/>
          <a:lstStyle/>
          <a:p>
            <a:fld id="{F49FF1EB-4BC4-7349-B44D-05B801B0A81E}" type="datetimeFigureOut">
              <a:rPr lang="en-US" smtClean="0"/>
              <a:t>02/09/20</a:t>
            </a:fld>
            <a:endParaRPr lang="en-US"/>
          </a:p>
        </p:txBody>
      </p:sp>
      <p:sp>
        <p:nvSpPr>
          <p:cNvPr id="6" name="Footer Placeholder 5">
            <a:extLst>
              <a:ext uri="{FF2B5EF4-FFF2-40B4-BE49-F238E27FC236}">
                <a16:creationId xmlns:a16="http://schemas.microsoft.com/office/drawing/2014/main" id="{E8AC36C6-1D40-4E77-9C3A-D7A9054AE16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D038930-C14A-471F-B0F1-CF24465C73F3}"/>
              </a:ext>
            </a:extLst>
          </p:cNvPr>
          <p:cNvSpPr>
            <a:spLocks noGrp="1"/>
          </p:cNvSpPr>
          <p:nvPr>
            <p:ph type="sldNum" sz="quarter" idx="12"/>
          </p:nvPr>
        </p:nvSpPr>
        <p:spPr/>
        <p:txBody>
          <a:bodyPr/>
          <a:lstStyle/>
          <a:p>
            <a:fld id="{71E12A3E-96B9-0F49-814D-013EFCF18BE4}" type="slidenum">
              <a:rPr lang="en-US" smtClean="0"/>
              <a:t>‹#›</a:t>
            </a:fld>
            <a:endParaRPr lang="en-US"/>
          </a:p>
        </p:txBody>
      </p:sp>
    </p:spTree>
    <p:extLst>
      <p:ext uri="{BB962C8B-B14F-4D97-AF65-F5344CB8AC3E}">
        <p14:creationId xmlns:p14="http://schemas.microsoft.com/office/powerpoint/2010/main" val="309955549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B3DF69-B1FC-4E53-9AF2-9C3311CBC4D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00D2B44-4FE6-4588-AD6B-D78BE1B9041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767CB4A-B924-4D42-B6B6-ADFA9BD21AA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75065B60-C084-4F42-94AB-D177FA7E2E2A}"/>
              </a:ext>
            </a:extLst>
          </p:cNvPr>
          <p:cNvSpPr>
            <a:spLocks noGrp="1"/>
          </p:cNvSpPr>
          <p:nvPr>
            <p:ph type="dt" sz="half" idx="10"/>
          </p:nvPr>
        </p:nvSpPr>
        <p:spPr/>
        <p:txBody>
          <a:bodyPr/>
          <a:lstStyle/>
          <a:p>
            <a:fld id="{F49FF1EB-4BC4-7349-B44D-05B801B0A81E}" type="datetimeFigureOut">
              <a:rPr lang="en-US" smtClean="0"/>
              <a:t>02/09/20</a:t>
            </a:fld>
            <a:endParaRPr lang="en-US"/>
          </a:p>
        </p:txBody>
      </p:sp>
      <p:sp>
        <p:nvSpPr>
          <p:cNvPr id="6" name="Footer Placeholder 5">
            <a:extLst>
              <a:ext uri="{FF2B5EF4-FFF2-40B4-BE49-F238E27FC236}">
                <a16:creationId xmlns:a16="http://schemas.microsoft.com/office/drawing/2014/main" id="{6D8D8F10-AEC0-46FA-8223-CF901A643BA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6F4F4BC-6E8B-4639-A556-E3C0A15C5F32}"/>
              </a:ext>
            </a:extLst>
          </p:cNvPr>
          <p:cNvSpPr>
            <a:spLocks noGrp="1"/>
          </p:cNvSpPr>
          <p:nvPr>
            <p:ph type="sldNum" sz="quarter" idx="12"/>
          </p:nvPr>
        </p:nvSpPr>
        <p:spPr/>
        <p:txBody>
          <a:bodyPr/>
          <a:lstStyle/>
          <a:p>
            <a:fld id="{71E12A3E-96B9-0F49-814D-013EFCF18BE4}" type="slidenum">
              <a:rPr lang="en-US" smtClean="0"/>
              <a:t>‹#›</a:t>
            </a:fld>
            <a:endParaRPr lang="en-US"/>
          </a:p>
        </p:txBody>
      </p:sp>
    </p:spTree>
    <p:extLst>
      <p:ext uri="{BB962C8B-B14F-4D97-AF65-F5344CB8AC3E}">
        <p14:creationId xmlns:p14="http://schemas.microsoft.com/office/powerpoint/2010/main" val="273687550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17E7E0-B530-4F23-813A-35BF8EFECC5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61D0AE7-BC1E-4B98-BD7C-76CA0C9C7350}"/>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8177CD-B37E-44B1-B1B1-2C44DA6F3B2C}"/>
              </a:ext>
            </a:extLst>
          </p:cNvPr>
          <p:cNvSpPr>
            <a:spLocks noGrp="1"/>
          </p:cNvSpPr>
          <p:nvPr>
            <p:ph type="dt" sz="half" idx="10"/>
          </p:nvPr>
        </p:nvSpPr>
        <p:spPr/>
        <p:txBody>
          <a:bodyPr/>
          <a:lstStyle/>
          <a:p>
            <a:fld id="{F49FF1EB-4BC4-7349-B44D-05B801B0A81E}" type="datetimeFigureOut">
              <a:rPr lang="en-US" smtClean="0"/>
              <a:t>02/09/20</a:t>
            </a:fld>
            <a:endParaRPr lang="en-US"/>
          </a:p>
        </p:txBody>
      </p:sp>
      <p:sp>
        <p:nvSpPr>
          <p:cNvPr id="5" name="Footer Placeholder 4">
            <a:extLst>
              <a:ext uri="{FF2B5EF4-FFF2-40B4-BE49-F238E27FC236}">
                <a16:creationId xmlns:a16="http://schemas.microsoft.com/office/drawing/2014/main" id="{CF12963C-3960-4860-93E6-178ED0891B9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542080E-BF94-4120-95BA-F1A21C39A4EE}"/>
              </a:ext>
            </a:extLst>
          </p:cNvPr>
          <p:cNvSpPr>
            <a:spLocks noGrp="1"/>
          </p:cNvSpPr>
          <p:nvPr>
            <p:ph type="sldNum" sz="quarter" idx="12"/>
          </p:nvPr>
        </p:nvSpPr>
        <p:spPr/>
        <p:txBody>
          <a:bodyPr/>
          <a:lstStyle/>
          <a:p>
            <a:fld id="{71E12A3E-96B9-0F49-814D-013EFCF18BE4}" type="slidenum">
              <a:rPr lang="en-US" smtClean="0"/>
              <a:t>‹#›</a:t>
            </a:fld>
            <a:endParaRPr lang="en-US"/>
          </a:p>
        </p:txBody>
      </p:sp>
    </p:spTree>
    <p:extLst>
      <p:ext uri="{BB962C8B-B14F-4D97-AF65-F5344CB8AC3E}">
        <p14:creationId xmlns:p14="http://schemas.microsoft.com/office/powerpoint/2010/main" val="176413722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7C09826-D1B1-4F1A-A9C6-3663F44F315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5BE8E294-ACFB-4A36-8CAD-C895145F9DD4}"/>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E76FA5B-3F26-4F67-B793-E9066E396C38}"/>
              </a:ext>
            </a:extLst>
          </p:cNvPr>
          <p:cNvSpPr>
            <a:spLocks noGrp="1"/>
          </p:cNvSpPr>
          <p:nvPr>
            <p:ph type="dt" sz="half" idx="10"/>
          </p:nvPr>
        </p:nvSpPr>
        <p:spPr/>
        <p:txBody>
          <a:bodyPr/>
          <a:lstStyle/>
          <a:p>
            <a:fld id="{F49FF1EB-4BC4-7349-B44D-05B801B0A81E}" type="datetimeFigureOut">
              <a:rPr lang="en-US" smtClean="0"/>
              <a:t>02/09/20</a:t>
            </a:fld>
            <a:endParaRPr lang="en-US"/>
          </a:p>
        </p:txBody>
      </p:sp>
      <p:sp>
        <p:nvSpPr>
          <p:cNvPr id="5" name="Footer Placeholder 4">
            <a:extLst>
              <a:ext uri="{FF2B5EF4-FFF2-40B4-BE49-F238E27FC236}">
                <a16:creationId xmlns:a16="http://schemas.microsoft.com/office/drawing/2014/main" id="{B3AB69C3-28BB-4E8E-9B5E-E0CC5218C40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3BA5E96-E0BB-4A08-8218-81AC11D6BDC7}"/>
              </a:ext>
            </a:extLst>
          </p:cNvPr>
          <p:cNvSpPr>
            <a:spLocks noGrp="1"/>
          </p:cNvSpPr>
          <p:nvPr>
            <p:ph type="sldNum" sz="quarter" idx="12"/>
          </p:nvPr>
        </p:nvSpPr>
        <p:spPr/>
        <p:txBody>
          <a:bodyPr/>
          <a:lstStyle/>
          <a:p>
            <a:fld id="{71E12A3E-96B9-0F49-814D-013EFCF18BE4}" type="slidenum">
              <a:rPr lang="en-US" smtClean="0"/>
              <a:t>‹#›</a:t>
            </a:fld>
            <a:endParaRPr lang="en-US"/>
          </a:p>
        </p:txBody>
      </p:sp>
    </p:spTree>
    <p:extLst>
      <p:ext uri="{BB962C8B-B14F-4D97-AF65-F5344CB8AC3E}">
        <p14:creationId xmlns:p14="http://schemas.microsoft.com/office/powerpoint/2010/main" val="426385900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6" name="Rectangle 5"/>
          <p:cNvSpPr/>
          <p:nvPr userDrawn="1"/>
        </p:nvSpPr>
        <p:spPr>
          <a:xfrm>
            <a:off x="0" y="0"/>
            <a:ext cx="12192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73E05405-3DBA-8944-B058-7FCA83B6667D}"/>
              </a:ext>
            </a:extLst>
          </p:cNvPr>
          <p:cNvSpPr txBox="1"/>
          <p:nvPr userDrawn="1"/>
        </p:nvSpPr>
        <p:spPr>
          <a:xfrm>
            <a:off x="-76200" y="6694802"/>
            <a:ext cx="12188952" cy="163198"/>
          </a:xfrm>
          <a:prstGeom prst="rect">
            <a:avLst/>
          </a:prstGeom>
          <a:noFill/>
        </p:spPr>
        <p:txBody>
          <a:bodyPr wrap="square" lIns="0" tIns="0" rIns="0" bIns="0" rtlCol="0" anchor="ctr">
            <a:noAutofit/>
          </a:bodyPr>
          <a:lstStyle/>
          <a:p>
            <a:pPr algn="r"/>
            <a:r>
              <a:rPr lang="en-US" sz="900" dirty="0">
                <a:solidFill>
                  <a:schemeClr val="accent6">
                    <a:lumMod val="40000"/>
                    <a:lumOff val="60000"/>
                  </a:schemeClr>
                </a:solidFill>
              </a:rPr>
              <a:t>© 2010 - 2018 Billion Dollar Graphics. All rights reserved.</a:t>
            </a:r>
          </a:p>
        </p:txBody>
      </p:sp>
    </p:spTree>
    <p:extLst>
      <p:ext uri="{BB962C8B-B14F-4D97-AF65-F5344CB8AC3E}">
        <p14:creationId xmlns:p14="http://schemas.microsoft.com/office/powerpoint/2010/main" val="1707932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63C69C9-ED1C-5A4A-8008-7BA4B984AE7D}"/>
              </a:ext>
            </a:extLst>
          </p:cNvPr>
          <p:cNvSpPr txBox="1"/>
          <p:nvPr userDrawn="1"/>
        </p:nvSpPr>
        <p:spPr>
          <a:xfrm>
            <a:off x="-1" y="6694250"/>
            <a:ext cx="12192000" cy="123111"/>
          </a:xfrm>
          <a:prstGeom prst="rect">
            <a:avLst/>
          </a:prstGeom>
          <a:noFill/>
        </p:spPr>
        <p:txBody>
          <a:bodyPr wrap="square" lIns="0" tIns="0" rIns="0" bIns="0" rtlCol="0">
            <a:spAutoFit/>
          </a:bodyPr>
          <a:lstStyle/>
          <a:p>
            <a:pPr algn="ctr"/>
            <a:r>
              <a:rPr lang="en-US" sz="800" dirty="0">
                <a:solidFill>
                  <a:srgbClr val="CBCBCB"/>
                </a:solidFill>
              </a:rPr>
              <a:t>© 2020 Billion Dollar Graphics (</a:t>
            </a:r>
            <a:r>
              <a:rPr lang="en-US" sz="800" dirty="0" err="1">
                <a:solidFill>
                  <a:srgbClr val="CBCBCB"/>
                </a:solidFill>
              </a:rPr>
              <a:t>www.BillionDollarGraphics.com</a:t>
            </a:r>
            <a:r>
              <a:rPr lang="en-US" sz="800" dirty="0">
                <a:solidFill>
                  <a:srgbClr val="CBCBCB"/>
                </a:solidFill>
              </a:rPr>
              <a:t>). All rights reserved. Please keep this copyright notice.</a:t>
            </a:r>
          </a:p>
        </p:txBody>
      </p:sp>
    </p:spTree>
    <p:extLst>
      <p:ext uri="{BB962C8B-B14F-4D97-AF65-F5344CB8AC3E}">
        <p14:creationId xmlns:p14="http://schemas.microsoft.com/office/powerpoint/2010/main" val="279267226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D99AF5-C828-4AE5-BA09-1CCA970EEFC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F6971B25-5EB9-4201-838C-44B600F2AD6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DBE2C8A-E976-4189-B698-BBE4466F6D0A}"/>
              </a:ext>
            </a:extLst>
          </p:cNvPr>
          <p:cNvSpPr>
            <a:spLocks noGrp="1"/>
          </p:cNvSpPr>
          <p:nvPr>
            <p:ph type="dt" sz="half" idx="10"/>
          </p:nvPr>
        </p:nvSpPr>
        <p:spPr/>
        <p:txBody>
          <a:bodyPr/>
          <a:lstStyle/>
          <a:p>
            <a:fld id="{C7F7A4BF-EA11-48C7-91BE-9DE6D247AEF8}" type="datetime1">
              <a:rPr lang="en-US" smtClean="0"/>
              <a:t>02/09/20</a:t>
            </a:fld>
            <a:endParaRPr lang="en-US"/>
          </a:p>
        </p:txBody>
      </p:sp>
      <p:sp>
        <p:nvSpPr>
          <p:cNvPr id="5" name="Footer Placeholder 4">
            <a:extLst>
              <a:ext uri="{FF2B5EF4-FFF2-40B4-BE49-F238E27FC236}">
                <a16:creationId xmlns:a16="http://schemas.microsoft.com/office/drawing/2014/main" id="{CEBE57EC-78FC-42F8-A8E5-7ED5620835D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6895F64-0DB9-4D16-A6B7-D2AA5E215BEE}"/>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50461239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719A83-93F3-41DD-9E7F-DF32D13BCC4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B89DB9F-5703-4D44-AA9A-A02A1E50908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30B69D9-E883-4D91-BB2B-55218CDFFFA7}"/>
              </a:ext>
            </a:extLst>
          </p:cNvPr>
          <p:cNvSpPr>
            <a:spLocks noGrp="1"/>
          </p:cNvSpPr>
          <p:nvPr>
            <p:ph type="dt" sz="half" idx="10"/>
          </p:nvPr>
        </p:nvSpPr>
        <p:spPr/>
        <p:txBody>
          <a:bodyPr/>
          <a:lstStyle/>
          <a:p>
            <a:fld id="{1330D99F-E80F-4850-BEEA-98721ABBE87B}" type="datetime1">
              <a:rPr lang="en-US" smtClean="0"/>
              <a:t>02/09/20</a:t>
            </a:fld>
            <a:endParaRPr lang="en-US"/>
          </a:p>
        </p:txBody>
      </p:sp>
      <p:sp>
        <p:nvSpPr>
          <p:cNvPr id="5" name="Footer Placeholder 4">
            <a:extLst>
              <a:ext uri="{FF2B5EF4-FFF2-40B4-BE49-F238E27FC236}">
                <a16:creationId xmlns:a16="http://schemas.microsoft.com/office/drawing/2014/main" id="{D487D3A2-5CE5-4124-8168-2F647795025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F63FFC0-4731-456C-AA9E-1E9319ED386A}"/>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12651816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0EC470D-044C-4E5A-A7BF-D8FB5BF913D0}"/>
              </a:ext>
            </a:extLst>
          </p:cNvPr>
          <p:cNvSpPr>
            <a:spLocks noGrp="1"/>
          </p:cNvSpPr>
          <p:nvPr>
            <p:ph type="title" orient="vert"/>
          </p:nvPr>
        </p:nvSpPr>
        <p:spPr>
          <a:xfrm>
            <a:off x="10223500" y="1112838"/>
            <a:ext cx="1649412" cy="5464175"/>
          </a:xfrm>
        </p:spPr>
        <p:txBody>
          <a:bodyPr vert="eaVert"/>
          <a:lstStyle/>
          <a:p>
            <a:r>
              <a:rPr lang="en-US" dirty="0"/>
              <a:t>Click to edit Master title style</a:t>
            </a:r>
          </a:p>
        </p:txBody>
      </p:sp>
      <p:sp>
        <p:nvSpPr>
          <p:cNvPr id="3" name="Vertical Text Placeholder 2">
            <a:extLst>
              <a:ext uri="{FF2B5EF4-FFF2-40B4-BE49-F238E27FC236}">
                <a16:creationId xmlns:a16="http://schemas.microsoft.com/office/drawing/2014/main" id="{704C96F7-E2E0-4700-AD11-5B459D55D3F1}"/>
              </a:ext>
            </a:extLst>
          </p:cNvPr>
          <p:cNvSpPr>
            <a:spLocks noGrp="1"/>
          </p:cNvSpPr>
          <p:nvPr>
            <p:ph type="body" orient="vert" idx="1"/>
          </p:nvPr>
        </p:nvSpPr>
        <p:spPr>
          <a:xfrm>
            <a:off x="319088" y="1112838"/>
            <a:ext cx="9694862" cy="5464175"/>
          </a:xfrm>
        </p:spPr>
        <p:txBody>
          <a:bodyPr vert="eaVert"/>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FFFFCD15-1E17-4D2B-96BF-95B02DCE61BA}"/>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E4708932-54E0-4EE9-BD99-F5063E5D59F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35605C-0A4A-442E-A216-FF1D388BC77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357560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6397F3-1469-457D-900E-508C0013149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EEDD024-3C84-4BF8-9F1F-36578E0BA46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DCDA87B-4F99-4A9B-AD0A-32B57843F1AB}"/>
              </a:ext>
            </a:extLst>
          </p:cNvPr>
          <p:cNvSpPr>
            <a:spLocks noGrp="1"/>
          </p:cNvSpPr>
          <p:nvPr>
            <p:ph type="dt" sz="half" idx="10"/>
          </p:nvPr>
        </p:nvSpPr>
        <p:spPr/>
        <p:txBody>
          <a:bodyPr/>
          <a:lstStyle/>
          <a:p>
            <a:fld id="{C89CF06F-CD2A-40B0-8DDE-C4E2647B578A}" type="datetime1">
              <a:rPr lang="en-US" smtClean="0"/>
              <a:t>02/09/20</a:t>
            </a:fld>
            <a:endParaRPr lang="en-US"/>
          </a:p>
        </p:txBody>
      </p:sp>
      <p:sp>
        <p:nvSpPr>
          <p:cNvPr id="5" name="Footer Placeholder 4">
            <a:extLst>
              <a:ext uri="{FF2B5EF4-FFF2-40B4-BE49-F238E27FC236}">
                <a16:creationId xmlns:a16="http://schemas.microsoft.com/office/drawing/2014/main" id="{FC876CA4-706B-42B3-AB60-63B2002AD9D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3FCFA47-03E2-46D4-8F5F-B76409CCF83C}"/>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303272138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5E4D04-337A-42E6-8DA6-EF9183CA69D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DC0C74B-36C4-40E5-B8D4-5C8EE801E8EB}"/>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2926D4C-97F4-40FE-B054-14828E467E4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9F21CC7-38AE-4BC8-9555-A7C9C15FB836}"/>
              </a:ext>
            </a:extLst>
          </p:cNvPr>
          <p:cNvSpPr>
            <a:spLocks noGrp="1"/>
          </p:cNvSpPr>
          <p:nvPr>
            <p:ph type="dt" sz="half" idx="10"/>
          </p:nvPr>
        </p:nvSpPr>
        <p:spPr/>
        <p:txBody>
          <a:bodyPr/>
          <a:lstStyle/>
          <a:p>
            <a:fld id="{1ACDA272-46C1-4ED4-A2DC-9D56F4719533}" type="datetime1">
              <a:rPr lang="en-US" smtClean="0"/>
              <a:t>02/09/20</a:t>
            </a:fld>
            <a:endParaRPr lang="en-US"/>
          </a:p>
        </p:txBody>
      </p:sp>
      <p:sp>
        <p:nvSpPr>
          <p:cNvPr id="6" name="Footer Placeholder 5">
            <a:extLst>
              <a:ext uri="{FF2B5EF4-FFF2-40B4-BE49-F238E27FC236}">
                <a16:creationId xmlns:a16="http://schemas.microsoft.com/office/drawing/2014/main" id="{00FCC115-01A0-4A8E-9DD0-8291D94FD4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A6D7B77-D5C9-4948-911F-48196FA3939E}"/>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379350085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92C3FA-8169-4C2A-A845-E407A848876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E638A699-B548-479E-A95D-AC221611F07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FB1AD4C-8D46-47D2-AF71-0AFDBD3146D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81F40D7-D502-4C19-9A6F-D28D8FA5A46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93FB451-89D2-491E-BD2A-019C26C02E7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D1DFCE4-D8D6-4401-9A73-438DBE8820D1}"/>
              </a:ext>
            </a:extLst>
          </p:cNvPr>
          <p:cNvSpPr>
            <a:spLocks noGrp="1"/>
          </p:cNvSpPr>
          <p:nvPr>
            <p:ph type="dt" sz="half" idx="10"/>
          </p:nvPr>
        </p:nvSpPr>
        <p:spPr/>
        <p:txBody>
          <a:bodyPr/>
          <a:lstStyle/>
          <a:p>
            <a:fld id="{420E90EF-E7F2-4C7B-BEDF-1C9F9BBBC3BA}" type="datetime1">
              <a:rPr lang="en-US" smtClean="0"/>
              <a:t>02/09/20</a:t>
            </a:fld>
            <a:endParaRPr lang="en-US"/>
          </a:p>
        </p:txBody>
      </p:sp>
      <p:sp>
        <p:nvSpPr>
          <p:cNvPr id="8" name="Footer Placeholder 7">
            <a:extLst>
              <a:ext uri="{FF2B5EF4-FFF2-40B4-BE49-F238E27FC236}">
                <a16:creationId xmlns:a16="http://schemas.microsoft.com/office/drawing/2014/main" id="{502C3B3C-8D2E-485A-BB03-21E5D505268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282A169D-A396-4EDA-9F7C-6D2E474CD0D4}"/>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42476749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7FF87D-83CE-40FC-AF1E-9A46044165C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D687CBF-1988-4AB4-9F14-EB769A974790}"/>
              </a:ext>
            </a:extLst>
          </p:cNvPr>
          <p:cNvSpPr>
            <a:spLocks noGrp="1"/>
          </p:cNvSpPr>
          <p:nvPr>
            <p:ph type="dt" sz="half" idx="10"/>
          </p:nvPr>
        </p:nvSpPr>
        <p:spPr/>
        <p:txBody>
          <a:bodyPr/>
          <a:lstStyle/>
          <a:p>
            <a:fld id="{B9F617B6-1875-49B3-BA0E-19F3CCCA766B}" type="datetime1">
              <a:rPr lang="en-US" smtClean="0"/>
              <a:t>02/09/20</a:t>
            </a:fld>
            <a:endParaRPr lang="en-US"/>
          </a:p>
        </p:txBody>
      </p:sp>
      <p:sp>
        <p:nvSpPr>
          <p:cNvPr id="4" name="Footer Placeholder 3">
            <a:extLst>
              <a:ext uri="{FF2B5EF4-FFF2-40B4-BE49-F238E27FC236}">
                <a16:creationId xmlns:a16="http://schemas.microsoft.com/office/drawing/2014/main" id="{4C8958B1-390B-45E8-96FB-BEFC6567491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1B6C31B-23AC-43EF-A756-55E8AC679D8F}"/>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304435727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57D93F2-2421-4076-BB7B-99993DEF162A}"/>
              </a:ext>
            </a:extLst>
          </p:cNvPr>
          <p:cNvSpPr>
            <a:spLocks noGrp="1"/>
          </p:cNvSpPr>
          <p:nvPr>
            <p:ph type="dt" sz="half" idx="10"/>
          </p:nvPr>
        </p:nvSpPr>
        <p:spPr/>
        <p:txBody>
          <a:bodyPr/>
          <a:lstStyle/>
          <a:p>
            <a:fld id="{1DFFF9CE-CDAF-43D3-AD98-E9E72BBC482A}" type="datetime1">
              <a:rPr lang="en-US" smtClean="0"/>
              <a:t>02/09/20</a:t>
            </a:fld>
            <a:endParaRPr lang="en-US"/>
          </a:p>
        </p:txBody>
      </p:sp>
      <p:sp>
        <p:nvSpPr>
          <p:cNvPr id="3" name="Footer Placeholder 2">
            <a:extLst>
              <a:ext uri="{FF2B5EF4-FFF2-40B4-BE49-F238E27FC236}">
                <a16:creationId xmlns:a16="http://schemas.microsoft.com/office/drawing/2014/main" id="{839A55DC-6C5E-4F9F-8F60-1B5057ECDE87}"/>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4E505416-6362-4A05-8822-3651EBB750BD}"/>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81328866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A720D5-3F8D-45B3-995D-ADD6CB2B317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367020D-5664-44F2-919B-378AD58FEBE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F20E3D7-A1CC-412E-B7FF-1A440C5418C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1382E4A-363F-4EE7-AA41-3AB53A2B29A5}"/>
              </a:ext>
            </a:extLst>
          </p:cNvPr>
          <p:cNvSpPr>
            <a:spLocks noGrp="1"/>
          </p:cNvSpPr>
          <p:nvPr>
            <p:ph type="dt" sz="half" idx="10"/>
          </p:nvPr>
        </p:nvSpPr>
        <p:spPr/>
        <p:txBody>
          <a:bodyPr/>
          <a:lstStyle/>
          <a:p>
            <a:fld id="{7D1D53CA-D0D9-47D3-A392-4BF2D6D78E69}" type="datetime1">
              <a:rPr lang="en-US" smtClean="0"/>
              <a:t>02/09/20</a:t>
            </a:fld>
            <a:endParaRPr lang="en-US"/>
          </a:p>
        </p:txBody>
      </p:sp>
      <p:sp>
        <p:nvSpPr>
          <p:cNvPr id="6" name="Footer Placeholder 5">
            <a:extLst>
              <a:ext uri="{FF2B5EF4-FFF2-40B4-BE49-F238E27FC236}">
                <a16:creationId xmlns:a16="http://schemas.microsoft.com/office/drawing/2014/main" id="{BBFF3F7A-7799-4297-BC90-EE236DA6A0F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B504E57-9C93-41FB-BE89-0F094167AC4F}"/>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167904513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925483-9BD5-4449-B649-D0BDCA46240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D7D0783-6EAA-4EB5-858F-3F7F34AEBF7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D8BD9A0-4C20-43C0-A3BC-CC305BD300C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CDE90AB-574B-45A2-B8C8-361944584B9A}"/>
              </a:ext>
            </a:extLst>
          </p:cNvPr>
          <p:cNvSpPr>
            <a:spLocks noGrp="1"/>
          </p:cNvSpPr>
          <p:nvPr>
            <p:ph type="dt" sz="half" idx="10"/>
          </p:nvPr>
        </p:nvSpPr>
        <p:spPr/>
        <p:txBody>
          <a:bodyPr/>
          <a:lstStyle/>
          <a:p>
            <a:fld id="{66DCE817-C25C-4672-AE5A-57C900C8D4CF}" type="datetime1">
              <a:rPr lang="en-US" smtClean="0"/>
              <a:t>02/09/20</a:t>
            </a:fld>
            <a:endParaRPr lang="en-US"/>
          </a:p>
        </p:txBody>
      </p:sp>
      <p:sp>
        <p:nvSpPr>
          <p:cNvPr id="6" name="Footer Placeholder 5">
            <a:extLst>
              <a:ext uri="{FF2B5EF4-FFF2-40B4-BE49-F238E27FC236}">
                <a16:creationId xmlns:a16="http://schemas.microsoft.com/office/drawing/2014/main" id="{2F7B9B6B-A31B-4FC0-829A-6CE47D3E4A5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069A5A7-7DBD-4CA9-9D0F-7E66AB08EEAD}"/>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174606478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0F85CB-E047-4130-B855-EE23FFDF615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5446C64-3135-4B98-A7D3-8CF5842B10C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0DBA3AD-89F2-4FAB-8F65-2D63D056A46F}"/>
              </a:ext>
            </a:extLst>
          </p:cNvPr>
          <p:cNvSpPr>
            <a:spLocks noGrp="1"/>
          </p:cNvSpPr>
          <p:nvPr>
            <p:ph type="dt" sz="half" idx="10"/>
          </p:nvPr>
        </p:nvSpPr>
        <p:spPr/>
        <p:txBody>
          <a:bodyPr/>
          <a:lstStyle/>
          <a:p>
            <a:fld id="{64924886-DB90-4C5E-A24C-4B0B8A546A99}" type="datetime1">
              <a:rPr lang="en-US" smtClean="0"/>
              <a:t>02/09/20</a:t>
            </a:fld>
            <a:endParaRPr lang="en-US"/>
          </a:p>
        </p:txBody>
      </p:sp>
      <p:sp>
        <p:nvSpPr>
          <p:cNvPr id="5" name="Footer Placeholder 4">
            <a:extLst>
              <a:ext uri="{FF2B5EF4-FFF2-40B4-BE49-F238E27FC236}">
                <a16:creationId xmlns:a16="http://schemas.microsoft.com/office/drawing/2014/main" id="{037CAA0E-EC26-4DDE-A0FF-67B501613DB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11112C2-F18B-4852-B150-1F836DA24D87}"/>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320023092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EA6261D-F2A1-4BAA-B32D-CA20FFA5FBD8}"/>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A61CEAD-0516-4F92-91A3-3B7CD02EB80D}"/>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E32BB33-FF27-4937-BCCF-9844753FBF40}"/>
              </a:ext>
            </a:extLst>
          </p:cNvPr>
          <p:cNvSpPr>
            <a:spLocks noGrp="1"/>
          </p:cNvSpPr>
          <p:nvPr>
            <p:ph type="dt" sz="half" idx="10"/>
          </p:nvPr>
        </p:nvSpPr>
        <p:spPr/>
        <p:txBody>
          <a:bodyPr/>
          <a:lstStyle/>
          <a:p>
            <a:fld id="{A5CAA22F-3163-4402-AA9F-3DFFE781459B}" type="datetime1">
              <a:rPr lang="en-US" smtClean="0"/>
              <a:t>02/09/20</a:t>
            </a:fld>
            <a:endParaRPr lang="en-US"/>
          </a:p>
        </p:txBody>
      </p:sp>
      <p:sp>
        <p:nvSpPr>
          <p:cNvPr id="5" name="Footer Placeholder 4">
            <a:extLst>
              <a:ext uri="{FF2B5EF4-FFF2-40B4-BE49-F238E27FC236}">
                <a16:creationId xmlns:a16="http://schemas.microsoft.com/office/drawing/2014/main" id="{D6F7CF7E-2EFD-4C5D-AA86-B17212C9034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2B6A9F9-6577-4083-B906-04DBAB1A7E1B}"/>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16685801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Title and Edge-to-Edge Phot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Picture Placeholder 5"/>
          <p:cNvSpPr>
            <a:spLocks noGrp="1"/>
          </p:cNvSpPr>
          <p:nvPr>
            <p:ph type="pic" sz="quarter" idx="11" hasCustomPrompt="1"/>
          </p:nvPr>
        </p:nvSpPr>
        <p:spPr>
          <a:xfrm>
            <a:off x="0" y="1600200"/>
            <a:ext cx="12192000" cy="5257800"/>
          </a:xfrm>
        </p:spPr>
        <p:txBody>
          <a:bodyPr/>
          <a:lstStyle>
            <a:lvl1pPr marL="0" indent="0">
              <a:buNone/>
              <a:defRPr/>
            </a:lvl1pPr>
          </a:lstStyle>
          <a:p>
            <a:r>
              <a:rPr lang="en-US" dirty="0"/>
              <a:t>Click icon below to insert picture</a:t>
            </a:r>
          </a:p>
        </p:txBody>
      </p:sp>
      <p:sp>
        <p:nvSpPr>
          <p:cNvPr id="4" name="Slide Number Placeholder 3"/>
          <p:cNvSpPr>
            <a:spLocks noGrp="1"/>
          </p:cNvSpPr>
          <p:nvPr>
            <p:ph type="sldNum" sz="quarter" idx="10"/>
          </p:nvPr>
        </p:nvSpPr>
        <p:spPr>
          <a:xfrm>
            <a:off x="11277600" y="6477000"/>
            <a:ext cx="914400" cy="381000"/>
          </a:xfrm>
        </p:spPr>
        <p:txBody>
          <a:bodyPr/>
          <a:lstStyle>
            <a:lvl1pPr>
              <a:defRPr/>
            </a:lvl1pPr>
          </a:lstStyle>
          <a:p>
            <a:pPr>
              <a:defRPr/>
            </a:pPr>
            <a:fld id="{42980456-B584-40A2-A2A8-A07344660F63}" type="slidenum">
              <a:rPr lang="en-US">
                <a:solidFill>
                  <a:prstClr val="black"/>
                </a:solidFill>
              </a:rPr>
              <a:pPr>
                <a:defRPr/>
              </a:pPr>
              <a:t>‹#›</a:t>
            </a:fld>
            <a:endParaRPr lang="en-US" dirty="0">
              <a:solidFill>
                <a:prstClr val="black"/>
              </a:solidFill>
            </a:endParaRPr>
          </a:p>
        </p:txBody>
      </p:sp>
    </p:spTree>
    <p:extLst>
      <p:ext uri="{BB962C8B-B14F-4D97-AF65-F5344CB8AC3E}">
        <p14:creationId xmlns:p14="http://schemas.microsoft.com/office/powerpoint/2010/main" val="190928146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10" name="Picture 9" descr="A group of people in a room&#10;&#10;Description generated with very high confidence">
            <a:extLst>
              <a:ext uri="{FF2B5EF4-FFF2-40B4-BE49-F238E27FC236}">
                <a16:creationId xmlns:a16="http://schemas.microsoft.com/office/drawing/2014/main" id="{D49F8A22-AE56-4344-B75C-B403BA20E143}"/>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1112838"/>
            <a:ext cx="12192000" cy="4572000"/>
          </a:xfrm>
          <a:prstGeom prst="rect">
            <a:avLst/>
          </a:prstGeom>
        </p:spPr>
      </p:pic>
      <p:sp>
        <p:nvSpPr>
          <p:cNvPr id="13" name="Rectangle 12">
            <a:extLst>
              <a:ext uri="{FF2B5EF4-FFF2-40B4-BE49-F238E27FC236}">
                <a16:creationId xmlns:a16="http://schemas.microsoft.com/office/drawing/2014/main" id="{C9FA1DB7-3490-4881-8B30-F47B1A8A045D}"/>
              </a:ext>
            </a:extLst>
          </p:cNvPr>
          <p:cNvSpPr/>
          <p:nvPr userDrawn="1"/>
        </p:nvSpPr>
        <p:spPr>
          <a:xfrm>
            <a:off x="0" y="2981324"/>
            <a:ext cx="7969250" cy="1725613"/>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B03EADC-FA06-4311-9C7E-8EE2BED88A60}"/>
              </a:ext>
            </a:extLst>
          </p:cNvPr>
          <p:cNvSpPr>
            <a:spLocks noGrp="1"/>
          </p:cNvSpPr>
          <p:nvPr>
            <p:ph type="ctrTitle"/>
          </p:nvPr>
        </p:nvSpPr>
        <p:spPr>
          <a:xfrm>
            <a:off x="317500" y="2981326"/>
            <a:ext cx="7651750" cy="1193345"/>
          </a:xfrm>
        </p:spPr>
        <p:txBody>
          <a:bodyPr anchor="b">
            <a:normAutofit/>
          </a:bodyPr>
          <a:lstStyle>
            <a:lvl1pPr algn="l">
              <a:defRPr sz="3200" baseline="0"/>
            </a:lvl1pPr>
          </a:lstStyle>
          <a:p>
            <a:r>
              <a:rPr lang="en-US" dirty="0"/>
              <a:t>Click to edit Master title style</a:t>
            </a:r>
          </a:p>
        </p:txBody>
      </p:sp>
      <p:sp>
        <p:nvSpPr>
          <p:cNvPr id="3" name="Subtitle 2">
            <a:extLst>
              <a:ext uri="{FF2B5EF4-FFF2-40B4-BE49-F238E27FC236}">
                <a16:creationId xmlns:a16="http://schemas.microsoft.com/office/drawing/2014/main" id="{04F7C1C7-AA35-46F5-ADCA-255FC3BBB6E1}"/>
              </a:ext>
            </a:extLst>
          </p:cNvPr>
          <p:cNvSpPr>
            <a:spLocks noGrp="1"/>
          </p:cNvSpPr>
          <p:nvPr>
            <p:ph type="subTitle" idx="1"/>
          </p:nvPr>
        </p:nvSpPr>
        <p:spPr>
          <a:xfrm>
            <a:off x="317500" y="4174671"/>
            <a:ext cx="7651750" cy="532266"/>
          </a:xfrm>
        </p:spPr>
        <p:txBody>
          <a:bodyPr>
            <a:normAutofit/>
          </a:bodyPr>
          <a:lstStyle>
            <a:lvl1pPr marL="0" indent="0" algn="l">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A31DA495-F463-4F0C-8847-EC15E177C5B4}"/>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10C13758-39C0-46CC-ADB0-D3C5ED6B248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6C95F29-BCE3-45C5-B5AE-D338120A3C86}"/>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766864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D99AF5-C828-4AE5-BA09-1CCA970EEFCA}"/>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F6971B25-5EB9-4201-838C-44B600F2AD6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DBE2C8A-E976-4189-B698-BBE4466F6D0A}"/>
              </a:ext>
            </a:extLst>
          </p:cNvPr>
          <p:cNvSpPr>
            <a:spLocks noGrp="1"/>
          </p:cNvSpPr>
          <p:nvPr>
            <p:ph type="dt" sz="half" idx="10"/>
          </p:nvPr>
        </p:nvSpPr>
        <p:spPr/>
        <p:txBody>
          <a:bodyPr/>
          <a:lstStyle/>
          <a:p>
            <a:fld id="{C7F7A4BF-EA11-48C7-91BE-9DE6D247AEF8}" type="datetime1">
              <a:rPr lang="en-US" smtClean="0"/>
              <a:t>02/09/20</a:t>
            </a:fld>
            <a:endParaRPr lang="en-US"/>
          </a:p>
        </p:txBody>
      </p:sp>
      <p:sp>
        <p:nvSpPr>
          <p:cNvPr id="5" name="Footer Placeholder 4">
            <a:extLst>
              <a:ext uri="{FF2B5EF4-FFF2-40B4-BE49-F238E27FC236}">
                <a16:creationId xmlns:a16="http://schemas.microsoft.com/office/drawing/2014/main" id="{CEBE57EC-78FC-42F8-A8E5-7ED5620835D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6895F64-0DB9-4D16-A6B7-D2AA5E215BEE}"/>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3295705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719A83-93F3-41DD-9E7F-DF32D13BCC4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B89DB9F-5703-4D44-AA9A-A02A1E50908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30B69D9-E883-4D91-BB2B-55218CDFFFA7}"/>
              </a:ext>
            </a:extLst>
          </p:cNvPr>
          <p:cNvSpPr>
            <a:spLocks noGrp="1"/>
          </p:cNvSpPr>
          <p:nvPr>
            <p:ph type="dt" sz="half" idx="10"/>
          </p:nvPr>
        </p:nvSpPr>
        <p:spPr/>
        <p:txBody>
          <a:bodyPr/>
          <a:lstStyle/>
          <a:p>
            <a:fld id="{1330D99F-E80F-4850-BEEA-98721ABBE87B}" type="datetime1">
              <a:rPr lang="en-US" smtClean="0"/>
              <a:t>02/09/20</a:t>
            </a:fld>
            <a:endParaRPr lang="en-US"/>
          </a:p>
        </p:txBody>
      </p:sp>
      <p:sp>
        <p:nvSpPr>
          <p:cNvPr id="5" name="Footer Placeholder 4">
            <a:extLst>
              <a:ext uri="{FF2B5EF4-FFF2-40B4-BE49-F238E27FC236}">
                <a16:creationId xmlns:a16="http://schemas.microsoft.com/office/drawing/2014/main" id="{D487D3A2-5CE5-4124-8168-2F647795025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F63FFC0-4731-456C-AA9E-1E9319ED386A}"/>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204355385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6397F3-1469-457D-900E-508C0013149F}"/>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EEDD024-3C84-4BF8-9F1F-36578E0BA46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DCDA87B-4F99-4A9B-AD0A-32B57843F1AB}"/>
              </a:ext>
            </a:extLst>
          </p:cNvPr>
          <p:cNvSpPr>
            <a:spLocks noGrp="1"/>
          </p:cNvSpPr>
          <p:nvPr>
            <p:ph type="dt" sz="half" idx="10"/>
          </p:nvPr>
        </p:nvSpPr>
        <p:spPr/>
        <p:txBody>
          <a:bodyPr/>
          <a:lstStyle/>
          <a:p>
            <a:fld id="{C89CF06F-CD2A-40B0-8DDE-C4E2647B578A}" type="datetime1">
              <a:rPr lang="en-US" smtClean="0"/>
              <a:t>02/09/20</a:t>
            </a:fld>
            <a:endParaRPr lang="en-US"/>
          </a:p>
        </p:txBody>
      </p:sp>
      <p:sp>
        <p:nvSpPr>
          <p:cNvPr id="5" name="Footer Placeholder 4">
            <a:extLst>
              <a:ext uri="{FF2B5EF4-FFF2-40B4-BE49-F238E27FC236}">
                <a16:creationId xmlns:a16="http://schemas.microsoft.com/office/drawing/2014/main" id="{FC876CA4-706B-42B3-AB60-63B2002AD9D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3FCFA47-03E2-46D4-8F5F-B76409CCF83C}"/>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373076527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5E4D04-337A-42E6-8DA6-EF9183CA69D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DC0C74B-36C4-40E5-B8D4-5C8EE801E8EB}"/>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2926D4C-97F4-40FE-B054-14828E467E4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9F21CC7-38AE-4BC8-9555-A7C9C15FB836}"/>
              </a:ext>
            </a:extLst>
          </p:cNvPr>
          <p:cNvSpPr>
            <a:spLocks noGrp="1"/>
          </p:cNvSpPr>
          <p:nvPr>
            <p:ph type="dt" sz="half" idx="10"/>
          </p:nvPr>
        </p:nvSpPr>
        <p:spPr/>
        <p:txBody>
          <a:bodyPr/>
          <a:lstStyle/>
          <a:p>
            <a:fld id="{1ACDA272-46C1-4ED4-A2DC-9D56F4719533}" type="datetime1">
              <a:rPr lang="en-US" smtClean="0"/>
              <a:t>02/09/20</a:t>
            </a:fld>
            <a:endParaRPr lang="en-US"/>
          </a:p>
        </p:txBody>
      </p:sp>
      <p:sp>
        <p:nvSpPr>
          <p:cNvPr id="6" name="Footer Placeholder 5">
            <a:extLst>
              <a:ext uri="{FF2B5EF4-FFF2-40B4-BE49-F238E27FC236}">
                <a16:creationId xmlns:a16="http://schemas.microsoft.com/office/drawing/2014/main" id="{00FCC115-01A0-4A8E-9DD0-8291D94FD4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A6D7B77-D5C9-4948-911F-48196FA3939E}"/>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241800034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92C3FA-8169-4C2A-A845-E407A848876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E638A699-B548-479E-A95D-AC221611F07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FB1AD4C-8D46-47D2-AF71-0AFDBD3146D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81F40D7-D502-4C19-9A6F-D28D8FA5A46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93FB451-89D2-491E-BD2A-019C26C02E7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D1DFCE4-D8D6-4401-9A73-438DBE8820D1}"/>
              </a:ext>
            </a:extLst>
          </p:cNvPr>
          <p:cNvSpPr>
            <a:spLocks noGrp="1"/>
          </p:cNvSpPr>
          <p:nvPr>
            <p:ph type="dt" sz="half" idx="10"/>
          </p:nvPr>
        </p:nvSpPr>
        <p:spPr/>
        <p:txBody>
          <a:bodyPr/>
          <a:lstStyle/>
          <a:p>
            <a:fld id="{420E90EF-E7F2-4C7B-BEDF-1C9F9BBBC3BA}" type="datetime1">
              <a:rPr lang="en-US" smtClean="0"/>
              <a:t>02/09/20</a:t>
            </a:fld>
            <a:endParaRPr lang="en-US"/>
          </a:p>
        </p:txBody>
      </p:sp>
      <p:sp>
        <p:nvSpPr>
          <p:cNvPr id="8" name="Footer Placeholder 7">
            <a:extLst>
              <a:ext uri="{FF2B5EF4-FFF2-40B4-BE49-F238E27FC236}">
                <a16:creationId xmlns:a16="http://schemas.microsoft.com/office/drawing/2014/main" id="{502C3B3C-8D2E-485A-BB03-21E5D505268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282A169D-A396-4EDA-9F7C-6D2E474CD0D4}"/>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320648961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7FF87D-83CE-40FC-AF1E-9A46044165C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D687CBF-1988-4AB4-9F14-EB769A974790}"/>
              </a:ext>
            </a:extLst>
          </p:cNvPr>
          <p:cNvSpPr>
            <a:spLocks noGrp="1"/>
          </p:cNvSpPr>
          <p:nvPr>
            <p:ph type="dt" sz="half" idx="10"/>
          </p:nvPr>
        </p:nvSpPr>
        <p:spPr/>
        <p:txBody>
          <a:bodyPr/>
          <a:lstStyle/>
          <a:p>
            <a:fld id="{B9F617B6-1875-49B3-BA0E-19F3CCCA766B}" type="datetime1">
              <a:rPr lang="en-US" smtClean="0"/>
              <a:t>02/09/20</a:t>
            </a:fld>
            <a:endParaRPr lang="en-US"/>
          </a:p>
        </p:txBody>
      </p:sp>
      <p:sp>
        <p:nvSpPr>
          <p:cNvPr id="4" name="Footer Placeholder 3">
            <a:extLst>
              <a:ext uri="{FF2B5EF4-FFF2-40B4-BE49-F238E27FC236}">
                <a16:creationId xmlns:a16="http://schemas.microsoft.com/office/drawing/2014/main" id="{4C8958B1-390B-45E8-96FB-BEFC6567491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1B6C31B-23AC-43EF-A756-55E8AC679D8F}"/>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388654797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57D93F2-2421-4076-BB7B-99993DEF162A}"/>
              </a:ext>
            </a:extLst>
          </p:cNvPr>
          <p:cNvSpPr>
            <a:spLocks noGrp="1"/>
          </p:cNvSpPr>
          <p:nvPr>
            <p:ph type="dt" sz="half" idx="10"/>
          </p:nvPr>
        </p:nvSpPr>
        <p:spPr/>
        <p:txBody>
          <a:bodyPr/>
          <a:lstStyle/>
          <a:p>
            <a:fld id="{1DFFF9CE-CDAF-43D3-AD98-E9E72BBC482A}" type="datetime1">
              <a:rPr lang="en-US" smtClean="0"/>
              <a:t>02/09/20</a:t>
            </a:fld>
            <a:endParaRPr lang="en-US"/>
          </a:p>
        </p:txBody>
      </p:sp>
      <p:sp>
        <p:nvSpPr>
          <p:cNvPr id="3" name="Footer Placeholder 2">
            <a:extLst>
              <a:ext uri="{FF2B5EF4-FFF2-40B4-BE49-F238E27FC236}">
                <a16:creationId xmlns:a16="http://schemas.microsoft.com/office/drawing/2014/main" id="{839A55DC-6C5E-4F9F-8F60-1B5057ECDE87}"/>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4E505416-6362-4A05-8822-3651EBB750BD}"/>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174108572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A720D5-3F8D-45B3-995D-ADD6CB2B317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367020D-5664-44F2-919B-378AD58FEBE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F20E3D7-A1CC-412E-B7FF-1A440C5418C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1382E4A-363F-4EE7-AA41-3AB53A2B29A5}"/>
              </a:ext>
            </a:extLst>
          </p:cNvPr>
          <p:cNvSpPr>
            <a:spLocks noGrp="1"/>
          </p:cNvSpPr>
          <p:nvPr>
            <p:ph type="dt" sz="half" idx="10"/>
          </p:nvPr>
        </p:nvSpPr>
        <p:spPr/>
        <p:txBody>
          <a:bodyPr/>
          <a:lstStyle/>
          <a:p>
            <a:fld id="{7D1D53CA-D0D9-47D3-A392-4BF2D6D78E69}" type="datetime1">
              <a:rPr lang="en-US" smtClean="0"/>
              <a:t>02/09/20</a:t>
            </a:fld>
            <a:endParaRPr lang="en-US"/>
          </a:p>
        </p:txBody>
      </p:sp>
      <p:sp>
        <p:nvSpPr>
          <p:cNvPr id="6" name="Footer Placeholder 5">
            <a:extLst>
              <a:ext uri="{FF2B5EF4-FFF2-40B4-BE49-F238E27FC236}">
                <a16:creationId xmlns:a16="http://schemas.microsoft.com/office/drawing/2014/main" id="{BBFF3F7A-7799-4297-BC90-EE236DA6A0F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B504E57-9C93-41FB-BE89-0F094167AC4F}"/>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297578482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925483-9BD5-4449-B649-D0BDCA46240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D7D0783-6EAA-4EB5-858F-3F7F34AEBF7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D8BD9A0-4C20-43C0-A3BC-CC305BD300C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CDE90AB-574B-45A2-B8C8-361944584B9A}"/>
              </a:ext>
            </a:extLst>
          </p:cNvPr>
          <p:cNvSpPr>
            <a:spLocks noGrp="1"/>
          </p:cNvSpPr>
          <p:nvPr>
            <p:ph type="dt" sz="half" idx="10"/>
          </p:nvPr>
        </p:nvSpPr>
        <p:spPr/>
        <p:txBody>
          <a:bodyPr/>
          <a:lstStyle/>
          <a:p>
            <a:fld id="{66DCE817-C25C-4672-AE5A-57C900C8D4CF}" type="datetime1">
              <a:rPr lang="en-US" smtClean="0"/>
              <a:t>02/09/20</a:t>
            </a:fld>
            <a:endParaRPr lang="en-US"/>
          </a:p>
        </p:txBody>
      </p:sp>
      <p:sp>
        <p:nvSpPr>
          <p:cNvPr id="6" name="Footer Placeholder 5">
            <a:extLst>
              <a:ext uri="{FF2B5EF4-FFF2-40B4-BE49-F238E27FC236}">
                <a16:creationId xmlns:a16="http://schemas.microsoft.com/office/drawing/2014/main" id="{2F7B9B6B-A31B-4FC0-829A-6CE47D3E4A5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069A5A7-7DBD-4CA9-9D0F-7E66AB08EEAD}"/>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1672567573"/>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0F85CB-E047-4130-B855-EE23FFDF615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5446C64-3135-4B98-A7D3-8CF5842B10C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0DBA3AD-89F2-4FAB-8F65-2D63D056A46F}"/>
              </a:ext>
            </a:extLst>
          </p:cNvPr>
          <p:cNvSpPr>
            <a:spLocks noGrp="1"/>
          </p:cNvSpPr>
          <p:nvPr>
            <p:ph type="dt" sz="half" idx="10"/>
          </p:nvPr>
        </p:nvSpPr>
        <p:spPr/>
        <p:txBody>
          <a:bodyPr/>
          <a:lstStyle/>
          <a:p>
            <a:fld id="{64924886-DB90-4C5E-A24C-4B0B8A546A99}" type="datetime1">
              <a:rPr lang="en-US" smtClean="0"/>
              <a:t>02/09/20</a:t>
            </a:fld>
            <a:endParaRPr lang="en-US"/>
          </a:p>
        </p:txBody>
      </p:sp>
      <p:sp>
        <p:nvSpPr>
          <p:cNvPr id="5" name="Footer Placeholder 4">
            <a:extLst>
              <a:ext uri="{FF2B5EF4-FFF2-40B4-BE49-F238E27FC236}">
                <a16:creationId xmlns:a16="http://schemas.microsoft.com/office/drawing/2014/main" id="{037CAA0E-EC26-4DDE-A0FF-67B501613DB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11112C2-F18B-4852-B150-1F836DA24D87}"/>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406473095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DB3FFE-E462-4D53-B370-64812CD193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EFAA68A-88C4-45FA-A8E4-D83C1B884F96}"/>
              </a:ext>
            </a:extLst>
          </p:cNvPr>
          <p:cNvSpPr>
            <a:spLocks noGrp="1"/>
          </p:cNvSpPr>
          <p:nvPr>
            <p:ph idx="1"/>
          </p:nvPr>
        </p:nvSpPr>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449B6DB-C2C8-4949-AABE-C2B3783CCD4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6EC6F72C-0392-4EF7-A3D6-20A44C89B1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B8E7A-23D4-4C2A-9816-E9443FAF918E}"/>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350065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EA6261D-F2A1-4BAA-B32D-CA20FFA5FBD8}"/>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BA61CEAD-0516-4F92-91A3-3B7CD02EB80D}"/>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E32BB33-FF27-4937-BCCF-9844753FBF40}"/>
              </a:ext>
            </a:extLst>
          </p:cNvPr>
          <p:cNvSpPr>
            <a:spLocks noGrp="1"/>
          </p:cNvSpPr>
          <p:nvPr>
            <p:ph type="dt" sz="half" idx="10"/>
          </p:nvPr>
        </p:nvSpPr>
        <p:spPr/>
        <p:txBody>
          <a:bodyPr/>
          <a:lstStyle/>
          <a:p>
            <a:fld id="{A5CAA22F-3163-4402-AA9F-3DFFE781459B}" type="datetime1">
              <a:rPr lang="en-US" smtClean="0"/>
              <a:t>02/09/20</a:t>
            </a:fld>
            <a:endParaRPr lang="en-US"/>
          </a:p>
        </p:txBody>
      </p:sp>
      <p:sp>
        <p:nvSpPr>
          <p:cNvPr id="5" name="Footer Placeholder 4">
            <a:extLst>
              <a:ext uri="{FF2B5EF4-FFF2-40B4-BE49-F238E27FC236}">
                <a16:creationId xmlns:a16="http://schemas.microsoft.com/office/drawing/2014/main" id="{D6F7CF7E-2EFD-4C5D-AA86-B17212C9034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2B6A9F9-6577-4083-B906-04DBAB1A7E1B}"/>
              </a:ext>
            </a:extLst>
          </p:cNvPr>
          <p:cNvSpPr>
            <a:spLocks noGrp="1"/>
          </p:cNvSpPr>
          <p:nvPr>
            <p:ph type="sldNum" sz="quarter" idx="12"/>
          </p:nvPr>
        </p:nvSpPr>
        <p:spPr/>
        <p:txBody>
          <a:bodyPr/>
          <a:lstStyle/>
          <a:p>
            <a:fld id="{9DAE1E87-6D26-40DD-8232-2A424901A71B}" type="slidenum">
              <a:rPr lang="en-US" smtClean="0"/>
              <a:t>‹#›</a:t>
            </a:fld>
            <a:endParaRPr lang="en-US"/>
          </a:p>
        </p:txBody>
      </p:sp>
    </p:spTree>
    <p:extLst>
      <p:ext uri="{BB962C8B-B14F-4D97-AF65-F5344CB8AC3E}">
        <p14:creationId xmlns:p14="http://schemas.microsoft.com/office/powerpoint/2010/main" val="16609784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Title and Edge-to-Edge Photo">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Picture Placeholder 5"/>
          <p:cNvSpPr>
            <a:spLocks noGrp="1"/>
          </p:cNvSpPr>
          <p:nvPr>
            <p:ph type="pic" sz="quarter" idx="11" hasCustomPrompt="1"/>
          </p:nvPr>
        </p:nvSpPr>
        <p:spPr>
          <a:xfrm>
            <a:off x="0" y="1600200"/>
            <a:ext cx="12192000" cy="5257800"/>
          </a:xfrm>
        </p:spPr>
        <p:txBody>
          <a:bodyPr/>
          <a:lstStyle>
            <a:lvl1pPr marL="0" indent="0">
              <a:buNone/>
              <a:defRPr/>
            </a:lvl1pPr>
          </a:lstStyle>
          <a:p>
            <a:r>
              <a:rPr lang="en-US" dirty="0"/>
              <a:t>Click icon below to insert picture</a:t>
            </a:r>
          </a:p>
        </p:txBody>
      </p:sp>
      <p:sp>
        <p:nvSpPr>
          <p:cNvPr id="4" name="Slide Number Placeholder 3"/>
          <p:cNvSpPr>
            <a:spLocks noGrp="1"/>
          </p:cNvSpPr>
          <p:nvPr>
            <p:ph type="sldNum" sz="quarter" idx="10"/>
          </p:nvPr>
        </p:nvSpPr>
        <p:spPr>
          <a:xfrm>
            <a:off x="11277600" y="6477000"/>
            <a:ext cx="914400" cy="381000"/>
          </a:xfrm>
        </p:spPr>
        <p:txBody>
          <a:bodyPr/>
          <a:lstStyle>
            <a:lvl1pPr>
              <a:defRPr/>
            </a:lvl1pPr>
          </a:lstStyle>
          <a:p>
            <a:pPr>
              <a:defRPr/>
            </a:pPr>
            <a:fld id="{42980456-B584-40A2-A2A8-A07344660F63}" type="slidenum">
              <a:rPr lang="en-US">
                <a:solidFill>
                  <a:prstClr val="black"/>
                </a:solidFill>
              </a:rPr>
              <a:pPr>
                <a:defRPr/>
              </a:pPr>
              <a:t>‹#›</a:t>
            </a:fld>
            <a:endParaRPr lang="en-US" dirty="0">
              <a:solidFill>
                <a:prstClr val="black"/>
              </a:solidFill>
            </a:endParaRPr>
          </a:p>
        </p:txBody>
      </p:sp>
    </p:spTree>
    <p:extLst>
      <p:ext uri="{BB962C8B-B14F-4D97-AF65-F5344CB8AC3E}">
        <p14:creationId xmlns:p14="http://schemas.microsoft.com/office/powerpoint/2010/main" val="368215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E63DE0-3D43-42E5-B40E-6D3DDA25F357}"/>
              </a:ext>
            </a:extLst>
          </p:cNvPr>
          <p:cNvSpPr>
            <a:spLocks noGrp="1"/>
          </p:cNvSpPr>
          <p:nvPr>
            <p:ph type="title"/>
          </p:nvPr>
        </p:nvSpPr>
        <p:spPr>
          <a:xfrm>
            <a:off x="317500" y="2981324"/>
            <a:ext cx="7651750" cy="1725613"/>
          </a:xfrm>
        </p:spPr>
        <p:txBody>
          <a:bodyPr anchor="b">
            <a:normAutofit/>
          </a:bodyPr>
          <a:lstStyle>
            <a:lvl1pPr>
              <a:defRPr sz="4000">
                <a:solidFill>
                  <a:schemeClr val="bg1"/>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D27242DC-E6C7-4F01-B005-43E7A7836288}"/>
              </a:ext>
            </a:extLst>
          </p:cNvPr>
          <p:cNvSpPr>
            <a:spLocks noGrp="1"/>
          </p:cNvSpPr>
          <p:nvPr>
            <p:ph type="body" idx="1"/>
          </p:nvPr>
        </p:nvSpPr>
        <p:spPr>
          <a:xfrm>
            <a:off x="317500" y="4851399"/>
            <a:ext cx="7651750" cy="1130301"/>
          </a:xfrm>
        </p:spPr>
        <p:txBody>
          <a:bodyPr/>
          <a:lstStyle>
            <a:lvl1pPr marL="0" indent="0">
              <a:buNone/>
              <a:defRPr sz="2400">
                <a:solidFill>
                  <a:schemeClr val="bg1">
                    <a:lumMod val="8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4" name="Date Placeholder 3">
            <a:extLst>
              <a:ext uri="{FF2B5EF4-FFF2-40B4-BE49-F238E27FC236}">
                <a16:creationId xmlns:a16="http://schemas.microsoft.com/office/drawing/2014/main" id="{C4FA196D-7467-4739-9793-5346C60C50BA}"/>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F4CE83D2-298A-48F3-B220-40495BF881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AB4D3DF-28BF-4C59-A759-093A33090B07}"/>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748528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4E6DC77F-C0B2-4A66-9D26-F40DBC044370}"/>
              </a:ext>
            </a:extLst>
          </p:cNvPr>
          <p:cNvSpPr/>
          <p:nvPr userDrawn="1"/>
        </p:nvSpPr>
        <p:spPr>
          <a:xfrm>
            <a:off x="6626087" y="0"/>
            <a:ext cx="5565913" cy="6857999"/>
          </a:xfrm>
          <a:custGeom>
            <a:avLst/>
            <a:gdLst>
              <a:gd name="connsiteX0" fmla="*/ 2945768 w 5565913"/>
              <a:gd name="connsiteY0" fmla="*/ 0 h 6857999"/>
              <a:gd name="connsiteX1" fmla="*/ 5565913 w 5565913"/>
              <a:gd name="connsiteY1" fmla="*/ 0 h 6857999"/>
              <a:gd name="connsiteX2" fmla="*/ 5565913 w 5565913"/>
              <a:gd name="connsiteY2" fmla="*/ 6857999 h 6857999"/>
              <a:gd name="connsiteX3" fmla="*/ 0 w 5565913"/>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565913" h="6857999">
                <a:moveTo>
                  <a:pt x="2945768" y="0"/>
                </a:moveTo>
                <a:lnTo>
                  <a:pt x="5565913" y="0"/>
                </a:lnTo>
                <a:lnTo>
                  <a:pt x="5565913" y="6857999"/>
                </a:lnTo>
                <a:lnTo>
                  <a:pt x="0" y="6857999"/>
                </a:lnTo>
                <a:close/>
              </a:path>
            </a:pathLst>
          </a:custGeom>
          <a:solidFill>
            <a:schemeClr val="bg2">
              <a:lumMod val="75000"/>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Rectangle 11">
            <a:extLst>
              <a:ext uri="{FF2B5EF4-FFF2-40B4-BE49-F238E27FC236}">
                <a16:creationId xmlns:a16="http://schemas.microsoft.com/office/drawing/2014/main" id="{42F08770-B2A9-49C7-A72F-17802E0EA7BB}"/>
              </a:ext>
            </a:extLst>
          </p:cNvPr>
          <p:cNvSpPr/>
          <p:nvPr userDrawn="1"/>
        </p:nvSpPr>
        <p:spPr>
          <a:xfrm>
            <a:off x="0" y="0"/>
            <a:ext cx="12192000" cy="885086"/>
          </a:xfrm>
          <a:prstGeom prst="rect">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98CD363-BB84-45AC-BD4E-CB45AF7024CB}"/>
              </a:ext>
            </a:extLst>
          </p:cNvPr>
          <p:cNvSpPr>
            <a:spLocks noGrp="1"/>
          </p:cNvSpPr>
          <p:nvPr>
            <p:ph type="title"/>
          </p:nvPr>
        </p:nvSpPr>
        <p:spPr>
          <a:xfrm>
            <a:off x="519112" y="201081"/>
            <a:ext cx="11177587" cy="465355"/>
          </a:xfrm>
          <a:prstGeom prst="rect">
            <a:avLst/>
          </a:prstGeom>
        </p:spPr>
        <p:txBody>
          <a:bodyPr/>
          <a:lstStyle>
            <a:lvl1pPr>
              <a:defRPr sz="2800" b="1">
                <a:solidFill>
                  <a:schemeClr val="tx1"/>
                </a:solidFill>
              </a:defRPr>
            </a:lvl1pPr>
          </a:lstStyle>
          <a:p>
            <a:r>
              <a:rPr lang="en-US" dirty="0"/>
              <a:t>Click to edit Master title style</a:t>
            </a:r>
          </a:p>
        </p:txBody>
      </p:sp>
      <p:sp>
        <p:nvSpPr>
          <p:cNvPr id="14" name="Text Placeholder 13">
            <a:extLst>
              <a:ext uri="{FF2B5EF4-FFF2-40B4-BE49-F238E27FC236}">
                <a16:creationId xmlns:a16="http://schemas.microsoft.com/office/drawing/2014/main" id="{E12249FC-F04D-41D8-80CB-0D1F3355439F}"/>
              </a:ext>
            </a:extLst>
          </p:cNvPr>
          <p:cNvSpPr>
            <a:spLocks noGrp="1"/>
          </p:cNvSpPr>
          <p:nvPr>
            <p:ph type="body" sz="quarter" idx="10"/>
          </p:nvPr>
        </p:nvSpPr>
        <p:spPr>
          <a:xfrm>
            <a:off x="519113" y="990601"/>
            <a:ext cx="7558087" cy="5334000"/>
          </a:xfrm>
          <a:prstGeom prst="rect">
            <a:avLst/>
          </a:prstGeom>
        </p:spPr>
        <p:txBody>
          <a:bodyPr/>
          <a:lstStyle>
            <a:lvl1pPr>
              <a:defRPr sz="2400">
                <a:solidFill>
                  <a:schemeClr val="bg1"/>
                </a:solidFill>
              </a:defRPr>
            </a:lvl1pPr>
            <a:lvl2pPr>
              <a:defRPr sz="2000">
                <a:solidFill>
                  <a:schemeClr val="bg1"/>
                </a:solidFill>
              </a:defRPr>
            </a:lvl2pPr>
            <a:lvl3pPr>
              <a:defRPr sz="1800">
                <a:solidFill>
                  <a:schemeClr val="bg1"/>
                </a:solidFill>
              </a:defRPr>
            </a:lvl3pPr>
            <a:lvl4pPr>
              <a:defRPr sz="1600">
                <a:solidFill>
                  <a:schemeClr val="bg1"/>
                </a:solidFill>
              </a:defRPr>
            </a:lvl4pPr>
            <a:lvl5pPr>
              <a:defRPr sz="1600">
                <a:solidFill>
                  <a:schemeClr val="bg1"/>
                </a:solidFill>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ustDataLst>
      <p:tags r:id="rId1"/>
    </p:custDataLst>
    <p:extLst>
      <p:ext uri="{BB962C8B-B14F-4D97-AF65-F5344CB8AC3E}">
        <p14:creationId xmlns:p14="http://schemas.microsoft.com/office/powerpoint/2010/main" val="1938305277"/>
      </p:ext>
    </p:extLst>
  </p:cSld>
  <p:clrMapOvr>
    <a:masterClrMapping/>
  </p:clrMapOvr>
  <p:extLst>
    <p:ext uri="{DCECCB84-F9BA-43D5-87BE-67443E8EF086}">
      <p15:sldGuideLst xmlns:p15="http://schemas.microsoft.com/office/powerpoint/2012/main">
        <p15:guide id="2" pos="2616">
          <p15:clr>
            <a:srgbClr val="FBAE40"/>
          </p15:clr>
        </p15:guide>
        <p15:guide id="3" pos="7368">
          <p15:clr>
            <a:srgbClr val="FBAE40"/>
          </p15:clr>
        </p15:guide>
        <p15:guide id="4" orient="horz" pos="624">
          <p15:clr>
            <a:srgbClr val="FBAE40"/>
          </p15:clr>
        </p15:guide>
        <p15:guide id="5" orient="horz" pos="2328">
          <p15:clr>
            <a:srgbClr val="FBAE40"/>
          </p15:clr>
        </p15:guide>
        <p15:guide id="6" orient="horz" pos="3984">
          <p15:clr>
            <a:srgbClr val="FBAE40"/>
          </p15:clr>
        </p15:guide>
        <p15:guide id="7" pos="2712">
          <p15:clr>
            <a:srgbClr val="FBAE40"/>
          </p15:clr>
        </p15:guide>
        <p15:guide id="8" pos="4992">
          <p15:clr>
            <a:srgbClr val="FBAE40"/>
          </p15:clr>
        </p15:guide>
        <p15:guide id="9" pos="5088">
          <p15:clr>
            <a:srgbClr val="FBAE40"/>
          </p15:clr>
        </p15:guide>
        <p15:guide id="10" orient="horz" pos="552">
          <p15:clr>
            <a:srgbClr val="FBAE40"/>
          </p15:clr>
        </p15:guide>
        <p15:guide id="11" pos="327">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67F827-2A66-4FF8-B275-C048723E34C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7A55FF1-C48E-4E29-8841-200995988BB7}"/>
              </a:ext>
            </a:extLst>
          </p:cNvPr>
          <p:cNvSpPr>
            <a:spLocks noGrp="1"/>
          </p:cNvSpPr>
          <p:nvPr>
            <p:ph sz="half" idx="1"/>
          </p:nvPr>
        </p:nvSpPr>
        <p:spPr>
          <a:xfrm>
            <a:off x="317500" y="1112837"/>
            <a:ext cx="5702300" cy="546624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A3C6F4A9-C7F9-4886-A274-B689E9BF0D1F}"/>
              </a:ext>
            </a:extLst>
          </p:cNvPr>
          <p:cNvSpPr>
            <a:spLocks noGrp="1"/>
          </p:cNvSpPr>
          <p:nvPr>
            <p:ph sz="half" idx="2"/>
          </p:nvPr>
        </p:nvSpPr>
        <p:spPr>
          <a:xfrm>
            <a:off x="6172199" y="1112837"/>
            <a:ext cx="5700713" cy="546624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6422C9B-2E88-4999-875C-18930BB12170}"/>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CA741EFE-476C-4584-BD73-ACE5BBA8B9A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DB8949B-3E6A-44F7-BEAC-F2D523151581}"/>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79860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F88FC-A527-4A1B-8C19-3A0AF5588AEA}"/>
              </a:ext>
            </a:extLst>
          </p:cNvPr>
          <p:cNvSpPr>
            <a:spLocks noGrp="1"/>
          </p:cNvSpPr>
          <p:nvPr>
            <p:ph type="title"/>
          </p:nvPr>
        </p:nvSpPr>
        <p:spPr>
          <a:xfrm>
            <a:off x="317500" y="190884"/>
            <a:ext cx="10275336" cy="509970"/>
          </a:xfrm>
        </p:spPr>
        <p:txBody>
          <a:bodyPr/>
          <a:lstStyle/>
          <a:p>
            <a:r>
              <a:rPr lang="en-US" dirty="0"/>
              <a:t>Click to edit Master title style</a:t>
            </a:r>
          </a:p>
        </p:txBody>
      </p:sp>
      <p:sp>
        <p:nvSpPr>
          <p:cNvPr id="3" name="Text Placeholder 2">
            <a:extLst>
              <a:ext uri="{FF2B5EF4-FFF2-40B4-BE49-F238E27FC236}">
                <a16:creationId xmlns:a16="http://schemas.microsoft.com/office/drawing/2014/main" id="{2568DE6A-4FF0-442F-BCE4-3CC8262025FD}"/>
              </a:ext>
            </a:extLst>
          </p:cNvPr>
          <p:cNvSpPr>
            <a:spLocks noGrp="1"/>
          </p:cNvSpPr>
          <p:nvPr>
            <p:ph type="body" idx="1"/>
          </p:nvPr>
        </p:nvSpPr>
        <p:spPr>
          <a:xfrm>
            <a:off x="317500" y="1119189"/>
            <a:ext cx="5680075"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a:extLst>
              <a:ext uri="{FF2B5EF4-FFF2-40B4-BE49-F238E27FC236}">
                <a16:creationId xmlns:a16="http://schemas.microsoft.com/office/drawing/2014/main" id="{86B79123-B921-4566-9412-35B668E4025D}"/>
              </a:ext>
            </a:extLst>
          </p:cNvPr>
          <p:cNvSpPr>
            <a:spLocks noGrp="1"/>
          </p:cNvSpPr>
          <p:nvPr>
            <p:ph sz="half" idx="2"/>
          </p:nvPr>
        </p:nvSpPr>
        <p:spPr>
          <a:xfrm>
            <a:off x="317500" y="1943101"/>
            <a:ext cx="5680075" cy="4633912"/>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65B24AE4-59B8-4655-ABC7-B5D0D1E4B239}"/>
              </a:ext>
            </a:extLst>
          </p:cNvPr>
          <p:cNvSpPr>
            <a:spLocks noGrp="1"/>
          </p:cNvSpPr>
          <p:nvPr>
            <p:ph type="body" sz="quarter" idx="3"/>
          </p:nvPr>
        </p:nvSpPr>
        <p:spPr>
          <a:xfrm>
            <a:off x="6172200" y="1119189"/>
            <a:ext cx="570230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a:extLst>
              <a:ext uri="{FF2B5EF4-FFF2-40B4-BE49-F238E27FC236}">
                <a16:creationId xmlns:a16="http://schemas.microsoft.com/office/drawing/2014/main" id="{5B465078-7EA5-4350-B5F8-AF1612384D15}"/>
              </a:ext>
            </a:extLst>
          </p:cNvPr>
          <p:cNvSpPr>
            <a:spLocks noGrp="1"/>
          </p:cNvSpPr>
          <p:nvPr>
            <p:ph sz="quarter" idx="4"/>
          </p:nvPr>
        </p:nvSpPr>
        <p:spPr>
          <a:xfrm>
            <a:off x="6172200" y="1943101"/>
            <a:ext cx="5702300" cy="46339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5BF1607-EE3E-49BA-A217-6C91411998BE}"/>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8" name="Footer Placeholder 7">
            <a:extLst>
              <a:ext uri="{FF2B5EF4-FFF2-40B4-BE49-F238E27FC236}">
                <a16:creationId xmlns:a16="http://schemas.microsoft.com/office/drawing/2014/main" id="{49382A01-FB88-4D54-9A15-6B72F22E1A9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9187684-0DE6-4F26-8554-33CFADACBC53}"/>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603258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465036-3D15-4D08-9281-87CBB86A5539}"/>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058E0E79-5CDD-4194-B178-C8D9C7611C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4" name="Footer Placeholder 3">
            <a:extLst>
              <a:ext uri="{FF2B5EF4-FFF2-40B4-BE49-F238E27FC236}">
                <a16:creationId xmlns:a16="http://schemas.microsoft.com/office/drawing/2014/main" id="{3FDABF8B-B692-4B6E-91C1-867C8487EEA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1577957-3333-4362-9BDE-CB077A70ABD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770889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1EA90C-2900-4F56-A54E-D137FF22748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3" name="Footer Placeholder 2">
            <a:extLst>
              <a:ext uri="{FF2B5EF4-FFF2-40B4-BE49-F238E27FC236}">
                <a16:creationId xmlns:a16="http://schemas.microsoft.com/office/drawing/2014/main" id="{BC285AB7-3FD5-4BD6-8C50-AB70623E8A9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4F098AE-2771-453E-B396-6C1DD0907E3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333104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700993-A6BA-4B27-9432-87BD9A6C392C}"/>
              </a:ext>
            </a:extLst>
          </p:cNvPr>
          <p:cNvSpPr>
            <a:spLocks noGrp="1"/>
          </p:cNvSpPr>
          <p:nvPr>
            <p:ph type="title"/>
          </p:nvPr>
        </p:nvSpPr>
        <p:spPr>
          <a:xfrm>
            <a:off x="319089" y="1112838"/>
            <a:ext cx="3744912" cy="1554946"/>
          </a:xfrm>
        </p:spPr>
        <p:txBody>
          <a:bodyPr anchor="b">
            <a:normAutofit/>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EEAE094E-9304-4478-A67E-2134D652F595}"/>
              </a:ext>
            </a:extLst>
          </p:cNvPr>
          <p:cNvSpPr>
            <a:spLocks noGrp="1"/>
          </p:cNvSpPr>
          <p:nvPr>
            <p:ph idx="1"/>
          </p:nvPr>
        </p:nvSpPr>
        <p:spPr>
          <a:xfrm>
            <a:off x="4222751" y="1112837"/>
            <a:ext cx="7650162" cy="5464175"/>
          </a:xfrm>
        </p:spPr>
        <p:txBody>
          <a:bodyPr>
            <a:normAutofit/>
          </a:bodyPr>
          <a:lstStyle>
            <a:lvl1pPr>
              <a:defRPr sz="2400"/>
            </a:lvl1pPr>
            <a:lvl2pPr>
              <a:defRPr sz="2000"/>
            </a:lvl2pPr>
            <a:lvl3pPr>
              <a:defRPr sz="1800"/>
            </a:lvl3pPr>
            <a:lvl4pPr>
              <a:defRPr sz="1800"/>
            </a:lvl4pPr>
            <a:lvl5pPr>
              <a:defRPr sz="1800"/>
            </a:lvl5pPr>
            <a:lvl6pPr>
              <a:defRPr sz="2000"/>
            </a:lvl6pPr>
            <a:lvl7pPr>
              <a:defRPr sz="2000"/>
            </a:lvl7pPr>
            <a:lvl8pPr>
              <a:defRPr sz="2000"/>
            </a:lvl8pPr>
            <a:lvl9pPr>
              <a:defRPr sz="20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C4144E9-6F8E-44BB-89F1-D80A48A836CC}"/>
              </a:ext>
            </a:extLst>
          </p:cNvPr>
          <p:cNvSpPr>
            <a:spLocks noGrp="1"/>
          </p:cNvSpPr>
          <p:nvPr>
            <p:ph type="body" sz="half" idx="2"/>
          </p:nvPr>
        </p:nvSpPr>
        <p:spPr>
          <a:xfrm>
            <a:off x="319089" y="2803524"/>
            <a:ext cx="3744912" cy="3773489"/>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77A9732A-2553-47F1-AEDC-4DE245010F7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F1C80A2-D412-4DFF-867E-1401D9B5DBA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5495767-2358-4468-8439-3822F61352B8}"/>
              </a:ext>
            </a:extLst>
          </p:cNvPr>
          <p:cNvSpPr>
            <a:spLocks noGrp="1"/>
          </p:cNvSpPr>
          <p:nvPr>
            <p:ph type="sldNum" sz="quarter" idx="12"/>
          </p:nvPr>
        </p:nvSpPr>
        <p:spPr/>
        <p:txBody>
          <a:bodyPr/>
          <a:lstStyle/>
          <a:p>
            <a:fld id="{58339581-759F-43B7-B47D-47F906F0E294}" type="slidenum">
              <a:rPr lang="en-US" smtClean="0"/>
              <a:t>‹#›</a:t>
            </a:fld>
            <a:endParaRPr lang="en-US"/>
          </a:p>
        </p:txBody>
      </p:sp>
      <p:sp>
        <p:nvSpPr>
          <p:cNvPr id="35" name="Rectangle 34">
            <a:extLst>
              <a:ext uri="{FF2B5EF4-FFF2-40B4-BE49-F238E27FC236}">
                <a16:creationId xmlns:a16="http://schemas.microsoft.com/office/drawing/2014/main" id="{894796C0-E014-4325-B797-47149B6F9B96}"/>
              </a:ext>
            </a:extLst>
          </p:cNvPr>
          <p:cNvSpPr/>
          <p:nvPr userDrawn="1"/>
        </p:nvSpPr>
        <p:spPr>
          <a:xfrm>
            <a:off x="0" y="6785809"/>
            <a:ext cx="12192000" cy="721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ustDataLst>
      <p:tags r:id="rId1"/>
    </p:custDataLst>
    <p:extLst>
      <p:ext uri="{BB962C8B-B14F-4D97-AF65-F5344CB8AC3E}">
        <p14:creationId xmlns:p14="http://schemas.microsoft.com/office/powerpoint/2010/main" val="129816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84A92C-2A44-4179-B006-1BD8B3B9373F}"/>
              </a:ext>
            </a:extLst>
          </p:cNvPr>
          <p:cNvSpPr>
            <a:spLocks noGrp="1"/>
          </p:cNvSpPr>
          <p:nvPr>
            <p:ph type="title"/>
          </p:nvPr>
        </p:nvSpPr>
        <p:spPr>
          <a:xfrm>
            <a:off x="317501" y="1112836"/>
            <a:ext cx="3746500" cy="1554947"/>
          </a:xfrm>
        </p:spPr>
        <p:txBody>
          <a:bodyPr anchor="b"/>
          <a:lstStyle>
            <a:lvl1pPr>
              <a:defRPr sz="3200"/>
            </a:lvl1pPr>
          </a:lstStyle>
          <a:p>
            <a:r>
              <a:rPr lang="en-US" dirty="0"/>
              <a:t>Click to edit Master title style</a:t>
            </a:r>
          </a:p>
        </p:txBody>
      </p:sp>
      <p:sp>
        <p:nvSpPr>
          <p:cNvPr id="3" name="Picture Placeholder 2">
            <a:extLst>
              <a:ext uri="{FF2B5EF4-FFF2-40B4-BE49-F238E27FC236}">
                <a16:creationId xmlns:a16="http://schemas.microsoft.com/office/drawing/2014/main" id="{625BA812-D237-4C4F-A738-1882CAF8D487}"/>
              </a:ext>
            </a:extLst>
          </p:cNvPr>
          <p:cNvSpPr>
            <a:spLocks noGrp="1"/>
          </p:cNvSpPr>
          <p:nvPr>
            <p:ph type="pic" idx="1"/>
          </p:nvPr>
        </p:nvSpPr>
        <p:spPr>
          <a:xfrm>
            <a:off x="4222749" y="1112837"/>
            <a:ext cx="7651749" cy="5464176"/>
          </a:xfrm>
        </p:spPr>
        <p:txBody>
          <a:bodyPr>
            <a:normAutofit/>
          </a:bodyPr>
          <a:lstStyle>
            <a:lvl1pPr marL="0" indent="0">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6ADA23BF-AA29-4504-BC2D-EB11351C2050}"/>
              </a:ext>
            </a:extLst>
          </p:cNvPr>
          <p:cNvSpPr>
            <a:spLocks noGrp="1"/>
          </p:cNvSpPr>
          <p:nvPr>
            <p:ph type="body" sz="half" idx="2"/>
          </p:nvPr>
        </p:nvSpPr>
        <p:spPr>
          <a:xfrm>
            <a:off x="317501" y="2803524"/>
            <a:ext cx="3746500" cy="3773489"/>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1D5BE9EA-DF2C-4837-AB22-B2AE675112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7BE3707-29B9-443C-A051-5DF4BFFABBF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FBC1825-DF0A-484F-A025-BED70AEA9D47}"/>
              </a:ext>
            </a:extLst>
          </p:cNvPr>
          <p:cNvSpPr>
            <a:spLocks noGrp="1"/>
          </p:cNvSpPr>
          <p:nvPr>
            <p:ph type="sldNum" sz="quarter" idx="12"/>
          </p:nvPr>
        </p:nvSpPr>
        <p:spPr/>
        <p:txBody>
          <a:bodyPr/>
          <a:lstStyle/>
          <a:p>
            <a:fld id="{58339581-759F-43B7-B47D-47F906F0E294}" type="slidenum">
              <a:rPr lang="en-US" smtClean="0"/>
              <a:t>‹#›</a:t>
            </a:fld>
            <a:endParaRPr lang="en-US"/>
          </a:p>
        </p:txBody>
      </p:sp>
      <p:sp>
        <p:nvSpPr>
          <p:cNvPr id="38" name="Rectangle 37">
            <a:extLst>
              <a:ext uri="{FF2B5EF4-FFF2-40B4-BE49-F238E27FC236}">
                <a16:creationId xmlns:a16="http://schemas.microsoft.com/office/drawing/2014/main" id="{31811605-BA29-46DE-88DA-3AE1061C2702}"/>
              </a:ext>
            </a:extLst>
          </p:cNvPr>
          <p:cNvSpPr/>
          <p:nvPr userDrawn="1"/>
        </p:nvSpPr>
        <p:spPr>
          <a:xfrm>
            <a:off x="0" y="6785809"/>
            <a:ext cx="12192000" cy="721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ustDataLst>
      <p:tags r:id="rId1"/>
    </p:custDataLst>
    <p:extLst>
      <p:ext uri="{BB962C8B-B14F-4D97-AF65-F5344CB8AC3E}">
        <p14:creationId xmlns:p14="http://schemas.microsoft.com/office/powerpoint/2010/main" val="4024139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19035-9837-47FD-8247-6130807109C9}"/>
              </a:ext>
            </a:extLst>
          </p:cNvPr>
          <p:cNvSpPr>
            <a:spLocks noGrp="1"/>
          </p:cNvSpPr>
          <p:nvPr>
            <p:ph type="title"/>
          </p:nvPr>
        </p:nvSpPr>
        <p:spPr/>
        <p:txBody>
          <a:bodyPr/>
          <a:lstStyle/>
          <a:p>
            <a:r>
              <a:rPr lang="en-US" dirty="0"/>
              <a:t>Click to edit Master title style</a:t>
            </a:r>
          </a:p>
        </p:txBody>
      </p:sp>
      <p:sp>
        <p:nvSpPr>
          <p:cNvPr id="3" name="Vertical Text Placeholder 2">
            <a:extLst>
              <a:ext uri="{FF2B5EF4-FFF2-40B4-BE49-F238E27FC236}">
                <a16:creationId xmlns:a16="http://schemas.microsoft.com/office/drawing/2014/main" id="{D4049A4C-F282-4FF1-B251-81AB6BE52D0B}"/>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36EC08-B778-4D2E-B057-8C73682E7E0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3F165DFC-F7C9-4928-BAE8-706EEF2C288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6DA9749-F958-4E29-A46E-B1C4D314473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553401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0EC470D-044C-4E5A-A7BF-D8FB5BF913D0}"/>
              </a:ext>
            </a:extLst>
          </p:cNvPr>
          <p:cNvSpPr>
            <a:spLocks noGrp="1"/>
          </p:cNvSpPr>
          <p:nvPr>
            <p:ph type="title" orient="vert"/>
          </p:nvPr>
        </p:nvSpPr>
        <p:spPr>
          <a:xfrm>
            <a:off x="10223500" y="1112838"/>
            <a:ext cx="1649412" cy="5464175"/>
          </a:xfrm>
        </p:spPr>
        <p:txBody>
          <a:bodyPr vert="eaVert"/>
          <a:lstStyle/>
          <a:p>
            <a:r>
              <a:rPr lang="en-US" dirty="0"/>
              <a:t>Click to edit Master title style</a:t>
            </a:r>
          </a:p>
        </p:txBody>
      </p:sp>
      <p:sp>
        <p:nvSpPr>
          <p:cNvPr id="3" name="Vertical Text Placeholder 2">
            <a:extLst>
              <a:ext uri="{FF2B5EF4-FFF2-40B4-BE49-F238E27FC236}">
                <a16:creationId xmlns:a16="http://schemas.microsoft.com/office/drawing/2014/main" id="{704C96F7-E2E0-4700-AD11-5B459D55D3F1}"/>
              </a:ext>
            </a:extLst>
          </p:cNvPr>
          <p:cNvSpPr>
            <a:spLocks noGrp="1"/>
          </p:cNvSpPr>
          <p:nvPr>
            <p:ph type="body" orient="vert" idx="1"/>
          </p:nvPr>
        </p:nvSpPr>
        <p:spPr>
          <a:xfrm>
            <a:off x="319088" y="1112838"/>
            <a:ext cx="9694862" cy="5464175"/>
          </a:xfrm>
        </p:spPr>
        <p:txBody>
          <a:bodyPr vert="eaVert"/>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FFFFCD15-1E17-4D2B-96BF-95B02DCE61BA}"/>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E4708932-54E0-4EE9-BD99-F5063E5D59F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35605C-0A4A-442E-A216-FF1D388BC77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862668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9FA1DB7-3490-4881-8B30-F47B1A8A045D}"/>
              </a:ext>
            </a:extLst>
          </p:cNvPr>
          <p:cNvSpPr/>
          <p:nvPr userDrawn="1"/>
        </p:nvSpPr>
        <p:spPr>
          <a:xfrm>
            <a:off x="-57752" y="2981324"/>
            <a:ext cx="8027002" cy="1725613"/>
          </a:xfrm>
          <a:prstGeom prst="rect">
            <a:avLst/>
          </a:prstGeom>
          <a:solidFill>
            <a:srgbClr val="E88134"/>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B03EADC-FA06-4311-9C7E-8EE2BED88A60}"/>
              </a:ext>
            </a:extLst>
          </p:cNvPr>
          <p:cNvSpPr>
            <a:spLocks noGrp="1"/>
          </p:cNvSpPr>
          <p:nvPr>
            <p:ph type="ctrTitle"/>
          </p:nvPr>
        </p:nvSpPr>
        <p:spPr>
          <a:xfrm>
            <a:off x="317500" y="2981326"/>
            <a:ext cx="7651750" cy="1193345"/>
          </a:xfrm>
        </p:spPr>
        <p:txBody>
          <a:bodyPr anchor="b">
            <a:normAutofit/>
          </a:bodyPr>
          <a:lstStyle>
            <a:lvl1pPr algn="l">
              <a:defRPr sz="3200" baseline="0">
                <a:solidFill>
                  <a:schemeClr val="tx1"/>
                </a:solidFill>
              </a:defRPr>
            </a:lvl1pPr>
          </a:lstStyle>
          <a:p>
            <a:r>
              <a:rPr lang="en-US" dirty="0"/>
              <a:t>Click to edit Master title style</a:t>
            </a:r>
          </a:p>
        </p:txBody>
      </p:sp>
      <p:sp>
        <p:nvSpPr>
          <p:cNvPr id="3" name="Subtitle 2">
            <a:extLst>
              <a:ext uri="{FF2B5EF4-FFF2-40B4-BE49-F238E27FC236}">
                <a16:creationId xmlns:a16="http://schemas.microsoft.com/office/drawing/2014/main" id="{04F7C1C7-AA35-46F5-ADCA-255FC3BBB6E1}"/>
              </a:ext>
            </a:extLst>
          </p:cNvPr>
          <p:cNvSpPr>
            <a:spLocks noGrp="1"/>
          </p:cNvSpPr>
          <p:nvPr>
            <p:ph type="subTitle" idx="1"/>
          </p:nvPr>
        </p:nvSpPr>
        <p:spPr>
          <a:xfrm>
            <a:off x="317500" y="4174671"/>
            <a:ext cx="7651750" cy="532266"/>
          </a:xfrm>
        </p:spPr>
        <p:txBody>
          <a:bodyPr>
            <a:normAutofit/>
          </a:bodyPr>
          <a:lstStyle>
            <a:lvl1pPr marL="0" indent="0" algn="l">
              <a:buNone/>
              <a:defRPr sz="20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A31DA495-F463-4F0C-8847-EC15E177C5B4}"/>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10C13758-39C0-46CC-ADB0-D3C5ED6B248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6C95F29-BCE3-45C5-B5AE-D338120A3C86}"/>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4090766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DB3FFE-E462-4D53-B370-64812CD193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EFAA68A-88C4-45FA-A8E4-D83C1B884F96}"/>
              </a:ext>
            </a:extLst>
          </p:cNvPr>
          <p:cNvSpPr>
            <a:spLocks noGrp="1"/>
          </p:cNvSpPr>
          <p:nvPr>
            <p:ph idx="1"/>
          </p:nvPr>
        </p:nvSpPr>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449B6DB-C2C8-4949-AABE-C2B3783CCD4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6EC6F72C-0392-4EF7-A3D6-20A44C89B1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B8E7A-23D4-4C2A-9816-E9443FAF918E}"/>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798269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EB0ADA94-413C-49E3-8013-BAC4463AC21D}"/>
              </a:ext>
            </a:extLst>
          </p:cNvPr>
          <p:cNvSpPr/>
          <p:nvPr userDrawn="1"/>
        </p:nvSpPr>
        <p:spPr>
          <a:xfrm>
            <a:off x="9092392" y="0"/>
            <a:ext cx="3099608" cy="6857999"/>
          </a:xfrm>
          <a:custGeom>
            <a:avLst/>
            <a:gdLst>
              <a:gd name="connsiteX0" fmla="*/ 2945768 w 3099608"/>
              <a:gd name="connsiteY0" fmla="*/ 0 h 6857999"/>
              <a:gd name="connsiteX1" fmla="*/ 3099608 w 3099608"/>
              <a:gd name="connsiteY1" fmla="*/ 0 h 6857999"/>
              <a:gd name="connsiteX2" fmla="*/ 3099608 w 3099608"/>
              <a:gd name="connsiteY2" fmla="*/ 6857999 h 6857999"/>
              <a:gd name="connsiteX3" fmla="*/ 0 w 3099608"/>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3099608" h="6857999">
                <a:moveTo>
                  <a:pt x="2945768" y="0"/>
                </a:moveTo>
                <a:lnTo>
                  <a:pt x="3099608" y="0"/>
                </a:lnTo>
                <a:lnTo>
                  <a:pt x="3099608" y="6857999"/>
                </a:lnTo>
                <a:lnTo>
                  <a:pt x="0" y="6857999"/>
                </a:lnTo>
                <a:close/>
              </a:path>
            </a:pathLst>
          </a:custGeom>
          <a:solidFill>
            <a:schemeClr val="bg2">
              <a:lumMod val="75000"/>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Rectangle 5">
            <a:extLst>
              <a:ext uri="{FF2B5EF4-FFF2-40B4-BE49-F238E27FC236}">
                <a16:creationId xmlns:a16="http://schemas.microsoft.com/office/drawing/2014/main" id="{A0A7247F-2E9D-45A4-959B-BD1064BE491B}"/>
              </a:ext>
            </a:extLst>
          </p:cNvPr>
          <p:cNvSpPr/>
          <p:nvPr userDrawn="1"/>
        </p:nvSpPr>
        <p:spPr>
          <a:xfrm>
            <a:off x="0" y="0"/>
            <a:ext cx="12192000" cy="885086"/>
          </a:xfrm>
          <a:prstGeom prst="rect">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98CD363-BB84-45AC-BD4E-CB45AF7024CB}"/>
              </a:ext>
            </a:extLst>
          </p:cNvPr>
          <p:cNvSpPr>
            <a:spLocks noGrp="1"/>
          </p:cNvSpPr>
          <p:nvPr>
            <p:ph type="title"/>
          </p:nvPr>
        </p:nvSpPr>
        <p:spPr>
          <a:xfrm>
            <a:off x="519112" y="201081"/>
            <a:ext cx="11177587" cy="465355"/>
          </a:xfrm>
          <a:prstGeom prst="rect">
            <a:avLst/>
          </a:prstGeom>
        </p:spPr>
        <p:txBody>
          <a:bodyPr/>
          <a:lstStyle>
            <a:lvl1pPr>
              <a:defRPr sz="2800" b="1">
                <a:solidFill>
                  <a:schemeClr val="tx1"/>
                </a:solidFill>
              </a:defRPr>
            </a:lvl1pPr>
          </a:lstStyle>
          <a:p>
            <a:r>
              <a:rPr lang="en-US" dirty="0"/>
              <a:t>Click to edit Master title style</a:t>
            </a:r>
          </a:p>
        </p:txBody>
      </p:sp>
    </p:spTree>
    <p:custDataLst>
      <p:tags r:id="rId1"/>
    </p:custDataLst>
    <p:extLst>
      <p:ext uri="{BB962C8B-B14F-4D97-AF65-F5344CB8AC3E}">
        <p14:creationId xmlns:p14="http://schemas.microsoft.com/office/powerpoint/2010/main" val="3111794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2" pos="2616">
          <p15:clr>
            <a:srgbClr val="FBAE40"/>
          </p15:clr>
        </p15:guide>
        <p15:guide id="3" pos="7368">
          <p15:clr>
            <a:srgbClr val="FBAE40"/>
          </p15:clr>
        </p15:guide>
        <p15:guide id="4" orient="horz" pos="624">
          <p15:clr>
            <a:srgbClr val="FBAE40"/>
          </p15:clr>
        </p15:guide>
        <p15:guide id="5" orient="horz" pos="2328">
          <p15:clr>
            <a:srgbClr val="FBAE40"/>
          </p15:clr>
        </p15:guide>
        <p15:guide id="6" orient="horz" pos="3984">
          <p15:clr>
            <a:srgbClr val="FBAE40"/>
          </p15:clr>
        </p15:guide>
        <p15:guide id="7" pos="2712">
          <p15:clr>
            <a:srgbClr val="FBAE40"/>
          </p15:clr>
        </p15:guide>
        <p15:guide id="8" pos="4992">
          <p15:clr>
            <a:srgbClr val="FBAE40"/>
          </p15:clr>
        </p15:guide>
        <p15:guide id="9" pos="5088">
          <p15:clr>
            <a:srgbClr val="FBAE40"/>
          </p15:clr>
        </p15:guide>
        <p15:guide id="10" orient="horz" pos="552">
          <p15:clr>
            <a:srgbClr val="FBAE40"/>
          </p15:clr>
        </p15:guide>
        <p15:guide id="11" pos="327">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E63DE0-3D43-42E5-B40E-6D3DDA25F357}"/>
              </a:ext>
            </a:extLst>
          </p:cNvPr>
          <p:cNvSpPr>
            <a:spLocks noGrp="1"/>
          </p:cNvSpPr>
          <p:nvPr>
            <p:ph type="title"/>
          </p:nvPr>
        </p:nvSpPr>
        <p:spPr>
          <a:xfrm>
            <a:off x="317500" y="2981324"/>
            <a:ext cx="7651750" cy="1725613"/>
          </a:xfrm>
        </p:spPr>
        <p:txBody>
          <a:bodyPr anchor="b">
            <a:normAutofit/>
          </a:bodyPr>
          <a:lstStyle>
            <a:lvl1pPr>
              <a:defRPr sz="4000">
                <a:solidFill>
                  <a:schemeClr val="tx1"/>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D27242DC-E6C7-4F01-B005-43E7A7836288}"/>
              </a:ext>
            </a:extLst>
          </p:cNvPr>
          <p:cNvSpPr>
            <a:spLocks noGrp="1"/>
          </p:cNvSpPr>
          <p:nvPr>
            <p:ph type="body" idx="1"/>
          </p:nvPr>
        </p:nvSpPr>
        <p:spPr>
          <a:xfrm>
            <a:off x="317500" y="4851399"/>
            <a:ext cx="7651750" cy="1130301"/>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4" name="Date Placeholder 3">
            <a:extLst>
              <a:ext uri="{FF2B5EF4-FFF2-40B4-BE49-F238E27FC236}">
                <a16:creationId xmlns:a16="http://schemas.microsoft.com/office/drawing/2014/main" id="{C4FA196D-7467-4739-9793-5346C60C50BA}"/>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F4CE83D2-298A-48F3-B220-40495BF881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AB4D3DF-28BF-4C59-A759-093A33090B07}"/>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540644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67F827-2A66-4FF8-B275-C048723E34C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7A55FF1-C48E-4E29-8841-200995988BB7}"/>
              </a:ext>
            </a:extLst>
          </p:cNvPr>
          <p:cNvSpPr>
            <a:spLocks noGrp="1"/>
          </p:cNvSpPr>
          <p:nvPr>
            <p:ph sz="half" idx="1"/>
          </p:nvPr>
        </p:nvSpPr>
        <p:spPr>
          <a:xfrm>
            <a:off x="317500" y="1112837"/>
            <a:ext cx="5702300" cy="546624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A3C6F4A9-C7F9-4886-A274-B689E9BF0D1F}"/>
              </a:ext>
            </a:extLst>
          </p:cNvPr>
          <p:cNvSpPr>
            <a:spLocks noGrp="1"/>
          </p:cNvSpPr>
          <p:nvPr>
            <p:ph sz="half" idx="2"/>
          </p:nvPr>
        </p:nvSpPr>
        <p:spPr>
          <a:xfrm>
            <a:off x="6172199" y="1112837"/>
            <a:ext cx="5700713" cy="546624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6422C9B-2E88-4999-875C-18930BB12170}"/>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CA741EFE-476C-4584-BD73-ACE5BBA8B9A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DB8949B-3E6A-44F7-BEAC-F2D523151581}"/>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483477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F88FC-A527-4A1B-8C19-3A0AF5588AEA}"/>
              </a:ext>
            </a:extLst>
          </p:cNvPr>
          <p:cNvSpPr>
            <a:spLocks noGrp="1"/>
          </p:cNvSpPr>
          <p:nvPr>
            <p:ph type="title"/>
          </p:nvPr>
        </p:nvSpPr>
        <p:spPr>
          <a:xfrm>
            <a:off x="317500" y="190884"/>
            <a:ext cx="10275336" cy="509970"/>
          </a:xfrm>
        </p:spPr>
        <p:txBody>
          <a:bodyPr/>
          <a:lstStyle/>
          <a:p>
            <a:r>
              <a:rPr lang="en-US" dirty="0"/>
              <a:t>Click to edit Master title style</a:t>
            </a:r>
          </a:p>
        </p:txBody>
      </p:sp>
      <p:sp>
        <p:nvSpPr>
          <p:cNvPr id="3" name="Text Placeholder 2">
            <a:extLst>
              <a:ext uri="{FF2B5EF4-FFF2-40B4-BE49-F238E27FC236}">
                <a16:creationId xmlns:a16="http://schemas.microsoft.com/office/drawing/2014/main" id="{2568DE6A-4FF0-442F-BCE4-3CC8262025FD}"/>
              </a:ext>
            </a:extLst>
          </p:cNvPr>
          <p:cNvSpPr>
            <a:spLocks noGrp="1"/>
          </p:cNvSpPr>
          <p:nvPr>
            <p:ph type="body" idx="1"/>
          </p:nvPr>
        </p:nvSpPr>
        <p:spPr>
          <a:xfrm>
            <a:off x="317500" y="1119189"/>
            <a:ext cx="5680075"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a:extLst>
              <a:ext uri="{FF2B5EF4-FFF2-40B4-BE49-F238E27FC236}">
                <a16:creationId xmlns:a16="http://schemas.microsoft.com/office/drawing/2014/main" id="{86B79123-B921-4566-9412-35B668E4025D}"/>
              </a:ext>
            </a:extLst>
          </p:cNvPr>
          <p:cNvSpPr>
            <a:spLocks noGrp="1"/>
          </p:cNvSpPr>
          <p:nvPr>
            <p:ph sz="half" idx="2"/>
          </p:nvPr>
        </p:nvSpPr>
        <p:spPr>
          <a:xfrm>
            <a:off x="317500" y="1943101"/>
            <a:ext cx="5680075" cy="4633912"/>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65B24AE4-59B8-4655-ABC7-B5D0D1E4B239}"/>
              </a:ext>
            </a:extLst>
          </p:cNvPr>
          <p:cNvSpPr>
            <a:spLocks noGrp="1"/>
          </p:cNvSpPr>
          <p:nvPr>
            <p:ph type="body" sz="quarter" idx="3"/>
          </p:nvPr>
        </p:nvSpPr>
        <p:spPr>
          <a:xfrm>
            <a:off x="6172200" y="1119189"/>
            <a:ext cx="570230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a:extLst>
              <a:ext uri="{FF2B5EF4-FFF2-40B4-BE49-F238E27FC236}">
                <a16:creationId xmlns:a16="http://schemas.microsoft.com/office/drawing/2014/main" id="{5B465078-7EA5-4350-B5F8-AF1612384D15}"/>
              </a:ext>
            </a:extLst>
          </p:cNvPr>
          <p:cNvSpPr>
            <a:spLocks noGrp="1"/>
          </p:cNvSpPr>
          <p:nvPr>
            <p:ph sz="quarter" idx="4"/>
          </p:nvPr>
        </p:nvSpPr>
        <p:spPr>
          <a:xfrm>
            <a:off x="6172200" y="1943101"/>
            <a:ext cx="5702300" cy="46339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5BF1607-EE3E-49BA-A217-6C91411998BE}"/>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8" name="Footer Placeholder 7">
            <a:extLst>
              <a:ext uri="{FF2B5EF4-FFF2-40B4-BE49-F238E27FC236}">
                <a16:creationId xmlns:a16="http://schemas.microsoft.com/office/drawing/2014/main" id="{49382A01-FB88-4D54-9A15-6B72F22E1A9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9187684-0DE6-4F26-8554-33CFADACBC53}"/>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34105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465036-3D15-4D08-9281-87CBB86A5539}"/>
              </a:ext>
            </a:extLst>
          </p:cNvPr>
          <p:cNvSpPr>
            <a:spLocks noGrp="1"/>
          </p:cNvSpPr>
          <p:nvPr>
            <p:ph type="title"/>
          </p:nvPr>
        </p:nvSpPr>
        <p:spPr/>
        <p:txBody>
          <a:bodyPr/>
          <a:lstStyle/>
          <a:p>
            <a:r>
              <a:rPr lang="en-US" dirty="0"/>
              <a:t>Click to edit Master title style</a:t>
            </a:r>
          </a:p>
        </p:txBody>
      </p:sp>
      <p:sp>
        <p:nvSpPr>
          <p:cNvPr id="3" name="Date Placeholder 2">
            <a:extLst>
              <a:ext uri="{FF2B5EF4-FFF2-40B4-BE49-F238E27FC236}">
                <a16:creationId xmlns:a16="http://schemas.microsoft.com/office/drawing/2014/main" id="{058E0E79-5CDD-4194-B178-C8D9C7611C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4" name="Footer Placeholder 3">
            <a:extLst>
              <a:ext uri="{FF2B5EF4-FFF2-40B4-BE49-F238E27FC236}">
                <a16:creationId xmlns:a16="http://schemas.microsoft.com/office/drawing/2014/main" id="{3FDABF8B-B692-4B6E-91C1-867C8487EEA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1577957-3333-4362-9BDE-CB077A70ABD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618623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1EA90C-2900-4F56-A54E-D137FF22748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3" name="Footer Placeholder 2">
            <a:extLst>
              <a:ext uri="{FF2B5EF4-FFF2-40B4-BE49-F238E27FC236}">
                <a16:creationId xmlns:a16="http://schemas.microsoft.com/office/drawing/2014/main" id="{BC285AB7-3FD5-4BD6-8C50-AB70623E8A9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4F098AE-2771-453E-B396-6C1DD0907E3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076112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700993-A6BA-4B27-9432-87BD9A6C392C}"/>
              </a:ext>
            </a:extLst>
          </p:cNvPr>
          <p:cNvSpPr>
            <a:spLocks noGrp="1"/>
          </p:cNvSpPr>
          <p:nvPr>
            <p:ph type="title"/>
          </p:nvPr>
        </p:nvSpPr>
        <p:spPr>
          <a:xfrm>
            <a:off x="319089" y="1112838"/>
            <a:ext cx="3744912" cy="1554946"/>
          </a:xfrm>
        </p:spPr>
        <p:txBody>
          <a:bodyPr anchor="b">
            <a:normAutofit/>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EEAE094E-9304-4478-A67E-2134D652F595}"/>
              </a:ext>
            </a:extLst>
          </p:cNvPr>
          <p:cNvSpPr>
            <a:spLocks noGrp="1"/>
          </p:cNvSpPr>
          <p:nvPr>
            <p:ph idx="1"/>
          </p:nvPr>
        </p:nvSpPr>
        <p:spPr>
          <a:xfrm>
            <a:off x="4222751" y="1112837"/>
            <a:ext cx="7650162" cy="5464175"/>
          </a:xfrm>
        </p:spPr>
        <p:txBody>
          <a:bodyPr>
            <a:normAutofit/>
          </a:bodyPr>
          <a:lstStyle>
            <a:lvl1pPr>
              <a:defRPr sz="2400"/>
            </a:lvl1pPr>
            <a:lvl2pPr>
              <a:defRPr sz="2000"/>
            </a:lvl2pPr>
            <a:lvl3pPr>
              <a:defRPr sz="1800"/>
            </a:lvl3pPr>
            <a:lvl4pPr>
              <a:defRPr sz="1800"/>
            </a:lvl4pPr>
            <a:lvl5pPr>
              <a:defRPr sz="1800"/>
            </a:lvl5pPr>
            <a:lvl6pPr>
              <a:defRPr sz="2000"/>
            </a:lvl6pPr>
            <a:lvl7pPr>
              <a:defRPr sz="2000"/>
            </a:lvl7pPr>
            <a:lvl8pPr>
              <a:defRPr sz="2000"/>
            </a:lvl8pPr>
            <a:lvl9pPr>
              <a:defRPr sz="20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C4144E9-6F8E-44BB-89F1-D80A48A836CC}"/>
              </a:ext>
            </a:extLst>
          </p:cNvPr>
          <p:cNvSpPr>
            <a:spLocks noGrp="1"/>
          </p:cNvSpPr>
          <p:nvPr>
            <p:ph type="body" sz="half" idx="2"/>
          </p:nvPr>
        </p:nvSpPr>
        <p:spPr>
          <a:xfrm>
            <a:off x="319089" y="2803524"/>
            <a:ext cx="3744912" cy="3773489"/>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77A9732A-2553-47F1-AEDC-4DE245010F7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F1C80A2-D412-4DFF-867E-1401D9B5DBA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5495767-2358-4468-8439-3822F61352B8}"/>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4239604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84A92C-2A44-4179-B006-1BD8B3B9373F}"/>
              </a:ext>
            </a:extLst>
          </p:cNvPr>
          <p:cNvSpPr>
            <a:spLocks noGrp="1"/>
          </p:cNvSpPr>
          <p:nvPr>
            <p:ph type="title"/>
          </p:nvPr>
        </p:nvSpPr>
        <p:spPr>
          <a:xfrm>
            <a:off x="317501" y="1112836"/>
            <a:ext cx="3746500" cy="1554947"/>
          </a:xfrm>
        </p:spPr>
        <p:txBody>
          <a:bodyPr anchor="b"/>
          <a:lstStyle>
            <a:lvl1pPr>
              <a:defRPr sz="3200"/>
            </a:lvl1pPr>
          </a:lstStyle>
          <a:p>
            <a:r>
              <a:rPr lang="en-US" dirty="0"/>
              <a:t>Click to edit Master title style</a:t>
            </a:r>
          </a:p>
        </p:txBody>
      </p:sp>
      <p:sp>
        <p:nvSpPr>
          <p:cNvPr id="3" name="Picture Placeholder 2">
            <a:extLst>
              <a:ext uri="{FF2B5EF4-FFF2-40B4-BE49-F238E27FC236}">
                <a16:creationId xmlns:a16="http://schemas.microsoft.com/office/drawing/2014/main" id="{625BA812-D237-4C4F-A738-1882CAF8D487}"/>
              </a:ext>
            </a:extLst>
          </p:cNvPr>
          <p:cNvSpPr>
            <a:spLocks noGrp="1"/>
          </p:cNvSpPr>
          <p:nvPr>
            <p:ph type="pic" idx="1"/>
          </p:nvPr>
        </p:nvSpPr>
        <p:spPr>
          <a:xfrm>
            <a:off x="4222749" y="1112837"/>
            <a:ext cx="7651749" cy="5464176"/>
          </a:xfrm>
        </p:spPr>
        <p:txBody>
          <a:bodyPr>
            <a:normAutofit/>
          </a:bodyPr>
          <a:lstStyle>
            <a:lvl1pPr marL="0" indent="0">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6ADA23BF-AA29-4504-BC2D-EB11351C2050}"/>
              </a:ext>
            </a:extLst>
          </p:cNvPr>
          <p:cNvSpPr>
            <a:spLocks noGrp="1"/>
          </p:cNvSpPr>
          <p:nvPr>
            <p:ph type="body" sz="half" idx="2"/>
          </p:nvPr>
        </p:nvSpPr>
        <p:spPr>
          <a:xfrm>
            <a:off x="317501" y="2803524"/>
            <a:ext cx="3746500" cy="3773489"/>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1D5BE9EA-DF2C-4837-AB22-B2AE675112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7BE3707-29B9-443C-A051-5DF4BFFABBF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FBC1825-DF0A-484F-A025-BED70AEA9D47}"/>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426056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19035-9837-47FD-8247-6130807109C9}"/>
              </a:ext>
            </a:extLst>
          </p:cNvPr>
          <p:cNvSpPr>
            <a:spLocks noGrp="1"/>
          </p:cNvSpPr>
          <p:nvPr>
            <p:ph type="title"/>
          </p:nvPr>
        </p:nvSpPr>
        <p:spPr/>
        <p:txBody>
          <a:bodyPr/>
          <a:lstStyle/>
          <a:p>
            <a:r>
              <a:rPr lang="en-US" dirty="0"/>
              <a:t>Click to edit Master title style</a:t>
            </a:r>
          </a:p>
        </p:txBody>
      </p:sp>
      <p:sp>
        <p:nvSpPr>
          <p:cNvPr id="3" name="Vertical Text Placeholder 2">
            <a:extLst>
              <a:ext uri="{FF2B5EF4-FFF2-40B4-BE49-F238E27FC236}">
                <a16:creationId xmlns:a16="http://schemas.microsoft.com/office/drawing/2014/main" id="{D4049A4C-F282-4FF1-B251-81AB6BE52D0B}"/>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36EC08-B778-4D2E-B057-8C73682E7E0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3F165DFC-F7C9-4928-BAE8-706EEF2C288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6DA9749-F958-4E29-A46E-B1C4D314473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512298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0EC470D-044C-4E5A-A7BF-D8FB5BF913D0}"/>
              </a:ext>
            </a:extLst>
          </p:cNvPr>
          <p:cNvSpPr>
            <a:spLocks noGrp="1"/>
          </p:cNvSpPr>
          <p:nvPr>
            <p:ph type="title" orient="vert"/>
          </p:nvPr>
        </p:nvSpPr>
        <p:spPr>
          <a:xfrm>
            <a:off x="10223500" y="1112838"/>
            <a:ext cx="1649412" cy="5464175"/>
          </a:xfrm>
        </p:spPr>
        <p:txBody>
          <a:bodyPr vert="eaVert"/>
          <a:lstStyle/>
          <a:p>
            <a:r>
              <a:rPr lang="en-US" dirty="0"/>
              <a:t>Click to edit Master title style</a:t>
            </a:r>
          </a:p>
        </p:txBody>
      </p:sp>
      <p:sp>
        <p:nvSpPr>
          <p:cNvPr id="3" name="Vertical Text Placeholder 2">
            <a:extLst>
              <a:ext uri="{FF2B5EF4-FFF2-40B4-BE49-F238E27FC236}">
                <a16:creationId xmlns:a16="http://schemas.microsoft.com/office/drawing/2014/main" id="{704C96F7-E2E0-4700-AD11-5B459D55D3F1}"/>
              </a:ext>
            </a:extLst>
          </p:cNvPr>
          <p:cNvSpPr>
            <a:spLocks noGrp="1"/>
          </p:cNvSpPr>
          <p:nvPr>
            <p:ph type="body" orient="vert" idx="1"/>
          </p:nvPr>
        </p:nvSpPr>
        <p:spPr>
          <a:xfrm>
            <a:off x="319088" y="1112838"/>
            <a:ext cx="9694862" cy="5464175"/>
          </a:xfrm>
        </p:spPr>
        <p:txBody>
          <a:bodyPr vert="eaVert"/>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FFFFCD15-1E17-4D2B-96BF-95B02DCE61BA}"/>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E4708932-54E0-4EE9-BD99-F5063E5D59F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35605C-0A4A-442E-A216-FF1D388BC77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929667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62A2AAF8-4488-44E6-83B9-DEA0376DAFA7}"/>
              </a:ext>
            </a:extLst>
          </p:cNvPr>
          <p:cNvSpPr/>
          <p:nvPr userDrawn="1"/>
        </p:nvSpPr>
        <p:spPr>
          <a:xfrm rot="18900000">
            <a:off x="4044558" y="-123982"/>
            <a:ext cx="6444587" cy="6839261"/>
          </a:xfrm>
          <a:custGeom>
            <a:avLst/>
            <a:gdLst>
              <a:gd name="connsiteX0" fmla="*/ 4463415 w 6444587"/>
              <a:gd name="connsiteY0" fmla="*/ 0 h 6839261"/>
              <a:gd name="connsiteX1" fmla="*/ 6444586 w 6444587"/>
              <a:gd name="connsiteY1" fmla="*/ 1981172 h 6839261"/>
              <a:gd name="connsiteX2" fmla="*/ 6444586 w 6444587"/>
              <a:gd name="connsiteY2" fmla="*/ 4858091 h 6839261"/>
              <a:gd name="connsiteX3" fmla="*/ 6444587 w 6444587"/>
              <a:gd name="connsiteY3" fmla="*/ 4858090 h 6839261"/>
              <a:gd name="connsiteX4" fmla="*/ 6444587 w 6444587"/>
              <a:gd name="connsiteY4" fmla="*/ 6839261 h 6839261"/>
              <a:gd name="connsiteX5" fmla="*/ 6444586 w 6444587"/>
              <a:gd name="connsiteY5" fmla="*/ 6839261 h 6839261"/>
              <a:gd name="connsiteX6" fmla="*/ 6444586 w 6444587"/>
              <a:gd name="connsiteY6" fmla="*/ 6839261 h 6839261"/>
              <a:gd name="connsiteX7" fmla="*/ 4463415 w 6444587"/>
              <a:gd name="connsiteY7" fmla="*/ 6839261 h 6839261"/>
              <a:gd name="connsiteX8" fmla="*/ 4463415 w 6444587"/>
              <a:gd name="connsiteY8" fmla="*/ 6839261 h 6839261"/>
              <a:gd name="connsiteX9" fmla="*/ 1981171 w 6444587"/>
              <a:gd name="connsiteY9" fmla="*/ 6839261 h 6839261"/>
              <a:gd name="connsiteX10" fmla="*/ 0 w 6444587"/>
              <a:gd name="connsiteY10" fmla="*/ 4858090 h 6839261"/>
              <a:gd name="connsiteX11" fmla="*/ 4463415 w 6444587"/>
              <a:gd name="connsiteY11" fmla="*/ 4858091 h 683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44587" h="6839261">
                <a:moveTo>
                  <a:pt x="4463415" y="0"/>
                </a:moveTo>
                <a:lnTo>
                  <a:pt x="6444586" y="1981172"/>
                </a:lnTo>
                <a:lnTo>
                  <a:pt x="6444586" y="4858091"/>
                </a:lnTo>
                <a:lnTo>
                  <a:pt x="6444587" y="4858090"/>
                </a:lnTo>
                <a:lnTo>
                  <a:pt x="6444587" y="6839261"/>
                </a:lnTo>
                <a:lnTo>
                  <a:pt x="6444586" y="6839261"/>
                </a:lnTo>
                <a:lnTo>
                  <a:pt x="6444586" y="6839261"/>
                </a:lnTo>
                <a:lnTo>
                  <a:pt x="4463415" y="6839261"/>
                </a:lnTo>
                <a:lnTo>
                  <a:pt x="4463415" y="6839261"/>
                </a:lnTo>
                <a:lnTo>
                  <a:pt x="1981171" y="6839261"/>
                </a:lnTo>
                <a:lnTo>
                  <a:pt x="0" y="4858090"/>
                </a:lnTo>
                <a:lnTo>
                  <a:pt x="4463415" y="4858091"/>
                </a:lnTo>
                <a:close/>
              </a:path>
            </a:pathLst>
          </a:custGeom>
          <a:gradFill>
            <a:gsLst>
              <a:gs pos="0">
                <a:schemeClr val="bg1"/>
              </a:gs>
              <a:gs pos="84000">
                <a:schemeClr val="bg1">
                  <a:lumMod val="9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p>
        </p:txBody>
      </p:sp>
      <p:sp>
        <p:nvSpPr>
          <p:cNvPr id="27" name="Freeform: Shape 26">
            <a:extLst>
              <a:ext uri="{FF2B5EF4-FFF2-40B4-BE49-F238E27FC236}">
                <a16:creationId xmlns:a16="http://schemas.microsoft.com/office/drawing/2014/main" id="{F4083C8A-424F-4480-8FE6-843CE5E80488}"/>
              </a:ext>
            </a:extLst>
          </p:cNvPr>
          <p:cNvSpPr/>
          <p:nvPr userDrawn="1"/>
        </p:nvSpPr>
        <p:spPr>
          <a:xfrm>
            <a:off x="6623880" y="-1"/>
            <a:ext cx="5568121" cy="6607343"/>
          </a:xfrm>
          <a:custGeom>
            <a:avLst/>
            <a:gdLst>
              <a:gd name="connsiteX0" fmla="*/ 0 w 5568121"/>
              <a:gd name="connsiteY0" fmla="*/ 0 h 6591301"/>
              <a:gd name="connsiteX1" fmla="*/ 2801800 w 5568121"/>
              <a:gd name="connsiteY1" fmla="*/ 1 h 6591301"/>
              <a:gd name="connsiteX2" fmla="*/ 2807987 w 5568121"/>
              <a:gd name="connsiteY2" fmla="*/ 6188 h 6591301"/>
              <a:gd name="connsiteX3" fmla="*/ 2807987 w 5568121"/>
              <a:gd name="connsiteY3" fmla="*/ 1 h 6591301"/>
              <a:gd name="connsiteX4" fmla="*/ 5568120 w 5568121"/>
              <a:gd name="connsiteY4" fmla="*/ 1 h 6591301"/>
              <a:gd name="connsiteX5" fmla="*/ 5568120 w 5568121"/>
              <a:gd name="connsiteY5" fmla="*/ 2766320 h 6591301"/>
              <a:gd name="connsiteX6" fmla="*/ 5568121 w 5568121"/>
              <a:gd name="connsiteY6" fmla="*/ 2766321 h 6591301"/>
              <a:gd name="connsiteX7" fmla="*/ 5568121 w 5568121"/>
              <a:gd name="connsiteY7" fmla="*/ 4104055 h 6591301"/>
              <a:gd name="connsiteX8" fmla="*/ 5568120 w 5568121"/>
              <a:gd name="connsiteY8" fmla="*/ 4104056 h 6591301"/>
              <a:gd name="connsiteX9" fmla="*/ 5568120 w 5568121"/>
              <a:gd name="connsiteY9" fmla="*/ 6591301 h 6591301"/>
              <a:gd name="connsiteX10" fmla="*/ 2807987 w 5568121"/>
              <a:gd name="connsiteY10" fmla="*/ 6591301 h 6591301"/>
              <a:gd name="connsiteX11" fmla="*/ 2807987 w 5568121"/>
              <a:gd name="connsiteY11" fmla="*/ 6591300 h 6591301"/>
              <a:gd name="connsiteX12" fmla="*/ 279077 w 5568121"/>
              <a:gd name="connsiteY12" fmla="*/ 6591300 h 6591301"/>
              <a:gd name="connsiteX13" fmla="*/ 3435189 w 5568121"/>
              <a:gd name="connsiteY13" fmla="*/ 3435189 h 6591301"/>
              <a:gd name="connsiteX0" fmla="*/ 0 w 5568121"/>
              <a:gd name="connsiteY0" fmla="*/ 0 h 6607343"/>
              <a:gd name="connsiteX1" fmla="*/ 2801800 w 5568121"/>
              <a:gd name="connsiteY1" fmla="*/ 1 h 6607343"/>
              <a:gd name="connsiteX2" fmla="*/ 2807987 w 5568121"/>
              <a:gd name="connsiteY2" fmla="*/ 6188 h 6607343"/>
              <a:gd name="connsiteX3" fmla="*/ 2807987 w 5568121"/>
              <a:gd name="connsiteY3" fmla="*/ 1 h 6607343"/>
              <a:gd name="connsiteX4" fmla="*/ 5568120 w 5568121"/>
              <a:gd name="connsiteY4" fmla="*/ 1 h 6607343"/>
              <a:gd name="connsiteX5" fmla="*/ 5568120 w 5568121"/>
              <a:gd name="connsiteY5" fmla="*/ 2766320 h 6607343"/>
              <a:gd name="connsiteX6" fmla="*/ 5568121 w 5568121"/>
              <a:gd name="connsiteY6" fmla="*/ 2766321 h 6607343"/>
              <a:gd name="connsiteX7" fmla="*/ 5568121 w 5568121"/>
              <a:gd name="connsiteY7" fmla="*/ 4104055 h 6607343"/>
              <a:gd name="connsiteX8" fmla="*/ 5568120 w 5568121"/>
              <a:gd name="connsiteY8" fmla="*/ 4104056 h 6607343"/>
              <a:gd name="connsiteX9" fmla="*/ 5568120 w 5568121"/>
              <a:gd name="connsiteY9" fmla="*/ 6607343 h 6607343"/>
              <a:gd name="connsiteX10" fmla="*/ 2807987 w 5568121"/>
              <a:gd name="connsiteY10" fmla="*/ 6591301 h 6607343"/>
              <a:gd name="connsiteX11" fmla="*/ 2807987 w 5568121"/>
              <a:gd name="connsiteY11" fmla="*/ 6591300 h 6607343"/>
              <a:gd name="connsiteX12" fmla="*/ 279077 w 5568121"/>
              <a:gd name="connsiteY12" fmla="*/ 6591300 h 6607343"/>
              <a:gd name="connsiteX13" fmla="*/ 3435189 w 5568121"/>
              <a:gd name="connsiteY13" fmla="*/ 3435189 h 6607343"/>
              <a:gd name="connsiteX14" fmla="*/ 0 w 5568121"/>
              <a:gd name="connsiteY14" fmla="*/ 0 h 660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68121" h="6607343">
                <a:moveTo>
                  <a:pt x="0" y="0"/>
                </a:moveTo>
                <a:lnTo>
                  <a:pt x="2801800" y="1"/>
                </a:lnTo>
                <a:lnTo>
                  <a:pt x="2807987" y="6188"/>
                </a:lnTo>
                <a:lnTo>
                  <a:pt x="2807987" y="1"/>
                </a:lnTo>
                <a:lnTo>
                  <a:pt x="5568120" y="1"/>
                </a:lnTo>
                <a:lnTo>
                  <a:pt x="5568120" y="2766320"/>
                </a:lnTo>
                <a:lnTo>
                  <a:pt x="5568121" y="2766321"/>
                </a:lnTo>
                <a:lnTo>
                  <a:pt x="5568121" y="4104055"/>
                </a:lnTo>
                <a:lnTo>
                  <a:pt x="5568120" y="4104056"/>
                </a:lnTo>
                <a:lnTo>
                  <a:pt x="5568120" y="6607343"/>
                </a:lnTo>
                <a:lnTo>
                  <a:pt x="2807987" y="6591301"/>
                </a:lnTo>
                <a:lnTo>
                  <a:pt x="2807987" y="6591300"/>
                </a:lnTo>
                <a:lnTo>
                  <a:pt x="279077" y="6591300"/>
                </a:lnTo>
                <a:lnTo>
                  <a:pt x="3435189" y="3435189"/>
                </a:lnTo>
                <a:lnTo>
                  <a:pt x="0" y="0"/>
                </a:lnTo>
                <a:close/>
              </a:path>
            </a:pathLst>
          </a:custGeom>
          <a:gradFill>
            <a:gsLst>
              <a:gs pos="0">
                <a:schemeClr val="accent2">
                  <a:alpha val="41000"/>
                </a:schemeClr>
              </a:gs>
              <a:gs pos="100000">
                <a:schemeClr val="accent1">
                  <a:alpha val="58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p>
        </p:txBody>
      </p:sp>
      <p:sp>
        <p:nvSpPr>
          <p:cNvPr id="36" name="Rectangle 35">
            <a:extLst>
              <a:ext uri="{FF2B5EF4-FFF2-40B4-BE49-F238E27FC236}">
                <a16:creationId xmlns:a16="http://schemas.microsoft.com/office/drawing/2014/main" id="{1EADC2A1-EC53-467A-85BA-F0A078ADBC1F}"/>
              </a:ext>
            </a:extLst>
          </p:cNvPr>
          <p:cNvSpPr/>
          <p:nvPr userDrawn="1"/>
        </p:nvSpPr>
        <p:spPr>
          <a:xfrm>
            <a:off x="0" y="-1"/>
            <a:ext cx="12192000" cy="832758"/>
          </a:xfrm>
          <a:prstGeom prst="rect">
            <a:avLst/>
          </a:prstGeom>
          <a:solidFill>
            <a:schemeClr val="bg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4">
            <a:extLst>
              <a:ext uri="{FF2B5EF4-FFF2-40B4-BE49-F238E27FC236}">
                <a16:creationId xmlns:a16="http://schemas.microsoft.com/office/drawing/2014/main" id="{E78E963D-1F38-4186-ABD6-132B79F7EF37}"/>
              </a:ext>
            </a:extLst>
          </p:cNvPr>
          <p:cNvGrpSpPr/>
          <p:nvPr userDrawn="1"/>
        </p:nvGrpSpPr>
        <p:grpSpPr>
          <a:xfrm>
            <a:off x="10314386" y="266411"/>
            <a:ext cx="1649014" cy="436348"/>
            <a:chOff x="8990425" y="5562017"/>
            <a:chExt cx="1649014" cy="436348"/>
          </a:xfrm>
        </p:grpSpPr>
        <p:grpSp>
          <p:nvGrpSpPr>
            <p:cNvPr id="46" name="Group 45">
              <a:extLst>
                <a:ext uri="{FF2B5EF4-FFF2-40B4-BE49-F238E27FC236}">
                  <a16:creationId xmlns:a16="http://schemas.microsoft.com/office/drawing/2014/main" id="{E69FEC9A-8E65-4803-B62F-904BB0296794}"/>
                </a:ext>
              </a:extLst>
            </p:cNvPr>
            <p:cNvGrpSpPr/>
            <p:nvPr userDrawn="1"/>
          </p:nvGrpSpPr>
          <p:grpSpPr>
            <a:xfrm>
              <a:off x="10243454" y="5598255"/>
              <a:ext cx="395985" cy="400110"/>
              <a:chOff x="4369404" y="2050727"/>
              <a:chExt cx="3410419" cy="3445941"/>
            </a:xfrm>
          </p:grpSpPr>
          <p:sp>
            <p:nvSpPr>
              <p:cNvPr id="48" name="Oval 47">
                <a:extLst>
                  <a:ext uri="{FF2B5EF4-FFF2-40B4-BE49-F238E27FC236}">
                    <a16:creationId xmlns:a16="http://schemas.microsoft.com/office/drawing/2014/main" id="{56A2A06F-2F3B-4BE8-A59F-1CEA07D3C229}"/>
                  </a:ext>
                </a:extLst>
              </p:cNvPr>
              <p:cNvSpPr/>
              <p:nvPr userDrawn="1"/>
            </p:nvSpPr>
            <p:spPr>
              <a:xfrm>
                <a:off x="4636573" y="2050727"/>
                <a:ext cx="3143250" cy="3143250"/>
              </a:xfrm>
              <a:prstGeom prst="ellipse">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940C1096-D933-49CD-BCCC-B5889508E789}"/>
                  </a:ext>
                </a:extLst>
              </p:cNvPr>
              <p:cNvSpPr/>
              <p:nvPr userDrawn="1"/>
            </p:nvSpPr>
            <p:spPr>
              <a:xfrm rot="18900000">
                <a:off x="5625420" y="2369726"/>
                <a:ext cx="552450" cy="3126942"/>
              </a:xfrm>
              <a:custGeom>
                <a:avLst/>
                <a:gdLst>
                  <a:gd name="connsiteX0" fmla="*/ 552450 w 552450"/>
                  <a:gd name="connsiteY0" fmla="*/ 0 h 3126942"/>
                  <a:gd name="connsiteX1" fmla="*/ 552450 w 552450"/>
                  <a:gd name="connsiteY1" fmla="*/ 3126942 h 3126942"/>
                  <a:gd name="connsiteX2" fmla="*/ 409587 w 552450"/>
                  <a:gd name="connsiteY2" fmla="*/ 3106326 h 3126942"/>
                  <a:gd name="connsiteX3" fmla="*/ 118354 w 552450"/>
                  <a:gd name="connsiteY3" fmla="*/ 3020016 h 3126942"/>
                  <a:gd name="connsiteX4" fmla="*/ 0 w 552450"/>
                  <a:gd name="connsiteY4" fmla="*/ 2965085 h 3126942"/>
                  <a:gd name="connsiteX5" fmla="*/ 0 w 552450"/>
                  <a:gd name="connsiteY5" fmla="*/ 161856 h 3126942"/>
                  <a:gd name="connsiteX6" fmla="*/ 118354 w 552450"/>
                  <a:gd name="connsiteY6" fmla="*/ 106925 h 3126942"/>
                  <a:gd name="connsiteX7" fmla="*/ 409588 w 552450"/>
                  <a:gd name="connsiteY7" fmla="*/ 20615 h 312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26942">
                    <a:moveTo>
                      <a:pt x="552450" y="0"/>
                    </a:moveTo>
                    <a:lnTo>
                      <a:pt x="552450" y="3126942"/>
                    </a:lnTo>
                    <a:lnTo>
                      <a:pt x="409587" y="3106326"/>
                    </a:lnTo>
                    <a:cubicBezTo>
                      <a:pt x="310524" y="3087146"/>
                      <a:pt x="212950" y="3058376"/>
                      <a:pt x="118354" y="3020016"/>
                    </a:cubicBezTo>
                    <a:lnTo>
                      <a:pt x="0" y="2965085"/>
                    </a:lnTo>
                    <a:lnTo>
                      <a:pt x="0" y="161856"/>
                    </a:lnTo>
                    <a:lnTo>
                      <a:pt x="118354" y="106925"/>
                    </a:lnTo>
                    <a:cubicBezTo>
                      <a:pt x="212949" y="68565"/>
                      <a:pt x="310524" y="39795"/>
                      <a:pt x="409588" y="20615"/>
                    </a:cubicBezTo>
                    <a:close/>
                  </a:path>
                </a:pathLst>
              </a:custGeom>
              <a:gradFill>
                <a:gsLst>
                  <a:gs pos="0">
                    <a:schemeClr val="bg1">
                      <a:alpha val="41000"/>
                    </a:schemeClr>
                  </a:gs>
                  <a:gs pos="10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1F2928A6-B6B2-46E8-8B87-965603FF2048}"/>
                  </a:ext>
                </a:extLst>
              </p:cNvPr>
              <p:cNvSpPr/>
              <p:nvPr userDrawn="1"/>
            </p:nvSpPr>
            <p:spPr>
              <a:xfrm rot="18900000">
                <a:off x="5839892" y="2147571"/>
                <a:ext cx="552450" cy="3143251"/>
              </a:xfrm>
              <a:custGeom>
                <a:avLst/>
                <a:gdLst>
                  <a:gd name="connsiteX0" fmla="*/ 552450 w 552450"/>
                  <a:gd name="connsiteY0" fmla="*/ 6649 h 3143251"/>
                  <a:gd name="connsiteX1" fmla="*/ 552450 w 552450"/>
                  <a:gd name="connsiteY1" fmla="*/ 3136601 h 3143251"/>
                  <a:gd name="connsiteX2" fmla="*/ 413183 w 552450"/>
                  <a:gd name="connsiteY2" fmla="*/ 3143251 h 3143251"/>
                  <a:gd name="connsiteX3" fmla="*/ 113012 w 552450"/>
                  <a:gd name="connsiteY3" fmla="*/ 3114481 h 3143251"/>
                  <a:gd name="connsiteX4" fmla="*/ 0 w 552450"/>
                  <a:gd name="connsiteY4" fmla="*/ 3086888 h 3143251"/>
                  <a:gd name="connsiteX5" fmla="*/ 0 w 552450"/>
                  <a:gd name="connsiteY5" fmla="*/ 56363 h 3143251"/>
                  <a:gd name="connsiteX6" fmla="*/ 113013 w 552450"/>
                  <a:gd name="connsiteY6" fmla="*/ 28770 h 3143251"/>
                  <a:gd name="connsiteX7" fmla="*/ 413183 w 552450"/>
                  <a:gd name="connsiteY7" fmla="*/ 0 h 314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43251">
                    <a:moveTo>
                      <a:pt x="552450" y="6649"/>
                    </a:moveTo>
                    <a:lnTo>
                      <a:pt x="552450" y="3136601"/>
                    </a:lnTo>
                    <a:lnTo>
                      <a:pt x="413183" y="3143251"/>
                    </a:lnTo>
                    <a:cubicBezTo>
                      <a:pt x="312630" y="3143251"/>
                      <a:pt x="212076" y="3133661"/>
                      <a:pt x="113012" y="3114481"/>
                    </a:cubicBezTo>
                    <a:lnTo>
                      <a:pt x="0" y="3086888"/>
                    </a:lnTo>
                    <a:lnTo>
                      <a:pt x="0" y="56363"/>
                    </a:lnTo>
                    <a:lnTo>
                      <a:pt x="113013" y="28770"/>
                    </a:lnTo>
                    <a:cubicBezTo>
                      <a:pt x="212076" y="9590"/>
                      <a:pt x="312630" y="0"/>
                      <a:pt x="41318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5540CDC5-E7C7-4964-83F8-A8193FF63289}"/>
                  </a:ext>
                </a:extLst>
              </p:cNvPr>
              <p:cNvSpPr/>
              <p:nvPr userDrawn="1"/>
            </p:nvSpPr>
            <p:spPr>
              <a:xfrm rot="2700000">
                <a:off x="5658940" y="1781229"/>
                <a:ext cx="552450" cy="3131521"/>
              </a:xfrm>
              <a:custGeom>
                <a:avLst/>
                <a:gdLst>
                  <a:gd name="connsiteX0" fmla="*/ 0 w 552450"/>
                  <a:gd name="connsiteY0" fmla="*/ 148146 h 3131521"/>
                  <a:gd name="connsiteX1" fmla="*/ 83881 w 552450"/>
                  <a:gd name="connsiteY1" fmla="*/ 109215 h 3131521"/>
                  <a:gd name="connsiteX2" fmla="*/ 524641 w 552450"/>
                  <a:gd name="connsiteY2" fmla="*/ 1328 h 3131521"/>
                  <a:gd name="connsiteX3" fmla="*/ 552450 w 552450"/>
                  <a:gd name="connsiteY3" fmla="*/ 0 h 3131521"/>
                  <a:gd name="connsiteX4" fmla="*/ 552450 w 552450"/>
                  <a:gd name="connsiteY4" fmla="*/ 3131521 h 3131521"/>
                  <a:gd name="connsiteX5" fmla="*/ 524641 w 552450"/>
                  <a:gd name="connsiteY5" fmla="*/ 3130193 h 3131521"/>
                  <a:gd name="connsiteX6" fmla="*/ 83881 w 552450"/>
                  <a:gd name="connsiteY6" fmla="*/ 3022306 h 3131521"/>
                  <a:gd name="connsiteX7" fmla="*/ 0 w 552450"/>
                  <a:gd name="connsiteY7" fmla="*/ 2983375 h 313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31521">
                    <a:moveTo>
                      <a:pt x="0" y="148146"/>
                    </a:moveTo>
                    <a:lnTo>
                      <a:pt x="83881" y="109215"/>
                    </a:lnTo>
                    <a:cubicBezTo>
                      <a:pt x="225774" y="51675"/>
                      <a:pt x="374369" y="15713"/>
                      <a:pt x="524641" y="1328"/>
                    </a:cubicBezTo>
                    <a:lnTo>
                      <a:pt x="552450" y="0"/>
                    </a:lnTo>
                    <a:lnTo>
                      <a:pt x="552450" y="3131521"/>
                    </a:lnTo>
                    <a:lnTo>
                      <a:pt x="524641" y="3130193"/>
                    </a:lnTo>
                    <a:cubicBezTo>
                      <a:pt x="374370" y="3115808"/>
                      <a:pt x="225774" y="3079846"/>
                      <a:pt x="83881" y="3022306"/>
                    </a:cubicBezTo>
                    <a:lnTo>
                      <a:pt x="0" y="2983375"/>
                    </a:lnTo>
                    <a:close/>
                  </a:path>
                </a:pathLst>
              </a:custGeom>
              <a:gradFill>
                <a:gsLst>
                  <a:gs pos="0">
                    <a:schemeClr val="bg1">
                      <a:alpha val="43000"/>
                    </a:schemeClr>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12702F14-3DA6-4BA0-9AB8-C7019A9E3020}"/>
                  </a:ext>
                </a:extLst>
              </p:cNvPr>
              <p:cNvSpPr/>
              <p:nvPr userDrawn="1"/>
            </p:nvSpPr>
            <p:spPr>
              <a:xfrm rot="2700000">
                <a:off x="5874394" y="1993146"/>
                <a:ext cx="552450" cy="3143250"/>
              </a:xfrm>
              <a:custGeom>
                <a:avLst/>
                <a:gdLst>
                  <a:gd name="connsiteX0" fmla="*/ 0 w 552450"/>
                  <a:gd name="connsiteY0" fmla="*/ 42805 h 3143250"/>
                  <a:gd name="connsiteX1" fmla="*/ 57484 w 552450"/>
                  <a:gd name="connsiteY1" fmla="*/ 28770 h 3143250"/>
                  <a:gd name="connsiteX2" fmla="*/ 508299 w 552450"/>
                  <a:gd name="connsiteY2" fmla="*/ 7193 h 3143250"/>
                  <a:gd name="connsiteX3" fmla="*/ 552450 w 552450"/>
                  <a:gd name="connsiteY3" fmla="*/ 13564 h 3143250"/>
                  <a:gd name="connsiteX4" fmla="*/ 552450 w 552450"/>
                  <a:gd name="connsiteY4" fmla="*/ 3129687 h 3143250"/>
                  <a:gd name="connsiteX5" fmla="*/ 508299 w 552450"/>
                  <a:gd name="connsiteY5" fmla="*/ 3136058 h 3143250"/>
                  <a:gd name="connsiteX6" fmla="*/ 57484 w 552450"/>
                  <a:gd name="connsiteY6" fmla="*/ 3114480 h 3143250"/>
                  <a:gd name="connsiteX7" fmla="*/ 0 w 552450"/>
                  <a:gd name="connsiteY7" fmla="*/ 3100446 h 31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43250">
                    <a:moveTo>
                      <a:pt x="0" y="42805"/>
                    </a:moveTo>
                    <a:lnTo>
                      <a:pt x="57484" y="28770"/>
                    </a:lnTo>
                    <a:cubicBezTo>
                      <a:pt x="206080" y="0"/>
                      <a:pt x="358028" y="-7192"/>
                      <a:pt x="508299" y="7193"/>
                    </a:cubicBezTo>
                    <a:lnTo>
                      <a:pt x="552450" y="13564"/>
                    </a:lnTo>
                    <a:lnTo>
                      <a:pt x="552450" y="3129687"/>
                    </a:lnTo>
                    <a:lnTo>
                      <a:pt x="508299" y="3136058"/>
                    </a:lnTo>
                    <a:cubicBezTo>
                      <a:pt x="358027" y="3150443"/>
                      <a:pt x="206080" y="3143251"/>
                      <a:pt x="57484" y="3114480"/>
                    </a:cubicBezTo>
                    <a:lnTo>
                      <a:pt x="0" y="310044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7" name="TextBox 46">
              <a:extLst>
                <a:ext uri="{FF2B5EF4-FFF2-40B4-BE49-F238E27FC236}">
                  <a16:creationId xmlns:a16="http://schemas.microsoft.com/office/drawing/2014/main" id="{F9CD9E73-EB33-4E79-B8FD-D9A48E8B67EA}"/>
                </a:ext>
              </a:extLst>
            </p:cNvPr>
            <p:cNvSpPr txBox="1"/>
            <p:nvPr userDrawn="1"/>
          </p:nvSpPr>
          <p:spPr>
            <a:xfrm>
              <a:off x="8990425" y="5562017"/>
              <a:ext cx="1488390" cy="400110"/>
            </a:xfrm>
            <a:prstGeom prst="rect">
              <a:avLst/>
            </a:prstGeom>
            <a:noFill/>
          </p:spPr>
          <p:txBody>
            <a:bodyPr wrap="square" rtlCol="0">
              <a:spAutoFit/>
            </a:bodyPr>
            <a:lstStyle/>
            <a:p>
              <a:r>
                <a:rPr lang="en-US" sz="2000" b="1">
                  <a:solidFill>
                    <a:schemeClr val="accent1"/>
                  </a:solidFill>
                  <a:latin typeface="+mn-lt"/>
                </a:rPr>
                <a:t>Company</a:t>
              </a:r>
            </a:p>
          </p:txBody>
        </p:sp>
      </p:grpSp>
    </p:spTree>
    <p:custDataLst>
      <p:tags r:id="rId1"/>
    </p:custDataLst>
    <p:extLst>
      <p:ext uri="{BB962C8B-B14F-4D97-AF65-F5344CB8AC3E}">
        <p14:creationId xmlns:p14="http://schemas.microsoft.com/office/powerpoint/2010/main" val="11858415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9FCA09-54EB-4C6F-8E6C-27D6F3C3EF8B}"/>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95300F95-6B45-4417-9744-34842110752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custDataLst>
      <p:tags r:id="rId1"/>
    </p:custDataLst>
    <p:extLst>
      <p:ext uri="{BB962C8B-B14F-4D97-AF65-F5344CB8AC3E}">
        <p14:creationId xmlns:p14="http://schemas.microsoft.com/office/powerpoint/2010/main" val="597356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D7A9E4-DBA7-498E-B4C5-85BE7D9C849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596A85F-A989-4E1F-9CA9-2E89BF9AE16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D04DDF-C71C-4FA5-BA28-4F9C60C11DB7}"/>
              </a:ext>
            </a:extLst>
          </p:cNvPr>
          <p:cNvSpPr>
            <a:spLocks noGrp="1"/>
          </p:cNvSpPr>
          <p:nvPr>
            <p:ph type="dt" sz="half" idx="10"/>
          </p:nvPr>
        </p:nvSpPr>
        <p:spPr/>
        <p:txBody>
          <a:bodyPr/>
          <a:lstStyle/>
          <a:p>
            <a:fld id="{9E6DD771-2D1E-4110-9049-C0ED238F1EB3}" type="datetimeFigureOut">
              <a:rPr lang="en-US" smtClean="0"/>
              <a:t>02/09/20</a:t>
            </a:fld>
            <a:endParaRPr lang="en-US"/>
          </a:p>
        </p:txBody>
      </p:sp>
      <p:sp>
        <p:nvSpPr>
          <p:cNvPr id="5" name="Footer Placeholder 4">
            <a:extLst>
              <a:ext uri="{FF2B5EF4-FFF2-40B4-BE49-F238E27FC236}">
                <a16:creationId xmlns:a16="http://schemas.microsoft.com/office/drawing/2014/main" id="{5F1DC7A3-F960-4454-90AD-CF164A8814C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E7E746C-E3FC-4BF3-A465-75A012B6D8E6}"/>
              </a:ext>
            </a:extLst>
          </p:cNvPr>
          <p:cNvSpPr>
            <a:spLocks noGrp="1"/>
          </p:cNvSpPr>
          <p:nvPr>
            <p:ph type="sldNum" sz="quarter" idx="12"/>
          </p:nvPr>
        </p:nvSpPr>
        <p:spPr/>
        <p:txBody>
          <a:bodyPr/>
          <a:lstStyle/>
          <a:p>
            <a:fld id="{AFD36C67-67F8-424E-AEA4-E1CA043A8DBA}" type="slidenum">
              <a:rPr lang="en-US" smtClean="0"/>
              <a:t>‹#›</a:t>
            </a:fld>
            <a:endParaRPr lang="en-US"/>
          </a:p>
        </p:txBody>
      </p:sp>
    </p:spTree>
    <p:custDataLst>
      <p:tags r:id="rId1"/>
    </p:custDataLst>
    <p:extLst>
      <p:ext uri="{BB962C8B-B14F-4D97-AF65-F5344CB8AC3E}">
        <p14:creationId xmlns:p14="http://schemas.microsoft.com/office/powerpoint/2010/main" val="3195149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Slide 2">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62A2AAF8-4488-44E6-83B9-DEA0376DAFA7}"/>
              </a:ext>
            </a:extLst>
          </p:cNvPr>
          <p:cNvSpPr/>
          <p:nvPr userDrawn="1"/>
        </p:nvSpPr>
        <p:spPr>
          <a:xfrm rot="18900000">
            <a:off x="4044558" y="-123982"/>
            <a:ext cx="6444587" cy="6839261"/>
          </a:xfrm>
          <a:custGeom>
            <a:avLst/>
            <a:gdLst>
              <a:gd name="connsiteX0" fmla="*/ 4463415 w 6444587"/>
              <a:gd name="connsiteY0" fmla="*/ 0 h 6839261"/>
              <a:gd name="connsiteX1" fmla="*/ 6444586 w 6444587"/>
              <a:gd name="connsiteY1" fmla="*/ 1981172 h 6839261"/>
              <a:gd name="connsiteX2" fmla="*/ 6444586 w 6444587"/>
              <a:gd name="connsiteY2" fmla="*/ 4858091 h 6839261"/>
              <a:gd name="connsiteX3" fmla="*/ 6444587 w 6444587"/>
              <a:gd name="connsiteY3" fmla="*/ 4858090 h 6839261"/>
              <a:gd name="connsiteX4" fmla="*/ 6444587 w 6444587"/>
              <a:gd name="connsiteY4" fmla="*/ 6839261 h 6839261"/>
              <a:gd name="connsiteX5" fmla="*/ 6444586 w 6444587"/>
              <a:gd name="connsiteY5" fmla="*/ 6839261 h 6839261"/>
              <a:gd name="connsiteX6" fmla="*/ 6444586 w 6444587"/>
              <a:gd name="connsiteY6" fmla="*/ 6839261 h 6839261"/>
              <a:gd name="connsiteX7" fmla="*/ 4463415 w 6444587"/>
              <a:gd name="connsiteY7" fmla="*/ 6839261 h 6839261"/>
              <a:gd name="connsiteX8" fmla="*/ 4463415 w 6444587"/>
              <a:gd name="connsiteY8" fmla="*/ 6839261 h 6839261"/>
              <a:gd name="connsiteX9" fmla="*/ 1981171 w 6444587"/>
              <a:gd name="connsiteY9" fmla="*/ 6839261 h 6839261"/>
              <a:gd name="connsiteX10" fmla="*/ 0 w 6444587"/>
              <a:gd name="connsiteY10" fmla="*/ 4858090 h 6839261"/>
              <a:gd name="connsiteX11" fmla="*/ 4463415 w 6444587"/>
              <a:gd name="connsiteY11" fmla="*/ 4858091 h 683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44587" h="6839261">
                <a:moveTo>
                  <a:pt x="4463415" y="0"/>
                </a:moveTo>
                <a:lnTo>
                  <a:pt x="6444586" y="1981172"/>
                </a:lnTo>
                <a:lnTo>
                  <a:pt x="6444586" y="4858091"/>
                </a:lnTo>
                <a:lnTo>
                  <a:pt x="6444587" y="4858090"/>
                </a:lnTo>
                <a:lnTo>
                  <a:pt x="6444587" y="6839261"/>
                </a:lnTo>
                <a:lnTo>
                  <a:pt x="6444586" y="6839261"/>
                </a:lnTo>
                <a:lnTo>
                  <a:pt x="6444586" y="6839261"/>
                </a:lnTo>
                <a:lnTo>
                  <a:pt x="4463415" y="6839261"/>
                </a:lnTo>
                <a:lnTo>
                  <a:pt x="4463415" y="6839261"/>
                </a:lnTo>
                <a:lnTo>
                  <a:pt x="1981171" y="6839261"/>
                </a:lnTo>
                <a:lnTo>
                  <a:pt x="0" y="4858090"/>
                </a:lnTo>
                <a:lnTo>
                  <a:pt x="4463415" y="4858091"/>
                </a:lnTo>
                <a:close/>
              </a:path>
            </a:pathLst>
          </a:custGeom>
          <a:gradFill>
            <a:gsLst>
              <a:gs pos="0">
                <a:schemeClr val="bg1"/>
              </a:gs>
              <a:gs pos="84000">
                <a:schemeClr val="bg1">
                  <a:lumMod val="9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Shape 2">
            <a:extLst>
              <a:ext uri="{FF2B5EF4-FFF2-40B4-BE49-F238E27FC236}">
                <a16:creationId xmlns:a16="http://schemas.microsoft.com/office/drawing/2014/main" id="{86CA87C1-6CB6-45B6-8D62-0C3C9747919E}"/>
              </a:ext>
            </a:extLst>
          </p:cNvPr>
          <p:cNvSpPr/>
          <p:nvPr userDrawn="1"/>
        </p:nvSpPr>
        <p:spPr>
          <a:xfrm>
            <a:off x="6721929" y="1143000"/>
            <a:ext cx="5470071" cy="5470071"/>
          </a:xfrm>
          <a:custGeom>
            <a:avLst/>
            <a:gdLst>
              <a:gd name="connsiteX0" fmla="*/ 0 w 5470071"/>
              <a:gd name="connsiteY0" fmla="*/ 5470071 h 5470071"/>
              <a:gd name="connsiteX1" fmla="*/ 5470071 w 5470071"/>
              <a:gd name="connsiteY1" fmla="*/ 0 h 5470071"/>
              <a:gd name="connsiteX2" fmla="*/ 5470071 w 5470071"/>
              <a:gd name="connsiteY2" fmla="*/ 5453743 h 5470071"/>
              <a:gd name="connsiteX3" fmla="*/ 0 w 5470071"/>
              <a:gd name="connsiteY3" fmla="*/ 5470071 h 5470071"/>
            </a:gdLst>
            <a:ahLst/>
            <a:cxnLst>
              <a:cxn ang="0">
                <a:pos x="connsiteX0" y="connsiteY0"/>
              </a:cxn>
              <a:cxn ang="0">
                <a:pos x="connsiteX1" y="connsiteY1"/>
              </a:cxn>
              <a:cxn ang="0">
                <a:pos x="connsiteX2" y="connsiteY2"/>
              </a:cxn>
              <a:cxn ang="0">
                <a:pos x="connsiteX3" y="connsiteY3"/>
              </a:cxn>
            </a:cxnLst>
            <a:rect l="l" t="t" r="r" b="b"/>
            <a:pathLst>
              <a:path w="5470071" h="5470071">
                <a:moveTo>
                  <a:pt x="0" y="5470071"/>
                </a:moveTo>
                <a:lnTo>
                  <a:pt x="5470071" y="0"/>
                </a:lnTo>
                <a:lnTo>
                  <a:pt x="5470071" y="5453743"/>
                </a:lnTo>
                <a:lnTo>
                  <a:pt x="0" y="5470071"/>
                </a:lnTo>
                <a:close/>
              </a:path>
            </a:pathLst>
          </a:custGeom>
          <a:gradFill>
            <a:gsLst>
              <a:gs pos="0">
                <a:schemeClr val="accent2">
                  <a:alpha val="87000"/>
                </a:schemeClr>
              </a:gs>
              <a:gs pos="100000">
                <a:schemeClr val="accent1">
                  <a:alpha val="34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p>
        </p:txBody>
      </p:sp>
    </p:spTree>
    <p:custDataLst>
      <p:tags r:id="rId1"/>
    </p:custDataLst>
    <p:extLst>
      <p:ext uri="{BB962C8B-B14F-4D97-AF65-F5344CB8AC3E}">
        <p14:creationId xmlns:p14="http://schemas.microsoft.com/office/powerpoint/2010/main" val="65002834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Title and Content 2">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26CB532E-AE0A-4474-9BD1-8BA1B986A266}"/>
              </a:ext>
            </a:extLst>
          </p:cNvPr>
          <p:cNvSpPr/>
          <p:nvPr userDrawn="1"/>
        </p:nvSpPr>
        <p:spPr>
          <a:xfrm rot="18900000">
            <a:off x="4044558" y="-123982"/>
            <a:ext cx="6444587" cy="6839261"/>
          </a:xfrm>
          <a:custGeom>
            <a:avLst/>
            <a:gdLst>
              <a:gd name="connsiteX0" fmla="*/ 4463415 w 6444587"/>
              <a:gd name="connsiteY0" fmla="*/ 0 h 6839261"/>
              <a:gd name="connsiteX1" fmla="*/ 6444586 w 6444587"/>
              <a:gd name="connsiteY1" fmla="*/ 1981172 h 6839261"/>
              <a:gd name="connsiteX2" fmla="*/ 6444586 w 6444587"/>
              <a:gd name="connsiteY2" fmla="*/ 4858091 h 6839261"/>
              <a:gd name="connsiteX3" fmla="*/ 6444587 w 6444587"/>
              <a:gd name="connsiteY3" fmla="*/ 4858090 h 6839261"/>
              <a:gd name="connsiteX4" fmla="*/ 6444587 w 6444587"/>
              <a:gd name="connsiteY4" fmla="*/ 6839261 h 6839261"/>
              <a:gd name="connsiteX5" fmla="*/ 6444586 w 6444587"/>
              <a:gd name="connsiteY5" fmla="*/ 6839261 h 6839261"/>
              <a:gd name="connsiteX6" fmla="*/ 6444586 w 6444587"/>
              <a:gd name="connsiteY6" fmla="*/ 6839261 h 6839261"/>
              <a:gd name="connsiteX7" fmla="*/ 4463415 w 6444587"/>
              <a:gd name="connsiteY7" fmla="*/ 6839261 h 6839261"/>
              <a:gd name="connsiteX8" fmla="*/ 4463415 w 6444587"/>
              <a:gd name="connsiteY8" fmla="*/ 6839261 h 6839261"/>
              <a:gd name="connsiteX9" fmla="*/ 1981171 w 6444587"/>
              <a:gd name="connsiteY9" fmla="*/ 6839261 h 6839261"/>
              <a:gd name="connsiteX10" fmla="*/ 0 w 6444587"/>
              <a:gd name="connsiteY10" fmla="*/ 4858090 h 6839261"/>
              <a:gd name="connsiteX11" fmla="*/ 4463415 w 6444587"/>
              <a:gd name="connsiteY11" fmla="*/ 4858091 h 683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44587" h="6839261">
                <a:moveTo>
                  <a:pt x="4463415" y="0"/>
                </a:moveTo>
                <a:lnTo>
                  <a:pt x="6444586" y="1981172"/>
                </a:lnTo>
                <a:lnTo>
                  <a:pt x="6444586" y="4858091"/>
                </a:lnTo>
                <a:lnTo>
                  <a:pt x="6444587" y="4858090"/>
                </a:lnTo>
                <a:lnTo>
                  <a:pt x="6444587" y="6839261"/>
                </a:lnTo>
                <a:lnTo>
                  <a:pt x="6444586" y="6839261"/>
                </a:lnTo>
                <a:lnTo>
                  <a:pt x="6444586" y="6839261"/>
                </a:lnTo>
                <a:lnTo>
                  <a:pt x="4463415" y="6839261"/>
                </a:lnTo>
                <a:lnTo>
                  <a:pt x="4463415" y="6839261"/>
                </a:lnTo>
                <a:lnTo>
                  <a:pt x="1981171" y="6839261"/>
                </a:lnTo>
                <a:lnTo>
                  <a:pt x="0" y="4858090"/>
                </a:lnTo>
                <a:lnTo>
                  <a:pt x="4463415" y="4858091"/>
                </a:lnTo>
                <a:close/>
              </a:path>
            </a:pathLst>
          </a:custGeom>
          <a:gradFill>
            <a:gsLst>
              <a:gs pos="0">
                <a:schemeClr val="bg1"/>
              </a:gs>
              <a:gs pos="84000">
                <a:schemeClr val="bg1">
                  <a:lumMod val="9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Shape 7">
            <a:extLst>
              <a:ext uri="{FF2B5EF4-FFF2-40B4-BE49-F238E27FC236}">
                <a16:creationId xmlns:a16="http://schemas.microsoft.com/office/drawing/2014/main" id="{F22CB045-EDD8-4365-8B02-9228B6F78203}"/>
              </a:ext>
            </a:extLst>
          </p:cNvPr>
          <p:cNvSpPr/>
          <p:nvPr userDrawn="1"/>
        </p:nvSpPr>
        <p:spPr>
          <a:xfrm rot="18900000">
            <a:off x="8996367" y="-1874430"/>
            <a:ext cx="1880399" cy="8259725"/>
          </a:xfrm>
          <a:custGeom>
            <a:avLst/>
            <a:gdLst>
              <a:gd name="connsiteX0" fmla="*/ 0 w 1880399"/>
              <a:gd name="connsiteY0" fmla="*/ 0 h 8259725"/>
              <a:gd name="connsiteX1" fmla="*/ 1880399 w 1880399"/>
              <a:gd name="connsiteY1" fmla="*/ 1880399 h 8259725"/>
              <a:gd name="connsiteX2" fmla="*/ 1880399 w 1880399"/>
              <a:gd name="connsiteY2" fmla="*/ 6379326 h 8259725"/>
              <a:gd name="connsiteX3" fmla="*/ 0 w 1880399"/>
              <a:gd name="connsiteY3" fmla="*/ 8259725 h 8259725"/>
            </a:gdLst>
            <a:ahLst/>
            <a:cxnLst>
              <a:cxn ang="0">
                <a:pos x="connsiteX0" y="connsiteY0"/>
              </a:cxn>
              <a:cxn ang="0">
                <a:pos x="connsiteX1" y="connsiteY1"/>
              </a:cxn>
              <a:cxn ang="0">
                <a:pos x="connsiteX2" y="connsiteY2"/>
              </a:cxn>
              <a:cxn ang="0">
                <a:pos x="connsiteX3" y="connsiteY3"/>
              </a:cxn>
            </a:cxnLst>
            <a:rect l="l" t="t" r="r" b="b"/>
            <a:pathLst>
              <a:path w="1880399" h="8259725">
                <a:moveTo>
                  <a:pt x="0" y="0"/>
                </a:moveTo>
                <a:lnTo>
                  <a:pt x="1880399" y="1880399"/>
                </a:lnTo>
                <a:lnTo>
                  <a:pt x="1880399" y="6379326"/>
                </a:lnTo>
                <a:lnTo>
                  <a:pt x="0" y="8259725"/>
                </a:lnTo>
                <a:close/>
              </a:path>
            </a:pathLst>
          </a:custGeom>
          <a:gradFill>
            <a:gsLst>
              <a:gs pos="0">
                <a:schemeClr val="accent2">
                  <a:alpha val="76000"/>
                </a:schemeClr>
              </a:gs>
              <a:gs pos="100000">
                <a:schemeClr val="accent1">
                  <a:alpha val="34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p>
        </p:txBody>
      </p:sp>
      <p:sp>
        <p:nvSpPr>
          <p:cNvPr id="2" name="Title 1">
            <a:extLst>
              <a:ext uri="{FF2B5EF4-FFF2-40B4-BE49-F238E27FC236}">
                <a16:creationId xmlns:a16="http://schemas.microsoft.com/office/drawing/2014/main" id="{F2D7A9E4-DBA7-498E-B4C5-85BE7D9C849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596A85F-A989-4E1F-9CA9-2E89BF9AE16F}"/>
              </a:ext>
            </a:extLst>
          </p:cNvPr>
          <p:cNvSpPr>
            <a:spLocks noGrp="1"/>
          </p:cNvSpPr>
          <p:nvPr>
            <p:ph idx="1"/>
          </p:nvPr>
        </p:nvSpPr>
        <p:spPr>
          <a:xfrm>
            <a:off x="228599" y="885825"/>
            <a:ext cx="11734801" cy="52911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D04DDF-C71C-4FA5-BA28-4F9C60C11DB7}"/>
              </a:ext>
            </a:extLst>
          </p:cNvPr>
          <p:cNvSpPr>
            <a:spLocks noGrp="1"/>
          </p:cNvSpPr>
          <p:nvPr>
            <p:ph type="dt" sz="half" idx="10"/>
          </p:nvPr>
        </p:nvSpPr>
        <p:spPr/>
        <p:txBody>
          <a:bodyPr/>
          <a:lstStyle/>
          <a:p>
            <a:fld id="{9E6DD771-2D1E-4110-9049-C0ED238F1EB3}" type="datetimeFigureOut">
              <a:rPr lang="en-US" smtClean="0"/>
              <a:t>02/09/20</a:t>
            </a:fld>
            <a:endParaRPr lang="en-US"/>
          </a:p>
        </p:txBody>
      </p:sp>
      <p:sp>
        <p:nvSpPr>
          <p:cNvPr id="5" name="Footer Placeholder 4">
            <a:extLst>
              <a:ext uri="{FF2B5EF4-FFF2-40B4-BE49-F238E27FC236}">
                <a16:creationId xmlns:a16="http://schemas.microsoft.com/office/drawing/2014/main" id="{5F1DC7A3-F960-4454-90AD-CF164A8814C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E7E746C-E3FC-4BF3-A465-75A012B6D8E6}"/>
              </a:ext>
            </a:extLst>
          </p:cNvPr>
          <p:cNvSpPr>
            <a:spLocks noGrp="1"/>
          </p:cNvSpPr>
          <p:nvPr>
            <p:ph type="sldNum" sz="quarter" idx="12"/>
          </p:nvPr>
        </p:nvSpPr>
        <p:spPr/>
        <p:txBody>
          <a:bodyPr/>
          <a:lstStyle/>
          <a:p>
            <a:fld id="{AFD36C67-67F8-424E-AEA4-E1CA043A8DBA}" type="slidenum">
              <a:rPr lang="en-US" smtClean="0"/>
              <a:t>‹#›</a:t>
            </a:fld>
            <a:endParaRPr lang="en-US"/>
          </a:p>
        </p:txBody>
      </p:sp>
    </p:spTree>
    <p:custDataLst>
      <p:tags r:id="rId1"/>
    </p:custDataLst>
    <p:extLst>
      <p:ext uri="{BB962C8B-B14F-4D97-AF65-F5344CB8AC3E}">
        <p14:creationId xmlns:p14="http://schemas.microsoft.com/office/powerpoint/2010/main" val="107213182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itle Slide 3">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62A2AAF8-4488-44E6-83B9-DEA0376DAFA7}"/>
              </a:ext>
            </a:extLst>
          </p:cNvPr>
          <p:cNvSpPr/>
          <p:nvPr userDrawn="1"/>
        </p:nvSpPr>
        <p:spPr>
          <a:xfrm rot="18900000">
            <a:off x="4044558" y="-123982"/>
            <a:ext cx="6444587" cy="6839261"/>
          </a:xfrm>
          <a:custGeom>
            <a:avLst/>
            <a:gdLst>
              <a:gd name="connsiteX0" fmla="*/ 4463415 w 6444587"/>
              <a:gd name="connsiteY0" fmla="*/ 0 h 6839261"/>
              <a:gd name="connsiteX1" fmla="*/ 6444586 w 6444587"/>
              <a:gd name="connsiteY1" fmla="*/ 1981172 h 6839261"/>
              <a:gd name="connsiteX2" fmla="*/ 6444586 w 6444587"/>
              <a:gd name="connsiteY2" fmla="*/ 4858091 h 6839261"/>
              <a:gd name="connsiteX3" fmla="*/ 6444587 w 6444587"/>
              <a:gd name="connsiteY3" fmla="*/ 4858090 h 6839261"/>
              <a:gd name="connsiteX4" fmla="*/ 6444587 w 6444587"/>
              <a:gd name="connsiteY4" fmla="*/ 6839261 h 6839261"/>
              <a:gd name="connsiteX5" fmla="*/ 6444586 w 6444587"/>
              <a:gd name="connsiteY5" fmla="*/ 6839261 h 6839261"/>
              <a:gd name="connsiteX6" fmla="*/ 6444586 w 6444587"/>
              <a:gd name="connsiteY6" fmla="*/ 6839261 h 6839261"/>
              <a:gd name="connsiteX7" fmla="*/ 4463415 w 6444587"/>
              <a:gd name="connsiteY7" fmla="*/ 6839261 h 6839261"/>
              <a:gd name="connsiteX8" fmla="*/ 4463415 w 6444587"/>
              <a:gd name="connsiteY8" fmla="*/ 6839261 h 6839261"/>
              <a:gd name="connsiteX9" fmla="*/ 1981171 w 6444587"/>
              <a:gd name="connsiteY9" fmla="*/ 6839261 h 6839261"/>
              <a:gd name="connsiteX10" fmla="*/ 0 w 6444587"/>
              <a:gd name="connsiteY10" fmla="*/ 4858090 h 6839261"/>
              <a:gd name="connsiteX11" fmla="*/ 4463415 w 6444587"/>
              <a:gd name="connsiteY11" fmla="*/ 4858091 h 683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44587" h="6839261">
                <a:moveTo>
                  <a:pt x="4463415" y="0"/>
                </a:moveTo>
                <a:lnTo>
                  <a:pt x="6444586" y="1981172"/>
                </a:lnTo>
                <a:lnTo>
                  <a:pt x="6444586" y="4858091"/>
                </a:lnTo>
                <a:lnTo>
                  <a:pt x="6444587" y="4858090"/>
                </a:lnTo>
                <a:lnTo>
                  <a:pt x="6444587" y="6839261"/>
                </a:lnTo>
                <a:lnTo>
                  <a:pt x="6444586" y="6839261"/>
                </a:lnTo>
                <a:lnTo>
                  <a:pt x="6444586" y="6839261"/>
                </a:lnTo>
                <a:lnTo>
                  <a:pt x="4463415" y="6839261"/>
                </a:lnTo>
                <a:lnTo>
                  <a:pt x="4463415" y="6839261"/>
                </a:lnTo>
                <a:lnTo>
                  <a:pt x="1981171" y="6839261"/>
                </a:lnTo>
                <a:lnTo>
                  <a:pt x="0" y="4858090"/>
                </a:lnTo>
                <a:lnTo>
                  <a:pt x="4463415" y="4858091"/>
                </a:lnTo>
                <a:close/>
              </a:path>
            </a:pathLst>
          </a:custGeom>
          <a:gradFill>
            <a:gsLst>
              <a:gs pos="0">
                <a:schemeClr val="bg1"/>
              </a:gs>
              <a:gs pos="84000">
                <a:schemeClr val="bg1">
                  <a:lumMod val="9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126F2EF-7430-4BAF-AAA6-FB48C4AC63AA}"/>
              </a:ext>
            </a:extLst>
          </p:cNvPr>
          <p:cNvSpPr/>
          <p:nvPr userDrawn="1"/>
        </p:nvSpPr>
        <p:spPr>
          <a:xfrm rot="18900000">
            <a:off x="8996367" y="-1874430"/>
            <a:ext cx="1880399" cy="8259725"/>
          </a:xfrm>
          <a:custGeom>
            <a:avLst/>
            <a:gdLst>
              <a:gd name="connsiteX0" fmla="*/ 0 w 1880399"/>
              <a:gd name="connsiteY0" fmla="*/ 0 h 8259725"/>
              <a:gd name="connsiteX1" fmla="*/ 1880399 w 1880399"/>
              <a:gd name="connsiteY1" fmla="*/ 1880399 h 8259725"/>
              <a:gd name="connsiteX2" fmla="*/ 1880399 w 1880399"/>
              <a:gd name="connsiteY2" fmla="*/ 6379326 h 8259725"/>
              <a:gd name="connsiteX3" fmla="*/ 0 w 1880399"/>
              <a:gd name="connsiteY3" fmla="*/ 8259725 h 8259725"/>
            </a:gdLst>
            <a:ahLst/>
            <a:cxnLst>
              <a:cxn ang="0">
                <a:pos x="connsiteX0" y="connsiteY0"/>
              </a:cxn>
              <a:cxn ang="0">
                <a:pos x="connsiteX1" y="connsiteY1"/>
              </a:cxn>
              <a:cxn ang="0">
                <a:pos x="connsiteX2" y="connsiteY2"/>
              </a:cxn>
              <a:cxn ang="0">
                <a:pos x="connsiteX3" y="connsiteY3"/>
              </a:cxn>
            </a:cxnLst>
            <a:rect l="l" t="t" r="r" b="b"/>
            <a:pathLst>
              <a:path w="1880399" h="8259725">
                <a:moveTo>
                  <a:pt x="0" y="0"/>
                </a:moveTo>
                <a:lnTo>
                  <a:pt x="1880399" y="1880399"/>
                </a:lnTo>
                <a:lnTo>
                  <a:pt x="1880399" y="6379326"/>
                </a:lnTo>
                <a:lnTo>
                  <a:pt x="0" y="8259725"/>
                </a:lnTo>
                <a:close/>
              </a:path>
            </a:pathLst>
          </a:custGeom>
          <a:gradFill>
            <a:gsLst>
              <a:gs pos="0">
                <a:schemeClr val="accent2">
                  <a:alpha val="76000"/>
                </a:schemeClr>
              </a:gs>
              <a:gs pos="100000">
                <a:schemeClr val="accent1">
                  <a:alpha val="34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p>
        </p:txBody>
      </p:sp>
    </p:spTree>
    <p:custDataLst>
      <p:tags r:id="rId1"/>
    </p:custDataLst>
    <p:extLst>
      <p:ext uri="{BB962C8B-B14F-4D97-AF65-F5344CB8AC3E}">
        <p14:creationId xmlns:p14="http://schemas.microsoft.com/office/powerpoint/2010/main" val="303447502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3">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26CB532E-AE0A-4474-9BD1-8BA1B986A266}"/>
              </a:ext>
            </a:extLst>
          </p:cNvPr>
          <p:cNvSpPr/>
          <p:nvPr userDrawn="1"/>
        </p:nvSpPr>
        <p:spPr>
          <a:xfrm rot="18900000">
            <a:off x="4044558" y="-123982"/>
            <a:ext cx="6444587" cy="6839261"/>
          </a:xfrm>
          <a:custGeom>
            <a:avLst/>
            <a:gdLst>
              <a:gd name="connsiteX0" fmla="*/ 4463415 w 6444587"/>
              <a:gd name="connsiteY0" fmla="*/ 0 h 6839261"/>
              <a:gd name="connsiteX1" fmla="*/ 6444586 w 6444587"/>
              <a:gd name="connsiteY1" fmla="*/ 1981172 h 6839261"/>
              <a:gd name="connsiteX2" fmla="*/ 6444586 w 6444587"/>
              <a:gd name="connsiteY2" fmla="*/ 4858091 h 6839261"/>
              <a:gd name="connsiteX3" fmla="*/ 6444587 w 6444587"/>
              <a:gd name="connsiteY3" fmla="*/ 4858090 h 6839261"/>
              <a:gd name="connsiteX4" fmla="*/ 6444587 w 6444587"/>
              <a:gd name="connsiteY4" fmla="*/ 6839261 h 6839261"/>
              <a:gd name="connsiteX5" fmla="*/ 6444586 w 6444587"/>
              <a:gd name="connsiteY5" fmla="*/ 6839261 h 6839261"/>
              <a:gd name="connsiteX6" fmla="*/ 6444586 w 6444587"/>
              <a:gd name="connsiteY6" fmla="*/ 6839261 h 6839261"/>
              <a:gd name="connsiteX7" fmla="*/ 4463415 w 6444587"/>
              <a:gd name="connsiteY7" fmla="*/ 6839261 h 6839261"/>
              <a:gd name="connsiteX8" fmla="*/ 4463415 w 6444587"/>
              <a:gd name="connsiteY8" fmla="*/ 6839261 h 6839261"/>
              <a:gd name="connsiteX9" fmla="*/ 1981171 w 6444587"/>
              <a:gd name="connsiteY9" fmla="*/ 6839261 h 6839261"/>
              <a:gd name="connsiteX10" fmla="*/ 0 w 6444587"/>
              <a:gd name="connsiteY10" fmla="*/ 4858090 h 6839261"/>
              <a:gd name="connsiteX11" fmla="*/ 4463415 w 6444587"/>
              <a:gd name="connsiteY11" fmla="*/ 4858091 h 683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44587" h="6839261">
                <a:moveTo>
                  <a:pt x="4463415" y="0"/>
                </a:moveTo>
                <a:lnTo>
                  <a:pt x="6444586" y="1981172"/>
                </a:lnTo>
                <a:lnTo>
                  <a:pt x="6444586" y="4858091"/>
                </a:lnTo>
                <a:lnTo>
                  <a:pt x="6444587" y="4858090"/>
                </a:lnTo>
                <a:lnTo>
                  <a:pt x="6444587" y="6839261"/>
                </a:lnTo>
                <a:lnTo>
                  <a:pt x="6444586" y="6839261"/>
                </a:lnTo>
                <a:lnTo>
                  <a:pt x="6444586" y="6839261"/>
                </a:lnTo>
                <a:lnTo>
                  <a:pt x="4463415" y="6839261"/>
                </a:lnTo>
                <a:lnTo>
                  <a:pt x="4463415" y="6839261"/>
                </a:lnTo>
                <a:lnTo>
                  <a:pt x="1981171" y="6839261"/>
                </a:lnTo>
                <a:lnTo>
                  <a:pt x="0" y="4858090"/>
                </a:lnTo>
                <a:lnTo>
                  <a:pt x="4463415" y="4858091"/>
                </a:lnTo>
                <a:close/>
              </a:path>
            </a:pathLst>
          </a:custGeom>
          <a:gradFill>
            <a:gsLst>
              <a:gs pos="0">
                <a:schemeClr val="bg1"/>
              </a:gs>
              <a:gs pos="84000">
                <a:schemeClr val="bg1">
                  <a:lumMod val="9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2D7A9E4-DBA7-498E-B4C5-85BE7D9C849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596A85F-A989-4E1F-9CA9-2E89BF9AE16F}"/>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D04DDF-C71C-4FA5-BA28-4F9C60C11DB7}"/>
              </a:ext>
            </a:extLst>
          </p:cNvPr>
          <p:cNvSpPr>
            <a:spLocks noGrp="1"/>
          </p:cNvSpPr>
          <p:nvPr>
            <p:ph type="dt" sz="half" idx="10"/>
          </p:nvPr>
        </p:nvSpPr>
        <p:spPr/>
        <p:txBody>
          <a:bodyPr/>
          <a:lstStyle/>
          <a:p>
            <a:fld id="{9E6DD771-2D1E-4110-9049-C0ED238F1EB3}" type="datetimeFigureOut">
              <a:rPr lang="en-US" smtClean="0"/>
              <a:t>02/09/20</a:t>
            </a:fld>
            <a:endParaRPr lang="en-US"/>
          </a:p>
        </p:txBody>
      </p:sp>
      <p:sp>
        <p:nvSpPr>
          <p:cNvPr id="5" name="Footer Placeholder 4">
            <a:extLst>
              <a:ext uri="{FF2B5EF4-FFF2-40B4-BE49-F238E27FC236}">
                <a16:creationId xmlns:a16="http://schemas.microsoft.com/office/drawing/2014/main" id="{5F1DC7A3-F960-4454-90AD-CF164A8814C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E7E746C-E3FC-4BF3-A465-75A012B6D8E6}"/>
              </a:ext>
            </a:extLst>
          </p:cNvPr>
          <p:cNvSpPr>
            <a:spLocks noGrp="1"/>
          </p:cNvSpPr>
          <p:nvPr>
            <p:ph type="sldNum" sz="quarter" idx="12"/>
          </p:nvPr>
        </p:nvSpPr>
        <p:spPr/>
        <p:txBody>
          <a:bodyPr/>
          <a:lstStyle/>
          <a:p>
            <a:fld id="{AFD36C67-67F8-424E-AEA4-E1CA043A8DBA}" type="slidenum">
              <a:rPr lang="en-US" smtClean="0"/>
              <a:t>‹#›</a:t>
            </a:fld>
            <a:endParaRPr lang="en-US"/>
          </a:p>
        </p:txBody>
      </p:sp>
    </p:spTree>
    <p:custDataLst>
      <p:tags r:id="rId1"/>
    </p:custDataLst>
    <p:extLst>
      <p:ext uri="{BB962C8B-B14F-4D97-AF65-F5344CB8AC3E}">
        <p14:creationId xmlns:p14="http://schemas.microsoft.com/office/powerpoint/2010/main" val="25035368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Handout">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62A2AAF8-4488-44E6-83B9-DEA0376DAFA7}"/>
              </a:ext>
            </a:extLst>
          </p:cNvPr>
          <p:cNvSpPr/>
          <p:nvPr userDrawn="1"/>
        </p:nvSpPr>
        <p:spPr>
          <a:xfrm rot="18900000">
            <a:off x="4044558" y="-123982"/>
            <a:ext cx="6444587" cy="6839261"/>
          </a:xfrm>
          <a:custGeom>
            <a:avLst/>
            <a:gdLst>
              <a:gd name="connsiteX0" fmla="*/ 4463415 w 6444587"/>
              <a:gd name="connsiteY0" fmla="*/ 0 h 6839261"/>
              <a:gd name="connsiteX1" fmla="*/ 6444586 w 6444587"/>
              <a:gd name="connsiteY1" fmla="*/ 1981172 h 6839261"/>
              <a:gd name="connsiteX2" fmla="*/ 6444586 w 6444587"/>
              <a:gd name="connsiteY2" fmla="*/ 4858091 h 6839261"/>
              <a:gd name="connsiteX3" fmla="*/ 6444587 w 6444587"/>
              <a:gd name="connsiteY3" fmla="*/ 4858090 h 6839261"/>
              <a:gd name="connsiteX4" fmla="*/ 6444587 w 6444587"/>
              <a:gd name="connsiteY4" fmla="*/ 6839261 h 6839261"/>
              <a:gd name="connsiteX5" fmla="*/ 6444586 w 6444587"/>
              <a:gd name="connsiteY5" fmla="*/ 6839261 h 6839261"/>
              <a:gd name="connsiteX6" fmla="*/ 6444586 w 6444587"/>
              <a:gd name="connsiteY6" fmla="*/ 6839261 h 6839261"/>
              <a:gd name="connsiteX7" fmla="*/ 4463415 w 6444587"/>
              <a:gd name="connsiteY7" fmla="*/ 6839261 h 6839261"/>
              <a:gd name="connsiteX8" fmla="*/ 4463415 w 6444587"/>
              <a:gd name="connsiteY8" fmla="*/ 6839261 h 6839261"/>
              <a:gd name="connsiteX9" fmla="*/ 1981171 w 6444587"/>
              <a:gd name="connsiteY9" fmla="*/ 6839261 h 6839261"/>
              <a:gd name="connsiteX10" fmla="*/ 0 w 6444587"/>
              <a:gd name="connsiteY10" fmla="*/ 4858090 h 6839261"/>
              <a:gd name="connsiteX11" fmla="*/ 4463415 w 6444587"/>
              <a:gd name="connsiteY11" fmla="*/ 4858091 h 683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44587" h="6839261">
                <a:moveTo>
                  <a:pt x="4463415" y="0"/>
                </a:moveTo>
                <a:lnTo>
                  <a:pt x="6444586" y="1981172"/>
                </a:lnTo>
                <a:lnTo>
                  <a:pt x="6444586" y="4858091"/>
                </a:lnTo>
                <a:lnTo>
                  <a:pt x="6444587" y="4858090"/>
                </a:lnTo>
                <a:lnTo>
                  <a:pt x="6444587" y="6839261"/>
                </a:lnTo>
                <a:lnTo>
                  <a:pt x="6444586" y="6839261"/>
                </a:lnTo>
                <a:lnTo>
                  <a:pt x="6444586" y="6839261"/>
                </a:lnTo>
                <a:lnTo>
                  <a:pt x="4463415" y="6839261"/>
                </a:lnTo>
                <a:lnTo>
                  <a:pt x="4463415" y="6839261"/>
                </a:lnTo>
                <a:lnTo>
                  <a:pt x="1981171" y="6839261"/>
                </a:lnTo>
                <a:lnTo>
                  <a:pt x="0" y="4858090"/>
                </a:lnTo>
                <a:lnTo>
                  <a:pt x="4463415" y="4858091"/>
                </a:lnTo>
                <a:close/>
              </a:path>
            </a:pathLst>
          </a:custGeom>
          <a:gradFill>
            <a:gsLst>
              <a:gs pos="0">
                <a:schemeClr val="bg1"/>
              </a:gs>
              <a:gs pos="84000">
                <a:schemeClr val="bg1">
                  <a:lumMod val="9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126F2EF-7430-4BAF-AAA6-FB48C4AC63AA}"/>
              </a:ext>
            </a:extLst>
          </p:cNvPr>
          <p:cNvSpPr/>
          <p:nvPr userDrawn="1"/>
        </p:nvSpPr>
        <p:spPr>
          <a:xfrm rot="18900000">
            <a:off x="8996367" y="-1874430"/>
            <a:ext cx="1880399" cy="8259725"/>
          </a:xfrm>
          <a:custGeom>
            <a:avLst/>
            <a:gdLst>
              <a:gd name="connsiteX0" fmla="*/ 0 w 1880399"/>
              <a:gd name="connsiteY0" fmla="*/ 0 h 8259725"/>
              <a:gd name="connsiteX1" fmla="*/ 1880399 w 1880399"/>
              <a:gd name="connsiteY1" fmla="*/ 1880399 h 8259725"/>
              <a:gd name="connsiteX2" fmla="*/ 1880399 w 1880399"/>
              <a:gd name="connsiteY2" fmla="*/ 6379326 h 8259725"/>
              <a:gd name="connsiteX3" fmla="*/ 0 w 1880399"/>
              <a:gd name="connsiteY3" fmla="*/ 8259725 h 8259725"/>
            </a:gdLst>
            <a:ahLst/>
            <a:cxnLst>
              <a:cxn ang="0">
                <a:pos x="connsiteX0" y="connsiteY0"/>
              </a:cxn>
              <a:cxn ang="0">
                <a:pos x="connsiteX1" y="connsiteY1"/>
              </a:cxn>
              <a:cxn ang="0">
                <a:pos x="connsiteX2" y="connsiteY2"/>
              </a:cxn>
              <a:cxn ang="0">
                <a:pos x="connsiteX3" y="connsiteY3"/>
              </a:cxn>
            </a:cxnLst>
            <a:rect l="l" t="t" r="r" b="b"/>
            <a:pathLst>
              <a:path w="1880399" h="8259725">
                <a:moveTo>
                  <a:pt x="0" y="0"/>
                </a:moveTo>
                <a:lnTo>
                  <a:pt x="1880399" y="1880399"/>
                </a:lnTo>
                <a:lnTo>
                  <a:pt x="1880399" y="6379326"/>
                </a:lnTo>
                <a:lnTo>
                  <a:pt x="0" y="8259725"/>
                </a:lnTo>
                <a:close/>
              </a:path>
            </a:pathLst>
          </a:custGeom>
          <a:gradFill>
            <a:gsLst>
              <a:gs pos="0">
                <a:schemeClr val="accent2">
                  <a:alpha val="76000"/>
                </a:schemeClr>
              </a:gs>
              <a:gs pos="100000">
                <a:schemeClr val="accent1">
                  <a:alpha val="34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p>
        </p:txBody>
      </p:sp>
      <p:sp>
        <p:nvSpPr>
          <p:cNvPr id="2" name="Rectangle 1">
            <a:extLst>
              <a:ext uri="{FF2B5EF4-FFF2-40B4-BE49-F238E27FC236}">
                <a16:creationId xmlns:a16="http://schemas.microsoft.com/office/drawing/2014/main" id="{AB833E97-0AF7-42F4-9FED-9D2549B33CD8}"/>
              </a:ext>
            </a:extLst>
          </p:cNvPr>
          <p:cNvSpPr/>
          <p:nvPr userDrawn="1"/>
        </p:nvSpPr>
        <p:spPr>
          <a:xfrm>
            <a:off x="0" y="0"/>
            <a:ext cx="3541486" cy="6858000"/>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 name="Rectangle 5">
            <a:extLst>
              <a:ext uri="{FF2B5EF4-FFF2-40B4-BE49-F238E27FC236}">
                <a16:creationId xmlns:a16="http://schemas.microsoft.com/office/drawing/2014/main" id="{308B4D8A-1C4C-4412-933A-BE8C41618B85}"/>
              </a:ext>
            </a:extLst>
          </p:cNvPr>
          <p:cNvSpPr/>
          <p:nvPr userDrawn="1"/>
        </p:nvSpPr>
        <p:spPr>
          <a:xfrm>
            <a:off x="8650516" y="0"/>
            <a:ext cx="3541486" cy="6858000"/>
          </a:xfrm>
          <a:prstGeom prst="rect">
            <a:avLst/>
          </a:pr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Rectangle 2">
            <a:extLst>
              <a:ext uri="{FF2B5EF4-FFF2-40B4-BE49-F238E27FC236}">
                <a16:creationId xmlns:a16="http://schemas.microsoft.com/office/drawing/2014/main" id="{25491667-FBF9-4CE1-8A60-A163BE166D1A}"/>
              </a:ext>
            </a:extLst>
          </p:cNvPr>
          <p:cNvSpPr/>
          <p:nvPr userDrawn="1"/>
        </p:nvSpPr>
        <p:spPr>
          <a:xfrm>
            <a:off x="3541486" y="0"/>
            <a:ext cx="5109030" cy="6858000"/>
          </a:xfrm>
          <a:prstGeom prst="rect">
            <a:avLst/>
          </a:prstGeom>
          <a:solidFill>
            <a:schemeClr val="bg1"/>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 name="Rectangle 7">
            <a:extLst>
              <a:ext uri="{FF2B5EF4-FFF2-40B4-BE49-F238E27FC236}">
                <a16:creationId xmlns:a16="http://schemas.microsoft.com/office/drawing/2014/main" id="{E207A0B4-D1AC-414D-B015-C3C0BB9DCEF9}"/>
              </a:ext>
            </a:extLst>
          </p:cNvPr>
          <p:cNvSpPr/>
          <p:nvPr userDrawn="1"/>
        </p:nvSpPr>
        <p:spPr>
          <a:xfrm>
            <a:off x="3541486" y="6720114"/>
            <a:ext cx="5109030" cy="137886"/>
          </a:xfrm>
          <a:prstGeom prst="rect">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E8661FBC-3198-4FD5-A3B2-BC6FA9804E64}"/>
              </a:ext>
            </a:extLst>
          </p:cNvPr>
          <p:cNvGrpSpPr/>
          <p:nvPr userDrawn="1"/>
        </p:nvGrpSpPr>
        <p:grpSpPr>
          <a:xfrm>
            <a:off x="6937803" y="261799"/>
            <a:ext cx="1484113" cy="397329"/>
            <a:chOff x="8990425" y="5556888"/>
            <a:chExt cx="1649014" cy="441477"/>
          </a:xfrm>
        </p:grpSpPr>
        <p:grpSp>
          <p:nvGrpSpPr>
            <p:cNvPr id="20" name="Group 19">
              <a:extLst>
                <a:ext uri="{FF2B5EF4-FFF2-40B4-BE49-F238E27FC236}">
                  <a16:creationId xmlns:a16="http://schemas.microsoft.com/office/drawing/2014/main" id="{8E0ED62C-AA28-4ECF-9BB2-A529AB94BBEA}"/>
                </a:ext>
              </a:extLst>
            </p:cNvPr>
            <p:cNvGrpSpPr/>
            <p:nvPr userDrawn="1"/>
          </p:nvGrpSpPr>
          <p:grpSpPr>
            <a:xfrm>
              <a:off x="10243454" y="5598255"/>
              <a:ext cx="395985" cy="400110"/>
              <a:chOff x="4369404" y="2050727"/>
              <a:chExt cx="3410419" cy="3445941"/>
            </a:xfrm>
          </p:grpSpPr>
          <p:sp>
            <p:nvSpPr>
              <p:cNvPr id="22" name="Oval 21">
                <a:extLst>
                  <a:ext uri="{FF2B5EF4-FFF2-40B4-BE49-F238E27FC236}">
                    <a16:creationId xmlns:a16="http://schemas.microsoft.com/office/drawing/2014/main" id="{74E14888-DA08-4BCD-922E-DA387D9B5E40}"/>
                  </a:ext>
                </a:extLst>
              </p:cNvPr>
              <p:cNvSpPr/>
              <p:nvPr userDrawn="1"/>
            </p:nvSpPr>
            <p:spPr>
              <a:xfrm>
                <a:off x="4636572" y="2050727"/>
                <a:ext cx="3143251" cy="3143246"/>
              </a:xfrm>
              <a:prstGeom prst="ellipse">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A92556A3-D7A9-4E7F-BE24-E184B6B8C778}"/>
                  </a:ext>
                </a:extLst>
              </p:cNvPr>
              <p:cNvSpPr/>
              <p:nvPr userDrawn="1"/>
            </p:nvSpPr>
            <p:spPr>
              <a:xfrm rot="18900000">
                <a:off x="5625420" y="2369726"/>
                <a:ext cx="552450" cy="3126942"/>
              </a:xfrm>
              <a:custGeom>
                <a:avLst/>
                <a:gdLst>
                  <a:gd name="connsiteX0" fmla="*/ 552450 w 552450"/>
                  <a:gd name="connsiteY0" fmla="*/ 0 h 3126942"/>
                  <a:gd name="connsiteX1" fmla="*/ 552450 w 552450"/>
                  <a:gd name="connsiteY1" fmla="*/ 3126942 h 3126942"/>
                  <a:gd name="connsiteX2" fmla="*/ 409587 w 552450"/>
                  <a:gd name="connsiteY2" fmla="*/ 3106326 h 3126942"/>
                  <a:gd name="connsiteX3" fmla="*/ 118354 w 552450"/>
                  <a:gd name="connsiteY3" fmla="*/ 3020016 h 3126942"/>
                  <a:gd name="connsiteX4" fmla="*/ 0 w 552450"/>
                  <a:gd name="connsiteY4" fmla="*/ 2965085 h 3126942"/>
                  <a:gd name="connsiteX5" fmla="*/ 0 w 552450"/>
                  <a:gd name="connsiteY5" fmla="*/ 161856 h 3126942"/>
                  <a:gd name="connsiteX6" fmla="*/ 118354 w 552450"/>
                  <a:gd name="connsiteY6" fmla="*/ 106925 h 3126942"/>
                  <a:gd name="connsiteX7" fmla="*/ 409588 w 552450"/>
                  <a:gd name="connsiteY7" fmla="*/ 20615 h 312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26942">
                    <a:moveTo>
                      <a:pt x="552450" y="0"/>
                    </a:moveTo>
                    <a:lnTo>
                      <a:pt x="552450" y="3126942"/>
                    </a:lnTo>
                    <a:lnTo>
                      <a:pt x="409587" y="3106326"/>
                    </a:lnTo>
                    <a:cubicBezTo>
                      <a:pt x="310524" y="3087146"/>
                      <a:pt x="212950" y="3058376"/>
                      <a:pt x="118354" y="3020016"/>
                    </a:cubicBezTo>
                    <a:lnTo>
                      <a:pt x="0" y="2965085"/>
                    </a:lnTo>
                    <a:lnTo>
                      <a:pt x="0" y="161856"/>
                    </a:lnTo>
                    <a:lnTo>
                      <a:pt x="118354" y="106925"/>
                    </a:lnTo>
                    <a:cubicBezTo>
                      <a:pt x="212949" y="68565"/>
                      <a:pt x="310524" y="39795"/>
                      <a:pt x="409588" y="20615"/>
                    </a:cubicBezTo>
                    <a:close/>
                  </a:path>
                </a:pathLst>
              </a:custGeom>
              <a:gradFill>
                <a:gsLst>
                  <a:gs pos="0">
                    <a:schemeClr val="bg1">
                      <a:alpha val="41000"/>
                    </a:schemeClr>
                  </a:gs>
                  <a:gs pos="10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8D7A0F5-D72C-4213-B6FD-2F44BE173833}"/>
                  </a:ext>
                </a:extLst>
              </p:cNvPr>
              <p:cNvSpPr/>
              <p:nvPr userDrawn="1"/>
            </p:nvSpPr>
            <p:spPr>
              <a:xfrm rot="18900000">
                <a:off x="5839892" y="2147571"/>
                <a:ext cx="552450" cy="3143251"/>
              </a:xfrm>
              <a:custGeom>
                <a:avLst/>
                <a:gdLst>
                  <a:gd name="connsiteX0" fmla="*/ 552450 w 552450"/>
                  <a:gd name="connsiteY0" fmla="*/ 6649 h 3143251"/>
                  <a:gd name="connsiteX1" fmla="*/ 552450 w 552450"/>
                  <a:gd name="connsiteY1" fmla="*/ 3136601 h 3143251"/>
                  <a:gd name="connsiteX2" fmla="*/ 413183 w 552450"/>
                  <a:gd name="connsiteY2" fmla="*/ 3143251 h 3143251"/>
                  <a:gd name="connsiteX3" fmla="*/ 113012 w 552450"/>
                  <a:gd name="connsiteY3" fmla="*/ 3114481 h 3143251"/>
                  <a:gd name="connsiteX4" fmla="*/ 0 w 552450"/>
                  <a:gd name="connsiteY4" fmla="*/ 3086888 h 3143251"/>
                  <a:gd name="connsiteX5" fmla="*/ 0 w 552450"/>
                  <a:gd name="connsiteY5" fmla="*/ 56363 h 3143251"/>
                  <a:gd name="connsiteX6" fmla="*/ 113013 w 552450"/>
                  <a:gd name="connsiteY6" fmla="*/ 28770 h 3143251"/>
                  <a:gd name="connsiteX7" fmla="*/ 413183 w 552450"/>
                  <a:gd name="connsiteY7" fmla="*/ 0 h 314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43251">
                    <a:moveTo>
                      <a:pt x="552450" y="6649"/>
                    </a:moveTo>
                    <a:lnTo>
                      <a:pt x="552450" y="3136601"/>
                    </a:lnTo>
                    <a:lnTo>
                      <a:pt x="413183" y="3143251"/>
                    </a:lnTo>
                    <a:cubicBezTo>
                      <a:pt x="312630" y="3143251"/>
                      <a:pt x="212076" y="3133661"/>
                      <a:pt x="113012" y="3114481"/>
                    </a:cubicBezTo>
                    <a:lnTo>
                      <a:pt x="0" y="3086888"/>
                    </a:lnTo>
                    <a:lnTo>
                      <a:pt x="0" y="56363"/>
                    </a:lnTo>
                    <a:lnTo>
                      <a:pt x="113013" y="28770"/>
                    </a:lnTo>
                    <a:cubicBezTo>
                      <a:pt x="212076" y="9590"/>
                      <a:pt x="312630" y="0"/>
                      <a:pt x="41318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7CA80CE-BF7C-486D-9459-A9F811B7F8D3}"/>
                  </a:ext>
                </a:extLst>
              </p:cNvPr>
              <p:cNvSpPr/>
              <p:nvPr userDrawn="1"/>
            </p:nvSpPr>
            <p:spPr>
              <a:xfrm rot="2700000">
                <a:off x="5658940" y="1781229"/>
                <a:ext cx="552450" cy="3131521"/>
              </a:xfrm>
              <a:custGeom>
                <a:avLst/>
                <a:gdLst>
                  <a:gd name="connsiteX0" fmla="*/ 0 w 552450"/>
                  <a:gd name="connsiteY0" fmla="*/ 148146 h 3131521"/>
                  <a:gd name="connsiteX1" fmla="*/ 83881 w 552450"/>
                  <a:gd name="connsiteY1" fmla="*/ 109215 h 3131521"/>
                  <a:gd name="connsiteX2" fmla="*/ 524641 w 552450"/>
                  <a:gd name="connsiteY2" fmla="*/ 1328 h 3131521"/>
                  <a:gd name="connsiteX3" fmla="*/ 552450 w 552450"/>
                  <a:gd name="connsiteY3" fmla="*/ 0 h 3131521"/>
                  <a:gd name="connsiteX4" fmla="*/ 552450 w 552450"/>
                  <a:gd name="connsiteY4" fmla="*/ 3131521 h 3131521"/>
                  <a:gd name="connsiteX5" fmla="*/ 524641 w 552450"/>
                  <a:gd name="connsiteY5" fmla="*/ 3130193 h 3131521"/>
                  <a:gd name="connsiteX6" fmla="*/ 83881 w 552450"/>
                  <a:gd name="connsiteY6" fmla="*/ 3022306 h 3131521"/>
                  <a:gd name="connsiteX7" fmla="*/ 0 w 552450"/>
                  <a:gd name="connsiteY7" fmla="*/ 2983375 h 313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31521">
                    <a:moveTo>
                      <a:pt x="0" y="148146"/>
                    </a:moveTo>
                    <a:lnTo>
                      <a:pt x="83881" y="109215"/>
                    </a:lnTo>
                    <a:cubicBezTo>
                      <a:pt x="225774" y="51675"/>
                      <a:pt x="374369" y="15713"/>
                      <a:pt x="524641" y="1328"/>
                    </a:cubicBezTo>
                    <a:lnTo>
                      <a:pt x="552450" y="0"/>
                    </a:lnTo>
                    <a:lnTo>
                      <a:pt x="552450" y="3131521"/>
                    </a:lnTo>
                    <a:lnTo>
                      <a:pt x="524641" y="3130193"/>
                    </a:lnTo>
                    <a:cubicBezTo>
                      <a:pt x="374370" y="3115808"/>
                      <a:pt x="225774" y="3079846"/>
                      <a:pt x="83881" y="3022306"/>
                    </a:cubicBezTo>
                    <a:lnTo>
                      <a:pt x="0" y="2983375"/>
                    </a:lnTo>
                    <a:close/>
                  </a:path>
                </a:pathLst>
              </a:custGeom>
              <a:gradFill>
                <a:gsLst>
                  <a:gs pos="0">
                    <a:schemeClr val="bg1">
                      <a:alpha val="43000"/>
                    </a:schemeClr>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D0B3931B-3276-4FE5-A329-F7AF6AD0BC45}"/>
                  </a:ext>
                </a:extLst>
              </p:cNvPr>
              <p:cNvSpPr/>
              <p:nvPr userDrawn="1"/>
            </p:nvSpPr>
            <p:spPr>
              <a:xfrm rot="2700000">
                <a:off x="5874394" y="1993146"/>
                <a:ext cx="552450" cy="3143250"/>
              </a:xfrm>
              <a:custGeom>
                <a:avLst/>
                <a:gdLst>
                  <a:gd name="connsiteX0" fmla="*/ 0 w 552450"/>
                  <a:gd name="connsiteY0" fmla="*/ 42805 h 3143250"/>
                  <a:gd name="connsiteX1" fmla="*/ 57484 w 552450"/>
                  <a:gd name="connsiteY1" fmla="*/ 28770 h 3143250"/>
                  <a:gd name="connsiteX2" fmla="*/ 508299 w 552450"/>
                  <a:gd name="connsiteY2" fmla="*/ 7193 h 3143250"/>
                  <a:gd name="connsiteX3" fmla="*/ 552450 w 552450"/>
                  <a:gd name="connsiteY3" fmla="*/ 13564 h 3143250"/>
                  <a:gd name="connsiteX4" fmla="*/ 552450 w 552450"/>
                  <a:gd name="connsiteY4" fmla="*/ 3129687 h 3143250"/>
                  <a:gd name="connsiteX5" fmla="*/ 508299 w 552450"/>
                  <a:gd name="connsiteY5" fmla="*/ 3136058 h 3143250"/>
                  <a:gd name="connsiteX6" fmla="*/ 57484 w 552450"/>
                  <a:gd name="connsiteY6" fmla="*/ 3114480 h 3143250"/>
                  <a:gd name="connsiteX7" fmla="*/ 0 w 552450"/>
                  <a:gd name="connsiteY7" fmla="*/ 3100446 h 31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43250">
                    <a:moveTo>
                      <a:pt x="0" y="42805"/>
                    </a:moveTo>
                    <a:lnTo>
                      <a:pt x="57484" y="28770"/>
                    </a:lnTo>
                    <a:cubicBezTo>
                      <a:pt x="206080" y="0"/>
                      <a:pt x="358028" y="-7192"/>
                      <a:pt x="508299" y="7193"/>
                    </a:cubicBezTo>
                    <a:lnTo>
                      <a:pt x="552450" y="13564"/>
                    </a:lnTo>
                    <a:lnTo>
                      <a:pt x="552450" y="3129687"/>
                    </a:lnTo>
                    <a:lnTo>
                      <a:pt x="508299" y="3136058"/>
                    </a:lnTo>
                    <a:cubicBezTo>
                      <a:pt x="358027" y="3150443"/>
                      <a:pt x="206080" y="3143251"/>
                      <a:pt x="57484" y="3114480"/>
                    </a:cubicBezTo>
                    <a:lnTo>
                      <a:pt x="0" y="310044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24052730-1EAD-40C6-B037-B1E4833CECB2}"/>
                </a:ext>
              </a:extLst>
            </p:cNvPr>
            <p:cNvSpPr txBox="1"/>
            <p:nvPr userDrawn="1"/>
          </p:nvSpPr>
          <p:spPr>
            <a:xfrm>
              <a:off x="8990425" y="5556888"/>
              <a:ext cx="1488390" cy="410369"/>
            </a:xfrm>
            <a:prstGeom prst="rect">
              <a:avLst/>
            </a:prstGeom>
            <a:noFill/>
          </p:spPr>
          <p:txBody>
            <a:bodyPr wrap="square" rtlCol="0" anchor="ctr">
              <a:spAutoFit/>
            </a:bodyPr>
            <a:lstStyle/>
            <a:p>
              <a:r>
                <a:rPr lang="en-US" b="1">
                  <a:solidFill>
                    <a:schemeClr val="accent1"/>
                  </a:solidFill>
                  <a:latin typeface="+mn-lt"/>
                </a:rPr>
                <a:t>Company</a:t>
              </a:r>
            </a:p>
          </p:txBody>
        </p:sp>
      </p:grpSp>
    </p:spTree>
    <p:custDataLst>
      <p:tags r:id="rId1"/>
    </p:custDataLst>
    <p:extLst>
      <p:ext uri="{BB962C8B-B14F-4D97-AF65-F5344CB8AC3E}">
        <p14:creationId xmlns:p14="http://schemas.microsoft.com/office/powerpoint/2010/main" val="390083051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73CBB5-A5F7-49A6-90E4-5AECFC073217}"/>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3104361-640E-4B2E-B83F-3587DC2D440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110873B-8B5D-4BE2-8B46-A171ED14250D}"/>
              </a:ext>
            </a:extLst>
          </p:cNvPr>
          <p:cNvSpPr>
            <a:spLocks noGrp="1"/>
          </p:cNvSpPr>
          <p:nvPr>
            <p:ph type="dt" sz="half" idx="10"/>
          </p:nvPr>
        </p:nvSpPr>
        <p:spPr/>
        <p:txBody>
          <a:bodyPr/>
          <a:lstStyle/>
          <a:p>
            <a:fld id="{9E6DD771-2D1E-4110-9049-C0ED238F1EB3}" type="datetimeFigureOut">
              <a:rPr lang="en-US" smtClean="0"/>
              <a:t>02/09/20</a:t>
            </a:fld>
            <a:endParaRPr lang="en-US"/>
          </a:p>
        </p:txBody>
      </p:sp>
      <p:sp>
        <p:nvSpPr>
          <p:cNvPr id="5" name="Footer Placeholder 4">
            <a:extLst>
              <a:ext uri="{FF2B5EF4-FFF2-40B4-BE49-F238E27FC236}">
                <a16:creationId xmlns:a16="http://schemas.microsoft.com/office/drawing/2014/main" id="{DD769972-CFF5-40AE-A371-0064B0F0653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989D950-A02D-4FDA-8EE1-FCCE0745CACC}"/>
              </a:ext>
            </a:extLst>
          </p:cNvPr>
          <p:cNvSpPr>
            <a:spLocks noGrp="1"/>
          </p:cNvSpPr>
          <p:nvPr>
            <p:ph type="sldNum" sz="quarter" idx="12"/>
          </p:nvPr>
        </p:nvSpPr>
        <p:spPr/>
        <p:txBody>
          <a:bodyPr/>
          <a:lstStyle/>
          <a:p>
            <a:fld id="{AFD36C67-67F8-424E-AEA4-E1CA043A8DBA}" type="slidenum">
              <a:rPr lang="en-US" smtClean="0"/>
              <a:t>‹#›</a:t>
            </a:fld>
            <a:endParaRPr lang="en-US"/>
          </a:p>
        </p:txBody>
      </p:sp>
    </p:spTree>
    <p:custDataLst>
      <p:tags r:id="rId1"/>
    </p:custDataLst>
    <p:extLst>
      <p:ext uri="{BB962C8B-B14F-4D97-AF65-F5344CB8AC3E}">
        <p14:creationId xmlns:p14="http://schemas.microsoft.com/office/powerpoint/2010/main" val="59261398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DFBE8F-6BC8-4355-95C6-7F83434C420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9AE304-8564-4DB8-B9BD-C35FF8147747}"/>
              </a:ext>
            </a:extLst>
          </p:cNvPr>
          <p:cNvSpPr>
            <a:spLocks noGrp="1"/>
          </p:cNvSpPr>
          <p:nvPr>
            <p:ph sz="half" idx="1"/>
          </p:nvPr>
        </p:nvSpPr>
        <p:spPr>
          <a:xfrm>
            <a:off x="228599" y="885825"/>
            <a:ext cx="5743576" cy="52911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BA533E7-7CD2-4030-9E97-31BAB96A0C53}"/>
              </a:ext>
            </a:extLst>
          </p:cNvPr>
          <p:cNvSpPr>
            <a:spLocks noGrp="1"/>
          </p:cNvSpPr>
          <p:nvPr>
            <p:ph sz="half" idx="2"/>
          </p:nvPr>
        </p:nvSpPr>
        <p:spPr>
          <a:xfrm>
            <a:off x="6219825" y="885825"/>
            <a:ext cx="5743576" cy="52911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70586F8-054B-4F18-A0E0-91AE554E02E1}"/>
              </a:ext>
            </a:extLst>
          </p:cNvPr>
          <p:cNvSpPr>
            <a:spLocks noGrp="1"/>
          </p:cNvSpPr>
          <p:nvPr>
            <p:ph type="dt" sz="half" idx="10"/>
          </p:nvPr>
        </p:nvSpPr>
        <p:spPr/>
        <p:txBody>
          <a:bodyPr/>
          <a:lstStyle/>
          <a:p>
            <a:fld id="{9E6DD771-2D1E-4110-9049-C0ED238F1EB3}" type="datetimeFigureOut">
              <a:rPr lang="en-US" smtClean="0"/>
              <a:t>02/09/20</a:t>
            </a:fld>
            <a:endParaRPr lang="en-US"/>
          </a:p>
        </p:txBody>
      </p:sp>
      <p:sp>
        <p:nvSpPr>
          <p:cNvPr id="6" name="Footer Placeholder 5">
            <a:extLst>
              <a:ext uri="{FF2B5EF4-FFF2-40B4-BE49-F238E27FC236}">
                <a16:creationId xmlns:a16="http://schemas.microsoft.com/office/drawing/2014/main" id="{B021D672-76CE-4EF4-87F7-CA9B807E2F2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3F94602-0B73-4C8E-9851-C83543A20B8E}"/>
              </a:ext>
            </a:extLst>
          </p:cNvPr>
          <p:cNvSpPr>
            <a:spLocks noGrp="1"/>
          </p:cNvSpPr>
          <p:nvPr>
            <p:ph type="sldNum" sz="quarter" idx="12"/>
          </p:nvPr>
        </p:nvSpPr>
        <p:spPr>
          <a:xfrm>
            <a:off x="9220201" y="6265069"/>
            <a:ext cx="2743200" cy="257176"/>
          </a:xfrm>
        </p:spPr>
        <p:txBody>
          <a:bodyPr/>
          <a:lstStyle/>
          <a:p>
            <a:fld id="{AFD36C67-67F8-424E-AEA4-E1CA043A8DBA}" type="slidenum">
              <a:rPr lang="en-US" smtClean="0"/>
              <a:t>‹#›</a:t>
            </a:fld>
            <a:endParaRPr lang="en-US"/>
          </a:p>
        </p:txBody>
      </p:sp>
    </p:spTree>
    <p:custDataLst>
      <p:tags r:id="rId1"/>
    </p:custDataLst>
    <p:extLst>
      <p:ext uri="{BB962C8B-B14F-4D97-AF65-F5344CB8AC3E}">
        <p14:creationId xmlns:p14="http://schemas.microsoft.com/office/powerpoint/2010/main" val="127671651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DF20A9-E450-4104-8E0B-C4E22A702069}"/>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567EA0AE-18DD-4B93-8841-0171D44F084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CF95392-234F-4B51-BAF5-F696612B2D39}"/>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C7E3EE7-C243-4A1D-93C4-6536B9D0BEF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3444918E-9FFB-4EE1-87B1-57C3036F01E2}"/>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BAFF2AD-3B51-4545-92C7-D87A1CFD59FA}"/>
              </a:ext>
            </a:extLst>
          </p:cNvPr>
          <p:cNvSpPr>
            <a:spLocks noGrp="1"/>
          </p:cNvSpPr>
          <p:nvPr>
            <p:ph type="dt" sz="half" idx="10"/>
          </p:nvPr>
        </p:nvSpPr>
        <p:spPr/>
        <p:txBody>
          <a:bodyPr/>
          <a:lstStyle/>
          <a:p>
            <a:fld id="{9E6DD771-2D1E-4110-9049-C0ED238F1EB3}" type="datetimeFigureOut">
              <a:rPr lang="en-US" smtClean="0"/>
              <a:t>02/09/20</a:t>
            </a:fld>
            <a:endParaRPr lang="en-US"/>
          </a:p>
        </p:txBody>
      </p:sp>
      <p:sp>
        <p:nvSpPr>
          <p:cNvPr id="8" name="Footer Placeholder 7">
            <a:extLst>
              <a:ext uri="{FF2B5EF4-FFF2-40B4-BE49-F238E27FC236}">
                <a16:creationId xmlns:a16="http://schemas.microsoft.com/office/drawing/2014/main" id="{B38AD0E6-6E50-4864-8CD8-0050A167648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E65ECDE-3772-41C9-B8CA-FD11A2FAE1AA}"/>
              </a:ext>
            </a:extLst>
          </p:cNvPr>
          <p:cNvSpPr>
            <a:spLocks noGrp="1"/>
          </p:cNvSpPr>
          <p:nvPr>
            <p:ph type="sldNum" sz="quarter" idx="12"/>
          </p:nvPr>
        </p:nvSpPr>
        <p:spPr/>
        <p:txBody>
          <a:bodyPr/>
          <a:lstStyle/>
          <a:p>
            <a:fld id="{AFD36C67-67F8-424E-AEA4-E1CA043A8DBA}" type="slidenum">
              <a:rPr lang="en-US" smtClean="0"/>
              <a:t>‹#›</a:t>
            </a:fld>
            <a:endParaRPr lang="en-US"/>
          </a:p>
        </p:txBody>
      </p:sp>
    </p:spTree>
    <p:custDataLst>
      <p:tags r:id="rId1"/>
    </p:custDataLst>
    <p:extLst>
      <p:ext uri="{BB962C8B-B14F-4D97-AF65-F5344CB8AC3E}">
        <p14:creationId xmlns:p14="http://schemas.microsoft.com/office/powerpoint/2010/main" val="94039690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B5FDCA-AC0B-4CCA-B15D-C2E245722FB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BEAC52AD-AF25-44D0-B38C-64F37E26E53B}"/>
              </a:ext>
            </a:extLst>
          </p:cNvPr>
          <p:cNvSpPr>
            <a:spLocks noGrp="1"/>
          </p:cNvSpPr>
          <p:nvPr>
            <p:ph type="dt" sz="half" idx="10"/>
          </p:nvPr>
        </p:nvSpPr>
        <p:spPr/>
        <p:txBody>
          <a:bodyPr/>
          <a:lstStyle/>
          <a:p>
            <a:fld id="{9E6DD771-2D1E-4110-9049-C0ED238F1EB3}" type="datetimeFigureOut">
              <a:rPr lang="en-US" smtClean="0"/>
              <a:t>02/09/20</a:t>
            </a:fld>
            <a:endParaRPr lang="en-US"/>
          </a:p>
        </p:txBody>
      </p:sp>
      <p:sp>
        <p:nvSpPr>
          <p:cNvPr id="4" name="Footer Placeholder 3">
            <a:extLst>
              <a:ext uri="{FF2B5EF4-FFF2-40B4-BE49-F238E27FC236}">
                <a16:creationId xmlns:a16="http://schemas.microsoft.com/office/drawing/2014/main" id="{CD48D499-137B-41BF-9138-7BD9D735324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CEA0225-1634-48E1-997C-D399977FD749}"/>
              </a:ext>
            </a:extLst>
          </p:cNvPr>
          <p:cNvSpPr>
            <a:spLocks noGrp="1"/>
          </p:cNvSpPr>
          <p:nvPr>
            <p:ph type="sldNum" sz="quarter" idx="12"/>
          </p:nvPr>
        </p:nvSpPr>
        <p:spPr/>
        <p:txBody>
          <a:bodyPr/>
          <a:lstStyle/>
          <a:p>
            <a:fld id="{AFD36C67-67F8-424E-AEA4-E1CA043A8DBA}" type="slidenum">
              <a:rPr lang="en-US" smtClean="0"/>
              <a:t>‹#›</a:t>
            </a:fld>
            <a:endParaRPr lang="en-US"/>
          </a:p>
        </p:txBody>
      </p:sp>
    </p:spTree>
    <p:custDataLst>
      <p:tags r:id="rId1"/>
    </p:custDataLst>
    <p:extLst>
      <p:ext uri="{BB962C8B-B14F-4D97-AF65-F5344CB8AC3E}">
        <p14:creationId xmlns:p14="http://schemas.microsoft.com/office/powerpoint/2010/main" val="3423764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BE9680-C62D-488B-8EE9-B14E81DD7020}"/>
              </a:ext>
            </a:extLst>
          </p:cNvPr>
          <p:cNvSpPr>
            <a:spLocks noGrp="1"/>
          </p:cNvSpPr>
          <p:nvPr>
            <p:ph type="title"/>
          </p:nvPr>
        </p:nvSpPr>
        <p:spPr>
          <a:xfrm>
            <a:off x="314259" y="109342"/>
            <a:ext cx="11568545" cy="442733"/>
          </a:xfrm>
          <a:prstGeom prst="rect">
            <a:avLst/>
          </a:prstGeom>
        </p:spPr>
        <p:txBody>
          <a:bodyPr lIns="137160" rIns="137160" anchor="ctr">
            <a:normAutofit/>
          </a:bodyPr>
          <a:lstStyle>
            <a:lvl1pPr>
              <a:defRPr sz="2400" b="1">
                <a:solidFill>
                  <a:schemeClr val="tx1">
                    <a:lumMod val="75000"/>
                    <a:lumOff val="25000"/>
                  </a:schemeClr>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6A257A96-1CB8-4168-A09B-3FA9621C8AD9}"/>
              </a:ext>
            </a:extLst>
          </p:cNvPr>
          <p:cNvSpPr>
            <a:spLocks noGrp="1"/>
          </p:cNvSpPr>
          <p:nvPr>
            <p:ph idx="1"/>
          </p:nvPr>
        </p:nvSpPr>
        <p:spPr>
          <a:xfrm>
            <a:off x="304800" y="980498"/>
            <a:ext cx="11582398" cy="4755284"/>
          </a:xfrm>
          <a:prstGeom prst="rect">
            <a:avLst/>
          </a:prstGeom>
        </p:spPr>
        <p:txBody>
          <a:bodyPr>
            <a:normAutofit/>
          </a:bodyPr>
          <a:lstStyle>
            <a:lvl1pPr>
              <a:defRPr sz="2000"/>
            </a:lvl1pPr>
            <a:lvl2pPr>
              <a:defRPr sz="1800"/>
            </a:lvl2pPr>
            <a:lvl3pPr>
              <a:defRPr sz="1600"/>
            </a:lvl3pPr>
            <a:lvl4pPr>
              <a:defRPr sz="1400"/>
            </a:lvl4pPr>
            <a:lvl5pPr>
              <a:defRPr sz="1400"/>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A81C6410-E8C9-4886-9F64-B6F1EBE9DA66}"/>
              </a:ext>
            </a:extLst>
          </p:cNvPr>
          <p:cNvSpPr>
            <a:spLocks noGrp="1"/>
          </p:cNvSpPr>
          <p:nvPr>
            <p:ph type="sldNum" sz="quarter" idx="12"/>
          </p:nvPr>
        </p:nvSpPr>
        <p:spPr>
          <a:xfrm>
            <a:off x="11193483" y="6356350"/>
            <a:ext cx="693717" cy="365125"/>
          </a:xfrm>
          <a:prstGeom prst="rect">
            <a:avLst/>
          </a:prstGeom>
        </p:spPr>
        <p:txBody>
          <a:bodyPr anchor="ctr"/>
          <a:lstStyle>
            <a:lvl1pPr algn="r">
              <a:defRPr sz="1050">
                <a:solidFill>
                  <a:schemeClr val="bg1"/>
                </a:solidFill>
              </a:defRPr>
            </a:lvl1pPr>
          </a:lstStyle>
          <a:p>
            <a:fld id="{54BBFE23-BA32-4BB8-9842-01E41B73791F}" type="slidenum">
              <a:rPr lang="en-US" smtClean="0"/>
              <a:pPr/>
              <a:t>‹#›</a:t>
            </a:fld>
            <a:endParaRPr lang="en-US"/>
          </a:p>
        </p:txBody>
      </p:sp>
    </p:spTree>
    <p:custDataLst>
      <p:tags r:id="rId1"/>
    </p:custDataLst>
    <p:extLst>
      <p:ext uri="{BB962C8B-B14F-4D97-AF65-F5344CB8AC3E}">
        <p14:creationId xmlns:p14="http://schemas.microsoft.com/office/powerpoint/2010/main" val="314945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97558412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DF9246-4E18-45AF-B8FB-C2ED4342F56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AE679DC-2F74-401C-A091-F84AE5952DB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F10E4A4D-A577-4F2B-89C0-3F9A9218A40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7A0C876-F770-4293-9F39-49339187B7ED}"/>
              </a:ext>
            </a:extLst>
          </p:cNvPr>
          <p:cNvSpPr>
            <a:spLocks noGrp="1"/>
          </p:cNvSpPr>
          <p:nvPr>
            <p:ph type="dt" sz="half" idx="10"/>
          </p:nvPr>
        </p:nvSpPr>
        <p:spPr/>
        <p:txBody>
          <a:bodyPr/>
          <a:lstStyle/>
          <a:p>
            <a:fld id="{9E6DD771-2D1E-4110-9049-C0ED238F1EB3}" type="datetimeFigureOut">
              <a:rPr lang="en-US" smtClean="0"/>
              <a:t>02/09/20</a:t>
            </a:fld>
            <a:endParaRPr lang="en-US"/>
          </a:p>
        </p:txBody>
      </p:sp>
      <p:sp>
        <p:nvSpPr>
          <p:cNvPr id="6" name="Footer Placeholder 5">
            <a:extLst>
              <a:ext uri="{FF2B5EF4-FFF2-40B4-BE49-F238E27FC236}">
                <a16:creationId xmlns:a16="http://schemas.microsoft.com/office/drawing/2014/main" id="{81248BAC-5C42-4388-B5EB-18E13B112C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76DACD4-4000-49B3-A2D2-A0C1C5FB0DBD}"/>
              </a:ext>
            </a:extLst>
          </p:cNvPr>
          <p:cNvSpPr>
            <a:spLocks noGrp="1"/>
          </p:cNvSpPr>
          <p:nvPr>
            <p:ph type="sldNum" sz="quarter" idx="12"/>
          </p:nvPr>
        </p:nvSpPr>
        <p:spPr/>
        <p:txBody>
          <a:bodyPr/>
          <a:lstStyle/>
          <a:p>
            <a:fld id="{AFD36C67-67F8-424E-AEA4-E1CA043A8DBA}" type="slidenum">
              <a:rPr lang="en-US" smtClean="0"/>
              <a:t>‹#›</a:t>
            </a:fld>
            <a:endParaRPr lang="en-US"/>
          </a:p>
        </p:txBody>
      </p:sp>
    </p:spTree>
    <p:custDataLst>
      <p:tags r:id="rId1"/>
    </p:custDataLst>
    <p:extLst>
      <p:ext uri="{BB962C8B-B14F-4D97-AF65-F5344CB8AC3E}">
        <p14:creationId xmlns:p14="http://schemas.microsoft.com/office/powerpoint/2010/main" val="188199313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99026-AE3F-4770-8312-0DCCBE95181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1AAD8154-4097-4BB1-8C11-BDB38CAB82C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FA258E7-9E39-43BC-87AF-54E488F580F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B18C3F1-7DA9-48FF-A7FF-EE6E1BFABABC}"/>
              </a:ext>
            </a:extLst>
          </p:cNvPr>
          <p:cNvSpPr>
            <a:spLocks noGrp="1"/>
          </p:cNvSpPr>
          <p:nvPr>
            <p:ph type="dt" sz="half" idx="10"/>
          </p:nvPr>
        </p:nvSpPr>
        <p:spPr/>
        <p:txBody>
          <a:bodyPr/>
          <a:lstStyle/>
          <a:p>
            <a:fld id="{9E6DD771-2D1E-4110-9049-C0ED238F1EB3}" type="datetimeFigureOut">
              <a:rPr lang="en-US" smtClean="0"/>
              <a:t>02/09/20</a:t>
            </a:fld>
            <a:endParaRPr lang="en-US"/>
          </a:p>
        </p:txBody>
      </p:sp>
      <p:sp>
        <p:nvSpPr>
          <p:cNvPr id="6" name="Footer Placeholder 5">
            <a:extLst>
              <a:ext uri="{FF2B5EF4-FFF2-40B4-BE49-F238E27FC236}">
                <a16:creationId xmlns:a16="http://schemas.microsoft.com/office/drawing/2014/main" id="{DE7B1D5A-4830-41F6-9617-E87E2624386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7AE9214-EF79-4C6A-9C97-FC157862142D}"/>
              </a:ext>
            </a:extLst>
          </p:cNvPr>
          <p:cNvSpPr>
            <a:spLocks noGrp="1"/>
          </p:cNvSpPr>
          <p:nvPr>
            <p:ph type="sldNum" sz="quarter" idx="12"/>
          </p:nvPr>
        </p:nvSpPr>
        <p:spPr/>
        <p:txBody>
          <a:bodyPr/>
          <a:lstStyle/>
          <a:p>
            <a:fld id="{AFD36C67-67F8-424E-AEA4-E1CA043A8DBA}" type="slidenum">
              <a:rPr lang="en-US" smtClean="0"/>
              <a:t>‹#›</a:t>
            </a:fld>
            <a:endParaRPr lang="en-US"/>
          </a:p>
        </p:txBody>
      </p:sp>
    </p:spTree>
    <p:custDataLst>
      <p:tags r:id="rId1"/>
    </p:custDataLst>
    <p:extLst>
      <p:ext uri="{BB962C8B-B14F-4D97-AF65-F5344CB8AC3E}">
        <p14:creationId xmlns:p14="http://schemas.microsoft.com/office/powerpoint/2010/main" val="231337157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257CBE-8E93-4AA5-A65B-995AA185D5D0}"/>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593C857-7348-4E6D-B3C7-52DC3B2EA3CD}"/>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A8F29DA-1D18-4141-9B8B-DE96BF69B75B}"/>
              </a:ext>
            </a:extLst>
          </p:cNvPr>
          <p:cNvSpPr>
            <a:spLocks noGrp="1"/>
          </p:cNvSpPr>
          <p:nvPr>
            <p:ph type="dt" sz="half" idx="10"/>
          </p:nvPr>
        </p:nvSpPr>
        <p:spPr/>
        <p:txBody>
          <a:bodyPr/>
          <a:lstStyle/>
          <a:p>
            <a:fld id="{9E6DD771-2D1E-4110-9049-C0ED238F1EB3}" type="datetimeFigureOut">
              <a:rPr lang="en-US" smtClean="0"/>
              <a:t>02/09/20</a:t>
            </a:fld>
            <a:endParaRPr lang="en-US"/>
          </a:p>
        </p:txBody>
      </p:sp>
      <p:sp>
        <p:nvSpPr>
          <p:cNvPr id="5" name="Footer Placeholder 4">
            <a:extLst>
              <a:ext uri="{FF2B5EF4-FFF2-40B4-BE49-F238E27FC236}">
                <a16:creationId xmlns:a16="http://schemas.microsoft.com/office/drawing/2014/main" id="{5D61DED3-083E-496B-BC73-3906B4E3485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74E9653-9D23-4410-A1A7-4F6ED9DD331B}"/>
              </a:ext>
            </a:extLst>
          </p:cNvPr>
          <p:cNvSpPr>
            <a:spLocks noGrp="1"/>
          </p:cNvSpPr>
          <p:nvPr>
            <p:ph type="sldNum" sz="quarter" idx="12"/>
          </p:nvPr>
        </p:nvSpPr>
        <p:spPr/>
        <p:txBody>
          <a:bodyPr/>
          <a:lstStyle/>
          <a:p>
            <a:fld id="{AFD36C67-67F8-424E-AEA4-E1CA043A8DBA}" type="slidenum">
              <a:rPr lang="en-US" smtClean="0"/>
              <a:t>‹#›</a:t>
            </a:fld>
            <a:endParaRPr lang="en-US"/>
          </a:p>
        </p:txBody>
      </p:sp>
    </p:spTree>
    <p:custDataLst>
      <p:tags r:id="rId1"/>
    </p:custDataLst>
    <p:extLst>
      <p:ext uri="{BB962C8B-B14F-4D97-AF65-F5344CB8AC3E}">
        <p14:creationId xmlns:p14="http://schemas.microsoft.com/office/powerpoint/2010/main" val="21126766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D224A13-333A-4CB9-9E90-A4E24557F25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B65A291-8705-4F7D-8153-B5F378AF00FD}"/>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C3BC2C1-C3F4-439D-8D4B-ED674773BBB1}"/>
              </a:ext>
            </a:extLst>
          </p:cNvPr>
          <p:cNvSpPr>
            <a:spLocks noGrp="1"/>
          </p:cNvSpPr>
          <p:nvPr>
            <p:ph type="dt" sz="half" idx="10"/>
          </p:nvPr>
        </p:nvSpPr>
        <p:spPr/>
        <p:txBody>
          <a:bodyPr/>
          <a:lstStyle/>
          <a:p>
            <a:fld id="{9E6DD771-2D1E-4110-9049-C0ED238F1EB3}" type="datetimeFigureOut">
              <a:rPr lang="en-US" smtClean="0"/>
              <a:t>02/09/20</a:t>
            </a:fld>
            <a:endParaRPr lang="en-US"/>
          </a:p>
        </p:txBody>
      </p:sp>
      <p:sp>
        <p:nvSpPr>
          <p:cNvPr id="5" name="Footer Placeholder 4">
            <a:extLst>
              <a:ext uri="{FF2B5EF4-FFF2-40B4-BE49-F238E27FC236}">
                <a16:creationId xmlns:a16="http://schemas.microsoft.com/office/drawing/2014/main" id="{D6241D45-55FC-448B-A8A3-F6D7CD59B96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4A013AF-493D-4CCE-A053-3B8FA1D3674A}"/>
              </a:ext>
            </a:extLst>
          </p:cNvPr>
          <p:cNvSpPr>
            <a:spLocks noGrp="1"/>
          </p:cNvSpPr>
          <p:nvPr>
            <p:ph type="sldNum" sz="quarter" idx="12"/>
          </p:nvPr>
        </p:nvSpPr>
        <p:spPr/>
        <p:txBody>
          <a:bodyPr/>
          <a:lstStyle/>
          <a:p>
            <a:fld id="{AFD36C67-67F8-424E-AEA4-E1CA043A8DBA}" type="slidenum">
              <a:rPr lang="en-US" smtClean="0"/>
              <a:t>‹#›</a:t>
            </a:fld>
            <a:endParaRPr lang="en-US"/>
          </a:p>
        </p:txBody>
      </p:sp>
    </p:spTree>
    <p:custDataLst>
      <p:tags r:id="rId1"/>
    </p:custDataLst>
    <p:extLst>
      <p:ext uri="{BB962C8B-B14F-4D97-AF65-F5344CB8AC3E}">
        <p14:creationId xmlns:p14="http://schemas.microsoft.com/office/powerpoint/2010/main" val="253619756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ECF402D2-1EA7-4DAE-817E-5654586EF993}"/>
              </a:ext>
            </a:extLst>
          </p:cNvPr>
          <p:cNvSpPr/>
          <p:nvPr userDrawn="1"/>
        </p:nvSpPr>
        <p:spPr>
          <a:xfrm>
            <a:off x="0" y="0"/>
            <a:ext cx="12192000" cy="6858001"/>
          </a:xfrm>
          <a:prstGeom prst="rect">
            <a:avLst/>
          </a:prstGeom>
          <a:gradFill>
            <a:gsLst>
              <a:gs pos="0">
                <a:schemeClr val="accent1">
                  <a:lumMod val="75000"/>
                </a:schemeClr>
              </a:gs>
              <a:gs pos="26000">
                <a:schemeClr val="accent1"/>
              </a:gs>
              <a:gs pos="83000">
                <a:schemeClr val="accent1"/>
              </a:gs>
              <a:gs pos="100000">
                <a:schemeClr val="accent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a:p>
        </p:txBody>
      </p:sp>
      <p:sp>
        <p:nvSpPr>
          <p:cNvPr id="2" name="Title 1">
            <a:extLst>
              <a:ext uri="{FF2B5EF4-FFF2-40B4-BE49-F238E27FC236}">
                <a16:creationId xmlns:a16="http://schemas.microsoft.com/office/drawing/2014/main" id="{CB03EADC-FA06-4311-9C7E-8EE2BED88A60}"/>
              </a:ext>
            </a:extLst>
          </p:cNvPr>
          <p:cNvSpPr>
            <a:spLocks noGrp="1"/>
          </p:cNvSpPr>
          <p:nvPr userDrawn="1">
            <p:ph type="ctrTitle"/>
          </p:nvPr>
        </p:nvSpPr>
        <p:spPr>
          <a:xfrm>
            <a:off x="2051050" y="1162050"/>
            <a:ext cx="8089900" cy="2790825"/>
          </a:xfrm>
        </p:spPr>
        <p:txBody>
          <a:bodyPr anchor="b">
            <a:normAutofit/>
          </a:bodyPr>
          <a:lstStyle>
            <a:lvl1pPr algn="ctr">
              <a:defRPr sz="4000" baseline="0">
                <a:solidFill>
                  <a:schemeClr val="bg1"/>
                </a:solidFill>
              </a:defRPr>
            </a:lvl1pPr>
          </a:lstStyle>
          <a:p>
            <a:r>
              <a:rPr lang="en-US"/>
              <a:t>Click to edit Master title style</a:t>
            </a:r>
          </a:p>
        </p:txBody>
      </p:sp>
      <p:sp>
        <p:nvSpPr>
          <p:cNvPr id="3" name="Subtitle 2">
            <a:extLst>
              <a:ext uri="{FF2B5EF4-FFF2-40B4-BE49-F238E27FC236}">
                <a16:creationId xmlns:a16="http://schemas.microsoft.com/office/drawing/2014/main" id="{04F7C1C7-AA35-46F5-ADCA-255FC3BBB6E1}"/>
              </a:ext>
            </a:extLst>
          </p:cNvPr>
          <p:cNvSpPr>
            <a:spLocks noGrp="1"/>
          </p:cNvSpPr>
          <p:nvPr userDrawn="1">
            <p:ph type="subTitle" idx="1"/>
          </p:nvPr>
        </p:nvSpPr>
        <p:spPr>
          <a:xfrm>
            <a:off x="2051050" y="4067175"/>
            <a:ext cx="8089900" cy="1047750"/>
          </a:xfrm>
        </p:spPr>
        <p:txBody>
          <a:bodyPr>
            <a:normAutofit/>
          </a:bodyPr>
          <a:lstStyle>
            <a:lvl1pPr marL="0" indent="0" algn="ctr">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31DA495-F463-4F0C-8847-EC15E177C5B4}"/>
              </a:ext>
            </a:extLst>
          </p:cNvPr>
          <p:cNvSpPr>
            <a:spLocks noGrp="1"/>
          </p:cNvSpPr>
          <p:nvPr userDrawn="1">
            <p:ph type="dt" sz="half" idx="10"/>
          </p:nvPr>
        </p:nvSpPr>
        <p:spPr/>
        <p:txBody>
          <a:bodyPr/>
          <a:lstStyle>
            <a:lvl1pPr>
              <a:defRPr>
                <a:solidFill>
                  <a:schemeClr val="bg1"/>
                </a:solidFill>
              </a:defRPr>
            </a:lvl1pPr>
          </a:lstStyle>
          <a:p>
            <a:fld id="{6A17CEBE-34E3-44CE-95D5-088CB22FB4EE}" type="datetimeFigureOut">
              <a:rPr lang="en-US" smtClean="0"/>
              <a:pPr/>
              <a:t>02/09/20</a:t>
            </a:fld>
            <a:endParaRPr lang="en-US"/>
          </a:p>
        </p:txBody>
      </p:sp>
      <p:sp>
        <p:nvSpPr>
          <p:cNvPr id="5" name="Footer Placeholder 4">
            <a:extLst>
              <a:ext uri="{FF2B5EF4-FFF2-40B4-BE49-F238E27FC236}">
                <a16:creationId xmlns:a16="http://schemas.microsoft.com/office/drawing/2014/main" id="{10C13758-39C0-46CC-ADB0-D3C5ED6B2483}"/>
              </a:ext>
            </a:extLst>
          </p:cNvPr>
          <p:cNvSpPr>
            <a:spLocks noGrp="1"/>
          </p:cNvSpPr>
          <p:nvPr userDrawn="1">
            <p:ph type="ftr" sz="quarter" idx="11"/>
          </p:nvPr>
        </p:nvSpPr>
        <p:spPr/>
        <p:txBody>
          <a:bodyPr/>
          <a:lstStyle>
            <a:lvl1pPr>
              <a:defRPr>
                <a:solidFill>
                  <a:schemeClr val="bg1"/>
                </a:solidFill>
              </a:defRPr>
            </a:lvl1pPr>
          </a:lstStyle>
          <a:p>
            <a:endParaRPr lang="en-US"/>
          </a:p>
        </p:txBody>
      </p:sp>
      <p:sp>
        <p:nvSpPr>
          <p:cNvPr id="6" name="Slide Number Placeholder 5">
            <a:extLst>
              <a:ext uri="{FF2B5EF4-FFF2-40B4-BE49-F238E27FC236}">
                <a16:creationId xmlns:a16="http://schemas.microsoft.com/office/drawing/2014/main" id="{E6C95F29-BCE3-45C5-B5AE-D338120A3C86}"/>
              </a:ext>
            </a:extLst>
          </p:cNvPr>
          <p:cNvSpPr>
            <a:spLocks noGrp="1"/>
          </p:cNvSpPr>
          <p:nvPr userDrawn="1">
            <p:ph type="sldNum" sz="quarter" idx="12"/>
          </p:nvPr>
        </p:nvSpPr>
        <p:spPr/>
        <p:txBody>
          <a:bodyPr/>
          <a:lstStyle>
            <a:lvl1pPr>
              <a:defRPr>
                <a:solidFill>
                  <a:schemeClr val="bg1"/>
                </a:solidFill>
              </a:defRPr>
            </a:lvl1pPr>
          </a:lstStyle>
          <a:p>
            <a:fld id="{58339581-759F-43B7-B47D-47F906F0E294}" type="slidenum">
              <a:rPr lang="en-US" smtClean="0"/>
              <a:pPr/>
              <a:t>‹#›</a:t>
            </a:fld>
            <a:endParaRPr lang="en-US"/>
          </a:p>
        </p:txBody>
      </p:sp>
    </p:spTree>
    <p:custDataLst>
      <p:tags r:id="rId1"/>
    </p:custDataLst>
    <p:extLst>
      <p:ext uri="{BB962C8B-B14F-4D97-AF65-F5344CB8AC3E}">
        <p14:creationId xmlns:p14="http://schemas.microsoft.com/office/powerpoint/2010/main" val="3549430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DB3FFE-E462-4D53-B370-64812CD193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EFAA68A-88C4-45FA-A8E4-D83C1B884F96}"/>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49B6DB-C2C8-4949-AABE-C2B3783CCD4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6EC6F72C-0392-4EF7-A3D6-20A44C89B1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B8E7A-23D4-4C2A-9816-E9443FAF918E}"/>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4097217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Landscap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4742C0C-9A45-4818-BADC-044DC38353E8}"/>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89969" cy="6858000"/>
          </a:xfrm>
          <a:prstGeom prst="rect">
            <a:avLst/>
          </a:prstGeom>
        </p:spPr>
      </p:pic>
      <p:sp>
        <p:nvSpPr>
          <p:cNvPr id="2" name="Title 1">
            <a:extLst>
              <a:ext uri="{FF2B5EF4-FFF2-40B4-BE49-F238E27FC236}">
                <a16:creationId xmlns:a16="http://schemas.microsoft.com/office/drawing/2014/main" id="{6ADB3FFE-E462-4D53-B370-64812CD1936E}"/>
              </a:ext>
            </a:extLst>
          </p:cNvPr>
          <p:cNvSpPr>
            <a:spLocks noGrp="1"/>
          </p:cNvSpPr>
          <p:nvPr>
            <p:ph type="title"/>
          </p:nvPr>
        </p:nvSpPr>
        <p:spPr/>
        <p:txBody>
          <a:bodyPr/>
          <a:lstStyle>
            <a:lvl1pPr>
              <a:defRPr>
                <a:solidFill>
                  <a:schemeClr val="bg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4EFAA68A-88C4-45FA-A8E4-D83C1B884F96}"/>
              </a:ext>
            </a:extLst>
          </p:cNvPr>
          <p:cNvSpPr>
            <a:spLocks noGrp="1"/>
          </p:cNvSpPr>
          <p:nvPr>
            <p:ph idx="1"/>
          </p:nvPr>
        </p:nvSpPr>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49B6DB-C2C8-4949-AABE-C2B3783CCD4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6EC6F72C-0392-4EF7-A3D6-20A44C89B1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B8E7A-23D4-4C2A-9816-E9443FAF918E}"/>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787175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City">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258CBC1-3651-4113-83A6-FB9B4C3EAE43}"/>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89969" cy="6858000"/>
          </a:xfrm>
          <a:prstGeom prst="rect">
            <a:avLst/>
          </a:prstGeom>
        </p:spPr>
      </p:pic>
      <p:sp>
        <p:nvSpPr>
          <p:cNvPr id="2" name="Title 1">
            <a:extLst>
              <a:ext uri="{FF2B5EF4-FFF2-40B4-BE49-F238E27FC236}">
                <a16:creationId xmlns:a16="http://schemas.microsoft.com/office/drawing/2014/main" id="{6ADB3FFE-E462-4D53-B370-64812CD1936E}"/>
              </a:ext>
            </a:extLst>
          </p:cNvPr>
          <p:cNvSpPr>
            <a:spLocks noGrp="1"/>
          </p:cNvSpPr>
          <p:nvPr>
            <p:ph type="title"/>
          </p:nvPr>
        </p:nvSpPr>
        <p:spPr/>
        <p:txBody>
          <a:bodyPr/>
          <a:lstStyle>
            <a:lvl1pPr>
              <a:defRPr>
                <a:solidFill>
                  <a:schemeClr val="bg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4EFAA68A-88C4-45FA-A8E4-D83C1B884F96}"/>
              </a:ext>
            </a:extLst>
          </p:cNvPr>
          <p:cNvSpPr>
            <a:spLocks noGrp="1"/>
          </p:cNvSpPr>
          <p:nvPr>
            <p:ph idx="1"/>
          </p:nvPr>
        </p:nvSpPr>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49B6DB-C2C8-4949-AABE-C2B3783CCD4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6EC6F72C-0392-4EF7-A3D6-20A44C89B1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B8E7A-23D4-4C2A-9816-E9443FAF918E}"/>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280270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Roa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369FF58-913D-4895-B77F-09A01CCD5249}"/>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2032" y="0"/>
            <a:ext cx="12187937" cy="6858000"/>
          </a:xfrm>
          <a:prstGeom prst="rect">
            <a:avLst/>
          </a:prstGeom>
        </p:spPr>
      </p:pic>
      <p:sp>
        <p:nvSpPr>
          <p:cNvPr id="2" name="Title 1">
            <a:extLst>
              <a:ext uri="{FF2B5EF4-FFF2-40B4-BE49-F238E27FC236}">
                <a16:creationId xmlns:a16="http://schemas.microsoft.com/office/drawing/2014/main" id="{6ADB3FFE-E462-4D53-B370-64812CD1936E}"/>
              </a:ext>
            </a:extLst>
          </p:cNvPr>
          <p:cNvSpPr>
            <a:spLocks noGrp="1"/>
          </p:cNvSpPr>
          <p:nvPr>
            <p:ph type="title"/>
          </p:nvPr>
        </p:nvSpPr>
        <p:spPr/>
        <p:txBody>
          <a:bodyPr/>
          <a:lstStyle>
            <a:lvl1pPr>
              <a:defRPr>
                <a:solidFill>
                  <a:schemeClr val="bg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4EFAA68A-88C4-45FA-A8E4-D83C1B884F96}"/>
              </a:ext>
            </a:extLst>
          </p:cNvPr>
          <p:cNvSpPr>
            <a:spLocks noGrp="1"/>
          </p:cNvSpPr>
          <p:nvPr>
            <p:ph idx="1"/>
          </p:nvPr>
        </p:nvSpPr>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49B6DB-C2C8-4949-AABE-C2B3783CCD4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6EC6F72C-0392-4EF7-A3D6-20A44C89B1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B8E7A-23D4-4C2A-9816-E9443FAF918E}"/>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4034468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AA3F0E8-0728-4740-9F59-E4865177413F}"/>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13" name="Rectangle 12">
            <a:extLst>
              <a:ext uri="{FF2B5EF4-FFF2-40B4-BE49-F238E27FC236}">
                <a16:creationId xmlns:a16="http://schemas.microsoft.com/office/drawing/2014/main" id="{C9FA1DB7-3490-4881-8B30-F47B1A8A045D}"/>
              </a:ext>
            </a:extLst>
          </p:cNvPr>
          <p:cNvSpPr/>
          <p:nvPr userDrawn="1"/>
        </p:nvSpPr>
        <p:spPr>
          <a:xfrm>
            <a:off x="0" y="2981324"/>
            <a:ext cx="7969250" cy="1725613"/>
          </a:xfrm>
          <a:prstGeom prst="rect">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B03EADC-FA06-4311-9C7E-8EE2BED88A60}"/>
              </a:ext>
            </a:extLst>
          </p:cNvPr>
          <p:cNvSpPr>
            <a:spLocks noGrp="1"/>
          </p:cNvSpPr>
          <p:nvPr>
            <p:ph type="ctrTitle"/>
          </p:nvPr>
        </p:nvSpPr>
        <p:spPr>
          <a:xfrm>
            <a:off x="317500" y="2981326"/>
            <a:ext cx="7651750" cy="1193345"/>
          </a:xfrm>
        </p:spPr>
        <p:txBody>
          <a:bodyPr anchor="b">
            <a:normAutofit/>
          </a:bodyPr>
          <a:lstStyle>
            <a:lvl1pPr algn="l">
              <a:defRPr sz="3200" baseline="0">
                <a:solidFill>
                  <a:schemeClr val="accent1"/>
                </a:solidFill>
              </a:defRPr>
            </a:lvl1pPr>
          </a:lstStyle>
          <a:p>
            <a:r>
              <a:rPr lang="en-US" dirty="0"/>
              <a:t>Click to edit Master title style</a:t>
            </a:r>
          </a:p>
        </p:txBody>
      </p:sp>
      <p:sp>
        <p:nvSpPr>
          <p:cNvPr id="3" name="Subtitle 2">
            <a:extLst>
              <a:ext uri="{FF2B5EF4-FFF2-40B4-BE49-F238E27FC236}">
                <a16:creationId xmlns:a16="http://schemas.microsoft.com/office/drawing/2014/main" id="{04F7C1C7-AA35-46F5-ADCA-255FC3BBB6E1}"/>
              </a:ext>
            </a:extLst>
          </p:cNvPr>
          <p:cNvSpPr>
            <a:spLocks noGrp="1"/>
          </p:cNvSpPr>
          <p:nvPr>
            <p:ph type="subTitle" idx="1"/>
          </p:nvPr>
        </p:nvSpPr>
        <p:spPr>
          <a:xfrm>
            <a:off x="317500" y="4174671"/>
            <a:ext cx="7651750" cy="532266"/>
          </a:xfrm>
        </p:spPr>
        <p:txBody>
          <a:bodyPr>
            <a:normAutofit/>
          </a:bodyPr>
          <a:lstStyle>
            <a:lvl1pPr marL="0" indent="0" algn="l">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A31DA495-F463-4F0C-8847-EC15E177C5B4}"/>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10C13758-39C0-46CC-ADB0-D3C5ED6B248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6C95F29-BCE3-45C5-B5AE-D338120A3C86}"/>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918697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Fibre Optic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D70490BD-FC47-4FAC-9382-8181F898CA82}"/>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rot="10800000">
            <a:off x="2031" y="0"/>
            <a:ext cx="12187937" cy="6858000"/>
          </a:xfrm>
          <a:prstGeom prst="rect">
            <a:avLst/>
          </a:prstGeom>
        </p:spPr>
      </p:pic>
      <p:sp>
        <p:nvSpPr>
          <p:cNvPr id="2" name="Title 1">
            <a:extLst>
              <a:ext uri="{FF2B5EF4-FFF2-40B4-BE49-F238E27FC236}">
                <a16:creationId xmlns:a16="http://schemas.microsoft.com/office/drawing/2014/main" id="{6ADB3FFE-E462-4D53-B370-64812CD1936E}"/>
              </a:ext>
            </a:extLst>
          </p:cNvPr>
          <p:cNvSpPr>
            <a:spLocks noGrp="1"/>
          </p:cNvSpPr>
          <p:nvPr>
            <p:ph type="title"/>
          </p:nvPr>
        </p:nvSpPr>
        <p:spPr/>
        <p:txBody>
          <a:bodyPr/>
          <a:lstStyle>
            <a:lvl1pPr>
              <a:defRPr>
                <a:solidFill>
                  <a:schemeClr val="bg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4EFAA68A-88C4-45FA-A8E4-D83C1B884F96}"/>
              </a:ext>
            </a:extLst>
          </p:cNvPr>
          <p:cNvSpPr>
            <a:spLocks noGrp="1"/>
          </p:cNvSpPr>
          <p:nvPr>
            <p:ph idx="1"/>
          </p:nvPr>
        </p:nvSpPr>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49B6DB-C2C8-4949-AABE-C2B3783CCD4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6EC6F72C-0392-4EF7-A3D6-20A44C89B1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B8E7A-23D4-4C2A-9816-E9443FAF918E}"/>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547670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Table">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D2BAF84B-D437-48FA-95E5-4C0CD4027D67}"/>
              </a:ext>
            </a:extLst>
          </p:cNvPr>
          <p:cNvPicPr>
            <a:picLocks noChangeAspect="1"/>
          </p:cNvPicPr>
          <p:nvPr userDrawn="1"/>
        </p:nvPicPr>
        <p:blipFill rotWithShape="1">
          <a:blip r:embed="rId3">
            <a:extLst>
              <a:ext uri="{28A0092B-C50C-407E-A947-70E740481C1C}">
                <a14:useLocalDpi xmlns:a14="http://schemas.microsoft.com/office/drawing/2010/main"/>
              </a:ext>
            </a:extLst>
          </a:blip>
          <a:stretch/>
        </p:blipFill>
        <p:spPr>
          <a:xfrm>
            <a:off x="0" y="0"/>
            <a:ext cx="12192000" cy="6858000"/>
          </a:xfrm>
          <a:prstGeom prst="rect">
            <a:avLst/>
          </a:prstGeom>
        </p:spPr>
      </p:pic>
      <p:sp>
        <p:nvSpPr>
          <p:cNvPr id="2" name="Title 1">
            <a:extLst>
              <a:ext uri="{FF2B5EF4-FFF2-40B4-BE49-F238E27FC236}">
                <a16:creationId xmlns:a16="http://schemas.microsoft.com/office/drawing/2014/main" id="{6ADB3FFE-E462-4D53-B370-64812CD1936E}"/>
              </a:ext>
            </a:extLst>
          </p:cNvPr>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4EFAA68A-88C4-45FA-A8E4-D83C1B884F96}"/>
              </a:ext>
            </a:extLst>
          </p:cNvPr>
          <p:cNvSpPr>
            <a:spLocks noGrp="1"/>
          </p:cNvSpPr>
          <p:nvPr>
            <p:ph idx="1"/>
          </p:nvPr>
        </p:nvSpPr>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449B6DB-C2C8-4949-AABE-C2B3783CCD4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6EC6F72C-0392-4EF7-A3D6-20A44C89B1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B8E7A-23D4-4C2A-9816-E9443FAF918E}"/>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919087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tx2"/>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8C0DB255-4E39-4453-8E5C-6973ACA5E97C}"/>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2045" y="1534"/>
            <a:ext cx="12187909" cy="6854932"/>
          </a:xfrm>
          <a:prstGeom prst="rect">
            <a:avLst/>
          </a:prstGeom>
        </p:spPr>
      </p:pic>
      <p:sp>
        <p:nvSpPr>
          <p:cNvPr id="8" name="Rectangle 7">
            <a:extLst>
              <a:ext uri="{FF2B5EF4-FFF2-40B4-BE49-F238E27FC236}">
                <a16:creationId xmlns:a16="http://schemas.microsoft.com/office/drawing/2014/main" id="{02E8E6A2-C2BF-49BD-961E-E78988E17C32}"/>
              </a:ext>
            </a:extLst>
          </p:cNvPr>
          <p:cNvSpPr/>
          <p:nvPr userDrawn="1"/>
        </p:nvSpPr>
        <p:spPr>
          <a:xfrm flipH="1">
            <a:off x="0" y="0"/>
            <a:ext cx="12192000" cy="6858000"/>
          </a:xfrm>
          <a:prstGeom prst="rect">
            <a:avLst/>
          </a:prstGeom>
          <a:gradFill flip="none" rotWithShape="1">
            <a:gsLst>
              <a:gs pos="32000">
                <a:schemeClr val="accent3">
                  <a:lumMod val="60000"/>
                  <a:lumOff val="40000"/>
                  <a:alpha val="50000"/>
                </a:schemeClr>
              </a:gs>
              <a:gs pos="0">
                <a:schemeClr val="accent1">
                  <a:lumMod val="50000"/>
                </a:schemeClr>
              </a:gs>
              <a:gs pos="100000">
                <a:schemeClr val="accent3">
                  <a:lumMod val="60000"/>
                  <a:lumOff val="40000"/>
                  <a:alpha val="28000"/>
                </a:schemeClr>
              </a:gs>
            </a:gsLst>
            <a:lin ang="20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C2E63DE0-3D43-42E5-B40E-6D3DDA25F357}"/>
              </a:ext>
            </a:extLst>
          </p:cNvPr>
          <p:cNvSpPr>
            <a:spLocks noGrp="1"/>
          </p:cNvSpPr>
          <p:nvPr>
            <p:ph type="title"/>
          </p:nvPr>
        </p:nvSpPr>
        <p:spPr>
          <a:xfrm>
            <a:off x="1025524" y="2324100"/>
            <a:ext cx="6038851" cy="2209801"/>
          </a:xfrm>
        </p:spPr>
        <p:txBody>
          <a:bodyPr anchor="b">
            <a:normAutofit/>
          </a:bodyPr>
          <a:lstStyle>
            <a:lvl1pPr>
              <a:defRPr sz="4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D27242DC-E6C7-4F01-B005-43E7A7836288}"/>
              </a:ext>
            </a:extLst>
          </p:cNvPr>
          <p:cNvSpPr>
            <a:spLocks noGrp="1"/>
          </p:cNvSpPr>
          <p:nvPr>
            <p:ph type="body" idx="1"/>
          </p:nvPr>
        </p:nvSpPr>
        <p:spPr>
          <a:xfrm>
            <a:off x="1025524" y="4648201"/>
            <a:ext cx="6038851" cy="1047749"/>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C4FA196D-7467-4739-9793-5346C60C50BA}"/>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F4CE83D2-298A-48F3-B220-40495BF881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AB4D3DF-28BF-4C59-A759-093A33090B07}"/>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443948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67F827-2A66-4FF8-B275-C048723E34C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7A55FF1-C48E-4E29-8841-200995988BB7}"/>
              </a:ext>
            </a:extLst>
          </p:cNvPr>
          <p:cNvSpPr>
            <a:spLocks noGrp="1"/>
          </p:cNvSpPr>
          <p:nvPr>
            <p:ph sz="half" idx="1"/>
          </p:nvPr>
        </p:nvSpPr>
        <p:spPr>
          <a:xfrm>
            <a:off x="317500" y="694381"/>
            <a:ext cx="5702300" cy="58847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A3C6F4A9-C7F9-4886-A274-B689E9BF0D1F}"/>
              </a:ext>
            </a:extLst>
          </p:cNvPr>
          <p:cNvSpPr>
            <a:spLocks noGrp="1"/>
          </p:cNvSpPr>
          <p:nvPr>
            <p:ph sz="half" idx="2"/>
          </p:nvPr>
        </p:nvSpPr>
        <p:spPr>
          <a:xfrm>
            <a:off x="6172199" y="694381"/>
            <a:ext cx="5700713" cy="58847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6422C9B-2E88-4999-875C-18930BB12170}"/>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CA741EFE-476C-4584-BD73-ACE5BBA8B9A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DB8949B-3E6A-44F7-BEAC-F2D523151581}"/>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59558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F88FC-A527-4A1B-8C19-3A0AF5588AEA}"/>
              </a:ext>
            </a:extLst>
          </p:cNvPr>
          <p:cNvSpPr>
            <a:spLocks noGrp="1"/>
          </p:cNvSpPr>
          <p:nvPr>
            <p:ph type="title"/>
          </p:nvPr>
        </p:nvSpPr>
        <p:spPr>
          <a:xfrm>
            <a:off x="323850" y="105076"/>
            <a:ext cx="10275336" cy="490889"/>
          </a:xfrm>
        </p:spPr>
        <p:txBody>
          <a:bodyPr/>
          <a:lstStyle/>
          <a:p>
            <a:r>
              <a:rPr lang="en-US"/>
              <a:t>Click to edit Master title style</a:t>
            </a:r>
          </a:p>
        </p:txBody>
      </p:sp>
      <p:sp>
        <p:nvSpPr>
          <p:cNvPr id="3" name="Text Placeholder 2">
            <a:extLst>
              <a:ext uri="{FF2B5EF4-FFF2-40B4-BE49-F238E27FC236}">
                <a16:creationId xmlns:a16="http://schemas.microsoft.com/office/drawing/2014/main" id="{2568DE6A-4FF0-442F-BCE4-3CC8262025FD}"/>
              </a:ext>
            </a:extLst>
          </p:cNvPr>
          <p:cNvSpPr>
            <a:spLocks noGrp="1"/>
          </p:cNvSpPr>
          <p:nvPr>
            <p:ph type="body" idx="1"/>
          </p:nvPr>
        </p:nvSpPr>
        <p:spPr>
          <a:xfrm>
            <a:off x="317500" y="689907"/>
            <a:ext cx="5680075" cy="93886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86B79123-B921-4566-9412-35B668E4025D}"/>
              </a:ext>
            </a:extLst>
          </p:cNvPr>
          <p:cNvSpPr>
            <a:spLocks noGrp="1"/>
          </p:cNvSpPr>
          <p:nvPr>
            <p:ph sz="half" idx="2"/>
          </p:nvPr>
        </p:nvSpPr>
        <p:spPr>
          <a:xfrm>
            <a:off x="317500" y="1743075"/>
            <a:ext cx="5680075" cy="48339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5B24AE4-59B8-4655-ABC7-B5D0D1E4B239}"/>
              </a:ext>
            </a:extLst>
          </p:cNvPr>
          <p:cNvSpPr>
            <a:spLocks noGrp="1"/>
          </p:cNvSpPr>
          <p:nvPr>
            <p:ph type="body" sz="quarter" idx="3"/>
          </p:nvPr>
        </p:nvSpPr>
        <p:spPr>
          <a:xfrm>
            <a:off x="6172200" y="689907"/>
            <a:ext cx="5702300" cy="938868"/>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5B465078-7EA5-4350-B5F8-AF1612384D15}"/>
              </a:ext>
            </a:extLst>
          </p:cNvPr>
          <p:cNvSpPr>
            <a:spLocks noGrp="1"/>
          </p:cNvSpPr>
          <p:nvPr>
            <p:ph sz="quarter" idx="4"/>
          </p:nvPr>
        </p:nvSpPr>
        <p:spPr>
          <a:xfrm>
            <a:off x="6172200" y="1743075"/>
            <a:ext cx="5702300" cy="48339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5BF1607-EE3E-49BA-A217-6C91411998BE}"/>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8" name="Footer Placeholder 7">
            <a:extLst>
              <a:ext uri="{FF2B5EF4-FFF2-40B4-BE49-F238E27FC236}">
                <a16:creationId xmlns:a16="http://schemas.microsoft.com/office/drawing/2014/main" id="{49382A01-FB88-4D54-9A15-6B72F22E1A9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9187684-0DE6-4F26-8554-33CFADACBC53}"/>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121931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465036-3D15-4D08-9281-87CBB86A553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58E0E79-5CDD-4194-B178-C8D9C7611C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4" name="Footer Placeholder 3">
            <a:extLst>
              <a:ext uri="{FF2B5EF4-FFF2-40B4-BE49-F238E27FC236}">
                <a16:creationId xmlns:a16="http://schemas.microsoft.com/office/drawing/2014/main" id="{3FDABF8B-B692-4B6E-91C1-867C8487EEA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61577957-3333-4362-9BDE-CB077A70ABD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995609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1EA90C-2900-4F56-A54E-D137FF22748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3" name="Footer Placeholder 2">
            <a:extLst>
              <a:ext uri="{FF2B5EF4-FFF2-40B4-BE49-F238E27FC236}">
                <a16:creationId xmlns:a16="http://schemas.microsoft.com/office/drawing/2014/main" id="{BC285AB7-3FD5-4BD6-8C50-AB70623E8A9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4F098AE-2771-453E-B396-6C1DD0907E3C}"/>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3257238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Picture">
    <p:spTree>
      <p:nvGrpSpPr>
        <p:cNvPr id="1" name=""/>
        <p:cNvGrpSpPr/>
        <p:nvPr/>
      </p:nvGrpSpPr>
      <p:grpSpPr>
        <a:xfrm>
          <a:off x="0" y="0"/>
          <a:ext cx="0" cy="0"/>
          <a:chOff x="0" y="0"/>
          <a:chExt cx="0" cy="0"/>
        </a:xfrm>
      </p:grpSpPr>
      <p:sp>
        <p:nvSpPr>
          <p:cNvPr id="5" name="Rectangle 4"/>
          <p:cNvSpPr/>
          <p:nvPr userDrawn="1"/>
        </p:nvSpPr>
        <p:spPr>
          <a:xfrm>
            <a:off x="0" y="0"/>
            <a:ext cx="12192000" cy="6858000"/>
          </a:xfrm>
          <a:prstGeom prst="rect">
            <a:avLst/>
          </a:prstGeom>
          <a:gradFill>
            <a:gsLst>
              <a:gs pos="0">
                <a:schemeClr val="bg1">
                  <a:lumMod val="95000"/>
                </a:schemeClr>
              </a:gs>
              <a:gs pos="23000">
                <a:schemeClr val="bg1"/>
              </a:gs>
              <a:gs pos="83000">
                <a:schemeClr val="bg1"/>
              </a:gs>
              <a:gs pos="100000">
                <a:schemeClr val="bg1">
                  <a:lumMod val="9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3" name="Picture Placeholder 2">
            <a:extLst>
              <a:ext uri="{FF2B5EF4-FFF2-40B4-BE49-F238E27FC236}">
                <a16:creationId xmlns:a16="http://schemas.microsoft.com/office/drawing/2014/main" id="{F712D5E4-8DDC-4C48-90CB-573DAC60EF62}"/>
              </a:ext>
            </a:extLst>
          </p:cNvPr>
          <p:cNvSpPr>
            <a:spLocks noGrp="1"/>
          </p:cNvSpPr>
          <p:nvPr>
            <p:ph type="pic" sz="quarter" idx="10"/>
          </p:nvPr>
        </p:nvSpPr>
        <p:spPr>
          <a:xfrm>
            <a:off x="0" y="0"/>
            <a:ext cx="12192000" cy="6858000"/>
          </a:xfrm>
        </p:spPr>
        <p:txBody>
          <a:bodyPr/>
          <a:lstStyle/>
          <a:p>
            <a:endParaRPr lang="mt-MT" dirty="0"/>
          </a:p>
        </p:txBody>
      </p:sp>
    </p:spTree>
    <p:custDataLst>
      <p:tags r:id="rId1"/>
    </p:custDataLst>
    <p:extLst>
      <p:ext uri="{BB962C8B-B14F-4D97-AF65-F5344CB8AC3E}">
        <p14:creationId xmlns:p14="http://schemas.microsoft.com/office/powerpoint/2010/main" val="727009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700993-A6BA-4B27-9432-87BD9A6C392C}"/>
              </a:ext>
            </a:extLst>
          </p:cNvPr>
          <p:cNvSpPr>
            <a:spLocks noGrp="1"/>
          </p:cNvSpPr>
          <p:nvPr>
            <p:ph type="title"/>
          </p:nvPr>
        </p:nvSpPr>
        <p:spPr>
          <a:xfrm>
            <a:off x="319089" y="581025"/>
            <a:ext cx="3744912" cy="1628775"/>
          </a:xfrm>
        </p:spPr>
        <p:txBody>
          <a:bodyPr anchor="b">
            <a:normAutofit/>
          </a:bodyPr>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EAE094E-9304-4478-A67E-2134D652F595}"/>
              </a:ext>
            </a:extLst>
          </p:cNvPr>
          <p:cNvSpPr>
            <a:spLocks noGrp="1"/>
          </p:cNvSpPr>
          <p:nvPr>
            <p:ph idx="1"/>
          </p:nvPr>
        </p:nvSpPr>
        <p:spPr>
          <a:xfrm>
            <a:off x="4222751" y="581025"/>
            <a:ext cx="7650162" cy="5995987"/>
          </a:xfrm>
        </p:spPr>
        <p:txBody>
          <a:bodyPr>
            <a:normAutofit/>
          </a:bodyPr>
          <a:lstStyle>
            <a:lvl1pPr>
              <a:defRPr sz="2400"/>
            </a:lvl1pPr>
            <a:lvl2pPr>
              <a:defRPr sz="2000"/>
            </a:lvl2pPr>
            <a:lvl3pPr>
              <a:defRPr sz="1800"/>
            </a:lvl3pPr>
            <a:lvl4pPr>
              <a:defRPr sz="1800"/>
            </a:lvl4pPr>
            <a:lvl5pPr>
              <a:defRPr sz="18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C4144E9-6F8E-44BB-89F1-D80A48A836CC}"/>
              </a:ext>
            </a:extLst>
          </p:cNvPr>
          <p:cNvSpPr>
            <a:spLocks noGrp="1"/>
          </p:cNvSpPr>
          <p:nvPr>
            <p:ph type="body" sz="half" idx="2"/>
          </p:nvPr>
        </p:nvSpPr>
        <p:spPr>
          <a:xfrm>
            <a:off x="319089" y="2324100"/>
            <a:ext cx="3744912" cy="4252913"/>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77A9732A-2553-47F1-AEDC-4DE245010F7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F1C80A2-D412-4DFF-867E-1401D9B5DBA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5495767-2358-4468-8439-3822F61352B8}"/>
              </a:ext>
            </a:extLst>
          </p:cNvPr>
          <p:cNvSpPr>
            <a:spLocks noGrp="1"/>
          </p:cNvSpPr>
          <p:nvPr>
            <p:ph type="sldNum" sz="quarter" idx="12"/>
          </p:nvPr>
        </p:nvSpPr>
        <p:spPr/>
        <p:txBody>
          <a:bodyPr/>
          <a:lstStyle/>
          <a:p>
            <a:fld id="{58339581-759F-43B7-B47D-47F906F0E294}" type="slidenum">
              <a:rPr lang="en-US" smtClean="0"/>
              <a:t>‹#›</a:t>
            </a:fld>
            <a:endParaRPr lang="en-US"/>
          </a:p>
        </p:txBody>
      </p:sp>
      <p:sp>
        <p:nvSpPr>
          <p:cNvPr id="35" name="Rectangle 34">
            <a:extLst>
              <a:ext uri="{FF2B5EF4-FFF2-40B4-BE49-F238E27FC236}">
                <a16:creationId xmlns:a16="http://schemas.microsoft.com/office/drawing/2014/main" id="{894796C0-E014-4325-B797-47149B6F9B96}"/>
              </a:ext>
            </a:extLst>
          </p:cNvPr>
          <p:cNvSpPr/>
          <p:nvPr userDrawn="1"/>
        </p:nvSpPr>
        <p:spPr>
          <a:xfrm>
            <a:off x="0" y="6785809"/>
            <a:ext cx="12192000" cy="721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ustDataLst>
      <p:tags r:id="rId1"/>
    </p:custDataLst>
    <p:extLst>
      <p:ext uri="{BB962C8B-B14F-4D97-AF65-F5344CB8AC3E}">
        <p14:creationId xmlns:p14="http://schemas.microsoft.com/office/powerpoint/2010/main" val="965099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84A92C-2A44-4179-B006-1BD8B3B9373F}"/>
              </a:ext>
            </a:extLst>
          </p:cNvPr>
          <p:cNvSpPr>
            <a:spLocks noGrp="1"/>
          </p:cNvSpPr>
          <p:nvPr>
            <p:ph type="title"/>
          </p:nvPr>
        </p:nvSpPr>
        <p:spPr>
          <a:xfrm>
            <a:off x="317501" y="581026"/>
            <a:ext cx="3746500" cy="1628774"/>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625BA812-D237-4C4F-A738-1882CAF8D487}"/>
              </a:ext>
            </a:extLst>
          </p:cNvPr>
          <p:cNvSpPr>
            <a:spLocks noGrp="1"/>
          </p:cNvSpPr>
          <p:nvPr>
            <p:ph type="pic" idx="1"/>
          </p:nvPr>
        </p:nvSpPr>
        <p:spPr>
          <a:xfrm>
            <a:off x="4222749" y="581026"/>
            <a:ext cx="7651749" cy="5995987"/>
          </a:xfrm>
        </p:spPr>
        <p:txBody>
          <a:bodyPr>
            <a:normAutofit/>
          </a:bodyPr>
          <a:lstStyle>
            <a:lvl1pPr marL="0" indent="0">
              <a:buNone/>
              <a:defRPr sz="24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ADA23BF-AA29-4504-BC2D-EB11351C2050}"/>
              </a:ext>
            </a:extLst>
          </p:cNvPr>
          <p:cNvSpPr>
            <a:spLocks noGrp="1"/>
          </p:cNvSpPr>
          <p:nvPr>
            <p:ph type="body" sz="half" idx="2"/>
          </p:nvPr>
        </p:nvSpPr>
        <p:spPr>
          <a:xfrm>
            <a:off x="317501" y="2324100"/>
            <a:ext cx="3746500" cy="4252913"/>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1D5BE9EA-DF2C-4837-AB22-B2AE67511231}"/>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17BE3707-29B9-443C-A051-5DF4BFFABBF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FBC1825-DF0A-484F-A025-BED70AEA9D47}"/>
              </a:ext>
            </a:extLst>
          </p:cNvPr>
          <p:cNvSpPr>
            <a:spLocks noGrp="1"/>
          </p:cNvSpPr>
          <p:nvPr>
            <p:ph type="sldNum" sz="quarter" idx="12"/>
          </p:nvPr>
        </p:nvSpPr>
        <p:spPr/>
        <p:txBody>
          <a:bodyPr/>
          <a:lstStyle/>
          <a:p>
            <a:fld id="{58339581-759F-43B7-B47D-47F906F0E294}" type="slidenum">
              <a:rPr lang="en-US" smtClean="0"/>
              <a:t>‹#›</a:t>
            </a:fld>
            <a:endParaRPr lang="en-US"/>
          </a:p>
        </p:txBody>
      </p:sp>
      <p:sp>
        <p:nvSpPr>
          <p:cNvPr id="38" name="Rectangle 37">
            <a:extLst>
              <a:ext uri="{FF2B5EF4-FFF2-40B4-BE49-F238E27FC236}">
                <a16:creationId xmlns:a16="http://schemas.microsoft.com/office/drawing/2014/main" id="{31811605-BA29-46DE-88DA-3AE1061C2702}"/>
              </a:ext>
            </a:extLst>
          </p:cNvPr>
          <p:cNvSpPr/>
          <p:nvPr userDrawn="1"/>
        </p:nvSpPr>
        <p:spPr>
          <a:xfrm>
            <a:off x="0" y="6785809"/>
            <a:ext cx="12192000" cy="7219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custDataLst>
      <p:tags r:id="rId1"/>
    </p:custDataLst>
    <p:extLst>
      <p:ext uri="{BB962C8B-B14F-4D97-AF65-F5344CB8AC3E}">
        <p14:creationId xmlns:p14="http://schemas.microsoft.com/office/powerpoint/2010/main" val="3460279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DB3FFE-E462-4D53-B370-64812CD193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EFAA68A-88C4-45FA-A8E4-D83C1B884F96}"/>
              </a:ext>
            </a:extLst>
          </p:cNvPr>
          <p:cNvSpPr>
            <a:spLocks noGrp="1"/>
          </p:cNvSpPr>
          <p:nvPr>
            <p:ph idx="1"/>
          </p:nvPr>
        </p:nvSpPr>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449B6DB-C2C8-4949-AABE-C2B3783CCD4C}"/>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6EC6F72C-0392-4EF7-A3D6-20A44C89B1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DB8E7A-23D4-4C2A-9816-E9443FAF918E}"/>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357357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E19035-9837-47FD-8247-6130807109C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4049A4C-F282-4FF1-B251-81AB6BE52D0B}"/>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36EC08-B778-4D2E-B057-8C73682E7E07}"/>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3F165DFC-F7C9-4928-BAE8-706EEF2C288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6DA9749-F958-4E29-A46E-B1C4D314473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269421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0EC470D-044C-4E5A-A7BF-D8FB5BF913D0}"/>
              </a:ext>
            </a:extLst>
          </p:cNvPr>
          <p:cNvSpPr>
            <a:spLocks noGrp="1"/>
          </p:cNvSpPr>
          <p:nvPr>
            <p:ph type="title" orient="vert"/>
          </p:nvPr>
        </p:nvSpPr>
        <p:spPr>
          <a:xfrm>
            <a:off x="10223500" y="466726"/>
            <a:ext cx="1649412" cy="611028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704C96F7-E2E0-4700-AD11-5B459D55D3F1}"/>
              </a:ext>
            </a:extLst>
          </p:cNvPr>
          <p:cNvSpPr>
            <a:spLocks noGrp="1"/>
          </p:cNvSpPr>
          <p:nvPr>
            <p:ph type="body" orient="vert" idx="1"/>
          </p:nvPr>
        </p:nvSpPr>
        <p:spPr>
          <a:xfrm>
            <a:off x="319088" y="466726"/>
            <a:ext cx="9694862" cy="611028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FFCD15-1E17-4D2B-96BF-95B02DCE61BA}"/>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E4708932-54E0-4EE9-BD99-F5063E5D59F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35605C-0A4A-442E-A216-FF1D388BC772}"/>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357376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Title 4"/>
          <p:cNvSpPr>
            <a:spLocks noGrp="1"/>
          </p:cNvSpPr>
          <p:nvPr>
            <p:ph type="title"/>
          </p:nvPr>
        </p:nvSpPr>
        <p:spPr>
          <a:xfrm>
            <a:off x="283418" y="152202"/>
            <a:ext cx="11548533" cy="319714"/>
          </a:xfrm>
        </p:spPr>
        <p:txBody>
          <a:bodyPr/>
          <a:lstStyle>
            <a:lvl1pPr>
              <a:defRPr sz="2200"/>
            </a:lvl1pPr>
          </a:lstStyle>
          <a:p>
            <a:r>
              <a:rPr lang="en-US" dirty="0"/>
              <a:t>Click to edit Master title style</a:t>
            </a:r>
          </a:p>
        </p:txBody>
      </p:sp>
    </p:spTree>
    <p:custDataLst>
      <p:tags r:id="rId1"/>
    </p:custDataLst>
    <p:extLst>
      <p:ext uri="{BB962C8B-B14F-4D97-AF65-F5344CB8AC3E}">
        <p14:creationId xmlns:p14="http://schemas.microsoft.com/office/powerpoint/2010/main" val="834338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51154B"/>
        </a:solidFill>
        <a:effectLst/>
      </p:bgPr>
    </p:bg>
    <p:spTree>
      <p:nvGrpSpPr>
        <p:cNvPr id="1" name=""/>
        <p:cNvGrpSpPr/>
        <p:nvPr/>
      </p:nvGrpSpPr>
      <p:grpSpPr>
        <a:xfrm>
          <a:off x="0" y="0"/>
          <a:ext cx="0" cy="0"/>
          <a:chOff x="0" y="0"/>
          <a:chExt cx="0" cy="0"/>
        </a:xfrm>
      </p:grpSpPr>
      <p:grpSp>
        <p:nvGrpSpPr>
          <p:cNvPr id="4" name="Logo Wordmark"/>
          <p:cNvGrpSpPr/>
          <p:nvPr userDrawn="1"/>
        </p:nvGrpSpPr>
        <p:grpSpPr>
          <a:xfrm>
            <a:off x="5283200" y="2995613"/>
            <a:ext cx="2819400" cy="477838"/>
            <a:chOff x="5283200" y="2995613"/>
            <a:chExt cx="2819400" cy="477838"/>
          </a:xfrm>
        </p:grpSpPr>
        <p:sp>
          <p:nvSpPr>
            <p:cNvPr id="5" name="Carbon"/>
            <p:cNvSpPr>
              <a:spLocks noEditPoints="1"/>
            </p:cNvSpPr>
            <p:nvPr/>
          </p:nvSpPr>
          <p:spPr bwMode="auto">
            <a:xfrm>
              <a:off x="6540500" y="2995613"/>
              <a:ext cx="1562100" cy="358775"/>
            </a:xfrm>
            <a:custGeom>
              <a:avLst/>
              <a:gdLst>
                <a:gd name="T0" fmla="*/ 53 w 463"/>
                <a:gd name="T1" fmla="*/ 106 h 106"/>
                <a:gd name="T2" fmla="*/ 51 w 463"/>
                <a:gd name="T3" fmla="*/ 0 h 106"/>
                <a:gd name="T4" fmla="*/ 77 w 463"/>
                <a:gd name="T5" fmla="*/ 26 h 106"/>
                <a:gd name="T6" fmla="*/ 17 w 463"/>
                <a:gd name="T7" fmla="*/ 53 h 106"/>
                <a:gd name="T8" fmla="*/ 77 w 463"/>
                <a:gd name="T9" fmla="*/ 80 h 106"/>
                <a:gd name="T10" fmla="*/ 166 w 463"/>
                <a:gd name="T11" fmla="*/ 36 h 106"/>
                <a:gd name="T12" fmla="*/ 150 w 463"/>
                <a:gd name="T13" fmla="*/ 46 h 106"/>
                <a:gd name="T14" fmla="*/ 95 w 463"/>
                <a:gd name="T15" fmla="*/ 70 h 106"/>
                <a:gd name="T16" fmla="*/ 150 w 463"/>
                <a:gd name="T17" fmla="*/ 95 h 106"/>
                <a:gd name="T18" fmla="*/ 166 w 463"/>
                <a:gd name="T19" fmla="*/ 104 h 106"/>
                <a:gd name="T20" fmla="*/ 130 w 463"/>
                <a:gd name="T21" fmla="*/ 92 h 106"/>
                <a:gd name="T22" fmla="*/ 130 w 463"/>
                <a:gd name="T23" fmla="*/ 49 h 106"/>
                <a:gd name="T24" fmla="*/ 130 w 463"/>
                <a:gd name="T25" fmla="*/ 92 h 106"/>
                <a:gd name="T26" fmla="*/ 227 w 463"/>
                <a:gd name="T27" fmla="*/ 37 h 106"/>
                <a:gd name="T28" fmla="*/ 200 w 463"/>
                <a:gd name="T29" fmla="*/ 47 h 106"/>
                <a:gd name="T30" fmla="*/ 184 w 463"/>
                <a:gd name="T31" fmla="*/ 36 h 106"/>
                <a:gd name="T32" fmla="*/ 200 w 463"/>
                <a:gd name="T33" fmla="*/ 104 h 106"/>
                <a:gd name="T34" fmla="*/ 221 w 463"/>
                <a:gd name="T35" fmla="*/ 50 h 106"/>
                <a:gd name="T36" fmla="*/ 252 w 463"/>
                <a:gd name="T37" fmla="*/ 104 h 106"/>
                <a:gd name="T38" fmla="*/ 273 w 463"/>
                <a:gd name="T39" fmla="*/ 106 h 106"/>
                <a:gd name="T40" fmla="*/ 273 w 463"/>
                <a:gd name="T41" fmla="*/ 35 h 106"/>
                <a:gd name="T42" fmla="*/ 252 w 463"/>
                <a:gd name="T43" fmla="*/ 3 h 106"/>
                <a:gd name="T44" fmla="*/ 236 w 463"/>
                <a:gd name="T45" fmla="*/ 104 h 106"/>
                <a:gd name="T46" fmla="*/ 272 w 463"/>
                <a:gd name="T47" fmla="*/ 92 h 106"/>
                <a:gd name="T48" fmla="*/ 272 w 463"/>
                <a:gd name="T49" fmla="*/ 49 h 106"/>
                <a:gd name="T50" fmla="*/ 272 w 463"/>
                <a:gd name="T51" fmla="*/ 92 h 106"/>
                <a:gd name="T52" fmla="*/ 388 w 463"/>
                <a:gd name="T53" fmla="*/ 70 h 106"/>
                <a:gd name="T54" fmla="*/ 317 w 463"/>
                <a:gd name="T55" fmla="*/ 70 h 106"/>
                <a:gd name="T56" fmla="*/ 352 w 463"/>
                <a:gd name="T57" fmla="*/ 92 h 106"/>
                <a:gd name="T58" fmla="*/ 352 w 463"/>
                <a:gd name="T59" fmla="*/ 49 h 106"/>
                <a:gd name="T60" fmla="*/ 352 w 463"/>
                <a:gd name="T61" fmla="*/ 92 h 106"/>
                <a:gd name="T62" fmla="*/ 401 w 463"/>
                <a:gd name="T63" fmla="*/ 104 h 106"/>
                <a:gd name="T64" fmla="*/ 417 w 463"/>
                <a:gd name="T65" fmla="*/ 69 h 106"/>
                <a:gd name="T66" fmla="*/ 448 w 463"/>
                <a:gd name="T67" fmla="*/ 69 h 106"/>
                <a:gd name="T68" fmla="*/ 463 w 463"/>
                <a:gd name="T69" fmla="*/ 104 h 106"/>
                <a:gd name="T70" fmla="*/ 459 w 463"/>
                <a:gd name="T71" fmla="*/ 44 h 106"/>
                <a:gd name="T72" fmla="*/ 417 w 463"/>
                <a:gd name="T73" fmla="*/ 46 h 106"/>
                <a:gd name="T74" fmla="*/ 401 w 463"/>
                <a:gd name="T75" fmla="*/ 3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3" h="106">
                  <a:moveTo>
                    <a:pt x="89" y="92"/>
                  </a:moveTo>
                  <a:cubicBezTo>
                    <a:pt x="80" y="101"/>
                    <a:pt x="68" y="106"/>
                    <a:pt x="53" y="106"/>
                  </a:cubicBezTo>
                  <a:cubicBezTo>
                    <a:pt x="20" y="106"/>
                    <a:pt x="0" y="81"/>
                    <a:pt x="0" y="53"/>
                  </a:cubicBezTo>
                  <a:cubicBezTo>
                    <a:pt x="0" y="26"/>
                    <a:pt x="19" y="0"/>
                    <a:pt x="51" y="0"/>
                  </a:cubicBezTo>
                  <a:cubicBezTo>
                    <a:pt x="68" y="0"/>
                    <a:pt x="81" y="6"/>
                    <a:pt x="89" y="14"/>
                  </a:cubicBezTo>
                  <a:cubicBezTo>
                    <a:pt x="77" y="26"/>
                    <a:pt x="77" y="26"/>
                    <a:pt x="77" y="26"/>
                  </a:cubicBezTo>
                  <a:cubicBezTo>
                    <a:pt x="72" y="19"/>
                    <a:pt x="64" y="15"/>
                    <a:pt x="53" y="15"/>
                  </a:cubicBezTo>
                  <a:cubicBezTo>
                    <a:pt x="30" y="15"/>
                    <a:pt x="17" y="33"/>
                    <a:pt x="17" y="53"/>
                  </a:cubicBezTo>
                  <a:cubicBezTo>
                    <a:pt x="17" y="74"/>
                    <a:pt x="30" y="91"/>
                    <a:pt x="55" y="91"/>
                  </a:cubicBezTo>
                  <a:cubicBezTo>
                    <a:pt x="63" y="91"/>
                    <a:pt x="72" y="87"/>
                    <a:pt x="77" y="80"/>
                  </a:cubicBezTo>
                  <a:lnTo>
                    <a:pt x="89" y="92"/>
                  </a:lnTo>
                  <a:close/>
                  <a:moveTo>
                    <a:pt x="166" y="36"/>
                  </a:moveTo>
                  <a:cubicBezTo>
                    <a:pt x="150" y="36"/>
                    <a:pt x="150" y="36"/>
                    <a:pt x="150" y="36"/>
                  </a:cubicBezTo>
                  <a:cubicBezTo>
                    <a:pt x="150" y="46"/>
                    <a:pt x="150" y="46"/>
                    <a:pt x="150" y="46"/>
                  </a:cubicBezTo>
                  <a:cubicBezTo>
                    <a:pt x="146" y="39"/>
                    <a:pt x="138" y="35"/>
                    <a:pt x="130" y="35"/>
                  </a:cubicBezTo>
                  <a:cubicBezTo>
                    <a:pt x="109" y="35"/>
                    <a:pt x="95" y="51"/>
                    <a:pt x="95" y="70"/>
                  </a:cubicBezTo>
                  <a:cubicBezTo>
                    <a:pt x="95" y="89"/>
                    <a:pt x="109" y="106"/>
                    <a:pt x="130" y="106"/>
                  </a:cubicBezTo>
                  <a:cubicBezTo>
                    <a:pt x="138" y="106"/>
                    <a:pt x="146" y="101"/>
                    <a:pt x="150" y="95"/>
                  </a:cubicBezTo>
                  <a:cubicBezTo>
                    <a:pt x="150" y="104"/>
                    <a:pt x="150" y="104"/>
                    <a:pt x="150" y="104"/>
                  </a:cubicBezTo>
                  <a:cubicBezTo>
                    <a:pt x="166" y="104"/>
                    <a:pt x="166" y="104"/>
                    <a:pt x="166" y="104"/>
                  </a:cubicBezTo>
                  <a:lnTo>
                    <a:pt x="166" y="36"/>
                  </a:lnTo>
                  <a:close/>
                  <a:moveTo>
                    <a:pt x="130" y="92"/>
                  </a:moveTo>
                  <a:cubicBezTo>
                    <a:pt x="118" y="92"/>
                    <a:pt x="111" y="82"/>
                    <a:pt x="111" y="70"/>
                  </a:cubicBezTo>
                  <a:cubicBezTo>
                    <a:pt x="111" y="59"/>
                    <a:pt x="118" y="49"/>
                    <a:pt x="130" y="49"/>
                  </a:cubicBezTo>
                  <a:cubicBezTo>
                    <a:pt x="142" y="49"/>
                    <a:pt x="150" y="59"/>
                    <a:pt x="150" y="70"/>
                  </a:cubicBezTo>
                  <a:cubicBezTo>
                    <a:pt x="150" y="82"/>
                    <a:pt x="142" y="92"/>
                    <a:pt x="130" y="92"/>
                  </a:cubicBezTo>
                  <a:close/>
                  <a:moveTo>
                    <a:pt x="227" y="51"/>
                  </a:moveTo>
                  <a:cubicBezTo>
                    <a:pt x="227" y="37"/>
                    <a:pt x="227" y="37"/>
                    <a:pt x="227" y="37"/>
                  </a:cubicBezTo>
                  <a:cubicBezTo>
                    <a:pt x="225" y="36"/>
                    <a:pt x="223" y="36"/>
                    <a:pt x="221" y="36"/>
                  </a:cubicBezTo>
                  <a:cubicBezTo>
                    <a:pt x="212" y="36"/>
                    <a:pt x="203" y="41"/>
                    <a:pt x="200" y="47"/>
                  </a:cubicBezTo>
                  <a:cubicBezTo>
                    <a:pt x="200" y="36"/>
                    <a:pt x="200" y="36"/>
                    <a:pt x="200" y="36"/>
                  </a:cubicBezTo>
                  <a:cubicBezTo>
                    <a:pt x="184" y="36"/>
                    <a:pt x="184" y="36"/>
                    <a:pt x="184" y="36"/>
                  </a:cubicBezTo>
                  <a:cubicBezTo>
                    <a:pt x="184" y="104"/>
                    <a:pt x="184" y="104"/>
                    <a:pt x="184" y="104"/>
                  </a:cubicBezTo>
                  <a:cubicBezTo>
                    <a:pt x="200" y="104"/>
                    <a:pt x="200" y="104"/>
                    <a:pt x="200" y="104"/>
                  </a:cubicBezTo>
                  <a:cubicBezTo>
                    <a:pt x="200" y="75"/>
                    <a:pt x="200" y="75"/>
                    <a:pt x="200" y="75"/>
                  </a:cubicBezTo>
                  <a:cubicBezTo>
                    <a:pt x="200" y="58"/>
                    <a:pt x="207" y="50"/>
                    <a:pt x="221" y="50"/>
                  </a:cubicBezTo>
                  <a:cubicBezTo>
                    <a:pt x="223" y="50"/>
                    <a:pt x="224" y="50"/>
                    <a:pt x="227" y="51"/>
                  </a:cubicBezTo>
                  <a:close/>
                  <a:moveTo>
                    <a:pt x="252" y="104"/>
                  </a:moveTo>
                  <a:cubicBezTo>
                    <a:pt x="252" y="95"/>
                    <a:pt x="252" y="95"/>
                    <a:pt x="252" y="95"/>
                  </a:cubicBezTo>
                  <a:cubicBezTo>
                    <a:pt x="256" y="101"/>
                    <a:pt x="265" y="106"/>
                    <a:pt x="273" y="106"/>
                  </a:cubicBezTo>
                  <a:cubicBezTo>
                    <a:pt x="293" y="106"/>
                    <a:pt x="307" y="89"/>
                    <a:pt x="307" y="70"/>
                  </a:cubicBezTo>
                  <a:cubicBezTo>
                    <a:pt x="307" y="51"/>
                    <a:pt x="293" y="35"/>
                    <a:pt x="273" y="35"/>
                  </a:cubicBezTo>
                  <a:cubicBezTo>
                    <a:pt x="265" y="35"/>
                    <a:pt x="256" y="39"/>
                    <a:pt x="252" y="46"/>
                  </a:cubicBezTo>
                  <a:cubicBezTo>
                    <a:pt x="252" y="3"/>
                    <a:pt x="252" y="3"/>
                    <a:pt x="252" y="3"/>
                  </a:cubicBezTo>
                  <a:cubicBezTo>
                    <a:pt x="236" y="3"/>
                    <a:pt x="236" y="3"/>
                    <a:pt x="236" y="3"/>
                  </a:cubicBezTo>
                  <a:cubicBezTo>
                    <a:pt x="236" y="104"/>
                    <a:pt x="236" y="104"/>
                    <a:pt x="236" y="104"/>
                  </a:cubicBezTo>
                  <a:lnTo>
                    <a:pt x="252" y="104"/>
                  </a:lnTo>
                  <a:close/>
                  <a:moveTo>
                    <a:pt x="272" y="92"/>
                  </a:moveTo>
                  <a:cubicBezTo>
                    <a:pt x="260" y="92"/>
                    <a:pt x="252" y="82"/>
                    <a:pt x="252" y="70"/>
                  </a:cubicBezTo>
                  <a:cubicBezTo>
                    <a:pt x="252" y="59"/>
                    <a:pt x="260" y="49"/>
                    <a:pt x="272" y="49"/>
                  </a:cubicBezTo>
                  <a:cubicBezTo>
                    <a:pt x="284" y="49"/>
                    <a:pt x="292" y="59"/>
                    <a:pt x="292" y="70"/>
                  </a:cubicBezTo>
                  <a:cubicBezTo>
                    <a:pt x="292" y="82"/>
                    <a:pt x="284" y="92"/>
                    <a:pt x="272" y="92"/>
                  </a:cubicBezTo>
                  <a:close/>
                  <a:moveTo>
                    <a:pt x="352" y="106"/>
                  </a:moveTo>
                  <a:cubicBezTo>
                    <a:pt x="373" y="106"/>
                    <a:pt x="388" y="89"/>
                    <a:pt x="388" y="70"/>
                  </a:cubicBezTo>
                  <a:cubicBezTo>
                    <a:pt x="388" y="51"/>
                    <a:pt x="373" y="35"/>
                    <a:pt x="352" y="35"/>
                  </a:cubicBezTo>
                  <a:cubicBezTo>
                    <a:pt x="331" y="35"/>
                    <a:pt x="317" y="51"/>
                    <a:pt x="317" y="70"/>
                  </a:cubicBezTo>
                  <a:cubicBezTo>
                    <a:pt x="317" y="89"/>
                    <a:pt x="331" y="106"/>
                    <a:pt x="352" y="106"/>
                  </a:cubicBezTo>
                  <a:close/>
                  <a:moveTo>
                    <a:pt x="352" y="92"/>
                  </a:moveTo>
                  <a:cubicBezTo>
                    <a:pt x="340" y="92"/>
                    <a:pt x="332" y="82"/>
                    <a:pt x="332" y="70"/>
                  </a:cubicBezTo>
                  <a:cubicBezTo>
                    <a:pt x="332" y="59"/>
                    <a:pt x="340" y="49"/>
                    <a:pt x="352" y="49"/>
                  </a:cubicBezTo>
                  <a:cubicBezTo>
                    <a:pt x="364" y="49"/>
                    <a:pt x="372" y="59"/>
                    <a:pt x="372" y="70"/>
                  </a:cubicBezTo>
                  <a:cubicBezTo>
                    <a:pt x="372" y="82"/>
                    <a:pt x="364" y="92"/>
                    <a:pt x="352" y="92"/>
                  </a:cubicBezTo>
                  <a:close/>
                  <a:moveTo>
                    <a:pt x="401" y="36"/>
                  </a:moveTo>
                  <a:cubicBezTo>
                    <a:pt x="401" y="104"/>
                    <a:pt x="401" y="104"/>
                    <a:pt x="401" y="104"/>
                  </a:cubicBezTo>
                  <a:cubicBezTo>
                    <a:pt x="417" y="104"/>
                    <a:pt x="417" y="104"/>
                    <a:pt x="417" y="104"/>
                  </a:cubicBezTo>
                  <a:cubicBezTo>
                    <a:pt x="417" y="69"/>
                    <a:pt x="417" y="69"/>
                    <a:pt x="417" y="69"/>
                  </a:cubicBezTo>
                  <a:cubicBezTo>
                    <a:pt x="417" y="57"/>
                    <a:pt x="422" y="49"/>
                    <a:pt x="433" y="49"/>
                  </a:cubicBezTo>
                  <a:cubicBezTo>
                    <a:pt x="444" y="49"/>
                    <a:pt x="448" y="57"/>
                    <a:pt x="448" y="69"/>
                  </a:cubicBezTo>
                  <a:cubicBezTo>
                    <a:pt x="448" y="104"/>
                    <a:pt x="448" y="104"/>
                    <a:pt x="448" y="104"/>
                  </a:cubicBezTo>
                  <a:cubicBezTo>
                    <a:pt x="463" y="104"/>
                    <a:pt x="463" y="104"/>
                    <a:pt x="463" y="104"/>
                  </a:cubicBezTo>
                  <a:cubicBezTo>
                    <a:pt x="463" y="64"/>
                    <a:pt x="463" y="64"/>
                    <a:pt x="463" y="64"/>
                  </a:cubicBezTo>
                  <a:cubicBezTo>
                    <a:pt x="463" y="55"/>
                    <a:pt x="462" y="49"/>
                    <a:pt x="459" y="44"/>
                  </a:cubicBezTo>
                  <a:cubicBezTo>
                    <a:pt x="455" y="38"/>
                    <a:pt x="449" y="35"/>
                    <a:pt x="439" y="35"/>
                  </a:cubicBezTo>
                  <a:cubicBezTo>
                    <a:pt x="429" y="35"/>
                    <a:pt x="421" y="38"/>
                    <a:pt x="417" y="46"/>
                  </a:cubicBezTo>
                  <a:cubicBezTo>
                    <a:pt x="417" y="36"/>
                    <a:pt x="417" y="36"/>
                    <a:pt x="417" y="36"/>
                  </a:cubicBezTo>
                  <a:lnTo>
                    <a:pt x="40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 name="Bright"/>
            <p:cNvSpPr>
              <a:spLocks noEditPoints="1"/>
            </p:cNvSpPr>
            <p:nvPr/>
          </p:nvSpPr>
          <p:spPr bwMode="auto">
            <a:xfrm>
              <a:off x="5283200" y="3005138"/>
              <a:ext cx="1217613" cy="468313"/>
            </a:xfrm>
            <a:custGeom>
              <a:avLst/>
              <a:gdLst>
                <a:gd name="T0" fmla="*/ 65 w 361"/>
                <a:gd name="T1" fmla="*/ 27 h 138"/>
                <a:gd name="T2" fmla="*/ 66 w 361"/>
                <a:gd name="T3" fmla="*/ 73 h 138"/>
                <a:gd name="T4" fmla="*/ 0 w 361"/>
                <a:gd name="T5" fmla="*/ 101 h 138"/>
                <a:gd name="T6" fmla="*/ 34 w 361"/>
                <a:gd name="T7" fmla="*/ 0 h 138"/>
                <a:gd name="T8" fmla="*/ 34 w 361"/>
                <a:gd name="T9" fmla="*/ 12 h 138"/>
                <a:gd name="T10" fmla="*/ 13 w 361"/>
                <a:gd name="T11" fmla="*/ 44 h 138"/>
                <a:gd name="T12" fmla="*/ 52 w 361"/>
                <a:gd name="T13" fmla="*/ 28 h 138"/>
                <a:gd name="T14" fmla="*/ 35 w 361"/>
                <a:gd name="T15" fmla="*/ 89 h 138"/>
                <a:gd name="T16" fmla="*/ 35 w 361"/>
                <a:gd name="T17" fmla="*/ 56 h 138"/>
                <a:gd name="T18" fmla="*/ 13 w 361"/>
                <a:gd name="T19" fmla="*/ 89 h 138"/>
                <a:gd name="T20" fmla="*/ 95 w 361"/>
                <a:gd name="T21" fmla="*/ 72 h 138"/>
                <a:gd name="T22" fmla="*/ 82 w 361"/>
                <a:gd name="T23" fmla="*/ 101 h 138"/>
                <a:gd name="T24" fmla="*/ 95 w 361"/>
                <a:gd name="T25" fmla="*/ 35 h 138"/>
                <a:gd name="T26" fmla="*/ 117 w 361"/>
                <a:gd name="T27" fmla="*/ 34 h 138"/>
                <a:gd name="T28" fmla="*/ 123 w 361"/>
                <a:gd name="T29" fmla="*/ 47 h 138"/>
                <a:gd name="T30" fmla="*/ 139 w 361"/>
                <a:gd name="T31" fmla="*/ 0 h 138"/>
                <a:gd name="T32" fmla="*/ 139 w 361"/>
                <a:gd name="T33" fmla="*/ 20 h 138"/>
                <a:gd name="T34" fmla="*/ 139 w 361"/>
                <a:gd name="T35" fmla="*/ 0 h 138"/>
                <a:gd name="T36" fmla="*/ 146 w 361"/>
                <a:gd name="T37" fmla="*/ 101 h 138"/>
                <a:gd name="T38" fmla="*/ 133 w 361"/>
                <a:gd name="T39" fmla="*/ 35 h 138"/>
                <a:gd name="T40" fmla="*/ 194 w 361"/>
                <a:gd name="T41" fmla="*/ 138 h 138"/>
                <a:gd name="T42" fmla="*/ 173 w 361"/>
                <a:gd name="T43" fmla="*/ 109 h 138"/>
                <a:gd name="T44" fmla="*/ 216 w 361"/>
                <a:gd name="T45" fmla="*/ 105 h 138"/>
                <a:gd name="T46" fmla="*/ 193 w 361"/>
                <a:gd name="T47" fmla="*/ 102 h 138"/>
                <a:gd name="T48" fmla="*/ 193 w 361"/>
                <a:gd name="T49" fmla="*/ 33 h 138"/>
                <a:gd name="T50" fmla="*/ 216 w 361"/>
                <a:gd name="T51" fmla="*/ 35 h 138"/>
                <a:gd name="T52" fmla="*/ 229 w 361"/>
                <a:gd name="T53" fmla="*/ 105 h 138"/>
                <a:gd name="T54" fmla="*/ 172 w 361"/>
                <a:gd name="T55" fmla="*/ 68 h 138"/>
                <a:gd name="T56" fmla="*/ 216 w 361"/>
                <a:gd name="T57" fmla="*/ 68 h 138"/>
                <a:gd name="T58" fmla="*/ 172 w 361"/>
                <a:gd name="T59" fmla="*/ 68 h 138"/>
                <a:gd name="T60" fmla="*/ 260 w 361"/>
                <a:gd name="T61" fmla="*/ 47 h 138"/>
                <a:gd name="T62" fmla="*/ 303 w 361"/>
                <a:gd name="T63" fmla="*/ 42 h 138"/>
                <a:gd name="T64" fmla="*/ 308 w 361"/>
                <a:gd name="T65" fmla="*/ 101 h 138"/>
                <a:gd name="T66" fmla="*/ 295 w 361"/>
                <a:gd name="T67" fmla="*/ 66 h 138"/>
                <a:gd name="T68" fmla="*/ 260 w 361"/>
                <a:gd name="T69" fmla="*/ 67 h 138"/>
                <a:gd name="T70" fmla="*/ 248 w 361"/>
                <a:gd name="T71" fmla="*/ 101 h 138"/>
                <a:gd name="T72" fmla="*/ 260 w 361"/>
                <a:gd name="T73" fmla="*/ 0 h 138"/>
                <a:gd name="T74" fmla="*/ 329 w 361"/>
                <a:gd name="T75" fmla="*/ 79 h 138"/>
                <a:gd name="T76" fmla="*/ 317 w 361"/>
                <a:gd name="T77" fmla="*/ 46 h 138"/>
                <a:gd name="T78" fmla="*/ 329 w 361"/>
                <a:gd name="T79" fmla="*/ 35 h 138"/>
                <a:gd name="T80" fmla="*/ 342 w 361"/>
                <a:gd name="T81" fmla="*/ 13 h 138"/>
                <a:gd name="T82" fmla="*/ 359 w 361"/>
                <a:gd name="T83" fmla="*/ 35 h 138"/>
                <a:gd name="T84" fmla="*/ 342 w 361"/>
                <a:gd name="T85" fmla="*/ 46 h 138"/>
                <a:gd name="T86" fmla="*/ 353 w 361"/>
                <a:gd name="T87" fmla="*/ 90 h 138"/>
                <a:gd name="T88" fmla="*/ 361 w 361"/>
                <a:gd name="T89" fmla="*/ 10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 h="138">
                  <a:moveTo>
                    <a:pt x="34" y="0"/>
                  </a:moveTo>
                  <a:cubicBezTo>
                    <a:pt x="58" y="0"/>
                    <a:pt x="65" y="15"/>
                    <a:pt x="65" y="27"/>
                  </a:cubicBezTo>
                  <a:cubicBezTo>
                    <a:pt x="65" y="39"/>
                    <a:pt x="56" y="48"/>
                    <a:pt x="47" y="50"/>
                  </a:cubicBezTo>
                  <a:cubicBezTo>
                    <a:pt x="55" y="50"/>
                    <a:pt x="66" y="58"/>
                    <a:pt x="66" y="73"/>
                  </a:cubicBezTo>
                  <a:cubicBezTo>
                    <a:pt x="66" y="84"/>
                    <a:pt x="59" y="101"/>
                    <a:pt x="34" y="101"/>
                  </a:cubicBezTo>
                  <a:cubicBezTo>
                    <a:pt x="0" y="101"/>
                    <a:pt x="0" y="101"/>
                    <a:pt x="0" y="101"/>
                  </a:cubicBezTo>
                  <a:cubicBezTo>
                    <a:pt x="0" y="0"/>
                    <a:pt x="0" y="0"/>
                    <a:pt x="0" y="0"/>
                  </a:cubicBezTo>
                  <a:lnTo>
                    <a:pt x="34" y="0"/>
                  </a:lnTo>
                  <a:close/>
                  <a:moveTo>
                    <a:pt x="52" y="28"/>
                  </a:moveTo>
                  <a:cubicBezTo>
                    <a:pt x="52" y="21"/>
                    <a:pt x="47" y="12"/>
                    <a:pt x="34" y="12"/>
                  </a:cubicBezTo>
                  <a:cubicBezTo>
                    <a:pt x="13" y="12"/>
                    <a:pt x="13" y="12"/>
                    <a:pt x="13" y="12"/>
                  </a:cubicBezTo>
                  <a:cubicBezTo>
                    <a:pt x="13" y="44"/>
                    <a:pt x="13" y="44"/>
                    <a:pt x="13" y="44"/>
                  </a:cubicBezTo>
                  <a:cubicBezTo>
                    <a:pt x="34" y="44"/>
                    <a:pt x="34" y="44"/>
                    <a:pt x="34" y="44"/>
                  </a:cubicBezTo>
                  <a:cubicBezTo>
                    <a:pt x="47" y="44"/>
                    <a:pt x="52" y="35"/>
                    <a:pt x="52" y="28"/>
                  </a:cubicBezTo>
                  <a:close/>
                  <a:moveTo>
                    <a:pt x="13" y="89"/>
                  </a:moveTo>
                  <a:cubicBezTo>
                    <a:pt x="35" y="89"/>
                    <a:pt x="35" y="89"/>
                    <a:pt x="35" y="89"/>
                  </a:cubicBezTo>
                  <a:cubicBezTo>
                    <a:pt x="48" y="89"/>
                    <a:pt x="52" y="80"/>
                    <a:pt x="52" y="72"/>
                  </a:cubicBezTo>
                  <a:cubicBezTo>
                    <a:pt x="52" y="66"/>
                    <a:pt x="48" y="56"/>
                    <a:pt x="35" y="56"/>
                  </a:cubicBezTo>
                  <a:cubicBezTo>
                    <a:pt x="13" y="56"/>
                    <a:pt x="13" y="56"/>
                    <a:pt x="13" y="56"/>
                  </a:cubicBezTo>
                  <a:lnTo>
                    <a:pt x="13" y="89"/>
                  </a:lnTo>
                  <a:close/>
                  <a:moveTo>
                    <a:pt x="117" y="46"/>
                  </a:moveTo>
                  <a:cubicBezTo>
                    <a:pt x="102" y="46"/>
                    <a:pt x="95" y="56"/>
                    <a:pt x="95" y="72"/>
                  </a:cubicBezTo>
                  <a:cubicBezTo>
                    <a:pt x="95" y="101"/>
                    <a:pt x="95" y="101"/>
                    <a:pt x="95" y="101"/>
                  </a:cubicBezTo>
                  <a:cubicBezTo>
                    <a:pt x="82" y="101"/>
                    <a:pt x="82" y="101"/>
                    <a:pt x="82" y="101"/>
                  </a:cubicBezTo>
                  <a:cubicBezTo>
                    <a:pt x="82" y="35"/>
                    <a:pt x="82" y="35"/>
                    <a:pt x="82" y="35"/>
                  </a:cubicBezTo>
                  <a:cubicBezTo>
                    <a:pt x="95" y="35"/>
                    <a:pt x="95" y="35"/>
                    <a:pt x="95" y="35"/>
                  </a:cubicBezTo>
                  <a:cubicBezTo>
                    <a:pt x="95" y="48"/>
                    <a:pt x="95" y="48"/>
                    <a:pt x="95" y="48"/>
                  </a:cubicBezTo>
                  <a:cubicBezTo>
                    <a:pt x="98" y="40"/>
                    <a:pt x="108" y="34"/>
                    <a:pt x="117" y="34"/>
                  </a:cubicBezTo>
                  <a:cubicBezTo>
                    <a:pt x="119" y="34"/>
                    <a:pt x="121" y="34"/>
                    <a:pt x="123" y="35"/>
                  </a:cubicBezTo>
                  <a:cubicBezTo>
                    <a:pt x="123" y="47"/>
                    <a:pt x="123" y="47"/>
                    <a:pt x="123" y="47"/>
                  </a:cubicBezTo>
                  <a:cubicBezTo>
                    <a:pt x="120" y="46"/>
                    <a:pt x="119" y="46"/>
                    <a:pt x="117" y="46"/>
                  </a:cubicBezTo>
                  <a:close/>
                  <a:moveTo>
                    <a:pt x="139" y="0"/>
                  </a:moveTo>
                  <a:cubicBezTo>
                    <a:pt x="145" y="0"/>
                    <a:pt x="149" y="5"/>
                    <a:pt x="149" y="10"/>
                  </a:cubicBezTo>
                  <a:cubicBezTo>
                    <a:pt x="149" y="16"/>
                    <a:pt x="145" y="20"/>
                    <a:pt x="139" y="20"/>
                  </a:cubicBezTo>
                  <a:cubicBezTo>
                    <a:pt x="134" y="20"/>
                    <a:pt x="129" y="16"/>
                    <a:pt x="129" y="10"/>
                  </a:cubicBezTo>
                  <a:cubicBezTo>
                    <a:pt x="129" y="5"/>
                    <a:pt x="134" y="0"/>
                    <a:pt x="139" y="0"/>
                  </a:cubicBezTo>
                  <a:close/>
                  <a:moveTo>
                    <a:pt x="146" y="35"/>
                  </a:moveTo>
                  <a:cubicBezTo>
                    <a:pt x="146" y="101"/>
                    <a:pt x="146" y="101"/>
                    <a:pt x="146" y="101"/>
                  </a:cubicBezTo>
                  <a:cubicBezTo>
                    <a:pt x="133" y="101"/>
                    <a:pt x="133" y="101"/>
                    <a:pt x="133" y="101"/>
                  </a:cubicBezTo>
                  <a:cubicBezTo>
                    <a:pt x="133" y="35"/>
                    <a:pt x="133" y="35"/>
                    <a:pt x="133" y="35"/>
                  </a:cubicBezTo>
                  <a:lnTo>
                    <a:pt x="146" y="35"/>
                  </a:lnTo>
                  <a:close/>
                  <a:moveTo>
                    <a:pt x="194" y="138"/>
                  </a:moveTo>
                  <a:cubicBezTo>
                    <a:pt x="171" y="138"/>
                    <a:pt x="161" y="124"/>
                    <a:pt x="160" y="109"/>
                  </a:cubicBezTo>
                  <a:cubicBezTo>
                    <a:pt x="173" y="109"/>
                    <a:pt x="173" y="109"/>
                    <a:pt x="173" y="109"/>
                  </a:cubicBezTo>
                  <a:cubicBezTo>
                    <a:pt x="174" y="118"/>
                    <a:pt x="180" y="127"/>
                    <a:pt x="194" y="127"/>
                  </a:cubicBezTo>
                  <a:cubicBezTo>
                    <a:pt x="208" y="127"/>
                    <a:pt x="216" y="120"/>
                    <a:pt x="216" y="105"/>
                  </a:cubicBezTo>
                  <a:cubicBezTo>
                    <a:pt x="216" y="89"/>
                    <a:pt x="216" y="89"/>
                    <a:pt x="216" y="89"/>
                  </a:cubicBezTo>
                  <a:cubicBezTo>
                    <a:pt x="212" y="97"/>
                    <a:pt x="203" y="102"/>
                    <a:pt x="193" y="102"/>
                  </a:cubicBezTo>
                  <a:cubicBezTo>
                    <a:pt x="173" y="102"/>
                    <a:pt x="160" y="86"/>
                    <a:pt x="160" y="68"/>
                  </a:cubicBezTo>
                  <a:cubicBezTo>
                    <a:pt x="160" y="49"/>
                    <a:pt x="173" y="33"/>
                    <a:pt x="193" y="33"/>
                  </a:cubicBezTo>
                  <a:cubicBezTo>
                    <a:pt x="203" y="33"/>
                    <a:pt x="212" y="38"/>
                    <a:pt x="216" y="46"/>
                  </a:cubicBezTo>
                  <a:cubicBezTo>
                    <a:pt x="216" y="35"/>
                    <a:pt x="216" y="35"/>
                    <a:pt x="216" y="35"/>
                  </a:cubicBezTo>
                  <a:cubicBezTo>
                    <a:pt x="229" y="35"/>
                    <a:pt x="229" y="35"/>
                    <a:pt x="229" y="35"/>
                  </a:cubicBezTo>
                  <a:cubicBezTo>
                    <a:pt x="229" y="105"/>
                    <a:pt x="229" y="105"/>
                    <a:pt x="229" y="105"/>
                  </a:cubicBezTo>
                  <a:cubicBezTo>
                    <a:pt x="229" y="129"/>
                    <a:pt x="215" y="138"/>
                    <a:pt x="194" y="138"/>
                  </a:cubicBezTo>
                  <a:close/>
                  <a:moveTo>
                    <a:pt x="172" y="68"/>
                  </a:moveTo>
                  <a:cubicBezTo>
                    <a:pt x="172" y="81"/>
                    <a:pt x="181" y="91"/>
                    <a:pt x="194" y="91"/>
                  </a:cubicBezTo>
                  <a:cubicBezTo>
                    <a:pt x="207" y="91"/>
                    <a:pt x="216" y="81"/>
                    <a:pt x="216" y="68"/>
                  </a:cubicBezTo>
                  <a:cubicBezTo>
                    <a:pt x="216" y="55"/>
                    <a:pt x="207" y="45"/>
                    <a:pt x="194" y="45"/>
                  </a:cubicBezTo>
                  <a:cubicBezTo>
                    <a:pt x="181" y="45"/>
                    <a:pt x="172" y="55"/>
                    <a:pt x="172" y="68"/>
                  </a:cubicBezTo>
                  <a:close/>
                  <a:moveTo>
                    <a:pt x="260" y="0"/>
                  </a:moveTo>
                  <a:cubicBezTo>
                    <a:pt x="260" y="47"/>
                    <a:pt x="260" y="47"/>
                    <a:pt x="260" y="47"/>
                  </a:cubicBezTo>
                  <a:cubicBezTo>
                    <a:pt x="264" y="39"/>
                    <a:pt x="272" y="33"/>
                    <a:pt x="283" y="33"/>
                  </a:cubicBezTo>
                  <a:cubicBezTo>
                    <a:pt x="292" y="33"/>
                    <a:pt x="299" y="36"/>
                    <a:pt x="303" y="42"/>
                  </a:cubicBezTo>
                  <a:cubicBezTo>
                    <a:pt x="306" y="47"/>
                    <a:pt x="308" y="53"/>
                    <a:pt x="308" y="62"/>
                  </a:cubicBezTo>
                  <a:cubicBezTo>
                    <a:pt x="308" y="101"/>
                    <a:pt x="308" y="101"/>
                    <a:pt x="308" y="101"/>
                  </a:cubicBezTo>
                  <a:cubicBezTo>
                    <a:pt x="295" y="101"/>
                    <a:pt x="295" y="101"/>
                    <a:pt x="295" y="101"/>
                  </a:cubicBezTo>
                  <a:cubicBezTo>
                    <a:pt x="295" y="66"/>
                    <a:pt x="295" y="66"/>
                    <a:pt x="295" y="66"/>
                  </a:cubicBezTo>
                  <a:cubicBezTo>
                    <a:pt x="295" y="54"/>
                    <a:pt x="291" y="45"/>
                    <a:pt x="279" y="45"/>
                  </a:cubicBezTo>
                  <a:cubicBezTo>
                    <a:pt x="266" y="45"/>
                    <a:pt x="260" y="55"/>
                    <a:pt x="260" y="67"/>
                  </a:cubicBezTo>
                  <a:cubicBezTo>
                    <a:pt x="260" y="101"/>
                    <a:pt x="260" y="101"/>
                    <a:pt x="260" y="101"/>
                  </a:cubicBezTo>
                  <a:cubicBezTo>
                    <a:pt x="248" y="101"/>
                    <a:pt x="248" y="101"/>
                    <a:pt x="248" y="101"/>
                  </a:cubicBezTo>
                  <a:cubicBezTo>
                    <a:pt x="248" y="0"/>
                    <a:pt x="248" y="0"/>
                    <a:pt x="248" y="0"/>
                  </a:cubicBezTo>
                  <a:lnTo>
                    <a:pt x="260" y="0"/>
                  </a:lnTo>
                  <a:close/>
                  <a:moveTo>
                    <a:pt x="350" y="102"/>
                  </a:moveTo>
                  <a:cubicBezTo>
                    <a:pt x="342" y="102"/>
                    <a:pt x="329" y="100"/>
                    <a:pt x="329" y="79"/>
                  </a:cubicBezTo>
                  <a:cubicBezTo>
                    <a:pt x="329" y="46"/>
                    <a:pt x="329" y="46"/>
                    <a:pt x="329" y="46"/>
                  </a:cubicBezTo>
                  <a:cubicBezTo>
                    <a:pt x="317" y="46"/>
                    <a:pt x="317" y="46"/>
                    <a:pt x="317" y="46"/>
                  </a:cubicBezTo>
                  <a:cubicBezTo>
                    <a:pt x="317" y="35"/>
                    <a:pt x="317" y="35"/>
                    <a:pt x="317" y="35"/>
                  </a:cubicBezTo>
                  <a:cubicBezTo>
                    <a:pt x="329" y="35"/>
                    <a:pt x="329" y="35"/>
                    <a:pt x="329" y="35"/>
                  </a:cubicBezTo>
                  <a:cubicBezTo>
                    <a:pt x="329" y="13"/>
                    <a:pt x="329" y="13"/>
                    <a:pt x="329" y="13"/>
                  </a:cubicBezTo>
                  <a:cubicBezTo>
                    <a:pt x="342" y="13"/>
                    <a:pt x="342" y="13"/>
                    <a:pt x="342" y="13"/>
                  </a:cubicBezTo>
                  <a:cubicBezTo>
                    <a:pt x="342" y="35"/>
                    <a:pt x="342" y="35"/>
                    <a:pt x="342" y="35"/>
                  </a:cubicBezTo>
                  <a:cubicBezTo>
                    <a:pt x="359" y="35"/>
                    <a:pt x="359" y="35"/>
                    <a:pt x="359" y="35"/>
                  </a:cubicBezTo>
                  <a:cubicBezTo>
                    <a:pt x="359" y="46"/>
                    <a:pt x="359" y="46"/>
                    <a:pt x="359" y="46"/>
                  </a:cubicBezTo>
                  <a:cubicBezTo>
                    <a:pt x="342" y="46"/>
                    <a:pt x="342" y="46"/>
                    <a:pt x="342" y="46"/>
                  </a:cubicBezTo>
                  <a:cubicBezTo>
                    <a:pt x="342" y="76"/>
                    <a:pt x="342" y="76"/>
                    <a:pt x="342" y="76"/>
                  </a:cubicBezTo>
                  <a:cubicBezTo>
                    <a:pt x="342" y="89"/>
                    <a:pt x="346" y="90"/>
                    <a:pt x="353" y="90"/>
                  </a:cubicBezTo>
                  <a:cubicBezTo>
                    <a:pt x="356" y="90"/>
                    <a:pt x="359" y="90"/>
                    <a:pt x="361" y="90"/>
                  </a:cubicBezTo>
                  <a:cubicBezTo>
                    <a:pt x="361" y="101"/>
                    <a:pt x="361" y="101"/>
                    <a:pt x="361" y="101"/>
                  </a:cubicBezTo>
                  <a:cubicBezTo>
                    <a:pt x="359" y="101"/>
                    <a:pt x="354" y="102"/>
                    <a:pt x="35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7" name="Mask"/>
          <p:cNvSpPr/>
          <p:nvPr userDrawn="1"/>
        </p:nvSpPr>
        <p:spPr>
          <a:xfrm>
            <a:off x="0" y="0"/>
            <a:ext cx="4576764" cy="6858000"/>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ctr" anchorCtr="0" forceAA="0" compatLnSpc="1">
            <a:prstTxWarp prst="textNoShape">
              <a:avLst/>
            </a:prstTxWarp>
            <a:noAutofit/>
          </a:bodyPr>
          <a:lstStyle/>
          <a:p>
            <a:pPr algn="l"/>
            <a:endParaRPr lang="en-GB" dirty="0">
              <a:solidFill>
                <a:srgbClr val="FFFFFF"/>
              </a:solidFill>
            </a:endParaRPr>
          </a:p>
        </p:txBody>
      </p:sp>
      <p:grpSp>
        <p:nvGrpSpPr>
          <p:cNvPr id="24" name="Group 4">
            <a:extLst>
              <a:ext uri="{FF2B5EF4-FFF2-40B4-BE49-F238E27FC236}">
                <a16:creationId xmlns:a16="http://schemas.microsoft.com/office/drawing/2014/main" id="{F1F361DF-C009-4530-9464-5AED9C961E87}"/>
              </a:ext>
            </a:extLst>
          </p:cNvPr>
          <p:cNvGrpSpPr>
            <a:grpSpLocks noChangeAspect="1"/>
          </p:cNvGrpSpPr>
          <p:nvPr userDrawn="1"/>
        </p:nvGrpSpPr>
        <p:grpSpPr bwMode="auto">
          <a:xfrm rot="5400000">
            <a:off x="4423220" y="2619241"/>
            <a:ext cx="303644" cy="317766"/>
            <a:chOff x="3754" y="2071"/>
            <a:chExt cx="172" cy="180"/>
          </a:xfrm>
        </p:grpSpPr>
        <p:sp>
          <p:nvSpPr>
            <p:cNvPr id="25" name="Line 5">
              <a:extLst>
                <a:ext uri="{FF2B5EF4-FFF2-40B4-BE49-F238E27FC236}">
                  <a16:creationId xmlns:a16="http://schemas.microsoft.com/office/drawing/2014/main" id="{CE402CA8-FD77-4CBC-BFBC-8D49C316590D}"/>
                </a:ext>
              </a:extLst>
            </p:cNvPr>
            <p:cNvSpPr>
              <a:spLocks noChangeShapeType="1"/>
            </p:cNvSpPr>
            <p:nvPr/>
          </p:nvSpPr>
          <p:spPr bwMode="auto">
            <a:xfrm>
              <a:off x="3841" y="2071"/>
              <a:ext cx="0" cy="32"/>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6" name="Line 6">
              <a:extLst>
                <a:ext uri="{FF2B5EF4-FFF2-40B4-BE49-F238E27FC236}">
                  <a16:creationId xmlns:a16="http://schemas.microsoft.com/office/drawing/2014/main" id="{40FDF7A8-9704-40F8-8D76-62A21207B77F}"/>
                </a:ext>
              </a:extLst>
            </p:cNvPr>
            <p:cNvSpPr>
              <a:spLocks noChangeShapeType="1"/>
            </p:cNvSpPr>
            <p:nvPr/>
          </p:nvSpPr>
          <p:spPr bwMode="auto">
            <a:xfrm>
              <a:off x="3841" y="2221"/>
              <a:ext cx="0" cy="30"/>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7" name="Line 7">
              <a:extLst>
                <a:ext uri="{FF2B5EF4-FFF2-40B4-BE49-F238E27FC236}">
                  <a16:creationId xmlns:a16="http://schemas.microsoft.com/office/drawing/2014/main" id="{046B89EB-8873-4A63-A3F1-BBD6B9D8922D}"/>
                </a:ext>
              </a:extLst>
            </p:cNvPr>
            <p:cNvSpPr>
              <a:spLocks noChangeShapeType="1"/>
            </p:cNvSpPr>
            <p:nvPr/>
          </p:nvSpPr>
          <p:spPr bwMode="auto">
            <a:xfrm flipH="1">
              <a:off x="3896" y="2134"/>
              <a:ext cx="30" cy="9"/>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8" name="Line 8">
              <a:extLst>
                <a:ext uri="{FF2B5EF4-FFF2-40B4-BE49-F238E27FC236}">
                  <a16:creationId xmlns:a16="http://schemas.microsoft.com/office/drawing/2014/main" id="{AA8B0310-C8C1-4605-A316-816C5A9BBD52}"/>
                </a:ext>
              </a:extLst>
            </p:cNvPr>
            <p:cNvSpPr>
              <a:spLocks noChangeShapeType="1"/>
            </p:cNvSpPr>
            <p:nvPr/>
          </p:nvSpPr>
          <p:spPr bwMode="auto">
            <a:xfrm flipH="1">
              <a:off x="3754" y="2181"/>
              <a:ext cx="30" cy="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9" name="Line 9">
              <a:extLst>
                <a:ext uri="{FF2B5EF4-FFF2-40B4-BE49-F238E27FC236}">
                  <a16:creationId xmlns:a16="http://schemas.microsoft.com/office/drawing/2014/main" id="{21C13A1A-B23A-4B18-91F2-F204D15E35CA}"/>
                </a:ext>
              </a:extLst>
            </p:cNvPr>
            <p:cNvSpPr>
              <a:spLocks noChangeShapeType="1"/>
            </p:cNvSpPr>
            <p:nvPr/>
          </p:nvSpPr>
          <p:spPr bwMode="auto">
            <a:xfrm flipH="1" flipV="1">
              <a:off x="3875" y="2211"/>
              <a:ext cx="19" cy="23"/>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 name="Line 10">
              <a:extLst>
                <a:ext uri="{FF2B5EF4-FFF2-40B4-BE49-F238E27FC236}">
                  <a16:creationId xmlns:a16="http://schemas.microsoft.com/office/drawing/2014/main" id="{8438BA5F-8BB9-4C95-A61F-5C50D2A6F3D3}"/>
                </a:ext>
              </a:extLst>
            </p:cNvPr>
            <p:cNvSpPr>
              <a:spLocks noChangeShapeType="1"/>
            </p:cNvSpPr>
            <p:nvPr/>
          </p:nvSpPr>
          <p:spPr bwMode="auto">
            <a:xfrm flipH="1" flipV="1">
              <a:off x="3788" y="2088"/>
              <a:ext cx="17" cy="25"/>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 name="Line 11">
              <a:extLst>
                <a:ext uri="{FF2B5EF4-FFF2-40B4-BE49-F238E27FC236}">
                  <a16:creationId xmlns:a16="http://schemas.microsoft.com/office/drawing/2014/main" id="{BE0C8058-CE8A-4D24-A36F-C880826F7E4F}"/>
                </a:ext>
              </a:extLst>
            </p:cNvPr>
            <p:cNvSpPr>
              <a:spLocks noChangeShapeType="1"/>
            </p:cNvSpPr>
            <p:nvPr/>
          </p:nvSpPr>
          <p:spPr bwMode="auto">
            <a:xfrm flipV="1">
              <a:off x="3788" y="2211"/>
              <a:ext cx="17" cy="23"/>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 name="Line 12">
              <a:extLst>
                <a:ext uri="{FF2B5EF4-FFF2-40B4-BE49-F238E27FC236}">
                  <a16:creationId xmlns:a16="http://schemas.microsoft.com/office/drawing/2014/main" id="{6356F626-6478-45EE-9F65-9D6415BE4FFB}"/>
                </a:ext>
              </a:extLst>
            </p:cNvPr>
            <p:cNvSpPr>
              <a:spLocks noChangeShapeType="1"/>
            </p:cNvSpPr>
            <p:nvPr/>
          </p:nvSpPr>
          <p:spPr bwMode="auto">
            <a:xfrm flipV="1">
              <a:off x="3875" y="2088"/>
              <a:ext cx="19" cy="25"/>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3" name="Line 13">
              <a:extLst>
                <a:ext uri="{FF2B5EF4-FFF2-40B4-BE49-F238E27FC236}">
                  <a16:creationId xmlns:a16="http://schemas.microsoft.com/office/drawing/2014/main" id="{18A919E8-3E53-4EA9-B7F0-DD99052843C5}"/>
                </a:ext>
              </a:extLst>
            </p:cNvPr>
            <p:cNvSpPr>
              <a:spLocks noChangeShapeType="1"/>
            </p:cNvSpPr>
            <p:nvPr/>
          </p:nvSpPr>
          <p:spPr bwMode="auto">
            <a:xfrm>
              <a:off x="3754" y="2134"/>
              <a:ext cx="30" cy="9"/>
            </a:xfrm>
            <a:prstGeom prst="line">
              <a:avLst/>
            </a:prstGeom>
            <a:noFill/>
            <a:ln w="12700"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4" name="Line 14">
              <a:extLst>
                <a:ext uri="{FF2B5EF4-FFF2-40B4-BE49-F238E27FC236}">
                  <a16:creationId xmlns:a16="http://schemas.microsoft.com/office/drawing/2014/main" id="{FB297643-DA83-4E84-B9E0-E5CE28A222CC}"/>
                </a:ext>
              </a:extLst>
            </p:cNvPr>
            <p:cNvSpPr>
              <a:spLocks noChangeShapeType="1"/>
            </p:cNvSpPr>
            <p:nvPr/>
          </p:nvSpPr>
          <p:spPr bwMode="auto">
            <a:xfrm>
              <a:off x="3896" y="2181"/>
              <a:ext cx="30" cy="9"/>
            </a:xfrm>
            <a:prstGeom prst="line">
              <a:avLst/>
            </a:prstGeom>
            <a:noFill/>
            <a:ln w="14288" cap="flat">
              <a:no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12" name="Rectangle 11">
            <a:extLst>
              <a:ext uri="{FF2B5EF4-FFF2-40B4-BE49-F238E27FC236}">
                <a16:creationId xmlns:a16="http://schemas.microsoft.com/office/drawing/2014/main" id="{907E4973-4D51-4E75-AD5D-2A177051F927}"/>
              </a:ext>
            </a:extLst>
          </p:cNvPr>
          <p:cNvSpPr/>
          <p:nvPr userDrawn="1"/>
        </p:nvSpPr>
        <p:spPr>
          <a:xfrm>
            <a:off x="4416159" y="2562225"/>
            <a:ext cx="332054" cy="200025"/>
          </a:xfrm>
          <a:prstGeom prst="rect">
            <a:avLst/>
          </a:pr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dirty="0" err="1">
              <a:solidFill>
                <a:srgbClr val="3F3F3F"/>
              </a:solidFill>
              <a:latin typeface="+mj-lt"/>
            </a:endParaRPr>
          </a:p>
        </p:txBody>
      </p:sp>
      <p:grpSp>
        <p:nvGrpSpPr>
          <p:cNvPr id="11" name="Group 10">
            <a:extLst>
              <a:ext uri="{FF2B5EF4-FFF2-40B4-BE49-F238E27FC236}">
                <a16:creationId xmlns:a16="http://schemas.microsoft.com/office/drawing/2014/main" id="{53795E9D-73D9-4290-A7AB-B50A5CF5060A}"/>
              </a:ext>
            </a:extLst>
          </p:cNvPr>
          <p:cNvGrpSpPr/>
          <p:nvPr userDrawn="1"/>
        </p:nvGrpSpPr>
        <p:grpSpPr>
          <a:xfrm>
            <a:off x="4017962" y="2679242"/>
            <a:ext cx="1111252" cy="1015330"/>
            <a:chOff x="4017962" y="2679242"/>
            <a:chExt cx="1111252" cy="1015330"/>
          </a:xfrm>
        </p:grpSpPr>
        <p:sp>
          <p:nvSpPr>
            <p:cNvPr id="58" name="Logo Outer Section">
              <a:extLst>
                <a:ext uri="{FF2B5EF4-FFF2-40B4-BE49-F238E27FC236}">
                  <a16:creationId xmlns:a16="http://schemas.microsoft.com/office/drawing/2014/main" id="{C5FEA2DB-629D-4B86-8589-1D0058A9F44E}"/>
                </a:ext>
              </a:extLst>
            </p:cNvPr>
            <p:cNvSpPr>
              <a:spLocks noEditPoints="1"/>
            </p:cNvSpPr>
            <p:nvPr userDrawn="1"/>
          </p:nvSpPr>
          <p:spPr bwMode="auto">
            <a:xfrm>
              <a:off x="4017962" y="2679242"/>
              <a:ext cx="1111252" cy="1015330"/>
            </a:xfrm>
            <a:custGeom>
              <a:avLst/>
              <a:gdLst>
                <a:gd name="T0" fmla="*/ 145 w 289"/>
                <a:gd name="T1" fmla="*/ 36 h 263"/>
                <a:gd name="T2" fmla="*/ 248 w 289"/>
                <a:gd name="T3" fmla="*/ 105 h 263"/>
                <a:gd name="T4" fmla="*/ 145 w 289"/>
                <a:gd name="T5" fmla="*/ 224 h 263"/>
                <a:gd name="T6" fmla="*/ 42 w 289"/>
                <a:gd name="T7" fmla="*/ 105 h 263"/>
                <a:gd name="T8" fmla="*/ 145 w 289"/>
                <a:gd name="T9" fmla="*/ 36 h 263"/>
                <a:gd name="T10" fmla="*/ 145 w 289"/>
                <a:gd name="T11" fmla="*/ 0 h 263"/>
                <a:gd name="T12" fmla="*/ 0 w 289"/>
                <a:gd name="T13" fmla="*/ 96 h 263"/>
                <a:gd name="T14" fmla="*/ 145 w 289"/>
                <a:gd name="T15" fmla="*/ 263 h 263"/>
                <a:gd name="T16" fmla="*/ 289 w 289"/>
                <a:gd name="T17" fmla="*/ 96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6"/>
                  </a:moveTo>
                  <a:cubicBezTo>
                    <a:pt x="175" y="62"/>
                    <a:pt x="210" y="86"/>
                    <a:pt x="248" y="105"/>
                  </a:cubicBezTo>
                  <a:cubicBezTo>
                    <a:pt x="218" y="140"/>
                    <a:pt x="171" y="194"/>
                    <a:pt x="145" y="224"/>
                  </a:cubicBezTo>
                  <a:cubicBezTo>
                    <a:pt x="119" y="194"/>
                    <a:pt x="72" y="140"/>
                    <a:pt x="42" y="105"/>
                  </a:cubicBezTo>
                  <a:cubicBezTo>
                    <a:pt x="79" y="86"/>
                    <a:pt x="115" y="62"/>
                    <a:pt x="145" y="36"/>
                  </a:cubicBezTo>
                  <a:moveTo>
                    <a:pt x="145" y="0"/>
                  </a:moveTo>
                  <a:cubicBezTo>
                    <a:pt x="106" y="39"/>
                    <a:pt x="55" y="73"/>
                    <a:pt x="0" y="96"/>
                  </a:cubicBezTo>
                  <a:cubicBezTo>
                    <a:pt x="28" y="129"/>
                    <a:pt x="145" y="263"/>
                    <a:pt x="145" y="263"/>
                  </a:cubicBezTo>
                  <a:cubicBezTo>
                    <a:pt x="145" y="263"/>
                    <a:pt x="261" y="129"/>
                    <a:pt x="289" y="96"/>
                  </a:cubicBezTo>
                  <a:cubicBezTo>
                    <a:pt x="234" y="73"/>
                    <a:pt x="183" y="39"/>
                    <a:pt x="145" y="0"/>
                  </a:cubicBezTo>
                  <a:close/>
                </a:path>
              </a:pathLst>
            </a:custGeom>
            <a:solidFill>
              <a:srgbClr val="51154B"/>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8" name="Logo Middle Section"/>
            <p:cNvSpPr>
              <a:spLocks/>
            </p:cNvSpPr>
            <p:nvPr userDrawn="1"/>
          </p:nvSpPr>
          <p:spPr bwMode="auto">
            <a:xfrm>
              <a:off x="4086225" y="2741613"/>
              <a:ext cx="974725" cy="890588"/>
            </a:xfrm>
            <a:custGeom>
              <a:avLst/>
              <a:gdLst>
                <a:gd name="T0" fmla="*/ 145 w 289"/>
                <a:gd name="T1" fmla="*/ 0 h 263"/>
                <a:gd name="T2" fmla="*/ 0 w 289"/>
                <a:gd name="T3" fmla="*/ 96 h 263"/>
                <a:gd name="T4" fmla="*/ 145 w 289"/>
                <a:gd name="T5" fmla="*/ 263 h 263"/>
                <a:gd name="T6" fmla="*/ 289 w 289"/>
                <a:gd name="T7" fmla="*/ 96 h 263"/>
                <a:gd name="T8" fmla="*/ 145 w 289"/>
                <a:gd name="T9" fmla="*/ 0 h 263"/>
              </a:gdLst>
              <a:ahLst/>
              <a:cxnLst>
                <a:cxn ang="0">
                  <a:pos x="T0" y="T1"/>
                </a:cxn>
                <a:cxn ang="0">
                  <a:pos x="T2" y="T3"/>
                </a:cxn>
                <a:cxn ang="0">
                  <a:pos x="T4" y="T5"/>
                </a:cxn>
                <a:cxn ang="0">
                  <a:pos x="T6" y="T7"/>
                </a:cxn>
                <a:cxn ang="0">
                  <a:pos x="T8" y="T9"/>
                </a:cxn>
              </a:cxnLst>
              <a:rect l="0" t="0" r="r" b="b"/>
              <a:pathLst>
                <a:path w="289" h="263">
                  <a:moveTo>
                    <a:pt x="145" y="0"/>
                  </a:moveTo>
                  <a:cubicBezTo>
                    <a:pt x="106" y="39"/>
                    <a:pt x="55" y="73"/>
                    <a:pt x="0" y="96"/>
                  </a:cubicBezTo>
                  <a:cubicBezTo>
                    <a:pt x="28" y="129"/>
                    <a:pt x="145" y="263"/>
                    <a:pt x="145" y="263"/>
                  </a:cubicBezTo>
                  <a:cubicBezTo>
                    <a:pt x="145" y="263"/>
                    <a:pt x="261" y="129"/>
                    <a:pt x="289" y="96"/>
                  </a:cubicBezTo>
                  <a:cubicBezTo>
                    <a:pt x="234" y="73"/>
                    <a:pt x="183" y="39"/>
                    <a:pt x="145" y="0"/>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 name="Logo Outer Section"/>
            <p:cNvSpPr>
              <a:spLocks noEditPoints="1"/>
            </p:cNvSpPr>
            <p:nvPr userDrawn="1"/>
          </p:nvSpPr>
          <p:spPr bwMode="auto">
            <a:xfrm>
              <a:off x="4086225" y="2741613"/>
              <a:ext cx="974725" cy="890588"/>
            </a:xfrm>
            <a:custGeom>
              <a:avLst/>
              <a:gdLst>
                <a:gd name="T0" fmla="*/ 145 w 289"/>
                <a:gd name="T1" fmla="*/ 36 h 263"/>
                <a:gd name="T2" fmla="*/ 248 w 289"/>
                <a:gd name="T3" fmla="*/ 105 h 263"/>
                <a:gd name="T4" fmla="*/ 145 w 289"/>
                <a:gd name="T5" fmla="*/ 224 h 263"/>
                <a:gd name="T6" fmla="*/ 42 w 289"/>
                <a:gd name="T7" fmla="*/ 105 h 263"/>
                <a:gd name="T8" fmla="*/ 145 w 289"/>
                <a:gd name="T9" fmla="*/ 36 h 263"/>
                <a:gd name="T10" fmla="*/ 145 w 289"/>
                <a:gd name="T11" fmla="*/ 0 h 263"/>
                <a:gd name="T12" fmla="*/ 0 w 289"/>
                <a:gd name="T13" fmla="*/ 96 h 263"/>
                <a:gd name="T14" fmla="*/ 145 w 289"/>
                <a:gd name="T15" fmla="*/ 263 h 263"/>
                <a:gd name="T16" fmla="*/ 289 w 289"/>
                <a:gd name="T17" fmla="*/ 96 h 263"/>
                <a:gd name="T18" fmla="*/ 145 w 289"/>
                <a:gd name="T19"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263">
                  <a:moveTo>
                    <a:pt x="145" y="36"/>
                  </a:moveTo>
                  <a:cubicBezTo>
                    <a:pt x="175" y="62"/>
                    <a:pt x="210" y="86"/>
                    <a:pt x="248" y="105"/>
                  </a:cubicBezTo>
                  <a:cubicBezTo>
                    <a:pt x="218" y="140"/>
                    <a:pt x="171" y="194"/>
                    <a:pt x="145" y="224"/>
                  </a:cubicBezTo>
                  <a:cubicBezTo>
                    <a:pt x="119" y="194"/>
                    <a:pt x="72" y="140"/>
                    <a:pt x="42" y="105"/>
                  </a:cubicBezTo>
                  <a:cubicBezTo>
                    <a:pt x="79" y="86"/>
                    <a:pt x="115" y="62"/>
                    <a:pt x="145" y="36"/>
                  </a:cubicBezTo>
                  <a:moveTo>
                    <a:pt x="145" y="0"/>
                  </a:moveTo>
                  <a:cubicBezTo>
                    <a:pt x="106" y="39"/>
                    <a:pt x="55" y="73"/>
                    <a:pt x="0" y="96"/>
                  </a:cubicBezTo>
                  <a:cubicBezTo>
                    <a:pt x="28" y="129"/>
                    <a:pt x="145" y="263"/>
                    <a:pt x="145" y="263"/>
                  </a:cubicBezTo>
                  <a:cubicBezTo>
                    <a:pt x="145" y="263"/>
                    <a:pt x="261" y="129"/>
                    <a:pt x="289" y="96"/>
                  </a:cubicBezTo>
                  <a:cubicBezTo>
                    <a:pt x="234" y="73"/>
                    <a:pt x="183" y="39"/>
                    <a:pt x="145" y="0"/>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GB" dirty="0"/>
            </a:p>
          </p:txBody>
        </p:sp>
        <p:sp>
          <p:nvSpPr>
            <p:cNvPr id="10" name="Logo Inner Section"/>
            <p:cNvSpPr>
              <a:spLocks/>
            </p:cNvSpPr>
            <p:nvPr userDrawn="1"/>
          </p:nvSpPr>
          <p:spPr bwMode="auto">
            <a:xfrm>
              <a:off x="4346575" y="2962275"/>
              <a:ext cx="455613" cy="419100"/>
            </a:xfrm>
            <a:custGeom>
              <a:avLst/>
              <a:gdLst>
                <a:gd name="T0" fmla="*/ 68 w 135"/>
                <a:gd name="T1" fmla="*/ 0 h 124"/>
                <a:gd name="T2" fmla="*/ 135 w 135"/>
                <a:gd name="T3" fmla="*/ 46 h 124"/>
                <a:gd name="T4" fmla="*/ 68 w 135"/>
                <a:gd name="T5" fmla="*/ 124 h 124"/>
                <a:gd name="T6" fmla="*/ 0 w 135"/>
                <a:gd name="T7" fmla="*/ 46 h 124"/>
                <a:gd name="T8" fmla="*/ 68 w 135"/>
                <a:gd name="T9" fmla="*/ 0 h 124"/>
              </a:gdLst>
              <a:ahLst/>
              <a:cxnLst>
                <a:cxn ang="0">
                  <a:pos x="T0" y="T1"/>
                </a:cxn>
                <a:cxn ang="0">
                  <a:pos x="T2" y="T3"/>
                </a:cxn>
                <a:cxn ang="0">
                  <a:pos x="T4" y="T5"/>
                </a:cxn>
                <a:cxn ang="0">
                  <a:pos x="T6" y="T7"/>
                </a:cxn>
                <a:cxn ang="0">
                  <a:pos x="T8" y="T9"/>
                </a:cxn>
              </a:cxnLst>
              <a:rect l="0" t="0" r="r" b="b"/>
              <a:pathLst>
                <a:path w="135" h="124">
                  <a:moveTo>
                    <a:pt x="68" y="0"/>
                  </a:moveTo>
                  <a:cubicBezTo>
                    <a:pt x="89" y="17"/>
                    <a:pt x="111" y="33"/>
                    <a:pt x="135" y="46"/>
                  </a:cubicBezTo>
                  <a:cubicBezTo>
                    <a:pt x="114" y="72"/>
                    <a:pt x="88" y="101"/>
                    <a:pt x="68" y="124"/>
                  </a:cubicBezTo>
                  <a:cubicBezTo>
                    <a:pt x="47" y="101"/>
                    <a:pt x="22" y="72"/>
                    <a:pt x="0" y="46"/>
                  </a:cubicBezTo>
                  <a:cubicBezTo>
                    <a:pt x="24" y="33"/>
                    <a:pt x="47" y="17"/>
                    <a:pt x="68" y="0"/>
                  </a:cubicBezTo>
                </a:path>
              </a:pathLst>
            </a:custGeom>
            <a:solidFill>
              <a:srgbClr val="51154B"/>
            </a:solidFill>
            <a:ln>
              <a:noFill/>
            </a:ln>
          </p:spPr>
          <p:txBody>
            <a:bodyPr vert="horz" wrap="square" lIns="91440" tIns="45720" rIns="91440" bIns="45720" numCol="1" anchor="t" anchorCtr="0" compatLnSpc="1">
              <a:prstTxWarp prst="textNoShape">
                <a:avLst/>
              </a:prstTxWarp>
            </a:bodyPr>
            <a:lstStyle/>
            <a:p>
              <a:endParaRPr lang="en-GB"/>
            </a:p>
          </p:txBody>
        </p:sp>
      </p:grpSp>
      <p:cxnSp>
        <p:nvCxnSpPr>
          <p:cNvPr id="17" name="Title Section Line"/>
          <p:cNvCxnSpPr>
            <a:cxnSpLocks/>
          </p:cNvCxnSpPr>
          <p:nvPr userDrawn="1"/>
        </p:nvCxnSpPr>
        <p:spPr>
          <a:xfrm>
            <a:off x="539400" y="5505450"/>
            <a:ext cx="11113200" cy="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18" name="Website/Email">
            <a:extLst>
              <a:ext uri="{FF2B5EF4-FFF2-40B4-BE49-F238E27FC236}">
                <a16:creationId xmlns:a16="http://schemas.microsoft.com/office/drawing/2014/main" id="{7FAA78BF-A78B-4169-9C6E-2F1E73DC02B2}"/>
              </a:ext>
            </a:extLst>
          </p:cNvPr>
          <p:cNvSpPr txBox="1"/>
          <p:nvPr userDrawn="1"/>
        </p:nvSpPr>
        <p:spPr>
          <a:xfrm>
            <a:off x="8070850" y="5754531"/>
            <a:ext cx="1701800"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www.brightcarbon.com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info@brightcarbon.com</a:t>
            </a:r>
          </a:p>
          <a:p>
            <a:pPr algn="l">
              <a:lnSpc>
                <a:spcPct val="100000"/>
              </a:lnSpc>
              <a:spcBef>
                <a:spcPts val="0"/>
              </a:spcBef>
              <a:spcAft>
                <a:spcPts val="600"/>
              </a:spcAft>
            </a:pPr>
            <a:r>
              <a:rPr lang="en-GB" sz="1000" dirty="0">
                <a:solidFill>
                  <a:srgbClr val="FFFFFF"/>
                </a:solidFill>
                <a:latin typeface="Segoe UI Semilight" panose="020B0402040204020203" pitchFamily="34" charset="0"/>
                <a:cs typeface="Segoe UI Semilight" panose="020B0402040204020203" pitchFamily="34" charset="0"/>
              </a:rPr>
              <a:t>@</a:t>
            </a:r>
            <a:r>
              <a:rPr lang="en-GB" sz="1000" dirty="0" err="1">
                <a:solidFill>
                  <a:srgbClr val="FFFFFF"/>
                </a:solidFill>
                <a:latin typeface="Segoe UI Semilight" panose="020B0402040204020203" pitchFamily="34" charset="0"/>
                <a:cs typeface="Segoe UI Semilight" panose="020B0402040204020203" pitchFamily="34" charset="0"/>
              </a:rPr>
              <a:t>brightcarbon</a:t>
            </a:r>
            <a:endParaRPr lang="en-GB" sz="1000" dirty="0">
              <a:solidFill>
                <a:srgbClr val="FFFFFF"/>
              </a:solidFill>
              <a:latin typeface="Segoe UI Semilight" panose="020B0402040204020203" pitchFamily="34" charset="0"/>
              <a:cs typeface="Segoe UI Semilight" panose="020B0402040204020203" pitchFamily="34" charset="0"/>
            </a:endParaRPr>
          </a:p>
        </p:txBody>
      </p:sp>
      <p:sp>
        <p:nvSpPr>
          <p:cNvPr id="19" name="Phone Numbers">
            <a:extLst>
              <a:ext uri="{FF2B5EF4-FFF2-40B4-BE49-F238E27FC236}">
                <a16:creationId xmlns:a16="http://schemas.microsoft.com/office/drawing/2014/main" id="{1B21C8FC-74A3-4C6C-8D85-BFBB221B4C7B}"/>
              </a:ext>
            </a:extLst>
          </p:cNvPr>
          <p:cNvSpPr txBox="1"/>
          <p:nvPr userDrawn="1"/>
        </p:nvSpPr>
        <p:spPr>
          <a:xfrm>
            <a:off x="9952037" y="5754531"/>
            <a:ext cx="1697037" cy="638915"/>
          </a:xfrm>
          <a:prstGeom prst="rect">
            <a:avLst/>
          </a:prstGeom>
        </p:spPr>
        <p:txBody>
          <a:bodyPr vert="horz" wrap="square" lIns="0" tIns="0" rIns="0" bIns="0" rtlCol="0" anchor="t">
            <a:noAutofit/>
          </a:bodyPr>
          <a:lstStyle>
            <a:lvl1pPr indent="0">
              <a:lnSpc>
                <a:spcPct val="90000"/>
              </a:lnSpc>
              <a:spcBef>
                <a:spcPts val="1000"/>
              </a:spcBef>
              <a:buFont typeface="Arial" panose="020B0604020202020204" pitchFamily="34" charset="0"/>
              <a:buNone/>
              <a:defRPr sz="1400">
                <a:solidFill>
                  <a:srgbClr val="3F3F3F"/>
                </a:solidFill>
              </a:defRPr>
            </a:lvl1pPr>
            <a:lvl2pPr indent="0" algn="ctr">
              <a:lnSpc>
                <a:spcPct val="90000"/>
              </a:lnSpc>
              <a:spcBef>
                <a:spcPts val="500"/>
              </a:spcBef>
              <a:buFont typeface="Arial" panose="020B0604020202020204" pitchFamily="34" charset="0"/>
              <a:buNone/>
              <a:defRPr sz="2000">
                <a:solidFill>
                  <a:srgbClr val="3F3F3F"/>
                </a:solidFill>
                <a:latin typeface="Segoe UI Semilight" panose="020B0402040204020203" pitchFamily="34" charset="0"/>
                <a:cs typeface="Segoe UI Semilight" panose="020B0402040204020203" pitchFamily="34" charset="0"/>
              </a:defRPr>
            </a:lvl2pPr>
            <a:lvl3pPr indent="0" algn="ctr">
              <a:lnSpc>
                <a:spcPct val="90000"/>
              </a:lnSpc>
              <a:spcBef>
                <a:spcPts val="500"/>
              </a:spcBef>
              <a:buFont typeface="Arial" panose="020B0604020202020204" pitchFamily="34" charset="0"/>
              <a:buNone/>
              <a:defRPr>
                <a:solidFill>
                  <a:srgbClr val="3F3F3F"/>
                </a:solidFill>
                <a:latin typeface="Segoe UI Semilight" panose="020B0402040204020203" pitchFamily="34" charset="0"/>
                <a:cs typeface="Segoe UI Semilight" panose="020B0402040204020203" pitchFamily="34" charset="0"/>
              </a:defRPr>
            </a:lvl3pPr>
            <a:lvl4pPr indent="0" algn="ctr">
              <a:lnSpc>
                <a:spcPct val="90000"/>
              </a:lnSpc>
              <a:spcBef>
                <a:spcPts val="500"/>
              </a:spcBef>
              <a:buFont typeface="Arial" panose="020B0604020202020204" pitchFamily="34" charset="0"/>
              <a:buNone/>
              <a:defRPr sz="1600">
                <a:solidFill>
                  <a:srgbClr val="3F3F3F"/>
                </a:solidFill>
              </a:defRPr>
            </a:lvl4pPr>
            <a:lvl5pPr indent="0" algn="ctr">
              <a:lnSpc>
                <a:spcPct val="90000"/>
              </a:lnSpc>
              <a:spcBef>
                <a:spcPts val="500"/>
              </a:spcBef>
              <a:buFont typeface="Arial" panose="020B0604020202020204" pitchFamily="34" charset="0"/>
              <a:buNone/>
              <a:defRPr sz="1600">
                <a:solidFill>
                  <a:srgbClr val="3F3F3F"/>
                </a:solidFill>
              </a:defRPr>
            </a:lvl5pPr>
            <a:lvl6pPr indent="0" algn="ctr">
              <a:lnSpc>
                <a:spcPct val="90000"/>
              </a:lnSpc>
              <a:spcBef>
                <a:spcPts val="500"/>
              </a:spcBef>
              <a:buFont typeface="Arial" panose="020B0604020202020204" pitchFamily="34" charset="0"/>
              <a:buNone/>
              <a:defRPr sz="1600"/>
            </a:lvl6pPr>
            <a:lvl7pPr indent="0" algn="ctr">
              <a:lnSpc>
                <a:spcPct val="90000"/>
              </a:lnSpc>
              <a:spcBef>
                <a:spcPts val="500"/>
              </a:spcBef>
              <a:buFont typeface="Arial" panose="020B0604020202020204" pitchFamily="34" charset="0"/>
              <a:buNone/>
              <a:defRPr sz="1600"/>
            </a:lvl7pPr>
            <a:lvl8pPr indent="0" algn="ctr">
              <a:lnSpc>
                <a:spcPct val="90000"/>
              </a:lnSpc>
              <a:spcBef>
                <a:spcPts val="500"/>
              </a:spcBef>
              <a:buFont typeface="Arial" panose="020B0604020202020204" pitchFamily="34" charset="0"/>
              <a:buNone/>
              <a:defRPr sz="1600"/>
            </a:lvl8pPr>
            <a:lvl9pPr indent="0" algn="ctr">
              <a:lnSpc>
                <a:spcPct val="90000"/>
              </a:lnSpc>
              <a:spcBef>
                <a:spcPts val="500"/>
              </a:spcBef>
              <a:buFont typeface="Arial" panose="020B0604020202020204" pitchFamily="34" charset="0"/>
              <a:buNone/>
              <a:defRPr sz="1600"/>
            </a:lvl9pPr>
          </a:lstStyle>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UK</a:t>
            </a:r>
            <a:r>
              <a:rPr lang="nl-NL" sz="1000" dirty="0">
                <a:solidFill>
                  <a:srgbClr val="FFFFFF"/>
                </a:solidFill>
                <a:latin typeface="Segoe UI Semilight" panose="020B0402040204020203" pitchFamily="34" charset="0"/>
                <a:cs typeface="Segoe UI Semilight" panose="020B0402040204020203" pitchFamily="34" charset="0"/>
              </a:rPr>
              <a:t> +44 161 883 0225</a:t>
            </a:r>
          </a:p>
          <a:p>
            <a:pPr algn="l">
              <a:lnSpc>
                <a:spcPct val="100000"/>
              </a:lnSpc>
              <a:spcBef>
                <a:spcPts val="0"/>
              </a:spcBef>
              <a:spcAft>
                <a:spcPts val="600"/>
              </a:spcAft>
            </a:pPr>
            <a:r>
              <a:rPr lang="nl-NL" sz="1000" dirty="0">
                <a:solidFill>
                  <a:srgbClr val="FFFFFF"/>
                </a:solidFill>
                <a:latin typeface="Segoe UI Semibold" panose="020B0702040204020203" pitchFamily="34" charset="0"/>
                <a:cs typeface="Segoe UI Semibold" panose="020B0702040204020203" pitchFamily="34" charset="0"/>
              </a:rPr>
              <a:t>USA</a:t>
            </a:r>
            <a:r>
              <a:rPr lang="nl-NL" sz="1000" dirty="0">
                <a:solidFill>
                  <a:srgbClr val="FFFFFF"/>
                </a:solidFill>
                <a:latin typeface="Segoe UI Semilight" panose="020B0402040204020203" pitchFamily="34" charset="0"/>
                <a:cs typeface="Segoe UI Semilight" panose="020B0402040204020203" pitchFamily="34" charset="0"/>
              </a:rPr>
              <a:t> +1 866 789 2482</a:t>
            </a:r>
            <a:endParaRPr lang="en-GB" sz="1000" dirty="0">
              <a:solidFill>
                <a:srgbClr val="FFFFFF"/>
              </a:solidFill>
              <a:latin typeface="Segoe UI Semilight" panose="020B0402040204020203" pitchFamily="34" charset="0"/>
              <a:cs typeface="Segoe UI Semilight" panose="020B0402040204020203" pitchFamily="34" charset="0"/>
            </a:endParaRPr>
          </a:p>
        </p:txBody>
      </p:sp>
      <p:cxnSp>
        <p:nvCxnSpPr>
          <p:cNvPr id="21" name="Info Section Line">
            <a:extLst>
              <a:ext uri="{FF2B5EF4-FFF2-40B4-BE49-F238E27FC236}">
                <a16:creationId xmlns:a16="http://schemas.microsoft.com/office/drawing/2014/main" id="{298DCAD3-CFEA-4499-9B0F-5765297DEEF1}"/>
              </a:ext>
            </a:extLst>
          </p:cNvPr>
          <p:cNvCxnSpPr>
            <a:cxnSpLocks/>
          </p:cNvCxnSpPr>
          <p:nvPr userDrawn="1"/>
        </p:nvCxnSpPr>
        <p:spPr>
          <a:xfrm>
            <a:off x="7890505"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2" name="Info Section Line">
            <a:extLst>
              <a:ext uri="{FF2B5EF4-FFF2-40B4-BE49-F238E27FC236}">
                <a16:creationId xmlns:a16="http://schemas.microsoft.com/office/drawing/2014/main" id="{FC311F41-25A6-4BDB-BC34-F0312E7F5A28}"/>
              </a:ext>
            </a:extLst>
          </p:cNvPr>
          <p:cNvCxnSpPr>
            <a:cxnSpLocks/>
          </p:cNvCxnSpPr>
          <p:nvPr userDrawn="1"/>
        </p:nvCxnSpPr>
        <p:spPr>
          <a:xfrm>
            <a:off x="9772650" y="5791200"/>
            <a:ext cx="0" cy="552450"/>
          </a:xfrm>
          <a:prstGeom prst="line">
            <a:avLst/>
          </a:prstGeom>
          <a:ln w="12700" cap="sq">
            <a:solidFill>
              <a:srgbClr val="FFFFFF"/>
            </a:solidFill>
            <a:tailEnd type="none" w="lg" len="med"/>
          </a:ln>
        </p:spPr>
        <p:style>
          <a:lnRef idx="1">
            <a:schemeClr val="accent1"/>
          </a:lnRef>
          <a:fillRef idx="0">
            <a:schemeClr val="accent1"/>
          </a:fillRef>
          <a:effectRef idx="0">
            <a:schemeClr val="accent1"/>
          </a:effectRef>
          <a:fontRef idx="minor">
            <a:schemeClr val="tx1"/>
          </a:fontRef>
        </p:style>
      </p:cxnSp>
      <p:sp>
        <p:nvSpPr>
          <p:cNvPr id="35" name="Title 1">
            <a:extLst>
              <a:ext uri="{FF2B5EF4-FFF2-40B4-BE49-F238E27FC236}">
                <a16:creationId xmlns:a16="http://schemas.microsoft.com/office/drawing/2014/main" id="{142102EB-94B0-454A-8F32-A9E0916D7DD0}"/>
              </a:ext>
            </a:extLst>
          </p:cNvPr>
          <p:cNvSpPr>
            <a:spLocks noGrp="1"/>
          </p:cNvSpPr>
          <p:nvPr>
            <p:ph type="ctrTitle"/>
          </p:nvPr>
        </p:nvSpPr>
        <p:spPr>
          <a:xfrm>
            <a:off x="542927" y="5666627"/>
            <a:ext cx="7347600" cy="460800"/>
          </a:xfrm>
          <a:prstGeom prst="rect">
            <a:avLst/>
          </a:prstGeom>
        </p:spPr>
        <p:txBody>
          <a:bodyPr vert="horz" wrap="square" lIns="0" tIns="0" rIns="0" bIns="0" rtlCol="0" anchor="b">
            <a:noAutofit/>
          </a:bodyPr>
          <a:lstStyle>
            <a:lvl1pPr>
              <a:defRPr lang="en-GB" sz="2400">
                <a:solidFill>
                  <a:srgbClr val="FFFFFF"/>
                </a:solidFill>
              </a:defRPr>
            </a:lvl1pPr>
          </a:lstStyle>
          <a:p>
            <a:pPr marL="0" lvl="0"/>
            <a:r>
              <a:rPr lang="en-US" dirty="0"/>
              <a:t>Click to edit Master title style</a:t>
            </a:r>
            <a:endParaRPr lang="en-GB" dirty="0"/>
          </a:p>
        </p:txBody>
      </p:sp>
      <p:sp>
        <p:nvSpPr>
          <p:cNvPr id="36" name="Subtitle 2">
            <a:extLst>
              <a:ext uri="{FF2B5EF4-FFF2-40B4-BE49-F238E27FC236}">
                <a16:creationId xmlns:a16="http://schemas.microsoft.com/office/drawing/2014/main" id="{C0401F6F-F484-49D4-8424-9943BC587EAB}"/>
              </a:ext>
            </a:extLst>
          </p:cNvPr>
          <p:cNvSpPr>
            <a:spLocks noGrp="1"/>
          </p:cNvSpPr>
          <p:nvPr>
            <p:ph type="subTitle" idx="1"/>
          </p:nvPr>
        </p:nvSpPr>
        <p:spPr>
          <a:xfrm>
            <a:off x="542927" y="6144151"/>
            <a:ext cx="7347600" cy="237600"/>
          </a:xfrm>
          <a:prstGeom prst="rect">
            <a:avLst/>
          </a:prstGeom>
        </p:spPr>
        <p:txBody>
          <a:bodyPr vert="horz" wrap="square" lIns="0" tIns="0" rIns="0" bIns="0" rtlCol="0">
            <a:normAutofit/>
          </a:bodyPr>
          <a:lstStyle>
            <a:lvl1pPr marL="0" indent="0">
              <a:buNone/>
              <a:defRPr lang="en-GB" sz="1600">
                <a:solidFill>
                  <a:srgbClr val="FFFFFF"/>
                </a:solidFill>
                <a:latin typeface="+mn-lt"/>
              </a:defRPr>
            </a:lvl1pPr>
          </a:lstStyle>
          <a:p>
            <a:pPr marL="228594" lvl="0" indent="-228594"/>
            <a:endParaRPr lang="en-US" dirty="0"/>
          </a:p>
        </p:txBody>
      </p:sp>
    </p:spTree>
    <p:custDataLst>
      <p:tags r:id="rId1"/>
    </p:custDataLst>
    <p:extLst>
      <p:ext uri="{BB962C8B-B14F-4D97-AF65-F5344CB8AC3E}">
        <p14:creationId xmlns:p14="http://schemas.microsoft.com/office/powerpoint/2010/main" val="3010219773"/>
      </p:ext>
    </p:extLst>
  </p:cSld>
  <p:clrMapOvr>
    <a:masterClrMapping/>
  </p:clrMapOvr>
  <p:transition spd="slow">
    <p:fade thruBlk="1"/>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42" presetClass="path" presetSubtype="0" decel="100000" fill="hold" nodeType="withEffect">
                                      <p:stCondLst>
                                        <p:cond delay="500"/>
                                      </p:stCondLst>
                                      <p:childTnLst>
                                        <p:animMotion origin="layout" path="M -3.33333E-6 -3.7037E-6 L -3.33333E-6 0.01783 " pathEditMode="relative" rAng="0" ptsTypes="AA">
                                          <p:cBhvr>
                                            <p:cTn id="9" dur="500" spd="-100000" fill="hold"/>
                                            <p:tgtEl>
                                              <p:spTgt spid="17"/>
                                            </p:tgtEl>
                                            <p:attrNameLst>
                                              <p:attrName>ppt_x</p:attrName>
                                              <p:attrName>ppt_y</p:attrName>
                                            </p:attrNameLst>
                                          </p:cBhvr>
                                          <p:rCtr x="0" y="880"/>
                                        </p:animMotion>
                                      </p:childTnLst>
                                    </p:cTn>
                                  </p:par>
                                  <p:par>
                                    <p:cTn id="10" presetID="10" presetClass="entr" presetSubtype="0" fill="hold" grpId="0" nodeType="withEffect">
                                      <p:stCondLst>
                                        <p:cond delay="50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500"/>
                                            <p:tgtEl>
                                              <p:spTgt spid="35"/>
                                            </p:tgtEl>
                                          </p:cBhvr>
                                        </p:animEffect>
                                      </p:childTnLst>
                                    </p:cTn>
                                  </p:par>
                                  <p:par>
                                    <p:cTn id="13" presetID="42" presetClass="path" presetSubtype="0" decel="100000" fill="hold" grpId="1" nodeType="withEffect">
                                      <p:stCondLst>
                                        <p:cond delay="500"/>
                                      </p:stCondLst>
                                      <p:childTnLst>
                                        <p:animMotion origin="layout" path="M -3.33333E-6 -4.44444E-6 L -3.33333E-6 0.01783 " pathEditMode="relative" rAng="0" ptsTypes="AA">
                                          <p:cBhvr>
                                            <p:cTn id="14" dur="500" spd="-100000" fill="hold"/>
                                            <p:tgtEl>
                                              <p:spTgt spid="35"/>
                                            </p:tgtEl>
                                            <p:attrNameLst>
                                              <p:attrName>ppt_x</p:attrName>
                                              <p:attrName>ppt_y</p:attrName>
                                            </p:attrNameLst>
                                          </p:cBhvr>
                                          <p:rCtr x="0" y="880"/>
                                        </p:animMotion>
                                      </p:childTnLst>
                                    </p:cTn>
                                  </p:par>
                                  <p:par>
                                    <p:cTn id="15" presetID="10" presetClass="entr" presetSubtype="0" fill="hold" grpId="0" nodeType="withEffect" nodePh="1">
                                      <p:stCondLst>
                                        <p:cond delay="500"/>
                                      </p:stCondLst>
                                      <p:endCondLst>
                                        <p:cond evt="begin" delay="0">
                                          <p:tn val="15"/>
                                        </p:cond>
                                      </p:end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42" presetClass="path" presetSubtype="0" decel="100000" fill="hold" grpId="1" nodeType="withEffect" nodePh="1">
                                      <p:stCondLst>
                                        <p:cond delay="500"/>
                                      </p:stCondLst>
                                      <p:endCondLst>
                                        <p:cond evt="begin" delay="0">
                                          <p:tn val="18"/>
                                        </p:cond>
                                      </p:endCondLst>
                                      <p:childTnLst>
                                        <p:animMotion origin="layout" path="M -3.33333E-6 -4.44444E-6 L -3.33333E-6 -0.01713 " pathEditMode="relative" rAng="0" ptsTypes="AA">
                                          <p:cBhvr>
                                            <p:cTn id="19" dur="500" spd="-100000" fill="hold"/>
                                            <p:tgtEl>
                                              <p:spTgt spid="36"/>
                                            </p:tgtEl>
                                            <p:attrNameLst>
                                              <p:attrName>ppt_x</p:attrName>
                                              <p:attrName>ppt_y</p:attrName>
                                            </p:attrNameLst>
                                          </p:cBhvr>
                                          <p:rCtr x="0" y="-856"/>
                                        </p:animMotion>
                                      </p:childTnLst>
                                    </p:cTn>
                                  </p:par>
                                  <p:par>
                                    <p:cTn id="20" presetID="16" presetClass="entr" presetSubtype="42" fill="hold" nodeType="withEffect">
                                      <p:stCondLst>
                                        <p:cond delay="500"/>
                                      </p:stCondLst>
                                      <p:childTnLst>
                                        <p:set>
                                          <p:cBhvr>
                                            <p:cTn id="21" dur="1" fill="hold">
                                              <p:stCondLst>
                                                <p:cond delay="0"/>
                                              </p:stCondLst>
                                            </p:cTn>
                                            <p:tgtEl>
                                              <p:spTgt spid="22"/>
                                            </p:tgtEl>
                                            <p:attrNameLst>
                                              <p:attrName>style.visibility</p:attrName>
                                            </p:attrNameLst>
                                          </p:cBhvr>
                                          <p:to>
                                            <p:strVal val="visible"/>
                                          </p:to>
                                        </p:set>
                                        <p:animEffect transition="in" filter="barn(outHorizontal)">
                                          <p:cBhvr>
                                            <p:cTn id="22" dur="250"/>
                                            <p:tgtEl>
                                              <p:spTgt spid="22"/>
                                            </p:tgtEl>
                                          </p:cBhvr>
                                        </p:animEffect>
                                      </p:childTnLst>
                                    </p:cTn>
                                  </p:par>
                                  <p:par>
                                    <p:cTn id="23" presetID="16" presetClass="entr" presetSubtype="42" fill="hold" nodeType="withEffect">
                                      <p:stCondLst>
                                        <p:cond delay="500"/>
                                      </p:stCondLst>
                                      <p:childTnLst>
                                        <p:set>
                                          <p:cBhvr>
                                            <p:cTn id="24" dur="1" fill="hold">
                                              <p:stCondLst>
                                                <p:cond delay="0"/>
                                              </p:stCondLst>
                                            </p:cTn>
                                            <p:tgtEl>
                                              <p:spTgt spid="21"/>
                                            </p:tgtEl>
                                            <p:attrNameLst>
                                              <p:attrName>style.visibility</p:attrName>
                                            </p:attrNameLst>
                                          </p:cBhvr>
                                          <p:to>
                                            <p:strVal val="visible"/>
                                          </p:to>
                                        </p:set>
                                        <p:animEffect transition="in" filter="barn(outHorizontal)">
                                          <p:cBhvr>
                                            <p:cTn id="25" dur="250"/>
                                            <p:tgtEl>
                                              <p:spTgt spid="21"/>
                                            </p:tgtEl>
                                          </p:cBhvr>
                                        </p:animEffect>
                                      </p:childTnLst>
                                    </p:cTn>
                                  </p:par>
                                  <p:par>
                                    <p:cTn id="26" presetID="10" presetClass="entr" presetSubtype="0" fill="hold" grpId="2" nodeType="withEffect">
                                      <p:stCondLst>
                                        <p:cond delay="50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par>
                                    <p:cTn id="29" presetID="35" presetClass="path" presetSubtype="0" decel="100000" fill="hold" grpId="3" nodeType="withEffect">
                                      <p:stCondLst>
                                        <p:cond delay="500"/>
                                      </p:stCondLst>
                                      <p:childTnLst>
                                        <p:animMotion origin="layout" path="M -8.33333E-7 -1.85185E-6 L 0.00938 -1.85185E-6 " pathEditMode="relative" rAng="0" ptsTypes="AA">
                                          <p:cBhvr>
                                            <p:cTn id="30" dur="500" spd="-100000" fill="hold"/>
                                            <p:tgtEl>
                                              <p:spTgt spid="18"/>
                                            </p:tgtEl>
                                            <p:attrNameLst>
                                              <p:attrName>ppt_x</p:attrName>
                                              <p:attrName>ppt_y</p:attrName>
                                            </p:attrNameLst>
                                          </p:cBhvr>
                                          <p:rCtr x="469" y="0"/>
                                        </p:animMotion>
                                      </p:childTnLst>
                                    </p:cTn>
                                  </p:par>
                                  <p:par>
                                    <p:cTn id="31" presetID="10" presetClass="entr" presetSubtype="0" fill="hold" grpId="2" nodeType="withEffect">
                                      <p:stCondLst>
                                        <p:cond delay="5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35" presetClass="path" presetSubtype="0" decel="100000" fill="hold" grpId="3" nodeType="withEffect">
                                      <p:stCondLst>
                                        <p:cond delay="500"/>
                                      </p:stCondLst>
                                      <p:childTnLst>
                                        <p:animMotion origin="layout" path="M -8.33333E-7 -1.85185E-6 L 0.00938 -1.85185E-6 " pathEditMode="relative" rAng="0" ptsTypes="AA">
                                          <p:cBhvr>
                                            <p:cTn id="35" dur="500" spd="-100000" fill="hold"/>
                                            <p:tgtEl>
                                              <p:spTgt spid="19"/>
                                            </p:tgtEl>
                                            <p:attrNameLst>
                                              <p:attrName>ppt_x</p:attrName>
                                              <p:attrName>ppt_y</p:attrName>
                                            </p:attrNameLst>
                                          </p:cBhvr>
                                          <p:rCtr x="469" y="0"/>
                                        </p:animMotion>
                                      </p:childTnLst>
                                    </p:cTn>
                                  </p:par>
                                  <p:par>
                                    <p:cTn id="36" presetID="23" presetClass="entr" presetSubtype="16" fill="hold" nodeType="withEffect">
                                      <p:stCondLst>
                                        <p:cond delay="0"/>
                                      </p:stCondLst>
                                      <p:childTnLst>
                                        <p:set>
                                          <p:cBhvr>
                                            <p:cTn id="37" dur="1" fill="hold">
                                              <p:stCondLst>
                                                <p:cond delay="0"/>
                                              </p:stCondLst>
                                            </p:cTn>
                                            <p:tgtEl>
                                              <p:spTgt spid="11"/>
                                            </p:tgtEl>
                                            <p:attrNameLst>
                                              <p:attrName>style.visibility</p:attrName>
                                            </p:attrNameLst>
                                          </p:cBhvr>
                                          <p:to>
                                            <p:strVal val="visible"/>
                                          </p:to>
                                        </p:set>
                                        <p:anim calcmode="lin" valueType="num">
                                          <p:cBhvr>
                                            <p:cTn id="38" dur="250" fill="hold"/>
                                            <p:tgtEl>
                                              <p:spTgt spid="11"/>
                                            </p:tgtEl>
                                            <p:attrNameLst>
                                              <p:attrName>ppt_w</p:attrName>
                                            </p:attrNameLst>
                                          </p:cBhvr>
                                          <p:tavLst>
                                            <p:tav tm="0">
                                              <p:val>
                                                <p:fltVal val="0"/>
                                              </p:val>
                                            </p:tav>
                                            <p:tav tm="100000">
                                              <p:val>
                                                <p:strVal val="#ppt_w"/>
                                              </p:val>
                                            </p:tav>
                                          </p:tavLst>
                                        </p:anim>
                                        <p:anim calcmode="lin" valueType="num">
                                          <p:cBhvr>
                                            <p:cTn id="39" dur="250" fill="hold"/>
                                            <p:tgtEl>
                                              <p:spTgt spid="11"/>
                                            </p:tgtEl>
                                            <p:attrNameLst>
                                              <p:attrName>ppt_h</p:attrName>
                                            </p:attrNameLst>
                                          </p:cBhvr>
                                          <p:tavLst>
                                            <p:tav tm="0">
                                              <p:val>
                                                <p:fltVal val="0"/>
                                              </p:val>
                                            </p:tav>
                                            <p:tav tm="100000">
                                              <p:val>
                                                <p:strVal val="#ppt_h"/>
                                              </p:val>
                                            </p:tav>
                                          </p:tavLst>
                                        </p:anim>
                                      </p:childTnLst>
                                    </p:cTn>
                                  </p:par>
                                  <p:par>
                                    <p:cTn id="40" presetID="6" presetClass="emph" presetSubtype="0" fill="hold" nodeType="withEffect" p14:presetBounceEnd="99000">
                                      <p:stCondLst>
                                        <p:cond delay="0"/>
                                      </p:stCondLst>
                                      <p:childTnLst>
                                        <p:animScale p14:bounceEnd="99000">
                                          <p:cBhvr>
                                            <p:cTn id="41" dur="1000" fill="hold"/>
                                            <p:tgtEl>
                                              <p:spTgt spid="11"/>
                                            </p:tgtEl>
                                          </p:cBhvr>
                                          <p:by x="110000" y="110000"/>
                                        </p:animScale>
                                      </p:childTnLst>
                                    </p:cTn>
                                  </p:par>
                                  <p:par>
                                    <p:cTn id="42" presetID="6" presetClass="emph" presetSubtype="0" fill="hold" nodeType="withEffect">
                                      <p:stCondLst>
                                        <p:cond delay="0"/>
                                      </p:stCondLst>
                                      <p:childTnLst>
                                        <p:animScale>
                                          <p:cBhvr>
                                            <p:cTn id="43" dur="250" fill="hold"/>
                                            <p:tgtEl>
                                              <p:spTgt spid="11"/>
                                            </p:tgtEl>
                                          </p:cBhvr>
                                          <p:by x="91000" y="91000"/>
                                        </p:animScale>
                                      </p:childTnLst>
                                    </p:cTn>
                                  </p:par>
                                  <p:par>
                                    <p:cTn id="44" presetID="10" presetClass="entr" presetSubtype="0" fill="hold" nodeType="withEffect">
                                      <p:stCondLst>
                                        <p:cond delay="2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100"/>
                                            <p:tgtEl>
                                              <p:spTgt spid="24"/>
                                            </p:tgtEl>
                                          </p:cBhvr>
                                        </p:animEffect>
                                      </p:childTnLst>
                                    </p:cTn>
                                  </p:par>
                                  <p:par>
                                    <p:cTn id="47" presetID="1" presetClass="exit" presetSubtype="0" fill="hold" grpId="0" nodeType="withEffect">
                                      <p:stCondLst>
                                        <p:cond delay="200"/>
                                      </p:stCondLst>
                                      <p:childTnLst>
                                        <p:set>
                                          <p:cBhvr>
                                            <p:cTn id="48" dur="1" fill="hold">
                                              <p:stCondLst>
                                                <p:cond delay="0"/>
                                              </p:stCondLst>
                                            </p:cTn>
                                            <p:tgtEl>
                                              <p:spTgt spid="12"/>
                                            </p:tgtEl>
                                            <p:attrNameLst>
                                              <p:attrName>style.visibility</p:attrName>
                                            </p:attrNameLst>
                                          </p:cBhvr>
                                          <p:to>
                                            <p:strVal val="hidden"/>
                                          </p:to>
                                        </p:set>
                                      </p:childTnLst>
                                    </p:cTn>
                                  </p:par>
                                  <p:par>
                                    <p:cTn id="49" presetID="6" presetClass="emph" presetSubtype="0" fill="hold" nodeType="withEffect">
                                      <p:stCondLst>
                                        <p:cond delay="200"/>
                                      </p:stCondLst>
                                      <p:childTnLst>
                                        <p:animScale>
                                          <p:cBhvr>
                                            <p:cTn id="50" dur="350" fill="hold"/>
                                            <p:tgtEl>
                                              <p:spTgt spid="24"/>
                                            </p:tgtEl>
                                          </p:cBhvr>
                                          <p:by x="200000" y="200000"/>
                                        </p:animScale>
                                      </p:childTnLst>
                                    </p:cTn>
                                  </p:par>
                                  <p:par>
                                    <p:cTn id="51" presetID="6" presetClass="exit" presetSubtype="32" fill="hold" nodeType="withEffect">
                                      <p:stCondLst>
                                        <p:cond delay="250"/>
                                      </p:stCondLst>
                                      <p:childTnLst>
                                        <p:animEffect transition="out" filter="circle(out)">
                                          <p:cBhvr>
                                            <p:cTn id="52" dur="300"/>
                                            <p:tgtEl>
                                              <p:spTgt spid="24"/>
                                            </p:tgtEl>
                                          </p:cBhvr>
                                        </p:animEffect>
                                        <p:set>
                                          <p:cBhvr>
                                            <p:cTn id="53" dur="1" fill="hold">
                                              <p:stCondLst>
                                                <p:cond delay="299"/>
                                              </p:stCondLst>
                                            </p:cTn>
                                            <p:tgtEl>
                                              <p:spTgt spid="24"/>
                                            </p:tgtEl>
                                            <p:attrNameLst>
                                              <p:attrName>style.visibility</p:attrName>
                                            </p:attrNameLst>
                                          </p:cBhvr>
                                          <p:to>
                                            <p:strVal val="hidden"/>
                                          </p:to>
                                        </p:set>
                                      </p:childTnLst>
                                    </p:cTn>
                                  </p:par>
                                  <p:par>
                                    <p:cTn id="54" presetID="1" presetClass="entr" presetSubtype="0" fill="hold" nodeType="withEffect">
                                      <p:stCondLst>
                                        <p:cond delay="350"/>
                                      </p:stCondLst>
                                      <p:childTnLst>
                                        <p:set>
                                          <p:cBhvr>
                                            <p:cTn id="55" dur="1" fill="hold">
                                              <p:stCondLst>
                                                <p:cond delay="0"/>
                                              </p:stCondLst>
                                            </p:cTn>
                                            <p:tgtEl>
                                              <p:spTgt spid="4"/>
                                            </p:tgtEl>
                                            <p:attrNameLst>
                                              <p:attrName>style.visibility</p:attrName>
                                            </p:attrNameLst>
                                          </p:cBhvr>
                                          <p:to>
                                            <p:strVal val="visible"/>
                                          </p:to>
                                        </p:set>
                                      </p:childTnLst>
                                    </p:cTn>
                                  </p:par>
                                  <p:par>
                                    <p:cTn id="56" presetID="35" presetClass="path" presetSubtype="0" decel="100000" fill="hold" nodeType="withEffect">
                                      <p:stCondLst>
                                        <p:cond delay="350"/>
                                      </p:stCondLst>
                                      <p:childTnLst>
                                        <p:animMotion origin="layout" path="M 1.66667E-6 2.22222E-6 L -0.25208 2.22222E-6 " pathEditMode="relative" rAng="0" ptsTypes="AA">
                                          <p:cBhvr>
                                            <p:cTn id="57" dur="500" spd="-100000" fill="hold"/>
                                            <p:tgtEl>
                                              <p:spTgt spid="4"/>
                                            </p:tgtEl>
                                            <p:attrNameLst>
                                              <p:attrName>ppt_x</p:attrName>
                                              <p:attrName>ppt_y</p:attrName>
                                            </p:attrNameLst>
                                          </p:cBhvr>
                                          <p:rCtr x="-12604"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58" grpId="0" animBg="1"/>
          <p:bldP spid="58" grpId="1" animBg="1"/>
          <p:bldP spid="58" grpId="2" animBg="1"/>
          <p:bldP spid="8" grpId="0" animBg="1"/>
          <p:bldP spid="8" grpId="1" animBg="1"/>
          <p:bldP spid="8" grpId="2" animBg="1"/>
          <p:bldP spid="8" grpId="3" animBg="1"/>
          <p:bldP spid="9" grpId="0" animBg="1"/>
          <p:bldP spid="9" grpId="1" animBg="1"/>
          <p:bldP spid="9" grpId="2" animBg="1"/>
          <p:bldP spid="10" grpId="0" animBg="1"/>
          <p:bldP spid="10" grpId="1" animBg="1"/>
          <p:bldP spid="10" grpId="2" animBg="1"/>
          <p:bldP spid="18" grpId="0"/>
          <p:bldP spid="18" grpId="1"/>
          <p:bldP spid="18" grpId="2"/>
          <p:bldP spid="18" grpId="3"/>
          <p:bldP spid="19" grpId="0"/>
          <p:bldP spid="19" grpId="1"/>
          <p:bldP spid="19" grpId="2"/>
          <p:bldP spid="19" grpId="3"/>
          <p:bldP spid="35" grpId="0"/>
          <p:bldP spid="35" grpId="1"/>
          <p:bldP spid="36" grpId="0">
            <p:tmplLst>
              <p:tmpl>
                <p:tnLst>
                  <p:par>
                    <p:cTn presetID="10" presetClass="entr" presetSubtype="0" fill="hold" nodeType="withEffect" nodePh="1">
                      <p:stCondLst>
                        <p:cond delay="500"/>
                      </p:stCondLst>
                      <p:endCondLst>
                        <p:cond delay="0"/>
                      </p:end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36" grpId="1">
            <p:tmplLst>
              <p:tmpl>
                <p:tnLst>
                  <p:par>
                    <p:cTn presetID="42" presetClass="path" presetSubtype="0" decel="100000" fill="hold" nodeType="withEffect" nodePh="1">
                      <p:stCondLst>
                        <p:cond delay="500"/>
                      </p:stCondLst>
                      <p:endCondLst>
                        <p:cond delay="0"/>
                      </p:endCondLst>
                      <p:childTnLst>
                        <p:animMotion origin="layout" path="M -3.33333E-6 -4.44444E-6 L -3.33333E-6 -0.01713 " pathEditMode="relative" rAng="0" ptsTypes="AA">
                          <p:cBhvr>
                            <p:cTn dur="500" spd="-100000" fill="hold"/>
                            <p:tgtEl>
                              <p:spTgt spid="36"/>
                            </p:tgtEl>
                            <p:attrNameLst>
                              <p:attrName>ppt_x</p:attrName>
                              <p:attrName>ppt_y</p:attrName>
                            </p:attrNameLst>
                          </p:cBhvr>
                          <p:rCtr x="0" y="-856"/>
                        </p:animMotion>
                      </p:childTnLst>
                    </p:cTn>
                  </p:par>
                </p:tnLst>
              </p:tmpl>
            </p:tmplLst>
          </p:b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50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42" presetClass="path" presetSubtype="0" decel="100000" fill="hold" nodeType="withEffect">
                                      <p:stCondLst>
                                        <p:cond delay="500"/>
                                      </p:stCondLst>
                                      <p:childTnLst>
                                        <p:animMotion origin="layout" path="M -3.33333E-6 -3.7037E-6 L -3.33333E-6 0.01783 " pathEditMode="relative" rAng="0" ptsTypes="AA">
                                          <p:cBhvr>
                                            <p:cTn id="9" dur="500" spd="-100000" fill="hold"/>
                                            <p:tgtEl>
                                              <p:spTgt spid="17"/>
                                            </p:tgtEl>
                                            <p:attrNameLst>
                                              <p:attrName>ppt_x</p:attrName>
                                              <p:attrName>ppt_y</p:attrName>
                                            </p:attrNameLst>
                                          </p:cBhvr>
                                          <p:rCtr x="0" y="880"/>
                                        </p:animMotion>
                                      </p:childTnLst>
                                    </p:cTn>
                                  </p:par>
                                  <p:par>
                                    <p:cTn id="10" presetID="10" presetClass="entr" presetSubtype="0" fill="hold" grpId="0" nodeType="withEffect">
                                      <p:stCondLst>
                                        <p:cond delay="500"/>
                                      </p:stCondLst>
                                      <p:childTnLst>
                                        <p:set>
                                          <p:cBhvr>
                                            <p:cTn id="11" dur="1" fill="hold">
                                              <p:stCondLst>
                                                <p:cond delay="0"/>
                                              </p:stCondLst>
                                            </p:cTn>
                                            <p:tgtEl>
                                              <p:spTgt spid="35"/>
                                            </p:tgtEl>
                                            <p:attrNameLst>
                                              <p:attrName>style.visibility</p:attrName>
                                            </p:attrNameLst>
                                          </p:cBhvr>
                                          <p:to>
                                            <p:strVal val="visible"/>
                                          </p:to>
                                        </p:set>
                                        <p:animEffect transition="in" filter="fade">
                                          <p:cBhvr>
                                            <p:cTn id="12" dur="500"/>
                                            <p:tgtEl>
                                              <p:spTgt spid="35"/>
                                            </p:tgtEl>
                                          </p:cBhvr>
                                        </p:animEffect>
                                      </p:childTnLst>
                                    </p:cTn>
                                  </p:par>
                                  <p:par>
                                    <p:cTn id="13" presetID="42" presetClass="path" presetSubtype="0" decel="100000" fill="hold" grpId="1" nodeType="withEffect">
                                      <p:stCondLst>
                                        <p:cond delay="500"/>
                                      </p:stCondLst>
                                      <p:childTnLst>
                                        <p:animMotion origin="layout" path="M -3.33333E-6 -4.44444E-6 L -3.33333E-6 0.01783 " pathEditMode="relative" rAng="0" ptsTypes="AA">
                                          <p:cBhvr>
                                            <p:cTn id="14" dur="500" spd="-100000" fill="hold"/>
                                            <p:tgtEl>
                                              <p:spTgt spid="35"/>
                                            </p:tgtEl>
                                            <p:attrNameLst>
                                              <p:attrName>ppt_x</p:attrName>
                                              <p:attrName>ppt_y</p:attrName>
                                            </p:attrNameLst>
                                          </p:cBhvr>
                                          <p:rCtr x="0" y="880"/>
                                        </p:animMotion>
                                      </p:childTnLst>
                                    </p:cTn>
                                  </p:par>
                                  <p:par>
                                    <p:cTn id="15" presetID="10" presetClass="entr" presetSubtype="0" fill="hold" grpId="0" nodeType="withEffect" nodePh="1">
                                      <p:stCondLst>
                                        <p:cond delay="500"/>
                                      </p:stCondLst>
                                      <p:endCondLst>
                                        <p:cond evt="begin" delay="0">
                                          <p:tn val="15"/>
                                        </p:cond>
                                      </p:endCondLst>
                                      <p:childTnLst>
                                        <p:set>
                                          <p:cBhvr>
                                            <p:cTn id="16" dur="1" fill="hold">
                                              <p:stCondLst>
                                                <p:cond delay="0"/>
                                              </p:stCondLst>
                                            </p:cTn>
                                            <p:tgtEl>
                                              <p:spTgt spid="36"/>
                                            </p:tgtEl>
                                            <p:attrNameLst>
                                              <p:attrName>style.visibility</p:attrName>
                                            </p:attrNameLst>
                                          </p:cBhvr>
                                          <p:to>
                                            <p:strVal val="visible"/>
                                          </p:to>
                                        </p:set>
                                        <p:animEffect transition="in" filter="fade">
                                          <p:cBhvr>
                                            <p:cTn id="17" dur="500"/>
                                            <p:tgtEl>
                                              <p:spTgt spid="36"/>
                                            </p:tgtEl>
                                          </p:cBhvr>
                                        </p:animEffect>
                                      </p:childTnLst>
                                    </p:cTn>
                                  </p:par>
                                  <p:par>
                                    <p:cTn id="18" presetID="42" presetClass="path" presetSubtype="0" decel="100000" fill="hold" grpId="1" nodeType="withEffect" nodePh="1">
                                      <p:stCondLst>
                                        <p:cond delay="500"/>
                                      </p:stCondLst>
                                      <p:endCondLst>
                                        <p:cond evt="begin" delay="0">
                                          <p:tn val="18"/>
                                        </p:cond>
                                      </p:endCondLst>
                                      <p:childTnLst>
                                        <p:animMotion origin="layout" path="M -3.33333E-6 -4.44444E-6 L -3.33333E-6 -0.01713 " pathEditMode="relative" rAng="0" ptsTypes="AA">
                                          <p:cBhvr>
                                            <p:cTn id="19" dur="500" spd="-100000" fill="hold"/>
                                            <p:tgtEl>
                                              <p:spTgt spid="36"/>
                                            </p:tgtEl>
                                            <p:attrNameLst>
                                              <p:attrName>ppt_x</p:attrName>
                                              <p:attrName>ppt_y</p:attrName>
                                            </p:attrNameLst>
                                          </p:cBhvr>
                                          <p:rCtr x="0" y="-856"/>
                                        </p:animMotion>
                                      </p:childTnLst>
                                    </p:cTn>
                                  </p:par>
                                  <p:par>
                                    <p:cTn id="20" presetID="16" presetClass="entr" presetSubtype="42" fill="hold" nodeType="withEffect">
                                      <p:stCondLst>
                                        <p:cond delay="500"/>
                                      </p:stCondLst>
                                      <p:childTnLst>
                                        <p:set>
                                          <p:cBhvr>
                                            <p:cTn id="21" dur="1" fill="hold">
                                              <p:stCondLst>
                                                <p:cond delay="0"/>
                                              </p:stCondLst>
                                            </p:cTn>
                                            <p:tgtEl>
                                              <p:spTgt spid="22"/>
                                            </p:tgtEl>
                                            <p:attrNameLst>
                                              <p:attrName>style.visibility</p:attrName>
                                            </p:attrNameLst>
                                          </p:cBhvr>
                                          <p:to>
                                            <p:strVal val="visible"/>
                                          </p:to>
                                        </p:set>
                                        <p:animEffect transition="in" filter="barn(outHorizontal)">
                                          <p:cBhvr>
                                            <p:cTn id="22" dur="250"/>
                                            <p:tgtEl>
                                              <p:spTgt spid="22"/>
                                            </p:tgtEl>
                                          </p:cBhvr>
                                        </p:animEffect>
                                      </p:childTnLst>
                                    </p:cTn>
                                  </p:par>
                                  <p:par>
                                    <p:cTn id="23" presetID="16" presetClass="entr" presetSubtype="42" fill="hold" nodeType="withEffect">
                                      <p:stCondLst>
                                        <p:cond delay="500"/>
                                      </p:stCondLst>
                                      <p:childTnLst>
                                        <p:set>
                                          <p:cBhvr>
                                            <p:cTn id="24" dur="1" fill="hold">
                                              <p:stCondLst>
                                                <p:cond delay="0"/>
                                              </p:stCondLst>
                                            </p:cTn>
                                            <p:tgtEl>
                                              <p:spTgt spid="21"/>
                                            </p:tgtEl>
                                            <p:attrNameLst>
                                              <p:attrName>style.visibility</p:attrName>
                                            </p:attrNameLst>
                                          </p:cBhvr>
                                          <p:to>
                                            <p:strVal val="visible"/>
                                          </p:to>
                                        </p:set>
                                        <p:animEffect transition="in" filter="barn(outHorizontal)">
                                          <p:cBhvr>
                                            <p:cTn id="25" dur="250"/>
                                            <p:tgtEl>
                                              <p:spTgt spid="21"/>
                                            </p:tgtEl>
                                          </p:cBhvr>
                                        </p:animEffect>
                                      </p:childTnLst>
                                    </p:cTn>
                                  </p:par>
                                  <p:par>
                                    <p:cTn id="26" presetID="10" presetClass="entr" presetSubtype="0" fill="hold" grpId="2" nodeType="withEffect">
                                      <p:stCondLst>
                                        <p:cond delay="50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par>
                                    <p:cTn id="29" presetID="35" presetClass="path" presetSubtype="0" decel="100000" fill="hold" grpId="3" nodeType="withEffect">
                                      <p:stCondLst>
                                        <p:cond delay="500"/>
                                      </p:stCondLst>
                                      <p:childTnLst>
                                        <p:animMotion origin="layout" path="M -8.33333E-7 -1.85185E-6 L 0.00938 -1.85185E-6 " pathEditMode="relative" rAng="0" ptsTypes="AA">
                                          <p:cBhvr>
                                            <p:cTn id="30" dur="500" spd="-100000" fill="hold"/>
                                            <p:tgtEl>
                                              <p:spTgt spid="18"/>
                                            </p:tgtEl>
                                            <p:attrNameLst>
                                              <p:attrName>ppt_x</p:attrName>
                                              <p:attrName>ppt_y</p:attrName>
                                            </p:attrNameLst>
                                          </p:cBhvr>
                                          <p:rCtr x="469" y="0"/>
                                        </p:animMotion>
                                      </p:childTnLst>
                                    </p:cTn>
                                  </p:par>
                                  <p:par>
                                    <p:cTn id="31" presetID="10" presetClass="entr" presetSubtype="0" fill="hold" grpId="2" nodeType="withEffect">
                                      <p:stCondLst>
                                        <p:cond delay="50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par>
                                    <p:cTn id="34" presetID="35" presetClass="path" presetSubtype="0" decel="100000" fill="hold" grpId="3" nodeType="withEffect">
                                      <p:stCondLst>
                                        <p:cond delay="500"/>
                                      </p:stCondLst>
                                      <p:childTnLst>
                                        <p:animMotion origin="layout" path="M -8.33333E-7 -1.85185E-6 L 0.00938 -1.85185E-6 " pathEditMode="relative" rAng="0" ptsTypes="AA">
                                          <p:cBhvr>
                                            <p:cTn id="35" dur="500" spd="-100000" fill="hold"/>
                                            <p:tgtEl>
                                              <p:spTgt spid="19"/>
                                            </p:tgtEl>
                                            <p:attrNameLst>
                                              <p:attrName>ppt_x</p:attrName>
                                              <p:attrName>ppt_y</p:attrName>
                                            </p:attrNameLst>
                                          </p:cBhvr>
                                          <p:rCtr x="469" y="0"/>
                                        </p:animMotion>
                                      </p:childTnLst>
                                    </p:cTn>
                                  </p:par>
                                  <p:par>
                                    <p:cTn id="36" presetID="23" presetClass="entr" presetSubtype="16" fill="hold" nodeType="withEffect">
                                      <p:stCondLst>
                                        <p:cond delay="0"/>
                                      </p:stCondLst>
                                      <p:childTnLst>
                                        <p:set>
                                          <p:cBhvr>
                                            <p:cTn id="37" dur="1" fill="hold">
                                              <p:stCondLst>
                                                <p:cond delay="0"/>
                                              </p:stCondLst>
                                            </p:cTn>
                                            <p:tgtEl>
                                              <p:spTgt spid="11"/>
                                            </p:tgtEl>
                                            <p:attrNameLst>
                                              <p:attrName>style.visibility</p:attrName>
                                            </p:attrNameLst>
                                          </p:cBhvr>
                                          <p:to>
                                            <p:strVal val="visible"/>
                                          </p:to>
                                        </p:set>
                                        <p:anim calcmode="lin" valueType="num">
                                          <p:cBhvr>
                                            <p:cTn id="38" dur="250" fill="hold"/>
                                            <p:tgtEl>
                                              <p:spTgt spid="11"/>
                                            </p:tgtEl>
                                            <p:attrNameLst>
                                              <p:attrName>ppt_w</p:attrName>
                                            </p:attrNameLst>
                                          </p:cBhvr>
                                          <p:tavLst>
                                            <p:tav tm="0">
                                              <p:val>
                                                <p:fltVal val="0"/>
                                              </p:val>
                                            </p:tav>
                                            <p:tav tm="100000">
                                              <p:val>
                                                <p:strVal val="#ppt_w"/>
                                              </p:val>
                                            </p:tav>
                                          </p:tavLst>
                                        </p:anim>
                                        <p:anim calcmode="lin" valueType="num">
                                          <p:cBhvr>
                                            <p:cTn id="39" dur="250" fill="hold"/>
                                            <p:tgtEl>
                                              <p:spTgt spid="11"/>
                                            </p:tgtEl>
                                            <p:attrNameLst>
                                              <p:attrName>ppt_h</p:attrName>
                                            </p:attrNameLst>
                                          </p:cBhvr>
                                          <p:tavLst>
                                            <p:tav tm="0">
                                              <p:val>
                                                <p:fltVal val="0"/>
                                              </p:val>
                                            </p:tav>
                                            <p:tav tm="100000">
                                              <p:val>
                                                <p:strVal val="#ppt_h"/>
                                              </p:val>
                                            </p:tav>
                                          </p:tavLst>
                                        </p:anim>
                                      </p:childTnLst>
                                    </p:cTn>
                                  </p:par>
                                  <p:par>
                                    <p:cTn id="40" presetID="6" presetClass="emph" presetSubtype="0" fill="hold" nodeType="withEffect">
                                      <p:stCondLst>
                                        <p:cond delay="0"/>
                                      </p:stCondLst>
                                      <p:childTnLst>
                                        <p:animScale>
                                          <p:cBhvr>
                                            <p:cTn id="41" dur="1000" fill="hold"/>
                                            <p:tgtEl>
                                              <p:spTgt spid="11"/>
                                            </p:tgtEl>
                                          </p:cBhvr>
                                          <p:by x="110000" y="110000"/>
                                        </p:animScale>
                                      </p:childTnLst>
                                    </p:cTn>
                                  </p:par>
                                  <p:par>
                                    <p:cTn id="42" presetID="6" presetClass="emph" presetSubtype="0" fill="hold" nodeType="withEffect">
                                      <p:stCondLst>
                                        <p:cond delay="0"/>
                                      </p:stCondLst>
                                      <p:childTnLst>
                                        <p:animScale>
                                          <p:cBhvr>
                                            <p:cTn id="43" dur="250" fill="hold"/>
                                            <p:tgtEl>
                                              <p:spTgt spid="11"/>
                                            </p:tgtEl>
                                          </p:cBhvr>
                                          <p:by x="91000" y="91000"/>
                                        </p:animScale>
                                      </p:childTnLst>
                                    </p:cTn>
                                  </p:par>
                                  <p:par>
                                    <p:cTn id="44" presetID="10" presetClass="entr" presetSubtype="0" fill="hold" nodeType="withEffect">
                                      <p:stCondLst>
                                        <p:cond delay="20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100"/>
                                            <p:tgtEl>
                                              <p:spTgt spid="24"/>
                                            </p:tgtEl>
                                          </p:cBhvr>
                                        </p:animEffect>
                                      </p:childTnLst>
                                    </p:cTn>
                                  </p:par>
                                  <p:par>
                                    <p:cTn id="47" presetID="1" presetClass="exit" presetSubtype="0" fill="hold" grpId="0" nodeType="withEffect">
                                      <p:stCondLst>
                                        <p:cond delay="200"/>
                                      </p:stCondLst>
                                      <p:childTnLst>
                                        <p:set>
                                          <p:cBhvr>
                                            <p:cTn id="48" dur="1" fill="hold">
                                              <p:stCondLst>
                                                <p:cond delay="0"/>
                                              </p:stCondLst>
                                            </p:cTn>
                                            <p:tgtEl>
                                              <p:spTgt spid="12"/>
                                            </p:tgtEl>
                                            <p:attrNameLst>
                                              <p:attrName>style.visibility</p:attrName>
                                            </p:attrNameLst>
                                          </p:cBhvr>
                                          <p:to>
                                            <p:strVal val="hidden"/>
                                          </p:to>
                                        </p:set>
                                      </p:childTnLst>
                                    </p:cTn>
                                  </p:par>
                                  <p:par>
                                    <p:cTn id="49" presetID="6" presetClass="emph" presetSubtype="0" fill="hold" nodeType="withEffect">
                                      <p:stCondLst>
                                        <p:cond delay="200"/>
                                      </p:stCondLst>
                                      <p:childTnLst>
                                        <p:animScale>
                                          <p:cBhvr>
                                            <p:cTn id="50" dur="350" fill="hold"/>
                                            <p:tgtEl>
                                              <p:spTgt spid="24"/>
                                            </p:tgtEl>
                                          </p:cBhvr>
                                          <p:by x="200000" y="200000"/>
                                        </p:animScale>
                                      </p:childTnLst>
                                    </p:cTn>
                                  </p:par>
                                  <p:par>
                                    <p:cTn id="51" presetID="6" presetClass="exit" presetSubtype="32" fill="hold" nodeType="withEffect">
                                      <p:stCondLst>
                                        <p:cond delay="250"/>
                                      </p:stCondLst>
                                      <p:childTnLst>
                                        <p:animEffect transition="out" filter="circle(out)">
                                          <p:cBhvr>
                                            <p:cTn id="52" dur="300"/>
                                            <p:tgtEl>
                                              <p:spTgt spid="24"/>
                                            </p:tgtEl>
                                          </p:cBhvr>
                                        </p:animEffect>
                                        <p:set>
                                          <p:cBhvr>
                                            <p:cTn id="53" dur="1" fill="hold">
                                              <p:stCondLst>
                                                <p:cond delay="299"/>
                                              </p:stCondLst>
                                            </p:cTn>
                                            <p:tgtEl>
                                              <p:spTgt spid="24"/>
                                            </p:tgtEl>
                                            <p:attrNameLst>
                                              <p:attrName>style.visibility</p:attrName>
                                            </p:attrNameLst>
                                          </p:cBhvr>
                                          <p:to>
                                            <p:strVal val="hidden"/>
                                          </p:to>
                                        </p:set>
                                      </p:childTnLst>
                                    </p:cTn>
                                  </p:par>
                                  <p:par>
                                    <p:cTn id="54" presetID="1" presetClass="entr" presetSubtype="0" fill="hold" nodeType="withEffect">
                                      <p:stCondLst>
                                        <p:cond delay="350"/>
                                      </p:stCondLst>
                                      <p:childTnLst>
                                        <p:set>
                                          <p:cBhvr>
                                            <p:cTn id="55" dur="1" fill="hold">
                                              <p:stCondLst>
                                                <p:cond delay="0"/>
                                              </p:stCondLst>
                                            </p:cTn>
                                            <p:tgtEl>
                                              <p:spTgt spid="4"/>
                                            </p:tgtEl>
                                            <p:attrNameLst>
                                              <p:attrName>style.visibility</p:attrName>
                                            </p:attrNameLst>
                                          </p:cBhvr>
                                          <p:to>
                                            <p:strVal val="visible"/>
                                          </p:to>
                                        </p:set>
                                      </p:childTnLst>
                                    </p:cTn>
                                  </p:par>
                                  <p:par>
                                    <p:cTn id="56" presetID="35" presetClass="path" presetSubtype="0" decel="100000" fill="hold" nodeType="withEffect">
                                      <p:stCondLst>
                                        <p:cond delay="350"/>
                                      </p:stCondLst>
                                      <p:childTnLst>
                                        <p:animMotion origin="layout" path="M 1.66667E-6 2.22222E-6 L -0.25208 2.22222E-6 " pathEditMode="relative" rAng="0" ptsTypes="AA">
                                          <p:cBhvr>
                                            <p:cTn id="57" dur="500" spd="-100000" fill="hold"/>
                                            <p:tgtEl>
                                              <p:spTgt spid="4"/>
                                            </p:tgtEl>
                                            <p:attrNameLst>
                                              <p:attrName>ppt_x</p:attrName>
                                              <p:attrName>ppt_y</p:attrName>
                                            </p:attrNameLst>
                                          </p:cBhvr>
                                          <p:rCtr x="-12604"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58" grpId="0" animBg="1"/>
          <p:bldP spid="58" grpId="1" animBg="1"/>
          <p:bldP spid="58" grpId="2" animBg="1"/>
          <p:bldP spid="8" grpId="0" animBg="1"/>
          <p:bldP spid="8" grpId="1" animBg="1"/>
          <p:bldP spid="8" grpId="2" animBg="1"/>
          <p:bldP spid="8" grpId="3" animBg="1"/>
          <p:bldP spid="9" grpId="0" animBg="1"/>
          <p:bldP spid="9" grpId="1" animBg="1"/>
          <p:bldP spid="9" grpId="2" animBg="1"/>
          <p:bldP spid="10" grpId="0" animBg="1"/>
          <p:bldP spid="10" grpId="1" animBg="1"/>
          <p:bldP spid="10" grpId="2" animBg="1"/>
          <p:bldP spid="18" grpId="0"/>
          <p:bldP spid="18" grpId="1"/>
          <p:bldP spid="18" grpId="2"/>
          <p:bldP spid="18" grpId="3"/>
          <p:bldP spid="19" grpId="0"/>
          <p:bldP spid="19" grpId="1"/>
          <p:bldP spid="19" grpId="2"/>
          <p:bldP spid="19" grpId="3"/>
          <p:bldP spid="35" grpId="0"/>
          <p:bldP spid="35" grpId="1"/>
          <p:bldP spid="36" grpId="0">
            <p:tmplLst>
              <p:tmpl>
                <p:tnLst>
                  <p:par>
                    <p:cTn presetID="10" presetClass="entr" presetSubtype="0" fill="hold" nodeType="withEffect" nodePh="1">
                      <p:stCondLst>
                        <p:cond delay="500"/>
                      </p:stCondLst>
                      <p:endCondLst>
                        <p:cond delay="0"/>
                      </p:end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36" grpId="1">
            <p:tmplLst>
              <p:tmpl>
                <p:tnLst>
                  <p:par>
                    <p:cTn presetID="42" presetClass="path" presetSubtype="0" decel="100000" fill="hold" nodeType="withEffect" nodePh="1">
                      <p:stCondLst>
                        <p:cond delay="500"/>
                      </p:stCondLst>
                      <p:endCondLst>
                        <p:cond delay="0"/>
                      </p:endCondLst>
                      <p:childTnLst>
                        <p:animMotion origin="layout" path="M -3.33333E-6 -4.44444E-6 L -3.33333E-6 -0.01713 " pathEditMode="relative" rAng="0" ptsTypes="AA">
                          <p:cBhvr>
                            <p:cTn dur="500" spd="-100000" fill="hold"/>
                            <p:tgtEl>
                              <p:spTgt spid="36"/>
                            </p:tgtEl>
                            <p:attrNameLst>
                              <p:attrName>ppt_x</p:attrName>
                              <p:attrName>ppt_y</p:attrName>
                            </p:attrNameLst>
                          </p:cBhvr>
                          <p:rCtr x="0" y="-856"/>
                        </p:animMotion>
                      </p:childTnLst>
                    </p:cTn>
                  </p:par>
                </p:tnLst>
              </p:tmpl>
            </p:tmplLst>
          </p:bldP>
        </p:bldLst>
      </p:timing>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Blank White 01">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959051746"/>
      </p:ext>
    </p:extLst>
  </p:cSld>
  <p:clrMapOvr>
    <a:masterClrMapping/>
  </p:clrMapOvr>
  <p:transition spd="slow">
    <p:fade thruBlk="1"/>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Blank Purple 01">
    <p:bg>
      <p:bgPr>
        <a:solidFill>
          <a:srgbClr val="FFDCF7"/>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2911617000"/>
      </p:ext>
    </p:extLst>
  </p:cSld>
  <p:clrMapOvr>
    <a:masterClrMapping/>
  </p:clrMapOvr>
  <p:transition spd="slow">
    <p:fade thruBlk="1"/>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Blank Purple 02">
    <p:bg>
      <p:bgPr>
        <a:solidFill>
          <a:srgbClr val="F5A1DF"/>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2521947257"/>
      </p:ext>
    </p:extLst>
  </p:cSld>
  <p:clrMapOvr>
    <a:masterClrMapping/>
  </p:clrMapOvr>
  <p:transition spd="slow">
    <p:fade thruBlk="1"/>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Blank Purple 03">
    <p:bg>
      <p:bgPr>
        <a:solidFill>
          <a:srgbClr val="EC66C7"/>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2061560608"/>
      </p:ext>
    </p:extLst>
  </p:cSld>
  <p:clrMapOvr>
    <a:masterClrMapping/>
  </p:clrMapOvr>
  <p:transition spd="slow">
    <p:fade thruBlk="1"/>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Blank Purple 04">
    <p:bg>
      <p:bgPr>
        <a:solidFill>
          <a:srgbClr val="E22BAF"/>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354304315"/>
      </p:ext>
    </p:extLst>
  </p:cSld>
  <p:clrMapOvr>
    <a:masterClrMapping/>
  </p:clrMapOvr>
  <p:transition spd="slow">
    <p:fade thruBlk="1"/>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Blank Purple 05">
    <p:bg>
      <p:bgPr>
        <a:solidFill>
          <a:srgbClr val="BD1A8D"/>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929203728"/>
      </p:ext>
    </p:extLst>
  </p:cSld>
  <p:clrMapOvr>
    <a:masterClrMapping/>
  </p:clrMapOvr>
  <p:transition spd="slow">
    <p:fade thruBlk="1"/>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E63DE0-3D43-42E5-B40E-6D3DDA25F357}"/>
              </a:ext>
            </a:extLst>
          </p:cNvPr>
          <p:cNvSpPr>
            <a:spLocks noGrp="1"/>
          </p:cNvSpPr>
          <p:nvPr>
            <p:ph type="title"/>
          </p:nvPr>
        </p:nvSpPr>
        <p:spPr>
          <a:xfrm>
            <a:off x="317500" y="2981324"/>
            <a:ext cx="7651750" cy="1725613"/>
          </a:xfrm>
        </p:spPr>
        <p:txBody>
          <a:bodyPr anchor="b">
            <a:normAutofit/>
          </a:bodyPr>
          <a:lstStyle>
            <a:lvl1pPr>
              <a:defRPr sz="4000">
                <a:solidFill>
                  <a:schemeClr val="bg1"/>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D27242DC-E6C7-4F01-B005-43E7A7836288}"/>
              </a:ext>
            </a:extLst>
          </p:cNvPr>
          <p:cNvSpPr>
            <a:spLocks noGrp="1"/>
          </p:cNvSpPr>
          <p:nvPr>
            <p:ph type="body" idx="1"/>
          </p:nvPr>
        </p:nvSpPr>
        <p:spPr>
          <a:xfrm>
            <a:off x="317500" y="4851399"/>
            <a:ext cx="7651750" cy="1130301"/>
          </a:xfrm>
        </p:spPr>
        <p:txBody>
          <a:bodyPr/>
          <a:lstStyle>
            <a:lvl1pPr marL="0" indent="0">
              <a:buNone/>
              <a:defRPr sz="2400">
                <a:solidFill>
                  <a:schemeClr val="bg1">
                    <a:lumMod val="8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Edit Master text styles</a:t>
            </a:r>
          </a:p>
        </p:txBody>
      </p:sp>
      <p:sp>
        <p:nvSpPr>
          <p:cNvPr id="4" name="Date Placeholder 3">
            <a:extLst>
              <a:ext uri="{FF2B5EF4-FFF2-40B4-BE49-F238E27FC236}">
                <a16:creationId xmlns:a16="http://schemas.microsoft.com/office/drawing/2014/main" id="{C4FA196D-7467-4739-9793-5346C60C50BA}"/>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F4CE83D2-298A-48F3-B220-40495BF881C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AB4D3DF-28BF-4C59-A759-093A33090B07}"/>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2310296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Blank Purple 06">
    <p:bg>
      <p:bgPr>
        <a:solidFill>
          <a:srgbClr val="87176C"/>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095945357"/>
      </p:ext>
    </p:extLst>
  </p:cSld>
  <p:clrMapOvr>
    <a:masterClrMapping/>
  </p:clrMapOvr>
  <p:transition spd="slow">
    <p:fade thruBlk="1"/>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Blank Purple 07">
    <p:bg>
      <p:bgPr>
        <a:solidFill>
          <a:srgbClr val="51154B"/>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4025113650"/>
      </p:ext>
    </p:extLst>
  </p:cSld>
  <p:clrMapOvr>
    <a:masterClrMapping/>
  </p:clrMapOvr>
  <p:transition spd="slow">
    <p:fade thruBlk="1"/>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Blank Blue 01">
    <p:bg>
      <p:bgPr>
        <a:solidFill>
          <a:srgbClr val="D5F8F9"/>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289022970"/>
      </p:ext>
    </p:extLst>
  </p:cSld>
  <p:clrMapOvr>
    <a:masterClrMapping/>
  </p:clrMapOvr>
  <p:transition spd="slow">
    <p:fade thruBlk="1"/>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Blank Blue 02">
    <p:bg>
      <p:bgPr>
        <a:solidFill>
          <a:srgbClr val="9DEEF1"/>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657249743"/>
      </p:ext>
    </p:extLst>
  </p:cSld>
  <p:clrMapOvr>
    <a:masterClrMapping/>
  </p:clrMapOvr>
  <p:transition spd="slow">
    <p:fade thruBlk="1"/>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Blank Blue 03">
    <p:bg>
      <p:bgPr>
        <a:solidFill>
          <a:srgbClr val="65E5E9"/>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218760712"/>
      </p:ext>
    </p:extLst>
  </p:cSld>
  <p:clrMapOvr>
    <a:masterClrMapping/>
  </p:clrMapOvr>
  <p:transition spd="slow">
    <p:fade thruBlk="1"/>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Blank Blue 04">
    <p:bg>
      <p:bgPr>
        <a:solidFill>
          <a:srgbClr val="2DDBE1"/>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741140269"/>
      </p:ext>
    </p:extLst>
  </p:cSld>
  <p:clrMapOvr>
    <a:masterClrMapping/>
  </p:clrMapOvr>
  <p:transition spd="slow">
    <p:fade thruBlk="1"/>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Blank Blue 05">
    <p:bg>
      <p:bgPr>
        <a:solidFill>
          <a:srgbClr val="28A4A8"/>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2671139846"/>
      </p:ext>
    </p:extLst>
  </p:cSld>
  <p:clrMapOvr>
    <a:masterClrMapping/>
  </p:clrMapOvr>
  <p:transition spd="slow">
    <p:fade thruBlk="1"/>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Blank Blue 06">
    <p:bg>
      <p:bgPr>
        <a:solidFill>
          <a:srgbClr val="236C6E"/>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893264425"/>
      </p:ext>
    </p:extLst>
  </p:cSld>
  <p:clrMapOvr>
    <a:masterClrMapping/>
  </p:clrMapOvr>
  <p:transition spd="slow">
    <p:fade thruBlk="1"/>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Blank Blue 07">
    <p:bg>
      <p:bgPr>
        <a:solidFill>
          <a:srgbClr val="1E3535"/>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2837596626"/>
      </p:ext>
    </p:extLst>
  </p:cSld>
  <p:clrMapOvr>
    <a:masterClrMapping/>
  </p:clrMapOvr>
  <p:transition spd="slow">
    <p:fade thruBlk="1"/>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Blank Yellow 01">
    <p:bg>
      <p:bgPr>
        <a:solidFill>
          <a:srgbClr val="FFF3CF"/>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302367986"/>
      </p:ext>
    </p:extLst>
  </p:cSld>
  <p:clrMapOvr>
    <a:masterClrMapping/>
  </p:clrMapOvr>
  <p:transition spd="slow">
    <p:fade thruBlk="1"/>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67F827-2A66-4FF8-B275-C048723E34C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7A55FF1-C48E-4E29-8841-200995988BB7}"/>
              </a:ext>
            </a:extLst>
          </p:cNvPr>
          <p:cNvSpPr>
            <a:spLocks noGrp="1"/>
          </p:cNvSpPr>
          <p:nvPr>
            <p:ph sz="half" idx="1"/>
          </p:nvPr>
        </p:nvSpPr>
        <p:spPr>
          <a:xfrm>
            <a:off x="317500" y="1112837"/>
            <a:ext cx="5702300" cy="5466247"/>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A3C6F4A9-C7F9-4886-A274-B689E9BF0D1F}"/>
              </a:ext>
            </a:extLst>
          </p:cNvPr>
          <p:cNvSpPr>
            <a:spLocks noGrp="1"/>
          </p:cNvSpPr>
          <p:nvPr>
            <p:ph sz="half" idx="2"/>
          </p:nvPr>
        </p:nvSpPr>
        <p:spPr>
          <a:xfrm>
            <a:off x="6172199" y="1112837"/>
            <a:ext cx="5700713" cy="546624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36422C9B-2E88-4999-875C-18930BB12170}"/>
              </a:ext>
            </a:extLst>
          </p:cNvPr>
          <p:cNvSpPr>
            <a:spLocks noGrp="1"/>
          </p:cNvSpPr>
          <p:nvPr>
            <p:ph type="dt" sz="half" idx="10"/>
          </p:nvPr>
        </p:nvSpPr>
        <p:spPr/>
        <p:txBody>
          <a:bodyPr/>
          <a:lstStyle/>
          <a:p>
            <a:fld id="{6A17CEBE-34E3-44CE-95D5-088CB22FB4EE}" type="datetimeFigureOut">
              <a:rPr lang="en-US" smtClean="0"/>
              <a:t>02/09/20</a:t>
            </a:fld>
            <a:endParaRPr lang="en-US"/>
          </a:p>
        </p:txBody>
      </p:sp>
      <p:sp>
        <p:nvSpPr>
          <p:cNvPr id="6" name="Footer Placeholder 5">
            <a:extLst>
              <a:ext uri="{FF2B5EF4-FFF2-40B4-BE49-F238E27FC236}">
                <a16:creationId xmlns:a16="http://schemas.microsoft.com/office/drawing/2014/main" id="{CA741EFE-476C-4584-BD73-ACE5BBA8B9A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DB8949B-3E6A-44F7-BEAC-F2D523151581}"/>
              </a:ext>
            </a:extLst>
          </p:cNvPr>
          <p:cNvSpPr>
            <a:spLocks noGrp="1"/>
          </p:cNvSpPr>
          <p:nvPr>
            <p:ph type="sldNum" sz="quarter" idx="12"/>
          </p:nvPr>
        </p:nvSpPr>
        <p:spPr/>
        <p:txBody>
          <a:bodyPr/>
          <a:lstStyle/>
          <a:p>
            <a:fld id="{58339581-759F-43B7-B47D-47F906F0E294}" type="slidenum">
              <a:rPr lang="en-US" smtClean="0"/>
              <a:t>‹#›</a:t>
            </a:fld>
            <a:endParaRPr lang="en-US"/>
          </a:p>
        </p:txBody>
      </p:sp>
    </p:spTree>
    <p:custDataLst>
      <p:tags r:id="rId1"/>
    </p:custDataLst>
    <p:extLst>
      <p:ext uri="{BB962C8B-B14F-4D97-AF65-F5344CB8AC3E}">
        <p14:creationId xmlns:p14="http://schemas.microsoft.com/office/powerpoint/2010/main" val="1098484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Blank Yellow 02">
    <p:bg>
      <p:bgPr>
        <a:solidFill>
          <a:srgbClr val="FFE38F"/>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4183040953"/>
      </p:ext>
    </p:extLst>
  </p:cSld>
  <p:clrMapOvr>
    <a:masterClrMapping/>
  </p:clrMapOvr>
  <p:transition spd="slow">
    <p:fade thruBlk="1"/>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lank Yellow 03">
    <p:bg>
      <p:bgPr>
        <a:solidFill>
          <a:srgbClr val="FFD24E"/>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839635206"/>
      </p:ext>
    </p:extLst>
  </p:cSld>
  <p:clrMapOvr>
    <a:masterClrMapping/>
  </p:clrMapOvr>
  <p:transition spd="slow">
    <p:fade thruBlk="1"/>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lank Yellow 04">
    <p:bg>
      <p:bgPr>
        <a:solidFill>
          <a:srgbClr val="FFC20E"/>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093392826"/>
      </p:ext>
    </p:extLst>
  </p:cSld>
  <p:clrMapOvr>
    <a:masterClrMapping/>
  </p:clrMapOvr>
  <p:transition spd="slow">
    <p:fade thruBlk="1"/>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lank Yellow 05">
    <p:bg>
      <p:bgPr>
        <a:solidFill>
          <a:srgbClr val="BE9317"/>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927001985"/>
      </p:ext>
    </p:extLst>
  </p:cSld>
  <p:clrMapOvr>
    <a:masterClrMapping/>
  </p:clrMapOvr>
  <p:transition spd="slow">
    <p:fade thruBlk="1"/>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lank Yellow 06">
    <p:bg>
      <p:bgPr>
        <a:solidFill>
          <a:srgbClr val="7E6321"/>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746608046"/>
      </p:ext>
    </p:extLst>
  </p:cSld>
  <p:clrMapOvr>
    <a:masterClrMapping/>
  </p:clrMapOvr>
  <p:transition spd="slow">
    <p:fade thruBlk="1"/>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Blank Yellow 07">
    <p:bg>
      <p:bgPr>
        <a:solidFill>
          <a:srgbClr val="3D342A"/>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051157699"/>
      </p:ext>
    </p:extLst>
  </p:cSld>
  <p:clrMapOvr>
    <a:masterClrMapping/>
  </p:clrMapOvr>
  <p:transition spd="slow">
    <p:fade thruBlk="1"/>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Blank Grey 01">
    <p:bg>
      <p:bgPr>
        <a:solidFill>
          <a:srgbClr val="EAEAEA"/>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035369651"/>
      </p:ext>
    </p:extLst>
  </p:cSld>
  <p:clrMapOvr>
    <a:masterClrMapping/>
  </p:clrMapOvr>
  <p:transition spd="slow">
    <p:fade thruBlk="1"/>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Blank Grey 02">
    <p:bg>
      <p:bgPr>
        <a:solidFill>
          <a:srgbClr val="C6C6C6"/>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2753639038"/>
      </p:ext>
    </p:extLst>
  </p:cSld>
  <p:clrMapOvr>
    <a:masterClrMapping/>
  </p:clrMapOvr>
  <p:transition spd="slow">
    <p:fade thruBlk="1"/>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Blank Grey 03">
    <p:bg>
      <p:bgPr>
        <a:solidFill>
          <a:srgbClr val="A3A3A3"/>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080520764"/>
      </p:ext>
    </p:extLst>
  </p:cSld>
  <p:clrMapOvr>
    <a:masterClrMapping/>
  </p:clrMapOvr>
  <p:transition spd="slow">
    <p:fade thruBlk="1"/>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Blank Grey 04">
    <p:bg>
      <p:bgPr>
        <a:solidFill>
          <a:srgbClr val="7F7F7F"/>
        </a:solidFill>
        <a:effectLst/>
      </p:bgPr>
    </p:bg>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923963900"/>
      </p:ext>
    </p:extLst>
  </p:cSld>
  <p:clrMapOvr>
    <a:masterClrMapping/>
  </p:clrMapOvr>
  <p:transition spd="slow">
    <p:fade thruBlk="1"/>
  </p:transition>
</p:sldLayout>
</file>

<file path=ppt/slideMasters/_rels/slideMaster1.xml.rels><?xml version="1.0" encoding="UTF-8" standalone="yes"?>
<Relationships xmlns="http://schemas.openxmlformats.org/package/2006/relationships"><Relationship Id="rId3" Type="http://schemas.openxmlformats.org/officeDocument/2006/relationships/tags" Target="../tags/tag2.xml"/><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85.xml"/><Relationship Id="rId18" Type="http://schemas.openxmlformats.org/officeDocument/2006/relationships/slideLayout" Target="../slideLayouts/slideLayout90.xml"/><Relationship Id="rId26" Type="http://schemas.openxmlformats.org/officeDocument/2006/relationships/slideLayout" Target="../slideLayouts/slideLayout98.xml"/><Relationship Id="rId39" Type="http://schemas.openxmlformats.org/officeDocument/2006/relationships/slideLayout" Target="../slideLayouts/slideLayout111.xml"/><Relationship Id="rId21" Type="http://schemas.openxmlformats.org/officeDocument/2006/relationships/slideLayout" Target="../slideLayouts/slideLayout93.xml"/><Relationship Id="rId34" Type="http://schemas.openxmlformats.org/officeDocument/2006/relationships/slideLayout" Target="../slideLayouts/slideLayout106.xml"/><Relationship Id="rId42" Type="http://schemas.openxmlformats.org/officeDocument/2006/relationships/slideLayout" Target="../slideLayouts/slideLayout114.xml"/><Relationship Id="rId47" Type="http://schemas.openxmlformats.org/officeDocument/2006/relationships/slideLayout" Target="../slideLayouts/slideLayout119.xml"/><Relationship Id="rId50" Type="http://schemas.openxmlformats.org/officeDocument/2006/relationships/theme" Target="../theme/theme10.xml"/><Relationship Id="rId7" Type="http://schemas.openxmlformats.org/officeDocument/2006/relationships/slideLayout" Target="../slideLayouts/slideLayout79.xml"/><Relationship Id="rId2" Type="http://schemas.openxmlformats.org/officeDocument/2006/relationships/slideLayout" Target="../slideLayouts/slideLayout74.xml"/><Relationship Id="rId16" Type="http://schemas.openxmlformats.org/officeDocument/2006/relationships/slideLayout" Target="../slideLayouts/slideLayout88.xml"/><Relationship Id="rId29" Type="http://schemas.openxmlformats.org/officeDocument/2006/relationships/slideLayout" Target="../slideLayouts/slideLayout101.xml"/><Relationship Id="rId11" Type="http://schemas.openxmlformats.org/officeDocument/2006/relationships/slideLayout" Target="../slideLayouts/slideLayout83.xml"/><Relationship Id="rId24" Type="http://schemas.openxmlformats.org/officeDocument/2006/relationships/slideLayout" Target="../slideLayouts/slideLayout96.xml"/><Relationship Id="rId32" Type="http://schemas.openxmlformats.org/officeDocument/2006/relationships/slideLayout" Target="../slideLayouts/slideLayout104.xml"/><Relationship Id="rId37" Type="http://schemas.openxmlformats.org/officeDocument/2006/relationships/slideLayout" Target="../slideLayouts/slideLayout109.xml"/><Relationship Id="rId40" Type="http://schemas.openxmlformats.org/officeDocument/2006/relationships/slideLayout" Target="../slideLayouts/slideLayout112.xml"/><Relationship Id="rId45" Type="http://schemas.openxmlformats.org/officeDocument/2006/relationships/slideLayout" Target="../slideLayouts/slideLayout117.xml"/><Relationship Id="rId5" Type="http://schemas.openxmlformats.org/officeDocument/2006/relationships/slideLayout" Target="../slideLayouts/slideLayout77.xml"/><Relationship Id="rId15" Type="http://schemas.openxmlformats.org/officeDocument/2006/relationships/slideLayout" Target="../slideLayouts/slideLayout87.xml"/><Relationship Id="rId23" Type="http://schemas.openxmlformats.org/officeDocument/2006/relationships/slideLayout" Target="../slideLayouts/slideLayout95.xml"/><Relationship Id="rId28" Type="http://schemas.openxmlformats.org/officeDocument/2006/relationships/slideLayout" Target="../slideLayouts/slideLayout100.xml"/><Relationship Id="rId36" Type="http://schemas.openxmlformats.org/officeDocument/2006/relationships/slideLayout" Target="../slideLayouts/slideLayout108.xml"/><Relationship Id="rId49" Type="http://schemas.openxmlformats.org/officeDocument/2006/relationships/slideLayout" Target="../slideLayouts/slideLayout121.xml"/><Relationship Id="rId10" Type="http://schemas.openxmlformats.org/officeDocument/2006/relationships/slideLayout" Target="../slideLayouts/slideLayout82.xml"/><Relationship Id="rId19" Type="http://schemas.openxmlformats.org/officeDocument/2006/relationships/slideLayout" Target="../slideLayouts/slideLayout91.xml"/><Relationship Id="rId31" Type="http://schemas.openxmlformats.org/officeDocument/2006/relationships/slideLayout" Target="../slideLayouts/slideLayout103.xml"/><Relationship Id="rId44" Type="http://schemas.openxmlformats.org/officeDocument/2006/relationships/slideLayout" Target="../slideLayouts/slideLayout116.xml"/><Relationship Id="rId4" Type="http://schemas.openxmlformats.org/officeDocument/2006/relationships/slideLayout" Target="../slideLayouts/slideLayout76.xml"/><Relationship Id="rId9" Type="http://schemas.openxmlformats.org/officeDocument/2006/relationships/slideLayout" Target="../slideLayouts/slideLayout81.xml"/><Relationship Id="rId14" Type="http://schemas.openxmlformats.org/officeDocument/2006/relationships/slideLayout" Target="../slideLayouts/slideLayout86.xml"/><Relationship Id="rId22" Type="http://schemas.openxmlformats.org/officeDocument/2006/relationships/slideLayout" Target="../slideLayouts/slideLayout94.xml"/><Relationship Id="rId27" Type="http://schemas.openxmlformats.org/officeDocument/2006/relationships/slideLayout" Target="../slideLayouts/slideLayout99.xml"/><Relationship Id="rId30" Type="http://schemas.openxmlformats.org/officeDocument/2006/relationships/slideLayout" Target="../slideLayouts/slideLayout102.xml"/><Relationship Id="rId35" Type="http://schemas.openxmlformats.org/officeDocument/2006/relationships/slideLayout" Target="../slideLayouts/slideLayout107.xml"/><Relationship Id="rId43" Type="http://schemas.openxmlformats.org/officeDocument/2006/relationships/slideLayout" Target="../slideLayouts/slideLayout115.xml"/><Relationship Id="rId48" Type="http://schemas.openxmlformats.org/officeDocument/2006/relationships/slideLayout" Target="../slideLayouts/slideLayout120.xml"/><Relationship Id="rId8" Type="http://schemas.openxmlformats.org/officeDocument/2006/relationships/slideLayout" Target="../slideLayouts/slideLayout80.xml"/><Relationship Id="rId51" Type="http://schemas.openxmlformats.org/officeDocument/2006/relationships/tags" Target="../tags/tag81.xml"/><Relationship Id="rId3" Type="http://schemas.openxmlformats.org/officeDocument/2006/relationships/slideLayout" Target="../slideLayouts/slideLayout75.xml"/><Relationship Id="rId12" Type="http://schemas.openxmlformats.org/officeDocument/2006/relationships/slideLayout" Target="../slideLayouts/slideLayout84.xml"/><Relationship Id="rId17" Type="http://schemas.openxmlformats.org/officeDocument/2006/relationships/slideLayout" Target="../slideLayouts/slideLayout89.xml"/><Relationship Id="rId25" Type="http://schemas.openxmlformats.org/officeDocument/2006/relationships/slideLayout" Target="../slideLayouts/slideLayout97.xml"/><Relationship Id="rId33" Type="http://schemas.openxmlformats.org/officeDocument/2006/relationships/slideLayout" Target="../slideLayouts/slideLayout105.xml"/><Relationship Id="rId38" Type="http://schemas.openxmlformats.org/officeDocument/2006/relationships/slideLayout" Target="../slideLayouts/slideLayout110.xml"/><Relationship Id="rId46" Type="http://schemas.openxmlformats.org/officeDocument/2006/relationships/slideLayout" Target="../slideLayouts/slideLayout118.xml"/><Relationship Id="rId20" Type="http://schemas.openxmlformats.org/officeDocument/2006/relationships/slideLayout" Target="../slideLayouts/slideLayout92.xml"/><Relationship Id="rId41" Type="http://schemas.openxmlformats.org/officeDocument/2006/relationships/slideLayout" Target="../slideLayouts/slideLayout113.xml"/><Relationship Id="rId1" Type="http://schemas.openxmlformats.org/officeDocument/2006/relationships/slideLayout" Target="../slideLayouts/slideLayout73.xml"/><Relationship Id="rId6" Type="http://schemas.openxmlformats.org/officeDocument/2006/relationships/slideLayout" Target="../slideLayouts/slideLayout78.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0.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12" Type="http://schemas.openxmlformats.org/officeDocument/2006/relationships/theme" Target="../theme/theme12.xml"/><Relationship Id="rId2" Type="http://schemas.openxmlformats.org/officeDocument/2006/relationships/slideLayout" Target="../slideLayouts/slideLayout124.xml"/><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slideLayout" Target="../slideLayouts/slideLayout133.xml"/><Relationship Id="rId5" Type="http://schemas.openxmlformats.org/officeDocument/2006/relationships/slideLayout" Target="../slideLayouts/slideLayout127.xml"/><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image" Target="../media/image18.png"/><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theme" Target="../theme/theme13.xml"/><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image" Target="../media/image19.sv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2.xml"/><Relationship Id="rId13" Type="http://schemas.openxmlformats.org/officeDocument/2006/relationships/slideLayout" Target="../slideLayouts/slideLayout157.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slideLayout" Target="../slideLayouts/slideLayout156.xml"/><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5.xml"/><Relationship Id="rId13" Type="http://schemas.openxmlformats.org/officeDocument/2006/relationships/theme" Target="../theme/theme1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slideLayout" Target="../slideLayouts/slideLayout169.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7.xml"/><Relationship Id="rId13" Type="http://schemas.openxmlformats.org/officeDocument/2006/relationships/theme" Target="../theme/theme16.xml"/><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slideLayout" Target="../slideLayouts/slideLayout181.xml"/><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xml"/><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tags" Target="../tags/tag4.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5.xml"/><Relationship Id="rId1" Type="http://schemas.openxmlformats.org/officeDocument/2006/relationships/slideLayout" Target="../slideLayouts/slideLayout4.xml"/><Relationship Id="rId4" Type="http://schemas.openxmlformats.org/officeDocument/2006/relationships/tags" Target="../tags/tag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3.xml"/><Relationship Id="rId13" Type="http://schemas.openxmlformats.org/officeDocument/2006/relationships/tags" Target="../tags/tag10.xml"/><Relationship Id="rId3" Type="http://schemas.openxmlformats.org/officeDocument/2006/relationships/slideLayout" Target="../slideLayouts/slideLayout8.xml"/><Relationship Id="rId7" Type="http://schemas.openxmlformats.org/officeDocument/2006/relationships/slideLayout" Target="../slideLayouts/slideLayout12.xml"/><Relationship Id="rId12" Type="http://schemas.openxmlformats.org/officeDocument/2006/relationships/theme" Target="../theme/theme4.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5" Type="http://schemas.openxmlformats.org/officeDocument/2006/relationships/slideLayout" Target="../slideLayouts/slideLayout10.xml"/><Relationship Id="rId10" Type="http://schemas.openxmlformats.org/officeDocument/2006/relationships/slideLayout" Target="../slideLayouts/slideLayout15.xml"/><Relationship Id="rId4" Type="http://schemas.openxmlformats.org/officeDocument/2006/relationships/slideLayout" Target="../slideLayouts/slideLayout9.xml"/><Relationship Id="rId9" Type="http://schemas.openxmlformats.org/officeDocument/2006/relationships/slideLayout" Target="../slideLayouts/slideLayout1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4.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theme" Target="../theme/theme5.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tags" Target="../tags/tag33.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6.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18" Type="http://schemas.openxmlformats.org/officeDocument/2006/relationships/tags" Target="../tags/tag45.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17" Type="http://schemas.openxmlformats.org/officeDocument/2006/relationships/theme" Target="../theme/theme7.xml"/><Relationship Id="rId2" Type="http://schemas.openxmlformats.org/officeDocument/2006/relationships/slideLayout" Target="../slideLayouts/slideLayout40.xml"/><Relationship Id="rId16" Type="http://schemas.openxmlformats.org/officeDocument/2006/relationships/slideLayout" Target="../slideLayouts/slideLayout54.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5" Type="http://schemas.openxmlformats.org/officeDocument/2006/relationships/slideLayout" Target="../slideLayouts/slideLayout5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theme" Target="../theme/theme8.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s>
</file>

<file path=ppt/slideMasters/_rels/slideMaster9.xml.rels><?xml version="1.0" encoding="UTF-8" standalone="yes"?>
<Relationships xmlns="http://schemas.openxmlformats.org/package/2006/relationships"><Relationship Id="rId3" Type="http://schemas.openxmlformats.org/officeDocument/2006/relationships/tags" Target="../tags/tag79.xml"/><Relationship Id="rId2" Type="http://schemas.openxmlformats.org/officeDocument/2006/relationships/theme" Target="../theme/theme9.xml"/><Relationship Id="rId1" Type="http://schemas.openxmlformats.org/officeDocument/2006/relationships/slideLayout" Target="../slideLayouts/slideLayout72.xml"/><Relationship Id="rId4" Type="http://schemas.openxmlformats.org/officeDocument/2006/relationships/image" Target="../media/image10.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14160" y="6236503"/>
            <a:ext cx="11126400" cy="349261"/>
          </a:xfrm>
          <a:prstGeom prst="rect">
            <a:avLst/>
          </a:prstGeom>
        </p:spPr>
        <p:txBody>
          <a:bodyPr vert="horz" lIns="0" tIns="45720" rIns="0" bIns="45720" rtlCol="0" anchor="ctr">
            <a:normAutofit/>
          </a:bodyPr>
          <a:lstStyle/>
          <a:p>
            <a:pPr marL="0" lvl="0"/>
            <a:r>
              <a:rPr lang="en-US" dirty="0"/>
              <a:t>Click to edit Master title style</a:t>
            </a:r>
            <a:endParaRPr lang="en-GB" dirty="0"/>
          </a:p>
        </p:txBody>
      </p:sp>
      <p:sp>
        <p:nvSpPr>
          <p:cNvPr id="3" name="Text Placeholder 2"/>
          <p:cNvSpPr>
            <a:spLocks noGrp="1"/>
          </p:cNvSpPr>
          <p:nvPr>
            <p:ph type="body" idx="1"/>
          </p:nvPr>
        </p:nvSpPr>
        <p:spPr>
          <a:xfrm>
            <a:off x="414161" y="447676"/>
            <a:ext cx="11126400" cy="5562600"/>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custDataLst>
      <p:tags r:id="rId3"/>
    </p:custDataLst>
    <p:extLst>
      <p:ext uri="{BB962C8B-B14F-4D97-AF65-F5344CB8AC3E}">
        <p14:creationId xmlns:p14="http://schemas.microsoft.com/office/powerpoint/2010/main" val="1067653616"/>
      </p:ext>
    </p:extLst>
  </p:cSld>
  <p:clrMap bg1="lt1" tx1="dk1" bg2="lt2" tx2="dk2" accent1="accent1" accent2="accent2" accent3="accent3" accent4="accent4" accent5="accent5" accent6="accent6" hlink="hlink" folHlink="folHlink"/>
  <p:sldLayoutIdLst>
    <p:sldLayoutId id="2147483897" r:id="rId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1219170" rtl="0" eaLnBrk="1" latinLnBrk="0" hangingPunct="1">
        <a:spcBef>
          <a:spcPct val="0"/>
        </a:spcBef>
        <a:buNone/>
        <a:defRPr lang="en-GB" sz="1400" kern="1200" dirty="0">
          <a:solidFill>
            <a:schemeClr val="accent1"/>
          </a:solidFill>
          <a:latin typeface="Arial" panose="020B0604020202020204" pitchFamily="34" charset="0"/>
          <a:ea typeface="+mj-ea"/>
          <a:cs typeface="+mj-cs"/>
        </a:defRPr>
      </a:lvl1pPr>
    </p:titleStyle>
    <p:bodyStyle>
      <a:lvl1pPr marL="457189" indent="-457189" algn="l" defTabSz="1219170" rtl="0" eaLnBrk="1" latinLnBrk="0" hangingPunct="1">
        <a:spcBef>
          <a:spcPct val="20000"/>
        </a:spcBef>
        <a:buFont typeface="Arial" panose="020B0604020202020204" pitchFamily="34" charset="0"/>
        <a:buChar char="•"/>
        <a:defRPr sz="1800" kern="1200">
          <a:solidFill>
            <a:schemeClr val="tx2"/>
          </a:solidFill>
          <a:latin typeface="+mn-lt"/>
          <a:ea typeface="+mn-ea"/>
          <a:cs typeface="+mn-cs"/>
        </a:defRPr>
      </a:lvl1pPr>
      <a:lvl2pPr marL="990575" indent="-380990" algn="l" defTabSz="1219170" rtl="0" eaLnBrk="1" latinLnBrk="0" hangingPunct="1">
        <a:spcBef>
          <a:spcPct val="20000"/>
        </a:spcBef>
        <a:buFont typeface="Arial" panose="020B0604020202020204" pitchFamily="34" charset="0"/>
        <a:buChar char="–"/>
        <a:defRPr sz="1800" kern="1200">
          <a:solidFill>
            <a:schemeClr val="tx2"/>
          </a:solidFill>
          <a:latin typeface="+mn-lt"/>
          <a:ea typeface="+mn-ea"/>
          <a:cs typeface="+mn-cs"/>
        </a:defRPr>
      </a:lvl2pPr>
      <a:lvl3pPr marL="1523962" indent="-304792" algn="l" defTabSz="1219170" rtl="0" eaLnBrk="1" latinLnBrk="0" hangingPunct="1">
        <a:spcBef>
          <a:spcPct val="20000"/>
        </a:spcBef>
        <a:buFont typeface="Arial" panose="020B0604020202020204" pitchFamily="34" charset="0"/>
        <a:buChar char="•"/>
        <a:defRPr sz="1600" kern="1200">
          <a:solidFill>
            <a:schemeClr val="tx2"/>
          </a:solidFill>
          <a:latin typeface="+mn-lt"/>
          <a:ea typeface="+mn-ea"/>
          <a:cs typeface="+mn-cs"/>
        </a:defRPr>
      </a:lvl3pPr>
      <a:lvl4pPr marL="2133547" indent="-304792" algn="l" defTabSz="1219170" rtl="0" eaLnBrk="1" latinLnBrk="0" hangingPunct="1">
        <a:spcBef>
          <a:spcPct val="20000"/>
        </a:spcBef>
        <a:buFont typeface="Arial" panose="020B0604020202020204" pitchFamily="34" charset="0"/>
        <a:buChar char="–"/>
        <a:defRPr sz="1200" kern="1200">
          <a:solidFill>
            <a:schemeClr val="tx2"/>
          </a:solidFill>
          <a:latin typeface="+mn-lt"/>
          <a:ea typeface="+mn-ea"/>
          <a:cs typeface="+mn-cs"/>
        </a:defRPr>
      </a:lvl4pPr>
      <a:lvl5pPr marL="2743131" indent="-304792" algn="l" defTabSz="1219170" rtl="0" eaLnBrk="1" latinLnBrk="0" hangingPunct="1">
        <a:spcBef>
          <a:spcPct val="20000"/>
        </a:spcBef>
        <a:buFont typeface="Arial" panose="020B0604020202020204" pitchFamily="34" charset="0"/>
        <a:buChar char="»"/>
        <a:defRPr sz="1200" kern="1200">
          <a:solidFill>
            <a:schemeClr val="tx2"/>
          </a:solidFill>
          <a:latin typeface="+mn-lt"/>
          <a:ea typeface="+mn-ea"/>
          <a:cs typeface="+mn-cs"/>
        </a:defRPr>
      </a:lvl5pPr>
      <a:lvl6pPr marL="335271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anose="020B0604020202020204"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455">
          <p15:clr>
            <a:srgbClr val="F26B43"/>
          </p15:clr>
        </p15:guide>
        <p15:guide id="2" pos="197">
          <p15:clr>
            <a:srgbClr val="F26B43"/>
          </p15:clr>
        </p15:guide>
        <p15:guide id="3" pos="5558">
          <p15:clr>
            <a:srgbClr val="F26B43"/>
          </p15:clr>
        </p15:guide>
        <p15:guide id="4" pos="2880">
          <p15:clr>
            <a:srgbClr val="F26B43"/>
          </p15:clr>
        </p15:guide>
        <p15:guide id="5" orient="horz" pos="125">
          <p15:clr>
            <a:srgbClr val="F26B43"/>
          </p15:clr>
        </p15:guide>
        <p15:guide id="6" orient="horz" pos="3125">
          <p15:clr>
            <a:srgbClr val="F26B43"/>
          </p15:clr>
        </p15:guide>
        <p15:guide id="7" orient="horz" pos="2909">
          <p15:clr>
            <a:srgbClr val="F26B43"/>
          </p15:clr>
        </p15:guide>
        <p15:guide id="8" orient="horz" pos="2784">
          <p15:clr>
            <a:srgbClr val="F26B43"/>
          </p15:clr>
        </p15:guide>
        <p15:guide id="9" pos="1538">
          <p15:clr>
            <a:srgbClr val="F26B43"/>
          </p15:clr>
        </p15:guide>
        <p15:guide id="10" pos="4218">
          <p15:clr>
            <a:srgbClr val="F26B43"/>
          </p15:clr>
        </p15:guide>
        <p15:guide id="11" orient="horz" pos="1011">
          <p15:clr>
            <a:srgbClr val="F26B43"/>
          </p15:clr>
        </p15:guide>
        <p15:guide id="12" orient="horz" pos="1899">
          <p15:clr>
            <a:srgbClr val="F26B43"/>
          </p15:clr>
        </p15:guide>
        <p15:guide id="13" pos="1984">
          <p15:clr>
            <a:srgbClr val="F26B43"/>
          </p15:clr>
        </p15:guide>
        <p15:guide id="14" pos="3767">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custDataLst>
      <p:tags r:id="rId51"/>
    </p:custDataLst>
    <p:extLst>
      <p:ext uri="{BB962C8B-B14F-4D97-AF65-F5344CB8AC3E}">
        <p14:creationId xmlns:p14="http://schemas.microsoft.com/office/powerpoint/2010/main" val="612393724"/>
      </p:ext>
    </p:extLst>
  </p:cSld>
  <p:clrMap bg1="lt1" tx1="dk1" bg2="lt2" tx2="dk2" accent1="accent1" accent2="accent2" accent3="accent3" accent4="accent4" accent5="accent5" accent6="accent6" hlink="hlink" folHlink="folHlink"/>
  <p:sldLayoutIdLst>
    <p:sldLayoutId id="2147484079" r:id="rId1"/>
    <p:sldLayoutId id="2147484080" r:id="rId2"/>
    <p:sldLayoutId id="2147484081" r:id="rId3"/>
    <p:sldLayoutId id="2147484082" r:id="rId4"/>
    <p:sldLayoutId id="2147484083" r:id="rId5"/>
    <p:sldLayoutId id="2147484084" r:id="rId6"/>
    <p:sldLayoutId id="2147484085" r:id="rId7"/>
    <p:sldLayoutId id="2147484086" r:id="rId8"/>
    <p:sldLayoutId id="2147484087" r:id="rId9"/>
    <p:sldLayoutId id="2147484088" r:id="rId10"/>
    <p:sldLayoutId id="2147484089" r:id="rId11"/>
    <p:sldLayoutId id="2147484090" r:id="rId12"/>
    <p:sldLayoutId id="2147484091" r:id="rId13"/>
    <p:sldLayoutId id="2147484092" r:id="rId14"/>
    <p:sldLayoutId id="2147484093" r:id="rId15"/>
    <p:sldLayoutId id="2147484094" r:id="rId16"/>
    <p:sldLayoutId id="2147484095" r:id="rId17"/>
    <p:sldLayoutId id="2147484096" r:id="rId18"/>
    <p:sldLayoutId id="2147484097" r:id="rId19"/>
    <p:sldLayoutId id="2147484098" r:id="rId20"/>
    <p:sldLayoutId id="2147484099" r:id="rId21"/>
    <p:sldLayoutId id="2147484100" r:id="rId22"/>
    <p:sldLayoutId id="2147484101" r:id="rId23"/>
    <p:sldLayoutId id="2147484102" r:id="rId24"/>
    <p:sldLayoutId id="2147484103" r:id="rId25"/>
    <p:sldLayoutId id="2147484104" r:id="rId26"/>
    <p:sldLayoutId id="2147484105" r:id="rId27"/>
    <p:sldLayoutId id="2147484106" r:id="rId28"/>
    <p:sldLayoutId id="2147484107" r:id="rId29"/>
    <p:sldLayoutId id="2147484108" r:id="rId30"/>
    <p:sldLayoutId id="2147484109" r:id="rId31"/>
    <p:sldLayoutId id="2147484110" r:id="rId32"/>
    <p:sldLayoutId id="2147484111" r:id="rId33"/>
    <p:sldLayoutId id="2147484112" r:id="rId34"/>
    <p:sldLayoutId id="2147484113" r:id="rId35"/>
    <p:sldLayoutId id="2147484114" r:id="rId36"/>
    <p:sldLayoutId id="2147484115" r:id="rId37"/>
    <p:sldLayoutId id="2147484116" r:id="rId38"/>
    <p:sldLayoutId id="2147484117" r:id="rId39"/>
    <p:sldLayoutId id="2147484118" r:id="rId40"/>
    <p:sldLayoutId id="2147484119" r:id="rId41"/>
    <p:sldLayoutId id="2147484120" r:id="rId42"/>
    <p:sldLayoutId id="2147484121" r:id="rId43"/>
    <p:sldLayoutId id="2147484122" r:id="rId44"/>
    <p:sldLayoutId id="2147484123" r:id="rId45"/>
    <p:sldLayoutId id="2147484124" r:id="rId46"/>
    <p:sldLayoutId id="2147484125" r:id="rId47"/>
    <p:sldLayoutId id="2147484126" r:id="rId48"/>
    <p:sldLayoutId id="2147484127" r:id="rId49"/>
  </p:sldLayoutIdLst>
  <p:transition spd="slow">
    <p:fade thruBlk="1"/>
  </p:transition>
  <p:txStyles>
    <p:titleStyle>
      <a:lvl1pPr algn="l" defTabSz="914400" rtl="0" eaLnBrk="1" latinLnBrk="0" hangingPunct="1">
        <a:lnSpc>
          <a:spcPct val="90000"/>
        </a:lnSpc>
        <a:spcBef>
          <a:spcPct val="0"/>
        </a:spcBef>
        <a:buNone/>
        <a:defRPr sz="2000" kern="1200">
          <a:solidFill>
            <a:srgbClr val="C6C6C6"/>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3F3F3F"/>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3F3F3F"/>
          </a:solidFill>
          <a:latin typeface="Segoe UI Semilight" panose="020B0402040204020203" pitchFamily="34" charset="0"/>
          <a:ea typeface="+mn-ea"/>
          <a:cs typeface="Segoe UI Semilight" panose="020B040204020402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3F3F3F"/>
          </a:solidFill>
          <a:latin typeface="Segoe UI Semilight" panose="020B0402040204020203" pitchFamily="34" charset="0"/>
          <a:ea typeface="+mn-ea"/>
          <a:cs typeface="Segoe UI Semilight" panose="020B040204020402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3F3F3F"/>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3F3F3F"/>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F26B43"/>
          </p15:clr>
        </p15:guide>
        <p15:guide id="3" pos="340">
          <p15:clr>
            <a:srgbClr val="F26B43"/>
          </p15:clr>
        </p15:guide>
        <p15:guide id="4" pos="819">
          <p15:clr>
            <a:srgbClr val="F26B43"/>
          </p15:clr>
        </p15:guide>
        <p15:guide id="5" pos="932">
          <p15:clr>
            <a:srgbClr val="F26B43"/>
          </p15:clr>
        </p15:guide>
        <p15:guide id="6" pos="1412">
          <p15:clr>
            <a:srgbClr val="F26B43"/>
          </p15:clr>
        </p15:guide>
        <p15:guide id="7" pos="1525">
          <p15:clr>
            <a:srgbClr val="F26B43"/>
          </p15:clr>
        </p15:guide>
        <p15:guide id="8" pos="2005">
          <p15:clr>
            <a:srgbClr val="F26B43"/>
          </p15:clr>
        </p15:guide>
        <p15:guide id="9" pos="2118">
          <p15:clr>
            <a:srgbClr val="F26B43"/>
          </p15:clr>
        </p15:guide>
        <p15:guide id="10" pos="2597">
          <p15:clr>
            <a:srgbClr val="F26B43"/>
          </p15:clr>
        </p15:guide>
        <p15:guide id="11" pos="2711">
          <p15:clr>
            <a:srgbClr val="F26B43"/>
          </p15:clr>
        </p15:guide>
        <p15:guide id="12" pos="3190">
          <p15:clr>
            <a:srgbClr val="F26B43"/>
          </p15:clr>
        </p15:guide>
        <p15:guide id="13" pos="3303">
          <p15:clr>
            <a:srgbClr val="F26B43"/>
          </p15:clr>
        </p15:guide>
        <p15:guide id="14" pos="3783">
          <p15:clr>
            <a:srgbClr val="F26B43"/>
          </p15:clr>
        </p15:guide>
        <p15:guide id="15" pos="3896">
          <p15:clr>
            <a:srgbClr val="F26B43"/>
          </p15:clr>
        </p15:guide>
        <p15:guide id="16" pos="4376">
          <p15:clr>
            <a:srgbClr val="F26B43"/>
          </p15:clr>
        </p15:guide>
        <p15:guide id="17" pos="4489">
          <p15:clr>
            <a:srgbClr val="F26B43"/>
          </p15:clr>
        </p15:guide>
        <p15:guide id="18" pos="4968">
          <p15:clr>
            <a:srgbClr val="F26B43"/>
          </p15:clr>
        </p15:guide>
        <p15:guide id="19" pos="5082">
          <p15:clr>
            <a:srgbClr val="F26B43"/>
          </p15:clr>
        </p15:guide>
        <p15:guide id="20" pos="5561">
          <p15:clr>
            <a:srgbClr val="F26B43"/>
          </p15:clr>
        </p15:guide>
        <p15:guide id="21" pos="5674">
          <p15:clr>
            <a:srgbClr val="F26B43"/>
          </p15:clr>
        </p15:guide>
        <p15:guide id="22" pos="6154">
          <p15:clr>
            <a:srgbClr val="F26B43"/>
          </p15:clr>
        </p15:guide>
        <p15:guide id="23" pos="6267">
          <p15:clr>
            <a:srgbClr val="F26B43"/>
          </p15:clr>
        </p15:guide>
        <p15:guide id="24" pos="6747">
          <p15:clr>
            <a:srgbClr val="F26B43"/>
          </p15:clr>
        </p15:guide>
        <p15:guide id="25" pos="6860">
          <p15:clr>
            <a:srgbClr val="F26B43"/>
          </p15:clr>
        </p15:guide>
        <p15:guide id="26" pos="7339">
          <p15:clr>
            <a:srgbClr val="F26B43"/>
          </p15:clr>
        </p15:guide>
        <p15:guide id="27" orient="horz">
          <p15:clr>
            <a:srgbClr val="F26B43"/>
          </p15:clr>
        </p15:guide>
        <p15:guide id="28" orient="horz" pos="4320">
          <p15:clr>
            <a:srgbClr val="F26B43"/>
          </p15:clr>
        </p15:guide>
        <p15:guide id="29" orient="horz" pos="340">
          <p15:clr>
            <a:srgbClr val="F26B43"/>
          </p15:clr>
        </p15:guide>
        <p15:guide id="30" orient="horz" pos="852">
          <p15:clr>
            <a:srgbClr val="F26B43"/>
          </p15:clr>
        </p15:guide>
        <p15:guide id="31" orient="horz" pos="965">
          <p15:clr>
            <a:srgbClr val="F26B43"/>
          </p15:clr>
        </p15:guide>
        <p15:guide id="32" orient="horz" pos="1477">
          <p15:clr>
            <a:srgbClr val="F26B43"/>
          </p15:clr>
        </p15:guide>
        <p15:guide id="33" orient="horz" pos="1591">
          <p15:clr>
            <a:srgbClr val="F26B43"/>
          </p15:clr>
        </p15:guide>
        <p15:guide id="34" orient="horz" pos="2103">
          <p15:clr>
            <a:srgbClr val="F26B43"/>
          </p15:clr>
        </p15:guide>
        <p15:guide id="35" orient="horz" pos="2216">
          <p15:clr>
            <a:srgbClr val="F26B43"/>
          </p15:clr>
        </p15:guide>
        <p15:guide id="36" orient="horz" pos="2728">
          <p15:clr>
            <a:srgbClr val="F26B43"/>
          </p15:clr>
        </p15:guide>
        <p15:guide id="37" orient="horz" pos="2842">
          <p15:clr>
            <a:srgbClr val="F26B43"/>
          </p15:clr>
        </p15:guide>
        <p15:guide id="38" orient="horz" pos="3354">
          <p15:clr>
            <a:srgbClr val="F26B43"/>
          </p15:clr>
        </p15:guide>
        <p15:guide id="39" orient="horz" pos="3467">
          <p15:clr>
            <a:srgbClr val="F26B43"/>
          </p15:clr>
        </p15:guide>
        <p15:guide id="40" orient="horz" pos="3979">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2">
        <a:schemeClr val="bg2"/>
      </p:bgRef>
    </p:bg>
    <p:spTree>
      <p:nvGrpSpPr>
        <p:cNvPr id="1" name=""/>
        <p:cNvGrpSpPr/>
        <p:nvPr/>
      </p:nvGrpSpPr>
      <p:grpSpPr>
        <a:xfrm>
          <a:off x="0" y="0"/>
          <a:ext cx="0" cy="0"/>
          <a:chOff x="0" y="0"/>
          <a:chExt cx="0" cy="0"/>
        </a:xfrm>
      </p:grpSpPr>
      <p:grpSp>
        <p:nvGrpSpPr>
          <p:cNvPr id="7" name="Group 6"/>
          <p:cNvGrpSpPr/>
          <p:nvPr/>
        </p:nvGrpSpPr>
        <p:grpSpPr>
          <a:xfrm>
            <a:off x="8894234" y="3894668"/>
            <a:ext cx="3293941" cy="2658533"/>
            <a:chOff x="6687077" y="3259666"/>
            <a:chExt cx="2981857" cy="3208867"/>
          </a:xfrm>
        </p:grpSpPr>
        <p:cxnSp>
          <p:nvCxnSpPr>
            <p:cNvPr id="8" name="Straight Connector 7"/>
            <p:cNvCxnSpPr/>
            <p:nvPr/>
          </p:nvCxnSpPr>
          <p:spPr>
            <a:xfrm flipH="1">
              <a:off x="8756120" y="3259666"/>
              <a:ext cx="912814" cy="912812"/>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flipH="1">
              <a:off x="6687077" y="3486677"/>
              <a:ext cx="2981857" cy="2981856"/>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7772400" y="3581400"/>
              <a:ext cx="1896534" cy="1896533"/>
            </a:xfrm>
            <a:prstGeom prst="line">
              <a:avLst/>
            </a:prstGeom>
            <a:ln w="952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flipH="1">
              <a:off x="7923214" y="3433394"/>
              <a:ext cx="1739738" cy="1739740"/>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flipH="1">
              <a:off x="8398935" y="3985317"/>
              <a:ext cx="1264017" cy="1264016"/>
            </a:xfrm>
            <a:prstGeom prst="line">
              <a:avLst/>
            </a:prstGeom>
            <a:ln w="28575">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p:ph type="title"/>
          </p:nvPr>
        </p:nvSpPr>
        <p:spPr>
          <a:xfrm>
            <a:off x="711201" y="4495800"/>
            <a:ext cx="8739823" cy="1524000"/>
          </a:xfrm>
          <a:prstGeom prst="rect">
            <a:avLst/>
          </a:prstGeom>
          <a:effectLst/>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711201" y="533401"/>
            <a:ext cx="8739823" cy="3767670"/>
          </a:xfrm>
          <a:prstGeom prst="rect">
            <a:avLst/>
          </a:prstGeom>
        </p:spPr>
        <p:txBody>
          <a:bodyPr vert="horz" lIns="91440" tIns="45720" rIns="91440" bIns="45720" rtlCol="0"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9906994" y="6172204"/>
            <a:ext cx="1600617" cy="365125"/>
          </a:xfrm>
          <a:prstGeom prst="rect">
            <a:avLst/>
          </a:prstGeom>
        </p:spPr>
        <p:txBody>
          <a:bodyPr vert="horz" lIns="91440" tIns="45720" rIns="91440" bIns="45720" rtlCol="0" anchor="t"/>
          <a:lstStyle>
            <a:lvl1pPr algn="r">
              <a:defRPr sz="1000" b="0" i="0">
                <a:solidFill>
                  <a:schemeClr val="bg2">
                    <a:lumMod val="50000"/>
                  </a:schemeClr>
                </a:solidFill>
                <a:effectLst/>
                <a:latin typeface="+mn-lt"/>
              </a:defRPr>
            </a:lvl1pPr>
          </a:lstStyle>
          <a:p>
            <a:pPr fontAlgn="base">
              <a:spcBef>
                <a:spcPct val="0"/>
              </a:spcBef>
              <a:spcAft>
                <a:spcPct val="0"/>
              </a:spcAft>
            </a:pPr>
            <a:fld id="{B61BEF0D-F0BB-DE4B-95CE-6DB70DBA9567}" type="datetimeFigureOut">
              <a:rPr lang="en-US" dirty="0">
                <a:solidFill>
                  <a:srgbClr val="146194">
                    <a:lumMod val="50000"/>
                  </a:srgbClr>
                </a:solidFill>
                <a:cs typeface="Arial" charset="0"/>
              </a:rPr>
              <a:pPr fontAlgn="base">
                <a:spcBef>
                  <a:spcPct val="0"/>
                </a:spcBef>
                <a:spcAft>
                  <a:spcPct val="0"/>
                </a:spcAft>
              </a:pPr>
              <a:t>02/09/20</a:t>
            </a:fld>
            <a:endParaRPr lang="en-US" dirty="0">
              <a:solidFill>
                <a:srgbClr val="146194">
                  <a:lumMod val="50000"/>
                </a:srgbClr>
              </a:solidFill>
              <a:cs typeface="Arial" charset="0"/>
            </a:endParaRPr>
          </a:p>
        </p:txBody>
      </p:sp>
      <p:sp>
        <p:nvSpPr>
          <p:cNvPr id="5" name="Footer Placeholder 4"/>
          <p:cNvSpPr>
            <a:spLocks noGrp="1"/>
          </p:cNvSpPr>
          <p:nvPr>
            <p:ph type="ftr" sz="quarter" idx="3"/>
          </p:nvPr>
        </p:nvSpPr>
        <p:spPr>
          <a:xfrm>
            <a:off x="711200" y="6172201"/>
            <a:ext cx="7748965" cy="365125"/>
          </a:xfrm>
          <a:prstGeom prst="rect">
            <a:avLst/>
          </a:prstGeom>
        </p:spPr>
        <p:txBody>
          <a:bodyPr vert="horz" lIns="91440" tIns="45720" rIns="91440" bIns="45720" rtlCol="0" anchor="t"/>
          <a:lstStyle>
            <a:lvl1pPr algn="l">
              <a:defRPr sz="1000" b="0" i="0">
                <a:solidFill>
                  <a:schemeClr val="bg2">
                    <a:lumMod val="50000"/>
                  </a:schemeClr>
                </a:solidFill>
                <a:effectLst/>
                <a:latin typeface="+mn-lt"/>
              </a:defRPr>
            </a:lvl1pPr>
          </a:lstStyle>
          <a:p>
            <a:pPr fontAlgn="base">
              <a:spcBef>
                <a:spcPct val="0"/>
              </a:spcBef>
              <a:spcAft>
                <a:spcPct val="0"/>
              </a:spcAft>
            </a:pPr>
            <a:endParaRPr lang="en-US" dirty="0">
              <a:solidFill>
                <a:srgbClr val="146194">
                  <a:lumMod val="50000"/>
                </a:srgbClr>
              </a:solidFill>
              <a:cs typeface="Arial" charset="0"/>
            </a:endParaRPr>
          </a:p>
        </p:txBody>
      </p:sp>
      <p:sp>
        <p:nvSpPr>
          <p:cNvPr id="6" name="Slide Number Placeholder 5"/>
          <p:cNvSpPr>
            <a:spLocks noGrp="1"/>
          </p:cNvSpPr>
          <p:nvPr>
            <p:ph type="sldNum" sz="quarter" idx="4"/>
          </p:nvPr>
        </p:nvSpPr>
        <p:spPr>
          <a:xfrm>
            <a:off x="10365902" y="5578479"/>
            <a:ext cx="1142543" cy="669925"/>
          </a:xfrm>
          <a:prstGeom prst="rect">
            <a:avLst/>
          </a:prstGeom>
        </p:spPr>
        <p:txBody>
          <a:bodyPr vert="horz" lIns="91440" tIns="45720" rIns="91440" bIns="45720" rtlCol="0" anchor="b"/>
          <a:lstStyle>
            <a:lvl1pPr algn="r">
              <a:defRPr sz="2800" b="0" i="0">
                <a:solidFill>
                  <a:schemeClr val="bg2">
                    <a:lumMod val="50000"/>
                  </a:schemeClr>
                </a:solidFill>
                <a:effectLst/>
                <a:latin typeface="+mn-lt"/>
              </a:defRPr>
            </a:lvl1pPr>
          </a:lstStyle>
          <a:p>
            <a:pPr fontAlgn="base">
              <a:spcBef>
                <a:spcPct val="0"/>
              </a:spcBef>
              <a:spcAft>
                <a:spcPct val="0"/>
              </a:spcAft>
            </a:pPr>
            <a:fld id="{D57F1E4F-1CFF-5643-939E-217C01CDF565}" type="slidenum">
              <a:rPr lang="en-US" dirty="0">
                <a:solidFill>
                  <a:srgbClr val="146194">
                    <a:lumMod val="50000"/>
                  </a:srgbClr>
                </a:solidFill>
                <a:cs typeface="Arial" charset="0"/>
              </a:rPr>
              <a:pPr fontAlgn="base">
                <a:spcBef>
                  <a:spcPct val="0"/>
                </a:spcBef>
                <a:spcAft>
                  <a:spcPct val="0"/>
                </a:spcAft>
              </a:pPr>
              <a:t>‹#›</a:t>
            </a:fld>
            <a:endParaRPr lang="en-US" dirty="0">
              <a:solidFill>
                <a:srgbClr val="146194">
                  <a:lumMod val="50000"/>
                </a:srgbClr>
              </a:solidFill>
              <a:cs typeface="Arial" charset="0"/>
            </a:endParaRPr>
          </a:p>
        </p:txBody>
      </p:sp>
    </p:spTree>
    <p:extLst>
      <p:ext uri="{BB962C8B-B14F-4D97-AF65-F5344CB8AC3E}">
        <p14:creationId xmlns:p14="http://schemas.microsoft.com/office/powerpoint/2010/main" val="852095540"/>
      </p:ext>
    </p:extLst>
  </p:cSld>
  <p:clrMap bg1="dk1" tx1="lt1" bg2="dk2" tx2="lt2" accent1="accent1" accent2="accent2" accent3="accent3" accent4="accent4" accent5="accent5" accent6="accent6" hlink="hlink" folHlink="folHlink"/>
  <p:sldLayoutIdLst>
    <p:sldLayoutId id="2147484171" r:id="rId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457200" rtl="0" eaLnBrk="1" latinLnBrk="0" hangingPunct="1">
        <a:spcBef>
          <a:spcPct val="0"/>
        </a:spcBef>
        <a:buNone/>
        <a:defRPr sz="3200" kern="1200" cap="all">
          <a:ln w="3175" cmpd="sng">
            <a:noFill/>
          </a:ln>
          <a:solidFill>
            <a:schemeClr val="tx1"/>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ct val="20000"/>
        </a:spcBef>
        <a:spcAft>
          <a:spcPts val="600"/>
        </a:spcAft>
        <a:buClr>
          <a:schemeClr val="tx1"/>
        </a:buClr>
        <a:buSzPct val="80000"/>
        <a:buFont typeface="Wingdings 3" panose="05040102010807070707" pitchFamily="18" charset="2"/>
        <a:buChar char=""/>
        <a:defRPr sz="2000" kern="1200" cap="none">
          <a:solidFill>
            <a:schemeClr val="bg2">
              <a:lumMod val="75000"/>
            </a:schemeClr>
          </a:solidFill>
          <a:effectLst/>
          <a:latin typeface="+mn-lt"/>
          <a:ea typeface="+mn-ea"/>
          <a:cs typeface="+mn-cs"/>
        </a:defRPr>
      </a:lvl1pPr>
      <a:lvl2pPr marL="742950" indent="-285750" algn="l" defTabSz="457200" rtl="0" eaLnBrk="1" latinLnBrk="0" hangingPunct="1">
        <a:spcBef>
          <a:spcPct val="20000"/>
        </a:spcBef>
        <a:spcAft>
          <a:spcPts val="600"/>
        </a:spcAft>
        <a:buClr>
          <a:schemeClr val="tx1"/>
        </a:buClr>
        <a:buSzPct val="80000"/>
        <a:buFont typeface="Wingdings 3" panose="05040102010807070707" pitchFamily="18" charset="2"/>
        <a:buChar char=""/>
        <a:defRPr sz="1800" kern="1200" cap="none">
          <a:solidFill>
            <a:schemeClr val="bg2">
              <a:lumMod val="75000"/>
            </a:schemeClr>
          </a:solidFill>
          <a:effectLst/>
          <a:latin typeface="+mn-lt"/>
          <a:ea typeface="+mn-ea"/>
          <a:cs typeface="+mn-cs"/>
        </a:defRPr>
      </a:lvl2pPr>
      <a:lvl3pPr marL="1200150" indent="-285750" algn="l" defTabSz="457200" rtl="0" eaLnBrk="1" latinLnBrk="0" hangingPunct="1">
        <a:spcBef>
          <a:spcPct val="20000"/>
        </a:spcBef>
        <a:spcAft>
          <a:spcPts val="600"/>
        </a:spcAft>
        <a:buClr>
          <a:schemeClr val="tx1"/>
        </a:buClr>
        <a:buSzPct val="80000"/>
        <a:buFont typeface="Wingdings 3" panose="05040102010807070707" pitchFamily="18" charset="2"/>
        <a:buChar char=""/>
        <a:defRPr sz="1600" kern="1200" cap="none">
          <a:solidFill>
            <a:schemeClr val="bg2">
              <a:lumMod val="75000"/>
            </a:schemeClr>
          </a:solidFill>
          <a:effectLst/>
          <a:latin typeface="+mn-lt"/>
          <a:ea typeface="+mn-ea"/>
          <a:cs typeface="+mn-cs"/>
        </a:defRPr>
      </a:lvl3pPr>
      <a:lvl4pPr marL="1543050" indent="-171450" algn="l" defTabSz="457200" rtl="0" eaLnBrk="1" latinLnBrk="0" hangingPunct="1">
        <a:spcBef>
          <a:spcPct val="20000"/>
        </a:spcBef>
        <a:spcAft>
          <a:spcPts val="600"/>
        </a:spcAft>
        <a:buClr>
          <a:schemeClr val="tx1"/>
        </a:buClr>
        <a:buSzPct val="80000"/>
        <a:buFont typeface="Wingdings 3" panose="05040102010807070707" pitchFamily="18" charset="2"/>
        <a:buChar char=""/>
        <a:defRPr sz="1400" kern="1200" cap="none">
          <a:solidFill>
            <a:schemeClr val="bg2">
              <a:lumMod val="75000"/>
            </a:schemeClr>
          </a:solidFill>
          <a:effectLst/>
          <a:latin typeface="+mn-lt"/>
          <a:ea typeface="+mn-ea"/>
          <a:cs typeface="+mn-cs"/>
        </a:defRPr>
      </a:lvl4pPr>
      <a:lvl5pPr marL="2000250" indent="-171450" algn="l" defTabSz="457200" rtl="0" eaLnBrk="1" latinLnBrk="0" hangingPunct="1">
        <a:spcBef>
          <a:spcPct val="20000"/>
        </a:spcBef>
        <a:spcAft>
          <a:spcPts val="600"/>
        </a:spcAft>
        <a:buClr>
          <a:schemeClr val="tx1"/>
        </a:buClr>
        <a:buSzPct val="80000"/>
        <a:buFont typeface="Wingdings 3" panose="05040102010807070707" pitchFamily="18" charset="2"/>
        <a:buChar char=""/>
        <a:defRPr sz="1400" kern="1200" cap="none">
          <a:solidFill>
            <a:schemeClr val="bg2">
              <a:lumMod val="7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tx1"/>
        </a:buClr>
        <a:buSzPct val="80000"/>
        <a:buFont typeface="Wingdings 3" panose="05040102010807070707" pitchFamily="18" charset="2"/>
        <a:buChar char=""/>
        <a:defRPr sz="1400" kern="1200" cap="none">
          <a:solidFill>
            <a:schemeClr val="bg2">
              <a:lumMod val="7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tx1"/>
        </a:buClr>
        <a:buSzPct val="80000"/>
        <a:buFont typeface="Wingdings 3" panose="05040102010807070707" pitchFamily="18" charset="2"/>
        <a:buChar char=""/>
        <a:defRPr sz="1400" kern="1200" cap="none">
          <a:solidFill>
            <a:schemeClr val="bg2">
              <a:lumMod val="7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tx1"/>
        </a:buClr>
        <a:buSzPct val="80000"/>
        <a:buFont typeface="Wingdings 3" panose="05040102010807070707" pitchFamily="18" charset="2"/>
        <a:buChar char=""/>
        <a:defRPr sz="1400" kern="1200" cap="none">
          <a:solidFill>
            <a:schemeClr val="bg2">
              <a:lumMod val="7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tx1"/>
        </a:buClr>
        <a:buSzPct val="80000"/>
        <a:buFont typeface="Wingdings 3" panose="05040102010807070707" pitchFamily="18" charset="2"/>
        <a:buChar char=""/>
        <a:defRPr sz="1400" kern="1200" cap="none">
          <a:solidFill>
            <a:schemeClr val="bg2">
              <a:lumMod val="75000"/>
            </a:schemeClr>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2A27BE7-4549-4D50-ABFD-FBD229888936}"/>
              </a:ext>
            </a:extLst>
          </p:cNvPr>
          <p:cNvSpPr/>
          <p:nvPr userDrawn="1"/>
        </p:nvSpPr>
        <p:spPr>
          <a:xfrm>
            <a:off x="0" y="6591300"/>
            <a:ext cx="12192000" cy="266700"/>
          </a:xfrm>
          <a:prstGeom prst="rect">
            <a:avLst/>
          </a:prstGeom>
          <a:solidFill>
            <a:srgbClr val="6C8C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AEBADF3F-29A0-4CE5-8BA0-D92DA6137E75}"/>
              </a:ext>
            </a:extLst>
          </p:cNvPr>
          <p:cNvSpPr/>
          <p:nvPr userDrawn="1"/>
        </p:nvSpPr>
        <p:spPr>
          <a:xfrm>
            <a:off x="0" y="6711950"/>
            <a:ext cx="12192000" cy="149680"/>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851F047E-EFAD-4B38-8373-F34B6478C371}"/>
              </a:ext>
            </a:extLst>
          </p:cNvPr>
          <p:cNvSpPr/>
          <p:nvPr userDrawn="1"/>
        </p:nvSpPr>
        <p:spPr>
          <a:xfrm>
            <a:off x="0" y="0"/>
            <a:ext cx="12192000" cy="771525"/>
          </a:xfrm>
          <a:prstGeom prst="rect">
            <a:avLst/>
          </a:prstGeom>
          <a:solidFill>
            <a:srgbClr val="6C8C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0E14308D-1E57-4107-9F14-2935A2377D64}"/>
              </a:ext>
            </a:extLst>
          </p:cNvPr>
          <p:cNvSpPr/>
          <p:nvPr userDrawn="1"/>
        </p:nvSpPr>
        <p:spPr>
          <a:xfrm>
            <a:off x="0" y="114300"/>
            <a:ext cx="12192000" cy="542926"/>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A0224ACC-0B61-4017-A22D-AD7B4F64C8A6}"/>
              </a:ext>
            </a:extLst>
          </p:cNvPr>
          <p:cNvSpPr/>
          <p:nvPr userDrawn="1"/>
        </p:nvSpPr>
        <p:spPr>
          <a:xfrm>
            <a:off x="11183540" y="124691"/>
            <a:ext cx="55957" cy="5112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Placeholder 1">
            <a:extLst>
              <a:ext uri="{FF2B5EF4-FFF2-40B4-BE49-F238E27FC236}">
                <a16:creationId xmlns:a16="http://schemas.microsoft.com/office/drawing/2014/main" id="{BD8A5499-3C11-4CAB-AC37-D0030E7524F8}"/>
              </a:ext>
            </a:extLst>
          </p:cNvPr>
          <p:cNvSpPr>
            <a:spLocks noGrp="1"/>
          </p:cNvSpPr>
          <p:nvPr>
            <p:ph type="title"/>
          </p:nvPr>
        </p:nvSpPr>
        <p:spPr>
          <a:xfrm>
            <a:off x="228600" y="171451"/>
            <a:ext cx="10747375" cy="428625"/>
          </a:xfrm>
          <a:prstGeom prst="rect">
            <a:avLst/>
          </a:prstGeom>
        </p:spPr>
        <p:txBody>
          <a:bodyPr vert="horz" lIns="91440" tIns="45720" rIns="91440" bIns="45720" rtlCol="0" anchor="b">
            <a:noAutofit/>
          </a:bodyPr>
          <a:lstStyle/>
          <a:p>
            <a:r>
              <a:rPr lang="en-US" dirty="0"/>
              <a:t>Click to edit Master title style</a:t>
            </a:r>
          </a:p>
        </p:txBody>
      </p:sp>
      <p:sp>
        <p:nvSpPr>
          <p:cNvPr id="3" name="Text Placeholder 2">
            <a:extLst>
              <a:ext uri="{FF2B5EF4-FFF2-40B4-BE49-F238E27FC236}">
                <a16:creationId xmlns:a16="http://schemas.microsoft.com/office/drawing/2014/main" id="{DEF11A70-DB22-46CA-9CE1-A355569781F6}"/>
              </a:ext>
            </a:extLst>
          </p:cNvPr>
          <p:cNvSpPr>
            <a:spLocks noGrp="1"/>
          </p:cNvSpPr>
          <p:nvPr>
            <p:ph type="body" idx="1"/>
          </p:nvPr>
        </p:nvSpPr>
        <p:spPr>
          <a:xfrm>
            <a:off x="228600" y="771525"/>
            <a:ext cx="11734800" cy="5857873"/>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US" dirty="0"/>
              <a:t>Eighth level</a:t>
            </a:r>
          </a:p>
          <a:p>
            <a:pPr lvl="8"/>
            <a:r>
              <a:rPr lang="en-US" dirty="0"/>
              <a:t>Ninth level</a:t>
            </a:r>
          </a:p>
        </p:txBody>
      </p:sp>
      <p:sp>
        <p:nvSpPr>
          <p:cNvPr id="4" name="Date Placeholder 3">
            <a:extLst>
              <a:ext uri="{FF2B5EF4-FFF2-40B4-BE49-F238E27FC236}">
                <a16:creationId xmlns:a16="http://schemas.microsoft.com/office/drawing/2014/main" id="{C5FECAA1-1AE0-4E31-955C-7CF2571A23C3}"/>
              </a:ext>
            </a:extLst>
          </p:cNvPr>
          <p:cNvSpPr>
            <a:spLocks noGrp="1"/>
          </p:cNvSpPr>
          <p:nvPr>
            <p:ph type="dt" sz="half" idx="2"/>
          </p:nvPr>
        </p:nvSpPr>
        <p:spPr>
          <a:xfrm>
            <a:off x="228601" y="6653212"/>
            <a:ext cx="1860549" cy="180976"/>
          </a:xfrm>
          <a:prstGeom prst="rect">
            <a:avLst/>
          </a:prstGeom>
        </p:spPr>
        <p:txBody>
          <a:bodyPr vert="horz" lIns="91440" tIns="45720" rIns="91440" bIns="45720" rtlCol="0" anchor="ctr"/>
          <a:lstStyle>
            <a:lvl1pPr algn="l">
              <a:defRPr sz="1200">
                <a:solidFill>
                  <a:schemeClr val="tx1">
                    <a:lumMod val="50000"/>
                    <a:lumOff val="50000"/>
                  </a:schemeClr>
                </a:solidFill>
              </a:defRPr>
            </a:lvl1pPr>
          </a:lstStyle>
          <a:p>
            <a:fld id="{6A17CEBE-34E3-44CE-95D5-088CB22FB4EE}" type="datetimeFigureOut">
              <a:rPr lang="en-US" smtClean="0"/>
              <a:pPr/>
              <a:t>02/09/20</a:t>
            </a:fld>
            <a:endParaRPr lang="en-US" dirty="0"/>
          </a:p>
        </p:txBody>
      </p:sp>
      <p:sp>
        <p:nvSpPr>
          <p:cNvPr id="5" name="Footer Placeholder 4">
            <a:extLst>
              <a:ext uri="{FF2B5EF4-FFF2-40B4-BE49-F238E27FC236}">
                <a16:creationId xmlns:a16="http://schemas.microsoft.com/office/drawing/2014/main" id="{BD0CB5F5-8BAC-44A1-99EF-C67D7A6EF814}"/>
              </a:ext>
            </a:extLst>
          </p:cNvPr>
          <p:cNvSpPr>
            <a:spLocks noGrp="1"/>
          </p:cNvSpPr>
          <p:nvPr>
            <p:ph type="ftr" sz="quarter" idx="3"/>
          </p:nvPr>
        </p:nvSpPr>
        <p:spPr>
          <a:xfrm>
            <a:off x="2203450" y="6653213"/>
            <a:ext cx="7785100" cy="180976"/>
          </a:xfrm>
          <a:prstGeom prst="rect">
            <a:avLst/>
          </a:prstGeom>
        </p:spPr>
        <p:txBody>
          <a:bodyPr vert="horz" lIns="91440" tIns="45720" rIns="91440" bIns="45720" rtlCol="0" anchor="ctr"/>
          <a:lstStyle>
            <a:lvl1pPr algn="ctr">
              <a:defRPr sz="1200">
                <a:solidFill>
                  <a:schemeClr val="tx1">
                    <a:lumMod val="50000"/>
                    <a:lumOff val="50000"/>
                  </a:schemeClr>
                </a:solidFill>
              </a:defRPr>
            </a:lvl1pPr>
          </a:lstStyle>
          <a:p>
            <a:endParaRPr lang="en-US" dirty="0"/>
          </a:p>
        </p:txBody>
      </p:sp>
      <p:sp>
        <p:nvSpPr>
          <p:cNvPr id="6" name="Slide Number Placeholder 5">
            <a:extLst>
              <a:ext uri="{FF2B5EF4-FFF2-40B4-BE49-F238E27FC236}">
                <a16:creationId xmlns:a16="http://schemas.microsoft.com/office/drawing/2014/main" id="{ECDCBB85-93B2-4FE1-8E4B-BDEFB3E3D697}"/>
              </a:ext>
            </a:extLst>
          </p:cNvPr>
          <p:cNvSpPr>
            <a:spLocks noGrp="1"/>
          </p:cNvSpPr>
          <p:nvPr>
            <p:ph type="sldNum" sz="quarter" idx="4"/>
          </p:nvPr>
        </p:nvSpPr>
        <p:spPr>
          <a:xfrm>
            <a:off x="10102850" y="6653213"/>
            <a:ext cx="1860549" cy="18097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fld id="{58339581-759F-43B7-B47D-47F906F0E294}" type="slidenum">
              <a:rPr lang="en-US" smtClean="0"/>
              <a:pPr/>
              <a:t>‹#›</a:t>
            </a:fld>
            <a:endParaRPr lang="en-US" dirty="0"/>
          </a:p>
        </p:txBody>
      </p:sp>
    </p:spTree>
    <p:extLst>
      <p:ext uri="{BB962C8B-B14F-4D97-AF65-F5344CB8AC3E}">
        <p14:creationId xmlns:p14="http://schemas.microsoft.com/office/powerpoint/2010/main" val="468414614"/>
      </p:ext>
    </p:extLst>
  </p:cSld>
  <p:clrMap bg1="dk1" tx1="lt1" bg2="dk2" tx2="lt2" accent1="accent1" accent2="accent2" accent3="accent3" accent4="accent4" accent5="accent5" accent6="accent6" hlink="hlink" folHlink="folHlink"/>
  <p:sldLayoutIdLst>
    <p:sldLayoutId id="2147484173" r:id="rId1"/>
    <p:sldLayoutId id="2147484174" r:id="rId2"/>
    <p:sldLayoutId id="2147484175" r:id="rId3"/>
    <p:sldLayoutId id="2147484176" r:id="rId4"/>
    <p:sldLayoutId id="2147484177" r:id="rId5"/>
    <p:sldLayoutId id="2147484178" r:id="rId6"/>
    <p:sldLayoutId id="2147484179" r:id="rId7"/>
    <p:sldLayoutId id="2147484180" r:id="rId8"/>
    <p:sldLayoutId id="2147484181" r:id="rId9"/>
    <p:sldLayoutId id="2147484182" r:id="rId10"/>
    <p:sldLayoutId id="2147484183"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2000" b="1" kern="1200" cap="all" spc="0"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2"/>
          </a:solidFill>
          <a:latin typeface="+mn-lt"/>
          <a:ea typeface="+mn-ea"/>
          <a:cs typeface="+mn-cs"/>
        </a:defRPr>
      </a:lvl1pPr>
      <a:lvl2pPr marL="571500" indent="-2286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2pPr>
      <a:lvl3pPr marL="685800" indent="0" algn="l" defTabSz="914400" rtl="0" eaLnBrk="1" latinLnBrk="0" hangingPunct="1">
        <a:lnSpc>
          <a:spcPct val="90000"/>
        </a:lnSpc>
        <a:spcBef>
          <a:spcPts val="500"/>
        </a:spcBef>
        <a:buFont typeface="Tahoma" panose="020B0604030504040204" pitchFamily="34" charset="0"/>
        <a:buChar char="​"/>
        <a:defRPr sz="1800" kern="1200">
          <a:solidFill>
            <a:schemeClr val="tx2"/>
          </a:solidFill>
          <a:latin typeface="+mn-lt"/>
          <a:ea typeface="+mn-ea"/>
          <a:cs typeface="+mn-cs"/>
        </a:defRPr>
      </a:lvl3pPr>
      <a:lvl4pPr marL="914400" indent="0" algn="l" defTabSz="914400" rtl="0" eaLnBrk="1" latinLnBrk="0" hangingPunct="1">
        <a:lnSpc>
          <a:spcPct val="90000"/>
        </a:lnSpc>
        <a:spcBef>
          <a:spcPts val="500"/>
        </a:spcBef>
        <a:buFont typeface="Tahoma" panose="020B0604030504040204" pitchFamily="34" charset="0"/>
        <a:buChar char="​"/>
        <a:defRPr sz="1800" kern="1200">
          <a:solidFill>
            <a:schemeClr val="tx2"/>
          </a:solidFill>
          <a:latin typeface="+mn-lt"/>
          <a:ea typeface="+mn-ea"/>
          <a:cs typeface="+mn-cs"/>
        </a:defRPr>
      </a:lvl4pPr>
      <a:lvl5pPr marL="1143000" indent="0" algn="l" defTabSz="914400" rtl="0" eaLnBrk="1" latinLnBrk="0" hangingPunct="1">
        <a:lnSpc>
          <a:spcPct val="90000"/>
        </a:lnSpc>
        <a:spcBef>
          <a:spcPts val="500"/>
        </a:spcBef>
        <a:buFont typeface="Tahoma" panose="020B0604030504040204" pitchFamily="34" charset="0"/>
        <a:buChar char="​"/>
        <a:defRPr sz="1800" kern="1200">
          <a:solidFill>
            <a:schemeClr val="tx2"/>
          </a:solidFill>
          <a:latin typeface="+mn-lt"/>
          <a:ea typeface="+mn-ea"/>
          <a:cs typeface="+mn-cs"/>
        </a:defRPr>
      </a:lvl5pPr>
      <a:lvl6pPr marL="1371600" indent="0" algn="l" defTabSz="914400" rtl="0" eaLnBrk="1" latinLnBrk="0" hangingPunct="1">
        <a:lnSpc>
          <a:spcPct val="90000"/>
        </a:lnSpc>
        <a:spcBef>
          <a:spcPts val="500"/>
        </a:spcBef>
        <a:buFont typeface="Tahoma" panose="020B0604030504040204" pitchFamily="34" charset="0"/>
        <a:buChar char="​"/>
        <a:defRPr sz="1800" kern="1200">
          <a:solidFill>
            <a:schemeClr val="tx2"/>
          </a:solidFill>
          <a:latin typeface="+mn-lt"/>
          <a:ea typeface="+mn-ea"/>
          <a:cs typeface="+mn-cs"/>
        </a:defRPr>
      </a:lvl6pPr>
      <a:lvl7pPr marL="1600200" indent="0" algn="l" defTabSz="914400" rtl="0" eaLnBrk="1" latinLnBrk="0" hangingPunct="1">
        <a:lnSpc>
          <a:spcPct val="90000"/>
        </a:lnSpc>
        <a:spcBef>
          <a:spcPts val="500"/>
        </a:spcBef>
        <a:buFont typeface="Tahoma" panose="020B0604030504040204" pitchFamily="34" charset="0"/>
        <a:buChar char="​"/>
        <a:defRPr sz="1800" kern="1200">
          <a:solidFill>
            <a:schemeClr val="tx2"/>
          </a:solidFill>
          <a:latin typeface="+mn-lt"/>
          <a:ea typeface="+mn-ea"/>
          <a:cs typeface="+mn-cs"/>
        </a:defRPr>
      </a:lvl7pPr>
      <a:lvl8pPr marL="1828800" indent="0" algn="l" defTabSz="914400" rtl="0" eaLnBrk="1" latinLnBrk="0" hangingPunct="1">
        <a:lnSpc>
          <a:spcPct val="90000"/>
        </a:lnSpc>
        <a:spcBef>
          <a:spcPts val="500"/>
        </a:spcBef>
        <a:buFont typeface="Tahoma" panose="020B0604030504040204" pitchFamily="34" charset="0"/>
        <a:buChar char="​"/>
        <a:defRPr sz="1800" kern="1200">
          <a:solidFill>
            <a:schemeClr val="tx2"/>
          </a:solidFill>
          <a:latin typeface="+mn-lt"/>
          <a:ea typeface="+mn-ea"/>
          <a:cs typeface="+mn-cs"/>
        </a:defRPr>
      </a:lvl8pPr>
      <a:lvl9pPr marL="2057400" indent="0" algn="l" defTabSz="914400" rtl="0" eaLnBrk="1" latinLnBrk="0" hangingPunct="1">
        <a:lnSpc>
          <a:spcPct val="90000"/>
        </a:lnSpc>
        <a:spcBef>
          <a:spcPts val="500"/>
        </a:spcBef>
        <a:buFont typeface="Tahoma" panose="020B0604030504040204" pitchFamily="34" charset="0"/>
        <a:buChar char="​"/>
        <a:defRPr sz="18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F26B43"/>
          </p15:clr>
        </p15:guide>
        <p15:guide id="3" pos="144">
          <p15:clr>
            <a:srgbClr val="F26B43"/>
          </p15:clr>
        </p15:guide>
        <p15:guide id="4" pos="694">
          <p15:clr>
            <a:srgbClr val="F26B43"/>
          </p15:clr>
        </p15:guide>
        <p15:guide id="5" pos="766">
          <p15:clr>
            <a:srgbClr val="F26B43"/>
          </p15:clr>
        </p15:guide>
        <p15:guide id="6" pos="1316">
          <p15:clr>
            <a:srgbClr val="F26B43"/>
          </p15:clr>
        </p15:guide>
        <p15:guide id="7" pos="1388">
          <p15:clr>
            <a:srgbClr val="F26B43"/>
          </p15:clr>
        </p15:guide>
        <p15:guide id="8" pos="1938">
          <p15:clr>
            <a:srgbClr val="F26B43"/>
          </p15:clr>
        </p15:guide>
        <p15:guide id="9" pos="2010">
          <p15:clr>
            <a:srgbClr val="F26B43"/>
          </p15:clr>
        </p15:guide>
        <p15:guide id="10" pos="2560">
          <p15:clr>
            <a:srgbClr val="F26B43"/>
          </p15:clr>
        </p15:guide>
        <p15:guide id="11" pos="2632">
          <p15:clr>
            <a:srgbClr val="F26B43"/>
          </p15:clr>
        </p15:guide>
        <p15:guide id="12" pos="3182">
          <p15:clr>
            <a:srgbClr val="F26B43"/>
          </p15:clr>
        </p15:guide>
        <p15:guide id="13" pos="3254">
          <p15:clr>
            <a:srgbClr val="F26B43"/>
          </p15:clr>
        </p15:guide>
        <p15:guide id="14" pos="3804">
          <p15:clr>
            <a:srgbClr val="F26B43"/>
          </p15:clr>
        </p15:guide>
        <p15:guide id="15" pos="3876">
          <p15:clr>
            <a:srgbClr val="F26B43"/>
          </p15:clr>
        </p15:guide>
        <p15:guide id="16" pos="4426">
          <p15:clr>
            <a:srgbClr val="F26B43"/>
          </p15:clr>
        </p15:guide>
        <p15:guide id="17" pos="4498">
          <p15:clr>
            <a:srgbClr val="F26B43"/>
          </p15:clr>
        </p15:guide>
        <p15:guide id="18" pos="5048">
          <p15:clr>
            <a:srgbClr val="F26B43"/>
          </p15:clr>
        </p15:guide>
        <p15:guide id="19" pos="5120">
          <p15:clr>
            <a:srgbClr val="F26B43"/>
          </p15:clr>
        </p15:guide>
        <p15:guide id="20" pos="5670">
          <p15:clr>
            <a:srgbClr val="F26B43"/>
          </p15:clr>
        </p15:guide>
        <p15:guide id="21" pos="5742">
          <p15:clr>
            <a:srgbClr val="F26B43"/>
          </p15:clr>
        </p15:guide>
        <p15:guide id="22" pos="6292">
          <p15:clr>
            <a:srgbClr val="F26B43"/>
          </p15:clr>
        </p15:guide>
        <p15:guide id="23" pos="6364">
          <p15:clr>
            <a:srgbClr val="F26B43"/>
          </p15:clr>
        </p15:guide>
        <p15:guide id="24" pos="6914">
          <p15:clr>
            <a:srgbClr val="F26B43"/>
          </p15:clr>
        </p15:guide>
        <p15:guide id="25" pos="6986">
          <p15:clr>
            <a:srgbClr val="F26B43"/>
          </p15:clr>
        </p15:guide>
        <p15:guide id="26" pos="7536">
          <p15:clr>
            <a:srgbClr val="F26B43"/>
          </p15:clr>
        </p15:guide>
        <p15:guide id="27" orient="horz">
          <p15:clr>
            <a:srgbClr val="F26B43"/>
          </p15:clr>
        </p15:guide>
        <p15:guide id="28" orient="horz" pos="4320">
          <p15:clr>
            <a:srgbClr val="F26B43"/>
          </p15:clr>
        </p15:guide>
        <p15:guide id="29" orient="horz" pos="144">
          <p15:clr>
            <a:srgbClr val="F26B43"/>
          </p15:clr>
        </p15:guide>
        <p15:guide id="30" orient="horz" pos="414">
          <p15:clr>
            <a:srgbClr val="F26B43"/>
          </p15:clr>
        </p15:guide>
        <p15:guide id="31" orient="horz" pos="486">
          <p15:clr>
            <a:srgbClr val="F26B43"/>
          </p15:clr>
        </p15:guide>
        <p15:guide id="32" orient="horz" pos="756">
          <p15:clr>
            <a:srgbClr val="F26B43"/>
          </p15:clr>
        </p15:guide>
        <p15:guide id="33" orient="horz" pos="828">
          <p15:clr>
            <a:srgbClr val="F26B43"/>
          </p15:clr>
        </p15:guide>
        <p15:guide id="34" orient="horz" pos="1098">
          <p15:clr>
            <a:srgbClr val="F26B43"/>
          </p15:clr>
        </p15:guide>
        <p15:guide id="35" orient="horz" pos="1170">
          <p15:clr>
            <a:srgbClr val="F26B43"/>
          </p15:clr>
        </p15:guide>
        <p15:guide id="36" orient="horz" pos="1440">
          <p15:clr>
            <a:srgbClr val="F26B43"/>
          </p15:clr>
        </p15:guide>
        <p15:guide id="37" orient="horz" pos="1512">
          <p15:clr>
            <a:srgbClr val="F26B43"/>
          </p15:clr>
        </p15:guide>
        <p15:guide id="38" orient="horz" pos="1782">
          <p15:clr>
            <a:srgbClr val="F26B43"/>
          </p15:clr>
        </p15:guide>
        <p15:guide id="39" orient="horz" pos="1854">
          <p15:clr>
            <a:srgbClr val="F26B43"/>
          </p15:clr>
        </p15:guide>
        <p15:guide id="40" orient="horz" pos="2124">
          <p15:clr>
            <a:srgbClr val="F26B43"/>
          </p15:clr>
        </p15:guide>
        <p15:guide id="41" orient="horz" pos="2196">
          <p15:clr>
            <a:srgbClr val="F26B43"/>
          </p15:clr>
        </p15:guide>
        <p15:guide id="42" orient="horz" pos="2466">
          <p15:clr>
            <a:srgbClr val="F26B43"/>
          </p15:clr>
        </p15:guide>
        <p15:guide id="43" orient="horz" pos="2538">
          <p15:clr>
            <a:srgbClr val="F26B43"/>
          </p15:clr>
        </p15:guide>
        <p15:guide id="44" orient="horz" pos="2808">
          <p15:clr>
            <a:srgbClr val="F26B43"/>
          </p15:clr>
        </p15:guide>
        <p15:guide id="45" orient="horz" pos="2880">
          <p15:clr>
            <a:srgbClr val="F26B43"/>
          </p15:clr>
        </p15:guide>
        <p15:guide id="46" orient="horz" pos="3150">
          <p15:clr>
            <a:srgbClr val="F26B43"/>
          </p15:clr>
        </p15:guide>
        <p15:guide id="47" orient="horz" pos="3222">
          <p15:clr>
            <a:srgbClr val="F26B43"/>
          </p15:clr>
        </p15:guide>
        <p15:guide id="48" orient="horz" pos="3492">
          <p15:clr>
            <a:srgbClr val="F26B43"/>
          </p15:clr>
        </p15:guide>
        <p15:guide id="49" orient="horz" pos="3564">
          <p15:clr>
            <a:srgbClr val="F26B43"/>
          </p15:clr>
        </p15:guide>
        <p15:guide id="50" orient="horz" pos="3834">
          <p15:clr>
            <a:srgbClr val="F26B43"/>
          </p15:clr>
        </p15:guide>
        <p15:guide id="51" orient="horz" pos="3906">
          <p15:clr>
            <a:srgbClr val="F26B43"/>
          </p15:clr>
        </p15:guide>
        <p15:guide id="52" orient="horz" pos="4176">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D8A5499-3C11-4CAB-AC37-D0030E7524F8}"/>
              </a:ext>
            </a:extLst>
          </p:cNvPr>
          <p:cNvSpPr>
            <a:spLocks noGrp="1"/>
          </p:cNvSpPr>
          <p:nvPr>
            <p:ph type="title"/>
          </p:nvPr>
        </p:nvSpPr>
        <p:spPr>
          <a:xfrm>
            <a:off x="317500" y="190882"/>
            <a:ext cx="10275336" cy="509971"/>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EF11A70-DB22-46CA-9CE1-A355569781F6}"/>
              </a:ext>
            </a:extLst>
          </p:cNvPr>
          <p:cNvSpPr>
            <a:spLocks noGrp="1"/>
          </p:cNvSpPr>
          <p:nvPr>
            <p:ph type="body" idx="1"/>
          </p:nvPr>
        </p:nvSpPr>
        <p:spPr>
          <a:xfrm>
            <a:off x="317500" y="1112838"/>
            <a:ext cx="11555414" cy="5376862"/>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a:p>
            <a:pPr lvl="8"/>
            <a:r>
              <a:rPr lang="en-US"/>
              <a:t>Ninth level</a:t>
            </a:r>
          </a:p>
        </p:txBody>
      </p:sp>
      <p:sp>
        <p:nvSpPr>
          <p:cNvPr id="4" name="Date Placeholder 3">
            <a:extLst>
              <a:ext uri="{FF2B5EF4-FFF2-40B4-BE49-F238E27FC236}">
                <a16:creationId xmlns:a16="http://schemas.microsoft.com/office/drawing/2014/main" id="{C5FECAA1-1AE0-4E31-955C-7CF2571A23C3}"/>
              </a:ext>
            </a:extLst>
          </p:cNvPr>
          <p:cNvSpPr>
            <a:spLocks noGrp="1"/>
          </p:cNvSpPr>
          <p:nvPr>
            <p:ph type="dt" sz="half" idx="2"/>
          </p:nvPr>
        </p:nvSpPr>
        <p:spPr>
          <a:xfrm>
            <a:off x="317500" y="6489700"/>
            <a:ext cx="2743200" cy="231775"/>
          </a:xfrm>
          <a:prstGeom prst="rect">
            <a:avLst/>
          </a:prstGeom>
        </p:spPr>
        <p:txBody>
          <a:bodyPr vert="horz" lIns="91440" tIns="45720" rIns="91440" bIns="45720" rtlCol="0" anchor="ctr"/>
          <a:lstStyle>
            <a:lvl1pPr algn="l">
              <a:defRPr sz="1200">
                <a:solidFill>
                  <a:schemeClr val="tx1">
                    <a:tint val="75000"/>
                  </a:schemeClr>
                </a:solidFill>
              </a:defRPr>
            </a:lvl1p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BD0CB5F5-8BAC-44A1-99EF-C67D7A6EF814}"/>
              </a:ext>
            </a:extLst>
          </p:cNvPr>
          <p:cNvSpPr>
            <a:spLocks noGrp="1"/>
          </p:cNvSpPr>
          <p:nvPr>
            <p:ph type="ftr" sz="quarter" idx="3"/>
          </p:nvPr>
        </p:nvSpPr>
        <p:spPr>
          <a:xfrm>
            <a:off x="3517900" y="6489700"/>
            <a:ext cx="4114800" cy="2317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ECDCBB85-93B2-4FE1-8E4B-BDEFB3E3D697}"/>
              </a:ext>
            </a:extLst>
          </p:cNvPr>
          <p:cNvSpPr>
            <a:spLocks noGrp="1"/>
          </p:cNvSpPr>
          <p:nvPr>
            <p:ph type="sldNum" sz="quarter" idx="4"/>
          </p:nvPr>
        </p:nvSpPr>
        <p:spPr>
          <a:xfrm>
            <a:off x="8089900" y="6489700"/>
            <a:ext cx="2743200" cy="231775"/>
          </a:xfrm>
          <a:prstGeom prst="rect">
            <a:avLst/>
          </a:prstGeom>
        </p:spPr>
        <p:txBody>
          <a:bodyPr vert="horz" lIns="91440" tIns="45720" rIns="91440" bIns="45720" rtlCol="0" anchor="ctr"/>
          <a:lstStyle>
            <a:lvl1pPr algn="r">
              <a:defRPr sz="1200">
                <a:solidFill>
                  <a:schemeClr val="tx1">
                    <a:tint val="75000"/>
                  </a:schemeClr>
                </a:solidFill>
              </a:defRPr>
            </a:lvl1pPr>
          </a:lstStyle>
          <a:p>
            <a:fld id="{58339581-759F-43B7-B47D-47F906F0E294}" type="slidenum">
              <a:rPr lang="en-US" smtClean="0"/>
              <a:t>‹#›</a:t>
            </a:fld>
            <a:endParaRPr lang="en-US"/>
          </a:p>
        </p:txBody>
      </p:sp>
      <p:pic>
        <p:nvPicPr>
          <p:cNvPr id="36" name="Graphic 35">
            <a:extLst>
              <a:ext uri="{FF2B5EF4-FFF2-40B4-BE49-F238E27FC236}">
                <a16:creationId xmlns:a16="http://schemas.microsoft.com/office/drawing/2014/main" id="{C2F519BD-2E57-4FC7-AA64-852C038EC398}"/>
              </a:ext>
            </a:extLst>
          </p:cNvPr>
          <p:cNvPicPr>
            <a:picLocks noChangeAspect="1"/>
          </p:cNvPicPr>
          <p:nvPr userDrawn="1"/>
        </p:nvPicPr>
        <p:blipFill>
          <a:blip r:embed="rId13">
            <a:extLst>
              <a:ext uri="{96DAC541-7B7A-43D3-8B79-37D633B846F1}">
                <asvg:svgBlip xmlns:asvg="http://schemas.microsoft.com/office/drawing/2016/SVG/main" r:embed="rId14"/>
              </a:ext>
            </a:extLst>
          </a:blip>
          <a:stretch>
            <a:fillRect/>
          </a:stretch>
        </p:blipFill>
        <p:spPr>
          <a:xfrm>
            <a:off x="11045379" y="5955040"/>
            <a:ext cx="922338" cy="736653"/>
          </a:xfrm>
          <a:prstGeom prst="rect">
            <a:avLst/>
          </a:prstGeom>
        </p:spPr>
      </p:pic>
      <p:cxnSp>
        <p:nvCxnSpPr>
          <p:cNvPr id="37" name="Straight Connector 36">
            <a:extLst>
              <a:ext uri="{FF2B5EF4-FFF2-40B4-BE49-F238E27FC236}">
                <a16:creationId xmlns:a16="http://schemas.microsoft.com/office/drawing/2014/main" id="{EE586652-DCFD-4C41-B2C6-A3391748286A}"/>
              </a:ext>
            </a:extLst>
          </p:cNvPr>
          <p:cNvCxnSpPr>
            <a:cxnSpLocks/>
          </p:cNvCxnSpPr>
          <p:nvPr userDrawn="1"/>
        </p:nvCxnSpPr>
        <p:spPr>
          <a:xfrm>
            <a:off x="317500" y="6323366"/>
            <a:ext cx="10541000" cy="0"/>
          </a:xfrm>
          <a:prstGeom prst="line">
            <a:avLst/>
          </a:prstGeom>
          <a:ln>
            <a:solidFill>
              <a:srgbClr val="07075C"/>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547402B-3660-4C9B-A4D6-E697F43C1F91}"/>
              </a:ext>
            </a:extLst>
          </p:cNvPr>
          <p:cNvCxnSpPr>
            <a:cxnSpLocks/>
          </p:cNvCxnSpPr>
          <p:nvPr userDrawn="1"/>
        </p:nvCxnSpPr>
        <p:spPr>
          <a:xfrm>
            <a:off x="317500" y="834307"/>
            <a:ext cx="10541000" cy="0"/>
          </a:xfrm>
          <a:prstGeom prst="line">
            <a:avLst/>
          </a:prstGeom>
          <a:ln>
            <a:solidFill>
              <a:srgbClr val="07075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954399"/>
      </p:ext>
    </p:extLst>
  </p:cSld>
  <p:clrMap bg1="lt1" tx1="dk1" bg2="lt2" tx2="dk2" accent1="accent1" accent2="accent2" accent3="accent3" accent4="accent4" accent5="accent5" accent6="accent6" hlink="hlink" folHlink="folHlink"/>
  <p:sldLayoutIdLst>
    <p:sldLayoutId id="2147484247" r:id="rId1"/>
    <p:sldLayoutId id="2147484248" r:id="rId2"/>
    <p:sldLayoutId id="2147484249" r:id="rId3"/>
    <p:sldLayoutId id="2147484250" r:id="rId4"/>
    <p:sldLayoutId id="2147484251" r:id="rId5"/>
    <p:sldLayoutId id="2147484252" r:id="rId6"/>
    <p:sldLayoutId id="2147484253" r:id="rId7"/>
    <p:sldLayoutId id="2147484254" r:id="rId8"/>
    <p:sldLayoutId id="2147484255" r:id="rId9"/>
    <p:sldLayoutId id="2147484256" r:id="rId10"/>
    <p:sldLayoutId id="2147484257"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2800" b="1" kern="1200" cap="all" spc="200"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5715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6858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3pPr>
      <a:lvl4pPr marL="9144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4pPr>
      <a:lvl5pPr marL="11430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5pPr>
      <a:lvl6pPr marL="13716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6pPr>
      <a:lvl7pPr marL="16002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7pPr>
      <a:lvl8pPr marL="18288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8pPr>
      <a:lvl9pPr marL="20574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677">
          <p15:clr>
            <a:srgbClr val="F26B43"/>
          </p15:clr>
        </p15:guide>
        <p15:guide id="2">
          <p15:clr>
            <a:srgbClr val="F26B43"/>
          </p15:clr>
        </p15:guide>
        <p15:guide id="3" pos="200">
          <p15:clr>
            <a:srgbClr val="F26B43"/>
          </p15:clr>
        </p15:guide>
        <p15:guide id="4" pos="2560">
          <p15:clr>
            <a:srgbClr val="F26B43"/>
          </p15:clr>
        </p15:guide>
        <p15:guide id="5" pos="5020">
          <p15:clr>
            <a:srgbClr val="F26B43"/>
          </p15:clr>
        </p15:guide>
        <p15:guide id="6" pos="7479">
          <p15:clr>
            <a:srgbClr val="F26B43"/>
          </p15:clr>
        </p15:guide>
        <p15:guide id="7" pos="2660">
          <p15:clr>
            <a:srgbClr val="F26B43"/>
          </p15:clr>
        </p15:guide>
        <p15:guide id="8" pos="5120">
          <p15:clr>
            <a:srgbClr val="F26B43"/>
          </p15:clr>
        </p15:guide>
        <p15:guide id="9" pos="7680">
          <p15:clr>
            <a:srgbClr val="F26B43"/>
          </p15:clr>
        </p15:guide>
        <p15:guide id="10" orient="horz" pos="525">
          <p15:clr>
            <a:srgbClr val="F26B43"/>
          </p15:clr>
        </p15:guide>
        <p15:guide id="11" orient="horz" pos="2741">
          <p15:clr>
            <a:srgbClr val="F26B43"/>
          </p15:clr>
        </p15:guide>
        <p15:guide id="12" orient="horz" pos="3807">
          <p15:clr>
            <a:srgbClr val="F26B43"/>
          </p15:clr>
        </p15:guide>
        <p15:guide id="13" orient="horz" pos="701">
          <p15:clr>
            <a:srgbClr val="F26B43"/>
          </p15:clr>
        </p15:guide>
        <p15:guide id="14" orient="horz" pos="1766">
          <p15:clr>
            <a:srgbClr val="F26B43"/>
          </p15:clr>
        </p15:guide>
        <p15:guide id="15" orient="horz" pos="2831">
          <p15:clr>
            <a:srgbClr val="F26B43"/>
          </p15:clr>
        </p15:guide>
        <p15:guide id="16" orient="horz" pos="3983">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A002D37-7B05-4F1C-BF19-93BB83B0E74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C93CFAFE-6F28-4B59-8222-0480E0854CB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8D4EAF-80D0-4143-AF81-18EB6FABB5B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49FF1EB-4BC4-7349-B44D-05B801B0A81E}" type="datetimeFigureOut">
              <a:rPr lang="en-US" smtClean="0"/>
              <a:t>02/09/20</a:t>
            </a:fld>
            <a:endParaRPr lang="en-US"/>
          </a:p>
        </p:txBody>
      </p:sp>
      <p:sp>
        <p:nvSpPr>
          <p:cNvPr id="5" name="Footer Placeholder 4">
            <a:extLst>
              <a:ext uri="{FF2B5EF4-FFF2-40B4-BE49-F238E27FC236}">
                <a16:creationId xmlns:a16="http://schemas.microsoft.com/office/drawing/2014/main" id="{1D8E2DD2-6FDF-4575-A6F4-E7816BC772D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AD34BECB-81FC-4204-BE27-324646B30CD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1E12A3E-96B9-0F49-814D-013EFCF18BE4}" type="slidenum">
              <a:rPr lang="en-US" smtClean="0"/>
              <a:t>‹#›</a:t>
            </a:fld>
            <a:endParaRPr lang="en-US"/>
          </a:p>
        </p:txBody>
      </p:sp>
    </p:spTree>
    <p:extLst>
      <p:ext uri="{BB962C8B-B14F-4D97-AF65-F5344CB8AC3E}">
        <p14:creationId xmlns:p14="http://schemas.microsoft.com/office/powerpoint/2010/main" val="3793388046"/>
      </p:ext>
    </p:extLst>
  </p:cSld>
  <p:clrMap bg1="lt1" tx1="dk1" bg2="lt2" tx2="dk2" accent1="accent1" accent2="accent2" accent3="accent3" accent4="accent4" accent5="accent5" accent6="accent6" hlink="hlink" folHlink="folHlink"/>
  <p:sldLayoutIdLst>
    <p:sldLayoutId id="2147484259" r:id="rId1"/>
    <p:sldLayoutId id="2147484260" r:id="rId2"/>
    <p:sldLayoutId id="2147484261" r:id="rId3"/>
    <p:sldLayoutId id="2147484262" r:id="rId4"/>
    <p:sldLayoutId id="2147484263" r:id="rId5"/>
    <p:sldLayoutId id="2147484264" r:id="rId6"/>
    <p:sldLayoutId id="2147484265" r:id="rId7"/>
    <p:sldLayoutId id="2147484266" r:id="rId8"/>
    <p:sldLayoutId id="2147484267" r:id="rId9"/>
    <p:sldLayoutId id="2147484268" r:id="rId10"/>
    <p:sldLayoutId id="2147484269" r:id="rId11"/>
    <p:sldLayoutId id="2147484270" r:id="rId12"/>
    <p:sldLayoutId id="214748427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7E05029-2C16-441B-A5E2-FE7EE3579B98}"/>
              </a:ext>
            </a:extLst>
          </p:cNvPr>
          <p:cNvSpPr>
            <a:spLocks noGrp="1"/>
          </p:cNvSpPr>
          <p:nvPr>
            <p:ph type="title"/>
          </p:nvPr>
        </p:nvSpPr>
        <p:spPr>
          <a:xfrm>
            <a:off x="838200" y="365125"/>
            <a:ext cx="10515600" cy="1325563"/>
          </a:xfrm>
          <a:prstGeom prst="rect">
            <a:avLst/>
          </a:prstGeom>
        </p:spPr>
        <p:txBody>
          <a:bodyPr vert="horz" lIns="91440" tIns="45720" rIns="91440" bIns="45720" rtlCol="0" anchor="t" anchorCtr="0">
            <a:normAutofit/>
          </a:bodyPr>
          <a:lstStyle/>
          <a:p>
            <a:r>
              <a:rPr lang="en-US" dirty="0"/>
              <a:t>Click to edit Master title style</a:t>
            </a:r>
          </a:p>
        </p:txBody>
      </p:sp>
      <p:sp>
        <p:nvSpPr>
          <p:cNvPr id="3" name="Text Placeholder 2">
            <a:extLst>
              <a:ext uri="{FF2B5EF4-FFF2-40B4-BE49-F238E27FC236}">
                <a16:creationId xmlns:a16="http://schemas.microsoft.com/office/drawing/2014/main" id="{534957FF-89D3-4583-947C-898712DC1B6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EA9DB23-BC2D-4DB4-86FD-91A22317344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7E73803-CEE2-498E-A341-B3E603586E5B}" type="datetime1">
              <a:rPr lang="en-US" smtClean="0"/>
              <a:t>02/09/20</a:t>
            </a:fld>
            <a:endParaRPr lang="en-US"/>
          </a:p>
        </p:txBody>
      </p:sp>
      <p:sp>
        <p:nvSpPr>
          <p:cNvPr id="5" name="Footer Placeholder 4">
            <a:extLst>
              <a:ext uri="{FF2B5EF4-FFF2-40B4-BE49-F238E27FC236}">
                <a16:creationId xmlns:a16="http://schemas.microsoft.com/office/drawing/2014/main" id="{EB493CCC-A716-4D7B-A0C6-7189EA60F7D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C93081A-2F41-42B1-84BC-51EA32B90F6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DAE1E87-6D26-40DD-8232-2A424901A71B}" type="slidenum">
              <a:rPr lang="en-US" smtClean="0"/>
              <a:t>‹#›</a:t>
            </a:fld>
            <a:endParaRPr lang="en-US"/>
          </a:p>
        </p:txBody>
      </p:sp>
    </p:spTree>
    <p:extLst>
      <p:ext uri="{BB962C8B-B14F-4D97-AF65-F5344CB8AC3E}">
        <p14:creationId xmlns:p14="http://schemas.microsoft.com/office/powerpoint/2010/main" val="1065437905"/>
      </p:ext>
    </p:extLst>
  </p:cSld>
  <p:clrMap bg1="lt1" tx1="dk1" bg2="lt2" tx2="dk2" accent1="accent1" accent2="accent2" accent3="accent3" accent4="accent4" accent5="accent5" accent6="accent6" hlink="hlink" folHlink="folHlink"/>
  <p:sldLayoutIdLst>
    <p:sldLayoutId id="2147484273" r:id="rId1"/>
    <p:sldLayoutId id="2147484274" r:id="rId2"/>
    <p:sldLayoutId id="2147484275" r:id="rId3"/>
    <p:sldLayoutId id="2147484276" r:id="rId4"/>
    <p:sldLayoutId id="2147484277" r:id="rId5"/>
    <p:sldLayoutId id="2147484278" r:id="rId6"/>
    <p:sldLayoutId id="2147484279" r:id="rId7"/>
    <p:sldLayoutId id="2147484280" r:id="rId8"/>
    <p:sldLayoutId id="2147484281" r:id="rId9"/>
    <p:sldLayoutId id="2147484282" r:id="rId10"/>
    <p:sldLayoutId id="2147484283" r:id="rId11"/>
    <p:sldLayoutId id="2147484284" r:id="rId12"/>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7E05029-2C16-441B-A5E2-FE7EE3579B98}"/>
              </a:ext>
            </a:extLst>
          </p:cNvPr>
          <p:cNvSpPr>
            <a:spLocks noGrp="1"/>
          </p:cNvSpPr>
          <p:nvPr>
            <p:ph type="title"/>
          </p:nvPr>
        </p:nvSpPr>
        <p:spPr>
          <a:xfrm>
            <a:off x="838200" y="365125"/>
            <a:ext cx="10515600" cy="1325563"/>
          </a:xfrm>
          <a:prstGeom prst="rect">
            <a:avLst/>
          </a:prstGeom>
        </p:spPr>
        <p:txBody>
          <a:bodyPr vert="horz" lIns="91440" tIns="45720" rIns="91440" bIns="45720" rtlCol="0" anchor="t" anchorCtr="0">
            <a:normAutofit/>
          </a:bodyPr>
          <a:lstStyle/>
          <a:p>
            <a:r>
              <a:rPr lang="en-US" dirty="0"/>
              <a:t>Click to edit Master title style</a:t>
            </a:r>
          </a:p>
        </p:txBody>
      </p:sp>
      <p:sp>
        <p:nvSpPr>
          <p:cNvPr id="3" name="Text Placeholder 2">
            <a:extLst>
              <a:ext uri="{FF2B5EF4-FFF2-40B4-BE49-F238E27FC236}">
                <a16:creationId xmlns:a16="http://schemas.microsoft.com/office/drawing/2014/main" id="{534957FF-89D3-4583-947C-898712DC1B6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EA9DB23-BC2D-4DB4-86FD-91A22317344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7E73803-CEE2-498E-A341-B3E603586E5B}" type="datetime1">
              <a:rPr lang="en-US" smtClean="0"/>
              <a:t>02/09/20</a:t>
            </a:fld>
            <a:endParaRPr lang="en-US"/>
          </a:p>
        </p:txBody>
      </p:sp>
      <p:sp>
        <p:nvSpPr>
          <p:cNvPr id="5" name="Footer Placeholder 4">
            <a:extLst>
              <a:ext uri="{FF2B5EF4-FFF2-40B4-BE49-F238E27FC236}">
                <a16:creationId xmlns:a16="http://schemas.microsoft.com/office/drawing/2014/main" id="{EB493CCC-A716-4D7B-A0C6-7189EA60F7D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C93081A-2F41-42B1-84BC-51EA32B90F6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DAE1E87-6D26-40DD-8232-2A424901A71B}" type="slidenum">
              <a:rPr lang="en-US" smtClean="0"/>
              <a:t>‹#›</a:t>
            </a:fld>
            <a:endParaRPr lang="en-US"/>
          </a:p>
        </p:txBody>
      </p:sp>
    </p:spTree>
    <p:extLst>
      <p:ext uri="{BB962C8B-B14F-4D97-AF65-F5344CB8AC3E}">
        <p14:creationId xmlns:p14="http://schemas.microsoft.com/office/powerpoint/2010/main" val="4119721029"/>
      </p:ext>
    </p:extLst>
  </p:cSld>
  <p:clrMap bg1="lt1" tx1="dk1" bg2="lt2" tx2="dk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 id="2147484297" r:id="rId12"/>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A picture containing water, outdoor, surfing, riding&#10;&#10;Description automatically generated">
            <a:extLst>
              <a:ext uri="{FF2B5EF4-FFF2-40B4-BE49-F238E27FC236}">
                <a16:creationId xmlns:a16="http://schemas.microsoft.com/office/drawing/2014/main" id="{9D1952C0-C64B-421B-9D44-0F8356E56A32}"/>
              </a:ext>
            </a:extLst>
          </p:cNvPr>
          <p:cNvPicPr>
            <a:picLocks noChangeAspect="1"/>
          </p:cNvPicPr>
          <p:nvPr userDrawn="1"/>
        </p:nvPicPr>
        <p:blipFill>
          <a:blip r:embed="rId5">
            <a:extLst>
              <a:ext uri="{28A0092B-C50C-407E-A947-70E740481C1C}">
                <a14:useLocalDpi xmlns:a14="http://schemas.microsoft.com/office/drawing/2010/main" val="0"/>
              </a:ext>
            </a:extLst>
          </a:blip>
          <a:srcRect t="39" b="39"/>
          <a:stretch>
            <a:fillRect/>
          </a:stretch>
        </p:blipFill>
        <p:spPr>
          <a:xfrm>
            <a:off x="0" y="-1"/>
            <a:ext cx="12192000" cy="6858003"/>
          </a:xfrm>
          <a:prstGeom prst="rect">
            <a:avLst/>
          </a:prstGeom>
        </p:spPr>
      </p:pic>
      <p:sp>
        <p:nvSpPr>
          <p:cNvPr id="5" name="Title Placeholder 4">
            <a:extLst>
              <a:ext uri="{FF2B5EF4-FFF2-40B4-BE49-F238E27FC236}">
                <a16:creationId xmlns:a16="http://schemas.microsoft.com/office/drawing/2014/main" id="{CDBE2BDE-9A08-4012-928B-89F78D988664}"/>
              </a:ext>
            </a:extLst>
          </p:cNvPr>
          <p:cNvSpPr>
            <a:spLocks noGrp="1"/>
          </p:cNvSpPr>
          <p:nvPr>
            <p:ph type="title"/>
          </p:nvPr>
        </p:nvSpPr>
        <p:spPr>
          <a:xfrm>
            <a:off x="519112" y="201082"/>
            <a:ext cx="11177588" cy="479956"/>
          </a:xfrm>
          <a:prstGeom prst="rect">
            <a:avLst/>
          </a:prstGeom>
        </p:spPr>
        <p:txBody>
          <a:bodyPr vert="horz" lIns="91440" tIns="45720" rIns="91440" bIns="45720" rtlCol="0" anchor="ctr">
            <a:noAutofit/>
          </a:bodyPr>
          <a:lstStyle/>
          <a:p>
            <a:r>
              <a:rPr lang="en-US" dirty="0"/>
              <a:t>Click to edit Master title style</a:t>
            </a:r>
          </a:p>
        </p:txBody>
      </p:sp>
      <p:sp>
        <p:nvSpPr>
          <p:cNvPr id="6" name="Text Placeholder 5">
            <a:extLst>
              <a:ext uri="{FF2B5EF4-FFF2-40B4-BE49-F238E27FC236}">
                <a16:creationId xmlns:a16="http://schemas.microsoft.com/office/drawing/2014/main" id="{9C6F8F44-672B-45AE-A981-A01AEDEB4562}"/>
              </a:ext>
            </a:extLst>
          </p:cNvPr>
          <p:cNvSpPr>
            <a:spLocks noGrp="1"/>
          </p:cNvSpPr>
          <p:nvPr>
            <p:ph type="body" idx="1"/>
          </p:nvPr>
        </p:nvSpPr>
        <p:spPr>
          <a:xfrm>
            <a:off x="519111" y="990602"/>
            <a:ext cx="11177589" cy="53340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ustDataLst>
      <p:tags r:id="rId4"/>
    </p:custDataLst>
    <p:extLst>
      <p:ext uri="{BB962C8B-B14F-4D97-AF65-F5344CB8AC3E}">
        <p14:creationId xmlns:p14="http://schemas.microsoft.com/office/powerpoint/2010/main" val="1979813187"/>
      </p:ext>
    </p:extLst>
  </p:cSld>
  <p:clrMap bg1="lt1" tx1="dk1" bg2="lt2" tx2="dk2" accent1="accent1" accent2="accent2" accent3="accent3" accent4="accent4" accent5="accent5" accent6="accent6" hlink="hlink" folHlink="folHlink"/>
  <p:sldLayoutIdLst>
    <p:sldLayoutId id="2147483914" r:id="rId1"/>
    <p:sldLayoutId id="2147483921" r:id="rId2"/>
  </p:sldLayoutIdLst>
  <p:txStyles>
    <p:title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bg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bg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bg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59000">
              <a:schemeClr val="accent4">
                <a:lumMod val="40000"/>
                <a:lumOff val="60000"/>
              </a:schemeClr>
            </a:gs>
            <a:gs pos="100000">
              <a:schemeClr val="bg1">
                <a:lumMod val="8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0" name="Title Placeholder 1">
            <a:extLst>
              <a:ext uri="{FF2B5EF4-FFF2-40B4-BE49-F238E27FC236}">
                <a16:creationId xmlns:a16="http://schemas.microsoft.com/office/drawing/2014/main" id="{C6F1CA2C-D6B5-44EF-B409-123EC59C8548}"/>
              </a:ext>
            </a:extLst>
          </p:cNvPr>
          <p:cNvSpPr>
            <a:spLocks noGrp="1"/>
          </p:cNvSpPr>
          <p:nvPr>
            <p:ph type="title"/>
          </p:nvPr>
        </p:nvSpPr>
        <p:spPr>
          <a:xfrm>
            <a:off x="314258" y="109342"/>
            <a:ext cx="11563481" cy="442733"/>
          </a:xfrm>
          <a:prstGeom prst="rect">
            <a:avLst/>
          </a:prstGeom>
        </p:spPr>
        <p:txBody>
          <a:bodyPr vert="horz" lIns="137160" tIns="45720" rIns="137160" bIns="45720" rtlCol="0" anchor="ctr">
            <a:normAutofit/>
          </a:bodyPr>
          <a:lstStyle/>
          <a:p>
            <a:r>
              <a:rPr lang="en-US" dirty="0"/>
              <a:t>Click to edit Master title style</a:t>
            </a:r>
          </a:p>
        </p:txBody>
      </p:sp>
      <p:sp>
        <p:nvSpPr>
          <p:cNvPr id="17" name="Text Placeholder 2">
            <a:extLst>
              <a:ext uri="{FF2B5EF4-FFF2-40B4-BE49-F238E27FC236}">
                <a16:creationId xmlns:a16="http://schemas.microsoft.com/office/drawing/2014/main" id="{ED33F51F-3A4F-4910-AA17-58D297FA28C9}"/>
              </a:ext>
            </a:extLst>
          </p:cNvPr>
          <p:cNvSpPr>
            <a:spLocks noGrp="1"/>
          </p:cNvSpPr>
          <p:nvPr>
            <p:ph type="body" idx="1"/>
          </p:nvPr>
        </p:nvSpPr>
        <p:spPr>
          <a:xfrm>
            <a:off x="304799" y="980497"/>
            <a:ext cx="11572935" cy="4755283"/>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4" name="Straight Connector 3">
            <a:extLst>
              <a:ext uri="{FF2B5EF4-FFF2-40B4-BE49-F238E27FC236}">
                <a16:creationId xmlns:a16="http://schemas.microsoft.com/office/drawing/2014/main" id="{1840B208-6806-4F6A-A5C5-6C00E6E800FF}"/>
              </a:ext>
            </a:extLst>
          </p:cNvPr>
          <p:cNvCxnSpPr>
            <a:cxnSpLocks/>
          </p:cNvCxnSpPr>
          <p:nvPr userDrawn="1"/>
        </p:nvCxnSpPr>
        <p:spPr>
          <a:xfrm>
            <a:off x="476348" y="661417"/>
            <a:ext cx="11239304" cy="0"/>
          </a:xfrm>
          <a:prstGeom prst="line">
            <a:avLst/>
          </a:prstGeom>
        </p:spPr>
        <p:style>
          <a:lnRef idx="1">
            <a:schemeClr val="accent1"/>
          </a:lnRef>
          <a:fillRef idx="0">
            <a:schemeClr val="accent1"/>
          </a:fillRef>
          <a:effectRef idx="0">
            <a:schemeClr val="accent1"/>
          </a:effectRef>
          <a:fontRef idx="minor">
            <a:schemeClr val="tx1"/>
          </a:fontRef>
        </p:style>
      </p:cxnSp>
    </p:spTree>
    <p:custDataLst>
      <p:tags r:id="rId4"/>
    </p:custDataLst>
    <p:extLst>
      <p:ext uri="{BB962C8B-B14F-4D97-AF65-F5344CB8AC3E}">
        <p14:creationId xmlns:p14="http://schemas.microsoft.com/office/powerpoint/2010/main" val="3318526474"/>
      </p:ext>
    </p:extLst>
  </p:cSld>
  <p:clrMap bg1="lt1" tx1="dk1" bg2="lt2" tx2="dk2" accent1="accent1" accent2="accent2" accent3="accent3" accent4="accent4" accent5="accent5" accent6="accent6" hlink="hlink" folHlink="folHlink"/>
  <p:sldLayoutIdLst>
    <p:sldLayoutId id="2147483917" r:id="rId1"/>
    <p:sldLayoutId id="2147483918" r:id="rId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2400" b="1" kern="1200">
          <a:solidFill>
            <a:schemeClr val="tx1">
              <a:lumMod val="75000"/>
              <a:lumOff val="25000"/>
            </a:schemeClr>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75000"/>
              <a:lumOff val="2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75000"/>
              <a:lumOff val="25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888">
          <p15:clr>
            <a:srgbClr val="F26B43"/>
          </p15:clr>
        </p15:guide>
        <p15:guide id="2" orient="horz" pos="432">
          <p15:clr>
            <a:srgbClr val="F26B43"/>
          </p15:clr>
        </p15:guide>
        <p15:guide id="3" pos="192">
          <p15:clr>
            <a:srgbClr val="F26B43"/>
          </p15:clr>
        </p15:guide>
        <p15:guide id="4" pos="7488">
          <p15:clr>
            <a:srgbClr val="F26B43"/>
          </p15:clr>
        </p15:guide>
        <p15:guide id="5" pos="3840">
          <p15:clr>
            <a:srgbClr val="F26B43"/>
          </p15:clr>
        </p15:guide>
        <p15:guide id="6" orient="horz" pos="216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62CD48B-941F-47B7-AD21-957E9DE3171D}"/>
              </a:ext>
            </a:extLst>
          </p:cNvPr>
          <p:cNvSpPr/>
          <p:nvPr userDrawn="1"/>
        </p:nvSpPr>
        <p:spPr>
          <a:xfrm>
            <a:off x="0" y="0"/>
            <a:ext cx="12192000" cy="833438"/>
          </a:xfrm>
          <a:prstGeom prst="rect">
            <a:avLst/>
          </a:prstGeom>
          <a:solidFill>
            <a:schemeClr val="bg1">
              <a:alpha val="69804"/>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Placeholder 1">
            <a:extLst>
              <a:ext uri="{FF2B5EF4-FFF2-40B4-BE49-F238E27FC236}">
                <a16:creationId xmlns:a16="http://schemas.microsoft.com/office/drawing/2014/main" id="{BD8A5499-3C11-4CAB-AC37-D0030E7524F8}"/>
              </a:ext>
            </a:extLst>
          </p:cNvPr>
          <p:cNvSpPr>
            <a:spLocks noGrp="1"/>
          </p:cNvSpPr>
          <p:nvPr>
            <p:ph type="title"/>
          </p:nvPr>
        </p:nvSpPr>
        <p:spPr>
          <a:xfrm>
            <a:off x="317500" y="190882"/>
            <a:ext cx="10275336" cy="509971"/>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DEF11A70-DB22-46CA-9CE1-A355569781F6}"/>
              </a:ext>
            </a:extLst>
          </p:cNvPr>
          <p:cNvSpPr>
            <a:spLocks noGrp="1"/>
          </p:cNvSpPr>
          <p:nvPr>
            <p:ph type="body" idx="1"/>
          </p:nvPr>
        </p:nvSpPr>
        <p:spPr>
          <a:xfrm>
            <a:off x="317500" y="1112837"/>
            <a:ext cx="11555414" cy="5464175"/>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US" dirty="0"/>
              <a:t>Eighth level</a:t>
            </a:r>
          </a:p>
          <a:p>
            <a:pPr lvl="8"/>
            <a:r>
              <a:rPr lang="en-US" dirty="0"/>
              <a:t>Ninth level</a:t>
            </a:r>
          </a:p>
        </p:txBody>
      </p:sp>
      <p:sp>
        <p:nvSpPr>
          <p:cNvPr id="4" name="Date Placeholder 3">
            <a:extLst>
              <a:ext uri="{FF2B5EF4-FFF2-40B4-BE49-F238E27FC236}">
                <a16:creationId xmlns:a16="http://schemas.microsoft.com/office/drawing/2014/main" id="{C5FECAA1-1AE0-4E31-955C-7CF2571A23C3}"/>
              </a:ext>
            </a:extLst>
          </p:cNvPr>
          <p:cNvSpPr>
            <a:spLocks noGrp="1"/>
          </p:cNvSpPr>
          <p:nvPr>
            <p:ph type="dt" sz="half" idx="2"/>
          </p:nvPr>
        </p:nvSpPr>
        <p:spPr>
          <a:xfrm>
            <a:off x="317500" y="6579085"/>
            <a:ext cx="2743200" cy="278916"/>
          </a:xfrm>
          <a:prstGeom prst="rect">
            <a:avLst/>
          </a:prstGeom>
        </p:spPr>
        <p:txBody>
          <a:bodyPr vert="horz" lIns="91440" tIns="45720" rIns="91440" bIns="45720" rtlCol="0" anchor="ctr"/>
          <a:lstStyle>
            <a:lvl1pPr algn="l">
              <a:defRPr sz="1200">
                <a:solidFill>
                  <a:schemeClr val="tx1">
                    <a:tint val="75000"/>
                  </a:schemeClr>
                </a:solidFill>
              </a:defRPr>
            </a:lvl1pPr>
          </a:lstStyle>
          <a:p>
            <a:fld id="{6A17CEBE-34E3-44CE-95D5-088CB22FB4EE}" type="datetimeFigureOut">
              <a:rPr lang="en-US" smtClean="0"/>
              <a:t>02/09/20</a:t>
            </a:fld>
            <a:endParaRPr lang="en-US" dirty="0"/>
          </a:p>
        </p:txBody>
      </p:sp>
      <p:sp>
        <p:nvSpPr>
          <p:cNvPr id="5" name="Footer Placeholder 4">
            <a:extLst>
              <a:ext uri="{FF2B5EF4-FFF2-40B4-BE49-F238E27FC236}">
                <a16:creationId xmlns:a16="http://schemas.microsoft.com/office/drawing/2014/main" id="{BD0CB5F5-8BAC-44A1-99EF-C67D7A6EF814}"/>
              </a:ext>
            </a:extLst>
          </p:cNvPr>
          <p:cNvSpPr>
            <a:spLocks noGrp="1"/>
          </p:cNvSpPr>
          <p:nvPr>
            <p:ph type="ftr" sz="quarter" idx="3"/>
          </p:nvPr>
        </p:nvSpPr>
        <p:spPr>
          <a:xfrm>
            <a:off x="4038600" y="6579086"/>
            <a:ext cx="4114800" cy="278916"/>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ECDCBB85-93B2-4FE1-8E4B-BDEFB3E3D697}"/>
              </a:ext>
            </a:extLst>
          </p:cNvPr>
          <p:cNvSpPr>
            <a:spLocks noGrp="1"/>
          </p:cNvSpPr>
          <p:nvPr>
            <p:ph type="sldNum" sz="quarter" idx="4"/>
          </p:nvPr>
        </p:nvSpPr>
        <p:spPr>
          <a:xfrm>
            <a:off x="9110663" y="6579086"/>
            <a:ext cx="2743200" cy="278916"/>
          </a:xfrm>
          <a:prstGeom prst="rect">
            <a:avLst/>
          </a:prstGeom>
        </p:spPr>
        <p:txBody>
          <a:bodyPr vert="horz" lIns="91440" tIns="45720" rIns="91440" bIns="45720" rtlCol="0" anchor="ctr"/>
          <a:lstStyle>
            <a:lvl1pPr algn="r">
              <a:defRPr sz="1200">
                <a:solidFill>
                  <a:schemeClr val="tx1">
                    <a:tint val="75000"/>
                  </a:schemeClr>
                </a:solidFill>
              </a:defRPr>
            </a:lvl1pPr>
          </a:lstStyle>
          <a:p>
            <a:fld id="{58339581-759F-43B7-B47D-47F906F0E294}" type="slidenum">
              <a:rPr lang="en-US" smtClean="0"/>
              <a:t>‹#›</a:t>
            </a:fld>
            <a:endParaRPr lang="en-US"/>
          </a:p>
        </p:txBody>
      </p:sp>
    </p:spTree>
    <p:custDataLst>
      <p:tags r:id="rId13"/>
    </p:custDataLst>
    <p:extLst>
      <p:ext uri="{BB962C8B-B14F-4D97-AF65-F5344CB8AC3E}">
        <p14:creationId xmlns:p14="http://schemas.microsoft.com/office/powerpoint/2010/main" val="111037216"/>
      </p:ext>
    </p:extLst>
  </p:cSld>
  <p:clrMap bg1="lt1" tx1="dk1" bg2="lt2" tx2="dk2" accent1="accent1" accent2="accent2" accent3="accent3" accent4="accent4" accent5="accent5" accent6="accent6" hlink="hlink" folHlink="folHlink"/>
  <p:sldLayoutIdLst>
    <p:sldLayoutId id="2147483939" r:id="rId1"/>
    <p:sldLayoutId id="2147483940" r:id="rId2"/>
    <p:sldLayoutId id="2147483941" r:id="rId3"/>
    <p:sldLayoutId id="2147483942" r:id="rId4"/>
    <p:sldLayoutId id="2147483943" r:id="rId5"/>
    <p:sldLayoutId id="2147483944" r:id="rId6"/>
    <p:sldLayoutId id="2147483945" r:id="rId7"/>
    <p:sldLayoutId id="2147483946" r:id="rId8"/>
    <p:sldLayoutId id="2147483947" r:id="rId9"/>
    <p:sldLayoutId id="2147483948" r:id="rId10"/>
    <p:sldLayoutId id="2147483949"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2400" b="1" kern="1200" cap="none" spc="200" baseline="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5715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6858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3pPr>
      <a:lvl4pPr marL="9144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4pPr>
      <a:lvl5pPr marL="11430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5pPr>
      <a:lvl6pPr marL="13716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6pPr>
      <a:lvl7pPr marL="16002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7pPr>
      <a:lvl8pPr marL="18288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8pPr>
      <a:lvl9pPr marL="20574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788">
          <p15:clr>
            <a:srgbClr val="F26B43"/>
          </p15:clr>
        </p15:guide>
        <p15:guide id="2">
          <p15:clr>
            <a:srgbClr val="F26B43"/>
          </p15:clr>
        </p15:guide>
        <p15:guide id="3" pos="200">
          <p15:clr>
            <a:srgbClr val="F26B43"/>
          </p15:clr>
        </p15:guide>
        <p15:guide id="4" pos="2560">
          <p15:clr>
            <a:srgbClr val="F26B43"/>
          </p15:clr>
        </p15:guide>
        <p15:guide id="5" pos="5020">
          <p15:clr>
            <a:srgbClr val="F26B43"/>
          </p15:clr>
        </p15:guide>
        <p15:guide id="6" pos="7479">
          <p15:clr>
            <a:srgbClr val="F26B43"/>
          </p15:clr>
        </p15:guide>
        <p15:guide id="7" pos="2660">
          <p15:clr>
            <a:srgbClr val="F26B43"/>
          </p15:clr>
        </p15:guide>
        <p15:guide id="8" pos="5120">
          <p15:clr>
            <a:srgbClr val="F26B43"/>
          </p15:clr>
        </p15:guide>
        <p15:guide id="9" pos="7680">
          <p15:clr>
            <a:srgbClr val="F26B43"/>
          </p15:clr>
        </p15:guide>
        <p15:guide id="10" orient="horz" pos="525">
          <p15:clr>
            <a:srgbClr val="F26B43"/>
          </p15:clr>
        </p15:guide>
        <p15:guide id="11" orient="horz" pos="2965">
          <p15:clr>
            <a:srgbClr val="F26B43"/>
          </p15:clr>
        </p15:guide>
        <p15:guide id="12" orient="horz" pos="4143">
          <p15:clr>
            <a:srgbClr val="F26B43"/>
          </p15:clr>
        </p15:guide>
        <p15:guide id="13" orient="horz" pos="701">
          <p15:clr>
            <a:srgbClr val="F26B43"/>
          </p15:clr>
        </p15:guide>
        <p15:guide id="14" orient="horz" pos="1878">
          <p15:clr>
            <a:srgbClr val="F26B43"/>
          </p15:clr>
        </p15:guide>
        <p15:guide id="15" orient="horz" pos="3056">
          <p15:clr>
            <a:srgbClr val="F26B43"/>
          </p15:clr>
        </p15:guide>
        <p15:guide id="16" orient="horz" pos="432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62CD48B-941F-47B7-AD21-957E9DE3171D}"/>
              </a:ext>
            </a:extLst>
          </p:cNvPr>
          <p:cNvSpPr/>
          <p:nvPr userDrawn="1"/>
        </p:nvSpPr>
        <p:spPr>
          <a:xfrm>
            <a:off x="0" y="0"/>
            <a:ext cx="12192000" cy="833438"/>
          </a:xfrm>
          <a:prstGeom prst="rect">
            <a:avLst/>
          </a:prstGeom>
          <a:solidFill>
            <a:schemeClr val="accent1">
              <a:lumMod val="20000"/>
              <a:lumOff val="80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Placeholder 1">
            <a:extLst>
              <a:ext uri="{FF2B5EF4-FFF2-40B4-BE49-F238E27FC236}">
                <a16:creationId xmlns:a16="http://schemas.microsoft.com/office/drawing/2014/main" id="{BD8A5499-3C11-4CAB-AC37-D0030E7524F8}"/>
              </a:ext>
            </a:extLst>
          </p:cNvPr>
          <p:cNvSpPr>
            <a:spLocks noGrp="1"/>
          </p:cNvSpPr>
          <p:nvPr>
            <p:ph type="title"/>
          </p:nvPr>
        </p:nvSpPr>
        <p:spPr>
          <a:xfrm>
            <a:off x="317500" y="190882"/>
            <a:ext cx="10275336" cy="509971"/>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DEF11A70-DB22-46CA-9CE1-A355569781F6}"/>
              </a:ext>
            </a:extLst>
          </p:cNvPr>
          <p:cNvSpPr>
            <a:spLocks noGrp="1"/>
          </p:cNvSpPr>
          <p:nvPr>
            <p:ph type="body" idx="1"/>
          </p:nvPr>
        </p:nvSpPr>
        <p:spPr>
          <a:xfrm>
            <a:off x="317500" y="1112837"/>
            <a:ext cx="11555414" cy="5464175"/>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US" dirty="0"/>
              <a:t>Eighth level</a:t>
            </a:r>
          </a:p>
          <a:p>
            <a:pPr lvl="8"/>
            <a:r>
              <a:rPr lang="en-US" dirty="0"/>
              <a:t>Ninth level</a:t>
            </a:r>
          </a:p>
        </p:txBody>
      </p:sp>
      <p:sp>
        <p:nvSpPr>
          <p:cNvPr id="4" name="Date Placeholder 3">
            <a:extLst>
              <a:ext uri="{FF2B5EF4-FFF2-40B4-BE49-F238E27FC236}">
                <a16:creationId xmlns:a16="http://schemas.microsoft.com/office/drawing/2014/main" id="{C5FECAA1-1AE0-4E31-955C-7CF2571A23C3}"/>
              </a:ext>
            </a:extLst>
          </p:cNvPr>
          <p:cNvSpPr>
            <a:spLocks noGrp="1"/>
          </p:cNvSpPr>
          <p:nvPr>
            <p:ph type="dt" sz="half" idx="2"/>
          </p:nvPr>
        </p:nvSpPr>
        <p:spPr>
          <a:xfrm>
            <a:off x="317500" y="6579085"/>
            <a:ext cx="2743200" cy="278916"/>
          </a:xfrm>
          <a:prstGeom prst="rect">
            <a:avLst/>
          </a:prstGeom>
        </p:spPr>
        <p:txBody>
          <a:bodyPr vert="horz" lIns="91440" tIns="45720" rIns="91440" bIns="45720" rtlCol="0" anchor="ctr"/>
          <a:lstStyle>
            <a:lvl1pPr algn="l">
              <a:defRPr sz="1200">
                <a:solidFill>
                  <a:schemeClr val="tx1">
                    <a:tint val="75000"/>
                  </a:schemeClr>
                </a:solidFill>
              </a:defRPr>
            </a:lvl1pPr>
          </a:lstStyle>
          <a:p>
            <a:fld id="{6A17CEBE-34E3-44CE-95D5-088CB22FB4EE}" type="datetimeFigureOut">
              <a:rPr lang="en-US" smtClean="0"/>
              <a:t>02/09/20</a:t>
            </a:fld>
            <a:endParaRPr lang="en-US" dirty="0"/>
          </a:p>
        </p:txBody>
      </p:sp>
      <p:sp>
        <p:nvSpPr>
          <p:cNvPr id="5" name="Footer Placeholder 4">
            <a:extLst>
              <a:ext uri="{FF2B5EF4-FFF2-40B4-BE49-F238E27FC236}">
                <a16:creationId xmlns:a16="http://schemas.microsoft.com/office/drawing/2014/main" id="{BD0CB5F5-8BAC-44A1-99EF-C67D7A6EF814}"/>
              </a:ext>
            </a:extLst>
          </p:cNvPr>
          <p:cNvSpPr>
            <a:spLocks noGrp="1"/>
          </p:cNvSpPr>
          <p:nvPr>
            <p:ph type="ftr" sz="quarter" idx="3"/>
          </p:nvPr>
        </p:nvSpPr>
        <p:spPr>
          <a:xfrm>
            <a:off x="4038600" y="6579086"/>
            <a:ext cx="4114800" cy="278916"/>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ECDCBB85-93B2-4FE1-8E4B-BDEFB3E3D697}"/>
              </a:ext>
            </a:extLst>
          </p:cNvPr>
          <p:cNvSpPr>
            <a:spLocks noGrp="1"/>
          </p:cNvSpPr>
          <p:nvPr>
            <p:ph type="sldNum" sz="quarter" idx="4"/>
          </p:nvPr>
        </p:nvSpPr>
        <p:spPr>
          <a:xfrm>
            <a:off x="9110663" y="6579086"/>
            <a:ext cx="2743200" cy="278916"/>
          </a:xfrm>
          <a:prstGeom prst="rect">
            <a:avLst/>
          </a:prstGeom>
        </p:spPr>
        <p:txBody>
          <a:bodyPr vert="horz" lIns="91440" tIns="45720" rIns="91440" bIns="45720" rtlCol="0" anchor="ctr"/>
          <a:lstStyle>
            <a:lvl1pPr algn="r">
              <a:defRPr sz="1200">
                <a:solidFill>
                  <a:schemeClr val="tx1">
                    <a:tint val="75000"/>
                  </a:schemeClr>
                </a:solidFill>
              </a:defRPr>
            </a:lvl1pPr>
          </a:lstStyle>
          <a:p>
            <a:fld id="{58339581-759F-43B7-B47D-47F906F0E294}" type="slidenum">
              <a:rPr lang="en-US" smtClean="0"/>
              <a:t>‹#›</a:t>
            </a:fld>
            <a:endParaRPr lang="en-US"/>
          </a:p>
        </p:txBody>
      </p:sp>
    </p:spTree>
    <p:extLst>
      <p:ext uri="{BB962C8B-B14F-4D97-AF65-F5344CB8AC3E}">
        <p14:creationId xmlns:p14="http://schemas.microsoft.com/office/powerpoint/2010/main" val="4290191073"/>
      </p:ext>
    </p:extLst>
  </p:cSld>
  <p:clrMap bg1="lt1" tx1="dk1" bg2="lt2" tx2="dk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 id="2147483973" r:id="rId5"/>
    <p:sldLayoutId id="2147483974" r:id="rId6"/>
    <p:sldLayoutId id="2147483975" r:id="rId7"/>
    <p:sldLayoutId id="2147483976" r:id="rId8"/>
    <p:sldLayoutId id="2147483977" r:id="rId9"/>
    <p:sldLayoutId id="2147483978" r:id="rId10"/>
    <p:sldLayoutId id="2147483979"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2400" b="1" kern="1200" cap="all" spc="200" baseline="0">
          <a:solidFill>
            <a:schemeClr val="tx2"/>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5715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6858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3pPr>
      <a:lvl4pPr marL="9144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4pPr>
      <a:lvl5pPr marL="11430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5pPr>
      <a:lvl6pPr marL="13716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6pPr>
      <a:lvl7pPr marL="16002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7pPr>
      <a:lvl8pPr marL="18288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8pPr>
      <a:lvl9pPr marL="20574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788">
          <p15:clr>
            <a:srgbClr val="F26B43"/>
          </p15:clr>
        </p15:guide>
        <p15:guide id="2">
          <p15:clr>
            <a:srgbClr val="F26B43"/>
          </p15:clr>
        </p15:guide>
        <p15:guide id="3" pos="200">
          <p15:clr>
            <a:srgbClr val="F26B43"/>
          </p15:clr>
        </p15:guide>
        <p15:guide id="4" pos="2560">
          <p15:clr>
            <a:srgbClr val="F26B43"/>
          </p15:clr>
        </p15:guide>
        <p15:guide id="5" pos="5020">
          <p15:clr>
            <a:srgbClr val="F26B43"/>
          </p15:clr>
        </p15:guide>
        <p15:guide id="6" pos="7479">
          <p15:clr>
            <a:srgbClr val="F26B43"/>
          </p15:clr>
        </p15:guide>
        <p15:guide id="7" pos="2660">
          <p15:clr>
            <a:srgbClr val="F26B43"/>
          </p15:clr>
        </p15:guide>
        <p15:guide id="8" pos="5120">
          <p15:clr>
            <a:srgbClr val="F26B43"/>
          </p15:clr>
        </p15:guide>
        <p15:guide id="9" pos="7680">
          <p15:clr>
            <a:srgbClr val="F26B43"/>
          </p15:clr>
        </p15:guide>
        <p15:guide id="10" orient="horz" pos="525">
          <p15:clr>
            <a:srgbClr val="F26B43"/>
          </p15:clr>
        </p15:guide>
        <p15:guide id="11" orient="horz" pos="2965">
          <p15:clr>
            <a:srgbClr val="F26B43"/>
          </p15:clr>
        </p15:guide>
        <p15:guide id="12" orient="horz" pos="4143">
          <p15:clr>
            <a:srgbClr val="F26B43"/>
          </p15:clr>
        </p15:guide>
        <p15:guide id="13" orient="horz" pos="701">
          <p15:clr>
            <a:srgbClr val="F26B43"/>
          </p15:clr>
        </p15:guide>
        <p15:guide id="14" orient="horz" pos="1878">
          <p15:clr>
            <a:srgbClr val="F26B43"/>
          </p15:clr>
        </p15:guide>
        <p15:guide id="15" orient="horz" pos="3056">
          <p15:clr>
            <a:srgbClr val="F26B43"/>
          </p15:clr>
        </p15:guide>
        <p15:guide id="16" orient="horz" pos="4320">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79D427B4-8B23-4A5E-98F6-808D89BBED82}"/>
              </a:ext>
            </a:extLst>
          </p:cNvPr>
          <p:cNvSpPr/>
          <p:nvPr userDrawn="1"/>
        </p:nvSpPr>
        <p:spPr>
          <a:xfrm>
            <a:off x="-2" y="-1"/>
            <a:ext cx="12192002" cy="6572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mt-MT" sz="2000" dirty="0" err="1">
              <a:solidFill>
                <a:schemeClr val="tx1"/>
              </a:solidFill>
            </a:endParaRPr>
          </a:p>
        </p:txBody>
      </p:sp>
      <p:sp>
        <p:nvSpPr>
          <p:cNvPr id="2" name="Title Placeholder 1">
            <a:extLst>
              <a:ext uri="{FF2B5EF4-FFF2-40B4-BE49-F238E27FC236}">
                <a16:creationId xmlns:a16="http://schemas.microsoft.com/office/drawing/2014/main" id="{BD8A5499-3C11-4CAB-AC37-D0030E7524F8}"/>
              </a:ext>
            </a:extLst>
          </p:cNvPr>
          <p:cNvSpPr>
            <a:spLocks noGrp="1"/>
          </p:cNvSpPr>
          <p:nvPr>
            <p:ph type="title"/>
          </p:nvPr>
        </p:nvSpPr>
        <p:spPr>
          <a:xfrm>
            <a:off x="228600" y="134754"/>
            <a:ext cx="10364236" cy="387714"/>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DEF11A70-DB22-46CA-9CE1-A355569781F6}"/>
              </a:ext>
            </a:extLst>
          </p:cNvPr>
          <p:cNvSpPr>
            <a:spLocks noGrp="1"/>
          </p:cNvSpPr>
          <p:nvPr>
            <p:ph type="body" idx="1"/>
          </p:nvPr>
        </p:nvSpPr>
        <p:spPr>
          <a:xfrm>
            <a:off x="228600" y="771531"/>
            <a:ext cx="11734800" cy="5857870"/>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Sixth level</a:t>
            </a:r>
          </a:p>
          <a:p>
            <a:pPr lvl="6"/>
            <a:r>
              <a:rPr lang="en-US" dirty="0"/>
              <a:t>Seventh level</a:t>
            </a:r>
          </a:p>
          <a:p>
            <a:pPr lvl="7"/>
            <a:r>
              <a:rPr lang="en-US" dirty="0"/>
              <a:t>Eighth level</a:t>
            </a:r>
          </a:p>
          <a:p>
            <a:pPr lvl="8"/>
            <a:r>
              <a:rPr lang="en-US" dirty="0"/>
              <a:t>Ninth level</a:t>
            </a:r>
          </a:p>
        </p:txBody>
      </p:sp>
      <p:sp>
        <p:nvSpPr>
          <p:cNvPr id="4" name="Date Placeholder 3">
            <a:extLst>
              <a:ext uri="{FF2B5EF4-FFF2-40B4-BE49-F238E27FC236}">
                <a16:creationId xmlns:a16="http://schemas.microsoft.com/office/drawing/2014/main" id="{C5FECAA1-1AE0-4E31-955C-7CF2571A23C3}"/>
              </a:ext>
            </a:extLst>
          </p:cNvPr>
          <p:cNvSpPr>
            <a:spLocks noGrp="1"/>
          </p:cNvSpPr>
          <p:nvPr>
            <p:ph type="dt" sz="half" idx="2"/>
          </p:nvPr>
        </p:nvSpPr>
        <p:spPr>
          <a:xfrm>
            <a:off x="317500" y="6629399"/>
            <a:ext cx="2743200" cy="228602"/>
          </a:xfrm>
          <a:prstGeom prst="rect">
            <a:avLst/>
          </a:prstGeom>
        </p:spPr>
        <p:txBody>
          <a:bodyPr vert="horz" lIns="91440" tIns="45720" rIns="91440" bIns="45720" rtlCol="0" anchor="ctr"/>
          <a:lstStyle>
            <a:lvl1pPr algn="l">
              <a:defRPr sz="1200">
                <a:solidFill>
                  <a:schemeClr val="tx1">
                    <a:tint val="75000"/>
                  </a:schemeClr>
                </a:solidFill>
              </a:defRPr>
            </a:lvl1pPr>
          </a:lstStyle>
          <a:p>
            <a:fld id="{6A17CEBE-34E3-44CE-95D5-088CB22FB4EE}" type="datetimeFigureOut">
              <a:rPr lang="en-US" smtClean="0"/>
              <a:t>02/09/20</a:t>
            </a:fld>
            <a:endParaRPr lang="en-US" dirty="0"/>
          </a:p>
        </p:txBody>
      </p:sp>
      <p:sp>
        <p:nvSpPr>
          <p:cNvPr id="5" name="Footer Placeholder 4">
            <a:extLst>
              <a:ext uri="{FF2B5EF4-FFF2-40B4-BE49-F238E27FC236}">
                <a16:creationId xmlns:a16="http://schemas.microsoft.com/office/drawing/2014/main" id="{BD0CB5F5-8BAC-44A1-99EF-C67D7A6EF814}"/>
              </a:ext>
            </a:extLst>
          </p:cNvPr>
          <p:cNvSpPr>
            <a:spLocks noGrp="1"/>
          </p:cNvSpPr>
          <p:nvPr>
            <p:ph type="ftr" sz="quarter" idx="3"/>
          </p:nvPr>
        </p:nvSpPr>
        <p:spPr>
          <a:xfrm>
            <a:off x="4038600" y="6629400"/>
            <a:ext cx="4114800" cy="228602"/>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ECDCBB85-93B2-4FE1-8E4B-BDEFB3E3D697}"/>
              </a:ext>
            </a:extLst>
          </p:cNvPr>
          <p:cNvSpPr>
            <a:spLocks noGrp="1"/>
          </p:cNvSpPr>
          <p:nvPr>
            <p:ph type="sldNum" sz="quarter" idx="4"/>
          </p:nvPr>
        </p:nvSpPr>
        <p:spPr>
          <a:xfrm>
            <a:off x="9110663" y="6629400"/>
            <a:ext cx="2743200" cy="228602"/>
          </a:xfrm>
          <a:prstGeom prst="rect">
            <a:avLst/>
          </a:prstGeom>
        </p:spPr>
        <p:txBody>
          <a:bodyPr vert="horz" lIns="91440" tIns="45720" rIns="91440" bIns="45720" rtlCol="0" anchor="ctr"/>
          <a:lstStyle>
            <a:lvl1pPr algn="r">
              <a:defRPr sz="1200">
                <a:solidFill>
                  <a:schemeClr val="tx1">
                    <a:tint val="75000"/>
                  </a:schemeClr>
                </a:solidFill>
              </a:defRPr>
            </a:lvl1pPr>
          </a:lstStyle>
          <a:p>
            <a:fld id="{58339581-759F-43B7-B47D-47F906F0E294}" type="slidenum">
              <a:rPr lang="en-US" smtClean="0"/>
              <a:t>‹#›</a:t>
            </a:fld>
            <a:endParaRPr lang="en-US"/>
          </a:p>
        </p:txBody>
      </p:sp>
      <p:cxnSp>
        <p:nvCxnSpPr>
          <p:cNvPr id="9" name="Straight Connector 8">
            <a:extLst>
              <a:ext uri="{FF2B5EF4-FFF2-40B4-BE49-F238E27FC236}">
                <a16:creationId xmlns:a16="http://schemas.microsoft.com/office/drawing/2014/main" id="{407054B2-2D6E-4726-B080-3F1DCE350A54}"/>
              </a:ext>
            </a:extLst>
          </p:cNvPr>
          <p:cNvCxnSpPr>
            <a:cxnSpLocks/>
          </p:cNvCxnSpPr>
          <p:nvPr userDrawn="1"/>
        </p:nvCxnSpPr>
        <p:spPr>
          <a:xfrm>
            <a:off x="0" y="657216"/>
            <a:ext cx="12192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3"/>
    </p:custDataLst>
    <p:extLst>
      <p:ext uri="{BB962C8B-B14F-4D97-AF65-F5344CB8AC3E}">
        <p14:creationId xmlns:p14="http://schemas.microsoft.com/office/powerpoint/2010/main" val="2491331367"/>
      </p:ext>
    </p:extLst>
  </p:cSld>
  <p:clrMap bg1="dk1" tx1="lt1" bg2="dk2" tx2="lt2" accent1="accent1" accent2="accent2" accent3="accent3" accent4="accent4" accent5="accent5" accent6="accent6" hlink="hlink" folHlink="folHlink"/>
  <p:sldLayoutIdLst>
    <p:sldLayoutId id="2147483981" r:id="rId1"/>
    <p:sldLayoutId id="2147483982" r:id="rId2"/>
    <p:sldLayoutId id="2147483983" r:id="rId3"/>
    <p:sldLayoutId id="2147483984" r:id="rId4"/>
    <p:sldLayoutId id="2147483985" r:id="rId5"/>
    <p:sldLayoutId id="2147483986" r:id="rId6"/>
    <p:sldLayoutId id="2147483987" r:id="rId7"/>
    <p:sldLayoutId id="2147483988" r:id="rId8"/>
    <p:sldLayoutId id="2147483989" r:id="rId9"/>
    <p:sldLayoutId id="2147483990" r:id="rId10"/>
    <p:sldLayoutId id="2147483991"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2400" b="1" kern="1200" cap="all" spc="200"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5715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6858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3pPr>
      <a:lvl4pPr marL="9144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4pPr>
      <a:lvl5pPr marL="11430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5pPr>
      <a:lvl6pPr marL="13716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6pPr>
      <a:lvl7pPr marL="16002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7pPr>
      <a:lvl8pPr marL="18288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8pPr>
      <a:lvl9pPr marL="2057400" indent="0" algn="l" defTabSz="914400" rtl="0" eaLnBrk="1" latinLnBrk="0" hangingPunct="1">
        <a:lnSpc>
          <a:spcPct val="90000"/>
        </a:lnSpc>
        <a:spcBef>
          <a:spcPts val="500"/>
        </a:spcBef>
        <a:buFont typeface="Tahoma" panose="020B0604030504040204" pitchFamily="34" charset="0"/>
        <a:buChar char="​"/>
        <a:defRPr sz="1800" kern="1200">
          <a:solidFill>
            <a:schemeClr val="tx1">
              <a:lumMod val="50000"/>
              <a:lumOff val="50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15:clr>
            <a:srgbClr val="F26B43"/>
          </p15:clr>
        </p15:guide>
        <p15:guide id="2" pos="7680">
          <p15:clr>
            <a:srgbClr val="F26B43"/>
          </p15:clr>
        </p15:guide>
        <p15:guide id="3" pos="144">
          <p15:clr>
            <a:srgbClr val="F26B43"/>
          </p15:clr>
        </p15:guide>
        <p15:guide id="4" pos="694">
          <p15:clr>
            <a:srgbClr val="F26B43"/>
          </p15:clr>
        </p15:guide>
        <p15:guide id="5" pos="766">
          <p15:clr>
            <a:srgbClr val="F26B43"/>
          </p15:clr>
        </p15:guide>
        <p15:guide id="6" pos="1316">
          <p15:clr>
            <a:srgbClr val="F26B43"/>
          </p15:clr>
        </p15:guide>
        <p15:guide id="7" pos="1388">
          <p15:clr>
            <a:srgbClr val="F26B43"/>
          </p15:clr>
        </p15:guide>
        <p15:guide id="8" pos="1938">
          <p15:clr>
            <a:srgbClr val="F26B43"/>
          </p15:clr>
        </p15:guide>
        <p15:guide id="9" pos="2010">
          <p15:clr>
            <a:srgbClr val="F26B43"/>
          </p15:clr>
        </p15:guide>
        <p15:guide id="10" pos="2560">
          <p15:clr>
            <a:srgbClr val="F26B43"/>
          </p15:clr>
        </p15:guide>
        <p15:guide id="11" pos="2632">
          <p15:clr>
            <a:srgbClr val="F26B43"/>
          </p15:clr>
        </p15:guide>
        <p15:guide id="12" pos="3182">
          <p15:clr>
            <a:srgbClr val="F26B43"/>
          </p15:clr>
        </p15:guide>
        <p15:guide id="13" pos="3254">
          <p15:clr>
            <a:srgbClr val="F26B43"/>
          </p15:clr>
        </p15:guide>
        <p15:guide id="14" pos="3804">
          <p15:clr>
            <a:srgbClr val="F26B43"/>
          </p15:clr>
        </p15:guide>
        <p15:guide id="15" pos="3876">
          <p15:clr>
            <a:srgbClr val="F26B43"/>
          </p15:clr>
        </p15:guide>
        <p15:guide id="16" pos="4426">
          <p15:clr>
            <a:srgbClr val="F26B43"/>
          </p15:clr>
        </p15:guide>
        <p15:guide id="17" pos="4498">
          <p15:clr>
            <a:srgbClr val="F26B43"/>
          </p15:clr>
        </p15:guide>
        <p15:guide id="18" pos="5048">
          <p15:clr>
            <a:srgbClr val="F26B43"/>
          </p15:clr>
        </p15:guide>
        <p15:guide id="19" pos="5120">
          <p15:clr>
            <a:srgbClr val="F26B43"/>
          </p15:clr>
        </p15:guide>
        <p15:guide id="20" pos="5670">
          <p15:clr>
            <a:srgbClr val="F26B43"/>
          </p15:clr>
        </p15:guide>
        <p15:guide id="21" pos="5742">
          <p15:clr>
            <a:srgbClr val="F26B43"/>
          </p15:clr>
        </p15:guide>
        <p15:guide id="22" pos="6292">
          <p15:clr>
            <a:srgbClr val="F26B43"/>
          </p15:clr>
        </p15:guide>
        <p15:guide id="23" pos="6364">
          <p15:clr>
            <a:srgbClr val="F26B43"/>
          </p15:clr>
        </p15:guide>
        <p15:guide id="24" pos="6914">
          <p15:clr>
            <a:srgbClr val="F26B43"/>
          </p15:clr>
        </p15:guide>
        <p15:guide id="25" pos="6986">
          <p15:clr>
            <a:srgbClr val="F26B43"/>
          </p15:clr>
        </p15:guide>
        <p15:guide id="26" pos="7536">
          <p15:clr>
            <a:srgbClr val="F26B43"/>
          </p15:clr>
        </p15:guide>
        <p15:guide id="27" orient="horz">
          <p15:clr>
            <a:srgbClr val="F26B43"/>
          </p15:clr>
        </p15:guide>
        <p15:guide id="28" orient="horz" pos="4320">
          <p15:clr>
            <a:srgbClr val="F26B43"/>
          </p15:clr>
        </p15:guide>
        <p15:guide id="29" orient="horz" pos="144">
          <p15:clr>
            <a:srgbClr val="F26B43"/>
          </p15:clr>
        </p15:guide>
        <p15:guide id="30" orient="horz" pos="414">
          <p15:clr>
            <a:srgbClr val="F26B43"/>
          </p15:clr>
        </p15:guide>
        <p15:guide id="31" orient="horz" pos="486">
          <p15:clr>
            <a:srgbClr val="F26B43"/>
          </p15:clr>
        </p15:guide>
        <p15:guide id="32" orient="horz" pos="756">
          <p15:clr>
            <a:srgbClr val="F26B43"/>
          </p15:clr>
        </p15:guide>
        <p15:guide id="33" orient="horz" pos="828">
          <p15:clr>
            <a:srgbClr val="F26B43"/>
          </p15:clr>
        </p15:guide>
        <p15:guide id="34" orient="horz" pos="1098">
          <p15:clr>
            <a:srgbClr val="F26B43"/>
          </p15:clr>
        </p15:guide>
        <p15:guide id="35" orient="horz" pos="1170">
          <p15:clr>
            <a:srgbClr val="F26B43"/>
          </p15:clr>
        </p15:guide>
        <p15:guide id="36" orient="horz" pos="1440">
          <p15:clr>
            <a:srgbClr val="F26B43"/>
          </p15:clr>
        </p15:guide>
        <p15:guide id="37" orient="horz" pos="1512">
          <p15:clr>
            <a:srgbClr val="F26B43"/>
          </p15:clr>
        </p15:guide>
        <p15:guide id="38" orient="horz" pos="1782">
          <p15:clr>
            <a:srgbClr val="F26B43"/>
          </p15:clr>
        </p15:guide>
        <p15:guide id="39" orient="horz" pos="1854">
          <p15:clr>
            <a:srgbClr val="F26B43"/>
          </p15:clr>
        </p15:guide>
        <p15:guide id="40" orient="horz" pos="2124">
          <p15:clr>
            <a:srgbClr val="F26B43"/>
          </p15:clr>
        </p15:guide>
        <p15:guide id="41" orient="horz" pos="2196">
          <p15:clr>
            <a:srgbClr val="F26B43"/>
          </p15:clr>
        </p15:guide>
        <p15:guide id="42" orient="horz" pos="2466">
          <p15:clr>
            <a:srgbClr val="F26B43"/>
          </p15:clr>
        </p15:guide>
        <p15:guide id="43" orient="horz" pos="2538">
          <p15:clr>
            <a:srgbClr val="F26B43"/>
          </p15:clr>
        </p15:guide>
        <p15:guide id="44" orient="horz" pos="2808">
          <p15:clr>
            <a:srgbClr val="F26B43"/>
          </p15:clr>
        </p15:guide>
        <p15:guide id="45" orient="horz" pos="2880">
          <p15:clr>
            <a:srgbClr val="F26B43"/>
          </p15:clr>
        </p15:guide>
        <p15:guide id="46" orient="horz" pos="3150">
          <p15:clr>
            <a:srgbClr val="F26B43"/>
          </p15:clr>
        </p15:guide>
        <p15:guide id="47" orient="horz" pos="3222">
          <p15:clr>
            <a:srgbClr val="F26B43"/>
          </p15:clr>
        </p15:guide>
        <p15:guide id="48" orient="horz" pos="3492">
          <p15:clr>
            <a:srgbClr val="F26B43"/>
          </p15:clr>
        </p15:guide>
        <p15:guide id="49" orient="horz" pos="3564">
          <p15:clr>
            <a:srgbClr val="F26B43"/>
          </p15:clr>
        </p15:guide>
        <p15:guide id="50" orient="horz" pos="3834">
          <p15:clr>
            <a:srgbClr val="F26B43"/>
          </p15:clr>
        </p15:guide>
        <p15:guide id="51" orient="horz" pos="3906">
          <p15:clr>
            <a:srgbClr val="F26B43"/>
          </p15:clr>
        </p15:guide>
        <p15:guide id="52" orient="horz" pos="4176">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1052373-DF1D-472A-A4EC-FEFA239C2E37}"/>
              </a:ext>
            </a:extLst>
          </p:cNvPr>
          <p:cNvSpPr>
            <a:spLocks noGrp="1"/>
          </p:cNvSpPr>
          <p:nvPr>
            <p:ph type="title"/>
          </p:nvPr>
        </p:nvSpPr>
        <p:spPr>
          <a:xfrm>
            <a:off x="228600" y="288132"/>
            <a:ext cx="9988116" cy="392906"/>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CB232585-5C94-4F3A-9177-E81B9D110C6C}"/>
              </a:ext>
            </a:extLst>
          </p:cNvPr>
          <p:cNvSpPr>
            <a:spLocks noGrp="1"/>
          </p:cNvSpPr>
          <p:nvPr>
            <p:ph type="body" idx="1"/>
          </p:nvPr>
        </p:nvSpPr>
        <p:spPr>
          <a:xfrm>
            <a:off x="228599" y="885825"/>
            <a:ext cx="11734801" cy="52911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E94145-4D7A-496D-BD70-9F6D75E2AEFF}"/>
              </a:ext>
            </a:extLst>
          </p:cNvPr>
          <p:cNvSpPr>
            <a:spLocks noGrp="1"/>
          </p:cNvSpPr>
          <p:nvPr>
            <p:ph type="dt" sz="half" idx="2"/>
          </p:nvPr>
        </p:nvSpPr>
        <p:spPr>
          <a:xfrm>
            <a:off x="228599" y="6265069"/>
            <a:ext cx="2743200" cy="257176"/>
          </a:xfrm>
          <a:prstGeom prst="rect">
            <a:avLst/>
          </a:prstGeom>
        </p:spPr>
        <p:txBody>
          <a:bodyPr vert="horz" lIns="91440" tIns="45720" rIns="91440" bIns="45720" rtlCol="0" anchor="ctr"/>
          <a:lstStyle>
            <a:lvl1pPr algn="l">
              <a:defRPr sz="1200">
                <a:solidFill>
                  <a:schemeClr val="tx1">
                    <a:tint val="75000"/>
                  </a:schemeClr>
                </a:solidFill>
              </a:defRPr>
            </a:lvl1pPr>
          </a:lstStyle>
          <a:p>
            <a:fld id="{9E6DD771-2D1E-4110-9049-C0ED238F1EB3}" type="datetimeFigureOut">
              <a:rPr lang="en-US" smtClean="0"/>
              <a:t>02/09/20</a:t>
            </a:fld>
            <a:endParaRPr lang="en-US"/>
          </a:p>
        </p:txBody>
      </p:sp>
      <p:sp>
        <p:nvSpPr>
          <p:cNvPr id="5" name="Footer Placeholder 4">
            <a:extLst>
              <a:ext uri="{FF2B5EF4-FFF2-40B4-BE49-F238E27FC236}">
                <a16:creationId xmlns:a16="http://schemas.microsoft.com/office/drawing/2014/main" id="{F893D780-190E-4035-B6A9-35B4202E0266}"/>
              </a:ext>
            </a:extLst>
          </p:cNvPr>
          <p:cNvSpPr>
            <a:spLocks noGrp="1"/>
          </p:cNvSpPr>
          <p:nvPr>
            <p:ph type="ftr" sz="quarter" idx="3"/>
          </p:nvPr>
        </p:nvSpPr>
        <p:spPr>
          <a:xfrm>
            <a:off x="4038600" y="6265069"/>
            <a:ext cx="4114800" cy="257176"/>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4C0EDEDE-1BC8-4ACB-901A-55EAA0C5A822}"/>
              </a:ext>
            </a:extLst>
          </p:cNvPr>
          <p:cNvSpPr>
            <a:spLocks noGrp="1"/>
          </p:cNvSpPr>
          <p:nvPr>
            <p:ph type="sldNum" sz="quarter" idx="4"/>
          </p:nvPr>
        </p:nvSpPr>
        <p:spPr>
          <a:xfrm>
            <a:off x="9220201" y="6265069"/>
            <a:ext cx="2743200" cy="257176"/>
          </a:xfrm>
          <a:prstGeom prst="rect">
            <a:avLst/>
          </a:prstGeom>
        </p:spPr>
        <p:txBody>
          <a:bodyPr vert="horz" lIns="91440" tIns="45720" rIns="91440" bIns="45720" rtlCol="0" anchor="ctr"/>
          <a:lstStyle>
            <a:lvl1pPr algn="r">
              <a:defRPr sz="1200">
                <a:solidFill>
                  <a:schemeClr val="tx1">
                    <a:tint val="75000"/>
                  </a:schemeClr>
                </a:solidFill>
              </a:defRPr>
            </a:lvl1pPr>
          </a:lstStyle>
          <a:p>
            <a:fld id="{AFD36C67-67F8-424E-AEA4-E1CA043A8DBA}" type="slidenum">
              <a:rPr lang="en-US" smtClean="0"/>
              <a:t>‹#›</a:t>
            </a:fld>
            <a:endParaRPr lang="en-US"/>
          </a:p>
        </p:txBody>
      </p:sp>
      <p:sp>
        <p:nvSpPr>
          <p:cNvPr id="7" name="Rectangle 6">
            <a:extLst>
              <a:ext uri="{FF2B5EF4-FFF2-40B4-BE49-F238E27FC236}">
                <a16:creationId xmlns:a16="http://schemas.microsoft.com/office/drawing/2014/main" id="{6E57CAF7-2F8A-448A-A1BB-9BB74EBCF09B}"/>
              </a:ext>
            </a:extLst>
          </p:cNvPr>
          <p:cNvSpPr/>
          <p:nvPr userDrawn="1"/>
        </p:nvSpPr>
        <p:spPr>
          <a:xfrm>
            <a:off x="0" y="6600825"/>
            <a:ext cx="12192000" cy="257175"/>
          </a:xfrm>
          <a:prstGeom prst="rect">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3C9B87F6-D196-404F-8B75-C8B0316546B4}"/>
              </a:ext>
            </a:extLst>
          </p:cNvPr>
          <p:cNvGrpSpPr/>
          <p:nvPr userDrawn="1"/>
        </p:nvGrpSpPr>
        <p:grpSpPr>
          <a:xfrm>
            <a:off x="10314386" y="266411"/>
            <a:ext cx="1649014" cy="436348"/>
            <a:chOff x="8990425" y="5562017"/>
            <a:chExt cx="1649014" cy="436348"/>
          </a:xfrm>
        </p:grpSpPr>
        <p:grpSp>
          <p:nvGrpSpPr>
            <p:cNvPr id="22" name="Group 21">
              <a:extLst>
                <a:ext uri="{FF2B5EF4-FFF2-40B4-BE49-F238E27FC236}">
                  <a16:creationId xmlns:a16="http://schemas.microsoft.com/office/drawing/2014/main" id="{1D246265-2499-47C5-BB03-D83F08EC8E5C}"/>
                </a:ext>
              </a:extLst>
            </p:cNvPr>
            <p:cNvGrpSpPr/>
            <p:nvPr userDrawn="1"/>
          </p:nvGrpSpPr>
          <p:grpSpPr>
            <a:xfrm>
              <a:off x="10243454" y="5598255"/>
              <a:ext cx="395985" cy="400110"/>
              <a:chOff x="4369404" y="2050727"/>
              <a:chExt cx="3410419" cy="3445941"/>
            </a:xfrm>
          </p:grpSpPr>
          <p:sp>
            <p:nvSpPr>
              <p:cNvPr id="8" name="Oval 7">
                <a:extLst>
                  <a:ext uri="{FF2B5EF4-FFF2-40B4-BE49-F238E27FC236}">
                    <a16:creationId xmlns:a16="http://schemas.microsoft.com/office/drawing/2014/main" id="{BAD50C59-6449-4D02-B752-FD3CA66BC746}"/>
                  </a:ext>
                </a:extLst>
              </p:cNvPr>
              <p:cNvSpPr/>
              <p:nvPr userDrawn="1"/>
            </p:nvSpPr>
            <p:spPr>
              <a:xfrm>
                <a:off x="4636573" y="2050727"/>
                <a:ext cx="3143250" cy="3143250"/>
              </a:xfrm>
              <a:prstGeom prst="ellipse">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2A875A0-25A2-4AD4-819D-DF7272E706A8}"/>
                  </a:ext>
                </a:extLst>
              </p:cNvPr>
              <p:cNvSpPr/>
              <p:nvPr userDrawn="1"/>
            </p:nvSpPr>
            <p:spPr>
              <a:xfrm rot="18900000">
                <a:off x="5625420" y="2369726"/>
                <a:ext cx="552450" cy="3126942"/>
              </a:xfrm>
              <a:custGeom>
                <a:avLst/>
                <a:gdLst>
                  <a:gd name="connsiteX0" fmla="*/ 552450 w 552450"/>
                  <a:gd name="connsiteY0" fmla="*/ 0 h 3126942"/>
                  <a:gd name="connsiteX1" fmla="*/ 552450 w 552450"/>
                  <a:gd name="connsiteY1" fmla="*/ 3126942 h 3126942"/>
                  <a:gd name="connsiteX2" fmla="*/ 409587 w 552450"/>
                  <a:gd name="connsiteY2" fmla="*/ 3106326 h 3126942"/>
                  <a:gd name="connsiteX3" fmla="*/ 118354 w 552450"/>
                  <a:gd name="connsiteY3" fmla="*/ 3020016 h 3126942"/>
                  <a:gd name="connsiteX4" fmla="*/ 0 w 552450"/>
                  <a:gd name="connsiteY4" fmla="*/ 2965085 h 3126942"/>
                  <a:gd name="connsiteX5" fmla="*/ 0 w 552450"/>
                  <a:gd name="connsiteY5" fmla="*/ 161856 h 3126942"/>
                  <a:gd name="connsiteX6" fmla="*/ 118354 w 552450"/>
                  <a:gd name="connsiteY6" fmla="*/ 106925 h 3126942"/>
                  <a:gd name="connsiteX7" fmla="*/ 409588 w 552450"/>
                  <a:gd name="connsiteY7" fmla="*/ 20615 h 312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26942">
                    <a:moveTo>
                      <a:pt x="552450" y="0"/>
                    </a:moveTo>
                    <a:lnTo>
                      <a:pt x="552450" y="3126942"/>
                    </a:lnTo>
                    <a:lnTo>
                      <a:pt x="409587" y="3106326"/>
                    </a:lnTo>
                    <a:cubicBezTo>
                      <a:pt x="310524" y="3087146"/>
                      <a:pt x="212950" y="3058376"/>
                      <a:pt x="118354" y="3020016"/>
                    </a:cubicBezTo>
                    <a:lnTo>
                      <a:pt x="0" y="2965085"/>
                    </a:lnTo>
                    <a:lnTo>
                      <a:pt x="0" y="161856"/>
                    </a:lnTo>
                    <a:lnTo>
                      <a:pt x="118354" y="106925"/>
                    </a:lnTo>
                    <a:cubicBezTo>
                      <a:pt x="212949" y="68565"/>
                      <a:pt x="310524" y="39795"/>
                      <a:pt x="409588" y="20615"/>
                    </a:cubicBezTo>
                    <a:close/>
                  </a:path>
                </a:pathLst>
              </a:custGeom>
              <a:gradFill>
                <a:gsLst>
                  <a:gs pos="0">
                    <a:schemeClr val="bg1">
                      <a:alpha val="41000"/>
                    </a:schemeClr>
                  </a:gs>
                  <a:gs pos="10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FE2E2F31-4EDB-4924-9720-2BD56F8181D1}"/>
                  </a:ext>
                </a:extLst>
              </p:cNvPr>
              <p:cNvSpPr/>
              <p:nvPr userDrawn="1"/>
            </p:nvSpPr>
            <p:spPr>
              <a:xfrm rot="18900000">
                <a:off x="5839892" y="2147571"/>
                <a:ext cx="552450" cy="3143251"/>
              </a:xfrm>
              <a:custGeom>
                <a:avLst/>
                <a:gdLst>
                  <a:gd name="connsiteX0" fmla="*/ 552450 w 552450"/>
                  <a:gd name="connsiteY0" fmla="*/ 6649 h 3143251"/>
                  <a:gd name="connsiteX1" fmla="*/ 552450 w 552450"/>
                  <a:gd name="connsiteY1" fmla="*/ 3136601 h 3143251"/>
                  <a:gd name="connsiteX2" fmla="*/ 413183 w 552450"/>
                  <a:gd name="connsiteY2" fmla="*/ 3143251 h 3143251"/>
                  <a:gd name="connsiteX3" fmla="*/ 113012 w 552450"/>
                  <a:gd name="connsiteY3" fmla="*/ 3114481 h 3143251"/>
                  <a:gd name="connsiteX4" fmla="*/ 0 w 552450"/>
                  <a:gd name="connsiteY4" fmla="*/ 3086888 h 3143251"/>
                  <a:gd name="connsiteX5" fmla="*/ 0 w 552450"/>
                  <a:gd name="connsiteY5" fmla="*/ 56363 h 3143251"/>
                  <a:gd name="connsiteX6" fmla="*/ 113013 w 552450"/>
                  <a:gd name="connsiteY6" fmla="*/ 28770 h 3143251"/>
                  <a:gd name="connsiteX7" fmla="*/ 413183 w 552450"/>
                  <a:gd name="connsiteY7" fmla="*/ 0 h 314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43251">
                    <a:moveTo>
                      <a:pt x="552450" y="6649"/>
                    </a:moveTo>
                    <a:lnTo>
                      <a:pt x="552450" y="3136601"/>
                    </a:lnTo>
                    <a:lnTo>
                      <a:pt x="413183" y="3143251"/>
                    </a:lnTo>
                    <a:cubicBezTo>
                      <a:pt x="312630" y="3143251"/>
                      <a:pt x="212076" y="3133661"/>
                      <a:pt x="113012" y="3114481"/>
                    </a:cubicBezTo>
                    <a:lnTo>
                      <a:pt x="0" y="3086888"/>
                    </a:lnTo>
                    <a:lnTo>
                      <a:pt x="0" y="56363"/>
                    </a:lnTo>
                    <a:lnTo>
                      <a:pt x="113013" y="28770"/>
                    </a:lnTo>
                    <a:cubicBezTo>
                      <a:pt x="212076" y="9590"/>
                      <a:pt x="312630" y="0"/>
                      <a:pt x="41318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F7CBD9C5-B256-4C50-915A-5604CACD0B41}"/>
                  </a:ext>
                </a:extLst>
              </p:cNvPr>
              <p:cNvSpPr/>
              <p:nvPr userDrawn="1"/>
            </p:nvSpPr>
            <p:spPr>
              <a:xfrm rot="2700000">
                <a:off x="5658940" y="1781229"/>
                <a:ext cx="552450" cy="3131521"/>
              </a:xfrm>
              <a:custGeom>
                <a:avLst/>
                <a:gdLst>
                  <a:gd name="connsiteX0" fmla="*/ 0 w 552450"/>
                  <a:gd name="connsiteY0" fmla="*/ 148146 h 3131521"/>
                  <a:gd name="connsiteX1" fmla="*/ 83881 w 552450"/>
                  <a:gd name="connsiteY1" fmla="*/ 109215 h 3131521"/>
                  <a:gd name="connsiteX2" fmla="*/ 524641 w 552450"/>
                  <a:gd name="connsiteY2" fmla="*/ 1328 h 3131521"/>
                  <a:gd name="connsiteX3" fmla="*/ 552450 w 552450"/>
                  <a:gd name="connsiteY3" fmla="*/ 0 h 3131521"/>
                  <a:gd name="connsiteX4" fmla="*/ 552450 w 552450"/>
                  <a:gd name="connsiteY4" fmla="*/ 3131521 h 3131521"/>
                  <a:gd name="connsiteX5" fmla="*/ 524641 w 552450"/>
                  <a:gd name="connsiteY5" fmla="*/ 3130193 h 3131521"/>
                  <a:gd name="connsiteX6" fmla="*/ 83881 w 552450"/>
                  <a:gd name="connsiteY6" fmla="*/ 3022306 h 3131521"/>
                  <a:gd name="connsiteX7" fmla="*/ 0 w 552450"/>
                  <a:gd name="connsiteY7" fmla="*/ 2983375 h 313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31521">
                    <a:moveTo>
                      <a:pt x="0" y="148146"/>
                    </a:moveTo>
                    <a:lnTo>
                      <a:pt x="83881" y="109215"/>
                    </a:lnTo>
                    <a:cubicBezTo>
                      <a:pt x="225774" y="51675"/>
                      <a:pt x="374369" y="15713"/>
                      <a:pt x="524641" y="1328"/>
                    </a:cubicBezTo>
                    <a:lnTo>
                      <a:pt x="552450" y="0"/>
                    </a:lnTo>
                    <a:lnTo>
                      <a:pt x="552450" y="3131521"/>
                    </a:lnTo>
                    <a:lnTo>
                      <a:pt x="524641" y="3130193"/>
                    </a:lnTo>
                    <a:cubicBezTo>
                      <a:pt x="374370" y="3115808"/>
                      <a:pt x="225774" y="3079846"/>
                      <a:pt x="83881" y="3022306"/>
                    </a:cubicBezTo>
                    <a:lnTo>
                      <a:pt x="0" y="2983375"/>
                    </a:lnTo>
                    <a:close/>
                  </a:path>
                </a:pathLst>
              </a:custGeom>
              <a:gradFill>
                <a:gsLst>
                  <a:gs pos="0">
                    <a:schemeClr val="bg1">
                      <a:alpha val="43000"/>
                    </a:schemeClr>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586C450-8DB2-43A3-A348-708FA97D8E00}"/>
                  </a:ext>
                </a:extLst>
              </p:cNvPr>
              <p:cNvSpPr/>
              <p:nvPr userDrawn="1"/>
            </p:nvSpPr>
            <p:spPr>
              <a:xfrm rot="2700000">
                <a:off x="5874394" y="1993146"/>
                <a:ext cx="552450" cy="3143250"/>
              </a:xfrm>
              <a:custGeom>
                <a:avLst/>
                <a:gdLst>
                  <a:gd name="connsiteX0" fmla="*/ 0 w 552450"/>
                  <a:gd name="connsiteY0" fmla="*/ 42805 h 3143250"/>
                  <a:gd name="connsiteX1" fmla="*/ 57484 w 552450"/>
                  <a:gd name="connsiteY1" fmla="*/ 28770 h 3143250"/>
                  <a:gd name="connsiteX2" fmla="*/ 508299 w 552450"/>
                  <a:gd name="connsiteY2" fmla="*/ 7193 h 3143250"/>
                  <a:gd name="connsiteX3" fmla="*/ 552450 w 552450"/>
                  <a:gd name="connsiteY3" fmla="*/ 13564 h 3143250"/>
                  <a:gd name="connsiteX4" fmla="*/ 552450 w 552450"/>
                  <a:gd name="connsiteY4" fmla="*/ 3129687 h 3143250"/>
                  <a:gd name="connsiteX5" fmla="*/ 508299 w 552450"/>
                  <a:gd name="connsiteY5" fmla="*/ 3136058 h 3143250"/>
                  <a:gd name="connsiteX6" fmla="*/ 57484 w 552450"/>
                  <a:gd name="connsiteY6" fmla="*/ 3114480 h 3143250"/>
                  <a:gd name="connsiteX7" fmla="*/ 0 w 552450"/>
                  <a:gd name="connsiteY7" fmla="*/ 3100446 h 314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2450" h="3143250">
                    <a:moveTo>
                      <a:pt x="0" y="42805"/>
                    </a:moveTo>
                    <a:lnTo>
                      <a:pt x="57484" y="28770"/>
                    </a:lnTo>
                    <a:cubicBezTo>
                      <a:pt x="206080" y="0"/>
                      <a:pt x="358028" y="-7192"/>
                      <a:pt x="508299" y="7193"/>
                    </a:cubicBezTo>
                    <a:lnTo>
                      <a:pt x="552450" y="13564"/>
                    </a:lnTo>
                    <a:lnTo>
                      <a:pt x="552450" y="3129687"/>
                    </a:lnTo>
                    <a:lnTo>
                      <a:pt x="508299" y="3136058"/>
                    </a:lnTo>
                    <a:cubicBezTo>
                      <a:pt x="358027" y="3150443"/>
                      <a:pt x="206080" y="3143251"/>
                      <a:pt x="57484" y="3114480"/>
                    </a:cubicBezTo>
                    <a:lnTo>
                      <a:pt x="0" y="310044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766F682D-DAAF-4D74-965A-4D9D57F87F42}"/>
                </a:ext>
              </a:extLst>
            </p:cNvPr>
            <p:cNvSpPr txBox="1"/>
            <p:nvPr userDrawn="1"/>
          </p:nvSpPr>
          <p:spPr>
            <a:xfrm>
              <a:off x="8990425" y="5562017"/>
              <a:ext cx="1488390" cy="400110"/>
            </a:xfrm>
            <a:prstGeom prst="rect">
              <a:avLst/>
            </a:prstGeom>
            <a:noFill/>
          </p:spPr>
          <p:txBody>
            <a:bodyPr wrap="square" rtlCol="0">
              <a:spAutoFit/>
            </a:bodyPr>
            <a:lstStyle/>
            <a:p>
              <a:r>
                <a:rPr lang="en-US" sz="2000" b="1">
                  <a:solidFill>
                    <a:schemeClr val="accent1"/>
                  </a:solidFill>
                  <a:latin typeface="+mn-lt"/>
                </a:rPr>
                <a:t>Company</a:t>
              </a:r>
            </a:p>
          </p:txBody>
        </p:sp>
      </p:grpSp>
    </p:spTree>
    <p:custDataLst>
      <p:tags r:id="rId18"/>
    </p:custDataLst>
    <p:extLst>
      <p:ext uri="{BB962C8B-B14F-4D97-AF65-F5344CB8AC3E}">
        <p14:creationId xmlns:p14="http://schemas.microsoft.com/office/powerpoint/2010/main" val="3045110609"/>
      </p:ext>
    </p:extLst>
  </p:cSld>
  <p:clrMap bg1="lt1" tx1="dk1" bg2="lt2" tx2="dk2" accent1="accent1" accent2="accent2" accent3="accent3" accent4="accent4" accent5="accent5" accent6="accent6" hlink="hlink" folHlink="folHlink"/>
  <p:sldLayoutIdLst>
    <p:sldLayoutId id="2147484018" r:id="rId1"/>
    <p:sldLayoutId id="2147484022" r:id="rId2"/>
    <p:sldLayoutId id="2147484019" r:id="rId3"/>
    <p:sldLayoutId id="2147484023" r:id="rId4"/>
    <p:sldLayoutId id="2147484020" r:id="rId5"/>
    <p:sldLayoutId id="2147484024" r:id="rId6"/>
    <p:sldLayoutId id="2147484021" r:id="rId7"/>
    <p:sldLayoutId id="2147484025" r:id="rId8"/>
    <p:sldLayoutId id="2147484026" r:id="rId9"/>
    <p:sldLayoutId id="2147484027" r:id="rId10"/>
    <p:sldLayoutId id="2147484028" r:id="rId11"/>
    <p:sldLayoutId id="2147484029" r:id="rId12"/>
    <p:sldLayoutId id="2147484031" r:id="rId13"/>
    <p:sldLayoutId id="2147484032" r:id="rId14"/>
    <p:sldLayoutId id="2147484033" r:id="rId15"/>
    <p:sldLayoutId id="2147484034" r:id="rId16"/>
  </p:sldLayoutIdLst>
  <p:txStyles>
    <p:titleStyle>
      <a:lvl1pPr algn="l" defTabSz="914400" rtl="0" eaLnBrk="1" latinLnBrk="0" hangingPunct="1">
        <a:lnSpc>
          <a:spcPct val="90000"/>
        </a:lnSpc>
        <a:spcBef>
          <a:spcPct val="0"/>
        </a:spcBef>
        <a:buNone/>
        <a:defRPr sz="2800" kern="1200">
          <a:solidFill>
            <a:schemeClr val="accent2"/>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44">
          <p15:clr>
            <a:srgbClr val="F26B43"/>
          </p15:clr>
        </p15:guide>
        <p15:guide id="2" pos="3840">
          <p15:clr>
            <a:srgbClr val="F26B43"/>
          </p15:clr>
        </p15:guide>
        <p15:guide id="3" pos="7536">
          <p15:clr>
            <a:srgbClr val="F26B43"/>
          </p15:clr>
        </p15:guide>
        <p15:guide id="4" orient="horz" pos="4152">
          <p15:clr>
            <a:srgbClr val="F26B43"/>
          </p15:clr>
        </p15:guide>
        <p15:guide id="5" orient="horz" pos="432">
          <p15:clr>
            <a:srgbClr val="F26B43"/>
          </p15:clr>
        </p15:guide>
        <p15:guide id="6" orient="horz" pos="2160">
          <p15:clr>
            <a:srgbClr val="F26B43"/>
          </p15:clr>
        </p15:guide>
        <p15:guide id="7" orient="horz" pos="3888">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8C8B5D35-EAB8-4D90-BE05-B5E4927E4431}"/>
              </a:ext>
            </a:extLst>
          </p:cNvPr>
          <p:cNvSpPr/>
          <p:nvPr userDrawn="1"/>
        </p:nvSpPr>
        <p:spPr>
          <a:xfrm>
            <a:off x="0" y="0"/>
            <a:ext cx="12192000" cy="6858000"/>
          </a:xfrm>
          <a:prstGeom prst="rect">
            <a:avLst/>
          </a:prstGeom>
          <a:gradFill>
            <a:gsLst>
              <a:gs pos="0">
                <a:schemeClr val="bg1">
                  <a:lumMod val="95000"/>
                </a:schemeClr>
              </a:gs>
              <a:gs pos="23000">
                <a:schemeClr val="bg1"/>
              </a:gs>
              <a:gs pos="83000">
                <a:schemeClr val="bg1"/>
              </a:gs>
              <a:gs pos="100000">
                <a:schemeClr val="bg1">
                  <a:lumMod val="9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p>
        </p:txBody>
      </p:sp>
      <p:sp>
        <p:nvSpPr>
          <p:cNvPr id="2" name="Title Placeholder 1">
            <a:extLst>
              <a:ext uri="{FF2B5EF4-FFF2-40B4-BE49-F238E27FC236}">
                <a16:creationId xmlns:a16="http://schemas.microsoft.com/office/drawing/2014/main" id="{BD8A5499-3C11-4CAB-AC37-D0030E7524F8}"/>
              </a:ext>
            </a:extLst>
          </p:cNvPr>
          <p:cNvSpPr>
            <a:spLocks noGrp="1"/>
          </p:cNvSpPr>
          <p:nvPr>
            <p:ph type="title"/>
          </p:nvPr>
        </p:nvSpPr>
        <p:spPr>
          <a:xfrm>
            <a:off x="323850" y="105076"/>
            <a:ext cx="10275336" cy="490889"/>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DEF11A70-DB22-46CA-9CE1-A355569781F6}"/>
              </a:ext>
            </a:extLst>
          </p:cNvPr>
          <p:cNvSpPr>
            <a:spLocks noGrp="1"/>
          </p:cNvSpPr>
          <p:nvPr>
            <p:ph type="body" idx="1"/>
          </p:nvPr>
        </p:nvSpPr>
        <p:spPr>
          <a:xfrm>
            <a:off x="317500" y="694380"/>
            <a:ext cx="11536363" cy="5696896"/>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a:p>
            <a:pPr lvl="6"/>
            <a:r>
              <a:rPr lang="en-US"/>
              <a:t>Seventh level</a:t>
            </a:r>
          </a:p>
          <a:p>
            <a:pPr lvl="7"/>
            <a:r>
              <a:rPr lang="en-US"/>
              <a:t>Eighth level</a:t>
            </a:r>
          </a:p>
          <a:p>
            <a:pPr lvl="8"/>
            <a:r>
              <a:rPr lang="en-US"/>
              <a:t>Ninth level</a:t>
            </a:r>
          </a:p>
        </p:txBody>
      </p:sp>
      <p:sp>
        <p:nvSpPr>
          <p:cNvPr id="4" name="Date Placeholder 3">
            <a:extLst>
              <a:ext uri="{FF2B5EF4-FFF2-40B4-BE49-F238E27FC236}">
                <a16:creationId xmlns:a16="http://schemas.microsoft.com/office/drawing/2014/main" id="{C5FECAA1-1AE0-4E31-955C-7CF2571A23C3}"/>
              </a:ext>
            </a:extLst>
          </p:cNvPr>
          <p:cNvSpPr>
            <a:spLocks noGrp="1"/>
          </p:cNvSpPr>
          <p:nvPr>
            <p:ph type="dt" sz="half" idx="2"/>
          </p:nvPr>
        </p:nvSpPr>
        <p:spPr>
          <a:xfrm>
            <a:off x="317500" y="6579085"/>
            <a:ext cx="2743200" cy="278916"/>
          </a:xfrm>
          <a:prstGeom prst="rect">
            <a:avLst/>
          </a:prstGeom>
        </p:spPr>
        <p:txBody>
          <a:bodyPr vert="horz" lIns="91440" tIns="45720" rIns="91440" bIns="45720" rtlCol="0" anchor="ctr"/>
          <a:lstStyle>
            <a:lvl1pPr algn="l">
              <a:defRPr sz="1200">
                <a:solidFill>
                  <a:schemeClr val="tx1">
                    <a:tint val="75000"/>
                  </a:schemeClr>
                </a:solidFill>
              </a:defRPr>
            </a:lvl1pPr>
          </a:lstStyle>
          <a:p>
            <a:fld id="{6A17CEBE-34E3-44CE-95D5-088CB22FB4EE}" type="datetimeFigureOut">
              <a:rPr lang="en-US" smtClean="0"/>
              <a:t>02/09/20</a:t>
            </a:fld>
            <a:endParaRPr lang="en-US"/>
          </a:p>
        </p:txBody>
      </p:sp>
      <p:sp>
        <p:nvSpPr>
          <p:cNvPr id="5" name="Footer Placeholder 4">
            <a:extLst>
              <a:ext uri="{FF2B5EF4-FFF2-40B4-BE49-F238E27FC236}">
                <a16:creationId xmlns:a16="http://schemas.microsoft.com/office/drawing/2014/main" id="{BD0CB5F5-8BAC-44A1-99EF-C67D7A6EF814}"/>
              </a:ext>
            </a:extLst>
          </p:cNvPr>
          <p:cNvSpPr>
            <a:spLocks noGrp="1"/>
          </p:cNvSpPr>
          <p:nvPr>
            <p:ph type="ftr" sz="quarter" idx="3"/>
          </p:nvPr>
        </p:nvSpPr>
        <p:spPr>
          <a:xfrm>
            <a:off x="4038600" y="6579086"/>
            <a:ext cx="4114800" cy="278916"/>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ECDCBB85-93B2-4FE1-8E4B-BDEFB3E3D697}"/>
              </a:ext>
            </a:extLst>
          </p:cNvPr>
          <p:cNvSpPr>
            <a:spLocks noGrp="1"/>
          </p:cNvSpPr>
          <p:nvPr>
            <p:ph type="sldNum" sz="quarter" idx="4"/>
          </p:nvPr>
        </p:nvSpPr>
        <p:spPr>
          <a:xfrm>
            <a:off x="9110663" y="6579086"/>
            <a:ext cx="2743200" cy="278916"/>
          </a:xfrm>
          <a:prstGeom prst="rect">
            <a:avLst/>
          </a:prstGeom>
        </p:spPr>
        <p:txBody>
          <a:bodyPr vert="horz" lIns="91440" tIns="45720" rIns="91440" bIns="45720" rtlCol="0" anchor="ctr"/>
          <a:lstStyle>
            <a:lvl1pPr algn="r">
              <a:defRPr sz="1200">
                <a:solidFill>
                  <a:schemeClr val="tx1">
                    <a:tint val="75000"/>
                  </a:schemeClr>
                </a:solidFill>
              </a:defRPr>
            </a:lvl1pPr>
          </a:lstStyle>
          <a:p>
            <a:fld id="{58339581-759F-43B7-B47D-47F906F0E294}" type="slidenum">
              <a:rPr lang="en-US" smtClean="0"/>
              <a:t>‹#›</a:t>
            </a:fld>
            <a:endParaRPr lang="en-US"/>
          </a:p>
        </p:txBody>
      </p:sp>
    </p:spTree>
    <p:extLst>
      <p:ext uri="{BB962C8B-B14F-4D97-AF65-F5344CB8AC3E}">
        <p14:creationId xmlns:p14="http://schemas.microsoft.com/office/powerpoint/2010/main" val="3976503235"/>
      </p:ext>
    </p:extLst>
  </p:cSld>
  <p:clrMap bg1="lt1" tx1="dk1" bg2="lt2" tx2="dk2" accent1="accent1" accent2="accent2" accent3="accent3" accent4="accent4" accent5="accent5" accent6="accent6" hlink="hlink" folHlink="folHlink"/>
  <p:sldLayoutIdLst>
    <p:sldLayoutId id="2147484036" r:id="rId1"/>
    <p:sldLayoutId id="2147484037" r:id="rId2"/>
    <p:sldLayoutId id="2147484038" r:id="rId3"/>
    <p:sldLayoutId id="2147484039" r:id="rId4"/>
    <p:sldLayoutId id="2147484040" r:id="rId5"/>
    <p:sldLayoutId id="2147484041" r:id="rId6"/>
    <p:sldLayoutId id="2147484042" r:id="rId7"/>
    <p:sldLayoutId id="2147484043" r:id="rId8"/>
    <p:sldLayoutId id="2147484044" r:id="rId9"/>
    <p:sldLayoutId id="2147484045" r:id="rId10"/>
    <p:sldLayoutId id="2147484046" r:id="rId11"/>
    <p:sldLayoutId id="2147484047" r:id="rId12"/>
    <p:sldLayoutId id="2147484197" r:id="rId13"/>
    <p:sldLayoutId id="2147484048" r:id="rId14"/>
    <p:sldLayoutId id="2147484049" r:id="rId15"/>
    <p:sldLayoutId id="2147484050" r:id="rId16"/>
    <p:sldLayoutId id="2147484051" r:id="rId1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2400" b="0" kern="1200" cap="all" spc="0"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solidFill>
          <a:latin typeface="+mn-lt"/>
          <a:ea typeface="+mn-ea"/>
          <a:cs typeface="+mn-cs"/>
        </a:defRPr>
      </a:lvl1pPr>
      <a:lvl2pPr marL="5715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2pPr>
      <a:lvl3pPr marL="685800" indent="0" algn="l" defTabSz="914400" rtl="0" eaLnBrk="1" latinLnBrk="0" hangingPunct="1">
        <a:lnSpc>
          <a:spcPct val="90000"/>
        </a:lnSpc>
        <a:spcBef>
          <a:spcPts val="500"/>
        </a:spcBef>
        <a:buFont typeface="Tahoma" panose="020B0604030504040204" pitchFamily="34" charset="0"/>
        <a:buChar char="​"/>
        <a:defRPr sz="1800" kern="1200">
          <a:solidFill>
            <a:schemeClr val="tx1"/>
          </a:solidFill>
          <a:latin typeface="+mn-lt"/>
          <a:ea typeface="+mn-ea"/>
          <a:cs typeface="+mn-cs"/>
        </a:defRPr>
      </a:lvl3pPr>
      <a:lvl4pPr marL="914400" indent="0" algn="l" defTabSz="914400" rtl="0" eaLnBrk="1" latinLnBrk="0" hangingPunct="1">
        <a:lnSpc>
          <a:spcPct val="90000"/>
        </a:lnSpc>
        <a:spcBef>
          <a:spcPts val="500"/>
        </a:spcBef>
        <a:buFont typeface="Tahoma" panose="020B0604030504040204" pitchFamily="34" charset="0"/>
        <a:buChar char="​"/>
        <a:defRPr sz="1800" kern="1200">
          <a:solidFill>
            <a:schemeClr val="tx1"/>
          </a:solidFill>
          <a:latin typeface="+mn-lt"/>
          <a:ea typeface="+mn-ea"/>
          <a:cs typeface="+mn-cs"/>
        </a:defRPr>
      </a:lvl4pPr>
      <a:lvl5pPr marL="1143000" indent="0" algn="l" defTabSz="914400" rtl="0" eaLnBrk="1" latinLnBrk="0" hangingPunct="1">
        <a:lnSpc>
          <a:spcPct val="90000"/>
        </a:lnSpc>
        <a:spcBef>
          <a:spcPts val="500"/>
        </a:spcBef>
        <a:buFont typeface="Tahoma" panose="020B0604030504040204" pitchFamily="34" charset="0"/>
        <a:buChar char="​"/>
        <a:defRPr sz="1800" kern="1200">
          <a:solidFill>
            <a:schemeClr val="tx1"/>
          </a:solidFill>
          <a:latin typeface="+mn-lt"/>
          <a:ea typeface="+mn-ea"/>
          <a:cs typeface="+mn-cs"/>
        </a:defRPr>
      </a:lvl5pPr>
      <a:lvl6pPr marL="1371600" indent="0" algn="l" defTabSz="914400" rtl="0" eaLnBrk="1" latinLnBrk="0" hangingPunct="1">
        <a:lnSpc>
          <a:spcPct val="90000"/>
        </a:lnSpc>
        <a:spcBef>
          <a:spcPts val="500"/>
        </a:spcBef>
        <a:buFont typeface="Tahoma" panose="020B0604030504040204" pitchFamily="34" charset="0"/>
        <a:buChar char="​"/>
        <a:defRPr sz="1800" kern="1200">
          <a:solidFill>
            <a:schemeClr val="tx1"/>
          </a:solidFill>
          <a:latin typeface="+mn-lt"/>
          <a:ea typeface="+mn-ea"/>
          <a:cs typeface="+mn-cs"/>
        </a:defRPr>
      </a:lvl6pPr>
      <a:lvl7pPr marL="1600200" indent="0" algn="l" defTabSz="914400" rtl="0" eaLnBrk="1" latinLnBrk="0" hangingPunct="1">
        <a:lnSpc>
          <a:spcPct val="90000"/>
        </a:lnSpc>
        <a:spcBef>
          <a:spcPts val="500"/>
        </a:spcBef>
        <a:buFont typeface="Tahoma" panose="020B0604030504040204" pitchFamily="34" charset="0"/>
        <a:buChar char="​"/>
        <a:defRPr sz="1800" kern="1200">
          <a:solidFill>
            <a:schemeClr val="tx1"/>
          </a:solidFill>
          <a:latin typeface="+mn-lt"/>
          <a:ea typeface="+mn-ea"/>
          <a:cs typeface="+mn-cs"/>
        </a:defRPr>
      </a:lvl7pPr>
      <a:lvl8pPr marL="1828800" indent="0" algn="l" defTabSz="914400" rtl="0" eaLnBrk="1" latinLnBrk="0" hangingPunct="1">
        <a:lnSpc>
          <a:spcPct val="90000"/>
        </a:lnSpc>
        <a:spcBef>
          <a:spcPts val="500"/>
        </a:spcBef>
        <a:buFont typeface="Tahoma" panose="020B0604030504040204" pitchFamily="34" charset="0"/>
        <a:buChar char="​"/>
        <a:defRPr sz="1800" kern="1200">
          <a:solidFill>
            <a:schemeClr val="tx1"/>
          </a:solidFill>
          <a:latin typeface="+mn-lt"/>
          <a:ea typeface="+mn-ea"/>
          <a:cs typeface="+mn-cs"/>
        </a:defRPr>
      </a:lvl8pPr>
      <a:lvl9pPr marL="2057400" indent="0" algn="l" defTabSz="914400" rtl="0" eaLnBrk="1" latinLnBrk="0" hangingPunct="1">
        <a:lnSpc>
          <a:spcPct val="90000"/>
        </a:lnSpc>
        <a:spcBef>
          <a:spcPts val="500"/>
        </a:spcBef>
        <a:buFont typeface="Tahoma" panose="020B060403050404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userDrawn="1">
          <p15:clr>
            <a:srgbClr val="F26B43"/>
          </p15:clr>
        </p15:guide>
        <p15:guide id="2" pos="7680" userDrawn="1">
          <p15:clr>
            <a:srgbClr val="F26B43"/>
          </p15:clr>
        </p15:guide>
        <p15:guide id="3" pos="2560" userDrawn="1">
          <p15:clr>
            <a:srgbClr val="F26B43"/>
          </p15:clr>
        </p15:guide>
        <p15:guide id="4" pos="5120" userDrawn="1">
          <p15:clr>
            <a:srgbClr val="F26B43"/>
          </p15:clr>
        </p15:guide>
        <p15:guide id="5" orient="horz" userDrawn="1">
          <p15:clr>
            <a:srgbClr val="F26B43"/>
          </p15:clr>
        </p15:guide>
        <p15:guide id="6" orient="horz" pos="4320" userDrawn="1">
          <p15:clr>
            <a:srgbClr val="F26B43"/>
          </p15:clr>
        </p15:guide>
        <p15:guide id="7" orient="horz" pos="1440" userDrawn="1">
          <p15:clr>
            <a:srgbClr val="F26B43"/>
          </p15:clr>
        </p15:guide>
        <p15:guide id="8" orient="horz" pos="2880"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3FEEE64F-855D-4CCB-84DC-25ACB1CA40A4}"/>
              </a:ext>
            </a:extLst>
          </p:cNvPr>
          <p:cNvGrpSpPr/>
          <p:nvPr userDrawn="1"/>
        </p:nvGrpSpPr>
        <p:grpSpPr>
          <a:xfrm>
            <a:off x="-1" y="-27304"/>
            <a:ext cx="12192001" cy="709296"/>
            <a:chOff x="-1" y="0"/>
            <a:chExt cx="12192001" cy="709296"/>
          </a:xfrm>
        </p:grpSpPr>
        <p:pic>
          <p:nvPicPr>
            <p:cNvPr id="19" name="Picture 18">
              <a:extLst>
                <a:ext uri="{FF2B5EF4-FFF2-40B4-BE49-F238E27FC236}">
                  <a16:creationId xmlns:a16="http://schemas.microsoft.com/office/drawing/2014/main" id="{14DFD598-7A45-4835-8F61-4785E54F6657}"/>
                </a:ext>
              </a:extLst>
            </p:cNvPr>
            <p:cNvPicPr>
              <a:picLocks noChangeAspect="1"/>
            </p:cNvPicPr>
            <p:nvPr/>
          </p:nvPicPr>
          <p:blipFill rotWithShape="1">
            <a:blip r:embed="rId4" cstate="screen">
              <a:duotone>
                <a:prstClr val="black"/>
                <a:schemeClr val="tx2">
                  <a:tint val="45000"/>
                  <a:satMod val="400000"/>
                </a:schemeClr>
              </a:duotone>
              <a:extLst>
                <a:ext uri="{28A0092B-C50C-407E-A947-70E740481C1C}">
                  <a14:useLocalDpi xmlns:a14="http://schemas.microsoft.com/office/drawing/2010/main"/>
                </a:ext>
              </a:extLst>
            </a:blip>
            <a:srcRect/>
            <a:stretch/>
          </p:blipFill>
          <p:spPr>
            <a:xfrm>
              <a:off x="0" y="0"/>
              <a:ext cx="12192000" cy="709296"/>
            </a:xfrm>
            <a:prstGeom prst="rect">
              <a:avLst/>
            </a:prstGeom>
          </p:spPr>
        </p:pic>
        <p:sp>
          <p:nvSpPr>
            <p:cNvPr id="20" name="Rectangle 19">
              <a:extLst>
                <a:ext uri="{FF2B5EF4-FFF2-40B4-BE49-F238E27FC236}">
                  <a16:creationId xmlns:a16="http://schemas.microsoft.com/office/drawing/2014/main" id="{B62568AC-116E-4BB0-9576-0D98B08EFDA6}"/>
                </a:ext>
              </a:extLst>
            </p:cNvPr>
            <p:cNvSpPr/>
            <p:nvPr/>
          </p:nvSpPr>
          <p:spPr>
            <a:xfrm>
              <a:off x="-1" y="663577"/>
              <a:ext cx="12192001"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Semilight" panose="020B0402040204020203" pitchFamily="34" charset="0"/>
                <a:ea typeface="+mn-ea"/>
                <a:cs typeface="+mn-cs"/>
              </a:endParaRPr>
            </a:p>
          </p:txBody>
        </p:sp>
        <p:sp>
          <p:nvSpPr>
            <p:cNvPr id="21" name="Rectangle 20">
              <a:extLst>
                <a:ext uri="{FF2B5EF4-FFF2-40B4-BE49-F238E27FC236}">
                  <a16:creationId xmlns:a16="http://schemas.microsoft.com/office/drawing/2014/main" id="{F71416A1-F97A-4BED-8792-EB1639CFA504}"/>
                </a:ext>
              </a:extLst>
            </p:cNvPr>
            <p:cNvSpPr/>
            <p:nvPr userDrawn="1"/>
          </p:nvSpPr>
          <p:spPr>
            <a:xfrm>
              <a:off x="-1" y="618333"/>
              <a:ext cx="12192001" cy="45719"/>
            </a:xfrm>
            <a:prstGeom prst="rect">
              <a:avLst/>
            </a:prstGeom>
            <a:solidFill>
              <a:srgbClr val="191F24">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Semilight" panose="020B0402040204020203" pitchFamily="34" charset="0"/>
                <a:ea typeface="+mn-ea"/>
                <a:cs typeface="+mn-cs"/>
              </a:endParaRPr>
            </a:p>
          </p:txBody>
        </p:sp>
      </p:grpSp>
      <p:sp>
        <p:nvSpPr>
          <p:cNvPr id="3" name="Title Placeholder 2"/>
          <p:cNvSpPr>
            <a:spLocks noGrp="1"/>
          </p:cNvSpPr>
          <p:nvPr>
            <p:ph type="title"/>
          </p:nvPr>
        </p:nvSpPr>
        <p:spPr>
          <a:xfrm>
            <a:off x="289569" y="152202"/>
            <a:ext cx="11548533" cy="319714"/>
          </a:xfrm>
          <a:prstGeom prst="rect">
            <a:avLst/>
          </a:prstGeom>
        </p:spPr>
        <p:txBody>
          <a:bodyPr vert="horz" lIns="71323" tIns="35662" rIns="71323" bIns="35662" rtlCol="0" anchor="ctr">
            <a:noAutofit/>
          </a:bodyPr>
          <a:lstStyle/>
          <a:p>
            <a:r>
              <a:rPr lang="en-US" dirty="0"/>
              <a:t>Click to edit Master title style</a:t>
            </a:r>
          </a:p>
        </p:txBody>
      </p:sp>
      <p:sp>
        <p:nvSpPr>
          <p:cNvPr id="4" name="Text Placeholder 3"/>
          <p:cNvSpPr>
            <a:spLocks noGrp="1"/>
          </p:cNvSpPr>
          <p:nvPr>
            <p:ph type="body" idx="1"/>
          </p:nvPr>
        </p:nvSpPr>
        <p:spPr>
          <a:xfrm>
            <a:off x="289570" y="801690"/>
            <a:ext cx="11548532" cy="5408613"/>
          </a:xfrm>
          <a:prstGeom prst="rect">
            <a:avLst/>
          </a:prstGeom>
        </p:spPr>
        <p:txBody>
          <a:bodyPr vert="horz" lIns="71323" tIns="35662" rIns="71323" bIns="3566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Tree>
    <p:custDataLst>
      <p:tags r:id="rId3"/>
    </p:custDataLst>
    <p:extLst>
      <p:ext uri="{BB962C8B-B14F-4D97-AF65-F5344CB8AC3E}">
        <p14:creationId xmlns:p14="http://schemas.microsoft.com/office/powerpoint/2010/main" val="1936913027"/>
      </p:ext>
    </p:extLst>
  </p:cSld>
  <p:clrMap bg1="lt1" tx1="dk1" bg2="lt2" tx2="dk2" accent1="accent1" accent2="accent2" accent3="accent3" accent4="accent4" accent5="accent5" accent6="accent6" hlink="hlink" folHlink="folHlink"/>
  <p:sldLayoutIdLst>
    <p:sldLayoutId id="2147484065" r:id="rId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855869" rtl="0" eaLnBrk="1" latinLnBrk="0" hangingPunct="1">
        <a:lnSpc>
          <a:spcPct val="90000"/>
        </a:lnSpc>
        <a:spcBef>
          <a:spcPct val="0"/>
        </a:spcBef>
        <a:buNone/>
        <a:defRPr sz="2200" kern="1200">
          <a:solidFill>
            <a:schemeClr val="bg1"/>
          </a:solidFill>
          <a:latin typeface="+mj-lt"/>
          <a:ea typeface="+mj-ea"/>
          <a:cs typeface="+mj-cs"/>
        </a:defRPr>
      </a:lvl1pPr>
    </p:titleStyle>
    <p:bodyStyle>
      <a:lvl1pPr marL="0" indent="0" algn="l" defTabSz="855869" rtl="0" eaLnBrk="1" latinLnBrk="0" hangingPunct="1">
        <a:lnSpc>
          <a:spcPct val="90000"/>
        </a:lnSpc>
        <a:spcBef>
          <a:spcPts val="936"/>
        </a:spcBef>
        <a:buFont typeface="Arial" panose="020B0604020202020204" pitchFamily="34" charset="0"/>
        <a:buNone/>
        <a:defRPr sz="1800" kern="1200">
          <a:solidFill>
            <a:schemeClr val="tx1"/>
          </a:solidFill>
          <a:latin typeface="+mn-lt"/>
          <a:ea typeface="+mn-ea"/>
          <a:cs typeface="+mn-cs"/>
        </a:defRPr>
      </a:lvl1pPr>
      <a:lvl2pPr marL="322438" indent="-160475" algn="l" defTabSz="855869" rtl="0" eaLnBrk="1" latinLnBrk="0" hangingPunct="1">
        <a:lnSpc>
          <a:spcPct val="90000"/>
        </a:lnSpc>
        <a:spcBef>
          <a:spcPts val="468"/>
        </a:spcBef>
        <a:buClr>
          <a:schemeClr val="tx2"/>
        </a:buClr>
        <a:buFont typeface="Arial" panose="020B0604020202020204" pitchFamily="34" charset="0"/>
        <a:buChar char="•"/>
        <a:defRPr sz="1600" kern="1200">
          <a:solidFill>
            <a:schemeClr val="tx1"/>
          </a:solidFill>
          <a:latin typeface="+mn-lt"/>
          <a:ea typeface="+mn-ea"/>
          <a:cs typeface="+mn-cs"/>
        </a:defRPr>
      </a:lvl2pPr>
      <a:lvl3pPr marL="589897" indent="-213968" algn="l" defTabSz="855869" rtl="0" eaLnBrk="1" latinLnBrk="0" hangingPunct="1">
        <a:lnSpc>
          <a:spcPct val="90000"/>
        </a:lnSpc>
        <a:spcBef>
          <a:spcPts val="468"/>
        </a:spcBef>
        <a:buClr>
          <a:schemeClr val="tx2"/>
        </a:buClr>
        <a:buFont typeface="Arial" panose="020B0604020202020204" pitchFamily="34" charset="0"/>
        <a:buChar char="–"/>
        <a:defRPr sz="1400" kern="1200">
          <a:solidFill>
            <a:schemeClr val="tx1"/>
          </a:solidFill>
          <a:latin typeface="+mn-lt"/>
          <a:ea typeface="+mn-ea"/>
          <a:cs typeface="+mn-cs"/>
        </a:defRPr>
      </a:lvl3pPr>
      <a:lvl4pPr marL="800892" indent="-160475" algn="l" defTabSz="855869" rtl="0" eaLnBrk="1" latinLnBrk="0" hangingPunct="1">
        <a:lnSpc>
          <a:spcPct val="90000"/>
        </a:lnSpc>
        <a:spcBef>
          <a:spcPts val="468"/>
        </a:spcBef>
        <a:buClr>
          <a:schemeClr val="tx2"/>
        </a:buClr>
        <a:buFont typeface="Wingdings" panose="05000000000000000000" pitchFamily="2" charset="2"/>
        <a:buChar char="ü"/>
        <a:defRPr sz="1200" kern="1200">
          <a:solidFill>
            <a:schemeClr val="tx1"/>
          </a:solidFill>
          <a:latin typeface="+mn-lt"/>
          <a:ea typeface="+mn-ea"/>
          <a:cs typeface="+mn-cs"/>
        </a:defRPr>
      </a:lvl4pPr>
      <a:lvl5pPr marL="1925707" indent="-213968" algn="l" defTabSz="855869" rtl="0" eaLnBrk="1" latinLnBrk="0" hangingPunct="1">
        <a:lnSpc>
          <a:spcPct val="90000"/>
        </a:lnSpc>
        <a:spcBef>
          <a:spcPts val="468"/>
        </a:spcBef>
        <a:buFont typeface="Arial" panose="020B0604020202020204" pitchFamily="34" charset="0"/>
        <a:buChar char="•"/>
        <a:defRPr sz="1080" kern="1200">
          <a:solidFill>
            <a:schemeClr val="tx1"/>
          </a:solidFill>
          <a:latin typeface="+mn-lt"/>
          <a:ea typeface="+mn-ea"/>
          <a:cs typeface="+mn-cs"/>
        </a:defRPr>
      </a:lvl5pPr>
      <a:lvl6pPr marL="2353642" indent="-213968" algn="l" defTabSz="855869" rtl="0" eaLnBrk="1" latinLnBrk="0" hangingPunct="1">
        <a:lnSpc>
          <a:spcPct val="90000"/>
        </a:lnSpc>
        <a:spcBef>
          <a:spcPts val="468"/>
        </a:spcBef>
        <a:buFont typeface="Arial" panose="020B0604020202020204" pitchFamily="34" charset="0"/>
        <a:buChar char="•"/>
        <a:defRPr sz="1680" kern="1200">
          <a:solidFill>
            <a:schemeClr val="tx1"/>
          </a:solidFill>
          <a:latin typeface="+mn-lt"/>
          <a:ea typeface="+mn-ea"/>
          <a:cs typeface="+mn-cs"/>
        </a:defRPr>
      </a:lvl6pPr>
      <a:lvl7pPr marL="2781577" indent="-213968" algn="l" defTabSz="855869" rtl="0" eaLnBrk="1" latinLnBrk="0" hangingPunct="1">
        <a:lnSpc>
          <a:spcPct val="90000"/>
        </a:lnSpc>
        <a:spcBef>
          <a:spcPts val="468"/>
        </a:spcBef>
        <a:buFont typeface="Arial" panose="020B0604020202020204" pitchFamily="34" charset="0"/>
        <a:buChar char="•"/>
        <a:defRPr sz="1680" kern="1200">
          <a:solidFill>
            <a:schemeClr val="tx1"/>
          </a:solidFill>
          <a:latin typeface="+mn-lt"/>
          <a:ea typeface="+mn-ea"/>
          <a:cs typeface="+mn-cs"/>
        </a:defRPr>
      </a:lvl7pPr>
      <a:lvl8pPr marL="3209512" indent="-213968" algn="l" defTabSz="855869" rtl="0" eaLnBrk="1" latinLnBrk="0" hangingPunct="1">
        <a:lnSpc>
          <a:spcPct val="90000"/>
        </a:lnSpc>
        <a:spcBef>
          <a:spcPts val="468"/>
        </a:spcBef>
        <a:buFont typeface="Arial" panose="020B0604020202020204" pitchFamily="34" charset="0"/>
        <a:buChar char="•"/>
        <a:defRPr sz="1680" kern="1200">
          <a:solidFill>
            <a:schemeClr val="tx1"/>
          </a:solidFill>
          <a:latin typeface="+mn-lt"/>
          <a:ea typeface="+mn-ea"/>
          <a:cs typeface="+mn-cs"/>
        </a:defRPr>
      </a:lvl8pPr>
      <a:lvl9pPr marL="3637446" indent="-213968" algn="l" defTabSz="855869" rtl="0" eaLnBrk="1" latinLnBrk="0" hangingPunct="1">
        <a:lnSpc>
          <a:spcPct val="90000"/>
        </a:lnSpc>
        <a:spcBef>
          <a:spcPts val="468"/>
        </a:spcBef>
        <a:buFont typeface="Arial" panose="020B0604020202020204" pitchFamily="34" charset="0"/>
        <a:buChar char="•"/>
        <a:defRPr sz="1680" kern="1200">
          <a:solidFill>
            <a:schemeClr val="tx1"/>
          </a:solidFill>
          <a:latin typeface="+mn-lt"/>
          <a:ea typeface="+mn-ea"/>
          <a:cs typeface="+mn-cs"/>
        </a:defRPr>
      </a:lvl9pPr>
    </p:bodyStyle>
    <p:otherStyle>
      <a:defPPr>
        <a:defRPr lang="en-US"/>
      </a:defPPr>
      <a:lvl1pPr marL="0" algn="l" defTabSz="855869" rtl="0" eaLnBrk="1" latinLnBrk="0" hangingPunct="1">
        <a:defRPr sz="1680" kern="1200">
          <a:solidFill>
            <a:schemeClr val="tx1"/>
          </a:solidFill>
          <a:latin typeface="+mn-lt"/>
          <a:ea typeface="+mn-ea"/>
          <a:cs typeface="+mn-cs"/>
        </a:defRPr>
      </a:lvl1pPr>
      <a:lvl2pPr marL="427935" algn="l" defTabSz="855869" rtl="0" eaLnBrk="1" latinLnBrk="0" hangingPunct="1">
        <a:defRPr sz="1680" kern="1200">
          <a:solidFill>
            <a:schemeClr val="tx1"/>
          </a:solidFill>
          <a:latin typeface="+mn-lt"/>
          <a:ea typeface="+mn-ea"/>
          <a:cs typeface="+mn-cs"/>
        </a:defRPr>
      </a:lvl2pPr>
      <a:lvl3pPr marL="855869" algn="l" defTabSz="855869" rtl="0" eaLnBrk="1" latinLnBrk="0" hangingPunct="1">
        <a:defRPr sz="1680" kern="1200">
          <a:solidFill>
            <a:schemeClr val="tx1"/>
          </a:solidFill>
          <a:latin typeface="+mn-lt"/>
          <a:ea typeface="+mn-ea"/>
          <a:cs typeface="+mn-cs"/>
        </a:defRPr>
      </a:lvl3pPr>
      <a:lvl4pPr marL="1283805" algn="l" defTabSz="855869" rtl="0" eaLnBrk="1" latinLnBrk="0" hangingPunct="1">
        <a:defRPr sz="1680" kern="1200">
          <a:solidFill>
            <a:schemeClr val="tx1"/>
          </a:solidFill>
          <a:latin typeface="+mn-lt"/>
          <a:ea typeface="+mn-ea"/>
          <a:cs typeface="+mn-cs"/>
        </a:defRPr>
      </a:lvl4pPr>
      <a:lvl5pPr marL="1711740" algn="l" defTabSz="855869" rtl="0" eaLnBrk="1" latinLnBrk="0" hangingPunct="1">
        <a:defRPr sz="1680" kern="1200">
          <a:solidFill>
            <a:schemeClr val="tx1"/>
          </a:solidFill>
          <a:latin typeface="+mn-lt"/>
          <a:ea typeface="+mn-ea"/>
          <a:cs typeface="+mn-cs"/>
        </a:defRPr>
      </a:lvl5pPr>
      <a:lvl6pPr marL="2139674" algn="l" defTabSz="855869" rtl="0" eaLnBrk="1" latinLnBrk="0" hangingPunct="1">
        <a:defRPr sz="1680" kern="1200">
          <a:solidFill>
            <a:schemeClr val="tx1"/>
          </a:solidFill>
          <a:latin typeface="+mn-lt"/>
          <a:ea typeface="+mn-ea"/>
          <a:cs typeface="+mn-cs"/>
        </a:defRPr>
      </a:lvl6pPr>
      <a:lvl7pPr marL="2567609" algn="l" defTabSz="855869" rtl="0" eaLnBrk="1" latinLnBrk="0" hangingPunct="1">
        <a:defRPr sz="1680" kern="1200">
          <a:solidFill>
            <a:schemeClr val="tx1"/>
          </a:solidFill>
          <a:latin typeface="+mn-lt"/>
          <a:ea typeface="+mn-ea"/>
          <a:cs typeface="+mn-cs"/>
        </a:defRPr>
      </a:lvl7pPr>
      <a:lvl8pPr marL="2995544" algn="l" defTabSz="855869" rtl="0" eaLnBrk="1" latinLnBrk="0" hangingPunct="1">
        <a:defRPr sz="1680" kern="1200">
          <a:solidFill>
            <a:schemeClr val="tx1"/>
          </a:solidFill>
          <a:latin typeface="+mn-lt"/>
          <a:ea typeface="+mn-ea"/>
          <a:cs typeface="+mn-cs"/>
        </a:defRPr>
      </a:lvl8pPr>
      <a:lvl9pPr marL="3423479" algn="l" defTabSz="855869" rtl="0" eaLnBrk="1" latinLnBrk="0" hangingPunct="1">
        <a:defRPr sz="168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552">
          <p15:clr>
            <a:srgbClr val="F26B43"/>
          </p15:clr>
        </p15:guide>
        <p15:guide id="2" orient="horz" pos="432">
          <p15:clr>
            <a:srgbClr val="F26B43"/>
          </p15:clr>
        </p15:guide>
        <p15:guide id="3" pos="240">
          <p15:clr>
            <a:srgbClr val="F26B43"/>
          </p15:clr>
        </p15:guide>
        <p15:guide id="4" pos="9988">
          <p15:clr>
            <a:srgbClr val="F26B43"/>
          </p15:clr>
        </p15:guide>
        <p15:guide id="5" pos="7440">
          <p15:clr>
            <a:srgbClr val="F26B43"/>
          </p15:clr>
        </p15:guide>
        <p15:guide id="6" orient="horz" pos="3912">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xml"/><Relationship Id="rId1" Type="http://schemas.openxmlformats.org/officeDocument/2006/relationships/slideLayout" Target="../slideLayouts/slideLayout66.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9.xml"/><Relationship Id="rId1" Type="http://schemas.openxmlformats.org/officeDocument/2006/relationships/tags" Target="../tags/tag162.xml"/></Relationships>
</file>

<file path=ppt/slides/_rels/slide100.xml.rels><?xml version="1.0" encoding="UTF-8" standalone="yes"?>
<Relationships xmlns="http://schemas.openxmlformats.org/package/2006/relationships"><Relationship Id="rId8" Type="http://schemas.openxmlformats.org/officeDocument/2006/relationships/image" Target="../media/image91.jpeg"/><Relationship Id="rId13" Type="http://schemas.openxmlformats.org/officeDocument/2006/relationships/image" Target="../media/image96.jpeg"/><Relationship Id="rId18" Type="http://schemas.openxmlformats.org/officeDocument/2006/relationships/image" Target="../media/image101.jpeg"/><Relationship Id="rId3" Type="http://schemas.openxmlformats.org/officeDocument/2006/relationships/notesSlide" Target="../notesSlides/notesSlide64.xml"/><Relationship Id="rId7" Type="http://schemas.openxmlformats.org/officeDocument/2006/relationships/image" Target="../media/image90.jpeg"/><Relationship Id="rId12" Type="http://schemas.openxmlformats.org/officeDocument/2006/relationships/image" Target="../media/image95.jpeg"/><Relationship Id="rId17" Type="http://schemas.openxmlformats.org/officeDocument/2006/relationships/image" Target="../media/image100.jpeg"/><Relationship Id="rId2" Type="http://schemas.openxmlformats.org/officeDocument/2006/relationships/slideLayout" Target="../slideLayouts/slideLayout22.xml"/><Relationship Id="rId16" Type="http://schemas.openxmlformats.org/officeDocument/2006/relationships/image" Target="../media/image99.jpeg"/><Relationship Id="rId1" Type="http://schemas.openxmlformats.org/officeDocument/2006/relationships/tags" Target="../tags/tag199.xml"/><Relationship Id="rId6" Type="http://schemas.openxmlformats.org/officeDocument/2006/relationships/image" Target="../media/image89.jpeg"/><Relationship Id="rId11" Type="http://schemas.openxmlformats.org/officeDocument/2006/relationships/image" Target="../media/image94.jpeg"/><Relationship Id="rId5" Type="http://schemas.openxmlformats.org/officeDocument/2006/relationships/image" Target="../media/image88.jpeg"/><Relationship Id="rId15" Type="http://schemas.openxmlformats.org/officeDocument/2006/relationships/image" Target="../media/image98.jpeg"/><Relationship Id="rId10" Type="http://schemas.openxmlformats.org/officeDocument/2006/relationships/image" Target="../media/image93.jpeg"/><Relationship Id="rId19" Type="http://schemas.openxmlformats.org/officeDocument/2006/relationships/image" Target="../media/image102.jpeg"/><Relationship Id="rId4" Type="http://schemas.openxmlformats.org/officeDocument/2006/relationships/image" Target="../media/image87.jpeg"/><Relationship Id="rId9" Type="http://schemas.openxmlformats.org/officeDocument/2006/relationships/image" Target="../media/image92.jpeg"/><Relationship Id="rId14" Type="http://schemas.openxmlformats.org/officeDocument/2006/relationships/image" Target="../media/image97.jpeg"/></Relationships>
</file>

<file path=ppt/slides/_rels/slide101.xml.rels><?xml version="1.0" encoding="UTF-8" standalone="yes"?>
<Relationships xmlns="http://schemas.openxmlformats.org/package/2006/relationships"><Relationship Id="rId8" Type="http://schemas.openxmlformats.org/officeDocument/2006/relationships/image" Target="../media/image91.jpeg"/><Relationship Id="rId13" Type="http://schemas.openxmlformats.org/officeDocument/2006/relationships/image" Target="../media/image96.jpeg"/><Relationship Id="rId18" Type="http://schemas.openxmlformats.org/officeDocument/2006/relationships/image" Target="../media/image101.jpeg"/><Relationship Id="rId3" Type="http://schemas.openxmlformats.org/officeDocument/2006/relationships/notesSlide" Target="../notesSlides/notesSlide65.xml"/><Relationship Id="rId7" Type="http://schemas.openxmlformats.org/officeDocument/2006/relationships/image" Target="../media/image90.jpeg"/><Relationship Id="rId12" Type="http://schemas.openxmlformats.org/officeDocument/2006/relationships/image" Target="../media/image95.jpeg"/><Relationship Id="rId17" Type="http://schemas.openxmlformats.org/officeDocument/2006/relationships/image" Target="../media/image100.jpeg"/><Relationship Id="rId2" Type="http://schemas.openxmlformats.org/officeDocument/2006/relationships/slideLayout" Target="../slideLayouts/slideLayout22.xml"/><Relationship Id="rId16" Type="http://schemas.openxmlformats.org/officeDocument/2006/relationships/image" Target="../media/image99.jpeg"/><Relationship Id="rId1" Type="http://schemas.openxmlformats.org/officeDocument/2006/relationships/tags" Target="../tags/tag200.xml"/><Relationship Id="rId6" Type="http://schemas.openxmlformats.org/officeDocument/2006/relationships/image" Target="../media/image89.jpeg"/><Relationship Id="rId11" Type="http://schemas.openxmlformats.org/officeDocument/2006/relationships/image" Target="../media/image94.jpeg"/><Relationship Id="rId5" Type="http://schemas.openxmlformats.org/officeDocument/2006/relationships/image" Target="../media/image88.jpeg"/><Relationship Id="rId15" Type="http://schemas.openxmlformats.org/officeDocument/2006/relationships/image" Target="../media/image98.jpeg"/><Relationship Id="rId10" Type="http://schemas.openxmlformats.org/officeDocument/2006/relationships/image" Target="../media/image93.jpeg"/><Relationship Id="rId19" Type="http://schemas.openxmlformats.org/officeDocument/2006/relationships/image" Target="../media/image102.jpeg"/><Relationship Id="rId4" Type="http://schemas.openxmlformats.org/officeDocument/2006/relationships/image" Target="../media/image87.jpeg"/><Relationship Id="rId9" Type="http://schemas.openxmlformats.org/officeDocument/2006/relationships/image" Target="../media/image92.jpeg"/><Relationship Id="rId14" Type="http://schemas.openxmlformats.org/officeDocument/2006/relationships/image" Target="../media/image97.jpeg"/></Relationships>
</file>

<file path=ppt/slides/_rels/slide102.xml.rels><?xml version="1.0" encoding="UTF-8" standalone="yes"?>
<Relationships xmlns="http://schemas.openxmlformats.org/package/2006/relationships"><Relationship Id="rId8" Type="http://schemas.openxmlformats.org/officeDocument/2006/relationships/image" Target="../media/image91.jpeg"/><Relationship Id="rId13" Type="http://schemas.openxmlformats.org/officeDocument/2006/relationships/image" Target="../media/image96.jpeg"/><Relationship Id="rId18" Type="http://schemas.openxmlformats.org/officeDocument/2006/relationships/image" Target="../media/image101.jpeg"/><Relationship Id="rId3" Type="http://schemas.openxmlformats.org/officeDocument/2006/relationships/notesSlide" Target="../notesSlides/notesSlide66.xml"/><Relationship Id="rId7" Type="http://schemas.openxmlformats.org/officeDocument/2006/relationships/image" Target="../media/image90.jpeg"/><Relationship Id="rId12" Type="http://schemas.openxmlformats.org/officeDocument/2006/relationships/image" Target="../media/image95.jpeg"/><Relationship Id="rId17" Type="http://schemas.openxmlformats.org/officeDocument/2006/relationships/image" Target="../media/image100.jpeg"/><Relationship Id="rId2" Type="http://schemas.openxmlformats.org/officeDocument/2006/relationships/slideLayout" Target="../slideLayouts/slideLayout22.xml"/><Relationship Id="rId16" Type="http://schemas.openxmlformats.org/officeDocument/2006/relationships/image" Target="../media/image99.jpeg"/><Relationship Id="rId1" Type="http://schemas.openxmlformats.org/officeDocument/2006/relationships/tags" Target="../tags/tag201.xml"/><Relationship Id="rId6" Type="http://schemas.openxmlformats.org/officeDocument/2006/relationships/image" Target="../media/image89.jpeg"/><Relationship Id="rId11" Type="http://schemas.openxmlformats.org/officeDocument/2006/relationships/image" Target="../media/image94.jpeg"/><Relationship Id="rId5" Type="http://schemas.openxmlformats.org/officeDocument/2006/relationships/image" Target="../media/image88.jpeg"/><Relationship Id="rId15" Type="http://schemas.openxmlformats.org/officeDocument/2006/relationships/image" Target="../media/image98.jpeg"/><Relationship Id="rId10" Type="http://schemas.openxmlformats.org/officeDocument/2006/relationships/image" Target="../media/image93.jpeg"/><Relationship Id="rId19" Type="http://schemas.openxmlformats.org/officeDocument/2006/relationships/image" Target="../media/image102.jpeg"/><Relationship Id="rId4" Type="http://schemas.openxmlformats.org/officeDocument/2006/relationships/image" Target="../media/image87.jpeg"/><Relationship Id="rId9" Type="http://schemas.openxmlformats.org/officeDocument/2006/relationships/image" Target="../media/image92.jpeg"/><Relationship Id="rId14" Type="http://schemas.openxmlformats.org/officeDocument/2006/relationships/image" Target="../media/image97.jpeg"/></Relationships>
</file>

<file path=ppt/slides/_rels/slide103.xml.rels><?xml version="1.0" encoding="UTF-8" standalone="yes"?>
<Relationships xmlns="http://schemas.openxmlformats.org/package/2006/relationships"><Relationship Id="rId8" Type="http://schemas.openxmlformats.org/officeDocument/2006/relationships/image" Target="../media/image91.jpeg"/><Relationship Id="rId13" Type="http://schemas.openxmlformats.org/officeDocument/2006/relationships/image" Target="../media/image96.jpeg"/><Relationship Id="rId18" Type="http://schemas.openxmlformats.org/officeDocument/2006/relationships/image" Target="../media/image101.jpeg"/><Relationship Id="rId3" Type="http://schemas.openxmlformats.org/officeDocument/2006/relationships/notesSlide" Target="../notesSlides/notesSlide67.xml"/><Relationship Id="rId7" Type="http://schemas.openxmlformats.org/officeDocument/2006/relationships/image" Target="../media/image90.jpeg"/><Relationship Id="rId12" Type="http://schemas.openxmlformats.org/officeDocument/2006/relationships/image" Target="../media/image95.jpeg"/><Relationship Id="rId17" Type="http://schemas.openxmlformats.org/officeDocument/2006/relationships/image" Target="../media/image100.jpeg"/><Relationship Id="rId2" Type="http://schemas.openxmlformats.org/officeDocument/2006/relationships/slideLayout" Target="../slideLayouts/slideLayout22.xml"/><Relationship Id="rId16" Type="http://schemas.openxmlformats.org/officeDocument/2006/relationships/image" Target="../media/image99.jpeg"/><Relationship Id="rId1" Type="http://schemas.openxmlformats.org/officeDocument/2006/relationships/tags" Target="../tags/tag202.xml"/><Relationship Id="rId6" Type="http://schemas.openxmlformats.org/officeDocument/2006/relationships/image" Target="../media/image89.jpeg"/><Relationship Id="rId11" Type="http://schemas.openxmlformats.org/officeDocument/2006/relationships/image" Target="../media/image94.jpeg"/><Relationship Id="rId5" Type="http://schemas.openxmlformats.org/officeDocument/2006/relationships/image" Target="../media/image88.jpeg"/><Relationship Id="rId15" Type="http://schemas.openxmlformats.org/officeDocument/2006/relationships/image" Target="../media/image98.jpeg"/><Relationship Id="rId10" Type="http://schemas.openxmlformats.org/officeDocument/2006/relationships/image" Target="../media/image93.jpeg"/><Relationship Id="rId19" Type="http://schemas.openxmlformats.org/officeDocument/2006/relationships/image" Target="../media/image102.jpeg"/><Relationship Id="rId4" Type="http://schemas.openxmlformats.org/officeDocument/2006/relationships/image" Target="../media/image87.jpeg"/><Relationship Id="rId9" Type="http://schemas.openxmlformats.org/officeDocument/2006/relationships/image" Target="../media/image92.jpeg"/><Relationship Id="rId14" Type="http://schemas.openxmlformats.org/officeDocument/2006/relationships/image" Target="../media/image97.jpeg"/></Relationships>
</file>

<file path=ppt/slides/_rels/slide104.xml.rels><?xml version="1.0" encoding="UTF-8" standalone="yes"?>
<Relationships xmlns="http://schemas.openxmlformats.org/package/2006/relationships"><Relationship Id="rId8" Type="http://schemas.openxmlformats.org/officeDocument/2006/relationships/image" Target="../media/image91.jpeg"/><Relationship Id="rId13" Type="http://schemas.openxmlformats.org/officeDocument/2006/relationships/image" Target="../media/image96.jpeg"/><Relationship Id="rId18" Type="http://schemas.openxmlformats.org/officeDocument/2006/relationships/image" Target="../media/image101.jpeg"/><Relationship Id="rId3" Type="http://schemas.openxmlformats.org/officeDocument/2006/relationships/notesSlide" Target="../notesSlides/notesSlide68.xml"/><Relationship Id="rId7" Type="http://schemas.openxmlformats.org/officeDocument/2006/relationships/image" Target="../media/image90.jpeg"/><Relationship Id="rId12" Type="http://schemas.openxmlformats.org/officeDocument/2006/relationships/image" Target="../media/image95.jpeg"/><Relationship Id="rId17" Type="http://schemas.openxmlformats.org/officeDocument/2006/relationships/image" Target="../media/image100.jpeg"/><Relationship Id="rId2" Type="http://schemas.openxmlformats.org/officeDocument/2006/relationships/slideLayout" Target="../slideLayouts/slideLayout22.xml"/><Relationship Id="rId16" Type="http://schemas.openxmlformats.org/officeDocument/2006/relationships/image" Target="../media/image99.jpeg"/><Relationship Id="rId1" Type="http://schemas.openxmlformats.org/officeDocument/2006/relationships/tags" Target="../tags/tag203.xml"/><Relationship Id="rId6" Type="http://schemas.openxmlformats.org/officeDocument/2006/relationships/image" Target="../media/image89.jpeg"/><Relationship Id="rId11" Type="http://schemas.openxmlformats.org/officeDocument/2006/relationships/image" Target="../media/image94.jpeg"/><Relationship Id="rId5" Type="http://schemas.openxmlformats.org/officeDocument/2006/relationships/image" Target="../media/image88.jpeg"/><Relationship Id="rId15" Type="http://schemas.openxmlformats.org/officeDocument/2006/relationships/image" Target="../media/image98.jpeg"/><Relationship Id="rId10" Type="http://schemas.openxmlformats.org/officeDocument/2006/relationships/image" Target="../media/image93.jpeg"/><Relationship Id="rId19" Type="http://schemas.openxmlformats.org/officeDocument/2006/relationships/image" Target="../media/image102.jpeg"/><Relationship Id="rId4" Type="http://schemas.openxmlformats.org/officeDocument/2006/relationships/image" Target="../media/image87.jpeg"/><Relationship Id="rId9" Type="http://schemas.openxmlformats.org/officeDocument/2006/relationships/image" Target="../media/image92.jpeg"/><Relationship Id="rId14" Type="http://schemas.openxmlformats.org/officeDocument/2006/relationships/image" Target="../media/image97.jpeg"/></Relationships>
</file>

<file path=ppt/slides/_rels/slide105.xml.rels><?xml version="1.0" encoding="UTF-8" standalone="yes"?>
<Relationships xmlns="http://schemas.openxmlformats.org/package/2006/relationships"><Relationship Id="rId8" Type="http://schemas.openxmlformats.org/officeDocument/2006/relationships/image" Target="../media/image75.jpeg"/><Relationship Id="rId13" Type="http://schemas.openxmlformats.org/officeDocument/2006/relationships/image" Target="../media/image80.jpeg"/><Relationship Id="rId18" Type="http://schemas.openxmlformats.org/officeDocument/2006/relationships/image" Target="../media/image85.jpeg"/><Relationship Id="rId3" Type="http://schemas.openxmlformats.org/officeDocument/2006/relationships/notesSlide" Target="../notesSlides/notesSlide69.xml"/><Relationship Id="rId7" Type="http://schemas.openxmlformats.org/officeDocument/2006/relationships/image" Target="../media/image74.jpeg"/><Relationship Id="rId12" Type="http://schemas.openxmlformats.org/officeDocument/2006/relationships/image" Target="../media/image79.jpeg"/><Relationship Id="rId17" Type="http://schemas.openxmlformats.org/officeDocument/2006/relationships/image" Target="../media/image84.jpeg"/><Relationship Id="rId2" Type="http://schemas.openxmlformats.org/officeDocument/2006/relationships/slideLayout" Target="../slideLayouts/slideLayout22.xml"/><Relationship Id="rId16" Type="http://schemas.openxmlformats.org/officeDocument/2006/relationships/image" Target="../media/image83.jpeg"/><Relationship Id="rId1" Type="http://schemas.openxmlformats.org/officeDocument/2006/relationships/tags" Target="../tags/tag204.xml"/><Relationship Id="rId6" Type="http://schemas.openxmlformats.org/officeDocument/2006/relationships/image" Target="../media/image73.jpeg"/><Relationship Id="rId11" Type="http://schemas.openxmlformats.org/officeDocument/2006/relationships/image" Target="../media/image78.jpeg"/><Relationship Id="rId5" Type="http://schemas.openxmlformats.org/officeDocument/2006/relationships/image" Target="../media/image72.jpeg"/><Relationship Id="rId15" Type="http://schemas.openxmlformats.org/officeDocument/2006/relationships/image" Target="../media/image82.jpeg"/><Relationship Id="rId10" Type="http://schemas.openxmlformats.org/officeDocument/2006/relationships/image" Target="../media/image77.jpeg"/><Relationship Id="rId19" Type="http://schemas.openxmlformats.org/officeDocument/2006/relationships/image" Target="../media/image86.jpeg"/><Relationship Id="rId4" Type="http://schemas.openxmlformats.org/officeDocument/2006/relationships/image" Target="../media/image71.jpeg"/><Relationship Id="rId9" Type="http://schemas.openxmlformats.org/officeDocument/2006/relationships/image" Target="../media/image76.jpeg"/><Relationship Id="rId14" Type="http://schemas.openxmlformats.org/officeDocument/2006/relationships/image" Target="../media/image81.jpeg"/></Relationships>
</file>

<file path=ppt/slides/_rels/slide10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70.xml"/><Relationship Id="rId1" Type="http://schemas.openxmlformats.org/officeDocument/2006/relationships/slideLayout" Target="../slideLayouts/slideLayout160.xml"/></Relationships>
</file>

<file path=ppt/slides/_rels/slide107.xml.rels><?xml version="1.0" encoding="UTF-8" standalone="yes"?>
<Relationships xmlns="http://schemas.openxmlformats.org/package/2006/relationships"><Relationship Id="rId3" Type="http://schemas.openxmlformats.org/officeDocument/2006/relationships/image" Target="../media/image104.jpg"/><Relationship Id="rId2" Type="http://schemas.openxmlformats.org/officeDocument/2006/relationships/notesSlide" Target="../notesSlides/notesSlide71.xml"/><Relationship Id="rId1" Type="http://schemas.openxmlformats.org/officeDocument/2006/relationships/slideLayout" Target="../slideLayouts/slideLayout159.xml"/></Relationships>
</file>

<file path=ppt/slides/_rels/slide108.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72.xml"/><Relationship Id="rId1" Type="http://schemas.openxmlformats.org/officeDocument/2006/relationships/slideLayout" Target="../slideLayouts/slideLayout163.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113.xml"/><Relationship Id="rId1" Type="http://schemas.openxmlformats.org/officeDocument/2006/relationships/tags" Target="../tags/tag205.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59.xml"/><Relationship Id="rId1" Type="http://schemas.openxmlformats.org/officeDocument/2006/relationships/tags" Target="../tags/tag163.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22.xml"/><Relationship Id="rId1" Type="http://schemas.openxmlformats.org/officeDocument/2006/relationships/tags" Target="../tags/tag206.xml"/><Relationship Id="rId4" Type="http://schemas.openxmlformats.org/officeDocument/2006/relationships/image" Target="../media/image106.jpeg"/></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22.xml"/><Relationship Id="rId1" Type="http://schemas.openxmlformats.org/officeDocument/2006/relationships/tags" Target="../tags/tag207.xml"/><Relationship Id="rId4" Type="http://schemas.openxmlformats.org/officeDocument/2006/relationships/image" Target="../media/image107.jpeg"/></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66.xml"/><Relationship Id="rId1" Type="http://schemas.openxmlformats.org/officeDocument/2006/relationships/tags" Target="../tags/tag208.xml"/></Relationships>
</file>

<file path=ppt/slides/_rels/slide113.xml.rels><?xml version="1.0" encoding="UTF-8" standalone="yes"?>
<Relationships xmlns="http://schemas.openxmlformats.org/package/2006/relationships"><Relationship Id="rId2" Type="http://schemas.openxmlformats.org/officeDocument/2006/relationships/slideLayout" Target="../slideLayouts/slideLayout66.xml"/><Relationship Id="rId1" Type="http://schemas.openxmlformats.org/officeDocument/2006/relationships/tags" Target="../tags/tag209.xml"/></Relationships>
</file>

<file path=ppt/slides/_rels/slide114.xml.rels><?xml version="1.0" encoding="UTF-8" standalone="yes"?>
<Relationships xmlns="http://schemas.openxmlformats.org/package/2006/relationships"><Relationship Id="rId2" Type="http://schemas.openxmlformats.org/officeDocument/2006/relationships/slideLayout" Target="../slideLayouts/slideLayout66.xml"/><Relationship Id="rId1" Type="http://schemas.openxmlformats.org/officeDocument/2006/relationships/tags" Target="../tags/tag210.xml"/></Relationships>
</file>

<file path=ppt/slides/_rels/slide115.xml.rels><?xml version="1.0" encoding="UTF-8" standalone="yes"?>
<Relationships xmlns="http://schemas.openxmlformats.org/package/2006/relationships"><Relationship Id="rId2" Type="http://schemas.openxmlformats.org/officeDocument/2006/relationships/slideLayout" Target="../slideLayouts/slideLayout66.xml"/><Relationship Id="rId1" Type="http://schemas.openxmlformats.org/officeDocument/2006/relationships/tags" Target="../tags/tag211.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66.xml"/><Relationship Id="rId1" Type="http://schemas.openxmlformats.org/officeDocument/2006/relationships/tags" Target="../tags/tag212.xml"/><Relationship Id="rId4" Type="http://schemas.openxmlformats.org/officeDocument/2006/relationships/image" Target="../media/image108.png"/></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66.xml"/><Relationship Id="rId1" Type="http://schemas.openxmlformats.org/officeDocument/2006/relationships/tags" Target="../tags/tag213.xml"/><Relationship Id="rId5" Type="http://schemas.openxmlformats.org/officeDocument/2006/relationships/image" Target="../media/image110.png"/><Relationship Id="rId4" Type="http://schemas.openxmlformats.org/officeDocument/2006/relationships/image" Target="../media/image109.png"/></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66.xml"/><Relationship Id="rId1" Type="http://schemas.openxmlformats.org/officeDocument/2006/relationships/tags" Target="../tags/tag214.xml"/><Relationship Id="rId4" Type="http://schemas.openxmlformats.org/officeDocument/2006/relationships/image" Target="../media/image111.jpeg"/></Relationships>
</file>

<file path=ppt/slides/_rels/slide11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slideLayout" Target="../slideLayouts/slideLayout65.xml"/><Relationship Id="rId1" Type="http://schemas.openxmlformats.org/officeDocument/2006/relationships/tags" Target="../tags/tag215.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57.xml"/><Relationship Id="rId1" Type="http://schemas.openxmlformats.org/officeDocument/2006/relationships/tags" Target="../tags/tag164.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122.xml.rels><?xml version="1.0" encoding="UTF-8" standalone="yes"?>
<Relationships xmlns="http://schemas.openxmlformats.org/package/2006/relationships"><Relationship Id="rId3" Type="http://schemas.openxmlformats.org/officeDocument/2006/relationships/image" Target="../media/image114.svg"/><Relationship Id="rId2" Type="http://schemas.openxmlformats.org/officeDocument/2006/relationships/image" Target="../media/image113.png"/><Relationship Id="rId1" Type="http://schemas.openxmlformats.org/officeDocument/2006/relationships/slideLayout" Target="../slideLayouts/slideLayout156.xml"/></Relationships>
</file>

<file path=ppt/slides/_rels/slide123.xml.rels><?xml version="1.0" encoding="UTF-8" standalone="yes"?>
<Relationships xmlns="http://schemas.openxmlformats.org/package/2006/relationships"><Relationship Id="rId3" Type="http://schemas.openxmlformats.org/officeDocument/2006/relationships/image" Target="../media/image114.svg"/><Relationship Id="rId2" Type="http://schemas.openxmlformats.org/officeDocument/2006/relationships/image" Target="../media/image113.png"/><Relationship Id="rId1" Type="http://schemas.openxmlformats.org/officeDocument/2006/relationships/slideLayout" Target="../slideLayouts/slideLayout156.xml"/></Relationships>
</file>

<file path=ppt/slides/_rels/slide124.xml.rels><?xml version="1.0" encoding="UTF-8" standalone="yes"?>
<Relationships xmlns="http://schemas.openxmlformats.org/package/2006/relationships"><Relationship Id="rId3" Type="http://schemas.openxmlformats.org/officeDocument/2006/relationships/image" Target="../media/image114.svg"/><Relationship Id="rId2" Type="http://schemas.openxmlformats.org/officeDocument/2006/relationships/image" Target="../media/image113.png"/><Relationship Id="rId1" Type="http://schemas.openxmlformats.org/officeDocument/2006/relationships/slideLayout" Target="../slideLayouts/slideLayout156.xml"/></Relationships>
</file>

<file path=ppt/slides/_rels/slide125.xml.rels><?xml version="1.0" encoding="UTF-8" standalone="yes"?>
<Relationships xmlns="http://schemas.openxmlformats.org/package/2006/relationships"><Relationship Id="rId3" Type="http://schemas.openxmlformats.org/officeDocument/2006/relationships/image" Target="../media/image114.svg"/><Relationship Id="rId2" Type="http://schemas.openxmlformats.org/officeDocument/2006/relationships/image" Target="../media/image113.png"/><Relationship Id="rId1" Type="http://schemas.openxmlformats.org/officeDocument/2006/relationships/slideLayout" Target="../slideLayouts/slideLayout156.xml"/></Relationships>
</file>

<file path=ppt/slides/_rels/slide126.xml.rels><?xml version="1.0" encoding="UTF-8" standalone="yes"?>
<Relationships xmlns="http://schemas.openxmlformats.org/package/2006/relationships"><Relationship Id="rId2" Type="http://schemas.openxmlformats.org/officeDocument/2006/relationships/image" Target="../media/image115.jpg"/><Relationship Id="rId1" Type="http://schemas.openxmlformats.org/officeDocument/2006/relationships/slideLayout" Target="../slideLayouts/slideLayout156.xml"/></Relationships>
</file>

<file path=ppt/slides/_rels/slide127.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15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5.xml"/><Relationship Id="rId1" Type="http://schemas.openxmlformats.org/officeDocument/2006/relationships/tags" Target="../tags/tag165.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13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slideLayout" Target="../slideLayouts/slideLayout66.xml"/><Relationship Id="rId1" Type="http://schemas.openxmlformats.org/officeDocument/2006/relationships/tags" Target="../tags/tag216.xml"/><Relationship Id="rId4" Type="http://schemas.openxmlformats.org/officeDocument/2006/relationships/image" Target="../media/image118.jpeg"/></Relationships>
</file>

<file path=ppt/slides/_rels/slide132.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slideLayout" Target="../slideLayouts/slideLayout66.xml"/><Relationship Id="rId1" Type="http://schemas.openxmlformats.org/officeDocument/2006/relationships/tags" Target="../tags/tag217.xml"/></Relationships>
</file>

<file path=ppt/slides/_rels/slide13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slideLayout" Target="../slideLayouts/slideLayout66.xml"/><Relationship Id="rId1" Type="http://schemas.openxmlformats.org/officeDocument/2006/relationships/tags" Target="../tags/tag218.xml"/><Relationship Id="rId4" Type="http://schemas.openxmlformats.org/officeDocument/2006/relationships/image" Target="../media/image118.jpeg"/></Relationships>
</file>

<file path=ppt/slides/_rels/slide134.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slideLayout" Target="../slideLayouts/slideLayout66.xml"/><Relationship Id="rId1" Type="http://schemas.openxmlformats.org/officeDocument/2006/relationships/tags" Target="../tags/tag219.xml"/><Relationship Id="rId4" Type="http://schemas.openxmlformats.org/officeDocument/2006/relationships/image" Target="../media/image118.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67.xml"/><Relationship Id="rId1" Type="http://schemas.openxmlformats.org/officeDocument/2006/relationships/tags" Target="../tags/tag220.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67.xml"/><Relationship Id="rId1" Type="http://schemas.openxmlformats.org/officeDocument/2006/relationships/tags" Target="../tags/tag221.xml"/><Relationship Id="rId4" Type="http://schemas.openxmlformats.org/officeDocument/2006/relationships/image" Target="../media/image119.jpeg"/></Relationships>
</file>

<file path=ppt/slides/_rels/slide137.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slideLayout" Target="../slideLayouts/slideLayout23.xml"/><Relationship Id="rId1" Type="http://schemas.openxmlformats.org/officeDocument/2006/relationships/tags" Target="../tags/tag222.xml"/><Relationship Id="rId6" Type="http://schemas.openxmlformats.org/officeDocument/2006/relationships/image" Target="../media/image122.png"/><Relationship Id="rId5" Type="http://schemas.openxmlformats.org/officeDocument/2006/relationships/image" Target="../media/image121.jpeg"/><Relationship Id="rId4" Type="http://schemas.microsoft.com/office/2007/relationships/hdphoto" Target="../media/hdphoto3.wdp"/></Relationships>
</file>

<file path=ppt/slides/_rels/slide138.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slideLayout" Target="../slideLayouts/slideLayout23.xml"/><Relationship Id="rId1" Type="http://schemas.openxmlformats.org/officeDocument/2006/relationships/tags" Target="../tags/tag223.xml"/><Relationship Id="rId6" Type="http://schemas.openxmlformats.org/officeDocument/2006/relationships/image" Target="../media/image122.png"/><Relationship Id="rId5" Type="http://schemas.openxmlformats.org/officeDocument/2006/relationships/image" Target="../media/image121.jpeg"/><Relationship Id="rId4" Type="http://schemas.microsoft.com/office/2007/relationships/hdphoto" Target="../media/hdphoto3.wdp"/></Relationships>
</file>

<file path=ppt/slides/_rels/slide139.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slideLayout" Target="../slideLayouts/slideLayout23.xml"/><Relationship Id="rId1" Type="http://schemas.openxmlformats.org/officeDocument/2006/relationships/tags" Target="../tags/tag224.xml"/><Relationship Id="rId4" Type="http://schemas.openxmlformats.org/officeDocument/2006/relationships/image" Target="../media/image122.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5.xml"/><Relationship Id="rId1" Type="http://schemas.openxmlformats.org/officeDocument/2006/relationships/tags" Target="../tags/tag166.xml"/></Relationships>
</file>

<file path=ppt/slides/_rels/slide140.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slideLayout" Target="../slideLayouts/slideLayout33.xml"/><Relationship Id="rId1" Type="http://schemas.openxmlformats.org/officeDocument/2006/relationships/tags" Target="../tags/tag225.xml"/><Relationship Id="rId4" Type="http://schemas.openxmlformats.org/officeDocument/2006/relationships/image" Target="../media/image124.jpeg"/></Relationships>
</file>

<file path=ppt/slides/_rels/slide141.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slideLayout" Target="../slideLayouts/slideLayout33.xml"/><Relationship Id="rId1" Type="http://schemas.openxmlformats.org/officeDocument/2006/relationships/tags" Target="../tags/tag226.xml"/><Relationship Id="rId4" Type="http://schemas.openxmlformats.org/officeDocument/2006/relationships/image" Target="../media/image125.jpeg"/></Relationships>
</file>

<file path=ppt/slides/_rels/slide142.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slideLayout" Target="../slideLayouts/slideLayout33.xml"/><Relationship Id="rId1" Type="http://schemas.openxmlformats.org/officeDocument/2006/relationships/tags" Target="../tags/tag227.xml"/><Relationship Id="rId4" Type="http://schemas.openxmlformats.org/officeDocument/2006/relationships/image" Target="../media/image126.jpeg"/></Relationships>
</file>

<file path=ppt/slides/_rels/slide14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slideLayout" Target="../slideLayouts/slideLayout33.xml"/><Relationship Id="rId1" Type="http://schemas.openxmlformats.org/officeDocument/2006/relationships/tags" Target="../tags/tag228.xml"/><Relationship Id="rId4" Type="http://schemas.openxmlformats.org/officeDocument/2006/relationships/image" Target="../media/image126.jpeg"/></Relationships>
</file>

<file path=ppt/slides/_rels/slide144.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slideLayout" Target="../slideLayouts/slideLayout33.xml"/><Relationship Id="rId1" Type="http://schemas.openxmlformats.org/officeDocument/2006/relationships/tags" Target="../tags/tag229.xml"/><Relationship Id="rId6" Type="http://schemas.microsoft.com/office/2007/relationships/hdphoto" Target="../media/hdphoto4.wdp"/><Relationship Id="rId5" Type="http://schemas.openxmlformats.org/officeDocument/2006/relationships/image" Target="../media/image129.png"/><Relationship Id="rId4" Type="http://schemas.openxmlformats.org/officeDocument/2006/relationships/image" Target="../media/image128.jpeg"/></Relationships>
</file>

<file path=ppt/slides/_rels/slide145.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slideLayout" Target="../slideLayouts/slideLayout33.xml"/><Relationship Id="rId1" Type="http://schemas.openxmlformats.org/officeDocument/2006/relationships/tags" Target="../tags/tag230.xml"/><Relationship Id="rId4" Type="http://schemas.openxmlformats.org/officeDocument/2006/relationships/image" Target="../media/image131.jpeg"/></Relationships>
</file>

<file path=ppt/slides/_rels/slide146.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slideLayout" Target="../slideLayouts/slideLayout33.xml"/><Relationship Id="rId1" Type="http://schemas.openxmlformats.org/officeDocument/2006/relationships/tags" Target="../tags/tag231.xml"/><Relationship Id="rId4" Type="http://schemas.openxmlformats.org/officeDocument/2006/relationships/image" Target="../media/image132.jpeg"/></Relationships>
</file>

<file path=ppt/slides/_rels/slide147.xml.rels><?xml version="1.0" encoding="UTF-8" standalone="yes"?>
<Relationships xmlns="http://schemas.openxmlformats.org/package/2006/relationships"><Relationship Id="rId3" Type="http://schemas.openxmlformats.org/officeDocument/2006/relationships/image" Target="../media/image133.jpg"/><Relationship Id="rId2" Type="http://schemas.openxmlformats.org/officeDocument/2006/relationships/notesSlide" Target="../notesSlides/notesSlide82.xml"/><Relationship Id="rId1" Type="http://schemas.openxmlformats.org/officeDocument/2006/relationships/slideLayout" Target="../slideLayouts/slideLayout160.xml"/></Relationships>
</file>

<file path=ppt/slides/_rels/slide148.xml.rels><?xml version="1.0" encoding="UTF-8" standalone="yes"?>
<Relationships xmlns="http://schemas.openxmlformats.org/package/2006/relationships"><Relationship Id="rId3" Type="http://schemas.openxmlformats.org/officeDocument/2006/relationships/image" Target="../media/image133.jpg"/><Relationship Id="rId2" Type="http://schemas.openxmlformats.org/officeDocument/2006/relationships/notesSlide" Target="../notesSlides/notesSlide83.xml"/><Relationship Id="rId1" Type="http://schemas.openxmlformats.org/officeDocument/2006/relationships/slideLayout" Target="../slideLayouts/slideLayout164.xml"/></Relationships>
</file>

<file path=ppt/slides/_rels/slide149.xml.rels><?xml version="1.0" encoding="UTF-8" standalone="yes"?>
<Relationships xmlns="http://schemas.openxmlformats.org/package/2006/relationships"><Relationship Id="rId3" Type="http://schemas.openxmlformats.org/officeDocument/2006/relationships/image" Target="../media/image133.jpg"/><Relationship Id="rId2" Type="http://schemas.openxmlformats.org/officeDocument/2006/relationships/notesSlide" Target="../notesSlides/notesSlide84.xml"/><Relationship Id="rId1" Type="http://schemas.openxmlformats.org/officeDocument/2006/relationships/slideLayout" Target="../slideLayouts/slideLayout164.xml"/><Relationship Id="rId5" Type="http://schemas.microsoft.com/office/2007/relationships/hdphoto" Target="../media/hdphoto5.wdp"/><Relationship Id="rId4" Type="http://schemas.openxmlformats.org/officeDocument/2006/relationships/image" Target="../media/image134.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5.xml"/><Relationship Id="rId1" Type="http://schemas.openxmlformats.org/officeDocument/2006/relationships/tags" Target="../tags/tag167.xml"/></Relationships>
</file>

<file path=ppt/slides/_rels/slide150.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85.xml"/><Relationship Id="rId1" Type="http://schemas.openxmlformats.org/officeDocument/2006/relationships/slideLayout" Target="../slideLayouts/slideLayout160.xml"/><Relationship Id="rId6" Type="http://schemas.openxmlformats.org/officeDocument/2006/relationships/image" Target="../media/image138.jpeg"/><Relationship Id="rId5" Type="http://schemas.openxmlformats.org/officeDocument/2006/relationships/image" Target="../media/image137.jpeg"/><Relationship Id="rId4" Type="http://schemas.openxmlformats.org/officeDocument/2006/relationships/image" Target="../media/image136.jpeg"/></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117.xml"/><Relationship Id="rId1" Type="http://schemas.openxmlformats.org/officeDocument/2006/relationships/tags" Target="../tags/tag232.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72.xml"/><Relationship Id="rId1" Type="http://schemas.openxmlformats.org/officeDocument/2006/relationships/tags" Target="../tags/tag233.xml"/><Relationship Id="rId4" Type="http://schemas.openxmlformats.org/officeDocument/2006/relationships/image" Target="../media/image139.emf"/></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72.xml"/><Relationship Id="rId1" Type="http://schemas.openxmlformats.org/officeDocument/2006/relationships/tags" Target="../tags/tag234.xml"/><Relationship Id="rId4" Type="http://schemas.openxmlformats.org/officeDocument/2006/relationships/image" Target="../media/image139.emf"/></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89.xml"/><Relationship Id="rId7" Type="http://schemas.openxmlformats.org/officeDocument/2006/relationships/image" Target="../media/image143.png"/><Relationship Id="rId2" Type="http://schemas.openxmlformats.org/officeDocument/2006/relationships/slideLayout" Target="../slideLayouts/slideLayout65.xml"/><Relationship Id="rId1" Type="http://schemas.openxmlformats.org/officeDocument/2006/relationships/tags" Target="../tags/tag235.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image" Target="../media/image140.jpg"/></Relationships>
</file>

<file path=ppt/slides/_rels/slide155.xml.rels><?xml version="1.0" encoding="UTF-8" standalone="yes"?>
<Relationships xmlns="http://schemas.openxmlformats.org/package/2006/relationships"><Relationship Id="rId2" Type="http://schemas.openxmlformats.org/officeDocument/2006/relationships/slideLayout" Target="../slideLayouts/slideLayout60.xml"/><Relationship Id="rId1" Type="http://schemas.openxmlformats.org/officeDocument/2006/relationships/tags" Target="../tags/tag236.xml"/></Relationships>
</file>

<file path=ppt/slides/_rels/slide156.xml.rels><?xml version="1.0" encoding="UTF-8" standalone="yes"?>
<Relationships xmlns="http://schemas.openxmlformats.org/package/2006/relationships"><Relationship Id="rId8" Type="http://schemas.openxmlformats.org/officeDocument/2006/relationships/image" Target="../media/image149.jpeg"/><Relationship Id="rId3" Type="http://schemas.openxmlformats.org/officeDocument/2006/relationships/image" Target="../media/image144.jpeg"/><Relationship Id="rId7" Type="http://schemas.openxmlformats.org/officeDocument/2006/relationships/image" Target="../media/image148.jpeg"/><Relationship Id="rId12" Type="http://schemas.openxmlformats.org/officeDocument/2006/relationships/image" Target="../media/image153.jpeg"/><Relationship Id="rId2" Type="http://schemas.openxmlformats.org/officeDocument/2006/relationships/slideLayout" Target="../slideLayouts/slideLayout11.xml"/><Relationship Id="rId1" Type="http://schemas.openxmlformats.org/officeDocument/2006/relationships/tags" Target="../tags/tag237.xml"/><Relationship Id="rId6" Type="http://schemas.openxmlformats.org/officeDocument/2006/relationships/image" Target="../media/image147.jpeg"/><Relationship Id="rId11" Type="http://schemas.openxmlformats.org/officeDocument/2006/relationships/image" Target="../media/image152.jpeg"/><Relationship Id="rId5" Type="http://schemas.openxmlformats.org/officeDocument/2006/relationships/image" Target="../media/image146.jpeg"/><Relationship Id="rId10" Type="http://schemas.openxmlformats.org/officeDocument/2006/relationships/image" Target="../media/image151.jpeg"/><Relationship Id="rId4" Type="http://schemas.openxmlformats.org/officeDocument/2006/relationships/image" Target="../media/image145.jpeg"/><Relationship Id="rId9" Type="http://schemas.openxmlformats.org/officeDocument/2006/relationships/image" Target="../media/image150.jpeg"/></Relationships>
</file>

<file path=ppt/slides/_rels/slide157.xml.rels><?xml version="1.0" encoding="UTF-8" standalone="yes"?>
<Relationships xmlns="http://schemas.openxmlformats.org/package/2006/relationships"><Relationship Id="rId8" Type="http://schemas.openxmlformats.org/officeDocument/2006/relationships/image" Target="../media/image148.jpeg"/><Relationship Id="rId13" Type="http://schemas.openxmlformats.org/officeDocument/2006/relationships/image" Target="../media/image153.jpeg"/><Relationship Id="rId3" Type="http://schemas.openxmlformats.org/officeDocument/2006/relationships/notesSlide" Target="../notesSlides/notesSlide90.xml"/><Relationship Id="rId7" Type="http://schemas.openxmlformats.org/officeDocument/2006/relationships/image" Target="../media/image147.jpeg"/><Relationship Id="rId12" Type="http://schemas.openxmlformats.org/officeDocument/2006/relationships/image" Target="../media/image152.jpeg"/><Relationship Id="rId2" Type="http://schemas.openxmlformats.org/officeDocument/2006/relationships/slideLayout" Target="../slideLayouts/slideLayout11.xml"/><Relationship Id="rId1" Type="http://schemas.openxmlformats.org/officeDocument/2006/relationships/tags" Target="../tags/tag238.xml"/><Relationship Id="rId6" Type="http://schemas.openxmlformats.org/officeDocument/2006/relationships/image" Target="../media/image146.jpeg"/><Relationship Id="rId11" Type="http://schemas.openxmlformats.org/officeDocument/2006/relationships/image" Target="../media/image151.jpeg"/><Relationship Id="rId5" Type="http://schemas.openxmlformats.org/officeDocument/2006/relationships/image" Target="../media/image145.jpeg"/><Relationship Id="rId10" Type="http://schemas.openxmlformats.org/officeDocument/2006/relationships/image" Target="../media/image150.jpeg"/><Relationship Id="rId4" Type="http://schemas.openxmlformats.org/officeDocument/2006/relationships/image" Target="../media/image144.jpeg"/><Relationship Id="rId9" Type="http://schemas.openxmlformats.org/officeDocument/2006/relationships/image" Target="../media/image149.jpeg"/></Relationships>
</file>

<file path=ppt/slides/_rels/slide158.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91.xml"/><Relationship Id="rId1" Type="http://schemas.openxmlformats.org/officeDocument/2006/relationships/slideLayout" Target="../slideLayouts/slideLayout160.xml"/></Relationships>
</file>

<file path=ppt/slides/_rels/slide159.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92.xml"/><Relationship Id="rId1" Type="http://schemas.openxmlformats.org/officeDocument/2006/relationships/slideLayout" Target="../slideLayouts/slideLayout163.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3.xml"/><Relationship Id="rId1" Type="http://schemas.openxmlformats.org/officeDocument/2006/relationships/tags" Target="../tags/tag168.xml"/></Relationships>
</file>

<file path=ppt/slides/_rels/slide160.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image" Target="../media/image156.png"/><Relationship Id="rId7" Type="http://schemas.openxmlformats.org/officeDocument/2006/relationships/image" Target="../media/image159.svg"/><Relationship Id="rId12" Type="http://schemas.openxmlformats.org/officeDocument/2006/relationships/image" Target="../media/image163.svg"/><Relationship Id="rId2" Type="http://schemas.openxmlformats.org/officeDocument/2006/relationships/notesSlide" Target="../notesSlides/notesSlide93.xml"/><Relationship Id="rId1" Type="http://schemas.openxmlformats.org/officeDocument/2006/relationships/slideLayout" Target="../slideLayouts/slideLayout171.xml"/><Relationship Id="rId6" Type="http://schemas.openxmlformats.org/officeDocument/2006/relationships/image" Target="../media/image158.png"/><Relationship Id="rId11" Type="http://schemas.openxmlformats.org/officeDocument/2006/relationships/image" Target="../media/image162.png"/><Relationship Id="rId5" Type="http://schemas.openxmlformats.org/officeDocument/2006/relationships/slide" Target="slide161.xml"/><Relationship Id="rId10" Type="http://schemas.openxmlformats.org/officeDocument/2006/relationships/slide" Target="slide162.xml"/><Relationship Id="rId4" Type="http://schemas.openxmlformats.org/officeDocument/2006/relationships/image" Target="../media/image157.svg"/><Relationship Id="rId9" Type="http://schemas.openxmlformats.org/officeDocument/2006/relationships/image" Target="../media/image161.svg"/></Relationships>
</file>

<file path=ppt/slides/_rels/slide161.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94.xml"/><Relationship Id="rId1" Type="http://schemas.openxmlformats.org/officeDocument/2006/relationships/slideLayout" Target="../slideLayouts/slideLayout159.xml"/><Relationship Id="rId5" Type="http://schemas.microsoft.com/office/2007/relationships/hdphoto" Target="../media/hdphoto6.wdp"/><Relationship Id="rId4" Type="http://schemas.openxmlformats.org/officeDocument/2006/relationships/image" Target="../media/image164.png"/></Relationships>
</file>

<file path=ppt/slides/_rels/slide162.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95.xml"/><Relationship Id="rId1" Type="http://schemas.openxmlformats.org/officeDocument/2006/relationships/slideLayout" Target="../slideLayouts/slideLayout159.xml"/><Relationship Id="rId6" Type="http://schemas.microsoft.com/office/2007/relationships/hdphoto" Target="../media/hdphoto6.wdp"/><Relationship Id="rId5" Type="http://schemas.openxmlformats.org/officeDocument/2006/relationships/image" Target="../media/image164.png"/><Relationship Id="rId4" Type="http://schemas.openxmlformats.org/officeDocument/2006/relationships/slide" Target="slide163.xml"/></Relationships>
</file>

<file path=ppt/slides/_rels/slide163.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96.xml"/><Relationship Id="rId1" Type="http://schemas.openxmlformats.org/officeDocument/2006/relationships/slideLayout" Target="../slideLayouts/slideLayout171.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6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97.xml"/><Relationship Id="rId1" Type="http://schemas.openxmlformats.org/officeDocument/2006/relationships/slideLayout" Target="../slideLayouts/slideLayout160.xml"/><Relationship Id="rId5" Type="http://schemas.openxmlformats.org/officeDocument/2006/relationships/image" Target="../media/image182.svg"/><Relationship Id="rId4" Type="http://schemas.openxmlformats.org/officeDocument/2006/relationships/image" Target="../media/image181.png"/></Relationships>
</file>

<file path=ppt/slides/_rels/slide165.xml.rels><?xml version="1.0" encoding="UTF-8" standalone="yes"?>
<Relationships xmlns="http://schemas.openxmlformats.org/package/2006/relationships"><Relationship Id="rId8" Type="http://schemas.openxmlformats.org/officeDocument/2006/relationships/slide" Target="slide70.xml"/><Relationship Id="rId13" Type="http://schemas.openxmlformats.org/officeDocument/2006/relationships/image" Target="../media/image187.png"/><Relationship Id="rId18" Type="http://schemas.openxmlformats.org/officeDocument/2006/relationships/image" Target="../media/image188.png"/><Relationship Id="rId3" Type="http://schemas.openxmlformats.org/officeDocument/2006/relationships/image" Target="../media/image183.jpg"/><Relationship Id="rId7" Type="http://schemas.openxmlformats.org/officeDocument/2006/relationships/image" Target="../media/image185.png"/><Relationship Id="rId12" Type="http://schemas.openxmlformats.org/officeDocument/2006/relationships/image" Target="../media/image186.png"/><Relationship Id="rId17" Type="http://schemas.openxmlformats.org/officeDocument/2006/relationships/slide" Target="slide158.xml"/><Relationship Id="rId2" Type="http://schemas.openxmlformats.org/officeDocument/2006/relationships/notesSlide" Target="../notesSlides/notesSlide98.xml"/><Relationship Id="rId16" Type="http://schemas.openxmlformats.org/officeDocument/2006/relationships/image" Target="../media/image188.png"/><Relationship Id="rId1" Type="http://schemas.openxmlformats.org/officeDocument/2006/relationships/slideLayout" Target="../slideLayouts/slideLayout159.xml"/><Relationship Id="rId6" Type="http://schemas.openxmlformats.org/officeDocument/2006/relationships/image" Target="../media/image184.png"/><Relationship Id="rId11" Type="http://schemas.openxmlformats.org/officeDocument/2006/relationships/slide" Target="slide106.xml"/><Relationship Id="rId5" Type="http://schemas.openxmlformats.org/officeDocument/2006/relationships/slide" Target="slide63.xml"/><Relationship Id="rId15" Type="http://schemas.openxmlformats.org/officeDocument/2006/relationships/image" Target="../media/image187.png"/><Relationship Id="rId10" Type="http://schemas.openxmlformats.org/officeDocument/2006/relationships/image" Target="../media/image186.png"/><Relationship Id="rId4" Type="http://schemas.openxmlformats.org/officeDocument/2006/relationships/image" Target="../media/image184.png"/><Relationship Id="rId9" Type="http://schemas.openxmlformats.org/officeDocument/2006/relationships/image" Target="../media/image185.png"/><Relationship Id="rId14" Type="http://schemas.openxmlformats.org/officeDocument/2006/relationships/slide" Target="slide147.xml"/></Relationships>
</file>

<file path=ppt/slides/_rels/slide16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99.xml"/><Relationship Id="rId1" Type="http://schemas.openxmlformats.org/officeDocument/2006/relationships/slideLayout" Target="../slideLayouts/slideLayout66.xml"/></Relationships>
</file>

<file path=ppt/slides/_rels/slide167.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hyperlink" Target="http://billiondollargraphics.com/" TargetMode="External"/><Relationship Id="rId1" Type="http://schemas.openxmlformats.org/officeDocument/2006/relationships/slideLayout" Target="../slideLayouts/slideLayout151.xml"/></Relationships>
</file>

<file path=ppt/slides/_rels/slide16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hyperlink" Target="http://www.billiondollargraphics.com/Build-a-Graphic" TargetMode="External"/><Relationship Id="rId1" Type="http://schemas.openxmlformats.org/officeDocument/2006/relationships/slideLayout" Target="../slideLayouts/slideLayout151.xml"/></Relationships>
</file>

<file path=ppt/slides/_rels/slide16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hyperlink" Target="http://www.billiondollargraphics.com/Build-a-Graphic" TargetMode="External"/><Relationship Id="rId1" Type="http://schemas.openxmlformats.org/officeDocument/2006/relationships/slideLayout" Target="../slideLayouts/slideLayout151.xml"/><Relationship Id="rId4" Type="http://schemas.openxmlformats.org/officeDocument/2006/relationships/image" Target="../media/image39.jpe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2.xml"/><Relationship Id="rId1" Type="http://schemas.openxmlformats.org/officeDocument/2006/relationships/tags" Target="../tags/tag169.xml"/></Relationships>
</file>

<file path=ppt/slides/_rels/slide17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hyperlink" Target="http://billiondollargraphics.com/ebook/" TargetMode="External"/><Relationship Id="rId1" Type="http://schemas.openxmlformats.org/officeDocument/2006/relationships/slideLayout" Target="../slideLayouts/slideLayout151.xml"/></Relationships>
</file>

<file path=ppt/slides/_rels/slide17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hyperlink" Target="http://billiondollargraphics.com/powerpoint_book/" TargetMode="External"/><Relationship Id="rId1" Type="http://schemas.openxmlformats.org/officeDocument/2006/relationships/slideLayout" Target="../slideLayouts/slideLayout151.xml"/></Relationships>
</file>

<file path=ppt/slides/_rels/slide172.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00.xml"/><Relationship Id="rId1" Type="http://schemas.openxmlformats.org/officeDocument/2006/relationships/slideLayout" Target="../slideLayouts/slideLayout158.xml"/><Relationship Id="rId5" Type="http://schemas.openxmlformats.org/officeDocument/2006/relationships/hyperlink" Target="http://www.ellenfinkelstein.com/" TargetMode="External"/><Relationship Id="rId4" Type="http://schemas.openxmlformats.org/officeDocument/2006/relationships/hyperlink" Target="mailto:ellen@ellenfinkelstein.com" TargetMode="External"/></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74.xml"/><Relationship Id="rId1" Type="http://schemas.openxmlformats.org/officeDocument/2006/relationships/tags" Target="../tags/tag239.xml"/></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89.xml"/><Relationship Id="rId1" Type="http://schemas.openxmlformats.org/officeDocument/2006/relationships/tags" Target="../tags/tag240.xml"/></Relationships>
</file>

<file path=ppt/slides/_rels/slide175.xml.rels><?xml version="1.0" encoding="UTF-8" standalone="yes"?>
<Relationships xmlns="http://schemas.openxmlformats.org/package/2006/relationships"><Relationship Id="rId8" Type="http://schemas.openxmlformats.org/officeDocument/2006/relationships/image" Target="../media/image196.svg"/><Relationship Id="rId3" Type="http://schemas.openxmlformats.org/officeDocument/2006/relationships/image" Target="../media/image191.png"/><Relationship Id="rId7" Type="http://schemas.openxmlformats.org/officeDocument/2006/relationships/image" Target="../media/image195.png"/><Relationship Id="rId2" Type="http://schemas.openxmlformats.org/officeDocument/2006/relationships/notesSlide" Target="../notesSlides/notesSlide103.xml"/><Relationship Id="rId1" Type="http://schemas.openxmlformats.org/officeDocument/2006/relationships/slideLayout" Target="../slideLayouts/slideLayout81.xml"/><Relationship Id="rId6" Type="http://schemas.openxmlformats.org/officeDocument/2006/relationships/image" Target="../media/image194.svg"/><Relationship Id="rId5" Type="http://schemas.openxmlformats.org/officeDocument/2006/relationships/image" Target="../media/image193.png"/><Relationship Id="rId10" Type="http://schemas.openxmlformats.org/officeDocument/2006/relationships/image" Target="../media/image198.svg"/><Relationship Id="rId4" Type="http://schemas.openxmlformats.org/officeDocument/2006/relationships/image" Target="../media/image192.svg"/><Relationship Id="rId9" Type="http://schemas.openxmlformats.org/officeDocument/2006/relationships/image" Target="../media/image197.png"/></Relationships>
</file>

<file path=ppt/slides/_rels/slide176.xml.rels><?xml version="1.0" encoding="UTF-8" standalone="yes"?>
<Relationships xmlns="http://schemas.openxmlformats.org/package/2006/relationships"><Relationship Id="rId2" Type="http://schemas.openxmlformats.org/officeDocument/2006/relationships/slideLayout" Target="../slideLayouts/slideLayout121.xml"/><Relationship Id="rId1" Type="http://schemas.openxmlformats.org/officeDocument/2006/relationships/tags" Target="../tags/tag241.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74.xml"/><Relationship Id="rId1" Type="http://schemas.openxmlformats.org/officeDocument/2006/relationships/tags" Target="../tags/tag170.xml"/><Relationship Id="rId5" Type="http://schemas.openxmlformats.org/officeDocument/2006/relationships/image" Target="../media/image28.png"/><Relationship Id="rId4" Type="http://schemas.openxmlformats.org/officeDocument/2006/relationships/image" Target="../media/image27.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74.xml"/><Relationship Id="rId1" Type="http://schemas.openxmlformats.org/officeDocument/2006/relationships/tags" Target="../tags/tag171.xml"/><Relationship Id="rId5" Type="http://schemas.openxmlformats.org/officeDocument/2006/relationships/image" Target="../media/image30.png"/><Relationship Id="rId4" Type="http://schemas.openxmlformats.org/officeDocument/2006/relationships/image" Target="../media/image29.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06.xml"/><Relationship Id="rId1" Type="http://schemas.openxmlformats.org/officeDocument/2006/relationships/tags" Target="../tags/tag154.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75.xml"/><Relationship Id="rId1" Type="http://schemas.openxmlformats.org/officeDocument/2006/relationships/tags" Target="../tags/tag172.xml"/><Relationship Id="rId5" Type="http://schemas.openxmlformats.org/officeDocument/2006/relationships/image" Target="../media/image32.svg"/><Relationship Id="rId4" Type="http://schemas.openxmlformats.org/officeDocument/2006/relationships/image" Target="../media/image31.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hyperlink" Target="http://www.billiondollargraphics.com/Build-a-Graphic" TargetMode="External"/><Relationship Id="rId1" Type="http://schemas.openxmlformats.org/officeDocument/2006/relationships/slideLayout" Target="../slideLayouts/slideLayout151.xml"/></Relationships>
</file>

<file path=ppt/slides/_rels/slide2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151.xml"/><Relationship Id="rId4" Type="http://schemas.openxmlformats.org/officeDocument/2006/relationships/image" Target="../media/image3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2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51.xml"/></Relationships>
</file>

<file path=ppt/slides/_rels/slide2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1.xml"/><Relationship Id="rId1" Type="http://schemas.openxmlformats.org/officeDocument/2006/relationships/slideLayout" Target="../slideLayouts/slideLayout151.xml"/></Relationships>
</file>

<file path=ppt/slides/_rels/slide2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51.xml"/></Relationships>
</file>

<file path=ppt/slides/_rels/slide2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51.xml"/></Relationships>
</file>

<file path=ppt/slides/_rels/slide2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2.xml"/><Relationship Id="rId1" Type="http://schemas.openxmlformats.org/officeDocument/2006/relationships/slideLayout" Target="../slideLayouts/slideLayout151.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7.xml"/><Relationship Id="rId1" Type="http://schemas.openxmlformats.org/officeDocument/2006/relationships/tags" Target="../tags/tag155.xml"/><Relationship Id="rId4" Type="http://schemas.openxmlformats.org/officeDocument/2006/relationships/image" Target="../media/image25.png"/></Relationships>
</file>

<file path=ppt/slides/_rels/slide3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3.xml"/><Relationship Id="rId1" Type="http://schemas.openxmlformats.org/officeDocument/2006/relationships/slideLayout" Target="../slideLayouts/slideLayout151.xml"/></Relationships>
</file>

<file path=ppt/slides/_rels/slide3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51.xml"/></Relationships>
</file>

<file path=ppt/slides/_rels/slide3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4.xml"/><Relationship Id="rId1" Type="http://schemas.openxmlformats.org/officeDocument/2006/relationships/slideLayout" Target="../slideLayouts/slideLayout151.xml"/></Relationships>
</file>

<file path=ppt/slides/_rels/slide3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hyperlink" Target="http://www.billiondollargraphics.com/Build-a-Graphic" TargetMode="External"/><Relationship Id="rId1" Type="http://schemas.openxmlformats.org/officeDocument/2006/relationships/slideLayout" Target="../slideLayouts/slideLayout151.xml"/><Relationship Id="rId4" Type="http://schemas.openxmlformats.org/officeDocument/2006/relationships/image" Target="../media/image39.jpe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35.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hyperlink" Target="http://www.billiondollargraphics.com/GCS.pdf" TargetMode="External"/><Relationship Id="rId1" Type="http://schemas.openxmlformats.org/officeDocument/2006/relationships/slideLayout" Target="../slideLayouts/slideLayout15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3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51.xml"/></Relationships>
</file>

<file path=ppt/slides/_rels/slide3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5.xml"/><Relationship Id="rId1" Type="http://schemas.openxmlformats.org/officeDocument/2006/relationships/slideLayout" Target="../slideLayouts/slideLayout151.xml"/></Relationships>
</file>

<file path=ppt/slides/_rels/slide3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51.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57.xml"/><Relationship Id="rId1" Type="http://schemas.openxmlformats.org/officeDocument/2006/relationships/tags" Target="../tags/tag156.xml"/><Relationship Id="rId4" Type="http://schemas.openxmlformats.org/officeDocument/2006/relationships/image" Target="../media/image25.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4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26.xml"/><Relationship Id="rId1" Type="http://schemas.openxmlformats.org/officeDocument/2006/relationships/slideLayout" Target="../slideLayouts/slideLayout15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51.xml"/></Relationships>
</file>

<file path=ppt/slides/_rels/slide4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51.xml"/></Relationships>
</file>

<file path=ppt/slides/_rels/slide4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8.xml"/><Relationship Id="rId1" Type="http://schemas.openxmlformats.org/officeDocument/2006/relationships/slideLayout" Target="../slideLayouts/slideLayout151.xml"/><Relationship Id="rId5" Type="http://schemas.openxmlformats.org/officeDocument/2006/relationships/chart" Target="../charts/chart3.xml"/><Relationship Id="rId4" Type="http://schemas.openxmlformats.org/officeDocument/2006/relationships/chart" Target="../charts/char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47.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Layout" Target="../slideLayouts/slideLayout15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7.xml"/><Relationship Id="rId1" Type="http://schemas.openxmlformats.org/officeDocument/2006/relationships/tags" Target="../tags/tag157.xml"/><Relationship Id="rId4" Type="http://schemas.openxmlformats.org/officeDocument/2006/relationships/image" Target="../media/image25.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57.xml"/><Relationship Id="rId1" Type="http://schemas.openxmlformats.org/officeDocument/2006/relationships/tags" Target="../tags/tag158.xml"/><Relationship Id="rId4" Type="http://schemas.openxmlformats.org/officeDocument/2006/relationships/image" Target="../media/image2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51.xml"/></Relationships>
</file>

<file path=ppt/slides/_rels/slide6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hyperlink" Target="http://billiondollargraphics.com/ebook/" TargetMode="External"/><Relationship Id="rId1" Type="http://schemas.openxmlformats.org/officeDocument/2006/relationships/slideLayout" Target="../slideLayouts/slideLayout151.xml"/></Relationships>
</file>

<file path=ppt/slides/_rels/slide6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hyperlink" Target="http://billiondollargraphics.com/powerpoint_book/" TargetMode="External"/><Relationship Id="rId1" Type="http://schemas.openxmlformats.org/officeDocument/2006/relationships/slideLayout" Target="../slideLayouts/slideLayout151.xml"/></Relationships>
</file>

<file path=ppt/slides/_rels/slide6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6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60.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6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63.xml"/></Relationships>
</file>

<file path=ppt/slides/_rels/slide6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2.xml"/><Relationship Id="rId1" Type="http://schemas.openxmlformats.org/officeDocument/2006/relationships/slideLayout" Target="../slideLayouts/slideLayout163.xml"/></Relationships>
</file>

<file path=ppt/slides/_rels/slide6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3.xml"/><Relationship Id="rId1" Type="http://schemas.openxmlformats.org/officeDocument/2006/relationships/slideLayout" Target="../slideLayouts/slideLayout163.xml"/><Relationship Id="rId4" Type="http://schemas.microsoft.com/office/2007/relationships/hdphoto" Target="../media/hdphoto1.wdp"/></Relationships>
</file>

<file path=ppt/slides/_rels/slide69.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34.xml"/><Relationship Id="rId1" Type="http://schemas.openxmlformats.org/officeDocument/2006/relationships/slideLayout" Target="../slideLayouts/slideLayout163.xml"/><Relationship Id="rId4" Type="http://schemas.openxmlformats.org/officeDocument/2006/relationships/image" Target="../media/image49.emf"/></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57.xml"/><Relationship Id="rId1" Type="http://schemas.openxmlformats.org/officeDocument/2006/relationships/tags" Target="../tags/tag159.xml"/><Relationship Id="rId5" Type="http://schemas.openxmlformats.org/officeDocument/2006/relationships/image" Target="../media/image26.png"/><Relationship Id="rId4" Type="http://schemas.openxmlformats.org/officeDocument/2006/relationships/image" Target="../media/image25.png"/></Relationships>
</file>

<file path=ppt/slides/_rels/slide70.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notesSlide" Target="../notesSlides/notesSlide35.xml"/><Relationship Id="rId1" Type="http://schemas.openxmlformats.org/officeDocument/2006/relationships/slideLayout" Target="../slideLayouts/slideLayout160.xml"/></Relationships>
</file>

<file path=ppt/slides/_rels/slide71.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51.jpg"/><Relationship Id="rId7" Type="http://schemas.openxmlformats.org/officeDocument/2006/relationships/diagramColors" Target="../diagrams/colors1.xml"/><Relationship Id="rId2" Type="http://schemas.openxmlformats.org/officeDocument/2006/relationships/notesSlide" Target="../notesSlides/notesSlide36.xml"/><Relationship Id="rId1" Type="http://schemas.openxmlformats.org/officeDocument/2006/relationships/slideLayout" Target="../slideLayouts/slideLayout159.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72.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50.jpg"/><Relationship Id="rId7" Type="http://schemas.openxmlformats.org/officeDocument/2006/relationships/diagramColors" Target="../diagrams/colors2.xml"/><Relationship Id="rId2" Type="http://schemas.openxmlformats.org/officeDocument/2006/relationships/notesSlide" Target="../notesSlides/notesSlide37.xml"/><Relationship Id="rId1" Type="http://schemas.openxmlformats.org/officeDocument/2006/relationships/slideLayout" Target="../slideLayouts/slideLayout159.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73.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52.jpeg"/><Relationship Id="rId7" Type="http://schemas.openxmlformats.org/officeDocument/2006/relationships/diagramColors" Target="../diagrams/colors3.xml"/><Relationship Id="rId2" Type="http://schemas.openxmlformats.org/officeDocument/2006/relationships/notesSlide" Target="../notesSlides/notesSlide38.xml"/><Relationship Id="rId1" Type="http://schemas.openxmlformats.org/officeDocument/2006/relationships/slideLayout" Target="../slideLayouts/slideLayout159.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111.xml"/><Relationship Id="rId1" Type="http://schemas.openxmlformats.org/officeDocument/2006/relationships/tags" Target="../tags/tag173.xml"/></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66.xml"/><Relationship Id="rId1" Type="http://schemas.openxmlformats.org/officeDocument/2006/relationships/tags" Target="../tags/tag174.xml"/><Relationship Id="rId4" Type="http://schemas.openxmlformats.org/officeDocument/2006/relationships/image" Target="../media/image53.jp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66.xml"/><Relationship Id="rId1" Type="http://schemas.openxmlformats.org/officeDocument/2006/relationships/tags" Target="../tags/tag175.xml"/><Relationship Id="rId4" Type="http://schemas.openxmlformats.org/officeDocument/2006/relationships/image" Target="../media/image54.jpg"/></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66.xml"/><Relationship Id="rId1" Type="http://schemas.openxmlformats.org/officeDocument/2006/relationships/tags" Target="../tags/tag176.xml"/><Relationship Id="rId4" Type="http://schemas.openxmlformats.org/officeDocument/2006/relationships/image" Target="../media/image55.jpg"/></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66.xml"/><Relationship Id="rId1" Type="http://schemas.openxmlformats.org/officeDocument/2006/relationships/tags" Target="../tags/tag177.xml"/><Relationship Id="rId4" Type="http://schemas.openxmlformats.org/officeDocument/2006/relationships/image" Target="../media/image56.png"/></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66.xml"/><Relationship Id="rId1" Type="http://schemas.openxmlformats.org/officeDocument/2006/relationships/tags" Target="../tags/tag178.xml"/><Relationship Id="rId4" Type="http://schemas.openxmlformats.org/officeDocument/2006/relationships/image" Target="../media/image57.jp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57.xml"/><Relationship Id="rId1" Type="http://schemas.openxmlformats.org/officeDocument/2006/relationships/tags" Target="../tags/tag160.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66.xml"/><Relationship Id="rId1" Type="http://schemas.openxmlformats.org/officeDocument/2006/relationships/tags" Target="../tags/tag179.xml"/><Relationship Id="rId4" Type="http://schemas.openxmlformats.org/officeDocument/2006/relationships/image" Target="../media/image58.jp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140.xml"/><Relationship Id="rId1" Type="http://schemas.openxmlformats.org/officeDocument/2006/relationships/tags" Target="../tags/tag180.xml"/><Relationship Id="rId4" Type="http://schemas.openxmlformats.org/officeDocument/2006/relationships/image" Target="../media/image59.jpeg"/></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140.xml"/><Relationship Id="rId1" Type="http://schemas.openxmlformats.org/officeDocument/2006/relationships/tags" Target="../tags/tag181.xml"/><Relationship Id="rId4" Type="http://schemas.openxmlformats.org/officeDocument/2006/relationships/image" Target="../media/image59.jpeg"/></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140.xml"/><Relationship Id="rId1" Type="http://schemas.openxmlformats.org/officeDocument/2006/relationships/tags" Target="../tags/tag182.xml"/><Relationship Id="rId4" Type="http://schemas.openxmlformats.org/officeDocument/2006/relationships/image" Target="../media/image59.jpeg"/></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50.xml"/><Relationship Id="rId1" Type="http://schemas.openxmlformats.org/officeDocument/2006/relationships/tags" Target="../tags/tag183.xml"/><Relationship Id="rId6" Type="http://schemas.openxmlformats.org/officeDocument/2006/relationships/image" Target="../media/image62.jpeg"/><Relationship Id="rId5" Type="http://schemas.openxmlformats.org/officeDocument/2006/relationships/image" Target="../media/image61.jpeg"/><Relationship Id="rId4" Type="http://schemas.openxmlformats.org/officeDocument/2006/relationships/image" Target="../media/image60.jpg"/></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50.xml"/><Relationship Id="rId1" Type="http://schemas.openxmlformats.org/officeDocument/2006/relationships/tags" Target="../tags/tag184.xml"/><Relationship Id="rId4" Type="http://schemas.openxmlformats.org/officeDocument/2006/relationships/image" Target="../media/image63.jpeg"/></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65.xml"/><Relationship Id="rId1" Type="http://schemas.openxmlformats.org/officeDocument/2006/relationships/tags" Target="../tags/tag185.xml"/><Relationship Id="rId4" Type="http://schemas.openxmlformats.org/officeDocument/2006/relationships/image" Target="../media/image25.png"/></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58.xml"/><Relationship Id="rId1" Type="http://schemas.openxmlformats.org/officeDocument/2006/relationships/tags" Target="../tags/tag186.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1.xml"/><Relationship Id="rId1" Type="http://schemas.openxmlformats.org/officeDocument/2006/relationships/tags" Target="../tags/tag187.xml"/><Relationship Id="rId4" Type="http://schemas.openxmlformats.org/officeDocument/2006/relationships/image" Target="../media/image64.jpe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1.xml"/><Relationship Id="rId1" Type="http://schemas.openxmlformats.org/officeDocument/2006/relationships/tags" Target="../tags/tag188.xml"/><Relationship Id="rId4" Type="http://schemas.openxmlformats.org/officeDocument/2006/relationships/image" Target="../media/image64.jpe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75.xml"/><Relationship Id="rId1" Type="http://schemas.openxmlformats.org/officeDocument/2006/relationships/tags" Target="../tags/tag161.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1.xml"/><Relationship Id="rId1" Type="http://schemas.openxmlformats.org/officeDocument/2006/relationships/tags" Target="../tags/tag189.xml"/><Relationship Id="rId4" Type="http://schemas.openxmlformats.org/officeDocument/2006/relationships/image" Target="../media/image64.jpeg"/></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122.xml"/><Relationship Id="rId1" Type="http://schemas.openxmlformats.org/officeDocument/2006/relationships/tags" Target="../tags/tag190.xml"/></Relationships>
</file>

<file path=ppt/slides/_rels/slide92.xml.rels><?xml version="1.0" encoding="UTF-8" standalone="yes"?>
<Relationships xmlns="http://schemas.openxmlformats.org/package/2006/relationships"><Relationship Id="rId8" Type="http://schemas.openxmlformats.org/officeDocument/2006/relationships/image" Target="../media/image68.jpeg"/><Relationship Id="rId3" Type="http://schemas.openxmlformats.org/officeDocument/2006/relationships/notesSlide" Target="../notesSlides/notesSlide57.xml"/><Relationship Id="rId7" Type="http://schemas.openxmlformats.org/officeDocument/2006/relationships/image" Target="../media/image67.jpeg"/><Relationship Id="rId2" Type="http://schemas.openxmlformats.org/officeDocument/2006/relationships/slideLayout" Target="../slideLayouts/slideLayout128.xml"/><Relationship Id="rId1" Type="http://schemas.openxmlformats.org/officeDocument/2006/relationships/tags" Target="../tags/tag191.xml"/><Relationship Id="rId6" Type="http://schemas.openxmlformats.org/officeDocument/2006/relationships/image" Target="../media/image66.png"/><Relationship Id="rId5" Type="http://schemas.microsoft.com/office/2007/relationships/hdphoto" Target="../media/hdphoto2.wdp"/><Relationship Id="rId4" Type="http://schemas.openxmlformats.org/officeDocument/2006/relationships/image" Target="../media/image65.pn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128.xml"/><Relationship Id="rId1" Type="http://schemas.openxmlformats.org/officeDocument/2006/relationships/tags" Target="../tags/tag192.xml"/><Relationship Id="rId4" Type="http://schemas.openxmlformats.org/officeDocument/2006/relationships/image" Target="../media/image69.png"/></Relationships>
</file>

<file path=ppt/slides/_rels/slide94.xml.rels><?xml version="1.0" encoding="UTF-8" standalone="yes"?>
<Relationships xmlns="http://schemas.openxmlformats.org/package/2006/relationships"><Relationship Id="rId2" Type="http://schemas.openxmlformats.org/officeDocument/2006/relationships/slideLayout" Target="../slideLayouts/slideLayout109.xml"/><Relationship Id="rId1" Type="http://schemas.openxmlformats.org/officeDocument/2006/relationships/tags" Target="../tags/tag193.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61.xml"/><Relationship Id="rId1" Type="http://schemas.openxmlformats.org/officeDocument/2006/relationships/tags" Target="../tags/tag194.xml"/></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66.xml"/><Relationship Id="rId1" Type="http://schemas.openxmlformats.org/officeDocument/2006/relationships/tags" Target="../tags/tag195.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66.xml"/><Relationship Id="rId1" Type="http://schemas.openxmlformats.org/officeDocument/2006/relationships/tags" Target="../tags/tag196.xml"/><Relationship Id="rId4" Type="http://schemas.openxmlformats.org/officeDocument/2006/relationships/image" Target="../media/image70.jpg"/></Relationships>
</file>

<file path=ppt/slides/_rels/slide98.xml.rels><?xml version="1.0" encoding="UTF-8" standalone="yes"?>
<Relationships xmlns="http://schemas.openxmlformats.org/package/2006/relationships"><Relationship Id="rId8" Type="http://schemas.openxmlformats.org/officeDocument/2006/relationships/image" Target="../media/image75.jpeg"/><Relationship Id="rId13" Type="http://schemas.openxmlformats.org/officeDocument/2006/relationships/image" Target="../media/image80.jpeg"/><Relationship Id="rId18" Type="http://schemas.openxmlformats.org/officeDocument/2006/relationships/image" Target="../media/image85.jpeg"/><Relationship Id="rId3" Type="http://schemas.openxmlformats.org/officeDocument/2006/relationships/notesSlide" Target="../notesSlides/notesSlide62.xml"/><Relationship Id="rId7" Type="http://schemas.openxmlformats.org/officeDocument/2006/relationships/image" Target="../media/image74.jpeg"/><Relationship Id="rId12" Type="http://schemas.openxmlformats.org/officeDocument/2006/relationships/image" Target="../media/image79.jpeg"/><Relationship Id="rId17" Type="http://schemas.openxmlformats.org/officeDocument/2006/relationships/image" Target="../media/image84.jpeg"/><Relationship Id="rId2" Type="http://schemas.openxmlformats.org/officeDocument/2006/relationships/slideLayout" Target="../slideLayouts/slideLayout22.xml"/><Relationship Id="rId16" Type="http://schemas.openxmlformats.org/officeDocument/2006/relationships/image" Target="../media/image83.jpeg"/><Relationship Id="rId1" Type="http://schemas.openxmlformats.org/officeDocument/2006/relationships/tags" Target="../tags/tag197.xml"/><Relationship Id="rId6" Type="http://schemas.openxmlformats.org/officeDocument/2006/relationships/image" Target="../media/image73.jpeg"/><Relationship Id="rId11" Type="http://schemas.openxmlformats.org/officeDocument/2006/relationships/image" Target="../media/image78.jpeg"/><Relationship Id="rId5" Type="http://schemas.openxmlformats.org/officeDocument/2006/relationships/image" Target="../media/image72.jpeg"/><Relationship Id="rId15" Type="http://schemas.openxmlformats.org/officeDocument/2006/relationships/image" Target="../media/image82.jpeg"/><Relationship Id="rId10" Type="http://schemas.openxmlformats.org/officeDocument/2006/relationships/image" Target="../media/image77.jpeg"/><Relationship Id="rId19" Type="http://schemas.openxmlformats.org/officeDocument/2006/relationships/image" Target="../media/image86.jpeg"/><Relationship Id="rId4" Type="http://schemas.openxmlformats.org/officeDocument/2006/relationships/image" Target="../media/image71.jpeg"/><Relationship Id="rId9" Type="http://schemas.openxmlformats.org/officeDocument/2006/relationships/image" Target="../media/image76.jpeg"/><Relationship Id="rId14" Type="http://schemas.openxmlformats.org/officeDocument/2006/relationships/image" Target="../media/image81.jpeg"/></Relationships>
</file>

<file path=ppt/slides/_rels/slide99.xml.rels><?xml version="1.0" encoding="UTF-8" standalone="yes"?>
<Relationships xmlns="http://schemas.openxmlformats.org/package/2006/relationships"><Relationship Id="rId8" Type="http://schemas.openxmlformats.org/officeDocument/2006/relationships/image" Target="../media/image91.jpeg"/><Relationship Id="rId13" Type="http://schemas.openxmlformats.org/officeDocument/2006/relationships/image" Target="../media/image96.jpeg"/><Relationship Id="rId18" Type="http://schemas.openxmlformats.org/officeDocument/2006/relationships/image" Target="../media/image101.jpeg"/><Relationship Id="rId3" Type="http://schemas.openxmlformats.org/officeDocument/2006/relationships/notesSlide" Target="../notesSlides/notesSlide63.xml"/><Relationship Id="rId7" Type="http://schemas.openxmlformats.org/officeDocument/2006/relationships/image" Target="../media/image90.jpeg"/><Relationship Id="rId12" Type="http://schemas.openxmlformats.org/officeDocument/2006/relationships/image" Target="../media/image95.jpeg"/><Relationship Id="rId17" Type="http://schemas.openxmlformats.org/officeDocument/2006/relationships/image" Target="../media/image100.jpeg"/><Relationship Id="rId2" Type="http://schemas.openxmlformats.org/officeDocument/2006/relationships/slideLayout" Target="../slideLayouts/slideLayout22.xml"/><Relationship Id="rId16" Type="http://schemas.openxmlformats.org/officeDocument/2006/relationships/image" Target="../media/image99.jpeg"/><Relationship Id="rId1" Type="http://schemas.openxmlformats.org/officeDocument/2006/relationships/tags" Target="../tags/tag198.xml"/><Relationship Id="rId6" Type="http://schemas.openxmlformats.org/officeDocument/2006/relationships/image" Target="../media/image89.jpeg"/><Relationship Id="rId11" Type="http://schemas.openxmlformats.org/officeDocument/2006/relationships/image" Target="../media/image94.jpeg"/><Relationship Id="rId5" Type="http://schemas.openxmlformats.org/officeDocument/2006/relationships/image" Target="../media/image88.jpeg"/><Relationship Id="rId15" Type="http://schemas.openxmlformats.org/officeDocument/2006/relationships/image" Target="../media/image98.jpeg"/><Relationship Id="rId10" Type="http://schemas.openxmlformats.org/officeDocument/2006/relationships/image" Target="../media/image93.jpeg"/><Relationship Id="rId19" Type="http://schemas.openxmlformats.org/officeDocument/2006/relationships/image" Target="../media/image102.jpeg"/><Relationship Id="rId4" Type="http://schemas.openxmlformats.org/officeDocument/2006/relationships/image" Target="../media/image87.jpeg"/><Relationship Id="rId9" Type="http://schemas.openxmlformats.org/officeDocument/2006/relationships/image" Target="../media/image92.jpeg"/><Relationship Id="rId14" Type="http://schemas.openxmlformats.org/officeDocument/2006/relationships/image" Target="../media/image9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A9C0A65-04B2-41A6-9A26-89012B27DBFD}"/>
              </a:ext>
            </a:extLst>
          </p:cNvPr>
          <p:cNvSpPr/>
          <p:nvPr/>
        </p:nvSpPr>
        <p:spPr>
          <a:xfrm>
            <a:off x="0" y="2702124"/>
            <a:ext cx="12192000" cy="415587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err="1"/>
          </a:p>
        </p:txBody>
      </p:sp>
      <p:pic>
        <p:nvPicPr>
          <p:cNvPr id="1026" name="Picture 2">
            <a:extLst>
              <a:ext uri="{FF2B5EF4-FFF2-40B4-BE49-F238E27FC236}">
                <a16:creationId xmlns:a16="http://schemas.microsoft.com/office/drawing/2014/main" id="{4BDFA564-5159-45D5-92CA-63C68FA4F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57200"/>
            <a:ext cx="7791450" cy="197167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E44CEA90-C8C4-4F5E-9405-2B7AAC400998}"/>
              </a:ext>
            </a:extLst>
          </p:cNvPr>
          <p:cNvSpPr/>
          <p:nvPr/>
        </p:nvSpPr>
        <p:spPr>
          <a:xfrm>
            <a:off x="8886824" y="1706834"/>
            <a:ext cx="2847975" cy="615553"/>
          </a:xfrm>
          <a:prstGeom prst="rect">
            <a:avLst/>
          </a:prstGeom>
        </p:spPr>
        <p:txBody>
          <a:bodyPr wrap="square" lIns="0" tIns="0" rIns="0" bIns="0">
            <a:spAutoFit/>
          </a:bodyPr>
          <a:lstStyle/>
          <a:p>
            <a:pPr algn="r"/>
            <a:r>
              <a:rPr lang="en-US" sz="2000" dirty="0">
                <a:latin typeface="Segoe UI Semibold" panose="020B0702040204020203" pitchFamily="34" charset="0"/>
                <a:cs typeface="Segoe UI Semibold" panose="020B0702040204020203" pitchFamily="34" charset="0"/>
              </a:rPr>
              <a:t>Saturday, February 22</a:t>
            </a:r>
          </a:p>
          <a:p>
            <a:pPr algn="r"/>
            <a:r>
              <a:rPr lang="en-US" sz="2000" dirty="0">
                <a:latin typeface="Segoe UI Light" panose="020B0502040204020203" pitchFamily="34" charset="0"/>
                <a:cs typeface="Segoe UI Light" panose="020B0502040204020203" pitchFamily="34" charset="0"/>
              </a:rPr>
              <a:t>9:00 am – 4:00 pm</a:t>
            </a:r>
          </a:p>
        </p:txBody>
      </p:sp>
      <p:sp>
        <p:nvSpPr>
          <p:cNvPr id="14" name="Rectangle 13">
            <a:extLst>
              <a:ext uri="{FF2B5EF4-FFF2-40B4-BE49-F238E27FC236}">
                <a16:creationId xmlns:a16="http://schemas.microsoft.com/office/drawing/2014/main" id="{3787AB84-1F3E-4928-9164-D10062A6AB70}"/>
              </a:ext>
            </a:extLst>
          </p:cNvPr>
          <p:cNvSpPr/>
          <p:nvPr/>
        </p:nvSpPr>
        <p:spPr>
          <a:xfrm>
            <a:off x="457200" y="3072796"/>
            <a:ext cx="7791450" cy="2196948"/>
          </a:xfrm>
          <a:prstGeom prst="rect">
            <a:avLst/>
          </a:prstGeom>
        </p:spPr>
        <p:txBody>
          <a:bodyPr wrap="square" lIns="0" tIns="0" rIns="0" bIns="0">
            <a:spAutoFit/>
          </a:bodyPr>
          <a:lstStyle/>
          <a:p>
            <a:pPr>
              <a:lnSpc>
                <a:spcPct val="93000"/>
              </a:lnSpc>
              <a:spcAft>
                <a:spcPts val="2400"/>
              </a:spcAft>
            </a:pPr>
            <a:r>
              <a:rPr lang="en-US" sz="4400" b="1" dirty="0">
                <a:latin typeface="Segoe UI" panose="020B0502040204020203" pitchFamily="34" charset="0"/>
                <a:cs typeface="Segoe UI" panose="020B0502040204020203" pitchFamily="34" charset="0"/>
              </a:rPr>
              <a:t>P09</a:t>
            </a:r>
            <a:r>
              <a:rPr lang="en-US" sz="4400" dirty="0">
                <a:latin typeface="Segoe UI Semibold" panose="020B0702040204020203" pitchFamily="34" charset="0"/>
                <a:cs typeface="Segoe UI Semibold" panose="020B0702040204020203" pitchFamily="34" charset="0"/>
              </a:rPr>
              <a:t> Creating Engaging Learning with PowerPoint</a:t>
            </a:r>
          </a:p>
          <a:p>
            <a:pPr>
              <a:lnSpc>
                <a:spcPct val="93000"/>
              </a:lnSpc>
              <a:spcAft>
                <a:spcPts val="2400"/>
              </a:spcAft>
            </a:pPr>
            <a:r>
              <a:rPr lang="en-US" sz="4400" b="1" dirty="0">
                <a:latin typeface="Segoe UI" panose="020B0502040204020203" pitchFamily="34" charset="0"/>
                <a:cs typeface="Segoe UI" panose="020B0502040204020203" pitchFamily="34" charset="0"/>
              </a:rPr>
              <a:t>Workbook</a:t>
            </a:r>
          </a:p>
        </p:txBody>
      </p:sp>
    </p:spTree>
    <p:extLst>
      <p:ext uri="{BB962C8B-B14F-4D97-AF65-F5344CB8AC3E}">
        <p14:creationId xmlns:p14="http://schemas.microsoft.com/office/powerpoint/2010/main" val="1991487857"/>
      </p:ext>
    </p:extLst>
  </p:cSld>
  <p:clrMapOvr>
    <a:masterClrMapping/>
  </p:clrMapOvr>
  <p:transition spd="slow">
    <p:push dir="u"/>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solidFill>
                  <a:schemeClr val="bg1"/>
                </a:solidFill>
              </a:rPr>
              <a:t>JOURNEY AHEAD</a:t>
            </a:r>
          </a:p>
        </p:txBody>
      </p:sp>
      <p:cxnSp>
        <p:nvCxnSpPr>
          <p:cNvPr id="4" name="Straight Connector 3"/>
          <p:cNvCxnSpPr>
            <a:cxnSpLocks/>
          </p:cNvCxnSpPr>
          <p:nvPr/>
        </p:nvCxnSpPr>
        <p:spPr>
          <a:xfrm>
            <a:off x="648315" y="595965"/>
            <a:ext cx="187857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911258" y="1343608"/>
            <a:ext cx="2817845" cy="2817845"/>
          </a:xfrm>
          <a:prstGeom prst="ellipse">
            <a:avLst/>
          </a:prstGeom>
          <a:solidFill>
            <a:schemeClr val="tx1">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rmAutofit/>
          </a:bodyPr>
          <a:lstStyle/>
          <a:p>
            <a:pPr algn="ctr"/>
            <a:r>
              <a:rPr lang="en-GB" dirty="0"/>
              <a:t>COMPELLING</a:t>
            </a:r>
          </a:p>
        </p:txBody>
      </p:sp>
      <p:sp>
        <p:nvSpPr>
          <p:cNvPr id="6" name="Oval 5"/>
          <p:cNvSpPr/>
          <p:nvPr/>
        </p:nvSpPr>
        <p:spPr>
          <a:xfrm>
            <a:off x="4687077" y="1343608"/>
            <a:ext cx="2817845" cy="2817845"/>
          </a:xfrm>
          <a:prstGeom prst="ellipse">
            <a:avLst/>
          </a:prstGeom>
          <a:solidFill>
            <a:schemeClr val="tx1">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rmAutofit/>
          </a:bodyPr>
          <a:lstStyle/>
          <a:p>
            <a:pPr algn="ctr"/>
            <a:r>
              <a:rPr lang="en-GB" dirty="0"/>
              <a:t>CLEAR</a:t>
            </a:r>
          </a:p>
        </p:txBody>
      </p:sp>
      <p:sp>
        <p:nvSpPr>
          <p:cNvPr id="7" name="Oval 6"/>
          <p:cNvSpPr/>
          <p:nvPr/>
        </p:nvSpPr>
        <p:spPr>
          <a:xfrm>
            <a:off x="8462897" y="1343608"/>
            <a:ext cx="2817845" cy="2817845"/>
          </a:xfrm>
          <a:prstGeom prst="ellipse">
            <a:avLst/>
          </a:prstGeom>
          <a:solidFill>
            <a:schemeClr val="tx1">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rmAutofit/>
          </a:bodyPr>
          <a:lstStyle/>
          <a:p>
            <a:pPr algn="ctr"/>
            <a:r>
              <a:rPr lang="en-GB" dirty="0"/>
              <a:t>PERSUASIVE</a:t>
            </a:r>
          </a:p>
        </p:txBody>
      </p:sp>
    </p:spTree>
    <p:custDataLst>
      <p:tags r:id="rId1"/>
    </p:custDataLst>
    <p:extLst>
      <p:ext uri="{BB962C8B-B14F-4D97-AF65-F5344CB8AC3E}">
        <p14:creationId xmlns:p14="http://schemas.microsoft.com/office/powerpoint/2010/main" val="378701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1+#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decel="100000"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1+#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decel="10000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1+#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 name="Freeform: Shape 407">
            <a:extLst>
              <a:ext uri="{FF2B5EF4-FFF2-40B4-BE49-F238E27FC236}">
                <a16:creationId xmlns:a16="http://schemas.microsoft.com/office/drawing/2014/main" id="{3E9582D4-A3BD-46D6-BA2E-2C6B06A904B3}"/>
              </a:ext>
            </a:extLst>
          </p:cNvPr>
          <p:cNvSpPr/>
          <p:nvPr/>
        </p:nvSpPr>
        <p:spPr>
          <a:xfrm>
            <a:off x="-14207672" y="1871259"/>
            <a:ext cx="27432000" cy="16301519"/>
          </a:xfrm>
          <a:custGeom>
            <a:avLst/>
            <a:gdLst>
              <a:gd name="connsiteX0" fmla="*/ 0 w 9014460"/>
              <a:gd name="connsiteY0" fmla="*/ 152400 h 5356860"/>
              <a:gd name="connsiteX1" fmla="*/ 701040 w 9014460"/>
              <a:gd name="connsiteY1" fmla="*/ 152400 h 5356860"/>
              <a:gd name="connsiteX2" fmla="*/ 2621280 w 9014460"/>
              <a:gd name="connsiteY2" fmla="*/ 152400 h 5356860"/>
              <a:gd name="connsiteX3" fmla="*/ 3192780 w 9014460"/>
              <a:gd name="connsiteY3" fmla="*/ 723900 h 5356860"/>
              <a:gd name="connsiteX4" fmla="*/ 5417820 w 9014460"/>
              <a:gd name="connsiteY4" fmla="*/ 723900 h 5356860"/>
              <a:gd name="connsiteX5" fmla="*/ 6141720 w 9014460"/>
              <a:gd name="connsiteY5" fmla="*/ 0 h 5356860"/>
              <a:gd name="connsiteX6" fmla="*/ 7383780 w 9014460"/>
              <a:gd name="connsiteY6" fmla="*/ 0 h 5356860"/>
              <a:gd name="connsiteX7" fmla="*/ 7627620 w 9014460"/>
              <a:gd name="connsiteY7" fmla="*/ 243840 h 5356860"/>
              <a:gd name="connsiteX8" fmla="*/ 7627620 w 9014460"/>
              <a:gd name="connsiteY8" fmla="*/ 1112520 h 5356860"/>
              <a:gd name="connsiteX9" fmla="*/ 7894320 w 9014460"/>
              <a:gd name="connsiteY9" fmla="*/ 1379220 h 5356860"/>
              <a:gd name="connsiteX10" fmla="*/ 7894320 w 9014460"/>
              <a:gd name="connsiteY10" fmla="*/ 1722120 h 5356860"/>
              <a:gd name="connsiteX11" fmla="*/ 7345680 w 9014460"/>
              <a:gd name="connsiteY11" fmla="*/ 2270760 h 5356860"/>
              <a:gd name="connsiteX12" fmla="*/ 6515100 w 9014460"/>
              <a:gd name="connsiteY12" fmla="*/ 2270760 h 5356860"/>
              <a:gd name="connsiteX13" fmla="*/ 6355080 w 9014460"/>
              <a:gd name="connsiteY13" fmla="*/ 2430780 h 5356860"/>
              <a:gd name="connsiteX14" fmla="*/ 6355080 w 9014460"/>
              <a:gd name="connsiteY14" fmla="*/ 2857500 h 5356860"/>
              <a:gd name="connsiteX15" fmla="*/ 6118860 w 9014460"/>
              <a:gd name="connsiteY15" fmla="*/ 3093720 h 5356860"/>
              <a:gd name="connsiteX16" fmla="*/ 4320540 w 9014460"/>
              <a:gd name="connsiteY16" fmla="*/ 3093720 h 5356860"/>
              <a:gd name="connsiteX17" fmla="*/ 4251960 w 9014460"/>
              <a:gd name="connsiteY17" fmla="*/ 3093720 h 5356860"/>
              <a:gd name="connsiteX18" fmla="*/ 4000500 w 9014460"/>
              <a:gd name="connsiteY18" fmla="*/ 3093720 h 5356860"/>
              <a:gd name="connsiteX19" fmla="*/ 3962400 w 9014460"/>
              <a:gd name="connsiteY19" fmla="*/ 3093720 h 5356860"/>
              <a:gd name="connsiteX20" fmla="*/ 3848100 w 9014460"/>
              <a:gd name="connsiteY20" fmla="*/ 3093720 h 5356860"/>
              <a:gd name="connsiteX21" fmla="*/ 3291840 w 9014460"/>
              <a:gd name="connsiteY21" fmla="*/ 2537460 h 5356860"/>
              <a:gd name="connsiteX22" fmla="*/ 3291840 w 9014460"/>
              <a:gd name="connsiteY22" fmla="*/ 1828800 h 5356860"/>
              <a:gd name="connsiteX23" fmla="*/ 3162300 w 9014460"/>
              <a:gd name="connsiteY23" fmla="*/ 1699260 h 5356860"/>
              <a:gd name="connsiteX24" fmla="*/ 2865120 w 9014460"/>
              <a:gd name="connsiteY24" fmla="*/ 1699260 h 5356860"/>
              <a:gd name="connsiteX25" fmla="*/ 2644140 w 9014460"/>
              <a:gd name="connsiteY25" fmla="*/ 1920240 h 5356860"/>
              <a:gd name="connsiteX26" fmla="*/ 2644140 w 9014460"/>
              <a:gd name="connsiteY26" fmla="*/ 3634740 h 5356860"/>
              <a:gd name="connsiteX27" fmla="*/ 2537460 w 9014460"/>
              <a:gd name="connsiteY27" fmla="*/ 3741420 h 5356860"/>
              <a:gd name="connsiteX28" fmla="*/ 2514600 w 9014460"/>
              <a:gd name="connsiteY28" fmla="*/ 3764280 h 5356860"/>
              <a:gd name="connsiteX29" fmla="*/ 2369820 w 9014460"/>
              <a:gd name="connsiteY29" fmla="*/ 3909060 h 5356860"/>
              <a:gd name="connsiteX30" fmla="*/ 2110740 w 9014460"/>
              <a:gd name="connsiteY30" fmla="*/ 4168140 h 5356860"/>
              <a:gd name="connsiteX31" fmla="*/ 2110740 w 9014460"/>
              <a:gd name="connsiteY31" fmla="*/ 4389120 h 5356860"/>
              <a:gd name="connsiteX32" fmla="*/ 2278380 w 9014460"/>
              <a:gd name="connsiteY32" fmla="*/ 4556760 h 5356860"/>
              <a:gd name="connsiteX33" fmla="*/ 2712720 w 9014460"/>
              <a:gd name="connsiteY33" fmla="*/ 4556760 h 5356860"/>
              <a:gd name="connsiteX34" fmla="*/ 2987040 w 9014460"/>
              <a:gd name="connsiteY34" fmla="*/ 4831080 h 5356860"/>
              <a:gd name="connsiteX35" fmla="*/ 3177540 w 9014460"/>
              <a:gd name="connsiteY35" fmla="*/ 4831080 h 5356860"/>
              <a:gd name="connsiteX36" fmla="*/ 3291840 w 9014460"/>
              <a:gd name="connsiteY36" fmla="*/ 4716780 h 5356860"/>
              <a:gd name="connsiteX37" fmla="*/ 3291840 w 9014460"/>
              <a:gd name="connsiteY37" fmla="*/ 3710940 h 5356860"/>
              <a:gd name="connsiteX38" fmla="*/ 3421380 w 9014460"/>
              <a:gd name="connsiteY38" fmla="*/ 3581400 h 5356860"/>
              <a:gd name="connsiteX39" fmla="*/ 5219700 w 9014460"/>
              <a:gd name="connsiteY39" fmla="*/ 3581400 h 5356860"/>
              <a:gd name="connsiteX40" fmla="*/ 5394960 w 9014460"/>
              <a:gd name="connsiteY40" fmla="*/ 3756660 h 5356860"/>
              <a:gd name="connsiteX41" fmla="*/ 6774180 w 9014460"/>
              <a:gd name="connsiteY41" fmla="*/ 3756660 h 5356860"/>
              <a:gd name="connsiteX42" fmla="*/ 6941820 w 9014460"/>
              <a:gd name="connsiteY42" fmla="*/ 3924300 h 5356860"/>
              <a:gd name="connsiteX43" fmla="*/ 8313420 w 9014460"/>
              <a:gd name="connsiteY43" fmla="*/ 3924300 h 5356860"/>
              <a:gd name="connsiteX44" fmla="*/ 8458200 w 9014460"/>
              <a:gd name="connsiteY44" fmla="*/ 4069080 h 5356860"/>
              <a:gd name="connsiteX45" fmla="*/ 8458200 w 9014460"/>
              <a:gd name="connsiteY45" fmla="*/ 4587240 h 5356860"/>
              <a:gd name="connsiteX46" fmla="*/ 8298180 w 9014460"/>
              <a:gd name="connsiteY46" fmla="*/ 4747260 h 5356860"/>
              <a:gd name="connsiteX47" fmla="*/ 6979920 w 9014460"/>
              <a:gd name="connsiteY47" fmla="*/ 4747260 h 5356860"/>
              <a:gd name="connsiteX48" fmla="*/ 6637020 w 9014460"/>
              <a:gd name="connsiteY48" fmla="*/ 5090160 h 5356860"/>
              <a:gd name="connsiteX49" fmla="*/ 6637020 w 9014460"/>
              <a:gd name="connsiteY49" fmla="*/ 5265420 h 5356860"/>
              <a:gd name="connsiteX50" fmla="*/ 6728460 w 9014460"/>
              <a:gd name="connsiteY50" fmla="*/ 5356860 h 5356860"/>
              <a:gd name="connsiteX51" fmla="*/ 8481060 w 9014460"/>
              <a:gd name="connsiteY51" fmla="*/ 5356860 h 5356860"/>
              <a:gd name="connsiteX52" fmla="*/ 9014460 w 9014460"/>
              <a:gd name="connsiteY52" fmla="*/ 5356860 h 535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014460" h="5356860">
                <a:moveTo>
                  <a:pt x="0" y="152400"/>
                </a:moveTo>
                <a:lnTo>
                  <a:pt x="701040" y="152400"/>
                </a:lnTo>
                <a:lnTo>
                  <a:pt x="2621280" y="152400"/>
                </a:lnTo>
                <a:lnTo>
                  <a:pt x="3192780" y="723900"/>
                </a:lnTo>
                <a:lnTo>
                  <a:pt x="5417820" y="723900"/>
                </a:lnTo>
                <a:lnTo>
                  <a:pt x="6141720" y="0"/>
                </a:lnTo>
                <a:lnTo>
                  <a:pt x="7383780" y="0"/>
                </a:lnTo>
                <a:lnTo>
                  <a:pt x="7627620" y="243840"/>
                </a:lnTo>
                <a:lnTo>
                  <a:pt x="7627620" y="1112520"/>
                </a:lnTo>
                <a:lnTo>
                  <a:pt x="7894320" y="1379220"/>
                </a:lnTo>
                <a:lnTo>
                  <a:pt x="7894320" y="1722120"/>
                </a:lnTo>
                <a:lnTo>
                  <a:pt x="7345680" y="2270760"/>
                </a:lnTo>
                <a:lnTo>
                  <a:pt x="6515100" y="2270760"/>
                </a:lnTo>
                <a:lnTo>
                  <a:pt x="6355080" y="2430780"/>
                </a:lnTo>
                <a:lnTo>
                  <a:pt x="6355080" y="2857500"/>
                </a:lnTo>
                <a:lnTo>
                  <a:pt x="6118860" y="3093720"/>
                </a:lnTo>
                <a:lnTo>
                  <a:pt x="4320540" y="3093720"/>
                </a:lnTo>
                <a:lnTo>
                  <a:pt x="4251960" y="3093720"/>
                </a:lnTo>
                <a:lnTo>
                  <a:pt x="4000500" y="3093720"/>
                </a:lnTo>
                <a:lnTo>
                  <a:pt x="3962400" y="3093720"/>
                </a:lnTo>
                <a:lnTo>
                  <a:pt x="3848100" y="3093720"/>
                </a:lnTo>
                <a:lnTo>
                  <a:pt x="3291840" y="2537460"/>
                </a:lnTo>
                <a:lnTo>
                  <a:pt x="3291840" y="1828800"/>
                </a:lnTo>
                <a:lnTo>
                  <a:pt x="3162300" y="1699260"/>
                </a:lnTo>
                <a:lnTo>
                  <a:pt x="2865120" y="1699260"/>
                </a:lnTo>
                <a:lnTo>
                  <a:pt x="2644140" y="1920240"/>
                </a:lnTo>
                <a:lnTo>
                  <a:pt x="2644140" y="3634740"/>
                </a:lnTo>
                <a:lnTo>
                  <a:pt x="2537460" y="3741420"/>
                </a:lnTo>
                <a:lnTo>
                  <a:pt x="2514600" y="3764280"/>
                </a:lnTo>
                <a:lnTo>
                  <a:pt x="2369820" y="3909060"/>
                </a:lnTo>
                <a:lnTo>
                  <a:pt x="2110740" y="4168140"/>
                </a:lnTo>
                <a:lnTo>
                  <a:pt x="2110740" y="4389120"/>
                </a:lnTo>
                <a:lnTo>
                  <a:pt x="2278380" y="4556760"/>
                </a:lnTo>
                <a:lnTo>
                  <a:pt x="2712720" y="4556760"/>
                </a:lnTo>
                <a:lnTo>
                  <a:pt x="2987040" y="4831080"/>
                </a:lnTo>
                <a:lnTo>
                  <a:pt x="3177540" y="4831080"/>
                </a:lnTo>
                <a:lnTo>
                  <a:pt x="3291840" y="4716780"/>
                </a:lnTo>
                <a:lnTo>
                  <a:pt x="3291840" y="3710940"/>
                </a:lnTo>
                <a:lnTo>
                  <a:pt x="3421380" y="3581400"/>
                </a:lnTo>
                <a:lnTo>
                  <a:pt x="5219700" y="3581400"/>
                </a:lnTo>
                <a:lnTo>
                  <a:pt x="5394960" y="3756660"/>
                </a:lnTo>
                <a:lnTo>
                  <a:pt x="6774180" y="3756660"/>
                </a:lnTo>
                <a:lnTo>
                  <a:pt x="6941820" y="3924300"/>
                </a:lnTo>
                <a:lnTo>
                  <a:pt x="8313420" y="3924300"/>
                </a:lnTo>
                <a:lnTo>
                  <a:pt x="8458200" y="4069080"/>
                </a:lnTo>
                <a:lnTo>
                  <a:pt x="8458200" y="4587240"/>
                </a:lnTo>
                <a:lnTo>
                  <a:pt x="8298180" y="4747260"/>
                </a:lnTo>
                <a:lnTo>
                  <a:pt x="6979920" y="4747260"/>
                </a:lnTo>
                <a:lnTo>
                  <a:pt x="6637020" y="5090160"/>
                </a:lnTo>
                <a:lnTo>
                  <a:pt x="6637020" y="5265420"/>
                </a:lnTo>
                <a:lnTo>
                  <a:pt x="6728460" y="5356860"/>
                </a:lnTo>
                <a:lnTo>
                  <a:pt x="8481060" y="5356860"/>
                </a:lnTo>
                <a:lnTo>
                  <a:pt x="9014460" y="5356860"/>
                </a:lnTo>
              </a:path>
            </a:pathLst>
          </a:custGeom>
          <a:noFill/>
          <a:ln w="152400">
            <a:solidFill>
              <a:schemeClr val="accent1"/>
            </a:solidFill>
          </a:ln>
        </p:spPr>
        <p:txBody>
          <a:bodyPr rtlCol="0" anchor="ctr"/>
          <a:lstStyle/>
          <a:p>
            <a:pPr marL="0" marR="0" lvl="0" indent="0" algn="ctr" defTabSz="440832"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09" name="Rectangle 408">
            <a:extLst>
              <a:ext uri="{FF2B5EF4-FFF2-40B4-BE49-F238E27FC236}">
                <a16:creationId xmlns:a16="http://schemas.microsoft.com/office/drawing/2014/main" id="{B4C44B5D-1E69-48FA-AC46-4D9888C0BF74}"/>
              </a:ext>
            </a:extLst>
          </p:cNvPr>
          <p:cNvSpPr/>
          <p:nvPr/>
        </p:nvSpPr>
        <p:spPr>
          <a:xfrm>
            <a:off x="5402508" y="926093"/>
            <a:ext cx="1288815" cy="646332"/>
          </a:xfrm>
          <a:prstGeom prst="rect">
            <a:avLst/>
          </a:prstGeom>
          <a:noFill/>
        </p:spPr>
        <p:txBody>
          <a:bodyPr wrap="none" lIns="0" tIns="0" rIns="0" bIns="0"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Workshop</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materials</a:t>
            </a:r>
          </a:p>
        </p:txBody>
      </p:sp>
      <p:sp>
        <p:nvSpPr>
          <p:cNvPr id="410" name="Rectangle 409">
            <a:extLst>
              <a:ext uri="{FF2B5EF4-FFF2-40B4-BE49-F238E27FC236}">
                <a16:creationId xmlns:a16="http://schemas.microsoft.com/office/drawing/2014/main" id="{4DF4BAE9-8E8F-4652-BA69-F00459B1D621}"/>
              </a:ext>
            </a:extLst>
          </p:cNvPr>
          <p:cNvSpPr/>
          <p:nvPr/>
        </p:nvSpPr>
        <p:spPr>
          <a:xfrm>
            <a:off x="1669074" y="1635886"/>
            <a:ext cx="3563197" cy="1015663"/>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LAUNCH</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EVENT</a:t>
            </a:r>
          </a:p>
        </p:txBody>
      </p:sp>
      <p:sp>
        <p:nvSpPr>
          <p:cNvPr id="411" name="object 113">
            <a:extLst>
              <a:ext uri="{FF2B5EF4-FFF2-40B4-BE49-F238E27FC236}">
                <a16:creationId xmlns:a16="http://schemas.microsoft.com/office/drawing/2014/main" id="{08E0BBEE-DF08-4C87-B5CD-4F20998A3F94}"/>
              </a:ext>
            </a:extLst>
          </p:cNvPr>
          <p:cNvSpPr/>
          <p:nvPr/>
        </p:nvSpPr>
        <p:spPr>
          <a:xfrm rot="16200000">
            <a:off x="8147476" y="2671123"/>
            <a:ext cx="711269" cy="711269"/>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2" name="object 115">
            <a:extLst>
              <a:ext uri="{FF2B5EF4-FFF2-40B4-BE49-F238E27FC236}">
                <a16:creationId xmlns:a16="http://schemas.microsoft.com/office/drawing/2014/main" id="{EB704DFE-A04C-4017-BEDF-C24CB9CF93F3}"/>
              </a:ext>
            </a:extLst>
          </p:cNvPr>
          <p:cNvSpPr/>
          <p:nvPr/>
        </p:nvSpPr>
        <p:spPr>
          <a:xfrm>
            <a:off x="7767440" y="1215064"/>
            <a:ext cx="508464" cy="508464"/>
          </a:xfrm>
          <a:custGeom>
            <a:avLst/>
            <a:gdLst/>
            <a:ahLst/>
            <a:cxnLst/>
            <a:rect l="l" t="t" r="r" b="b"/>
            <a:pathLst>
              <a:path w="444500" h="444500">
                <a:moveTo>
                  <a:pt x="444219" y="0"/>
                </a:moveTo>
                <a:lnTo>
                  <a:pt x="0" y="444219"/>
                </a:lnTo>
                <a:lnTo>
                  <a:pt x="444219" y="444219"/>
                </a:lnTo>
                <a:lnTo>
                  <a:pt x="444219"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3" name="object 113">
            <a:extLst>
              <a:ext uri="{FF2B5EF4-FFF2-40B4-BE49-F238E27FC236}">
                <a16:creationId xmlns:a16="http://schemas.microsoft.com/office/drawing/2014/main" id="{52151722-04CE-4F26-B3F2-93CF4DAC9E86}"/>
              </a:ext>
            </a:extLst>
          </p:cNvPr>
          <p:cNvSpPr/>
          <p:nvPr/>
        </p:nvSpPr>
        <p:spPr>
          <a:xfrm>
            <a:off x="6525836" y="2134430"/>
            <a:ext cx="1073387" cy="1073387"/>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4" name="object 83">
            <a:extLst>
              <a:ext uri="{FF2B5EF4-FFF2-40B4-BE49-F238E27FC236}">
                <a16:creationId xmlns:a16="http://schemas.microsoft.com/office/drawing/2014/main" id="{EFB1E61E-BB90-43A4-BC4E-BA1BA7797EED}"/>
              </a:ext>
            </a:extLst>
          </p:cNvPr>
          <p:cNvSpPr txBox="1"/>
          <p:nvPr/>
        </p:nvSpPr>
        <p:spPr>
          <a:xfrm>
            <a:off x="5089265" y="7561858"/>
            <a:ext cx="3406540" cy="1015663"/>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TRAINING</a:t>
            </a:r>
            <a: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t> &amp;</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t>ALIGNMENT</a:t>
            </a:r>
            <a:endParaRPr kumimoji="0"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pic>
        <p:nvPicPr>
          <p:cNvPr id="415" name="Picture 414">
            <a:extLst>
              <a:ext uri="{FF2B5EF4-FFF2-40B4-BE49-F238E27FC236}">
                <a16:creationId xmlns:a16="http://schemas.microsoft.com/office/drawing/2014/main" id="{B93DF7F5-C2A7-43F6-AEB3-31EA84A4C3A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38351" y="7254991"/>
            <a:ext cx="2438569" cy="1626525"/>
          </a:xfrm>
          <a:prstGeom prst="rect">
            <a:avLst/>
          </a:prstGeom>
          <a:ln>
            <a:noFill/>
          </a:ln>
        </p:spPr>
      </p:pic>
      <p:pic>
        <p:nvPicPr>
          <p:cNvPr id="416" name="Picture 415">
            <a:extLst>
              <a:ext uri="{FF2B5EF4-FFF2-40B4-BE49-F238E27FC236}">
                <a16:creationId xmlns:a16="http://schemas.microsoft.com/office/drawing/2014/main" id="{B570F3E2-53A2-4A5B-B230-95F4D6E375C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294231" y="9097080"/>
            <a:ext cx="3406540" cy="2302822"/>
          </a:xfrm>
          <a:prstGeom prst="rect">
            <a:avLst/>
          </a:prstGeom>
          <a:ln>
            <a:noFill/>
          </a:ln>
        </p:spPr>
      </p:pic>
      <p:sp>
        <p:nvSpPr>
          <p:cNvPr id="417" name="Rectangle 416">
            <a:extLst>
              <a:ext uri="{FF2B5EF4-FFF2-40B4-BE49-F238E27FC236}">
                <a16:creationId xmlns:a16="http://schemas.microsoft.com/office/drawing/2014/main" id="{C1FADBEA-C582-4C2B-AB87-BAEFB33C71E8}"/>
              </a:ext>
            </a:extLst>
          </p:cNvPr>
          <p:cNvSpPr/>
          <p:nvPr/>
        </p:nvSpPr>
        <p:spPr>
          <a:xfrm>
            <a:off x="-189893" y="7906667"/>
            <a:ext cx="1423467"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Notebooks</a:t>
            </a:r>
          </a:p>
        </p:txBody>
      </p:sp>
      <p:sp>
        <p:nvSpPr>
          <p:cNvPr id="418" name="object 104">
            <a:extLst>
              <a:ext uri="{FF2B5EF4-FFF2-40B4-BE49-F238E27FC236}">
                <a16:creationId xmlns:a16="http://schemas.microsoft.com/office/drawing/2014/main" id="{A510DC0B-F7FE-4C2E-87BD-37358CC8E964}"/>
              </a:ext>
            </a:extLst>
          </p:cNvPr>
          <p:cNvSpPr txBox="1"/>
          <p:nvPr/>
        </p:nvSpPr>
        <p:spPr>
          <a:xfrm>
            <a:off x="-11761766" y="10638903"/>
            <a:ext cx="1537279" cy="646332"/>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Professional</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Review</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19" name="object 107">
            <a:extLst>
              <a:ext uri="{FF2B5EF4-FFF2-40B4-BE49-F238E27FC236}">
                <a16:creationId xmlns:a16="http://schemas.microsoft.com/office/drawing/2014/main" id="{2ABCD8DE-BBBF-401D-91CA-401D7F3EC13F}"/>
              </a:ext>
            </a:extLst>
          </p:cNvPr>
          <p:cNvSpPr txBox="1"/>
          <p:nvPr/>
        </p:nvSpPr>
        <p:spPr>
          <a:xfrm>
            <a:off x="-4583545" y="11188759"/>
            <a:ext cx="3694336" cy="1015663"/>
          </a:xfrm>
          <a:prstGeom prst="rect">
            <a:avLst/>
          </a:prstGeom>
        </p:spPr>
        <p:txBody>
          <a:bodyPr wrap="square">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MARKET</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RESEARCH</a:t>
            </a:r>
          </a:p>
        </p:txBody>
      </p:sp>
      <p:sp>
        <p:nvSpPr>
          <p:cNvPr id="420" name="Rectangle 419">
            <a:extLst>
              <a:ext uri="{FF2B5EF4-FFF2-40B4-BE49-F238E27FC236}">
                <a16:creationId xmlns:a16="http://schemas.microsoft.com/office/drawing/2014/main" id="{9B4FF161-8352-421D-AC67-90BADD67B38D}"/>
              </a:ext>
            </a:extLst>
          </p:cNvPr>
          <p:cNvSpPr/>
          <p:nvPr/>
        </p:nvSpPr>
        <p:spPr>
          <a:xfrm>
            <a:off x="-3831653" y="6809059"/>
            <a:ext cx="2633733" cy="3231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Consumer Research</a:t>
            </a:r>
          </a:p>
        </p:txBody>
      </p:sp>
      <p:sp>
        <p:nvSpPr>
          <p:cNvPr id="421" name="Rectangle 420">
            <a:extLst>
              <a:ext uri="{FF2B5EF4-FFF2-40B4-BE49-F238E27FC236}">
                <a16:creationId xmlns:a16="http://schemas.microsoft.com/office/drawing/2014/main" id="{1F964EFB-1F41-4131-A835-D6206436E04E}"/>
              </a:ext>
            </a:extLst>
          </p:cNvPr>
          <p:cNvSpPr/>
          <p:nvPr/>
        </p:nvSpPr>
        <p:spPr>
          <a:xfrm>
            <a:off x="-11697644" y="8239032"/>
            <a:ext cx="1473161" cy="64633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Experience</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Reporting</a:t>
            </a:r>
          </a:p>
        </p:txBody>
      </p:sp>
      <p:sp>
        <p:nvSpPr>
          <p:cNvPr id="422" name="object 83">
            <a:extLst>
              <a:ext uri="{FF2B5EF4-FFF2-40B4-BE49-F238E27FC236}">
                <a16:creationId xmlns:a16="http://schemas.microsoft.com/office/drawing/2014/main" id="{5ABF66D4-DC4C-4F5E-A0F2-C92CCB90317D}"/>
              </a:ext>
            </a:extLst>
          </p:cNvPr>
          <p:cNvSpPr/>
          <p:nvPr/>
        </p:nvSpPr>
        <p:spPr>
          <a:xfrm rot="10800000">
            <a:off x="-1025711" y="15852729"/>
            <a:ext cx="1118261" cy="1118261"/>
          </a:xfrm>
          <a:custGeom>
            <a:avLst/>
            <a:gdLst/>
            <a:ahLst/>
            <a:cxnLst/>
            <a:rect l="l" t="t" r="r" b="b"/>
            <a:pathLst>
              <a:path w="552450" h="552450">
                <a:moveTo>
                  <a:pt x="552297" y="0"/>
                </a:moveTo>
                <a:lnTo>
                  <a:pt x="0" y="0"/>
                </a:lnTo>
                <a:lnTo>
                  <a:pt x="552309" y="552321"/>
                </a:lnTo>
                <a:lnTo>
                  <a:pt x="552297"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3" name="object 110">
            <a:extLst>
              <a:ext uri="{FF2B5EF4-FFF2-40B4-BE49-F238E27FC236}">
                <a16:creationId xmlns:a16="http://schemas.microsoft.com/office/drawing/2014/main" id="{7C813DC7-9940-4AE1-8452-FD23D7E75214}"/>
              </a:ext>
            </a:extLst>
          </p:cNvPr>
          <p:cNvSpPr txBox="1"/>
          <p:nvPr/>
        </p:nvSpPr>
        <p:spPr>
          <a:xfrm>
            <a:off x="-2335286" y="13106424"/>
            <a:ext cx="1463542"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References</a:t>
            </a:r>
          </a:p>
        </p:txBody>
      </p:sp>
      <p:sp>
        <p:nvSpPr>
          <p:cNvPr id="424" name="object 111">
            <a:extLst>
              <a:ext uri="{FF2B5EF4-FFF2-40B4-BE49-F238E27FC236}">
                <a16:creationId xmlns:a16="http://schemas.microsoft.com/office/drawing/2014/main" id="{F767EA76-D33E-436C-BADA-EC36C3C27D1A}"/>
              </a:ext>
            </a:extLst>
          </p:cNvPr>
          <p:cNvSpPr txBox="1"/>
          <p:nvPr/>
        </p:nvSpPr>
        <p:spPr>
          <a:xfrm>
            <a:off x="-10047657" y="13000871"/>
            <a:ext cx="3157191" cy="1015663"/>
          </a:xfrm>
          <a:prstGeom prst="rect">
            <a:avLst/>
          </a:prstGeom>
        </p:spPr>
        <p:txBody>
          <a:bodyPr wrap="square" anchor="ctr">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WORKING</a:t>
            </a:r>
            <a:b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FILES</a:t>
            </a:r>
            <a:endParaRPr kumimoji="0" lang="en-GB"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sp>
        <p:nvSpPr>
          <p:cNvPr id="425" name="object 112">
            <a:extLst>
              <a:ext uri="{FF2B5EF4-FFF2-40B4-BE49-F238E27FC236}">
                <a16:creationId xmlns:a16="http://schemas.microsoft.com/office/drawing/2014/main" id="{D72CD184-1BF2-4467-B1FA-C2AF76E66FE6}"/>
              </a:ext>
            </a:extLst>
          </p:cNvPr>
          <p:cNvSpPr txBox="1"/>
          <p:nvPr/>
        </p:nvSpPr>
        <p:spPr>
          <a:xfrm>
            <a:off x="-3894244" y="15433102"/>
            <a:ext cx="634790"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Calls</a:t>
            </a:r>
          </a:p>
        </p:txBody>
      </p:sp>
      <p:sp>
        <p:nvSpPr>
          <p:cNvPr id="426" name="object 84">
            <a:extLst>
              <a:ext uri="{FF2B5EF4-FFF2-40B4-BE49-F238E27FC236}">
                <a16:creationId xmlns:a16="http://schemas.microsoft.com/office/drawing/2014/main" id="{B2E468D3-CD8A-4E6E-9F81-15F4B436C92A}"/>
              </a:ext>
            </a:extLst>
          </p:cNvPr>
          <p:cNvSpPr/>
          <p:nvPr/>
        </p:nvSpPr>
        <p:spPr>
          <a:xfrm>
            <a:off x="-6691278" y="14000099"/>
            <a:ext cx="277474" cy="277474"/>
          </a:xfrm>
          <a:custGeom>
            <a:avLst/>
            <a:gdLst/>
            <a:ahLst/>
            <a:cxnLst/>
            <a:rect l="l" t="t" r="r" b="b"/>
            <a:pathLst>
              <a:path w="308610" h="308609">
                <a:moveTo>
                  <a:pt x="308308" y="0"/>
                </a:moveTo>
                <a:lnTo>
                  <a:pt x="0" y="308308"/>
                </a:lnTo>
                <a:lnTo>
                  <a:pt x="308308" y="308308"/>
                </a:lnTo>
                <a:lnTo>
                  <a:pt x="308308"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7" name="Rectangle 426">
            <a:extLst>
              <a:ext uri="{FF2B5EF4-FFF2-40B4-BE49-F238E27FC236}">
                <a16:creationId xmlns:a16="http://schemas.microsoft.com/office/drawing/2014/main" id="{5A7791DC-DF70-465D-98BF-47AC769E8EED}"/>
              </a:ext>
            </a:extLst>
          </p:cNvPr>
          <p:cNvSpPr/>
          <p:nvPr/>
        </p:nvSpPr>
        <p:spPr>
          <a:xfrm>
            <a:off x="-9776842" y="15595424"/>
            <a:ext cx="1870704" cy="323166"/>
          </a:xfrm>
          <a:prstGeom prst="rect">
            <a:avLst/>
          </a:prstGeom>
          <a:noFill/>
        </p:spPr>
        <p:txBody>
          <a:bodyPr wrap="non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Key Messages</a:t>
            </a:r>
          </a:p>
        </p:txBody>
      </p:sp>
      <p:sp>
        <p:nvSpPr>
          <p:cNvPr id="428" name="object 46">
            <a:extLst>
              <a:ext uri="{FF2B5EF4-FFF2-40B4-BE49-F238E27FC236}">
                <a16:creationId xmlns:a16="http://schemas.microsoft.com/office/drawing/2014/main" id="{4A2ED7E7-019A-40EA-ACCA-AB524FEDFF9D}"/>
              </a:ext>
            </a:extLst>
          </p:cNvPr>
          <p:cNvSpPr txBox="1"/>
          <p:nvPr/>
        </p:nvSpPr>
        <p:spPr>
          <a:xfrm>
            <a:off x="2769779" y="15143720"/>
            <a:ext cx="1407436" cy="323166"/>
          </a:xfrm>
          <a:prstGeom prst="rect">
            <a:avLst/>
          </a:prstGeom>
          <a:noFill/>
        </p:spPr>
        <p:txBody>
          <a:bodyPr wrap="none" lIns="0" tIns="0" rIns="0" bIns="0" rtlCol="0" anchor="t">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Electronics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29" name="object 48">
            <a:extLst>
              <a:ext uri="{FF2B5EF4-FFF2-40B4-BE49-F238E27FC236}">
                <a16:creationId xmlns:a16="http://schemas.microsoft.com/office/drawing/2014/main" id="{A9BC0648-2FB9-497C-9555-665F0705E834}"/>
              </a:ext>
            </a:extLst>
          </p:cNvPr>
          <p:cNvSpPr txBox="1"/>
          <p:nvPr/>
        </p:nvSpPr>
        <p:spPr>
          <a:xfrm>
            <a:off x="7015570" y="12472036"/>
            <a:ext cx="4077348" cy="969496"/>
          </a:xfrm>
          <a:prstGeom prst="rect">
            <a:avLst/>
          </a:prstGeom>
          <a:noFill/>
        </p:spPr>
        <p:txBody>
          <a:bodyPr wrap="squar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Additional Details</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Providing extra content that’s</a:t>
            </a:r>
            <a:b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required for all resources</a:t>
            </a:r>
            <a:endParaRPr kumimoji="0" lang="en-GB" sz="2100" b="0"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0" name="object 63">
            <a:extLst>
              <a:ext uri="{FF2B5EF4-FFF2-40B4-BE49-F238E27FC236}">
                <a16:creationId xmlns:a16="http://schemas.microsoft.com/office/drawing/2014/main" id="{1F7B0C50-61B2-44A6-AB9B-9308C366C626}"/>
              </a:ext>
            </a:extLst>
          </p:cNvPr>
          <p:cNvSpPr/>
          <p:nvPr/>
        </p:nvSpPr>
        <p:spPr>
          <a:xfrm>
            <a:off x="5677821" y="13023758"/>
            <a:ext cx="588477" cy="589253"/>
          </a:xfrm>
          <a:custGeom>
            <a:avLst/>
            <a:gdLst/>
            <a:ahLst/>
            <a:cxnLst/>
            <a:rect l="l" t="t" r="r" b="b"/>
            <a:pathLst>
              <a:path w="962025" h="963295">
                <a:moveTo>
                  <a:pt x="480826" y="0"/>
                </a:moveTo>
                <a:lnTo>
                  <a:pt x="0" y="480175"/>
                </a:lnTo>
                <a:lnTo>
                  <a:pt x="0" y="482072"/>
                </a:lnTo>
                <a:lnTo>
                  <a:pt x="480832" y="962976"/>
                </a:lnTo>
                <a:lnTo>
                  <a:pt x="961664" y="482072"/>
                </a:lnTo>
                <a:lnTo>
                  <a:pt x="961664" y="480175"/>
                </a:lnTo>
                <a:lnTo>
                  <a:pt x="480826"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1" name="object 67">
            <a:extLst>
              <a:ext uri="{FF2B5EF4-FFF2-40B4-BE49-F238E27FC236}">
                <a16:creationId xmlns:a16="http://schemas.microsoft.com/office/drawing/2014/main" id="{0D5CE411-AD7F-4C1B-A79D-50F2BB883F63}"/>
              </a:ext>
            </a:extLst>
          </p:cNvPr>
          <p:cNvSpPr/>
          <p:nvPr/>
        </p:nvSpPr>
        <p:spPr>
          <a:xfrm>
            <a:off x="8147476" y="15891458"/>
            <a:ext cx="302756" cy="302756"/>
          </a:xfrm>
          <a:custGeom>
            <a:avLst/>
            <a:gdLst/>
            <a:ahLst/>
            <a:cxnLst/>
            <a:rect l="l" t="t" r="r" b="b"/>
            <a:pathLst>
              <a:path w="275590" h="275589">
                <a:moveTo>
                  <a:pt x="275507" y="0"/>
                </a:moveTo>
                <a:lnTo>
                  <a:pt x="0" y="275507"/>
                </a:lnTo>
                <a:lnTo>
                  <a:pt x="275507" y="275507"/>
                </a:lnTo>
                <a:lnTo>
                  <a:pt x="275507"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2" name="object 70">
            <a:extLst>
              <a:ext uri="{FF2B5EF4-FFF2-40B4-BE49-F238E27FC236}">
                <a16:creationId xmlns:a16="http://schemas.microsoft.com/office/drawing/2014/main" id="{157FE2F6-1275-4C85-86C0-20ECA8B019DF}"/>
              </a:ext>
            </a:extLst>
          </p:cNvPr>
          <p:cNvSpPr/>
          <p:nvPr/>
        </p:nvSpPr>
        <p:spPr>
          <a:xfrm>
            <a:off x="11092918" y="17626199"/>
            <a:ext cx="424134" cy="424134"/>
          </a:xfrm>
          <a:custGeom>
            <a:avLst/>
            <a:gdLst/>
            <a:ahLst/>
            <a:cxnLst/>
            <a:rect l="l" t="t" r="r" b="b"/>
            <a:pathLst>
              <a:path w="386080" h="386079">
                <a:moveTo>
                  <a:pt x="385721" y="0"/>
                </a:moveTo>
                <a:lnTo>
                  <a:pt x="0" y="385721"/>
                </a:lnTo>
                <a:lnTo>
                  <a:pt x="385721" y="385721"/>
                </a:lnTo>
                <a:lnTo>
                  <a:pt x="38572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3" name="object 71">
            <a:extLst>
              <a:ext uri="{FF2B5EF4-FFF2-40B4-BE49-F238E27FC236}">
                <a16:creationId xmlns:a16="http://schemas.microsoft.com/office/drawing/2014/main" id="{CB07B4F4-482B-43FA-838D-7489CF491E42}"/>
              </a:ext>
            </a:extLst>
          </p:cNvPr>
          <p:cNvSpPr/>
          <p:nvPr/>
        </p:nvSpPr>
        <p:spPr>
          <a:xfrm>
            <a:off x="5012838" y="13547161"/>
            <a:ext cx="301335" cy="602344"/>
          </a:xfrm>
          <a:custGeom>
            <a:avLst/>
            <a:gdLst/>
            <a:ahLst/>
            <a:cxnLst/>
            <a:rect l="l" t="t" r="r" b="b"/>
            <a:pathLst>
              <a:path w="585470" h="1170304">
                <a:moveTo>
                  <a:pt x="584890" y="0"/>
                </a:moveTo>
                <a:lnTo>
                  <a:pt x="0" y="584955"/>
                </a:lnTo>
                <a:lnTo>
                  <a:pt x="584907" y="1169863"/>
                </a:lnTo>
                <a:lnTo>
                  <a:pt x="584890"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4" name="object 147">
            <a:extLst>
              <a:ext uri="{FF2B5EF4-FFF2-40B4-BE49-F238E27FC236}">
                <a16:creationId xmlns:a16="http://schemas.microsoft.com/office/drawing/2014/main" id="{BF2CF880-B18A-4497-A76C-748F5757458A}"/>
              </a:ext>
            </a:extLst>
          </p:cNvPr>
          <p:cNvSpPr txBox="1"/>
          <p:nvPr/>
        </p:nvSpPr>
        <p:spPr>
          <a:xfrm>
            <a:off x="2160670" y="12557761"/>
            <a:ext cx="2824229" cy="553998"/>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DIGITAL</a:t>
            </a:r>
          </a:p>
        </p:txBody>
      </p:sp>
      <p:sp>
        <p:nvSpPr>
          <p:cNvPr id="435" name="object 163">
            <a:extLst>
              <a:ext uri="{FF2B5EF4-FFF2-40B4-BE49-F238E27FC236}">
                <a16:creationId xmlns:a16="http://schemas.microsoft.com/office/drawing/2014/main" id="{21AEBCFB-27D3-4202-91AC-B8832BE279BD}"/>
              </a:ext>
            </a:extLst>
          </p:cNvPr>
          <p:cNvSpPr txBox="1"/>
          <p:nvPr/>
        </p:nvSpPr>
        <p:spPr>
          <a:xfrm>
            <a:off x="6340139" y="17260551"/>
            <a:ext cx="3523399" cy="646332"/>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Production</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Global assembly processes</a:t>
            </a:r>
          </a:p>
        </p:txBody>
      </p:sp>
      <p:sp>
        <p:nvSpPr>
          <p:cNvPr id="436" name="object 165">
            <a:extLst>
              <a:ext uri="{FF2B5EF4-FFF2-40B4-BE49-F238E27FC236}">
                <a16:creationId xmlns:a16="http://schemas.microsoft.com/office/drawing/2014/main" id="{1939C5AF-0DBF-48AC-94D3-98D638C2CAB4}"/>
              </a:ext>
            </a:extLst>
          </p:cNvPr>
          <p:cNvSpPr/>
          <p:nvPr/>
        </p:nvSpPr>
        <p:spPr>
          <a:xfrm>
            <a:off x="4181572" y="17271667"/>
            <a:ext cx="274851" cy="274851"/>
          </a:xfrm>
          <a:custGeom>
            <a:avLst/>
            <a:gdLst/>
            <a:ahLst/>
            <a:cxnLst/>
            <a:rect l="l" t="t" r="r" b="b"/>
            <a:pathLst>
              <a:path w="250190" h="250189">
                <a:moveTo>
                  <a:pt x="249906" y="0"/>
                </a:moveTo>
                <a:lnTo>
                  <a:pt x="0" y="0"/>
                </a:lnTo>
                <a:lnTo>
                  <a:pt x="249906" y="249918"/>
                </a:lnTo>
                <a:lnTo>
                  <a:pt x="249906" y="0"/>
                </a:lnTo>
                <a:close/>
              </a:path>
            </a:pathLst>
          </a:custGeom>
          <a:solidFill>
            <a:srgbClr val="54BBB9"/>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7" name="object 166">
            <a:extLst>
              <a:ext uri="{FF2B5EF4-FFF2-40B4-BE49-F238E27FC236}">
                <a16:creationId xmlns:a16="http://schemas.microsoft.com/office/drawing/2014/main" id="{6F47C581-B317-4245-B6F5-EEBCEA4B6893}"/>
              </a:ext>
            </a:extLst>
          </p:cNvPr>
          <p:cNvSpPr/>
          <p:nvPr/>
        </p:nvSpPr>
        <p:spPr>
          <a:xfrm>
            <a:off x="2013645" y="16485160"/>
            <a:ext cx="1107963" cy="1107963"/>
          </a:xfrm>
          <a:custGeom>
            <a:avLst/>
            <a:gdLst/>
            <a:ahLst/>
            <a:cxnLst/>
            <a:rect l="l" t="t" r="r" b="b"/>
            <a:pathLst>
              <a:path w="622934" h="622934">
                <a:moveTo>
                  <a:pt x="622319" y="0"/>
                </a:moveTo>
                <a:lnTo>
                  <a:pt x="0" y="622319"/>
                </a:lnTo>
                <a:lnTo>
                  <a:pt x="622319" y="622319"/>
                </a:lnTo>
                <a:lnTo>
                  <a:pt x="622319"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8" name="object 53">
            <a:extLst>
              <a:ext uri="{FF2B5EF4-FFF2-40B4-BE49-F238E27FC236}">
                <a16:creationId xmlns:a16="http://schemas.microsoft.com/office/drawing/2014/main" id="{BD280520-0EF1-4120-82D0-D59987116B67}"/>
              </a:ext>
            </a:extLst>
          </p:cNvPr>
          <p:cNvSpPr txBox="1"/>
          <p:nvPr/>
        </p:nvSpPr>
        <p:spPr>
          <a:xfrm>
            <a:off x="8807731" y="14038639"/>
            <a:ext cx="2154437"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User Technology</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9" name="object 72">
            <a:extLst>
              <a:ext uri="{FF2B5EF4-FFF2-40B4-BE49-F238E27FC236}">
                <a16:creationId xmlns:a16="http://schemas.microsoft.com/office/drawing/2014/main" id="{8F8C08DD-7D22-4EAB-9BE4-2DEB8CD4CE33}"/>
              </a:ext>
            </a:extLst>
          </p:cNvPr>
          <p:cNvSpPr/>
          <p:nvPr/>
        </p:nvSpPr>
        <p:spPr>
          <a:xfrm rot="2700000">
            <a:off x="1838234" y="13813360"/>
            <a:ext cx="145208" cy="289938"/>
          </a:xfrm>
          <a:custGeom>
            <a:avLst/>
            <a:gdLst/>
            <a:ahLst/>
            <a:cxnLst/>
            <a:rect l="l" t="t" r="r" b="b"/>
            <a:pathLst>
              <a:path w="191770" h="382904">
                <a:moveTo>
                  <a:pt x="0" y="0"/>
                </a:moveTo>
                <a:lnTo>
                  <a:pt x="0" y="382613"/>
                </a:lnTo>
                <a:lnTo>
                  <a:pt x="191294" y="191294"/>
                </a:lnTo>
                <a:lnTo>
                  <a:pt x="0"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40" name="Picture 439">
            <a:extLst>
              <a:ext uri="{FF2B5EF4-FFF2-40B4-BE49-F238E27FC236}">
                <a16:creationId xmlns:a16="http://schemas.microsoft.com/office/drawing/2014/main" id="{A8EFA4B9-4B39-4E45-B767-903F0C4921F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991159" y="7569058"/>
            <a:ext cx="2991862" cy="1995572"/>
          </a:xfrm>
          <a:prstGeom prst="rect">
            <a:avLst/>
          </a:prstGeom>
          <a:solidFill>
            <a:schemeClr val="accent1">
              <a:lumMod val="75000"/>
            </a:schemeClr>
          </a:solidFill>
          <a:ln>
            <a:noFill/>
          </a:ln>
        </p:spPr>
      </p:pic>
      <p:pic>
        <p:nvPicPr>
          <p:cNvPr id="441" name="Picture 440">
            <a:extLst>
              <a:ext uri="{FF2B5EF4-FFF2-40B4-BE49-F238E27FC236}">
                <a16:creationId xmlns:a16="http://schemas.microsoft.com/office/drawing/2014/main" id="{BD39B708-D0B1-4917-A7ED-A6FE4407DF9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991159" y="9969427"/>
            <a:ext cx="2991862" cy="1994574"/>
          </a:xfrm>
          <a:prstGeom prst="rect">
            <a:avLst/>
          </a:prstGeom>
          <a:ln>
            <a:noFill/>
          </a:ln>
        </p:spPr>
      </p:pic>
      <p:pic>
        <p:nvPicPr>
          <p:cNvPr id="442" name="Picture 441">
            <a:extLst>
              <a:ext uri="{FF2B5EF4-FFF2-40B4-BE49-F238E27FC236}">
                <a16:creationId xmlns:a16="http://schemas.microsoft.com/office/drawing/2014/main" id="{9FDD2387-F3E9-4B9C-8E5A-0E46D99D634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831653" y="7290215"/>
            <a:ext cx="2991396" cy="1965348"/>
          </a:xfrm>
          <a:prstGeom prst="rect">
            <a:avLst/>
          </a:prstGeom>
          <a:ln>
            <a:noFill/>
          </a:ln>
        </p:spPr>
      </p:pic>
      <p:pic>
        <p:nvPicPr>
          <p:cNvPr id="443" name="!!Picture 442">
            <a:extLst>
              <a:ext uri="{FF2B5EF4-FFF2-40B4-BE49-F238E27FC236}">
                <a16:creationId xmlns:a16="http://schemas.microsoft.com/office/drawing/2014/main" id="{EEBE3FA5-C270-4286-88F8-301CCF894EF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769779" y="13547161"/>
            <a:ext cx="2154300" cy="1508011"/>
          </a:xfrm>
          <a:prstGeom prst="rect">
            <a:avLst/>
          </a:prstGeom>
          <a:ln>
            <a:noFill/>
          </a:ln>
        </p:spPr>
      </p:pic>
      <p:pic>
        <p:nvPicPr>
          <p:cNvPr id="444" name="Picture 443">
            <a:extLst>
              <a:ext uri="{FF2B5EF4-FFF2-40B4-BE49-F238E27FC236}">
                <a16:creationId xmlns:a16="http://schemas.microsoft.com/office/drawing/2014/main" id="{E9C4213E-5A30-4365-8E19-7B18AA4EA26B}"/>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346141" y="16485160"/>
            <a:ext cx="2382905" cy="1532206"/>
          </a:xfrm>
          <a:prstGeom prst="rect">
            <a:avLst/>
          </a:prstGeom>
          <a:ln>
            <a:noFill/>
          </a:ln>
        </p:spPr>
      </p:pic>
      <p:pic>
        <p:nvPicPr>
          <p:cNvPr id="445" name="Picture 444">
            <a:extLst>
              <a:ext uri="{FF2B5EF4-FFF2-40B4-BE49-F238E27FC236}">
                <a16:creationId xmlns:a16="http://schemas.microsoft.com/office/drawing/2014/main" id="{8D447099-1151-4A73-A55F-1A7F6D5C5A3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807727" y="14485821"/>
            <a:ext cx="1964288" cy="1310181"/>
          </a:xfrm>
          <a:prstGeom prst="rect">
            <a:avLst/>
          </a:prstGeom>
          <a:ln>
            <a:noFill/>
          </a:ln>
        </p:spPr>
      </p:pic>
      <p:sp>
        <p:nvSpPr>
          <p:cNvPr id="446" name="object 113">
            <a:extLst>
              <a:ext uri="{FF2B5EF4-FFF2-40B4-BE49-F238E27FC236}">
                <a16:creationId xmlns:a16="http://schemas.microsoft.com/office/drawing/2014/main" id="{4369B795-10A8-4FCA-A309-B9799FA83537}"/>
              </a:ext>
            </a:extLst>
          </p:cNvPr>
          <p:cNvSpPr/>
          <p:nvPr/>
        </p:nvSpPr>
        <p:spPr>
          <a:xfrm rot="10800000">
            <a:off x="-6916887" y="9153499"/>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7" name="object 113">
            <a:extLst>
              <a:ext uri="{FF2B5EF4-FFF2-40B4-BE49-F238E27FC236}">
                <a16:creationId xmlns:a16="http://schemas.microsoft.com/office/drawing/2014/main" id="{EAC37BA8-5612-43B5-A489-3047D960F1EA}"/>
              </a:ext>
            </a:extLst>
          </p:cNvPr>
          <p:cNvSpPr/>
          <p:nvPr/>
        </p:nvSpPr>
        <p:spPr>
          <a:xfrm rot="10800000">
            <a:off x="-5899362" y="9199414"/>
            <a:ext cx="1025626" cy="102562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8" name="object 113">
            <a:extLst>
              <a:ext uri="{FF2B5EF4-FFF2-40B4-BE49-F238E27FC236}">
                <a16:creationId xmlns:a16="http://schemas.microsoft.com/office/drawing/2014/main" id="{265B8550-90CE-40B6-8563-53007DA23F82}"/>
              </a:ext>
            </a:extLst>
          </p:cNvPr>
          <p:cNvSpPr/>
          <p:nvPr/>
        </p:nvSpPr>
        <p:spPr>
          <a:xfrm rot="5400000" flipH="1">
            <a:off x="4515596" y="8219127"/>
            <a:ext cx="433120" cy="43312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9" name="object 113">
            <a:extLst>
              <a:ext uri="{FF2B5EF4-FFF2-40B4-BE49-F238E27FC236}">
                <a16:creationId xmlns:a16="http://schemas.microsoft.com/office/drawing/2014/main" id="{1D0A9852-7E89-4102-9E75-0FC3D4967287}"/>
              </a:ext>
            </a:extLst>
          </p:cNvPr>
          <p:cNvSpPr/>
          <p:nvPr/>
        </p:nvSpPr>
        <p:spPr>
          <a:xfrm rot="16200000" flipH="1">
            <a:off x="5351037" y="9097080"/>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0" name="object 113">
            <a:extLst>
              <a:ext uri="{FF2B5EF4-FFF2-40B4-BE49-F238E27FC236}">
                <a16:creationId xmlns:a16="http://schemas.microsoft.com/office/drawing/2014/main" id="{12C5EF9C-99C3-4B55-9B08-C2C3973868B7}"/>
              </a:ext>
            </a:extLst>
          </p:cNvPr>
          <p:cNvSpPr/>
          <p:nvPr/>
        </p:nvSpPr>
        <p:spPr>
          <a:xfrm flipH="1">
            <a:off x="-7007073" y="16015048"/>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1" name="object 113">
            <a:extLst>
              <a:ext uri="{FF2B5EF4-FFF2-40B4-BE49-F238E27FC236}">
                <a16:creationId xmlns:a16="http://schemas.microsoft.com/office/drawing/2014/main" id="{02B97864-B03B-45E9-B23F-F4ABDE50F5B5}"/>
              </a:ext>
            </a:extLst>
          </p:cNvPr>
          <p:cNvSpPr/>
          <p:nvPr/>
        </p:nvSpPr>
        <p:spPr>
          <a:xfrm rot="5400000" flipH="1">
            <a:off x="-2718733" y="12906325"/>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2" name="object 113">
            <a:extLst>
              <a:ext uri="{FF2B5EF4-FFF2-40B4-BE49-F238E27FC236}">
                <a16:creationId xmlns:a16="http://schemas.microsoft.com/office/drawing/2014/main" id="{A18D4432-4847-4219-AC1F-B611BD052277}"/>
              </a:ext>
            </a:extLst>
          </p:cNvPr>
          <p:cNvSpPr/>
          <p:nvPr/>
        </p:nvSpPr>
        <p:spPr>
          <a:xfrm rot="16200000" flipH="1">
            <a:off x="-4542746" y="17055658"/>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53" name="Picture 452">
            <a:extLst>
              <a:ext uri="{FF2B5EF4-FFF2-40B4-BE49-F238E27FC236}">
                <a16:creationId xmlns:a16="http://schemas.microsoft.com/office/drawing/2014/main" id="{18AD286A-A0EC-4CD2-9A67-B72FA5EF580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335286" y="13514579"/>
            <a:ext cx="2625876" cy="1751459"/>
          </a:xfrm>
          <a:prstGeom prst="rect">
            <a:avLst/>
          </a:prstGeom>
          <a:ln>
            <a:noFill/>
          </a:ln>
        </p:spPr>
      </p:pic>
      <p:pic>
        <p:nvPicPr>
          <p:cNvPr id="454" name="Picture 453">
            <a:extLst>
              <a:ext uri="{FF2B5EF4-FFF2-40B4-BE49-F238E27FC236}">
                <a16:creationId xmlns:a16="http://schemas.microsoft.com/office/drawing/2014/main" id="{79831074-0BD3-44B8-9160-42C47A9155B6}"/>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3894244" y="15852729"/>
            <a:ext cx="2624908" cy="1750814"/>
          </a:xfrm>
          <a:prstGeom prst="rect">
            <a:avLst/>
          </a:prstGeom>
          <a:ln>
            <a:noFill/>
          </a:ln>
        </p:spPr>
      </p:pic>
      <p:pic>
        <p:nvPicPr>
          <p:cNvPr id="455" name="Picture 454">
            <a:extLst>
              <a:ext uri="{FF2B5EF4-FFF2-40B4-BE49-F238E27FC236}">
                <a16:creationId xmlns:a16="http://schemas.microsoft.com/office/drawing/2014/main" id="{799B1735-A504-4316-9981-37192B351478}"/>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776842" y="16015048"/>
            <a:ext cx="2613089" cy="1967657"/>
          </a:xfrm>
          <a:prstGeom prst="rect">
            <a:avLst/>
          </a:prstGeom>
          <a:ln>
            <a:noFill/>
          </a:ln>
        </p:spPr>
      </p:pic>
      <p:pic>
        <p:nvPicPr>
          <p:cNvPr id="456" name="Picture 455">
            <a:extLst>
              <a:ext uri="{FF2B5EF4-FFF2-40B4-BE49-F238E27FC236}">
                <a16:creationId xmlns:a16="http://schemas.microsoft.com/office/drawing/2014/main" id="{DF7A8738-8040-4358-83BE-B1DBA730AE0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910976" y="3285396"/>
            <a:ext cx="3688247" cy="2460060"/>
          </a:xfrm>
          <a:prstGeom prst="rect">
            <a:avLst/>
          </a:prstGeom>
          <a:ln w="57150">
            <a:noFill/>
          </a:ln>
        </p:spPr>
      </p:pic>
      <p:sp>
        <p:nvSpPr>
          <p:cNvPr id="457" name="Rectangle 456">
            <a:extLst>
              <a:ext uri="{FF2B5EF4-FFF2-40B4-BE49-F238E27FC236}">
                <a16:creationId xmlns:a16="http://schemas.microsoft.com/office/drawing/2014/main" id="{C3ACF627-D6FF-4305-BE8B-BAD9D10453D3}"/>
              </a:ext>
            </a:extLst>
          </p:cNvPr>
          <p:cNvSpPr/>
          <p:nvPr/>
        </p:nvSpPr>
        <p:spPr>
          <a:xfrm>
            <a:off x="138721" y="9855086"/>
            <a:ext cx="1094853"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l-BE" sz="2100" b="1" i="0" u="none" strike="noStrike" kern="1200" cap="none" spc="0" normalizeH="0" baseline="0" noProof="0" dirty="0">
                <a:ln>
                  <a:noFill/>
                </a:ln>
                <a:solidFill>
                  <a:srgbClr val="44546A"/>
                </a:solidFill>
                <a:effectLst/>
                <a:uLnTx/>
                <a:uFillTx/>
                <a:latin typeface="Century Gothic" panose="020F0302020204030204"/>
                <a:ea typeface="+mn-ea"/>
                <a:cs typeface="+mn-cs"/>
              </a:rPr>
              <a:t>Planners</a:t>
            </a:r>
          </a:p>
        </p:txBody>
      </p:sp>
      <p:pic>
        <p:nvPicPr>
          <p:cNvPr id="458" name="Picture 457">
            <a:extLst>
              <a:ext uri="{FF2B5EF4-FFF2-40B4-BE49-F238E27FC236}">
                <a16:creationId xmlns:a16="http://schemas.microsoft.com/office/drawing/2014/main" id="{51E8D10D-CD4A-4303-9669-4F782B2821E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323808" y="9199414"/>
            <a:ext cx="2450538" cy="1634510"/>
          </a:xfrm>
          <a:prstGeom prst="rect">
            <a:avLst/>
          </a:prstGeom>
          <a:ln>
            <a:noFill/>
          </a:ln>
        </p:spPr>
      </p:pic>
      <p:sp>
        <p:nvSpPr>
          <p:cNvPr id="459" name="object 112">
            <a:extLst>
              <a:ext uri="{FF2B5EF4-FFF2-40B4-BE49-F238E27FC236}">
                <a16:creationId xmlns:a16="http://schemas.microsoft.com/office/drawing/2014/main" id="{ABA2C0C3-4C2D-48E5-83DF-52E723038222}"/>
              </a:ext>
            </a:extLst>
          </p:cNvPr>
          <p:cNvSpPr/>
          <p:nvPr/>
        </p:nvSpPr>
        <p:spPr>
          <a:xfrm>
            <a:off x="-9335734" y="2602835"/>
            <a:ext cx="1055260" cy="1055257"/>
          </a:xfrm>
          <a:custGeom>
            <a:avLst/>
            <a:gdLst/>
            <a:ahLst/>
            <a:cxnLst/>
            <a:rect l="l" t="t" r="r" b="b"/>
            <a:pathLst>
              <a:path w="523239" h="523239">
                <a:moveTo>
                  <a:pt x="522783" y="0"/>
                </a:moveTo>
                <a:lnTo>
                  <a:pt x="0" y="0"/>
                </a:lnTo>
                <a:lnTo>
                  <a:pt x="522783" y="522783"/>
                </a:lnTo>
                <a:lnTo>
                  <a:pt x="522783"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0" name="object 113">
            <a:extLst>
              <a:ext uri="{FF2B5EF4-FFF2-40B4-BE49-F238E27FC236}">
                <a16:creationId xmlns:a16="http://schemas.microsoft.com/office/drawing/2014/main" id="{5423AAB9-A9A5-4E2A-8639-7A5D003DF3D9}"/>
              </a:ext>
            </a:extLst>
          </p:cNvPr>
          <p:cNvSpPr/>
          <p:nvPr/>
        </p:nvSpPr>
        <p:spPr>
          <a:xfrm>
            <a:off x="-5485751" y="3084617"/>
            <a:ext cx="366576" cy="36657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1" name="object 118">
            <a:extLst>
              <a:ext uri="{FF2B5EF4-FFF2-40B4-BE49-F238E27FC236}">
                <a16:creationId xmlns:a16="http://schemas.microsoft.com/office/drawing/2014/main" id="{BFAD734D-590F-43D9-93C4-6E070835068D}"/>
              </a:ext>
            </a:extLst>
          </p:cNvPr>
          <p:cNvSpPr txBox="1"/>
          <p:nvPr/>
        </p:nvSpPr>
        <p:spPr>
          <a:xfrm>
            <a:off x="-10217633" y="5765303"/>
            <a:ext cx="3409590" cy="323166"/>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Initial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frontline</a:t>
            </a: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launch</a:t>
            </a: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 sites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62" name="object 120">
            <a:extLst>
              <a:ext uri="{FF2B5EF4-FFF2-40B4-BE49-F238E27FC236}">
                <a16:creationId xmlns:a16="http://schemas.microsoft.com/office/drawing/2014/main" id="{53F7B9D7-9645-4F8F-AED6-464108767AD1}"/>
              </a:ext>
            </a:extLst>
          </p:cNvPr>
          <p:cNvSpPr/>
          <p:nvPr/>
        </p:nvSpPr>
        <p:spPr>
          <a:xfrm>
            <a:off x="-5949147" y="3390626"/>
            <a:ext cx="536920" cy="537651"/>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63" name="!!Picture 462">
            <a:extLst>
              <a:ext uri="{FF2B5EF4-FFF2-40B4-BE49-F238E27FC236}">
                <a16:creationId xmlns:a16="http://schemas.microsoft.com/office/drawing/2014/main" id="{9F2072B6-731D-4454-9965-DC24C649B7EA}"/>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0205905" y="3755477"/>
            <a:ext cx="2803521" cy="1869946"/>
          </a:xfrm>
          <a:prstGeom prst="rect">
            <a:avLst/>
          </a:prstGeom>
          <a:ln>
            <a:noFill/>
          </a:ln>
        </p:spPr>
      </p:pic>
      <p:pic>
        <p:nvPicPr>
          <p:cNvPr id="464" name="Picture 463">
            <a:extLst>
              <a:ext uri="{FF2B5EF4-FFF2-40B4-BE49-F238E27FC236}">
                <a16:creationId xmlns:a16="http://schemas.microsoft.com/office/drawing/2014/main" id="{5BB4D5F5-795C-4EFC-9348-5474832D19BF}"/>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2702757" y="1921802"/>
            <a:ext cx="2489262" cy="1864459"/>
          </a:xfrm>
          <a:prstGeom prst="rect">
            <a:avLst/>
          </a:prstGeom>
          <a:ln>
            <a:noFill/>
          </a:ln>
        </p:spPr>
      </p:pic>
      <p:pic>
        <p:nvPicPr>
          <p:cNvPr id="465" name="Picture 464">
            <a:extLst>
              <a:ext uri="{FF2B5EF4-FFF2-40B4-BE49-F238E27FC236}">
                <a16:creationId xmlns:a16="http://schemas.microsoft.com/office/drawing/2014/main" id="{5E00EE52-0938-4034-9C99-EBF87CC20B1C}"/>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5211263" y="4398505"/>
            <a:ext cx="2427876" cy="1653383"/>
          </a:xfrm>
          <a:prstGeom prst="rect">
            <a:avLst/>
          </a:prstGeom>
          <a:ln>
            <a:noFill/>
          </a:ln>
        </p:spPr>
      </p:pic>
      <p:sp>
        <p:nvSpPr>
          <p:cNvPr id="466" name="Rectangle 465">
            <a:extLst>
              <a:ext uri="{FF2B5EF4-FFF2-40B4-BE49-F238E27FC236}">
                <a16:creationId xmlns:a16="http://schemas.microsoft.com/office/drawing/2014/main" id="{1CC9FF51-AA3A-4BFE-AB16-9AA3423CFE35}"/>
              </a:ext>
            </a:extLst>
          </p:cNvPr>
          <p:cNvSpPr/>
          <p:nvPr/>
        </p:nvSpPr>
        <p:spPr>
          <a:xfrm>
            <a:off x="-9618396" y="1263671"/>
            <a:ext cx="6431450" cy="553998"/>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Century Gothic"/>
              </a:rPr>
              <a:t>STRATEGY &amp; PLANNING</a:t>
            </a:r>
            <a:endParaRPr kumimoji="0" lang="en-GB" sz="3000" b="0" i="0" u="none" strike="noStrike" kern="1200" cap="none" spc="0" normalizeH="0" baseline="0" noProof="0" dirty="0">
              <a:ln>
                <a:noFill/>
              </a:ln>
              <a:solidFill>
                <a:srgbClr val="44546A"/>
              </a:solidFill>
              <a:effectLst/>
              <a:uLnTx/>
              <a:uFillTx/>
              <a:latin typeface="Century Gothic" panose="020F0302020204030204"/>
              <a:ea typeface="+mn-ea"/>
              <a:cs typeface="Century Gothic"/>
            </a:endParaRPr>
          </a:p>
        </p:txBody>
      </p:sp>
      <p:grpSp>
        <p:nvGrpSpPr>
          <p:cNvPr id="467" name="Group 466">
            <a:extLst>
              <a:ext uri="{FF2B5EF4-FFF2-40B4-BE49-F238E27FC236}">
                <a16:creationId xmlns:a16="http://schemas.microsoft.com/office/drawing/2014/main" id="{82D143B6-B774-4819-9058-489247F5B7EC}"/>
              </a:ext>
            </a:extLst>
          </p:cNvPr>
          <p:cNvGrpSpPr/>
          <p:nvPr/>
        </p:nvGrpSpPr>
        <p:grpSpPr>
          <a:xfrm>
            <a:off x="1073923" y="12698888"/>
            <a:ext cx="1265049" cy="1265049"/>
            <a:chOff x="6179465" y="4844432"/>
            <a:chExt cx="415709" cy="415709"/>
          </a:xfrm>
        </p:grpSpPr>
        <p:sp>
          <p:nvSpPr>
            <p:cNvPr id="520" name="object 158">
              <a:extLst>
                <a:ext uri="{FF2B5EF4-FFF2-40B4-BE49-F238E27FC236}">
                  <a16:creationId xmlns:a16="http://schemas.microsoft.com/office/drawing/2014/main" id="{890BEBC0-06F6-4CA1-B982-DFE91048B483}"/>
                </a:ext>
              </a:extLst>
            </p:cNvPr>
            <p:cNvSpPr/>
            <p:nvPr/>
          </p:nvSpPr>
          <p:spPr>
            <a:xfrm>
              <a:off x="6179465" y="4844432"/>
              <a:ext cx="415709" cy="415709"/>
            </a:xfrm>
            <a:custGeom>
              <a:avLst/>
              <a:gdLst/>
              <a:ahLst/>
              <a:cxnLst/>
              <a:rect l="l" t="t" r="r" b="b"/>
              <a:pathLst>
                <a:path w="1670684" h="1670685">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21" name="Group 520">
              <a:extLst>
                <a:ext uri="{FF2B5EF4-FFF2-40B4-BE49-F238E27FC236}">
                  <a16:creationId xmlns:a16="http://schemas.microsoft.com/office/drawing/2014/main" id="{AA2DA933-8124-40FE-A0E5-FF2F3D9A4123}"/>
                </a:ext>
              </a:extLst>
            </p:cNvPr>
            <p:cNvGrpSpPr/>
            <p:nvPr/>
          </p:nvGrpSpPr>
          <p:grpSpPr>
            <a:xfrm>
              <a:off x="6297651" y="4962618"/>
              <a:ext cx="179336" cy="179336"/>
              <a:chOff x="395238" y="1324200"/>
              <a:chExt cx="383712" cy="383712"/>
            </a:xfrm>
          </p:grpSpPr>
          <p:sp>
            <p:nvSpPr>
              <p:cNvPr id="522" name="Rectangle 521">
                <a:extLst>
                  <a:ext uri="{FF2B5EF4-FFF2-40B4-BE49-F238E27FC236}">
                    <a16:creationId xmlns:a16="http://schemas.microsoft.com/office/drawing/2014/main" id="{A658B9F7-7F8F-4881-B39B-0C330CD15410}"/>
                  </a:ext>
                </a:extLst>
              </p:cNvPr>
              <p:cNvSpPr/>
              <p:nvPr/>
            </p:nvSpPr>
            <p:spPr>
              <a:xfrm>
                <a:off x="423863" y="1352550"/>
                <a:ext cx="326232" cy="2190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23" name="Freeform 51">
                <a:extLst>
                  <a:ext uri="{FF2B5EF4-FFF2-40B4-BE49-F238E27FC236}">
                    <a16:creationId xmlns:a16="http://schemas.microsoft.com/office/drawing/2014/main" id="{56C304B1-424A-41D8-B0C4-B60BD9C50F14}"/>
                  </a:ext>
                </a:extLst>
              </p:cNvPr>
              <p:cNvSpPr>
                <a:spLocks/>
              </p:cNvSpPr>
              <p:nvPr/>
            </p:nvSpPr>
            <p:spPr bwMode="auto">
              <a:xfrm>
                <a:off x="501888" y="1644148"/>
                <a:ext cx="170413" cy="63764"/>
              </a:xfrm>
              <a:custGeom>
                <a:avLst/>
                <a:gdLst>
                  <a:gd name="T0" fmla="*/ 115 w 128"/>
                  <a:gd name="T1" fmla="*/ 16 h 48"/>
                  <a:gd name="T2" fmla="*/ 104 w 128"/>
                  <a:gd name="T3" fmla="*/ 16 h 48"/>
                  <a:gd name="T4" fmla="*/ 104 w 128"/>
                  <a:gd name="T5" fmla="*/ 0 h 48"/>
                  <a:gd name="T6" fmla="*/ 24 w 128"/>
                  <a:gd name="T7" fmla="*/ 0 h 48"/>
                  <a:gd name="T8" fmla="*/ 24 w 128"/>
                  <a:gd name="T9" fmla="*/ 16 h 48"/>
                  <a:gd name="T10" fmla="*/ 13 w 128"/>
                  <a:gd name="T11" fmla="*/ 16 h 48"/>
                  <a:gd name="T12" fmla="*/ 0 w 128"/>
                  <a:gd name="T13" fmla="*/ 32 h 48"/>
                  <a:gd name="T14" fmla="*/ 13 w 128"/>
                  <a:gd name="T15" fmla="*/ 48 h 48"/>
                  <a:gd name="T16" fmla="*/ 115 w 128"/>
                  <a:gd name="T17" fmla="*/ 48 h 48"/>
                  <a:gd name="T18" fmla="*/ 128 w 128"/>
                  <a:gd name="T19" fmla="*/ 32 h 48"/>
                  <a:gd name="T20" fmla="*/ 115 w 128"/>
                  <a:gd name="T21"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8">
                    <a:moveTo>
                      <a:pt x="115" y="16"/>
                    </a:moveTo>
                    <a:cubicBezTo>
                      <a:pt x="104" y="16"/>
                      <a:pt x="104" y="16"/>
                      <a:pt x="104" y="16"/>
                    </a:cubicBezTo>
                    <a:cubicBezTo>
                      <a:pt x="104" y="0"/>
                      <a:pt x="104" y="0"/>
                      <a:pt x="104" y="0"/>
                    </a:cubicBezTo>
                    <a:cubicBezTo>
                      <a:pt x="24" y="0"/>
                      <a:pt x="24" y="0"/>
                      <a:pt x="24" y="0"/>
                    </a:cubicBezTo>
                    <a:cubicBezTo>
                      <a:pt x="24" y="16"/>
                      <a:pt x="24" y="16"/>
                      <a:pt x="24" y="16"/>
                    </a:cubicBezTo>
                    <a:cubicBezTo>
                      <a:pt x="13" y="16"/>
                      <a:pt x="13" y="16"/>
                      <a:pt x="13" y="16"/>
                    </a:cubicBezTo>
                    <a:cubicBezTo>
                      <a:pt x="6" y="16"/>
                      <a:pt x="0" y="23"/>
                      <a:pt x="0" y="32"/>
                    </a:cubicBezTo>
                    <a:cubicBezTo>
                      <a:pt x="0" y="41"/>
                      <a:pt x="6" y="48"/>
                      <a:pt x="13" y="48"/>
                    </a:cubicBezTo>
                    <a:cubicBezTo>
                      <a:pt x="115" y="48"/>
                      <a:pt x="115" y="48"/>
                      <a:pt x="115" y="48"/>
                    </a:cubicBezTo>
                    <a:cubicBezTo>
                      <a:pt x="122" y="48"/>
                      <a:pt x="128" y="41"/>
                      <a:pt x="128" y="32"/>
                    </a:cubicBezTo>
                    <a:cubicBezTo>
                      <a:pt x="128" y="23"/>
                      <a:pt x="122" y="16"/>
                      <a:pt x="115" y="1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24" name="Freeform 52">
                <a:extLst>
                  <a:ext uri="{FF2B5EF4-FFF2-40B4-BE49-F238E27FC236}">
                    <a16:creationId xmlns:a16="http://schemas.microsoft.com/office/drawing/2014/main" id="{A5AFAB3C-5C06-4878-B34F-FC1221488750}"/>
                  </a:ext>
                </a:extLst>
              </p:cNvPr>
              <p:cNvSpPr>
                <a:spLocks noEditPoints="1"/>
              </p:cNvSpPr>
              <p:nvPr/>
            </p:nvSpPr>
            <p:spPr bwMode="auto">
              <a:xfrm>
                <a:off x="395238" y="1324200"/>
                <a:ext cx="383712" cy="298506"/>
              </a:xfrm>
              <a:custGeom>
                <a:avLst/>
                <a:gdLst>
                  <a:gd name="T0" fmla="*/ 272 w 288"/>
                  <a:gd name="T1" fmla="*/ 0 h 224"/>
                  <a:gd name="T2" fmla="*/ 16 w 288"/>
                  <a:gd name="T3" fmla="*/ 0 h 224"/>
                  <a:gd name="T4" fmla="*/ 0 w 288"/>
                  <a:gd name="T5" fmla="*/ 16 h 224"/>
                  <a:gd name="T6" fmla="*/ 0 w 288"/>
                  <a:gd name="T7" fmla="*/ 208 h 224"/>
                  <a:gd name="T8" fmla="*/ 16 w 288"/>
                  <a:gd name="T9" fmla="*/ 224 h 224"/>
                  <a:gd name="T10" fmla="*/ 272 w 288"/>
                  <a:gd name="T11" fmla="*/ 224 h 224"/>
                  <a:gd name="T12" fmla="*/ 288 w 288"/>
                  <a:gd name="T13" fmla="*/ 208 h 224"/>
                  <a:gd name="T14" fmla="*/ 288 w 288"/>
                  <a:gd name="T15" fmla="*/ 16 h 224"/>
                  <a:gd name="T16" fmla="*/ 272 w 288"/>
                  <a:gd name="T17" fmla="*/ 0 h 224"/>
                  <a:gd name="T18" fmla="*/ 264 w 288"/>
                  <a:gd name="T19" fmla="*/ 184 h 224"/>
                  <a:gd name="T20" fmla="*/ 24 w 288"/>
                  <a:gd name="T21" fmla="*/ 184 h 224"/>
                  <a:gd name="T22" fmla="*/ 24 w 288"/>
                  <a:gd name="T23" fmla="*/ 24 h 224"/>
                  <a:gd name="T24" fmla="*/ 264 w 288"/>
                  <a:gd name="T25" fmla="*/ 24 h 224"/>
                  <a:gd name="T26" fmla="*/ 264 w 288"/>
                  <a:gd name="T27" fmla="*/ 18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224">
                    <a:moveTo>
                      <a:pt x="272" y="0"/>
                    </a:moveTo>
                    <a:cubicBezTo>
                      <a:pt x="16" y="0"/>
                      <a:pt x="16" y="0"/>
                      <a:pt x="16" y="0"/>
                    </a:cubicBezTo>
                    <a:cubicBezTo>
                      <a:pt x="7" y="0"/>
                      <a:pt x="0" y="7"/>
                      <a:pt x="0" y="16"/>
                    </a:cubicBezTo>
                    <a:cubicBezTo>
                      <a:pt x="0" y="208"/>
                      <a:pt x="0" y="208"/>
                      <a:pt x="0" y="208"/>
                    </a:cubicBezTo>
                    <a:cubicBezTo>
                      <a:pt x="0" y="217"/>
                      <a:pt x="7" y="224"/>
                      <a:pt x="16" y="224"/>
                    </a:cubicBezTo>
                    <a:cubicBezTo>
                      <a:pt x="272" y="224"/>
                      <a:pt x="272" y="224"/>
                      <a:pt x="272" y="224"/>
                    </a:cubicBezTo>
                    <a:cubicBezTo>
                      <a:pt x="281" y="224"/>
                      <a:pt x="288" y="217"/>
                      <a:pt x="288" y="208"/>
                    </a:cubicBezTo>
                    <a:cubicBezTo>
                      <a:pt x="288" y="16"/>
                      <a:pt x="288" y="16"/>
                      <a:pt x="288" y="16"/>
                    </a:cubicBezTo>
                    <a:cubicBezTo>
                      <a:pt x="288" y="7"/>
                      <a:pt x="281" y="0"/>
                      <a:pt x="272" y="0"/>
                    </a:cubicBezTo>
                    <a:close/>
                    <a:moveTo>
                      <a:pt x="264" y="184"/>
                    </a:moveTo>
                    <a:cubicBezTo>
                      <a:pt x="24" y="184"/>
                      <a:pt x="24" y="184"/>
                      <a:pt x="24" y="184"/>
                    </a:cubicBezTo>
                    <a:cubicBezTo>
                      <a:pt x="24" y="24"/>
                      <a:pt x="24" y="24"/>
                      <a:pt x="24" y="24"/>
                    </a:cubicBezTo>
                    <a:cubicBezTo>
                      <a:pt x="264" y="24"/>
                      <a:pt x="264" y="24"/>
                      <a:pt x="264" y="24"/>
                    </a:cubicBezTo>
                    <a:lnTo>
                      <a:pt x="264" y="18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8" name="Group 467">
            <a:extLst>
              <a:ext uri="{FF2B5EF4-FFF2-40B4-BE49-F238E27FC236}">
                <a16:creationId xmlns:a16="http://schemas.microsoft.com/office/drawing/2014/main" id="{F7D8F2C1-F7D3-4355-B375-17E177E6FB7B}"/>
              </a:ext>
            </a:extLst>
          </p:cNvPr>
          <p:cNvGrpSpPr/>
          <p:nvPr/>
        </p:nvGrpSpPr>
        <p:grpSpPr>
          <a:xfrm>
            <a:off x="-2285269" y="10596290"/>
            <a:ext cx="1387948" cy="1387948"/>
            <a:chOff x="5068454" y="4177305"/>
            <a:chExt cx="456095" cy="456095"/>
          </a:xfrm>
        </p:grpSpPr>
        <p:sp>
          <p:nvSpPr>
            <p:cNvPr id="515" name="object 100">
              <a:extLst>
                <a:ext uri="{FF2B5EF4-FFF2-40B4-BE49-F238E27FC236}">
                  <a16:creationId xmlns:a16="http://schemas.microsoft.com/office/drawing/2014/main" id="{5C0DAE79-C9F5-459F-9D71-650516B26F65}"/>
                </a:ext>
              </a:extLst>
            </p:cNvPr>
            <p:cNvSpPr/>
            <p:nvPr/>
          </p:nvSpPr>
          <p:spPr>
            <a:xfrm>
              <a:off x="5068454" y="4177305"/>
              <a:ext cx="456095" cy="456095"/>
            </a:xfrm>
            <a:custGeom>
              <a:avLst/>
              <a:gdLst/>
              <a:ahLst/>
              <a:cxnLst/>
              <a:rect l="l" t="t" r="r" b="b"/>
              <a:pathLst>
                <a:path w="1670685" h="1670684">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6" name="Group 515">
              <a:extLst>
                <a:ext uri="{FF2B5EF4-FFF2-40B4-BE49-F238E27FC236}">
                  <a16:creationId xmlns:a16="http://schemas.microsoft.com/office/drawing/2014/main" id="{D96664EA-893A-429C-89CD-6902B571BA61}"/>
                </a:ext>
              </a:extLst>
            </p:cNvPr>
            <p:cNvGrpSpPr/>
            <p:nvPr/>
          </p:nvGrpSpPr>
          <p:grpSpPr>
            <a:xfrm>
              <a:off x="5190566" y="4301644"/>
              <a:ext cx="211870" cy="207416"/>
              <a:chOff x="403673" y="3021332"/>
              <a:chExt cx="375743" cy="367845"/>
            </a:xfrm>
          </p:grpSpPr>
          <p:sp>
            <p:nvSpPr>
              <p:cNvPr id="517" name="Oval 516">
                <a:extLst>
                  <a:ext uri="{FF2B5EF4-FFF2-40B4-BE49-F238E27FC236}">
                    <a16:creationId xmlns:a16="http://schemas.microsoft.com/office/drawing/2014/main" id="{6A6B8F6F-8B67-4F11-8DA2-5344C0604D07}"/>
                  </a:ext>
                </a:extLst>
              </p:cNvPr>
              <p:cNvSpPr/>
              <p:nvPr/>
            </p:nvSpPr>
            <p:spPr>
              <a:xfrm>
                <a:off x="502355" y="3021565"/>
                <a:ext cx="276546" cy="2765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8" name="Freeform 55">
                <a:extLst>
                  <a:ext uri="{FF2B5EF4-FFF2-40B4-BE49-F238E27FC236}">
                    <a16:creationId xmlns:a16="http://schemas.microsoft.com/office/drawing/2014/main" id="{E45A28DD-CD77-4093-B887-DDEA29BE9086}"/>
                  </a:ext>
                </a:extLst>
              </p:cNvPr>
              <p:cNvSpPr>
                <a:spLocks/>
              </p:cNvSpPr>
              <p:nvPr/>
            </p:nvSpPr>
            <p:spPr bwMode="auto">
              <a:xfrm>
                <a:off x="403673" y="3255466"/>
                <a:ext cx="137096" cy="133711"/>
              </a:xfrm>
              <a:custGeom>
                <a:avLst/>
                <a:gdLst>
                  <a:gd name="T0" fmla="*/ 86 w 103"/>
                  <a:gd name="T1" fmla="*/ 4 h 100"/>
                  <a:gd name="T2" fmla="*/ 75 w 103"/>
                  <a:gd name="T3" fmla="*/ 0 h 100"/>
                  <a:gd name="T4" fmla="*/ 63 w 103"/>
                  <a:gd name="T5" fmla="*/ 5 h 100"/>
                  <a:gd name="T6" fmla="*/ 7 w 103"/>
                  <a:gd name="T7" fmla="*/ 61 h 100"/>
                  <a:gd name="T8" fmla="*/ 7 w 103"/>
                  <a:gd name="T9" fmla="*/ 84 h 100"/>
                  <a:gd name="T10" fmla="*/ 18 w 103"/>
                  <a:gd name="T11" fmla="*/ 95 h 100"/>
                  <a:gd name="T12" fmla="*/ 29 w 103"/>
                  <a:gd name="T13" fmla="*/ 100 h 100"/>
                  <a:gd name="T14" fmla="*/ 41 w 103"/>
                  <a:gd name="T15" fmla="*/ 95 h 100"/>
                  <a:gd name="T16" fmla="*/ 97 w 103"/>
                  <a:gd name="T17" fmla="*/ 39 h 100"/>
                  <a:gd name="T18" fmla="*/ 99 w 103"/>
                  <a:gd name="T19" fmla="*/ 18 h 100"/>
                  <a:gd name="T20" fmla="*/ 86 w 103"/>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0">
                    <a:moveTo>
                      <a:pt x="86" y="4"/>
                    </a:moveTo>
                    <a:cubicBezTo>
                      <a:pt x="83" y="2"/>
                      <a:pt x="79" y="0"/>
                      <a:pt x="75" y="0"/>
                    </a:cubicBezTo>
                    <a:cubicBezTo>
                      <a:pt x="70" y="0"/>
                      <a:pt x="66" y="2"/>
                      <a:pt x="63" y="5"/>
                    </a:cubicBezTo>
                    <a:cubicBezTo>
                      <a:pt x="7" y="61"/>
                      <a:pt x="7" y="61"/>
                      <a:pt x="7" y="61"/>
                    </a:cubicBezTo>
                    <a:cubicBezTo>
                      <a:pt x="0" y="68"/>
                      <a:pt x="0" y="78"/>
                      <a:pt x="7" y="84"/>
                    </a:cubicBezTo>
                    <a:cubicBezTo>
                      <a:pt x="18" y="95"/>
                      <a:pt x="18" y="95"/>
                      <a:pt x="18" y="95"/>
                    </a:cubicBezTo>
                    <a:cubicBezTo>
                      <a:pt x="21" y="98"/>
                      <a:pt x="25" y="100"/>
                      <a:pt x="29" y="100"/>
                    </a:cubicBezTo>
                    <a:cubicBezTo>
                      <a:pt x="33" y="100"/>
                      <a:pt x="37" y="98"/>
                      <a:pt x="41" y="95"/>
                    </a:cubicBezTo>
                    <a:cubicBezTo>
                      <a:pt x="97" y="39"/>
                      <a:pt x="97" y="39"/>
                      <a:pt x="97" y="39"/>
                    </a:cubicBezTo>
                    <a:cubicBezTo>
                      <a:pt x="103" y="33"/>
                      <a:pt x="103" y="24"/>
                      <a:pt x="99" y="18"/>
                    </a:cubicBezTo>
                    <a:cubicBezTo>
                      <a:pt x="94" y="14"/>
                      <a:pt x="90" y="9"/>
                      <a:pt x="86" y="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9" name="Freeform 56">
                <a:extLst>
                  <a:ext uri="{FF2B5EF4-FFF2-40B4-BE49-F238E27FC236}">
                    <a16:creationId xmlns:a16="http://schemas.microsoft.com/office/drawing/2014/main" id="{C910A9DD-8C63-4245-B737-A0AE2454CFB3}"/>
                  </a:ext>
                </a:extLst>
              </p:cNvPr>
              <p:cNvSpPr>
                <a:spLocks noEditPoints="1"/>
              </p:cNvSpPr>
              <p:nvPr/>
            </p:nvSpPr>
            <p:spPr bwMode="auto">
              <a:xfrm>
                <a:off x="501840" y="3021332"/>
                <a:ext cx="277576" cy="277012"/>
              </a:xfrm>
              <a:custGeom>
                <a:avLst/>
                <a:gdLst>
                  <a:gd name="T0" fmla="*/ 104 w 208"/>
                  <a:gd name="T1" fmla="*/ 0 h 208"/>
                  <a:gd name="T2" fmla="*/ 0 w 208"/>
                  <a:gd name="T3" fmla="*/ 104 h 208"/>
                  <a:gd name="T4" fmla="*/ 23 w 208"/>
                  <a:gd name="T5" fmla="*/ 169 h 208"/>
                  <a:gd name="T6" fmla="*/ 23 w 208"/>
                  <a:gd name="T7" fmla="*/ 169 h 208"/>
                  <a:gd name="T8" fmla="*/ 35 w 208"/>
                  <a:gd name="T9" fmla="*/ 181 h 208"/>
                  <a:gd name="T10" fmla="*/ 36 w 208"/>
                  <a:gd name="T11" fmla="*/ 183 h 208"/>
                  <a:gd name="T12" fmla="*/ 104 w 208"/>
                  <a:gd name="T13" fmla="*/ 208 h 208"/>
                  <a:gd name="T14" fmla="*/ 208 w 208"/>
                  <a:gd name="T15" fmla="*/ 104 h 208"/>
                  <a:gd name="T16" fmla="*/ 104 w 208"/>
                  <a:gd name="T17" fmla="*/ 0 h 208"/>
                  <a:gd name="T18" fmla="*/ 104 w 208"/>
                  <a:gd name="T19" fmla="*/ 184 h 208"/>
                  <a:gd name="T20" fmla="*/ 24 w 208"/>
                  <a:gd name="T21" fmla="*/ 104 h 208"/>
                  <a:gd name="T22" fmla="*/ 104 w 208"/>
                  <a:gd name="T23" fmla="*/ 24 h 208"/>
                  <a:gd name="T24" fmla="*/ 184 w 208"/>
                  <a:gd name="T25" fmla="*/ 104 h 208"/>
                  <a:gd name="T26" fmla="*/ 104 w 208"/>
                  <a:gd name="T27"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208">
                    <a:moveTo>
                      <a:pt x="104" y="0"/>
                    </a:moveTo>
                    <a:cubicBezTo>
                      <a:pt x="47" y="0"/>
                      <a:pt x="0" y="47"/>
                      <a:pt x="0" y="104"/>
                    </a:cubicBezTo>
                    <a:cubicBezTo>
                      <a:pt x="0" y="129"/>
                      <a:pt x="9" y="151"/>
                      <a:pt x="23" y="169"/>
                    </a:cubicBezTo>
                    <a:cubicBezTo>
                      <a:pt x="23" y="169"/>
                      <a:pt x="23" y="169"/>
                      <a:pt x="23" y="169"/>
                    </a:cubicBezTo>
                    <a:cubicBezTo>
                      <a:pt x="35" y="181"/>
                      <a:pt x="35" y="181"/>
                      <a:pt x="35" y="181"/>
                    </a:cubicBezTo>
                    <a:cubicBezTo>
                      <a:pt x="35" y="181"/>
                      <a:pt x="36" y="182"/>
                      <a:pt x="36" y="183"/>
                    </a:cubicBezTo>
                    <a:cubicBezTo>
                      <a:pt x="54" y="198"/>
                      <a:pt x="78" y="208"/>
                      <a:pt x="104" y="208"/>
                    </a:cubicBezTo>
                    <a:cubicBezTo>
                      <a:pt x="161" y="208"/>
                      <a:pt x="208" y="161"/>
                      <a:pt x="208" y="104"/>
                    </a:cubicBezTo>
                    <a:cubicBezTo>
                      <a:pt x="208" y="47"/>
                      <a:pt x="161" y="0"/>
                      <a:pt x="104" y="0"/>
                    </a:cubicBezTo>
                    <a:close/>
                    <a:moveTo>
                      <a:pt x="104" y="184"/>
                    </a:moveTo>
                    <a:cubicBezTo>
                      <a:pt x="60" y="184"/>
                      <a:pt x="24" y="148"/>
                      <a:pt x="24" y="104"/>
                    </a:cubicBezTo>
                    <a:cubicBezTo>
                      <a:pt x="24" y="60"/>
                      <a:pt x="60" y="24"/>
                      <a:pt x="104" y="24"/>
                    </a:cubicBezTo>
                    <a:cubicBezTo>
                      <a:pt x="148" y="24"/>
                      <a:pt x="184" y="60"/>
                      <a:pt x="184" y="104"/>
                    </a:cubicBezTo>
                    <a:cubicBezTo>
                      <a:pt x="184" y="148"/>
                      <a:pt x="148" y="184"/>
                      <a:pt x="104" y="18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9" name="Group 468">
            <a:extLst>
              <a:ext uri="{FF2B5EF4-FFF2-40B4-BE49-F238E27FC236}">
                <a16:creationId xmlns:a16="http://schemas.microsoft.com/office/drawing/2014/main" id="{94AC8B43-AEAE-4946-8D54-24652251A5F9}"/>
              </a:ext>
            </a:extLst>
          </p:cNvPr>
          <p:cNvGrpSpPr/>
          <p:nvPr/>
        </p:nvGrpSpPr>
        <p:grpSpPr>
          <a:xfrm>
            <a:off x="-11168849" y="1425017"/>
            <a:ext cx="1828474" cy="1830666"/>
            <a:chOff x="2149211" y="1149237"/>
            <a:chExt cx="600857" cy="601577"/>
          </a:xfrm>
        </p:grpSpPr>
        <p:sp>
          <p:nvSpPr>
            <p:cNvPr id="510" name="object 111">
              <a:extLst>
                <a:ext uri="{FF2B5EF4-FFF2-40B4-BE49-F238E27FC236}">
                  <a16:creationId xmlns:a16="http://schemas.microsoft.com/office/drawing/2014/main" id="{61E876AF-3DC7-483E-9772-D6386ABB03CC}"/>
                </a:ext>
              </a:extLst>
            </p:cNvPr>
            <p:cNvSpPr/>
            <p:nvPr/>
          </p:nvSpPr>
          <p:spPr>
            <a:xfrm>
              <a:off x="2149211" y="1149237"/>
              <a:ext cx="600857" cy="601577"/>
            </a:xfrm>
            <a:custGeom>
              <a:avLst/>
              <a:gdLst/>
              <a:ahLst/>
              <a:cxnLst/>
              <a:rect l="l" t="t" r="r" b="b"/>
              <a:pathLst>
                <a:path w="1587500" h="1589404">
                  <a:moveTo>
                    <a:pt x="793608" y="0"/>
                  </a:moveTo>
                  <a:lnTo>
                    <a:pt x="0" y="792528"/>
                  </a:lnTo>
                  <a:lnTo>
                    <a:pt x="5" y="795666"/>
                  </a:lnTo>
                  <a:lnTo>
                    <a:pt x="793608" y="1589394"/>
                  </a:lnTo>
                  <a:lnTo>
                    <a:pt x="1587217" y="795666"/>
                  </a:lnTo>
                  <a:lnTo>
                    <a:pt x="1587217" y="792528"/>
                  </a:lnTo>
                  <a:lnTo>
                    <a:pt x="793608"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1" name="Group 510">
              <a:extLst>
                <a:ext uri="{FF2B5EF4-FFF2-40B4-BE49-F238E27FC236}">
                  <a16:creationId xmlns:a16="http://schemas.microsoft.com/office/drawing/2014/main" id="{17D4C335-822B-4C98-94B5-CC845C5732A7}"/>
                </a:ext>
              </a:extLst>
            </p:cNvPr>
            <p:cNvGrpSpPr/>
            <p:nvPr/>
          </p:nvGrpSpPr>
          <p:grpSpPr>
            <a:xfrm>
              <a:off x="2278316" y="1278702"/>
              <a:ext cx="342646" cy="342646"/>
              <a:chOff x="395552" y="3913289"/>
              <a:chExt cx="383070" cy="383070"/>
            </a:xfrm>
          </p:grpSpPr>
          <p:sp>
            <p:nvSpPr>
              <p:cNvPr id="512" name="Oval 511">
                <a:extLst>
                  <a:ext uri="{FF2B5EF4-FFF2-40B4-BE49-F238E27FC236}">
                    <a16:creationId xmlns:a16="http://schemas.microsoft.com/office/drawing/2014/main" id="{8331814A-5776-4783-BBA9-1B71BACF7916}"/>
                  </a:ext>
                </a:extLst>
              </p:cNvPr>
              <p:cNvSpPr/>
              <p:nvPr/>
            </p:nvSpPr>
            <p:spPr>
              <a:xfrm>
                <a:off x="395670" y="3913407"/>
                <a:ext cx="382834" cy="3828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3" name="Freeform 116">
                <a:extLst>
                  <a:ext uri="{FF2B5EF4-FFF2-40B4-BE49-F238E27FC236}">
                    <a16:creationId xmlns:a16="http://schemas.microsoft.com/office/drawing/2014/main" id="{CFC0E5E5-EB15-44E5-BCEF-B46661A65C10}"/>
                  </a:ext>
                </a:extLst>
              </p:cNvPr>
              <p:cNvSpPr>
                <a:spLocks noEditPoints="1"/>
              </p:cNvSpPr>
              <p:nvPr/>
            </p:nvSpPr>
            <p:spPr bwMode="auto">
              <a:xfrm>
                <a:off x="504558" y="4022295"/>
                <a:ext cx="165058" cy="165058"/>
              </a:xfrm>
              <a:custGeom>
                <a:avLst/>
                <a:gdLst>
                  <a:gd name="T0" fmla="*/ 124 w 124"/>
                  <a:gd name="T1" fmla="*/ 0 h 124"/>
                  <a:gd name="T2" fmla="*/ 39 w 124"/>
                  <a:gd name="T3" fmla="*/ 39 h 124"/>
                  <a:gd name="T4" fmla="*/ 0 w 124"/>
                  <a:gd name="T5" fmla="*/ 124 h 124"/>
                  <a:gd name="T6" fmla="*/ 85 w 124"/>
                  <a:gd name="T7" fmla="*/ 85 h 124"/>
                  <a:gd name="T8" fmla="*/ 124 w 124"/>
                  <a:gd name="T9" fmla="*/ 0 h 124"/>
                  <a:gd name="T10" fmla="*/ 62 w 124"/>
                  <a:gd name="T11" fmla="*/ 78 h 124"/>
                  <a:gd name="T12" fmla="*/ 46 w 124"/>
                  <a:gd name="T13" fmla="*/ 62 h 124"/>
                  <a:gd name="T14" fmla="*/ 62 w 124"/>
                  <a:gd name="T15" fmla="*/ 46 h 124"/>
                  <a:gd name="T16" fmla="*/ 78 w 124"/>
                  <a:gd name="T17" fmla="*/ 62 h 124"/>
                  <a:gd name="T18" fmla="*/ 62 w 124"/>
                  <a:gd name="T19" fmla="*/ 7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24">
                    <a:moveTo>
                      <a:pt x="124" y="0"/>
                    </a:moveTo>
                    <a:cubicBezTo>
                      <a:pt x="39" y="39"/>
                      <a:pt x="39" y="39"/>
                      <a:pt x="39" y="39"/>
                    </a:cubicBezTo>
                    <a:cubicBezTo>
                      <a:pt x="0" y="124"/>
                      <a:pt x="0" y="124"/>
                      <a:pt x="0" y="124"/>
                    </a:cubicBezTo>
                    <a:cubicBezTo>
                      <a:pt x="85" y="85"/>
                      <a:pt x="85" y="85"/>
                      <a:pt x="85" y="85"/>
                    </a:cubicBezTo>
                    <a:lnTo>
                      <a:pt x="124" y="0"/>
                    </a:lnTo>
                    <a:close/>
                    <a:moveTo>
                      <a:pt x="62" y="78"/>
                    </a:moveTo>
                    <a:cubicBezTo>
                      <a:pt x="53" y="78"/>
                      <a:pt x="46" y="71"/>
                      <a:pt x="46" y="62"/>
                    </a:cubicBezTo>
                    <a:cubicBezTo>
                      <a:pt x="46" y="53"/>
                      <a:pt x="53" y="46"/>
                      <a:pt x="62" y="46"/>
                    </a:cubicBezTo>
                    <a:cubicBezTo>
                      <a:pt x="71" y="46"/>
                      <a:pt x="78" y="53"/>
                      <a:pt x="78" y="62"/>
                    </a:cubicBezTo>
                    <a:cubicBezTo>
                      <a:pt x="78" y="71"/>
                      <a:pt x="71" y="78"/>
                      <a:pt x="62" y="78"/>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4" name="Freeform 117">
                <a:extLst>
                  <a:ext uri="{FF2B5EF4-FFF2-40B4-BE49-F238E27FC236}">
                    <a16:creationId xmlns:a16="http://schemas.microsoft.com/office/drawing/2014/main" id="{5D2D3AD7-2929-4AD6-B503-E4EC967C8C19}"/>
                  </a:ext>
                </a:extLst>
              </p:cNvPr>
              <p:cNvSpPr>
                <a:spLocks noEditPoints="1"/>
              </p:cNvSpPr>
              <p:nvPr/>
            </p:nvSpPr>
            <p:spPr bwMode="auto">
              <a:xfrm>
                <a:off x="395552" y="3913289"/>
                <a:ext cx="383070" cy="383070"/>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44 w 288"/>
                  <a:gd name="T11" fmla="*/ 256 h 288"/>
                  <a:gd name="T12" fmla="*/ 32 w 288"/>
                  <a:gd name="T13" fmla="*/ 144 h 288"/>
                  <a:gd name="T14" fmla="*/ 144 w 288"/>
                  <a:gd name="T15" fmla="*/ 32 h 288"/>
                  <a:gd name="T16" fmla="*/ 256 w 288"/>
                  <a:gd name="T17" fmla="*/ 144 h 288"/>
                  <a:gd name="T18" fmla="*/ 144 w 288"/>
                  <a:gd name="T19" fmla="*/ 25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8">
                    <a:moveTo>
                      <a:pt x="144" y="0"/>
                    </a:moveTo>
                    <a:cubicBezTo>
                      <a:pt x="64" y="0"/>
                      <a:pt x="0" y="64"/>
                      <a:pt x="0" y="144"/>
                    </a:cubicBezTo>
                    <a:cubicBezTo>
                      <a:pt x="0" y="224"/>
                      <a:pt x="64" y="288"/>
                      <a:pt x="144" y="288"/>
                    </a:cubicBezTo>
                    <a:cubicBezTo>
                      <a:pt x="224" y="288"/>
                      <a:pt x="288" y="224"/>
                      <a:pt x="288" y="144"/>
                    </a:cubicBezTo>
                    <a:cubicBezTo>
                      <a:pt x="288" y="64"/>
                      <a:pt x="224" y="0"/>
                      <a:pt x="144" y="0"/>
                    </a:cubicBezTo>
                    <a:close/>
                    <a:moveTo>
                      <a:pt x="144" y="256"/>
                    </a:moveTo>
                    <a:cubicBezTo>
                      <a:pt x="82" y="256"/>
                      <a:pt x="32" y="206"/>
                      <a:pt x="32" y="144"/>
                    </a:cubicBezTo>
                    <a:cubicBezTo>
                      <a:pt x="32" y="82"/>
                      <a:pt x="82" y="32"/>
                      <a:pt x="144" y="32"/>
                    </a:cubicBezTo>
                    <a:cubicBezTo>
                      <a:pt x="206" y="32"/>
                      <a:pt x="256" y="82"/>
                      <a:pt x="256" y="144"/>
                    </a:cubicBezTo>
                    <a:cubicBezTo>
                      <a:pt x="256" y="206"/>
                      <a:pt x="206" y="256"/>
                      <a:pt x="144" y="25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0" name="Group 469">
            <a:extLst>
              <a:ext uri="{FF2B5EF4-FFF2-40B4-BE49-F238E27FC236}">
                <a16:creationId xmlns:a16="http://schemas.microsoft.com/office/drawing/2014/main" id="{14300C21-16CF-4D11-B1CF-1CA167D2317F}"/>
              </a:ext>
            </a:extLst>
          </p:cNvPr>
          <p:cNvGrpSpPr/>
          <p:nvPr/>
        </p:nvGrpSpPr>
        <p:grpSpPr>
          <a:xfrm>
            <a:off x="-7445530" y="12845103"/>
            <a:ext cx="1387948" cy="1389661"/>
            <a:chOff x="3372735" y="4909147"/>
            <a:chExt cx="456095" cy="456658"/>
          </a:xfrm>
        </p:grpSpPr>
        <p:sp>
          <p:nvSpPr>
            <p:cNvPr id="503" name="object 87">
              <a:extLst>
                <a:ext uri="{FF2B5EF4-FFF2-40B4-BE49-F238E27FC236}">
                  <a16:creationId xmlns:a16="http://schemas.microsoft.com/office/drawing/2014/main" id="{CD3C43A7-EF26-4F35-9FB5-588AD76FFBBE}"/>
                </a:ext>
              </a:extLst>
            </p:cNvPr>
            <p:cNvSpPr/>
            <p:nvPr/>
          </p:nvSpPr>
          <p:spPr>
            <a:xfrm>
              <a:off x="3372735" y="4909147"/>
              <a:ext cx="456095" cy="456658"/>
            </a:xfrm>
            <a:custGeom>
              <a:avLst/>
              <a:gdLst/>
              <a:ahLst/>
              <a:cxnLst/>
              <a:rect l="l" t="t" r="r" b="b"/>
              <a:pathLst>
                <a:path w="1543685" h="1545590">
                  <a:moveTo>
                    <a:pt x="771621" y="0"/>
                  </a:moveTo>
                  <a:lnTo>
                    <a:pt x="0" y="770572"/>
                  </a:lnTo>
                  <a:lnTo>
                    <a:pt x="0" y="773620"/>
                  </a:lnTo>
                  <a:lnTo>
                    <a:pt x="771621" y="1545361"/>
                  </a:lnTo>
                  <a:lnTo>
                    <a:pt x="1543243" y="773620"/>
                  </a:lnTo>
                  <a:lnTo>
                    <a:pt x="1543243" y="770572"/>
                  </a:lnTo>
                  <a:lnTo>
                    <a:pt x="77162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04" name="Group 503">
              <a:extLst>
                <a:ext uri="{FF2B5EF4-FFF2-40B4-BE49-F238E27FC236}">
                  <a16:creationId xmlns:a16="http://schemas.microsoft.com/office/drawing/2014/main" id="{64E155D9-27D8-4FE1-B8E4-80051AF9CD35}"/>
                </a:ext>
              </a:extLst>
            </p:cNvPr>
            <p:cNvGrpSpPr/>
            <p:nvPr/>
          </p:nvGrpSpPr>
          <p:grpSpPr>
            <a:xfrm>
              <a:off x="3516496" y="5029132"/>
              <a:ext cx="168572" cy="216689"/>
              <a:chOff x="449220" y="5578464"/>
              <a:chExt cx="298228" cy="383356"/>
            </a:xfrm>
          </p:grpSpPr>
          <p:sp>
            <p:nvSpPr>
              <p:cNvPr id="505" name="Rectangle 504">
                <a:extLst>
                  <a:ext uri="{FF2B5EF4-FFF2-40B4-BE49-F238E27FC236}">
                    <a16:creationId xmlns:a16="http://schemas.microsoft.com/office/drawing/2014/main" id="{2961CC34-0D03-4A94-9A58-D04BDD34F3EA}"/>
                  </a:ext>
                </a:extLst>
              </p:cNvPr>
              <p:cNvSpPr/>
              <p:nvPr/>
            </p:nvSpPr>
            <p:spPr>
              <a:xfrm>
                <a:off x="522737" y="5651226"/>
                <a:ext cx="151878" cy="6699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06" name="Freeform 205">
                <a:extLst>
                  <a:ext uri="{FF2B5EF4-FFF2-40B4-BE49-F238E27FC236}">
                    <a16:creationId xmlns:a16="http://schemas.microsoft.com/office/drawing/2014/main" id="{EAADAF78-C6C7-46F8-A74D-8EAFBA4FB26A}"/>
                  </a:ext>
                </a:extLst>
              </p:cNvPr>
              <p:cNvSpPr>
                <a:spLocks/>
              </p:cNvSpPr>
              <p:nvPr/>
            </p:nvSpPr>
            <p:spPr bwMode="auto">
              <a:xfrm>
                <a:off x="704602" y="5919537"/>
                <a:ext cx="42846" cy="42282"/>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7" name="Freeform 206">
                <a:extLst>
                  <a:ext uri="{FF2B5EF4-FFF2-40B4-BE49-F238E27FC236}">
                    <a16:creationId xmlns:a16="http://schemas.microsoft.com/office/drawing/2014/main" id="{24AE06F6-9A21-4D84-AACF-5DE39C26FAF8}"/>
                  </a:ext>
                </a:extLst>
              </p:cNvPr>
              <p:cNvSpPr>
                <a:spLocks noEditPoints="1"/>
              </p:cNvSpPr>
              <p:nvPr/>
            </p:nvSpPr>
            <p:spPr bwMode="auto">
              <a:xfrm>
                <a:off x="449220" y="5578464"/>
                <a:ext cx="298228" cy="383356"/>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8" name="Rectangle 207">
                <a:extLst>
                  <a:ext uri="{FF2B5EF4-FFF2-40B4-BE49-F238E27FC236}">
                    <a16:creationId xmlns:a16="http://schemas.microsoft.com/office/drawing/2014/main" id="{0728514E-E39B-4833-83B8-D99D1862948B}"/>
                  </a:ext>
                </a:extLst>
              </p:cNvPr>
              <p:cNvSpPr>
                <a:spLocks noChangeArrowheads="1"/>
              </p:cNvSpPr>
              <p:nvPr/>
            </p:nvSpPr>
            <p:spPr bwMode="auto">
              <a:xfrm>
                <a:off x="704602" y="5791564"/>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9" name="Rectangle 208">
                <a:extLst>
                  <a:ext uri="{FF2B5EF4-FFF2-40B4-BE49-F238E27FC236}">
                    <a16:creationId xmlns:a16="http://schemas.microsoft.com/office/drawing/2014/main" id="{0636A496-BC83-48C6-83F8-D40DA5DF6DE0}"/>
                  </a:ext>
                </a:extLst>
              </p:cNvPr>
              <p:cNvSpPr>
                <a:spLocks noChangeArrowheads="1"/>
              </p:cNvSpPr>
              <p:nvPr/>
            </p:nvSpPr>
            <p:spPr bwMode="auto">
              <a:xfrm>
                <a:off x="704602" y="5855269"/>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1" name="Group 470">
            <a:extLst>
              <a:ext uri="{FF2B5EF4-FFF2-40B4-BE49-F238E27FC236}">
                <a16:creationId xmlns:a16="http://schemas.microsoft.com/office/drawing/2014/main" id="{B811B4F2-0997-430B-B9B7-FE92B9804874}"/>
              </a:ext>
            </a:extLst>
          </p:cNvPr>
          <p:cNvGrpSpPr/>
          <p:nvPr/>
        </p:nvGrpSpPr>
        <p:grpSpPr>
          <a:xfrm>
            <a:off x="8201987" y="7152697"/>
            <a:ext cx="1560629" cy="1562799"/>
            <a:chOff x="8514683" y="3038559"/>
            <a:chExt cx="512840" cy="513553"/>
          </a:xfrm>
        </p:grpSpPr>
        <p:sp>
          <p:nvSpPr>
            <p:cNvPr id="496" name="object 59">
              <a:extLst>
                <a:ext uri="{FF2B5EF4-FFF2-40B4-BE49-F238E27FC236}">
                  <a16:creationId xmlns:a16="http://schemas.microsoft.com/office/drawing/2014/main" id="{1D0582BC-8333-4992-9E75-6EC4AA9741D7}"/>
                </a:ext>
              </a:extLst>
            </p:cNvPr>
            <p:cNvSpPr/>
            <p:nvPr/>
          </p:nvSpPr>
          <p:spPr>
            <a:xfrm>
              <a:off x="8514683" y="3038559"/>
              <a:ext cx="512840" cy="513553"/>
            </a:xfrm>
            <a:custGeom>
              <a:avLst/>
              <a:gdLst/>
              <a:ahLst/>
              <a:cxnLst/>
              <a:rect l="l" t="t" r="r" b="b"/>
              <a:pathLst>
                <a:path w="1370330" h="1372234">
                  <a:moveTo>
                    <a:pt x="685130" y="0"/>
                  </a:moveTo>
                  <a:lnTo>
                    <a:pt x="5" y="684211"/>
                  </a:lnTo>
                  <a:lnTo>
                    <a:pt x="0" y="686920"/>
                  </a:lnTo>
                  <a:lnTo>
                    <a:pt x="685142" y="1372175"/>
                  </a:lnTo>
                  <a:lnTo>
                    <a:pt x="1370273" y="686920"/>
                  </a:lnTo>
                  <a:lnTo>
                    <a:pt x="1370273" y="684211"/>
                  </a:lnTo>
                  <a:lnTo>
                    <a:pt x="685130"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97" name="Group 496">
              <a:extLst>
                <a:ext uri="{FF2B5EF4-FFF2-40B4-BE49-F238E27FC236}">
                  <a16:creationId xmlns:a16="http://schemas.microsoft.com/office/drawing/2014/main" id="{6ACE69BC-4EE1-4960-8521-74627DC80695}"/>
                </a:ext>
              </a:extLst>
            </p:cNvPr>
            <p:cNvGrpSpPr/>
            <p:nvPr/>
          </p:nvGrpSpPr>
          <p:grpSpPr>
            <a:xfrm>
              <a:off x="8656702" y="3182846"/>
              <a:ext cx="228803" cy="224979"/>
              <a:chOff x="400881" y="4755623"/>
              <a:chExt cx="405155" cy="398383"/>
            </a:xfrm>
          </p:grpSpPr>
          <p:sp>
            <p:nvSpPr>
              <p:cNvPr id="498" name="Rectangle 497">
                <a:extLst>
                  <a:ext uri="{FF2B5EF4-FFF2-40B4-BE49-F238E27FC236}">
                    <a16:creationId xmlns:a16="http://schemas.microsoft.com/office/drawing/2014/main" id="{4A753F25-083F-42AD-AFF0-7B9EFCA8D805}"/>
                  </a:ext>
                </a:extLst>
              </p:cNvPr>
              <p:cNvSpPr/>
              <p:nvPr/>
            </p:nvSpPr>
            <p:spPr>
              <a:xfrm>
                <a:off x="438298" y="4818089"/>
                <a:ext cx="330322" cy="2292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99" name="Freeform 20">
                <a:extLst>
                  <a:ext uri="{FF2B5EF4-FFF2-40B4-BE49-F238E27FC236}">
                    <a16:creationId xmlns:a16="http://schemas.microsoft.com/office/drawing/2014/main" id="{40B19BB7-3A71-400D-98B1-C5D0D8C7313D}"/>
                  </a:ext>
                </a:extLst>
              </p:cNvPr>
              <p:cNvSpPr>
                <a:spLocks/>
              </p:cNvSpPr>
              <p:nvPr/>
            </p:nvSpPr>
            <p:spPr bwMode="auto">
              <a:xfrm>
                <a:off x="518251" y="4894436"/>
                <a:ext cx="42886" cy="127528"/>
              </a:xfrm>
              <a:custGeom>
                <a:avLst/>
                <a:gdLst>
                  <a:gd name="T0" fmla="*/ 16 w 32"/>
                  <a:gd name="T1" fmla="*/ 0 h 96"/>
                  <a:gd name="T2" fmla="*/ 0 w 32"/>
                  <a:gd name="T3" fmla="*/ 16 h 96"/>
                  <a:gd name="T4" fmla="*/ 0 w 32"/>
                  <a:gd name="T5" fmla="*/ 80 h 96"/>
                  <a:gd name="T6" fmla="*/ 16 w 32"/>
                  <a:gd name="T7" fmla="*/ 96 h 96"/>
                  <a:gd name="T8" fmla="*/ 32 w 32"/>
                  <a:gd name="T9" fmla="*/ 80 h 96"/>
                  <a:gd name="T10" fmla="*/ 32 w 32"/>
                  <a:gd name="T11" fmla="*/ 16 h 96"/>
                  <a:gd name="T12" fmla="*/ 16 w 32"/>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2" h="96">
                    <a:moveTo>
                      <a:pt x="16" y="0"/>
                    </a:moveTo>
                    <a:cubicBezTo>
                      <a:pt x="7" y="0"/>
                      <a:pt x="0" y="7"/>
                      <a:pt x="0" y="16"/>
                    </a:cubicBezTo>
                    <a:cubicBezTo>
                      <a:pt x="0" y="80"/>
                      <a:pt x="0" y="80"/>
                      <a:pt x="0" y="80"/>
                    </a:cubicBezTo>
                    <a:cubicBezTo>
                      <a:pt x="0" y="89"/>
                      <a:pt x="7" y="96"/>
                      <a:pt x="16" y="96"/>
                    </a:cubicBezTo>
                    <a:cubicBezTo>
                      <a:pt x="25" y="96"/>
                      <a:pt x="32" y="89"/>
                      <a:pt x="32" y="80"/>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0" name="Freeform 21">
                <a:extLst>
                  <a:ext uri="{FF2B5EF4-FFF2-40B4-BE49-F238E27FC236}">
                    <a16:creationId xmlns:a16="http://schemas.microsoft.com/office/drawing/2014/main" id="{B1DD0390-9634-43DA-B396-EE4FAF9ED02A}"/>
                  </a:ext>
                </a:extLst>
              </p:cNvPr>
              <p:cNvSpPr>
                <a:spLocks noEditPoints="1"/>
              </p:cNvSpPr>
              <p:nvPr/>
            </p:nvSpPr>
            <p:spPr bwMode="auto">
              <a:xfrm>
                <a:off x="400881" y="4755623"/>
                <a:ext cx="405155" cy="398383"/>
              </a:xfrm>
              <a:custGeom>
                <a:avLst/>
                <a:gdLst>
                  <a:gd name="T0" fmla="*/ 288 w 304"/>
                  <a:gd name="T1" fmla="*/ 16 h 299"/>
                  <a:gd name="T2" fmla="*/ 240 w 304"/>
                  <a:gd name="T3" fmla="*/ 16 h 299"/>
                  <a:gd name="T4" fmla="*/ 224 w 304"/>
                  <a:gd name="T5" fmla="*/ 0 h 299"/>
                  <a:gd name="T6" fmla="*/ 80 w 304"/>
                  <a:gd name="T7" fmla="*/ 0 h 299"/>
                  <a:gd name="T8" fmla="*/ 64 w 304"/>
                  <a:gd name="T9" fmla="*/ 16 h 299"/>
                  <a:gd name="T10" fmla="*/ 16 w 304"/>
                  <a:gd name="T11" fmla="*/ 16 h 299"/>
                  <a:gd name="T12" fmla="*/ 0 w 304"/>
                  <a:gd name="T13" fmla="*/ 32 h 299"/>
                  <a:gd name="T14" fmla="*/ 16 w 304"/>
                  <a:gd name="T15" fmla="*/ 48 h 299"/>
                  <a:gd name="T16" fmla="*/ 16 w 304"/>
                  <a:gd name="T17" fmla="*/ 216 h 299"/>
                  <a:gd name="T18" fmla="*/ 32 w 304"/>
                  <a:gd name="T19" fmla="*/ 232 h 299"/>
                  <a:gd name="T20" fmla="*/ 113 w 304"/>
                  <a:gd name="T21" fmla="*/ 232 h 299"/>
                  <a:gd name="T22" fmla="*/ 74 w 304"/>
                  <a:gd name="T23" fmla="*/ 272 h 299"/>
                  <a:gd name="T24" fmla="*/ 74 w 304"/>
                  <a:gd name="T25" fmla="*/ 294 h 299"/>
                  <a:gd name="T26" fmla="*/ 85 w 304"/>
                  <a:gd name="T27" fmla="*/ 299 h 299"/>
                  <a:gd name="T28" fmla="*/ 96 w 304"/>
                  <a:gd name="T29" fmla="*/ 294 h 299"/>
                  <a:gd name="T30" fmla="*/ 152 w 304"/>
                  <a:gd name="T31" fmla="*/ 239 h 299"/>
                  <a:gd name="T32" fmla="*/ 208 w 304"/>
                  <a:gd name="T33" fmla="*/ 294 h 299"/>
                  <a:gd name="T34" fmla="*/ 219 w 304"/>
                  <a:gd name="T35" fmla="*/ 299 h 299"/>
                  <a:gd name="T36" fmla="*/ 230 w 304"/>
                  <a:gd name="T37" fmla="*/ 294 h 299"/>
                  <a:gd name="T38" fmla="*/ 230 w 304"/>
                  <a:gd name="T39" fmla="*/ 272 h 299"/>
                  <a:gd name="T40" fmla="*/ 191 w 304"/>
                  <a:gd name="T41" fmla="*/ 232 h 299"/>
                  <a:gd name="T42" fmla="*/ 272 w 304"/>
                  <a:gd name="T43" fmla="*/ 232 h 299"/>
                  <a:gd name="T44" fmla="*/ 288 w 304"/>
                  <a:gd name="T45" fmla="*/ 216 h 299"/>
                  <a:gd name="T46" fmla="*/ 288 w 304"/>
                  <a:gd name="T47" fmla="*/ 48 h 299"/>
                  <a:gd name="T48" fmla="*/ 304 w 304"/>
                  <a:gd name="T49" fmla="*/ 32 h 299"/>
                  <a:gd name="T50" fmla="*/ 288 w 304"/>
                  <a:gd name="T51" fmla="*/ 16 h 299"/>
                  <a:gd name="T52" fmla="*/ 272 w 304"/>
                  <a:gd name="T53" fmla="*/ 202 h 299"/>
                  <a:gd name="T54" fmla="*/ 258 w 304"/>
                  <a:gd name="T55" fmla="*/ 216 h 299"/>
                  <a:gd name="T56" fmla="*/ 46 w 304"/>
                  <a:gd name="T57" fmla="*/ 216 h 299"/>
                  <a:gd name="T58" fmla="*/ 32 w 304"/>
                  <a:gd name="T59" fmla="*/ 202 h 299"/>
                  <a:gd name="T60" fmla="*/ 32 w 304"/>
                  <a:gd name="T61" fmla="*/ 62 h 299"/>
                  <a:gd name="T62" fmla="*/ 46 w 304"/>
                  <a:gd name="T63" fmla="*/ 48 h 299"/>
                  <a:gd name="T64" fmla="*/ 258 w 304"/>
                  <a:gd name="T65" fmla="*/ 48 h 299"/>
                  <a:gd name="T66" fmla="*/ 272 w 304"/>
                  <a:gd name="T67" fmla="*/ 62 h 299"/>
                  <a:gd name="T68" fmla="*/ 272 w 304"/>
                  <a:gd name="T69" fmla="*/ 20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4" h="299">
                    <a:moveTo>
                      <a:pt x="288" y="16"/>
                    </a:moveTo>
                    <a:cubicBezTo>
                      <a:pt x="240" y="16"/>
                      <a:pt x="240" y="16"/>
                      <a:pt x="240" y="16"/>
                    </a:cubicBezTo>
                    <a:cubicBezTo>
                      <a:pt x="240" y="7"/>
                      <a:pt x="233" y="0"/>
                      <a:pt x="224" y="0"/>
                    </a:cubicBezTo>
                    <a:cubicBezTo>
                      <a:pt x="80" y="0"/>
                      <a:pt x="80" y="0"/>
                      <a:pt x="80" y="0"/>
                    </a:cubicBezTo>
                    <a:cubicBezTo>
                      <a:pt x="71" y="0"/>
                      <a:pt x="64" y="7"/>
                      <a:pt x="64" y="16"/>
                    </a:cubicBezTo>
                    <a:cubicBezTo>
                      <a:pt x="16" y="16"/>
                      <a:pt x="16" y="16"/>
                      <a:pt x="16" y="16"/>
                    </a:cubicBezTo>
                    <a:cubicBezTo>
                      <a:pt x="7" y="16"/>
                      <a:pt x="0" y="23"/>
                      <a:pt x="0" y="32"/>
                    </a:cubicBezTo>
                    <a:cubicBezTo>
                      <a:pt x="0" y="41"/>
                      <a:pt x="7" y="48"/>
                      <a:pt x="16" y="48"/>
                    </a:cubicBezTo>
                    <a:cubicBezTo>
                      <a:pt x="16" y="216"/>
                      <a:pt x="16" y="216"/>
                      <a:pt x="16" y="216"/>
                    </a:cubicBezTo>
                    <a:cubicBezTo>
                      <a:pt x="16" y="225"/>
                      <a:pt x="23" y="232"/>
                      <a:pt x="32" y="232"/>
                    </a:cubicBezTo>
                    <a:cubicBezTo>
                      <a:pt x="113" y="232"/>
                      <a:pt x="113" y="232"/>
                      <a:pt x="113" y="232"/>
                    </a:cubicBezTo>
                    <a:cubicBezTo>
                      <a:pt x="74" y="272"/>
                      <a:pt x="74" y="272"/>
                      <a:pt x="74" y="272"/>
                    </a:cubicBezTo>
                    <a:cubicBezTo>
                      <a:pt x="68" y="278"/>
                      <a:pt x="68" y="288"/>
                      <a:pt x="74" y="294"/>
                    </a:cubicBezTo>
                    <a:cubicBezTo>
                      <a:pt x="77" y="297"/>
                      <a:pt x="81" y="299"/>
                      <a:pt x="85" y="299"/>
                    </a:cubicBezTo>
                    <a:cubicBezTo>
                      <a:pt x="89" y="299"/>
                      <a:pt x="93" y="297"/>
                      <a:pt x="96" y="294"/>
                    </a:cubicBezTo>
                    <a:cubicBezTo>
                      <a:pt x="152" y="239"/>
                      <a:pt x="152" y="239"/>
                      <a:pt x="152" y="239"/>
                    </a:cubicBezTo>
                    <a:cubicBezTo>
                      <a:pt x="208" y="294"/>
                      <a:pt x="208" y="294"/>
                      <a:pt x="208" y="294"/>
                    </a:cubicBezTo>
                    <a:cubicBezTo>
                      <a:pt x="211" y="297"/>
                      <a:pt x="215" y="299"/>
                      <a:pt x="219" y="299"/>
                    </a:cubicBezTo>
                    <a:cubicBezTo>
                      <a:pt x="223" y="299"/>
                      <a:pt x="227" y="297"/>
                      <a:pt x="230" y="294"/>
                    </a:cubicBezTo>
                    <a:cubicBezTo>
                      <a:pt x="236" y="288"/>
                      <a:pt x="236" y="278"/>
                      <a:pt x="230" y="272"/>
                    </a:cubicBezTo>
                    <a:cubicBezTo>
                      <a:pt x="191" y="232"/>
                      <a:pt x="191" y="232"/>
                      <a:pt x="191" y="232"/>
                    </a:cubicBezTo>
                    <a:cubicBezTo>
                      <a:pt x="272" y="232"/>
                      <a:pt x="272" y="232"/>
                      <a:pt x="272" y="232"/>
                    </a:cubicBezTo>
                    <a:cubicBezTo>
                      <a:pt x="281" y="232"/>
                      <a:pt x="288" y="225"/>
                      <a:pt x="288" y="216"/>
                    </a:cubicBezTo>
                    <a:cubicBezTo>
                      <a:pt x="288" y="48"/>
                      <a:pt x="288" y="48"/>
                      <a:pt x="288" y="48"/>
                    </a:cubicBezTo>
                    <a:cubicBezTo>
                      <a:pt x="297" y="48"/>
                      <a:pt x="304" y="41"/>
                      <a:pt x="304" y="32"/>
                    </a:cubicBezTo>
                    <a:cubicBezTo>
                      <a:pt x="304" y="23"/>
                      <a:pt x="297" y="16"/>
                      <a:pt x="288" y="16"/>
                    </a:cubicBezTo>
                    <a:close/>
                    <a:moveTo>
                      <a:pt x="272" y="202"/>
                    </a:moveTo>
                    <a:cubicBezTo>
                      <a:pt x="272" y="210"/>
                      <a:pt x="266" y="216"/>
                      <a:pt x="258" y="216"/>
                    </a:cubicBezTo>
                    <a:cubicBezTo>
                      <a:pt x="46" y="216"/>
                      <a:pt x="46" y="216"/>
                      <a:pt x="46" y="216"/>
                    </a:cubicBezTo>
                    <a:cubicBezTo>
                      <a:pt x="38" y="216"/>
                      <a:pt x="32" y="210"/>
                      <a:pt x="32" y="202"/>
                    </a:cubicBezTo>
                    <a:cubicBezTo>
                      <a:pt x="32" y="62"/>
                      <a:pt x="32" y="62"/>
                      <a:pt x="32" y="62"/>
                    </a:cubicBezTo>
                    <a:cubicBezTo>
                      <a:pt x="32" y="54"/>
                      <a:pt x="38" y="48"/>
                      <a:pt x="46" y="48"/>
                    </a:cubicBezTo>
                    <a:cubicBezTo>
                      <a:pt x="258" y="48"/>
                      <a:pt x="258" y="48"/>
                      <a:pt x="258" y="48"/>
                    </a:cubicBezTo>
                    <a:cubicBezTo>
                      <a:pt x="266" y="48"/>
                      <a:pt x="272" y="54"/>
                      <a:pt x="272" y="62"/>
                    </a:cubicBezTo>
                    <a:lnTo>
                      <a:pt x="272" y="20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1" name="Freeform 22">
                <a:extLst>
                  <a:ext uri="{FF2B5EF4-FFF2-40B4-BE49-F238E27FC236}">
                    <a16:creationId xmlns:a16="http://schemas.microsoft.com/office/drawing/2014/main" id="{CD5D0591-AF58-4811-938E-3005FF1A85EB}"/>
                  </a:ext>
                </a:extLst>
              </p:cNvPr>
              <p:cNvSpPr>
                <a:spLocks/>
              </p:cNvSpPr>
              <p:nvPr/>
            </p:nvSpPr>
            <p:spPr bwMode="auto">
              <a:xfrm>
                <a:off x="646343" y="4926036"/>
                <a:ext cx="42321" cy="95928"/>
              </a:xfrm>
              <a:custGeom>
                <a:avLst/>
                <a:gdLst>
                  <a:gd name="T0" fmla="*/ 16 w 32"/>
                  <a:gd name="T1" fmla="*/ 0 h 72"/>
                  <a:gd name="T2" fmla="*/ 0 w 32"/>
                  <a:gd name="T3" fmla="*/ 16 h 72"/>
                  <a:gd name="T4" fmla="*/ 0 w 32"/>
                  <a:gd name="T5" fmla="*/ 56 h 72"/>
                  <a:gd name="T6" fmla="*/ 16 w 32"/>
                  <a:gd name="T7" fmla="*/ 72 h 72"/>
                  <a:gd name="T8" fmla="*/ 32 w 32"/>
                  <a:gd name="T9" fmla="*/ 56 h 72"/>
                  <a:gd name="T10" fmla="*/ 32 w 32"/>
                  <a:gd name="T11" fmla="*/ 16 h 72"/>
                  <a:gd name="T12" fmla="*/ 16 w 3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2" h="72">
                    <a:moveTo>
                      <a:pt x="16" y="0"/>
                    </a:moveTo>
                    <a:cubicBezTo>
                      <a:pt x="7" y="0"/>
                      <a:pt x="0" y="7"/>
                      <a:pt x="0" y="16"/>
                    </a:cubicBezTo>
                    <a:cubicBezTo>
                      <a:pt x="0" y="56"/>
                      <a:pt x="0" y="56"/>
                      <a:pt x="0" y="56"/>
                    </a:cubicBezTo>
                    <a:cubicBezTo>
                      <a:pt x="0" y="65"/>
                      <a:pt x="7" y="72"/>
                      <a:pt x="16" y="72"/>
                    </a:cubicBezTo>
                    <a:cubicBezTo>
                      <a:pt x="25" y="72"/>
                      <a:pt x="32" y="65"/>
                      <a:pt x="32" y="56"/>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2" name="Freeform 23">
                <a:extLst>
                  <a:ext uri="{FF2B5EF4-FFF2-40B4-BE49-F238E27FC236}">
                    <a16:creationId xmlns:a16="http://schemas.microsoft.com/office/drawing/2014/main" id="{0C196562-383C-406C-8742-00CE59D4AFF1}"/>
                  </a:ext>
                </a:extLst>
              </p:cNvPr>
              <p:cNvSpPr>
                <a:spLocks/>
              </p:cNvSpPr>
              <p:nvPr/>
            </p:nvSpPr>
            <p:spPr bwMode="auto">
              <a:xfrm>
                <a:off x="582015" y="4851551"/>
                <a:ext cx="42886" cy="170413"/>
              </a:xfrm>
              <a:custGeom>
                <a:avLst/>
                <a:gdLst>
                  <a:gd name="T0" fmla="*/ 16 w 32"/>
                  <a:gd name="T1" fmla="*/ 0 h 128"/>
                  <a:gd name="T2" fmla="*/ 0 w 32"/>
                  <a:gd name="T3" fmla="*/ 16 h 128"/>
                  <a:gd name="T4" fmla="*/ 0 w 32"/>
                  <a:gd name="T5" fmla="*/ 48 h 128"/>
                  <a:gd name="T6" fmla="*/ 0 w 32"/>
                  <a:gd name="T7" fmla="*/ 112 h 128"/>
                  <a:gd name="T8" fmla="*/ 16 w 32"/>
                  <a:gd name="T9" fmla="*/ 128 h 128"/>
                  <a:gd name="T10" fmla="*/ 32 w 32"/>
                  <a:gd name="T11" fmla="*/ 112 h 128"/>
                  <a:gd name="T12" fmla="*/ 32 w 32"/>
                  <a:gd name="T13" fmla="*/ 72 h 128"/>
                  <a:gd name="T14" fmla="*/ 32 w 32"/>
                  <a:gd name="T15" fmla="*/ 16 h 128"/>
                  <a:gd name="T16" fmla="*/ 16 w 32"/>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8">
                    <a:moveTo>
                      <a:pt x="16" y="0"/>
                    </a:moveTo>
                    <a:cubicBezTo>
                      <a:pt x="7" y="0"/>
                      <a:pt x="0" y="7"/>
                      <a:pt x="0" y="16"/>
                    </a:cubicBezTo>
                    <a:cubicBezTo>
                      <a:pt x="0" y="48"/>
                      <a:pt x="0" y="48"/>
                      <a:pt x="0" y="48"/>
                    </a:cubicBezTo>
                    <a:cubicBezTo>
                      <a:pt x="0" y="112"/>
                      <a:pt x="0" y="112"/>
                      <a:pt x="0" y="112"/>
                    </a:cubicBezTo>
                    <a:cubicBezTo>
                      <a:pt x="0" y="121"/>
                      <a:pt x="7" y="128"/>
                      <a:pt x="16" y="128"/>
                    </a:cubicBezTo>
                    <a:cubicBezTo>
                      <a:pt x="25" y="128"/>
                      <a:pt x="32" y="121"/>
                      <a:pt x="32" y="112"/>
                    </a:cubicBezTo>
                    <a:cubicBezTo>
                      <a:pt x="32" y="72"/>
                      <a:pt x="32" y="72"/>
                      <a:pt x="32" y="72"/>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2" name="Group 471">
            <a:extLst>
              <a:ext uri="{FF2B5EF4-FFF2-40B4-BE49-F238E27FC236}">
                <a16:creationId xmlns:a16="http://schemas.microsoft.com/office/drawing/2014/main" id="{F7046238-FA6E-4B07-8EF1-C46F0C757099}"/>
              </a:ext>
            </a:extLst>
          </p:cNvPr>
          <p:cNvGrpSpPr/>
          <p:nvPr/>
        </p:nvGrpSpPr>
        <p:grpSpPr>
          <a:xfrm>
            <a:off x="2175584" y="2621803"/>
            <a:ext cx="1558267" cy="1558268"/>
            <a:chOff x="6534340" y="1549657"/>
            <a:chExt cx="512064" cy="512064"/>
          </a:xfrm>
        </p:grpSpPr>
        <p:sp>
          <p:nvSpPr>
            <p:cNvPr id="475" name="object 120">
              <a:extLst>
                <a:ext uri="{FF2B5EF4-FFF2-40B4-BE49-F238E27FC236}">
                  <a16:creationId xmlns:a16="http://schemas.microsoft.com/office/drawing/2014/main" id="{15AB5546-4F4B-42B1-8F3E-BC64B797ECDD}"/>
                </a:ext>
              </a:extLst>
            </p:cNvPr>
            <p:cNvSpPr/>
            <p:nvPr/>
          </p:nvSpPr>
          <p:spPr>
            <a:xfrm>
              <a:off x="6534340" y="1549657"/>
              <a:ext cx="512064" cy="512064"/>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76" name="Group 475">
              <a:extLst>
                <a:ext uri="{FF2B5EF4-FFF2-40B4-BE49-F238E27FC236}">
                  <a16:creationId xmlns:a16="http://schemas.microsoft.com/office/drawing/2014/main" id="{4F588E21-7AE6-423E-B107-1E8C510EDFBB}"/>
                </a:ext>
              </a:extLst>
            </p:cNvPr>
            <p:cNvGrpSpPr/>
            <p:nvPr/>
          </p:nvGrpSpPr>
          <p:grpSpPr>
            <a:xfrm>
              <a:off x="6668868" y="1690975"/>
              <a:ext cx="243009" cy="229429"/>
              <a:chOff x="416522" y="2178625"/>
              <a:chExt cx="383356" cy="361933"/>
            </a:xfrm>
          </p:grpSpPr>
          <p:sp>
            <p:nvSpPr>
              <p:cNvPr id="477" name="Rectangle 476">
                <a:extLst>
                  <a:ext uri="{FF2B5EF4-FFF2-40B4-BE49-F238E27FC236}">
                    <a16:creationId xmlns:a16="http://schemas.microsoft.com/office/drawing/2014/main" id="{68477378-5D84-431D-9B42-E5799DBCCD53}"/>
                  </a:ext>
                </a:extLst>
              </p:cNvPr>
              <p:cNvSpPr/>
              <p:nvPr/>
            </p:nvSpPr>
            <p:spPr>
              <a:xfrm>
                <a:off x="438297" y="2302670"/>
                <a:ext cx="340372" cy="218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78" name="Rectangle 341">
                <a:extLst>
                  <a:ext uri="{FF2B5EF4-FFF2-40B4-BE49-F238E27FC236}">
                    <a16:creationId xmlns:a16="http://schemas.microsoft.com/office/drawing/2014/main" id="{1FF44DDC-505E-49C7-B1D2-448C9142239D}"/>
                  </a:ext>
                </a:extLst>
              </p:cNvPr>
              <p:cNvSpPr>
                <a:spLocks noChangeArrowheads="1"/>
              </p:cNvSpPr>
              <p:nvPr/>
            </p:nvSpPr>
            <p:spPr bwMode="auto">
              <a:xfrm>
                <a:off x="523072"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79" name="Rectangle 342">
                <a:extLst>
                  <a:ext uri="{FF2B5EF4-FFF2-40B4-BE49-F238E27FC236}">
                    <a16:creationId xmlns:a16="http://schemas.microsoft.com/office/drawing/2014/main" id="{E31DE0E1-022B-492E-BC8B-DF57FBF3E8E0}"/>
                  </a:ext>
                </a:extLst>
              </p:cNvPr>
              <p:cNvSpPr>
                <a:spLocks noChangeArrowheads="1"/>
              </p:cNvSpPr>
              <p:nvPr/>
            </p:nvSpPr>
            <p:spPr bwMode="auto">
              <a:xfrm>
                <a:off x="651046"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0" name="Rectangle 343">
                <a:extLst>
                  <a:ext uri="{FF2B5EF4-FFF2-40B4-BE49-F238E27FC236}">
                    <a16:creationId xmlns:a16="http://schemas.microsoft.com/office/drawing/2014/main" id="{74E90960-8491-4075-BDA8-21166A2D9DCE}"/>
                  </a:ext>
                </a:extLst>
              </p:cNvPr>
              <p:cNvSpPr>
                <a:spLocks noChangeArrowheads="1"/>
              </p:cNvSpPr>
              <p:nvPr/>
            </p:nvSpPr>
            <p:spPr bwMode="auto">
              <a:xfrm>
                <a:off x="714750"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1" name="Rectangle 344">
                <a:extLst>
                  <a:ext uri="{FF2B5EF4-FFF2-40B4-BE49-F238E27FC236}">
                    <a16:creationId xmlns:a16="http://schemas.microsoft.com/office/drawing/2014/main" id="{A677C072-EAEA-4704-AAF5-C9A9643F1200}"/>
                  </a:ext>
                </a:extLst>
              </p:cNvPr>
              <p:cNvSpPr>
                <a:spLocks noChangeArrowheads="1"/>
              </p:cNvSpPr>
              <p:nvPr/>
            </p:nvSpPr>
            <p:spPr bwMode="auto">
              <a:xfrm>
                <a:off x="459368"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2" name="Rectangle 345">
                <a:extLst>
                  <a:ext uri="{FF2B5EF4-FFF2-40B4-BE49-F238E27FC236}">
                    <a16:creationId xmlns:a16="http://schemas.microsoft.com/office/drawing/2014/main" id="{1A1247E6-D1CD-43AF-8706-E2538832B239}"/>
                  </a:ext>
                </a:extLst>
              </p:cNvPr>
              <p:cNvSpPr>
                <a:spLocks noChangeArrowheads="1"/>
              </p:cNvSpPr>
              <p:nvPr/>
            </p:nvSpPr>
            <p:spPr bwMode="auto">
              <a:xfrm>
                <a:off x="651046"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3" name="Rectangle 346">
                <a:extLst>
                  <a:ext uri="{FF2B5EF4-FFF2-40B4-BE49-F238E27FC236}">
                    <a16:creationId xmlns:a16="http://schemas.microsoft.com/office/drawing/2014/main" id="{1A07A4B5-DA74-412B-AD58-D5DD5CB73C8F}"/>
                  </a:ext>
                </a:extLst>
              </p:cNvPr>
              <p:cNvSpPr>
                <a:spLocks noChangeArrowheads="1"/>
              </p:cNvSpPr>
              <p:nvPr/>
            </p:nvSpPr>
            <p:spPr bwMode="auto">
              <a:xfrm>
                <a:off x="714750"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4" name="Rectangle 347">
                <a:extLst>
                  <a:ext uri="{FF2B5EF4-FFF2-40B4-BE49-F238E27FC236}">
                    <a16:creationId xmlns:a16="http://schemas.microsoft.com/office/drawing/2014/main" id="{802A6F9A-7C19-4538-8EFF-9849C323A379}"/>
                  </a:ext>
                </a:extLst>
              </p:cNvPr>
              <p:cNvSpPr>
                <a:spLocks noChangeArrowheads="1"/>
              </p:cNvSpPr>
              <p:nvPr/>
            </p:nvSpPr>
            <p:spPr bwMode="auto">
              <a:xfrm>
                <a:off x="523072"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5" name="Rectangle 348">
                <a:extLst>
                  <a:ext uri="{FF2B5EF4-FFF2-40B4-BE49-F238E27FC236}">
                    <a16:creationId xmlns:a16="http://schemas.microsoft.com/office/drawing/2014/main" id="{112302D3-DC4B-4C57-947C-5E0FFE0E8EFC}"/>
                  </a:ext>
                </a:extLst>
              </p:cNvPr>
              <p:cNvSpPr>
                <a:spLocks noChangeArrowheads="1"/>
              </p:cNvSpPr>
              <p:nvPr/>
            </p:nvSpPr>
            <p:spPr bwMode="auto">
              <a:xfrm>
                <a:off x="459368"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6" name="Rectangle 349">
                <a:extLst>
                  <a:ext uri="{FF2B5EF4-FFF2-40B4-BE49-F238E27FC236}">
                    <a16:creationId xmlns:a16="http://schemas.microsoft.com/office/drawing/2014/main" id="{27B1D228-EDEA-422A-B51E-34ADD85A5AF8}"/>
                  </a:ext>
                </a:extLst>
              </p:cNvPr>
              <p:cNvSpPr>
                <a:spLocks noChangeArrowheads="1"/>
              </p:cNvSpPr>
              <p:nvPr/>
            </p:nvSpPr>
            <p:spPr bwMode="auto">
              <a:xfrm>
                <a:off x="651046"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7" name="Rectangle 350">
                <a:extLst>
                  <a:ext uri="{FF2B5EF4-FFF2-40B4-BE49-F238E27FC236}">
                    <a16:creationId xmlns:a16="http://schemas.microsoft.com/office/drawing/2014/main" id="{E1690AD3-37BD-4D4A-B77E-7EB9B16E4E99}"/>
                  </a:ext>
                </a:extLst>
              </p:cNvPr>
              <p:cNvSpPr>
                <a:spLocks noChangeArrowheads="1"/>
              </p:cNvSpPr>
              <p:nvPr/>
            </p:nvSpPr>
            <p:spPr bwMode="auto">
              <a:xfrm>
                <a:off x="714750"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8" name="Freeform 351">
                <a:extLst>
                  <a:ext uri="{FF2B5EF4-FFF2-40B4-BE49-F238E27FC236}">
                    <a16:creationId xmlns:a16="http://schemas.microsoft.com/office/drawing/2014/main" id="{33DE1B81-9CFE-4C84-81C6-0D92794C1414}"/>
                  </a:ext>
                </a:extLst>
              </p:cNvPr>
              <p:cNvSpPr>
                <a:spLocks/>
              </p:cNvSpPr>
              <p:nvPr/>
            </p:nvSpPr>
            <p:spPr bwMode="auto">
              <a:xfrm>
                <a:off x="6933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9" name="Rectangle 352">
                <a:extLst>
                  <a:ext uri="{FF2B5EF4-FFF2-40B4-BE49-F238E27FC236}">
                    <a16:creationId xmlns:a16="http://schemas.microsoft.com/office/drawing/2014/main" id="{4BA635FD-7395-4CB1-9358-7AF8EEEF6BA0}"/>
                  </a:ext>
                </a:extLst>
              </p:cNvPr>
              <p:cNvSpPr>
                <a:spLocks noChangeArrowheads="1"/>
              </p:cNvSpPr>
              <p:nvPr/>
            </p:nvSpPr>
            <p:spPr bwMode="auto">
              <a:xfrm>
                <a:off x="523072"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0" name="Freeform 353">
                <a:extLst>
                  <a:ext uri="{FF2B5EF4-FFF2-40B4-BE49-F238E27FC236}">
                    <a16:creationId xmlns:a16="http://schemas.microsoft.com/office/drawing/2014/main" id="{91B89C18-DBAF-4111-8042-FFF8103B73BF}"/>
                  </a:ext>
                </a:extLst>
              </p:cNvPr>
              <p:cNvSpPr>
                <a:spLocks/>
              </p:cNvSpPr>
              <p:nvPr/>
            </p:nvSpPr>
            <p:spPr bwMode="auto">
              <a:xfrm>
                <a:off x="4802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1" name="Freeform 354">
                <a:extLst>
                  <a:ext uri="{FF2B5EF4-FFF2-40B4-BE49-F238E27FC236}">
                    <a16:creationId xmlns:a16="http://schemas.microsoft.com/office/drawing/2014/main" id="{F4149B73-4752-468F-908C-254D471A81ED}"/>
                  </a:ext>
                </a:extLst>
              </p:cNvPr>
              <p:cNvSpPr>
                <a:spLocks noEditPoints="1"/>
              </p:cNvSpPr>
              <p:nvPr/>
            </p:nvSpPr>
            <p:spPr bwMode="auto">
              <a:xfrm>
                <a:off x="416522" y="2200048"/>
                <a:ext cx="383356" cy="340510"/>
              </a:xfrm>
              <a:custGeom>
                <a:avLst/>
                <a:gdLst>
                  <a:gd name="T0" fmla="*/ 272 w 288"/>
                  <a:gd name="T1" fmla="*/ 0 h 256"/>
                  <a:gd name="T2" fmla="*/ 256 w 288"/>
                  <a:gd name="T3" fmla="*/ 0 h 256"/>
                  <a:gd name="T4" fmla="*/ 256 w 288"/>
                  <a:gd name="T5" fmla="*/ 32 h 256"/>
                  <a:gd name="T6" fmla="*/ 255 w 288"/>
                  <a:gd name="T7" fmla="*/ 38 h 256"/>
                  <a:gd name="T8" fmla="*/ 224 w 288"/>
                  <a:gd name="T9" fmla="*/ 64 h 256"/>
                  <a:gd name="T10" fmla="*/ 193 w 288"/>
                  <a:gd name="T11" fmla="*/ 38 h 256"/>
                  <a:gd name="T12" fmla="*/ 192 w 288"/>
                  <a:gd name="T13" fmla="*/ 32 h 256"/>
                  <a:gd name="T14" fmla="*/ 192 w 288"/>
                  <a:gd name="T15" fmla="*/ 0 h 256"/>
                  <a:gd name="T16" fmla="*/ 96 w 288"/>
                  <a:gd name="T17" fmla="*/ 0 h 256"/>
                  <a:gd name="T18" fmla="*/ 96 w 288"/>
                  <a:gd name="T19" fmla="*/ 32 h 256"/>
                  <a:gd name="T20" fmla="*/ 95 w 288"/>
                  <a:gd name="T21" fmla="*/ 38 h 256"/>
                  <a:gd name="T22" fmla="*/ 64 w 288"/>
                  <a:gd name="T23" fmla="*/ 64 h 256"/>
                  <a:gd name="T24" fmla="*/ 33 w 288"/>
                  <a:gd name="T25" fmla="*/ 38 h 256"/>
                  <a:gd name="T26" fmla="*/ 32 w 288"/>
                  <a:gd name="T27" fmla="*/ 32 h 256"/>
                  <a:gd name="T28" fmla="*/ 32 w 288"/>
                  <a:gd name="T29" fmla="*/ 0 h 256"/>
                  <a:gd name="T30" fmla="*/ 16 w 288"/>
                  <a:gd name="T31" fmla="*/ 0 h 256"/>
                  <a:gd name="T32" fmla="*/ 0 w 288"/>
                  <a:gd name="T33" fmla="*/ 16 h 256"/>
                  <a:gd name="T34" fmla="*/ 0 w 288"/>
                  <a:gd name="T35" fmla="*/ 240 h 256"/>
                  <a:gd name="T36" fmla="*/ 16 w 288"/>
                  <a:gd name="T37" fmla="*/ 256 h 256"/>
                  <a:gd name="T38" fmla="*/ 272 w 288"/>
                  <a:gd name="T39" fmla="*/ 256 h 256"/>
                  <a:gd name="T40" fmla="*/ 288 w 288"/>
                  <a:gd name="T41" fmla="*/ 240 h 256"/>
                  <a:gd name="T42" fmla="*/ 288 w 288"/>
                  <a:gd name="T43" fmla="*/ 16 h 256"/>
                  <a:gd name="T44" fmla="*/ 272 w 288"/>
                  <a:gd name="T45" fmla="*/ 0 h 256"/>
                  <a:gd name="T46" fmla="*/ 272 w 288"/>
                  <a:gd name="T47" fmla="*/ 224 h 256"/>
                  <a:gd name="T48" fmla="*/ 256 w 288"/>
                  <a:gd name="T49" fmla="*/ 240 h 256"/>
                  <a:gd name="T50" fmla="*/ 32 w 288"/>
                  <a:gd name="T51" fmla="*/ 240 h 256"/>
                  <a:gd name="T52" fmla="*/ 16 w 288"/>
                  <a:gd name="T53" fmla="*/ 224 h 256"/>
                  <a:gd name="T54" fmla="*/ 16 w 288"/>
                  <a:gd name="T55" fmla="*/ 96 h 256"/>
                  <a:gd name="T56" fmla="*/ 32 w 288"/>
                  <a:gd name="T57" fmla="*/ 80 h 256"/>
                  <a:gd name="T58" fmla="*/ 256 w 288"/>
                  <a:gd name="T59" fmla="*/ 80 h 256"/>
                  <a:gd name="T60" fmla="*/ 272 w 288"/>
                  <a:gd name="T61" fmla="*/ 96 h 256"/>
                  <a:gd name="T62" fmla="*/ 272 w 288"/>
                  <a:gd name="T63" fmla="*/ 22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56">
                    <a:moveTo>
                      <a:pt x="272" y="0"/>
                    </a:moveTo>
                    <a:cubicBezTo>
                      <a:pt x="256" y="0"/>
                      <a:pt x="256" y="0"/>
                      <a:pt x="256" y="0"/>
                    </a:cubicBezTo>
                    <a:cubicBezTo>
                      <a:pt x="256" y="32"/>
                      <a:pt x="256" y="32"/>
                      <a:pt x="256" y="32"/>
                    </a:cubicBezTo>
                    <a:cubicBezTo>
                      <a:pt x="256" y="34"/>
                      <a:pt x="256" y="36"/>
                      <a:pt x="255" y="38"/>
                    </a:cubicBezTo>
                    <a:cubicBezTo>
                      <a:pt x="252" y="53"/>
                      <a:pt x="239" y="64"/>
                      <a:pt x="224" y="64"/>
                    </a:cubicBezTo>
                    <a:cubicBezTo>
                      <a:pt x="209" y="64"/>
                      <a:pt x="196" y="53"/>
                      <a:pt x="193" y="38"/>
                    </a:cubicBezTo>
                    <a:cubicBezTo>
                      <a:pt x="192" y="36"/>
                      <a:pt x="192" y="34"/>
                      <a:pt x="192" y="32"/>
                    </a:cubicBezTo>
                    <a:cubicBezTo>
                      <a:pt x="192" y="0"/>
                      <a:pt x="192" y="0"/>
                      <a:pt x="192" y="0"/>
                    </a:cubicBezTo>
                    <a:cubicBezTo>
                      <a:pt x="96" y="0"/>
                      <a:pt x="96" y="0"/>
                      <a:pt x="96" y="0"/>
                    </a:cubicBezTo>
                    <a:cubicBezTo>
                      <a:pt x="96" y="32"/>
                      <a:pt x="96" y="32"/>
                      <a:pt x="96" y="32"/>
                    </a:cubicBezTo>
                    <a:cubicBezTo>
                      <a:pt x="96" y="34"/>
                      <a:pt x="96" y="36"/>
                      <a:pt x="95" y="38"/>
                    </a:cubicBezTo>
                    <a:cubicBezTo>
                      <a:pt x="92" y="53"/>
                      <a:pt x="79" y="64"/>
                      <a:pt x="64" y="64"/>
                    </a:cubicBezTo>
                    <a:cubicBezTo>
                      <a:pt x="49" y="64"/>
                      <a:pt x="36" y="53"/>
                      <a:pt x="33" y="38"/>
                    </a:cubicBezTo>
                    <a:cubicBezTo>
                      <a:pt x="32" y="36"/>
                      <a:pt x="32" y="34"/>
                      <a:pt x="32" y="32"/>
                    </a:cubicBezTo>
                    <a:cubicBezTo>
                      <a:pt x="32" y="0"/>
                      <a:pt x="32" y="0"/>
                      <a:pt x="32" y="0"/>
                    </a:cubicBezTo>
                    <a:cubicBezTo>
                      <a:pt x="16" y="0"/>
                      <a:pt x="16" y="0"/>
                      <a:pt x="16" y="0"/>
                    </a:cubicBezTo>
                    <a:cubicBezTo>
                      <a:pt x="7" y="0"/>
                      <a:pt x="0" y="7"/>
                      <a:pt x="0" y="16"/>
                    </a:cubicBezTo>
                    <a:cubicBezTo>
                      <a:pt x="0" y="240"/>
                      <a:pt x="0" y="240"/>
                      <a:pt x="0" y="240"/>
                    </a:cubicBezTo>
                    <a:cubicBezTo>
                      <a:pt x="0" y="249"/>
                      <a:pt x="7" y="256"/>
                      <a:pt x="16" y="256"/>
                    </a:cubicBezTo>
                    <a:cubicBezTo>
                      <a:pt x="272" y="256"/>
                      <a:pt x="272" y="256"/>
                      <a:pt x="272" y="256"/>
                    </a:cubicBezTo>
                    <a:cubicBezTo>
                      <a:pt x="281" y="256"/>
                      <a:pt x="288" y="249"/>
                      <a:pt x="288" y="240"/>
                    </a:cubicBezTo>
                    <a:cubicBezTo>
                      <a:pt x="288" y="16"/>
                      <a:pt x="288" y="16"/>
                      <a:pt x="288" y="16"/>
                    </a:cubicBezTo>
                    <a:cubicBezTo>
                      <a:pt x="288" y="7"/>
                      <a:pt x="281" y="0"/>
                      <a:pt x="272" y="0"/>
                    </a:cubicBezTo>
                    <a:close/>
                    <a:moveTo>
                      <a:pt x="272" y="224"/>
                    </a:moveTo>
                    <a:cubicBezTo>
                      <a:pt x="272" y="233"/>
                      <a:pt x="265" y="240"/>
                      <a:pt x="256" y="240"/>
                    </a:cubicBezTo>
                    <a:cubicBezTo>
                      <a:pt x="32" y="240"/>
                      <a:pt x="32" y="240"/>
                      <a:pt x="32" y="240"/>
                    </a:cubicBezTo>
                    <a:cubicBezTo>
                      <a:pt x="23" y="240"/>
                      <a:pt x="16" y="233"/>
                      <a:pt x="16" y="224"/>
                    </a:cubicBezTo>
                    <a:cubicBezTo>
                      <a:pt x="16" y="96"/>
                      <a:pt x="16" y="96"/>
                      <a:pt x="16" y="96"/>
                    </a:cubicBezTo>
                    <a:cubicBezTo>
                      <a:pt x="16" y="87"/>
                      <a:pt x="23" y="80"/>
                      <a:pt x="32" y="80"/>
                    </a:cubicBezTo>
                    <a:cubicBezTo>
                      <a:pt x="256" y="80"/>
                      <a:pt x="256" y="80"/>
                      <a:pt x="256" y="80"/>
                    </a:cubicBezTo>
                    <a:cubicBezTo>
                      <a:pt x="265" y="80"/>
                      <a:pt x="272" y="87"/>
                      <a:pt x="272" y="96"/>
                    </a:cubicBezTo>
                    <a:lnTo>
                      <a:pt x="272" y="22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2" name="Rectangle 355">
                <a:extLst>
                  <a:ext uri="{FF2B5EF4-FFF2-40B4-BE49-F238E27FC236}">
                    <a16:creationId xmlns:a16="http://schemas.microsoft.com/office/drawing/2014/main" id="{99B38471-CF82-41ED-A8FC-E235AD16F1F6}"/>
                  </a:ext>
                </a:extLst>
              </p:cNvPr>
              <p:cNvSpPr>
                <a:spLocks noChangeArrowheads="1"/>
              </p:cNvSpPr>
              <p:nvPr/>
            </p:nvSpPr>
            <p:spPr bwMode="auto">
              <a:xfrm>
                <a:off x="586777"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3" name="Rectangle 356">
                <a:extLst>
                  <a:ext uri="{FF2B5EF4-FFF2-40B4-BE49-F238E27FC236}">
                    <a16:creationId xmlns:a16="http://schemas.microsoft.com/office/drawing/2014/main" id="{0CC2E4C0-8054-4CA8-A0D9-607B92F81568}"/>
                  </a:ext>
                </a:extLst>
              </p:cNvPr>
              <p:cNvSpPr>
                <a:spLocks noChangeArrowheads="1"/>
              </p:cNvSpPr>
              <p:nvPr/>
            </p:nvSpPr>
            <p:spPr bwMode="auto">
              <a:xfrm>
                <a:off x="459368"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4" name="Rectangle 357">
                <a:extLst>
                  <a:ext uri="{FF2B5EF4-FFF2-40B4-BE49-F238E27FC236}">
                    <a16:creationId xmlns:a16="http://schemas.microsoft.com/office/drawing/2014/main" id="{84A0BBA1-5550-4674-9A8A-6752A89988D6}"/>
                  </a:ext>
                </a:extLst>
              </p:cNvPr>
              <p:cNvSpPr>
                <a:spLocks noChangeArrowheads="1"/>
              </p:cNvSpPr>
              <p:nvPr/>
            </p:nvSpPr>
            <p:spPr bwMode="auto">
              <a:xfrm>
                <a:off x="586777"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5" name="Rectangle 358">
                <a:extLst>
                  <a:ext uri="{FF2B5EF4-FFF2-40B4-BE49-F238E27FC236}">
                    <a16:creationId xmlns:a16="http://schemas.microsoft.com/office/drawing/2014/main" id="{04772A24-8788-430A-B6DB-7DA37975BE7C}"/>
                  </a:ext>
                </a:extLst>
              </p:cNvPr>
              <p:cNvSpPr>
                <a:spLocks noChangeArrowheads="1"/>
              </p:cNvSpPr>
              <p:nvPr/>
            </p:nvSpPr>
            <p:spPr bwMode="auto">
              <a:xfrm>
                <a:off x="586777"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sp>
        <p:nvSpPr>
          <p:cNvPr id="473" name="object 113">
            <a:extLst>
              <a:ext uri="{FF2B5EF4-FFF2-40B4-BE49-F238E27FC236}">
                <a16:creationId xmlns:a16="http://schemas.microsoft.com/office/drawing/2014/main" id="{F97ACAC1-C975-4CE5-AB7D-FC222BF761B4}"/>
              </a:ext>
            </a:extLst>
          </p:cNvPr>
          <p:cNvSpPr/>
          <p:nvPr/>
        </p:nvSpPr>
        <p:spPr>
          <a:xfrm rot="16200000">
            <a:off x="-1388142" y="9333524"/>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rPr>
              <a:t>1</a:t>
            </a:r>
            <a:endParaRPr kumimoji="0"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endParaRPr>
          </a:p>
        </p:txBody>
      </p:sp>
      <p:sp>
        <p:nvSpPr>
          <p:cNvPr id="474" name="object 113">
            <a:extLst>
              <a:ext uri="{FF2B5EF4-FFF2-40B4-BE49-F238E27FC236}">
                <a16:creationId xmlns:a16="http://schemas.microsoft.com/office/drawing/2014/main" id="{08C459DB-BE97-42B2-B2DE-BD618D668D6B}"/>
              </a:ext>
            </a:extLst>
          </p:cNvPr>
          <p:cNvSpPr/>
          <p:nvPr/>
        </p:nvSpPr>
        <p:spPr>
          <a:xfrm>
            <a:off x="-5704082" y="5640758"/>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16" name="Rectangle 15">
            <a:extLst>
              <a:ext uri="{FF2B5EF4-FFF2-40B4-BE49-F238E27FC236}">
                <a16:creationId xmlns:a16="http://schemas.microsoft.com/office/drawing/2014/main" id="{EF45347B-2447-4E6D-B887-813547833A4E}"/>
              </a:ext>
            </a:extLst>
          </p:cNvPr>
          <p:cNvSpPr/>
          <p:nvPr/>
        </p:nvSpPr>
        <p:spPr>
          <a:xfrm>
            <a:off x="0" y="-1"/>
            <a:ext cx="12192000" cy="83343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Segoe UI Light"/>
              <a:ea typeface="+mn-ea"/>
              <a:cs typeface="+mn-cs"/>
            </a:endParaRPr>
          </a:p>
        </p:txBody>
      </p:sp>
      <p:sp>
        <p:nvSpPr>
          <p:cNvPr id="7" name="Title 6">
            <a:extLst>
              <a:ext uri="{FF2B5EF4-FFF2-40B4-BE49-F238E27FC236}">
                <a16:creationId xmlns:a16="http://schemas.microsoft.com/office/drawing/2014/main" id="{DEF61FBE-083C-49FC-92CD-47BEE4A3FEF3}"/>
              </a:ext>
            </a:extLst>
          </p:cNvPr>
          <p:cNvSpPr>
            <a:spLocks noGrp="1"/>
          </p:cNvSpPr>
          <p:nvPr>
            <p:ph type="title"/>
          </p:nvPr>
        </p:nvSpPr>
        <p:spPr/>
        <p:txBody>
          <a:bodyPr/>
          <a:lstStyle/>
          <a:p>
            <a:r>
              <a:rPr lang="en-US" dirty="0"/>
              <a:t>New Starter Process</a:t>
            </a:r>
          </a:p>
        </p:txBody>
      </p:sp>
    </p:spTree>
    <p:custDataLst>
      <p:tags r:id="rId1"/>
    </p:custDataLst>
    <p:extLst>
      <p:ext uri="{BB962C8B-B14F-4D97-AF65-F5344CB8AC3E}">
        <p14:creationId xmlns:p14="http://schemas.microsoft.com/office/powerpoint/2010/main" val="8709352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 name="Freeform: Shape 407">
            <a:extLst>
              <a:ext uri="{FF2B5EF4-FFF2-40B4-BE49-F238E27FC236}">
                <a16:creationId xmlns:a16="http://schemas.microsoft.com/office/drawing/2014/main" id="{3E9582D4-A3BD-46D6-BA2E-2C6B06A904B3}"/>
              </a:ext>
            </a:extLst>
          </p:cNvPr>
          <p:cNvSpPr/>
          <p:nvPr/>
        </p:nvSpPr>
        <p:spPr>
          <a:xfrm>
            <a:off x="-13627101" y="-3581257"/>
            <a:ext cx="27432000" cy="16301519"/>
          </a:xfrm>
          <a:custGeom>
            <a:avLst/>
            <a:gdLst>
              <a:gd name="connsiteX0" fmla="*/ 0 w 9014460"/>
              <a:gd name="connsiteY0" fmla="*/ 152400 h 5356860"/>
              <a:gd name="connsiteX1" fmla="*/ 701040 w 9014460"/>
              <a:gd name="connsiteY1" fmla="*/ 152400 h 5356860"/>
              <a:gd name="connsiteX2" fmla="*/ 2621280 w 9014460"/>
              <a:gd name="connsiteY2" fmla="*/ 152400 h 5356860"/>
              <a:gd name="connsiteX3" fmla="*/ 3192780 w 9014460"/>
              <a:gd name="connsiteY3" fmla="*/ 723900 h 5356860"/>
              <a:gd name="connsiteX4" fmla="*/ 5417820 w 9014460"/>
              <a:gd name="connsiteY4" fmla="*/ 723900 h 5356860"/>
              <a:gd name="connsiteX5" fmla="*/ 6141720 w 9014460"/>
              <a:gd name="connsiteY5" fmla="*/ 0 h 5356860"/>
              <a:gd name="connsiteX6" fmla="*/ 7383780 w 9014460"/>
              <a:gd name="connsiteY6" fmla="*/ 0 h 5356860"/>
              <a:gd name="connsiteX7" fmla="*/ 7627620 w 9014460"/>
              <a:gd name="connsiteY7" fmla="*/ 243840 h 5356860"/>
              <a:gd name="connsiteX8" fmla="*/ 7627620 w 9014460"/>
              <a:gd name="connsiteY8" fmla="*/ 1112520 h 5356860"/>
              <a:gd name="connsiteX9" fmla="*/ 7894320 w 9014460"/>
              <a:gd name="connsiteY9" fmla="*/ 1379220 h 5356860"/>
              <a:gd name="connsiteX10" fmla="*/ 7894320 w 9014460"/>
              <a:gd name="connsiteY10" fmla="*/ 1722120 h 5356860"/>
              <a:gd name="connsiteX11" fmla="*/ 7345680 w 9014460"/>
              <a:gd name="connsiteY11" fmla="*/ 2270760 h 5356860"/>
              <a:gd name="connsiteX12" fmla="*/ 6515100 w 9014460"/>
              <a:gd name="connsiteY12" fmla="*/ 2270760 h 5356860"/>
              <a:gd name="connsiteX13" fmla="*/ 6355080 w 9014460"/>
              <a:gd name="connsiteY13" fmla="*/ 2430780 h 5356860"/>
              <a:gd name="connsiteX14" fmla="*/ 6355080 w 9014460"/>
              <a:gd name="connsiteY14" fmla="*/ 2857500 h 5356860"/>
              <a:gd name="connsiteX15" fmla="*/ 6118860 w 9014460"/>
              <a:gd name="connsiteY15" fmla="*/ 3093720 h 5356860"/>
              <a:gd name="connsiteX16" fmla="*/ 4320540 w 9014460"/>
              <a:gd name="connsiteY16" fmla="*/ 3093720 h 5356860"/>
              <a:gd name="connsiteX17" fmla="*/ 4251960 w 9014460"/>
              <a:gd name="connsiteY17" fmla="*/ 3093720 h 5356860"/>
              <a:gd name="connsiteX18" fmla="*/ 4000500 w 9014460"/>
              <a:gd name="connsiteY18" fmla="*/ 3093720 h 5356860"/>
              <a:gd name="connsiteX19" fmla="*/ 3962400 w 9014460"/>
              <a:gd name="connsiteY19" fmla="*/ 3093720 h 5356860"/>
              <a:gd name="connsiteX20" fmla="*/ 3848100 w 9014460"/>
              <a:gd name="connsiteY20" fmla="*/ 3093720 h 5356860"/>
              <a:gd name="connsiteX21" fmla="*/ 3291840 w 9014460"/>
              <a:gd name="connsiteY21" fmla="*/ 2537460 h 5356860"/>
              <a:gd name="connsiteX22" fmla="*/ 3291840 w 9014460"/>
              <a:gd name="connsiteY22" fmla="*/ 1828800 h 5356860"/>
              <a:gd name="connsiteX23" fmla="*/ 3162300 w 9014460"/>
              <a:gd name="connsiteY23" fmla="*/ 1699260 h 5356860"/>
              <a:gd name="connsiteX24" fmla="*/ 2865120 w 9014460"/>
              <a:gd name="connsiteY24" fmla="*/ 1699260 h 5356860"/>
              <a:gd name="connsiteX25" fmla="*/ 2644140 w 9014460"/>
              <a:gd name="connsiteY25" fmla="*/ 1920240 h 5356860"/>
              <a:gd name="connsiteX26" fmla="*/ 2644140 w 9014460"/>
              <a:gd name="connsiteY26" fmla="*/ 3634740 h 5356860"/>
              <a:gd name="connsiteX27" fmla="*/ 2537460 w 9014460"/>
              <a:gd name="connsiteY27" fmla="*/ 3741420 h 5356860"/>
              <a:gd name="connsiteX28" fmla="*/ 2514600 w 9014460"/>
              <a:gd name="connsiteY28" fmla="*/ 3764280 h 5356860"/>
              <a:gd name="connsiteX29" fmla="*/ 2369820 w 9014460"/>
              <a:gd name="connsiteY29" fmla="*/ 3909060 h 5356860"/>
              <a:gd name="connsiteX30" fmla="*/ 2110740 w 9014460"/>
              <a:gd name="connsiteY30" fmla="*/ 4168140 h 5356860"/>
              <a:gd name="connsiteX31" fmla="*/ 2110740 w 9014460"/>
              <a:gd name="connsiteY31" fmla="*/ 4389120 h 5356860"/>
              <a:gd name="connsiteX32" fmla="*/ 2278380 w 9014460"/>
              <a:gd name="connsiteY32" fmla="*/ 4556760 h 5356860"/>
              <a:gd name="connsiteX33" fmla="*/ 2712720 w 9014460"/>
              <a:gd name="connsiteY33" fmla="*/ 4556760 h 5356860"/>
              <a:gd name="connsiteX34" fmla="*/ 2987040 w 9014460"/>
              <a:gd name="connsiteY34" fmla="*/ 4831080 h 5356860"/>
              <a:gd name="connsiteX35" fmla="*/ 3177540 w 9014460"/>
              <a:gd name="connsiteY35" fmla="*/ 4831080 h 5356860"/>
              <a:gd name="connsiteX36" fmla="*/ 3291840 w 9014460"/>
              <a:gd name="connsiteY36" fmla="*/ 4716780 h 5356860"/>
              <a:gd name="connsiteX37" fmla="*/ 3291840 w 9014460"/>
              <a:gd name="connsiteY37" fmla="*/ 3710940 h 5356860"/>
              <a:gd name="connsiteX38" fmla="*/ 3421380 w 9014460"/>
              <a:gd name="connsiteY38" fmla="*/ 3581400 h 5356860"/>
              <a:gd name="connsiteX39" fmla="*/ 5219700 w 9014460"/>
              <a:gd name="connsiteY39" fmla="*/ 3581400 h 5356860"/>
              <a:gd name="connsiteX40" fmla="*/ 5394960 w 9014460"/>
              <a:gd name="connsiteY40" fmla="*/ 3756660 h 5356860"/>
              <a:gd name="connsiteX41" fmla="*/ 6774180 w 9014460"/>
              <a:gd name="connsiteY41" fmla="*/ 3756660 h 5356860"/>
              <a:gd name="connsiteX42" fmla="*/ 6941820 w 9014460"/>
              <a:gd name="connsiteY42" fmla="*/ 3924300 h 5356860"/>
              <a:gd name="connsiteX43" fmla="*/ 8313420 w 9014460"/>
              <a:gd name="connsiteY43" fmla="*/ 3924300 h 5356860"/>
              <a:gd name="connsiteX44" fmla="*/ 8458200 w 9014460"/>
              <a:gd name="connsiteY44" fmla="*/ 4069080 h 5356860"/>
              <a:gd name="connsiteX45" fmla="*/ 8458200 w 9014460"/>
              <a:gd name="connsiteY45" fmla="*/ 4587240 h 5356860"/>
              <a:gd name="connsiteX46" fmla="*/ 8298180 w 9014460"/>
              <a:gd name="connsiteY46" fmla="*/ 4747260 h 5356860"/>
              <a:gd name="connsiteX47" fmla="*/ 6979920 w 9014460"/>
              <a:gd name="connsiteY47" fmla="*/ 4747260 h 5356860"/>
              <a:gd name="connsiteX48" fmla="*/ 6637020 w 9014460"/>
              <a:gd name="connsiteY48" fmla="*/ 5090160 h 5356860"/>
              <a:gd name="connsiteX49" fmla="*/ 6637020 w 9014460"/>
              <a:gd name="connsiteY49" fmla="*/ 5265420 h 5356860"/>
              <a:gd name="connsiteX50" fmla="*/ 6728460 w 9014460"/>
              <a:gd name="connsiteY50" fmla="*/ 5356860 h 5356860"/>
              <a:gd name="connsiteX51" fmla="*/ 8481060 w 9014460"/>
              <a:gd name="connsiteY51" fmla="*/ 5356860 h 5356860"/>
              <a:gd name="connsiteX52" fmla="*/ 9014460 w 9014460"/>
              <a:gd name="connsiteY52" fmla="*/ 5356860 h 535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014460" h="5356860">
                <a:moveTo>
                  <a:pt x="0" y="152400"/>
                </a:moveTo>
                <a:lnTo>
                  <a:pt x="701040" y="152400"/>
                </a:lnTo>
                <a:lnTo>
                  <a:pt x="2621280" y="152400"/>
                </a:lnTo>
                <a:lnTo>
                  <a:pt x="3192780" y="723900"/>
                </a:lnTo>
                <a:lnTo>
                  <a:pt x="5417820" y="723900"/>
                </a:lnTo>
                <a:lnTo>
                  <a:pt x="6141720" y="0"/>
                </a:lnTo>
                <a:lnTo>
                  <a:pt x="7383780" y="0"/>
                </a:lnTo>
                <a:lnTo>
                  <a:pt x="7627620" y="243840"/>
                </a:lnTo>
                <a:lnTo>
                  <a:pt x="7627620" y="1112520"/>
                </a:lnTo>
                <a:lnTo>
                  <a:pt x="7894320" y="1379220"/>
                </a:lnTo>
                <a:lnTo>
                  <a:pt x="7894320" y="1722120"/>
                </a:lnTo>
                <a:lnTo>
                  <a:pt x="7345680" y="2270760"/>
                </a:lnTo>
                <a:lnTo>
                  <a:pt x="6515100" y="2270760"/>
                </a:lnTo>
                <a:lnTo>
                  <a:pt x="6355080" y="2430780"/>
                </a:lnTo>
                <a:lnTo>
                  <a:pt x="6355080" y="2857500"/>
                </a:lnTo>
                <a:lnTo>
                  <a:pt x="6118860" y="3093720"/>
                </a:lnTo>
                <a:lnTo>
                  <a:pt x="4320540" y="3093720"/>
                </a:lnTo>
                <a:lnTo>
                  <a:pt x="4251960" y="3093720"/>
                </a:lnTo>
                <a:lnTo>
                  <a:pt x="4000500" y="3093720"/>
                </a:lnTo>
                <a:lnTo>
                  <a:pt x="3962400" y="3093720"/>
                </a:lnTo>
                <a:lnTo>
                  <a:pt x="3848100" y="3093720"/>
                </a:lnTo>
                <a:lnTo>
                  <a:pt x="3291840" y="2537460"/>
                </a:lnTo>
                <a:lnTo>
                  <a:pt x="3291840" y="1828800"/>
                </a:lnTo>
                <a:lnTo>
                  <a:pt x="3162300" y="1699260"/>
                </a:lnTo>
                <a:lnTo>
                  <a:pt x="2865120" y="1699260"/>
                </a:lnTo>
                <a:lnTo>
                  <a:pt x="2644140" y="1920240"/>
                </a:lnTo>
                <a:lnTo>
                  <a:pt x="2644140" y="3634740"/>
                </a:lnTo>
                <a:lnTo>
                  <a:pt x="2537460" y="3741420"/>
                </a:lnTo>
                <a:lnTo>
                  <a:pt x="2514600" y="3764280"/>
                </a:lnTo>
                <a:lnTo>
                  <a:pt x="2369820" y="3909060"/>
                </a:lnTo>
                <a:lnTo>
                  <a:pt x="2110740" y="4168140"/>
                </a:lnTo>
                <a:lnTo>
                  <a:pt x="2110740" y="4389120"/>
                </a:lnTo>
                <a:lnTo>
                  <a:pt x="2278380" y="4556760"/>
                </a:lnTo>
                <a:lnTo>
                  <a:pt x="2712720" y="4556760"/>
                </a:lnTo>
                <a:lnTo>
                  <a:pt x="2987040" y="4831080"/>
                </a:lnTo>
                <a:lnTo>
                  <a:pt x="3177540" y="4831080"/>
                </a:lnTo>
                <a:lnTo>
                  <a:pt x="3291840" y="4716780"/>
                </a:lnTo>
                <a:lnTo>
                  <a:pt x="3291840" y="3710940"/>
                </a:lnTo>
                <a:lnTo>
                  <a:pt x="3421380" y="3581400"/>
                </a:lnTo>
                <a:lnTo>
                  <a:pt x="5219700" y="3581400"/>
                </a:lnTo>
                <a:lnTo>
                  <a:pt x="5394960" y="3756660"/>
                </a:lnTo>
                <a:lnTo>
                  <a:pt x="6774180" y="3756660"/>
                </a:lnTo>
                <a:lnTo>
                  <a:pt x="6941820" y="3924300"/>
                </a:lnTo>
                <a:lnTo>
                  <a:pt x="8313420" y="3924300"/>
                </a:lnTo>
                <a:lnTo>
                  <a:pt x="8458200" y="4069080"/>
                </a:lnTo>
                <a:lnTo>
                  <a:pt x="8458200" y="4587240"/>
                </a:lnTo>
                <a:lnTo>
                  <a:pt x="8298180" y="4747260"/>
                </a:lnTo>
                <a:lnTo>
                  <a:pt x="6979920" y="4747260"/>
                </a:lnTo>
                <a:lnTo>
                  <a:pt x="6637020" y="5090160"/>
                </a:lnTo>
                <a:lnTo>
                  <a:pt x="6637020" y="5265420"/>
                </a:lnTo>
                <a:lnTo>
                  <a:pt x="6728460" y="5356860"/>
                </a:lnTo>
                <a:lnTo>
                  <a:pt x="8481060" y="5356860"/>
                </a:lnTo>
                <a:lnTo>
                  <a:pt x="9014460" y="5356860"/>
                </a:lnTo>
              </a:path>
            </a:pathLst>
          </a:custGeom>
          <a:noFill/>
          <a:ln w="152400">
            <a:solidFill>
              <a:schemeClr val="accent1"/>
            </a:solidFill>
          </a:ln>
        </p:spPr>
        <p:txBody>
          <a:bodyPr rtlCol="0" anchor="ctr"/>
          <a:lstStyle/>
          <a:p>
            <a:pPr marL="0" marR="0" lvl="0" indent="0" algn="ctr" defTabSz="440832"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09" name="Rectangle 408">
            <a:extLst>
              <a:ext uri="{FF2B5EF4-FFF2-40B4-BE49-F238E27FC236}">
                <a16:creationId xmlns:a16="http://schemas.microsoft.com/office/drawing/2014/main" id="{B4C44B5D-1E69-48FA-AC46-4D9888C0BF74}"/>
              </a:ext>
            </a:extLst>
          </p:cNvPr>
          <p:cNvSpPr/>
          <p:nvPr/>
        </p:nvSpPr>
        <p:spPr>
          <a:xfrm>
            <a:off x="5983079" y="-4526423"/>
            <a:ext cx="1288815" cy="646332"/>
          </a:xfrm>
          <a:prstGeom prst="rect">
            <a:avLst/>
          </a:prstGeom>
          <a:noFill/>
        </p:spPr>
        <p:txBody>
          <a:bodyPr wrap="none" lIns="0" tIns="0" rIns="0" bIns="0"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Workshop</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materials</a:t>
            </a:r>
          </a:p>
        </p:txBody>
      </p:sp>
      <p:sp>
        <p:nvSpPr>
          <p:cNvPr id="410" name="Rectangle 409">
            <a:extLst>
              <a:ext uri="{FF2B5EF4-FFF2-40B4-BE49-F238E27FC236}">
                <a16:creationId xmlns:a16="http://schemas.microsoft.com/office/drawing/2014/main" id="{4DF4BAE9-8E8F-4652-BA69-F00459B1D621}"/>
              </a:ext>
            </a:extLst>
          </p:cNvPr>
          <p:cNvSpPr/>
          <p:nvPr/>
        </p:nvSpPr>
        <p:spPr>
          <a:xfrm>
            <a:off x="2249645" y="-3816630"/>
            <a:ext cx="3563197" cy="1015663"/>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LAUNCH</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EVENT</a:t>
            </a:r>
          </a:p>
        </p:txBody>
      </p:sp>
      <p:sp>
        <p:nvSpPr>
          <p:cNvPr id="411" name="object 113">
            <a:extLst>
              <a:ext uri="{FF2B5EF4-FFF2-40B4-BE49-F238E27FC236}">
                <a16:creationId xmlns:a16="http://schemas.microsoft.com/office/drawing/2014/main" id="{08E0BBEE-DF08-4C87-B5CD-4F20998A3F94}"/>
              </a:ext>
            </a:extLst>
          </p:cNvPr>
          <p:cNvSpPr/>
          <p:nvPr/>
        </p:nvSpPr>
        <p:spPr>
          <a:xfrm rot="16200000">
            <a:off x="8728047" y="-941624"/>
            <a:ext cx="711269" cy="711269"/>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2" name="object 115">
            <a:extLst>
              <a:ext uri="{FF2B5EF4-FFF2-40B4-BE49-F238E27FC236}">
                <a16:creationId xmlns:a16="http://schemas.microsoft.com/office/drawing/2014/main" id="{EB704DFE-A04C-4017-BEDF-C24CB9CF93F3}"/>
              </a:ext>
            </a:extLst>
          </p:cNvPr>
          <p:cNvSpPr/>
          <p:nvPr/>
        </p:nvSpPr>
        <p:spPr>
          <a:xfrm>
            <a:off x="7186947" y="-4237452"/>
            <a:ext cx="508464" cy="508464"/>
          </a:xfrm>
          <a:custGeom>
            <a:avLst/>
            <a:gdLst/>
            <a:ahLst/>
            <a:cxnLst/>
            <a:rect l="l" t="t" r="r" b="b"/>
            <a:pathLst>
              <a:path w="444500" h="444500">
                <a:moveTo>
                  <a:pt x="444219" y="0"/>
                </a:moveTo>
                <a:lnTo>
                  <a:pt x="0" y="444219"/>
                </a:lnTo>
                <a:lnTo>
                  <a:pt x="444219" y="444219"/>
                </a:lnTo>
                <a:lnTo>
                  <a:pt x="444219"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3" name="object 113">
            <a:extLst>
              <a:ext uri="{FF2B5EF4-FFF2-40B4-BE49-F238E27FC236}">
                <a16:creationId xmlns:a16="http://schemas.microsoft.com/office/drawing/2014/main" id="{52151722-04CE-4F26-B3F2-93CF4DAC9E86}"/>
              </a:ext>
            </a:extLst>
          </p:cNvPr>
          <p:cNvSpPr/>
          <p:nvPr/>
        </p:nvSpPr>
        <p:spPr>
          <a:xfrm>
            <a:off x="4491547" y="-3318086"/>
            <a:ext cx="1073387" cy="1073387"/>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4" name="object 83">
            <a:extLst>
              <a:ext uri="{FF2B5EF4-FFF2-40B4-BE49-F238E27FC236}">
                <a16:creationId xmlns:a16="http://schemas.microsoft.com/office/drawing/2014/main" id="{EFB1E61E-BB90-43A4-BC4E-BA1BA7797EED}"/>
              </a:ext>
            </a:extLst>
          </p:cNvPr>
          <p:cNvSpPr txBox="1"/>
          <p:nvPr/>
        </p:nvSpPr>
        <p:spPr>
          <a:xfrm>
            <a:off x="5669836" y="2109342"/>
            <a:ext cx="3406540" cy="1015663"/>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TRAINING</a:t>
            </a:r>
            <a: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t> &amp;</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t>ALIGNMENT</a:t>
            </a:r>
            <a:endParaRPr kumimoji="0"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pic>
        <p:nvPicPr>
          <p:cNvPr id="415" name="Picture 414">
            <a:extLst>
              <a:ext uri="{FF2B5EF4-FFF2-40B4-BE49-F238E27FC236}">
                <a16:creationId xmlns:a16="http://schemas.microsoft.com/office/drawing/2014/main" id="{B93DF7F5-C2A7-43F6-AEB3-31EA84A4C3A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918922" y="1802475"/>
            <a:ext cx="2438569" cy="1626525"/>
          </a:xfrm>
          <a:prstGeom prst="rect">
            <a:avLst/>
          </a:prstGeom>
          <a:ln>
            <a:noFill/>
          </a:ln>
        </p:spPr>
      </p:pic>
      <p:pic>
        <p:nvPicPr>
          <p:cNvPr id="416" name="Picture 415">
            <a:extLst>
              <a:ext uri="{FF2B5EF4-FFF2-40B4-BE49-F238E27FC236}">
                <a16:creationId xmlns:a16="http://schemas.microsoft.com/office/drawing/2014/main" id="{B570F3E2-53A2-4A5B-B230-95F4D6E375C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874802" y="3644564"/>
            <a:ext cx="3406540" cy="2302822"/>
          </a:xfrm>
          <a:prstGeom prst="rect">
            <a:avLst/>
          </a:prstGeom>
          <a:ln>
            <a:noFill/>
          </a:ln>
        </p:spPr>
      </p:pic>
      <p:sp>
        <p:nvSpPr>
          <p:cNvPr id="417" name="Rectangle 416">
            <a:extLst>
              <a:ext uri="{FF2B5EF4-FFF2-40B4-BE49-F238E27FC236}">
                <a16:creationId xmlns:a16="http://schemas.microsoft.com/office/drawing/2014/main" id="{C1FADBEA-C582-4C2B-AB87-BAEFB33C71E8}"/>
              </a:ext>
            </a:extLst>
          </p:cNvPr>
          <p:cNvSpPr/>
          <p:nvPr/>
        </p:nvSpPr>
        <p:spPr>
          <a:xfrm>
            <a:off x="390678" y="2454151"/>
            <a:ext cx="1423467"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Notebooks</a:t>
            </a:r>
          </a:p>
        </p:txBody>
      </p:sp>
      <p:sp>
        <p:nvSpPr>
          <p:cNvPr id="418" name="object 104">
            <a:extLst>
              <a:ext uri="{FF2B5EF4-FFF2-40B4-BE49-F238E27FC236}">
                <a16:creationId xmlns:a16="http://schemas.microsoft.com/office/drawing/2014/main" id="{A510DC0B-F7FE-4C2E-87BD-37358CC8E964}"/>
              </a:ext>
            </a:extLst>
          </p:cNvPr>
          <p:cNvSpPr txBox="1"/>
          <p:nvPr/>
        </p:nvSpPr>
        <p:spPr>
          <a:xfrm>
            <a:off x="-11181195" y="5186387"/>
            <a:ext cx="1537279" cy="646332"/>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Professional</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Review</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19" name="object 107">
            <a:extLst>
              <a:ext uri="{FF2B5EF4-FFF2-40B4-BE49-F238E27FC236}">
                <a16:creationId xmlns:a16="http://schemas.microsoft.com/office/drawing/2014/main" id="{2ABCD8DE-BBBF-401D-91CA-401D7F3EC13F}"/>
              </a:ext>
            </a:extLst>
          </p:cNvPr>
          <p:cNvSpPr txBox="1"/>
          <p:nvPr/>
        </p:nvSpPr>
        <p:spPr>
          <a:xfrm>
            <a:off x="-4002974" y="5736243"/>
            <a:ext cx="3694336" cy="1015663"/>
          </a:xfrm>
          <a:prstGeom prst="rect">
            <a:avLst/>
          </a:prstGeom>
        </p:spPr>
        <p:txBody>
          <a:bodyPr wrap="square">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MARKET</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RESEARCH</a:t>
            </a:r>
          </a:p>
        </p:txBody>
      </p:sp>
      <p:sp>
        <p:nvSpPr>
          <p:cNvPr id="420" name="Rectangle 419">
            <a:extLst>
              <a:ext uri="{FF2B5EF4-FFF2-40B4-BE49-F238E27FC236}">
                <a16:creationId xmlns:a16="http://schemas.microsoft.com/office/drawing/2014/main" id="{9B4FF161-8352-421D-AC67-90BADD67B38D}"/>
              </a:ext>
            </a:extLst>
          </p:cNvPr>
          <p:cNvSpPr/>
          <p:nvPr/>
        </p:nvSpPr>
        <p:spPr>
          <a:xfrm>
            <a:off x="-3251082" y="1356543"/>
            <a:ext cx="2633733" cy="3231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Consumer Research</a:t>
            </a:r>
          </a:p>
        </p:txBody>
      </p:sp>
      <p:sp>
        <p:nvSpPr>
          <p:cNvPr id="421" name="Rectangle 420">
            <a:extLst>
              <a:ext uri="{FF2B5EF4-FFF2-40B4-BE49-F238E27FC236}">
                <a16:creationId xmlns:a16="http://schemas.microsoft.com/office/drawing/2014/main" id="{1F964EFB-1F41-4131-A835-D6206436E04E}"/>
              </a:ext>
            </a:extLst>
          </p:cNvPr>
          <p:cNvSpPr/>
          <p:nvPr/>
        </p:nvSpPr>
        <p:spPr>
          <a:xfrm>
            <a:off x="-11117073" y="2786516"/>
            <a:ext cx="1473161" cy="64633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Experience</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Reporting</a:t>
            </a:r>
          </a:p>
        </p:txBody>
      </p:sp>
      <p:sp>
        <p:nvSpPr>
          <p:cNvPr id="422" name="object 83">
            <a:extLst>
              <a:ext uri="{FF2B5EF4-FFF2-40B4-BE49-F238E27FC236}">
                <a16:creationId xmlns:a16="http://schemas.microsoft.com/office/drawing/2014/main" id="{5ABF66D4-DC4C-4F5E-A0F2-C92CCB90317D}"/>
              </a:ext>
            </a:extLst>
          </p:cNvPr>
          <p:cNvSpPr/>
          <p:nvPr/>
        </p:nvSpPr>
        <p:spPr>
          <a:xfrm rot="10800000">
            <a:off x="-445140" y="10400213"/>
            <a:ext cx="1118261" cy="1118261"/>
          </a:xfrm>
          <a:custGeom>
            <a:avLst/>
            <a:gdLst/>
            <a:ahLst/>
            <a:cxnLst/>
            <a:rect l="l" t="t" r="r" b="b"/>
            <a:pathLst>
              <a:path w="552450" h="552450">
                <a:moveTo>
                  <a:pt x="552297" y="0"/>
                </a:moveTo>
                <a:lnTo>
                  <a:pt x="0" y="0"/>
                </a:lnTo>
                <a:lnTo>
                  <a:pt x="552309" y="552321"/>
                </a:lnTo>
                <a:lnTo>
                  <a:pt x="552297"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3" name="object 110">
            <a:extLst>
              <a:ext uri="{FF2B5EF4-FFF2-40B4-BE49-F238E27FC236}">
                <a16:creationId xmlns:a16="http://schemas.microsoft.com/office/drawing/2014/main" id="{7C813DC7-9940-4AE1-8452-FD23D7E75214}"/>
              </a:ext>
            </a:extLst>
          </p:cNvPr>
          <p:cNvSpPr txBox="1"/>
          <p:nvPr/>
        </p:nvSpPr>
        <p:spPr>
          <a:xfrm>
            <a:off x="-1754715" y="7653908"/>
            <a:ext cx="1463542"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References</a:t>
            </a:r>
          </a:p>
        </p:txBody>
      </p:sp>
      <p:sp>
        <p:nvSpPr>
          <p:cNvPr id="424" name="object 111">
            <a:extLst>
              <a:ext uri="{FF2B5EF4-FFF2-40B4-BE49-F238E27FC236}">
                <a16:creationId xmlns:a16="http://schemas.microsoft.com/office/drawing/2014/main" id="{F767EA76-D33E-436C-BADA-EC36C3C27D1A}"/>
              </a:ext>
            </a:extLst>
          </p:cNvPr>
          <p:cNvSpPr txBox="1"/>
          <p:nvPr/>
        </p:nvSpPr>
        <p:spPr>
          <a:xfrm>
            <a:off x="-9467086" y="7548355"/>
            <a:ext cx="3157191" cy="1015663"/>
          </a:xfrm>
          <a:prstGeom prst="rect">
            <a:avLst/>
          </a:prstGeom>
        </p:spPr>
        <p:txBody>
          <a:bodyPr wrap="square" anchor="ctr">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WORKING</a:t>
            </a:r>
            <a:b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FILES</a:t>
            </a:r>
            <a:endParaRPr kumimoji="0" lang="en-GB"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sp>
        <p:nvSpPr>
          <p:cNvPr id="425" name="object 112">
            <a:extLst>
              <a:ext uri="{FF2B5EF4-FFF2-40B4-BE49-F238E27FC236}">
                <a16:creationId xmlns:a16="http://schemas.microsoft.com/office/drawing/2014/main" id="{D72CD184-1BF2-4467-B1FA-C2AF76E66FE6}"/>
              </a:ext>
            </a:extLst>
          </p:cNvPr>
          <p:cNvSpPr txBox="1"/>
          <p:nvPr/>
        </p:nvSpPr>
        <p:spPr>
          <a:xfrm>
            <a:off x="-3313673" y="9980586"/>
            <a:ext cx="634790"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Calls</a:t>
            </a:r>
          </a:p>
        </p:txBody>
      </p:sp>
      <p:sp>
        <p:nvSpPr>
          <p:cNvPr id="426" name="object 84">
            <a:extLst>
              <a:ext uri="{FF2B5EF4-FFF2-40B4-BE49-F238E27FC236}">
                <a16:creationId xmlns:a16="http://schemas.microsoft.com/office/drawing/2014/main" id="{B2E468D3-CD8A-4E6E-9F81-15F4B436C92A}"/>
              </a:ext>
            </a:extLst>
          </p:cNvPr>
          <p:cNvSpPr/>
          <p:nvPr/>
        </p:nvSpPr>
        <p:spPr>
          <a:xfrm>
            <a:off x="-6110707" y="8547583"/>
            <a:ext cx="277474" cy="277474"/>
          </a:xfrm>
          <a:custGeom>
            <a:avLst/>
            <a:gdLst/>
            <a:ahLst/>
            <a:cxnLst/>
            <a:rect l="l" t="t" r="r" b="b"/>
            <a:pathLst>
              <a:path w="308610" h="308609">
                <a:moveTo>
                  <a:pt x="308308" y="0"/>
                </a:moveTo>
                <a:lnTo>
                  <a:pt x="0" y="308308"/>
                </a:lnTo>
                <a:lnTo>
                  <a:pt x="308308" y="308308"/>
                </a:lnTo>
                <a:lnTo>
                  <a:pt x="308308"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7" name="Rectangle 426">
            <a:extLst>
              <a:ext uri="{FF2B5EF4-FFF2-40B4-BE49-F238E27FC236}">
                <a16:creationId xmlns:a16="http://schemas.microsoft.com/office/drawing/2014/main" id="{5A7791DC-DF70-465D-98BF-47AC769E8EED}"/>
              </a:ext>
            </a:extLst>
          </p:cNvPr>
          <p:cNvSpPr/>
          <p:nvPr/>
        </p:nvSpPr>
        <p:spPr>
          <a:xfrm>
            <a:off x="-9196271" y="10142908"/>
            <a:ext cx="1870704" cy="323166"/>
          </a:xfrm>
          <a:prstGeom prst="rect">
            <a:avLst/>
          </a:prstGeom>
          <a:noFill/>
        </p:spPr>
        <p:txBody>
          <a:bodyPr wrap="non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Key Messages</a:t>
            </a:r>
          </a:p>
        </p:txBody>
      </p:sp>
      <p:sp>
        <p:nvSpPr>
          <p:cNvPr id="428" name="object 46">
            <a:extLst>
              <a:ext uri="{FF2B5EF4-FFF2-40B4-BE49-F238E27FC236}">
                <a16:creationId xmlns:a16="http://schemas.microsoft.com/office/drawing/2014/main" id="{4A2ED7E7-019A-40EA-ACCA-AB524FEDFF9D}"/>
              </a:ext>
            </a:extLst>
          </p:cNvPr>
          <p:cNvSpPr txBox="1"/>
          <p:nvPr/>
        </p:nvSpPr>
        <p:spPr>
          <a:xfrm>
            <a:off x="3350350" y="9691204"/>
            <a:ext cx="1407436" cy="323166"/>
          </a:xfrm>
          <a:prstGeom prst="rect">
            <a:avLst/>
          </a:prstGeom>
          <a:noFill/>
        </p:spPr>
        <p:txBody>
          <a:bodyPr wrap="none" lIns="0" tIns="0" rIns="0" bIns="0" rtlCol="0" anchor="t">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Electronics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29" name="object 48">
            <a:extLst>
              <a:ext uri="{FF2B5EF4-FFF2-40B4-BE49-F238E27FC236}">
                <a16:creationId xmlns:a16="http://schemas.microsoft.com/office/drawing/2014/main" id="{A9BC0648-2FB9-497C-9555-665F0705E834}"/>
              </a:ext>
            </a:extLst>
          </p:cNvPr>
          <p:cNvSpPr txBox="1"/>
          <p:nvPr/>
        </p:nvSpPr>
        <p:spPr>
          <a:xfrm>
            <a:off x="7596141" y="7019520"/>
            <a:ext cx="4077348" cy="969496"/>
          </a:xfrm>
          <a:prstGeom prst="rect">
            <a:avLst/>
          </a:prstGeom>
          <a:noFill/>
        </p:spPr>
        <p:txBody>
          <a:bodyPr wrap="squar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Additional Details</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Providing extra content that’s</a:t>
            </a:r>
            <a:b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required for all resources</a:t>
            </a:r>
            <a:endParaRPr kumimoji="0" lang="en-GB" sz="2100" b="0"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0" name="object 63">
            <a:extLst>
              <a:ext uri="{FF2B5EF4-FFF2-40B4-BE49-F238E27FC236}">
                <a16:creationId xmlns:a16="http://schemas.microsoft.com/office/drawing/2014/main" id="{1F7B0C50-61B2-44A6-AB9B-9308C366C626}"/>
              </a:ext>
            </a:extLst>
          </p:cNvPr>
          <p:cNvSpPr/>
          <p:nvPr/>
        </p:nvSpPr>
        <p:spPr>
          <a:xfrm>
            <a:off x="6258392" y="7571242"/>
            <a:ext cx="588477" cy="589253"/>
          </a:xfrm>
          <a:custGeom>
            <a:avLst/>
            <a:gdLst/>
            <a:ahLst/>
            <a:cxnLst/>
            <a:rect l="l" t="t" r="r" b="b"/>
            <a:pathLst>
              <a:path w="962025" h="963295">
                <a:moveTo>
                  <a:pt x="480826" y="0"/>
                </a:moveTo>
                <a:lnTo>
                  <a:pt x="0" y="480175"/>
                </a:lnTo>
                <a:lnTo>
                  <a:pt x="0" y="482072"/>
                </a:lnTo>
                <a:lnTo>
                  <a:pt x="480832" y="962976"/>
                </a:lnTo>
                <a:lnTo>
                  <a:pt x="961664" y="482072"/>
                </a:lnTo>
                <a:lnTo>
                  <a:pt x="961664" y="480175"/>
                </a:lnTo>
                <a:lnTo>
                  <a:pt x="480826"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1" name="object 67">
            <a:extLst>
              <a:ext uri="{FF2B5EF4-FFF2-40B4-BE49-F238E27FC236}">
                <a16:creationId xmlns:a16="http://schemas.microsoft.com/office/drawing/2014/main" id="{0D5CE411-AD7F-4C1B-A79D-50F2BB883F63}"/>
              </a:ext>
            </a:extLst>
          </p:cNvPr>
          <p:cNvSpPr/>
          <p:nvPr/>
        </p:nvSpPr>
        <p:spPr>
          <a:xfrm>
            <a:off x="8728047" y="10438942"/>
            <a:ext cx="302756" cy="302756"/>
          </a:xfrm>
          <a:custGeom>
            <a:avLst/>
            <a:gdLst/>
            <a:ahLst/>
            <a:cxnLst/>
            <a:rect l="l" t="t" r="r" b="b"/>
            <a:pathLst>
              <a:path w="275590" h="275589">
                <a:moveTo>
                  <a:pt x="275507" y="0"/>
                </a:moveTo>
                <a:lnTo>
                  <a:pt x="0" y="275507"/>
                </a:lnTo>
                <a:lnTo>
                  <a:pt x="275507" y="275507"/>
                </a:lnTo>
                <a:lnTo>
                  <a:pt x="275507"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2" name="object 70">
            <a:extLst>
              <a:ext uri="{FF2B5EF4-FFF2-40B4-BE49-F238E27FC236}">
                <a16:creationId xmlns:a16="http://schemas.microsoft.com/office/drawing/2014/main" id="{157FE2F6-1275-4C85-86C0-20ECA8B019DF}"/>
              </a:ext>
            </a:extLst>
          </p:cNvPr>
          <p:cNvSpPr/>
          <p:nvPr/>
        </p:nvSpPr>
        <p:spPr>
          <a:xfrm>
            <a:off x="11673489" y="12173683"/>
            <a:ext cx="424134" cy="424134"/>
          </a:xfrm>
          <a:custGeom>
            <a:avLst/>
            <a:gdLst/>
            <a:ahLst/>
            <a:cxnLst/>
            <a:rect l="l" t="t" r="r" b="b"/>
            <a:pathLst>
              <a:path w="386080" h="386079">
                <a:moveTo>
                  <a:pt x="385721" y="0"/>
                </a:moveTo>
                <a:lnTo>
                  <a:pt x="0" y="385721"/>
                </a:lnTo>
                <a:lnTo>
                  <a:pt x="385721" y="385721"/>
                </a:lnTo>
                <a:lnTo>
                  <a:pt x="38572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3" name="object 71">
            <a:extLst>
              <a:ext uri="{FF2B5EF4-FFF2-40B4-BE49-F238E27FC236}">
                <a16:creationId xmlns:a16="http://schemas.microsoft.com/office/drawing/2014/main" id="{CB07B4F4-482B-43FA-838D-7489CF491E42}"/>
              </a:ext>
            </a:extLst>
          </p:cNvPr>
          <p:cNvSpPr/>
          <p:nvPr/>
        </p:nvSpPr>
        <p:spPr>
          <a:xfrm>
            <a:off x="5593409" y="8094645"/>
            <a:ext cx="301335" cy="602344"/>
          </a:xfrm>
          <a:custGeom>
            <a:avLst/>
            <a:gdLst/>
            <a:ahLst/>
            <a:cxnLst/>
            <a:rect l="l" t="t" r="r" b="b"/>
            <a:pathLst>
              <a:path w="585470" h="1170304">
                <a:moveTo>
                  <a:pt x="584890" y="0"/>
                </a:moveTo>
                <a:lnTo>
                  <a:pt x="0" y="584955"/>
                </a:lnTo>
                <a:lnTo>
                  <a:pt x="584907" y="1169863"/>
                </a:lnTo>
                <a:lnTo>
                  <a:pt x="584890"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4" name="object 147">
            <a:extLst>
              <a:ext uri="{FF2B5EF4-FFF2-40B4-BE49-F238E27FC236}">
                <a16:creationId xmlns:a16="http://schemas.microsoft.com/office/drawing/2014/main" id="{BF2CF880-B18A-4497-A76C-748F5757458A}"/>
              </a:ext>
            </a:extLst>
          </p:cNvPr>
          <p:cNvSpPr txBox="1"/>
          <p:nvPr/>
        </p:nvSpPr>
        <p:spPr>
          <a:xfrm>
            <a:off x="2741241" y="7105245"/>
            <a:ext cx="2824229" cy="553998"/>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DIGITAL</a:t>
            </a:r>
          </a:p>
        </p:txBody>
      </p:sp>
      <p:sp>
        <p:nvSpPr>
          <p:cNvPr id="435" name="object 163">
            <a:extLst>
              <a:ext uri="{FF2B5EF4-FFF2-40B4-BE49-F238E27FC236}">
                <a16:creationId xmlns:a16="http://schemas.microsoft.com/office/drawing/2014/main" id="{21AEBCFB-27D3-4202-91AC-B8832BE279BD}"/>
              </a:ext>
            </a:extLst>
          </p:cNvPr>
          <p:cNvSpPr txBox="1"/>
          <p:nvPr/>
        </p:nvSpPr>
        <p:spPr>
          <a:xfrm>
            <a:off x="6920710" y="11808035"/>
            <a:ext cx="3523399" cy="646332"/>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Production</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Global assembly processes</a:t>
            </a:r>
          </a:p>
        </p:txBody>
      </p:sp>
      <p:sp>
        <p:nvSpPr>
          <p:cNvPr id="436" name="object 165">
            <a:extLst>
              <a:ext uri="{FF2B5EF4-FFF2-40B4-BE49-F238E27FC236}">
                <a16:creationId xmlns:a16="http://schemas.microsoft.com/office/drawing/2014/main" id="{1939C5AF-0DBF-48AC-94D3-98D638C2CAB4}"/>
              </a:ext>
            </a:extLst>
          </p:cNvPr>
          <p:cNvSpPr/>
          <p:nvPr/>
        </p:nvSpPr>
        <p:spPr>
          <a:xfrm>
            <a:off x="4762143" y="11819151"/>
            <a:ext cx="274851" cy="274851"/>
          </a:xfrm>
          <a:custGeom>
            <a:avLst/>
            <a:gdLst/>
            <a:ahLst/>
            <a:cxnLst/>
            <a:rect l="l" t="t" r="r" b="b"/>
            <a:pathLst>
              <a:path w="250190" h="250189">
                <a:moveTo>
                  <a:pt x="249906" y="0"/>
                </a:moveTo>
                <a:lnTo>
                  <a:pt x="0" y="0"/>
                </a:lnTo>
                <a:lnTo>
                  <a:pt x="249906" y="249918"/>
                </a:lnTo>
                <a:lnTo>
                  <a:pt x="249906" y="0"/>
                </a:lnTo>
                <a:close/>
              </a:path>
            </a:pathLst>
          </a:custGeom>
          <a:solidFill>
            <a:srgbClr val="54BBB9"/>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7" name="object 166">
            <a:extLst>
              <a:ext uri="{FF2B5EF4-FFF2-40B4-BE49-F238E27FC236}">
                <a16:creationId xmlns:a16="http://schemas.microsoft.com/office/drawing/2014/main" id="{6F47C581-B317-4245-B6F5-EEBCEA4B6893}"/>
              </a:ext>
            </a:extLst>
          </p:cNvPr>
          <p:cNvSpPr/>
          <p:nvPr/>
        </p:nvSpPr>
        <p:spPr>
          <a:xfrm>
            <a:off x="2594216" y="11032644"/>
            <a:ext cx="1107963" cy="1107963"/>
          </a:xfrm>
          <a:custGeom>
            <a:avLst/>
            <a:gdLst/>
            <a:ahLst/>
            <a:cxnLst/>
            <a:rect l="l" t="t" r="r" b="b"/>
            <a:pathLst>
              <a:path w="622934" h="622934">
                <a:moveTo>
                  <a:pt x="622319" y="0"/>
                </a:moveTo>
                <a:lnTo>
                  <a:pt x="0" y="622319"/>
                </a:lnTo>
                <a:lnTo>
                  <a:pt x="622319" y="622319"/>
                </a:lnTo>
                <a:lnTo>
                  <a:pt x="622319"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8" name="object 53">
            <a:extLst>
              <a:ext uri="{FF2B5EF4-FFF2-40B4-BE49-F238E27FC236}">
                <a16:creationId xmlns:a16="http://schemas.microsoft.com/office/drawing/2014/main" id="{BD280520-0EF1-4120-82D0-D59987116B67}"/>
              </a:ext>
            </a:extLst>
          </p:cNvPr>
          <p:cNvSpPr txBox="1"/>
          <p:nvPr/>
        </p:nvSpPr>
        <p:spPr>
          <a:xfrm>
            <a:off x="9388302" y="8586123"/>
            <a:ext cx="2154437"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User Technology</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9" name="object 72">
            <a:extLst>
              <a:ext uri="{FF2B5EF4-FFF2-40B4-BE49-F238E27FC236}">
                <a16:creationId xmlns:a16="http://schemas.microsoft.com/office/drawing/2014/main" id="{8F8C08DD-7D22-4EAB-9BE4-2DEB8CD4CE33}"/>
              </a:ext>
            </a:extLst>
          </p:cNvPr>
          <p:cNvSpPr/>
          <p:nvPr/>
        </p:nvSpPr>
        <p:spPr>
          <a:xfrm rot="2700000">
            <a:off x="2418805" y="8360844"/>
            <a:ext cx="145208" cy="289938"/>
          </a:xfrm>
          <a:custGeom>
            <a:avLst/>
            <a:gdLst/>
            <a:ahLst/>
            <a:cxnLst/>
            <a:rect l="l" t="t" r="r" b="b"/>
            <a:pathLst>
              <a:path w="191770" h="382904">
                <a:moveTo>
                  <a:pt x="0" y="0"/>
                </a:moveTo>
                <a:lnTo>
                  <a:pt x="0" y="382613"/>
                </a:lnTo>
                <a:lnTo>
                  <a:pt x="191294" y="191294"/>
                </a:lnTo>
                <a:lnTo>
                  <a:pt x="0"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40" name="Picture 439">
            <a:extLst>
              <a:ext uri="{FF2B5EF4-FFF2-40B4-BE49-F238E27FC236}">
                <a16:creationId xmlns:a16="http://schemas.microsoft.com/office/drawing/2014/main" id="{A8EFA4B9-4B39-4E45-B767-903F0C4921F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10588" y="2116542"/>
            <a:ext cx="2991862" cy="1995572"/>
          </a:xfrm>
          <a:prstGeom prst="rect">
            <a:avLst/>
          </a:prstGeom>
          <a:solidFill>
            <a:schemeClr val="accent1">
              <a:lumMod val="75000"/>
            </a:schemeClr>
          </a:solidFill>
          <a:ln>
            <a:noFill/>
          </a:ln>
        </p:spPr>
      </p:pic>
      <p:pic>
        <p:nvPicPr>
          <p:cNvPr id="441" name="Picture 440">
            <a:extLst>
              <a:ext uri="{FF2B5EF4-FFF2-40B4-BE49-F238E27FC236}">
                <a16:creationId xmlns:a16="http://schemas.microsoft.com/office/drawing/2014/main" id="{BD39B708-D0B1-4917-A7ED-A6FE4407DF9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410588" y="4516911"/>
            <a:ext cx="2991862" cy="1994574"/>
          </a:xfrm>
          <a:prstGeom prst="rect">
            <a:avLst/>
          </a:prstGeom>
          <a:ln>
            <a:noFill/>
          </a:ln>
        </p:spPr>
      </p:pic>
      <p:pic>
        <p:nvPicPr>
          <p:cNvPr id="442" name="Picture 441">
            <a:extLst>
              <a:ext uri="{FF2B5EF4-FFF2-40B4-BE49-F238E27FC236}">
                <a16:creationId xmlns:a16="http://schemas.microsoft.com/office/drawing/2014/main" id="{9FDD2387-F3E9-4B9C-8E5A-0E46D99D634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251082" y="1837699"/>
            <a:ext cx="2991396" cy="1965348"/>
          </a:xfrm>
          <a:prstGeom prst="rect">
            <a:avLst/>
          </a:prstGeom>
          <a:ln>
            <a:noFill/>
          </a:ln>
        </p:spPr>
      </p:pic>
      <p:pic>
        <p:nvPicPr>
          <p:cNvPr id="443" name="!!Picture 442">
            <a:extLst>
              <a:ext uri="{FF2B5EF4-FFF2-40B4-BE49-F238E27FC236}">
                <a16:creationId xmlns:a16="http://schemas.microsoft.com/office/drawing/2014/main" id="{EEBE3FA5-C270-4286-88F8-301CCF894EF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3350350" y="8094645"/>
            <a:ext cx="2154300" cy="1508011"/>
          </a:xfrm>
          <a:prstGeom prst="rect">
            <a:avLst/>
          </a:prstGeom>
          <a:ln>
            <a:noFill/>
          </a:ln>
        </p:spPr>
      </p:pic>
      <p:pic>
        <p:nvPicPr>
          <p:cNvPr id="444" name="Picture 443">
            <a:extLst>
              <a:ext uri="{FF2B5EF4-FFF2-40B4-BE49-F238E27FC236}">
                <a16:creationId xmlns:a16="http://schemas.microsoft.com/office/drawing/2014/main" id="{E9C4213E-5A30-4365-8E19-7B18AA4EA26B}"/>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3926712" y="11032644"/>
            <a:ext cx="2382905" cy="1532206"/>
          </a:xfrm>
          <a:prstGeom prst="rect">
            <a:avLst/>
          </a:prstGeom>
          <a:ln>
            <a:noFill/>
          </a:ln>
        </p:spPr>
      </p:pic>
      <p:pic>
        <p:nvPicPr>
          <p:cNvPr id="445" name="Picture 444">
            <a:extLst>
              <a:ext uri="{FF2B5EF4-FFF2-40B4-BE49-F238E27FC236}">
                <a16:creationId xmlns:a16="http://schemas.microsoft.com/office/drawing/2014/main" id="{8D447099-1151-4A73-A55F-1A7F6D5C5A3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388298" y="9033305"/>
            <a:ext cx="1964288" cy="1310181"/>
          </a:xfrm>
          <a:prstGeom prst="rect">
            <a:avLst/>
          </a:prstGeom>
          <a:ln>
            <a:noFill/>
          </a:ln>
        </p:spPr>
      </p:pic>
      <p:sp>
        <p:nvSpPr>
          <p:cNvPr id="446" name="object 113">
            <a:extLst>
              <a:ext uri="{FF2B5EF4-FFF2-40B4-BE49-F238E27FC236}">
                <a16:creationId xmlns:a16="http://schemas.microsoft.com/office/drawing/2014/main" id="{4369B795-10A8-4FCA-A309-B9799FA83537}"/>
              </a:ext>
            </a:extLst>
          </p:cNvPr>
          <p:cNvSpPr/>
          <p:nvPr/>
        </p:nvSpPr>
        <p:spPr>
          <a:xfrm rot="10800000">
            <a:off x="-6336316" y="3700983"/>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7" name="object 113">
            <a:extLst>
              <a:ext uri="{FF2B5EF4-FFF2-40B4-BE49-F238E27FC236}">
                <a16:creationId xmlns:a16="http://schemas.microsoft.com/office/drawing/2014/main" id="{EAC37BA8-5612-43B5-A489-3047D960F1EA}"/>
              </a:ext>
            </a:extLst>
          </p:cNvPr>
          <p:cNvSpPr/>
          <p:nvPr/>
        </p:nvSpPr>
        <p:spPr>
          <a:xfrm rot="10800000">
            <a:off x="-5318791" y="3746898"/>
            <a:ext cx="1025626" cy="102562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8" name="object 113">
            <a:extLst>
              <a:ext uri="{FF2B5EF4-FFF2-40B4-BE49-F238E27FC236}">
                <a16:creationId xmlns:a16="http://schemas.microsoft.com/office/drawing/2014/main" id="{265B8550-90CE-40B6-8563-53007DA23F82}"/>
              </a:ext>
            </a:extLst>
          </p:cNvPr>
          <p:cNvSpPr/>
          <p:nvPr/>
        </p:nvSpPr>
        <p:spPr>
          <a:xfrm rot="5400000" flipH="1">
            <a:off x="5641832" y="3263252"/>
            <a:ext cx="433120" cy="43312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9" name="object 113">
            <a:extLst>
              <a:ext uri="{FF2B5EF4-FFF2-40B4-BE49-F238E27FC236}">
                <a16:creationId xmlns:a16="http://schemas.microsoft.com/office/drawing/2014/main" id="{1D0A9852-7E89-4102-9E75-0FC3D4967287}"/>
              </a:ext>
            </a:extLst>
          </p:cNvPr>
          <p:cNvSpPr/>
          <p:nvPr/>
        </p:nvSpPr>
        <p:spPr>
          <a:xfrm rot="16200000" flipH="1">
            <a:off x="5931608" y="5139264"/>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0" name="object 113">
            <a:extLst>
              <a:ext uri="{FF2B5EF4-FFF2-40B4-BE49-F238E27FC236}">
                <a16:creationId xmlns:a16="http://schemas.microsoft.com/office/drawing/2014/main" id="{12C5EF9C-99C3-4B55-9B08-C2C3973868B7}"/>
              </a:ext>
            </a:extLst>
          </p:cNvPr>
          <p:cNvSpPr/>
          <p:nvPr/>
        </p:nvSpPr>
        <p:spPr>
          <a:xfrm flipH="1">
            <a:off x="-6426502" y="10562532"/>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1" name="object 113">
            <a:extLst>
              <a:ext uri="{FF2B5EF4-FFF2-40B4-BE49-F238E27FC236}">
                <a16:creationId xmlns:a16="http://schemas.microsoft.com/office/drawing/2014/main" id="{02B97864-B03B-45E9-B23F-F4ABDE50F5B5}"/>
              </a:ext>
            </a:extLst>
          </p:cNvPr>
          <p:cNvSpPr/>
          <p:nvPr/>
        </p:nvSpPr>
        <p:spPr>
          <a:xfrm rot="5400000" flipH="1">
            <a:off x="-2138162" y="7453809"/>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2" name="object 113">
            <a:extLst>
              <a:ext uri="{FF2B5EF4-FFF2-40B4-BE49-F238E27FC236}">
                <a16:creationId xmlns:a16="http://schemas.microsoft.com/office/drawing/2014/main" id="{A18D4432-4847-4219-AC1F-B611BD052277}"/>
              </a:ext>
            </a:extLst>
          </p:cNvPr>
          <p:cNvSpPr/>
          <p:nvPr/>
        </p:nvSpPr>
        <p:spPr>
          <a:xfrm rot="16200000" flipH="1">
            <a:off x="-3962175" y="11603142"/>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53" name="Picture 452">
            <a:extLst>
              <a:ext uri="{FF2B5EF4-FFF2-40B4-BE49-F238E27FC236}">
                <a16:creationId xmlns:a16="http://schemas.microsoft.com/office/drawing/2014/main" id="{18AD286A-A0EC-4CD2-9A67-B72FA5EF580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754715" y="8062063"/>
            <a:ext cx="2625876" cy="1751459"/>
          </a:xfrm>
          <a:prstGeom prst="rect">
            <a:avLst/>
          </a:prstGeom>
          <a:ln>
            <a:noFill/>
          </a:ln>
        </p:spPr>
      </p:pic>
      <p:pic>
        <p:nvPicPr>
          <p:cNvPr id="454" name="Picture 453">
            <a:extLst>
              <a:ext uri="{FF2B5EF4-FFF2-40B4-BE49-F238E27FC236}">
                <a16:creationId xmlns:a16="http://schemas.microsoft.com/office/drawing/2014/main" id="{79831074-0BD3-44B8-9160-42C47A9155B6}"/>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3313673" y="10400213"/>
            <a:ext cx="2624908" cy="1750814"/>
          </a:xfrm>
          <a:prstGeom prst="rect">
            <a:avLst/>
          </a:prstGeom>
          <a:ln>
            <a:noFill/>
          </a:ln>
        </p:spPr>
      </p:pic>
      <p:pic>
        <p:nvPicPr>
          <p:cNvPr id="455" name="Picture 454">
            <a:extLst>
              <a:ext uri="{FF2B5EF4-FFF2-40B4-BE49-F238E27FC236}">
                <a16:creationId xmlns:a16="http://schemas.microsoft.com/office/drawing/2014/main" id="{799B1735-A504-4316-9981-37192B351478}"/>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9196271" y="10562532"/>
            <a:ext cx="2613089" cy="1967657"/>
          </a:xfrm>
          <a:prstGeom prst="rect">
            <a:avLst/>
          </a:prstGeom>
          <a:ln>
            <a:noFill/>
          </a:ln>
        </p:spPr>
      </p:pic>
      <p:pic>
        <p:nvPicPr>
          <p:cNvPr id="456" name="Picture 455">
            <a:extLst>
              <a:ext uri="{FF2B5EF4-FFF2-40B4-BE49-F238E27FC236}">
                <a16:creationId xmlns:a16="http://schemas.microsoft.com/office/drawing/2014/main" id="{DF7A8738-8040-4358-83BE-B1DBA730AE0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4491547" y="-2167120"/>
            <a:ext cx="3688247" cy="2460060"/>
          </a:xfrm>
          <a:prstGeom prst="rect">
            <a:avLst/>
          </a:prstGeom>
          <a:ln w="57150">
            <a:noFill/>
          </a:ln>
        </p:spPr>
      </p:pic>
      <p:sp>
        <p:nvSpPr>
          <p:cNvPr id="457" name="Rectangle 456">
            <a:extLst>
              <a:ext uri="{FF2B5EF4-FFF2-40B4-BE49-F238E27FC236}">
                <a16:creationId xmlns:a16="http://schemas.microsoft.com/office/drawing/2014/main" id="{C3ACF627-D6FF-4305-BE8B-BAD9D10453D3}"/>
              </a:ext>
            </a:extLst>
          </p:cNvPr>
          <p:cNvSpPr/>
          <p:nvPr/>
        </p:nvSpPr>
        <p:spPr>
          <a:xfrm>
            <a:off x="719292" y="4402570"/>
            <a:ext cx="1094853"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l-BE" sz="2100" b="1" i="0" u="none" strike="noStrike" kern="1200" cap="none" spc="0" normalizeH="0" baseline="0" noProof="0" dirty="0">
                <a:ln>
                  <a:noFill/>
                </a:ln>
                <a:solidFill>
                  <a:srgbClr val="44546A"/>
                </a:solidFill>
                <a:effectLst/>
                <a:uLnTx/>
                <a:uFillTx/>
                <a:latin typeface="Century Gothic" panose="020F0302020204030204"/>
                <a:ea typeface="+mn-ea"/>
                <a:cs typeface="+mn-cs"/>
              </a:rPr>
              <a:t>Planners</a:t>
            </a:r>
          </a:p>
        </p:txBody>
      </p:sp>
      <p:pic>
        <p:nvPicPr>
          <p:cNvPr id="458" name="Picture 457">
            <a:extLst>
              <a:ext uri="{FF2B5EF4-FFF2-40B4-BE49-F238E27FC236}">
                <a16:creationId xmlns:a16="http://schemas.microsoft.com/office/drawing/2014/main" id="{51E8D10D-CD4A-4303-9669-4F782B2821E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904379" y="3746898"/>
            <a:ext cx="2450538" cy="1634510"/>
          </a:xfrm>
          <a:prstGeom prst="rect">
            <a:avLst/>
          </a:prstGeom>
          <a:ln>
            <a:noFill/>
          </a:ln>
        </p:spPr>
      </p:pic>
      <p:sp>
        <p:nvSpPr>
          <p:cNvPr id="459" name="object 112">
            <a:extLst>
              <a:ext uri="{FF2B5EF4-FFF2-40B4-BE49-F238E27FC236}">
                <a16:creationId xmlns:a16="http://schemas.microsoft.com/office/drawing/2014/main" id="{ABA2C0C3-4C2D-48E5-83DF-52E723038222}"/>
              </a:ext>
            </a:extLst>
          </p:cNvPr>
          <p:cNvSpPr/>
          <p:nvPr/>
        </p:nvSpPr>
        <p:spPr>
          <a:xfrm>
            <a:off x="-8755163" y="-2849681"/>
            <a:ext cx="1055260" cy="1055257"/>
          </a:xfrm>
          <a:custGeom>
            <a:avLst/>
            <a:gdLst/>
            <a:ahLst/>
            <a:cxnLst/>
            <a:rect l="l" t="t" r="r" b="b"/>
            <a:pathLst>
              <a:path w="523239" h="523239">
                <a:moveTo>
                  <a:pt x="522783" y="0"/>
                </a:moveTo>
                <a:lnTo>
                  <a:pt x="0" y="0"/>
                </a:lnTo>
                <a:lnTo>
                  <a:pt x="522783" y="522783"/>
                </a:lnTo>
                <a:lnTo>
                  <a:pt x="522783"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0" name="object 113">
            <a:extLst>
              <a:ext uri="{FF2B5EF4-FFF2-40B4-BE49-F238E27FC236}">
                <a16:creationId xmlns:a16="http://schemas.microsoft.com/office/drawing/2014/main" id="{5423AAB9-A9A5-4E2A-8639-7A5D003DF3D9}"/>
              </a:ext>
            </a:extLst>
          </p:cNvPr>
          <p:cNvSpPr/>
          <p:nvPr/>
        </p:nvSpPr>
        <p:spPr>
          <a:xfrm>
            <a:off x="-4905180" y="-2367899"/>
            <a:ext cx="366576" cy="36657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1" name="object 118">
            <a:extLst>
              <a:ext uri="{FF2B5EF4-FFF2-40B4-BE49-F238E27FC236}">
                <a16:creationId xmlns:a16="http://schemas.microsoft.com/office/drawing/2014/main" id="{BFAD734D-590F-43D9-93C4-6E070835068D}"/>
              </a:ext>
            </a:extLst>
          </p:cNvPr>
          <p:cNvSpPr txBox="1"/>
          <p:nvPr/>
        </p:nvSpPr>
        <p:spPr>
          <a:xfrm>
            <a:off x="-9637062" y="312787"/>
            <a:ext cx="3409590" cy="323166"/>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Initial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frontline</a:t>
            </a: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launch</a:t>
            </a: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 sites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62" name="object 120">
            <a:extLst>
              <a:ext uri="{FF2B5EF4-FFF2-40B4-BE49-F238E27FC236}">
                <a16:creationId xmlns:a16="http://schemas.microsoft.com/office/drawing/2014/main" id="{53F7B9D7-9645-4F8F-AED6-464108767AD1}"/>
              </a:ext>
            </a:extLst>
          </p:cNvPr>
          <p:cNvSpPr/>
          <p:nvPr/>
        </p:nvSpPr>
        <p:spPr>
          <a:xfrm>
            <a:off x="-5368576" y="-2061890"/>
            <a:ext cx="536920" cy="537651"/>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63" name="!!Picture 462">
            <a:extLst>
              <a:ext uri="{FF2B5EF4-FFF2-40B4-BE49-F238E27FC236}">
                <a16:creationId xmlns:a16="http://schemas.microsoft.com/office/drawing/2014/main" id="{9F2072B6-731D-4454-9965-DC24C649B7EA}"/>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9625334" y="-1697039"/>
            <a:ext cx="2803521" cy="1869946"/>
          </a:xfrm>
          <a:prstGeom prst="rect">
            <a:avLst/>
          </a:prstGeom>
          <a:ln>
            <a:noFill/>
          </a:ln>
        </p:spPr>
      </p:pic>
      <p:pic>
        <p:nvPicPr>
          <p:cNvPr id="464" name="Picture 463">
            <a:extLst>
              <a:ext uri="{FF2B5EF4-FFF2-40B4-BE49-F238E27FC236}">
                <a16:creationId xmlns:a16="http://schemas.microsoft.com/office/drawing/2014/main" id="{5BB4D5F5-795C-4EFC-9348-5474832D19BF}"/>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2122186" y="-3530714"/>
            <a:ext cx="2489262" cy="1864459"/>
          </a:xfrm>
          <a:prstGeom prst="rect">
            <a:avLst/>
          </a:prstGeom>
          <a:ln>
            <a:noFill/>
          </a:ln>
        </p:spPr>
      </p:pic>
      <p:pic>
        <p:nvPicPr>
          <p:cNvPr id="465" name="Picture 464">
            <a:extLst>
              <a:ext uri="{FF2B5EF4-FFF2-40B4-BE49-F238E27FC236}">
                <a16:creationId xmlns:a16="http://schemas.microsoft.com/office/drawing/2014/main" id="{5E00EE52-0938-4034-9C99-EBF87CC20B1C}"/>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4630692" y="-1054011"/>
            <a:ext cx="2427876" cy="1653383"/>
          </a:xfrm>
          <a:prstGeom prst="rect">
            <a:avLst/>
          </a:prstGeom>
          <a:ln>
            <a:noFill/>
          </a:ln>
        </p:spPr>
      </p:pic>
      <p:sp>
        <p:nvSpPr>
          <p:cNvPr id="466" name="Rectangle 465">
            <a:extLst>
              <a:ext uri="{FF2B5EF4-FFF2-40B4-BE49-F238E27FC236}">
                <a16:creationId xmlns:a16="http://schemas.microsoft.com/office/drawing/2014/main" id="{1CC9FF51-AA3A-4BFE-AB16-9AA3423CFE35}"/>
              </a:ext>
            </a:extLst>
          </p:cNvPr>
          <p:cNvSpPr/>
          <p:nvPr/>
        </p:nvSpPr>
        <p:spPr>
          <a:xfrm>
            <a:off x="-9037825" y="-4188845"/>
            <a:ext cx="6431450" cy="553998"/>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Century Gothic"/>
              </a:rPr>
              <a:t>STRATEGY &amp; PLANNING</a:t>
            </a:r>
            <a:endParaRPr kumimoji="0" lang="en-GB" sz="3000" b="0" i="0" u="none" strike="noStrike" kern="1200" cap="none" spc="0" normalizeH="0" baseline="0" noProof="0" dirty="0">
              <a:ln>
                <a:noFill/>
              </a:ln>
              <a:solidFill>
                <a:srgbClr val="44546A"/>
              </a:solidFill>
              <a:effectLst/>
              <a:uLnTx/>
              <a:uFillTx/>
              <a:latin typeface="Century Gothic" panose="020F0302020204030204"/>
              <a:ea typeface="+mn-ea"/>
              <a:cs typeface="Century Gothic"/>
            </a:endParaRPr>
          </a:p>
        </p:txBody>
      </p:sp>
      <p:grpSp>
        <p:nvGrpSpPr>
          <p:cNvPr id="467" name="Group 466">
            <a:extLst>
              <a:ext uri="{FF2B5EF4-FFF2-40B4-BE49-F238E27FC236}">
                <a16:creationId xmlns:a16="http://schemas.microsoft.com/office/drawing/2014/main" id="{82D143B6-B774-4819-9058-489247F5B7EC}"/>
              </a:ext>
            </a:extLst>
          </p:cNvPr>
          <p:cNvGrpSpPr/>
          <p:nvPr/>
        </p:nvGrpSpPr>
        <p:grpSpPr>
          <a:xfrm>
            <a:off x="1654494" y="7246372"/>
            <a:ext cx="1265049" cy="1265049"/>
            <a:chOff x="6179465" y="4844432"/>
            <a:chExt cx="415709" cy="415709"/>
          </a:xfrm>
        </p:grpSpPr>
        <p:sp>
          <p:nvSpPr>
            <p:cNvPr id="520" name="object 158">
              <a:extLst>
                <a:ext uri="{FF2B5EF4-FFF2-40B4-BE49-F238E27FC236}">
                  <a16:creationId xmlns:a16="http://schemas.microsoft.com/office/drawing/2014/main" id="{890BEBC0-06F6-4CA1-B982-DFE91048B483}"/>
                </a:ext>
              </a:extLst>
            </p:cNvPr>
            <p:cNvSpPr/>
            <p:nvPr/>
          </p:nvSpPr>
          <p:spPr>
            <a:xfrm>
              <a:off x="6179465" y="4844432"/>
              <a:ext cx="415709" cy="415709"/>
            </a:xfrm>
            <a:custGeom>
              <a:avLst/>
              <a:gdLst/>
              <a:ahLst/>
              <a:cxnLst/>
              <a:rect l="l" t="t" r="r" b="b"/>
              <a:pathLst>
                <a:path w="1670684" h="1670685">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21" name="Group 520">
              <a:extLst>
                <a:ext uri="{FF2B5EF4-FFF2-40B4-BE49-F238E27FC236}">
                  <a16:creationId xmlns:a16="http://schemas.microsoft.com/office/drawing/2014/main" id="{AA2DA933-8124-40FE-A0E5-FF2F3D9A4123}"/>
                </a:ext>
              </a:extLst>
            </p:cNvPr>
            <p:cNvGrpSpPr/>
            <p:nvPr/>
          </p:nvGrpSpPr>
          <p:grpSpPr>
            <a:xfrm>
              <a:off x="6297651" y="4962618"/>
              <a:ext cx="179336" cy="179336"/>
              <a:chOff x="395238" y="1324200"/>
              <a:chExt cx="383712" cy="383712"/>
            </a:xfrm>
          </p:grpSpPr>
          <p:sp>
            <p:nvSpPr>
              <p:cNvPr id="522" name="Rectangle 521">
                <a:extLst>
                  <a:ext uri="{FF2B5EF4-FFF2-40B4-BE49-F238E27FC236}">
                    <a16:creationId xmlns:a16="http://schemas.microsoft.com/office/drawing/2014/main" id="{A658B9F7-7F8F-4881-B39B-0C330CD15410}"/>
                  </a:ext>
                </a:extLst>
              </p:cNvPr>
              <p:cNvSpPr/>
              <p:nvPr/>
            </p:nvSpPr>
            <p:spPr>
              <a:xfrm>
                <a:off x="423863" y="1352550"/>
                <a:ext cx="326232" cy="2190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23" name="Freeform 51">
                <a:extLst>
                  <a:ext uri="{FF2B5EF4-FFF2-40B4-BE49-F238E27FC236}">
                    <a16:creationId xmlns:a16="http://schemas.microsoft.com/office/drawing/2014/main" id="{56C304B1-424A-41D8-B0C4-B60BD9C50F14}"/>
                  </a:ext>
                </a:extLst>
              </p:cNvPr>
              <p:cNvSpPr>
                <a:spLocks/>
              </p:cNvSpPr>
              <p:nvPr/>
            </p:nvSpPr>
            <p:spPr bwMode="auto">
              <a:xfrm>
                <a:off x="501888" y="1644148"/>
                <a:ext cx="170413" cy="63764"/>
              </a:xfrm>
              <a:custGeom>
                <a:avLst/>
                <a:gdLst>
                  <a:gd name="T0" fmla="*/ 115 w 128"/>
                  <a:gd name="T1" fmla="*/ 16 h 48"/>
                  <a:gd name="T2" fmla="*/ 104 w 128"/>
                  <a:gd name="T3" fmla="*/ 16 h 48"/>
                  <a:gd name="T4" fmla="*/ 104 w 128"/>
                  <a:gd name="T5" fmla="*/ 0 h 48"/>
                  <a:gd name="T6" fmla="*/ 24 w 128"/>
                  <a:gd name="T7" fmla="*/ 0 h 48"/>
                  <a:gd name="T8" fmla="*/ 24 w 128"/>
                  <a:gd name="T9" fmla="*/ 16 h 48"/>
                  <a:gd name="T10" fmla="*/ 13 w 128"/>
                  <a:gd name="T11" fmla="*/ 16 h 48"/>
                  <a:gd name="T12" fmla="*/ 0 w 128"/>
                  <a:gd name="T13" fmla="*/ 32 h 48"/>
                  <a:gd name="T14" fmla="*/ 13 w 128"/>
                  <a:gd name="T15" fmla="*/ 48 h 48"/>
                  <a:gd name="T16" fmla="*/ 115 w 128"/>
                  <a:gd name="T17" fmla="*/ 48 h 48"/>
                  <a:gd name="T18" fmla="*/ 128 w 128"/>
                  <a:gd name="T19" fmla="*/ 32 h 48"/>
                  <a:gd name="T20" fmla="*/ 115 w 128"/>
                  <a:gd name="T21"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8">
                    <a:moveTo>
                      <a:pt x="115" y="16"/>
                    </a:moveTo>
                    <a:cubicBezTo>
                      <a:pt x="104" y="16"/>
                      <a:pt x="104" y="16"/>
                      <a:pt x="104" y="16"/>
                    </a:cubicBezTo>
                    <a:cubicBezTo>
                      <a:pt x="104" y="0"/>
                      <a:pt x="104" y="0"/>
                      <a:pt x="104" y="0"/>
                    </a:cubicBezTo>
                    <a:cubicBezTo>
                      <a:pt x="24" y="0"/>
                      <a:pt x="24" y="0"/>
                      <a:pt x="24" y="0"/>
                    </a:cubicBezTo>
                    <a:cubicBezTo>
                      <a:pt x="24" y="16"/>
                      <a:pt x="24" y="16"/>
                      <a:pt x="24" y="16"/>
                    </a:cubicBezTo>
                    <a:cubicBezTo>
                      <a:pt x="13" y="16"/>
                      <a:pt x="13" y="16"/>
                      <a:pt x="13" y="16"/>
                    </a:cubicBezTo>
                    <a:cubicBezTo>
                      <a:pt x="6" y="16"/>
                      <a:pt x="0" y="23"/>
                      <a:pt x="0" y="32"/>
                    </a:cubicBezTo>
                    <a:cubicBezTo>
                      <a:pt x="0" y="41"/>
                      <a:pt x="6" y="48"/>
                      <a:pt x="13" y="48"/>
                    </a:cubicBezTo>
                    <a:cubicBezTo>
                      <a:pt x="115" y="48"/>
                      <a:pt x="115" y="48"/>
                      <a:pt x="115" y="48"/>
                    </a:cubicBezTo>
                    <a:cubicBezTo>
                      <a:pt x="122" y="48"/>
                      <a:pt x="128" y="41"/>
                      <a:pt x="128" y="32"/>
                    </a:cubicBezTo>
                    <a:cubicBezTo>
                      <a:pt x="128" y="23"/>
                      <a:pt x="122" y="16"/>
                      <a:pt x="115" y="1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24" name="Freeform 52">
                <a:extLst>
                  <a:ext uri="{FF2B5EF4-FFF2-40B4-BE49-F238E27FC236}">
                    <a16:creationId xmlns:a16="http://schemas.microsoft.com/office/drawing/2014/main" id="{A5AFAB3C-5C06-4878-B34F-FC1221488750}"/>
                  </a:ext>
                </a:extLst>
              </p:cNvPr>
              <p:cNvSpPr>
                <a:spLocks noEditPoints="1"/>
              </p:cNvSpPr>
              <p:nvPr/>
            </p:nvSpPr>
            <p:spPr bwMode="auto">
              <a:xfrm>
                <a:off x="395238" y="1324200"/>
                <a:ext cx="383712" cy="298506"/>
              </a:xfrm>
              <a:custGeom>
                <a:avLst/>
                <a:gdLst>
                  <a:gd name="T0" fmla="*/ 272 w 288"/>
                  <a:gd name="T1" fmla="*/ 0 h 224"/>
                  <a:gd name="T2" fmla="*/ 16 w 288"/>
                  <a:gd name="T3" fmla="*/ 0 h 224"/>
                  <a:gd name="T4" fmla="*/ 0 w 288"/>
                  <a:gd name="T5" fmla="*/ 16 h 224"/>
                  <a:gd name="T6" fmla="*/ 0 w 288"/>
                  <a:gd name="T7" fmla="*/ 208 h 224"/>
                  <a:gd name="T8" fmla="*/ 16 w 288"/>
                  <a:gd name="T9" fmla="*/ 224 h 224"/>
                  <a:gd name="T10" fmla="*/ 272 w 288"/>
                  <a:gd name="T11" fmla="*/ 224 h 224"/>
                  <a:gd name="T12" fmla="*/ 288 w 288"/>
                  <a:gd name="T13" fmla="*/ 208 h 224"/>
                  <a:gd name="T14" fmla="*/ 288 w 288"/>
                  <a:gd name="T15" fmla="*/ 16 h 224"/>
                  <a:gd name="T16" fmla="*/ 272 w 288"/>
                  <a:gd name="T17" fmla="*/ 0 h 224"/>
                  <a:gd name="T18" fmla="*/ 264 w 288"/>
                  <a:gd name="T19" fmla="*/ 184 h 224"/>
                  <a:gd name="T20" fmla="*/ 24 w 288"/>
                  <a:gd name="T21" fmla="*/ 184 h 224"/>
                  <a:gd name="T22" fmla="*/ 24 w 288"/>
                  <a:gd name="T23" fmla="*/ 24 h 224"/>
                  <a:gd name="T24" fmla="*/ 264 w 288"/>
                  <a:gd name="T25" fmla="*/ 24 h 224"/>
                  <a:gd name="T26" fmla="*/ 264 w 288"/>
                  <a:gd name="T27" fmla="*/ 18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224">
                    <a:moveTo>
                      <a:pt x="272" y="0"/>
                    </a:moveTo>
                    <a:cubicBezTo>
                      <a:pt x="16" y="0"/>
                      <a:pt x="16" y="0"/>
                      <a:pt x="16" y="0"/>
                    </a:cubicBezTo>
                    <a:cubicBezTo>
                      <a:pt x="7" y="0"/>
                      <a:pt x="0" y="7"/>
                      <a:pt x="0" y="16"/>
                    </a:cubicBezTo>
                    <a:cubicBezTo>
                      <a:pt x="0" y="208"/>
                      <a:pt x="0" y="208"/>
                      <a:pt x="0" y="208"/>
                    </a:cubicBezTo>
                    <a:cubicBezTo>
                      <a:pt x="0" y="217"/>
                      <a:pt x="7" y="224"/>
                      <a:pt x="16" y="224"/>
                    </a:cubicBezTo>
                    <a:cubicBezTo>
                      <a:pt x="272" y="224"/>
                      <a:pt x="272" y="224"/>
                      <a:pt x="272" y="224"/>
                    </a:cubicBezTo>
                    <a:cubicBezTo>
                      <a:pt x="281" y="224"/>
                      <a:pt x="288" y="217"/>
                      <a:pt x="288" y="208"/>
                    </a:cubicBezTo>
                    <a:cubicBezTo>
                      <a:pt x="288" y="16"/>
                      <a:pt x="288" y="16"/>
                      <a:pt x="288" y="16"/>
                    </a:cubicBezTo>
                    <a:cubicBezTo>
                      <a:pt x="288" y="7"/>
                      <a:pt x="281" y="0"/>
                      <a:pt x="272" y="0"/>
                    </a:cubicBezTo>
                    <a:close/>
                    <a:moveTo>
                      <a:pt x="264" y="184"/>
                    </a:moveTo>
                    <a:cubicBezTo>
                      <a:pt x="24" y="184"/>
                      <a:pt x="24" y="184"/>
                      <a:pt x="24" y="184"/>
                    </a:cubicBezTo>
                    <a:cubicBezTo>
                      <a:pt x="24" y="24"/>
                      <a:pt x="24" y="24"/>
                      <a:pt x="24" y="24"/>
                    </a:cubicBezTo>
                    <a:cubicBezTo>
                      <a:pt x="264" y="24"/>
                      <a:pt x="264" y="24"/>
                      <a:pt x="264" y="24"/>
                    </a:cubicBezTo>
                    <a:lnTo>
                      <a:pt x="264" y="18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8" name="Group 467">
            <a:extLst>
              <a:ext uri="{FF2B5EF4-FFF2-40B4-BE49-F238E27FC236}">
                <a16:creationId xmlns:a16="http://schemas.microsoft.com/office/drawing/2014/main" id="{F7D8F2C1-F7D3-4355-B375-17E177E6FB7B}"/>
              </a:ext>
            </a:extLst>
          </p:cNvPr>
          <p:cNvGrpSpPr/>
          <p:nvPr/>
        </p:nvGrpSpPr>
        <p:grpSpPr>
          <a:xfrm>
            <a:off x="-1704698" y="5143774"/>
            <a:ext cx="1387948" cy="1387948"/>
            <a:chOff x="5068454" y="4177305"/>
            <a:chExt cx="456095" cy="456095"/>
          </a:xfrm>
        </p:grpSpPr>
        <p:sp>
          <p:nvSpPr>
            <p:cNvPr id="515" name="object 100">
              <a:extLst>
                <a:ext uri="{FF2B5EF4-FFF2-40B4-BE49-F238E27FC236}">
                  <a16:creationId xmlns:a16="http://schemas.microsoft.com/office/drawing/2014/main" id="{5C0DAE79-C9F5-459F-9D71-650516B26F65}"/>
                </a:ext>
              </a:extLst>
            </p:cNvPr>
            <p:cNvSpPr/>
            <p:nvPr/>
          </p:nvSpPr>
          <p:spPr>
            <a:xfrm>
              <a:off x="5068454" y="4177305"/>
              <a:ext cx="456095" cy="456095"/>
            </a:xfrm>
            <a:custGeom>
              <a:avLst/>
              <a:gdLst/>
              <a:ahLst/>
              <a:cxnLst/>
              <a:rect l="l" t="t" r="r" b="b"/>
              <a:pathLst>
                <a:path w="1670685" h="1670684">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6" name="Group 515">
              <a:extLst>
                <a:ext uri="{FF2B5EF4-FFF2-40B4-BE49-F238E27FC236}">
                  <a16:creationId xmlns:a16="http://schemas.microsoft.com/office/drawing/2014/main" id="{D96664EA-893A-429C-89CD-6902B571BA61}"/>
                </a:ext>
              </a:extLst>
            </p:cNvPr>
            <p:cNvGrpSpPr/>
            <p:nvPr/>
          </p:nvGrpSpPr>
          <p:grpSpPr>
            <a:xfrm>
              <a:off x="5190566" y="4301644"/>
              <a:ext cx="211870" cy="207416"/>
              <a:chOff x="403673" y="3021332"/>
              <a:chExt cx="375743" cy="367845"/>
            </a:xfrm>
          </p:grpSpPr>
          <p:sp>
            <p:nvSpPr>
              <p:cNvPr id="517" name="Oval 516">
                <a:extLst>
                  <a:ext uri="{FF2B5EF4-FFF2-40B4-BE49-F238E27FC236}">
                    <a16:creationId xmlns:a16="http://schemas.microsoft.com/office/drawing/2014/main" id="{6A6B8F6F-8B67-4F11-8DA2-5344C0604D07}"/>
                  </a:ext>
                </a:extLst>
              </p:cNvPr>
              <p:cNvSpPr/>
              <p:nvPr/>
            </p:nvSpPr>
            <p:spPr>
              <a:xfrm>
                <a:off x="502355" y="3021565"/>
                <a:ext cx="276546" cy="2765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8" name="Freeform 55">
                <a:extLst>
                  <a:ext uri="{FF2B5EF4-FFF2-40B4-BE49-F238E27FC236}">
                    <a16:creationId xmlns:a16="http://schemas.microsoft.com/office/drawing/2014/main" id="{E45A28DD-CD77-4093-B887-DDEA29BE9086}"/>
                  </a:ext>
                </a:extLst>
              </p:cNvPr>
              <p:cNvSpPr>
                <a:spLocks/>
              </p:cNvSpPr>
              <p:nvPr/>
            </p:nvSpPr>
            <p:spPr bwMode="auto">
              <a:xfrm>
                <a:off x="403673" y="3255466"/>
                <a:ext cx="137096" cy="133711"/>
              </a:xfrm>
              <a:custGeom>
                <a:avLst/>
                <a:gdLst>
                  <a:gd name="T0" fmla="*/ 86 w 103"/>
                  <a:gd name="T1" fmla="*/ 4 h 100"/>
                  <a:gd name="T2" fmla="*/ 75 w 103"/>
                  <a:gd name="T3" fmla="*/ 0 h 100"/>
                  <a:gd name="T4" fmla="*/ 63 w 103"/>
                  <a:gd name="T5" fmla="*/ 5 h 100"/>
                  <a:gd name="T6" fmla="*/ 7 w 103"/>
                  <a:gd name="T7" fmla="*/ 61 h 100"/>
                  <a:gd name="T8" fmla="*/ 7 w 103"/>
                  <a:gd name="T9" fmla="*/ 84 h 100"/>
                  <a:gd name="T10" fmla="*/ 18 w 103"/>
                  <a:gd name="T11" fmla="*/ 95 h 100"/>
                  <a:gd name="T12" fmla="*/ 29 w 103"/>
                  <a:gd name="T13" fmla="*/ 100 h 100"/>
                  <a:gd name="T14" fmla="*/ 41 w 103"/>
                  <a:gd name="T15" fmla="*/ 95 h 100"/>
                  <a:gd name="T16" fmla="*/ 97 w 103"/>
                  <a:gd name="T17" fmla="*/ 39 h 100"/>
                  <a:gd name="T18" fmla="*/ 99 w 103"/>
                  <a:gd name="T19" fmla="*/ 18 h 100"/>
                  <a:gd name="T20" fmla="*/ 86 w 103"/>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0">
                    <a:moveTo>
                      <a:pt x="86" y="4"/>
                    </a:moveTo>
                    <a:cubicBezTo>
                      <a:pt x="83" y="2"/>
                      <a:pt x="79" y="0"/>
                      <a:pt x="75" y="0"/>
                    </a:cubicBezTo>
                    <a:cubicBezTo>
                      <a:pt x="70" y="0"/>
                      <a:pt x="66" y="2"/>
                      <a:pt x="63" y="5"/>
                    </a:cubicBezTo>
                    <a:cubicBezTo>
                      <a:pt x="7" y="61"/>
                      <a:pt x="7" y="61"/>
                      <a:pt x="7" y="61"/>
                    </a:cubicBezTo>
                    <a:cubicBezTo>
                      <a:pt x="0" y="68"/>
                      <a:pt x="0" y="78"/>
                      <a:pt x="7" y="84"/>
                    </a:cubicBezTo>
                    <a:cubicBezTo>
                      <a:pt x="18" y="95"/>
                      <a:pt x="18" y="95"/>
                      <a:pt x="18" y="95"/>
                    </a:cubicBezTo>
                    <a:cubicBezTo>
                      <a:pt x="21" y="98"/>
                      <a:pt x="25" y="100"/>
                      <a:pt x="29" y="100"/>
                    </a:cubicBezTo>
                    <a:cubicBezTo>
                      <a:pt x="33" y="100"/>
                      <a:pt x="37" y="98"/>
                      <a:pt x="41" y="95"/>
                    </a:cubicBezTo>
                    <a:cubicBezTo>
                      <a:pt x="97" y="39"/>
                      <a:pt x="97" y="39"/>
                      <a:pt x="97" y="39"/>
                    </a:cubicBezTo>
                    <a:cubicBezTo>
                      <a:pt x="103" y="33"/>
                      <a:pt x="103" y="24"/>
                      <a:pt x="99" y="18"/>
                    </a:cubicBezTo>
                    <a:cubicBezTo>
                      <a:pt x="94" y="14"/>
                      <a:pt x="90" y="9"/>
                      <a:pt x="86" y="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9" name="Freeform 56">
                <a:extLst>
                  <a:ext uri="{FF2B5EF4-FFF2-40B4-BE49-F238E27FC236}">
                    <a16:creationId xmlns:a16="http://schemas.microsoft.com/office/drawing/2014/main" id="{C910A9DD-8C63-4245-B737-A0AE2454CFB3}"/>
                  </a:ext>
                </a:extLst>
              </p:cNvPr>
              <p:cNvSpPr>
                <a:spLocks noEditPoints="1"/>
              </p:cNvSpPr>
              <p:nvPr/>
            </p:nvSpPr>
            <p:spPr bwMode="auto">
              <a:xfrm>
                <a:off x="501840" y="3021332"/>
                <a:ext cx="277576" cy="277012"/>
              </a:xfrm>
              <a:custGeom>
                <a:avLst/>
                <a:gdLst>
                  <a:gd name="T0" fmla="*/ 104 w 208"/>
                  <a:gd name="T1" fmla="*/ 0 h 208"/>
                  <a:gd name="T2" fmla="*/ 0 w 208"/>
                  <a:gd name="T3" fmla="*/ 104 h 208"/>
                  <a:gd name="T4" fmla="*/ 23 w 208"/>
                  <a:gd name="T5" fmla="*/ 169 h 208"/>
                  <a:gd name="T6" fmla="*/ 23 w 208"/>
                  <a:gd name="T7" fmla="*/ 169 h 208"/>
                  <a:gd name="T8" fmla="*/ 35 w 208"/>
                  <a:gd name="T9" fmla="*/ 181 h 208"/>
                  <a:gd name="T10" fmla="*/ 36 w 208"/>
                  <a:gd name="T11" fmla="*/ 183 h 208"/>
                  <a:gd name="T12" fmla="*/ 104 w 208"/>
                  <a:gd name="T13" fmla="*/ 208 h 208"/>
                  <a:gd name="T14" fmla="*/ 208 w 208"/>
                  <a:gd name="T15" fmla="*/ 104 h 208"/>
                  <a:gd name="T16" fmla="*/ 104 w 208"/>
                  <a:gd name="T17" fmla="*/ 0 h 208"/>
                  <a:gd name="T18" fmla="*/ 104 w 208"/>
                  <a:gd name="T19" fmla="*/ 184 h 208"/>
                  <a:gd name="T20" fmla="*/ 24 w 208"/>
                  <a:gd name="T21" fmla="*/ 104 h 208"/>
                  <a:gd name="T22" fmla="*/ 104 w 208"/>
                  <a:gd name="T23" fmla="*/ 24 h 208"/>
                  <a:gd name="T24" fmla="*/ 184 w 208"/>
                  <a:gd name="T25" fmla="*/ 104 h 208"/>
                  <a:gd name="T26" fmla="*/ 104 w 208"/>
                  <a:gd name="T27"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208">
                    <a:moveTo>
                      <a:pt x="104" y="0"/>
                    </a:moveTo>
                    <a:cubicBezTo>
                      <a:pt x="47" y="0"/>
                      <a:pt x="0" y="47"/>
                      <a:pt x="0" y="104"/>
                    </a:cubicBezTo>
                    <a:cubicBezTo>
                      <a:pt x="0" y="129"/>
                      <a:pt x="9" y="151"/>
                      <a:pt x="23" y="169"/>
                    </a:cubicBezTo>
                    <a:cubicBezTo>
                      <a:pt x="23" y="169"/>
                      <a:pt x="23" y="169"/>
                      <a:pt x="23" y="169"/>
                    </a:cubicBezTo>
                    <a:cubicBezTo>
                      <a:pt x="35" y="181"/>
                      <a:pt x="35" y="181"/>
                      <a:pt x="35" y="181"/>
                    </a:cubicBezTo>
                    <a:cubicBezTo>
                      <a:pt x="35" y="181"/>
                      <a:pt x="36" y="182"/>
                      <a:pt x="36" y="183"/>
                    </a:cubicBezTo>
                    <a:cubicBezTo>
                      <a:pt x="54" y="198"/>
                      <a:pt x="78" y="208"/>
                      <a:pt x="104" y="208"/>
                    </a:cubicBezTo>
                    <a:cubicBezTo>
                      <a:pt x="161" y="208"/>
                      <a:pt x="208" y="161"/>
                      <a:pt x="208" y="104"/>
                    </a:cubicBezTo>
                    <a:cubicBezTo>
                      <a:pt x="208" y="47"/>
                      <a:pt x="161" y="0"/>
                      <a:pt x="104" y="0"/>
                    </a:cubicBezTo>
                    <a:close/>
                    <a:moveTo>
                      <a:pt x="104" y="184"/>
                    </a:moveTo>
                    <a:cubicBezTo>
                      <a:pt x="60" y="184"/>
                      <a:pt x="24" y="148"/>
                      <a:pt x="24" y="104"/>
                    </a:cubicBezTo>
                    <a:cubicBezTo>
                      <a:pt x="24" y="60"/>
                      <a:pt x="60" y="24"/>
                      <a:pt x="104" y="24"/>
                    </a:cubicBezTo>
                    <a:cubicBezTo>
                      <a:pt x="148" y="24"/>
                      <a:pt x="184" y="60"/>
                      <a:pt x="184" y="104"/>
                    </a:cubicBezTo>
                    <a:cubicBezTo>
                      <a:pt x="184" y="148"/>
                      <a:pt x="148" y="184"/>
                      <a:pt x="104" y="18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9" name="Group 468">
            <a:extLst>
              <a:ext uri="{FF2B5EF4-FFF2-40B4-BE49-F238E27FC236}">
                <a16:creationId xmlns:a16="http://schemas.microsoft.com/office/drawing/2014/main" id="{94AC8B43-AEAE-4946-8D54-24652251A5F9}"/>
              </a:ext>
            </a:extLst>
          </p:cNvPr>
          <p:cNvGrpSpPr/>
          <p:nvPr/>
        </p:nvGrpSpPr>
        <p:grpSpPr>
          <a:xfrm>
            <a:off x="-10588278" y="-4027499"/>
            <a:ext cx="1828474" cy="1830666"/>
            <a:chOff x="2149211" y="1149237"/>
            <a:chExt cx="600857" cy="601577"/>
          </a:xfrm>
        </p:grpSpPr>
        <p:sp>
          <p:nvSpPr>
            <p:cNvPr id="510" name="object 111">
              <a:extLst>
                <a:ext uri="{FF2B5EF4-FFF2-40B4-BE49-F238E27FC236}">
                  <a16:creationId xmlns:a16="http://schemas.microsoft.com/office/drawing/2014/main" id="{61E876AF-3DC7-483E-9772-D6386ABB03CC}"/>
                </a:ext>
              </a:extLst>
            </p:cNvPr>
            <p:cNvSpPr/>
            <p:nvPr/>
          </p:nvSpPr>
          <p:spPr>
            <a:xfrm>
              <a:off x="2149211" y="1149237"/>
              <a:ext cx="600857" cy="601577"/>
            </a:xfrm>
            <a:custGeom>
              <a:avLst/>
              <a:gdLst/>
              <a:ahLst/>
              <a:cxnLst/>
              <a:rect l="l" t="t" r="r" b="b"/>
              <a:pathLst>
                <a:path w="1587500" h="1589404">
                  <a:moveTo>
                    <a:pt x="793608" y="0"/>
                  </a:moveTo>
                  <a:lnTo>
                    <a:pt x="0" y="792528"/>
                  </a:lnTo>
                  <a:lnTo>
                    <a:pt x="5" y="795666"/>
                  </a:lnTo>
                  <a:lnTo>
                    <a:pt x="793608" y="1589394"/>
                  </a:lnTo>
                  <a:lnTo>
                    <a:pt x="1587217" y="795666"/>
                  </a:lnTo>
                  <a:lnTo>
                    <a:pt x="1587217" y="792528"/>
                  </a:lnTo>
                  <a:lnTo>
                    <a:pt x="793608"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1" name="Group 510">
              <a:extLst>
                <a:ext uri="{FF2B5EF4-FFF2-40B4-BE49-F238E27FC236}">
                  <a16:creationId xmlns:a16="http://schemas.microsoft.com/office/drawing/2014/main" id="{17D4C335-822B-4C98-94B5-CC845C5732A7}"/>
                </a:ext>
              </a:extLst>
            </p:cNvPr>
            <p:cNvGrpSpPr/>
            <p:nvPr/>
          </p:nvGrpSpPr>
          <p:grpSpPr>
            <a:xfrm>
              <a:off x="2278316" y="1278702"/>
              <a:ext cx="342646" cy="342646"/>
              <a:chOff x="395552" y="3913289"/>
              <a:chExt cx="383070" cy="383070"/>
            </a:xfrm>
          </p:grpSpPr>
          <p:sp>
            <p:nvSpPr>
              <p:cNvPr id="512" name="Oval 511">
                <a:extLst>
                  <a:ext uri="{FF2B5EF4-FFF2-40B4-BE49-F238E27FC236}">
                    <a16:creationId xmlns:a16="http://schemas.microsoft.com/office/drawing/2014/main" id="{8331814A-5776-4783-BBA9-1B71BACF7916}"/>
                  </a:ext>
                </a:extLst>
              </p:cNvPr>
              <p:cNvSpPr/>
              <p:nvPr/>
            </p:nvSpPr>
            <p:spPr>
              <a:xfrm>
                <a:off x="395670" y="3913407"/>
                <a:ext cx="382834" cy="3828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3" name="Freeform 116">
                <a:extLst>
                  <a:ext uri="{FF2B5EF4-FFF2-40B4-BE49-F238E27FC236}">
                    <a16:creationId xmlns:a16="http://schemas.microsoft.com/office/drawing/2014/main" id="{CFC0E5E5-EB15-44E5-BCEF-B46661A65C10}"/>
                  </a:ext>
                </a:extLst>
              </p:cNvPr>
              <p:cNvSpPr>
                <a:spLocks noEditPoints="1"/>
              </p:cNvSpPr>
              <p:nvPr/>
            </p:nvSpPr>
            <p:spPr bwMode="auto">
              <a:xfrm>
                <a:off x="504558" y="4022295"/>
                <a:ext cx="165058" cy="165058"/>
              </a:xfrm>
              <a:custGeom>
                <a:avLst/>
                <a:gdLst>
                  <a:gd name="T0" fmla="*/ 124 w 124"/>
                  <a:gd name="T1" fmla="*/ 0 h 124"/>
                  <a:gd name="T2" fmla="*/ 39 w 124"/>
                  <a:gd name="T3" fmla="*/ 39 h 124"/>
                  <a:gd name="T4" fmla="*/ 0 w 124"/>
                  <a:gd name="T5" fmla="*/ 124 h 124"/>
                  <a:gd name="T6" fmla="*/ 85 w 124"/>
                  <a:gd name="T7" fmla="*/ 85 h 124"/>
                  <a:gd name="T8" fmla="*/ 124 w 124"/>
                  <a:gd name="T9" fmla="*/ 0 h 124"/>
                  <a:gd name="T10" fmla="*/ 62 w 124"/>
                  <a:gd name="T11" fmla="*/ 78 h 124"/>
                  <a:gd name="T12" fmla="*/ 46 w 124"/>
                  <a:gd name="T13" fmla="*/ 62 h 124"/>
                  <a:gd name="T14" fmla="*/ 62 w 124"/>
                  <a:gd name="T15" fmla="*/ 46 h 124"/>
                  <a:gd name="T16" fmla="*/ 78 w 124"/>
                  <a:gd name="T17" fmla="*/ 62 h 124"/>
                  <a:gd name="T18" fmla="*/ 62 w 124"/>
                  <a:gd name="T19" fmla="*/ 7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24">
                    <a:moveTo>
                      <a:pt x="124" y="0"/>
                    </a:moveTo>
                    <a:cubicBezTo>
                      <a:pt x="39" y="39"/>
                      <a:pt x="39" y="39"/>
                      <a:pt x="39" y="39"/>
                    </a:cubicBezTo>
                    <a:cubicBezTo>
                      <a:pt x="0" y="124"/>
                      <a:pt x="0" y="124"/>
                      <a:pt x="0" y="124"/>
                    </a:cubicBezTo>
                    <a:cubicBezTo>
                      <a:pt x="85" y="85"/>
                      <a:pt x="85" y="85"/>
                      <a:pt x="85" y="85"/>
                    </a:cubicBezTo>
                    <a:lnTo>
                      <a:pt x="124" y="0"/>
                    </a:lnTo>
                    <a:close/>
                    <a:moveTo>
                      <a:pt x="62" y="78"/>
                    </a:moveTo>
                    <a:cubicBezTo>
                      <a:pt x="53" y="78"/>
                      <a:pt x="46" y="71"/>
                      <a:pt x="46" y="62"/>
                    </a:cubicBezTo>
                    <a:cubicBezTo>
                      <a:pt x="46" y="53"/>
                      <a:pt x="53" y="46"/>
                      <a:pt x="62" y="46"/>
                    </a:cubicBezTo>
                    <a:cubicBezTo>
                      <a:pt x="71" y="46"/>
                      <a:pt x="78" y="53"/>
                      <a:pt x="78" y="62"/>
                    </a:cubicBezTo>
                    <a:cubicBezTo>
                      <a:pt x="78" y="71"/>
                      <a:pt x="71" y="78"/>
                      <a:pt x="62" y="78"/>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4" name="Freeform 117">
                <a:extLst>
                  <a:ext uri="{FF2B5EF4-FFF2-40B4-BE49-F238E27FC236}">
                    <a16:creationId xmlns:a16="http://schemas.microsoft.com/office/drawing/2014/main" id="{5D2D3AD7-2929-4AD6-B503-E4EC967C8C19}"/>
                  </a:ext>
                </a:extLst>
              </p:cNvPr>
              <p:cNvSpPr>
                <a:spLocks noEditPoints="1"/>
              </p:cNvSpPr>
              <p:nvPr/>
            </p:nvSpPr>
            <p:spPr bwMode="auto">
              <a:xfrm>
                <a:off x="395552" y="3913289"/>
                <a:ext cx="383070" cy="383070"/>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44 w 288"/>
                  <a:gd name="T11" fmla="*/ 256 h 288"/>
                  <a:gd name="T12" fmla="*/ 32 w 288"/>
                  <a:gd name="T13" fmla="*/ 144 h 288"/>
                  <a:gd name="T14" fmla="*/ 144 w 288"/>
                  <a:gd name="T15" fmla="*/ 32 h 288"/>
                  <a:gd name="T16" fmla="*/ 256 w 288"/>
                  <a:gd name="T17" fmla="*/ 144 h 288"/>
                  <a:gd name="T18" fmla="*/ 144 w 288"/>
                  <a:gd name="T19" fmla="*/ 25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8">
                    <a:moveTo>
                      <a:pt x="144" y="0"/>
                    </a:moveTo>
                    <a:cubicBezTo>
                      <a:pt x="64" y="0"/>
                      <a:pt x="0" y="64"/>
                      <a:pt x="0" y="144"/>
                    </a:cubicBezTo>
                    <a:cubicBezTo>
                      <a:pt x="0" y="224"/>
                      <a:pt x="64" y="288"/>
                      <a:pt x="144" y="288"/>
                    </a:cubicBezTo>
                    <a:cubicBezTo>
                      <a:pt x="224" y="288"/>
                      <a:pt x="288" y="224"/>
                      <a:pt x="288" y="144"/>
                    </a:cubicBezTo>
                    <a:cubicBezTo>
                      <a:pt x="288" y="64"/>
                      <a:pt x="224" y="0"/>
                      <a:pt x="144" y="0"/>
                    </a:cubicBezTo>
                    <a:close/>
                    <a:moveTo>
                      <a:pt x="144" y="256"/>
                    </a:moveTo>
                    <a:cubicBezTo>
                      <a:pt x="82" y="256"/>
                      <a:pt x="32" y="206"/>
                      <a:pt x="32" y="144"/>
                    </a:cubicBezTo>
                    <a:cubicBezTo>
                      <a:pt x="32" y="82"/>
                      <a:pt x="82" y="32"/>
                      <a:pt x="144" y="32"/>
                    </a:cubicBezTo>
                    <a:cubicBezTo>
                      <a:pt x="206" y="32"/>
                      <a:pt x="256" y="82"/>
                      <a:pt x="256" y="144"/>
                    </a:cubicBezTo>
                    <a:cubicBezTo>
                      <a:pt x="256" y="206"/>
                      <a:pt x="206" y="256"/>
                      <a:pt x="144" y="25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0" name="Group 469">
            <a:extLst>
              <a:ext uri="{FF2B5EF4-FFF2-40B4-BE49-F238E27FC236}">
                <a16:creationId xmlns:a16="http://schemas.microsoft.com/office/drawing/2014/main" id="{14300C21-16CF-4D11-B1CF-1CA167D2317F}"/>
              </a:ext>
            </a:extLst>
          </p:cNvPr>
          <p:cNvGrpSpPr/>
          <p:nvPr/>
        </p:nvGrpSpPr>
        <p:grpSpPr>
          <a:xfrm>
            <a:off x="-6864959" y="7392587"/>
            <a:ext cx="1387948" cy="1389661"/>
            <a:chOff x="3372735" y="4909147"/>
            <a:chExt cx="456095" cy="456658"/>
          </a:xfrm>
        </p:grpSpPr>
        <p:sp>
          <p:nvSpPr>
            <p:cNvPr id="503" name="object 87">
              <a:extLst>
                <a:ext uri="{FF2B5EF4-FFF2-40B4-BE49-F238E27FC236}">
                  <a16:creationId xmlns:a16="http://schemas.microsoft.com/office/drawing/2014/main" id="{CD3C43A7-EF26-4F35-9FB5-588AD76FFBBE}"/>
                </a:ext>
              </a:extLst>
            </p:cNvPr>
            <p:cNvSpPr/>
            <p:nvPr/>
          </p:nvSpPr>
          <p:spPr>
            <a:xfrm>
              <a:off x="3372735" y="4909147"/>
              <a:ext cx="456095" cy="456658"/>
            </a:xfrm>
            <a:custGeom>
              <a:avLst/>
              <a:gdLst/>
              <a:ahLst/>
              <a:cxnLst/>
              <a:rect l="l" t="t" r="r" b="b"/>
              <a:pathLst>
                <a:path w="1543685" h="1545590">
                  <a:moveTo>
                    <a:pt x="771621" y="0"/>
                  </a:moveTo>
                  <a:lnTo>
                    <a:pt x="0" y="770572"/>
                  </a:lnTo>
                  <a:lnTo>
                    <a:pt x="0" y="773620"/>
                  </a:lnTo>
                  <a:lnTo>
                    <a:pt x="771621" y="1545361"/>
                  </a:lnTo>
                  <a:lnTo>
                    <a:pt x="1543243" y="773620"/>
                  </a:lnTo>
                  <a:lnTo>
                    <a:pt x="1543243" y="770572"/>
                  </a:lnTo>
                  <a:lnTo>
                    <a:pt x="77162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04" name="Group 503">
              <a:extLst>
                <a:ext uri="{FF2B5EF4-FFF2-40B4-BE49-F238E27FC236}">
                  <a16:creationId xmlns:a16="http://schemas.microsoft.com/office/drawing/2014/main" id="{64E155D9-27D8-4FE1-B8E4-80051AF9CD35}"/>
                </a:ext>
              </a:extLst>
            </p:cNvPr>
            <p:cNvGrpSpPr/>
            <p:nvPr/>
          </p:nvGrpSpPr>
          <p:grpSpPr>
            <a:xfrm>
              <a:off x="3516496" y="5029132"/>
              <a:ext cx="168572" cy="216689"/>
              <a:chOff x="449220" y="5578464"/>
              <a:chExt cx="298228" cy="383356"/>
            </a:xfrm>
          </p:grpSpPr>
          <p:sp>
            <p:nvSpPr>
              <p:cNvPr id="505" name="Rectangle 504">
                <a:extLst>
                  <a:ext uri="{FF2B5EF4-FFF2-40B4-BE49-F238E27FC236}">
                    <a16:creationId xmlns:a16="http://schemas.microsoft.com/office/drawing/2014/main" id="{2961CC34-0D03-4A94-9A58-D04BDD34F3EA}"/>
                  </a:ext>
                </a:extLst>
              </p:cNvPr>
              <p:cNvSpPr/>
              <p:nvPr/>
            </p:nvSpPr>
            <p:spPr>
              <a:xfrm>
                <a:off x="522737" y="5651226"/>
                <a:ext cx="151878" cy="6699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06" name="Freeform 205">
                <a:extLst>
                  <a:ext uri="{FF2B5EF4-FFF2-40B4-BE49-F238E27FC236}">
                    <a16:creationId xmlns:a16="http://schemas.microsoft.com/office/drawing/2014/main" id="{EAADAF78-C6C7-46F8-A74D-8EAFBA4FB26A}"/>
                  </a:ext>
                </a:extLst>
              </p:cNvPr>
              <p:cNvSpPr>
                <a:spLocks/>
              </p:cNvSpPr>
              <p:nvPr/>
            </p:nvSpPr>
            <p:spPr bwMode="auto">
              <a:xfrm>
                <a:off x="704602" y="5919537"/>
                <a:ext cx="42846" cy="42282"/>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7" name="Freeform 206">
                <a:extLst>
                  <a:ext uri="{FF2B5EF4-FFF2-40B4-BE49-F238E27FC236}">
                    <a16:creationId xmlns:a16="http://schemas.microsoft.com/office/drawing/2014/main" id="{24AE06F6-9A21-4D84-AACF-5DE39C26FAF8}"/>
                  </a:ext>
                </a:extLst>
              </p:cNvPr>
              <p:cNvSpPr>
                <a:spLocks noEditPoints="1"/>
              </p:cNvSpPr>
              <p:nvPr/>
            </p:nvSpPr>
            <p:spPr bwMode="auto">
              <a:xfrm>
                <a:off x="449220" y="5578464"/>
                <a:ext cx="298228" cy="383356"/>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8" name="Rectangle 207">
                <a:extLst>
                  <a:ext uri="{FF2B5EF4-FFF2-40B4-BE49-F238E27FC236}">
                    <a16:creationId xmlns:a16="http://schemas.microsoft.com/office/drawing/2014/main" id="{0728514E-E39B-4833-83B8-D99D1862948B}"/>
                  </a:ext>
                </a:extLst>
              </p:cNvPr>
              <p:cNvSpPr>
                <a:spLocks noChangeArrowheads="1"/>
              </p:cNvSpPr>
              <p:nvPr/>
            </p:nvSpPr>
            <p:spPr bwMode="auto">
              <a:xfrm>
                <a:off x="704602" y="5791564"/>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9" name="Rectangle 208">
                <a:extLst>
                  <a:ext uri="{FF2B5EF4-FFF2-40B4-BE49-F238E27FC236}">
                    <a16:creationId xmlns:a16="http://schemas.microsoft.com/office/drawing/2014/main" id="{0636A496-BC83-48C6-83F8-D40DA5DF6DE0}"/>
                  </a:ext>
                </a:extLst>
              </p:cNvPr>
              <p:cNvSpPr>
                <a:spLocks noChangeArrowheads="1"/>
              </p:cNvSpPr>
              <p:nvPr/>
            </p:nvSpPr>
            <p:spPr bwMode="auto">
              <a:xfrm>
                <a:off x="704602" y="5855269"/>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1" name="Group 470">
            <a:extLst>
              <a:ext uri="{FF2B5EF4-FFF2-40B4-BE49-F238E27FC236}">
                <a16:creationId xmlns:a16="http://schemas.microsoft.com/office/drawing/2014/main" id="{B811B4F2-0997-430B-B9B7-FE92B9804874}"/>
              </a:ext>
            </a:extLst>
          </p:cNvPr>
          <p:cNvGrpSpPr/>
          <p:nvPr/>
        </p:nvGrpSpPr>
        <p:grpSpPr>
          <a:xfrm>
            <a:off x="8782558" y="1700181"/>
            <a:ext cx="1560629" cy="1562799"/>
            <a:chOff x="8514683" y="3038559"/>
            <a:chExt cx="512840" cy="513553"/>
          </a:xfrm>
        </p:grpSpPr>
        <p:sp>
          <p:nvSpPr>
            <p:cNvPr id="496" name="object 59">
              <a:extLst>
                <a:ext uri="{FF2B5EF4-FFF2-40B4-BE49-F238E27FC236}">
                  <a16:creationId xmlns:a16="http://schemas.microsoft.com/office/drawing/2014/main" id="{1D0582BC-8333-4992-9E75-6EC4AA9741D7}"/>
                </a:ext>
              </a:extLst>
            </p:cNvPr>
            <p:cNvSpPr/>
            <p:nvPr/>
          </p:nvSpPr>
          <p:spPr>
            <a:xfrm>
              <a:off x="8514683" y="3038559"/>
              <a:ext cx="512840" cy="513553"/>
            </a:xfrm>
            <a:custGeom>
              <a:avLst/>
              <a:gdLst/>
              <a:ahLst/>
              <a:cxnLst/>
              <a:rect l="l" t="t" r="r" b="b"/>
              <a:pathLst>
                <a:path w="1370330" h="1372234">
                  <a:moveTo>
                    <a:pt x="685130" y="0"/>
                  </a:moveTo>
                  <a:lnTo>
                    <a:pt x="5" y="684211"/>
                  </a:lnTo>
                  <a:lnTo>
                    <a:pt x="0" y="686920"/>
                  </a:lnTo>
                  <a:lnTo>
                    <a:pt x="685142" y="1372175"/>
                  </a:lnTo>
                  <a:lnTo>
                    <a:pt x="1370273" y="686920"/>
                  </a:lnTo>
                  <a:lnTo>
                    <a:pt x="1370273" y="684211"/>
                  </a:lnTo>
                  <a:lnTo>
                    <a:pt x="685130"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97" name="Group 496">
              <a:extLst>
                <a:ext uri="{FF2B5EF4-FFF2-40B4-BE49-F238E27FC236}">
                  <a16:creationId xmlns:a16="http://schemas.microsoft.com/office/drawing/2014/main" id="{6ACE69BC-4EE1-4960-8521-74627DC80695}"/>
                </a:ext>
              </a:extLst>
            </p:cNvPr>
            <p:cNvGrpSpPr/>
            <p:nvPr/>
          </p:nvGrpSpPr>
          <p:grpSpPr>
            <a:xfrm>
              <a:off x="8656702" y="3182846"/>
              <a:ext cx="228803" cy="224979"/>
              <a:chOff x="400881" y="4755623"/>
              <a:chExt cx="405155" cy="398383"/>
            </a:xfrm>
          </p:grpSpPr>
          <p:sp>
            <p:nvSpPr>
              <p:cNvPr id="498" name="Rectangle 497">
                <a:extLst>
                  <a:ext uri="{FF2B5EF4-FFF2-40B4-BE49-F238E27FC236}">
                    <a16:creationId xmlns:a16="http://schemas.microsoft.com/office/drawing/2014/main" id="{4A753F25-083F-42AD-AFF0-7B9EFCA8D805}"/>
                  </a:ext>
                </a:extLst>
              </p:cNvPr>
              <p:cNvSpPr/>
              <p:nvPr/>
            </p:nvSpPr>
            <p:spPr>
              <a:xfrm>
                <a:off x="438298" y="4818089"/>
                <a:ext cx="330322" cy="2292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99" name="Freeform 20">
                <a:extLst>
                  <a:ext uri="{FF2B5EF4-FFF2-40B4-BE49-F238E27FC236}">
                    <a16:creationId xmlns:a16="http://schemas.microsoft.com/office/drawing/2014/main" id="{40B19BB7-3A71-400D-98B1-C5D0D8C7313D}"/>
                  </a:ext>
                </a:extLst>
              </p:cNvPr>
              <p:cNvSpPr>
                <a:spLocks/>
              </p:cNvSpPr>
              <p:nvPr/>
            </p:nvSpPr>
            <p:spPr bwMode="auto">
              <a:xfrm>
                <a:off x="518251" y="4894436"/>
                <a:ext cx="42886" cy="127528"/>
              </a:xfrm>
              <a:custGeom>
                <a:avLst/>
                <a:gdLst>
                  <a:gd name="T0" fmla="*/ 16 w 32"/>
                  <a:gd name="T1" fmla="*/ 0 h 96"/>
                  <a:gd name="T2" fmla="*/ 0 w 32"/>
                  <a:gd name="T3" fmla="*/ 16 h 96"/>
                  <a:gd name="T4" fmla="*/ 0 w 32"/>
                  <a:gd name="T5" fmla="*/ 80 h 96"/>
                  <a:gd name="T6" fmla="*/ 16 w 32"/>
                  <a:gd name="T7" fmla="*/ 96 h 96"/>
                  <a:gd name="T8" fmla="*/ 32 w 32"/>
                  <a:gd name="T9" fmla="*/ 80 h 96"/>
                  <a:gd name="T10" fmla="*/ 32 w 32"/>
                  <a:gd name="T11" fmla="*/ 16 h 96"/>
                  <a:gd name="T12" fmla="*/ 16 w 32"/>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2" h="96">
                    <a:moveTo>
                      <a:pt x="16" y="0"/>
                    </a:moveTo>
                    <a:cubicBezTo>
                      <a:pt x="7" y="0"/>
                      <a:pt x="0" y="7"/>
                      <a:pt x="0" y="16"/>
                    </a:cubicBezTo>
                    <a:cubicBezTo>
                      <a:pt x="0" y="80"/>
                      <a:pt x="0" y="80"/>
                      <a:pt x="0" y="80"/>
                    </a:cubicBezTo>
                    <a:cubicBezTo>
                      <a:pt x="0" y="89"/>
                      <a:pt x="7" y="96"/>
                      <a:pt x="16" y="96"/>
                    </a:cubicBezTo>
                    <a:cubicBezTo>
                      <a:pt x="25" y="96"/>
                      <a:pt x="32" y="89"/>
                      <a:pt x="32" y="80"/>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0" name="Freeform 21">
                <a:extLst>
                  <a:ext uri="{FF2B5EF4-FFF2-40B4-BE49-F238E27FC236}">
                    <a16:creationId xmlns:a16="http://schemas.microsoft.com/office/drawing/2014/main" id="{B1DD0390-9634-43DA-B396-EE4FAF9ED02A}"/>
                  </a:ext>
                </a:extLst>
              </p:cNvPr>
              <p:cNvSpPr>
                <a:spLocks noEditPoints="1"/>
              </p:cNvSpPr>
              <p:nvPr/>
            </p:nvSpPr>
            <p:spPr bwMode="auto">
              <a:xfrm>
                <a:off x="400881" y="4755623"/>
                <a:ext cx="405155" cy="398383"/>
              </a:xfrm>
              <a:custGeom>
                <a:avLst/>
                <a:gdLst>
                  <a:gd name="T0" fmla="*/ 288 w 304"/>
                  <a:gd name="T1" fmla="*/ 16 h 299"/>
                  <a:gd name="T2" fmla="*/ 240 w 304"/>
                  <a:gd name="T3" fmla="*/ 16 h 299"/>
                  <a:gd name="T4" fmla="*/ 224 w 304"/>
                  <a:gd name="T5" fmla="*/ 0 h 299"/>
                  <a:gd name="T6" fmla="*/ 80 w 304"/>
                  <a:gd name="T7" fmla="*/ 0 h 299"/>
                  <a:gd name="T8" fmla="*/ 64 w 304"/>
                  <a:gd name="T9" fmla="*/ 16 h 299"/>
                  <a:gd name="T10" fmla="*/ 16 w 304"/>
                  <a:gd name="T11" fmla="*/ 16 h 299"/>
                  <a:gd name="T12" fmla="*/ 0 w 304"/>
                  <a:gd name="T13" fmla="*/ 32 h 299"/>
                  <a:gd name="T14" fmla="*/ 16 w 304"/>
                  <a:gd name="T15" fmla="*/ 48 h 299"/>
                  <a:gd name="T16" fmla="*/ 16 w 304"/>
                  <a:gd name="T17" fmla="*/ 216 h 299"/>
                  <a:gd name="T18" fmla="*/ 32 w 304"/>
                  <a:gd name="T19" fmla="*/ 232 h 299"/>
                  <a:gd name="T20" fmla="*/ 113 w 304"/>
                  <a:gd name="T21" fmla="*/ 232 h 299"/>
                  <a:gd name="T22" fmla="*/ 74 w 304"/>
                  <a:gd name="T23" fmla="*/ 272 h 299"/>
                  <a:gd name="T24" fmla="*/ 74 w 304"/>
                  <a:gd name="T25" fmla="*/ 294 h 299"/>
                  <a:gd name="T26" fmla="*/ 85 w 304"/>
                  <a:gd name="T27" fmla="*/ 299 h 299"/>
                  <a:gd name="T28" fmla="*/ 96 w 304"/>
                  <a:gd name="T29" fmla="*/ 294 h 299"/>
                  <a:gd name="T30" fmla="*/ 152 w 304"/>
                  <a:gd name="T31" fmla="*/ 239 h 299"/>
                  <a:gd name="T32" fmla="*/ 208 w 304"/>
                  <a:gd name="T33" fmla="*/ 294 h 299"/>
                  <a:gd name="T34" fmla="*/ 219 w 304"/>
                  <a:gd name="T35" fmla="*/ 299 h 299"/>
                  <a:gd name="T36" fmla="*/ 230 w 304"/>
                  <a:gd name="T37" fmla="*/ 294 h 299"/>
                  <a:gd name="T38" fmla="*/ 230 w 304"/>
                  <a:gd name="T39" fmla="*/ 272 h 299"/>
                  <a:gd name="T40" fmla="*/ 191 w 304"/>
                  <a:gd name="T41" fmla="*/ 232 h 299"/>
                  <a:gd name="T42" fmla="*/ 272 w 304"/>
                  <a:gd name="T43" fmla="*/ 232 h 299"/>
                  <a:gd name="T44" fmla="*/ 288 w 304"/>
                  <a:gd name="T45" fmla="*/ 216 h 299"/>
                  <a:gd name="T46" fmla="*/ 288 w 304"/>
                  <a:gd name="T47" fmla="*/ 48 h 299"/>
                  <a:gd name="T48" fmla="*/ 304 w 304"/>
                  <a:gd name="T49" fmla="*/ 32 h 299"/>
                  <a:gd name="T50" fmla="*/ 288 w 304"/>
                  <a:gd name="T51" fmla="*/ 16 h 299"/>
                  <a:gd name="T52" fmla="*/ 272 w 304"/>
                  <a:gd name="T53" fmla="*/ 202 h 299"/>
                  <a:gd name="T54" fmla="*/ 258 w 304"/>
                  <a:gd name="T55" fmla="*/ 216 h 299"/>
                  <a:gd name="T56" fmla="*/ 46 w 304"/>
                  <a:gd name="T57" fmla="*/ 216 h 299"/>
                  <a:gd name="T58" fmla="*/ 32 w 304"/>
                  <a:gd name="T59" fmla="*/ 202 h 299"/>
                  <a:gd name="T60" fmla="*/ 32 w 304"/>
                  <a:gd name="T61" fmla="*/ 62 h 299"/>
                  <a:gd name="T62" fmla="*/ 46 w 304"/>
                  <a:gd name="T63" fmla="*/ 48 h 299"/>
                  <a:gd name="T64" fmla="*/ 258 w 304"/>
                  <a:gd name="T65" fmla="*/ 48 h 299"/>
                  <a:gd name="T66" fmla="*/ 272 w 304"/>
                  <a:gd name="T67" fmla="*/ 62 h 299"/>
                  <a:gd name="T68" fmla="*/ 272 w 304"/>
                  <a:gd name="T69" fmla="*/ 20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4" h="299">
                    <a:moveTo>
                      <a:pt x="288" y="16"/>
                    </a:moveTo>
                    <a:cubicBezTo>
                      <a:pt x="240" y="16"/>
                      <a:pt x="240" y="16"/>
                      <a:pt x="240" y="16"/>
                    </a:cubicBezTo>
                    <a:cubicBezTo>
                      <a:pt x="240" y="7"/>
                      <a:pt x="233" y="0"/>
                      <a:pt x="224" y="0"/>
                    </a:cubicBezTo>
                    <a:cubicBezTo>
                      <a:pt x="80" y="0"/>
                      <a:pt x="80" y="0"/>
                      <a:pt x="80" y="0"/>
                    </a:cubicBezTo>
                    <a:cubicBezTo>
                      <a:pt x="71" y="0"/>
                      <a:pt x="64" y="7"/>
                      <a:pt x="64" y="16"/>
                    </a:cubicBezTo>
                    <a:cubicBezTo>
                      <a:pt x="16" y="16"/>
                      <a:pt x="16" y="16"/>
                      <a:pt x="16" y="16"/>
                    </a:cubicBezTo>
                    <a:cubicBezTo>
                      <a:pt x="7" y="16"/>
                      <a:pt x="0" y="23"/>
                      <a:pt x="0" y="32"/>
                    </a:cubicBezTo>
                    <a:cubicBezTo>
                      <a:pt x="0" y="41"/>
                      <a:pt x="7" y="48"/>
                      <a:pt x="16" y="48"/>
                    </a:cubicBezTo>
                    <a:cubicBezTo>
                      <a:pt x="16" y="216"/>
                      <a:pt x="16" y="216"/>
                      <a:pt x="16" y="216"/>
                    </a:cubicBezTo>
                    <a:cubicBezTo>
                      <a:pt x="16" y="225"/>
                      <a:pt x="23" y="232"/>
                      <a:pt x="32" y="232"/>
                    </a:cubicBezTo>
                    <a:cubicBezTo>
                      <a:pt x="113" y="232"/>
                      <a:pt x="113" y="232"/>
                      <a:pt x="113" y="232"/>
                    </a:cubicBezTo>
                    <a:cubicBezTo>
                      <a:pt x="74" y="272"/>
                      <a:pt x="74" y="272"/>
                      <a:pt x="74" y="272"/>
                    </a:cubicBezTo>
                    <a:cubicBezTo>
                      <a:pt x="68" y="278"/>
                      <a:pt x="68" y="288"/>
                      <a:pt x="74" y="294"/>
                    </a:cubicBezTo>
                    <a:cubicBezTo>
                      <a:pt x="77" y="297"/>
                      <a:pt x="81" y="299"/>
                      <a:pt x="85" y="299"/>
                    </a:cubicBezTo>
                    <a:cubicBezTo>
                      <a:pt x="89" y="299"/>
                      <a:pt x="93" y="297"/>
                      <a:pt x="96" y="294"/>
                    </a:cubicBezTo>
                    <a:cubicBezTo>
                      <a:pt x="152" y="239"/>
                      <a:pt x="152" y="239"/>
                      <a:pt x="152" y="239"/>
                    </a:cubicBezTo>
                    <a:cubicBezTo>
                      <a:pt x="208" y="294"/>
                      <a:pt x="208" y="294"/>
                      <a:pt x="208" y="294"/>
                    </a:cubicBezTo>
                    <a:cubicBezTo>
                      <a:pt x="211" y="297"/>
                      <a:pt x="215" y="299"/>
                      <a:pt x="219" y="299"/>
                    </a:cubicBezTo>
                    <a:cubicBezTo>
                      <a:pt x="223" y="299"/>
                      <a:pt x="227" y="297"/>
                      <a:pt x="230" y="294"/>
                    </a:cubicBezTo>
                    <a:cubicBezTo>
                      <a:pt x="236" y="288"/>
                      <a:pt x="236" y="278"/>
                      <a:pt x="230" y="272"/>
                    </a:cubicBezTo>
                    <a:cubicBezTo>
                      <a:pt x="191" y="232"/>
                      <a:pt x="191" y="232"/>
                      <a:pt x="191" y="232"/>
                    </a:cubicBezTo>
                    <a:cubicBezTo>
                      <a:pt x="272" y="232"/>
                      <a:pt x="272" y="232"/>
                      <a:pt x="272" y="232"/>
                    </a:cubicBezTo>
                    <a:cubicBezTo>
                      <a:pt x="281" y="232"/>
                      <a:pt x="288" y="225"/>
                      <a:pt x="288" y="216"/>
                    </a:cubicBezTo>
                    <a:cubicBezTo>
                      <a:pt x="288" y="48"/>
                      <a:pt x="288" y="48"/>
                      <a:pt x="288" y="48"/>
                    </a:cubicBezTo>
                    <a:cubicBezTo>
                      <a:pt x="297" y="48"/>
                      <a:pt x="304" y="41"/>
                      <a:pt x="304" y="32"/>
                    </a:cubicBezTo>
                    <a:cubicBezTo>
                      <a:pt x="304" y="23"/>
                      <a:pt x="297" y="16"/>
                      <a:pt x="288" y="16"/>
                    </a:cubicBezTo>
                    <a:close/>
                    <a:moveTo>
                      <a:pt x="272" y="202"/>
                    </a:moveTo>
                    <a:cubicBezTo>
                      <a:pt x="272" y="210"/>
                      <a:pt x="266" y="216"/>
                      <a:pt x="258" y="216"/>
                    </a:cubicBezTo>
                    <a:cubicBezTo>
                      <a:pt x="46" y="216"/>
                      <a:pt x="46" y="216"/>
                      <a:pt x="46" y="216"/>
                    </a:cubicBezTo>
                    <a:cubicBezTo>
                      <a:pt x="38" y="216"/>
                      <a:pt x="32" y="210"/>
                      <a:pt x="32" y="202"/>
                    </a:cubicBezTo>
                    <a:cubicBezTo>
                      <a:pt x="32" y="62"/>
                      <a:pt x="32" y="62"/>
                      <a:pt x="32" y="62"/>
                    </a:cubicBezTo>
                    <a:cubicBezTo>
                      <a:pt x="32" y="54"/>
                      <a:pt x="38" y="48"/>
                      <a:pt x="46" y="48"/>
                    </a:cubicBezTo>
                    <a:cubicBezTo>
                      <a:pt x="258" y="48"/>
                      <a:pt x="258" y="48"/>
                      <a:pt x="258" y="48"/>
                    </a:cubicBezTo>
                    <a:cubicBezTo>
                      <a:pt x="266" y="48"/>
                      <a:pt x="272" y="54"/>
                      <a:pt x="272" y="62"/>
                    </a:cubicBezTo>
                    <a:lnTo>
                      <a:pt x="272" y="20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1" name="Freeform 22">
                <a:extLst>
                  <a:ext uri="{FF2B5EF4-FFF2-40B4-BE49-F238E27FC236}">
                    <a16:creationId xmlns:a16="http://schemas.microsoft.com/office/drawing/2014/main" id="{CD5D0591-AF58-4811-938E-3005FF1A85EB}"/>
                  </a:ext>
                </a:extLst>
              </p:cNvPr>
              <p:cNvSpPr>
                <a:spLocks/>
              </p:cNvSpPr>
              <p:nvPr/>
            </p:nvSpPr>
            <p:spPr bwMode="auto">
              <a:xfrm>
                <a:off x="646343" y="4926036"/>
                <a:ext cx="42321" cy="95928"/>
              </a:xfrm>
              <a:custGeom>
                <a:avLst/>
                <a:gdLst>
                  <a:gd name="T0" fmla="*/ 16 w 32"/>
                  <a:gd name="T1" fmla="*/ 0 h 72"/>
                  <a:gd name="T2" fmla="*/ 0 w 32"/>
                  <a:gd name="T3" fmla="*/ 16 h 72"/>
                  <a:gd name="T4" fmla="*/ 0 w 32"/>
                  <a:gd name="T5" fmla="*/ 56 h 72"/>
                  <a:gd name="T6" fmla="*/ 16 w 32"/>
                  <a:gd name="T7" fmla="*/ 72 h 72"/>
                  <a:gd name="T8" fmla="*/ 32 w 32"/>
                  <a:gd name="T9" fmla="*/ 56 h 72"/>
                  <a:gd name="T10" fmla="*/ 32 w 32"/>
                  <a:gd name="T11" fmla="*/ 16 h 72"/>
                  <a:gd name="T12" fmla="*/ 16 w 3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2" h="72">
                    <a:moveTo>
                      <a:pt x="16" y="0"/>
                    </a:moveTo>
                    <a:cubicBezTo>
                      <a:pt x="7" y="0"/>
                      <a:pt x="0" y="7"/>
                      <a:pt x="0" y="16"/>
                    </a:cubicBezTo>
                    <a:cubicBezTo>
                      <a:pt x="0" y="56"/>
                      <a:pt x="0" y="56"/>
                      <a:pt x="0" y="56"/>
                    </a:cubicBezTo>
                    <a:cubicBezTo>
                      <a:pt x="0" y="65"/>
                      <a:pt x="7" y="72"/>
                      <a:pt x="16" y="72"/>
                    </a:cubicBezTo>
                    <a:cubicBezTo>
                      <a:pt x="25" y="72"/>
                      <a:pt x="32" y="65"/>
                      <a:pt x="32" y="56"/>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2" name="Freeform 23">
                <a:extLst>
                  <a:ext uri="{FF2B5EF4-FFF2-40B4-BE49-F238E27FC236}">
                    <a16:creationId xmlns:a16="http://schemas.microsoft.com/office/drawing/2014/main" id="{0C196562-383C-406C-8742-00CE59D4AFF1}"/>
                  </a:ext>
                </a:extLst>
              </p:cNvPr>
              <p:cNvSpPr>
                <a:spLocks/>
              </p:cNvSpPr>
              <p:nvPr/>
            </p:nvSpPr>
            <p:spPr bwMode="auto">
              <a:xfrm>
                <a:off x="582015" y="4851551"/>
                <a:ext cx="42886" cy="170413"/>
              </a:xfrm>
              <a:custGeom>
                <a:avLst/>
                <a:gdLst>
                  <a:gd name="T0" fmla="*/ 16 w 32"/>
                  <a:gd name="T1" fmla="*/ 0 h 128"/>
                  <a:gd name="T2" fmla="*/ 0 w 32"/>
                  <a:gd name="T3" fmla="*/ 16 h 128"/>
                  <a:gd name="T4" fmla="*/ 0 w 32"/>
                  <a:gd name="T5" fmla="*/ 48 h 128"/>
                  <a:gd name="T6" fmla="*/ 0 w 32"/>
                  <a:gd name="T7" fmla="*/ 112 h 128"/>
                  <a:gd name="T8" fmla="*/ 16 w 32"/>
                  <a:gd name="T9" fmla="*/ 128 h 128"/>
                  <a:gd name="T10" fmla="*/ 32 w 32"/>
                  <a:gd name="T11" fmla="*/ 112 h 128"/>
                  <a:gd name="T12" fmla="*/ 32 w 32"/>
                  <a:gd name="T13" fmla="*/ 72 h 128"/>
                  <a:gd name="T14" fmla="*/ 32 w 32"/>
                  <a:gd name="T15" fmla="*/ 16 h 128"/>
                  <a:gd name="T16" fmla="*/ 16 w 32"/>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8">
                    <a:moveTo>
                      <a:pt x="16" y="0"/>
                    </a:moveTo>
                    <a:cubicBezTo>
                      <a:pt x="7" y="0"/>
                      <a:pt x="0" y="7"/>
                      <a:pt x="0" y="16"/>
                    </a:cubicBezTo>
                    <a:cubicBezTo>
                      <a:pt x="0" y="48"/>
                      <a:pt x="0" y="48"/>
                      <a:pt x="0" y="48"/>
                    </a:cubicBezTo>
                    <a:cubicBezTo>
                      <a:pt x="0" y="112"/>
                      <a:pt x="0" y="112"/>
                      <a:pt x="0" y="112"/>
                    </a:cubicBezTo>
                    <a:cubicBezTo>
                      <a:pt x="0" y="121"/>
                      <a:pt x="7" y="128"/>
                      <a:pt x="16" y="128"/>
                    </a:cubicBezTo>
                    <a:cubicBezTo>
                      <a:pt x="25" y="128"/>
                      <a:pt x="32" y="121"/>
                      <a:pt x="32" y="112"/>
                    </a:cubicBezTo>
                    <a:cubicBezTo>
                      <a:pt x="32" y="72"/>
                      <a:pt x="32" y="72"/>
                      <a:pt x="32" y="72"/>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2" name="Group 471">
            <a:extLst>
              <a:ext uri="{FF2B5EF4-FFF2-40B4-BE49-F238E27FC236}">
                <a16:creationId xmlns:a16="http://schemas.microsoft.com/office/drawing/2014/main" id="{F7046238-FA6E-4B07-8EF1-C46F0C757099}"/>
              </a:ext>
            </a:extLst>
          </p:cNvPr>
          <p:cNvGrpSpPr/>
          <p:nvPr/>
        </p:nvGrpSpPr>
        <p:grpSpPr>
          <a:xfrm>
            <a:off x="2756155" y="-2830713"/>
            <a:ext cx="1558267" cy="1558268"/>
            <a:chOff x="6534340" y="1549657"/>
            <a:chExt cx="512064" cy="512064"/>
          </a:xfrm>
        </p:grpSpPr>
        <p:sp>
          <p:nvSpPr>
            <p:cNvPr id="475" name="object 120">
              <a:extLst>
                <a:ext uri="{FF2B5EF4-FFF2-40B4-BE49-F238E27FC236}">
                  <a16:creationId xmlns:a16="http://schemas.microsoft.com/office/drawing/2014/main" id="{15AB5546-4F4B-42B1-8F3E-BC64B797ECDD}"/>
                </a:ext>
              </a:extLst>
            </p:cNvPr>
            <p:cNvSpPr/>
            <p:nvPr/>
          </p:nvSpPr>
          <p:spPr>
            <a:xfrm>
              <a:off x="6534340" y="1549657"/>
              <a:ext cx="512064" cy="512064"/>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76" name="Group 475">
              <a:extLst>
                <a:ext uri="{FF2B5EF4-FFF2-40B4-BE49-F238E27FC236}">
                  <a16:creationId xmlns:a16="http://schemas.microsoft.com/office/drawing/2014/main" id="{4F588E21-7AE6-423E-B107-1E8C510EDFBB}"/>
                </a:ext>
              </a:extLst>
            </p:cNvPr>
            <p:cNvGrpSpPr/>
            <p:nvPr/>
          </p:nvGrpSpPr>
          <p:grpSpPr>
            <a:xfrm>
              <a:off x="6668868" y="1690975"/>
              <a:ext cx="243009" cy="229429"/>
              <a:chOff x="416522" y="2178625"/>
              <a:chExt cx="383356" cy="361933"/>
            </a:xfrm>
          </p:grpSpPr>
          <p:sp>
            <p:nvSpPr>
              <p:cNvPr id="477" name="Rectangle 476">
                <a:extLst>
                  <a:ext uri="{FF2B5EF4-FFF2-40B4-BE49-F238E27FC236}">
                    <a16:creationId xmlns:a16="http://schemas.microsoft.com/office/drawing/2014/main" id="{68477378-5D84-431D-9B42-E5799DBCCD53}"/>
                  </a:ext>
                </a:extLst>
              </p:cNvPr>
              <p:cNvSpPr/>
              <p:nvPr/>
            </p:nvSpPr>
            <p:spPr>
              <a:xfrm>
                <a:off x="438297" y="2302670"/>
                <a:ext cx="340372" cy="218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78" name="Rectangle 341">
                <a:extLst>
                  <a:ext uri="{FF2B5EF4-FFF2-40B4-BE49-F238E27FC236}">
                    <a16:creationId xmlns:a16="http://schemas.microsoft.com/office/drawing/2014/main" id="{1FF44DDC-505E-49C7-B1D2-448C9142239D}"/>
                  </a:ext>
                </a:extLst>
              </p:cNvPr>
              <p:cNvSpPr>
                <a:spLocks noChangeArrowheads="1"/>
              </p:cNvSpPr>
              <p:nvPr/>
            </p:nvSpPr>
            <p:spPr bwMode="auto">
              <a:xfrm>
                <a:off x="523072"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79" name="Rectangle 342">
                <a:extLst>
                  <a:ext uri="{FF2B5EF4-FFF2-40B4-BE49-F238E27FC236}">
                    <a16:creationId xmlns:a16="http://schemas.microsoft.com/office/drawing/2014/main" id="{E31DE0E1-022B-492E-BC8B-DF57FBF3E8E0}"/>
                  </a:ext>
                </a:extLst>
              </p:cNvPr>
              <p:cNvSpPr>
                <a:spLocks noChangeArrowheads="1"/>
              </p:cNvSpPr>
              <p:nvPr/>
            </p:nvSpPr>
            <p:spPr bwMode="auto">
              <a:xfrm>
                <a:off x="651046"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0" name="Rectangle 343">
                <a:extLst>
                  <a:ext uri="{FF2B5EF4-FFF2-40B4-BE49-F238E27FC236}">
                    <a16:creationId xmlns:a16="http://schemas.microsoft.com/office/drawing/2014/main" id="{74E90960-8491-4075-BDA8-21166A2D9DCE}"/>
                  </a:ext>
                </a:extLst>
              </p:cNvPr>
              <p:cNvSpPr>
                <a:spLocks noChangeArrowheads="1"/>
              </p:cNvSpPr>
              <p:nvPr/>
            </p:nvSpPr>
            <p:spPr bwMode="auto">
              <a:xfrm>
                <a:off x="714750"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1" name="Rectangle 344">
                <a:extLst>
                  <a:ext uri="{FF2B5EF4-FFF2-40B4-BE49-F238E27FC236}">
                    <a16:creationId xmlns:a16="http://schemas.microsoft.com/office/drawing/2014/main" id="{A677C072-EAEA-4704-AAF5-C9A9643F1200}"/>
                  </a:ext>
                </a:extLst>
              </p:cNvPr>
              <p:cNvSpPr>
                <a:spLocks noChangeArrowheads="1"/>
              </p:cNvSpPr>
              <p:nvPr/>
            </p:nvSpPr>
            <p:spPr bwMode="auto">
              <a:xfrm>
                <a:off x="459368"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2" name="Rectangle 345">
                <a:extLst>
                  <a:ext uri="{FF2B5EF4-FFF2-40B4-BE49-F238E27FC236}">
                    <a16:creationId xmlns:a16="http://schemas.microsoft.com/office/drawing/2014/main" id="{1A1247E6-D1CD-43AF-8706-E2538832B239}"/>
                  </a:ext>
                </a:extLst>
              </p:cNvPr>
              <p:cNvSpPr>
                <a:spLocks noChangeArrowheads="1"/>
              </p:cNvSpPr>
              <p:nvPr/>
            </p:nvSpPr>
            <p:spPr bwMode="auto">
              <a:xfrm>
                <a:off x="651046"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3" name="Rectangle 346">
                <a:extLst>
                  <a:ext uri="{FF2B5EF4-FFF2-40B4-BE49-F238E27FC236}">
                    <a16:creationId xmlns:a16="http://schemas.microsoft.com/office/drawing/2014/main" id="{1A07A4B5-DA74-412B-AD58-D5DD5CB73C8F}"/>
                  </a:ext>
                </a:extLst>
              </p:cNvPr>
              <p:cNvSpPr>
                <a:spLocks noChangeArrowheads="1"/>
              </p:cNvSpPr>
              <p:nvPr/>
            </p:nvSpPr>
            <p:spPr bwMode="auto">
              <a:xfrm>
                <a:off x="714750"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4" name="Rectangle 347">
                <a:extLst>
                  <a:ext uri="{FF2B5EF4-FFF2-40B4-BE49-F238E27FC236}">
                    <a16:creationId xmlns:a16="http://schemas.microsoft.com/office/drawing/2014/main" id="{802A6F9A-7C19-4538-8EFF-9849C323A379}"/>
                  </a:ext>
                </a:extLst>
              </p:cNvPr>
              <p:cNvSpPr>
                <a:spLocks noChangeArrowheads="1"/>
              </p:cNvSpPr>
              <p:nvPr/>
            </p:nvSpPr>
            <p:spPr bwMode="auto">
              <a:xfrm>
                <a:off x="523072"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5" name="Rectangle 348">
                <a:extLst>
                  <a:ext uri="{FF2B5EF4-FFF2-40B4-BE49-F238E27FC236}">
                    <a16:creationId xmlns:a16="http://schemas.microsoft.com/office/drawing/2014/main" id="{112302D3-DC4B-4C57-947C-5E0FFE0E8EFC}"/>
                  </a:ext>
                </a:extLst>
              </p:cNvPr>
              <p:cNvSpPr>
                <a:spLocks noChangeArrowheads="1"/>
              </p:cNvSpPr>
              <p:nvPr/>
            </p:nvSpPr>
            <p:spPr bwMode="auto">
              <a:xfrm>
                <a:off x="459368"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6" name="Rectangle 349">
                <a:extLst>
                  <a:ext uri="{FF2B5EF4-FFF2-40B4-BE49-F238E27FC236}">
                    <a16:creationId xmlns:a16="http://schemas.microsoft.com/office/drawing/2014/main" id="{27B1D228-EDEA-422A-B51E-34ADD85A5AF8}"/>
                  </a:ext>
                </a:extLst>
              </p:cNvPr>
              <p:cNvSpPr>
                <a:spLocks noChangeArrowheads="1"/>
              </p:cNvSpPr>
              <p:nvPr/>
            </p:nvSpPr>
            <p:spPr bwMode="auto">
              <a:xfrm>
                <a:off x="651046"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7" name="Rectangle 350">
                <a:extLst>
                  <a:ext uri="{FF2B5EF4-FFF2-40B4-BE49-F238E27FC236}">
                    <a16:creationId xmlns:a16="http://schemas.microsoft.com/office/drawing/2014/main" id="{E1690AD3-37BD-4D4A-B77E-7EB9B16E4E99}"/>
                  </a:ext>
                </a:extLst>
              </p:cNvPr>
              <p:cNvSpPr>
                <a:spLocks noChangeArrowheads="1"/>
              </p:cNvSpPr>
              <p:nvPr/>
            </p:nvSpPr>
            <p:spPr bwMode="auto">
              <a:xfrm>
                <a:off x="714750"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8" name="Freeform 351">
                <a:extLst>
                  <a:ext uri="{FF2B5EF4-FFF2-40B4-BE49-F238E27FC236}">
                    <a16:creationId xmlns:a16="http://schemas.microsoft.com/office/drawing/2014/main" id="{33DE1B81-9CFE-4C84-81C6-0D92794C1414}"/>
                  </a:ext>
                </a:extLst>
              </p:cNvPr>
              <p:cNvSpPr>
                <a:spLocks/>
              </p:cNvSpPr>
              <p:nvPr/>
            </p:nvSpPr>
            <p:spPr bwMode="auto">
              <a:xfrm>
                <a:off x="6933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9" name="Rectangle 352">
                <a:extLst>
                  <a:ext uri="{FF2B5EF4-FFF2-40B4-BE49-F238E27FC236}">
                    <a16:creationId xmlns:a16="http://schemas.microsoft.com/office/drawing/2014/main" id="{4BA635FD-7395-4CB1-9358-7AF8EEEF6BA0}"/>
                  </a:ext>
                </a:extLst>
              </p:cNvPr>
              <p:cNvSpPr>
                <a:spLocks noChangeArrowheads="1"/>
              </p:cNvSpPr>
              <p:nvPr/>
            </p:nvSpPr>
            <p:spPr bwMode="auto">
              <a:xfrm>
                <a:off x="523072"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0" name="Freeform 353">
                <a:extLst>
                  <a:ext uri="{FF2B5EF4-FFF2-40B4-BE49-F238E27FC236}">
                    <a16:creationId xmlns:a16="http://schemas.microsoft.com/office/drawing/2014/main" id="{91B89C18-DBAF-4111-8042-FFF8103B73BF}"/>
                  </a:ext>
                </a:extLst>
              </p:cNvPr>
              <p:cNvSpPr>
                <a:spLocks/>
              </p:cNvSpPr>
              <p:nvPr/>
            </p:nvSpPr>
            <p:spPr bwMode="auto">
              <a:xfrm>
                <a:off x="4802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1" name="Freeform 354">
                <a:extLst>
                  <a:ext uri="{FF2B5EF4-FFF2-40B4-BE49-F238E27FC236}">
                    <a16:creationId xmlns:a16="http://schemas.microsoft.com/office/drawing/2014/main" id="{F4149B73-4752-468F-908C-254D471A81ED}"/>
                  </a:ext>
                </a:extLst>
              </p:cNvPr>
              <p:cNvSpPr>
                <a:spLocks noEditPoints="1"/>
              </p:cNvSpPr>
              <p:nvPr/>
            </p:nvSpPr>
            <p:spPr bwMode="auto">
              <a:xfrm>
                <a:off x="416522" y="2200048"/>
                <a:ext cx="383356" cy="340510"/>
              </a:xfrm>
              <a:custGeom>
                <a:avLst/>
                <a:gdLst>
                  <a:gd name="T0" fmla="*/ 272 w 288"/>
                  <a:gd name="T1" fmla="*/ 0 h 256"/>
                  <a:gd name="T2" fmla="*/ 256 w 288"/>
                  <a:gd name="T3" fmla="*/ 0 h 256"/>
                  <a:gd name="T4" fmla="*/ 256 w 288"/>
                  <a:gd name="T5" fmla="*/ 32 h 256"/>
                  <a:gd name="T6" fmla="*/ 255 w 288"/>
                  <a:gd name="T7" fmla="*/ 38 h 256"/>
                  <a:gd name="T8" fmla="*/ 224 w 288"/>
                  <a:gd name="T9" fmla="*/ 64 h 256"/>
                  <a:gd name="T10" fmla="*/ 193 w 288"/>
                  <a:gd name="T11" fmla="*/ 38 h 256"/>
                  <a:gd name="T12" fmla="*/ 192 w 288"/>
                  <a:gd name="T13" fmla="*/ 32 h 256"/>
                  <a:gd name="T14" fmla="*/ 192 w 288"/>
                  <a:gd name="T15" fmla="*/ 0 h 256"/>
                  <a:gd name="T16" fmla="*/ 96 w 288"/>
                  <a:gd name="T17" fmla="*/ 0 h 256"/>
                  <a:gd name="T18" fmla="*/ 96 w 288"/>
                  <a:gd name="T19" fmla="*/ 32 h 256"/>
                  <a:gd name="T20" fmla="*/ 95 w 288"/>
                  <a:gd name="T21" fmla="*/ 38 h 256"/>
                  <a:gd name="T22" fmla="*/ 64 w 288"/>
                  <a:gd name="T23" fmla="*/ 64 h 256"/>
                  <a:gd name="T24" fmla="*/ 33 w 288"/>
                  <a:gd name="T25" fmla="*/ 38 h 256"/>
                  <a:gd name="T26" fmla="*/ 32 w 288"/>
                  <a:gd name="T27" fmla="*/ 32 h 256"/>
                  <a:gd name="T28" fmla="*/ 32 w 288"/>
                  <a:gd name="T29" fmla="*/ 0 h 256"/>
                  <a:gd name="T30" fmla="*/ 16 w 288"/>
                  <a:gd name="T31" fmla="*/ 0 h 256"/>
                  <a:gd name="T32" fmla="*/ 0 w 288"/>
                  <a:gd name="T33" fmla="*/ 16 h 256"/>
                  <a:gd name="T34" fmla="*/ 0 w 288"/>
                  <a:gd name="T35" fmla="*/ 240 h 256"/>
                  <a:gd name="T36" fmla="*/ 16 w 288"/>
                  <a:gd name="T37" fmla="*/ 256 h 256"/>
                  <a:gd name="T38" fmla="*/ 272 w 288"/>
                  <a:gd name="T39" fmla="*/ 256 h 256"/>
                  <a:gd name="T40" fmla="*/ 288 w 288"/>
                  <a:gd name="T41" fmla="*/ 240 h 256"/>
                  <a:gd name="T42" fmla="*/ 288 w 288"/>
                  <a:gd name="T43" fmla="*/ 16 h 256"/>
                  <a:gd name="T44" fmla="*/ 272 w 288"/>
                  <a:gd name="T45" fmla="*/ 0 h 256"/>
                  <a:gd name="T46" fmla="*/ 272 w 288"/>
                  <a:gd name="T47" fmla="*/ 224 h 256"/>
                  <a:gd name="T48" fmla="*/ 256 w 288"/>
                  <a:gd name="T49" fmla="*/ 240 h 256"/>
                  <a:gd name="T50" fmla="*/ 32 w 288"/>
                  <a:gd name="T51" fmla="*/ 240 h 256"/>
                  <a:gd name="T52" fmla="*/ 16 w 288"/>
                  <a:gd name="T53" fmla="*/ 224 h 256"/>
                  <a:gd name="T54" fmla="*/ 16 w 288"/>
                  <a:gd name="T55" fmla="*/ 96 h 256"/>
                  <a:gd name="T56" fmla="*/ 32 w 288"/>
                  <a:gd name="T57" fmla="*/ 80 h 256"/>
                  <a:gd name="T58" fmla="*/ 256 w 288"/>
                  <a:gd name="T59" fmla="*/ 80 h 256"/>
                  <a:gd name="T60" fmla="*/ 272 w 288"/>
                  <a:gd name="T61" fmla="*/ 96 h 256"/>
                  <a:gd name="T62" fmla="*/ 272 w 288"/>
                  <a:gd name="T63" fmla="*/ 22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56">
                    <a:moveTo>
                      <a:pt x="272" y="0"/>
                    </a:moveTo>
                    <a:cubicBezTo>
                      <a:pt x="256" y="0"/>
                      <a:pt x="256" y="0"/>
                      <a:pt x="256" y="0"/>
                    </a:cubicBezTo>
                    <a:cubicBezTo>
                      <a:pt x="256" y="32"/>
                      <a:pt x="256" y="32"/>
                      <a:pt x="256" y="32"/>
                    </a:cubicBezTo>
                    <a:cubicBezTo>
                      <a:pt x="256" y="34"/>
                      <a:pt x="256" y="36"/>
                      <a:pt x="255" y="38"/>
                    </a:cubicBezTo>
                    <a:cubicBezTo>
                      <a:pt x="252" y="53"/>
                      <a:pt x="239" y="64"/>
                      <a:pt x="224" y="64"/>
                    </a:cubicBezTo>
                    <a:cubicBezTo>
                      <a:pt x="209" y="64"/>
                      <a:pt x="196" y="53"/>
                      <a:pt x="193" y="38"/>
                    </a:cubicBezTo>
                    <a:cubicBezTo>
                      <a:pt x="192" y="36"/>
                      <a:pt x="192" y="34"/>
                      <a:pt x="192" y="32"/>
                    </a:cubicBezTo>
                    <a:cubicBezTo>
                      <a:pt x="192" y="0"/>
                      <a:pt x="192" y="0"/>
                      <a:pt x="192" y="0"/>
                    </a:cubicBezTo>
                    <a:cubicBezTo>
                      <a:pt x="96" y="0"/>
                      <a:pt x="96" y="0"/>
                      <a:pt x="96" y="0"/>
                    </a:cubicBezTo>
                    <a:cubicBezTo>
                      <a:pt x="96" y="32"/>
                      <a:pt x="96" y="32"/>
                      <a:pt x="96" y="32"/>
                    </a:cubicBezTo>
                    <a:cubicBezTo>
                      <a:pt x="96" y="34"/>
                      <a:pt x="96" y="36"/>
                      <a:pt x="95" y="38"/>
                    </a:cubicBezTo>
                    <a:cubicBezTo>
                      <a:pt x="92" y="53"/>
                      <a:pt x="79" y="64"/>
                      <a:pt x="64" y="64"/>
                    </a:cubicBezTo>
                    <a:cubicBezTo>
                      <a:pt x="49" y="64"/>
                      <a:pt x="36" y="53"/>
                      <a:pt x="33" y="38"/>
                    </a:cubicBezTo>
                    <a:cubicBezTo>
                      <a:pt x="32" y="36"/>
                      <a:pt x="32" y="34"/>
                      <a:pt x="32" y="32"/>
                    </a:cubicBezTo>
                    <a:cubicBezTo>
                      <a:pt x="32" y="0"/>
                      <a:pt x="32" y="0"/>
                      <a:pt x="32" y="0"/>
                    </a:cubicBezTo>
                    <a:cubicBezTo>
                      <a:pt x="16" y="0"/>
                      <a:pt x="16" y="0"/>
                      <a:pt x="16" y="0"/>
                    </a:cubicBezTo>
                    <a:cubicBezTo>
                      <a:pt x="7" y="0"/>
                      <a:pt x="0" y="7"/>
                      <a:pt x="0" y="16"/>
                    </a:cubicBezTo>
                    <a:cubicBezTo>
                      <a:pt x="0" y="240"/>
                      <a:pt x="0" y="240"/>
                      <a:pt x="0" y="240"/>
                    </a:cubicBezTo>
                    <a:cubicBezTo>
                      <a:pt x="0" y="249"/>
                      <a:pt x="7" y="256"/>
                      <a:pt x="16" y="256"/>
                    </a:cubicBezTo>
                    <a:cubicBezTo>
                      <a:pt x="272" y="256"/>
                      <a:pt x="272" y="256"/>
                      <a:pt x="272" y="256"/>
                    </a:cubicBezTo>
                    <a:cubicBezTo>
                      <a:pt x="281" y="256"/>
                      <a:pt x="288" y="249"/>
                      <a:pt x="288" y="240"/>
                    </a:cubicBezTo>
                    <a:cubicBezTo>
                      <a:pt x="288" y="16"/>
                      <a:pt x="288" y="16"/>
                      <a:pt x="288" y="16"/>
                    </a:cubicBezTo>
                    <a:cubicBezTo>
                      <a:pt x="288" y="7"/>
                      <a:pt x="281" y="0"/>
                      <a:pt x="272" y="0"/>
                    </a:cubicBezTo>
                    <a:close/>
                    <a:moveTo>
                      <a:pt x="272" y="224"/>
                    </a:moveTo>
                    <a:cubicBezTo>
                      <a:pt x="272" y="233"/>
                      <a:pt x="265" y="240"/>
                      <a:pt x="256" y="240"/>
                    </a:cubicBezTo>
                    <a:cubicBezTo>
                      <a:pt x="32" y="240"/>
                      <a:pt x="32" y="240"/>
                      <a:pt x="32" y="240"/>
                    </a:cubicBezTo>
                    <a:cubicBezTo>
                      <a:pt x="23" y="240"/>
                      <a:pt x="16" y="233"/>
                      <a:pt x="16" y="224"/>
                    </a:cubicBezTo>
                    <a:cubicBezTo>
                      <a:pt x="16" y="96"/>
                      <a:pt x="16" y="96"/>
                      <a:pt x="16" y="96"/>
                    </a:cubicBezTo>
                    <a:cubicBezTo>
                      <a:pt x="16" y="87"/>
                      <a:pt x="23" y="80"/>
                      <a:pt x="32" y="80"/>
                    </a:cubicBezTo>
                    <a:cubicBezTo>
                      <a:pt x="256" y="80"/>
                      <a:pt x="256" y="80"/>
                      <a:pt x="256" y="80"/>
                    </a:cubicBezTo>
                    <a:cubicBezTo>
                      <a:pt x="265" y="80"/>
                      <a:pt x="272" y="87"/>
                      <a:pt x="272" y="96"/>
                    </a:cubicBezTo>
                    <a:lnTo>
                      <a:pt x="272" y="22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2" name="Rectangle 355">
                <a:extLst>
                  <a:ext uri="{FF2B5EF4-FFF2-40B4-BE49-F238E27FC236}">
                    <a16:creationId xmlns:a16="http://schemas.microsoft.com/office/drawing/2014/main" id="{99B38471-CF82-41ED-A8FC-E235AD16F1F6}"/>
                  </a:ext>
                </a:extLst>
              </p:cNvPr>
              <p:cNvSpPr>
                <a:spLocks noChangeArrowheads="1"/>
              </p:cNvSpPr>
              <p:nvPr/>
            </p:nvSpPr>
            <p:spPr bwMode="auto">
              <a:xfrm>
                <a:off x="586777"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3" name="Rectangle 356">
                <a:extLst>
                  <a:ext uri="{FF2B5EF4-FFF2-40B4-BE49-F238E27FC236}">
                    <a16:creationId xmlns:a16="http://schemas.microsoft.com/office/drawing/2014/main" id="{0CC2E4C0-8054-4CA8-A0D9-607B92F81568}"/>
                  </a:ext>
                </a:extLst>
              </p:cNvPr>
              <p:cNvSpPr>
                <a:spLocks noChangeArrowheads="1"/>
              </p:cNvSpPr>
              <p:nvPr/>
            </p:nvSpPr>
            <p:spPr bwMode="auto">
              <a:xfrm>
                <a:off x="459368"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4" name="Rectangle 357">
                <a:extLst>
                  <a:ext uri="{FF2B5EF4-FFF2-40B4-BE49-F238E27FC236}">
                    <a16:creationId xmlns:a16="http://schemas.microsoft.com/office/drawing/2014/main" id="{84A0BBA1-5550-4674-9A8A-6752A89988D6}"/>
                  </a:ext>
                </a:extLst>
              </p:cNvPr>
              <p:cNvSpPr>
                <a:spLocks noChangeArrowheads="1"/>
              </p:cNvSpPr>
              <p:nvPr/>
            </p:nvSpPr>
            <p:spPr bwMode="auto">
              <a:xfrm>
                <a:off x="586777"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5" name="Rectangle 358">
                <a:extLst>
                  <a:ext uri="{FF2B5EF4-FFF2-40B4-BE49-F238E27FC236}">
                    <a16:creationId xmlns:a16="http://schemas.microsoft.com/office/drawing/2014/main" id="{04772A24-8788-430A-B6DB-7DA37975BE7C}"/>
                  </a:ext>
                </a:extLst>
              </p:cNvPr>
              <p:cNvSpPr>
                <a:spLocks noChangeArrowheads="1"/>
              </p:cNvSpPr>
              <p:nvPr/>
            </p:nvSpPr>
            <p:spPr bwMode="auto">
              <a:xfrm>
                <a:off x="586777"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sp>
        <p:nvSpPr>
          <p:cNvPr id="473" name="object 113">
            <a:extLst>
              <a:ext uri="{FF2B5EF4-FFF2-40B4-BE49-F238E27FC236}">
                <a16:creationId xmlns:a16="http://schemas.microsoft.com/office/drawing/2014/main" id="{F97ACAC1-C975-4CE5-AB7D-FC222BF761B4}"/>
              </a:ext>
            </a:extLst>
          </p:cNvPr>
          <p:cNvSpPr/>
          <p:nvPr/>
        </p:nvSpPr>
        <p:spPr>
          <a:xfrm rot="16200000">
            <a:off x="-807571" y="3881008"/>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rPr>
              <a:t>1</a:t>
            </a:r>
            <a:endParaRPr kumimoji="0"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endParaRPr>
          </a:p>
        </p:txBody>
      </p:sp>
      <p:sp>
        <p:nvSpPr>
          <p:cNvPr id="474" name="object 113">
            <a:extLst>
              <a:ext uri="{FF2B5EF4-FFF2-40B4-BE49-F238E27FC236}">
                <a16:creationId xmlns:a16="http://schemas.microsoft.com/office/drawing/2014/main" id="{08C459DB-BE97-42B2-B2DE-BD618D668D6B}"/>
              </a:ext>
            </a:extLst>
          </p:cNvPr>
          <p:cNvSpPr/>
          <p:nvPr/>
        </p:nvSpPr>
        <p:spPr>
          <a:xfrm>
            <a:off x="-5123511" y="188242"/>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16" name="Rectangle 15">
            <a:extLst>
              <a:ext uri="{FF2B5EF4-FFF2-40B4-BE49-F238E27FC236}">
                <a16:creationId xmlns:a16="http://schemas.microsoft.com/office/drawing/2014/main" id="{EF45347B-2447-4E6D-B887-813547833A4E}"/>
              </a:ext>
            </a:extLst>
          </p:cNvPr>
          <p:cNvSpPr/>
          <p:nvPr/>
        </p:nvSpPr>
        <p:spPr>
          <a:xfrm>
            <a:off x="0" y="-1"/>
            <a:ext cx="12192000" cy="83343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Segoe UI Light"/>
              <a:ea typeface="+mn-ea"/>
              <a:cs typeface="+mn-cs"/>
            </a:endParaRPr>
          </a:p>
        </p:txBody>
      </p:sp>
      <p:sp>
        <p:nvSpPr>
          <p:cNvPr id="7" name="Title 6">
            <a:extLst>
              <a:ext uri="{FF2B5EF4-FFF2-40B4-BE49-F238E27FC236}">
                <a16:creationId xmlns:a16="http://schemas.microsoft.com/office/drawing/2014/main" id="{DEF61FBE-083C-49FC-92CD-47BEE4A3FEF3}"/>
              </a:ext>
            </a:extLst>
          </p:cNvPr>
          <p:cNvSpPr>
            <a:spLocks noGrp="1"/>
          </p:cNvSpPr>
          <p:nvPr>
            <p:ph type="title"/>
          </p:nvPr>
        </p:nvSpPr>
        <p:spPr/>
        <p:txBody>
          <a:bodyPr/>
          <a:lstStyle/>
          <a:p>
            <a:r>
              <a:rPr lang="en-US" dirty="0"/>
              <a:t>New Starter Process</a:t>
            </a:r>
          </a:p>
        </p:txBody>
      </p:sp>
    </p:spTree>
    <p:custDataLst>
      <p:tags r:id="rId1"/>
    </p:custDataLst>
    <p:extLst>
      <p:ext uri="{BB962C8B-B14F-4D97-AF65-F5344CB8AC3E}">
        <p14:creationId xmlns:p14="http://schemas.microsoft.com/office/powerpoint/2010/main" val="5480642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 name="Freeform: Shape 407">
            <a:extLst>
              <a:ext uri="{FF2B5EF4-FFF2-40B4-BE49-F238E27FC236}">
                <a16:creationId xmlns:a16="http://schemas.microsoft.com/office/drawing/2014/main" id="{3E9582D4-A3BD-46D6-BA2E-2C6B06A904B3}"/>
              </a:ext>
            </a:extLst>
          </p:cNvPr>
          <p:cNvSpPr/>
          <p:nvPr/>
        </p:nvSpPr>
        <p:spPr>
          <a:xfrm>
            <a:off x="-1943101" y="-3769939"/>
            <a:ext cx="27432000" cy="16301519"/>
          </a:xfrm>
          <a:custGeom>
            <a:avLst/>
            <a:gdLst>
              <a:gd name="connsiteX0" fmla="*/ 0 w 9014460"/>
              <a:gd name="connsiteY0" fmla="*/ 152400 h 5356860"/>
              <a:gd name="connsiteX1" fmla="*/ 701040 w 9014460"/>
              <a:gd name="connsiteY1" fmla="*/ 152400 h 5356860"/>
              <a:gd name="connsiteX2" fmla="*/ 2621280 w 9014460"/>
              <a:gd name="connsiteY2" fmla="*/ 152400 h 5356860"/>
              <a:gd name="connsiteX3" fmla="*/ 3192780 w 9014460"/>
              <a:gd name="connsiteY3" fmla="*/ 723900 h 5356860"/>
              <a:gd name="connsiteX4" fmla="*/ 5417820 w 9014460"/>
              <a:gd name="connsiteY4" fmla="*/ 723900 h 5356860"/>
              <a:gd name="connsiteX5" fmla="*/ 6141720 w 9014460"/>
              <a:gd name="connsiteY5" fmla="*/ 0 h 5356860"/>
              <a:gd name="connsiteX6" fmla="*/ 7383780 w 9014460"/>
              <a:gd name="connsiteY6" fmla="*/ 0 h 5356860"/>
              <a:gd name="connsiteX7" fmla="*/ 7627620 w 9014460"/>
              <a:gd name="connsiteY7" fmla="*/ 243840 h 5356860"/>
              <a:gd name="connsiteX8" fmla="*/ 7627620 w 9014460"/>
              <a:gd name="connsiteY8" fmla="*/ 1112520 h 5356860"/>
              <a:gd name="connsiteX9" fmla="*/ 7894320 w 9014460"/>
              <a:gd name="connsiteY9" fmla="*/ 1379220 h 5356860"/>
              <a:gd name="connsiteX10" fmla="*/ 7894320 w 9014460"/>
              <a:gd name="connsiteY10" fmla="*/ 1722120 h 5356860"/>
              <a:gd name="connsiteX11" fmla="*/ 7345680 w 9014460"/>
              <a:gd name="connsiteY11" fmla="*/ 2270760 h 5356860"/>
              <a:gd name="connsiteX12" fmla="*/ 6515100 w 9014460"/>
              <a:gd name="connsiteY12" fmla="*/ 2270760 h 5356860"/>
              <a:gd name="connsiteX13" fmla="*/ 6355080 w 9014460"/>
              <a:gd name="connsiteY13" fmla="*/ 2430780 h 5356860"/>
              <a:gd name="connsiteX14" fmla="*/ 6355080 w 9014460"/>
              <a:gd name="connsiteY14" fmla="*/ 2857500 h 5356860"/>
              <a:gd name="connsiteX15" fmla="*/ 6118860 w 9014460"/>
              <a:gd name="connsiteY15" fmla="*/ 3093720 h 5356860"/>
              <a:gd name="connsiteX16" fmla="*/ 4320540 w 9014460"/>
              <a:gd name="connsiteY16" fmla="*/ 3093720 h 5356860"/>
              <a:gd name="connsiteX17" fmla="*/ 4251960 w 9014460"/>
              <a:gd name="connsiteY17" fmla="*/ 3093720 h 5356860"/>
              <a:gd name="connsiteX18" fmla="*/ 4000500 w 9014460"/>
              <a:gd name="connsiteY18" fmla="*/ 3093720 h 5356860"/>
              <a:gd name="connsiteX19" fmla="*/ 3962400 w 9014460"/>
              <a:gd name="connsiteY19" fmla="*/ 3093720 h 5356860"/>
              <a:gd name="connsiteX20" fmla="*/ 3848100 w 9014460"/>
              <a:gd name="connsiteY20" fmla="*/ 3093720 h 5356860"/>
              <a:gd name="connsiteX21" fmla="*/ 3291840 w 9014460"/>
              <a:gd name="connsiteY21" fmla="*/ 2537460 h 5356860"/>
              <a:gd name="connsiteX22" fmla="*/ 3291840 w 9014460"/>
              <a:gd name="connsiteY22" fmla="*/ 1828800 h 5356860"/>
              <a:gd name="connsiteX23" fmla="*/ 3162300 w 9014460"/>
              <a:gd name="connsiteY23" fmla="*/ 1699260 h 5356860"/>
              <a:gd name="connsiteX24" fmla="*/ 2865120 w 9014460"/>
              <a:gd name="connsiteY24" fmla="*/ 1699260 h 5356860"/>
              <a:gd name="connsiteX25" fmla="*/ 2644140 w 9014460"/>
              <a:gd name="connsiteY25" fmla="*/ 1920240 h 5356860"/>
              <a:gd name="connsiteX26" fmla="*/ 2644140 w 9014460"/>
              <a:gd name="connsiteY26" fmla="*/ 3634740 h 5356860"/>
              <a:gd name="connsiteX27" fmla="*/ 2537460 w 9014460"/>
              <a:gd name="connsiteY27" fmla="*/ 3741420 h 5356860"/>
              <a:gd name="connsiteX28" fmla="*/ 2514600 w 9014460"/>
              <a:gd name="connsiteY28" fmla="*/ 3764280 h 5356860"/>
              <a:gd name="connsiteX29" fmla="*/ 2369820 w 9014460"/>
              <a:gd name="connsiteY29" fmla="*/ 3909060 h 5356860"/>
              <a:gd name="connsiteX30" fmla="*/ 2110740 w 9014460"/>
              <a:gd name="connsiteY30" fmla="*/ 4168140 h 5356860"/>
              <a:gd name="connsiteX31" fmla="*/ 2110740 w 9014460"/>
              <a:gd name="connsiteY31" fmla="*/ 4389120 h 5356860"/>
              <a:gd name="connsiteX32" fmla="*/ 2278380 w 9014460"/>
              <a:gd name="connsiteY32" fmla="*/ 4556760 h 5356860"/>
              <a:gd name="connsiteX33" fmla="*/ 2712720 w 9014460"/>
              <a:gd name="connsiteY33" fmla="*/ 4556760 h 5356860"/>
              <a:gd name="connsiteX34" fmla="*/ 2987040 w 9014460"/>
              <a:gd name="connsiteY34" fmla="*/ 4831080 h 5356860"/>
              <a:gd name="connsiteX35" fmla="*/ 3177540 w 9014460"/>
              <a:gd name="connsiteY35" fmla="*/ 4831080 h 5356860"/>
              <a:gd name="connsiteX36" fmla="*/ 3291840 w 9014460"/>
              <a:gd name="connsiteY36" fmla="*/ 4716780 h 5356860"/>
              <a:gd name="connsiteX37" fmla="*/ 3291840 w 9014460"/>
              <a:gd name="connsiteY37" fmla="*/ 3710940 h 5356860"/>
              <a:gd name="connsiteX38" fmla="*/ 3421380 w 9014460"/>
              <a:gd name="connsiteY38" fmla="*/ 3581400 h 5356860"/>
              <a:gd name="connsiteX39" fmla="*/ 5219700 w 9014460"/>
              <a:gd name="connsiteY39" fmla="*/ 3581400 h 5356860"/>
              <a:gd name="connsiteX40" fmla="*/ 5394960 w 9014460"/>
              <a:gd name="connsiteY40" fmla="*/ 3756660 h 5356860"/>
              <a:gd name="connsiteX41" fmla="*/ 6774180 w 9014460"/>
              <a:gd name="connsiteY41" fmla="*/ 3756660 h 5356860"/>
              <a:gd name="connsiteX42" fmla="*/ 6941820 w 9014460"/>
              <a:gd name="connsiteY42" fmla="*/ 3924300 h 5356860"/>
              <a:gd name="connsiteX43" fmla="*/ 8313420 w 9014460"/>
              <a:gd name="connsiteY43" fmla="*/ 3924300 h 5356860"/>
              <a:gd name="connsiteX44" fmla="*/ 8458200 w 9014460"/>
              <a:gd name="connsiteY44" fmla="*/ 4069080 h 5356860"/>
              <a:gd name="connsiteX45" fmla="*/ 8458200 w 9014460"/>
              <a:gd name="connsiteY45" fmla="*/ 4587240 h 5356860"/>
              <a:gd name="connsiteX46" fmla="*/ 8298180 w 9014460"/>
              <a:gd name="connsiteY46" fmla="*/ 4747260 h 5356860"/>
              <a:gd name="connsiteX47" fmla="*/ 6979920 w 9014460"/>
              <a:gd name="connsiteY47" fmla="*/ 4747260 h 5356860"/>
              <a:gd name="connsiteX48" fmla="*/ 6637020 w 9014460"/>
              <a:gd name="connsiteY48" fmla="*/ 5090160 h 5356860"/>
              <a:gd name="connsiteX49" fmla="*/ 6637020 w 9014460"/>
              <a:gd name="connsiteY49" fmla="*/ 5265420 h 5356860"/>
              <a:gd name="connsiteX50" fmla="*/ 6728460 w 9014460"/>
              <a:gd name="connsiteY50" fmla="*/ 5356860 h 5356860"/>
              <a:gd name="connsiteX51" fmla="*/ 8481060 w 9014460"/>
              <a:gd name="connsiteY51" fmla="*/ 5356860 h 5356860"/>
              <a:gd name="connsiteX52" fmla="*/ 9014460 w 9014460"/>
              <a:gd name="connsiteY52" fmla="*/ 5356860 h 535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014460" h="5356860">
                <a:moveTo>
                  <a:pt x="0" y="152400"/>
                </a:moveTo>
                <a:lnTo>
                  <a:pt x="701040" y="152400"/>
                </a:lnTo>
                <a:lnTo>
                  <a:pt x="2621280" y="152400"/>
                </a:lnTo>
                <a:lnTo>
                  <a:pt x="3192780" y="723900"/>
                </a:lnTo>
                <a:lnTo>
                  <a:pt x="5417820" y="723900"/>
                </a:lnTo>
                <a:lnTo>
                  <a:pt x="6141720" y="0"/>
                </a:lnTo>
                <a:lnTo>
                  <a:pt x="7383780" y="0"/>
                </a:lnTo>
                <a:lnTo>
                  <a:pt x="7627620" y="243840"/>
                </a:lnTo>
                <a:lnTo>
                  <a:pt x="7627620" y="1112520"/>
                </a:lnTo>
                <a:lnTo>
                  <a:pt x="7894320" y="1379220"/>
                </a:lnTo>
                <a:lnTo>
                  <a:pt x="7894320" y="1722120"/>
                </a:lnTo>
                <a:lnTo>
                  <a:pt x="7345680" y="2270760"/>
                </a:lnTo>
                <a:lnTo>
                  <a:pt x="6515100" y="2270760"/>
                </a:lnTo>
                <a:lnTo>
                  <a:pt x="6355080" y="2430780"/>
                </a:lnTo>
                <a:lnTo>
                  <a:pt x="6355080" y="2857500"/>
                </a:lnTo>
                <a:lnTo>
                  <a:pt x="6118860" y="3093720"/>
                </a:lnTo>
                <a:lnTo>
                  <a:pt x="4320540" y="3093720"/>
                </a:lnTo>
                <a:lnTo>
                  <a:pt x="4251960" y="3093720"/>
                </a:lnTo>
                <a:lnTo>
                  <a:pt x="4000500" y="3093720"/>
                </a:lnTo>
                <a:lnTo>
                  <a:pt x="3962400" y="3093720"/>
                </a:lnTo>
                <a:lnTo>
                  <a:pt x="3848100" y="3093720"/>
                </a:lnTo>
                <a:lnTo>
                  <a:pt x="3291840" y="2537460"/>
                </a:lnTo>
                <a:lnTo>
                  <a:pt x="3291840" y="1828800"/>
                </a:lnTo>
                <a:lnTo>
                  <a:pt x="3162300" y="1699260"/>
                </a:lnTo>
                <a:lnTo>
                  <a:pt x="2865120" y="1699260"/>
                </a:lnTo>
                <a:lnTo>
                  <a:pt x="2644140" y="1920240"/>
                </a:lnTo>
                <a:lnTo>
                  <a:pt x="2644140" y="3634740"/>
                </a:lnTo>
                <a:lnTo>
                  <a:pt x="2537460" y="3741420"/>
                </a:lnTo>
                <a:lnTo>
                  <a:pt x="2514600" y="3764280"/>
                </a:lnTo>
                <a:lnTo>
                  <a:pt x="2369820" y="3909060"/>
                </a:lnTo>
                <a:lnTo>
                  <a:pt x="2110740" y="4168140"/>
                </a:lnTo>
                <a:lnTo>
                  <a:pt x="2110740" y="4389120"/>
                </a:lnTo>
                <a:lnTo>
                  <a:pt x="2278380" y="4556760"/>
                </a:lnTo>
                <a:lnTo>
                  <a:pt x="2712720" y="4556760"/>
                </a:lnTo>
                <a:lnTo>
                  <a:pt x="2987040" y="4831080"/>
                </a:lnTo>
                <a:lnTo>
                  <a:pt x="3177540" y="4831080"/>
                </a:lnTo>
                <a:lnTo>
                  <a:pt x="3291840" y="4716780"/>
                </a:lnTo>
                <a:lnTo>
                  <a:pt x="3291840" y="3710940"/>
                </a:lnTo>
                <a:lnTo>
                  <a:pt x="3421380" y="3581400"/>
                </a:lnTo>
                <a:lnTo>
                  <a:pt x="5219700" y="3581400"/>
                </a:lnTo>
                <a:lnTo>
                  <a:pt x="5394960" y="3756660"/>
                </a:lnTo>
                <a:lnTo>
                  <a:pt x="6774180" y="3756660"/>
                </a:lnTo>
                <a:lnTo>
                  <a:pt x="6941820" y="3924300"/>
                </a:lnTo>
                <a:lnTo>
                  <a:pt x="8313420" y="3924300"/>
                </a:lnTo>
                <a:lnTo>
                  <a:pt x="8458200" y="4069080"/>
                </a:lnTo>
                <a:lnTo>
                  <a:pt x="8458200" y="4587240"/>
                </a:lnTo>
                <a:lnTo>
                  <a:pt x="8298180" y="4747260"/>
                </a:lnTo>
                <a:lnTo>
                  <a:pt x="6979920" y="4747260"/>
                </a:lnTo>
                <a:lnTo>
                  <a:pt x="6637020" y="5090160"/>
                </a:lnTo>
                <a:lnTo>
                  <a:pt x="6637020" y="5265420"/>
                </a:lnTo>
                <a:lnTo>
                  <a:pt x="6728460" y="5356860"/>
                </a:lnTo>
                <a:lnTo>
                  <a:pt x="8481060" y="5356860"/>
                </a:lnTo>
                <a:lnTo>
                  <a:pt x="9014460" y="5356860"/>
                </a:lnTo>
              </a:path>
            </a:pathLst>
          </a:custGeom>
          <a:noFill/>
          <a:ln w="152400">
            <a:solidFill>
              <a:schemeClr val="accent1"/>
            </a:solidFill>
          </a:ln>
        </p:spPr>
        <p:txBody>
          <a:bodyPr rtlCol="0" anchor="ctr"/>
          <a:lstStyle/>
          <a:p>
            <a:pPr marL="0" marR="0" lvl="0" indent="0" algn="ctr" defTabSz="440832"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09" name="Rectangle 408">
            <a:extLst>
              <a:ext uri="{FF2B5EF4-FFF2-40B4-BE49-F238E27FC236}">
                <a16:creationId xmlns:a16="http://schemas.microsoft.com/office/drawing/2014/main" id="{B4C44B5D-1E69-48FA-AC46-4D9888C0BF74}"/>
              </a:ext>
            </a:extLst>
          </p:cNvPr>
          <p:cNvSpPr/>
          <p:nvPr/>
        </p:nvSpPr>
        <p:spPr>
          <a:xfrm>
            <a:off x="17667079" y="-4715105"/>
            <a:ext cx="1288815" cy="646332"/>
          </a:xfrm>
          <a:prstGeom prst="rect">
            <a:avLst/>
          </a:prstGeom>
          <a:noFill/>
        </p:spPr>
        <p:txBody>
          <a:bodyPr wrap="none" lIns="0" tIns="0" rIns="0" bIns="0"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Workshop</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materials</a:t>
            </a:r>
          </a:p>
        </p:txBody>
      </p:sp>
      <p:sp>
        <p:nvSpPr>
          <p:cNvPr id="410" name="Rectangle 409">
            <a:extLst>
              <a:ext uri="{FF2B5EF4-FFF2-40B4-BE49-F238E27FC236}">
                <a16:creationId xmlns:a16="http://schemas.microsoft.com/office/drawing/2014/main" id="{4DF4BAE9-8E8F-4652-BA69-F00459B1D621}"/>
              </a:ext>
            </a:extLst>
          </p:cNvPr>
          <p:cNvSpPr/>
          <p:nvPr/>
        </p:nvSpPr>
        <p:spPr>
          <a:xfrm>
            <a:off x="13933645" y="-4005312"/>
            <a:ext cx="3563197" cy="1015663"/>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LAUNCH</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EVENT</a:t>
            </a:r>
          </a:p>
        </p:txBody>
      </p:sp>
      <p:sp>
        <p:nvSpPr>
          <p:cNvPr id="411" name="object 113">
            <a:extLst>
              <a:ext uri="{FF2B5EF4-FFF2-40B4-BE49-F238E27FC236}">
                <a16:creationId xmlns:a16="http://schemas.microsoft.com/office/drawing/2014/main" id="{08E0BBEE-DF08-4C87-B5CD-4F20998A3F94}"/>
              </a:ext>
            </a:extLst>
          </p:cNvPr>
          <p:cNvSpPr/>
          <p:nvPr/>
        </p:nvSpPr>
        <p:spPr>
          <a:xfrm rot="16200000">
            <a:off x="20412047" y="-1130306"/>
            <a:ext cx="711269" cy="711269"/>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2" name="object 115">
            <a:extLst>
              <a:ext uri="{FF2B5EF4-FFF2-40B4-BE49-F238E27FC236}">
                <a16:creationId xmlns:a16="http://schemas.microsoft.com/office/drawing/2014/main" id="{EB704DFE-A04C-4017-BEDF-C24CB9CF93F3}"/>
              </a:ext>
            </a:extLst>
          </p:cNvPr>
          <p:cNvSpPr/>
          <p:nvPr/>
        </p:nvSpPr>
        <p:spPr>
          <a:xfrm>
            <a:off x="18870947" y="-4426134"/>
            <a:ext cx="508464" cy="508464"/>
          </a:xfrm>
          <a:custGeom>
            <a:avLst/>
            <a:gdLst/>
            <a:ahLst/>
            <a:cxnLst/>
            <a:rect l="l" t="t" r="r" b="b"/>
            <a:pathLst>
              <a:path w="444500" h="444500">
                <a:moveTo>
                  <a:pt x="444219" y="0"/>
                </a:moveTo>
                <a:lnTo>
                  <a:pt x="0" y="444219"/>
                </a:lnTo>
                <a:lnTo>
                  <a:pt x="444219" y="444219"/>
                </a:lnTo>
                <a:lnTo>
                  <a:pt x="444219"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3" name="object 113">
            <a:extLst>
              <a:ext uri="{FF2B5EF4-FFF2-40B4-BE49-F238E27FC236}">
                <a16:creationId xmlns:a16="http://schemas.microsoft.com/office/drawing/2014/main" id="{52151722-04CE-4F26-B3F2-93CF4DAC9E86}"/>
              </a:ext>
            </a:extLst>
          </p:cNvPr>
          <p:cNvSpPr/>
          <p:nvPr/>
        </p:nvSpPr>
        <p:spPr>
          <a:xfrm>
            <a:off x="16175547" y="-3506768"/>
            <a:ext cx="1073387" cy="1073387"/>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4" name="object 83">
            <a:extLst>
              <a:ext uri="{FF2B5EF4-FFF2-40B4-BE49-F238E27FC236}">
                <a16:creationId xmlns:a16="http://schemas.microsoft.com/office/drawing/2014/main" id="{EFB1E61E-BB90-43A4-BC4E-BA1BA7797EED}"/>
              </a:ext>
            </a:extLst>
          </p:cNvPr>
          <p:cNvSpPr txBox="1"/>
          <p:nvPr/>
        </p:nvSpPr>
        <p:spPr>
          <a:xfrm>
            <a:off x="17353836" y="1920660"/>
            <a:ext cx="3406540" cy="1015663"/>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TRAINING</a:t>
            </a:r>
            <a: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t> &amp;</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t>ALIGNMENT</a:t>
            </a:r>
            <a:endParaRPr kumimoji="0"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pic>
        <p:nvPicPr>
          <p:cNvPr id="415" name="Picture 414">
            <a:extLst>
              <a:ext uri="{FF2B5EF4-FFF2-40B4-BE49-F238E27FC236}">
                <a16:creationId xmlns:a16="http://schemas.microsoft.com/office/drawing/2014/main" id="{B93DF7F5-C2A7-43F6-AEB3-31EA84A4C3A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602922" y="1613793"/>
            <a:ext cx="2438569" cy="1626525"/>
          </a:xfrm>
          <a:prstGeom prst="rect">
            <a:avLst/>
          </a:prstGeom>
          <a:ln>
            <a:noFill/>
          </a:ln>
        </p:spPr>
      </p:pic>
      <p:pic>
        <p:nvPicPr>
          <p:cNvPr id="416" name="Picture 415">
            <a:extLst>
              <a:ext uri="{FF2B5EF4-FFF2-40B4-BE49-F238E27FC236}">
                <a16:creationId xmlns:a16="http://schemas.microsoft.com/office/drawing/2014/main" id="{B570F3E2-53A2-4A5B-B230-95F4D6E375C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558802" y="3455882"/>
            <a:ext cx="3406540" cy="2302822"/>
          </a:xfrm>
          <a:prstGeom prst="rect">
            <a:avLst/>
          </a:prstGeom>
          <a:ln>
            <a:noFill/>
          </a:ln>
        </p:spPr>
      </p:pic>
      <p:sp>
        <p:nvSpPr>
          <p:cNvPr id="417" name="Rectangle 416">
            <a:extLst>
              <a:ext uri="{FF2B5EF4-FFF2-40B4-BE49-F238E27FC236}">
                <a16:creationId xmlns:a16="http://schemas.microsoft.com/office/drawing/2014/main" id="{C1FADBEA-C582-4C2B-AB87-BAEFB33C71E8}"/>
              </a:ext>
            </a:extLst>
          </p:cNvPr>
          <p:cNvSpPr/>
          <p:nvPr/>
        </p:nvSpPr>
        <p:spPr>
          <a:xfrm>
            <a:off x="12235016" y="2265469"/>
            <a:ext cx="1423467"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Notebooks</a:t>
            </a:r>
          </a:p>
        </p:txBody>
      </p:sp>
      <p:sp>
        <p:nvSpPr>
          <p:cNvPr id="418" name="object 104">
            <a:extLst>
              <a:ext uri="{FF2B5EF4-FFF2-40B4-BE49-F238E27FC236}">
                <a16:creationId xmlns:a16="http://schemas.microsoft.com/office/drawing/2014/main" id="{A510DC0B-F7FE-4C2E-87BD-37358CC8E964}"/>
              </a:ext>
            </a:extLst>
          </p:cNvPr>
          <p:cNvSpPr txBox="1"/>
          <p:nvPr/>
        </p:nvSpPr>
        <p:spPr>
          <a:xfrm>
            <a:off x="502805" y="4997705"/>
            <a:ext cx="1537279" cy="646332"/>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Professional</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Review</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19" name="object 107">
            <a:extLst>
              <a:ext uri="{FF2B5EF4-FFF2-40B4-BE49-F238E27FC236}">
                <a16:creationId xmlns:a16="http://schemas.microsoft.com/office/drawing/2014/main" id="{2ABCD8DE-BBBF-401D-91CA-401D7F3EC13F}"/>
              </a:ext>
            </a:extLst>
          </p:cNvPr>
          <p:cNvSpPr txBox="1"/>
          <p:nvPr/>
        </p:nvSpPr>
        <p:spPr>
          <a:xfrm>
            <a:off x="7681026" y="5547561"/>
            <a:ext cx="3694336" cy="1015663"/>
          </a:xfrm>
          <a:prstGeom prst="rect">
            <a:avLst/>
          </a:prstGeom>
        </p:spPr>
        <p:txBody>
          <a:bodyPr wrap="square">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MARKET</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RESEARCH</a:t>
            </a:r>
          </a:p>
        </p:txBody>
      </p:sp>
      <p:sp>
        <p:nvSpPr>
          <p:cNvPr id="420" name="Rectangle 419">
            <a:extLst>
              <a:ext uri="{FF2B5EF4-FFF2-40B4-BE49-F238E27FC236}">
                <a16:creationId xmlns:a16="http://schemas.microsoft.com/office/drawing/2014/main" id="{9B4FF161-8352-421D-AC67-90BADD67B38D}"/>
              </a:ext>
            </a:extLst>
          </p:cNvPr>
          <p:cNvSpPr/>
          <p:nvPr/>
        </p:nvSpPr>
        <p:spPr>
          <a:xfrm>
            <a:off x="8432918" y="1167861"/>
            <a:ext cx="2633733" cy="3231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Consumer Research</a:t>
            </a:r>
          </a:p>
        </p:txBody>
      </p:sp>
      <p:sp>
        <p:nvSpPr>
          <p:cNvPr id="421" name="Rectangle 420">
            <a:extLst>
              <a:ext uri="{FF2B5EF4-FFF2-40B4-BE49-F238E27FC236}">
                <a16:creationId xmlns:a16="http://schemas.microsoft.com/office/drawing/2014/main" id="{1F964EFB-1F41-4131-A835-D6206436E04E}"/>
              </a:ext>
            </a:extLst>
          </p:cNvPr>
          <p:cNvSpPr/>
          <p:nvPr/>
        </p:nvSpPr>
        <p:spPr>
          <a:xfrm>
            <a:off x="566927" y="2597834"/>
            <a:ext cx="1473161" cy="64633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Experience</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Reporting</a:t>
            </a:r>
          </a:p>
        </p:txBody>
      </p:sp>
      <p:sp>
        <p:nvSpPr>
          <p:cNvPr id="422" name="object 83">
            <a:extLst>
              <a:ext uri="{FF2B5EF4-FFF2-40B4-BE49-F238E27FC236}">
                <a16:creationId xmlns:a16="http://schemas.microsoft.com/office/drawing/2014/main" id="{5ABF66D4-DC4C-4F5E-A0F2-C92CCB90317D}"/>
              </a:ext>
            </a:extLst>
          </p:cNvPr>
          <p:cNvSpPr/>
          <p:nvPr/>
        </p:nvSpPr>
        <p:spPr>
          <a:xfrm rot="10800000">
            <a:off x="11202575" y="10211531"/>
            <a:ext cx="1118261" cy="1118261"/>
          </a:xfrm>
          <a:custGeom>
            <a:avLst/>
            <a:gdLst/>
            <a:ahLst/>
            <a:cxnLst/>
            <a:rect l="l" t="t" r="r" b="b"/>
            <a:pathLst>
              <a:path w="552450" h="552450">
                <a:moveTo>
                  <a:pt x="552297" y="0"/>
                </a:moveTo>
                <a:lnTo>
                  <a:pt x="0" y="0"/>
                </a:lnTo>
                <a:lnTo>
                  <a:pt x="552309" y="552321"/>
                </a:lnTo>
                <a:lnTo>
                  <a:pt x="552297"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3" name="object 110">
            <a:extLst>
              <a:ext uri="{FF2B5EF4-FFF2-40B4-BE49-F238E27FC236}">
                <a16:creationId xmlns:a16="http://schemas.microsoft.com/office/drawing/2014/main" id="{7C813DC7-9940-4AE1-8452-FD23D7E75214}"/>
              </a:ext>
            </a:extLst>
          </p:cNvPr>
          <p:cNvSpPr txBox="1"/>
          <p:nvPr/>
        </p:nvSpPr>
        <p:spPr>
          <a:xfrm>
            <a:off x="9929285" y="7465226"/>
            <a:ext cx="1463542"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References</a:t>
            </a:r>
          </a:p>
        </p:txBody>
      </p:sp>
      <p:sp>
        <p:nvSpPr>
          <p:cNvPr id="424" name="object 111">
            <a:extLst>
              <a:ext uri="{FF2B5EF4-FFF2-40B4-BE49-F238E27FC236}">
                <a16:creationId xmlns:a16="http://schemas.microsoft.com/office/drawing/2014/main" id="{F767EA76-D33E-436C-BADA-EC36C3C27D1A}"/>
              </a:ext>
            </a:extLst>
          </p:cNvPr>
          <p:cNvSpPr txBox="1"/>
          <p:nvPr/>
        </p:nvSpPr>
        <p:spPr>
          <a:xfrm>
            <a:off x="2216914" y="7359673"/>
            <a:ext cx="3157191" cy="1015663"/>
          </a:xfrm>
          <a:prstGeom prst="rect">
            <a:avLst/>
          </a:prstGeom>
        </p:spPr>
        <p:txBody>
          <a:bodyPr wrap="square" anchor="ctr">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WORKING</a:t>
            </a:r>
            <a:b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FILES</a:t>
            </a:r>
            <a:endParaRPr kumimoji="0" lang="en-GB"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sp>
        <p:nvSpPr>
          <p:cNvPr id="425" name="object 112">
            <a:extLst>
              <a:ext uri="{FF2B5EF4-FFF2-40B4-BE49-F238E27FC236}">
                <a16:creationId xmlns:a16="http://schemas.microsoft.com/office/drawing/2014/main" id="{D72CD184-1BF2-4467-B1FA-C2AF76E66FE6}"/>
              </a:ext>
            </a:extLst>
          </p:cNvPr>
          <p:cNvSpPr txBox="1"/>
          <p:nvPr/>
        </p:nvSpPr>
        <p:spPr>
          <a:xfrm>
            <a:off x="8370327" y="9791904"/>
            <a:ext cx="634790"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Calls</a:t>
            </a:r>
          </a:p>
        </p:txBody>
      </p:sp>
      <p:sp>
        <p:nvSpPr>
          <p:cNvPr id="426" name="object 84">
            <a:extLst>
              <a:ext uri="{FF2B5EF4-FFF2-40B4-BE49-F238E27FC236}">
                <a16:creationId xmlns:a16="http://schemas.microsoft.com/office/drawing/2014/main" id="{B2E468D3-CD8A-4E6E-9F81-15F4B436C92A}"/>
              </a:ext>
            </a:extLst>
          </p:cNvPr>
          <p:cNvSpPr/>
          <p:nvPr/>
        </p:nvSpPr>
        <p:spPr>
          <a:xfrm>
            <a:off x="5573293" y="8358901"/>
            <a:ext cx="277474" cy="277474"/>
          </a:xfrm>
          <a:custGeom>
            <a:avLst/>
            <a:gdLst/>
            <a:ahLst/>
            <a:cxnLst/>
            <a:rect l="l" t="t" r="r" b="b"/>
            <a:pathLst>
              <a:path w="308610" h="308609">
                <a:moveTo>
                  <a:pt x="308308" y="0"/>
                </a:moveTo>
                <a:lnTo>
                  <a:pt x="0" y="308308"/>
                </a:lnTo>
                <a:lnTo>
                  <a:pt x="308308" y="308308"/>
                </a:lnTo>
                <a:lnTo>
                  <a:pt x="308308"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7" name="Rectangle 426">
            <a:extLst>
              <a:ext uri="{FF2B5EF4-FFF2-40B4-BE49-F238E27FC236}">
                <a16:creationId xmlns:a16="http://schemas.microsoft.com/office/drawing/2014/main" id="{5A7791DC-DF70-465D-98BF-47AC769E8EED}"/>
              </a:ext>
            </a:extLst>
          </p:cNvPr>
          <p:cNvSpPr/>
          <p:nvPr/>
        </p:nvSpPr>
        <p:spPr>
          <a:xfrm>
            <a:off x="2487729" y="9954226"/>
            <a:ext cx="1870704" cy="323166"/>
          </a:xfrm>
          <a:prstGeom prst="rect">
            <a:avLst/>
          </a:prstGeom>
          <a:noFill/>
        </p:spPr>
        <p:txBody>
          <a:bodyPr wrap="non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Key Messages</a:t>
            </a:r>
          </a:p>
        </p:txBody>
      </p:sp>
      <p:sp>
        <p:nvSpPr>
          <p:cNvPr id="428" name="object 46">
            <a:extLst>
              <a:ext uri="{FF2B5EF4-FFF2-40B4-BE49-F238E27FC236}">
                <a16:creationId xmlns:a16="http://schemas.microsoft.com/office/drawing/2014/main" id="{4A2ED7E7-019A-40EA-ACCA-AB524FEDFF9D}"/>
              </a:ext>
            </a:extLst>
          </p:cNvPr>
          <p:cNvSpPr txBox="1"/>
          <p:nvPr/>
        </p:nvSpPr>
        <p:spPr>
          <a:xfrm>
            <a:off x="15034350" y="9502522"/>
            <a:ext cx="1407436" cy="323166"/>
          </a:xfrm>
          <a:prstGeom prst="rect">
            <a:avLst/>
          </a:prstGeom>
          <a:noFill/>
        </p:spPr>
        <p:txBody>
          <a:bodyPr wrap="none" lIns="0" tIns="0" rIns="0" bIns="0" rtlCol="0" anchor="t">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Electronics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29" name="object 48">
            <a:extLst>
              <a:ext uri="{FF2B5EF4-FFF2-40B4-BE49-F238E27FC236}">
                <a16:creationId xmlns:a16="http://schemas.microsoft.com/office/drawing/2014/main" id="{A9BC0648-2FB9-497C-9555-665F0705E834}"/>
              </a:ext>
            </a:extLst>
          </p:cNvPr>
          <p:cNvSpPr txBox="1"/>
          <p:nvPr/>
        </p:nvSpPr>
        <p:spPr>
          <a:xfrm>
            <a:off x="19280141" y="6830838"/>
            <a:ext cx="4077348" cy="969496"/>
          </a:xfrm>
          <a:prstGeom prst="rect">
            <a:avLst/>
          </a:prstGeom>
          <a:noFill/>
        </p:spPr>
        <p:txBody>
          <a:bodyPr wrap="squar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Additional Details</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Providing extra content that’s</a:t>
            </a:r>
            <a:b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required for all resources</a:t>
            </a:r>
            <a:endParaRPr kumimoji="0" lang="en-GB" sz="2100" b="0"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0" name="object 63">
            <a:extLst>
              <a:ext uri="{FF2B5EF4-FFF2-40B4-BE49-F238E27FC236}">
                <a16:creationId xmlns:a16="http://schemas.microsoft.com/office/drawing/2014/main" id="{1F7B0C50-61B2-44A6-AB9B-9308C366C626}"/>
              </a:ext>
            </a:extLst>
          </p:cNvPr>
          <p:cNvSpPr/>
          <p:nvPr/>
        </p:nvSpPr>
        <p:spPr>
          <a:xfrm>
            <a:off x="17942392" y="7382560"/>
            <a:ext cx="588477" cy="589253"/>
          </a:xfrm>
          <a:custGeom>
            <a:avLst/>
            <a:gdLst/>
            <a:ahLst/>
            <a:cxnLst/>
            <a:rect l="l" t="t" r="r" b="b"/>
            <a:pathLst>
              <a:path w="962025" h="963295">
                <a:moveTo>
                  <a:pt x="480826" y="0"/>
                </a:moveTo>
                <a:lnTo>
                  <a:pt x="0" y="480175"/>
                </a:lnTo>
                <a:lnTo>
                  <a:pt x="0" y="482072"/>
                </a:lnTo>
                <a:lnTo>
                  <a:pt x="480832" y="962976"/>
                </a:lnTo>
                <a:lnTo>
                  <a:pt x="961664" y="482072"/>
                </a:lnTo>
                <a:lnTo>
                  <a:pt x="961664" y="480175"/>
                </a:lnTo>
                <a:lnTo>
                  <a:pt x="480826"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1" name="object 67">
            <a:extLst>
              <a:ext uri="{FF2B5EF4-FFF2-40B4-BE49-F238E27FC236}">
                <a16:creationId xmlns:a16="http://schemas.microsoft.com/office/drawing/2014/main" id="{0D5CE411-AD7F-4C1B-A79D-50F2BB883F63}"/>
              </a:ext>
            </a:extLst>
          </p:cNvPr>
          <p:cNvSpPr/>
          <p:nvPr/>
        </p:nvSpPr>
        <p:spPr>
          <a:xfrm>
            <a:off x="20412047" y="10250260"/>
            <a:ext cx="302756" cy="302756"/>
          </a:xfrm>
          <a:custGeom>
            <a:avLst/>
            <a:gdLst/>
            <a:ahLst/>
            <a:cxnLst/>
            <a:rect l="l" t="t" r="r" b="b"/>
            <a:pathLst>
              <a:path w="275590" h="275589">
                <a:moveTo>
                  <a:pt x="275507" y="0"/>
                </a:moveTo>
                <a:lnTo>
                  <a:pt x="0" y="275507"/>
                </a:lnTo>
                <a:lnTo>
                  <a:pt x="275507" y="275507"/>
                </a:lnTo>
                <a:lnTo>
                  <a:pt x="275507"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2" name="object 70">
            <a:extLst>
              <a:ext uri="{FF2B5EF4-FFF2-40B4-BE49-F238E27FC236}">
                <a16:creationId xmlns:a16="http://schemas.microsoft.com/office/drawing/2014/main" id="{157FE2F6-1275-4C85-86C0-20ECA8B019DF}"/>
              </a:ext>
            </a:extLst>
          </p:cNvPr>
          <p:cNvSpPr/>
          <p:nvPr/>
        </p:nvSpPr>
        <p:spPr>
          <a:xfrm>
            <a:off x="23357489" y="11985001"/>
            <a:ext cx="424134" cy="424134"/>
          </a:xfrm>
          <a:custGeom>
            <a:avLst/>
            <a:gdLst/>
            <a:ahLst/>
            <a:cxnLst/>
            <a:rect l="l" t="t" r="r" b="b"/>
            <a:pathLst>
              <a:path w="386080" h="386079">
                <a:moveTo>
                  <a:pt x="385721" y="0"/>
                </a:moveTo>
                <a:lnTo>
                  <a:pt x="0" y="385721"/>
                </a:lnTo>
                <a:lnTo>
                  <a:pt x="385721" y="385721"/>
                </a:lnTo>
                <a:lnTo>
                  <a:pt x="38572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3" name="object 71">
            <a:extLst>
              <a:ext uri="{FF2B5EF4-FFF2-40B4-BE49-F238E27FC236}">
                <a16:creationId xmlns:a16="http://schemas.microsoft.com/office/drawing/2014/main" id="{CB07B4F4-482B-43FA-838D-7489CF491E42}"/>
              </a:ext>
            </a:extLst>
          </p:cNvPr>
          <p:cNvSpPr/>
          <p:nvPr/>
        </p:nvSpPr>
        <p:spPr>
          <a:xfrm>
            <a:off x="17277409" y="7905963"/>
            <a:ext cx="301335" cy="602344"/>
          </a:xfrm>
          <a:custGeom>
            <a:avLst/>
            <a:gdLst/>
            <a:ahLst/>
            <a:cxnLst/>
            <a:rect l="l" t="t" r="r" b="b"/>
            <a:pathLst>
              <a:path w="585470" h="1170304">
                <a:moveTo>
                  <a:pt x="584890" y="0"/>
                </a:moveTo>
                <a:lnTo>
                  <a:pt x="0" y="584955"/>
                </a:lnTo>
                <a:lnTo>
                  <a:pt x="584907" y="1169863"/>
                </a:lnTo>
                <a:lnTo>
                  <a:pt x="584890"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4" name="object 147">
            <a:extLst>
              <a:ext uri="{FF2B5EF4-FFF2-40B4-BE49-F238E27FC236}">
                <a16:creationId xmlns:a16="http://schemas.microsoft.com/office/drawing/2014/main" id="{BF2CF880-B18A-4497-A76C-748F5757458A}"/>
              </a:ext>
            </a:extLst>
          </p:cNvPr>
          <p:cNvSpPr txBox="1"/>
          <p:nvPr/>
        </p:nvSpPr>
        <p:spPr>
          <a:xfrm>
            <a:off x="14425241" y="6916563"/>
            <a:ext cx="2824229" cy="553998"/>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DIGITAL</a:t>
            </a:r>
          </a:p>
        </p:txBody>
      </p:sp>
      <p:sp>
        <p:nvSpPr>
          <p:cNvPr id="435" name="object 163">
            <a:extLst>
              <a:ext uri="{FF2B5EF4-FFF2-40B4-BE49-F238E27FC236}">
                <a16:creationId xmlns:a16="http://schemas.microsoft.com/office/drawing/2014/main" id="{21AEBCFB-27D3-4202-91AC-B8832BE279BD}"/>
              </a:ext>
            </a:extLst>
          </p:cNvPr>
          <p:cNvSpPr txBox="1"/>
          <p:nvPr/>
        </p:nvSpPr>
        <p:spPr>
          <a:xfrm>
            <a:off x="18604710" y="11619353"/>
            <a:ext cx="3523399" cy="646332"/>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Production</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Global assembly processes</a:t>
            </a:r>
          </a:p>
        </p:txBody>
      </p:sp>
      <p:sp>
        <p:nvSpPr>
          <p:cNvPr id="436" name="object 165">
            <a:extLst>
              <a:ext uri="{FF2B5EF4-FFF2-40B4-BE49-F238E27FC236}">
                <a16:creationId xmlns:a16="http://schemas.microsoft.com/office/drawing/2014/main" id="{1939C5AF-0DBF-48AC-94D3-98D638C2CAB4}"/>
              </a:ext>
            </a:extLst>
          </p:cNvPr>
          <p:cNvSpPr/>
          <p:nvPr/>
        </p:nvSpPr>
        <p:spPr>
          <a:xfrm>
            <a:off x="16446143" y="11630469"/>
            <a:ext cx="274851" cy="274851"/>
          </a:xfrm>
          <a:custGeom>
            <a:avLst/>
            <a:gdLst/>
            <a:ahLst/>
            <a:cxnLst/>
            <a:rect l="l" t="t" r="r" b="b"/>
            <a:pathLst>
              <a:path w="250190" h="250189">
                <a:moveTo>
                  <a:pt x="249906" y="0"/>
                </a:moveTo>
                <a:lnTo>
                  <a:pt x="0" y="0"/>
                </a:lnTo>
                <a:lnTo>
                  <a:pt x="249906" y="249918"/>
                </a:lnTo>
                <a:lnTo>
                  <a:pt x="249906" y="0"/>
                </a:lnTo>
                <a:close/>
              </a:path>
            </a:pathLst>
          </a:custGeom>
          <a:solidFill>
            <a:srgbClr val="54BBB9"/>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7" name="object 166">
            <a:extLst>
              <a:ext uri="{FF2B5EF4-FFF2-40B4-BE49-F238E27FC236}">
                <a16:creationId xmlns:a16="http://schemas.microsoft.com/office/drawing/2014/main" id="{6F47C581-B317-4245-B6F5-EEBCEA4B6893}"/>
              </a:ext>
            </a:extLst>
          </p:cNvPr>
          <p:cNvSpPr/>
          <p:nvPr/>
        </p:nvSpPr>
        <p:spPr>
          <a:xfrm>
            <a:off x="14278216" y="10843962"/>
            <a:ext cx="1107963" cy="1107963"/>
          </a:xfrm>
          <a:custGeom>
            <a:avLst/>
            <a:gdLst/>
            <a:ahLst/>
            <a:cxnLst/>
            <a:rect l="l" t="t" r="r" b="b"/>
            <a:pathLst>
              <a:path w="622934" h="622934">
                <a:moveTo>
                  <a:pt x="622319" y="0"/>
                </a:moveTo>
                <a:lnTo>
                  <a:pt x="0" y="622319"/>
                </a:lnTo>
                <a:lnTo>
                  <a:pt x="622319" y="622319"/>
                </a:lnTo>
                <a:lnTo>
                  <a:pt x="622319"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8" name="object 53">
            <a:extLst>
              <a:ext uri="{FF2B5EF4-FFF2-40B4-BE49-F238E27FC236}">
                <a16:creationId xmlns:a16="http://schemas.microsoft.com/office/drawing/2014/main" id="{BD280520-0EF1-4120-82D0-D59987116B67}"/>
              </a:ext>
            </a:extLst>
          </p:cNvPr>
          <p:cNvSpPr txBox="1"/>
          <p:nvPr/>
        </p:nvSpPr>
        <p:spPr>
          <a:xfrm>
            <a:off x="21072302" y="8397441"/>
            <a:ext cx="2154437"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User Technology</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9" name="object 72">
            <a:extLst>
              <a:ext uri="{FF2B5EF4-FFF2-40B4-BE49-F238E27FC236}">
                <a16:creationId xmlns:a16="http://schemas.microsoft.com/office/drawing/2014/main" id="{8F8C08DD-7D22-4EAB-9BE4-2DEB8CD4CE33}"/>
              </a:ext>
            </a:extLst>
          </p:cNvPr>
          <p:cNvSpPr/>
          <p:nvPr/>
        </p:nvSpPr>
        <p:spPr>
          <a:xfrm rot="2700000">
            <a:off x="14102805" y="8172162"/>
            <a:ext cx="145208" cy="289938"/>
          </a:xfrm>
          <a:custGeom>
            <a:avLst/>
            <a:gdLst/>
            <a:ahLst/>
            <a:cxnLst/>
            <a:rect l="l" t="t" r="r" b="b"/>
            <a:pathLst>
              <a:path w="191770" h="382904">
                <a:moveTo>
                  <a:pt x="0" y="0"/>
                </a:moveTo>
                <a:lnTo>
                  <a:pt x="0" y="382613"/>
                </a:lnTo>
                <a:lnTo>
                  <a:pt x="191294" y="191294"/>
                </a:lnTo>
                <a:lnTo>
                  <a:pt x="0"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40" name="Picture 439">
            <a:extLst>
              <a:ext uri="{FF2B5EF4-FFF2-40B4-BE49-F238E27FC236}">
                <a16:creationId xmlns:a16="http://schemas.microsoft.com/office/drawing/2014/main" id="{A8EFA4B9-4B39-4E45-B767-903F0C4921F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273412" y="1927860"/>
            <a:ext cx="2991862" cy="1995572"/>
          </a:xfrm>
          <a:prstGeom prst="rect">
            <a:avLst/>
          </a:prstGeom>
          <a:solidFill>
            <a:schemeClr val="accent1">
              <a:lumMod val="75000"/>
            </a:schemeClr>
          </a:solidFill>
          <a:ln>
            <a:noFill/>
          </a:ln>
        </p:spPr>
      </p:pic>
      <p:pic>
        <p:nvPicPr>
          <p:cNvPr id="441" name="Picture 440">
            <a:extLst>
              <a:ext uri="{FF2B5EF4-FFF2-40B4-BE49-F238E27FC236}">
                <a16:creationId xmlns:a16="http://schemas.microsoft.com/office/drawing/2014/main" id="{BD39B708-D0B1-4917-A7ED-A6FE4407DF9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273412" y="4328229"/>
            <a:ext cx="2991862" cy="1994574"/>
          </a:xfrm>
          <a:prstGeom prst="rect">
            <a:avLst/>
          </a:prstGeom>
          <a:ln>
            <a:noFill/>
          </a:ln>
        </p:spPr>
      </p:pic>
      <p:pic>
        <p:nvPicPr>
          <p:cNvPr id="442" name="Picture 441">
            <a:extLst>
              <a:ext uri="{FF2B5EF4-FFF2-40B4-BE49-F238E27FC236}">
                <a16:creationId xmlns:a16="http://schemas.microsoft.com/office/drawing/2014/main" id="{9FDD2387-F3E9-4B9C-8E5A-0E46D99D634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432918" y="1649017"/>
            <a:ext cx="2991396" cy="1965348"/>
          </a:xfrm>
          <a:prstGeom prst="rect">
            <a:avLst/>
          </a:prstGeom>
          <a:ln>
            <a:noFill/>
          </a:ln>
        </p:spPr>
      </p:pic>
      <p:pic>
        <p:nvPicPr>
          <p:cNvPr id="443" name="!!Picture 442">
            <a:extLst>
              <a:ext uri="{FF2B5EF4-FFF2-40B4-BE49-F238E27FC236}">
                <a16:creationId xmlns:a16="http://schemas.microsoft.com/office/drawing/2014/main" id="{EEBE3FA5-C270-4286-88F8-301CCF894EF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5034350" y="7905963"/>
            <a:ext cx="2154300" cy="1508011"/>
          </a:xfrm>
          <a:prstGeom prst="rect">
            <a:avLst/>
          </a:prstGeom>
          <a:ln>
            <a:noFill/>
          </a:ln>
        </p:spPr>
      </p:pic>
      <p:pic>
        <p:nvPicPr>
          <p:cNvPr id="444" name="Picture 443">
            <a:extLst>
              <a:ext uri="{FF2B5EF4-FFF2-40B4-BE49-F238E27FC236}">
                <a16:creationId xmlns:a16="http://schemas.microsoft.com/office/drawing/2014/main" id="{E9C4213E-5A30-4365-8E19-7B18AA4EA26B}"/>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5610712" y="10843962"/>
            <a:ext cx="2382905" cy="1532206"/>
          </a:xfrm>
          <a:prstGeom prst="rect">
            <a:avLst/>
          </a:prstGeom>
          <a:ln>
            <a:noFill/>
          </a:ln>
        </p:spPr>
      </p:pic>
      <p:pic>
        <p:nvPicPr>
          <p:cNvPr id="445" name="Picture 444">
            <a:extLst>
              <a:ext uri="{FF2B5EF4-FFF2-40B4-BE49-F238E27FC236}">
                <a16:creationId xmlns:a16="http://schemas.microsoft.com/office/drawing/2014/main" id="{8D447099-1151-4A73-A55F-1A7F6D5C5A3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1072298" y="8844623"/>
            <a:ext cx="1964288" cy="1310181"/>
          </a:xfrm>
          <a:prstGeom prst="rect">
            <a:avLst/>
          </a:prstGeom>
          <a:ln>
            <a:noFill/>
          </a:ln>
        </p:spPr>
      </p:pic>
      <p:sp>
        <p:nvSpPr>
          <p:cNvPr id="446" name="object 113">
            <a:extLst>
              <a:ext uri="{FF2B5EF4-FFF2-40B4-BE49-F238E27FC236}">
                <a16:creationId xmlns:a16="http://schemas.microsoft.com/office/drawing/2014/main" id="{4369B795-10A8-4FCA-A309-B9799FA83537}"/>
              </a:ext>
            </a:extLst>
          </p:cNvPr>
          <p:cNvSpPr/>
          <p:nvPr/>
        </p:nvSpPr>
        <p:spPr>
          <a:xfrm rot="10800000">
            <a:off x="5347684" y="1927860"/>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7" name="object 113">
            <a:extLst>
              <a:ext uri="{FF2B5EF4-FFF2-40B4-BE49-F238E27FC236}">
                <a16:creationId xmlns:a16="http://schemas.microsoft.com/office/drawing/2014/main" id="{EAC37BA8-5612-43B5-A489-3047D960F1EA}"/>
              </a:ext>
            </a:extLst>
          </p:cNvPr>
          <p:cNvSpPr/>
          <p:nvPr/>
        </p:nvSpPr>
        <p:spPr>
          <a:xfrm rot="10800000">
            <a:off x="6365209" y="5571133"/>
            <a:ext cx="1025626" cy="102562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8" name="object 113">
            <a:extLst>
              <a:ext uri="{FF2B5EF4-FFF2-40B4-BE49-F238E27FC236}">
                <a16:creationId xmlns:a16="http://schemas.microsoft.com/office/drawing/2014/main" id="{265B8550-90CE-40B6-8563-53007DA23F82}"/>
              </a:ext>
            </a:extLst>
          </p:cNvPr>
          <p:cNvSpPr/>
          <p:nvPr/>
        </p:nvSpPr>
        <p:spPr>
          <a:xfrm rot="5400000" flipH="1">
            <a:off x="16843706" y="2544178"/>
            <a:ext cx="433120" cy="43312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9" name="object 113">
            <a:extLst>
              <a:ext uri="{FF2B5EF4-FFF2-40B4-BE49-F238E27FC236}">
                <a16:creationId xmlns:a16="http://schemas.microsoft.com/office/drawing/2014/main" id="{1D0A9852-7E89-4102-9E75-0FC3D4967287}"/>
              </a:ext>
            </a:extLst>
          </p:cNvPr>
          <p:cNvSpPr/>
          <p:nvPr/>
        </p:nvSpPr>
        <p:spPr>
          <a:xfrm rot="16200000" flipH="1">
            <a:off x="17615608" y="3455882"/>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0" name="object 113">
            <a:extLst>
              <a:ext uri="{FF2B5EF4-FFF2-40B4-BE49-F238E27FC236}">
                <a16:creationId xmlns:a16="http://schemas.microsoft.com/office/drawing/2014/main" id="{12C5EF9C-99C3-4B55-9B08-C2C3973868B7}"/>
              </a:ext>
            </a:extLst>
          </p:cNvPr>
          <p:cNvSpPr/>
          <p:nvPr/>
        </p:nvSpPr>
        <p:spPr>
          <a:xfrm flipH="1">
            <a:off x="5257498" y="10373850"/>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1" name="object 113">
            <a:extLst>
              <a:ext uri="{FF2B5EF4-FFF2-40B4-BE49-F238E27FC236}">
                <a16:creationId xmlns:a16="http://schemas.microsoft.com/office/drawing/2014/main" id="{02B97864-B03B-45E9-B23F-F4ABDE50F5B5}"/>
              </a:ext>
            </a:extLst>
          </p:cNvPr>
          <p:cNvSpPr/>
          <p:nvPr/>
        </p:nvSpPr>
        <p:spPr>
          <a:xfrm rot="5400000" flipH="1">
            <a:off x="9545838" y="7265127"/>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2" name="object 113">
            <a:extLst>
              <a:ext uri="{FF2B5EF4-FFF2-40B4-BE49-F238E27FC236}">
                <a16:creationId xmlns:a16="http://schemas.microsoft.com/office/drawing/2014/main" id="{A18D4432-4847-4219-AC1F-B611BD052277}"/>
              </a:ext>
            </a:extLst>
          </p:cNvPr>
          <p:cNvSpPr/>
          <p:nvPr/>
        </p:nvSpPr>
        <p:spPr>
          <a:xfrm rot="16200000" flipH="1">
            <a:off x="7721825" y="11414460"/>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53" name="Picture 452">
            <a:extLst>
              <a:ext uri="{FF2B5EF4-FFF2-40B4-BE49-F238E27FC236}">
                <a16:creationId xmlns:a16="http://schemas.microsoft.com/office/drawing/2014/main" id="{18AD286A-A0EC-4CD2-9A67-B72FA5EF580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9929285" y="7873381"/>
            <a:ext cx="2625876" cy="1751459"/>
          </a:xfrm>
          <a:prstGeom prst="rect">
            <a:avLst/>
          </a:prstGeom>
          <a:ln>
            <a:noFill/>
          </a:ln>
        </p:spPr>
      </p:pic>
      <p:pic>
        <p:nvPicPr>
          <p:cNvPr id="454" name="Picture 453">
            <a:extLst>
              <a:ext uri="{FF2B5EF4-FFF2-40B4-BE49-F238E27FC236}">
                <a16:creationId xmlns:a16="http://schemas.microsoft.com/office/drawing/2014/main" id="{79831074-0BD3-44B8-9160-42C47A9155B6}"/>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370327" y="10211531"/>
            <a:ext cx="2624908" cy="1750814"/>
          </a:xfrm>
          <a:prstGeom prst="rect">
            <a:avLst/>
          </a:prstGeom>
          <a:ln>
            <a:noFill/>
          </a:ln>
        </p:spPr>
      </p:pic>
      <p:pic>
        <p:nvPicPr>
          <p:cNvPr id="455" name="Picture 454">
            <a:extLst>
              <a:ext uri="{FF2B5EF4-FFF2-40B4-BE49-F238E27FC236}">
                <a16:creationId xmlns:a16="http://schemas.microsoft.com/office/drawing/2014/main" id="{799B1735-A504-4316-9981-37192B351478}"/>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2487729" y="10373850"/>
            <a:ext cx="2613089" cy="1967657"/>
          </a:xfrm>
          <a:prstGeom prst="rect">
            <a:avLst/>
          </a:prstGeom>
          <a:ln>
            <a:noFill/>
          </a:ln>
        </p:spPr>
      </p:pic>
      <p:pic>
        <p:nvPicPr>
          <p:cNvPr id="456" name="Picture 455">
            <a:extLst>
              <a:ext uri="{FF2B5EF4-FFF2-40B4-BE49-F238E27FC236}">
                <a16:creationId xmlns:a16="http://schemas.microsoft.com/office/drawing/2014/main" id="{DF7A8738-8040-4358-83BE-B1DBA730AE0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6175547" y="-2355802"/>
            <a:ext cx="3688247" cy="2460060"/>
          </a:xfrm>
          <a:prstGeom prst="rect">
            <a:avLst/>
          </a:prstGeom>
          <a:ln w="57150">
            <a:noFill/>
          </a:ln>
        </p:spPr>
      </p:pic>
      <p:sp>
        <p:nvSpPr>
          <p:cNvPr id="457" name="Rectangle 456">
            <a:extLst>
              <a:ext uri="{FF2B5EF4-FFF2-40B4-BE49-F238E27FC236}">
                <a16:creationId xmlns:a16="http://schemas.microsoft.com/office/drawing/2014/main" id="{C3ACF627-D6FF-4305-BE8B-BAD9D10453D3}"/>
              </a:ext>
            </a:extLst>
          </p:cNvPr>
          <p:cNvSpPr/>
          <p:nvPr/>
        </p:nvSpPr>
        <p:spPr>
          <a:xfrm>
            <a:off x="12403292" y="4213888"/>
            <a:ext cx="1094853"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l-BE" sz="2100" b="1" i="0" u="none" strike="noStrike" kern="1200" cap="none" spc="0" normalizeH="0" baseline="0" noProof="0" dirty="0">
                <a:ln>
                  <a:noFill/>
                </a:ln>
                <a:solidFill>
                  <a:srgbClr val="44546A"/>
                </a:solidFill>
                <a:effectLst/>
                <a:uLnTx/>
                <a:uFillTx/>
                <a:latin typeface="Century Gothic" panose="020F0302020204030204"/>
                <a:ea typeface="+mn-ea"/>
                <a:cs typeface="+mn-cs"/>
              </a:rPr>
              <a:t>Planners</a:t>
            </a:r>
          </a:p>
        </p:txBody>
      </p:sp>
      <p:pic>
        <p:nvPicPr>
          <p:cNvPr id="458" name="Picture 457">
            <a:extLst>
              <a:ext uri="{FF2B5EF4-FFF2-40B4-BE49-F238E27FC236}">
                <a16:creationId xmlns:a16="http://schemas.microsoft.com/office/drawing/2014/main" id="{51E8D10D-CD4A-4303-9669-4F782B2821E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3588379" y="3558216"/>
            <a:ext cx="2450538" cy="1634510"/>
          </a:xfrm>
          <a:prstGeom prst="rect">
            <a:avLst/>
          </a:prstGeom>
          <a:ln>
            <a:noFill/>
          </a:ln>
        </p:spPr>
      </p:pic>
      <p:sp>
        <p:nvSpPr>
          <p:cNvPr id="459" name="object 112">
            <a:extLst>
              <a:ext uri="{FF2B5EF4-FFF2-40B4-BE49-F238E27FC236}">
                <a16:creationId xmlns:a16="http://schemas.microsoft.com/office/drawing/2014/main" id="{ABA2C0C3-4C2D-48E5-83DF-52E723038222}"/>
              </a:ext>
            </a:extLst>
          </p:cNvPr>
          <p:cNvSpPr/>
          <p:nvPr/>
        </p:nvSpPr>
        <p:spPr>
          <a:xfrm>
            <a:off x="2928837" y="-3038363"/>
            <a:ext cx="1055260" cy="1055257"/>
          </a:xfrm>
          <a:custGeom>
            <a:avLst/>
            <a:gdLst/>
            <a:ahLst/>
            <a:cxnLst/>
            <a:rect l="l" t="t" r="r" b="b"/>
            <a:pathLst>
              <a:path w="523239" h="523239">
                <a:moveTo>
                  <a:pt x="522783" y="0"/>
                </a:moveTo>
                <a:lnTo>
                  <a:pt x="0" y="0"/>
                </a:lnTo>
                <a:lnTo>
                  <a:pt x="522783" y="522783"/>
                </a:lnTo>
                <a:lnTo>
                  <a:pt x="522783"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0" name="object 113">
            <a:extLst>
              <a:ext uri="{FF2B5EF4-FFF2-40B4-BE49-F238E27FC236}">
                <a16:creationId xmlns:a16="http://schemas.microsoft.com/office/drawing/2014/main" id="{5423AAB9-A9A5-4E2A-8639-7A5D003DF3D9}"/>
              </a:ext>
            </a:extLst>
          </p:cNvPr>
          <p:cNvSpPr/>
          <p:nvPr/>
        </p:nvSpPr>
        <p:spPr>
          <a:xfrm>
            <a:off x="6778820" y="-2556581"/>
            <a:ext cx="366576" cy="36657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1" name="object 118">
            <a:extLst>
              <a:ext uri="{FF2B5EF4-FFF2-40B4-BE49-F238E27FC236}">
                <a16:creationId xmlns:a16="http://schemas.microsoft.com/office/drawing/2014/main" id="{BFAD734D-590F-43D9-93C4-6E070835068D}"/>
              </a:ext>
            </a:extLst>
          </p:cNvPr>
          <p:cNvSpPr txBox="1"/>
          <p:nvPr/>
        </p:nvSpPr>
        <p:spPr>
          <a:xfrm>
            <a:off x="2046938" y="124105"/>
            <a:ext cx="3409590" cy="323166"/>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Initial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frontline</a:t>
            </a: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launch</a:t>
            </a: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 sites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62" name="object 120">
            <a:extLst>
              <a:ext uri="{FF2B5EF4-FFF2-40B4-BE49-F238E27FC236}">
                <a16:creationId xmlns:a16="http://schemas.microsoft.com/office/drawing/2014/main" id="{53F7B9D7-9645-4F8F-AED6-464108767AD1}"/>
              </a:ext>
            </a:extLst>
          </p:cNvPr>
          <p:cNvSpPr/>
          <p:nvPr/>
        </p:nvSpPr>
        <p:spPr>
          <a:xfrm>
            <a:off x="6315424" y="-2250572"/>
            <a:ext cx="536920" cy="537651"/>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63" name="!!Picture 462">
            <a:extLst>
              <a:ext uri="{FF2B5EF4-FFF2-40B4-BE49-F238E27FC236}">
                <a16:creationId xmlns:a16="http://schemas.microsoft.com/office/drawing/2014/main" id="{9F2072B6-731D-4454-9965-DC24C649B7EA}"/>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058666" y="-1885721"/>
            <a:ext cx="2803521" cy="1869946"/>
          </a:xfrm>
          <a:prstGeom prst="rect">
            <a:avLst/>
          </a:prstGeom>
          <a:ln>
            <a:noFill/>
          </a:ln>
        </p:spPr>
      </p:pic>
      <p:pic>
        <p:nvPicPr>
          <p:cNvPr id="464" name="Picture 463">
            <a:extLst>
              <a:ext uri="{FF2B5EF4-FFF2-40B4-BE49-F238E27FC236}">
                <a16:creationId xmlns:a16="http://schemas.microsoft.com/office/drawing/2014/main" id="{5BB4D5F5-795C-4EFC-9348-5474832D19BF}"/>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9561814" y="-3719396"/>
            <a:ext cx="2489262" cy="1864459"/>
          </a:xfrm>
          <a:prstGeom prst="rect">
            <a:avLst/>
          </a:prstGeom>
          <a:ln>
            <a:noFill/>
          </a:ln>
        </p:spPr>
      </p:pic>
      <p:pic>
        <p:nvPicPr>
          <p:cNvPr id="465" name="Picture 464">
            <a:extLst>
              <a:ext uri="{FF2B5EF4-FFF2-40B4-BE49-F238E27FC236}">
                <a16:creationId xmlns:a16="http://schemas.microsoft.com/office/drawing/2014/main" id="{5E00EE52-0938-4034-9C99-EBF87CC20B1C}"/>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7053308" y="-1242693"/>
            <a:ext cx="2427876" cy="1653383"/>
          </a:xfrm>
          <a:prstGeom prst="rect">
            <a:avLst/>
          </a:prstGeom>
          <a:ln>
            <a:noFill/>
          </a:ln>
        </p:spPr>
      </p:pic>
      <p:sp>
        <p:nvSpPr>
          <p:cNvPr id="466" name="Rectangle 465">
            <a:extLst>
              <a:ext uri="{FF2B5EF4-FFF2-40B4-BE49-F238E27FC236}">
                <a16:creationId xmlns:a16="http://schemas.microsoft.com/office/drawing/2014/main" id="{1CC9FF51-AA3A-4BFE-AB16-9AA3423CFE35}"/>
              </a:ext>
            </a:extLst>
          </p:cNvPr>
          <p:cNvSpPr/>
          <p:nvPr/>
        </p:nvSpPr>
        <p:spPr>
          <a:xfrm>
            <a:off x="2646175" y="-4377527"/>
            <a:ext cx="6431450" cy="553998"/>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Century Gothic"/>
              </a:rPr>
              <a:t>STRATEGY &amp; PLANNING</a:t>
            </a:r>
            <a:endParaRPr kumimoji="0" lang="en-GB" sz="3000" b="0" i="0" u="none" strike="noStrike" kern="1200" cap="none" spc="0" normalizeH="0" baseline="0" noProof="0" dirty="0">
              <a:ln>
                <a:noFill/>
              </a:ln>
              <a:solidFill>
                <a:srgbClr val="44546A"/>
              </a:solidFill>
              <a:effectLst/>
              <a:uLnTx/>
              <a:uFillTx/>
              <a:latin typeface="Century Gothic" panose="020F0302020204030204"/>
              <a:ea typeface="+mn-ea"/>
              <a:cs typeface="Century Gothic"/>
            </a:endParaRPr>
          </a:p>
        </p:txBody>
      </p:sp>
      <p:grpSp>
        <p:nvGrpSpPr>
          <p:cNvPr id="467" name="Group 466">
            <a:extLst>
              <a:ext uri="{FF2B5EF4-FFF2-40B4-BE49-F238E27FC236}">
                <a16:creationId xmlns:a16="http://schemas.microsoft.com/office/drawing/2014/main" id="{82D143B6-B774-4819-9058-489247F5B7EC}"/>
              </a:ext>
            </a:extLst>
          </p:cNvPr>
          <p:cNvGrpSpPr/>
          <p:nvPr/>
        </p:nvGrpSpPr>
        <p:grpSpPr>
          <a:xfrm>
            <a:off x="13338494" y="7057690"/>
            <a:ext cx="1265049" cy="1265049"/>
            <a:chOff x="6179465" y="4844432"/>
            <a:chExt cx="415709" cy="415709"/>
          </a:xfrm>
        </p:grpSpPr>
        <p:sp>
          <p:nvSpPr>
            <p:cNvPr id="520" name="object 158">
              <a:extLst>
                <a:ext uri="{FF2B5EF4-FFF2-40B4-BE49-F238E27FC236}">
                  <a16:creationId xmlns:a16="http://schemas.microsoft.com/office/drawing/2014/main" id="{890BEBC0-06F6-4CA1-B982-DFE91048B483}"/>
                </a:ext>
              </a:extLst>
            </p:cNvPr>
            <p:cNvSpPr/>
            <p:nvPr/>
          </p:nvSpPr>
          <p:spPr>
            <a:xfrm>
              <a:off x="6179465" y="4844432"/>
              <a:ext cx="415709" cy="415709"/>
            </a:xfrm>
            <a:custGeom>
              <a:avLst/>
              <a:gdLst/>
              <a:ahLst/>
              <a:cxnLst/>
              <a:rect l="l" t="t" r="r" b="b"/>
              <a:pathLst>
                <a:path w="1670684" h="1670685">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21" name="Group 520">
              <a:extLst>
                <a:ext uri="{FF2B5EF4-FFF2-40B4-BE49-F238E27FC236}">
                  <a16:creationId xmlns:a16="http://schemas.microsoft.com/office/drawing/2014/main" id="{AA2DA933-8124-40FE-A0E5-FF2F3D9A4123}"/>
                </a:ext>
              </a:extLst>
            </p:cNvPr>
            <p:cNvGrpSpPr/>
            <p:nvPr/>
          </p:nvGrpSpPr>
          <p:grpSpPr>
            <a:xfrm>
              <a:off x="6297651" y="4962618"/>
              <a:ext cx="179336" cy="179336"/>
              <a:chOff x="395238" y="1324200"/>
              <a:chExt cx="383712" cy="383712"/>
            </a:xfrm>
          </p:grpSpPr>
          <p:sp>
            <p:nvSpPr>
              <p:cNvPr id="522" name="Rectangle 521">
                <a:extLst>
                  <a:ext uri="{FF2B5EF4-FFF2-40B4-BE49-F238E27FC236}">
                    <a16:creationId xmlns:a16="http://schemas.microsoft.com/office/drawing/2014/main" id="{A658B9F7-7F8F-4881-B39B-0C330CD15410}"/>
                  </a:ext>
                </a:extLst>
              </p:cNvPr>
              <p:cNvSpPr/>
              <p:nvPr/>
            </p:nvSpPr>
            <p:spPr>
              <a:xfrm>
                <a:off x="423863" y="1352550"/>
                <a:ext cx="326232" cy="2190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23" name="Freeform 51">
                <a:extLst>
                  <a:ext uri="{FF2B5EF4-FFF2-40B4-BE49-F238E27FC236}">
                    <a16:creationId xmlns:a16="http://schemas.microsoft.com/office/drawing/2014/main" id="{56C304B1-424A-41D8-B0C4-B60BD9C50F14}"/>
                  </a:ext>
                </a:extLst>
              </p:cNvPr>
              <p:cNvSpPr>
                <a:spLocks/>
              </p:cNvSpPr>
              <p:nvPr/>
            </p:nvSpPr>
            <p:spPr bwMode="auto">
              <a:xfrm>
                <a:off x="501888" y="1644148"/>
                <a:ext cx="170413" cy="63764"/>
              </a:xfrm>
              <a:custGeom>
                <a:avLst/>
                <a:gdLst>
                  <a:gd name="T0" fmla="*/ 115 w 128"/>
                  <a:gd name="T1" fmla="*/ 16 h 48"/>
                  <a:gd name="T2" fmla="*/ 104 w 128"/>
                  <a:gd name="T3" fmla="*/ 16 h 48"/>
                  <a:gd name="T4" fmla="*/ 104 w 128"/>
                  <a:gd name="T5" fmla="*/ 0 h 48"/>
                  <a:gd name="T6" fmla="*/ 24 w 128"/>
                  <a:gd name="T7" fmla="*/ 0 h 48"/>
                  <a:gd name="T8" fmla="*/ 24 w 128"/>
                  <a:gd name="T9" fmla="*/ 16 h 48"/>
                  <a:gd name="T10" fmla="*/ 13 w 128"/>
                  <a:gd name="T11" fmla="*/ 16 h 48"/>
                  <a:gd name="T12" fmla="*/ 0 w 128"/>
                  <a:gd name="T13" fmla="*/ 32 h 48"/>
                  <a:gd name="T14" fmla="*/ 13 w 128"/>
                  <a:gd name="T15" fmla="*/ 48 h 48"/>
                  <a:gd name="T16" fmla="*/ 115 w 128"/>
                  <a:gd name="T17" fmla="*/ 48 h 48"/>
                  <a:gd name="T18" fmla="*/ 128 w 128"/>
                  <a:gd name="T19" fmla="*/ 32 h 48"/>
                  <a:gd name="T20" fmla="*/ 115 w 128"/>
                  <a:gd name="T21"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8">
                    <a:moveTo>
                      <a:pt x="115" y="16"/>
                    </a:moveTo>
                    <a:cubicBezTo>
                      <a:pt x="104" y="16"/>
                      <a:pt x="104" y="16"/>
                      <a:pt x="104" y="16"/>
                    </a:cubicBezTo>
                    <a:cubicBezTo>
                      <a:pt x="104" y="0"/>
                      <a:pt x="104" y="0"/>
                      <a:pt x="104" y="0"/>
                    </a:cubicBezTo>
                    <a:cubicBezTo>
                      <a:pt x="24" y="0"/>
                      <a:pt x="24" y="0"/>
                      <a:pt x="24" y="0"/>
                    </a:cubicBezTo>
                    <a:cubicBezTo>
                      <a:pt x="24" y="16"/>
                      <a:pt x="24" y="16"/>
                      <a:pt x="24" y="16"/>
                    </a:cubicBezTo>
                    <a:cubicBezTo>
                      <a:pt x="13" y="16"/>
                      <a:pt x="13" y="16"/>
                      <a:pt x="13" y="16"/>
                    </a:cubicBezTo>
                    <a:cubicBezTo>
                      <a:pt x="6" y="16"/>
                      <a:pt x="0" y="23"/>
                      <a:pt x="0" y="32"/>
                    </a:cubicBezTo>
                    <a:cubicBezTo>
                      <a:pt x="0" y="41"/>
                      <a:pt x="6" y="48"/>
                      <a:pt x="13" y="48"/>
                    </a:cubicBezTo>
                    <a:cubicBezTo>
                      <a:pt x="115" y="48"/>
                      <a:pt x="115" y="48"/>
                      <a:pt x="115" y="48"/>
                    </a:cubicBezTo>
                    <a:cubicBezTo>
                      <a:pt x="122" y="48"/>
                      <a:pt x="128" y="41"/>
                      <a:pt x="128" y="32"/>
                    </a:cubicBezTo>
                    <a:cubicBezTo>
                      <a:pt x="128" y="23"/>
                      <a:pt x="122" y="16"/>
                      <a:pt x="115" y="1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24" name="Freeform 52">
                <a:extLst>
                  <a:ext uri="{FF2B5EF4-FFF2-40B4-BE49-F238E27FC236}">
                    <a16:creationId xmlns:a16="http://schemas.microsoft.com/office/drawing/2014/main" id="{A5AFAB3C-5C06-4878-B34F-FC1221488750}"/>
                  </a:ext>
                </a:extLst>
              </p:cNvPr>
              <p:cNvSpPr>
                <a:spLocks noEditPoints="1"/>
              </p:cNvSpPr>
              <p:nvPr/>
            </p:nvSpPr>
            <p:spPr bwMode="auto">
              <a:xfrm>
                <a:off x="395238" y="1324200"/>
                <a:ext cx="383712" cy="298506"/>
              </a:xfrm>
              <a:custGeom>
                <a:avLst/>
                <a:gdLst>
                  <a:gd name="T0" fmla="*/ 272 w 288"/>
                  <a:gd name="T1" fmla="*/ 0 h 224"/>
                  <a:gd name="T2" fmla="*/ 16 w 288"/>
                  <a:gd name="T3" fmla="*/ 0 h 224"/>
                  <a:gd name="T4" fmla="*/ 0 w 288"/>
                  <a:gd name="T5" fmla="*/ 16 h 224"/>
                  <a:gd name="T6" fmla="*/ 0 w 288"/>
                  <a:gd name="T7" fmla="*/ 208 h 224"/>
                  <a:gd name="T8" fmla="*/ 16 w 288"/>
                  <a:gd name="T9" fmla="*/ 224 h 224"/>
                  <a:gd name="T10" fmla="*/ 272 w 288"/>
                  <a:gd name="T11" fmla="*/ 224 h 224"/>
                  <a:gd name="T12" fmla="*/ 288 w 288"/>
                  <a:gd name="T13" fmla="*/ 208 h 224"/>
                  <a:gd name="T14" fmla="*/ 288 w 288"/>
                  <a:gd name="T15" fmla="*/ 16 h 224"/>
                  <a:gd name="T16" fmla="*/ 272 w 288"/>
                  <a:gd name="T17" fmla="*/ 0 h 224"/>
                  <a:gd name="T18" fmla="*/ 264 w 288"/>
                  <a:gd name="T19" fmla="*/ 184 h 224"/>
                  <a:gd name="T20" fmla="*/ 24 w 288"/>
                  <a:gd name="T21" fmla="*/ 184 h 224"/>
                  <a:gd name="T22" fmla="*/ 24 w 288"/>
                  <a:gd name="T23" fmla="*/ 24 h 224"/>
                  <a:gd name="T24" fmla="*/ 264 w 288"/>
                  <a:gd name="T25" fmla="*/ 24 h 224"/>
                  <a:gd name="T26" fmla="*/ 264 w 288"/>
                  <a:gd name="T27" fmla="*/ 18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224">
                    <a:moveTo>
                      <a:pt x="272" y="0"/>
                    </a:moveTo>
                    <a:cubicBezTo>
                      <a:pt x="16" y="0"/>
                      <a:pt x="16" y="0"/>
                      <a:pt x="16" y="0"/>
                    </a:cubicBezTo>
                    <a:cubicBezTo>
                      <a:pt x="7" y="0"/>
                      <a:pt x="0" y="7"/>
                      <a:pt x="0" y="16"/>
                    </a:cubicBezTo>
                    <a:cubicBezTo>
                      <a:pt x="0" y="208"/>
                      <a:pt x="0" y="208"/>
                      <a:pt x="0" y="208"/>
                    </a:cubicBezTo>
                    <a:cubicBezTo>
                      <a:pt x="0" y="217"/>
                      <a:pt x="7" y="224"/>
                      <a:pt x="16" y="224"/>
                    </a:cubicBezTo>
                    <a:cubicBezTo>
                      <a:pt x="272" y="224"/>
                      <a:pt x="272" y="224"/>
                      <a:pt x="272" y="224"/>
                    </a:cubicBezTo>
                    <a:cubicBezTo>
                      <a:pt x="281" y="224"/>
                      <a:pt x="288" y="217"/>
                      <a:pt x="288" y="208"/>
                    </a:cubicBezTo>
                    <a:cubicBezTo>
                      <a:pt x="288" y="16"/>
                      <a:pt x="288" y="16"/>
                      <a:pt x="288" y="16"/>
                    </a:cubicBezTo>
                    <a:cubicBezTo>
                      <a:pt x="288" y="7"/>
                      <a:pt x="281" y="0"/>
                      <a:pt x="272" y="0"/>
                    </a:cubicBezTo>
                    <a:close/>
                    <a:moveTo>
                      <a:pt x="264" y="184"/>
                    </a:moveTo>
                    <a:cubicBezTo>
                      <a:pt x="24" y="184"/>
                      <a:pt x="24" y="184"/>
                      <a:pt x="24" y="184"/>
                    </a:cubicBezTo>
                    <a:cubicBezTo>
                      <a:pt x="24" y="24"/>
                      <a:pt x="24" y="24"/>
                      <a:pt x="24" y="24"/>
                    </a:cubicBezTo>
                    <a:cubicBezTo>
                      <a:pt x="264" y="24"/>
                      <a:pt x="264" y="24"/>
                      <a:pt x="264" y="24"/>
                    </a:cubicBezTo>
                    <a:lnTo>
                      <a:pt x="264" y="18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8" name="Group 467">
            <a:extLst>
              <a:ext uri="{FF2B5EF4-FFF2-40B4-BE49-F238E27FC236}">
                <a16:creationId xmlns:a16="http://schemas.microsoft.com/office/drawing/2014/main" id="{F7D8F2C1-F7D3-4355-B375-17E177E6FB7B}"/>
              </a:ext>
            </a:extLst>
          </p:cNvPr>
          <p:cNvGrpSpPr/>
          <p:nvPr/>
        </p:nvGrpSpPr>
        <p:grpSpPr>
          <a:xfrm>
            <a:off x="9979302" y="4955092"/>
            <a:ext cx="1387948" cy="1387948"/>
            <a:chOff x="5068454" y="4177305"/>
            <a:chExt cx="456095" cy="456095"/>
          </a:xfrm>
        </p:grpSpPr>
        <p:sp>
          <p:nvSpPr>
            <p:cNvPr id="515" name="object 100">
              <a:extLst>
                <a:ext uri="{FF2B5EF4-FFF2-40B4-BE49-F238E27FC236}">
                  <a16:creationId xmlns:a16="http://schemas.microsoft.com/office/drawing/2014/main" id="{5C0DAE79-C9F5-459F-9D71-650516B26F65}"/>
                </a:ext>
              </a:extLst>
            </p:cNvPr>
            <p:cNvSpPr/>
            <p:nvPr/>
          </p:nvSpPr>
          <p:spPr>
            <a:xfrm>
              <a:off x="5068454" y="4177305"/>
              <a:ext cx="456095" cy="456095"/>
            </a:xfrm>
            <a:custGeom>
              <a:avLst/>
              <a:gdLst/>
              <a:ahLst/>
              <a:cxnLst/>
              <a:rect l="l" t="t" r="r" b="b"/>
              <a:pathLst>
                <a:path w="1670685" h="1670684">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6" name="Group 515">
              <a:extLst>
                <a:ext uri="{FF2B5EF4-FFF2-40B4-BE49-F238E27FC236}">
                  <a16:creationId xmlns:a16="http://schemas.microsoft.com/office/drawing/2014/main" id="{D96664EA-893A-429C-89CD-6902B571BA61}"/>
                </a:ext>
              </a:extLst>
            </p:cNvPr>
            <p:cNvGrpSpPr/>
            <p:nvPr/>
          </p:nvGrpSpPr>
          <p:grpSpPr>
            <a:xfrm>
              <a:off x="5190566" y="4301644"/>
              <a:ext cx="211870" cy="207416"/>
              <a:chOff x="403673" y="3021332"/>
              <a:chExt cx="375743" cy="367845"/>
            </a:xfrm>
          </p:grpSpPr>
          <p:sp>
            <p:nvSpPr>
              <p:cNvPr id="517" name="Oval 516">
                <a:extLst>
                  <a:ext uri="{FF2B5EF4-FFF2-40B4-BE49-F238E27FC236}">
                    <a16:creationId xmlns:a16="http://schemas.microsoft.com/office/drawing/2014/main" id="{6A6B8F6F-8B67-4F11-8DA2-5344C0604D07}"/>
                  </a:ext>
                </a:extLst>
              </p:cNvPr>
              <p:cNvSpPr/>
              <p:nvPr/>
            </p:nvSpPr>
            <p:spPr>
              <a:xfrm>
                <a:off x="502355" y="3021565"/>
                <a:ext cx="276546" cy="2765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8" name="Freeform 55">
                <a:extLst>
                  <a:ext uri="{FF2B5EF4-FFF2-40B4-BE49-F238E27FC236}">
                    <a16:creationId xmlns:a16="http://schemas.microsoft.com/office/drawing/2014/main" id="{E45A28DD-CD77-4093-B887-DDEA29BE9086}"/>
                  </a:ext>
                </a:extLst>
              </p:cNvPr>
              <p:cNvSpPr>
                <a:spLocks/>
              </p:cNvSpPr>
              <p:nvPr/>
            </p:nvSpPr>
            <p:spPr bwMode="auto">
              <a:xfrm>
                <a:off x="403673" y="3255466"/>
                <a:ext cx="137096" cy="133711"/>
              </a:xfrm>
              <a:custGeom>
                <a:avLst/>
                <a:gdLst>
                  <a:gd name="T0" fmla="*/ 86 w 103"/>
                  <a:gd name="T1" fmla="*/ 4 h 100"/>
                  <a:gd name="T2" fmla="*/ 75 w 103"/>
                  <a:gd name="T3" fmla="*/ 0 h 100"/>
                  <a:gd name="T4" fmla="*/ 63 w 103"/>
                  <a:gd name="T5" fmla="*/ 5 h 100"/>
                  <a:gd name="T6" fmla="*/ 7 w 103"/>
                  <a:gd name="T7" fmla="*/ 61 h 100"/>
                  <a:gd name="T8" fmla="*/ 7 w 103"/>
                  <a:gd name="T9" fmla="*/ 84 h 100"/>
                  <a:gd name="T10" fmla="*/ 18 w 103"/>
                  <a:gd name="T11" fmla="*/ 95 h 100"/>
                  <a:gd name="T12" fmla="*/ 29 w 103"/>
                  <a:gd name="T13" fmla="*/ 100 h 100"/>
                  <a:gd name="T14" fmla="*/ 41 w 103"/>
                  <a:gd name="T15" fmla="*/ 95 h 100"/>
                  <a:gd name="T16" fmla="*/ 97 w 103"/>
                  <a:gd name="T17" fmla="*/ 39 h 100"/>
                  <a:gd name="T18" fmla="*/ 99 w 103"/>
                  <a:gd name="T19" fmla="*/ 18 h 100"/>
                  <a:gd name="T20" fmla="*/ 86 w 103"/>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0">
                    <a:moveTo>
                      <a:pt x="86" y="4"/>
                    </a:moveTo>
                    <a:cubicBezTo>
                      <a:pt x="83" y="2"/>
                      <a:pt x="79" y="0"/>
                      <a:pt x="75" y="0"/>
                    </a:cubicBezTo>
                    <a:cubicBezTo>
                      <a:pt x="70" y="0"/>
                      <a:pt x="66" y="2"/>
                      <a:pt x="63" y="5"/>
                    </a:cubicBezTo>
                    <a:cubicBezTo>
                      <a:pt x="7" y="61"/>
                      <a:pt x="7" y="61"/>
                      <a:pt x="7" y="61"/>
                    </a:cubicBezTo>
                    <a:cubicBezTo>
                      <a:pt x="0" y="68"/>
                      <a:pt x="0" y="78"/>
                      <a:pt x="7" y="84"/>
                    </a:cubicBezTo>
                    <a:cubicBezTo>
                      <a:pt x="18" y="95"/>
                      <a:pt x="18" y="95"/>
                      <a:pt x="18" y="95"/>
                    </a:cubicBezTo>
                    <a:cubicBezTo>
                      <a:pt x="21" y="98"/>
                      <a:pt x="25" y="100"/>
                      <a:pt x="29" y="100"/>
                    </a:cubicBezTo>
                    <a:cubicBezTo>
                      <a:pt x="33" y="100"/>
                      <a:pt x="37" y="98"/>
                      <a:pt x="41" y="95"/>
                    </a:cubicBezTo>
                    <a:cubicBezTo>
                      <a:pt x="97" y="39"/>
                      <a:pt x="97" y="39"/>
                      <a:pt x="97" y="39"/>
                    </a:cubicBezTo>
                    <a:cubicBezTo>
                      <a:pt x="103" y="33"/>
                      <a:pt x="103" y="24"/>
                      <a:pt x="99" y="18"/>
                    </a:cubicBezTo>
                    <a:cubicBezTo>
                      <a:pt x="94" y="14"/>
                      <a:pt x="90" y="9"/>
                      <a:pt x="86" y="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9" name="Freeform 56">
                <a:extLst>
                  <a:ext uri="{FF2B5EF4-FFF2-40B4-BE49-F238E27FC236}">
                    <a16:creationId xmlns:a16="http://schemas.microsoft.com/office/drawing/2014/main" id="{C910A9DD-8C63-4245-B737-A0AE2454CFB3}"/>
                  </a:ext>
                </a:extLst>
              </p:cNvPr>
              <p:cNvSpPr>
                <a:spLocks noEditPoints="1"/>
              </p:cNvSpPr>
              <p:nvPr/>
            </p:nvSpPr>
            <p:spPr bwMode="auto">
              <a:xfrm>
                <a:off x="501840" y="3021332"/>
                <a:ext cx="277576" cy="277012"/>
              </a:xfrm>
              <a:custGeom>
                <a:avLst/>
                <a:gdLst>
                  <a:gd name="T0" fmla="*/ 104 w 208"/>
                  <a:gd name="T1" fmla="*/ 0 h 208"/>
                  <a:gd name="T2" fmla="*/ 0 w 208"/>
                  <a:gd name="T3" fmla="*/ 104 h 208"/>
                  <a:gd name="T4" fmla="*/ 23 w 208"/>
                  <a:gd name="T5" fmla="*/ 169 h 208"/>
                  <a:gd name="T6" fmla="*/ 23 w 208"/>
                  <a:gd name="T7" fmla="*/ 169 h 208"/>
                  <a:gd name="T8" fmla="*/ 35 w 208"/>
                  <a:gd name="T9" fmla="*/ 181 h 208"/>
                  <a:gd name="T10" fmla="*/ 36 w 208"/>
                  <a:gd name="T11" fmla="*/ 183 h 208"/>
                  <a:gd name="T12" fmla="*/ 104 w 208"/>
                  <a:gd name="T13" fmla="*/ 208 h 208"/>
                  <a:gd name="T14" fmla="*/ 208 w 208"/>
                  <a:gd name="T15" fmla="*/ 104 h 208"/>
                  <a:gd name="T16" fmla="*/ 104 w 208"/>
                  <a:gd name="T17" fmla="*/ 0 h 208"/>
                  <a:gd name="T18" fmla="*/ 104 w 208"/>
                  <a:gd name="T19" fmla="*/ 184 h 208"/>
                  <a:gd name="T20" fmla="*/ 24 w 208"/>
                  <a:gd name="T21" fmla="*/ 104 h 208"/>
                  <a:gd name="T22" fmla="*/ 104 w 208"/>
                  <a:gd name="T23" fmla="*/ 24 h 208"/>
                  <a:gd name="T24" fmla="*/ 184 w 208"/>
                  <a:gd name="T25" fmla="*/ 104 h 208"/>
                  <a:gd name="T26" fmla="*/ 104 w 208"/>
                  <a:gd name="T27"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208">
                    <a:moveTo>
                      <a:pt x="104" y="0"/>
                    </a:moveTo>
                    <a:cubicBezTo>
                      <a:pt x="47" y="0"/>
                      <a:pt x="0" y="47"/>
                      <a:pt x="0" y="104"/>
                    </a:cubicBezTo>
                    <a:cubicBezTo>
                      <a:pt x="0" y="129"/>
                      <a:pt x="9" y="151"/>
                      <a:pt x="23" y="169"/>
                    </a:cubicBezTo>
                    <a:cubicBezTo>
                      <a:pt x="23" y="169"/>
                      <a:pt x="23" y="169"/>
                      <a:pt x="23" y="169"/>
                    </a:cubicBezTo>
                    <a:cubicBezTo>
                      <a:pt x="35" y="181"/>
                      <a:pt x="35" y="181"/>
                      <a:pt x="35" y="181"/>
                    </a:cubicBezTo>
                    <a:cubicBezTo>
                      <a:pt x="35" y="181"/>
                      <a:pt x="36" y="182"/>
                      <a:pt x="36" y="183"/>
                    </a:cubicBezTo>
                    <a:cubicBezTo>
                      <a:pt x="54" y="198"/>
                      <a:pt x="78" y="208"/>
                      <a:pt x="104" y="208"/>
                    </a:cubicBezTo>
                    <a:cubicBezTo>
                      <a:pt x="161" y="208"/>
                      <a:pt x="208" y="161"/>
                      <a:pt x="208" y="104"/>
                    </a:cubicBezTo>
                    <a:cubicBezTo>
                      <a:pt x="208" y="47"/>
                      <a:pt x="161" y="0"/>
                      <a:pt x="104" y="0"/>
                    </a:cubicBezTo>
                    <a:close/>
                    <a:moveTo>
                      <a:pt x="104" y="184"/>
                    </a:moveTo>
                    <a:cubicBezTo>
                      <a:pt x="60" y="184"/>
                      <a:pt x="24" y="148"/>
                      <a:pt x="24" y="104"/>
                    </a:cubicBezTo>
                    <a:cubicBezTo>
                      <a:pt x="24" y="60"/>
                      <a:pt x="60" y="24"/>
                      <a:pt x="104" y="24"/>
                    </a:cubicBezTo>
                    <a:cubicBezTo>
                      <a:pt x="148" y="24"/>
                      <a:pt x="184" y="60"/>
                      <a:pt x="184" y="104"/>
                    </a:cubicBezTo>
                    <a:cubicBezTo>
                      <a:pt x="184" y="148"/>
                      <a:pt x="148" y="184"/>
                      <a:pt x="104" y="18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9" name="Group 468">
            <a:extLst>
              <a:ext uri="{FF2B5EF4-FFF2-40B4-BE49-F238E27FC236}">
                <a16:creationId xmlns:a16="http://schemas.microsoft.com/office/drawing/2014/main" id="{94AC8B43-AEAE-4946-8D54-24652251A5F9}"/>
              </a:ext>
            </a:extLst>
          </p:cNvPr>
          <p:cNvGrpSpPr/>
          <p:nvPr/>
        </p:nvGrpSpPr>
        <p:grpSpPr>
          <a:xfrm>
            <a:off x="1095722" y="-4216181"/>
            <a:ext cx="1828474" cy="1830666"/>
            <a:chOff x="2149211" y="1149237"/>
            <a:chExt cx="600857" cy="601577"/>
          </a:xfrm>
        </p:grpSpPr>
        <p:sp>
          <p:nvSpPr>
            <p:cNvPr id="510" name="object 111">
              <a:extLst>
                <a:ext uri="{FF2B5EF4-FFF2-40B4-BE49-F238E27FC236}">
                  <a16:creationId xmlns:a16="http://schemas.microsoft.com/office/drawing/2014/main" id="{61E876AF-3DC7-483E-9772-D6386ABB03CC}"/>
                </a:ext>
              </a:extLst>
            </p:cNvPr>
            <p:cNvSpPr/>
            <p:nvPr/>
          </p:nvSpPr>
          <p:spPr>
            <a:xfrm>
              <a:off x="2149211" y="1149237"/>
              <a:ext cx="600857" cy="601577"/>
            </a:xfrm>
            <a:custGeom>
              <a:avLst/>
              <a:gdLst/>
              <a:ahLst/>
              <a:cxnLst/>
              <a:rect l="l" t="t" r="r" b="b"/>
              <a:pathLst>
                <a:path w="1587500" h="1589404">
                  <a:moveTo>
                    <a:pt x="793608" y="0"/>
                  </a:moveTo>
                  <a:lnTo>
                    <a:pt x="0" y="792528"/>
                  </a:lnTo>
                  <a:lnTo>
                    <a:pt x="5" y="795666"/>
                  </a:lnTo>
                  <a:lnTo>
                    <a:pt x="793608" y="1589394"/>
                  </a:lnTo>
                  <a:lnTo>
                    <a:pt x="1587217" y="795666"/>
                  </a:lnTo>
                  <a:lnTo>
                    <a:pt x="1587217" y="792528"/>
                  </a:lnTo>
                  <a:lnTo>
                    <a:pt x="793608"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1" name="Group 510">
              <a:extLst>
                <a:ext uri="{FF2B5EF4-FFF2-40B4-BE49-F238E27FC236}">
                  <a16:creationId xmlns:a16="http://schemas.microsoft.com/office/drawing/2014/main" id="{17D4C335-822B-4C98-94B5-CC845C5732A7}"/>
                </a:ext>
              </a:extLst>
            </p:cNvPr>
            <p:cNvGrpSpPr/>
            <p:nvPr/>
          </p:nvGrpSpPr>
          <p:grpSpPr>
            <a:xfrm>
              <a:off x="2278316" y="1278702"/>
              <a:ext cx="342646" cy="342646"/>
              <a:chOff x="395552" y="3913289"/>
              <a:chExt cx="383070" cy="383070"/>
            </a:xfrm>
          </p:grpSpPr>
          <p:sp>
            <p:nvSpPr>
              <p:cNvPr id="512" name="Oval 511">
                <a:extLst>
                  <a:ext uri="{FF2B5EF4-FFF2-40B4-BE49-F238E27FC236}">
                    <a16:creationId xmlns:a16="http://schemas.microsoft.com/office/drawing/2014/main" id="{8331814A-5776-4783-BBA9-1B71BACF7916}"/>
                  </a:ext>
                </a:extLst>
              </p:cNvPr>
              <p:cNvSpPr/>
              <p:nvPr/>
            </p:nvSpPr>
            <p:spPr>
              <a:xfrm>
                <a:off x="395670" y="3913407"/>
                <a:ext cx="382834" cy="3828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3" name="Freeform 116">
                <a:extLst>
                  <a:ext uri="{FF2B5EF4-FFF2-40B4-BE49-F238E27FC236}">
                    <a16:creationId xmlns:a16="http://schemas.microsoft.com/office/drawing/2014/main" id="{CFC0E5E5-EB15-44E5-BCEF-B46661A65C10}"/>
                  </a:ext>
                </a:extLst>
              </p:cNvPr>
              <p:cNvSpPr>
                <a:spLocks noEditPoints="1"/>
              </p:cNvSpPr>
              <p:nvPr/>
            </p:nvSpPr>
            <p:spPr bwMode="auto">
              <a:xfrm>
                <a:off x="504558" y="4022295"/>
                <a:ext cx="165058" cy="165058"/>
              </a:xfrm>
              <a:custGeom>
                <a:avLst/>
                <a:gdLst>
                  <a:gd name="T0" fmla="*/ 124 w 124"/>
                  <a:gd name="T1" fmla="*/ 0 h 124"/>
                  <a:gd name="T2" fmla="*/ 39 w 124"/>
                  <a:gd name="T3" fmla="*/ 39 h 124"/>
                  <a:gd name="T4" fmla="*/ 0 w 124"/>
                  <a:gd name="T5" fmla="*/ 124 h 124"/>
                  <a:gd name="T6" fmla="*/ 85 w 124"/>
                  <a:gd name="T7" fmla="*/ 85 h 124"/>
                  <a:gd name="T8" fmla="*/ 124 w 124"/>
                  <a:gd name="T9" fmla="*/ 0 h 124"/>
                  <a:gd name="T10" fmla="*/ 62 w 124"/>
                  <a:gd name="T11" fmla="*/ 78 h 124"/>
                  <a:gd name="T12" fmla="*/ 46 w 124"/>
                  <a:gd name="T13" fmla="*/ 62 h 124"/>
                  <a:gd name="T14" fmla="*/ 62 w 124"/>
                  <a:gd name="T15" fmla="*/ 46 h 124"/>
                  <a:gd name="T16" fmla="*/ 78 w 124"/>
                  <a:gd name="T17" fmla="*/ 62 h 124"/>
                  <a:gd name="T18" fmla="*/ 62 w 124"/>
                  <a:gd name="T19" fmla="*/ 7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24">
                    <a:moveTo>
                      <a:pt x="124" y="0"/>
                    </a:moveTo>
                    <a:cubicBezTo>
                      <a:pt x="39" y="39"/>
                      <a:pt x="39" y="39"/>
                      <a:pt x="39" y="39"/>
                    </a:cubicBezTo>
                    <a:cubicBezTo>
                      <a:pt x="0" y="124"/>
                      <a:pt x="0" y="124"/>
                      <a:pt x="0" y="124"/>
                    </a:cubicBezTo>
                    <a:cubicBezTo>
                      <a:pt x="85" y="85"/>
                      <a:pt x="85" y="85"/>
                      <a:pt x="85" y="85"/>
                    </a:cubicBezTo>
                    <a:lnTo>
                      <a:pt x="124" y="0"/>
                    </a:lnTo>
                    <a:close/>
                    <a:moveTo>
                      <a:pt x="62" y="78"/>
                    </a:moveTo>
                    <a:cubicBezTo>
                      <a:pt x="53" y="78"/>
                      <a:pt x="46" y="71"/>
                      <a:pt x="46" y="62"/>
                    </a:cubicBezTo>
                    <a:cubicBezTo>
                      <a:pt x="46" y="53"/>
                      <a:pt x="53" y="46"/>
                      <a:pt x="62" y="46"/>
                    </a:cubicBezTo>
                    <a:cubicBezTo>
                      <a:pt x="71" y="46"/>
                      <a:pt x="78" y="53"/>
                      <a:pt x="78" y="62"/>
                    </a:cubicBezTo>
                    <a:cubicBezTo>
                      <a:pt x="78" y="71"/>
                      <a:pt x="71" y="78"/>
                      <a:pt x="62" y="78"/>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4" name="Freeform 117">
                <a:extLst>
                  <a:ext uri="{FF2B5EF4-FFF2-40B4-BE49-F238E27FC236}">
                    <a16:creationId xmlns:a16="http://schemas.microsoft.com/office/drawing/2014/main" id="{5D2D3AD7-2929-4AD6-B503-E4EC967C8C19}"/>
                  </a:ext>
                </a:extLst>
              </p:cNvPr>
              <p:cNvSpPr>
                <a:spLocks noEditPoints="1"/>
              </p:cNvSpPr>
              <p:nvPr/>
            </p:nvSpPr>
            <p:spPr bwMode="auto">
              <a:xfrm>
                <a:off x="395552" y="3913289"/>
                <a:ext cx="383070" cy="383070"/>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44 w 288"/>
                  <a:gd name="T11" fmla="*/ 256 h 288"/>
                  <a:gd name="T12" fmla="*/ 32 w 288"/>
                  <a:gd name="T13" fmla="*/ 144 h 288"/>
                  <a:gd name="T14" fmla="*/ 144 w 288"/>
                  <a:gd name="T15" fmla="*/ 32 h 288"/>
                  <a:gd name="T16" fmla="*/ 256 w 288"/>
                  <a:gd name="T17" fmla="*/ 144 h 288"/>
                  <a:gd name="T18" fmla="*/ 144 w 288"/>
                  <a:gd name="T19" fmla="*/ 25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8">
                    <a:moveTo>
                      <a:pt x="144" y="0"/>
                    </a:moveTo>
                    <a:cubicBezTo>
                      <a:pt x="64" y="0"/>
                      <a:pt x="0" y="64"/>
                      <a:pt x="0" y="144"/>
                    </a:cubicBezTo>
                    <a:cubicBezTo>
                      <a:pt x="0" y="224"/>
                      <a:pt x="64" y="288"/>
                      <a:pt x="144" y="288"/>
                    </a:cubicBezTo>
                    <a:cubicBezTo>
                      <a:pt x="224" y="288"/>
                      <a:pt x="288" y="224"/>
                      <a:pt x="288" y="144"/>
                    </a:cubicBezTo>
                    <a:cubicBezTo>
                      <a:pt x="288" y="64"/>
                      <a:pt x="224" y="0"/>
                      <a:pt x="144" y="0"/>
                    </a:cubicBezTo>
                    <a:close/>
                    <a:moveTo>
                      <a:pt x="144" y="256"/>
                    </a:moveTo>
                    <a:cubicBezTo>
                      <a:pt x="82" y="256"/>
                      <a:pt x="32" y="206"/>
                      <a:pt x="32" y="144"/>
                    </a:cubicBezTo>
                    <a:cubicBezTo>
                      <a:pt x="32" y="82"/>
                      <a:pt x="82" y="32"/>
                      <a:pt x="144" y="32"/>
                    </a:cubicBezTo>
                    <a:cubicBezTo>
                      <a:pt x="206" y="32"/>
                      <a:pt x="256" y="82"/>
                      <a:pt x="256" y="144"/>
                    </a:cubicBezTo>
                    <a:cubicBezTo>
                      <a:pt x="256" y="206"/>
                      <a:pt x="206" y="256"/>
                      <a:pt x="144" y="25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0" name="Group 469">
            <a:extLst>
              <a:ext uri="{FF2B5EF4-FFF2-40B4-BE49-F238E27FC236}">
                <a16:creationId xmlns:a16="http://schemas.microsoft.com/office/drawing/2014/main" id="{14300C21-16CF-4D11-B1CF-1CA167D2317F}"/>
              </a:ext>
            </a:extLst>
          </p:cNvPr>
          <p:cNvGrpSpPr/>
          <p:nvPr/>
        </p:nvGrpSpPr>
        <p:grpSpPr>
          <a:xfrm>
            <a:off x="4819041" y="7203905"/>
            <a:ext cx="1387948" cy="1389661"/>
            <a:chOff x="3372735" y="4909147"/>
            <a:chExt cx="456095" cy="456658"/>
          </a:xfrm>
        </p:grpSpPr>
        <p:sp>
          <p:nvSpPr>
            <p:cNvPr id="503" name="object 87">
              <a:extLst>
                <a:ext uri="{FF2B5EF4-FFF2-40B4-BE49-F238E27FC236}">
                  <a16:creationId xmlns:a16="http://schemas.microsoft.com/office/drawing/2014/main" id="{CD3C43A7-EF26-4F35-9FB5-588AD76FFBBE}"/>
                </a:ext>
              </a:extLst>
            </p:cNvPr>
            <p:cNvSpPr/>
            <p:nvPr/>
          </p:nvSpPr>
          <p:spPr>
            <a:xfrm>
              <a:off x="3372735" y="4909147"/>
              <a:ext cx="456095" cy="456658"/>
            </a:xfrm>
            <a:custGeom>
              <a:avLst/>
              <a:gdLst/>
              <a:ahLst/>
              <a:cxnLst/>
              <a:rect l="l" t="t" r="r" b="b"/>
              <a:pathLst>
                <a:path w="1543685" h="1545590">
                  <a:moveTo>
                    <a:pt x="771621" y="0"/>
                  </a:moveTo>
                  <a:lnTo>
                    <a:pt x="0" y="770572"/>
                  </a:lnTo>
                  <a:lnTo>
                    <a:pt x="0" y="773620"/>
                  </a:lnTo>
                  <a:lnTo>
                    <a:pt x="771621" y="1545361"/>
                  </a:lnTo>
                  <a:lnTo>
                    <a:pt x="1543243" y="773620"/>
                  </a:lnTo>
                  <a:lnTo>
                    <a:pt x="1543243" y="770572"/>
                  </a:lnTo>
                  <a:lnTo>
                    <a:pt x="77162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04" name="Group 503">
              <a:extLst>
                <a:ext uri="{FF2B5EF4-FFF2-40B4-BE49-F238E27FC236}">
                  <a16:creationId xmlns:a16="http://schemas.microsoft.com/office/drawing/2014/main" id="{64E155D9-27D8-4FE1-B8E4-80051AF9CD35}"/>
                </a:ext>
              </a:extLst>
            </p:cNvPr>
            <p:cNvGrpSpPr/>
            <p:nvPr/>
          </p:nvGrpSpPr>
          <p:grpSpPr>
            <a:xfrm>
              <a:off x="3516496" y="5029132"/>
              <a:ext cx="168572" cy="216689"/>
              <a:chOff x="449220" y="5578464"/>
              <a:chExt cx="298228" cy="383356"/>
            </a:xfrm>
          </p:grpSpPr>
          <p:sp>
            <p:nvSpPr>
              <p:cNvPr id="505" name="Rectangle 504">
                <a:extLst>
                  <a:ext uri="{FF2B5EF4-FFF2-40B4-BE49-F238E27FC236}">
                    <a16:creationId xmlns:a16="http://schemas.microsoft.com/office/drawing/2014/main" id="{2961CC34-0D03-4A94-9A58-D04BDD34F3EA}"/>
                  </a:ext>
                </a:extLst>
              </p:cNvPr>
              <p:cNvSpPr/>
              <p:nvPr/>
            </p:nvSpPr>
            <p:spPr>
              <a:xfrm>
                <a:off x="522737" y="5651226"/>
                <a:ext cx="151878" cy="6699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06" name="Freeform 205">
                <a:extLst>
                  <a:ext uri="{FF2B5EF4-FFF2-40B4-BE49-F238E27FC236}">
                    <a16:creationId xmlns:a16="http://schemas.microsoft.com/office/drawing/2014/main" id="{EAADAF78-C6C7-46F8-A74D-8EAFBA4FB26A}"/>
                  </a:ext>
                </a:extLst>
              </p:cNvPr>
              <p:cNvSpPr>
                <a:spLocks/>
              </p:cNvSpPr>
              <p:nvPr/>
            </p:nvSpPr>
            <p:spPr bwMode="auto">
              <a:xfrm>
                <a:off x="704602" y="5919537"/>
                <a:ext cx="42846" cy="42282"/>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7" name="Freeform 206">
                <a:extLst>
                  <a:ext uri="{FF2B5EF4-FFF2-40B4-BE49-F238E27FC236}">
                    <a16:creationId xmlns:a16="http://schemas.microsoft.com/office/drawing/2014/main" id="{24AE06F6-9A21-4D84-AACF-5DE39C26FAF8}"/>
                  </a:ext>
                </a:extLst>
              </p:cNvPr>
              <p:cNvSpPr>
                <a:spLocks noEditPoints="1"/>
              </p:cNvSpPr>
              <p:nvPr/>
            </p:nvSpPr>
            <p:spPr bwMode="auto">
              <a:xfrm>
                <a:off x="449220" y="5578464"/>
                <a:ext cx="298228" cy="383356"/>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8" name="Rectangle 207">
                <a:extLst>
                  <a:ext uri="{FF2B5EF4-FFF2-40B4-BE49-F238E27FC236}">
                    <a16:creationId xmlns:a16="http://schemas.microsoft.com/office/drawing/2014/main" id="{0728514E-E39B-4833-83B8-D99D1862948B}"/>
                  </a:ext>
                </a:extLst>
              </p:cNvPr>
              <p:cNvSpPr>
                <a:spLocks noChangeArrowheads="1"/>
              </p:cNvSpPr>
              <p:nvPr/>
            </p:nvSpPr>
            <p:spPr bwMode="auto">
              <a:xfrm>
                <a:off x="704602" y="5791564"/>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9" name="Rectangle 208">
                <a:extLst>
                  <a:ext uri="{FF2B5EF4-FFF2-40B4-BE49-F238E27FC236}">
                    <a16:creationId xmlns:a16="http://schemas.microsoft.com/office/drawing/2014/main" id="{0636A496-BC83-48C6-83F8-D40DA5DF6DE0}"/>
                  </a:ext>
                </a:extLst>
              </p:cNvPr>
              <p:cNvSpPr>
                <a:spLocks noChangeArrowheads="1"/>
              </p:cNvSpPr>
              <p:nvPr/>
            </p:nvSpPr>
            <p:spPr bwMode="auto">
              <a:xfrm>
                <a:off x="704602" y="5855269"/>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1" name="Group 470">
            <a:extLst>
              <a:ext uri="{FF2B5EF4-FFF2-40B4-BE49-F238E27FC236}">
                <a16:creationId xmlns:a16="http://schemas.microsoft.com/office/drawing/2014/main" id="{B811B4F2-0997-430B-B9B7-FE92B9804874}"/>
              </a:ext>
            </a:extLst>
          </p:cNvPr>
          <p:cNvGrpSpPr/>
          <p:nvPr/>
        </p:nvGrpSpPr>
        <p:grpSpPr>
          <a:xfrm>
            <a:off x="20466558" y="1511499"/>
            <a:ext cx="1560629" cy="1562799"/>
            <a:chOff x="8514683" y="3038559"/>
            <a:chExt cx="512840" cy="513553"/>
          </a:xfrm>
        </p:grpSpPr>
        <p:sp>
          <p:nvSpPr>
            <p:cNvPr id="496" name="object 59">
              <a:extLst>
                <a:ext uri="{FF2B5EF4-FFF2-40B4-BE49-F238E27FC236}">
                  <a16:creationId xmlns:a16="http://schemas.microsoft.com/office/drawing/2014/main" id="{1D0582BC-8333-4992-9E75-6EC4AA9741D7}"/>
                </a:ext>
              </a:extLst>
            </p:cNvPr>
            <p:cNvSpPr/>
            <p:nvPr/>
          </p:nvSpPr>
          <p:spPr>
            <a:xfrm>
              <a:off x="8514683" y="3038559"/>
              <a:ext cx="512840" cy="513553"/>
            </a:xfrm>
            <a:custGeom>
              <a:avLst/>
              <a:gdLst/>
              <a:ahLst/>
              <a:cxnLst/>
              <a:rect l="l" t="t" r="r" b="b"/>
              <a:pathLst>
                <a:path w="1370330" h="1372234">
                  <a:moveTo>
                    <a:pt x="685130" y="0"/>
                  </a:moveTo>
                  <a:lnTo>
                    <a:pt x="5" y="684211"/>
                  </a:lnTo>
                  <a:lnTo>
                    <a:pt x="0" y="686920"/>
                  </a:lnTo>
                  <a:lnTo>
                    <a:pt x="685142" y="1372175"/>
                  </a:lnTo>
                  <a:lnTo>
                    <a:pt x="1370273" y="686920"/>
                  </a:lnTo>
                  <a:lnTo>
                    <a:pt x="1370273" y="684211"/>
                  </a:lnTo>
                  <a:lnTo>
                    <a:pt x="685130"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97" name="Group 496">
              <a:extLst>
                <a:ext uri="{FF2B5EF4-FFF2-40B4-BE49-F238E27FC236}">
                  <a16:creationId xmlns:a16="http://schemas.microsoft.com/office/drawing/2014/main" id="{6ACE69BC-4EE1-4960-8521-74627DC80695}"/>
                </a:ext>
              </a:extLst>
            </p:cNvPr>
            <p:cNvGrpSpPr/>
            <p:nvPr/>
          </p:nvGrpSpPr>
          <p:grpSpPr>
            <a:xfrm>
              <a:off x="8656702" y="3182846"/>
              <a:ext cx="228803" cy="224979"/>
              <a:chOff x="400881" y="4755623"/>
              <a:chExt cx="405155" cy="398383"/>
            </a:xfrm>
          </p:grpSpPr>
          <p:sp>
            <p:nvSpPr>
              <p:cNvPr id="498" name="Rectangle 497">
                <a:extLst>
                  <a:ext uri="{FF2B5EF4-FFF2-40B4-BE49-F238E27FC236}">
                    <a16:creationId xmlns:a16="http://schemas.microsoft.com/office/drawing/2014/main" id="{4A753F25-083F-42AD-AFF0-7B9EFCA8D805}"/>
                  </a:ext>
                </a:extLst>
              </p:cNvPr>
              <p:cNvSpPr/>
              <p:nvPr/>
            </p:nvSpPr>
            <p:spPr>
              <a:xfrm>
                <a:off x="438298" y="4818089"/>
                <a:ext cx="330322" cy="2292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99" name="Freeform 20">
                <a:extLst>
                  <a:ext uri="{FF2B5EF4-FFF2-40B4-BE49-F238E27FC236}">
                    <a16:creationId xmlns:a16="http://schemas.microsoft.com/office/drawing/2014/main" id="{40B19BB7-3A71-400D-98B1-C5D0D8C7313D}"/>
                  </a:ext>
                </a:extLst>
              </p:cNvPr>
              <p:cNvSpPr>
                <a:spLocks/>
              </p:cNvSpPr>
              <p:nvPr/>
            </p:nvSpPr>
            <p:spPr bwMode="auto">
              <a:xfrm>
                <a:off x="518251" y="4894436"/>
                <a:ext cx="42886" cy="127528"/>
              </a:xfrm>
              <a:custGeom>
                <a:avLst/>
                <a:gdLst>
                  <a:gd name="T0" fmla="*/ 16 w 32"/>
                  <a:gd name="T1" fmla="*/ 0 h 96"/>
                  <a:gd name="T2" fmla="*/ 0 w 32"/>
                  <a:gd name="T3" fmla="*/ 16 h 96"/>
                  <a:gd name="T4" fmla="*/ 0 w 32"/>
                  <a:gd name="T5" fmla="*/ 80 h 96"/>
                  <a:gd name="T6" fmla="*/ 16 w 32"/>
                  <a:gd name="T7" fmla="*/ 96 h 96"/>
                  <a:gd name="T8" fmla="*/ 32 w 32"/>
                  <a:gd name="T9" fmla="*/ 80 h 96"/>
                  <a:gd name="T10" fmla="*/ 32 w 32"/>
                  <a:gd name="T11" fmla="*/ 16 h 96"/>
                  <a:gd name="T12" fmla="*/ 16 w 32"/>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2" h="96">
                    <a:moveTo>
                      <a:pt x="16" y="0"/>
                    </a:moveTo>
                    <a:cubicBezTo>
                      <a:pt x="7" y="0"/>
                      <a:pt x="0" y="7"/>
                      <a:pt x="0" y="16"/>
                    </a:cubicBezTo>
                    <a:cubicBezTo>
                      <a:pt x="0" y="80"/>
                      <a:pt x="0" y="80"/>
                      <a:pt x="0" y="80"/>
                    </a:cubicBezTo>
                    <a:cubicBezTo>
                      <a:pt x="0" y="89"/>
                      <a:pt x="7" y="96"/>
                      <a:pt x="16" y="96"/>
                    </a:cubicBezTo>
                    <a:cubicBezTo>
                      <a:pt x="25" y="96"/>
                      <a:pt x="32" y="89"/>
                      <a:pt x="32" y="80"/>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0" name="Freeform 21">
                <a:extLst>
                  <a:ext uri="{FF2B5EF4-FFF2-40B4-BE49-F238E27FC236}">
                    <a16:creationId xmlns:a16="http://schemas.microsoft.com/office/drawing/2014/main" id="{B1DD0390-9634-43DA-B396-EE4FAF9ED02A}"/>
                  </a:ext>
                </a:extLst>
              </p:cNvPr>
              <p:cNvSpPr>
                <a:spLocks noEditPoints="1"/>
              </p:cNvSpPr>
              <p:nvPr/>
            </p:nvSpPr>
            <p:spPr bwMode="auto">
              <a:xfrm>
                <a:off x="400881" y="4755623"/>
                <a:ext cx="405155" cy="398383"/>
              </a:xfrm>
              <a:custGeom>
                <a:avLst/>
                <a:gdLst>
                  <a:gd name="T0" fmla="*/ 288 w 304"/>
                  <a:gd name="T1" fmla="*/ 16 h 299"/>
                  <a:gd name="T2" fmla="*/ 240 w 304"/>
                  <a:gd name="T3" fmla="*/ 16 h 299"/>
                  <a:gd name="T4" fmla="*/ 224 w 304"/>
                  <a:gd name="T5" fmla="*/ 0 h 299"/>
                  <a:gd name="T6" fmla="*/ 80 w 304"/>
                  <a:gd name="T7" fmla="*/ 0 h 299"/>
                  <a:gd name="T8" fmla="*/ 64 w 304"/>
                  <a:gd name="T9" fmla="*/ 16 h 299"/>
                  <a:gd name="T10" fmla="*/ 16 w 304"/>
                  <a:gd name="T11" fmla="*/ 16 h 299"/>
                  <a:gd name="T12" fmla="*/ 0 w 304"/>
                  <a:gd name="T13" fmla="*/ 32 h 299"/>
                  <a:gd name="T14" fmla="*/ 16 w 304"/>
                  <a:gd name="T15" fmla="*/ 48 h 299"/>
                  <a:gd name="T16" fmla="*/ 16 w 304"/>
                  <a:gd name="T17" fmla="*/ 216 h 299"/>
                  <a:gd name="T18" fmla="*/ 32 w 304"/>
                  <a:gd name="T19" fmla="*/ 232 h 299"/>
                  <a:gd name="T20" fmla="*/ 113 w 304"/>
                  <a:gd name="T21" fmla="*/ 232 h 299"/>
                  <a:gd name="T22" fmla="*/ 74 w 304"/>
                  <a:gd name="T23" fmla="*/ 272 h 299"/>
                  <a:gd name="T24" fmla="*/ 74 w 304"/>
                  <a:gd name="T25" fmla="*/ 294 h 299"/>
                  <a:gd name="T26" fmla="*/ 85 w 304"/>
                  <a:gd name="T27" fmla="*/ 299 h 299"/>
                  <a:gd name="T28" fmla="*/ 96 w 304"/>
                  <a:gd name="T29" fmla="*/ 294 h 299"/>
                  <a:gd name="T30" fmla="*/ 152 w 304"/>
                  <a:gd name="T31" fmla="*/ 239 h 299"/>
                  <a:gd name="T32" fmla="*/ 208 w 304"/>
                  <a:gd name="T33" fmla="*/ 294 h 299"/>
                  <a:gd name="T34" fmla="*/ 219 w 304"/>
                  <a:gd name="T35" fmla="*/ 299 h 299"/>
                  <a:gd name="T36" fmla="*/ 230 w 304"/>
                  <a:gd name="T37" fmla="*/ 294 h 299"/>
                  <a:gd name="T38" fmla="*/ 230 w 304"/>
                  <a:gd name="T39" fmla="*/ 272 h 299"/>
                  <a:gd name="T40" fmla="*/ 191 w 304"/>
                  <a:gd name="T41" fmla="*/ 232 h 299"/>
                  <a:gd name="T42" fmla="*/ 272 w 304"/>
                  <a:gd name="T43" fmla="*/ 232 h 299"/>
                  <a:gd name="T44" fmla="*/ 288 w 304"/>
                  <a:gd name="T45" fmla="*/ 216 h 299"/>
                  <a:gd name="T46" fmla="*/ 288 w 304"/>
                  <a:gd name="T47" fmla="*/ 48 h 299"/>
                  <a:gd name="T48" fmla="*/ 304 w 304"/>
                  <a:gd name="T49" fmla="*/ 32 h 299"/>
                  <a:gd name="T50" fmla="*/ 288 w 304"/>
                  <a:gd name="T51" fmla="*/ 16 h 299"/>
                  <a:gd name="T52" fmla="*/ 272 w 304"/>
                  <a:gd name="T53" fmla="*/ 202 h 299"/>
                  <a:gd name="T54" fmla="*/ 258 w 304"/>
                  <a:gd name="T55" fmla="*/ 216 h 299"/>
                  <a:gd name="T56" fmla="*/ 46 w 304"/>
                  <a:gd name="T57" fmla="*/ 216 h 299"/>
                  <a:gd name="T58" fmla="*/ 32 w 304"/>
                  <a:gd name="T59" fmla="*/ 202 h 299"/>
                  <a:gd name="T60" fmla="*/ 32 w 304"/>
                  <a:gd name="T61" fmla="*/ 62 h 299"/>
                  <a:gd name="T62" fmla="*/ 46 w 304"/>
                  <a:gd name="T63" fmla="*/ 48 h 299"/>
                  <a:gd name="T64" fmla="*/ 258 w 304"/>
                  <a:gd name="T65" fmla="*/ 48 h 299"/>
                  <a:gd name="T66" fmla="*/ 272 w 304"/>
                  <a:gd name="T67" fmla="*/ 62 h 299"/>
                  <a:gd name="T68" fmla="*/ 272 w 304"/>
                  <a:gd name="T69" fmla="*/ 20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4" h="299">
                    <a:moveTo>
                      <a:pt x="288" y="16"/>
                    </a:moveTo>
                    <a:cubicBezTo>
                      <a:pt x="240" y="16"/>
                      <a:pt x="240" y="16"/>
                      <a:pt x="240" y="16"/>
                    </a:cubicBezTo>
                    <a:cubicBezTo>
                      <a:pt x="240" y="7"/>
                      <a:pt x="233" y="0"/>
                      <a:pt x="224" y="0"/>
                    </a:cubicBezTo>
                    <a:cubicBezTo>
                      <a:pt x="80" y="0"/>
                      <a:pt x="80" y="0"/>
                      <a:pt x="80" y="0"/>
                    </a:cubicBezTo>
                    <a:cubicBezTo>
                      <a:pt x="71" y="0"/>
                      <a:pt x="64" y="7"/>
                      <a:pt x="64" y="16"/>
                    </a:cubicBezTo>
                    <a:cubicBezTo>
                      <a:pt x="16" y="16"/>
                      <a:pt x="16" y="16"/>
                      <a:pt x="16" y="16"/>
                    </a:cubicBezTo>
                    <a:cubicBezTo>
                      <a:pt x="7" y="16"/>
                      <a:pt x="0" y="23"/>
                      <a:pt x="0" y="32"/>
                    </a:cubicBezTo>
                    <a:cubicBezTo>
                      <a:pt x="0" y="41"/>
                      <a:pt x="7" y="48"/>
                      <a:pt x="16" y="48"/>
                    </a:cubicBezTo>
                    <a:cubicBezTo>
                      <a:pt x="16" y="216"/>
                      <a:pt x="16" y="216"/>
                      <a:pt x="16" y="216"/>
                    </a:cubicBezTo>
                    <a:cubicBezTo>
                      <a:pt x="16" y="225"/>
                      <a:pt x="23" y="232"/>
                      <a:pt x="32" y="232"/>
                    </a:cubicBezTo>
                    <a:cubicBezTo>
                      <a:pt x="113" y="232"/>
                      <a:pt x="113" y="232"/>
                      <a:pt x="113" y="232"/>
                    </a:cubicBezTo>
                    <a:cubicBezTo>
                      <a:pt x="74" y="272"/>
                      <a:pt x="74" y="272"/>
                      <a:pt x="74" y="272"/>
                    </a:cubicBezTo>
                    <a:cubicBezTo>
                      <a:pt x="68" y="278"/>
                      <a:pt x="68" y="288"/>
                      <a:pt x="74" y="294"/>
                    </a:cubicBezTo>
                    <a:cubicBezTo>
                      <a:pt x="77" y="297"/>
                      <a:pt x="81" y="299"/>
                      <a:pt x="85" y="299"/>
                    </a:cubicBezTo>
                    <a:cubicBezTo>
                      <a:pt x="89" y="299"/>
                      <a:pt x="93" y="297"/>
                      <a:pt x="96" y="294"/>
                    </a:cubicBezTo>
                    <a:cubicBezTo>
                      <a:pt x="152" y="239"/>
                      <a:pt x="152" y="239"/>
                      <a:pt x="152" y="239"/>
                    </a:cubicBezTo>
                    <a:cubicBezTo>
                      <a:pt x="208" y="294"/>
                      <a:pt x="208" y="294"/>
                      <a:pt x="208" y="294"/>
                    </a:cubicBezTo>
                    <a:cubicBezTo>
                      <a:pt x="211" y="297"/>
                      <a:pt x="215" y="299"/>
                      <a:pt x="219" y="299"/>
                    </a:cubicBezTo>
                    <a:cubicBezTo>
                      <a:pt x="223" y="299"/>
                      <a:pt x="227" y="297"/>
                      <a:pt x="230" y="294"/>
                    </a:cubicBezTo>
                    <a:cubicBezTo>
                      <a:pt x="236" y="288"/>
                      <a:pt x="236" y="278"/>
                      <a:pt x="230" y="272"/>
                    </a:cubicBezTo>
                    <a:cubicBezTo>
                      <a:pt x="191" y="232"/>
                      <a:pt x="191" y="232"/>
                      <a:pt x="191" y="232"/>
                    </a:cubicBezTo>
                    <a:cubicBezTo>
                      <a:pt x="272" y="232"/>
                      <a:pt x="272" y="232"/>
                      <a:pt x="272" y="232"/>
                    </a:cubicBezTo>
                    <a:cubicBezTo>
                      <a:pt x="281" y="232"/>
                      <a:pt x="288" y="225"/>
                      <a:pt x="288" y="216"/>
                    </a:cubicBezTo>
                    <a:cubicBezTo>
                      <a:pt x="288" y="48"/>
                      <a:pt x="288" y="48"/>
                      <a:pt x="288" y="48"/>
                    </a:cubicBezTo>
                    <a:cubicBezTo>
                      <a:pt x="297" y="48"/>
                      <a:pt x="304" y="41"/>
                      <a:pt x="304" y="32"/>
                    </a:cubicBezTo>
                    <a:cubicBezTo>
                      <a:pt x="304" y="23"/>
                      <a:pt x="297" y="16"/>
                      <a:pt x="288" y="16"/>
                    </a:cubicBezTo>
                    <a:close/>
                    <a:moveTo>
                      <a:pt x="272" y="202"/>
                    </a:moveTo>
                    <a:cubicBezTo>
                      <a:pt x="272" y="210"/>
                      <a:pt x="266" y="216"/>
                      <a:pt x="258" y="216"/>
                    </a:cubicBezTo>
                    <a:cubicBezTo>
                      <a:pt x="46" y="216"/>
                      <a:pt x="46" y="216"/>
                      <a:pt x="46" y="216"/>
                    </a:cubicBezTo>
                    <a:cubicBezTo>
                      <a:pt x="38" y="216"/>
                      <a:pt x="32" y="210"/>
                      <a:pt x="32" y="202"/>
                    </a:cubicBezTo>
                    <a:cubicBezTo>
                      <a:pt x="32" y="62"/>
                      <a:pt x="32" y="62"/>
                      <a:pt x="32" y="62"/>
                    </a:cubicBezTo>
                    <a:cubicBezTo>
                      <a:pt x="32" y="54"/>
                      <a:pt x="38" y="48"/>
                      <a:pt x="46" y="48"/>
                    </a:cubicBezTo>
                    <a:cubicBezTo>
                      <a:pt x="258" y="48"/>
                      <a:pt x="258" y="48"/>
                      <a:pt x="258" y="48"/>
                    </a:cubicBezTo>
                    <a:cubicBezTo>
                      <a:pt x="266" y="48"/>
                      <a:pt x="272" y="54"/>
                      <a:pt x="272" y="62"/>
                    </a:cubicBezTo>
                    <a:lnTo>
                      <a:pt x="272" y="20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1" name="Freeform 22">
                <a:extLst>
                  <a:ext uri="{FF2B5EF4-FFF2-40B4-BE49-F238E27FC236}">
                    <a16:creationId xmlns:a16="http://schemas.microsoft.com/office/drawing/2014/main" id="{CD5D0591-AF58-4811-938E-3005FF1A85EB}"/>
                  </a:ext>
                </a:extLst>
              </p:cNvPr>
              <p:cNvSpPr>
                <a:spLocks/>
              </p:cNvSpPr>
              <p:nvPr/>
            </p:nvSpPr>
            <p:spPr bwMode="auto">
              <a:xfrm>
                <a:off x="646343" y="4926036"/>
                <a:ext cx="42321" cy="95928"/>
              </a:xfrm>
              <a:custGeom>
                <a:avLst/>
                <a:gdLst>
                  <a:gd name="T0" fmla="*/ 16 w 32"/>
                  <a:gd name="T1" fmla="*/ 0 h 72"/>
                  <a:gd name="T2" fmla="*/ 0 w 32"/>
                  <a:gd name="T3" fmla="*/ 16 h 72"/>
                  <a:gd name="T4" fmla="*/ 0 w 32"/>
                  <a:gd name="T5" fmla="*/ 56 h 72"/>
                  <a:gd name="T6" fmla="*/ 16 w 32"/>
                  <a:gd name="T7" fmla="*/ 72 h 72"/>
                  <a:gd name="T8" fmla="*/ 32 w 32"/>
                  <a:gd name="T9" fmla="*/ 56 h 72"/>
                  <a:gd name="T10" fmla="*/ 32 w 32"/>
                  <a:gd name="T11" fmla="*/ 16 h 72"/>
                  <a:gd name="T12" fmla="*/ 16 w 3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2" h="72">
                    <a:moveTo>
                      <a:pt x="16" y="0"/>
                    </a:moveTo>
                    <a:cubicBezTo>
                      <a:pt x="7" y="0"/>
                      <a:pt x="0" y="7"/>
                      <a:pt x="0" y="16"/>
                    </a:cubicBezTo>
                    <a:cubicBezTo>
                      <a:pt x="0" y="56"/>
                      <a:pt x="0" y="56"/>
                      <a:pt x="0" y="56"/>
                    </a:cubicBezTo>
                    <a:cubicBezTo>
                      <a:pt x="0" y="65"/>
                      <a:pt x="7" y="72"/>
                      <a:pt x="16" y="72"/>
                    </a:cubicBezTo>
                    <a:cubicBezTo>
                      <a:pt x="25" y="72"/>
                      <a:pt x="32" y="65"/>
                      <a:pt x="32" y="56"/>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2" name="Freeform 23">
                <a:extLst>
                  <a:ext uri="{FF2B5EF4-FFF2-40B4-BE49-F238E27FC236}">
                    <a16:creationId xmlns:a16="http://schemas.microsoft.com/office/drawing/2014/main" id="{0C196562-383C-406C-8742-00CE59D4AFF1}"/>
                  </a:ext>
                </a:extLst>
              </p:cNvPr>
              <p:cNvSpPr>
                <a:spLocks/>
              </p:cNvSpPr>
              <p:nvPr/>
            </p:nvSpPr>
            <p:spPr bwMode="auto">
              <a:xfrm>
                <a:off x="582015" y="4851551"/>
                <a:ext cx="42886" cy="170413"/>
              </a:xfrm>
              <a:custGeom>
                <a:avLst/>
                <a:gdLst>
                  <a:gd name="T0" fmla="*/ 16 w 32"/>
                  <a:gd name="T1" fmla="*/ 0 h 128"/>
                  <a:gd name="T2" fmla="*/ 0 w 32"/>
                  <a:gd name="T3" fmla="*/ 16 h 128"/>
                  <a:gd name="T4" fmla="*/ 0 w 32"/>
                  <a:gd name="T5" fmla="*/ 48 h 128"/>
                  <a:gd name="T6" fmla="*/ 0 w 32"/>
                  <a:gd name="T7" fmla="*/ 112 h 128"/>
                  <a:gd name="T8" fmla="*/ 16 w 32"/>
                  <a:gd name="T9" fmla="*/ 128 h 128"/>
                  <a:gd name="T10" fmla="*/ 32 w 32"/>
                  <a:gd name="T11" fmla="*/ 112 h 128"/>
                  <a:gd name="T12" fmla="*/ 32 w 32"/>
                  <a:gd name="T13" fmla="*/ 72 h 128"/>
                  <a:gd name="T14" fmla="*/ 32 w 32"/>
                  <a:gd name="T15" fmla="*/ 16 h 128"/>
                  <a:gd name="T16" fmla="*/ 16 w 32"/>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8">
                    <a:moveTo>
                      <a:pt x="16" y="0"/>
                    </a:moveTo>
                    <a:cubicBezTo>
                      <a:pt x="7" y="0"/>
                      <a:pt x="0" y="7"/>
                      <a:pt x="0" y="16"/>
                    </a:cubicBezTo>
                    <a:cubicBezTo>
                      <a:pt x="0" y="48"/>
                      <a:pt x="0" y="48"/>
                      <a:pt x="0" y="48"/>
                    </a:cubicBezTo>
                    <a:cubicBezTo>
                      <a:pt x="0" y="112"/>
                      <a:pt x="0" y="112"/>
                      <a:pt x="0" y="112"/>
                    </a:cubicBezTo>
                    <a:cubicBezTo>
                      <a:pt x="0" y="121"/>
                      <a:pt x="7" y="128"/>
                      <a:pt x="16" y="128"/>
                    </a:cubicBezTo>
                    <a:cubicBezTo>
                      <a:pt x="25" y="128"/>
                      <a:pt x="32" y="121"/>
                      <a:pt x="32" y="112"/>
                    </a:cubicBezTo>
                    <a:cubicBezTo>
                      <a:pt x="32" y="72"/>
                      <a:pt x="32" y="72"/>
                      <a:pt x="32" y="72"/>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2" name="Group 471">
            <a:extLst>
              <a:ext uri="{FF2B5EF4-FFF2-40B4-BE49-F238E27FC236}">
                <a16:creationId xmlns:a16="http://schemas.microsoft.com/office/drawing/2014/main" id="{F7046238-FA6E-4B07-8EF1-C46F0C757099}"/>
              </a:ext>
            </a:extLst>
          </p:cNvPr>
          <p:cNvGrpSpPr/>
          <p:nvPr/>
        </p:nvGrpSpPr>
        <p:grpSpPr>
          <a:xfrm>
            <a:off x="14440155" y="-3019395"/>
            <a:ext cx="1558267" cy="1558268"/>
            <a:chOff x="6534340" y="1549657"/>
            <a:chExt cx="512064" cy="512064"/>
          </a:xfrm>
        </p:grpSpPr>
        <p:sp>
          <p:nvSpPr>
            <p:cNvPr id="475" name="object 120">
              <a:extLst>
                <a:ext uri="{FF2B5EF4-FFF2-40B4-BE49-F238E27FC236}">
                  <a16:creationId xmlns:a16="http://schemas.microsoft.com/office/drawing/2014/main" id="{15AB5546-4F4B-42B1-8F3E-BC64B797ECDD}"/>
                </a:ext>
              </a:extLst>
            </p:cNvPr>
            <p:cNvSpPr/>
            <p:nvPr/>
          </p:nvSpPr>
          <p:spPr>
            <a:xfrm>
              <a:off x="6534340" y="1549657"/>
              <a:ext cx="512064" cy="512064"/>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76" name="Group 475">
              <a:extLst>
                <a:ext uri="{FF2B5EF4-FFF2-40B4-BE49-F238E27FC236}">
                  <a16:creationId xmlns:a16="http://schemas.microsoft.com/office/drawing/2014/main" id="{4F588E21-7AE6-423E-B107-1E8C510EDFBB}"/>
                </a:ext>
              </a:extLst>
            </p:cNvPr>
            <p:cNvGrpSpPr/>
            <p:nvPr/>
          </p:nvGrpSpPr>
          <p:grpSpPr>
            <a:xfrm>
              <a:off x="6668868" y="1690975"/>
              <a:ext cx="243009" cy="229429"/>
              <a:chOff x="416522" y="2178625"/>
              <a:chExt cx="383356" cy="361933"/>
            </a:xfrm>
          </p:grpSpPr>
          <p:sp>
            <p:nvSpPr>
              <p:cNvPr id="477" name="Rectangle 476">
                <a:extLst>
                  <a:ext uri="{FF2B5EF4-FFF2-40B4-BE49-F238E27FC236}">
                    <a16:creationId xmlns:a16="http://schemas.microsoft.com/office/drawing/2014/main" id="{68477378-5D84-431D-9B42-E5799DBCCD53}"/>
                  </a:ext>
                </a:extLst>
              </p:cNvPr>
              <p:cNvSpPr/>
              <p:nvPr/>
            </p:nvSpPr>
            <p:spPr>
              <a:xfrm>
                <a:off x="438297" y="2302670"/>
                <a:ext cx="340372" cy="218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78" name="Rectangle 341">
                <a:extLst>
                  <a:ext uri="{FF2B5EF4-FFF2-40B4-BE49-F238E27FC236}">
                    <a16:creationId xmlns:a16="http://schemas.microsoft.com/office/drawing/2014/main" id="{1FF44DDC-505E-49C7-B1D2-448C9142239D}"/>
                  </a:ext>
                </a:extLst>
              </p:cNvPr>
              <p:cNvSpPr>
                <a:spLocks noChangeArrowheads="1"/>
              </p:cNvSpPr>
              <p:nvPr/>
            </p:nvSpPr>
            <p:spPr bwMode="auto">
              <a:xfrm>
                <a:off x="523072"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79" name="Rectangle 342">
                <a:extLst>
                  <a:ext uri="{FF2B5EF4-FFF2-40B4-BE49-F238E27FC236}">
                    <a16:creationId xmlns:a16="http://schemas.microsoft.com/office/drawing/2014/main" id="{E31DE0E1-022B-492E-BC8B-DF57FBF3E8E0}"/>
                  </a:ext>
                </a:extLst>
              </p:cNvPr>
              <p:cNvSpPr>
                <a:spLocks noChangeArrowheads="1"/>
              </p:cNvSpPr>
              <p:nvPr/>
            </p:nvSpPr>
            <p:spPr bwMode="auto">
              <a:xfrm>
                <a:off x="651046"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0" name="Rectangle 343">
                <a:extLst>
                  <a:ext uri="{FF2B5EF4-FFF2-40B4-BE49-F238E27FC236}">
                    <a16:creationId xmlns:a16="http://schemas.microsoft.com/office/drawing/2014/main" id="{74E90960-8491-4075-BDA8-21166A2D9DCE}"/>
                  </a:ext>
                </a:extLst>
              </p:cNvPr>
              <p:cNvSpPr>
                <a:spLocks noChangeArrowheads="1"/>
              </p:cNvSpPr>
              <p:nvPr/>
            </p:nvSpPr>
            <p:spPr bwMode="auto">
              <a:xfrm>
                <a:off x="714750"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1" name="Rectangle 344">
                <a:extLst>
                  <a:ext uri="{FF2B5EF4-FFF2-40B4-BE49-F238E27FC236}">
                    <a16:creationId xmlns:a16="http://schemas.microsoft.com/office/drawing/2014/main" id="{A677C072-EAEA-4704-AAF5-C9A9643F1200}"/>
                  </a:ext>
                </a:extLst>
              </p:cNvPr>
              <p:cNvSpPr>
                <a:spLocks noChangeArrowheads="1"/>
              </p:cNvSpPr>
              <p:nvPr/>
            </p:nvSpPr>
            <p:spPr bwMode="auto">
              <a:xfrm>
                <a:off x="459368"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2" name="Rectangle 345">
                <a:extLst>
                  <a:ext uri="{FF2B5EF4-FFF2-40B4-BE49-F238E27FC236}">
                    <a16:creationId xmlns:a16="http://schemas.microsoft.com/office/drawing/2014/main" id="{1A1247E6-D1CD-43AF-8706-E2538832B239}"/>
                  </a:ext>
                </a:extLst>
              </p:cNvPr>
              <p:cNvSpPr>
                <a:spLocks noChangeArrowheads="1"/>
              </p:cNvSpPr>
              <p:nvPr/>
            </p:nvSpPr>
            <p:spPr bwMode="auto">
              <a:xfrm>
                <a:off x="651046"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3" name="Rectangle 346">
                <a:extLst>
                  <a:ext uri="{FF2B5EF4-FFF2-40B4-BE49-F238E27FC236}">
                    <a16:creationId xmlns:a16="http://schemas.microsoft.com/office/drawing/2014/main" id="{1A07A4B5-DA74-412B-AD58-D5DD5CB73C8F}"/>
                  </a:ext>
                </a:extLst>
              </p:cNvPr>
              <p:cNvSpPr>
                <a:spLocks noChangeArrowheads="1"/>
              </p:cNvSpPr>
              <p:nvPr/>
            </p:nvSpPr>
            <p:spPr bwMode="auto">
              <a:xfrm>
                <a:off x="714750"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4" name="Rectangle 347">
                <a:extLst>
                  <a:ext uri="{FF2B5EF4-FFF2-40B4-BE49-F238E27FC236}">
                    <a16:creationId xmlns:a16="http://schemas.microsoft.com/office/drawing/2014/main" id="{802A6F9A-7C19-4538-8EFF-9849C323A379}"/>
                  </a:ext>
                </a:extLst>
              </p:cNvPr>
              <p:cNvSpPr>
                <a:spLocks noChangeArrowheads="1"/>
              </p:cNvSpPr>
              <p:nvPr/>
            </p:nvSpPr>
            <p:spPr bwMode="auto">
              <a:xfrm>
                <a:off x="523072"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5" name="Rectangle 348">
                <a:extLst>
                  <a:ext uri="{FF2B5EF4-FFF2-40B4-BE49-F238E27FC236}">
                    <a16:creationId xmlns:a16="http://schemas.microsoft.com/office/drawing/2014/main" id="{112302D3-DC4B-4C57-947C-5E0FFE0E8EFC}"/>
                  </a:ext>
                </a:extLst>
              </p:cNvPr>
              <p:cNvSpPr>
                <a:spLocks noChangeArrowheads="1"/>
              </p:cNvSpPr>
              <p:nvPr/>
            </p:nvSpPr>
            <p:spPr bwMode="auto">
              <a:xfrm>
                <a:off x="459368"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6" name="Rectangle 349">
                <a:extLst>
                  <a:ext uri="{FF2B5EF4-FFF2-40B4-BE49-F238E27FC236}">
                    <a16:creationId xmlns:a16="http://schemas.microsoft.com/office/drawing/2014/main" id="{27B1D228-EDEA-422A-B51E-34ADD85A5AF8}"/>
                  </a:ext>
                </a:extLst>
              </p:cNvPr>
              <p:cNvSpPr>
                <a:spLocks noChangeArrowheads="1"/>
              </p:cNvSpPr>
              <p:nvPr/>
            </p:nvSpPr>
            <p:spPr bwMode="auto">
              <a:xfrm>
                <a:off x="651046"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7" name="Rectangle 350">
                <a:extLst>
                  <a:ext uri="{FF2B5EF4-FFF2-40B4-BE49-F238E27FC236}">
                    <a16:creationId xmlns:a16="http://schemas.microsoft.com/office/drawing/2014/main" id="{E1690AD3-37BD-4D4A-B77E-7EB9B16E4E99}"/>
                  </a:ext>
                </a:extLst>
              </p:cNvPr>
              <p:cNvSpPr>
                <a:spLocks noChangeArrowheads="1"/>
              </p:cNvSpPr>
              <p:nvPr/>
            </p:nvSpPr>
            <p:spPr bwMode="auto">
              <a:xfrm>
                <a:off x="714750"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8" name="Freeform 351">
                <a:extLst>
                  <a:ext uri="{FF2B5EF4-FFF2-40B4-BE49-F238E27FC236}">
                    <a16:creationId xmlns:a16="http://schemas.microsoft.com/office/drawing/2014/main" id="{33DE1B81-9CFE-4C84-81C6-0D92794C1414}"/>
                  </a:ext>
                </a:extLst>
              </p:cNvPr>
              <p:cNvSpPr>
                <a:spLocks/>
              </p:cNvSpPr>
              <p:nvPr/>
            </p:nvSpPr>
            <p:spPr bwMode="auto">
              <a:xfrm>
                <a:off x="6933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9" name="Rectangle 352">
                <a:extLst>
                  <a:ext uri="{FF2B5EF4-FFF2-40B4-BE49-F238E27FC236}">
                    <a16:creationId xmlns:a16="http://schemas.microsoft.com/office/drawing/2014/main" id="{4BA635FD-7395-4CB1-9358-7AF8EEEF6BA0}"/>
                  </a:ext>
                </a:extLst>
              </p:cNvPr>
              <p:cNvSpPr>
                <a:spLocks noChangeArrowheads="1"/>
              </p:cNvSpPr>
              <p:nvPr/>
            </p:nvSpPr>
            <p:spPr bwMode="auto">
              <a:xfrm>
                <a:off x="523072"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0" name="Freeform 353">
                <a:extLst>
                  <a:ext uri="{FF2B5EF4-FFF2-40B4-BE49-F238E27FC236}">
                    <a16:creationId xmlns:a16="http://schemas.microsoft.com/office/drawing/2014/main" id="{91B89C18-DBAF-4111-8042-FFF8103B73BF}"/>
                  </a:ext>
                </a:extLst>
              </p:cNvPr>
              <p:cNvSpPr>
                <a:spLocks/>
              </p:cNvSpPr>
              <p:nvPr/>
            </p:nvSpPr>
            <p:spPr bwMode="auto">
              <a:xfrm>
                <a:off x="4802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1" name="Freeform 354">
                <a:extLst>
                  <a:ext uri="{FF2B5EF4-FFF2-40B4-BE49-F238E27FC236}">
                    <a16:creationId xmlns:a16="http://schemas.microsoft.com/office/drawing/2014/main" id="{F4149B73-4752-468F-908C-254D471A81ED}"/>
                  </a:ext>
                </a:extLst>
              </p:cNvPr>
              <p:cNvSpPr>
                <a:spLocks noEditPoints="1"/>
              </p:cNvSpPr>
              <p:nvPr/>
            </p:nvSpPr>
            <p:spPr bwMode="auto">
              <a:xfrm>
                <a:off x="416522" y="2200048"/>
                <a:ext cx="383356" cy="340510"/>
              </a:xfrm>
              <a:custGeom>
                <a:avLst/>
                <a:gdLst>
                  <a:gd name="T0" fmla="*/ 272 w 288"/>
                  <a:gd name="T1" fmla="*/ 0 h 256"/>
                  <a:gd name="T2" fmla="*/ 256 w 288"/>
                  <a:gd name="T3" fmla="*/ 0 h 256"/>
                  <a:gd name="T4" fmla="*/ 256 w 288"/>
                  <a:gd name="T5" fmla="*/ 32 h 256"/>
                  <a:gd name="T6" fmla="*/ 255 w 288"/>
                  <a:gd name="T7" fmla="*/ 38 h 256"/>
                  <a:gd name="T8" fmla="*/ 224 w 288"/>
                  <a:gd name="T9" fmla="*/ 64 h 256"/>
                  <a:gd name="T10" fmla="*/ 193 w 288"/>
                  <a:gd name="T11" fmla="*/ 38 h 256"/>
                  <a:gd name="T12" fmla="*/ 192 w 288"/>
                  <a:gd name="T13" fmla="*/ 32 h 256"/>
                  <a:gd name="T14" fmla="*/ 192 w 288"/>
                  <a:gd name="T15" fmla="*/ 0 h 256"/>
                  <a:gd name="T16" fmla="*/ 96 w 288"/>
                  <a:gd name="T17" fmla="*/ 0 h 256"/>
                  <a:gd name="T18" fmla="*/ 96 w 288"/>
                  <a:gd name="T19" fmla="*/ 32 h 256"/>
                  <a:gd name="T20" fmla="*/ 95 w 288"/>
                  <a:gd name="T21" fmla="*/ 38 h 256"/>
                  <a:gd name="T22" fmla="*/ 64 w 288"/>
                  <a:gd name="T23" fmla="*/ 64 h 256"/>
                  <a:gd name="T24" fmla="*/ 33 w 288"/>
                  <a:gd name="T25" fmla="*/ 38 h 256"/>
                  <a:gd name="T26" fmla="*/ 32 w 288"/>
                  <a:gd name="T27" fmla="*/ 32 h 256"/>
                  <a:gd name="T28" fmla="*/ 32 w 288"/>
                  <a:gd name="T29" fmla="*/ 0 h 256"/>
                  <a:gd name="T30" fmla="*/ 16 w 288"/>
                  <a:gd name="T31" fmla="*/ 0 h 256"/>
                  <a:gd name="T32" fmla="*/ 0 w 288"/>
                  <a:gd name="T33" fmla="*/ 16 h 256"/>
                  <a:gd name="T34" fmla="*/ 0 w 288"/>
                  <a:gd name="T35" fmla="*/ 240 h 256"/>
                  <a:gd name="T36" fmla="*/ 16 w 288"/>
                  <a:gd name="T37" fmla="*/ 256 h 256"/>
                  <a:gd name="T38" fmla="*/ 272 w 288"/>
                  <a:gd name="T39" fmla="*/ 256 h 256"/>
                  <a:gd name="T40" fmla="*/ 288 w 288"/>
                  <a:gd name="T41" fmla="*/ 240 h 256"/>
                  <a:gd name="T42" fmla="*/ 288 w 288"/>
                  <a:gd name="T43" fmla="*/ 16 h 256"/>
                  <a:gd name="T44" fmla="*/ 272 w 288"/>
                  <a:gd name="T45" fmla="*/ 0 h 256"/>
                  <a:gd name="T46" fmla="*/ 272 w 288"/>
                  <a:gd name="T47" fmla="*/ 224 h 256"/>
                  <a:gd name="T48" fmla="*/ 256 w 288"/>
                  <a:gd name="T49" fmla="*/ 240 h 256"/>
                  <a:gd name="T50" fmla="*/ 32 w 288"/>
                  <a:gd name="T51" fmla="*/ 240 h 256"/>
                  <a:gd name="T52" fmla="*/ 16 w 288"/>
                  <a:gd name="T53" fmla="*/ 224 h 256"/>
                  <a:gd name="T54" fmla="*/ 16 w 288"/>
                  <a:gd name="T55" fmla="*/ 96 h 256"/>
                  <a:gd name="T56" fmla="*/ 32 w 288"/>
                  <a:gd name="T57" fmla="*/ 80 h 256"/>
                  <a:gd name="T58" fmla="*/ 256 w 288"/>
                  <a:gd name="T59" fmla="*/ 80 h 256"/>
                  <a:gd name="T60" fmla="*/ 272 w 288"/>
                  <a:gd name="T61" fmla="*/ 96 h 256"/>
                  <a:gd name="T62" fmla="*/ 272 w 288"/>
                  <a:gd name="T63" fmla="*/ 22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56">
                    <a:moveTo>
                      <a:pt x="272" y="0"/>
                    </a:moveTo>
                    <a:cubicBezTo>
                      <a:pt x="256" y="0"/>
                      <a:pt x="256" y="0"/>
                      <a:pt x="256" y="0"/>
                    </a:cubicBezTo>
                    <a:cubicBezTo>
                      <a:pt x="256" y="32"/>
                      <a:pt x="256" y="32"/>
                      <a:pt x="256" y="32"/>
                    </a:cubicBezTo>
                    <a:cubicBezTo>
                      <a:pt x="256" y="34"/>
                      <a:pt x="256" y="36"/>
                      <a:pt x="255" y="38"/>
                    </a:cubicBezTo>
                    <a:cubicBezTo>
                      <a:pt x="252" y="53"/>
                      <a:pt x="239" y="64"/>
                      <a:pt x="224" y="64"/>
                    </a:cubicBezTo>
                    <a:cubicBezTo>
                      <a:pt x="209" y="64"/>
                      <a:pt x="196" y="53"/>
                      <a:pt x="193" y="38"/>
                    </a:cubicBezTo>
                    <a:cubicBezTo>
                      <a:pt x="192" y="36"/>
                      <a:pt x="192" y="34"/>
                      <a:pt x="192" y="32"/>
                    </a:cubicBezTo>
                    <a:cubicBezTo>
                      <a:pt x="192" y="0"/>
                      <a:pt x="192" y="0"/>
                      <a:pt x="192" y="0"/>
                    </a:cubicBezTo>
                    <a:cubicBezTo>
                      <a:pt x="96" y="0"/>
                      <a:pt x="96" y="0"/>
                      <a:pt x="96" y="0"/>
                    </a:cubicBezTo>
                    <a:cubicBezTo>
                      <a:pt x="96" y="32"/>
                      <a:pt x="96" y="32"/>
                      <a:pt x="96" y="32"/>
                    </a:cubicBezTo>
                    <a:cubicBezTo>
                      <a:pt x="96" y="34"/>
                      <a:pt x="96" y="36"/>
                      <a:pt x="95" y="38"/>
                    </a:cubicBezTo>
                    <a:cubicBezTo>
                      <a:pt x="92" y="53"/>
                      <a:pt x="79" y="64"/>
                      <a:pt x="64" y="64"/>
                    </a:cubicBezTo>
                    <a:cubicBezTo>
                      <a:pt x="49" y="64"/>
                      <a:pt x="36" y="53"/>
                      <a:pt x="33" y="38"/>
                    </a:cubicBezTo>
                    <a:cubicBezTo>
                      <a:pt x="32" y="36"/>
                      <a:pt x="32" y="34"/>
                      <a:pt x="32" y="32"/>
                    </a:cubicBezTo>
                    <a:cubicBezTo>
                      <a:pt x="32" y="0"/>
                      <a:pt x="32" y="0"/>
                      <a:pt x="32" y="0"/>
                    </a:cubicBezTo>
                    <a:cubicBezTo>
                      <a:pt x="16" y="0"/>
                      <a:pt x="16" y="0"/>
                      <a:pt x="16" y="0"/>
                    </a:cubicBezTo>
                    <a:cubicBezTo>
                      <a:pt x="7" y="0"/>
                      <a:pt x="0" y="7"/>
                      <a:pt x="0" y="16"/>
                    </a:cubicBezTo>
                    <a:cubicBezTo>
                      <a:pt x="0" y="240"/>
                      <a:pt x="0" y="240"/>
                      <a:pt x="0" y="240"/>
                    </a:cubicBezTo>
                    <a:cubicBezTo>
                      <a:pt x="0" y="249"/>
                      <a:pt x="7" y="256"/>
                      <a:pt x="16" y="256"/>
                    </a:cubicBezTo>
                    <a:cubicBezTo>
                      <a:pt x="272" y="256"/>
                      <a:pt x="272" y="256"/>
                      <a:pt x="272" y="256"/>
                    </a:cubicBezTo>
                    <a:cubicBezTo>
                      <a:pt x="281" y="256"/>
                      <a:pt x="288" y="249"/>
                      <a:pt x="288" y="240"/>
                    </a:cubicBezTo>
                    <a:cubicBezTo>
                      <a:pt x="288" y="16"/>
                      <a:pt x="288" y="16"/>
                      <a:pt x="288" y="16"/>
                    </a:cubicBezTo>
                    <a:cubicBezTo>
                      <a:pt x="288" y="7"/>
                      <a:pt x="281" y="0"/>
                      <a:pt x="272" y="0"/>
                    </a:cubicBezTo>
                    <a:close/>
                    <a:moveTo>
                      <a:pt x="272" y="224"/>
                    </a:moveTo>
                    <a:cubicBezTo>
                      <a:pt x="272" y="233"/>
                      <a:pt x="265" y="240"/>
                      <a:pt x="256" y="240"/>
                    </a:cubicBezTo>
                    <a:cubicBezTo>
                      <a:pt x="32" y="240"/>
                      <a:pt x="32" y="240"/>
                      <a:pt x="32" y="240"/>
                    </a:cubicBezTo>
                    <a:cubicBezTo>
                      <a:pt x="23" y="240"/>
                      <a:pt x="16" y="233"/>
                      <a:pt x="16" y="224"/>
                    </a:cubicBezTo>
                    <a:cubicBezTo>
                      <a:pt x="16" y="96"/>
                      <a:pt x="16" y="96"/>
                      <a:pt x="16" y="96"/>
                    </a:cubicBezTo>
                    <a:cubicBezTo>
                      <a:pt x="16" y="87"/>
                      <a:pt x="23" y="80"/>
                      <a:pt x="32" y="80"/>
                    </a:cubicBezTo>
                    <a:cubicBezTo>
                      <a:pt x="256" y="80"/>
                      <a:pt x="256" y="80"/>
                      <a:pt x="256" y="80"/>
                    </a:cubicBezTo>
                    <a:cubicBezTo>
                      <a:pt x="265" y="80"/>
                      <a:pt x="272" y="87"/>
                      <a:pt x="272" y="96"/>
                    </a:cubicBezTo>
                    <a:lnTo>
                      <a:pt x="272" y="22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2" name="Rectangle 355">
                <a:extLst>
                  <a:ext uri="{FF2B5EF4-FFF2-40B4-BE49-F238E27FC236}">
                    <a16:creationId xmlns:a16="http://schemas.microsoft.com/office/drawing/2014/main" id="{99B38471-CF82-41ED-A8FC-E235AD16F1F6}"/>
                  </a:ext>
                </a:extLst>
              </p:cNvPr>
              <p:cNvSpPr>
                <a:spLocks noChangeArrowheads="1"/>
              </p:cNvSpPr>
              <p:nvPr/>
            </p:nvSpPr>
            <p:spPr bwMode="auto">
              <a:xfrm>
                <a:off x="586777"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3" name="Rectangle 356">
                <a:extLst>
                  <a:ext uri="{FF2B5EF4-FFF2-40B4-BE49-F238E27FC236}">
                    <a16:creationId xmlns:a16="http://schemas.microsoft.com/office/drawing/2014/main" id="{0CC2E4C0-8054-4CA8-A0D9-607B92F81568}"/>
                  </a:ext>
                </a:extLst>
              </p:cNvPr>
              <p:cNvSpPr>
                <a:spLocks noChangeArrowheads="1"/>
              </p:cNvSpPr>
              <p:nvPr/>
            </p:nvSpPr>
            <p:spPr bwMode="auto">
              <a:xfrm>
                <a:off x="459368"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4" name="Rectangle 357">
                <a:extLst>
                  <a:ext uri="{FF2B5EF4-FFF2-40B4-BE49-F238E27FC236}">
                    <a16:creationId xmlns:a16="http://schemas.microsoft.com/office/drawing/2014/main" id="{84A0BBA1-5550-4674-9A8A-6752A89988D6}"/>
                  </a:ext>
                </a:extLst>
              </p:cNvPr>
              <p:cNvSpPr>
                <a:spLocks noChangeArrowheads="1"/>
              </p:cNvSpPr>
              <p:nvPr/>
            </p:nvSpPr>
            <p:spPr bwMode="auto">
              <a:xfrm>
                <a:off x="586777"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5" name="Rectangle 358">
                <a:extLst>
                  <a:ext uri="{FF2B5EF4-FFF2-40B4-BE49-F238E27FC236}">
                    <a16:creationId xmlns:a16="http://schemas.microsoft.com/office/drawing/2014/main" id="{04772A24-8788-430A-B6DB-7DA37975BE7C}"/>
                  </a:ext>
                </a:extLst>
              </p:cNvPr>
              <p:cNvSpPr>
                <a:spLocks noChangeArrowheads="1"/>
              </p:cNvSpPr>
              <p:nvPr/>
            </p:nvSpPr>
            <p:spPr bwMode="auto">
              <a:xfrm>
                <a:off x="586777"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sp>
        <p:nvSpPr>
          <p:cNvPr id="473" name="object 113">
            <a:extLst>
              <a:ext uri="{FF2B5EF4-FFF2-40B4-BE49-F238E27FC236}">
                <a16:creationId xmlns:a16="http://schemas.microsoft.com/office/drawing/2014/main" id="{F97ACAC1-C975-4CE5-AB7D-FC222BF761B4}"/>
              </a:ext>
            </a:extLst>
          </p:cNvPr>
          <p:cNvSpPr/>
          <p:nvPr/>
        </p:nvSpPr>
        <p:spPr>
          <a:xfrm rot="16200000">
            <a:off x="8432918" y="3692326"/>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rPr>
              <a:t>1</a:t>
            </a:r>
            <a:endParaRPr kumimoji="0"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endParaRPr>
          </a:p>
        </p:txBody>
      </p:sp>
      <p:sp>
        <p:nvSpPr>
          <p:cNvPr id="474" name="object 113">
            <a:extLst>
              <a:ext uri="{FF2B5EF4-FFF2-40B4-BE49-F238E27FC236}">
                <a16:creationId xmlns:a16="http://schemas.microsoft.com/office/drawing/2014/main" id="{08C459DB-BE97-42B2-B2DE-BD618D668D6B}"/>
              </a:ext>
            </a:extLst>
          </p:cNvPr>
          <p:cNvSpPr/>
          <p:nvPr/>
        </p:nvSpPr>
        <p:spPr>
          <a:xfrm>
            <a:off x="6560489" y="-440"/>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16" name="Rectangle 15">
            <a:extLst>
              <a:ext uri="{FF2B5EF4-FFF2-40B4-BE49-F238E27FC236}">
                <a16:creationId xmlns:a16="http://schemas.microsoft.com/office/drawing/2014/main" id="{EF45347B-2447-4E6D-B887-813547833A4E}"/>
              </a:ext>
            </a:extLst>
          </p:cNvPr>
          <p:cNvSpPr/>
          <p:nvPr/>
        </p:nvSpPr>
        <p:spPr>
          <a:xfrm>
            <a:off x="0" y="-1"/>
            <a:ext cx="12192000" cy="83343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Segoe UI Light"/>
              <a:ea typeface="+mn-ea"/>
              <a:cs typeface="+mn-cs"/>
            </a:endParaRPr>
          </a:p>
        </p:txBody>
      </p:sp>
      <p:sp>
        <p:nvSpPr>
          <p:cNvPr id="7" name="Title 6">
            <a:extLst>
              <a:ext uri="{FF2B5EF4-FFF2-40B4-BE49-F238E27FC236}">
                <a16:creationId xmlns:a16="http://schemas.microsoft.com/office/drawing/2014/main" id="{DEF61FBE-083C-49FC-92CD-47BEE4A3FEF3}"/>
              </a:ext>
            </a:extLst>
          </p:cNvPr>
          <p:cNvSpPr>
            <a:spLocks noGrp="1"/>
          </p:cNvSpPr>
          <p:nvPr>
            <p:ph type="title"/>
          </p:nvPr>
        </p:nvSpPr>
        <p:spPr/>
        <p:txBody>
          <a:bodyPr/>
          <a:lstStyle/>
          <a:p>
            <a:r>
              <a:rPr lang="en-US" dirty="0"/>
              <a:t>New Starter Process</a:t>
            </a:r>
          </a:p>
        </p:txBody>
      </p:sp>
    </p:spTree>
    <p:custDataLst>
      <p:tags r:id="rId1"/>
    </p:custDataLst>
    <p:extLst>
      <p:ext uri="{BB962C8B-B14F-4D97-AF65-F5344CB8AC3E}">
        <p14:creationId xmlns:p14="http://schemas.microsoft.com/office/powerpoint/2010/main" val="42012480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 name="Freeform: Shape 407">
            <a:extLst>
              <a:ext uri="{FF2B5EF4-FFF2-40B4-BE49-F238E27FC236}">
                <a16:creationId xmlns:a16="http://schemas.microsoft.com/office/drawing/2014/main" id="{3E9582D4-A3BD-46D6-BA2E-2C6B06A904B3}"/>
              </a:ext>
            </a:extLst>
          </p:cNvPr>
          <p:cNvSpPr/>
          <p:nvPr/>
        </p:nvSpPr>
        <p:spPr>
          <a:xfrm>
            <a:off x="-3017158" y="-9836910"/>
            <a:ext cx="27432000" cy="16301519"/>
          </a:xfrm>
          <a:custGeom>
            <a:avLst/>
            <a:gdLst>
              <a:gd name="connsiteX0" fmla="*/ 0 w 9014460"/>
              <a:gd name="connsiteY0" fmla="*/ 152400 h 5356860"/>
              <a:gd name="connsiteX1" fmla="*/ 701040 w 9014460"/>
              <a:gd name="connsiteY1" fmla="*/ 152400 h 5356860"/>
              <a:gd name="connsiteX2" fmla="*/ 2621280 w 9014460"/>
              <a:gd name="connsiteY2" fmla="*/ 152400 h 5356860"/>
              <a:gd name="connsiteX3" fmla="*/ 3192780 w 9014460"/>
              <a:gd name="connsiteY3" fmla="*/ 723900 h 5356860"/>
              <a:gd name="connsiteX4" fmla="*/ 5417820 w 9014460"/>
              <a:gd name="connsiteY4" fmla="*/ 723900 h 5356860"/>
              <a:gd name="connsiteX5" fmla="*/ 6141720 w 9014460"/>
              <a:gd name="connsiteY5" fmla="*/ 0 h 5356860"/>
              <a:gd name="connsiteX6" fmla="*/ 7383780 w 9014460"/>
              <a:gd name="connsiteY6" fmla="*/ 0 h 5356860"/>
              <a:gd name="connsiteX7" fmla="*/ 7627620 w 9014460"/>
              <a:gd name="connsiteY7" fmla="*/ 243840 h 5356860"/>
              <a:gd name="connsiteX8" fmla="*/ 7627620 w 9014460"/>
              <a:gd name="connsiteY8" fmla="*/ 1112520 h 5356860"/>
              <a:gd name="connsiteX9" fmla="*/ 7894320 w 9014460"/>
              <a:gd name="connsiteY9" fmla="*/ 1379220 h 5356860"/>
              <a:gd name="connsiteX10" fmla="*/ 7894320 w 9014460"/>
              <a:gd name="connsiteY10" fmla="*/ 1722120 h 5356860"/>
              <a:gd name="connsiteX11" fmla="*/ 7345680 w 9014460"/>
              <a:gd name="connsiteY11" fmla="*/ 2270760 h 5356860"/>
              <a:gd name="connsiteX12" fmla="*/ 6515100 w 9014460"/>
              <a:gd name="connsiteY12" fmla="*/ 2270760 h 5356860"/>
              <a:gd name="connsiteX13" fmla="*/ 6355080 w 9014460"/>
              <a:gd name="connsiteY13" fmla="*/ 2430780 h 5356860"/>
              <a:gd name="connsiteX14" fmla="*/ 6355080 w 9014460"/>
              <a:gd name="connsiteY14" fmla="*/ 2857500 h 5356860"/>
              <a:gd name="connsiteX15" fmla="*/ 6118860 w 9014460"/>
              <a:gd name="connsiteY15" fmla="*/ 3093720 h 5356860"/>
              <a:gd name="connsiteX16" fmla="*/ 4320540 w 9014460"/>
              <a:gd name="connsiteY16" fmla="*/ 3093720 h 5356860"/>
              <a:gd name="connsiteX17" fmla="*/ 4251960 w 9014460"/>
              <a:gd name="connsiteY17" fmla="*/ 3093720 h 5356860"/>
              <a:gd name="connsiteX18" fmla="*/ 4000500 w 9014460"/>
              <a:gd name="connsiteY18" fmla="*/ 3093720 h 5356860"/>
              <a:gd name="connsiteX19" fmla="*/ 3962400 w 9014460"/>
              <a:gd name="connsiteY19" fmla="*/ 3093720 h 5356860"/>
              <a:gd name="connsiteX20" fmla="*/ 3848100 w 9014460"/>
              <a:gd name="connsiteY20" fmla="*/ 3093720 h 5356860"/>
              <a:gd name="connsiteX21" fmla="*/ 3291840 w 9014460"/>
              <a:gd name="connsiteY21" fmla="*/ 2537460 h 5356860"/>
              <a:gd name="connsiteX22" fmla="*/ 3291840 w 9014460"/>
              <a:gd name="connsiteY22" fmla="*/ 1828800 h 5356860"/>
              <a:gd name="connsiteX23" fmla="*/ 3162300 w 9014460"/>
              <a:gd name="connsiteY23" fmla="*/ 1699260 h 5356860"/>
              <a:gd name="connsiteX24" fmla="*/ 2865120 w 9014460"/>
              <a:gd name="connsiteY24" fmla="*/ 1699260 h 5356860"/>
              <a:gd name="connsiteX25" fmla="*/ 2644140 w 9014460"/>
              <a:gd name="connsiteY25" fmla="*/ 1920240 h 5356860"/>
              <a:gd name="connsiteX26" fmla="*/ 2644140 w 9014460"/>
              <a:gd name="connsiteY26" fmla="*/ 3634740 h 5356860"/>
              <a:gd name="connsiteX27" fmla="*/ 2537460 w 9014460"/>
              <a:gd name="connsiteY27" fmla="*/ 3741420 h 5356860"/>
              <a:gd name="connsiteX28" fmla="*/ 2514600 w 9014460"/>
              <a:gd name="connsiteY28" fmla="*/ 3764280 h 5356860"/>
              <a:gd name="connsiteX29" fmla="*/ 2369820 w 9014460"/>
              <a:gd name="connsiteY29" fmla="*/ 3909060 h 5356860"/>
              <a:gd name="connsiteX30" fmla="*/ 2110740 w 9014460"/>
              <a:gd name="connsiteY30" fmla="*/ 4168140 h 5356860"/>
              <a:gd name="connsiteX31" fmla="*/ 2110740 w 9014460"/>
              <a:gd name="connsiteY31" fmla="*/ 4389120 h 5356860"/>
              <a:gd name="connsiteX32" fmla="*/ 2278380 w 9014460"/>
              <a:gd name="connsiteY32" fmla="*/ 4556760 h 5356860"/>
              <a:gd name="connsiteX33" fmla="*/ 2712720 w 9014460"/>
              <a:gd name="connsiteY33" fmla="*/ 4556760 h 5356860"/>
              <a:gd name="connsiteX34" fmla="*/ 2987040 w 9014460"/>
              <a:gd name="connsiteY34" fmla="*/ 4831080 h 5356860"/>
              <a:gd name="connsiteX35" fmla="*/ 3177540 w 9014460"/>
              <a:gd name="connsiteY35" fmla="*/ 4831080 h 5356860"/>
              <a:gd name="connsiteX36" fmla="*/ 3291840 w 9014460"/>
              <a:gd name="connsiteY36" fmla="*/ 4716780 h 5356860"/>
              <a:gd name="connsiteX37" fmla="*/ 3291840 w 9014460"/>
              <a:gd name="connsiteY37" fmla="*/ 3710940 h 5356860"/>
              <a:gd name="connsiteX38" fmla="*/ 3421380 w 9014460"/>
              <a:gd name="connsiteY38" fmla="*/ 3581400 h 5356860"/>
              <a:gd name="connsiteX39" fmla="*/ 5219700 w 9014460"/>
              <a:gd name="connsiteY39" fmla="*/ 3581400 h 5356860"/>
              <a:gd name="connsiteX40" fmla="*/ 5394960 w 9014460"/>
              <a:gd name="connsiteY40" fmla="*/ 3756660 h 5356860"/>
              <a:gd name="connsiteX41" fmla="*/ 6774180 w 9014460"/>
              <a:gd name="connsiteY41" fmla="*/ 3756660 h 5356860"/>
              <a:gd name="connsiteX42" fmla="*/ 6941820 w 9014460"/>
              <a:gd name="connsiteY42" fmla="*/ 3924300 h 5356860"/>
              <a:gd name="connsiteX43" fmla="*/ 8313420 w 9014460"/>
              <a:gd name="connsiteY43" fmla="*/ 3924300 h 5356860"/>
              <a:gd name="connsiteX44" fmla="*/ 8458200 w 9014460"/>
              <a:gd name="connsiteY44" fmla="*/ 4069080 h 5356860"/>
              <a:gd name="connsiteX45" fmla="*/ 8458200 w 9014460"/>
              <a:gd name="connsiteY45" fmla="*/ 4587240 h 5356860"/>
              <a:gd name="connsiteX46" fmla="*/ 8298180 w 9014460"/>
              <a:gd name="connsiteY46" fmla="*/ 4747260 h 5356860"/>
              <a:gd name="connsiteX47" fmla="*/ 6979920 w 9014460"/>
              <a:gd name="connsiteY47" fmla="*/ 4747260 h 5356860"/>
              <a:gd name="connsiteX48" fmla="*/ 6637020 w 9014460"/>
              <a:gd name="connsiteY48" fmla="*/ 5090160 h 5356860"/>
              <a:gd name="connsiteX49" fmla="*/ 6637020 w 9014460"/>
              <a:gd name="connsiteY49" fmla="*/ 5265420 h 5356860"/>
              <a:gd name="connsiteX50" fmla="*/ 6728460 w 9014460"/>
              <a:gd name="connsiteY50" fmla="*/ 5356860 h 5356860"/>
              <a:gd name="connsiteX51" fmla="*/ 8481060 w 9014460"/>
              <a:gd name="connsiteY51" fmla="*/ 5356860 h 5356860"/>
              <a:gd name="connsiteX52" fmla="*/ 9014460 w 9014460"/>
              <a:gd name="connsiteY52" fmla="*/ 5356860 h 535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014460" h="5356860">
                <a:moveTo>
                  <a:pt x="0" y="152400"/>
                </a:moveTo>
                <a:lnTo>
                  <a:pt x="701040" y="152400"/>
                </a:lnTo>
                <a:lnTo>
                  <a:pt x="2621280" y="152400"/>
                </a:lnTo>
                <a:lnTo>
                  <a:pt x="3192780" y="723900"/>
                </a:lnTo>
                <a:lnTo>
                  <a:pt x="5417820" y="723900"/>
                </a:lnTo>
                <a:lnTo>
                  <a:pt x="6141720" y="0"/>
                </a:lnTo>
                <a:lnTo>
                  <a:pt x="7383780" y="0"/>
                </a:lnTo>
                <a:lnTo>
                  <a:pt x="7627620" y="243840"/>
                </a:lnTo>
                <a:lnTo>
                  <a:pt x="7627620" y="1112520"/>
                </a:lnTo>
                <a:lnTo>
                  <a:pt x="7894320" y="1379220"/>
                </a:lnTo>
                <a:lnTo>
                  <a:pt x="7894320" y="1722120"/>
                </a:lnTo>
                <a:lnTo>
                  <a:pt x="7345680" y="2270760"/>
                </a:lnTo>
                <a:lnTo>
                  <a:pt x="6515100" y="2270760"/>
                </a:lnTo>
                <a:lnTo>
                  <a:pt x="6355080" y="2430780"/>
                </a:lnTo>
                <a:lnTo>
                  <a:pt x="6355080" y="2857500"/>
                </a:lnTo>
                <a:lnTo>
                  <a:pt x="6118860" y="3093720"/>
                </a:lnTo>
                <a:lnTo>
                  <a:pt x="4320540" y="3093720"/>
                </a:lnTo>
                <a:lnTo>
                  <a:pt x="4251960" y="3093720"/>
                </a:lnTo>
                <a:lnTo>
                  <a:pt x="4000500" y="3093720"/>
                </a:lnTo>
                <a:lnTo>
                  <a:pt x="3962400" y="3093720"/>
                </a:lnTo>
                <a:lnTo>
                  <a:pt x="3848100" y="3093720"/>
                </a:lnTo>
                <a:lnTo>
                  <a:pt x="3291840" y="2537460"/>
                </a:lnTo>
                <a:lnTo>
                  <a:pt x="3291840" y="1828800"/>
                </a:lnTo>
                <a:lnTo>
                  <a:pt x="3162300" y="1699260"/>
                </a:lnTo>
                <a:lnTo>
                  <a:pt x="2865120" y="1699260"/>
                </a:lnTo>
                <a:lnTo>
                  <a:pt x="2644140" y="1920240"/>
                </a:lnTo>
                <a:lnTo>
                  <a:pt x="2644140" y="3634740"/>
                </a:lnTo>
                <a:lnTo>
                  <a:pt x="2537460" y="3741420"/>
                </a:lnTo>
                <a:lnTo>
                  <a:pt x="2514600" y="3764280"/>
                </a:lnTo>
                <a:lnTo>
                  <a:pt x="2369820" y="3909060"/>
                </a:lnTo>
                <a:lnTo>
                  <a:pt x="2110740" y="4168140"/>
                </a:lnTo>
                <a:lnTo>
                  <a:pt x="2110740" y="4389120"/>
                </a:lnTo>
                <a:lnTo>
                  <a:pt x="2278380" y="4556760"/>
                </a:lnTo>
                <a:lnTo>
                  <a:pt x="2712720" y="4556760"/>
                </a:lnTo>
                <a:lnTo>
                  <a:pt x="2987040" y="4831080"/>
                </a:lnTo>
                <a:lnTo>
                  <a:pt x="3177540" y="4831080"/>
                </a:lnTo>
                <a:lnTo>
                  <a:pt x="3291840" y="4716780"/>
                </a:lnTo>
                <a:lnTo>
                  <a:pt x="3291840" y="3710940"/>
                </a:lnTo>
                <a:lnTo>
                  <a:pt x="3421380" y="3581400"/>
                </a:lnTo>
                <a:lnTo>
                  <a:pt x="5219700" y="3581400"/>
                </a:lnTo>
                <a:lnTo>
                  <a:pt x="5394960" y="3756660"/>
                </a:lnTo>
                <a:lnTo>
                  <a:pt x="6774180" y="3756660"/>
                </a:lnTo>
                <a:lnTo>
                  <a:pt x="6941820" y="3924300"/>
                </a:lnTo>
                <a:lnTo>
                  <a:pt x="8313420" y="3924300"/>
                </a:lnTo>
                <a:lnTo>
                  <a:pt x="8458200" y="4069080"/>
                </a:lnTo>
                <a:lnTo>
                  <a:pt x="8458200" y="4587240"/>
                </a:lnTo>
                <a:lnTo>
                  <a:pt x="8298180" y="4747260"/>
                </a:lnTo>
                <a:lnTo>
                  <a:pt x="6979920" y="4747260"/>
                </a:lnTo>
                <a:lnTo>
                  <a:pt x="6637020" y="5090160"/>
                </a:lnTo>
                <a:lnTo>
                  <a:pt x="6637020" y="5265420"/>
                </a:lnTo>
                <a:lnTo>
                  <a:pt x="6728460" y="5356860"/>
                </a:lnTo>
                <a:lnTo>
                  <a:pt x="8481060" y="5356860"/>
                </a:lnTo>
                <a:lnTo>
                  <a:pt x="9014460" y="5356860"/>
                </a:lnTo>
              </a:path>
            </a:pathLst>
          </a:custGeom>
          <a:noFill/>
          <a:ln w="152400">
            <a:solidFill>
              <a:schemeClr val="accent1"/>
            </a:solidFill>
          </a:ln>
        </p:spPr>
        <p:txBody>
          <a:bodyPr rtlCol="0" anchor="ctr"/>
          <a:lstStyle/>
          <a:p>
            <a:pPr marL="0" marR="0" lvl="0" indent="0" algn="ctr" defTabSz="440832"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09" name="Rectangle 408">
            <a:extLst>
              <a:ext uri="{FF2B5EF4-FFF2-40B4-BE49-F238E27FC236}">
                <a16:creationId xmlns:a16="http://schemas.microsoft.com/office/drawing/2014/main" id="{B4C44B5D-1E69-48FA-AC46-4D9888C0BF74}"/>
              </a:ext>
            </a:extLst>
          </p:cNvPr>
          <p:cNvSpPr/>
          <p:nvPr/>
        </p:nvSpPr>
        <p:spPr>
          <a:xfrm>
            <a:off x="16593022" y="-10782076"/>
            <a:ext cx="1288815" cy="646332"/>
          </a:xfrm>
          <a:prstGeom prst="rect">
            <a:avLst/>
          </a:prstGeom>
          <a:noFill/>
        </p:spPr>
        <p:txBody>
          <a:bodyPr wrap="none" lIns="0" tIns="0" rIns="0" bIns="0"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Workshop</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materials</a:t>
            </a:r>
          </a:p>
        </p:txBody>
      </p:sp>
      <p:sp>
        <p:nvSpPr>
          <p:cNvPr id="410" name="Rectangle 409">
            <a:extLst>
              <a:ext uri="{FF2B5EF4-FFF2-40B4-BE49-F238E27FC236}">
                <a16:creationId xmlns:a16="http://schemas.microsoft.com/office/drawing/2014/main" id="{4DF4BAE9-8E8F-4652-BA69-F00459B1D621}"/>
              </a:ext>
            </a:extLst>
          </p:cNvPr>
          <p:cNvSpPr/>
          <p:nvPr/>
        </p:nvSpPr>
        <p:spPr>
          <a:xfrm>
            <a:off x="12859588" y="-10072283"/>
            <a:ext cx="3563197" cy="1015663"/>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LAUNCH</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EVENT</a:t>
            </a:r>
          </a:p>
        </p:txBody>
      </p:sp>
      <p:sp>
        <p:nvSpPr>
          <p:cNvPr id="411" name="object 113">
            <a:extLst>
              <a:ext uri="{FF2B5EF4-FFF2-40B4-BE49-F238E27FC236}">
                <a16:creationId xmlns:a16="http://schemas.microsoft.com/office/drawing/2014/main" id="{08E0BBEE-DF08-4C87-B5CD-4F20998A3F94}"/>
              </a:ext>
            </a:extLst>
          </p:cNvPr>
          <p:cNvSpPr/>
          <p:nvPr/>
        </p:nvSpPr>
        <p:spPr>
          <a:xfrm rot="16200000">
            <a:off x="19337990" y="-7197277"/>
            <a:ext cx="711269" cy="711269"/>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2" name="object 115">
            <a:extLst>
              <a:ext uri="{FF2B5EF4-FFF2-40B4-BE49-F238E27FC236}">
                <a16:creationId xmlns:a16="http://schemas.microsoft.com/office/drawing/2014/main" id="{EB704DFE-A04C-4017-BEDF-C24CB9CF93F3}"/>
              </a:ext>
            </a:extLst>
          </p:cNvPr>
          <p:cNvSpPr/>
          <p:nvPr/>
        </p:nvSpPr>
        <p:spPr>
          <a:xfrm>
            <a:off x="17796890" y="-10493105"/>
            <a:ext cx="508464" cy="508464"/>
          </a:xfrm>
          <a:custGeom>
            <a:avLst/>
            <a:gdLst/>
            <a:ahLst/>
            <a:cxnLst/>
            <a:rect l="l" t="t" r="r" b="b"/>
            <a:pathLst>
              <a:path w="444500" h="444500">
                <a:moveTo>
                  <a:pt x="444219" y="0"/>
                </a:moveTo>
                <a:lnTo>
                  <a:pt x="0" y="444219"/>
                </a:lnTo>
                <a:lnTo>
                  <a:pt x="444219" y="444219"/>
                </a:lnTo>
                <a:lnTo>
                  <a:pt x="444219"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3" name="object 113">
            <a:extLst>
              <a:ext uri="{FF2B5EF4-FFF2-40B4-BE49-F238E27FC236}">
                <a16:creationId xmlns:a16="http://schemas.microsoft.com/office/drawing/2014/main" id="{52151722-04CE-4F26-B3F2-93CF4DAC9E86}"/>
              </a:ext>
            </a:extLst>
          </p:cNvPr>
          <p:cNvSpPr/>
          <p:nvPr/>
        </p:nvSpPr>
        <p:spPr>
          <a:xfrm>
            <a:off x="15101490" y="-9573739"/>
            <a:ext cx="1073387" cy="1073387"/>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4" name="object 83">
            <a:extLst>
              <a:ext uri="{FF2B5EF4-FFF2-40B4-BE49-F238E27FC236}">
                <a16:creationId xmlns:a16="http://schemas.microsoft.com/office/drawing/2014/main" id="{EFB1E61E-BB90-43A4-BC4E-BA1BA7797EED}"/>
              </a:ext>
            </a:extLst>
          </p:cNvPr>
          <p:cNvSpPr txBox="1"/>
          <p:nvPr/>
        </p:nvSpPr>
        <p:spPr>
          <a:xfrm>
            <a:off x="16279779" y="-4146311"/>
            <a:ext cx="3406540" cy="1015663"/>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TRAINING</a:t>
            </a:r>
            <a: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t> &amp;</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t>ALIGNMENT</a:t>
            </a:r>
            <a:endParaRPr kumimoji="0"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pic>
        <p:nvPicPr>
          <p:cNvPr id="415" name="Picture 414">
            <a:extLst>
              <a:ext uri="{FF2B5EF4-FFF2-40B4-BE49-F238E27FC236}">
                <a16:creationId xmlns:a16="http://schemas.microsoft.com/office/drawing/2014/main" id="{B93DF7F5-C2A7-43F6-AEB3-31EA84A4C3A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528865" y="-4453178"/>
            <a:ext cx="2438569" cy="1626525"/>
          </a:xfrm>
          <a:prstGeom prst="rect">
            <a:avLst/>
          </a:prstGeom>
          <a:ln>
            <a:noFill/>
          </a:ln>
        </p:spPr>
      </p:pic>
      <p:pic>
        <p:nvPicPr>
          <p:cNvPr id="416" name="Picture 415">
            <a:extLst>
              <a:ext uri="{FF2B5EF4-FFF2-40B4-BE49-F238E27FC236}">
                <a16:creationId xmlns:a16="http://schemas.microsoft.com/office/drawing/2014/main" id="{B570F3E2-53A2-4A5B-B230-95F4D6E375C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484745" y="-2611089"/>
            <a:ext cx="3406540" cy="2302822"/>
          </a:xfrm>
          <a:prstGeom prst="rect">
            <a:avLst/>
          </a:prstGeom>
          <a:ln>
            <a:noFill/>
          </a:ln>
        </p:spPr>
      </p:pic>
      <p:sp>
        <p:nvSpPr>
          <p:cNvPr id="417" name="Rectangle 416">
            <a:extLst>
              <a:ext uri="{FF2B5EF4-FFF2-40B4-BE49-F238E27FC236}">
                <a16:creationId xmlns:a16="http://schemas.microsoft.com/office/drawing/2014/main" id="{C1FADBEA-C582-4C2B-AB87-BAEFB33C71E8}"/>
              </a:ext>
            </a:extLst>
          </p:cNvPr>
          <p:cNvSpPr/>
          <p:nvPr/>
        </p:nvSpPr>
        <p:spPr>
          <a:xfrm>
            <a:off x="11160959" y="-3801502"/>
            <a:ext cx="1423467"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Notebooks</a:t>
            </a:r>
          </a:p>
        </p:txBody>
      </p:sp>
      <p:sp>
        <p:nvSpPr>
          <p:cNvPr id="418" name="object 104">
            <a:extLst>
              <a:ext uri="{FF2B5EF4-FFF2-40B4-BE49-F238E27FC236}">
                <a16:creationId xmlns:a16="http://schemas.microsoft.com/office/drawing/2014/main" id="{A510DC0B-F7FE-4C2E-87BD-37358CC8E964}"/>
              </a:ext>
            </a:extLst>
          </p:cNvPr>
          <p:cNvSpPr txBox="1"/>
          <p:nvPr/>
        </p:nvSpPr>
        <p:spPr>
          <a:xfrm>
            <a:off x="-571252" y="-1069266"/>
            <a:ext cx="1537279" cy="646332"/>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Professional</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Review</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19" name="object 107">
            <a:extLst>
              <a:ext uri="{FF2B5EF4-FFF2-40B4-BE49-F238E27FC236}">
                <a16:creationId xmlns:a16="http://schemas.microsoft.com/office/drawing/2014/main" id="{2ABCD8DE-BBBF-401D-91CA-401D7F3EC13F}"/>
              </a:ext>
            </a:extLst>
          </p:cNvPr>
          <p:cNvSpPr txBox="1"/>
          <p:nvPr/>
        </p:nvSpPr>
        <p:spPr>
          <a:xfrm>
            <a:off x="6606969" y="-519410"/>
            <a:ext cx="3694336" cy="1015663"/>
          </a:xfrm>
          <a:prstGeom prst="rect">
            <a:avLst/>
          </a:prstGeom>
        </p:spPr>
        <p:txBody>
          <a:bodyPr wrap="square">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MARKET</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RESEARCH</a:t>
            </a:r>
          </a:p>
        </p:txBody>
      </p:sp>
      <p:sp>
        <p:nvSpPr>
          <p:cNvPr id="420" name="Rectangle 419">
            <a:extLst>
              <a:ext uri="{FF2B5EF4-FFF2-40B4-BE49-F238E27FC236}">
                <a16:creationId xmlns:a16="http://schemas.microsoft.com/office/drawing/2014/main" id="{9B4FF161-8352-421D-AC67-90BADD67B38D}"/>
              </a:ext>
            </a:extLst>
          </p:cNvPr>
          <p:cNvSpPr/>
          <p:nvPr/>
        </p:nvSpPr>
        <p:spPr>
          <a:xfrm>
            <a:off x="7358861" y="-4899110"/>
            <a:ext cx="2633733" cy="3231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Consumer Research</a:t>
            </a:r>
          </a:p>
        </p:txBody>
      </p:sp>
      <p:sp>
        <p:nvSpPr>
          <p:cNvPr id="421" name="Rectangle 420">
            <a:extLst>
              <a:ext uri="{FF2B5EF4-FFF2-40B4-BE49-F238E27FC236}">
                <a16:creationId xmlns:a16="http://schemas.microsoft.com/office/drawing/2014/main" id="{1F964EFB-1F41-4131-A835-D6206436E04E}"/>
              </a:ext>
            </a:extLst>
          </p:cNvPr>
          <p:cNvSpPr/>
          <p:nvPr/>
        </p:nvSpPr>
        <p:spPr>
          <a:xfrm>
            <a:off x="-507130" y="-3469137"/>
            <a:ext cx="1473161" cy="64633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Experience</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Reporting</a:t>
            </a:r>
          </a:p>
        </p:txBody>
      </p:sp>
      <p:sp>
        <p:nvSpPr>
          <p:cNvPr id="422" name="object 83">
            <a:extLst>
              <a:ext uri="{FF2B5EF4-FFF2-40B4-BE49-F238E27FC236}">
                <a16:creationId xmlns:a16="http://schemas.microsoft.com/office/drawing/2014/main" id="{5ABF66D4-DC4C-4F5E-A0F2-C92CCB90317D}"/>
              </a:ext>
            </a:extLst>
          </p:cNvPr>
          <p:cNvSpPr/>
          <p:nvPr/>
        </p:nvSpPr>
        <p:spPr>
          <a:xfrm rot="10800000">
            <a:off x="10128518" y="4777112"/>
            <a:ext cx="1118261" cy="1118261"/>
          </a:xfrm>
          <a:custGeom>
            <a:avLst/>
            <a:gdLst/>
            <a:ahLst/>
            <a:cxnLst/>
            <a:rect l="l" t="t" r="r" b="b"/>
            <a:pathLst>
              <a:path w="552450" h="552450">
                <a:moveTo>
                  <a:pt x="552297" y="0"/>
                </a:moveTo>
                <a:lnTo>
                  <a:pt x="0" y="0"/>
                </a:lnTo>
                <a:lnTo>
                  <a:pt x="552309" y="552321"/>
                </a:lnTo>
                <a:lnTo>
                  <a:pt x="552297"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3" name="object 110">
            <a:extLst>
              <a:ext uri="{FF2B5EF4-FFF2-40B4-BE49-F238E27FC236}">
                <a16:creationId xmlns:a16="http://schemas.microsoft.com/office/drawing/2014/main" id="{7C813DC7-9940-4AE1-8452-FD23D7E75214}"/>
              </a:ext>
            </a:extLst>
          </p:cNvPr>
          <p:cNvSpPr txBox="1"/>
          <p:nvPr/>
        </p:nvSpPr>
        <p:spPr>
          <a:xfrm>
            <a:off x="8855228" y="1398255"/>
            <a:ext cx="1463542"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References</a:t>
            </a:r>
          </a:p>
        </p:txBody>
      </p:sp>
      <p:sp>
        <p:nvSpPr>
          <p:cNvPr id="424" name="object 111">
            <a:extLst>
              <a:ext uri="{FF2B5EF4-FFF2-40B4-BE49-F238E27FC236}">
                <a16:creationId xmlns:a16="http://schemas.microsoft.com/office/drawing/2014/main" id="{F767EA76-D33E-436C-BADA-EC36C3C27D1A}"/>
              </a:ext>
            </a:extLst>
          </p:cNvPr>
          <p:cNvSpPr txBox="1"/>
          <p:nvPr/>
        </p:nvSpPr>
        <p:spPr>
          <a:xfrm>
            <a:off x="1142857" y="1292702"/>
            <a:ext cx="3157191" cy="1015663"/>
          </a:xfrm>
          <a:prstGeom prst="rect">
            <a:avLst/>
          </a:prstGeom>
        </p:spPr>
        <p:txBody>
          <a:bodyPr wrap="square" anchor="ctr">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WORKING</a:t>
            </a:r>
            <a:b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FILES</a:t>
            </a:r>
            <a:endParaRPr kumimoji="0" lang="en-GB"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sp>
        <p:nvSpPr>
          <p:cNvPr id="425" name="object 112">
            <a:extLst>
              <a:ext uri="{FF2B5EF4-FFF2-40B4-BE49-F238E27FC236}">
                <a16:creationId xmlns:a16="http://schemas.microsoft.com/office/drawing/2014/main" id="{D72CD184-1BF2-4467-B1FA-C2AF76E66FE6}"/>
              </a:ext>
            </a:extLst>
          </p:cNvPr>
          <p:cNvSpPr txBox="1"/>
          <p:nvPr/>
        </p:nvSpPr>
        <p:spPr>
          <a:xfrm>
            <a:off x="7296270" y="3724933"/>
            <a:ext cx="634790"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Calls</a:t>
            </a:r>
          </a:p>
        </p:txBody>
      </p:sp>
      <p:sp>
        <p:nvSpPr>
          <p:cNvPr id="426" name="object 84">
            <a:extLst>
              <a:ext uri="{FF2B5EF4-FFF2-40B4-BE49-F238E27FC236}">
                <a16:creationId xmlns:a16="http://schemas.microsoft.com/office/drawing/2014/main" id="{B2E468D3-CD8A-4E6E-9F81-15F4B436C92A}"/>
              </a:ext>
            </a:extLst>
          </p:cNvPr>
          <p:cNvSpPr/>
          <p:nvPr/>
        </p:nvSpPr>
        <p:spPr>
          <a:xfrm>
            <a:off x="4908880" y="1876305"/>
            <a:ext cx="277474" cy="277474"/>
          </a:xfrm>
          <a:custGeom>
            <a:avLst/>
            <a:gdLst/>
            <a:ahLst/>
            <a:cxnLst/>
            <a:rect l="l" t="t" r="r" b="b"/>
            <a:pathLst>
              <a:path w="308610" h="308609">
                <a:moveTo>
                  <a:pt x="308308" y="0"/>
                </a:moveTo>
                <a:lnTo>
                  <a:pt x="0" y="308308"/>
                </a:lnTo>
                <a:lnTo>
                  <a:pt x="308308" y="308308"/>
                </a:lnTo>
                <a:lnTo>
                  <a:pt x="308308"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7" name="Rectangle 426">
            <a:extLst>
              <a:ext uri="{FF2B5EF4-FFF2-40B4-BE49-F238E27FC236}">
                <a16:creationId xmlns:a16="http://schemas.microsoft.com/office/drawing/2014/main" id="{5A7791DC-DF70-465D-98BF-47AC769E8EED}"/>
              </a:ext>
            </a:extLst>
          </p:cNvPr>
          <p:cNvSpPr/>
          <p:nvPr/>
        </p:nvSpPr>
        <p:spPr>
          <a:xfrm>
            <a:off x="1413672" y="3887255"/>
            <a:ext cx="1870704" cy="323166"/>
          </a:xfrm>
          <a:prstGeom prst="rect">
            <a:avLst/>
          </a:prstGeom>
          <a:noFill/>
        </p:spPr>
        <p:txBody>
          <a:bodyPr wrap="non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Key Messages</a:t>
            </a:r>
          </a:p>
        </p:txBody>
      </p:sp>
      <p:sp>
        <p:nvSpPr>
          <p:cNvPr id="428" name="object 46">
            <a:extLst>
              <a:ext uri="{FF2B5EF4-FFF2-40B4-BE49-F238E27FC236}">
                <a16:creationId xmlns:a16="http://schemas.microsoft.com/office/drawing/2014/main" id="{4A2ED7E7-019A-40EA-ACCA-AB524FEDFF9D}"/>
              </a:ext>
            </a:extLst>
          </p:cNvPr>
          <p:cNvSpPr txBox="1"/>
          <p:nvPr/>
        </p:nvSpPr>
        <p:spPr>
          <a:xfrm>
            <a:off x="13960293" y="3435551"/>
            <a:ext cx="1407436" cy="323166"/>
          </a:xfrm>
          <a:prstGeom prst="rect">
            <a:avLst/>
          </a:prstGeom>
          <a:noFill/>
        </p:spPr>
        <p:txBody>
          <a:bodyPr wrap="none" lIns="0" tIns="0" rIns="0" bIns="0" rtlCol="0" anchor="t">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Electronics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29" name="object 48">
            <a:extLst>
              <a:ext uri="{FF2B5EF4-FFF2-40B4-BE49-F238E27FC236}">
                <a16:creationId xmlns:a16="http://schemas.microsoft.com/office/drawing/2014/main" id="{A9BC0648-2FB9-497C-9555-665F0705E834}"/>
              </a:ext>
            </a:extLst>
          </p:cNvPr>
          <p:cNvSpPr txBox="1"/>
          <p:nvPr/>
        </p:nvSpPr>
        <p:spPr>
          <a:xfrm>
            <a:off x="18206084" y="763867"/>
            <a:ext cx="4077348" cy="969496"/>
          </a:xfrm>
          <a:prstGeom prst="rect">
            <a:avLst/>
          </a:prstGeom>
          <a:noFill/>
        </p:spPr>
        <p:txBody>
          <a:bodyPr wrap="squar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Additional Details</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Providing extra content that’s</a:t>
            </a:r>
            <a:b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required for all resources</a:t>
            </a:r>
            <a:endParaRPr kumimoji="0" lang="en-GB" sz="2100" b="0"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0" name="object 63">
            <a:extLst>
              <a:ext uri="{FF2B5EF4-FFF2-40B4-BE49-F238E27FC236}">
                <a16:creationId xmlns:a16="http://schemas.microsoft.com/office/drawing/2014/main" id="{1F7B0C50-61B2-44A6-AB9B-9308C366C626}"/>
              </a:ext>
            </a:extLst>
          </p:cNvPr>
          <p:cNvSpPr/>
          <p:nvPr/>
        </p:nvSpPr>
        <p:spPr>
          <a:xfrm>
            <a:off x="16868335" y="1315589"/>
            <a:ext cx="588477" cy="589253"/>
          </a:xfrm>
          <a:custGeom>
            <a:avLst/>
            <a:gdLst/>
            <a:ahLst/>
            <a:cxnLst/>
            <a:rect l="l" t="t" r="r" b="b"/>
            <a:pathLst>
              <a:path w="962025" h="963295">
                <a:moveTo>
                  <a:pt x="480826" y="0"/>
                </a:moveTo>
                <a:lnTo>
                  <a:pt x="0" y="480175"/>
                </a:lnTo>
                <a:lnTo>
                  <a:pt x="0" y="482072"/>
                </a:lnTo>
                <a:lnTo>
                  <a:pt x="480832" y="962976"/>
                </a:lnTo>
                <a:lnTo>
                  <a:pt x="961664" y="482072"/>
                </a:lnTo>
                <a:lnTo>
                  <a:pt x="961664" y="480175"/>
                </a:lnTo>
                <a:lnTo>
                  <a:pt x="480826"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1" name="object 67">
            <a:extLst>
              <a:ext uri="{FF2B5EF4-FFF2-40B4-BE49-F238E27FC236}">
                <a16:creationId xmlns:a16="http://schemas.microsoft.com/office/drawing/2014/main" id="{0D5CE411-AD7F-4C1B-A79D-50F2BB883F63}"/>
              </a:ext>
            </a:extLst>
          </p:cNvPr>
          <p:cNvSpPr/>
          <p:nvPr/>
        </p:nvSpPr>
        <p:spPr>
          <a:xfrm>
            <a:off x="19337990" y="4183289"/>
            <a:ext cx="302756" cy="302756"/>
          </a:xfrm>
          <a:custGeom>
            <a:avLst/>
            <a:gdLst/>
            <a:ahLst/>
            <a:cxnLst/>
            <a:rect l="l" t="t" r="r" b="b"/>
            <a:pathLst>
              <a:path w="275590" h="275589">
                <a:moveTo>
                  <a:pt x="275507" y="0"/>
                </a:moveTo>
                <a:lnTo>
                  <a:pt x="0" y="275507"/>
                </a:lnTo>
                <a:lnTo>
                  <a:pt x="275507" y="275507"/>
                </a:lnTo>
                <a:lnTo>
                  <a:pt x="275507"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2" name="object 70">
            <a:extLst>
              <a:ext uri="{FF2B5EF4-FFF2-40B4-BE49-F238E27FC236}">
                <a16:creationId xmlns:a16="http://schemas.microsoft.com/office/drawing/2014/main" id="{157FE2F6-1275-4C85-86C0-20ECA8B019DF}"/>
              </a:ext>
            </a:extLst>
          </p:cNvPr>
          <p:cNvSpPr/>
          <p:nvPr/>
        </p:nvSpPr>
        <p:spPr>
          <a:xfrm>
            <a:off x="22283432" y="5918030"/>
            <a:ext cx="424134" cy="424134"/>
          </a:xfrm>
          <a:custGeom>
            <a:avLst/>
            <a:gdLst/>
            <a:ahLst/>
            <a:cxnLst/>
            <a:rect l="l" t="t" r="r" b="b"/>
            <a:pathLst>
              <a:path w="386080" h="386079">
                <a:moveTo>
                  <a:pt x="385721" y="0"/>
                </a:moveTo>
                <a:lnTo>
                  <a:pt x="0" y="385721"/>
                </a:lnTo>
                <a:lnTo>
                  <a:pt x="385721" y="385721"/>
                </a:lnTo>
                <a:lnTo>
                  <a:pt x="38572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3" name="object 71">
            <a:extLst>
              <a:ext uri="{FF2B5EF4-FFF2-40B4-BE49-F238E27FC236}">
                <a16:creationId xmlns:a16="http://schemas.microsoft.com/office/drawing/2014/main" id="{CB07B4F4-482B-43FA-838D-7489CF491E42}"/>
              </a:ext>
            </a:extLst>
          </p:cNvPr>
          <p:cNvSpPr/>
          <p:nvPr/>
        </p:nvSpPr>
        <p:spPr>
          <a:xfrm>
            <a:off x="16203352" y="1838992"/>
            <a:ext cx="301335" cy="602344"/>
          </a:xfrm>
          <a:custGeom>
            <a:avLst/>
            <a:gdLst/>
            <a:ahLst/>
            <a:cxnLst/>
            <a:rect l="l" t="t" r="r" b="b"/>
            <a:pathLst>
              <a:path w="585470" h="1170304">
                <a:moveTo>
                  <a:pt x="584890" y="0"/>
                </a:moveTo>
                <a:lnTo>
                  <a:pt x="0" y="584955"/>
                </a:lnTo>
                <a:lnTo>
                  <a:pt x="584907" y="1169863"/>
                </a:lnTo>
                <a:lnTo>
                  <a:pt x="584890"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4" name="object 147">
            <a:extLst>
              <a:ext uri="{FF2B5EF4-FFF2-40B4-BE49-F238E27FC236}">
                <a16:creationId xmlns:a16="http://schemas.microsoft.com/office/drawing/2014/main" id="{BF2CF880-B18A-4497-A76C-748F5757458A}"/>
              </a:ext>
            </a:extLst>
          </p:cNvPr>
          <p:cNvSpPr txBox="1"/>
          <p:nvPr/>
        </p:nvSpPr>
        <p:spPr>
          <a:xfrm>
            <a:off x="13351184" y="849592"/>
            <a:ext cx="2824229" cy="553998"/>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DIGITAL</a:t>
            </a:r>
          </a:p>
        </p:txBody>
      </p:sp>
      <p:sp>
        <p:nvSpPr>
          <p:cNvPr id="435" name="object 163">
            <a:extLst>
              <a:ext uri="{FF2B5EF4-FFF2-40B4-BE49-F238E27FC236}">
                <a16:creationId xmlns:a16="http://schemas.microsoft.com/office/drawing/2014/main" id="{21AEBCFB-27D3-4202-91AC-B8832BE279BD}"/>
              </a:ext>
            </a:extLst>
          </p:cNvPr>
          <p:cNvSpPr txBox="1"/>
          <p:nvPr/>
        </p:nvSpPr>
        <p:spPr>
          <a:xfrm>
            <a:off x="17530653" y="5552382"/>
            <a:ext cx="3523399" cy="646332"/>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Production</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Global assembly processes</a:t>
            </a:r>
          </a:p>
        </p:txBody>
      </p:sp>
      <p:sp>
        <p:nvSpPr>
          <p:cNvPr id="436" name="object 165">
            <a:extLst>
              <a:ext uri="{FF2B5EF4-FFF2-40B4-BE49-F238E27FC236}">
                <a16:creationId xmlns:a16="http://schemas.microsoft.com/office/drawing/2014/main" id="{1939C5AF-0DBF-48AC-94D3-98D638C2CAB4}"/>
              </a:ext>
            </a:extLst>
          </p:cNvPr>
          <p:cNvSpPr/>
          <p:nvPr/>
        </p:nvSpPr>
        <p:spPr>
          <a:xfrm>
            <a:off x="15372086" y="5563498"/>
            <a:ext cx="274851" cy="274851"/>
          </a:xfrm>
          <a:custGeom>
            <a:avLst/>
            <a:gdLst/>
            <a:ahLst/>
            <a:cxnLst/>
            <a:rect l="l" t="t" r="r" b="b"/>
            <a:pathLst>
              <a:path w="250190" h="250189">
                <a:moveTo>
                  <a:pt x="249906" y="0"/>
                </a:moveTo>
                <a:lnTo>
                  <a:pt x="0" y="0"/>
                </a:lnTo>
                <a:lnTo>
                  <a:pt x="249906" y="249918"/>
                </a:lnTo>
                <a:lnTo>
                  <a:pt x="249906" y="0"/>
                </a:lnTo>
                <a:close/>
              </a:path>
            </a:pathLst>
          </a:custGeom>
          <a:solidFill>
            <a:srgbClr val="54BBB9"/>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7" name="object 166">
            <a:extLst>
              <a:ext uri="{FF2B5EF4-FFF2-40B4-BE49-F238E27FC236}">
                <a16:creationId xmlns:a16="http://schemas.microsoft.com/office/drawing/2014/main" id="{6F47C581-B317-4245-B6F5-EEBCEA4B6893}"/>
              </a:ext>
            </a:extLst>
          </p:cNvPr>
          <p:cNvSpPr/>
          <p:nvPr/>
        </p:nvSpPr>
        <p:spPr>
          <a:xfrm>
            <a:off x="13204159" y="4776991"/>
            <a:ext cx="1107963" cy="1107963"/>
          </a:xfrm>
          <a:custGeom>
            <a:avLst/>
            <a:gdLst/>
            <a:ahLst/>
            <a:cxnLst/>
            <a:rect l="l" t="t" r="r" b="b"/>
            <a:pathLst>
              <a:path w="622934" h="622934">
                <a:moveTo>
                  <a:pt x="622319" y="0"/>
                </a:moveTo>
                <a:lnTo>
                  <a:pt x="0" y="622319"/>
                </a:lnTo>
                <a:lnTo>
                  <a:pt x="622319" y="622319"/>
                </a:lnTo>
                <a:lnTo>
                  <a:pt x="622319"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8" name="object 53">
            <a:extLst>
              <a:ext uri="{FF2B5EF4-FFF2-40B4-BE49-F238E27FC236}">
                <a16:creationId xmlns:a16="http://schemas.microsoft.com/office/drawing/2014/main" id="{BD280520-0EF1-4120-82D0-D59987116B67}"/>
              </a:ext>
            </a:extLst>
          </p:cNvPr>
          <p:cNvSpPr txBox="1"/>
          <p:nvPr/>
        </p:nvSpPr>
        <p:spPr>
          <a:xfrm>
            <a:off x="19998245" y="2330470"/>
            <a:ext cx="2154437"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User Technology</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9" name="object 72">
            <a:extLst>
              <a:ext uri="{FF2B5EF4-FFF2-40B4-BE49-F238E27FC236}">
                <a16:creationId xmlns:a16="http://schemas.microsoft.com/office/drawing/2014/main" id="{8F8C08DD-7D22-4EAB-9BE4-2DEB8CD4CE33}"/>
              </a:ext>
            </a:extLst>
          </p:cNvPr>
          <p:cNvSpPr/>
          <p:nvPr/>
        </p:nvSpPr>
        <p:spPr>
          <a:xfrm rot="2700000">
            <a:off x="13028748" y="2105191"/>
            <a:ext cx="145208" cy="289938"/>
          </a:xfrm>
          <a:custGeom>
            <a:avLst/>
            <a:gdLst/>
            <a:ahLst/>
            <a:cxnLst/>
            <a:rect l="l" t="t" r="r" b="b"/>
            <a:pathLst>
              <a:path w="191770" h="382904">
                <a:moveTo>
                  <a:pt x="0" y="0"/>
                </a:moveTo>
                <a:lnTo>
                  <a:pt x="0" y="382613"/>
                </a:lnTo>
                <a:lnTo>
                  <a:pt x="191294" y="191294"/>
                </a:lnTo>
                <a:lnTo>
                  <a:pt x="0"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40" name="Picture 439">
            <a:extLst>
              <a:ext uri="{FF2B5EF4-FFF2-40B4-BE49-F238E27FC236}">
                <a16:creationId xmlns:a16="http://schemas.microsoft.com/office/drawing/2014/main" id="{A8EFA4B9-4B39-4E45-B767-903F0C4921F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99355" y="-4139111"/>
            <a:ext cx="2991862" cy="1995572"/>
          </a:xfrm>
          <a:prstGeom prst="rect">
            <a:avLst/>
          </a:prstGeom>
          <a:solidFill>
            <a:schemeClr val="accent1">
              <a:lumMod val="75000"/>
            </a:schemeClr>
          </a:solidFill>
          <a:ln>
            <a:noFill/>
          </a:ln>
        </p:spPr>
      </p:pic>
      <p:pic>
        <p:nvPicPr>
          <p:cNvPr id="441" name="Picture 440">
            <a:extLst>
              <a:ext uri="{FF2B5EF4-FFF2-40B4-BE49-F238E27FC236}">
                <a16:creationId xmlns:a16="http://schemas.microsoft.com/office/drawing/2014/main" id="{BD39B708-D0B1-4917-A7ED-A6FE4407DF9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99355" y="-1738742"/>
            <a:ext cx="2991862" cy="1994574"/>
          </a:xfrm>
          <a:prstGeom prst="rect">
            <a:avLst/>
          </a:prstGeom>
          <a:ln>
            <a:noFill/>
          </a:ln>
        </p:spPr>
      </p:pic>
      <p:pic>
        <p:nvPicPr>
          <p:cNvPr id="442" name="Picture 441">
            <a:extLst>
              <a:ext uri="{FF2B5EF4-FFF2-40B4-BE49-F238E27FC236}">
                <a16:creationId xmlns:a16="http://schemas.microsoft.com/office/drawing/2014/main" id="{9FDD2387-F3E9-4B9C-8E5A-0E46D99D634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358861" y="-4417954"/>
            <a:ext cx="2991396" cy="1965348"/>
          </a:xfrm>
          <a:prstGeom prst="rect">
            <a:avLst/>
          </a:prstGeom>
          <a:ln>
            <a:noFill/>
          </a:ln>
        </p:spPr>
      </p:pic>
      <p:pic>
        <p:nvPicPr>
          <p:cNvPr id="443" name="!!Picture 442">
            <a:extLst>
              <a:ext uri="{FF2B5EF4-FFF2-40B4-BE49-F238E27FC236}">
                <a16:creationId xmlns:a16="http://schemas.microsoft.com/office/drawing/2014/main" id="{EEBE3FA5-C270-4286-88F8-301CCF894EF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3960293" y="1838992"/>
            <a:ext cx="2154300" cy="1508011"/>
          </a:xfrm>
          <a:prstGeom prst="rect">
            <a:avLst/>
          </a:prstGeom>
          <a:ln>
            <a:noFill/>
          </a:ln>
        </p:spPr>
      </p:pic>
      <p:pic>
        <p:nvPicPr>
          <p:cNvPr id="444" name="Picture 443">
            <a:extLst>
              <a:ext uri="{FF2B5EF4-FFF2-40B4-BE49-F238E27FC236}">
                <a16:creationId xmlns:a16="http://schemas.microsoft.com/office/drawing/2014/main" id="{E9C4213E-5A30-4365-8E19-7B18AA4EA26B}"/>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4536655" y="4776991"/>
            <a:ext cx="2382905" cy="1532206"/>
          </a:xfrm>
          <a:prstGeom prst="rect">
            <a:avLst/>
          </a:prstGeom>
          <a:ln>
            <a:noFill/>
          </a:ln>
        </p:spPr>
      </p:pic>
      <p:pic>
        <p:nvPicPr>
          <p:cNvPr id="445" name="Picture 444">
            <a:extLst>
              <a:ext uri="{FF2B5EF4-FFF2-40B4-BE49-F238E27FC236}">
                <a16:creationId xmlns:a16="http://schemas.microsoft.com/office/drawing/2014/main" id="{8D447099-1151-4A73-A55F-1A7F6D5C5A3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9998241" y="2777652"/>
            <a:ext cx="1964288" cy="1310181"/>
          </a:xfrm>
          <a:prstGeom prst="rect">
            <a:avLst/>
          </a:prstGeom>
          <a:ln>
            <a:noFill/>
          </a:ln>
        </p:spPr>
      </p:pic>
      <p:sp>
        <p:nvSpPr>
          <p:cNvPr id="446" name="object 113">
            <a:extLst>
              <a:ext uri="{FF2B5EF4-FFF2-40B4-BE49-F238E27FC236}">
                <a16:creationId xmlns:a16="http://schemas.microsoft.com/office/drawing/2014/main" id="{4369B795-10A8-4FCA-A309-B9799FA83537}"/>
              </a:ext>
            </a:extLst>
          </p:cNvPr>
          <p:cNvSpPr/>
          <p:nvPr/>
        </p:nvSpPr>
        <p:spPr>
          <a:xfrm rot="10800000">
            <a:off x="4273627" y="-2554670"/>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7" name="object 113">
            <a:extLst>
              <a:ext uri="{FF2B5EF4-FFF2-40B4-BE49-F238E27FC236}">
                <a16:creationId xmlns:a16="http://schemas.microsoft.com/office/drawing/2014/main" id="{EAC37BA8-5612-43B5-A489-3047D960F1EA}"/>
              </a:ext>
            </a:extLst>
          </p:cNvPr>
          <p:cNvSpPr/>
          <p:nvPr/>
        </p:nvSpPr>
        <p:spPr>
          <a:xfrm rot="10800000">
            <a:off x="5291152" y="-2554670"/>
            <a:ext cx="1025626" cy="102562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8" name="object 113">
            <a:extLst>
              <a:ext uri="{FF2B5EF4-FFF2-40B4-BE49-F238E27FC236}">
                <a16:creationId xmlns:a16="http://schemas.microsoft.com/office/drawing/2014/main" id="{265B8550-90CE-40B6-8563-53007DA23F82}"/>
              </a:ext>
            </a:extLst>
          </p:cNvPr>
          <p:cNvSpPr/>
          <p:nvPr/>
        </p:nvSpPr>
        <p:spPr>
          <a:xfrm rot="5400000" flipH="1">
            <a:off x="15769649" y="-3522793"/>
            <a:ext cx="433120" cy="43312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9" name="object 113">
            <a:extLst>
              <a:ext uri="{FF2B5EF4-FFF2-40B4-BE49-F238E27FC236}">
                <a16:creationId xmlns:a16="http://schemas.microsoft.com/office/drawing/2014/main" id="{1D0A9852-7E89-4102-9E75-0FC3D4967287}"/>
              </a:ext>
            </a:extLst>
          </p:cNvPr>
          <p:cNvSpPr/>
          <p:nvPr/>
        </p:nvSpPr>
        <p:spPr>
          <a:xfrm rot="16200000" flipH="1">
            <a:off x="16541551" y="-2611089"/>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0" name="object 113">
            <a:extLst>
              <a:ext uri="{FF2B5EF4-FFF2-40B4-BE49-F238E27FC236}">
                <a16:creationId xmlns:a16="http://schemas.microsoft.com/office/drawing/2014/main" id="{12C5EF9C-99C3-4B55-9B08-C2C3973868B7}"/>
              </a:ext>
            </a:extLst>
          </p:cNvPr>
          <p:cNvSpPr/>
          <p:nvPr/>
        </p:nvSpPr>
        <p:spPr>
          <a:xfrm flipH="1">
            <a:off x="4183441" y="5466414"/>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1" name="object 113">
            <a:extLst>
              <a:ext uri="{FF2B5EF4-FFF2-40B4-BE49-F238E27FC236}">
                <a16:creationId xmlns:a16="http://schemas.microsoft.com/office/drawing/2014/main" id="{02B97864-B03B-45E9-B23F-F4ABDE50F5B5}"/>
              </a:ext>
            </a:extLst>
          </p:cNvPr>
          <p:cNvSpPr/>
          <p:nvPr/>
        </p:nvSpPr>
        <p:spPr>
          <a:xfrm rot="5400000" flipH="1">
            <a:off x="7474459" y="1198156"/>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2" name="object 113">
            <a:extLst>
              <a:ext uri="{FF2B5EF4-FFF2-40B4-BE49-F238E27FC236}">
                <a16:creationId xmlns:a16="http://schemas.microsoft.com/office/drawing/2014/main" id="{A18D4432-4847-4219-AC1F-B611BD052277}"/>
              </a:ext>
            </a:extLst>
          </p:cNvPr>
          <p:cNvSpPr/>
          <p:nvPr/>
        </p:nvSpPr>
        <p:spPr>
          <a:xfrm rot="16200000" flipH="1">
            <a:off x="6647768" y="4560044"/>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53" name="Picture 452">
            <a:extLst>
              <a:ext uri="{FF2B5EF4-FFF2-40B4-BE49-F238E27FC236}">
                <a16:creationId xmlns:a16="http://schemas.microsoft.com/office/drawing/2014/main" id="{18AD286A-A0EC-4CD2-9A67-B72FA5EF580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855228" y="1806410"/>
            <a:ext cx="2625876" cy="1751459"/>
          </a:xfrm>
          <a:prstGeom prst="rect">
            <a:avLst/>
          </a:prstGeom>
          <a:ln>
            <a:noFill/>
          </a:ln>
        </p:spPr>
      </p:pic>
      <p:pic>
        <p:nvPicPr>
          <p:cNvPr id="454" name="Picture 453">
            <a:extLst>
              <a:ext uri="{FF2B5EF4-FFF2-40B4-BE49-F238E27FC236}">
                <a16:creationId xmlns:a16="http://schemas.microsoft.com/office/drawing/2014/main" id="{79831074-0BD3-44B8-9160-42C47A9155B6}"/>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296270" y="4144560"/>
            <a:ext cx="2624908" cy="1750814"/>
          </a:xfrm>
          <a:prstGeom prst="rect">
            <a:avLst/>
          </a:prstGeom>
          <a:ln>
            <a:noFill/>
          </a:ln>
        </p:spPr>
      </p:pic>
      <p:pic>
        <p:nvPicPr>
          <p:cNvPr id="455" name="Picture 454">
            <a:extLst>
              <a:ext uri="{FF2B5EF4-FFF2-40B4-BE49-F238E27FC236}">
                <a16:creationId xmlns:a16="http://schemas.microsoft.com/office/drawing/2014/main" id="{799B1735-A504-4316-9981-37192B351478}"/>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413672" y="4306879"/>
            <a:ext cx="2613089" cy="1967657"/>
          </a:xfrm>
          <a:prstGeom prst="rect">
            <a:avLst/>
          </a:prstGeom>
          <a:ln>
            <a:noFill/>
          </a:ln>
        </p:spPr>
      </p:pic>
      <p:pic>
        <p:nvPicPr>
          <p:cNvPr id="456" name="Picture 455">
            <a:extLst>
              <a:ext uri="{FF2B5EF4-FFF2-40B4-BE49-F238E27FC236}">
                <a16:creationId xmlns:a16="http://schemas.microsoft.com/office/drawing/2014/main" id="{DF7A8738-8040-4358-83BE-B1DBA730AE0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5101490" y="-8422773"/>
            <a:ext cx="3688247" cy="2460060"/>
          </a:xfrm>
          <a:prstGeom prst="rect">
            <a:avLst/>
          </a:prstGeom>
          <a:ln w="57150">
            <a:noFill/>
          </a:ln>
        </p:spPr>
      </p:pic>
      <p:sp>
        <p:nvSpPr>
          <p:cNvPr id="457" name="Rectangle 456">
            <a:extLst>
              <a:ext uri="{FF2B5EF4-FFF2-40B4-BE49-F238E27FC236}">
                <a16:creationId xmlns:a16="http://schemas.microsoft.com/office/drawing/2014/main" id="{C3ACF627-D6FF-4305-BE8B-BAD9D10453D3}"/>
              </a:ext>
            </a:extLst>
          </p:cNvPr>
          <p:cNvSpPr/>
          <p:nvPr/>
        </p:nvSpPr>
        <p:spPr>
          <a:xfrm>
            <a:off x="11329235" y="-1853083"/>
            <a:ext cx="1094853"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l-BE" sz="2100" b="1" i="0" u="none" strike="noStrike" kern="1200" cap="none" spc="0" normalizeH="0" baseline="0" noProof="0" dirty="0">
                <a:ln>
                  <a:noFill/>
                </a:ln>
                <a:solidFill>
                  <a:srgbClr val="44546A"/>
                </a:solidFill>
                <a:effectLst/>
                <a:uLnTx/>
                <a:uFillTx/>
                <a:latin typeface="Century Gothic" panose="020F0302020204030204"/>
                <a:ea typeface="+mn-ea"/>
                <a:cs typeface="+mn-cs"/>
              </a:rPr>
              <a:t>Planners</a:t>
            </a:r>
          </a:p>
        </p:txBody>
      </p:sp>
      <p:pic>
        <p:nvPicPr>
          <p:cNvPr id="458" name="Picture 457">
            <a:extLst>
              <a:ext uri="{FF2B5EF4-FFF2-40B4-BE49-F238E27FC236}">
                <a16:creationId xmlns:a16="http://schemas.microsoft.com/office/drawing/2014/main" id="{51E8D10D-CD4A-4303-9669-4F782B2821E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2514322" y="-2508755"/>
            <a:ext cx="2450538" cy="1634510"/>
          </a:xfrm>
          <a:prstGeom prst="rect">
            <a:avLst/>
          </a:prstGeom>
          <a:ln>
            <a:noFill/>
          </a:ln>
        </p:spPr>
      </p:pic>
      <p:sp>
        <p:nvSpPr>
          <p:cNvPr id="459" name="object 112">
            <a:extLst>
              <a:ext uri="{FF2B5EF4-FFF2-40B4-BE49-F238E27FC236}">
                <a16:creationId xmlns:a16="http://schemas.microsoft.com/office/drawing/2014/main" id="{ABA2C0C3-4C2D-48E5-83DF-52E723038222}"/>
              </a:ext>
            </a:extLst>
          </p:cNvPr>
          <p:cNvSpPr/>
          <p:nvPr/>
        </p:nvSpPr>
        <p:spPr>
          <a:xfrm>
            <a:off x="1854780" y="-9105334"/>
            <a:ext cx="1055260" cy="1055257"/>
          </a:xfrm>
          <a:custGeom>
            <a:avLst/>
            <a:gdLst/>
            <a:ahLst/>
            <a:cxnLst/>
            <a:rect l="l" t="t" r="r" b="b"/>
            <a:pathLst>
              <a:path w="523239" h="523239">
                <a:moveTo>
                  <a:pt x="522783" y="0"/>
                </a:moveTo>
                <a:lnTo>
                  <a:pt x="0" y="0"/>
                </a:lnTo>
                <a:lnTo>
                  <a:pt x="522783" y="522783"/>
                </a:lnTo>
                <a:lnTo>
                  <a:pt x="522783"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0" name="object 113">
            <a:extLst>
              <a:ext uri="{FF2B5EF4-FFF2-40B4-BE49-F238E27FC236}">
                <a16:creationId xmlns:a16="http://schemas.microsoft.com/office/drawing/2014/main" id="{5423AAB9-A9A5-4E2A-8639-7A5D003DF3D9}"/>
              </a:ext>
            </a:extLst>
          </p:cNvPr>
          <p:cNvSpPr/>
          <p:nvPr/>
        </p:nvSpPr>
        <p:spPr>
          <a:xfrm>
            <a:off x="5704763" y="-8623552"/>
            <a:ext cx="366576" cy="36657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1" name="object 118">
            <a:extLst>
              <a:ext uri="{FF2B5EF4-FFF2-40B4-BE49-F238E27FC236}">
                <a16:creationId xmlns:a16="http://schemas.microsoft.com/office/drawing/2014/main" id="{BFAD734D-590F-43D9-93C4-6E070835068D}"/>
              </a:ext>
            </a:extLst>
          </p:cNvPr>
          <p:cNvSpPr txBox="1"/>
          <p:nvPr/>
        </p:nvSpPr>
        <p:spPr>
          <a:xfrm>
            <a:off x="972881" y="-5942866"/>
            <a:ext cx="3409590" cy="323166"/>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Initial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frontline</a:t>
            </a: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launch</a:t>
            </a: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 sites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62" name="object 120">
            <a:extLst>
              <a:ext uri="{FF2B5EF4-FFF2-40B4-BE49-F238E27FC236}">
                <a16:creationId xmlns:a16="http://schemas.microsoft.com/office/drawing/2014/main" id="{53F7B9D7-9645-4F8F-AED6-464108767AD1}"/>
              </a:ext>
            </a:extLst>
          </p:cNvPr>
          <p:cNvSpPr/>
          <p:nvPr/>
        </p:nvSpPr>
        <p:spPr>
          <a:xfrm>
            <a:off x="5241367" y="-8317543"/>
            <a:ext cx="536920" cy="537651"/>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63" name="!!Picture 462">
            <a:extLst>
              <a:ext uri="{FF2B5EF4-FFF2-40B4-BE49-F238E27FC236}">
                <a16:creationId xmlns:a16="http://schemas.microsoft.com/office/drawing/2014/main" id="{9F2072B6-731D-4454-9965-DC24C649B7EA}"/>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984609" y="-7952692"/>
            <a:ext cx="2803521" cy="1869946"/>
          </a:xfrm>
          <a:prstGeom prst="rect">
            <a:avLst/>
          </a:prstGeom>
          <a:ln>
            <a:noFill/>
          </a:ln>
        </p:spPr>
      </p:pic>
      <p:pic>
        <p:nvPicPr>
          <p:cNvPr id="464" name="Picture 463">
            <a:extLst>
              <a:ext uri="{FF2B5EF4-FFF2-40B4-BE49-F238E27FC236}">
                <a16:creationId xmlns:a16="http://schemas.microsoft.com/office/drawing/2014/main" id="{5BB4D5F5-795C-4EFC-9348-5474832D19BF}"/>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8487757" y="-9786367"/>
            <a:ext cx="2489262" cy="1864459"/>
          </a:xfrm>
          <a:prstGeom prst="rect">
            <a:avLst/>
          </a:prstGeom>
          <a:ln>
            <a:noFill/>
          </a:ln>
        </p:spPr>
      </p:pic>
      <p:pic>
        <p:nvPicPr>
          <p:cNvPr id="465" name="Picture 464">
            <a:extLst>
              <a:ext uri="{FF2B5EF4-FFF2-40B4-BE49-F238E27FC236}">
                <a16:creationId xmlns:a16="http://schemas.microsoft.com/office/drawing/2014/main" id="{5E00EE52-0938-4034-9C99-EBF87CC20B1C}"/>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5979251" y="-7309664"/>
            <a:ext cx="2427876" cy="1653383"/>
          </a:xfrm>
          <a:prstGeom prst="rect">
            <a:avLst/>
          </a:prstGeom>
          <a:ln>
            <a:noFill/>
          </a:ln>
        </p:spPr>
      </p:pic>
      <p:sp>
        <p:nvSpPr>
          <p:cNvPr id="466" name="Rectangle 465">
            <a:extLst>
              <a:ext uri="{FF2B5EF4-FFF2-40B4-BE49-F238E27FC236}">
                <a16:creationId xmlns:a16="http://schemas.microsoft.com/office/drawing/2014/main" id="{1CC9FF51-AA3A-4BFE-AB16-9AA3423CFE35}"/>
              </a:ext>
            </a:extLst>
          </p:cNvPr>
          <p:cNvSpPr/>
          <p:nvPr/>
        </p:nvSpPr>
        <p:spPr>
          <a:xfrm>
            <a:off x="1572118" y="-10444498"/>
            <a:ext cx="6431450" cy="553998"/>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Century Gothic"/>
              </a:rPr>
              <a:t>STRATEGY &amp; PLANNING</a:t>
            </a:r>
            <a:endParaRPr kumimoji="0" lang="en-GB" sz="3000" b="0" i="0" u="none" strike="noStrike" kern="1200" cap="none" spc="0" normalizeH="0" baseline="0" noProof="0" dirty="0">
              <a:ln>
                <a:noFill/>
              </a:ln>
              <a:solidFill>
                <a:srgbClr val="44546A"/>
              </a:solidFill>
              <a:effectLst/>
              <a:uLnTx/>
              <a:uFillTx/>
              <a:latin typeface="Century Gothic" panose="020F0302020204030204"/>
              <a:ea typeface="+mn-ea"/>
              <a:cs typeface="Century Gothic"/>
            </a:endParaRPr>
          </a:p>
        </p:txBody>
      </p:sp>
      <p:grpSp>
        <p:nvGrpSpPr>
          <p:cNvPr id="467" name="Group 466">
            <a:extLst>
              <a:ext uri="{FF2B5EF4-FFF2-40B4-BE49-F238E27FC236}">
                <a16:creationId xmlns:a16="http://schemas.microsoft.com/office/drawing/2014/main" id="{82D143B6-B774-4819-9058-489247F5B7EC}"/>
              </a:ext>
            </a:extLst>
          </p:cNvPr>
          <p:cNvGrpSpPr/>
          <p:nvPr/>
        </p:nvGrpSpPr>
        <p:grpSpPr>
          <a:xfrm>
            <a:off x="12264437" y="990719"/>
            <a:ext cx="1265049" cy="1265049"/>
            <a:chOff x="6179465" y="4844432"/>
            <a:chExt cx="415709" cy="415709"/>
          </a:xfrm>
        </p:grpSpPr>
        <p:sp>
          <p:nvSpPr>
            <p:cNvPr id="520" name="object 158">
              <a:extLst>
                <a:ext uri="{FF2B5EF4-FFF2-40B4-BE49-F238E27FC236}">
                  <a16:creationId xmlns:a16="http://schemas.microsoft.com/office/drawing/2014/main" id="{890BEBC0-06F6-4CA1-B982-DFE91048B483}"/>
                </a:ext>
              </a:extLst>
            </p:cNvPr>
            <p:cNvSpPr/>
            <p:nvPr/>
          </p:nvSpPr>
          <p:spPr>
            <a:xfrm>
              <a:off x="6179465" y="4844432"/>
              <a:ext cx="415709" cy="415709"/>
            </a:xfrm>
            <a:custGeom>
              <a:avLst/>
              <a:gdLst/>
              <a:ahLst/>
              <a:cxnLst/>
              <a:rect l="l" t="t" r="r" b="b"/>
              <a:pathLst>
                <a:path w="1670684" h="1670685">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21" name="Group 520">
              <a:extLst>
                <a:ext uri="{FF2B5EF4-FFF2-40B4-BE49-F238E27FC236}">
                  <a16:creationId xmlns:a16="http://schemas.microsoft.com/office/drawing/2014/main" id="{AA2DA933-8124-40FE-A0E5-FF2F3D9A4123}"/>
                </a:ext>
              </a:extLst>
            </p:cNvPr>
            <p:cNvGrpSpPr/>
            <p:nvPr/>
          </p:nvGrpSpPr>
          <p:grpSpPr>
            <a:xfrm>
              <a:off x="6297651" y="4962618"/>
              <a:ext cx="179336" cy="179336"/>
              <a:chOff x="395238" y="1324200"/>
              <a:chExt cx="383712" cy="383712"/>
            </a:xfrm>
          </p:grpSpPr>
          <p:sp>
            <p:nvSpPr>
              <p:cNvPr id="522" name="Rectangle 521">
                <a:extLst>
                  <a:ext uri="{FF2B5EF4-FFF2-40B4-BE49-F238E27FC236}">
                    <a16:creationId xmlns:a16="http://schemas.microsoft.com/office/drawing/2014/main" id="{A658B9F7-7F8F-4881-B39B-0C330CD15410}"/>
                  </a:ext>
                </a:extLst>
              </p:cNvPr>
              <p:cNvSpPr/>
              <p:nvPr/>
            </p:nvSpPr>
            <p:spPr>
              <a:xfrm>
                <a:off x="423863" y="1352550"/>
                <a:ext cx="326232" cy="2190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23" name="Freeform 51">
                <a:extLst>
                  <a:ext uri="{FF2B5EF4-FFF2-40B4-BE49-F238E27FC236}">
                    <a16:creationId xmlns:a16="http://schemas.microsoft.com/office/drawing/2014/main" id="{56C304B1-424A-41D8-B0C4-B60BD9C50F14}"/>
                  </a:ext>
                </a:extLst>
              </p:cNvPr>
              <p:cNvSpPr>
                <a:spLocks/>
              </p:cNvSpPr>
              <p:nvPr/>
            </p:nvSpPr>
            <p:spPr bwMode="auto">
              <a:xfrm>
                <a:off x="501888" y="1644148"/>
                <a:ext cx="170413" cy="63764"/>
              </a:xfrm>
              <a:custGeom>
                <a:avLst/>
                <a:gdLst>
                  <a:gd name="T0" fmla="*/ 115 w 128"/>
                  <a:gd name="T1" fmla="*/ 16 h 48"/>
                  <a:gd name="T2" fmla="*/ 104 w 128"/>
                  <a:gd name="T3" fmla="*/ 16 h 48"/>
                  <a:gd name="T4" fmla="*/ 104 w 128"/>
                  <a:gd name="T5" fmla="*/ 0 h 48"/>
                  <a:gd name="T6" fmla="*/ 24 w 128"/>
                  <a:gd name="T7" fmla="*/ 0 h 48"/>
                  <a:gd name="T8" fmla="*/ 24 w 128"/>
                  <a:gd name="T9" fmla="*/ 16 h 48"/>
                  <a:gd name="T10" fmla="*/ 13 w 128"/>
                  <a:gd name="T11" fmla="*/ 16 h 48"/>
                  <a:gd name="T12" fmla="*/ 0 w 128"/>
                  <a:gd name="T13" fmla="*/ 32 h 48"/>
                  <a:gd name="T14" fmla="*/ 13 w 128"/>
                  <a:gd name="T15" fmla="*/ 48 h 48"/>
                  <a:gd name="T16" fmla="*/ 115 w 128"/>
                  <a:gd name="T17" fmla="*/ 48 h 48"/>
                  <a:gd name="T18" fmla="*/ 128 w 128"/>
                  <a:gd name="T19" fmla="*/ 32 h 48"/>
                  <a:gd name="T20" fmla="*/ 115 w 128"/>
                  <a:gd name="T21"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8">
                    <a:moveTo>
                      <a:pt x="115" y="16"/>
                    </a:moveTo>
                    <a:cubicBezTo>
                      <a:pt x="104" y="16"/>
                      <a:pt x="104" y="16"/>
                      <a:pt x="104" y="16"/>
                    </a:cubicBezTo>
                    <a:cubicBezTo>
                      <a:pt x="104" y="0"/>
                      <a:pt x="104" y="0"/>
                      <a:pt x="104" y="0"/>
                    </a:cubicBezTo>
                    <a:cubicBezTo>
                      <a:pt x="24" y="0"/>
                      <a:pt x="24" y="0"/>
                      <a:pt x="24" y="0"/>
                    </a:cubicBezTo>
                    <a:cubicBezTo>
                      <a:pt x="24" y="16"/>
                      <a:pt x="24" y="16"/>
                      <a:pt x="24" y="16"/>
                    </a:cubicBezTo>
                    <a:cubicBezTo>
                      <a:pt x="13" y="16"/>
                      <a:pt x="13" y="16"/>
                      <a:pt x="13" y="16"/>
                    </a:cubicBezTo>
                    <a:cubicBezTo>
                      <a:pt x="6" y="16"/>
                      <a:pt x="0" y="23"/>
                      <a:pt x="0" y="32"/>
                    </a:cubicBezTo>
                    <a:cubicBezTo>
                      <a:pt x="0" y="41"/>
                      <a:pt x="6" y="48"/>
                      <a:pt x="13" y="48"/>
                    </a:cubicBezTo>
                    <a:cubicBezTo>
                      <a:pt x="115" y="48"/>
                      <a:pt x="115" y="48"/>
                      <a:pt x="115" y="48"/>
                    </a:cubicBezTo>
                    <a:cubicBezTo>
                      <a:pt x="122" y="48"/>
                      <a:pt x="128" y="41"/>
                      <a:pt x="128" y="32"/>
                    </a:cubicBezTo>
                    <a:cubicBezTo>
                      <a:pt x="128" y="23"/>
                      <a:pt x="122" y="16"/>
                      <a:pt x="115" y="1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24" name="Freeform 52">
                <a:extLst>
                  <a:ext uri="{FF2B5EF4-FFF2-40B4-BE49-F238E27FC236}">
                    <a16:creationId xmlns:a16="http://schemas.microsoft.com/office/drawing/2014/main" id="{A5AFAB3C-5C06-4878-B34F-FC1221488750}"/>
                  </a:ext>
                </a:extLst>
              </p:cNvPr>
              <p:cNvSpPr>
                <a:spLocks noEditPoints="1"/>
              </p:cNvSpPr>
              <p:nvPr/>
            </p:nvSpPr>
            <p:spPr bwMode="auto">
              <a:xfrm>
                <a:off x="395238" y="1324200"/>
                <a:ext cx="383712" cy="298506"/>
              </a:xfrm>
              <a:custGeom>
                <a:avLst/>
                <a:gdLst>
                  <a:gd name="T0" fmla="*/ 272 w 288"/>
                  <a:gd name="T1" fmla="*/ 0 h 224"/>
                  <a:gd name="T2" fmla="*/ 16 w 288"/>
                  <a:gd name="T3" fmla="*/ 0 h 224"/>
                  <a:gd name="T4" fmla="*/ 0 w 288"/>
                  <a:gd name="T5" fmla="*/ 16 h 224"/>
                  <a:gd name="T6" fmla="*/ 0 w 288"/>
                  <a:gd name="T7" fmla="*/ 208 h 224"/>
                  <a:gd name="T8" fmla="*/ 16 w 288"/>
                  <a:gd name="T9" fmla="*/ 224 h 224"/>
                  <a:gd name="T10" fmla="*/ 272 w 288"/>
                  <a:gd name="T11" fmla="*/ 224 h 224"/>
                  <a:gd name="T12" fmla="*/ 288 w 288"/>
                  <a:gd name="T13" fmla="*/ 208 h 224"/>
                  <a:gd name="T14" fmla="*/ 288 w 288"/>
                  <a:gd name="T15" fmla="*/ 16 h 224"/>
                  <a:gd name="T16" fmla="*/ 272 w 288"/>
                  <a:gd name="T17" fmla="*/ 0 h 224"/>
                  <a:gd name="T18" fmla="*/ 264 w 288"/>
                  <a:gd name="T19" fmla="*/ 184 h 224"/>
                  <a:gd name="T20" fmla="*/ 24 w 288"/>
                  <a:gd name="T21" fmla="*/ 184 h 224"/>
                  <a:gd name="T22" fmla="*/ 24 w 288"/>
                  <a:gd name="T23" fmla="*/ 24 h 224"/>
                  <a:gd name="T24" fmla="*/ 264 w 288"/>
                  <a:gd name="T25" fmla="*/ 24 h 224"/>
                  <a:gd name="T26" fmla="*/ 264 w 288"/>
                  <a:gd name="T27" fmla="*/ 18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224">
                    <a:moveTo>
                      <a:pt x="272" y="0"/>
                    </a:moveTo>
                    <a:cubicBezTo>
                      <a:pt x="16" y="0"/>
                      <a:pt x="16" y="0"/>
                      <a:pt x="16" y="0"/>
                    </a:cubicBezTo>
                    <a:cubicBezTo>
                      <a:pt x="7" y="0"/>
                      <a:pt x="0" y="7"/>
                      <a:pt x="0" y="16"/>
                    </a:cubicBezTo>
                    <a:cubicBezTo>
                      <a:pt x="0" y="208"/>
                      <a:pt x="0" y="208"/>
                      <a:pt x="0" y="208"/>
                    </a:cubicBezTo>
                    <a:cubicBezTo>
                      <a:pt x="0" y="217"/>
                      <a:pt x="7" y="224"/>
                      <a:pt x="16" y="224"/>
                    </a:cubicBezTo>
                    <a:cubicBezTo>
                      <a:pt x="272" y="224"/>
                      <a:pt x="272" y="224"/>
                      <a:pt x="272" y="224"/>
                    </a:cubicBezTo>
                    <a:cubicBezTo>
                      <a:pt x="281" y="224"/>
                      <a:pt x="288" y="217"/>
                      <a:pt x="288" y="208"/>
                    </a:cubicBezTo>
                    <a:cubicBezTo>
                      <a:pt x="288" y="16"/>
                      <a:pt x="288" y="16"/>
                      <a:pt x="288" y="16"/>
                    </a:cubicBezTo>
                    <a:cubicBezTo>
                      <a:pt x="288" y="7"/>
                      <a:pt x="281" y="0"/>
                      <a:pt x="272" y="0"/>
                    </a:cubicBezTo>
                    <a:close/>
                    <a:moveTo>
                      <a:pt x="264" y="184"/>
                    </a:moveTo>
                    <a:cubicBezTo>
                      <a:pt x="24" y="184"/>
                      <a:pt x="24" y="184"/>
                      <a:pt x="24" y="184"/>
                    </a:cubicBezTo>
                    <a:cubicBezTo>
                      <a:pt x="24" y="24"/>
                      <a:pt x="24" y="24"/>
                      <a:pt x="24" y="24"/>
                    </a:cubicBezTo>
                    <a:cubicBezTo>
                      <a:pt x="264" y="24"/>
                      <a:pt x="264" y="24"/>
                      <a:pt x="264" y="24"/>
                    </a:cubicBezTo>
                    <a:lnTo>
                      <a:pt x="264" y="18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8" name="Group 467">
            <a:extLst>
              <a:ext uri="{FF2B5EF4-FFF2-40B4-BE49-F238E27FC236}">
                <a16:creationId xmlns:a16="http://schemas.microsoft.com/office/drawing/2014/main" id="{F7D8F2C1-F7D3-4355-B375-17E177E6FB7B}"/>
              </a:ext>
            </a:extLst>
          </p:cNvPr>
          <p:cNvGrpSpPr/>
          <p:nvPr/>
        </p:nvGrpSpPr>
        <p:grpSpPr>
          <a:xfrm>
            <a:off x="8905245" y="-1111879"/>
            <a:ext cx="1387948" cy="1387948"/>
            <a:chOff x="5068454" y="4177305"/>
            <a:chExt cx="456095" cy="456095"/>
          </a:xfrm>
        </p:grpSpPr>
        <p:sp>
          <p:nvSpPr>
            <p:cNvPr id="515" name="object 100">
              <a:extLst>
                <a:ext uri="{FF2B5EF4-FFF2-40B4-BE49-F238E27FC236}">
                  <a16:creationId xmlns:a16="http://schemas.microsoft.com/office/drawing/2014/main" id="{5C0DAE79-C9F5-459F-9D71-650516B26F65}"/>
                </a:ext>
              </a:extLst>
            </p:cNvPr>
            <p:cNvSpPr/>
            <p:nvPr/>
          </p:nvSpPr>
          <p:spPr>
            <a:xfrm>
              <a:off x="5068454" y="4177305"/>
              <a:ext cx="456095" cy="456095"/>
            </a:xfrm>
            <a:custGeom>
              <a:avLst/>
              <a:gdLst/>
              <a:ahLst/>
              <a:cxnLst/>
              <a:rect l="l" t="t" r="r" b="b"/>
              <a:pathLst>
                <a:path w="1670685" h="1670684">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6" name="Group 515">
              <a:extLst>
                <a:ext uri="{FF2B5EF4-FFF2-40B4-BE49-F238E27FC236}">
                  <a16:creationId xmlns:a16="http://schemas.microsoft.com/office/drawing/2014/main" id="{D96664EA-893A-429C-89CD-6902B571BA61}"/>
                </a:ext>
              </a:extLst>
            </p:cNvPr>
            <p:cNvGrpSpPr/>
            <p:nvPr/>
          </p:nvGrpSpPr>
          <p:grpSpPr>
            <a:xfrm>
              <a:off x="5190566" y="4301644"/>
              <a:ext cx="211870" cy="207416"/>
              <a:chOff x="403673" y="3021332"/>
              <a:chExt cx="375743" cy="367845"/>
            </a:xfrm>
          </p:grpSpPr>
          <p:sp>
            <p:nvSpPr>
              <p:cNvPr id="517" name="Oval 516">
                <a:extLst>
                  <a:ext uri="{FF2B5EF4-FFF2-40B4-BE49-F238E27FC236}">
                    <a16:creationId xmlns:a16="http://schemas.microsoft.com/office/drawing/2014/main" id="{6A6B8F6F-8B67-4F11-8DA2-5344C0604D07}"/>
                  </a:ext>
                </a:extLst>
              </p:cNvPr>
              <p:cNvSpPr/>
              <p:nvPr/>
            </p:nvSpPr>
            <p:spPr>
              <a:xfrm>
                <a:off x="502355" y="3021565"/>
                <a:ext cx="276546" cy="2765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8" name="Freeform 55">
                <a:extLst>
                  <a:ext uri="{FF2B5EF4-FFF2-40B4-BE49-F238E27FC236}">
                    <a16:creationId xmlns:a16="http://schemas.microsoft.com/office/drawing/2014/main" id="{E45A28DD-CD77-4093-B887-DDEA29BE9086}"/>
                  </a:ext>
                </a:extLst>
              </p:cNvPr>
              <p:cNvSpPr>
                <a:spLocks/>
              </p:cNvSpPr>
              <p:nvPr/>
            </p:nvSpPr>
            <p:spPr bwMode="auto">
              <a:xfrm>
                <a:off x="403673" y="3255466"/>
                <a:ext cx="137096" cy="133711"/>
              </a:xfrm>
              <a:custGeom>
                <a:avLst/>
                <a:gdLst>
                  <a:gd name="T0" fmla="*/ 86 w 103"/>
                  <a:gd name="T1" fmla="*/ 4 h 100"/>
                  <a:gd name="T2" fmla="*/ 75 w 103"/>
                  <a:gd name="T3" fmla="*/ 0 h 100"/>
                  <a:gd name="T4" fmla="*/ 63 w 103"/>
                  <a:gd name="T5" fmla="*/ 5 h 100"/>
                  <a:gd name="T6" fmla="*/ 7 w 103"/>
                  <a:gd name="T7" fmla="*/ 61 h 100"/>
                  <a:gd name="T8" fmla="*/ 7 w 103"/>
                  <a:gd name="T9" fmla="*/ 84 h 100"/>
                  <a:gd name="T10" fmla="*/ 18 w 103"/>
                  <a:gd name="T11" fmla="*/ 95 h 100"/>
                  <a:gd name="T12" fmla="*/ 29 w 103"/>
                  <a:gd name="T13" fmla="*/ 100 h 100"/>
                  <a:gd name="T14" fmla="*/ 41 w 103"/>
                  <a:gd name="T15" fmla="*/ 95 h 100"/>
                  <a:gd name="T16" fmla="*/ 97 w 103"/>
                  <a:gd name="T17" fmla="*/ 39 h 100"/>
                  <a:gd name="T18" fmla="*/ 99 w 103"/>
                  <a:gd name="T19" fmla="*/ 18 h 100"/>
                  <a:gd name="T20" fmla="*/ 86 w 103"/>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0">
                    <a:moveTo>
                      <a:pt x="86" y="4"/>
                    </a:moveTo>
                    <a:cubicBezTo>
                      <a:pt x="83" y="2"/>
                      <a:pt x="79" y="0"/>
                      <a:pt x="75" y="0"/>
                    </a:cubicBezTo>
                    <a:cubicBezTo>
                      <a:pt x="70" y="0"/>
                      <a:pt x="66" y="2"/>
                      <a:pt x="63" y="5"/>
                    </a:cubicBezTo>
                    <a:cubicBezTo>
                      <a:pt x="7" y="61"/>
                      <a:pt x="7" y="61"/>
                      <a:pt x="7" y="61"/>
                    </a:cubicBezTo>
                    <a:cubicBezTo>
                      <a:pt x="0" y="68"/>
                      <a:pt x="0" y="78"/>
                      <a:pt x="7" y="84"/>
                    </a:cubicBezTo>
                    <a:cubicBezTo>
                      <a:pt x="18" y="95"/>
                      <a:pt x="18" y="95"/>
                      <a:pt x="18" y="95"/>
                    </a:cubicBezTo>
                    <a:cubicBezTo>
                      <a:pt x="21" y="98"/>
                      <a:pt x="25" y="100"/>
                      <a:pt x="29" y="100"/>
                    </a:cubicBezTo>
                    <a:cubicBezTo>
                      <a:pt x="33" y="100"/>
                      <a:pt x="37" y="98"/>
                      <a:pt x="41" y="95"/>
                    </a:cubicBezTo>
                    <a:cubicBezTo>
                      <a:pt x="97" y="39"/>
                      <a:pt x="97" y="39"/>
                      <a:pt x="97" y="39"/>
                    </a:cubicBezTo>
                    <a:cubicBezTo>
                      <a:pt x="103" y="33"/>
                      <a:pt x="103" y="24"/>
                      <a:pt x="99" y="18"/>
                    </a:cubicBezTo>
                    <a:cubicBezTo>
                      <a:pt x="94" y="14"/>
                      <a:pt x="90" y="9"/>
                      <a:pt x="86" y="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9" name="Freeform 56">
                <a:extLst>
                  <a:ext uri="{FF2B5EF4-FFF2-40B4-BE49-F238E27FC236}">
                    <a16:creationId xmlns:a16="http://schemas.microsoft.com/office/drawing/2014/main" id="{C910A9DD-8C63-4245-B737-A0AE2454CFB3}"/>
                  </a:ext>
                </a:extLst>
              </p:cNvPr>
              <p:cNvSpPr>
                <a:spLocks noEditPoints="1"/>
              </p:cNvSpPr>
              <p:nvPr/>
            </p:nvSpPr>
            <p:spPr bwMode="auto">
              <a:xfrm>
                <a:off x="501840" y="3021332"/>
                <a:ext cx="277576" cy="277012"/>
              </a:xfrm>
              <a:custGeom>
                <a:avLst/>
                <a:gdLst>
                  <a:gd name="T0" fmla="*/ 104 w 208"/>
                  <a:gd name="T1" fmla="*/ 0 h 208"/>
                  <a:gd name="T2" fmla="*/ 0 w 208"/>
                  <a:gd name="T3" fmla="*/ 104 h 208"/>
                  <a:gd name="T4" fmla="*/ 23 w 208"/>
                  <a:gd name="T5" fmla="*/ 169 h 208"/>
                  <a:gd name="T6" fmla="*/ 23 w 208"/>
                  <a:gd name="T7" fmla="*/ 169 h 208"/>
                  <a:gd name="T8" fmla="*/ 35 w 208"/>
                  <a:gd name="T9" fmla="*/ 181 h 208"/>
                  <a:gd name="T10" fmla="*/ 36 w 208"/>
                  <a:gd name="T11" fmla="*/ 183 h 208"/>
                  <a:gd name="T12" fmla="*/ 104 w 208"/>
                  <a:gd name="T13" fmla="*/ 208 h 208"/>
                  <a:gd name="T14" fmla="*/ 208 w 208"/>
                  <a:gd name="T15" fmla="*/ 104 h 208"/>
                  <a:gd name="T16" fmla="*/ 104 w 208"/>
                  <a:gd name="T17" fmla="*/ 0 h 208"/>
                  <a:gd name="T18" fmla="*/ 104 w 208"/>
                  <a:gd name="T19" fmla="*/ 184 h 208"/>
                  <a:gd name="T20" fmla="*/ 24 w 208"/>
                  <a:gd name="T21" fmla="*/ 104 h 208"/>
                  <a:gd name="T22" fmla="*/ 104 w 208"/>
                  <a:gd name="T23" fmla="*/ 24 h 208"/>
                  <a:gd name="T24" fmla="*/ 184 w 208"/>
                  <a:gd name="T25" fmla="*/ 104 h 208"/>
                  <a:gd name="T26" fmla="*/ 104 w 208"/>
                  <a:gd name="T27"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208">
                    <a:moveTo>
                      <a:pt x="104" y="0"/>
                    </a:moveTo>
                    <a:cubicBezTo>
                      <a:pt x="47" y="0"/>
                      <a:pt x="0" y="47"/>
                      <a:pt x="0" y="104"/>
                    </a:cubicBezTo>
                    <a:cubicBezTo>
                      <a:pt x="0" y="129"/>
                      <a:pt x="9" y="151"/>
                      <a:pt x="23" y="169"/>
                    </a:cubicBezTo>
                    <a:cubicBezTo>
                      <a:pt x="23" y="169"/>
                      <a:pt x="23" y="169"/>
                      <a:pt x="23" y="169"/>
                    </a:cubicBezTo>
                    <a:cubicBezTo>
                      <a:pt x="35" y="181"/>
                      <a:pt x="35" y="181"/>
                      <a:pt x="35" y="181"/>
                    </a:cubicBezTo>
                    <a:cubicBezTo>
                      <a:pt x="35" y="181"/>
                      <a:pt x="36" y="182"/>
                      <a:pt x="36" y="183"/>
                    </a:cubicBezTo>
                    <a:cubicBezTo>
                      <a:pt x="54" y="198"/>
                      <a:pt x="78" y="208"/>
                      <a:pt x="104" y="208"/>
                    </a:cubicBezTo>
                    <a:cubicBezTo>
                      <a:pt x="161" y="208"/>
                      <a:pt x="208" y="161"/>
                      <a:pt x="208" y="104"/>
                    </a:cubicBezTo>
                    <a:cubicBezTo>
                      <a:pt x="208" y="47"/>
                      <a:pt x="161" y="0"/>
                      <a:pt x="104" y="0"/>
                    </a:cubicBezTo>
                    <a:close/>
                    <a:moveTo>
                      <a:pt x="104" y="184"/>
                    </a:moveTo>
                    <a:cubicBezTo>
                      <a:pt x="60" y="184"/>
                      <a:pt x="24" y="148"/>
                      <a:pt x="24" y="104"/>
                    </a:cubicBezTo>
                    <a:cubicBezTo>
                      <a:pt x="24" y="60"/>
                      <a:pt x="60" y="24"/>
                      <a:pt x="104" y="24"/>
                    </a:cubicBezTo>
                    <a:cubicBezTo>
                      <a:pt x="148" y="24"/>
                      <a:pt x="184" y="60"/>
                      <a:pt x="184" y="104"/>
                    </a:cubicBezTo>
                    <a:cubicBezTo>
                      <a:pt x="184" y="148"/>
                      <a:pt x="148" y="184"/>
                      <a:pt x="104" y="18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9" name="Group 468">
            <a:extLst>
              <a:ext uri="{FF2B5EF4-FFF2-40B4-BE49-F238E27FC236}">
                <a16:creationId xmlns:a16="http://schemas.microsoft.com/office/drawing/2014/main" id="{94AC8B43-AEAE-4946-8D54-24652251A5F9}"/>
              </a:ext>
            </a:extLst>
          </p:cNvPr>
          <p:cNvGrpSpPr/>
          <p:nvPr/>
        </p:nvGrpSpPr>
        <p:grpSpPr>
          <a:xfrm>
            <a:off x="21665" y="-10283152"/>
            <a:ext cx="1828474" cy="1830666"/>
            <a:chOff x="2149211" y="1149237"/>
            <a:chExt cx="600857" cy="601577"/>
          </a:xfrm>
        </p:grpSpPr>
        <p:sp>
          <p:nvSpPr>
            <p:cNvPr id="510" name="object 111">
              <a:extLst>
                <a:ext uri="{FF2B5EF4-FFF2-40B4-BE49-F238E27FC236}">
                  <a16:creationId xmlns:a16="http://schemas.microsoft.com/office/drawing/2014/main" id="{61E876AF-3DC7-483E-9772-D6386ABB03CC}"/>
                </a:ext>
              </a:extLst>
            </p:cNvPr>
            <p:cNvSpPr/>
            <p:nvPr/>
          </p:nvSpPr>
          <p:spPr>
            <a:xfrm>
              <a:off x="2149211" y="1149237"/>
              <a:ext cx="600857" cy="601577"/>
            </a:xfrm>
            <a:custGeom>
              <a:avLst/>
              <a:gdLst/>
              <a:ahLst/>
              <a:cxnLst/>
              <a:rect l="l" t="t" r="r" b="b"/>
              <a:pathLst>
                <a:path w="1587500" h="1589404">
                  <a:moveTo>
                    <a:pt x="793608" y="0"/>
                  </a:moveTo>
                  <a:lnTo>
                    <a:pt x="0" y="792528"/>
                  </a:lnTo>
                  <a:lnTo>
                    <a:pt x="5" y="795666"/>
                  </a:lnTo>
                  <a:lnTo>
                    <a:pt x="793608" y="1589394"/>
                  </a:lnTo>
                  <a:lnTo>
                    <a:pt x="1587217" y="795666"/>
                  </a:lnTo>
                  <a:lnTo>
                    <a:pt x="1587217" y="792528"/>
                  </a:lnTo>
                  <a:lnTo>
                    <a:pt x="793608"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1" name="Group 510">
              <a:extLst>
                <a:ext uri="{FF2B5EF4-FFF2-40B4-BE49-F238E27FC236}">
                  <a16:creationId xmlns:a16="http://schemas.microsoft.com/office/drawing/2014/main" id="{17D4C335-822B-4C98-94B5-CC845C5732A7}"/>
                </a:ext>
              </a:extLst>
            </p:cNvPr>
            <p:cNvGrpSpPr/>
            <p:nvPr/>
          </p:nvGrpSpPr>
          <p:grpSpPr>
            <a:xfrm>
              <a:off x="2278316" y="1278702"/>
              <a:ext cx="342646" cy="342646"/>
              <a:chOff x="395552" y="3913289"/>
              <a:chExt cx="383070" cy="383070"/>
            </a:xfrm>
          </p:grpSpPr>
          <p:sp>
            <p:nvSpPr>
              <p:cNvPr id="512" name="Oval 511">
                <a:extLst>
                  <a:ext uri="{FF2B5EF4-FFF2-40B4-BE49-F238E27FC236}">
                    <a16:creationId xmlns:a16="http://schemas.microsoft.com/office/drawing/2014/main" id="{8331814A-5776-4783-BBA9-1B71BACF7916}"/>
                  </a:ext>
                </a:extLst>
              </p:cNvPr>
              <p:cNvSpPr/>
              <p:nvPr/>
            </p:nvSpPr>
            <p:spPr>
              <a:xfrm>
                <a:off x="395670" y="3913407"/>
                <a:ext cx="382834" cy="3828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3" name="Freeform 116">
                <a:extLst>
                  <a:ext uri="{FF2B5EF4-FFF2-40B4-BE49-F238E27FC236}">
                    <a16:creationId xmlns:a16="http://schemas.microsoft.com/office/drawing/2014/main" id="{CFC0E5E5-EB15-44E5-BCEF-B46661A65C10}"/>
                  </a:ext>
                </a:extLst>
              </p:cNvPr>
              <p:cNvSpPr>
                <a:spLocks noEditPoints="1"/>
              </p:cNvSpPr>
              <p:nvPr/>
            </p:nvSpPr>
            <p:spPr bwMode="auto">
              <a:xfrm>
                <a:off x="504558" y="4022295"/>
                <a:ext cx="165058" cy="165058"/>
              </a:xfrm>
              <a:custGeom>
                <a:avLst/>
                <a:gdLst>
                  <a:gd name="T0" fmla="*/ 124 w 124"/>
                  <a:gd name="T1" fmla="*/ 0 h 124"/>
                  <a:gd name="T2" fmla="*/ 39 w 124"/>
                  <a:gd name="T3" fmla="*/ 39 h 124"/>
                  <a:gd name="T4" fmla="*/ 0 w 124"/>
                  <a:gd name="T5" fmla="*/ 124 h 124"/>
                  <a:gd name="T6" fmla="*/ 85 w 124"/>
                  <a:gd name="T7" fmla="*/ 85 h 124"/>
                  <a:gd name="T8" fmla="*/ 124 w 124"/>
                  <a:gd name="T9" fmla="*/ 0 h 124"/>
                  <a:gd name="T10" fmla="*/ 62 w 124"/>
                  <a:gd name="T11" fmla="*/ 78 h 124"/>
                  <a:gd name="T12" fmla="*/ 46 w 124"/>
                  <a:gd name="T13" fmla="*/ 62 h 124"/>
                  <a:gd name="T14" fmla="*/ 62 w 124"/>
                  <a:gd name="T15" fmla="*/ 46 h 124"/>
                  <a:gd name="T16" fmla="*/ 78 w 124"/>
                  <a:gd name="T17" fmla="*/ 62 h 124"/>
                  <a:gd name="T18" fmla="*/ 62 w 124"/>
                  <a:gd name="T19" fmla="*/ 7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24">
                    <a:moveTo>
                      <a:pt x="124" y="0"/>
                    </a:moveTo>
                    <a:cubicBezTo>
                      <a:pt x="39" y="39"/>
                      <a:pt x="39" y="39"/>
                      <a:pt x="39" y="39"/>
                    </a:cubicBezTo>
                    <a:cubicBezTo>
                      <a:pt x="0" y="124"/>
                      <a:pt x="0" y="124"/>
                      <a:pt x="0" y="124"/>
                    </a:cubicBezTo>
                    <a:cubicBezTo>
                      <a:pt x="85" y="85"/>
                      <a:pt x="85" y="85"/>
                      <a:pt x="85" y="85"/>
                    </a:cubicBezTo>
                    <a:lnTo>
                      <a:pt x="124" y="0"/>
                    </a:lnTo>
                    <a:close/>
                    <a:moveTo>
                      <a:pt x="62" y="78"/>
                    </a:moveTo>
                    <a:cubicBezTo>
                      <a:pt x="53" y="78"/>
                      <a:pt x="46" y="71"/>
                      <a:pt x="46" y="62"/>
                    </a:cubicBezTo>
                    <a:cubicBezTo>
                      <a:pt x="46" y="53"/>
                      <a:pt x="53" y="46"/>
                      <a:pt x="62" y="46"/>
                    </a:cubicBezTo>
                    <a:cubicBezTo>
                      <a:pt x="71" y="46"/>
                      <a:pt x="78" y="53"/>
                      <a:pt x="78" y="62"/>
                    </a:cubicBezTo>
                    <a:cubicBezTo>
                      <a:pt x="78" y="71"/>
                      <a:pt x="71" y="78"/>
                      <a:pt x="62" y="78"/>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4" name="Freeform 117">
                <a:extLst>
                  <a:ext uri="{FF2B5EF4-FFF2-40B4-BE49-F238E27FC236}">
                    <a16:creationId xmlns:a16="http://schemas.microsoft.com/office/drawing/2014/main" id="{5D2D3AD7-2929-4AD6-B503-E4EC967C8C19}"/>
                  </a:ext>
                </a:extLst>
              </p:cNvPr>
              <p:cNvSpPr>
                <a:spLocks noEditPoints="1"/>
              </p:cNvSpPr>
              <p:nvPr/>
            </p:nvSpPr>
            <p:spPr bwMode="auto">
              <a:xfrm>
                <a:off x="395552" y="3913289"/>
                <a:ext cx="383070" cy="383070"/>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44 w 288"/>
                  <a:gd name="T11" fmla="*/ 256 h 288"/>
                  <a:gd name="T12" fmla="*/ 32 w 288"/>
                  <a:gd name="T13" fmla="*/ 144 h 288"/>
                  <a:gd name="T14" fmla="*/ 144 w 288"/>
                  <a:gd name="T15" fmla="*/ 32 h 288"/>
                  <a:gd name="T16" fmla="*/ 256 w 288"/>
                  <a:gd name="T17" fmla="*/ 144 h 288"/>
                  <a:gd name="T18" fmla="*/ 144 w 288"/>
                  <a:gd name="T19" fmla="*/ 25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8">
                    <a:moveTo>
                      <a:pt x="144" y="0"/>
                    </a:moveTo>
                    <a:cubicBezTo>
                      <a:pt x="64" y="0"/>
                      <a:pt x="0" y="64"/>
                      <a:pt x="0" y="144"/>
                    </a:cubicBezTo>
                    <a:cubicBezTo>
                      <a:pt x="0" y="224"/>
                      <a:pt x="64" y="288"/>
                      <a:pt x="144" y="288"/>
                    </a:cubicBezTo>
                    <a:cubicBezTo>
                      <a:pt x="224" y="288"/>
                      <a:pt x="288" y="224"/>
                      <a:pt x="288" y="144"/>
                    </a:cubicBezTo>
                    <a:cubicBezTo>
                      <a:pt x="288" y="64"/>
                      <a:pt x="224" y="0"/>
                      <a:pt x="144" y="0"/>
                    </a:cubicBezTo>
                    <a:close/>
                    <a:moveTo>
                      <a:pt x="144" y="256"/>
                    </a:moveTo>
                    <a:cubicBezTo>
                      <a:pt x="82" y="256"/>
                      <a:pt x="32" y="206"/>
                      <a:pt x="32" y="144"/>
                    </a:cubicBezTo>
                    <a:cubicBezTo>
                      <a:pt x="32" y="82"/>
                      <a:pt x="82" y="32"/>
                      <a:pt x="144" y="32"/>
                    </a:cubicBezTo>
                    <a:cubicBezTo>
                      <a:pt x="206" y="32"/>
                      <a:pt x="256" y="82"/>
                      <a:pt x="256" y="144"/>
                    </a:cubicBezTo>
                    <a:cubicBezTo>
                      <a:pt x="256" y="206"/>
                      <a:pt x="206" y="256"/>
                      <a:pt x="144" y="25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0" name="Group 469">
            <a:extLst>
              <a:ext uri="{FF2B5EF4-FFF2-40B4-BE49-F238E27FC236}">
                <a16:creationId xmlns:a16="http://schemas.microsoft.com/office/drawing/2014/main" id="{14300C21-16CF-4D11-B1CF-1CA167D2317F}"/>
              </a:ext>
            </a:extLst>
          </p:cNvPr>
          <p:cNvGrpSpPr/>
          <p:nvPr/>
        </p:nvGrpSpPr>
        <p:grpSpPr>
          <a:xfrm>
            <a:off x="3744984" y="1136934"/>
            <a:ext cx="1387948" cy="1389661"/>
            <a:chOff x="3372735" y="4909147"/>
            <a:chExt cx="456095" cy="456658"/>
          </a:xfrm>
        </p:grpSpPr>
        <p:sp>
          <p:nvSpPr>
            <p:cNvPr id="503" name="object 87">
              <a:extLst>
                <a:ext uri="{FF2B5EF4-FFF2-40B4-BE49-F238E27FC236}">
                  <a16:creationId xmlns:a16="http://schemas.microsoft.com/office/drawing/2014/main" id="{CD3C43A7-EF26-4F35-9FB5-588AD76FFBBE}"/>
                </a:ext>
              </a:extLst>
            </p:cNvPr>
            <p:cNvSpPr/>
            <p:nvPr/>
          </p:nvSpPr>
          <p:spPr>
            <a:xfrm>
              <a:off x="3372735" y="4909147"/>
              <a:ext cx="456095" cy="456658"/>
            </a:xfrm>
            <a:custGeom>
              <a:avLst/>
              <a:gdLst/>
              <a:ahLst/>
              <a:cxnLst/>
              <a:rect l="l" t="t" r="r" b="b"/>
              <a:pathLst>
                <a:path w="1543685" h="1545590">
                  <a:moveTo>
                    <a:pt x="771621" y="0"/>
                  </a:moveTo>
                  <a:lnTo>
                    <a:pt x="0" y="770572"/>
                  </a:lnTo>
                  <a:lnTo>
                    <a:pt x="0" y="773620"/>
                  </a:lnTo>
                  <a:lnTo>
                    <a:pt x="771621" y="1545361"/>
                  </a:lnTo>
                  <a:lnTo>
                    <a:pt x="1543243" y="773620"/>
                  </a:lnTo>
                  <a:lnTo>
                    <a:pt x="1543243" y="770572"/>
                  </a:lnTo>
                  <a:lnTo>
                    <a:pt x="77162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04" name="Group 503">
              <a:extLst>
                <a:ext uri="{FF2B5EF4-FFF2-40B4-BE49-F238E27FC236}">
                  <a16:creationId xmlns:a16="http://schemas.microsoft.com/office/drawing/2014/main" id="{64E155D9-27D8-4FE1-B8E4-80051AF9CD35}"/>
                </a:ext>
              </a:extLst>
            </p:cNvPr>
            <p:cNvGrpSpPr/>
            <p:nvPr/>
          </p:nvGrpSpPr>
          <p:grpSpPr>
            <a:xfrm>
              <a:off x="3516496" y="5029132"/>
              <a:ext cx="168572" cy="216689"/>
              <a:chOff x="449220" y="5578464"/>
              <a:chExt cx="298228" cy="383356"/>
            </a:xfrm>
          </p:grpSpPr>
          <p:sp>
            <p:nvSpPr>
              <p:cNvPr id="505" name="Rectangle 504">
                <a:extLst>
                  <a:ext uri="{FF2B5EF4-FFF2-40B4-BE49-F238E27FC236}">
                    <a16:creationId xmlns:a16="http://schemas.microsoft.com/office/drawing/2014/main" id="{2961CC34-0D03-4A94-9A58-D04BDD34F3EA}"/>
                  </a:ext>
                </a:extLst>
              </p:cNvPr>
              <p:cNvSpPr/>
              <p:nvPr/>
            </p:nvSpPr>
            <p:spPr>
              <a:xfrm>
                <a:off x="522737" y="5651226"/>
                <a:ext cx="151878" cy="6699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06" name="Freeform 205">
                <a:extLst>
                  <a:ext uri="{FF2B5EF4-FFF2-40B4-BE49-F238E27FC236}">
                    <a16:creationId xmlns:a16="http://schemas.microsoft.com/office/drawing/2014/main" id="{EAADAF78-C6C7-46F8-A74D-8EAFBA4FB26A}"/>
                  </a:ext>
                </a:extLst>
              </p:cNvPr>
              <p:cNvSpPr>
                <a:spLocks/>
              </p:cNvSpPr>
              <p:nvPr/>
            </p:nvSpPr>
            <p:spPr bwMode="auto">
              <a:xfrm>
                <a:off x="704602" y="5919537"/>
                <a:ext cx="42846" cy="42282"/>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7" name="Freeform 206">
                <a:extLst>
                  <a:ext uri="{FF2B5EF4-FFF2-40B4-BE49-F238E27FC236}">
                    <a16:creationId xmlns:a16="http://schemas.microsoft.com/office/drawing/2014/main" id="{24AE06F6-9A21-4D84-AACF-5DE39C26FAF8}"/>
                  </a:ext>
                </a:extLst>
              </p:cNvPr>
              <p:cNvSpPr>
                <a:spLocks noEditPoints="1"/>
              </p:cNvSpPr>
              <p:nvPr/>
            </p:nvSpPr>
            <p:spPr bwMode="auto">
              <a:xfrm>
                <a:off x="449220" y="5578464"/>
                <a:ext cx="298228" cy="383356"/>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8" name="Rectangle 207">
                <a:extLst>
                  <a:ext uri="{FF2B5EF4-FFF2-40B4-BE49-F238E27FC236}">
                    <a16:creationId xmlns:a16="http://schemas.microsoft.com/office/drawing/2014/main" id="{0728514E-E39B-4833-83B8-D99D1862948B}"/>
                  </a:ext>
                </a:extLst>
              </p:cNvPr>
              <p:cNvSpPr>
                <a:spLocks noChangeArrowheads="1"/>
              </p:cNvSpPr>
              <p:nvPr/>
            </p:nvSpPr>
            <p:spPr bwMode="auto">
              <a:xfrm>
                <a:off x="704602" y="5791564"/>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9" name="Rectangle 208">
                <a:extLst>
                  <a:ext uri="{FF2B5EF4-FFF2-40B4-BE49-F238E27FC236}">
                    <a16:creationId xmlns:a16="http://schemas.microsoft.com/office/drawing/2014/main" id="{0636A496-BC83-48C6-83F8-D40DA5DF6DE0}"/>
                  </a:ext>
                </a:extLst>
              </p:cNvPr>
              <p:cNvSpPr>
                <a:spLocks noChangeArrowheads="1"/>
              </p:cNvSpPr>
              <p:nvPr/>
            </p:nvSpPr>
            <p:spPr bwMode="auto">
              <a:xfrm>
                <a:off x="704602" y="5855269"/>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1" name="Group 470">
            <a:extLst>
              <a:ext uri="{FF2B5EF4-FFF2-40B4-BE49-F238E27FC236}">
                <a16:creationId xmlns:a16="http://schemas.microsoft.com/office/drawing/2014/main" id="{B811B4F2-0997-430B-B9B7-FE92B9804874}"/>
              </a:ext>
            </a:extLst>
          </p:cNvPr>
          <p:cNvGrpSpPr/>
          <p:nvPr/>
        </p:nvGrpSpPr>
        <p:grpSpPr>
          <a:xfrm>
            <a:off x="19392501" y="-4555472"/>
            <a:ext cx="1560629" cy="1562799"/>
            <a:chOff x="8514683" y="3038559"/>
            <a:chExt cx="512840" cy="513553"/>
          </a:xfrm>
        </p:grpSpPr>
        <p:sp>
          <p:nvSpPr>
            <p:cNvPr id="496" name="object 59">
              <a:extLst>
                <a:ext uri="{FF2B5EF4-FFF2-40B4-BE49-F238E27FC236}">
                  <a16:creationId xmlns:a16="http://schemas.microsoft.com/office/drawing/2014/main" id="{1D0582BC-8333-4992-9E75-6EC4AA9741D7}"/>
                </a:ext>
              </a:extLst>
            </p:cNvPr>
            <p:cNvSpPr/>
            <p:nvPr/>
          </p:nvSpPr>
          <p:spPr>
            <a:xfrm>
              <a:off x="8514683" y="3038559"/>
              <a:ext cx="512840" cy="513553"/>
            </a:xfrm>
            <a:custGeom>
              <a:avLst/>
              <a:gdLst/>
              <a:ahLst/>
              <a:cxnLst/>
              <a:rect l="l" t="t" r="r" b="b"/>
              <a:pathLst>
                <a:path w="1370330" h="1372234">
                  <a:moveTo>
                    <a:pt x="685130" y="0"/>
                  </a:moveTo>
                  <a:lnTo>
                    <a:pt x="5" y="684211"/>
                  </a:lnTo>
                  <a:lnTo>
                    <a:pt x="0" y="686920"/>
                  </a:lnTo>
                  <a:lnTo>
                    <a:pt x="685142" y="1372175"/>
                  </a:lnTo>
                  <a:lnTo>
                    <a:pt x="1370273" y="686920"/>
                  </a:lnTo>
                  <a:lnTo>
                    <a:pt x="1370273" y="684211"/>
                  </a:lnTo>
                  <a:lnTo>
                    <a:pt x="685130"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97" name="Group 496">
              <a:extLst>
                <a:ext uri="{FF2B5EF4-FFF2-40B4-BE49-F238E27FC236}">
                  <a16:creationId xmlns:a16="http://schemas.microsoft.com/office/drawing/2014/main" id="{6ACE69BC-4EE1-4960-8521-74627DC80695}"/>
                </a:ext>
              </a:extLst>
            </p:cNvPr>
            <p:cNvGrpSpPr/>
            <p:nvPr/>
          </p:nvGrpSpPr>
          <p:grpSpPr>
            <a:xfrm>
              <a:off x="8656702" y="3182846"/>
              <a:ext cx="228803" cy="224979"/>
              <a:chOff x="400881" y="4755623"/>
              <a:chExt cx="405155" cy="398383"/>
            </a:xfrm>
          </p:grpSpPr>
          <p:sp>
            <p:nvSpPr>
              <p:cNvPr id="498" name="Rectangle 497">
                <a:extLst>
                  <a:ext uri="{FF2B5EF4-FFF2-40B4-BE49-F238E27FC236}">
                    <a16:creationId xmlns:a16="http://schemas.microsoft.com/office/drawing/2014/main" id="{4A753F25-083F-42AD-AFF0-7B9EFCA8D805}"/>
                  </a:ext>
                </a:extLst>
              </p:cNvPr>
              <p:cNvSpPr/>
              <p:nvPr/>
            </p:nvSpPr>
            <p:spPr>
              <a:xfrm>
                <a:off x="438298" y="4818089"/>
                <a:ext cx="330322" cy="2292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99" name="Freeform 20">
                <a:extLst>
                  <a:ext uri="{FF2B5EF4-FFF2-40B4-BE49-F238E27FC236}">
                    <a16:creationId xmlns:a16="http://schemas.microsoft.com/office/drawing/2014/main" id="{40B19BB7-3A71-400D-98B1-C5D0D8C7313D}"/>
                  </a:ext>
                </a:extLst>
              </p:cNvPr>
              <p:cNvSpPr>
                <a:spLocks/>
              </p:cNvSpPr>
              <p:nvPr/>
            </p:nvSpPr>
            <p:spPr bwMode="auto">
              <a:xfrm>
                <a:off x="518251" y="4894436"/>
                <a:ext cx="42886" cy="127528"/>
              </a:xfrm>
              <a:custGeom>
                <a:avLst/>
                <a:gdLst>
                  <a:gd name="T0" fmla="*/ 16 w 32"/>
                  <a:gd name="T1" fmla="*/ 0 h 96"/>
                  <a:gd name="T2" fmla="*/ 0 w 32"/>
                  <a:gd name="T3" fmla="*/ 16 h 96"/>
                  <a:gd name="T4" fmla="*/ 0 w 32"/>
                  <a:gd name="T5" fmla="*/ 80 h 96"/>
                  <a:gd name="T6" fmla="*/ 16 w 32"/>
                  <a:gd name="T7" fmla="*/ 96 h 96"/>
                  <a:gd name="T8" fmla="*/ 32 w 32"/>
                  <a:gd name="T9" fmla="*/ 80 h 96"/>
                  <a:gd name="T10" fmla="*/ 32 w 32"/>
                  <a:gd name="T11" fmla="*/ 16 h 96"/>
                  <a:gd name="T12" fmla="*/ 16 w 32"/>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2" h="96">
                    <a:moveTo>
                      <a:pt x="16" y="0"/>
                    </a:moveTo>
                    <a:cubicBezTo>
                      <a:pt x="7" y="0"/>
                      <a:pt x="0" y="7"/>
                      <a:pt x="0" y="16"/>
                    </a:cubicBezTo>
                    <a:cubicBezTo>
                      <a:pt x="0" y="80"/>
                      <a:pt x="0" y="80"/>
                      <a:pt x="0" y="80"/>
                    </a:cubicBezTo>
                    <a:cubicBezTo>
                      <a:pt x="0" y="89"/>
                      <a:pt x="7" y="96"/>
                      <a:pt x="16" y="96"/>
                    </a:cubicBezTo>
                    <a:cubicBezTo>
                      <a:pt x="25" y="96"/>
                      <a:pt x="32" y="89"/>
                      <a:pt x="32" y="80"/>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0" name="Freeform 21">
                <a:extLst>
                  <a:ext uri="{FF2B5EF4-FFF2-40B4-BE49-F238E27FC236}">
                    <a16:creationId xmlns:a16="http://schemas.microsoft.com/office/drawing/2014/main" id="{B1DD0390-9634-43DA-B396-EE4FAF9ED02A}"/>
                  </a:ext>
                </a:extLst>
              </p:cNvPr>
              <p:cNvSpPr>
                <a:spLocks noEditPoints="1"/>
              </p:cNvSpPr>
              <p:nvPr/>
            </p:nvSpPr>
            <p:spPr bwMode="auto">
              <a:xfrm>
                <a:off x="400881" y="4755623"/>
                <a:ext cx="405155" cy="398383"/>
              </a:xfrm>
              <a:custGeom>
                <a:avLst/>
                <a:gdLst>
                  <a:gd name="T0" fmla="*/ 288 w 304"/>
                  <a:gd name="T1" fmla="*/ 16 h 299"/>
                  <a:gd name="T2" fmla="*/ 240 w 304"/>
                  <a:gd name="T3" fmla="*/ 16 h 299"/>
                  <a:gd name="T4" fmla="*/ 224 w 304"/>
                  <a:gd name="T5" fmla="*/ 0 h 299"/>
                  <a:gd name="T6" fmla="*/ 80 w 304"/>
                  <a:gd name="T7" fmla="*/ 0 h 299"/>
                  <a:gd name="T8" fmla="*/ 64 w 304"/>
                  <a:gd name="T9" fmla="*/ 16 h 299"/>
                  <a:gd name="T10" fmla="*/ 16 w 304"/>
                  <a:gd name="T11" fmla="*/ 16 h 299"/>
                  <a:gd name="T12" fmla="*/ 0 w 304"/>
                  <a:gd name="T13" fmla="*/ 32 h 299"/>
                  <a:gd name="T14" fmla="*/ 16 w 304"/>
                  <a:gd name="T15" fmla="*/ 48 h 299"/>
                  <a:gd name="T16" fmla="*/ 16 w 304"/>
                  <a:gd name="T17" fmla="*/ 216 h 299"/>
                  <a:gd name="T18" fmla="*/ 32 w 304"/>
                  <a:gd name="T19" fmla="*/ 232 h 299"/>
                  <a:gd name="T20" fmla="*/ 113 w 304"/>
                  <a:gd name="T21" fmla="*/ 232 h 299"/>
                  <a:gd name="T22" fmla="*/ 74 w 304"/>
                  <a:gd name="T23" fmla="*/ 272 h 299"/>
                  <a:gd name="T24" fmla="*/ 74 w 304"/>
                  <a:gd name="T25" fmla="*/ 294 h 299"/>
                  <a:gd name="T26" fmla="*/ 85 w 304"/>
                  <a:gd name="T27" fmla="*/ 299 h 299"/>
                  <a:gd name="T28" fmla="*/ 96 w 304"/>
                  <a:gd name="T29" fmla="*/ 294 h 299"/>
                  <a:gd name="T30" fmla="*/ 152 w 304"/>
                  <a:gd name="T31" fmla="*/ 239 h 299"/>
                  <a:gd name="T32" fmla="*/ 208 w 304"/>
                  <a:gd name="T33" fmla="*/ 294 h 299"/>
                  <a:gd name="T34" fmla="*/ 219 w 304"/>
                  <a:gd name="T35" fmla="*/ 299 h 299"/>
                  <a:gd name="T36" fmla="*/ 230 w 304"/>
                  <a:gd name="T37" fmla="*/ 294 h 299"/>
                  <a:gd name="T38" fmla="*/ 230 w 304"/>
                  <a:gd name="T39" fmla="*/ 272 h 299"/>
                  <a:gd name="T40" fmla="*/ 191 w 304"/>
                  <a:gd name="T41" fmla="*/ 232 h 299"/>
                  <a:gd name="T42" fmla="*/ 272 w 304"/>
                  <a:gd name="T43" fmla="*/ 232 h 299"/>
                  <a:gd name="T44" fmla="*/ 288 w 304"/>
                  <a:gd name="T45" fmla="*/ 216 h 299"/>
                  <a:gd name="T46" fmla="*/ 288 w 304"/>
                  <a:gd name="T47" fmla="*/ 48 h 299"/>
                  <a:gd name="T48" fmla="*/ 304 w 304"/>
                  <a:gd name="T49" fmla="*/ 32 h 299"/>
                  <a:gd name="T50" fmla="*/ 288 w 304"/>
                  <a:gd name="T51" fmla="*/ 16 h 299"/>
                  <a:gd name="T52" fmla="*/ 272 w 304"/>
                  <a:gd name="T53" fmla="*/ 202 h 299"/>
                  <a:gd name="T54" fmla="*/ 258 w 304"/>
                  <a:gd name="T55" fmla="*/ 216 h 299"/>
                  <a:gd name="T56" fmla="*/ 46 w 304"/>
                  <a:gd name="T57" fmla="*/ 216 h 299"/>
                  <a:gd name="T58" fmla="*/ 32 w 304"/>
                  <a:gd name="T59" fmla="*/ 202 h 299"/>
                  <a:gd name="T60" fmla="*/ 32 w 304"/>
                  <a:gd name="T61" fmla="*/ 62 h 299"/>
                  <a:gd name="T62" fmla="*/ 46 w 304"/>
                  <a:gd name="T63" fmla="*/ 48 h 299"/>
                  <a:gd name="T64" fmla="*/ 258 w 304"/>
                  <a:gd name="T65" fmla="*/ 48 h 299"/>
                  <a:gd name="T66" fmla="*/ 272 w 304"/>
                  <a:gd name="T67" fmla="*/ 62 h 299"/>
                  <a:gd name="T68" fmla="*/ 272 w 304"/>
                  <a:gd name="T69" fmla="*/ 20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4" h="299">
                    <a:moveTo>
                      <a:pt x="288" y="16"/>
                    </a:moveTo>
                    <a:cubicBezTo>
                      <a:pt x="240" y="16"/>
                      <a:pt x="240" y="16"/>
                      <a:pt x="240" y="16"/>
                    </a:cubicBezTo>
                    <a:cubicBezTo>
                      <a:pt x="240" y="7"/>
                      <a:pt x="233" y="0"/>
                      <a:pt x="224" y="0"/>
                    </a:cubicBezTo>
                    <a:cubicBezTo>
                      <a:pt x="80" y="0"/>
                      <a:pt x="80" y="0"/>
                      <a:pt x="80" y="0"/>
                    </a:cubicBezTo>
                    <a:cubicBezTo>
                      <a:pt x="71" y="0"/>
                      <a:pt x="64" y="7"/>
                      <a:pt x="64" y="16"/>
                    </a:cubicBezTo>
                    <a:cubicBezTo>
                      <a:pt x="16" y="16"/>
                      <a:pt x="16" y="16"/>
                      <a:pt x="16" y="16"/>
                    </a:cubicBezTo>
                    <a:cubicBezTo>
                      <a:pt x="7" y="16"/>
                      <a:pt x="0" y="23"/>
                      <a:pt x="0" y="32"/>
                    </a:cubicBezTo>
                    <a:cubicBezTo>
                      <a:pt x="0" y="41"/>
                      <a:pt x="7" y="48"/>
                      <a:pt x="16" y="48"/>
                    </a:cubicBezTo>
                    <a:cubicBezTo>
                      <a:pt x="16" y="216"/>
                      <a:pt x="16" y="216"/>
                      <a:pt x="16" y="216"/>
                    </a:cubicBezTo>
                    <a:cubicBezTo>
                      <a:pt x="16" y="225"/>
                      <a:pt x="23" y="232"/>
                      <a:pt x="32" y="232"/>
                    </a:cubicBezTo>
                    <a:cubicBezTo>
                      <a:pt x="113" y="232"/>
                      <a:pt x="113" y="232"/>
                      <a:pt x="113" y="232"/>
                    </a:cubicBezTo>
                    <a:cubicBezTo>
                      <a:pt x="74" y="272"/>
                      <a:pt x="74" y="272"/>
                      <a:pt x="74" y="272"/>
                    </a:cubicBezTo>
                    <a:cubicBezTo>
                      <a:pt x="68" y="278"/>
                      <a:pt x="68" y="288"/>
                      <a:pt x="74" y="294"/>
                    </a:cubicBezTo>
                    <a:cubicBezTo>
                      <a:pt x="77" y="297"/>
                      <a:pt x="81" y="299"/>
                      <a:pt x="85" y="299"/>
                    </a:cubicBezTo>
                    <a:cubicBezTo>
                      <a:pt x="89" y="299"/>
                      <a:pt x="93" y="297"/>
                      <a:pt x="96" y="294"/>
                    </a:cubicBezTo>
                    <a:cubicBezTo>
                      <a:pt x="152" y="239"/>
                      <a:pt x="152" y="239"/>
                      <a:pt x="152" y="239"/>
                    </a:cubicBezTo>
                    <a:cubicBezTo>
                      <a:pt x="208" y="294"/>
                      <a:pt x="208" y="294"/>
                      <a:pt x="208" y="294"/>
                    </a:cubicBezTo>
                    <a:cubicBezTo>
                      <a:pt x="211" y="297"/>
                      <a:pt x="215" y="299"/>
                      <a:pt x="219" y="299"/>
                    </a:cubicBezTo>
                    <a:cubicBezTo>
                      <a:pt x="223" y="299"/>
                      <a:pt x="227" y="297"/>
                      <a:pt x="230" y="294"/>
                    </a:cubicBezTo>
                    <a:cubicBezTo>
                      <a:pt x="236" y="288"/>
                      <a:pt x="236" y="278"/>
                      <a:pt x="230" y="272"/>
                    </a:cubicBezTo>
                    <a:cubicBezTo>
                      <a:pt x="191" y="232"/>
                      <a:pt x="191" y="232"/>
                      <a:pt x="191" y="232"/>
                    </a:cubicBezTo>
                    <a:cubicBezTo>
                      <a:pt x="272" y="232"/>
                      <a:pt x="272" y="232"/>
                      <a:pt x="272" y="232"/>
                    </a:cubicBezTo>
                    <a:cubicBezTo>
                      <a:pt x="281" y="232"/>
                      <a:pt x="288" y="225"/>
                      <a:pt x="288" y="216"/>
                    </a:cubicBezTo>
                    <a:cubicBezTo>
                      <a:pt x="288" y="48"/>
                      <a:pt x="288" y="48"/>
                      <a:pt x="288" y="48"/>
                    </a:cubicBezTo>
                    <a:cubicBezTo>
                      <a:pt x="297" y="48"/>
                      <a:pt x="304" y="41"/>
                      <a:pt x="304" y="32"/>
                    </a:cubicBezTo>
                    <a:cubicBezTo>
                      <a:pt x="304" y="23"/>
                      <a:pt x="297" y="16"/>
                      <a:pt x="288" y="16"/>
                    </a:cubicBezTo>
                    <a:close/>
                    <a:moveTo>
                      <a:pt x="272" y="202"/>
                    </a:moveTo>
                    <a:cubicBezTo>
                      <a:pt x="272" y="210"/>
                      <a:pt x="266" y="216"/>
                      <a:pt x="258" y="216"/>
                    </a:cubicBezTo>
                    <a:cubicBezTo>
                      <a:pt x="46" y="216"/>
                      <a:pt x="46" y="216"/>
                      <a:pt x="46" y="216"/>
                    </a:cubicBezTo>
                    <a:cubicBezTo>
                      <a:pt x="38" y="216"/>
                      <a:pt x="32" y="210"/>
                      <a:pt x="32" y="202"/>
                    </a:cubicBezTo>
                    <a:cubicBezTo>
                      <a:pt x="32" y="62"/>
                      <a:pt x="32" y="62"/>
                      <a:pt x="32" y="62"/>
                    </a:cubicBezTo>
                    <a:cubicBezTo>
                      <a:pt x="32" y="54"/>
                      <a:pt x="38" y="48"/>
                      <a:pt x="46" y="48"/>
                    </a:cubicBezTo>
                    <a:cubicBezTo>
                      <a:pt x="258" y="48"/>
                      <a:pt x="258" y="48"/>
                      <a:pt x="258" y="48"/>
                    </a:cubicBezTo>
                    <a:cubicBezTo>
                      <a:pt x="266" y="48"/>
                      <a:pt x="272" y="54"/>
                      <a:pt x="272" y="62"/>
                    </a:cubicBezTo>
                    <a:lnTo>
                      <a:pt x="272" y="20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1" name="Freeform 22">
                <a:extLst>
                  <a:ext uri="{FF2B5EF4-FFF2-40B4-BE49-F238E27FC236}">
                    <a16:creationId xmlns:a16="http://schemas.microsoft.com/office/drawing/2014/main" id="{CD5D0591-AF58-4811-938E-3005FF1A85EB}"/>
                  </a:ext>
                </a:extLst>
              </p:cNvPr>
              <p:cNvSpPr>
                <a:spLocks/>
              </p:cNvSpPr>
              <p:nvPr/>
            </p:nvSpPr>
            <p:spPr bwMode="auto">
              <a:xfrm>
                <a:off x="646343" y="4926036"/>
                <a:ext cx="42321" cy="95928"/>
              </a:xfrm>
              <a:custGeom>
                <a:avLst/>
                <a:gdLst>
                  <a:gd name="T0" fmla="*/ 16 w 32"/>
                  <a:gd name="T1" fmla="*/ 0 h 72"/>
                  <a:gd name="T2" fmla="*/ 0 w 32"/>
                  <a:gd name="T3" fmla="*/ 16 h 72"/>
                  <a:gd name="T4" fmla="*/ 0 w 32"/>
                  <a:gd name="T5" fmla="*/ 56 h 72"/>
                  <a:gd name="T6" fmla="*/ 16 w 32"/>
                  <a:gd name="T7" fmla="*/ 72 h 72"/>
                  <a:gd name="T8" fmla="*/ 32 w 32"/>
                  <a:gd name="T9" fmla="*/ 56 h 72"/>
                  <a:gd name="T10" fmla="*/ 32 w 32"/>
                  <a:gd name="T11" fmla="*/ 16 h 72"/>
                  <a:gd name="T12" fmla="*/ 16 w 3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2" h="72">
                    <a:moveTo>
                      <a:pt x="16" y="0"/>
                    </a:moveTo>
                    <a:cubicBezTo>
                      <a:pt x="7" y="0"/>
                      <a:pt x="0" y="7"/>
                      <a:pt x="0" y="16"/>
                    </a:cubicBezTo>
                    <a:cubicBezTo>
                      <a:pt x="0" y="56"/>
                      <a:pt x="0" y="56"/>
                      <a:pt x="0" y="56"/>
                    </a:cubicBezTo>
                    <a:cubicBezTo>
                      <a:pt x="0" y="65"/>
                      <a:pt x="7" y="72"/>
                      <a:pt x="16" y="72"/>
                    </a:cubicBezTo>
                    <a:cubicBezTo>
                      <a:pt x="25" y="72"/>
                      <a:pt x="32" y="65"/>
                      <a:pt x="32" y="56"/>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2" name="Freeform 23">
                <a:extLst>
                  <a:ext uri="{FF2B5EF4-FFF2-40B4-BE49-F238E27FC236}">
                    <a16:creationId xmlns:a16="http://schemas.microsoft.com/office/drawing/2014/main" id="{0C196562-383C-406C-8742-00CE59D4AFF1}"/>
                  </a:ext>
                </a:extLst>
              </p:cNvPr>
              <p:cNvSpPr>
                <a:spLocks/>
              </p:cNvSpPr>
              <p:nvPr/>
            </p:nvSpPr>
            <p:spPr bwMode="auto">
              <a:xfrm>
                <a:off x="582015" y="4851551"/>
                <a:ext cx="42886" cy="170413"/>
              </a:xfrm>
              <a:custGeom>
                <a:avLst/>
                <a:gdLst>
                  <a:gd name="T0" fmla="*/ 16 w 32"/>
                  <a:gd name="T1" fmla="*/ 0 h 128"/>
                  <a:gd name="T2" fmla="*/ 0 w 32"/>
                  <a:gd name="T3" fmla="*/ 16 h 128"/>
                  <a:gd name="T4" fmla="*/ 0 w 32"/>
                  <a:gd name="T5" fmla="*/ 48 h 128"/>
                  <a:gd name="T6" fmla="*/ 0 w 32"/>
                  <a:gd name="T7" fmla="*/ 112 h 128"/>
                  <a:gd name="T8" fmla="*/ 16 w 32"/>
                  <a:gd name="T9" fmla="*/ 128 h 128"/>
                  <a:gd name="T10" fmla="*/ 32 w 32"/>
                  <a:gd name="T11" fmla="*/ 112 h 128"/>
                  <a:gd name="T12" fmla="*/ 32 w 32"/>
                  <a:gd name="T13" fmla="*/ 72 h 128"/>
                  <a:gd name="T14" fmla="*/ 32 w 32"/>
                  <a:gd name="T15" fmla="*/ 16 h 128"/>
                  <a:gd name="T16" fmla="*/ 16 w 32"/>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8">
                    <a:moveTo>
                      <a:pt x="16" y="0"/>
                    </a:moveTo>
                    <a:cubicBezTo>
                      <a:pt x="7" y="0"/>
                      <a:pt x="0" y="7"/>
                      <a:pt x="0" y="16"/>
                    </a:cubicBezTo>
                    <a:cubicBezTo>
                      <a:pt x="0" y="48"/>
                      <a:pt x="0" y="48"/>
                      <a:pt x="0" y="48"/>
                    </a:cubicBezTo>
                    <a:cubicBezTo>
                      <a:pt x="0" y="112"/>
                      <a:pt x="0" y="112"/>
                      <a:pt x="0" y="112"/>
                    </a:cubicBezTo>
                    <a:cubicBezTo>
                      <a:pt x="0" y="121"/>
                      <a:pt x="7" y="128"/>
                      <a:pt x="16" y="128"/>
                    </a:cubicBezTo>
                    <a:cubicBezTo>
                      <a:pt x="25" y="128"/>
                      <a:pt x="32" y="121"/>
                      <a:pt x="32" y="112"/>
                    </a:cubicBezTo>
                    <a:cubicBezTo>
                      <a:pt x="32" y="72"/>
                      <a:pt x="32" y="72"/>
                      <a:pt x="32" y="72"/>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2" name="Group 471">
            <a:extLst>
              <a:ext uri="{FF2B5EF4-FFF2-40B4-BE49-F238E27FC236}">
                <a16:creationId xmlns:a16="http://schemas.microsoft.com/office/drawing/2014/main" id="{F7046238-FA6E-4B07-8EF1-C46F0C757099}"/>
              </a:ext>
            </a:extLst>
          </p:cNvPr>
          <p:cNvGrpSpPr/>
          <p:nvPr/>
        </p:nvGrpSpPr>
        <p:grpSpPr>
          <a:xfrm>
            <a:off x="13366098" y="-9086366"/>
            <a:ext cx="1558267" cy="1558268"/>
            <a:chOff x="6534340" y="1549657"/>
            <a:chExt cx="512064" cy="512064"/>
          </a:xfrm>
        </p:grpSpPr>
        <p:sp>
          <p:nvSpPr>
            <p:cNvPr id="475" name="object 120">
              <a:extLst>
                <a:ext uri="{FF2B5EF4-FFF2-40B4-BE49-F238E27FC236}">
                  <a16:creationId xmlns:a16="http://schemas.microsoft.com/office/drawing/2014/main" id="{15AB5546-4F4B-42B1-8F3E-BC64B797ECDD}"/>
                </a:ext>
              </a:extLst>
            </p:cNvPr>
            <p:cNvSpPr/>
            <p:nvPr/>
          </p:nvSpPr>
          <p:spPr>
            <a:xfrm>
              <a:off x="6534340" y="1549657"/>
              <a:ext cx="512064" cy="512064"/>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76" name="Group 475">
              <a:extLst>
                <a:ext uri="{FF2B5EF4-FFF2-40B4-BE49-F238E27FC236}">
                  <a16:creationId xmlns:a16="http://schemas.microsoft.com/office/drawing/2014/main" id="{4F588E21-7AE6-423E-B107-1E8C510EDFBB}"/>
                </a:ext>
              </a:extLst>
            </p:cNvPr>
            <p:cNvGrpSpPr/>
            <p:nvPr/>
          </p:nvGrpSpPr>
          <p:grpSpPr>
            <a:xfrm>
              <a:off x="6668868" y="1690975"/>
              <a:ext cx="243009" cy="229429"/>
              <a:chOff x="416522" y="2178625"/>
              <a:chExt cx="383356" cy="361933"/>
            </a:xfrm>
          </p:grpSpPr>
          <p:sp>
            <p:nvSpPr>
              <p:cNvPr id="477" name="Rectangle 476">
                <a:extLst>
                  <a:ext uri="{FF2B5EF4-FFF2-40B4-BE49-F238E27FC236}">
                    <a16:creationId xmlns:a16="http://schemas.microsoft.com/office/drawing/2014/main" id="{68477378-5D84-431D-9B42-E5799DBCCD53}"/>
                  </a:ext>
                </a:extLst>
              </p:cNvPr>
              <p:cNvSpPr/>
              <p:nvPr/>
            </p:nvSpPr>
            <p:spPr>
              <a:xfrm>
                <a:off x="438297" y="2302670"/>
                <a:ext cx="340372" cy="218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78" name="Rectangle 341">
                <a:extLst>
                  <a:ext uri="{FF2B5EF4-FFF2-40B4-BE49-F238E27FC236}">
                    <a16:creationId xmlns:a16="http://schemas.microsoft.com/office/drawing/2014/main" id="{1FF44DDC-505E-49C7-B1D2-448C9142239D}"/>
                  </a:ext>
                </a:extLst>
              </p:cNvPr>
              <p:cNvSpPr>
                <a:spLocks noChangeArrowheads="1"/>
              </p:cNvSpPr>
              <p:nvPr/>
            </p:nvSpPr>
            <p:spPr bwMode="auto">
              <a:xfrm>
                <a:off x="523072"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79" name="Rectangle 342">
                <a:extLst>
                  <a:ext uri="{FF2B5EF4-FFF2-40B4-BE49-F238E27FC236}">
                    <a16:creationId xmlns:a16="http://schemas.microsoft.com/office/drawing/2014/main" id="{E31DE0E1-022B-492E-BC8B-DF57FBF3E8E0}"/>
                  </a:ext>
                </a:extLst>
              </p:cNvPr>
              <p:cNvSpPr>
                <a:spLocks noChangeArrowheads="1"/>
              </p:cNvSpPr>
              <p:nvPr/>
            </p:nvSpPr>
            <p:spPr bwMode="auto">
              <a:xfrm>
                <a:off x="651046"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0" name="Rectangle 343">
                <a:extLst>
                  <a:ext uri="{FF2B5EF4-FFF2-40B4-BE49-F238E27FC236}">
                    <a16:creationId xmlns:a16="http://schemas.microsoft.com/office/drawing/2014/main" id="{74E90960-8491-4075-BDA8-21166A2D9DCE}"/>
                  </a:ext>
                </a:extLst>
              </p:cNvPr>
              <p:cNvSpPr>
                <a:spLocks noChangeArrowheads="1"/>
              </p:cNvSpPr>
              <p:nvPr/>
            </p:nvSpPr>
            <p:spPr bwMode="auto">
              <a:xfrm>
                <a:off x="714750"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1" name="Rectangle 344">
                <a:extLst>
                  <a:ext uri="{FF2B5EF4-FFF2-40B4-BE49-F238E27FC236}">
                    <a16:creationId xmlns:a16="http://schemas.microsoft.com/office/drawing/2014/main" id="{A677C072-EAEA-4704-AAF5-C9A9643F1200}"/>
                  </a:ext>
                </a:extLst>
              </p:cNvPr>
              <p:cNvSpPr>
                <a:spLocks noChangeArrowheads="1"/>
              </p:cNvSpPr>
              <p:nvPr/>
            </p:nvSpPr>
            <p:spPr bwMode="auto">
              <a:xfrm>
                <a:off x="459368"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2" name="Rectangle 345">
                <a:extLst>
                  <a:ext uri="{FF2B5EF4-FFF2-40B4-BE49-F238E27FC236}">
                    <a16:creationId xmlns:a16="http://schemas.microsoft.com/office/drawing/2014/main" id="{1A1247E6-D1CD-43AF-8706-E2538832B239}"/>
                  </a:ext>
                </a:extLst>
              </p:cNvPr>
              <p:cNvSpPr>
                <a:spLocks noChangeArrowheads="1"/>
              </p:cNvSpPr>
              <p:nvPr/>
            </p:nvSpPr>
            <p:spPr bwMode="auto">
              <a:xfrm>
                <a:off x="651046"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3" name="Rectangle 346">
                <a:extLst>
                  <a:ext uri="{FF2B5EF4-FFF2-40B4-BE49-F238E27FC236}">
                    <a16:creationId xmlns:a16="http://schemas.microsoft.com/office/drawing/2014/main" id="{1A07A4B5-DA74-412B-AD58-D5DD5CB73C8F}"/>
                  </a:ext>
                </a:extLst>
              </p:cNvPr>
              <p:cNvSpPr>
                <a:spLocks noChangeArrowheads="1"/>
              </p:cNvSpPr>
              <p:nvPr/>
            </p:nvSpPr>
            <p:spPr bwMode="auto">
              <a:xfrm>
                <a:off x="714750"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4" name="Rectangle 347">
                <a:extLst>
                  <a:ext uri="{FF2B5EF4-FFF2-40B4-BE49-F238E27FC236}">
                    <a16:creationId xmlns:a16="http://schemas.microsoft.com/office/drawing/2014/main" id="{802A6F9A-7C19-4538-8EFF-9849C323A379}"/>
                  </a:ext>
                </a:extLst>
              </p:cNvPr>
              <p:cNvSpPr>
                <a:spLocks noChangeArrowheads="1"/>
              </p:cNvSpPr>
              <p:nvPr/>
            </p:nvSpPr>
            <p:spPr bwMode="auto">
              <a:xfrm>
                <a:off x="523072"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5" name="Rectangle 348">
                <a:extLst>
                  <a:ext uri="{FF2B5EF4-FFF2-40B4-BE49-F238E27FC236}">
                    <a16:creationId xmlns:a16="http://schemas.microsoft.com/office/drawing/2014/main" id="{112302D3-DC4B-4C57-947C-5E0FFE0E8EFC}"/>
                  </a:ext>
                </a:extLst>
              </p:cNvPr>
              <p:cNvSpPr>
                <a:spLocks noChangeArrowheads="1"/>
              </p:cNvSpPr>
              <p:nvPr/>
            </p:nvSpPr>
            <p:spPr bwMode="auto">
              <a:xfrm>
                <a:off x="459368"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6" name="Rectangle 349">
                <a:extLst>
                  <a:ext uri="{FF2B5EF4-FFF2-40B4-BE49-F238E27FC236}">
                    <a16:creationId xmlns:a16="http://schemas.microsoft.com/office/drawing/2014/main" id="{27B1D228-EDEA-422A-B51E-34ADD85A5AF8}"/>
                  </a:ext>
                </a:extLst>
              </p:cNvPr>
              <p:cNvSpPr>
                <a:spLocks noChangeArrowheads="1"/>
              </p:cNvSpPr>
              <p:nvPr/>
            </p:nvSpPr>
            <p:spPr bwMode="auto">
              <a:xfrm>
                <a:off x="651046"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7" name="Rectangle 350">
                <a:extLst>
                  <a:ext uri="{FF2B5EF4-FFF2-40B4-BE49-F238E27FC236}">
                    <a16:creationId xmlns:a16="http://schemas.microsoft.com/office/drawing/2014/main" id="{E1690AD3-37BD-4D4A-B77E-7EB9B16E4E99}"/>
                  </a:ext>
                </a:extLst>
              </p:cNvPr>
              <p:cNvSpPr>
                <a:spLocks noChangeArrowheads="1"/>
              </p:cNvSpPr>
              <p:nvPr/>
            </p:nvSpPr>
            <p:spPr bwMode="auto">
              <a:xfrm>
                <a:off x="714750"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8" name="Freeform 351">
                <a:extLst>
                  <a:ext uri="{FF2B5EF4-FFF2-40B4-BE49-F238E27FC236}">
                    <a16:creationId xmlns:a16="http://schemas.microsoft.com/office/drawing/2014/main" id="{33DE1B81-9CFE-4C84-81C6-0D92794C1414}"/>
                  </a:ext>
                </a:extLst>
              </p:cNvPr>
              <p:cNvSpPr>
                <a:spLocks/>
              </p:cNvSpPr>
              <p:nvPr/>
            </p:nvSpPr>
            <p:spPr bwMode="auto">
              <a:xfrm>
                <a:off x="6933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9" name="Rectangle 352">
                <a:extLst>
                  <a:ext uri="{FF2B5EF4-FFF2-40B4-BE49-F238E27FC236}">
                    <a16:creationId xmlns:a16="http://schemas.microsoft.com/office/drawing/2014/main" id="{4BA635FD-7395-4CB1-9358-7AF8EEEF6BA0}"/>
                  </a:ext>
                </a:extLst>
              </p:cNvPr>
              <p:cNvSpPr>
                <a:spLocks noChangeArrowheads="1"/>
              </p:cNvSpPr>
              <p:nvPr/>
            </p:nvSpPr>
            <p:spPr bwMode="auto">
              <a:xfrm>
                <a:off x="523072"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0" name="Freeform 353">
                <a:extLst>
                  <a:ext uri="{FF2B5EF4-FFF2-40B4-BE49-F238E27FC236}">
                    <a16:creationId xmlns:a16="http://schemas.microsoft.com/office/drawing/2014/main" id="{91B89C18-DBAF-4111-8042-FFF8103B73BF}"/>
                  </a:ext>
                </a:extLst>
              </p:cNvPr>
              <p:cNvSpPr>
                <a:spLocks/>
              </p:cNvSpPr>
              <p:nvPr/>
            </p:nvSpPr>
            <p:spPr bwMode="auto">
              <a:xfrm>
                <a:off x="4802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1" name="Freeform 354">
                <a:extLst>
                  <a:ext uri="{FF2B5EF4-FFF2-40B4-BE49-F238E27FC236}">
                    <a16:creationId xmlns:a16="http://schemas.microsoft.com/office/drawing/2014/main" id="{F4149B73-4752-468F-908C-254D471A81ED}"/>
                  </a:ext>
                </a:extLst>
              </p:cNvPr>
              <p:cNvSpPr>
                <a:spLocks noEditPoints="1"/>
              </p:cNvSpPr>
              <p:nvPr/>
            </p:nvSpPr>
            <p:spPr bwMode="auto">
              <a:xfrm>
                <a:off x="416522" y="2200048"/>
                <a:ext cx="383356" cy="340510"/>
              </a:xfrm>
              <a:custGeom>
                <a:avLst/>
                <a:gdLst>
                  <a:gd name="T0" fmla="*/ 272 w 288"/>
                  <a:gd name="T1" fmla="*/ 0 h 256"/>
                  <a:gd name="T2" fmla="*/ 256 w 288"/>
                  <a:gd name="T3" fmla="*/ 0 h 256"/>
                  <a:gd name="T4" fmla="*/ 256 w 288"/>
                  <a:gd name="T5" fmla="*/ 32 h 256"/>
                  <a:gd name="T6" fmla="*/ 255 w 288"/>
                  <a:gd name="T7" fmla="*/ 38 h 256"/>
                  <a:gd name="T8" fmla="*/ 224 w 288"/>
                  <a:gd name="T9" fmla="*/ 64 h 256"/>
                  <a:gd name="T10" fmla="*/ 193 w 288"/>
                  <a:gd name="T11" fmla="*/ 38 h 256"/>
                  <a:gd name="T12" fmla="*/ 192 w 288"/>
                  <a:gd name="T13" fmla="*/ 32 h 256"/>
                  <a:gd name="T14" fmla="*/ 192 w 288"/>
                  <a:gd name="T15" fmla="*/ 0 h 256"/>
                  <a:gd name="T16" fmla="*/ 96 w 288"/>
                  <a:gd name="T17" fmla="*/ 0 h 256"/>
                  <a:gd name="T18" fmla="*/ 96 w 288"/>
                  <a:gd name="T19" fmla="*/ 32 h 256"/>
                  <a:gd name="T20" fmla="*/ 95 w 288"/>
                  <a:gd name="T21" fmla="*/ 38 h 256"/>
                  <a:gd name="T22" fmla="*/ 64 w 288"/>
                  <a:gd name="T23" fmla="*/ 64 h 256"/>
                  <a:gd name="T24" fmla="*/ 33 w 288"/>
                  <a:gd name="T25" fmla="*/ 38 h 256"/>
                  <a:gd name="T26" fmla="*/ 32 w 288"/>
                  <a:gd name="T27" fmla="*/ 32 h 256"/>
                  <a:gd name="T28" fmla="*/ 32 w 288"/>
                  <a:gd name="T29" fmla="*/ 0 h 256"/>
                  <a:gd name="T30" fmla="*/ 16 w 288"/>
                  <a:gd name="T31" fmla="*/ 0 h 256"/>
                  <a:gd name="T32" fmla="*/ 0 w 288"/>
                  <a:gd name="T33" fmla="*/ 16 h 256"/>
                  <a:gd name="T34" fmla="*/ 0 w 288"/>
                  <a:gd name="T35" fmla="*/ 240 h 256"/>
                  <a:gd name="T36" fmla="*/ 16 w 288"/>
                  <a:gd name="T37" fmla="*/ 256 h 256"/>
                  <a:gd name="T38" fmla="*/ 272 w 288"/>
                  <a:gd name="T39" fmla="*/ 256 h 256"/>
                  <a:gd name="T40" fmla="*/ 288 w 288"/>
                  <a:gd name="T41" fmla="*/ 240 h 256"/>
                  <a:gd name="T42" fmla="*/ 288 w 288"/>
                  <a:gd name="T43" fmla="*/ 16 h 256"/>
                  <a:gd name="T44" fmla="*/ 272 w 288"/>
                  <a:gd name="T45" fmla="*/ 0 h 256"/>
                  <a:gd name="T46" fmla="*/ 272 w 288"/>
                  <a:gd name="T47" fmla="*/ 224 h 256"/>
                  <a:gd name="T48" fmla="*/ 256 w 288"/>
                  <a:gd name="T49" fmla="*/ 240 h 256"/>
                  <a:gd name="T50" fmla="*/ 32 w 288"/>
                  <a:gd name="T51" fmla="*/ 240 h 256"/>
                  <a:gd name="T52" fmla="*/ 16 w 288"/>
                  <a:gd name="T53" fmla="*/ 224 h 256"/>
                  <a:gd name="T54" fmla="*/ 16 w 288"/>
                  <a:gd name="T55" fmla="*/ 96 h 256"/>
                  <a:gd name="T56" fmla="*/ 32 w 288"/>
                  <a:gd name="T57" fmla="*/ 80 h 256"/>
                  <a:gd name="T58" fmla="*/ 256 w 288"/>
                  <a:gd name="T59" fmla="*/ 80 h 256"/>
                  <a:gd name="T60" fmla="*/ 272 w 288"/>
                  <a:gd name="T61" fmla="*/ 96 h 256"/>
                  <a:gd name="T62" fmla="*/ 272 w 288"/>
                  <a:gd name="T63" fmla="*/ 22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56">
                    <a:moveTo>
                      <a:pt x="272" y="0"/>
                    </a:moveTo>
                    <a:cubicBezTo>
                      <a:pt x="256" y="0"/>
                      <a:pt x="256" y="0"/>
                      <a:pt x="256" y="0"/>
                    </a:cubicBezTo>
                    <a:cubicBezTo>
                      <a:pt x="256" y="32"/>
                      <a:pt x="256" y="32"/>
                      <a:pt x="256" y="32"/>
                    </a:cubicBezTo>
                    <a:cubicBezTo>
                      <a:pt x="256" y="34"/>
                      <a:pt x="256" y="36"/>
                      <a:pt x="255" y="38"/>
                    </a:cubicBezTo>
                    <a:cubicBezTo>
                      <a:pt x="252" y="53"/>
                      <a:pt x="239" y="64"/>
                      <a:pt x="224" y="64"/>
                    </a:cubicBezTo>
                    <a:cubicBezTo>
                      <a:pt x="209" y="64"/>
                      <a:pt x="196" y="53"/>
                      <a:pt x="193" y="38"/>
                    </a:cubicBezTo>
                    <a:cubicBezTo>
                      <a:pt x="192" y="36"/>
                      <a:pt x="192" y="34"/>
                      <a:pt x="192" y="32"/>
                    </a:cubicBezTo>
                    <a:cubicBezTo>
                      <a:pt x="192" y="0"/>
                      <a:pt x="192" y="0"/>
                      <a:pt x="192" y="0"/>
                    </a:cubicBezTo>
                    <a:cubicBezTo>
                      <a:pt x="96" y="0"/>
                      <a:pt x="96" y="0"/>
                      <a:pt x="96" y="0"/>
                    </a:cubicBezTo>
                    <a:cubicBezTo>
                      <a:pt x="96" y="32"/>
                      <a:pt x="96" y="32"/>
                      <a:pt x="96" y="32"/>
                    </a:cubicBezTo>
                    <a:cubicBezTo>
                      <a:pt x="96" y="34"/>
                      <a:pt x="96" y="36"/>
                      <a:pt x="95" y="38"/>
                    </a:cubicBezTo>
                    <a:cubicBezTo>
                      <a:pt x="92" y="53"/>
                      <a:pt x="79" y="64"/>
                      <a:pt x="64" y="64"/>
                    </a:cubicBezTo>
                    <a:cubicBezTo>
                      <a:pt x="49" y="64"/>
                      <a:pt x="36" y="53"/>
                      <a:pt x="33" y="38"/>
                    </a:cubicBezTo>
                    <a:cubicBezTo>
                      <a:pt x="32" y="36"/>
                      <a:pt x="32" y="34"/>
                      <a:pt x="32" y="32"/>
                    </a:cubicBezTo>
                    <a:cubicBezTo>
                      <a:pt x="32" y="0"/>
                      <a:pt x="32" y="0"/>
                      <a:pt x="32" y="0"/>
                    </a:cubicBezTo>
                    <a:cubicBezTo>
                      <a:pt x="16" y="0"/>
                      <a:pt x="16" y="0"/>
                      <a:pt x="16" y="0"/>
                    </a:cubicBezTo>
                    <a:cubicBezTo>
                      <a:pt x="7" y="0"/>
                      <a:pt x="0" y="7"/>
                      <a:pt x="0" y="16"/>
                    </a:cubicBezTo>
                    <a:cubicBezTo>
                      <a:pt x="0" y="240"/>
                      <a:pt x="0" y="240"/>
                      <a:pt x="0" y="240"/>
                    </a:cubicBezTo>
                    <a:cubicBezTo>
                      <a:pt x="0" y="249"/>
                      <a:pt x="7" y="256"/>
                      <a:pt x="16" y="256"/>
                    </a:cubicBezTo>
                    <a:cubicBezTo>
                      <a:pt x="272" y="256"/>
                      <a:pt x="272" y="256"/>
                      <a:pt x="272" y="256"/>
                    </a:cubicBezTo>
                    <a:cubicBezTo>
                      <a:pt x="281" y="256"/>
                      <a:pt x="288" y="249"/>
                      <a:pt x="288" y="240"/>
                    </a:cubicBezTo>
                    <a:cubicBezTo>
                      <a:pt x="288" y="16"/>
                      <a:pt x="288" y="16"/>
                      <a:pt x="288" y="16"/>
                    </a:cubicBezTo>
                    <a:cubicBezTo>
                      <a:pt x="288" y="7"/>
                      <a:pt x="281" y="0"/>
                      <a:pt x="272" y="0"/>
                    </a:cubicBezTo>
                    <a:close/>
                    <a:moveTo>
                      <a:pt x="272" y="224"/>
                    </a:moveTo>
                    <a:cubicBezTo>
                      <a:pt x="272" y="233"/>
                      <a:pt x="265" y="240"/>
                      <a:pt x="256" y="240"/>
                    </a:cubicBezTo>
                    <a:cubicBezTo>
                      <a:pt x="32" y="240"/>
                      <a:pt x="32" y="240"/>
                      <a:pt x="32" y="240"/>
                    </a:cubicBezTo>
                    <a:cubicBezTo>
                      <a:pt x="23" y="240"/>
                      <a:pt x="16" y="233"/>
                      <a:pt x="16" y="224"/>
                    </a:cubicBezTo>
                    <a:cubicBezTo>
                      <a:pt x="16" y="96"/>
                      <a:pt x="16" y="96"/>
                      <a:pt x="16" y="96"/>
                    </a:cubicBezTo>
                    <a:cubicBezTo>
                      <a:pt x="16" y="87"/>
                      <a:pt x="23" y="80"/>
                      <a:pt x="32" y="80"/>
                    </a:cubicBezTo>
                    <a:cubicBezTo>
                      <a:pt x="256" y="80"/>
                      <a:pt x="256" y="80"/>
                      <a:pt x="256" y="80"/>
                    </a:cubicBezTo>
                    <a:cubicBezTo>
                      <a:pt x="265" y="80"/>
                      <a:pt x="272" y="87"/>
                      <a:pt x="272" y="96"/>
                    </a:cubicBezTo>
                    <a:lnTo>
                      <a:pt x="272" y="22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2" name="Rectangle 355">
                <a:extLst>
                  <a:ext uri="{FF2B5EF4-FFF2-40B4-BE49-F238E27FC236}">
                    <a16:creationId xmlns:a16="http://schemas.microsoft.com/office/drawing/2014/main" id="{99B38471-CF82-41ED-A8FC-E235AD16F1F6}"/>
                  </a:ext>
                </a:extLst>
              </p:cNvPr>
              <p:cNvSpPr>
                <a:spLocks noChangeArrowheads="1"/>
              </p:cNvSpPr>
              <p:nvPr/>
            </p:nvSpPr>
            <p:spPr bwMode="auto">
              <a:xfrm>
                <a:off x="586777"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3" name="Rectangle 356">
                <a:extLst>
                  <a:ext uri="{FF2B5EF4-FFF2-40B4-BE49-F238E27FC236}">
                    <a16:creationId xmlns:a16="http://schemas.microsoft.com/office/drawing/2014/main" id="{0CC2E4C0-8054-4CA8-A0D9-607B92F81568}"/>
                  </a:ext>
                </a:extLst>
              </p:cNvPr>
              <p:cNvSpPr>
                <a:spLocks noChangeArrowheads="1"/>
              </p:cNvSpPr>
              <p:nvPr/>
            </p:nvSpPr>
            <p:spPr bwMode="auto">
              <a:xfrm>
                <a:off x="459368"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4" name="Rectangle 357">
                <a:extLst>
                  <a:ext uri="{FF2B5EF4-FFF2-40B4-BE49-F238E27FC236}">
                    <a16:creationId xmlns:a16="http://schemas.microsoft.com/office/drawing/2014/main" id="{84A0BBA1-5550-4674-9A8A-6752A89988D6}"/>
                  </a:ext>
                </a:extLst>
              </p:cNvPr>
              <p:cNvSpPr>
                <a:spLocks noChangeArrowheads="1"/>
              </p:cNvSpPr>
              <p:nvPr/>
            </p:nvSpPr>
            <p:spPr bwMode="auto">
              <a:xfrm>
                <a:off x="586777"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5" name="Rectangle 358">
                <a:extLst>
                  <a:ext uri="{FF2B5EF4-FFF2-40B4-BE49-F238E27FC236}">
                    <a16:creationId xmlns:a16="http://schemas.microsoft.com/office/drawing/2014/main" id="{04772A24-8788-430A-B6DB-7DA37975BE7C}"/>
                  </a:ext>
                </a:extLst>
              </p:cNvPr>
              <p:cNvSpPr>
                <a:spLocks noChangeArrowheads="1"/>
              </p:cNvSpPr>
              <p:nvPr/>
            </p:nvSpPr>
            <p:spPr bwMode="auto">
              <a:xfrm>
                <a:off x="586777"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sp>
        <p:nvSpPr>
          <p:cNvPr id="474" name="object 113">
            <a:extLst>
              <a:ext uri="{FF2B5EF4-FFF2-40B4-BE49-F238E27FC236}">
                <a16:creationId xmlns:a16="http://schemas.microsoft.com/office/drawing/2014/main" id="{08C459DB-BE97-42B2-B2DE-BD618D668D6B}"/>
              </a:ext>
            </a:extLst>
          </p:cNvPr>
          <p:cNvSpPr/>
          <p:nvPr/>
        </p:nvSpPr>
        <p:spPr>
          <a:xfrm>
            <a:off x="5486432" y="-6067411"/>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16" name="Rectangle 15">
            <a:extLst>
              <a:ext uri="{FF2B5EF4-FFF2-40B4-BE49-F238E27FC236}">
                <a16:creationId xmlns:a16="http://schemas.microsoft.com/office/drawing/2014/main" id="{EF45347B-2447-4E6D-B887-813547833A4E}"/>
              </a:ext>
            </a:extLst>
          </p:cNvPr>
          <p:cNvSpPr/>
          <p:nvPr/>
        </p:nvSpPr>
        <p:spPr>
          <a:xfrm>
            <a:off x="0" y="-1"/>
            <a:ext cx="12192000" cy="83343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Segoe UI Light"/>
              <a:ea typeface="+mn-ea"/>
              <a:cs typeface="+mn-cs"/>
            </a:endParaRPr>
          </a:p>
        </p:txBody>
      </p:sp>
      <p:sp>
        <p:nvSpPr>
          <p:cNvPr id="7" name="Title 6">
            <a:extLst>
              <a:ext uri="{FF2B5EF4-FFF2-40B4-BE49-F238E27FC236}">
                <a16:creationId xmlns:a16="http://schemas.microsoft.com/office/drawing/2014/main" id="{DEF61FBE-083C-49FC-92CD-47BEE4A3FEF3}"/>
              </a:ext>
            </a:extLst>
          </p:cNvPr>
          <p:cNvSpPr>
            <a:spLocks noGrp="1"/>
          </p:cNvSpPr>
          <p:nvPr>
            <p:ph type="title"/>
          </p:nvPr>
        </p:nvSpPr>
        <p:spPr/>
        <p:txBody>
          <a:bodyPr/>
          <a:lstStyle/>
          <a:p>
            <a:r>
              <a:rPr lang="en-US" dirty="0"/>
              <a:t>New Starter Process</a:t>
            </a:r>
          </a:p>
        </p:txBody>
      </p:sp>
      <p:sp>
        <p:nvSpPr>
          <p:cNvPr id="121" name="object 113">
            <a:extLst>
              <a:ext uri="{FF2B5EF4-FFF2-40B4-BE49-F238E27FC236}">
                <a16:creationId xmlns:a16="http://schemas.microsoft.com/office/drawing/2014/main" id="{30108325-E439-4079-9FCD-839C117D8667}"/>
              </a:ext>
            </a:extLst>
          </p:cNvPr>
          <p:cNvSpPr/>
          <p:nvPr/>
        </p:nvSpPr>
        <p:spPr>
          <a:xfrm rot="16200000">
            <a:off x="9802372" y="-2374645"/>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rPr>
              <a:t>1</a:t>
            </a:r>
            <a:endParaRPr kumimoji="0"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endParaRPr>
          </a:p>
        </p:txBody>
      </p:sp>
    </p:spTree>
    <p:custDataLst>
      <p:tags r:id="rId1"/>
    </p:custDataLst>
    <p:extLst>
      <p:ext uri="{BB962C8B-B14F-4D97-AF65-F5344CB8AC3E}">
        <p14:creationId xmlns:p14="http://schemas.microsoft.com/office/powerpoint/2010/main" val="225333349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 name="Freeform: Shape 407">
            <a:extLst>
              <a:ext uri="{FF2B5EF4-FFF2-40B4-BE49-F238E27FC236}">
                <a16:creationId xmlns:a16="http://schemas.microsoft.com/office/drawing/2014/main" id="{3E9582D4-A3BD-46D6-BA2E-2C6B06A904B3}"/>
              </a:ext>
            </a:extLst>
          </p:cNvPr>
          <p:cNvSpPr/>
          <p:nvPr/>
        </p:nvSpPr>
        <p:spPr>
          <a:xfrm>
            <a:off x="-14585044" y="-9634401"/>
            <a:ext cx="27432000" cy="16301519"/>
          </a:xfrm>
          <a:custGeom>
            <a:avLst/>
            <a:gdLst>
              <a:gd name="connsiteX0" fmla="*/ 0 w 9014460"/>
              <a:gd name="connsiteY0" fmla="*/ 152400 h 5356860"/>
              <a:gd name="connsiteX1" fmla="*/ 701040 w 9014460"/>
              <a:gd name="connsiteY1" fmla="*/ 152400 h 5356860"/>
              <a:gd name="connsiteX2" fmla="*/ 2621280 w 9014460"/>
              <a:gd name="connsiteY2" fmla="*/ 152400 h 5356860"/>
              <a:gd name="connsiteX3" fmla="*/ 3192780 w 9014460"/>
              <a:gd name="connsiteY3" fmla="*/ 723900 h 5356860"/>
              <a:gd name="connsiteX4" fmla="*/ 5417820 w 9014460"/>
              <a:gd name="connsiteY4" fmla="*/ 723900 h 5356860"/>
              <a:gd name="connsiteX5" fmla="*/ 6141720 w 9014460"/>
              <a:gd name="connsiteY5" fmla="*/ 0 h 5356860"/>
              <a:gd name="connsiteX6" fmla="*/ 7383780 w 9014460"/>
              <a:gd name="connsiteY6" fmla="*/ 0 h 5356860"/>
              <a:gd name="connsiteX7" fmla="*/ 7627620 w 9014460"/>
              <a:gd name="connsiteY7" fmla="*/ 243840 h 5356860"/>
              <a:gd name="connsiteX8" fmla="*/ 7627620 w 9014460"/>
              <a:gd name="connsiteY8" fmla="*/ 1112520 h 5356860"/>
              <a:gd name="connsiteX9" fmla="*/ 7894320 w 9014460"/>
              <a:gd name="connsiteY9" fmla="*/ 1379220 h 5356860"/>
              <a:gd name="connsiteX10" fmla="*/ 7894320 w 9014460"/>
              <a:gd name="connsiteY10" fmla="*/ 1722120 h 5356860"/>
              <a:gd name="connsiteX11" fmla="*/ 7345680 w 9014460"/>
              <a:gd name="connsiteY11" fmla="*/ 2270760 h 5356860"/>
              <a:gd name="connsiteX12" fmla="*/ 6515100 w 9014460"/>
              <a:gd name="connsiteY12" fmla="*/ 2270760 h 5356860"/>
              <a:gd name="connsiteX13" fmla="*/ 6355080 w 9014460"/>
              <a:gd name="connsiteY13" fmla="*/ 2430780 h 5356860"/>
              <a:gd name="connsiteX14" fmla="*/ 6355080 w 9014460"/>
              <a:gd name="connsiteY14" fmla="*/ 2857500 h 5356860"/>
              <a:gd name="connsiteX15" fmla="*/ 6118860 w 9014460"/>
              <a:gd name="connsiteY15" fmla="*/ 3093720 h 5356860"/>
              <a:gd name="connsiteX16" fmla="*/ 4320540 w 9014460"/>
              <a:gd name="connsiteY16" fmla="*/ 3093720 h 5356860"/>
              <a:gd name="connsiteX17" fmla="*/ 4251960 w 9014460"/>
              <a:gd name="connsiteY17" fmla="*/ 3093720 h 5356860"/>
              <a:gd name="connsiteX18" fmla="*/ 4000500 w 9014460"/>
              <a:gd name="connsiteY18" fmla="*/ 3093720 h 5356860"/>
              <a:gd name="connsiteX19" fmla="*/ 3962400 w 9014460"/>
              <a:gd name="connsiteY19" fmla="*/ 3093720 h 5356860"/>
              <a:gd name="connsiteX20" fmla="*/ 3848100 w 9014460"/>
              <a:gd name="connsiteY20" fmla="*/ 3093720 h 5356860"/>
              <a:gd name="connsiteX21" fmla="*/ 3291840 w 9014460"/>
              <a:gd name="connsiteY21" fmla="*/ 2537460 h 5356860"/>
              <a:gd name="connsiteX22" fmla="*/ 3291840 w 9014460"/>
              <a:gd name="connsiteY22" fmla="*/ 1828800 h 5356860"/>
              <a:gd name="connsiteX23" fmla="*/ 3162300 w 9014460"/>
              <a:gd name="connsiteY23" fmla="*/ 1699260 h 5356860"/>
              <a:gd name="connsiteX24" fmla="*/ 2865120 w 9014460"/>
              <a:gd name="connsiteY24" fmla="*/ 1699260 h 5356860"/>
              <a:gd name="connsiteX25" fmla="*/ 2644140 w 9014460"/>
              <a:gd name="connsiteY25" fmla="*/ 1920240 h 5356860"/>
              <a:gd name="connsiteX26" fmla="*/ 2644140 w 9014460"/>
              <a:gd name="connsiteY26" fmla="*/ 3634740 h 5356860"/>
              <a:gd name="connsiteX27" fmla="*/ 2537460 w 9014460"/>
              <a:gd name="connsiteY27" fmla="*/ 3741420 h 5356860"/>
              <a:gd name="connsiteX28" fmla="*/ 2514600 w 9014460"/>
              <a:gd name="connsiteY28" fmla="*/ 3764280 h 5356860"/>
              <a:gd name="connsiteX29" fmla="*/ 2369820 w 9014460"/>
              <a:gd name="connsiteY29" fmla="*/ 3909060 h 5356860"/>
              <a:gd name="connsiteX30" fmla="*/ 2110740 w 9014460"/>
              <a:gd name="connsiteY30" fmla="*/ 4168140 h 5356860"/>
              <a:gd name="connsiteX31" fmla="*/ 2110740 w 9014460"/>
              <a:gd name="connsiteY31" fmla="*/ 4389120 h 5356860"/>
              <a:gd name="connsiteX32" fmla="*/ 2278380 w 9014460"/>
              <a:gd name="connsiteY32" fmla="*/ 4556760 h 5356860"/>
              <a:gd name="connsiteX33" fmla="*/ 2712720 w 9014460"/>
              <a:gd name="connsiteY33" fmla="*/ 4556760 h 5356860"/>
              <a:gd name="connsiteX34" fmla="*/ 2987040 w 9014460"/>
              <a:gd name="connsiteY34" fmla="*/ 4831080 h 5356860"/>
              <a:gd name="connsiteX35" fmla="*/ 3177540 w 9014460"/>
              <a:gd name="connsiteY35" fmla="*/ 4831080 h 5356860"/>
              <a:gd name="connsiteX36" fmla="*/ 3291840 w 9014460"/>
              <a:gd name="connsiteY36" fmla="*/ 4716780 h 5356860"/>
              <a:gd name="connsiteX37" fmla="*/ 3291840 w 9014460"/>
              <a:gd name="connsiteY37" fmla="*/ 3710940 h 5356860"/>
              <a:gd name="connsiteX38" fmla="*/ 3421380 w 9014460"/>
              <a:gd name="connsiteY38" fmla="*/ 3581400 h 5356860"/>
              <a:gd name="connsiteX39" fmla="*/ 5219700 w 9014460"/>
              <a:gd name="connsiteY39" fmla="*/ 3581400 h 5356860"/>
              <a:gd name="connsiteX40" fmla="*/ 5394960 w 9014460"/>
              <a:gd name="connsiteY40" fmla="*/ 3756660 h 5356860"/>
              <a:gd name="connsiteX41" fmla="*/ 6774180 w 9014460"/>
              <a:gd name="connsiteY41" fmla="*/ 3756660 h 5356860"/>
              <a:gd name="connsiteX42" fmla="*/ 6941820 w 9014460"/>
              <a:gd name="connsiteY42" fmla="*/ 3924300 h 5356860"/>
              <a:gd name="connsiteX43" fmla="*/ 8313420 w 9014460"/>
              <a:gd name="connsiteY43" fmla="*/ 3924300 h 5356860"/>
              <a:gd name="connsiteX44" fmla="*/ 8458200 w 9014460"/>
              <a:gd name="connsiteY44" fmla="*/ 4069080 h 5356860"/>
              <a:gd name="connsiteX45" fmla="*/ 8458200 w 9014460"/>
              <a:gd name="connsiteY45" fmla="*/ 4587240 h 5356860"/>
              <a:gd name="connsiteX46" fmla="*/ 8298180 w 9014460"/>
              <a:gd name="connsiteY46" fmla="*/ 4747260 h 5356860"/>
              <a:gd name="connsiteX47" fmla="*/ 6979920 w 9014460"/>
              <a:gd name="connsiteY47" fmla="*/ 4747260 h 5356860"/>
              <a:gd name="connsiteX48" fmla="*/ 6637020 w 9014460"/>
              <a:gd name="connsiteY48" fmla="*/ 5090160 h 5356860"/>
              <a:gd name="connsiteX49" fmla="*/ 6637020 w 9014460"/>
              <a:gd name="connsiteY49" fmla="*/ 5265420 h 5356860"/>
              <a:gd name="connsiteX50" fmla="*/ 6728460 w 9014460"/>
              <a:gd name="connsiteY50" fmla="*/ 5356860 h 5356860"/>
              <a:gd name="connsiteX51" fmla="*/ 8481060 w 9014460"/>
              <a:gd name="connsiteY51" fmla="*/ 5356860 h 5356860"/>
              <a:gd name="connsiteX52" fmla="*/ 9014460 w 9014460"/>
              <a:gd name="connsiteY52" fmla="*/ 5356860 h 535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014460" h="5356860">
                <a:moveTo>
                  <a:pt x="0" y="152400"/>
                </a:moveTo>
                <a:lnTo>
                  <a:pt x="701040" y="152400"/>
                </a:lnTo>
                <a:lnTo>
                  <a:pt x="2621280" y="152400"/>
                </a:lnTo>
                <a:lnTo>
                  <a:pt x="3192780" y="723900"/>
                </a:lnTo>
                <a:lnTo>
                  <a:pt x="5417820" y="723900"/>
                </a:lnTo>
                <a:lnTo>
                  <a:pt x="6141720" y="0"/>
                </a:lnTo>
                <a:lnTo>
                  <a:pt x="7383780" y="0"/>
                </a:lnTo>
                <a:lnTo>
                  <a:pt x="7627620" y="243840"/>
                </a:lnTo>
                <a:lnTo>
                  <a:pt x="7627620" y="1112520"/>
                </a:lnTo>
                <a:lnTo>
                  <a:pt x="7894320" y="1379220"/>
                </a:lnTo>
                <a:lnTo>
                  <a:pt x="7894320" y="1722120"/>
                </a:lnTo>
                <a:lnTo>
                  <a:pt x="7345680" y="2270760"/>
                </a:lnTo>
                <a:lnTo>
                  <a:pt x="6515100" y="2270760"/>
                </a:lnTo>
                <a:lnTo>
                  <a:pt x="6355080" y="2430780"/>
                </a:lnTo>
                <a:lnTo>
                  <a:pt x="6355080" y="2857500"/>
                </a:lnTo>
                <a:lnTo>
                  <a:pt x="6118860" y="3093720"/>
                </a:lnTo>
                <a:lnTo>
                  <a:pt x="4320540" y="3093720"/>
                </a:lnTo>
                <a:lnTo>
                  <a:pt x="4251960" y="3093720"/>
                </a:lnTo>
                <a:lnTo>
                  <a:pt x="4000500" y="3093720"/>
                </a:lnTo>
                <a:lnTo>
                  <a:pt x="3962400" y="3093720"/>
                </a:lnTo>
                <a:lnTo>
                  <a:pt x="3848100" y="3093720"/>
                </a:lnTo>
                <a:lnTo>
                  <a:pt x="3291840" y="2537460"/>
                </a:lnTo>
                <a:lnTo>
                  <a:pt x="3291840" y="1828800"/>
                </a:lnTo>
                <a:lnTo>
                  <a:pt x="3162300" y="1699260"/>
                </a:lnTo>
                <a:lnTo>
                  <a:pt x="2865120" y="1699260"/>
                </a:lnTo>
                <a:lnTo>
                  <a:pt x="2644140" y="1920240"/>
                </a:lnTo>
                <a:lnTo>
                  <a:pt x="2644140" y="3634740"/>
                </a:lnTo>
                <a:lnTo>
                  <a:pt x="2537460" y="3741420"/>
                </a:lnTo>
                <a:lnTo>
                  <a:pt x="2514600" y="3764280"/>
                </a:lnTo>
                <a:lnTo>
                  <a:pt x="2369820" y="3909060"/>
                </a:lnTo>
                <a:lnTo>
                  <a:pt x="2110740" y="4168140"/>
                </a:lnTo>
                <a:lnTo>
                  <a:pt x="2110740" y="4389120"/>
                </a:lnTo>
                <a:lnTo>
                  <a:pt x="2278380" y="4556760"/>
                </a:lnTo>
                <a:lnTo>
                  <a:pt x="2712720" y="4556760"/>
                </a:lnTo>
                <a:lnTo>
                  <a:pt x="2987040" y="4831080"/>
                </a:lnTo>
                <a:lnTo>
                  <a:pt x="3177540" y="4831080"/>
                </a:lnTo>
                <a:lnTo>
                  <a:pt x="3291840" y="4716780"/>
                </a:lnTo>
                <a:lnTo>
                  <a:pt x="3291840" y="3710940"/>
                </a:lnTo>
                <a:lnTo>
                  <a:pt x="3421380" y="3581400"/>
                </a:lnTo>
                <a:lnTo>
                  <a:pt x="5219700" y="3581400"/>
                </a:lnTo>
                <a:lnTo>
                  <a:pt x="5394960" y="3756660"/>
                </a:lnTo>
                <a:lnTo>
                  <a:pt x="6774180" y="3756660"/>
                </a:lnTo>
                <a:lnTo>
                  <a:pt x="6941820" y="3924300"/>
                </a:lnTo>
                <a:lnTo>
                  <a:pt x="8313420" y="3924300"/>
                </a:lnTo>
                <a:lnTo>
                  <a:pt x="8458200" y="4069080"/>
                </a:lnTo>
                <a:lnTo>
                  <a:pt x="8458200" y="4587240"/>
                </a:lnTo>
                <a:lnTo>
                  <a:pt x="8298180" y="4747260"/>
                </a:lnTo>
                <a:lnTo>
                  <a:pt x="6979920" y="4747260"/>
                </a:lnTo>
                <a:lnTo>
                  <a:pt x="6637020" y="5090160"/>
                </a:lnTo>
                <a:lnTo>
                  <a:pt x="6637020" y="5265420"/>
                </a:lnTo>
                <a:lnTo>
                  <a:pt x="6728460" y="5356860"/>
                </a:lnTo>
                <a:lnTo>
                  <a:pt x="8481060" y="5356860"/>
                </a:lnTo>
                <a:lnTo>
                  <a:pt x="9014460" y="5356860"/>
                </a:lnTo>
              </a:path>
            </a:pathLst>
          </a:custGeom>
          <a:noFill/>
          <a:ln w="152400">
            <a:solidFill>
              <a:schemeClr val="accent1"/>
            </a:solidFill>
          </a:ln>
        </p:spPr>
        <p:txBody>
          <a:bodyPr rtlCol="0" anchor="ctr"/>
          <a:lstStyle/>
          <a:p>
            <a:pPr marL="0" marR="0" lvl="0" indent="0" algn="ctr" defTabSz="440832"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09" name="Rectangle 408">
            <a:extLst>
              <a:ext uri="{FF2B5EF4-FFF2-40B4-BE49-F238E27FC236}">
                <a16:creationId xmlns:a16="http://schemas.microsoft.com/office/drawing/2014/main" id="{B4C44B5D-1E69-48FA-AC46-4D9888C0BF74}"/>
              </a:ext>
            </a:extLst>
          </p:cNvPr>
          <p:cNvSpPr/>
          <p:nvPr/>
        </p:nvSpPr>
        <p:spPr>
          <a:xfrm>
            <a:off x="5025136" y="-10579567"/>
            <a:ext cx="1288815" cy="646332"/>
          </a:xfrm>
          <a:prstGeom prst="rect">
            <a:avLst/>
          </a:prstGeom>
          <a:noFill/>
        </p:spPr>
        <p:txBody>
          <a:bodyPr wrap="none" lIns="0" tIns="0" rIns="0" bIns="0"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Workshop</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materials</a:t>
            </a:r>
          </a:p>
        </p:txBody>
      </p:sp>
      <p:sp>
        <p:nvSpPr>
          <p:cNvPr id="410" name="Rectangle 409">
            <a:extLst>
              <a:ext uri="{FF2B5EF4-FFF2-40B4-BE49-F238E27FC236}">
                <a16:creationId xmlns:a16="http://schemas.microsoft.com/office/drawing/2014/main" id="{4DF4BAE9-8E8F-4652-BA69-F00459B1D621}"/>
              </a:ext>
            </a:extLst>
          </p:cNvPr>
          <p:cNvSpPr/>
          <p:nvPr/>
        </p:nvSpPr>
        <p:spPr>
          <a:xfrm>
            <a:off x="1291702" y="-9869774"/>
            <a:ext cx="3563197" cy="1015663"/>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LAUNCH</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EVENT</a:t>
            </a:r>
          </a:p>
        </p:txBody>
      </p:sp>
      <p:sp>
        <p:nvSpPr>
          <p:cNvPr id="411" name="object 113">
            <a:extLst>
              <a:ext uri="{FF2B5EF4-FFF2-40B4-BE49-F238E27FC236}">
                <a16:creationId xmlns:a16="http://schemas.microsoft.com/office/drawing/2014/main" id="{08E0BBEE-DF08-4C87-B5CD-4F20998A3F94}"/>
              </a:ext>
            </a:extLst>
          </p:cNvPr>
          <p:cNvSpPr/>
          <p:nvPr/>
        </p:nvSpPr>
        <p:spPr>
          <a:xfrm rot="16200000">
            <a:off x="7770104" y="-6994768"/>
            <a:ext cx="711269" cy="711269"/>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2" name="object 115">
            <a:extLst>
              <a:ext uri="{FF2B5EF4-FFF2-40B4-BE49-F238E27FC236}">
                <a16:creationId xmlns:a16="http://schemas.microsoft.com/office/drawing/2014/main" id="{EB704DFE-A04C-4017-BEDF-C24CB9CF93F3}"/>
              </a:ext>
            </a:extLst>
          </p:cNvPr>
          <p:cNvSpPr/>
          <p:nvPr/>
        </p:nvSpPr>
        <p:spPr>
          <a:xfrm>
            <a:off x="6229004" y="-10290596"/>
            <a:ext cx="508464" cy="508464"/>
          </a:xfrm>
          <a:custGeom>
            <a:avLst/>
            <a:gdLst/>
            <a:ahLst/>
            <a:cxnLst/>
            <a:rect l="l" t="t" r="r" b="b"/>
            <a:pathLst>
              <a:path w="444500" h="444500">
                <a:moveTo>
                  <a:pt x="444219" y="0"/>
                </a:moveTo>
                <a:lnTo>
                  <a:pt x="0" y="444219"/>
                </a:lnTo>
                <a:lnTo>
                  <a:pt x="444219" y="444219"/>
                </a:lnTo>
                <a:lnTo>
                  <a:pt x="444219"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3" name="object 113">
            <a:extLst>
              <a:ext uri="{FF2B5EF4-FFF2-40B4-BE49-F238E27FC236}">
                <a16:creationId xmlns:a16="http://schemas.microsoft.com/office/drawing/2014/main" id="{52151722-04CE-4F26-B3F2-93CF4DAC9E86}"/>
              </a:ext>
            </a:extLst>
          </p:cNvPr>
          <p:cNvSpPr/>
          <p:nvPr/>
        </p:nvSpPr>
        <p:spPr>
          <a:xfrm>
            <a:off x="3533604" y="-9371230"/>
            <a:ext cx="1073387" cy="1073387"/>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4" name="object 83">
            <a:extLst>
              <a:ext uri="{FF2B5EF4-FFF2-40B4-BE49-F238E27FC236}">
                <a16:creationId xmlns:a16="http://schemas.microsoft.com/office/drawing/2014/main" id="{EFB1E61E-BB90-43A4-BC4E-BA1BA7797EED}"/>
              </a:ext>
            </a:extLst>
          </p:cNvPr>
          <p:cNvSpPr txBox="1"/>
          <p:nvPr/>
        </p:nvSpPr>
        <p:spPr>
          <a:xfrm>
            <a:off x="4711893" y="-3943802"/>
            <a:ext cx="3406540" cy="1015663"/>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TRAINING</a:t>
            </a:r>
            <a: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t> &amp;</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t>ALIGNMENT</a:t>
            </a:r>
            <a:endParaRPr kumimoji="0"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pic>
        <p:nvPicPr>
          <p:cNvPr id="415" name="Picture 414">
            <a:extLst>
              <a:ext uri="{FF2B5EF4-FFF2-40B4-BE49-F238E27FC236}">
                <a16:creationId xmlns:a16="http://schemas.microsoft.com/office/drawing/2014/main" id="{B93DF7F5-C2A7-43F6-AEB3-31EA84A4C3A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60979" y="-4250669"/>
            <a:ext cx="2438569" cy="1626525"/>
          </a:xfrm>
          <a:prstGeom prst="rect">
            <a:avLst/>
          </a:prstGeom>
          <a:ln>
            <a:noFill/>
          </a:ln>
        </p:spPr>
      </p:pic>
      <p:pic>
        <p:nvPicPr>
          <p:cNvPr id="416" name="Picture 415">
            <a:extLst>
              <a:ext uri="{FF2B5EF4-FFF2-40B4-BE49-F238E27FC236}">
                <a16:creationId xmlns:a16="http://schemas.microsoft.com/office/drawing/2014/main" id="{B570F3E2-53A2-4A5B-B230-95F4D6E375C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916859" y="-2408580"/>
            <a:ext cx="3406540" cy="2302822"/>
          </a:xfrm>
          <a:prstGeom prst="rect">
            <a:avLst/>
          </a:prstGeom>
          <a:ln>
            <a:noFill/>
          </a:ln>
        </p:spPr>
      </p:pic>
      <p:sp>
        <p:nvSpPr>
          <p:cNvPr id="417" name="Rectangle 416">
            <a:extLst>
              <a:ext uri="{FF2B5EF4-FFF2-40B4-BE49-F238E27FC236}">
                <a16:creationId xmlns:a16="http://schemas.microsoft.com/office/drawing/2014/main" id="{C1FADBEA-C582-4C2B-AB87-BAEFB33C71E8}"/>
              </a:ext>
            </a:extLst>
          </p:cNvPr>
          <p:cNvSpPr/>
          <p:nvPr/>
        </p:nvSpPr>
        <p:spPr>
          <a:xfrm>
            <a:off x="-406927" y="-3598993"/>
            <a:ext cx="1423467"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Notebooks</a:t>
            </a:r>
          </a:p>
        </p:txBody>
      </p:sp>
      <p:sp>
        <p:nvSpPr>
          <p:cNvPr id="418" name="object 104">
            <a:extLst>
              <a:ext uri="{FF2B5EF4-FFF2-40B4-BE49-F238E27FC236}">
                <a16:creationId xmlns:a16="http://schemas.microsoft.com/office/drawing/2014/main" id="{A510DC0B-F7FE-4C2E-87BD-37358CC8E964}"/>
              </a:ext>
            </a:extLst>
          </p:cNvPr>
          <p:cNvSpPr txBox="1"/>
          <p:nvPr/>
        </p:nvSpPr>
        <p:spPr>
          <a:xfrm>
            <a:off x="-12139138" y="-866757"/>
            <a:ext cx="1537279" cy="646332"/>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Professional</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Review</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19" name="object 107">
            <a:extLst>
              <a:ext uri="{FF2B5EF4-FFF2-40B4-BE49-F238E27FC236}">
                <a16:creationId xmlns:a16="http://schemas.microsoft.com/office/drawing/2014/main" id="{2ABCD8DE-BBBF-401D-91CA-401D7F3EC13F}"/>
              </a:ext>
            </a:extLst>
          </p:cNvPr>
          <p:cNvSpPr txBox="1"/>
          <p:nvPr/>
        </p:nvSpPr>
        <p:spPr>
          <a:xfrm>
            <a:off x="-4960917" y="-316901"/>
            <a:ext cx="3694336" cy="1015663"/>
          </a:xfrm>
          <a:prstGeom prst="rect">
            <a:avLst/>
          </a:prstGeom>
        </p:spPr>
        <p:txBody>
          <a:bodyPr wrap="square">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MARKET</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RESEARCH</a:t>
            </a:r>
          </a:p>
        </p:txBody>
      </p:sp>
      <p:sp>
        <p:nvSpPr>
          <p:cNvPr id="420" name="Rectangle 419">
            <a:extLst>
              <a:ext uri="{FF2B5EF4-FFF2-40B4-BE49-F238E27FC236}">
                <a16:creationId xmlns:a16="http://schemas.microsoft.com/office/drawing/2014/main" id="{9B4FF161-8352-421D-AC67-90BADD67B38D}"/>
              </a:ext>
            </a:extLst>
          </p:cNvPr>
          <p:cNvSpPr/>
          <p:nvPr/>
        </p:nvSpPr>
        <p:spPr>
          <a:xfrm>
            <a:off x="-4209025" y="-4696601"/>
            <a:ext cx="2633733" cy="3231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Consumer Research</a:t>
            </a:r>
          </a:p>
        </p:txBody>
      </p:sp>
      <p:sp>
        <p:nvSpPr>
          <p:cNvPr id="421" name="Rectangle 420">
            <a:extLst>
              <a:ext uri="{FF2B5EF4-FFF2-40B4-BE49-F238E27FC236}">
                <a16:creationId xmlns:a16="http://schemas.microsoft.com/office/drawing/2014/main" id="{1F964EFB-1F41-4131-A835-D6206436E04E}"/>
              </a:ext>
            </a:extLst>
          </p:cNvPr>
          <p:cNvSpPr/>
          <p:nvPr/>
        </p:nvSpPr>
        <p:spPr>
          <a:xfrm>
            <a:off x="-12075016" y="-3266628"/>
            <a:ext cx="1473161" cy="64633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Experience</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Reporting</a:t>
            </a:r>
          </a:p>
        </p:txBody>
      </p:sp>
      <p:sp>
        <p:nvSpPr>
          <p:cNvPr id="422" name="object 83">
            <a:extLst>
              <a:ext uri="{FF2B5EF4-FFF2-40B4-BE49-F238E27FC236}">
                <a16:creationId xmlns:a16="http://schemas.microsoft.com/office/drawing/2014/main" id="{5ABF66D4-DC4C-4F5E-A0F2-C92CCB90317D}"/>
              </a:ext>
            </a:extLst>
          </p:cNvPr>
          <p:cNvSpPr/>
          <p:nvPr/>
        </p:nvSpPr>
        <p:spPr>
          <a:xfrm rot="10800000">
            <a:off x="-1439368" y="4347069"/>
            <a:ext cx="1118261" cy="1118261"/>
          </a:xfrm>
          <a:custGeom>
            <a:avLst/>
            <a:gdLst/>
            <a:ahLst/>
            <a:cxnLst/>
            <a:rect l="l" t="t" r="r" b="b"/>
            <a:pathLst>
              <a:path w="552450" h="552450">
                <a:moveTo>
                  <a:pt x="552297" y="0"/>
                </a:moveTo>
                <a:lnTo>
                  <a:pt x="0" y="0"/>
                </a:lnTo>
                <a:lnTo>
                  <a:pt x="552309" y="552321"/>
                </a:lnTo>
                <a:lnTo>
                  <a:pt x="552297"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3" name="object 110">
            <a:extLst>
              <a:ext uri="{FF2B5EF4-FFF2-40B4-BE49-F238E27FC236}">
                <a16:creationId xmlns:a16="http://schemas.microsoft.com/office/drawing/2014/main" id="{7C813DC7-9940-4AE1-8452-FD23D7E75214}"/>
              </a:ext>
            </a:extLst>
          </p:cNvPr>
          <p:cNvSpPr txBox="1"/>
          <p:nvPr/>
        </p:nvSpPr>
        <p:spPr>
          <a:xfrm>
            <a:off x="-2712658" y="1600764"/>
            <a:ext cx="1463542"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References</a:t>
            </a:r>
          </a:p>
        </p:txBody>
      </p:sp>
      <p:sp>
        <p:nvSpPr>
          <p:cNvPr id="424" name="object 111">
            <a:extLst>
              <a:ext uri="{FF2B5EF4-FFF2-40B4-BE49-F238E27FC236}">
                <a16:creationId xmlns:a16="http://schemas.microsoft.com/office/drawing/2014/main" id="{F767EA76-D33E-436C-BADA-EC36C3C27D1A}"/>
              </a:ext>
            </a:extLst>
          </p:cNvPr>
          <p:cNvSpPr txBox="1"/>
          <p:nvPr/>
        </p:nvSpPr>
        <p:spPr>
          <a:xfrm>
            <a:off x="-10425029" y="1495211"/>
            <a:ext cx="3157191" cy="1015663"/>
          </a:xfrm>
          <a:prstGeom prst="rect">
            <a:avLst/>
          </a:prstGeom>
        </p:spPr>
        <p:txBody>
          <a:bodyPr wrap="square" anchor="ctr">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WORKING</a:t>
            </a:r>
            <a:b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FILES</a:t>
            </a:r>
            <a:endParaRPr kumimoji="0" lang="en-GB"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sp>
        <p:nvSpPr>
          <p:cNvPr id="425" name="object 112">
            <a:extLst>
              <a:ext uri="{FF2B5EF4-FFF2-40B4-BE49-F238E27FC236}">
                <a16:creationId xmlns:a16="http://schemas.microsoft.com/office/drawing/2014/main" id="{D72CD184-1BF2-4467-B1FA-C2AF76E66FE6}"/>
              </a:ext>
            </a:extLst>
          </p:cNvPr>
          <p:cNvSpPr txBox="1"/>
          <p:nvPr/>
        </p:nvSpPr>
        <p:spPr>
          <a:xfrm>
            <a:off x="-4271616" y="3927442"/>
            <a:ext cx="634790"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Calls</a:t>
            </a:r>
          </a:p>
        </p:txBody>
      </p:sp>
      <p:sp>
        <p:nvSpPr>
          <p:cNvPr id="426" name="object 84">
            <a:extLst>
              <a:ext uri="{FF2B5EF4-FFF2-40B4-BE49-F238E27FC236}">
                <a16:creationId xmlns:a16="http://schemas.microsoft.com/office/drawing/2014/main" id="{B2E468D3-CD8A-4E6E-9F81-15F4B436C92A}"/>
              </a:ext>
            </a:extLst>
          </p:cNvPr>
          <p:cNvSpPr/>
          <p:nvPr/>
        </p:nvSpPr>
        <p:spPr>
          <a:xfrm>
            <a:off x="-7054029" y="2489138"/>
            <a:ext cx="277474" cy="277474"/>
          </a:xfrm>
          <a:custGeom>
            <a:avLst/>
            <a:gdLst/>
            <a:ahLst/>
            <a:cxnLst/>
            <a:rect l="l" t="t" r="r" b="b"/>
            <a:pathLst>
              <a:path w="308610" h="308609">
                <a:moveTo>
                  <a:pt x="308308" y="0"/>
                </a:moveTo>
                <a:lnTo>
                  <a:pt x="0" y="308308"/>
                </a:lnTo>
                <a:lnTo>
                  <a:pt x="308308" y="308308"/>
                </a:lnTo>
                <a:lnTo>
                  <a:pt x="308308"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7" name="Rectangle 426">
            <a:extLst>
              <a:ext uri="{FF2B5EF4-FFF2-40B4-BE49-F238E27FC236}">
                <a16:creationId xmlns:a16="http://schemas.microsoft.com/office/drawing/2014/main" id="{5A7791DC-DF70-465D-98BF-47AC769E8EED}"/>
              </a:ext>
            </a:extLst>
          </p:cNvPr>
          <p:cNvSpPr/>
          <p:nvPr/>
        </p:nvSpPr>
        <p:spPr>
          <a:xfrm>
            <a:off x="-10154214" y="4089764"/>
            <a:ext cx="1870704" cy="323166"/>
          </a:xfrm>
          <a:prstGeom prst="rect">
            <a:avLst/>
          </a:prstGeom>
          <a:noFill/>
        </p:spPr>
        <p:txBody>
          <a:bodyPr wrap="non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Key Messages</a:t>
            </a:r>
          </a:p>
        </p:txBody>
      </p:sp>
      <p:sp>
        <p:nvSpPr>
          <p:cNvPr id="428" name="object 46">
            <a:extLst>
              <a:ext uri="{FF2B5EF4-FFF2-40B4-BE49-F238E27FC236}">
                <a16:creationId xmlns:a16="http://schemas.microsoft.com/office/drawing/2014/main" id="{4A2ED7E7-019A-40EA-ACCA-AB524FEDFF9D}"/>
              </a:ext>
            </a:extLst>
          </p:cNvPr>
          <p:cNvSpPr txBox="1"/>
          <p:nvPr/>
        </p:nvSpPr>
        <p:spPr>
          <a:xfrm>
            <a:off x="2392407" y="3638060"/>
            <a:ext cx="1407436" cy="323166"/>
          </a:xfrm>
          <a:prstGeom prst="rect">
            <a:avLst/>
          </a:prstGeom>
          <a:noFill/>
        </p:spPr>
        <p:txBody>
          <a:bodyPr wrap="none" lIns="0" tIns="0" rIns="0" bIns="0" rtlCol="0" anchor="t">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Electronics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29" name="object 48">
            <a:extLst>
              <a:ext uri="{FF2B5EF4-FFF2-40B4-BE49-F238E27FC236}">
                <a16:creationId xmlns:a16="http://schemas.microsoft.com/office/drawing/2014/main" id="{A9BC0648-2FB9-497C-9555-665F0705E834}"/>
              </a:ext>
            </a:extLst>
          </p:cNvPr>
          <p:cNvSpPr txBox="1"/>
          <p:nvPr/>
        </p:nvSpPr>
        <p:spPr>
          <a:xfrm>
            <a:off x="6638198" y="966376"/>
            <a:ext cx="4077348" cy="969496"/>
          </a:xfrm>
          <a:prstGeom prst="rect">
            <a:avLst/>
          </a:prstGeom>
          <a:noFill/>
        </p:spPr>
        <p:txBody>
          <a:bodyPr wrap="squar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Additional Details</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Providing extra content that’s</a:t>
            </a:r>
            <a:b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required for all resources</a:t>
            </a:r>
            <a:endParaRPr kumimoji="0" lang="en-GB" sz="2100" b="0"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0" name="object 63">
            <a:extLst>
              <a:ext uri="{FF2B5EF4-FFF2-40B4-BE49-F238E27FC236}">
                <a16:creationId xmlns:a16="http://schemas.microsoft.com/office/drawing/2014/main" id="{1F7B0C50-61B2-44A6-AB9B-9308C366C626}"/>
              </a:ext>
            </a:extLst>
          </p:cNvPr>
          <p:cNvSpPr/>
          <p:nvPr/>
        </p:nvSpPr>
        <p:spPr>
          <a:xfrm>
            <a:off x="5300449" y="1518098"/>
            <a:ext cx="588477" cy="589253"/>
          </a:xfrm>
          <a:custGeom>
            <a:avLst/>
            <a:gdLst/>
            <a:ahLst/>
            <a:cxnLst/>
            <a:rect l="l" t="t" r="r" b="b"/>
            <a:pathLst>
              <a:path w="962025" h="963295">
                <a:moveTo>
                  <a:pt x="480826" y="0"/>
                </a:moveTo>
                <a:lnTo>
                  <a:pt x="0" y="480175"/>
                </a:lnTo>
                <a:lnTo>
                  <a:pt x="0" y="482072"/>
                </a:lnTo>
                <a:lnTo>
                  <a:pt x="480832" y="962976"/>
                </a:lnTo>
                <a:lnTo>
                  <a:pt x="961664" y="482072"/>
                </a:lnTo>
                <a:lnTo>
                  <a:pt x="961664" y="480175"/>
                </a:lnTo>
                <a:lnTo>
                  <a:pt x="480826"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1" name="object 67">
            <a:extLst>
              <a:ext uri="{FF2B5EF4-FFF2-40B4-BE49-F238E27FC236}">
                <a16:creationId xmlns:a16="http://schemas.microsoft.com/office/drawing/2014/main" id="{0D5CE411-AD7F-4C1B-A79D-50F2BB883F63}"/>
              </a:ext>
            </a:extLst>
          </p:cNvPr>
          <p:cNvSpPr/>
          <p:nvPr/>
        </p:nvSpPr>
        <p:spPr>
          <a:xfrm>
            <a:off x="9327807" y="4385798"/>
            <a:ext cx="302756" cy="302756"/>
          </a:xfrm>
          <a:custGeom>
            <a:avLst/>
            <a:gdLst/>
            <a:ahLst/>
            <a:cxnLst/>
            <a:rect l="l" t="t" r="r" b="b"/>
            <a:pathLst>
              <a:path w="275590" h="275589">
                <a:moveTo>
                  <a:pt x="275507" y="0"/>
                </a:moveTo>
                <a:lnTo>
                  <a:pt x="0" y="275507"/>
                </a:lnTo>
                <a:lnTo>
                  <a:pt x="275507" y="275507"/>
                </a:lnTo>
                <a:lnTo>
                  <a:pt x="275507"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2" name="object 70">
            <a:extLst>
              <a:ext uri="{FF2B5EF4-FFF2-40B4-BE49-F238E27FC236}">
                <a16:creationId xmlns:a16="http://schemas.microsoft.com/office/drawing/2014/main" id="{157FE2F6-1275-4C85-86C0-20ECA8B019DF}"/>
              </a:ext>
            </a:extLst>
          </p:cNvPr>
          <p:cNvSpPr/>
          <p:nvPr/>
        </p:nvSpPr>
        <p:spPr>
          <a:xfrm>
            <a:off x="9356491" y="6120539"/>
            <a:ext cx="424134" cy="424134"/>
          </a:xfrm>
          <a:custGeom>
            <a:avLst/>
            <a:gdLst/>
            <a:ahLst/>
            <a:cxnLst/>
            <a:rect l="l" t="t" r="r" b="b"/>
            <a:pathLst>
              <a:path w="386080" h="386079">
                <a:moveTo>
                  <a:pt x="385721" y="0"/>
                </a:moveTo>
                <a:lnTo>
                  <a:pt x="0" y="385721"/>
                </a:lnTo>
                <a:lnTo>
                  <a:pt x="385721" y="385721"/>
                </a:lnTo>
                <a:lnTo>
                  <a:pt x="38572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3" name="object 71">
            <a:extLst>
              <a:ext uri="{FF2B5EF4-FFF2-40B4-BE49-F238E27FC236}">
                <a16:creationId xmlns:a16="http://schemas.microsoft.com/office/drawing/2014/main" id="{CB07B4F4-482B-43FA-838D-7489CF491E42}"/>
              </a:ext>
            </a:extLst>
          </p:cNvPr>
          <p:cNvSpPr/>
          <p:nvPr/>
        </p:nvSpPr>
        <p:spPr>
          <a:xfrm>
            <a:off x="4635466" y="2947168"/>
            <a:ext cx="301335" cy="602344"/>
          </a:xfrm>
          <a:custGeom>
            <a:avLst/>
            <a:gdLst/>
            <a:ahLst/>
            <a:cxnLst/>
            <a:rect l="l" t="t" r="r" b="b"/>
            <a:pathLst>
              <a:path w="585470" h="1170304">
                <a:moveTo>
                  <a:pt x="584890" y="0"/>
                </a:moveTo>
                <a:lnTo>
                  <a:pt x="0" y="584955"/>
                </a:lnTo>
                <a:lnTo>
                  <a:pt x="584907" y="1169863"/>
                </a:lnTo>
                <a:lnTo>
                  <a:pt x="584890"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4" name="object 147">
            <a:extLst>
              <a:ext uri="{FF2B5EF4-FFF2-40B4-BE49-F238E27FC236}">
                <a16:creationId xmlns:a16="http://schemas.microsoft.com/office/drawing/2014/main" id="{BF2CF880-B18A-4497-A76C-748F5757458A}"/>
              </a:ext>
            </a:extLst>
          </p:cNvPr>
          <p:cNvSpPr txBox="1"/>
          <p:nvPr/>
        </p:nvSpPr>
        <p:spPr>
          <a:xfrm>
            <a:off x="1783298" y="1052101"/>
            <a:ext cx="2824229" cy="553998"/>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DIGITAL</a:t>
            </a:r>
          </a:p>
        </p:txBody>
      </p:sp>
      <p:sp>
        <p:nvSpPr>
          <p:cNvPr id="435" name="object 163">
            <a:extLst>
              <a:ext uri="{FF2B5EF4-FFF2-40B4-BE49-F238E27FC236}">
                <a16:creationId xmlns:a16="http://schemas.microsoft.com/office/drawing/2014/main" id="{21AEBCFB-27D3-4202-91AC-B8832BE279BD}"/>
              </a:ext>
            </a:extLst>
          </p:cNvPr>
          <p:cNvSpPr txBox="1"/>
          <p:nvPr/>
        </p:nvSpPr>
        <p:spPr>
          <a:xfrm>
            <a:off x="5962767" y="5754891"/>
            <a:ext cx="3523399" cy="646332"/>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Production</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Global assembly processes</a:t>
            </a:r>
          </a:p>
        </p:txBody>
      </p:sp>
      <p:sp>
        <p:nvSpPr>
          <p:cNvPr id="436" name="object 165">
            <a:extLst>
              <a:ext uri="{FF2B5EF4-FFF2-40B4-BE49-F238E27FC236}">
                <a16:creationId xmlns:a16="http://schemas.microsoft.com/office/drawing/2014/main" id="{1939C5AF-0DBF-48AC-94D3-98D638C2CAB4}"/>
              </a:ext>
            </a:extLst>
          </p:cNvPr>
          <p:cNvSpPr/>
          <p:nvPr/>
        </p:nvSpPr>
        <p:spPr>
          <a:xfrm>
            <a:off x="3804200" y="5766007"/>
            <a:ext cx="274851" cy="274851"/>
          </a:xfrm>
          <a:custGeom>
            <a:avLst/>
            <a:gdLst/>
            <a:ahLst/>
            <a:cxnLst/>
            <a:rect l="l" t="t" r="r" b="b"/>
            <a:pathLst>
              <a:path w="250190" h="250189">
                <a:moveTo>
                  <a:pt x="249906" y="0"/>
                </a:moveTo>
                <a:lnTo>
                  <a:pt x="0" y="0"/>
                </a:lnTo>
                <a:lnTo>
                  <a:pt x="249906" y="249918"/>
                </a:lnTo>
                <a:lnTo>
                  <a:pt x="249906" y="0"/>
                </a:lnTo>
                <a:close/>
              </a:path>
            </a:pathLst>
          </a:custGeom>
          <a:solidFill>
            <a:srgbClr val="54BBB9"/>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7" name="object 166">
            <a:extLst>
              <a:ext uri="{FF2B5EF4-FFF2-40B4-BE49-F238E27FC236}">
                <a16:creationId xmlns:a16="http://schemas.microsoft.com/office/drawing/2014/main" id="{6F47C581-B317-4245-B6F5-EEBCEA4B6893}"/>
              </a:ext>
            </a:extLst>
          </p:cNvPr>
          <p:cNvSpPr/>
          <p:nvPr/>
        </p:nvSpPr>
        <p:spPr>
          <a:xfrm>
            <a:off x="1636273" y="5403743"/>
            <a:ext cx="1107963" cy="1107963"/>
          </a:xfrm>
          <a:custGeom>
            <a:avLst/>
            <a:gdLst/>
            <a:ahLst/>
            <a:cxnLst/>
            <a:rect l="l" t="t" r="r" b="b"/>
            <a:pathLst>
              <a:path w="622934" h="622934">
                <a:moveTo>
                  <a:pt x="622319" y="0"/>
                </a:moveTo>
                <a:lnTo>
                  <a:pt x="0" y="622319"/>
                </a:lnTo>
                <a:lnTo>
                  <a:pt x="622319" y="622319"/>
                </a:lnTo>
                <a:lnTo>
                  <a:pt x="622319"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8" name="object 53">
            <a:extLst>
              <a:ext uri="{FF2B5EF4-FFF2-40B4-BE49-F238E27FC236}">
                <a16:creationId xmlns:a16="http://schemas.microsoft.com/office/drawing/2014/main" id="{BD280520-0EF1-4120-82D0-D59987116B67}"/>
              </a:ext>
            </a:extLst>
          </p:cNvPr>
          <p:cNvSpPr txBox="1"/>
          <p:nvPr/>
        </p:nvSpPr>
        <p:spPr>
          <a:xfrm>
            <a:off x="8430359" y="2532979"/>
            <a:ext cx="2154437"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User Technology</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9" name="object 72">
            <a:extLst>
              <a:ext uri="{FF2B5EF4-FFF2-40B4-BE49-F238E27FC236}">
                <a16:creationId xmlns:a16="http://schemas.microsoft.com/office/drawing/2014/main" id="{8F8C08DD-7D22-4EAB-9BE4-2DEB8CD4CE33}"/>
              </a:ext>
            </a:extLst>
          </p:cNvPr>
          <p:cNvSpPr/>
          <p:nvPr/>
        </p:nvSpPr>
        <p:spPr>
          <a:xfrm rot="2700000">
            <a:off x="1848475" y="1946288"/>
            <a:ext cx="145208" cy="289938"/>
          </a:xfrm>
          <a:custGeom>
            <a:avLst/>
            <a:gdLst/>
            <a:ahLst/>
            <a:cxnLst/>
            <a:rect l="l" t="t" r="r" b="b"/>
            <a:pathLst>
              <a:path w="191770" h="382904">
                <a:moveTo>
                  <a:pt x="0" y="0"/>
                </a:moveTo>
                <a:lnTo>
                  <a:pt x="0" y="382613"/>
                </a:lnTo>
                <a:lnTo>
                  <a:pt x="191294" y="191294"/>
                </a:lnTo>
                <a:lnTo>
                  <a:pt x="0"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40" name="Picture 439">
            <a:extLst>
              <a:ext uri="{FF2B5EF4-FFF2-40B4-BE49-F238E27FC236}">
                <a16:creationId xmlns:a16="http://schemas.microsoft.com/office/drawing/2014/main" id="{A8EFA4B9-4B39-4E45-B767-903F0C4921F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0368531" y="-3936602"/>
            <a:ext cx="2991862" cy="1995572"/>
          </a:xfrm>
          <a:prstGeom prst="rect">
            <a:avLst/>
          </a:prstGeom>
          <a:solidFill>
            <a:schemeClr val="accent1">
              <a:lumMod val="75000"/>
            </a:schemeClr>
          </a:solidFill>
          <a:ln>
            <a:noFill/>
          </a:ln>
        </p:spPr>
      </p:pic>
      <p:pic>
        <p:nvPicPr>
          <p:cNvPr id="441" name="Picture 440">
            <a:extLst>
              <a:ext uri="{FF2B5EF4-FFF2-40B4-BE49-F238E27FC236}">
                <a16:creationId xmlns:a16="http://schemas.microsoft.com/office/drawing/2014/main" id="{BD39B708-D0B1-4917-A7ED-A6FE4407DF9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368531" y="-1536233"/>
            <a:ext cx="2991862" cy="1994574"/>
          </a:xfrm>
          <a:prstGeom prst="rect">
            <a:avLst/>
          </a:prstGeom>
          <a:ln>
            <a:noFill/>
          </a:ln>
        </p:spPr>
      </p:pic>
      <p:pic>
        <p:nvPicPr>
          <p:cNvPr id="442" name="Picture 441">
            <a:extLst>
              <a:ext uri="{FF2B5EF4-FFF2-40B4-BE49-F238E27FC236}">
                <a16:creationId xmlns:a16="http://schemas.microsoft.com/office/drawing/2014/main" id="{9FDD2387-F3E9-4B9C-8E5A-0E46D99D634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209025" y="-4215445"/>
            <a:ext cx="2991396" cy="1965348"/>
          </a:xfrm>
          <a:prstGeom prst="rect">
            <a:avLst/>
          </a:prstGeom>
          <a:ln>
            <a:noFill/>
          </a:ln>
        </p:spPr>
      </p:pic>
      <p:pic>
        <p:nvPicPr>
          <p:cNvPr id="443" name="!!Picture 442">
            <a:extLst>
              <a:ext uri="{FF2B5EF4-FFF2-40B4-BE49-F238E27FC236}">
                <a16:creationId xmlns:a16="http://schemas.microsoft.com/office/drawing/2014/main" id="{EEBE3FA5-C270-4286-88F8-301CCF894EF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2392407" y="2041501"/>
            <a:ext cx="2154300" cy="1508011"/>
          </a:xfrm>
          <a:prstGeom prst="rect">
            <a:avLst/>
          </a:prstGeom>
          <a:ln>
            <a:noFill/>
          </a:ln>
        </p:spPr>
      </p:pic>
      <p:pic>
        <p:nvPicPr>
          <p:cNvPr id="444" name="Picture 443">
            <a:extLst>
              <a:ext uri="{FF2B5EF4-FFF2-40B4-BE49-F238E27FC236}">
                <a16:creationId xmlns:a16="http://schemas.microsoft.com/office/drawing/2014/main" id="{E9C4213E-5A30-4365-8E19-7B18AA4EA26B}"/>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968769" y="4979500"/>
            <a:ext cx="2382905" cy="1532206"/>
          </a:xfrm>
          <a:prstGeom prst="rect">
            <a:avLst/>
          </a:prstGeom>
          <a:ln>
            <a:noFill/>
          </a:ln>
        </p:spPr>
      </p:pic>
      <p:pic>
        <p:nvPicPr>
          <p:cNvPr id="445" name="Picture 444">
            <a:extLst>
              <a:ext uri="{FF2B5EF4-FFF2-40B4-BE49-F238E27FC236}">
                <a16:creationId xmlns:a16="http://schemas.microsoft.com/office/drawing/2014/main" id="{8D447099-1151-4A73-A55F-1A7F6D5C5A3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8430355" y="2980161"/>
            <a:ext cx="1964288" cy="1310181"/>
          </a:xfrm>
          <a:prstGeom prst="rect">
            <a:avLst/>
          </a:prstGeom>
          <a:ln>
            <a:noFill/>
          </a:ln>
        </p:spPr>
      </p:pic>
      <p:sp>
        <p:nvSpPr>
          <p:cNvPr id="446" name="object 113">
            <a:extLst>
              <a:ext uri="{FF2B5EF4-FFF2-40B4-BE49-F238E27FC236}">
                <a16:creationId xmlns:a16="http://schemas.microsoft.com/office/drawing/2014/main" id="{4369B795-10A8-4FCA-A309-B9799FA83537}"/>
              </a:ext>
            </a:extLst>
          </p:cNvPr>
          <p:cNvSpPr/>
          <p:nvPr/>
        </p:nvSpPr>
        <p:spPr>
          <a:xfrm rot="10800000">
            <a:off x="-7294259" y="-2352161"/>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7" name="object 113">
            <a:extLst>
              <a:ext uri="{FF2B5EF4-FFF2-40B4-BE49-F238E27FC236}">
                <a16:creationId xmlns:a16="http://schemas.microsoft.com/office/drawing/2014/main" id="{EAC37BA8-5612-43B5-A489-3047D960F1EA}"/>
              </a:ext>
            </a:extLst>
          </p:cNvPr>
          <p:cNvSpPr/>
          <p:nvPr/>
        </p:nvSpPr>
        <p:spPr>
          <a:xfrm rot="10800000">
            <a:off x="-6276734" y="-2352161"/>
            <a:ext cx="1025626" cy="102562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8" name="object 113">
            <a:extLst>
              <a:ext uri="{FF2B5EF4-FFF2-40B4-BE49-F238E27FC236}">
                <a16:creationId xmlns:a16="http://schemas.microsoft.com/office/drawing/2014/main" id="{265B8550-90CE-40B6-8563-53007DA23F82}"/>
              </a:ext>
            </a:extLst>
          </p:cNvPr>
          <p:cNvSpPr/>
          <p:nvPr/>
        </p:nvSpPr>
        <p:spPr>
          <a:xfrm rot="5400000" flipH="1">
            <a:off x="4201763" y="-3320284"/>
            <a:ext cx="433120" cy="43312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9" name="object 113">
            <a:extLst>
              <a:ext uri="{FF2B5EF4-FFF2-40B4-BE49-F238E27FC236}">
                <a16:creationId xmlns:a16="http://schemas.microsoft.com/office/drawing/2014/main" id="{1D0A9852-7E89-4102-9E75-0FC3D4967287}"/>
              </a:ext>
            </a:extLst>
          </p:cNvPr>
          <p:cNvSpPr/>
          <p:nvPr/>
        </p:nvSpPr>
        <p:spPr>
          <a:xfrm rot="16200000" flipH="1">
            <a:off x="4973665" y="-2408580"/>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0" name="object 113">
            <a:extLst>
              <a:ext uri="{FF2B5EF4-FFF2-40B4-BE49-F238E27FC236}">
                <a16:creationId xmlns:a16="http://schemas.microsoft.com/office/drawing/2014/main" id="{12C5EF9C-99C3-4B55-9B08-C2C3973868B7}"/>
              </a:ext>
            </a:extLst>
          </p:cNvPr>
          <p:cNvSpPr/>
          <p:nvPr/>
        </p:nvSpPr>
        <p:spPr>
          <a:xfrm flipH="1">
            <a:off x="-7384445" y="4509388"/>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1" name="object 113">
            <a:extLst>
              <a:ext uri="{FF2B5EF4-FFF2-40B4-BE49-F238E27FC236}">
                <a16:creationId xmlns:a16="http://schemas.microsoft.com/office/drawing/2014/main" id="{02B97864-B03B-45E9-B23F-F4ABDE50F5B5}"/>
              </a:ext>
            </a:extLst>
          </p:cNvPr>
          <p:cNvSpPr/>
          <p:nvPr/>
        </p:nvSpPr>
        <p:spPr>
          <a:xfrm rot="5400000" flipH="1">
            <a:off x="-3143465" y="1400665"/>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2" name="object 113">
            <a:extLst>
              <a:ext uri="{FF2B5EF4-FFF2-40B4-BE49-F238E27FC236}">
                <a16:creationId xmlns:a16="http://schemas.microsoft.com/office/drawing/2014/main" id="{A18D4432-4847-4219-AC1F-B611BD052277}"/>
              </a:ext>
            </a:extLst>
          </p:cNvPr>
          <p:cNvSpPr/>
          <p:nvPr/>
        </p:nvSpPr>
        <p:spPr>
          <a:xfrm rot="16200000" flipH="1">
            <a:off x="-4920118" y="5549998"/>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53" name="Picture 452">
            <a:extLst>
              <a:ext uri="{FF2B5EF4-FFF2-40B4-BE49-F238E27FC236}">
                <a16:creationId xmlns:a16="http://schemas.microsoft.com/office/drawing/2014/main" id="{18AD286A-A0EC-4CD2-9A67-B72FA5EF580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2712658" y="2008919"/>
            <a:ext cx="2625876" cy="1751459"/>
          </a:xfrm>
          <a:prstGeom prst="rect">
            <a:avLst/>
          </a:prstGeom>
          <a:ln>
            <a:noFill/>
          </a:ln>
        </p:spPr>
      </p:pic>
      <p:pic>
        <p:nvPicPr>
          <p:cNvPr id="454" name="Picture 453">
            <a:extLst>
              <a:ext uri="{FF2B5EF4-FFF2-40B4-BE49-F238E27FC236}">
                <a16:creationId xmlns:a16="http://schemas.microsoft.com/office/drawing/2014/main" id="{79831074-0BD3-44B8-9160-42C47A9155B6}"/>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271616" y="4347069"/>
            <a:ext cx="2624908" cy="1750814"/>
          </a:xfrm>
          <a:prstGeom prst="rect">
            <a:avLst/>
          </a:prstGeom>
          <a:ln>
            <a:noFill/>
          </a:ln>
        </p:spPr>
      </p:pic>
      <p:pic>
        <p:nvPicPr>
          <p:cNvPr id="455" name="Picture 454">
            <a:extLst>
              <a:ext uri="{FF2B5EF4-FFF2-40B4-BE49-F238E27FC236}">
                <a16:creationId xmlns:a16="http://schemas.microsoft.com/office/drawing/2014/main" id="{799B1735-A504-4316-9981-37192B351478}"/>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0154214" y="4509388"/>
            <a:ext cx="2613089" cy="1967657"/>
          </a:xfrm>
          <a:prstGeom prst="rect">
            <a:avLst/>
          </a:prstGeom>
          <a:ln>
            <a:noFill/>
          </a:ln>
        </p:spPr>
      </p:pic>
      <p:pic>
        <p:nvPicPr>
          <p:cNvPr id="456" name="Picture 455">
            <a:extLst>
              <a:ext uri="{FF2B5EF4-FFF2-40B4-BE49-F238E27FC236}">
                <a16:creationId xmlns:a16="http://schemas.microsoft.com/office/drawing/2014/main" id="{DF7A8738-8040-4358-83BE-B1DBA730AE0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533604" y="-8220264"/>
            <a:ext cx="3688247" cy="2460060"/>
          </a:xfrm>
          <a:prstGeom prst="rect">
            <a:avLst/>
          </a:prstGeom>
          <a:ln w="57150">
            <a:noFill/>
          </a:ln>
        </p:spPr>
      </p:pic>
      <p:sp>
        <p:nvSpPr>
          <p:cNvPr id="457" name="Rectangle 456">
            <a:extLst>
              <a:ext uri="{FF2B5EF4-FFF2-40B4-BE49-F238E27FC236}">
                <a16:creationId xmlns:a16="http://schemas.microsoft.com/office/drawing/2014/main" id="{C3ACF627-D6FF-4305-BE8B-BAD9D10453D3}"/>
              </a:ext>
            </a:extLst>
          </p:cNvPr>
          <p:cNvSpPr/>
          <p:nvPr/>
        </p:nvSpPr>
        <p:spPr>
          <a:xfrm>
            <a:off x="-238651" y="-1650574"/>
            <a:ext cx="1094853"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l-BE" sz="2100" b="1" i="0" u="none" strike="noStrike" kern="1200" cap="none" spc="0" normalizeH="0" baseline="0" noProof="0" dirty="0">
                <a:ln>
                  <a:noFill/>
                </a:ln>
                <a:solidFill>
                  <a:srgbClr val="44546A"/>
                </a:solidFill>
                <a:effectLst/>
                <a:uLnTx/>
                <a:uFillTx/>
                <a:latin typeface="Century Gothic" panose="020F0302020204030204"/>
                <a:ea typeface="+mn-ea"/>
                <a:cs typeface="+mn-cs"/>
              </a:rPr>
              <a:t>Planners</a:t>
            </a:r>
          </a:p>
        </p:txBody>
      </p:sp>
      <p:pic>
        <p:nvPicPr>
          <p:cNvPr id="458" name="Picture 457">
            <a:extLst>
              <a:ext uri="{FF2B5EF4-FFF2-40B4-BE49-F238E27FC236}">
                <a16:creationId xmlns:a16="http://schemas.microsoft.com/office/drawing/2014/main" id="{51E8D10D-CD4A-4303-9669-4F782B2821E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946436" y="-2306246"/>
            <a:ext cx="2450538" cy="1634510"/>
          </a:xfrm>
          <a:prstGeom prst="rect">
            <a:avLst/>
          </a:prstGeom>
          <a:ln>
            <a:noFill/>
          </a:ln>
        </p:spPr>
      </p:pic>
      <p:sp>
        <p:nvSpPr>
          <p:cNvPr id="459" name="object 112">
            <a:extLst>
              <a:ext uri="{FF2B5EF4-FFF2-40B4-BE49-F238E27FC236}">
                <a16:creationId xmlns:a16="http://schemas.microsoft.com/office/drawing/2014/main" id="{ABA2C0C3-4C2D-48E5-83DF-52E723038222}"/>
              </a:ext>
            </a:extLst>
          </p:cNvPr>
          <p:cNvSpPr/>
          <p:nvPr/>
        </p:nvSpPr>
        <p:spPr>
          <a:xfrm>
            <a:off x="-9713106" y="-8902825"/>
            <a:ext cx="1055260" cy="1055257"/>
          </a:xfrm>
          <a:custGeom>
            <a:avLst/>
            <a:gdLst/>
            <a:ahLst/>
            <a:cxnLst/>
            <a:rect l="l" t="t" r="r" b="b"/>
            <a:pathLst>
              <a:path w="523239" h="523239">
                <a:moveTo>
                  <a:pt x="522783" y="0"/>
                </a:moveTo>
                <a:lnTo>
                  <a:pt x="0" y="0"/>
                </a:lnTo>
                <a:lnTo>
                  <a:pt x="522783" y="522783"/>
                </a:lnTo>
                <a:lnTo>
                  <a:pt x="522783"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0" name="object 113">
            <a:extLst>
              <a:ext uri="{FF2B5EF4-FFF2-40B4-BE49-F238E27FC236}">
                <a16:creationId xmlns:a16="http://schemas.microsoft.com/office/drawing/2014/main" id="{5423AAB9-A9A5-4E2A-8639-7A5D003DF3D9}"/>
              </a:ext>
            </a:extLst>
          </p:cNvPr>
          <p:cNvSpPr/>
          <p:nvPr/>
        </p:nvSpPr>
        <p:spPr>
          <a:xfrm>
            <a:off x="-5863123" y="-8421043"/>
            <a:ext cx="366576" cy="36657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1" name="object 118">
            <a:extLst>
              <a:ext uri="{FF2B5EF4-FFF2-40B4-BE49-F238E27FC236}">
                <a16:creationId xmlns:a16="http://schemas.microsoft.com/office/drawing/2014/main" id="{BFAD734D-590F-43D9-93C4-6E070835068D}"/>
              </a:ext>
            </a:extLst>
          </p:cNvPr>
          <p:cNvSpPr txBox="1"/>
          <p:nvPr/>
        </p:nvSpPr>
        <p:spPr>
          <a:xfrm>
            <a:off x="-10595005" y="-5740357"/>
            <a:ext cx="3409590" cy="323166"/>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Initial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frontline</a:t>
            </a: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launch</a:t>
            </a: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 sites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62" name="object 120">
            <a:extLst>
              <a:ext uri="{FF2B5EF4-FFF2-40B4-BE49-F238E27FC236}">
                <a16:creationId xmlns:a16="http://schemas.microsoft.com/office/drawing/2014/main" id="{53F7B9D7-9645-4F8F-AED6-464108767AD1}"/>
              </a:ext>
            </a:extLst>
          </p:cNvPr>
          <p:cNvSpPr/>
          <p:nvPr/>
        </p:nvSpPr>
        <p:spPr>
          <a:xfrm>
            <a:off x="-6326519" y="-8115034"/>
            <a:ext cx="536920" cy="537651"/>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63" name="!!Picture 462">
            <a:extLst>
              <a:ext uri="{FF2B5EF4-FFF2-40B4-BE49-F238E27FC236}">
                <a16:creationId xmlns:a16="http://schemas.microsoft.com/office/drawing/2014/main" id="{9F2072B6-731D-4454-9965-DC24C649B7EA}"/>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0583277" y="-7750183"/>
            <a:ext cx="2803521" cy="1869946"/>
          </a:xfrm>
          <a:prstGeom prst="rect">
            <a:avLst/>
          </a:prstGeom>
          <a:ln>
            <a:noFill/>
          </a:ln>
        </p:spPr>
      </p:pic>
      <p:pic>
        <p:nvPicPr>
          <p:cNvPr id="464" name="Picture 463">
            <a:extLst>
              <a:ext uri="{FF2B5EF4-FFF2-40B4-BE49-F238E27FC236}">
                <a16:creationId xmlns:a16="http://schemas.microsoft.com/office/drawing/2014/main" id="{5BB4D5F5-795C-4EFC-9348-5474832D19BF}"/>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3080129" y="-9583858"/>
            <a:ext cx="2489262" cy="1864459"/>
          </a:xfrm>
          <a:prstGeom prst="rect">
            <a:avLst/>
          </a:prstGeom>
          <a:ln>
            <a:noFill/>
          </a:ln>
        </p:spPr>
      </p:pic>
      <p:pic>
        <p:nvPicPr>
          <p:cNvPr id="465" name="Picture 464">
            <a:extLst>
              <a:ext uri="{FF2B5EF4-FFF2-40B4-BE49-F238E27FC236}">
                <a16:creationId xmlns:a16="http://schemas.microsoft.com/office/drawing/2014/main" id="{5E00EE52-0938-4034-9C99-EBF87CC20B1C}"/>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5588635" y="-7107155"/>
            <a:ext cx="2427876" cy="1653383"/>
          </a:xfrm>
          <a:prstGeom prst="rect">
            <a:avLst/>
          </a:prstGeom>
          <a:ln>
            <a:noFill/>
          </a:ln>
        </p:spPr>
      </p:pic>
      <p:sp>
        <p:nvSpPr>
          <p:cNvPr id="466" name="Rectangle 465">
            <a:extLst>
              <a:ext uri="{FF2B5EF4-FFF2-40B4-BE49-F238E27FC236}">
                <a16:creationId xmlns:a16="http://schemas.microsoft.com/office/drawing/2014/main" id="{1CC9FF51-AA3A-4BFE-AB16-9AA3423CFE35}"/>
              </a:ext>
            </a:extLst>
          </p:cNvPr>
          <p:cNvSpPr/>
          <p:nvPr/>
        </p:nvSpPr>
        <p:spPr>
          <a:xfrm>
            <a:off x="-9995768" y="-10241989"/>
            <a:ext cx="6431450" cy="553998"/>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Century Gothic"/>
              </a:rPr>
              <a:t>STRATEGY &amp; PLANNING</a:t>
            </a:r>
            <a:endParaRPr kumimoji="0" lang="en-GB" sz="3000" b="0" i="0" u="none" strike="noStrike" kern="1200" cap="none" spc="0" normalizeH="0" baseline="0" noProof="0" dirty="0">
              <a:ln>
                <a:noFill/>
              </a:ln>
              <a:solidFill>
                <a:srgbClr val="44546A"/>
              </a:solidFill>
              <a:effectLst/>
              <a:uLnTx/>
              <a:uFillTx/>
              <a:latin typeface="Century Gothic" panose="020F0302020204030204"/>
              <a:ea typeface="+mn-ea"/>
              <a:cs typeface="Century Gothic"/>
            </a:endParaRPr>
          </a:p>
        </p:txBody>
      </p:sp>
      <p:grpSp>
        <p:nvGrpSpPr>
          <p:cNvPr id="467" name="Group 466">
            <a:extLst>
              <a:ext uri="{FF2B5EF4-FFF2-40B4-BE49-F238E27FC236}">
                <a16:creationId xmlns:a16="http://schemas.microsoft.com/office/drawing/2014/main" id="{82D143B6-B774-4819-9058-489247F5B7EC}"/>
              </a:ext>
            </a:extLst>
          </p:cNvPr>
          <p:cNvGrpSpPr/>
          <p:nvPr/>
        </p:nvGrpSpPr>
        <p:grpSpPr>
          <a:xfrm>
            <a:off x="696551" y="1193228"/>
            <a:ext cx="1265049" cy="1265049"/>
            <a:chOff x="6179465" y="4844432"/>
            <a:chExt cx="415709" cy="415709"/>
          </a:xfrm>
        </p:grpSpPr>
        <p:sp>
          <p:nvSpPr>
            <p:cNvPr id="520" name="object 158">
              <a:extLst>
                <a:ext uri="{FF2B5EF4-FFF2-40B4-BE49-F238E27FC236}">
                  <a16:creationId xmlns:a16="http://schemas.microsoft.com/office/drawing/2014/main" id="{890BEBC0-06F6-4CA1-B982-DFE91048B483}"/>
                </a:ext>
              </a:extLst>
            </p:cNvPr>
            <p:cNvSpPr/>
            <p:nvPr/>
          </p:nvSpPr>
          <p:spPr>
            <a:xfrm>
              <a:off x="6179465" y="4844432"/>
              <a:ext cx="415709" cy="415709"/>
            </a:xfrm>
            <a:custGeom>
              <a:avLst/>
              <a:gdLst/>
              <a:ahLst/>
              <a:cxnLst/>
              <a:rect l="l" t="t" r="r" b="b"/>
              <a:pathLst>
                <a:path w="1670684" h="1670685">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21" name="Group 520">
              <a:extLst>
                <a:ext uri="{FF2B5EF4-FFF2-40B4-BE49-F238E27FC236}">
                  <a16:creationId xmlns:a16="http://schemas.microsoft.com/office/drawing/2014/main" id="{AA2DA933-8124-40FE-A0E5-FF2F3D9A4123}"/>
                </a:ext>
              </a:extLst>
            </p:cNvPr>
            <p:cNvGrpSpPr/>
            <p:nvPr/>
          </p:nvGrpSpPr>
          <p:grpSpPr>
            <a:xfrm>
              <a:off x="6297651" y="4962618"/>
              <a:ext cx="179336" cy="179336"/>
              <a:chOff x="395238" y="1324200"/>
              <a:chExt cx="383712" cy="383712"/>
            </a:xfrm>
          </p:grpSpPr>
          <p:sp>
            <p:nvSpPr>
              <p:cNvPr id="522" name="Rectangle 521">
                <a:extLst>
                  <a:ext uri="{FF2B5EF4-FFF2-40B4-BE49-F238E27FC236}">
                    <a16:creationId xmlns:a16="http://schemas.microsoft.com/office/drawing/2014/main" id="{A658B9F7-7F8F-4881-B39B-0C330CD15410}"/>
                  </a:ext>
                </a:extLst>
              </p:cNvPr>
              <p:cNvSpPr/>
              <p:nvPr/>
            </p:nvSpPr>
            <p:spPr>
              <a:xfrm>
                <a:off x="423863" y="1352550"/>
                <a:ext cx="326232" cy="2190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23" name="Freeform 51">
                <a:extLst>
                  <a:ext uri="{FF2B5EF4-FFF2-40B4-BE49-F238E27FC236}">
                    <a16:creationId xmlns:a16="http://schemas.microsoft.com/office/drawing/2014/main" id="{56C304B1-424A-41D8-B0C4-B60BD9C50F14}"/>
                  </a:ext>
                </a:extLst>
              </p:cNvPr>
              <p:cNvSpPr>
                <a:spLocks/>
              </p:cNvSpPr>
              <p:nvPr/>
            </p:nvSpPr>
            <p:spPr bwMode="auto">
              <a:xfrm>
                <a:off x="501888" y="1644148"/>
                <a:ext cx="170413" cy="63764"/>
              </a:xfrm>
              <a:custGeom>
                <a:avLst/>
                <a:gdLst>
                  <a:gd name="T0" fmla="*/ 115 w 128"/>
                  <a:gd name="T1" fmla="*/ 16 h 48"/>
                  <a:gd name="T2" fmla="*/ 104 w 128"/>
                  <a:gd name="T3" fmla="*/ 16 h 48"/>
                  <a:gd name="T4" fmla="*/ 104 w 128"/>
                  <a:gd name="T5" fmla="*/ 0 h 48"/>
                  <a:gd name="T6" fmla="*/ 24 w 128"/>
                  <a:gd name="T7" fmla="*/ 0 h 48"/>
                  <a:gd name="T8" fmla="*/ 24 w 128"/>
                  <a:gd name="T9" fmla="*/ 16 h 48"/>
                  <a:gd name="T10" fmla="*/ 13 w 128"/>
                  <a:gd name="T11" fmla="*/ 16 h 48"/>
                  <a:gd name="T12" fmla="*/ 0 w 128"/>
                  <a:gd name="T13" fmla="*/ 32 h 48"/>
                  <a:gd name="T14" fmla="*/ 13 w 128"/>
                  <a:gd name="T15" fmla="*/ 48 h 48"/>
                  <a:gd name="T16" fmla="*/ 115 w 128"/>
                  <a:gd name="T17" fmla="*/ 48 h 48"/>
                  <a:gd name="T18" fmla="*/ 128 w 128"/>
                  <a:gd name="T19" fmla="*/ 32 h 48"/>
                  <a:gd name="T20" fmla="*/ 115 w 128"/>
                  <a:gd name="T21"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8">
                    <a:moveTo>
                      <a:pt x="115" y="16"/>
                    </a:moveTo>
                    <a:cubicBezTo>
                      <a:pt x="104" y="16"/>
                      <a:pt x="104" y="16"/>
                      <a:pt x="104" y="16"/>
                    </a:cubicBezTo>
                    <a:cubicBezTo>
                      <a:pt x="104" y="0"/>
                      <a:pt x="104" y="0"/>
                      <a:pt x="104" y="0"/>
                    </a:cubicBezTo>
                    <a:cubicBezTo>
                      <a:pt x="24" y="0"/>
                      <a:pt x="24" y="0"/>
                      <a:pt x="24" y="0"/>
                    </a:cubicBezTo>
                    <a:cubicBezTo>
                      <a:pt x="24" y="16"/>
                      <a:pt x="24" y="16"/>
                      <a:pt x="24" y="16"/>
                    </a:cubicBezTo>
                    <a:cubicBezTo>
                      <a:pt x="13" y="16"/>
                      <a:pt x="13" y="16"/>
                      <a:pt x="13" y="16"/>
                    </a:cubicBezTo>
                    <a:cubicBezTo>
                      <a:pt x="6" y="16"/>
                      <a:pt x="0" y="23"/>
                      <a:pt x="0" y="32"/>
                    </a:cubicBezTo>
                    <a:cubicBezTo>
                      <a:pt x="0" y="41"/>
                      <a:pt x="6" y="48"/>
                      <a:pt x="13" y="48"/>
                    </a:cubicBezTo>
                    <a:cubicBezTo>
                      <a:pt x="115" y="48"/>
                      <a:pt x="115" y="48"/>
                      <a:pt x="115" y="48"/>
                    </a:cubicBezTo>
                    <a:cubicBezTo>
                      <a:pt x="122" y="48"/>
                      <a:pt x="128" y="41"/>
                      <a:pt x="128" y="32"/>
                    </a:cubicBezTo>
                    <a:cubicBezTo>
                      <a:pt x="128" y="23"/>
                      <a:pt x="122" y="16"/>
                      <a:pt x="115" y="1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24" name="Freeform 52">
                <a:extLst>
                  <a:ext uri="{FF2B5EF4-FFF2-40B4-BE49-F238E27FC236}">
                    <a16:creationId xmlns:a16="http://schemas.microsoft.com/office/drawing/2014/main" id="{A5AFAB3C-5C06-4878-B34F-FC1221488750}"/>
                  </a:ext>
                </a:extLst>
              </p:cNvPr>
              <p:cNvSpPr>
                <a:spLocks noEditPoints="1"/>
              </p:cNvSpPr>
              <p:nvPr/>
            </p:nvSpPr>
            <p:spPr bwMode="auto">
              <a:xfrm>
                <a:off x="395238" y="1324200"/>
                <a:ext cx="383712" cy="298506"/>
              </a:xfrm>
              <a:custGeom>
                <a:avLst/>
                <a:gdLst>
                  <a:gd name="T0" fmla="*/ 272 w 288"/>
                  <a:gd name="T1" fmla="*/ 0 h 224"/>
                  <a:gd name="T2" fmla="*/ 16 w 288"/>
                  <a:gd name="T3" fmla="*/ 0 h 224"/>
                  <a:gd name="T4" fmla="*/ 0 w 288"/>
                  <a:gd name="T5" fmla="*/ 16 h 224"/>
                  <a:gd name="T6" fmla="*/ 0 w 288"/>
                  <a:gd name="T7" fmla="*/ 208 h 224"/>
                  <a:gd name="T8" fmla="*/ 16 w 288"/>
                  <a:gd name="T9" fmla="*/ 224 h 224"/>
                  <a:gd name="T10" fmla="*/ 272 w 288"/>
                  <a:gd name="T11" fmla="*/ 224 h 224"/>
                  <a:gd name="T12" fmla="*/ 288 w 288"/>
                  <a:gd name="T13" fmla="*/ 208 h 224"/>
                  <a:gd name="T14" fmla="*/ 288 w 288"/>
                  <a:gd name="T15" fmla="*/ 16 h 224"/>
                  <a:gd name="T16" fmla="*/ 272 w 288"/>
                  <a:gd name="T17" fmla="*/ 0 h 224"/>
                  <a:gd name="T18" fmla="*/ 264 w 288"/>
                  <a:gd name="T19" fmla="*/ 184 h 224"/>
                  <a:gd name="T20" fmla="*/ 24 w 288"/>
                  <a:gd name="T21" fmla="*/ 184 h 224"/>
                  <a:gd name="T22" fmla="*/ 24 w 288"/>
                  <a:gd name="T23" fmla="*/ 24 h 224"/>
                  <a:gd name="T24" fmla="*/ 264 w 288"/>
                  <a:gd name="T25" fmla="*/ 24 h 224"/>
                  <a:gd name="T26" fmla="*/ 264 w 288"/>
                  <a:gd name="T27" fmla="*/ 18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224">
                    <a:moveTo>
                      <a:pt x="272" y="0"/>
                    </a:moveTo>
                    <a:cubicBezTo>
                      <a:pt x="16" y="0"/>
                      <a:pt x="16" y="0"/>
                      <a:pt x="16" y="0"/>
                    </a:cubicBezTo>
                    <a:cubicBezTo>
                      <a:pt x="7" y="0"/>
                      <a:pt x="0" y="7"/>
                      <a:pt x="0" y="16"/>
                    </a:cubicBezTo>
                    <a:cubicBezTo>
                      <a:pt x="0" y="208"/>
                      <a:pt x="0" y="208"/>
                      <a:pt x="0" y="208"/>
                    </a:cubicBezTo>
                    <a:cubicBezTo>
                      <a:pt x="0" y="217"/>
                      <a:pt x="7" y="224"/>
                      <a:pt x="16" y="224"/>
                    </a:cubicBezTo>
                    <a:cubicBezTo>
                      <a:pt x="272" y="224"/>
                      <a:pt x="272" y="224"/>
                      <a:pt x="272" y="224"/>
                    </a:cubicBezTo>
                    <a:cubicBezTo>
                      <a:pt x="281" y="224"/>
                      <a:pt x="288" y="217"/>
                      <a:pt x="288" y="208"/>
                    </a:cubicBezTo>
                    <a:cubicBezTo>
                      <a:pt x="288" y="16"/>
                      <a:pt x="288" y="16"/>
                      <a:pt x="288" y="16"/>
                    </a:cubicBezTo>
                    <a:cubicBezTo>
                      <a:pt x="288" y="7"/>
                      <a:pt x="281" y="0"/>
                      <a:pt x="272" y="0"/>
                    </a:cubicBezTo>
                    <a:close/>
                    <a:moveTo>
                      <a:pt x="264" y="184"/>
                    </a:moveTo>
                    <a:cubicBezTo>
                      <a:pt x="24" y="184"/>
                      <a:pt x="24" y="184"/>
                      <a:pt x="24" y="184"/>
                    </a:cubicBezTo>
                    <a:cubicBezTo>
                      <a:pt x="24" y="24"/>
                      <a:pt x="24" y="24"/>
                      <a:pt x="24" y="24"/>
                    </a:cubicBezTo>
                    <a:cubicBezTo>
                      <a:pt x="264" y="24"/>
                      <a:pt x="264" y="24"/>
                      <a:pt x="264" y="24"/>
                    </a:cubicBezTo>
                    <a:lnTo>
                      <a:pt x="264" y="18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8" name="Group 467">
            <a:extLst>
              <a:ext uri="{FF2B5EF4-FFF2-40B4-BE49-F238E27FC236}">
                <a16:creationId xmlns:a16="http://schemas.microsoft.com/office/drawing/2014/main" id="{F7D8F2C1-F7D3-4355-B375-17E177E6FB7B}"/>
              </a:ext>
            </a:extLst>
          </p:cNvPr>
          <p:cNvGrpSpPr/>
          <p:nvPr/>
        </p:nvGrpSpPr>
        <p:grpSpPr>
          <a:xfrm>
            <a:off x="-2662641" y="-909370"/>
            <a:ext cx="1387948" cy="1387948"/>
            <a:chOff x="5068454" y="4177305"/>
            <a:chExt cx="456095" cy="456095"/>
          </a:xfrm>
        </p:grpSpPr>
        <p:sp>
          <p:nvSpPr>
            <p:cNvPr id="515" name="object 100">
              <a:extLst>
                <a:ext uri="{FF2B5EF4-FFF2-40B4-BE49-F238E27FC236}">
                  <a16:creationId xmlns:a16="http://schemas.microsoft.com/office/drawing/2014/main" id="{5C0DAE79-C9F5-459F-9D71-650516B26F65}"/>
                </a:ext>
              </a:extLst>
            </p:cNvPr>
            <p:cNvSpPr/>
            <p:nvPr/>
          </p:nvSpPr>
          <p:spPr>
            <a:xfrm>
              <a:off x="5068454" y="4177305"/>
              <a:ext cx="456095" cy="456095"/>
            </a:xfrm>
            <a:custGeom>
              <a:avLst/>
              <a:gdLst/>
              <a:ahLst/>
              <a:cxnLst/>
              <a:rect l="l" t="t" r="r" b="b"/>
              <a:pathLst>
                <a:path w="1670685" h="1670684">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6" name="Group 515">
              <a:extLst>
                <a:ext uri="{FF2B5EF4-FFF2-40B4-BE49-F238E27FC236}">
                  <a16:creationId xmlns:a16="http://schemas.microsoft.com/office/drawing/2014/main" id="{D96664EA-893A-429C-89CD-6902B571BA61}"/>
                </a:ext>
              </a:extLst>
            </p:cNvPr>
            <p:cNvGrpSpPr/>
            <p:nvPr/>
          </p:nvGrpSpPr>
          <p:grpSpPr>
            <a:xfrm>
              <a:off x="5190566" y="4301644"/>
              <a:ext cx="211870" cy="207416"/>
              <a:chOff x="403673" y="3021332"/>
              <a:chExt cx="375743" cy="367845"/>
            </a:xfrm>
          </p:grpSpPr>
          <p:sp>
            <p:nvSpPr>
              <p:cNvPr id="517" name="Oval 516">
                <a:extLst>
                  <a:ext uri="{FF2B5EF4-FFF2-40B4-BE49-F238E27FC236}">
                    <a16:creationId xmlns:a16="http://schemas.microsoft.com/office/drawing/2014/main" id="{6A6B8F6F-8B67-4F11-8DA2-5344C0604D07}"/>
                  </a:ext>
                </a:extLst>
              </p:cNvPr>
              <p:cNvSpPr/>
              <p:nvPr/>
            </p:nvSpPr>
            <p:spPr>
              <a:xfrm>
                <a:off x="502355" y="3021565"/>
                <a:ext cx="276546" cy="2765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8" name="Freeform 55">
                <a:extLst>
                  <a:ext uri="{FF2B5EF4-FFF2-40B4-BE49-F238E27FC236}">
                    <a16:creationId xmlns:a16="http://schemas.microsoft.com/office/drawing/2014/main" id="{E45A28DD-CD77-4093-B887-DDEA29BE9086}"/>
                  </a:ext>
                </a:extLst>
              </p:cNvPr>
              <p:cNvSpPr>
                <a:spLocks/>
              </p:cNvSpPr>
              <p:nvPr/>
            </p:nvSpPr>
            <p:spPr bwMode="auto">
              <a:xfrm>
                <a:off x="403673" y="3255466"/>
                <a:ext cx="137096" cy="133711"/>
              </a:xfrm>
              <a:custGeom>
                <a:avLst/>
                <a:gdLst>
                  <a:gd name="T0" fmla="*/ 86 w 103"/>
                  <a:gd name="T1" fmla="*/ 4 h 100"/>
                  <a:gd name="T2" fmla="*/ 75 w 103"/>
                  <a:gd name="T3" fmla="*/ 0 h 100"/>
                  <a:gd name="T4" fmla="*/ 63 w 103"/>
                  <a:gd name="T5" fmla="*/ 5 h 100"/>
                  <a:gd name="T6" fmla="*/ 7 w 103"/>
                  <a:gd name="T7" fmla="*/ 61 h 100"/>
                  <a:gd name="T8" fmla="*/ 7 w 103"/>
                  <a:gd name="T9" fmla="*/ 84 h 100"/>
                  <a:gd name="T10" fmla="*/ 18 w 103"/>
                  <a:gd name="T11" fmla="*/ 95 h 100"/>
                  <a:gd name="T12" fmla="*/ 29 w 103"/>
                  <a:gd name="T13" fmla="*/ 100 h 100"/>
                  <a:gd name="T14" fmla="*/ 41 w 103"/>
                  <a:gd name="T15" fmla="*/ 95 h 100"/>
                  <a:gd name="T16" fmla="*/ 97 w 103"/>
                  <a:gd name="T17" fmla="*/ 39 h 100"/>
                  <a:gd name="T18" fmla="*/ 99 w 103"/>
                  <a:gd name="T19" fmla="*/ 18 h 100"/>
                  <a:gd name="T20" fmla="*/ 86 w 103"/>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0">
                    <a:moveTo>
                      <a:pt x="86" y="4"/>
                    </a:moveTo>
                    <a:cubicBezTo>
                      <a:pt x="83" y="2"/>
                      <a:pt x="79" y="0"/>
                      <a:pt x="75" y="0"/>
                    </a:cubicBezTo>
                    <a:cubicBezTo>
                      <a:pt x="70" y="0"/>
                      <a:pt x="66" y="2"/>
                      <a:pt x="63" y="5"/>
                    </a:cubicBezTo>
                    <a:cubicBezTo>
                      <a:pt x="7" y="61"/>
                      <a:pt x="7" y="61"/>
                      <a:pt x="7" y="61"/>
                    </a:cubicBezTo>
                    <a:cubicBezTo>
                      <a:pt x="0" y="68"/>
                      <a:pt x="0" y="78"/>
                      <a:pt x="7" y="84"/>
                    </a:cubicBezTo>
                    <a:cubicBezTo>
                      <a:pt x="18" y="95"/>
                      <a:pt x="18" y="95"/>
                      <a:pt x="18" y="95"/>
                    </a:cubicBezTo>
                    <a:cubicBezTo>
                      <a:pt x="21" y="98"/>
                      <a:pt x="25" y="100"/>
                      <a:pt x="29" y="100"/>
                    </a:cubicBezTo>
                    <a:cubicBezTo>
                      <a:pt x="33" y="100"/>
                      <a:pt x="37" y="98"/>
                      <a:pt x="41" y="95"/>
                    </a:cubicBezTo>
                    <a:cubicBezTo>
                      <a:pt x="97" y="39"/>
                      <a:pt x="97" y="39"/>
                      <a:pt x="97" y="39"/>
                    </a:cubicBezTo>
                    <a:cubicBezTo>
                      <a:pt x="103" y="33"/>
                      <a:pt x="103" y="24"/>
                      <a:pt x="99" y="18"/>
                    </a:cubicBezTo>
                    <a:cubicBezTo>
                      <a:pt x="94" y="14"/>
                      <a:pt x="90" y="9"/>
                      <a:pt x="86" y="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9" name="Freeform 56">
                <a:extLst>
                  <a:ext uri="{FF2B5EF4-FFF2-40B4-BE49-F238E27FC236}">
                    <a16:creationId xmlns:a16="http://schemas.microsoft.com/office/drawing/2014/main" id="{C910A9DD-8C63-4245-B737-A0AE2454CFB3}"/>
                  </a:ext>
                </a:extLst>
              </p:cNvPr>
              <p:cNvSpPr>
                <a:spLocks noEditPoints="1"/>
              </p:cNvSpPr>
              <p:nvPr/>
            </p:nvSpPr>
            <p:spPr bwMode="auto">
              <a:xfrm>
                <a:off x="501840" y="3021332"/>
                <a:ext cx="277576" cy="277012"/>
              </a:xfrm>
              <a:custGeom>
                <a:avLst/>
                <a:gdLst>
                  <a:gd name="T0" fmla="*/ 104 w 208"/>
                  <a:gd name="T1" fmla="*/ 0 h 208"/>
                  <a:gd name="T2" fmla="*/ 0 w 208"/>
                  <a:gd name="T3" fmla="*/ 104 h 208"/>
                  <a:gd name="T4" fmla="*/ 23 w 208"/>
                  <a:gd name="T5" fmla="*/ 169 h 208"/>
                  <a:gd name="T6" fmla="*/ 23 w 208"/>
                  <a:gd name="T7" fmla="*/ 169 h 208"/>
                  <a:gd name="T8" fmla="*/ 35 w 208"/>
                  <a:gd name="T9" fmla="*/ 181 h 208"/>
                  <a:gd name="T10" fmla="*/ 36 w 208"/>
                  <a:gd name="T11" fmla="*/ 183 h 208"/>
                  <a:gd name="T12" fmla="*/ 104 w 208"/>
                  <a:gd name="T13" fmla="*/ 208 h 208"/>
                  <a:gd name="T14" fmla="*/ 208 w 208"/>
                  <a:gd name="T15" fmla="*/ 104 h 208"/>
                  <a:gd name="T16" fmla="*/ 104 w 208"/>
                  <a:gd name="T17" fmla="*/ 0 h 208"/>
                  <a:gd name="T18" fmla="*/ 104 w 208"/>
                  <a:gd name="T19" fmla="*/ 184 h 208"/>
                  <a:gd name="T20" fmla="*/ 24 w 208"/>
                  <a:gd name="T21" fmla="*/ 104 h 208"/>
                  <a:gd name="T22" fmla="*/ 104 w 208"/>
                  <a:gd name="T23" fmla="*/ 24 h 208"/>
                  <a:gd name="T24" fmla="*/ 184 w 208"/>
                  <a:gd name="T25" fmla="*/ 104 h 208"/>
                  <a:gd name="T26" fmla="*/ 104 w 208"/>
                  <a:gd name="T27"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208">
                    <a:moveTo>
                      <a:pt x="104" y="0"/>
                    </a:moveTo>
                    <a:cubicBezTo>
                      <a:pt x="47" y="0"/>
                      <a:pt x="0" y="47"/>
                      <a:pt x="0" y="104"/>
                    </a:cubicBezTo>
                    <a:cubicBezTo>
                      <a:pt x="0" y="129"/>
                      <a:pt x="9" y="151"/>
                      <a:pt x="23" y="169"/>
                    </a:cubicBezTo>
                    <a:cubicBezTo>
                      <a:pt x="23" y="169"/>
                      <a:pt x="23" y="169"/>
                      <a:pt x="23" y="169"/>
                    </a:cubicBezTo>
                    <a:cubicBezTo>
                      <a:pt x="35" y="181"/>
                      <a:pt x="35" y="181"/>
                      <a:pt x="35" y="181"/>
                    </a:cubicBezTo>
                    <a:cubicBezTo>
                      <a:pt x="35" y="181"/>
                      <a:pt x="36" y="182"/>
                      <a:pt x="36" y="183"/>
                    </a:cubicBezTo>
                    <a:cubicBezTo>
                      <a:pt x="54" y="198"/>
                      <a:pt x="78" y="208"/>
                      <a:pt x="104" y="208"/>
                    </a:cubicBezTo>
                    <a:cubicBezTo>
                      <a:pt x="161" y="208"/>
                      <a:pt x="208" y="161"/>
                      <a:pt x="208" y="104"/>
                    </a:cubicBezTo>
                    <a:cubicBezTo>
                      <a:pt x="208" y="47"/>
                      <a:pt x="161" y="0"/>
                      <a:pt x="104" y="0"/>
                    </a:cubicBezTo>
                    <a:close/>
                    <a:moveTo>
                      <a:pt x="104" y="184"/>
                    </a:moveTo>
                    <a:cubicBezTo>
                      <a:pt x="60" y="184"/>
                      <a:pt x="24" y="148"/>
                      <a:pt x="24" y="104"/>
                    </a:cubicBezTo>
                    <a:cubicBezTo>
                      <a:pt x="24" y="60"/>
                      <a:pt x="60" y="24"/>
                      <a:pt x="104" y="24"/>
                    </a:cubicBezTo>
                    <a:cubicBezTo>
                      <a:pt x="148" y="24"/>
                      <a:pt x="184" y="60"/>
                      <a:pt x="184" y="104"/>
                    </a:cubicBezTo>
                    <a:cubicBezTo>
                      <a:pt x="184" y="148"/>
                      <a:pt x="148" y="184"/>
                      <a:pt x="104" y="18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9" name="Group 468">
            <a:extLst>
              <a:ext uri="{FF2B5EF4-FFF2-40B4-BE49-F238E27FC236}">
                <a16:creationId xmlns:a16="http://schemas.microsoft.com/office/drawing/2014/main" id="{94AC8B43-AEAE-4946-8D54-24652251A5F9}"/>
              </a:ext>
            </a:extLst>
          </p:cNvPr>
          <p:cNvGrpSpPr/>
          <p:nvPr/>
        </p:nvGrpSpPr>
        <p:grpSpPr>
          <a:xfrm>
            <a:off x="-11546221" y="-10080643"/>
            <a:ext cx="1828474" cy="1830666"/>
            <a:chOff x="2149211" y="1149237"/>
            <a:chExt cx="600857" cy="601577"/>
          </a:xfrm>
        </p:grpSpPr>
        <p:sp>
          <p:nvSpPr>
            <p:cNvPr id="510" name="object 111">
              <a:extLst>
                <a:ext uri="{FF2B5EF4-FFF2-40B4-BE49-F238E27FC236}">
                  <a16:creationId xmlns:a16="http://schemas.microsoft.com/office/drawing/2014/main" id="{61E876AF-3DC7-483E-9772-D6386ABB03CC}"/>
                </a:ext>
              </a:extLst>
            </p:cNvPr>
            <p:cNvSpPr/>
            <p:nvPr/>
          </p:nvSpPr>
          <p:spPr>
            <a:xfrm>
              <a:off x="2149211" y="1149237"/>
              <a:ext cx="600857" cy="601577"/>
            </a:xfrm>
            <a:custGeom>
              <a:avLst/>
              <a:gdLst/>
              <a:ahLst/>
              <a:cxnLst/>
              <a:rect l="l" t="t" r="r" b="b"/>
              <a:pathLst>
                <a:path w="1587500" h="1589404">
                  <a:moveTo>
                    <a:pt x="793608" y="0"/>
                  </a:moveTo>
                  <a:lnTo>
                    <a:pt x="0" y="792528"/>
                  </a:lnTo>
                  <a:lnTo>
                    <a:pt x="5" y="795666"/>
                  </a:lnTo>
                  <a:lnTo>
                    <a:pt x="793608" y="1589394"/>
                  </a:lnTo>
                  <a:lnTo>
                    <a:pt x="1587217" y="795666"/>
                  </a:lnTo>
                  <a:lnTo>
                    <a:pt x="1587217" y="792528"/>
                  </a:lnTo>
                  <a:lnTo>
                    <a:pt x="793608"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1" name="Group 510">
              <a:extLst>
                <a:ext uri="{FF2B5EF4-FFF2-40B4-BE49-F238E27FC236}">
                  <a16:creationId xmlns:a16="http://schemas.microsoft.com/office/drawing/2014/main" id="{17D4C335-822B-4C98-94B5-CC845C5732A7}"/>
                </a:ext>
              </a:extLst>
            </p:cNvPr>
            <p:cNvGrpSpPr/>
            <p:nvPr/>
          </p:nvGrpSpPr>
          <p:grpSpPr>
            <a:xfrm>
              <a:off x="2278316" y="1278702"/>
              <a:ext cx="342646" cy="342646"/>
              <a:chOff x="395552" y="3913289"/>
              <a:chExt cx="383070" cy="383070"/>
            </a:xfrm>
          </p:grpSpPr>
          <p:sp>
            <p:nvSpPr>
              <p:cNvPr id="512" name="Oval 511">
                <a:extLst>
                  <a:ext uri="{FF2B5EF4-FFF2-40B4-BE49-F238E27FC236}">
                    <a16:creationId xmlns:a16="http://schemas.microsoft.com/office/drawing/2014/main" id="{8331814A-5776-4783-BBA9-1B71BACF7916}"/>
                  </a:ext>
                </a:extLst>
              </p:cNvPr>
              <p:cNvSpPr/>
              <p:nvPr/>
            </p:nvSpPr>
            <p:spPr>
              <a:xfrm>
                <a:off x="395670" y="3913407"/>
                <a:ext cx="382834" cy="3828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3" name="Freeform 116">
                <a:extLst>
                  <a:ext uri="{FF2B5EF4-FFF2-40B4-BE49-F238E27FC236}">
                    <a16:creationId xmlns:a16="http://schemas.microsoft.com/office/drawing/2014/main" id="{CFC0E5E5-EB15-44E5-BCEF-B46661A65C10}"/>
                  </a:ext>
                </a:extLst>
              </p:cNvPr>
              <p:cNvSpPr>
                <a:spLocks noEditPoints="1"/>
              </p:cNvSpPr>
              <p:nvPr/>
            </p:nvSpPr>
            <p:spPr bwMode="auto">
              <a:xfrm>
                <a:off x="504558" y="4022295"/>
                <a:ext cx="165058" cy="165058"/>
              </a:xfrm>
              <a:custGeom>
                <a:avLst/>
                <a:gdLst>
                  <a:gd name="T0" fmla="*/ 124 w 124"/>
                  <a:gd name="T1" fmla="*/ 0 h 124"/>
                  <a:gd name="T2" fmla="*/ 39 w 124"/>
                  <a:gd name="T3" fmla="*/ 39 h 124"/>
                  <a:gd name="T4" fmla="*/ 0 w 124"/>
                  <a:gd name="T5" fmla="*/ 124 h 124"/>
                  <a:gd name="T6" fmla="*/ 85 w 124"/>
                  <a:gd name="T7" fmla="*/ 85 h 124"/>
                  <a:gd name="T8" fmla="*/ 124 w 124"/>
                  <a:gd name="T9" fmla="*/ 0 h 124"/>
                  <a:gd name="T10" fmla="*/ 62 w 124"/>
                  <a:gd name="T11" fmla="*/ 78 h 124"/>
                  <a:gd name="T12" fmla="*/ 46 w 124"/>
                  <a:gd name="T13" fmla="*/ 62 h 124"/>
                  <a:gd name="T14" fmla="*/ 62 w 124"/>
                  <a:gd name="T15" fmla="*/ 46 h 124"/>
                  <a:gd name="T16" fmla="*/ 78 w 124"/>
                  <a:gd name="T17" fmla="*/ 62 h 124"/>
                  <a:gd name="T18" fmla="*/ 62 w 124"/>
                  <a:gd name="T19" fmla="*/ 7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24">
                    <a:moveTo>
                      <a:pt x="124" y="0"/>
                    </a:moveTo>
                    <a:cubicBezTo>
                      <a:pt x="39" y="39"/>
                      <a:pt x="39" y="39"/>
                      <a:pt x="39" y="39"/>
                    </a:cubicBezTo>
                    <a:cubicBezTo>
                      <a:pt x="0" y="124"/>
                      <a:pt x="0" y="124"/>
                      <a:pt x="0" y="124"/>
                    </a:cubicBezTo>
                    <a:cubicBezTo>
                      <a:pt x="85" y="85"/>
                      <a:pt x="85" y="85"/>
                      <a:pt x="85" y="85"/>
                    </a:cubicBezTo>
                    <a:lnTo>
                      <a:pt x="124" y="0"/>
                    </a:lnTo>
                    <a:close/>
                    <a:moveTo>
                      <a:pt x="62" y="78"/>
                    </a:moveTo>
                    <a:cubicBezTo>
                      <a:pt x="53" y="78"/>
                      <a:pt x="46" y="71"/>
                      <a:pt x="46" y="62"/>
                    </a:cubicBezTo>
                    <a:cubicBezTo>
                      <a:pt x="46" y="53"/>
                      <a:pt x="53" y="46"/>
                      <a:pt x="62" y="46"/>
                    </a:cubicBezTo>
                    <a:cubicBezTo>
                      <a:pt x="71" y="46"/>
                      <a:pt x="78" y="53"/>
                      <a:pt x="78" y="62"/>
                    </a:cubicBezTo>
                    <a:cubicBezTo>
                      <a:pt x="78" y="71"/>
                      <a:pt x="71" y="78"/>
                      <a:pt x="62" y="78"/>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4" name="Freeform 117">
                <a:extLst>
                  <a:ext uri="{FF2B5EF4-FFF2-40B4-BE49-F238E27FC236}">
                    <a16:creationId xmlns:a16="http://schemas.microsoft.com/office/drawing/2014/main" id="{5D2D3AD7-2929-4AD6-B503-E4EC967C8C19}"/>
                  </a:ext>
                </a:extLst>
              </p:cNvPr>
              <p:cNvSpPr>
                <a:spLocks noEditPoints="1"/>
              </p:cNvSpPr>
              <p:nvPr/>
            </p:nvSpPr>
            <p:spPr bwMode="auto">
              <a:xfrm>
                <a:off x="395552" y="3913289"/>
                <a:ext cx="383070" cy="383070"/>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44 w 288"/>
                  <a:gd name="T11" fmla="*/ 256 h 288"/>
                  <a:gd name="T12" fmla="*/ 32 w 288"/>
                  <a:gd name="T13" fmla="*/ 144 h 288"/>
                  <a:gd name="T14" fmla="*/ 144 w 288"/>
                  <a:gd name="T15" fmla="*/ 32 h 288"/>
                  <a:gd name="T16" fmla="*/ 256 w 288"/>
                  <a:gd name="T17" fmla="*/ 144 h 288"/>
                  <a:gd name="T18" fmla="*/ 144 w 288"/>
                  <a:gd name="T19" fmla="*/ 25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8">
                    <a:moveTo>
                      <a:pt x="144" y="0"/>
                    </a:moveTo>
                    <a:cubicBezTo>
                      <a:pt x="64" y="0"/>
                      <a:pt x="0" y="64"/>
                      <a:pt x="0" y="144"/>
                    </a:cubicBezTo>
                    <a:cubicBezTo>
                      <a:pt x="0" y="224"/>
                      <a:pt x="64" y="288"/>
                      <a:pt x="144" y="288"/>
                    </a:cubicBezTo>
                    <a:cubicBezTo>
                      <a:pt x="224" y="288"/>
                      <a:pt x="288" y="224"/>
                      <a:pt x="288" y="144"/>
                    </a:cubicBezTo>
                    <a:cubicBezTo>
                      <a:pt x="288" y="64"/>
                      <a:pt x="224" y="0"/>
                      <a:pt x="144" y="0"/>
                    </a:cubicBezTo>
                    <a:close/>
                    <a:moveTo>
                      <a:pt x="144" y="256"/>
                    </a:moveTo>
                    <a:cubicBezTo>
                      <a:pt x="82" y="256"/>
                      <a:pt x="32" y="206"/>
                      <a:pt x="32" y="144"/>
                    </a:cubicBezTo>
                    <a:cubicBezTo>
                      <a:pt x="32" y="82"/>
                      <a:pt x="82" y="32"/>
                      <a:pt x="144" y="32"/>
                    </a:cubicBezTo>
                    <a:cubicBezTo>
                      <a:pt x="206" y="32"/>
                      <a:pt x="256" y="82"/>
                      <a:pt x="256" y="144"/>
                    </a:cubicBezTo>
                    <a:cubicBezTo>
                      <a:pt x="256" y="206"/>
                      <a:pt x="206" y="256"/>
                      <a:pt x="144" y="25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0" name="Group 469">
            <a:extLst>
              <a:ext uri="{FF2B5EF4-FFF2-40B4-BE49-F238E27FC236}">
                <a16:creationId xmlns:a16="http://schemas.microsoft.com/office/drawing/2014/main" id="{14300C21-16CF-4D11-B1CF-1CA167D2317F}"/>
              </a:ext>
            </a:extLst>
          </p:cNvPr>
          <p:cNvGrpSpPr/>
          <p:nvPr/>
        </p:nvGrpSpPr>
        <p:grpSpPr>
          <a:xfrm>
            <a:off x="-7822902" y="1339443"/>
            <a:ext cx="1387948" cy="1389661"/>
            <a:chOff x="3372735" y="4909147"/>
            <a:chExt cx="456095" cy="456658"/>
          </a:xfrm>
        </p:grpSpPr>
        <p:sp>
          <p:nvSpPr>
            <p:cNvPr id="503" name="object 87">
              <a:extLst>
                <a:ext uri="{FF2B5EF4-FFF2-40B4-BE49-F238E27FC236}">
                  <a16:creationId xmlns:a16="http://schemas.microsoft.com/office/drawing/2014/main" id="{CD3C43A7-EF26-4F35-9FB5-588AD76FFBBE}"/>
                </a:ext>
              </a:extLst>
            </p:cNvPr>
            <p:cNvSpPr/>
            <p:nvPr/>
          </p:nvSpPr>
          <p:spPr>
            <a:xfrm>
              <a:off x="3372735" y="4909147"/>
              <a:ext cx="456095" cy="456658"/>
            </a:xfrm>
            <a:custGeom>
              <a:avLst/>
              <a:gdLst/>
              <a:ahLst/>
              <a:cxnLst/>
              <a:rect l="l" t="t" r="r" b="b"/>
              <a:pathLst>
                <a:path w="1543685" h="1545590">
                  <a:moveTo>
                    <a:pt x="771621" y="0"/>
                  </a:moveTo>
                  <a:lnTo>
                    <a:pt x="0" y="770572"/>
                  </a:lnTo>
                  <a:lnTo>
                    <a:pt x="0" y="773620"/>
                  </a:lnTo>
                  <a:lnTo>
                    <a:pt x="771621" y="1545361"/>
                  </a:lnTo>
                  <a:lnTo>
                    <a:pt x="1543243" y="773620"/>
                  </a:lnTo>
                  <a:lnTo>
                    <a:pt x="1543243" y="770572"/>
                  </a:lnTo>
                  <a:lnTo>
                    <a:pt x="77162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04" name="Group 503">
              <a:extLst>
                <a:ext uri="{FF2B5EF4-FFF2-40B4-BE49-F238E27FC236}">
                  <a16:creationId xmlns:a16="http://schemas.microsoft.com/office/drawing/2014/main" id="{64E155D9-27D8-4FE1-B8E4-80051AF9CD35}"/>
                </a:ext>
              </a:extLst>
            </p:cNvPr>
            <p:cNvGrpSpPr/>
            <p:nvPr/>
          </p:nvGrpSpPr>
          <p:grpSpPr>
            <a:xfrm>
              <a:off x="3516496" y="5029132"/>
              <a:ext cx="168572" cy="216689"/>
              <a:chOff x="449220" y="5578464"/>
              <a:chExt cx="298228" cy="383356"/>
            </a:xfrm>
          </p:grpSpPr>
          <p:sp>
            <p:nvSpPr>
              <p:cNvPr id="505" name="Rectangle 504">
                <a:extLst>
                  <a:ext uri="{FF2B5EF4-FFF2-40B4-BE49-F238E27FC236}">
                    <a16:creationId xmlns:a16="http://schemas.microsoft.com/office/drawing/2014/main" id="{2961CC34-0D03-4A94-9A58-D04BDD34F3EA}"/>
                  </a:ext>
                </a:extLst>
              </p:cNvPr>
              <p:cNvSpPr/>
              <p:nvPr/>
            </p:nvSpPr>
            <p:spPr>
              <a:xfrm>
                <a:off x="522737" y="5651226"/>
                <a:ext cx="151878" cy="6699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06" name="Freeform 205">
                <a:extLst>
                  <a:ext uri="{FF2B5EF4-FFF2-40B4-BE49-F238E27FC236}">
                    <a16:creationId xmlns:a16="http://schemas.microsoft.com/office/drawing/2014/main" id="{EAADAF78-C6C7-46F8-A74D-8EAFBA4FB26A}"/>
                  </a:ext>
                </a:extLst>
              </p:cNvPr>
              <p:cNvSpPr>
                <a:spLocks/>
              </p:cNvSpPr>
              <p:nvPr/>
            </p:nvSpPr>
            <p:spPr bwMode="auto">
              <a:xfrm>
                <a:off x="704602" y="5919537"/>
                <a:ext cx="42846" cy="42282"/>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7" name="Freeform 206">
                <a:extLst>
                  <a:ext uri="{FF2B5EF4-FFF2-40B4-BE49-F238E27FC236}">
                    <a16:creationId xmlns:a16="http://schemas.microsoft.com/office/drawing/2014/main" id="{24AE06F6-9A21-4D84-AACF-5DE39C26FAF8}"/>
                  </a:ext>
                </a:extLst>
              </p:cNvPr>
              <p:cNvSpPr>
                <a:spLocks noEditPoints="1"/>
              </p:cNvSpPr>
              <p:nvPr/>
            </p:nvSpPr>
            <p:spPr bwMode="auto">
              <a:xfrm>
                <a:off x="449220" y="5578464"/>
                <a:ext cx="298228" cy="383356"/>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8" name="Rectangle 207">
                <a:extLst>
                  <a:ext uri="{FF2B5EF4-FFF2-40B4-BE49-F238E27FC236}">
                    <a16:creationId xmlns:a16="http://schemas.microsoft.com/office/drawing/2014/main" id="{0728514E-E39B-4833-83B8-D99D1862948B}"/>
                  </a:ext>
                </a:extLst>
              </p:cNvPr>
              <p:cNvSpPr>
                <a:spLocks noChangeArrowheads="1"/>
              </p:cNvSpPr>
              <p:nvPr/>
            </p:nvSpPr>
            <p:spPr bwMode="auto">
              <a:xfrm>
                <a:off x="704602" y="5791564"/>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9" name="Rectangle 208">
                <a:extLst>
                  <a:ext uri="{FF2B5EF4-FFF2-40B4-BE49-F238E27FC236}">
                    <a16:creationId xmlns:a16="http://schemas.microsoft.com/office/drawing/2014/main" id="{0636A496-BC83-48C6-83F8-D40DA5DF6DE0}"/>
                  </a:ext>
                </a:extLst>
              </p:cNvPr>
              <p:cNvSpPr>
                <a:spLocks noChangeArrowheads="1"/>
              </p:cNvSpPr>
              <p:nvPr/>
            </p:nvSpPr>
            <p:spPr bwMode="auto">
              <a:xfrm>
                <a:off x="704602" y="5855269"/>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1" name="Group 470">
            <a:extLst>
              <a:ext uri="{FF2B5EF4-FFF2-40B4-BE49-F238E27FC236}">
                <a16:creationId xmlns:a16="http://schemas.microsoft.com/office/drawing/2014/main" id="{B811B4F2-0997-430B-B9B7-FE92B9804874}"/>
              </a:ext>
            </a:extLst>
          </p:cNvPr>
          <p:cNvGrpSpPr/>
          <p:nvPr/>
        </p:nvGrpSpPr>
        <p:grpSpPr>
          <a:xfrm>
            <a:off x="7824615" y="-4352963"/>
            <a:ext cx="1560629" cy="1562799"/>
            <a:chOff x="8514683" y="3038559"/>
            <a:chExt cx="512840" cy="513553"/>
          </a:xfrm>
        </p:grpSpPr>
        <p:sp>
          <p:nvSpPr>
            <p:cNvPr id="496" name="object 59">
              <a:extLst>
                <a:ext uri="{FF2B5EF4-FFF2-40B4-BE49-F238E27FC236}">
                  <a16:creationId xmlns:a16="http://schemas.microsoft.com/office/drawing/2014/main" id="{1D0582BC-8333-4992-9E75-6EC4AA9741D7}"/>
                </a:ext>
              </a:extLst>
            </p:cNvPr>
            <p:cNvSpPr/>
            <p:nvPr/>
          </p:nvSpPr>
          <p:spPr>
            <a:xfrm>
              <a:off x="8514683" y="3038559"/>
              <a:ext cx="512840" cy="513553"/>
            </a:xfrm>
            <a:custGeom>
              <a:avLst/>
              <a:gdLst/>
              <a:ahLst/>
              <a:cxnLst/>
              <a:rect l="l" t="t" r="r" b="b"/>
              <a:pathLst>
                <a:path w="1370330" h="1372234">
                  <a:moveTo>
                    <a:pt x="685130" y="0"/>
                  </a:moveTo>
                  <a:lnTo>
                    <a:pt x="5" y="684211"/>
                  </a:lnTo>
                  <a:lnTo>
                    <a:pt x="0" y="686920"/>
                  </a:lnTo>
                  <a:lnTo>
                    <a:pt x="685142" y="1372175"/>
                  </a:lnTo>
                  <a:lnTo>
                    <a:pt x="1370273" y="686920"/>
                  </a:lnTo>
                  <a:lnTo>
                    <a:pt x="1370273" y="684211"/>
                  </a:lnTo>
                  <a:lnTo>
                    <a:pt x="685130"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97" name="Group 496">
              <a:extLst>
                <a:ext uri="{FF2B5EF4-FFF2-40B4-BE49-F238E27FC236}">
                  <a16:creationId xmlns:a16="http://schemas.microsoft.com/office/drawing/2014/main" id="{6ACE69BC-4EE1-4960-8521-74627DC80695}"/>
                </a:ext>
              </a:extLst>
            </p:cNvPr>
            <p:cNvGrpSpPr/>
            <p:nvPr/>
          </p:nvGrpSpPr>
          <p:grpSpPr>
            <a:xfrm>
              <a:off x="8656702" y="3182846"/>
              <a:ext cx="228803" cy="224979"/>
              <a:chOff x="400881" y="4755623"/>
              <a:chExt cx="405155" cy="398383"/>
            </a:xfrm>
          </p:grpSpPr>
          <p:sp>
            <p:nvSpPr>
              <p:cNvPr id="498" name="Rectangle 497">
                <a:extLst>
                  <a:ext uri="{FF2B5EF4-FFF2-40B4-BE49-F238E27FC236}">
                    <a16:creationId xmlns:a16="http://schemas.microsoft.com/office/drawing/2014/main" id="{4A753F25-083F-42AD-AFF0-7B9EFCA8D805}"/>
                  </a:ext>
                </a:extLst>
              </p:cNvPr>
              <p:cNvSpPr/>
              <p:nvPr/>
            </p:nvSpPr>
            <p:spPr>
              <a:xfrm>
                <a:off x="438298" y="4818089"/>
                <a:ext cx="330322" cy="2292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99" name="Freeform 20">
                <a:extLst>
                  <a:ext uri="{FF2B5EF4-FFF2-40B4-BE49-F238E27FC236}">
                    <a16:creationId xmlns:a16="http://schemas.microsoft.com/office/drawing/2014/main" id="{40B19BB7-3A71-400D-98B1-C5D0D8C7313D}"/>
                  </a:ext>
                </a:extLst>
              </p:cNvPr>
              <p:cNvSpPr>
                <a:spLocks/>
              </p:cNvSpPr>
              <p:nvPr/>
            </p:nvSpPr>
            <p:spPr bwMode="auto">
              <a:xfrm>
                <a:off x="518251" y="4894436"/>
                <a:ext cx="42886" cy="127528"/>
              </a:xfrm>
              <a:custGeom>
                <a:avLst/>
                <a:gdLst>
                  <a:gd name="T0" fmla="*/ 16 w 32"/>
                  <a:gd name="T1" fmla="*/ 0 h 96"/>
                  <a:gd name="T2" fmla="*/ 0 w 32"/>
                  <a:gd name="T3" fmla="*/ 16 h 96"/>
                  <a:gd name="T4" fmla="*/ 0 w 32"/>
                  <a:gd name="T5" fmla="*/ 80 h 96"/>
                  <a:gd name="T6" fmla="*/ 16 w 32"/>
                  <a:gd name="T7" fmla="*/ 96 h 96"/>
                  <a:gd name="T8" fmla="*/ 32 w 32"/>
                  <a:gd name="T9" fmla="*/ 80 h 96"/>
                  <a:gd name="T10" fmla="*/ 32 w 32"/>
                  <a:gd name="T11" fmla="*/ 16 h 96"/>
                  <a:gd name="T12" fmla="*/ 16 w 32"/>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2" h="96">
                    <a:moveTo>
                      <a:pt x="16" y="0"/>
                    </a:moveTo>
                    <a:cubicBezTo>
                      <a:pt x="7" y="0"/>
                      <a:pt x="0" y="7"/>
                      <a:pt x="0" y="16"/>
                    </a:cubicBezTo>
                    <a:cubicBezTo>
                      <a:pt x="0" y="80"/>
                      <a:pt x="0" y="80"/>
                      <a:pt x="0" y="80"/>
                    </a:cubicBezTo>
                    <a:cubicBezTo>
                      <a:pt x="0" y="89"/>
                      <a:pt x="7" y="96"/>
                      <a:pt x="16" y="96"/>
                    </a:cubicBezTo>
                    <a:cubicBezTo>
                      <a:pt x="25" y="96"/>
                      <a:pt x="32" y="89"/>
                      <a:pt x="32" y="80"/>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0" name="Freeform 21">
                <a:extLst>
                  <a:ext uri="{FF2B5EF4-FFF2-40B4-BE49-F238E27FC236}">
                    <a16:creationId xmlns:a16="http://schemas.microsoft.com/office/drawing/2014/main" id="{B1DD0390-9634-43DA-B396-EE4FAF9ED02A}"/>
                  </a:ext>
                </a:extLst>
              </p:cNvPr>
              <p:cNvSpPr>
                <a:spLocks noEditPoints="1"/>
              </p:cNvSpPr>
              <p:nvPr/>
            </p:nvSpPr>
            <p:spPr bwMode="auto">
              <a:xfrm>
                <a:off x="400881" y="4755623"/>
                <a:ext cx="405155" cy="398383"/>
              </a:xfrm>
              <a:custGeom>
                <a:avLst/>
                <a:gdLst>
                  <a:gd name="T0" fmla="*/ 288 w 304"/>
                  <a:gd name="T1" fmla="*/ 16 h 299"/>
                  <a:gd name="T2" fmla="*/ 240 w 304"/>
                  <a:gd name="T3" fmla="*/ 16 h 299"/>
                  <a:gd name="T4" fmla="*/ 224 w 304"/>
                  <a:gd name="T5" fmla="*/ 0 h 299"/>
                  <a:gd name="T6" fmla="*/ 80 w 304"/>
                  <a:gd name="T7" fmla="*/ 0 h 299"/>
                  <a:gd name="T8" fmla="*/ 64 w 304"/>
                  <a:gd name="T9" fmla="*/ 16 h 299"/>
                  <a:gd name="T10" fmla="*/ 16 w 304"/>
                  <a:gd name="T11" fmla="*/ 16 h 299"/>
                  <a:gd name="T12" fmla="*/ 0 w 304"/>
                  <a:gd name="T13" fmla="*/ 32 h 299"/>
                  <a:gd name="T14" fmla="*/ 16 w 304"/>
                  <a:gd name="T15" fmla="*/ 48 h 299"/>
                  <a:gd name="T16" fmla="*/ 16 w 304"/>
                  <a:gd name="T17" fmla="*/ 216 h 299"/>
                  <a:gd name="T18" fmla="*/ 32 w 304"/>
                  <a:gd name="T19" fmla="*/ 232 h 299"/>
                  <a:gd name="T20" fmla="*/ 113 w 304"/>
                  <a:gd name="T21" fmla="*/ 232 h 299"/>
                  <a:gd name="T22" fmla="*/ 74 w 304"/>
                  <a:gd name="T23" fmla="*/ 272 h 299"/>
                  <a:gd name="T24" fmla="*/ 74 w 304"/>
                  <a:gd name="T25" fmla="*/ 294 h 299"/>
                  <a:gd name="T26" fmla="*/ 85 w 304"/>
                  <a:gd name="T27" fmla="*/ 299 h 299"/>
                  <a:gd name="T28" fmla="*/ 96 w 304"/>
                  <a:gd name="T29" fmla="*/ 294 h 299"/>
                  <a:gd name="T30" fmla="*/ 152 w 304"/>
                  <a:gd name="T31" fmla="*/ 239 h 299"/>
                  <a:gd name="T32" fmla="*/ 208 w 304"/>
                  <a:gd name="T33" fmla="*/ 294 h 299"/>
                  <a:gd name="T34" fmla="*/ 219 w 304"/>
                  <a:gd name="T35" fmla="*/ 299 h 299"/>
                  <a:gd name="T36" fmla="*/ 230 w 304"/>
                  <a:gd name="T37" fmla="*/ 294 h 299"/>
                  <a:gd name="T38" fmla="*/ 230 w 304"/>
                  <a:gd name="T39" fmla="*/ 272 h 299"/>
                  <a:gd name="T40" fmla="*/ 191 w 304"/>
                  <a:gd name="T41" fmla="*/ 232 h 299"/>
                  <a:gd name="T42" fmla="*/ 272 w 304"/>
                  <a:gd name="T43" fmla="*/ 232 h 299"/>
                  <a:gd name="T44" fmla="*/ 288 w 304"/>
                  <a:gd name="T45" fmla="*/ 216 h 299"/>
                  <a:gd name="T46" fmla="*/ 288 w 304"/>
                  <a:gd name="T47" fmla="*/ 48 h 299"/>
                  <a:gd name="T48" fmla="*/ 304 w 304"/>
                  <a:gd name="T49" fmla="*/ 32 h 299"/>
                  <a:gd name="T50" fmla="*/ 288 w 304"/>
                  <a:gd name="T51" fmla="*/ 16 h 299"/>
                  <a:gd name="T52" fmla="*/ 272 w 304"/>
                  <a:gd name="T53" fmla="*/ 202 h 299"/>
                  <a:gd name="T54" fmla="*/ 258 w 304"/>
                  <a:gd name="T55" fmla="*/ 216 h 299"/>
                  <a:gd name="T56" fmla="*/ 46 w 304"/>
                  <a:gd name="T57" fmla="*/ 216 h 299"/>
                  <a:gd name="T58" fmla="*/ 32 w 304"/>
                  <a:gd name="T59" fmla="*/ 202 h 299"/>
                  <a:gd name="T60" fmla="*/ 32 w 304"/>
                  <a:gd name="T61" fmla="*/ 62 h 299"/>
                  <a:gd name="T62" fmla="*/ 46 w 304"/>
                  <a:gd name="T63" fmla="*/ 48 h 299"/>
                  <a:gd name="T64" fmla="*/ 258 w 304"/>
                  <a:gd name="T65" fmla="*/ 48 h 299"/>
                  <a:gd name="T66" fmla="*/ 272 w 304"/>
                  <a:gd name="T67" fmla="*/ 62 h 299"/>
                  <a:gd name="T68" fmla="*/ 272 w 304"/>
                  <a:gd name="T69" fmla="*/ 20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4" h="299">
                    <a:moveTo>
                      <a:pt x="288" y="16"/>
                    </a:moveTo>
                    <a:cubicBezTo>
                      <a:pt x="240" y="16"/>
                      <a:pt x="240" y="16"/>
                      <a:pt x="240" y="16"/>
                    </a:cubicBezTo>
                    <a:cubicBezTo>
                      <a:pt x="240" y="7"/>
                      <a:pt x="233" y="0"/>
                      <a:pt x="224" y="0"/>
                    </a:cubicBezTo>
                    <a:cubicBezTo>
                      <a:pt x="80" y="0"/>
                      <a:pt x="80" y="0"/>
                      <a:pt x="80" y="0"/>
                    </a:cubicBezTo>
                    <a:cubicBezTo>
                      <a:pt x="71" y="0"/>
                      <a:pt x="64" y="7"/>
                      <a:pt x="64" y="16"/>
                    </a:cubicBezTo>
                    <a:cubicBezTo>
                      <a:pt x="16" y="16"/>
                      <a:pt x="16" y="16"/>
                      <a:pt x="16" y="16"/>
                    </a:cubicBezTo>
                    <a:cubicBezTo>
                      <a:pt x="7" y="16"/>
                      <a:pt x="0" y="23"/>
                      <a:pt x="0" y="32"/>
                    </a:cubicBezTo>
                    <a:cubicBezTo>
                      <a:pt x="0" y="41"/>
                      <a:pt x="7" y="48"/>
                      <a:pt x="16" y="48"/>
                    </a:cubicBezTo>
                    <a:cubicBezTo>
                      <a:pt x="16" y="216"/>
                      <a:pt x="16" y="216"/>
                      <a:pt x="16" y="216"/>
                    </a:cubicBezTo>
                    <a:cubicBezTo>
                      <a:pt x="16" y="225"/>
                      <a:pt x="23" y="232"/>
                      <a:pt x="32" y="232"/>
                    </a:cubicBezTo>
                    <a:cubicBezTo>
                      <a:pt x="113" y="232"/>
                      <a:pt x="113" y="232"/>
                      <a:pt x="113" y="232"/>
                    </a:cubicBezTo>
                    <a:cubicBezTo>
                      <a:pt x="74" y="272"/>
                      <a:pt x="74" y="272"/>
                      <a:pt x="74" y="272"/>
                    </a:cubicBezTo>
                    <a:cubicBezTo>
                      <a:pt x="68" y="278"/>
                      <a:pt x="68" y="288"/>
                      <a:pt x="74" y="294"/>
                    </a:cubicBezTo>
                    <a:cubicBezTo>
                      <a:pt x="77" y="297"/>
                      <a:pt x="81" y="299"/>
                      <a:pt x="85" y="299"/>
                    </a:cubicBezTo>
                    <a:cubicBezTo>
                      <a:pt x="89" y="299"/>
                      <a:pt x="93" y="297"/>
                      <a:pt x="96" y="294"/>
                    </a:cubicBezTo>
                    <a:cubicBezTo>
                      <a:pt x="152" y="239"/>
                      <a:pt x="152" y="239"/>
                      <a:pt x="152" y="239"/>
                    </a:cubicBezTo>
                    <a:cubicBezTo>
                      <a:pt x="208" y="294"/>
                      <a:pt x="208" y="294"/>
                      <a:pt x="208" y="294"/>
                    </a:cubicBezTo>
                    <a:cubicBezTo>
                      <a:pt x="211" y="297"/>
                      <a:pt x="215" y="299"/>
                      <a:pt x="219" y="299"/>
                    </a:cubicBezTo>
                    <a:cubicBezTo>
                      <a:pt x="223" y="299"/>
                      <a:pt x="227" y="297"/>
                      <a:pt x="230" y="294"/>
                    </a:cubicBezTo>
                    <a:cubicBezTo>
                      <a:pt x="236" y="288"/>
                      <a:pt x="236" y="278"/>
                      <a:pt x="230" y="272"/>
                    </a:cubicBezTo>
                    <a:cubicBezTo>
                      <a:pt x="191" y="232"/>
                      <a:pt x="191" y="232"/>
                      <a:pt x="191" y="232"/>
                    </a:cubicBezTo>
                    <a:cubicBezTo>
                      <a:pt x="272" y="232"/>
                      <a:pt x="272" y="232"/>
                      <a:pt x="272" y="232"/>
                    </a:cubicBezTo>
                    <a:cubicBezTo>
                      <a:pt x="281" y="232"/>
                      <a:pt x="288" y="225"/>
                      <a:pt x="288" y="216"/>
                    </a:cubicBezTo>
                    <a:cubicBezTo>
                      <a:pt x="288" y="48"/>
                      <a:pt x="288" y="48"/>
                      <a:pt x="288" y="48"/>
                    </a:cubicBezTo>
                    <a:cubicBezTo>
                      <a:pt x="297" y="48"/>
                      <a:pt x="304" y="41"/>
                      <a:pt x="304" y="32"/>
                    </a:cubicBezTo>
                    <a:cubicBezTo>
                      <a:pt x="304" y="23"/>
                      <a:pt x="297" y="16"/>
                      <a:pt x="288" y="16"/>
                    </a:cubicBezTo>
                    <a:close/>
                    <a:moveTo>
                      <a:pt x="272" y="202"/>
                    </a:moveTo>
                    <a:cubicBezTo>
                      <a:pt x="272" y="210"/>
                      <a:pt x="266" y="216"/>
                      <a:pt x="258" y="216"/>
                    </a:cubicBezTo>
                    <a:cubicBezTo>
                      <a:pt x="46" y="216"/>
                      <a:pt x="46" y="216"/>
                      <a:pt x="46" y="216"/>
                    </a:cubicBezTo>
                    <a:cubicBezTo>
                      <a:pt x="38" y="216"/>
                      <a:pt x="32" y="210"/>
                      <a:pt x="32" y="202"/>
                    </a:cubicBezTo>
                    <a:cubicBezTo>
                      <a:pt x="32" y="62"/>
                      <a:pt x="32" y="62"/>
                      <a:pt x="32" y="62"/>
                    </a:cubicBezTo>
                    <a:cubicBezTo>
                      <a:pt x="32" y="54"/>
                      <a:pt x="38" y="48"/>
                      <a:pt x="46" y="48"/>
                    </a:cubicBezTo>
                    <a:cubicBezTo>
                      <a:pt x="258" y="48"/>
                      <a:pt x="258" y="48"/>
                      <a:pt x="258" y="48"/>
                    </a:cubicBezTo>
                    <a:cubicBezTo>
                      <a:pt x="266" y="48"/>
                      <a:pt x="272" y="54"/>
                      <a:pt x="272" y="62"/>
                    </a:cubicBezTo>
                    <a:lnTo>
                      <a:pt x="272" y="20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1" name="Freeform 22">
                <a:extLst>
                  <a:ext uri="{FF2B5EF4-FFF2-40B4-BE49-F238E27FC236}">
                    <a16:creationId xmlns:a16="http://schemas.microsoft.com/office/drawing/2014/main" id="{CD5D0591-AF58-4811-938E-3005FF1A85EB}"/>
                  </a:ext>
                </a:extLst>
              </p:cNvPr>
              <p:cNvSpPr>
                <a:spLocks/>
              </p:cNvSpPr>
              <p:nvPr/>
            </p:nvSpPr>
            <p:spPr bwMode="auto">
              <a:xfrm>
                <a:off x="646343" y="4926036"/>
                <a:ext cx="42321" cy="95928"/>
              </a:xfrm>
              <a:custGeom>
                <a:avLst/>
                <a:gdLst>
                  <a:gd name="T0" fmla="*/ 16 w 32"/>
                  <a:gd name="T1" fmla="*/ 0 h 72"/>
                  <a:gd name="T2" fmla="*/ 0 w 32"/>
                  <a:gd name="T3" fmla="*/ 16 h 72"/>
                  <a:gd name="T4" fmla="*/ 0 w 32"/>
                  <a:gd name="T5" fmla="*/ 56 h 72"/>
                  <a:gd name="T6" fmla="*/ 16 w 32"/>
                  <a:gd name="T7" fmla="*/ 72 h 72"/>
                  <a:gd name="T8" fmla="*/ 32 w 32"/>
                  <a:gd name="T9" fmla="*/ 56 h 72"/>
                  <a:gd name="T10" fmla="*/ 32 w 32"/>
                  <a:gd name="T11" fmla="*/ 16 h 72"/>
                  <a:gd name="T12" fmla="*/ 16 w 3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2" h="72">
                    <a:moveTo>
                      <a:pt x="16" y="0"/>
                    </a:moveTo>
                    <a:cubicBezTo>
                      <a:pt x="7" y="0"/>
                      <a:pt x="0" y="7"/>
                      <a:pt x="0" y="16"/>
                    </a:cubicBezTo>
                    <a:cubicBezTo>
                      <a:pt x="0" y="56"/>
                      <a:pt x="0" y="56"/>
                      <a:pt x="0" y="56"/>
                    </a:cubicBezTo>
                    <a:cubicBezTo>
                      <a:pt x="0" y="65"/>
                      <a:pt x="7" y="72"/>
                      <a:pt x="16" y="72"/>
                    </a:cubicBezTo>
                    <a:cubicBezTo>
                      <a:pt x="25" y="72"/>
                      <a:pt x="32" y="65"/>
                      <a:pt x="32" y="56"/>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2" name="Freeform 23">
                <a:extLst>
                  <a:ext uri="{FF2B5EF4-FFF2-40B4-BE49-F238E27FC236}">
                    <a16:creationId xmlns:a16="http://schemas.microsoft.com/office/drawing/2014/main" id="{0C196562-383C-406C-8742-00CE59D4AFF1}"/>
                  </a:ext>
                </a:extLst>
              </p:cNvPr>
              <p:cNvSpPr>
                <a:spLocks/>
              </p:cNvSpPr>
              <p:nvPr/>
            </p:nvSpPr>
            <p:spPr bwMode="auto">
              <a:xfrm>
                <a:off x="582015" y="4851551"/>
                <a:ext cx="42886" cy="170413"/>
              </a:xfrm>
              <a:custGeom>
                <a:avLst/>
                <a:gdLst>
                  <a:gd name="T0" fmla="*/ 16 w 32"/>
                  <a:gd name="T1" fmla="*/ 0 h 128"/>
                  <a:gd name="T2" fmla="*/ 0 w 32"/>
                  <a:gd name="T3" fmla="*/ 16 h 128"/>
                  <a:gd name="T4" fmla="*/ 0 w 32"/>
                  <a:gd name="T5" fmla="*/ 48 h 128"/>
                  <a:gd name="T6" fmla="*/ 0 w 32"/>
                  <a:gd name="T7" fmla="*/ 112 h 128"/>
                  <a:gd name="T8" fmla="*/ 16 w 32"/>
                  <a:gd name="T9" fmla="*/ 128 h 128"/>
                  <a:gd name="T10" fmla="*/ 32 w 32"/>
                  <a:gd name="T11" fmla="*/ 112 h 128"/>
                  <a:gd name="T12" fmla="*/ 32 w 32"/>
                  <a:gd name="T13" fmla="*/ 72 h 128"/>
                  <a:gd name="T14" fmla="*/ 32 w 32"/>
                  <a:gd name="T15" fmla="*/ 16 h 128"/>
                  <a:gd name="T16" fmla="*/ 16 w 32"/>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8">
                    <a:moveTo>
                      <a:pt x="16" y="0"/>
                    </a:moveTo>
                    <a:cubicBezTo>
                      <a:pt x="7" y="0"/>
                      <a:pt x="0" y="7"/>
                      <a:pt x="0" y="16"/>
                    </a:cubicBezTo>
                    <a:cubicBezTo>
                      <a:pt x="0" y="48"/>
                      <a:pt x="0" y="48"/>
                      <a:pt x="0" y="48"/>
                    </a:cubicBezTo>
                    <a:cubicBezTo>
                      <a:pt x="0" y="112"/>
                      <a:pt x="0" y="112"/>
                      <a:pt x="0" y="112"/>
                    </a:cubicBezTo>
                    <a:cubicBezTo>
                      <a:pt x="0" y="121"/>
                      <a:pt x="7" y="128"/>
                      <a:pt x="16" y="128"/>
                    </a:cubicBezTo>
                    <a:cubicBezTo>
                      <a:pt x="25" y="128"/>
                      <a:pt x="32" y="121"/>
                      <a:pt x="32" y="112"/>
                    </a:cubicBezTo>
                    <a:cubicBezTo>
                      <a:pt x="32" y="72"/>
                      <a:pt x="32" y="72"/>
                      <a:pt x="32" y="72"/>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2" name="Group 471">
            <a:extLst>
              <a:ext uri="{FF2B5EF4-FFF2-40B4-BE49-F238E27FC236}">
                <a16:creationId xmlns:a16="http://schemas.microsoft.com/office/drawing/2014/main" id="{F7046238-FA6E-4B07-8EF1-C46F0C757099}"/>
              </a:ext>
            </a:extLst>
          </p:cNvPr>
          <p:cNvGrpSpPr/>
          <p:nvPr/>
        </p:nvGrpSpPr>
        <p:grpSpPr>
          <a:xfrm>
            <a:off x="1798212" y="-8883857"/>
            <a:ext cx="1558267" cy="1558268"/>
            <a:chOff x="6534340" y="1549657"/>
            <a:chExt cx="512064" cy="512064"/>
          </a:xfrm>
        </p:grpSpPr>
        <p:sp>
          <p:nvSpPr>
            <p:cNvPr id="475" name="object 120">
              <a:extLst>
                <a:ext uri="{FF2B5EF4-FFF2-40B4-BE49-F238E27FC236}">
                  <a16:creationId xmlns:a16="http://schemas.microsoft.com/office/drawing/2014/main" id="{15AB5546-4F4B-42B1-8F3E-BC64B797ECDD}"/>
                </a:ext>
              </a:extLst>
            </p:cNvPr>
            <p:cNvSpPr/>
            <p:nvPr/>
          </p:nvSpPr>
          <p:spPr>
            <a:xfrm>
              <a:off x="6534340" y="1549657"/>
              <a:ext cx="512064" cy="512064"/>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76" name="Group 475">
              <a:extLst>
                <a:ext uri="{FF2B5EF4-FFF2-40B4-BE49-F238E27FC236}">
                  <a16:creationId xmlns:a16="http://schemas.microsoft.com/office/drawing/2014/main" id="{4F588E21-7AE6-423E-B107-1E8C510EDFBB}"/>
                </a:ext>
              </a:extLst>
            </p:cNvPr>
            <p:cNvGrpSpPr/>
            <p:nvPr/>
          </p:nvGrpSpPr>
          <p:grpSpPr>
            <a:xfrm>
              <a:off x="6668868" y="1690975"/>
              <a:ext cx="243009" cy="229429"/>
              <a:chOff x="416522" y="2178625"/>
              <a:chExt cx="383356" cy="361933"/>
            </a:xfrm>
          </p:grpSpPr>
          <p:sp>
            <p:nvSpPr>
              <p:cNvPr id="477" name="Rectangle 476">
                <a:extLst>
                  <a:ext uri="{FF2B5EF4-FFF2-40B4-BE49-F238E27FC236}">
                    <a16:creationId xmlns:a16="http://schemas.microsoft.com/office/drawing/2014/main" id="{68477378-5D84-431D-9B42-E5799DBCCD53}"/>
                  </a:ext>
                </a:extLst>
              </p:cNvPr>
              <p:cNvSpPr/>
              <p:nvPr/>
            </p:nvSpPr>
            <p:spPr>
              <a:xfrm>
                <a:off x="438297" y="2302670"/>
                <a:ext cx="340372" cy="218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78" name="Rectangle 341">
                <a:extLst>
                  <a:ext uri="{FF2B5EF4-FFF2-40B4-BE49-F238E27FC236}">
                    <a16:creationId xmlns:a16="http://schemas.microsoft.com/office/drawing/2014/main" id="{1FF44DDC-505E-49C7-B1D2-448C9142239D}"/>
                  </a:ext>
                </a:extLst>
              </p:cNvPr>
              <p:cNvSpPr>
                <a:spLocks noChangeArrowheads="1"/>
              </p:cNvSpPr>
              <p:nvPr/>
            </p:nvSpPr>
            <p:spPr bwMode="auto">
              <a:xfrm>
                <a:off x="523072"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79" name="Rectangle 342">
                <a:extLst>
                  <a:ext uri="{FF2B5EF4-FFF2-40B4-BE49-F238E27FC236}">
                    <a16:creationId xmlns:a16="http://schemas.microsoft.com/office/drawing/2014/main" id="{E31DE0E1-022B-492E-BC8B-DF57FBF3E8E0}"/>
                  </a:ext>
                </a:extLst>
              </p:cNvPr>
              <p:cNvSpPr>
                <a:spLocks noChangeArrowheads="1"/>
              </p:cNvSpPr>
              <p:nvPr/>
            </p:nvSpPr>
            <p:spPr bwMode="auto">
              <a:xfrm>
                <a:off x="651046"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0" name="Rectangle 343">
                <a:extLst>
                  <a:ext uri="{FF2B5EF4-FFF2-40B4-BE49-F238E27FC236}">
                    <a16:creationId xmlns:a16="http://schemas.microsoft.com/office/drawing/2014/main" id="{74E90960-8491-4075-BDA8-21166A2D9DCE}"/>
                  </a:ext>
                </a:extLst>
              </p:cNvPr>
              <p:cNvSpPr>
                <a:spLocks noChangeArrowheads="1"/>
              </p:cNvSpPr>
              <p:nvPr/>
            </p:nvSpPr>
            <p:spPr bwMode="auto">
              <a:xfrm>
                <a:off x="714750"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1" name="Rectangle 344">
                <a:extLst>
                  <a:ext uri="{FF2B5EF4-FFF2-40B4-BE49-F238E27FC236}">
                    <a16:creationId xmlns:a16="http://schemas.microsoft.com/office/drawing/2014/main" id="{A677C072-EAEA-4704-AAF5-C9A9643F1200}"/>
                  </a:ext>
                </a:extLst>
              </p:cNvPr>
              <p:cNvSpPr>
                <a:spLocks noChangeArrowheads="1"/>
              </p:cNvSpPr>
              <p:nvPr/>
            </p:nvSpPr>
            <p:spPr bwMode="auto">
              <a:xfrm>
                <a:off x="459368"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2" name="Rectangle 345">
                <a:extLst>
                  <a:ext uri="{FF2B5EF4-FFF2-40B4-BE49-F238E27FC236}">
                    <a16:creationId xmlns:a16="http://schemas.microsoft.com/office/drawing/2014/main" id="{1A1247E6-D1CD-43AF-8706-E2538832B239}"/>
                  </a:ext>
                </a:extLst>
              </p:cNvPr>
              <p:cNvSpPr>
                <a:spLocks noChangeArrowheads="1"/>
              </p:cNvSpPr>
              <p:nvPr/>
            </p:nvSpPr>
            <p:spPr bwMode="auto">
              <a:xfrm>
                <a:off x="651046"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3" name="Rectangle 346">
                <a:extLst>
                  <a:ext uri="{FF2B5EF4-FFF2-40B4-BE49-F238E27FC236}">
                    <a16:creationId xmlns:a16="http://schemas.microsoft.com/office/drawing/2014/main" id="{1A07A4B5-DA74-412B-AD58-D5DD5CB73C8F}"/>
                  </a:ext>
                </a:extLst>
              </p:cNvPr>
              <p:cNvSpPr>
                <a:spLocks noChangeArrowheads="1"/>
              </p:cNvSpPr>
              <p:nvPr/>
            </p:nvSpPr>
            <p:spPr bwMode="auto">
              <a:xfrm>
                <a:off x="714750"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4" name="Rectangle 347">
                <a:extLst>
                  <a:ext uri="{FF2B5EF4-FFF2-40B4-BE49-F238E27FC236}">
                    <a16:creationId xmlns:a16="http://schemas.microsoft.com/office/drawing/2014/main" id="{802A6F9A-7C19-4538-8EFF-9849C323A379}"/>
                  </a:ext>
                </a:extLst>
              </p:cNvPr>
              <p:cNvSpPr>
                <a:spLocks noChangeArrowheads="1"/>
              </p:cNvSpPr>
              <p:nvPr/>
            </p:nvSpPr>
            <p:spPr bwMode="auto">
              <a:xfrm>
                <a:off x="523072"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5" name="Rectangle 348">
                <a:extLst>
                  <a:ext uri="{FF2B5EF4-FFF2-40B4-BE49-F238E27FC236}">
                    <a16:creationId xmlns:a16="http://schemas.microsoft.com/office/drawing/2014/main" id="{112302D3-DC4B-4C57-947C-5E0FFE0E8EFC}"/>
                  </a:ext>
                </a:extLst>
              </p:cNvPr>
              <p:cNvSpPr>
                <a:spLocks noChangeArrowheads="1"/>
              </p:cNvSpPr>
              <p:nvPr/>
            </p:nvSpPr>
            <p:spPr bwMode="auto">
              <a:xfrm>
                <a:off x="459368"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6" name="Rectangle 349">
                <a:extLst>
                  <a:ext uri="{FF2B5EF4-FFF2-40B4-BE49-F238E27FC236}">
                    <a16:creationId xmlns:a16="http://schemas.microsoft.com/office/drawing/2014/main" id="{27B1D228-EDEA-422A-B51E-34ADD85A5AF8}"/>
                  </a:ext>
                </a:extLst>
              </p:cNvPr>
              <p:cNvSpPr>
                <a:spLocks noChangeArrowheads="1"/>
              </p:cNvSpPr>
              <p:nvPr/>
            </p:nvSpPr>
            <p:spPr bwMode="auto">
              <a:xfrm>
                <a:off x="651046"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7" name="Rectangle 350">
                <a:extLst>
                  <a:ext uri="{FF2B5EF4-FFF2-40B4-BE49-F238E27FC236}">
                    <a16:creationId xmlns:a16="http://schemas.microsoft.com/office/drawing/2014/main" id="{E1690AD3-37BD-4D4A-B77E-7EB9B16E4E99}"/>
                  </a:ext>
                </a:extLst>
              </p:cNvPr>
              <p:cNvSpPr>
                <a:spLocks noChangeArrowheads="1"/>
              </p:cNvSpPr>
              <p:nvPr/>
            </p:nvSpPr>
            <p:spPr bwMode="auto">
              <a:xfrm>
                <a:off x="714750"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8" name="Freeform 351">
                <a:extLst>
                  <a:ext uri="{FF2B5EF4-FFF2-40B4-BE49-F238E27FC236}">
                    <a16:creationId xmlns:a16="http://schemas.microsoft.com/office/drawing/2014/main" id="{33DE1B81-9CFE-4C84-81C6-0D92794C1414}"/>
                  </a:ext>
                </a:extLst>
              </p:cNvPr>
              <p:cNvSpPr>
                <a:spLocks/>
              </p:cNvSpPr>
              <p:nvPr/>
            </p:nvSpPr>
            <p:spPr bwMode="auto">
              <a:xfrm>
                <a:off x="6933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9" name="Rectangle 352">
                <a:extLst>
                  <a:ext uri="{FF2B5EF4-FFF2-40B4-BE49-F238E27FC236}">
                    <a16:creationId xmlns:a16="http://schemas.microsoft.com/office/drawing/2014/main" id="{4BA635FD-7395-4CB1-9358-7AF8EEEF6BA0}"/>
                  </a:ext>
                </a:extLst>
              </p:cNvPr>
              <p:cNvSpPr>
                <a:spLocks noChangeArrowheads="1"/>
              </p:cNvSpPr>
              <p:nvPr/>
            </p:nvSpPr>
            <p:spPr bwMode="auto">
              <a:xfrm>
                <a:off x="523072"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0" name="Freeform 353">
                <a:extLst>
                  <a:ext uri="{FF2B5EF4-FFF2-40B4-BE49-F238E27FC236}">
                    <a16:creationId xmlns:a16="http://schemas.microsoft.com/office/drawing/2014/main" id="{91B89C18-DBAF-4111-8042-FFF8103B73BF}"/>
                  </a:ext>
                </a:extLst>
              </p:cNvPr>
              <p:cNvSpPr>
                <a:spLocks/>
              </p:cNvSpPr>
              <p:nvPr/>
            </p:nvSpPr>
            <p:spPr bwMode="auto">
              <a:xfrm>
                <a:off x="4802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1" name="Freeform 354">
                <a:extLst>
                  <a:ext uri="{FF2B5EF4-FFF2-40B4-BE49-F238E27FC236}">
                    <a16:creationId xmlns:a16="http://schemas.microsoft.com/office/drawing/2014/main" id="{F4149B73-4752-468F-908C-254D471A81ED}"/>
                  </a:ext>
                </a:extLst>
              </p:cNvPr>
              <p:cNvSpPr>
                <a:spLocks noEditPoints="1"/>
              </p:cNvSpPr>
              <p:nvPr/>
            </p:nvSpPr>
            <p:spPr bwMode="auto">
              <a:xfrm>
                <a:off x="416522" y="2200048"/>
                <a:ext cx="383356" cy="340510"/>
              </a:xfrm>
              <a:custGeom>
                <a:avLst/>
                <a:gdLst>
                  <a:gd name="T0" fmla="*/ 272 w 288"/>
                  <a:gd name="T1" fmla="*/ 0 h 256"/>
                  <a:gd name="T2" fmla="*/ 256 w 288"/>
                  <a:gd name="T3" fmla="*/ 0 h 256"/>
                  <a:gd name="T4" fmla="*/ 256 w 288"/>
                  <a:gd name="T5" fmla="*/ 32 h 256"/>
                  <a:gd name="T6" fmla="*/ 255 w 288"/>
                  <a:gd name="T7" fmla="*/ 38 h 256"/>
                  <a:gd name="T8" fmla="*/ 224 w 288"/>
                  <a:gd name="T9" fmla="*/ 64 h 256"/>
                  <a:gd name="T10" fmla="*/ 193 w 288"/>
                  <a:gd name="T11" fmla="*/ 38 h 256"/>
                  <a:gd name="T12" fmla="*/ 192 w 288"/>
                  <a:gd name="T13" fmla="*/ 32 h 256"/>
                  <a:gd name="T14" fmla="*/ 192 w 288"/>
                  <a:gd name="T15" fmla="*/ 0 h 256"/>
                  <a:gd name="T16" fmla="*/ 96 w 288"/>
                  <a:gd name="T17" fmla="*/ 0 h 256"/>
                  <a:gd name="T18" fmla="*/ 96 w 288"/>
                  <a:gd name="T19" fmla="*/ 32 h 256"/>
                  <a:gd name="T20" fmla="*/ 95 w 288"/>
                  <a:gd name="T21" fmla="*/ 38 h 256"/>
                  <a:gd name="T22" fmla="*/ 64 w 288"/>
                  <a:gd name="T23" fmla="*/ 64 h 256"/>
                  <a:gd name="T24" fmla="*/ 33 w 288"/>
                  <a:gd name="T25" fmla="*/ 38 h 256"/>
                  <a:gd name="T26" fmla="*/ 32 w 288"/>
                  <a:gd name="T27" fmla="*/ 32 h 256"/>
                  <a:gd name="T28" fmla="*/ 32 w 288"/>
                  <a:gd name="T29" fmla="*/ 0 h 256"/>
                  <a:gd name="T30" fmla="*/ 16 w 288"/>
                  <a:gd name="T31" fmla="*/ 0 h 256"/>
                  <a:gd name="T32" fmla="*/ 0 w 288"/>
                  <a:gd name="T33" fmla="*/ 16 h 256"/>
                  <a:gd name="T34" fmla="*/ 0 w 288"/>
                  <a:gd name="T35" fmla="*/ 240 h 256"/>
                  <a:gd name="T36" fmla="*/ 16 w 288"/>
                  <a:gd name="T37" fmla="*/ 256 h 256"/>
                  <a:gd name="T38" fmla="*/ 272 w 288"/>
                  <a:gd name="T39" fmla="*/ 256 h 256"/>
                  <a:gd name="T40" fmla="*/ 288 w 288"/>
                  <a:gd name="T41" fmla="*/ 240 h 256"/>
                  <a:gd name="T42" fmla="*/ 288 w 288"/>
                  <a:gd name="T43" fmla="*/ 16 h 256"/>
                  <a:gd name="T44" fmla="*/ 272 w 288"/>
                  <a:gd name="T45" fmla="*/ 0 h 256"/>
                  <a:gd name="T46" fmla="*/ 272 w 288"/>
                  <a:gd name="T47" fmla="*/ 224 h 256"/>
                  <a:gd name="T48" fmla="*/ 256 w 288"/>
                  <a:gd name="T49" fmla="*/ 240 h 256"/>
                  <a:gd name="T50" fmla="*/ 32 w 288"/>
                  <a:gd name="T51" fmla="*/ 240 h 256"/>
                  <a:gd name="T52" fmla="*/ 16 w 288"/>
                  <a:gd name="T53" fmla="*/ 224 h 256"/>
                  <a:gd name="T54" fmla="*/ 16 w 288"/>
                  <a:gd name="T55" fmla="*/ 96 h 256"/>
                  <a:gd name="T56" fmla="*/ 32 w 288"/>
                  <a:gd name="T57" fmla="*/ 80 h 256"/>
                  <a:gd name="T58" fmla="*/ 256 w 288"/>
                  <a:gd name="T59" fmla="*/ 80 h 256"/>
                  <a:gd name="T60" fmla="*/ 272 w 288"/>
                  <a:gd name="T61" fmla="*/ 96 h 256"/>
                  <a:gd name="T62" fmla="*/ 272 w 288"/>
                  <a:gd name="T63" fmla="*/ 22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56">
                    <a:moveTo>
                      <a:pt x="272" y="0"/>
                    </a:moveTo>
                    <a:cubicBezTo>
                      <a:pt x="256" y="0"/>
                      <a:pt x="256" y="0"/>
                      <a:pt x="256" y="0"/>
                    </a:cubicBezTo>
                    <a:cubicBezTo>
                      <a:pt x="256" y="32"/>
                      <a:pt x="256" y="32"/>
                      <a:pt x="256" y="32"/>
                    </a:cubicBezTo>
                    <a:cubicBezTo>
                      <a:pt x="256" y="34"/>
                      <a:pt x="256" y="36"/>
                      <a:pt x="255" y="38"/>
                    </a:cubicBezTo>
                    <a:cubicBezTo>
                      <a:pt x="252" y="53"/>
                      <a:pt x="239" y="64"/>
                      <a:pt x="224" y="64"/>
                    </a:cubicBezTo>
                    <a:cubicBezTo>
                      <a:pt x="209" y="64"/>
                      <a:pt x="196" y="53"/>
                      <a:pt x="193" y="38"/>
                    </a:cubicBezTo>
                    <a:cubicBezTo>
                      <a:pt x="192" y="36"/>
                      <a:pt x="192" y="34"/>
                      <a:pt x="192" y="32"/>
                    </a:cubicBezTo>
                    <a:cubicBezTo>
                      <a:pt x="192" y="0"/>
                      <a:pt x="192" y="0"/>
                      <a:pt x="192" y="0"/>
                    </a:cubicBezTo>
                    <a:cubicBezTo>
                      <a:pt x="96" y="0"/>
                      <a:pt x="96" y="0"/>
                      <a:pt x="96" y="0"/>
                    </a:cubicBezTo>
                    <a:cubicBezTo>
                      <a:pt x="96" y="32"/>
                      <a:pt x="96" y="32"/>
                      <a:pt x="96" y="32"/>
                    </a:cubicBezTo>
                    <a:cubicBezTo>
                      <a:pt x="96" y="34"/>
                      <a:pt x="96" y="36"/>
                      <a:pt x="95" y="38"/>
                    </a:cubicBezTo>
                    <a:cubicBezTo>
                      <a:pt x="92" y="53"/>
                      <a:pt x="79" y="64"/>
                      <a:pt x="64" y="64"/>
                    </a:cubicBezTo>
                    <a:cubicBezTo>
                      <a:pt x="49" y="64"/>
                      <a:pt x="36" y="53"/>
                      <a:pt x="33" y="38"/>
                    </a:cubicBezTo>
                    <a:cubicBezTo>
                      <a:pt x="32" y="36"/>
                      <a:pt x="32" y="34"/>
                      <a:pt x="32" y="32"/>
                    </a:cubicBezTo>
                    <a:cubicBezTo>
                      <a:pt x="32" y="0"/>
                      <a:pt x="32" y="0"/>
                      <a:pt x="32" y="0"/>
                    </a:cubicBezTo>
                    <a:cubicBezTo>
                      <a:pt x="16" y="0"/>
                      <a:pt x="16" y="0"/>
                      <a:pt x="16" y="0"/>
                    </a:cubicBezTo>
                    <a:cubicBezTo>
                      <a:pt x="7" y="0"/>
                      <a:pt x="0" y="7"/>
                      <a:pt x="0" y="16"/>
                    </a:cubicBezTo>
                    <a:cubicBezTo>
                      <a:pt x="0" y="240"/>
                      <a:pt x="0" y="240"/>
                      <a:pt x="0" y="240"/>
                    </a:cubicBezTo>
                    <a:cubicBezTo>
                      <a:pt x="0" y="249"/>
                      <a:pt x="7" y="256"/>
                      <a:pt x="16" y="256"/>
                    </a:cubicBezTo>
                    <a:cubicBezTo>
                      <a:pt x="272" y="256"/>
                      <a:pt x="272" y="256"/>
                      <a:pt x="272" y="256"/>
                    </a:cubicBezTo>
                    <a:cubicBezTo>
                      <a:pt x="281" y="256"/>
                      <a:pt x="288" y="249"/>
                      <a:pt x="288" y="240"/>
                    </a:cubicBezTo>
                    <a:cubicBezTo>
                      <a:pt x="288" y="16"/>
                      <a:pt x="288" y="16"/>
                      <a:pt x="288" y="16"/>
                    </a:cubicBezTo>
                    <a:cubicBezTo>
                      <a:pt x="288" y="7"/>
                      <a:pt x="281" y="0"/>
                      <a:pt x="272" y="0"/>
                    </a:cubicBezTo>
                    <a:close/>
                    <a:moveTo>
                      <a:pt x="272" y="224"/>
                    </a:moveTo>
                    <a:cubicBezTo>
                      <a:pt x="272" y="233"/>
                      <a:pt x="265" y="240"/>
                      <a:pt x="256" y="240"/>
                    </a:cubicBezTo>
                    <a:cubicBezTo>
                      <a:pt x="32" y="240"/>
                      <a:pt x="32" y="240"/>
                      <a:pt x="32" y="240"/>
                    </a:cubicBezTo>
                    <a:cubicBezTo>
                      <a:pt x="23" y="240"/>
                      <a:pt x="16" y="233"/>
                      <a:pt x="16" y="224"/>
                    </a:cubicBezTo>
                    <a:cubicBezTo>
                      <a:pt x="16" y="96"/>
                      <a:pt x="16" y="96"/>
                      <a:pt x="16" y="96"/>
                    </a:cubicBezTo>
                    <a:cubicBezTo>
                      <a:pt x="16" y="87"/>
                      <a:pt x="23" y="80"/>
                      <a:pt x="32" y="80"/>
                    </a:cubicBezTo>
                    <a:cubicBezTo>
                      <a:pt x="256" y="80"/>
                      <a:pt x="256" y="80"/>
                      <a:pt x="256" y="80"/>
                    </a:cubicBezTo>
                    <a:cubicBezTo>
                      <a:pt x="265" y="80"/>
                      <a:pt x="272" y="87"/>
                      <a:pt x="272" y="96"/>
                    </a:cubicBezTo>
                    <a:lnTo>
                      <a:pt x="272" y="22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2" name="Rectangle 355">
                <a:extLst>
                  <a:ext uri="{FF2B5EF4-FFF2-40B4-BE49-F238E27FC236}">
                    <a16:creationId xmlns:a16="http://schemas.microsoft.com/office/drawing/2014/main" id="{99B38471-CF82-41ED-A8FC-E235AD16F1F6}"/>
                  </a:ext>
                </a:extLst>
              </p:cNvPr>
              <p:cNvSpPr>
                <a:spLocks noChangeArrowheads="1"/>
              </p:cNvSpPr>
              <p:nvPr/>
            </p:nvSpPr>
            <p:spPr bwMode="auto">
              <a:xfrm>
                <a:off x="586777"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3" name="Rectangle 356">
                <a:extLst>
                  <a:ext uri="{FF2B5EF4-FFF2-40B4-BE49-F238E27FC236}">
                    <a16:creationId xmlns:a16="http://schemas.microsoft.com/office/drawing/2014/main" id="{0CC2E4C0-8054-4CA8-A0D9-607B92F81568}"/>
                  </a:ext>
                </a:extLst>
              </p:cNvPr>
              <p:cNvSpPr>
                <a:spLocks noChangeArrowheads="1"/>
              </p:cNvSpPr>
              <p:nvPr/>
            </p:nvSpPr>
            <p:spPr bwMode="auto">
              <a:xfrm>
                <a:off x="459368"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4" name="Rectangle 357">
                <a:extLst>
                  <a:ext uri="{FF2B5EF4-FFF2-40B4-BE49-F238E27FC236}">
                    <a16:creationId xmlns:a16="http://schemas.microsoft.com/office/drawing/2014/main" id="{84A0BBA1-5550-4674-9A8A-6752A89988D6}"/>
                  </a:ext>
                </a:extLst>
              </p:cNvPr>
              <p:cNvSpPr>
                <a:spLocks noChangeArrowheads="1"/>
              </p:cNvSpPr>
              <p:nvPr/>
            </p:nvSpPr>
            <p:spPr bwMode="auto">
              <a:xfrm>
                <a:off x="586777"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5" name="Rectangle 358">
                <a:extLst>
                  <a:ext uri="{FF2B5EF4-FFF2-40B4-BE49-F238E27FC236}">
                    <a16:creationId xmlns:a16="http://schemas.microsoft.com/office/drawing/2014/main" id="{04772A24-8788-430A-B6DB-7DA37975BE7C}"/>
                  </a:ext>
                </a:extLst>
              </p:cNvPr>
              <p:cNvSpPr>
                <a:spLocks noChangeArrowheads="1"/>
              </p:cNvSpPr>
              <p:nvPr/>
            </p:nvSpPr>
            <p:spPr bwMode="auto">
              <a:xfrm>
                <a:off x="586777"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sp>
        <p:nvSpPr>
          <p:cNvPr id="473" name="object 113">
            <a:extLst>
              <a:ext uri="{FF2B5EF4-FFF2-40B4-BE49-F238E27FC236}">
                <a16:creationId xmlns:a16="http://schemas.microsoft.com/office/drawing/2014/main" id="{F97ACAC1-C975-4CE5-AB7D-FC222BF761B4}"/>
              </a:ext>
            </a:extLst>
          </p:cNvPr>
          <p:cNvSpPr/>
          <p:nvPr/>
        </p:nvSpPr>
        <p:spPr>
          <a:xfrm rot="16200000">
            <a:off x="-1765514" y="-2172136"/>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rPr>
              <a:t>1</a:t>
            </a:r>
            <a:endParaRPr kumimoji="0"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endParaRPr>
          </a:p>
        </p:txBody>
      </p:sp>
      <p:sp>
        <p:nvSpPr>
          <p:cNvPr id="474" name="object 113">
            <a:extLst>
              <a:ext uri="{FF2B5EF4-FFF2-40B4-BE49-F238E27FC236}">
                <a16:creationId xmlns:a16="http://schemas.microsoft.com/office/drawing/2014/main" id="{08C459DB-BE97-42B2-B2DE-BD618D668D6B}"/>
              </a:ext>
            </a:extLst>
          </p:cNvPr>
          <p:cNvSpPr/>
          <p:nvPr/>
        </p:nvSpPr>
        <p:spPr>
          <a:xfrm>
            <a:off x="-6081454" y="-5864902"/>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16" name="Rectangle 15">
            <a:extLst>
              <a:ext uri="{FF2B5EF4-FFF2-40B4-BE49-F238E27FC236}">
                <a16:creationId xmlns:a16="http://schemas.microsoft.com/office/drawing/2014/main" id="{EF45347B-2447-4E6D-B887-813547833A4E}"/>
              </a:ext>
            </a:extLst>
          </p:cNvPr>
          <p:cNvSpPr/>
          <p:nvPr/>
        </p:nvSpPr>
        <p:spPr>
          <a:xfrm>
            <a:off x="0" y="-1"/>
            <a:ext cx="12192000" cy="83343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Segoe UI Light"/>
              <a:ea typeface="+mn-ea"/>
              <a:cs typeface="+mn-cs"/>
            </a:endParaRPr>
          </a:p>
        </p:txBody>
      </p:sp>
      <p:sp>
        <p:nvSpPr>
          <p:cNvPr id="7" name="Title 6">
            <a:extLst>
              <a:ext uri="{FF2B5EF4-FFF2-40B4-BE49-F238E27FC236}">
                <a16:creationId xmlns:a16="http://schemas.microsoft.com/office/drawing/2014/main" id="{DEF61FBE-083C-49FC-92CD-47BEE4A3FEF3}"/>
              </a:ext>
            </a:extLst>
          </p:cNvPr>
          <p:cNvSpPr>
            <a:spLocks noGrp="1"/>
          </p:cNvSpPr>
          <p:nvPr>
            <p:ph type="title"/>
          </p:nvPr>
        </p:nvSpPr>
        <p:spPr/>
        <p:txBody>
          <a:bodyPr/>
          <a:lstStyle/>
          <a:p>
            <a:r>
              <a:rPr lang="en-US" dirty="0"/>
              <a:t>New Starter Process</a:t>
            </a:r>
          </a:p>
        </p:txBody>
      </p:sp>
    </p:spTree>
    <p:custDataLst>
      <p:tags r:id="rId1"/>
    </p:custDataLst>
    <p:extLst>
      <p:ext uri="{BB962C8B-B14F-4D97-AF65-F5344CB8AC3E}">
        <p14:creationId xmlns:p14="http://schemas.microsoft.com/office/powerpoint/2010/main" val="24958769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 name="Freeform: Shape 407">
            <a:extLst>
              <a:ext uri="{FF2B5EF4-FFF2-40B4-BE49-F238E27FC236}">
                <a16:creationId xmlns:a16="http://schemas.microsoft.com/office/drawing/2014/main" id="{3E9582D4-A3BD-46D6-BA2E-2C6B06A904B3}"/>
              </a:ext>
            </a:extLst>
          </p:cNvPr>
          <p:cNvSpPr/>
          <p:nvPr/>
        </p:nvSpPr>
        <p:spPr>
          <a:xfrm>
            <a:off x="1524000" y="1234957"/>
            <a:ext cx="9144000" cy="5433840"/>
          </a:xfrm>
          <a:custGeom>
            <a:avLst/>
            <a:gdLst>
              <a:gd name="connsiteX0" fmla="*/ 0 w 9014460"/>
              <a:gd name="connsiteY0" fmla="*/ 152400 h 5356860"/>
              <a:gd name="connsiteX1" fmla="*/ 701040 w 9014460"/>
              <a:gd name="connsiteY1" fmla="*/ 152400 h 5356860"/>
              <a:gd name="connsiteX2" fmla="*/ 2621280 w 9014460"/>
              <a:gd name="connsiteY2" fmla="*/ 152400 h 5356860"/>
              <a:gd name="connsiteX3" fmla="*/ 3192780 w 9014460"/>
              <a:gd name="connsiteY3" fmla="*/ 723900 h 5356860"/>
              <a:gd name="connsiteX4" fmla="*/ 5417820 w 9014460"/>
              <a:gd name="connsiteY4" fmla="*/ 723900 h 5356860"/>
              <a:gd name="connsiteX5" fmla="*/ 6141720 w 9014460"/>
              <a:gd name="connsiteY5" fmla="*/ 0 h 5356860"/>
              <a:gd name="connsiteX6" fmla="*/ 7383780 w 9014460"/>
              <a:gd name="connsiteY6" fmla="*/ 0 h 5356860"/>
              <a:gd name="connsiteX7" fmla="*/ 7627620 w 9014460"/>
              <a:gd name="connsiteY7" fmla="*/ 243840 h 5356860"/>
              <a:gd name="connsiteX8" fmla="*/ 7627620 w 9014460"/>
              <a:gd name="connsiteY8" fmla="*/ 1112520 h 5356860"/>
              <a:gd name="connsiteX9" fmla="*/ 7894320 w 9014460"/>
              <a:gd name="connsiteY9" fmla="*/ 1379220 h 5356860"/>
              <a:gd name="connsiteX10" fmla="*/ 7894320 w 9014460"/>
              <a:gd name="connsiteY10" fmla="*/ 1722120 h 5356860"/>
              <a:gd name="connsiteX11" fmla="*/ 7345680 w 9014460"/>
              <a:gd name="connsiteY11" fmla="*/ 2270760 h 5356860"/>
              <a:gd name="connsiteX12" fmla="*/ 6515100 w 9014460"/>
              <a:gd name="connsiteY12" fmla="*/ 2270760 h 5356860"/>
              <a:gd name="connsiteX13" fmla="*/ 6355080 w 9014460"/>
              <a:gd name="connsiteY13" fmla="*/ 2430780 h 5356860"/>
              <a:gd name="connsiteX14" fmla="*/ 6355080 w 9014460"/>
              <a:gd name="connsiteY14" fmla="*/ 2857500 h 5356860"/>
              <a:gd name="connsiteX15" fmla="*/ 6118860 w 9014460"/>
              <a:gd name="connsiteY15" fmla="*/ 3093720 h 5356860"/>
              <a:gd name="connsiteX16" fmla="*/ 4320540 w 9014460"/>
              <a:gd name="connsiteY16" fmla="*/ 3093720 h 5356860"/>
              <a:gd name="connsiteX17" fmla="*/ 4251960 w 9014460"/>
              <a:gd name="connsiteY17" fmla="*/ 3093720 h 5356860"/>
              <a:gd name="connsiteX18" fmla="*/ 4000500 w 9014460"/>
              <a:gd name="connsiteY18" fmla="*/ 3093720 h 5356860"/>
              <a:gd name="connsiteX19" fmla="*/ 3962400 w 9014460"/>
              <a:gd name="connsiteY19" fmla="*/ 3093720 h 5356860"/>
              <a:gd name="connsiteX20" fmla="*/ 3848100 w 9014460"/>
              <a:gd name="connsiteY20" fmla="*/ 3093720 h 5356860"/>
              <a:gd name="connsiteX21" fmla="*/ 3291840 w 9014460"/>
              <a:gd name="connsiteY21" fmla="*/ 2537460 h 5356860"/>
              <a:gd name="connsiteX22" fmla="*/ 3291840 w 9014460"/>
              <a:gd name="connsiteY22" fmla="*/ 1828800 h 5356860"/>
              <a:gd name="connsiteX23" fmla="*/ 3162300 w 9014460"/>
              <a:gd name="connsiteY23" fmla="*/ 1699260 h 5356860"/>
              <a:gd name="connsiteX24" fmla="*/ 2865120 w 9014460"/>
              <a:gd name="connsiteY24" fmla="*/ 1699260 h 5356860"/>
              <a:gd name="connsiteX25" fmla="*/ 2644140 w 9014460"/>
              <a:gd name="connsiteY25" fmla="*/ 1920240 h 5356860"/>
              <a:gd name="connsiteX26" fmla="*/ 2644140 w 9014460"/>
              <a:gd name="connsiteY26" fmla="*/ 3634740 h 5356860"/>
              <a:gd name="connsiteX27" fmla="*/ 2537460 w 9014460"/>
              <a:gd name="connsiteY27" fmla="*/ 3741420 h 5356860"/>
              <a:gd name="connsiteX28" fmla="*/ 2514600 w 9014460"/>
              <a:gd name="connsiteY28" fmla="*/ 3764280 h 5356860"/>
              <a:gd name="connsiteX29" fmla="*/ 2369820 w 9014460"/>
              <a:gd name="connsiteY29" fmla="*/ 3909060 h 5356860"/>
              <a:gd name="connsiteX30" fmla="*/ 2110740 w 9014460"/>
              <a:gd name="connsiteY30" fmla="*/ 4168140 h 5356860"/>
              <a:gd name="connsiteX31" fmla="*/ 2110740 w 9014460"/>
              <a:gd name="connsiteY31" fmla="*/ 4389120 h 5356860"/>
              <a:gd name="connsiteX32" fmla="*/ 2278380 w 9014460"/>
              <a:gd name="connsiteY32" fmla="*/ 4556760 h 5356860"/>
              <a:gd name="connsiteX33" fmla="*/ 2712720 w 9014460"/>
              <a:gd name="connsiteY33" fmla="*/ 4556760 h 5356860"/>
              <a:gd name="connsiteX34" fmla="*/ 2987040 w 9014460"/>
              <a:gd name="connsiteY34" fmla="*/ 4831080 h 5356860"/>
              <a:gd name="connsiteX35" fmla="*/ 3177540 w 9014460"/>
              <a:gd name="connsiteY35" fmla="*/ 4831080 h 5356860"/>
              <a:gd name="connsiteX36" fmla="*/ 3291840 w 9014460"/>
              <a:gd name="connsiteY36" fmla="*/ 4716780 h 5356860"/>
              <a:gd name="connsiteX37" fmla="*/ 3291840 w 9014460"/>
              <a:gd name="connsiteY37" fmla="*/ 3710940 h 5356860"/>
              <a:gd name="connsiteX38" fmla="*/ 3421380 w 9014460"/>
              <a:gd name="connsiteY38" fmla="*/ 3581400 h 5356860"/>
              <a:gd name="connsiteX39" fmla="*/ 5219700 w 9014460"/>
              <a:gd name="connsiteY39" fmla="*/ 3581400 h 5356860"/>
              <a:gd name="connsiteX40" fmla="*/ 5394960 w 9014460"/>
              <a:gd name="connsiteY40" fmla="*/ 3756660 h 5356860"/>
              <a:gd name="connsiteX41" fmla="*/ 6774180 w 9014460"/>
              <a:gd name="connsiteY41" fmla="*/ 3756660 h 5356860"/>
              <a:gd name="connsiteX42" fmla="*/ 6941820 w 9014460"/>
              <a:gd name="connsiteY42" fmla="*/ 3924300 h 5356860"/>
              <a:gd name="connsiteX43" fmla="*/ 8313420 w 9014460"/>
              <a:gd name="connsiteY43" fmla="*/ 3924300 h 5356860"/>
              <a:gd name="connsiteX44" fmla="*/ 8458200 w 9014460"/>
              <a:gd name="connsiteY44" fmla="*/ 4069080 h 5356860"/>
              <a:gd name="connsiteX45" fmla="*/ 8458200 w 9014460"/>
              <a:gd name="connsiteY45" fmla="*/ 4587240 h 5356860"/>
              <a:gd name="connsiteX46" fmla="*/ 8298180 w 9014460"/>
              <a:gd name="connsiteY46" fmla="*/ 4747260 h 5356860"/>
              <a:gd name="connsiteX47" fmla="*/ 6979920 w 9014460"/>
              <a:gd name="connsiteY47" fmla="*/ 4747260 h 5356860"/>
              <a:gd name="connsiteX48" fmla="*/ 6637020 w 9014460"/>
              <a:gd name="connsiteY48" fmla="*/ 5090160 h 5356860"/>
              <a:gd name="connsiteX49" fmla="*/ 6637020 w 9014460"/>
              <a:gd name="connsiteY49" fmla="*/ 5265420 h 5356860"/>
              <a:gd name="connsiteX50" fmla="*/ 6728460 w 9014460"/>
              <a:gd name="connsiteY50" fmla="*/ 5356860 h 5356860"/>
              <a:gd name="connsiteX51" fmla="*/ 8481060 w 9014460"/>
              <a:gd name="connsiteY51" fmla="*/ 5356860 h 5356860"/>
              <a:gd name="connsiteX52" fmla="*/ 9014460 w 9014460"/>
              <a:gd name="connsiteY52" fmla="*/ 5356860 h 535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014460" h="5356860">
                <a:moveTo>
                  <a:pt x="0" y="152400"/>
                </a:moveTo>
                <a:lnTo>
                  <a:pt x="701040" y="152400"/>
                </a:lnTo>
                <a:lnTo>
                  <a:pt x="2621280" y="152400"/>
                </a:lnTo>
                <a:lnTo>
                  <a:pt x="3192780" y="723900"/>
                </a:lnTo>
                <a:lnTo>
                  <a:pt x="5417820" y="723900"/>
                </a:lnTo>
                <a:lnTo>
                  <a:pt x="6141720" y="0"/>
                </a:lnTo>
                <a:lnTo>
                  <a:pt x="7383780" y="0"/>
                </a:lnTo>
                <a:lnTo>
                  <a:pt x="7627620" y="243840"/>
                </a:lnTo>
                <a:lnTo>
                  <a:pt x="7627620" y="1112520"/>
                </a:lnTo>
                <a:lnTo>
                  <a:pt x="7894320" y="1379220"/>
                </a:lnTo>
                <a:lnTo>
                  <a:pt x="7894320" y="1722120"/>
                </a:lnTo>
                <a:lnTo>
                  <a:pt x="7345680" y="2270760"/>
                </a:lnTo>
                <a:lnTo>
                  <a:pt x="6515100" y="2270760"/>
                </a:lnTo>
                <a:lnTo>
                  <a:pt x="6355080" y="2430780"/>
                </a:lnTo>
                <a:lnTo>
                  <a:pt x="6355080" y="2857500"/>
                </a:lnTo>
                <a:lnTo>
                  <a:pt x="6118860" y="3093720"/>
                </a:lnTo>
                <a:lnTo>
                  <a:pt x="4320540" y="3093720"/>
                </a:lnTo>
                <a:lnTo>
                  <a:pt x="4251960" y="3093720"/>
                </a:lnTo>
                <a:lnTo>
                  <a:pt x="4000500" y="3093720"/>
                </a:lnTo>
                <a:lnTo>
                  <a:pt x="3962400" y="3093720"/>
                </a:lnTo>
                <a:lnTo>
                  <a:pt x="3848100" y="3093720"/>
                </a:lnTo>
                <a:lnTo>
                  <a:pt x="3291840" y="2537460"/>
                </a:lnTo>
                <a:lnTo>
                  <a:pt x="3291840" y="1828800"/>
                </a:lnTo>
                <a:lnTo>
                  <a:pt x="3162300" y="1699260"/>
                </a:lnTo>
                <a:lnTo>
                  <a:pt x="2865120" y="1699260"/>
                </a:lnTo>
                <a:lnTo>
                  <a:pt x="2644140" y="1920240"/>
                </a:lnTo>
                <a:lnTo>
                  <a:pt x="2644140" y="3634740"/>
                </a:lnTo>
                <a:lnTo>
                  <a:pt x="2537460" y="3741420"/>
                </a:lnTo>
                <a:lnTo>
                  <a:pt x="2514600" y="3764280"/>
                </a:lnTo>
                <a:lnTo>
                  <a:pt x="2369820" y="3909060"/>
                </a:lnTo>
                <a:lnTo>
                  <a:pt x="2110740" y="4168140"/>
                </a:lnTo>
                <a:lnTo>
                  <a:pt x="2110740" y="4389120"/>
                </a:lnTo>
                <a:lnTo>
                  <a:pt x="2278380" y="4556760"/>
                </a:lnTo>
                <a:lnTo>
                  <a:pt x="2712720" y="4556760"/>
                </a:lnTo>
                <a:lnTo>
                  <a:pt x="2987040" y="4831080"/>
                </a:lnTo>
                <a:lnTo>
                  <a:pt x="3177540" y="4831080"/>
                </a:lnTo>
                <a:lnTo>
                  <a:pt x="3291840" y="4716780"/>
                </a:lnTo>
                <a:lnTo>
                  <a:pt x="3291840" y="3710940"/>
                </a:lnTo>
                <a:lnTo>
                  <a:pt x="3421380" y="3581400"/>
                </a:lnTo>
                <a:lnTo>
                  <a:pt x="5219700" y="3581400"/>
                </a:lnTo>
                <a:lnTo>
                  <a:pt x="5394960" y="3756660"/>
                </a:lnTo>
                <a:lnTo>
                  <a:pt x="6774180" y="3756660"/>
                </a:lnTo>
                <a:lnTo>
                  <a:pt x="6941820" y="3924300"/>
                </a:lnTo>
                <a:lnTo>
                  <a:pt x="8313420" y="3924300"/>
                </a:lnTo>
                <a:lnTo>
                  <a:pt x="8458200" y="4069080"/>
                </a:lnTo>
                <a:lnTo>
                  <a:pt x="8458200" y="4587240"/>
                </a:lnTo>
                <a:lnTo>
                  <a:pt x="8298180" y="4747260"/>
                </a:lnTo>
                <a:lnTo>
                  <a:pt x="6979920" y="4747260"/>
                </a:lnTo>
                <a:lnTo>
                  <a:pt x="6637020" y="5090160"/>
                </a:lnTo>
                <a:lnTo>
                  <a:pt x="6637020" y="5265420"/>
                </a:lnTo>
                <a:lnTo>
                  <a:pt x="6728460" y="5356860"/>
                </a:lnTo>
                <a:lnTo>
                  <a:pt x="8481060" y="5356860"/>
                </a:lnTo>
                <a:lnTo>
                  <a:pt x="9014460" y="5356860"/>
                </a:lnTo>
              </a:path>
            </a:pathLst>
          </a:custGeom>
          <a:noFill/>
          <a:ln w="50800">
            <a:solidFill>
              <a:schemeClr val="accent1"/>
            </a:solidFill>
          </a:ln>
        </p:spPr>
        <p:txBody>
          <a:bodyPr rtlCol="0" anchor="ctr"/>
          <a:lstStyle/>
          <a:p>
            <a:pPr marL="0" marR="0" lvl="0" indent="0" algn="ctr" defTabSz="440832"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09" name="Rectangle 408">
            <a:extLst>
              <a:ext uri="{FF2B5EF4-FFF2-40B4-BE49-F238E27FC236}">
                <a16:creationId xmlns:a16="http://schemas.microsoft.com/office/drawing/2014/main" id="{B4C44B5D-1E69-48FA-AC46-4D9888C0BF74}"/>
              </a:ext>
            </a:extLst>
          </p:cNvPr>
          <p:cNvSpPr/>
          <p:nvPr/>
        </p:nvSpPr>
        <p:spPr>
          <a:xfrm>
            <a:off x="8056179" y="916806"/>
            <a:ext cx="434152" cy="218540"/>
          </a:xfrm>
          <a:prstGeom prst="rect">
            <a:avLst/>
          </a:prstGeom>
          <a:noFill/>
        </p:spPr>
        <p:txBody>
          <a:bodyPr wrap="none" lIns="0" tIns="0" rIns="0" bIns="0"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Workshop</a:t>
            </a:r>
            <a:b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materials</a:t>
            </a:r>
          </a:p>
        </p:txBody>
      </p:sp>
      <p:sp>
        <p:nvSpPr>
          <p:cNvPr id="410" name="Rectangle 409">
            <a:extLst>
              <a:ext uri="{FF2B5EF4-FFF2-40B4-BE49-F238E27FC236}">
                <a16:creationId xmlns:a16="http://schemas.microsoft.com/office/drawing/2014/main" id="{4DF4BAE9-8E8F-4652-BA69-F00459B1D621}"/>
              </a:ext>
            </a:extLst>
          </p:cNvPr>
          <p:cNvSpPr/>
          <p:nvPr/>
        </p:nvSpPr>
        <p:spPr>
          <a:xfrm>
            <a:off x="6816249" y="1089194"/>
            <a:ext cx="1187732" cy="405860"/>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cs typeface="+mn-cs"/>
              </a:rPr>
              <a:t>LAUNCH</a:t>
            </a:r>
            <a:b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cs typeface="+mn-cs"/>
              </a:rPr>
            </a:br>
            <a: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cs typeface="+mn-cs"/>
              </a:rPr>
              <a:t>EVENT</a:t>
            </a:r>
          </a:p>
        </p:txBody>
      </p:sp>
      <p:sp>
        <p:nvSpPr>
          <p:cNvPr id="411" name="object 113">
            <a:extLst>
              <a:ext uri="{FF2B5EF4-FFF2-40B4-BE49-F238E27FC236}">
                <a16:creationId xmlns:a16="http://schemas.microsoft.com/office/drawing/2014/main" id="{08E0BBEE-DF08-4C87-B5CD-4F20998A3F94}"/>
              </a:ext>
            </a:extLst>
          </p:cNvPr>
          <p:cNvSpPr/>
          <p:nvPr/>
        </p:nvSpPr>
        <p:spPr>
          <a:xfrm rot="16200000">
            <a:off x="8975716" y="1501055"/>
            <a:ext cx="237090" cy="23709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2" name="object 115">
            <a:extLst>
              <a:ext uri="{FF2B5EF4-FFF2-40B4-BE49-F238E27FC236}">
                <a16:creationId xmlns:a16="http://schemas.microsoft.com/office/drawing/2014/main" id="{EB704DFE-A04C-4017-BEDF-C24CB9CF93F3}"/>
              </a:ext>
            </a:extLst>
          </p:cNvPr>
          <p:cNvSpPr/>
          <p:nvPr/>
        </p:nvSpPr>
        <p:spPr>
          <a:xfrm>
            <a:off x="8848259" y="1016225"/>
            <a:ext cx="169488" cy="169488"/>
          </a:xfrm>
          <a:custGeom>
            <a:avLst/>
            <a:gdLst/>
            <a:ahLst/>
            <a:cxnLst/>
            <a:rect l="l" t="t" r="r" b="b"/>
            <a:pathLst>
              <a:path w="444500" h="444500">
                <a:moveTo>
                  <a:pt x="444219" y="0"/>
                </a:moveTo>
                <a:lnTo>
                  <a:pt x="0" y="444219"/>
                </a:lnTo>
                <a:lnTo>
                  <a:pt x="444219" y="444219"/>
                </a:lnTo>
                <a:lnTo>
                  <a:pt x="444219"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3" name="object 113">
            <a:extLst>
              <a:ext uri="{FF2B5EF4-FFF2-40B4-BE49-F238E27FC236}">
                <a16:creationId xmlns:a16="http://schemas.microsoft.com/office/drawing/2014/main" id="{52151722-04CE-4F26-B3F2-93CF4DAC9E86}"/>
              </a:ext>
            </a:extLst>
          </p:cNvPr>
          <p:cNvSpPr/>
          <p:nvPr/>
        </p:nvSpPr>
        <p:spPr>
          <a:xfrm>
            <a:off x="8435169" y="1322681"/>
            <a:ext cx="357796" cy="35779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4" name="object 83">
            <a:extLst>
              <a:ext uri="{FF2B5EF4-FFF2-40B4-BE49-F238E27FC236}">
                <a16:creationId xmlns:a16="http://schemas.microsoft.com/office/drawing/2014/main" id="{EFB1E61E-BB90-43A4-BC4E-BA1BA7797EED}"/>
              </a:ext>
            </a:extLst>
          </p:cNvPr>
          <p:cNvSpPr txBox="1"/>
          <p:nvPr/>
        </p:nvSpPr>
        <p:spPr>
          <a:xfrm>
            <a:off x="7956312" y="3064518"/>
            <a:ext cx="1135513" cy="405860"/>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TRAINING</a:t>
            </a:r>
            <a:r>
              <a:rPr kumimoji="0" lang="en-US" sz="1000" b="1" i="0" u="none" strike="noStrike" kern="1200" cap="none" spc="48" normalizeH="0" baseline="0" noProof="0" dirty="0">
                <a:ln>
                  <a:noFill/>
                </a:ln>
                <a:solidFill>
                  <a:srgbClr val="44546A"/>
                </a:solidFill>
                <a:effectLst/>
                <a:uLnTx/>
                <a:uFillTx/>
                <a:latin typeface="Century Gothic" panose="020F0302020204030204"/>
                <a:ea typeface="+mn-ea"/>
              </a:rPr>
              <a:t> &amp;</a:t>
            </a:r>
            <a:b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rPr>
            </a:br>
            <a: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rPr>
              <a:t>ALIGNMENT</a:t>
            </a:r>
            <a:endParaRPr kumimoji="0" sz="1000" b="1" i="0" u="none" strike="noStrike" kern="1200" cap="none" spc="48" normalizeH="0" baseline="0" noProof="0" dirty="0">
              <a:ln>
                <a:noFill/>
              </a:ln>
              <a:solidFill>
                <a:srgbClr val="44546A"/>
              </a:solidFill>
              <a:effectLst/>
              <a:uLnTx/>
              <a:uFillTx/>
              <a:latin typeface="Century Gothic" panose="020F0302020204030204"/>
              <a:ea typeface="+mn-ea"/>
            </a:endParaRPr>
          </a:p>
        </p:txBody>
      </p:sp>
      <p:pic>
        <p:nvPicPr>
          <p:cNvPr id="415" name="Picture 414">
            <a:extLst>
              <a:ext uri="{FF2B5EF4-FFF2-40B4-BE49-F238E27FC236}">
                <a16:creationId xmlns:a16="http://schemas.microsoft.com/office/drawing/2014/main" id="{B93DF7F5-C2A7-43F6-AEB3-31EA84A4C3A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06008" y="3029534"/>
            <a:ext cx="812856" cy="542175"/>
          </a:xfrm>
          <a:prstGeom prst="rect">
            <a:avLst/>
          </a:prstGeom>
          <a:ln>
            <a:noFill/>
          </a:ln>
        </p:spPr>
      </p:pic>
      <p:pic>
        <p:nvPicPr>
          <p:cNvPr id="416" name="Picture 415">
            <a:extLst>
              <a:ext uri="{FF2B5EF4-FFF2-40B4-BE49-F238E27FC236}">
                <a16:creationId xmlns:a16="http://schemas.microsoft.com/office/drawing/2014/main" id="{B570F3E2-53A2-4A5B-B230-95F4D6E375C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357968" y="3643564"/>
            <a:ext cx="1135513" cy="767608"/>
          </a:xfrm>
          <a:prstGeom prst="rect">
            <a:avLst/>
          </a:prstGeom>
          <a:ln>
            <a:noFill/>
          </a:ln>
        </p:spPr>
      </p:pic>
      <p:sp>
        <p:nvSpPr>
          <p:cNvPr id="417" name="Rectangle 416">
            <a:extLst>
              <a:ext uri="{FF2B5EF4-FFF2-40B4-BE49-F238E27FC236}">
                <a16:creationId xmlns:a16="http://schemas.microsoft.com/office/drawing/2014/main" id="{C1FADBEA-C582-4C2B-AB87-BAEFB33C71E8}"/>
              </a:ext>
            </a:extLst>
          </p:cNvPr>
          <p:cNvSpPr/>
          <p:nvPr/>
        </p:nvSpPr>
        <p:spPr>
          <a:xfrm>
            <a:off x="6189774" y="3245987"/>
            <a:ext cx="481308" cy="109270"/>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Notebooks</a:t>
            </a:r>
          </a:p>
        </p:txBody>
      </p:sp>
      <p:sp>
        <p:nvSpPr>
          <p:cNvPr id="418" name="object 104">
            <a:extLst>
              <a:ext uri="{FF2B5EF4-FFF2-40B4-BE49-F238E27FC236}">
                <a16:creationId xmlns:a16="http://schemas.microsoft.com/office/drawing/2014/main" id="{A510DC0B-F7FE-4C2E-87BD-37358CC8E964}"/>
              </a:ext>
            </a:extLst>
          </p:cNvPr>
          <p:cNvSpPr txBox="1"/>
          <p:nvPr/>
        </p:nvSpPr>
        <p:spPr>
          <a:xfrm>
            <a:off x="2322942" y="4157505"/>
            <a:ext cx="528788" cy="218540"/>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Professional</a:t>
            </a:r>
            <a:b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Review</a:t>
            </a:r>
            <a:endPar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19" name="object 107">
            <a:extLst>
              <a:ext uri="{FF2B5EF4-FFF2-40B4-BE49-F238E27FC236}">
                <a16:creationId xmlns:a16="http://schemas.microsoft.com/office/drawing/2014/main" id="{2ABCD8DE-BBBF-401D-91CA-401D7F3EC13F}"/>
              </a:ext>
            </a:extLst>
          </p:cNvPr>
          <p:cNvSpPr txBox="1"/>
          <p:nvPr/>
        </p:nvSpPr>
        <p:spPr>
          <a:xfrm>
            <a:off x="4732042" y="4340791"/>
            <a:ext cx="1231445" cy="405860"/>
          </a:xfrm>
          <a:prstGeom prst="rect">
            <a:avLst/>
          </a:prstGeom>
        </p:spPr>
        <p:txBody>
          <a:bodyPr wrap="square">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MARKET</a:t>
            </a:r>
            <a:b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rPr>
            </a:b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RESEARCH</a:t>
            </a:r>
          </a:p>
        </p:txBody>
      </p:sp>
      <p:sp>
        <p:nvSpPr>
          <p:cNvPr id="420" name="Rectangle 419">
            <a:extLst>
              <a:ext uri="{FF2B5EF4-FFF2-40B4-BE49-F238E27FC236}">
                <a16:creationId xmlns:a16="http://schemas.microsoft.com/office/drawing/2014/main" id="{9B4FF161-8352-421D-AC67-90BADD67B38D}"/>
              </a:ext>
            </a:extLst>
          </p:cNvPr>
          <p:cNvSpPr/>
          <p:nvPr/>
        </p:nvSpPr>
        <p:spPr>
          <a:xfrm>
            <a:off x="4982673" y="2880117"/>
            <a:ext cx="894322" cy="109270"/>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Consumer Research</a:t>
            </a:r>
          </a:p>
        </p:txBody>
      </p:sp>
      <p:sp>
        <p:nvSpPr>
          <p:cNvPr id="421" name="Rectangle 420">
            <a:extLst>
              <a:ext uri="{FF2B5EF4-FFF2-40B4-BE49-F238E27FC236}">
                <a16:creationId xmlns:a16="http://schemas.microsoft.com/office/drawing/2014/main" id="{1F964EFB-1F41-4131-A835-D6206436E04E}"/>
              </a:ext>
            </a:extLst>
          </p:cNvPr>
          <p:cNvSpPr/>
          <p:nvPr/>
        </p:nvSpPr>
        <p:spPr>
          <a:xfrm>
            <a:off x="2354163" y="3357548"/>
            <a:ext cx="497568" cy="218540"/>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Experience</a:t>
            </a:r>
            <a:b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 Reporting</a:t>
            </a:r>
          </a:p>
        </p:txBody>
      </p:sp>
      <p:sp>
        <p:nvSpPr>
          <p:cNvPr id="422" name="object 83">
            <a:extLst>
              <a:ext uri="{FF2B5EF4-FFF2-40B4-BE49-F238E27FC236}">
                <a16:creationId xmlns:a16="http://schemas.microsoft.com/office/drawing/2014/main" id="{5ABF66D4-DC4C-4F5E-A0F2-C92CCB90317D}"/>
              </a:ext>
            </a:extLst>
          </p:cNvPr>
          <p:cNvSpPr/>
          <p:nvPr/>
        </p:nvSpPr>
        <p:spPr>
          <a:xfrm rot="10800000">
            <a:off x="5917987" y="6106297"/>
            <a:ext cx="372754" cy="372754"/>
          </a:xfrm>
          <a:custGeom>
            <a:avLst/>
            <a:gdLst/>
            <a:ahLst/>
            <a:cxnLst/>
            <a:rect l="l" t="t" r="r" b="b"/>
            <a:pathLst>
              <a:path w="552450" h="552450">
                <a:moveTo>
                  <a:pt x="552297" y="0"/>
                </a:moveTo>
                <a:lnTo>
                  <a:pt x="0" y="0"/>
                </a:lnTo>
                <a:lnTo>
                  <a:pt x="552309" y="552321"/>
                </a:lnTo>
                <a:lnTo>
                  <a:pt x="552297"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3" name="object 110">
            <a:extLst>
              <a:ext uri="{FF2B5EF4-FFF2-40B4-BE49-F238E27FC236}">
                <a16:creationId xmlns:a16="http://schemas.microsoft.com/office/drawing/2014/main" id="{7C813DC7-9940-4AE1-8452-FD23D7E75214}"/>
              </a:ext>
            </a:extLst>
          </p:cNvPr>
          <p:cNvSpPr txBox="1"/>
          <p:nvPr/>
        </p:nvSpPr>
        <p:spPr>
          <a:xfrm>
            <a:off x="5481462" y="4978464"/>
            <a:ext cx="495942" cy="109270"/>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rPr>
              <a:t>References</a:t>
            </a:r>
          </a:p>
        </p:txBody>
      </p:sp>
      <p:sp>
        <p:nvSpPr>
          <p:cNvPr id="424" name="object 111">
            <a:extLst>
              <a:ext uri="{FF2B5EF4-FFF2-40B4-BE49-F238E27FC236}">
                <a16:creationId xmlns:a16="http://schemas.microsoft.com/office/drawing/2014/main" id="{F767EA76-D33E-436C-BADA-EC36C3C27D1A}"/>
              </a:ext>
            </a:extLst>
          </p:cNvPr>
          <p:cNvSpPr txBox="1"/>
          <p:nvPr/>
        </p:nvSpPr>
        <p:spPr>
          <a:xfrm>
            <a:off x="2910672" y="4911177"/>
            <a:ext cx="1052397" cy="405860"/>
          </a:xfrm>
          <a:prstGeom prst="rect">
            <a:avLst/>
          </a:prstGeom>
        </p:spPr>
        <p:txBody>
          <a:bodyPr wrap="square" anchor="ctr">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WORKING</a:t>
            </a:r>
            <a:br>
              <a:rPr kumimoji="0" lang="en-US" sz="1000" b="1" i="0" u="none" strike="noStrike" kern="1200" cap="none" spc="48" normalizeH="0" baseline="0" noProof="0" dirty="0">
                <a:ln>
                  <a:noFill/>
                </a:ln>
                <a:solidFill>
                  <a:srgbClr val="44546A"/>
                </a:solidFill>
                <a:effectLst/>
                <a:uLnTx/>
                <a:uFillTx/>
                <a:latin typeface="Century Gothic" panose="020F0302020204030204"/>
                <a:ea typeface="+mn-ea"/>
              </a:rPr>
            </a:b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FILES</a:t>
            </a:r>
            <a:endParaRPr kumimoji="0" lang="en-GB" sz="1000" b="1" i="0" u="none" strike="noStrike" kern="1200" cap="none" spc="48" normalizeH="0" baseline="0" noProof="0" dirty="0">
              <a:ln>
                <a:noFill/>
              </a:ln>
              <a:solidFill>
                <a:srgbClr val="44546A"/>
              </a:solidFill>
              <a:effectLst/>
              <a:uLnTx/>
              <a:uFillTx/>
              <a:latin typeface="Century Gothic" panose="020F0302020204030204"/>
              <a:ea typeface="+mn-ea"/>
            </a:endParaRPr>
          </a:p>
        </p:txBody>
      </p:sp>
      <p:sp>
        <p:nvSpPr>
          <p:cNvPr id="425" name="object 112">
            <a:extLst>
              <a:ext uri="{FF2B5EF4-FFF2-40B4-BE49-F238E27FC236}">
                <a16:creationId xmlns:a16="http://schemas.microsoft.com/office/drawing/2014/main" id="{D72CD184-1BF2-4467-B1FA-C2AF76E66FE6}"/>
              </a:ext>
            </a:extLst>
          </p:cNvPr>
          <p:cNvSpPr txBox="1"/>
          <p:nvPr/>
        </p:nvSpPr>
        <p:spPr>
          <a:xfrm>
            <a:off x="4961809" y="5754024"/>
            <a:ext cx="214637" cy="109270"/>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rPr>
              <a:t>Calls</a:t>
            </a:r>
          </a:p>
        </p:txBody>
      </p:sp>
      <p:sp>
        <p:nvSpPr>
          <p:cNvPr id="426" name="object 84">
            <a:extLst>
              <a:ext uri="{FF2B5EF4-FFF2-40B4-BE49-F238E27FC236}">
                <a16:creationId xmlns:a16="http://schemas.microsoft.com/office/drawing/2014/main" id="{B2E468D3-CD8A-4E6E-9F81-15F4B436C92A}"/>
              </a:ext>
            </a:extLst>
          </p:cNvPr>
          <p:cNvSpPr/>
          <p:nvPr/>
        </p:nvSpPr>
        <p:spPr>
          <a:xfrm>
            <a:off x="4169839" y="5139511"/>
            <a:ext cx="92491" cy="92491"/>
          </a:xfrm>
          <a:custGeom>
            <a:avLst/>
            <a:gdLst/>
            <a:ahLst/>
            <a:cxnLst/>
            <a:rect l="l" t="t" r="r" b="b"/>
            <a:pathLst>
              <a:path w="308610" h="308609">
                <a:moveTo>
                  <a:pt x="308308" y="0"/>
                </a:moveTo>
                <a:lnTo>
                  <a:pt x="0" y="308308"/>
                </a:lnTo>
                <a:lnTo>
                  <a:pt x="308308" y="308308"/>
                </a:lnTo>
                <a:lnTo>
                  <a:pt x="308308"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7" name="Rectangle 426">
            <a:extLst>
              <a:ext uri="{FF2B5EF4-FFF2-40B4-BE49-F238E27FC236}">
                <a16:creationId xmlns:a16="http://schemas.microsoft.com/office/drawing/2014/main" id="{5A7791DC-DF70-465D-98BF-47AC769E8EED}"/>
              </a:ext>
            </a:extLst>
          </p:cNvPr>
          <p:cNvSpPr/>
          <p:nvPr/>
        </p:nvSpPr>
        <p:spPr>
          <a:xfrm>
            <a:off x="3000943" y="5808130"/>
            <a:ext cx="634155" cy="109270"/>
          </a:xfrm>
          <a:prstGeom prst="rect">
            <a:avLst/>
          </a:prstGeom>
          <a:noFill/>
        </p:spPr>
        <p:txBody>
          <a:bodyPr wrap="non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Key Messages</a:t>
            </a:r>
          </a:p>
        </p:txBody>
      </p:sp>
      <p:sp>
        <p:nvSpPr>
          <p:cNvPr id="428" name="object 46">
            <a:extLst>
              <a:ext uri="{FF2B5EF4-FFF2-40B4-BE49-F238E27FC236}">
                <a16:creationId xmlns:a16="http://schemas.microsoft.com/office/drawing/2014/main" id="{4A2ED7E7-019A-40EA-ACCA-AB524FEDFF9D}"/>
              </a:ext>
            </a:extLst>
          </p:cNvPr>
          <p:cNvSpPr txBox="1"/>
          <p:nvPr/>
        </p:nvSpPr>
        <p:spPr>
          <a:xfrm>
            <a:off x="7183150" y="5659111"/>
            <a:ext cx="476429" cy="109270"/>
          </a:xfrm>
          <a:prstGeom prst="rect">
            <a:avLst/>
          </a:prstGeom>
          <a:noFill/>
        </p:spPr>
        <p:txBody>
          <a:bodyPr wrap="none" lIns="0" tIns="0" rIns="0" bIns="0" rtlCol="0" anchor="t">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Electronics</a:t>
            </a:r>
            <a:endPar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29" name="object 48">
            <a:extLst>
              <a:ext uri="{FF2B5EF4-FFF2-40B4-BE49-F238E27FC236}">
                <a16:creationId xmlns:a16="http://schemas.microsoft.com/office/drawing/2014/main" id="{A9BC0648-2FB9-497C-9555-665F0705E834}"/>
              </a:ext>
            </a:extLst>
          </p:cNvPr>
          <p:cNvSpPr txBox="1"/>
          <p:nvPr/>
        </p:nvSpPr>
        <p:spPr>
          <a:xfrm>
            <a:off x="8598414" y="4763904"/>
            <a:ext cx="1359116" cy="327809"/>
          </a:xfrm>
          <a:prstGeom prst="rect">
            <a:avLst/>
          </a:prstGeom>
          <a:noFill/>
        </p:spPr>
        <p:txBody>
          <a:bodyPr wrap="squar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Additional Details</a:t>
            </a:r>
            <a:b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700" b="0" i="0" u="none" strike="noStrike" kern="1200" cap="none" spc="0" normalizeH="0" baseline="0" noProof="0" dirty="0">
                <a:ln>
                  <a:noFill/>
                </a:ln>
                <a:solidFill>
                  <a:srgbClr val="44546A"/>
                </a:solidFill>
                <a:effectLst/>
                <a:uLnTx/>
                <a:uFillTx/>
                <a:latin typeface="Century Gothic" panose="020F0302020204030204"/>
                <a:ea typeface="+mn-ea"/>
                <a:cs typeface="+mn-cs"/>
              </a:rPr>
              <a:t>Providing extra content that’s</a:t>
            </a:r>
            <a:br>
              <a:rPr kumimoji="0" lang="en-US" sz="700" b="0"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700" b="0" i="0" u="none" strike="noStrike" kern="1200" cap="none" spc="0" normalizeH="0" baseline="0" noProof="0" dirty="0">
                <a:ln>
                  <a:noFill/>
                </a:ln>
                <a:solidFill>
                  <a:srgbClr val="44546A"/>
                </a:solidFill>
                <a:effectLst/>
                <a:uLnTx/>
                <a:uFillTx/>
                <a:latin typeface="Century Gothic" panose="020F0302020204030204"/>
                <a:ea typeface="+mn-ea"/>
                <a:cs typeface="+mn-cs"/>
              </a:rPr>
              <a:t>required for all resources</a:t>
            </a:r>
            <a:endParaRPr kumimoji="0" lang="en-GB" sz="700" b="0"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0" name="object 63">
            <a:extLst>
              <a:ext uri="{FF2B5EF4-FFF2-40B4-BE49-F238E27FC236}">
                <a16:creationId xmlns:a16="http://schemas.microsoft.com/office/drawing/2014/main" id="{1F7B0C50-61B2-44A6-AB9B-9308C366C626}"/>
              </a:ext>
            </a:extLst>
          </p:cNvPr>
          <p:cNvSpPr/>
          <p:nvPr/>
        </p:nvSpPr>
        <p:spPr>
          <a:xfrm>
            <a:off x="8152498" y="4952457"/>
            <a:ext cx="196159" cy="196418"/>
          </a:xfrm>
          <a:custGeom>
            <a:avLst/>
            <a:gdLst/>
            <a:ahLst/>
            <a:cxnLst/>
            <a:rect l="l" t="t" r="r" b="b"/>
            <a:pathLst>
              <a:path w="962025" h="963295">
                <a:moveTo>
                  <a:pt x="480826" y="0"/>
                </a:moveTo>
                <a:lnTo>
                  <a:pt x="0" y="480175"/>
                </a:lnTo>
                <a:lnTo>
                  <a:pt x="0" y="482072"/>
                </a:lnTo>
                <a:lnTo>
                  <a:pt x="480832" y="962976"/>
                </a:lnTo>
                <a:lnTo>
                  <a:pt x="961664" y="482072"/>
                </a:lnTo>
                <a:lnTo>
                  <a:pt x="961664" y="480175"/>
                </a:lnTo>
                <a:lnTo>
                  <a:pt x="480826"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1" name="object 67">
            <a:extLst>
              <a:ext uri="{FF2B5EF4-FFF2-40B4-BE49-F238E27FC236}">
                <a16:creationId xmlns:a16="http://schemas.microsoft.com/office/drawing/2014/main" id="{0D5CE411-AD7F-4C1B-A79D-50F2BB883F63}"/>
              </a:ext>
            </a:extLst>
          </p:cNvPr>
          <p:cNvSpPr/>
          <p:nvPr/>
        </p:nvSpPr>
        <p:spPr>
          <a:xfrm>
            <a:off x="9472721" y="5908357"/>
            <a:ext cx="100919" cy="100919"/>
          </a:xfrm>
          <a:custGeom>
            <a:avLst/>
            <a:gdLst/>
            <a:ahLst/>
            <a:cxnLst/>
            <a:rect l="l" t="t" r="r" b="b"/>
            <a:pathLst>
              <a:path w="275590" h="275589">
                <a:moveTo>
                  <a:pt x="275507" y="0"/>
                </a:moveTo>
                <a:lnTo>
                  <a:pt x="0" y="275507"/>
                </a:lnTo>
                <a:lnTo>
                  <a:pt x="275507" y="275507"/>
                </a:lnTo>
                <a:lnTo>
                  <a:pt x="275507"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2" name="object 70">
            <a:extLst>
              <a:ext uri="{FF2B5EF4-FFF2-40B4-BE49-F238E27FC236}">
                <a16:creationId xmlns:a16="http://schemas.microsoft.com/office/drawing/2014/main" id="{157FE2F6-1275-4C85-86C0-20ECA8B019DF}"/>
              </a:ext>
            </a:extLst>
          </p:cNvPr>
          <p:cNvSpPr/>
          <p:nvPr/>
        </p:nvSpPr>
        <p:spPr>
          <a:xfrm>
            <a:off x="9505333" y="6486604"/>
            <a:ext cx="141378" cy="141378"/>
          </a:xfrm>
          <a:custGeom>
            <a:avLst/>
            <a:gdLst/>
            <a:ahLst/>
            <a:cxnLst/>
            <a:rect l="l" t="t" r="r" b="b"/>
            <a:pathLst>
              <a:path w="386080" h="386079">
                <a:moveTo>
                  <a:pt x="385721" y="0"/>
                </a:moveTo>
                <a:lnTo>
                  <a:pt x="0" y="385721"/>
                </a:lnTo>
                <a:lnTo>
                  <a:pt x="385721" y="385721"/>
                </a:lnTo>
                <a:lnTo>
                  <a:pt x="38572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3" name="object 71">
            <a:extLst>
              <a:ext uri="{FF2B5EF4-FFF2-40B4-BE49-F238E27FC236}">
                <a16:creationId xmlns:a16="http://schemas.microsoft.com/office/drawing/2014/main" id="{CB07B4F4-482B-43FA-838D-7489CF491E42}"/>
              </a:ext>
            </a:extLst>
          </p:cNvPr>
          <p:cNvSpPr/>
          <p:nvPr/>
        </p:nvSpPr>
        <p:spPr>
          <a:xfrm>
            <a:off x="7930837" y="5428813"/>
            <a:ext cx="100445" cy="200781"/>
          </a:xfrm>
          <a:custGeom>
            <a:avLst/>
            <a:gdLst/>
            <a:ahLst/>
            <a:cxnLst/>
            <a:rect l="l" t="t" r="r" b="b"/>
            <a:pathLst>
              <a:path w="585470" h="1170304">
                <a:moveTo>
                  <a:pt x="584890" y="0"/>
                </a:moveTo>
                <a:lnTo>
                  <a:pt x="0" y="584955"/>
                </a:lnTo>
                <a:lnTo>
                  <a:pt x="584907" y="1169863"/>
                </a:lnTo>
                <a:lnTo>
                  <a:pt x="584890"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4" name="object 147">
            <a:extLst>
              <a:ext uri="{FF2B5EF4-FFF2-40B4-BE49-F238E27FC236}">
                <a16:creationId xmlns:a16="http://schemas.microsoft.com/office/drawing/2014/main" id="{BF2CF880-B18A-4497-A76C-748F5757458A}"/>
              </a:ext>
            </a:extLst>
          </p:cNvPr>
          <p:cNvSpPr txBox="1"/>
          <p:nvPr/>
        </p:nvSpPr>
        <p:spPr>
          <a:xfrm>
            <a:off x="6980114" y="4732031"/>
            <a:ext cx="941410" cy="249759"/>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DIGITAL</a:t>
            </a:r>
          </a:p>
        </p:txBody>
      </p:sp>
      <p:sp>
        <p:nvSpPr>
          <p:cNvPr id="435" name="object 163">
            <a:extLst>
              <a:ext uri="{FF2B5EF4-FFF2-40B4-BE49-F238E27FC236}">
                <a16:creationId xmlns:a16="http://schemas.microsoft.com/office/drawing/2014/main" id="{21AEBCFB-27D3-4202-91AC-B8832BE279BD}"/>
              </a:ext>
            </a:extLst>
          </p:cNvPr>
          <p:cNvSpPr txBox="1"/>
          <p:nvPr/>
        </p:nvSpPr>
        <p:spPr>
          <a:xfrm>
            <a:off x="8373270" y="6361625"/>
            <a:ext cx="1190260" cy="218540"/>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Production</a:t>
            </a:r>
            <a:b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700" b="0" i="0" u="none" strike="noStrike" kern="1200" cap="none" spc="0" normalizeH="0" baseline="0" noProof="0" dirty="0">
                <a:ln>
                  <a:noFill/>
                </a:ln>
                <a:solidFill>
                  <a:srgbClr val="44546A"/>
                </a:solidFill>
                <a:effectLst/>
                <a:uLnTx/>
                <a:uFillTx/>
                <a:latin typeface="Century Gothic" panose="020F0302020204030204"/>
                <a:ea typeface="+mn-ea"/>
                <a:cs typeface="+mn-cs"/>
              </a:rPr>
              <a:t>Global assembly processes</a:t>
            </a:r>
          </a:p>
        </p:txBody>
      </p:sp>
      <p:sp>
        <p:nvSpPr>
          <p:cNvPr id="436" name="object 165">
            <a:extLst>
              <a:ext uri="{FF2B5EF4-FFF2-40B4-BE49-F238E27FC236}">
                <a16:creationId xmlns:a16="http://schemas.microsoft.com/office/drawing/2014/main" id="{1939C5AF-0DBF-48AC-94D3-98D638C2CAB4}"/>
              </a:ext>
            </a:extLst>
          </p:cNvPr>
          <p:cNvSpPr/>
          <p:nvPr/>
        </p:nvSpPr>
        <p:spPr>
          <a:xfrm>
            <a:off x="7653748" y="6368427"/>
            <a:ext cx="91617" cy="91617"/>
          </a:xfrm>
          <a:custGeom>
            <a:avLst/>
            <a:gdLst/>
            <a:ahLst/>
            <a:cxnLst/>
            <a:rect l="l" t="t" r="r" b="b"/>
            <a:pathLst>
              <a:path w="250190" h="250189">
                <a:moveTo>
                  <a:pt x="249906" y="0"/>
                </a:moveTo>
                <a:lnTo>
                  <a:pt x="0" y="0"/>
                </a:lnTo>
                <a:lnTo>
                  <a:pt x="249906" y="249918"/>
                </a:lnTo>
                <a:lnTo>
                  <a:pt x="249906" y="0"/>
                </a:lnTo>
                <a:close/>
              </a:path>
            </a:pathLst>
          </a:custGeom>
          <a:solidFill>
            <a:srgbClr val="54BBB9"/>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7" name="object 166">
            <a:extLst>
              <a:ext uri="{FF2B5EF4-FFF2-40B4-BE49-F238E27FC236}">
                <a16:creationId xmlns:a16="http://schemas.microsoft.com/office/drawing/2014/main" id="{6F47C581-B317-4245-B6F5-EEBCEA4B6893}"/>
              </a:ext>
            </a:extLst>
          </p:cNvPr>
          <p:cNvSpPr/>
          <p:nvPr/>
        </p:nvSpPr>
        <p:spPr>
          <a:xfrm>
            <a:off x="6931106" y="6247672"/>
            <a:ext cx="369321" cy="369321"/>
          </a:xfrm>
          <a:custGeom>
            <a:avLst/>
            <a:gdLst/>
            <a:ahLst/>
            <a:cxnLst/>
            <a:rect l="l" t="t" r="r" b="b"/>
            <a:pathLst>
              <a:path w="622934" h="622934">
                <a:moveTo>
                  <a:pt x="622319" y="0"/>
                </a:moveTo>
                <a:lnTo>
                  <a:pt x="0" y="622319"/>
                </a:lnTo>
                <a:lnTo>
                  <a:pt x="622319" y="622319"/>
                </a:lnTo>
                <a:lnTo>
                  <a:pt x="622319"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8" name="object 53">
            <a:extLst>
              <a:ext uri="{FF2B5EF4-FFF2-40B4-BE49-F238E27FC236}">
                <a16:creationId xmlns:a16="http://schemas.microsoft.com/office/drawing/2014/main" id="{BD280520-0EF1-4120-82D0-D59987116B67}"/>
              </a:ext>
            </a:extLst>
          </p:cNvPr>
          <p:cNvSpPr txBox="1"/>
          <p:nvPr/>
        </p:nvSpPr>
        <p:spPr>
          <a:xfrm>
            <a:off x="9195801" y="5289203"/>
            <a:ext cx="730092" cy="109270"/>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User Technology</a:t>
            </a:r>
            <a:endPar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9" name="object 72">
            <a:extLst>
              <a:ext uri="{FF2B5EF4-FFF2-40B4-BE49-F238E27FC236}">
                <a16:creationId xmlns:a16="http://schemas.microsoft.com/office/drawing/2014/main" id="{8F8C08DD-7D22-4EAB-9BE4-2DEB8CD4CE33}"/>
              </a:ext>
            </a:extLst>
          </p:cNvPr>
          <p:cNvSpPr/>
          <p:nvPr/>
        </p:nvSpPr>
        <p:spPr>
          <a:xfrm rot="2700000">
            <a:off x="6872635" y="5215658"/>
            <a:ext cx="48403" cy="96646"/>
          </a:xfrm>
          <a:custGeom>
            <a:avLst/>
            <a:gdLst/>
            <a:ahLst/>
            <a:cxnLst/>
            <a:rect l="l" t="t" r="r" b="b"/>
            <a:pathLst>
              <a:path w="191770" h="382904">
                <a:moveTo>
                  <a:pt x="0" y="0"/>
                </a:moveTo>
                <a:lnTo>
                  <a:pt x="0" y="382613"/>
                </a:lnTo>
                <a:lnTo>
                  <a:pt x="191294" y="191294"/>
                </a:lnTo>
                <a:lnTo>
                  <a:pt x="0"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40" name="Picture 439">
            <a:extLst>
              <a:ext uri="{FF2B5EF4-FFF2-40B4-BE49-F238E27FC236}">
                <a16:creationId xmlns:a16="http://schemas.microsoft.com/office/drawing/2014/main" id="{A8EFA4B9-4B39-4E45-B767-903F0C4921F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929504" y="3134224"/>
            <a:ext cx="997287" cy="665191"/>
          </a:xfrm>
          <a:prstGeom prst="rect">
            <a:avLst/>
          </a:prstGeom>
          <a:solidFill>
            <a:schemeClr val="accent1">
              <a:lumMod val="75000"/>
            </a:schemeClr>
          </a:solidFill>
          <a:ln>
            <a:noFill/>
          </a:ln>
        </p:spPr>
      </p:pic>
      <p:pic>
        <p:nvPicPr>
          <p:cNvPr id="441" name="Picture 440">
            <a:extLst>
              <a:ext uri="{FF2B5EF4-FFF2-40B4-BE49-F238E27FC236}">
                <a16:creationId xmlns:a16="http://schemas.microsoft.com/office/drawing/2014/main" id="{BD39B708-D0B1-4917-A7ED-A6FE4407DF9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929504" y="3934347"/>
            <a:ext cx="997287" cy="664858"/>
          </a:xfrm>
          <a:prstGeom prst="rect">
            <a:avLst/>
          </a:prstGeom>
          <a:ln>
            <a:noFill/>
          </a:ln>
        </p:spPr>
      </p:pic>
      <p:pic>
        <p:nvPicPr>
          <p:cNvPr id="442" name="Picture 441">
            <a:extLst>
              <a:ext uri="{FF2B5EF4-FFF2-40B4-BE49-F238E27FC236}">
                <a16:creationId xmlns:a16="http://schemas.microsoft.com/office/drawing/2014/main" id="{9FDD2387-F3E9-4B9C-8E5A-0E46D99D634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982673" y="3041276"/>
            <a:ext cx="997132" cy="655116"/>
          </a:xfrm>
          <a:prstGeom prst="rect">
            <a:avLst/>
          </a:prstGeom>
          <a:ln>
            <a:noFill/>
          </a:ln>
        </p:spPr>
      </p:pic>
      <p:pic>
        <p:nvPicPr>
          <p:cNvPr id="443" name="!!Picture 442">
            <a:extLst>
              <a:ext uri="{FF2B5EF4-FFF2-40B4-BE49-F238E27FC236}">
                <a16:creationId xmlns:a16="http://schemas.microsoft.com/office/drawing/2014/main" id="{EEBE3FA5-C270-4286-88F8-301CCF894EF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183150" y="5126925"/>
            <a:ext cx="718100" cy="502670"/>
          </a:xfrm>
          <a:prstGeom prst="rect">
            <a:avLst/>
          </a:prstGeom>
          <a:ln>
            <a:noFill/>
          </a:ln>
        </p:spPr>
      </p:pic>
      <p:pic>
        <p:nvPicPr>
          <p:cNvPr id="444" name="Picture 443">
            <a:extLst>
              <a:ext uri="{FF2B5EF4-FFF2-40B4-BE49-F238E27FC236}">
                <a16:creationId xmlns:a16="http://schemas.microsoft.com/office/drawing/2014/main" id="{E9C4213E-5A30-4365-8E19-7B18AA4EA26B}"/>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375271" y="6106258"/>
            <a:ext cx="794302" cy="510735"/>
          </a:xfrm>
          <a:prstGeom prst="rect">
            <a:avLst/>
          </a:prstGeom>
          <a:ln>
            <a:noFill/>
          </a:ln>
        </p:spPr>
      </p:pic>
      <p:pic>
        <p:nvPicPr>
          <p:cNvPr id="445" name="Picture 444">
            <a:extLst>
              <a:ext uri="{FF2B5EF4-FFF2-40B4-BE49-F238E27FC236}">
                <a16:creationId xmlns:a16="http://schemas.microsoft.com/office/drawing/2014/main" id="{8D447099-1151-4A73-A55F-1A7F6D5C5A3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195800" y="5439811"/>
            <a:ext cx="654763" cy="436727"/>
          </a:xfrm>
          <a:prstGeom prst="rect">
            <a:avLst/>
          </a:prstGeom>
          <a:ln>
            <a:noFill/>
          </a:ln>
        </p:spPr>
      </p:pic>
      <p:sp>
        <p:nvSpPr>
          <p:cNvPr id="446" name="object 113">
            <a:extLst>
              <a:ext uri="{FF2B5EF4-FFF2-40B4-BE49-F238E27FC236}">
                <a16:creationId xmlns:a16="http://schemas.microsoft.com/office/drawing/2014/main" id="{4369B795-10A8-4FCA-A309-B9799FA83537}"/>
              </a:ext>
            </a:extLst>
          </p:cNvPr>
          <p:cNvSpPr/>
          <p:nvPr/>
        </p:nvSpPr>
        <p:spPr>
          <a:xfrm rot="10800000">
            <a:off x="3954262" y="3134224"/>
            <a:ext cx="137043" cy="137043"/>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7" name="object 113">
            <a:extLst>
              <a:ext uri="{FF2B5EF4-FFF2-40B4-BE49-F238E27FC236}">
                <a16:creationId xmlns:a16="http://schemas.microsoft.com/office/drawing/2014/main" id="{EAC37BA8-5612-43B5-A489-3047D960F1EA}"/>
              </a:ext>
            </a:extLst>
          </p:cNvPr>
          <p:cNvSpPr/>
          <p:nvPr/>
        </p:nvSpPr>
        <p:spPr>
          <a:xfrm rot="10800000">
            <a:off x="4293437" y="4257328"/>
            <a:ext cx="341875" cy="34187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8" name="object 113">
            <a:extLst>
              <a:ext uri="{FF2B5EF4-FFF2-40B4-BE49-F238E27FC236}">
                <a16:creationId xmlns:a16="http://schemas.microsoft.com/office/drawing/2014/main" id="{265B8550-90CE-40B6-8563-53007DA23F82}"/>
              </a:ext>
            </a:extLst>
          </p:cNvPr>
          <p:cNvSpPr/>
          <p:nvPr/>
        </p:nvSpPr>
        <p:spPr>
          <a:xfrm rot="5400000" flipH="1">
            <a:off x="7765089" y="3350913"/>
            <a:ext cx="144373" cy="144373"/>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9" name="object 113">
            <a:extLst>
              <a:ext uri="{FF2B5EF4-FFF2-40B4-BE49-F238E27FC236}">
                <a16:creationId xmlns:a16="http://schemas.microsoft.com/office/drawing/2014/main" id="{1D0A9852-7E89-4102-9E75-0FC3D4967287}"/>
              </a:ext>
            </a:extLst>
          </p:cNvPr>
          <p:cNvSpPr/>
          <p:nvPr/>
        </p:nvSpPr>
        <p:spPr>
          <a:xfrm rot="16200000" flipH="1">
            <a:off x="8043570" y="4141798"/>
            <a:ext cx="269374" cy="269374"/>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0" name="object 113">
            <a:extLst>
              <a:ext uri="{FF2B5EF4-FFF2-40B4-BE49-F238E27FC236}">
                <a16:creationId xmlns:a16="http://schemas.microsoft.com/office/drawing/2014/main" id="{12C5EF9C-99C3-4B55-9B08-C2C3973868B7}"/>
              </a:ext>
            </a:extLst>
          </p:cNvPr>
          <p:cNvSpPr/>
          <p:nvPr/>
        </p:nvSpPr>
        <p:spPr>
          <a:xfrm flipH="1">
            <a:off x="3924200" y="6336065"/>
            <a:ext cx="269374" cy="269374"/>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1" name="object 113">
            <a:extLst>
              <a:ext uri="{FF2B5EF4-FFF2-40B4-BE49-F238E27FC236}">
                <a16:creationId xmlns:a16="http://schemas.microsoft.com/office/drawing/2014/main" id="{02B97864-B03B-45E9-B23F-F4ABDE50F5B5}"/>
              </a:ext>
            </a:extLst>
          </p:cNvPr>
          <p:cNvSpPr/>
          <p:nvPr/>
        </p:nvSpPr>
        <p:spPr>
          <a:xfrm rot="5400000" flipH="1">
            <a:off x="5010117" y="4913313"/>
            <a:ext cx="182628" cy="182628"/>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2" name="object 113">
            <a:extLst>
              <a:ext uri="{FF2B5EF4-FFF2-40B4-BE49-F238E27FC236}">
                <a16:creationId xmlns:a16="http://schemas.microsoft.com/office/drawing/2014/main" id="{A18D4432-4847-4219-AC1F-B611BD052277}"/>
              </a:ext>
            </a:extLst>
          </p:cNvPr>
          <p:cNvSpPr/>
          <p:nvPr/>
        </p:nvSpPr>
        <p:spPr>
          <a:xfrm rot="16200000" flipH="1">
            <a:off x="4745642" y="6081648"/>
            <a:ext cx="182628" cy="182628"/>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53" name="Picture 452">
            <a:extLst>
              <a:ext uri="{FF2B5EF4-FFF2-40B4-BE49-F238E27FC236}">
                <a16:creationId xmlns:a16="http://schemas.microsoft.com/office/drawing/2014/main" id="{18AD286A-A0EC-4CD2-9A67-B72FA5EF580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481462" y="5116064"/>
            <a:ext cx="875292" cy="583820"/>
          </a:xfrm>
          <a:prstGeom prst="rect">
            <a:avLst/>
          </a:prstGeom>
          <a:ln>
            <a:noFill/>
          </a:ln>
        </p:spPr>
      </p:pic>
      <p:pic>
        <p:nvPicPr>
          <p:cNvPr id="454" name="Picture 453">
            <a:extLst>
              <a:ext uri="{FF2B5EF4-FFF2-40B4-BE49-F238E27FC236}">
                <a16:creationId xmlns:a16="http://schemas.microsoft.com/office/drawing/2014/main" id="{79831074-0BD3-44B8-9160-42C47A9155B6}"/>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961809" y="5895447"/>
            <a:ext cx="874969" cy="583605"/>
          </a:xfrm>
          <a:prstGeom prst="rect">
            <a:avLst/>
          </a:prstGeom>
          <a:ln>
            <a:noFill/>
          </a:ln>
        </p:spPr>
      </p:pic>
      <p:pic>
        <p:nvPicPr>
          <p:cNvPr id="455" name="Picture 454">
            <a:extLst>
              <a:ext uri="{FF2B5EF4-FFF2-40B4-BE49-F238E27FC236}">
                <a16:creationId xmlns:a16="http://schemas.microsoft.com/office/drawing/2014/main" id="{799B1735-A504-4316-9981-37192B351478}"/>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000943" y="5949554"/>
            <a:ext cx="871030" cy="655886"/>
          </a:xfrm>
          <a:prstGeom prst="rect">
            <a:avLst/>
          </a:prstGeom>
          <a:ln>
            <a:noFill/>
          </a:ln>
        </p:spPr>
      </p:pic>
      <p:pic>
        <p:nvPicPr>
          <p:cNvPr id="456" name="Picture 455">
            <a:extLst>
              <a:ext uri="{FF2B5EF4-FFF2-40B4-BE49-F238E27FC236}">
                <a16:creationId xmlns:a16="http://schemas.microsoft.com/office/drawing/2014/main" id="{DF7A8738-8040-4358-83BE-B1DBA730AE0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563549" y="1706336"/>
            <a:ext cx="1229416" cy="820020"/>
          </a:xfrm>
          <a:prstGeom prst="rect">
            <a:avLst/>
          </a:prstGeom>
          <a:ln w="57150">
            <a:noFill/>
          </a:ln>
        </p:spPr>
      </p:pic>
      <p:sp>
        <p:nvSpPr>
          <p:cNvPr id="457" name="Rectangle 456">
            <a:extLst>
              <a:ext uri="{FF2B5EF4-FFF2-40B4-BE49-F238E27FC236}">
                <a16:creationId xmlns:a16="http://schemas.microsoft.com/office/drawing/2014/main" id="{C3ACF627-D6FF-4305-BE8B-BAD9D10453D3}"/>
              </a:ext>
            </a:extLst>
          </p:cNvPr>
          <p:cNvSpPr/>
          <p:nvPr/>
        </p:nvSpPr>
        <p:spPr>
          <a:xfrm>
            <a:off x="6300345" y="3895459"/>
            <a:ext cx="370737" cy="109270"/>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l-BE" sz="700" b="1" i="0" u="none" strike="noStrike" kern="1200" cap="none" spc="0" normalizeH="0" baseline="0" noProof="0" dirty="0">
                <a:ln>
                  <a:noFill/>
                </a:ln>
                <a:solidFill>
                  <a:srgbClr val="44546A"/>
                </a:solidFill>
                <a:effectLst/>
                <a:uLnTx/>
                <a:uFillTx/>
                <a:latin typeface="Century Gothic" panose="020F0302020204030204"/>
                <a:ea typeface="+mn-ea"/>
                <a:cs typeface="+mn-cs"/>
              </a:rPr>
              <a:t>Planners</a:t>
            </a:r>
          </a:p>
        </p:txBody>
      </p:sp>
      <p:pic>
        <p:nvPicPr>
          <p:cNvPr id="458" name="Picture 457">
            <a:extLst>
              <a:ext uri="{FF2B5EF4-FFF2-40B4-BE49-F238E27FC236}">
                <a16:creationId xmlns:a16="http://schemas.microsoft.com/office/drawing/2014/main" id="{51E8D10D-CD4A-4303-9669-4F782B2821E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6701160" y="3677676"/>
            <a:ext cx="816846" cy="544837"/>
          </a:xfrm>
          <a:prstGeom prst="rect">
            <a:avLst/>
          </a:prstGeom>
          <a:ln>
            <a:noFill/>
          </a:ln>
        </p:spPr>
      </p:pic>
      <p:sp>
        <p:nvSpPr>
          <p:cNvPr id="459" name="object 112">
            <a:extLst>
              <a:ext uri="{FF2B5EF4-FFF2-40B4-BE49-F238E27FC236}">
                <a16:creationId xmlns:a16="http://schemas.microsoft.com/office/drawing/2014/main" id="{ABA2C0C3-4C2D-48E5-83DF-52E723038222}"/>
              </a:ext>
            </a:extLst>
          </p:cNvPr>
          <p:cNvSpPr/>
          <p:nvPr/>
        </p:nvSpPr>
        <p:spPr>
          <a:xfrm>
            <a:off x="3810050" y="1478816"/>
            <a:ext cx="351753" cy="351752"/>
          </a:xfrm>
          <a:custGeom>
            <a:avLst/>
            <a:gdLst/>
            <a:ahLst/>
            <a:cxnLst/>
            <a:rect l="l" t="t" r="r" b="b"/>
            <a:pathLst>
              <a:path w="523239" h="523239">
                <a:moveTo>
                  <a:pt x="522783" y="0"/>
                </a:moveTo>
                <a:lnTo>
                  <a:pt x="0" y="0"/>
                </a:lnTo>
                <a:lnTo>
                  <a:pt x="522783" y="522783"/>
                </a:lnTo>
                <a:lnTo>
                  <a:pt x="522783"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0" name="object 113">
            <a:extLst>
              <a:ext uri="{FF2B5EF4-FFF2-40B4-BE49-F238E27FC236}">
                <a16:creationId xmlns:a16="http://schemas.microsoft.com/office/drawing/2014/main" id="{5423AAB9-A9A5-4E2A-8639-7A5D003DF3D9}"/>
              </a:ext>
            </a:extLst>
          </p:cNvPr>
          <p:cNvSpPr/>
          <p:nvPr/>
        </p:nvSpPr>
        <p:spPr>
          <a:xfrm>
            <a:off x="4431307" y="1639410"/>
            <a:ext cx="122192" cy="12219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1" name="object 118">
            <a:extLst>
              <a:ext uri="{FF2B5EF4-FFF2-40B4-BE49-F238E27FC236}">
                <a16:creationId xmlns:a16="http://schemas.microsoft.com/office/drawing/2014/main" id="{BFAD734D-590F-43D9-93C4-6E070835068D}"/>
              </a:ext>
            </a:extLst>
          </p:cNvPr>
          <p:cNvSpPr txBox="1"/>
          <p:nvPr/>
        </p:nvSpPr>
        <p:spPr>
          <a:xfrm>
            <a:off x="2854013" y="2532972"/>
            <a:ext cx="1157739" cy="109270"/>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Initial </a:t>
            </a:r>
            <a:r>
              <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rPr>
              <a:t>frontline</a:t>
            </a: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 </a:t>
            </a:r>
            <a:r>
              <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rPr>
              <a:t>launch</a:t>
            </a: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 sites</a:t>
            </a:r>
            <a:endPar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62" name="object 120">
            <a:extLst>
              <a:ext uri="{FF2B5EF4-FFF2-40B4-BE49-F238E27FC236}">
                <a16:creationId xmlns:a16="http://schemas.microsoft.com/office/drawing/2014/main" id="{53F7B9D7-9645-4F8F-AED6-464108767AD1}"/>
              </a:ext>
            </a:extLst>
          </p:cNvPr>
          <p:cNvSpPr/>
          <p:nvPr/>
        </p:nvSpPr>
        <p:spPr>
          <a:xfrm>
            <a:off x="4296203" y="1747044"/>
            <a:ext cx="178973" cy="179217"/>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63" name="!!Picture 462">
            <a:extLst>
              <a:ext uri="{FF2B5EF4-FFF2-40B4-BE49-F238E27FC236}">
                <a16:creationId xmlns:a16="http://schemas.microsoft.com/office/drawing/2014/main" id="{9F2072B6-731D-4454-9965-DC24C649B7EA}"/>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857922" y="1863030"/>
            <a:ext cx="934507" cy="623315"/>
          </a:xfrm>
          <a:prstGeom prst="rect">
            <a:avLst/>
          </a:prstGeom>
          <a:ln>
            <a:noFill/>
          </a:ln>
        </p:spPr>
      </p:pic>
      <p:pic>
        <p:nvPicPr>
          <p:cNvPr id="464" name="Picture 463">
            <a:extLst>
              <a:ext uri="{FF2B5EF4-FFF2-40B4-BE49-F238E27FC236}">
                <a16:creationId xmlns:a16="http://schemas.microsoft.com/office/drawing/2014/main" id="{5BB4D5F5-795C-4EFC-9348-5474832D19BF}"/>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5358972" y="1251805"/>
            <a:ext cx="829754" cy="621486"/>
          </a:xfrm>
          <a:prstGeom prst="rect">
            <a:avLst/>
          </a:prstGeom>
          <a:ln>
            <a:noFill/>
          </a:ln>
        </p:spPr>
      </p:pic>
      <p:pic>
        <p:nvPicPr>
          <p:cNvPr id="465" name="Picture 464">
            <a:extLst>
              <a:ext uri="{FF2B5EF4-FFF2-40B4-BE49-F238E27FC236}">
                <a16:creationId xmlns:a16="http://schemas.microsoft.com/office/drawing/2014/main" id="{5E00EE52-0938-4034-9C99-EBF87CC20B1C}"/>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4522803" y="2077372"/>
            <a:ext cx="809292" cy="551128"/>
          </a:xfrm>
          <a:prstGeom prst="rect">
            <a:avLst/>
          </a:prstGeom>
          <a:ln>
            <a:noFill/>
          </a:ln>
        </p:spPr>
      </p:pic>
      <p:sp>
        <p:nvSpPr>
          <p:cNvPr id="466" name="Rectangle 465">
            <a:extLst>
              <a:ext uri="{FF2B5EF4-FFF2-40B4-BE49-F238E27FC236}">
                <a16:creationId xmlns:a16="http://schemas.microsoft.com/office/drawing/2014/main" id="{1CC9FF51-AA3A-4BFE-AB16-9AA3423CFE35}"/>
              </a:ext>
            </a:extLst>
          </p:cNvPr>
          <p:cNvSpPr/>
          <p:nvPr/>
        </p:nvSpPr>
        <p:spPr>
          <a:xfrm>
            <a:off x="3053759" y="967336"/>
            <a:ext cx="2143817" cy="249759"/>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cs typeface="Century Gothic"/>
              </a:rPr>
              <a:t>STRATEGY &amp; PLANNING</a:t>
            </a:r>
            <a:endParaRPr kumimoji="0" lang="en-GB" sz="1000" b="0" i="0" u="none" strike="noStrike" kern="1200" cap="none" spc="0" normalizeH="0" baseline="0" noProof="0" dirty="0">
              <a:ln>
                <a:noFill/>
              </a:ln>
              <a:solidFill>
                <a:srgbClr val="44546A"/>
              </a:solidFill>
              <a:effectLst/>
              <a:uLnTx/>
              <a:uFillTx/>
              <a:latin typeface="Century Gothic" panose="020F0302020204030204"/>
              <a:ea typeface="+mn-ea"/>
              <a:cs typeface="Century Gothic"/>
            </a:endParaRPr>
          </a:p>
        </p:txBody>
      </p:sp>
      <p:grpSp>
        <p:nvGrpSpPr>
          <p:cNvPr id="467" name="Group 466">
            <a:extLst>
              <a:ext uri="{FF2B5EF4-FFF2-40B4-BE49-F238E27FC236}">
                <a16:creationId xmlns:a16="http://schemas.microsoft.com/office/drawing/2014/main" id="{82D143B6-B774-4819-9058-489247F5B7EC}"/>
              </a:ext>
            </a:extLst>
          </p:cNvPr>
          <p:cNvGrpSpPr/>
          <p:nvPr/>
        </p:nvGrpSpPr>
        <p:grpSpPr>
          <a:xfrm>
            <a:off x="6617865" y="4844167"/>
            <a:ext cx="421683" cy="421683"/>
            <a:chOff x="6179465" y="4844432"/>
            <a:chExt cx="415709" cy="415709"/>
          </a:xfrm>
        </p:grpSpPr>
        <p:sp>
          <p:nvSpPr>
            <p:cNvPr id="520" name="object 158">
              <a:extLst>
                <a:ext uri="{FF2B5EF4-FFF2-40B4-BE49-F238E27FC236}">
                  <a16:creationId xmlns:a16="http://schemas.microsoft.com/office/drawing/2014/main" id="{890BEBC0-06F6-4CA1-B982-DFE91048B483}"/>
                </a:ext>
              </a:extLst>
            </p:cNvPr>
            <p:cNvSpPr/>
            <p:nvPr/>
          </p:nvSpPr>
          <p:spPr>
            <a:xfrm>
              <a:off x="6179465" y="4844432"/>
              <a:ext cx="415709" cy="415709"/>
            </a:xfrm>
            <a:custGeom>
              <a:avLst/>
              <a:gdLst/>
              <a:ahLst/>
              <a:cxnLst/>
              <a:rect l="l" t="t" r="r" b="b"/>
              <a:pathLst>
                <a:path w="1670684" h="1670685">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21" name="Group 520">
              <a:extLst>
                <a:ext uri="{FF2B5EF4-FFF2-40B4-BE49-F238E27FC236}">
                  <a16:creationId xmlns:a16="http://schemas.microsoft.com/office/drawing/2014/main" id="{AA2DA933-8124-40FE-A0E5-FF2F3D9A4123}"/>
                </a:ext>
              </a:extLst>
            </p:cNvPr>
            <p:cNvGrpSpPr/>
            <p:nvPr/>
          </p:nvGrpSpPr>
          <p:grpSpPr>
            <a:xfrm>
              <a:off x="6297651" y="4962618"/>
              <a:ext cx="179336" cy="179336"/>
              <a:chOff x="395238" y="1324200"/>
              <a:chExt cx="383712" cy="383712"/>
            </a:xfrm>
          </p:grpSpPr>
          <p:sp>
            <p:nvSpPr>
              <p:cNvPr id="522" name="Rectangle 521">
                <a:extLst>
                  <a:ext uri="{FF2B5EF4-FFF2-40B4-BE49-F238E27FC236}">
                    <a16:creationId xmlns:a16="http://schemas.microsoft.com/office/drawing/2014/main" id="{A658B9F7-7F8F-4881-B39B-0C330CD15410}"/>
                  </a:ext>
                </a:extLst>
              </p:cNvPr>
              <p:cNvSpPr/>
              <p:nvPr/>
            </p:nvSpPr>
            <p:spPr>
              <a:xfrm>
                <a:off x="423863" y="1352550"/>
                <a:ext cx="326232" cy="2190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23" name="Freeform 51">
                <a:extLst>
                  <a:ext uri="{FF2B5EF4-FFF2-40B4-BE49-F238E27FC236}">
                    <a16:creationId xmlns:a16="http://schemas.microsoft.com/office/drawing/2014/main" id="{56C304B1-424A-41D8-B0C4-B60BD9C50F14}"/>
                  </a:ext>
                </a:extLst>
              </p:cNvPr>
              <p:cNvSpPr>
                <a:spLocks/>
              </p:cNvSpPr>
              <p:nvPr/>
            </p:nvSpPr>
            <p:spPr bwMode="auto">
              <a:xfrm>
                <a:off x="501888" y="1644148"/>
                <a:ext cx="170413" cy="63764"/>
              </a:xfrm>
              <a:custGeom>
                <a:avLst/>
                <a:gdLst>
                  <a:gd name="T0" fmla="*/ 115 w 128"/>
                  <a:gd name="T1" fmla="*/ 16 h 48"/>
                  <a:gd name="T2" fmla="*/ 104 w 128"/>
                  <a:gd name="T3" fmla="*/ 16 h 48"/>
                  <a:gd name="T4" fmla="*/ 104 w 128"/>
                  <a:gd name="T5" fmla="*/ 0 h 48"/>
                  <a:gd name="T6" fmla="*/ 24 w 128"/>
                  <a:gd name="T7" fmla="*/ 0 h 48"/>
                  <a:gd name="T8" fmla="*/ 24 w 128"/>
                  <a:gd name="T9" fmla="*/ 16 h 48"/>
                  <a:gd name="T10" fmla="*/ 13 w 128"/>
                  <a:gd name="T11" fmla="*/ 16 h 48"/>
                  <a:gd name="T12" fmla="*/ 0 w 128"/>
                  <a:gd name="T13" fmla="*/ 32 h 48"/>
                  <a:gd name="T14" fmla="*/ 13 w 128"/>
                  <a:gd name="T15" fmla="*/ 48 h 48"/>
                  <a:gd name="T16" fmla="*/ 115 w 128"/>
                  <a:gd name="T17" fmla="*/ 48 h 48"/>
                  <a:gd name="T18" fmla="*/ 128 w 128"/>
                  <a:gd name="T19" fmla="*/ 32 h 48"/>
                  <a:gd name="T20" fmla="*/ 115 w 128"/>
                  <a:gd name="T21"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8">
                    <a:moveTo>
                      <a:pt x="115" y="16"/>
                    </a:moveTo>
                    <a:cubicBezTo>
                      <a:pt x="104" y="16"/>
                      <a:pt x="104" y="16"/>
                      <a:pt x="104" y="16"/>
                    </a:cubicBezTo>
                    <a:cubicBezTo>
                      <a:pt x="104" y="0"/>
                      <a:pt x="104" y="0"/>
                      <a:pt x="104" y="0"/>
                    </a:cubicBezTo>
                    <a:cubicBezTo>
                      <a:pt x="24" y="0"/>
                      <a:pt x="24" y="0"/>
                      <a:pt x="24" y="0"/>
                    </a:cubicBezTo>
                    <a:cubicBezTo>
                      <a:pt x="24" y="16"/>
                      <a:pt x="24" y="16"/>
                      <a:pt x="24" y="16"/>
                    </a:cubicBezTo>
                    <a:cubicBezTo>
                      <a:pt x="13" y="16"/>
                      <a:pt x="13" y="16"/>
                      <a:pt x="13" y="16"/>
                    </a:cubicBezTo>
                    <a:cubicBezTo>
                      <a:pt x="6" y="16"/>
                      <a:pt x="0" y="23"/>
                      <a:pt x="0" y="32"/>
                    </a:cubicBezTo>
                    <a:cubicBezTo>
                      <a:pt x="0" y="41"/>
                      <a:pt x="6" y="48"/>
                      <a:pt x="13" y="48"/>
                    </a:cubicBezTo>
                    <a:cubicBezTo>
                      <a:pt x="115" y="48"/>
                      <a:pt x="115" y="48"/>
                      <a:pt x="115" y="48"/>
                    </a:cubicBezTo>
                    <a:cubicBezTo>
                      <a:pt x="122" y="48"/>
                      <a:pt x="128" y="41"/>
                      <a:pt x="128" y="32"/>
                    </a:cubicBezTo>
                    <a:cubicBezTo>
                      <a:pt x="128" y="23"/>
                      <a:pt x="122" y="16"/>
                      <a:pt x="115" y="1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24" name="Freeform 52">
                <a:extLst>
                  <a:ext uri="{FF2B5EF4-FFF2-40B4-BE49-F238E27FC236}">
                    <a16:creationId xmlns:a16="http://schemas.microsoft.com/office/drawing/2014/main" id="{A5AFAB3C-5C06-4878-B34F-FC1221488750}"/>
                  </a:ext>
                </a:extLst>
              </p:cNvPr>
              <p:cNvSpPr>
                <a:spLocks noEditPoints="1"/>
              </p:cNvSpPr>
              <p:nvPr/>
            </p:nvSpPr>
            <p:spPr bwMode="auto">
              <a:xfrm>
                <a:off x="395238" y="1324200"/>
                <a:ext cx="383712" cy="298506"/>
              </a:xfrm>
              <a:custGeom>
                <a:avLst/>
                <a:gdLst>
                  <a:gd name="T0" fmla="*/ 272 w 288"/>
                  <a:gd name="T1" fmla="*/ 0 h 224"/>
                  <a:gd name="T2" fmla="*/ 16 w 288"/>
                  <a:gd name="T3" fmla="*/ 0 h 224"/>
                  <a:gd name="T4" fmla="*/ 0 w 288"/>
                  <a:gd name="T5" fmla="*/ 16 h 224"/>
                  <a:gd name="T6" fmla="*/ 0 w 288"/>
                  <a:gd name="T7" fmla="*/ 208 h 224"/>
                  <a:gd name="T8" fmla="*/ 16 w 288"/>
                  <a:gd name="T9" fmla="*/ 224 h 224"/>
                  <a:gd name="T10" fmla="*/ 272 w 288"/>
                  <a:gd name="T11" fmla="*/ 224 h 224"/>
                  <a:gd name="T12" fmla="*/ 288 w 288"/>
                  <a:gd name="T13" fmla="*/ 208 h 224"/>
                  <a:gd name="T14" fmla="*/ 288 w 288"/>
                  <a:gd name="T15" fmla="*/ 16 h 224"/>
                  <a:gd name="T16" fmla="*/ 272 w 288"/>
                  <a:gd name="T17" fmla="*/ 0 h 224"/>
                  <a:gd name="T18" fmla="*/ 264 w 288"/>
                  <a:gd name="T19" fmla="*/ 184 h 224"/>
                  <a:gd name="T20" fmla="*/ 24 w 288"/>
                  <a:gd name="T21" fmla="*/ 184 h 224"/>
                  <a:gd name="T22" fmla="*/ 24 w 288"/>
                  <a:gd name="T23" fmla="*/ 24 h 224"/>
                  <a:gd name="T24" fmla="*/ 264 w 288"/>
                  <a:gd name="T25" fmla="*/ 24 h 224"/>
                  <a:gd name="T26" fmla="*/ 264 w 288"/>
                  <a:gd name="T27" fmla="*/ 18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224">
                    <a:moveTo>
                      <a:pt x="272" y="0"/>
                    </a:moveTo>
                    <a:cubicBezTo>
                      <a:pt x="16" y="0"/>
                      <a:pt x="16" y="0"/>
                      <a:pt x="16" y="0"/>
                    </a:cubicBezTo>
                    <a:cubicBezTo>
                      <a:pt x="7" y="0"/>
                      <a:pt x="0" y="7"/>
                      <a:pt x="0" y="16"/>
                    </a:cubicBezTo>
                    <a:cubicBezTo>
                      <a:pt x="0" y="208"/>
                      <a:pt x="0" y="208"/>
                      <a:pt x="0" y="208"/>
                    </a:cubicBezTo>
                    <a:cubicBezTo>
                      <a:pt x="0" y="217"/>
                      <a:pt x="7" y="224"/>
                      <a:pt x="16" y="224"/>
                    </a:cubicBezTo>
                    <a:cubicBezTo>
                      <a:pt x="272" y="224"/>
                      <a:pt x="272" y="224"/>
                      <a:pt x="272" y="224"/>
                    </a:cubicBezTo>
                    <a:cubicBezTo>
                      <a:pt x="281" y="224"/>
                      <a:pt x="288" y="217"/>
                      <a:pt x="288" y="208"/>
                    </a:cubicBezTo>
                    <a:cubicBezTo>
                      <a:pt x="288" y="16"/>
                      <a:pt x="288" y="16"/>
                      <a:pt x="288" y="16"/>
                    </a:cubicBezTo>
                    <a:cubicBezTo>
                      <a:pt x="288" y="7"/>
                      <a:pt x="281" y="0"/>
                      <a:pt x="272" y="0"/>
                    </a:cubicBezTo>
                    <a:close/>
                    <a:moveTo>
                      <a:pt x="264" y="184"/>
                    </a:moveTo>
                    <a:cubicBezTo>
                      <a:pt x="24" y="184"/>
                      <a:pt x="24" y="184"/>
                      <a:pt x="24" y="184"/>
                    </a:cubicBezTo>
                    <a:cubicBezTo>
                      <a:pt x="24" y="24"/>
                      <a:pt x="24" y="24"/>
                      <a:pt x="24" y="24"/>
                    </a:cubicBezTo>
                    <a:cubicBezTo>
                      <a:pt x="264" y="24"/>
                      <a:pt x="264" y="24"/>
                      <a:pt x="264" y="24"/>
                    </a:cubicBezTo>
                    <a:lnTo>
                      <a:pt x="264" y="18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8" name="Group 467">
            <a:extLst>
              <a:ext uri="{FF2B5EF4-FFF2-40B4-BE49-F238E27FC236}">
                <a16:creationId xmlns:a16="http://schemas.microsoft.com/office/drawing/2014/main" id="{F7D8F2C1-F7D3-4355-B375-17E177E6FB7B}"/>
              </a:ext>
            </a:extLst>
          </p:cNvPr>
          <p:cNvGrpSpPr/>
          <p:nvPr/>
        </p:nvGrpSpPr>
        <p:grpSpPr>
          <a:xfrm>
            <a:off x="5498134" y="4143301"/>
            <a:ext cx="462649" cy="462649"/>
            <a:chOff x="5068454" y="4177305"/>
            <a:chExt cx="456095" cy="456095"/>
          </a:xfrm>
        </p:grpSpPr>
        <p:sp>
          <p:nvSpPr>
            <p:cNvPr id="515" name="object 100">
              <a:extLst>
                <a:ext uri="{FF2B5EF4-FFF2-40B4-BE49-F238E27FC236}">
                  <a16:creationId xmlns:a16="http://schemas.microsoft.com/office/drawing/2014/main" id="{5C0DAE79-C9F5-459F-9D71-650516B26F65}"/>
                </a:ext>
              </a:extLst>
            </p:cNvPr>
            <p:cNvSpPr/>
            <p:nvPr/>
          </p:nvSpPr>
          <p:spPr>
            <a:xfrm>
              <a:off x="5068454" y="4177305"/>
              <a:ext cx="456095" cy="456095"/>
            </a:xfrm>
            <a:custGeom>
              <a:avLst/>
              <a:gdLst/>
              <a:ahLst/>
              <a:cxnLst/>
              <a:rect l="l" t="t" r="r" b="b"/>
              <a:pathLst>
                <a:path w="1670685" h="1670684">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6" name="Group 515">
              <a:extLst>
                <a:ext uri="{FF2B5EF4-FFF2-40B4-BE49-F238E27FC236}">
                  <a16:creationId xmlns:a16="http://schemas.microsoft.com/office/drawing/2014/main" id="{D96664EA-893A-429C-89CD-6902B571BA61}"/>
                </a:ext>
              </a:extLst>
            </p:cNvPr>
            <p:cNvGrpSpPr/>
            <p:nvPr/>
          </p:nvGrpSpPr>
          <p:grpSpPr>
            <a:xfrm>
              <a:off x="5190566" y="4301644"/>
              <a:ext cx="211870" cy="207416"/>
              <a:chOff x="403673" y="3021332"/>
              <a:chExt cx="375743" cy="367845"/>
            </a:xfrm>
          </p:grpSpPr>
          <p:sp>
            <p:nvSpPr>
              <p:cNvPr id="517" name="Oval 516">
                <a:extLst>
                  <a:ext uri="{FF2B5EF4-FFF2-40B4-BE49-F238E27FC236}">
                    <a16:creationId xmlns:a16="http://schemas.microsoft.com/office/drawing/2014/main" id="{6A6B8F6F-8B67-4F11-8DA2-5344C0604D07}"/>
                  </a:ext>
                </a:extLst>
              </p:cNvPr>
              <p:cNvSpPr/>
              <p:nvPr/>
            </p:nvSpPr>
            <p:spPr>
              <a:xfrm>
                <a:off x="502355" y="3021565"/>
                <a:ext cx="276546" cy="2765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8" name="Freeform 55">
                <a:extLst>
                  <a:ext uri="{FF2B5EF4-FFF2-40B4-BE49-F238E27FC236}">
                    <a16:creationId xmlns:a16="http://schemas.microsoft.com/office/drawing/2014/main" id="{E45A28DD-CD77-4093-B887-DDEA29BE9086}"/>
                  </a:ext>
                </a:extLst>
              </p:cNvPr>
              <p:cNvSpPr>
                <a:spLocks/>
              </p:cNvSpPr>
              <p:nvPr/>
            </p:nvSpPr>
            <p:spPr bwMode="auto">
              <a:xfrm>
                <a:off x="403673" y="3255466"/>
                <a:ext cx="137096" cy="133711"/>
              </a:xfrm>
              <a:custGeom>
                <a:avLst/>
                <a:gdLst>
                  <a:gd name="T0" fmla="*/ 86 w 103"/>
                  <a:gd name="T1" fmla="*/ 4 h 100"/>
                  <a:gd name="T2" fmla="*/ 75 w 103"/>
                  <a:gd name="T3" fmla="*/ 0 h 100"/>
                  <a:gd name="T4" fmla="*/ 63 w 103"/>
                  <a:gd name="T5" fmla="*/ 5 h 100"/>
                  <a:gd name="T6" fmla="*/ 7 w 103"/>
                  <a:gd name="T7" fmla="*/ 61 h 100"/>
                  <a:gd name="T8" fmla="*/ 7 w 103"/>
                  <a:gd name="T9" fmla="*/ 84 h 100"/>
                  <a:gd name="T10" fmla="*/ 18 w 103"/>
                  <a:gd name="T11" fmla="*/ 95 h 100"/>
                  <a:gd name="T12" fmla="*/ 29 w 103"/>
                  <a:gd name="T13" fmla="*/ 100 h 100"/>
                  <a:gd name="T14" fmla="*/ 41 w 103"/>
                  <a:gd name="T15" fmla="*/ 95 h 100"/>
                  <a:gd name="T16" fmla="*/ 97 w 103"/>
                  <a:gd name="T17" fmla="*/ 39 h 100"/>
                  <a:gd name="T18" fmla="*/ 99 w 103"/>
                  <a:gd name="T19" fmla="*/ 18 h 100"/>
                  <a:gd name="T20" fmla="*/ 86 w 103"/>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0">
                    <a:moveTo>
                      <a:pt x="86" y="4"/>
                    </a:moveTo>
                    <a:cubicBezTo>
                      <a:pt x="83" y="2"/>
                      <a:pt x="79" y="0"/>
                      <a:pt x="75" y="0"/>
                    </a:cubicBezTo>
                    <a:cubicBezTo>
                      <a:pt x="70" y="0"/>
                      <a:pt x="66" y="2"/>
                      <a:pt x="63" y="5"/>
                    </a:cubicBezTo>
                    <a:cubicBezTo>
                      <a:pt x="7" y="61"/>
                      <a:pt x="7" y="61"/>
                      <a:pt x="7" y="61"/>
                    </a:cubicBezTo>
                    <a:cubicBezTo>
                      <a:pt x="0" y="68"/>
                      <a:pt x="0" y="78"/>
                      <a:pt x="7" y="84"/>
                    </a:cubicBezTo>
                    <a:cubicBezTo>
                      <a:pt x="18" y="95"/>
                      <a:pt x="18" y="95"/>
                      <a:pt x="18" y="95"/>
                    </a:cubicBezTo>
                    <a:cubicBezTo>
                      <a:pt x="21" y="98"/>
                      <a:pt x="25" y="100"/>
                      <a:pt x="29" y="100"/>
                    </a:cubicBezTo>
                    <a:cubicBezTo>
                      <a:pt x="33" y="100"/>
                      <a:pt x="37" y="98"/>
                      <a:pt x="41" y="95"/>
                    </a:cubicBezTo>
                    <a:cubicBezTo>
                      <a:pt x="97" y="39"/>
                      <a:pt x="97" y="39"/>
                      <a:pt x="97" y="39"/>
                    </a:cubicBezTo>
                    <a:cubicBezTo>
                      <a:pt x="103" y="33"/>
                      <a:pt x="103" y="24"/>
                      <a:pt x="99" y="18"/>
                    </a:cubicBezTo>
                    <a:cubicBezTo>
                      <a:pt x="94" y="14"/>
                      <a:pt x="90" y="9"/>
                      <a:pt x="86" y="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9" name="Freeform 56">
                <a:extLst>
                  <a:ext uri="{FF2B5EF4-FFF2-40B4-BE49-F238E27FC236}">
                    <a16:creationId xmlns:a16="http://schemas.microsoft.com/office/drawing/2014/main" id="{C910A9DD-8C63-4245-B737-A0AE2454CFB3}"/>
                  </a:ext>
                </a:extLst>
              </p:cNvPr>
              <p:cNvSpPr>
                <a:spLocks noEditPoints="1"/>
              </p:cNvSpPr>
              <p:nvPr/>
            </p:nvSpPr>
            <p:spPr bwMode="auto">
              <a:xfrm>
                <a:off x="501840" y="3021332"/>
                <a:ext cx="277576" cy="277012"/>
              </a:xfrm>
              <a:custGeom>
                <a:avLst/>
                <a:gdLst>
                  <a:gd name="T0" fmla="*/ 104 w 208"/>
                  <a:gd name="T1" fmla="*/ 0 h 208"/>
                  <a:gd name="T2" fmla="*/ 0 w 208"/>
                  <a:gd name="T3" fmla="*/ 104 h 208"/>
                  <a:gd name="T4" fmla="*/ 23 w 208"/>
                  <a:gd name="T5" fmla="*/ 169 h 208"/>
                  <a:gd name="T6" fmla="*/ 23 w 208"/>
                  <a:gd name="T7" fmla="*/ 169 h 208"/>
                  <a:gd name="T8" fmla="*/ 35 w 208"/>
                  <a:gd name="T9" fmla="*/ 181 h 208"/>
                  <a:gd name="T10" fmla="*/ 36 w 208"/>
                  <a:gd name="T11" fmla="*/ 183 h 208"/>
                  <a:gd name="T12" fmla="*/ 104 w 208"/>
                  <a:gd name="T13" fmla="*/ 208 h 208"/>
                  <a:gd name="T14" fmla="*/ 208 w 208"/>
                  <a:gd name="T15" fmla="*/ 104 h 208"/>
                  <a:gd name="T16" fmla="*/ 104 w 208"/>
                  <a:gd name="T17" fmla="*/ 0 h 208"/>
                  <a:gd name="T18" fmla="*/ 104 w 208"/>
                  <a:gd name="T19" fmla="*/ 184 h 208"/>
                  <a:gd name="T20" fmla="*/ 24 w 208"/>
                  <a:gd name="T21" fmla="*/ 104 h 208"/>
                  <a:gd name="T22" fmla="*/ 104 w 208"/>
                  <a:gd name="T23" fmla="*/ 24 h 208"/>
                  <a:gd name="T24" fmla="*/ 184 w 208"/>
                  <a:gd name="T25" fmla="*/ 104 h 208"/>
                  <a:gd name="T26" fmla="*/ 104 w 208"/>
                  <a:gd name="T27"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208">
                    <a:moveTo>
                      <a:pt x="104" y="0"/>
                    </a:moveTo>
                    <a:cubicBezTo>
                      <a:pt x="47" y="0"/>
                      <a:pt x="0" y="47"/>
                      <a:pt x="0" y="104"/>
                    </a:cubicBezTo>
                    <a:cubicBezTo>
                      <a:pt x="0" y="129"/>
                      <a:pt x="9" y="151"/>
                      <a:pt x="23" y="169"/>
                    </a:cubicBezTo>
                    <a:cubicBezTo>
                      <a:pt x="23" y="169"/>
                      <a:pt x="23" y="169"/>
                      <a:pt x="23" y="169"/>
                    </a:cubicBezTo>
                    <a:cubicBezTo>
                      <a:pt x="35" y="181"/>
                      <a:pt x="35" y="181"/>
                      <a:pt x="35" y="181"/>
                    </a:cubicBezTo>
                    <a:cubicBezTo>
                      <a:pt x="35" y="181"/>
                      <a:pt x="36" y="182"/>
                      <a:pt x="36" y="183"/>
                    </a:cubicBezTo>
                    <a:cubicBezTo>
                      <a:pt x="54" y="198"/>
                      <a:pt x="78" y="208"/>
                      <a:pt x="104" y="208"/>
                    </a:cubicBezTo>
                    <a:cubicBezTo>
                      <a:pt x="161" y="208"/>
                      <a:pt x="208" y="161"/>
                      <a:pt x="208" y="104"/>
                    </a:cubicBezTo>
                    <a:cubicBezTo>
                      <a:pt x="208" y="47"/>
                      <a:pt x="161" y="0"/>
                      <a:pt x="104" y="0"/>
                    </a:cubicBezTo>
                    <a:close/>
                    <a:moveTo>
                      <a:pt x="104" y="184"/>
                    </a:moveTo>
                    <a:cubicBezTo>
                      <a:pt x="60" y="184"/>
                      <a:pt x="24" y="148"/>
                      <a:pt x="24" y="104"/>
                    </a:cubicBezTo>
                    <a:cubicBezTo>
                      <a:pt x="24" y="60"/>
                      <a:pt x="60" y="24"/>
                      <a:pt x="104" y="24"/>
                    </a:cubicBezTo>
                    <a:cubicBezTo>
                      <a:pt x="148" y="24"/>
                      <a:pt x="184" y="60"/>
                      <a:pt x="184" y="104"/>
                    </a:cubicBezTo>
                    <a:cubicBezTo>
                      <a:pt x="184" y="148"/>
                      <a:pt x="148" y="184"/>
                      <a:pt x="104" y="18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9" name="Group 468">
            <a:extLst>
              <a:ext uri="{FF2B5EF4-FFF2-40B4-BE49-F238E27FC236}">
                <a16:creationId xmlns:a16="http://schemas.microsoft.com/office/drawing/2014/main" id="{94AC8B43-AEAE-4946-8D54-24652251A5F9}"/>
              </a:ext>
            </a:extLst>
          </p:cNvPr>
          <p:cNvGrpSpPr/>
          <p:nvPr/>
        </p:nvGrpSpPr>
        <p:grpSpPr>
          <a:xfrm>
            <a:off x="2536941" y="1086210"/>
            <a:ext cx="609491" cy="610222"/>
            <a:chOff x="2149211" y="1149237"/>
            <a:chExt cx="600857" cy="601577"/>
          </a:xfrm>
        </p:grpSpPr>
        <p:sp>
          <p:nvSpPr>
            <p:cNvPr id="510" name="object 111">
              <a:extLst>
                <a:ext uri="{FF2B5EF4-FFF2-40B4-BE49-F238E27FC236}">
                  <a16:creationId xmlns:a16="http://schemas.microsoft.com/office/drawing/2014/main" id="{61E876AF-3DC7-483E-9772-D6386ABB03CC}"/>
                </a:ext>
              </a:extLst>
            </p:cNvPr>
            <p:cNvSpPr/>
            <p:nvPr/>
          </p:nvSpPr>
          <p:spPr>
            <a:xfrm>
              <a:off x="2149211" y="1149237"/>
              <a:ext cx="600857" cy="601577"/>
            </a:xfrm>
            <a:custGeom>
              <a:avLst/>
              <a:gdLst/>
              <a:ahLst/>
              <a:cxnLst/>
              <a:rect l="l" t="t" r="r" b="b"/>
              <a:pathLst>
                <a:path w="1587500" h="1589404">
                  <a:moveTo>
                    <a:pt x="793608" y="0"/>
                  </a:moveTo>
                  <a:lnTo>
                    <a:pt x="0" y="792528"/>
                  </a:lnTo>
                  <a:lnTo>
                    <a:pt x="5" y="795666"/>
                  </a:lnTo>
                  <a:lnTo>
                    <a:pt x="793608" y="1589394"/>
                  </a:lnTo>
                  <a:lnTo>
                    <a:pt x="1587217" y="795666"/>
                  </a:lnTo>
                  <a:lnTo>
                    <a:pt x="1587217" y="792528"/>
                  </a:lnTo>
                  <a:lnTo>
                    <a:pt x="793608"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1" name="Group 510">
              <a:extLst>
                <a:ext uri="{FF2B5EF4-FFF2-40B4-BE49-F238E27FC236}">
                  <a16:creationId xmlns:a16="http://schemas.microsoft.com/office/drawing/2014/main" id="{17D4C335-822B-4C98-94B5-CC845C5732A7}"/>
                </a:ext>
              </a:extLst>
            </p:cNvPr>
            <p:cNvGrpSpPr/>
            <p:nvPr/>
          </p:nvGrpSpPr>
          <p:grpSpPr>
            <a:xfrm>
              <a:off x="2278316" y="1278702"/>
              <a:ext cx="342646" cy="342646"/>
              <a:chOff x="395552" y="3913289"/>
              <a:chExt cx="383070" cy="383070"/>
            </a:xfrm>
          </p:grpSpPr>
          <p:sp>
            <p:nvSpPr>
              <p:cNvPr id="512" name="Oval 511">
                <a:extLst>
                  <a:ext uri="{FF2B5EF4-FFF2-40B4-BE49-F238E27FC236}">
                    <a16:creationId xmlns:a16="http://schemas.microsoft.com/office/drawing/2014/main" id="{8331814A-5776-4783-BBA9-1B71BACF7916}"/>
                  </a:ext>
                </a:extLst>
              </p:cNvPr>
              <p:cNvSpPr/>
              <p:nvPr/>
            </p:nvSpPr>
            <p:spPr>
              <a:xfrm>
                <a:off x="395670" y="3913407"/>
                <a:ext cx="382834" cy="3828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3" name="Freeform 116">
                <a:extLst>
                  <a:ext uri="{FF2B5EF4-FFF2-40B4-BE49-F238E27FC236}">
                    <a16:creationId xmlns:a16="http://schemas.microsoft.com/office/drawing/2014/main" id="{CFC0E5E5-EB15-44E5-BCEF-B46661A65C10}"/>
                  </a:ext>
                </a:extLst>
              </p:cNvPr>
              <p:cNvSpPr>
                <a:spLocks noEditPoints="1"/>
              </p:cNvSpPr>
              <p:nvPr/>
            </p:nvSpPr>
            <p:spPr bwMode="auto">
              <a:xfrm>
                <a:off x="504558" y="4022295"/>
                <a:ext cx="165058" cy="165058"/>
              </a:xfrm>
              <a:custGeom>
                <a:avLst/>
                <a:gdLst>
                  <a:gd name="T0" fmla="*/ 124 w 124"/>
                  <a:gd name="T1" fmla="*/ 0 h 124"/>
                  <a:gd name="T2" fmla="*/ 39 w 124"/>
                  <a:gd name="T3" fmla="*/ 39 h 124"/>
                  <a:gd name="T4" fmla="*/ 0 w 124"/>
                  <a:gd name="T5" fmla="*/ 124 h 124"/>
                  <a:gd name="T6" fmla="*/ 85 w 124"/>
                  <a:gd name="T7" fmla="*/ 85 h 124"/>
                  <a:gd name="T8" fmla="*/ 124 w 124"/>
                  <a:gd name="T9" fmla="*/ 0 h 124"/>
                  <a:gd name="T10" fmla="*/ 62 w 124"/>
                  <a:gd name="T11" fmla="*/ 78 h 124"/>
                  <a:gd name="T12" fmla="*/ 46 w 124"/>
                  <a:gd name="T13" fmla="*/ 62 h 124"/>
                  <a:gd name="T14" fmla="*/ 62 w 124"/>
                  <a:gd name="T15" fmla="*/ 46 h 124"/>
                  <a:gd name="T16" fmla="*/ 78 w 124"/>
                  <a:gd name="T17" fmla="*/ 62 h 124"/>
                  <a:gd name="T18" fmla="*/ 62 w 124"/>
                  <a:gd name="T19" fmla="*/ 7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24">
                    <a:moveTo>
                      <a:pt x="124" y="0"/>
                    </a:moveTo>
                    <a:cubicBezTo>
                      <a:pt x="39" y="39"/>
                      <a:pt x="39" y="39"/>
                      <a:pt x="39" y="39"/>
                    </a:cubicBezTo>
                    <a:cubicBezTo>
                      <a:pt x="0" y="124"/>
                      <a:pt x="0" y="124"/>
                      <a:pt x="0" y="124"/>
                    </a:cubicBezTo>
                    <a:cubicBezTo>
                      <a:pt x="85" y="85"/>
                      <a:pt x="85" y="85"/>
                      <a:pt x="85" y="85"/>
                    </a:cubicBezTo>
                    <a:lnTo>
                      <a:pt x="124" y="0"/>
                    </a:lnTo>
                    <a:close/>
                    <a:moveTo>
                      <a:pt x="62" y="78"/>
                    </a:moveTo>
                    <a:cubicBezTo>
                      <a:pt x="53" y="78"/>
                      <a:pt x="46" y="71"/>
                      <a:pt x="46" y="62"/>
                    </a:cubicBezTo>
                    <a:cubicBezTo>
                      <a:pt x="46" y="53"/>
                      <a:pt x="53" y="46"/>
                      <a:pt x="62" y="46"/>
                    </a:cubicBezTo>
                    <a:cubicBezTo>
                      <a:pt x="71" y="46"/>
                      <a:pt x="78" y="53"/>
                      <a:pt x="78" y="62"/>
                    </a:cubicBezTo>
                    <a:cubicBezTo>
                      <a:pt x="78" y="71"/>
                      <a:pt x="71" y="78"/>
                      <a:pt x="62" y="78"/>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4" name="Freeform 117">
                <a:extLst>
                  <a:ext uri="{FF2B5EF4-FFF2-40B4-BE49-F238E27FC236}">
                    <a16:creationId xmlns:a16="http://schemas.microsoft.com/office/drawing/2014/main" id="{5D2D3AD7-2929-4AD6-B503-E4EC967C8C19}"/>
                  </a:ext>
                </a:extLst>
              </p:cNvPr>
              <p:cNvSpPr>
                <a:spLocks noEditPoints="1"/>
              </p:cNvSpPr>
              <p:nvPr/>
            </p:nvSpPr>
            <p:spPr bwMode="auto">
              <a:xfrm>
                <a:off x="395552" y="3913289"/>
                <a:ext cx="383070" cy="383070"/>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44 w 288"/>
                  <a:gd name="T11" fmla="*/ 256 h 288"/>
                  <a:gd name="T12" fmla="*/ 32 w 288"/>
                  <a:gd name="T13" fmla="*/ 144 h 288"/>
                  <a:gd name="T14" fmla="*/ 144 w 288"/>
                  <a:gd name="T15" fmla="*/ 32 h 288"/>
                  <a:gd name="T16" fmla="*/ 256 w 288"/>
                  <a:gd name="T17" fmla="*/ 144 h 288"/>
                  <a:gd name="T18" fmla="*/ 144 w 288"/>
                  <a:gd name="T19" fmla="*/ 25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8">
                    <a:moveTo>
                      <a:pt x="144" y="0"/>
                    </a:moveTo>
                    <a:cubicBezTo>
                      <a:pt x="64" y="0"/>
                      <a:pt x="0" y="64"/>
                      <a:pt x="0" y="144"/>
                    </a:cubicBezTo>
                    <a:cubicBezTo>
                      <a:pt x="0" y="224"/>
                      <a:pt x="64" y="288"/>
                      <a:pt x="144" y="288"/>
                    </a:cubicBezTo>
                    <a:cubicBezTo>
                      <a:pt x="224" y="288"/>
                      <a:pt x="288" y="224"/>
                      <a:pt x="288" y="144"/>
                    </a:cubicBezTo>
                    <a:cubicBezTo>
                      <a:pt x="288" y="64"/>
                      <a:pt x="224" y="0"/>
                      <a:pt x="144" y="0"/>
                    </a:cubicBezTo>
                    <a:close/>
                    <a:moveTo>
                      <a:pt x="144" y="256"/>
                    </a:moveTo>
                    <a:cubicBezTo>
                      <a:pt x="82" y="256"/>
                      <a:pt x="32" y="206"/>
                      <a:pt x="32" y="144"/>
                    </a:cubicBezTo>
                    <a:cubicBezTo>
                      <a:pt x="32" y="82"/>
                      <a:pt x="82" y="32"/>
                      <a:pt x="144" y="32"/>
                    </a:cubicBezTo>
                    <a:cubicBezTo>
                      <a:pt x="206" y="32"/>
                      <a:pt x="256" y="82"/>
                      <a:pt x="256" y="144"/>
                    </a:cubicBezTo>
                    <a:cubicBezTo>
                      <a:pt x="256" y="206"/>
                      <a:pt x="206" y="256"/>
                      <a:pt x="144" y="25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0" name="Group 469">
            <a:extLst>
              <a:ext uri="{FF2B5EF4-FFF2-40B4-BE49-F238E27FC236}">
                <a16:creationId xmlns:a16="http://schemas.microsoft.com/office/drawing/2014/main" id="{14300C21-16CF-4D11-B1CF-1CA167D2317F}"/>
              </a:ext>
            </a:extLst>
          </p:cNvPr>
          <p:cNvGrpSpPr/>
          <p:nvPr/>
        </p:nvGrpSpPr>
        <p:grpSpPr>
          <a:xfrm>
            <a:off x="3778047" y="4892905"/>
            <a:ext cx="462649" cy="463220"/>
            <a:chOff x="3372735" y="4909147"/>
            <a:chExt cx="456095" cy="456658"/>
          </a:xfrm>
        </p:grpSpPr>
        <p:sp>
          <p:nvSpPr>
            <p:cNvPr id="503" name="object 87">
              <a:extLst>
                <a:ext uri="{FF2B5EF4-FFF2-40B4-BE49-F238E27FC236}">
                  <a16:creationId xmlns:a16="http://schemas.microsoft.com/office/drawing/2014/main" id="{CD3C43A7-EF26-4F35-9FB5-588AD76FFBBE}"/>
                </a:ext>
              </a:extLst>
            </p:cNvPr>
            <p:cNvSpPr/>
            <p:nvPr/>
          </p:nvSpPr>
          <p:spPr>
            <a:xfrm>
              <a:off x="3372735" y="4909147"/>
              <a:ext cx="456095" cy="456658"/>
            </a:xfrm>
            <a:custGeom>
              <a:avLst/>
              <a:gdLst/>
              <a:ahLst/>
              <a:cxnLst/>
              <a:rect l="l" t="t" r="r" b="b"/>
              <a:pathLst>
                <a:path w="1543685" h="1545590">
                  <a:moveTo>
                    <a:pt x="771621" y="0"/>
                  </a:moveTo>
                  <a:lnTo>
                    <a:pt x="0" y="770572"/>
                  </a:lnTo>
                  <a:lnTo>
                    <a:pt x="0" y="773620"/>
                  </a:lnTo>
                  <a:lnTo>
                    <a:pt x="771621" y="1545361"/>
                  </a:lnTo>
                  <a:lnTo>
                    <a:pt x="1543243" y="773620"/>
                  </a:lnTo>
                  <a:lnTo>
                    <a:pt x="1543243" y="770572"/>
                  </a:lnTo>
                  <a:lnTo>
                    <a:pt x="77162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04" name="Group 503">
              <a:extLst>
                <a:ext uri="{FF2B5EF4-FFF2-40B4-BE49-F238E27FC236}">
                  <a16:creationId xmlns:a16="http://schemas.microsoft.com/office/drawing/2014/main" id="{64E155D9-27D8-4FE1-B8E4-80051AF9CD35}"/>
                </a:ext>
              </a:extLst>
            </p:cNvPr>
            <p:cNvGrpSpPr/>
            <p:nvPr/>
          </p:nvGrpSpPr>
          <p:grpSpPr>
            <a:xfrm>
              <a:off x="3516496" y="5029132"/>
              <a:ext cx="168572" cy="216689"/>
              <a:chOff x="449220" y="5578464"/>
              <a:chExt cx="298228" cy="383356"/>
            </a:xfrm>
          </p:grpSpPr>
          <p:sp>
            <p:nvSpPr>
              <p:cNvPr id="505" name="Rectangle 504">
                <a:extLst>
                  <a:ext uri="{FF2B5EF4-FFF2-40B4-BE49-F238E27FC236}">
                    <a16:creationId xmlns:a16="http://schemas.microsoft.com/office/drawing/2014/main" id="{2961CC34-0D03-4A94-9A58-D04BDD34F3EA}"/>
                  </a:ext>
                </a:extLst>
              </p:cNvPr>
              <p:cNvSpPr/>
              <p:nvPr/>
            </p:nvSpPr>
            <p:spPr>
              <a:xfrm>
                <a:off x="522737" y="5651226"/>
                <a:ext cx="151878" cy="6699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06" name="Freeform 205">
                <a:extLst>
                  <a:ext uri="{FF2B5EF4-FFF2-40B4-BE49-F238E27FC236}">
                    <a16:creationId xmlns:a16="http://schemas.microsoft.com/office/drawing/2014/main" id="{EAADAF78-C6C7-46F8-A74D-8EAFBA4FB26A}"/>
                  </a:ext>
                </a:extLst>
              </p:cNvPr>
              <p:cNvSpPr>
                <a:spLocks/>
              </p:cNvSpPr>
              <p:nvPr/>
            </p:nvSpPr>
            <p:spPr bwMode="auto">
              <a:xfrm>
                <a:off x="704602" y="5919537"/>
                <a:ext cx="42846" cy="42282"/>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7" name="Freeform 206">
                <a:extLst>
                  <a:ext uri="{FF2B5EF4-FFF2-40B4-BE49-F238E27FC236}">
                    <a16:creationId xmlns:a16="http://schemas.microsoft.com/office/drawing/2014/main" id="{24AE06F6-9A21-4D84-AACF-5DE39C26FAF8}"/>
                  </a:ext>
                </a:extLst>
              </p:cNvPr>
              <p:cNvSpPr>
                <a:spLocks noEditPoints="1"/>
              </p:cNvSpPr>
              <p:nvPr/>
            </p:nvSpPr>
            <p:spPr bwMode="auto">
              <a:xfrm>
                <a:off x="449220" y="5578464"/>
                <a:ext cx="298228" cy="383356"/>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8" name="Rectangle 207">
                <a:extLst>
                  <a:ext uri="{FF2B5EF4-FFF2-40B4-BE49-F238E27FC236}">
                    <a16:creationId xmlns:a16="http://schemas.microsoft.com/office/drawing/2014/main" id="{0728514E-E39B-4833-83B8-D99D1862948B}"/>
                  </a:ext>
                </a:extLst>
              </p:cNvPr>
              <p:cNvSpPr>
                <a:spLocks noChangeArrowheads="1"/>
              </p:cNvSpPr>
              <p:nvPr/>
            </p:nvSpPr>
            <p:spPr bwMode="auto">
              <a:xfrm>
                <a:off x="704602" y="5791564"/>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9" name="Rectangle 208">
                <a:extLst>
                  <a:ext uri="{FF2B5EF4-FFF2-40B4-BE49-F238E27FC236}">
                    <a16:creationId xmlns:a16="http://schemas.microsoft.com/office/drawing/2014/main" id="{0636A496-BC83-48C6-83F8-D40DA5DF6DE0}"/>
                  </a:ext>
                </a:extLst>
              </p:cNvPr>
              <p:cNvSpPr>
                <a:spLocks noChangeArrowheads="1"/>
              </p:cNvSpPr>
              <p:nvPr/>
            </p:nvSpPr>
            <p:spPr bwMode="auto">
              <a:xfrm>
                <a:off x="704602" y="5855269"/>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1" name="Group 470">
            <a:extLst>
              <a:ext uri="{FF2B5EF4-FFF2-40B4-BE49-F238E27FC236}">
                <a16:creationId xmlns:a16="http://schemas.microsoft.com/office/drawing/2014/main" id="{B811B4F2-0997-430B-B9B7-FE92B9804874}"/>
              </a:ext>
            </a:extLst>
          </p:cNvPr>
          <p:cNvGrpSpPr/>
          <p:nvPr/>
        </p:nvGrpSpPr>
        <p:grpSpPr>
          <a:xfrm>
            <a:off x="8993886" y="2995436"/>
            <a:ext cx="520210" cy="520933"/>
            <a:chOff x="8514683" y="3038559"/>
            <a:chExt cx="512840" cy="513553"/>
          </a:xfrm>
        </p:grpSpPr>
        <p:sp>
          <p:nvSpPr>
            <p:cNvPr id="496" name="object 59">
              <a:extLst>
                <a:ext uri="{FF2B5EF4-FFF2-40B4-BE49-F238E27FC236}">
                  <a16:creationId xmlns:a16="http://schemas.microsoft.com/office/drawing/2014/main" id="{1D0582BC-8333-4992-9E75-6EC4AA9741D7}"/>
                </a:ext>
              </a:extLst>
            </p:cNvPr>
            <p:cNvSpPr/>
            <p:nvPr/>
          </p:nvSpPr>
          <p:spPr>
            <a:xfrm>
              <a:off x="8514683" y="3038559"/>
              <a:ext cx="512840" cy="513553"/>
            </a:xfrm>
            <a:custGeom>
              <a:avLst/>
              <a:gdLst/>
              <a:ahLst/>
              <a:cxnLst/>
              <a:rect l="l" t="t" r="r" b="b"/>
              <a:pathLst>
                <a:path w="1370330" h="1372234">
                  <a:moveTo>
                    <a:pt x="685130" y="0"/>
                  </a:moveTo>
                  <a:lnTo>
                    <a:pt x="5" y="684211"/>
                  </a:lnTo>
                  <a:lnTo>
                    <a:pt x="0" y="686920"/>
                  </a:lnTo>
                  <a:lnTo>
                    <a:pt x="685142" y="1372175"/>
                  </a:lnTo>
                  <a:lnTo>
                    <a:pt x="1370273" y="686920"/>
                  </a:lnTo>
                  <a:lnTo>
                    <a:pt x="1370273" y="684211"/>
                  </a:lnTo>
                  <a:lnTo>
                    <a:pt x="685130"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97" name="Group 496">
              <a:extLst>
                <a:ext uri="{FF2B5EF4-FFF2-40B4-BE49-F238E27FC236}">
                  <a16:creationId xmlns:a16="http://schemas.microsoft.com/office/drawing/2014/main" id="{6ACE69BC-4EE1-4960-8521-74627DC80695}"/>
                </a:ext>
              </a:extLst>
            </p:cNvPr>
            <p:cNvGrpSpPr/>
            <p:nvPr/>
          </p:nvGrpSpPr>
          <p:grpSpPr>
            <a:xfrm>
              <a:off x="8656702" y="3182846"/>
              <a:ext cx="228803" cy="224979"/>
              <a:chOff x="400881" y="4755623"/>
              <a:chExt cx="405155" cy="398383"/>
            </a:xfrm>
          </p:grpSpPr>
          <p:sp>
            <p:nvSpPr>
              <p:cNvPr id="498" name="Rectangle 497">
                <a:extLst>
                  <a:ext uri="{FF2B5EF4-FFF2-40B4-BE49-F238E27FC236}">
                    <a16:creationId xmlns:a16="http://schemas.microsoft.com/office/drawing/2014/main" id="{4A753F25-083F-42AD-AFF0-7B9EFCA8D805}"/>
                  </a:ext>
                </a:extLst>
              </p:cNvPr>
              <p:cNvSpPr/>
              <p:nvPr/>
            </p:nvSpPr>
            <p:spPr>
              <a:xfrm>
                <a:off x="438298" y="4818089"/>
                <a:ext cx="330322" cy="2292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99" name="Freeform 20">
                <a:extLst>
                  <a:ext uri="{FF2B5EF4-FFF2-40B4-BE49-F238E27FC236}">
                    <a16:creationId xmlns:a16="http://schemas.microsoft.com/office/drawing/2014/main" id="{40B19BB7-3A71-400D-98B1-C5D0D8C7313D}"/>
                  </a:ext>
                </a:extLst>
              </p:cNvPr>
              <p:cNvSpPr>
                <a:spLocks/>
              </p:cNvSpPr>
              <p:nvPr/>
            </p:nvSpPr>
            <p:spPr bwMode="auto">
              <a:xfrm>
                <a:off x="518251" y="4894436"/>
                <a:ext cx="42886" cy="127528"/>
              </a:xfrm>
              <a:custGeom>
                <a:avLst/>
                <a:gdLst>
                  <a:gd name="T0" fmla="*/ 16 w 32"/>
                  <a:gd name="T1" fmla="*/ 0 h 96"/>
                  <a:gd name="T2" fmla="*/ 0 w 32"/>
                  <a:gd name="T3" fmla="*/ 16 h 96"/>
                  <a:gd name="T4" fmla="*/ 0 w 32"/>
                  <a:gd name="T5" fmla="*/ 80 h 96"/>
                  <a:gd name="T6" fmla="*/ 16 w 32"/>
                  <a:gd name="T7" fmla="*/ 96 h 96"/>
                  <a:gd name="T8" fmla="*/ 32 w 32"/>
                  <a:gd name="T9" fmla="*/ 80 h 96"/>
                  <a:gd name="T10" fmla="*/ 32 w 32"/>
                  <a:gd name="T11" fmla="*/ 16 h 96"/>
                  <a:gd name="T12" fmla="*/ 16 w 32"/>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2" h="96">
                    <a:moveTo>
                      <a:pt x="16" y="0"/>
                    </a:moveTo>
                    <a:cubicBezTo>
                      <a:pt x="7" y="0"/>
                      <a:pt x="0" y="7"/>
                      <a:pt x="0" y="16"/>
                    </a:cubicBezTo>
                    <a:cubicBezTo>
                      <a:pt x="0" y="80"/>
                      <a:pt x="0" y="80"/>
                      <a:pt x="0" y="80"/>
                    </a:cubicBezTo>
                    <a:cubicBezTo>
                      <a:pt x="0" y="89"/>
                      <a:pt x="7" y="96"/>
                      <a:pt x="16" y="96"/>
                    </a:cubicBezTo>
                    <a:cubicBezTo>
                      <a:pt x="25" y="96"/>
                      <a:pt x="32" y="89"/>
                      <a:pt x="32" y="80"/>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0" name="Freeform 21">
                <a:extLst>
                  <a:ext uri="{FF2B5EF4-FFF2-40B4-BE49-F238E27FC236}">
                    <a16:creationId xmlns:a16="http://schemas.microsoft.com/office/drawing/2014/main" id="{B1DD0390-9634-43DA-B396-EE4FAF9ED02A}"/>
                  </a:ext>
                </a:extLst>
              </p:cNvPr>
              <p:cNvSpPr>
                <a:spLocks noEditPoints="1"/>
              </p:cNvSpPr>
              <p:nvPr/>
            </p:nvSpPr>
            <p:spPr bwMode="auto">
              <a:xfrm>
                <a:off x="400881" y="4755623"/>
                <a:ext cx="405155" cy="398383"/>
              </a:xfrm>
              <a:custGeom>
                <a:avLst/>
                <a:gdLst>
                  <a:gd name="T0" fmla="*/ 288 w 304"/>
                  <a:gd name="T1" fmla="*/ 16 h 299"/>
                  <a:gd name="T2" fmla="*/ 240 w 304"/>
                  <a:gd name="T3" fmla="*/ 16 h 299"/>
                  <a:gd name="T4" fmla="*/ 224 w 304"/>
                  <a:gd name="T5" fmla="*/ 0 h 299"/>
                  <a:gd name="T6" fmla="*/ 80 w 304"/>
                  <a:gd name="T7" fmla="*/ 0 h 299"/>
                  <a:gd name="T8" fmla="*/ 64 w 304"/>
                  <a:gd name="T9" fmla="*/ 16 h 299"/>
                  <a:gd name="T10" fmla="*/ 16 w 304"/>
                  <a:gd name="T11" fmla="*/ 16 h 299"/>
                  <a:gd name="T12" fmla="*/ 0 w 304"/>
                  <a:gd name="T13" fmla="*/ 32 h 299"/>
                  <a:gd name="T14" fmla="*/ 16 w 304"/>
                  <a:gd name="T15" fmla="*/ 48 h 299"/>
                  <a:gd name="T16" fmla="*/ 16 w 304"/>
                  <a:gd name="T17" fmla="*/ 216 h 299"/>
                  <a:gd name="T18" fmla="*/ 32 w 304"/>
                  <a:gd name="T19" fmla="*/ 232 h 299"/>
                  <a:gd name="T20" fmla="*/ 113 w 304"/>
                  <a:gd name="T21" fmla="*/ 232 h 299"/>
                  <a:gd name="T22" fmla="*/ 74 w 304"/>
                  <a:gd name="T23" fmla="*/ 272 h 299"/>
                  <a:gd name="T24" fmla="*/ 74 w 304"/>
                  <a:gd name="T25" fmla="*/ 294 h 299"/>
                  <a:gd name="T26" fmla="*/ 85 w 304"/>
                  <a:gd name="T27" fmla="*/ 299 h 299"/>
                  <a:gd name="T28" fmla="*/ 96 w 304"/>
                  <a:gd name="T29" fmla="*/ 294 h 299"/>
                  <a:gd name="T30" fmla="*/ 152 w 304"/>
                  <a:gd name="T31" fmla="*/ 239 h 299"/>
                  <a:gd name="T32" fmla="*/ 208 w 304"/>
                  <a:gd name="T33" fmla="*/ 294 h 299"/>
                  <a:gd name="T34" fmla="*/ 219 w 304"/>
                  <a:gd name="T35" fmla="*/ 299 h 299"/>
                  <a:gd name="T36" fmla="*/ 230 w 304"/>
                  <a:gd name="T37" fmla="*/ 294 h 299"/>
                  <a:gd name="T38" fmla="*/ 230 w 304"/>
                  <a:gd name="T39" fmla="*/ 272 h 299"/>
                  <a:gd name="T40" fmla="*/ 191 w 304"/>
                  <a:gd name="T41" fmla="*/ 232 h 299"/>
                  <a:gd name="T42" fmla="*/ 272 w 304"/>
                  <a:gd name="T43" fmla="*/ 232 h 299"/>
                  <a:gd name="T44" fmla="*/ 288 w 304"/>
                  <a:gd name="T45" fmla="*/ 216 h 299"/>
                  <a:gd name="T46" fmla="*/ 288 w 304"/>
                  <a:gd name="T47" fmla="*/ 48 h 299"/>
                  <a:gd name="T48" fmla="*/ 304 w 304"/>
                  <a:gd name="T49" fmla="*/ 32 h 299"/>
                  <a:gd name="T50" fmla="*/ 288 w 304"/>
                  <a:gd name="T51" fmla="*/ 16 h 299"/>
                  <a:gd name="T52" fmla="*/ 272 w 304"/>
                  <a:gd name="T53" fmla="*/ 202 h 299"/>
                  <a:gd name="T54" fmla="*/ 258 w 304"/>
                  <a:gd name="T55" fmla="*/ 216 h 299"/>
                  <a:gd name="T56" fmla="*/ 46 w 304"/>
                  <a:gd name="T57" fmla="*/ 216 h 299"/>
                  <a:gd name="T58" fmla="*/ 32 w 304"/>
                  <a:gd name="T59" fmla="*/ 202 h 299"/>
                  <a:gd name="T60" fmla="*/ 32 w 304"/>
                  <a:gd name="T61" fmla="*/ 62 h 299"/>
                  <a:gd name="T62" fmla="*/ 46 w 304"/>
                  <a:gd name="T63" fmla="*/ 48 h 299"/>
                  <a:gd name="T64" fmla="*/ 258 w 304"/>
                  <a:gd name="T65" fmla="*/ 48 h 299"/>
                  <a:gd name="T66" fmla="*/ 272 w 304"/>
                  <a:gd name="T67" fmla="*/ 62 h 299"/>
                  <a:gd name="T68" fmla="*/ 272 w 304"/>
                  <a:gd name="T69" fmla="*/ 20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4" h="299">
                    <a:moveTo>
                      <a:pt x="288" y="16"/>
                    </a:moveTo>
                    <a:cubicBezTo>
                      <a:pt x="240" y="16"/>
                      <a:pt x="240" y="16"/>
                      <a:pt x="240" y="16"/>
                    </a:cubicBezTo>
                    <a:cubicBezTo>
                      <a:pt x="240" y="7"/>
                      <a:pt x="233" y="0"/>
                      <a:pt x="224" y="0"/>
                    </a:cubicBezTo>
                    <a:cubicBezTo>
                      <a:pt x="80" y="0"/>
                      <a:pt x="80" y="0"/>
                      <a:pt x="80" y="0"/>
                    </a:cubicBezTo>
                    <a:cubicBezTo>
                      <a:pt x="71" y="0"/>
                      <a:pt x="64" y="7"/>
                      <a:pt x="64" y="16"/>
                    </a:cubicBezTo>
                    <a:cubicBezTo>
                      <a:pt x="16" y="16"/>
                      <a:pt x="16" y="16"/>
                      <a:pt x="16" y="16"/>
                    </a:cubicBezTo>
                    <a:cubicBezTo>
                      <a:pt x="7" y="16"/>
                      <a:pt x="0" y="23"/>
                      <a:pt x="0" y="32"/>
                    </a:cubicBezTo>
                    <a:cubicBezTo>
                      <a:pt x="0" y="41"/>
                      <a:pt x="7" y="48"/>
                      <a:pt x="16" y="48"/>
                    </a:cubicBezTo>
                    <a:cubicBezTo>
                      <a:pt x="16" y="216"/>
                      <a:pt x="16" y="216"/>
                      <a:pt x="16" y="216"/>
                    </a:cubicBezTo>
                    <a:cubicBezTo>
                      <a:pt x="16" y="225"/>
                      <a:pt x="23" y="232"/>
                      <a:pt x="32" y="232"/>
                    </a:cubicBezTo>
                    <a:cubicBezTo>
                      <a:pt x="113" y="232"/>
                      <a:pt x="113" y="232"/>
                      <a:pt x="113" y="232"/>
                    </a:cubicBezTo>
                    <a:cubicBezTo>
                      <a:pt x="74" y="272"/>
                      <a:pt x="74" y="272"/>
                      <a:pt x="74" y="272"/>
                    </a:cubicBezTo>
                    <a:cubicBezTo>
                      <a:pt x="68" y="278"/>
                      <a:pt x="68" y="288"/>
                      <a:pt x="74" y="294"/>
                    </a:cubicBezTo>
                    <a:cubicBezTo>
                      <a:pt x="77" y="297"/>
                      <a:pt x="81" y="299"/>
                      <a:pt x="85" y="299"/>
                    </a:cubicBezTo>
                    <a:cubicBezTo>
                      <a:pt x="89" y="299"/>
                      <a:pt x="93" y="297"/>
                      <a:pt x="96" y="294"/>
                    </a:cubicBezTo>
                    <a:cubicBezTo>
                      <a:pt x="152" y="239"/>
                      <a:pt x="152" y="239"/>
                      <a:pt x="152" y="239"/>
                    </a:cubicBezTo>
                    <a:cubicBezTo>
                      <a:pt x="208" y="294"/>
                      <a:pt x="208" y="294"/>
                      <a:pt x="208" y="294"/>
                    </a:cubicBezTo>
                    <a:cubicBezTo>
                      <a:pt x="211" y="297"/>
                      <a:pt x="215" y="299"/>
                      <a:pt x="219" y="299"/>
                    </a:cubicBezTo>
                    <a:cubicBezTo>
                      <a:pt x="223" y="299"/>
                      <a:pt x="227" y="297"/>
                      <a:pt x="230" y="294"/>
                    </a:cubicBezTo>
                    <a:cubicBezTo>
                      <a:pt x="236" y="288"/>
                      <a:pt x="236" y="278"/>
                      <a:pt x="230" y="272"/>
                    </a:cubicBezTo>
                    <a:cubicBezTo>
                      <a:pt x="191" y="232"/>
                      <a:pt x="191" y="232"/>
                      <a:pt x="191" y="232"/>
                    </a:cubicBezTo>
                    <a:cubicBezTo>
                      <a:pt x="272" y="232"/>
                      <a:pt x="272" y="232"/>
                      <a:pt x="272" y="232"/>
                    </a:cubicBezTo>
                    <a:cubicBezTo>
                      <a:pt x="281" y="232"/>
                      <a:pt x="288" y="225"/>
                      <a:pt x="288" y="216"/>
                    </a:cubicBezTo>
                    <a:cubicBezTo>
                      <a:pt x="288" y="48"/>
                      <a:pt x="288" y="48"/>
                      <a:pt x="288" y="48"/>
                    </a:cubicBezTo>
                    <a:cubicBezTo>
                      <a:pt x="297" y="48"/>
                      <a:pt x="304" y="41"/>
                      <a:pt x="304" y="32"/>
                    </a:cubicBezTo>
                    <a:cubicBezTo>
                      <a:pt x="304" y="23"/>
                      <a:pt x="297" y="16"/>
                      <a:pt x="288" y="16"/>
                    </a:cubicBezTo>
                    <a:close/>
                    <a:moveTo>
                      <a:pt x="272" y="202"/>
                    </a:moveTo>
                    <a:cubicBezTo>
                      <a:pt x="272" y="210"/>
                      <a:pt x="266" y="216"/>
                      <a:pt x="258" y="216"/>
                    </a:cubicBezTo>
                    <a:cubicBezTo>
                      <a:pt x="46" y="216"/>
                      <a:pt x="46" y="216"/>
                      <a:pt x="46" y="216"/>
                    </a:cubicBezTo>
                    <a:cubicBezTo>
                      <a:pt x="38" y="216"/>
                      <a:pt x="32" y="210"/>
                      <a:pt x="32" y="202"/>
                    </a:cubicBezTo>
                    <a:cubicBezTo>
                      <a:pt x="32" y="62"/>
                      <a:pt x="32" y="62"/>
                      <a:pt x="32" y="62"/>
                    </a:cubicBezTo>
                    <a:cubicBezTo>
                      <a:pt x="32" y="54"/>
                      <a:pt x="38" y="48"/>
                      <a:pt x="46" y="48"/>
                    </a:cubicBezTo>
                    <a:cubicBezTo>
                      <a:pt x="258" y="48"/>
                      <a:pt x="258" y="48"/>
                      <a:pt x="258" y="48"/>
                    </a:cubicBezTo>
                    <a:cubicBezTo>
                      <a:pt x="266" y="48"/>
                      <a:pt x="272" y="54"/>
                      <a:pt x="272" y="62"/>
                    </a:cubicBezTo>
                    <a:lnTo>
                      <a:pt x="272" y="20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1" name="Freeform 22">
                <a:extLst>
                  <a:ext uri="{FF2B5EF4-FFF2-40B4-BE49-F238E27FC236}">
                    <a16:creationId xmlns:a16="http://schemas.microsoft.com/office/drawing/2014/main" id="{CD5D0591-AF58-4811-938E-3005FF1A85EB}"/>
                  </a:ext>
                </a:extLst>
              </p:cNvPr>
              <p:cNvSpPr>
                <a:spLocks/>
              </p:cNvSpPr>
              <p:nvPr/>
            </p:nvSpPr>
            <p:spPr bwMode="auto">
              <a:xfrm>
                <a:off x="646343" y="4926036"/>
                <a:ext cx="42321" cy="95928"/>
              </a:xfrm>
              <a:custGeom>
                <a:avLst/>
                <a:gdLst>
                  <a:gd name="T0" fmla="*/ 16 w 32"/>
                  <a:gd name="T1" fmla="*/ 0 h 72"/>
                  <a:gd name="T2" fmla="*/ 0 w 32"/>
                  <a:gd name="T3" fmla="*/ 16 h 72"/>
                  <a:gd name="T4" fmla="*/ 0 w 32"/>
                  <a:gd name="T5" fmla="*/ 56 h 72"/>
                  <a:gd name="T6" fmla="*/ 16 w 32"/>
                  <a:gd name="T7" fmla="*/ 72 h 72"/>
                  <a:gd name="T8" fmla="*/ 32 w 32"/>
                  <a:gd name="T9" fmla="*/ 56 h 72"/>
                  <a:gd name="T10" fmla="*/ 32 w 32"/>
                  <a:gd name="T11" fmla="*/ 16 h 72"/>
                  <a:gd name="T12" fmla="*/ 16 w 3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2" h="72">
                    <a:moveTo>
                      <a:pt x="16" y="0"/>
                    </a:moveTo>
                    <a:cubicBezTo>
                      <a:pt x="7" y="0"/>
                      <a:pt x="0" y="7"/>
                      <a:pt x="0" y="16"/>
                    </a:cubicBezTo>
                    <a:cubicBezTo>
                      <a:pt x="0" y="56"/>
                      <a:pt x="0" y="56"/>
                      <a:pt x="0" y="56"/>
                    </a:cubicBezTo>
                    <a:cubicBezTo>
                      <a:pt x="0" y="65"/>
                      <a:pt x="7" y="72"/>
                      <a:pt x="16" y="72"/>
                    </a:cubicBezTo>
                    <a:cubicBezTo>
                      <a:pt x="25" y="72"/>
                      <a:pt x="32" y="65"/>
                      <a:pt x="32" y="56"/>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2" name="Freeform 23">
                <a:extLst>
                  <a:ext uri="{FF2B5EF4-FFF2-40B4-BE49-F238E27FC236}">
                    <a16:creationId xmlns:a16="http://schemas.microsoft.com/office/drawing/2014/main" id="{0C196562-383C-406C-8742-00CE59D4AFF1}"/>
                  </a:ext>
                </a:extLst>
              </p:cNvPr>
              <p:cNvSpPr>
                <a:spLocks/>
              </p:cNvSpPr>
              <p:nvPr/>
            </p:nvSpPr>
            <p:spPr bwMode="auto">
              <a:xfrm>
                <a:off x="582015" y="4851551"/>
                <a:ext cx="42886" cy="170413"/>
              </a:xfrm>
              <a:custGeom>
                <a:avLst/>
                <a:gdLst>
                  <a:gd name="T0" fmla="*/ 16 w 32"/>
                  <a:gd name="T1" fmla="*/ 0 h 128"/>
                  <a:gd name="T2" fmla="*/ 0 w 32"/>
                  <a:gd name="T3" fmla="*/ 16 h 128"/>
                  <a:gd name="T4" fmla="*/ 0 w 32"/>
                  <a:gd name="T5" fmla="*/ 48 h 128"/>
                  <a:gd name="T6" fmla="*/ 0 w 32"/>
                  <a:gd name="T7" fmla="*/ 112 h 128"/>
                  <a:gd name="T8" fmla="*/ 16 w 32"/>
                  <a:gd name="T9" fmla="*/ 128 h 128"/>
                  <a:gd name="T10" fmla="*/ 32 w 32"/>
                  <a:gd name="T11" fmla="*/ 112 h 128"/>
                  <a:gd name="T12" fmla="*/ 32 w 32"/>
                  <a:gd name="T13" fmla="*/ 72 h 128"/>
                  <a:gd name="T14" fmla="*/ 32 w 32"/>
                  <a:gd name="T15" fmla="*/ 16 h 128"/>
                  <a:gd name="T16" fmla="*/ 16 w 32"/>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8">
                    <a:moveTo>
                      <a:pt x="16" y="0"/>
                    </a:moveTo>
                    <a:cubicBezTo>
                      <a:pt x="7" y="0"/>
                      <a:pt x="0" y="7"/>
                      <a:pt x="0" y="16"/>
                    </a:cubicBezTo>
                    <a:cubicBezTo>
                      <a:pt x="0" y="48"/>
                      <a:pt x="0" y="48"/>
                      <a:pt x="0" y="48"/>
                    </a:cubicBezTo>
                    <a:cubicBezTo>
                      <a:pt x="0" y="112"/>
                      <a:pt x="0" y="112"/>
                      <a:pt x="0" y="112"/>
                    </a:cubicBezTo>
                    <a:cubicBezTo>
                      <a:pt x="0" y="121"/>
                      <a:pt x="7" y="128"/>
                      <a:pt x="16" y="128"/>
                    </a:cubicBezTo>
                    <a:cubicBezTo>
                      <a:pt x="25" y="128"/>
                      <a:pt x="32" y="121"/>
                      <a:pt x="32" y="112"/>
                    </a:cubicBezTo>
                    <a:cubicBezTo>
                      <a:pt x="32" y="72"/>
                      <a:pt x="32" y="72"/>
                      <a:pt x="32" y="72"/>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2" name="Group 471">
            <a:extLst>
              <a:ext uri="{FF2B5EF4-FFF2-40B4-BE49-F238E27FC236}">
                <a16:creationId xmlns:a16="http://schemas.microsoft.com/office/drawing/2014/main" id="{F7046238-FA6E-4B07-8EF1-C46F0C757099}"/>
              </a:ext>
            </a:extLst>
          </p:cNvPr>
          <p:cNvGrpSpPr/>
          <p:nvPr/>
        </p:nvGrpSpPr>
        <p:grpSpPr>
          <a:xfrm>
            <a:off x="6985085" y="1485138"/>
            <a:ext cx="519422" cy="519423"/>
            <a:chOff x="6534340" y="1549657"/>
            <a:chExt cx="512064" cy="512064"/>
          </a:xfrm>
        </p:grpSpPr>
        <p:sp>
          <p:nvSpPr>
            <p:cNvPr id="475" name="object 120">
              <a:extLst>
                <a:ext uri="{FF2B5EF4-FFF2-40B4-BE49-F238E27FC236}">
                  <a16:creationId xmlns:a16="http://schemas.microsoft.com/office/drawing/2014/main" id="{15AB5546-4F4B-42B1-8F3E-BC64B797ECDD}"/>
                </a:ext>
              </a:extLst>
            </p:cNvPr>
            <p:cNvSpPr/>
            <p:nvPr/>
          </p:nvSpPr>
          <p:spPr>
            <a:xfrm>
              <a:off x="6534340" y="1549657"/>
              <a:ext cx="512064" cy="512064"/>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76" name="Group 475">
              <a:extLst>
                <a:ext uri="{FF2B5EF4-FFF2-40B4-BE49-F238E27FC236}">
                  <a16:creationId xmlns:a16="http://schemas.microsoft.com/office/drawing/2014/main" id="{4F588E21-7AE6-423E-B107-1E8C510EDFBB}"/>
                </a:ext>
              </a:extLst>
            </p:cNvPr>
            <p:cNvGrpSpPr/>
            <p:nvPr/>
          </p:nvGrpSpPr>
          <p:grpSpPr>
            <a:xfrm>
              <a:off x="6668868" y="1690975"/>
              <a:ext cx="243009" cy="229429"/>
              <a:chOff x="416522" y="2178625"/>
              <a:chExt cx="383356" cy="361933"/>
            </a:xfrm>
          </p:grpSpPr>
          <p:sp>
            <p:nvSpPr>
              <p:cNvPr id="477" name="Rectangle 476">
                <a:extLst>
                  <a:ext uri="{FF2B5EF4-FFF2-40B4-BE49-F238E27FC236}">
                    <a16:creationId xmlns:a16="http://schemas.microsoft.com/office/drawing/2014/main" id="{68477378-5D84-431D-9B42-E5799DBCCD53}"/>
                  </a:ext>
                </a:extLst>
              </p:cNvPr>
              <p:cNvSpPr/>
              <p:nvPr/>
            </p:nvSpPr>
            <p:spPr>
              <a:xfrm>
                <a:off x="438297" y="2302670"/>
                <a:ext cx="340372" cy="218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78" name="Rectangle 341">
                <a:extLst>
                  <a:ext uri="{FF2B5EF4-FFF2-40B4-BE49-F238E27FC236}">
                    <a16:creationId xmlns:a16="http://schemas.microsoft.com/office/drawing/2014/main" id="{1FF44DDC-505E-49C7-B1D2-448C9142239D}"/>
                  </a:ext>
                </a:extLst>
              </p:cNvPr>
              <p:cNvSpPr>
                <a:spLocks noChangeArrowheads="1"/>
              </p:cNvSpPr>
              <p:nvPr/>
            </p:nvSpPr>
            <p:spPr bwMode="auto">
              <a:xfrm>
                <a:off x="523072"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79" name="Rectangle 342">
                <a:extLst>
                  <a:ext uri="{FF2B5EF4-FFF2-40B4-BE49-F238E27FC236}">
                    <a16:creationId xmlns:a16="http://schemas.microsoft.com/office/drawing/2014/main" id="{E31DE0E1-022B-492E-BC8B-DF57FBF3E8E0}"/>
                  </a:ext>
                </a:extLst>
              </p:cNvPr>
              <p:cNvSpPr>
                <a:spLocks noChangeArrowheads="1"/>
              </p:cNvSpPr>
              <p:nvPr/>
            </p:nvSpPr>
            <p:spPr bwMode="auto">
              <a:xfrm>
                <a:off x="651046"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0" name="Rectangle 343">
                <a:extLst>
                  <a:ext uri="{FF2B5EF4-FFF2-40B4-BE49-F238E27FC236}">
                    <a16:creationId xmlns:a16="http://schemas.microsoft.com/office/drawing/2014/main" id="{74E90960-8491-4075-BDA8-21166A2D9DCE}"/>
                  </a:ext>
                </a:extLst>
              </p:cNvPr>
              <p:cNvSpPr>
                <a:spLocks noChangeArrowheads="1"/>
              </p:cNvSpPr>
              <p:nvPr/>
            </p:nvSpPr>
            <p:spPr bwMode="auto">
              <a:xfrm>
                <a:off x="714750"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1" name="Rectangle 344">
                <a:extLst>
                  <a:ext uri="{FF2B5EF4-FFF2-40B4-BE49-F238E27FC236}">
                    <a16:creationId xmlns:a16="http://schemas.microsoft.com/office/drawing/2014/main" id="{A677C072-EAEA-4704-AAF5-C9A9643F1200}"/>
                  </a:ext>
                </a:extLst>
              </p:cNvPr>
              <p:cNvSpPr>
                <a:spLocks noChangeArrowheads="1"/>
              </p:cNvSpPr>
              <p:nvPr/>
            </p:nvSpPr>
            <p:spPr bwMode="auto">
              <a:xfrm>
                <a:off x="459368"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2" name="Rectangle 345">
                <a:extLst>
                  <a:ext uri="{FF2B5EF4-FFF2-40B4-BE49-F238E27FC236}">
                    <a16:creationId xmlns:a16="http://schemas.microsoft.com/office/drawing/2014/main" id="{1A1247E6-D1CD-43AF-8706-E2538832B239}"/>
                  </a:ext>
                </a:extLst>
              </p:cNvPr>
              <p:cNvSpPr>
                <a:spLocks noChangeArrowheads="1"/>
              </p:cNvSpPr>
              <p:nvPr/>
            </p:nvSpPr>
            <p:spPr bwMode="auto">
              <a:xfrm>
                <a:off x="651046"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3" name="Rectangle 346">
                <a:extLst>
                  <a:ext uri="{FF2B5EF4-FFF2-40B4-BE49-F238E27FC236}">
                    <a16:creationId xmlns:a16="http://schemas.microsoft.com/office/drawing/2014/main" id="{1A07A4B5-DA74-412B-AD58-D5DD5CB73C8F}"/>
                  </a:ext>
                </a:extLst>
              </p:cNvPr>
              <p:cNvSpPr>
                <a:spLocks noChangeArrowheads="1"/>
              </p:cNvSpPr>
              <p:nvPr/>
            </p:nvSpPr>
            <p:spPr bwMode="auto">
              <a:xfrm>
                <a:off x="714750"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4" name="Rectangle 347">
                <a:extLst>
                  <a:ext uri="{FF2B5EF4-FFF2-40B4-BE49-F238E27FC236}">
                    <a16:creationId xmlns:a16="http://schemas.microsoft.com/office/drawing/2014/main" id="{802A6F9A-7C19-4538-8EFF-9849C323A379}"/>
                  </a:ext>
                </a:extLst>
              </p:cNvPr>
              <p:cNvSpPr>
                <a:spLocks noChangeArrowheads="1"/>
              </p:cNvSpPr>
              <p:nvPr/>
            </p:nvSpPr>
            <p:spPr bwMode="auto">
              <a:xfrm>
                <a:off x="523072"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5" name="Rectangle 348">
                <a:extLst>
                  <a:ext uri="{FF2B5EF4-FFF2-40B4-BE49-F238E27FC236}">
                    <a16:creationId xmlns:a16="http://schemas.microsoft.com/office/drawing/2014/main" id="{112302D3-DC4B-4C57-947C-5E0FFE0E8EFC}"/>
                  </a:ext>
                </a:extLst>
              </p:cNvPr>
              <p:cNvSpPr>
                <a:spLocks noChangeArrowheads="1"/>
              </p:cNvSpPr>
              <p:nvPr/>
            </p:nvSpPr>
            <p:spPr bwMode="auto">
              <a:xfrm>
                <a:off x="459368"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6" name="Rectangle 349">
                <a:extLst>
                  <a:ext uri="{FF2B5EF4-FFF2-40B4-BE49-F238E27FC236}">
                    <a16:creationId xmlns:a16="http://schemas.microsoft.com/office/drawing/2014/main" id="{27B1D228-EDEA-422A-B51E-34ADD85A5AF8}"/>
                  </a:ext>
                </a:extLst>
              </p:cNvPr>
              <p:cNvSpPr>
                <a:spLocks noChangeArrowheads="1"/>
              </p:cNvSpPr>
              <p:nvPr/>
            </p:nvSpPr>
            <p:spPr bwMode="auto">
              <a:xfrm>
                <a:off x="651046"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7" name="Rectangle 350">
                <a:extLst>
                  <a:ext uri="{FF2B5EF4-FFF2-40B4-BE49-F238E27FC236}">
                    <a16:creationId xmlns:a16="http://schemas.microsoft.com/office/drawing/2014/main" id="{E1690AD3-37BD-4D4A-B77E-7EB9B16E4E99}"/>
                  </a:ext>
                </a:extLst>
              </p:cNvPr>
              <p:cNvSpPr>
                <a:spLocks noChangeArrowheads="1"/>
              </p:cNvSpPr>
              <p:nvPr/>
            </p:nvSpPr>
            <p:spPr bwMode="auto">
              <a:xfrm>
                <a:off x="714750"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8" name="Freeform 351">
                <a:extLst>
                  <a:ext uri="{FF2B5EF4-FFF2-40B4-BE49-F238E27FC236}">
                    <a16:creationId xmlns:a16="http://schemas.microsoft.com/office/drawing/2014/main" id="{33DE1B81-9CFE-4C84-81C6-0D92794C1414}"/>
                  </a:ext>
                </a:extLst>
              </p:cNvPr>
              <p:cNvSpPr>
                <a:spLocks/>
              </p:cNvSpPr>
              <p:nvPr/>
            </p:nvSpPr>
            <p:spPr bwMode="auto">
              <a:xfrm>
                <a:off x="6933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9" name="Rectangle 352">
                <a:extLst>
                  <a:ext uri="{FF2B5EF4-FFF2-40B4-BE49-F238E27FC236}">
                    <a16:creationId xmlns:a16="http://schemas.microsoft.com/office/drawing/2014/main" id="{4BA635FD-7395-4CB1-9358-7AF8EEEF6BA0}"/>
                  </a:ext>
                </a:extLst>
              </p:cNvPr>
              <p:cNvSpPr>
                <a:spLocks noChangeArrowheads="1"/>
              </p:cNvSpPr>
              <p:nvPr/>
            </p:nvSpPr>
            <p:spPr bwMode="auto">
              <a:xfrm>
                <a:off x="523072"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0" name="Freeform 353">
                <a:extLst>
                  <a:ext uri="{FF2B5EF4-FFF2-40B4-BE49-F238E27FC236}">
                    <a16:creationId xmlns:a16="http://schemas.microsoft.com/office/drawing/2014/main" id="{91B89C18-DBAF-4111-8042-FFF8103B73BF}"/>
                  </a:ext>
                </a:extLst>
              </p:cNvPr>
              <p:cNvSpPr>
                <a:spLocks/>
              </p:cNvSpPr>
              <p:nvPr/>
            </p:nvSpPr>
            <p:spPr bwMode="auto">
              <a:xfrm>
                <a:off x="4802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1" name="Freeform 354">
                <a:extLst>
                  <a:ext uri="{FF2B5EF4-FFF2-40B4-BE49-F238E27FC236}">
                    <a16:creationId xmlns:a16="http://schemas.microsoft.com/office/drawing/2014/main" id="{F4149B73-4752-468F-908C-254D471A81ED}"/>
                  </a:ext>
                </a:extLst>
              </p:cNvPr>
              <p:cNvSpPr>
                <a:spLocks noEditPoints="1"/>
              </p:cNvSpPr>
              <p:nvPr/>
            </p:nvSpPr>
            <p:spPr bwMode="auto">
              <a:xfrm>
                <a:off x="416522" y="2200048"/>
                <a:ext cx="383356" cy="340510"/>
              </a:xfrm>
              <a:custGeom>
                <a:avLst/>
                <a:gdLst>
                  <a:gd name="T0" fmla="*/ 272 w 288"/>
                  <a:gd name="T1" fmla="*/ 0 h 256"/>
                  <a:gd name="T2" fmla="*/ 256 w 288"/>
                  <a:gd name="T3" fmla="*/ 0 h 256"/>
                  <a:gd name="T4" fmla="*/ 256 w 288"/>
                  <a:gd name="T5" fmla="*/ 32 h 256"/>
                  <a:gd name="T6" fmla="*/ 255 w 288"/>
                  <a:gd name="T7" fmla="*/ 38 h 256"/>
                  <a:gd name="T8" fmla="*/ 224 w 288"/>
                  <a:gd name="T9" fmla="*/ 64 h 256"/>
                  <a:gd name="T10" fmla="*/ 193 w 288"/>
                  <a:gd name="T11" fmla="*/ 38 h 256"/>
                  <a:gd name="T12" fmla="*/ 192 w 288"/>
                  <a:gd name="T13" fmla="*/ 32 h 256"/>
                  <a:gd name="T14" fmla="*/ 192 w 288"/>
                  <a:gd name="T15" fmla="*/ 0 h 256"/>
                  <a:gd name="T16" fmla="*/ 96 w 288"/>
                  <a:gd name="T17" fmla="*/ 0 h 256"/>
                  <a:gd name="T18" fmla="*/ 96 w 288"/>
                  <a:gd name="T19" fmla="*/ 32 h 256"/>
                  <a:gd name="T20" fmla="*/ 95 w 288"/>
                  <a:gd name="T21" fmla="*/ 38 h 256"/>
                  <a:gd name="T22" fmla="*/ 64 w 288"/>
                  <a:gd name="T23" fmla="*/ 64 h 256"/>
                  <a:gd name="T24" fmla="*/ 33 w 288"/>
                  <a:gd name="T25" fmla="*/ 38 h 256"/>
                  <a:gd name="T26" fmla="*/ 32 w 288"/>
                  <a:gd name="T27" fmla="*/ 32 h 256"/>
                  <a:gd name="T28" fmla="*/ 32 w 288"/>
                  <a:gd name="T29" fmla="*/ 0 h 256"/>
                  <a:gd name="T30" fmla="*/ 16 w 288"/>
                  <a:gd name="T31" fmla="*/ 0 h 256"/>
                  <a:gd name="T32" fmla="*/ 0 w 288"/>
                  <a:gd name="T33" fmla="*/ 16 h 256"/>
                  <a:gd name="T34" fmla="*/ 0 w 288"/>
                  <a:gd name="T35" fmla="*/ 240 h 256"/>
                  <a:gd name="T36" fmla="*/ 16 w 288"/>
                  <a:gd name="T37" fmla="*/ 256 h 256"/>
                  <a:gd name="T38" fmla="*/ 272 w 288"/>
                  <a:gd name="T39" fmla="*/ 256 h 256"/>
                  <a:gd name="T40" fmla="*/ 288 w 288"/>
                  <a:gd name="T41" fmla="*/ 240 h 256"/>
                  <a:gd name="T42" fmla="*/ 288 w 288"/>
                  <a:gd name="T43" fmla="*/ 16 h 256"/>
                  <a:gd name="T44" fmla="*/ 272 w 288"/>
                  <a:gd name="T45" fmla="*/ 0 h 256"/>
                  <a:gd name="T46" fmla="*/ 272 w 288"/>
                  <a:gd name="T47" fmla="*/ 224 h 256"/>
                  <a:gd name="T48" fmla="*/ 256 w 288"/>
                  <a:gd name="T49" fmla="*/ 240 h 256"/>
                  <a:gd name="T50" fmla="*/ 32 w 288"/>
                  <a:gd name="T51" fmla="*/ 240 h 256"/>
                  <a:gd name="T52" fmla="*/ 16 w 288"/>
                  <a:gd name="T53" fmla="*/ 224 h 256"/>
                  <a:gd name="T54" fmla="*/ 16 w 288"/>
                  <a:gd name="T55" fmla="*/ 96 h 256"/>
                  <a:gd name="T56" fmla="*/ 32 w 288"/>
                  <a:gd name="T57" fmla="*/ 80 h 256"/>
                  <a:gd name="T58" fmla="*/ 256 w 288"/>
                  <a:gd name="T59" fmla="*/ 80 h 256"/>
                  <a:gd name="T60" fmla="*/ 272 w 288"/>
                  <a:gd name="T61" fmla="*/ 96 h 256"/>
                  <a:gd name="T62" fmla="*/ 272 w 288"/>
                  <a:gd name="T63" fmla="*/ 22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56">
                    <a:moveTo>
                      <a:pt x="272" y="0"/>
                    </a:moveTo>
                    <a:cubicBezTo>
                      <a:pt x="256" y="0"/>
                      <a:pt x="256" y="0"/>
                      <a:pt x="256" y="0"/>
                    </a:cubicBezTo>
                    <a:cubicBezTo>
                      <a:pt x="256" y="32"/>
                      <a:pt x="256" y="32"/>
                      <a:pt x="256" y="32"/>
                    </a:cubicBezTo>
                    <a:cubicBezTo>
                      <a:pt x="256" y="34"/>
                      <a:pt x="256" y="36"/>
                      <a:pt x="255" y="38"/>
                    </a:cubicBezTo>
                    <a:cubicBezTo>
                      <a:pt x="252" y="53"/>
                      <a:pt x="239" y="64"/>
                      <a:pt x="224" y="64"/>
                    </a:cubicBezTo>
                    <a:cubicBezTo>
                      <a:pt x="209" y="64"/>
                      <a:pt x="196" y="53"/>
                      <a:pt x="193" y="38"/>
                    </a:cubicBezTo>
                    <a:cubicBezTo>
                      <a:pt x="192" y="36"/>
                      <a:pt x="192" y="34"/>
                      <a:pt x="192" y="32"/>
                    </a:cubicBezTo>
                    <a:cubicBezTo>
                      <a:pt x="192" y="0"/>
                      <a:pt x="192" y="0"/>
                      <a:pt x="192" y="0"/>
                    </a:cubicBezTo>
                    <a:cubicBezTo>
                      <a:pt x="96" y="0"/>
                      <a:pt x="96" y="0"/>
                      <a:pt x="96" y="0"/>
                    </a:cubicBezTo>
                    <a:cubicBezTo>
                      <a:pt x="96" y="32"/>
                      <a:pt x="96" y="32"/>
                      <a:pt x="96" y="32"/>
                    </a:cubicBezTo>
                    <a:cubicBezTo>
                      <a:pt x="96" y="34"/>
                      <a:pt x="96" y="36"/>
                      <a:pt x="95" y="38"/>
                    </a:cubicBezTo>
                    <a:cubicBezTo>
                      <a:pt x="92" y="53"/>
                      <a:pt x="79" y="64"/>
                      <a:pt x="64" y="64"/>
                    </a:cubicBezTo>
                    <a:cubicBezTo>
                      <a:pt x="49" y="64"/>
                      <a:pt x="36" y="53"/>
                      <a:pt x="33" y="38"/>
                    </a:cubicBezTo>
                    <a:cubicBezTo>
                      <a:pt x="32" y="36"/>
                      <a:pt x="32" y="34"/>
                      <a:pt x="32" y="32"/>
                    </a:cubicBezTo>
                    <a:cubicBezTo>
                      <a:pt x="32" y="0"/>
                      <a:pt x="32" y="0"/>
                      <a:pt x="32" y="0"/>
                    </a:cubicBezTo>
                    <a:cubicBezTo>
                      <a:pt x="16" y="0"/>
                      <a:pt x="16" y="0"/>
                      <a:pt x="16" y="0"/>
                    </a:cubicBezTo>
                    <a:cubicBezTo>
                      <a:pt x="7" y="0"/>
                      <a:pt x="0" y="7"/>
                      <a:pt x="0" y="16"/>
                    </a:cubicBezTo>
                    <a:cubicBezTo>
                      <a:pt x="0" y="240"/>
                      <a:pt x="0" y="240"/>
                      <a:pt x="0" y="240"/>
                    </a:cubicBezTo>
                    <a:cubicBezTo>
                      <a:pt x="0" y="249"/>
                      <a:pt x="7" y="256"/>
                      <a:pt x="16" y="256"/>
                    </a:cubicBezTo>
                    <a:cubicBezTo>
                      <a:pt x="272" y="256"/>
                      <a:pt x="272" y="256"/>
                      <a:pt x="272" y="256"/>
                    </a:cubicBezTo>
                    <a:cubicBezTo>
                      <a:pt x="281" y="256"/>
                      <a:pt x="288" y="249"/>
                      <a:pt x="288" y="240"/>
                    </a:cubicBezTo>
                    <a:cubicBezTo>
                      <a:pt x="288" y="16"/>
                      <a:pt x="288" y="16"/>
                      <a:pt x="288" y="16"/>
                    </a:cubicBezTo>
                    <a:cubicBezTo>
                      <a:pt x="288" y="7"/>
                      <a:pt x="281" y="0"/>
                      <a:pt x="272" y="0"/>
                    </a:cubicBezTo>
                    <a:close/>
                    <a:moveTo>
                      <a:pt x="272" y="224"/>
                    </a:moveTo>
                    <a:cubicBezTo>
                      <a:pt x="272" y="233"/>
                      <a:pt x="265" y="240"/>
                      <a:pt x="256" y="240"/>
                    </a:cubicBezTo>
                    <a:cubicBezTo>
                      <a:pt x="32" y="240"/>
                      <a:pt x="32" y="240"/>
                      <a:pt x="32" y="240"/>
                    </a:cubicBezTo>
                    <a:cubicBezTo>
                      <a:pt x="23" y="240"/>
                      <a:pt x="16" y="233"/>
                      <a:pt x="16" y="224"/>
                    </a:cubicBezTo>
                    <a:cubicBezTo>
                      <a:pt x="16" y="96"/>
                      <a:pt x="16" y="96"/>
                      <a:pt x="16" y="96"/>
                    </a:cubicBezTo>
                    <a:cubicBezTo>
                      <a:pt x="16" y="87"/>
                      <a:pt x="23" y="80"/>
                      <a:pt x="32" y="80"/>
                    </a:cubicBezTo>
                    <a:cubicBezTo>
                      <a:pt x="256" y="80"/>
                      <a:pt x="256" y="80"/>
                      <a:pt x="256" y="80"/>
                    </a:cubicBezTo>
                    <a:cubicBezTo>
                      <a:pt x="265" y="80"/>
                      <a:pt x="272" y="87"/>
                      <a:pt x="272" y="96"/>
                    </a:cubicBezTo>
                    <a:lnTo>
                      <a:pt x="272" y="22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2" name="Rectangle 355">
                <a:extLst>
                  <a:ext uri="{FF2B5EF4-FFF2-40B4-BE49-F238E27FC236}">
                    <a16:creationId xmlns:a16="http://schemas.microsoft.com/office/drawing/2014/main" id="{99B38471-CF82-41ED-A8FC-E235AD16F1F6}"/>
                  </a:ext>
                </a:extLst>
              </p:cNvPr>
              <p:cNvSpPr>
                <a:spLocks noChangeArrowheads="1"/>
              </p:cNvSpPr>
              <p:nvPr/>
            </p:nvSpPr>
            <p:spPr bwMode="auto">
              <a:xfrm>
                <a:off x="586777"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3" name="Rectangle 356">
                <a:extLst>
                  <a:ext uri="{FF2B5EF4-FFF2-40B4-BE49-F238E27FC236}">
                    <a16:creationId xmlns:a16="http://schemas.microsoft.com/office/drawing/2014/main" id="{0CC2E4C0-8054-4CA8-A0D9-607B92F81568}"/>
                  </a:ext>
                </a:extLst>
              </p:cNvPr>
              <p:cNvSpPr>
                <a:spLocks noChangeArrowheads="1"/>
              </p:cNvSpPr>
              <p:nvPr/>
            </p:nvSpPr>
            <p:spPr bwMode="auto">
              <a:xfrm>
                <a:off x="459368"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4" name="Rectangle 357">
                <a:extLst>
                  <a:ext uri="{FF2B5EF4-FFF2-40B4-BE49-F238E27FC236}">
                    <a16:creationId xmlns:a16="http://schemas.microsoft.com/office/drawing/2014/main" id="{84A0BBA1-5550-4674-9A8A-6752A89988D6}"/>
                  </a:ext>
                </a:extLst>
              </p:cNvPr>
              <p:cNvSpPr>
                <a:spLocks noChangeArrowheads="1"/>
              </p:cNvSpPr>
              <p:nvPr/>
            </p:nvSpPr>
            <p:spPr bwMode="auto">
              <a:xfrm>
                <a:off x="586777"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5" name="Rectangle 358">
                <a:extLst>
                  <a:ext uri="{FF2B5EF4-FFF2-40B4-BE49-F238E27FC236}">
                    <a16:creationId xmlns:a16="http://schemas.microsoft.com/office/drawing/2014/main" id="{04772A24-8788-430A-B6DB-7DA37975BE7C}"/>
                  </a:ext>
                </a:extLst>
              </p:cNvPr>
              <p:cNvSpPr>
                <a:spLocks noChangeArrowheads="1"/>
              </p:cNvSpPr>
              <p:nvPr/>
            </p:nvSpPr>
            <p:spPr bwMode="auto">
              <a:xfrm>
                <a:off x="586777"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sp>
        <p:nvSpPr>
          <p:cNvPr id="473" name="object 113">
            <a:extLst>
              <a:ext uri="{FF2B5EF4-FFF2-40B4-BE49-F238E27FC236}">
                <a16:creationId xmlns:a16="http://schemas.microsoft.com/office/drawing/2014/main" id="{F97ACAC1-C975-4CE5-AB7D-FC222BF761B4}"/>
              </a:ext>
            </a:extLst>
          </p:cNvPr>
          <p:cNvSpPr/>
          <p:nvPr/>
        </p:nvSpPr>
        <p:spPr>
          <a:xfrm rot="16200000">
            <a:off x="4980859" y="3722379"/>
            <a:ext cx="182628" cy="182628"/>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rPr>
              <a:t>1</a:t>
            </a:r>
            <a:endParaRPr kumimoji="0"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endParaRPr>
          </a:p>
        </p:txBody>
      </p:sp>
      <p:sp>
        <p:nvSpPr>
          <p:cNvPr id="474" name="object 113">
            <a:extLst>
              <a:ext uri="{FF2B5EF4-FFF2-40B4-BE49-F238E27FC236}">
                <a16:creationId xmlns:a16="http://schemas.microsoft.com/office/drawing/2014/main" id="{08C459DB-BE97-42B2-B2DE-BD618D668D6B}"/>
              </a:ext>
            </a:extLst>
          </p:cNvPr>
          <p:cNvSpPr/>
          <p:nvPr/>
        </p:nvSpPr>
        <p:spPr>
          <a:xfrm>
            <a:off x="4358530" y="2491457"/>
            <a:ext cx="137043" cy="137043"/>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16" name="Rectangle 15">
            <a:extLst>
              <a:ext uri="{FF2B5EF4-FFF2-40B4-BE49-F238E27FC236}">
                <a16:creationId xmlns:a16="http://schemas.microsoft.com/office/drawing/2014/main" id="{EF45347B-2447-4E6D-B887-813547833A4E}"/>
              </a:ext>
            </a:extLst>
          </p:cNvPr>
          <p:cNvSpPr/>
          <p:nvPr/>
        </p:nvSpPr>
        <p:spPr>
          <a:xfrm>
            <a:off x="0" y="-1"/>
            <a:ext cx="12192000" cy="83343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Segoe UI Light"/>
              <a:ea typeface="+mn-ea"/>
              <a:cs typeface="+mn-cs"/>
            </a:endParaRPr>
          </a:p>
        </p:txBody>
      </p:sp>
      <p:sp>
        <p:nvSpPr>
          <p:cNvPr id="7" name="Title 6">
            <a:extLst>
              <a:ext uri="{FF2B5EF4-FFF2-40B4-BE49-F238E27FC236}">
                <a16:creationId xmlns:a16="http://schemas.microsoft.com/office/drawing/2014/main" id="{DEF61FBE-083C-49FC-92CD-47BEE4A3FEF3}"/>
              </a:ext>
            </a:extLst>
          </p:cNvPr>
          <p:cNvSpPr>
            <a:spLocks noGrp="1"/>
          </p:cNvSpPr>
          <p:nvPr>
            <p:ph type="title"/>
          </p:nvPr>
        </p:nvSpPr>
        <p:spPr/>
        <p:txBody>
          <a:bodyPr/>
          <a:lstStyle/>
          <a:p>
            <a:r>
              <a:rPr lang="en-US" dirty="0"/>
              <a:t>New Starter Process</a:t>
            </a:r>
          </a:p>
        </p:txBody>
      </p:sp>
    </p:spTree>
    <p:custDataLst>
      <p:tags r:id="rId1"/>
    </p:custDataLst>
    <p:extLst>
      <p:ext uri="{BB962C8B-B14F-4D97-AF65-F5344CB8AC3E}">
        <p14:creationId xmlns:p14="http://schemas.microsoft.com/office/powerpoint/2010/main" val="10596163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5BD81C-367C-4C1D-8851-6B8A27CE8511}"/>
              </a:ext>
            </a:extLst>
          </p:cNvPr>
          <p:cNvSpPr>
            <a:spLocks noGrp="1"/>
          </p:cNvSpPr>
          <p:nvPr>
            <p:ph type="title"/>
          </p:nvPr>
        </p:nvSpPr>
        <p:spPr>
          <a:xfrm>
            <a:off x="597693" y="4057650"/>
            <a:ext cx="10996613" cy="2045724"/>
          </a:xfrm>
        </p:spPr>
        <p:txBody>
          <a:bodyPr/>
          <a:lstStyle/>
          <a:p>
            <a:r>
              <a:rPr lang="en-US" dirty="0"/>
              <a:t>4 layouts that always look good</a:t>
            </a:r>
          </a:p>
        </p:txBody>
      </p:sp>
      <p:pic>
        <p:nvPicPr>
          <p:cNvPr id="4" name="Picture 3">
            <a:extLst>
              <a:ext uri="{FF2B5EF4-FFF2-40B4-BE49-F238E27FC236}">
                <a16:creationId xmlns:a16="http://schemas.microsoft.com/office/drawing/2014/main" id="{8E2D5774-471A-4CB9-8829-E55E8F07B028}"/>
              </a:ext>
            </a:extLst>
          </p:cNvPr>
          <p:cNvPicPr>
            <a:picLocks noChangeAspect="1"/>
          </p:cNvPicPr>
          <p:nvPr/>
        </p:nvPicPr>
        <p:blipFill rotWithShape="1">
          <a:blip r:embed="rId3">
            <a:clrChange>
              <a:clrFrom>
                <a:srgbClr val="E6E6E6"/>
              </a:clrFrom>
              <a:clrTo>
                <a:srgbClr val="E6E6E6">
                  <a:alpha val="0"/>
                </a:srgbClr>
              </a:clrTo>
            </a:clrChange>
          </a:blip>
          <a:srcRect r="50000"/>
          <a:stretch/>
        </p:blipFill>
        <p:spPr>
          <a:xfrm>
            <a:off x="1955208" y="269179"/>
            <a:ext cx="8281581" cy="2295657"/>
          </a:xfrm>
          <a:prstGeom prst="rect">
            <a:avLst/>
          </a:prstGeom>
        </p:spPr>
      </p:pic>
      <p:pic>
        <p:nvPicPr>
          <p:cNvPr id="5" name="Picture 4">
            <a:extLst>
              <a:ext uri="{FF2B5EF4-FFF2-40B4-BE49-F238E27FC236}">
                <a16:creationId xmlns:a16="http://schemas.microsoft.com/office/drawing/2014/main" id="{05588F09-462B-4899-9F37-5ADC2068F062}"/>
              </a:ext>
            </a:extLst>
          </p:cNvPr>
          <p:cNvPicPr>
            <a:picLocks noChangeAspect="1"/>
          </p:cNvPicPr>
          <p:nvPr/>
        </p:nvPicPr>
        <p:blipFill rotWithShape="1">
          <a:blip r:embed="rId3">
            <a:clrChange>
              <a:clrFrom>
                <a:srgbClr val="E6E6E6"/>
              </a:clrFrom>
              <a:clrTo>
                <a:srgbClr val="E6E6E6">
                  <a:alpha val="0"/>
                </a:srgbClr>
              </a:clrTo>
            </a:clrChange>
          </a:blip>
          <a:srcRect l="50000"/>
          <a:stretch/>
        </p:blipFill>
        <p:spPr>
          <a:xfrm>
            <a:off x="1955208" y="2517211"/>
            <a:ext cx="8160342" cy="2262050"/>
          </a:xfrm>
          <a:prstGeom prst="rect">
            <a:avLst/>
          </a:prstGeom>
        </p:spPr>
      </p:pic>
    </p:spTree>
    <p:extLst>
      <p:ext uri="{BB962C8B-B14F-4D97-AF65-F5344CB8AC3E}">
        <p14:creationId xmlns:p14="http://schemas.microsoft.com/office/powerpoint/2010/main" val="325167126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1102788" cy="1325563"/>
          </a:xfrm>
        </p:spPr>
        <p:txBody>
          <a:bodyPr/>
          <a:lstStyle/>
          <a:p>
            <a:r>
              <a:rPr lang="en-US" dirty="0"/>
              <a:t>Content: Your message and its organization</a:t>
            </a:r>
          </a:p>
        </p:txBody>
      </p:sp>
      <p:pic>
        <p:nvPicPr>
          <p:cNvPr id="6" name="Content Placeholder 5"/>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2830578" y="1825625"/>
            <a:ext cx="6530844" cy="4351338"/>
          </a:xfrm>
        </p:spPr>
      </p:pic>
    </p:spTree>
    <p:extLst>
      <p:ext uri="{BB962C8B-B14F-4D97-AF65-F5344CB8AC3E}">
        <p14:creationId xmlns:p14="http://schemas.microsoft.com/office/powerpoint/2010/main" val="181398245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838199" y="365125"/>
            <a:ext cx="11092031" cy="1325563"/>
          </a:xfrm>
        </p:spPr>
        <p:txBody>
          <a:bodyPr>
            <a:normAutofit/>
          </a:bodyPr>
          <a:lstStyle/>
          <a:p>
            <a:r>
              <a:rPr lang="en-US" dirty="0"/>
              <a:t>Content: Your message and its organization</a:t>
            </a:r>
          </a:p>
        </p:txBody>
      </p:sp>
      <p:pic>
        <p:nvPicPr>
          <p:cNvPr id="3" name="Picture Placeholder 2"/>
          <p:cNvPicPr>
            <a:picLocks noGrp="1" noChangeAspect="1"/>
          </p:cNvPicPr>
          <p:nvPr>
            <p:ph type="pic" sz="quarter" idx="4294967295"/>
          </p:nvPr>
        </p:nvPicPr>
        <p:blipFill>
          <a:blip r:embed="rId3">
            <a:extLst>
              <a:ext uri="{28A0092B-C50C-407E-A947-70E740481C1C}">
                <a14:useLocalDpi xmlns:a14="http://schemas.microsoft.com/office/drawing/2010/main" val="0"/>
              </a:ext>
            </a:extLst>
          </a:blip>
          <a:srcRect l="1129" r="1129"/>
          <a:stretch>
            <a:fillRect/>
          </a:stretch>
        </p:blipFill>
        <p:spPr>
          <a:xfrm>
            <a:off x="5162717" y="2635250"/>
            <a:ext cx="6767513" cy="4222750"/>
          </a:xfrm>
          <a:prstGeom prst="rect">
            <a:avLst/>
          </a:prstGeom>
        </p:spPr>
      </p:pic>
    </p:spTree>
    <p:extLst>
      <p:ext uri="{BB962C8B-B14F-4D97-AF65-F5344CB8AC3E}">
        <p14:creationId xmlns:p14="http://schemas.microsoft.com/office/powerpoint/2010/main" val="204624240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p:txBody>
          <a:bodyPr/>
          <a:lstStyle/>
          <a:p>
            <a:r>
              <a:rPr lang="en-US" dirty="0"/>
              <a:t>Grids and design principles</a:t>
            </a:r>
            <a:endParaRPr lang="en-GB" dirty="0"/>
          </a:p>
        </p:txBody>
      </p:sp>
      <p:sp>
        <p:nvSpPr>
          <p:cNvPr id="2" name="Subtitle 1">
            <a:extLst>
              <a:ext uri="{FF2B5EF4-FFF2-40B4-BE49-F238E27FC236}">
                <a16:creationId xmlns:a16="http://schemas.microsoft.com/office/drawing/2014/main" id="{0821E8AD-298B-4BDC-ABAB-2B9A5FD0DE55}"/>
              </a:ext>
            </a:extLst>
          </p:cNvPr>
          <p:cNvSpPr>
            <a:spLocks noGrp="1"/>
          </p:cNvSpPr>
          <p:nvPr>
            <p:ph type="subTitle" idx="1"/>
          </p:nvPr>
        </p:nvSpPr>
        <p:spPr/>
        <p:txBody>
          <a:bodyPr/>
          <a:lstStyle/>
          <a:p>
            <a:r>
              <a:rPr lang="en-US" dirty="0"/>
              <a:t>Advanced PowerPoint training</a:t>
            </a:r>
          </a:p>
        </p:txBody>
      </p:sp>
    </p:spTree>
    <p:custDataLst>
      <p:tags r:id="rId1"/>
    </p:custDataLst>
    <p:extLst>
      <p:ext uri="{BB962C8B-B14F-4D97-AF65-F5344CB8AC3E}">
        <p14:creationId xmlns:p14="http://schemas.microsoft.com/office/powerpoint/2010/main" val="291420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9AB2F8A-41BB-46AC-8BCA-501F3D52B700}"/>
              </a:ext>
            </a:extLst>
          </p:cNvPr>
          <p:cNvGrpSpPr/>
          <p:nvPr/>
        </p:nvGrpSpPr>
        <p:grpSpPr>
          <a:xfrm>
            <a:off x="1" y="6017341"/>
            <a:ext cx="12189968" cy="840659"/>
            <a:chOff x="1" y="6017341"/>
            <a:chExt cx="12189968" cy="840659"/>
          </a:xfrm>
        </p:grpSpPr>
        <p:sp>
          <p:nvSpPr>
            <p:cNvPr id="8" name="Rectangle 7"/>
            <p:cNvSpPr/>
            <p:nvPr/>
          </p:nvSpPr>
          <p:spPr>
            <a:xfrm>
              <a:off x="1" y="6017341"/>
              <a:ext cx="12189968" cy="840659"/>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algn="ctr" defTabSz="914377"/>
              <a:endParaRPr lang="en-US" sz="2800" dirty="0">
                <a:solidFill>
                  <a:prstClr val="white"/>
                </a:solidFill>
                <a:latin typeface="Segoe UI"/>
              </a:endParaRPr>
            </a:p>
          </p:txBody>
        </p:sp>
        <p:sp>
          <p:nvSpPr>
            <p:cNvPr id="9" name="TextBox 8"/>
            <p:cNvSpPr txBox="1"/>
            <p:nvPr/>
          </p:nvSpPr>
          <p:spPr>
            <a:xfrm>
              <a:off x="137730" y="6086918"/>
              <a:ext cx="3564088" cy="671582"/>
            </a:xfrm>
            <a:prstGeom prst="rect">
              <a:avLst/>
            </a:prstGeom>
            <a:noFill/>
          </p:spPr>
          <p:txBody>
            <a:bodyPr wrap="square" lIns="48000" tIns="48000" rIns="48000" bIns="48000" rtlCol="0" anchor="b">
              <a:spAutoFit/>
            </a:bodyPr>
            <a:lstStyle>
              <a:defPPr>
                <a:defRPr lang="en-US"/>
              </a:defPPr>
              <a:lvl1pPr>
                <a:defRPr sz="1867">
                  <a:solidFill>
                    <a:schemeClr val="bg1"/>
                  </a:solidFill>
                  <a:ea typeface="Rock Salt" pitchFamily="2" charset="0"/>
                </a:defRPr>
              </a:lvl1pPr>
            </a:lstStyle>
            <a:p>
              <a:r>
                <a:rPr lang="en-GB" sz="1800" dirty="0"/>
                <a:t>Alignment</a:t>
              </a:r>
            </a:p>
            <a:p>
              <a:r>
                <a:rPr lang="en-GB" sz="1800" dirty="0"/>
                <a:t>Distribution</a:t>
              </a:r>
            </a:p>
          </p:txBody>
        </p:sp>
      </p:grpSp>
      <p:sp>
        <p:nvSpPr>
          <p:cNvPr id="2" name="Title 1"/>
          <p:cNvSpPr>
            <a:spLocks noGrp="1"/>
          </p:cNvSpPr>
          <p:nvPr>
            <p:ph type="title"/>
          </p:nvPr>
        </p:nvSpPr>
        <p:spPr/>
        <p:txBody>
          <a:bodyPr/>
          <a:lstStyle/>
          <a:p>
            <a:r>
              <a:rPr lang="en-GB" dirty="0">
                <a:solidFill>
                  <a:schemeClr val="bg1"/>
                </a:solidFill>
              </a:rPr>
              <a:t>JOURNEY AHEAD</a:t>
            </a:r>
          </a:p>
        </p:txBody>
      </p:sp>
      <p:cxnSp>
        <p:nvCxnSpPr>
          <p:cNvPr id="4" name="Straight Connector 3"/>
          <p:cNvCxnSpPr>
            <a:cxnSpLocks/>
          </p:cNvCxnSpPr>
          <p:nvPr/>
        </p:nvCxnSpPr>
        <p:spPr>
          <a:xfrm>
            <a:off x="648315" y="595965"/>
            <a:ext cx="187857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3" name="Group 12"/>
          <p:cNvGrpSpPr/>
          <p:nvPr/>
        </p:nvGrpSpPr>
        <p:grpSpPr>
          <a:xfrm>
            <a:off x="849051" y="4406412"/>
            <a:ext cx="2014823" cy="953906"/>
            <a:chOff x="911257" y="4302726"/>
            <a:chExt cx="2817845" cy="953906"/>
          </a:xfrm>
        </p:grpSpPr>
        <p:cxnSp>
          <p:nvCxnSpPr>
            <p:cNvPr id="11" name="Straight Connector 10"/>
            <p:cNvCxnSpPr>
              <a:cxnSpLocks/>
            </p:cNvCxnSpPr>
            <p:nvPr/>
          </p:nvCxnSpPr>
          <p:spPr>
            <a:xfrm>
              <a:off x="1380892" y="4302726"/>
              <a:ext cx="1878576"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911257" y="4548746"/>
              <a:ext cx="2817845" cy="707886"/>
            </a:xfrm>
            <a:prstGeom prst="rect">
              <a:avLst/>
            </a:prstGeom>
            <a:noFill/>
          </p:spPr>
          <p:txBody>
            <a:bodyPr wrap="square" rtlCol="0">
              <a:spAutoFit/>
            </a:bodyPr>
            <a:lstStyle/>
            <a:p>
              <a:pPr algn="ctr"/>
              <a:r>
                <a:rPr lang="en-US" sz="2000" dirty="0">
                  <a:solidFill>
                    <a:schemeClr val="bg1"/>
                  </a:solidFill>
                </a:rPr>
                <a:t>Animation to focus attention</a:t>
              </a:r>
            </a:p>
          </p:txBody>
        </p:sp>
      </p:grpSp>
      <p:sp>
        <p:nvSpPr>
          <p:cNvPr id="14" name="Oval 13">
            <a:extLst>
              <a:ext uri="{FF2B5EF4-FFF2-40B4-BE49-F238E27FC236}">
                <a16:creationId xmlns:a16="http://schemas.microsoft.com/office/drawing/2014/main" id="{0CF47955-8683-4E2F-8167-4CF62DE3273F}"/>
              </a:ext>
            </a:extLst>
          </p:cNvPr>
          <p:cNvSpPr/>
          <p:nvPr/>
        </p:nvSpPr>
        <p:spPr>
          <a:xfrm>
            <a:off x="235072" y="936984"/>
            <a:ext cx="2628802" cy="2628802"/>
          </a:xfrm>
          <a:prstGeom prst="ellipse">
            <a:avLst/>
          </a:prstGeom>
          <a:solidFill>
            <a:schemeClr val="tx1">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normAutofit/>
          </a:bodyPr>
          <a:lstStyle/>
          <a:p>
            <a:pPr algn="ctr"/>
            <a:r>
              <a:rPr lang="en-GB" dirty="0"/>
              <a:t>COMPELLING</a:t>
            </a:r>
          </a:p>
        </p:txBody>
      </p:sp>
      <p:sp>
        <p:nvSpPr>
          <p:cNvPr id="15" name="Oval 14">
            <a:extLst>
              <a:ext uri="{FF2B5EF4-FFF2-40B4-BE49-F238E27FC236}">
                <a16:creationId xmlns:a16="http://schemas.microsoft.com/office/drawing/2014/main" id="{88A6749C-2B72-4CAA-8461-C34EB4A239D5}"/>
              </a:ext>
            </a:extLst>
          </p:cNvPr>
          <p:cNvSpPr/>
          <p:nvPr/>
        </p:nvSpPr>
        <p:spPr>
          <a:xfrm>
            <a:off x="2518754" y="1919962"/>
            <a:ext cx="2628802" cy="2628802"/>
          </a:xfrm>
          <a:prstGeom prst="ellipse">
            <a:avLst/>
          </a:prstGeom>
          <a:solidFill>
            <a:schemeClr val="tx1">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5720" rIns="0" bIns="45720" numCol="1" spcCol="0" rtlCol="0" fromWordArt="0" anchor="ctr" anchorCtr="0" forceAA="0" compatLnSpc="1">
            <a:prstTxWarp prst="textNoShape">
              <a:avLst/>
            </a:prstTxWarp>
            <a:normAutofit/>
          </a:bodyPr>
          <a:lstStyle/>
          <a:p>
            <a:pPr algn="ctr"/>
            <a:r>
              <a:rPr lang="en-GB" dirty="0"/>
              <a:t>CLEAR</a:t>
            </a:r>
          </a:p>
        </p:txBody>
      </p:sp>
      <p:sp>
        <p:nvSpPr>
          <p:cNvPr id="16" name="Oval 15">
            <a:extLst>
              <a:ext uri="{FF2B5EF4-FFF2-40B4-BE49-F238E27FC236}">
                <a16:creationId xmlns:a16="http://schemas.microsoft.com/office/drawing/2014/main" id="{030EE747-21F0-4443-9646-4B4EE2A8B18F}"/>
              </a:ext>
            </a:extLst>
          </p:cNvPr>
          <p:cNvSpPr/>
          <p:nvPr/>
        </p:nvSpPr>
        <p:spPr>
          <a:xfrm>
            <a:off x="6018725" y="1375896"/>
            <a:ext cx="2628802" cy="2628802"/>
          </a:xfrm>
          <a:prstGeom prst="ellipse">
            <a:avLst/>
          </a:prstGeom>
          <a:solidFill>
            <a:schemeClr val="tx1">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5720" rIns="0" bIns="45720" numCol="1" spcCol="0" rtlCol="0" fromWordArt="0" anchor="ctr" anchorCtr="0" forceAA="0" compatLnSpc="1">
            <a:prstTxWarp prst="textNoShape">
              <a:avLst/>
            </a:prstTxWarp>
            <a:normAutofit/>
          </a:bodyPr>
          <a:lstStyle/>
          <a:p>
            <a:pPr algn="ctr"/>
            <a:r>
              <a:rPr lang="en-GB" dirty="0"/>
              <a:t>PERSUASIVE</a:t>
            </a:r>
          </a:p>
        </p:txBody>
      </p:sp>
      <p:sp>
        <p:nvSpPr>
          <p:cNvPr id="17" name="Oval 16">
            <a:extLst>
              <a:ext uri="{FF2B5EF4-FFF2-40B4-BE49-F238E27FC236}">
                <a16:creationId xmlns:a16="http://schemas.microsoft.com/office/drawing/2014/main" id="{11F730FE-AA72-4CC4-9E44-1DB46D215513}"/>
              </a:ext>
            </a:extLst>
          </p:cNvPr>
          <p:cNvSpPr/>
          <p:nvPr/>
        </p:nvSpPr>
        <p:spPr>
          <a:xfrm>
            <a:off x="9347178" y="1683404"/>
            <a:ext cx="2628802" cy="2628802"/>
          </a:xfrm>
          <a:prstGeom prst="ellipse">
            <a:avLst/>
          </a:prstGeom>
          <a:solidFill>
            <a:schemeClr val="tx1">
              <a:alpha val="7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45720" rIns="0" bIns="45720" numCol="1" spcCol="0" rtlCol="0" fromWordArt="0" anchor="ctr" anchorCtr="0" forceAA="0" compatLnSpc="1">
            <a:prstTxWarp prst="textNoShape">
              <a:avLst/>
            </a:prstTxWarp>
            <a:normAutofit/>
          </a:bodyPr>
          <a:lstStyle/>
          <a:p>
            <a:pPr algn="ctr"/>
            <a:r>
              <a:rPr lang="en-GB" dirty="0"/>
              <a:t>EFFECTIVE</a:t>
            </a:r>
          </a:p>
        </p:txBody>
      </p:sp>
      <p:grpSp>
        <p:nvGrpSpPr>
          <p:cNvPr id="18" name="Group 17">
            <a:extLst>
              <a:ext uri="{FF2B5EF4-FFF2-40B4-BE49-F238E27FC236}">
                <a16:creationId xmlns:a16="http://schemas.microsoft.com/office/drawing/2014/main" id="{71463225-5DC6-43FE-8DFF-1534D18487A8}"/>
              </a:ext>
            </a:extLst>
          </p:cNvPr>
          <p:cNvGrpSpPr/>
          <p:nvPr/>
        </p:nvGrpSpPr>
        <p:grpSpPr>
          <a:xfrm>
            <a:off x="2875335" y="4621271"/>
            <a:ext cx="2014823" cy="953906"/>
            <a:chOff x="911257" y="4302726"/>
            <a:chExt cx="2817845" cy="953906"/>
          </a:xfrm>
        </p:grpSpPr>
        <p:cxnSp>
          <p:nvCxnSpPr>
            <p:cNvPr id="19" name="Straight Connector 18">
              <a:extLst>
                <a:ext uri="{FF2B5EF4-FFF2-40B4-BE49-F238E27FC236}">
                  <a16:creationId xmlns:a16="http://schemas.microsoft.com/office/drawing/2014/main" id="{EA84A18C-EDAD-40E2-BFD2-B9734CF66AAD}"/>
                </a:ext>
              </a:extLst>
            </p:cNvPr>
            <p:cNvCxnSpPr>
              <a:cxnSpLocks/>
            </p:cNvCxnSpPr>
            <p:nvPr/>
          </p:nvCxnSpPr>
          <p:spPr>
            <a:xfrm>
              <a:off x="1380892" y="4302726"/>
              <a:ext cx="1878576"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90CEFBE0-C55B-4CA7-944C-3EE32D4BD6C9}"/>
                </a:ext>
              </a:extLst>
            </p:cNvPr>
            <p:cNvSpPr txBox="1"/>
            <p:nvPr/>
          </p:nvSpPr>
          <p:spPr>
            <a:xfrm>
              <a:off x="911257" y="4548746"/>
              <a:ext cx="2817845" cy="707886"/>
            </a:xfrm>
            <a:prstGeom prst="rect">
              <a:avLst/>
            </a:prstGeom>
            <a:noFill/>
          </p:spPr>
          <p:txBody>
            <a:bodyPr wrap="square" rtlCol="0">
              <a:spAutoFit/>
            </a:bodyPr>
            <a:lstStyle/>
            <a:p>
              <a:pPr algn="ctr"/>
              <a:r>
                <a:rPr lang="en-US" sz="2000" dirty="0">
                  <a:solidFill>
                    <a:schemeClr val="bg1"/>
                  </a:solidFill>
                </a:rPr>
                <a:t>Professional graphic design</a:t>
              </a:r>
            </a:p>
          </p:txBody>
        </p:sp>
      </p:grpSp>
      <p:grpSp>
        <p:nvGrpSpPr>
          <p:cNvPr id="24" name="Group 23">
            <a:extLst>
              <a:ext uri="{FF2B5EF4-FFF2-40B4-BE49-F238E27FC236}">
                <a16:creationId xmlns:a16="http://schemas.microsoft.com/office/drawing/2014/main" id="{F52390A7-8A61-4A8E-BF17-C74A78D3A93D}"/>
              </a:ext>
            </a:extLst>
          </p:cNvPr>
          <p:cNvGrpSpPr/>
          <p:nvPr/>
        </p:nvGrpSpPr>
        <p:grpSpPr>
          <a:xfrm>
            <a:off x="6030015" y="4568506"/>
            <a:ext cx="2014823" cy="953906"/>
            <a:chOff x="911257" y="4302726"/>
            <a:chExt cx="2817845" cy="953906"/>
          </a:xfrm>
        </p:grpSpPr>
        <p:cxnSp>
          <p:nvCxnSpPr>
            <p:cNvPr id="25" name="Straight Connector 24">
              <a:extLst>
                <a:ext uri="{FF2B5EF4-FFF2-40B4-BE49-F238E27FC236}">
                  <a16:creationId xmlns:a16="http://schemas.microsoft.com/office/drawing/2014/main" id="{269FFFB7-364E-4BAE-86DF-4C678DCF2A53}"/>
                </a:ext>
              </a:extLst>
            </p:cNvPr>
            <p:cNvCxnSpPr>
              <a:cxnSpLocks/>
            </p:cNvCxnSpPr>
            <p:nvPr/>
          </p:nvCxnSpPr>
          <p:spPr>
            <a:xfrm>
              <a:off x="1380892" y="4302726"/>
              <a:ext cx="1878576"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46067C4D-1EF4-40C5-A21F-7CC9AFF5F15B}"/>
                </a:ext>
              </a:extLst>
            </p:cNvPr>
            <p:cNvSpPr txBox="1"/>
            <p:nvPr/>
          </p:nvSpPr>
          <p:spPr>
            <a:xfrm>
              <a:off x="911257" y="4548746"/>
              <a:ext cx="2817845" cy="707886"/>
            </a:xfrm>
            <a:prstGeom prst="rect">
              <a:avLst/>
            </a:prstGeom>
            <a:noFill/>
          </p:spPr>
          <p:txBody>
            <a:bodyPr wrap="square" rtlCol="0">
              <a:spAutoFit/>
            </a:bodyPr>
            <a:lstStyle/>
            <a:p>
              <a:pPr algn="ctr"/>
              <a:r>
                <a:rPr lang="en-US" sz="2000" dirty="0">
                  <a:solidFill>
                    <a:schemeClr val="bg1"/>
                  </a:solidFill>
                </a:rPr>
                <a:t>Engaging storytelling</a:t>
              </a:r>
            </a:p>
          </p:txBody>
        </p:sp>
      </p:grpSp>
      <p:grpSp>
        <p:nvGrpSpPr>
          <p:cNvPr id="27" name="Group 26">
            <a:extLst>
              <a:ext uri="{FF2B5EF4-FFF2-40B4-BE49-F238E27FC236}">
                <a16:creationId xmlns:a16="http://schemas.microsoft.com/office/drawing/2014/main" id="{F1E66ABF-1BE5-4593-B7C0-6F609474978C}"/>
              </a:ext>
            </a:extLst>
          </p:cNvPr>
          <p:cNvGrpSpPr/>
          <p:nvPr/>
        </p:nvGrpSpPr>
        <p:grpSpPr>
          <a:xfrm>
            <a:off x="9347178" y="4652432"/>
            <a:ext cx="2014823" cy="953906"/>
            <a:chOff x="911257" y="4302726"/>
            <a:chExt cx="2817845" cy="953906"/>
          </a:xfrm>
        </p:grpSpPr>
        <p:cxnSp>
          <p:nvCxnSpPr>
            <p:cNvPr id="28" name="Straight Connector 27">
              <a:extLst>
                <a:ext uri="{FF2B5EF4-FFF2-40B4-BE49-F238E27FC236}">
                  <a16:creationId xmlns:a16="http://schemas.microsoft.com/office/drawing/2014/main" id="{1FD3C659-2249-4168-9175-29EBA43282D0}"/>
                </a:ext>
              </a:extLst>
            </p:cNvPr>
            <p:cNvCxnSpPr>
              <a:cxnSpLocks/>
            </p:cNvCxnSpPr>
            <p:nvPr/>
          </p:nvCxnSpPr>
          <p:spPr>
            <a:xfrm>
              <a:off x="1380892" y="4302726"/>
              <a:ext cx="1878576"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01CAFB65-0A21-48C2-9F96-BA5F102A4902}"/>
                </a:ext>
              </a:extLst>
            </p:cNvPr>
            <p:cNvSpPr txBox="1"/>
            <p:nvPr/>
          </p:nvSpPr>
          <p:spPr>
            <a:xfrm>
              <a:off x="911257" y="4548746"/>
              <a:ext cx="2817845" cy="707886"/>
            </a:xfrm>
            <a:prstGeom prst="rect">
              <a:avLst/>
            </a:prstGeom>
            <a:noFill/>
          </p:spPr>
          <p:txBody>
            <a:bodyPr wrap="square" rtlCol="0">
              <a:spAutoFit/>
            </a:bodyPr>
            <a:lstStyle/>
            <a:p>
              <a:pPr algn="ctr"/>
              <a:r>
                <a:rPr lang="en-US" sz="2000" dirty="0">
                  <a:solidFill>
                    <a:schemeClr val="bg1"/>
                  </a:solidFill>
                </a:rPr>
                <a:t>Achieves </a:t>
              </a:r>
              <a:br>
                <a:rPr lang="en-US" sz="2000" dirty="0">
                  <a:solidFill>
                    <a:schemeClr val="bg1"/>
                  </a:solidFill>
                </a:rPr>
              </a:br>
              <a:r>
                <a:rPr lang="en-US" sz="2000" dirty="0">
                  <a:solidFill>
                    <a:schemeClr val="bg1"/>
                  </a:solidFill>
                </a:rPr>
                <a:t>your goals</a:t>
              </a:r>
            </a:p>
          </p:txBody>
        </p:sp>
      </p:grpSp>
    </p:spTree>
    <p:custDataLst>
      <p:tags r:id="rId1"/>
    </p:custDataLst>
    <p:extLst>
      <p:ext uri="{BB962C8B-B14F-4D97-AF65-F5344CB8AC3E}">
        <p14:creationId xmlns:p14="http://schemas.microsoft.com/office/powerpoint/2010/main" val="3751878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500"/>
                            </p:stCondLst>
                            <p:childTnLst>
                              <p:par>
                                <p:cTn id="13" presetID="2" presetClass="entr" presetSubtype="2" decel="10000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1+#ppt_w/2"/>
                                          </p:val>
                                        </p:tav>
                                        <p:tav tm="100000">
                                          <p:val>
                                            <p:strVal val="#ppt_x"/>
                                          </p:val>
                                        </p:tav>
                                      </p:tavLst>
                                    </p:anim>
                                    <p:anim calcmode="lin" valueType="num">
                                      <p:cBhvr additive="base">
                                        <p:cTn id="16" dur="500" fill="hold"/>
                                        <p:tgtEl>
                                          <p:spTgt spid="15"/>
                                        </p:tgtEl>
                                        <p:attrNameLst>
                                          <p:attrName>ppt_y</p:attrName>
                                        </p:attrNameLst>
                                      </p:cBhvr>
                                      <p:tavLst>
                                        <p:tav tm="0">
                                          <p:val>
                                            <p:strVal val="#ppt_y"/>
                                          </p:val>
                                        </p:tav>
                                        <p:tav tm="100000">
                                          <p:val>
                                            <p:strVal val="#ppt_y"/>
                                          </p:val>
                                        </p:tav>
                                      </p:tavLst>
                                    </p:anim>
                                  </p:childTnLst>
                                </p:cTn>
                              </p:par>
                              <p:par>
                                <p:cTn id="17" presetID="10"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500"/>
                                        <p:tgtEl>
                                          <p:spTgt spid="18"/>
                                        </p:tgtEl>
                                      </p:cBhvr>
                                    </p:animEffect>
                                  </p:childTnLst>
                                </p:cTn>
                              </p:par>
                            </p:childTnLst>
                          </p:cTn>
                        </p:par>
                        <p:par>
                          <p:cTn id="20" fill="hold">
                            <p:stCondLst>
                              <p:cond delay="1000"/>
                            </p:stCondLst>
                            <p:childTnLst>
                              <p:par>
                                <p:cTn id="21" presetID="2" presetClass="entr" presetSubtype="2" decel="100000"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1+#ppt_w/2"/>
                                          </p:val>
                                        </p:tav>
                                        <p:tav tm="100000">
                                          <p:val>
                                            <p:strVal val="#ppt_x"/>
                                          </p:val>
                                        </p:tav>
                                      </p:tavLst>
                                    </p:anim>
                                    <p:anim calcmode="lin" valueType="num">
                                      <p:cBhvr additive="base">
                                        <p:cTn id="24" dur="500" fill="hold"/>
                                        <p:tgtEl>
                                          <p:spTgt spid="16"/>
                                        </p:tgtEl>
                                        <p:attrNameLst>
                                          <p:attrName>ppt_y</p:attrName>
                                        </p:attrNameLst>
                                      </p:cBhvr>
                                      <p:tavLst>
                                        <p:tav tm="0">
                                          <p:val>
                                            <p:strVal val="#ppt_y"/>
                                          </p:val>
                                        </p:tav>
                                        <p:tav tm="100000">
                                          <p:val>
                                            <p:strVal val="#ppt_y"/>
                                          </p:val>
                                        </p:tav>
                                      </p:tavLst>
                                    </p:anim>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par>
                          <p:cTn id="28" fill="hold">
                            <p:stCondLst>
                              <p:cond delay="1500"/>
                            </p:stCondLst>
                            <p:childTnLst>
                              <p:par>
                                <p:cTn id="29" presetID="2" presetClass="entr" presetSubtype="2" decel="100000"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1+#ppt_w/2"/>
                                          </p:val>
                                        </p:tav>
                                        <p:tav tm="100000">
                                          <p:val>
                                            <p:strVal val="#ppt_x"/>
                                          </p:val>
                                        </p:tav>
                                      </p:tavLst>
                                    </p:anim>
                                    <p:anim calcmode="lin" valueType="num">
                                      <p:cBhvr additive="base">
                                        <p:cTn id="32" dur="500" fill="hold"/>
                                        <p:tgtEl>
                                          <p:spTgt spid="17"/>
                                        </p:tgtEl>
                                        <p:attrNameLst>
                                          <p:attrName>ppt_y</p:attrName>
                                        </p:attrNameLst>
                                      </p:cBhvr>
                                      <p:tavLst>
                                        <p:tav tm="0">
                                          <p:val>
                                            <p:strVal val="#ppt_y"/>
                                          </p:val>
                                        </p:tav>
                                        <p:tav tm="100000">
                                          <p:val>
                                            <p:strVal val="#ppt_y"/>
                                          </p:val>
                                        </p:tav>
                                      </p:tavLst>
                                    </p:anim>
                                  </p:childTnLst>
                                </p:cTn>
                              </p:par>
                              <p:par>
                                <p:cTn id="33" presetID="10" presetClass="entr" presetSubtype="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fade">
                                      <p:cBhvr>
                                        <p:cTn id="3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Lst>
  </p:timing>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Picture 5" descr="A group of people in a room&#10;&#10;Description generated with very high confidence">
            <a:extLst>
              <a:ext uri="{FF2B5EF4-FFF2-40B4-BE49-F238E27FC236}">
                <a16:creationId xmlns:a16="http://schemas.microsoft.com/office/drawing/2014/main" id="{F1821140-E9BC-4749-8E58-24CCE0E3BB8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489298" y="1504950"/>
            <a:ext cx="6261404" cy="3848100"/>
          </a:xfrm>
          <a:prstGeom prst="rect">
            <a:avLst/>
          </a:prstGeom>
        </p:spPr>
      </p:pic>
      <p:sp>
        <p:nvSpPr>
          <p:cNvPr id="7" name="Title 6">
            <a:extLst>
              <a:ext uri="{FF2B5EF4-FFF2-40B4-BE49-F238E27FC236}">
                <a16:creationId xmlns:a16="http://schemas.microsoft.com/office/drawing/2014/main" id="{DEF61FBE-083C-49FC-92CD-47BEE4A3FEF3}"/>
              </a:ext>
            </a:extLst>
          </p:cNvPr>
          <p:cNvSpPr>
            <a:spLocks noGrp="1"/>
          </p:cNvSpPr>
          <p:nvPr>
            <p:ph type="title"/>
          </p:nvPr>
        </p:nvSpPr>
        <p:spPr/>
        <p:txBody>
          <a:bodyPr/>
          <a:lstStyle/>
          <a:p>
            <a:r>
              <a:rPr lang="en-US" dirty="0"/>
              <a:t>New Starter Process</a:t>
            </a:r>
          </a:p>
        </p:txBody>
      </p:sp>
      <p:sp>
        <p:nvSpPr>
          <p:cNvPr id="8" name="TextBox 7">
            <a:extLst>
              <a:ext uri="{FF2B5EF4-FFF2-40B4-BE49-F238E27FC236}">
                <a16:creationId xmlns:a16="http://schemas.microsoft.com/office/drawing/2014/main" id="{DB869419-B961-43B3-8C3D-D23F429E9504}"/>
              </a:ext>
            </a:extLst>
          </p:cNvPr>
          <p:cNvSpPr txBox="1"/>
          <p:nvPr/>
        </p:nvSpPr>
        <p:spPr>
          <a:xfrm>
            <a:off x="431800" y="1231613"/>
            <a:ext cx="3536950" cy="369332"/>
          </a:xfrm>
          <a:prstGeom prst="rect">
            <a:avLst/>
          </a:prstGeom>
          <a:noFill/>
        </p:spPr>
        <p:txBody>
          <a:bodyPr wrap="square" rtlCol="0" anchor="ctr">
            <a:spAutoFit/>
          </a:bodyPr>
          <a:lstStyle>
            <a:defPPr>
              <a:defRPr lang="en-US"/>
            </a:defPPr>
            <a:lvl1pPr>
              <a:defRPr sz="2000"/>
            </a:lvl1p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prstClr val="black"/>
                </a:solidFill>
                <a:effectLst/>
                <a:uLnTx/>
                <a:uFillTx/>
                <a:ea typeface="+mn-ea"/>
                <a:cs typeface="+mn-cs"/>
              </a:rPr>
              <a:t>COMPANY INTRODUCTION</a:t>
            </a:r>
          </a:p>
        </p:txBody>
      </p:sp>
      <p:sp>
        <p:nvSpPr>
          <p:cNvPr id="9" name="TextBox 8">
            <a:extLst>
              <a:ext uri="{FF2B5EF4-FFF2-40B4-BE49-F238E27FC236}">
                <a16:creationId xmlns:a16="http://schemas.microsoft.com/office/drawing/2014/main" id="{A5E31462-4A5A-424F-84B0-5A6339AF527F}"/>
              </a:ext>
            </a:extLst>
          </p:cNvPr>
          <p:cNvSpPr txBox="1"/>
          <p:nvPr/>
        </p:nvSpPr>
        <p:spPr>
          <a:xfrm>
            <a:off x="431800" y="1612127"/>
            <a:ext cx="3536950" cy="369332"/>
          </a:xfrm>
          <a:prstGeom prst="rect">
            <a:avLst/>
          </a:prstGeom>
          <a:noFill/>
        </p:spPr>
        <p:txBody>
          <a:bodyPr wrap="square" rtlCol="0" anchor="ctr">
            <a:spAutoFit/>
          </a:bodyPr>
          <a:lstStyle>
            <a:defPPr>
              <a:defRPr lang="en-US"/>
            </a:defPPr>
            <a:lvl1pPr>
              <a:defRPr sz="2000"/>
            </a:lvl1p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prstClr val="black"/>
                </a:solidFill>
                <a:effectLst/>
                <a:uLnTx/>
                <a:uFillTx/>
                <a:ea typeface="+mn-ea"/>
                <a:cs typeface="+mn-cs"/>
              </a:rPr>
              <a:t>OFFICE LAYOUT</a:t>
            </a:r>
          </a:p>
        </p:txBody>
      </p:sp>
      <p:sp>
        <p:nvSpPr>
          <p:cNvPr id="10" name="TextBox 9">
            <a:extLst>
              <a:ext uri="{FF2B5EF4-FFF2-40B4-BE49-F238E27FC236}">
                <a16:creationId xmlns:a16="http://schemas.microsoft.com/office/drawing/2014/main" id="{6D7EE467-73E1-43FF-BED0-666A093B519B}"/>
              </a:ext>
            </a:extLst>
          </p:cNvPr>
          <p:cNvSpPr txBox="1"/>
          <p:nvPr/>
        </p:nvSpPr>
        <p:spPr>
          <a:xfrm>
            <a:off x="431800" y="1992641"/>
            <a:ext cx="3536950" cy="369332"/>
          </a:xfrm>
          <a:prstGeom prst="rect">
            <a:avLst/>
          </a:prstGeom>
          <a:noFill/>
        </p:spPr>
        <p:txBody>
          <a:bodyPr wrap="square" rtlCol="0" anchor="ctr">
            <a:spAutoFit/>
          </a:bodyPr>
          <a:lstStyle>
            <a:defPPr>
              <a:defRPr lang="en-US"/>
            </a:defPPr>
            <a:lvl1pPr>
              <a:defRPr sz="2000"/>
            </a:lvl1p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800" b="0" i="0" u="none" strike="noStrike" kern="1200" cap="none" spc="0" normalizeH="0" baseline="0" noProof="0" dirty="0">
                <a:ln>
                  <a:noFill/>
                </a:ln>
                <a:solidFill>
                  <a:prstClr val="black"/>
                </a:solidFill>
                <a:effectLst/>
                <a:uLnTx/>
                <a:uFillTx/>
                <a:ea typeface="+mn-ea"/>
                <a:cs typeface="+mn-cs"/>
              </a:rPr>
              <a:t>INDIVIDUAL WORKSPACE</a:t>
            </a:r>
          </a:p>
        </p:txBody>
      </p:sp>
    </p:spTree>
    <p:custDataLst>
      <p:tags r:id="rId1"/>
    </p:custDataLst>
    <p:extLst>
      <p:ext uri="{BB962C8B-B14F-4D97-AF65-F5344CB8AC3E}">
        <p14:creationId xmlns:p14="http://schemas.microsoft.com/office/powerpoint/2010/main" val="3099714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Picture 5" descr="A group of people in a room&#10;&#10;Description generated with very high confidence">
            <a:extLst>
              <a:ext uri="{FF2B5EF4-FFF2-40B4-BE49-F238E27FC236}">
                <a16:creationId xmlns:a16="http://schemas.microsoft.com/office/drawing/2014/main" id="{F1821140-E9BC-4749-8E58-24CCE0E3BB80}"/>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5303" b="21879"/>
          <a:stretch/>
        </p:blipFill>
        <p:spPr>
          <a:xfrm>
            <a:off x="0" y="0"/>
            <a:ext cx="12192000" cy="4706938"/>
          </a:xfrm>
          <a:prstGeom prst="rect">
            <a:avLst/>
          </a:prstGeom>
        </p:spPr>
      </p:pic>
      <p:sp>
        <p:nvSpPr>
          <p:cNvPr id="16" name="Rectangle 15">
            <a:extLst>
              <a:ext uri="{FF2B5EF4-FFF2-40B4-BE49-F238E27FC236}">
                <a16:creationId xmlns:a16="http://schemas.microsoft.com/office/drawing/2014/main" id="{EF45347B-2447-4E6D-B887-813547833A4E}"/>
              </a:ext>
            </a:extLst>
          </p:cNvPr>
          <p:cNvSpPr/>
          <p:nvPr/>
        </p:nvSpPr>
        <p:spPr>
          <a:xfrm>
            <a:off x="0" y="-1"/>
            <a:ext cx="12192000" cy="833439"/>
          </a:xfrm>
          <a:prstGeom prst="rect">
            <a:avLst/>
          </a:prstGeom>
          <a:solidFill>
            <a:schemeClr val="bg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ea typeface="+mn-ea"/>
              <a:cs typeface="+mn-cs"/>
            </a:endParaRPr>
          </a:p>
        </p:txBody>
      </p:sp>
      <p:sp>
        <p:nvSpPr>
          <p:cNvPr id="7" name="Title 6">
            <a:extLst>
              <a:ext uri="{FF2B5EF4-FFF2-40B4-BE49-F238E27FC236}">
                <a16:creationId xmlns:a16="http://schemas.microsoft.com/office/drawing/2014/main" id="{DEF61FBE-083C-49FC-92CD-47BEE4A3FEF3}"/>
              </a:ext>
            </a:extLst>
          </p:cNvPr>
          <p:cNvSpPr>
            <a:spLocks noGrp="1"/>
          </p:cNvSpPr>
          <p:nvPr>
            <p:ph type="title"/>
          </p:nvPr>
        </p:nvSpPr>
        <p:spPr/>
        <p:txBody>
          <a:bodyPr/>
          <a:lstStyle/>
          <a:p>
            <a:r>
              <a:rPr lang="en-US" dirty="0"/>
              <a:t>New Starter Process</a:t>
            </a:r>
          </a:p>
        </p:txBody>
      </p:sp>
      <p:sp>
        <p:nvSpPr>
          <p:cNvPr id="4" name="TextBox 3">
            <a:extLst>
              <a:ext uri="{FF2B5EF4-FFF2-40B4-BE49-F238E27FC236}">
                <a16:creationId xmlns:a16="http://schemas.microsoft.com/office/drawing/2014/main" id="{F7C70BB5-D883-4777-8BC4-54EDD88D9A62}"/>
              </a:ext>
            </a:extLst>
          </p:cNvPr>
          <p:cNvSpPr txBox="1"/>
          <p:nvPr/>
        </p:nvSpPr>
        <p:spPr>
          <a:xfrm>
            <a:off x="1105807" y="5391041"/>
            <a:ext cx="2188936" cy="646331"/>
          </a:xfrm>
          <a:prstGeom prst="rect">
            <a:avLst/>
          </a:prstGeom>
          <a:noFill/>
        </p:spPr>
        <p:txBody>
          <a:bodyPr wrap="square" rtlCol="0" anchor="ctr">
            <a:spAutoFit/>
          </a:bodyPr>
          <a:lstStyle>
            <a:defPPr>
              <a:defRPr lang="en-US"/>
            </a:defPPr>
            <a:lvl1pPr>
              <a:defRPr sz="20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lumMod val="50000"/>
                    <a:lumOff val="50000"/>
                  </a:prstClr>
                </a:solidFill>
                <a:effectLst/>
                <a:uLnTx/>
                <a:uFillTx/>
                <a:ea typeface="+mn-ea"/>
                <a:cs typeface="+mn-cs"/>
              </a:rPr>
              <a:t>COMPANY INTRODUCTION</a:t>
            </a:r>
          </a:p>
        </p:txBody>
      </p:sp>
      <p:sp>
        <p:nvSpPr>
          <p:cNvPr id="5" name="TextBox 4">
            <a:extLst>
              <a:ext uri="{FF2B5EF4-FFF2-40B4-BE49-F238E27FC236}">
                <a16:creationId xmlns:a16="http://schemas.microsoft.com/office/drawing/2014/main" id="{6EE13C2E-46D4-4ADA-A1B8-D3D0B5A6E902}"/>
              </a:ext>
            </a:extLst>
          </p:cNvPr>
          <p:cNvSpPr txBox="1"/>
          <p:nvPr/>
        </p:nvSpPr>
        <p:spPr>
          <a:xfrm>
            <a:off x="5326743" y="5391041"/>
            <a:ext cx="1538514" cy="646331"/>
          </a:xfrm>
          <a:prstGeom prst="rect">
            <a:avLst/>
          </a:prstGeom>
          <a:noFill/>
        </p:spPr>
        <p:txBody>
          <a:bodyPr wrap="square" rtlCol="0" anchor="ctr">
            <a:spAutoFit/>
          </a:bodyPr>
          <a:lstStyle>
            <a:defPPr>
              <a:defRPr lang="en-US"/>
            </a:defPPr>
            <a:lvl1pPr>
              <a:defRPr sz="20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lumMod val="50000"/>
                    <a:lumOff val="50000"/>
                  </a:prstClr>
                </a:solidFill>
                <a:effectLst/>
                <a:uLnTx/>
                <a:uFillTx/>
                <a:ea typeface="+mn-ea"/>
                <a:cs typeface="+mn-cs"/>
              </a:rPr>
              <a:t>OFFICE LAYOUT</a:t>
            </a:r>
          </a:p>
        </p:txBody>
      </p:sp>
      <p:sp>
        <p:nvSpPr>
          <p:cNvPr id="8" name="TextBox 7">
            <a:extLst>
              <a:ext uri="{FF2B5EF4-FFF2-40B4-BE49-F238E27FC236}">
                <a16:creationId xmlns:a16="http://schemas.microsoft.com/office/drawing/2014/main" id="{A55BDAA0-0E01-4B02-8BC7-5249122733A0}"/>
              </a:ext>
            </a:extLst>
          </p:cNvPr>
          <p:cNvSpPr txBox="1"/>
          <p:nvPr/>
        </p:nvSpPr>
        <p:spPr>
          <a:xfrm>
            <a:off x="8897257" y="5391042"/>
            <a:ext cx="2188936" cy="646331"/>
          </a:xfrm>
          <a:prstGeom prst="rect">
            <a:avLst/>
          </a:prstGeom>
          <a:noFill/>
        </p:spPr>
        <p:txBody>
          <a:bodyPr wrap="square" rtlCol="0" anchor="ctr">
            <a:spAutoFit/>
          </a:bodyPr>
          <a:lstStyle>
            <a:defPPr>
              <a:defRPr lang="en-US"/>
            </a:defPPr>
            <a:lvl1pPr>
              <a:defRPr sz="2000"/>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black">
                    <a:lumMod val="50000"/>
                    <a:lumOff val="50000"/>
                  </a:prstClr>
                </a:solidFill>
                <a:effectLst/>
                <a:uLnTx/>
                <a:uFillTx/>
                <a:ea typeface="+mn-ea"/>
                <a:cs typeface="+mn-cs"/>
              </a:rPr>
              <a:t>INDIVIDUAL WORKSPACE</a:t>
            </a:r>
          </a:p>
        </p:txBody>
      </p:sp>
      <p:grpSp>
        <p:nvGrpSpPr>
          <p:cNvPr id="17" name="Group 16">
            <a:extLst>
              <a:ext uri="{FF2B5EF4-FFF2-40B4-BE49-F238E27FC236}">
                <a16:creationId xmlns:a16="http://schemas.microsoft.com/office/drawing/2014/main" id="{198425BF-3DE1-41CE-9370-0F26A1B42116}"/>
              </a:ext>
            </a:extLst>
          </p:cNvPr>
          <p:cNvGrpSpPr/>
          <p:nvPr/>
        </p:nvGrpSpPr>
        <p:grpSpPr>
          <a:xfrm>
            <a:off x="4143375" y="5013212"/>
            <a:ext cx="3905250" cy="1538514"/>
            <a:chOff x="4143375" y="4838700"/>
            <a:chExt cx="3905250" cy="1714500"/>
          </a:xfrm>
        </p:grpSpPr>
        <p:cxnSp>
          <p:nvCxnSpPr>
            <p:cNvPr id="10" name="Straight Connector 9">
              <a:extLst>
                <a:ext uri="{FF2B5EF4-FFF2-40B4-BE49-F238E27FC236}">
                  <a16:creationId xmlns:a16="http://schemas.microsoft.com/office/drawing/2014/main" id="{4AB27D67-EBFF-4814-AD53-7444B19BC271}"/>
                </a:ext>
              </a:extLst>
            </p:cNvPr>
            <p:cNvCxnSpPr/>
            <p:nvPr/>
          </p:nvCxnSpPr>
          <p:spPr>
            <a:xfrm>
              <a:off x="4143375" y="4838700"/>
              <a:ext cx="0" cy="1714500"/>
            </a:xfrm>
            <a:prstGeom prst="line">
              <a:avLst/>
            </a:prstGeom>
            <a:ln>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C206895-8DB0-4C3B-9E0B-CAB424554764}"/>
                </a:ext>
              </a:extLst>
            </p:cNvPr>
            <p:cNvCxnSpPr/>
            <p:nvPr/>
          </p:nvCxnSpPr>
          <p:spPr>
            <a:xfrm>
              <a:off x="8048625" y="4838700"/>
              <a:ext cx="0" cy="1714500"/>
            </a:xfrm>
            <a:prstGeom prst="line">
              <a:avLst/>
            </a:prstGeom>
            <a:ln>
              <a:solidFill>
                <a:schemeClr val="tx2">
                  <a:lumMod val="40000"/>
                  <a:lumOff val="60000"/>
                </a:schemeClr>
              </a:solidFill>
            </a:ln>
          </p:spPr>
          <p:style>
            <a:lnRef idx="1">
              <a:schemeClr val="accent1"/>
            </a:lnRef>
            <a:fillRef idx="0">
              <a:schemeClr val="accent1"/>
            </a:fillRef>
            <a:effectRef idx="0">
              <a:schemeClr val="accent1"/>
            </a:effectRef>
            <a:fontRef idx="minor">
              <a:schemeClr val="tx1"/>
            </a:fontRef>
          </p:style>
        </p:cxnSp>
      </p:grpSp>
    </p:spTree>
    <p:custDataLst>
      <p:tags r:id="rId1"/>
    </p:custDataLst>
    <p:extLst>
      <p:ext uri="{BB962C8B-B14F-4D97-AF65-F5344CB8AC3E}">
        <p14:creationId xmlns:p14="http://schemas.microsoft.com/office/powerpoint/2010/main" val="41327401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8C83373F-2396-405E-B522-87D3CE4F9365}"/>
              </a:ext>
            </a:extLst>
          </p:cNvPr>
          <p:cNvSpPr/>
          <p:nvPr/>
        </p:nvSpPr>
        <p:spPr>
          <a:xfrm>
            <a:off x="4295610" y="2511381"/>
            <a:ext cx="3600782" cy="1835240"/>
          </a:xfrm>
          <a:prstGeom prst="rect">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a:ln>
                  <a:noFill/>
                </a:ln>
                <a:solidFill>
                  <a:prstClr val="black"/>
                </a:solidFill>
                <a:effectLst/>
                <a:uLnTx/>
                <a:uFillTx/>
                <a:ea typeface="+mn-ea"/>
                <a:cs typeface="Arial" panose="020B0604020202020204" pitchFamily="34" charset="0"/>
              </a:rPr>
              <a:t>3x3</a:t>
            </a:r>
            <a:br>
              <a:rPr kumimoji="0" lang="en-GB" sz="3600" b="0" i="0" u="none" strike="noStrike" kern="1200" cap="none" spc="0" normalizeH="0" baseline="0" noProof="0" dirty="0">
                <a:ln>
                  <a:noFill/>
                </a:ln>
                <a:solidFill>
                  <a:prstClr val="black"/>
                </a:solidFill>
                <a:effectLst/>
                <a:uLnTx/>
                <a:uFillTx/>
                <a:ea typeface="+mn-ea"/>
                <a:cs typeface="Arial" panose="020B0604020202020204" pitchFamily="34" charset="0"/>
              </a:rPr>
            </a:br>
            <a:r>
              <a:rPr kumimoji="0" lang="en-GB" sz="3600" b="0" i="0" u="none" strike="noStrike" kern="1200" cap="none" spc="0" normalizeH="0" baseline="0" noProof="0" dirty="0">
                <a:ln>
                  <a:noFill/>
                </a:ln>
                <a:solidFill>
                  <a:prstClr val="black"/>
                </a:solidFill>
                <a:effectLst/>
                <a:uLnTx/>
                <a:uFillTx/>
                <a:ea typeface="+mn-ea"/>
                <a:cs typeface="Arial" panose="020B0604020202020204" pitchFamily="34" charset="0"/>
              </a:rPr>
              <a:t>GRID</a:t>
            </a:r>
          </a:p>
        </p:txBody>
      </p:sp>
    </p:spTree>
    <p:custDataLst>
      <p:tags r:id="rId1"/>
    </p:custDataLst>
    <p:extLst>
      <p:ext uri="{BB962C8B-B14F-4D97-AF65-F5344CB8AC3E}">
        <p14:creationId xmlns:p14="http://schemas.microsoft.com/office/powerpoint/2010/main" val="859341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904DCA2-BDC2-40DE-819A-FB1B8E9063B8}"/>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1430C999-7780-480E-B510-B0F4FC69097F}"/>
                </a:ext>
              </a:extLst>
            </p:cNvPr>
            <p:cNvCxnSpPr/>
            <p:nvPr/>
          </p:nvCxnSpPr>
          <p:spPr>
            <a:xfrm>
              <a:off x="2032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03748E2D-56D6-46D9-932D-FC499CF7C6E5}"/>
                </a:ext>
              </a:extLst>
            </p:cNvPr>
            <p:cNvCxnSpPr/>
            <p:nvPr/>
          </p:nvCxnSpPr>
          <p:spPr>
            <a:xfrm>
              <a:off x="4064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F38EA3E-9DB7-476F-9E61-F0F9A96BD798}"/>
                </a:ext>
              </a:extLst>
            </p:cNvPr>
            <p:cNvCxnSpPr/>
            <p:nvPr/>
          </p:nvCxnSpPr>
          <p:spPr>
            <a:xfrm rot="5400000">
              <a:off x="6096000" y="-38100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4C316AB-0222-46B6-A6BB-A736C4683D3A}"/>
                </a:ext>
              </a:extLst>
            </p:cNvPr>
            <p:cNvCxnSpPr/>
            <p:nvPr/>
          </p:nvCxnSpPr>
          <p:spPr>
            <a:xfrm rot="5400000">
              <a:off x="6096000" y="-15240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31199B29-E9D9-4ACF-85DC-341EAEA2E1DB}"/>
                </a:ext>
              </a:extLst>
            </p:cNvPr>
            <p:cNvCxnSpPr/>
            <p:nvPr/>
          </p:nvCxnSpPr>
          <p:spPr>
            <a:xfrm rot="5400000">
              <a:off x="6096000" y="-3810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F71479B8-E984-41A2-88D2-5AB5793D2268}"/>
                </a:ext>
              </a:extLst>
            </p:cNvPr>
            <p:cNvCxnSpPr/>
            <p:nvPr/>
          </p:nvCxnSpPr>
          <p:spPr>
            <a:xfrm>
              <a:off x="6096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7E82E0-7AFB-45C6-A1D7-B082F67A0838}"/>
                </a:ext>
              </a:extLst>
            </p:cNvPr>
            <p:cNvCxnSpPr/>
            <p:nvPr/>
          </p:nvCxnSpPr>
          <p:spPr>
            <a:xfrm>
              <a:off x="8128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715C7DC-0693-4B7B-B4F7-CEE8F0D94C7C}"/>
                </a:ext>
              </a:extLst>
            </p:cNvPr>
            <p:cNvCxnSpPr/>
            <p:nvPr/>
          </p:nvCxnSpPr>
          <p:spPr>
            <a:xfrm>
              <a:off x="10160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03F73EA-77D7-4930-BD10-95275FDDBF2C}"/>
                </a:ext>
              </a:extLst>
            </p:cNvPr>
            <p:cNvCxnSpPr/>
            <p:nvPr/>
          </p:nvCxnSpPr>
          <p:spPr>
            <a:xfrm rot="5400000">
              <a:off x="6096000" y="-49530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9C6578C-0C69-404C-98FE-A288ACFFEB72}"/>
                </a:ext>
              </a:extLst>
            </p:cNvPr>
            <p:cNvCxnSpPr/>
            <p:nvPr/>
          </p:nvCxnSpPr>
          <p:spPr>
            <a:xfrm rot="5400000">
              <a:off x="6096000" y="-26670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0" name="Rectangle 19">
            <a:extLst>
              <a:ext uri="{FF2B5EF4-FFF2-40B4-BE49-F238E27FC236}">
                <a16:creationId xmlns:a16="http://schemas.microsoft.com/office/drawing/2014/main" id="{DC21B2D6-6064-49D7-B585-9DE1B2DEE3FB}"/>
              </a:ext>
            </a:extLst>
          </p:cNvPr>
          <p:cNvSpPr/>
          <p:nvPr/>
        </p:nvSpPr>
        <p:spPr>
          <a:xfrm>
            <a:off x="4670740" y="2702577"/>
            <a:ext cx="2850522" cy="1452848"/>
          </a:xfrm>
          <a:prstGeom prst="rect">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a:ln>
                  <a:noFill/>
                </a:ln>
                <a:solidFill>
                  <a:prstClr val="black"/>
                </a:solidFill>
                <a:effectLst/>
                <a:uLnTx/>
                <a:uFillTx/>
                <a:ea typeface="+mn-ea"/>
                <a:cs typeface="Arial" panose="020B0604020202020204" pitchFamily="34" charset="0"/>
              </a:rPr>
              <a:t>6x6</a:t>
            </a:r>
            <a:br>
              <a:rPr kumimoji="0" lang="en-GB" sz="3600" b="0" i="0" u="none" strike="noStrike" kern="1200" cap="none" spc="0" normalizeH="0" baseline="0" noProof="0" dirty="0">
                <a:ln>
                  <a:noFill/>
                </a:ln>
                <a:solidFill>
                  <a:prstClr val="black"/>
                </a:solidFill>
                <a:effectLst/>
                <a:uLnTx/>
                <a:uFillTx/>
                <a:ea typeface="+mn-ea"/>
                <a:cs typeface="Arial" panose="020B0604020202020204" pitchFamily="34" charset="0"/>
              </a:rPr>
            </a:br>
            <a:r>
              <a:rPr kumimoji="0" lang="en-GB" sz="3600" b="0" i="0" u="none" strike="noStrike" kern="1200" cap="none" spc="0" normalizeH="0" baseline="0" noProof="0" dirty="0">
                <a:ln>
                  <a:noFill/>
                </a:ln>
                <a:solidFill>
                  <a:prstClr val="black"/>
                </a:solidFill>
                <a:effectLst/>
                <a:uLnTx/>
                <a:uFillTx/>
                <a:ea typeface="+mn-ea"/>
                <a:cs typeface="Arial" panose="020B0604020202020204" pitchFamily="34" charset="0"/>
              </a:rPr>
              <a:t>GRID</a:t>
            </a:r>
          </a:p>
        </p:txBody>
      </p:sp>
    </p:spTree>
    <p:custDataLst>
      <p:tags r:id="rId1"/>
    </p:custDataLst>
    <p:extLst>
      <p:ext uri="{BB962C8B-B14F-4D97-AF65-F5344CB8AC3E}">
        <p14:creationId xmlns:p14="http://schemas.microsoft.com/office/powerpoint/2010/main" val="172438286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3BFD58F-0230-4DE2-A625-64D66B906430}"/>
              </a:ext>
            </a:extLst>
          </p:cNvPr>
          <p:cNvGrpSpPr/>
          <p:nvPr/>
        </p:nvGrpSpPr>
        <p:grpSpPr>
          <a:xfrm>
            <a:off x="0" y="0"/>
            <a:ext cx="12192000" cy="6858000"/>
            <a:chOff x="0" y="0"/>
            <a:chExt cx="12192000" cy="6858000"/>
          </a:xfrm>
        </p:grpSpPr>
        <p:cxnSp>
          <p:nvCxnSpPr>
            <p:cNvPr id="7" name="Straight Connector 6">
              <a:extLst>
                <a:ext uri="{FF2B5EF4-FFF2-40B4-BE49-F238E27FC236}">
                  <a16:creationId xmlns:a16="http://schemas.microsoft.com/office/drawing/2014/main" id="{1430C999-7780-480E-B510-B0F4FC69097F}"/>
                </a:ext>
              </a:extLst>
            </p:cNvPr>
            <p:cNvCxnSpPr/>
            <p:nvPr/>
          </p:nvCxnSpPr>
          <p:spPr>
            <a:xfrm>
              <a:off x="1016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03748E2D-56D6-46D9-932D-FC499CF7C6E5}"/>
                </a:ext>
              </a:extLst>
            </p:cNvPr>
            <p:cNvCxnSpPr/>
            <p:nvPr/>
          </p:nvCxnSpPr>
          <p:spPr>
            <a:xfrm>
              <a:off x="3048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F38EA3E-9DB7-476F-9E61-F0F9A96BD798}"/>
                </a:ext>
              </a:extLst>
            </p:cNvPr>
            <p:cNvCxnSpPr/>
            <p:nvPr/>
          </p:nvCxnSpPr>
          <p:spPr>
            <a:xfrm rot="5400000">
              <a:off x="6096000" y="-43815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4C316AB-0222-46B6-A6BB-A736C4683D3A}"/>
                </a:ext>
              </a:extLst>
            </p:cNvPr>
            <p:cNvCxnSpPr/>
            <p:nvPr/>
          </p:nvCxnSpPr>
          <p:spPr>
            <a:xfrm rot="5400000">
              <a:off x="6096000" y="-20955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31199B29-E9D9-4ACF-85DC-341EAEA2E1DB}"/>
                </a:ext>
              </a:extLst>
            </p:cNvPr>
            <p:cNvCxnSpPr/>
            <p:nvPr/>
          </p:nvCxnSpPr>
          <p:spPr>
            <a:xfrm rot="5400000">
              <a:off x="6096000" y="-9525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F71479B8-E984-41A2-88D2-5AB5793D2268}"/>
                </a:ext>
              </a:extLst>
            </p:cNvPr>
            <p:cNvCxnSpPr/>
            <p:nvPr/>
          </p:nvCxnSpPr>
          <p:spPr>
            <a:xfrm>
              <a:off x="5080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7E82E0-7AFB-45C6-A1D7-B082F67A0838}"/>
                </a:ext>
              </a:extLst>
            </p:cNvPr>
            <p:cNvCxnSpPr/>
            <p:nvPr/>
          </p:nvCxnSpPr>
          <p:spPr>
            <a:xfrm>
              <a:off x="7112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715C7DC-0693-4B7B-B4F7-CEE8F0D94C7C}"/>
                </a:ext>
              </a:extLst>
            </p:cNvPr>
            <p:cNvCxnSpPr/>
            <p:nvPr/>
          </p:nvCxnSpPr>
          <p:spPr>
            <a:xfrm>
              <a:off x="9144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03F73EA-77D7-4930-BD10-95275FDDBF2C}"/>
                </a:ext>
              </a:extLst>
            </p:cNvPr>
            <p:cNvCxnSpPr/>
            <p:nvPr/>
          </p:nvCxnSpPr>
          <p:spPr>
            <a:xfrm rot="5400000">
              <a:off x="6096000" y="-55245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9C6578C-0C69-404C-98FE-A288ACFFEB72}"/>
                </a:ext>
              </a:extLst>
            </p:cNvPr>
            <p:cNvCxnSpPr/>
            <p:nvPr/>
          </p:nvCxnSpPr>
          <p:spPr>
            <a:xfrm rot="5400000">
              <a:off x="6096000" y="-32385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6E41F0CF-58A2-4E84-864D-04DDE5547131}"/>
                </a:ext>
              </a:extLst>
            </p:cNvPr>
            <p:cNvCxnSpPr/>
            <p:nvPr/>
          </p:nvCxnSpPr>
          <p:spPr>
            <a:xfrm>
              <a:off x="2032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DCE94C6-9E5C-427E-A0EA-10441E92BBDA}"/>
                </a:ext>
              </a:extLst>
            </p:cNvPr>
            <p:cNvCxnSpPr/>
            <p:nvPr/>
          </p:nvCxnSpPr>
          <p:spPr>
            <a:xfrm>
              <a:off x="4064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0D8E9A9-88D5-4DB7-BD05-744B747B2BE7}"/>
                </a:ext>
              </a:extLst>
            </p:cNvPr>
            <p:cNvCxnSpPr/>
            <p:nvPr/>
          </p:nvCxnSpPr>
          <p:spPr>
            <a:xfrm>
              <a:off x="6096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667D542-491F-41A9-813A-023E8DCDCEB8}"/>
                </a:ext>
              </a:extLst>
            </p:cNvPr>
            <p:cNvCxnSpPr/>
            <p:nvPr/>
          </p:nvCxnSpPr>
          <p:spPr>
            <a:xfrm>
              <a:off x="8128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7A229AB-3280-4493-8993-C22160D90CCE}"/>
                </a:ext>
              </a:extLst>
            </p:cNvPr>
            <p:cNvCxnSpPr/>
            <p:nvPr/>
          </p:nvCxnSpPr>
          <p:spPr>
            <a:xfrm>
              <a:off x="10160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EA7217C-F3E3-46E9-84DF-B8D8500E3AC2}"/>
                </a:ext>
              </a:extLst>
            </p:cNvPr>
            <p:cNvCxnSpPr/>
            <p:nvPr/>
          </p:nvCxnSpPr>
          <p:spPr>
            <a:xfrm>
              <a:off x="11176000" y="0"/>
              <a:ext cx="0" cy="6858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0150ADE-87D2-4C95-9EBF-442779175ACC}"/>
                </a:ext>
              </a:extLst>
            </p:cNvPr>
            <p:cNvCxnSpPr/>
            <p:nvPr/>
          </p:nvCxnSpPr>
          <p:spPr>
            <a:xfrm rot="5400000">
              <a:off x="6096000" y="-38100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4CD0CBAD-9C92-4E36-A204-A3FC4BC7EF61}"/>
                </a:ext>
              </a:extLst>
            </p:cNvPr>
            <p:cNvCxnSpPr/>
            <p:nvPr/>
          </p:nvCxnSpPr>
          <p:spPr>
            <a:xfrm rot="5400000">
              <a:off x="6096000" y="-15240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22CC675-36A1-4B52-A6B2-DB034E283970}"/>
                </a:ext>
              </a:extLst>
            </p:cNvPr>
            <p:cNvCxnSpPr/>
            <p:nvPr/>
          </p:nvCxnSpPr>
          <p:spPr>
            <a:xfrm rot="5400000">
              <a:off x="6096000" y="-3810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BC91E80-97D6-4F54-926A-29438D4B5EAF}"/>
                </a:ext>
              </a:extLst>
            </p:cNvPr>
            <p:cNvCxnSpPr/>
            <p:nvPr/>
          </p:nvCxnSpPr>
          <p:spPr>
            <a:xfrm rot="5400000">
              <a:off x="6096000" y="-49530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106D4EC8-C71F-46BF-91EC-5B67C1BB46F0}"/>
                </a:ext>
              </a:extLst>
            </p:cNvPr>
            <p:cNvCxnSpPr/>
            <p:nvPr/>
          </p:nvCxnSpPr>
          <p:spPr>
            <a:xfrm rot="5400000">
              <a:off x="6096000" y="-26670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B0ABDAF6-4917-4698-A4FB-188E0D38B696}"/>
                </a:ext>
              </a:extLst>
            </p:cNvPr>
            <p:cNvCxnSpPr/>
            <p:nvPr/>
          </p:nvCxnSpPr>
          <p:spPr>
            <a:xfrm rot="5400000">
              <a:off x="6096000" y="190500"/>
              <a:ext cx="0" cy="1219200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 name="Rectangle 1">
            <a:extLst>
              <a:ext uri="{FF2B5EF4-FFF2-40B4-BE49-F238E27FC236}">
                <a16:creationId xmlns:a16="http://schemas.microsoft.com/office/drawing/2014/main" id="{86B21173-9399-4809-9A27-C895642EB804}"/>
              </a:ext>
            </a:extLst>
          </p:cNvPr>
          <p:cNvSpPr/>
          <p:nvPr/>
        </p:nvSpPr>
        <p:spPr>
          <a:xfrm>
            <a:off x="5129473" y="2936383"/>
            <a:ext cx="1933056" cy="985236"/>
          </a:xfrm>
          <a:prstGeom prst="rect">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dirty="0">
                <a:ln>
                  <a:noFill/>
                </a:ln>
                <a:solidFill>
                  <a:prstClr val="black"/>
                </a:solidFill>
                <a:effectLst/>
                <a:uLnTx/>
                <a:uFillTx/>
                <a:ea typeface="+mn-ea"/>
                <a:cs typeface="Arial" panose="020B0604020202020204" pitchFamily="34" charset="0"/>
              </a:rPr>
              <a:t>12x12</a:t>
            </a:r>
            <a:br>
              <a:rPr kumimoji="0" lang="en-GB" sz="3600" b="0" i="0" u="none" strike="noStrike" kern="1200" cap="none" spc="0" normalizeH="0" baseline="0" noProof="0" dirty="0">
                <a:ln>
                  <a:noFill/>
                </a:ln>
                <a:solidFill>
                  <a:prstClr val="black"/>
                </a:solidFill>
                <a:effectLst/>
                <a:uLnTx/>
                <a:uFillTx/>
                <a:ea typeface="+mn-ea"/>
                <a:cs typeface="Arial" panose="020B0604020202020204" pitchFamily="34" charset="0"/>
              </a:rPr>
            </a:br>
            <a:r>
              <a:rPr kumimoji="0" lang="en-GB" sz="3600" b="0" i="0" u="none" strike="noStrike" kern="1200" cap="none" spc="0" normalizeH="0" baseline="0" noProof="0" dirty="0">
                <a:ln>
                  <a:noFill/>
                </a:ln>
                <a:solidFill>
                  <a:prstClr val="black"/>
                </a:solidFill>
                <a:effectLst/>
                <a:uLnTx/>
                <a:uFillTx/>
                <a:ea typeface="+mn-ea"/>
                <a:cs typeface="Arial" panose="020B0604020202020204" pitchFamily="34" charset="0"/>
              </a:rPr>
              <a:t>GRID</a:t>
            </a:r>
          </a:p>
        </p:txBody>
      </p:sp>
    </p:spTree>
    <p:custDataLst>
      <p:tags r:id="rId1"/>
    </p:custDataLst>
    <p:extLst>
      <p:ext uri="{BB962C8B-B14F-4D97-AF65-F5344CB8AC3E}">
        <p14:creationId xmlns:p14="http://schemas.microsoft.com/office/powerpoint/2010/main" val="4133763350"/>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870066" y="5107495"/>
            <a:ext cx="10451868" cy="950447"/>
            <a:chOff x="623455" y="3972135"/>
            <a:chExt cx="7838901" cy="712835"/>
          </a:xfrm>
        </p:grpSpPr>
        <p:sp>
          <p:nvSpPr>
            <p:cNvPr id="3" name="Rectangle 2"/>
            <p:cNvSpPr/>
            <p:nvPr/>
          </p:nvSpPr>
          <p:spPr>
            <a:xfrm>
              <a:off x="681644" y="4005387"/>
              <a:ext cx="7780712" cy="484748"/>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GB" sz="1800" b="0" i="1" u="none" strike="noStrike" kern="1200" cap="none" spc="0" normalizeH="0" baseline="0" noProof="0" dirty="0">
                  <a:ln>
                    <a:noFill/>
                  </a:ln>
                  <a:solidFill>
                    <a:prstClr val="black"/>
                  </a:solidFill>
                  <a:effectLst/>
                  <a:uLnTx/>
                  <a:uFillTx/>
                  <a:latin typeface="Segoe UI Light"/>
                  <a:ea typeface="+mn-ea"/>
                  <a:cs typeface="Arial" panose="020B0604020202020204" pitchFamily="34" charset="0"/>
                </a:rPr>
                <a:t>White space leads to focus. Because there is an area where there is </a:t>
              </a:r>
              <a:r>
                <a:rPr kumimoji="0" lang="en-GB" sz="1800" b="0" i="1" u="none" strike="noStrike" kern="1200" cap="none" spc="0" normalizeH="0" baseline="0" noProof="0" dirty="0">
                  <a:ln>
                    <a:noFill/>
                  </a:ln>
                  <a:solidFill>
                    <a:prstClr val="black"/>
                  </a:solidFill>
                  <a:effectLst/>
                  <a:uLnTx/>
                  <a:uFillTx/>
                  <a:latin typeface="Segoe UI"/>
                  <a:ea typeface="+mn-ea"/>
                  <a:cs typeface="Arial" panose="020B0604020202020204" pitchFamily="34" charset="0"/>
                </a:rPr>
                <a:t>nothing</a:t>
              </a:r>
              <a:r>
                <a:rPr kumimoji="0" lang="en-GB" sz="1800" b="0" i="1" u="none" strike="noStrike" kern="1200" cap="none" spc="0" normalizeH="0" baseline="0" noProof="0" dirty="0">
                  <a:ln>
                    <a:noFill/>
                  </a:ln>
                  <a:solidFill>
                    <a:prstClr val="black"/>
                  </a:solidFill>
                  <a:effectLst/>
                  <a:uLnTx/>
                  <a:uFillTx/>
                  <a:latin typeface="Segoe UI Light"/>
                  <a:ea typeface="+mn-ea"/>
                  <a:cs typeface="Arial" panose="020B0604020202020204" pitchFamily="34" charset="0"/>
                </a:rPr>
                <a:t>; </a:t>
              </a:r>
              <a:br>
                <a:rPr kumimoji="0" lang="en-GB" sz="1800" b="0" i="1" u="none" strike="noStrike" kern="1200" cap="none" spc="0" normalizeH="0" baseline="0" noProof="0" dirty="0">
                  <a:ln>
                    <a:noFill/>
                  </a:ln>
                  <a:solidFill>
                    <a:prstClr val="black"/>
                  </a:solidFill>
                  <a:effectLst/>
                  <a:uLnTx/>
                  <a:uFillTx/>
                  <a:latin typeface="Segoe UI Light"/>
                  <a:ea typeface="+mn-ea"/>
                  <a:cs typeface="Arial" panose="020B0604020202020204" pitchFamily="34" charset="0"/>
                </a:rPr>
              </a:br>
              <a:r>
                <a:rPr kumimoji="0" lang="en-GB" sz="1800" b="0" i="1" u="none" strike="noStrike" kern="1200" cap="none" spc="0" normalizeH="0" baseline="0" noProof="0" dirty="0">
                  <a:ln>
                    <a:noFill/>
                  </a:ln>
                  <a:solidFill>
                    <a:prstClr val="black"/>
                  </a:solidFill>
                  <a:effectLst/>
                  <a:uLnTx/>
                  <a:uFillTx/>
                  <a:latin typeface="Segoe UI Light"/>
                  <a:ea typeface="+mn-ea"/>
                  <a:cs typeface="Arial" panose="020B0604020202020204" pitchFamily="34" charset="0"/>
                </a:rPr>
                <a:t>we focus on the areas where there is </a:t>
              </a:r>
              <a:r>
                <a:rPr kumimoji="0" lang="en-GB" sz="1800" b="0" i="1" u="none" strike="noStrike" kern="1200" cap="none" spc="0" normalizeH="0" baseline="0" noProof="0" dirty="0">
                  <a:ln>
                    <a:noFill/>
                  </a:ln>
                  <a:solidFill>
                    <a:prstClr val="black"/>
                  </a:solidFill>
                  <a:effectLst/>
                  <a:uLnTx/>
                  <a:uFillTx/>
                  <a:latin typeface="Segoe UI"/>
                  <a:ea typeface="+mn-ea"/>
                  <a:cs typeface="Arial" panose="020B0604020202020204" pitchFamily="34" charset="0"/>
                </a:rPr>
                <a:t>something</a:t>
              </a:r>
              <a:r>
                <a:rPr kumimoji="0" lang="en-GB" sz="1800" b="0" i="1" u="none" strike="noStrike" kern="1200" cap="none" spc="0" normalizeH="0" baseline="0" noProof="0" dirty="0">
                  <a:ln>
                    <a:noFill/>
                  </a:ln>
                  <a:solidFill>
                    <a:prstClr val="black"/>
                  </a:solidFill>
                  <a:effectLst/>
                  <a:uLnTx/>
                  <a:uFillTx/>
                  <a:latin typeface="Segoe UI Light"/>
                  <a:ea typeface="+mn-ea"/>
                  <a:cs typeface="Arial" panose="020B0604020202020204" pitchFamily="34" charset="0"/>
                </a:rPr>
                <a:t>.</a:t>
              </a:r>
            </a:p>
          </p:txBody>
        </p:sp>
        <p:cxnSp>
          <p:nvCxnSpPr>
            <p:cNvPr id="5" name="Straight Connector 4"/>
            <p:cNvCxnSpPr/>
            <p:nvPr/>
          </p:nvCxnSpPr>
          <p:spPr>
            <a:xfrm>
              <a:off x="623455" y="3972135"/>
              <a:ext cx="7664334" cy="0"/>
            </a:xfrm>
            <a:prstGeom prst="line">
              <a:avLst/>
            </a:prstGeom>
            <a:ln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623455" y="4684970"/>
              <a:ext cx="7664334" cy="0"/>
            </a:xfrm>
            <a:prstGeom prst="line">
              <a:avLst/>
            </a:prstGeom>
            <a:ln cap="rnd">
              <a:solidFill>
                <a:schemeClr val="tx1"/>
              </a:solidFill>
            </a:ln>
          </p:spPr>
          <p:style>
            <a:lnRef idx="1">
              <a:schemeClr val="accent1"/>
            </a:lnRef>
            <a:fillRef idx="0">
              <a:schemeClr val="accent1"/>
            </a:fillRef>
            <a:effectRef idx="0">
              <a:schemeClr val="accent1"/>
            </a:effectRef>
            <a:fontRef idx="minor">
              <a:schemeClr val="tx1"/>
            </a:fontRef>
          </p:style>
        </p:cxnSp>
      </p:grpSp>
    </p:spTree>
    <p:custDataLst>
      <p:tags r:id="rId1"/>
    </p:custDataLst>
    <p:extLst>
      <p:ext uri="{BB962C8B-B14F-4D97-AF65-F5344CB8AC3E}">
        <p14:creationId xmlns:p14="http://schemas.microsoft.com/office/powerpoint/2010/main" val="1533443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6158245-DD3F-48CD-956D-58F28573CD9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b="587"/>
          <a:stretch/>
        </p:blipFill>
        <p:spPr>
          <a:xfrm>
            <a:off x="0" y="-1"/>
            <a:ext cx="12192000" cy="6037943"/>
          </a:xfrm>
          <a:prstGeom prst="rect">
            <a:avLst/>
          </a:prstGeom>
        </p:spPr>
      </p:pic>
    </p:spTree>
    <p:custDataLst>
      <p:tags r:id="rId1"/>
    </p:custDataLst>
    <p:extLst>
      <p:ext uri="{BB962C8B-B14F-4D97-AF65-F5344CB8AC3E}">
        <p14:creationId xmlns:p14="http://schemas.microsoft.com/office/powerpoint/2010/main" val="585012107"/>
      </p:ext>
    </p:extLst>
  </p:cSld>
  <p:clrMapOvr>
    <a:masterClrMapping/>
  </p:clrMapOvr>
  <p:transition spd="slow">
    <p:push dir="u"/>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6158245-DD3F-48CD-956D-58F28573CD9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0"/>
            <a:ext cx="12192000" cy="228600"/>
          </a:xfrm>
          <a:prstGeom prst="rect">
            <a:avLst/>
          </a:prstGeom>
        </p:spPr>
      </p:pic>
      <p:pic>
        <p:nvPicPr>
          <p:cNvPr id="3" name="Picture 2">
            <a:extLst>
              <a:ext uri="{FF2B5EF4-FFF2-40B4-BE49-F238E27FC236}">
                <a16:creationId xmlns:a16="http://schemas.microsoft.com/office/drawing/2014/main" id="{6759E648-5C2F-4EA8-B49B-1CAD67332AF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0" y="228599"/>
            <a:ext cx="6964917" cy="6506029"/>
          </a:xfrm>
          <a:prstGeom prst="rect">
            <a:avLst/>
          </a:prstGeom>
        </p:spPr>
      </p:pic>
    </p:spTree>
    <p:custDataLst>
      <p:tags r:id="rId1"/>
    </p:custDataLst>
    <p:extLst>
      <p:ext uri="{BB962C8B-B14F-4D97-AF65-F5344CB8AC3E}">
        <p14:creationId xmlns:p14="http://schemas.microsoft.com/office/powerpoint/2010/main" val="4040476491"/>
      </p:ext>
    </p:extLst>
  </p:cSld>
  <p:clrMapOvr>
    <a:masterClrMapping/>
  </p:clrMapOvr>
  <p:transition spd="slow">
    <p:push dir="u"/>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Image result for billboard advertisement">
            <a:extLst>
              <a:ext uri="{FF2B5EF4-FFF2-40B4-BE49-F238E27FC236}">
                <a16:creationId xmlns:a16="http://schemas.microsoft.com/office/drawing/2014/main" id="{D709DB84-16A3-41AC-96E8-A19F1EF4D2E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66900" y="0"/>
            <a:ext cx="10325100" cy="6858000"/>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4018005995"/>
      </p:ext>
    </p:extLst>
  </p:cSld>
  <p:clrMapOvr>
    <a:masterClrMapping/>
  </p:clrMapOvr>
  <p:transition spd="slow">
    <p:push dir="u"/>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BC52255-FA94-4177-BFDB-B22124260FDC}"/>
              </a:ext>
            </a:extLst>
          </p:cNvPr>
          <p:cNvSpPr>
            <a:spLocks noGrp="1"/>
          </p:cNvSpPr>
          <p:nvPr>
            <p:ph type="title"/>
          </p:nvPr>
        </p:nvSpPr>
        <p:spPr/>
        <p:txBody>
          <a:bodyPr/>
          <a:lstStyle/>
          <a:p>
            <a:r>
              <a:rPr lang="en-US" dirty="0"/>
              <a:t>White space imagery</a:t>
            </a:r>
          </a:p>
        </p:txBody>
      </p:sp>
      <p:pic>
        <p:nvPicPr>
          <p:cNvPr id="5" name="Picture 4">
            <a:extLst>
              <a:ext uri="{FF2B5EF4-FFF2-40B4-BE49-F238E27FC236}">
                <a16:creationId xmlns:a16="http://schemas.microsoft.com/office/drawing/2014/main" id="{3C769CA4-E127-4EEF-BC0F-7D1C47503D8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976730"/>
            <a:ext cx="12192000" cy="5146321"/>
          </a:xfrm>
          <a:prstGeom prst="rect">
            <a:avLst/>
          </a:prstGeom>
        </p:spPr>
      </p:pic>
    </p:spTree>
    <p:custDataLst>
      <p:tags r:id="rId1"/>
    </p:custDataLst>
    <p:extLst>
      <p:ext uri="{BB962C8B-B14F-4D97-AF65-F5344CB8AC3E}">
        <p14:creationId xmlns:p14="http://schemas.microsoft.com/office/powerpoint/2010/main" val="1299796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1"/>
            <a:ext cx="3701817"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Segoe UI"/>
              <a:ea typeface="+mn-ea"/>
              <a:cs typeface="+mn-cs"/>
            </a:endParaRPr>
          </a:p>
        </p:txBody>
      </p:sp>
      <p:cxnSp>
        <p:nvCxnSpPr>
          <p:cNvPr id="28" name="Straight Connector 27"/>
          <p:cNvCxnSpPr/>
          <p:nvPr/>
        </p:nvCxnSpPr>
        <p:spPr>
          <a:xfrm>
            <a:off x="670778" y="595965"/>
            <a:ext cx="21717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GROUP &amp; UNGROUP</a:t>
            </a:r>
            <a:endParaRPr lang="en-US" dirty="0">
              <a:solidFill>
                <a:schemeClr val="bg1"/>
              </a:solidFill>
            </a:endParaRPr>
          </a:p>
        </p:txBody>
      </p:sp>
      <p:sp>
        <p:nvSpPr>
          <p:cNvPr id="22" name="Oval 40"/>
          <p:cNvSpPr/>
          <p:nvPr/>
        </p:nvSpPr>
        <p:spPr>
          <a:xfrm>
            <a:off x="4074205" y="12573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23" name="Oval 41"/>
          <p:cNvSpPr/>
          <p:nvPr/>
        </p:nvSpPr>
        <p:spPr>
          <a:xfrm>
            <a:off x="5704149" y="12573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24" name="Oval 42"/>
          <p:cNvSpPr/>
          <p:nvPr/>
        </p:nvSpPr>
        <p:spPr>
          <a:xfrm>
            <a:off x="7334095" y="12573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25" name="Oval 49"/>
          <p:cNvSpPr/>
          <p:nvPr/>
        </p:nvSpPr>
        <p:spPr>
          <a:xfrm>
            <a:off x="8964040" y="12573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26" name="Oval 50"/>
          <p:cNvSpPr/>
          <p:nvPr/>
        </p:nvSpPr>
        <p:spPr>
          <a:xfrm>
            <a:off x="10593985" y="12573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27" name="Oval 43"/>
          <p:cNvSpPr/>
          <p:nvPr/>
        </p:nvSpPr>
        <p:spPr>
          <a:xfrm>
            <a:off x="4074205" y="279706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44" name="Oval 44"/>
          <p:cNvSpPr/>
          <p:nvPr/>
        </p:nvSpPr>
        <p:spPr>
          <a:xfrm>
            <a:off x="5704149" y="279706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45" name="Oval 45"/>
          <p:cNvSpPr/>
          <p:nvPr/>
        </p:nvSpPr>
        <p:spPr>
          <a:xfrm>
            <a:off x="7334093" y="279706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46" name="Oval 51"/>
          <p:cNvSpPr/>
          <p:nvPr/>
        </p:nvSpPr>
        <p:spPr>
          <a:xfrm>
            <a:off x="8964040" y="279706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47" name="Oval 52"/>
          <p:cNvSpPr/>
          <p:nvPr/>
        </p:nvSpPr>
        <p:spPr>
          <a:xfrm>
            <a:off x="10593984" y="279706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48" name="Oval 46"/>
          <p:cNvSpPr/>
          <p:nvPr/>
        </p:nvSpPr>
        <p:spPr>
          <a:xfrm>
            <a:off x="4074205" y="43368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49" name="Oval 47"/>
          <p:cNvSpPr/>
          <p:nvPr/>
        </p:nvSpPr>
        <p:spPr>
          <a:xfrm>
            <a:off x="5704149" y="43368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0" name="Oval 48"/>
          <p:cNvSpPr/>
          <p:nvPr/>
        </p:nvSpPr>
        <p:spPr>
          <a:xfrm>
            <a:off x="7334095" y="43368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1" name="Oval 53"/>
          <p:cNvSpPr/>
          <p:nvPr/>
        </p:nvSpPr>
        <p:spPr>
          <a:xfrm>
            <a:off x="8964040" y="43368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2" name="Oval 54"/>
          <p:cNvSpPr/>
          <p:nvPr/>
        </p:nvSpPr>
        <p:spPr>
          <a:xfrm>
            <a:off x="10593985" y="43368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grpSp>
        <p:nvGrpSpPr>
          <p:cNvPr id="5" name="Group 4">
            <a:extLst>
              <a:ext uri="{FF2B5EF4-FFF2-40B4-BE49-F238E27FC236}">
                <a16:creationId xmlns:a16="http://schemas.microsoft.com/office/drawing/2014/main" id="{1A79DD49-B25C-4C6E-9EB6-D2EA7665E441}"/>
              </a:ext>
            </a:extLst>
          </p:cNvPr>
          <p:cNvGrpSpPr/>
          <p:nvPr/>
        </p:nvGrpSpPr>
        <p:grpSpPr>
          <a:xfrm>
            <a:off x="236641" y="5379174"/>
            <a:ext cx="3465176" cy="521208"/>
            <a:chOff x="236641" y="5379174"/>
            <a:chExt cx="3465176" cy="521208"/>
          </a:xfrm>
        </p:grpSpPr>
        <p:sp>
          <p:nvSpPr>
            <p:cNvPr id="72" name="TextBox 71">
              <a:extLst>
                <a:ext uri="{FF2B5EF4-FFF2-40B4-BE49-F238E27FC236}">
                  <a16:creationId xmlns:a16="http://schemas.microsoft.com/office/drawing/2014/main" id="{644D6F9E-A064-48DE-8996-2256F97CEDB7}"/>
                </a:ext>
              </a:extLst>
            </p:cNvPr>
            <p:cNvSpPr txBox="1"/>
            <p:nvPr/>
          </p:nvSpPr>
          <p:spPr>
            <a:xfrm>
              <a:off x="1558816" y="5452810"/>
              <a:ext cx="2143001" cy="373936"/>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defTabSz="1219058"/>
              <a:r>
                <a:rPr lang="en-US" sz="1800" dirty="0">
                  <a:solidFill>
                    <a:prstClr val="white"/>
                  </a:solidFill>
                </a:rPr>
                <a:t>Group</a:t>
              </a:r>
            </a:p>
          </p:txBody>
        </p:sp>
        <p:sp>
          <p:nvSpPr>
            <p:cNvPr id="73" name="Freeform: Shape 72">
              <a:extLst>
                <a:ext uri="{FF2B5EF4-FFF2-40B4-BE49-F238E27FC236}">
                  <a16:creationId xmlns:a16="http://schemas.microsoft.com/office/drawing/2014/main" id="{9B6A45DB-37A8-4DDE-96C3-87FE7C1081AB}"/>
                </a:ext>
              </a:extLst>
            </p:cNvPr>
            <p:cNvSpPr/>
            <p:nvPr/>
          </p:nvSpPr>
          <p:spPr>
            <a:xfrm>
              <a:off x="236641" y="5379174"/>
              <a:ext cx="666831"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Ctrl</a:t>
              </a:r>
            </a:p>
          </p:txBody>
        </p:sp>
        <p:sp>
          <p:nvSpPr>
            <p:cNvPr id="74" name="Freeform: Shape 73">
              <a:extLst>
                <a:ext uri="{FF2B5EF4-FFF2-40B4-BE49-F238E27FC236}">
                  <a16:creationId xmlns:a16="http://schemas.microsoft.com/office/drawing/2014/main" id="{6A10CB21-9F7D-42BE-9169-54AC4219A43B}"/>
                </a:ext>
              </a:extLst>
            </p:cNvPr>
            <p:cNvSpPr/>
            <p:nvPr/>
          </p:nvSpPr>
          <p:spPr>
            <a:xfrm>
              <a:off x="952766" y="5379174"/>
              <a:ext cx="521208"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G</a:t>
              </a:r>
            </a:p>
          </p:txBody>
        </p:sp>
      </p:grpSp>
      <p:grpSp>
        <p:nvGrpSpPr>
          <p:cNvPr id="4" name="Group 3">
            <a:extLst>
              <a:ext uri="{FF2B5EF4-FFF2-40B4-BE49-F238E27FC236}">
                <a16:creationId xmlns:a16="http://schemas.microsoft.com/office/drawing/2014/main" id="{6968A2E5-7607-49F3-911F-6408A7713E36}"/>
              </a:ext>
            </a:extLst>
          </p:cNvPr>
          <p:cNvGrpSpPr/>
          <p:nvPr/>
        </p:nvGrpSpPr>
        <p:grpSpPr>
          <a:xfrm>
            <a:off x="231113" y="6040888"/>
            <a:ext cx="3470705" cy="521464"/>
            <a:chOff x="231113" y="6040888"/>
            <a:chExt cx="3470705" cy="521464"/>
          </a:xfrm>
        </p:grpSpPr>
        <p:sp>
          <p:nvSpPr>
            <p:cNvPr id="34" name="Freeform: Shape 33">
              <a:extLst>
                <a:ext uri="{FF2B5EF4-FFF2-40B4-BE49-F238E27FC236}">
                  <a16:creationId xmlns:a16="http://schemas.microsoft.com/office/drawing/2014/main" id="{87D57E21-8671-4752-B810-DFE234EDE6A9}"/>
                </a:ext>
              </a:extLst>
            </p:cNvPr>
            <p:cNvSpPr/>
            <p:nvPr/>
          </p:nvSpPr>
          <p:spPr>
            <a:xfrm>
              <a:off x="961221" y="6041400"/>
              <a:ext cx="848542" cy="520696"/>
            </a:xfrm>
            <a:custGeom>
              <a:avLst/>
              <a:gdLst>
                <a:gd name="connsiteX0" fmla="*/ 405289 w 419100"/>
                <a:gd name="connsiteY0" fmla="*/ 256699 h 257175"/>
                <a:gd name="connsiteX1" fmla="*/ 16669 w 419100"/>
                <a:gd name="connsiteY1" fmla="*/ 256699 h 257175"/>
                <a:gd name="connsiteX2" fmla="*/ 7144 w 419100"/>
                <a:gd name="connsiteY2" fmla="*/ 247174 h 257175"/>
                <a:gd name="connsiteX3" fmla="*/ 7144 w 419100"/>
                <a:gd name="connsiteY3" fmla="*/ 16669 h 257175"/>
                <a:gd name="connsiteX4" fmla="*/ 16669 w 419100"/>
                <a:gd name="connsiteY4" fmla="*/ 7144 h 257175"/>
                <a:gd name="connsiteX5" fmla="*/ 405289 w 419100"/>
                <a:gd name="connsiteY5" fmla="*/ 7144 h 257175"/>
                <a:gd name="connsiteX6" fmla="*/ 414814 w 419100"/>
                <a:gd name="connsiteY6" fmla="*/ 16669 h 257175"/>
                <a:gd name="connsiteX7" fmla="*/ 414814 w 419100"/>
                <a:gd name="connsiteY7" fmla="*/ 247174 h 257175"/>
                <a:gd name="connsiteX8" fmla="*/ 405289 w 419100"/>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100" h="257175">
                  <a:moveTo>
                    <a:pt x="405289" y="256699"/>
                  </a:moveTo>
                  <a:lnTo>
                    <a:pt x="16669" y="256699"/>
                  </a:lnTo>
                  <a:cubicBezTo>
                    <a:pt x="11906" y="256699"/>
                    <a:pt x="7144" y="252889"/>
                    <a:pt x="7144" y="247174"/>
                  </a:cubicBezTo>
                  <a:lnTo>
                    <a:pt x="7144" y="16669"/>
                  </a:lnTo>
                  <a:cubicBezTo>
                    <a:pt x="7144" y="11906"/>
                    <a:pt x="10954" y="7144"/>
                    <a:pt x="16669" y="7144"/>
                  </a:cubicBezTo>
                  <a:lnTo>
                    <a:pt x="405289" y="7144"/>
                  </a:lnTo>
                  <a:cubicBezTo>
                    <a:pt x="410051" y="7144"/>
                    <a:pt x="414814" y="10954"/>
                    <a:pt x="414814" y="16669"/>
                  </a:cubicBezTo>
                  <a:lnTo>
                    <a:pt x="414814" y="247174"/>
                  </a:lnTo>
                  <a:cubicBezTo>
                    <a:pt x="414814" y="251936"/>
                    <a:pt x="411004" y="256699"/>
                    <a:pt x="405289" y="256699"/>
                  </a:cubicBezTo>
                  <a:close/>
                </a:path>
              </a:pathLst>
            </a:custGeom>
            <a:solidFill>
              <a:srgbClr val="EAEAEA"/>
            </a:solidFill>
            <a:ln w="12700" cap="flat">
              <a:noFill/>
              <a:prstDash val="solid"/>
              <a:miter/>
            </a:ln>
          </p:spPr>
          <p:txBody>
            <a:bodyPr rtlCol="0" anchor="ctr"/>
            <a:lstStyle/>
            <a:p>
              <a:pPr algn="ctr"/>
              <a:r>
                <a:rPr lang="en-GB" sz="2000"/>
                <a:t>Shift</a:t>
              </a:r>
              <a:endParaRPr lang="en-GB" sz="2000" dirty="0"/>
            </a:p>
          </p:txBody>
        </p:sp>
        <p:sp>
          <p:nvSpPr>
            <p:cNvPr id="35" name="Freeform: Shape 34">
              <a:extLst>
                <a:ext uri="{FF2B5EF4-FFF2-40B4-BE49-F238E27FC236}">
                  <a16:creationId xmlns:a16="http://schemas.microsoft.com/office/drawing/2014/main" id="{F40404B7-6741-497D-88F7-9685C4984A33}"/>
                </a:ext>
              </a:extLst>
            </p:cNvPr>
            <p:cNvSpPr/>
            <p:nvPr/>
          </p:nvSpPr>
          <p:spPr>
            <a:xfrm>
              <a:off x="231113" y="6041144"/>
              <a:ext cx="666831"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Ctrl</a:t>
              </a:r>
            </a:p>
          </p:txBody>
        </p:sp>
        <p:sp>
          <p:nvSpPr>
            <p:cNvPr id="76" name="TextBox 75">
              <a:extLst>
                <a:ext uri="{FF2B5EF4-FFF2-40B4-BE49-F238E27FC236}">
                  <a16:creationId xmlns:a16="http://schemas.microsoft.com/office/drawing/2014/main" id="{20C8F454-6611-4639-BBB3-38767832C018}"/>
                </a:ext>
              </a:extLst>
            </p:cNvPr>
            <p:cNvSpPr txBox="1"/>
            <p:nvPr/>
          </p:nvSpPr>
          <p:spPr>
            <a:xfrm>
              <a:off x="2473718" y="6114524"/>
              <a:ext cx="1228100" cy="373936"/>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defTabSz="1219058"/>
              <a:r>
                <a:rPr lang="en-US" sz="1800" dirty="0">
                  <a:solidFill>
                    <a:prstClr val="white"/>
                  </a:solidFill>
                </a:rPr>
                <a:t>Group</a:t>
              </a:r>
            </a:p>
          </p:txBody>
        </p:sp>
        <p:sp>
          <p:nvSpPr>
            <p:cNvPr id="77" name="Freeform: Shape 76">
              <a:extLst>
                <a:ext uri="{FF2B5EF4-FFF2-40B4-BE49-F238E27FC236}">
                  <a16:creationId xmlns:a16="http://schemas.microsoft.com/office/drawing/2014/main" id="{C5F7E926-36DA-4934-ACE6-DE87DBECDAD3}"/>
                </a:ext>
              </a:extLst>
            </p:cNvPr>
            <p:cNvSpPr/>
            <p:nvPr/>
          </p:nvSpPr>
          <p:spPr>
            <a:xfrm>
              <a:off x="1867667" y="6040888"/>
              <a:ext cx="521208"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G</a:t>
              </a:r>
            </a:p>
          </p:txBody>
        </p:sp>
      </p:grpSp>
    </p:spTree>
    <p:custDataLst>
      <p:tags r:id="rId1"/>
    </p:custDataLst>
    <p:extLst>
      <p:ext uri="{BB962C8B-B14F-4D97-AF65-F5344CB8AC3E}">
        <p14:creationId xmlns:p14="http://schemas.microsoft.com/office/powerpoint/2010/main" val="3863498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3F9046F-7D18-9641-BC92-011CC8283C85}"/>
              </a:ext>
            </a:extLst>
          </p:cNvPr>
          <p:cNvSpPr/>
          <p:nvPr/>
        </p:nvSpPr>
        <p:spPr>
          <a:xfrm>
            <a:off x="0" y="0"/>
            <a:ext cx="12192000" cy="6858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D54FDD5-7171-BD48-9286-C75073416257}"/>
              </a:ext>
            </a:extLst>
          </p:cNvPr>
          <p:cNvSpPr txBox="1"/>
          <p:nvPr/>
        </p:nvSpPr>
        <p:spPr>
          <a:xfrm>
            <a:off x="2852841" y="953588"/>
            <a:ext cx="6490228" cy="4950824"/>
          </a:xfrm>
          <a:custGeom>
            <a:avLst/>
            <a:gdLst/>
            <a:ahLst/>
            <a:cxnLst/>
            <a:rect l="l" t="t" r="r" b="b"/>
            <a:pathLst>
              <a:path w="6092204" h="4647205">
                <a:moveTo>
                  <a:pt x="2915394" y="3859606"/>
                </a:moveTo>
                <a:lnTo>
                  <a:pt x="2915394" y="4551955"/>
                </a:lnTo>
                <a:lnTo>
                  <a:pt x="3008263" y="4551955"/>
                </a:lnTo>
                <a:cubicBezTo>
                  <a:pt x="3090812" y="4551955"/>
                  <a:pt x="3155602" y="4520503"/>
                  <a:pt x="3202632" y="4457598"/>
                </a:cubicBezTo>
                <a:cubicBezTo>
                  <a:pt x="3249662" y="4394693"/>
                  <a:pt x="3273177" y="4307480"/>
                  <a:pt x="3273177" y="4195958"/>
                </a:cubicBezTo>
                <a:cubicBezTo>
                  <a:pt x="3273177" y="4088008"/>
                  <a:pt x="3250852" y="4004962"/>
                  <a:pt x="3206204" y="3946820"/>
                </a:cubicBezTo>
                <a:cubicBezTo>
                  <a:pt x="3161556" y="3888678"/>
                  <a:pt x="3097162" y="3859606"/>
                  <a:pt x="3013025" y="3859606"/>
                </a:cubicBezTo>
                <a:close/>
                <a:moveTo>
                  <a:pt x="1410444" y="3859606"/>
                </a:moveTo>
                <a:lnTo>
                  <a:pt x="1410444" y="4551955"/>
                </a:lnTo>
                <a:lnTo>
                  <a:pt x="1503313" y="4551955"/>
                </a:lnTo>
                <a:cubicBezTo>
                  <a:pt x="1585863" y="4551955"/>
                  <a:pt x="1650652" y="4520503"/>
                  <a:pt x="1697682" y="4457598"/>
                </a:cubicBezTo>
                <a:cubicBezTo>
                  <a:pt x="1744712" y="4394693"/>
                  <a:pt x="1768227" y="4307480"/>
                  <a:pt x="1768227" y="4195958"/>
                </a:cubicBezTo>
                <a:cubicBezTo>
                  <a:pt x="1768227" y="4088008"/>
                  <a:pt x="1745902" y="4004962"/>
                  <a:pt x="1701254" y="3946820"/>
                </a:cubicBezTo>
                <a:cubicBezTo>
                  <a:pt x="1656606" y="3888678"/>
                  <a:pt x="1592213" y="3859606"/>
                  <a:pt x="1508075" y="3859606"/>
                </a:cubicBezTo>
                <a:close/>
                <a:moveTo>
                  <a:pt x="5510361" y="3778644"/>
                </a:moveTo>
                <a:lnTo>
                  <a:pt x="5615136" y="3778644"/>
                </a:lnTo>
                <a:lnTo>
                  <a:pt x="5928270" y="4413842"/>
                </a:lnTo>
                <a:cubicBezTo>
                  <a:pt x="5935017" y="4427336"/>
                  <a:pt x="5943550" y="4447974"/>
                  <a:pt x="5953869" y="4475755"/>
                </a:cubicBezTo>
                <a:cubicBezTo>
                  <a:pt x="5956250" y="4482105"/>
                  <a:pt x="5958432" y="4487463"/>
                  <a:pt x="5960417" y="4491828"/>
                </a:cubicBezTo>
                <a:lnTo>
                  <a:pt x="5961608" y="4491828"/>
                </a:lnTo>
                <a:lnTo>
                  <a:pt x="5959226" y="4389435"/>
                </a:lnTo>
                <a:lnTo>
                  <a:pt x="5959226" y="3778644"/>
                </a:lnTo>
                <a:lnTo>
                  <a:pt x="6041975" y="3778644"/>
                </a:lnTo>
                <a:lnTo>
                  <a:pt x="6041975" y="4632322"/>
                </a:lnTo>
                <a:lnTo>
                  <a:pt x="5940772" y="4632322"/>
                </a:lnTo>
                <a:lnTo>
                  <a:pt x="5623470" y="3995933"/>
                </a:lnTo>
                <a:cubicBezTo>
                  <a:pt x="5612358" y="3974105"/>
                  <a:pt x="5601840" y="3948110"/>
                  <a:pt x="5591919" y="3917947"/>
                </a:cubicBezTo>
                <a:lnTo>
                  <a:pt x="5590728" y="3917947"/>
                </a:lnTo>
                <a:cubicBezTo>
                  <a:pt x="5591522" y="3931441"/>
                  <a:pt x="5591919" y="3950292"/>
                  <a:pt x="5591919" y="3974502"/>
                </a:cubicBezTo>
                <a:lnTo>
                  <a:pt x="5591919" y="4632322"/>
                </a:lnTo>
                <a:lnTo>
                  <a:pt x="5510361" y="4632322"/>
                </a:lnTo>
                <a:close/>
                <a:moveTo>
                  <a:pt x="4548336" y="3778644"/>
                </a:moveTo>
                <a:lnTo>
                  <a:pt x="4639419" y="3778644"/>
                </a:lnTo>
                <a:lnTo>
                  <a:pt x="4639419" y="4632322"/>
                </a:lnTo>
                <a:lnTo>
                  <a:pt x="4548336" y="4632322"/>
                </a:lnTo>
                <a:close/>
                <a:moveTo>
                  <a:pt x="3519636" y="3778644"/>
                </a:moveTo>
                <a:lnTo>
                  <a:pt x="3867299" y="3778644"/>
                </a:lnTo>
                <a:lnTo>
                  <a:pt x="3867299" y="3859606"/>
                </a:lnTo>
                <a:lnTo>
                  <a:pt x="3610719" y="3859606"/>
                </a:lnTo>
                <a:lnTo>
                  <a:pt x="3610719" y="4163216"/>
                </a:lnTo>
                <a:lnTo>
                  <a:pt x="3848844" y="4163216"/>
                </a:lnTo>
                <a:lnTo>
                  <a:pt x="3848844" y="4243583"/>
                </a:lnTo>
                <a:lnTo>
                  <a:pt x="3610719" y="4243583"/>
                </a:lnTo>
                <a:lnTo>
                  <a:pt x="3610719" y="4551955"/>
                </a:lnTo>
                <a:lnTo>
                  <a:pt x="3882777" y="4551955"/>
                </a:lnTo>
                <a:lnTo>
                  <a:pt x="3882777" y="4632322"/>
                </a:lnTo>
                <a:lnTo>
                  <a:pt x="3519636" y="4632322"/>
                </a:lnTo>
                <a:close/>
                <a:moveTo>
                  <a:pt x="2824311" y="3778644"/>
                </a:moveTo>
                <a:lnTo>
                  <a:pt x="3016597" y="3778644"/>
                </a:lnTo>
                <a:cubicBezTo>
                  <a:pt x="3131294" y="3778644"/>
                  <a:pt x="3218507" y="3813767"/>
                  <a:pt x="3278237" y="3884014"/>
                </a:cubicBezTo>
                <a:cubicBezTo>
                  <a:pt x="3337966" y="3954261"/>
                  <a:pt x="3367831" y="4057449"/>
                  <a:pt x="3367831" y="4193577"/>
                </a:cubicBezTo>
                <a:cubicBezTo>
                  <a:pt x="3367831" y="4325339"/>
                  <a:pt x="3336280" y="4431404"/>
                  <a:pt x="3273177" y="4511771"/>
                </a:cubicBezTo>
                <a:cubicBezTo>
                  <a:pt x="3210074" y="4592139"/>
                  <a:pt x="3122563" y="4632322"/>
                  <a:pt x="3010644" y="4632322"/>
                </a:cubicBezTo>
                <a:lnTo>
                  <a:pt x="2824311" y="4632322"/>
                </a:lnTo>
                <a:close/>
                <a:moveTo>
                  <a:pt x="2014686" y="3778644"/>
                </a:moveTo>
                <a:lnTo>
                  <a:pt x="2362349" y="3778644"/>
                </a:lnTo>
                <a:lnTo>
                  <a:pt x="2362349" y="3859606"/>
                </a:lnTo>
                <a:lnTo>
                  <a:pt x="2105769" y="3859606"/>
                </a:lnTo>
                <a:lnTo>
                  <a:pt x="2105769" y="4163216"/>
                </a:lnTo>
                <a:lnTo>
                  <a:pt x="2343894" y="4163216"/>
                </a:lnTo>
                <a:lnTo>
                  <a:pt x="2343894" y="4243583"/>
                </a:lnTo>
                <a:lnTo>
                  <a:pt x="2105769" y="4243583"/>
                </a:lnTo>
                <a:lnTo>
                  <a:pt x="2105769" y="4551955"/>
                </a:lnTo>
                <a:lnTo>
                  <a:pt x="2377827" y="4551955"/>
                </a:lnTo>
                <a:lnTo>
                  <a:pt x="2377827" y="4632322"/>
                </a:lnTo>
                <a:lnTo>
                  <a:pt x="2014686" y="4632322"/>
                </a:lnTo>
                <a:close/>
                <a:moveTo>
                  <a:pt x="1319361" y="3778644"/>
                </a:moveTo>
                <a:lnTo>
                  <a:pt x="1511647" y="3778644"/>
                </a:lnTo>
                <a:cubicBezTo>
                  <a:pt x="1626344" y="3778644"/>
                  <a:pt x="1713557" y="3813767"/>
                  <a:pt x="1773287" y="3884014"/>
                </a:cubicBezTo>
                <a:cubicBezTo>
                  <a:pt x="1833016" y="3954261"/>
                  <a:pt x="1862881" y="4057449"/>
                  <a:pt x="1862881" y="4193577"/>
                </a:cubicBezTo>
                <a:cubicBezTo>
                  <a:pt x="1862881" y="4325339"/>
                  <a:pt x="1831330" y="4431404"/>
                  <a:pt x="1768227" y="4511771"/>
                </a:cubicBezTo>
                <a:cubicBezTo>
                  <a:pt x="1705124" y="4592139"/>
                  <a:pt x="1617613" y="4632322"/>
                  <a:pt x="1505694" y="4632322"/>
                </a:cubicBezTo>
                <a:lnTo>
                  <a:pt x="1319361" y="4632322"/>
                </a:lnTo>
                <a:close/>
                <a:moveTo>
                  <a:pt x="1033611" y="3778644"/>
                </a:moveTo>
                <a:lnTo>
                  <a:pt x="1124694" y="3778644"/>
                </a:lnTo>
                <a:lnTo>
                  <a:pt x="1124694" y="4632322"/>
                </a:lnTo>
                <a:lnTo>
                  <a:pt x="1033611" y="4632322"/>
                </a:lnTo>
                <a:close/>
                <a:moveTo>
                  <a:pt x="557361" y="3778644"/>
                </a:moveTo>
                <a:lnTo>
                  <a:pt x="648444" y="3778644"/>
                </a:lnTo>
                <a:lnTo>
                  <a:pt x="648444" y="4551955"/>
                </a:lnTo>
                <a:lnTo>
                  <a:pt x="910977" y="4551955"/>
                </a:lnTo>
                <a:lnTo>
                  <a:pt x="910977" y="4632322"/>
                </a:lnTo>
                <a:lnTo>
                  <a:pt x="557361" y="4632322"/>
                </a:lnTo>
                <a:close/>
                <a:moveTo>
                  <a:pt x="5143649" y="3764356"/>
                </a:moveTo>
                <a:cubicBezTo>
                  <a:pt x="5205561" y="3764356"/>
                  <a:pt x="5264100" y="3778049"/>
                  <a:pt x="5319266" y="3805433"/>
                </a:cubicBezTo>
                <a:lnTo>
                  <a:pt x="5319266" y="3901874"/>
                </a:lnTo>
                <a:cubicBezTo>
                  <a:pt x="5261322" y="3864567"/>
                  <a:pt x="5202386" y="3845914"/>
                  <a:pt x="5142458" y="3845914"/>
                </a:cubicBezTo>
                <a:cubicBezTo>
                  <a:pt x="5067449" y="3845914"/>
                  <a:pt x="5006230" y="3880244"/>
                  <a:pt x="4958804" y="3948903"/>
                </a:cubicBezTo>
                <a:cubicBezTo>
                  <a:pt x="4911377" y="4017563"/>
                  <a:pt x="4887664" y="4105074"/>
                  <a:pt x="4887664" y="4211436"/>
                </a:cubicBezTo>
                <a:cubicBezTo>
                  <a:pt x="4887664" y="4319386"/>
                  <a:pt x="4909492" y="4405310"/>
                  <a:pt x="4953149" y="4469207"/>
                </a:cubicBezTo>
                <a:cubicBezTo>
                  <a:pt x="4996805" y="4533103"/>
                  <a:pt x="5054153" y="4565052"/>
                  <a:pt x="5125194" y="4565052"/>
                </a:cubicBezTo>
                <a:cubicBezTo>
                  <a:pt x="5170438" y="4565052"/>
                  <a:pt x="5211117" y="4552947"/>
                  <a:pt x="5247233" y="4528738"/>
                </a:cubicBezTo>
                <a:lnTo>
                  <a:pt x="5247233" y="4271563"/>
                </a:lnTo>
                <a:lnTo>
                  <a:pt x="5104358" y="4271563"/>
                </a:lnTo>
                <a:lnTo>
                  <a:pt x="5104358" y="4191195"/>
                </a:lnTo>
                <a:lnTo>
                  <a:pt x="5337720" y="4191195"/>
                </a:lnTo>
                <a:lnTo>
                  <a:pt x="5337720" y="4573982"/>
                </a:lnTo>
                <a:cubicBezTo>
                  <a:pt x="5273427" y="4622797"/>
                  <a:pt x="5200203" y="4647205"/>
                  <a:pt x="5118050" y="4647205"/>
                </a:cubicBezTo>
                <a:cubicBezTo>
                  <a:pt x="5021610" y="4647205"/>
                  <a:pt x="4943227" y="4608311"/>
                  <a:pt x="4882902" y="4530524"/>
                </a:cubicBezTo>
                <a:cubicBezTo>
                  <a:pt x="4822576" y="4452736"/>
                  <a:pt x="4792414" y="4348953"/>
                  <a:pt x="4792414" y="4219175"/>
                </a:cubicBezTo>
                <a:cubicBezTo>
                  <a:pt x="4792414" y="4083841"/>
                  <a:pt x="4824660" y="3974204"/>
                  <a:pt x="4889152" y="3890265"/>
                </a:cubicBezTo>
                <a:cubicBezTo>
                  <a:pt x="4953644" y="3806326"/>
                  <a:pt x="5038477" y="3764356"/>
                  <a:pt x="5143649" y="3764356"/>
                </a:cubicBezTo>
                <a:close/>
                <a:moveTo>
                  <a:pt x="4227463" y="3764356"/>
                </a:moveTo>
                <a:cubicBezTo>
                  <a:pt x="4281041" y="3764356"/>
                  <a:pt x="4327475" y="3773683"/>
                  <a:pt x="4366766" y="3792336"/>
                </a:cubicBezTo>
                <a:lnTo>
                  <a:pt x="4366766" y="3886395"/>
                </a:lnTo>
                <a:cubicBezTo>
                  <a:pt x="4322316" y="3859408"/>
                  <a:pt x="4276675" y="3845914"/>
                  <a:pt x="4229844" y="3845914"/>
                </a:cubicBezTo>
                <a:cubicBezTo>
                  <a:pt x="4191347" y="3845914"/>
                  <a:pt x="4160192" y="3859011"/>
                  <a:pt x="4136380" y="3885205"/>
                </a:cubicBezTo>
                <a:cubicBezTo>
                  <a:pt x="4112567" y="3911399"/>
                  <a:pt x="4100661" y="3943347"/>
                  <a:pt x="4100661" y="3981050"/>
                </a:cubicBezTo>
                <a:cubicBezTo>
                  <a:pt x="4100661" y="4017166"/>
                  <a:pt x="4109293" y="4048718"/>
                  <a:pt x="4126557" y="4075705"/>
                </a:cubicBezTo>
                <a:cubicBezTo>
                  <a:pt x="4143821" y="4102692"/>
                  <a:pt x="4179044" y="4133847"/>
                  <a:pt x="4232225" y="4169169"/>
                </a:cubicBezTo>
                <a:cubicBezTo>
                  <a:pt x="4293344" y="4209650"/>
                  <a:pt x="4336107" y="4249536"/>
                  <a:pt x="4360515" y="4288827"/>
                </a:cubicBezTo>
                <a:cubicBezTo>
                  <a:pt x="4384923" y="4328117"/>
                  <a:pt x="4397127" y="4371575"/>
                  <a:pt x="4397127" y="4419200"/>
                </a:cubicBezTo>
                <a:cubicBezTo>
                  <a:pt x="4397127" y="4486272"/>
                  <a:pt x="4377382" y="4541041"/>
                  <a:pt x="4337893" y="4583507"/>
                </a:cubicBezTo>
                <a:cubicBezTo>
                  <a:pt x="4298404" y="4625972"/>
                  <a:pt x="4241750" y="4647205"/>
                  <a:pt x="4167931" y="4647205"/>
                </a:cubicBezTo>
                <a:cubicBezTo>
                  <a:pt x="4104034" y="4647205"/>
                  <a:pt x="4049861" y="4631727"/>
                  <a:pt x="4005411" y="4600771"/>
                </a:cubicBezTo>
                <a:lnTo>
                  <a:pt x="4005411" y="4499567"/>
                </a:lnTo>
                <a:cubicBezTo>
                  <a:pt x="4059386" y="4543224"/>
                  <a:pt x="4113163" y="4565052"/>
                  <a:pt x="4166741" y="4565052"/>
                </a:cubicBezTo>
                <a:cubicBezTo>
                  <a:pt x="4209603" y="4565052"/>
                  <a:pt x="4242643" y="4552749"/>
                  <a:pt x="4265860" y="4528142"/>
                </a:cubicBezTo>
                <a:cubicBezTo>
                  <a:pt x="4289077" y="4503536"/>
                  <a:pt x="4300686" y="4470794"/>
                  <a:pt x="4300686" y="4429916"/>
                </a:cubicBezTo>
                <a:cubicBezTo>
                  <a:pt x="4300686" y="4393800"/>
                  <a:pt x="4292252" y="4362546"/>
                  <a:pt x="4275385" y="4336154"/>
                </a:cubicBezTo>
                <a:cubicBezTo>
                  <a:pt x="4258518" y="4309762"/>
                  <a:pt x="4221906" y="4277119"/>
                  <a:pt x="4165550" y="4238225"/>
                </a:cubicBezTo>
                <a:cubicBezTo>
                  <a:pt x="4108400" y="4199728"/>
                  <a:pt x="4067422" y="4161727"/>
                  <a:pt x="4042618" y="4124223"/>
                </a:cubicBezTo>
                <a:cubicBezTo>
                  <a:pt x="4017813" y="4086718"/>
                  <a:pt x="4005411" y="4042764"/>
                  <a:pt x="4005411" y="3992361"/>
                </a:cubicBezTo>
                <a:cubicBezTo>
                  <a:pt x="4005411" y="3924893"/>
                  <a:pt x="4025850" y="3870024"/>
                  <a:pt x="4066728" y="3827757"/>
                </a:cubicBezTo>
                <a:cubicBezTo>
                  <a:pt x="4107606" y="3785490"/>
                  <a:pt x="4161184" y="3764356"/>
                  <a:pt x="4227463" y="3764356"/>
                </a:cubicBezTo>
                <a:close/>
                <a:moveTo>
                  <a:pt x="236488" y="3764356"/>
                </a:moveTo>
                <a:cubicBezTo>
                  <a:pt x="290066" y="3764356"/>
                  <a:pt x="336501" y="3773683"/>
                  <a:pt x="375791" y="3792336"/>
                </a:cubicBezTo>
                <a:lnTo>
                  <a:pt x="375791" y="3886395"/>
                </a:lnTo>
                <a:cubicBezTo>
                  <a:pt x="331341" y="3859408"/>
                  <a:pt x="285700" y="3845914"/>
                  <a:pt x="238869" y="3845914"/>
                </a:cubicBezTo>
                <a:cubicBezTo>
                  <a:pt x="200372" y="3845914"/>
                  <a:pt x="169218" y="3859011"/>
                  <a:pt x="145405" y="3885205"/>
                </a:cubicBezTo>
                <a:cubicBezTo>
                  <a:pt x="121592" y="3911399"/>
                  <a:pt x="109686" y="3943347"/>
                  <a:pt x="109686" y="3981050"/>
                </a:cubicBezTo>
                <a:cubicBezTo>
                  <a:pt x="109686" y="4017166"/>
                  <a:pt x="118318" y="4048718"/>
                  <a:pt x="135582" y="4075705"/>
                </a:cubicBezTo>
                <a:cubicBezTo>
                  <a:pt x="152846" y="4102692"/>
                  <a:pt x="188069" y="4133847"/>
                  <a:pt x="241250" y="4169169"/>
                </a:cubicBezTo>
                <a:cubicBezTo>
                  <a:pt x="302369" y="4209650"/>
                  <a:pt x="345133" y="4249536"/>
                  <a:pt x="369540" y="4288827"/>
                </a:cubicBezTo>
                <a:cubicBezTo>
                  <a:pt x="393948" y="4328117"/>
                  <a:pt x="406152" y="4371575"/>
                  <a:pt x="406152" y="4419200"/>
                </a:cubicBezTo>
                <a:cubicBezTo>
                  <a:pt x="406152" y="4486272"/>
                  <a:pt x="386407" y="4541041"/>
                  <a:pt x="346918" y="4583507"/>
                </a:cubicBezTo>
                <a:cubicBezTo>
                  <a:pt x="307429" y="4625972"/>
                  <a:pt x="250775" y="4647205"/>
                  <a:pt x="176957" y="4647205"/>
                </a:cubicBezTo>
                <a:cubicBezTo>
                  <a:pt x="113059" y="4647205"/>
                  <a:pt x="58886" y="4631727"/>
                  <a:pt x="14436" y="4600771"/>
                </a:cubicBezTo>
                <a:lnTo>
                  <a:pt x="14436" y="4499567"/>
                </a:lnTo>
                <a:cubicBezTo>
                  <a:pt x="68411" y="4543224"/>
                  <a:pt x="122188" y="4565052"/>
                  <a:pt x="175766" y="4565052"/>
                </a:cubicBezTo>
                <a:cubicBezTo>
                  <a:pt x="218628" y="4565052"/>
                  <a:pt x="251668" y="4552749"/>
                  <a:pt x="274885" y="4528142"/>
                </a:cubicBezTo>
                <a:cubicBezTo>
                  <a:pt x="298103" y="4503536"/>
                  <a:pt x="309711" y="4470794"/>
                  <a:pt x="309711" y="4429916"/>
                </a:cubicBezTo>
                <a:cubicBezTo>
                  <a:pt x="309711" y="4393800"/>
                  <a:pt x="301277" y="4362546"/>
                  <a:pt x="284411" y="4336154"/>
                </a:cubicBezTo>
                <a:cubicBezTo>
                  <a:pt x="267543" y="4309762"/>
                  <a:pt x="230931" y="4277119"/>
                  <a:pt x="174575" y="4238225"/>
                </a:cubicBezTo>
                <a:cubicBezTo>
                  <a:pt x="117425" y="4199728"/>
                  <a:pt x="76448" y="4161727"/>
                  <a:pt x="51643" y="4124223"/>
                </a:cubicBezTo>
                <a:cubicBezTo>
                  <a:pt x="26838" y="4086718"/>
                  <a:pt x="14436" y="4042764"/>
                  <a:pt x="14436" y="3992361"/>
                </a:cubicBezTo>
                <a:cubicBezTo>
                  <a:pt x="14436" y="3924893"/>
                  <a:pt x="34875" y="3870024"/>
                  <a:pt x="75753" y="3827757"/>
                </a:cubicBezTo>
                <a:cubicBezTo>
                  <a:pt x="116631" y="3785490"/>
                  <a:pt x="170209" y="3764356"/>
                  <a:pt x="236488" y="3764356"/>
                </a:cubicBezTo>
                <a:close/>
                <a:moveTo>
                  <a:pt x="3569866" y="2049559"/>
                </a:moveTo>
                <a:lnTo>
                  <a:pt x="3569866" y="2570830"/>
                </a:lnTo>
                <a:lnTo>
                  <a:pt x="3675906" y="2570830"/>
                </a:lnTo>
                <a:cubicBezTo>
                  <a:pt x="3815804" y="2570830"/>
                  <a:pt x="3885753" y="2483021"/>
                  <a:pt x="3885753" y="2307404"/>
                </a:cubicBezTo>
                <a:cubicBezTo>
                  <a:pt x="3885753" y="2221083"/>
                  <a:pt x="3866034" y="2156529"/>
                  <a:pt x="3826594" y="2113741"/>
                </a:cubicBezTo>
                <a:cubicBezTo>
                  <a:pt x="3787154" y="2070953"/>
                  <a:pt x="3735808" y="2049559"/>
                  <a:pt x="3672557" y="2049559"/>
                </a:cubicBezTo>
                <a:close/>
                <a:moveTo>
                  <a:pt x="5328716" y="1783901"/>
                </a:moveTo>
                <a:lnTo>
                  <a:pt x="6064299" y="1783901"/>
                </a:lnTo>
                <a:lnTo>
                  <a:pt x="6064299" y="2049559"/>
                </a:lnTo>
                <a:lnTo>
                  <a:pt x="5636790" y="2049559"/>
                </a:lnTo>
                <a:lnTo>
                  <a:pt x="5636790" y="2449162"/>
                </a:lnTo>
                <a:lnTo>
                  <a:pt x="6037510" y="2449162"/>
                </a:lnTo>
                <a:lnTo>
                  <a:pt x="6037510" y="2714821"/>
                </a:lnTo>
                <a:lnTo>
                  <a:pt x="5636790" y="2714821"/>
                </a:lnTo>
                <a:lnTo>
                  <a:pt x="5636790" y="3118889"/>
                </a:lnTo>
                <a:lnTo>
                  <a:pt x="6092204" y="3118889"/>
                </a:lnTo>
                <a:lnTo>
                  <a:pt x="6092204" y="3384547"/>
                </a:lnTo>
                <a:lnTo>
                  <a:pt x="5328716" y="3384547"/>
                </a:lnTo>
                <a:close/>
                <a:moveTo>
                  <a:pt x="4395266" y="1783901"/>
                </a:moveTo>
                <a:lnTo>
                  <a:pt x="4703341" y="1783901"/>
                </a:lnTo>
                <a:lnTo>
                  <a:pt x="4703341" y="3118889"/>
                </a:lnTo>
                <a:lnTo>
                  <a:pt x="5154290" y="3118889"/>
                </a:lnTo>
                <a:lnTo>
                  <a:pt x="5154290" y="3384547"/>
                </a:lnTo>
                <a:lnTo>
                  <a:pt x="4395266" y="3384547"/>
                </a:lnTo>
                <a:close/>
                <a:moveTo>
                  <a:pt x="3261791" y="1783901"/>
                </a:moveTo>
                <a:lnTo>
                  <a:pt x="3723903" y="1783901"/>
                </a:lnTo>
                <a:cubicBezTo>
                  <a:pt x="3876451" y="1783901"/>
                  <a:pt x="3994956" y="1827433"/>
                  <a:pt x="4079416" y="1914498"/>
                </a:cubicBezTo>
                <a:cubicBezTo>
                  <a:pt x="4163875" y="2001562"/>
                  <a:pt x="4206106" y="2128066"/>
                  <a:pt x="4206106" y="2294009"/>
                </a:cubicBezTo>
                <a:cubicBezTo>
                  <a:pt x="4206106" y="2451767"/>
                  <a:pt x="4159597" y="2581992"/>
                  <a:pt x="4066579" y="2684683"/>
                </a:cubicBezTo>
                <a:cubicBezTo>
                  <a:pt x="3973561" y="2787374"/>
                  <a:pt x="3850778" y="2838720"/>
                  <a:pt x="3698230" y="2838720"/>
                </a:cubicBezTo>
                <a:lnTo>
                  <a:pt x="3569866" y="2838720"/>
                </a:lnTo>
                <a:lnTo>
                  <a:pt x="3569866" y="3384547"/>
                </a:lnTo>
                <a:lnTo>
                  <a:pt x="3261791" y="3384547"/>
                </a:lnTo>
                <a:close/>
                <a:moveTo>
                  <a:pt x="1623491" y="1783901"/>
                </a:moveTo>
                <a:lnTo>
                  <a:pt x="2055465" y="1783901"/>
                </a:lnTo>
                <a:lnTo>
                  <a:pt x="2279823" y="2758353"/>
                </a:lnTo>
                <a:cubicBezTo>
                  <a:pt x="2302148" y="2856580"/>
                  <a:pt x="2315542" y="2938807"/>
                  <a:pt x="2320007" y="3005036"/>
                </a:cubicBezTo>
                <a:lnTo>
                  <a:pt x="2325588" y="3005036"/>
                </a:lnTo>
                <a:lnTo>
                  <a:pt x="2333402" y="2945876"/>
                </a:lnTo>
                <a:cubicBezTo>
                  <a:pt x="2343075" y="2855835"/>
                  <a:pt x="2352377" y="2790351"/>
                  <a:pt x="2361307" y="2749423"/>
                </a:cubicBezTo>
                <a:lnTo>
                  <a:pt x="2572271" y="1783901"/>
                </a:lnTo>
                <a:lnTo>
                  <a:pt x="2987501" y="1783901"/>
                </a:lnTo>
                <a:lnTo>
                  <a:pt x="2987501" y="3384547"/>
                </a:lnTo>
                <a:lnTo>
                  <a:pt x="2722959" y="3384547"/>
                </a:lnTo>
                <a:lnTo>
                  <a:pt x="2722959" y="2453627"/>
                </a:lnTo>
                <a:cubicBezTo>
                  <a:pt x="2722959" y="2373260"/>
                  <a:pt x="2726680" y="2252337"/>
                  <a:pt x="2734121" y="2090859"/>
                </a:cubicBezTo>
                <a:lnTo>
                  <a:pt x="2727424" y="2090859"/>
                </a:lnTo>
                <a:cubicBezTo>
                  <a:pt x="2717750" y="2158576"/>
                  <a:pt x="2701751" y="2248245"/>
                  <a:pt x="2679427" y="2359866"/>
                </a:cubicBezTo>
                <a:lnTo>
                  <a:pt x="2446139" y="3384547"/>
                </a:lnTo>
                <a:lnTo>
                  <a:pt x="2164854" y="3384547"/>
                </a:lnTo>
                <a:lnTo>
                  <a:pt x="1920403" y="2374376"/>
                </a:lnTo>
                <a:lnTo>
                  <a:pt x="1876871" y="2090859"/>
                </a:lnTo>
                <a:lnTo>
                  <a:pt x="1867942" y="2090859"/>
                </a:lnTo>
                <a:cubicBezTo>
                  <a:pt x="1875383" y="2241175"/>
                  <a:pt x="1879104" y="2389631"/>
                  <a:pt x="1879104" y="2536227"/>
                </a:cubicBezTo>
                <a:lnTo>
                  <a:pt x="1879104" y="3384547"/>
                </a:lnTo>
                <a:lnTo>
                  <a:pt x="1623491" y="3384547"/>
                </a:lnTo>
                <a:close/>
                <a:moveTo>
                  <a:pt x="1042466" y="1783901"/>
                </a:moveTo>
                <a:lnTo>
                  <a:pt x="1350541" y="1783901"/>
                </a:lnTo>
                <a:lnTo>
                  <a:pt x="1350541" y="3384547"/>
                </a:lnTo>
                <a:lnTo>
                  <a:pt x="1042466" y="3384547"/>
                </a:lnTo>
                <a:close/>
                <a:moveTo>
                  <a:pt x="467692" y="1757112"/>
                </a:moveTo>
                <a:cubicBezTo>
                  <a:pt x="586755" y="1757112"/>
                  <a:pt x="690562" y="1776832"/>
                  <a:pt x="779115" y="1816271"/>
                </a:cubicBezTo>
                <a:lnTo>
                  <a:pt x="779115" y="2113183"/>
                </a:lnTo>
                <a:cubicBezTo>
                  <a:pt x="686841" y="2055140"/>
                  <a:pt x="593080" y="2026119"/>
                  <a:pt x="497830" y="2026119"/>
                </a:cubicBezTo>
                <a:cubicBezTo>
                  <a:pt x="448716" y="2026119"/>
                  <a:pt x="407045" y="2043048"/>
                  <a:pt x="372814" y="2076906"/>
                </a:cubicBezTo>
                <a:cubicBezTo>
                  <a:pt x="338584" y="2110765"/>
                  <a:pt x="321469" y="2152623"/>
                  <a:pt x="321469" y="2202480"/>
                </a:cubicBezTo>
                <a:cubicBezTo>
                  <a:pt x="321469" y="2298474"/>
                  <a:pt x="385464" y="2384050"/>
                  <a:pt x="513457" y="2459208"/>
                </a:cubicBezTo>
                <a:cubicBezTo>
                  <a:pt x="636984" y="2528413"/>
                  <a:pt x="722746" y="2601153"/>
                  <a:pt x="770743" y="2677428"/>
                </a:cubicBezTo>
                <a:cubicBezTo>
                  <a:pt x="818740" y="2753702"/>
                  <a:pt x="842739" y="2842441"/>
                  <a:pt x="842739" y="2943644"/>
                </a:cubicBezTo>
                <a:cubicBezTo>
                  <a:pt x="842739" y="3082054"/>
                  <a:pt x="801067" y="3194791"/>
                  <a:pt x="717723" y="3281856"/>
                </a:cubicBezTo>
                <a:cubicBezTo>
                  <a:pt x="634380" y="3368920"/>
                  <a:pt x="513829" y="3412452"/>
                  <a:pt x="356071" y="3412452"/>
                </a:cubicBezTo>
                <a:cubicBezTo>
                  <a:pt x="298028" y="3412452"/>
                  <a:pt x="234218" y="3403895"/>
                  <a:pt x="164641" y="3386779"/>
                </a:cubicBezTo>
                <a:cubicBezTo>
                  <a:pt x="95064" y="3369664"/>
                  <a:pt x="43904" y="3349944"/>
                  <a:pt x="11162" y="3327620"/>
                </a:cubicBezTo>
                <a:lnTo>
                  <a:pt x="11162" y="3007268"/>
                </a:lnTo>
                <a:cubicBezTo>
                  <a:pt x="127992" y="3097309"/>
                  <a:pt x="238497" y="3142329"/>
                  <a:pt x="342676" y="3142329"/>
                </a:cubicBezTo>
                <a:cubicBezTo>
                  <a:pt x="399231" y="3142329"/>
                  <a:pt x="442949" y="3125214"/>
                  <a:pt x="473831" y="3090984"/>
                </a:cubicBezTo>
                <a:cubicBezTo>
                  <a:pt x="504713" y="3056753"/>
                  <a:pt x="520154" y="3015081"/>
                  <a:pt x="520154" y="2965968"/>
                </a:cubicBezTo>
                <a:cubicBezTo>
                  <a:pt x="520154" y="2916111"/>
                  <a:pt x="505271" y="2872393"/>
                  <a:pt x="475505" y="2834813"/>
                </a:cubicBezTo>
                <a:cubicBezTo>
                  <a:pt x="445740" y="2797234"/>
                  <a:pt x="388441" y="2753516"/>
                  <a:pt x="303609" y="2703659"/>
                </a:cubicBezTo>
                <a:cubicBezTo>
                  <a:pt x="101203" y="2584596"/>
                  <a:pt x="0" y="2429071"/>
                  <a:pt x="0" y="2237082"/>
                </a:cubicBezTo>
                <a:cubicBezTo>
                  <a:pt x="0" y="2093463"/>
                  <a:pt x="42788" y="1977563"/>
                  <a:pt x="128364" y="1889383"/>
                </a:cubicBezTo>
                <a:cubicBezTo>
                  <a:pt x="213940" y="1801202"/>
                  <a:pt x="327050" y="1757112"/>
                  <a:pt x="467692" y="1757112"/>
                </a:cubicBezTo>
                <a:close/>
                <a:moveTo>
                  <a:pt x="2928681" y="164456"/>
                </a:moveTo>
                <a:lnTo>
                  <a:pt x="2928681" y="801719"/>
                </a:lnTo>
                <a:lnTo>
                  <a:pt x="3068468" y="801719"/>
                </a:lnTo>
                <a:cubicBezTo>
                  <a:pt x="3158233" y="801719"/>
                  <a:pt x="3226927" y="772083"/>
                  <a:pt x="3274550" y="712810"/>
                </a:cubicBezTo>
                <a:cubicBezTo>
                  <a:pt x="3322174" y="653538"/>
                  <a:pt x="3345986" y="573880"/>
                  <a:pt x="3345986" y="473837"/>
                </a:cubicBezTo>
                <a:cubicBezTo>
                  <a:pt x="3345986" y="267583"/>
                  <a:pt x="3258276" y="164456"/>
                  <a:pt x="3082858" y="164456"/>
                </a:cubicBezTo>
                <a:close/>
                <a:moveTo>
                  <a:pt x="4814631" y="162400"/>
                </a:moveTo>
                <a:lnTo>
                  <a:pt x="4814631" y="729770"/>
                </a:lnTo>
                <a:lnTo>
                  <a:pt x="4974975" y="729770"/>
                </a:lnTo>
                <a:cubicBezTo>
                  <a:pt x="5048979" y="729770"/>
                  <a:pt x="5109622" y="702875"/>
                  <a:pt x="5156903" y="649084"/>
                </a:cubicBezTo>
                <a:cubicBezTo>
                  <a:pt x="5204184" y="595294"/>
                  <a:pt x="5227824" y="524886"/>
                  <a:pt x="5227824" y="437862"/>
                </a:cubicBezTo>
                <a:cubicBezTo>
                  <a:pt x="5227824" y="348782"/>
                  <a:pt x="5205897" y="280602"/>
                  <a:pt x="5162042" y="233321"/>
                </a:cubicBezTo>
                <a:cubicBezTo>
                  <a:pt x="5118187" y="186040"/>
                  <a:pt x="5055832" y="162400"/>
                  <a:pt x="4974975" y="162400"/>
                </a:cubicBezTo>
                <a:close/>
                <a:moveTo>
                  <a:pt x="4657371" y="24669"/>
                </a:moveTo>
                <a:lnTo>
                  <a:pt x="5006838" y="24669"/>
                </a:lnTo>
                <a:cubicBezTo>
                  <a:pt x="5130179" y="24669"/>
                  <a:pt x="5225255" y="59787"/>
                  <a:pt x="5292065" y="130023"/>
                </a:cubicBezTo>
                <a:cubicBezTo>
                  <a:pt x="5358874" y="200259"/>
                  <a:pt x="5392279" y="294992"/>
                  <a:pt x="5392279" y="414222"/>
                </a:cubicBezTo>
                <a:cubicBezTo>
                  <a:pt x="5392279" y="627328"/>
                  <a:pt x="5302171" y="761290"/>
                  <a:pt x="5121956" y="816109"/>
                </a:cubicBezTo>
                <a:lnTo>
                  <a:pt x="5121956" y="821248"/>
                </a:lnTo>
                <a:cubicBezTo>
                  <a:pt x="5178145" y="842490"/>
                  <a:pt x="5228167" y="916838"/>
                  <a:pt x="5272022" y="1044290"/>
                </a:cubicBezTo>
                <a:lnTo>
                  <a:pt x="5436476" y="1498597"/>
                </a:lnTo>
                <a:lnTo>
                  <a:pt x="5257632" y="1498597"/>
                </a:lnTo>
                <a:lnTo>
                  <a:pt x="5115789" y="1090543"/>
                </a:lnTo>
                <a:cubicBezTo>
                  <a:pt x="5086324" y="1004889"/>
                  <a:pt x="5057031" y="946645"/>
                  <a:pt x="5027909" y="915810"/>
                </a:cubicBezTo>
                <a:cubicBezTo>
                  <a:pt x="4998786" y="884974"/>
                  <a:pt x="4963668" y="869557"/>
                  <a:pt x="4922555" y="869557"/>
                </a:cubicBezTo>
                <a:lnTo>
                  <a:pt x="4814631" y="869557"/>
                </a:lnTo>
                <a:lnTo>
                  <a:pt x="4814631" y="1498597"/>
                </a:lnTo>
                <a:lnTo>
                  <a:pt x="4657371" y="1498597"/>
                </a:lnTo>
                <a:close/>
                <a:moveTo>
                  <a:pt x="3752496" y="24669"/>
                </a:moveTo>
                <a:lnTo>
                  <a:pt x="4352757" y="24669"/>
                </a:lnTo>
                <a:lnTo>
                  <a:pt x="4352757" y="164456"/>
                </a:lnTo>
                <a:lnTo>
                  <a:pt x="3909756" y="164456"/>
                </a:lnTo>
                <a:lnTo>
                  <a:pt x="3909756" y="688656"/>
                </a:lnTo>
                <a:lnTo>
                  <a:pt x="4320894" y="688656"/>
                </a:lnTo>
                <a:lnTo>
                  <a:pt x="4320894" y="827415"/>
                </a:lnTo>
                <a:lnTo>
                  <a:pt x="3909756" y="827415"/>
                </a:lnTo>
                <a:lnTo>
                  <a:pt x="3909756" y="1359838"/>
                </a:lnTo>
                <a:lnTo>
                  <a:pt x="4379481" y="1359838"/>
                </a:lnTo>
                <a:lnTo>
                  <a:pt x="4379481" y="1498597"/>
                </a:lnTo>
                <a:lnTo>
                  <a:pt x="3752496" y="1498597"/>
                </a:lnTo>
                <a:close/>
                <a:moveTo>
                  <a:pt x="2771421" y="24669"/>
                </a:moveTo>
                <a:lnTo>
                  <a:pt x="3108554" y="24669"/>
                </a:lnTo>
                <a:cubicBezTo>
                  <a:pt x="3236692" y="24669"/>
                  <a:pt x="3335707" y="62014"/>
                  <a:pt x="3405601" y="136704"/>
                </a:cubicBezTo>
                <a:cubicBezTo>
                  <a:pt x="3475494" y="211394"/>
                  <a:pt x="3510441" y="319317"/>
                  <a:pt x="3510441" y="460475"/>
                </a:cubicBezTo>
                <a:cubicBezTo>
                  <a:pt x="3510441" y="598891"/>
                  <a:pt x="3472068" y="713838"/>
                  <a:pt x="3395322" y="805317"/>
                </a:cubicBezTo>
                <a:cubicBezTo>
                  <a:pt x="3318577" y="896794"/>
                  <a:pt x="3213051" y="942534"/>
                  <a:pt x="3078746" y="942534"/>
                </a:cubicBezTo>
                <a:lnTo>
                  <a:pt x="2928681" y="942534"/>
                </a:lnTo>
                <a:lnTo>
                  <a:pt x="2928681" y="1498597"/>
                </a:lnTo>
                <a:lnTo>
                  <a:pt x="2771421" y="1498597"/>
                </a:lnTo>
                <a:close/>
                <a:moveTo>
                  <a:pt x="1589842" y="24669"/>
                </a:moveTo>
                <a:lnTo>
                  <a:pt x="1750186" y="24669"/>
                </a:lnTo>
                <a:lnTo>
                  <a:pt x="1750186" y="919921"/>
                </a:lnTo>
                <a:cubicBezTo>
                  <a:pt x="1750186" y="1228274"/>
                  <a:pt x="1842007" y="1382451"/>
                  <a:pt x="2025648" y="1382451"/>
                </a:cubicBezTo>
                <a:cubicBezTo>
                  <a:pt x="2205179" y="1382451"/>
                  <a:pt x="2294943" y="1232386"/>
                  <a:pt x="2294943" y="932255"/>
                </a:cubicBezTo>
                <a:lnTo>
                  <a:pt x="2294943" y="24669"/>
                </a:lnTo>
                <a:lnTo>
                  <a:pt x="2453231" y="24669"/>
                </a:lnTo>
                <a:lnTo>
                  <a:pt x="2453231" y="896281"/>
                </a:lnTo>
                <a:cubicBezTo>
                  <a:pt x="2453231" y="1314956"/>
                  <a:pt x="2308648" y="1524293"/>
                  <a:pt x="2019481" y="1524293"/>
                </a:cubicBezTo>
                <a:cubicBezTo>
                  <a:pt x="1733055" y="1524293"/>
                  <a:pt x="1589842" y="1322151"/>
                  <a:pt x="1589842" y="917865"/>
                </a:cubicBezTo>
                <a:close/>
                <a:moveTo>
                  <a:pt x="1060200" y="0"/>
                </a:moveTo>
                <a:cubicBezTo>
                  <a:pt x="1152706" y="0"/>
                  <a:pt x="1232878" y="16103"/>
                  <a:pt x="1300715" y="48309"/>
                </a:cubicBezTo>
                <a:lnTo>
                  <a:pt x="1300715" y="210708"/>
                </a:lnTo>
                <a:cubicBezTo>
                  <a:pt x="1223970" y="164113"/>
                  <a:pt x="1145169" y="140815"/>
                  <a:pt x="1064312" y="140815"/>
                </a:cubicBezTo>
                <a:cubicBezTo>
                  <a:pt x="997844" y="140815"/>
                  <a:pt x="944054" y="163428"/>
                  <a:pt x="902940" y="208653"/>
                </a:cubicBezTo>
                <a:cubicBezTo>
                  <a:pt x="861826" y="253878"/>
                  <a:pt x="841269" y="309039"/>
                  <a:pt x="841269" y="374136"/>
                </a:cubicBezTo>
                <a:cubicBezTo>
                  <a:pt x="841269" y="436492"/>
                  <a:pt x="856173" y="490968"/>
                  <a:pt x="885980" y="537563"/>
                </a:cubicBezTo>
                <a:cubicBezTo>
                  <a:pt x="915788" y="584159"/>
                  <a:pt x="976602" y="637949"/>
                  <a:pt x="1068423" y="698935"/>
                </a:cubicBezTo>
                <a:cubicBezTo>
                  <a:pt x="1173948" y="768828"/>
                  <a:pt x="1247782" y="837694"/>
                  <a:pt x="1289923" y="905531"/>
                </a:cubicBezTo>
                <a:cubicBezTo>
                  <a:pt x="1332065" y="973369"/>
                  <a:pt x="1353136" y="1048402"/>
                  <a:pt x="1353136" y="1130629"/>
                </a:cubicBezTo>
                <a:cubicBezTo>
                  <a:pt x="1353136" y="1246433"/>
                  <a:pt x="1319045" y="1340994"/>
                  <a:pt x="1250865" y="1414314"/>
                </a:cubicBezTo>
                <a:cubicBezTo>
                  <a:pt x="1182685" y="1487633"/>
                  <a:pt x="1084868" y="1524293"/>
                  <a:pt x="957416" y="1524293"/>
                </a:cubicBezTo>
                <a:cubicBezTo>
                  <a:pt x="847094" y="1524293"/>
                  <a:pt x="753560" y="1497569"/>
                  <a:pt x="676814" y="1444121"/>
                </a:cubicBezTo>
                <a:lnTo>
                  <a:pt x="676814" y="1269388"/>
                </a:lnTo>
                <a:cubicBezTo>
                  <a:pt x="770006" y="1344763"/>
                  <a:pt x="862854" y="1382451"/>
                  <a:pt x="955360" y="1382451"/>
                </a:cubicBezTo>
                <a:cubicBezTo>
                  <a:pt x="1029365" y="1382451"/>
                  <a:pt x="1086410" y="1361209"/>
                  <a:pt x="1126496" y="1318724"/>
                </a:cubicBezTo>
                <a:cubicBezTo>
                  <a:pt x="1166582" y="1276240"/>
                  <a:pt x="1186625" y="1219709"/>
                  <a:pt x="1186625" y="1149130"/>
                </a:cubicBezTo>
                <a:cubicBezTo>
                  <a:pt x="1186625" y="1086774"/>
                  <a:pt x="1172064" y="1032813"/>
                  <a:pt x="1142942" y="987245"/>
                </a:cubicBezTo>
                <a:cubicBezTo>
                  <a:pt x="1113819" y="941677"/>
                  <a:pt x="1050607" y="885317"/>
                  <a:pt x="953304" y="818165"/>
                </a:cubicBezTo>
                <a:cubicBezTo>
                  <a:pt x="854631" y="751697"/>
                  <a:pt x="783882" y="686087"/>
                  <a:pt x="741055" y="621332"/>
                </a:cubicBezTo>
                <a:cubicBezTo>
                  <a:pt x="698228" y="556578"/>
                  <a:pt x="676814" y="480689"/>
                  <a:pt x="676814" y="393665"/>
                </a:cubicBezTo>
                <a:cubicBezTo>
                  <a:pt x="676814" y="277176"/>
                  <a:pt x="712104" y="182443"/>
                  <a:pt x="782682" y="109466"/>
                </a:cubicBezTo>
                <a:cubicBezTo>
                  <a:pt x="853261" y="36489"/>
                  <a:pt x="945767" y="0"/>
                  <a:pt x="1060200" y="0"/>
                </a:cubicBezTo>
                <a:close/>
              </a:path>
            </a:pathLst>
          </a:custGeom>
          <a:solidFill>
            <a:srgbClr val="FFFFF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70000"/>
              </a:lnSpc>
            </a:pPr>
            <a:endParaRPr lang="en-US" sz="16600" dirty="0">
              <a:solidFill>
                <a:srgbClr val="FFFFFF"/>
              </a:solidFill>
              <a:latin typeface="Segoe Condensed" panose="020B0506040504020203" pitchFamily="34" charset="0"/>
            </a:endParaRPr>
          </a:p>
        </p:txBody>
      </p:sp>
    </p:spTree>
    <p:extLst>
      <p:ext uri="{BB962C8B-B14F-4D97-AF65-F5344CB8AC3E}">
        <p14:creationId xmlns:p14="http://schemas.microsoft.com/office/powerpoint/2010/main" val="984488013"/>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FBBD1BE-3F1F-8946-9720-C6E632E3D7E3}"/>
              </a:ext>
            </a:extLst>
          </p:cNvPr>
          <p:cNvSpPr/>
          <p:nvPr/>
        </p:nvSpPr>
        <p:spPr>
          <a:xfrm>
            <a:off x="-1" y="0"/>
            <a:ext cx="12188825" cy="685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767135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7A6C73EB-1EB9-864B-98B2-22DB8ED314EF}"/>
              </a:ext>
            </a:extLst>
          </p:cNvPr>
          <p:cNvSpPr/>
          <p:nvPr/>
        </p:nvSpPr>
        <p:spPr>
          <a:xfrm>
            <a:off x="-1" y="0"/>
            <a:ext cx="12188825" cy="685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Rocket">
            <a:extLst>
              <a:ext uri="{FF2B5EF4-FFF2-40B4-BE49-F238E27FC236}">
                <a16:creationId xmlns:a16="http://schemas.microsoft.com/office/drawing/2014/main" id="{80ACC415-7D6C-DC41-BCFA-125C6C194118}"/>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40286" y="548811"/>
            <a:ext cx="1701209" cy="2971800"/>
          </a:xfrm>
          <a:prstGeom prst="rect">
            <a:avLst/>
          </a:prstGeom>
        </p:spPr>
      </p:pic>
      <p:sp>
        <p:nvSpPr>
          <p:cNvPr id="6" name="Oval 5">
            <a:extLst>
              <a:ext uri="{FF2B5EF4-FFF2-40B4-BE49-F238E27FC236}">
                <a16:creationId xmlns:a16="http://schemas.microsoft.com/office/drawing/2014/main" id="{C79A4B63-78A2-724B-A7EB-28B7849DA7C7}"/>
              </a:ext>
            </a:extLst>
          </p:cNvPr>
          <p:cNvSpPr/>
          <p:nvPr/>
        </p:nvSpPr>
        <p:spPr>
          <a:xfrm>
            <a:off x="5972710" y="905840"/>
            <a:ext cx="914400" cy="9144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4574A68F-A525-5E46-9B83-9CEAF714A3CE}"/>
              </a:ext>
            </a:extLst>
          </p:cNvPr>
          <p:cNvSpPr/>
          <p:nvPr/>
        </p:nvSpPr>
        <p:spPr>
          <a:xfrm>
            <a:off x="5438454" y="1296258"/>
            <a:ext cx="914400" cy="9144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946B44EA-CF37-7245-8A0A-C3F24656E22B}"/>
              </a:ext>
            </a:extLst>
          </p:cNvPr>
          <p:cNvSpPr/>
          <p:nvPr/>
        </p:nvSpPr>
        <p:spPr>
          <a:xfrm>
            <a:off x="5459003" y="1758595"/>
            <a:ext cx="914400" cy="9144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87DB4C93-6712-0C4E-82D7-353BFC57F30C}"/>
              </a:ext>
            </a:extLst>
          </p:cNvPr>
          <p:cNvSpPr/>
          <p:nvPr/>
        </p:nvSpPr>
        <p:spPr>
          <a:xfrm>
            <a:off x="5263794" y="2262029"/>
            <a:ext cx="914400" cy="9144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3D56CC49-534A-9D48-9FF7-4932ACB4BB63}"/>
              </a:ext>
            </a:extLst>
          </p:cNvPr>
          <p:cNvSpPr/>
          <p:nvPr/>
        </p:nvSpPr>
        <p:spPr>
          <a:xfrm>
            <a:off x="6003533" y="2518883"/>
            <a:ext cx="914400" cy="9144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96B9B039-3AA6-FC42-94AB-2FC116C313A2}"/>
              </a:ext>
            </a:extLst>
          </p:cNvPr>
          <p:cNvSpPr/>
          <p:nvPr/>
        </p:nvSpPr>
        <p:spPr>
          <a:xfrm>
            <a:off x="6609708" y="1162694"/>
            <a:ext cx="914400" cy="9144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5E78CADA-FDE6-E24A-8AEB-EFDE3B32993F}"/>
              </a:ext>
            </a:extLst>
          </p:cNvPr>
          <p:cNvSpPr/>
          <p:nvPr/>
        </p:nvSpPr>
        <p:spPr>
          <a:xfrm>
            <a:off x="7000126" y="1532563"/>
            <a:ext cx="914400" cy="9144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6AD480C6-0775-5645-8190-D1A8738D5677}"/>
              </a:ext>
            </a:extLst>
          </p:cNvPr>
          <p:cNvSpPr/>
          <p:nvPr/>
        </p:nvSpPr>
        <p:spPr>
          <a:xfrm>
            <a:off x="6969303" y="1984626"/>
            <a:ext cx="914400" cy="9144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143E139C-348A-6041-A2C5-AC8F094F0261}"/>
              </a:ext>
            </a:extLst>
          </p:cNvPr>
          <p:cNvSpPr/>
          <p:nvPr/>
        </p:nvSpPr>
        <p:spPr>
          <a:xfrm>
            <a:off x="6702175" y="2539430"/>
            <a:ext cx="914400" cy="914400"/>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F7BD422-BD31-234F-997C-54A955A0A203}"/>
              </a:ext>
            </a:extLst>
          </p:cNvPr>
          <p:cNvSpPr/>
          <p:nvPr/>
        </p:nvSpPr>
        <p:spPr>
          <a:xfrm>
            <a:off x="5941888" y="1388724"/>
            <a:ext cx="1520577" cy="1520577"/>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blast">
            <a:extLst>
              <a:ext uri="{FF2B5EF4-FFF2-40B4-BE49-F238E27FC236}">
                <a16:creationId xmlns:a16="http://schemas.microsoft.com/office/drawing/2014/main" id="{04274F56-5BAF-974E-B100-98A41D057F11}"/>
              </a:ext>
            </a:extLst>
          </p:cNvPr>
          <p:cNvSpPr/>
          <p:nvPr/>
        </p:nvSpPr>
        <p:spPr>
          <a:xfrm>
            <a:off x="8993429" y="777411"/>
            <a:ext cx="609600" cy="2743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a:extLst>
              <a:ext uri="{FF2B5EF4-FFF2-40B4-BE49-F238E27FC236}">
                <a16:creationId xmlns:a16="http://schemas.microsoft.com/office/drawing/2014/main" id="{DBBCEA87-0228-0246-90C5-06C9EC94A1DD}"/>
              </a:ext>
            </a:extLst>
          </p:cNvPr>
          <p:cNvSpPr txBox="1"/>
          <p:nvPr/>
        </p:nvSpPr>
        <p:spPr>
          <a:xfrm>
            <a:off x="2133601" y="4732967"/>
            <a:ext cx="7315011" cy="1184940"/>
          </a:xfrm>
          <a:prstGeom prst="rect">
            <a:avLst/>
          </a:prstGeom>
          <a:noFill/>
        </p:spPr>
        <p:txBody>
          <a:bodyPr wrap="square" rtlCol="0">
            <a:spAutoFit/>
          </a:bodyPr>
          <a:lstStyle/>
          <a:p>
            <a:pPr>
              <a:lnSpc>
                <a:spcPct val="85000"/>
              </a:lnSpc>
            </a:pPr>
            <a:r>
              <a:rPr lang="en-US" sz="6000" b="1" dirty="0">
                <a:latin typeface="Arial" panose="020B0604020202020204" pitchFamily="34" charset="0"/>
                <a:cs typeface="Arial" panose="020B0604020202020204" pitchFamily="34" charset="0"/>
              </a:rPr>
              <a:t>YOUR TITLE HERE</a:t>
            </a:r>
          </a:p>
          <a:p>
            <a:r>
              <a:rPr lang="en-US" sz="2000" dirty="0">
                <a:latin typeface="Arial" panose="020B0604020202020204" pitchFamily="34" charset="0"/>
                <a:cs typeface="Arial" panose="020B0604020202020204" pitchFamily="34" charset="0"/>
              </a:rPr>
              <a:t>SUBTITLE HERE</a:t>
            </a:r>
          </a:p>
        </p:txBody>
      </p:sp>
    </p:spTree>
    <p:extLst>
      <p:ext uri="{BB962C8B-B14F-4D97-AF65-F5344CB8AC3E}">
        <p14:creationId xmlns:p14="http://schemas.microsoft.com/office/powerpoint/2010/main" val="42115125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EC8540F8-B462-784F-B227-3D16508CA212}"/>
              </a:ext>
            </a:extLst>
          </p:cNvPr>
          <p:cNvSpPr/>
          <p:nvPr/>
        </p:nvSpPr>
        <p:spPr>
          <a:xfrm>
            <a:off x="-1" y="0"/>
            <a:ext cx="12188825" cy="685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blast">
            <a:extLst>
              <a:ext uri="{FF2B5EF4-FFF2-40B4-BE49-F238E27FC236}">
                <a16:creationId xmlns:a16="http://schemas.microsoft.com/office/drawing/2014/main" id="{5D0BE127-D4F8-6246-B2BB-7A9C113176DC}"/>
              </a:ext>
            </a:extLst>
          </p:cNvPr>
          <p:cNvSpPr/>
          <p:nvPr/>
        </p:nvSpPr>
        <p:spPr>
          <a:xfrm>
            <a:off x="8991600" y="3429000"/>
            <a:ext cx="609600" cy="2743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Rocket">
            <a:extLst>
              <a:ext uri="{FF2B5EF4-FFF2-40B4-BE49-F238E27FC236}">
                <a16:creationId xmlns:a16="http://schemas.microsoft.com/office/drawing/2014/main" id="{80ACC415-7D6C-DC41-BCFA-125C6C194118}"/>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458201" y="990600"/>
            <a:ext cx="1701209" cy="2971800"/>
          </a:xfrm>
          <a:prstGeom prst="rect">
            <a:avLst/>
          </a:prstGeom>
        </p:spPr>
      </p:pic>
      <p:sp>
        <p:nvSpPr>
          <p:cNvPr id="27" name="!!Cloud">
            <a:extLst>
              <a:ext uri="{FF2B5EF4-FFF2-40B4-BE49-F238E27FC236}">
                <a16:creationId xmlns:a16="http://schemas.microsoft.com/office/drawing/2014/main" id="{20E9A77B-50F4-6B4B-BE31-9B10A7447CDC}"/>
              </a:ext>
            </a:extLst>
          </p:cNvPr>
          <p:cNvSpPr/>
          <p:nvPr/>
        </p:nvSpPr>
        <p:spPr>
          <a:xfrm>
            <a:off x="7132834" y="4786903"/>
            <a:ext cx="2650732" cy="2547990"/>
          </a:xfrm>
          <a:custGeom>
            <a:avLst/>
            <a:gdLst>
              <a:gd name="connsiteX0" fmla="*/ 1166116 w 2650732"/>
              <a:gd name="connsiteY0" fmla="*/ 0 h 2547990"/>
              <a:gd name="connsiteX1" fmla="*/ 1587387 w 2650732"/>
              <a:gd name="connsiteY1" fmla="*/ 279237 h 2547990"/>
              <a:gd name="connsiteX2" fmla="*/ 1596431 w 2650732"/>
              <a:gd name="connsiteY2" fmla="*/ 308372 h 2547990"/>
              <a:gd name="connsiteX3" fmla="*/ 1625151 w 2650732"/>
              <a:gd name="connsiteY3" fmla="*/ 292783 h 2547990"/>
              <a:gd name="connsiteX4" fmla="*/ 1803114 w 2650732"/>
              <a:gd name="connsiteY4" fmla="*/ 256854 h 2547990"/>
              <a:gd name="connsiteX5" fmla="*/ 2251026 w 2650732"/>
              <a:gd name="connsiteY5" fmla="*/ 621912 h 2547990"/>
              <a:gd name="connsiteX6" fmla="*/ 2252106 w 2650732"/>
              <a:gd name="connsiteY6" fmla="*/ 632628 h 2547990"/>
              <a:gd name="connsiteX7" fmla="*/ 2285674 w 2650732"/>
              <a:gd name="connsiteY7" fmla="*/ 636012 h 2547990"/>
              <a:gd name="connsiteX8" fmla="*/ 2650732 w 2650732"/>
              <a:gd name="connsiteY8" fmla="*/ 1083923 h 2547990"/>
              <a:gd name="connsiteX9" fmla="*/ 2614803 w 2650732"/>
              <a:gd name="connsiteY9" fmla="*/ 1261886 h 2547990"/>
              <a:gd name="connsiteX10" fmla="*/ 2573301 w 2650732"/>
              <a:gd name="connsiteY10" fmla="*/ 1338348 h 2547990"/>
              <a:gd name="connsiteX11" fmla="*/ 2583980 w 2650732"/>
              <a:gd name="connsiteY11" fmla="*/ 1358023 h 2547990"/>
              <a:gd name="connsiteX12" fmla="*/ 2619909 w 2650732"/>
              <a:gd name="connsiteY12" fmla="*/ 1535986 h 2547990"/>
              <a:gd name="connsiteX13" fmla="*/ 2340672 w 2650732"/>
              <a:gd name="connsiteY13" fmla="*/ 1957257 h 2547990"/>
              <a:gd name="connsiteX14" fmla="*/ 2331525 w 2650732"/>
              <a:gd name="connsiteY14" fmla="*/ 1960097 h 2547990"/>
              <a:gd name="connsiteX15" fmla="*/ 2343493 w 2650732"/>
              <a:gd name="connsiteY15" fmla="*/ 1998648 h 2547990"/>
              <a:gd name="connsiteX16" fmla="*/ 2352781 w 2650732"/>
              <a:gd name="connsiteY16" fmla="*/ 2090790 h 2547990"/>
              <a:gd name="connsiteX17" fmla="*/ 1895581 w 2650732"/>
              <a:gd name="connsiteY17" fmla="*/ 2547990 h 2547990"/>
              <a:gd name="connsiteX18" fmla="*/ 1572292 w 2650732"/>
              <a:gd name="connsiteY18" fmla="*/ 2414080 h 2547990"/>
              <a:gd name="connsiteX19" fmla="*/ 1537784 w 2650732"/>
              <a:gd name="connsiteY19" fmla="*/ 2372256 h 2547990"/>
              <a:gd name="connsiteX20" fmla="*/ 1520229 w 2650732"/>
              <a:gd name="connsiteY20" fmla="*/ 2393533 h 2547990"/>
              <a:gd name="connsiteX21" fmla="*/ 1196939 w 2650732"/>
              <a:gd name="connsiteY21" fmla="*/ 2527443 h 2547990"/>
              <a:gd name="connsiteX22" fmla="*/ 775668 w 2650732"/>
              <a:gd name="connsiteY22" fmla="*/ 2248206 h 2547990"/>
              <a:gd name="connsiteX23" fmla="*/ 749090 w 2650732"/>
              <a:gd name="connsiteY23" fmla="*/ 2162586 h 2547990"/>
              <a:gd name="connsiteX24" fmla="*/ 712825 w 2650732"/>
              <a:gd name="connsiteY24" fmla="*/ 2192507 h 2547990"/>
              <a:gd name="connsiteX25" fmla="*/ 457200 w 2650732"/>
              <a:gd name="connsiteY25" fmla="*/ 2270589 h 2547990"/>
              <a:gd name="connsiteX26" fmla="*/ 0 w 2650732"/>
              <a:gd name="connsiteY26" fmla="*/ 1813389 h 2547990"/>
              <a:gd name="connsiteX27" fmla="*/ 201575 w 2650732"/>
              <a:gd name="connsiteY27" fmla="*/ 1434272 h 2547990"/>
              <a:gd name="connsiteX28" fmla="*/ 212623 w 2650732"/>
              <a:gd name="connsiteY28" fmla="*/ 1428275 h 2547990"/>
              <a:gd name="connsiteX29" fmla="*/ 204497 w 2650732"/>
              <a:gd name="connsiteY29" fmla="*/ 1402097 h 2547990"/>
              <a:gd name="connsiteX30" fmla="*/ 195209 w 2650732"/>
              <a:gd name="connsiteY30" fmla="*/ 1309955 h 2547990"/>
              <a:gd name="connsiteX31" fmla="*/ 231138 w 2650732"/>
              <a:gd name="connsiteY31" fmla="*/ 1131992 h 2547990"/>
              <a:gd name="connsiteX32" fmla="*/ 249742 w 2650732"/>
              <a:gd name="connsiteY32" fmla="*/ 1097716 h 2547990"/>
              <a:gd name="connsiteX33" fmla="*/ 210589 w 2650732"/>
              <a:gd name="connsiteY33" fmla="*/ 1025581 h 2547990"/>
              <a:gd name="connsiteX34" fmla="*/ 174660 w 2650732"/>
              <a:gd name="connsiteY34" fmla="*/ 847618 h 2547990"/>
              <a:gd name="connsiteX35" fmla="*/ 631860 w 2650732"/>
              <a:gd name="connsiteY35" fmla="*/ 390418 h 2547990"/>
              <a:gd name="connsiteX36" fmla="*/ 714806 w 2650732"/>
              <a:gd name="connsiteY36" fmla="*/ 398780 h 2547990"/>
              <a:gd name="connsiteX37" fmla="*/ 718205 w 2650732"/>
              <a:gd name="connsiteY37" fmla="*/ 365058 h 2547990"/>
              <a:gd name="connsiteX38" fmla="*/ 1166116 w 2650732"/>
              <a:gd name="connsiteY38" fmla="*/ 0 h 25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650732" h="2547990">
                <a:moveTo>
                  <a:pt x="1166116" y="0"/>
                </a:moveTo>
                <a:cubicBezTo>
                  <a:pt x="1355495" y="0"/>
                  <a:pt x="1517981" y="115141"/>
                  <a:pt x="1587387" y="279237"/>
                </a:cubicBezTo>
                <a:lnTo>
                  <a:pt x="1596431" y="308372"/>
                </a:lnTo>
                <a:lnTo>
                  <a:pt x="1625151" y="292783"/>
                </a:lnTo>
                <a:cubicBezTo>
                  <a:pt x="1679850" y="269648"/>
                  <a:pt x="1739988" y="256854"/>
                  <a:pt x="1803114" y="256854"/>
                </a:cubicBezTo>
                <a:cubicBezTo>
                  <a:pt x="2024056" y="256854"/>
                  <a:pt x="2208393" y="413574"/>
                  <a:pt x="2251026" y="621912"/>
                </a:cubicBezTo>
                <a:lnTo>
                  <a:pt x="2252106" y="632628"/>
                </a:lnTo>
                <a:lnTo>
                  <a:pt x="2285674" y="636012"/>
                </a:lnTo>
                <a:cubicBezTo>
                  <a:pt x="2494013" y="678644"/>
                  <a:pt x="2650732" y="862981"/>
                  <a:pt x="2650732" y="1083923"/>
                </a:cubicBezTo>
                <a:cubicBezTo>
                  <a:pt x="2650732" y="1147049"/>
                  <a:pt x="2637939" y="1207188"/>
                  <a:pt x="2614803" y="1261886"/>
                </a:cubicBezTo>
                <a:lnTo>
                  <a:pt x="2573301" y="1338348"/>
                </a:lnTo>
                <a:lnTo>
                  <a:pt x="2583980" y="1358023"/>
                </a:lnTo>
                <a:cubicBezTo>
                  <a:pt x="2607116" y="1412722"/>
                  <a:pt x="2619909" y="1472860"/>
                  <a:pt x="2619909" y="1535986"/>
                </a:cubicBezTo>
                <a:cubicBezTo>
                  <a:pt x="2619909" y="1725365"/>
                  <a:pt x="2504768" y="1887851"/>
                  <a:pt x="2340672" y="1957257"/>
                </a:cubicBezTo>
                <a:lnTo>
                  <a:pt x="2331525" y="1960097"/>
                </a:lnTo>
                <a:lnTo>
                  <a:pt x="2343493" y="1998648"/>
                </a:lnTo>
                <a:cubicBezTo>
                  <a:pt x="2349583" y="2028411"/>
                  <a:pt x="2352781" y="2059227"/>
                  <a:pt x="2352781" y="2090790"/>
                </a:cubicBezTo>
                <a:cubicBezTo>
                  <a:pt x="2352781" y="2343295"/>
                  <a:pt x="2148086" y="2547990"/>
                  <a:pt x="1895581" y="2547990"/>
                </a:cubicBezTo>
                <a:cubicBezTo>
                  <a:pt x="1769329" y="2547990"/>
                  <a:pt x="1655029" y="2496817"/>
                  <a:pt x="1572292" y="2414080"/>
                </a:cubicBezTo>
                <a:lnTo>
                  <a:pt x="1537784" y="2372256"/>
                </a:lnTo>
                <a:lnTo>
                  <a:pt x="1520229" y="2393533"/>
                </a:lnTo>
                <a:cubicBezTo>
                  <a:pt x="1437492" y="2476270"/>
                  <a:pt x="1323192" y="2527443"/>
                  <a:pt x="1196939" y="2527443"/>
                </a:cubicBezTo>
                <a:cubicBezTo>
                  <a:pt x="1007560" y="2527443"/>
                  <a:pt x="845075" y="2412302"/>
                  <a:pt x="775668" y="2248206"/>
                </a:cubicBezTo>
                <a:lnTo>
                  <a:pt x="749090" y="2162586"/>
                </a:lnTo>
                <a:lnTo>
                  <a:pt x="712825" y="2192507"/>
                </a:lnTo>
                <a:cubicBezTo>
                  <a:pt x="639855" y="2241804"/>
                  <a:pt x="551889" y="2270589"/>
                  <a:pt x="457200" y="2270589"/>
                </a:cubicBezTo>
                <a:cubicBezTo>
                  <a:pt x="204695" y="2270589"/>
                  <a:pt x="0" y="2065894"/>
                  <a:pt x="0" y="1813389"/>
                </a:cubicBezTo>
                <a:cubicBezTo>
                  <a:pt x="0" y="1655574"/>
                  <a:pt x="79959" y="1516434"/>
                  <a:pt x="201575" y="1434272"/>
                </a:cubicBezTo>
                <a:lnTo>
                  <a:pt x="212623" y="1428275"/>
                </a:lnTo>
                <a:lnTo>
                  <a:pt x="204497" y="1402097"/>
                </a:lnTo>
                <a:cubicBezTo>
                  <a:pt x="198407" y="1372334"/>
                  <a:pt x="195209" y="1341518"/>
                  <a:pt x="195209" y="1309955"/>
                </a:cubicBezTo>
                <a:cubicBezTo>
                  <a:pt x="195209" y="1246829"/>
                  <a:pt x="208002" y="1186691"/>
                  <a:pt x="231138" y="1131992"/>
                </a:cubicBezTo>
                <a:lnTo>
                  <a:pt x="249742" y="1097716"/>
                </a:lnTo>
                <a:lnTo>
                  <a:pt x="210589" y="1025581"/>
                </a:lnTo>
                <a:cubicBezTo>
                  <a:pt x="187453" y="970883"/>
                  <a:pt x="174660" y="910744"/>
                  <a:pt x="174660" y="847618"/>
                </a:cubicBezTo>
                <a:cubicBezTo>
                  <a:pt x="174660" y="595113"/>
                  <a:pt x="379355" y="390418"/>
                  <a:pt x="631860" y="390418"/>
                </a:cubicBezTo>
                <a:lnTo>
                  <a:pt x="714806" y="398780"/>
                </a:lnTo>
                <a:lnTo>
                  <a:pt x="718205" y="365058"/>
                </a:lnTo>
                <a:cubicBezTo>
                  <a:pt x="760837" y="156720"/>
                  <a:pt x="945174" y="0"/>
                  <a:pt x="116611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Cloud2">
            <a:extLst>
              <a:ext uri="{FF2B5EF4-FFF2-40B4-BE49-F238E27FC236}">
                <a16:creationId xmlns:a16="http://schemas.microsoft.com/office/drawing/2014/main" id="{5C9DD38B-AAAE-2646-A82C-1118211E3AE9}"/>
              </a:ext>
            </a:extLst>
          </p:cNvPr>
          <p:cNvSpPr/>
          <p:nvPr/>
        </p:nvSpPr>
        <p:spPr>
          <a:xfrm rot="4500000">
            <a:off x="8834042" y="4830032"/>
            <a:ext cx="2650732" cy="2547990"/>
          </a:xfrm>
          <a:custGeom>
            <a:avLst/>
            <a:gdLst>
              <a:gd name="connsiteX0" fmla="*/ 1166116 w 2650732"/>
              <a:gd name="connsiteY0" fmla="*/ 0 h 2547990"/>
              <a:gd name="connsiteX1" fmla="*/ 1587387 w 2650732"/>
              <a:gd name="connsiteY1" fmla="*/ 279237 h 2547990"/>
              <a:gd name="connsiteX2" fmla="*/ 1596431 w 2650732"/>
              <a:gd name="connsiteY2" fmla="*/ 308372 h 2547990"/>
              <a:gd name="connsiteX3" fmla="*/ 1625151 w 2650732"/>
              <a:gd name="connsiteY3" fmla="*/ 292783 h 2547990"/>
              <a:gd name="connsiteX4" fmla="*/ 1803114 w 2650732"/>
              <a:gd name="connsiteY4" fmla="*/ 256854 h 2547990"/>
              <a:gd name="connsiteX5" fmla="*/ 2251026 w 2650732"/>
              <a:gd name="connsiteY5" fmla="*/ 621912 h 2547990"/>
              <a:gd name="connsiteX6" fmla="*/ 2252106 w 2650732"/>
              <a:gd name="connsiteY6" fmla="*/ 632628 h 2547990"/>
              <a:gd name="connsiteX7" fmla="*/ 2285674 w 2650732"/>
              <a:gd name="connsiteY7" fmla="*/ 636012 h 2547990"/>
              <a:gd name="connsiteX8" fmla="*/ 2650732 w 2650732"/>
              <a:gd name="connsiteY8" fmla="*/ 1083923 h 2547990"/>
              <a:gd name="connsiteX9" fmla="*/ 2614803 w 2650732"/>
              <a:gd name="connsiteY9" fmla="*/ 1261886 h 2547990"/>
              <a:gd name="connsiteX10" fmla="*/ 2573301 w 2650732"/>
              <a:gd name="connsiteY10" fmla="*/ 1338348 h 2547990"/>
              <a:gd name="connsiteX11" fmla="*/ 2583980 w 2650732"/>
              <a:gd name="connsiteY11" fmla="*/ 1358023 h 2547990"/>
              <a:gd name="connsiteX12" fmla="*/ 2619909 w 2650732"/>
              <a:gd name="connsiteY12" fmla="*/ 1535986 h 2547990"/>
              <a:gd name="connsiteX13" fmla="*/ 2340672 w 2650732"/>
              <a:gd name="connsiteY13" fmla="*/ 1957257 h 2547990"/>
              <a:gd name="connsiteX14" fmla="*/ 2331525 w 2650732"/>
              <a:gd name="connsiteY14" fmla="*/ 1960097 h 2547990"/>
              <a:gd name="connsiteX15" fmla="*/ 2343493 w 2650732"/>
              <a:gd name="connsiteY15" fmla="*/ 1998648 h 2547990"/>
              <a:gd name="connsiteX16" fmla="*/ 2352781 w 2650732"/>
              <a:gd name="connsiteY16" fmla="*/ 2090790 h 2547990"/>
              <a:gd name="connsiteX17" fmla="*/ 1895581 w 2650732"/>
              <a:gd name="connsiteY17" fmla="*/ 2547990 h 2547990"/>
              <a:gd name="connsiteX18" fmla="*/ 1572292 w 2650732"/>
              <a:gd name="connsiteY18" fmla="*/ 2414080 h 2547990"/>
              <a:gd name="connsiteX19" fmla="*/ 1537784 w 2650732"/>
              <a:gd name="connsiteY19" fmla="*/ 2372256 h 2547990"/>
              <a:gd name="connsiteX20" fmla="*/ 1520229 w 2650732"/>
              <a:gd name="connsiteY20" fmla="*/ 2393533 h 2547990"/>
              <a:gd name="connsiteX21" fmla="*/ 1196939 w 2650732"/>
              <a:gd name="connsiteY21" fmla="*/ 2527443 h 2547990"/>
              <a:gd name="connsiteX22" fmla="*/ 775668 w 2650732"/>
              <a:gd name="connsiteY22" fmla="*/ 2248206 h 2547990"/>
              <a:gd name="connsiteX23" fmla="*/ 749090 w 2650732"/>
              <a:gd name="connsiteY23" fmla="*/ 2162586 h 2547990"/>
              <a:gd name="connsiteX24" fmla="*/ 712825 w 2650732"/>
              <a:gd name="connsiteY24" fmla="*/ 2192507 h 2547990"/>
              <a:gd name="connsiteX25" fmla="*/ 457200 w 2650732"/>
              <a:gd name="connsiteY25" fmla="*/ 2270589 h 2547990"/>
              <a:gd name="connsiteX26" fmla="*/ 0 w 2650732"/>
              <a:gd name="connsiteY26" fmla="*/ 1813389 h 2547990"/>
              <a:gd name="connsiteX27" fmla="*/ 201575 w 2650732"/>
              <a:gd name="connsiteY27" fmla="*/ 1434272 h 2547990"/>
              <a:gd name="connsiteX28" fmla="*/ 212623 w 2650732"/>
              <a:gd name="connsiteY28" fmla="*/ 1428275 h 2547990"/>
              <a:gd name="connsiteX29" fmla="*/ 204497 w 2650732"/>
              <a:gd name="connsiteY29" fmla="*/ 1402097 h 2547990"/>
              <a:gd name="connsiteX30" fmla="*/ 195209 w 2650732"/>
              <a:gd name="connsiteY30" fmla="*/ 1309955 h 2547990"/>
              <a:gd name="connsiteX31" fmla="*/ 231138 w 2650732"/>
              <a:gd name="connsiteY31" fmla="*/ 1131992 h 2547990"/>
              <a:gd name="connsiteX32" fmla="*/ 249742 w 2650732"/>
              <a:gd name="connsiteY32" fmla="*/ 1097716 h 2547990"/>
              <a:gd name="connsiteX33" fmla="*/ 210589 w 2650732"/>
              <a:gd name="connsiteY33" fmla="*/ 1025581 h 2547990"/>
              <a:gd name="connsiteX34" fmla="*/ 174660 w 2650732"/>
              <a:gd name="connsiteY34" fmla="*/ 847618 h 2547990"/>
              <a:gd name="connsiteX35" fmla="*/ 631860 w 2650732"/>
              <a:gd name="connsiteY35" fmla="*/ 390418 h 2547990"/>
              <a:gd name="connsiteX36" fmla="*/ 714806 w 2650732"/>
              <a:gd name="connsiteY36" fmla="*/ 398780 h 2547990"/>
              <a:gd name="connsiteX37" fmla="*/ 718205 w 2650732"/>
              <a:gd name="connsiteY37" fmla="*/ 365058 h 2547990"/>
              <a:gd name="connsiteX38" fmla="*/ 1166116 w 2650732"/>
              <a:gd name="connsiteY38" fmla="*/ 0 h 25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650732" h="2547990">
                <a:moveTo>
                  <a:pt x="1166116" y="0"/>
                </a:moveTo>
                <a:cubicBezTo>
                  <a:pt x="1355495" y="0"/>
                  <a:pt x="1517981" y="115141"/>
                  <a:pt x="1587387" y="279237"/>
                </a:cubicBezTo>
                <a:lnTo>
                  <a:pt x="1596431" y="308372"/>
                </a:lnTo>
                <a:lnTo>
                  <a:pt x="1625151" y="292783"/>
                </a:lnTo>
                <a:cubicBezTo>
                  <a:pt x="1679850" y="269648"/>
                  <a:pt x="1739988" y="256854"/>
                  <a:pt x="1803114" y="256854"/>
                </a:cubicBezTo>
                <a:cubicBezTo>
                  <a:pt x="2024056" y="256854"/>
                  <a:pt x="2208393" y="413574"/>
                  <a:pt x="2251026" y="621912"/>
                </a:cubicBezTo>
                <a:lnTo>
                  <a:pt x="2252106" y="632628"/>
                </a:lnTo>
                <a:lnTo>
                  <a:pt x="2285674" y="636012"/>
                </a:lnTo>
                <a:cubicBezTo>
                  <a:pt x="2494013" y="678644"/>
                  <a:pt x="2650732" y="862981"/>
                  <a:pt x="2650732" y="1083923"/>
                </a:cubicBezTo>
                <a:cubicBezTo>
                  <a:pt x="2650732" y="1147049"/>
                  <a:pt x="2637939" y="1207188"/>
                  <a:pt x="2614803" y="1261886"/>
                </a:cubicBezTo>
                <a:lnTo>
                  <a:pt x="2573301" y="1338348"/>
                </a:lnTo>
                <a:lnTo>
                  <a:pt x="2583980" y="1358023"/>
                </a:lnTo>
                <a:cubicBezTo>
                  <a:pt x="2607116" y="1412722"/>
                  <a:pt x="2619909" y="1472860"/>
                  <a:pt x="2619909" y="1535986"/>
                </a:cubicBezTo>
                <a:cubicBezTo>
                  <a:pt x="2619909" y="1725365"/>
                  <a:pt x="2504768" y="1887851"/>
                  <a:pt x="2340672" y="1957257"/>
                </a:cubicBezTo>
                <a:lnTo>
                  <a:pt x="2331525" y="1960097"/>
                </a:lnTo>
                <a:lnTo>
                  <a:pt x="2343493" y="1998648"/>
                </a:lnTo>
                <a:cubicBezTo>
                  <a:pt x="2349583" y="2028411"/>
                  <a:pt x="2352781" y="2059227"/>
                  <a:pt x="2352781" y="2090790"/>
                </a:cubicBezTo>
                <a:cubicBezTo>
                  <a:pt x="2352781" y="2343295"/>
                  <a:pt x="2148086" y="2547990"/>
                  <a:pt x="1895581" y="2547990"/>
                </a:cubicBezTo>
                <a:cubicBezTo>
                  <a:pt x="1769329" y="2547990"/>
                  <a:pt x="1655029" y="2496817"/>
                  <a:pt x="1572292" y="2414080"/>
                </a:cubicBezTo>
                <a:lnTo>
                  <a:pt x="1537784" y="2372256"/>
                </a:lnTo>
                <a:lnTo>
                  <a:pt x="1520229" y="2393533"/>
                </a:lnTo>
                <a:cubicBezTo>
                  <a:pt x="1437492" y="2476270"/>
                  <a:pt x="1323192" y="2527443"/>
                  <a:pt x="1196939" y="2527443"/>
                </a:cubicBezTo>
                <a:cubicBezTo>
                  <a:pt x="1007560" y="2527443"/>
                  <a:pt x="845075" y="2412302"/>
                  <a:pt x="775668" y="2248206"/>
                </a:cubicBezTo>
                <a:lnTo>
                  <a:pt x="749090" y="2162586"/>
                </a:lnTo>
                <a:lnTo>
                  <a:pt x="712825" y="2192507"/>
                </a:lnTo>
                <a:cubicBezTo>
                  <a:pt x="639855" y="2241804"/>
                  <a:pt x="551889" y="2270589"/>
                  <a:pt x="457200" y="2270589"/>
                </a:cubicBezTo>
                <a:cubicBezTo>
                  <a:pt x="204695" y="2270589"/>
                  <a:pt x="0" y="2065894"/>
                  <a:pt x="0" y="1813389"/>
                </a:cubicBezTo>
                <a:cubicBezTo>
                  <a:pt x="0" y="1655574"/>
                  <a:pt x="79959" y="1516434"/>
                  <a:pt x="201575" y="1434272"/>
                </a:cubicBezTo>
                <a:lnTo>
                  <a:pt x="212623" y="1428275"/>
                </a:lnTo>
                <a:lnTo>
                  <a:pt x="204497" y="1402097"/>
                </a:lnTo>
                <a:cubicBezTo>
                  <a:pt x="198407" y="1372334"/>
                  <a:pt x="195209" y="1341518"/>
                  <a:pt x="195209" y="1309955"/>
                </a:cubicBezTo>
                <a:cubicBezTo>
                  <a:pt x="195209" y="1246829"/>
                  <a:pt x="208002" y="1186691"/>
                  <a:pt x="231138" y="1131992"/>
                </a:cubicBezTo>
                <a:lnTo>
                  <a:pt x="249742" y="1097716"/>
                </a:lnTo>
                <a:lnTo>
                  <a:pt x="210589" y="1025581"/>
                </a:lnTo>
                <a:cubicBezTo>
                  <a:pt x="187453" y="970883"/>
                  <a:pt x="174660" y="910744"/>
                  <a:pt x="174660" y="847618"/>
                </a:cubicBezTo>
                <a:cubicBezTo>
                  <a:pt x="174660" y="595113"/>
                  <a:pt x="379355" y="390418"/>
                  <a:pt x="631860" y="390418"/>
                </a:cubicBezTo>
                <a:lnTo>
                  <a:pt x="714806" y="398780"/>
                </a:lnTo>
                <a:lnTo>
                  <a:pt x="718205" y="365058"/>
                </a:lnTo>
                <a:cubicBezTo>
                  <a:pt x="760837" y="156720"/>
                  <a:pt x="945174" y="0"/>
                  <a:pt x="116611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!!Cloud</a:t>
            </a:r>
          </a:p>
        </p:txBody>
      </p:sp>
      <p:sp>
        <p:nvSpPr>
          <p:cNvPr id="13" name="!!text">
            <a:extLst>
              <a:ext uri="{FF2B5EF4-FFF2-40B4-BE49-F238E27FC236}">
                <a16:creationId xmlns:a16="http://schemas.microsoft.com/office/drawing/2014/main" id="{235D2252-3FDF-D24B-87C9-D21DFAFD4A06}"/>
              </a:ext>
            </a:extLst>
          </p:cNvPr>
          <p:cNvSpPr txBox="1"/>
          <p:nvPr/>
        </p:nvSpPr>
        <p:spPr>
          <a:xfrm>
            <a:off x="304801" y="3922542"/>
            <a:ext cx="7315011" cy="1465016"/>
          </a:xfrm>
          <a:prstGeom prst="rect">
            <a:avLst/>
          </a:prstGeom>
          <a:noFill/>
        </p:spPr>
        <p:txBody>
          <a:bodyPr wrap="square" rtlCol="0">
            <a:spAutoFit/>
          </a:bodyPr>
          <a:lstStyle/>
          <a:p>
            <a:pPr>
              <a:lnSpc>
                <a:spcPct val="85000"/>
              </a:lnSpc>
            </a:pPr>
            <a:r>
              <a:rPr lang="en-US" sz="7200" b="1" dirty="0">
                <a:latin typeface="Segoe Condensed" panose="020B0506040504020203" pitchFamily="34" charset="0"/>
              </a:rPr>
              <a:t>YOUR TITLE HERE</a:t>
            </a:r>
          </a:p>
          <a:p>
            <a:r>
              <a:rPr lang="en-US" sz="2800" dirty="0">
                <a:latin typeface="Segoe Condensed" panose="020B0506040504020203" pitchFamily="34" charset="0"/>
              </a:rPr>
              <a:t>SUBTITLE HERE</a:t>
            </a:r>
          </a:p>
        </p:txBody>
      </p:sp>
      <p:sp>
        <p:nvSpPr>
          <p:cNvPr id="14" name="!!Text1">
            <a:extLst>
              <a:ext uri="{FF2B5EF4-FFF2-40B4-BE49-F238E27FC236}">
                <a16:creationId xmlns:a16="http://schemas.microsoft.com/office/drawing/2014/main" id="{703F718C-5E0E-F745-8C00-2E93F74D1E10}"/>
              </a:ext>
            </a:extLst>
          </p:cNvPr>
          <p:cNvSpPr txBox="1"/>
          <p:nvPr/>
        </p:nvSpPr>
        <p:spPr>
          <a:xfrm>
            <a:off x="7339995" y="5523476"/>
            <a:ext cx="1878520" cy="1015663"/>
          </a:xfrm>
          <a:prstGeom prst="rect">
            <a:avLst/>
          </a:prstGeom>
          <a:noFill/>
        </p:spPr>
        <p:txBody>
          <a:bodyPr wrap="square" rtlCol="0">
            <a:spAutoFit/>
          </a:bodyPr>
          <a:lstStyle/>
          <a:p>
            <a:pPr algn="r"/>
            <a:r>
              <a:rPr lang="en-US" sz="1200" b="1" dirty="0">
                <a:solidFill>
                  <a:srgbClr val="FF0000"/>
                </a:solidFill>
                <a:latin typeface="Arial" panose="020B0604020202020204" pitchFamily="34" charset="0"/>
                <a:cs typeface="Arial" panose="020B0604020202020204" pitchFamily="34" charset="0"/>
              </a:rPr>
              <a:t>Animations/Spin/</a:t>
            </a:r>
            <a:br>
              <a:rPr lang="en-US" sz="1200" b="1" dirty="0">
                <a:solidFill>
                  <a:srgbClr val="FF0000"/>
                </a:solidFill>
                <a:latin typeface="Arial" panose="020B0604020202020204" pitchFamily="34" charset="0"/>
                <a:cs typeface="Arial" panose="020B0604020202020204" pitchFamily="34" charset="0"/>
              </a:rPr>
            </a:br>
            <a:r>
              <a:rPr lang="en-US" sz="1200" b="1" dirty="0">
                <a:solidFill>
                  <a:srgbClr val="FF0000"/>
                </a:solidFill>
                <a:latin typeface="Arial" panose="020B0604020202020204" pitchFamily="34" charset="0"/>
                <a:cs typeface="Arial" panose="020B0604020202020204" pitchFamily="34" charset="0"/>
              </a:rPr>
              <a:t>360° Counterclockwise</a:t>
            </a:r>
            <a:br>
              <a:rPr lang="en-US" sz="1200" b="1" dirty="0">
                <a:solidFill>
                  <a:srgbClr val="FF0000"/>
                </a:solidFill>
                <a:latin typeface="Arial" panose="020B0604020202020204" pitchFamily="34" charset="0"/>
                <a:cs typeface="Arial" panose="020B0604020202020204" pitchFamily="34" charset="0"/>
              </a:rPr>
            </a:br>
            <a:r>
              <a:rPr lang="en-US" sz="1200" dirty="0">
                <a:solidFill>
                  <a:srgbClr val="FF0000"/>
                </a:solidFill>
                <a:latin typeface="Arial" panose="020B0604020202020204" pitchFamily="34" charset="0"/>
                <a:cs typeface="Arial" panose="020B0604020202020204" pitchFamily="34" charset="0"/>
              </a:rPr>
              <a:t>(Start with Previous + Repeat Until End of Slide) </a:t>
            </a:r>
          </a:p>
        </p:txBody>
      </p:sp>
      <p:sp>
        <p:nvSpPr>
          <p:cNvPr id="15" name="!!Text2">
            <a:extLst>
              <a:ext uri="{FF2B5EF4-FFF2-40B4-BE49-F238E27FC236}">
                <a16:creationId xmlns:a16="http://schemas.microsoft.com/office/drawing/2014/main" id="{4DAC63A7-D989-C049-AEC7-3A77FB38BF13}"/>
              </a:ext>
            </a:extLst>
          </p:cNvPr>
          <p:cNvSpPr txBox="1"/>
          <p:nvPr/>
        </p:nvSpPr>
        <p:spPr>
          <a:xfrm>
            <a:off x="9445430" y="5523476"/>
            <a:ext cx="1878520" cy="1015663"/>
          </a:xfrm>
          <a:prstGeom prst="rect">
            <a:avLst/>
          </a:prstGeom>
          <a:noFill/>
        </p:spPr>
        <p:txBody>
          <a:bodyPr wrap="square" rtlCol="0">
            <a:spAutoFit/>
          </a:bodyPr>
          <a:lstStyle/>
          <a:p>
            <a:r>
              <a:rPr lang="en-US" sz="1200" b="1" dirty="0">
                <a:solidFill>
                  <a:srgbClr val="FF0000"/>
                </a:solidFill>
                <a:latin typeface="Arial" panose="020B0604020202020204" pitchFamily="34" charset="0"/>
                <a:cs typeface="Arial" panose="020B0604020202020204" pitchFamily="34" charset="0"/>
              </a:rPr>
              <a:t>Animations/Spin/</a:t>
            </a:r>
            <a:br>
              <a:rPr lang="en-US" sz="1200" b="1" dirty="0">
                <a:solidFill>
                  <a:srgbClr val="FF0000"/>
                </a:solidFill>
                <a:latin typeface="Arial" panose="020B0604020202020204" pitchFamily="34" charset="0"/>
                <a:cs typeface="Arial" panose="020B0604020202020204" pitchFamily="34" charset="0"/>
              </a:rPr>
            </a:br>
            <a:r>
              <a:rPr lang="en-US" sz="1200" b="1" dirty="0">
                <a:solidFill>
                  <a:srgbClr val="FF0000"/>
                </a:solidFill>
                <a:latin typeface="Arial" panose="020B0604020202020204" pitchFamily="34" charset="0"/>
                <a:cs typeface="Arial" panose="020B0604020202020204" pitchFamily="34" charset="0"/>
              </a:rPr>
              <a:t>360° clockwise</a:t>
            </a:r>
          </a:p>
          <a:p>
            <a:r>
              <a:rPr lang="en-US" sz="1200" dirty="0">
                <a:solidFill>
                  <a:srgbClr val="FF0000"/>
                </a:solidFill>
                <a:latin typeface="Arial" panose="020B0604020202020204" pitchFamily="34" charset="0"/>
                <a:cs typeface="Arial" panose="020B0604020202020204" pitchFamily="34" charset="0"/>
              </a:rPr>
              <a:t>(Start with Previous + Repeat Until End of Slide)</a:t>
            </a:r>
            <a:endParaRPr lang="en-US" sz="1200" b="1" dirty="0">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34274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98CDFE48-F228-6A4A-9260-D82028339F54}"/>
              </a:ext>
            </a:extLst>
          </p:cNvPr>
          <p:cNvSpPr/>
          <p:nvPr/>
        </p:nvSpPr>
        <p:spPr>
          <a:xfrm>
            <a:off x="-1" y="0"/>
            <a:ext cx="12188825" cy="685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 name="!!blast">
            <a:extLst>
              <a:ext uri="{FF2B5EF4-FFF2-40B4-BE49-F238E27FC236}">
                <a16:creationId xmlns:a16="http://schemas.microsoft.com/office/drawing/2014/main" id="{5D0BE127-D4F8-6246-B2BB-7A9C113176DC}"/>
              </a:ext>
            </a:extLst>
          </p:cNvPr>
          <p:cNvSpPr/>
          <p:nvPr/>
        </p:nvSpPr>
        <p:spPr>
          <a:xfrm>
            <a:off x="11569996" y="2763982"/>
            <a:ext cx="609600" cy="42543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Rocket">
            <a:extLst>
              <a:ext uri="{FF2B5EF4-FFF2-40B4-BE49-F238E27FC236}">
                <a16:creationId xmlns:a16="http://schemas.microsoft.com/office/drawing/2014/main" id="{80ACC415-7D6C-DC41-BCFA-125C6C194118}"/>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036597" y="325582"/>
            <a:ext cx="1701209" cy="2971800"/>
          </a:xfrm>
          <a:prstGeom prst="rect">
            <a:avLst/>
          </a:prstGeom>
        </p:spPr>
      </p:pic>
      <p:sp>
        <p:nvSpPr>
          <p:cNvPr id="27" name="!!Cloud">
            <a:extLst>
              <a:ext uri="{FF2B5EF4-FFF2-40B4-BE49-F238E27FC236}">
                <a16:creationId xmlns:a16="http://schemas.microsoft.com/office/drawing/2014/main" id="{20E9A77B-50F4-6B4B-BE31-9B10A7447CDC}"/>
              </a:ext>
            </a:extLst>
          </p:cNvPr>
          <p:cNvSpPr/>
          <p:nvPr/>
        </p:nvSpPr>
        <p:spPr>
          <a:xfrm>
            <a:off x="9711231" y="6134643"/>
            <a:ext cx="2650732" cy="2547990"/>
          </a:xfrm>
          <a:custGeom>
            <a:avLst/>
            <a:gdLst>
              <a:gd name="connsiteX0" fmla="*/ 1166116 w 2650732"/>
              <a:gd name="connsiteY0" fmla="*/ 0 h 2547990"/>
              <a:gd name="connsiteX1" fmla="*/ 1587387 w 2650732"/>
              <a:gd name="connsiteY1" fmla="*/ 279237 h 2547990"/>
              <a:gd name="connsiteX2" fmla="*/ 1596431 w 2650732"/>
              <a:gd name="connsiteY2" fmla="*/ 308372 h 2547990"/>
              <a:gd name="connsiteX3" fmla="*/ 1625151 w 2650732"/>
              <a:gd name="connsiteY3" fmla="*/ 292783 h 2547990"/>
              <a:gd name="connsiteX4" fmla="*/ 1803114 w 2650732"/>
              <a:gd name="connsiteY4" fmla="*/ 256854 h 2547990"/>
              <a:gd name="connsiteX5" fmla="*/ 2251026 w 2650732"/>
              <a:gd name="connsiteY5" fmla="*/ 621912 h 2547990"/>
              <a:gd name="connsiteX6" fmla="*/ 2252106 w 2650732"/>
              <a:gd name="connsiteY6" fmla="*/ 632628 h 2547990"/>
              <a:gd name="connsiteX7" fmla="*/ 2285674 w 2650732"/>
              <a:gd name="connsiteY7" fmla="*/ 636012 h 2547990"/>
              <a:gd name="connsiteX8" fmla="*/ 2650732 w 2650732"/>
              <a:gd name="connsiteY8" fmla="*/ 1083923 h 2547990"/>
              <a:gd name="connsiteX9" fmla="*/ 2614803 w 2650732"/>
              <a:gd name="connsiteY9" fmla="*/ 1261886 h 2547990"/>
              <a:gd name="connsiteX10" fmla="*/ 2573301 w 2650732"/>
              <a:gd name="connsiteY10" fmla="*/ 1338348 h 2547990"/>
              <a:gd name="connsiteX11" fmla="*/ 2583980 w 2650732"/>
              <a:gd name="connsiteY11" fmla="*/ 1358023 h 2547990"/>
              <a:gd name="connsiteX12" fmla="*/ 2619909 w 2650732"/>
              <a:gd name="connsiteY12" fmla="*/ 1535986 h 2547990"/>
              <a:gd name="connsiteX13" fmla="*/ 2340672 w 2650732"/>
              <a:gd name="connsiteY13" fmla="*/ 1957257 h 2547990"/>
              <a:gd name="connsiteX14" fmla="*/ 2331525 w 2650732"/>
              <a:gd name="connsiteY14" fmla="*/ 1960097 h 2547990"/>
              <a:gd name="connsiteX15" fmla="*/ 2343493 w 2650732"/>
              <a:gd name="connsiteY15" fmla="*/ 1998648 h 2547990"/>
              <a:gd name="connsiteX16" fmla="*/ 2352781 w 2650732"/>
              <a:gd name="connsiteY16" fmla="*/ 2090790 h 2547990"/>
              <a:gd name="connsiteX17" fmla="*/ 1895581 w 2650732"/>
              <a:gd name="connsiteY17" fmla="*/ 2547990 h 2547990"/>
              <a:gd name="connsiteX18" fmla="*/ 1572292 w 2650732"/>
              <a:gd name="connsiteY18" fmla="*/ 2414080 h 2547990"/>
              <a:gd name="connsiteX19" fmla="*/ 1537784 w 2650732"/>
              <a:gd name="connsiteY19" fmla="*/ 2372256 h 2547990"/>
              <a:gd name="connsiteX20" fmla="*/ 1520229 w 2650732"/>
              <a:gd name="connsiteY20" fmla="*/ 2393533 h 2547990"/>
              <a:gd name="connsiteX21" fmla="*/ 1196939 w 2650732"/>
              <a:gd name="connsiteY21" fmla="*/ 2527443 h 2547990"/>
              <a:gd name="connsiteX22" fmla="*/ 775668 w 2650732"/>
              <a:gd name="connsiteY22" fmla="*/ 2248206 h 2547990"/>
              <a:gd name="connsiteX23" fmla="*/ 749090 w 2650732"/>
              <a:gd name="connsiteY23" fmla="*/ 2162586 h 2547990"/>
              <a:gd name="connsiteX24" fmla="*/ 712825 w 2650732"/>
              <a:gd name="connsiteY24" fmla="*/ 2192507 h 2547990"/>
              <a:gd name="connsiteX25" fmla="*/ 457200 w 2650732"/>
              <a:gd name="connsiteY25" fmla="*/ 2270589 h 2547990"/>
              <a:gd name="connsiteX26" fmla="*/ 0 w 2650732"/>
              <a:gd name="connsiteY26" fmla="*/ 1813389 h 2547990"/>
              <a:gd name="connsiteX27" fmla="*/ 201575 w 2650732"/>
              <a:gd name="connsiteY27" fmla="*/ 1434272 h 2547990"/>
              <a:gd name="connsiteX28" fmla="*/ 212623 w 2650732"/>
              <a:gd name="connsiteY28" fmla="*/ 1428275 h 2547990"/>
              <a:gd name="connsiteX29" fmla="*/ 204497 w 2650732"/>
              <a:gd name="connsiteY29" fmla="*/ 1402097 h 2547990"/>
              <a:gd name="connsiteX30" fmla="*/ 195209 w 2650732"/>
              <a:gd name="connsiteY30" fmla="*/ 1309955 h 2547990"/>
              <a:gd name="connsiteX31" fmla="*/ 231138 w 2650732"/>
              <a:gd name="connsiteY31" fmla="*/ 1131992 h 2547990"/>
              <a:gd name="connsiteX32" fmla="*/ 249742 w 2650732"/>
              <a:gd name="connsiteY32" fmla="*/ 1097716 h 2547990"/>
              <a:gd name="connsiteX33" fmla="*/ 210589 w 2650732"/>
              <a:gd name="connsiteY33" fmla="*/ 1025581 h 2547990"/>
              <a:gd name="connsiteX34" fmla="*/ 174660 w 2650732"/>
              <a:gd name="connsiteY34" fmla="*/ 847618 h 2547990"/>
              <a:gd name="connsiteX35" fmla="*/ 631860 w 2650732"/>
              <a:gd name="connsiteY35" fmla="*/ 390418 h 2547990"/>
              <a:gd name="connsiteX36" fmla="*/ 714806 w 2650732"/>
              <a:gd name="connsiteY36" fmla="*/ 398780 h 2547990"/>
              <a:gd name="connsiteX37" fmla="*/ 718205 w 2650732"/>
              <a:gd name="connsiteY37" fmla="*/ 365058 h 2547990"/>
              <a:gd name="connsiteX38" fmla="*/ 1166116 w 2650732"/>
              <a:gd name="connsiteY38" fmla="*/ 0 h 25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650732" h="2547990">
                <a:moveTo>
                  <a:pt x="1166116" y="0"/>
                </a:moveTo>
                <a:cubicBezTo>
                  <a:pt x="1355495" y="0"/>
                  <a:pt x="1517981" y="115141"/>
                  <a:pt x="1587387" y="279237"/>
                </a:cubicBezTo>
                <a:lnTo>
                  <a:pt x="1596431" y="308372"/>
                </a:lnTo>
                <a:lnTo>
                  <a:pt x="1625151" y="292783"/>
                </a:lnTo>
                <a:cubicBezTo>
                  <a:pt x="1679850" y="269648"/>
                  <a:pt x="1739988" y="256854"/>
                  <a:pt x="1803114" y="256854"/>
                </a:cubicBezTo>
                <a:cubicBezTo>
                  <a:pt x="2024056" y="256854"/>
                  <a:pt x="2208393" y="413574"/>
                  <a:pt x="2251026" y="621912"/>
                </a:cubicBezTo>
                <a:lnTo>
                  <a:pt x="2252106" y="632628"/>
                </a:lnTo>
                <a:lnTo>
                  <a:pt x="2285674" y="636012"/>
                </a:lnTo>
                <a:cubicBezTo>
                  <a:pt x="2494013" y="678644"/>
                  <a:pt x="2650732" y="862981"/>
                  <a:pt x="2650732" y="1083923"/>
                </a:cubicBezTo>
                <a:cubicBezTo>
                  <a:pt x="2650732" y="1147049"/>
                  <a:pt x="2637939" y="1207188"/>
                  <a:pt x="2614803" y="1261886"/>
                </a:cubicBezTo>
                <a:lnTo>
                  <a:pt x="2573301" y="1338348"/>
                </a:lnTo>
                <a:lnTo>
                  <a:pt x="2583980" y="1358023"/>
                </a:lnTo>
                <a:cubicBezTo>
                  <a:pt x="2607116" y="1412722"/>
                  <a:pt x="2619909" y="1472860"/>
                  <a:pt x="2619909" y="1535986"/>
                </a:cubicBezTo>
                <a:cubicBezTo>
                  <a:pt x="2619909" y="1725365"/>
                  <a:pt x="2504768" y="1887851"/>
                  <a:pt x="2340672" y="1957257"/>
                </a:cubicBezTo>
                <a:lnTo>
                  <a:pt x="2331525" y="1960097"/>
                </a:lnTo>
                <a:lnTo>
                  <a:pt x="2343493" y="1998648"/>
                </a:lnTo>
                <a:cubicBezTo>
                  <a:pt x="2349583" y="2028411"/>
                  <a:pt x="2352781" y="2059227"/>
                  <a:pt x="2352781" y="2090790"/>
                </a:cubicBezTo>
                <a:cubicBezTo>
                  <a:pt x="2352781" y="2343295"/>
                  <a:pt x="2148086" y="2547990"/>
                  <a:pt x="1895581" y="2547990"/>
                </a:cubicBezTo>
                <a:cubicBezTo>
                  <a:pt x="1769329" y="2547990"/>
                  <a:pt x="1655029" y="2496817"/>
                  <a:pt x="1572292" y="2414080"/>
                </a:cubicBezTo>
                <a:lnTo>
                  <a:pt x="1537784" y="2372256"/>
                </a:lnTo>
                <a:lnTo>
                  <a:pt x="1520229" y="2393533"/>
                </a:lnTo>
                <a:cubicBezTo>
                  <a:pt x="1437492" y="2476270"/>
                  <a:pt x="1323192" y="2527443"/>
                  <a:pt x="1196939" y="2527443"/>
                </a:cubicBezTo>
                <a:cubicBezTo>
                  <a:pt x="1007560" y="2527443"/>
                  <a:pt x="845075" y="2412302"/>
                  <a:pt x="775668" y="2248206"/>
                </a:cubicBezTo>
                <a:lnTo>
                  <a:pt x="749090" y="2162586"/>
                </a:lnTo>
                <a:lnTo>
                  <a:pt x="712825" y="2192507"/>
                </a:lnTo>
                <a:cubicBezTo>
                  <a:pt x="639855" y="2241804"/>
                  <a:pt x="551889" y="2270589"/>
                  <a:pt x="457200" y="2270589"/>
                </a:cubicBezTo>
                <a:cubicBezTo>
                  <a:pt x="204695" y="2270589"/>
                  <a:pt x="0" y="2065894"/>
                  <a:pt x="0" y="1813389"/>
                </a:cubicBezTo>
                <a:cubicBezTo>
                  <a:pt x="0" y="1655574"/>
                  <a:pt x="79959" y="1516434"/>
                  <a:pt x="201575" y="1434272"/>
                </a:cubicBezTo>
                <a:lnTo>
                  <a:pt x="212623" y="1428275"/>
                </a:lnTo>
                <a:lnTo>
                  <a:pt x="204497" y="1402097"/>
                </a:lnTo>
                <a:cubicBezTo>
                  <a:pt x="198407" y="1372334"/>
                  <a:pt x="195209" y="1341518"/>
                  <a:pt x="195209" y="1309955"/>
                </a:cubicBezTo>
                <a:cubicBezTo>
                  <a:pt x="195209" y="1246829"/>
                  <a:pt x="208002" y="1186691"/>
                  <a:pt x="231138" y="1131992"/>
                </a:cubicBezTo>
                <a:lnTo>
                  <a:pt x="249742" y="1097716"/>
                </a:lnTo>
                <a:lnTo>
                  <a:pt x="210589" y="1025581"/>
                </a:lnTo>
                <a:cubicBezTo>
                  <a:pt x="187453" y="970883"/>
                  <a:pt x="174660" y="910744"/>
                  <a:pt x="174660" y="847618"/>
                </a:cubicBezTo>
                <a:cubicBezTo>
                  <a:pt x="174660" y="595113"/>
                  <a:pt x="379355" y="390418"/>
                  <a:pt x="631860" y="390418"/>
                </a:cubicBezTo>
                <a:lnTo>
                  <a:pt x="714806" y="398780"/>
                </a:lnTo>
                <a:lnTo>
                  <a:pt x="718205" y="365058"/>
                </a:lnTo>
                <a:cubicBezTo>
                  <a:pt x="760837" y="156720"/>
                  <a:pt x="945174" y="0"/>
                  <a:pt x="116611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Cloud2">
            <a:extLst>
              <a:ext uri="{FF2B5EF4-FFF2-40B4-BE49-F238E27FC236}">
                <a16:creationId xmlns:a16="http://schemas.microsoft.com/office/drawing/2014/main" id="{5C9DD38B-AAAE-2646-A82C-1118211E3AE9}"/>
              </a:ext>
            </a:extLst>
          </p:cNvPr>
          <p:cNvSpPr/>
          <p:nvPr/>
        </p:nvSpPr>
        <p:spPr>
          <a:xfrm rot="4500000">
            <a:off x="11412439" y="6177772"/>
            <a:ext cx="2650732" cy="2547990"/>
          </a:xfrm>
          <a:custGeom>
            <a:avLst/>
            <a:gdLst>
              <a:gd name="connsiteX0" fmla="*/ 1166116 w 2650732"/>
              <a:gd name="connsiteY0" fmla="*/ 0 h 2547990"/>
              <a:gd name="connsiteX1" fmla="*/ 1587387 w 2650732"/>
              <a:gd name="connsiteY1" fmla="*/ 279237 h 2547990"/>
              <a:gd name="connsiteX2" fmla="*/ 1596431 w 2650732"/>
              <a:gd name="connsiteY2" fmla="*/ 308372 h 2547990"/>
              <a:gd name="connsiteX3" fmla="*/ 1625151 w 2650732"/>
              <a:gd name="connsiteY3" fmla="*/ 292783 h 2547990"/>
              <a:gd name="connsiteX4" fmla="*/ 1803114 w 2650732"/>
              <a:gd name="connsiteY4" fmla="*/ 256854 h 2547990"/>
              <a:gd name="connsiteX5" fmla="*/ 2251026 w 2650732"/>
              <a:gd name="connsiteY5" fmla="*/ 621912 h 2547990"/>
              <a:gd name="connsiteX6" fmla="*/ 2252106 w 2650732"/>
              <a:gd name="connsiteY6" fmla="*/ 632628 h 2547990"/>
              <a:gd name="connsiteX7" fmla="*/ 2285674 w 2650732"/>
              <a:gd name="connsiteY7" fmla="*/ 636012 h 2547990"/>
              <a:gd name="connsiteX8" fmla="*/ 2650732 w 2650732"/>
              <a:gd name="connsiteY8" fmla="*/ 1083923 h 2547990"/>
              <a:gd name="connsiteX9" fmla="*/ 2614803 w 2650732"/>
              <a:gd name="connsiteY9" fmla="*/ 1261886 h 2547990"/>
              <a:gd name="connsiteX10" fmla="*/ 2573301 w 2650732"/>
              <a:gd name="connsiteY10" fmla="*/ 1338348 h 2547990"/>
              <a:gd name="connsiteX11" fmla="*/ 2583980 w 2650732"/>
              <a:gd name="connsiteY11" fmla="*/ 1358023 h 2547990"/>
              <a:gd name="connsiteX12" fmla="*/ 2619909 w 2650732"/>
              <a:gd name="connsiteY12" fmla="*/ 1535986 h 2547990"/>
              <a:gd name="connsiteX13" fmla="*/ 2340672 w 2650732"/>
              <a:gd name="connsiteY13" fmla="*/ 1957257 h 2547990"/>
              <a:gd name="connsiteX14" fmla="*/ 2331525 w 2650732"/>
              <a:gd name="connsiteY14" fmla="*/ 1960097 h 2547990"/>
              <a:gd name="connsiteX15" fmla="*/ 2343493 w 2650732"/>
              <a:gd name="connsiteY15" fmla="*/ 1998648 h 2547990"/>
              <a:gd name="connsiteX16" fmla="*/ 2352781 w 2650732"/>
              <a:gd name="connsiteY16" fmla="*/ 2090790 h 2547990"/>
              <a:gd name="connsiteX17" fmla="*/ 1895581 w 2650732"/>
              <a:gd name="connsiteY17" fmla="*/ 2547990 h 2547990"/>
              <a:gd name="connsiteX18" fmla="*/ 1572292 w 2650732"/>
              <a:gd name="connsiteY18" fmla="*/ 2414080 h 2547990"/>
              <a:gd name="connsiteX19" fmla="*/ 1537784 w 2650732"/>
              <a:gd name="connsiteY19" fmla="*/ 2372256 h 2547990"/>
              <a:gd name="connsiteX20" fmla="*/ 1520229 w 2650732"/>
              <a:gd name="connsiteY20" fmla="*/ 2393533 h 2547990"/>
              <a:gd name="connsiteX21" fmla="*/ 1196939 w 2650732"/>
              <a:gd name="connsiteY21" fmla="*/ 2527443 h 2547990"/>
              <a:gd name="connsiteX22" fmla="*/ 775668 w 2650732"/>
              <a:gd name="connsiteY22" fmla="*/ 2248206 h 2547990"/>
              <a:gd name="connsiteX23" fmla="*/ 749090 w 2650732"/>
              <a:gd name="connsiteY23" fmla="*/ 2162586 h 2547990"/>
              <a:gd name="connsiteX24" fmla="*/ 712825 w 2650732"/>
              <a:gd name="connsiteY24" fmla="*/ 2192507 h 2547990"/>
              <a:gd name="connsiteX25" fmla="*/ 457200 w 2650732"/>
              <a:gd name="connsiteY25" fmla="*/ 2270589 h 2547990"/>
              <a:gd name="connsiteX26" fmla="*/ 0 w 2650732"/>
              <a:gd name="connsiteY26" fmla="*/ 1813389 h 2547990"/>
              <a:gd name="connsiteX27" fmla="*/ 201575 w 2650732"/>
              <a:gd name="connsiteY27" fmla="*/ 1434272 h 2547990"/>
              <a:gd name="connsiteX28" fmla="*/ 212623 w 2650732"/>
              <a:gd name="connsiteY28" fmla="*/ 1428275 h 2547990"/>
              <a:gd name="connsiteX29" fmla="*/ 204497 w 2650732"/>
              <a:gd name="connsiteY29" fmla="*/ 1402097 h 2547990"/>
              <a:gd name="connsiteX30" fmla="*/ 195209 w 2650732"/>
              <a:gd name="connsiteY30" fmla="*/ 1309955 h 2547990"/>
              <a:gd name="connsiteX31" fmla="*/ 231138 w 2650732"/>
              <a:gd name="connsiteY31" fmla="*/ 1131992 h 2547990"/>
              <a:gd name="connsiteX32" fmla="*/ 249742 w 2650732"/>
              <a:gd name="connsiteY32" fmla="*/ 1097716 h 2547990"/>
              <a:gd name="connsiteX33" fmla="*/ 210589 w 2650732"/>
              <a:gd name="connsiteY33" fmla="*/ 1025581 h 2547990"/>
              <a:gd name="connsiteX34" fmla="*/ 174660 w 2650732"/>
              <a:gd name="connsiteY34" fmla="*/ 847618 h 2547990"/>
              <a:gd name="connsiteX35" fmla="*/ 631860 w 2650732"/>
              <a:gd name="connsiteY35" fmla="*/ 390418 h 2547990"/>
              <a:gd name="connsiteX36" fmla="*/ 714806 w 2650732"/>
              <a:gd name="connsiteY36" fmla="*/ 398780 h 2547990"/>
              <a:gd name="connsiteX37" fmla="*/ 718205 w 2650732"/>
              <a:gd name="connsiteY37" fmla="*/ 365058 h 2547990"/>
              <a:gd name="connsiteX38" fmla="*/ 1166116 w 2650732"/>
              <a:gd name="connsiteY38" fmla="*/ 0 h 25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650732" h="2547990">
                <a:moveTo>
                  <a:pt x="1166116" y="0"/>
                </a:moveTo>
                <a:cubicBezTo>
                  <a:pt x="1355495" y="0"/>
                  <a:pt x="1517981" y="115141"/>
                  <a:pt x="1587387" y="279237"/>
                </a:cubicBezTo>
                <a:lnTo>
                  <a:pt x="1596431" y="308372"/>
                </a:lnTo>
                <a:lnTo>
                  <a:pt x="1625151" y="292783"/>
                </a:lnTo>
                <a:cubicBezTo>
                  <a:pt x="1679850" y="269648"/>
                  <a:pt x="1739988" y="256854"/>
                  <a:pt x="1803114" y="256854"/>
                </a:cubicBezTo>
                <a:cubicBezTo>
                  <a:pt x="2024056" y="256854"/>
                  <a:pt x="2208393" y="413574"/>
                  <a:pt x="2251026" y="621912"/>
                </a:cubicBezTo>
                <a:lnTo>
                  <a:pt x="2252106" y="632628"/>
                </a:lnTo>
                <a:lnTo>
                  <a:pt x="2285674" y="636012"/>
                </a:lnTo>
                <a:cubicBezTo>
                  <a:pt x="2494013" y="678644"/>
                  <a:pt x="2650732" y="862981"/>
                  <a:pt x="2650732" y="1083923"/>
                </a:cubicBezTo>
                <a:cubicBezTo>
                  <a:pt x="2650732" y="1147049"/>
                  <a:pt x="2637939" y="1207188"/>
                  <a:pt x="2614803" y="1261886"/>
                </a:cubicBezTo>
                <a:lnTo>
                  <a:pt x="2573301" y="1338348"/>
                </a:lnTo>
                <a:lnTo>
                  <a:pt x="2583980" y="1358023"/>
                </a:lnTo>
                <a:cubicBezTo>
                  <a:pt x="2607116" y="1412722"/>
                  <a:pt x="2619909" y="1472860"/>
                  <a:pt x="2619909" y="1535986"/>
                </a:cubicBezTo>
                <a:cubicBezTo>
                  <a:pt x="2619909" y="1725365"/>
                  <a:pt x="2504768" y="1887851"/>
                  <a:pt x="2340672" y="1957257"/>
                </a:cubicBezTo>
                <a:lnTo>
                  <a:pt x="2331525" y="1960097"/>
                </a:lnTo>
                <a:lnTo>
                  <a:pt x="2343493" y="1998648"/>
                </a:lnTo>
                <a:cubicBezTo>
                  <a:pt x="2349583" y="2028411"/>
                  <a:pt x="2352781" y="2059227"/>
                  <a:pt x="2352781" y="2090790"/>
                </a:cubicBezTo>
                <a:cubicBezTo>
                  <a:pt x="2352781" y="2343295"/>
                  <a:pt x="2148086" y="2547990"/>
                  <a:pt x="1895581" y="2547990"/>
                </a:cubicBezTo>
                <a:cubicBezTo>
                  <a:pt x="1769329" y="2547990"/>
                  <a:pt x="1655029" y="2496817"/>
                  <a:pt x="1572292" y="2414080"/>
                </a:cubicBezTo>
                <a:lnTo>
                  <a:pt x="1537784" y="2372256"/>
                </a:lnTo>
                <a:lnTo>
                  <a:pt x="1520229" y="2393533"/>
                </a:lnTo>
                <a:cubicBezTo>
                  <a:pt x="1437492" y="2476270"/>
                  <a:pt x="1323192" y="2527443"/>
                  <a:pt x="1196939" y="2527443"/>
                </a:cubicBezTo>
                <a:cubicBezTo>
                  <a:pt x="1007560" y="2527443"/>
                  <a:pt x="845075" y="2412302"/>
                  <a:pt x="775668" y="2248206"/>
                </a:cubicBezTo>
                <a:lnTo>
                  <a:pt x="749090" y="2162586"/>
                </a:lnTo>
                <a:lnTo>
                  <a:pt x="712825" y="2192507"/>
                </a:lnTo>
                <a:cubicBezTo>
                  <a:pt x="639855" y="2241804"/>
                  <a:pt x="551889" y="2270589"/>
                  <a:pt x="457200" y="2270589"/>
                </a:cubicBezTo>
                <a:cubicBezTo>
                  <a:pt x="204695" y="2270589"/>
                  <a:pt x="0" y="2065894"/>
                  <a:pt x="0" y="1813389"/>
                </a:cubicBezTo>
                <a:cubicBezTo>
                  <a:pt x="0" y="1655574"/>
                  <a:pt x="79959" y="1516434"/>
                  <a:pt x="201575" y="1434272"/>
                </a:cubicBezTo>
                <a:lnTo>
                  <a:pt x="212623" y="1428275"/>
                </a:lnTo>
                <a:lnTo>
                  <a:pt x="204497" y="1402097"/>
                </a:lnTo>
                <a:cubicBezTo>
                  <a:pt x="198407" y="1372334"/>
                  <a:pt x="195209" y="1341518"/>
                  <a:pt x="195209" y="1309955"/>
                </a:cubicBezTo>
                <a:cubicBezTo>
                  <a:pt x="195209" y="1246829"/>
                  <a:pt x="208002" y="1186691"/>
                  <a:pt x="231138" y="1131992"/>
                </a:cubicBezTo>
                <a:lnTo>
                  <a:pt x="249742" y="1097716"/>
                </a:lnTo>
                <a:lnTo>
                  <a:pt x="210589" y="1025581"/>
                </a:lnTo>
                <a:cubicBezTo>
                  <a:pt x="187453" y="970883"/>
                  <a:pt x="174660" y="910744"/>
                  <a:pt x="174660" y="847618"/>
                </a:cubicBezTo>
                <a:cubicBezTo>
                  <a:pt x="174660" y="595113"/>
                  <a:pt x="379355" y="390418"/>
                  <a:pt x="631860" y="390418"/>
                </a:cubicBezTo>
                <a:lnTo>
                  <a:pt x="714806" y="398780"/>
                </a:lnTo>
                <a:lnTo>
                  <a:pt x="718205" y="365058"/>
                </a:lnTo>
                <a:cubicBezTo>
                  <a:pt x="760837" y="156720"/>
                  <a:pt x="945174" y="0"/>
                  <a:pt x="116611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a:extLst>
              <a:ext uri="{FF2B5EF4-FFF2-40B4-BE49-F238E27FC236}">
                <a16:creationId xmlns:a16="http://schemas.microsoft.com/office/drawing/2014/main" id="{74EAF6E7-6E23-6F49-8379-4A250FE96F0C}"/>
              </a:ext>
            </a:extLst>
          </p:cNvPr>
          <p:cNvSpPr txBox="1"/>
          <p:nvPr/>
        </p:nvSpPr>
        <p:spPr>
          <a:xfrm>
            <a:off x="304800" y="239472"/>
            <a:ext cx="9508608" cy="1034129"/>
          </a:xfrm>
          <a:prstGeom prst="rect">
            <a:avLst/>
          </a:prstGeom>
          <a:noFill/>
        </p:spPr>
        <p:txBody>
          <a:bodyPr wrap="square" rtlCol="0">
            <a:spAutoFit/>
          </a:bodyPr>
          <a:lstStyle/>
          <a:p>
            <a:pPr>
              <a:lnSpc>
                <a:spcPct val="85000"/>
              </a:lnSpc>
            </a:pPr>
            <a:r>
              <a:rPr lang="en-US" sz="7200" b="1" dirty="0">
                <a:latin typeface="Arial" panose="020B0604020202020204" pitchFamily="34" charset="0"/>
                <a:cs typeface="Arial" panose="020B0604020202020204" pitchFamily="34" charset="0"/>
              </a:rPr>
              <a:t>SLIDE TITLE HERE</a:t>
            </a:r>
          </a:p>
        </p:txBody>
      </p:sp>
      <p:sp>
        <p:nvSpPr>
          <p:cNvPr id="8" name="TextBox 7">
            <a:extLst>
              <a:ext uri="{FF2B5EF4-FFF2-40B4-BE49-F238E27FC236}">
                <a16:creationId xmlns:a16="http://schemas.microsoft.com/office/drawing/2014/main" id="{644040B9-3B53-9F49-8285-BF830E83C336}"/>
              </a:ext>
            </a:extLst>
          </p:cNvPr>
          <p:cNvSpPr txBox="1"/>
          <p:nvPr/>
        </p:nvSpPr>
        <p:spPr>
          <a:xfrm>
            <a:off x="304801" y="1513071"/>
            <a:ext cx="8922981" cy="1975926"/>
          </a:xfrm>
          <a:prstGeom prst="rect">
            <a:avLst/>
          </a:prstGeom>
          <a:noFill/>
        </p:spPr>
        <p:txBody>
          <a:bodyPr wrap="square" rtlCol="0">
            <a:spAutoFit/>
          </a:bodyPr>
          <a:lstStyle/>
          <a:p>
            <a:pPr marL="11113">
              <a:lnSpc>
                <a:spcPct val="85000"/>
              </a:lnSpc>
            </a:pPr>
            <a:r>
              <a:rPr lang="en-US" sz="1800" dirty="0">
                <a:solidFill>
                  <a:srgbClr val="865900"/>
                </a:solidFill>
                <a:latin typeface="Arial" panose="020B0604020202020204" pitchFamily="34" charset="0"/>
                <a:cs typeface="Arial" panose="020B0604020202020204" pitchFamily="34" charset="0"/>
              </a:rPr>
              <a:t>Lorem ipsum dolor sit amet, consectetuer adipiscing elit. Maecenas porttitor congue massa. Fusce posuere, magna sed pulvinar ultricies, purus lectus malesuada libero, sit amet commodo magna eros quis urna.</a:t>
            </a:r>
          </a:p>
          <a:p>
            <a:pPr marL="11113">
              <a:lnSpc>
                <a:spcPct val="85000"/>
              </a:lnSpc>
            </a:pPr>
            <a:endParaRPr lang="en-US" sz="1800" dirty="0">
              <a:solidFill>
                <a:srgbClr val="865900"/>
              </a:solidFill>
              <a:latin typeface="Arial" panose="020B0604020202020204" pitchFamily="34" charset="0"/>
              <a:cs typeface="Arial" panose="020B0604020202020204" pitchFamily="34" charset="0"/>
            </a:endParaRPr>
          </a:p>
          <a:p>
            <a:pPr marL="11113">
              <a:lnSpc>
                <a:spcPct val="85000"/>
              </a:lnSpc>
            </a:pPr>
            <a:r>
              <a:rPr lang="en-US" sz="1800" dirty="0">
                <a:solidFill>
                  <a:srgbClr val="865900"/>
                </a:solidFill>
                <a:latin typeface="Arial" panose="020B0604020202020204" pitchFamily="34" charset="0"/>
                <a:cs typeface="Arial" panose="020B0604020202020204" pitchFamily="34" charset="0"/>
              </a:rPr>
              <a:t>Nunc viverra imperdiet enim. Fusce est. Vivamus a tellus.</a:t>
            </a:r>
          </a:p>
          <a:p>
            <a:pPr marL="11113">
              <a:lnSpc>
                <a:spcPct val="85000"/>
              </a:lnSpc>
            </a:pPr>
            <a:endParaRPr lang="en-US" sz="1800" dirty="0">
              <a:solidFill>
                <a:srgbClr val="865900"/>
              </a:solidFill>
              <a:latin typeface="Arial" panose="020B0604020202020204" pitchFamily="34" charset="0"/>
              <a:cs typeface="Arial" panose="020B0604020202020204" pitchFamily="34" charset="0"/>
            </a:endParaRPr>
          </a:p>
          <a:p>
            <a:pPr marL="11113">
              <a:lnSpc>
                <a:spcPct val="85000"/>
              </a:lnSpc>
            </a:pPr>
            <a:r>
              <a:rPr lang="en-US" sz="1800" dirty="0">
                <a:solidFill>
                  <a:srgbClr val="865900"/>
                </a:solidFill>
                <a:latin typeface="Arial" panose="020B0604020202020204" pitchFamily="34" charset="0"/>
                <a:cs typeface="Arial" panose="020B0604020202020204" pitchFamily="34" charset="0"/>
              </a:rPr>
              <a:t>Pellentesque habitant morbi tristique senectus et netus et malesuada fames ac turpis egestas. Proin pharetra nonummy pede. Mauris et </a:t>
            </a:r>
            <a:r>
              <a:rPr lang="en-US" sz="1800" dirty="0" err="1">
                <a:solidFill>
                  <a:srgbClr val="865900"/>
                </a:solidFill>
                <a:latin typeface="Arial" panose="020B0604020202020204" pitchFamily="34" charset="0"/>
                <a:cs typeface="Arial" panose="020B0604020202020204" pitchFamily="34" charset="0"/>
              </a:rPr>
              <a:t>orci</a:t>
            </a:r>
            <a:r>
              <a:rPr lang="en-US" sz="1800" dirty="0">
                <a:solidFill>
                  <a:srgbClr val="865900"/>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27546202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grpId="0" nodeType="withEffect">
                                  <p:stCondLst>
                                    <p:cond delay="0"/>
                                  </p:stCondLst>
                                  <p:childTnLst>
                                    <p:animRot by="21600000">
                                      <p:cBhvr>
                                        <p:cTn id="6" dur="5000" fill="hold"/>
                                        <p:tgtEl>
                                          <p:spTgt spid="28"/>
                                        </p:tgtEl>
                                        <p:attrNameLst>
                                          <p:attrName>r</p:attrName>
                                        </p:attrNameLst>
                                      </p:cBhvr>
                                    </p:animRot>
                                  </p:childTnLst>
                                </p:cTn>
                              </p:par>
                              <p:par>
                                <p:cTn id="7" presetID="8" presetClass="emph" presetSubtype="0" repeatCount="indefinite" fill="hold" grpId="0" nodeType="withEffect">
                                  <p:stCondLst>
                                    <p:cond delay="0"/>
                                  </p:stCondLst>
                                  <p:childTnLst>
                                    <p:animRot by="-21600000">
                                      <p:cBhvr>
                                        <p:cTn id="8" dur="5000" fill="hold"/>
                                        <p:tgtEl>
                                          <p:spTgt spid="2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 name="Rectangle 207">
            <a:extLst>
              <a:ext uri="{FF2B5EF4-FFF2-40B4-BE49-F238E27FC236}">
                <a16:creationId xmlns:a16="http://schemas.microsoft.com/office/drawing/2014/main" id="{C23162C4-BF6F-B346-87A7-4D82AEE1982A}"/>
              </a:ext>
            </a:extLst>
          </p:cNvPr>
          <p:cNvSpPr/>
          <p:nvPr/>
        </p:nvSpPr>
        <p:spPr>
          <a:xfrm>
            <a:off x="-1" y="0"/>
            <a:ext cx="12188825" cy="685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
            <a:extLst>
              <a:ext uri="{FF2B5EF4-FFF2-40B4-BE49-F238E27FC236}">
                <a16:creationId xmlns:a16="http://schemas.microsoft.com/office/drawing/2014/main" id="{74EAF6E7-6E23-6F49-8379-4A250FE96F0C}"/>
              </a:ext>
            </a:extLst>
          </p:cNvPr>
          <p:cNvSpPr txBox="1"/>
          <p:nvPr/>
        </p:nvSpPr>
        <p:spPr>
          <a:xfrm>
            <a:off x="304801" y="239472"/>
            <a:ext cx="10597669" cy="1034129"/>
          </a:xfrm>
          <a:prstGeom prst="rect">
            <a:avLst/>
          </a:prstGeom>
          <a:noFill/>
        </p:spPr>
        <p:txBody>
          <a:bodyPr wrap="square" rtlCol="0">
            <a:spAutoFit/>
          </a:bodyPr>
          <a:lstStyle/>
          <a:p>
            <a:pPr>
              <a:lnSpc>
                <a:spcPct val="85000"/>
              </a:lnSpc>
            </a:pPr>
            <a:r>
              <a:rPr lang="en-US" sz="7200" b="1" dirty="0">
                <a:latin typeface="Arial" panose="020B0604020202020204" pitchFamily="34" charset="0"/>
                <a:cs typeface="Arial" panose="020B0604020202020204" pitchFamily="34" charset="0"/>
              </a:rPr>
              <a:t>SLIDE TITLE HERE</a:t>
            </a:r>
          </a:p>
        </p:txBody>
      </p:sp>
      <p:sp>
        <p:nvSpPr>
          <p:cNvPr id="209" name="!!blast">
            <a:extLst>
              <a:ext uri="{FF2B5EF4-FFF2-40B4-BE49-F238E27FC236}">
                <a16:creationId xmlns:a16="http://schemas.microsoft.com/office/drawing/2014/main" id="{C080B9A9-4D1F-A44C-93F2-A26BDE66A478}"/>
              </a:ext>
            </a:extLst>
          </p:cNvPr>
          <p:cNvSpPr/>
          <p:nvPr/>
        </p:nvSpPr>
        <p:spPr>
          <a:xfrm>
            <a:off x="11569996" y="2763982"/>
            <a:ext cx="609600" cy="42543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0" name="!!Rocket">
            <a:extLst>
              <a:ext uri="{FF2B5EF4-FFF2-40B4-BE49-F238E27FC236}">
                <a16:creationId xmlns:a16="http://schemas.microsoft.com/office/drawing/2014/main" id="{62A8AB44-DF62-9645-BB84-70F7E5AA0837}"/>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036597" y="325582"/>
            <a:ext cx="1701209" cy="2971800"/>
          </a:xfrm>
          <a:prstGeom prst="rect">
            <a:avLst/>
          </a:prstGeom>
        </p:spPr>
      </p:pic>
      <p:sp>
        <p:nvSpPr>
          <p:cNvPr id="211" name="!!Cloud">
            <a:extLst>
              <a:ext uri="{FF2B5EF4-FFF2-40B4-BE49-F238E27FC236}">
                <a16:creationId xmlns:a16="http://schemas.microsoft.com/office/drawing/2014/main" id="{B8DFC5B8-AE83-9F47-BA4D-4CE369ECF495}"/>
              </a:ext>
            </a:extLst>
          </p:cNvPr>
          <p:cNvSpPr/>
          <p:nvPr/>
        </p:nvSpPr>
        <p:spPr>
          <a:xfrm>
            <a:off x="9711231" y="6134643"/>
            <a:ext cx="2650732" cy="2547990"/>
          </a:xfrm>
          <a:custGeom>
            <a:avLst/>
            <a:gdLst>
              <a:gd name="connsiteX0" fmla="*/ 1166116 w 2650732"/>
              <a:gd name="connsiteY0" fmla="*/ 0 h 2547990"/>
              <a:gd name="connsiteX1" fmla="*/ 1587387 w 2650732"/>
              <a:gd name="connsiteY1" fmla="*/ 279237 h 2547990"/>
              <a:gd name="connsiteX2" fmla="*/ 1596431 w 2650732"/>
              <a:gd name="connsiteY2" fmla="*/ 308372 h 2547990"/>
              <a:gd name="connsiteX3" fmla="*/ 1625151 w 2650732"/>
              <a:gd name="connsiteY3" fmla="*/ 292783 h 2547990"/>
              <a:gd name="connsiteX4" fmla="*/ 1803114 w 2650732"/>
              <a:gd name="connsiteY4" fmla="*/ 256854 h 2547990"/>
              <a:gd name="connsiteX5" fmla="*/ 2251026 w 2650732"/>
              <a:gd name="connsiteY5" fmla="*/ 621912 h 2547990"/>
              <a:gd name="connsiteX6" fmla="*/ 2252106 w 2650732"/>
              <a:gd name="connsiteY6" fmla="*/ 632628 h 2547990"/>
              <a:gd name="connsiteX7" fmla="*/ 2285674 w 2650732"/>
              <a:gd name="connsiteY7" fmla="*/ 636012 h 2547990"/>
              <a:gd name="connsiteX8" fmla="*/ 2650732 w 2650732"/>
              <a:gd name="connsiteY8" fmla="*/ 1083923 h 2547990"/>
              <a:gd name="connsiteX9" fmla="*/ 2614803 w 2650732"/>
              <a:gd name="connsiteY9" fmla="*/ 1261886 h 2547990"/>
              <a:gd name="connsiteX10" fmla="*/ 2573301 w 2650732"/>
              <a:gd name="connsiteY10" fmla="*/ 1338348 h 2547990"/>
              <a:gd name="connsiteX11" fmla="*/ 2583980 w 2650732"/>
              <a:gd name="connsiteY11" fmla="*/ 1358023 h 2547990"/>
              <a:gd name="connsiteX12" fmla="*/ 2619909 w 2650732"/>
              <a:gd name="connsiteY12" fmla="*/ 1535986 h 2547990"/>
              <a:gd name="connsiteX13" fmla="*/ 2340672 w 2650732"/>
              <a:gd name="connsiteY13" fmla="*/ 1957257 h 2547990"/>
              <a:gd name="connsiteX14" fmla="*/ 2331525 w 2650732"/>
              <a:gd name="connsiteY14" fmla="*/ 1960097 h 2547990"/>
              <a:gd name="connsiteX15" fmla="*/ 2343493 w 2650732"/>
              <a:gd name="connsiteY15" fmla="*/ 1998648 h 2547990"/>
              <a:gd name="connsiteX16" fmla="*/ 2352781 w 2650732"/>
              <a:gd name="connsiteY16" fmla="*/ 2090790 h 2547990"/>
              <a:gd name="connsiteX17" fmla="*/ 1895581 w 2650732"/>
              <a:gd name="connsiteY17" fmla="*/ 2547990 h 2547990"/>
              <a:gd name="connsiteX18" fmla="*/ 1572292 w 2650732"/>
              <a:gd name="connsiteY18" fmla="*/ 2414080 h 2547990"/>
              <a:gd name="connsiteX19" fmla="*/ 1537784 w 2650732"/>
              <a:gd name="connsiteY19" fmla="*/ 2372256 h 2547990"/>
              <a:gd name="connsiteX20" fmla="*/ 1520229 w 2650732"/>
              <a:gd name="connsiteY20" fmla="*/ 2393533 h 2547990"/>
              <a:gd name="connsiteX21" fmla="*/ 1196939 w 2650732"/>
              <a:gd name="connsiteY21" fmla="*/ 2527443 h 2547990"/>
              <a:gd name="connsiteX22" fmla="*/ 775668 w 2650732"/>
              <a:gd name="connsiteY22" fmla="*/ 2248206 h 2547990"/>
              <a:gd name="connsiteX23" fmla="*/ 749090 w 2650732"/>
              <a:gd name="connsiteY23" fmla="*/ 2162586 h 2547990"/>
              <a:gd name="connsiteX24" fmla="*/ 712825 w 2650732"/>
              <a:gd name="connsiteY24" fmla="*/ 2192507 h 2547990"/>
              <a:gd name="connsiteX25" fmla="*/ 457200 w 2650732"/>
              <a:gd name="connsiteY25" fmla="*/ 2270589 h 2547990"/>
              <a:gd name="connsiteX26" fmla="*/ 0 w 2650732"/>
              <a:gd name="connsiteY26" fmla="*/ 1813389 h 2547990"/>
              <a:gd name="connsiteX27" fmla="*/ 201575 w 2650732"/>
              <a:gd name="connsiteY27" fmla="*/ 1434272 h 2547990"/>
              <a:gd name="connsiteX28" fmla="*/ 212623 w 2650732"/>
              <a:gd name="connsiteY28" fmla="*/ 1428275 h 2547990"/>
              <a:gd name="connsiteX29" fmla="*/ 204497 w 2650732"/>
              <a:gd name="connsiteY29" fmla="*/ 1402097 h 2547990"/>
              <a:gd name="connsiteX30" fmla="*/ 195209 w 2650732"/>
              <a:gd name="connsiteY30" fmla="*/ 1309955 h 2547990"/>
              <a:gd name="connsiteX31" fmla="*/ 231138 w 2650732"/>
              <a:gd name="connsiteY31" fmla="*/ 1131992 h 2547990"/>
              <a:gd name="connsiteX32" fmla="*/ 249742 w 2650732"/>
              <a:gd name="connsiteY32" fmla="*/ 1097716 h 2547990"/>
              <a:gd name="connsiteX33" fmla="*/ 210589 w 2650732"/>
              <a:gd name="connsiteY33" fmla="*/ 1025581 h 2547990"/>
              <a:gd name="connsiteX34" fmla="*/ 174660 w 2650732"/>
              <a:gd name="connsiteY34" fmla="*/ 847618 h 2547990"/>
              <a:gd name="connsiteX35" fmla="*/ 631860 w 2650732"/>
              <a:gd name="connsiteY35" fmla="*/ 390418 h 2547990"/>
              <a:gd name="connsiteX36" fmla="*/ 714806 w 2650732"/>
              <a:gd name="connsiteY36" fmla="*/ 398780 h 2547990"/>
              <a:gd name="connsiteX37" fmla="*/ 718205 w 2650732"/>
              <a:gd name="connsiteY37" fmla="*/ 365058 h 2547990"/>
              <a:gd name="connsiteX38" fmla="*/ 1166116 w 2650732"/>
              <a:gd name="connsiteY38" fmla="*/ 0 h 25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650732" h="2547990">
                <a:moveTo>
                  <a:pt x="1166116" y="0"/>
                </a:moveTo>
                <a:cubicBezTo>
                  <a:pt x="1355495" y="0"/>
                  <a:pt x="1517981" y="115141"/>
                  <a:pt x="1587387" y="279237"/>
                </a:cubicBezTo>
                <a:lnTo>
                  <a:pt x="1596431" y="308372"/>
                </a:lnTo>
                <a:lnTo>
                  <a:pt x="1625151" y="292783"/>
                </a:lnTo>
                <a:cubicBezTo>
                  <a:pt x="1679850" y="269648"/>
                  <a:pt x="1739988" y="256854"/>
                  <a:pt x="1803114" y="256854"/>
                </a:cubicBezTo>
                <a:cubicBezTo>
                  <a:pt x="2024056" y="256854"/>
                  <a:pt x="2208393" y="413574"/>
                  <a:pt x="2251026" y="621912"/>
                </a:cubicBezTo>
                <a:lnTo>
                  <a:pt x="2252106" y="632628"/>
                </a:lnTo>
                <a:lnTo>
                  <a:pt x="2285674" y="636012"/>
                </a:lnTo>
                <a:cubicBezTo>
                  <a:pt x="2494013" y="678644"/>
                  <a:pt x="2650732" y="862981"/>
                  <a:pt x="2650732" y="1083923"/>
                </a:cubicBezTo>
                <a:cubicBezTo>
                  <a:pt x="2650732" y="1147049"/>
                  <a:pt x="2637939" y="1207188"/>
                  <a:pt x="2614803" y="1261886"/>
                </a:cubicBezTo>
                <a:lnTo>
                  <a:pt x="2573301" y="1338348"/>
                </a:lnTo>
                <a:lnTo>
                  <a:pt x="2583980" y="1358023"/>
                </a:lnTo>
                <a:cubicBezTo>
                  <a:pt x="2607116" y="1412722"/>
                  <a:pt x="2619909" y="1472860"/>
                  <a:pt x="2619909" y="1535986"/>
                </a:cubicBezTo>
                <a:cubicBezTo>
                  <a:pt x="2619909" y="1725365"/>
                  <a:pt x="2504768" y="1887851"/>
                  <a:pt x="2340672" y="1957257"/>
                </a:cubicBezTo>
                <a:lnTo>
                  <a:pt x="2331525" y="1960097"/>
                </a:lnTo>
                <a:lnTo>
                  <a:pt x="2343493" y="1998648"/>
                </a:lnTo>
                <a:cubicBezTo>
                  <a:pt x="2349583" y="2028411"/>
                  <a:pt x="2352781" y="2059227"/>
                  <a:pt x="2352781" y="2090790"/>
                </a:cubicBezTo>
                <a:cubicBezTo>
                  <a:pt x="2352781" y="2343295"/>
                  <a:pt x="2148086" y="2547990"/>
                  <a:pt x="1895581" y="2547990"/>
                </a:cubicBezTo>
                <a:cubicBezTo>
                  <a:pt x="1769329" y="2547990"/>
                  <a:pt x="1655029" y="2496817"/>
                  <a:pt x="1572292" y="2414080"/>
                </a:cubicBezTo>
                <a:lnTo>
                  <a:pt x="1537784" y="2372256"/>
                </a:lnTo>
                <a:lnTo>
                  <a:pt x="1520229" y="2393533"/>
                </a:lnTo>
                <a:cubicBezTo>
                  <a:pt x="1437492" y="2476270"/>
                  <a:pt x="1323192" y="2527443"/>
                  <a:pt x="1196939" y="2527443"/>
                </a:cubicBezTo>
                <a:cubicBezTo>
                  <a:pt x="1007560" y="2527443"/>
                  <a:pt x="845075" y="2412302"/>
                  <a:pt x="775668" y="2248206"/>
                </a:cubicBezTo>
                <a:lnTo>
                  <a:pt x="749090" y="2162586"/>
                </a:lnTo>
                <a:lnTo>
                  <a:pt x="712825" y="2192507"/>
                </a:lnTo>
                <a:cubicBezTo>
                  <a:pt x="639855" y="2241804"/>
                  <a:pt x="551889" y="2270589"/>
                  <a:pt x="457200" y="2270589"/>
                </a:cubicBezTo>
                <a:cubicBezTo>
                  <a:pt x="204695" y="2270589"/>
                  <a:pt x="0" y="2065894"/>
                  <a:pt x="0" y="1813389"/>
                </a:cubicBezTo>
                <a:cubicBezTo>
                  <a:pt x="0" y="1655574"/>
                  <a:pt x="79959" y="1516434"/>
                  <a:pt x="201575" y="1434272"/>
                </a:cubicBezTo>
                <a:lnTo>
                  <a:pt x="212623" y="1428275"/>
                </a:lnTo>
                <a:lnTo>
                  <a:pt x="204497" y="1402097"/>
                </a:lnTo>
                <a:cubicBezTo>
                  <a:pt x="198407" y="1372334"/>
                  <a:pt x="195209" y="1341518"/>
                  <a:pt x="195209" y="1309955"/>
                </a:cubicBezTo>
                <a:cubicBezTo>
                  <a:pt x="195209" y="1246829"/>
                  <a:pt x="208002" y="1186691"/>
                  <a:pt x="231138" y="1131992"/>
                </a:cubicBezTo>
                <a:lnTo>
                  <a:pt x="249742" y="1097716"/>
                </a:lnTo>
                <a:lnTo>
                  <a:pt x="210589" y="1025581"/>
                </a:lnTo>
                <a:cubicBezTo>
                  <a:pt x="187453" y="970883"/>
                  <a:pt x="174660" y="910744"/>
                  <a:pt x="174660" y="847618"/>
                </a:cubicBezTo>
                <a:cubicBezTo>
                  <a:pt x="174660" y="595113"/>
                  <a:pt x="379355" y="390418"/>
                  <a:pt x="631860" y="390418"/>
                </a:cubicBezTo>
                <a:lnTo>
                  <a:pt x="714806" y="398780"/>
                </a:lnTo>
                <a:lnTo>
                  <a:pt x="718205" y="365058"/>
                </a:lnTo>
                <a:cubicBezTo>
                  <a:pt x="760837" y="156720"/>
                  <a:pt x="945174" y="0"/>
                  <a:pt x="116611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Cloud2">
            <a:extLst>
              <a:ext uri="{FF2B5EF4-FFF2-40B4-BE49-F238E27FC236}">
                <a16:creationId xmlns:a16="http://schemas.microsoft.com/office/drawing/2014/main" id="{3DC782FC-7F97-A14D-93BD-37D04A393576}"/>
              </a:ext>
            </a:extLst>
          </p:cNvPr>
          <p:cNvSpPr/>
          <p:nvPr/>
        </p:nvSpPr>
        <p:spPr>
          <a:xfrm rot="4500000">
            <a:off x="11412439" y="6177772"/>
            <a:ext cx="2650732" cy="2547990"/>
          </a:xfrm>
          <a:custGeom>
            <a:avLst/>
            <a:gdLst>
              <a:gd name="connsiteX0" fmla="*/ 1166116 w 2650732"/>
              <a:gd name="connsiteY0" fmla="*/ 0 h 2547990"/>
              <a:gd name="connsiteX1" fmla="*/ 1587387 w 2650732"/>
              <a:gd name="connsiteY1" fmla="*/ 279237 h 2547990"/>
              <a:gd name="connsiteX2" fmla="*/ 1596431 w 2650732"/>
              <a:gd name="connsiteY2" fmla="*/ 308372 h 2547990"/>
              <a:gd name="connsiteX3" fmla="*/ 1625151 w 2650732"/>
              <a:gd name="connsiteY3" fmla="*/ 292783 h 2547990"/>
              <a:gd name="connsiteX4" fmla="*/ 1803114 w 2650732"/>
              <a:gd name="connsiteY4" fmla="*/ 256854 h 2547990"/>
              <a:gd name="connsiteX5" fmla="*/ 2251026 w 2650732"/>
              <a:gd name="connsiteY5" fmla="*/ 621912 h 2547990"/>
              <a:gd name="connsiteX6" fmla="*/ 2252106 w 2650732"/>
              <a:gd name="connsiteY6" fmla="*/ 632628 h 2547990"/>
              <a:gd name="connsiteX7" fmla="*/ 2285674 w 2650732"/>
              <a:gd name="connsiteY7" fmla="*/ 636012 h 2547990"/>
              <a:gd name="connsiteX8" fmla="*/ 2650732 w 2650732"/>
              <a:gd name="connsiteY8" fmla="*/ 1083923 h 2547990"/>
              <a:gd name="connsiteX9" fmla="*/ 2614803 w 2650732"/>
              <a:gd name="connsiteY9" fmla="*/ 1261886 h 2547990"/>
              <a:gd name="connsiteX10" fmla="*/ 2573301 w 2650732"/>
              <a:gd name="connsiteY10" fmla="*/ 1338348 h 2547990"/>
              <a:gd name="connsiteX11" fmla="*/ 2583980 w 2650732"/>
              <a:gd name="connsiteY11" fmla="*/ 1358023 h 2547990"/>
              <a:gd name="connsiteX12" fmla="*/ 2619909 w 2650732"/>
              <a:gd name="connsiteY12" fmla="*/ 1535986 h 2547990"/>
              <a:gd name="connsiteX13" fmla="*/ 2340672 w 2650732"/>
              <a:gd name="connsiteY13" fmla="*/ 1957257 h 2547990"/>
              <a:gd name="connsiteX14" fmla="*/ 2331525 w 2650732"/>
              <a:gd name="connsiteY14" fmla="*/ 1960097 h 2547990"/>
              <a:gd name="connsiteX15" fmla="*/ 2343493 w 2650732"/>
              <a:gd name="connsiteY15" fmla="*/ 1998648 h 2547990"/>
              <a:gd name="connsiteX16" fmla="*/ 2352781 w 2650732"/>
              <a:gd name="connsiteY16" fmla="*/ 2090790 h 2547990"/>
              <a:gd name="connsiteX17" fmla="*/ 1895581 w 2650732"/>
              <a:gd name="connsiteY17" fmla="*/ 2547990 h 2547990"/>
              <a:gd name="connsiteX18" fmla="*/ 1572292 w 2650732"/>
              <a:gd name="connsiteY18" fmla="*/ 2414080 h 2547990"/>
              <a:gd name="connsiteX19" fmla="*/ 1537784 w 2650732"/>
              <a:gd name="connsiteY19" fmla="*/ 2372256 h 2547990"/>
              <a:gd name="connsiteX20" fmla="*/ 1520229 w 2650732"/>
              <a:gd name="connsiteY20" fmla="*/ 2393533 h 2547990"/>
              <a:gd name="connsiteX21" fmla="*/ 1196939 w 2650732"/>
              <a:gd name="connsiteY21" fmla="*/ 2527443 h 2547990"/>
              <a:gd name="connsiteX22" fmla="*/ 775668 w 2650732"/>
              <a:gd name="connsiteY22" fmla="*/ 2248206 h 2547990"/>
              <a:gd name="connsiteX23" fmla="*/ 749090 w 2650732"/>
              <a:gd name="connsiteY23" fmla="*/ 2162586 h 2547990"/>
              <a:gd name="connsiteX24" fmla="*/ 712825 w 2650732"/>
              <a:gd name="connsiteY24" fmla="*/ 2192507 h 2547990"/>
              <a:gd name="connsiteX25" fmla="*/ 457200 w 2650732"/>
              <a:gd name="connsiteY25" fmla="*/ 2270589 h 2547990"/>
              <a:gd name="connsiteX26" fmla="*/ 0 w 2650732"/>
              <a:gd name="connsiteY26" fmla="*/ 1813389 h 2547990"/>
              <a:gd name="connsiteX27" fmla="*/ 201575 w 2650732"/>
              <a:gd name="connsiteY27" fmla="*/ 1434272 h 2547990"/>
              <a:gd name="connsiteX28" fmla="*/ 212623 w 2650732"/>
              <a:gd name="connsiteY28" fmla="*/ 1428275 h 2547990"/>
              <a:gd name="connsiteX29" fmla="*/ 204497 w 2650732"/>
              <a:gd name="connsiteY29" fmla="*/ 1402097 h 2547990"/>
              <a:gd name="connsiteX30" fmla="*/ 195209 w 2650732"/>
              <a:gd name="connsiteY30" fmla="*/ 1309955 h 2547990"/>
              <a:gd name="connsiteX31" fmla="*/ 231138 w 2650732"/>
              <a:gd name="connsiteY31" fmla="*/ 1131992 h 2547990"/>
              <a:gd name="connsiteX32" fmla="*/ 249742 w 2650732"/>
              <a:gd name="connsiteY32" fmla="*/ 1097716 h 2547990"/>
              <a:gd name="connsiteX33" fmla="*/ 210589 w 2650732"/>
              <a:gd name="connsiteY33" fmla="*/ 1025581 h 2547990"/>
              <a:gd name="connsiteX34" fmla="*/ 174660 w 2650732"/>
              <a:gd name="connsiteY34" fmla="*/ 847618 h 2547990"/>
              <a:gd name="connsiteX35" fmla="*/ 631860 w 2650732"/>
              <a:gd name="connsiteY35" fmla="*/ 390418 h 2547990"/>
              <a:gd name="connsiteX36" fmla="*/ 714806 w 2650732"/>
              <a:gd name="connsiteY36" fmla="*/ 398780 h 2547990"/>
              <a:gd name="connsiteX37" fmla="*/ 718205 w 2650732"/>
              <a:gd name="connsiteY37" fmla="*/ 365058 h 2547990"/>
              <a:gd name="connsiteX38" fmla="*/ 1166116 w 2650732"/>
              <a:gd name="connsiteY38" fmla="*/ 0 h 25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650732" h="2547990">
                <a:moveTo>
                  <a:pt x="1166116" y="0"/>
                </a:moveTo>
                <a:cubicBezTo>
                  <a:pt x="1355495" y="0"/>
                  <a:pt x="1517981" y="115141"/>
                  <a:pt x="1587387" y="279237"/>
                </a:cubicBezTo>
                <a:lnTo>
                  <a:pt x="1596431" y="308372"/>
                </a:lnTo>
                <a:lnTo>
                  <a:pt x="1625151" y="292783"/>
                </a:lnTo>
                <a:cubicBezTo>
                  <a:pt x="1679850" y="269648"/>
                  <a:pt x="1739988" y="256854"/>
                  <a:pt x="1803114" y="256854"/>
                </a:cubicBezTo>
                <a:cubicBezTo>
                  <a:pt x="2024056" y="256854"/>
                  <a:pt x="2208393" y="413574"/>
                  <a:pt x="2251026" y="621912"/>
                </a:cubicBezTo>
                <a:lnTo>
                  <a:pt x="2252106" y="632628"/>
                </a:lnTo>
                <a:lnTo>
                  <a:pt x="2285674" y="636012"/>
                </a:lnTo>
                <a:cubicBezTo>
                  <a:pt x="2494013" y="678644"/>
                  <a:pt x="2650732" y="862981"/>
                  <a:pt x="2650732" y="1083923"/>
                </a:cubicBezTo>
                <a:cubicBezTo>
                  <a:pt x="2650732" y="1147049"/>
                  <a:pt x="2637939" y="1207188"/>
                  <a:pt x="2614803" y="1261886"/>
                </a:cubicBezTo>
                <a:lnTo>
                  <a:pt x="2573301" y="1338348"/>
                </a:lnTo>
                <a:lnTo>
                  <a:pt x="2583980" y="1358023"/>
                </a:lnTo>
                <a:cubicBezTo>
                  <a:pt x="2607116" y="1412722"/>
                  <a:pt x="2619909" y="1472860"/>
                  <a:pt x="2619909" y="1535986"/>
                </a:cubicBezTo>
                <a:cubicBezTo>
                  <a:pt x="2619909" y="1725365"/>
                  <a:pt x="2504768" y="1887851"/>
                  <a:pt x="2340672" y="1957257"/>
                </a:cubicBezTo>
                <a:lnTo>
                  <a:pt x="2331525" y="1960097"/>
                </a:lnTo>
                <a:lnTo>
                  <a:pt x="2343493" y="1998648"/>
                </a:lnTo>
                <a:cubicBezTo>
                  <a:pt x="2349583" y="2028411"/>
                  <a:pt x="2352781" y="2059227"/>
                  <a:pt x="2352781" y="2090790"/>
                </a:cubicBezTo>
                <a:cubicBezTo>
                  <a:pt x="2352781" y="2343295"/>
                  <a:pt x="2148086" y="2547990"/>
                  <a:pt x="1895581" y="2547990"/>
                </a:cubicBezTo>
                <a:cubicBezTo>
                  <a:pt x="1769329" y="2547990"/>
                  <a:pt x="1655029" y="2496817"/>
                  <a:pt x="1572292" y="2414080"/>
                </a:cubicBezTo>
                <a:lnTo>
                  <a:pt x="1537784" y="2372256"/>
                </a:lnTo>
                <a:lnTo>
                  <a:pt x="1520229" y="2393533"/>
                </a:lnTo>
                <a:cubicBezTo>
                  <a:pt x="1437492" y="2476270"/>
                  <a:pt x="1323192" y="2527443"/>
                  <a:pt x="1196939" y="2527443"/>
                </a:cubicBezTo>
                <a:cubicBezTo>
                  <a:pt x="1007560" y="2527443"/>
                  <a:pt x="845075" y="2412302"/>
                  <a:pt x="775668" y="2248206"/>
                </a:cubicBezTo>
                <a:lnTo>
                  <a:pt x="749090" y="2162586"/>
                </a:lnTo>
                <a:lnTo>
                  <a:pt x="712825" y="2192507"/>
                </a:lnTo>
                <a:cubicBezTo>
                  <a:pt x="639855" y="2241804"/>
                  <a:pt x="551889" y="2270589"/>
                  <a:pt x="457200" y="2270589"/>
                </a:cubicBezTo>
                <a:cubicBezTo>
                  <a:pt x="204695" y="2270589"/>
                  <a:pt x="0" y="2065894"/>
                  <a:pt x="0" y="1813389"/>
                </a:cubicBezTo>
                <a:cubicBezTo>
                  <a:pt x="0" y="1655574"/>
                  <a:pt x="79959" y="1516434"/>
                  <a:pt x="201575" y="1434272"/>
                </a:cubicBezTo>
                <a:lnTo>
                  <a:pt x="212623" y="1428275"/>
                </a:lnTo>
                <a:lnTo>
                  <a:pt x="204497" y="1402097"/>
                </a:lnTo>
                <a:cubicBezTo>
                  <a:pt x="198407" y="1372334"/>
                  <a:pt x="195209" y="1341518"/>
                  <a:pt x="195209" y="1309955"/>
                </a:cubicBezTo>
                <a:cubicBezTo>
                  <a:pt x="195209" y="1246829"/>
                  <a:pt x="208002" y="1186691"/>
                  <a:pt x="231138" y="1131992"/>
                </a:cubicBezTo>
                <a:lnTo>
                  <a:pt x="249742" y="1097716"/>
                </a:lnTo>
                <a:lnTo>
                  <a:pt x="210589" y="1025581"/>
                </a:lnTo>
                <a:cubicBezTo>
                  <a:pt x="187453" y="970883"/>
                  <a:pt x="174660" y="910744"/>
                  <a:pt x="174660" y="847618"/>
                </a:cubicBezTo>
                <a:cubicBezTo>
                  <a:pt x="174660" y="595113"/>
                  <a:pt x="379355" y="390418"/>
                  <a:pt x="631860" y="390418"/>
                </a:cubicBezTo>
                <a:lnTo>
                  <a:pt x="714806" y="398780"/>
                </a:lnTo>
                <a:lnTo>
                  <a:pt x="718205" y="365058"/>
                </a:lnTo>
                <a:cubicBezTo>
                  <a:pt x="760837" y="156720"/>
                  <a:pt x="945174" y="0"/>
                  <a:pt x="116611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a:extLst>
              <a:ext uri="{FF2B5EF4-FFF2-40B4-BE49-F238E27FC236}">
                <a16:creationId xmlns:a16="http://schemas.microsoft.com/office/drawing/2014/main" id="{C8B90324-5DBB-4093-87EC-7ED32119AE58}"/>
              </a:ext>
            </a:extLst>
          </p:cNvPr>
          <p:cNvGrpSpPr>
            <a:grpSpLocks noChangeAspect="1"/>
          </p:cNvGrpSpPr>
          <p:nvPr/>
        </p:nvGrpSpPr>
        <p:grpSpPr>
          <a:xfrm>
            <a:off x="8915589" y="1585567"/>
            <a:ext cx="1084541" cy="1275339"/>
            <a:chOff x="8288338" y="1039813"/>
            <a:chExt cx="457201" cy="537634"/>
          </a:xfrm>
        </p:grpSpPr>
        <p:sp>
          <p:nvSpPr>
            <p:cNvPr id="41" name="Freeform 73">
              <a:extLst>
                <a:ext uri="{FF2B5EF4-FFF2-40B4-BE49-F238E27FC236}">
                  <a16:creationId xmlns:a16="http://schemas.microsoft.com/office/drawing/2014/main" id="{0FA6E53D-F9A4-4071-BE76-DC80CBDCAFDF}"/>
                </a:ext>
              </a:extLst>
            </p:cNvPr>
            <p:cNvSpPr>
              <a:spLocks/>
            </p:cNvSpPr>
            <p:nvPr/>
          </p:nvSpPr>
          <p:spPr bwMode="auto">
            <a:xfrm>
              <a:off x="8288338" y="1040871"/>
              <a:ext cx="254000" cy="352425"/>
            </a:xfrm>
            <a:custGeom>
              <a:avLst/>
              <a:gdLst>
                <a:gd name="T0" fmla="*/ 1563 w 1563"/>
                <a:gd name="T1" fmla="*/ 0 h 2106"/>
                <a:gd name="T2" fmla="*/ 1563 w 1563"/>
                <a:gd name="T3" fmla="*/ 1204 h 2106"/>
                <a:gd name="T4" fmla="*/ 0 w 1563"/>
                <a:gd name="T5" fmla="*/ 2106 h 2106"/>
                <a:gd name="T6" fmla="*/ 0 w 1563"/>
                <a:gd name="T7" fmla="*/ 903 h 2106"/>
                <a:gd name="T8" fmla="*/ 1563 w 1563"/>
                <a:gd name="T9" fmla="*/ 0 h 2106"/>
              </a:gdLst>
              <a:ahLst/>
              <a:cxnLst>
                <a:cxn ang="0">
                  <a:pos x="T0" y="T1"/>
                </a:cxn>
                <a:cxn ang="0">
                  <a:pos x="T2" y="T3"/>
                </a:cxn>
                <a:cxn ang="0">
                  <a:pos x="T4" y="T5"/>
                </a:cxn>
                <a:cxn ang="0">
                  <a:pos x="T6" y="T7"/>
                </a:cxn>
                <a:cxn ang="0">
                  <a:pos x="T8" y="T9"/>
                </a:cxn>
              </a:cxnLst>
              <a:rect l="0" t="0" r="r" b="b"/>
              <a:pathLst>
                <a:path w="1563" h="2106">
                  <a:moveTo>
                    <a:pt x="1563" y="0"/>
                  </a:moveTo>
                  <a:lnTo>
                    <a:pt x="1563" y="1204"/>
                  </a:lnTo>
                  <a:lnTo>
                    <a:pt x="0" y="2106"/>
                  </a:lnTo>
                  <a:lnTo>
                    <a:pt x="0" y="903"/>
                  </a:lnTo>
                  <a:lnTo>
                    <a:pt x="1563" y="0"/>
                  </a:lnTo>
                  <a:close/>
                </a:path>
              </a:pathLst>
            </a:custGeom>
            <a:solidFill>
              <a:srgbClr val="9D9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2" name="Freeform 74">
              <a:extLst>
                <a:ext uri="{FF2B5EF4-FFF2-40B4-BE49-F238E27FC236}">
                  <a16:creationId xmlns:a16="http://schemas.microsoft.com/office/drawing/2014/main" id="{36CE0B80-1CE8-401F-AA6E-E94314347863}"/>
                </a:ext>
              </a:extLst>
            </p:cNvPr>
            <p:cNvSpPr>
              <a:spLocks/>
            </p:cNvSpPr>
            <p:nvPr/>
          </p:nvSpPr>
          <p:spPr bwMode="auto">
            <a:xfrm>
              <a:off x="8320088" y="1260475"/>
              <a:ext cx="425450" cy="260350"/>
            </a:xfrm>
            <a:custGeom>
              <a:avLst/>
              <a:gdLst>
                <a:gd name="T0" fmla="*/ 1563 w 2605"/>
                <a:gd name="T1" fmla="*/ 0 h 1562"/>
                <a:gd name="T2" fmla="*/ 0 w 2605"/>
                <a:gd name="T3" fmla="*/ 903 h 1562"/>
                <a:gd name="T4" fmla="*/ 0 w 2605"/>
                <a:gd name="T5" fmla="*/ 960 h 1562"/>
                <a:gd name="T6" fmla="*/ 1042 w 2605"/>
                <a:gd name="T7" fmla="*/ 1562 h 1562"/>
                <a:gd name="T8" fmla="*/ 2605 w 2605"/>
                <a:gd name="T9" fmla="*/ 660 h 1562"/>
                <a:gd name="T10" fmla="*/ 2605 w 2605"/>
                <a:gd name="T11" fmla="*/ 602 h 1562"/>
                <a:gd name="T12" fmla="*/ 1563 w 2605"/>
                <a:gd name="T13" fmla="*/ 0 h 1562"/>
              </a:gdLst>
              <a:ahLst/>
              <a:cxnLst>
                <a:cxn ang="0">
                  <a:pos x="T0" y="T1"/>
                </a:cxn>
                <a:cxn ang="0">
                  <a:pos x="T2" y="T3"/>
                </a:cxn>
                <a:cxn ang="0">
                  <a:pos x="T4" y="T5"/>
                </a:cxn>
                <a:cxn ang="0">
                  <a:pos x="T6" y="T7"/>
                </a:cxn>
                <a:cxn ang="0">
                  <a:pos x="T8" y="T9"/>
                </a:cxn>
                <a:cxn ang="0">
                  <a:pos x="T10" y="T11"/>
                </a:cxn>
                <a:cxn ang="0">
                  <a:pos x="T12" y="T13"/>
                </a:cxn>
              </a:cxnLst>
              <a:rect l="0" t="0" r="r" b="b"/>
              <a:pathLst>
                <a:path w="2605" h="1562">
                  <a:moveTo>
                    <a:pt x="1563" y="0"/>
                  </a:moveTo>
                  <a:lnTo>
                    <a:pt x="0" y="903"/>
                  </a:lnTo>
                  <a:lnTo>
                    <a:pt x="0" y="960"/>
                  </a:lnTo>
                  <a:lnTo>
                    <a:pt x="1042" y="1562"/>
                  </a:lnTo>
                  <a:lnTo>
                    <a:pt x="2605" y="660"/>
                  </a:lnTo>
                  <a:lnTo>
                    <a:pt x="2605" y="602"/>
                  </a:lnTo>
                  <a:lnTo>
                    <a:pt x="1563" y="0"/>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3" name="Freeform 75">
              <a:extLst>
                <a:ext uri="{FF2B5EF4-FFF2-40B4-BE49-F238E27FC236}">
                  <a16:creationId xmlns:a16="http://schemas.microsoft.com/office/drawing/2014/main" id="{D15CEE2D-1722-47EB-9E15-81FA6760E478}"/>
                </a:ext>
              </a:extLst>
            </p:cNvPr>
            <p:cNvSpPr>
              <a:spLocks/>
            </p:cNvSpPr>
            <p:nvPr/>
          </p:nvSpPr>
          <p:spPr bwMode="auto">
            <a:xfrm>
              <a:off x="8489951" y="1369484"/>
              <a:ext cx="255588" cy="207963"/>
            </a:xfrm>
            <a:custGeom>
              <a:avLst/>
              <a:gdLst>
                <a:gd name="T0" fmla="*/ 1563 w 1563"/>
                <a:gd name="T1" fmla="*/ 0 h 1240"/>
                <a:gd name="T2" fmla="*/ 1563 w 1563"/>
                <a:gd name="T3" fmla="*/ 338 h 1240"/>
                <a:gd name="T4" fmla="*/ 0 w 1563"/>
                <a:gd name="T5" fmla="*/ 1240 h 1240"/>
                <a:gd name="T6" fmla="*/ 0 w 1563"/>
                <a:gd name="T7" fmla="*/ 902 h 1240"/>
                <a:gd name="T8" fmla="*/ 1563 w 1563"/>
                <a:gd name="T9" fmla="*/ 0 h 1240"/>
              </a:gdLst>
              <a:ahLst/>
              <a:cxnLst>
                <a:cxn ang="0">
                  <a:pos x="T0" y="T1"/>
                </a:cxn>
                <a:cxn ang="0">
                  <a:pos x="T2" y="T3"/>
                </a:cxn>
                <a:cxn ang="0">
                  <a:pos x="T4" y="T5"/>
                </a:cxn>
                <a:cxn ang="0">
                  <a:pos x="T6" y="T7"/>
                </a:cxn>
                <a:cxn ang="0">
                  <a:pos x="T8" y="T9"/>
                </a:cxn>
              </a:cxnLst>
              <a:rect l="0" t="0" r="r" b="b"/>
              <a:pathLst>
                <a:path w="1563" h="1240">
                  <a:moveTo>
                    <a:pt x="1563" y="0"/>
                  </a:moveTo>
                  <a:lnTo>
                    <a:pt x="1563" y="338"/>
                  </a:lnTo>
                  <a:lnTo>
                    <a:pt x="0" y="1240"/>
                  </a:lnTo>
                  <a:lnTo>
                    <a:pt x="0" y="902"/>
                  </a:lnTo>
                  <a:lnTo>
                    <a:pt x="1563" y="0"/>
                  </a:lnTo>
                  <a:close/>
                </a:path>
              </a:pathLst>
            </a:custGeom>
            <a:solidFill>
              <a:srgbClr val="4A4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4" name="Freeform 76">
              <a:extLst>
                <a:ext uri="{FF2B5EF4-FFF2-40B4-BE49-F238E27FC236}">
                  <a16:creationId xmlns:a16="http://schemas.microsoft.com/office/drawing/2014/main" id="{00DAAAC4-8EA1-4605-AFC4-054CB5EB1AB2}"/>
                </a:ext>
              </a:extLst>
            </p:cNvPr>
            <p:cNvSpPr>
              <a:spLocks/>
            </p:cNvSpPr>
            <p:nvPr/>
          </p:nvSpPr>
          <p:spPr bwMode="auto">
            <a:xfrm>
              <a:off x="8320088" y="1420284"/>
              <a:ext cx="169863" cy="157163"/>
            </a:xfrm>
            <a:custGeom>
              <a:avLst/>
              <a:gdLst>
                <a:gd name="T0" fmla="*/ 0 w 1042"/>
                <a:gd name="T1" fmla="*/ 0 h 940"/>
                <a:gd name="T2" fmla="*/ 1042 w 1042"/>
                <a:gd name="T3" fmla="*/ 602 h 940"/>
                <a:gd name="T4" fmla="*/ 1042 w 1042"/>
                <a:gd name="T5" fmla="*/ 940 h 940"/>
                <a:gd name="T6" fmla="*/ 0 w 1042"/>
                <a:gd name="T7" fmla="*/ 339 h 940"/>
                <a:gd name="T8" fmla="*/ 0 w 1042"/>
                <a:gd name="T9" fmla="*/ 0 h 940"/>
              </a:gdLst>
              <a:ahLst/>
              <a:cxnLst>
                <a:cxn ang="0">
                  <a:pos x="T0" y="T1"/>
                </a:cxn>
                <a:cxn ang="0">
                  <a:pos x="T2" y="T3"/>
                </a:cxn>
                <a:cxn ang="0">
                  <a:pos x="T4" y="T5"/>
                </a:cxn>
                <a:cxn ang="0">
                  <a:pos x="T6" y="T7"/>
                </a:cxn>
                <a:cxn ang="0">
                  <a:pos x="T8" y="T9"/>
                </a:cxn>
              </a:cxnLst>
              <a:rect l="0" t="0" r="r" b="b"/>
              <a:pathLst>
                <a:path w="1042" h="940">
                  <a:moveTo>
                    <a:pt x="0" y="0"/>
                  </a:moveTo>
                  <a:lnTo>
                    <a:pt x="1042" y="602"/>
                  </a:lnTo>
                  <a:lnTo>
                    <a:pt x="1042" y="940"/>
                  </a:lnTo>
                  <a:lnTo>
                    <a:pt x="0" y="339"/>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5" name="Freeform 77">
              <a:extLst>
                <a:ext uri="{FF2B5EF4-FFF2-40B4-BE49-F238E27FC236}">
                  <a16:creationId xmlns:a16="http://schemas.microsoft.com/office/drawing/2014/main" id="{991993D4-1176-4011-9EED-FCFB3EAE6AA7}"/>
                </a:ext>
              </a:extLst>
            </p:cNvPr>
            <p:cNvSpPr>
              <a:spLocks/>
            </p:cNvSpPr>
            <p:nvPr/>
          </p:nvSpPr>
          <p:spPr bwMode="auto">
            <a:xfrm>
              <a:off x="8542338" y="1039813"/>
              <a:ext cx="33338" cy="220663"/>
            </a:xfrm>
            <a:custGeom>
              <a:avLst/>
              <a:gdLst>
                <a:gd name="T0" fmla="*/ 0 w 200"/>
                <a:gd name="T1" fmla="*/ 0 h 1319"/>
                <a:gd name="T2" fmla="*/ 200 w 200"/>
                <a:gd name="T3" fmla="*/ 116 h 1319"/>
                <a:gd name="T4" fmla="*/ 200 w 200"/>
                <a:gd name="T5" fmla="*/ 1319 h 1319"/>
                <a:gd name="T6" fmla="*/ 0 w 200"/>
                <a:gd name="T7" fmla="*/ 1204 h 1319"/>
                <a:gd name="T8" fmla="*/ 0 w 200"/>
                <a:gd name="T9" fmla="*/ 0 h 1319"/>
              </a:gdLst>
              <a:ahLst/>
              <a:cxnLst>
                <a:cxn ang="0">
                  <a:pos x="T0" y="T1"/>
                </a:cxn>
                <a:cxn ang="0">
                  <a:pos x="T2" y="T3"/>
                </a:cxn>
                <a:cxn ang="0">
                  <a:pos x="T4" y="T5"/>
                </a:cxn>
                <a:cxn ang="0">
                  <a:pos x="T6" y="T7"/>
                </a:cxn>
                <a:cxn ang="0">
                  <a:pos x="T8" y="T9"/>
                </a:cxn>
              </a:cxnLst>
              <a:rect l="0" t="0" r="r" b="b"/>
              <a:pathLst>
                <a:path w="200" h="1319">
                  <a:moveTo>
                    <a:pt x="0" y="0"/>
                  </a:moveTo>
                  <a:lnTo>
                    <a:pt x="200" y="116"/>
                  </a:lnTo>
                  <a:lnTo>
                    <a:pt x="200" y="1319"/>
                  </a:lnTo>
                  <a:lnTo>
                    <a:pt x="0" y="1204"/>
                  </a:lnTo>
                  <a:lnTo>
                    <a:pt x="0" y="0"/>
                  </a:lnTo>
                  <a:close/>
                </a:path>
              </a:pathLst>
            </a:custGeom>
            <a:solidFill>
              <a:srgbClr val="4A4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6" name="Freeform 78">
              <a:extLst>
                <a:ext uri="{FF2B5EF4-FFF2-40B4-BE49-F238E27FC236}">
                  <a16:creationId xmlns:a16="http://schemas.microsoft.com/office/drawing/2014/main" id="{CEF0A0CC-B27F-43DC-9595-94C4D60D389A}"/>
                </a:ext>
              </a:extLst>
            </p:cNvPr>
            <p:cNvSpPr>
              <a:spLocks/>
            </p:cNvSpPr>
            <p:nvPr/>
          </p:nvSpPr>
          <p:spPr bwMode="auto">
            <a:xfrm>
              <a:off x="8320088" y="1260475"/>
              <a:ext cx="425450" cy="250825"/>
            </a:xfrm>
            <a:custGeom>
              <a:avLst/>
              <a:gdLst>
                <a:gd name="T0" fmla="*/ 0 w 2605"/>
                <a:gd name="T1" fmla="*/ 903 h 1504"/>
                <a:gd name="T2" fmla="*/ 1042 w 2605"/>
                <a:gd name="T3" fmla="*/ 1504 h 1504"/>
                <a:gd name="T4" fmla="*/ 2605 w 2605"/>
                <a:gd name="T5" fmla="*/ 602 h 1504"/>
                <a:gd name="T6" fmla="*/ 1563 w 2605"/>
                <a:gd name="T7" fmla="*/ 0 h 1504"/>
                <a:gd name="T8" fmla="*/ 0 w 2605"/>
                <a:gd name="T9" fmla="*/ 903 h 1504"/>
              </a:gdLst>
              <a:ahLst/>
              <a:cxnLst>
                <a:cxn ang="0">
                  <a:pos x="T0" y="T1"/>
                </a:cxn>
                <a:cxn ang="0">
                  <a:pos x="T2" y="T3"/>
                </a:cxn>
                <a:cxn ang="0">
                  <a:pos x="T4" y="T5"/>
                </a:cxn>
                <a:cxn ang="0">
                  <a:pos x="T6" y="T7"/>
                </a:cxn>
                <a:cxn ang="0">
                  <a:pos x="T8" y="T9"/>
                </a:cxn>
              </a:cxnLst>
              <a:rect l="0" t="0" r="r" b="b"/>
              <a:pathLst>
                <a:path w="2605" h="1504">
                  <a:moveTo>
                    <a:pt x="0" y="903"/>
                  </a:moveTo>
                  <a:lnTo>
                    <a:pt x="1042" y="1504"/>
                  </a:lnTo>
                  <a:lnTo>
                    <a:pt x="2605" y="602"/>
                  </a:lnTo>
                  <a:lnTo>
                    <a:pt x="1563" y="0"/>
                  </a:lnTo>
                  <a:lnTo>
                    <a:pt x="0" y="903"/>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7" name="Freeform 79">
              <a:extLst>
                <a:ext uri="{FF2B5EF4-FFF2-40B4-BE49-F238E27FC236}">
                  <a16:creationId xmlns:a16="http://schemas.microsoft.com/office/drawing/2014/main" id="{475095BA-8127-42B8-9390-300A14E7BE07}"/>
                </a:ext>
              </a:extLst>
            </p:cNvPr>
            <p:cNvSpPr>
              <a:spLocks/>
            </p:cNvSpPr>
            <p:nvPr/>
          </p:nvSpPr>
          <p:spPr bwMode="auto">
            <a:xfrm>
              <a:off x="8335963" y="1268413"/>
              <a:ext cx="395288" cy="234950"/>
            </a:xfrm>
            <a:custGeom>
              <a:avLst/>
              <a:gdLst>
                <a:gd name="T0" fmla="*/ 0 w 2425"/>
                <a:gd name="T1" fmla="*/ 851 h 1400"/>
                <a:gd name="T2" fmla="*/ 952 w 2425"/>
                <a:gd name="T3" fmla="*/ 1400 h 1400"/>
                <a:gd name="T4" fmla="*/ 2425 w 2425"/>
                <a:gd name="T5" fmla="*/ 550 h 1400"/>
                <a:gd name="T6" fmla="*/ 1473 w 2425"/>
                <a:gd name="T7" fmla="*/ 0 h 1400"/>
                <a:gd name="T8" fmla="*/ 0 w 2425"/>
                <a:gd name="T9" fmla="*/ 851 h 1400"/>
              </a:gdLst>
              <a:ahLst/>
              <a:cxnLst>
                <a:cxn ang="0">
                  <a:pos x="T0" y="T1"/>
                </a:cxn>
                <a:cxn ang="0">
                  <a:pos x="T2" y="T3"/>
                </a:cxn>
                <a:cxn ang="0">
                  <a:pos x="T4" y="T5"/>
                </a:cxn>
                <a:cxn ang="0">
                  <a:pos x="T6" y="T7"/>
                </a:cxn>
                <a:cxn ang="0">
                  <a:pos x="T8" y="T9"/>
                </a:cxn>
              </a:cxnLst>
              <a:rect l="0" t="0" r="r" b="b"/>
              <a:pathLst>
                <a:path w="2425" h="1400">
                  <a:moveTo>
                    <a:pt x="0" y="851"/>
                  </a:moveTo>
                  <a:cubicBezTo>
                    <a:pt x="116" y="917"/>
                    <a:pt x="912" y="1377"/>
                    <a:pt x="952" y="1400"/>
                  </a:cubicBezTo>
                  <a:cubicBezTo>
                    <a:pt x="994" y="1376"/>
                    <a:pt x="2303" y="620"/>
                    <a:pt x="2425" y="550"/>
                  </a:cubicBezTo>
                  <a:cubicBezTo>
                    <a:pt x="2310" y="483"/>
                    <a:pt x="1514" y="23"/>
                    <a:pt x="1473" y="0"/>
                  </a:cubicBezTo>
                  <a:cubicBezTo>
                    <a:pt x="1431" y="24"/>
                    <a:pt x="122" y="780"/>
                    <a:pt x="0" y="851"/>
                  </a:cubicBezTo>
                  <a:close/>
                </a:path>
              </a:pathLst>
            </a:custGeom>
            <a:solidFill>
              <a:srgbClr val="4A4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8" name="Freeform 80">
              <a:extLst>
                <a:ext uri="{FF2B5EF4-FFF2-40B4-BE49-F238E27FC236}">
                  <a16:creationId xmlns:a16="http://schemas.microsoft.com/office/drawing/2014/main" id="{853E962E-F843-417A-A56D-CEBE46087553}"/>
                </a:ext>
              </a:extLst>
            </p:cNvPr>
            <p:cNvSpPr>
              <a:spLocks/>
            </p:cNvSpPr>
            <p:nvPr/>
          </p:nvSpPr>
          <p:spPr bwMode="auto">
            <a:xfrm>
              <a:off x="8693151" y="1384300"/>
              <a:ext cx="34925" cy="20638"/>
            </a:xfrm>
            <a:custGeom>
              <a:avLst/>
              <a:gdLst>
                <a:gd name="T0" fmla="*/ 0 w 214"/>
                <a:gd name="T1" fmla="*/ 99 h 124"/>
                <a:gd name="T2" fmla="*/ 43 w 214"/>
                <a:gd name="T3" fmla="*/ 124 h 124"/>
                <a:gd name="T4" fmla="*/ 214 w 214"/>
                <a:gd name="T5" fmla="*/ 25 h 124"/>
                <a:gd name="T6" fmla="*/ 171 w 214"/>
                <a:gd name="T7" fmla="*/ 0 h 124"/>
                <a:gd name="T8" fmla="*/ 0 w 214"/>
                <a:gd name="T9" fmla="*/ 99 h 124"/>
              </a:gdLst>
              <a:ahLst/>
              <a:cxnLst>
                <a:cxn ang="0">
                  <a:pos x="T0" y="T1"/>
                </a:cxn>
                <a:cxn ang="0">
                  <a:pos x="T2" y="T3"/>
                </a:cxn>
                <a:cxn ang="0">
                  <a:pos x="T4" y="T5"/>
                </a:cxn>
                <a:cxn ang="0">
                  <a:pos x="T6" y="T7"/>
                </a:cxn>
                <a:cxn ang="0">
                  <a:pos x="T8" y="T9"/>
                </a:cxn>
              </a:cxnLst>
              <a:rect l="0" t="0" r="r" b="b"/>
              <a:pathLst>
                <a:path w="214" h="124">
                  <a:moveTo>
                    <a:pt x="0" y="99"/>
                  </a:moveTo>
                  <a:lnTo>
                    <a:pt x="43" y="124"/>
                  </a:lnTo>
                  <a:lnTo>
                    <a:pt x="214" y="25"/>
                  </a:lnTo>
                  <a:lnTo>
                    <a:pt x="171" y="0"/>
                  </a:lnTo>
                  <a:lnTo>
                    <a:pt x="0" y="99"/>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49" name="Freeform 81">
              <a:extLst>
                <a:ext uri="{FF2B5EF4-FFF2-40B4-BE49-F238E27FC236}">
                  <a16:creationId xmlns:a16="http://schemas.microsoft.com/office/drawing/2014/main" id="{F90175CE-EC17-49CA-A2F6-69878FD89CA1}"/>
                </a:ext>
              </a:extLst>
            </p:cNvPr>
            <p:cNvSpPr>
              <a:spLocks/>
            </p:cNvSpPr>
            <p:nvPr/>
          </p:nvSpPr>
          <p:spPr bwMode="auto">
            <a:xfrm>
              <a:off x="8701088" y="1389063"/>
              <a:ext cx="26988" cy="31750"/>
            </a:xfrm>
            <a:custGeom>
              <a:avLst/>
              <a:gdLst>
                <a:gd name="T0" fmla="*/ 0 w 171"/>
                <a:gd name="T1" fmla="*/ 99 h 197"/>
                <a:gd name="T2" fmla="*/ 0 w 171"/>
                <a:gd name="T3" fmla="*/ 197 h 197"/>
                <a:gd name="T4" fmla="*/ 171 w 171"/>
                <a:gd name="T5" fmla="*/ 99 h 197"/>
                <a:gd name="T6" fmla="*/ 171 w 171"/>
                <a:gd name="T7" fmla="*/ 0 h 197"/>
                <a:gd name="T8" fmla="*/ 0 w 171"/>
                <a:gd name="T9" fmla="*/ 99 h 197"/>
              </a:gdLst>
              <a:ahLst/>
              <a:cxnLst>
                <a:cxn ang="0">
                  <a:pos x="T0" y="T1"/>
                </a:cxn>
                <a:cxn ang="0">
                  <a:pos x="T2" y="T3"/>
                </a:cxn>
                <a:cxn ang="0">
                  <a:pos x="T4" y="T5"/>
                </a:cxn>
                <a:cxn ang="0">
                  <a:pos x="T6" y="T7"/>
                </a:cxn>
                <a:cxn ang="0">
                  <a:pos x="T8" y="T9"/>
                </a:cxn>
              </a:cxnLst>
              <a:rect l="0" t="0" r="r" b="b"/>
              <a:pathLst>
                <a:path w="171" h="197">
                  <a:moveTo>
                    <a:pt x="0" y="99"/>
                  </a:moveTo>
                  <a:lnTo>
                    <a:pt x="0" y="197"/>
                  </a:lnTo>
                  <a:lnTo>
                    <a:pt x="171" y="99"/>
                  </a:lnTo>
                  <a:lnTo>
                    <a:pt x="171" y="0"/>
                  </a:lnTo>
                  <a:lnTo>
                    <a:pt x="0" y="99"/>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0" name="Freeform 82">
              <a:extLst>
                <a:ext uri="{FF2B5EF4-FFF2-40B4-BE49-F238E27FC236}">
                  <a16:creationId xmlns:a16="http://schemas.microsoft.com/office/drawing/2014/main" id="{0657F149-8D6D-43BC-99F7-6FEFC061F820}"/>
                </a:ext>
              </a:extLst>
            </p:cNvPr>
            <p:cNvSpPr>
              <a:spLocks/>
            </p:cNvSpPr>
            <p:nvPr/>
          </p:nvSpPr>
          <p:spPr bwMode="auto">
            <a:xfrm>
              <a:off x="8693151" y="1400175"/>
              <a:ext cx="7938" cy="20638"/>
            </a:xfrm>
            <a:custGeom>
              <a:avLst/>
              <a:gdLst>
                <a:gd name="T0" fmla="*/ 0 w 43"/>
                <a:gd name="T1" fmla="*/ 0 h 123"/>
                <a:gd name="T2" fmla="*/ 43 w 43"/>
                <a:gd name="T3" fmla="*/ 25 h 123"/>
                <a:gd name="T4" fmla="*/ 43 w 43"/>
                <a:gd name="T5" fmla="*/ 123 h 123"/>
                <a:gd name="T6" fmla="*/ 0 w 43"/>
                <a:gd name="T7" fmla="*/ 99 h 123"/>
                <a:gd name="T8" fmla="*/ 0 w 43"/>
                <a:gd name="T9" fmla="*/ 0 h 123"/>
              </a:gdLst>
              <a:ahLst/>
              <a:cxnLst>
                <a:cxn ang="0">
                  <a:pos x="T0" y="T1"/>
                </a:cxn>
                <a:cxn ang="0">
                  <a:pos x="T2" y="T3"/>
                </a:cxn>
                <a:cxn ang="0">
                  <a:pos x="T4" y="T5"/>
                </a:cxn>
                <a:cxn ang="0">
                  <a:pos x="T6" y="T7"/>
                </a:cxn>
                <a:cxn ang="0">
                  <a:pos x="T8" y="T9"/>
                </a:cxn>
              </a:cxnLst>
              <a:rect l="0" t="0" r="r" b="b"/>
              <a:pathLst>
                <a:path w="43" h="123">
                  <a:moveTo>
                    <a:pt x="0" y="0"/>
                  </a:moveTo>
                  <a:lnTo>
                    <a:pt x="43" y="25"/>
                  </a:lnTo>
                  <a:lnTo>
                    <a:pt x="43" y="123"/>
                  </a:lnTo>
                  <a:lnTo>
                    <a:pt x="0" y="99"/>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1" name="Freeform 83">
              <a:extLst>
                <a:ext uri="{FF2B5EF4-FFF2-40B4-BE49-F238E27FC236}">
                  <a16:creationId xmlns:a16="http://schemas.microsoft.com/office/drawing/2014/main" id="{3199D5A0-459E-41E7-BC9F-276C794FEBA4}"/>
                </a:ext>
              </a:extLst>
            </p:cNvPr>
            <p:cNvSpPr>
              <a:spLocks/>
            </p:cNvSpPr>
            <p:nvPr/>
          </p:nvSpPr>
          <p:spPr bwMode="auto">
            <a:xfrm>
              <a:off x="8718551" y="1392238"/>
              <a:ext cx="7938" cy="4763"/>
            </a:xfrm>
            <a:custGeom>
              <a:avLst/>
              <a:gdLst>
                <a:gd name="T0" fmla="*/ 0 w 48"/>
                <a:gd name="T1" fmla="*/ 19 h 28"/>
                <a:gd name="T2" fmla="*/ 15 w 48"/>
                <a:gd name="T3" fmla="*/ 28 h 28"/>
                <a:gd name="T4" fmla="*/ 48 w 48"/>
                <a:gd name="T5" fmla="*/ 9 h 28"/>
                <a:gd name="T6" fmla="*/ 33 w 48"/>
                <a:gd name="T7" fmla="*/ 0 h 28"/>
                <a:gd name="T8" fmla="*/ 0 w 48"/>
                <a:gd name="T9" fmla="*/ 19 h 28"/>
              </a:gdLst>
              <a:ahLst/>
              <a:cxnLst>
                <a:cxn ang="0">
                  <a:pos x="T0" y="T1"/>
                </a:cxn>
                <a:cxn ang="0">
                  <a:pos x="T2" y="T3"/>
                </a:cxn>
                <a:cxn ang="0">
                  <a:pos x="T4" y="T5"/>
                </a:cxn>
                <a:cxn ang="0">
                  <a:pos x="T6" y="T7"/>
                </a:cxn>
                <a:cxn ang="0">
                  <a:pos x="T8" y="T9"/>
                </a:cxn>
              </a:cxnLst>
              <a:rect l="0" t="0" r="r" b="b"/>
              <a:pathLst>
                <a:path w="48" h="28">
                  <a:moveTo>
                    <a:pt x="0" y="19"/>
                  </a:moveTo>
                  <a:lnTo>
                    <a:pt x="15" y="28"/>
                  </a:lnTo>
                  <a:lnTo>
                    <a:pt x="48" y="9"/>
                  </a:lnTo>
                  <a:lnTo>
                    <a:pt x="33" y="0"/>
                  </a:lnTo>
                  <a:lnTo>
                    <a:pt x="0" y="19"/>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2" name="Freeform 84">
              <a:extLst>
                <a:ext uri="{FF2B5EF4-FFF2-40B4-BE49-F238E27FC236}">
                  <a16:creationId xmlns:a16="http://schemas.microsoft.com/office/drawing/2014/main" id="{2FB98760-7AFC-4B10-9C39-C51B4CC89143}"/>
                </a:ext>
              </a:extLst>
            </p:cNvPr>
            <p:cNvSpPr>
              <a:spLocks/>
            </p:cNvSpPr>
            <p:nvPr/>
          </p:nvSpPr>
          <p:spPr bwMode="auto">
            <a:xfrm>
              <a:off x="8720138" y="1393825"/>
              <a:ext cx="6350" cy="14288"/>
            </a:xfrm>
            <a:custGeom>
              <a:avLst/>
              <a:gdLst>
                <a:gd name="T0" fmla="*/ 0 w 33"/>
                <a:gd name="T1" fmla="*/ 19 h 86"/>
                <a:gd name="T2" fmla="*/ 0 w 33"/>
                <a:gd name="T3" fmla="*/ 86 h 86"/>
                <a:gd name="T4" fmla="*/ 33 w 33"/>
                <a:gd name="T5" fmla="*/ 67 h 86"/>
                <a:gd name="T6" fmla="*/ 33 w 33"/>
                <a:gd name="T7" fmla="*/ 0 h 86"/>
                <a:gd name="T8" fmla="*/ 0 w 33"/>
                <a:gd name="T9" fmla="*/ 19 h 86"/>
              </a:gdLst>
              <a:ahLst/>
              <a:cxnLst>
                <a:cxn ang="0">
                  <a:pos x="T0" y="T1"/>
                </a:cxn>
                <a:cxn ang="0">
                  <a:pos x="T2" y="T3"/>
                </a:cxn>
                <a:cxn ang="0">
                  <a:pos x="T4" y="T5"/>
                </a:cxn>
                <a:cxn ang="0">
                  <a:pos x="T6" y="T7"/>
                </a:cxn>
                <a:cxn ang="0">
                  <a:pos x="T8" y="T9"/>
                </a:cxn>
              </a:cxnLst>
              <a:rect l="0" t="0" r="r" b="b"/>
              <a:pathLst>
                <a:path w="33" h="86">
                  <a:moveTo>
                    <a:pt x="0" y="19"/>
                  </a:moveTo>
                  <a:lnTo>
                    <a:pt x="0" y="86"/>
                  </a:lnTo>
                  <a:lnTo>
                    <a:pt x="33" y="67"/>
                  </a:lnTo>
                  <a:lnTo>
                    <a:pt x="33" y="0"/>
                  </a:lnTo>
                  <a:lnTo>
                    <a:pt x="0" y="19"/>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3" name="Freeform 85">
              <a:extLst>
                <a:ext uri="{FF2B5EF4-FFF2-40B4-BE49-F238E27FC236}">
                  <a16:creationId xmlns:a16="http://schemas.microsoft.com/office/drawing/2014/main" id="{FE1C06D6-2168-49A1-AF6D-E4FE74FA6D3A}"/>
                </a:ext>
              </a:extLst>
            </p:cNvPr>
            <p:cNvSpPr>
              <a:spLocks/>
            </p:cNvSpPr>
            <p:nvPr/>
          </p:nvSpPr>
          <p:spPr bwMode="auto">
            <a:xfrm>
              <a:off x="8718551" y="1395413"/>
              <a:ext cx="1588" cy="12700"/>
            </a:xfrm>
            <a:custGeom>
              <a:avLst/>
              <a:gdLst>
                <a:gd name="T0" fmla="*/ 0 w 15"/>
                <a:gd name="T1" fmla="*/ 0 h 76"/>
                <a:gd name="T2" fmla="*/ 15 w 15"/>
                <a:gd name="T3" fmla="*/ 9 h 76"/>
                <a:gd name="T4" fmla="*/ 15 w 15"/>
                <a:gd name="T5" fmla="*/ 76 h 76"/>
                <a:gd name="T6" fmla="*/ 0 w 15"/>
                <a:gd name="T7" fmla="*/ 67 h 76"/>
                <a:gd name="T8" fmla="*/ 0 w 15"/>
                <a:gd name="T9" fmla="*/ 0 h 76"/>
              </a:gdLst>
              <a:ahLst/>
              <a:cxnLst>
                <a:cxn ang="0">
                  <a:pos x="T0" y="T1"/>
                </a:cxn>
                <a:cxn ang="0">
                  <a:pos x="T2" y="T3"/>
                </a:cxn>
                <a:cxn ang="0">
                  <a:pos x="T4" y="T5"/>
                </a:cxn>
                <a:cxn ang="0">
                  <a:pos x="T6" y="T7"/>
                </a:cxn>
                <a:cxn ang="0">
                  <a:pos x="T8" y="T9"/>
                </a:cxn>
              </a:cxnLst>
              <a:rect l="0" t="0" r="r" b="b"/>
              <a:pathLst>
                <a:path w="15" h="76">
                  <a:moveTo>
                    <a:pt x="0" y="0"/>
                  </a:moveTo>
                  <a:lnTo>
                    <a:pt x="15" y="9"/>
                  </a:lnTo>
                  <a:lnTo>
                    <a:pt x="15" y="76"/>
                  </a:lnTo>
                  <a:lnTo>
                    <a:pt x="0" y="67"/>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4" name="Freeform 86">
              <a:extLst>
                <a:ext uri="{FF2B5EF4-FFF2-40B4-BE49-F238E27FC236}">
                  <a16:creationId xmlns:a16="http://schemas.microsoft.com/office/drawing/2014/main" id="{9DF2CB04-9FB5-4974-A53F-640812BAE94D}"/>
                </a:ext>
              </a:extLst>
            </p:cNvPr>
            <p:cNvSpPr>
              <a:spLocks/>
            </p:cNvSpPr>
            <p:nvPr/>
          </p:nvSpPr>
          <p:spPr bwMode="auto">
            <a:xfrm>
              <a:off x="8712201" y="1397000"/>
              <a:ext cx="7938" cy="4763"/>
            </a:xfrm>
            <a:custGeom>
              <a:avLst/>
              <a:gdLst>
                <a:gd name="T0" fmla="*/ 0 w 49"/>
                <a:gd name="T1" fmla="*/ 19 h 28"/>
                <a:gd name="T2" fmla="*/ 16 w 49"/>
                <a:gd name="T3" fmla="*/ 28 h 28"/>
                <a:gd name="T4" fmla="*/ 49 w 49"/>
                <a:gd name="T5" fmla="*/ 9 h 28"/>
                <a:gd name="T6" fmla="*/ 33 w 49"/>
                <a:gd name="T7" fmla="*/ 0 h 28"/>
                <a:gd name="T8" fmla="*/ 0 w 49"/>
                <a:gd name="T9" fmla="*/ 19 h 28"/>
              </a:gdLst>
              <a:ahLst/>
              <a:cxnLst>
                <a:cxn ang="0">
                  <a:pos x="T0" y="T1"/>
                </a:cxn>
                <a:cxn ang="0">
                  <a:pos x="T2" y="T3"/>
                </a:cxn>
                <a:cxn ang="0">
                  <a:pos x="T4" y="T5"/>
                </a:cxn>
                <a:cxn ang="0">
                  <a:pos x="T6" y="T7"/>
                </a:cxn>
                <a:cxn ang="0">
                  <a:pos x="T8" y="T9"/>
                </a:cxn>
              </a:cxnLst>
              <a:rect l="0" t="0" r="r" b="b"/>
              <a:pathLst>
                <a:path w="49" h="28">
                  <a:moveTo>
                    <a:pt x="0" y="19"/>
                  </a:moveTo>
                  <a:lnTo>
                    <a:pt x="16" y="28"/>
                  </a:lnTo>
                  <a:lnTo>
                    <a:pt x="49" y="9"/>
                  </a:lnTo>
                  <a:lnTo>
                    <a:pt x="33" y="0"/>
                  </a:lnTo>
                  <a:lnTo>
                    <a:pt x="0" y="19"/>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5" name="Freeform 87">
              <a:extLst>
                <a:ext uri="{FF2B5EF4-FFF2-40B4-BE49-F238E27FC236}">
                  <a16:creationId xmlns:a16="http://schemas.microsoft.com/office/drawing/2014/main" id="{199BD99A-EB87-4AAF-BF2A-85A5462C1229}"/>
                </a:ext>
              </a:extLst>
            </p:cNvPr>
            <p:cNvSpPr>
              <a:spLocks/>
            </p:cNvSpPr>
            <p:nvPr/>
          </p:nvSpPr>
          <p:spPr bwMode="auto">
            <a:xfrm>
              <a:off x="8713788" y="1398588"/>
              <a:ext cx="6350" cy="14288"/>
            </a:xfrm>
            <a:custGeom>
              <a:avLst/>
              <a:gdLst>
                <a:gd name="T0" fmla="*/ 0 w 33"/>
                <a:gd name="T1" fmla="*/ 19 h 85"/>
                <a:gd name="T2" fmla="*/ 0 w 33"/>
                <a:gd name="T3" fmla="*/ 85 h 85"/>
                <a:gd name="T4" fmla="*/ 33 w 33"/>
                <a:gd name="T5" fmla="*/ 66 h 85"/>
                <a:gd name="T6" fmla="*/ 33 w 33"/>
                <a:gd name="T7" fmla="*/ 0 h 85"/>
                <a:gd name="T8" fmla="*/ 0 w 33"/>
                <a:gd name="T9" fmla="*/ 19 h 85"/>
              </a:gdLst>
              <a:ahLst/>
              <a:cxnLst>
                <a:cxn ang="0">
                  <a:pos x="T0" y="T1"/>
                </a:cxn>
                <a:cxn ang="0">
                  <a:pos x="T2" y="T3"/>
                </a:cxn>
                <a:cxn ang="0">
                  <a:pos x="T4" y="T5"/>
                </a:cxn>
                <a:cxn ang="0">
                  <a:pos x="T6" y="T7"/>
                </a:cxn>
                <a:cxn ang="0">
                  <a:pos x="T8" y="T9"/>
                </a:cxn>
              </a:cxnLst>
              <a:rect l="0" t="0" r="r" b="b"/>
              <a:pathLst>
                <a:path w="33" h="85">
                  <a:moveTo>
                    <a:pt x="0" y="19"/>
                  </a:moveTo>
                  <a:lnTo>
                    <a:pt x="0" y="85"/>
                  </a:lnTo>
                  <a:lnTo>
                    <a:pt x="33" y="66"/>
                  </a:lnTo>
                  <a:lnTo>
                    <a:pt x="33" y="0"/>
                  </a:lnTo>
                  <a:lnTo>
                    <a:pt x="0" y="19"/>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6" name="Freeform 88">
              <a:extLst>
                <a:ext uri="{FF2B5EF4-FFF2-40B4-BE49-F238E27FC236}">
                  <a16:creationId xmlns:a16="http://schemas.microsoft.com/office/drawing/2014/main" id="{A5B084FD-B65A-4DE1-AA8C-8ABE90C71A46}"/>
                </a:ext>
              </a:extLst>
            </p:cNvPr>
            <p:cNvSpPr>
              <a:spLocks/>
            </p:cNvSpPr>
            <p:nvPr/>
          </p:nvSpPr>
          <p:spPr bwMode="auto">
            <a:xfrm>
              <a:off x="8712201" y="1400175"/>
              <a:ext cx="1588" cy="12700"/>
            </a:xfrm>
            <a:custGeom>
              <a:avLst/>
              <a:gdLst>
                <a:gd name="T0" fmla="*/ 0 w 16"/>
                <a:gd name="T1" fmla="*/ 0 h 75"/>
                <a:gd name="T2" fmla="*/ 16 w 16"/>
                <a:gd name="T3" fmla="*/ 9 h 75"/>
                <a:gd name="T4" fmla="*/ 16 w 16"/>
                <a:gd name="T5" fmla="*/ 75 h 75"/>
                <a:gd name="T6" fmla="*/ 0 w 16"/>
                <a:gd name="T7" fmla="*/ 66 h 75"/>
                <a:gd name="T8" fmla="*/ 0 w 16"/>
                <a:gd name="T9" fmla="*/ 0 h 75"/>
              </a:gdLst>
              <a:ahLst/>
              <a:cxnLst>
                <a:cxn ang="0">
                  <a:pos x="T0" y="T1"/>
                </a:cxn>
                <a:cxn ang="0">
                  <a:pos x="T2" y="T3"/>
                </a:cxn>
                <a:cxn ang="0">
                  <a:pos x="T4" y="T5"/>
                </a:cxn>
                <a:cxn ang="0">
                  <a:pos x="T6" y="T7"/>
                </a:cxn>
                <a:cxn ang="0">
                  <a:pos x="T8" y="T9"/>
                </a:cxn>
              </a:cxnLst>
              <a:rect l="0" t="0" r="r" b="b"/>
              <a:pathLst>
                <a:path w="16" h="75">
                  <a:moveTo>
                    <a:pt x="0" y="0"/>
                  </a:moveTo>
                  <a:lnTo>
                    <a:pt x="16" y="9"/>
                  </a:lnTo>
                  <a:lnTo>
                    <a:pt x="16" y="75"/>
                  </a:lnTo>
                  <a:lnTo>
                    <a:pt x="0" y="66"/>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7" name="Freeform 89">
              <a:extLst>
                <a:ext uri="{FF2B5EF4-FFF2-40B4-BE49-F238E27FC236}">
                  <a16:creationId xmlns:a16="http://schemas.microsoft.com/office/drawing/2014/main" id="{DA4EB78B-FBD8-4076-BB04-7A408857BDB2}"/>
                </a:ext>
              </a:extLst>
            </p:cNvPr>
            <p:cNvSpPr>
              <a:spLocks/>
            </p:cNvSpPr>
            <p:nvPr/>
          </p:nvSpPr>
          <p:spPr bwMode="auto">
            <a:xfrm>
              <a:off x="8704263" y="1400175"/>
              <a:ext cx="7938" cy="4763"/>
            </a:xfrm>
            <a:custGeom>
              <a:avLst/>
              <a:gdLst>
                <a:gd name="T0" fmla="*/ 0 w 48"/>
                <a:gd name="T1" fmla="*/ 19 h 28"/>
                <a:gd name="T2" fmla="*/ 15 w 48"/>
                <a:gd name="T3" fmla="*/ 28 h 28"/>
                <a:gd name="T4" fmla="*/ 48 w 48"/>
                <a:gd name="T5" fmla="*/ 9 h 28"/>
                <a:gd name="T6" fmla="*/ 33 w 48"/>
                <a:gd name="T7" fmla="*/ 0 h 28"/>
                <a:gd name="T8" fmla="*/ 0 w 48"/>
                <a:gd name="T9" fmla="*/ 19 h 28"/>
              </a:gdLst>
              <a:ahLst/>
              <a:cxnLst>
                <a:cxn ang="0">
                  <a:pos x="T0" y="T1"/>
                </a:cxn>
                <a:cxn ang="0">
                  <a:pos x="T2" y="T3"/>
                </a:cxn>
                <a:cxn ang="0">
                  <a:pos x="T4" y="T5"/>
                </a:cxn>
                <a:cxn ang="0">
                  <a:pos x="T6" y="T7"/>
                </a:cxn>
                <a:cxn ang="0">
                  <a:pos x="T8" y="T9"/>
                </a:cxn>
              </a:cxnLst>
              <a:rect l="0" t="0" r="r" b="b"/>
              <a:pathLst>
                <a:path w="48" h="28">
                  <a:moveTo>
                    <a:pt x="0" y="19"/>
                  </a:moveTo>
                  <a:lnTo>
                    <a:pt x="15" y="28"/>
                  </a:lnTo>
                  <a:lnTo>
                    <a:pt x="48" y="9"/>
                  </a:lnTo>
                  <a:lnTo>
                    <a:pt x="33" y="0"/>
                  </a:lnTo>
                  <a:lnTo>
                    <a:pt x="0" y="19"/>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8" name="Freeform 90">
              <a:extLst>
                <a:ext uri="{FF2B5EF4-FFF2-40B4-BE49-F238E27FC236}">
                  <a16:creationId xmlns:a16="http://schemas.microsoft.com/office/drawing/2014/main" id="{83B7CF49-C28B-4F62-9090-A040ED7BB498}"/>
                </a:ext>
              </a:extLst>
            </p:cNvPr>
            <p:cNvSpPr>
              <a:spLocks/>
            </p:cNvSpPr>
            <p:nvPr/>
          </p:nvSpPr>
          <p:spPr bwMode="auto">
            <a:xfrm>
              <a:off x="8707438" y="1401763"/>
              <a:ext cx="4763" cy="14288"/>
            </a:xfrm>
            <a:custGeom>
              <a:avLst/>
              <a:gdLst>
                <a:gd name="T0" fmla="*/ 0 w 33"/>
                <a:gd name="T1" fmla="*/ 19 h 86"/>
                <a:gd name="T2" fmla="*/ 0 w 33"/>
                <a:gd name="T3" fmla="*/ 86 h 86"/>
                <a:gd name="T4" fmla="*/ 33 w 33"/>
                <a:gd name="T5" fmla="*/ 67 h 86"/>
                <a:gd name="T6" fmla="*/ 33 w 33"/>
                <a:gd name="T7" fmla="*/ 0 h 86"/>
                <a:gd name="T8" fmla="*/ 0 w 33"/>
                <a:gd name="T9" fmla="*/ 19 h 86"/>
              </a:gdLst>
              <a:ahLst/>
              <a:cxnLst>
                <a:cxn ang="0">
                  <a:pos x="T0" y="T1"/>
                </a:cxn>
                <a:cxn ang="0">
                  <a:pos x="T2" y="T3"/>
                </a:cxn>
                <a:cxn ang="0">
                  <a:pos x="T4" y="T5"/>
                </a:cxn>
                <a:cxn ang="0">
                  <a:pos x="T6" y="T7"/>
                </a:cxn>
                <a:cxn ang="0">
                  <a:pos x="T8" y="T9"/>
                </a:cxn>
              </a:cxnLst>
              <a:rect l="0" t="0" r="r" b="b"/>
              <a:pathLst>
                <a:path w="33" h="86">
                  <a:moveTo>
                    <a:pt x="0" y="19"/>
                  </a:moveTo>
                  <a:lnTo>
                    <a:pt x="0" y="86"/>
                  </a:lnTo>
                  <a:lnTo>
                    <a:pt x="33" y="67"/>
                  </a:lnTo>
                  <a:lnTo>
                    <a:pt x="33" y="0"/>
                  </a:lnTo>
                  <a:lnTo>
                    <a:pt x="0" y="19"/>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59" name="Freeform 91">
              <a:extLst>
                <a:ext uri="{FF2B5EF4-FFF2-40B4-BE49-F238E27FC236}">
                  <a16:creationId xmlns:a16="http://schemas.microsoft.com/office/drawing/2014/main" id="{4771F0FA-77F8-4C6D-BA24-A38FADBCC585}"/>
                </a:ext>
              </a:extLst>
            </p:cNvPr>
            <p:cNvSpPr>
              <a:spLocks/>
            </p:cNvSpPr>
            <p:nvPr/>
          </p:nvSpPr>
          <p:spPr bwMode="auto">
            <a:xfrm>
              <a:off x="8704263" y="1403350"/>
              <a:ext cx="3175" cy="12700"/>
            </a:xfrm>
            <a:custGeom>
              <a:avLst/>
              <a:gdLst>
                <a:gd name="T0" fmla="*/ 0 w 15"/>
                <a:gd name="T1" fmla="*/ 0 h 76"/>
                <a:gd name="T2" fmla="*/ 15 w 15"/>
                <a:gd name="T3" fmla="*/ 9 h 76"/>
                <a:gd name="T4" fmla="*/ 15 w 15"/>
                <a:gd name="T5" fmla="*/ 76 h 76"/>
                <a:gd name="T6" fmla="*/ 0 w 15"/>
                <a:gd name="T7" fmla="*/ 67 h 76"/>
                <a:gd name="T8" fmla="*/ 0 w 15"/>
                <a:gd name="T9" fmla="*/ 0 h 76"/>
              </a:gdLst>
              <a:ahLst/>
              <a:cxnLst>
                <a:cxn ang="0">
                  <a:pos x="T0" y="T1"/>
                </a:cxn>
                <a:cxn ang="0">
                  <a:pos x="T2" y="T3"/>
                </a:cxn>
                <a:cxn ang="0">
                  <a:pos x="T4" y="T5"/>
                </a:cxn>
                <a:cxn ang="0">
                  <a:pos x="T6" y="T7"/>
                </a:cxn>
                <a:cxn ang="0">
                  <a:pos x="T8" y="T9"/>
                </a:cxn>
              </a:cxnLst>
              <a:rect l="0" t="0" r="r" b="b"/>
              <a:pathLst>
                <a:path w="15" h="76">
                  <a:moveTo>
                    <a:pt x="0" y="0"/>
                  </a:moveTo>
                  <a:lnTo>
                    <a:pt x="15" y="9"/>
                  </a:lnTo>
                  <a:lnTo>
                    <a:pt x="15" y="76"/>
                  </a:lnTo>
                  <a:lnTo>
                    <a:pt x="0" y="67"/>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0" name="Freeform 92">
              <a:extLst>
                <a:ext uri="{FF2B5EF4-FFF2-40B4-BE49-F238E27FC236}">
                  <a16:creationId xmlns:a16="http://schemas.microsoft.com/office/drawing/2014/main" id="{2F9E3767-55D7-4CCC-9E10-9FF2420B0D98}"/>
                </a:ext>
              </a:extLst>
            </p:cNvPr>
            <p:cNvSpPr>
              <a:spLocks/>
            </p:cNvSpPr>
            <p:nvPr/>
          </p:nvSpPr>
          <p:spPr bwMode="auto">
            <a:xfrm>
              <a:off x="8710613" y="1385888"/>
              <a:ext cx="12700" cy="7938"/>
            </a:xfrm>
            <a:custGeom>
              <a:avLst/>
              <a:gdLst>
                <a:gd name="T0" fmla="*/ 0 w 83"/>
                <a:gd name="T1" fmla="*/ 35 h 48"/>
                <a:gd name="T2" fmla="*/ 22 w 83"/>
                <a:gd name="T3" fmla="*/ 48 h 48"/>
                <a:gd name="T4" fmla="*/ 83 w 83"/>
                <a:gd name="T5" fmla="*/ 12 h 48"/>
                <a:gd name="T6" fmla="*/ 61 w 83"/>
                <a:gd name="T7" fmla="*/ 0 h 48"/>
                <a:gd name="T8" fmla="*/ 0 w 83"/>
                <a:gd name="T9" fmla="*/ 35 h 48"/>
              </a:gdLst>
              <a:ahLst/>
              <a:cxnLst>
                <a:cxn ang="0">
                  <a:pos x="T0" y="T1"/>
                </a:cxn>
                <a:cxn ang="0">
                  <a:pos x="T2" y="T3"/>
                </a:cxn>
                <a:cxn ang="0">
                  <a:pos x="T4" y="T5"/>
                </a:cxn>
                <a:cxn ang="0">
                  <a:pos x="T6" y="T7"/>
                </a:cxn>
                <a:cxn ang="0">
                  <a:pos x="T8" y="T9"/>
                </a:cxn>
              </a:cxnLst>
              <a:rect l="0" t="0" r="r" b="b"/>
              <a:pathLst>
                <a:path w="83" h="48">
                  <a:moveTo>
                    <a:pt x="0" y="35"/>
                  </a:moveTo>
                  <a:lnTo>
                    <a:pt x="22" y="48"/>
                  </a:lnTo>
                  <a:lnTo>
                    <a:pt x="83" y="12"/>
                  </a:lnTo>
                  <a:lnTo>
                    <a:pt x="61" y="0"/>
                  </a:lnTo>
                  <a:lnTo>
                    <a:pt x="0" y="35"/>
                  </a:lnTo>
                  <a:close/>
                </a:path>
              </a:pathLst>
            </a:custGeom>
            <a:solidFill>
              <a:srgbClr val="4A4B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1" name="Freeform 93">
              <a:extLst>
                <a:ext uri="{FF2B5EF4-FFF2-40B4-BE49-F238E27FC236}">
                  <a16:creationId xmlns:a16="http://schemas.microsoft.com/office/drawing/2014/main" id="{7F612E0D-3A29-489F-A845-64910A097517}"/>
                </a:ext>
              </a:extLst>
            </p:cNvPr>
            <p:cNvSpPr>
              <a:spLocks/>
            </p:cNvSpPr>
            <p:nvPr/>
          </p:nvSpPr>
          <p:spPr bwMode="auto">
            <a:xfrm>
              <a:off x="8516938" y="1489075"/>
              <a:ext cx="34925" cy="20638"/>
            </a:xfrm>
            <a:custGeom>
              <a:avLst/>
              <a:gdLst>
                <a:gd name="T0" fmla="*/ 0 w 213"/>
                <a:gd name="T1" fmla="*/ 99 h 123"/>
                <a:gd name="T2" fmla="*/ 42 w 213"/>
                <a:gd name="T3" fmla="*/ 123 h 123"/>
                <a:gd name="T4" fmla="*/ 213 w 213"/>
                <a:gd name="T5" fmla="*/ 24 h 123"/>
                <a:gd name="T6" fmla="*/ 171 w 213"/>
                <a:gd name="T7" fmla="*/ 0 h 123"/>
                <a:gd name="T8" fmla="*/ 0 w 213"/>
                <a:gd name="T9" fmla="*/ 99 h 123"/>
              </a:gdLst>
              <a:ahLst/>
              <a:cxnLst>
                <a:cxn ang="0">
                  <a:pos x="T0" y="T1"/>
                </a:cxn>
                <a:cxn ang="0">
                  <a:pos x="T2" y="T3"/>
                </a:cxn>
                <a:cxn ang="0">
                  <a:pos x="T4" y="T5"/>
                </a:cxn>
                <a:cxn ang="0">
                  <a:pos x="T6" y="T7"/>
                </a:cxn>
                <a:cxn ang="0">
                  <a:pos x="T8" y="T9"/>
                </a:cxn>
              </a:cxnLst>
              <a:rect l="0" t="0" r="r" b="b"/>
              <a:pathLst>
                <a:path w="213" h="123">
                  <a:moveTo>
                    <a:pt x="0" y="99"/>
                  </a:moveTo>
                  <a:lnTo>
                    <a:pt x="42" y="123"/>
                  </a:lnTo>
                  <a:lnTo>
                    <a:pt x="213" y="24"/>
                  </a:lnTo>
                  <a:lnTo>
                    <a:pt x="171" y="0"/>
                  </a:lnTo>
                  <a:lnTo>
                    <a:pt x="0" y="99"/>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2" name="Freeform 94">
              <a:extLst>
                <a:ext uri="{FF2B5EF4-FFF2-40B4-BE49-F238E27FC236}">
                  <a16:creationId xmlns:a16="http://schemas.microsoft.com/office/drawing/2014/main" id="{A211C8C6-C060-4A17-A0E6-F361C412B625}"/>
                </a:ext>
              </a:extLst>
            </p:cNvPr>
            <p:cNvSpPr>
              <a:spLocks/>
            </p:cNvSpPr>
            <p:nvPr/>
          </p:nvSpPr>
          <p:spPr bwMode="auto">
            <a:xfrm>
              <a:off x="8523288" y="1493838"/>
              <a:ext cx="28575" cy="33338"/>
            </a:xfrm>
            <a:custGeom>
              <a:avLst/>
              <a:gdLst>
                <a:gd name="T0" fmla="*/ 0 w 171"/>
                <a:gd name="T1" fmla="*/ 99 h 198"/>
                <a:gd name="T2" fmla="*/ 0 w 171"/>
                <a:gd name="T3" fmla="*/ 198 h 198"/>
                <a:gd name="T4" fmla="*/ 171 w 171"/>
                <a:gd name="T5" fmla="*/ 99 h 198"/>
                <a:gd name="T6" fmla="*/ 171 w 171"/>
                <a:gd name="T7" fmla="*/ 0 h 198"/>
                <a:gd name="T8" fmla="*/ 0 w 171"/>
                <a:gd name="T9" fmla="*/ 99 h 198"/>
              </a:gdLst>
              <a:ahLst/>
              <a:cxnLst>
                <a:cxn ang="0">
                  <a:pos x="T0" y="T1"/>
                </a:cxn>
                <a:cxn ang="0">
                  <a:pos x="T2" y="T3"/>
                </a:cxn>
                <a:cxn ang="0">
                  <a:pos x="T4" y="T5"/>
                </a:cxn>
                <a:cxn ang="0">
                  <a:pos x="T6" y="T7"/>
                </a:cxn>
                <a:cxn ang="0">
                  <a:pos x="T8" y="T9"/>
                </a:cxn>
              </a:cxnLst>
              <a:rect l="0" t="0" r="r" b="b"/>
              <a:pathLst>
                <a:path w="171" h="198">
                  <a:moveTo>
                    <a:pt x="0" y="99"/>
                  </a:moveTo>
                  <a:lnTo>
                    <a:pt x="0" y="198"/>
                  </a:lnTo>
                  <a:lnTo>
                    <a:pt x="171" y="99"/>
                  </a:lnTo>
                  <a:lnTo>
                    <a:pt x="171" y="0"/>
                  </a:lnTo>
                  <a:lnTo>
                    <a:pt x="0" y="99"/>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3" name="Freeform 95">
              <a:extLst>
                <a:ext uri="{FF2B5EF4-FFF2-40B4-BE49-F238E27FC236}">
                  <a16:creationId xmlns:a16="http://schemas.microsoft.com/office/drawing/2014/main" id="{02049CAD-9EEA-48E9-8B58-1D35B03D431B}"/>
                </a:ext>
              </a:extLst>
            </p:cNvPr>
            <p:cNvSpPr>
              <a:spLocks/>
            </p:cNvSpPr>
            <p:nvPr/>
          </p:nvSpPr>
          <p:spPr bwMode="auto">
            <a:xfrm>
              <a:off x="8516938" y="1506538"/>
              <a:ext cx="6350" cy="20638"/>
            </a:xfrm>
            <a:custGeom>
              <a:avLst/>
              <a:gdLst>
                <a:gd name="T0" fmla="*/ 0 w 42"/>
                <a:gd name="T1" fmla="*/ 0 h 123"/>
                <a:gd name="T2" fmla="*/ 42 w 42"/>
                <a:gd name="T3" fmla="*/ 24 h 123"/>
                <a:gd name="T4" fmla="*/ 42 w 42"/>
                <a:gd name="T5" fmla="*/ 123 h 123"/>
                <a:gd name="T6" fmla="*/ 0 w 42"/>
                <a:gd name="T7" fmla="*/ 98 h 123"/>
                <a:gd name="T8" fmla="*/ 0 w 42"/>
                <a:gd name="T9" fmla="*/ 0 h 123"/>
              </a:gdLst>
              <a:ahLst/>
              <a:cxnLst>
                <a:cxn ang="0">
                  <a:pos x="T0" y="T1"/>
                </a:cxn>
                <a:cxn ang="0">
                  <a:pos x="T2" y="T3"/>
                </a:cxn>
                <a:cxn ang="0">
                  <a:pos x="T4" y="T5"/>
                </a:cxn>
                <a:cxn ang="0">
                  <a:pos x="T6" y="T7"/>
                </a:cxn>
                <a:cxn ang="0">
                  <a:pos x="T8" y="T9"/>
                </a:cxn>
              </a:cxnLst>
              <a:rect l="0" t="0" r="r" b="b"/>
              <a:pathLst>
                <a:path w="42" h="123">
                  <a:moveTo>
                    <a:pt x="0" y="0"/>
                  </a:moveTo>
                  <a:lnTo>
                    <a:pt x="42" y="24"/>
                  </a:lnTo>
                  <a:lnTo>
                    <a:pt x="42" y="123"/>
                  </a:lnTo>
                  <a:lnTo>
                    <a:pt x="0" y="98"/>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4" name="Freeform 96">
              <a:extLst>
                <a:ext uri="{FF2B5EF4-FFF2-40B4-BE49-F238E27FC236}">
                  <a16:creationId xmlns:a16="http://schemas.microsoft.com/office/drawing/2014/main" id="{17CECEFC-5652-47BA-866A-FCCD2951197D}"/>
                </a:ext>
              </a:extLst>
            </p:cNvPr>
            <p:cNvSpPr>
              <a:spLocks/>
            </p:cNvSpPr>
            <p:nvPr/>
          </p:nvSpPr>
          <p:spPr bwMode="auto">
            <a:xfrm>
              <a:off x="8542338" y="1497013"/>
              <a:ext cx="7938" cy="4763"/>
            </a:xfrm>
            <a:custGeom>
              <a:avLst/>
              <a:gdLst>
                <a:gd name="T0" fmla="*/ 0 w 48"/>
                <a:gd name="T1" fmla="*/ 19 h 28"/>
                <a:gd name="T2" fmla="*/ 15 w 48"/>
                <a:gd name="T3" fmla="*/ 28 h 28"/>
                <a:gd name="T4" fmla="*/ 48 w 48"/>
                <a:gd name="T5" fmla="*/ 9 h 28"/>
                <a:gd name="T6" fmla="*/ 33 w 48"/>
                <a:gd name="T7" fmla="*/ 0 h 28"/>
                <a:gd name="T8" fmla="*/ 0 w 48"/>
                <a:gd name="T9" fmla="*/ 19 h 28"/>
              </a:gdLst>
              <a:ahLst/>
              <a:cxnLst>
                <a:cxn ang="0">
                  <a:pos x="T0" y="T1"/>
                </a:cxn>
                <a:cxn ang="0">
                  <a:pos x="T2" y="T3"/>
                </a:cxn>
                <a:cxn ang="0">
                  <a:pos x="T4" y="T5"/>
                </a:cxn>
                <a:cxn ang="0">
                  <a:pos x="T6" y="T7"/>
                </a:cxn>
                <a:cxn ang="0">
                  <a:pos x="T8" y="T9"/>
                </a:cxn>
              </a:cxnLst>
              <a:rect l="0" t="0" r="r" b="b"/>
              <a:pathLst>
                <a:path w="48" h="28">
                  <a:moveTo>
                    <a:pt x="0" y="19"/>
                  </a:moveTo>
                  <a:lnTo>
                    <a:pt x="15" y="28"/>
                  </a:lnTo>
                  <a:lnTo>
                    <a:pt x="48" y="9"/>
                  </a:lnTo>
                  <a:lnTo>
                    <a:pt x="33" y="0"/>
                  </a:lnTo>
                  <a:lnTo>
                    <a:pt x="0" y="19"/>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5" name="Freeform 97">
              <a:extLst>
                <a:ext uri="{FF2B5EF4-FFF2-40B4-BE49-F238E27FC236}">
                  <a16:creationId xmlns:a16="http://schemas.microsoft.com/office/drawing/2014/main" id="{321836B5-F3E0-44B8-B41E-F97138DE9765}"/>
                </a:ext>
              </a:extLst>
            </p:cNvPr>
            <p:cNvSpPr>
              <a:spLocks/>
            </p:cNvSpPr>
            <p:nvPr/>
          </p:nvSpPr>
          <p:spPr bwMode="auto">
            <a:xfrm>
              <a:off x="8543926" y="1498600"/>
              <a:ext cx="6350" cy="14288"/>
            </a:xfrm>
            <a:custGeom>
              <a:avLst/>
              <a:gdLst>
                <a:gd name="T0" fmla="*/ 0 w 33"/>
                <a:gd name="T1" fmla="*/ 19 h 85"/>
                <a:gd name="T2" fmla="*/ 0 w 33"/>
                <a:gd name="T3" fmla="*/ 85 h 85"/>
                <a:gd name="T4" fmla="*/ 33 w 33"/>
                <a:gd name="T5" fmla="*/ 66 h 85"/>
                <a:gd name="T6" fmla="*/ 33 w 33"/>
                <a:gd name="T7" fmla="*/ 0 h 85"/>
                <a:gd name="T8" fmla="*/ 0 w 33"/>
                <a:gd name="T9" fmla="*/ 19 h 85"/>
              </a:gdLst>
              <a:ahLst/>
              <a:cxnLst>
                <a:cxn ang="0">
                  <a:pos x="T0" y="T1"/>
                </a:cxn>
                <a:cxn ang="0">
                  <a:pos x="T2" y="T3"/>
                </a:cxn>
                <a:cxn ang="0">
                  <a:pos x="T4" y="T5"/>
                </a:cxn>
                <a:cxn ang="0">
                  <a:pos x="T6" y="T7"/>
                </a:cxn>
                <a:cxn ang="0">
                  <a:pos x="T8" y="T9"/>
                </a:cxn>
              </a:cxnLst>
              <a:rect l="0" t="0" r="r" b="b"/>
              <a:pathLst>
                <a:path w="33" h="85">
                  <a:moveTo>
                    <a:pt x="0" y="19"/>
                  </a:moveTo>
                  <a:lnTo>
                    <a:pt x="0" y="85"/>
                  </a:lnTo>
                  <a:lnTo>
                    <a:pt x="33" y="66"/>
                  </a:lnTo>
                  <a:lnTo>
                    <a:pt x="33" y="0"/>
                  </a:lnTo>
                  <a:lnTo>
                    <a:pt x="0" y="19"/>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6" name="Freeform 98">
              <a:extLst>
                <a:ext uri="{FF2B5EF4-FFF2-40B4-BE49-F238E27FC236}">
                  <a16:creationId xmlns:a16="http://schemas.microsoft.com/office/drawing/2014/main" id="{FCA514DD-9F33-4E6F-A564-EC2FDCCBEB89}"/>
                </a:ext>
              </a:extLst>
            </p:cNvPr>
            <p:cNvSpPr>
              <a:spLocks/>
            </p:cNvSpPr>
            <p:nvPr/>
          </p:nvSpPr>
          <p:spPr bwMode="auto">
            <a:xfrm>
              <a:off x="8542338" y="1500188"/>
              <a:ext cx="1588" cy="12700"/>
            </a:xfrm>
            <a:custGeom>
              <a:avLst/>
              <a:gdLst>
                <a:gd name="T0" fmla="*/ 0 w 15"/>
                <a:gd name="T1" fmla="*/ 0 h 75"/>
                <a:gd name="T2" fmla="*/ 15 w 15"/>
                <a:gd name="T3" fmla="*/ 9 h 75"/>
                <a:gd name="T4" fmla="*/ 15 w 15"/>
                <a:gd name="T5" fmla="*/ 75 h 75"/>
                <a:gd name="T6" fmla="*/ 0 w 15"/>
                <a:gd name="T7" fmla="*/ 67 h 75"/>
                <a:gd name="T8" fmla="*/ 0 w 15"/>
                <a:gd name="T9" fmla="*/ 0 h 75"/>
              </a:gdLst>
              <a:ahLst/>
              <a:cxnLst>
                <a:cxn ang="0">
                  <a:pos x="T0" y="T1"/>
                </a:cxn>
                <a:cxn ang="0">
                  <a:pos x="T2" y="T3"/>
                </a:cxn>
                <a:cxn ang="0">
                  <a:pos x="T4" y="T5"/>
                </a:cxn>
                <a:cxn ang="0">
                  <a:pos x="T6" y="T7"/>
                </a:cxn>
                <a:cxn ang="0">
                  <a:pos x="T8" y="T9"/>
                </a:cxn>
              </a:cxnLst>
              <a:rect l="0" t="0" r="r" b="b"/>
              <a:pathLst>
                <a:path w="15" h="75">
                  <a:moveTo>
                    <a:pt x="0" y="0"/>
                  </a:moveTo>
                  <a:lnTo>
                    <a:pt x="15" y="9"/>
                  </a:lnTo>
                  <a:lnTo>
                    <a:pt x="15" y="75"/>
                  </a:lnTo>
                  <a:lnTo>
                    <a:pt x="0" y="67"/>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7" name="Freeform 99">
              <a:extLst>
                <a:ext uri="{FF2B5EF4-FFF2-40B4-BE49-F238E27FC236}">
                  <a16:creationId xmlns:a16="http://schemas.microsoft.com/office/drawing/2014/main" id="{E8E9F4E5-3C9C-4F9D-AA0E-93CFC75414F3}"/>
                </a:ext>
              </a:extLst>
            </p:cNvPr>
            <p:cNvSpPr>
              <a:spLocks/>
            </p:cNvSpPr>
            <p:nvPr/>
          </p:nvSpPr>
          <p:spPr bwMode="auto">
            <a:xfrm>
              <a:off x="8535988" y="1501775"/>
              <a:ext cx="7938" cy="4763"/>
            </a:xfrm>
            <a:custGeom>
              <a:avLst/>
              <a:gdLst>
                <a:gd name="T0" fmla="*/ 0 w 49"/>
                <a:gd name="T1" fmla="*/ 19 h 28"/>
                <a:gd name="T2" fmla="*/ 16 w 49"/>
                <a:gd name="T3" fmla="*/ 28 h 28"/>
                <a:gd name="T4" fmla="*/ 49 w 49"/>
                <a:gd name="T5" fmla="*/ 9 h 28"/>
                <a:gd name="T6" fmla="*/ 33 w 49"/>
                <a:gd name="T7" fmla="*/ 0 h 28"/>
                <a:gd name="T8" fmla="*/ 0 w 49"/>
                <a:gd name="T9" fmla="*/ 19 h 28"/>
              </a:gdLst>
              <a:ahLst/>
              <a:cxnLst>
                <a:cxn ang="0">
                  <a:pos x="T0" y="T1"/>
                </a:cxn>
                <a:cxn ang="0">
                  <a:pos x="T2" y="T3"/>
                </a:cxn>
                <a:cxn ang="0">
                  <a:pos x="T4" y="T5"/>
                </a:cxn>
                <a:cxn ang="0">
                  <a:pos x="T6" y="T7"/>
                </a:cxn>
                <a:cxn ang="0">
                  <a:pos x="T8" y="T9"/>
                </a:cxn>
              </a:cxnLst>
              <a:rect l="0" t="0" r="r" b="b"/>
              <a:pathLst>
                <a:path w="49" h="28">
                  <a:moveTo>
                    <a:pt x="0" y="19"/>
                  </a:moveTo>
                  <a:lnTo>
                    <a:pt x="16" y="28"/>
                  </a:lnTo>
                  <a:lnTo>
                    <a:pt x="49" y="9"/>
                  </a:lnTo>
                  <a:lnTo>
                    <a:pt x="33" y="0"/>
                  </a:lnTo>
                  <a:lnTo>
                    <a:pt x="0" y="19"/>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8" name="Freeform 100">
              <a:extLst>
                <a:ext uri="{FF2B5EF4-FFF2-40B4-BE49-F238E27FC236}">
                  <a16:creationId xmlns:a16="http://schemas.microsoft.com/office/drawing/2014/main" id="{3E4C80CA-7A4C-4228-82BE-2F3EF7C2EDAA}"/>
                </a:ext>
              </a:extLst>
            </p:cNvPr>
            <p:cNvSpPr>
              <a:spLocks/>
            </p:cNvSpPr>
            <p:nvPr/>
          </p:nvSpPr>
          <p:spPr bwMode="auto">
            <a:xfrm>
              <a:off x="8537576" y="1503363"/>
              <a:ext cx="6350" cy="14288"/>
            </a:xfrm>
            <a:custGeom>
              <a:avLst/>
              <a:gdLst>
                <a:gd name="T0" fmla="*/ 0 w 33"/>
                <a:gd name="T1" fmla="*/ 19 h 86"/>
                <a:gd name="T2" fmla="*/ 0 w 33"/>
                <a:gd name="T3" fmla="*/ 86 h 86"/>
                <a:gd name="T4" fmla="*/ 33 w 33"/>
                <a:gd name="T5" fmla="*/ 67 h 86"/>
                <a:gd name="T6" fmla="*/ 33 w 33"/>
                <a:gd name="T7" fmla="*/ 0 h 86"/>
                <a:gd name="T8" fmla="*/ 0 w 33"/>
                <a:gd name="T9" fmla="*/ 19 h 86"/>
              </a:gdLst>
              <a:ahLst/>
              <a:cxnLst>
                <a:cxn ang="0">
                  <a:pos x="T0" y="T1"/>
                </a:cxn>
                <a:cxn ang="0">
                  <a:pos x="T2" y="T3"/>
                </a:cxn>
                <a:cxn ang="0">
                  <a:pos x="T4" y="T5"/>
                </a:cxn>
                <a:cxn ang="0">
                  <a:pos x="T6" y="T7"/>
                </a:cxn>
                <a:cxn ang="0">
                  <a:pos x="T8" y="T9"/>
                </a:cxn>
              </a:cxnLst>
              <a:rect l="0" t="0" r="r" b="b"/>
              <a:pathLst>
                <a:path w="33" h="86">
                  <a:moveTo>
                    <a:pt x="0" y="19"/>
                  </a:moveTo>
                  <a:lnTo>
                    <a:pt x="0" y="86"/>
                  </a:lnTo>
                  <a:lnTo>
                    <a:pt x="33" y="67"/>
                  </a:lnTo>
                  <a:lnTo>
                    <a:pt x="33" y="0"/>
                  </a:lnTo>
                  <a:lnTo>
                    <a:pt x="0" y="19"/>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69" name="Freeform 101">
              <a:extLst>
                <a:ext uri="{FF2B5EF4-FFF2-40B4-BE49-F238E27FC236}">
                  <a16:creationId xmlns:a16="http://schemas.microsoft.com/office/drawing/2014/main" id="{3BDD8CA1-B42A-4C2D-AA7D-FC25EFA77E60}"/>
                </a:ext>
              </a:extLst>
            </p:cNvPr>
            <p:cNvSpPr>
              <a:spLocks/>
            </p:cNvSpPr>
            <p:nvPr/>
          </p:nvSpPr>
          <p:spPr bwMode="auto">
            <a:xfrm>
              <a:off x="8535988" y="1504950"/>
              <a:ext cx="1588" cy="12700"/>
            </a:xfrm>
            <a:custGeom>
              <a:avLst/>
              <a:gdLst>
                <a:gd name="T0" fmla="*/ 0 w 16"/>
                <a:gd name="T1" fmla="*/ 0 h 76"/>
                <a:gd name="T2" fmla="*/ 16 w 16"/>
                <a:gd name="T3" fmla="*/ 9 h 76"/>
                <a:gd name="T4" fmla="*/ 16 w 16"/>
                <a:gd name="T5" fmla="*/ 76 h 76"/>
                <a:gd name="T6" fmla="*/ 0 w 16"/>
                <a:gd name="T7" fmla="*/ 67 h 76"/>
                <a:gd name="T8" fmla="*/ 0 w 16"/>
                <a:gd name="T9" fmla="*/ 0 h 76"/>
              </a:gdLst>
              <a:ahLst/>
              <a:cxnLst>
                <a:cxn ang="0">
                  <a:pos x="T0" y="T1"/>
                </a:cxn>
                <a:cxn ang="0">
                  <a:pos x="T2" y="T3"/>
                </a:cxn>
                <a:cxn ang="0">
                  <a:pos x="T4" y="T5"/>
                </a:cxn>
                <a:cxn ang="0">
                  <a:pos x="T6" y="T7"/>
                </a:cxn>
                <a:cxn ang="0">
                  <a:pos x="T8" y="T9"/>
                </a:cxn>
              </a:cxnLst>
              <a:rect l="0" t="0" r="r" b="b"/>
              <a:pathLst>
                <a:path w="16" h="76">
                  <a:moveTo>
                    <a:pt x="0" y="0"/>
                  </a:moveTo>
                  <a:lnTo>
                    <a:pt x="16" y="9"/>
                  </a:lnTo>
                  <a:lnTo>
                    <a:pt x="16" y="76"/>
                  </a:lnTo>
                  <a:lnTo>
                    <a:pt x="0" y="67"/>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0" name="Freeform 102">
              <a:extLst>
                <a:ext uri="{FF2B5EF4-FFF2-40B4-BE49-F238E27FC236}">
                  <a16:creationId xmlns:a16="http://schemas.microsoft.com/office/drawing/2014/main" id="{611671B7-149B-41B6-9E2C-E5D938F7C141}"/>
                </a:ext>
              </a:extLst>
            </p:cNvPr>
            <p:cNvSpPr>
              <a:spLocks/>
            </p:cNvSpPr>
            <p:nvPr/>
          </p:nvSpPr>
          <p:spPr bwMode="auto">
            <a:xfrm>
              <a:off x="8528051" y="1504950"/>
              <a:ext cx="7938" cy="4763"/>
            </a:xfrm>
            <a:custGeom>
              <a:avLst/>
              <a:gdLst>
                <a:gd name="T0" fmla="*/ 0 w 49"/>
                <a:gd name="T1" fmla="*/ 19 h 28"/>
                <a:gd name="T2" fmla="*/ 16 w 49"/>
                <a:gd name="T3" fmla="*/ 28 h 28"/>
                <a:gd name="T4" fmla="*/ 49 w 49"/>
                <a:gd name="T5" fmla="*/ 9 h 28"/>
                <a:gd name="T6" fmla="*/ 33 w 49"/>
                <a:gd name="T7" fmla="*/ 0 h 28"/>
                <a:gd name="T8" fmla="*/ 0 w 49"/>
                <a:gd name="T9" fmla="*/ 19 h 28"/>
              </a:gdLst>
              <a:ahLst/>
              <a:cxnLst>
                <a:cxn ang="0">
                  <a:pos x="T0" y="T1"/>
                </a:cxn>
                <a:cxn ang="0">
                  <a:pos x="T2" y="T3"/>
                </a:cxn>
                <a:cxn ang="0">
                  <a:pos x="T4" y="T5"/>
                </a:cxn>
                <a:cxn ang="0">
                  <a:pos x="T6" y="T7"/>
                </a:cxn>
                <a:cxn ang="0">
                  <a:pos x="T8" y="T9"/>
                </a:cxn>
              </a:cxnLst>
              <a:rect l="0" t="0" r="r" b="b"/>
              <a:pathLst>
                <a:path w="49" h="28">
                  <a:moveTo>
                    <a:pt x="0" y="19"/>
                  </a:moveTo>
                  <a:lnTo>
                    <a:pt x="16" y="28"/>
                  </a:lnTo>
                  <a:lnTo>
                    <a:pt x="49" y="9"/>
                  </a:lnTo>
                  <a:lnTo>
                    <a:pt x="33" y="0"/>
                  </a:lnTo>
                  <a:lnTo>
                    <a:pt x="0" y="19"/>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1" name="Freeform 103">
              <a:extLst>
                <a:ext uri="{FF2B5EF4-FFF2-40B4-BE49-F238E27FC236}">
                  <a16:creationId xmlns:a16="http://schemas.microsoft.com/office/drawing/2014/main" id="{38C7C411-1E58-4024-A983-88FA3D4DB1E4}"/>
                </a:ext>
              </a:extLst>
            </p:cNvPr>
            <p:cNvSpPr>
              <a:spLocks/>
            </p:cNvSpPr>
            <p:nvPr/>
          </p:nvSpPr>
          <p:spPr bwMode="auto">
            <a:xfrm>
              <a:off x="8531226" y="1506538"/>
              <a:ext cx="4763" cy="14288"/>
            </a:xfrm>
            <a:custGeom>
              <a:avLst/>
              <a:gdLst>
                <a:gd name="T0" fmla="*/ 0 w 33"/>
                <a:gd name="T1" fmla="*/ 19 h 85"/>
                <a:gd name="T2" fmla="*/ 0 w 33"/>
                <a:gd name="T3" fmla="*/ 85 h 85"/>
                <a:gd name="T4" fmla="*/ 33 w 33"/>
                <a:gd name="T5" fmla="*/ 66 h 85"/>
                <a:gd name="T6" fmla="*/ 33 w 33"/>
                <a:gd name="T7" fmla="*/ 0 h 85"/>
                <a:gd name="T8" fmla="*/ 0 w 33"/>
                <a:gd name="T9" fmla="*/ 19 h 85"/>
              </a:gdLst>
              <a:ahLst/>
              <a:cxnLst>
                <a:cxn ang="0">
                  <a:pos x="T0" y="T1"/>
                </a:cxn>
                <a:cxn ang="0">
                  <a:pos x="T2" y="T3"/>
                </a:cxn>
                <a:cxn ang="0">
                  <a:pos x="T4" y="T5"/>
                </a:cxn>
                <a:cxn ang="0">
                  <a:pos x="T6" y="T7"/>
                </a:cxn>
                <a:cxn ang="0">
                  <a:pos x="T8" y="T9"/>
                </a:cxn>
              </a:cxnLst>
              <a:rect l="0" t="0" r="r" b="b"/>
              <a:pathLst>
                <a:path w="33" h="85">
                  <a:moveTo>
                    <a:pt x="0" y="19"/>
                  </a:moveTo>
                  <a:lnTo>
                    <a:pt x="0" y="85"/>
                  </a:lnTo>
                  <a:lnTo>
                    <a:pt x="33" y="66"/>
                  </a:lnTo>
                  <a:lnTo>
                    <a:pt x="33" y="0"/>
                  </a:lnTo>
                  <a:lnTo>
                    <a:pt x="0" y="19"/>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2" name="Freeform 104">
              <a:extLst>
                <a:ext uri="{FF2B5EF4-FFF2-40B4-BE49-F238E27FC236}">
                  <a16:creationId xmlns:a16="http://schemas.microsoft.com/office/drawing/2014/main" id="{9DEE1941-6C42-427A-9E58-DD671DB5BF01}"/>
                </a:ext>
              </a:extLst>
            </p:cNvPr>
            <p:cNvSpPr>
              <a:spLocks/>
            </p:cNvSpPr>
            <p:nvPr/>
          </p:nvSpPr>
          <p:spPr bwMode="auto">
            <a:xfrm>
              <a:off x="8528051" y="1508125"/>
              <a:ext cx="3175" cy="12700"/>
            </a:xfrm>
            <a:custGeom>
              <a:avLst/>
              <a:gdLst>
                <a:gd name="T0" fmla="*/ 0 w 16"/>
                <a:gd name="T1" fmla="*/ 0 h 75"/>
                <a:gd name="T2" fmla="*/ 16 w 16"/>
                <a:gd name="T3" fmla="*/ 9 h 75"/>
                <a:gd name="T4" fmla="*/ 16 w 16"/>
                <a:gd name="T5" fmla="*/ 75 h 75"/>
                <a:gd name="T6" fmla="*/ 0 w 16"/>
                <a:gd name="T7" fmla="*/ 67 h 75"/>
                <a:gd name="T8" fmla="*/ 0 w 16"/>
                <a:gd name="T9" fmla="*/ 0 h 75"/>
              </a:gdLst>
              <a:ahLst/>
              <a:cxnLst>
                <a:cxn ang="0">
                  <a:pos x="T0" y="T1"/>
                </a:cxn>
                <a:cxn ang="0">
                  <a:pos x="T2" y="T3"/>
                </a:cxn>
                <a:cxn ang="0">
                  <a:pos x="T4" y="T5"/>
                </a:cxn>
                <a:cxn ang="0">
                  <a:pos x="T6" y="T7"/>
                </a:cxn>
                <a:cxn ang="0">
                  <a:pos x="T8" y="T9"/>
                </a:cxn>
              </a:cxnLst>
              <a:rect l="0" t="0" r="r" b="b"/>
              <a:pathLst>
                <a:path w="16" h="75">
                  <a:moveTo>
                    <a:pt x="0" y="0"/>
                  </a:moveTo>
                  <a:lnTo>
                    <a:pt x="16" y="9"/>
                  </a:lnTo>
                  <a:lnTo>
                    <a:pt x="16" y="75"/>
                  </a:lnTo>
                  <a:lnTo>
                    <a:pt x="0" y="67"/>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3" name="Freeform 105">
              <a:extLst>
                <a:ext uri="{FF2B5EF4-FFF2-40B4-BE49-F238E27FC236}">
                  <a16:creationId xmlns:a16="http://schemas.microsoft.com/office/drawing/2014/main" id="{73151503-492F-4695-8318-8D50BBCF8D54}"/>
                </a:ext>
              </a:extLst>
            </p:cNvPr>
            <p:cNvSpPr>
              <a:spLocks/>
            </p:cNvSpPr>
            <p:nvPr/>
          </p:nvSpPr>
          <p:spPr bwMode="auto">
            <a:xfrm>
              <a:off x="8523288" y="1498600"/>
              <a:ext cx="12700" cy="7938"/>
            </a:xfrm>
            <a:custGeom>
              <a:avLst/>
              <a:gdLst>
                <a:gd name="T0" fmla="*/ 0 w 78"/>
                <a:gd name="T1" fmla="*/ 33 h 45"/>
                <a:gd name="T2" fmla="*/ 22 w 78"/>
                <a:gd name="T3" fmla="*/ 45 h 45"/>
                <a:gd name="T4" fmla="*/ 78 w 78"/>
                <a:gd name="T5" fmla="*/ 13 h 45"/>
                <a:gd name="T6" fmla="*/ 56 w 78"/>
                <a:gd name="T7" fmla="*/ 0 h 45"/>
                <a:gd name="T8" fmla="*/ 0 w 78"/>
                <a:gd name="T9" fmla="*/ 33 h 45"/>
              </a:gdLst>
              <a:ahLst/>
              <a:cxnLst>
                <a:cxn ang="0">
                  <a:pos x="T0" y="T1"/>
                </a:cxn>
                <a:cxn ang="0">
                  <a:pos x="T2" y="T3"/>
                </a:cxn>
                <a:cxn ang="0">
                  <a:pos x="T4" y="T5"/>
                </a:cxn>
                <a:cxn ang="0">
                  <a:pos x="T6" y="T7"/>
                </a:cxn>
                <a:cxn ang="0">
                  <a:pos x="T8" y="T9"/>
                </a:cxn>
              </a:cxnLst>
              <a:rect l="0" t="0" r="r" b="b"/>
              <a:pathLst>
                <a:path w="78" h="45">
                  <a:moveTo>
                    <a:pt x="0" y="33"/>
                  </a:moveTo>
                  <a:lnTo>
                    <a:pt x="22" y="45"/>
                  </a:lnTo>
                  <a:lnTo>
                    <a:pt x="78" y="13"/>
                  </a:lnTo>
                  <a:lnTo>
                    <a:pt x="56" y="0"/>
                  </a:lnTo>
                  <a:lnTo>
                    <a:pt x="0" y="33"/>
                  </a:lnTo>
                  <a:close/>
                </a:path>
              </a:pathLst>
            </a:custGeom>
            <a:solidFill>
              <a:srgbClr val="4A4B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4" name="Freeform 106">
              <a:extLst>
                <a:ext uri="{FF2B5EF4-FFF2-40B4-BE49-F238E27FC236}">
                  <a16:creationId xmlns:a16="http://schemas.microsoft.com/office/drawing/2014/main" id="{0625BBCA-849F-4200-B1F0-D8FB4664871A}"/>
                </a:ext>
              </a:extLst>
            </p:cNvPr>
            <p:cNvSpPr>
              <a:spLocks/>
            </p:cNvSpPr>
            <p:nvPr/>
          </p:nvSpPr>
          <p:spPr bwMode="auto">
            <a:xfrm>
              <a:off x="8570913" y="1471613"/>
              <a:ext cx="14288" cy="30163"/>
            </a:xfrm>
            <a:custGeom>
              <a:avLst/>
              <a:gdLst>
                <a:gd name="T0" fmla="*/ 0 w 92"/>
                <a:gd name="T1" fmla="*/ 178 h 178"/>
                <a:gd name="T2" fmla="*/ 92 w 92"/>
                <a:gd name="T3" fmla="*/ 125 h 178"/>
                <a:gd name="T4" fmla="*/ 92 w 92"/>
                <a:gd name="T5" fmla="*/ 0 h 178"/>
                <a:gd name="T6" fmla="*/ 0 w 92"/>
                <a:gd name="T7" fmla="*/ 54 h 178"/>
                <a:gd name="T8" fmla="*/ 0 w 92"/>
                <a:gd name="T9" fmla="*/ 178 h 178"/>
              </a:gdLst>
              <a:ahLst/>
              <a:cxnLst>
                <a:cxn ang="0">
                  <a:pos x="T0" y="T1"/>
                </a:cxn>
                <a:cxn ang="0">
                  <a:pos x="T2" y="T3"/>
                </a:cxn>
                <a:cxn ang="0">
                  <a:pos x="T4" y="T5"/>
                </a:cxn>
                <a:cxn ang="0">
                  <a:pos x="T6" y="T7"/>
                </a:cxn>
                <a:cxn ang="0">
                  <a:pos x="T8" y="T9"/>
                </a:cxn>
              </a:cxnLst>
              <a:rect l="0" t="0" r="r" b="b"/>
              <a:pathLst>
                <a:path w="92" h="178">
                  <a:moveTo>
                    <a:pt x="0" y="178"/>
                  </a:moveTo>
                  <a:lnTo>
                    <a:pt x="92" y="125"/>
                  </a:lnTo>
                  <a:lnTo>
                    <a:pt x="92" y="0"/>
                  </a:lnTo>
                  <a:lnTo>
                    <a:pt x="0" y="54"/>
                  </a:lnTo>
                  <a:lnTo>
                    <a:pt x="0" y="17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5" name="Freeform 107">
              <a:extLst>
                <a:ext uri="{FF2B5EF4-FFF2-40B4-BE49-F238E27FC236}">
                  <a16:creationId xmlns:a16="http://schemas.microsoft.com/office/drawing/2014/main" id="{92EC3CF9-3FAD-4A03-8563-B7907A20560D}"/>
                </a:ext>
              </a:extLst>
            </p:cNvPr>
            <p:cNvSpPr>
              <a:spLocks/>
            </p:cNvSpPr>
            <p:nvPr/>
          </p:nvSpPr>
          <p:spPr bwMode="auto">
            <a:xfrm>
              <a:off x="8648701" y="1425575"/>
              <a:ext cx="15875" cy="28575"/>
            </a:xfrm>
            <a:custGeom>
              <a:avLst/>
              <a:gdLst>
                <a:gd name="T0" fmla="*/ 0 w 92"/>
                <a:gd name="T1" fmla="*/ 54 h 178"/>
                <a:gd name="T2" fmla="*/ 0 w 92"/>
                <a:gd name="T3" fmla="*/ 178 h 178"/>
                <a:gd name="T4" fmla="*/ 92 w 92"/>
                <a:gd name="T5" fmla="*/ 125 h 178"/>
                <a:gd name="T6" fmla="*/ 92 w 92"/>
                <a:gd name="T7" fmla="*/ 0 h 178"/>
                <a:gd name="T8" fmla="*/ 0 w 92"/>
                <a:gd name="T9" fmla="*/ 54 h 178"/>
              </a:gdLst>
              <a:ahLst/>
              <a:cxnLst>
                <a:cxn ang="0">
                  <a:pos x="T0" y="T1"/>
                </a:cxn>
                <a:cxn ang="0">
                  <a:pos x="T2" y="T3"/>
                </a:cxn>
                <a:cxn ang="0">
                  <a:pos x="T4" y="T5"/>
                </a:cxn>
                <a:cxn ang="0">
                  <a:pos x="T6" y="T7"/>
                </a:cxn>
                <a:cxn ang="0">
                  <a:pos x="T8" y="T9"/>
                </a:cxn>
              </a:cxnLst>
              <a:rect l="0" t="0" r="r" b="b"/>
              <a:pathLst>
                <a:path w="92" h="178">
                  <a:moveTo>
                    <a:pt x="0" y="54"/>
                  </a:moveTo>
                  <a:lnTo>
                    <a:pt x="0" y="178"/>
                  </a:lnTo>
                  <a:lnTo>
                    <a:pt x="92" y="125"/>
                  </a:lnTo>
                  <a:lnTo>
                    <a:pt x="92" y="0"/>
                  </a:lnTo>
                  <a:lnTo>
                    <a:pt x="0" y="54"/>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6" name="Freeform 108">
              <a:extLst>
                <a:ext uri="{FF2B5EF4-FFF2-40B4-BE49-F238E27FC236}">
                  <a16:creationId xmlns:a16="http://schemas.microsoft.com/office/drawing/2014/main" id="{26CFEDFE-4DDA-4CC9-96A2-ED8594E39E9C}"/>
                </a:ext>
              </a:extLst>
            </p:cNvPr>
            <p:cNvSpPr>
              <a:spLocks/>
            </p:cNvSpPr>
            <p:nvPr/>
          </p:nvSpPr>
          <p:spPr bwMode="auto">
            <a:xfrm>
              <a:off x="8572501" y="1431925"/>
              <a:ext cx="127000" cy="87313"/>
            </a:xfrm>
            <a:custGeom>
              <a:avLst/>
              <a:gdLst>
                <a:gd name="T0" fmla="*/ 775 w 776"/>
                <a:gd name="T1" fmla="*/ 223 h 526"/>
                <a:gd name="T2" fmla="*/ 775 w 776"/>
                <a:gd name="T3" fmla="*/ 156 h 526"/>
                <a:gd name="T4" fmla="*/ 749 w 776"/>
                <a:gd name="T5" fmla="*/ 118 h 526"/>
                <a:gd name="T6" fmla="*/ 551 w 776"/>
                <a:gd name="T7" fmla="*/ 0 h 526"/>
                <a:gd name="T8" fmla="*/ 487 w 776"/>
                <a:gd name="T9" fmla="*/ 37 h 526"/>
                <a:gd name="T10" fmla="*/ 487 w 776"/>
                <a:gd name="T11" fmla="*/ 102 h 526"/>
                <a:gd name="T12" fmla="*/ 629 w 776"/>
                <a:gd name="T13" fmla="*/ 186 h 526"/>
                <a:gd name="T14" fmla="*/ 319 w 776"/>
                <a:gd name="T15" fmla="*/ 369 h 526"/>
                <a:gd name="T16" fmla="*/ 223 w 776"/>
                <a:gd name="T17" fmla="*/ 369 h 526"/>
                <a:gd name="T18" fmla="*/ 70 w 776"/>
                <a:gd name="T19" fmla="*/ 278 h 526"/>
                <a:gd name="T20" fmla="*/ 0 w 776"/>
                <a:gd name="T21" fmla="*/ 319 h 526"/>
                <a:gd name="T22" fmla="*/ 0 w 776"/>
                <a:gd name="T23" fmla="*/ 383 h 526"/>
                <a:gd name="T24" fmla="*/ 205 w 776"/>
                <a:gd name="T25" fmla="*/ 505 h 526"/>
                <a:gd name="T26" fmla="*/ 334 w 776"/>
                <a:gd name="T27" fmla="*/ 505 h 526"/>
                <a:gd name="T28" fmla="*/ 749 w 776"/>
                <a:gd name="T29" fmla="*/ 259 h 526"/>
                <a:gd name="T30" fmla="*/ 775 w 776"/>
                <a:gd name="T31" fmla="*/ 223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6" h="526">
                  <a:moveTo>
                    <a:pt x="775" y="223"/>
                  </a:moveTo>
                  <a:cubicBezTo>
                    <a:pt x="776" y="211"/>
                    <a:pt x="775" y="167"/>
                    <a:pt x="775" y="156"/>
                  </a:cubicBezTo>
                  <a:cubicBezTo>
                    <a:pt x="775" y="142"/>
                    <a:pt x="766" y="128"/>
                    <a:pt x="749" y="118"/>
                  </a:cubicBezTo>
                  <a:lnTo>
                    <a:pt x="551" y="0"/>
                  </a:lnTo>
                  <a:lnTo>
                    <a:pt x="487" y="37"/>
                  </a:lnTo>
                  <a:lnTo>
                    <a:pt x="487" y="102"/>
                  </a:lnTo>
                  <a:lnTo>
                    <a:pt x="629" y="186"/>
                  </a:lnTo>
                  <a:lnTo>
                    <a:pt x="319" y="369"/>
                  </a:lnTo>
                  <a:cubicBezTo>
                    <a:pt x="293" y="385"/>
                    <a:pt x="249" y="385"/>
                    <a:pt x="223" y="369"/>
                  </a:cubicBezTo>
                  <a:lnTo>
                    <a:pt x="70" y="278"/>
                  </a:lnTo>
                  <a:lnTo>
                    <a:pt x="0" y="319"/>
                  </a:lnTo>
                  <a:lnTo>
                    <a:pt x="0" y="383"/>
                  </a:lnTo>
                  <a:lnTo>
                    <a:pt x="205" y="505"/>
                  </a:lnTo>
                  <a:cubicBezTo>
                    <a:pt x="241" y="526"/>
                    <a:pt x="299" y="526"/>
                    <a:pt x="334" y="505"/>
                  </a:cubicBezTo>
                  <a:lnTo>
                    <a:pt x="749" y="259"/>
                  </a:lnTo>
                  <a:cubicBezTo>
                    <a:pt x="766" y="249"/>
                    <a:pt x="774" y="236"/>
                    <a:pt x="775" y="223"/>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7" name="Freeform 109">
              <a:extLst>
                <a:ext uri="{FF2B5EF4-FFF2-40B4-BE49-F238E27FC236}">
                  <a16:creationId xmlns:a16="http://schemas.microsoft.com/office/drawing/2014/main" id="{4D937DAF-4B35-4B44-A20F-9923A3634C46}"/>
                </a:ext>
              </a:extLst>
            </p:cNvPr>
            <p:cNvSpPr>
              <a:spLocks/>
            </p:cNvSpPr>
            <p:nvPr/>
          </p:nvSpPr>
          <p:spPr bwMode="auto">
            <a:xfrm>
              <a:off x="8572501" y="1431925"/>
              <a:ext cx="128588" cy="76200"/>
            </a:xfrm>
            <a:custGeom>
              <a:avLst/>
              <a:gdLst>
                <a:gd name="T0" fmla="*/ 749 w 784"/>
                <a:gd name="T1" fmla="*/ 118 h 462"/>
                <a:gd name="T2" fmla="*/ 551 w 784"/>
                <a:gd name="T3" fmla="*/ 0 h 462"/>
                <a:gd name="T4" fmla="*/ 487 w 784"/>
                <a:gd name="T5" fmla="*/ 37 h 462"/>
                <a:gd name="T6" fmla="*/ 635 w 784"/>
                <a:gd name="T7" fmla="*/ 125 h 462"/>
                <a:gd name="T8" fmla="*/ 635 w 784"/>
                <a:gd name="T9" fmla="*/ 182 h 462"/>
                <a:gd name="T10" fmla="*/ 319 w 784"/>
                <a:gd name="T11" fmla="*/ 369 h 462"/>
                <a:gd name="T12" fmla="*/ 223 w 784"/>
                <a:gd name="T13" fmla="*/ 369 h 462"/>
                <a:gd name="T14" fmla="*/ 70 w 784"/>
                <a:gd name="T15" fmla="*/ 278 h 462"/>
                <a:gd name="T16" fmla="*/ 0 w 784"/>
                <a:gd name="T17" fmla="*/ 319 h 462"/>
                <a:gd name="T18" fmla="*/ 205 w 784"/>
                <a:gd name="T19" fmla="*/ 441 h 462"/>
                <a:gd name="T20" fmla="*/ 334 w 784"/>
                <a:gd name="T21" fmla="*/ 441 h 462"/>
                <a:gd name="T22" fmla="*/ 749 w 784"/>
                <a:gd name="T23" fmla="*/ 195 h 462"/>
                <a:gd name="T24" fmla="*/ 749 w 784"/>
                <a:gd name="T25" fmla="*/ 11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4" h="462">
                  <a:moveTo>
                    <a:pt x="749" y="118"/>
                  </a:moveTo>
                  <a:lnTo>
                    <a:pt x="551" y="0"/>
                  </a:lnTo>
                  <a:lnTo>
                    <a:pt x="487" y="37"/>
                  </a:lnTo>
                  <a:lnTo>
                    <a:pt x="635" y="125"/>
                  </a:lnTo>
                  <a:cubicBezTo>
                    <a:pt x="661" y="141"/>
                    <a:pt x="661" y="166"/>
                    <a:pt x="635" y="182"/>
                  </a:cubicBezTo>
                  <a:lnTo>
                    <a:pt x="319" y="369"/>
                  </a:lnTo>
                  <a:cubicBezTo>
                    <a:pt x="293" y="385"/>
                    <a:pt x="249" y="385"/>
                    <a:pt x="223" y="369"/>
                  </a:cubicBezTo>
                  <a:lnTo>
                    <a:pt x="70" y="278"/>
                  </a:lnTo>
                  <a:lnTo>
                    <a:pt x="0" y="319"/>
                  </a:lnTo>
                  <a:lnTo>
                    <a:pt x="205" y="441"/>
                  </a:lnTo>
                  <a:cubicBezTo>
                    <a:pt x="241" y="462"/>
                    <a:pt x="299" y="462"/>
                    <a:pt x="334" y="441"/>
                  </a:cubicBezTo>
                  <a:lnTo>
                    <a:pt x="749" y="195"/>
                  </a:lnTo>
                  <a:cubicBezTo>
                    <a:pt x="784" y="174"/>
                    <a:pt x="784" y="139"/>
                    <a:pt x="749" y="118"/>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8" name="Freeform 110">
              <a:extLst>
                <a:ext uri="{FF2B5EF4-FFF2-40B4-BE49-F238E27FC236}">
                  <a16:creationId xmlns:a16="http://schemas.microsoft.com/office/drawing/2014/main" id="{EF4A231C-CB53-446B-932D-84839518DFE7}"/>
                </a:ext>
              </a:extLst>
            </p:cNvPr>
            <p:cNvSpPr>
              <a:spLocks/>
            </p:cNvSpPr>
            <p:nvPr/>
          </p:nvSpPr>
          <p:spPr bwMode="auto">
            <a:xfrm>
              <a:off x="8576205" y="1268413"/>
              <a:ext cx="155575" cy="98425"/>
            </a:xfrm>
            <a:custGeom>
              <a:avLst/>
              <a:gdLst>
                <a:gd name="T0" fmla="*/ 0 w 952"/>
                <a:gd name="T1" fmla="*/ 0 h 589"/>
                <a:gd name="T2" fmla="*/ 0 w 952"/>
                <a:gd name="T3" fmla="*/ 78 h 589"/>
                <a:gd name="T4" fmla="*/ 885 w 952"/>
                <a:gd name="T5" fmla="*/ 589 h 589"/>
                <a:gd name="T6" fmla="*/ 952 w 952"/>
                <a:gd name="T7" fmla="*/ 550 h 589"/>
                <a:gd name="T8" fmla="*/ 0 w 952"/>
                <a:gd name="T9" fmla="*/ 0 h 589"/>
              </a:gdLst>
              <a:ahLst/>
              <a:cxnLst>
                <a:cxn ang="0">
                  <a:pos x="T0" y="T1"/>
                </a:cxn>
                <a:cxn ang="0">
                  <a:pos x="T2" y="T3"/>
                </a:cxn>
                <a:cxn ang="0">
                  <a:pos x="T4" y="T5"/>
                </a:cxn>
                <a:cxn ang="0">
                  <a:pos x="T6" y="T7"/>
                </a:cxn>
                <a:cxn ang="0">
                  <a:pos x="T8" y="T9"/>
                </a:cxn>
              </a:cxnLst>
              <a:rect l="0" t="0" r="r" b="b"/>
              <a:pathLst>
                <a:path w="952" h="589">
                  <a:moveTo>
                    <a:pt x="0" y="0"/>
                  </a:moveTo>
                  <a:lnTo>
                    <a:pt x="0" y="78"/>
                  </a:lnTo>
                  <a:lnTo>
                    <a:pt x="885" y="589"/>
                  </a:lnTo>
                  <a:lnTo>
                    <a:pt x="952" y="550"/>
                  </a:lnTo>
                  <a:lnTo>
                    <a:pt x="0" y="0"/>
                  </a:lnTo>
                  <a:close/>
                </a:path>
              </a:pathLst>
            </a:custGeom>
            <a:solidFill>
              <a:srgbClr val="C7C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79" name="Freeform 111">
              <a:extLst>
                <a:ext uri="{FF2B5EF4-FFF2-40B4-BE49-F238E27FC236}">
                  <a16:creationId xmlns:a16="http://schemas.microsoft.com/office/drawing/2014/main" id="{4D829316-BA50-4772-9DC6-748341C19965}"/>
                </a:ext>
              </a:extLst>
            </p:cNvPr>
            <p:cNvSpPr>
              <a:spLocks/>
            </p:cNvSpPr>
            <p:nvPr/>
          </p:nvSpPr>
          <p:spPr bwMode="auto">
            <a:xfrm>
              <a:off x="8335963" y="1268413"/>
              <a:ext cx="239713" cy="149225"/>
            </a:xfrm>
            <a:custGeom>
              <a:avLst/>
              <a:gdLst>
                <a:gd name="T0" fmla="*/ 1473 w 1473"/>
                <a:gd name="T1" fmla="*/ 0 h 890"/>
                <a:gd name="T2" fmla="*/ 1473 w 1473"/>
                <a:gd name="T3" fmla="*/ 78 h 890"/>
                <a:gd name="T4" fmla="*/ 68 w 1473"/>
                <a:gd name="T5" fmla="*/ 890 h 890"/>
                <a:gd name="T6" fmla="*/ 0 w 1473"/>
                <a:gd name="T7" fmla="*/ 851 h 890"/>
                <a:gd name="T8" fmla="*/ 1473 w 1473"/>
                <a:gd name="T9" fmla="*/ 0 h 890"/>
              </a:gdLst>
              <a:ahLst/>
              <a:cxnLst>
                <a:cxn ang="0">
                  <a:pos x="T0" y="T1"/>
                </a:cxn>
                <a:cxn ang="0">
                  <a:pos x="T2" y="T3"/>
                </a:cxn>
                <a:cxn ang="0">
                  <a:pos x="T4" y="T5"/>
                </a:cxn>
                <a:cxn ang="0">
                  <a:pos x="T6" y="T7"/>
                </a:cxn>
                <a:cxn ang="0">
                  <a:pos x="T8" y="T9"/>
                </a:cxn>
              </a:cxnLst>
              <a:rect l="0" t="0" r="r" b="b"/>
              <a:pathLst>
                <a:path w="1473" h="890">
                  <a:moveTo>
                    <a:pt x="1473" y="0"/>
                  </a:moveTo>
                  <a:lnTo>
                    <a:pt x="1473" y="78"/>
                  </a:lnTo>
                  <a:lnTo>
                    <a:pt x="68" y="890"/>
                  </a:lnTo>
                  <a:lnTo>
                    <a:pt x="0" y="851"/>
                  </a:lnTo>
                  <a:lnTo>
                    <a:pt x="1473" y="0"/>
                  </a:lnTo>
                  <a:close/>
                </a:path>
              </a:pathLst>
            </a:custGeom>
            <a:solidFill>
              <a:srgbClr val="A2A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0" name="Freeform 112">
              <a:extLst>
                <a:ext uri="{FF2B5EF4-FFF2-40B4-BE49-F238E27FC236}">
                  <a16:creationId xmlns:a16="http://schemas.microsoft.com/office/drawing/2014/main" id="{C281D1C7-7DE3-4F77-A47B-B3F3EC76E3C7}"/>
                </a:ext>
              </a:extLst>
            </p:cNvPr>
            <p:cNvSpPr>
              <a:spLocks/>
            </p:cNvSpPr>
            <p:nvPr/>
          </p:nvSpPr>
          <p:spPr bwMode="auto">
            <a:xfrm>
              <a:off x="8288338" y="1039813"/>
              <a:ext cx="287338" cy="169863"/>
            </a:xfrm>
            <a:custGeom>
              <a:avLst/>
              <a:gdLst>
                <a:gd name="T0" fmla="*/ 0 w 1763"/>
                <a:gd name="T1" fmla="*/ 903 h 1018"/>
                <a:gd name="T2" fmla="*/ 1563 w 1763"/>
                <a:gd name="T3" fmla="*/ 0 h 1018"/>
                <a:gd name="T4" fmla="*/ 1763 w 1763"/>
                <a:gd name="T5" fmla="*/ 116 h 1018"/>
                <a:gd name="T6" fmla="*/ 200 w 1763"/>
                <a:gd name="T7" fmla="*/ 1018 h 1018"/>
                <a:gd name="T8" fmla="*/ 0 w 1763"/>
                <a:gd name="T9" fmla="*/ 903 h 1018"/>
              </a:gdLst>
              <a:ahLst/>
              <a:cxnLst>
                <a:cxn ang="0">
                  <a:pos x="T0" y="T1"/>
                </a:cxn>
                <a:cxn ang="0">
                  <a:pos x="T2" y="T3"/>
                </a:cxn>
                <a:cxn ang="0">
                  <a:pos x="T4" y="T5"/>
                </a:cxn>
                <a:cxn ang="0">
                  <a:pos x="T6" y="T7"/>
                </a:cxn>
                <a:cxn ang="0">
                  <a:pos x="T8" y="T9"/>
                </a:cxn>
              </a:cxnLst>
              <a:rect l="0" t="0" r="r" b="b"/>
              <a:pathLst>
                <a:path w="1763" h="1018">
                  <a:moveTo>
                    <a:pt x="0" y="903"/>
                  </a:moveTo>
                  <a:lnTo>
                    <a:pt x="1563" y="0"/>
                  </a:lnTo>
                  <a:lnTo>
                    <a:pt x="1763" y="116"/>
                  </a:lnTo>
                  <a:lnTo>
                    <a:pt x="200" y="1018"/>
                  </a:lnTo>
                  <a:lnTo>
                    <a:pt x="0" y="903"/>
                  </a:ln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1" name="Freeform 113">
              <a:extLst>
                <a:ext uri="{FF2B5EF4-FFF2-40B4-BE49-F238E27FC236}">
                  <a16:creationId xmlns:a16="http://schemas.microsoft.com/office/drawing/2014/main" id="{2842D943-E02A-423C-BC9E-568D22436705}"/>
                </a:ext>
              </a:extLst>
            </p:cNvPr>
            <p:cNvSpPr>
              <a:spLocks/>
            </p:cNvSpPr>
            <p:nvPr/>
          </p:nvSpPr>
          <p:spPr bwMode="auto">
            <a:xfrm>
              <a:off x="8288338" y="1241425"/>
              <a:ext cx="287338" cy="169863"/>
            </a:xfrm>
            <a:custGeom>
              <a:avLst/>
              <a:gdLst>
                <a:gd name="T0" fmla="*/ 1563 w 1763"/>
                <a:gd name="T1" fmla="*/ 0 h 1018"/>
                <a:gd name="T2" fmla="*/ 0 w 1763"/>
                <a:gd name="T3" fmla="*/ 902 h 1018"/>
                <a:gd name="T4" fmla="*/ 200 w 1763"/>
                <a:gd name="T5" fmla="*/ 1018 h 1018"/>
                <a:gd name="T6" fmla="*/ 1763 w 1763"/>
                <a:gd name="T7" fmla="*/ 115 h 1018"/>
                <a:gd name="T8" fmla="*/ 1563 w 1763"/>
                <a:gd name="T9" fmla="*/ 0 h 1018"/>
              </a:gdLst>
              <a:ahLst/>
              <a:cxnLst>
                <a:cxn ang="0">
                  <a:pos x="T0" y="T1"/>
                </a:cxn>
                <a:cxn ang="0">
                  <a:pos x="T2" y="T3"/>
                </a:cxn>
                <a:cxn ang="0">
                  <a:pos x="T4" y="T5"/>
                </a:cxn>
                <a:cxn ang="0">
                  <a:pos x="T6" y="T7"/>
                </a:cxn>
                <a:cxn ang="0">
                  <a:pos x="T8" y="T9"/>
                </a:cxn>
              </a:cxnLst>
              <a:rect l="0" t="0" r="r" b="b"/>
              <a:pathLst>
                <a:path w="1763" h="1018">
                  <a:moveTo>
                    <a:pt x="1563" y="0"/>
                  </a:moveTo>
                  <a:lnTo>
                    <a:pt x="0" y="902"/>
                  </a:lnTo>
                  <a:lnTo>
                    <a:pt x="200" y="1018"/>
                  </a:lnTo>
                  <a:lnTo>
                    <a:pt x="1763" y="115"/>
                  </a:lnTo>
                  <a:lnTo>
                    <a:pt x="1563"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2" name="Freeform 114">
              <a:extLst>
                <a:ext uri="{FF2B5EF4-FFF2-40B4-BE49-F238E27FC236}">
                  <a16:creationId xmlns:a16="http://schemas.microsoft.com/office/drawing/2014/main" id="{6A6361E6-679F-4B2B-ADD2-A466C7EB661E}"/>
                </a:ext>
              </a:extLst>
            </p:cNvPr>
            <p:cNvSpPr>
              <a:spLocks noEditPoints="1"/>
            </p:cNvSpPr>
            <p:nvPr/>
          </p:nvSpPr>
          <p:spPr bwMode="auto">
            <a:xfrm>
              <a:off x="8320088" y="1058863"/>
              <a:ext cx="255588" cy="352425"/>
            </a:xfrm>
            <a:custGeom>
              <a:avLst/>
              <a:gdLst>
                <a:gd name="T0" fmla="*/ 1518 w 1563"/>
                <a:gd name="T1" fmla="*/ 1177 h 2106"/>
                <a:gd name="T2" fmla="*/ 45 w 1563"/>
                <a:gd name="T3" fmla="*/ 2027 h 2106"/>
                <a:gd name="T4" fmla="*/ 45 w 1563"/>
                <a:gd name="T5" fmla="*/ 928 h 2106"/>
                <a:gd name="T6" fmla="*/ 1518 w 1563"/>
                <a:gd name="T7" fmla="*/ 78 h 2106"/>
                <a:gd name="T8" fmla="*/ 1518 w 1563"/>
                <a:gd name="T9" fmla="*/ 1177 h 2106"/>
                <a:gd name="T10" fmla="*/ 0 w 1563"/>
                <a:gd name="T11" fmla="*/ 902 h 2106"/>
                <a:gd name="T12" fmla="*/ 0 w 1563"/>
                <a:gd name="T13" fmla="*/ 2106 h 2106"/>
                <a:gd name="T14" fmla="*/ 1563 w 1563"/>
                <a:gd name="T15" fmla="*/ 1203 h 2106"/>
                <a:gd name="T16" fmla="*/ 1563 w 1563"/>
                <a:gd name="T17" fmla="*/ 0 h 2106"/>
                <a:gd name="T18" fmla="*/ 0 w 1563"/>
                <a:gd name="T19" fmla="*/ 902 h 2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3" h="2106">
                  <a:moveTo>
                    <a:pt x="1518" y="1177"/>
                  </a:moveTo>
                  <a:cubicBezTo>
                    <a:pt x="1476" y="1201"/>
                    <a:pt x="167" y="1957"/>
                    <a:pt x="45" y="2027"/>
                  </a:cubicBezTo>
                  <a:lnTo>
                    <a:pt x="45" y="928"/>
                  </a:lnTo>
                  <a:cubicBezTo>
                    <a:pt x="87" y="904"/>
                    <a:pt x="1396" y="148"/>
                    <a:pt x="1518" y="78"/>
                  </a:cubicBezTo>
                  <a:lnTo>
                    <a:pt x="1518" y="1177"/>
                  </a:lnTo>
                  <a:close/>
                  <a:moveTo>
                    <a:pt x="0" y="902"/>
                  </a:moveTo>
                  <a:lnTo>
                    <a:pt x="0" y="2106"/>
                  </a:lnTo>
                  <a:lnTo>
                    <a:pt x="1563" y="1203"/>
                  </a:lnTo>
                  <a:lnTo>
                    <a:pt x="1563" y="0"/>
                  </a:lnTo>
                  <a:lnTo>
                    <a:pt x="0" y="902"/>
                  </a:lnTo>
                  <a:close/>
                </a:path>
              </a:pathLst>
            </a:custGeom>
            <a:solidFill>
              <a:srgbClr val="C7C6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3" name="Freeform 115">
              <a:extLst>
                <a:ext uri="{FF2B5EF4-FFF2-40B4-BE49-F238E27FC236}">
                  <a16:creationId xmlns:a16="http://schemas.microsoft.com/office/drawing/2014/main" id="{88810945-4205-4A8B-B99D-00445D51DCC7}"/>
                </a:ext>
              </a:extLst>
            </p:cNvPr>
            <p:cNvSpPr>
              <a:spLocks/>
            </p:cNvSpPr>
            <p:nvPr/>
          </p:nvSpPr>
          <p:spPr bwMode="auto">
            <a:xfrm>
              <a:off x="8288338" y="1190625"/>
              <a:ext cx="31750" cy="220663"/>
            </a:xfrm>
            <a:custGeom>
              <a:avLst/>
              <a:gdLst>
                <a:gd name="T0" fmla="*/ 0 w 200"/>
                <a:gd name="T1" fmla="*/ 0 h 1319"/>
                <a:gd name="T2" fmla="*/ 200 w 200"/>
                <a:gd name="T3" fmla="*/ 115 h 1319"/>
                <a:gd name="T4" fmla="*/ 200 w 200"/>
                <a:gd name="T5" fmla="*/ 1319 h 1319"/>
                <a:gd name="T6" fmla="*/ 0 w 200"/>
                <a:gd name="T7" fmla="*/ 1203 h 1319"/>
                <a:gd name="T8" fmla="*/ 0 w 200"/>
                <a:gd name="T9" fmla="*/ 0 h 1319"/>
              </a:gdLst>
              <a:ahLst/>
              <a:cxnLst>
                <a:cxn ang="0">
                  <a:pos x="T0" y="T1"/>
                </a:cxn>
                <a:cxn ang="0">
                  <a:pos x="T2" y="T3"/>
                </a:cxn>
                <a:cxn ang="0">
                  <a:pos x="T4" y="T5"/>
                </a:cxn>
                <a:cxn ang="0">
                  <a:pos x="T6" y="T7"/>
                </a:cxn>
                <a:cxn ang="0">
                  <a:pos x="T8" y="T9"/>
                </a:cxn>
              </a:cxnLst>
              <a:rect l="0" t="0" r="r" b="b"/>
              <a:pathLst>
                <a:path w="200" h="1319">
                  <a:moveTo>
                    <a:pt x="0" y="0"/>
                  </a:moveTo>
                  <a:lnTo>
                    <a:pt x="200" y="115"/>
                  </a:lnTo>
                  <a:lnTo>
                    <a:pt x="200" y="1319"/>
                  </a:lnTo>
                  <a:lnTo>
                    <a:pt x="0" y="1203"/>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4" name="Freeform 116">
              <a:extLst>
                <a:ext uri="{FF2B5EF4-FFF2-40B4-BE49-F238E27FC236}">
                  <a16:creationId xmlns:a16="http://schemas.microsoft.com/office/drawing/2014/main" id="{FABBD5CC-CA67-4FEF-99F9-7E296E45ADAA}"/>
                </a:ext>
              </a:extLst>
            </p:cNvPr>
            <p:cNvSpPr>
              <a:spLocks/>
            </p:cNvSpPr>
            <p:nvPr/>
          </p:nvSpPr>
          <p:spPr bwMode="auto">
            <a:xfrm>
              <a:off x="8329613" y="1165225"/>
              <a:ext cx="41275" cy="25400"/>
            </a:xfrm>
            <a:custGeom>
              <a:avLst/>
              <a:gdLst>
                <a:gd name="T0" fmla="*/ 0 w 248"/>
                <a:gd name="T1" fmla="*/ 98 h 143"/>
                <a:gd name="T2" fmla="*/ 77 w 248"/>
                <a:gd name="T3" fmla="*/ 143 h 143"/>
                <a:gd name="T4" fmla="*/ 248 w 248"/>
                <a:gd name="T5" fmla="*/ 44 h 143"/>
                <a:gd name="T6" fmla="*/ 171 w 248"/>
                <a:gd name="T7" fmla="*/ 0 h 143"/>
                <a:gd name="T8" fmla="*/ 0 w 248"/>
                <a:gd name="T9" fmla="*/ 98 h 143"/>
              </a:gdLst>
              <a:ahLst/>
              <a:cxnLst>
                <a:cxn ang="0">
                  <a:pos x="T0" y="T1"/>
                </a:cxn>
                <a:cxn ang="0">
                  <a:pos x="T2" y="T3"/>
                </a:cxn>
                <a:cxn ang="0">
                  <a:pos x="T4" y="T5"/>
                </a:cxn>
                <a:cxn ang="0">
                  <a:pos x="T6" y="T7"/>
                </a:cxn>
                <a:cxn ang="0">
                  <a:pos x="T8" y="T9"/>
                </a:cxn>
              </a:cxnLst>
              <a:rect l="0" t="0" r="r" b="b"/>
              <a:pathLst>
                <a:path w="248" h="143">
                  <a:moveTo>
                    <a:pt x="0" y="98"/>
                  </a:moveTo>
                  <a:lnTo>
                    <a:pt x="77" y="143"/>
                  </a:lnTo>
                  <a:lnTo>
                    <a:pt x="248" y="44"/>
                  </a:lnTo>
                  <a:lnTo>
                    <a:pt x="171" y="0"/>
                  </a:lnTo>
                  <a:lnTo>
                    <a:pt x="0" y="98"/>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5" name="Freeform 117">
              <a:extLst>
                <a:ext uri="{FF2B5EF4-FFF2-40B4-BE49-F238E27FC236}">
                  <a16:creationId xmlns:a16="http://schemas.microsoft.com/office/drawing/2014/main" id="{50D32E2C-7F89-455B-BD7D-00E7A1A542B8}"/>
                </a:ext>
              </a:extLst>
            </p:cNvPr>
            <p:cNvSpPr>
              <a:spLocks/>
            </p:cNvSpPr>
            <p:nvPr/>
          </p:nvSpPr>
          <p:spPr bwMode="auto">
            <a:xfrm>
              <a:off x="8342313" y="1173163"/>
              <a:ext cx="28575" cy="23813"/>
            </a:xfrm>
            <a:custGeom>
              <a:avLst/>
              <a:gdLst>
                <a:gd name="T0" fmla="*/ 0 w 171"/>
                <a:gd name="T1" fmla="*/ 99 h 139"/>
                <a:gd name="T2" fmla="*/ 0 w 171"/>
                <a:gd name="T3" fmla="*/ 139 h 139"/>
                <a:gd name="T4" fmla="*/ 171 w 171"/>
                <a:gd name="T5" fmla="*/ 41 h 139"/>
                <a:gd name="T6" fmla="*/ 171 w 171"/>
                <a:gd name="T7" fmla="*/ 0 h 139"/>
                <a:gd name="T8" fmla="*/ 0 w 171"/>
                <a:gd name="T9" fmla="*/ 99 h 139"/>
              </a:gdLst>
              <a:ahLst/>
              <a:cxnLst>
                <a:cxn ang="0">
                  <a:pos x="T0" y="T1"/>
                </a:cxn>
                <a:cxn ang="0">
                  <a:pos x="T2" y="T3"/>
                </a:cxn>
                <a:cxn ang="0">
                  <a:pos x="T4" y="T5"/>
                </a:cxn>
                <a:cxn ang="0">
                  <a:pos x="T6" y="T7"/>
                </a:cxn>
                <a:cxn ang="0">
                  <a:pos x="T8" y="T9"/>
                </a:cxn>
              </a:cxnLst>
              <a:rect l="0" t="0" r="r" b="b"/>
              <a:pathLst>
                <a:path w="171" h="139">
                  <a:moveTo>
                    <a:pt x="0" y="99"/>
                  </a:moveTo>
                  <a:lnTo>
                    <a:pt x="0" y="139"/>
                  </a:lnTo>
                  <a:lnTo>
                    <a:pt x="171" y="41"/>
                  </a:lnTo>
                  <a:lnTo>
                    <a:pt x="171" y="0"/>
                  </a:lnTo>
                  <a:lnTo>
                    <a:pt x="0" y="99"/>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6" name="Freeform 118">
              <a:extLst>
                <a:ext uri="{FF2B5EF4-FFF2-40B4-BE49-F238E27FC236}">
                  <a16:creationId xmlns:a16="http://schemas.microsoft.com/office/drawing/2014/main" id="{29C87385-5F4E-4955-96C2-E3C949D4AB1A}"/>
                </a:ext>
              </a:extLst>
            </p:cNvPr>
            <p:cNvSpPr>
              <a:spLocks/>
            </p:cNvSpPr>
            <p:nvPr/>
          </p:nvSpPr>
          <p:spPr bwMode="auto">
            <a:xfrm>
              <a:off x="8329613" y="1182688"/>
              <a:ext cx="12700" cy="14288"/>
            </a:xfrm>
            <a:custGeom>
              <a:avLst/>
              <a:gdLst>
                <a:gd name="T0" fmla="*/ 0 w 77"/>
                <a:gd name="T1" fmla="*/ 0 h 85"/>
                <a:gd name="T2" fmla="*/ 77 w 77"/>
                <a:gd name="T3" fmla="*/ 45 h 85"/>
                <a:gd name="T4" fmla="*/ 77 w 77"/>
                <a:gd name="T5" fmla="*/ 85 h 85"/>
                <a:gd name="T6" fmla="*/ 0 w 77"/>
                <a:gd name="T7" fmla="*/ 41 h 85"/>
                <a:gd name="T8" fmla="*/ 0 w 77"/>
                <a:gd name="T9" fmla="*/ 0 h 85"/>
              </a:gdLst>
              <a:ahLst/>
              <a:cxnLst>
                <a:cxn ang="0">
                  <a:pos x="T0" y="T1"/>
                </a:cxn>
                <a:cxn ang="0">
                  <a:pos x="T2" y="T3"/>
                </a:cxn>
                <a:cxn ang="0">
                  <a:pos x="T4" y="T5"/>
                </a:cxn>
                <a:cxn ang="0">
                  <a:pos x="T6" y="T7"/>
                </a:cxn>
                <a:cxn ang="0">
                  <a:pos x="T8" y="T9"/>
                </a:cxn>
              </a:cxnLst>
              <a:rect l="0" t="0" r="r" b="b"/>
              <a:pathLst>
                <a:path w="77" h="85">
                  <a:moveTo>
                    <a:pt x="0" y="0"/>
                  </a:moveTo>
                  <a:lnTo>
                    <a:pt x="77" y="45"/>
                  </a:lnTo>
                  <a:lnTo>
                    <a:pt x="77" y="85"/>
                  </a:lnTo>
                  <a:lnTo>
                    <a:pt x="0" y="41"/>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7" name="Freeform 119">
              <a:extLst>
                <a:ext uri="{FF2B5EF4-FFF2-40B4-BE49-F238E27FC236}">
                  <a16:creationId xmlns:a16="http://schemas.microsoft.com/office/drawing/2014/main" id="{CB663B65-2DB4-4E01-BCF2-6EDC899A2135}"/>
                </a:ext>
              </a:extLst>
            </p:cNvPr>
            <p:cNvSpPr>
              <a:spLocks/>
            </p:cNvSpPr>
            <p:nvPr/>
          </p:nvSpPr>
          <p:spPr bwMode="auto">
            <a:xfrm>
              <a:off x="8345488" y="1187450"/>
              <a:ext cx="15875" cy="7938"/>
            </a:xfrm>
            <a:custGeom>
              <a:avLst/>
              <a:gdLst>
                <a:gd name="T0" fmla="*/ 0 w 97"/>
                <a:gd name="T1" fmla="*/ 19 h 56"/>
                <a:gd name="T2" fmla="*/ 64 w 97"/>
                <a:gd name="T3" fmla="*/ 56 h 56"/>
                <a:gd name="T4" fmla="*/ 97 w 97"/>
                <a:gd name="T5" fmla="*/ 37 h 56"/>
                <a:gd name="T6" fmla="*/ 32 w 97"/>
                <a:gd name="T7" fmla="*/ 0 h 56"/>
                <a:gd name="T8" fmla="*/ 0 w 97"/>
                <a:gd name="T9" fmla="*/ 19 h 56"/>
              </a:gdLst>
              <a:ahLst/>
              <a:cxnLst>
                <a:cxn ang="0">
                  <a:pos x="T0" y="T1"/>
                </a:cxn>
                <a:cxn ang="0">
                  <a:pos x="T2" y="T3"/>
                </a:cxn>
                <a:cxn ang="0">
                  <a:pos x="T4" y="T5"/>
                </a:cxn>
                <a:cxn ang="0">
                  <a:pos x="T6" y="T7"/>
                </a:cxn>
                <a:cxn ang="0">
                  <a:pos x="T8" y="T9"/>
                </a:cxn>
              </a:cxnLst>
              <a:rect l="0" t="0" r="r" b="b"/>
              <a:pathLst>
                <a:path w="97" h="56">
                  <a:moveTo>
                    <a:pt x="0" y="19"/>
                  </a:moveTo>
                  <a:lnTo>
                    <a:pt x="64" y="56"/>
                  </a:lnTo>
                  <a:lnTo>
                    <a:pt x="97" y="37"/>
                  </a:lnTo>
                  <a:lnTo>
                    <a:pt x="32" y="0"/>
                  </a:lnTo>
                  <a:lnTo>
                    <a:pt x="0" y="19"/>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8" name="Freeform 120">
              <a:extLst>
                <a:ext uri="{FF2B5EF4-FFF2-40B4-BE49-F238E27FC236}">
                  <a16:creationId xmlns:a16="http://schemas.microsoft.com/office/drawing/2014/main" id="{AE4B54B4-AD77-4969-A676-9EF00247D406}"/>
                </a:ext>
              </a:extLst>
            </p:cNvPr>
            <p:cNvSpPr>
              <a:spLocks/>
            </p:cNvSpPr>
            <p:nvPr/>
          </p:nvSpPr>
          <p:spPr bwMode="auto">
            <a:xfrm>
              <a:off x="8356601" y="1192213"/>
              <a:ext cx="4763" cy="6350"/>
            </a:xfrm>
            <a:custGeom>
              <a:avLst/>
              <a:gdLst>
                <a:gd name="T0" fmla="*/ 0 w 33"/>
                <a:gd name="T1" fmla="*/ 19 h 35"/>
                <a:gd name="T2" fmla="*/ 0 w 33"/>
                <a:gd name="T3" fmla="*/ 35 h 35"/>
                <a:gd name="T4" fmla="*/ 33 w 33"/>
                <a:gd name="T5" fmla="*/ 17 h 35"/>
                <a:gd name="T6" fmla="*/ 33 w 33"/>
                <a:gd name="T7" fmla="*/ 0 h 35"/>
                <a:gd name="T8" fmla="*/ 0 w 33"/>
                <a:gd name="T9" fmla="*/ 19 h 35"/>
              </a:gdLst>
              <a:ahLst/>
              <a:cxnLst>
                <a:cxn ang="0">
                  <a:pos x="T0" y="T1"/>
                </a:cxn>
                <a:cxn ang="0">
                  <a:pos x="T2" y="T3"/>
                </a:cxn>
                <a:cxn ang="0">
                  <a:pos x="T4" y="T5"/>
                </a:cxn>
                <a:cxn ang="0">
                  <a:pos x="T6" y="T7"/>
                </a:cxn>
                <a:cxn ang="0">
                  <a:pos x="T8" y="T9"/>
                </a:cxn>
              </a:cxnLst>
              <a:rect l="0" t="0" r="r" b="b"/>
              <a:pathLst>
                <a:path w="33" h="35">
                  <a:moveTo>
                    <a:pt x="0" y="19"/>
                  </a:moveTo>
                  <a:lnTo>
                    <a:pt x="0" y="35"/>
                  </a:lnTo>
                  <a:lnTo>
                    <a:pt x="33" y="17"/>
                  </a:lnTo>
                  <a:lnTo>
                    <a:pt x="33" y="0"/>
                  </a:lnTo>
                  <a:lnTo>
                    <a:pt x="0" y="19"/>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89" name="Freeform 121">
              <a:extLst>
                <a:ext uri="{FF2B5EF4-FFF2-40B4-BE49-F238E27FC236}">
                  <a16:creationId xmlns:a16="http://schemas.microsoft.com/office/drawing/2014/main" id="{CE996978-37C9-4C3D-B270-53F3407750A4}"/>
                </a:ext>
              </a:extLst>
            </p:cNvPr>
            <p:cNvSpPr>
              <a:spLocks/>
            </p:cNvSpPr>
            <p:nvPr/>
          </p:nvSpPr>
          <p:spPr bwMode="auto">
            <a:xfrm>
              <a:off x="8345488" y="1190625"/>
              <a:ext cx="11113" cy="7938"/>
            </a:xfrm>
            <a:custGeom>
              <a:avLst/>
              <a:gdLst>
                <a:gd name="T0" fmla="*/ 0 w 64"/>
                <a:gd name="T1" fmla="*/ 0 h 53"/>
                <a:gd name="T2" fmla="*/ 64 w 64"/>
                <a:gd name="T3" fmla="*/ 37 h 53"/>
                <a:gd name="T4" fmla="*/ 64 w 64"/>
                <a:gd name="T5" fmla="*/ 53 h 53"/>
                <a:gd name="T6" fmla="*/ 0 w 64"/>
                <a:gd name="T7" fmla="*/ 16 h 53"/>
                <a:gd name="T8" fmla="*/ 0 w 64"/>
                <a:gd name="T9" fmla="*/ 0 h 53"/>
              </a:gdLst>
              <a:ahLst/>
              <a:cxnLst>
                <a:cxn ang="0">
                  <a:pos x="T0" y="T1"/>
                </a:cxn>
                <a:cxn ang="0">
                  <a:pos x="T2" y="T3"/>
                </a:cxn>
                <a:cxn ang="0">
                  <a:pos x="T4" y="T5"/>
                </a:cxn>
                <a:cxn ang="0">
                  <a:pos x="T6" y="T7"/>
                </a:cxn>
                <a:cxn ang="0">
                  <a:pos x="T8" y="T9"/>
                </a:cxn>
              </a:cxnLst>
              <a:rect l="0" t="0" r="r" b="b"/>
              <a:pathLst>
                <a:path w="64" h="53">
                  <a:moveTo>
                    <a:pt x="0" y="0"/>
                  </a:moveTo>
                  <a:lnTo>
                    <a:pt x="64" y="37"/>
                  </a:lnTo>
                  <a:lnTo>
                    <a:pt x="64" y="53"/>
                  </a:lnTo>
                  <a:lnTo>
                    <a:pt x="0" y="16"/>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0" name="Freeform 122">
              <a:extLst>
                <a:ext uri="{FF2B5EF4-FFF2-40B4-BE49-F238E27FC236}">
                  <a16:creationId xmlns:a16="http://schemas.microsoft.com/office/drawing/2014/main" id="{DF78BE88-1E72-459A-AD7B-6AECD7C2469E}"/>
                </a:ext>
              </a:extLst>
            </p:cNvPr>
            <p:cNvSpPr>
              <a:spLocks/>
            </p:cNvSpPr>
            <p:nvPr/>
          </p:nvSpPr>
          <p:spPr bwMode="auto">
            <a:xfrm>
              <a:off x="8504238" y="1063625"/>
              <a:ext cx="39688" cy="23813"/>
            </a:xfrm>
            <a:custGeom>
              <a:avLst/>
              <a:gdLst>
                <a:gd name="T0" fmla="*/ 0 w 248"/>
                <a:gd name="T1" fmla="*/ 99 h 143"/>
                <a:gd name="T2" fmla="*/ 77 w 248"/>
                <a:gd name="T3" fmla="*/ 143 h 143"/>
                <a:gd name="T4" fmla="*/ 248 w 248"/>
                <a:gd name="T5" fmla="*/ 45 h 143"/>
                <a:gd name="T6" fmla="*/ 171 w 248"/>
                <a:gd name="T7" fmla="*/ 0 h 143"/>
                <a:gd name="T8" fmla="*/ 0 w 248"/>
                <a:gd name="T9" fmla="*/ 99 h 143"/>
              </a:gdLst>
              <a:ahLst/>
              <a:cxnLst>
                <a:cxn ang="0">
                  <a:pos x="T0" y="T1"/>
                </a:cxn>
                <a:cxn ang="0">
                  <a:pos x="T2" y="T3"/>
                </a:cxn>
                <a:cxn ang="0">
                  <a:pos x="T4" y="T5"/>
                </a:cxn>
                <a:cxn ang="0">
                  <a:pos x="T6" y="T7"/>
                </a:cxn>
                <a:cxn ang="0">
                  <a:pos x="T8" y="T9"/>
                </a:cxn>
              </a:cxnLst>
              <a:rect l="0" t="0" r="r" b="b"/>
              <a:pathLst>
                <a:path w="248" h="143">
                  <a:moveTo>
                    <a:pt x="0" y="99"/>
                  </a:moveTo>
                  <a:lnTo>
                    <a:pt x="77" y="143"/>
                  </a:lnTo>
                  <a:lnTo>
                    <a:pt x="248" y="45"/>
                  </a:lnTo>
                  <a:lnTo>
                    <a:pt x="171" y="0"/>
                  </a:lnTo>
                  <a:lnTo>
                    <a:pt x="0" y="99"/>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1" name="Freeform 123">
              <a:extLst>
                <a:ext uri="{FF2B5EF4-FFF2-40B4-BE49-F238E27FC236}">
                  <a16:creationId xmlns:a16="http://schemas.microsoft.com/office/drawing/2014/main" id="{DAD9BF3D-FEA8-4B63-AE81-40AF55022BDA}"/>
                </a:ext>
              </a:extLst>
            </p:cNvPr>
            <p:cNvSpPr>
              <a:spLocks/>
            </p:cNvSpPr>
            <p:nvPr/>
          </p:nvSpPr>
          <p:spPr bwMode="auto">
            <a:xfrm>
              <a:off x="8516938" y="1069975"/>
              <a:ext cx="26988" cy="23813"/>
            </a:xfrm>
            <a:custGeom>
              <a:avLst/>
              <a:gdLst>
                <a:gd name="T0" fmla="*/ 0 w 171"/>
                <a:gd name="T1" fmla="*/ 98 h 139"/>
                <a:gd name="T2" fmla="*/ 0 w 171"/>
                <a:gd name="T3" fmla="*/ 139 h 139"/>
                <a:gd name="T4" fmla="*/ 171 w 171"/>
                <a:gd name="T5" fmla="*/ 40 h 139"/>
                <a:gd name="T6" fmla="*/ 171 w 171"/>
                <a:gd name="T7" fmla="*/ 0 h 139"/>
                <a:gd name="T8" fmla="*/ 0 w 171"/>
                <a:gd name="T9" fmla="*/ 98 h 139"/>
              </a:gdLst>
              <a:ahLst/>
              <a:cxnLst>
                <a:cxn ang="0">
                  <a:pos x="T0" y="T1"/>
                </a:cxn>
                <a:cxn ang="0">
                  <a:pos x="T2" y="T3"/>
                </a:cxn>
                <a:cxn ang="0">
                  <a:pos x="T4" y="T5"/>
                </a:cxn>
                <a:cxn ang="0">
                  <a:pos x="T6" y="T7"/>
                </a:cxn>
                <a:cxn ang="0">
                  <a:pos x="T8" y="T9"/>
                </a:cxn>
              </a:cxnLst>
              <a:rect l="0" t="0" r="r" b="b"/>
              <a:pathLst>
                <a:path w="171" h="139">
                  <a:moveTo>
                    <a:pt x="0" y="98"/>
                  </a:moveTo>
                  <a:lnTo>
                    <a:pt x="0" y="139"/>
                  </a:lnTo>
                  <a:lnTo>
                    <a:pt x="171" y="40"/>
                  </a:lnTo>
                  <a:lnTo>
                    <a:pt x="171" y="0"/>
                  </a:lnTo>
                  <a:lnTo>
                    <a:pt x="0" y="98"/>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2" name="Freeform 124">
              <a:extLst>
                <a:ext uri="{FF2B5EF4-FFF2-40B4-BE49-F238E27FC236}">
                  <a16:creationId xmlns:a16="http://schemas.microsoft.com/office/drawing/2014/main" id="{4BD1318E-6881-4B2D-858B-9F92DA8523F8}"/>
                </a:ext>
              </a:extLst>
            </p:cNvPr>
            <p:cNvSpPr>
              <a:spLocks/>
            </p:cNvSpPr>
            <p:nvPr/>
          </p:nvSpPr>
          <p:spPr bwMode="auto">
            <a:xfrm>
              <a:off x="8504238" y="1079500"/>
              <a:ext cx="12700" cy="14288"/>
            </a:xfrm>
            <a:custGeom>
              <a:avLst/>
              <a:gdLst>
                <a:gd name="T0" fmla="*/ 0 w 77"/>
                <a:gd name="T1" fmla="*/ 0 h 85"/>
                <a:gd name="T2" fmla="*/ 77 w 77"/>
                <a:gd name="T3" fmla="*/ 44 h 85"/>
                <a:gd name="T4" fmla="*/ 77 w 77"/>
                <a:gd name="T5" fmla="*/ 85 h 85"/>
                <a:gd name="T6" fmla="*/ 0 w 77"/>
                <a:gd name="T7" fmla="*/ 41 h 85"/>
                <a:gd name="T8" fmla="*/ 0 w 77"/>
                <a:gd name="T9" fmla="*/ 0 h 85"/>
              </a:gdLst>
              <a:ahLst/>
              <a:cxnLst>
                <a:cxn ang="0">
                  <a:pos x="T0" y="T1"/>
                </a:cxn>
                <a:cxn ang="0">
                  <a:pos x="T2" y="T3"/>
                </a:cxn>
                <a:cxn ang="0">
                  <a:pos x="T4" y="T5"/>
                </a:cxn>
                <a:cxn ang="0">
                  <a:pos x="T6" y="T7"/>
                </a:cxn>
                <a:cxn ang="0">
                  <a:pos x="T8" y="T9"/>
                </a:cxn>
              </a:cxnLst>
              <a:rect l="0" t="0" r="r" b="b"/>
              <a:pathLst>
                <a:path w="77" h="85">
                  <a:moveTo>
                    <a:pt x="0" y="0"/>
                  </a:moveTo>
                  <a:lnTo>
                    <a:pt x="77" y="44"/>
                  </a:lnTo>
                  <a:lnTo>
                    <a:pt x="77" y="85"/>
                  </a:lnTo>
                  <a:lnTo>
                    <a:pt x="0" y="41"/>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3" name="Freeform 125">
              <a:extLst>
                <a:ext uri="{FF2B5EF4-FFF2-40B4-BE49-F238E27FC236}">
                  <a16:creationId xmlns:a16="http://schemas.microsoft.com/office/drawing/2014/main" id="{38AC5B89-690B-42DA-95AD-27BCFE7CFDF9}"/>
                </a:ext>
              </a:extLst>
            </p:cNvPr>
            <p:cNvSpPr>
              <a:spLocks/>
            </p:cNvSpPr>
            <p:nvPr/>
          </p:nvSpPr>
          <p:spPr bwMode="auto">
            <a:xfrm>
              <a:off x="8535988" y="1074738"/>
              <a:ext cx="15875" cy="9525"/>
            </a:xfrm>
            <a:custGeom>
              <a:avLst/>
              <a:gdLst>
                <a:gd name="T0" fmla="*/ 0 w 97"/>
                <a:gd name="T1" fmla="*/ 19 h 56"/>
                <a:gd name="T2" fmla="*/ 64 w 97"/>
                <a:gd name="T3" fmla="*/ 56 h 56"/>
                <a:gd name="T4" fmla="*/ 97 w 97"/>
                <a:gd name="T5" fmla="*/ 38 h 56"/>
                <a:gd name="T6" fmla="*/ 32 w 97"/>
                <a:gd name="T7" fmla="*/ 0 h 56"/>
                <a:gd name="T8" fmla="*/ 0 w 97"/>
                <a:gd name="T9" fmla="*/ 19 h 56"/>
              </a:gdLst>
              <a:ahLst/>
              <a:cxnLst>
                <a:cxn ang="0">
                  <a:pos x="T0" y="T1"/>
                </a:cxn>
                <a:cxn ang="0">
                  <a:pos x="T2" y="T3"/>
                </a:cxn>
                <a:cxn ang="0">
                  <a:pos x="T4" y="T5"/>
                </a:cxn>
                <a:cxn ang="0">
                  <a:pos x="T6" y="T7"/>
                </a:cxn>
                <a:cxn ang="0">
                  <a:pos x="T8" y="T9"/>
                </a:cxn>
              </a:cxnLst>
              <a:rect l="0" t="0" r="r" b="b"/>
              <a:pathLst>
                <a:path w="97" h="56">
                  <a:moveTo>
                    <a:pt x="0" y="19"/>
                  </a:moveTo>
                  <a:lnTo>
                    <a:pt x="64" y="56"/>
                  </a:lnTo>
                  <a:lnTo>
                    <a:pt x="97" y="38"/>
                  </a:lnTo>
                  <a:lnTo>
                    <a:pt x="32" y="0"/>
                  </a:lnTo>
                  <a:lnTo>
                    <a:pt x="0" y="19"/>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4" name="Freeform 126">
              <a:extLst>
                <a:ext uri="{FF2B5EF4-FFF2-40B4-BE49-F238E27FC236}">
                  <a16:creationId xmlns:a16="http://schemas.microsoft.com/office/drawing/2014/main" id="{14F1B5CA-27D7-4321-A7D9-395A18AA06F1}"/>
                </a:ext>
              </a:extLst>
            </p:cNvPr>
            <p:cNvSpPr>
              <a:spLocks/>
            </p:cNvSpPr>
            <p:nvPr/>
          </p:nvSpPr>
          <p:spPr bwMode="auto">
            <a:xfrm>
              <a:off x="8545513" y="1081088"/>
              <a:ext cx="6350" cy="4763"/>
            </a:xfrm>
            <a:custGeom>
              <a:avLst/>
              <a:gdLst>
                <a:gd name="T0" fmla="*/ 0 w 33"/>
                <a:gd name="T1" fmla="*/ 18 h 34"/>
                <a:gd name="T2" fmla="*/ 0 w 33"/>
                <a:gd name="T3" fmla="*/ 34 h 34"/>
                <a:gd name="T4" fmla="*/ 33 w 33"/>
                <a:gd name="T5" fmla="*/ 16 h 34"/>
                <a:gd name="T6" fmla="*/ 33 w 33"/>
                <a:gd name="T7" fmla="*/ 0 h 34"/>
                <a:gd name="T8" fmla="*/ 0 w 33"/>
                <a:gd name="T9" fmla="*/ 18 h 34"/>
              </a:gdLst>
              <a:ahLst/>
              <a:cxnLst>
                <a:cxn ang="0">
                  <a:pos x="T0" y="T1"/>
                </a:cxn>
                <a:cxn ang="0">
                  <a:pos x="T2" y="T3"/>
                </a:cxn>
                <a:cxn ang="0">
                  <a:pos x="T4" y="T5"/>
                </a:cxn>
                <a:cxn ang="0">
                  <a:pos x="T6" y="T7"/>
                </a:cxn>
                <a:cxn ang="0">
                  <a:pos x="T8" y="T9"/>
                </a:cxn>
              </a:cxnLst>
              <a:rect l="0" t="0" r="r" b="b"/>
              <a:pathLst>
                <a:path w="33" h="34">
                  <a:moveTo>
                    <a:pt x="0" y="18"/>
                  </a:moveTo>
                  <a:lnTo>
                    <a:pt x="0" y="34"/>
                  </a:lnTo>
                  <a:lnTo>
                    <a:pt x="33" y="16"/>
                  </a:lnTo>
                  <a:lnTo>
                    <a:pt x="33" y="0"/>
                  </a:lnTo>
                  <a:lnTo>
                    <a:pt x="0" y="18"/>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5" name="Freeform 127">
              <a:extLst>
                <a:ext uri="{FF2B5EF4-FFF2-40B4-BE49-F238E27FC236}">
                  <a16:creationId xmlns:a16="http://schemas.microsoft.com/office/drawing/2014/main" id="{F205AE93-71CE-435A-9C3B-66D52F2E18DA}"/>
                </a:ext>
              </a:extLst>
            </p:cNvPr>
            <p:cNvSpPr>
              <a:spLocks/>
            </p:cNvSpPr>
            <p:nvPr/>
          </p:nvSpPr>
          <p:spPr bwMode="auto">
            <a:xfrm>
              <a:off x="8535988" y="1077913"/>
              <a:ext cx="9525" cy="7938"/>
            </a:xfrm>
            <a:custGeom>
              <a:avLst/>
              <a:gdLst>
                <a:gd name="T0" fmla="*/ 0 w 64"/>
                <a:gd name="T1" fmla="*/ 0 h 53"/>
                <a:gd name="T2" fmla="*/ 64 w 64"/>
                <a:gd name="T3" fmla="*/ 37 h 53"/>
                <a:gd name="T4" fmla="*/ 64 w 64"/>
                <a:gd name="T5" fmla="*/ 53 h 53"/>
                <a:gd name="T6" fmla="*/ 0 w 64"/>
                <a:gd name="T7" fmla="*/ 16 h 53"/>
                <a:gd name="T8" fmla="*/ 0 w 64"/>
                <a:gd name="T9" fmla="*/ 0 h 53"/>
              </a:gdLst>
              <a:ahLst/>
              <a:cxnLst>
                <a:cxn ang="0">
                  <a:pos x="T0" y="T1"/>
                </a:cxn>
                <a:cxn ang="0">
                  <a:pos x="T2" y="T3"/>
                </a:cxn>
                <a:cxn ang="0">
                  <a:pos x="T4" y="T5"/>
                </a:cxn>
                <a:cxn ang="0">
                  <a:pos x="T6" y="T7"/>
                </a:cxn>
                <a:cxn ang="0">
                  <a:pos x="T8" y="T9"/>
                </a:cxn>
              </a:cxnLst>
              <a:rect l="0" t="0" r="r" b="b"/>
              <a:pathLst>
                <a:path w="64" h="53">
                  <a:moveTo>
                    <a:pt x="0" y="0"/>
                  </a:moveTo>
                  <a:lnTo>
                    <a:pt x="64" y="37"/>
                  </a:lnTo>
                  <a:lnTo>
                    <a:pt x="64" y="53"/>
                  </a:lnTo>
                  <a:lnTo>
                    <a:pt x="0" y="16"/>
                  </a:lnTo>
                  <a:lnTo>
                    <a:pt x="0" y="0"/>
                  </a:ln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6" name="Freeform 128">
              <a:extLst>
                <a:ext uri="{FF2B5EF4-FFF2-40B4-BE49-F238E27FC236}">
                  <a16:creationId xmlns:a16="http://schemas.microsoft.com/office/drawing/2014/main" id="{FB70352E-0149-4478-8D47-1962BDB13EC9}"/>
                </a:ext>
              </a:extLst>
            </p:cNvPr>
            <p:cNvSpPr>
              <a:spLocks/>
            </p:cNvSpPr>
            <p:nvPr/>
          </p:nvSpPr>
          <p:spPr bwMode="auto">
            <a:xfrm>
              <a:off x="8485188" y="1281113"/>
              <a:ext cx="166688" cy="101600"/>
            </a:xfrm>
            <a:custGeom>
              <a:avLst/>
              <a:gdLst>
                <a:gd name="T0" fmla="*/ 358 w 1029"/>
                <a:gd name="T1" fmla="*/ 602 h 602"/>
                <a:gd name="T2" fmla="*/ 1029 w 1029"/>
                <a:gd name="T3" fmla="*/ 209 h 602"/>
                <a:gd name="T4" fmla="*/ 671 w 1029"/>
                <a:gd name="T5" fmla="*/ 0 h 602"/>
                <a:gd name="T6" fmla="*/ 0 w 1029"/>
                <a:gd name="T7" fmla="*/ 392 h 602"/>
                <a:gd name="T8" fmla="*/ 358 w 1029"/>
                <a:gd name="T9" fmla="*/ 602 h 602"/>
              </a:gdLst>
              <a:ahLst/>
              <a:cxnLst>
                <a:cxn ang="0">
                  <a:pos x="T0" y="T1"/>
                </a:cxn>
                <a:cxn ang="0">
                  <a:pos x="T2" y="T3"/>
                </a:cxn>
                <a:cxn ang="0">
                  <a:pos x="T4" y="T5"/>
                </a:cxn>
                <a:cxn ang="0">
                  <a:pos x="T6" y="T7"/>
                </a:cxn>
                <a:cxn ang="0">
                  <a:pos x="T8" y="T9"/>
                </a:cxn>
              </a:cxnLst>
              <a:rect l="0" t="0" r="r" b="b"/>
              <a:pathLst>
                <a:path w="1029" h="602">
                  <a:moveTo>
                    <a:pt x="358" y="602"/>
                  </a:moveTo>
                  <a:lnTo>
                    <a:pt x="1029" y="209"/>
                  </a:lnTo>
                  <a:lnTo>
                    <a:pt x="671" y="0"/>
                  </a:lnTo>
                  <a:lnTo>
                    <a:pt x="0" y="392"/>
                  </a:lnTo>
                  <a:lnTo>
                    <a:pt x="358" y="602"/>
                  </a:lnTo>
                  <a:close/>
                </a:path>
              </a:pathLst>
            </a:custGeom>
            <a:solidFill>
              <a:srgbClr val="6F8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7" name="Freeform 129">
              <a:extLst>
                <a:ext uri="{FF2B5EF4-FFF2-40B4-BE49-F238E27FC236}">
                  <a16:creationId xmlns:a16="http://schemas.microsoft.com/office/drawing/2014/main" id="{D89D4A17-930C-47E4-B540-CBB43B383E13}"/>
                </a:ext>
              </a:extLst>
            </p:cNvPr>
            <p:cNvSpPr>
              <a:spLocks noEditPoints="1"/>
            </p:cNvSpPr>
            <p:nvPr/>
          </p:nvSpPr>
          <p:spPr bwMode="auto">
            <a:xfrm>
              <a:off x="8505826" y="1293813"/>
              <a:ext cx="127000" cy="76200"/>
            </a:xfrm>
            <a:custGeom>
              <a:avLst/>
              <a:gdLst>
                <a:gd name="T0" fmla="*/ 228 w 779"/>
                <a:gd name="T1" fmla="*/ 377 h 456"/>
                <a:gd name="T2" fmla="*/ 226 w 779"/>
                <a:gd name="T3" fmla="*/ 322 h 456"/>
                <a:gd name="T4" fmla="*/ 132 w 779"/>
                <a:gd name="T5" fmla="*/ 320 h 456"/>
                <a:gd name="T6" fmla="*/ 134 w 779"/>
                <a:gd name="T7" fmla="*/ 375 h 456"/>
                <a:gd name="T8" fmla="*/ 228 w 779"/>
                <a:gd name="T9" fmla="*/ 377 h 456"/>
                <a:gd name="T10" fmla="*/ 485 w 779"/>
                <a:gd name="T11" fmla="*/ 284 h 456"/>
                <a:gd name="T12" fmla="*/ 480 w 779"/>
                <a:gd name="T13" fmla="*/ 173 h 456"/>
                <a:gd name="T14" fmla="*/ 291 w 779"/>
                <a:gd name="T15" fmla="*/ 170 h 456"/>
                <a:gd name="T16" fmla="*/ 296 w 779"/>
                <a:gd name="T17" fmla="*/ 281 h 456"/>
                <a:gd name="T18" fmla="*/ 485 w 779"/>
                <a:gd name="T19" fmla="*/ 284 h 456"/>
                <a:gd name="T20" fmla="*/ 644 w 779"/>
                <a:gd name="T21" fmla="*/ 133 h 456"/>
                <a:gd name="T22" fmla="*/ 641 w 779"/>
                <a:gd name="T23" fmla="*/ 78 h 456"/>
                <a:gd name="T24" fmla="*/ 547 w 779"/>
                <a:gd name="T25" fmla="*/ 77 h 456"/>
                <a:gd name="T26" fmla="*/ 550 w 779"/>
                <a:gd name="T27" fmla="*/ 132 h 456"/>
                <a:gd name="T28" fmla="*/ 644 w 779"/>
                <a:gd name="T29" fmla="*/ 133 h 456"/>
                <a:gd name="T30" fmla="*/ 0 w 779"/>
                <a:gd name="T31" fmla="*/ 283 h 456"/>
                <a:gd name="T32" fmla="*/ 484 w 779"/>
                <a:gd name="T33" fmla="*/ 0 h 456"/>
                <a:gd name="T34" fmla="*/ 602 w 779"/>
                <a:gd name="T35" fmla="*/ 2 h 456"/>
                <a:gd name="T36" fmla="*/ 776 w 779"/>
                <a:gd name="T37" fmla="*/ 103 h 456"/>
                <a:gd name="T38" fmla="*/ 779 w 779"/>
                <a:gd name="T39" fmla="*/ 173 h 456"/>
                <a:gd name="T40" fmla="*/ 295 w 779"/>
                <a:gd name="T41" fmla="*/ 456 h 456"/>
                <a:gd name="T42" fmla="*/ 177 w 779"/>
                <a:gd name="T43" fmla="*/ 454 h 456"/>
                <a:gd name="T44" fmla="*/ 3 w 779"/>
                <a:gd name="T45" fmla="*/ 352 h 456"/>
                <a:gd name="T46" fmla="*/ 0 w 779"/>
                <a:gd name="T47" fmla="*/ 283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9" h="456">
                  <a:moveTo>
                    <a:pt x="228" y="377"/>
                  </a:moveTo>
                  <a:cubicBezTo>
                    <a:pt x="253" y="362"/>
                    <a:pt x="252" y="337"/>
                    <a:pt x="226" y="322"/>
                  </a:cubicBezTo>
                  <a:cubicBezTo>
                    <a:pt x="199" y="306"/>
                    <a:pt x="157" y="306"/>
                    <a:pt x="132" y="320"/>
                  </a:cubicBezTo>
                  <a:cubicBezTo>
                    <a:pt x="107" y="335"/>
                    <a:pt x="108" y="360"/>
                    <a:pt x="134" y="375"/>
                  </a:cubicBezTo>
                  <a:cubicBezTo>
                    <a:pt x="161" y="391"/>
                    <a:pt x="203" y="391"/>
                    <a:pt x="228" y="377"/>
                  </a:cubicBezTo>
                  <a:close/>
                  <a:moveTo>
                    <a:pt x="485" y="284"/>
                  </a:moveTo>
                  <a:cubicBezTo>
                    <a:pt x="535" y="254"/>
                    <a:pt x="533" y="204"/>
                    <a:pt x="480" y="173"/>
                  </a:cubicBezTo>
                  <a:cubicBezTo>
                    <a:pt x="426" y="142"/>
                    <a:pt x="342" y="140"/>
                    <a:pt x="291" y="170"/>
                  </a:cubicBezTo>
                  <a:cubicBezTo>
                    <a:pt x="240" y="200"/>
                    <a:pt x="242" y="249"/>
                    <a:pt x="296" y="281"/>
                  </a:cubicBezTo>
                  <a:cubicBezTo>
                    <a:pt x="349" y="312"/>
                    <a:pt x="434" y="313"/>
                    <a:pt x="485" y="284"/>
                  </a:cubicBezTo>
                  <a:close/>
                  <a:moveTo>
                    <a:pt x="644" y="133"/>
                  </a:moveTo>
                  <a:cubicBezTo>
                    <a:pt x="669" y="119"/>
                    <a:pt x="668" y="94"/>
                    <a:pt x="641" y="78"/>
                  </a:cubicBezTo>
                  <a:cubicBezTo>
                    <a:pt x="615" y="63"/>
                    <a:pt x="573" y="62"/>
                    <a:pt x="547" y="77"/>
                  </a:cubicBezTo>
                  <a:cubicBezTo>
                    <a:pt x="522" y="92"/>
                    <a:pt x="523" y="116"/>
                    <a:pt x="550" y="132"/>
                  </a:cubicBezTo>
                  <a:cubicBezTo>
                    <a:pt x="576" y="148"/>
                    <a:pt x="618" y="148"/>
                    <a:pt x="644" y="133"/>
                  </a:cubicBezTo>
                  <a:close/>
                  <a:moveTo>
                    <a:pt x="0" y="283"/>
                  </a:moveTo>
                  <a:lnTo>
                    <a:pt x="484" y="0"/>
                  </a:lnTo>
                  <a:cubicBezTo>
                    <a:pt x="518" y="19"/>
                    <a:pt x="570" y="20"/>
                    <a:pt x="602" y="2"/>
                  </a:cubicBezTo>
                  <a:lnTo>
                    <a:pt x="776" y="103"/>
                  </a:lnTo>
                  <a:cubicBezTo>
                    <a:pt x="744" y="122"/>
                    <a:pt x="746" y="153"/>
                    <a:pt x="779" y="173"/>
                  </a:cubicBezTo>
                  <a:lnTo>
                    <a:pt x="295" y="456"/>
                  </a:lnTo>
                  <a:cubicBezTo>
                    <a:pt x="262" y="436"/>
                    <a:pt x="209" y="436"/>
                    <a:pt x="177" y="454"/>
                  </a:cubicBezTo>
                  <a:lnTo>
                    <a:pt x="3" y="352"/>
                  </a:lnTo>
                  <a:cubicBezTo>
                    <a:pt x="35" y="334"/>
                    <a:pt x="34" y="303"/>
                    <a:pt x="0" y="283"/>
                  </a:cubicBezTo>
                  <a:close/>
                </a:path>
              </a:pathLst>
            </a:custGeom>
            <a:solidFill>
              <a:srgbClr val="A4C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8" name="Freeform 130">
              <a:extLst>
                <a:ext uri="{FF2B5EF4-FFF2-40B4-BE49-F238E27FC236}">
                  <a16:creationId xmlns:a16="http://schemas.microsoft.com/office/drawing/2014/main" id="{3AE5FE2D-D4CC-41EB-9717-564B29F71F1F}"/>
                </a:ext>
              </a:extLst>
            </p:cNvPr>
            <p:cNvSpPr>
              <a:spLocks/>
            </p:cNvSpPr>
            <p:nvPr/>
          </p:nvSpPr>
          <p:spPr bwMode="auto">
            <a:xfrm>
              <a:off x="8542338" y="1316038"/>
              <a:ext cx="109538" cy="85725"/>
            </a:xfrm>
            <a:custGeom>
              <a:avLst/>
              <a:gdLst>
                <a:gd name="T0" fmla="*/ 671 w 671"/>
                <a:gd name="T1" fmla="*/ 120 h 512"/>
                <a:gd name="T2" fmla="*/ 671 w 671"/>
                <a:gd name="T3" fmla="*/ 0 h 512"/>
                <a:gd name="T4" fmla="*/ 0 w 671"/>
                <a:gd name="T5" fmla="*/ 393 h 512"/>
                <a:gd name="T6" fmla="*/ 0 w 671"/>
                <a:gd name="T7" fmla="*/ 512 h 512"/>
                <a:gd name="T8" fmla="*/ 671 w 671"/>
                <a:gd name="T9" fmla="*/ 120 h 512"/>
              </a:gdLst>
              <a:ahLst/>
              <a:cxnLst>
                <a:cxn ang="0">
                  <a:pos x="T0" y="T1"/>
                </a:cxn>
                <a:cxn ang="0">
                  <a:pos x="T2" y="T3"/>
                </a:cxn>
                <a:cxn ang="0">
                  <a:pos x="T4" y="T5"/>
                </a:cxn>
                <a:cxn ang="0">
                  <a:pos x="T6" y="T7"/>
                </a:cxn>
                <a:cxn ang="0">
                  <a:pos x="T8" y="T9"/>
                </a:cxn>
              </a:cxnLst>
              <a:rect l="0" t="0" r="r" b="b"/>
              <a:pathLst>
                <a:path w="671" h="512">
                  <a:moveTo>
                    <a:pt x="671" y="120"/>
                  </a:moveTo>
                  <a:lnTo>
                    <a:pt x="671" y="0"/>
                  </a:lnTo>
                  <a:lnTo>
                    <a:pt x="0" y="393"/>
                  </a:lnTo>
                  <a:lnTo>
                    <a:pt x="0" y="512"/>
                  </a:lnTo>
                  <a:lnTo>
                    <a:pt x="671" y="120"/>
                  </a:lnTo>
                  <a:close/>
                </a:path>
              </a:pathLst>
            </a:custGeom>
            <a:solidFill>
              <a:srgbClr val="536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99" name="Freeform 131">
              <a:extLst>
                <a:ext uri="{FF2B5EF4-FFF2-40B4-BE49-F238E27FC236}">
                  <a16:creationId xmlns:a16="http://schemas.microsoft.com/office/drawing/2014/main" id="{C462722C-EB86-47B0-82C0-99526A755093}"/>
                </a:ext>
              </a:extLst>
            </p:cNvPr>
            <p:cNvSpPr>
              <a:spLocks/>
            </p:cNvSpPr>
            <p:nvPr/>
          </p:nvSpPr>
          <p:spPr bwMode="auto">
            <a:xfrm>
              <a:off x="8485188" y="1347788"/>
              <a:ext cx="57150" cy="53975"/>
            </a:xfrm>
            <a:custGeom>
              <a:avLst/>
              <a:gdLst>
                <a:gd name="T0" fmla="*/ 0 w 358"/>
                <a:gd name="T1" fmla="*/ 0 h 329"/>
                <a:gd name="T2" fmla="*/ 0 w 358"/>
                <a:gd name="T3" fmla="*/ 120 h 329"/>
                <a:gd name="T4" fmla="*/ 358 w 358"/>
                <a:gd name="T5" fmla="*/ 329 h 329"/>
                <a:gd name="T6" fmla="*/ 358 w 358"/>
                <a:gd name="T7" fmla="*/ 210 h 329"/>
                <a:gd name="T8" fmla="*/ 0 w 358"/>
                <a:gd name="T9" fmla="*/ 0 h 329"/>
              </a:gdLst>
              <a:ahLst/>
              <a:cxnLst>
                <a:cxn ang="0">
                  <a:pos x="T0" y="T1"/>
                </a:cxn>
                <a:cxn ang="0">
                  <a:pos x="T2" y="T3"/>
                </a:cxn>
                <a:cxn ang="0">
                  <a:pos x="T4" y="T5"/>
                </a:cxn>
                <a:cxn ang="0">
                  <a:pos x="T6" y="T7"/>
                </a:cxn>
                <a:cxn ang="0">
                  <a:pos x="T8" y="T9"/>
                </a:cxn>
              </a:cxnLst>
              <a:rect l="0" t="0" r="r" b="b"/>
              <a:pathLst>
                <a:path w="358" h="329">
                  <a:moveTo>
                    <a:pt x="0" y="0"/>
                  </a:moveTo>
                  <a:lnTo>
                    <a:pt x="0" y="120"/>
                  </a:lnTo>
                  <a:lnTo>
                    <a:pt x="358" y="329"/>
                  </a:lnTo>
                  <a:lnTo>
                    <a:pt x="358" y="210"/>
                  </a:lnTo>
                  <a:lnTo>
                    <a:pt x="0" y="0"/>
                  </a:lnTo>
                  <a:close/>
                </a:path>
              </a:pathLst>
            </a:custGeom>
            <a:solidFill>
              <a:srgbClr val="3942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0" name="Freeform 132">
              <a:extLst>
                <a:ext uri="{FF2B5EF4-FFF2-40B4-BE49-F238E27FC236}">
                  <a16:creationId xmlns:a16="http://schemas.microsoft.com/office/drawing/2014/main" id="{5D6732D5-7A55-4D10-BDE6-036EC5A02446}"/>
                </a:ext>
              </a:extLst>
            </p:cNvPr>
            <p:cNvSpPr>
              <a:spLocks/>
            </p:cNvSpPr>
            <p:nvPr/>
          </p:nvSpPr>
          <p:spPr bwMode="auto">
            <a:xfrm>
              <a:off x="8529638" y="1308100"/>
              <a:ext cx="79375" cy="47625"/>
            </a:xfrm>
            <a:custGeom>
              <a:avLst/>
              <a:gdLst>
                <a:gd name="T0" fmla="*/ 358 w 489"/>
                <a:gd name="T1" fmla="*/ 286 h 286"/>
                <a:gd name="T2" fmla="*/ 489 w 489"/>
                <a:gd name="T3" fmla="*/ 210 h 286"/>
                <a:gd name="T4" fmla="*/ 130 w 489"/>
                <a:gd name="T5" fmla="*/ 0 h 286"/>
                <a:gd name="T6" fmla="*/ 0 w 489"/>
                <a:gd name="T7" fmla="*/ 76 h 286"/>
                <a:gd name="T8" fmla="*/ 358 w 489"/>
                <a:gd name="T9" fmla="*/ 286 h 286"/>
              </a:gdLst>
              <a:ahLst/>
              <a:cxnLst>
                <a:cxn ang="0">
                  <a:pos x="T0" y="T1"/>
                </a:cxn>
                <a:cxn ang="0">
                  <a:pos x="T2" y="T3"/>
                </a:cxn>
                <a:cxn ang="0">
                  <a:pos x="T4" y="T5"/>
                </a:cxn>
                <a:cxn ang="0">
                  <a:pos x="T6" y="T7"/>
                </a:cxn>
                <a:cxn ang="0">
                  <a:pos x="T8" y="T9"/>
                </a:cxn>
              </a:cxnLst>
              <a:rect l="0" t="0" r="r" b="b"/>
              <a:pathLst>
                <a:path w="489" h="286">
                  <a:moveTo>
                    <a:pt x="358" y="286"/>
                  </a:moveTo>
                  <a:lnTo>
                    <a:pt x="489" y="210"/>
                  </a:lnTo>
                  <a:lnTo>
                    <a:pt x="130" y="0"/>
                  </a:lnTo>
                  <a:lnTo>
                    <a:pt x="0" y="76"/>
                  </a:lnTo>
                  <a:lnTo>
                    <a:pt x="358" y="286"/>
                  </a:lnTo>
                  <a:close/>
                </a:path>
              </a:pathLst>
            </a:custGeom>
            <a:solidFill>
              <a:srgbClr val="F2E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1" name="Freeform 133">
              <a:extLst>
                <a:ext uri="{FF2B5EF4-FFF2-40B4-BE49-F238E27FC236}">
                  <a16:creationId xmlns:a16="http://schemas.microsoft.com/office/drawing/2014/main" id="{6DCF3647-F810-49CD-8DEC-3DDB982EB6AE}"/>
                </a:ext>
              </a:extLst>
            </p:cNvPr>
            <p:cNvSpPr>
              <a:spLocks/>
            </p:cNvSpPr>
            <p:nvPr/>
          </p:nvSpPr>
          <p:spPr bwMode="auto">
            <a:xfrm>
              <a:off x="8588376" y="1343025"/>
              <a:ext cx="20638" cy="31750"/>
            </a:xfrm>
            <a:custGeom>
              <a:avLst/>
              <a:gdLst>
                <a:gd name="T0" fmla="*/ 0 w 131"/>
                <a:gd name="T1" fmla="*/ 195 h 195"/>
                <a:gd name="T2" fmla="*/ 131 w 131"/>
                <a:gd name="T3" fmla="*/ 119 h 195"/>
                <a:gd name="T4" fmla="*/ 131 w 131"/>
                <a:gd name="T5" fmla="*/ 0 h 195"/>
                <a:gd name="T6" fmla="*/ 0 w 131"/>
                <a:gd name="T7" fmla="*/ 76 h 195"/>
                <a:gd name="T8" fmla="*/ 0 w 131"/>
                <a:gd name="T9" fmla="*/ 195 h 195"/>
              </a:gdLst>
              <a:ahLst/>
              <a:cxnLst>
                <a:cxn ang="0">
                  <a:pos x="T0" y="T1"/>
                </a:cxn>
                <a:cxn ang="0">
                  <a:pos x="T2" y="T3"/>
                </a:cxn>
                <a:cxn ang="0">
                  <a:pos x="T4" y="T5"/>
                </a:cxn>
                <a:cxn ang="0">
                  <a:pos x="T6" y="T7"/>
                </a:cxn>
                <a:cxn ang="0">
                  <a:pos x="T8" y="T9"/>
                </a:cxn>
              </a:cxnLst>
              <a:rect l="0" t="0" r="r" b="b"/>
              <a:pathLst>
                <a:path w="131" h="195">
                  <a:moveTo>
                    <a:pt x="0" y="195"/>
                  </a:moveTo>
                  <a:lnTo>
                    <a:pt x="131" y="119"/>
                  </a:lnTo>
                  <a:lnTo>
                    <a:pt x="131" y="0"/>
                  </a:lnTo>
                  <a:lnTo>
                    <a:pt x="0" y="76"/>
                  </a:lnTo>
                  <a:lnTo>
                    <a:pt x="0" y="195"/>
                  </a:lnTo>
                  <a:close/>
                </a:path>
              </a:pathLst>
            </a:custGeom>
            <a:solidFill>
              <a:srgbClr val="C7B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2" name="Freeform 134">
              <a:extLst>
                <a:ext uri="{FF2B5EF4-FFF2-40B4-BE49-F238E27FC236}">
                  <a16:creationId xmlns:a16="http://schemas.microsoft.com/office/drawing/2014/main" id="{222CEA5C-B733-4AEF-8843-D5B24C72A649}"/>
                </a:ext>
              </a:extLst>
            </p:cNvPr>
            <p:cNvSpPr>
              <a:spLocks/>
            </p:cNvSpPr>
            <p:nvPr/>
          </p:nvSpPr>
          <p:spPr bwMode="auto">
            <a:xfrm>
              <a:off x="8548688" y="1319213"/>
              <a:ext cx="168275" cy="101600"/>
            </a:xfrm>
            <a:custGeom>
              <a:avLst/>
              <a:gdLst>
                <a:gd name="T0" fmla="*/ 358 w 1029"/>
                <a:gd name="T1" fmla="*/ 603 h 603"/>
                <a:gd name="T2" fmla="*/ 1029 w 1029"/>
                <a:gd name="T3" fmla="*/ 210 h 603"/>
                <a:gd name="T4" fmla="*/ 670 w 1029"/>
                <a:gd name="T5" fmla="*/ 0 h 603"/>
                <a:gd name="T6" fmla="*/ 0 w 1029"/>
                <a:gd name="T7" fmla="*/ 393 h 603"/>
                <a:gd name="T8" fmla="*/ 358 w 1029"/>
                <a:gd name="T9" fmla="*/ 603 h 603"/>
              </a:gdLst>
              <a:ahLst/>
              <a:cxnLst>
                <a:cxn ang="0">
                  <a:pos x="T0" y="T1"/>
                </a:cxn>
                <a:cxn ang="0">
                  <a:pos x="T2" y="T3"/>
                </a:cxn>
                <a:cxn ang="0">
                  <a:pos x="T4" y="T5"/>
                </a:cxn>
                <a:cxn ang="0">
                  <a:pos x="T6" y="T7"/>
                </a:cxn>
                <a:cxn ang="0">
                  <a:pos x="T8" y="T9"/>
                </a:cxn>
              </a:cxnLst>
              <a:rect l="0" t="0" r="r" b="b"/>
              <a:pathLst>
                <a:path w="1029" h="603">
                  <a:moveTo>
                    <a:pt x="358" y="603"/>
                  </a:moveTo>
                  <a:lnTo>
                    <a:pt x="1029" y="210"/>
                  </a:lnTo>
                  <a:lnTo>
                    <a:pt x="670" y="0"/>
                  </a:lnTo>
                  <a:lnTo>
                    <a:pt x="0" y="393"/>
                  </a:lnTo>
                  <a:lnTo>
                    <a:pt x="358" y="603"/>
                  </a:lnTo>
                  <a:close/>
                </a:path>
              </a:pathLst>
            </a:custGeom>
            <a:solidFill>
              <a:srgbClr val="6F8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3" name="Freeform 135">
              <a:extLst>
                <a:ext uri="{FF2B5EF4-FFF2-40B4-BE49-F238E27FC236}">
                  <a16:creationId xmlns:a16="http://schemas.microsoft.com/office/drawing/2014/main" id="{0025384C-6DA4-433F-BEA0-338CCE8ECBCA}"/>
                </a:ext>
              </a:extLst>
            </p:cNvPr>
            <p:cNvSpPr>
              <a:spLocks noEditPoints="1"/>
            </p:cNvSpPr>
            <p:nvPr/>
          </p:nvSpPr>
          <p:spPr bwMode="auto">
            <a:xfrm>
              <a:off x="8569326" y="1331913"/>
              <a:ext cx="127000" cy="76200"/>
            </a:xfrm>
            <a:custGeom>
              <a:avLst/>
              <a:gdLst>
                <a:gd name="T0" fmla="*/ 228 w 779"/>
                <a:gd name="T1" fmla="*/ 377 h 457"/>
                <a:gd name="T2" fmla="*/ 225 w 779"/>
                <a:gd name="T3" fmla="*/ 322 h 457"/>
                <a:gd name="T4" fmla="*/ 132 w 779"/>
                <a:gd name="T5" fmla="*/ 321 h 457"/>
                <a:gd name="T6" fmla="*/ 134 w 779"/>
                <a:gd name="T7" fmla="*/ 376 h 457"/>
                <a:gd name="T8" fmla="*/ 228 w 779"/>
                <a:gd name="T9" fmla="*/ 377 h 457"/>
                <a:gd name="T10" fmla="*/ 484 w 779"/>
                <a:gd name="T11" fmla="*/ 284 h 457"/>
                <a:gd name="T12" fmla="*/ 479 w 779"/>
                <a:gd name="T13" fmla="*/ 174 h 457"/>
                <a:gd name="T14" fmla="*/ 291 w 779"/>
                <a:gd name="T15" fmla="*/ 171 h 457"/>
                <a:gd name="T16" fmla="*/ 295 w 779"/>
                <a:gd name="T17" fmla="*/ 281 h 457"/>
                <a:gd name="T18" fmla="*/ 484 w 779"/>
                <a:gd name="T19" fmla="*/ 284 h 457"/>
                <a:gd name="T20" fmla="*/ 643 w 779"/>
                <a:gd name="T21" fmla="*/ 134 h 457"/>
                <a:gd name="T22" fmla="*/ 641 w 779"/>
                <a:gd name="T23" fmla="*/ 79 h 457"/>
                <a:gd name="T24" fmla="*/ 547 w 779"/>
                <a:gd name="T25" fmla="*/ 78 h 457"/>
                <a:gd name="T26" fmla="*/ 549 w 779"/>
                <a:gd name="T27" fmla="*/ 133 h 457"/>
                <a:gd name="T28" fmla="*/ 643 w 779"/>
                <a:gd name="T29" fmla="*/ 134 h 457"/>
                <a:gd name="T30" fmla="*/ 0 w 779"/>
                <a:gd name="T31" fmla="*/ 284 h 457"/>
                <a:gd name="T32" fmla="*/ 484 w 779"/>
                <a:gd name="T33" fmla="*/ 0 h 457"/>
                <a:gd name="T34" fmla="*/ 602 w 779"/>
                <a:gd name="T35" fmla="*/ 2 h 457"/>
                <a:gd name="T36" fmla="*/ 776 w 779"/>
                <a:gd name="T37" fmla="*/ 104 h 457"/>
                <a:gd name="T38" fmla="*/ 779 w 779"/>
                <a:gd name="T39" fmla="*/ 173 h 457"/>
                <a:gd name="T40" fmla="*/ 295 w 779"/>
                <a:gd name="T41" fmla="*/ 457 h 457"/>
                <a:gd name="T42" fmla="*/ 177 w 779"/>
                <a:gd name="T43" fmla="*/ 455 h 457"/>
                <a:gd name="T44" fmla="*/ 3 w 779"/>
                <a:gd name="T45" fmla="*/ 353 h 457"/>
                <a:gd name="T46" fmla="*/ 0 w 779"/>
                <a:gd name="T47" fmla="*/ 28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9" h="457">
                  <a:moveTo>
                    <a:pt x="228" y="377"/>
                  </a:moveTo>
                  <a:cubicBezTo>
                    <a:pt x="253" y="362"/>
                    <a:pt x="252" y="338"/>
                    <a:pt x="225" y="322"/>
                  </a:cubicBezTo>
                  <a:cubicBezTo>
                    <a:pt x="199" y="307"/>
                    <a:pt x="157" y="306"/>
                    <a:pt x="132" y="321"/>
                  </a:cubicBezTo>
                  <a:cubicBezTo>
                    <a:pt x="106" y="336"/>
                    <a:pt x="107" y="360"/>
                    <a:pt x="134" y="376"/>
                  </a:cubicBezTo>
                  <a:cubicBezTo>
                    <a:pt x="160" y="391"/>
                    <a:pt x="203" y="392"/>
                    <a:pt x="228" y="377"/>
                  </a:cubicBezTo>
                  <a:close/>
                  <a:moveTo>
                    <a:pt x="484" y="284"/>
                  </a:moveTo>
                  <a:cubicBezTo>
                    <a:pt x="535" y="254"/>
                    <a:pt x="533" y="205"/>
                    <a:pt x="479" y="174"/>
                  </a:cubicBezTo>
                  <a:cubicBezTo>
                    <a:pt x="426" y="142"/>
                    <a:pt x="341" y="141"/>
                    <a:pt x="291" y="171"/>
                  </a:cubicBezTo>
                  <a:cubicBezTo>
                    <a:pt x="240" y="200"/>
                    <a:pt x="242" y="250"/>
                    <a:pt x="295" y="281"/>
                  </a:cubicBezTo>
                  <a:cubicBezTo>
                    <a:pt x="349" y="313"/>
                    <a:pt x="433" y="314"/>
                    <a:pt x="484" y="284"/>
                  </a:cubicBezTo>
                  <a:close/>
                  <a:moveTo>
                    <a:pt x="643" y="134"/>
                  </a:moveTo>
                  <a:cubicBezTo>
                    <a:pt x="669" y="119"/>
                    <a:pt x="668" y="95"/>
                    <a:pt x="641" y="79"/>
                  </a:cubicBezTo>
                  <a:cubicBezTo>
                    <a:pt x="614" y="63"/>
                    <a:pt x="572" y="63"/>
                    <a:pt x="547" y="78"/>
                  </a:cubicBezTo>
                  <a:cubicBezTo>
                    <a:pt x="522" y="92"/>
                    <a:pt x="523" y="117"/>
                    <a:pt x="549" y="133"/>
                  </a:cubicBezTo>
                  <a:cubicBezTo>
                    <a:pt x="576" y="148"/>
                    <a:pt x="618" y="149"/>
                    <a:pt x="643" y="134"/>
                  </a:cubicBezTo>
                  <a:close/>
                  <a:moveTo>
                    <a:pt x="0" y="284"/>
                  </a:moveTo>
                  <a:lnTo>
                    <a:pt x="484" y="0"/>
                  </a:lnTo>
                  <a:cubicBezTo>
                    <a:pt x="517" y="20"/>
                    <a:pt x="570" y="21"/>
                    <a:pt x="602" y="2"/>
                  </a:cubicBezTo>
                  <a:lnTo>
                    <a:pt x="776" y="104"/>
                  </a:lnTo>
                  <a:cubicBezTo>
                    <a:pt x="744" y="123"/>
                    <a:pt x="745" y="154"/>
                    <a:pt x="779" y="173"/>
                  </a:cubicBezTo>
                  <a:lnTo>
                    <a:pt x="295" y="457"/>
                  </a:lnTo>
                  <a:cubicBezTo>
                    <a:pt x="261" y="437"/>
                    <a:pt x="208" y="436"/>
                    <a:pt x="177" y="455"/>
                  </a:cubicBezTo>
                  <a:lnTo>
                    <a:pt x="3" y="353"/>
                  </a:lnTo>
                  <a:cubicBezTo>
                    <a:pt x="35" y="334"/>
                    <a:pt x="33" y="303"/>
                    <a:pt x="0" y="284"/>
                  </a:cubicBezTo>
                  <a:close/>
                </a:path>
              </a:pathLst>
            </a:custGeom>
            <a:solidFill>
              <a:srgbClr val="A4C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4" name="Freeform 136">
              <a:extLst>
                <a:ext uri="{FF2B5EF4-FFF2-40B4-BE49-F238E27FC236}">
                  <a16:creationId xmlns:a16="http://schemas.microsoft.com/office/drawing/2014/main" id="{6FB6DA0D-48A3-410F-91DB-6D3A3E96EADE}"/>
                </a:ext>
              </a:extLst>
            </p:cNvPr>
            <p:cNvSpPr>
              <a:spLocks/>
            </p:cNvSpPr>
            <p:nvPr/>
          </p:nvSpPr>
          <p:spPr bwMode="auto">
            <a:xfrm>
              <a:off x="8607426" y="1354138"/>
              <a:ext cx="109538" cy="79375"/>
            </a:xfrm>
            <a:custGeom>
              <a:avLst/>
              <a:gdLst>
                <a:gd name="T0" fmla="*/ 671 w 671"/>
                <a:gd name="T1" fmla="*/ 83 h 476"/>
                <a:gd name="T2" fmla="*/ 671 w 671"/>
                <a:gd name="T3" fmla="*/ 0 h 476"/>
                <a:gd name="T4" fmla="*/ 0 w 671"/>
                <a:gd name="T5" fmla="*/ 393 h 476"/>
                <a:gd name="T6" fmla="*/ 0 w 671"/>
                <a:gd name="T7" fmla="*/ 476 h 476"/>
                <a:gd name="T8" fmla="*/ 671 w 671"/>
                <a:gd name="T9" fmla="*/ 83 h 476"/>
              </a:gdLst>
              <a:ahLst/>
              <a:cxnLst>
                <a:cxn ang="0">
                  <a:pos x="T0" y="T1"/>
                </a:cxn>
                <a:cxn ang="0">
                  <a:pos x="T2" y="T3"/>
                </a:cxn>
                <a:cxn ang="0">
                  <a:pos x="T4" y="T5"/>
                </a:cxn>
                <a:cxn ang="0">
                  <a:pos x="T6" y="T7"/>
                </a:cxn>
                <a:cxn ang="0">
                  <a:pos x="T8" y="T9"/>
                </a:cxn>
              </a:cxnLst>
              <a:rect l="0" t="0" r="r" b="b"/>
              <a:pathLst>
                <a:path w="671" h="476">
                  <a:moveTo>
                    <a:pt x="671" y="83"/>
                  </a:moveTo>
                  <a:lnTo>
                    <a:pt x="671" y="0"/>
                  </a:lnTo>
                  <a:lnTo>
                    <a:pt x="0" y="393"/>
                  </a:lnTo>
                  <a:lnTo>
                    <a:pt x="0" y="476"/>
                  </a:lnTo>
                  <a:lnTo>
                    <a:pt x="671" y="83"/>
                  </a:lnTo>
                  <a:close/>
                </a:path>
              </a:pathLst>
            </a:custGeom>
            <a:solidFill>
              <a:srgbClr val="536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5" name="Freeform 137">
              <a:extLst>
                <a:ext uri="{FF2B5EF4-FFF2-40B4-BE49-F238E27FC236}">
                  <a16:creationId xmlns:a16="http://schemas.microsoft.com/office/drawing/2014/main" id="{1DFE19B6-357D-41BA-B0B3-2D2640E41BF0}"/>
                </a:ext>
              </a:extLst>
            </p:cNvPr>
            <p:cNvSpPr>
              <a:spLocks/>
            </p:cNvSpPr>
            <p:nvPr/>
          </p:nvSpPr>
          <p:spPr bwMode="auto">
            <a:xfrm>
              <a:off x="8548688" y="1384300"/>
              <a:ext cx="58738" cy="49213"/>
            </a:xfrm>
            <a:custGeom>
              <a:avLst/>
              <a:gdLst>
                <a:gd name="T0" fmla="*/ 0 w 358"/>
                <a:gd name="T1" fmla="*/ 0 h 293"/>
                <a:gd name="T2" fmla="*/ 0 w 358"/>
                <a:gd name="T3" fmla="*/ 119 h 293"/>
                <a:gd name="T4" fmla="*/ 358 w 358"/>
                <a:gd name="T5" fmla="*/ 293 h 293"/>
                <a:gd name="T6" fmla="*/ 358 w 358"/>
                <a:gd name="T7" fmla="*/ 210 h 293"/>
                <a:gd name="T8" fmla="*/ 0 w 358"/>
                <a:gd name="T9" fmla="*/ 0 h 293"/>
              </a:gdLst>
              <a:ahLst/>
              <a:cxnLst>
                <a:cxn ang="0">
                  <a:pos x="T0" y="T1"/>
                </a:cxn>
                <a:cxn ang="0">
                  <a:pos x="T2" y="T3"/>
                </a:cxn>
                <a:cxn ang="0">
                  <a:pos x="T4" y="T5"/>
                </a:cxn>
                <a:cxn ang="0">
                  <a:pos x="T6" y="T7"/>
                </a:cxn>
                <a:cxn ang="0">
                  <a:pos x="T8" y="T9"/>
                </a:cxn>
              </a:cxnLst>
              <a:rect l="0" t="0" r="r" b="b"/>
              <a:pathLst>
                <a:path w="358" h="293">
                  <a:moveTo>
                    <a:pt x="0" y="0"/>
                  </a:moveTo>
                  <a:lnTo>
                    <a:pt x="0" y="119"/>
                  </a:lnTo>
                  <a:lnTo>
                    <a:pt x="358" y="293"/>
                  </a:lnTo>
                  <a:lnTo>
                    <a:pt x="358" y="210"/>
                  </a:lnTo>
                  <a:lnTo>
                    <a:pt x="0" y="0"/>
                  </a:lnTo>
                  <a:close/>
                </a:path>
              </a:pathLst>
            </a:custGeom>
            <a:solidFill>
              <a:srgbClr val="3942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6" name="Freeform 138">
              <a:extLst>
                <a:ext uri="{FF2B5EF4-FFF2-40B4-BE49-F238E27FC236}">
                  <a16:creationId xmlns:a16="http://schemas.microsoft.com/office/drawing/2014/main" id="{53143ECF-3454-4ED4-9212-EE587AC0A474}"/>
                </a:ext>
              </a:extLst>
            </p:cNvPr>
            <p:cNvSpPr>
              <a:spLocks/>
            </p:cNvSpPr>
            <p:nvPr/>
          </p:nvSpPr>
          <p:spPr bwMode="auto">
            <a:xfrm>
              <a:off x="8593138" y="1344613"/>
              <a:ext cx="79375" cy="49213"/>
            </a:xfrm>
            <a:custGeom>
              <a:avLst/>
              <a:gdLst>
                <a:gd name="T0" fmla="*/ 359 w 489"/>
                <a:gd name="T1" fmla="*/ 286 h 286"/>
                <a:gd name="T2" fmla="*/ 489 w 489"/>
                <a:gd name="T3" fmla="*/ 209 h 286"/>
                <a:gd name="T4" fmla="*/ 131 w 489"/>
                <a:gd name="T5" fmla="*/ 0 h 286"/>
                <a:gd name="T6" fmla="*/ 0 w 489"/>
                <a:gd name="T7" fmla="*/ 76 h 286"/>
                <a:gd name="T8" fmla="*/ 359 w 489"/>
                <a:gd name="T9" fmla="*/ 286 h 286"/>
              </a:gdLst>
              <a:ahLst/>
              <a:cxnLst>
                <a:cxn ang="0">
                  <a:pos x="T0" y="T1"/>
                </a:cxn>
                <a:cxn ang="0">
                  <a:pos x="T2" y="T3"/>
                </a:cxn>
                <a:cxn ang="0">
                  <a:pos x="T4" y="T5"/>
                </a:cxn>
                <a:cxn ang="0">
                  <a:pos x="T6" y="T7"/>
                </a:cxn>
                <a:cxn ang="0">
                  <a:pos x="T8" y="T9"/>
                </a:cxn>
              </a:cxnLst>
              <a:rect l="0" t="0" r="r" b="b"/>
              <a:pathLst>
                <a:path w="489" h="286">
                  <a:moveTo>
                    <a:pt x="359" y="286"/>
                  </a:moveTo>
                  <a:lnTo>
                    <a:pt x="489" y="209"/>
                  </a:lnTo>
                  <a:lnTo>
                    <a:pt x="131" y="0"/>
                  </a:lnTo>
                  <a:lnTo>
                    <a:pt x="0" y="76"/>
                  </a:lnTo>
                  <a:lnTo>
                    <a:pt x="359" y="286"/>
                  </a:lnTo>
                  <a:close/>
                </a:path>
              </a:pathLst>
            </a:custGeom>
            <a:solidFill>
              <a:srgbClr val="F2E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7" name="Freeform 139">
              <a:extLst>
                <a:ext uri="{FF2B5EF4-FFF2-40B4-BE49-F238E27FC236}">
                  <a16:creationId xmlns:a16="http://schemas.microsoft.com/office/drawing/2014/main" id="{3AAD67C3-3910-43B9-A08A-560458329573}"/>
                </a:ext>
              </a:extLst>
            </p:cNvPr>
            <p:cNvSpPr>
              <a:spLocks/>
            </p:cNvSpPr>
            <p:nvPr/>
          </p:nvSpPr>
          <p:spPr bwMode="auto">
            <a:xfrm>
              <a:off x="8651876" y="1379538"/>
              <a:ext cx="20638" cy="26988"/>
            </a:xfrm>
            <a:custGeom>
              <a:avLst/>
              <a:gdLst>
                <a:gd name="T0" fmla="*/ 0 w 130"/>
                <a:gd name="T1" fmla="*/ 160 h 160"/>
                <a:gd name="T2" fmla="*/ 130 w 130"/>
                <a:gd name="T3" fmla="*/ 84 h 160"/>
                <a:gd name="T4" fmla="*/ 130 w 130"/>
                <a:gd name="T5" fmla="*/ 0 h 160"/>
                <a:gd name="T6" fmla="*/ 0 w 130"/>
                <a:gd name="T7" fmla="*/ 77 h 160"/>
                <a:gd name="T8" fmla="*/ 0 w 130"/>
                <a:gd name="T9" fmla="*/ 160 h 160"/>
              </a:gdLst>
              <a:ahLst/>
              <a:cxnLst>
                <a:cxn ang="0">
                  <a:pos x="T0" y="T1"/>
                </a:cxn>
                <a:cxn ang="0">
                  <a:pos x="T2" y="T3"/>
                </a:cxn>
                <a:cxn ang="0">
                  <a:pos x="T4" y="T5"/>
                </a:cxn>
                <a:cxn ang="0">
                  <a:pos x="T6" y="T7"/>
                </a:cxn>
                <a:cxn ang="0">
                  <a:pos x="T8" y="T9"/>
                </a:cxn>
              </a:cxnLst>
              <a:rect l="0" t="0" r="r" b="b"/>
              <a:pathLst>
                <a:path w="130" h="160">
                  <a:moveTo>
                    <a:pt x="0" y="160"/>
                  </a:moveTo>
                  <a:lnTo>
                    <a:pt x="130" y="84"/>
                  </a:lnTo>
                  <a:lnTo>
                    <a:pt x="130" y="0"/>
                  </a:lnTo>
                  <a:lnTo>
                    <a:pt x="0" y="77"/>
                  </a:lnTo>
                  <a:lnTo>
                    <a:pt x="0" y="160"/>
                  </a:lnTo>
                  <a:close/>
                </a:path>
              </a:pathLst>
            </a:custGeom>
            <a:solidFill>
              <a:srgbClr val="C7B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8" name="Freeform 140">
              <a:extLst>
                <a:ext uri="{FF2B5EF4-FFF2-40B4-BE49-F238E27FC236}">
                  <a16:creationId xmlns:a16="http://schemas.microsoft.com/office/drawing/2014/main" id="{D95A340C-943A-4115-A33A-9EA263838C5D}"/>
                </a:ext>
              </a:extLst>
            </p:cNvPr>
            <p:cNvSpPr>
              <a:spLocks/>
            </p:cNvSpPr>
            <p:nvPr/>
          </p:nvSpPr>
          <p:spPr bwMode="auto">
            <a:xfrm>
              <a:off x="8369301" y="1350963"/>
              <a:ext cx="166688" cy="100013"/>
            </a:xfrm>
            <a:custGeom>
              <a:avLst/>
              <a:gdLst>
                <a:gd name="T0" fmla="*/ 358 w 1029"/>
                <a:gd name="T1" fmla="*/ 602 h 602"/>
                <a:gd name="T2" fmla="*/ 1029 w 1029"/>
                <a:gd name="T3" fmla="*/ 210 h 602"/>
                <a:gd name="T4" fmla="*/ 671 w 1029"/>
                <a:gd name="T5" fmla="*/ 0 h 602"/>
                <a:gd name="T6" fmla="*/ 0 w 1029"/>
                <a:gd name="T7" fmla="*/ 392 h 602"/>
                <a:gd name="T8" fmla="*/ 358 w 1029"/>
                <a:gd name="T9" fmla="*/ 602 h 602"/>
              </a:gdLst>
              <a:ahLst/>
              <a:cxnLst>
                <a:cxn ang="0">
                  <a:pos x="T0" y="T1"/>
                </a:cxn>
                <a:cxn ang="0">
                  <a:pos x="T2" y="T3"/>
                </a:cxn>
                <a:cxn ang="0">
                  <a:pos x="T4" y="T5"/>
                </a:cxn>
                <a:cxn ang="0">
                  <a:pos x="T6" y="T7"/>
                </a:cxn>
                <a:cxn ang="0">
                  <a:pos x="T8" y="T9"/>
                </a:cxn>
              </a:cxnLst>
              <a:rect l="0" t="0" r="r" b="b"/>
              <a:pathLst>
                <a:path w="1029" h="602">
                  <a:moveTo>
                    <a:pt x="358" y="602"/>
                  </a:moveTo>
                  <a:lnTo>
                    <a:pt x="1029" y="210"/>
                  </a:lnTo>
                  <a:lnTo>
                    <a:pt x="671" y="0"/>
                  </a:lnTo>
                  <a:lnTo>
                    <a:pt x="0" y="392"/>
                  </a:lnTo>
                  <a:lnTo>
                    <a:pt x="358" y="602"/>
                  </a:lnTo>
                  <a:close/>
                </a:path>
              </a:pathLst>
            </a:custGeom>
            <a:solidFill>
              <a:srgbClr val="6F8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09" name="Freeform 141">
              <a:extLst>
                <a:ext uri="{FF2B5EF4-FFF2-40B4-BE49-F238E27FC236}">
                  <a16:creationId xmlns:a16="http://schemas.microsoft.com/office/drawing/2014/main" id="{650565CD-A3B0-44D3-8684-2AB8E936142B}"/>
                </a:ext>
              </a:extLst>
            </p:cNvPr>
            <p:cNvSpPr>
              <a:spLocks noEditPoints="1"/>
            </p:cNvSpPr>
            <p:nvPr/>
          </p:nvSpPr>
          <p:spPr bwMode="auto">
            <a:xfrm>
              <a:off x="8388351" y="1362075"/>
              <a:ext cx="127000" cy="76200"/>
            </a:xfrm>
            <a:custGeom>
              <a:avLst/>
              <a:gdLst>
                <a:gd name="T0" fmla="*/ 228 w 779"/>
                <a:gd name="T1" fmla="*/ 377 h 456"/>
                <a:gd name="T2" fmla="*/ 226 w 779"/>
                <a:gd name="T3" fmla="*/ 322 h 456"/>
                <a:gd name="T4" fmla="*/ 132 w 779"/>
                <a:gd name="T5" fmla="*/ 320 h 456"/>
                <a:gd name="T6" fmla="*/ 134 w 779"/>
                <a:gd name="T7" fmla="*/ 375 h 456"/>
                <a:gd name="T8" fmla="*/ 228 w 779"/>
                <a:gd name="T9" fmla="*/ 377 h 456"/>
                <a:gd name="T10" fmla="*/ 485 w 779"/>
                <a:gd name="T11" fmla="*/ 284 h 456"/>
                <a:gd name="T12" fmla="*/ 480 w 779"/>
                <a:gd name="T13" fmla="*/ 173 h 456"/>
                <a:gd name="T14" fmla="*/ 291 w 779"/>
                <a:gd name="T15" fmla="*/ 170 h 456"/>
                <a:gd name="T16" fmla="*/ 296 w 779"/>
                <a:gd name="T17" fmla="*/ 281 h 456"/>
                <a:gd name="T18" fmla="*/ 485 w 779"/>
                <a:gd name="T19" fmla="*/ 284 h 456"/>
                <a:gd name="T20" fmla="*/ 644 w 779"/>
                <a:gd name="T21" fmla="*/ 133 h 456"/>
                <a:gd name="T22" fmla="*/ 641 w 779"/>
                <a:gd name="T23" fmla="*/ 78 h 456"/>
                <a:gd name="T24" fmla="*/ 547 w 779"/>
                <a:gd name="T25" fmla="*/ 77 h 456"/>
                <a:gd name="T26" fmla="*/ 550 w 779"/>
                <a:gd name="T27" fmla="*/ 132 h 456"/>
                <a:gd name="T28" fmla="*/ 644 w 779"/>
                <a:gd name="T29" fmla="*/ 133 h 456"/>
                <a:gd name="T30" fmla="*/ 0 w 779"/>
                <a:gd name="T31" fmla="*/ 283 h 456"/>
                <a:gd name="T32" fmla="*/ 484 w 779"/>
                <a:gd name="T33" fmla="*/ 0 h 456"/>
                <a:gd name="T34" fmla="*/ 602 w 779"/>
                <a:gd name="T35" fmla="*/ 2 h 456"/>
                <a:gd name="T36" fmla="*/ 776 w 779"/>
                <a:gd name="T37" fmla="*/ 103 h 456"/>
                <a:gd name="T38" fmla="*/ 779 w 779"/>
                <a:gd name="T39" fmla="*/ 173 h 456"/>
                <a:gd name="T40" fmla="*/ 295 w 779"/>
                <a:gd name="T41" fmla="*/ 456 h 456"/>
                <a:gd name="T42" fmla="*/ 177 w 779"/>
                <a:gd name="T43" fmla="*/ 454 h 456"/>
                <a:gd name="T44" fmla="*/ 3 w 779"/>
                <a:gd name="T45" fmla="*/ 353 h 456"/>
                <a:gd name="T46" fmla="*/ 0 w 779"/>
                <a:gd name="T47" fmla="*/ 283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9" h="456">
                  <a:moveTo>
                    <a:pt x="228" y="377"/>
                  </a:moveTo>
                  <a:cubicBezTo>
                    <a:pt x="253" y="362"/>
                    <a:pt x="252" y="337"/>
                    <a:pt x="226" y="322"/>
                  </a:cubicBezTo>
                  <a:cubicBezTo>
                    <a:pt x="199" y="306"/>
                    <a:pt x="157" y="306"/>
                    <a:pt x="132" y="320"/>
                  </a:cubicBezTo>
                  <a:cubicBezTo>
                    <a:pt x="107" y="335"/>
                    <a:pt x="108" y="360"/>
                    <a:pt x="134" y="375"/>
                  </a:cubicBezTo>
                  <a:cubicBezTo>
                    <a:pt x="161" y="391"/>
                    <a:pt x="203" y="392"/>
                    <a:pt x="228" y="377"/>
                  </a:cubicBezTo>
                  <a:close/>
                  <a:moveTo>
                    <a:pt x="485" y="284"/>
                  </a:moveTo>
                  <a:cubicBezTo>
                    <a:pt x="535" y="254"/>
                    <a:pt x="533" y="204"/>
                    <a:pt x="480" y="173"/>
                  </a:cubicBezTo>
                  <a:cubicBezTo>
                    <a:pt x="426" y="142"/>
                    <a:pt x="342" y="140"/>
                    <a:pt x="291" y="170"/>
                  </a:cubicBezTo>
                  <a:cubicBezTo>
                    <a:pt x="240" y="200"/>
                    <a:pt x="242" y="249"/>
                    <a:pt x="296" y="281"/>
                  </a:cubicBezTo>
                  <a:cubicBezTo>
                    <a:pt x="349" y="312"/>
                    <a:pt x="434" y="313"/>
                    <a:pt x="485" y="284"/>
                  </a:cubicBezTo>
                  <a:close/>
                  <a:moveTo>
                    <a:pt x="644" y="133"/>
                  </a:moveTo>
                  <a:cubicBezTo>
                    <a:pt x="669" y="119"/>
                    <a:pt x="668" y="94"/>
                    <a:pt x="641" y="78"/>
                  </a:cubicBezTo>
                  <a:cubicBezTo>
                    <a:pt x="615" y="63"/>
                    <a:pt x="573" y="62"/>
                    <a:pt x="547" y="77"/>
                  </a:cubicBezTo>
                  <a:cubicBezTo>
                    <a:pt x="522" y="92"/>
                    <a:pt x="523" y="116"/>
                    <a:pt x="550" y="132"/>
                  </a:cubicBezTo>
                  <a:cubicBezTo>
                    <a:pt x="576" y="148"/>
                    <a:pt x="618" y="148"/>
                    <a:pt x="644" y="133"/>
                  </a:cubicBezTo>
                  <a:moveTo>
                    <a:pt x="0" y="283"/>
                  </a:moveTo>
                  <a:lnTo>
                    <a:pt x="484" y="0"/>
                  </a:lnTo>
                  <a:cubicBezTo>
                    <a:pt x="518" y="20"/>
                    <a:pt x="571" y="20"/>
                    <a:pt x="602" y="2"/>
                  </a:cubicBezTo>
                  <a:lnTo>
                    <a:pt x="776" y="103"/>
                  </a:lnTo>
                  <a:cubicBezTo>
                    <a:pt x="744" y="122"/>
                    <a:pt x="746" y="153"/>
                    <a:pt x="779" y="173"/>
                  </a:cubicBezTo>
                  <a:lnTo>
                    <a:pt x="295" y="456"/>
                  </a:lnTo>
                  <a:cubicBezTo>
                    <a:pt x="262" y="436"/>
                    <a:pt x="209" y="436"/>
                    <a:pt x="177" y="454"/>
                  </a:cubicBezTo>
                  <a:lnTo>
                    <a:pt x="3" y="353"/>
                  </a:lnTo>
                  <a:cubicBezTo>
                    <a:pt x="35" y="334"/>
                    <a:pt x="34" y="303"/>
                    <a:pt x="0" y="283"/>
                  </a:cubicBezTo>
                  <a:close/>
                </a:path>
              </a:pathLst>
            </a:custGeom>
            <a:solidFill>
              <a:srgbClr val="A4C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0" name="Freeform 142">
              <a:extLst>
                <a:ext uri="{FF2B5EF4-FFF2-40B4-BE49-F238E27FC236}">
                  <a16:creationId xmlns:a16="http://schemas.microsoft.com/office/drawing/2014/main" id="{F1A736F4-921D-4004-842D-122E3BE06A26}"/>
                </a:ext>
              </a:extLst>
            </p:cNvPr>
            <p:cNvSpPr>
              <a:spLocks/>
            </p:cNvSpPr>
            <p:nvPr/>
          </p:nvSpPr>
          <p:spPr bwMode="auto">
            <a:xfrm>
              <a:off x="8426451" y="1385888"/>
              <a:ext cx="109538" cy="79375"/>
            </a:xfrm>
            <a:custGeom>
              <a:avLst/>
              <a:gdLst>
                <a:gd name="T0" fmla="*/ 671 w 671"/>
                <a:gd name="T1" fmla="*/ 119 h 476"/>
                <a:gd name="T2" fmla="*/ 671 w 671"/>
                <a:gd name="T3" fmla="*/ 0 h 476"/>
                <a:gd name="T4" fmla="*/ 0 w 671"/>
                <a:gd name="T5" fmla="*/ 392 h 476"/>
                <a:gd name="T6" fmla="*/ 0 w 671"/>
                <a:gd name="T7" fmla="*/ 476 h 476"/>
                <a:gd name="T8" fmla="*/ 671 w 671"/>
                <a:gd name="T9" fmla="*/ 119 h 476"/>
              </a:gdLst>
              <a:ahLst/>
              <a:cxnLst>
                <a:cxn ang="0">
                  <a:pos x="T0" y="T1"/>
                </a:cxn>
                <a:cxn ang="0">
                  <a:pos x="T2" y="T3"/>
                </a:cxn>
                <a:cxn ang="0">
                  <a:pos x="T4" y="T5"/>
                </a:cxn>
                <a:cxn ang="0">
                  <a:pos x="T6" y="T7"/>
                </a:cxn>
                <a:cxn ang="0">
                  <a:pos x="T8" y="T9"/>
                </a:cxn>
              </a:cxnLst>
              <a:rect l="0" t="0" r="r" b="b"/>
              <a:pathLst>
                <a:path w="671" h="476">
                  <a:moveTo>
                    <a:pt x="671" y="119"/>
                  </a:moveTo>
                  <a:lnTo>
                    <a:pt x="671" y="0"/>
                  </a:lnTo>
                  <a:lnTo>
                    <a:pt x="0" y="392"/>
                  </a:lnTo>
                  <a:lnTo>
                    <a:pt x="0" y="476"/>
                  </a:lnTo>
                  <a:lnTo>
                    <a:pt x="671" y="119"/>
                  </a:lnTo>
                  <a:close/>
                </a:path>
              </a:pathLst>
            </a:custGeom>
            <a:solidFill>
              <a:srgbClr val="536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1" name="Freeform 143">
              <a:extLst>
                <a:ext uri="{FF2B5EF4-FFF2-40B4-BE49-F238E27FC236}">
                  <a16:creationId xmlns:a16="http://schemas.microsoft.com/office/drawing/2014/main" id="{6CC76F1D-9B17-462B-A096-EE95C8E68F88}"/>
                </a:ext>
              </a:extLst>
            </p:cNvPr>
            <p:cNvSpPr>
              <a:spLocks/>
            </p:cNvSpPr>
            <p:nvPr/>
          </p:nvSpPr>
          <p:spPr bwMode="auto">
            <a:xfrm>
              <a:off x="8369301" y="1416050"/>
              <a:ext cx="57150" cy="49213"/>
            </a:xfrm>
            <a:custGeom>
              <a:avLst/>
              <a:gdLst>
                <a:gd name="T0" fmla="*/ 0 w 358"/>
                <a:gd name="T1" fmla="*/ 0 h 294"/>
                <a:gd name="T2" fmla="*/ 0 w 358"/>
                <a:gd name="T3" fmla="*/ 84 h 294"/>
                <a:gd name="T4" fmla="*/ 358 w 358"/>
                <a:gd name="T5" fmla="*/ 294 h 294"/>
                <a:gd name="T6" fmla="*/ 358 w 358"/>
                <a:gd name="T7" fmla="*/ 210 h 294"/>
                <a:gd name="T8" fmla="*/ 0 w 358"/>
                <a:gd name="T9" fmla="*/ 0 h 294"/>
              </a:gdLst>
              <a:ahLst/>
              <a:cxnLst>
                <a:cxn ang="0">
                  <a:pos x="T0" y="T1"/>
                </a:cxn>
                <a:cxn ang="0">
                  <a:pos x="T2" y="T3"/>
                </a:cxn>
                <a:cxn ang="0">
                  <a:pos x="T4" y="T5"/>
                </a:cxn>
                <a:cxn ang="0">
                  <a:pos x="T6" y="T7"/>
                </a:cxn>
                <a:cxn ang="0">
                  <a:pos x="T8" y="T9"/>
                </a:cxn>
              </a:cxnLst>
              <a:rect l="0" t="0" r="r" b="b"/>
              <a:pathLst>
                <a:path w="358" h="294">
                  <a:moveTo>
                    <a:pt x="0" y="0"/>
                  </a:moveTo>
                  <a:lnTo>
                    <a:pt x="0" y="84"/>
                  </a:lnTo>
                  <a:lnTo>
                    <a:pt x="358" y="294"/>
                  </a:lnTo>
                  <a:lnTo>
                    <a:pt x="358" y="210"/>
                  </a:lnTo>
                  <a:lnTo>
                    <a:pt x="0" y="0"/>
                  </a:lnTo>
                  <a:close/>
                </a:path>
              </a:pathLst>
            </a:custGeom>
            <a:solidFill>
              <a:srgbClr val="3942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2" name="Freeform 144">
              <a:extLst>
                <a:ext uri="{FF2B5EF4-FFF2-40B4-BE49-F238E27FC236}">
                  <a16:creationId xmlns:a16="http://schemas.microsoft.com/office/drawing/2014/main" id="{7BDE1726-21C1-4C73-BDE4-476E2F3FA49D}"/>
                </a:ext>
              </a:extLst>
            </p:cNvPr>
            <p:cNvSpPr>
              <a:spLocks/>
            </p:cNvSpPr>
            <p:nvPr/>
          </p:nvSpPr>
          <p:spPr bwMode="auto">
            <a:xfrm>
              <a:off x="8413751" y="1376363"/>
              <a:ext cx="79375" cy="47625"/>
            </a:xfrm>
            <a:custGeom>
              <a:avLst/>
              <a:gdLst>
                <a:gd name="T0" fmla="*/ 358 w 489"/>
                <a:gd name="T1" fmla="*/ 286 h 286"/>
                <a:gd name="T2" fmla="*/ 489 w 489"/>
                <a:gd name="T3" fmla="*/ 210 h 286"/>
                <a:gd name="T4" fmla="*/ 130 w 489"/>
                <a:gd name="T5" fmla="*/ 0 h 286"/>
                <a:gd name="T6" fmla="*/ 0 w 489"/>
                <a:gd name="T7" fmla="*/ 77 h 286"/>
                <a:gd name="T8" fmla="*/ 358 w 489"/>
                <a:gd name="T9" fmla="*/ 286 h 286"/>
              </a:gdLst>
              <a:ahLst/>
              <a:cxnLst>
                <a:cxn ang="0">
                  <a:pos x="T0" y="T1"/>
                </a:cxn>
                <a:cxn ang="0">
                  <a:pos x="T2" y="T3"/>
                </a:cxn>
                <a:cxn ang="0">
                  <a:pos x="T4" y="T5"/>
                </a:cxn>
                <a:cxn ang="0">
                  <a:pos x="T6" y="T7"/>
                </a:cxn>
                <a:cxn ang="0">
                  <a:pos x="T8" y="T9"/>
                </a:cxn>
              </a:cxnLst>
              <a:rect l="0" t="0" r="r" b="b"/>
              <a:pathLst>
                <a:path w="489" h="286">
                  <a:moveTo>
                    <a:pt x="358" y="286"/>
                  </a:moveTo>
                  <a:lnTo>
                    <a:pt x="489" y="210"/>
                  </a:lnTo>
                  <a:lnTo>
                    <a:pt x="130" y="0"/>
                  </a:lnTo>
                  <a:lnTo>
                    <a:pt x="0" y="77"/>
                  </a:lnTo>
                  <a:lnTo>
                    <a:pt x="358" y="286"/>
                  </a:lnTo>
                  <a:close/>
                </a:path>
              </a:pathLst>
            </a:custGeom>
            <a:solidFill>
              <a:srgbClr val="F2E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3" name="Freeform 145">
              <a:extLst>
                <a:ext uri="{FF2B5EF4-FFF2-40B4-BE49-F238E27FC236}">
                  <a16:creationId xmlns:a16="http://schemas.microsoft.com/office/drawing/2014/main" id="{D7FAA854-CAEE-401A-824B-CBAF987160AA}"/>
                </a:ext>
              </a:extLst>
            </p:cNvPr>
            <p:cNvSpPr>
              <a:spLocks/>
            </p:cNvSpPr>
            <p:nvPr/>
          </p:nvSpPr>
          <p:spPr bwMode="auto">
            <a:xfrm>
              <a:off x="8472488" y="1411288"/>
              <a:ext cx="20638" cy="33338"/>
            </a:xfrm>
            <a:custGeom>
              <a:avLst/>
              <a:gdLst>
                <a:gd name="T0" fmla="*/ 0 w 131"/>
                <a:gd name="T1" fmla="*/ 196 h 196"/>
                <a:gd name="T2" fmla="*/ 131 w 131"/>
                <a:gd name="T3" fmla="*/ 119 h 196"/>
                <a:gd name="T4" fmla="*/ 131 w 131"/>
                <a:gd name="T5" fmla="*/ 0 h 196"/>
                <a:gd name="T6" fmla="*/ 0 w 131"/>
                <a:gd name="T7" fmla="*/ 76 h 196"/>
                <a:gd name="T8" fmla="*/ 0 w 131"/>
                <a:gd name="T9" fmla="*/ 196 h 196"/>
              </a:gdLst>
              <a:ahLst/>
              <a:cxnLst>
                <a:cxn ang="0">
                  <a:pos x="T0" y="T1"/>
                </a:cxn>
                <a:cxn ang="0">
                  <a:pos x="T2" y="T3"/>
                </a:cxn>
                <a:cxn ang="0">
                  <a:pos x="T4" y="T5"/>
                </a:cxn>
                <a:cxn ang="0">
                  <a:pos x="T6" y="T7"/>
                </a:cxn>
                <a:cxn ang="0">
                  <a:pos x="T8" y="T9"/>
                </a:cxn>
              </a:cxnLst>
              <a:rect l="0" t="0" r="r" b="b"/>
              <a:pathLst>
                <a:path w="131" h="196">
                  <a:moveTo>
                    <a:pt x="0" y="196"/>
                  </a:moveTo>
                  <a:lnTo>
                    <a:pt x="131" y="119"/>
                  </a:lnTo>
                  <a:lnTo>
                    <a:pt x="131" y="0"/>
                  </a:lnTo>
                  <a:lnTo>
                    <a:pt x="0" y="76"/>
                  </a:lnTo>
                  <a:lnTo>
                    <a:pt x="0" y="196"/>
                  </a:lnTo>
                  <a:close/>
                </a:path>
              </a:pathLst>
            </a:custGeom>
            <a:solidFill>
              <a:srgbClr val="C7B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4" name="Freeform 146">
              <a:extLst>
                <a:ext uri="{FF2B5EF4-FFF2-40B4-BE49-F238E27FC236}">
                  <a16:creationId xmlns:a16="http://schemas.microsoft.com/office/drawing/2014/main" id="{C829C6E7-B731-40E4-8CAE-386250DA1F28}"/>
                </a:ext>
              </a:extLst>
            </p:cNvPr>
            <p:cNvSpPr>
              <a:spLocks/>
            </p:cNvSpPr>
            <p:nvPr/>
          </p:nvSpPr>
          <p:spPr bwMode="auto">
            <a:xfrm>
              <a:off x="8432801" y="1387475"/>
              <a:ext cx="166688" cy="101600"/>
            </a:xfrm>
            <a:custGeom>
              <a:avLst/>
              <a:gdLst>
                <a:gd name="T0" fmla="*/ 358 w 1029"/>
                <a:gd name="T1" fmla="*/ 603 h 603"/>
                <a:gd name="T2" fmla="*/ 1029 w 1029"/>
                <a:gd name="T3" fmla="*/ 210 h 603"/>
                <a:gd name="T4" fmla="*/ 671 w 1029"/>
                <a:gd name="T5" fmla="*/ 0 h 603"/>
                <a:gd name="T6" fmla="*/ 0 w 1029"/>
                <a:gd name="T7" fmla="*/ 393 h 603"/>
                <a:gd name="T8" fmla="*/ 358 w 1029"/>
                <a:gd name="T9" fmla="*/ 603 h 603"/>
              </a:gdLst>
              <a:ahLst/>
              <a:cxnLst>
                <a:cxn ang="0">
                  <a:pos x="T0" y="T1"/>
                </a:cxn>
                <a:cxn ang="0">
                  <a:pos x="T2" y="T3"/>
                </a:cxn>
                <a:cxn ang="0">
                  <a:pos x="T4" y="T5"/>
                </a:cxn>
                <a:cxn ang="0">
                  <a:pos x="T6" y="T7"/>
                </a:cxn>
                <a:cxn ang="0">
                  <a:pos x="T8" y="T9"/>
                </a:cxn>
              </a:cxnLst>
              <a:rect l="0" t="0" r="r" b="b"/>
              <a:pathLst>
                <a:path w="1029" h="603">
                  <a:moveTo>
                    <a:pt x="358" y="603"/>
                  </a:moveTo>
                  <a:lnTo>
                    <a:pt x="1029" y="210"/>
                  </a:lnTo>
                  <a:lnTo>
                    <a:pt x="671" y="0"/>
                  </a:lnTo>
                  <a:lnTo>
                    <a:pt x="0" y="393"/>
                  </a:lnTo>
                  <a:lnTo>
                    <a:pt x="358" y="603"/>
                  </a:lnTo>
                  <a:close/>
                </a:path>
              </a:pathLst>
            </a:custGeom>
            <a:solidFill>
              <a:srgbClr val="6F8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5" name="Freeform 147">
              <a:extLst>
                <a:ext uri="{FF2B5EF4-FFF2-40B4-BE49-F238E27FC236}">
                  <a16:creationId xmlns:a16="http://schemas.microsoft.com/office/drawing/2014/main" id="{93E36A30-A911-4061-B674-2DEFEDCCD62D}"/>
                </a:ext>
              </a:extLst>
            </p:cNvPr>
            <p:cNvSpPr>
              <a:spLocks noEditPoints="1"/>
            </p:cNvSpPr>
            <p:nvPr/>
          </p:nvSpPr>
          <p:spPr bwMode="auto">
            <a:xfrm>
              <a:off x="8453438" y="1400175"/>
              <a:ext cx="127000" cy="76200"/>
            </a:xfrm>
            <a:custGeom>
              <a:avLst/>
              <a:gdLst>
                <a:gd name="T0" fmla="*/ 228 w 779"/>
                <a:gd name="T1" fmla="*/ 377 h 457"/>
                <a:gd name="T2" fmla="*/ 225 w 779"/>
                <a:gd name="T3" fmla="*/ 322 h 457"/>
                <a:gd name="T4" fmla="*/ 132 w 779"/>
                <a:gd name="T5" fmla="*/ 321 h 457"/>
                <a:gd name="T6" fmla="*/ 134 w 779"/>
                <a:gd name="T7" fmla="*/ 376 h 457"/>
                <a:gd name="T8" fmla="*/ 228 w 779"/>
                <a:gd name="T9" fmla="*/ 377 h 457"/>
                <a:gd name="T10" fmla="*/ 484 w 779"/>
                <a:gd name="T11" fmla="*/ 284 h 457"/>
                <a:gd name="T12" fmla="*/ 480 w 779"/>
                <a:gd name="T13" fmla="*/ 174 h 457"/>
                <a:gd name="T14" fmla="*/ 291 w 779"/>
                <a:gd name="T15" fmla="*/ 171 h 457"/>
                <a:gd name="T16" fmla="*/ 295 w 779"/>
                <a:gd name="T17" fmla="*/ 281 h 457"/>
                <a:gd name="T18" fmla="*/ 484 w 779"/>
                <a:gd name="T19" fmla="*/ 284 h 457"/>
                <a:gd name="T20" fmla="*/ 643 w 779"/>
                <a:gd name="T21" fmla="*/ 134 h 457"/>
                <a:gd name="T22" fmla="*/ 641 w 779"/>
                <a:gd name="T23" fmla="*/ 79 h 457"/>
                <a:gd name="T24" fmla="*/ 547 w 779"/>
                <a:gd name="T25" fmla="*/ 78 h 457"/>
                <a:gd name="T26" fmla="*/ 550 w 779"/>
                <a:gd name="T27" fmla="*/ 133 h 457"/>
                <a:gd name="T28" fmla="*/ 643 w 779"/>
                <a:gd name="T29" fmla="*/ 134 h 457"/>
                <a:gd name="T30" fmla="*/ 0 w 779"/>
                <a:gd name="T31" fmla="*/ 284 h 457"/>
                <a:gd name="T32" fmla="*/ 484 w 779"/>
                <a:gd name="T33" fmla="*/ 0 h 457"/>
                <a:gd name="T34" fmla="*/ 602 w 779"/>
                <a:gd name="T35" fmla="*/ 2 h 457"/>
                <a:gd name="T36" fmla="*/ 776 w 779"/>
                <a:gd name="T37" fmla="*/ 104 h 457"/>
                <a:gd name="T38" fmla="*/ 779 w 779"/>
                <a:gd name="T39" fmla="*/ 173 h 457"/>
                <a:gd name="T40" fmla="*/ 295 w 779"/>
                <a:gd name="T41" fmla="*/ 457 h 457"/>
                <a:gd name="T42" fmla="*/ 177 w 779"/>
                <a:gd name="T43" fmla="*/ 455 h 457"/>
                <a:gd name="T44" fmla="*/ 3 w 779"/>
                <a:gd name="T45" fmla="*/ 353 h 457"/>
                <a:gd name="T46" fmla="*/ 0 w 779"/>
                <a:gd name="T47" fmla="*/ 28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9" h="457">
                  <a:moveTo>
                    <a:pt x="228" y="377"/>
                  </a:moveTo>
                  <a:cubicBezTo>
                    <a:pt x="253" y="363"/>
                    <a:pt x="252" y="338"/>
                    <a:pt x="225" y="322"/>
                  </a:cubicBezTo>
                  <a:cubicBezTo>
                    <a:pt x="199" y="307"/>
                    <a:pt x="157" y="306"/>
                    <a:pt x="132" y="321"/>
                  </a:cubicBezTo>
                  <a:cubicBezTo>
                    <a:pt x="106" y="336"/>
                    <a:pt x="107" y="360"/>
                    <a:pt x="134" y="376"/>
                  </a:cubicBezTo>
                  <a:cubicBezTo>
                    <a:pt x="161" y="391"/>
                    <a:pt x="203" y="392"/>
                    <a:pt x="228" y="377"/>
                  </a:cubicBezTo>
                  <a:close/>
                  <a:moveTo>
                    <a:pt x="484" y="284"/>
                  </a:moveTo>
                  <a:cubicBezTo>
                    <a:pt x="535" y="254"/>
                    <a:pt x="533" y="205"/>
                    <a:pt x="480" y="174"/>
                  </a:cubicBezTo>
                  <a:cubicBezTo>
                    <a:pt x="426" y="142"/>
                    <a:pt x="341" y="141"/>
                    <a:pt x="291" y="171"/>
                  </a:cubicBezTo>
                  <a:cubicBezTo>
                    <a:pt x="240" y="200"/>
                    <a:pt x="242" y="250"/>
                    <a:pt x="295" y="281"/>
                  </a:cubicBezTo>
                  <a:cubicBezTo>
                    <a:pt x="349" y="313"/>
                    <a:pt x="434" y="314"/>
                    <a:pt x="484" y="284"/>
                  </a:cubicBezTo>
                  <a:close/>
                  <a:moveTo>
                    <a:pt x="643" y="134"/>
                  </a:moveTo>
                  <a:cubicBezTo>
                    <a:pt x="669" y="119"/>
                    <a:pt x="668" y="95"/>
                    <a:pt x="641" y="79"/>
                  </a:cubicBezTo>
                  <a:cubicBezTo>
                    <a:pt x="614" y="63"/>
                    <a:pt x="572" y="63"/>
                    <a:pt x="547" y="78"/>
                  </a:cubicBezTo>
                  <a:cubicBezTo>
                    <a:pt x="522" y="92"/>
                    <a:pt x="523" y="117"/>
                    <a:pt x="550" y="133"/>
                  </a:cubicBezTo>
                  <a:cubicBezTo>
                    <a:pt x="576" y="148"/>
                    <a:pt x="618" y="149"/>
                    <a:pt x="643" y="134"/>
                  </a:cubicBezTo>
                  <a:close/>
                  <a:moveTo>
                    <a:pt x="0" y="284"/>
                  </a:moveTo>
                  <a:lnTo>
                    <a:pt x="484" y="0"/>
                  </a:lnTo>
                  <a:cubicBezTo>
                    <a:pt x="517" y="20"/>
                    <a:pt x="570" y="21"/>
                    <a:pt x="602" y="2"/>
                  </a:cubicBezTo>
                  <a:lnTo>
                    <a:pt x="776" y="104"/>
                  </a:lnTo>
                  <a:cubicBezTo>
                    <a:pt x="744" y="123"/>
                    <a:pt x="745" y="154"/>
                    <a:pt x="779" y="173"/>
                  </a:cubicBezTo>
                  <a:lnTo>
                    <a:pt x="295" y="457"/>
                  </a:lnTo>
                  <a:cubicBezTo>
                    <a:pt x="261" y="437"/>
                    <a:pt x="208" y="436"/>
                    <a:pt x="177" y="455"/>
                  </a:cubicBezTo>
                  <a:lnTo>
                    <a:pt x="3" y="353"/>
                  </a:lnTo>
                  <a:cubicBezTo>
                    <a:pt x="35" y="334"/>
                    <a:pt x="33" y="303"/>
                    <a:pt x="0" y="284"/>
                  </a:cubicBezTo>
                  <a:close/>
                </a:path>
              </a:pathLst>
            </a:custGeom>
            <a:solidFill>
              <a:srgbClr val="A4C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6" name="Freeform 148">
              <a:extLst>
                <a:ext uri="{FF2B5EF4-FFF2-40B4-BE49-F238E27FC236}">
                  <a16:creationId xmlns:a16="http://schemas.microsoft.com/office/drawing/2014/main" id="{012EEB98-1134-4EF9-83EC-2EB2DA727356}"/>
                </a:ext>
              </a:extLst>
            </p:cNvPr>
            <p:cNvSpPr>
              <a:spLocks/>
            </p:cNvSpPr>
            <p:nvPr/>
          </p:nvSpPr>
          <p:spPr bwMode="auto">
            <a:xfrm>
              <a:off x="8489951" y="1423988"/>
              <a:ext cx="109538" cy="79375"/>
            </a:xfrm>
            <a:custGeom>
              <a:avLst/>
              <a:gdLst>
                <a:gd name="T0" fmla="*/ 671 w 671"/>
                <a:gd name="T1" fmla="*/ 83 h 476"/>
                <a:gd name="T2" fmla="*/ 671 w 671"/>
                <a:gd name="T3" fmla="*/ 0 h 476"/>
                <a:gd name="T4" fmla="*/ 0 w 671"/>
                <a:gd name="T5" fmla="*/ 393 h 476"/>
                <a:gd name="T6" fmla="*/ 0 w 671"/>
                <a:gd name="T7" fmla="*/ 476 h 476"/>
                <a:gd name="T8" fmla="*/ 671 w 671"/>
                <a:gd name="T9" fmla="*/ 83 h 476"/>
              </a:gdLst>
              <a:ahLst/>
              <a:cxnLst>
                <a:cxn ang="0">
                  <a:pos x="T0" y="T1"/>
                </a:cxn>
                <a:cxn ang="0">
                  <a:pos x="T2" y="T3"/>
                </a:cxn>
                <a:cxn ang="0">
                  <a:pos x="T4" y="T5"/>
                </a:cxn>
                <a:cxn ang="0">
                  <a:pos x="T6" y="T7"/>
                </a:cxn>
                <a:cxn ang="0">
                  <a:pos x="T8" y="T9"/>
                </a:cxn>
              </a:cxnLst>
              <a:rect l="0" t="0" r="r" b="b"/>
              <a:pathLst>
                <a:path w="671" h="476">
                  <a:moveTo>
                    <a:pt x="671" y="83"/>
                  </a:moveTo>
                  <a:lnTo>
                    <a:pt x="671" y="0"/>
                  </a:lnTo>
                  <a:lnTo>
                    <a:pt x="0" y="393"/>
                  </a:lnTo>
                  <a:lnTo>
                    <a:pt x="0" y="476"/>
                  </a:lnTo>
                  <a:lnTo>
                    <a:pt x="671" y="83"/>
                  </a:lnTo>
                  <a:close/>
                </a:path>
              </a:pathLst>
            </a:custGeom>
            <a:solidFill>
              <a:srgbClr val="5367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7" name="Freeform 149">
              <a:extLst>
                <a:ext uri="{FF2B5EF4-FFF2-40B4-BE49-F238E27FC236}">
                  <a16:creationId xmlns:a16="http://schemas.microsoft.com/office/drawing/2014/main" id="{527F9F31-CFC7-4AEE-B9E1-1CBBE0775521}"/>
                </a:ext>
              </a:extLst>
            </p:cNvPr>
            <p:cNvSpPr>
              <a:spLocks/>
            </p:cNvSpPr>
            <p:nvPr/>
          </p:nvSpPr>
          <p:spPr bwMode="auto">
            <a:xfrm>
              <a:off x="8432801" y="1454150"/>
              <a:ext cx="57150" cy="49213"/>
            </a:xfrm>
            <a:custGeom>
              <a:avLst/>
              <a:gdLst>
                <a:gd name="T0" fmla="*/ 0 w 358"/>
                <a:gd name="T1" fmla="*/ 0 h 293"/>
                <a:gd name="T2" fmla="*/ 0 w 358"/>
                <a:gd name="T3" fmla="*/ 83 h 293"/>
                <a:gd name="T4" fmla="*/ 358 w 358"/>
                <a:gd name="T5" fmla="*/ 293 h 293"/>
                <a:gd name="T6" fmla="*/ 358 w 358"/>
                <a:gd name="T7" fmla="*/ 210 h 293"/>
                <a:gd name="T8" fmla="*/ 0 w 358"/>
                <a:gd name="T9" fmla="*/ 0 h 293"/>
              </a:gdLst>
              <a:ahLst/>
              <a:cxnLst>
                <a:cxn ang="0">
                  <a:pos x="T0" y="T1"/>
                </a:cxn>
                <a:cxn ang="0">
                  <a:pos x="T2" y="T3"/>
                </a:cxn>
                <a:cxn ang="0">
                  <a:pos x="T4" y="T5"/>
                </a:cxn>
                <a:cxn ang="0">
                  <a:pos x="T6" y="T7"/>
                </a:cxn>
                <a:cxn ang="0">
                  <a:pos x="T8" y="T9"/>
                </a:cxn>
              </a:cxnLst>
              <a:rect l="0" t="0" r="r" b="b"/>
              <a:pathLst>
                <a:path w="358" h="293">
                  <a:moveTo>
                    <a:pt x="0" y="0"/>
                  </a:moveTo>
                  <a:lnTo>
                    <a:pt x="0" y="83"/>
                  </a:lnTo>
                  <a:lnTo>
                    <a:pt x="358" y="293"/>
                  </a:lnTo>
                  <a:lnTo>
                    <a:pt x="358" y="210"/>
                  </a:lnTo>
                  <a:lnTo>
                    <a:pt x="0" y="0"/>
                  </a:lnTo>
                  <a:close/>
                </a:path>
              </a:pathLst>
            </a:custGeom>
            <a:solidFill>
              <a:srgbClr val="3942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8" name="Freeform 150">
              <a:extLst>
                <a:ext uri="{FF2B5EF4-FFF2-40B4-BE49-F238E27FC236}">
                  <a16:creationId xmlns:a16="http://schemas.microsoft.com/office/drawing/2014/main" id="{62274422-B0E2-4147-A521-DFF3A7BD5B8B}"/>
                </a:ext>
              </a:extLst>
            </p:cNvPr>
            <p:cNvSpPr>
              <a:spLocks/>
            </p:cNvSpPr>
            <p:nvPr/>
          </p:nvSpPr>
          <p:spPr bwMode="auto">
            <a:xfrm>
              <a:off x="8477251" y="1414463"/>
              <a:ext cx="79375" cy="47625"/>
            </a:xfrm>
            <a:custGeom>
              <a:avLst/>
              <a:gdLst>
                <a:gd name="T0" fmla="*/ 359 w 489"/>
                <a:gd name="T1" fmla="*/ 286 h 286"/>
                <a:gd name="T2" fmla="*/ 489 w 489"/>
                <a:gd name="T3" fmla="*/ 209 h 286"/>
                <a:gd name="T4" fmla="*/ 131 w 489"/>
                <a:gd name="T5" fmla="*/ 0 h 286"/>
                <a:gd name="T6" fmla="*/ 0 w 489"/>
                <a:gd name="T7" fmla="*/ 76 h 286"/>
                <a:gd name="T8" fmla="*/ 359 w 489"/>
                <a:gd name="T9" fmla="*/ 286 h 286"/>
              </a:gdLst>
              <a:ahLst/>
              <a:cxnLst>
                <a:cxn ang="0">
                  <a:pos x="T0" y="T1"/>
                </a:cxn>
                <a:cxn ang="0">
                  <a:pos x="T2" y="T3"/>
                </a:cxn>
                <a:cxn ang="0">
                  <a:pos x="T4" y="T5"/>
                </a:cxn>
                <a:cxn ang="0">
                  <a:pos x="T6" y="T7"/>
                </a:cxn>
                <a:cxn ang="0">
                  <a:pos x="T8" y="T9"/>
                </a:cxn>
              </a:cxnLst>
              <a:rect l="0" t="0" r="r" b="b"/>
              <a:pathLst>
                <a:path w="489" h="286">
                  <a:moveTo>
                    <a:pt x="359" y="286"/>
                  </a:moveTo>
                  <a:lnTo>
                    <a:pt x="489" y="209"/>
                  </a:lnTo>
                  <a:lnTo>
                    <a:pt x="131" y="0"/>
                  </a:lnTo>
                  <a:lnTo>
                    <a:pt x="0" y="76"/>
                  </a:lnTo>
                  <a:lnTo>
                    <a:pt x="359" y="286"/>
                  </a:lnTo>
                  <a:close/>
                </a:path>
              </a:pathLst>
            </a:custGeom>
            <a:solidFill>
              <a:srgbClr val="F2EB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19" name="Freeform 151">
              <a:extLst>
                <a:ext uri="{FF2B5EF4-FFF2-40B4-BE49-F238E27FC236}">
                  <a16:creationId xmlns:a16="http://schemas.microsoft.com/office/drawing/2014/main" id="{5827F215-D827-4B52-8DAB-1ADA8E144FB1}"/>
                </a:ext>
              </a:extLst>
            </p:cNvPr>
            <p:cNvSpPr>
              <a:spLocks/>
            </p:cNvSpPr>
            <p:nvPr/>
          </p:nvSpPr>
          <p:spPr bwMode="auto">
            <a:xfrm>
              <a:off x="8535988" y="1449388"/>
              <a:ext cx="20638" cy="26988"/>
            </a:xfrm>
            <a:custGeom>
              <a:avLst/>
              <a:gdLst>
                <a:gd name="T0" fmla="*/ 0 w 130"/>
                <a:gd name="T1" fmla="*/ 160 h 160"/>
                <a:gd name="T2" fmla="*/ 130 w 130"/>
                <a:gd name="T3" fmla="*/ 84 h 160"/>
                <a:gd name="T4" fmla="*/ 130 w 130"/>
                <a:gd name="T5" fmla="*/ 0 h 160"/>
                <a:gd name="T6" fmla="*/ 0 w 130"/>
                <a:gd name="T7" fmla="*/ 77 h 160"/>
                <a:gd name="T8" fmla="*/ 0 w 130"/>
                <a:gd name="T9" fmla="*/ 160 h 160"/>
              </a:gdLst>
              <a:ahLst/>
              <a:cxnLst>
                <a:cxn ang="0">
                  <a:pos x="T0" y="T1"/>
                </a:cxn>
                <a:cxn ang="0">
                  <a:pos x="T2" y="T3"/>
                </a:cxn>
                <a:cxn ang="0">
                  <a:pos x="T4" y="T5"/>
                </a:cxn>
                <a:cxn ang="0">
                  <a:pos x="T6" y="T7"/>
                </a:cxn>
                <a:cxn ang="0">
                  <a:pos x="T8" y="T9"/>
                </a:cxn>
              </a:cxnLst>
              <a:rect l="0" t="0" r="r" b="b"/>
              <a:pathLst>
                <a:path w="130" h="160">
                  <a:moveTo>
                    <a:pt x="0" y="160"/>
                  </a:moveTo>
                  <a:lnTo>
                    <a:pt x="130" y="84"/>
                  </a:lnTo>
                  <a:lnTo>
                    <a:pt x="130" y="0"/>
                  </a:lnTo>
                  <a:lnTo>
                    <a:pt x="0" y="77"/>
                  </a:lnTo>
                  <a:lnTo>
                    <a:pt x="0" y="160"/>
                  </a:lnTo>
                  <a:close/>
                </a:path>
              </a:pathLst>
            </a:custGeom>
            <a:solidFill>
              <a:srgbClr val="C7B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121" name="Group 120">
            <a:extLst>
              <a:ext uri="{FF2B5EF4-FFF2-40B4-BE49-F238E27FC236}">
                <a16:creationId xmlns:a16="http://schemas.microsoft.com/office/drawing/2014/main" id="{E6A90E38-BF1A-4679-85A6-935C91E36D83}"/>
              </a:ext>
            </a:extLst>
          </p:cNvPr>
          <p:cNvGrpSpPr>
            <a:grpSpLocks noChangeAspect="1"/>
          </p:cNvGrpSpPr>
          <p:nvPr/>
        </p:nvGrpSpPr>
        <p:grpSpPr>
          <a:xfrm>
            <a:off x="881232" y="1705044"/>
            <a:ext cx="1231983" cy="1258617"/>
            <a:chOff x="5598079" y="809625"/>
            <a:chExt cx="466172" cy="476250"/>
          </a:xfrm>
        </p:grpSpPr>
        <p:sp>
          <p:nvSpPr>
            <p:cNvPr id="122" name="Freeform 86">
              <a:extLst>
                <a:ext uri="{FF2B5EF4-FFF2-40B4-BE49-F238E27FC236}">
                  <a16:creationId xmlns:a16="http://schemas.microsoft.com/office/drawing/2014/main" id="{5F656CF9-6B13-4317-A93F-51D331F5F089}"/>
                </a:ext>
              </a:extLst>
            </p:cNvPr>
            <p:cNvSpPr>
              <a:spLocks/>
            </p:cNvSpPr>
            <p:nvPr/>
          </p:nvSpPr>
          <p:spPr bwMode="auto">
            <a:xfrm>
              <a:off x="5614989" y="841375"/>
              <a:ext cx="407988" cy="419100"/>
            </a:xfrm>
            <a:custGeom>
              <a:avLst/>
              <a:gdLst>
                <a:gd name="T0" fmla="*/ 2348 w 2500"/>
                <a:gd name="T1" fmla="*/ 975 h 2500"/>
                <a:gd name="T2" fmla="*/ 975 w 2500"/>
                <a:gd name="T3" fmla="*/ 152 h 2500"/>
                <a:gd name="T4" fmla="*/ 152 w 2500"/>
                <a:gd name="T5" fmla="*/ 1525 h 2500"/>
                <a:gd name="T6" fmla="*/ 1525 w 2500"/>
                <a:gd name="T7" fmla="*/ 2348 h 2500"/>
                <a:gd name="T8" fmla="*/ 2348 w 2500"/>
                <a:gd name="T9" fmla="*/ 975 h 2500"/>
              </a:gdLst>
              <a:ahLst/>
              <a:cxnLst>
                <a:cxn ang="0">
                  <a:pos x="T0" y="T1"/>
                </a:cxn>
                <a:cxn ang="0">
                  <a:pos x="T2" y="T3"/>
                </a:cxn>
                <a:cxn ang="0">
                  <a:pos x="T4" y="T5"/>
                </a:cxn>
                <a:cxn ang="0">
                  <a:pos x="T6" y="T7"/>
                </a:cxn>
                <a:cxn ang="0">
                  <a:pos x="T8" y="T9"/>
                </a:cxn>
              </a:cxnLst>
              <a:rect l="0" t="0" r="r" b="b"/>
              <a:pathLst>
                <a:path w="2500" h="2500">
                  <a:moveTo>
                    <a:pt x="2348" y="975"/>
                  </a:moveTo>
                  <a:cubicBezTo>
                    <a:pt x="2197" y="368"/>
                    <a:pt x="1582" y="0"/>
                    <a:pt x="975" y="152"/>
                  </a:cubicBezTo>
                  <a:cubicBezTo>
                    <a:pt x="369" y="303"/>
                    <a:pt x="0" y="918"/>
                    <a:pt x="152" y="1525"/>
                  </a:cubicBezTo>
                  <a:cubicBezTo>
                    <a:pt x="304" y="2132"/>
                    <a:pt x="919" y="2500"/>
                    <a:pt x="1525" y="2348"/>
                  </a:cubicBezTo>
                  <a:cubicBezTo>
                    <a:pt x="2132" y="2196"/>
                    <a:pt x="2500" y="1581"/>
                    <a:pt x="2348" y="975"/>
                  </a:cubicBezTo>
                  <a:close/>
                </a:path>
              </a:pathLst>
            </a:custGeom>
            <a:solidFill>
              <a:srgbClr val="5C8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3" name="Freeform 87">
              <a:extLst>
                <a:ext uri="{FF2B5EF4-FFF2-40B4-BE49-F238E27FC236}">
                  <a16:creationId xmlns:a16="http://schemas.microsoft.com/office/drawing/2014/main" id="{05503875-73B5-4FD5-A994-75113AA321E2}"/>
                </a:ext>
              </a:extLst>
            </p:cNvPr>
            <p:cNvSpPr>
              <a:spLocks/>
            </p:cNvSpPr>
            <p:nvPr/>
          </p:nvSpPr>
          <p:spPr bwMode="auto">
            <a:xfrm>
              <a:off x="5614989" y="841375"/>
              <a:ext cx="390653" cy="391548"/>
            </a:xfrm>
            <a:custGeom>
              <a:avLst/>
              <a:gdLst>
                <a:gd name="T0" fmla="*/ 975 w 2391"/>
                <a:gd name="T1" fmla="*/ 152 h 2335"/>
                <a:gd name="T2" fmla="*/ 152 w 2391"/>
                <a:gd name="T3" fmla="*/ 1525 h 2335"/>
                <a:gd name="T4" fmla="*/ 929 w 2391"/>
                <a:gd name="T5" fmla="*/ 2335 h 2335"/>
                <a:gd name="T6" fmla="*/ 887 w 2391"/>
                <a:gd name="T7" fmla="*/ 2209 h 2335"/>
                <a:gd name="T8" fmla="*/ 858 w 2391"/>
                <a:gd name="T9" fmla="*/ 2017 h 2335"/>
                <a:gd name="T10" fmla="*/ 771 w 2391"/>
                <a:gd name="T11" fmla="*/ 1854 h 2335"/>
                <a:gd name="T12" fmla="*/ 771 w 2391"/>
                <a:gd name="T13" fmla="*/ 1652 h 2335"/>
                <a:gd name="T14" fmla="*/ 771 w 2391"/>
                <a:gd name="T15" fmla="*/ 1450 h 2335"/>
                <a:gd name="T16" fmla="*/ 617 w 2391"/>
                <a:gd name="T17" fmla="*/ 1382 h 2335"/>
                <a:gd name="T18" fmla="*/ 473 w 2391"/>
                <a:gd name="T19" fmla="*/ 1334 h 2335"/>
                <a:gd name="T20" fmla="*/ 315 w 2391"/>
                <a:gd name="T21" fmla="*/ 1253 h 2335"/>
                <a:gd name="T22" fmla="*/ 233 w 2391"/>
                <a:gd name="T23" fmla="*/ 1190 h 2335"/>
                <a:gd name="T24" fmla="*/ 271 w 2391"/>
                <a:gd name="T25" fmla="*/ 940 h 2335"/>
                <a:gd name="T26" fmla="*/ 377 w 2391"/>
                <a:gd name="T27" fmla="*/ 757 h 2335"/>
                <a:gd name="T28" fmla="*/ 454 w 2391"/>
                <a:gd name="T29" fmla="*/ 613 h 2335"/>
                <a:gd name="T30" fmla="*/ 800 w 2391"/>
                <a:gd name="T31" fmla="*/ 402 h 2335"/>
                <a:gd name="T32" fmla="*/ 1156 w 2391"/>
                <a:gd name="T33" fmla="*/ 459 h 2335"/>
                <a:gd name="T34" fmla="*/ 1252 w 2391"/>
                <a:gd name="T35" fmla="*/ 632 h 2335"/>
                <a:gd name="T36" fmla="*/ 1098 w 2391"/>
                <a:gd name="T37" fmla="*/ 681 h 2335"/>
                <a:gd name="T38" fmla="*/ 1012 w 2391"/>
                <a:gd name="T39" fmla="*/ 863 h 2335"/>
                <a:gd name="T40" fmla="*/ 1233 w 2391"/>
                <a:gd name="T41" fmla="*/ 969 h 2335"/>
                <a:gd name="T42" fmla="*/ 1262 w 2391"/>
                <a:gd name="T43" fmla="*/ 1056 h 2335"/>
                <a:gd name="T44" fmla="*/ 1396 w 2391"/>
                <a:gd name="T45" fmla="*/ 1065 h 2335"/>
                <a:gd name="T46" fmla="*/ 1493 w 2391"/>
                <a:gd name="T47" fmla="*/ 969 h 2335"/>
                <a:gd name="T48" fmla="*/ 1569 w 2391"/>
                <a:gd name="T49" fmla="*/ 882 h 2335"/>
                <a:gd name="T50" fmla="*/ 1762 w 2391"/>
                <a:gd name="T51" fmla="*/ 911 h 2335"/>
                <a:gd name="T52" fmla="*/ 1824 w 2391"/>
                <a:gd name="T53" fmla="*/ 1012 h 2335"/>
                <a:gd name="T54" fmla="*/ 1694 w 2391"/>
                <a:gd name="T55" fmla="*/ 1161 h 2335"/>
                <a:gd name="T56" fmla="*/ 1593 w 2391"/>
                <a:gd name="T57" fmla="*/ 1262 h 2335"/>
                <a:gd name="T58" fmla="*/ 1560 w 2391"/>
                <a:gd name="T59" fmla="*/ 1440 h 2335"/>
                <a:gd name="T60" fmla="*/ 1637 w 2391"/>
                <a:gd name="T61" fmla="*/ 1565 h 2335"/>
                <a:gd name="T62" fmla="*/ 1699 w 2391"/>
                <a:gd name="T63" fmla="*/ 1733 h 2335"/>
                <a:gd name="T64" fmla="*/ 1658 w 2391"/>
                <a:gd name="T65" fmla="*/ 1861 h 2335"/>
                <a:gd name="T66" fmla="*/ 1613 w 2391"/>
                <a:gd name="T67" fmla="*/ 2108 h 2335"/>
                <a:gd name="T68" fmla="*/ 1944 w 2391"/>
                <a:gd name="T69" fmla="*/ 1902 h 2335"/>
                <a:gd name="T70" fmla="*/ 2007 w 2391"/>
                <a:gd name="T71" fmla="*/ 1791 h 2335"/>
                <a:gd name="T72" fmla="*/ 2156 w 2391"/>
                <a:gd name="T73" fmla="*/ 1642 h 2335"/>
                <a:gd name="T74" fmla="*/ 2175 w 2391"/>
                <a:gd name="T75" fmla="*/ 1479 h 2335"/>
                <a:gd name="T76" fmla="*/ 2127 w 2391"/>
                <a:gd name="T77" fmla="*/ 1277 h 2335"/>
                <a:gd name="T78" fmla="*/ 2055 w 2391"/>
                <a:gd name="T79" fmla="*/ 1123 h 2335"/>
                <a:gd name="T80" fmla="*/ 2158 w 2391"/>
                <a:gd name="T81" fmla="*/ 1020 h 2335"/>
                <a:gd name="T82" fmla="*/ 2271 w 2391"/>
                <a:gd name="T83" fmla="*/ 1190 h 2335"/>
                <a:gd name="T84" fmla="*/ 2339 w 2391"/>
                <a:gd name="T85" fmla="*/ 1354 h 2335"/>
                <a:gd name="T86" fmla="*/ 2371 w 2391"/>
                <a:gd name="T87" fmla="*/ 1408 h 2335"/>
                <a:gd name="T88" fmla="*/ 2348 w 2391"/>
                <a:gd name="T89" fmla="*/ 975 h 2335"/>
                <a:gd name="T90" fmla="*/ 975 w 2391"/>
                <a:gd name="T91" fmla="*/ 152 h 2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91" h="2335">
                  <a:moveTo>
                    <a:pt x="975" y="152"/>
                  </a:moveTo>
                  <a:cubicBezTo>
                    <a:pt x="369" y="303"/>
                    <a:pt x="0" y="918"/>
                    <a:pt x="152" y="1525"/>
                  </a:cubicBezTo>
                  <a:cubicBezTo>
                    <a:pt x="253" y="1927"/>
                    <a:pt x="558" y="2225"/>
                    <a:pt x="929" y="2335"/>
                  </a:cubicBezTo>
                  <a:cubicBezTo>
                    <a:pt x="906" y="2288"/>
                    <a:pt x="887" y="2238"/>
                    <a:pt x="887" y="2209"/>
                  </a:cubicBezTo>
                  <a:cubicBezTo>
                    <a:pt x="887" y="2142"/>
                    <a:pt x="906" y="2065"/>
                    <a:pt x="858" y="2017"/>
                  </a:cubicBezTo>
                  <a:cubicBezTo>
                    <a:pt x="810" y="1969"/>
                    <a:pt x="771" y="1969"/>
                    <a:pt x="771" y="1854"/>
                  </a:cubicBezTo>
                  <a:lnTo>
                    <a:pt x="771" y="1652"/>
                  </a:lnTo>
                  <a:cubicBezTo>
                    <a:pt x="771" y="1555"/>
                    <a:pt x="834" y="1512"/>
                    <a:pt x="771" y="1450"/>
                  </a:cubicBezTo>
                  <a:cubicBezTo>
                    <a:pt x="709" y="1387"/>
                    <a:pt x="661" y="1426"/>
                    <a:pt x="617" y="1382"/>
                  </a:cubicBezTo>
                  <a:cubicBezTo>
                    <a:pt x="574" y="1339"/>
                    <a:pt x="550" y="1334"/>
                    <a:pt x="473" y="1334"/>
                  </a:cubicBezTo>
                  <a:cubicBezTo>
                    <a:pt x="396" y="1334"/>
                    <a:pt x="396" y="1253"/>
                    <a:pt x="315" y="1253"/>
                  </a:cubicBezTo>
                  <a:cubicBezTo>
                    <a:pt x="233" y="1253"/>
                    <a:pt x="233" y="1306"/>
                    <a:pt x="233" y="1190"/>
                  </a:cubicBezTo>
                  <a:cubicBezTo>
                    <a:pt x="233" y="1075"/>
                    <a:pt x="209" y="1003"/>
                    <a:pt x="271" y="940"/>
                  </a:cubicBezTo>
                  <a:cubicBezTo>
                    <a:pt x="334" y="878"/>
                    <a:pt x="377" y="825"/>
                    <a:pt x="377" y="757"/>
                  </a:cubicBezTo>
                  <a:cubicBezTo>
                    <a:pt x="377" y="690"/>
                    <a:pt x="396" y="690"/>
                    <a:pt x="454" y="613"/>
                  </a:cubicBezTo>
                  <a:cubicBezTo>
                    <a:pt x="512" y="536"/>
                    <a:pt x="656" y="402"/>
                    <a:pt x="800" y="402"/>
                  </a:cubicBezTo>
                  <a:cubicBezTo>
                    <a:pt x="945" y="402"/>
                    <a:pt x="1113" y="416"/>
                    <a:pt x="1156" y="459"/>
                  </a:cubicBezTo>
                  <a:cubicBezTo>
                    <a:pt x="1199" y="503"/>
                    <a:pt x="1305" y="580"/>
                    <a:pt x="1252" y="632"/>
                  </a:cubicBezTo>
                  <a:cubicBezTo>
                    <a:pt x="1199" y="685"/>
                    <a:pt x="1139" y="640"/>
                    <a:pt x="1098" y="681"/>
                  </a:cubicBezTo>
                  <a:cubicBezTo>
                    <a:pt x="1012" y="767"/>
                    <a:pt x="916" y="863"/>
                    <a:pt x="1012" y="863"/>
                  </a:cubicBezTo>
                  <a:cubicBezTo>
                    <a:pt x="1108" y="863"/>
                    <a:pt x="1262" y="940"/>
                    <a:pt x="1233" y="969"/>
                  </a:cubicBezTo>
                  <a:cubicBezTo>
                    <a:pt x="1204" y="998"/>
                    <a:pt x="1223" y="1056"/>
                    <a:pt x="1262" y="1056"/>
                  </a:cubicBezTo>
                  <a:cubicBezTo>
                    <a:pt x="1300" y="1056"/>
                    <a:pt x="1348" y="1113"/>
                    <a:pt x="1396" y="1065"/>
                  </a:cubicBezTo>
                  <a:lnTo>
                    <a:pt x="1493" y="969"/>
                  </a:lnTo>
                  <a:cubicBezTo>
                    <a:pt x="1521" y="940"/>
                    <a:pt x="1569" y="882"/>
                    <a:pt x="1569" y="882"/>
                  </a:cubicBezTo>
                  <a:cubicBezTo>
                    <a:pt x="1569" y="882"/>
                    <a:pt x="1762" y="873"/>
                    <a:pt x="1762" y="911"/>
                  </a:cubicBezTo>
                  <a:cubicBezTo>
                    <a:pt x="1762" y="950"/>
                    <a:pt x="1887" y="950"/>
                    <a:pt x="1824" y="1012"/>
                  </a:cubicBezTo>
                  <a:cubicBezTo>
                    <a:pt x="1762" y="1075"/>
                    <a:pt x="1747" y="1109"/>
                    <a:pt x="1694" y="1161"/>
                  </a:cubicBezTo>
                  <a:cubicBezTo>
                    <a:pt x="1641" y="1214"/>
                    <a:pt x="1671" y="1185"/>
                    <a:pt x="1593" y="1262"/>
                  </a:cubicBezTo>
                  <a:cubicBezTo>
                    <a:pt x="1517" y="1339"/>
                    <a:pt x="1560" y="1363"/>
                    <a:pt x="1560" y="1440"/>
                  </a:cubicBezTo>
                  <a:cubicBezTo>
                    <a:pt x="1560" y="1517"/>
                    <a:pt x="1637" y="1459"/>
                    <a:pt x="1637" y="1565"/>
                  </a:cubicBezTo>
                  <a:cubicBezTo>
                    <a:pt x="1637" y="1671"/>
                    <a:pt x="1699" y="1661"/>
                    <a:pt x="1699" y="1733"/>
                  </a:cubicBezTo>
                  <a:cubicBezTo>
                    <a:pt x="1699" y="1805"/>
                    <a:pt x="1658" y="1861"/>
                    <a:pt x="1658" y="1861"/>
                  </a:cubicBezTo>
                  <a:cubicBezTo>
                    <a:pt x="1658" y="1861"/>
                    <a:pt x="1569" y="2108"/>
                    <a:pt x="1613" y="2108"/>
                  </a:cubicBezTo>
                  <a:cubicBezTo>
                    <a:pt x="1656" y="2108"/>
                    <a:pt x="1944" y="1950"/>
                    <a:pt x="1944" y="1902"/>
                  </a:cubicBezTo>
                  <a:cubicBezTo>
                    <a:pt x="1944" y="1854"/>
                    <a:pt x="1925" y="1873"/>
                    <a:pt x="2007" y="1791"/>
                  </a:cubicBezTo>
                  <a:cubicBezTo>
                    <a:pt x="2089" y="1709"/>
                    <a:pt x="2156" y="1709"/>
                    <a:pt x="2156" y="1642"/>
                  </a:cubicBezTo>
                  <a:cubicBezTo>
                    <a:pt x="2156" y="1575"/>
                    <a:pt x="2175" y="1575"/>
                    <a:pt x="2175" y="1479"/>
                  </a:cubicBezTo>
                  <a:cubicBezTo>
                    <a:pt x="2175" y="1382"/>
                    <a:pt x="2199" y="1349"/>
                    <a:pt x="2127" y="1277"/>
                  </a:cubicBezTo>
                  <a:cubicBezTo>
                    <a:pt x="2055" y="1204"/>
                    <a:pt x="1990" y="1188"/>
                    <a:pt x="2055" y="1123"/>
                  </a:cubicBezTo>
                  <a:cubicBezTo>
                    <a:pt x="2120" y="1058"/>
                    <a:pt x="2055" y="1020"/>
                    <a:pt x="2158" y="1020"/>
                  </a:cubicBezTo>
                  <a:cubicBezTo>
                    <a:pt x="2262" y="1020"/>
                    <a:pt x="2271" y="1094"/>
                    <a:pt x="2271" y="1190"/>
                  </a:cubicBezTo>
                  <a:cubicBezTo>
                    <a:pt x="2271" y="1286"/>
                    <a:pt x="2303" y="1318"/>
                    <a:pt x="2339" y="1354"/>
                  </a:cubicBezTo>
                  <a:cubicBezTo>
                    <a:pt x="2351" y="1366"/>
                    <a:pt x="2360" y="1386"/>
                    <a:pt x="2371" y="1408"/>
                  </a:cubicBezTo>
                  <a:cubicBezTo>
                    <a:pt x="2391" y="1268"/>
                    <a:pt x="2385" y="1121"/>
                    <a:pt x="2348" y="975"/>
                  </a:cubicBezTo>
                  <a:cubicBezTo>
                    <a:pt x="2197" y="368"/>
                    <a:pt x="1582" y="0"/>
                    <a:pt x="975" y="152"/>
                  </a:cubicBezTo>
                  <a:close/>
                </a:path>
              </a:pathLst>
            </a:custGeom>
            <a:solidFill>
              <a:srgbClr val="9DC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cs typeface="Arial" panose="020B0604020202020204" pitchFamily="34" charset="0"/>
              </a:endParaRPr>
            </a:p>
          </p:txBody>
        </p:sp>
        <p:sp>
          <p:nvSpPr>
            <p:cNvPr id="124" name="Freeform 88">
              <a:extLst>
                <a:ext uri="{FF2B5EF4-FFF2-40B4-BE49-F238E27FC236}">
                  <a16:creationId xmlns:a16="http://schemas.microsoft.com/office/drawing/2014/main" id="{A461976F-CE27-4917-B25D-D7FD99B9EC82}"/>
                </a:ext>
              </a:extLst>
            </p:cNvPr>
            <p:cNvSpPr>
              <a:spLocks/>
            </p:cNvSpPr>
            <p:nvPr/>
          </p:nvSpPr>
          <p:spPr bwMode="auto">
            <a:xfrm>
              <a:off x="5746751" y="809625"/>
              <a:ext cx="182563" cy="476250"/>
            </a:xfrm>
            <a:custGeom>
              <a:avLst/>
              <a:gdLst>
                <a:gd name="T0" fmla="*/ 479 w 1119"/>
                <a:gd name="T1" fmla="*/ 66 h 2851"/>
                <a:gd name="T2" fmla="*/ 283 w 1119"/>
                <a:gd name="T3" fmla="*/ 10 h 2851"/>
                <a:gd name="T4" fmla="*/ 13 w 1119"/>
                <a:gd name="T5" fmla="*/ 362 h 2851"/>
                <a:gd name="T6" fmla="*/ 0 w 1119"/>
                <a:gd name="T7" fmla="*/ 401 h 2851"/>
                <a:gd name="T8" fmla="*/ 125 w 1119"/>
                <a:gd name="T9" fmla="*/ 356 h 2851"/>
                <a:gd name="T10" fmla="*/ 300 w 1119"/>
                <a:gd name="T11" fmla="*/ 115 h 2851"/>
                <a:gd name="T12" fmla="*/ 416 w 1119"/>
                <a:gd name="T13" fmla="*/ 152 h 2851"/>
                <a:gd name="T14" fmla="*/ 917 w 1119"/>
                <a:gd name="T15" fmla="*/ 1358 h 2851"/>
                <a:gd name="T16" fmla="*/ 826 w 1119"/>
                <a:gd name="T17" fmla="*/ 2661 h 2851"/>
                <a:gd name="T18" fmla="*/ 728 w 1119"/>
                <a:gd name="T19" fmla="*/ 2733 h 2851"/>
                <a:gd name="T20" fmla="*/ 496 w 1119"/>
                <a:gd name="T21" fmla="*/ 2575 h 2851"/>
                <a:gd name="T22" fmla="*/ 365 w 1119"/>
                <a:gd name="T23" fmla="*/ 2574 h 2851"/>
                <a:gd name="T24" fmla="*/ 403 w 1119"/>
                <a:gd name="T25" fmla="*/ 2628 h 2851"/>
                <a:gd name="T26" fmla="*/ 745 w 1119"/>
                <a:gd name="T27" fmla="*/ 2838 h 2851"/>
                <a:gd name="T28" fmla="*/ 912 w 1119"/>
                <a:gd name="T29" fmla="*/ 2723 h 2851"/>
                <a:gd name="T30" fmla="*/ 1022 w 1119"/>
                <a:gd name="T31" fmla="*/ 1341 h 2851"/>
                <a:gd name="T32" fmla="*/ 479 w 1119"/>
                <a:gd name="T33" fmla="*/ 66 h 2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9" h="2851">
                  <a:moveTo>
                    <a:pt x="479" y="66"/>
                  </a:moveTo>
                  <a:cubicBezTo>
                    <a:pt x="413" y="18"/>
                    <a:pt x="347" y="0"/>
                    <a:pt x="283" y="10"/>
                  </a:cubicBezTo>
                  <a:cubicBezTo>
                    <a:pt x="199" y="24"/>
                    <a:pt x="84" y="96"/>
                    <a:pt x="13" y="362"/>
                  </a:cubicBezTo>
                  <a:lnTo>
                    <a:pt x="0" y="401"/>
                  </a:lnTo>
                  <a:cubicBezTo>
                    <a:pt x="40" y="384"/>
                    <a:pt x="82" y="369"/>
                    <a:pt x="125" y="356"/>
                  </a:cubicBezTo>
                  <a:cubicBezTo>
                    <a:pt x="168" y="212"/>
                    <a:pt x="230" y="126"/>
                    <a:pt x="300" y="115"/>
                  </a:cubicBezTo>
                  <a:cubicBezTo>
                    <a:pt x="335" y="109"/>
                    <a:pt x="375" y="122"/>
                    <a:pt x="416" y="152"/>
                  </a:cubicBezTo>
                  <a:cubicBezTo>
                    <a:pt x="619" y="297"/>
                    <a:pt x="824" y="793"/>
                    <a:pt x="917" y="1358"/>
                  </a:cubicBezTo>
                  <a:cubicBezTo>
                    <a:pt x="1009" y="1923"/>
                    <a:pt x="972" y="2459"/>
                    <a:pt x="826" y="2661"/>
                  </a:cubicBezTo>
                  <a:cubicBezTo>
                    <a:pt x="796" y="2703"/>
                    <a:pt x="763" y="2727"/>
                    <a:pt x="728" y="2733"/>
                  </a:cubicBezTo>
                  <a:cubicBezTo>
                    <a:pt x="661" y="2744"/>
                    <a:pt x="579" y="2688"/>
                    <a:pt x="496" y="2575"/>
                  </a:cubicBezTo>
                  <a:cubicBezTo>
                    <a:pt x="452" y="2577"/>
                    <a:pt x="408" y="2577"/>
                    <a:pt x="365" y="2574"/>
                  </a:cubicBezTo>
                  <a:cubicBezTo>
                    <a:pt x="383" y="2599"/>
                    <a:pt x="401" y="2625"/>
                    <a:pt x="403" y="2628"/>
                  </a:cubicBezTo>
                  <a:cubicBezTo>
                    <a:pt x="544" y="2824"/>
                    <a:pt x="666" y="2851"/>
                    <a:pt x="745" y="2838"/>
                  </a:cubicBezTo>
                  <a:cubicBezTo>
                    <a:pt x="809" y="2827"/>
                    <a:pt x="865" y="2789"/>
                    <a:pt x="912" y="2723"/>
                  </a:cubicBezTo>
                  <a:cubicBezTo>
                    <a:pt x="1076" y="2496"/>
                    <a:pt x="1119" y="1941"/>
                    <a:pt x="1022" y="1341"/>
                  </a:cubicBezTo>
                  <a:cubicBezTo>
                    <a:pt x="923" y="741"/>
                    <a:pt x="705" y="229"/>
                    <a:pt x="479" y="66"/>
                  </a:cubicBez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5" name="Freeform 89">
              <a:extLst>
                <a:ext uri="{FF2B5EF4-FFF2-40B4-BE49-F238E27FC236}">
                  <a16:creationId xmlns:a16="http://schemas.microsoft.com/office/drawing/2014/main" id="{A188747A-C6B8-476D-84B6-4EC1CE0B88F1}"/>
                </a:ext>
              </a:extLst>
            </p:cNvPr>
            <p:cNvSpPr>
              <a:spLocks/>
            </p:cNvSpPr>
            <p:nvPr/>
          </p:nvSpPr>
          <p:spPr bwMode="auto">
            <a:xfrm>
              <a:off x="5598079" y="954088"/>
              <a:ext cx="466172" cy="177800"/>
            </a:xfrm>
            <a:custGeom>
              <a:avLst/>
              <a:gdLst>
                <a:gd name="T0" fmla="*/ 2788 w 2857"/>
                <a:gd name="T1" fmla="*/ 560 h 1066"/>
                <a:gd name="T2" fmla="*/ 1499 w 2857"/>
                <a:gd name="T3" fmla="*/ 51 h 1066"/>
                <a:gd name="T4" fmla="*/ 497 w 2857"/>
                <a:gd name="T5" fmla="*/ 53 h 1066"/>
                <a:gd name="T6" fmla="*/ 10 w 2857"/>
                <a:gd name="T7" fmla="*/ 366 h 1066"/>
                <a:gd name="T8" fmla="*/ 168 w 2857"/>
                <a:gd name="T9" fmla="*/ 658 h 1066"/>
                <a:gd name="T10" fmla="*/ 229 w 2857"/>
                <a:gd name="T11" fmla="*/ 698 h 1066"/>
                <a:gd name="T12" fmla="*/ 224 w 2857"/>
                <a:gd name="T13" fmla="*/ 635 h 1066"/>
                <a:gd name="T14" fmla="*/ 224 w 2857"/>
                <a:gd name="T15" fmla="*/ 634 h 1066"/>
                <a:gd name="T16" fmla="*/ 224 w 2857"/>
                <a:gd name="T17" fmla="*/ 634 h 1066"/>
                <a:gd name="T18" fmla="*/ 223 w 2857"/>
                <a:gd name="T19" fmla="*/ 565 h 1066"/>
                <a:gd name="T20" fmla="*/ 115 w 2857"/>
                <a:gd name="T21" fmla="*/ 380 h 1066"/>
                <a:gd name="T22" fmla="*/ 1484 w 2857"/>
                <a:gd name="T23" fmla="*/ 156 h 1066"/>
                <a:gd name="T24" fmla="*/ 2703 w 2857"/>
                <a:gd name="T25" fmla="*/ 625 h 1066"/>
                <a:gd name="T26" fmla="*/ 2743 w 2857"/>
                <a:gd name="T27" fmla="*/ 740 h 1066"/>
                <a:gd name="T28" fmla="*/ 2427 w 2857"/>
                <a:gd name="T29" fmla="*/ 944 h 1066"/>
                <a:gd name="T30" fmla="*/ 2377 w 2857"/>
                <a:gd name="T31" fmla="*/ 1066 h 1066"/>
                <a:gd name="T32" fmla="*/ 2454 w 2857"/>
                <a:gd name="T33" fmla="*/ 1047 h 1066"/>
                <a:gd name="T34" fmla="*/ 2849 w 2857"/>
                <a:gd name="T35" fmla="*/ 754 h 1066"/>
                <a:gd name="T36" fmla="*/ 2788 w 2857"/>
                <a:gd name="T37" fmla="*/ 560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57" h="1066">
                  <a:moveTo>
                    <a:pt x="2788" y="560"/>
                  </a:moveTo>
                  <a:cubicBezTo>
                    <a:pt x="2619" y="338"/>
                    <a:pt x="2101" y="133"/>
                    <a:pt x="1499" y="51"/>
                  </a:cubicBezTo>
                  <a:cubicBezTo>
                    <a:pt x="1128" y="0"/>
                    <a:pt x="772" y="1"/>
                    <a:pt x="497" y="53"/>
                  </a:cubicBezTo>
                  <a:cubicBezTo>
                    <a:pt x="199" y="109"/>
                    <a:pt x="30" y="218"/>
                    <a:pt x="10" y="366"/>
                  </a:cubicBezTo>
                  <a:cubicBezTo>
                    <a:pt x="0" y="434"/>
                    <a:pt x="21" y="539"/>
                    <a:pt x="168" y="658"/>
                  </a:cubicBezTo>
                  <a:cubicBezTo>
                    <a:pt x="174" y="663"/>
                    <a:pt x="210" y="685"/>
                    <a:pt x="229" y="698"/>
                  </a:cubicBezTo>
                  <a:cubicBezTo>
                    <a:pt x="227" y="677"/>
                    <a:pt x="225" y="656"/>
                    <a:pt x="224" y="635"/>
                  </a:cubicBezTo>
                  <a:lnTo>
                    <a:pt x="224" y="634"/>
                  </a:lnTo>
                  <a:lnTo>
                    <a:pt x="224" y="634"/>
                  </a:lnTo>
                  <a:cubicBezTo>
                    <a:pt x="223" y="611"/>
                    <a:pt x="223" y="588"/>
                    <a:pt x="223" y="565"/>
                  </a:cubicBezTo>
                  <a:cubicBezTo>
                    <a:pt x="146" y="500"/>
                    <a:pt x="107" y="435"/>
                    <a:pt x="115" y="380"/>
                  </a:cubicBezTo>
                  <a:cubicBezTo>
                    <a:pt x="141" y="189"/>
                    <a:pt x="710" y="50"/>
                    <a:pt x="1484" y="156"/>
                  </a:cubicBezTo>
                  <a:cubicBezTo>
                    <a:pt x="2052" y="233"/>
                    <a:pt x="2553" y="426"/>
                    <a:pt x="2703" y="625"/>
                  </a:cubicBezTo>
                  <a:cubicBezTo>
                    <a:pt x="2735" y="666"/>
                    <a:pt x="2748" y="704"/>
                    <a:pt x="2743" y="740"/>
                  </a:cubicBezTo>
                  <a:cubicBezTo>
                    <a:pt x="2732" y="823"/>
                    <a:pt x="2617" y="897"/>
                    <a:pt x="2427" y="944"/>
                  </a:cubicBezTo>
                  <a:cubicBezTo>
                    <a:pt x="2413" y="986"/>
                    <a:pt x="2396" y="1026"/>
                    <a:pt x="2377" y="1066"/>
                  </a:cubicBezTo>
                  <a:cubicBezTo>
                    <a:pt x="2415" y="1056"/>
                    <a:pt x="2449" y="1048"/>
                    <a:pt x="2454" y="1047"/>
                  </a:cubicBezTo>
                  <a:cubicBezTo>
                    <a:pt x="2694" y="986"/>
                    <a:pt x="2831" y="885"/>
                    <a:pt x="2849" y="754"/>
                  </a:cubicBezTo>
                  <a:cubicBezTo>
                    <a:pt x="2857" y="690"/>
                    <a:pt x="2837" y="625"/>
                    <a:pt x="2788" y="560"/>
                  </a:cubicBez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26" name="Freeform 90">
              <a:extLst>
                <a:ext uri="{FF2B5EF4-FFF2-40B4-BE49-F238E27FC236}">
                  <a16:creationId xmlns:a16="http://schemas.microsoft.com/office/drawing/2014/main" id="{9ABC93EB-EE6F-4281-A351-BDBA62BD2290}"/>
                </a:ext>
              </a:extLst>
            </p:cNvPr>
            <p:cNvSpPr>
              <a:spLocks/>
            </p:cNvSpPr>
            <p:nvPr/>
          </p:nvSpPr>
          <p:spPr bwMode="auto">
            <a:xfrm>
              <a:off x="5644513" y="869950"/>
              <a:ext cx="370526" cy="353109"/>
            </a:xfrm>
            <a:custGeom>
              <a:avLst/>
              <a:gdLst>
                <a:gd name="T0" fmla="*/ 2211 w 2274"/>
                <a:gd name="T1" fmla="*/ 106 h 2115"/>
                <a:gd name="T2" fmla="*/ 1688 w 2274"/>
                <a:gd name="T3" fmla="*/ 98 h 2115"/>
                <a:gd name="T4" fmla="*/ 1655 w 2274"/>
                <a:gd name="T5" fmla="*/ 114 h 2115"/>
                <a:gd name="T6" fmla="*/ 1759 w 2274"/>
                <a:gd name="T7" fmla="*/ 184 h 2115"/>
                <a:gd name="T8" fmla="*/ 2132 w 2274"/>
                <a:gd name="T9" fmla="*/ 177 h 2115"/>
                <a:gd name="T10" fmla="*/ 2163 w 2274"/>
                <a:gd name="T11" fmla="*/ 295 h 2115"/>
                <a:gd name="T12" fmla="*/ 1418 w 2274"/>
                <a:gd name="T13" fmla="*/ 1367 h 2115"/>
                <a:gd name="T14" fmla="*/ 272 w 2274"/>
                <a:gd name="T15" fmla="*/ 1994 h 2115"/>
                <a:gd name="T16" fmla="*/ 159 w 2274"/>
                <a:gd name="T17" fmla="*/ 1950 h 2115"/>
                <a:gd name="T18" fmla="*/ 145 w 2274"/>
                <a:gd name="T19" fmla="*/ 1734 h 2115"/>
                <a:gd name="T20" fmla="*/ 73 w 2274"/>
                <a:gd name="T21" fmla="*/ 1617 h 2115"/>
                <a:gd name="T22" fmla="*/ 34 w 2274"/>
                <a:gd name="T23" fmla="*/ 1738 h 2115"/>
                <a:gd name="T24" fmla="*/ 80 w 2274"/>
                <a:gd name="T25" fmla="*/ 2021 h 2115"/>
                <a:gd name="T26" fmla="*/ 267 w 2274"/>
                <a:gd name="T27" fmla="*/ 2100 h 2115"/>
                <a:gd name="T28" fmla="*/ 1489 w 2274"/>
                <a:gd name="T29" fmla="*/ 1446 h 2115"/>
                <a:gd name="T30" fmla="*/ 2269 w 2274"/>
                <a:gd name="T31" fmla="*/ 301 h 2115"/>
                <a:gd name="T32" fmla="*/ 2211 w 2274"/>
                <a:gd name="T33" fmla="*/ 106 h 2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74" h="2115">
                  <a:moveTo>
                    <a:pt x="2211" y="106"/>
                  </a:moveTo>
                  <a:cubicBezTo>
                    <a:pt x="2118" y="3"/>
                    <a:pt x="1937" y="0"/>
                    <a:pt x="1688" y="98"/>
                  </a:cubicBezTo>
                  <a:lnTo>
                    <a:pt x="1655" y="114"/>
                  </a:lnTo>
                  <a:cubicBezTo>
                    <a:pt x="1691" y="136"/>
                    <a:pt x="1725" y="159"/>
                    <a:pt x="1759" y="184"/>
                  </a:cubicBezTo>
                  <a:cubicBezTo>
                    <a:pt x="1941" y="118"/>
                    <a:pt x="2076" y="115"/>
                    <a:pt x="2132" y="177"/>
                  </a:cubicBezTo>
                  <a:cubicBezTo>
                    <a:pt x="2155" y="204"/>
                    <a:pt x="2166" y="243"/>
                    <a:pt x="2163" y="295"/>
                  </a:cubicBezTo>
                  <a:cubicBezTo>
                    <a:pt x="2150" y="544"/>
                    <a:pt x="1844" y="985"/>
                    <a:pt x="1418" y="1367"/>
                  </a:cubicBezTo>
                  <a:cubicBezTo>
                    <a:pt x="992" y="1750"/>
                    <a:pt x="521" y="2008"/>
                    <a:pt x="272" y="1994"/>
                  </a:cubicBezTo>
                  <a:cubicBezTo>
                    <a:pt x="220" y="1992"/>
                    <a:pt x="182" y="1977"/>
                    <a:pt x="159" y="1950"/>
                  </a:cubicBezTo>
                  <a:cubicBezTo>
                    <a:pt x="122" y="1909"/>
                    <a:pt x="117" y="1833"/>
                    <a:pt x="145" y="1734"/>
                  </a:cubicBezTo>
                  <a:cubicBezTo>
                    <a:pt x="119" y="1697"/>
                    <a:pt x="95" y="1658"/>
                    <a:pt x="73" y="1617"/>
                  </a:cubicBezTo>
                  <a:cubicBezTo>
                    <a:pt x="59" y="1657"/>
                    <a:pt x="39" y="1718"/>
                    <a:pt x="34" y="1738"/>
                  </a:cubicBezTo>
                  <a:cubicBezTo>
                    <a:pt x="0" y="1889"/>
                    <a:pt x="38" y="1975"/>
                    <a:pt x="80" y="2021"/>
                  </a:cubicBezTo>
                  <a:cubicBezTo>
                    <a:pt x="123" y="2070"/>
                    <a:pt x="186" y="2096"/>
                    <a:pt x="267" y="2100"/>
                  </a:cubicBezTo>
                  <a:cubicBezTo>
                    <a:pt x="546" y="2115"/>
                    <a:pt x="1037" y="1852"/>
                    <a:pt x="1489" y="1446"/>
                  </a:cubicBezTo>
                  <a:cubicBezTo>
                    <a:pt x="1941" y="1040"/>
                    <a:pt x="2254" y="580"/>
                    <a:pt x="2269" y="301"/>
                  </a:cubicBezTo>
                  <a:cubicBezTo>
                    <a:pt x="2274" y="220"/>
                    <a:pt x="2254" y="154"/>
                    <a:pt x="2211" y="106"/>
                  </a:cubicBez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128" name="Group 127">
            <a:extLst>
              <a:ext uri="{FF2B5EF4-FFF2-40B4-BE49-F238E27FC236}">
                <a16:creationId xmlns:a16="http://schemas.microsoft.com/office/drawing/2014/main" id="{CDED17B8-5286-4A36-88C2-10F49391B0F0}"/>
              </a:ext>
            </a:extLst>
          </p:cNvPr>
          <p:cNvGrpSpPr>
            <a:grpSpLocks noChangeAspect="1"/>
          </p:cNvGrpSpPr>
          <p:nvPr/>
        </p:nvGrpSpPr>
        <p:grpSpPr>
          <a:xfrm>
            <a:off x="6394399" y="1627425"/>
            <a:ext cx="831269" cy="1234042"/>
            <a:chOff x="4921251" y="2453133"/>
            <a:chExt cx="336550" cy="499618"/>
          </a:xfrm>
        </p:grpSpPr>
        <p:sp>
          <p:nvSpPr>
            <p:cNvPr id="129" name="Freeform 330">
              <a:extLst>
                <a:ext uri="{FF2B5EF4-FFF2-40B4-BE49-F238E27FC236}">
                  <a16:creationId xmlns:a16="http://schemas.microsoft.com/office/drawing/2014/main" id="{FD6919EB-682E-461B-AC61-FFC85C1A8DCE}"/>
                </a:ext>
              </a:extLst>
            </p:cNvPr>
            <p:cNvSpPr>
              <a:spLocks/>
            </p:cNvSpPr>
            <p:nvPr/>
          </p:nvSpPr>
          <p:spPr bwMode="auto">
            <a:xfrm>
              <a:off x="4949826" y="2574926"/>
              <a:ext cx="236538" cy="377825"/>
            </a:xfrm>
            <a:custGeom>
              <a:avLst/>
              <a:gdLst>
                <a:gd name="T0" fmla="*/ 13 w 1452"/>
                <a:gd name="T1" fmla="*/ 2168 h 2261"/>
                <a:gd name="T2" fmla="*/ 44 w 1452"/>
                <a:gd name="T3" fmla="*/ 2248 h 2261"/>
                <a:gd name="T4" fmla="*/ 123 w 1452"/>
                <a:gd name="T5" fmla="*/ 2216 h 2261"/>
                <a:gd name="T6" fmla="*/ 939 w 1452"/>
                <a:gd name="T7" fmla="*/ 333 h 2261"/>
                <a:gd name="T8" fmla="*/ 1327 w 1452"/>
                <a:gd name="T9" fmla="*/ 1452 h 2261"/>
                <a:gd name="T10" fmla="*/ 1404 w 1452"/>
                <a:gd name="T11" fmla="*/ 1490 h 2261"/>
                <a:gd name="T12" fmla="*/ 1441 w 1452"/>
                <a:gd name="T13" fmla="*/ 1413 h 2261"/>
                <a:gd name="T14" fmla="*/ 952 w 1452"/>
                <a:gd name="T15" fmla="*/ 0 h 2261"/>
                <a:gd name="T16" fmla="*/ 13 w 1452"/>
                <a:gd name="T17" fmla="*/ 2168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2" h="2261">
                  <a:moveTo>
                    <a:pt x="13" y="2168"/>
                  </a:moveTo>
                  <a:cubicBezTo>
                    <a:pt x="0" y="2199"/>
                    <a:pt x="14" y="2234"/>
                    <a:pt x="44" y="2248"/>
                  </a:cubicBezTo>
                  <a:cubicBezTo>
                    <a:pt x="75" y="2261"/>
                    <a:pt x="110" y="2247"/>
                    <a:pt x="123" y="2216"/>
                  </a:cubicBezTo>
                  <a:cubicBezTo>
                    <a:pt x="123" y="2216"/>
                    <a:pt x="833" y="578"/>
                    <a:pt x="939" y="333"/>
                  </a:cubicBezTo>
                  <a:cubicBezTo>
                    <a:pt x="1018" y="562"/>
                    <a:pt x="1327" y="1452"/>
                    <a:pt x="1327" y="1452"/>
                  </a:cubicBezTo>
                  <a:cubicBezTo>
                    <a:pt x="1338" y="1484"/>
                    <a:pt x="1372" y="1500"/>
                    <a:pt x="1404" y="1490"/>
                  </a:cubicBezTo>
                  <a:cubicBezTo>
                    <a:pt x="1435" y="1479"/>
                    <a:pt x="1452" y="1444"/>
                    <a:pt x="1441" y="1413"/>
                  </a:cubicBezTo>
                  <a:lnTo>
                    <a:pt x="952" y="0"/>
                  </a:lnTo>
                  <a:lnTo>
                    <a:pt x="13" y="2168"/>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0" name="Freeform 331">
              <a:extLst>
                <a:ext uri="{FF2B5EF4-FFF2-40B4-BE49-F238E27FC236}">
                  <a16:creationId xmlns:a16="http://schemas.microsoft.com/office/drawing/2014/main" id="{9CD9BEE0-0F6E-4343-BA43-0A9AD402B715}"/>
                </a:ext>
              </a:extLst>
            </p:cNvPr>
            <p:cNvSpPr>
              <a:spLocks/>
            </p:cNvSpPr>
            <p:nvPr/>
          </p:nvSpPr>
          <p:spPr bwMode="auto">
            <a:xfrm>
              <a:off x="5087939" y="2524126"/>
              <a:ext cx="20638" cy="428625"/>
            </a:xfrm>
            <a:custGeom>
              <a:avLst/>
              <a:gdLst>
                <a:gd name="T0" fmla="*/ 136 w 136"/>
                <a:gd name="T1" fmla="*/ 2521 h 2565"/>
                <a:gd name="T2" fmla="*/ 136 w 136"/>
                <a:gd name="T3" fmla="*/ 2521 h 2565"/>
                <a:gd name="T4" fmla="*/ 136 w 136"/>
                <a:gd name="T5" fmla="*/ 0 h 2565"/>
                <a:gd name="T6" fmla="*/ 0 w 136"/>
                <a:gd name="T7" fmla="*/ 0 h 2565"/>
                <a:gd name="T8" fmla="*/ 0 w 136"/>
                <a:gd name="T9" fmla="*/ 2522 h 2565"/>
                <a:gd name="T10" fmla="*/ 0 w 136"/>
                <a:gd name="T11" fmla="*/ 2522 h 2565"/>
                <a:gd name="T12" fmla="*/ 20 w 136"/>
                <a:gd name="T13" fmla="*/ 2550 h 2565"/>
                <a:gd name="T14" fmla="*/ 116 w 136"/>
                <a:gd name="T15" fmla="*/ 2550 h 2565"/>
                <a:gd name="T16" fmla="*/ 136 w 136"/>
                <a:gd name="T17" fmla="*/ 2521 h 2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2565">
                  <a:moveTo>
                    <a:pt x="136" y="2521"/>
                  </a:moveTo>
                  <a:lnTo>
                    <a:pt x="136" y="2521"/>
                  </a:lnTo>
                  <a:lnTo>
                    <a:pt x="136" y="0"/>
                  </a:lnTo>
                  <a:lnTo>
                    <a:pt x="0" y="0"/>
                  </a:lnTo>
                  <a:lnTo>
                    <a:pt x="0" y="2522"/>
                  </a:lnTo>
                  <a:lnTo>
                    <a:pt x="0" y="2522"/>
                  </a:lnTo>
                  <a:cubicBezTo>
                    <a:pt x="0" y="2532"/>
                    <a:pt x="6" y="2542"/>
                    <a:pt x="20" y="2550"/>
                  </a:cubicBezTo>
                  <a:cubicBezTo>
                    <a:pt x="46" y="2565"/>
                    <a:pt x="90" y="2565"/>
                    <a:pt x="116" y="2550"/>
                  </a:cubicBezTo>
                  <a:cubicBezTo>
                    <a:pt x="130" y="2542"/>
                    <a:pt x="136" y="2532"/>
                    <a:pt x="136" y="252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1" name="Freeform 332">
              <a:extLst>
                <a:ext uri="{FF2B5EF4-FFF2-40B4-BE49-F238E27FC236}">
                  <a16:creationId xmlns:a16="http://schemas.microsoft.com/office/drawing/2014/main" id="{2D2DF04A-9806-4F1F-AA1B-53B9E2BEB916}"/>
                </a:ext>
              </a:extLst>
            </p:cNvPr>
            <p:cNvSpPr>
              <a:spLocks/>
            </p:cNvSpPr>
            <p:nvPr/>
          </p:nvSpPr>
          <p:spPr bwMode="auto">
            <a:xfrm>
              <a:off x="5086796" y="2516814"/>
              <a:ext cx="22771" cy="13662"/>
            </a:xfrm>
            <a:custGeom>
              <a:avLst/>
              <a:gdLst>
                <a:gd name="T0" fmla="*/ 27 w 150"/>
                <a:gd name="T1" fmla="*/ 15 h 86"/>
                <a:gd name="T2" fmla="*/ 123 w 150"/>
                <a:gd name="T3" fmla="*/ 15 h 86"/>
                <a:gd name="T4" fmla="*/ 123 w 150"/>
                <a:gd name="T5" fmla="*/ 71 h 86"/>
                <a:gd name="T6" fmla="*/ 27 w 150"/>
                <a:gd name="T7" fmla="*/ 71 h 86"/>
                <a:gd name="T8" fmla="*/ 27 w 150"/>
                <a:gd name="T9" fmla="*/ 15 h 86"/>
              </a:gdLst>
              <a:ahLst/>
              <a:cxnLst>
                <a:cxn ang="0">
                  <a:pos x="T0" y="T1"/>
                </a:cxn>
                <a:cxn ang="0">
                  <a:pos x="T2" y="T3"/>
                </a:cxn>
                <a:cxn ang="0">
                  <a:pos x="T4" y="T5"/>
                </a:cxn>
                <a:cxn ang="0">
                  <a:pos x="T6" y="T7"/>
                </a:cxn>
                <a:cxn ang="0">
                  <a:pos x="T8" y="T9"/>
                </a:cxn>
              </a:cxnLst>
              <a:rect l="0" t="0" r="r" b="b"/>
              <a:pathLst>
                <a:path w="150" h="86">
                  <a:moveTo>
                    <a:pt x="27" y="15"/>
                  </a:moveTo>
                  <a:cubicBezTo>
                    <a:pt x="53" y="0"/>
                    <a:pt x="97" y="0"/>
                    <a:pt x="123" y="15"/>
                  </a:cubicBezTo>
                  <a:cubicBezTo>
                    <a:pt x="150" y="31"/>
                    <a:pt x="150" y="56"/>
                    <a:pt x="123" y="71"/>
                  </a:cubicBezTo>
                  <a:cubicBezTo>
                    <a:pt x="97" y="86"/>
                    <a:pt x="53" y="86"/>
                    <a:pt x="27" y="71"/>
                  </a:cubicBezTo>
                  <a:cubicBezTo>
                    <a:pt x="0" y="56"/>
                    <a:pt x="0" y="31"/>
                    <a:pt x="27" y="15"/>
                  </a:cubicBez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2" name="Freeform 333">
              <a:extLst>
                <a:ext uri="{FF2B5EF4-FFF2-40B4-BE49-F238E27FC236}">
                  <a16:creationId xmlns:a16="http://schemas.microsoft.com/office/drawing/2014/main" id="{9F3FADB4-B24F-4FB4-81A0-B85821019664}"/>
                </a:ext>
              </a:extLst>
            </p:cNvPr>
            <p:cNvSpPr>
              <a:spLocks/>
            </p:cNvSpPr>
            <p:nvPr/>
          </p:nvSpPr>
          <p:spPr bwMode="auto">
            <a:xfrm>
              <a:off x="4938714" y="2478088"/>
              <a:ext cx="309563" cy="458788"/>
            </a:xfrm>
            <a:custGeom>
              <a:avLst/>
              <a:gdLst>
                <a:gd name="T0" fmla="*/ 0 w 1899"/>
                <a:gd name="T1" fmla="*/ 1096 h 2740"/>
                <a:gd name="T2" fmla="*/ 1899 w 1899"/>
                <a:gd name="T3" fmla="*/ 0 h 2740"/>
                <a:gd name="T4" fmla="*/ 1899 w 1899"/>
                <a:gd name="T5" fmla="*/ 1644 h 2740"/>
                <a:gd name="T6" fmla="*/ 0 w 1899"/>
                <a:gd name="T7" fmla="*/ 2740 h 2740"/>
                <a:gd name="T8" fmla="*/ 0 w 1899"/>
                <a:gd name="T9" fmla="*/ 1096 h 2740"/>
              </a:gdLst>
              <a:ahLst/>
              <a:cxnLst>
                <a:cxn ang="0">
                  <a:pos x="T0" y="T1"/>
                </a:cxn>
                <a:cxn ang="0">
                  <a:pos x="T2" y="T3"/>
                </a:cxn>
                <a:cxn ang="0">
                  <a:pos x="T4" y="T5"/>
                </a:cxn>
                <a:cxn ang="0">
                  <a:pos x="T6" y="T7"/>
                </a:cxn>
                <a:cxn ang="0">
                  <a:pos x="T8" y="T9"/>
                </a:cxn>
              </a:cxnLst>
              <a:rect l="0" t="0" r="r" b="b"/>
              <a:pathLst>
                <a:path w="1899" h="2740">
                  <a:moveTo>
                    <a:pt x="0" y="1096"/>
                  </a:moveTo>
                  <a:lnTo>
                    <a:pt x="1899" y="0"/>
                  </a:lnTo>
                  <a:lnTo>
                    <a:pt x="1899" y="1644"/>
                  </a:lnTo>
                  <a:lnTo>
                    <a:pt x="0" y="2740"/>
                  </a:lnTo>
                  <a:lnTo>
                    <a:pt x="0" y="1096"/>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3" name="Freeform 334">
              <a:extLst>
                <a:ext uri="{FF2B5EF4-FFF2-40B4-BE49-F238E27FC236}">
                  <a16:creationId xmlns:a16="http://schemas.microsoft.com/office/drawing/2014/main" id="{43C8044A-3070-4120-A1CB-008B6BCF1AF3}"/>
                </a:ext>
              </a:extLst>
            </p:cNvPr>
            <p:cNvSpPr>
              <a:spLocks/>
            </p:cNvSpPr>
            <p:nvPr/>
          </p:nvSpPr>
          <p:spPr bwMode="auto">
            <a:xfrm>
              <a:off x="4932364" y="2474913"/>
              <a:ext cx="315913" cy="187325"/>
            </a:xfrm>
            <a:custGeom>
              <a:avLst/>
              <a:gdLst>
                <a:gd name="T0" fmla="*/ 1899 w 1940"/>
                <a:gd name="T1" fmla="*/ 0 h 1119"/>
                <a:gd name="T2" fmla="*/ 1940 w 1940"/>
                <a:gd name="T3" fmla="*/ 23 h 1119"/>
                <a:gd name="T4" fmla="*/ 41 w 1940"/>
                <a:gd name="T5" fmla="*/ 1119 h 1119"/>
                <a:gd name="T6" fmla="*/ 0 w 1940"/>
                <a:gd name="T7" fmla="*/ 1096 h 1119"/>
                <a:gd name="T8" fmla="*/ 1899 w 1940"/>
                <a:gd name="T9" fmla="*/ 0 h 1119"/>
              </a:gdLst>
              <a:ahLst/>
              <a:cxnLst>
                <a:cxn ang="0">
                  <a:pos x="T0" y="T1"/>
                </a:cxn>
                <a:cxn ang="0">
                  <a:pos x="T2" y="T3"/>
                </a:cxn>
                <a:cxn ang="0">
                  <a:pos x="T4" y="T5"/>
                </a:cxn>
                <a:cxn ang="0">
                  <a:pos x="T6" y="T7"/>
                </a:cxn>
                <a:cxn ang="0">
                  <a:pos x="T8" y="T9"/>
                </a:cxn>
              </a:cxnLst>
              <a:rect l="0" t="0" r="r" b="b"/>
              <a:pathLst>
                <a:path w="1940" h="1119">
                  <a:moveTo>
                    <a:pt x="1899" y="0"/>
                  </a:moveTo>
                  <a:lnTo>
                    <a:pt x="1940" y="23"/>
                  </a:lnTo>
                  <a:lnTo>
                    <a:pt x="41" y="1119"/>
                  </a:lnTo>
                  <a:lnTo>
                    <a:pt x="0" y="1096"/>
                  </a:lnTo>
                  <a:lnTo>
                    <a:pt x="1899" y="0"/>
                  </a:lnTo>
                  <a:close/>
                </a:path>
              </a:pathLst>
            </a:custGeom>
            <a:solidFill>
              <a:srgbClr val="606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4" name="Freeform 335">
              <a:extLst>
                <a:ext uri="{FF2B5EF4-FFF2-40B4-BE49-F238E27FC236}">
                  <a16:creationId xmlns:a16="http://schemas.microsoft.com/office/drawing/2014/main" id="{957F2114-4195-4A94-96B7-10E45C82F788}"/>
                </a:ext>
              </a:extLst>
            </p:cNvPr>
            <p:cNvSpPr>
              <a:spLocks/>
            </p:cNvSpPr>
            <p:nvPr/>
          </p:nvSpPr>
          <p:spPr bwMode="auto">
            <a:xfrm>
              <a:off x="4932364" y="2657476"/>
              <a:ext cx="6350" cy="279400"/>
            </a:xfrm>
            <a:custGeom>
              <a:avLst/>
              <a:gdLst>
                <a:gd name="T0" fmla="*/ 0 w 41"/>
                <a:gd name="T1" fmla="*/ 0 h 1667"/>
                <a:gd name="T2" fmla="*/ 41 w 41"/>
                <a:gd name="T3" fmla="*/ 23 h 1667"/>
                <a:gd name="T4" fmla="*/ 41 w 41"/>
                <a:gd name="T5" fmla="*/ 1667 h 1667"/>
                <a:gd name="T6" fmla="*/ 0 w 41"/>
                <a:gd name="T7" fmla="*/ 1644 h 1667"/>
                <a:gd name="T8" fmla="*/ 0 w 41"/>
                <a:gd name="T9" fmla="*/ 0 h 1667"/>
              </a:gdLst>
              <a:ahLst/>
              <a:cxnLst>
                <a:cxn ang="0">
                  <a:pos x="T0" y="T1"/>
                </a:cxn>
                <a:cxn ang="0">
                  <a:pos x="T2" y="T3"/>
                </a:cxn>
                <a:cxn ang="0">
                  <a:pos x="T4" y="T5"/>
                </a:cxn>
                <a:cxn ang="0">
                  <a:pos x="T6" y="T7"/>
                </a:cxn>
                <a:cxn ang="0">
                  <a:pos x="T8" y="T9"/>
                </a:cxn>
              </a:cxnLst>
              <a:rect l="0" t="0" r="r" b="b"/>
              <a:pathLst>
                <a:path w="41" h="1667">
                  <a:moveTo>
                    <a:pt x="0" y="0"/>
                  </a:moveTo>
                  <a:lnTo>
                    <a:pt x="41" y="23"/>
                  </a:lnTo>
                  <a:lnTo>
                    <a:pt x="41" y="1667"/>
                  </a:lnTo>
                  <a:lnTo>
                    <a:pt x="0" y="1644"/>
                  </a:lnTo>
                  <a:lnTo>
                    <a:pt x="0" y="0"/>
                  </a:lnTo>
                  <a:close/>
                </a:path>
              </a:pathLst>
            </a:custGeom>
            <a:solidFill>
              <a:srgbClr val="AEA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5" name="Freeform 336">
              <a:extLst>
                <a:ext uri="{FF2B5EF4-FFF2-40B4-BE49-F238E27FC236}">
                  <a16:creationId xmlns:a16="http://schemas.microsoft.com/office/drawing/2014/main" id="{F87A43F1-FB3F-41CE-B03F-D52B37295BD3}"/>
                </a:ext>
              </a:extLst>
            </p:cNvPr>
            <p:cNvSpPr>
              <a:spLocks/>
            </p:cNvSpPr>
            <p:nvPr/>
          </p:nvSpPr>
          <p:spPr bwMode="auto">
            <a:xfrm>
              <a:off x="4937126" y="2462213"/>
              <a:ext cx="320675" cy="212725"/>
            </a:xfrm>
            <a:custGeom>
              <a:avLst/>
              <a:gdLst>
                <a:gd name="T0" fmla="*/ 0 w 1963"/>
                <a:gd name="T1" fmla="*/ 1273 h 1273"/>
                <a:gd name="T2" fmla="*/ 1963 w 1963"/>
                <a:gd name="T3" fmla="*/ 139 h 1273"/>
                <a:gd name="T4" fmla="*/ 1963 w 1963"/>
                <a:gd name="T5" fmla="*/ 0 h 1273"/>
                <a:gd name="T6" fmla="*/ 0 w 1963"/>
                <a:gd name="T7" fmla="*/ 1133 h 1273"/>
                <a:gd name="T8" fmla="*/ 0 w 1963"/>
                <a:gd name="T9" fmla="*/ 1273 h 1273"/>
              </a:gdLst>
              <a:ahLst/>
              <a:cxnLst>
                <a:cxn ang="0">
                  <a:pos x="T0" y="T1"/>
                </a:cxn>
                <a:cxn ang="0">
                  <a:pos x="T2" y="T3"/>
                </a:cxn>
                <a:cxn ang="0">
                  <a:pos x="T4" y="T5"/>
                </a:cxn>
                <a:cxn ang="0">
                  <a:pos x="T6" y="T7"/>
                </a:cxn>
                <a:cxn ang="0">
                  <a:pos x="T8" y="T9"/>
                </a:cxn>
              </a:cxnLst>
              <a:rect l="0" t="0" r="r" b="b"/>
              <a:pathLst>
                <a:path w="1963" h="1273">
                  <a:moveTo>
                    <a:pt x="0" y="1273"/>
                  </a:moveTo>
                  <a:lnTo>
                    <a:pt x="1963" y="139"/>
                  </a:lnTo>
                  <a:lnTo>
                    <a:pt x="1963" y="0"/>
                  </a:lnTo>
                  <a:lnTo>
                    <a:pt x="0" y="1133"/>
                  </a:lnTo>
                  <a:lnTo>
                    <a:pt x="0" y="1273"/>
                  </a:lnTo>
                  <a:close/>
                </a:path>
              </a:pathLst>
            </a:custGeom>
            <a:solidFill>
              <a:srgbClr val="4A4B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6" name="Freeform 337">
              <a:extLst>
                <a:ext uri="{FF2B5EF4-FFF2-40B4-BE49-F238E27FC236}">
                  <a16:creationId xmlns:a16="http://schemas.microsoft.com/office/drawing/2014/main" id="{D245D3D6-5F68-418B-84B0-877FD92E415F}"/>
                </a:ext>
              </a:extLst>
            </p:cNvPr>
            <p:cNvSpPr>
              <a:spLocks/>
            </p:cNvSpPr>
            <p:nvPr/>
          </p:nvSpPr>
          <p:spPr bwMode="auto">
            <a:xfrm>
              <a:off x="4921251" y="2641601"/>
              <a:ext cx="15875" cy="33338"/>
            </a:xfrm>
            <a:custGeom>
              <a:avLst/>
              <a:gdLst>
                <a:gd name="T0" fmla="*/ 0 w 98"/>
                <a:gd name="T1" fmla="*/ 0 h 196"/>
                <a:gd name="T2" fmla="*/ 98 w 98"/>
                <a:gd name="T3" fmla="*/ 56 h 196"/>
                <a:gd name="T4" fmla="*/ 98 w 98"/>
                <a:gd name="T5" fmla="*/ 196 h 196"/>
                <a:gd name="T6" fmla="*/ 0 w 98"/>
                <a:gd name="T7" fmla="*/ 139 h 196"/>
                <a:gd name="T8" fmla="*/ 0 w 98"/>
                <a:gd name="T9" fmla="*/ 0 h 196"/>
              </a:gdLst>
              <a:ahLst/>
              <a:cxnLst>
                <a:cxn ang="0">
                  <a:pos x="T0" y="T1"/>
                </a:cxn>
                <a:cxn ang="0">
                  <a:pos x="T2" y="T3"/>
                </a:cxn>
                <a:cxn ang="0">
                  <a:pos x="T4" y="T5"/>
                </a:cxn>
                <a:cxn ang="0">
                  <a:pos x="T6" y="T7"/>
                </a:cxn>
                <a:cxn ang="0">
                  <a:pos x="T8" y="T9"/>
                </a:cxn>
              </a:cxnLst>
              <a:rect l="0" t="0" r="r" b="b"/>
              <a:pathLst>
                <a:path w="98" h="196">
                  <a:moveTo>
                    <a:pt x="0" y="0"/>
                  </a:moveTo>
                  <a:lnTo>
                    <a:pt x="98" y="56"/>
                  </a:lnTo>
                  <a:lnTo>
                    <a:pt x="98" y="196"/>
                  </a:lnTo>
                  <a:lnTo>
                    <a:pt x="0" y="139"/>
                  </a:lnTo>
                  <a:lnTo>
                    <a:pt x="0"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7" name="Freeform 338">
              <a:extLst>
                <a:ext uri="{FF2B5EF4-FFF2-40B4-BE49-F238E27FC236}">
                  <a16:creationId xmlns:a16="http://schemas.microsoft.com/office/drawing/2014/main" id="{3EC026C7-5AB2-4308-9680-C591B892471F}"/>
                </a:ext>
              </a:extLst>
            </p:cNvPr>
            <p:cNvSpPr>
              <a:spLocks/>
            </p:cNvSpPr>
            <p:nvPr/>
          </p:nvSpPr>
          <p:spPr bwMode="auto">
            <a:xfrm>
              <a:off x="4921251" y="2453133"/>
              <a:ext cx="336550" cy="198438"/>
            </a:xfrm>
            <a:custGeom>
              <a:avLst/>
              <a:gdLst>
                <a:gd name="T0" fmla="*/ 0 w 2061"/>
                <a:gd name="T1" fmla="*/ 1134 h 1190"/>
                <a:gd name="T2" fmla="*/ 98 w 2061"/>
                <a:gd name="T3" fmla="*/ 1190 h 1190"/>
                <a:gd name="T4" fmla="*/ 2061 w 2061"/>
                <a:gd name="T5" fmla="*/ 57 h 1190"/>
                <a:gd name="T6" fmla="*/ 1963 w 2061"/>
                <a:gd name="T7" fmla="*/ 0 h 1190"/>
                <a:gd name="T8" fmla="*/ 0 w 2061"/>
                <a:gd name="T9" fmla="*/ 1134 h 1190"/>
              </a:gdLst>
              <a:ahLst/>
              <a:cxnLst>
                <a:cxn ang="0">
                  <a:pos x="T0" y="T1"/>
                </a:cxn>
                <a:cxn ang="0">
                  <a:pos x="T2" y="T3"/>
                </a:cxn>
                <a:cxn ang="0">
                  <a:pos x="T4" y="T5"/>
                </a:cxn>
                <a:cxn ang="0">
                  <a:pos x="T6" y="T7"/>
                </a:cxn>
                <a:cxn ang="0">
                  <a:pos x="T8" y="T9"/>
                </a:cxn>
              </a:cxnLst>
              <a:rect l="0" t="0" r="r" b="b"/>
              <a:pathLst>
                <a:path w="2061" h="1190">
                  <a:moveTo>
                    <a:pt x="0" y="1134"/>
                  </a:moveTo>
                  <a:lnTo>
                    <a:pt x="98" y="1190"/>
                  </a:lnTo>
                  <a:lnTo>
                    <a:pt x="2061" y="57"/>
                  </a:lnTo>
                  <a:lnTo>
                    <a:pt x="1963" y="0"/>
                  </a:lnTo>
                  <a:lnTo>
                    <a:pt x="0" y="1134"/>
                  </a:ln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38" name="Freeform 339">
              <a:extLst>
                <a:ext uri="{FF2B5EF4-FFF2-40B4-BE49-F238E27FC236}">
                  <a16:creationId xmlns:a16="http://schemas.microsoft.com/office/drawing/2014/main" id="{1C38274C-6F54-4633-90C8-F859E81A03F7}"/>
                </a:ext>
              </a:extLst>
            </p:cNvPr>
            <p:cNvSpPr>
              <a:spLocks/>
            </p:cNvSpPr>
            <p:nvPr/>
          </p:nvSpPr>
          <p:spPr bwMode="auto">
            <a:xfrm>
              <a:off x="4981576" y="2582863"/>
              <a:ext cx="228600" cy="255588"/>
            </a:xfrm>
            <a:custGeom>
              <a:avLst/>
              <a:gdLst>
                <a:gd name="T0" fmla="*/ 917 w 1410"/>
                <a:gd name="T1" fmla="*/ 672 h 1532"/>
                <a:gd name="T2" fmla="*/ 661 w 1410"/>
                <a:gd name="T3" fmla="*/ 415 h 1532"/>
                <a:gd name="T4" fmla="*/ 0 w 1410"/>
                <a:gd name="T5" fmla="*/ 1466 h 1532"/>
                <a:gd name="T6" fmla="*/ 105 w 1410"/>
                <a:gd name="T7" fmla="*/ 1532 h 1532"/>
                <a:gd name="T8" fmla="*/ 683 w 1410"/>
                <a:gd name="T9" fmla="*/ 613 h 1532"/>
                <a:gd name="T10" fmla="*/ 944 w 1410"/>
                <a:gd name="T11" fmla="*/ 874 h 1532"/>
                <a:gd name="T12" fmla="*/ 1410 w 1410"/>
                <a:gd name="T13" fmla="*/ 62 h 1532"/>
                <a:gd name="T14" fmla="*/ 1303 w 1410"/>
                <a:gd name="T15" fmla="*/ 0 h 1532"/>
                <a:gd name="T16" fmla="*/ 917 w 1410"/>
                <a:gd name="T17" fmla="*/ 672 h 1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0" h="1532">
                  <a:moveTo>
                    <a:pt x="917" y="672"/>
                  </a:moveTo>
                  <a:cubicBezTo>
                    <a:pt x="848" y="602"/>
                    <a:pt x="661" y="415"/>
                    <a:pt x="661" y="415"/>
                  </a:cubicBezTo>
                  <a:lnTo>
                    <a:pt x="0" y="1466"/>
                  </a:lnTo>
                  <a:lnTo>
                    <a:pt x="105" y="1532"/>
                  </a:lnTo>
                  <a:cubicBezTo>
                    <a:pt x="105" y="1532"/>
                    <a:pt x="611" y="727"/>
                    <a:pt x="683" y="613"/>
                  </a:cubicBezTo>
                  <a:lnTo>
                    <a:pt x="944" y="874"/>
                  </a:lnTo>
                  <a:lnTo>
                    <a:pt x="1410" y="62"/>
                  </a:lnTo>
                  <a:lnTo>
                    <a:pt x="1303" y="0"/>
                  </a:lnTo>
                  <a:cubicBezTo>
                    <a:pt x="1303" y="0"/>
                    <a:pt x="983" y="557"/>
                    <a:pt x="917" y="672"/>
                  </a:cubicBezTo>
                  <a:close/>
                </a:path>
              </a:pathLst>
            </a:custGeom>
            <a:solidFill>
              <a:srgbClr val="B63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grpSp>
        <p:nvGrpSpPr>
          <p:cNvPr id="140" name="Group 139">
            <a:extLst>
              <a:ext uri="{FF2B5EF4-FFF2-40B4-BE49-F238E27FC236}">
                <a16:creationId xmlns:a16="http://schemas.microsoft.com/office/drawing/2014/main" id="{CF58D7D5-ACAF-48CF-B8B8-F535DB1919C5}"/>
              </a:ext>
            </a:extLst>
          </p:cNvPr>
          <p:cNvGrpSpPr>
            <a:grpSpLocks noChangeAspect="1"/>
          </p:cNvGrpSpPr>
          <p:nvPr/>
        </p:nvGrpSpPr>
        <p:grpSpPr>
          <a:xfrm>
            <a:off x="3467419" y="1623221"/>
            <a:ext cx="1252814" cy="1413551"/>
            <a:chOff x="5033963" y="2232025"/>
            <a:chExt cx="2103438" cy="2373313"/>
          </a:xfrm>
        </p:grpSpPr>
        <p:sp>
          <p:nvSpPr>
            <p:cNvPr id="141" name="Freeform 5">
              <a:extLst>
                <a:ext uri="{FF2B5EF4-FFF2-40B4-BE49-F238E27FC236}">
                  <a16:creationId xmlns:a16="http://schemas.microsoft.com/office/drawing/2014/main" id="{DBAF7AD3-A150-40B1-8589-B97B859A00B9}"/>
                </a:ext>
              </a:extLst>
            </p:cNvPr>
            <p:cNvSpPr>
              <a:spLocks noChangeAspect="1"/>
            </p:cNvSpPr>
            <p:nvPr/>
          </p:nvSpPr>
          <p:spPr bwMode="auto">
            <a:xfrm>
              <a:off x="5083176" y="2247900"/>
              <a:ext cx="1166813" cy="1762125"/>
            </a:xfrm>
            <a:custGeom>
              <a:avLst/>
              <a:gdLst>
                <a:gd name="T0" fmla="*/ 1574 w 1574"/>
                <a:gd name="T1" fmla="*/ 1292 h 2319"/>
                <a:gd name="T2" fmla="*/ 1463 w 1574"/>
                <a:gd name="T3" fmla="*/ 1503 h 2319"/>
                <a:gd name="T4" fmla="*/ 111 w 1574"/>
                <a:gd name="T5" fmla="*/ 2284 h 2319"/>
                <a:gd name="T6" fmla="*/ 0 w 1574"/>
                <a:gd name="T7" fmla="*/ 2200 h 2319"/>
                <a:gd name="T8" fmla="*/ 0 w 1574"/>
                <a:gd name="T9" fmla="*/ 1028 h 2319"/>
                <a:gd name="T10" fmla="*/ 111 w 1574"/>
                <a:gd name="T11" fmla="*/ 816 h 2319"/>
                <a:gd name="T12" fmla="*/ 1463 w 1574"/>
                <a:gd name="T13" fmla="*/ 35 h 2319"/>
                <a:gd name="T14" fmla="*/ 1574 w 1574"/>
                <a:gd name="T15" fmla="*/ 119 h 2319"/>
                <a:gd name="T16" fmla="*/ 1574 w 1574"/>
                <a:gd name="T17" fmla="*/ 1292 h 2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4" h="2319">
                  <a:moveTo>
                    <a:pt x="1574" y="1292"/>
                  </a:moveTo>
                  <a:cubicBezTo>
                    <a:pt x="1574" y="1373"/>
                    <a:pt x="1524" y="1468"/>
                    <a:pt x="1463" y="1503"/>
                  </a:cubicBezTo>
                  <a:lnTo>
                    <a:pt x="111" y="2284"/>
                  </a:lnTo>
                  <a:cubicBezTo>
                    <a:pt x="50" y="2319"/>
                    <a:pt x="0" y="2282"/>
                    <a:pt x="0" y="2200"/>
                  </a:cubicBezTo>
                  <a:lnTo>
                    <a:pt x="0" y="1028"/>
                  </a:lnTo>
                  <a:cubicBezTo>
                    <a:pt x="0" y="946"/>
                    <a:pt x="50" y="851"/>
                    <a:pt x="111" y="816"/>
                  </a:cubicBezTo>
                  <a:lnTo>
                    <a:pt x="1463" y="35"/>
                  </a:lnTo>
                  <a:cubicBezTo>
                    <a:pt x="1524" y="0"/>
                    <a:pt x="1574" y="38"/>
                    <a:pt x="1574" y="119"/>
                  </a:cubicBezTo>
                  <a:lnTo>
                    <a:pt x="1574" y="1292"/>
                  </a:lnTo>
                  <a:close/>
                </a:path>
              </a:pathLst>
            </a:custGeom>
            <a:solidFill>
              <a:srgbClr val="494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2" name="Freeform 6">
              <a:extLst>
                <a:ext uri="{FF2B5EF4-FFF2-40B4-BE49-F238E27FC236}">
                  <a16:creationId xmlns:a16="http://schemas.microsoft.com/office/drawing/2014/main" id="{1FC646FF-314E-4C34-9381-44E13FD1DCD3}"/>
                </a:ext>
              </a:extLst>
            </p:cNvPr>
            <p:cNvSpPr>
              <a:spLocks noChangeAspect="1"/>
            </p:cNvSpPr>
            <p:nvPr/>
          </p:nvSpPr>
          <p:spPr bwMode="auto">
            <a:xfrm>
              <a:off x="5167313" y="2373313"/>
              <a:ext cx="996950" cy="1512888"/>
            </a:xfrm>
            <a:custGeom>
              <a:avLst/>
              <a:gdLst>
                <a:gd name="T0" fmla="*/ 1345 w 1345"/>
                <a:gd name="T1" fmla="*/ 1214 h 1991"/>
                <a:gd name="T2" fmla="*/ 0 w 1345"/>
                <a:gd name="T3" fmla="*/ 1991 h 1991"/>
                <a:gd name="T4" fmla="*/ 0 w 1345"/>
                <a:gd name="T5" fmla="*/ 777 h 1991"/>
                <a:gd name="T6" fmla="*/ 1345 w 1345"/>
                <a:gd name="T7" fmla="*/ 0 h 1991"/>
                <a:gd name="T8" fmla="*/ 1345 w 1345"/>
                <a:gd name="T9" fmla="*/ 1214 h 1991"/>
              </a:gdLst>
              <a:ahLst/>
              <a:cxnLst>
                <a:cxn ang="0">
                  <a:pos x="T0" y="T1"/>
                </a:cxn>
                <a:cxn ang="0">
                  <a:pos x="T2" y="T3"/>
                </a:cxn>
                <a:cxn ang="0">
                  <a:pos x="T4" y="T5"/>
                </a:cxn>
                <a:cxn ang="0">
                  <a:pos x="T6" y="T7"/>
                </a:cxn>
                <a:cxn ang="0">
                  <a:pos x="T8" y="T9"/>
                </a:cxn>
              </a:cxnLst>
              <a:rect l="0" t="0" r="r" b="b"/>
              <a:pathLst>
                <a:path w="1345" h="1991">
                  <a:moveTo>
                    <a:pt x="1345" y="1214"/>
                  </a:moveTo>
                  <a:lnTo>
                    <a:pt x="0" y="1991"/>
                  </a:lnTo>
                  <a:lnTo>
                    <a:pt x="0" y="777"/>
                  </a:lnTo>
                  <a:lnTo>
                    <a:pt x="1345" y="0"/>
                  </a:lnTo>
                  <a:lnTo>
                    <a:pt x="1345" y="1214"/>
                  </a:lnTo>
                  <a:close/>
                </a:path>
              </a:pathLst>
            </a:custGeom>
            <a:solidFill>
              <a:srgbClr val="CBE0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3" name="Freeform 7">
              <a:extLst>
                <a:ext uri="{FF2B5EF4-FFF2-40B4-BE49-F238E27FC236}">
                  <a16:creationId xmlns:a16="http://schemas.microsoft.com/office/drawing/2014/main" id="{349395D9-D8C6-4AB2-AF50-52ADD47A8E4B}"/>
                </a:ext>
              </a:extLst>
            </p:cNvPr>
            <p:cNvSpPr>
              <a:spLocks noChangeAspect="1"/>
            </p:cNvSpPr>
            <p:nvPr/>
          </p:nvSpPr>
          <p:spPr bwMode="auto">
            <a:xfrm>
              <a:off x="5273676" y="2560638"/>
              <a:ext cx="785813" cy="1138238"/>
            </a:xfrm>
            <a:custGeom>
              <a:avLst/>
              <a:gdLst>
                <a:gd name="T0" fmla="*/ 0 w 1060"/>
                <a:gd name="T1" fmla="*/ 613 h 1499"/>
                <a:gd name="T2" fmla="*/ 0 w 1060"/>
                <a:gd name="T3" fmla="*/ 1499 h 1499"/>
                <a:gd name="T4" fmla="*/ 1060 w 1060"/>
                <a:gd name="T5" fmla="*/ 886 h 1499"/>
                <a:gd name="T6" fmla="*/ 1060 w 1060"/>
                <a:gd name="T7" fmla="*/ 0 h 1499"/>
                <a:gd name="T8" fmla="*/ 0 w 1060"/>
                <a:gd name="T9" fmla="*/ 613 h 1499"/>
              </a:gdLst>
              <a:ahLst/>
              <a:cxnLst>
                <a:cxn ang="0">
                  <a:pos x="T0" y="T1"/>
                </a:cxn>
                <a:cxn ang="0">
                  <a:pos x="T2" y="T3"/>
                </a:cxn>
                <a:cxn ang="0">
                  <a:pos x="T4" y="T5"/>
                </a:cxn>
                <a:cxn ang="0">
                  <a:pos x="T6" y="T7"/>
                </a:cxn>
                <a:cxn ang="0">
                  <a:pos x="T8" y="T9"/>
                </a:cxn>
              </a:cxnLst>
              <a:rect l="0" t="0" r="r" b="b"/>
              <a:pathLst>
                <a:path w="1060" h="1499">
                  <a:moveTo>
                    <a:pt x="0" y="613"/>
                  </a:moveTo>
                  <a:lnTo>
                    <a:pt x="0" y="1499"/>
                  </a:lnTo>
                  <a:cubicBezTo>
                    <a:pt x="282" y="1335"/>
                    <a:pt x="954" y="947"/>
                    <a:pt x="1060" y="886"/>
                  </a:cubicBezTo>
                  <a:lnTo>
                    <a:pt x="1060" y="0"/>
                  </a:lnTo>
                  <a:cubicBezTo>
                    <a:pt x="778" y="164"/>
                    <a:pt x="106" y="552"/>
                    <a:pt x="0" y="613"/>
                  </a:cubicBezTo>
                  <a:close/>
                </a:path>
              </a:pathLst>
            </a:custGeom>
            <a:solidFill>
              <a:srgbClr val="F7FC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4" name="Freeform 8">
              <a:extLst>
                <a:ext uri="{FF2B5EF4-FFF2-40B4-BE49-F238E27FC236}">
                  <a16:creationId xmlns:a16="http://schemas.microsoft.com/office/drawing/2014/main" id="{0671A052-7A62-408B-B23E-29E545F34C2E}"/>
                </a:ext>
              </a:extLst>
            </p:cNvPr>
            <p:cNvSpPr>
              <a:spLocks noChangeAspect="1" noEditPoints="1"/>
            </p:cNvSpPr>
            <p:nvPr/>
          </p:nvSpPr>
          <p:spPr bwMode="auto">
            <a:xfrm>
              <a:off x="5033963" y="2232025"/>
              <a:ext cx="1192213" cy="1755775"/>
            </a:xfrm>
            <a:custGeom>
              <a:avLst/>
              <a:gdLst>
                <a:gd name="T0" fmla="*/ 1608 w 1608"/>
                <a:gd name="T1" fmla="*/ 54 h 2310"/>
                <a:gd name="T2" fmla="*/ 1608 w 1608"/>
                <a:gd name="T3" fmla="*/ 54 h 2310"/>
                <a:gd name="T4" fmla="*/ 1463 w 1608"/>
                <a:gd name="T5" fmla="*/ 18 h 2310"/>
                <a:gd name="T6" fmla="*/ 111 w 1608"/>
                <a:gd name="T7" fmla="*/ 799 h 2310"/>
                <a:gd name="T8" fmla="*/ 0 w 1608"/>
                <a:gd name="T9" fmla="*/ 1010 h 2310"/>
                <a:gd name="T10" fmla="*/ 0 w 1608"/>
                <a:gd name="T11" fmla="*/ 2183 h 2310"/>
                <a:gd name="T12" fmla="*/ 40 w 1608"/>
                <a:gd name="T13" fmla="*/ 2274 h 2310"/>
                <a:gd name="T14" fmla="*/ 40 w 1608"/>
                <a:gd name="T15" fmla="*/ 2274 h 2310"/>
                <a:gd name="T16" fmla="*/ 103 w 1608"/>
                <a:gd name="T17" fmla="*/ 2310 h 2310"/>
                <a:gd name="T18" fmla="*/ 66 w 1608"/>
                <a:gd name="T19" fmla="*/ 2221 h 2310"/>
                <a:gd name="T20" fmla="*/ 66 w 1608"/>
                <a:gd name="T21" fmla="*/ 1049 h 2310"/>
                <a:gd name="T22" fmla="*/ 177 w 1608"/>
                <a:gd name="T23" fmla="*/ 837 h 2310"/>
                <a:gd name="T24" fmla="*/ 1529 w 1608"/>
                <a:gd name="T25" fmla="*/ 56 h 2310"/>
                <a:gd name="T26" fmla="*/ 1595 w 1608"/>
                <a:gd name="T27" fmla="*/ 47 h 2310"/>
                <a:gd name="T28" fmla="*/ 1541 w 1608"/>
                <a:gd name="T29" fmla="*/ 16 h 2310"/>
                <a:gd name="T30" fmla="*/ 1463 w 1608"/>
                <a:gd name="T31" fmla="*/ 18 h 2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08" h="2310">
                  <a:moveTo>
                    <a:pt x="1608" y="54"/>
                  </a:moveTo>
                  <a:cubicBezTo>
                    <a:pt x="1608" y="54"/>
                    <a:pt x="1608" y="54"/>
                    <a:pt x="1608" y="54"/>
                  </a:cubicBezTo>
                  <a:close/>
                  <a:moveTo>
                    <a:pt x="1463" y="18"/>
                  </a:moveTo>
                  <a:lnTo>
                    <a:pt x="111" y="799"/>
                  </a:lnTo>
                  <a:cubicBezTo>
                    <a:pt x="50" y="834"/>
                    <a:pt x="0" y="929"/>
                    <a:pt x="0" y="1010"/>
                  </a:cubicBezTo>
                  <a:lnTo>
                    <a:pt x="0" y="2183"/>
                  </a:lnTo>
                  <a:cubicBezTo>
                    <a:pt x="0" y="2229"/>
                    <a:pt x="15" y="2260"/>
                    <a:pt x="40" y="2274"/>
                  </a:cubicBezTo>
                  <a:lnTo>
                    <a:pt x="40" y="2274"/>
                  </a:lnTo>
                  <a:lnTo>
                    <a:pt x="103" y="2310"/>
                  </a:lnTo>
                  <a:cubicBezTo>
                    <a:pt x="80" y="2296"/>
                    <a:pt x="66" y="2265"/>
                    <a:pt x="66" y="2221"/>
                  </a:cubicBezTo>
                  <a:lnTo>
                    <a:pt x="66" y="1049"/>
                  </a:lnTo>
                  <a:cubicBezTo>
                    <a:pt x="66" y="967"/>
                    <a:pt x="116" y="872"/>
                    <a:pt x="177" y="837"/>
                  </a:cubicBezTo>
                  <a:lnTo>
                    <a:pt x="1529" y="56"/>
                  </a:lnTo>
                  <a:cubicBezTo>
                    <a:pt x="1554" y="42"/>
                    <a:pt x="1577" y="40"/>
                    <a:pt x="1595" y="47"/>
                  </a:cubicBezTo>
                  <a:lnTo>
                    <a:pt x="1541" y="16"/>
                  </a:lnTo>
                  <a:cubicBezTo>
                    <a:pt x="1521" y="1"/>
                    <a:pt x="1494" y="0"/>
                    <a:pt x="1463" y="18"/>
                  </a:cubicBezTo>
                </a:path>
              </a:pathLst>
            </a:custGeom>
            <a:solidFill>
              <a:srgbClr val="DD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5" name="Freeform 9">
              <a:extLst>
                <a:ext uri="{FF2B5EF4-FFF2-40B4-BE49-F238E27FC236}">
                  <a16:creationId xmlns:a16="http://schemas.microsoft.com/office/drawing/2014/main" id="{75DDED77-2D92-483A-BFE0-3996F6EDF358}"/>
                </a:ext>
              </a:extLst>
            </p:cNvPr>
            <p:cNvSpPr>
              <a:spLocks noChangeAspect="1"/>
            </p:cNvSpPr>
            <p:nvPr/>
          </p:nvSpPr>
          <p:spPr bwMode="auto">
            <a:xfrm>
              <a:off x="5346701" y="3062288"/>
              <a:ext cx="217488" cy="417513"/>
            </a:xfrm>
            <a:custGeom>
              <a:avLst/>
              <a:gdLst>
                <a:gd name="T0" fmla="*/ 293 w 293"/>
                <a:gd name="T1" fmla="*/ 0 h 549"/>
                <a:gd name="T2" fmla="*/ 0 w 293"/>
                <a:gd name="T3" fmla="*/ 169 h 549"/>
                <a:gd name="T4" fmla="*/ 0 w 293"/>
                <a:gd name="T5" fmla="*/ 549 h 549"/>
                <a:gd name="T6" fmla="*/ 293 w 293"/>
                <a:gd name="T7" fmla="*/ 380 h 549"/>
                <a:gd name="T8" fmla="*/ 293 w 293"/>
                <a:gd name="T9" fmla="*/ 0 h 549"/>
              </a:gdLst>
              <a:ahLst/>
              <a:cxnLst>
                <a:cxn ang="0">
                  <a:pos x="T0" y="T1"/>
                </a:cxn>
                <a:cxn ang="0">
                  <a:pos x="T2" y="T3"/>
                </a:cxn>
                <a:cxn ang="0">
                  <a:pos x="T4" y="T5"/>
                </a:cxn>
                <a:cxn ang="0">
                  <a:pos x="T6" y="T7"/>
                </a:cxn>
                <a:cxn ang="0">
                  <a:pos x="T8" y="T9"/>
                </a:cxn>
              </a:cxnLst>
              <a:rect l="0" t="0" r="r" b="b"/>
              <a:pathLst>
                <a:path w="293" h="549">
                  <a:moveTo>
                    <a:pt x="293" y="0"/>
                  </a:moveTo>
                  <a:cubicBezTo>
                    <a:pt x="155" y="79"/>
                    <a:pt x="44" y="143"/>
                    <a:pt x="0" y="169"/>
                  </a:cubicBezTo>
                  <a:lnTo>
                    <a:pt x="0" y="549"/>
                  </a:lnTo>
                  <a:cubicBezTo>
                    <a:pt x="97" y="493"/>
                    <a:pt x="198" y="435"/>
                    <a:pt x="293" y="380"/>
                  </a:cubicBezTo>
                  <a:lnTo>
                    <a:pt x="293" y="0"/>
                  </a:ln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6" name="Freeform 10">
              <a:extLst>
                <a:ext uri="{FF2B5EF4-FFF2-40B4-BE49-F238E27FC236}">
                  <a16:creationId xmlns:a16="http://schemas.microsoft.com/office/drawing/2014/main" id="{EC3878C5-8E97-497A-AA15-E3A7CDDC390D}"/>
                </a:ext>
              </a:extLst>
            </p:cNvPr>
            <p:cNvSpPr>
              <a:spLocks noChangeAspect="1"/>
            </p:cNvSpPr>
            <p:nvPr/>
          </p:nvSpPr>
          <p:spPr bwMode="auto">
            <a:xfrm>
              <a:off x="5033963" y="2900363"/>
              <a:ext cx="77788" cy="1087438"/>
            </a:xfrm>
            <a:custGeom>
              <a:avLst/>
              <a:gdLst>
                <a:gd name="T0" fmla="*/ 104 w 104"/>
                <a:gd name="T1" fmla="*/ 38 h 1432"/>
                <a:gd name="T2" fmla="*/ 38 w 104"/>
                <a:gd name="T3" fmla="*/ 0 h 1432"/>
                <a:gd name="T4" fmla="*/ 0 w 104"/>
                <a:gd name="T5" fmla="*/ 132 h 1432"/>
                <a:gd name="T6" fmla="*/ 0 w 104"/>
                <a:gd name="T7" fmla="*/ 1305 h 1432"/>
                <a:gd name="T8" fmla="*/ 40 w 104"/>
                <a:gd name="T9" fmla="*/ 1396 h 1432"/>
                <a:gd name="T10" fmla="*/ 40 w 104"/>
                <a:gd name="T11" fmla="*/ 1396 h 1432"/>
                <a:gd name="T12" fmla="*/ 103 w 104"/>
                <a:gd name="T13" fmla="*/ 1432 h 1432"/>
                <a:gd name="T14" fmla="*/ 66 w 104"/>
                <a:gd name="T15" fmla="*/ 1343 h 1432"/>
                <a:gd name="T16" fmla="*/ 66 w 104"/>
                <a:gd name="T17" fmla="*/ 171 h 1432"/>
                <a:gd name="T18" fmla="*/ 104 w 104"/>
                <a:gd name="T19" fmla="*/ 38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432">
                  <a:moveTo>
                    <a:pt x="104" y="38"/>
                  </a:moveTo>
                  <a:lnTo>
                    <a:pt x="38" y="0"/>
                  </a:lnTo>
                  <a:cubicBezTo>
                    <a:pt x="15" y="40"/>
                    <a:pt x="0" y="88"/>
                    <a:pt x="0" y="132"/>
                  </a:cubicBezTo>
                  <a:lnTo>
                    <a:pt x="0" y="1305"/>
                  </a:lnTo>
                  <a:cubicBezTo>
                    <a:pt x="0" y="1351"/>
                    <a:pt x="15" y="1382"/>
                    <a:pt x="40" y="1396"/>
                  </a:cubicBezTo>
                  <a:lnTo>
                    <a:pt x="40" y="1396"/>
                  </a:lnTo>
                  <a:lnTo>
                    <a:pt x="103" y="1432"/>
                  </a:lnTo>
                  <a:cubicBezTo>
                    <a:pt x="80" y="1418"/>
                    <a:pt x="66" y="1387"/>
                    <a:pt x="66" y="1343"/>
                  </a:cubicBezTo>
                  <a:lnTo>
                    <a:pt x="66" y="171"/>
                  </a:lnTo>
                  <a:cubicBezTo>
                    <a:pt x="66" y="126"/>
                    <a:pt x="81" y="78"/>
                    <a:pt x="104" y="38"/>
                  </a:cubicBezTo>
                  <a:close/>
                </a:path>
              </a:pathLst>
            </a:custGeom>
            <a:solidFill>
              <a:srgbClr val="8F90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7" name="Freeform 11">
              <a:extLst>
                <a:ext uri="{FF2B5EF4-FFF2-40B4-BE49-F238E27FC236}">
                  <a16:creationId xmlns:a16="http://schemas.microsoft.com/office/drawing/2014/main" id="{52B709A6-99EA-4E2D-89E5-0B6F0F949323}"/>
                </a:ext>
              </a:extLst>
            </p:cNvPr>
            <p:cNvSpPr>
              <a:spLocks noChangeAspect="1"/>
            </p:cNvSpPr>
            <p:nvPr/>
          </p:nvSpPr>
          <p:spPr bwMode="auto">
            <a:xfrm>
              <a:off x="5622926" y="2809875"/>
              <a:ext cx="398463" cy="246063"/>
            </a:xfrm>
            <a:custGeom>
              <a:avLst/>
              <a:gdLst>
                <a:gd name="T0" fmla="*/ 514 w 538"/>
                <a:gd name="T1" fmla="*/ 4 h 324"/>
                <a:gd name="T2" fmla="*/ 9 w 538"/>
                <a:gd name="T3" fmla="*/ 296 h 324"/>
                <a:gd name="T4" fmla="*/ 4 w 538"/>
                <a:gd name="T5" fmla="*/ 315 h 324"/>
                <a:gd name="T6" fmla="*/ 24 w 538"/>
                <a:gd name="T7" fmla="*/ 320 h 324"/>
                <a:gd name="T8" fmla="*/ 529 w 538"/>
                <a:gd name="T9" fmla="*/ 29 h 324"/>
                <a:gd name="T10" fmla="*/ 534 w 538"/>
                <a:gd name="T11" fmla="*/ 9 h 324"/>
                <a:gd name="T12" fmla="*/ 514 w 538"/>
                <a:gd name="T13" fmla="*/ 4 h 324"/>
              </a:gdLst>
              <a:ahLst/>
              <a:cxnLst>
                <a:cxn ang="0">
                  <a:pos x="T0" y="T1"/>
                </a:cxn>
                <a:cxn ang="0">
                  <a:pos x="T2" y="T3"/>
                </a:cxn>
                <a:cxn ang="0">
                  <a:pos x="T4" y="T5"/>
                </a:cxn>
                <a:cxn ang="0">
                  <a:pos x="T6" y="T7"/>
                </a:cxn>
                <a:cxn ang="0">
                  <a:pos x="T8" y="T9"/>
                </a:cxn>
                <a:cxn ang="0">
                  <a:pos x="T10" y="T11"/>
                </a:cxn>
                <a:cxn ang="0">
                  <a:pos x="T12" y="T13"/>
                </a:cxn>
              </a:cxnLst>
              <a:rect l="0" t="0" r="r" b="b"/>
              <a:pathLst>
                <a:path w="538" h="324">
                  <a:moveTo>
                    <a:pt x="514" y="4"/>
                  </a:moveTo>
                  <a:lnTo>
                    <a:pt x="9" y="296"/>
                  </a:lnTo>
                  <a:cubicBezTo>
                    <a:pt x="2" y="300"/>
                    <a:pt x="0" y="308"/>
                    <a:pt x="4" y="315"/>
                  </a:cubicBezTo>
                  <a:cubicBezTo>
                    <a:pt x="8" y="322"/>
                    <a:pt x="17" y="324"/>
                    <a:pt x="24" y="320"/>
                  </a:cubicBezTo>
                  <a:lnTo>
                    <a:pt x="529" y="29"/>
                  </a:lnTo>
                  <a:cubicBezTo>
                    <a:pt x="535" y="25"/>
                    <a:pt x="538" y="16"/>
                    <a:pt x="534" y="9"/>
                  </a:cubicBezTo>
                  <a:cubicBezTo>
                    <a:pt x="530" y="3"/>
                    <a:pt x="521" y="0"/>
                    <a:pt x="514" y="4"/>
                  </a:cubicBez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8" name="Freeform 12">
              <a:extLst>
                <a:ext uri="{FF2B5EF4-FFF2-40B4-BE49-F238E27FC236}">
                  <a16:creationId xmlns:a16="http://schemas.microsoft.com/office/drawing/2014/main" id="{7FB20C82-3AA8-4B1C-945A-7618258D4B09}"/>
                </a:ext>
              </a:extLst>
            </p:cNvPr>
            <p:cNvSpPr>
              <a:spLocks noChangeAspect="1"/>
            </p:cNvSpPr>
            <p:nvPr/>
          </p:nvSpPr>
          <p:spPr bwMode="auto">
            <a:xfrm>
              <a:off x="5622926" y="3008313"/>
              <a:ext cx="238125" cy="152400"/>
            </a:xfrm>
            <a:custGeom>
              <a:avLst/>
              <a:gdLst>
                <a:gd name="T0" fmla="*/ 298 w 321"/>
                <a:gd name="T1" fmla="*/ 4 h 199"/>
                <a:gd name="T2" fmla="*/ 9 w 321"/>
                <a:gd name="T3" fmla="*/ 171 h 199"/>
                <a:gd name="T4" fmla="*/ 4 w 321"/>
                <a:gd name="T5" fmla="*/ 190 h 199"/>
                <a:gd name="T6" fmla="*/ 24 w 321"/>
                <a:gd name="T7" fmla="*/ 196 h 199"/>
                <a:gd name="T8" fmla="*/ 312 w 321"/>
                <a:gd name="T9" fmla="*/ 29 h 199"/>
                <a:gd name="T10" fmla="*/ 317 w 321"/>
                <a:gd name="T11" fmla="*/ 10 h 199"/>
                <a:gd name="T12" fmla="*/ 298 w 321"/>
                <a:gd name="T13" fmla="*/ 4 h 199"/>
              </a:gdLst>
              <a:ahLst/>
              <a:cxnLst>
                <a:cxn ang="0">
                  <a:pos x="T0" y="T1"/>
                </a:cxn>
                <a:cxn ang="0">
                  <a:pos x="T2" y="T3"/>
                </a:cxn>
                <a:cxn ang="0">
                  <a:pos x="T4" y="T5"/>
                </a:cxn>
                <a:cxn ang="0">
                  <a:pos x="T6" y="T7"/>
                </a:cxn>
                <a:cxn ang="0">
                  <a:pos x="T8" y="T9"/>
                </a:cxn>
                <a:cxn ang="0">
                  <a:pos x="T10" y="T11"/>
                </a:cxn>
                <a:cxn ang="0">
                  <a:pos x="T12" y="T13"/>
                </a:cxn>
              </a:cxnLst>
              <a:rect l="0" t="0" r="r" b="b"/>
              <a:pathLst>
                <a:path w="321" h="199">
                  <a:moveTo>
                    <a:pt x="298" y="4"/>
                  </a:moveTo>
                  <a:lnTo>
                    <a:pt x="9" y="171"/>
                  </a:lnTo>
                  <a:cubicBezTo>
                    <a:pt x="2" y="175"/>
                    <a:pt x="0" y="184"/>
                    <a:pt x="4" y="190"/>
                  </a:cubicBezTo>
                  <a:cubicBezTo>
                    <a:pt x="8" y="197"/>
                    <a:pt x="17" y="199"/>
                    <a:pt x="24" y="196"/>
                  </a:cubicBezTo>
                  <a:lnTo>
                    <a:pt x="312" y="29"/>
                  </a:lnTo>
                  <a:cubicBezTo>
                    <a:pt x="319" y="25"/>
                    <a:pt x="321" y="16"/>
                    <a:pt x="317" y="10"/>
                  </a:cubicBezTo>
                  <a:cubicBezTo>
                    <a:pt x="313" y="3"/>
                    <a:pt x="305" y="0"/>
                    <a:pt x="298" y="4"/>
                  </a:cubicBez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49" name="Freeform 13">
              <a:extLst>
                <a:ext uri="{FF2B5EF4-FFF2-40B4-BE49-F238E27FC236}">
                  <a16:creationId xmlns:a16="http://schemas.microsoft.com/office/drawing/2014/main" id="{FDFA9215-60D4-45AE-BFD4-E5E87CC37563}"/>
                </a:ext>
              </a:extLst>
            </p:cNvPr>
            <p:cNvSpPr>
              <a:spLocks noChangeAspect="1"/>
            </p:cNvSpPr>
            <p:nvPr/>
          </p:nvSpPr>
          <p:spPr bwMode="auto">
            <a:xfrm>
              <a:off x="5622926" y="3089275"/>
              <a:ext cx="279400" cy="176213"/>
            </a:xfrm>
            <a:custGeom>
              <a:avLst/>
              <a:gdLst>
                <a:gd name="T0" fmla="*/ 353 w 376"/>
                <a:gd name="T1" fmla="*/ 4 h 231"/>
                <a:gd name="T2" fmla="*/ 9 w 376"/>
                <a:gd name="T3" fmla="*/ 202 h 231"/>
                <a:gd name="T4" fmla="*/ 4 w 376"/>
                <a:gd name="T5" fmla="*/ 221 h 231"/>
                <a:gd name="T6" fmla="*/ 24 w 376"/>
                <a:gd name="T7" fmla="*/ 227 h 231"/>
                <a:gd name="T8" fmla="*/ 367 w 376"/>
                <a:gd name="T9" fmla="*/ 28 h 231"/>
                <a:gd name="T10" fmla="*/ 372 w 376"/>
                <a:gd name="T11" fmla="*/ 9 h 231"/>
                <a:gd name="T12" fmla="*/ 353 w 376"/>
                <a:gd name="T13" fmla="*/ 4 h 231"/>
              </a:gdLst>
              <a:ahLst/>
              <a:cxnLst>
                <a:cxn ang="0">
                  <a:pos x="T0" y="T1"/>
                </a:cxn>
                <a:cxn ang="0">
                  <a:pos x="T2" y="T3"/>
                </a:cxn>
                <a:cxn ang="0">
                  <a:pos x="T4" y="T5"/>
                </a:cxn>
                <a:cxn ang="0">
                  <a:pos x="T6" y="T7"/>
                </a:cxn>
                <a:cxn ang="0">
                  <a:pos x="T8" y="T9"/>
                </a:cxn>
                <a:cxn ang="0">
                  <a:pos x="T10" y="T11"/>
                </a:cxn>
                <a:cxn ang="0">
                  <a:pos x="T12" y="T13"/>
                </a:cxn>
              </a:cxnLst>
              <a:rect l="0" t="0" r="r" b="b"/>
              <a:pathLst>
                <a:path w="376" h="231">
                  <a:moveTo>
                    <a:pt x="353" y="4"/>
                  </a:moveTo>
                  <a:lnTo>
                    <a:pt x="9" y="202"/>
                  </a:lnTo>
                  <a:cubicBezTo>
                    <a:pt x="2" y="206"/>
                    <a:pt x="0" y="215"/>
                    <a:pt x="4" y="221"/>
                  </a:cubicBezTo>
                  <a:cubicBezTo>
                    <a:pt x="8" y="228"/>
                    <a:pt x="17" y="231"/>
                    <a:pt x="24" y="227"/>
                  </a:cubicBezTo>
                  <a:lnTo>
                    <a:pt x="367" y="28"/>
                  </a:lnTo>
                  <a:cubicBezTo>
                    <a:pt x="374" y="24"/>
                    <a:pt x="376" y="16"/>
                    <a:pt x="372" y="9"/>
                  </a:cubicBezTo>
                  <a:cubicBezTo>
                    <a:pt x="368" y="2"/>
                    <a:pt x="360" y="0"/>
                    <a:pt x="353" y="4"/>
                  </a:cubicBez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0" name="Freeform 14">
              <a:extLst>
                <a:ext uri="{FF2B5EF4-FFF2-40B4-BE49-F238E27FC236}">
                  <a16:creationId xmlns:a16="http://schemas.microsoft.com/office/drawing/2014/main" id="{E458D001-F06D-4378-AF20-5419ECB937BA}"/>
                </a:ext>
              </a:extLst>
            </p:cNvPr>
            <p:cNvSpPr>
              <a:spLocks noChangeAspect="1"/>
            </p:cNvSpPr>
            <p:nvPr/>
          </p:nvSpPr>
          <p:spPr bwMode="auto">
            <a:xfrm>
              <a:off x="5622926" y="3230563"/>
              <a:ext cx="215900" cy="138113"/>
            </a:xfrm>
            <a:custGeom>
              <a:avLst/>
              <a:gdLst>
                <a:gd name="T0" fmla="*/ 268 w 291"/>
                <a:gd name="T1" fmla="*/ 4 h 182"/>
                <a:gd name="T2" fmla="*/ 9 w 291"/>
                <a:gd name="T3" fmla="*/ 153 h 182"/>
                <a:gd name="T4" fmla="*/ 4 w 291"/>
                <a:gd name="T5" fmla="*/ 173 h 182"/>
                <a:gd name="T6" fmla="*/ 24 w 291"/>
                <a:gd name="T7" fmla="*/ 178 h 182"/>
                <a:gd name="T8" fmla="*/ 282 w 291"/>
                <a:gd name="T9" fmla="*/ 28 h 182"/>
                <a:gd name="T10" fmla="*/ 288 w 291"/>
                <a:gd name="T11" fmla="*/ 9 h 182"/>
                <a:gd name="T12" fmla="*/ 268 w 291"/>
                <a:gd name="T13" fmla="*/ 4 h 182"/>
              </a:gdLst>
              <a:ahLst/>
              <a:cxnLst>
                <a:cxn ang="0">
                  <a:pos x="T0" y="T1"/>
                </a:cxn>
                <a:cxn ang="0">
                  <a:pos x="T2" y="T3"/>
                </a:cxn>
                <a:cxn ang="0">
                  <a:pos x="T4" y="T5"/>
                </a:cxn>
                <a:cxn ang="0">
                  <a:pos x="T6" y="T7"/>
                </a:cxn>
                <a:cxn ang="0">
                  <a:pos x="T8" y="T9"/>
                </a:cxn>
                <a:cxn ang="0">
                  <a:pos x="T10" y="T11"/>
                </a:cxn>
                <a:cxn ang="0">
                  <a:pos x="T12" y="T13"/>
                </a:cxn>
              </a:cxnLst>
              <a:rect l="0" t="0" r="r" b="b"/>
              <a:pathLst>
                <a:path w="291" h="182">
                  <a:moveTo>
                    <a:pt x="268" y="4"/>
                  </a:moveTo>
                  <a:lnTo>
                    <a:pt x="9" y="153"/>
                  </a:lnTo>
                  <a:cubicBezTo>
                    <a:pt x="2" y="157"/>
                    <a:pt x="0" y="166"/>
                    <a:pt x="4" y="173"/>
                  </a:cubicBezTo>
                  <a:cubicBezTo>
                    <a:pt x="8" y="179"/>
                    <a:pt x="17" y="182"/>
                    <a:pt x="24" y="178"/>
                  </a:cubicBezTo>
                  <a:lnTo>
                    <a:pt x="282" y="28"/>
                  </a:lnTo>
                  <a:cubicBezTo>
                    <a:pt x="289" y="24"/>
                    <a:pt x="291" y="16"/>
                    <a:pt x="288" y="9"/>
                  </a:cubicBezTo>
                  <a:cubicBezTo>
                    <a:pt x="284" y="2"/>
                    <a:pt x="275" y="0"/>
                    <a:pt x="268" y="4"/>
                  </a:cubicBezTo>
                  <a:close/>
                </a:path>
              </a:pathLst>
            </a:custGeom>
            <a:solidFill>
              <a:srgbClr val="BC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1" name="Freeform 15">
              <a:extLst>
                <a:ext uri="{FF2B5EF4-FFF2-40B4-BE49-F238E27FC236}">
                  <a16:creationId xmlns:a16="http://schemas.microsoft.com/office/drawing/2014/main" id="{7B2AAADA-9160-45D1-80F2-CC78B11F4159}"/>
                </a:ext>
              </a:extLst>
            </p:cNvPr>
            <p:cNvSpPr>
              <a:spLocks noChangeAspect="1"/>
            </p:cNvSpPr>
            <p:nvPr/>
          </p:nvSpPr>
          <p:spPr bwMode="auto">
            <a:xfrm>
              <a:off x="5273676" y="2560638"/>
              <a:ext cx="785813" cy="588963"/>
            </a:xfrm>
            <a:custGeom>
              <a:avLst/>
              <a:gdLst>
                <a:gd name="T0" fmla="*/ 1060 w 1060"/>
                <a:gd name="T1" fmla="*/ 164 h 776"/>
                <a:gd name="T2" fmla="*/ 1060 w 1060"/>
                <a:gd name="T3" fmla="*/ 0 h 776"/>
                <a:gd name="T4" fmla="*/ 0 w 1060"/>
                <a:gd name="T5" fmla="*/ 613 h 776"/>
                <a:gd name="T6" fmla="*/ 0 w 1060"/>
                <a:gd name="T7" fmla="*/ 776 h 776"/>
                <a:gd name="T8" fmla="*/ 1060 w 1060"/>
                <a:gd name="T9" fmla="*/ 164 h 776"/>
              </a:gdLst>
              <a:ahLst/>
              <a:cxnLst>
                <a:cxn ang="0">
                  <a:pos x="T0" y="T1"/>
                </a:cxn>
                <a:cxn ang="0">
                  <a:pos x="T2" y="T3"/>
                </a:cxn>
                <a:cxn ang="0">
                  <a:pos x="T4" y="T5"/>
                </a:cxn>
                <a:cxn ang="0">
                  <a:pos x="T6" y="T7"/>
                </a:cxn>
                <a:cxn ang="0">
                  <a:pos x="T8" y="T9"/>
                </a:cxn>
              </a:cxnLst>
              <a:rect l="0" t="0" r="r" b="b"/>
              <a:pathLst>
                <a:path w="1060" h="776">
                  <a:moveTo>
                    <a:pt x="1060" y="164"/>
                  </a:moveTo>
                  <a:lnTo>
                    <a:pt x="1060" y="0"/>
                  </a:lnTo>
                  <a:cubicBezTo>
                    <a:pt x="778" y="164"/>
                    <a:pt x="106" y="552"/>
                    <a:pt x="0" y="613"/>
                  </a:cubicBezTo>
                  <a:lnTo>
                    <a:pt x="0" y="776"/>
                  </a:lnTo>
                  <a:cubicBezTo>
                    <a:pt x="106" y="715"/>
                    <a:pt x="778" y="327"/>
                    <a:pt x="1060" y="164"/>
                  </a:cubicBezTo>
                  <a:close/>
                </a:path>
              </a:pathLst>
            </a:custGeom>
            <a:solidFill>
              <a:srgbClr val="4E7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2" name="Freeform 16">
              <a:extLst>
                <a:ext uri="{FF2B5EF4-FFF2-40B4-BE49-F238E27FC236}">
                  <a16:creationId xmlns:a16="http://schemas.microsoft.com/office/drawing/2014/main" id="{C6B285E6-A0BA-4AE0-92A7-BD0492E32514}"/>
                </a:ext>
              </a:extLst>
            </p:cNvPr>
            <p:cNvSpPr>
              <a:spLocks noChangeAspect="1"/>
            </p:cNvSpPr>
            <p:nvPr/>
          </p:nvSpPr>
          <p:spPr bwMode="auto">
            <a:xfrm>
              <a:off x="5141913" y="3351213"/>
              <a:ext cx="1995488" cy="1181100"/>
            </a:xfrm>
            <a:custGeom>
              <a:avLst/>
              <a:gdLst>
                <a:gd name="T0" fmla="*/ 2613 w 2691"/>
                <a:gd name="T1" fmla="*/ 600 h 1554"/>
                <a:gd name="T2" fmla="*/ 2630 w 2691"/>
                <a:gd name="T3" fmla="*/ 738 h 1554"/>
                <a:gd name="T4" fmla="*/ 1278 w 2691"/>
                <a:gd name="T5" fmla="*/ 1519 h 1554"/>
                <a:gd name="T6" fmla="*/ 1039 w 2691"/>
                <a:gd name="T7" fmla="*/ 1509 h 1554"/>
                <a:gd name="T8" fmla="*/ 78 w 2691"/>
                <a:gd name="T9" fmla="*/ 954 h 1554"/>
                <a:gd name="T10" fmla="*/ 61 w 2691"/>
                <a:gd name="T11" fmla="*/ 816 h 1554"/>
                <a:gd name="T12" fmla="*/ 1414 w 2691"/>
                <a:gd name="T13" fmla="*/ 35 h 1554"/>
                <a:gd name="T14" fmla="*/ 1652 w 2691"/>
                <a:gd name="T15" fmla="*/ 45 h 1554"/>
                <a:gd name="T16" fmla="*/ 2613 w 2691"/>
                <a:gd name="T17" fmla="*/ 600 h 1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91" h="1554">
                  <a:moveTo>
                    <a:pt x="2613" y="600"/>
                  </a:moveTo>
                  <a:cubicBezTo>
                    <a:pt x="2683" y="640"/>
                    <a:pt x="2691" y="702"/>
                    <a:pt x="2630" y="738"/>
                  </a:cubicBezTo>
                  <a:lnTo>
                    <a:pt x="1278" y="1519"/>
                  </a:lnTo>
                  <a:cubicBezTo>
                    <a:pt x="1217" y="1554"/>
                    <a:pt x="1109" y="1549"/>
                    <a:pt x="1039" y="1509"/>
                  </a:cubicBezTo>
                  <a:lnTo>
                    <a:pt x="78" y="954"/>
                  </a:lnTo>
                  <a:cubicBezTo>
                    <a:pt x="8" y="913"/>
                    <a:pt x="0" y="851"/>
                    <a:pt x="61" y="816"/>
                  </a:cubicBezTo>
                  <a:lnTo>
                    <a:pt x="1414" y="35"/>
                  </a:lnTo>
                  <a:cubicBezTo>
                    <a:pt x="1475" y="0"/>
                    <a:pt x="1582" y="4"/>
                    <a:pt x="1652" y="45"/>
                  </a:cubicBezTo>
                  <a:lnTo>
                    <a:pt x="2613" y="600"/>
                  </a:lnTo>
                  <a:close/>
                </a:path>
              </a:pathLst>
            </a:custGeom>
            <a:solidFill>
              <a:srgbClr val="DDD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3" name="Freeform 17">
              <a:extLst>
                <a:ext uri="{FF2B5EF4-FFF2-40B4-BE49-F238E27FC236}">
                  <a16:creationId xmlns:a16="http://schemas.microsoft.com/office/drawing/2014/main" id="{960DEFBB-A16E-40D2-8493-89FA96DE6FD0}"/>
                </a:ext>
              </a:extLst>
            </p:cNvPr>
            <p:cNvSpPr>
              <a:spLocks noChangeAspect="1"/>
            </p:cNvSpPr>
            <p:nvPr/>
          </p:nvSpPr>
          <p:spPr bwMode="auto">
            <a:xfrm>
              <a:off x="5156201" y="3867150"/>
              <a:ext cx="1966913" cy="738188"/>
            </a:xfrm>
            <a:custGeom>
              <a:avLst/>
              <a:gdLst>
                <a:gd name="T0" fmla="*/ 2651 w 2652"/>
                <a:gd name="T1" fmla="*/ 0 h 971"/>
                <a:gd name="T2" fmla="*/ 2610 w 2652"/>
                <a:gd name="T3" fmla="*/ 59 h 971"/>
                <a:gd name="T4" fmla="*/ 1258 w 2652"/>
                <a:gd name="T5" fmla="*/ 840 h 971"/>
                <a:gd name="T6" fmla="*/ 1019 w 2652"/>
                <a:gd name="T7" fmla="*/ 830 h 971"/>
                <a:gd name="T8" fmla="*/ 58 w 2652"/>
                <a:gd name="T9" fmla="*/ 275 h 971"/>
                <a:gd name="T10" fmla="*/ 0 w 2652"/>
                <a:gd name="T11" fmla="*/ 199 h 971"/>
                <a:gd name="T12" fmla="*/ 0 w 2652"/>
                <a:gd name="T13" fmla="*/ 199 h 971"/>
                <a:gd name="T14" fmla="*/ 0 w 2652"/>
                <a:gd name="T15" fmla="*/ 294 h 971"/>
                <a:gd name="T16" fmla="*/ 0 w 2652"/>
                <a:gd name="T17" fmla="*/ 294 h 971"/>
                <a:gd name="T18" fmla="*/ 58 w 2652"/>
                <a:gd name="T19" fmla="*/ 371 h 971"/>
                <a:gd name="T20" fmla="*/ 1019 w 2652"/>
                <a:gd name="T21" fmla="*/ 926 h 971"/>
                <a:gd name="T22" fmla="*/ 1258 w 2652"/>
                <a:gd name="T23" fmla="*/ 936 h 971"/>
                <a:gd name="T24" fmla="*/ 2610 w 2652"/>
                <a:gd name="T25" fmla="*/ 155 h 971"/>
                <a:gd name="T26" fmla="*/ 2651 w 2652"/>
                <a:gd name="T27" fmla="*/ 93 h 971"/>
                <a:gd name="T28" fmla="*/ 2651 w 2652"/>
                <a:gd name="T29" fmla="*/ 94 h 971"/>
                <a:gd name="T30" fmla="*/ 2651 w 2652"/>
                <a:gd name="T31" fmla="*/ 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2" h="971">
                  <a:moveTo>
                    <a:pt x="2651" y="0"/>
                  </a:moveTo>
                  <a:cubicBezTo>
                    <a:pt x="2651" y="22"/>
                    <a:pt x="2637" y="43"/>
                    <a:pt x="2610" y="59"/>
                  </a:cubicBezTo>
                  <a:lnTo>
                    <a:pt x="1258" y="840"/>
                  </a:lnTo>
                  <a:cubicBezTo>
                    <a:pt x="1197" y="875"/>
                    <a:pt x="1089" y="870"/>
                    <a:pt x="1019" y="830"/>
                  </a:cubicBezTo>
                  <a:lnTo>
                    <a:pt x="58" y="275"/>
                  </a:lnTo>
                  <a:cubicBezTo>
                    <a:pt x="21" y="253"/>
                    <a:pt x="1" y="226"/>
                    <a:pt x="0" y="199"/>
                  </a:cubicBezTo>
                  <a:lnTo>
                    <a:pt x="0" y="199"/>
                  </a:lnTo>
                  <a:lnTo>
                    <a:pt x="0" y="294"/>
                  </a:lnTo>
                  <a:lnTo>
                    <a:pt x="0" y="294"/>
                  </a:lnTo>
                  <a:cubicBezTo>
                    <a:pt x="0" y="321"/>
                    <a:pt x="20" y="349"/>
                    <a:pt x="58" y="371"/>
                  </a:cubicBezTo>
                  <a:lnTo>
                    <a:pt x="1019" y="926"/>
                  </a:lnTo>
                  <a:cubicBezTo>
                    <a:pt x="1089" y="966"/>
                    <a:pt x="1197" y="971"/>
                    <a:pt x="1258" y="936"/>
                  </a:cubicBezTo>
                  <a:lnTo>
                    <a:pt x="2610" y="155"/>
                  </a:lnTo>
                  <a:cubicBezTo>
                    <a:pt x="2638" y="138"/>
                    <a:pt x="2652" y="116"/>
                    <a:pt x="2651" y="93"/>
                  </a:cubicBezTo>
                  <a:lnTo>
                    <a:pt x="2651" y="94"/>
                  </a:lnTo>
                  <a:lnTo>
                    <a:pt x="2651" y="0"/>
                  </a:lnTo>
                  <a:close/>
                </a:path>
              </a:pathLst>
            </a:custGeom>
            <a:solidFill>
              <a:srgbClr val="6868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4" name="Freeform 18">
              <a:extLst>
                <a:ext uri="{FF2B5EF4-FFF2-40B4-BE49-F238E27FC236}">
                  <a16:creationId xmlns:a16="http://schemas.microsoft.com/office/drawing/2014/main" id="{BA32B396-A317-45DE-AA51-6D003AE52290}"/>
                </a:ext>
              </a:extLst>
            </p:cNvPr>
            <p:cNvSpPr>
              <a:spLocks noChangeAspect="1"/>
            </p:cNvSpPr>
            <p:nvPr/>
          </p:nvSpPr>
          <p:spPr bwMode="auto">
            <a:xfrm>
              <a:off x="5156201" y="4017963"/>
              <a:ext cx="846138" cy="577850"/>
            </a:xfrm>
            <a:custGeom>
              <a:avLst/>
              <a:gdLst>
                <a:gd name="T0" fmla="*/ 1141 w 1141"/>
                <a:gd name="T1" fmla="*/ 664 h 760"/>
                <a:gd name="T2" fmla="*/ 1019 w 1141"/>
                <a:gd name="T3" fmla="*/ 631 h 760"/>
                <a:gd name="T4" fmla="*/ 58 w 1141"/>
                <a:gd name="T5" fmla="*/ 76 h 760"/>
                <a:gd name="T6" fmla="*/ 0 w 1141"/>
                <a:gd name="T7" fmla="*/ 0 h 760"/>
                <a:gd name="T8" fmla="*/ 0 w 1141"/>
                <a:gd name="T9" fmla="*/ 0 h 760"/>
                <a:gd name="T10" fmla="*/ 0 w 1141"/>
                <a:gd name="T11" fmla="*/ 95 h 760"/>
                <a:gd name="T12" fmla="*/ 0 w 1141"/>
                <a:gd name="T13" fmla="*/ 95 h 760"/>
                <a:gd name="T14" fmla="*/ 58 w 1141"/>
                <a:gd name="T15" fmla="*/ 172 h 760"/>
                <a:gd name="T16" fmla="*/ 1019 w 1141"/>
                <a:gd name="T17" fmla="*/ 727 h 760"/>
                <a:gd name="T18" fmla="*/ 1141 w 1141"/>
                <a:gd name="T19" fmla="*/ 760 h 760"/>
                <a:gd name="T20" fmla="*/ 1141 w 1141"/>
                <a:gd name="T21" fmla="*/ 664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1" h="760">
                  <a:moveTo>
                    <a:pt x="1141" y="664"/>
                  </a:moveTo>
                  <a:cubicBezTo>
                    <a:pt x="1098" y="662"/>
                    <a:pt x="1054" y="651"/>
                    <a:pt x="1019" y="631"/>
                  </a:cubicBezTo>
                  <a:lnTo>
                    <a:pt x="58" y="76"/>
                  </a:lnTo>
                  <a:cubicBezTo>
                    <a:pt x="21" y="54"/>
                    <a:pt x="1" y="27"/>
                    <a:pt x="0" y="0"/>
                  </a:cubicBezTo>
                  <a:lnTo>
                    <a:pt x="0" y="0"/>
                  </a:lnTo>
                  <a:lnTo>
                    <a:pt x="0" y="95"/>
                  </a:lnTo>
                  <a:lnTo>
                    <a:pt x="0" y="95"/>
                  </a:lnTo>
                  <a:cubicBezTo>
                    <a:pt x="0" y="122"/>
                    <a:pt x="20" y="150"/>
                    <a:pt x="58" y="172"/>
                  </a:cubicBezTo>
                  <a:lnTo>
                    <a:pt x="1019" y="727"/>
                  </a:lnTo>
                  <a:cubicBezTo>
                    <a:pt x="1054" y="747"/>
                    <a:pt x="1098" y="758"/>
                    <a:pt x="1141" y="760"/>
                  </a:cubicBezTo>
                  <a:lnTo>
                    <a:pt x="1141" y="664"/>
                  </a:lnTo>
                  <a:close/>
                </a:path>
              </a:pathLst>
            </a:custGeom>
            <a:solidFill>
              <a:srgbClr val="8F90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5" name="Freeform 19">
              <a:extLst>
                <a:ext uri="{FF2B5EF4-FFF2-40B4-BE49-F238E27FC236}">
                  <a16:creationId xmlns:a16="http://schemas.microsoft.com/office/drawing/2014/main" id="{E9155A76-053A-438A-89BD-AF8849FEEDDB}"/>
                </a:ext>
              </a:extLst>
            </p:cNvPr>
            <p:cNvSpPr>
              <a:spLocks noChangeAspect="1"/>
            </p:cNvSpPr>
            <p:nvPr/>
          </p:nvSpPr>
          <p:spPr bwMode="auto">
            <a:xfrm>
              <a:off x="5767388" y="4052888"/>
              <a:ext cx="144463" cy="85725"/>
            </a:xfrm>
            <a:custGeom>
              <a:avLst/>
              <a:gdLst>
                <a:gd name="T0" fmla="*/ 195 w 195"/>
                <a:gd name="T1" fmla="*/ 54 h 112"/>
                <a:gd name="T2" fmla="*/ 100 w 195"/>
                <a:gd name="T3" fmla="*/ 0 h 112"/>
                <a:gd name="T4" fmla="*/ 0 w 195"/>
                <a:gd name="T5" fmla="*/ 58 h 112"/>
                <a:gd name="T6" fmla="*/ 94 w 195"/>
                <a:gd name="T7" fmla="*/ 112 h 112"/>
                <a:gd name="T8" fmla="*/ 195 w 195"/>
                <a:gd name="T9" fmla="*/ 54 h 112"/>
              </a:gdLst>
              <a:ahLst/>
              <a:cxnLst>
                <a:cxn ang="0">
                  <a:pos x="T0" y="T1"/>
                </a:cxn>
                <a:cxn ang="0">
                  <a:pos x="T2" y="T3"/>
                </a:cxn>
                <a:cxn ang="0">
                  <a:pos x="T4" y="T5"/>
                </a:cxn>
                <a:cxn ang="0">
                  <a:pos x="T6" y="T7"/>
                </a:cxn>
                <a:cxn ang="0">
                  <a:pos x="T8" y="T9"/>
                </a:cxn>
              </a:cxnLst>
              <a:rect l="0" t="0" r="r" b="b"/>
              <a:pathLst>
                <a:path w="195" h="112">
                  <a:moveTo>
                    <a:pt x="195" y="54"/>
                  </a:moveTo>
                  <a:lnTo>
                    <a:pt x="100" y="0"/>
                  </a:lnTo>
                  <a:lnTo>
                    <a:pt x="0" y="58"/>
                  </a:lnTo>
                  <a:lnTo>
                    <a:pt x="94" y="112"/>
                  </a:lnTo>
                  <a:lnTo>
                    <a:pt x="195" y="54"/>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6" name="Freeform 20">
              <a:extLst>
                <a:ext uri="{FF2B5EF4-FFF2-40B4-BE49-F238E27FC236}">
                  <a16:creationId xmlns:a16="http://schemas.microsoft.com/office/drawing/2014/main" id="{A39FCE76-2FBB-4BD4-BC1B-D3D8D2E52D16}"/>
                </a:ext>
              </a:extLst>
            </p:cNvPr>
            <p:cNvSpPr>
              <a:spLocks noChangeAspect="1"/>
            </p:cNvSpPr>
            <p:nvPr/>
          </p:nvSpPr>
          <p:spPr bwMode="auto">
            <a:xfrm>
              <a:off x="5862638" y="3997325"/>
              <a:ext cx="146050" cy="84138"/>
            </a:xfrm>
            <a:custGeom>
              <a:avLst/>
              <a:gdLst>
                <a:gd name="T0" fmla="*/ 196 w 196"/>
                <a:gd name="T1" fmla="*/ 54 h 112"/>
                <a:gd name="T2" fmla="*/ 100 w 196"/>
                <a:gd name="T3" fmla="*/ 0 h 112"/>
                <a:gd name="T4" fmla="*/ 0 w 196"/>
                <a:gd name="T5" fmla="*/ 58 h 112"/>
                <a:gd name="T6" fmla="*/ 95 w 196"/>
                <a:gd name="T7" fmla="*/ 112 h 112"/>
                <a:gd name="T8" fmla="*/ 196 w 196"/>
                <a:gd name="T9" fmla="*/ 54 h 112"/>
              </a:gdLst>
              <a:ahLst/>
              <a:cxnLst>
                <a:cxn ang="0">
                  <a:pos x="T0" y="T1"/>
                </a:cxn>
                <a:cxn ang="0">
                  <a:pos x="T2" y="T3"/>
                </a:cxn>
                <a:cxn ang="0">
                  <a:pos x="T4" y="T5"/>
                </a:cxn>
                <a:cxn ang="0">
                  <a:pos x="T6" y="T7"/>
                </a:cxn>
                <a:cxn ang="0">
                  <a:pos x="T8" y="T9"/>
                </a:cxn>
              </a:cxnLst>
              <a:rect l="0" t="0" r="r" b="b"/>
              <a:pathLst>
                <a:path w="196" h="112">
                  <a:moveTo>
                    <a:pt x="196" y="54"/>
                  </a:moveTo>
                  <a:lnTo>
                    <a:pt x="100" y="0"/>
                  </a:lnTo>
                  <a:lnTo>
                    <a:pt x="0" y="58"/>
                  </a:lnTo>
                  <a:lnTo>
                    <a:pt x="95" y="112"/>
                  </a:lnTo>
                  <a:lnTo>
                    <a:pt x="196" y="54"/>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7" name="Freeform 21">
              <a:extLst>
                <a:ext uri="{FF2B5EF4-FFF2-40B4-BE49-F238E27FC236}">
                  <a16:creationId xmlns:a16="http://schemas.microsoft.com/office/drawing/2014/main" id="{B905B682-CADA-461C-92B1-C18C07612ADC}"/>
                </a:ext>
              </a:extLst>
            </p:cNvPr>
            <p:cNvSpPr>
              <a:spLocks noChangeAspect="1"/>
            </p:cNvSpPr>
            <p:nvPr/>
          </p:nvSpPr>
          <p:spPr bwMode="auto">
            <a:xfrm>
              <a:off x="5676901" y="3998913"/>
              <a:ext cx="144463" cy="85725"/>
            </a:xfrm>
            <a:custGeom>
              <a:avLst/>
              <a:gdLst>
                <a:gd name="T0" fmla="*/ 0 w 196"/>
                <a:gd name="T1" fmla="*/ 58 h 113"/>
                <a:gd name="T2" fmla="*/ 95 w 196"/>
                <a:gd name="T3" fmla="*/ 113 h 113"/>
                <a:gd name="T4" fmla="*/ 196 w 196"/>
                <a:gd name="T5" fmla="*/ 55 h 113"/>
                <a:gd name="T6" fmla="*/ 101 w 196"/>
                <a:gd name="T7" fmla="*/ 0 h 113"/>
                <a:gd name="T8" fmla="*/ 0 w 196"/>
                <a:gd name="T9" fmla="*/ 58 h 113"/>
              </a:gdLst>
              <a:ahLst/>
              <a:cxnLst>
                <a:cxn ang="0">
                  <a:pos x="T0" y="T1"/>
                </a:cxn>
                <a:cxn ang="0">
                  <a:pos x="T2" y="T3"/>
                </a:cxn>
                <a:cxn ang="0">
                  <a:pos x="T4" y="T5"/>
                </a:cxn>
                <a:cxn ang="0">
                  <a:pos x="T6" y="T7"/>
                </a:cxn>
                <a:cxn ang="0">
                  <a:pos x="T8" y="T9"/>
                </a:cxn>
              </a:cxnLst>
              <a:rect l="0" t="0" r="r" b="b"/>
              <a:pathLst>
                <a:path w="196" h="113">
                  <a:moveTo>
                    <a:pt x="0" y="58"/>
                  </a:moveTo>
                  <a:lnTo>
                    <a:pt x="95" y="113"/>
                  </a:lnTo>
                  <a:lnTo>
                    <a:pt x="196" y="55"/>
                  </a:lnTo>
                  <a:lnTo>
                    <a:pt x="101"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8" name="Freeform 22">
              <a:extLst>
                <a:ext uri="{FF2B5EF4-FFF2-40B4-BE49-F238E27FC236}">
                  <a16:creationId xmlns:a16="http://schemas.microsoft.com/office/drawing/2014/main" id="{81EF1F0D-B61D-4136-A6FB-D0438D0E63BE}"/>
                </a:ext>
              </a:extLst>
            </p:cNvPr>
            <p:cNvSpPr>
              <a:spLocks noChangeAspect="1"/>
            </p:cNvSpPr>
            <p:nvPr/>
          </p:nvSpPr>
          <p:spPr bwMode="auto">
            <a:xfrm>
              <a:off x="5581651" y="4056063"/>
              <a:ext cx="146050" cy="85725"/>
            </a:xfrm>
            <a:custGeom>
              <a:avLst/>
              <a:gdLst>
                <a:gd name="T0" fmla="*/ 196 w 196"/>
                <a:gd name="T1" fmla="*/ 55 h 113"/>
                <a:gd name="T2" fmla="*/ 101 w 196"/>
                <a:gd name="T3" fmla="*/ 0 h 113"/>
                <a:gd name="T4" fmla="*/ 0 w 196"/>
                <a:gd name="T5" fmla="*/ 58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8"/>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59" name="Freeform 23">
              <a:extLst>
                <a:ext uri="{FF2B5EF4-FFF2-40B4-BE49-F238E27FC236}">
                  <a16:creationId xmlns:a16="http://schemas.microsoft.com/office/drawing/2014/main" id="{6C1AEDD3-8CF7-4DD5-9D07-4A3D1335994D}"/>
                </a:ext>
              </a:extLst>
            </p:cNvPr>
            <p:cNvSpPr>
              <a:spLocks noChangeAspect="1"/>
            </p:cNvSpPr>
            <p:nvPr/>
          </p:nvSpPr>
          <p:spPr bwMode="auto">
            <a:xfrm>
              <a:off x="5491163" y="4002088"/>
              <a:ext cx="144463" cy="85725"/>
            </a:xfrm>
            <a:custGeom>
              <a:avLst/>
              <a:gdLst>
                <a:gd name="T0" fmla="*/ 0 w 196"/>
                <a:gd name="T1" fmla="*/ 58 h 113"/>
                <a:gd name="T2" fmla="*/ 95 w 196"/>
                <a:gd name="T3" fmla="*/ 113 h 113"/>
                <a:gd name="T4" fmla="*/ 196 w 196"/>
                <a:gd name="T5" fmla="*/ 54 h 113"/>
                <a:gd name="T6" fmla="*/ 101 w 196"/>
                <a:gd name="T7" fmla="*/ 0 h 113"/>
                <a:gd name="T8" fmla="*/ 0 w 196"/>
                <a:gd name="T9" fmla="*/ 58 h 113"/>
              </a:gdLst>
              <a:ahLst/>
              <a:cxnLst>
                <a:cxn ang="0">
                  <a:pos x="T0" y="T1"/>
                </a:cxn>
                <a:cxn ang="0">
                  <a:pos x="T2" y="T3"/>
                </a:cxn>
                <a:cxn ang="0">
                  <a:pos x="T4" y="T5"/>
                </a:cxn>
                <a:cxn ang="0">
                  <a:pos x="T6" y="T7"/>
                </a:cxn>
                <a:cxn ang="0">
                  <a:pos x="T8" y="T9"/>
                </a:cxn>
              </a:cxnLst>
              <a:rect l="0" t="0" r="r" b="b"/>
              <a:pathLst>
                <a:path w="196" h="113">
                  <a:moveTo>
                    <a:pt x="0" y="58"/>
                  </a:moveTo>
                  <a:lnTo>
                    <a:pt x="95" y="113"/>
                  </a:lnTo>
                  <a:lnTo>
                    <a:pt x="196" y="54"/>
                  </a:lnTo>
                  <a:lnTo>
                    <a:pt x="101"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0" name="Freeform 24">
              <a:extLst>
                <a:ext uri="{FF2B5EF4-FFF2-40B4-BE49-F238E27FC236}">
                  <a16:creationId xmlns:a16="http://schemas.microsoft.com/office/drawing/2014/main" id="{FC8AC4B9-A591-49A2-81E6-D25564FACDB8}"/>
                </a:ext>
              </a:extLst>
            </p:cNvPr>
            <p:cNvSpPr>
              <a:spLocks noChangeAspect="1"/>
            </p:cNvSpPr>
            <p:nvPr/>
          </p:nvSpPr>
          <p:spPr bwMode="auto">
            <a:xfrm>
              <a:off x="6437313" y="3549650"/>
              <a:ext cx="142875" cy="85725"/>
            </a:xfrm>
            <a:custGeom>
              <a:avLst/>
              <a:gdLst>
                <a:gd name="T0" fmla="*/ 95 w 194"/>
                <a:gd name="T1" fmla="*/ 112 h 112"/>
                <a:gd name="T2" fmla="*/ 194 w 194"/>
                <a:gd name="T3" fmla="*/ 54 h 112"/>
                <a:gd name="T4" fmla="*/ 99 w 194"/>
                <a:gd name="T5" fmla="*/ 0 h 112"/>
                <a:gd name="T6" fmla="*/ 0 w 194"/>
                <a:gd name="T7" fmla="*/ 57 h 112"/>
                <a:gd name="T8" fmla="*/ 95 w 194"/>
                <a:gd name="T9" fmla="*/ 112 h 112"/>
              </a:gdLst>
              <a:ahLst/>
              <a:cxnLst>
                <a:cxn ang="0">
                  <a:pos x="T0" y="T1"/>
                </a:cxn>
                <a:cxn ang="0">
                  <a:pos x="T2" y="T3"/>
                </a:cxn>
                <a:cxn ang="0">
                  <a:pos x="T4" y="T5"/>
                </a:cxn>
                <a:cxn ang="0">
                  <a:pos x="T6" y="T7"/>
                </a:cxn>
                <a:cxn ang="0">
                  <a:pos x="T8" y="T9"/>
                </a:cxn>
              </a:cxnLst>
              <a:rect l="0" t="0" r="r" b="b"/>
              <a:pathLst>
                <a:path w="194" h="112">
                  <a:moveTo>
                    <a:pt x="95" y="112"/>
                  </a:moveTo>
                  <a:lnTo>
                    <a:pt x="194" y="54"/>
                  </a:lnTo>
                  <a:lnTo>
                    <a:pt x="99" y="0"/>
                  </a:lnTo>
                  <a:lnTo>
                    <a:pt x="0" y="57"/>
                  </a:lnTo>
                  <a:lnTo>
                    <a:pt x="95" y="112"/>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1" name="Freeform 25">
              <a:extLst>
                <a:ext uri="{FF2B5EF4-FFF2-40B4-BE49-F238E27FC236}">
                  <a16:creationId xmlns:a16="http://schemas.microsoft.com/office/drawing/2014/main" id="{D18BACCE-4582-4CB3-BF5B-D78701B03704}"/>
                </a:ext>
              </a:extLst>
            </p:cNvPr>
            <p:cNvSpPr>
              <a:spLocks noChangeAspect="1"/>
            </p:cNvSpPr>
            <p:nvPr/>
          </p:nvSpPr>
          <p:spPr bwMode="auto">
            <a:xfrm>
              <a:off x="5586413" y="3946525"/>
              <a:ext cx="144463" cy="85725"/>
            </a:xfrm>
            <a:custGeom>
              <a:avLst/>
              <a:gdLst>
                <a:gd name="T0" fmla="*/ 0 w 195"/>
                <a:gd name="T1" fmla="*/ 58 h 113"/>
                <a:gd name="T2" fmla="*/ 94 w 195"/>
                <a:gd name="T3" fmla="*/ 113 h 113"/>
                <a:gd name="T4" fmla="*/ 195 w 195"/>
                <a:gd name="T5" fmla="*/ 54 h 113"/>
                <a:gd name="T6" fmla="*/ 100 w 195"/>
                <a:gd name="T7" fmla="*/ 0 h 113"/>
                <a:gd name="T8" fmla="*/ 0 w 195"/>
                <a:gd name="T9" fmla="*/ 58 h 113"/>
              </a:gdLst>
              <a:ahLst/>
              <a:cxnLst>
                <a:cxn ang="0">
                  <a:pos x="T0" y="T1"/>
                </a:cxn>
                <a:cxn ang="0">
                  <a:pos x="T2" y="T3"/>
                </a:cxn>
                <a:cxn ang="0">
                  <a:pos x="T4" y="T5"/>
                </a:cxn>
                <a:cxn ang="0">
                  <a:pos x="T6" y="T7"/>
                </a:cxn>
                <a:cxn ang="0">
                  <a:pos x="T8" y="T9"/>
                </a:cxn>
              </a:cxnLst>
              <a:rect l="0" t="0" r="r" b="b"/>
              <a:pathLst>
                <a:path w="195" h="113">
                  <a:moveTo>
                    <a:pt x="0" y="58"/>
                  </a:moveTo>
                  <a:lnTo>
                    <a:pt x="94" y="113"/>
                  </a:lnTo>
                  <a:lnTo>
                    <a:pt x="195" y="54"/>
                  </a:lnTo>
                  <a:lnTo>
                    <a:pt x="100"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2" name="Freeform 26">
              <a:extLst>
                <a:ext uri="{FF2B5EF4-FFF2-40B4-BE49-F238E27FC236}">
                  <a16:creationId xmlns:a16="http://schemas.microsoft.com/office/drawing/2014/main" id="{A43E80DE-7672-4DC3-B7B0-368FD5C97EA8}"/>
                </a:ext>
              </a:extLst>
            </p:cNvPr>
            <p:cNvSpPr>
              <a:spLocks noChangeAspect="1"/>
            </p:cNvSpPr>
            <p:nvPr/>
          </p:nvSpPr>
          <p:spPr bwMode="auto">
            <a:xfrm>
              <a:off x="5300663" y="4005263"/>
              <a:ext cx="149225" cy="88900"/>
            </a:xfrm>
            <a:custGeom>
              <a:avLst/>
              <a:gdLst>
                <a:gd name="T0" fmla="*/ 107 w 202"/>
                <a:gd name="T1" fmla="*/ 0 h 117"/>
                <a:gd name="T2" fmla="*/ 0 w 202"/>
                <a:gd name="T3" fmla="*/ 62 h 117"/>
                <a:gd name="T4" fmla="*/ 95 w 202"/>
                <a:gd name="T5" fmla="*/ 117 h 117"/>
                <a:gd name="T6" fmla="*/ 202 w 202"/>
                <a:gd name="T7" fmla="*/ 55 h 117"/>
                <a:gd name="T8" fmla="*/ 107 w 202"/>
                <a:gd name="T9" fmla="*/ 0 h 117"/>
              </a:gdLst>
              <a:ahLst/>
              <a:cxnLst>
                <a:cxn ang="0">
                  <a:pos x="T0" y="T1"/>
                </a:cxn>
                <a:cxn ang="0">
                  <a:pos x="T2" y="T3"/>
                </a:cxn>
                <a:cxn ang="0">
                  <a:pos x="T4" y="T5"/>
                </a:cxn>
                <a:cxn ang="0">
                  <a:pos x="T6" y="T7"/>
                </a:cxn>
                <a:cxn ang="0">
                  <a:pos x="T8" y="T9"/>
                </a:cxn>
              </a:cxnLst>
              <a:rect l="0" t="0" r="r" b="b"/>
              <a:pathLst>
                <a:path w="202" h="117">
                  <a:moveTo>
                    <a:pt x="107" y="0"/>
                  </a:moveTo>
                  <a:lnTo>
                    <a:pt x="0" y="62"/>
                  </a:lnTo>
                  <a:lnTo>
                    <a:pt x="95" y="117"/>
                  </a:lnTo>
                  <a:lnTo>
                    <a:pt x="202" y="55"/>
                  </a:lnTo>
                  <a:lnTo>
                    <a:pt x="107" y="0"/>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3" name="Freeform 27">
              <a:extLst>
                <a:ext uri="{FF2B5EF4-FFF2-40B4-BE49-F238E27FC236}">
                  <a16:creationId xmlns:a16="http://schemas.microsoft.com/office/drawing/2014/main" id="{666D71CE-53AE-4E40-8D44-8B861EA16DAA}"/>
                </a:ext>
              </a:extLst>
            </p:cNvPr>
            <p:cNvSpPr>
              <a:spLocks noChangeAspect="1"/>
            </p:cNvSpPr>
            <p:nvPr/>
          </p:nvSpPr>
          <p:spPr bwMode="auto">
            <a:xfrm>
              <a:off x="6243638" y="3771900"/>
              <a:ext cx="144463" cy="85725"/>
            </a:xfrm>
            <a:custGeom>
              <a:avLst/>
              <a:gdLst>
                <a:gd name="T0" fmla="*/ 196 w 196"/>
                <a:gd name="T1" fmla="*/ 55 h 113"/>
                <a:gd name="T2" fmla="*/ 101 w 196"/>
                <a:gd name="T3" fmla="*/ 0 h 113"/>
                <a:gd name="T4" fmla="*/ 0 w 196"/>
                <a:gd name="T5" fmla="*/ 59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9"/>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4" name="Freeform 28">
              <a:extLst>
                <a:ext uri="{FF2B5EF4-FFF2-40B4-BE49-F238E27FC236}">
                  <a16:creationId xmlns:a16="http://schemas.microsoft.com/office/drawing/2014/main" id="{91B3ECFB-1B2C-4E04-B142-22B36FD3EF93}"/>
                </a:ext>
              </a:extLst>
            </p:cNvPr>
            <p:cNvSpPr>
              <a:spLocks noChangeAspect="1"/>
            </p:cNvSpPr>
            <p:nvPr/>
          </p:nvSpPr>
          <p:spPr bwMode="auto">
            <a:xfrm>
              <a:off x="6053138" y="3884613"/>
              <a:ext cx="144463" cy="85725"/>
            </a:xfrm>
            <a:custGeom>
              <a:avLst/>
              <a:gdLst>
                <a:gd name="T0" fmla="*/ 196 w 196"/>
                <a:gd name="T1" fmla="*/ 55 h 113"/>
                <a:gd name="T2" fmla="*/ 101 w 196"/>
                <a:gd name="T3" fmla="*/ 0 h 113"/>
                <a:gd name="T4" fmla="*/ 0 w 196"/>
                <a:gd name="T5" fmla="*/ 59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9"/>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5" name="Freeform 29">
              <a:extLst>
                <a:ext uri="{FF2B5EF4-FFF2-40B4-BE49-F238E27FC236}">
                  <a16:creationId xmlns:a16="http://schemas.microsoft.com/office/drawing/2014/main" id="{953252AA-FE28-4DBB-ACB7-53B7D810139F}"/>
                </a:ext>
              </a:extLst>
            </p:cNvPr>
            <p:cNvSpPr>
              <a:spLocks noChangeAspect="1"/>
            </p:cNvSpPr>
            <p:nvPr/>
          </p:nvSpPr>
          <p:spPr bwMode="auto">
            <a:xfrm>
              <a:off x="6148388" y="3827463"/>
              <a:ext cx="144463" cy="85725"/>
            </a:xfrm>
            <a:custGeom>
              <a:avLst/>
              <a:gdLst>
                <a:gd name="T0" fmla="*/ 195 w 195"/>
                <a:gd name="T1" fmla="*/ 55 h 113"/>
                <a:gd name="T2" fmla="*/ 100 w 195"/>
                <a:gd name="T3" fmla="*/ 0 h 113"/>
                <a:gd name="T4" fmla="*/ 0 w 195"/>
                <a:gd name="T5" fmla="*/ 59 h 113"/>
                <a:gd name="T6" fmla="*/ 95 w 195"/>
                <a:gd name="T7" fmla="*/ 113 h 113"/>
                <a:gd name="T8" fmla="*/ 195 w 195"/>
                <a:gd name="T9" fmla="*/ 55 h 113"/>
              </a:gdLst>
              <a:ahLst/>
              <a:cxnLst>
                <a:cxn ang="0">
                  <a:pos x="T0" y="T1"/>
                </a:cxn>
                <a:cxn ang="0">
                  <a:pos x="T2" y="T3"/>
                </a:cxn>
                <a:cxn ang="0">
                  <a:pos x="T4" y="T5"/>
                </a:cxn>
                <a:cxn ang="0">
                  <a:pos x="T6" y="T7"/>
                </a:cxn>
                <a:cxn ang="0">
                  <a:pos x="T8" y="T9"/>
                </a:cxn>
              </a:cxnLst>
              <a:rect l="0" t="0" r="r" b="b"/>
              <a:pathLst>
                <a:path w="195" h="113">
                  <a:moveTo>
                    <a:pt x="195" y="55"/>
                  </a:moveTo>
                  <a:lnTo>
                    <a:pt x="100" y="0"/>
                  </a:lnTo>
                  <a:lnTo>
                    <a:pt x="0" y="59"/>
                  </a:lnTo>
                  <a:lnTo>
                    <a:pt x="95" y="113"/>
                  </a:lnTo>
                  <a:lnTo>
                    <a:pt x="195"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6" name="Freeform 30">
              <a:extLst>
                <a:ext uri="{FF2B5EF4-FFF2-40B4-BE49-F238E27FC236}">
                  <a16:creationId xmlns:a16="http://schemas.microsoft.com/office/drawing/2014/main" id="{39FACA10-75BB-4EA2-8CDB-E25E2730C086}"/>
                </a:ext>
              </a:extLst>
            </p:cNvPr>
            <p:cNvSpPr>
              <a:spLocks noChangeAspect="1"/>
            </p:cNvSpPr>
            <p:nvPr/>
          </p:nvSpPr>
          <p:spPr bwMode="auto">
            <a:xfrm>
              <a:off x="6432551" y="3659188"/>
              <a:ext cx="146050" cy="85725"/>
            </a:xfrm>
            <a:custGeom>
              <a:avLst/>
              <a:gdLst>
                <a:gd name="T0" fmla="*/ 196 w 196"/>
                <a:gd name="T1" fmla="*/ 55 h 113"/>
                <a:gd name="T2" fmla="*/ 101 w 196"/>
                <a:gd name="T3" fmla="*/ 0 h 113"/>
                <a:gd name="T4" fmla="*/ 0 w 196"/>
                <a:gd name="T5" fmla="*/ 58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8"/>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7" name="Freeform 31">
              <a:extLst>
                <a:ext uri="{FF2B5EF4-FFF2-40B4-BE49-F238E27FC236}">
                  <a16:creationId xmlns:a16="http://schemas.microsoft.com/office/drawing/2014/main" id="{086375BA-DC8F-437E-92A6-C80CE54C7905}"/>
                </a:ext>
              </a:extLst>
            </p:cNvPr>
            <p:cNvSpPr>
              <a:spLocks noChangeAspect="1"/>
            </p:cNvSpPr>
            <p:nvPr/>
          </p:nvSpPr>
          <p:spPr bwMode="auto">
            <a:xfrm>
              <a:off x="5867401" y="3886200"/>
              <a:ext cx="144463" cy="87313"/>
            </a:xfrm>
            <a:custGeom>
              <a:avLst/>
              <a:gdLst>
                <a:gd name="T0" fmla="*/ 195 w 195"/>
                <a:gd name="T1" fmla="*/ 55 h 113"/>
                <a:gd name="T2" fmla="*/ 100 w 195"/>
                <a:gd name="T3" fmla="*/ 0 h 113"/>
                <a:gd name="T4" fmla="*/ 0 w 195"/>
                <a:gd name="T5" fmla="*/ 58 h 113"/>
                <a:gd name="T6" fmla="*/ 94 w 195"/>
                <a:gd name="T7" fmla="*/ 113 h 113"/>
                <a:gd name="T8" fmla="*/ 195 w 195"/>
                <a:gd name="T9" fmla="*/ 55 h 113"/>
              </a:gdLst>
              <a:ahLst/>
              <a:cxnLst>
                <a:cxn ang="0">
                  <a:pos x="T0" y="T1"/>
                </a:cxn>
                <a:cxn ang="0">
                  <a:pos x="T2" y="T3"/>
                </a:cxn>
                <a:cxn ang="0">
                  <a:pos x="T4" y="T5"/>
                </a:cxn>
                <a:cxn ang="0">
                  <a:pos x="T6" y="T7"/>
                </a:cxn>
                <a:cxn ang="0">
                  <a:pos x="T8" y="T9"/>
                </a:cxn>
              </a:cxnLst>
              <a:rect l="0" t="0" r="r" b="b"/>
              <a:pathLst>
                <a:path w="195" h="113">
                  <a:moveTo>
                    <a:pt x="195" y="55"/>
                  </a:moveTo>
                  <a:lnTo>
                    <a:pt x="100" y="0"/>
                  </a:lnTo>
                  <a:lnTo>
                    <a:pt x="0" y="58"/>
                  </a:lnTo>
                  <a:lnTo>
                    <a:pt x="94" y="113"/>
                  </a:lnTo>
                  <a:lnTo>
                    <a:pt x="195"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8" name="Freeform 32">
              <a:extLst>
                <a:ext uri="{FF2B5EF4-FFF2-40B4-BE49-F238E27FC236}">
                  <a16:creationId xmlns:a16="http://schemas.microsoft.com/office/drawing/2014/main" id="{7F937D90-7E7D-4BE0-9AB6-172D3E9E80EE}"/>
                </a:ext>
              </a:extLst>
            </p:cNvPr>
            <p:cNvSpPr>
              <a:spLocks noChangeAspect="1"/>
            </p:cNvSpPr>
            <p:nvPr/>
          </p:nvSpPr>
          <p:spPr bwMode="auto">
            <a:xfrm>
              <a:off x="5772151" y="3943350"/>
              <a:ext cx="144463" cy="85725"/>
            </a:xfrm>
            <a:custGeom>
              <a:avLst/>
              <a:gdLst>
                <a:gd name="T0" fmla="*/ 196 w 196"/>
                <a:gd name="T1" fmla="*/ 55 h 113"/>
                <a:gd name="T2" fmla="*/ 101 w 196"/>
                <a:gd name="T3" fmla="*/ 0 h 113"/>
                <a:gd name="T4" fmla="*/ 0 w 196"/>
                <a:gd name="T5" fmla="*/ 58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8"/>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69" name="Freeform 33">
              <a:extLst>
                <a:ext uri="{FF2B5EF4-FFF2-40B4-BE49-F238E27FC236}">
                  <a16:creationId xmlns:a16="http://schemas.microsoft.com/office/drawing/2014/main" id="{3C2A8E6C-6B77-43D9-BF1A-E645CDA4A8C7}"/>
                </a:ext>
              </a:extLst>
            </p:cNvPr>
            <p:cNvSpPr>
              <a:spLocks noChangeAspect="1"/>
            </p:cNvSpPr>
            <p:nvPr/>
          </p:nvSpPr>
          <p:spPr bwMode="auto">
            <a:xfrm>
              <a:off x="6342063" y="3605213"/>
              <a:ext cx="146050" cy="85725"/>
            </a:xfrm>
            <a:custGeom>
              <a:avLst/>
              <a:gdLst>
                <a:gd name="T0" fmla="*/ 196 w 196"/>
                <a:gd name="T1" fmla="*/ 54 h 113"/>
                <a:gd name="T2" fmla="*/ 101 w 196"/>
                <a:gd name="T3" fmla="*/ 0 h 113"/>
                <a:gd name="T4" fmla="*/ 0 w 196"/>
                <a:gd name="T5" fmla="*/ 58 h 113"/>
                <a:gd name="T6" fmla="*/ 95 w 196"/>
                <a:gd name="T7" fmla="*/ 113 h 113"/>
                <a:gd name="T8" fmla="*/ 196 w 196"/>
                <a:gd name="T9" fmla="*/ 54 h 113"/>
              </a:gdLst>
              <a:ahLst/>
              <a:cxnLst>
                <a:cxn ang="0">
                  <a:pos x="T0" y="T1"/>
                </a:cxn>
                <a:cxn ang="0">
                  <a:pos x="T2" y="T3"/>
                </a:cxn>
                <a:cxn ang="0">
                  <a:pos x="T4" y="T5"/>
                </a:cxn>
                <a:cxn ang="0">
                  <a:pos x="T6" y="T7"/>
                </a:cxn>
                <a:cxn ang="0">
                  <a:pos x="T8" y="T9"/>
                </a:cxn>
              </a:cxnLst>
              <a:rect l="0" t="0" r="r" b="b"/>
              <a:pathLst>
                <a:path w="196" h="113">
                  <a:moveTo>
                    <a:pt x="196" y="54"/>
                  </a:moveTo>
                  <a:lnTo>
                    <a:pt x="101" y="0"/>
                  </a:lnTo>
                  <a:lnTo>
                    <a:pt x="0" y="58"/>
                  </a:lnTo>
                  <a:lnTo>
                    <a:pt x="95" y="113"/>
                  </a:lnTo>
                  <a:lnTo>
                    <a:pt x="196" y="54"/>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0" name="Freeform 34">
              <a:extLst>
                <a:ext uri="{FF2B5EF4-FFF2-40B4-BE49-F238E27FC236}">
                  <a16:creationId xmlns:a16="http://schemas.microsoft.com/office/drawing/2014/main" id="{EF8A03B0-18F7-461F-9455-E5E7C277795D}"/>
                </a:ext>
              </a:extLst>
            </p:cNvPr>
            <p:cNvSpPr>
              <a:spLocks noChangeAspect="1"/>
            </p:cNvSpPr>
            <p:nvPr/>
          </p:nvSpPr>
          <p:spPr bwMode="auto">
            <a:xfrm>
              <a:off x="6246813" y="3662363"/>
              <a:ext cx="144463" cy="85725"/>
            </a:xfrm>
            <a:custGeom>
              <a:avLst/>
              <a:gdLst>
                <a:gd name="T0" fmla="*/ 195 w 195"/>
                <a:gd name="T1" fmla="*/ 54 h 113"/>
                <a:gd name="T2" fmla="*/ 101 w 195"/>
                <a:gd name="T3" fmla="*/ 0 h 113"/>
                <a:gd name="T4" fmla="*/ 0 w 195"/>
                <a:gd name="T5" fmla="*/ 58 h 113"/>
                <a:gd name="T6" fmla="*/ 95 w 195"/>
                <a:gd name="T7" fmla="*/ 113 h 113"/>
                <a:gd name="T8" fmla="*/ 195 w 195"/>
                <a:gd name="T9" fmla="*/ 54 h 113"/>
              </a:gdLst>
              <a:ahLst/>
              <a:cxnLst>
                <a:cxn ang="0">
                  <a:pos x="T0" y="T1"/>
                </a:cxn>
                <a:cxn ang="0">
                  <a:pos x="T2" y="T3"/>
                </a:cxn>
                <a:cxn ang="0">
                  <a:pos x="T4" y="T5"/>
                </a:cxn>
                <a:cxn ang="0">
                  <a:pos x="T6" y="T7"/>
                </a:cxn>
                <a:cxn ang="0">
                  <a:pos x="T8" y="T9"/>
                </a:cxn>
              </a:cxnLst>
              <a:rect l="0" t="0" r="r" b="b"/>
              <a:pathLst>
                <a:path w="195" h="113">
                  <a:moveTo>
                    <a:pt x="195" y="54"/>
                  </a:moveTo>
                  <a:lnTo>
                    <a:pt x="101" y="0"/>
                  </a:lnTo>
                  <a:lnTo>
                    <a:pt x="0" y="58"/>
                  </a:lnTo>
                  <a:lnTo>
                    <a:pt x="95" y="113"/>
                  </a:lnTo>
                  <a:lnTo>
                    <a:pt x="195" y="54"/>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1" name="Freeform 35">
              <a:extLst>
                <a:ext uri="{FF2B5EF4-FFF2-40B4-BE49-F238E27FC236}">
                  <a16:creationId xmlns:a16="http://schemas.microsoft.com/office/drawing/2014/main" id="{E4CB4EB4-9BB9-43D2-9198-17FC4D70741D}"/>
                </a:ext>
              </a:extLst>
            </p:cNvPr>
            <p:cNvSpPr>
              <a:spLocks noChangeAspect="1"/>
            </p:cNvSpPr>
            <p:nvPr/>
          </p:nvSpPr>
          <p:spPr bwMode="auto">
            <a:xfrm>
              <a:off x="6334126" y="3716338"/>
              <a:ext cx="146050" cy="84138"/>
            </a:xfrm>
            <a:custGeom>
              <a:avLst/>
              <a:gdLst>
                <a:gd name="T0" fmla="*/ 196 w 196"/>
                <a:gd name="T1" fmla="*/ 54 h 112"/>
                <a:gd name="T2" fmla="*/ 101 w 196"/>
                <a:gd name="T3" fmla="*/ 0 h 112"/>
                <a:gd name="T4" fmla="*/ 0 w 196"/>
                <a:gd name="T5" fmla="*/ 58 h 112"/>
                <a:gd name="T6" fmla="*/ 95 w 196"/>
                <a:gd name="T7" fmla="*/ 112 h 112"/>
                <a:gd name="T8" fmla="*/ 196 w 196"/>
                <a:gd name="T9" fmla="*/ 54 h 112"/>
              </a:gdLst>
              <a:ahLst/>
              <a:cxnLst>
                <a:cxn ang="0">
                  <a:pos x="T0" y="T1"/>
                </a:cxn>
                <a:cxn ang="0">
                  <a:pos x="T2" y="T3"/>
                </a:cxn>
                <a:cxn ang="0">
                  <a:pos x="T4" y="T5"/>
                </a:cxn>
                <a:cxn ang="0">
                  <a:pos x="T6" y="T7"/>
                </a:cxn>
                <a:cxn ang="0">
                  <a:pos x="T8" y="T9"/>
                </a:cxn>
              </a:cxnLst>
              <a:rect l="0" t="0" r="r" b="b"/>
              <a:pathLst>
                <a:path w="196" h="112">
                  <a:moveTo>
                    <a:pt x="196" y="54"/>
                  </a:moveTo>
                  <a:lnTo>
                    <a:pt x="101" y="0"/>
                  </a:lnTo>
                  <a:lnTo>
                    <a:pt x="0" y="58"/>
                  </a:lnTo>
                  <a:lnTo>
                    <a:pt x="95" y="112"/>
                  </a:lnTo>
                  <a:lnTo>
                    <a:pt x="196" y="54"/>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2" name="Freeform 36">
              <a:extLst>
                <a:ext uri="{FF2B5EF4-FFF2-40B4-BE49-F238E27FC236}">
                  <a16:creationId xmlns:a16="http://schemas.microsoft.com/office/drawing/2014/main" id="{BA379554-BE6B-41D2-8A52-4DC29DF0F6A9}"/>
                </a:ext>
              </a:extLst>
            </p:cNvPr>
            <p:cNvSpPr>
              <a:spLocks noChangeAspect="1"/>
            </p:cNvSpPr>
            <p:nvPr/>
          </p:nvSpPr>
          <p:spPr bwMode="auto">
            <a:xfrm>
              <a:off x="6524626" y="3603625"/>
              <a:ext cx="144463" cy="85725"/>
            </a:xfrm>
            <a:custGeom>
              <a:avLst/>
              <a:gdLst>
                <a:gd name="T0" fmla="*/ 195 w 195"/>
                <a:gd name="T1" fmla="*/ 54 h 113"/>
                <a:gd name="T2" fmla="*/ 101 w 195"/>
                <a:gd name="T3" fmla="*/ 0 h 113"/>
                <a:gd name="T4" fmla="*/ 0 w 195"/>
                <a:gd name="T5" fmla="*/ 58 h 113"/>
                <a:gd name="T6" fmla="*/ 95 w 195"/>
                <a:gd name="T7" fmla="*/ 113 h 113"/>
                <a:gd name="T8" fmla="*/ 195 w 195"/>
                <a:gd name="T9" fmla="*/ 54 h 113"/>
              </a:gdLst>
              <a:ahLst/>
              <a:cxnLst>
                <a:cxn ang="0">
                  <a:pos x="T0" y="T1"/>
                </a:cxn>
                <a:cxn ang="0">
                  <a:pos x="T2" y="T3"/>
                </a:cxn>
                <a:cxn ang="0">
                  <a:pos x="T4" y="T5"/>
                </a:cxn>
                <a:cxn ang="0">
                  <a:pos x="T6" y="T7"/>
                </a:cxn>
                <a:cxn ang="0">
                  <a:pos x="T8" y="T9"/>
                </a:cxn>
              </a:cxnLst>
              <a:rect l="0" t="0" r="r" b="b"/>
              <a:pathLst>
                <a:path w="195" h="113">
                  <a:moveTo>
                    <a:pt x="195" y="54"/>
                  </a:moveTo>
                  <a:lnTo>
                    <a:pt x="101" y="0"/>
                  </a:lnTo>
                  <a:lnTo>
                    <a:pt x="0" y="58"/>
                  </a:lnTo>
                  <a:lnTo>
                    <a:pt x="95" y="113"/>
                  </a:lnTo>
                  <a:lnTo>
                    <a:pt x="195" y="54"/>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3" name="Freeform 37">
              <a:extLst>
                <a:ext uri="{FF2B5EF4-FFF2-40B4-BE49-F238E27FC236}">
                  <a16:creationId xmlns:a16="http://schemas.microsoft.com/office/drawing/2014/main" id="{ADB2D482-CE57-4473-9F10-2F4DB600046C}"/>
                </a:ext>
              </a:extLst>
            </p:cNvPr>
            <p:cNvSpPr>
              <a:spLocks noChangeAspect="1"/>
            </p:cNvSpPr>
            <p:nvPr/>
          </p:nvSpPr>
          <p:spPr bwMode="auto">
            <a:xfrm>
              <a:off x="5870576" y="3776663"/>
              <a:ext cx="146050" cy="85725"/>
            </a:xfrm>
            <a:custGeom>
              <a:avLst/>
              <a:gdLst>
                <a:gd name="T0" fmla="*/ 0 w 196"/>
                <a:gd name="T1" fmla="*/ 58 h 112"/>
                <a:gd name="T2" fmla="*/ 95 w 196"/>
                <a:gd name="T3" fmla="*/ 112 h 112"/>
                <a:gd name="T4" fmla="*/ 196 w 196"/>
                <a:gd name="T5" fmla="*/ 54 h 112"/>
                <a:gd name="T6" fmla="*/ 101 w 196"/>
                <a:gd name="T7" fmla="*/ 0 h 112"/>
                <a:gd name="T8" fmla="*/ 0 w 196"/>
                <a:gd name="T9" fmla="*/ 58 h 112"/>
              </a:gdLst>
              <a:ahLst/>
              <a:cxnLst>
                <a:cxn ang="0">
                  <a:pos x="T0" y="T1"/>
                </a:cxn>
                <a:cxn ang="0">
                  <a:pos x="T2" y="T3"/>
                </a:cxn>
                <a:cxn ang="0">
                  <a:pos x="T4" y="T5"/>
                </a:cxn>
                <a:cxn ang="0">
                  <a:pos x="T6" y="T7"/>
                </a:cxn>
                <a:cxn ang="0">
                  <a:pos x="T8" y="T9"/>
                </a:cxn>
              </a:cxnLst>
              <a:rect l="0" t="0" r="r" b="b"/>
              <a:pathLst>
                <a:path w="196" h="112">
                  <a:moveTo>
                    <a:pt x="0" y="58"/>
                  </a:moveTo>
                  <a:lnTo>
                    <a:pt x="95" y="112"/>
                  </a:lnTo>
                  <a:lnTo>
                    <a:pt x="196" y="54"/>
                  </a:lnTo>
                  <a:lnTo>
                    <a:pt x="101"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4" name="Freeform 38">
              <a:extLst>
                <a:ext uri="{FF2B5EF4-FFF2-40B4-BE49-F238E27FC236}">
                  <a16:creationId xmlns:a16="http://schemas.microsoft.com/office/drawing/2014/main" id="{5F7D90E3-0027-4319-A77E-DB16B1D62034}"/>
                </a:ext>
              </a:extLst>
            </p:cNvPr>
            <p:cNvSpPr>
              <a:spLocks noChangeAspect="1"/>
            </p:cNvSpPr>
            <p:nvPr/>
          </p:nvSpPr>
          <p:spPr bwMode="auto">
            <a:xfrm>
              <a:off x="5681663" y="3889375"/>
              <a:ext cx="144463" cy="85725"/>
            </a:xfrm>
            <a:custGeom>
              <a:avLst/>
              <a:gdLst>
                <a:gd name="T0" fmla="*/ 0 w 196"/>
                <a:gd name="T1" fmla="*/ 58 h 113"/>
                <a:gd name="T2" fmla="*/ 95 w 196"/>
                <a:gd name="T3" fmla="*/ 113 h 113"/>
                <a:gd name="T4" fmla="*/ 196 w 196"/>
                <a:gd name="T5" fmla="*/ 54 h 113"/>
                <a:gd name="T6" fmla="*/ 101 w 196"/>
                <a:gd name="T7" fmla="*/ 0 h 113"/>
                <a:gd name="T8" fmla="*/ 0 w 196"/>
                <a:gd name="T9" fmla="*/ 58 h 113"/>
              </a:gdLst>
              <a:ahLst/>
              <a:cxnLst>
                <a:cxn ang="0">
                  <a:pos x="T0" y="T1"/>
                </a:cxn>
                <a:cxn ang="0">
                  <a:pos x="T2" y="T3"/>
                </a:cxn>
                <a:cxn ang="0">
                  <a:pos x="T4" y="T5"/>
                </a:cxn>
                <a:cxn ang="0">
                  <a:pos x="T6" y="T7"/>
                </a:cxn>
                <a:cxn ang="0">
                  <a:pos x="T8" y="T9"/>
                </a:cxn>
              </a:cxnLst>
              <a:rect l="0" t="0" r="r" b="b"/>
              <a:pathLst>
                <a:path w="196" h="113">
                  <a:moveTo>
                    <a:pt x="0" y="58"/>
                  </a:moveTo>
                  <a:lnTo>
                    <a:pt x="95" y="113"/>
                  </a:lnTo>
                  <a:lnTo>
                    <a:pt x="196" y="54"/>
                  </a:lnTo>
                  <a:lnTo>
                    <a:pt x="101"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5" name="Freeform 39">
              <a:extLst>
                <a:ext uri="{FF2B5EF4-FFF2-40B4-BE49-F238E27FC236}">
                  <a16:creationId xmlns:a16="http://schemas.microsoft.com/office/drawing/2014/main" id="{B95A0C3F-612E-43FE-B2FA-3636D3E7B567}"/>
                </a:ext>
              </a:extLst>
            </p:cNvPr>
            <p:cNvSpPr>
              <a:spLocks noChangeAspect="1"/>
            </p:cNvSpPr>
            <p:nvPr/>
          </p:nvSpPr>
          <p:spPr bwMode="auto">
            <a:xfrm>
              <a:off x="5775326" y="3833813"/>
              <a:ext cx="146050" cy="85725"/>
            </a:xfrm>
            <a:custGeom>
              <a:avLst/>
              <a:gdLst>
                <a:gd name="T0" fmla="*/ 0 w 196"/>
                <a:gd name="T1" fmla="*/ 58 h 112"/>
                <a:gd name="T2" fmla="*/ 95 w 196"/>
                <a:gd name="T3" fmla="*/ 112 h 112"/>
                <a:gd name="T4" fmla="*/ 196 w 196"/>
                <a:gd name="T5" fmla="*/ 54 h 112"/>
                <a:gd name="T6" fmla="*/ 101 w 196"/>
                <a:gd name="T7" fmla="*/ 0 h 112"/>
                <a:gd name="T8" fmla="*/ 0 w 196"/>
                <a:gd name="T9" fmla="*/ 58 h 112"/>
              </a:gdLst>
              <a:ahLst/>
              <a:cxnLst>
                <a:cxn ang="0">
                  <a:pos x="T0" y="T1"/>
                </a:cxn>
                <a:cxn ang="0">
                  <a:pos x="T2" y="T3"/>
                </a:cxn>
                <a:cxn ang="0">
                  <a:pos x="T4" y="T5"/>
                </a:cxn>
                <a:cxn ang="0">
                  <a:pos x="T6" y="T7"/>
                </a:cxn>
                <a:cxn ang="0">
                  <a:pos x="T8" y="T9"/>
                </a:cxn>
              </a:cxnLst>
              <a:rect l="0" t="0" r="r" b="b"/>
              <a:pathLst>
                <a:path w="196" h="112">
                  <a:moveTo>
                    <a:pt x="0" y="58"/>
                  </a:moveTo>
                  <a:lnTo>
                    <a:pt x="95" y="112"/>
                  </a:lnTo>
                  <a:lnTo>
                    <a:pt x="196" y="54"/>
                  </a:lnTo>
                  <a:lnTo>
                    <a:pt x="101"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6" name="Freeform 40">
              <a:extLst>
                <a:ext uri="{FF2B5EF4-FFF2-40B4-BE49-F238E27FC236}">
                  <a16:creationId xmlns:a16="http://schemas.microsoft.com/office/drawing/2014/main" id="{8F6A9105-DAB0-4CA0-8512-DD82A87B9BE9}"/>
                </a:ext>
              </a:extLst>
            </p:cNvPr>
            <p:cNvSpPr>
              <a:spLocks noChangeAspect="1"/>
            </p:cNvSpPr>
            <p:nvPr/>
          </p:nvSpPr>
          <p:spPr bwMode="auto">
            <a:xfrm>
              <a:off x="6151563" y="3717925"/>
              <a:ext cx="146050" cy="85725"/>
            </a:xfrm>
            <a:custGeom>
              <a:avLst/>
              <a:gdLst>
                <a:gd name="T0" fmla="*/ 196 w 196"/>
                <a:gd name="T1" fmla="*/ 55 h 113"/>
                <a:gd name="T2" fmla="*/ 101 w 196"/>
                <a:gd name="T3" fmla="*/ 0 h 113"/>
                <a:gd name="T4" fmla="*/ 0 w 196"/>
                <a:gd name="T5" fmla="*/ 58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8"/>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7" name="Freeform 41">
              <a:extLst>
                <a:ext uri="{FF2B5EF4-FFF2-40B4-BE49-F238E27FC236}">
                  <a16:creationId xmlns:a16="http://schemas.microsoft.com/office/drawing/2014/main" id="{6BEF936D-812C-4311-B1BE-E7151E52F9E2}"/>
                </a:ext>
              </a:extLst>
            </p:cNvPr>
            <p:cNvSpPr>
              <a:spLocks noChangeAspect="1"/>
            </p:cNvSpPr>
            <p:nvPr/>
          </p:nvSpPr>
          <p:spPr bwMode="auto">
            <a:xfrm>
              <a:off x="5965826" y="3721100"/>
              <a:ext cx="146050" cy="85725"/>
            </a:xfrm>
            <a:custGeom>
              <a:avLst/>
              <a:gdLst>
                <a:gd name="T0" fmla="*/ 0 w 196"/>
                <a:gd name="T1" fmla="*/ 58 h 112"/>
                <a:gd name="T2" fmla="*/ 95 w 196"/>
                <a:gd name="T3" fmla="*/ 112 h 112"/>
                <a:gd name="T4" fmla="*/ 196 w 196"/>
                <a:gd name="T5" fmla="*/ 54 h 112"/>
                <a:gd name="T6" fmla="*/ 100 w 196"/>
                <a:gd name="T7" fmla="*/ 0 h 112"/>
                <a:gd name="T8" fmla="*/ 0 w 196"/>
                <a:gd name="T9" fmla="*/ 58 h 112"/>
              </a:gdLst>
              <a:ahLst/>
              <a:cxnLst>
                <a:cxn ang="0">
                  <a:pos x="T0" y="T1"/>
                </a:cxn>
                <a:cxn ang="0">
                  <a:pos x="T2" y="T3"/>
                </a:cxn>
                <a:cxn ang="0">
                  <a:pos x="T4" y="T5"/>
                </a:cxn>
                <a:cxn ang="0">
                  <a:pos x="T6" y="T7"/>
                </a:cxn>
                <a:cxn ang="0">
                  <a:pos x="T8" y="T9"/>
                </a:cxn>
              </a:cxnLst>
              <a:rect l="0" t="0" r="r" b="b"/>
              <a:pathLst>
                <a:path w="196" h="112">
                  <a:moveTo>
                    <a:pt x="0" y="58"/>
                  </a:moveTo>
                  <a:lnTo>
                    <a:pt x="95" y="112"/>
                  </a:lnTo>
                  <a:lnTo>
                    <a:pt x="196" y="54"/>
                  </a:lnTo>
                  <a:lnTo>
                    <a:pt x="100"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8" name="Freeform 42">
              <a:extLst>
                <a:ext uri="{FF2B5EF4-FFF2-40B4-BE49-F238E27FC236}">
                  <a16:creationId xmlns:a16="http://schemas.microsoft.com/office/drawing/2014/main" id="{69718414-F0BE-4C3C-A3BC-DAD190A4CC40}"/>
                </a:ext>
              </a:extLst>
            </p:cNvPr>
            <p:cNvSpPr>
              <a:spLocks noChangeAspect="1"/>
            </p:cNvSpPr>
            <p:nvPr/>
          </p:nvSpPr>
          <p:spPr bwMode="auto">
            <a:xfrm>
              <a:off x="6056313" y="3775075"/>
              <a:ext cx="146050" cy="85725"/>
            </a:xfrm>
            <a:custGeom>
              <a:avLst/>
              <a:gdLst>
                <a:gd name="T0" fmla="*/ 0 w 196"/>
                <a:gd name="T1" fmla="*/ 59 h 113"/>
                <a:gd name="T2" fmla="*/ 96 w 196"/>
                <a:gd name="T3" fmla="*/ 113 h 113"/>
                <a:gd name="T4" fmla="*/ 196 w 196"/>
                <a:gd name="T5" fmla="*/ 55 h 113"/>
                <a:gd name="T6" fmla="*/ 101 w 196"/>
                <a:gd name="T7" fmla="*/ 0 h 113"/>
                <a:gd name="T8" fmla="*/ 0 w 196"/>
                <a:gd name="T9" fmla="*/ 59 h 113"/>
              </a:gdLst>
              <a:ahLst/>
              <a:cxnLst>
                <a:cxn ang="0">
                  <a:pos x="T0" y="T1"/>
                </a:cxn>
                <a:cxn ang="0">
                  <a:pos x="T2" y="T3"/>
                </a:cxn>
                <a:cxn ang="0">
                  <a:pos x="T4" y="T5"/>
                </a:cxn>
                <a:cxn ang="0">
                  <a:pos x="T6" y="T7"/>
                </a:cxn>
                <a:cxn ang="0">
                  <a:pos x="T8" y="T9"/>
                </a:cxn>
              </a:cxnLst>
              <a:rect l="0" t="0" r="r" b="b"/>
              <a:pathLst>
                <a:path w="196" h="113">
                  <a:moveTo>
                    <a:pt x="0" y="59"/>
                  </a:moveTo>
                  <a:lnTo>
                    <a:pt x="96" y="113"/>
                  </a:lnTo>
                  <a:lnTo>
                    <a:pt x="196" y="55"/>
                  </a:lnTo>
                  <a:lnTo>
                    <a:pt x="101" y="0"/>
                  </a:lnTo>
                  <a:lnTo>
                    <a:pt x="0" y="59"/>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79" name="Freeform 43">
              <a:extLst>
                <a:ext uri="{FF2B5EF4-FFF2-40B4-BE49-F238E27FC236}">
                  <a16:creationId xmlns:a16="http://schemas.microsoft.com/office/drawing/2014/main" id="{CD8BDFDD-AC19-44EE-AE44-F982C1FEF371}"/>
                </a:ext>
              </a:extLst>
            </p:cNvPr>
            <p:cNvSpPr>
              <a:spLocks noChangeAspect="1"/>
            </p:cNvSpPr>
            <p:nvPr/>
          </p:nvSpPr>
          <p:spPr bwMode="auto">
            <a:xfrm>
              <a:off x="5962651" y="3830638"/>
              <a:ext cx="146050" cy="85725"/>
            </a:xfrm>
            <a:custGeom>
              <a:avLst/>
              <a:gdLst>
                <a:gd name="T0" fmla="*/ 0 w 196"/>
                <a:gd name="T1" fmla="*/ 59 h 113"/>
                <a:gd name="T2" fmla="*/ 95 w 196"/>
                <a:gd name="T3" fmla="*/ 113 h 113"/>
                <a:gd name="T4" fmla="*/ 196 w 196"/>
                <a:gd name="T5" fmla="*/ 55 h 113"/>
                <a:gd name="T6" fmla="*/ 101 w 196"/>
                <a:gd name="T7" fmla="*/ 0 h 113"/>
                <a:gd name="T8" fmla="*/ 0 w 196"/>
                <a:gd name="T9" fmla="*/ 59 h 113"/>
              </a:gdLst>
              <a:ahLst/>
              <a:cxnLst>
                <a:cxn ang="0">
                  <a:pos x="T0" y="T1"/>
                </a:cxn>
                <a:cxn ang="0">
                  <a:pos x="T2" y="T3"/>
                </a:cxn>
                <a:cxn ang="0">
                  <a:pos x="T4" y="T5"/>
                </a:cxn>
                <a:cxn ang="0">
                  <a:pos x="T6" y="T7"/>
                </a:cxn>
                <a:cxn ang="0">
                  <a:pos x="T8" y="T9"/>
                </a:cxn>
              </a:cxnLst>
              <a:rect l="0" t="0" r="r" b="b"/>
              <a:pathLst>
                <a:path w="196" h="113">
                  <a:moveTo>
                    <a:pt x="0" y="59"/>
                  </a:moveTo>
                  <a:lnTo>
                    <a:pt x="95" y="113"/>
                  </a:lnTo>
                  <a:lnTo>
                    <a:pt x="196" y="55"/>
                  </a:lnTo>
                  <a:lnTo>
                    <a:pt x="101" y="0"/>
                  </a:lnTo>
                  <a:lnTo>
                    <a:pt x="0" y="59"/>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0" name="Freeform 44">
              <a:extLst>
                <a:ext uri="{FF2B5EF4-FFF2-40B4-BE49-F238E27FC236}">
                  <a16:creationId xmlns:a16="http://schemas.microsoft.com/office/drawing/2014/main" id="{728E3866-BDBE-48AD-B81A-B3BB586F65E8}"/>
                </a:ext>
              </a:extLst>
            </p:cNvPr>
            <p:cNvSpPr>
              <a:spLocks noChangeAspect="1"/>
            </p:cNvSpPr>
            <p:nvPr/>
          </p:nvSpPr>
          <p:spPr bwMode="auto">
            <a:xfrm>
              <a:off x="6061076" y="3665538"/>
              <a:ext cx="146050" cy="84138"/>
            </a:xfrm>
            <a:custGeom>
              <a:avLst/>
              <a:gdLst>
                <a:gd name="T0" fmla="*/ 0 w 196"/>
                <a:gd name="T1" fmla="*/ 58 h 112"/>
                <a:gd name="T2" fmla="*/ 95 w 196"/>
                <a:gd name="T3" fmla="*/ 112 h 112"/>
                <a:gd name="T4" fmla="*/ 196 w 196"/>
                <a:gd name="T5" fmla="*/ 54 h 112"/>
                <a:gd name="T6" fmla="*/ 101 w 196"/>
                <a:gd name="T7" fmla="*/ 0 h 112"/>
                <a:gd name="T8" fmla="*/ 0 w 196"/>
                <a:gd name="T9" fmla="*/ 58 h 112"/>
              </a:gdLst>
              <a:ahLst/>
              <a:cxnLst>
                <a:cxn ang="0">
                  <a:pos x="T0" y="T1"/>
                </a:cxn>
                <a:cxn ang="0">
                  <a:pos x="T2" y="T3"/>
                </a:cxn>
                <a:cxn ang="0">
                  <a:pos x="T4" y="T5"/>
                </a:cxn>
                <a:cxn ang="0">
                  <a:pos x="T6" y="T7"/>
                </a:cxn>
                <a:cxn ang="0">
                  <a:pos x="T8" y="T9"/>
                </a:cxn>
              </a:cxnLst>
              <a:rect l="0" t="0" r="r" b="b"/>
              <a:pathLst>
                <a:path w="196" h="112">
                  <a:moveTo>
                    <a:pt x="0" y="58"/>
                  </a:moveTo>
                  <a:lnTo>
                    <a:pt x="95" y="112"/>
                  </a:lnTo>
                  <a:lnTo>
                    <a:pt x="196" y="54"/>
                  </a:lnTo>
                  <a:lnTo>
                    <a:pt x="101"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1" name="Freeform 45">
              <a:extLst>
                <a:ext uri="{FF2B5EF4-FFF2-40B4-BE49-F238E27FC236}">
                  <a16:creationId xmlns:a16="http://schemas.microsoft.com/office/drawing/2014/main" id="{D26DC0FB-3312-4368-99E3-41C2860A1A29}"/>
                </a:ext>
              </a:extLst>
            </p:cNvPr>
            <p:cNvSpPr>
              <a:spLocks noChangeAspect="1"/>
            </p:cNvSpPr>
            <p:nvPr/>
          </p:nvSpPr>
          <p:spPr bwMode="auto">
            <a:xfrm>
              <a:off x="6156326" y="3608388"/>
              <a:ext cx="144463" cy="85725"/>
            </a:xfrm>
            <a:custGeom>
              <a:avLst/>
              <a:gdLst>
                <a:gd name="T0" fmla="*/ 0 w 196"/>
                <a:gd name="T1" fmla="*/ 59 h 113"/>
                <a:gd name="T2" fmla="*/ 95 w 196"/>
                <a:gd name="T3" fmla="*/ 113 h 113"/>
                <a:gd name="T4" fmla="*/ 196 w 196"/>
                <a:gd name="T5" fmla="*/ 55 h 113"/>
                <a:gd name="T6" fmla="*/ 101 w 196"/>
                <a:gd name="T7" fmla="*/ 0 h 113"/>
                <a:gd name="T8" fmla="*/ 0 w 196"/>
                <a:gd name="T9" fmla="*/ 59 h 113"/>
              </a:gdLst>
              <a:ahLst/>
              <a:cxnLst>
                <a:cxn ang="0">
                  <a:pos x="T0" y="T1"/>
                </a:cxn>
                <a:cxn ang="0">
                  <a:pos x="T2" y="T3"/>
                </a:cxn>
                <a:cxn ang="0">
                  <a:pos x="T4" y="T5"/>
                </a:cxn>
                <a:cxn ang="0">
                  <a:pos x="T6" y="T7"/>
                </a:cxn>
                <a:cxn ang="0">
                  <a:pos x="T8" y="T9"/>
                </a:cxn>
              </a:cxnLst>
              <a:rect l="0" t="0" r="r" b="b"/>
              <a:pathLst>
                <a:path w="196" h="113">
                  <a:moveTo>
                    <a:pt x="0" y="59"/>
                  </a:moveTo>
                  <a:lnTo>
                    <a:pt x="95" y="113"/>
                  </a:lnTo>
                  <a:lnTo>
                    <a:pt x="196" y="55"/>
                  </a:lnTo>
                  <a:lnTo>
                    <a:pt x="101" y="0"/>
                  </a:lnTo>
                  <a:lnTo>
                    <a:pt x="0" y="59"/>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2" name="Freeform 46">
              <a:extLst>
                <a:ext uri="{FF2B5EF4-FFF2-40B4-BE49-F238E27FC236}">
                  <a16:creationId xmlns:a16="http://schemas.microsoft.com/office/drawing/2014/main" id="{A885BC06-C32F-4A7C-BCB7-EF9E91E09A87}"/>
                </a:ext>
              </a:extLst>
            </p:cNvPr>
            <p:cNvSpPr>
              <a:spLocks noChangeAspect="1"/>
            </p:cNvSpPr>
            <p:nvPr/>
          </p:nvSpPr>
          <p:spPr bwMode="auto">
            <a:xfrm>
              <a:off x="5957888" y="3940175"/>
              <a:ext cx="144463" cy="85725"/>
            </a:xfrm>
            <a:custGeom>
              <a:avLst/>
              <a:gdLst>
                <a:gd name="T0" fmla="*/ 196 w 196"/>
                <a:gd name="T1" fmla="*/ 55 h 113"/>
                <a:gd name="T2" fmla="*/ 101 w 196"/>
                <a:gd name="T3" fmla="*/ 0 h 113"/>
                <a:gd name="T4" fmla="*/ 0 w 196"/>
                <a:gd name="T5" fmla="*/ 59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9"/>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3" name="Freeform 47">
              <a:extLst>
                <a:ext uri="{FF2B5EF4-FFF2-40B4-BE49-F238E27FC236}">
                  <a16:creationId xmlns:a16="http://schemas.microsoft.com/office/drawing/2014/main" id="{E0B0CDF5-22EC-4B2B-9DD0-87F0CF90C466}"/>
                </a:ext>
              </a:extLst>
            </p:cNvPr>
            <p:cNvSpPr>
              <a:spLocks noChangeAspect="1"/>
            </p:cNvSpPr>
            <p:nvPr/>
          </p:nvSpPr>
          <p:spPr bwMode="auto">
            <a:xfrm>
              <a:off x="6346826" y="3495675"/>
              <a:ext cx="142875" cy="85725"/>
            </a:xfrm>
            <a:custGeom>
              <a:avLst/>
              <a:gdLst>
                <a:gd name="T0" fmla="*/ 95 w 194"/>
                <a:gd name="T1" fmla="*/ 112 h 112"/>
                <a:gd name="T2" fmla="*/ 194 w 194"/>
                <a:gd name="T3" fmla="*/ 55 h 112"/>
                <a:gd name="T4" fmla="*/ 99 w 194"/>
                <a:gd name="T5" fmla="*/ 0 h 112"/>
                <a:gd name="T6" fmla="*/ 0 w 194"/>
                <a:gd name="T7" fmla="*/ 58 h 112"/>
                <a:gd name="T8" fmla="*/ 95 w 194"/>
                <a:gd name="T9" fmla="*/ 112 h 112"/>
              </a:gdLst>
              <a:ahLst/>
              <a:cxnLst>
                <a:cxn ang="0">
                  <a:pos x="T0" y="T1"/>
                </a:cxn>
                <a:cxn ang="0">
                  <a:pos x="T2" y="T3"/>
                </a:cxn>
                <a:cxn ang="0">
                  <a:pos x="T4" y="T5"/>
                </a:cxn>
                <a:cxn ang="0">
                  <a:pos x="T6" y="T7"/>
                </a:cxn>
                <a:cxn ang="0">
                  <a:pos x="T8" y="T9"/>
                </a:cxn>
              </a:cxnLst>
              <a:rect l="0" t="0" r="r" b="b"/>
              <a:pathLst>
                <a:path w="194" h="112">
                  <a:moveTo>
                    <a:pt x="95" y="112"/>
                  </a:moveTo>
                  <a:lnTo>
                    <a:pt x="194" y="55"/>
                  </a:lnTo>
                  <a:lnTo>
                    <a:pt x="99" y="0"/>
                  </a:lnTo>
                  <a:lnTo>
                    <a:pt x="0" y="58"/>
                  </a:lnTo>
                  <a:lnTo>
                    <a:pt x="95" y="112"/>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4" name="Freeform 48">
              <a:extLst>
                <a:ext uri="{FF2B5EF4-FFF2-40B4-BE49-F238E27FC236}">
                  <a16:creationId xmlns:a16="http://schemas.microsoft.com/office/drawing/2014/main" id="{2F36FBCC-CC82-4327-B4EE-AA58CB746251}"/>
                </a:ext>
              </a:extLst>
            </p:cNvPr>
            <p:cNvSpPr>
              <a:spLocks noChangeAspect="1"/>
            </p:cNvSpPr>
            <p:nvPr/>
          </p:nvSpPr>
          <p:spPr bwMode="auto">
            <a:xfrm>
              <a:off x="5672138" y="4110038"/>
              <a:ext cx="146050" cy="84138"/>
            </a:xfrm>
            <a:custGeom>
              <a:avLst/>
              <a:gdLst>
                <a:gd name="T0" fmla="*/ 196 w 196"/>
                <a:gd name="T1" fmla="*/ 54 h 112"/>
                <a:gd name="T2" fmla="*/ 101 w 196"/>
                <a:gd name="T3" fmla="*/ 0 h 112"/>
                <a:gd name="T4" fmla="*/ 0 w 196"/>
                <a:gd name="T5" fmla="*/ 58 h 112"/>
                <a:gd name="T6" fmla="*/ 95 w 196"/>
                <a:gd name="T7" fmla="*/ 112 h 112"/>
                <a:gd name="T8" fmla="*/ 196 w 196"/>
                <a:gd name="T9" fmla="*/ 54 h 112"/>
              </a:gdLst>
              <a:ahLst/>
              <a:cxnLst>
                <a:cxn ang="0">
                  <a:pos x="T0" y="T1"/>
                </a:cxn>
                <a:cxn ang="0">
                  <a:pos x="T2" y="T3"/>
                </a:cxn>
                <a:cxn ang="0">
                  <a:pos x="T4" y="T5"/>
                </a:cxn>
                <a:cxn ang="0">
                  <a:pos x="T6" y="T7"/>
                </a:cxn>
                <a:cxn ang="0">
                  <a:pos x="T8" y="T9"/>
                </a:cxn>
              </a:cxnLst>
              <a:rect l="0" t="0" r="r" b="b"/>
              <a:pathLst>
                <a:path w="196" h="112">
                  <a:moveTo>
                    <a:pt x="196" y="54"/>
                  </a:moveTo>
                  <a:lnTo>
                    <a:pt x="101" y="0"/>
                  </a:lnTo>
                  <a:lnTo>
                    <a:pt x="0" y="58"/>
                  </a:lnTo>
                  <a:lnTo>
                    <a:pt x="95" y="112"/>
                  </a:lnTo>
                  <a:lnTo>
                    <a:pt x="196" y="54"/>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5" name="Freeform 49">
              <a:extLst>
                <a:ext uri="{FF2B5EF4-FFF2-40B4-BE49-F238E27FC236}">
                  <a16:creationId xmlns:a16="http://schemas.microsoft.com/office/drawing/2014/main" id="{1AA848CC-9F8A-45F8-A2E4-761BD32B9F4A}"/>
                </a:ext>
              </a:extLst>
            </p:cNvPr>
            <p:cNvSpPr>
              <a:spLocks noChangeAspect="1"/>
            </p:cNvSpPr>
            <p:nvPr/>
          </p:nvSpPr>
          <p:spPr bwMode="auto">
            <a:xfrm>
              <a:off x="5953126" y="3825875"/>
              <a:ext cx="530225" cy="314325"/>
            </a:xfrm>
            <a:custGeom>
              <a:avLst/>
              <a:gdLst>
                <a:gd name="T0" fmla="*/ 0 w 716"/>
                <a:gd name="T1" fmla="*/ 357 h 414"/>
                <a:gd name="T2" fmla="*/ 100 w 716"/>
                <a:gd name="T3" fmla="*/ 414 h 414"/>
                <a:gd name="T4" fmla="*/ 716 w 716"/>
                <a:gd name="T5" fmla="*/ 57 h 414"/>
                <a:gd name="T6" fmla="*/ 615 w 716"/>
                <a:gd name="T7" fmla="*/ 0 h 414"/>
                <a:gd name="T8" fmla="*/ 0 w 716"/>
                <a:gd name="T9" fmla="*/ 357 h 414"/>
              </a:gdLst>
              <a:ahLst/>
              <a:cxnLst>
                <a:cxn ang="0">
                  <a:pos x="T0" y="T1"/>
                </a:cxn>
                <a:cxn ang="0">
                  <a:pos x="T2" y="T3"/>
                </a:cxn>
                <a:cxn ang="0">
                  <a:pos x="T4" y="T5"/>
                </a:cxn>
                <a:cxn ang="0">
                  <a:pos x="T6" y="T7"/>
                </a:cxn>
                <a:cxn ang="0">
                  <a:pos x="T8" y="T9"/>
                </a:cxn>
              </a:cxnLst>
              <a:rect l="0" t="0" r="r" b="b"/>
              <a:pathLst>
                <a:path w="716" h="414">
                  <a:moveTo>
                    <a:pt x="0" y="357"/>
                  </a:moveTo>
                  <a:lnTo>
                    <a:pt x="100" y="414"/>
                  </a:lnTo>
                  <a:lnTo>
                    <a:pt x="716" y="57"/>
                  </a:lnTo>
                  <a:lnTo>
                    <a:pt x="615" y="0"/>
                  </a:lnTo>
                  <a:lnTo>
                    <a:pt x="0" y="357"/>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6" name="Freeform 50">
              <a:extLst>
                <a:ext uri="{FF2B5EF4-FFF2-40B4-BE49-F238E27FC236}">
                  <a16:creationId xmlns:a16="http://schemas.microsoft.com/office/drawing/2014/main" id="{1BEBC96B-EE90-4384-8B62-193587F397B8}"/>
                </a:ext>
              </a:extLst>
            </p:cNvPr>
            <p:cNvSpPr>
              <a:spLocks noChangeAspect="1"/>
            </p:cNvSpPr>
            <p:nvPr/>
          </p:nvSpPr>
          <p:spPr bwMode="auto">
            <a:xfrm>
              <a:off x="6254751" y="3443288"/>
              <a:ext cx="146050" cy="84138"/>
            </a:xfrm>
            <a:custGeom>
              <a:avLst/>
              <a:gdLst>
                <a:gd name="T0" fmla="*/ 195 w 195"/>
                <a:gd name="T1" fmla="*/ 54 h 112"/>
                <a:gd name="T2" fmla="*/ 100 w 195"/>
                <a:gd name="T3" fmla="*/ 0 h 112"/>
                <a:gd name="T4" fmla="*/ 0 w 195"/>
                <a:gd name="T5" fmla="*/ 57 h 112"/>
                <a:gd name="T6" fmla="*/ 95 w 195"/>
                <a:gd name="T7" fmla="*/ 112 h 112"/>
                <a:gd name="T8" fmla="*/ 195 w 195"/>
                <a:gd name="T9" fmla="*/ 54 h 112"/>
              </a:gdLst>
              <a:ahLst/>
              <a:cxnLst>
                <a:cxn ang="0">
                  <a:pos x="T0" y="T1"/>
                </a:cxn>
                <a:cxn ang="0">
                  <a:pos x="T2" y="T3"/>
                </a:cxn>
                <a:cxn ang="0">
                  <a:pos x="T4" y="T5"/>
                </a:cxn>
                <a:cxn ang="0">
                  <a:pos x="T6" y="T7"/>
                </a:cxn>
                <a:cxn ang="0">
                  <a:pos x="T8" y="T9"/>
                </a:cxn>
              </a:cxnLst>
              <a:rect l="0" t="0" r="r" b="b"/>
              <a:pathLst>
                <a:path w="195" h="112">
                  <a:moveTo>
                    <a:pt x="195" y="54"/>
                  </a:moveTo>
                  <a:lnTo>
                    <a:pt x="100" y="0"/>
                  </a:lnTo>
                  <a:lnTo>
                    <a:pt x="0" y="57"/>
                  </a:lnTo>
                  <a:lnTo>
                    <a:pt x="95" y="112"/>
                  </a:lnTo>
                  <a:lnTo>
                    <a:pt x="195" y="54"/>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7" name="Freeform 51">
              <a:extLst>
                <a:ext uri="{FF2B5EF4-FFF2-40B4-BE49-F238E27FC236}">
                  <a16:creationId xmlns:a16="http://schemas.microsoft.com/office/drawing/2014/main" id="{E1197FDE-7196-4301-BC78-EF8E4DBC4F8D}"/>
                </a:ext>
              </a:extLst>
            </p:cNvPr>
            <p:cNvSpPr>
              <a:spLocks noChangeAspect="1"/>
            </p:cNvSpPr>
            <p:nvPr/>
          </p:nvSpPr>
          <p:spPr bwMode="auto">
            <a:xfrm>
              <a:off x="6618288" y="3657600"/>
              <a:ext cx="147638" cy="85725"/>
            </a:xfrm>
            <a:custGeom>
              <a:avLst/>
              <a:gdLst>
                <a:gd name="T0" fmla="*/ 99 w 199"/>
                <a:gd name="T1" fmla="*/ 0 h 114"/>
                <a:gd name="T2" fmla="*/ 0 w 199"/>
                <a:gd name="T3" fmla="*/ 57 h 114"/>
                <a:gd name="T4" fmla="*/ 100 w 199"/>
                <a:gd name="T5" fmla="*/ 114 h 114"/>
                <a:gd name="T6" fmla="*/ 199 w 199"/>
                <a:gd name="T7" fmla="*/ 58 h 114"/>
                <a:gd name="T8" fmla="*/ 99 w 199"/>
                <a:gd name="T9" fmla="*/ 0 h 114"/>
              </a:gdLst>
              <a:ahLst/>
              <a:cxnLst>
                <a:cxn ang="0">
                  <a:pos x="T0" y="T1"/>
                </a:cxn>
                <a:cxn ang="0">
                  <a:pos x="T2" y="T3"/>
                </a:cxn>
                <a:cxn ang="0">
                  <a:pos x="T4" y="T5"/>
                </a:cxn>
                <a:cxn ang="0">
                  <a:pos x="T6" y="T7"/>
                </a:cxn>
                <a:cxn ang="0">
                  <a:pos x="T8" y="T9"/>
                </a:cxn>
              </a:cxnLst>
              <a:rect l="0" t="0" r="r" b="b"/>
              <a:pathLst>
                <a:path w="199" h="114">
                  <a:moveTo>
                    <a:pt x="99" y="0"/>
                  </a:moveTo>
                  <a:lnTo>
                    <a:pt x="0" y="57"/>
                  </a:lnTo>
                  <a:lnTo>
                    <a:pt x="100" y="114"/>
                  </a:lnTo>
                  <a:lnTo>
                    <a:pt x="199" y="58"/>
                  </a:lnTo>
                  <a:lnTo>
                    <a:pt x="99" y="0"/>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8" name="Freeform 52">
              <a:extLst>
                <a:ext uri="{FF2B5EF4-FFF2-40B4-BE49-F238E27FC236}">
                  <a16:creationId xmlns:a16="http://schemas.microsoft.com/office/drawing/2014/main" id="{CC276C40-804F-4676-8A8B-C080887E638E}"/>
                </a:ext>
              </a:extLst>
            </p:cNvPr>
            <p:cNvSpPr>
              <a:spLocks noChangeAspect="1"/>
            </p:cNvSpPr>
            <p:nvPr/>
          </p:nvSpPr>
          <p:spPr bwMode="auto">
            <a:xfrm>
              <a:off x="5662613" y="4219575"/>
              <a:ext cx="153988" cy="90488"/>
            </a:xfrm>
            <a:custGeom>
              <a:avLst/>
              <a:gdLst>
                <a:gd name="T0" fmla="*/ 0 w 208"/>
                <a:gd name="T1" fmla="*/ 63 h 120"/>
                <a:gd name="T2" fmla="*/ 100 w 208"/>
                <a:gd name="T3" fmla="*/ 120 h 120"/>
                <a:gd name="T4" fmla="*/ 208 w 208"/>
                <a:gd name="T5" fmla="*/ 58 h 120"/>
                <a:gd name="T6" fmla="*/ 108 w 208"/>
                <a:gd name="T7" fmla="*/ 0 h 120"/>
                <a:gd name="T8" fmla="*/ 0 w 208"/>
                <a:gd name="T9" fmla="*/ 63 h 120"/>
              </a:gdLst>
              <a:ahLst/>
              <a:cxnLst>
                <a:cxn ang="0">
                  <a:pos x="T0" y="T1"/>
                </a:cxn>
                <a:cxn ang="0">
                  <a:pos x="T2" y="T3"/>
                </a:cxn>
                <a:cxn ang="0">
                  <a:pos x="T4" y="T5"/>
                </a:cxn>
                <a:cxn ang="0">
                  <a:pos x="T6" y="T7"/>
                </a:cxn>
                <a:cxn ang="0">
                  <a:pos x="T8" y="T9"/>
                </a:cxn>
              </a:cxnLst>
              <a:rect l="0" t="0" r="r" b="b"/>
              <a:pathLst>
                <a:path w="208" h="120">
                  <a:moveTo>
                    <a:pt x="0" y="63"/>
                  </a:moveTo>
                  <a:lnTo>
                    <a:pt x="100" y="120"/>
                  </a:lnTo>
                  <a:lnTo>
                    <a:pt x="208" y="58"/>
                  </a:lnTo>
                  <a:lnTo>
                    <a:pt x="108" y="0"/>
                  </a:lnTo>
                  <a:lnTo>
                    <a:pt x="0" y="63"/>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89" name="Freeform 53">
              <a:extLst>
                <a:ext uri="{FF2B5EF4-FFF2-40B4-BE49-F238E27FC236}">
                  <a16:creationId xmlns:a16="http://schemas.microsoft.com/office/drawing/2014/main" id="{CC626D92-BE93-450D-A9B4-E8201503D681}"/>
                </a:ext>
              </a:extLst>
            </p:cNvPr>
            <p:cNvSpPr>
              <a:spLocks noChangeAspect="1"/>
            </p:cNvSpPr>
            <p:nvPr/>
          </p:nvSpPr>
          <p:spPr bwMode="auto">
            <a:xfrm>
              <a:off x="6427788" y="3768725"/>
              <a:ext cx="150813" cy="87313"/>
            </a:xfrm>
            <a:custGeom>
              <a:avLst/>
              <a:gdLst>
                <a:gd name="T0" fmla="*/ 0 w 202"/>
                <a:gd name="T1" fmla="*/ 58 h 115"/>
                <a:gd name="T2" fmla="*/ 101 w 202"/>
                <a:gd name="T3" fmla="*/ 115 h 115"/>
                <a:gd name="T4" fmla="*/ 202 w 202"/>
                <a:gd name="T5" fmla="*/ 57 h 115"/>
                <a:gd name="T6" fmla="*/ 101 w 202"/>
                <a:gd name="T7" fmla="*/ 0 h 115"/>
                <a:gd name="T8" fmla="*/ 0 w 202"/>
                <a:gd name="T9" fmla="*/ 58 h 115"/>
              </a:gdLst>
              <a:ahLst/>
              <a:cxnLst>
                <a:cxn ang="0">
                  <a:pos x="T0" y="T1"/>
                </a:cxn>
                <a:cxn ang="0">
                  <a:pos x="T2" y="T3"/>
                </a:cxn>
                <a:cxn ang="0">
                  <a:pos x="T4" y="T5"/>
                </a:cxn>
                <a:cxn ang="0">
                  <a:pos x="T6" y="T7"/>
                </a:cxn>
                <a:cxn ang="0">
                  <a:pos x="T8" y="T9"/>
                </a:cxn>
              </a:cxnLst>
              <a:rect l="0" t="0" r="r" b="b"/>
              <a:pathLst>
                <a:path w="202" h="115">
                  <a:moveTo>
                    <a:pt x="0" y="58"/>
                  </a:moveTo>
                  <a:lnTo>
                    <a:pt x="101" y="115"/>
                  </a:lnTo>
                  <a:lnTo>
                    <a:pt x="202" y="57"/>
                  </a:lnTo>
                  <a:lnTo>
                    <a:pt x="101"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0" name="Freeform 54">
              <a:extLst>
                <a:ext uri="{FF2B5EF4-FFF2-40B4-BE49-F238E27FC236}">
                  <a16:creationId xmlns:a16="http://schemas.microsoft.com/office/drawing/2014/main" id="{006EAD06-6CE0-4AD6-9AB8-65D6A736FEC7}"/>
                </a:ext>
              </a:extLst>
            </p:cNvPr>
            <p:cNvSpPr>
              <a:spLocks noChangeAspect="1"/>
            </p:cNvSpPr>
            <p:nvPr/>
          </p:nvSpPr>
          <p:spPr bwMode="auto">
            <a:xfrm>
              <a:off x="6523038" y="3713163"/>
              <a:ext cx="149225" cy="87313"/>
            </a:xfrm>
            <a:custGeom>
              <a:avLst/>
              <a:gdLst>
                <a:gd name="T0" fmla="*/ 0 w 201"/>
                <a:gd name="T1" fmla="*/ 58 h 115"/>
                <a:gd name="T2" fmla="*/ 100 w 201"/>
                <a:gd name="T3" fmla="*/ 115 h 115"/>
                <a:gd name="T4" fmla="*/ 201 w 201"/>
                <a:gd name="T5" fmla="*/ 57 h 115"/>
                <a:gd name="T6" fmla="*/ 101 w 201"/>
                <a:gd name="T7" fmla="*/ 0 h 115"/>
                <a:gd name="T8" fmla="*/ 0 w 201"/>
                <a:gd name="T9" fmla="*/ 58 h 115"/>
              </a:gdLst>
              <a:ahLst/>
              <a:cxnLst>
                <a:cxn ang="0">
                  <a:pos x="T0" y="T1"/>
                </a:cxn>
                <a:cxn ang="0">
                  <a:pos x="T2" y="T3"/>
                </a:cxn>
                <a:cxn ang="0">
                  <a:pos x="T4" y="T5"/>
                </a:cxn>
                <a:cxn ang="0">
                  <a:pos x="T6" y="T7"/>
                </a:cxn>
                <a:cxn ang="0">
                  <a:pos x="T8" y="T9"/>
                </a:cxn>
              </a:cxnLst>
              <a:rect l="0" t="0" r="r" b="b"/>
              <a:pathLst>
                <a:path w="201" h="115">
                  <a:moveTo>
                    <a:pt x="0" y="58"/>
                  </a:moveTo>
                  <a:lnTo>
                    <a:pt x="100" y="115"/>
                  </a:lnTo>
                  <a:lnTo>
                    <a:pt x="201" y="57"/>
                  </a:lnTo>
                  <a:lnTo>
                    <a:pt x="101"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1" name="Freeform 55">
              <a:extLst>
                <a:ext uri="{FF2B5EF4-FFF2-40B4-BE49-F238E27FC236}">
                  <a16:creationId xmlns:a16="http://schemas.microsoft.com/office/drawing/2014/main" id="{419D0A3F-5738-4D90-8720-257C2FAF1907}"/>
                </a:ext>
              </a:extLst>
            </p:cNvPr>
            <p:cNvSpPr>
              <a:spLocks noChangeAspect="1"/>
            </p:cNvSpPr>
            <p:nvPr/>
          </p:nvSpPr>
          <p:spPr bwMode="auto">
            <a:xfrm>
              <a:off x="5853113" y="4108450"/>
              <a:ext cx="149225" cy="88900"/>
            </a:xfrm>
            <a:custGeom>
              <a:avLst/>
              <a:gdLst>
                <a:gd name="T0" fmla="*/ 0 w 201"/>
                <a:gd name="T1" fmla="*/ 58 h 116"/>
                <a:gd name="T2" fmla="*/ 100 w 201"/>
                <a:gd name="T3" fmla="*/ 116 h 116"/>
                <a:gd name="T4" fmla="*/ 201 w 201"/>
                <a:gd name="T5" fmla="*/ 58 h 116"/>
                <a:gd name="T6" fmla="*/ 101 w 201"/>
                <a:gd name="T7" fmla="*/ 0 h 116"/>
                <a:gd name="T8" fmla="*/ 0 w 201"/>
                <a:gd name="T9" fmla="*/ 58 h 116"/>
              </a:gdLst>
              <a:ahLst/>
              <a:cxnLst>
                <a:cxn ang="0">
                  <a:pos x="T0" y="T1"/>
                </a:cxn>
                <a:cxn ang="0">
                  <a:pos x="T2" y="T3"/>
                </a:cxn>
                <a:cxn ang="0">
                  <a:pos x="T4" y="T5"/>
                </a:cxn>
                <a:cxn ang="0">
                  <a:pos x="T6" y="T7"/>
                </a:cxn>
                <a:cxn ang="0">
                  <a:pos x="T8" y="T9"/>
                </a:cxn>
              </a:cxnLst>
              <a:rect l="0" t="0" r="r" b="b"/>
              <a:pathLst>
                <a:path w="201" h="116">
                  <a:moveTo>
                    <a:pt x="0" y="58"/>
                  </a:moveTo>
                  <a:lnTo>
                    <a:pt x="100" y="116"/>
                  </a:lnTo>
                  <a:lnTo>
                    <a:pt x="201" y="58"/>
                  </a:lnTo>
                  <a:lnTo>
                    <a:pt x="101"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2" name="Freeform 56">
              <a:extLst>
                <a:ext uri="{FF2B5EF4-FFF2-40B4-BE49-F238E27FC236}">
                  <a16:creationId xmlns:a16="http://schemas.microsoft.com/office/drawing/2014/main" id="{7F1D25B2-97FF-4573-B1D3-9F3912DCACF1}"/>
                </a:ext>
              </a:extLst>
            </p:cNvPr>
            <p:cNvSpPr>
              <a:spLocks noChangeAspect="1"/>
            </p:cNvSpPr>
            <p:nvPr/>
          </p:nvSpPr>
          <p:spPr bwMode="auto">
            <a:xfrm>
              <a:off x="5761038" y="4165600"/>
              <a:ext cx="149225" cy="88900"/>
            </a:xfrm>
            <a:custGeom>
              <a:avLst/>
              <a:gdLst>
                <a:gd name="T0" fmla="*/ 0 w 201"/>
                <a:gd name="T1" fmla="*/ 58 h 116"/>
                <a:gd name="T2" fmla="*/ 100 w 201"/>
                <a:gd name="T3" fmla="*/ 116 h 116"/>
                <a:gd name="T4" fmla="*/ 201 w 201"/>
                <a:gd name="T5" fmla="*/ 58 h 116"/>
                <a:gd name="T6" fmla="*/ 101 w 201"/>
                <a:gd name="T7" fmla="*/ 0 h 116"/>
                <a:gd name="T8" fmla="*/ 0 w 201"/>
                <a:gd name="T9" fmla="*/ 58 h 116"/>
              </a:gdLst>
              <a:ahLst/>
              <a:cxnLst>
                <a:cxn ang="0">
                  <a:pos x="T0" y="T1"/>
                </a:cxn>
                <a:cxn ang="0">
                  <a:pos x="T2" y="T3"/>
                </a:cxn>
                <a:cxn ang="0">
                  <a:pos x="T4" y="T5"/>
                </a:cxn>
                <a:cxn ang="0">
                  <a:pos x="T6" y="T7"/>
                </a:cxn>
                <a:cxn ang="0">
                  <a:pos x="T8" y="T9"/>
                </a:cxn>
              </a:cxnLst>
              <a:rect l="0" t="0" r="r" b="b"/>
              <a:pathLst>
                <a:path w="201" h="116">
                  <a:moveTo>
                    <a:pt x="0" y="58"/>
                  </a:moveTo>
                  <a:lnTo>
                    <a:pt x="100" y="116"/>
                  </a:lnTo>
                  <a:lnTo>
                    <a:pt x="201" y="58"/>
                  </a:lnTo>
                  <a:lnTo>
                    <a:pt x="101" y="0"/>
                  </a:lnTo>
                  <a:lnTo>
                    <a:pt x="0" y="58"/>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3" name="Freeform 57">
              <a:extLst>
                <a:ext uri="{FF2B5EF4-FFF2-40B4-BE49-F238E27FC236}">
                  <a16:creationId xmlns:a16="http://schemas.microsoft.com/office/drawing/2014/main" id="{6EEBD190-331F-45CB-8DA0-57BA630CCB43}"/>
                </a:ext>
              </a:extLst>
            </p:cNvPr>
            <p:cNvSpPr>
              <a:spLocks noChangeAspect="1"/>
            </p:cNvSpPr>
            <p:nvPr/>
          </p:nvSpPr>
          <p:spPr bwMode="auto">
            <a:xfrm>
              <a:off x="5780088" y="3724275"/>
              <a:ext cx="146050" cy="85725"/>
            </a:xfrm>
            <a:custGeom>
              <a:avLst/>
              <a:gdLst>
                <a:gd name="T0" fmla="*/ 196 w 196"/>
                <a:gd name="T1" fmla="*/ 55 h 113"/>
                <a:gd name="T2" fmla="*/ 101 w 196"/>
                <a:gd name="T3" fmla="*/ 0 h 113"/>
                <a:gd name="T4" fmla="*/ 0 w 196"/>
                <a:gd name="T5" fmla="*/ 58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8"/>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4" name="Freeform 58">
              <a:extLst>
                <a:ext uri="{FF2B5EF4-FFF2-40B4-BE49-F238E27FC236}">
                  <a16:creationId xmlns:a16="http://schemas.microsoft.com/office/drawing/2014/main" id="{895DA9EA-9AD7-4F65-AF9F-0E048B4261C9}"/>
                </a:ext>
              </a:extLst>
            </p:cNvPr>
            <p:cNvSpPr>
              <a:spLocks noChangeAspect="1"/>
            </p:cNvSpPr>
            <p:nvPr/>
          </p:nvSpPr>
          <p:spPr bwMode="auto">
            <a:xfrm>
              <a:off x="5970588" y="3611563"/>
              <a:ext cx="144463" cy="85725"/>
            </a:xfrm>
            <a:custGeom>
              <a:avLst/>
              <a:gdLst>
                <a:gd name="T0" fmla="*/ 196 w 196"/>
                <a:gd name="T1" fmla="*/ 55 h 113"/>
                <a:gd name="T2" fmla="*/ 101 w 196"/>
                <a:gd name="T3" fmla="*/ 0 h 113"/>
                <a:gd name="T4" fmla="*/ 0 w 196"/>
                <a:gd name="T5" fmla="*/ 58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8"/>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5" name="Freeform 59">
              <a:extLst>
                <a:ext uri="{FF2B5EF4-FFF2-40B4-BE49-F238E27FC236}">
                  <a16:creationId xmlns:a16="http://schemas.microsoft.com/office/drawing/2014/main" id="{A8766A83-EA58-4F3E-9020-8E4663003943}"/>
                </a:ext>
              </a:extLst>
            </p:cNvPr>
            <p:cNvSpPr>
              <a:spLocks noChangeAspect="1"/>
            </p:cNvSpPr>
            <p:nvPr/>
          </p:nvSpPr>
          <p:spPr bwMode="auto">
            <a:xfrm>
              <a:off x="5875338" y="3667125"/>
              <a:ext cx="144463" cy="85725"/>
            </a:xfrm>
            <a:custGeom>
              <a:avLst/>
              <a:gdLst>
                <a:gd name="T0" fmla="*/ 196 w 196"/>
                <a:gd name="T1" fmla="*/ 55 h 113"/>
                <a:gd name="T2" fmla="*/ 101 w 196"/>
                <a:gd name="T3" fmla="*/ 0 h 113"/>
                <a:gd name="T4" fmla="*/ 0 w 196"/>
                <a:gd name="T5" fmla="*/ 58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8"/>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6" name="Freeform 60">
              <a:extLst>
                <a:ext uri="{FF2B5EF4-FFF2-40B4-BE49-F238E27FC236}">
                  <a16:creationId xmlns:a16="http://schemas.microsoft.com/office/drawing/2014/main" id="{318D6812-0DDF-4DEF-81E2-A47397D1C83F}"/>
                </a:ext>
              </a:extLst>
            </p:cNvPr>
            <p:cNvSpPr>
              <a:spLocks noChangeAspect="1"/>
            </p:cNvSpPr>
            <p:nvPr/>
          </p:nvSpPr>
          <p:spPr bwMode="auto">
            <a:xfrm>
              <a:off x="6064251" y="3554413"/>
              <a:ext cx="146050" cy="85725"/>
            </a:xfrm>
            <a:custGeom>
              <a:avLst/>
              <a:gdLst>
                <a:gd name="T0" fmla="*/ 196 w 196"/>
                <a:gd name="T1" fmla="*/ 55 h 113"/>
                <a:gd name="T2" fmla="*/ 102 w 196"/>
                <a:gd name="T3" fmla="*/ 0 h 113"/>
                <a:gd name="T4" fmla="*/ 0 w 196"/>
                <a:gd name="T5" fmla="*/ 58 h 113"/>
                <a:gd name="T6" fmla="*/ 96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2" y="0"/>
                  </a:lnTo>
                  <a:lnTo>
                    <a:pt x="0" y="58"/>
                  </a:lnTo>
                  <a:lnTo>
                    <a:pt x="96"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7" name="Freeform 61">
              <a:extLst>
                <a:ext uri="{FF2B5EF4-FFF2-40B4-BE49-F238E27FC236}">
                  <a16:creationId xmlns:a16="http://schemas.microsoft.com/office/drawing/2014/main" id="{CB35D3BF-004A-4CC7-B368-6E88C3060292}"/>
                </a:ext>
              </a:extLst>
            </p:cNvPr>
            <p:cNvSpPr>
              <a:spLocks noChangeAspect="1"/>
            </p:cNvSpPr>
            <p:nvPr/>
          </p:nvSpPr>
          <p:spPr bwMode="auto">
            <a:xfrm>
              <a:off x="6251576" y="3551238"/>
              <a:ext cx="144463" cy="85725"/>
            </a:xfrm>
            <a:custGeom>
              <a:avLst/>
              <a:gdLst>
                <a:gd name="T0" fmla="*/ 0 w 196"/>
                <a:gd name="T1" fmla="*/ 59 h 113"/>
                <a:gd name="T2" fmla="*/ 96 w 196"/>
                <a:gd name="T3" fmla="*/ 113 h 113"/>
                <a:gd name="T4" fmla="*/ 196 w 196"/>
                <a:gd name="T5" fmla="*/ 55 h 113"/>
                <a:gd name="T6" fmla="*/ 101 w 196"/>
                <a:gd name="T7" fmla="*/ 0 h 113"/>
                <a:gd name="T8" fmla="*/ 0 w 196"/>
                <a:gd name="T9" fmla="*/ 59 h 113"/>
              </a:gdLst>
              <a:ahLst/>
              <a:cxnLst>
                <a:cxn ang="0">
                  <a:pos x="T0" y="T1"/>
                </a:cxn>
                <a:cxn ang="0">
                  <a:pos x="T2" y="T3"/>
                </a:cxn>
                <a:cxn ang="0">
                  <a:pos x="T4" y="T5"/>
                </a:cxn>
                <a:cxn ang="0">
                  <a:pos x="T6" y="T7"/>
                </a:cxn>
                <a:cxn ang="0">
                  <a:pos x="T8" y="T9"/>
                </a:cxn>
              </a:cxnLst>
              <a:rect l="0" t="0" r="r" b="b"/>
              <a:pathLst>
                <a:path w="196" h="113">
                  <a:moveTo>
                    <a:pt x="0" y="59"/>
                  </a:moveTo>
                  <a:lnTo>
                    <a:pt x="96" y="113"/>
                  </a:lnTo>
                  <a:lnTo>
                    <a:pt x="196" y="55"/>
                  </a:lnTo>
                  <a:lnTo>
                    <a:pt x="101" y="0"/>
                  </a:lnTo>
                  <a:lnTo>
                    <a:pt x="0" y="59"/>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8" name="Freeform 62">
              <a:extLst>
                <a:ext uri="{FF2B5EF4-FFF2-40B4-BE49-F238E27FC236}">
                  <a16:creationId xmlns:a16="http://schemas.microsoft.com/office/drawing/2014/main" id="{6ED92CA3-BC57-4269-8EB5-EF615F8A9CF1}"/>
                </a:ext>
              </a:extLst>
            </p:cNvPr>
            <p:cNvSpPr>
              <a:spLocks noChangeAspect="1"/>
            </p:cNvSpPr>
            <p:nvPr/>
          </p:nvSpPr>
          <p:spPr bwMode="auto">
            <a:xfrm>
              <a:off x="6161088" y="3498850"/>
              <a:ext cx="144463" cy="85725"/>
            </a:xfrm>
            <a:custGeom>
              <a:avLst/>
              <a:gdLst>
                <a:gd name="T0" fmla="*/ 196 w 196"/>
                <a:gd name="T1" fmla="*/ 55 h 113"/>
                <a:gd name="T2" fmla="*/ 101 w 196"/>
                <a:gd name="T3" fmla="*/ 0 h 113"/>
                <a:gd name="T4" fmla="*/ 0 w 196"/>
                <a:gd name="T5" fmla="*/ 58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8"/>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199" name="Freeform 63">
              <a:extLst>
                <a:ext uri="{FF2B5EF4-FFF2-40B4-BE49-F238E27FC236}">
                  <a16:creationId xmlns:a16="http://schemas.microsoft.com/office/drawing/2014/main" id="{08017F94-346A-48BD-BAE4-DA2682AF3F26}"/>
                </a:ext>
              </a:extLst>
            </p:cNvPr>
            <p:cNvSpPr>
              <a:spLocks noChangeAspect="1"/>
            </p:cNvSpPr>
            <p:nvPr/>
          </p:nvSpPr>
          <p:spPr bwMode="auto">
            <a:xfrm>
              <a:off x="5589588" y="3835400"/>
              <a:ext cx="146050" cy="85725"/>
            </a:xfrm>
            <a:custGeom>
              <a:avLst/>
              <a:gdLst>
                <a:gd name="T0" fmla="*/ 196 w 196"/>
                <a:gd name="T1" fmla="*/ 55 h 113"/>
                <a:gd name="T2" fmla="*/ 101 w 196"/>
                <a:gd name="T3" fmla="*/ 0 h 113"/>
                <a:gd name="T4" fmla="*/ 0 w 196"/>
                <a:gd name="T5" fmla="*/ 59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9"/>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0" name="Freeform 64">
              <a:extLst>
                <a:ext uri="{FF2B5EF4-FFF2-40B4-BE49-F238E27FC236}">
                  <a16:creationId xmlns:a16="http://schemas.microsoft.com/office/drawing/2014/main" id="{BEFF94E3-E67F-49DA-8579-EF01967048DC}"/>
                </a:ext>
              </a:extLst>
            </p:cNvPr>
            <p:cNvSpPr>
              <a:spLocks noChangeAspect="1"/>
            </p:cNvSpPr>
            <p:nvPr/>
          </p:nvSpPr>
          <p:spPr bwMode="auto">
            <a:xfrm>
              <a:off x="5391151" y="4059238"/>
              <a:ext cx="149225" cy="88900"/>
            </a:xfrm>
            <a:custGeom>
              <a:avLst/>
              <a:gdLst>
                <a:gd name="T0" fmla="*/ 108 w 203"/>
                <a:gd name="T1" fmla="*/ 0 h 117"/>
                <a:gd name="T2" fmla="*/ 0 w 203"/>
                <a:gd name="T3" fmla="*/ 62 h 117"/>
                <a:gd name="T4" fmla="*/ 95 w 203"/>
                <a:gd name="T5" fmla="*/ 117 h 117"/>
                <a:gd name="T6" fmla="*/ 203 w 203"/>
                <a:gd name="T7" fmla="*/ 55 h 117"/>
                <a:gd name="T8" fmla="*/ 108 w 203"/>
                <a:gd name="T9" fmla="*/ 0 h 117"/>
              </a:gdLst>
              <a:ahLst/>
              <a:cxnLst>
                <a:cxn ang="0">
                  <a:pos x="T0" y="T1"/>
                </a:cxn>
                <a:cxn ang="0">
                  <a:pos x="T2" y="T3"/>
                </a:cxn>
                <a:cxn ang="0">
                  <a:pos x="T4" y="T5"/>
                </a:cxn>
                <a:cxn ang="0">
                  <a:pos x="T6" y="T7"/>
                </a:cxn>
                <a:cxn ang="0">
                  <a:pos x="T8" y="T9"/>
                </a:cxn>
              </a:cxnLst>
              <a:rect l="0" t="0" r="r" b="b"/>
              <a:pathLst>
                <a:path w="203" h="117">
                  <a:moveTo>
                    <a:pt x="108" y="0"/>
                  </a:moveTo>
                  <a:lnTo>
                    <a:pt x="0" y="62"/>
                  </a:lnTo>
                  <a:lnTo>
                    <a:pt x="95" y="117"/>
                  </a:lnTo>
                  <a:lnTo>
                    <a:pt x="203" y="55"/>
                  </a:lnTo>
                  <a:lnTo>
                    <a:pt x="108" y="0"/>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1" name="Freeform 65">
              <a:extLst>
                <a:ext uri="{FF2B5EF4-FFF2-40B4-BE49-F238E27FC236}">
                  <a16:creationId xmlns:a16="http://schemas.microsoft.com/office/drawing/2014/main" id="{CF74875C-DE49-4FEB-909C-B8E4475B5394}"/>
                </a:ext>
              </a:extLst>
            </p:cNvPr>
            <p:cNvSpPr>
              <a:spLocks noChangeAspect="1"/>
            </p:cNvSpPr>
            <p:nvPr/>
          </p:nvSpPr>
          <p:spPr bwMode="auto">
            <a:xfrm>
              <a:off x="5684838" y="3779838"/>
              <a:ext cx="146050" cy="85725"/>
            </a:xfrm>
            <a:custGeom>
              <a:avLst/>
              <a:gdLst>
                <a:gd name="T0" fmla="*/ 197 w 197"/>
                <a:gd name="T1" fmla="*/ 55 h 113"/>
                <a:gd name="T2" fmla="*/ 101 w 197"/>
                <a:gd name="T3" fmla="*/ 0 h 113"/>
                <a:gd name="T4" fmla="*/ 0 w 197"/>
                <a:gd name="T5" fmla="*/ 59 h 113"/>
                <a:gd name="T6" fmla="*/ 95 w 197"/>
                <a:gd name="T7" fmla="*/ 113 h 113"/>
                <a:gd name="T8" fmla="*/ 197 w 197"/>
                <a:gd name="T9" fmla="*/ 55 h 113"/>
              </a:gdLst>
              <a:ahLst/>
              <a:cxnLst>
                <a:cxn ang="0">
                  <a:pos x="T0" y="T1"/>
                </a:cxn>
                <a:cxn ang="0">
                  <a:pos x="T2" y="T3"/>
                </a:cxn>
                <a:cxn ang="0">
                  <a:pos x="T4" y="T5"/>
                </a:cxn>
                <a:cxn ang="0">
                  <a:pos x="T6" y="T7"/>
                </a:cxn>
                <a:cxn ang="0">
                  <a:pos x="T8" y="T9"/>
                </a:cxn>
              </a:cxnLst>
              <a:rect l="0" t="0" r="r" b="b"/>
              <a:pathLst>
                <a:path w="197" h="113">
                  <a:moveTo>
                    <a:pt x="197" y="55"/>
                  </a:moveTo>
                  <a:lnTo>
                    <a:pt x="101" y="0"/>
                  </a:lnTo>
                  <a:lnTo>
                    <a:pt x="0" y="59"/>
                  </a:lnTo>
                  <a:lnTo>
                    <a:pt x="95" y="113"/>
                  </a:lnTo>
                  <a:lnTo>
                    <a:pt x="197"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2" name="Freeform 66">
              <a:extLst>
                <a:ext uri="{FF2B5EF4-FFF2-40B4-BE49-F238E27FC236}">
                  <a16:creationId xmlns:a16="http://schemas.microsoft.com/office/drawing/2014/main" id="{48DA0722-F7A7-43ED-98C2-7E9DCA10E72B}"/>
                </a:ext>
              </a:extLst>
            </p:cNvPr>
            <p:cNvSpPr>
              <a:spLocks noChangeAspect="1"/>
            </p:cNvSpPr>
            <p:nvPr/>
          </p:nvSpPr>
          <p:spPr bwMode="auto">
            <a:xfrm>
              <a:off x="5400676" y="3948113"/>
              <a:ext cx="144463" cy="85725"/>
            </a:xfrm>
            <a:custGeom>
              <a:avLst/>
              <a:gdLst>
                <a:gd name="T0" fmla="*/ 196 w 196"/>
                <a:gd name="T1" fmla="*/ 55 h 113"/>
                <a:gd name="T2" fmla="*/ 100 w 196"/>
                <a:gd name="T3" fmla="*/ 0 h 113"/>
                <a:gd name="T4" fmla="*/ 0 w 196"/>
                <a:gd name="T5" fmla="*/ 59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0" y="0"/>
                  </a:lnTo>
                  <a:lnTo>
                    <a:pt x="0" y="59"/>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3" name="Freeform 67">
              <a:extLst>
                <a:ext uri="{FF2B5EF4-FFF2-40B4-BE49-F238E27FC236}">
                  <a16:creationId xmlns:a16="http://schemas.microsoft.com/office/drawing/2014/main" id="{B230775D-E010-4A1C-B502-505935429E3D}"/>
                </a:ext>
              </a:extLst>
            </p:cNvPr>
            <p:cNvSpPr>
              <a:spLocks noChangeAspect="1"/>
            </p:cNvSpPr>
            <p:nvPr/>
          </p:nvSpPr>
          <p:spPr bwMode="auto">
            <a:xfrm>
              <a:off x="5481638" y="4111625"/>
              <a:ext cx="149225" cy="88900"/>
            </a:xfrm>
            <a:custGeom>
              <a:avLst/>
              <a:gdLst>
                <a:gd name="T0" fmla="*/ 107 w 202"/>
                <a:gd name="T1" fmla="*/ 0 h 117"/>
                <a:gd name="T2" fmla="*/ 0 w 202"/>
                <a:gd name="T3" fmla="*/ 62 h 117"/>
                <a:gd name="T4" fmla="*/ 94 w 202"/>
                <a:gd name="T5" fmla="*/ 117 h 117"/>
                <a:gd name="T6" fmla="*/ 202 w 202"/>
                <a:gd name="T7" fmla="*/ 55 h 117"/>
                <a:gd name="T8" fmla="*/ 107 w 202"/>
                <a:gd name="T9" fmla="*/ 0 h 117"/>
              </a:gdLst>
              <a:ahLst/>
              <a:cxnLst>
                <a:cxn ang="0">
                  <a:pos x="T0" y="T1"/>
                </a:cxn>
                <a:cxn ang="0">
                  <a:pos x="T2" y="T3"/>
                </a:cxn>
                <a:cxn ang="0">
                  <a:pos x="T4" y="T5"/>
                </a:cxn>
                <a:cxn ang="0">
                  <a:pos x="T6" y="T7"/>
                </a:cxn>
                <a:cxn ang="0">
                  <a:pos x="T8" y="T9"/>
                </a:cxn>
              </a:cxnLst>
              <a:rect l="0" t="0" r="r" b="b"/>
              <a:pathLst>
                <a:path w="202" h="117">
                  <a:moveTo>
                    <a:pt x="107" y="0"/>
                  </a:moveTo>
                  <a:lnTo>
                    <a:pt x="0" y="62"/>
                  </a:lnTo>
                  <a:lnTo>
                    <a:pt x="94" y="117"/>
                  </a:lnTo>
                  <a:lnTo>
                    <a:pt x="202" y="55"/>
                  </a:lnTo>
                  <a:lnTo>
                    <a:pt x="107" y="0"/>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4" name="Freeform 68">
              <a:extLst>
                <a:ext uri="{FF2B5EF4-FFF2-40B4-BE49-F238E27FC236}">
                  <a16:creationId xmlns:a16="http://schemas.microsoft.com/office/drawing/2014/main" id="{C709F99E-F04B-4DD3-9CE9-4B2ACFC52113}"/>
                </a:ext>
              </a:extLst>
            </p:cNvPr>
            <p:cNvSpPr>
              <a:spLocks noChangeAspect="1"/>
            </p:cNvSpPr>
            <p:nvPr/>
          </p:nvSpPr>
          <p:spPr bwMode="auto">
            <a:xfrm>
              <a:off x="5494338" y="3892550"/>
              <a:ext cx="146050" cy="85725"/>
            </a:xfrm>
            <a:custGeom>
              <a:avLst/>
              <a:gdLst>
                <a:gd name="T0" fmla="*/ 196 w 196"/>
                <a:gd name="T1" fmla="*/ 55 h 113"/>
                <a:gd name="T2" fmla="*/ 101 w 196"/>
                <a:gd name="T3" fmla="*/ 0 h 113"/>
                <a:gd name="T4" fmla="*/ 0 w 196"/>
                <a:gd name="T5" fmla="*/ 59 h 113"/>
                <a:gd name="T6" fmla="*/ 95 w 196"/>
                <a:gd name="T7" fmla="*/ 113 h 113"/>
                <a:gd name="T8" fmla="*/ 196 w 196"/>
                <a:gd name="T9" fmla="*/ 55 h 113"/>
              </a:gdLst>
              <a:ahLst/>
              <a:cxnLst>
                <a:cxn ang="0">
                  <a:pos x="T0" y="T1"/>
                </a:cxn>
                <a:cxn ang="0">
                  <a:pos x="T2" y="T3"/>
                </a:cxn>
                <a:cxn ang="0">
                  <a:pos x="T4" y="T5"/>
                </a:cxn>
                <a:cxn ang="0">
                  <a:pos x="T6" y="T7"/>
                </a:cxn>
                <a:cxn ang="0">
                  <a:pos x="T8" y="T9"/>
                </a:cxn>
              </a:cxnLst>
              <a:rect l="0" t="0" r="r" b="b"/>
              <a:pathLst>
                <a:path w="196" h="113">
                  <a:moveTo>
                    <a:pt x="196" y="55"/>
                  </a:moveTo>
                  <a:lnTo>
                    <a:pt x="101" y="0"/>
                  </a:lnTo>
                  <a:lnTo>
                    <a:pt x="0" y="59"/>
                  </a:lnTo>
                  <a:lnTo>
                    <a:pt x="95" y="113"/>
                  </a:lnTo>
                  <a:lnTo>
                    <a:pt x="196" y="55"/>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sp>
          <p:nvSpPr>
            <p:cNvPr id="205" name="Freeform 69">
              <a:extLst>
                <a:ext uri="{FF2B5EF4-FFF2-40B4-BE49-F238E27FC236}">
                  <a16:creationId xmlns:a16="http://schemas.microsoft.com/office/drawing/2014/main" id="{02858F04-5E2F-44A4-AA42-3ED78D9B289D}"/>
                </a:ext>
              </a:extLst>
            </p:cNvPr>
            <p:cNvSpPr>
              <a:spLocks noChangeAspect="1"/>
            </p:cNvSpPr>
            <p:nvPr/>
          </p:nvSpPr>
          <p:spPr bwMode="auto">
            <a:xfrm>
              <a:off x="5572126" y="4165600"/>
              <a:ext cx="150813" cy="88900"/>
            </a:xfrm>
            <a:custGeom>
              <a:avLst/>
              <a:gdLst>
                <a:gd name="T0" fmla="*/ 108 w 203"/>
                <a:gd name="T1" fmla="*/ 0 h 117"/>
                <a:gd name="T2" fmla="*/ 0 w 203"/>
                <a:gd name="T3" fmla="*/ 62 h 117"/>
                <a:gd name="T4" fmla="*/ 95 w 203"/>
                <a:gd name="T5" fmla="*/ 117 h 117"/>
                <a:gd name="T6" fmla="*/ 203 w 203"/>
                <a:gd name="T7" fmla="*/ 54 h 117"/>
                <a:gd name="T8" fmla="*/ 108 w 203"/>
                <a:gd name="T9" fmla="*/ 0 h 117"/>
              </a:gdLst>
              <a:ahLst/>
              <a:cxnLst>
                <a:cxn ang="0">
                  <a:pos x="T0" y="T1"/>
                </a:cxn>
                <a:cxn ang="0">
                  <a:pos x="T2" y="T3"/>
                </a:cxn>
                <a:cxn ang="0">
                  <a:pos x="T4" y="T5"/>
                </a:cxn>
                <a:cxn ang="0">
                  <a:pos x="T6" y="T7"/>
                </a:cxn>
                <a:cxn ang="0">
                  <a:pos x="T8" y="T9"/>
                </a:cxn>
              </a:cxnLst>
              <a:rect l="0" t="0" r="r" b="b"/>
              <a:pathLst>
                <a:path w="203" h="117">
                  <a:moveTo>
                    <a:pt x="108" y="0"/>
                  </a:moveTo>
                  <a:lnTo>
                    <a:pt x="0" y="62"/>
                  </a:lnTo>
                  <a:lnTo>
                    <a:pt x="95" y="117"/>
                  </a:lnTo>
                  <a:lnTo>
                    <a:pt x="203" y="54"/>
                  </a:lnTo>
                  <a:lnTo>
                    <a:pt x="108" y="0"/>
                  </a:lnTo>
                  <a:close/>
                </a:path>
              </a:pathLst>
            </a:custGeom>
            <a:solidFill>
              <a:srgbClr val="334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Arial" panose="020B0604020202020204" pitchFamily="34" charset="0"/>
                <a:cs typeface="Arial" panose="020B0604020202020204" pitchFamily="34" charset="0"/>
              </a:endParaRPr>
            </a:p>
          </p:txBody>
        </p:sp>
      </p:grpSp>
      <p:sp>
        <p:nvSpPr>
          <p:cNvPr id="5" name="TextBox 7, chunk 1">
            <a:extLst>
              <a:ext uri="{FF2B5EF4-FFF2-40B4-BE49-F238E27FC236}">
                <a16:creationId xmlns:a16="http://schemas.microsoft.com/office/drawing/2014/main" id="{D944605C-3840-4EC0-9B23-184587599D02}"/>
              </a:ext>
            </a:extLst>
          </p:cNvPr>
          <p:cNvSpPr txBox="1"/>
          <p:nvPr/>
        </p:nvSpPr>
        <p:spPr>
          <a:xfrm>
            <a:off x="300677" y="3134910"/>
            <a:ext cx="2650732" cy="2308324"/>
          </a:xfrm>
          <a:prstGeom prst="rect">
            <a:avLst/>
          </a:prstGeom>
          <a:noFill/>
        </p:spPr>
        <p:txBody>
          <a:bodyPr vert="horz" wrap="square" rtlCol="0">
            <a:spAutoFit/>
          </a:bodyPr>
          <a:lstStyle/>
          <a:p>
            <a:pPr marL="11113">
              <a:lnSpc>
                <a:spcPct val="90000"/>
              </a:lnSpc>
            </a:pPr>
            <a:r>
              <a:rPr lang="en-US" sz="2000" dirty="0">
                <a:solidFill>
                  <a:srgbClr val="865900"/>
                </a:solidFill>
                <a:latin typeface="Arial" panose="020B0604020202020204" pitchFamily="34" charset="0"/>
                <a:cs typeface="Arial" panose="020B0604020202020204" pitchFamily="34" charset="0"/>
              </a:rPr>
              <a:t>Lorem ipsum dolor sit </a:t>
            </a:r>
            <a:r>
              <a:rPr lang="en-US" sz="2000" dirty="0" err="1">
                <a:solidFill>
                  <a:srgbClr val="865900"/>
                </a:solidFill>
                <a:latin typeface="Arial" panose="020B0604020202020204" pitchFamily="34" charset="0"/>
                <a:cs typeface="Arial" panose="020B0604020202020204" pitchFamily="34" charset="0"/>
              </a:rPr>
              <a:t>amet</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consectetuer</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adipiscing</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elit</a:t>
            </a:r>
            <a:r>
              <a:rPr lang="en-US" sz="2000" dirty="0">
                <a:solidFill>
                  <a:srgbClr val="865900"/>
                </a:solidFill>
                <a:latin typeface="Arial" panose="020B0604020202020204" pitchFamily="34" charset="0"/>
                <a:cs typeface="Arial" panose="020B0604020202020204" pitchFamily="34" charset="0"/>
              </a:rPr>
              <a:t>. Maecenas </a:t>
            </a:r>
            <a:r>
              <a:rPr lang="en-US" sz="2000" dirty="0" err="1">
                <a:solidFill>
                  <a:srgbClr val="865900"/>
                </a:solidFill>
                <a:latin typeface="Arial" panose="020B0604020202020204" pitchFamily="34" charset="0"/>
                <a:cs typeface="Arial" panose="020B0604020202020204" pitchFamily="34" charset="0"/>
              </a:rPr>
              <a:t>porttitor</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congue</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massa</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Fusce</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posuere</a:t>
            </a:r>
            <a:r>
              <a:rPr lang="en-US" sz="2000" dirty="0">
                <a:solidFill>
                  <a:srgbClr val="865900"/>
                </a:solidFill>
                <a:latin typeface="Arial" panose="020B0604020202020204" pitchFamily="34" charset="0"/>
                <a:cs typeface="Arial" panose="020B0604020202020204" pitchFamily="34" charset="0"/>
              </a:rPr>
              <a:t>, magna sed pulvinar </a:t>
            </a:r>
            <a:r>
              <a:rPr lang="en-US" sz="2000" dirty="0" err="1">
                <a:solidFill>
                  <a:srgbClr val="865900"/>
                </a:solidFill>
                <a:latin typeface="Arial" panose="020B0604020202020204" pitchFamily="34" charset="0"/>
                <a:cs typeface="Arial" panose="020B0604020202020204" pitchFamily="34" charset="0"/>
              </a:rPr>
              <a:t>ultricies</a:t>
            </a:r>
            <a:r>
              <a:rPr lang="en-US" sz="2000" dirty="0">
                <a:solidFill>
                  <a:srgbClr val="865900"/>
                </a:solidFill>
                <a:latin typeface="Arial" panose="020B0604020202020204" pitchFamily="34" charset="0"/>
                <a:cs typeface="Arial" panose="020B0604020202020204" pitchFamily="34" charset="0"/>
              </a:rPr>
              <a:t>.</a:t>
            </a:r>
          </a:p>
        </p:txBody>
      </p:sp>
      <p:sp>
        <p:nvSpPr>
          <p:cNvPr id="7" name="TextBox 7, chunk 2">
            <a:extLst>
              <a:ext uri="{FF2B5EF4-FFF2-40B4-BE49-F238E27FC236}">
                <a16:creationId xmlns:a16="http://schemas.microsoft.com/office/drawing/2014/main" id="{802A7EA9-A9A3-437B-ADC8-7460926B55F2}"/>
              </a:ext>
            </a:extLst>
          </p:cNvPr>
          <p:cNvSpPr txBox="1"/>
          <p:nvPr/>
        </p:nvSpPr>
        <p:spPr>
          <a:xfrm>
            <a:off x="3019915" y="3134910"/>
            <a:ext cx="2650732" cy="1754326"/>
          </a:xfrm>
          <a:prstGeom prst="rect">
            <a:avLst/>
          </a:prstGeom>
          <a:noFill/>
        </p:spPr>
        <p:txBody>
          <a:bodyPr vert="horz" wrap="square" rtlCol="0">
            <a:spAutoFit/>
          </a:bodyPr>
          <a:lstStyle/>
          <a:p>
            <a:pPr marL="11113">
              <a:lnSpc>
                <a:spcPct val="90000"/>
              </a:lnSpc>
            </a:pPr>
            <a:r>
              <a:rPr lang="en-US" sz="2000" dirty="0">
                <a:solidFill>
                  <a:srgbClr val="865900"/>
                </a:solidFill>
                <a:latin typeface="Arial" panose="020B0604020202020204" pitchFamily="34" charset="0"/>
                <a:cs typeface="Arial" panose="020B0604020202020204" pitchFamily="34" charset="0"/>
              </a:rPr>
              <a:t>Nunc </a:t>
            </a:r>
            <a:r>
              <a:rPr lang="en-US" sz="2000" dirty="0" err="1">
                <a:solidFill>
                  <a:srgbClr val="865900"/>
                </a:solidFill>
                <a:latin typeface="Arial" panose="020B0604020202020204" pitchFamily="34" charset="0"/>
                <a:cs typeface="Arial" panose="020B0604020202020204" pitchFamily="34" charset="0"/>
              </a:rPr>
              <a:t>viverra</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imperdiet</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enim</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Fusce</a:t>
            </a:r>
            <a:r>
              <a:rPr lang="en-US" sz="2000" dirty="0">
                <a:solidFill>
                  <a:srgbClr val="865900"/>
                </a:solidFill>
                <a:latin typeface="Arial" panose="020B0604020202020204" pitchFamily="34" charset="0"/>
                <a:cs typeface="Arial" panose="020B0604020202020204" pitchFamily="34" charset="0"/>
              </a:rPr>
              <a:t> est. </a:t>
            </a:r>
            <a:r>
              <a:rPr lang="en-US" sz="2000" dirty="0" err="1">
                <a:solidFill>
                  <a:srgbClr val="865900"/>
                </a:solidFill>
                <a:latin typeface="Arial" panose="020B0604020202020204" pitchFamily="34" charset="0"/>
                <a:cs typeface="Arial" panose="020B0604020202020204" pitchFamily="34" charset="0"/>
              </a:rPr>
              <a:t>Vivamus</a:t>
            </a:r>
            <a:r>
              <a:rPr lang="en-US" sz="2000" dirty="0">
                <a:solidFill>
                  <a:srgbClr val="865900"/>
                </a:solidFill>
                <a:latin typeface="Arial" panose="020B0604020202020204" pitchFamily="34" charset="0"/>
                <a:cs typeface="Arial" panose="020B0604020202020204" pitchFamily="34" charset="0"/>
              </a:rPr>
              <a:t> a </a:t>
            </a:r>
            <a:r>
              <a:rPr lang="en-US" sz="2000" dirty="0" err="1">
                <a:solidFill>
                  <a:srgbClr val="865900"/>
                </a:solidFill>
                <a:latin typeface="Arial" panose="020B0604020202020204" pitchFamily="34" charset="0"/>
                <a:cs typeface="Arial" panose="020B0604020202020204" pitchFamily="34" charset="0"/>
              </a:rPr>
              <a:t>tellus</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Pellentesque</a:t>
            </a:r>
            <a:r>
              <a:rPr lang="en-US" sz="2000" dirty="0">
                <a:solidFill>
                  <a:srgbClr val="865900"/>
                </a:solidFill>
                <a:latin typeface="Arial" panose="020B0604020202020204" pitchFamily="34" charset="0"/>
                <a:cs typeface="Arial" panose="020B0604020202020204" pitchFamily="34" charset="0"/>
              </a:rPr>
              <a:t> habitant </a:t>
            </a:r>
            <a:r>
              <a:rPr lang="en-US" sz="2000" dirty="0" err="1">
                <a:solidFill>
                  <a:srgbClr val="865900"/>
                </a:solidFill>
                <a:latin typeface="Arial" panose="020B0604020202020204" pitchFamily="34" charset="0"/>
                <a:cs typeface="Arial" panose="020B0604020202020204" pitchFamily="34" charset="0"/>
              </a:rPr>
              <a:t>morbi</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tristique</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senectus</a:t>
            </a:r>
            <a:r>
              <a:rPr lang="en-US" sz="2000" dirty="0">
                <a:solidFill>
                  <a:srgbClr val="865900"/>
                </a:solidFill>
                <a:latin typeface="Arial" panose="020B0604020202020204" pitchFamily="34" charset="0"/>
                <a:cs typeface="Arial" panose="020B0604020202020204" pitchFamily="34" charset="0"/>
              </a:rPr>
              <a:t> et.</a:t>
            </a:r>
          </a:p>
        </p:txBody>
      </p:sp>
      <p:sp>
        <p:nvSpPr>
          <p:cNvPr id="206" name="TextBox 7, chunk 3">
            <a:extLst>
              <a:ext uri="{FF2B5EF4-FFF2-40B4-BE49-F238E27FC236}">
                <a16:creationId xmlns:a16="http://schemas.microsoft.com/office/drawing/2014/main" id="{DE3F6DC9-16A2-4A5A-800B-B4017EC170F0}"/>
              </a:ext>
            </a:extLst>
          </p:cNvPr>
          <p:cNvSpPr txBox="1"/>
          <p:nvPr/>
        </p:nvSpPr>
        <p:spPr>
          <a:xfrm>
            <a:off x="5739153" y="3134911"/>
            <a:ext cx="2650732" cy="2031325"/>
          </a:xfrm>
          <a:prstGeom prst="rect">
            <a:avLst/>
          </a:prstGeom>
          <a:noFill/>
        </p:spPr>
        <p:txBody>
          <a:bodyPr vert="horz" wrap="square" rtlCol="0">
            <a:spAutoFit/>
          </a:bodyPr>
          <a:lstStyle/>
          <a:p>
            <a:pPr marL="11113">
              <a:lnSpc>
                <a:spcPct val="90000"/>
              </a:lnSpc>
            </a:pPr>
            <a:r>
              <a:rPr lang="en-US" sz="2000" dirty="0" err="1">
                <a:solidFill>
                  <a:srgbClr val="865900"/>
                </a:solidFill>
                <a:latin typeface="Arial" panose="020B0604020202020204" pitchFamily="34" charset="0"/>
                <a:cs typeface="Arial" panose="020B0604020202020204" pitchFamily="34" charset="0"/>
              </a:rPr>
              <a:t>Pellentesque</a:t>
            </a:r>
            <a:r>
              <a:rPr lang="en-US" sz="2000" dirty="0">
                <a:solidFill>
                  <a:srgbClr val="865900"/>
                </a:solidFill>
                <a:latin typeface="Arial" panose="020B0604020202020204" pitchFamily="34" charset="0"/>
                <a:cs typeface="Arial" panose="020B0604020202020204" pitchFamily="34" charset="0"/>
              </a:rPr>
              <a:t> habitant </a:t>
            </a:r>
            <a:r>
              <a:rPr lang="en-US" sz="2000" dirty="0" err="1">
                <a:solidFill>
                  <a:srgbClr val="865900"/>
                </a:solidFill>
                <a:latin typeface="Arial" panose="020B0604020202020204" pitchFamily="34" charset="0"/>
                <a:cs typeface="Arial" panose="020B0604020202020204" pitchFamily="34" charset="0"/>
              </a:rPr>
              <a:t>morbi</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tristique</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senectus</a:t>
            </a:r>
            <a:r>
              <a:rPr lang="en-US" sz="2000" dirty="0">
                <a:solidFill>
                  <a:srgbClr val="865900"/>
                </a:solidFill>
                <a:latin typeface="Arial" panose="020B0604020202020204" pitchFamily="34" charset="0"/>
                <a:cs typeface="Arial" panose="020B0604020202020204" pitchFamily="34" charset="0"/>
              </a:rPr>
              <a:t> et </a:t>
            </a:r>
            <a:r>
              <a:rPr lang="en-US" sz="2000" dirty="0" err="1">
                <a:solidFill>
                  <a:srgbClr val="865900"/>
                </a:solidFill>
                <a:latin typeface="Arial" panose="020B0604020202020204" pitchFamily="34" charset="0"/>
                <a:cs typeface="Arial" panose="020B0604020202020204" pitchFamily="34" charset="0"/>
              </a:rPr>
              <a:t>netus</a:t>
            </a:r>
            <a:r>
              <a:rPr lang="en-US" sz="2000" dirty="0">
                <a:solidFill>
                  <a:srgbClr val="865900"/>
                </a:solidFill>
                <a:latin typeface="Arial" panose="020B0604020202020204" pitchFamily="34" charset="0"/>
                <a:cs typeface="Arial" panose="020B0604020202020204" pitchFamily="34" charset="0"/>
              </a:rPr>
              <a:t> et </a:t>
            </a:r>
            <a:r>
              <a:rPr lang="en-US" sz="2000" dirty="0" err="1">
                <a:solidFill>
                  <a:srgbClr val="865900"/>
                </a:solidFill>
                <a:latin typeface="Arial" panose="020B0604020202020204" pitchFamily="34" charset="0"/>
                <a:cs typeface="Arial" panose="020B0604020202020204" pitchFamily="34" charset="0"/>
              </a:rPr>
              <a:t>malesuada</a:t>
            </a:r>
            <a:r>
              <a:rPr lang="en-US" sz="2000" dirty="0">
                <a:solidFill>
                  <a:srgbClr val="865900"/>
                </a:solidFill>
                <a:latin typeface="Arial" panose="020B0604020202020204" pitchFamily="34" charset="0"/>
                <a:cs typeface="Arial" panose="020B0604020202020204" pitchFamily="34" charset="0"/>
              </a:rPr>
              <a:t> fames ac </a:t>
            </a:r>
            <a:r>
              <a:rPr lang="en-US" sz="2000" dirty="0" err="1">
                <a:solidFill>
                  <a:srgbClr val="865900"/>
                </a:solidFill>
                <a:latin typeface="Arial" panose="020B0604020202020204" pitchFamily="34" charset="0"/>
                <a:cs typeface="Arial" panose="020B0604020202020204" pitchFamily="34" charset="0"/>
              </a:rPr>
              <a:t>turpis</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egestas</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Proin</a:t>
            </a:r>
            <a:r>
              <a:rPr lang="en-US" sz="2000" dirty="0">
                <a:solidFill>
                  <a:srgbClr val="865900"/>
                </a:solidFill>
                <a:latin typeface="Arial" panose="020B0604020202020204" pitchFamily="34" charset="0"/>
                <a:cs typeface="Arial" panose="020B0604020202020204" pitchFamily="34" charset="0"/>
              </a:rPr>
              <a:t> pharetra </a:t>
            </a:r>
            <a:r>
              <a:rPr lang="en-US" sz="2000" dirty="0" err="1">
                <a:solidFill>
                  <a:srgbClr val="865900"/>
                </a:solidFill>
                <a:latin typeface="Arial" panose="020B0604020202020204" pitchFamily="34" charset="0"/>
                <a:cs typeface="Arial" panose="020B0604020202020204" pitchFamily="34" charset="0"/>
              </a:rPr>
              <a:t>nonummy</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pede</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Mauris</a:t>
            </a:r>
            <a:r>
              <a:rPr lang="en-US" sz="2000" dirty="0">
                <a:solidFill>
                  <a:srgbClr val="865900"/>
                </a:solidFill>
                <a:latin typeface="Arial" panose="020B0604020202020204" pitchFamily="34" charset="0"/>
                <a:cs typeface="Arial" panose="020B0604020202020204" pitchFamily="34" charset="0"/>
              </a:rPr>
              <a:t> et </a:t>
            </a:r>
            <a:r>
              <a:rPr lang="en-US" sz="2000" dirty="0" err="1">
                <a:solidFill>
                  <a:srgbClr val="865900"/>
                </a:solidFill>
                <a:latin typeface="Arial" panose="020B0604020202020204" pitchFamily="34" charset="0"/>
                <a:cs typeface="Arial" panose="020B0604020202020204" pitchFamily="34" charset="0"/>
              </a:rPr>
              <a:t>orci</a:t>
            </a:r>
            <a:r>
              <a:rPr lang="en-US" sz="2000" dirty="0">
                <a:solidFill>
                  <a:srgbClr val="865900"/>
                </a:solidFill>
                <a:latin typeface="Arial" panose="020B0604020202020204" pitchFamily="34" charset="0"/>
                <a:cs typeface="Arial" panose="020B0604020202020204" pitchFamily="34" charset="0"/>
              </a:rPr>
              <a:t>.</a:t>
            </a:r>
          </a:p>
        </p:txBody>
      </p:sp>
      <p:sp>
        <p:nvSpPr>
          <p:cNvPr id="207" name="TextBox 7, chunk 4">
            <a:extLst>
              <a:ext uri="{FF2B5EF4-FFF2-40B4-BE49-F238E27FC236}">
                <a16:creationId xmlns:a16="http://schemas.microsoft.com/office/drawing/2014/main" id="{FB2DDF6E-68E9-425C-9480-BF5DEDD6C78C}"/>
              </a:ext>
            </a:extLst>
          </p:cNvPr>
          <p:cNvSpPr txBox="1"/>
          <p:nvPr/>
        </p:nvSpPr>
        <p:spPr>
          <a:xfrm>
            <a:off x="8458391" y="3134911"/>
            <a:ext cx="2650732" cy="2585323"/>
          </a:xfrm>
          <a:prstGeom prst="rect">
            <a:avLst/>
          </a:prstGeom>
          <a:noFill/>
        </p:spPr>
        <p:txBody>
          <a:bodyPr vert="horz" wrap="square" rtlCol="0">
            <a:spAutoFit/>
          </a:bodyPr>
          <a:lstStyle/>
          <a:p>
            <a:pPr>
              <a:lnSpc>
                <a:spcPct val="90000"/>
              </a:lnSpc>
            </a:pPr>
            <a:r>
              <a:rPr lang="en-US" sz="2000" dirty="0">
                <a:solidFill>
                  <a:srgbClr val="865900"/>
                </a:solidFill>
                <a:latin typeface="Arial" panose="020B0604020202020204" pitchFamily="34" charset="0"/>
                <a:cs typeface="Arial" panose="020B0604020202020204" pitchFamily="34" charset="0"/>
              </a:rPr>
              <a:t>Lorem ipsum dolor sit </a:t>
            </a:r>
            <a:r>
              <a:rPr lang="en-US" sz="2000" dirty="0" err="1">
                <a:solidFill>
                  <a:srgbClr val="865900"/>
                </a:solidFill>
                <a:latin typeface="Arial" panose="020B0604020202020204" pitchFamily="34" charset="0"/>
                <a:cs typeface="Arial" panose="020B0604020202020204" pitchFamily="34" charset="0"/>
              </a:rPr>
              <a:t>amet</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consectetuer</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adipiscing</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elit</a:t>
            </a:r>
            <a:r>
              <a:rPr lang="en-US" sz="2000" dirty="0">
                <a:solidFill>
                  <a:srgbClr val="865900"/>
                </a:solidFill>
                <a:latin typeface="Arial" panose="020B0604020202020204" pitchFamily="34" charset="0"/>
                <a:cs typeface="Arial" panose="020B0604020202020204" pitchFamily="34" charset="0"/>
              </a:rPr>
              <a:t>. Maecenas </a:t>
            </a:r>
            <a:r>
              <a:rPr lang="en-US" sz="2000" dirty="0" err="1">
                <a:solidFill>
                  <a:srgbClr val="865900"/>
                </a:solidFill>
                <a:latin typeface="Arial" panose="020B0604020202020204" pitchFamily="34" charset="0"/>
                <a:cs typeface="Arial" panose="020B0604020202020204" pitchFamily="34" charset="0"/>
              </a:rPr>
              <a:t>porttitor</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congue</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massa</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Fusce</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posuere</a:t>
            </a:r>
            <a:r>
              <a:rPr lang="en-US" sz="2000" dirty="0">
                <a:solidFill>
                  <a:srgbClr val="865900"/>
                </a:solidFill>
                <a:latin typeface="Arial" panose="020B0604020202020204" pitchFamily="34" charset="0"/>
                <a:cs typeface="Arial" panose="020B0604020202020204" pitchFamily="34" charset="0"/>
              </a:rPr>
              <a:t>, magna sed pulvinar </a:t>
            </a:r>
            <a:r>
              <a:rPr lang="en-US" sz="2000" dirty="0" err="1">
                <a:solidFill>
                  <a:srgbClr val="865900"/>
                </a:solidFill>
                <a:latin typeface="Arial" panose="020B0604020202020204" pitchFamily="34" charset="0"/>
                <a:cs typeface="Arial" panose="020B0604020202020204" pitchFamily="34" charset="0"/>
              </a:rPr>
              <a:t>ultricies</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purus</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lectus</a:t>
            </a:r>
            <a:r>
              <a:rPr lang="en-US" sz="2000" dirty="0">
                <a:solidFill>
                  <a:srgbClr val="865900"/>
                </a:solidFill>
                <a:latin typeface="Arial" panose="020B0604020202020204" pitchFamily="34" charset="0"/>
                <a:cs typeface="Arial" panose="020B0604020202020204" pitchFamily="34" charset="0"/>
              </a:rPr>
              <a:t> </a:t>
            </a:r>
            <a:r>
              <a:rPr lang="en-US" sz="2000" dirty="0" err="1">
                <a:solidFill>
                  <a:srgbClr val="865900"/>
                </a:solidFill>
                <a:latin typeface="Arial" panose="020B0604020202020204" pitchFamily="34" charset="0"/>
                <a:cs typeface="Arial" panose="020B0604020202020204" pitchFamily="34" charset="0"/>
              </a:rPr>
              <a:t>malesuada</a:t>
            </a:r>
            <a:r>
              <a:rPr lang="en-US" sz="2000" dirty="0">
                <a:solidFill>
                  <a:srgbClr val="865900"/>
                </a:solidFill>
                <a:latin typeface="Arial" panose="020B0604020202020204" pitchFamily="34" charset="0"/>
                <a:cs typeface="Arial" panose="020B0604020202020204" pitchFamily="34" charset="0"/>
              </a:rPr>
              <a:t> libero.</a:t>
            </a:r>
            <a:endParaRPr lang="en-US" sz="2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97469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grpId="0" nodeType="withEffect">
                                  <p:stCondLst>
                                    <p:cond delay="0"/>
                                  </p:stCondLst>
                                  <p:childTnLst>
                                    <p:animRot by="21600000">
                                      <p:cBhvr>
                                        <p:cTn id="6" dur="5000" fill="hold"/>
                                        <p:tgtEl>
                                          <p:spTgt spid="212"/>
                                        </p:tgtEl>
                                        <p:attrNameLst>
                                          <p:attrName>r</p:attrName>
                                        </p:attrNameLst>
                                      </p:cBhvr>
                                    </p:animRot>
                                  </p:childTnLst>
                                </p:cTn>
                              </p:par>
                              <p:par>
                                <p:cTn id="7" presetID="8" presetClass="emph" presetSubtype="0" repeatCount="indefinite" fill="hold" grpId="0" nodeType="withEffect">
                                  <p:stCondLst>
                                    <p:cond delay="0"/>
                                  </p:stCondLst>
                                  <p:childTnLst>
                                    <p:animRot by="-21600000">
                                      <p:cBhvr>
                                        <p:cTn id="8" dur="5000" fill="hold"/>
                                        <p:tgtEl>
                                          <p:spTgt spid="21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animBg="1"/>
      <p:bldP spid="212"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AC2619E0-ADFC-DB48-AEFA-E9A59423C50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89" y="893"/>
            <a:ext cx="12188825" cy="6856214"/>
          </a:xfrm>
          <a:prstGeom prst="rect">
            <a:avLst/>
          </a:prstGeom>
        </p:spPr>
      </p:pic>
      <p:sp>
        <p:nvSpPr>
          <p:cNvPr id="2" name="Rectangle 1">
            <a:extLst>
              <a:ext uri="{FF2B5EF4-FFF2-40B4-BE49-F238E27FC236}">
                <a16:creationId xmlns:a16="http://schemas.microsoft.com/office/drawing/2014/main" id="{2925A2EE-292A-C64D-9058-07EAB8ACF957}"/>
              </a:ext>
            </a:extLst>
          </p:cNvPr>
          <p:cNvSpPr/>
          <p:nvPr/>
        </p:nvSpPr>
        <p:spPr>
          <a:xfrm>
            <a:off x="1587" y="0"/>
            <a:ext cx="1218882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705BF185-51FE-894E-A8B0-A9A7607BDD4B}"/>
              </a:ext>
            </a:extLst>
          </p:cNvPr>
          <p:cNvSpPr/>
          <p:nvPr/>
        </p:nvSpPr>
        <p:spPr>
          <a:xfrm>
            <a:off x="3370613" y="703613"/>
            <a:ext cx="5450774" cy="5450774"/>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Oval 3">
            <a:extLst>
              <a:ext uri="{FF2B5EF4-FFF2-40B4-BE49-F238E27FC236}">
                <a16:creationId xmlns:a16="http://schemas.microsoft.com/office/drawing/2014/main" id="{03AB83AC-4457-2045-8487-EB93A07DF213}"/>
              </a:ext>
            </a:extLst>
          </p:cNvPr>
          <p:cNvSpPr/>
          <p:nvPr/>
        </p:nvSpPr>
        <p:spPr>
          <a:xfrm>
            <a:off x="4557651" y="1890651"/>
            <a:ext cx="3076699" cy="307669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7C70010B-7E49-BD47-8DB1-06103B4CAF95}"/>
              </a:ext>
            </a:extLst>
          </p:cNvPr>
          <p:cNvSpPr txBox="1"/>
          <p:nvPr/>
        </p:nvSpPr>
        <p:spPr>
          <a:xfrm>
            <a:off x="1588" y="6691346"/>
            <a:ext cx="12188824" cy="123111"/>
          </a:xfrm>
          <a:prstGeom prst="rect">
            <a:avLst/>
          </a:prstGeom>
          <a:noFill/>
        </p:spPr>
        <p:txBody>
          <a:bodyPr wrap="square" lIns="0" tIns="0" rIns="0" bIns="0" rtlCol="0">
            <a:spAutoFit/>
          </a:bodyPr>
          <a:lstStyle/>
          <a:p>
            <a:pPr algn="ctr"/>
            <a:r>
              <a:rPr lang="en-US" sz="800" dirty="0">
                <a:solidFill>
                  <a:srgbClr val="CBCBCB"/>
                </a:solidFill>
              </a:rPr>
              <a:t>© 2020 Billion Dollar Graphics (</a:t>
            </a:r>
            <a:r>
              <a:rPr lang="en-US" sz="800" dirty="0" err="1">
                <a:solidFill>
                  <a:srgbClr val="CBCBCB"/>
                </a:solidFill>
              </a:rPr>
              <a:t>www.BillionDollarGraphics.com</a:t>
            </a:r>
            <a:r>
              <a:rPr lang="en-US" sz="800" dirty="0">
                <a:solidFill>
                  <a:srgbClr val="CBCBCB"/>
                </a:solidFill>
              </a:rPr>
              <a:t>). All rights reserved. Please keep this copyright notice.</a:t>
            </a:r>
          </a:p>
        </p:txBody>
      </p:sp>
      <p:sp>
        <p:nvSpPr>
          <p:cNvPr id="15" name="TextBox 14">
            <a:extLst>
              <a:ext uri="{FF2B5EF4-FFF2-40B4-BE49-F238E27FC236}">
                <a16:creationId xmlns:a16="http://schemas.microsoft.com/office/drawing/2014/main" id="{334AB3B7-1F6F-844E-B88F-8DF2181C28CB}"/>
              </a:ext>
            </a:extLst>
          </p:cNvPr>
          <p:cNvSpPr txBox="1"/>
          <p:nvPr/>
        </p:nvSpPr>
        <p:spPr>
          <a:xfrm>
            <a:off x="4557650" y="3125802"/>
            <a:ext cx="3076700" cy="510909"/>
          </a:xfrm>
          <a:prstGeom prst="rect">
            <a:avLst/>
          </a:prstGeom>
          <a:noFill/>
        </p:spPr>
        <p:txBody>
          <a:bodyPr wrap="square" rtlCol="0">
            <a:spAutoFit/>
          </a:bodyPr>
          <a:lstStyle/>
          <a:p>
            <a:pPr algn="ctr">
              <a:lnSpc>
                <a:spcPct val="80000"/>
              </a:lnSpc>
            </a:pPr>
            <a:r>
              <a:rPr lang="en-US" sz="1800" b="1" dirty="0">
                <a:latin typeface="Arial" panose="020B0604020202020204" pitchFamily="34" charset="0"/>
                <a:cs typeface="Arial" panose="020B0604020202020204" pitchFamily="34" charset="0"/>
              </a:rPr>
              <a:t>YOUR TITLE HERE</a:t>
            </a:r>
          </a:p>
          <a:p>
            <a:pPr algn="ctr">
              <a:lnSpc>
                <a:spcPct val="80000"/>
              </a:lnSpc>
            </a:pPr>
            <a:r>
              <a:rPr lang="en-US" sz="1600" dirty="0">
                <a:solidFill>
                  <a:srgbClr val="00B0F0"/>
                </a:solidFill>
                <a:latin typeface="Arial" panose="020B0604020202020204" pitchFamily="34" charset="0"/>
                <a:cs typeface="Arial" panose="020B0604020202020204" pitchFamily="34" charset="0"/>
              </a:rPr>
              <a:t>SUBTITLE PLACED HERE</a:t>
            </a:r>
          </a:p>
        </p:txBody>
      </p:sp>
    </p:spTree>
    <p:extLst>
      <p:ext uri="{BB962C8B-B14F-4D97-AF65-F5344CB8AC3E}">
        <p14:creationId xmlns:p14="http://schemas.microsoft.com/office/powerpoint/2010/main" val="1119477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5C9A904-D5E6-7343-A223-7B23F058E5A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87" y="1714947"/>
            <a:ext cx="6094413" cy="3428107"/>
          </a:xfrm>
          <a:prstGeom prst="rect">
            <a:avLst/>
          </a:prstGeom>
        </p:spPr>
      </p:pic>
      <p:sp>
        <p:nvSpPr>
          <p:cNvPr id="12" name="TextBox 11">
            <a:extLst>
              <a:ext uri="{FF2B5EF4-FFF2-40B4-BE49-F238E27FC236}">
                <a16:creationId xmlns:a16="http://schemas.microsoft.com/office/drawing/2014/main" id="{30FD26E6-0A3E-FD42-A416-2369806DFC6D}"/>
              </a:ext>
            </a:extLst>
          </p:cNvPr>
          <p:cNvSpPr txBox="1"/>
          <p:nvPr/>
        </p:nvSpPr>
        <p:spPr>
          <a:xfrm>
            <a:off x="138607" y="353331"/>
            <a:ext cx="11311183" cy="683264"/>
          </a:xfrm>
          <a:prstGeom prst="rect">
            <a:avLst/>
          </a:prstGeom>
          <a:noFill/>
        </p:spPr>
        <p:txBody>
          <a:bodyPr wrap="square" rtlCol="0">
            <a:spAutoFit/>
          </a:bodyPr>
          <a:lstStyle/>
          <a:p>
            <a:pPr>
              <a:lnSpc>
                <a:spcPct val="80000"/>
              </a:lnSpc>
            </a:pPr>
            <a:r>
              <a:rPr lang="en-US" sz="3200" b="1" dirty="0">
                <a:latin typeface="Arial" panose="020B0604020202020204" pitchFamily="34" charset="0"/>
                <a:cs typeface="Arial" panose="020B0604020202020204" pitchFamily="34" charset="0"/>
              </a:rPr>
              <a:t>YOUR TITLE HERE</a:t>
            </a:r>
          </a:p>
          <a:p>
            <a:pPr>
              <a:lnSpc>
                <a:spcPct val="80000"/>
              </a:lnSpc>
            </a:pPr>
            <a:r>
              <a:rPr lang="en-US" sz="1600" dirty="0">
                <a:solidFill>
                  <a:srgbClr val="00B0F0"/>
                </a:solidFill>
                <a:latin typeface="Arial" panose="020B0604020202020204" pitchFamily="34" charset="0"/>
                <a:cs typeface="Arial" panose="020B0604020202020204" pitchFamily="34" charset="0"/>
              </a:rPr>
              <a:t>SUBTITLE PLACED HERE</a:t>
            </a:r>
          </a:p>
        </p:txBody>
      </p:sp>
      <p:sp>
        <p:nvSpPr>
          <p:cNvPr id="2" name="Freeform 1">
            <a:extLst>
              <a:ext uri="{FF2B5EF4-FFF2-40B4-BE49-F238E27FC236}">
                <a16:creationId xmlns:a16="http://schemas.microsoft.com/office/drawing/2014/main" id="{193C8837-E59B-1A4B-AD38-BD77D3519BA9}"/>
              </a:ext>
            </a:extLst>
          </p:cNvPr>
          <p:cNvSpPr/>
          <p:nvPr/>
        </p:nvSpPr>
        <p:spPr>
          <a:xfrm>
            <a:off x="5167809" y="1584119"/>
            <a:ext cx="1042491" cy="1028952"/>
          </a:xfrm>
          <a:custGeom>
            <a:avLst/>
            <a:gdLst>
              <a:gd name="connsiteX0" fmla="*/ 0 w 1408176"/>
              <a:gd name="connsiteY0" fmla="*/ 0 h 1389888"/>
              <a:gd name="connsiteX1" fmla="*/ 1408176 w 1408176"/>
              <a:gd name="connsiteY1" fmla="*/ 0 h 1389888"/>
              <a:gd name="connsiteX2" fmla="*/ 1408176 w 1408176"/>
              <a:gd name="connsiteY2" fmla="*/ 1389888 h 1389888"/>
            </a:gdLst>
            <a:ahLst/>
            <a:cxnLst>
              <a:cxn ang="0">
                <a:pos x="connsiteX0" y="connsiteY0"/>
              </a:cxn>
              <a:cxn ang="0">
                <a:pos x="connsiteX1" y="connsiteY1"/>
              </a:cxn>
              <a:cxn ang="0">
                <a:pos x="connsiteX2" y="connsiteY2"/>
              </a:cxn>
            </a:cxnLst>
            <a:rect l="l" t="t" r="r" b="b"/>
            <a:pathLst>
              <a:path w="1408176" h="1389888">
                <a:moveTo>
                  <a:pt x="0" y="0"/>
                </a:moveTo>
                <a:lnTo>
                  <a:pt x="1408176" y="0"/>
                </a:lnTo>
                <a:lnTo>
                  <a:pt x="1408176" y="1389888"/>
                </a:lnTo>
              </a:path>
            </a:pathLst>
          </a:custGeom>
          <a:noFill/>
          <a:ln w="44450" cap="rnd">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a:extLst>
              <a:ext uri="{FF2B5EF4-FFF2-40B4-BE49-F238E27FC236}">
                <a16:creationId xmlns:a16="http://schemas.microsoft.com/office/drawing/2014/main" id="{20AA50D0-E096-7C44-BAC9-F8B5AFAC63C4}"/>
              </a:ext>
            </a:extLst>
          </p:cNvPr>
          <p:cNvSpPr/>
          <p:nvPr/>
        </p:nvSpPr>
        <p:spPr>
          <a:xfrm rot="10800000">
            <a:off x="138609" y="3977068"/>
            <a:ext cx="1042491" cy="1028952"/>
          </a:xfrm>
          <a:custGeom>
            <a:avLst/>
            <a:gdLst>
              <a:gd name="connsiteX0" fmla="*/ 0 w 1408176"/>
              <a:gd name="connsiteY0" fmla="*/ 0 h 1389888"/>
              <a:gd name="connsiteX1" fmla="*/ 1408176 w 1408176"/>
              <a:gd name="connsiteY1" fmla="*/ 0 h 1389888"/>
              <a:gd name="connsiteX2" fmla="*/ 1408176 w 1408176"/>
              <a:gd name="connsiteY2" fmla="*/ 1389888 h 1389888"/>
            </a:gdLst>
            <a:ahLst/>
            <a:cxnLst>
              <a:cxn ang="0">
                <a:pos x="connsiteX0" y="connsiteY0"/>
              </a:cxn>
              <a:cxn ang="0">
                <a:pos x="connsiteX1" y="connsiteY1"/>
              </a:cxn>
              <a:cxn ang="0">
                <a:pos x="connsiteX2" y="connsiteY2"/>
              </a:cxn>
            </a:cxnLst>
            <a:rect l="l" t="t" r="r" b="b"/>
            <a:pathLst>
              <a:path w="1408176" h="1389888">
                <a:moveTo>
                  <a:pt x="0" y="0"/>
                </a:moveTo>
                <a:lnTo>
                  <a:pt x="1408176" y="0"/>
                </a:lnTo>
                <a:lnTo>
                  <a:pt x="1408176" y="1389888"/>
                </a:lnTo>
              </a:path>
            </a:pathLst>
          </a:custGeom>
          <a:noFill/>
          <a:ln w="444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56C9778A-8885-1B45-9EA5-7DD39113F2EB}"/>
              </a:ext>
            </a:extLst>
          </p:cNvPr>
          <p:cNvGrpSpPr>
            <a:grpSpLocks noChangeAspect="1"/>
          </p:cNvGrpSpPr>
          <p:nvPr/>
        </p:nvGrpSpPr>
        <p:grpSpPr>
          <a:xfrm>
            <a:off x="11450774" y="353332"/>
            <a:ext cx="441980" cy="550985"/>
            <a:chOff x="8055080" y="-7531443"/>
            <a:chExt cx="3803377" cy="4741402"/>
          </a:xfrm>
          <a:solidFill>
            <a:srgbClr val="000000"/>
          </a:solidFill>
        </p:grpSpPr>
        <p:sp>
          <p:nvSpPr>
            <p:cNvPr id="11" name="Freeform 10">
              <a:extLst>
                <a:ext uri="{FF2B5EF4-FFF2-40B4-BE49-F238E27FC236}">
                  <a16:creationId xmlns:a16="http://schemas.microsoft.com/office/drawing/2014/main" id="{FBFE8F62-B44A-0645-975B-EA9387D4A4DE}"/>
                </a:ext>
              </a:extLst>
            </p:cNvPr>
            <p:cNvSpPr/>
            <p:nvPr/>
          </p:nvSpPr>
          <p:spPr>
            <a:xfrm>
              <a:off x="8102442" y="-7524386"/>
              <a:ext cx="1368486" cy="3603343"/>
            </a:xfrm>
            <a:custGeom>
              <a:avLst/>
              <a:gdLst>
                <a:gd name="connsiteX0" fmla="*/ 0 w 1368486"/>
                <a:gd name="connsiteY0" fmla="*/ 0 h 3603343"/>
                <a:gd name="connsiteX1" fmla="*/ 20028 w 1368486"/>
                <a:gd name="connsiteY1" fmla="*/ 0 h 3603343"/>
                <a:gd name="connsiteX2" fmla="*/ 27035 w 1368486"/>
                <a:gd name="connsiteY2" fmla="*/ 2469 h 3603343"/>
                <a:gd name="connsiteX3" fmla="*/ 1334858 w 1368486"/>
                <a:gd name="connsiteY3" fmla="*/ 228308 h 3603343"/>
                <a:gd name="connsiteX4" fmla="*/ 1368486 w 1368486"/>
                <a:gd name="connsiteY4" fmla="*/ 229952 h 3603343"/>
                <a:gd name="connsiteX5" fmla="*/ 1368486 w 1368486"/>
                <a:gd name="connsiteY5" fmla="*/ 3366333 h 3603343"/>
                <a:gd name="connsiteX6" fmla="*/ 1334858 w 1368486"/>
                <a:gd name="connsiteY6" fmla="*/ 3367977 h 3603343"/>
                <a:gd name="connsiteX7" fmla="*/ 27035 w 1368486"/>
                <a:gd name="connsiteY7" fmla="*/ 3593816 h 3603343"/>
                <a:gd name="connsiteX8" fmla="*/ 0 w 1368486"/>
                <a:gd name="connsiteY8" fmla="*/ 3603343 h 3603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8486" h="3603343">
                  <a:moveTo>
                    <a:pt x="0" y="0"/>
                  </a:moveTo>
                  <a:lnTo>
                    <a:pt x="20028" y="0"/>
                  </a:lnTo>
                  <a:lnTo>
                    <a:pt x="27035" y="2469"/>
                  </a:lnTo>
                  <a:cubicBezTo>
                    <a:pt x="378126" y="114921"/>
                    <a:pt x="829671" y="195198"/>
                    <a:pt x="1334858" y="228308"/>
                  </a:cubicBezTo>
                  <a:lnTo>
                    <a:pt x="1368486" y="229952"/>
                  </a:lnTo>
                  <a:lnTo>
                    <a:pt x="1368486" y="3366333"/>
                  </a:lnTo>
                  <a:lnTo>
                    <a:pt x="1334858" y="3367977"/>
                  </a:lnTo>
                  <a:cubicBezTo>
                    <a:pt x="829671" y="3401088"/>
                    <a:pt x="378126" y="3481365"/>
                    <a:pt x="27035" y="3593816"/>
                  </a:cubicBezTo>
                  <a:lnTo>
                    <a:pt x="0" y="3603343"/>
                  </a:lnTo>
                  <a:close/>
                </a:path>
              </a:pathLst>
            </a:custGeom>
            <a:gradFill>
              <a:gsLst>
                <a:gs pos="0">
                  <a:srgbClr val="0079A5"/>
                </a:gs>
                <a:gs pos="100000">
                  <a:srgbClr val="0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3" name="Freeform 12">
              <a:extLst>
                <a:ext uri="{FF2B5EF4-FFF2-40B4-BE49-F238E27FC236}">
                  <a16:creationId xmlns:a16="http://schemas.microsoft.com/office/drawing/2014/main" id="{8EE6944C-FBA2-4344-8549-0E520AEBA357}"/>
                </a:ext>
              </a:extLst>
            </p:cNvPr>
            <p:cNvSpPr/>
            <p:nvPr/>
          </p:nvSpPr>
          <p:spPr>
            <a:xfrm>
              <a:off x="10446339" y="-7531443"/>
              <a:ext cx="1368486" cy="3610400"/>
            </a:xfrm>
            <a:custGeom>
              <a:avLst/>
              <a:gdLst>
                <a:gd name="connsiteX0" fmla="*/ 1368486 w 1368486"/>
                <a:gd name="connsiteY0" fmla="*/ 0 h 3610400"/>
                <a:gd name="connsiteX1" fmla="*/ 1368486 w 1368486"/>
                <a:gd name="connsiteY1" fmla="*/ 3610400 h 3610400"/>
                <a:gd name="connsiteX2" fmla="*/ 1341453 w 1368486"/>
                <a:gd name="connsiteY2" fmla="*/ 3600873 h 3610400"/>
                <a:gd name="connsiteX3" fmla="*/ 33630 w 1368486"/>
                <a:gd name="connsiteY3" fmla="*/ 3375034 h 3610400"/>
                <a:gd name="connsiteX4" fmla="*/ 0 w 1368486"/>
                <a:gd name="connsiteY4" fmla="*/ 3373390 h 3610400"/>
                <a:gd name="connsiteX5" fmla="*/ 0 w 1368486"/>
                <a:gd name="connsiteY5" fmla="*/ 237009 h 3610400"/>
                <a:gd name="connsiteX6" fmla="*/ 33630 w 1368486"/>
                <a:gd name="connsiteY6" fmla="*/ 235365 h 3610400"/>
                <a:gd name="connsiteX7" fmla="*/ 1341453 w 1368486"/>
                <a:gd name="connsiteY7" fmla="*/ 9526 h 361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8486" h="3610400">
                  <a:moveTo>
                    <a:pt x="1368486" y="0"/>
                  </a:moveTo>
                  <a:lnTo>
                    <a:pt x="1368486" y="3610400"/>
                  </a:lnTo>
                  <a:lnTo>
                    <a:pt x="1341453" y="3600873"/>
                  </a:lnTo>
                  <a:cubicBezTo>
                    <a:pt x="990361" y="3488422"/>
                    <a:pt x="538817" y="3408145"/>
                    <a:pt x="33630" y="3375034"/>
                  </a:cubicBezTo>
                  <a:lnTo>
                    <a:pt x="0" y="3373390"/>
                  </a:lnTo>
                  <a:lnTo>
                    <a:pt x="0" y="237009"/>
                  </a:lnTo>
                  <a:lnTo>
                    <a:pt x="33630" y="235365"/>
                  </a:lnTo>
                  <a:cubicBezTo>
                    <a:pt x="538817" y="202255"/>
                    <a:pt x="990361" y="121978"/>
                    <a:pt x="1341453" y="9526"/>
                  </a:cubicBezTo>
                  <a:close/>
                </a:path>
              </a:pathLst>
            </a:custGeom>
            <a:gradFill>
              <a:gsLst>
                <a:gs pos="0">
                  <a:srgbClr val="0079A5"/>
                </a:gs>
                <a:gs pos="100000">
                  <a:srgbClr val="0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13">
              <a:extLst>
                <a:ext uri="{FF2B5EF4-FFF2-40B4-BE49-F238E27FC236}">
                  <a16:creationId xmlns:a16="http://schemas.microsoft.com/office/drawing/2014/main" id="{87CEFB87-0FA6-714E-AB70-19C794C6C76D}"/>
                </a:ext>
              </a:extLst>
            </p:cNvPr>
            <p:cNvSpPr/>
            <p:nvPr/>
          </p:nvSpPr>
          <p:spPr>
            <a:xfrm>
              <a:off x="8104085" y="-7530865"/>
              <a:ext cx="3702274" cy="3606838"/>
            </a:xfrm>
            <a:custGeom>
              <a:avLst/>
              <a:gdLst>
                <a:gd name="connsiteX0" fmla="*/ 0 w 3702274"/>
                <a:gd name="connsiteY0" fmla="*/ 0 h 3606838"/>
                <a:gd name="connsiteX1" fmla="*/ 25393 w 3702274"/>
                <a:gd name="connsiteY1" fmla="*/ 8948 h 3606838"/>
                <a:gd name="connsiteX2" fmla="*/ 1333216 w 3702274"/>
                <a:gd name="connsiteY2" fmla="*/ 234787 h 3606838"/>
                <a:gd name="connsiteX3" fmla="*/ 1526518 w 3702274"/>
                <a:gd name="connsiteY3" fmla="*/ 244236 h 3606838"/>
                <a:gd name="connsiteX4" fmla="*/ 3702274 w 3702274"/>
                <a:gd name="connsiteY4" fmla="*/ 3606838 h 3606838"/>
                <a:gd name="connsiteX5" fmla="*/ 3683707 w 3702274"/>
                <a:gd name="connsiteY5" fmla="*/ 3600295 h 3606838"/>
                <a:gd name="connsiteX6" fmla="*/ 2375884 w 3702274"/>
                <a:gd name="connsiteY6" fmla="*/ 3374456 h 3606838"/>
                <a:gd name="connsiteX7" fmla="*/ 2177140 w 3702274"/>
                <a:gd name="connsiteY7" fmla="*/ 3364741 h 360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2274" h="3606838">
                  <a:moveTo>
                    <a:pt x="0" y="0"/>
                  </a:moveTo>
                  <a:lnTo>
                    <a:pt x="25393" y="8948"/>
                  </a:lnTo>
                  <a:cubicBezTo>
                    <a:pt x="376484" y="121400"/>
                    <a:pt x="828029" y="201677"/>
                    <a:pt x="1333216" y="234787"/>
                  </a:cubicBezTo>
                  <a:lnTo>
                    <a:pt x="1526518" y="244236"/>
                  </a:lnTo>
                  <a:lnTo>
                    <a:pt x="3702274" y="3606838"/>
                  </a:lnTo>
                  <a:lnTo>
                    <a:pt x="3683707" y="3600295"/>
                  </a:lnTo>
                  <a:cubicBezTo>
                    <a:pt x="3332615" y="3487844"/>
                    <a:pt x="2881071" y="3407567"/>
                    <a:pt x="2375884" y="3374456"/>
                  </a:cubicBezTo>
                  <a:lnTo>
                    <a:pt x="2177140" y="336474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TextBox 14">
              <a:extLst>
                <a:ext uri="{FF2B5EF4-FFF2-40B4-BE49-F238E27FC236}">
                  <a16:creationId xmlns:a16="http://schemas.microsoft.com/office/drawing/2014/main" id="{8A855C25-C07E-E044-BBB2-C0FF6AB4B614}"/>
                </a:ext>
              </a:extLst>
            </p:cNvPr>
            <p:cNvSpPr txBox="1"/>
            <p:nvPr/>
          </p:nvSpPr>
          <p:spPr>
            <a:xfrm>
              <a:off x="8055080" y="-3528047"/>
              <a:ext cx="3803377" cy="738006"/>
            </a:xfrm>
            <a:custGeom>
              <a:avLst/>
              <a:gdLst/>
              <a:ahLst/>
              <a:cxnLst/>
              <a:rect l="l" t="t" r="r" b="b"/>
              <a:pathLst>
                <a:path w="3803377" h="738006">
                  <a:moveTo>
                    <a:pt x="3381375" y="11944"/>
                  </a:moveTo>
                  <a:lnTo>
                    <a:pt x="3457514" y="11944"/>
                  </a:lnTo>
                  <a:lnTo>
                    <a:pt x="3457514" y="325957"/>
                  </a:lnTo>
                  <a:lnTo>
                    <a:pt x="3725744" y="325957"/>
                  </a:lnTo>
                  <a:lnTo>
                    <a:pt x="3725744" y="11944"/>
                  </a:lnTo>
                  <a:lnTo>
                    <a:pt x="3803377" y="11944"/>
                  </a:lnTo>
                  <a:lnTo>
                    <a:pt x="3803377" y="725565"/>
                  </a:lnTo>
                  <a:lnTo>
                    <a:pt x="3725744" y="725565"/>
                  </a:lnTo>
                  <a:lnTo>
                    <a:pt x="3725744" y="396125"/>
                  </a:lnTo>
                  <a:lnTo>
                    <a:pt x="3457514" y="396125"/>
                  </a:lnTo>
                  <a:lnTo>
                    <a:pt x="3457514" y="725565"/>
                  </a:lnTo>
                  <a:lnTo>
                    <a:pt x="3381375" y="725565"/>
                  </a:lnTo>
                  <a:close/>
                  <a:moveTo>
                    <a:pt x="2438399" y="11944"/>
                  </a:moveTo>
                  <a:lnTo>
                    <a:pt x="2729024" y="11944"/>
                  </a:lnTo>
                  <a:lnTo>
                    <a:pt x="2729024" y="79623"/>
                  </a:lnTo>
                  <a:lnTo>
                    <a:pt x="2514539" y="79623"/>
                  </a:lnTo>
                  <a:lnTo>
                    <a:pt x="2514539" y="333422"/>
                  </a:lnTo>
                  <a:lnTo>
                    <a:pt x="2713597" y="333422"/>
                  </a:lnTo>
                  <a:lnTo>
                    <a:pt x="2713597" y="400604"/>
                  </a:lnTo>
                  <a:lnTo>
                    <a:pt x="2514539" y="400604"/>
                  </a:lnTo>
                  <a:lnTo>
                    <a:pt x="2514539" y="658383"/>
                  </a:lnTo>
                  <a:lnTo>
                    <a:pt x="2741963" y="658383"/>
                  </a:lnTo>
                  <a:lnTo>
                    <a:pt x="2741963" y="725565"/>
                  </a:lnTo>
                  <a:lnTo>
                    <a:pt x="2438399" y="725565"/>
                  </a:lnTo>
                  <a:close/>
                  <a:moveTo>
                    <a:pt x="1948564" y="11944"/>
                  </a:moveTo>
                  <a:lnTo>
                    <a:pt x="2340708" y="11944"/>
                  </a:lnTo>
                  <a:lnTo>
                    <a:pt x="2340708" y="79623"/>
                  </a:lnTo>
                  <a:lnTo>
                    <a:pt x="2182955" y="79623"/>
                  </a:lnTo>
                  <a:lnTo>
                    <a:pt x="2182955" y="725565"/>
                  </a:lnTo>
                  <a:lnTo>
                    <a:pt x="2106317" y="725565"/>
                  </a:lnTo>
                  <a:lnTo>
                    <a:pt x="2106317" y="79623"/>
                  </a:lnTo>
                  <a:lnTo>
                    <a:pt x="1948564" y="79623"/>
                  </a:lnTo>
                  <a:close/>
                  <a:moveTo>
                    <a:pt x="975094" y="11944"/>
                  </a:moveTo>
                  <a:lnTo>
                    <a:pt x="1057702" y="11944"/>
                  </a:lnTo>
                  <a:lnTo>
                    <a:pt x="1168179" y="540939"/>
                  </a:lnTo>
                  <a:cubicBezTo>
                    <a:pt x="1172824" y="562504"/>
                    <a:pt x="1176142" y="587054"/>
                    <a:pt x="1178132" y="614591"/>
                  </a:cubicBezTo>
                  <a:lnTo>
                    <a:pt x="1180123" y="614591"/>
                  </a:lnTo>
                  <a:cubicBezTo>
                    <a:pt x="1181450" y="605633"/>
                    <a:pt x="1183606" y="593358"/>
                    <a:pt x="1186592" y="577765"/>
                  </a:cubicBezTo>
                  <a:lnTo>
                    <a:pt x="1193559" y="540939"/>
                  </a:lnTo>
                  <a:lnTo>
                    <a:pt x="1308515" y="11944"/>
                  </a:lnTo>
                  <a:lnTo>
                    <a:pt x="1378683" y="11944"/>
                  </a:lnTo>
                  <a:lnTo>
                    <a:pt x="1488165" y="545418"/>
                  </a:lnTo>
                  <a:cubicBezTo>
                    <a:pt x="1494136" y="574945"/>
                    <a:pt x="1497786" y="598002"/>
                    <a:pt x="1499113" y="614591"/>
                  </a:cubicBezTo>
                  <a:lnTo>
                    <a:pt x="1501103" y="614591"/>
                  </a:lnTo>
                  <a:cubicBezTo>
                    <a:pt x="1503425" y="598334"/>
                    <a:pt x="1505250" y="586888"/>
                    <a:pt x="1506577" y="580253"/>
                  </a:cubicBezTo>
                  <a:lnTo>
                    <a:pt x="1620538" y="11944"/>
                  </a:lnTo>
                  <a:lnTo>
                    <a:pt x="1697673" y="11944"/>
                  </a:lnTo>
                  <a:lnTo>
                    <a:pt x="1538924" y="725565"/>
                  </a:lnTo>
                  <a:lnTo>
                    <a:pt x="1457311" y="725565"/>
                  </a:lnTo>
                  <a:lnTo>
                    <a:pt x="1350317" y="216973"/>
                  </a:lnTo>
                  <a:cubicBezTo>
                    <a:pt x="1345009" y="192423"/>
                    <a:pt x="1341691" y="167706"/>
                    <a:pt x="1340364" y="142824"/>
                  </a:cubicBezTo>
                  <a:lnTo>
                    <a:pt x="1338374" y="142824"/>
                  </a:lnTo>
                  <a:cubicBezTo>
                    <a:pt x="1337710" y="157422"/>
                    <a:pt x="1333895" y="181806"/>
                    <a:pt x="1326928" y="215978"/>
                  </a:cubicBezTo>
                  <a:lnTo>
                    <a:pt x="1212967" y="725565"/>
                  </a:lnTo>
                  <a:lnTo>
                    <a:pt x="1132349" y="725565"/>
                  </a:lnTo>
                  <a:close/>
                  <a:moveTo>
                    <a:pt x="609600" y="11944"/>
                  </a:moveTo>
                  <a:lnTo>
                    <a:pt x="900224" y="11944"/>
                  </a:lnTo>
                  <a:lnTo>
                    <a:pt x="900224" y="79623"/>
                  </a:lnTo>
                  <a:lnTo>
                    <a:pt x="685739" y="79623"/>
                  </a:lnTo>
                  <a:lnTo>
                    <a:pt x="685739" y="333422"/>
                  </a:lnTo>
                  <a:lnTo>
                    <a:pt x="884797" y="333422"/>
                  </a:lnTo>
                  <a:lnTo>
                    <a:pt x="884797" y="400604"/>
                  </a:lnTo>
                  <a:lnTo>
                    <a:pt x="685739" y="400604"/>
                  </a:lnTo>
                  <a:lnTo>
                    <a:pt x="685739" y="658383"/>
                  </a:lnTo>
                  <a:lnTo>
                    <a:pt x="913163" y="658383"/>
                  </a:lnTo>
                  <a:lnTo>
                    <a:pt x="913163" y="725565"/>
                  </a:lnTo>
                  <a:lnTo>
                    <a:pt x="609600" y="725565"/>
                  </a:lnTo>
                  <a:close/>
                  <a:moveTo>
                    <a:pt x="0" y="11944"/>
                  </a:moveTo>
                  <a:lnTo>
                    <a:pt x="87585" y="11944"/>
                  </a:lnTo>
                  <a:lnTo>
                    <a:pt x="349346" y="542930"/>
                  </a:lnTo>
                  <a:cubicBezTo>
                    <a:pt x="354986" y="554210"/>
                    <a:pt x="362119" y="571461"/>
                    <a:pt x="370744" y="594685"/>
                  </a:cubicBezTo>
                  <a:cubicBezTo>
                    <a:pt x="372735" y="599993"/>
                    <a:pt x="374560" y="604472"/>
                    <a:pt x="376219" y="608121"/>
                  </a:cubicBezTo>
                  <a:lnTo>
                    <a:pt x="377214" y="608121"/>
                  </a:lnTo>
                  <a:lnTo>
                    <a:pt x="375223" y="522526"/>
                  </a:lnTo>
                  <a:lnTo>
                    <a:pt x="375223" y="11944"/>
                  </a:lnTo>
                  <a:lnTo>
                    <a:pt x="444396" y="11944"/>
                  </a:lnTo>
                  <a:lnTo>
                    <a:pt x="444396" y="725565"/>
                  </a:lnTo>
                  <a:lnTo>
                    <a:pt x="359796" y="725565"/>
                  </a:lnTo>
                  <a:lnTo>
                    <a:pt x="94552" y="193584"/>
                  </a:lnTo>
                  <a:cubicBezTo>
                    <a:pt x="85263" y="175337"/>
                    <a:pt x="76471" y="153606"/>
                    <a:pt x="68177" y="128392"/>
                  </a:cubicBezTo>
                  <a:lnTo>
                    <a:pt x="67182" y="128392"/>
                  </a:lnTo>
                  <a:cubicBezTo>
                    <a:pt x="67845" y="139672"/>
                    <a:pt x="68177" y="155431"/>
                    <a:pt x="68177" y="175668"/>
                  </a:cubicBezTo>
                  <a:lnTo>
                    <a:pt x="68177" y="725565"/>
                  </a:lnTo>
                  <a:lnTo>
                    <a:pt x="0" y="725565"/>
                  </a:lnTo>
                  <a:close/>
                  <a:moveTo>
                    <a:pt x="3129353" y="0"/>
                  </a:moveTo>
                  <a:cubicBezTo>
                    <a:pt x="3174141" y="0"/>
                    <a:pt x="3215943" y="8792"/>
                    <a:pt x="3254759" y="26375"/>
                  </a:cubicBezTo>
                  <a:lnTo>
                    <a:pt x="3254759" y="105003"/>
                  </a:lnTo>
                  <a:cubicBezTo>
                    <a:pt x="3217601" y="80453"/>
                    <a:pt x="3176463" y="68177"/>
                    <a:pt x="3131343" y="68177"/>
                  </a:cubicBezTo>
                  <a:cubicBezTo>
                    <a:pt x="3068972" y="68177"/>
                    <a:pt x="3018378" y="96377"/>
                    <a:pt x="2979562" y="152777"/>
                  </a:cubicBezTo>
                  <a:cubicBezTo>
                    <a:pt x="2940745" y="209177"/>
                    <a:pt x="2921337" y="283657"/>
                    <a:pt x="2921337" y="376219"/>
                  </a:cubicBezTo>
                  <a:cubicBezTo>
                    <a:pt x="2921337" y="466459"/>
                    <a:pt x="2939999" y="537870"/>
                    <a:pt x="2977323" y="590455"/>
                  </a:cubicBezTo>
                  <a:cubicBezTo>
                    <a:pt x="3014645" y="643039"/>
                    <a:pt x="3062171" y="669331"/>
                    <a:pt x="3119897" y="669331"/>
                  </a:cubicBezTo>
                  <a:cubicBezTo>
                    <a:pt x="3168666" y="669331"/>
                    <a:pt x="3213620" y="655729"/>
                    <a:pt x="3254759" y="628525"/>
                  </a:cubicBezTo>
                  <a:lnTo>
                    <a:pt x="3254759" y="702176"/>
                  </a:lnTo>
                  <a:cubicBezTo>
                    <a:pt x="3211298" y="726063"/>
                    <a:pt x="3163359" y="738006"/>
                    <a:pt x="3110940" y="738006"/>
                  </a:cubicBezTo>
                  <a:cubicBezTo>
                    <a:pt x="3029658" y="738006"/>
                    <a:pt x="2964467" y="705742"/>
                    <a:pt x="2915366" y="641214"/>
                  </a:cubicBezTo>
                  <a:cubicBezTo>
                    <a:pt x="2866265" y="576687"/>
                    <a:pt x="2841715" y="491009"/>
                    <a:pt x="2841715" y="384181"/>
                  </a:cubicBezTo>
                  <a:cubicBezTo>
                    <a:pt x="2841715" y="265742"/>
                    <a:pt x="2868173" y="172102"/>
                    <a:pt x="2921089" y="103261"/>
                  </a:cubicBezTo>
                  <a:cubicBezTo>
                    <a:pt x="2974005" y="34421"/>
                    <a:pt x="3043426" y="0"/>
                    <a:pt x="3129353" y="0"/>
                  </a:cubicBez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8000" dirty="0">
                <a:solidFill>
                  <a:srgbClr val="FFFFFF"/>
                </a:solidFill>
                <a:latin typeface="Segoe Condensed" panose="020B0506040504020203" pitchFamily="34" charset="0"/>
              </a:endParaRPr>
            </a:p>
          </p:txBody>
        </p:sp>
      </p:grpSp>
      <p:sp>
        <p:nvSpPr>
          <p:cNvPr id="16" name="TextBox 15">
            <a:extLst>
              <a:ext uri="{FF2B5EF4-FFF2-40B4-BE49-F238E27FC236}">
                <a16:creationId xmlns:a16="http://schemas.microsoft.com/office/drawing/2014/main" id="{78862762-081A-D441-82C2-C362D4829EBD}"/>
              </a:ext>
            </a:extLst>
          </p:cNvPr>
          <p:cNvSpPr txBox="1"/>
          <p:nvPr/>
        </p:nvSpPr>
        <p:spPr>
          <a:xfrm>
            <a:off x="6347322" y="1786386"/>
            <a:ext cx="4647615" cy="3283976"/>
          </a:xfrm>
          <a:prstGeom prst="rect">
            <a:avLst/>
          </a:prstGeom>
          <a:noFill/>
        </p:spPr>
        <p:txBody>
          <a:bodyPr wrap="square" rtlCol="0">
            <a:spAutoFit/>
          </a:bodyPr>
          <a:lstStyle/>
          <a:p>
            <a:pPr marL="11113">
              <a:lnSpc>
                <a:spcPct val="85000"/>
              </a:lnSpc>
            </a:pPr>
            <a:r>
              <a:rPr lang="en-US" sz="2800" b="1" dirty="0">
                <a:solidFill>
                  <a:srgbClr val="6D6C6A"/>
                </a:solidFill>
                <a:latin typeface="Arial" panose="020B0604020202020204" pitchFamily="34" charset="0"/>
                <a:cs typeface="Arial" panose="020B0604020202020204" pitchFamily="34" charset="0"/>
              </a:rPr>
              <a:t>HEADING HERE</a:t>
            </a:r>
          </a:p>
          <a:p>
            <a:pPr marL="11113">
              <a:lnSpc>
                <a:spcPct val="85000"/>
              </a:lnSpc>
            </a:pPr>
            <a:r>
              <a:rPr lang="en-US" sz="1800" dirty="0">
                <a:solidFill>
                  <a:srgbClr val="9B9996"/>
                </a:solidFill>
                <a:latin typeface="Arial" panose="020B0604020202020204" pitchFamily="34" charset="0"/>
                <a:cs typeface="Arial" panose="020B0604020202020204" pitchFamily="34" charset="0"/>
              </a:rPr>
              <a:t>Lorem ipsum dolor sit </a:t>
            </a:r>
            <a:r>
              <a:rPr lang="en-US" sz="1800" dirty="0" err="1">
                <a:solidFill>
                  <a:srgbClr val="9B9996"/>
                </a:solidFill>
                <a:latin typeface="Arial" panose="020B0604020202020204" pitchFamily="34" charset="0"/>
                <a:cs typeface="Arial" panose="020B0604020202020204" pitchFamily="34" charset="0"/>
              </a:rPr>
              <a:t>amet</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consectetuer</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adipiscing</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elit</a:t>
            </a:r>
            <a:r>
              <a:rPr lang="en-US" sz="1800" dirty="0">
                <a:solidFill>
                  <a:srgbClr val="9B9996"/>
                </a:solidFill>
                <a:latin typeface="Arial" panose="020B0604020202020204" pitchFamily="34" charset="0"/>
                <a:cs typeface="Arial" panose="020B0604020202020204" pitchFamily="34" charset="0"/>
              </a:rPr>
              <a:t>. Maecenas </a:t>
            </a:r>
            <a:r>
              <a:rPr lang="en-US" sz="1800" dirty="0" err="1">
                <a:solidFill>
                  <a:srgbClr val="9B9996"/>
                </a:solidFill>
                <a:latin typeface="Arial" panose="020B0604020202020204" pitchFamily="34" charset="0"/>
                <a:cs typeface="Arial" panose="020B0604020202020204" pitchFamily="34" charset="0"/>
              </a:rPr>
              <a:t>porttitor</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congue</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massa</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Fusce</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posuere</a:t>
            </a:r>
            <a:r>
              <a:rPr lang="en-US" sz="1800" dirty="0">
                <a:solidFill>
                  <a:srgbClr val="9B9996"/>
                </a:solidFill>
                <a:latin typeface="Arial" panose="020B0604020202020204" pitchFamily="34" charset="0"/>
                <a:cs typeface="Arial" panose="020B0604020202020204" pitchFamily="34" charset="0"/>
              </a:rPr>
              <a:t>, magna sed pulvinar </a:t>
            </a:r>
            <a:r>
              <a:rPr lang="en-US" sz="1800" dirty="0" err="1">
                <a:solidFill>
                  <a:srgbClr val="9B9996"/>
                </a:solidFill>
                <a:latin typeface="Arial" panose="020B0604020202020204" pitchFamily="34" charset="0"/>
                <a:cs typeface="Arial" panose="020B0604020202020204" pitchFamily="34" charset="0"/>
              </a:rPr>
              <a:t>ultricies</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purus</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lectus</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malesuada</a:t>
            </a:r>
            <a:r>
              <a:rPr lang="en-US" sz="1800" dirty="0">
                <a:solidFill>
                  <a:srgbClr val="9B9996"/>
                </a:solidFill>
                <a:latin typeface="Arial" panose="020B0604020202020204" pitchFamily="34" charset="0"/>
                <a:cs typeface="Arial" panose="020B0604020202020204" pitchFamily="34" charset="0"/>
              </a:rPr>
              <a:t> libero, sit </a:t>
            </a:r>
            <a:r>
              <a:rPr lang="en-US" sz="1800" dirty="0" err="1">
                <a:solidFill>
                  <a:srgbClr val="9B9996"/>
                </a:solidFill>
                <a:latin typeface="Arial" panose="020B0604020202020204" pitchFamily="34" charset="0"/>
                <a:cs typeface="Arial" panose="020B0604020202020204" pitchFamily="34" charset="0"/>
              </a:rPr>
              <a:t>amet</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commodo</a:t>
            </a:r>
            <a:r>
              <a:rPr lang="en-US" sz="1800" dirty="0">
                <a:solidFill>
                  <a:srgbClr val="9B9996"/>
                </a:solidFill>
                <a:latin typeface="Arial" panose="020B0604020202020204" pitchFamily="34" charset="0"/>
                <a:cs typeface="Arial" panose="020B0604020202020204" pitchFamily="34" charset="0"/>
              </a:rPr>
              <a:t> magna </a:t>
            </a:r>
            <a:r>
              <a:rPr lang="en-US" sz="1800" dirty="0" err="1">
                <a:solidFill>
                  <a:srgbClr val="9B9996"/>
                </a:solidFill>
                <a:latin typeface="Arial" panose="020B0604020202020204" pitchFamily="34" charset="0"/>
                <a:cs typeface="Arial" panose="020B0604020202020204" pitchFamily="34" charset="0"/>
              </a:rPr>
              <a:t>eros</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quis</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urna</a:t>
            </a:r>
            <a:r>
              <a:rPr lang="en-US" sz="1800" dirty="0">
                <a:solidFill>
                  <a:srgbClr val="9B9996"/>
                </a:solidFill>
                <a:latin typeface="Arial" panose="020B0604020202020204" pitchFamily="34" charset="0"/>
                <a:cs typeface="Arial" panose="020B0604020202020204" pitchFamily="34" charset="0"/>
              </a:rPr>
              <a:t>.</a:t>
            </a:r>
          </a:p>
          <a:p>
            <a:pPr marL="11113">
              <a:lnSpc>
                <a:spcPct val="85000"/>
              </a:lnSpc>
            </a:pPr>
            <a:endParaRPr lang="en-US" sz="1800" dirty="0">
              <a:solidFill>
                <a:srgbClr val="9B9996"/>
              </a:solidFill>
              <a:latin typeface="Arial" panose="020B0604020202020204" pitchFamily="34" charset="0"/>
              <a:cs typeface="Arial" panose="020B0604020202020204" pitchFamily="34" charset="0"/>
            </a:endParaRPr>
          </a:p>
          <a:p>
            <a:pPr marL="11113">
              <a:lnSpc>
                <a:spcPct val="85000"/>
              </a:lnSpc>
            </a:pPr>
            <a:r>
              <a:rPr lang="en-US" sz="1800" dirty="0">
                <a:solidFill>
                  <a:srgbClr val="9B9996"/>
                </a:solidFill>
                <a:latin typeface="Arial" panose="020B0604020202020204" pitchFamily="34" charset="0"/>
                <a:cs typeface="Arial" panose="020B0604020202020204" pitchFamily="34" charset="0"/>
              </a:rPr>
              <a:t>Lorem ipsum dolor sit </a:t>
            </a:r>
            <a:r>
              <a:rPr lang="en-US" sz="1800" dirty="0" err="1">
                <a:solidFill>
                  <a:srgbClr val="9B9996"/>
                </a:solidFill>
                <a:latin typeface="Arial" panose="020B0604020202020204" pitchFamily="34" charset="0"/>
                <a:cs typeface="Arial" panose="020B0604020202020204" pitchFamily="34" charset="0"/>
              </a:rPr>
              <a:t>amet</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consectetuer</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adipiscing</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elit</a:t>
            </a:r>
            <a:r>
              <a:rPr lang="en-US" sz="1800" dirty="0">
                <a:solidFill>
                  <a:srgbClr val="9B9996"/>
                </a:solidFill>
                <a:latin typeface="Arial" panose="020B0604020202020204" pitchFamily="34" charset="0"/>
                <a:cs typeface="Arial" panose="020B0604020202020204" pitchFamily="34" charset="0"/>
              </a:rPr>
              <a:t>. </a:t>
            </a:r>
          </a:p>
          <a:p>
            <a:pPr marL="11113">
              <a:lnSpc>
                <a:spcPct val="85000"/>
              </a:lnSpc>
            </a:pPr>
            <a:endParaRPr lang="en-US" sz="1800" dirty="0">
              <a:solidFill>
                <a:srgbClr val="9B9996"/>
              </a:solidFill>
              <a:latin typeface="Arial" panose="020B0604020202020204" pitchFamily="34" charset="0"/>
              <a:cs typeface="Arial" panose="020B0604020202020204" pitchFamily="34" charset="0"/>
            </a:endParaRPr>
          </a:p>
          <a:p>
            <a:pPr marL="11113">
              <a:lnSpc>
                <a:spcPct val="85000"/>
              </a:lnSpc>
            </a:pPr>
            <a:r>
              <a:rPr lang="en-US" sz="1800" dirty="0" err="1">
                <a:solidFill>
                  <a:srgbClr val="9B9996"/>
                </a:solidFill>
                <a:latin typeface="Arial" panose="020B0604020202020204" pitchFamily="34" charset="0"/>
                <a:cs typeface="Arial" panose="020B0604020202020204" pitchFamily="34" charset="0"/>
              </a:rPr>
              <a:t>Fusce</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posuere</a:t>
            </a:r>
            <a:r>
              <a:rPr lang="en-US" sz="1800" dirty="0">
                <a:solidFill>
                  <a:srgbClr val="9B9996"/>
                </a:solidFill>
                <a:latin typeface="Arial" panose="020B0604020202020204" pitchFamily="34" charset="0"/>
                <a:cs typeface="Arial" panose="020B0604020202020204" pitchFamily="34" charset="0"/>
              </a:rPr>
              <a:t>, magna sed pulvinar </a:t>
            </a:r>
            <a:r>
              <a:rPr lang="en-US" sz="1800" dirty="0" err="1">
                <a:solidFill>
                  <a:srgbClr val="9B9996"/>
                </a:solidFill>
                <a:latin typeface="Arial" panose="020B0604020202020204" pitchFamily="34" charset="0"/>
                <a:cs typeface="Arial" panose="020B0604020202020204" pitchFamily="34" charset="0"/>
              </a:rPr>
              <a:t>ultricies</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purus</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lectus</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malesuada</a:t>
            </a:r>
            <a:r>
              <a:rPr lang="en-US" sz="1800" dirty="0">
                <a:solidFill>
                  <a:srgbClr val="9B9996"/>
                </a:solidFill>
                <a:latin typeface="Arial" panose="020B0604020202020204" pitchFamily="34" charset="0"/>
                <a:cs typeface="Arial" panose="020B0604020202020204" pitchFamily="34" charset="0"/>
              </a:rPr>
              <a:t> libero, sit </a:t>
            </a:r>
            <a:r>
              <a:rPr lang="en-US" sz="1800" dirty="0" err="1">
                <a:solidFill>
                  <a:srgbClr val="9B9996"/>
                </a:solidFill>
                <a:latin typeface="Arial" panose="020B0604020202020204" pitchFamily="34" charset="0"/>
                <a:cs typeface="Arial" panose="020B0604020202020204" pitchFamily="34" charset="0"/>
              </a:rPr>
              <a:t>amet</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commodo</a:t>
            </a:r>
            <a:r>
              <a:rPr lang="en-US" sz="1800" dirty="0">
                <a:solidFill>
                  <a:srgbClr val="9B9996"/>
                </a:solidFill>
                <a:latin typeface="Arial" panose="020B0604020202020204" pitchFamily="34" charset="0"/>
                <a:cs typeface="Arial" panose="020B0604020202020204" pitchFamily="34" charset="0"/>
              </a:rPr>
              <a:t> magna </a:t>
            </a:r>
            <a:r>
              <a:rPr lang="en-US" sz="1800" dirty="0" err="1">
                <a:solidFill>
                  <a:srgbClr val="9B9996"/>
                </a:solidFill>
                <a:latin typeface="Arial" panose="020B0604020202020204" pitchFamily="34" charset="0"/>
                <a:cs typeface="Arial" panose="020B0604020202020204" pitchFamily="34" charset="0"/>
              </a:rPr>
              <a:t>eros</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quis</a:t>
            </a:r>
            <a:r>
              <a:rPr lang="en-US" sz="1800" dirty="0">
                <a:solidFill>
                  <a:srgbClr val="9B9996"/>
                </a:solidFill>
                <a:latin typeface="Arial" panose="020B0604020202020204" pitchFamily="34" charset="0"/>
                <a:cs typeface="Arial" panose="020B0604020202020204" pitchFamily="34" charset="0"/>
              </a:rPr>
              <a:t> </a:t>
            </a:r>
            <a:r>
              <a:rPr lang="en-US" sz="1800" dirty="0" err="1">
                <a:solidFill>
                  <a:srgbClr val="9B9996"/>
                </a:solidFill>
                <a:latin typeface="Arial" panose="020B0604020202020204" pitchFamily="34" charset="0"/>
                <a:cs typeface="Arial" panose="020B0604020202020204" pitchFamily="34" charset="0"/>
              </a:rPr>
              <a:t>urna</a:t>
            </a:r>
            <a:r>
              <a:rPr lang="en-US" sz="1800" dirty="0">
                <a:solidFill>
                  <a:srgbClr val="9B9996"/>
                </a:solidFill>
                <a:latin typeface="Arial" panose="020B0604020202020204" pitchFamily="34" charset="0"/>
                <a:cs typeface="Arial" panose="020B0604020202020204" pitchFamily="34" charset="0"/>
              </a:rPr>
              <a:t>.</a:t>
            </a:r>
          </a:p>
        </p:txBody>
      </p:sp>
      <p:sp>
        <p:nvSpPr>
          <p:cNvPr id="17" name="TextBox 16">
            <a:extLst>
              <a:ext uri="{FF2B5EF4-FFF2-40B4-BE49-F238E27FC236}">
                <a16:creationId xmlns:a16="http://schemas.microsoft.com/office/drawing/2014/main" id="{4646CB8D-937A-2A41-B502-1A8A887AA284}"/>
              </a:ext>
            </a:extLst>
          </p:cNvPr>
          <p:cNvSpPr txBox="1"/>
          <p:nvPr/>
        </p:nvSpPr>
        <p:spPr>
          <a:xfrm>
            <a:off x="1588" y="6691346"/>
            <a:ext cx="12188824" cy="123111"/>
          </a:xfrm>
          <a:prstGeom prst="rect">
            <a:avLst/>
          </a:prstGeom>
          <a:noFill/>
        </p:spPr>
        <p:txBody>
          <a:bodyPr wrap="square" lIns="0" tIns="0" rIns="0" bIns="0" rtlCol="0">
            <a:spAutoFit/>
          </a:bodyPr>
          <a:lstStyle/>
          <a:p>
            <a:pPr algn="ctr"/>
            <a:r>
              <a:rPr lang="en-US" sz="800" dirty="0">
                <a:solidFill>
                  <a:srgbClr val="CBCBCB"/>
                </a:solidFill>
              </a:rPr>
              <a:t>© 2020 Billion Dollar Graphics (</a:t>
            </a:r>
            <a:r>
              <a:rPr lang="en-US" sz="800" dirty="0" err="1">
                <a:solidFill>
                  <a:srgbClr val="CBCBCB"/>
                </a:solidFill>
              </a:rPr>
              <a:t>www.BillionDollarGraphics.com</a:t>
            </a:r>
            <a:r>
              <a:rPr lang="en-US" sz="800" dirty="0">
                <a:solidFill>
                  <a:srgbClr val="CBCBCB"/>
                </a:solidFill>
              </a:rPr>
              <a:t>). All rights reserved. Please keep this copyright notice.</a:t>
            </a:r>
          </a:p>
        </p:txBody>
      </p:sp>
    </p:spTree>
    <p:extLst>
      <p:ext uri="{BB962C8B-B14F-4D97-AF65-F5344CB8AC3E}">
        <p14:creationId xmlns:p14="http://schemas.microsoft.com/office/powerpoint/2010/main" val="372694216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3F9046F-7D18-9641-BC92-011CC8283C85}"/>
              </a:ext>
            </a:extLst>
          </p:cNvPr>
          <p:cNvSpPr/>
          <p:nvPr/>
        </p:nvSpPr>
        <p:spPr>
          <a:xfrm>
            <a:off x="0" y="0"/>
            <a:ext cx="12192000" cy="6858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7538571"/>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646125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C9A447-5819-434E-ACC1-D8BB04E818E3}"/>
              </a:ext>
            </a:extLst>
          </p:cNvPr>
          <p:cNvSpPr>
            <a:spLocks noGrp="1"/>
          </p:cNvSpPr>
          <p:nvPr>
            <p:ph type="title"/>
          </p:nvPr>
        </p:nvSpPr>
        <p:spPr/>
        <p:txBody>
          <a:bodyPr/>
          <a:lstStyle/>
          <a:p>
            <a:r>
              <a:rPr lang="en-US" dirty="0"/>
              <a:t>Selection Pane &amp; Layers</a:t>
            </a:r>
          </a:p>
        </p:txBody>
      </p:sp>
      <p:grpSp>
        <p:nvGrpSpPr>
          <p:cNvPr id="184" name="Group 183">
            <a:extLst>
              <a:ext uri="{FF2B5EF4-FFF2-40B4-BE49-F238E27FC236}">
                <a16:creationId xmlns:a16="http://schemas.microsoft.com/office/drawing/2014/main" id="{0C696768-E402-4343-B605-FBA1BACB495E}"/>
              </a:ext>
            </a:extLst>
          </p:cNvPr>
          <p:cNvGrpSpPr/>
          <p:nvPr/>
        </p:nvGrpSpPr>
        <p:grpSpPr>
          <a:xfrm>
            <a:off x="0" y="5754408"/>
            <a:ext cx="12192000" cy="1115157"/>
            <a:chOff x="0" y="5915928"/>
            <a:chExt cx="12192000" cy="953638"/>
          </a:xfrm>
        </p:grpSpPr>
        <p:sp>
          <p:nvSpPr>
            <p:cNvPr id="185" name="Rectangle 184">
              <a:extLst>
                <a:ext uri="{FF2B5EF4-FFF2-40B4-BE49-F238E27FC236}">
                  <a16:creationId xmlns:a16="http://schemas.microsoft.com/office/drawing/2014/main" id="{22BCD256-7A15-4550-AD5D-EC90370A2D93}"/>
                </a:ext>
              </a:extLst>
            </p:cNvPr>
            <p:cNvSpPr/>
            <p:nvPr/>
          </p:nvSpPr>
          <p:spPr>
            <a:xfrm>
              <a:off x="0" y="5915928"/>
              <a:ext cx="12192000" cy="953638"/>
            </a:xfrm>
            <a:prstGeom prst="rect">
              <a:avLst/>
            </a:prstGeom>
            <a:gradFill flip="none" rotWithShape="1">
              <a:gsLst>
                <a:gs pos="0">
                  <a:schemeClr val="tx2">
                    <a:lumMod val="50000"/>
                  </a:schemeClr>
                </a:gs>
                <a:gs pos="100000">
                  <a:schemeClr val="tx2">
                    <a:alpha val="8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Segoe UI"/>
                <a:ea typeface="+mn-ea"/>
                <a:cs typeface="+mn-cs"/>
              </a:endParaRPr>
            </a:p>
          </p:txBody>
        </p:sp>
        <p:sp>
          <p:nvSpPr>
            <p:cNvPr id="186" name="TextBox 185">
              <a:extLst>
                <a:ext uri="{FF2B5EF4-FFF2-40B4-BE49-F238E27FC236}">
                  <a16:creationId xmlns:a16="http://schemas.microsoft.com/office/drawing/2014/main" id="{60B3D473-22DA-4E13-A736-BCDBD198DA72}"/>
                </a:ext>
              </a:extLst>
            </p:cNvPr>
            <p:cNvSpPr txBox="1"/>
            <p:nvPr/>
          </p:nvSpPr>
          <p:spPr>
            <a:xfrm>
              <a:off x="298661" y="5991037"/>
              <a:ext cx="3564089" cy="793532"/>
            </a:xfrm>
            <a:prstGeom prst="rect">
              <a:avLst/>
            </a:prstGeom>
            <a:noFill/>
          </p:spPr>
          <p:txBody>
            <a:bodyPr wrap="square" lIns="48000" tIns="48000" rIns="48000" bIns="48000" rtlCol="0" anchor="b">
              <a:spAutoFit/>
            </a:bodyPr>
            <a:lstStyle>
              <a:defPPr>
                <a:defRPr lang="en-US"/>
              </a:defPPr>
              <a:lvl1pPr>
                <a:defRPr sz="1867">
                  <a:solidFill>
                    <a:schemeClr val="bg1"/>
                  </a:solidFill>
                  <a:ea typeface="Rock Salt"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cs typeface="+mn-cs"/>
                </a:rPr>
                <a:t>Layers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cs typeface="+mn-cs"/>
                </a:rPr>
                <a:t>Selection pane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cs typeface="+mn-cs"/>
                </a:rPr>
                <a:t>Tab through objects</a:t>
              </a:r>
            </a:p>
          </p:txBody>
        </p:sp>
      </p:grpSp>
      <p:sp>
        <p:nvSpPr>
          <p:cNvPr id="190" name="Rectangle 14">
            <a:extLst>
              <a:ext uri="{FF2B5EF4-FFF2-40B4-BE49-F238E27FC236}">
                <a16:creationId xmlns:a16="http://schemas.microsoft.com/office/drawing/2014/main" id="{C420FEA9-BB29-4763-B2B8-7072A28D8EF1}"/>
              </a:ext>
            </a:extLst>
          </p:cNvPr>
          <p:cNvSpPr/>
          <p:nvPr/>
        </p:nvSpPr>
        <p:spPr>
          <a:xfrm>
            <a:off x="3643625" y="1022533"/>
            <a:ext cx="3297863" cy="329786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781" tIns="60891" rIns="121781" bIns="60891"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prstClr val="white"/>
              </a:solidFill>
              <a:effectLst/>
              <a:uLnTx/>
              <a:uFillTx/>
              <a:latin typeface="Segoe UI"/>
              <a:ea typeface="+mn-ea"/>
              <a:cs typeface="+mn-cs"/>
            </a:endParaRPr>
          </a:p>
        </p:txBody>
      </p:sp>
      <p:sp>
        <p:nvSpPr>
          <p:cNvPr id="191" name="Red">
            <a:extLst>
              <a:ext uri="{FF2B5EF4-FFF2-40B4-BE49-F238E27FC236}">
                <a16:creationId xmlns:a16="http://schemas.microsoft.com/office/drawing/2014/main" id="{7A12FC20-A925-46B1-984E-1B59244C025D}"/>
              </a:ext>
            </a:extLst>
          </p:cNvPr>
          <p:cNvSpPr/>
          <p:nvPr/>
        </p:nvSpPr>
        <p:spPr>
          <a:xfrm>
            <a:off x="5250513" y="2456545"/>
            <a:ext cx="2893778" cy="28937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781" tIns="60891" rIns="121781" bIns="60891"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prstClr val="white"/>
              </a:solidFill>
              <a:effectLst/>
              <a:uLnTx/>
              <a:uFillTx/>
              <a:latin typeface="Segoe UI"/>
              <a:ea typeface="+mn-ea"/>
              <a:cs typeface="+mn-cs"/>
            </a:endParaRPr>
          </a:p>
        </p:txBody>
      </p:sp>
      <p:sp>
        <p:nvSpPr>
          <p:cNvPr id="192" name="Dark Blue">
            <a:extLst>
              <a:ext uri="{FF2B5EF4-FFF2-40B4-BE49-F238E27FC236}">
                <a16:creationId xmlns:a16="http://schemas.microsoft.com/office/drawing/2014/main" id="{60D199D9-ECE9-4D67-9198-C813DC1F55C8}"/>
              </a:ext>
            </a:extLst>
          </p:cNvPr>
          <p:cNvSpPr/>
          <p:nvPr/>
        </p:nvSpPr>
        <p:spPr>
          <a:xfrm>
            <a:off x="6254386" y="1552612"/>
            <a:ext cx="2293990" cy="229399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781" tIns="60891" rIns="121781" bIns="60891"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prstClr val="white"/>
              </a:solidFill>
              <a:effectLst/>
              <a:uLnTx/>
              <a:uFillTx/>
              <a:latin typeface="Segoe UI"/>
              <a:ea typeface="+mn-ea"/>
              <a:cs typeface="+mn-cs"/>
            </a:endParaRPr>
          </a:p>
        </p:txBody>
      </p:sp>
      <p:sp>
        <p:nvSpPr>
          <p:cNvPr id="193" name="Mask">
            <a:extLst>
              <a:ext uri="{FF2B5EF4-FFF2-40B4-BE49-F238E27FC236}">
                <a16:creationId xmlns:a16="http://schemas.microsoft.com/office/drawing/2014/main" id="{82E10C98-22F2-435A-858F-C3DBD25532E9}"/>
              </a:ext>
            </a:extLst>
          </p:cNvPr>
          <p:cNvSpPr/>
          <p:nvPr/>
        </p:nvSpPr>
        <p:spPr>
          <a:xfrm>
            <a:off x="3643625" y="1022533"/>
            <a:ext cx="4904751" cy="4327791"/>
          </a:xfrm>
          <a:prstGeom prst="rect">
            <a:avLst/>
          </a:prstGeom>
          <a:solidFill>
            <a:schemeClr val="bg1">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781" tIns="60891" rIns="121781" bIns="60891"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dirty="0">
              <a:ln>
                <a:noFill/>
              </a:ln>
              <a:solidFill>
                <a:prstClr val="white"/>
              </a:solidFill>
              <a:effectLst/>
              <a:uLnTx/>
              <a:uFillTx/>
              <a:latin typeface="Segoe UI"/>
              <a:ea typeface="+mn-ea"/>
              <a:cs typeface="+mn-cs"/>
            </a:endParaRPr>
          </a:p>
        </p:txBody>
      </p:sp>
    </p:spTree>
    <p:custDataLst>
      <p:tags r:id="rId1"/>
    </p:custDataLst>
    <p:extLst>
      <p:ext uri="{BB962C8B-B14F-4D97-AF65-F5344CB8AC3E}">
        <p14:creationId xmlns:p14="http://schemas.microsoft.com/office/powerpoint/2010/main" val="3011924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0FF4DC-B6BC-4D72-9BC2-27DE30F8893F}"/>
              </a:ext>
            </a:extLst>
          </p:cNvPr>
          <p:cNvSpPr>
            <a:spLocks noGrp="1"/>
          </p:cNvSpPr>
          <p:nvPr>
            <p:ph type="ctrTitle"/>
          </p:nvPr>
        </p:nvSpPr>
        <p:spPr/>
        <p:txBody>
          <a:bodyPr/>
          <a:lstStyle/>
          <a:p>
            <a:r>
              <a:rPr lang="en-US" dirty="0"/>
              <a:t>More morph</a:t>
            </a:r>
          </a:p>
        </p:txBody>
      </p:sp>
      <p:sp>
        <p:nvSpPr>
          <p:cNvPr id="3" name="Subtitle 2">
            <a:extLst>
              <a:ext uri="{FF2B5EF4-FFF2-40B4-BE49-F238E27FC236}">
                <a16:creationId xmlns:a16="http://schemas.microsoft.com/office/drawing/2014/main" id="{536C57E4-9F09-4714-A6E6-EE74F6E36196}"/>
              </a:ext>
            </a:extLst>
          </p:cNvPr>
          <p:cNvSpPr>
            <a:spLocks noGrp="1"/>
          </p:cNvSpPr>
          <p:nvPr>
            <p:ph type="subTitle" idx="1"/>
          </p:nvPr>
        </p:nvSpPr>
        <p:spPr/>
        <p:txBody>
          <a:bodyPr/>
          <a:lstStyle/>
          <a:p>
            <a:r>
              <a:rPr lang="en-US" dirty="0"/>
              <a:t>Advanced PowerPoint training</a:t>
            </a:r>
          </a:p>
        </p:txBody>
      </p:sp>
    </p:spTree>
    <p:extLst>
      <p:ext uri="{BB962C8B-B14F-4D97-AF65-F5344CB8AC3E}">
        <p14:creationId xmlns:p14="http://schemas.microsoft.com/office/powerpoint/2010/main" val="872374205"/>
      </p:ext>
    </p:extLst>
  </p:cSld>
  <p:clrMapOvr>
    <a:masterClrMapping/>
  </p:clrMapOvr>
  <p:transition spd="slow">
    <p:fade thruBlk="1"/>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a building&#10;&#10;Description automatically generated">
            <a:extLst>
              <a:ext uri="{FF2B5EF4-FFF2-40B4-BE49-F238E27FC236}">
                <a16:creationId xmlns:a16="http://schemas.microsoft.com/office/drawing/2014/main" id="{DA6EEF11-BD7A-415A-8371-4CBFF59A4541}"/>
              </a:ext>
            </a:extLst>
          </p:cNvPr>
          <p:cNvPicPr>
            <a:picLocks noChangeAspect="1"/>
          </p:cNvPicPr>
          <p:nvPr/>
        </p:nvPicPr>
        <p:blipFill rotWithShape="1">
          <a:blip r:embed="rId3">
            <a:extLst>
              <a:ext uri="{28A0092B-C50C-407E-A947-70E740481C1C}">
                <a14:useLocalDpi xmlns:a14="http://schemas.microsoft.com/office/drawing/2010/main" val="0"/>
              </a:ext>
            </a:extLst>
          </a:blip>
          <a:srcRect l="24945"/>
          <a:stretch/>
        </p:blipFill>
        <p:spPr>
          <a:xfrm rot="16200000">
            <a:off x="2667000" y="-2667000"/>
            <a:ext cx="6858000" cy="12191999"/>
          </a:xfrm>
          <a:prstGeom prst="rect">
            <a:avLst/>
          </a:prstGeom>
        </p:spPr>
      </p:pic>
      <p:pic>
        <p:nvPicPr>
          <p:cNvPr id="7" name="Picture 6" descr="A close up of a building&#10;&#10;Description automatically generated">
            <a:extLst>
              <a:ext uri="{FF2B5EF4-FFF2-40B4-BE49-F238E27FC236}">
                <a16:creationId xmlns:a16="http://schemas.microsoft.com/office/drawing/2014/main" id="{E576DC48-6397-4908-8C9E-DBCEA1BDAFA2}"/>
              </a:ext>
            </a:extLst>
          </p:cNvPr>
          <p:cNvPicPr>
            <a:picLocks noChangeAspect="1"/>
          </p:cNvPicPr>
          <p:nvPr/>
        </p:nvPicPr>
        <p:blipFill rotWithShape="1">
          <a:blip r:embed="rId4">
            <a:extLst>
              <a:ext uri="{28A0092B-C50C-407E-A947-70E740481C1C}">
                <a14:useLocalDpi xmlns:a14="http://schemas.microsoft.com/office/drawing/2010/main" val="0"/>
              </a:ext>
            </a:extLst>
          </a:blip>
          <a:srcRect l="731" t="680" r="76336" b="82133"/>
          <a:stretch/>
        </p:blipFill>
        <p:spPr>
          <a:xfrm rot="16200000">
            <a:off x="-457198" y="6943725"/>
            <a:ext cx="3174998" cy="3174998"/>
          </a:xfrm>
          <a:prstGeom prst="ellipse">
            <a:avLst/>
          </a:prstGeom>
          <a:ln w="28575">
            <a:solidFill>
              <a:schemeClr val="tx2"/>
            </a:solidFill>
          </a:ln>
          <a:effectLst>
            <a:outerShdw blurRad="63500" sx="102000" sy="102000" algn="ctr" rotWithShape="0">
              <a:prstClr val="black">
                <a:alpha val="40000"/>
              </a:prstClr>
            </a:outerShdw>
          </a:effectLst>
        </p:spPr>
      </p:pic>
    </p:spTree>
    <p:custDataLst>
      <p:tags r:id="rId1"/>
    </p:custDataLst>
    <p:extLst>
      <p:ext uri="{BB962C8B-B14F-4D97-AF65-F5344CB8AC3E}">
        <p14:creationId xmlns:p14="http://schemas.microsoft.com/office/powerpoint/2010/main" val="3806886523"/>
      </p:ext>
    </p:extLst>
  </p:cSld>
  <p:clrMapOvr>
    <a:masterClrMapping/>
  </p:clrMapOvr>
  <p:transition spd="slow">
    <p:push dir="u"/>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a building&#10;&#10;Description automatically generated">
            <a:extLst>
              <a:ext uri="{FF2B5EF4-FFF2-40B4-BE49-F238E27FC236}">
                <a16:creationId xmlns:a16="http://schemas.microsoft.com/office/drawing/2014/main" id="{DA6EEF11-BD7A-415A-8371-4CBFF59A4541}"/>
              </a:ext>
            </a:extLst>
          </p:cNvPr>
          <p:cNvPicPr>
            <a:picLocks noChangeAspect="1"/>
          </p:cNvPicPr>
          <p:nvPr/>
        </p:nvPicPr>
        <p:blipFill rotWithShape="1">
          <a:blip r:embed="rId3">
            <a:extLst>
              <a:ext uri="{28A0092B-C50C-407E-A947-70E740481C1C}">
                <a14:useLocalDpi xmlns:a14="http://schemas.microsoft.com/office/drawing/2010/main" val="0"/>
              </a:ext>
            </a:extLst>
          </a:blip>
          <a:srcRect l="24945"/>
          <a:stretch/>
        </p:blipFill>
        <p:spPr>
          <a:xfrm rot="16200000">
            <a:off x="2667000" y="-2667000"/>
            <a:ext cx="6858000" cy="12191999"/>
          </a:xfrm>
          <a:prstGeom prst="rect">
            <a:avLst/>
          </a:prstGeom>
        </p:spPr>
      </p:pic>
      <p:pic>
        <p:nvPicPr>
          <p:cNvPr id="7" name="Picture 6" descr="A close up of a building&#10;&#10;Description automatically generated">
            <a:extLst>
              <a:ext uri="{FF2B5EF4-FFF2-40B4-BE49-F238E27FC236}">
                <a16:creationId xmlns:a16="http://schemas.microsoft.com/office/drawing/2014/main" id="{E576DC48-6397-4908-8C9E-DBCEA1BDAFA2}"/>
              </a:ext>
            </a:extLst>
          </p:cNvPr>
          <p:cNvPicPr>
            <a:picLocks noChangeAspect="1"/>
          </p:cNvPicPr>
          <p:nvPr/>
        </p:nvPicPr>
        <p:blipFill rotWithShape="1">
          <a:blip r:embed="rId3">
            <a:extLst>
              <a:ext uri="{28A0092B-C50C-407E-A947-70E740481C1C}">
                <a14:useLocalDpi xmlns:a14="http://schemas.microsoft.com/office/drawing/2010/main" val="0"/>
              </a:ext>
            </a:extLst>
          </a:blip>
          <a:srcRect l="59692" t="680" r="17375" b="82133"/>
          <a:stretch/>
        </p:blipFill>
        <p:spPr>
          <a:xfrm rot="16200000">
            <a:off x="-457198" y="1047750"/>
            <a:ext cx="3174998" cy="3174998"/>
          </a:xfrm>
          <a:prstGeom prst="ellipse">
            <a:avLst/>
          </a:prstGeom>
          <a:ln w="28575">
            <a:noFill/>
          </a:ln>
          <a:effectLst>
            <a:outerShdw blurRad="63500" sx="102000" sy="102000" algn="ctr" rotWithShape="0">
              <a:prstClr val="black">
                <a:alpha val="40000"/>
              </a:prstClr>
            </a:outerShdw>
          </a:effectLst>
        </p:spPr>
      </p:pic>
    </p:spTree>
    <p:custDataLst>
      <p:tags r:id="rId1"/>
    </p:custDataLst>
    <p:extLst>
      <p:ext uri="{BB962C8B-B14F-4D97-AF65-F5344CB8AC3E}">
        <p14:creationId xmlns:p14="http://schemas.microsoft.com/office/powerpoint/2010/main" val="41822245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a building&#10;&#10;Description automatically generated">
            <a:extLst>
              <a:ext uri="{FF2B5EF4-FFF2-40B4-BE49-F238E27FC236}">
                <a16:creationId xmlns:a16="http://schemas.microsoft.com/office/drawing/2014/main" id="{DA6EEF11-BD7A-415A-8371-4CBFF59A4541}"/>
              </a:ext>
            </a:extLst>
          </p:cNvPr>
          <p:cNvPicPr>
            <a:picLocks noChangeAspect="1"/>
          </p:cNvPicPr>
          <p:nvPr/>
        </p:nvPicPr>
        <p:blipFill rotWithShape="1">
          <a:blip r:embed="rId3">
            <a:extLst>
              <a:ext uri="{28A0092B-C50C-407E-A947-70E740481C1C}">
                <a14:useLocalDpi xmlns:a14="http://schemas.microsoft.com/office/drawing/2010/main" val="0"/>
              </a:ext>
            </a:extLst>
          </a:blip>
          <a:srcRect l="24945"/>
          <a:stretch/>
        </p:blipFill>
        <p:spPr>
          <a:xfrm rot="16200000">
            <a:off x="2667000" y="-2667000"/>
            <a:ext cx="6858000" cy="12191999"/>
          </a:xfrm>
          <a:prstGeom prst="rect">
            <a:avLst/>
          </a:prstGeom>
        </p:spPr>
      </p:pic>
      <p:pic>
        <p:nvPicPr>
          <p:cNvPr id="7" name="Picture 6" descr="A close up of a building&#10;&#10;Description automatically generated">
            <a:extLst>
              <a:ext uri="{FF2B5EF4-FFF2-40B4-BE49-F238E27FC236}">
                <a16:creationId xmlns:a16="http://schemas.microsoft.com/office/drawing/2014/main" id="{E576DC48-6397-4908-8C9E-DBCEA1BDAFA2}"/>
              </a:ext>
            </a:extLst>
          </p:cNvPr>
          <p:cNvPicPr>
            <a:picLocks noChangeAspect="1"/>
          </p:cNvPicPr>
          <p:nvPr/>
        </p:nvPicPr>
        <p:blipFill rotWithShape="1">
          <a:blip r:embed="rId4">
            <a:extLst>
              <a:ext uri="{28A0092B-C50C-407E-A947-70E740481C1C}">
                <a14:useLocalDpi xmlns:a14="http://schemas.microsoft.com/office/drawing/2010/main" val="0"/>
              </a:ext>
            </a:extLst>
          </a:blip>
          <a:srcRect l="39199" t="38864" r="47129" b="50889"/>
          <a:stretch/>
        </p:blipFill>
        <p:spPr>
          <a:xfrm rot="16200000">
            <a:off x="1911349" y="1456266"/>
            <a:ext cx="6910918" cy="6910918"/>
          </a:xfrm>
          <a:prstGeom prst="ellipse">
            <a:avLst/>
          </a:prstGeom>
          <a:ln w="28575">
            <a:noFill/>
          </a:ln>
          <a:effectLst>
            <a:outerShdw blurRad="63500" sx="102000" sy="102000" algn="ctr" rotWithShape="0">
              <a:prstClr val="black">
                <a:alpha val="40000"/>
              </a:prstClr>
            </a:outerShdw>
          </a:effectLst>
        </p:spPr>
      </p:pic>
    </p:spTree>
    <p:custDataLst>
      <p:tags r:id="rId1"/>
    </p:custDataLst>
    <p:extLst>
      <p:ext uri="{BB962C8B-B14F-4D97-AF65-F5344CB8AC3E}">
        <p14:creationId xmlns:p14="http://schemas.microsoft.com/office/powerpoint/2010/main" val="17791265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a building&#10;&#10;Description automatically generated">
            <a:extLst>
              <a:ext uri="{FF2B5EF4-FFF2-40B4-BE49-F238E27FC236}">
                <a16:creationId xmlns:a16="http://schemas.microsoft.com/office/drawing/2014/main" id="{DA6EEF11-BD7A-415A-8371-4CBFF59A4541}"/>
              </a:ext>
            </a:extLst>
          </p:cNvPr>
          <p:cNvPicPr>
            <a:picLocks noChangeAspect="1"/>
          </p:cNvPicPr>
          <p:nvPr/>
        </p:nvPicPr>
        <p:blipFill rotWithShape="1">
          <a:blip r:embed="rId3">
            <a:extLst>
              <a:ext uri="{28A0092B-C50C-407E-A947-70E740481C1C}">
                <a14:useLocalDpi xmlns:a14="http://schemas.microsoft.com/office/drawing/2010/main" val="0"/>
              </a:ext>
            </a:extLst>
          </a:blip>
          <a:srcRect l="24945"/>
          <a:stretch/>
        </p:blipFill>
        <p:spPr>
          <a:xfrm rot="16200000">
            <a:off x="2667000" y="-2667000"/>
            <a:ext cx="6858000" cy="12191999"/>
          </a:xfrm>
          <a:prstGeom prst="rect">
            <a:avLst/>
          </a:prstGeom>
        </p:spPr>
      </p:pic>
      <p:pic>
        <p:nvPicPr>
          <p:cNvPr id="7" name="Picture 6" descr="A close up of a building&#10;&#10;Description automatically generated">
            <a:extLst>
              <a:ext uri="{FF2B5EF4-FFF2-40B4-BE49-F238E27FC236}">
                <a16:creationId xmlns:a16="http://schemas.microsoft.com/office/drawing/2014/main" id="{E576DC48-6397-4908-8C9E-DBCEA1BDAFA2}"/>
              </a:ext>
            </a:extLst>
          </p:cNvPr>
          <p:cNvPicPr>
            <a:picLocks noChangeAspect="1"/>
          </p:cNvPicPr>
          <p:nvPr/>
        </p:nvPicPr>
        <p:blipFill rotWithShape="1">
          <a:blip r:embed="rId4">
            <a:extLst>
              <a:ext uri="{28A0092B-C50C-407E-A947-70E740481C1C}">
                <a14:useLocalDpi xmlns:a14="http://schemas.microsoft.com/office/drawing/2010/main" val="0"/>
              </a:ext>
            </a:extLst>
          </a:blip>
          <a:srcRect l="72351" t="75616" r="4716" b="7197"/>
          <a:stretch/>
        </p:blipFill>
        <p:spPr>
          <a:xfrm rot="16200000">
            <a:off x="8709026" y="-168274"/>
            <a:ext cx="3174998" cy="3174998"/>
          </a:xfrm>
          <a:prstGeom prst="ellipse">
            <a:avLst/>
          </a:prstGeom>
          <a:ln w="28575">
            <a:noFill/>
          </a:ln>
          <a:effectLst>
            <a:outerShdw blurRad="63500" sx="102000" sy="102000" algn="ctr" rotWithShape="0">
              <a:prstClr val="black">
                <a:alpha val="40000"/>
              </a:prstClr>
            </a:outerShdw>
          </a:effectLst>
        </p:spPr>
      </p:pic>
    </p:spTree>
    <p:custDataLst>
      <p:tags r:id="rId1"/>
    </p:custDataLst>
    <p:extLst>
      <p:ext uri="{BB962C8B-B14F-4D97-AF65-F5344CB8AC3E}">
        <p14:creationId xmlns:p14="http://schemas.microsoft.com/office/powerpoint/2010/main" val="253378400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94E0C58-4D04-40EB-81DA-BFE80166FF77}"/>
              </a:ext>
            </a:extLst>
          </p:cNvPr>
          <p:cNvSpPr>
            <a:spLocks noGrp="1"/>
          </p:cNvSpPr>
          <p:nvPr>
            <p:ph type="pic" sz="quarter" idx="10"/>
          </p:nvPr>
        </p:nvSpPr>
        <p:spPr/>
      </p:sp>
    </p:spTree>
    <p:custDataLst>
      <p:tags r:id="rId1"/>
    </p:custDataLst>
    <p:extLst>
      <p:ext uri="{BB962C8B-B14F-4D97-AF65-F5344CB8AC3E}">
        <p14:creationId xmlns:p14="http://schemas.microsoft.com/office/powerpoint/2010/main" val="2503330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EB4FD05A-6B60-42E5-B575-BC62D9C4E13A}"/>
              </a:ext>
            </a:extLst>
          </p:cNvPr>
          <p:cNvPicPr>
            <a:picLocks noGrp="1" noChangeAspect="1"/>
          </p:cNvPicPr>
          <p:nvPr>
            <p:ph type="pic" sz="quarter" idx="10"/>
          </p:nvPr>
        </p:nvPicPr>
        <p:blipFill rotWithShape="1">
          <a:blip r:embed="rId4" cstate="print">
            <a:extLst>
              <a:ext uri="{28A0092B-C50C-407E-A947-70E740481C1C}">
                <a14:useLocalDpi xmlns:a14="http://schemas.microsoft.com/office/drawing/2010/main" val="0"/>
              </a:ext>
            </a:extLst>
          </a:blip>
          <a:srcRect l="12480" r="12480"/>
          <a:stretch/>
        </p:blipFill>
        <p:spPr>
          <a:xfrm rot="16200000">
            <a:off x="2667000" y="-2667000"/>
            <a:ext cx="6858000" cy="12192000"/>
          </a:xfrm>
        </p:spPr>
      </p:pic>
    </p:spTree>
    <p:custDataLst>
      <p:tags r:id="rId1"/>
    </p:custDataLst>
    <p:extLst>
      <p:ext uri="{BB962C8B-B14F-4D97-AF65-F5344CB8AC3E}">
        <p14:creationId xmlns:p14="http://schemas.microsoft.com/office/powerpoint/2010/main" val="2536827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sign on a wall&#10;&#10;Description generated with high confidence">
            <a:extLst>
              <a:ext uri="{FF2B5EF4-FFF2-40B4-BE49-F238E27FC236}">
                <a16:creationId xmlns:a16="http://schemas.microsoft.com/office/drawing/2014/main" id="{CBA180F9-3942-4EEE-A1DA-FC0A9E7E25A1}"/>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artisticBlur/>
                    </a14:imgEffect>
                    <a14:imgEffect>
                      <a14:sharpenSoften amount="-100000"/>
                    </a14:imgEffect>
                  </a14:imgLayer>
                </a14:imgProps>
              </a:ext>
              <a:ext uri="{28A0092B-C50C-407E-A947-70E740481C1C}">
                <a14:useLocalDpi xmlns:a14="http://schemas.microsoft.com/office/drawing/2010/main" val="0"/>
              </a:ext>
            </a:extLst>
          </a:blip>
          <a:srcRect t="2922" b="12566"/>
          <a:stretch/>
        </p:blipFill>
        <p:spPr>
          <a:xfrm>
            <a:off x="0" y="-1"/>
            <a:ext cx="12192000" cy="6858001"/>
          </a:xfrm>
          <a:prstGeom prst="rect">
            <a:avLst/>
          </a:prstGeom>
        </p:spPr>
      </p:pic>
      <p:pic>
        <p:nvPicPr>
          <p:cNvPr id="25" name="Picture 24" descr="A sign on a wall&#10;&#10;Description generated with high confidence">
            <a:extLst>
              <a:ext uri="{FF2B5EF4-FFF2-40B4-BE49-F238E27FC236}">
                <a16:creationId xmlns:a16="http://schemas.microsoft.com/office/drawing/2014/main" id="{7A42ED90-15A6-4737-B393-47EBAF14E844}"/>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6191" t="92889" r="27262" b="-62824"/>
          <a:stretch/>
        </p:blipFill>
        <p:spPr>
          <a:xfrm>
            <a:off x="3193143" y="7260773"/>
            <a:ext cx="5675086" cy="5675087"/>
          </a:xfrm>
          <a:prstGeom prst="ellipse">
            <a:avLst/>
          </a:prstGeom>
        </p:spPr>
      </p:pic>
      <p:pic>
        <p:nvPicPr>
          <p:cNvPr id="27" name="Picture 26">
            <a:extLst>
              <a:ext uri="{FF2B5EF4-FFF2-40B4-BE49-F238E27FC236}">
                <a16:creationId xmlns:a16="http://schemas.microsoft.com/office/drawing/2014/main" id="{73C2A3A5-3507-4C88-815C-030134EA27DB}"/>
              </a:ext>
            </a:extLst>
          </p:cNvPr>
          <p:cNvPicPr>
            <a:picLocks noChangeAspect="1"/>
          </p:cNvPicPr>
          <p:nvPr/>
        </p:nvPicPr>
        <p:blipFill>
          <a:blip r:embed="rId6"/>
          <a:stretch>
            <a:fillRect/>
          </a:stretch>
        </p:blipFill>
        <p:spPr>
          <a:xfrm>
            <a:off x="1947893" y="6858000"/>
            <a:ext cx="16428276" cy="6546848"/>
          </a:xfrm>
          <a:prstGeom prst="rect">
            <a:avLst/>
          </a:prstGeom>
          <a:effectLst>
            <a:innerShdw blurRad="114300">
              <a:prstClr val="black"/>
            </a:innerShdw>
          </a:effectLst>
        </p:spPr>
      </p:pic>
    </p:spTree>
    <p:custDataLst>
      <p:tags r:id="rId1"/>
    </p:custDataLst>
    <p:extLst>
      <p:ext uri="{BB962C8B-B14F-4D97-AF65-F5344CB8AC3E}">
        <p14:creationId xmlns:p14="http://schemas.microsoft.com/office/powerpoint/2010/main" val="3199214252"/>
      </p:ext>
    </p:extLst>
  </p:cSld>
  <p:clrMapOvr>
    <a:masterClrMapping/>
  </p:clrMapOvr>
  <p:transition spd="slow">
    <p:push/>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sign on a wall&#10;&#10;Description generated with high confidence">
            <a:extLst>
              <a:ext uri="{FF2B5EF4-FFF2-40B4-BE49-F238E27FC236}">
                <a16:creationId xmlns:a16="http://schemas.microsoft.com/office/drawing/2014/main" id="{CBA180F9-3942-4EEE-A1DA-FC0A9E7E25A1}"/>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artisticBlur/>
                    </a14:imgEffect>
                    <a14:imgEffect>
                      <a14:sharpenSoften amount="-100000"/>
                    </a14:imgEffect>
                  </a14:imgLayer>
                </a14:imgProps>
              </a:ext>
              <a:ext uri="{28A0092B-C50C-407E-A947-70E740481C1C}">
                <a14:useLocalDpi xmlns:a14="http://schemas.microsoft.com/office/drawing/2010/main" val="0"/>
              </a:ext>
            </a:extLst>
          </a:blip>
          <a:srcRect t="2922" b="12566"/>
          <a:stretch/>
        </p:blipFill>
        <p:spPr>
          <a:xfrm>
            <a:off x="0" y="-1"/>
            <a:ext cx="12192000" cy="6858001"/>
          </a:xfrm>
          <a:prstGeom prst="rect">
            <a:avLst/>
          </a:prstGeom>
        </p:spPr>
      </p:pic>
      <p:pic>
        <p:nvPicPr>
          <p:cNvPr id="25" name="Picture 24" descr="A sign on a wall&#10;&#10;Description generated with high confidence">
            <a:extLst>
              <a:ext uri="{FF2B5EF4-FFF2-40B4-BE49-F238E27FC236}">
                <a16:creationId xmlns:a16="http://schemas.microsoft.com/office/drawing/2014/main" id="{7A42ED90-15A6-4737-B393-47EBAF14E844}"/>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26191" t="9718" r="27262" b="20347"/>
          <a:stretch/>
        </p:blipFill>
        <p:spPr>
          <a:xfrm>
            <a:off x="3193143" y="551543"/>
            <a:ext cx="5675086" cy="5675087"/>
          </a:xfrm>
          <a:prstGeom prst="ellipse">
            <a:avLst/>
          </a:prstGeom>
        </p:spPr>
      </p:pic>
      <p:pic>
        <p:nvPicPr>
          <p:cNvPr id="27" name="Picture 26">
            <a:extLst>
              <a:ext uri="{FF2B5EF4-FFF2-40B4-BE49-F238E27FC236}">
                <a16:creationId xmlns:a16="http://schemas.microsoft.com/office/drawing/2014/main" id="{73C2A3A5-3507-4C88-815C-030134EA27DB}"/>
              </a:ext>
            </a:extLst>
          </p:cNvPr>
          <p:cNvPicPr>
            <a:picLocks noChangeAspect="1"/>
          </p:cNvPicPr>
          <p:nvPr/>
        </p:nvPicPr>
        <p:blipFill>
          <a:blip r:embed="rId6"/>
          <a:stretch>
            <a:fillRect/>
          </a:stretch>
        </p:blipFill>
        <p:spPr>
          <a:xfrm>
            <a:off x="1947893" y="148770"/>
            <a:ext cx="16428276" cy="6546848"/>
          </a:xfrm>
          <a:prstGeom prst="rect">
            <a:avLst/>
          </a:prstGeom>
          <a:effectLst>
            <a:innerShdw blurRad="114300">
              <a:prstClr val="black"/>
            </a:innerShdw>
          </a:effectLst>
        </p:spPr>
      </p:pic>
    </p:spTree>
    <p:custDataLst>
      <p:tags r:id="rId1"/>
    </p:custDataLst>
    <p:extLst>
      <p:ext uri="{BB962C8B-B14F-4D97-AF65-F5344CB8AC3E}">
        <p14:creationId xmlns:p14="http://schemas.microsoft.com/office/powerpoint/2010/main" val="1679121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sign on a wall&#10;&#10;Description generated with high confidence">
            <a:extLst>
              <a:ext uri="{FF2B5EF4-FFF2-40B4-BE49-F238E27FC236}">
                <a16:creationId xmlns:a16="http://schemas.microsoft.com/office/drawing/2014/main" id="{D9AA0CA5-6966-4733-9D34-0D944DECFBA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2922" b="12566"/>
          <a:stretch/>
        </p:blipFill>
        <p:spPr>
          <a:xfrm>
            <a:off x="0" y="-1"/>
            <a:ext cx="12192000" cy="6858001"/>
          </a:xfrm>
          <a:prstGeom prst="rect">
            <a:avLst/>
          </a:prstGeom>
        </p:spPr>
      </p:pic>
      <p:pic>
        <p:nvPicPr>
          <p:cNvPr id="3" name="Picture 2">
            <a:extLst>
              <a:ext uri="{FF2B5EF4-FFF2-40B4-BE49-F238E27FC236}">
                <a16:creationId xmlns:a16="http://schemas.microsoft.com/office/drawing/2014/main" id="{631EE547-4521-41A2-B398-F718D8D4352E}"/>
              </a:ext>
            </a:extLst>
          </p:cNvPr>
          <p:cNvPicPr>
            <a:picLocks noChangeAspect="1"/>
          </p:cNvPicPr>
          <p:nvPr/>
        </p:nvPicPr>
        <p:blipFill>
          <a:blip r:embed="rId4"/>
          <a:stretch>
            <a:fillRect/>
          </a:stretch>
        </p:blipFill>
        <p:spPr>
          <a:xfrm>
            <a:off x="1947893" y="148770"/>
            <a:ext cx="16428276" cy="6546848"/>
          </a:xfrm>
          <a:prstGeom prst="rect">
            <a:avLst/>
          </a:prstGeom>
          <a:effectLst>
            <a:innerShdw blurRad="114300">
              <a:prstClr val="black"/>
            </a:innerShdw>
          </a:effectLst>
        </p:spPr>
      </p:pic>
    </p:spTree>
    <p:custDataLst>
      <p:tags r:id="rId1"/>
    </p:custDataLst>
    <p:extLst>
      <p:ext uri="{BB962C8B-B14F-4D97-AF65-F5344CB8AC3E}">
        <p14:creationId xmlns:p14="http://schemas.microsoft.com/office/powerpoint/2010/main" val="635413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1" name="Group 180">
            <a:extLst>
              <a:ext uri="{FF2B5EF4-FFF2-40B4-BE49-F238E27FC236}">
                <a16:creationId xmlns:a16="http://schemas.microsoft.com/office/drawing/2014/main" id="{137AEE98-5D6A-45AB-A8A1-57F2E606165F}"/>
              </a:ext>
            </a:extLst>
          </p:cNvPr>
          <p:cNvGrpSpPr/>
          <p:nvPr/>
        </p:nvGrpSpPr>
        <p:grpSpPr>
          <a:xfrm>
            <a:off x="0" y="6023792"/>
            <a:ext cx="12192000" cy="845774"/>
            <a:chOff x="0" y="6123481"/>
            <a:chExt cx="12192000" cy="746085"/>
          </a:xfrm>
        </p:grpSpPr>
        <p:sp>
          <p:nvSpPr>
            <p:cNvPr id="182" name="Rectangle 181">
              <a:extLst>
                <a:ext uri="{FF2B5EF4-FFF2-40B4-BE49-F238E27FC236}">
                  <a16:creationId xmlns:a16="http://schemas.microsoft.com/office/drawing/2014/main" id="{3CC871CA-6219-4AF4-B00B-0EC11264D57E}"/>
                </a:ext>
              </a:extLst>
            </p:cNvPr>
            <p:cNvSpPr/>
            <p:nvPr/>
          </p:nvSpPr>
          <p:spPr>
            <a:xfrm>
              <a:off x="0" y="6123481"/>
              <a:ext cx="12192000" cy="746085"/>
            </a:xfrm>
            <a:prstGeom prst="rect">
              <a:avLst/>
            </a:prstGeom>
            <a:gradFill flip="none" rotWithShape="1">
              <a:gsLst>
                <a:gs pos="0">
                  <a:schemeClr val="tx2">
                    <a:lumMod val="50000"/>
                  </a:schemeClr>
                </a:gs>
                <a:gs pos="100000">
                  <a:schemeClr val="tx2">
                    <a:alpha val="8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Segoe UI"/>
                <a:ea typeface="+mn-ea"/>
                <a:cs typeface="+mn-cs"/>
              </a:endParaRPr>
            </a:p>
          </p:txBody>
        </p:sp>
        <p:sp>
          <p:nvSpPr>
            <p:cNvPr id="183" name="TextBox 182">
              <a:extLst>
                <a:ext uri="{FF2B5EF4-FFF2-40B4-BE49-F238E27FC236}">
                  <a16:creationId xmlns:a16="http://schemas.microsoft.com/office/drawing/2014/main" id="{792C5400-2158-4976-89C7-9A7A8891E5AD}"/>
                </a:ext>
              </a:extLst>
            </p:cNvPr>
            <p:cNvSpPr txBox="1"/>
            <p:nvPr/>
          </p:nvSpPr>
          <p:spPr>
            <a:xfrm>
              <a:off x="298661" y="6210355"/>
              <a:ext cx="3564089" cy="574211"/>
            </a:xfrm>
            <a:prstGeom prst="rect">
              <a:avLst/>
            </a:prstGeom>
            <a:noFill/>
          </p:spPr>
          <p:txBody>
            <a:bodyPr wrap="square" lIns="48000" tIns="48000" rIns="48000" bIns="48000" rtlCol="0" anchor="b">
              <a:spAutoFit/>
            </a:bodyPr>
            <a:lstStyle>
              <a:defPPr>
                <a:defRPr lang="en-US"/>
              </a:defPPr>
              <a:lvl1pPr>
                <a:defRPr sz="1867">
                  <a:solidFill>
                    <a:schemeClr val="bg1"/>
                  </a:solidFill>
                  <a:ea typeface="Rock Salt"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Segoe UI"/>
                  <a:cs typeface="+mn-cs"/>
                </a:rPr>
                <a:t>Selection pane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Segoe UI"/>
                  <a:cs typeface="+mn-cs"/>
                </a:rPr>
                <a:t>Select specific countries</a:t>
              </a:r>
            </a:p>
          </p:txBody>
        </p:sp>
      </p:grpSp>
      <p:sp>
        <p:nvSpPr>
          <p:cNvPr id="2" name="Title 1">
            <a:extLst>
              <a:ext uri="{FF2B5EF4-FFF2-40B4-BE49-F238E27FC236}">
                <a16:creationId xmlns:a16="http://schemas.microsoft.com/office/drawing/2014/main" id="{9FC9A447-5819-434E-ACC1-D8BB04E818E3}"/>
              </a:ext>
            </a:extLst>
          </p:cNvPr>
          <p:cNvSpPr>
            <a:spLocks noGrp="1"/>
          </p:cNvSpPr>
          <p:nvPr>
            <p:ph type="title"/>
          </p:nvPr>
        </p:nvSpPr>
        <p:spPr/>
        <p:txBody>
          <a:bodyPr/>
          <a:lstStyle/>
          <a:p>
            <a:r>
              <a:rPr lang="en-US" dirty="0"/>
              <a:t>Selection Pane Highlighting</a:t>
            </a:r>
          </a:p>
        </p:txBody>
      </p:sp>
      <p:grpSp>
        <p:nvGrpSpPr>
          <p:cNvPr id="4" name="The World">
            <a:extLst>
              <a:ext uri="{FF2B5EF4-FFF2-40B4-BE49-F238E27FC236}">
                <a16:creationId xmlns:a16="http://schemas.microsoft.com/office/drawing/2014/main" id="{05A86994-9C68-4737-B369-DC0E87564EDA}"/>
              </a:ext>
            </a:extLst>
          </p:cNvPr>
          <p:cNvGrpSpPr/>
          <p:nvPr/>
        </p:nvGrpSpPr>
        <p:grpSpPr>
          <a:xfrm>
            <a:off x="977307" y="790432"/>
            <a:ext cx="10237387" cy="4995003"/>
            <a:chOff x="399012" y="834813"/>
            <a:chExt cx="8342804" cy="4070602"/>
          </a:xfrm>
          <a:solidFill>
            <a:schemeClr val="accent1"/>
          </a:solidFill>
        </p:grpSpPr>
        <p:sp>
          <p:nvSpPr>
            <p:cNvPr id="5" name="Zimbabwe" descr="© INSCALE GmbH, 05.05.2010&#10;http://www.presentationload.com/">
              <a:extLst>
                <a:ext uri="{FF2B5EF4-FFF2-40B4-BE49-F238E27FC236}">
                  <a16:creationId xmlns:a16="http://schemas.microsoft.com/office/drawing/2014/main" id="{50EAD20D-6040-4DB9-8C8F-158042E9363F}"/>
                </a:ext>
              </a:extLst>
            </p:cNvPr>
            <p:cNvSpPr>
              <a:spLocks/>
            </p:cNvSpPr>
            <p:nvPr/>
          </p:nvSpPr>
          <p:spPr bwMode="gray">
            <a:xfrm>
              <a:off x="4909878" y="3695796"/>
              <a:ext cx="209015" cy="209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6" name="Zambia" descr="© INSCALE GmbH, 05.05.2010&#10;http://www.presentationload.com/">
              <a:extLst>
                <a:ext uri="{FF2B5EF4-FFF2-40B4-BE49-F238E27FC236}">
                  <a16:creationId xmlns:a16="http://schemas.microsoft.com/office/drawing/2014/main" id="{57040BD2-F03B-43D6-B974-6B6B6C79486C}"/>
                </a:ext>
              </a:extLst>
            </p:cNvPr>
            <p:cNvSpPr>
              <a:spLocks/>
            </p:cNvSpPr>
            <p:nvPr/>
          </p:nvSpPr>
          <p:spPr bwMode="gray">
            <a:xfrm>
              <a:off x="4825382" y="3467511"/>
              <a:ext cx="315746" cy="302404"/>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7" name="Yemen" descr="© INSCALE GmbH, 05.05.2010&#10;http://www.presentationload.com/">
              <a:extLst>
                <a:ext uri="{FF2B5EF4-FFF2-40B4-BE49-F238E27FC236}">
                  <a16:creationId xmlns:a16="http://schemas.microsoft.com/office/drawing/2014/main" id="{2563003C-8E8A-489E-A952-E35FA910214D}"/>
                </a:ext>
              </a:extLst>
            </p:cNvPr>
            <p:cNvSpPr>
              <a:spLocks/>
            </p:cNvSpPr>
            <p:nvPr/>
          </p:nvSpPr>
          <p:spPr bwMode="gray">
            <a:xfrm>
              <a:off x="5375343" y="2637381"/>
              <a:ext cx="277204" cy="189744"/>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8" name="Western Sahara" descr="© INSCALE GmbH, 05.05.2010&#10;http://www.presentationload.com/">
              <a:extLst>
                <a:ext uri="{FF2B5EF4-FFF2-40B4-BE49-F238E27FC236}">
                  <a16:creationId xmlns:a16="http://schemas.microsoft.com/office/drawing/2014/main" id="{45AEE068-0A8C-4801-8C2A-C4B386B0D16C}"/>
                </a:ext>
              </a:extLst>
            </p:cNvPr>
            <p:cNvSpPr>
              <a:spLocks/>
            </p:cNvSpPr>
            <p:nvPr/>
          </p:nvSpPr>
          <p:spPr bwMode="gray">
            <a:xfrm>
              <a:off x="3790685" y="2373518"/>
              <a:ext cx="226804" cy="194192"/>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9" name="West Bank" descr="© INSCALE GmbH, 05.05.2010&#10;http://www.presentationload.com/">
              <a:extLst>
                <a:ext uri="{FF2B5EF4-FFF2-40B4-BE49-F238E27FC236}">
                  <a16:creationId xmlns:a16="http://schemas.microsoft.com/office/drawing/2014/main" id="{D0E912EC-D2F6-416B-95D9-FC942EC1C7F8}"/>
                </a:ext>
              </a:extLst>
            </p:cNvPr>
            <p:cNvSpPr>
              <a:spLocks/>
            </p:cNvSpPr>
            <p:nvPr/>
          </p:nvSpPr>
          <p:spPr bwMode="gray">
            <a:xfrm>
              <a:off x="5148540" y="2226763"/>
              <a:ext cx="16307" cy="35577"/>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0" name="Uzbekistan" descr="© INSCALE GmbH, 05.05.2010&#10;http://www.presentationload.com/">
              <a:extLst>
                <a:ext uri="{FF2B5EF4-FFF2-40B4-BE49-F238E27FC236}">
                  <a16:creationId xmlns:a16="http://schemas.microsoft.com/office/drawing/2014/main" id="{B9BCF3B2-775A-4D61-972A-01D9A8BA1020}"/>
                </a:ext>
              </a:extLst>
            </p:cNvPr>
            <p:cNvSpPr>
              <a:spLocks/>
            </p:cNvSpPr>
            <p:nvPr/>
          </p:nvSpPr>
          <p:spPr bwMode="gray">
            <a:xfrm>
              <a:off x="5618453" y="1830969"/>
              <a:ext cx="449160" cy="252004"/>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1" name="Vietnam" descr="© INSCALE GmbH, 05.05.2010&#10;http://www.presentationload.com/">
              <a:extLst>
                <a:ext uri="{FF2B5EF4-FFF2-40B4-BE49-F238E27FC236}">
                  <a16:creationId xmlns:a16="http://schemas.microsoft.com/office/drawing/2014/main" id="{13101D0E-8FA9-42C3-8634-62EEBD0ECCD6}"/>
                </a:ext>
              </a:extLst>
            </p:cNvPr>
            <p:cNvSpPr>
              <a:spLocks/>
            </p:cNvSpPr>
            <p:nvPr/>
          </p:nvSpPr>
          <p:spPr bwMode="gray">
            <a:xfrm>
              <a:off x="6940731" y="2503967"/>
              <a:ext cx="229768" cy="452125"/>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2" name="Venezuela" descr="© INSCALE GmbH, 05.05.2010&#10;http://www.presentationload.com/">
              <a:extLst>
                <a:ext uri="{FF2B5EF4-FFF2-40B4-BE49-F238E27FC236}">
                  <a16:creationId xmlns:a16="http://schemas.microsoft.com/office/drawing/2014/main" id="{74935FDF-FBB8-4C8D-B01A-54C15EA7D1FA}"/>
                </a:ext>
              </a:extLst>
            </p:cNvPr>
            <p:cNvSpPr>
              <a:spLocks noEditPoints="1"/>
            </p:cNvSpPr>
            <p:nvPr/>
          </p:nvSpPr>
          <p:spPr bwMode="gray">
            <a:xfrm>
              <a:off x="2263839" y="2846396"/>
              <a:ext cx="361699" cy="352805"/>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3" name="USA (Alaska)" descr="© INSCALE GmbH, 05.05.2010&#10;http://www.presentationload.com/">
              <a:extLst>
                <a:ext uri="{FF2B5EF4-FFF2-40B4-BE49-F238E27FC236}">
                  <a16:creationId xmlns:a16="http://schemas.microsoft.com/office/drawing/2014/main" id="{02ECD5BD-81F4-4598-9D69-6B204801F30E}"/>
                </a:ext>
              </a:extLst>
            </p:cNvPr>
            <p:cNvSpPr>
              <a:spLocks noEditPoints="1"/>
            </p:cNvSpPr>
            <p:nvPr/>
          </p:nvSpPr>
          <p:spPr bwMode="gray">
            <a:xfrm>
              <a:off x="399012" y="1107570"/>
              <a:ext cx="1165146" cy="504007"/>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4" name="USA" descr="© INSCALE GmbH, 05.05.2010&#10;http://www.presentationload.com/">
              <a:extLst>
                <a:ext uri="{FF2B5EF4-FFF2-40B4-BE49-F238E27FC236}">
                  <a16:creationId xmlns:a16="http://schemas.microsoft.com/office/drawing/2014/main" id="{DEC2194B-B802-4A7E-A59C-B5415FDB7723}"/>
                </a:ext>
              </a:extLst>
            </p:cNvPr>
            <p:cNvSpPr>
              <a:spLocks noEditPoints="1"/>
            </p:cNvSpPr>
            <p:nvPr/>
          </p:nvSpPr>
          <p:spPr bwMode="gray">
            <a:xfrm>
              <a:off x="1160952" y="1713862"/>
              <a:ext cx="1485339" cy="736741"/>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5" name="Uruguay" descr="© INSCALE GmbH, 05.05.2010&#10;http://www.presentationload.com/">
              <a:extLst>
                <a:ext uri="{FF2B5EF4-FFF2-40B4-BE49-F238E27FC236}">
                  <a16:creationId xmlns:a16="http://schemas.microsoft.com/office/drawing/2014/main" id="{19E2F713-C5E1-4340-B54F-7D065DB39C2E}"/>
                </a:ext>
              </a:extLst>
            </p:cNvPr>
            <p:cNvSpPr>
              <a:spLocks/>
            </p:cNvSpPr>
            <p:nvPr/>
          </p:nvSpPr>
          <p:spPr bwMode="gray">
            <a:xfrm>
              <a:off x="2745611" y="4139027"/>
              <a:ext cx="139343" cy="145273"/>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6" name="United Kingdom" descr="© INSCALE GmbH, 05.05.2010&#10;http://www.presentationload.com/">
              <a:extLst>
                <a:ext uri="{FF2B5EF4-FFF2-40B4-BE49-F238E27FC236}">
                  <a16:creationId xmlns:a16="http://schemas.microsoft.com/office/drawing/2014/main" id="{D452DC7C-ADA6-4C0E-A34B-F00579F1F0DE}"/>
                </a:ext>
              </a:extLst>
            </p:cNvPr>
            <p:cNvSpPr>
              <a:spLocks noEditPoints="1"/>
            </p:cNvSpPr>
            <p:nvPr/>
          </p:nvSpPr>
          <p:spPr bwMode="gray">
            <a:xfrm>
              <a:off x="4094572" y="1386256"/>
              <a:ext cx="219391" cy="312782"/>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5D651951-A082-4FE3-9308-B587DE90FCA7}"/>
                </a:ext>
              </a:extLst>
            </p:cNvPr>
            <p:cNvSpPr>
              <a:spLocks/>
            </p:cNvSpPr>
            <p:nvPr/>
          </p:nvSpPr>
          <p:spPr bwMode="gray">
            <a:xfrm>
              <a:off x="5599181" y="2407613"/>
              <a:ext cx="127484" cy="12155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8" name="Ukraine" descr="© INSCALE GmbH, 05.05.2010&#10;http://www.presentationload.com/">
              <a:extLst>
                <a:ext uri="{FF2B5EF4-FFF2-40B4-BE49-F238E27FC236}">
                  <a16:creationId xmlns:a16="http://schemas.microsoft.com/office/drawing/2014/main" id="{DE4C9C78-4DB4-408B-A17E-5CA54D8D4000}"/>
                </a:ext>
              </a:extLst>
            </p:cNvPr>
            <p:cNvSpPr>
              <a:spLocks/>
            </p:cNvSpPr>
            <p:nvPr/>
          </p:nvSpPr>
          <p:spPr bwMode="gray">
            <a:xfrm>
              <a:off x="4792770" y="1627884"/>
              <a:ext cx="423959" cy="237180"/>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9" name="Uganda" descr="© INSCALE GmbH, 05.05.2010&#10;http://www.presentationload.com/">
              <a:extLst>
                <a:ext uri="{FF2B5EF4-FFF2-40B4-BE49-F238E27FC236}">
                  <a16:creationId xmlns:a16="http://schemas.microsoft.com/office/drawing/2014/main" id="{C83ACA24-71CF-4D7D-B37F-153BFB74BFF3}"/>
                </a:ext>
              </a:extLst>
            </p:cNvPr>
            <p:cNvSpPr>
              <a:spLocks noEditPoints="1"/>
            </p:cNvSpPr>
            <p:nvPr/>
          </p:nvSpPr>
          <p:spPr bwMode="gray">
            <a:xfrm>
              <a:off x="5034397" y="3090987"/>
              <a:ext cx="148237" cy="17492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20" name="Turkmenistan" descr="© INSCALE GmbH, 05.05.2010&#10;http://www.presentationload.com/">
              <a:extLst>
                <a:ext uri="{FF2B5EF4-FFF2-40B4-BE49-F238E27FC236}">
                  <a16:creationId xmlns:a16="http://schemas.microsoft.com/office/drawing/2014/main" id="{04DCE12C-8DAE-4774-856E-88A36ABEC865}"/>
                </a:ext>
              </a:extLst>
            </p:cNvPr>
            <p:cNvSpPr>
              <a:spLocks/>
            </p:cNvSpPr>
            <p:nvPr/>
          </p:nvSpPr>
          <p:spPr bwMode="gray">
            <a:xfrm>
              <a:off x="5550263" y="1912500"/>
              <a:ext cx="382453" cy="229769"/>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21" name="Turkey" descr="© INSCALE GmbH, 05.05.2010&#10;http://www.presentationload.com/">
              <a:extLst>
                <a:ext uri="{FF2B5EF4-FFF2-40B4-BE49-F238E27FC236}">
                  <a16:creationId xmlns:a16="http://schemas.microsoft.com/office/drawing/2014/main" id="{EE13AAA9-F380-406A-BC90-7709F7C3B001}"/>
                </a:ext>
              </a:extLst>
            </p:cNvPr>
            <p:cNvSpPr>
              <a:spLocks noEditPoints="1"/>
            </p:cNvSpPr>
            <p:nvPr/>
          </p:nvSpPr>
          <p:spPr bwMode="gray">
            <a:xfrm>
              <a:off x="4880230" y="1930288"/>
              <a:ext cx="504007" cy="19270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22" name="Tunisia" descr="© INSCALE GmbH, 05.05.2010&#10;http://www.presentationload.com/">
              <a:extLst>
                <a:ext uri="{FF2B5EF4-FFF2-40B4-BE49-F238E27FC236}">
                  <a16:creationId xmlns:a16="http://schemas.microsoft.com/office/drawing/2014/main" id="{642AB725-7B18-4DE8-BFDC-A8C7F7F6B0E8}"/>
                </a:ext>
              </a:extLst>
            </p:cNvPr>
            <p:cNvSpPr>
              <a:spLocks/>
            </p:cNvSpPr>
            <p:nvPr/>
          </p:nvSpPr>
          <p:spPr bwMode="gray">
            <a:xfrm>
              <a:off x="4441447" y="2078526"/>
              <a:ext cx="103766" cy="216427"/>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23" name="Togo" descr="© INSCALE GmbH, 05.05.2010&#10;http://www.presentationload.com/">
              <a:extLst>
                <a:ext uri="{FF2B5EF4-FFF2-40B4-BE49-F238E27FC236}">
                  <a16:creationId xmlns:a16="http://schemas.microsoft.com/office/drawing/2014/main" id="{D4E0ACD6-50E6-4F39-A0A2-0856494AD0F6}"/>
                </a:ext>
              </a:extLst>
            </p:cNvPr>
            <p:cNvSpPr>
              <a:spLocks/>
            </p:cNvSpPr>
            <p:nvPr/>
          </p:nvSpPr>
          <p:spPr bwMode="gray">
            <a:xfrm>
              <a:off x="4230950" y="2880490"/>
              <a:ext cx="53365" cy="152685"/>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24" name="Thailand" descr="© INSCALE GmbH, 05.05.2010&#10;http://www.presentationload.com/">
              <a:extLst>
                <a:ext uri="{FF2B5EF4-FFF2-40B4-BE49-F238E27FC236}">
                  <a16:creationId xmlns:a16="http://schemas.microsoft.com/office/drawing/2014/main" id="{BDC8A984-649C-4268-AC31-0F9688BE3B3E}"/>
                </a:ext>
              </a:extLst>
            </p:cNvPr>
            <p:cNvSpPr>
              <a:spLocks/>
            </p:cNvSpPr>
            <p:nvPr/>
          </p:nvSpPr>
          <p:spPr bwMode="gray">
            <a:xfrm>
              <a:off x="6829552" y="2594392"/>
              <a:ext cx="234215" cy="450642"/>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25" name="Tanzania" descr="© INSCALE GmbH, 05.05.2010&#10;http://www.presentationload.com/">
              <a:extLst>
                <a:ext uri="{FF2B5EF4-FFF2-40B4-BE49-F238E27FC236}">
                  <a16:creationId xmlns:a16="http://schemas.microsoft.com/office/drawing/2014/main" id="{3672E0A5-1B63-4639-8413-FDDF6919BA39}"/>
                </a:ext>
              </a:extLst>
            </p:cNvPr>
            <p:cNvSpPr>
              <a:spLocks noEditPoints="1"/>
            </p:cNvSpPr>
            <p:nvPr/>
          </p:nvSpPr>
          <p:spPr bwMode="gray">
            <a:xfrm>
              <a:off x="5032914" y="3249602"/>
              <a:ext cx="290545" cy="329087"/>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26" name="Tajikistan" descr="© INSCALE GmbH, 05.05.2010&#10;http://www.presentationload.com/">
              <a:extLst>
                <a:ext uri="{FF2B5EF4-FFF2-40B4-BE49-F238E27FC236}">
                  <a16:creationId xmlns:a16="http://schemas.microsoft.com/office/drawing/2014/main" id="{D6183200-3B36-4C7C-8A45-B0A9A0D28DBF}"/>
                </a:ext>
              </a:extLst>
            </p:cNvPr>
            <p:cNvSpPr>
              <a:spLocks/>
            </p:cNvSpPr>
            <p:nvPr/>
          </p:nvSpPr>
          <p:spPr bwMode="gray">
            <a:xfrm>
              <a:off x="5937163" y="1967347"/>
              <a:ext cx="209015" cy="131932"/>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27" name="Taiwan" descr="© INSCALE GmbH, 05.05.2010&#10;http://www.presentationload.com/">
              <a:extLst>
                <a:ext uri="{FF2B5EF4-FFF2-40B4-BE49-F238E27FC236}">
                  <a16:creationId xmlns:a16="http://schemas.microsoft.com/office/drawing/2014/main" id="{9FD59060-D43E-48A9-8425-C259EDBFAAC0}"/>
                </a:ext>
              </a:extLst>
            </p:cNvPr>
            <p:cNvSpPr>
              <a:spLocks/>
            </p:cNvSpPr>
            <p:nvPr/>
          </p:nvSpPr>
          <p:spPr bwMode="gray">
            <a:xfrm>
              <a:off x="7401749" y="2444672"/>
              <a:ext cx="45954" cy="102284"/>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28" name="Syria" descr="© INSCALE GmbH, 05.05.2010&#10;http://www.presentationload.com/">
              <a:extLst>
                <a:ext uri="{FF2B5EF4-FFF2-40B4-BE49-F238E27FC236}">
                  <a16:creationId xmlns:a16="http://schemas.microsoft.com/office/drawing/2014/main" id="{2F88BE7D-F0A4-4FA4-8B55-35CB7E6501A3}"/>
                </a:ext>
              </a:extLst>
            </p:cNvPr>
            <p:cNvSpPr>
              <a:spLocks/>
            </p:cNvSpPr>
            <p:nvPr/>
          </p:nvSpPr>
          <p:spPr bwMode="gray">
            <a:xfrm>
              <a:off x="5152987" y="2075561"/>
              <a:ext cx="170474" cy="157132"/>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29" name="Switzerland" descr="© INSCALE GmbH, 05.05.2010&#10;http://www.presentationload.com/">
              <a:extLst>
                <a:ext uri="{FF2B5EF4-FFF2-40B4-BE49-F238E27FC236}">
                  <a16:creationId xmlns:a16="http://schemas.microsoft.com/office/drawing/2014/main" id="{EB51CB8F-04C9-44DF-B141-2C056F53766D}"/>
                </a:ext>
              </a:extLst>
            </p:cNvPr>
            <p:cNvSpPr>
              <a:spLocks/>
            </p:cNvSpPr>
            <p:nvPr/>
          </p:nvSpPr>
          <p:spPr bwMode="gray">
            <a:xfrm>
              <a:off x="4408835" y="1759815"/>
              <a:ext cx="109696" cy="6077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30" name="Sweden" descr="© INSCALE GmbH, 05.05.2010&#10;http://www.presentationload.com/">
              <a:extLst>
                <a:ext uri="{FF2B5EF4-FFF2-40B4-BE49-F238E27FC236}">
                  <a16:creationId xmlns:a16="http://schemas.microsoft.com/office/drawing/2014/main" id="{D827ACD4-3C90-49BC-94DC-7785FF2D279A}"/>
                </a:ext>
              </a:extLst>
            </p:cNvPr>
            <p:cNvSpPr>
              <a:spLocks noEditPoints="1"/>
            </p:cNvSpPr>
            <p:nvPr/>
          </p:nvSpPr>
          <p:spPr bwMode="gray">
            <a:xfrm>
              <a:off x="4533355" y="1163900"/>
              <a:ext cx="262381" cy="37504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31" name="Swaziland" descr="© INSCALE GmbH, 05.05.2010&#10;http://www.presentationload.com/">
              <a:extLst>
                <a:ext uri="{FF2B5EF4-FFF2-40B4-BE49-F238E27FC236}">
                  <a16:creationId xmlns:a16="http://schemas.microsoft.com/office/drawing/2014/main" id="{A1E28DAF-371E-497F-BCF1-D4C7E1971CE3}"/>
                </a:ext>
              </a:extLst>
            </p:cNvPr>
            <p:cNvSpPr>
              <a:spLocks/>
            </p:cNvSpPr>
            <p:nvPr/>
          </p:nvSpPr>
          <p:spPr bwMode="gray">
            <a:xfrm>
              <a:off x="5050703" y="4004130"/>
              <a:ext cx="38542" cy="50401"/>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32" name="Suriname" descr="© INSCALE GmbH, 05.05.2010&#10;http://www.presentationload.com/">
              <a:extLst>
                <a:ext uri="{FF2B5EF4-FFF2-40B4-BE49-F238E27FC236}">
                  <a16:creationId xmlns:a16="http://schemas.microsoft.com/office/drawing/2014/main" id="{6C3297E8-AA49-4A78-A113-75A0D01567A1}"/>
                </a:ext>
              </a:extLst>
            </p:cNvPr>
            <p:cNvSpPr>
              <a:spLocks/>
            </p:cNvSpPr>
            <p:nvPr/>
          </p:nvSpPr>
          <p:spPr bwMode="gray">
            <a:xfrm>
              <a:off x="2668528" y="3036140"/>
              <a:ext cx="111179" cy="127484"/>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33" name="Sudan">
              <a:extLst>
                <a:ext uri="{FF2B5EF4-FFF2-40B4-BE49-F238E27FC236}">
                  <a16:creationId xmlns:a16="http://schemas.microsoft.com/office/drawing/2014/main" id="{A154A3AB-8817-4A2D-9E48-EEC178AE7E13}"/>
                </a:ext>
              </a:extLst>
            </p:cNvPr>
            <p:cNvSpPr>
              <a:spLocks/>
            </p:cNvSpPr>
            <p:nvPr/>
          </p:nvSpPr>
          <p:spPr bwMode="auto">
            <a:xfrm>
              <a:off x="4814926" y="2510260"/>
              <a:ext cx="452944" cy="444362"/>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34" name="South Sudan">
              <a:extLst>
                <a:ext uri="{FF2B5EF4-FFF2-40B4-BE49-F238E27FC236}">
                  <a16:creationId xmlns:a16="http://schemas.microsoft.com/office/drawing/2014/main" id="{CF3D29C5-290C-4129-816C-8D85CE564A76}"/>
                </a:ext>
              </a:extLst>
            </p:cNvPr>
            <p:cNvSpPr>
              <a:spLocks/>
            </p:cNvSpPr>
            <p:nvPr/>
          </p:nvSpPr>
          <p:spPr bwMode="auto">
            <a:xfrm>
              <a:off x="4877861" y="2841147"/>
              <a:ext cx="326120" cy="272721"/>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35" name="Sri Lanka" descr="© INSCALE GmbH, 05.05.2010&#10;http://www.presentationload.com/">
              <a:extLst>
                <a:ext uri="{FF2B5EF4-FFF2-40B4-BE49-F238E27FC236}">
                  <a16:creationId xmlns:a16="http://schemas.microsoft.com/office/drawing/2014/main" id="{D39ED168-0D0C-407D-B142-8C4ACB7484F8}"/>
                </a:ext>
              </a:extLst>
            </p:cNvPr>
            <p:cNvSpPr>
              <a:spLocks/>
            </p:cNvSpPr>
            <p:nvPr/>
          </p:nvSpPr>
          <p:spPr bwMode="gray">
            <a:xfrm>
              <a:off x="6378910" y="2924961"/>
              <a:ext cx="65224" cy="115625"/>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36" name="Spain" descr="© INSCALE GmbH, 05.05.2010&#10;http://www.presentationload.com/">
              <a:extLst>
                <a:ext uri="{FF2B5EF4-FFF2-40B4-BE49-F238E27FC236}">
                  <a16:creationId xmlns:a16="http://schemas.microsoft.com/office/drawing/2014/main" id="{6A57BDDA-8467-4D5E-AE83-3855168D3944}"/>
                </a:ext>
              </a:extLst>
            </p:cNvPr>
            <p:cNvSpPr>
              <a:spLocks noEditPoints="1"/>
            </p:cNvSpPr>
            <p:nvPr/>
          </p:nvSpPr>
          <p:spPr bwMode="gray">
            <a:xfrm>
              <a:off x="4030829" y="1882852"/>
              <a:ext cx="332052" cy="234215"/>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37" name="South Africa" descr="© INSCALE GmbH, 05.05.2010&#10;http://www.presentationload.com/">
              <a:extLst>
                <a:ext uri="{FF2B5EF4-FFF2-40B4-BE49-F238E27FC236}">
                  <a16:creationId xmlns:a16="http://schemas.microsoft.com/office/drawing/2014/main" id="{6F87D04D-4599-4E02-9C75-EA9D51446DA9}"/>
                </a:ext>
              </a:extLst>
            </p:cNvPr>
            <p:cNvSpPr>
              <a:spLocks noEditPoints="1"/>
            </p:cNvSpPr>
            <p:nvPr/>
          </p:nvSpPr>
          <p:spPr bwMode="gray">
            <a:xfrm>
              <a:off x="4672698" y="3895917"/>
              <a:ext cx="429889" cy="386900"/>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38" name="Somalia" descr="© INSCALE GmbH, 05.05.2010&#10;http://www.presentationload.com/">
              <a:extLst>
                <a:ext uri="{FF2B5EF4-FFF2-40B4-BE49-F238E27FC236}">
                  <a16:creationId xmlns:a16="http://schemas.microsoft.com/office/drawing/2014/main" id="{19552D50-36AF-4F63-9CB8-528F7346B6C5}"/>
                </a:ext>
              </a:extLst>
            </p:cNvPr>
            <p:cNvSpPr>
              <a:spLocks/>
            </p:cNvSpPr>
            <p:nvPr/>
          </p:nvSpPr>
          <p:spPr bwMode="gray">
            <a:xfrm>
              <a:off x="5341248" y="2850843"/>
              <a:ext cx="271275" cy="419513"/>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F5ED547A-E841-4B55-9369-5BB2CC5CBDC5}"/>
                </a:ext>
              </a:extLst>
            </p:cNvPr>
            <p:cNvSpPr>
              <a:spLocks noEditPoints="1"/>
            </p:cNvSpPr>
            <p:nvPr/>
          </p:nvSpPr>
          <p:spPr bwMode="gray">
            <a:xfrm>
              <a:off x="8452753" y="3423039"/>
              <a:ext cx="140826" cy="131932"/>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40" name="Slovenia" descr="© INSCALE GmbH, 05.05.2010&#10;http://www.presentationload.com/">
              <a:extLst>
                <a:ext uri="{FF2B5EF4-FFF2-40B4-BE49-F238E27FC236}">
                  <a16:creationId xmlns:a16="http://schemas.microsoft.com/office/drawing/2014/main" id="{82B8FDB9-F8E7-4593-9A4F-BBBE83653F87}"/>
                </a:ext>
              </a:extLst>
            </p:cNvPr>
            <p:cNvSpPr>
              <a:spLocks/>
            </p:cNvSpPr>
            <p:nvPr/>
          </p:nvSpPr>
          <p:spPr bwMode="gray">
            <a:xfrm>
              <a:off x="4583755" y="1786498"/>
              <a:ext cx="80048" cy="45954"/>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41" name="Slovakia" descr="© INSCALE GmbH, 05.05.2010&#10;http://www.presentationload.com/">
              <a:extLst>
                <a:ext uri="{FF2B5EF4-FFF2-40B4-BE49-F238E27FC236}">
                  <a16:creationId xmlns:a16="http://schemas.microsoft.com/office/drawing/2014/main" id="{44BB57BD-F3CC-4FBD-9CFB-0117EA2075DC}"/>
                </a:ext>
              </a:extLst>
            </p:cNvPr>
            <p:cNvSpPr>
              <a:spLocks/>
            </p:cNvSpPr>
            <p:nvPr/>
          </p:nvSpPr>
          <p:spPr bwMode="gray">
            <a:xfrm>
              <a:off x="4665285" y="1709414"/>
              <a:ext cx="134897" cy="54848"/>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42" name="Sierra Leone" descr="© INSCALE GmbH, 05.05.2010&#10;http://www.presentationload.com/">
              <a:extLst>
                <a:ext uri="{FF2B5EF4-FFF2-40B4-BE49-F238E27FC236}">
                  <a16:creationId xmlns:a16="http://schemas.microsoft.com/office/drawing/2014/main" id="{82CC40D3-D753-4F86-A390-A4B371F50052}"/>
                </a:ext>
              </a:extLst>
            </p:cNvPr>
            <p:cNvSpPr>
              <a:spLocks/>
            </p:cNvSpPr>
            <p:nvPr/>
          </p:nvSpPr>
          <p:spPr bwMode="gray">
            <a:xfrm>
              <a:off x="3879627" y="2910138"/>
              <a:ext cx="78566" cy="102284"/>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43" name="Serbia" descr="© INSCALE GmbH, 05.05.2010&#10;http://www.presentationload.com/">
              <a:extLst>
                <a:ext uri="{FF2B5EF4-FFF2-40B4-BE49-F238E27FC236}">
                  <a16:creationId xmlns:a16="http://schemas.microsoft.com/office/drawing/2014/main" id="{79B28D35-EFCB-4E24-AB7A-7E3C10513EE3}"/>
                </a:ext>
              </a:extLst>
            </p:cNvPr>
            <p:cNvSpPr>
              <a:spLocks/>
            </p:cNvSpPr>
            <p:nvPr/>
          </p:nvSpPr>
          <p:spPr bwMode="gray">
            <a:xfrm>
              <a:off x="4717169" y="1810216"/>
              <a:ext cx="103766" cy="11376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44" name="Senegal" descr="© INSCALE GmbH, 05.05.2010&#10;http://www.presentationload.com/">
              <a:extLst>
                <a:ext uri="{FF2B5EF4-FFF2-40B4-BE49-F238E27FC236}">
                  <a16:creationId xmlns:a16="http://schemas.microsoft.com/office/drawing/2014/main" id="{887A06BC-7220-4582-A754-CC9240DE8B3A}"/>
                </a:ext>
              </a:extLst>
            </p:cNvPr>
            <p:cNvSpPr>
              <a:spLocks/>
            </p:cNvSpPr>
            <p:nvPr/>
          </p:nvSpPr>
          <p:spPr bwMode="gray">
            <a:xfrm>
              <a:off x="3801062" y="2704088"/>
              <a:ext cx="157132" cy="139343"/>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45" name="Saudi Arabia" descr="© INSCALE GmbH, 05.05.2010&#10;http://www.presentationload.com/">
              <a:extLst>
                <a:ext uri="{FF2B5EF4-FFF2-40B4-BE49-F238E27FC236}">
                  <a16:creationId xmlns:a16="http://schemas.microsoft.com/office/drawing/2014/main" id="{F5BDA9AE-171D-46BA-AC81-2F1B81CEADB8}"/>
                </a:ext>
              </a:extLst>
            </p:cNvPr>
            <p:cNvSpPr>
              <a:spLocks/>
            </p:cNvSpPr>
            <p:nvPr/>
          </p:nvSpPr>
          <p:spPr bwMode="gray">
            <a:xfrm>
              <a:off x="5148540" y="2235658"/>
              <a:ext cx="563302" cy="483254"/>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46" name="Rwanda" descr="© INSCALE GmbH, 05.05.2010&#10;http://www.presentationload.com/">
              <a:extLst>
                <a:ext uri="{FF2B5EF4-FFF2-40B4-BE49-F238E27FC236}">
                  <a16:creationId xmlns:a16="http://schemas.microsoft.com/office/drawing/2014/main" id="{06D9C532-1FF3-4B18-81CE-E356D0DCAA69}"/>
                </a:ext>
              </a:extLst>
            </p:cNvPr>
            <p:cNvSpPr>
              <a:spLocks/>
            </p:cNvSpPr>
            <p:nvPr/>
          </p:nvSpPr>
          <p:spPr bwMode="gray">
            <a:xfrm>
              <a:off x="5012161" y="3249602"/>
              <a:ext cx="56330" cy="56330"/>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ECCDA744-4E1A-440A-8EF4-4DFD11A0A221}"/>
                </a:ext>
              </a:extLst>
            </p:cNvPr>
            <p:cNvSpPr>
              <a:spLocks noEditPoints="1"/>
            </p:cNvSpPr>
            <p:nvPr/>
          </p:nvSpPr>
          <p:spPr bwMode="gray">
            <a:xfrm>
              <a:off x="7804954" y="1429246"/>
              <a:ext cx="114143" cy="453607"/>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48" name="Russia" descr="© INSCALE GmbH, 05.05.2010&#10;http://www.presentationload.com/">
              <a:extLst>
                <a:ext uri="{FF2B5EF4-FFF2-40B4-BE49-F238E27FC236}">
                  <a16:creationId xmlns:a16="http://schemas.microsoft.com/office/drawing/2014/main" id="{C6B8568C-17AF-4E91-B8CF-C5B0B0C9AADF}"/>
                </a:ext>
              </a:extLst>
            </p:cNvPr>
            <p:cNvSpPr>
              <a:spLocks noEditPoints="1"/>
            </p:cNvSpPr>
            <p:nvPr/>
          </p:nvSpPr>
          <p:spPr bwMode="gray">
            <a:xfrm>
              <a:off x="4727545" y="867425"/>
              <a:ext cx="3430214" cy="109251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49" name="Romania" descr="© INSCALE GmbH, 05.05.2010&#10;http://www.presentationload.com/">
              <a:extLst>
                <a:ext uri="{FF2B5EF4-FFF2-40B4-BE49-F238E27FC236}">
                  <a16:creationId xmlns:a16="http://schemas.microsoft.com/office/drawing/2014/main" id="{34F56129-B2D4-4FCD-AC04-D947688E77B0}"/>
                </a:ext>
              </a:extLst>
            </p:cNvPr>
            <p:cNvSpPr>
              <a:spLocks/>
            </p:cNvSpPr>
            <p:nvPr/>
          </p:nvSpPr>
          <p:spPr bwMode="gray">
            <a:xfrm>
              <a:off x="4749781" y="1747956"/>
              <a:ext cx="232733" cy="139343"/>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50" name="Qatar" descr="© INSCALE GmbH, 05.05.2010&#10;http://www.presentationload.com/">
              <a:extLst>
                <a:ext uri="{FF2B5EF4-FFF2-40B4-BE49-F238E27FC236}">
                  <a16:creationId xmlns:a16="http://schemas.microsoft.com/office/drawing/2014/main" id="{A3827503-0B99-43AF-BAF7-355B31F07D54}"/>
                </a:ext>
              </a:extLst>
            </p:cNvPr>
            <p:cNvSpPr>
              <a:spLocks/>
            </p:cNvSpPr>
            <p:nvPr/>
          </p:nvSpPr>
          <p:spPr bwMode="gray">
            <a:xfrm>
              <a:off x="5579911" y="2416507"/>
              <a:ext cx="25201" cy="54848"/>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51" name="Puerto Rico" descr="© INSCALE GmbH, 05.05.2010&#10;http://www.presentationload.com/">
              <a:extLst>
                <a:ext uri="{FF2B5EF4-FFF2-40B4-BE49-F238E27FC236}">
                  <a16:creationId xmlns:a16="http://schemas.microsoft.com/office/drawing/2014/main" id="{51B78FBA-FC21-44B9-B56F-6E5FF6F9649B}"/>
                </a:ext>
              </a:extLst>
            </p:cNvPr>
            <p:cNvSpPr>
              <a:spLocks/>
            </p:cNvSpPr>
            <p:nvPr/>
          </p:nvSpPr>
          <p:spPr bwMode="gray">
            <a:xfrm>
              <a:off x="2453583" y="2656652"/>
              <a:ext cx="51884" cy="22236"/>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52" name="Portugal" descr="© INSCALE GmbH, 05.05.2010&#10;http://www.presentationload.com/">
              <a:extLst>
                <a:ext uri="{FF2B5EF4-FFF2-40B4-BE49-F238E27FC236}">
                  <a16:creationId xmlns:a16="http://schemas.microsoft.com/office/drawing/2014/main" id="{FB9F592A-936E-439E-8425-6EF65A22A746}"/>
                </a:ext>
              </a:extLst>
            </p:cNvPr>
            <p:cNvSpPr>
              <a:spLocks/>
            </p:cNvSpPr>
            <p:nvPr/>
          </p:nvSpPr>
          <p:spPr bwMode="gray">
            <a:xfrm>
              <a:off x="4017488" y="1933253"/>
              <a:ext cx="85978" cy="155650"/>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53" name="Poland" descr="© INSCALE GmbH, 05.05.2010&#10;http://www.presentationload.com/">
              <a:extLst>
                <a:ext uri="{FF2B5EF4-FFF2-40B4-BE49-F238E27FC236}">
                  <a16:creationId xmlns:a16="http://schemas.microsoft.com/office/drawing/2014/main" id="{70559192-9B9B-4809-B6D3-E41F5A6EED0A}"/>
                </a:ext>
              </a:extLst>
            </p:cNvPr>
            <p:cNvSpPr>
              <a:spLocks/>
            </p:cNvSpPr>
            <p:nvPr/>
          </p:nvSpPr>
          <p:spPr bwMode="gray">
            <a:xfrm>
              <a:off x="4600061" y="1555247"/>
              <a:ext cx="237180" cy="170474"/>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54" name="Philippines" descr="© INSCALE GmbH, 05.05.2010&#10;http://www.presentationload.com/">
              <a:extLst>
                <a:ext uri="{FF2B5EF4-FFF2-40B4-BE49-F238E27FC236}">
                  <a16:creationId xmlns:a16="http://schemas.microsoft.com/office/drawing/2014/main" id="{89B7F67A-2FAF-45D9-B6B1-E0462B2AE7A2}"/>
                </a:ext>
              </a:extLst>
            </p:cNvPr>
            <p:cNvSpPr>
              <a:spLocks noEditPoints="1"/>
            </p:cNvSpPr>
            <p:nvPr/>
          </p:nvSpPr>
          <p:spPr bwMode="gray">
            <a:xfrm>
              <a:off x="7388408" y="2646275"/>
              <a:ext cx="271275" cy="455090"/>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55" name="Peru" descr="© INSCALE GmbH, 05.05.2010&#10;http://www.presentationload.com/">
              <a:extLst>
                <a:ext uri="{FF2B5EF4-FFF2-40B4-BE49-F238E27FC236}">
                  <a16:creationId xmlns:a16="http://schemas.microsoft.com/office/drawing/2014/main" id="{4CDAF064-2C84-41B1-AC45-DAD0447EAFCC}"/>
                </a:ext>
              </a:extLst>
            </p:cNvPr>
            <p:cNvSpPr>
              <a:spLocks/>
            </p:cNvSpPr>
            <p:nvPr/>
          </p:nvSpPr>
          <p:spPr bwMode="gray">
            <a:xfrm>
              <a:off x="2041483" y="3216990"/>
              <a:ext cx="357253" cy="564785"/>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56" name="Paraguay" descr="© INSCALE GmbH, 05.05.2010&#10;http://www.presentationload.com/">
              <a:extLst>
                <a:ext uri="{FF2B5EF4-FFF2-40B4-BE49-F238E27FC236}">
                  <a16:creationId xmlns:a16="http://schemas.microsoft.com/office/drawing/2014/main" id="{E896C36C-1F6B-49AE-AECC-05FD80DEC020}"/>
                </a:ext>
              </a:extLst>
            </p:cNvPr>
            <p:cNvSpPr>
              <a:spLocks/>
            </p:cNvSpPr>
            <p:nvPr/>
          </p:nvSpPr>
          <p:spPr bwMode="gray">
            <a:xfrm>
              <a:off x="2586997" y="3806975"/>
              <a:ext cx="226804" cy="256451"/>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EC7F82B2-8B1A-4E3A-9AAD-2CA73405A1C7}"/>
                </a:ext>
              </a:extLst>
            </p:cNvPr>
            <p:cNvSpPr>
              <a:spLocks noEditPoints="1"/>
            </p:cNvSpPr>
            <p:nvPr/>
          </p:nvSpPr>
          <p:spPr bwMode="gray">
            <a:xfrm>
              <a:off x="8022864" y="3274802"/>
              <a:ext cx="412100" cy="275722"/>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58" name="Panama" descr="© INSCALE GmbH, 05.05.2010&#10;http://www.presentationload.com/">
              <a:extLst>
                <a:ext uri="{FF2B5EF4-FFF2-40B4-BE49-F238E27FC236}">
                  <a16:creationId xmlns:a16="http://schemas.microsoft.com/office/drawing/2014/main" id="{21EFD867-FC54-4B7A-9B6B-BD40FE027071}"/>
                </a:ext>
              </a:extLst>
            </p:cNvPr>
            <p:cNvSpPr>
              <a:spLocks/>
            </p:cNvSpPr>
            <p:nvPr/>
          </p:nvSpPr>
          <p:spPr bwMode="gray">
            <a:xfrm>
              <a:off x="2002941" y="2924961"/>
              <a:ext cx="154167" cy="74119"/>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59" name="Pakistan" descr="© INSCALE GmbH, 05.05.2010&#10;http://www.presentationload.com/">
              <a:extLst>
                <a:ext uri="{FF2B5EF4-FFF2-40B4-BE49-F238E27FC236}">
                  <a16:creationId xmlns:a16="http://schemas.microsoft.com/office/drawing/2014/main" id="{A291C836-46EF-4FA9-A59A-A7EFE1F080E2}"/>
                </a:ext>
              </a:extLst>
            </p:cNvPr>
            <p:cNvSpPr>
              <a:spLocks/>
            </p:cNvSpPr>
            <p:nvPr/>
          </p:nvSpPr>
          <p:spPr bwMode="gray">
            <a:xfrm>
              <a:off x="5825985" y="2087420"/>
              <a:ext cx="398759" cy="400241"/>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60" name="Parcel Islands" descr="© INSCALE GmbH, 05.05.2010&#10;http://www.presentationload.com/">
              <a:extLst>
                <a:ext uri="{FF2B5EF4-FFF2-40B4-BE49-F238E27FC236}">
                  <a16:creationId xmlns:a16="http://schemas.microsoft.com/office/drawing/2014/main" id="{FF355D7D-7ACF-4787-9556-07659CA70BC0}"/>
                </a:ext>
              </a:extLst>
            </p:cNvPr>
            <p:cNvSpPr>
              <a:spLocks noEditPoints="1"/>
            </p:cNvSpPr>
            <p:nvPr/>
          </p:nvSpPr>
          <p:spPr bwMode="gray">
            <a:xfrm>
              <a:off x="7204593" y="2690746"/>
              <a:ext cx="35577" cy="23718"/>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61" name="Oman" descr="© INSCALE GmbH, 05.05.2010&#10;http://www.presentationload.com/">
              <a:extLst>
                <a:ext uri="{FF2B5EF4-FFF2-40B4-BE49-F238E27FC236}">
                  <a16:creationId xmlns:a16="http://schemas.microsoft.com/office/drawing/2014/main" id="{D5051E5D-B5A4-4CA9-9BCD-11E2E1DB3FEB}"/>
                </a:ext>
              </a:extLst>
            </p:cNvPr>
            <p:cNvSpPr>
              <a:spLocks/>
            </p:cNvSpPr>
            <p:nvPr/>
          </p:nvSpPr>
          <p:spPr bwMode="gray">
            <a:xfrm>
              <a:off x="5621417" y="2453566"/>
              <a:ext cx="204568" cy="254968"/>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62" name="Norway" descr="© INSCALE GmbH, 05.05.2010&#10;http://www.presentationload.com/">
              <a:extLst>
                <a:ext uri="{FF2B5EF4-FFF2-40B4-BE49-F238E27FC236}">
                  <a16:creationId xmlns:a16="http://schemas.microsoft.com/office/drawing/2014/main" id="{B8C38788-9DB0-464B-B06A-09EF24857A3E}"/>
                </a:ext>
              </a:extLst>
            </p:cNvPr>
            <p:cNvSpPr>
              <a:spLocks noEditPoints="1"/>
            </p:cNvSpPr>
            <p:nvPr/>
          </p:nvSpPr>
          <p:spPr bwMode="gray">
            <a:xfrm>
              <a:off x="4399941" y="895591"/>
              <a:ext cx="515866" cy="56775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63" name="Nigeria" descr="© INSCALE GmbH, 05.05.2010&#10;http://www.presentationload.com/">
              <a:extLst>
                <a:ext uri="{FF2B5EF4-FFF2-40B4-BE49-F238E27FC236}">
                  <a16:creationId xmlns:a16="http://schemas.microsoft.com/office/drawing/2014/main" id="{BDC6D85B-EC58-4939-B16A-65411E8CA307}"/>
                </a:ext>
              </a:extLst>
            </p:cNvPr>
            <p:cNvSpPr>
              <a:spLocks/>
            </p:cNvSpPr>
            <p:nvPr/>
          </p:nvSpPr>
          <p:spPr bwMode="gray">
            <a:xfrm>
              <a:off x="4309516" y="2794512"/>
              <a:ext cx="317228" cy="292028"/>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64" name="Niger" descr="© INSCALE GmbH, 05.05.2010&#10;http://www.presentationload.com/">
              <a:extLst>
                <a:ext uri="{FF2B5EF4-FFF2-40B4-BE49-F238E27FC236}">
                  <a16:creationId xmlns:a16="http://schemas.microsoft.com/office/drawing/2014/main" id="{642EE88A-A4B3-406D-B336-5514110B26DE}"/>
                </a:ext>
              </a:extLst>
            </p:cNvPr>
            <p:cNvSpPr>
              <a:spLocks/>
            </p:cNvSpPr>
            <p:nvPr/>
          </p:nvSpPr>
          <p:spPr bwMode="gray">
            <a:xfrm>
              <a:off x="4242809" y="2501002"/>
              <a:ext cx="420994" cy="35725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65" name="Nicaragua" descr="© INSCALE GmbH, 05.05.2010&#10;http://www.presentationload.com/">
              <a:extLst>
                <a:ext uri="{FF2B5EF4-FFF2-40B4-BE49-F238E27FC236}">
                  <a16:creationId xmlns:a16="http://schemas.microsoft.com/office/drawing/2014/main" id="{B7D9D0E4-83F7-4FFC-8403-E29BA6F2648B}"/>
                </a:ext>
              </a:extLst>
            </p:cNvPr>
            <p:cNvSpPr>
              <a:spLocks/>
            </p:cNvSpPr>
            <p:nvPr/>
          </p:nvSpPr>
          <p:spPr bwMode="gray">
            <a:xfrm>
              <a:off x="1888799" y="2764865"/>
              <a:ext cx="123038" cy="126002"/>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66" name="New Zealand" descr="© INSCALE GmbH, 05.05.2010&#10;http://www.presentationload.com/">
              <a:extLst>
                <a:ext uri="{FF2B5EF4-FFF2-40B4-BE49-F238E27FC236}">
                  <a16:creationId xmlns:a16="http://schemas.microsoft.com/office/drawing/2014/main" id="{7F6681E1-D204-49BB-A2E2-2B92E9382E8A}"/>
                </a:ext>
              </a:extLst>
            </p:cNvPr>
            <p:cNvSpPr>
              <a:spLocks noEditPoints="1"/>
            </p:cNvSpPr>
            <p:nvPr/>
          </p:nvSpPr>
          <p:spPr bwMode="gray">
            <a:xfrm>
              <a:off x="8260044" y="4266511"/>
              <a:ext cx="481772" cy="372077"/>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67" name="Newfoundland" descr="© INSCALE GmbH, 05.05.2010&#10;http://www.presentationload.com/">
              <a:extLst>
                <a:ext uri="{FF2B5EF4-FFF2-40B4-BE49-F238E27FC236}">
                  <a16:creationId xmlns:a16="http://schemas.microsoft.com/office/drawing/2014/main" id="{5561763A-21EB-4AAA-AD31-771CB072A2B2}"/>
                </a:ext>
              </a:extLst>
            </p:cNvPr>
            <p:cNvSpPr>
              <a:spLocks/>
            </p:cNvSpPr>
            <p:nvPr/>
          </p:nvSpPr>
          <p:spPr bwMode="gray">
            <a:xfrm>
              <a:off x="2855307" y="1653084"/>
              <a:ext cx="161579" cy="145273"/>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68" name="Netherlands" descr="© INSCALE GmbH, 05.05.2010&#10;http://www.presentationload.com/">
              <a:extLst>
                <a:ext uri="{FF2B5EF4-FFF2-40B4-BE49-F238E27FC236}">
                  <a16:creationId xmlns:a16="http://schemas.microsoft.com/office/drawing/2014/main" id="{D30AA1E9-309F-4DA8-970E-AE62E18FD071}"/>
                </a:ext>
              </a:extLst>
            </p:cNvPr>
            <p:cNvSpPr>
              <a:spLocks/>
            </p:cNvSpPr>
            <p:nvPr/>
          </p:nvSpPr>
          <p:spPr bwMode="gray">
            <a:xfrm>
              <a:off x="4340646" y="1595272"/>
              <a:ext cx="102284" cy="80048"/>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69" name="Nepal" descr="© INSCALE GmbH, 05.05.2010&#10;http://www.presentationload.com/">
              <a:extLst>
                <a:ext uri="{FF2B5EF4-FFF2-40B4-BE49-F238E27FC236}">
                  <a16:creationId xmlns:a16="http://schemas.microsoft.com/office/drawing/2014/main" id="{C93CAF30-4E5F-49FF-8EBC-D85FEA7D5D47}"/>
                </a:ext>
              </a:extLst>
            </p:cNvPr>
            <p:cNvSpPr>
              <a:spLocks/>
            </p:cNvSpPr>
            <p:nvPr/>
          </p:nvSpPr>
          <p:spPr bwMode="gray">
            <a:xfrm>
              <a:off x="6327028" y="2287540"/>
              <a:ext cx="222356" cy="124519"/>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70" name="Namibia" descr="© INSCALE GmbH, 05.05.2010&#10;http://www.presentationload.com/">
              <a:extLst>
                <a:ext uri="{FF2B5EF4-FFF2-40B4-BE49-F238E27FC236}">
                  <a16:creationId xmlns:a16="http://schemas.microsoft.com/office/drawing/2014/main" id="{7AB33070-9D98-432A-9FC3-9302F280F6DC}"/>
                </a:ext>
              </a:extLst>
            </p:cNvPr>
            <p:cNvSpPr>
              <a:spLocks/>
            </p:cNvSpPr>
            <p:nvPr/>
          </p:nvSpPr>
          <p:spPr bwMode="gray">
            <a:xfrm>
              <a:off x="4548178" y="3735821"/>
              <a:ext cx="361699" cy="369112"/>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71" name="Myanmar" descr="© INSCALE GmbH, 05.05.2010&#10;http://www.presentationload.com/">
              <a:extLst>
                <a:ext uri="{FF2B5EF4-FFF2-40B4-BE49-F238E27FC236}">
                  <a16:creationId xmlns:a16="http://schemas.microsoft.com/office/drawing/2014/main" id="{DAD080AE-7F21-4C89-B1DC-F4B863270A36}"/>
                </a:ext>
              </a:extLst>
            </p:cNvPr>
            <p:cNvSpPr>
              <a:spLocks/>
            </p:cNvSpPr>
            <p:nvPr/>
          </p:nvSpPr>
          <p:spPr bwMode="gray">
            <a:xfrm>
              <a:off x="6676868" y="2346835"/>
              <a:ext cx="241627" cy="56775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72" name="Mozambique" descr="© INSCALE GmbH, 05.05.2010&#10;http://www.presentationload.com/">
              <a:extLst>
                <a:ext uri="{FF2B5EF4-FFF2-40B4-BE49-F238E27FC236}">
                  <a16:creationId xmlns:a16="http://schemas.microsoft.com/office/drawing/2014/main" id="{5A7656BD-4B5D-46DC-AF96-6ADF4B5B59CE}"/>
                </a:ext>
              </a:extLst>
            </p:cNvPr>
            <p:cNvSpPr>
              <a:spLocks/>
            </p:cNvSpPr>
            <p:nvPr/>
          </p:nvSpPr>
          <p:spPr bwMode="gray">
            <a:xfrm>
              <a:off x="5041809" y="3538665"/>
              <a:ext cx="289063" cy="5069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73" name="Morocco" descr="© INSCALE GmbH, 05.05.2010&#10;http://www.presentationload.com/">
              <a:extLst>
                <a:ext uri="{FF2B5EF4-FFF2-40B4-BE49-F238E27FC236}">
                  <a16:creationId xmlns:a16="http://schemas.microsoft.com/office/drawing/2014/main" id="{1D77018C-BDF3-4DC0-AD3C-991E17D8A27E}"/>
                </a:ext>
              </a:extLst>
            </p:cNvPr>
            <p:cNvSpPr>
              <a:spLocks/>
            </p:cNvSpPr>
            <p:nvPr/>
          </p:nvSpPr>
          <p:spPr bwMode="gray">
            <a:xfrm>
              <a:off x="3898898" y="2122997"/>
              <a:ext cx="321676" cy="250522"/>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74" name="Montenegro" descr="© INSCALE GmbH, 05.05.2010&#10;http://www.presentationload.com/">
              <a:extLst>
                <a:ext uri="{FF2B5EF4-FFF2-40B4-BE49-F238E27FC236}">
                  <a16:creationId xmlns:a16="http://schemas.microsoft.com/office/drawing/2014/main" id="{CF43CC4A-D687-4ED5-A6B6-B263AE25741E}"/>
                </a:ext>
              </a:extLst>
            </p:cNvPr>
            <p:cNvSpPr>
              <a:spLocks/>
            </p:cNvSpPr>
            <p:nvPr/>
          </p:nvSpPr>
          <p:spPr bwMode="gray">
            <a:xfrm>
              <a:off x="4709757" y="1887299"/>
              <a:ext cx="42989" cy="51884"/>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75" name="Mongolia" descr="© INSCALE GmbH, 05.05.2010&#10;http://www.presentationload.com/">
              <a:extLst>
                <a:ext uri="{FF2B5EF4-FFF2-40B4-BE49-F238E27FC236}">
                  <a16:creationId xmlns:a16="http://schemas.microsoft.com/office/drawing/2014/main" id="{5E4AAF6B-D94B-4C71-B471-D2716442EF18}"/>
                </a:ext>
              </a:extLst>
            </p:cNvPr>
            <p:cNvSpPr>
              <a:spLocks/>
            </p:cNvSpPr>
            <p:nvPr/>
          </p:nvSpPr>
          <p:spPr bwMode="gray">
            <a:xfrm>
              <a:off x="6340369" y="1632331"/>
              <a:ext cx="796036" cy="315746"/>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76" name="Moldova" descr="© INSCALE GmbH, 05.05.2010&#10;http://www.presentationload.com/">
              <a:extLst>
                <a:ext uri="{FF2B5EF4-FFF2-40B4-BE49-F238E27FC236}">
                  <a16:creationId xmlns:a16="http://schemas.microsoft.com/office/drawing/2014/main" id="{1AD8129A-65EA-4A32-89DE-66564964DC89}"/>
                </a:ext>
              </a:extLst>
            </p:cNvPr>
            <p:cNvSpPr>
              <a:spLocks/>
            </p:cNvSpPr>
            <p:nvPr/>
          </p:nvSpPr>
          <p:spPr bwMode="gray">
            <a:xfrm>
              <a:off x="4900983" y="1742026"/>
              <a:ext cx="81531" cy="90425"/>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77" name="Mexico" descr="© INSCALE GmbH, 05.05.2010&#10;http://www.presentationload.com/">
              <a:extLst>
                <a:ext uri="{FF2B5EF4-FFF2-40B4-BE49-F238E27FC236}">
                  <a16:creationId xmlns:a16="http://schemas.microsoft.com/office/drawing/2014/main" id="{4BA6CFC0-E83B-4849-874D-1FB01EB8451E}"/>
                </a:ext>
              </a:extLst>
            </p:cNvPr>
            <p:cNvSpPr>
              <a:spLocks/>
            </p:cNvSpPr>
            <p:nvPr/>
          </p:nvSpPr>
          <p:spPr bwMode="gray">
            <a:xfrm>
              <a:off x="1238036" y="2220834"/>
              <a:ext cx="705610" cy="552926"/>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78" name="Malta" descr="© INSCALE GmbH, 05.05.2010&#10;http://www.presentationload.com/">
              <a:extLst>
                <a:ext uri="{FF2B5EF4-FFF2-40B4-BE49-F238E27FC236}">
                  <a16:creationId xmlns:a16="http://schemas.microsoft.com/office/drawing/2014/main" id="{A00039F4-DFC1-48F6-A50E-388635076A87}"/>
                </a:ext>
              </a:extLst>
            </p:cNvPr>
            <p:cNvSpPr>
              <a:spLocks/>
            </p:cNvSpPr>
            <p:nvPr/>
          </p:nvSpPr>
          <p:spPr bwMode="gray">
            <a:xfrm>
              <a:off x="4608955" y="2112620"/>
              <a:ext cx="11859" cy="10377"/>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79" name="Mauritania" descr="© INSCALE GmbH, 05.05.2010&#10;http://www.presentationload.com/">
              <a:extLst>
                <a:ext uri="{FF2B5EF4-FFF2-40B4-BE49-F238E27FC236}">
                  <a16:creationId xmlns:a16="http://schemas.microsoft.com/office/drawing/2014/main" id="{ED3B9D92-391A-497B-BA07-DC137763B5BC}"/>
                </a:ext>
              </a:extLst>
            </p:cNvPr>
            <p:cNvSpPr>
              <a:spLocks/>
            </p:cNvSpPr>
            <p:nvPr/>
          </p:nvSpPr>
          <p:spPr bwMode="gray">
            <a:xfrm>
              <a:off x="3790685" y="2386860"/>
              <a:ext cx="324640" cy="380971"/>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80" name="Mali" descr="© INSCALE GmbH, 05.05.2010&#10;http://www.presentationload.com/">
              <a:extLst>
                <a:ext uri="{FF2B5EF4-FFF2-40B4-BE49-F238E27FC236}">
                  <a16:creationId xmlns:a16="http://schemas.microsoft.com/office/drawing/2014/main" id="{F30F39E2-015B-4661-944E-4082A2D723B7}"/>
                </a:ext>
              </a:extLst>
            </p:cNvPr>
            <p:cNvSpPr>
              <a:spLocks/>
            </p:cNvSpPr>
            <p:nvPr/>
          </p:nvSpPr>
          <p:spPr bwMode="gray">
            <a:xfrm>
              <a:off x="3909275" y="2453566"/>
              <a:ext cx="440266" cy="455090"/>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81" name="Malaysia" descr="© INSCALE GmbH, 05.05.2010&#10;http://www.presentationload.com/">
              <a:extLst>
                <a:ext uri="{FF2B5EF4-FFF2-40B4-BE49-F238E27FC236}">
                  <a16:creationId xmlns:a16="http://schemas.microsoft.com/office/drawing/2014/main" id="{DF3548BD-D702-47F4-A732-720A2A6D0B1B}"/>
                </a:ext>
              </a:extLst>
            </p:cNvPr>
            <p:cNvSpPr>
              <a:spLocks/>
            </p:cNvSpPr>
            <p:nvPr/>
          </p:nvSpPr>
          <p:spPr bwMode="gray">
            <a:xfrm>
              <a:off x="6928872" y="3012422"/>
              <a:ext cx="115625" cy="16602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82" name="Malaysia" descr="© INSCALE GmbH, 05.05.2010&#10;http://www.presentationload.com/">
              <a:extLst>
                <a:ext uri="{FF2B5EF4-FFF2-40B4-BE49-F238E27FC236}">
                  <a16:creationId xmlns:a16="http://schemas.microsoft.com/office/drawing/2014/main" id="{4788FF3E-EEFE-44D3-BFDC-24139AE219E8}"/>
                </a:ext>
              </a:extLst>
            </p:cNvPr>
            <p:cNvSpPr>
              <a:spLocks/>
            </p:cNvSpPr>
            <p:nvPr/>
          </p:nvSpPr>
          <p:spPr bwMode="gray">
            <a:xfrm>
              <a:off x="7200146" y="2993151"/>
              <a:ext cx="260898" cy="200121"/>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83" name="Malawi" descr="© INSCALE GmbH, 05.05.2010&#10;http://www.presentationload.com/">
              <a:extLst>
                <a:ext uri="{FF2B5EF4-FFF2-40B4-BE49-F238E27FC236}">
                  <a16:creationId xmlns:a16="http://schemas.microsoft.com/office/drawing/2014/main" id="{FA94EC56-B258-46DE-B3D7-93AD34D166FA}"/>
                </a:ext>
              </a:extLst>
            </p:cNvPr>
            <p:cNvSpPr>
              <a:spLocks/>
            </p:cNvSpPr>
            <p:nvPr/>
          </p:nvSpPr>
          <p:spPr bwMode="gray">
            <a:xfrm>
              <a:off x="5111481" y="3506052"/>
              <a:ext cx="88942" cy="237180"/>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84" name="Madagascar" descr="© INSCALE GmbH, 05.05.2010&#10;http://www.presentationload.com/">
              <a:extLst>
                <a:ext uri="{FF2B5EF4-FFF2-40B4-BE49-F238E27FC236}">
                  <a16:creationId xmlns:a16="http://schemas.microsoft.com/office/drawing/2014/main" id="{81C5FEC8-D3F5-472C-8B2C-C60FB2A9CC85}"/>
                </a:ext>
              </a:extLst>
            </p:cNvPr>
            <p:cNvSpPr>
              <a:spLocks/>
            </p:cNvSpPr>
            <p:nvPr/>
          </p:nvSpPr>
          <p:spPr bwMode="gray">
            <a:xfrm>
              <a:off x="5370896" y="3593513"/>
              <a:ext cx="225321" cy="413583"/>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85" name="Macedonia" descr="© INSCALE GmbH, 05.05.2010&#10;http://www.presentationload.com/">
              <a:extLst>
                <a:ext uri="{FF2B5EF4-FFF2-40B4-BE49-F238E27FC236}">
                  <a16:creationId xmlns:a16="http://schemas.microsoft.com/office/drawing/2014/main" id="{3D3424C5-8884-4299-9992-F2260CCE9193}"/>
                </a:ext>
              </a:extLst>
            </p:cNvPr>
            <p:cNvSpPr>
              <a:spLocks/>
            </p:cNvSpPr>
            <p:nvPr/>
          </p:nvSpPr>
          <p:spPr bwMode="gray">
            <a:xfrm>
              <a:off x="4763122" y="1922876"/>
              <a:ext cx="62260" cy="48919"/>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86" name="Luxembourg" descr="© INSCALE GmbH, 05.05.2010&#10;http://www.presentationload.com/">
              <a:extLst>
                <a:ext uri="{FF2B5EF4-FFF2-40B4-BE49-F238E27FC236}">
                  <a16:creationId xmlns:a16="http://schemas.microsoft.com/office/drawing/2014/main" id="{36300F68-B08B-4059-BD98-4097BEE8D06D}"/>
                </a:ext>
              </a:extLst>
            </p:cNvPr>
            <p:cNvSpPr>
              <a:spLocks/>
            </p:cNvSpPr>
            <p:nvPr/>
          </p:nvSpPr>
          <p:spPr bwMode="gray">
            <a:xfrm>
              <a:off x="4402906" y="1693108"/>
              <a:ext cx="19271" cy="16307"/>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87" name="Lithuania" descr="© INSCALE GmbH, 05.05.2010&#10;http://www.presentationload.com/">
              <a:extLst>
                <a:ext uri="{FF2B5EF4-FFF2-40B4-BE49-F238E27FC236}">
                  <a16:creationId xmlns:a16="http://schemas.microsoft.com/office/drawing/2014/main" id="{6A560F05-7A04-4A9E-AD93-6AB8083EBBCB}"/>
                </a:ext>
              </a:extLst>
            </p:cNvPr>
            <p:cNvSpPr>
              <a:spLocks/>
            </p:cNvSpPr>
            <p:nvPr/>
          </p:nvSpPr>
          <p:spPr bwMode="gray">
            <a:xfrm>
              <a:off x="4752746" y="1507811"/>
              <a:ext cx="128967" cy="74119"/>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88" name="Liechtenstein" descr="© INSCALE GmbH, 05.05.2010&#10;http://www.presentationload.com/">
              <a:extLst>
                <a:ext uri="{FF2B5EF4-FFF2-40B4-BE49-F238E27FC236}">
                  <a16:creationId xmlns:a16="http://schemas.microsoft.com/office/drawing/2014/main" id="{DF6FC101-037B-48FD-941A-1F7EBA4D0503}"/>
                </a:ext>
              </a:extLst>
            </p:cNvPr>
            <p:cNvSpPr>
              <a:spLocks/>
            </p:cNvSpPr>
            <p:nvPr/>
          </p:nvSpPr>
          <p:spPr bwMode="gray">
            <a:xfrm>
              <a:off x="4488883" y="1776121"/>
              <a:ext cx="5929" cy="889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89" name="Libya" descr="© INSCALE GmbH, 05.05.2010&#10;http://www.presentationload.com/">
              <a:extLst>
                <a:ext uri="{FF2B5EF4-FFF2-40B4-BE49-F238E27FC236}">
                  <a16:creationId xmlns:a16="http://schemas.microsoft.com/office/drawing/2014/main" id="{6514D65B-A546-474F-9491-3A37C3589FE9}"/>
                </a:ext>
              </a:extLst>
            </p:cNvPr>
            <p:cNvSpPr>
              <a:spLocks/>
            </p:cNvSpPr>
            <p:nvPr/>
          </p:nvSpPr>
          <p:spPr bwMode="gray">
            <a:xfrm>
              <a:off x="4485919" y="2203045"/>
              <a:ext cx="416548" cy="420994"/>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90" name="Liberia" descr="© INSCALE GmbH, 05.05.2010&#10;http://www.presentationload.com/">
              <a:extLst>
                <a:ext uri="{FF2B5EF4-FFF2-40B4-BE49-F238E27FC236}">
                  <a16:creationId xmlns:a16="http://schemas.microsoft.com/office/drawing/2014/main" id="{CFDFACD2-6E95-48B6-AC47-3BB5B666E538}"/>
                </a:ext>
              </a:extLst>
            </p:cNvPr>
            <p:cNvSpPr>
              <a:spLocks/>
            </p:cNvSpPr>
            <p:nvPr/>
          </p:nvSpPr>
          <p:spPr bwMode="gray">
            <a:xfrm>
              <a:off x="3918169" y="2956092"/>
              <a:ext cx="117108" cy="130449"/>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91" name="Lesotho" descr="© INSCALE GmbH, 05.05.2010&#10;http://www.presentationload.com/">
              <a:extLst>
                <a:ext uri="{FF2B5EF4-FFF2-40B4-BE49-F238E27FC236}">
                  <a16:creationId xmlns:a16="http://schemas.microsoft.com/office/drawing/2014/main" id="{35F37DA9-D26E-4CC1-A506-3E2F80917E46}"/>
                </a:ext>
              </a:extLst>
            </p:cNvPr>
            <p:cNvSpPr>
              <a:spLocks/>
            </p:cNvSpPr>
            <p:nvPr/>
          </p:nvSpPr>
          <p:spPr bwMode="gray">
            <a:xfrm>
              <a:off x="4945455" y="4093073"/>
              <a:ext cx="63743" cy="62260"/>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92" name="Lebanon" descr="© INSCALE GmbH, 05.05.2010&#10;http://www.presentationload.com/">
              <a:extLst>
                <a:ext uri="{FF2B5EF4-FFF2-40B4-BE49-F238E27FC236}">
                  <a16:creationId xmlns:a16="http://schemas.microsoft.com/office/drawing/2014/main" id="{F2CCD552-148E-4C71-80C8-B7FE2BC36716}"/>
                </a:ext>
              </a:extLst>
            </p:cNvPr>
            <p:cNvSpPr>
              <a:spLocks/>
            </p:cNvSpPr>
            <p:nvPr/>
          </p:nvSpPr>
          <p:spPr bwMode="gray">
            <a:xfrm>
              <a:off x="5141128" y="2160056"/>
              <a:ext cx="41506" cy="59295"/>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93" name="Latvia" descr="© INSCALE GmbH, 05.05.2010&#10;http://www.presentationload.com/">
              <a:extLst>
                <a:ext uri="{FF2B5EF4-FFF2-40B4-BE49-F238E27FC236}">
                  <a16:creationId xmlns:a16="http://schemas.microsoft.com/office/drawing/2014/main" id="{7CD4B491-0CA4-41FC-B048-1B3F7CDC18DE}"/>
                </a:ext>
              </a:extLst>
            </p:cNvPr>
            <p:cNvSpPr>
              <a:spLocks/>
            </p:cNvSpPr>
            <p:nvPr/>
          </p:nvSpPr>
          <p:spPr bwMode="gray">
            <a:xfrm>
              <a:off x="4749781" y="1461858"/>
              <a:ext cx="161579" cy="68189"/>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94" name="Laos" descr="© INSCALE GmbH, 05.05.2010&#10;http://www.presentationload.com/">
              <a:extLst>
                <a:ext uri="{FF2B5EF4-FFF2-40B4-BE49-F238E27FC236}">
                  <a16:creationId xmlns:a16="http://schemas.microsoft.com/office/drawing/2014/main" id="{6896026A-CD59-4397-91B0-5446B72782EC}"/>
                </a:ext>
              </a:extLst>
            </p:cNvPr>
            <p:cNvSpPr>
              <a:spLocks/>
            </p:cNvSpPr>
            <p:nvPr/>
          </p:nvSpPr>
          <p:spPr bwMode="gray">
            <a:xfrm>
              <a:off x="6890330" y="2530650"/>
              <a:ext cx="228286" cy="263863"/>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95" name="Kyrgyzstan" descr="© INSCALE GmbH, 05.05.2010&#10;http://www.presentationload.com/">
              <a:extLst>
                <a:ext uri="{FF2B5EF4-FFF2-40B4-BE49-F238E27FC236}">
                  <a16:creationId xmlns:a16="http://schemas.microsoft.com/office/drawing/2014/main" id="{F15FE16D-084A-4D17-A8CB-E9922D5CA3D2}"/>
                </a:ext>
              </a:extLst>
            </p:cNvPr>
            <p:cNvSpPr>
              <a:spLocks/>
            </p:cNvSpPr>
            <p:nvPr/>
          </p:nvSpPr>
          <p:spPr bwMode="gray">
            <a:xfrm>
              <a:off x="5980152" y="1900641"/>
              <a:ext cx="254968" cy="118590"/>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96" name="Kuwait" descr="© INSCALE GmbH, 05.05.2010&#10;http://www.presentationload.com/">
              <a:extLst>
                <a:ext uri="{FF2B5EF4-FFF2-40B4-BE49-F238E27FC236}">
                  <a16:creationId xmlns:a16="http://schemas.microsoft.com/office/drawing/2014/main" id="{6280F04C-44C7-47F4-AB1B-868FE78C8892}"/>
                </a:ext>
              </a:extLst>
            </p:cNvPr>
            <p:cNvSpPr>
              <a:spLocks/>
            </p:cNvSpPr>
            <p:nvPr/>
          </p:nvSpPr>
          <p:spPr bwMode="gray">
            <a:xfrm>
              <a:off x="5455392" y="2300882"/>
              <a:ext cx="51884" cy="45954"/>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97" name="Kosovo" descr="© INSCALE GmbH, 05.05.2010&#10;http://www.presentationload.com/">
              <a:extLst>
                <a:ext uri="{FF2B5EF4-FFF2-40B4-BE49-F238E27FC236}">
                  <a16:creationId xmlns:a16="http://schemas.microsoft.com/office/drawing/2014/main" id="{F6E73AA4-9A6D-4A1B-BD42-D0CE23D42988}"/>
                </a:ext>
              </a:extLst>
            </p:cNvPr>
            <p:cNvSpPr>
              <a:spLocks noEditPoints="1"/>
            </p:cNvSpPr>
            <p:nvPr/>
          </p:nvSpPr>
          <p:spPr bwMode="gray">
            <a:xfrm>
              <a:off x="4751085" y="1888481"/>
              <a:ext cx="48855" cy="49219"/>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98" name="Korea, South" descr="© INSCALE GmbH, 05.05.2010&#10;http://www.presentationload.com/">
              <a:extLst>
                <a:ext uri="{FF2B5EF4-FFF2-40B4-BE49-F238E27FC236}">
                  <a16:creationId xmlns:a16="http://schemas.microsoft.com/office/drawing/2014/main" id="{04BEF1B4-3F92-4AD3-A4DD-18938377A02D}"/>
                </a:ext>
              </a:extLst>
            </p:cNvPr>
            <p:cNvSpPr>
              <a:spLocks noEditPoints="1"/>
            </p:cNvSpPr>
            <p:nvPr/>
          </p:nvSpPr>
          <p:spPr bwMode="gray">
            <a:xfrm>
              <a:off x="7434361" y="2041466"/>
              <a:ext cx="103766" cy="161579"/>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99" name="Korea, North" descr="© INSCALE GmbH, 05.05.2010&#10;http://www.presentationload.com/">
              <a:extLst>
                <a:ext uri="{FF2B5EF4-FFF2-40B4-BE49-F238E27FC236}">
                  <a16:creationId xmlns:a16="http://schemas.microsoft.com/office/drawing/2014/main" id="{183FD261-D077-4017-987D-EC5AE5648A68}"/>
                </a:ext>
              </a:extLst>
            </p:cNvPr>
            <p:cNvSpPr>
              <a:spLocks/>
            </p:cNvSpPr>
            <p:nvPr/>
          </p:nvSpPr>
          <p:spPr bwMode="gray">
            <a:xfrm>
              <a:off x="7348383" y="1908052"/>
              <a:ext cx="124519" cy="158615"/>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00" name="Kenya" descr="© INSCALE GmbH, 05.05.2010&#10;http://www.presentationload.com/">
              <a:extLst>
                <a:ext uri="{FF2B5EF4-FFF2-40B4-BE49-F238E27FC236}">
                  <a16:creationId xmlns:a16="http://schemas.microsoft.com/office/drawing/2014/main" id="{07F09785-58D9-459E-B21F-F74435E41267}"/>
                </a:ext>
              </a:extLst>
            </p:cNvPr>
            <p:cNvSpPr>
              <a:spLocks/>
            </p:cNvSpPr>
            <p:nvPr/>
          </p:nvSpPr>
          <p:spPr bwMode="gray">
            <a:xfrm>
              <a:off x="5152987" y="3074682"/>
              <a:ext cx="213462" cy="289064"/>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01" name="Kazakhstan" descr="© INSCALE GmbH, 05.05.2010&#10;http://www.presentationload.com/">
              <a:extLst>
                <a:ext uri="{FF2B5EF4-FFF2-40B4-BE49-F238E27FC236}">
                  <a16:creationId xmlns:a16="http://schemas.microsoft.com/office/drawing/2014/main" id="{FB401CF1-D800-4F06-8EB0-8E41E866E7E3}"/>
                </a:ext>
              </a:extLst>
            </p:cNvPr>
            <p:cNvSpPr>
              <a:spLocks noEditPoints="1"/>
            </p:cNvSpPr>
            <p:nvPr/>
          </p:nvSpPr>
          <p:spPr bwMode="gray">
            <a:xfrm>
              <a:off x="5370896" y="1538941"/>
              <a:ext cx="953167" cy="441748"/>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02" name="Jordan" descr="© INSCALE GmbH, 05.05.2010&#10;http://www.presentationload.com/">
              <a:extLst>
                <a:ext uri="{FF2B5EF4-FFF2-40B4-BE49-F238E27FC236}">
                  <a16:creationId xmlns:a16="http://schemas.microsoft.com/office/drawing/2014/main" id="{385A46DB-989A-4540-A7FB-AAECB5579EEF}"/>
                </a:ext>
              </a:extLst>
            </p:cNvPr>
            <p:cNvSpPr>
              <a:spLocks/>
            </p:cNvSpPr>
            <p:nvPr/>
          </p:nvSpPr>
          <p:spPr bwMode="gray">
            <a:xfrm>
              <a:off x="5152987" y="2201563"/>
              <a:ext cx="106731" cy="127484"/>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03" name="Jamaica" descr="© INSCALE GmbH, 05.05.2010&#10;http://www.presentationload.com/">
              <a:extLst>
                <a:ext uri="{FF2B5EF4-FFF2-40B4-BE49-F238E27FC236}">
                  <a16:creationId xmlns:a16="http://schemas.microsoft.com/office/drawing/2014/main" id="{0ED85F25-1592-4017-98A6-3FC30CF7DB02}"/>
                </a:ext>
              </a:extLst>
            </p:cNvPr>
            <p:cNvSpPr>
              <a:spLocks/>
            </p:cNvSpPr>
            <p:nvPr/>
          </p:nvSpPr>
          <p:spPr bwMode="gray">
            <a:xfrm>
              <a:off x="2149697" y="2656652"/>
              <a:ext cx="59295" cy="19271"/>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04" name="Japan" descr="© INSCALE GmbH, 05.05.2010&#10;http://www.presentationload.com/">
              <a:extLst>
                <a:ext uri="{FF2B5EF4-FFF2-40B4-BE49-F238E27FC236}">
                  <a16:creationId xmlns:a16="http://schemas.microsoft.com/office/drawing/2014/main" id="{B1607E07-18E7-4FB2-AFD1-DA6A0B0703D0}"/>
                </a:ext>
              </a:extLst>
            </p:cNvPr>
            <p:cNvSpPr>
              <a:spLocks noEditPoints="1"/>
            </p:cNvSpPr>
            <p:nvPr/>
          </p:nvSpPr>
          <p:spPr bwMode="gray">
            <a:xfrm>
              <a:off x="7493656" y="1830969"/>
              <a:ext cx="332052" cy="647798"/>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05" name="Italy" descr="© INSCALE GmbH, 05.05.2010&#10;http://www.presentationload.com/">
              <a:extLst>
                <a:ext uri="{FF2B5EF4-FFF2-40B4-BE49-F238E27FC236}">
                  <a16:creationId xmlns:a16="http://schemas.microsoft.com/office/drawing/2014/main" id="{E709040C-B5C7-418E-A291-858D4AAF8FCC}"/>
                </a:ext>
              </a:extLst>
            </p:cNvPr>
            <p:cNvSpPr>
              <a:spLocks noEditPoints="1"/>
            </p:cNvSpPr>
            <p:nvPr/>
          </p:nvSpPr>
          <p:spPr bwMode="gray">
            <a:xfrm>
              <a:off x="4420694" y="1782051"/>
              <a:ext cx="294993" cy="31426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06" name="Israel" descr="© INSCALE GmbH, 05.05.2010&#10;http://www.presentationload.com/">
              <a:extLst>
                <a:ext uri="{FF2B5EF4-FFF2-40B4-BE49-F238E27FC236}">
                  <a16:creationId xmlns:a16="http://schemas.microsoft.com/office/drawing/2014/main" id="{102846A6-A3A0-4553-8FE5-6D31EBF26920}"/>
                </a:ext>
              </a:extLst>
            </p:cNvPr>
            <p:cNvSpPr>
              <a:spLocks/>
            </p:cNvSpPr>
            <p:nvPr/>
          </p:nvSpPr>
          <p:spPr bwMode="gray">
            <a:xfrm>
              <a:off x="5130751" y="2197116"/>
              <a:ext cx="38542" cy="12155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07" name="Ireland" descr="© INSCALE GmbH, 05.05.2010&#10;http://www.presentationload.com/">
              <a:extLst>
                <a:ext uri="{FF2B5EF4-FFF2-40B4-BE49-F238E27FC236}">
                  <a16:creationId xmlns:a16="http://schemas.microsoft.com/office/drawing/2014/main" id="{F24397F1-A3C9-4ACF-9835-003BC8AAD7DD}"/>
                </a:ext>
              </a:extLst>
            </p:cNvPr>
            <p:cNvSpPr>
              <a:spLocks/>
            </p:cNvSpPr>
            <p:nvPr/>
          </p:nvSpPr>
          <p:spPr bwMode="gray">
            <a:xfrm>
              <a:off x="4033794" y="1541906"/>
              <a:ext cx="106731" cy="112660"/>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08" name="Iraq" descr="© INSCALE GmbH, 05.05.2010&#10;http://www.presentationload.com/">
              <a:extLst>
                <a:ext uri="{FF2B5EF4-FFF2-40B4-BE49-F238E27FC236}">
                  <a16:creationId xmlns:a16="http://schemas.microsoft.com/office/drawing/2014/main" id="{741BA12D-DD41-4D52-B773-050BC078EEDC}"/>
                </a:ext>
              </a:extLst>
            </p:cNvPr>
            <p:cNvSpPr>
              <a:spLocks/>
            </p:cNvSpPr>
            <p:nvPr/>
          </p:nvSpPr>
          <p:spPr bwMode="gray">
            <a:xfrm>
              <a:off x="5241930" y="2078526"/>
              <a:ext cx="259416" cy="250522"/>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09" name="Iran" descr="© INSCALE GmbH, 05.05.2010&#10;http://www.presentationload.com/">
              <a:extLst>
                <a:ext uri="{FF2B5EF4-FFF2-40B4-BE49-F238E27FC236}">
                  <a16:creationId xmlns:a16="http://schemas.microsoft.com/office/drawing/2014/main" id="{349842F4-0A5E-4157-B340-61049CE7A4E8}"/>
                </a:ext>
              </a:extLst>
            </p:cNvPr>
            <p:cNvSpPr>
              <a:spLocks/>
            </p:cNvSpPr>
            <p:nvPr/>
          </p:nvSpPr>
          <p:spPr bwMode="gray">
            <a:xfrm>
              <a:off x="5353107" y="2002924"/>
              <a:ext cx="545514" cy="447677"/>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10" name="Indonesia" descr="© INSCALE GmbH, 05.05.2010&#10;http://www.presentationload.com/">
              <a:extLst>
                <a:ext uri="{FF2B5EF4-FFF2-40B4-BE49-F238E27FC236}">
                  <a16:creationId xmlns:a16="http://schemas.microsoft.com/office/drawing/2014/main" id="{2BFA6A86-56B7-416F-94F6-AF89FF11C837}"/>
                </a:ext>
              </a:extLst>
            </p:cNvPr>
            <p:cNvSpPr>
              <a:spLocks noEditPoints="1"/>
            </p:cNvSpPr>
            <p:nvPr/>
          </p:nvSpPr>
          <p:spPr bwMode="gray">
            <a:xfrm>
              <a:off x="6801387" y="3045034"/>
              <a:ext cx="1237783" cy="493631"/>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11" name="India" descr="© INSCALE GmbH, 05.05.2010&#10;http://www.presentationload.com/">
              <a:extLst>
                <a:ext uri="{FF2B5EF4-FFF2-40B4-BE49-F238E27FC236}">
                  <a16:creationId xmlns:a16="http://schemas.microsoft.com/office/drawing/2014/main" id="{16411805-4D9C-4D5A-8104-5C394F3840C3}"/>
                </a:ext>
              </a:extLst>
            </p:cNvPr>
            <p:cNvSpPr>
              <a:spLocks noEditPoints="1"/>
            </p:cNvSpPr>
            <p:nvPr/>
          </p:nvSpPr>
          <p:spPr bwMode="gray">
            <a:xfrm>
              <a:off x="6042412" y="2118550"/>
              <a:ext cx="741187" cy="893872"/>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12" name="Iceland" descr="© INSCALE GmbH, 05.05.2010&#10;http://www.presentationload.com/">
              <a:extLst>
                <a:ext uri="{FF2B5EF4-FFF2-40B4-BE49-F238E27FC236}">
                  <a16:creationId xmlns:a16="http://schemas.microsoft.com/office/drawing/2014/main" id="{20DFB972-7D7E-4BD8-8519-D30473415B4C}"/>
                </a:ext>
              </a:extLst>
            </p:cNvPr>
            <p:cNvSpPr>
              <a:spLocks/>
            </p:cNvSpPr>
            <p:nvPr/>
          </p:nvSpPr>
          <p:spPr bwMode="gray">
            <a:xfrm>
              <a:off x="3805508" y="1229125"/>
              <a:ext cx="216427" cy="84496"/>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13" name="Hungary" descr="© INSCALE GmbH, 05.05.2010&#10;http://www.presentationload.com/">
              <a:extLst>
                <a:ext uri="{FF2B5EF4-FFF2-40B4-BE49-F238E27FC236}">
                  <a16:creationId xmlns:a16="http://schemas.microsoft.com/office/drawing/2014/main" id="{A057DA70-5DB0-4EDC-ABB3-C437C550E92C}"/>
                </a:ext>
              </a:extLst>
            </p:cNvPr>
            <p:cNvSpPr>
              <a:spLocks/>
            </p:cNvSpPr>
            <p:nvPr/>
          </p:nvSpPr>
          <p:spPr bwMode="gray">
            <a:xfrm>
              <a:off x="4651945" y="1739062"/>
              <a:ext cx="161579" cy="84496"/>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14" name="Honduras" descr="© INSCALE GmbH, 05.05.2010&#10;http://www.presentationload.com/">
              <a:extLst>
                <a:ext uri="{FF2B5EF4-FFF2-40B4-BE49-F238E27FC236}">
                  <a16:creationId xmlns:a16="http://schemas.microsoft.com/office/drawing/2014/main" id="{07272C15-B2D8-4E2D-A71E-930B3963D069}"/>
                </a:ext>
              </a:extLst>
            </p:cNvPr>
            <p:cNvSpPr>
              <a:spLocks/>
            </p:cNvSpPr>
            <p:nvPr/>
          </p:nvSpPr>
          <p:spPr bwMode="gray">
            <a:xfrm>
              <a:off x="1847292" y="2729288"/>
              <a:ext cx="168991" cy="93390"/>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15" name="Haiti" descr="© INSCALE GmbH, 05.05.2010&#10;http://www.presentationload.com/">
              <a:extLst>
                <a:ext uri="{FF2B5EF4-FFF2-40B4-BE49-F238E27FC236}">
                  <a16:creationId xmlns:a16="http://schemas.microsoft.com/office/drawing/2014/main" id="{C1D3B515-97B3-4D34-885D-FEB17A7D762A}"/>
                </a:ext>
              </a:extLst>
            </p:cNvPr>
            <p:cNvSpPr>
              <a:spLocks/>
            </p:cNvSpPr>
            <p:nvPr/>
          </p:nvSpPr>
          <p:spPr bwMode="gray">
            <a:xfrm>
              <a:off x="2262357" y="2610698"/>
              <a:ext cx="74119" cy="59295"/>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16" name="Guyane (French Guiana)" descr="© INSCALE GmbH, 05.05.2010&#10;http://www.presentationload.com/">
              <a:extLst>
                <a:ext uri="{FF2B5EF4-FFF2-40B4-BE49-F238E27FC236}">
                  <a16:creationId xmlns:a16="http://schemas.microsoft.com/office/drawing/2014/main" id="{65DF8298-C21F-42EA-85AA-434C21EB420A}"/>
                </a:ext>
              </a:extLst>
            </p:cNvPr>
            <p:cNvSpPr>
              <a:spLocks/>
            </p:cNvSpPr>
            <p:nvPr/>
          </p:nvSpPr>
          <p:spPr bwMode="gray">
            <a:xfrm>
              <a:off x="2760435" y="3042069"/>
              <a:ext cx="77083" cy="112660"/>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17" name="Guyana" descr="© INSCALE GmbH, 05.05.2010&#10;http://www.presentationload.com/">
              <a:extLst>
                <a:ext uri="{FF2B5EF4-FFF2-40B4-BE49-F238E27FC236}">
                  <a16:creationId xmlns:a16="http://schemas.microsoft.com/office/drawing/2014/main" id="{C6310438-9553-4E17-8C86-68DD0A715EFB}"/>
                </a:ext>
              </a:extLst>
            </p:cNvPr>
            <p:cNvSpPr>
              <a:spLocks/>
            </p:cNvSpPr>
            <p:nvPr/>
          </p:nvSpPr>
          <p:spPr bwMode="gray">
            <a:xfrm>
              <a:off x="2579585" y="2960538"/>
              <a:ext cx="123038" cy="220874"/>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18" name="Guinea-Bissau" descr="© INSCALE GmbH, 05.05.2010&#10;http://www.presentationload.com/">
              <a:extLst>
                <a:ext uri="{FF2B5EF4-FFF2-40B4-BE49-F238E27FC236}">
                  <a16:creationId xmlns:a16="http://schemas.microsoft.com/office/drawing/2014/main" id="{A079312C-FED9-475D-9287-F5563B541C9B}"/>
                </a:ext>
              </a:extLst>
            </p:cNvPr>
            <p:cNvSpPr>
              <a:spLocks/>
            </p:cNvSpPr>
            <p:nvPr/>
          </p:nvSpPr>
          <p:spPr bwMode="gray">
            <a:xfrm>
              <a:off x="3799579" y="2828608"/>
              <a:ext cx="69672" cy="59295"/>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19" name="Guinea" descr="© INSCALE GmbH, 05.05.2010&#10;http://www.presentationload.com/">
              <a:extLst>
                <a:ext uri="{FF2B5EF4-FFF2-40B4-BE49-F238E27FC236}">
                  <a16:creationId xmlns:a16="http://schemas.microsoft.com/office/drawing/2014/main" id="{F81EF297-E22A-443A-9DB2-D2B455236F41}"/>
                </a:ext>
              </a:extLst>
            </p:cNvPr>
            <p:cNvSpPr>
              <a:spLocks/>
            </p:cNvSpPr>
            <p:nvPr/>
          </p:nvSpPr>
          <p:spPr bwMode="gray">
            <a:xfrm>
              <a:off x="3833674" y="2831572"/>
              <a:ext cx="197156" cy="167509"/>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20" name="Guatemala" descr="© INSCALE GmbH, 05.05.2010&#10;http://www.presentationload.com/">
              <a:extLst>
                <a:ext uri="{FF2B5EF4-FFF2-40B4-BE49-F238E27FC236}">
                  <a16:creationId xmlns:a16="http://schemas.microsoft.com/office/drawing/2014/main" id="{692B86E1-E2B0-4B1A-AE94-3108BC2FECEB}"/>
                </a:ext>
              </a:extLst>
            </p:cNvPr>
            <p:cNvSpPr>
              <a:spLocks/>
            </p:cNvSpPr>
            <p:nvPr/>
          </p:nvSpPr>
          <p:spPr bwMode="gray">
            <a:xfrm>
              <a:off x="1768726" y="2671476"/>
              <a:ext cx="112660" cy="127484"/>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21" name="Greenland" descr="© INSCALE GmbH, 05.05.2010&#10;http://www.presentationload.com/">
              <a:extLst>
                <a:ext uri="{FF2B5EF4-FFF2-40B4-BE49-F238E27FC236}">
                  <a16:creationId xmlns:a16="http://schemas.microsoft.com/office/drawing/2014/main" id="{8D5BE513-D2BF-48DC-990C-9697A6285BE5}"/>
                </a:ext>
              </a:extLst>
            </p:cNvPr>
            <p:cNvSpPr>
              <a:spLocks noEditPoints="1"/>
            </p:cNvSpPr>
            <p:nvPr/>
          </p:nvSpPr>
          <p:spPr bwMode="gray">
            <a:xfrm>
              <a:off x="3076180" y="834813"/>
              <a:ext cx="1062863" cy="578126"/>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22" name="Greece" descr="© INSCALE GmbH, 05.05.2010&#10;http://www.presentationload.com/">
              <a:extLst>
                <a:ext uri="{FF2B5EF4-FFF2-40B4-BE49-F238E27FC236}">
                  <a16:creationId xmlns:a16="http://schemas.microsoft.com/office/drawing/2014/main" id="{E2825F71-2688-4576-A119-CD341534B115}"/>
                </a:ext>
              </a:extLst>
            </p:cNvPr>
            <p:cNvSpPr>
              <a:spLocks noEditPoints="1"/>
            </p:cNvSpPr>
            <p:nvPr/>
          </p:nvSpPr>
          <p:spPr bwMode="gray">
            <a:xfrm>
              <a:off x="4761640" y="1943629"/>
              <a:ext cx="201603" cy="209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23" name="Ghana" descr="© INSCALE GmbH, 05.05.2010&#10;http://www.presentationload.com/">
              <a:extLst>
                <a:ext uri="{FF2B5EF4-FFF2-40B4-BE49-F238E27FC236}">
                  <a16:creationId xmlns:a16="http://schemas.microsoft.com/office/drawing/2014/main" id="{4701018B-6957-421D-98E3-8F8E6F00C798}"/>
                </a:ext>
              </a:extLst>
            </p:cNvPr>
            <p:cNvSpPr>
              <a:spLocks/>
            </p:cNvSpPr>
            <p:nvPr/>
          </p:nvSpPr>
          <p:spPr bwMode="gray">
            <a:xfrm>
              <a:off x="4144973" y="2879008"/>
              <a:ext cx="123038" cy="195673"/>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24" name="Germany" descr="© INSCALE GmbH, 05.05.2010&#10;http://www.presentationload.com/">
              <a:extLst>
                <a:ext uri="{FF2B5EF4-FFF2-40B4-BE49-F238E27FC236}">
                  <a16:creationId xmlns:a16="http://schemas.microsoft.com/office/drawing/2014/main" id="{951ECFD5-E754-4733-89A6-03812DEAE693}"/>
                </a:ext>
              </a:extLst>
            </p:cNvPr>
            <p:cNvSpPr>
              <a:spLocks/>
            </p:cNvSpPr>
            <p:nvPr/>
          </p:nvSpPr>
          <p:spPr bwMode="gray">
            <a:xfrm>
              <a:off x="4408835" y="1552282"/>
              <a:ext cx="213462" cy="223839"/>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25" name="Georgia" descr="© INSCALE GmbH, 05.05.2010&#10;http://www.presentationload.com/">
              <a:extLst>
                <a:ext uri="{FF2B5EF4-FFF2-40B4-BE49-F238E27FC236}">
                  <a16:creationId xmlns:a16="http://schemas.microsoft.com/office/drawing/2014/main" id="{C2D94465-8C3E-4912-9AA9-DDB5E401059D}"/>
                </a:ext>
              </a:extLst>
            </p:cNvPr>
            <p:cNvSpPr>
              <a:spLocks/>
            </p:cNvSpPr>
            <p:nvPr/>
          </p:nvSpPr>
          <p:spPr bwMode="gray">
            <a:xfrm>
              <a:off x="5237482" y="1887299"/>
              <a:ext cx="174920" cy="80048"/>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26" name="The Gambia" descr="© INSCALE GmbH, 05.05.2010&#10;http://www.presentationload.com/">
              <a:extLst>
                <a:ext uri="{FF2B5EF4-FFF2-40B4-BE49-F238E27FC236}">
                  <a16:creationId xmlns:a16="http://schemas.microsoft.com/office/drawing/2014/main" id="{BFA64F4F-A0BC-4EF7-83E7-D4D4D12277D7}"/>
                </a:ext>
              </a:extLst>
            </p:cNvPr>
            <p:cNvSpPr>
              <a:spLocks/>
            </p:cNvSpPr>
            <p:nvPr/>
          </p:nvSpPr>
          <p:spPr bwMode="gray">
            <a:xfrm>
              <a:off x="3786238" y="2797477"/>
              <a:ext cx="81531" cy="19271"/>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27" name="Gabon" descr="© INSCALE GmbH, 05.05.2010&#10;http://www.presentationload.com/">
              <a:extLst>
                <a:ext uri="{FF2B5EF4-FFF2-40B4-BE49-F238E27FC236}">
                  <a16:creationId xmlns:a16="http://schemas.microsoft.com/office/drawing/2014/main" id="{AC8B46BD-7C57-4D7E-9829-D5AFA4C0BB68}"/>
                </a:ext>
              </a:extLst>
            </p:cNvPr>
            <p:cNvSpPr>
              <a:spLocks/>
            </p:cNvSpPr>
            <p:nvPr/>
          </p:nvSpPr>
          <p:spPr bwMode="gray">
            <a:xfrm>
              <a:off x="4468130" y="3144353"/>
              <a:ext cx="158615" cy="194192"/>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28" name="France" descr="© INSCALE GmbH, 05.05.2010&#10;http://www.presentationload.com/">
              <a:extLst>
                <a:ext uri="{FF2B5EF4-FFF2-40B4-BE49-F238E27FC236}">
                  <a16:creationId xmlns:a16="http://schemas.microsoft.com/office/drawing/2014/main" id="{9037BA5D-0E67-44B4-A07B-1EB723E26A6B}"/>
                </a:ext>
              </a:extLst>
            </p:cNvPr>
            <p:cNvSpPr>
              <a:spLocks noEditPoints="1"/>
            </p:cNvSpPr>
            <p:nvPr/>
          </p:nvSpPr>
          <p:spPr bwMode="gray">
            <a:xfrm>
              <a:off x="4149419" y="1660496"/>
              <a:ext cx="345394" cy="297958"/>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29" name="Finland" descr="© INSCALE GmbH, 05.05.2010&#10;http://www.presentationload.com/">
              <a:extLst>
                <a:ext uri="{FF2B5EF4-FFF2-40B4-BE49-F238E27FC236}">
                  <a16:creationId xmlns:a16="http://schemas.microsoft.com/office/drawing/2014/main" id="{BFB91770-FE6E-4A78-9C82-C36FF9BADFF5}"/>
                </a:ext>
              </a:extLst>
            </p:cNvPr>
            <p:cNvSpPr>
              <a:spLocks/>
            </p:cNvSpPr>
            <p:nvPr/>
          </p:nvSpPr>
          <p:spPr bwMode="gray">
            <a:xfrm>
              <a:off x="4715686" y="1138700"/>
              <a:ext cx="238663" cy="271275"/>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30" name="Ethiopia" descr="© INSCALE GmbH, 05.05.2010&#10;http://www.presentationload.com/">
              <a:extLst>
                <a:ext uri="{FF2B5EF4-FFF2-40B4-BE49-F238E27FC236}">
                  <a16:creationId xmlns:a16="http://schemas.microsoft.com/office/drawing/2014/main" id="{2DD963C9-55D3-4E99-9DBD-5F43C9C20B5A}"/>
                </a:ext>
              </a:extLst>
            </p:cNvPr>
            <p:cNvSpPr>
              <a:spLocks/>
            </p:cNvSpPr>
            <p:nvPr/>
          </p:nvSpPr>
          <p:spPr bwMode="gray">
            <a:xfrm>
              <a:off x="5124822" y="2763383"/>
              <a:ext cx="400241" cy="349840"/>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31" name="Estonia" descr="© INSCALE GmbH, 05.05.2010&#10;http://www.presentationload.com/">
              <a:extLst>
                <a:ext uri="{FF2B5EF4-FFF2-40B4-BE49-F238E27FC236}">
                  <a16:creationId xmlns:a16="http://schemas.microsoft.com/office/drawing/2014/main" id="{8FD74051-967E-465D-85FE-77F286D91A68}"/>
                </a:ext>
              </a:extLst>
            </p:cNvPr>
            <p:cNvSpPr>
              <a:spLocks noEditPoints="1"/>
            </p:cNvSpPr>
            <p:nvPr/>
          </p:nvSpPr>
          <p:spPr bwMode="gray">
            <a:xfrm>
              <a:off x="4763122" y="1418869"/>
              <a:ext cx="131932" cy="59295"/>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32" name="Eritrea" descr="© INSCALE GmbH, 05.05.2010&#10;http://www.presentationload.com/">
              <a:extLst>
                <a:ext uri="{FF2B5EF4-FFF2-40B4-BE49-F238E27FC236}">
                  <a16:creationId xmlns:a16="http://schemas.microsoft.com/office/drawing/2014/main" id="{1F90AC5C-A603-4C3A-A8EA-9E9EE61FF68E}"/>
                </a:ext>
              </a:extLst>
            </p:cNvPr>
            <p:cNvSpPr>
              <a:spLocks/>
            </p:cNvSpPr>
            <p:nvPr/>
          </p:nvSpPr>
          <p:spPr bwMode="gray">
            <a:xfrm>
              <a:off x="5209317" y="2667028"/>
              <a:ext cx="182333" cy="173438"/>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33" name="Equatorial Guinea" descr="© INSCALE GmbH, 05.05.2010&#10;http://www.presentationload.com/">
              <a:extLst>
                <a:ext uri="{FF2B5EF4-FFF2-40B4-BE49-F238E27FC236}">
                  <a16:creationId xmlns:a16="http://schemas.microsoft.com/office/drawing/2014/main" id="{BC95C1B3-83F4-4551-99FD-5FBCC4CF43F8}"/>
                </a:ext>
              </a:extLst>
            </p:cNvPr>
            <p:cNvSpPr>
              <a:spLocks/>
            </p:cNvSpPr>
            <p:nvPr/>
          </p:nvSpPr>
          <p:spPr bwMode="gray">
            <a:xfrm>
              <a:off x="4485919" y="3147318"/>
              <a:ext cx="54848" cy="41506"/>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34" name="El Salvador" descr="© INSCALE GmbH, 05.05.2010&#10;http://www.presentationload.com/">
              <a:extLst>
                <a:ext uri="{FF2B5EF4-FFF2-40B4-BE49-F238E27FC236}">
                  <a16:creationId xmlns:a16="http://schemas.microsoft.com/office/drawing/2014/main" id="{1B5AF76E-748C-4906-8F60-2C57B1DA3E7E}"/>
                </a:ext>
              </a:extLst>
            </p:cNvPr>
            <p:cNvSpPr>
              <a:spLocks/>
            </p:cNvSpPr>
            <p:nvPr/>
          </p:nvSpPr>
          <p:spPr bwMode="gray">
            <a:xfrm>
              <a:off x="1820610" y="2776724"/>
              <a:ext cx="65224" cy="42989"/>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35" name="Egypt" descr="© INSCALE GmbH, 05.05.2010&#10;http://www.presentationload.com/">
              <a:extLst>
                <a:ext uri="{FF2B5EF4-FFF2-40B4-BE49-F238E27FC236}">
                  <a16:creationId xmlns:a16="http://schemas.microsoft.com/office/drawing/2014/main" id="{CD33C38C-84DA-497D-861C-FC3F8849AA2D}"/>
                </a:ext>
              </a:extLst>
            </p:cNvPr>
            <p:cNvSpPr>
              <a:spLocks/>
            </p:cNvSpPr>
            <p:nvPr/>
          </p:nvSpPr>
          <p:spPr bwMode="gray">
            <a:xfrm>
              <a:off x="4884677" y="2250481"/>
              <a:ext cx="299440" cy="30536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36" name="Ecuador" descr="© INSCALE GmbH, 05.05.2010&#10;http://www.presentationload.com/">
              <a:extLst>
                <a:ext uri="{FF2B5EF4-FFF2-40B4-BE49-F238E27FC236}">
                  <a16:creationId xmlns:a16="http://schemas.microsoft.com/office/drawing/2014/main" id="{B2D85147-7121-4C96-B934-D4693533D9C9}"/>
                </a:ext>
              </a:extLst>
            </p:cNvPr>
            <p:cNvSpPr>
              <a:spLocks noEditPoints="1"/>
            </p:cNvSpPr>
            <p:nvPr/>
          </p:nvSpPr>
          <p:spPr bwMode="gray">
            <a:xfrm>
              <a:off x="2045930" y="3169554"/>
              <a:ext cx="157132" cy="200121"/>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37" name="East Timor" descr="© INSCALE GmbH, 05.05.2010&#10;http://www.presentationload.com/">
              <a:extLst>
                <a:ext uri="{FF2B5EF4-FFF2-40B4-BE49-F238E27FC236}">
                  <a16:creationId xmlns:a16="http://schemas.microsoft.com/office/drawing/2014/main" id="{27B0FB30-EB7A-40BE-A5DA-E25FFCFCAFE3}"/>
                </a:ext>
              </a:extLst>
            </p:cNvPr>
            <p:cNvSpPr>
              <a:spLocks noEditPoints="1"/>
            </p:cNvSpPr>
            <p:nvPr/>
          </p:nvSpPr>
          <p:spPr bwMode="gray">
            <a:xfrm>
              <a:off x="7570739" y="3470475"/>
              <a:ext cx="94872" cy="44471"/>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38" name="Dominican Republic" descr="© INSCALE GmbH, 05.05.2010&#10;http://www.presentationload.com/">
              <a:extLst>
                <a:ext uri="{FF2B5EF4-FFF2-40B4-BE49-F238E27FC236}">
                  <a16:creationId xmlns:a16="http://schemas.microsoft.com/office/drawing/2014/main" id="{A7D2AF5E-04FB-4B3C-B634-D768D7FD2C0C}"/>
                </a:ext>
              </a:extLst>
            </p:cNvPr>
            <p:cNvSpPr>
              <a:spLocks/>
            </p:cNvSpPr>
            <p:nvPr/>
          </p:nvSpPr>
          <p:spPr bwMode="gray">
            <a:xfrm>
              <a:off x="2326099" y="2610698"/>
              <a:ext cx="94872" cy="63743"/>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39" name="Djibouti" descr="© INSCALE GmbH, 05.05.2010&#10;http://www.presentationload.com/">
              <a:extLst>
                <a:ext uri="{FF2B5EF4-FFF2-40B4-BE49-F238E27FC236}">
                  <a16:creationId xmlns:a16="http://schemas.microsoft.com/office/drawing/2014/main" id="{37AFFFC6-D91A-4A9F-BDC4-5C4FB83A4158}"/>
                </a:ext>
              </a:extLst>
            </p:cNvPr>
            <p:cNvSpPr>
              <a:spLocks/>
            </p:cNvSpPr>
            <p:nvPr/>
          </p:nvSpPr>
          <p:spPr bwMode="gray">
            <a:xfrm>
              <a:off x="5354590" y="2831572"/>
              <a:ext cx="44471" cy="51884"/>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40" name="Denmark" descr="© INSCALE GmbH, 05.05.2010&#10;http://www.presentationload.com/">
              <a:extLst>
                <a:ext uri="{FF2B5EF4-FFF2-40B4-BE49-F238E27FC236}">
                  <a16:creationId xmlns:a16="http://schemas.microsoft.com/office/drawing/2014/main" id="{6E3856DD-7BB6-4DB6-B4C2-94F8351981FE}"/>
                </a:ext>
              </a:extLst>
            </p:cNvPr>
            <p:cNvSpPr>
              <a:spLocks noEditPoints="1"/>
            </p:cNvSpPr>
            <p:nvPr/>
          </p:nvSpPr>
          <p:spPr bwMode="gray">
            <a:xfrm>
              <a:off x="4460718" y="1475199"/>
              <a:ext cx="105249" cy="88942"/>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41" name="Czech Republic" descr="© INSCALE GmbH, 05.05.2010&#10;http://www.presentationload.com/">
              <a:extLst>
                <a:ext uri="{FF2B5EF4-FFF2-40B4-BE49-F238E27FC236}">
                  <a16:creationId xmlns:a16="http://schemas.microsoft.com/office/drawing/2014/main" id="{BACCF358-2F79-4BA1-B4E2-4A0AFDB33250}"/>
                </a:ext>
              </a:extLst>
            </p:cNvPr>
            <p:cNvSpPr>
              <a:spLocks/>
            </p:cNvSpPr>
            <p:nvPr/>
          </p:nvSpPr>
          <p:spPr bwMode="gray">
            <a:xfrm>
              <a:off x="4554108" y="1666426"/>
              <a:ext cx="160096" cy="72637"/>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42" name="Cyprus" descr="© INSCALE GmbH, 05.05.2010&#10;http://www.presentationload.com/">
              <a:extLst>
                <a:ext uri="{FF2B5EF4-FFF2-40B4-BE49-F238E27FC236}">
                  <a16:creationId xmlns:a16="http://schemas.microsoft.com/office/drawing/2014/main" id="{A38B8384-D5DB-415D-B54A-749E1547A9F1}"/>
                </a:ext>
              </a:extLst>
            </p:cNvPr>
            <p:cNvSpPr>
              <a:spLocks/>
            </p:cNvSpPr>
            <p:nvPr/>
          </p:nvSpPr>
          <p:spPr bwMode="gray">
            <a:xfrm>
              <a:off x="5068491" y="2130409"/>
              <a:ext cx="56330" cy="32612"/>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43" name="Cuba" descr="© INSCALE GmbH, 05.05.2010&#10;http://www.presentationload.com/">
              <a:extLst>
                <a:ext uri="{FF2B5EF4-FFF2-40B4-BE49-F238E27FC236}">
                  <a16:creationId xmlns:a16="http://schemas.microsoft.com/office/drawing/2014/main" id="{443B4AAA-66F6-417C-9DBD-0950CC63218F}"/>
                </a:ext>
              </a:extLst>
            </p:cNvPr>
            <p:cNvSpPr>
              <a:spLocks noEditPoints="1"/>
            </p:cNvSpPr>
            <p:nvPr/>
          </p:nvSpPr>
          <p:spPr bwMode="gray">
            <a:xfrm>
              <a:off x="1995530" y="2508415"/>
              <a:ext cx="280169" cy="102284"/>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44" name="Croatia" descr="© INSCALE GmbH, 05.05.2010&#10;http://www.presentationload.com/">
              <a:extLst>
                <a:ext uri="{FF2B5EF4-FFF2-40B4-BE49-F238E27FC236}">
                  <a16:creationId xmlns:a16="http://schemas.microsoft.com/office/drawing/2014/main" id="{A328CF0C-5318-489C-9184-7A19E7EA2FFD}"/>
                </a:ext>
              </a:extLst>
            </p:cNvPr>
            <p:cNvSpPr>
              <a:spLocks/>
            </p:cNvSpPr>
            <p:nvPr/>
          </p:nvSpPr>
          <p:spPr bwMode="gray">
            <a:xfrm>
              <a:off x="4592650" y="1801321"/>
              <a:ext cx="139343" cy="103766"/>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45" name="Côte d'Ivoire" descr="© INSCALE GmbH, 05.05.2010&#10;http://www.presentationload.com/">
              <a:extLst>
                <a:ext uri="{FF2B5EF4-FFF2-40B4-BE49-F238E27FC236}">
                  <a16:creationId xmlns:a16="http://schemas.microsoft.com/office/drawing/2014/main" id="{A0AB691A-A9FC-4A11-BD49-92D6939172D7}"/>
                </a:ext>
              </a:extLst>
            </p:cNvPr>
            <p:cNvSpPr>
              <a:spLocks/>
            </p:cNvSpPr>
            <p:nvPr/>
          </p:nvSpPr>
          <p:spPr bwMode="gray">
            <a:xfrm>
              <a:off x="4001182" y="2890867"/>
              <a:ext cx="166026" cy="195673"/>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46" name="Costa Rica" descr="© INSCALE GmbH, 05.05.2010&#10;http://www.presentationload.com/">
              <a:extLst>
                <a:ext uri="{FF2B5EF4-FFF2-40B4-BE49-F238E27FC236}">
                  <a16:creationId xmlns:a16="http://schemas.microsoft.com/office/drawing/2014/main" id="{9BE5D165-C217-4B2D-B55D-ABDBE6F75BE1}"/>
                </a:ext>
              </a:extLst>
            </p:cNvPr>
            <p:cNvSpPr>
              <a:spLocks/>
            </p:cNvSpPr>
            <p:nvPr/>
          </p:nvSpPr>
          <p:spPr bwMode="gray">
            <a:xfrm>
              <a:off x="1925858" y="2876043"/>
              <a:ext cx="90425" cy="8746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47" name="Congo" descr="© INSCALE GmbH, 05.05.2010&#10;http://www.presentationload.com/">
              <a:extLst>
                <a:ext uri="{FF2B5EF4-FFF2-40B4-BE49-F238E27FC236}">
                  <a16:creationId xmlns:a16="http://schemas.microsoft.com/office/drawing/2014/main" id="{F606CCB0-C6CA-4631-9E2C-9F521593F4A5}"/>
                </a:ext>
              </a:extLst>
            </p:cNvPr>
            <p:cNvSpPr>
              <a:spLocks/>
            </p:cNvSpPr>
            <p:nvPr/>
          </p:nvSpPr>
          <p:spPr bwMode="gray">
            <a:xfrm>
              <a:off x="4565967" y="3053928"/>
              <a:ext cx="511420" cy="575161"/>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48" name="Congo (Brazzaville)" descr="© INSCALE GmbH, 05.05.2010&#10;http://www.presentationload.com/">
              <a:extLst>
                <a:ext uri="{FF2B5EF4-FFF2-40B4-BE49-F238E27FC236}">
                  <a16:creationId xmlns:a16="http://schemas.microsoft.com/office/drawing/2014/main" id="{7A4B93D7-416B-4E4A-9430-F1510FA0F1C4}"/>
                </a:ext>
              </a:extLst>
            </p:cNvPr>
            <p:cNvSpPr>
              <a:spLocks/>
            </p:cNvSpPr>
            <p:nvPr/>
          </p:nvSpPr>
          <p:spPr bwMode="gray">
            <a:xfrm>
              <a:off x="4533355" y="3104329"/>
              <a:ext cx="203086" cy="265346"/>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49" name="Colombia" descr="© INSCALE GmbH, 05.05.2010&#10;http://www.presentationload.com/">
              <a:extLst>
                <a:ext uri="{FF2B5EF4-FFF2-40B4-BE49-F238E27FC236}">
                  <a16:creationId xmlns:a16="http://schemas.microsoft.com/office/drawing/2014/main" id="{4995DD19-B794-44E3-A078-88D806EA7108}"/>
                </a:ext>
              </a:extLst>
            </p:cNvPr>
            <p:cNvSpPr>
              <a:spLocks/>
            </p:cNvSpPr>
            <p:nvPr/>
          </p:nvSpPr>
          <p:spPr bwMode="gray">
            <a:xfrm>
              <a:off x="2100778" y="2837502"/>
              <a:ext cx="329087" cy="509937"/>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50" name="Chile" descr="© INSCALE GmbH, 05.05.2010&#10;http://www.presentationload.com/">
              <a:extLst>
                <a:ext uri="{FF2B5EF4-FFF2-40B4-BE49-F238E27FC236}">
                  <a16:creationId xmlns:a16="http://schemas.microsoft.com/office/drawing/2014/main" id="{4914280A-003A-4D34-A82A-00FB6E13197A}"/>
                </a:ext>
              </a:extLst>
            </p:cNvPr>
            <p:cNvSpPr>
              <a:spLocks noEditPoints="1"/>
            </p:cNvSpPr>
            <p:nvPr/>
          </p:nvSpPr>
          <p:spPr bwMode="gray">
            <a:xfrm>
              <a:off x="2366123" y="3756574"/>
              <a:ext cx="438783" cy="1148841"/>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51" name="China" descr="© INSCALE GmbH, 05.05.2010&#10;http://www.presentationload.com/">
              <a:extLst>
                <a:ext uri="{FF2B5EF4-FFF2-40B4-BE49-F238E27FC236}">
                  <a16:creationId xmlns:a16="http://schemas.microsoft.com/office/drawing/2014/main" id="{04822D5B-D13F-40C8-A9A6-DB0BA7A2483E}"/>
                </a:ext>
              </a:extLst>
            </p:cNvPr>
            <p:cNvSpPr>
              <a:spLocks noEditPoints="1"/>
            </p:cNvSpPr>
            <p:nvPr/>
          </p:nvSpPr>
          <p:spPr bwMode="gray">
            <a:xfrm>
              <a:off x="6094294" y="1589342"/>
              <a:ext cx="1387502" cy="1071757"/>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52" name="Chad" descr="© INSCALE GmbH, 05.05.2010&#10;http://www.presentationload.com/">
              <a:extLst>
                <a:ext uri="{FF2B5EF4-FFF2-40B4-BE49-F238E27FC236}">
                  <a16:creationId xmlns:a16="http://schemas.microsoft.com/office/drawing/2014/main" id="{FE663284-DE53-42A5-85A9-E0BBBA73ACDF}"/>
                </a:ext>
              </a:extLst>
            </p:cNvPr>
            <p:cNvSpPr>
              <a:spLocks/>
            </p:cNvSpPr>
            <p:nvPr/>
          </p:nvSpPr>
          <p:spPr bwMode="gray">
            <a:xfrm>
              <a:off x="4595614" y="2501002"/>
              <a:ext cx="281651" cy="48918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53" name="Central African Republic" descr="© INSCALE GmbH, 05.05.2010&#10;http://www.presentationload.com/">
              <a:extLst>
                <a:ext uri="{FF2B5EF4-FFF2-40B4-BE49-F238E27FC236}">
                  <a16:creationId xmlns:a16="http://schemas.microsoft.com/office/drawing/2014/main" id="{B42FBAE6-C380-44F6-B229-79EB8A955EC9}"/>
                </a:ext>
              </a:extLst>
            </p:cNvPr>
            <p:cNvSpPr>
              <a:spLocks/>
            </p:cNvSpPr>
            <p:nvPr/>
          </p:nvSpPr>
          <p:spPr bwMode="gray">
            <a:xfrm>
              <a:off x="4622297" y="2883455"/>
              <a:ext cx="346876" cy="265346"/>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54" name="Canada" descr="© INSCALE GmbH, 05.05.2010&#10;http://www.presentationload.com/">
              <a:extLst>
                <a:ext uri="{FF2B5EF4-FFF2-40B4-BE49-F238E27FC236}">
                  <a16:creationId xmlns:a16="http://schemas.microsoft.com/office/drawing/2014/main" id="{9AE11933-87F1-4550-A382-A40E2F5EA67A}"/>
                </a:ext>
              </a:extLst>
            </p:cNvPr>
            <p:cNvSpPr>
              <a:spLocks noEditPoints="1"/>
            </p:cNvSpPr>
            <p:nvPr/>
          </p:nvSpPr>
          <p:spPr bwMode="gray">
            <a:xfrm>
              <a:off x="1241001" y="843707"/>
              <a:ext cx="2112384" cy="1093993"/>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55" name="Cameroon" descr="© INSCALE GmbH, 05.05.2010&#10;http://www.presentationload.com/">
              <a:extLst>
                <a:ext uri="{FF2B5EF4-FFF2-40B4-BE49-F238E27FC236}">
                  <a16:creationId xmlns:a16="http://schemas.microsoft.com/office/drawing/2014/main" id="{DB9E8CA6-B6C5-4249-891B-69D895EC1EC1}"/>
                </a:ext>
              </a:extLst>
            </p:cNvPr>
            <p:cNvSpPr>
              <a:spLocks/>
            </p:cNvSpPr>
            <p:nvPr/>
          </p:nvSpPr>
          <p:spPr bwMode="gray">
            <a:xfrm>
              <a:off x="4465165" y="2816749"/>
              <a:ext cx="207532" cy="351323"/>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56" name="Cambodia" descr="© INSCALE GmbH, 05.05.2010&#10;http://www.presentationload.com/">
              <a:extLst>
                <a:ext uri="{FF2B5EF4-FFF2-40B4-BE49-F238E27FC236}">
                  <a16:creationId xmlns:a16="http://schemas.microsoft.com/office/drawing/2014/main" id="{EF0A502E-B87C-4FF5-B717-0844907C9B1E}"/>
                </a:ext>
              </a:extLst>
            </p:cNvPr>
            <p:cNvSpPr>
              <a:spLocks/>
            </p:cNvSpPr>
            <p:nvPr/>
          </p:nvSpPr>
          <p:spPr bwMode="gray">
            <a:xfrm>
              <a:off x="6979272" y="2773759"/>
              <a:ext cx="143791" cy="127484"/>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57" name="Burundi" descr="© INSCALE GmbH, 05.05.2010&#10;http://www.presentationload.com/">
              <a:extLst>
                <a:ext uri="{FF2B5EF4-FFF2-40B4-BE49-F238E27FC236}">
                  <a16:creationId xmlns:a16="http://schemas.microsoft.com/office/drawing/2014/main" id="{7F2382E6-2BDC-4CCF-BD4B-51F93777A73C}"/>
                </a:ext>
              </a:extLst>
            </p:cNvPr>
            <p:cNvSpPr>
              <a:spLocks/>
            </p:cNvSpPr>
            <p:nvPr/>
          </p:nvSpPr>
          <p:spPr bwMode="gray">
            <a:xfrm>
              <a:off x="5016609" y="3292590"/>
              <a:ext cx="50401" cy="63743"/>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58" name="Burkina Faso" descr="© INSCALE GmbH, 05.05.2010&#10;http://www.presentationload.com/">
              <a:extLst>
                <a:ext uri="{FF2B5EF4-FFF2-40B4-BE49-F238E27FC236}">
                  <a16:creationId xmlns:a16="http://schemas.microsoft.com/office/drawing/2014/main" id="{96DD2B9C-D3A6-43F5-A5B8-E6611DE69BEA}"/>
                </a:ext>
              </a:extLst>
            </p:cNvPr>
            <p:cNvSpPr>
              <a:spLocks/>
            </p:cNvSpPr>
            <p:nvPr/>
          </p:nvSpPr>
          <p:spPr bwMode="gray">
            <a:xfrm>
              <a:off x="4085678" y="2758935"/>
              <a:ext cx="216427" cy="170474"/>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59" name="Bulgaria" descr="© INSCALE GmbH, 05.05.2010&#10;http://www.presentationload.com/">
              <a:extLst>
                <a:ext uri="{FF2B5EF4-FFF2-40B4-BE49-F238E27FC236}">
                  <a16:creationId xmlns:a16="http://schemas.microsoft.com/office/drawing/2014/main" id="{4744590C-27A6-4EC0-8C7E-4494259D07C5}"/>
                </a:ext>
              </a:extLst>
            </p:cNvPr>
            <p:cNvSpPr>
              <a:spLocks/>
            </p:cNvSpPr>
            <p:nvPr/>
          </p:nvSpPr>
          <p:spPr bwMode="gray">
            <a:xfrm>
              <a:off x="4807593" y="1870993"/>
              <a:ext cx="149720" cy="85978"/>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60" name="Brazil" descr="© INSCALE GmbH, 05.05.2010&#10;http://www.presentationload.com/">
              <a:extLst>
                <a:ext uri="{FF2B5EF4-FFF2-40B4-BE49-F238E27FC236}">
                  <a16:creationId xmlns:a16="http://schemas.microsoft.com/office/drawing/2014/main" id="{5AFD1BC8-209A-4FDC-9597-8C8B7B4702E2}"/>
                </a:ext>
              </a:extLst>
            </p:cNvPr>
            <p:cNvSpPr>
              <a:spLocks noEditPoints="1"/>
            </p:cNvSpPr>
            <p:nvPr/>
          </p:nvSpPr>
          <p:spPr bwMode="gray">
            <a:xfrm>
              <a:off x="2243086" y="3056893"/>
              <a:ext cx="1055451" cy="1193312"/>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61" name="Botswana" descr="© INSCALE GmbH, 05.05.2010&#10;http://www.presentationload.com/">
              <a:extLst>
                <a:ext uri="{FF2B5EF4-FFF2-40B4-BE49-F238E27FC236}">
                  <a16:creationId xmlns:a16="http://schemas.microsoft.com/office/drawing/2014/main" id="{D53876F2-D342-4D92-BA9C-2D4D4B3827C1}"/>
                </a:ext>
              </a:extLst>
            </p:cNvPr>
            <p:cNvSpPr>
              <a:spLocks/>
            </p:cNvSpPr>
            <p:nvPr/>
          </p:nvSpPr>
          <p:spPr bwMode="gray">
            <a:xfrm>
              <a:off x="4766087" y="3761021"/>
              <a:ext cx="246074" cy="277205"/>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62" name="Bosnia and Herzegovina" descr="© INSCALE GmbH, 05.05.2010&#10;http://www.presentationload.com/">
              <a:extLst>
                <a:ext uri="{FF2B5EF4-FFF2-40B4-BE49-F238E27FC236}">
                  <a16:creationId xmlns:a16="http://schemas.microsoft.com/office/drawing/2014/main" id="{87F716C7-0AC8-4B4C-9478-605B19C4EDD5}"/>
                </a:ext>
              </a:extLst>
            </p:cNvPr>
            <p:cNvSpPr>
              <a:spLocks/>
            </p:cNvSpPr>
            <p:nvPr/>
          </p:nvSpPr>
          <p:spPr bwMode="gray">
            <a:xfrm>
              <a:off x="4638603" y="1836898"/>
              <a:ext cx="100801" cy="88942"/>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63" name="Bolivia" descr="© INSCALE GmbH, 05.05.2010&#10;http://www.presentationload.com/">
              <a:extLst>
                <a:ext uri="{FF2B5EF4-FFF2-40B4-BE49-F238E27FC236}">
                  <a16:creationId xmlns:a16="http://schemas.microsoft.com/office/drawing/2014/main" id="{9902F5E8-EF60-4648-96A0-13EEE408F883}"/>
                </a:ext>
              </a:extLst>
            </p:cNvPr>
            <p:cNvSpPr>
              <a:spLocks/>
            </p:cNvSpPr>
            <p:nvPr/>
          </p:nvSpPr>
          <p:spPr bwMode="gray">
            <a:xfrm>
              <a:off x="2369088" y="3514947"/>
              <a:ext cx="337981" cy="40172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64" name="Bhutan" descr="© INSCALE GmbH, 05.05.2010&#10;http://www.presentationload.com/">
              <a:extLst>
                <a:ext uri="{FF2B5EF4-FFF2-40B4-BE49-F238E27FC236}">
                  <a16:creationId xmlns:a16="http://schemas.microsoft.com/office/drawing/2014/main" id="{54405D82-4050-47B1-BB57-980FA6B5770D}"/>
                </a:ext>
              </a:extLst>
            </p:cNvPr>
            <p:cNvSpPr>
              <a:spLocks/>
            </p:cNvSpPr>
            <p:nvPr/>
          </p:nvSpPr>
          <p:spPr bwMode="gray">
            <a:xfrm>
              <a:off x="6562725" y="2352765"/>
              <a:ext cx="88942" cy="50401"/>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65" name="Benin" descr="© INSCALE GmbH, 05.05.2010&#10;http://www.presentationload.com/">
              <a:extLst>
                <a:ext uri="{FF2B5EF4-FFF2-40B4-BE49-F238E27FC236}">
                  <a16:creationId xmlns:a16="http://schemas.microsoft.com/office/drawing/2014/main" id="{69AEB55C-0A54-4B5E-AE86-E1E068C6B4CC}"/>
                </a:ext>
              </a:extLst>
            </p:cNvPr>
            <p:cNvSpPr>
              <a:spLocks/>
            </p:cNvSpPr>
            <p:nvPr/>
          </p:nvSpPr>
          <p:spPr bwMode="gray">
            <a:xfrm>
              <a:off x="4256150" y="2840467"/>
              <a:ext cx="84496" cy="188262"/>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66" name="Belize" descr="© INSCALE GmbH, 05.05.2010&#10;http://www.presentationload.com/">
              <a:extLst>
                <a:ext uri="{FF2B5EF4-FFF2-40B4-BE49-F238E27FC236}">
                  <a16:creationId xmlns:a16="http://schemas.microsoft.com/office/drawing/2014/main" id="{4A8176DF-D2C7-4950-9AFB-54DCF0C5536B}"/>
                </a:ext>
              </a:extLst>
            </p:cNvPr>
            <p:cNvSpPr>
              <a:spLocks/>
            </p:cNvSpPr>
            <p:nvPr/>
          </p:nvSpPr>
          <p:spPr bwMode="gray">
            <a:xfrm>
              <a:off x="1854704" y="2653687"/>
              <a:ext cx="41506" cy="80048"/>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67" name="Belgium" descr="© INSCALE GmbH, 05.05.2010&#10;http://www.presentationload.com/">
              <a:extLst>
                <a:ext uri="{FF2B5EF4-FFF2-40B4-BE49-F238E27FC236}">
                  <a16:creationId xmlns:a16="http://schemas.microsoft.com/office/drawing/2014/main" id="{937390CB-BAAC-42DB-8CB0-3EE50D8122A6}"/>
                </a:ext>
              </a:extLst>
            </p:cNvPr>
            <p:cNvSpPr>
              <a:spLocks/>
            </p:cNvSpPr>
            <p:nvPr/>
          </p:nvSpPr>
          <p:spPr bwMode="gray">
            <a:xfrm>
              <a:off x="4336198" y="1654567"/>
              <a:ext cx="84496" cy="57813"/>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68" name="Bangladesh" descr="© INSCALE GmbH, 05.05.2010&#10;http://www.presentationload.com/">
              <a:extLst>
                <a:ext uri="{FF2B5EF4-FFF2-40B4-BE49-F238E27FC236}">
                  <a16:creationId xmlns:a16="http://schemas.microsoft.com/office/drawing/2014/main" id="{1E01F7FA-2599-4F4B-8106-9294237126C3}"/>
                </a:ext>
              </a:extLst>
            </p:cNvPr>
            <p:cNvSpPr>
              <a:spLocks/>
            </p:cNvSpPr>
            <p:nvPr/>
          </p:nvSpPr>
          <p:spPr bwMode="gray">
            <a:xfrm>
              <a:off x="6550866" y="2407613"/>
              <a:ext cx="142308" cy="161579"/>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69" name="Bahrain" descr="© INSCALE GmbH, 05.05.2010&#10;http://www.presentationload.com/">
              <a:extLst>
                <a:ext uri="{FF2B5EF4-FFF2-40B4-BE49-F238E27FC236}">
                  <a16:creationId xmlns:a16="http://schemas.microsoft.com/office/drawing/2014/main" id="{F4FEB75A-531C-4ADB-99FB-D9EEE0502809}"/>
                </a:ext>
              </a:extLst>
            </p:cNvPr>
            <p:cNvSpPr>
              <a:spLocks/>
            </p:cNvSpPr>
            <p:nvPr/>
          </p:nvSpPr>
          <p:spPr bwMode="gray">
            <a:xfrm>
              <a:off x="5569534" y="2413543"/>
              <a:ext cx="10377" cy="20753"/>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70" name="Belarus" descr="© INSCALE GmbH, 05.05.2010&#10;http://www.presentationload.com/">
              <a:extLst>
                <a:ext uri="{FF2B5EF4-FFF2-40B4-BE49-F238E27FC236}">
                  <a16:creationId xmlns:a16="http://schemas.microsoft.com/office/drawing/2014/main" id="{2C12E111-8D61-4289-8EBD-BEC8B42E6895}"/>
                </a:ext>
              </a:extLst>
            </p:cNvPr>
            <p:cNvSpPr>
              <a:spLocks/>
            </p:cNvSpPr>
            <p:nvPr/>
          </p:nvSpPr>
          <p:spPr bwMode="gray">
            <a:xfrm>
              <a:off x="4809076" y="1516705"/>
              <a:ext cx="216427" cy="140826"/>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71" name="Azerbaijan" descr="© INSCALE GmbH, 05.05.2010&#10;http://www.presentationload.com/">
              <a:extLst>
                <a:ext uri="{FF2B5EF4-FFF2-40B4-BE49-F238E27FC236}">
                  <a16:creationId xmlns:a16="http://schemas.microsoft.com/office/drawing/2014/main" id="{1644421B-9D35-4098-9605-81C3DEEFAF0C}"/>
                </a:ext>
              </a:extLst>
            </p:cNvPr>
            <p:cNvSpPr>
              <a:spLocks noEditPoints="1"/>
            </p:cNvSpPr>
            <p:nvPr/>
          </p:nvSpPr>
          <p:spPr bwMode="gray">
            <a:xfrm>
              <a:off x="5370896" y="1939183"/>
              <a:ext cx="136378" cy="109696"/>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72" name="Austria" descr="© INSCALE GmbH, 05.05.2010&#10;http://www.presentationload.com/">
              <a:extLst>
                <a:ext uri="{FF2B5EF4-FFF2-40B4-BE49-F238E27FC236}">
                  <a16:creationId xmlns:a16="http://schemas.microsoft.com/office/drawing/2014/main" id="{61302061-4694-43A7-BBCE-3B35A2399C49}"/>
                </a:ext>
              </a:extLst>
            </p:cNvPr>
            <p:cNvSpPr>
              <a:spLocks/>
            </p:cNvSpPr>
            <p:nvPr/>
          </p:nvSpPr>
          <p:spPr bwMode="gray">
            <a:xfrm>
              <a:off x="4494813" y="1725721"/>
              <a:ext cx="173438" cy="77083"/>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73" name="Australia" descr="© INSCALE GmbH, 05.05.2010&#10;http://www.presentationload.com/">
              <a:extLst>
                <a:ext uri="{FF2B5EF4-FFF2-40B4-BE49-F238E27FC236}">
                  <a16:creationId xmlns:a16="http://schemas.microsoft.com/office/drawing/2014/main" id="{79D89E8A-CA97-48CA-9C37-CC3BF5A26BCB}"/>
                </a:ext>
              </a:extLst>
            </p:cNvPr>
            <p:cNvSpPr>
              <a:spLocks noEditPoints="1"/>
            </p:cNvSpPr>
            <p:nvPr/>
          </p:nvSpPr>
          <p:spPr bwMode="gray">
            <a:xfrm>
              <a:off x="7170498" y="3543112"/>
              <a:ext cx="1076204" cy="1009498"/>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74" name="Armenia" descr="© INSCALE GmbH, 05.05.2010&#10;http://www.presentationload.com/">
              <a:extLst>
                <a:ext uri="{FF2B5EF4-FFF2-40B4-BE49-F238E27FC236}">
                  <a16:creationId xmlns:a16="http://schemas.microsoft.com/office/drawing/2014/main" id="{4F8CF30E-DFBD-471E-9066-999B7A7C4ABC}"/>
                </a:ext>
              </a:extLst>
            </p:cNvPr>
            <p:cNvSpPr>
              <a:spLocks/>
            </p:cNvSpPr>
            <p:nvPr/>
          </p:nvSpPr>
          <p:spPr bwMode="gray">
            <a:xfrm>
              <a:off x="5332354" y="1955488"/>
              <a:ext cx="84496" cy="80048"/>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75" name="Argentina" descr="© INSCALE GmbH, 05.05.2010&#10;http://www.presentationload.com/">
              <a:extLst>
                <a:ext uri="{FF2B5EF4-FFF2-40B4-BE49-F238E27FC236}">
                  <a16:creationId xmlns:a16="http://schemas.microsoft.com/office/drawing/2014/main" id="{DAD42588-5E7E-47E2-AF33-9B709FA4E5FC}"/>
                </a:ext>
              </a:extLst>
            </p:cNvPr>
            <p:cNvSpPr>
              <a:spLocks noEditPoints="1"/>
            </p:cNvSpPr>
            <p:nvPr/>
          </p:nvSpPr>
          <p:spPr bwMode="gray">
            <a:xfrm>
              <a:off x="2423935" y="3887023"/>
              <a:ext cx="413583" cy="925002"/>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76" name="Angola" descr="© INSCALE GmbH, 05.05.2010&#10;http://www.presentationload.com/">
              <a:extLst>
                <a:ext uri="{FF2B5EF4-FFF2-40B4-BE49-F238E27FC236}">
                  <a16:creationId xmlns:a16="http://schemas.microsoft.com/office/drawing/2014/main" id="{C5E63C66-DB28-4583-81A1-840CD2A46711}"/>
                </a:ext>
              </a:extLst>
            </p:cNvPr>
            <p:cNvSpPr>
              <a:spLocks noEditPoints="1"/>
            </p:cNvSpPr>
            <p:nvPr/>
          </p:nvSpPr>
          <p:spPr bwMode="gray">
            <a:xfrm>
              <a:off x="4548178" y="3348921"/>
              <a:ext cx="336499" cy="419513"/>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77" name="Andorra" descr="© INSCALE GmbH, 05.05.2010&#10;http://www.presentationload.com/">
              <a:extLst>
                <a:ext uri="{FF2B5EF4-FFF2-40B4-BE49-F238E27FC236}">
                  <a16:creationId xmlns:a16="http://schemas.microsoft.com/office/drawing/2014/main" id="{FE251801-6A72-4025-B7E6-FB0B19FE55C4}"/>
                </a:ext>
              </a:extLst>
            </p:cNvPr>
            <p:cNvSpPr>
              <a:spLocks/>
            </p:cNvSpPr>
            <p:nvPr/>
          </p:nvSpPr>
          <p:spPr bwMode="gray">
            <a:xfrm>
              <a:off x="4293210" y="1916947"/>
              <a:ext cx="11859" cy="5929"/>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78" name="Algeria" descr="© INSCALE GmbH, 05.05.2010&#10;http://www.presentationload.com/">
              <a:extLst>
                <a:ext uri="{FF2B5EF4-FFF2-40B4-BE49-F238E27FC236}">
                  <a16:creationId xmlns:a16="http://schemas.microsoft.com/office/drawing/2014/main" id="{1C973978-CACC-43E0-AA8D-C691C6CB9FF4}"/>
                </a:ext>
              </a:extLst>
            </p:cNvPr>
            <p:cNvSpPr>
              <a:spLocks/>
            </p:cNvSpPr>
            <p:nvPr/>
          </p:nvSpPr>
          <p:spPr bwMode="gray">
            <a:xfrm>
              <a:off x="3996735" y="2082973"/>
              <a:ext cx="560338" cy="554408"/>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79" name="Albania" descr="© INSCALE GmbH, 05.05.2010&#10;http://www.presentationload.com/">
              <a:extLst>
                <a:ext uri="{FF2B5EF4-FFF2-40B4-BE49-F238E27FC236}">
                  <a16:creationId xmlns:a16="http://schemas.microsoft.com/office/drawing/2014/main" id="{11EBCFB0-9E65-4D2E-A92B-BFB9E3F8943D}"/>
                </a:ext>
              </a:extLst>
            </p:cNvPr>
            <p:cNvSpPr>
              <a:spLocks/>
            </p:cNvSpPr>
            <p:nvPr/>
          </p:nvSpPr>
          <p:spPr bwMode="gray">
            <a:xfrm>
              <a:off x="4724580" y="1916947"/>
              <a:ext cx="54848" cy="93390"/>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sp>
          <p:nvSpPr>
            <p:cNvPr id="180" name="Afghanistan" descr="© INSCALE GmbH, 05.05.2010&#10;http://www.presentationload.com/">
              <a:extLst>
                <a:ext uri="{FF2B5EF4-FFF2-40B4-BE49-F238E27FC236}">
                  <a16:creationId xmlns:a16="http://schemas.microsoft.com/office/drawing/2014/main" id="{8C140B1A-069C-4F2B-946D-ABC497A2CE4B}"/>
                </a:ext>
              </a:extLst>
            </p:cNvPr>
            <p:cNvSpPr>
              <a:spLocks/>
            </p:cNvSpPr>
            <p:nvPr/>
          </p:nvSpPr>
          <p:spPr bwMode="gray">
            <a:xfrm>
              <a:off x="5791890" y="2041466"/>
              <a:ext cx="343911" cy="28016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grpFill/>
            <a:ln w="3175" cap="flat" cmpd="sng">
              <a:noFill/>
              <a:prstDash val="solid"/>
              <a:round/>
              <a:headEnd type="none" w="med" len="med"/>
              <a:tailEnd type="none" w="med" len="med"/>
            </a:ln>
            <a:effectLst/>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1800" b="0" i="0" u="none" strike="noStrike" kern="1200" cap="none" spc="0" normalizeH="0" baseline="0" noProof="0" dirty="0">
                <a:ln>
                  <a:noFill/>
                </a:ln>
                <a:solidFill>
                  <a:srgbClr val="F8F8F8"/>
                </a:solidFill>
                <a:effectLst/>
                <a:uLnTx/>
                <a:uFillTx/>
                <a:latin typeface="Segoe UI"/>
                <a:ea typeface="+mn-ea"/>
                <a:cs typeface="+mn-cs"/>
              </a:endParaRPr>
            </a:p>
          </p:txBody>
        </p:sp>
      </p:grpSp>
    </p:spTree>
    <p:custDataLst>
      <p:tags r:id="rId1"/>
    </p:custDataLst>
    <p:extLst>
      <p:ext uri="{BB962C8B-B14F-4D97-AF65-F5344CB8AC3E}">
        <p14:creationId xmlns:p14="http://schemas.microsoft.com/office/powerpoint/2010/main" val="996572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Straight Connector 13">
            <a:extLst>
              <a:ext uri="{FF2B5EF4-FFF2-40B4-BE49-F238E27FC236}">
                <a16:creationId xmlns:a16="http://schemas.microsoft.com/office/drawing/2014/main" id="{4C2325D9-B99D-4E68-BF2A-5F275A160EE6}"/>
              </a:ext>
            </a:extLst>
          </p:cNvPr>
          <p:cNvCxnSpPr>
            <a:cxnSpLocks/>
          </p:cNvCxnSpPr>
          <p:nvPr/>
        </p:nvCxnSpPr>
        <p:spPr>
          <a:xfrm flipV="1">
            <a:off x="-1635882" y="6294120"/>
            <a:ext cx="9525000" cy="1"/>
          </a:xfrm>
          <a:prstGeom prst="line">
            <a:avLst/>
          </a:prstGeom>
          <a:ln w="38100">
            <a:gradFill flip="none" rotWithShape="1">
              <a:gsLst>
                <a:gs pos="53000">
                  <a:schemeClr val="accent5"/>
                </a:gs>
                <a:gs pos="0">
                  <a:schemeClr val="accent5">
                    <a:alpha val="0"/>
                  </a:schemeClr>
                </a:gs>
                <a:gs pos="100000">
                  <a:schemeClr val="accent5">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3" name="Picture 2" descr="A picture containing silhouette&#10;&#10;Description automatically generated">
            <a:extLst>
              <a:ext uri="{FF2B5EF4-FFF2-40B4-BE49-F238E27FC236}">
                <a16:creationId xmlns:a16="http://schemas.microsoft.com/office/drawing/2014/main" id="{1B82C034-FA93-476F-8E00-67C66234E234}"/>
              </a:ext>
            </a:extLst>
          </p:cNvPr>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820615" y="712920"/>
            <a:ext cx="4629150" cy="6172200"/>
          </a:xfrm>
          <a:prstGeom prst="rect">
            <a:avLst/>
          </a:prstGeom>
        </p:spPr>
      </p:pic>
      <p:pic>
        <p:nvPicPr>
          <p:cNvPr id="7" name="Picture 6">
            <a:extLst>
              <a:ext uri="{FF2B5EF4-FFF2-40B4-BE49-F238E27FC236}">
                <a16:creationId xmlns:a16="http://schemas.microsoft.com/office/drawing/2014/main" id="{B1789794-B47A-4BA8-82AE-442938D9ED8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49815" t="65069" r="41852" b="28680"/>
          <a:stretch/>
        </p:blipFill>
        <p:spPr>
          <a:xfrm>
            <a:off x="3126618" y="4729135"/>
            <a:ext cx="385763" cy="385763"/>
          </a:xfrm>
          <a:prstGeom prst="ellipse">
            <a:avLst/>
          </a:prstGeom>
          <a:ln>
            <a:solidFill>
              <a:schemeClr val="tx1"/>
            </a:solidFill>
          </a:ln>
        </p:spPr>
      </p:pic>
      <p:sp>
        <p:nvSpPr>
          <p:cNvPr id="2" name="Title 1">
            <a:extLst>
              <a:ext uri="{FF2B5EF4-FFF2-40B4-BE49-F238E27FC236}">
                <a16:creationId xmlns:a16="http://schemas.microsoft.com/office/drawing/2014/main" id="{F8EB4ABA-92F3-402A-8CBA-B38477441055}"/>
              </a:ext>
            </a:extLst>
          </p:cNvPr>
          <p:cNvSpPr>
            <a:spLocks noGrp="1"/>
          </p:cNvSpPr>
          <p:nvPr>
            <p:ph type="title"/>
          </p:nvPr>
        </p:nvSpPr>
        <p:spPr/>
        <p:txBody>
          <a:bodyPr>
            <a:normAutofit fontScale="90000"/>
          </a:bodyPr>
          <a:lstStyle/>
          <a:p>
            <a:r>
              <a:rPr lang="mt-MT" dirty="0"/>
              <a:t>PULMONARY EMBOLISMS</a:t>
            </a:r>
          </a:p>
        </p:txBody>
      </p:sp>
    </p:spTree>
    <p:custDataLst>
      <p:tags r:id="rId1"/>
    </p:custDataLst>
    <p:extLst>
      <p:ext uri="{BB962C8B-B14F-4D97-AF65-F5344CB8AC3E}">
        <p14:creationId xmlns:p14="http://schemas.microsoft.com/office/powerpoint/2010/main" val="805756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6" presetClass="entr" presetSubtype="37" fill="hold" nodeType="withEffect">
                                  <p:stCondLst>
                                    <p:cond delay="250"/>
                                  </p:stCondLst>
                                  <p:childTnLst>
                                    <p:set>
                                      <p:cBhvr>
                                        <p:cTn id="9" dur="1" fill="hold">
                                          <p:stCondLst>
                                            <p:cond delay="0"/>
                                          </p:stCondLst>
                                        </p:cTn>
                                        <p:tgtEl>
                                          <p:spTgt spid="14"/>
                                        </p:tgtEl>
                                        <p:attrNameLst>
                                          <p:attrName>style.visibility</p:attrName>
                                        </p:attrNameLst>
                                      </p:cBhvr>
                                      <p:to>
                                        <p:strVal val="visible"/>
                                      </p:to>
                                    </p:set>
                                    <p:animEffect transition="in" filter="barn(outVertical)">
                                      <p:cBhvr>
                                        <p:cTn id="10" dur="500"/>
                                        <p:tgtEl>
                                          <p:spTgt spid="14"/>
                                        </p:tgtEl>
                                      </p:cBhvr>
                                    </p:animEffect>
                                  </p:childTnLst>
                                </p:cTn>
                              </p:par>
                              <p:par>
                                <p:cTn id="11" presetID="64" presetClass="path" presetSubtype="0" decel="100000" fill="hold" nodeType="withEffect">
                                  <p:stCondLst>
                                    <p:cond delay="0"/>
                                  </p:stCondLst>
                                  <p:childTnLst>
                                    <p:animMotion origin="layout" path="M -1.45833E-6 0.19189 L -1.45833E-6 4.81481E-6 " pathEditMode="relative" rAng="0" ptsTypes="AA">
                                      <p:cBhvr>
                                        <p:cTn id="12" dur="500" fill="hold"/>
                                        <p:tgtEl>
                                          <p:spTgt spid="3"/>
                                        </p:tgtEl>
                                        <p:attrNameLst>
                                          <p:attrName>ppt_x</p:attrName>
                                          <p:attrName>ppt_y</p:attrName>
                                        </p:attrNameLst>
                                      </p:cBhvr>
                                      <p:rCtr x="0" y="-9606"/>
                                    </p:animMotion>
                                  </p:childTnLst>
                                </p:cTn>
                              </p:par>
                            </p:childTnLst>
                          </p:cTn>
                        </p:par>
                        <p:par>
                          <p:cTn id="13" fill="hold">
                            <p:stCondLst>
                              <p:cond delay="750"/>
                            </p:stCondLst>
                            <p:childTnLst>
                              <p:par>
                                <p:cTn id="14" presetID="10" presetClass="entr" presetSubtype="0" fill="hold" nodeType="afterEffect">
                                  <p:stCondLst>
                                    <p:cond delay="25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7" name="Straight Connector 26">
            <a:extLst>
              <a:ext uri="{FF2B5EF4-FFF2-40B4-BE49-F238E27FC236}">
                <a16:creationId xmlns:a16="http://schemas.microsoft.com/office/drawing/2014/main" id="{6C85BDFC-0068-4618-8F93-A888C409F989}"/>
              </a:ext>
            </a:extLst>
          </p:cNvPr>
          <p:cNvCxnSpPr>
            <a:cxnSpLocks/>
          </p:cNvCxnSpPr>
          <p:nvPr/>
        </p:nvCxnSpPr>
        <p:spPr>
          <a:xfrm flipV="1">
            <a:off x="-1635882" y="6294120"/>
            <a:ext cx="9525000" cy="1"/>
          </a:xfrm>
          <a:prstGeom prst="line">
            <a:avLst/>
          </a:prstGeom>
          <a:ln w="38100">
            <a:gradFill flip="none" rotWithShape="1">
              <a:gsLst>
                <a:gs pos="53000">
                  <a:schemeClr val="accent5"/>
                </a:gs>
                <a:gs pos="0">
                  <a:schemeClr val="accent5">
                    <a:alpha val="0"/>
                  </a:schemeClr>
                </a:gs>
                <a:gs pos="100000">
                  <a:schemeClr val="accent5">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F4D0952C-7B37-423B-9306-FE8756D2E439}"/>
              </a:ext>
            </a:extLst>
          </p:cNvPr>
          <p:cNvSpPr txBox="1"/>
          <p:nvPr/>
        </p:nvSpPr>
        <p:spPr>
          <a:xfrm>
            <a:off x="4244912" y="4597643"/>
            <a:ext cx="4785284" cy="400110"/>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entury Gothic" panose="020F0302020204030204"/>
                <a:ea typeface="+mn-ea"/>
                <a:cs typeface="+mn-cs"/>
              </a:rPr>
              <a:t>Slow blood flow allows clot formation</a:t>
            </a:r>
          </a:p>
        </p:txBody>
      </p:sp>
      <p:cxnSp>
        <p:nvCxnSpPr>
          <p:cNvPr id="11" name="Straight Connector 10">
            <a:extLst>
              <a:ext uri="{FF2B5EF4-FFF2-40B4-BE49-F238E27FC236}">
                <a16:creationId xmlns:a16="http://schemas.microsoft.com/office/drawing/2014/main" id="{424E2A01-7D19-4B76-A66B-BC10C314DF7C}"/>
              </a:ext>
            </a:extLst>
          </p:cNvPr>
          <p:cNvCxnSpPr>
            <a:cxnSpLocks/>
          </p:cNvCxnSpPr>
          <p:nvPr/>
        </p:nvCxnSpPr>
        <p:spPr>
          <a:xfrm>
            <a:off x="3596640" y="4955841"/>
            <a:ext cx="5306086" cy="35889"/>
          </a:xfrm>
          <a:prstGeom prst="line">
            <a:avLst/>
          </a:prstGeom>
          <a:ln w="38100">
            <a:gradFill flip="none" rotWithShape="1">
              <a:gsLst>
                <a:gs pos="91000">
                  <a:srgbClr val="E88134"/>
                </a:gs>
                <a:gs pos="100000">
                  <a:srgbClr val="E88134">
                    <a:alpha val="8000"/>
                  </a:srgbClr>
                </a:gs>
              </a:gsLst>
              <a:lin ang="10800000" scaled="1"/>
              <a:tileRect/>
            </a:gradFill>
          </a:ln>
        </p:spPr>
        <p:style>
          <a:lnRef idx="1">
            <a:schemeClr val="accent1"/>
          </a:lnRef>
          <a:fillRef idx="0">
            <a:schemeClr val="accent1"/>
          </a:fillRef>
          <a:effectRef idx="0">
            <a:schemeClr val="accent1"/>
          </a:effectRef>
          <a:fontRef idx="minor">
            <a:schemeClr val="tx1"/>
          </a:fontRef>
        </p:style>
      </p:cxnSp>
      <p:pic>
        <p:nvPicPr>
          <p:cNvPr id="3" name="Picture 2" descr="A picture containing silhouette&#10;&#10;Description automatically generated">
            <a:extLst>
              <a:ext uri="{FF2B5EF4-FFF2-40B4-BE49-F238E27FC236}">
                <a16:creationId xmlns:a16="http://schemas.microsoft.com/office/drawing/2014/main" id="{1B82C034-FA93-476F-8E00-67C66234E234}"/>
              </a:ext>
            </a:extLst>
          </p:cNvPr>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820613" y="712920"/>
            <a:ext cx="4629150" cy="6172200"/>
          </a:xfrm>
          <a:prstGeom prst="rect">
            <a:avLst/>
          </a:prstGeom>
        </p:spPr>
      </p:pic>
      <p:pic>
        <p:nvPicPr>
          <p:cNvPr id="7" name="Picture 6">
            <a:extLst>
              <a:ext uri="{FF2B5EF4-FFF2-40B4-BE49-F238E27FC236}">
                <a16:creationId xmlns:a16="http://schemas.microsoft.com/office/drawing/2014/main" id="{B1789794-B47A-4BA8-82AE-442938D9ED82}"/>
              </a:ext>
            </a:extLst>
          </p:cNvPr>
          <p:cNvPicPr>
            <a:picLocks noChangeAspect="1"/>
          </p:cNvPicPr>
          <p:nvPr/>
        </p:nvPicPr>
        <p:blipFill rotWithShape="1">
          <a:blip r:embed="rId4">
            <a:extLst>
              <a:ext uri="{28A0092B-C50C-407E-A947-70E740481C1C}">
                <a14:useLocalDpi xmlns:a14="http://schemas.microsoft.com/office/drawing/2010/main" val="0"/>
              </a:ext>
            </a:extLst>
          </a:blip>
          <a:srcRect l="49815" t="65069" r="41852" b="28680"/>
          <a:stretch/>
        </p:blipFill>
        <p:spPr>
          <a:xfrm>
            <a:off x="2835151" y="4437671"/>
            <a:ext cx="968692" cy="968692"/>
          </a:xfrm>
          <a:prstGeom prst="ellipse">
            <a:avLst/>
          </a:prstGeom>
          <a:ln>
            <a:solidFill>
              <a:schemeClr val="tx1"/>
            </a:solidFill>
          </a:ln>
        </p:spPr>
      </p:pic>
      <p:sp>
        <p:nvSpPr>
          <p:cNvPr id="9" name="Oval 8">
            <a:extLst>
              <a:ext uri="{FF2B5EF4-FFF2-40B4-BE49-F238E27FC236}">
                <a16:creationId xmlns:a16="http://schemas.microsoft.com/office/drawing/2014/main" id="{199A3032-545F-410E-9FD3-46289ED48D55}"/>
              </a:ext>
            </a:extLst>
          </p:cNvPr>
          <p:cNvSpPr/>
          <p:nvPr/>
        </p:nvSpPr>
        <p:spPr>
          <a:xfrm rot="7209813">
            <a:off x="2802720" y="4394192"/>
            <a:ext cx="1041416" cy="1041414"/>
          </a:xfrm>
          <a:prstGeom prst="ellipse">
            <a:avLst/>
          </a:prstGeom>
          <a:noFill/>
          <a:ln w="50800" cap="flat" cmpd="sng" algn="ctr">
            <a:gradFill flip="none" rotWithShape="1">
              <a:gsLst>
                <a:gs pos="66000">
                  <a:srgbClr val="E88134">
                    <a:alpha val="37000"/>
                  </a:srgbClr>
                </a:gs>
                <a:gs pos="16000">
                  <a:srgbClr val="5E1C60">
                    <a:alpha val="0"/>
                    <a:lumMod val="97000"/>
                    <a:lumOff val="3000"/>
                  </a:srgbClr>
                </a:gs>
                <a:gs pos="88000">
                  <a:srgbClr val="E88134"/>
                </a:gs>
              </a:gsLst>
              <a:lin ang="0" scaled="1"/>
              <a:tileRect/>
            </a:gra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4BBDBF2D-8D3D-4446-8959-2BC57771B85E}"/>
              </a:ext>
            </a:extLst>
          </p:cNvPr>
          <p:cNvSpPr>
            <a:spLocks noGrp="1"/>
          </p:cNvSpPr>
          <p:nvPr>
            <p:ph type="title"/>
          </p:nvPr>
        </p:nvSpPr>
        <p:spPr/>
        <p:txBody>
          <a:bodyPr>
            <a:normAutofit fontScale="90000"/>
          </a:bodyPr>
          <a:lstStyle/>
          <a:p>
            <a:r>
              <a:rPr lang="mt-MT" dirty="0"/>
              <a:t>PULMONARY EMBOLISMS</a:t>
            </a:r>
          </a:p>
        </p:txBody>
      </p:sp>
    </p:spTree>
    <p:custDataLst>
      <p:tags r:id="rId1"/>
    </p:custDataLst>
    <p:extLst>
      <p:ext uri="{BB962C8B-B14F-4D97-AF65-F5344CB8AC3E}">
        <p14:creationId xmlns:p14="http://schemas.microsoft.com/office/powerpoint/2010/main" val="335764453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8" presetClass="emph" presetSubtype="0" fill="hold" grpId="0" nodeType="withEffect">
                                  <p:stCondLst>
                                    <p:cond delay="0"/>
                                  </p:stCondLst>
                                  <p:childTnLst>
                                    <p:animRot by="-21600000">
                                      <p:cBhvr>
                                        <p:cTn id="9" dur="500" fill="hold"/>
                                        <p:tgtEl>
                                          <p:spTgt spid="9"/>
                                        </p:tgtEl>
                                        <p:attrNameLst>
                                          <p:attrName>r</p:attrName>
                                        </p:attrNameLst>
                                      </p:cBhvr>
                                    </p:animRot>
                                  </p:childTnLst>
                                </p:cTn>
                              </p:par>
                              <p:par>
                                <p:cTn id="10" presetID="10" presetClass="exit" presetSubtype="0" fill="hold" grpId="2" nodeType="withEffect">
                                  <p:stCondLst>
                                    <p:cond delay="350"/>
                                  </p:stCondLst>
                                  <p:childTnLst>
                                    <p:animEffect transition="out" filter="fade">
                                      <p:cBhvr>
                                        <p:cTn id="11" dur="750"/>
                                        <p:tgtEl>
                                          <p:spTgt spid="9"/>
                                        </p:tgtEl>
                                      </p:cBhvr>
                                    </p:animEffect>
                                    <p:set>
                                      <p:cBhvr>
                                        <p:cTn id="12" dur="1" fill="hold">
                                          <p:stCondLst>
                                            <p:cond delay="749"/>
                                          </p:stCondLst>
                                        </p:cTn>
                                        <p:tgtEl>
                                          <p:spTgt spid="9"/>
                                        </p:tgtEl>
                                        <p:attrNameLst>
                                          <p:attrName>style.visibility</p:attrName>
                                        </p:attrNameLst>
                                      </p:cBhvr>
                                      <p:to>
                                        <p:strVal val="hidden"/>
                                      </p:to>
                                    </p:set>
                                  </p:childTnLst>
                                </p:cTn>
                              </p:par>
                              <p:par>
                                <p:cTn id="13" presetID="10" presetClass="entr" presetSubtype="0" fill="hold" grpId="0" nodeType="withEffect">
                                  <p:stCondLst>
                                    <p:cond delay="5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par>
                                <p:cTn id="16" presetID="63" presetClass="path" presetSubtype="0" decel="100000" fill="hold" grpId="1" nodeType="withEffect">
                                  <p:stCondLst>
                                    <p:cond delay="500"/>
                                  </p:stCondLst>
                                  <p:childTnLst>
                                    <p:animMotion origin="layout" path="M -0.07721 2.96296E-6 L -1.04167E-6 2.96296E-6 " pathEditMode="relative" rAng="0" ptsTypes="AA">
                                      <p:cBhvr>
                                        <p:cTn id="17" dur="500" fill="hold"/>
                                        <p:tgtEl>
                                          <p:spTgt spid="5"/>
                                        </p:tgtEl>
                                        <p:attrNameLst>
                                          <p:attrName>ppt_x</p:attrName>
                                          <p:attrName>ppt_y</p:attrName>
                                        </p:attrNameLst>
                                      </p:cBhvr>
                                      <p:rCtr x="3854" y="0"/>
                                    </p:animMotion>
                                  </p:childTnLst>
                                </p:cTn>
                              </p:par>
                              <p:par>
                                <p:cTn id="18" presetID="10" presetClass="entr" presetSubtype="0" fill="hold" nodeType="withEffect">
                                  <p:stCondLst>
                                    <p:cond delay="50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par>
                                <p:cTn id="21" presetID="63" presetClass="path" presetSubtype="0" decel="100000" fill="hold" nodeType="withEffect">
                                  <p:stCondLst>
                                    <p:cond delay="500"/>
                                  </p:stCondLst>
                                  <p:childTnLst>
                                    <p:animMotion origin="layout" path="M -0.07721 -1.48148E-6 L -2.08333E-7 -1.48148E-6 " pathEditMode="relative" rAng="0" ptsTypes="AA">
                                      <p:cBhvr>
                                        <p:cTn id="22" dur="500" fill="hold"/>
                                        <p:tgtEl>
                                          <p:spTgt spid="11"/>
                                        </p:tgtEl>
                                        <p:attrNameLst>
                                          <p:attrName>ppt_x</p:attrName>
                                          <p:attrName>ppt_y</p:attrName>
                                        </p:attrNameLst>
                                      </p:cBhvr>
                                      <p:rCtr x="3854" y="0"/>
                                    </p:animMotion>
                                  </p:childTnLst>
                                </p:cTn>
                              </p:par>
                              <p:par>
                                <p:cTn id="23" presetID="22" presetClass="entr" presetSubtype="4" fill="hold" nodeType="withEffect">
                                  <p:stCondLst>
                                    <p:cond delay="500"/>
                                  </p:stCondLst>
                                  <p:childTnLst>
                                    <p:set>
                                      <p:cBhvr>
                                        <p:cTn id="24" dur="1" fill="hold">
                                          <p:stCondLst>
                                            <p:cond delay="0"/>
                                          </p:stCondLst>
                                        </p:cTn>
                                        <p:tgtEl>
                                          <p:spTgt spid="11"/>
                                        </p:tgtEl>
                                        <p:attrNameLst>
                                          <p:attrName>style.visibility</p:attrName>
                                        </p:attrNameLst>
                                      </p:cBhvr>
                                      <p:to>
                                        <p:strVal val="visible"/>
                                      </p:to>
                                    </p:set>
                                    <p:animEffect transition="in" filter="wipe(down)">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9" grpId="0" animBg="1"/>
      <p:bldP spid="9" grpId="1" animBg="1"/>
      <p:bldP spid="9" grpId="2"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Straight Connector 24">
            <a:extLst>
              <a:ext uri="{FF2B5EF4-FFF2-40B4-BE49-F238E27FC236}">
                <a16:creationId xmlns:a16="http://schemas.microsoft.com/office/drawing/2014/main" id="{23349E00-340D-4138-8AC2-A632867EEFE7}"/>
              </a:ext>
            </a:extLst>
          </p:cNvPr>
          <p:cNvCxnSpPr>
            <a:cxnSpLocks/>
          </p:cNvCxnSpPr>
          <p:nvPr/>
        </p:nvCxnSpPr>
        <p:spPr>
          <a:xfrm flipV="1">
            <a:off x="-1635882" y="6294120"/>
            <a:ext cx="9525000" cy="1"/>
          </a:xfrm>
          <a:prstGeom prst="line">
            <a:avLst/>
          </a:prstGeom>
          <a:ln w="38100">
            <a:gradFill flip="none" rotWithShape="1">
              <a:gsLst>
                <a:gs pos="53000">
                  <a:schemeClr val="accent5"/>
                </a:gs>
                <a:gs pos="0">
                  <a:schemeClr val="accent5">
                    <a:alpha val="0"/>
                  </a:schemeClr>
                </a:gs>
                <a:gs pos="100000">
                  <a:schemeClr val="accent5">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3" name="Picture 2" descr="A picture containing silhouette&#10;&#10;Description automatically generated">
            <a:extLst>
              <a:ext uri="{FF2B5EF4-FFF2-40B4-BE49-F238E27FC236}">
                <a16:creationId xmlns:a16="http://schemas.microsoft.com/office/drawing/2014/main" id="{1B82C034-FA93-476F-8E00-67C66234E234}"/>
              </a:ext>
            </a:extLst>
          </p:cNvPr>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820613" y="714300"/>
            <a:ext cx="4629150" cy="6172200"/>
          </a:xfrm>
          <a:prstGeom prst="rect">
            <a:avLst/>
          </a:prstGeom>
        </p:spPr>
      </p:pic>
      <p:sp>
        <p:nvSpPr>
          <p:cNvPr id="9" name="TextBox 8">
            <a:extLst>
              <a:ext uri="{FF2B5EF4-FFF2-40B4-BE49-F238E27FC236}">
                <a16:creationId xmlns:a16="http://schemas.microsoft.com/office/drawing/2014/main" id="{174D203C-AC14-4EC4-93BC-122EAD9B04EA}"/>
              </a:ext>
            </a:extLst>
          </p:cNvPr>
          <p:cNvSpPr txBox="1"/>
          <p:nvPr/>
        </p:nvSpPr>
        <p:spPr>
          <a:xfrm>
            <a:off x="4205771" y="3429000"/>
            <a:ext cx="5421677" cy="400110"/>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entury Gothic" panose="020F0302020204030204"/>
                <a:ea typeface="+mn-ea"/>
                <a:cs typeface="+mn-cs"/>
              </a:rPr>
              <a:t>Clot dislodged and moves through system</a:t>
            </a:r>
          </a:p>
        </p:txBody>
      </p:sp>
      <p:cxnSp>
        <p:nvCxnSpPr>
          <p:cNvPr id="13" name="Straight Connector 12">
            <a:extLst>
              <a:ext uri="{FF2B5EF4-FFF2-40B4-BE49-F238E27FC236}">
                <a16:creationId xmlns:a16="http://schemas.microsoft.com/office/drawing/2014/main" id="{CC51FC83-1469-492E-AA6F-6382D8FC075E}"/>
              </a:ext>
            </a:extLst>
          </p:cNvPr>
          <p:cNvCxnSpPr>
            <a:cxnSpLocks/>
          </p:cNvCxnSpPr>
          <p:nvPr/>
        </p:nvCxnSpPr>
        <p:spPr>
          <a:xfrm>
            <a:off x="3472405" y="3890665"/>
            <a:ext cx="6005508" cy="0"/>
          </a:xfrm>
          <a:prstGeom prst="line">
            <a:avLst/>
          </a:prstGeom>
          <a:ln w="38100">
            <a:gradFill flip="none" rotWithShape="1">
              <a:gsLst>
                <a:gs pos="91000">
                  <a:srgbClr val="E88134"/>
                </a:gs>
                <a:gs pos="100000">
                  <a:srgbClr val="E88134">
                    <a:alpha val="8000"/>
                  </a:srgbClr>
                </a:gs>
              </a:gsLst>
              <a:lin ang="10800000" scaled="1"/>
              <a:tileRect/>
            </a:gradFill>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6949F1E0-EC95-43AE-A639-4A57CF9D66AD}"/>
              </a:ext>
            </a:extLst>
          </p:cNvPr>
          <p:cNvPicPr>
            <a:picLocks noChangeAspect="1"/>
          </p:cNvPicPr>
          <p:nvPr/>
        </p:nvPicPr>
        <p:blipFill rotWithShape="1">
          <a:blip r:embed="rId4">
            <a:extLst>
              <a:ext uri="{28A0092B-C50C-407E-A947-70E740481C1C}">
                <a14:useLocalDpi xmlns:a14="http://schemas.microsoft.com/office/drawing/2010/main" val="0"/>
              </a:ext>
            </a:extLst>
          </a:blip>
          <a:srcRect l="45833" t="46873" r="45834" b="46876"/>
          <a:stretch/>
        </p:blipFill>
        <p:spPr>
          <a:xfrm>
            <a:off x="2650842" y="3316055"/>
            <a:ext cx="968692" cy="968692"/>
          </a:xfrm>
          <a:prstGeom prst="ellipse">
            <a:avLst/>
          </a:prstGeom>
          <a:ln>
            <a:solidFill>
              <a:schemeClr val="tx1"/>
            </a:solidFill>
          </a:ln>
        </p:spPr>
      </p:pic>
      <p:sp>
        <p:nvSpPr>
          <p:cNvPr id="10" name="Oval 9">
            <a:extLst>
              <a:ext uri="{FF2B5EF4-FFF2-40B4-BE49-F238E27FC236}">
                <a16:creationId xmlns:a16="http://schemas.microsoft.com/office/drawing/2014/main" id="{075AF200-0F82-4243-9941-4F00887666A3}"/>
              </a:ext>
            </a:extLst>
          </p:cNvPr>
          <p:cNvSpPr/>
          <p:nvPr/>
        </p:nvSpPr>
        <p:spPr>
          <a:xfrm rot="7200000">
            <a:off x="2611614" y="3272107"/>
            <a:ext cx="1047950" cy="1047948"/>
          </a:xfrm>
          <a:prstGeom prst="ellipse">
            <a:avLst/>
          </a:prstGeom>
          <a:noFill/>
          <a:ln w="50800" cap="flat" cmpd="sng" algn="ctr">
            <a:gradFill flip="none" rotWithShape="1">
              <a:gsLst>
                <a:gs pos="66000">
                  <a:srgbClr val="E88134">
                    <a:alpha val="37000"/>
                    <a:lumMod val="89000"/>
                  </a:srgbClr>
                </a:gs>
                <a:gs pos="16000">
                  <a:srgbClr val="5E1C60">
                    <a:alpha val="0"/>
                    <a:lumMod val="97000"/>
                    <a:lumOff val="3000"/>
                  </a:srgbClr>
                </a:gs>
                <a:gs pos="88000">
                  <a:srgbClr val="E88134"/>
                </a:gs>
              </a:gsLst>
              <a:lin ang="0" scaled="1"/>
              <a:tileRect/>
            </a:gra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CB203AF-447A-40AA-8F4A-C1B7CE4B11BF}"/>
              </a:ext>
            </a:extLst>
          </p:cNvPr>
          <p:cNvSpPr>
            <a:spLocks noGrp="1"/>
          </p:cNvSpPr>
          <p:nvPr>
            <p:ph type="title"/>
          </p:nvPr>
        </p:nvSpPr>
        <p:spPr/>
        <p:txBody>
          <a:bodyPr>
            <a:normAutofit fontScale="90000"/>
          </a:bodyPr>
          <a:lstStyle/>
          <a:p>
            <a:r>
              <a:rPr lang="mt-MT" dirty="0"/>
              <a:t>PULMONARY EMBOLISMS</a:t>
            </a:r>
          </a:p>
        </p:txBody>
      </p:sp>
    </p:spTree>
    <p:custDataLst>
      <p:tags r:id="rId1"/>
    </p:custDataLst>
    <p:extLst>
      <p:ext uri="{BB962C8B-B14F-4D97-AF65-F5344CB8AC3E}">
        <p14:creationId xmlns:p14="http://schemas.microsoft.com/office/powerpoint/2010/main" val="192634625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63" presetClass="path" presetSubtype="0" decel="100000" fill="hold" grpId="1" nodeType="withEffect">
                                  <p:stCondLst>
                                    <p:cond delay="500"/>
                                  </p:stCondLst>
                                  <p:childTnLst>
                                    <p:animMotion origin="layout" path="M -0.07722 3.33333E-6 L 2.29167E-6 3.33333E-6 " pathEditMode="relative" rAng="0" ptsTypes="AA">
                                      <p:cBhvr>
                                        <p:cTn id="9" dur="500" fill="hold"/>
                                        <p:tgtEl>
                                          <p:spTgt spid="9"/>
                                        </p:tgtEl>
                                        <p:attrNameLst>
                                          <p:attrName>ppt_x</p:attrName>
                                          <p:attrName>ppt_y</p:attrName>
                                        </p:attrNameLst>
                                      </p:cBhvr>
                                      <p:rCtr x="3854" y="0"/>
                                    </p:animMotion>
                                  </p:childTnLst>
                                </p:cTn>
                              </p:par>
                              <p:par>
                                <p:cTn id="10" presetID="10" presetClass="entr" presetSubtype="0" fill="hold" nodeType="withEffect">
                                  <p:stCondLst>
                                    <p:cond delay="50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63" presetClass="path" presetSubtype="0" decel="100000" fill="hold" nodeType="withEffect">
                                  <p:stCondLst>
                                    <p:cond delay="500"/>
                                  </p:stCondLst>
                                  <p:childTnLst>
                                    <p:animMotion origin="layout" path="M -0.07721 -1.11111E-6 L 4.16667E-7 -1.11111E-6 " pathEditMode="relative" rAng="0" ptsTypes="AA">
                                      <p:cBhvr>
                                        <p:cTn id="14" dur="500" fill="hold"/>
                                        <p:tgtEl>
                                          <p:spTgt spid="13"/>
                                        </p:tgtEl>
                                        <p:attrNameLst>
                                          <p:attrName>ppt_x</p:attrName>
                                          <p:attrName>ppt_y</p:attrName>
                                        </p:attrNameLst>
                                      </p:cBhvr>
                                      <p:rCtr x="3854" y="0"/>
                                    </p:animMotion>
                                  </p:childTnLst>
                                </p:cTn>
                              </p:par>
                              <p:par>
                                <p:cTn id="15" presetID="22" presetClass="entr" presetSubtype="4" fill="hold" nodeType="withEffect">
                                  <p:stCondLst>
                                    <p:cond delay="50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500"/>
                                        <p:tgtEl>
                                          <p:spTgt spid="1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par>
                                <p:cTn id="21" presetID="8" presetClass="emph" presetSubtype="0" fill="hold" grpId="1" nodeType="withEffect">
                                  <p:stCondLst>
                                    <p:cond delay="0"/>
                                  </p:stCondLst>
                                  <p:childTnLst>
                                    <p:animRot by="-21600000">
                                      <p:cBhvr>
                                        <p:cTn id="22" dur="500" fill="hold"/>
                                        <p:tgtEl>
                                          <p:spTgt spid="10"/>
                                        </p:tgtEl>
                                        <p:attrNameLst>
                                          <p:attrName>r</p:attrName>
                                        </p:attrNameLst>
                                      </p:cBhvr>
                                    </p:animRot>
                                  </p:childTnLst>
                                </p:cTn>
                              </p:par>
                              <p:par>
                                <p:cTn id="23" presetID="10" presetClass="exit" presetSubtype="0" fill="hold" grpId="2" nodeType="withEffect">
                                  <p:stCondLst>
                                    <p:cond delay="350"/>
                                  </p:stCondLst>
                                  <p:childTnLst>
                                    <p:animEffect transition="out" filter="fade">
                                      <p:cBhvr>
                                        <p:cTn id="24" dur="750"/>
                                        <p:tgtEl>
                                          <p:spTgt spid="10"/>
                                        </p:tgtEl>
                                      </p:cBhvr>
                                    </p:animEffect>
                                    <p:set>
                                      <p:cBhvr>
                                        <p:cTn id="25" dur="1" fill="hold">
                                          <p:stCondLst>
                                            <p:cond delay="74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9" grpId="1"/>
      <p:bldP spid="10" grpId="0" animBg="1"/>
      <p:bldP spid="10" grpId="1" animBg="1"/>
      <p:bldP spid="10" grpId="2"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 name="Straight Connector 18">
            <a:extLst>
              <a:ext uri="{FF2B5EF4-FFF2-40B4-BE49-F238E27FC236}">
                <a16:creationId xmlns:a16="http://schemas.microsoft.com/office/drawing/2014/main" id="{A038DB31-DB07-4DEB-90BD-B4D4C98769FA}"/>
              </a:ext>
            </a:extLst>
          </p:cNvPr>
          <p:cNvCxnSpPr>
            <a:cxnSpLocks/>
          </p:cNvCxnSpPr>
          <p:nvPr/>
        </p:nvCxnSpPr>
        <p:spPr>
          <a:xfrm flipV="1">
            <a:off x="-1635882" y="6294120"/>
            <a:ext cx="9525000" cy="1"/>
          </a:xfrm>
          <a:prstGeom prst="line">
            <a:avLst/>
          </a:prstGeom>
          <a:ln w="38100">
            <a:gradFill flip="none" rotWithShape="1">
              <a:gsLst>
                <a:gs pos="53000">
                  <a:schemeClr val="accent5"/>
                </a:gs>
                <a:gs pos="0">
                  <a:schemeClr val="accent5">
                    <a:alpha val="0"/>
                  </a:schemeClr>
                </a:gs>
                <a:gs pos="100000">
                  <a:schemeClr val="accent5">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3" name="Picture 2" descr="A picture containing silhouette&#10;&#10;Description automatically generated">
            <a:extLst>
              <a:ext uri="{FF2B5EF4-FFF2-40B4-BE49-F238E27FC236}">
                <a16:creationId xmlns:a16="http://schemas.microsoft.com/office/drawing/2014/main" id="{1B82C034-FA93-476F-8E00-67C66234E234}"/>
              </a:ext>
            </a:extLst>
          </p:cNvPr>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820613" y="714300"/>
            <a:ext cx="4629150" cy="6172200"/>
          </a:xfrm>
          <a:prstGeom prst="rect">
            <a:avLst/>
          </a:prstGeom>
        </p:spPr>
      </p:pic>
      <p:sp>
        <p:nvSpPr>
          <p:cNvPr id="12" name="TextBox 11">
            <a:extLst>
              <a:ext uri="{FF2B5EF4-FFF2-40B4-BE49-F238E27FC236}">
                <a16:creationId xmlns:a16="http://schemas.microsoft.com/office/drawing/2014/main" id="{7E3B08F1-BAF1-4A1D-B87C-E5D012581097}"/>
              </a:ext>
            </a:extLst>
          </p:cNvPr>
          <p:cNvSpPr txBox="1"/>
          <p:nvPr/>
        </p:nvSpPr>
        <p:spPr>
          <a:xfrm>
            <a:off x="4345903" y="2300436"/>
            <a:ext cx="4852610" cy="400110"/>
          </a:xfrm>
          <a:prstGeom prst="rect">
            <a:avLst/>
          </a:prstGeom>
          <a:noFill/>
        </p:spPr>
        <p:txBody>
          <a:bodyPr wrap="non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entury Gothic" panose="020F0302020204030204"/>
                <a:ea typeface="+mn-ea"/>
                <a:cs typeface="+mn-cs"/>
              </a:rPr>
              <a:t>Enters larger vessels and moves swiftly</a:t>
            </a:r>
          </a:p>
        </p:txBody>
      </p:sp>
      <p:cxnSp>
        <p:nvCxnSpPr>
          <p:cNvPr id="14" name="Straight Connector 13">
            <a:extLst>
              <a:ext uri="{FF2B5EF4-FFF2-40B4-BE49-F238E27FC236}">
                <a16:creationId xmlns:a16="http://schemas.microsoft.com/office/drawing/2014/main" id="{F78D7AFB-63CA-42C2-BD1A-6308091EF829}"/>
              </a:ext>
            </a:extLst>
          </p:cNvPr>
          <p:cNvCxnSpPr>
            <a:cxnSpLocks/>
          </p:cNvCxnSpPr>
          <p:nvPr/>
        </p:nvCxnSpPr>
        <p:spPr>
          <a:xfrm>
            <a:off x="3103880" y="2762101"/>
            <a:ext cx="5993033" cy="0"/>
          </a:xfrm>
          <a:prstGeom prst="line">
            <a:avLst/>
          </a:prstGeom>
          <a:ln w="38100">
            <a:gradFill flip="none" rotWithShape="1">
              <a:gsLst>
                <a:gs pos="91000">
                  <a:srgbClr val="E88134"/>
                </a:gs>
                <a:gs pos="100000">
                  <a:srgbClr val="E88134">
                    <a:alpha val="8000"/>
                  </a:srgbClr>
                </a:gs>
              </a:gsLst>
              <a:lin ang="10800000" scaled="1"/>
              <a:tileRect/>
            </a:gra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758E2D56-1180-407E-950B-6E0105974A44}"/>
              </a:ext>
            </a:extLst>
          </p:cNvPr>
          <p:cNvPicPr>
            <a:picLocks noChangeAspect="1"/>
          </p:cNvPicPr>
          <p:nvPr/>
        </p:nvPicPr>
        <p:blipFill rotWithShape="1">
          <a:blip r:embed="rId4">
            <a:extLst>
              <a:ext uri="{28A0092B-C50C-407E-A947-70E740481C1C}">
                <a14:useLocalDpi xmlns:a14="http://schemas.microsoft.com/office/drawing/2010/main" val="0"/>
              </a:ext>
            </a:extLst>
          </a:blip>
          <a:srcRect l="37750" t="19677" r="53917" b="74072"/>
          <a:stretch/>
        </p:blipFill>
        <p:spPr>
          <a:xfrm>
            <a:off x="2269842" y="2187491"/>
            <a:ext cx="968692" cy="968692"/>
          </a:xfrm>
          <a:prstGeom prst="ellipse">
            <a:avLst/>
          </a:prstGeom>
          <a:ln>
            <a:solidFill>
              <a:schemeClr val="tx1"/>
            </a:solidFill>
          </a:ln>
        </p:spPr>
      </p:pic>
      <p:sp>
        <p:nvSpPr>
          <p:cNvPr id="16" name="Oval 15">
            <a:extLst>
              <a:ext uri="{FF2B5EF4-FFF2-40B4-BE49-F238E27FC236}">
                <a16:creationId xmlns:a16="http://schemas.microsoft.com/office/drawing/2014/main" id="{4C736B65-958F-4538-8F6C-34D27C7A21A0}"/>
              </a:ext>
            </a:extLst>
          </p:cNvPr>
          <p:cNvSpPr/>
          <p:nvPr/>
        </p:nvSpPr>
        <p:spPr>
          <a:xfrm rot="7200000">
            <a:off x="2230614" y="2143543"/>
            <a:ext cx="1047950" cy="1047948"/>
          </a:xfrm>
          <a:prstGeom prst="ellipse">
            <a:avLst/>
          </a:prstGeom>
          <a:noFill/>
          <a:ln w="50800" cap="flat" cmpd="sng" algn="ctr">
            <a:gradFill flip="none" rotWithShape="1">
              <a:gsLst>
                <a:gs pos="66000">
                  <a:srgbClr val="E88134">
                    <a:alpha val="37000"/>
                    <a:lumMod val="89000"/>
                  </a:srgbClr>
                </a:gs>
                <a:gs pos="16000">
                  <a:srgbClr val="5E1C60">
                    <a:alpha val="0"/>
                    <a:lumMod val="97000"/>
                    <a:lumOff val="3000"/>
                  </a:srgbClr>
                </a:gs>
                <a:gs pos="88000">
                  <a:srgbClr val="E88134"/>
                </a:gs>
              </a:gsLst>
              <a:lin ang="0" scaled="1"/>
              <a:tileRect/>
            </a:gra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459B7CB4-82F4-47B3-95DC-E109AED78FBA}"/>
              </a:ext>
            </a:extLst>
          </p:cNvPr>
          <p:cNvSpPr>
            <a:spLocks noGrp="1"/>
          </p:cNvSpPr>
          <p:nvPr>
            <p:ph type="title"/>
          </p:nvPr>
        </p:nvSpPr>
        <p:spPr/>
        <p:txBody>
          <a:bodyPr>
            <a:normAutofit fontScale="90000"/>
          </a:bodyPr>
          <a:lstStyle/>
          <a:p>
            <a:r>
              <a:rPr lang="mt-MT" dirty="0"/>
              <a:t>PULMONARY EMBOLISMS</a:t>
            </a:r>
          </a:p>
        </p:txBody>
      </p:sp>
    </p:spTree>
    <p:custDataLst>
      <p:tags r:id="rId1"/>
    </p:custDataLst>
    <p:extLst>
      <p:ext uri="{BB962C8B-B14F-4D97-AF65-F5344CB8AC3E}">
        <p14:creationId xmlns:p14="http://schemas.microsoft.com/office/powerpoint/2010/main" val="231570423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63" presetClass="path" presetSubtype="0" decel="100000" fill="hold" grpId="1" nodeType="withEffect">
                                  <p:stCondLst>
                                    <p:cond delay="500"/>
                                  </p:stCondLst>
                                  <p:childTnLst>
                                    <p:animMotion origin="layout" path="M -0.07721 -3.33333E-6 L 1.25E-6 -3.33333E-6 " pathEditMode="relative" rAng="0" ptsTypes="AA">
                                      <p:cBhvr>
                                        <p:cTn id="9" dur="500" fill="hold"/>
                                        <p:tgtEl>
                                          <p:spTgt spid="12"/>
                                        </p:tgtEl>
                                        <p:attrNameLst>
                                          <p:attrName>ppt_x</p:attrName>
                                          <p:attrName>ppt_y</p:attrName>
                                        </p:attrNameLst>
                                      </p:cBhvr>
                                      <p:rCtr x="3854" y="0"/>
                                    </p:animMotion>
                                  </p:childTnLst>
                                </p:cTn>
                              </p:par>
                              <p:par>
                                <p:cTn id="10" presetID="10" presetClass="entr" presetSubtype="0" fill="hold" nodeType="withEffect">
                                  <p:stCondLst>
                                    <p:cond delay="50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par>
                                <p:cTn id="13" presetID="63" presetClass="path" presetSubtype="0" decel="100000" fill="hold" nodeType="withEffect">
                                  <p:stCondLst>
                                    <p:cond delay="500"/>
                                  </p:stCondLst>
                                  <p:childTnLst>
                                    <p:animMotion origin="layout" path="M -0.07721 2.22222E-6 L -4.16667E-7 2.22222E-6 " pathEditMode="relative" rAng="0" ptsTypes="AA">
                                      <p:cBhvr>
                                        <p:cTn id="14" dur="500" fill="hold"/>
                                        <p:tgtEl>
                                          <p:spTgt spid="14"/>
                                        </p:tgtEl>
                                        <p:attrNameLst>
                                          <p:attrName>ppt_x</p:attrName>
                                          <p:attrName>ppt_y</p:attrName>
                                        </p:attrNameLst>
                                      </p:cBhvr>
                                      <p:rCtr x="3854" y="0"/>
                                    </p:animMotion>
                                  </p:childTnLst>
                                </p:cTn>
                              </p:par>
                              <p:par>
                                <p:cTn id="15" presetID="22" presetClass="entr" presetSubtype="4" fill="hold" nodeType="withEffect">
                                  <p:stCondLst>
                                    <p:cond delay="5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8" presetClass="emph" presetSubtype="0" fill="hold" grpId="1" nodeType="withEffect">
                                  <p:stCondLst>
                                    <p:cond delay="0"/>
                                  </p:stCondLst>
                                  <p:childTnLst>
                                    <p:animRot by="-21600000">
                                      <p:cBhvr>
                                        <p:cTn id="22" dur="500" fill="hold"/>
                                        <p:tgtEl>
                                          <p:spTgt spid="16"/>
                                        </p:tgtEl>
                                        <p:attrNameLst>
                                          <p:attrName>r</p:attrName>
                                        </p:attrNameLst>
                                      </p:cBhvr>
                                    </p:animRot>
                                  </p:childTnLst>
                                </p:cTn>
                              </p:par>
                              <p:par>
                                <p:cTn id="23" presetID="10" presetClass="exit" presetSubtype="0" fill="hold" grpId="2" nodeType="withEffect">
                                  <p:stCondLst>
                                    <p:cond delay="350"/>
                                  </p:stCondLst>
                                  <p:childTnLst>
                                    <p:animEffect transition="out" filter="fade">
                                      <p:cBhvr>
                                        <p:cTn id="24" dur="750"/>
                                        <p:tgtEl>
                                          <p:spTgt spid="16"/>
                                        </p:tgtEl>
                                      </p:cBhvr>
                                    </p:animEffect>
                                    <p:set>
                                      <p:cBhvr>
                                        <p:cTn id="25" dur="1" fill="hold">
                                          <p:stCondLst>
                                            <p:cond delay="749"/>
                                          </p:stCondLst>
                                        </p:cTn>
                                        <p:tgtEl>
                                          <p:spTgt spid="1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6" grpId="0" animBg="1"/>
      <p:bldP spid="16" grpId="1" animBg="1"/>
      <p:bldP spid="16" grpId="2"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Straight Connector 20">
            <a:extLst>
              <a:ext uri="{FF2B5EF4-FFF2-40B4-BE49-F238E27FC236}">
                <a16:creationId xmlns:a16="http://schemas.microsoft.com/office/drawing/2014/main" id="{15552B32-B3B4-4D1E-9830-0853BA40DF0A}"/>
              </a:ext>
            </a:extLst>
          </p:cNvPr>
          <p:cNvCxnSpPr>
            <a:cxnSpLocks/>
          </p:cNvCxnSpPr>
          <p:nvPr/>
        </p:nvCxnSpPr>
        <p:spPr>
          <a:xfrm flipV="1">
            <a:off x="-1635882" y="5437264"/>
            <a:ext cx="13696702" cy="1"/>
          </a:xfrm>
          <a:prstGeom prst="line">
            <a:avLst/>
          </a:prstGeom>
          <a:ln w="38100">
            <a:gradFill flip="none" rotWithShape="1">
              <a:gsLst>
                <a:gs pos="53000">
                  <a:schemeClr val="accent5"/>
                </a:gs>
                <a:gs pos="0">
                  <a:schemeClr val="accent5">
                    <a:alpha val="0"/>
                  </a:schemeClr>
                </a:gs>
                <a:gs pos="100000">
                  <a:schemeClr val="accent5">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3" name="Picture 2" descr="A picture containing silhouette&#10;&#10;Description automatically generated">
            <a:extLst>
              <a:ext uri="{FF2B5EF4-FFF2-40B4-BE49-F238E27FC236}">
                <a16:creationId xmlns:a16="http://schemas.microsoft.com/office/drawing/2014/main" id="{1B82C034-FA93-476F-8E00-67C66234E234}"/>
              </a:ext>
            </a:extLst>
          </p:cNvPr>
          <p:cNvPicPr>
            <a:picLocks noChangeAspect="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val="0"/>
              </a:ext>
            </a:extLst>
          </a:blip>
          <a:stretch>
            <a:fillRect/>
          </a:stretch>
        </p:blipFill>
        <p:spPr>
          <a:xfrm>
            <a:off x="1433821" y="1588861"/>
            <a:ext cx="3180314" cy="4240418"/>
          </a:xfrm>
          <a:prstGeom prst="rect">
            <a:avLst/>
          </a:prstGeom>
        </p:spPr>
      </p:pic>
      <p:sp>
        <p:nvSpPr>
          <p:cNvPr id="12" name="TextBox 11">
            <a:extLst>
              <a:ext uri="{FF2B5EF4-FFF2-40B4-BE49-F238E27FC236}">
                <a16:creationId xmlns:a16="http://schemas.microsoft.com/office/drawing/2014/main" id="{7E3B08F1-BAF1-4A1D-B87C-E5D012581097}"/>
              </a:ext>
            </a:extLst>
          </p:cNvPr>
          <p:cNvSpPr txBox="1"/>
          <p:nvPr/>
        </p:nvSpPr>
        <p:spPr>
          <a:xfrm>
            <a:off x="3633296" y="2531068"/>
            <a:ext cx="5867312" cy="40011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entury Gothic" panose="020F0302020204030204"/>
                <a:ea typeface="+mn-ea"/>
                <a:cs typeface="+mn-cs"/>
              </a:rPr>
              <a:t>Lodges in lungs creating pulmonary embolism</a:t>
            </a:r>
          </a:p>
        </p:txBody>
      </p:sp>
      <p:cxnSp>
        <p:nvCxnSpPr>
          <p:cNvPr id="14" name="Straight Connector 13">
            <a:extLst>
              <a:ext uri="{FF2B5EF4-FFF2-40B4-BE49-F238E27FC236}">
                <a16:creationId xmlns:a16="http://schemas.microsoft.com/office/drawing/2014/main" id="{F78D7AFB-63CA-42C2-BD1A-6308091EF829}"/>
              </a:ext>
            </a:extLst>
          </p:cNvPr>
          <p:cNvCxnSpPr>
            <a:cxnSpLocks/>
          </p:cNvCxnSpPr>
          <p:nvPr/>
        </p:nvCxnSpPr>
        <p:spPr>
          <a:xfrm>
            <a:off x="3067291" y="2992733"/>
            <a:ext cx="6266139" cy="0"/>
          </a:xfrm>
          <a:prstGeom prst="line">
            <a:avLst/>
          </a:prstGeom>
          <a:ln w="38100">
            <a:gradFill flip="none" rotWithShape="1">
              <a:gsLst>
                <a:gs pos="91000">
                  <a:srgbClr val="E88134"/>
                </a:gs>
                <a:gs pos="100000">
                  <a:srgbClr val="E88134">
                    <a:alpha val="8000"/>
                  </a:srgbClr>
                </a:gs>
              </a:gsLst>
              <a:lin ang="10800000" scaled="1"/>
              <a:tileRect/>
            </a:gradFill>
          </a:ln>
        </p:spPr>
        <p:style>
          <a:lnRef idx="1">
            <a:schemeClr val="accent1"/>
          </a:lnRef>
          <a:fillRef idx="0">
            <a:schemeClr val="accent1"/>
          </a:fillRef>
          <a:effectRef idx="0">
            <a:schemeClr val="accent1"/>
          </a:effectRef>
          <a:fontRef idx="minor">
            <a:schemeClr val="tx1"/>
          </a:fontRef>
        </p:style>
      </p:cxnSp>
      <p:pic>
        <p:nvPicPr>
          <p:cNvPr id="15" name="Picture 14">
            <a:extLst>
              <a:ext uri="{FF2B5EF4-FFF2-40B4-BE49-F238E27FC236}">
                <a16:creationId xmlns:a16="http://schemas.microsoft.com/office/drawing/2014/main" id="{758E2D56-1180-407E-950B-6E0105974A4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8753" t="20252" r="40788" b="56898"/>
          <a:stretch/>
        </p:blipFill>
        <p:spPr>
          <a:xfrm>
            <a:off x="2348250" y="2447427"/>
            <a:ext cx="968692" cy="968692"/>
          </a:xfrm>
          <a:prstGeom prst="ellipse">
            <a:avLst/>
          </a:prstGeom>
          <a:ln>
            <a:solidFill>
              <a:schemeClr val="tx1"/>
            </a:solidFill>
          </a:ln>
        </p:spPr>
      </p:pic>
      <p:sp>
        <p:nvSpPr>
          <p:cNvPr id="16" name="Oval 15">
            <a:extLst>
              <a:ext uri="{FF2B5EF4-FFF2-40B4-BE49-F238E27FC236}">
                <a16:creationId xmlns:a16="http://schemas.microsoft.com/office/drawing/2014/main" id="{4C736B65-958F-4538-8F6C-34D27C7A21A0}"/>
              </a:ext>
            </a:extLst>
          </p:cNvPr>
          <p:cNvSpPr/>
          <p:nvPr/>
        </p:nvSpPr>
        <p:spPr>
          <a:xfrm rot="7200000">
            <a:off x="2308621" y="2407800"/>
            <a:ext cx="1047950" cy="1047948"/>
          </a:xfrm>
          <a:prstGeom prst="ellipse">
            <a:avLst/>
          </a:prstGeom>
          <a:noFill/>
          <a:ln w="50800" cap="flat" cmpd="sng" algn="ctr">
            <a:gradFill flip="none" rotWithShape="1">
              <a:gsLst>
                <a:gs pos="66000">
                  <a:srgbClr val="E88134">
                    <a:alpha val="37000"/>
                    <a:lumMod val="89000"/>
                  </a:srgbClr>
                </a:gs>
                <a:gs pos="16000">
                  <a:srgbClr val="5E1C60">
                    <a:alpha val="0"/>
                    <a:lumMod val="97000"/>
                    <a:lumOff val="3000"/>
                  </a:srgbClr>
                </a:gs>
                <a:gs pos="88000">
                  <a:srgbClr val="E88134"/>
                </a:gs>
              </a:gsLst>
              <a:lin ang="0" scaled="1"/>
              <a:tileRect/>
            </a:gra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7" name="Picture 16">
            <a:extLst>
              <a:ext uri="{FF2B5EF4-FFF2-40B4-BE49-F238E27FC236}">
                <a16:creationId xmlns:a16="http://schemas.microsoft.com/office/drawing/2014/main" id="{7E8D9BE0-6F92-4268-A92E-C1D86CE01BB4}"/>
              </a:ext>
            </a:extLst>
          </p:cNvPr>
          <p:cNvPicPr>
            <a:picLocks noChangeAspect="1"/>
          </p:cNvPicPr>
          <p:nvPr/>
        </p:nvPicPr>
        <p:blipFill rotWithShape="1">
          <a:blip r:embed="rId5" cstate="print">
            <a:duotone>
              <a:prstClr val="black"/>
              <a:schemeClr val="accent3">
                <a:lumMod val="50000"/>
                <a:tint val="45000"/>
                <a:satMod val="400000"/>
              </a:schemeClr>
            </a:duotone>
            <a:extLst>
              <a:ext uri="{BEBA8EAE-BF5A-486C-A8C5-ECC9F3942E4B}">
                <a14:imgProps xmlns:a14="http://schemas.microsoft.com/office/drawing/2010/main">
                  <a14:imgLayer r:embed="rId6">
                    <a14:imgEffect>
                      <a14:colorTemperature colorTemp="11500"/>
                    </a14:imgEffect>
                    <a14:imgEffect>
                      <a14:saturation sat="197000"/>
                    </a14:imgEffect>
                  </a14:imgLayer>
                </a14:imgProps>
              </a:ext>
              <a:ext uri="{28A0092B-C50C-407E-A947-70E740481C1C}">
                <a14:useLocalDpi xmlns:a14="http://schemas.microsoft.com/office/drawing/2010/main" val="0"/>
              </a:ext>
            </a:extLst>
          </a:blip>
          <a:srcRect l="35411" t="21289" r="45660" b="62774"/>
          <a:stretch/>
        </p:blipFill>
        <p:spPr>
          <a:xfrm>
            <a:off x="2560637" y="2494933"/>
            <a:ext cx="599313" cy="674987"/>
          </a:xfrm>
          <a:custGeom>
            <a:avLst/>
            <a:gdLst>
              <a:gd name="connsiteX0" fmla="*/ 262767 w 601980"/>
              <a:gd name="connsiteY0" fmla="*/ 390177 h 675640"/>
              <a:gd name="connsiteX1" fmla="*/ 285457 w 601980"/>
              <a:gd name="connsiteY1" fmla="*/ 395849 h 675640"/>
              <a:gd name="connsiteX2" fmla="*/ 266700 w 601980"/>
              <a:gd name="connsiteY2" fmla="*/ 421640 h 675640"/>
              <a:gd name="connsiteX3" fmla="*/ 180340 w 601980"/>
              <a:gd name="connsiteY3" fmla="*/ 20320 h 675640"/>
              <a:gd name="connsiteX4" fmla="*/ 213360 w 601980"/>
              <a:gd name="connsiteY4" fmla="*/ 38100 h 675640"/>
              <a:gd name="connsiteX5" fmla="*/ 218440 w 601980"/>
              <a:gd name="connsiteY5" fmla="*/ 93980 h 675640"/>
              <a:gd name="connsiteX6" fmla="*/ 228600 w 601980"/>
              <a:gd name="connsiteY6" fmla="*/ 170180 h 675640"/>
              <a:gd name="connsiteX7" fmla="*/ 228600 w 601980"/>
              <a:gd name="connsiteY7" fmla="*/ 215900 h 675640"/>
              <a:gd name="connsiteX8" fmla="*/ 228600 w 601980"/>
              <a:gd name="connsiteY8" fmla="*/ 271780 h 675640"/>
              <a:gd name="connsiteX9" fmla="*/ 238760 w 601980"/>
              <a:gd name="connsiteY9" fmla="*/ 332740 h 675640"/>
              <a:gd name="connsiteX10" fmla="*/ 259080 w 601980"/>
              <a:gd name="connsiteY10" fmla="*/ 360680 h 675640"/>
              <a:gd name="connsiteX11" fmla="*/ 262767 w 601980"/>
              <a:gd name="connsiteY11" fmla="*/ 390177 h 675640"/>
              <a:gd name="connsiteX12" fmla="*/ 246380 w 601980"/>
              <a:gd name="connsiteY12" fmla="*/ 386080 h 675640"/>
              <a:gd name="connsiteX13" fmla="*/ 187960 w 601980"/>
              <a:gd name="connsiteY13" fmla="*/ 431800 h 675640"/>
              <a:gd name="connsiteX14" fmla="*/ 149860 w 601980"/>
              <a:gd name="connsiteY14" fmla="*/ 518160 h 675640"/>
              <a:gd name="connsiteX15" fmla="*/ 121920 w 601980"/>
              <a:gd name="connsiteY15" fmla="*/ 563880 h 675640"/>
              <a:gd name="connsiteX16" fmla="*/ 109220 w 601980"/>
              <a:gd name="connsiteY16" fmla="*/ 612140 h 675640"/>
              <a:gd name="connsiteX17" fmla="*/ 96520 w 601980"/>
              <a:gd name="connsiteY17" fmla="*/ 675640 h 675640"/>
              <a:gd name="connsiteX18" fmla="*/ 68580 w 601980"/>
              <a:gd name="connsiteY18" fmla="*/ 645160 h 675640"/>
              <a:gd name="connsiteX19" fmla="*/ 45720 w 601980"/>
              <a:gd name="connsiteY19" fmla="*/ 607060 h 675640"/>
              <a:gd name="connsiteX20" fmla="*/ 38100 w 601980"/>
              <a:gd name="connsiteY20" fmla="*/ 584200 h 675640"/>
              <a:gd name="connsiteX21" fmla="*/ 35560 w 601980"/>
              <a:gd name="connsiteY21" fmla="*/ 546100 h 675640"/>
              <a:gd name="connsiteX22" fmla="*/ 12700 w 601980"/>
              <a:gd name="connsiteY22" fmla="*/ 472440 h 675640"/>
              <a:gd name="connsiteX23" fmla="*/ 0 w 601980"/>
              <a:gd name="connsiteY23" fmla="*/ 408940 h 675640"/>
              <a:gd name="connsiteX24" fmla="*/ 2540 w 601980"/>
              <a:gd name="connsiteY24" fmla="*/ 340360 h 675640"/>
              <a:gd name="connsiteX25" fmla="*/ 5080 w 601980"/>
              <a:gd name="connsiteY25" fmla="*/ 287020 h 675640"/>
              <a:gd name="connsiteX26" fmla="*/ 12700 w 601980"/>
              <a:gd name="connsiteY26" fmla="*/ 241300 h 675640"/>
              <a:gd name="connsiteX27" fmla="*/ 25400 w 601980"/>
              <a:gd name="connsiteY27" fmla="*/ 195580 h 675640"/>
              <a:gd name="connsiteX28" fmla="*/ 40640 w 601980"/>
              <a:gd name="connsiteY28" fmla="*/ 157480 h 675640"/>
              <a:gd name="connsiteX29" fmla="*/ 76200 w 601980"/>
              <a:gd name="connsiteY29" fmla="*/ 86360 h 675640"/>
              <a:gd name="connsiteX30" fmla="*/ 127000 w 601980"/>
              <a:gd name="connsiteY30" fmla="*/ 43180 h 675640"/>
              <a:gd name="connsiteX31" fmla="*/ 401320 w 601980"/>
              <a:gd name="connsiteY31" fmla="*/ 0 h 675640"/>
              <a:gd name="connsiteX32" fmla="*/ 495300 w 601980"/>
              <a:gd name="connsiteY32" fmla="*/ 40640 h 675640"/>
              <a:gd name="connsiteX33" fmla="*/ 571500 w 601980"/>
              <a:gd name="connsiteY33" fmla="*/ 172720 h 675640"/>
              <a:gd name="connsiteX34" fmla="*/ 591820 w 601980"/>
              <a:gd name="connsiteY34" fmla="*/ 312420 h 675640"/>
              <a:gd name="connsiteX35" fmla="*/ 601980 w 601980"/>
              <a:gd name="connsiteY35" fmla="*/ 429260 h 675640"/>
              <a:gd name="connsiteX36" fmla="*/ 571500 w 601980"/>
              <a:gd name="connsiteY36" fmla="*/ 541020 h 675640"/>
              <a:gd name="connsiteX37" fmla="*/ 541020 w 601980"/>
              <a:gd name="connsiteY37" fmla="*/ 645160 h 675640"/>
              <a:gd name="connsiteX38" fmla="*/ 528320 w 601980"/>
              <a:gd name="connsiteY38" fmla="*/ 673100 h 675640"/>
              <a:gd name="connsiteX39" fmla="*/ 467360 w 601980"/>
              <a:gd name="connsiteY39" fmla="*/ 624840 h 675640"/>
              <a:gd name="connsiteX40" fmla="*/ 419100 w 601980"/>
              <a:gd name="connsiteY40" fmla="*/ 546100 h 675640"/>
              <a:gd name="connsiteX41" fmla="*/ 388620 w 601980"/>
              <a:gd name="connsiteY41" fmla="*/ 482600 h 675640"/>
              <a:gd name="connsiteX42" fmla="*/ 388620 w 601980"/>
              <a:gd name="connsiteY42" fmla="*/ 421640 h 675640"/>
              <a:gd name="connsiteX43" fmla="*/ 358140 w 601980"/>
              <a:gd name="connsiteY43" fmla="*/ 396240 h 675640"/>
              <a:gd name="connsiteX44" fmla="*/ 297180 w 601980"/>
              <a:gd name="connsiteY44" fmla="*/ 398780 h 675640"/>
              <a:gd name="connsiteX45" fmla="*/ 285457 w 601980"/>
              <a:gd name="connsiteY45" fmla="*/ 395849 h 675640"/>
              <a:gd name="connsiteX46" fmla="*/ 287020 w 601980"/>
              <a:gd name="connsiteY46" fmla="*/ 393700 h 675640"/>
              <a:gd name="connsiteX47" fmla="*/ 289560 w 601980"/>
              <a:gd name="connsiteY47" fmla="*/ 337820 h 675640"/>
              <a:gd name="connsiteX48" fmla="*/ 304800 w 601980"/>
              <a:gd name="connsiteY48" fmla="*/ 317500 h 675640"/>
              <a:gd name="connsiteX49" fmla="*/ 312420 w 601980"/>
              <a:gd name="connsiteY49" fmla="*/ 294640 h 675640"/>
              <a:gd name="connsiteX50" fmla="*/ 312420 w 601980"/>
              <a:gd name="connsiteY50" fmla="*/ 274320 h 675640"/>
              <a:gd name="connsiteX51" fmla="*/ 312420 w 601980"/>
              <a:gd name="connsiteY51" fmla="*/ 228600 h 675640"/>
              <a:gd name="connsiteX52" fmla="*/ 304800 w 601980"/>
              <a:gd name="connsiteY52" fmla="*/ 193040 h 675640"/>
              <a:gd name="connsiteX53" fmla="*/ 304800 w 601980"/>
              <a:gd name="connsiteY53" fmla="*/ 160020 h 675640"/>
              <a:gd name="connsiteX54" fmla="*/ 317500 w 601980"/>
              <a:gd name="connsiteY54" fmla="*/ 99060 h 675640"/>
              <a:gd name="connsiteX55" fmla="*/ 340360 w 601980"/>
              <a:gd name="connsiteY55" fmla="*/ 53340 h 675640"/>
              <a:gd name="connsiteX56" fmla="*/ 358140 w 601980"/>
              <a:gd name="connsiteY56" fmla="*/ 30480 h 67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01980" h="675640">
                <a:moveTo>
                  <a:pt x="262767" y="390177"/>
                </a:moveTo>
                <a:lnTo>
                  <a:pt x="285457" y="395849"/>
                </a:lnTo>
                <a:lnTo>
                  <a:pt x="266700" y="421640"/>
                </a:lnTo>
                <a:close/>
                <a:moveTo>
                  <a:pt x="180340" y="20320"/>
                </a:moveTo>
                <a:lnTo>
                  <a:pt x="213360" y="38100"/>
                </a:lnTo>
                <a:lnTo>
                  <a:pt x="218440" y="93980"/>
                </a:lnTo>
                <a:lnTo>
                  <a:pt x="228600" y="170180"/>
                </a:lnTo>
                <a:lnTo>
                  <a:pt x="228600" y="215900"/>
                </a:lnTo>
                <a:lnTo>
                  <a:pt x="228600" y="271780"/>
                </a:lnTo>
                <a:lnTo>
                  <a:pt x="238760" y="332740"/>
                </a:lnTo>
                <a:lnTo>
                  <a:pt x="259080" y="360680"/>
                </a:lnTo>
                <a:lnTo>
                  <a:pt x="262767" y="390177"/>
                </a:lnTo>
                <a:lnTo>
                  <a:pt x="246380" y="386080"/>
                </a:lnTo>
                <a:lnTo>
                  <a:pt x="187960" y="431800"/>
                </a:lnTo>
                <a:lnTo>
                  <a:pt x="149860" y="518160"/>
                </a:lnTo>
                <a:lnTo>
                  <a:pt x="121920" y="563880"/>
                </a:lnTo>
                <a:lnTo>
                  <a:pt x="109220" y="612140"/>
                </a:lnTo>
                <a:lnTo>
                  <a:pt x="96520" y="675640"/>
                </a:lnTo>
                <a:lnTo>
                  <a:pt x="68580" y="645160"/>
                </a:lnTo>
                <a:lnTo>
                  <a:pt x="45720" y="607060"/>
                </a:lnTo>
                <a:lnTo>
                  <a:pt x="38100" y="584200"/>
                </a:lnTo>
                <a:lnTo>
                  <a:pt x="35560" y="546100"/>
                </a:lnTo>
                <a:lnTo>
                  <a:pt x="12700" y="472440"/>
                </a:lnTo>
                <a:lnTo>
                  <a:pt x="0" y="408940"/>
                </a:lnTo>
                <a:cubicBezTo>
                  <a:pt x="847" y="386080"/>
                  <a:pt x="1693" y="363220"/>
                  <a:pt x="2540" y="340360"/>
                </a:cubicBezTo>
                <a:lnTo>
                  <a:pt x="5080" y="287020"/>
                </a:lnTo>
                <a:lnTo>
                  <a:pt x="12700" y="241300"/>
                </a:lnTo>
                <a:lnTo>
                  <a:pt x="25400" y="195580"/>
                </a:lnTo>
                <a:lnTo>
                  <a:pt x="40640" y="157480"/>
                </a:lnTo>
                <a:lnTo>
                  <a:pt x="76200" y="86360"/>
                </a:lnTo>
                <a:lnTo>
                  <a:pt x="127000" y="43180"/>
                </a:lnTo>
                <a:close/>
                <a:moveTo>
                  <a:pt x="401320" y="0"/>
                </a:moveTo>
                <a:lnTo>
                  <a:pt x="495300" y="40640"/>
                </a:lnTo>
                <a:lnTo>
                  <a:pt x="571500" y="172720"/>
                </a:lnTo>
                <a:lnTo>
                  <a:pt x="591820" y="312420"/>
                </a:lnTo>
                <a:lnTo>
                  <a:pt x="601980" y="429260"/>
                </a:lnTo>
                <a:lnTo>
                  <a:pt x="571500" y="541020"/>
                </a:lnTo>
                <a:lnTo>
                  <a:pt x="541020" y="645160"/>
                </a:lnTo>
                <a:lnTo>
                  <a:pt x="528320" y="673100"/>
                </a:lnTo>
                <a:lnTo>
                  <a:pt x="467360" y="624840"/>
                </a:lnTo>
                <a:lnTo>
                  <a:pt x="419100" y="546100"/>
                </a:lnTo>
                <a:lnTo>
                  <a:pt x="388620" y="482600"/>
                </a:lnTo>
                <a:lnTo>
                  <a:pt x="388620" y="421640"/>
                </a:lnTo>
                <a:lnTo>
                  <a:pt x="358140" y="396240"/>
                </a:lnTo>
                <a:lnTo>
                  <a:pt x="297180" y="398780"/>
                </a:lnTo>
                <a:lnTo>
                  <a:pt x="285457" y="395849"/>
                </a:lnTo>
                <a:lnTo>
                  <a:pt x="287020" y="393700"/>
                </a:lnTo>
                <a:lnTo>
                  <a:pt x="289560" y="337820"/>
                </a:lnTo>
                <a:lnTo>
                  <a:pt x="304800" y="317500"/>
                </a:lnTo>
                <a:lnTo>
                  <a:pt x="312420" y="294640"/>
                </a:lnTo>
                <a:lnTo>
                  <a:pt x="312420" y="274320"/>
                </a:lnTo>
                <a:lnTo>
                  <a:pt x="312420" y="228600"/>
                </a:lnTo>
                <a:lnTo>
                  <a:pt x="304800" y="193040"/>
                </a:lnTo>
                <a:lnTo>
                  <a:pt x="304800" y="160020"/>
                </a:lnTo>
                <a:lnTo>
                  <a:pt x="317500" y="99060"/>
                </a:lnTo>
                <a:lnTo>
                  <a:pt x="340360" y="53340"/>
                </a:lnTo>
                <a:lnTo>
                  <a:pt x="358140" y="30480"/>
                </a:lnTo>
                <a:close/>
              </a:path>
            </a:pathLst>
          </a:custGeom>
          <a:solidFill>
            <a:schemeClr val="accent3">
              <a:lumMod val="75000"/>
            </a:schemeClr>
          </a:solidFill>
          <a:ln>
            <a:noFill/>
          </a:ln>
        </p:spPr>
      </p:pic>
      <p:sp>
        <p:nvSpPr>
          <p:cNvPr id="2" name="Title 1">
            <a:extLst>
              <a:ext uri="{FF2B5EF4-FFF2-40B4-BE49-F238E27FC236}">
                <a16:creationId xmlns:a16="http://schemas.microsoft.com/office/drawing/2014/main" id="{153C8637-C46C-402D-A848-D9370C2CA506}"/>
              </a:ext>
            </a:extLst>
          </p:cNvPr>
          <p:cNvSpPr>
            <a:spLocks noGrp="1"/>
          </p:cNvSpPr>
          <p:nvPr>
            <p:ph type="title"/>
          </p:nvPr>
        </p:nvSpPr>
        <p:spPr/>
        <p:txBody>
          <a:bodyPr>
            <a:normAutofit fontScale="90000"/>
          </a:bodyPr>
          <a:lstStyle/>
          <a:p>
            <a:r>
              <a:rPr lang="mt-MT" dirty="0"/>
              <a:t>PULMONARY EMBOLISMS</a:t>
            </a:r>
          </a:p>
        </p:txBody>
      </p:sp>
    </p:spTree>
    <p:custDataLst>
      <p:tags r:id="rId1"/>
    </p:custDataLst>
    <p:extLst>
      <p:ext uri="{BB962C8B-B14F-4D97-AF65-F5344CB8AC3E}">
        <p14:creationId xmlns:p14="http://schemas.microsoft.com/office/powerpoint/2010/main" val="2153362650"/>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63" presetClass="path" presetSubtype="0" decel="100000" fill="hold" grpId="1" nodeType="withEffect">
                                  <p:stCondLst>
                                    <p:cond delay="500"/>
                                  </p:stCondLst>
                                  <p:childTnLst>
                                    <p:animMotion origin="layout" path="M -0.07721 1.85185E-6 L -1.875E-6 1.85185E-6 " pathEditMode="relative" rAng="0" ptsTypes="AA">
                                      <p:cBhvr>
                                        <p:cTn id="9" dur="500" fill="hold"/>
                                        <p:tgtEl>
                                          <p:spTgt spid="12"/>
                                        </p:tgtEl>
                                        <p:attrNameLst>
                                          <p:attrName>ppt_x</p:attrName>
                                          <p:attrName>ppt_y</p:attrName>
                                        </p:attrNameLst>
                                      </p:cBhvr>
                                      <p:rCtr x="3854" y="0"/>
                                    </p:animMotion>
                                  </p:childTnLst>
                                </p:cTn>
                              </p:par>
                              <p:par>
                                <p:cTn id="10" presetID="10" presetClass="entr" presetSubtype="0" fill="hold" nodeType="withEffect">
                                  <p:stCondLst>
                                    <p:cond delay="50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par>
                                <p:cTn id="13" presetID="63" presetClass="path" presetSubtype="0" decel="100000" fill="hold" nodeType="withEffect">
                                  <p:stCondLst>
                                    <p:cond delay="500"/>
                                  </p:stCondLst>
                                  <p:childTnLst>
                                    <p:animMotion origin="layout" path="M -0.07721 -2.59259E-6 L -3.54167E-6 -2.59259E-6 " pathEditMode="relative" rAng="0" ptsTypes="AA">
                                      <p:cBhvr>
                                        <p:cTn id="14" dur="500" fill="hold"/>
                                        <p:tgtEl>
                                          <p:spTgt spid="14"/>
                                        </p:tgtEl>
                                        <p:attrNameLst>
                                          <p:attrName>ppt_x</p:attrName>
                                          <p:attrName>ppt_y</p:attrName>
                                        </p:attrNameLst>
                                      </p:cBhvr>
                                      <p:rCtr x="3854" y="0"/>
                                    </p:animMotion>
                                  </p:childTnLst>
                                </p:cTn>
                              </p:par>
                              <p:par>
                                <p:cTn id="15" presetID="22" presetClass="entr" presetSubtype="4" fill="hold" nodeType="withEffect">
                                  <p:stCondLst>
                                    <p:cond delay="5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par>
                                <p:cTn id="21" presetID="8" presetClass="emph" presetSubtype="0" fill="hold" grpId="1" nodeType="withEffect">
                                  <p:stCondLst>
                                    <p:cond delay="0"/>
                                  </p:stCondLst>
                                  <p:childTnLst>
                                    <p:animRot by="-21600000">
                                      <p:cBhvr>
                                        <p:cTn id="22" dur="500" fill="hold"/>
                                        <p:tgtEl>
                                          <p:spTgt spid="16"/>
                                        </p:tgtEl>
                                        <p:attrNameLst>
                                          <p:attrName>r</p:attrName>
                                        </p:attrNameLst>
                                      </p:cBhvr>
                                    </p:animRot>
                                  </p:childTnLst>
                                </p:cTn>
                              </p:par>
                              <p:par>
                                <p:cTn id="23" presetID="10" presetClass="exit" presetSubtype="0" fill="hold" grpId="2" nodeType="withEffect">
                                  <p:stCondLst>
                                    <p:cond delay="350"/>
                                  </p:stCondLst>
                                  <p:childTnLst>
                                    <p:animEffect transition="out" filter="fade">
                                      <p:cBhvr>
                                        <p:cTn id="24" dur="750"/>
                                        <p:tgtEl>
                                          <p:spTgt spid="16"/>
                                        </p:tgtEl>
                                      </p:cBhvr>
                                    </p:animEffect>
                                    <p:set>
                                      <p:cBhvr>
                                        <p:cTn id="25" dur="1" fill="hold">
                                          <p:stCondLst>
                                            <p:cond delay="749"/>
                                          </p:stCondLst>
                                        </p:cTn>
                                        <p:tgtEl>
                                          <p:spTgt spid="16"/>
                                        </p:tgtEl>
                                        <p:attrNameLst>
                                          <p:attrName>style.visibility</p:attrName>
                                        </p:attrNameLst>
                                      </p:cBhvr>
                                      <p:to>
                                        <p:strVal val="hidden"/>
                                      </p:to>
                                    </p:set>
                                  </p:childTnLst>
                                </p:cTn>
                              </p:par>
                            </p:childTnLst>
                          </p:cTn>
                        </p:par>
                        <p:par>
                          <p:cTn id="26" fill="hold">
                            <p:stCondLst>
                              <p:cond delay="1100"/>
                            </p:stCondLst>
                            <p:childTnLst>
                              <p:par>
                                <p:cTn id="27" presetID="10" presetClass="entr" presetSubtype="0" fill="hold"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childTnLst>
                          </p:cTn>
                        </p:par>
                        <p:par>
                          <p:cTn id="30" fill="hold">
                            <p:stCondLst>
                              <p:cond delay="1600"/>
                            </p:stCondLst>
                            <p:childTnLst>
                              <p:par>
                                <p:cTn id="31" presetID="10" presetClass="exit" presetSubtype="0" fill="hold" nodeType="afterEffect">
                                  <p:stCondLst>
                                    <p:cond delay="0"/>
                                  </p:stCondLst>
                                  <p:childTnLst>
                                    <p:animEffect transition="out" filter="fade">
                                      <p:cBhvr>
                                        <p:cTn id="32" dur="500"/>
                                        <p:tgtEl>
                                          <p:spTgt spid="17"/>
                                        </p:tgtEl>
                                      </p:cBhvr>
                                    </p:animEffect>
                                    <p:set>
                                      <p:cBhvr>
                                        <p:cTn id="33" dur="1" fill="hold">
                                          <p:stCondLst>
                                            <p:cond delay="499"/>
                                          </p:stCondLst>
                                        </p:cTn>
                                        <p:tgtEl>
                                          <p:spTgt spid="17"/>
                                        </p:tgtEl>
                                        <p:attrNameLst>
                                          <p:attrName>style.visibility</p:attrName>
                                        </p:attrNameLst>
                                      </p:cBhvr>
                                      <p:to>
                                        <p:strVal val="hidden"/>
                                      </p:to>
                                    </p:set>
                                  </p:childTnLst>
                                </p:cTn>
                              </p:par>
                            </p:childTnLst>
                          </p:cTn>
                        </p:par>
                        <p:par>
                          <p:cTn id="34" fill="hold">
                            <p:stCondLst>
                              <p:cond delay="2100"/>
                            </p:stCondLst>
                            <p:childTnLst>
                              <p:par>
                                <p:cTn id="35" presetID="10" presetClass="entr" presetSubtype="0" fill="hold"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childTnLst>
                          </p:cTn>
                        </p:par>
                        <p:par>
                          <p:cTn id="38" fill="hold">
                            <p:stCondLst>
                              <p:cond delay="2600"/>
                            </p:stCondLst>
                            <p:childTnLst>
                              <p:par>
                                <p:cTn id="39" presetID="10" presetClass="exit" presetSubtype="0" fill="hold" nodeType="afterEffect">
                                  <p:stCondLst>
                                    <p:cond delay="0"/>
                                  </p:stCondLst>
                                  <p:childTnLst>
                                    <p:animEffect transition="out" filter="fade">
                                      <p:cBhvr>
                                        <p:cTn id="40" dur="500"/>
                                        <p:tgtEl>
                                          <p:spTgt spid="17"/>
                                        </p:tgtEl>
                                      </p:cBhvr>
                                    </p:animEffect>
                                    <p:set>
                                      <p:cBhvr>
                                        <p:cTn id="41" dur="1" fill="hold">
                                          <p:stCondLst>
                                            <p:cond delay="499"/>
                                          </p:stCondLst>
                                        </p:cTn>
                                        <p:tgtEl>
                                          <p:spTgt spid="17"/>
                                        </p:tgtEl>
                                        <p:attrNameLst>
                                          <p:attrName>style.visibility</p:attrName>
                                        </p:attrNameLst>
                                      </p:cBhvr>
                                      <p:to>
                                        <p:strVal val="hidden"/>
                                      </p:to>
                                    </p:set>
                                  </p:childTnLst>
                                </p:cTn>
                              </p:par>
                            </p:childTnLst>
                          </p:cTn>
                        </p:par>
                        <p:par>
                          <p:cTn id="42" fill="hold">
                            <p:stCondLst>
                              <p:cond delay="3100"/>
                            </p:stCondLst>
                            <p:childTnLst>
                              <p:par>
                                <p:cTn id="43" presetID="10" presetClass="entr" presetSubtype="0" fill="hold" nodeType="after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childTnLst>
                                </p:cTn>
                              </p:par>
                            </p:childTnLst>
                          </p:cTn>
                        </p:par>
                        <p:par>
                          <p:cTn id="46" fill="hold">
                            <p:stCondLst>
                              <p:cond delay="3600"/>
                            </p:stCondLst>
                            <p:childTnLst>
                              <p:par>
                                <p:cTn id="47" presetID="10" presetClass="exit" presetSubtype="0" fill="hold" nodeType="afterEffect">
                                  <p:stCondLst>
                                    <p:cond delay="0"/>
                                  </p:stCondLst>
                                  <p:childTnLst>
                                    <p:animEffect transition="out" filter="fade">
                                      <p:cBhvr>
                                        <p:cTn id="48" dur="500"/>
                                        <p:tgtEl>
                                          <p:spTgt spid="17"/>
                                        </p:tgtEl>
                                      </p:cBhvr>
                                    </p:animEffect>
                                    <p:set>
                                      <p:cBhvr>
                                        <p:cTn id="49" dur="1" fill="hold">
                                          <p:stCondLst>
                                            <p:cond delay="499"/>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6" grpId="0" animBg="1"/>
      <p:bldP spid="16" grpId="1" animBg="1"/>
      <p:bldP spid="16" grpId="2"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F24F0B-FF56-459A-B607-F69102BCC527}"/>
              </a:ext>
            </a:extLst>
          </p:cNvPr>
          <p:cNvSpPr>
            <a:spLocks noGrp="1"/>
          </p:cNvSpPr>
          <p:nvPr>
            <p:ph type="title"/>
          </p:nvPr>
        </p:nvSpPr>
        <p:spPr/>
        <p:txBody>
          <a:bodyPr>
            <a:normAutofit fontScale="90000"/>
          </a:bodyPr>
          <a:lstStyle/>
          <a:p>
            <a:r>
              <a:rPr lang="en-US" dirty="0"/>
              <a:t>Morph Image Layering</a:t>
            </a:r>
            <a:endParaRPr lang="mt-MT" dirty="0"/>
          </a:p>
        </p:txBody>
      </p:sp>
      <p:pic>
        <p:nvPicPr>
          <p:cNvPr id="4" name="Picture 3" descr="A picture containing silhouette&#10;&#10;Description automatically generated">
            <a:extLst>
              <a:ext uri="{FF2B5EF4-FFF2-40B4-BE49-F238E27FC236}">
                <a16:creationId xmlns:a16="http://schemas.microsoft.com/office/drawing/2014/main" id="{3936B4AB-34E7-41A9-87B6-5C40D0F8EAE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74294" y="798696"/>
            <a:ext cx="4443413" cy="5924550"/>
          </a:xfrm>
          <a:prstGeom prst="rect">
            <a:avLst/>
          </a:prstGeom>
        </p:spPr>
      </p:pic>
      <p:pic>
        <p:nvPicPr>
          <p:cNvPr id="10" name="Picture 9">
            <a:extLst>
              <a:ext uri="{FF2B5EF4-FFF2-40B4-BE49-F238E27FC236}">
                <a16:creationId xmlns:a16="http://schemas.microsoft.com/office/drawing/2014/main" id="{F1207D36-98CE-4B1D-9F8B-CB5B4EA8FA1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91817"/>
          <a:stretch/>
        </p:blipFill>
        <p:spPr>
          <a:xfrm>
            <a:off x="3874294" y="798696"/>
            <a:ext cx="4443413" cy="484820"/>
          </a:xfrm>
          <a:prstGeom prst="rect">
            <a:avLst/>
          </a:prstGeom>
        </p:spPr>
      </p:pic>
    </p:spTree>
    <p:custDataLst>
      <p:tags r:id="rId1"/>
    </p:custDataLst>
    <p:extLst>
      <p:ext uri="{BB962C8B-B14F-4D97-AF65-F5344CB8AC3E}">
        <p14:creationId xmlns:p14="http://schemas.microsoft.com/office/powerpoint/2010/main" val="4247691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F24F0B-FF56-459A-B607-F69102BCC527}"/>
              </a:ext>
            </a:extLst>
          </p:cNvPr>
          <p:cNvSpPr>
            <a:spLocks noGrp="1"/>
          </p:cNvSpPr>
          <p:nvPr>
            <p:ph type="title"/>
          </p:nvPr>
        </p:nvSpPr>
        <p:spPr/>
        <p:txBody>
          <a:bodyPr>
            <a:normAutofit fontScale="90000"/>
          </a:bodyPr>
          <a:lstStyle/>
          <a:p>
            <a:r>
              <a:rPr lang="en-US" dirty="0"/>
              <a:t>Morph Image Layering</a:t>
            </a:r>
            <a:endParaRPr lang="mt-MT" dirty="0"/>
          </a:p>
        </p:txBody>
      </p:sp>
      <p:pic>
        <p:nvPicPr>
          <p:cNvPr id="4" name="Picture 3" descr="A picture containing silhouette&#10;&#10;Description automatically generated">
            <a:extLst>
              <a:ext uri="{FF2B5EF4-FFF2-40B4-BE49-F238E27FC236}">
                <a16:creationId xmlns:a16="http://schemas.microsoft.com/office/drawing/2014/main" id="{3936B4AB-34E7-41A9-87B6-5C40D0F8EAE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74294" y="798696"/>
            <a:ext cx="4443413" cy="5924550"/>
          </a:xfrm>
          <a:prstGeom prst="rect">
            <a:avLst/>
          </a:prstGeom>
        </p:spPr>
      </p:pic>
      <p:pic>
        <p:nvPicPr>
          <p:cNvPr id="10" name="Picture 9">
            <a:extLst>
              <a:ext uri="{FF2B5EF4-FFF2-40B4-BE49-F238E27FC236}">
                <a16:creationId xmlns:a16="http://schemas.microsoft.com/office/drawing/2014/main" id="{F1207D36-98CE-4B1D-9F8B-CB5B4EA8FA1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89885" b="2469"/>
          <a:stretch/>
        </p:blipFill>
        <p:spPr>
          <a:xfrm>
            <a:off x="3874294" y="6123963"/>
            <a:ext cx="4443413" cy="453005"/>
          </a:xfrm>
          <a:prstGeom prst="rect">
            <a:avLst/>
          </a:prstGeom>
        </p:spPr>
      </p:pic>
    </p:spTree>
    <p:custDataLst>
      <p:tags r:id="rId1"/>
    </p:custDataLst>
    <p:extLst>
      <p:ext uri="{BB962C8B-B14F-4D97-AF65-F5344CB8AC3E}">
        <p14:creationId xmlns:p14="http://schemas.microsoft.com/office/powerpoint/2010/main" val="310103596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whale jumping out of the water&#10;&#10;Description automatically generated">
            <a:extLst>
              <a:ext uri="{FF2B5EF4-FFF2-40B4-BE49-F238E27FC236}">
                <a16:creationId xmlns:a16="http://schemas.microsoft.com/office/drawing/2014/main" id="{48396014-ED70-48C8-A98C-CB199C3B5471}"/>
              </a:ext>
            </a:extLst>
          </p:cNvPr>
          <p:cNvPicPr>
            <a:picLocks noChangeAspect="1"/>
          </p:cNvPicPr>
          <p:nvPr/>
        </p:nvPicPr>
        <p:blipFill rotWithShape="1">
          <a:blip r:embed="rId3">
            <a:extLst>
              <a:ext uri="{28A0092B-C50C-407E-A947-70E740481C1C}">
                <a14:useLocalDpi xmlns:a14="http://schemas.microsoft.com/office/drawing/2010/main" val="0"/>
              </a:ext>
            </a:extLst>
          </a:blip>
          <a:srcRect l="90750" t="279" b="15015"/>
          <a:stretch/>
        </p:blipFill>
        <p:spPr>
          <a:xfrm flipH="1">
            <a:off x="11064240" y="0"/>
            <a:ext cx="1127760" cy="6858000"/>
          </a:xfrm>
          <a:prstGeom prst="rect">
            <a:avLst/>
          </a:prstGeom>
        </p:spPr>
      </p:pic>
      <p:pic>
        <p:nvPicPr>
          <p:cNvPr id="4" name="Picture 3" descr="A whale jumping out of the water&#10;&#10;Description automatically generated">
            <a:extLst>
              <a:ext uri="{FF2B5EF4-FFF2-40B4-BE49-F238E27FC236}">
                <a16:creationId xmlns:a16="http://schemas.microsoft.com/office/drawing/2014/main" id="{40EB9FBD-B904-4690-8924-2920092DAAD8}"/>
              </a:ext>
            </a:extLst>
          </p:cNvPr>
          <p:cNvPicPr>
            <a:picLocks noChangeAspect="1"/>
          </p:cNvPicPr>
          <p:nvPr/>
        </p:nvPicPr>
        <p:blipFill rotWithShape="1">
          <a:blip r:embed="rId3">
            <a:extLst>
              <a:ext uri="{28A0092B-C50C-407E-A947-70E740481C1C}">
                <a14:useLocalDpi xmlns:a14="http://schemas.microsoft.com/office/drawing/2010/main" val="0"/>
              </a:ext>
            </a:extLst>
          </a:blip>
          <a:srcRect l="9250" t="279" b="15015"/>
          <a:stretch/>
        </p:blipFill>
        <p:spPr>
          <a:xfrm>
            <a:off x="0" y="0"/>
            <a:ext cx="11064240" cy="6858000"/>
          </a:xfrm>
          <a:prstGeom prst="rect">
            <a:avLst/>
          </a:prstGeom>
        </p:spPr>
      </p:pic>
      <p:sp>
        <p:nvSpPr>
          <p:cNvPr id="2" name="Title 1">
            <a:extLst>
              <a:ext uri="{FF2B5EF4-FFF2-40B4-BE49-F238E27FC236}">
                <a16:creationId xmlns:a16="http://schemas.microsoft.com/office/drawing/2014/main" id="{60ADA0A8-917F-4544-AC84-0972C7A05515}"/>
              </a:ext>
            </a:extLst>
          </p:cNvPr>
          <p:cNvSpPr>
            <a:spLocks noGrp="1"/>
          </p:cNvSpPr>
          <p:nvPr>
            <p:ph type="title"/>
          </p:nvPr>
        </p:nvSpPr>
        <p:spPr>
          <a:xfrm>
            <a:off x="8016240" y="576263"/>
            <a:ext cx="4008120" cy="2852737"/>
          </a:xfrm>
        </p:spPr>
        <p:txBody>
          <a:bodyPr>
            <a:normAutofit/>
          </a:bodyPr>
          <a:lstStyle/>
          <a:p>
            <a:r>
              <a:rPr lang="en-US" sz="4800" dirty="0"/>
              <a:t>Advanced techniques</a:t>
            </a:r>
          </a:p>
        </p:txBody>
      </p:sp>
    </p:spTree>
    <p:extLst>
      <p:ext uri="{BB962C8B-B14F-4D97-AF65-F5344CB8AC3E}">
        <p14:creationId xmlns:p14="http://schemas.microsoft.com/office/powerpoint/2010/main" val="2755498230"/>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whale jumping out of the water&#10;&#10;Description automatically generated">
            <a:extLst>
              <a:ext uri="{FF2B5EF4-FFF2-40B4-BE49-F238E27FC236}">
                <a16:creationId xmlns:a16="http://schemas.microsoft.com/office/drawing/2014/main" id="{05AE049D-505E-4F01-942B-A89197C5573A}"/>
              </a:ext>
            </a:extLst>
          </p:cNvPr>
          <p:cNvPicPr>
            <a:picLocks noChangeAspect="1"/>
          </p:cNvPicPr>
          <p:nvPr/>
        </p:nvPicPr>
        <p:blipFill rotWithShape="1">
          <a:blip r:embed="rId3">
            <a:extLst>
              <a:ext uri="{28A0092B-C50C-407E-A947-70E740481C1C}">
                <a14:useLocalDpi xmlns:a14="http://schemas.microsoft.com/office/drawing/2010/main" val="0"/>
              </a:ext>
            </a:extLst>
          </a:blip>
          <a:srcRect t="279" b="15015"/>
          <a:stretch/>
        </p:blipFill>
        <p:spPr>
          <a:xfrm>
            <a:off x="0" y="0"/>
            <a:ext cx="12192000" cy="6858000"/>
          </a:xfrm>
          <a:prstGeom prst="rect">
            <a:avLst/>
          </a:prstGeom>
        </p:spPr>
      </p:pic>
    </p:spTree>
    <p:extLst>
      <p:ext uri="{BB962C8B-B14F-4D97-AF65-F5344CB8AC3E}">
        <p14:creationId xmlns:p14="http://schemas.microsoft.com/office/powerpoint/2010/main" val="381990581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791C7BD-56F2-4013-B106-2B49315F8006}"/>
              </a:ext>
            </a:extLst>
          </p:cNvPr>
          <p:cNvGrpSpPr/>
          <p:nvPr/>
        </p:nvGrpSpPr>
        <p:grpSpPr>
          <a:xfrm>
            <a:off x="0" y="0"/>
            <a:ext cx="12258675" cy="7004255"/>
            <a:chOff x="-171450" y="400050"/>
            <a:chExt cx="12258675" cy="6858000"/>
          </a:xfrm>
        </p:grpSpPr>
        <p:pic>
          <p:nvPicPr>
            <p:cNvPr id="5" name="Picture 4" descr="A whale jumping out of the water&#10;&#10;Description automatically generated">
              <a:extLst>
                <a:ext uri="{FF2B5EF4-FFF2-40B4-BE49-F238E27FC236}">
                  <a16:creationId xmlns:a16="http://schemas.microsoft.com/office/drawing/2014/main" id="{05AE049D-505E-4F01-942B-A89197C5573A}"/>
                </a:ext>
              </a:extLst>
            </p:cNvPr>
            <p:cNvPicPr>
              <a:picLocks noChangeAspect="1"/>
            </p:cNvPicPr>
            <p:nvPr/>
          </p:nvPicPr>
          <p:blipFill rotWithShape="1">
            <a:blip r:embed="rId3">
              <a:extLst>
                <a:ext uri="{28A0092B-C50C-407E-A947-70E740481C1C}">
                  <a14:useLocalDpi xmlns:a14="http://schemas.microsoft.com/office/drawing/2010/main" val="0"/>
                </a:ext>
              </a:extLst>
            </a:blip>
            <a:srcRect t="45456" b="15015"/>
            <a:stretch/>
          </p:blipFill>
          <p:spPr>
            <a:xfrm>
              <a:off x="-171450" y="3952875"/>
              <a:ext cx="12192000" cy="3200400"/>
            </a:xfrm>
            <a:prstGeom prst="rect">
              <a:avLst/>
            </a:prstGeom>
          </p:spPr>
        </p:pic>
        <p:pic>
          <p:nvPicPr>
            <p:cNvPr id="3" name="Picture 2" descr="A whale jumping out of the water&#10;&#10;Description automatically generated">
              <a:extLst>
                <a:ext uri="{FF2B5EF4-FFF2-40B4-BE49-F238E27FC236}">
                  <a16:creationId xmlns:a16="http://schemas.microsoft.com/office/drawing/2014/main" id="{EDAFC1BA-4C10-41B9-B8F2-EF87ED06E918}"/>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5961" b="76471" l="10000" r="90000">
                          <a14:foregroundMark x1="27865" y1="7843" x2="31979" y2="5961"/>
                          <a14:foregroundMark x1="31979" y1="5961" x2="34844" y2="10118"/>
                          <a14:foregroundMark x1="34844" y1="10118" x2="44635" y2="15843"/>
                          <a14:backgroundMark x1="67396" y1="44157" x2="77760" y2="59373"/>
                          <a14:backgroundMark x1="77760" y1="59373" x2="80781" y2="71529"/>
                          <a14:backgroundMark x1="80781" y1="71529" x2="80885" y2="71608"/>
                        </a14:backgroundRemoval>
                      </a14:imgEffect>
                    </a14:imgLayer>
                  </a14:imgProps>
                </a:ext>
                <a:ext uri="{28A0092B-C50C-407E-A947-70E740481C1C}">
                  <a14:useLocalDpi xmlns:a14="http://schemas.microsoft.com/office/drawing/2010/main" val="0"/>
                </a:ext>
              </a:extLst>
            </a:blip>
            <a:srcRect t="279" b="15015"/>
            <a:stretch/>
          </p:blipFill>
          <p:spPr>
            <a:xfrm>
              <a:off x="-104775" y="400050"/>
              <a:ext cx="12192000" cy="6858000"/>
            </a:xfrm>
            <a:prstGeom prst="rect">
              <a:avLst/>
            </a:prstGeom>
          </p:spPr>
        </p:pic>
      </p:grpSp>
    </p:spTree>
    <p:extLst>
      <p:ext uri="{BB962C8B-B14F-4D97-AF65-F5344CB8AC3E}">
        <p14:creationId xmlns:p14="http://schemas.microsoft.com/office/powerpoint/2010/main" val="53139840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C9A447-5819-434E-ACC1-D8BB04E818E3}"/>
              </a:ext>
            </a:extLst>
          </p:cNvPr>
          <p:cNvSpPr>
            <a:spLocks noGrp="1"/>
          </p:cNvSpPr>
          <p:nvPr>
            <p:ph type="title"/>
          </p:nvPr>
        </p:nvSpPr>
        <p:spPr/>
        <p:txBody>
          <a:bodyPr/>
          <a:lstStyle/>
          <a:p>
            <a:r>
              <a:rPr lang="en-US" dirty="0"/>
              <a:t>Selection Pane Highlighting</a:t>
            </a:r>
          </a:p>
        </p:txBody>
      </p:sp>
      <p:grpSp>
        <p:nvGrpSpPr>
          <p:cNvPr id="181" name="Group 180">
            <a:extLst>
              <a:ext uri="{FF2B5EF4-FFF2-40B4-BE49-F238E27FC236}">
                <a16:creationId xmlns:a16="http://schemas.microsoft.com/office/drawing/2014/main" id="{137AEE98-5D6A-45AB-A8A1-57F2E606165F}"/>
              </a:ext>
            </a:extLst>
          </p:cNvPr>
          <p:cNvGrpSpPr/>
          <p:nvPr/>
        </p:nvGrpSpPr>
        <p:grpSpPr>
          <a:xfrm>
            <a:off x="0" y="6023792"/>
            <a:ext cx="12192000" cy="845774"/>
            <a:chOff x="0" y="6123481"/>
            <a:chExt cx="12192000" cy="746085"/>
          </a:xfrm>
        </p:grpSpPr>
        <p:sp>
          <p:nvSpPr>
            <p:cNvPr id="182" name="Rectangle 181">
              <a:extLst>
                <a:ext uri="{FF2B5EF4-FFF2-40B4-BE49-F238E27FC236}">
                  <a16:creationId xmlns:a16="http://schemas.microsoft.com/office/drawing/2014/main" id="{3CC871CA-6219-4AF4-B00B-0EC11264D57E}"/>
                </a:ext>
              </a:extLst>
            </p:cNvPr>
            <p:cNvSpPr/>
            <p:nvPr/>
          </p:nvSpPr>
          <p:spPr>
            <a:xfrm>
              <a:off x="0" y="6123481"/>
              <a:ext cx="12192000" cy="746085"/>
            </a:xfrm>
            <a:prstGeom prst="rect">
              <a:avLst/>
            </a:prstGeom>
            <a:gradFill flip="none" rotWithShape="1">
              <a:gsLst>
                <a:gs pos="0">
                  <a:schemeClr val="tx2">
                    <a:lumMod val="50000"/>
                  </a:schemeClr>
                </a:gs>
                <a:gs pos="100000">
                  <a:schemeClr val="tx2">
                    <a:alpha val="8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Segoe UI"/>
                <a:ea typeface="+mn-ea"/>
                <a:cs typeface="+mn-cs"/>
              </a:endParaRPr>
            </a:p>
          </p:txBody>
        </p:sp>
        <p:sp>
          <p:nvSpPr>
            <p:cNvPr id="183" name="TextBox 182">
              <a:extLst>
                <a:ext uri="{FF2B5EF4-FFF2-40B4-BE49-F238E27FC236}">
                  <a16:creationId xmlns:a16="http://schemas.microsoft.com/office/drawing/2014/main" id="{792C5400-2158-4976-89C7-9A7A8891E5AD}"/>
                </a:ext>
              </a:extLst>
            </p:cNvPr>
            <p:cNvSpPr txBox="1"/>
            <p:nvPr/>
          </p:nvSpPr>
          <p:spPr>
            <a:xfrm>
              <a:off x="298661" y="6210355"/>
              <a:ext cx="3564089" cy="574211"/>
            </a:xfrm>
            <a:prstGeom prst="rect">
              <a:avLst/>
            </a:prstGeom>
            <a:noFill/>
          </p:spPr>
          <p:txBody>
            <a:bodyPr wrap="square" lIns="48000" tIns="48000" rIns="48000" bIns="48000" rtlCol="0" anchor="b">
              <a:spAutoFit/>
            </a:bodyPr>
            <a:lstStyle>
              <a:defPPr>
                <a:defRPr lang="en-US"/>
              </a:defPPr>
              <a:lvl1pPr>
                <a:defRPr sz="1867">
                  <a:solidFill>
                    <a:schemeClr val="bg1"/>
                  </a:solidFill>
                  <a:ea typeface="Rock Salt" pitchFamily="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Segoe UI"/>
                  <a:cs typeface="+mn-cs"/>
                </a:rPr>
                <a:t>Selection pane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Segoe UI"/>
                  <a:cs typeface="+mn-cs"/>
                </a:rPr>
                <a:t>Select specific states</a:t>
              </a:r>
            </a:p>
          </p:txBody>
        </p:sp>
      </p:grpSp>
      <p:grpSp>
        <p:nvGrpSpPr>
          <p:cNvPr id="184" name="USA">
            <a:extLst>
              <a:ext uri="{FF2B5EF4-FFF2-40B4-BE49-F238E27FC236}">
                <a16:creationId xmlns:a16="http://schemas.microsoft.com/office/drawing/2014/main" id="{C84E6D81-8173-478E-B7F3-CC20A6086173}"/>
              </a:ext>
            </a:extLst>
          </p:cNvPr>
          <p:cNvGrpSpPr/>
          <p:nvPr/>
        </p:nvGrpSpPr>
        <p:grpSpPr>
          <a:xfrm>
            <a:off x="1318738" y="778933"/>
            <a:ext cx="9554523" cy="5148502"/>
            <a:chOff x="1121697" y="778934"/>
            <a:chExt cx="9835920" cy="5300134"/>
          </a:xfrm>
        </p:grpSpPr>
        <p:sp>
          <p:nvSpPr>
            <p:cNvPr id="185" name="Wyoming">
              <a:extLst>
                <a:ext uri="{FF2B5EF4-FFF2-40B4-BE49-F238E27FC236}">
                  <a16:creationId xmlns:a16="http://schemas.microsoft.com/office/drawing/2014/main" id="{A7174142-BD46-4793-A22B-5E479EF50DF0}"/>
                </a:ext>
              </a:extLst>
            </p:cNvPr>
            <p:cNvSpPr>
              <a:spLocks/>
            </p:cNvSpPr>
            <p:nvPr/>
          </p:nvSpPr>
          <p:spPr bwMode="auto">
            <a:xfrm>
              <a:off x="4163305" y="1693424"/>
              <a:ext cx="1076658" cy="755666"/>
            </a:xfrm>
            <a:custGeom>
              <a:avLst/>
              <a:gdLst>
                <a:gd name="T0" fmla="*/ 204 w 644"/>
                <a:gd name="T1" fmla="*/ 452 h 452"/>
                <a:gd name="T2" fmla="*/ 206 w 644"/>
                <a:gd name="T3" fmla="*/ 452 h 452"/>
                <a:gd name="T4" fmla="*/ 644 w 644"/>
                <a:gd name="T5" fmla="*/ 452 h 452"/>
                <a:gd name="T6" fmla="*/ 644 w 644"/>
                <a:gd name="T7" fmla="*/ 203 h 452"/>
                <a:gd name="T8" fmla="*/ 644 w 644"/>
                <a:gd name="T9" fmla="*/ 201 h 452"/>
                <a:gd name="T10" fmla="*/ 644 w 644"/>
                <a:gd name="T11" fmla="*/ 0 h 452"/>
                <a:gd name="T12" fmla="*/ 0 w 644"/>
                <a:gd name="T13" fmla="*/ 0 h 452"/>
                <a:gd name="T14" fmla="*/ 0 w 644"/>
                <a:gd name="T15" fmla="*/ 26 h 452"/>
                <a:gd name="T16" fmla="*/ 0 w 644"/>
                <a:gd name="T17" fmla="*/ 28 h 452"/>
                <a:gd name="T18" fmla="*/ 0 w 644"/>
                <a:gd name="T19" fmla="*/ 317 h 452"/>
                <a:gd name="T20" fmla="*/ 0 w 644"/>
                <a:gd name="T21" fmla="*/ 317 h 452"/>
                <a:gd name="T22" fmla="*/ 0 w 644"/>
                <a:gd name="T23" fmla="*/ 452 h 452"/>
                <a:gd name="T24" fmla="*/ 204 w 644"/>
                <a:gd name="T25" fmla="*/ 452 h 452"/>
                <a:gd name="T26" fmla="*/ 204 w 644"/>
                <a:gd name="T27" fmla="*/ 452 h 452"/>
                <a:gd name="T28" fmla="*/ 204 w 644"/>
                <a:gd name="T29" fmla="*/ 45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4" h="452">
                  <a:moveTo>
                    <a:pt x="204" y="452"/>
                  </a:moveTo>
                  <a:lnTo>
                    <a:pt x="206" y="452"/>
                  </a:lnTo>
                  <a:lnTo>
                    <a:pt x="644" y="452"/>
                  </a:lnTo>
                  <a:lnTo>
                    <a:pt x="644" y="203"/>
                  </a:lnTo>
                  <a:lnTo>
                    <a:pt x="644" y="201"/>
                  </a:lnTo>
                  <a:lnTo>
                    <a:pt x="644" y="0"/>
                  </a:lnTo>
                  <a:lnTo>
                    <a:pt x="0" y="0"/>
                  </a:lnTo>
                  <a:lnTo>
                    <a:pt x="0" y="26"/>
                  </a:lnTo>
                  <a:lnTo>
                    <a:pt x="0" y="28"/>
                  </a:lnTo>
                  <a:lnTo>
                    <a:pt x="0" y="317"/>
                  </a:lnTo>
                  <a:lnTo>
                    <a:pt x="0" y="317"/>
                  </a:lnTo>
                  <a:lnTo>
                    <a:pt x="0" y="452"/>
                  </a:lnTo>
                  <a:lnTo>
                    <a:pt x="204" y="452"/>
                  </a:lnTo>
                  <a:lnTo>
                    <a:pt x="204" y="452"/>
                  </a:lnTo>
                  <a:lnTo>
                    <a:pt x="204" y="452"/>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86" name="Wisconsin">
              <a:extLst>
                <a:ext uri="{FF2B5EF4-FFF2-40B4-BE49-F238E27FC236}">
                  <a16:creationId xmlns:a16="http://schemas.microsoft.com/office/drawing/2014/main" id="{EE3C5867-4280-42DB-9C8D-D36CDF970644}"/>
                </a:ext>
              </a:extLst>
            </p:cNvPr>
            <p:cNvSpPr>
              <a:spLocks/>
            </p:cNvSpPr>
            <p:nvPr/>
          </p:nvSpPr>
          <p:spPr bwMode="auto">
            <a:xfrm>
              <a:off x="6960274" y="1349027"/>
              <a:ext cx="897772" cy="819196"/>
            </a:xfrm>
            <a:custGeom>
              <a:avLst/>
              <a:gdLst>
                <a:gd name="T0" fmla="*/ 18 w 227"/>
                <a:gd name="T1" fmla="*/ 20 h 207"/>
                <a:gd name="T2" fmla="*/ 0 w 227"/>
                <a:gd name="T3" fmla="*/ 49 h 207"/>
                <a:gd name="T4" fmla="*/ 2 w 227"/>
                <a:gd name="T5" fmla="*/ 70 h 207"/>
                <a:gd name="T6" fmla="*/ 4 w 227"/>
                <a:gd name="T7" fmla="*/ 93 h 207"/>
                <a:gd name="T8" fmla="*/ 43 w 227"/>
                <a:gd name="T9" fmla="*/ 129 h 207"/>
                <a:gd name="T10" fmla="*/ 56 w 227"/>
                <a:gd name="T11" fmla="*/ 145 h 207"/>
                <a:gd name="T12" fmla="*/ 56 w 227"/>
                <a:gd name="T13" fmla="*/ 146 h 207"/>
                <a:gd name="T14" fmla="*/ 55 w 227"/>
                <a:gd name="T15" fmla="*/ 156 h 207"/>
                <a:gd name="T16" fmla="*/ 55 w 227"/>
                <a:gd name="T17" fmla="*/ 158 h 207"/>
                <a:gd name="T18" fmla="*/ 57 w 227"/>
                <a:gd name="T19" fmla="*/ 172 h 207"/>
                <a:gd name="T20" fmla="*/ 76 w 227"/>
                <a:gd name="T21" fmla="*/ 202 h 207"/>
                <a:gd name="T22" fmla="*/ 80 w 227"/>
                <a:gd name="T23" fmla="*/ 207 h 207"/>
                <a:gd name="T24" fmla="*/ 195 w 227"/>
                <a:gd name="T25" fmla="*/ 203 h 207"/>
                <a:gd name="T26" fmla="*/ 227 w 227"/>
                <a:gd name="T27" fmla="*/ 94 h 207"/>
                <a:gd name="T28" fmla="*/ 215 w 227"/>
                <a:gd name="T29" fmla="*/ 118 h 207"/>
                <a:gd name="T30" fmla="*/ 192 w 227"/>
                <a:gd name="T31" fmla="*/ 133 h 207"/>
                <a:gd name="T32" fmla="*/ 198 w 227"/>
                <a:gd name="T33" fmla="*/ 119 h 207"/>
                <a:gd name="T34" fmla="*/ 197 w 227"/>
                <a:gd name="T35" fmla="*/ 112 h 207"/>
                <a:gd name="T36" fmla="*/ 196 w 227"/>
                <a:gd name="T37" fmla="*/ 91 h 207"/>
                <a:gd name="T38" fmla="*/ 197 w 227"/>
                <a:gd name="T39" fmla="*/ 89 h 207"/>
                <a:gd name="T40" fmla="*/ 193 w 227"/>
                <a:gd name="T41" fmla="*/ 82 h 207"/>
                <a:gd name="T42" fmla="*/ 180 w 227"/>
                <a:gd name="T43" fmla="*/ 68 h 207"/>
                <a:gd name="T44" fmla="*/ 179 w 227"/>
                <a:gd name="T45" fmla="*/ 61 h 207"/>
                <a:gd name="T46" fmla="*/ 148 w 227"/>
                <a:gd name="T47" fmla="*/ 50 h 207"/>
                <a:gd name="T48" fmla="*/ 141 w 227"/>
                <a:gd name="T49" fmla="*/ 45 h 207"/>
                <a:gd name="T50" fmla="*/ 140 w 227"/>
                <a:gd name="T51" fmla="*/ 45 h 207"/>
                <a:gd name="T52" fmla="*/ 140 w 227"/>
                <a:gd name="T53" fmla="*/ 45 h 207"/>
                <a:gd name="T54" fmla="*/ 138 w 227"/>
                <a:gd name="T55" fmla="*/ 44 h 207"/>
                <a:gd name="T56" fmla="*/ 123 w 227"/>
                <a:gd name="T57" fmla="*/ 44 h 207"/>
                <a:gd name="T58" fmla="*/ 109 w 227"/>
                <a:gd name="T59" fmla="*/ 39 h 207"/>
                <a:gd name="T60" fmla="*/ 100 w 227"/>
                <a:gd name="T61" fmla="*/ 29 h 207"/>
                <a:gd name="T62" fmla="*/ 82 w 227"/>
                <a:gd name="T63" fmla="*/ 20 h 207"/>
                <a:gd name="T64" fmla="*/ 78 w 227"/>
                <a:gd name="T65" fmla="*/ 20 h 207"/>
                <a:gd name="T66" fmla="*/ 82 w 227"/>
                <a:gd name="T67" fmla="*/ 4 h 207"/>
                <a:gd name="T68" fmla="*/ 51 w 227"/>
                <a:gd name="T69" fmla="*/ 20 h 207"/>
                <a:gd name="T70" fmla="*/ 35 w 227"/>
                <a:gd name="T71" fmla="*/ 20 h 207"/>
                <a:gd name="T72" fmla="*/ 24 w 227"/>
                <a:gd name="T73" fmla="*/ 1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7" h="207">
                  <a:moveTo>
                    <a:pt x="21" y="15"/>
                  </a:moveTo>
                  <a:cubicBezTo>
                    <a:pt x="20" y="16"/>
                    <a:pt x="18" y="18"/>
                    <a:pt x="18" y="20"/>
                  </a:cubicBezTo>
                  <a:cubicBezTo>
                    <a:pt x="16" y="29"/>
                    <a:pt x="10" y="30"/>
                    <a:pt x="9" y="30"/>
                  </a:cubicBezTo>
                  <a:cubicBezTo>
                    <a:pt x="0" y="49"/>
                    <a:pt x="0" y="49"/>
                    <a:pt x="0" y="49"/>
                  </a:cubicBezTo>
                  <a:cubicBezTo>
                    <a:pt x="0" y="61"/>
                    <a:pt x="0" y="61"/>
                    <a:pt x="0" y="61"/>
                  </a:cubicBezTo>
                  <a:cubicBezTo>
                    <a:pt x="2" y="70"/>
                    <a:pt x="2" y="70"/>
                    <a:pt x="2" y="70"/>
                  </a:cubicBezTo>
                  <a:cubicBezTo>
                    <a:pt x="4" y="78"/>
                    <a:pt x="1" y="81"/>
                    <a:pt x="0" y="82"/>
                  </a:cubicBezTo>
                  <a:cubicBezTo>
                    <a:pt x="4" y="93"/>
                    <a:pt x="4" y="93"/>
                    <a:pt x="4" y="93"/>
                  </a:cubicBezTo>
                  <a:cubicBezTo>
                    <a:pt x="21" y="105"/>
                    <a:pt x="21" y="105"/>
                    <a:pt x="21" y="105"/>
                  </a:cubicBezTo>
                  <a:cubicBezTo>
                    <a:pt x="43" y="129"/>
                    <a:pt x="43" y="129"/>
                    <a:pt x="43" y="129"/>
                  </a:cubicBezTo>
                  <a:cubicBezTo>
                    <a:pt x="44" y="129"/>
                    <a:pt x="46" y="132"/>
                    <a:pt x="55" y="143"/>
                  </a:cubicBezTo>
                  <a:cubicBezTo>
                    <a:pt x="56" y="144"/>
                    <a:pt x="56" y="144"/>
                    <a:pt x="56" y="145"/>
                  </a:cubicBezTo>
                  <a:cubicBezTo>
                    <a:pt x="57" y="145"/>
                    <a:pt x="57" y="145"/>
                    <a:pt x="57" y="145"/>
                  </a:cubicBezTo>
                  <a:cubicBezTo>
                    <a:pt x="56" y="146"/>
                    <a:pt x="56" y="146"/>
                    <a:pt x="56" y="146"/>
                  </a:cubicBezTo>
                  <a:cubicBezTo>
                    <a:pt x="56" y="146"/>
                    <a:pt x="55" y="147"/>
                    <a:pt x="55" y="150"/>
                  </a:cubicBezTo>
                  <a:cubicBezTo>
                    <a:pt x="55" y="152"/>
                    <a:pt x="55" y="154"/>
                    <a:pt x="55" y="156"/>
                  </a:cubicBezTo>
                  <a:cubicBezTo>
                    <a:pt x="56" y="158"/>
                    <a:pt x="56" y="158"/>
                    <a:pt x="56" y="158"/>
                  </a:cubicBezTo>
                  <a:cubicBezTo>
                    <a:pt x="55" y="158"/>
                    <a:pt x="55" y="158"/>
                    <a:pt x="55" y="158"/>
                  </a:cubicBezTo>
                  <a:cubicBezTo>
                    <a:pt x="56" y="164"/>
                    <a:pt x="57" y="170"/>
                    <a:pt x="57" y="172"/>
                  </a:cubicBezTo>
                  <a:cubicBezTo>
                    <a:pt x="57" y="172"/>
                    <a:pt x="57" y="172"/>
                    <a:pt x="57" y="172"/>
                  </a:cubicBezTo>
                  <a:cubicBezTo>
                    <a:pt x="64" y="183"/>
                    <a:pt x="64" y="183"/>
                    <a:pt x="64" y="183"/>
                  </a:cubicBezTo>
                  <a:cubicBezTo>
                    <a:pt x="76" y="202"/>
                    <a:pt x="76" y="202"/>
                    <a:pt x="76" y="202"/>
                  </a:cubicBezTo>
                  <a:cubicBezTo>
                    <a:pt x="80" y="207"/>
                    <a:pt x="80" y="207"/>
                    <a:pt x="80" y="207"/>
                  </a:cubicBezTo>
                  <a:cubicBezTo>
                    <a:pt x="80" y="207"/>
                    <a:pt x="80" y="207"/>
                    <a:pt x="80" y="207"/>
                  </a:cubicBezTo>
                  <a:cubicBezTo>
                    <a:pt x="196" y="207"/>
                    <a:pt x="196" y="207"/>
                    <a:pt x="196" y="207"/>
                  </a:cubicBezTo>
                  <a:cubicBezTo>
                    <a:pt x="195" y="203"/>
                    <a:pt x="195" y="203"/>
                    <a:pt x="195" y="203"/>
                  </a:cubicBezTo>
                  <a:cubicBezTo>
                    <a:pt x="227" y="102"/>
                    <a:pt x="227" y="102"/>
                    <a:pt x="227" y="102"/>
                  </a:cubicBezTo>
                  <a:cubicBezTo>
                    <a:pt x="227" y="94"/>
                    <a:pt x="227" y="94"/>
                    <a:pt x="227" y="94"/>
                  </a:cubicBezTo>
                  <a:cubicBezTo>
                    <a:pt x="215" y="106"/>
                    <a:pt x="215" y="106"/>
                    <a:pt x="215" y="106"/>
                  </a:cubicBezTo>
                  <a:cubicBezTo>
                    <a:pt x="215" y="118"/>
                    <a:pt x="215" y="118"/>
                    <a:pt x="215" y="118"/>
                  </a:cubicBezTo>
                  <a:cubicBezTo>
                    <a:pt x="207" y="118"/>
                    <a:pt x="207" y="118"/>
                    <a:pt x="207" y="118"/>
                  </a:cubicBezTo>
                  <a:cubicBezTo>
                    <a:pt x="192" y="133"/>
                    <a:pt x="192" y="133"/>
                    <a:pt x="192" y="133"/>
                  </a:cubicBezTo>
                  <a:cubicBezTo>
                    <a:pt x="192" y="129"/>
                    <a:pt x="192" y="129"/>
                    <a:pt x="192" y="129"/>
                  </a:cubicBezTo>
                  <a:cubicBezTo>
                    <a:pt x="198" y="119"/>
                    <a:pt x="198" y="119"/>
                    <a:pt x="198" y="119"/>
                  </a:cubicBezTo>
                  <a:cubicBezTo>
                    <a:pt x="198" y="118"/>
                    <a:pt x="198" y="118"/>
                    <a:pt x="198" y="118"/>
                  </a:cubicBezTo>
                  <a:cubicBezTo>
                    <a:pt x="198" y="116"/>
                    <a:pt x="198" y="114"/>
                    <a:pt x="197" y="112"/>
                  </a:cubicBezTo>
                  <a:cubicBezTo>
                    <a:pt x="196" y="109"/>
                    <a:pt x="196" y="106"/>
                    <a:pt x="196" y="104"/>
                  </a:cubicBezTo>
                  <a:cubicBezTo>
                    <a:pt x="197" y="100"/>
                    <a:pt x="197" y="95"/>
                    <a:pt x="196" y="91"/>
                  </a:cubicBezTo>
                  <a:cubicBezTo>
                    <a:pt x="196" y="90"/>
                    <a:pt x="196" y="90"/>
                    <a:pt x="196" y="90"/>
                  </a:cubicBezTo>
                  <a:cubicBezTo>
                    <a:pt x="197" y="89"/>
                    <a:pt x="197" y="89"/>
                    <a:pt x="197" y="89"/>
                  </a:cubicBezTo>
                  <a:cubicBezTo>
                    <a:pt x="195" y="87"/>
                    <a:pt x="195" y="87"/>
                    <a:pt x="195" y="87"/>
                  </a:cubicBezTo>
                  <a:cubicBezTo>
                    <a:pt x="193" y="83"/>
                    <a:pt x="193" y="83"/>
                    <a:pt x="193" y="82"/>
                  </a:cubicBezTo>
                  <a:cubicBezTo>
                    <a:pt x="192" y="82"/>
                    <a:pt x="192" y="81"/>
                    <a:pt x="191" y="80"/>
                  </a:cubicBezTo>
                  <a:cubicBezTo>
                    <a:pt x="187" y="76"/>
                    <a:pt x="181" y="69"/>
                    <a:pt x="180" y="68"/>
                  </a:cubicBezTo>
                  <a:cubicBezTo>
                    <a:pt x="180" y="67"/>
                    <a:pt x="183" y="64"/>
                    <a:pt x="183" y="63"/>
                  </a:cubicBezTo>
                  <a:cubicBezTo>
                    <a:pt x="182" y="62"/>
                    <a:pt x="181" y="61"/>
                    <a:pt x="179" y="61"/>
                  </a:cubicBezTo>
                  <a:cubicBezTo>
                    <a:pt x="148" y="61"/>
                    <a:pt x="148" y="61"/>
                    <a:pt x="148" y="61"/>
                  </a:cubicBezTo>
                  <a:cubicBezTo>
                    <a:pt x="148" y="50"/>
                    <a:pt x="148" y="50"/>
                    <a:pt x="148" y="50"/>
                  </a:cubicBezTo>
                  <a:cubicBezTo>
                    <a:pt x="149" y="49"/>
                    <a:pt x="148" y="47"/>
                    <a:pt x="144" y="46"/>
                  </a:cubicBezTo>
                  <a:cubicBezTo>
                    <a:pt x="142" y="45"/>
                    <a:pt x="141" y="45"/>
                    <a:pt x="141" y="45"/>
                  </a:cubicBezTo>
                  <a:cubicBezTo>
                    <a:pt x="140" y="45"/>
                    <a:pt x="140" y="45"/>
                    <a:pt x="140" y="45"/>
                  </a:cubicBezTo>
                  <a:cubicBezTo>
                    <a:pt x="140" y="45"/>
                    <a:pt x="140" y="45"/>
                    <a:pt x="140" y="45"/>
                  </a:cubicBezTo>
                  <a:cubicBezTo>
                    <a:pt x="140" y="45"/>
                    <a:pt x="140" y="45"/>
                    <a:pt x="140" y="45"/>
                  </a:cubicBezTo>
                  <a:cubicBezTo>
                    <a:pt x="140" y="45"/>
                    <a:pt x="140" y="45"/>
                    <a:pt x="140" y="45"/>
                  </a:cubicBezTo>
                  <a:cubicBezTo>
                    <a:pt x="140" y="44"/>
                    <a:pt x="140" y="44"/>
                    <a:pt x="140" y="44"/>
                  </a:cubicBezTo>
                  <a:cubicBezTo>
                    <a:pt x="139" y="44"/>
                    <a:pt x="139" y="44"/>
                    <a:pt x="138" y="44"/>
                  </a:cubicBezTo>
                  <a:cubicBezTo>
                    <a:pt x="137" y="43"/>
                    <a:pt x="135" y="43"/>
                    <a:pt x="132" y="43"/>
                  </a:cubicBezTo>
                  <a:cubicBezTo>
                    <a:pt x="127" y="43"/>
                    <a:pt x="123" y="44"/>
                    <a:pt x="123" y="44"/>
                  </a:cubicBezTo>
                  <a:cubicBezTo>
                    <a:pt x="117" y="43"/>
                    <a:pt x="117" y="43"/>
                    <a:pt x="117" y="43"/>
                  </a:cubicBezTo>
                  <a:cubicBezTo>
                    <a:pt x="109" y="39"/>
                    <a:pt x="109" y="39"/>
                    <a:pt x="109" y="39"/>
                  </a:cubicBezTo>
                  <a:cubicBezTo>
                    <a:pt x="106" y="39"/>
                    <a:pt x="106" y="39"/>
                    <a:pt x="106" y="39"/>
                  </a:cubicBezTo>
                  <a:cubicBezTo>
                    <a:pt x="100" y="29"/>
                    <a:pt x="100" y="29"/>
                    <a:pt x="100" y="29"/>
                  </a:cubicBezTo>
                  <a:cubicBezTo>
                    <a:pt x="100" y="20"/>
                    <a:pt x="100" y="20"/>
                    <a:pt x="100" y="20"/>
                  </a:cubicBezTo>
                  <a:cubicBezTo>
                    <a:pt x="82" y="20"/>
                    <a:pt x="82" y="20"/>
                    <a:pt x="82" y="20"/>
                  </a:cubicBezTo>
                  <a:cubicBezTo>
                    <a:pt x="82" y="24"/>
                    <a:pt x="82" y="24"/>
                    <a:pt x="82" y="24"/>
                  </a:cubicBezTo>
                  <a:cubicBezTo>
                    <a:pt x="78" y="20"/>
                    <a:pt x="78" y="20"/>
                    <a:pt x="78" y="20"/>
                  </a:cubicBezTo>
                  <a:cubicBezTo>
                    <a:pt x="82" y="12"/>
                    <a:pt x="82" y="12"/>
                    <a:pt x="82" y="12"/>
                  </a:cubicBezTo>
                  <a:cubicBezTo>
                    <a:pt x="82" y="4"/>
                    <a:pt x="82" y="4"/>
                    <a:pt x="82" y="4"/>
                  </a:cubicBezTo>
                  <a:cubicBezTo>
                    <a:pt x="78" y="0"/>
                    <a:pt x="78" y="0"/>
                    <a:pt x="78" y="0"/>
                  </a:cubicBezTo>
                  <a:cubicBezTo>
                    <a:pt x="51" y="20"/>
                    <a:pt x="51" y="20"/>
                    <a:pt x="51" y="20"/>
                  </a:cubicBezTo>
                  <a:cubicBezTo>
                    <a:pt x="43" y="20"/>
                    <a:pt x="43" y="20"/>
                    <a:pt x="43" y="20"/>
                  </a:cubicBezTo>
                  <a:cubicBezTo>
                    <a:pt x="35" y="20"/>
                    <a:pt x="35" y="20"/>
                    <a:pt x="35" y="20"/>
                  </a:cubicBezTo>
                  <a:cubicBezTo>
                    <a:pt x="32" y="16"/>
                    <a:pt x="32" y="16"/>
                    <a:pt x="32" y="16"/>
                  </a:cubicBezTo>
                  <a:cubicBezTo>
                    <a:pt x="30" y="16"/>
                    <a:pt x="27" y="15"/>
                    <a:pt x="24" y="15"/>
                  </a:cubicBezTo>
                  <a:cubicBezTo>
                    <a:pt x="23" y="15"/>
                    <a:pt x="22" y="15"/>
                    <a:pt x="21" y="15"/>
                  </a:cubicBez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87" name="West Virginia">
              <a:extLst>
                <a:ext uri="{FF2B5EF4-FFF2-40B4-BE49-F238E27FC236}">
                  <a16:creationId xmlns:a16="http://schemas.microsoft.com/office/drawing/2014/main" id="{5E04382F-EA36-453E-97FD-ADCE670FDF54}"/>
                </a:ext>
              </a:extLst>
            </p:cNvPr>
            <p:cNvSpPr>
              <a:spLocks/>
            </p:cNvSpPr>
            <p:nvPr/>
          </p:nvSpPr>
          <p:spPr bwMode="auto">
            <a:xfrm>
              <a:off x="8530122" y="2666428"/>
              <a:ext cx="785760" cy="578453"/>
            </a:xfrm>
            <a:custGeom>
              <a:avLst/>
              <a:gdLst>
                <a:gd name="T0" fmla="*/ 79 w 199"/>
                <a:gd name="T1" fmla="*/ 0 h 146"/>
                <a:gd name="T2" fmla="*/ 74 w 199"/>
                <a:gd name="T3" fmla="*/ 17 h 146"/>
                <a:gd name="T4" fmla="*/ 74 w 199"/>
                <a:gd name="T5" fmla="*/ 29 h 146"/>
                <a:gd name="T6" fmla="*/ 74 w 199"/>
                <a:gd name="T7" fmla="*/ 41 h 146"/>
                <a:gd name="T8" fmla="*/ 69 w 199"/>
                <a:gd name="T9" fmla="*/ 53 h 146"/>
                <a:gd name="T10" fmla="*/ 59 w 199"/>
                <a:gd name="T11" fmla="*/ 64 h 146"/>
                <a:gd name="T12" fmla="*/ 49 w 199"/>
                <a:gd name="T13" fmla="*/ 71 h 146"/>
                <a:gd name="T14" fmla="*/ 44 w 199"/>
                <a:gd name="T15" fmla="*/ 75 h 146"/>
                <a:gd name="T16" fmla="*/ 36 w 199"/>
                <a:gd name="T17" fmla="*/ 80 h 146"/>
                <a:gd name="T18" fmla="*/ 20 w 199"/>
                <a:gd name="T19" fmla="*/ 87 h 146"/>
                <a:gd name="T20" fmla="*/ 4 w 199"/>
                <a:gd name="T21" fmla="*/ 100 h 146"/>
                <a:gd name="T22" fmla="*/ 4 w 199"/>
                <a:gd name="T23" fmla="*/ 103 h 146"/>
                <a:gd name="T24" fmla="*/ 2 w 199"/>
                <a:gd name="T25" fmla="*/ 109 h 146"/>
                <a:gd name="T26" fmla="*/ 0 w 199"/>
                <a:gd name="T27" fmla="*/ 122 h 146"/>
                <a:gd name="T28" fmla="*/ 1 w 199"/>
                <a:gd name="T29" fmla="*/ 129 h 146"/>
                <a:gd name="T30" fmla="*/ 5 w 199"/>
                <a:gd name="T31" fmla="*/ 133 h 146"/>
                <a:gd name="T32" fmla="*/ 11 w 199"/>
                <a:gd name="T33" fmla="*/ 138 h 146"/>
                <a:gd name="T34" fmla="*/ 13 w 199"/>
                <a:gd name="T35" fmla="*/ 137 h 146"/>
                <a:gd name="T36" fmla="*/ 16 w 199"/>
                <a:gd name="T37" fmla="*/ 141 h 146"/>
                <a:gd name="T38" fmla="*/ 18 w 199"/>
                <a:gd name="T39" fmla="*/ 144 h 146"/>
                <a:gd name="T40" fmla="*/ 20 w 199"/>
                <a:gd name="T41" fmla="*/ 144 h 146"/>
                <a:gd name="T42" fmla="*/ 23 w 199"/>
                <a:gd name="T43" fmla="*/ 144 h 146"/>
                <a:gd name="T44" fmla="*/ 26 w 199"/>
                <a:gd name="T45" fmla="*/ 144 h 146"/>
                <a:gd name="T46" fmla="*/ 30 w 199"/>
                <a:gd name="T47" fmla="*/ 144 h 146"/>
                <a:gd name="T48" fmla="*/ 33 w 199"/>
                <a:gd name="T49" fmla="*/ 144 h 146"/>
                <a:gd name="T50" fmla="*/ 37 w 199"/>
                <a:gd name="T51" fmla="*/ 144 h 146"/>
                <a:gd name="T52" fmla="*/ 41 w 199"/>
                <a:gd name="T53" fmla="*/ 145 h 146"/>
                <a:gd name="T54" fmla="*/ 46 w 199"/>
                <a:gd name="T55" fmla="*/ 145 h 146"/>
                <a:gd name="T56" fmla="*/ 47 w 199"/>
                <a:gd name="T57" fmla="*/ 145 h 146"/>
                <a:gd name="T58" fmla="*/ 50 w 199"/>
                <a:gd name="T59" fmla="*/ 145 h 146"/>
                <a:gd name="T60" fmla="*/ 55 w 199"/>
                <a:gd name="T61" fmla="*/ 145 h 146"/>
                <a:gd name="T62" fmla="*/ 58 w 199"/>
                <a:gd name="T63" fmla="*/ 146 h 146"/>
                <a:gd name="T64" fmla="*/ 59 w 199"/>
                <a:gd name="T65" fmla="*/ 146 h 146"/>
                <a:gd name="T66" fmla="*/ 64 w 199"/>
                <a:gd name="T67" fmla="*/ 146 h 146"/>
                <a:gd name="T68" fmla="*/ 70 w 199"/>
                <a:gd name="T69" fmla="*/ 144 h 146"/>
                <a:gd name="T70" fmla="*/ 104 w 199"/>
                <a:gd name="T71" fmla="*/ 142 h 146"/>
                <a:gd name="T72" fmla="*/ 108 w 199"/>
                <a:gd name="T73" fmla="*/ 133 h 146"/>
                <a:gd name="T74" fmla="*/ 114 w 199"/>
                <a:gd name="T75" fmla="*/ 128 h 146"/>
                <a:gd name="T76" fmla="*/ 114 w 199"/>
                <a:gd name="T77" fmla="*/ 128 h 146"/>
                <a:gd name="T78" fmla="*/ 117 w 199"/>
                <a:gd name="T79" fmla="*/ 126 h 146"/>
                <a:gd name="T80" fmla="*/ 115 w 199"/>
                <a:gd name="T81" fmla="*/ 126 h 146"/>
                <a:gd name="T82" fmla="*/ 116 w 199"/>
                <a:gd name="T83" fmla="*/ 124 h 146"/>
                <a:gd name="T84" fmla="*/ 120 w 199"/>
                <a:gd name="T85" fmla="*/ 118 h 146"/>
                <a:gd name="T86" fmla="*/ 128 w 199"/>
                <a:gd name="T87" fmla="*/ 106 h 146"/>
                <a:gd name="T88" fmla="*/ 136 w 199"/>
                <a:gd name="T89" fmla="*/ 104 h 146"/>
                <a:gd name="T90" fmla="*/ 143 w 199"/>
                <a:gd name="T91" fmla="*/ 91 h 146"/>
                <a:gd name="T92" fmla="*/ 151 w 199"/>
                <a:gd name="T93" fmla="*/ 88 h 146"/>
                <a:gd name="T94" fmla="*/ 160 w 199"/>
                <a:gd name="T95" fmla="*/ 77 h 146"/>
                <a:gd name="T96" fmla="*/ 166 w 199"/>
                <a:gd name="T97" fmla="*/ 72 h 146"/>
                <a:gd name="T98" fmla="*/ 174 w 199"/>
                <a:gd name="T99" fmla="*/ 70 h 146"/>
                <a:gd name="T100" fmla="*/ 183 w 199"/>
                <a:gd name="T101" fmla="*/ 74 h 146"/>
                <a:gd name="T102" fmla="*/ 186 w 199"/>
                <a:gd name="T103" fmla="*/ 67 h 146"/>
                <a:gd name="T104" fmla="*/ 195 w 199"/>
                <a:gd name="T105" fmla="*/ 67 h 146"/>
                <a:gd name="T106" fmla="*/ 196 w 199"/>
                <a:gd name="T107" fmla="*/ 65 h 146"/>
                <a:gd name="T108" fmla="*/ 199 w 199"/>
                <a:gd name="T109" fmla="*/ 62 h 146"/>
                <a:gd name="T110" fmla="*/ 192 w 199"/>
                <a:gd name="T111" fmla="*/ 60 h 146"/>
                <a:gd name="T112" fmla="*/ 157 w 199"/>
                <a:gd name="T113" fmla="*/ 61 h 146"/>
                <a:gd name="T114" fmla="*/ 140 w 199"/>
                <a:gd name="T115" fmla="*/ 60 h 146"/>
                <a:gd name="T116" fmla="*/ 129 w 199"/>
                <a:gd name="T117" fmla="*/ 62 h 146"/>
                <a:gd name="T118" fmla="*/ 117 w 199"/>
                <a:gd name="T119" fmla="*/ 66 h 146"/>
                <a:gd name="T120" fmla="*/ 81 w 199"/>
                <a:gd name="T121" fmla="*/ 5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9" h="146">
                  <a:moveTo>
                    <a:pt x="81" y="0"/>
                  </a:moveTo>
                  <a:cubicBezTo>
                    <a:pt x="79" y="0"/>
                    <a:pt x="79" y="0"/>
                    <a:pt x="79" y="0"/>
                  </a:cubicBezTo>
                  <a:cubicBezTo>
                    <a:pt x="74" y="13"/>
                    <a:pt x="74" y="13"/>
                    <a:pt x="74" y="13"/>
                  </a:cubicBezTo>
                  <a:cubicBezTo>
                    <a:pt x="74" y="17"/>
                    <a:pt x="74" y="17"/>
                    <a:pt x="74" y="17"/>
                  </a:cubicBezTo>
                  <a:cubicBezTo>
                    <a:pt x="74" y="19"/>
                    <a:pt x="75" y="22"/>
                    <a:pt x="74" y="24"/>
                  </a:cubicBezTo>
                  <a:cubicBezTo>
                    <a:pt x="74" y="26"/>
                    <a:pt x="74" y="27"/>
                    <a:pt x="74" y="29"/>
                  </a:cubicBezTo>
                  <a:cubicBezTo>
                    <a:pt x="74" y="30"/>
                    <a:pt x="74" y="31"/>
                    <a:pt x="74" y="33"/>
                  </a:cubicBezTo>
                  <a:cubicBezTo>
                    <a:pt x="74" y="41"/>
                    <a:pt x="74" y="41"/>
                    <a:pt x="74" y="41"/>
                  </a:cubicBezTo>
                  <a:cubicBezTo>
                    <a:pt x="69" y="41"/>
                    <a:pt x="69" y="41"/>
                    <a:pt x="69" y="41"/>
                  </a:cubicBezTo>
                  <a:cubicBezTo>
                    <a:pt x="69" y="53"/>
                    <a:pt x="69" y="53"/>
                    <a:pt x="69" y="53"/>
                  </a:cubicBezTo>
                  <a:cubicBezTo>
                    <a:pt x="65" y="57"/>
                    <a:pt x="65" y="57"/>
                    <a:pt x="65" y="57"/>
                  </a:cubicBezTo>
                  <a:cubicBezTo>
                    <a:pt x="59" y="64"/>
                    <a:pt x="59" y="64"/>
                    <a:pt x="59" y="64"/>
                  </a:cubicBezTo>
                  <a:cubicBezTo>
                    <a:pt x="54" y="64"/>
                    <a:pt x="54" y="64"/>
                    <a:pt x="54" y="64"/>
                  </a:cubicBezTo>
                  <a:cubicBezTo>
                    <a:pt x="49" y="71"/>
                    <a:pt x="49" y="71"/>
                    <a:pt x="49" y="71"/>
                  </a:cubicBezTo>
                  <a:cubicBezTo>
                    <a:pt x="47" y="74"/>
                    <a:pt x="47" y="74"/>
                    <a:pt x="47" y="74"/>
                  </a:cubicBezTo>
                  <a:cubicBezTo>
                    <a:pt x="46" y="75"/>
                    <a:pt x="45" y="75"/>
                    <a:pt x="44" y="75"/>
                  </a:cubicBezTo>
                  <a:cubicBezTo>
                    <a:pt x="43" y="74"/>
                    <a:pt x="43" y="74"/>
                    <a:pt x="43" y="74"/>
                  </a:cubicBezTo>
                  <a:cubicBezTo>
                    <a:pt x="36" y="80"/>
                    <a:pt x="36" y="80"/>
                    <a:pt x="36" y="80"/>
                  </a:cubicBezTo>
                  <a:cubicBezTo>
                    <a:pt x="36" y="80"/>
                    <a:pt x="29" y="83"/>
                    <a:pt x="23" y="85"/>
                  </a:cubicBezTo>
                  <a:cubicBezTo>
                    <a:pt x="20" y="85"/>
                    <a:pt x="20" y="86"/>
                    <a:pt x="20" y="87"/>
                  </a:cubicBezTo>
                  <a:cubicBezTo>
                    <a:pt x="21" y="89"/>
                    <a:pt x="20" y="91"/>
                    <a:pt x="18" y="92"/>
                  </a:cubicBezTo>
                  <a:cubicBezTo>
                    <a:pt x="13" y="95"/>
                    <a:pt x="5" y="100"/>
                    <a:pt x="4" y="100"/>
                  </a:cubicBezTo>
                  <a:cubicBezTo>
                    <a:pt x="4" y="102"/>
                    <a:pt x="4" y="102"/>
                    <a:pt x="4" y="102"/>
                  </a:cubicBezTo>
                  <a:cubicBezTo>
                    <a:pt x="4" y="103"/>
                    <a:pt x="4" y="103"/>
                    <a:pt x="4" y="103"/>
                  </a:cubicBezTo>
                  <a:cubicBezTo>
                    <a:pt x="4" y="105"/>
                    <a:pt x="4" y="105"/>
                    <a:pt x="4" y="105"/>
                  </a:cubicBezTo>
                  <a:cubicBezTo>
                    <a:pt x="2" y="109"/>
                    <a:pt x="2" y="109"/>
                    <a:pt x="2" y="109"/>
                  </a:cubicBezTo>
                  <a:cubicBezTo>
                    <a:pt x="1" y="112"/>
                    <a:pt x="1" y="114"/>
                    <a:pt x="1" y="115"/>
                  </a:cubicBezTo>
                  <a:cubicBezTo>
                    <a:pt x="1" y="117"/>
                    <a:pt x="0" y="120"/>
                    <a:pt x="0" y="122"/>
                  </a:cubicBezTo>
                  <a:cubicBezTo>
                    <a:pt x="0" y="123"/>
                    <a:pt x="0" y="123"/>
                    <a:pt x="0" y="124"/>
                  </a:cubicBezTo>
                  <a:cubicBezTo>
                    <a:pt x="1" y="129"/>
                    <a:pt x="1" y="129"/>
                    <a:pt x="1" y="129"/>
                  </a:cubicBezTo>
                  <a:cubicBezTo>
                    <a:pt x="2" y="131"/>
                    <a:pt x="2" y="131"/>
                    <a:pt x="2" y="131"/>
                  </a:cubicBezTo>
                  <a:cubicBezTo>
                    <a:pt x="3" y="132"/>
                    <a:pt x="4" y="132"/>
                    <a:pt x="5" y="133"/>
                  </a:cubicBezTo>
                  <a:cubicBezTo>
                    <a:pt x="6" y="134"/>
                    <a:pt x="7" y="135"/>
                    <a:pt x="9" y="137"/>
                  </a:cubicBezTo>
                  <a:cubicBezTo>
                    <a:pt x="9" y="138"/>
                    <a:pt x="10" y="138"/>
                    <a:pt x="11" y="138"/>
                  </a:cubicBezTo>
                  <a:cubicBezTo>
                    <a:pt x="11" y="138"/>
                    <a:pt x="11" y="138"/>
                    <a:pt x="12" y="138"/>
                  </a:cubicBezTo>
                  <a:cubicBezTo>
                    <a:pt x="13" y="137"/>
                    <a:pt x="13" y="137"/>
                    <a:pt x="13" y="137"/>
                  </a:cubicBezTo>
                  <a:cubicBezTo>
                    <a:pt x="14" y="138"/>
                    <a:pt x="14" y="138"/>
                    <a:pt x="14" y="138"/>
                  </a:cubicBezTo>
                  <a:cubicBezTo>
                    <a:pt x="14" y="139"/>
                    <a:pt x="15" y="140"/>
                    <a:pt x="16" y="141"/>
                  </a:cubicBezTo>
                  <a:cubicBezTo>
                    <a:pt x="17" y="142"/>
                    <a:pt x="18" y="143"/>
                    <a:pt x="18" y="144"/>
                  </a:cubicBezTo>
                  <a:cubicBezTo>
                    <a:pt x="18" y="144"/>
                    <a:pt x="18" y="144"/>
                    <a:pt x="18" y="144"/>
                  </a:cubicBezTo>
                  <a:cubicBezTo>
                    <a:pt x="19" y="144"/>
                    <a:pt x="19" y="144"/>
                    <a:pt x="19" y="144"/>
                  </a:cubicBezTo>
                  <a:cubicBezTo>
                    <a:pt x="20" y="144"/>
                    <a:pt x="20" y="144"/>
                    <a:pt x="20" y="144"/>
                  </a:cubicBezTo>
                  <a:cubicBezTo>
                    <a:pt x="21" y="144"/>
                    <a:pt x="21" y="144"/>
                    <a:pt x="22" y="144"/>
                  </a:cubicBezTo>
                  <a:cubicBezTo>
                    <a:pt x="22" y="144"/>
                    <a:pt x="22" y="144"/>
                    <a:pt x="23" y="144"/>
                  </a:cubicBezTo>
                  <a:cubicBezTo>
                    <a:pt x="23" y="144"/>
                    <a:pt x="23" y="144"/>
                    <a:pt x="23" y="144"/>
                  </a:cubicBezTo>
                  <a:cubicBezTo>
                    <a:pt x="24" y="144"/>
                    <a:pt x="25" y="144"/>
                    <a:pt x="26" y="144"/>
                  </a:cubicBezTo>
                  <a:cubicBezTo>
                    <a:pt x="27" y="144"/>
                    <a:pt x="28" y="144"/>
                    <a:pt x="29" y="144"/>
                  </a:cubicBezTo>
                  <a:cubicBezTo>
                    <a:pt x="30" y="144"/>
                    <a:pt x="30" y="144"/>
                    <a:pt x="30" y="144"/>
                  </a:cubicBezTo>
                  <a:cubicBezTo>
                    <a:pt x="31" y="145"/>
                    <a:pt x="31" y="145"/>
                    <a:pt x="31" y="145"/>
                  </a:cubicBezTo>
                  <a:cubicBezTo>
                    <a:pt x="32" y="145"/>
                    <a:pt x="33" y="145"/>
                    <a:pt x="33" y="144"/>
                  </a:cubicBezTo>
                  <a:cubicBezTo>
                    <a:pt x="34" y="144"/>
                    <a:pt x="35" y="144"/>
                    <a:pt x="35" y="144"/>
                  </a:cubicBezTo>
                  <a:cubicBezTo>
                    <a:pt x="36" y="144"/>
                    <a:pt x="36" y="144"/>
                    <a:pt x="37" y="144"/>
                  </a:cubicBezTo>
                  <a:cubicBezTo>
                    <a:pt x="37" y="145"/>
                    <a:pt x="38" y="145"/>
                    <a:pt x="39" y="145"/>
                  </a:cubicBezTo>
                  <a:cubicBezTo>
                    <a:pt x="40" y="145"/>
                    <a:pt x="41" y="145"/>
                    <a:pt x="41" y="145"/>
                  </a:cubicBezTo>
                  <a:cubicBezTo>
                    <a:pt x="42" y="145"/>
                    <a:pt x="43" y="145"/>
                    <a:pt x="44" y="145"/>
                  </a:cubicBezTo>
                  <a:cubicBezTo>
                    <a:pt x="45" y="145"/>
                    <a:pt x="45" y="145"/>
                    <a:pt x="46" y="145"/>
                  </a:cubicBezTo>
                  <a:cubicBezTo>
                    <a:pt x="46" y="145"/>
                    <a:pt x="46" y="145"/>
                    <a:pt x="47" y="145"/>
                  </a:cubicBezTo>
                  <a:cubicBezTo>
                    <a:pt x="47" y="145"/>
                    <a:pt x="47" y="145"/>
                    <a:pt x="47" y="145"/>
                  </a:cubicBezTo>
                  <a:cubicBezTo>
                    <a:pt x="48" y="145"/>
                    <a:pt x="49" y="145"/>
                    <a:pt x="50" y="145"/>
                  </a:cubicBezTo>
                  <a:cubicBezTo>
                    <a:pt x="50" y="145"/>
                    <a:pt x="50" y="145"/>
                    <a:pt x="50" y="145"/>
                  </a:cubicBezTo>
                  <a:cubicBezTo>
                    <a:pt x="50" y="145"/>
                    <a:pt x="50" y="145"/>
                    <a:pt x="50" y="145"/>
                  </a:cubicBezTo>
                  <a:cubicBezTo>
                    <a:pt x="55" y="145"/>
                    <a:pt x="55" y="145"/>
                    <a:pt x="55" y="145"/>
                  </a:cubicBezTo>
                  <a:cubicBezTo>
                    <a:pt x="55" y="145"/>
                    <a:pt x="55" y="145"/>
                    <a:pt x="55" y="145"/>
                  </a:cubicBezTo>
                  <a:cubicBezTo>
                    <a:pt x="56" y="145"/>
                    <a:pt x="57" y="145"/>
                    <a:pt x="58" y="146"/>
                  </a:cubicBezTo>
                  <a:cubicBezTo>
                    <a:pt x="58" y="146"/>
                    <a:pt x="58" y="146"/>
                    <a:pt x="58" y="146"/>
                  </a:cubicBezTo>
                  <a:cubicBezTo>
                    <a:pt x="59" y="146"/>
                    <a:pt x="59" y="146"/>
                    <a:pt x="59" y="146"/>
                  </a:cubicBezTo>
                  <a:cubicBezTo>
                    <a:pt x="60" y="146"/>
                    <a:pt x="61" y="146"/>
                    <a:pt x="62" y="146"/>
                  </a:cubicBezTo>
                  <a:cubicBezTo>
                    <a:pt x="63" y="146"/>
                    <a:pt x="64" y="146"/>
                    <a:pt x="64" y="146"/>
                  </a:cubicBezTo>
                  <a:cubicBezTo>
                    <a:pt x="64" y="146"/>
                    <a:pt x="64" y="146"/>
                    <a:pt x="64" y="146"/>
                  </a:cubicBezTo>
                  <a:cubicBezTo>
                    <a:pt x="67" y="146"/>
                    <a:pt x="70" y="145"/>
                    <a:pt x="70" y="144"/>
                  </a:cubicBezTo>
                  <a:cubicBezTo>
                    <a:pt x="81" y="142"/>
                    <a:pt x="81" y="142"/>
                    <a:pt x="81" y="142"/>
                  </a:cubicBezTo>
                  <a:cubicBezTo>
                    <a:pt x="104" y="142"/>
                    <a:pt x="104" y="142"/>
                    <a:pt x="104" y="142"/>
                  </a:cubicBezTo>
                  <a:cubicBezTo>
                    <a:pt x="104" y="138"/>
                    <a:pt x="104" y="138"/>
                    <a:pt x="104" y="138"/>
                  </a:cubicBezTo>
                  <a:cubicBezTo>
                    <a:pt x="104" y="137"/>
                    <a:pt x="108" y="135"/>
                    <a:pt x="108" y="133"/>
                  </a:cubicBezTo>
                  <a:cubicBezTo>
                    <a:pt x="109" y="132"/>
                    <a:pt x="110" y="130"/>
                    <a:pt x="111" y="127"/>
                  </a:cubicBezTo>
                  <a:cubicBezTo>
                    <a:pt x="112" y="127"/>
                    <a:pt x="113" y="128"/>
                    <a:pt x="114" y="128"/>
                  </a:cubicBezTo>
                  <a:cubicBezTo>
                    <a:pt x="114" y="128"/>
                    <a:pt x="114" y="128"/>
                    <a:pt x="114" y="128"/>
                  </a:cubicBezTo>
                  <a:cubicBezTo>
                    <a:pt x="114" y="128"/>
                    <a:pt x="114" y="128"/>
                    <a:pt x="114" y="128"/>
                  </a:cubicBezTo>
                  <a:cubicBezTo>
                    <a:pt x="115" y="128"/>
                    <a:pt x="115" y="128"/>
                    <a:pt x="115" y="128"/>
                  </a:cubicBezTo>
                  <a:cubicBezTo>
                    <a:pt x="117" y="126"/>
                    <a:pt x="117" y="126"/>
                    <a:pt x="117" y="126"/>
                  </a:cubicBezTo>
                  <a:cubicBezTo>
                    <a:pt x="115" y="126"/>
                    <a:pt x="115" y="126"/>
                    <a:pt x="115" y="126"/>
                  </a:cubicBezTo>
                  <a:cubicBezTo>
                    <a:pt x="115" y="126"/>
                    <a:pt x="115" y="126"/>
                    <a:pt x="115" y="126"/>
                  </a:cubicBezTo>
                  <a:cubicBezTo>
                    <a:pt x="115" y="125"/>
                    <a:pt x="115" y="125"/>
                    <a:pt x="115" y="125"/>
                  </a:cubicBezTo>
                  <a:cubicBezTo>
                    <a:pt x="116" y="124"/>
                    <a:pt x="116" y="124"/>
                    <a:pt x="116" y="124"/>
                  </a:cubicBezTo>
                  <a:cubicBezTo>
                    <a:pt x="118" y="121"/>
                    <a:pt x="119" y="120"/>
                    <a:pt x="119" y="120"/>
                  </a:cubicBezTo>
                  <a:cubicBezTo>
                    <a:pt x="119" y="120"/>
                    <a:pt x="119" y="120"/>
                    <a:pt x="120" y="118"/>
                  </a:cubicBezTo>
                  <a:cubicBezTo>
                    <a:pt x="122" y="116"/>
                    <a:pt x="121" y="110"/>
                    <a:pt x="120" y="109"/>
                  </a:cubicBezTo>
                  <a:cubicBezTo>
                    <a:pt x="128" y="106"/>
                    <a:pt x="128" y="106"/>
                    <a:pt x="128" y="106"/>
                  </a:cubicBezTo>
                  <a:cubicBezTo>
                    <a:pt x="137" y="106"/>
                    <a:pt x="137" y="106"/>
                    <a:pt x="137" y="106"/>
                  </a:cubicBezTo>
                  <a:cubicBezTo>
                    <a:pt x="136" y="104"/>
                    <a:pt x="136" y="104"/>
                    <a:pt x="136" y="104"/>
                  </a:cubicBezTo>
                  <a:cubicBezTo>
                    <a:pt x="135" y="103"/>
                    <a:pt x="135" y="101"/>
                    <a:pt x="137" y="99"/>
                  </a:cubicBezTo>
                  <a:cubicBezTo>
                    <a:pt x="139" y="97"/>
                    <a:pt x="142" y="92"/>
                    <a:pt x="143" y="91"/>
                  </a:cubicBezTo>
                  <a:cubicBezTo>
                    <a:pt x="147" y="91"/>
                    <a:pt x="147" y="91"/>
                    <a:pt x="147" y="91"/>
                  </a:cubicBezTo>
                  <a:cubicBezTo>
                    <a:pt x="151" y="88"/>
                    <a:pt x="151" y="88"/>
                    <a:pt x="151" y="88"/>
                  </a:cubicBezTo>
                  <a:cubicBezTo>
                    <a:pt x="155" y="82"/>
                    <a:pt x="155" y="82"/>
                    <a:pt x="155" y="82"/>
                  </a:cubicBezTo>
                  <a:cubicBezTo>
                    <a:pt x="158" y="79"/>
                    <a:pt x="159" y="77"/>
                    <a:pt x="160" y="77"/>
                  </a:cubicBezTo>
                  <a:cubicBezTo>
                    <a:pt x="162" y="77"/>
                    <a:pt x="162" y="77"/>
                    <a:pt x="162" y="77"/>
                  </a:cubicBezTo>
                  <a:cubicBezTo>
                    <a:pt x="166" y="72"/>
                    <a:pt x="166" y="72"/>
                    <a:pt x="166" y="72"/>
                  </a:cubicBezTo>
                  <a:cubicBezTo>
                    <a:pt x="166" y="67"/>
                    <a:pt x="166" y="67"/>
                    <a:pt x="166" y="67"/>
                  </a:cubicBezTo>
                  <a:cubicBezTo>
                    <a:pt x="174" y="70"/>
                    <a:pt x="174" y="70"/>
                    <a:pt x="174" y="70"/>
                  </a:cubicBezTo>
                  <a:cubicBezTo>
                    <a:pt x="178" y="71"/>
                    <a:pt x="178" y="71"/>
                    <a:pt x="178" y="71"/>
                  </a:cubicBezTo>
                  <a:cubicBezTo>
                    <a:pt x="183" y="74"/>
                    <a:pt x="183" y="74"/>
                    <a:pt x="183" y="74"/>
                  </a:cubicBezTo>
                  <a:cubicBezTo>
                    <a:pt x="186" y="71"/>
                    <a:pt x="186" y="71"/>
                    <a:pt x="186" y="71"/>
                  </a:cubicBezTo>
                  <a:cubicBezTo>
                    <a:pt x="186" y="67"/>
                    <a:pt x="186" y="67"/>
                    <a:pt x="186" y="67"/>
                  </a:cubicBezTo>
                  <a:cubicBezTo>
                    <a:pt x="194" y="67"/>
                    <a:pt x="194" y="67"/>
                    <a:pt x="194" y="67"/>
                  </a:cubicBezTo>
                  <a:cubicBezTo>
                    <a:pt x="195" y="67"/>
                    <a:pt x="195" y="67"/>
                    <a:pt x="195" y="67"/>
                  </a:cubicBezTo>
                  <a:cubicBezTo>
                    <a:pt x="196" y="66"/>
                    <a:pt x="196" y="66"/>
                    <a:pt x="196" y="66"/>
                  </a:cubicBezTo>
                  <a:cubicBezTo>
                    <a:pt x="196" y="65"/>
                    <a:pt x="196" y="65"/>
                    <a:pt x="196" y="65"/>
                  </a:cubicBezTo>
                  <a:cubicBezTo>
                    <a:pt x="196" y="65"/>
                    <a:pt x="196" y="65"/>
                    <a:pt x="196" y="65"/>
                  </a:cubicBezTo>
                  <a:cubicBezTo>
                    <a:pt x="199" y="63"/>
                    <a:pt x="199" y="62"/>
                    <a:pt x="199" y="62"/>
                  </a:cubicBezTo>
                  <a:cubicBezTo>
                    <a:pt x="199" y="62"/>
                    <a:pt x="199" y="62"/>
                    <a:pt x="199" y="62"/>
                  </a:cubicBezTo>
                  <a:cubicBezTo>
                    <a:pt x="196" y="61"/>
                    <a:pt x="193" y="60"/>
                    <a:pt x="192" y="60"/>
                  </a:cubicBezTo>
                  <a:cubicBezTo>
                    <a:pt x="179" y="58"/>
                    <a:pt x="179" y="58"/>
                    <a:pt x="179" y="58"/>
                  </a:cubicBezTo>
                  <a:cubicBezTo>
                    <a:pt x="157" y="61"/>
                    <a:pt x="157" y="61"/>
                    <a:pt x="157" y="61"/>
                  </a:cubicBezTo>
                  <a:cubicBezTo>
                    <a:pt x="149" y="61"/>
                    <a:pt x="149" y="61"/>
                    <a:pt x="149" y="61"/>
                  </a:cubicBezTo>
                  <a:cubicBezTo>
                    <a:pt x="140" y="60"/>
                    <a:pt x="140" y="60"/>
                    <a:pt x="140" y="60"/>
                  </a:cubicBezTo>
                  <a:cubicBezTo>
                    <a:pt x="134" y="60"/>
                    <a:pt x="134" y="60"/>
                    <a:pt x="134" y="60"/>
                  </a:cubicBezTo>
                  <a:cubicBezTo>
                    <a:pt x="129" y="62"/>
                    <a:pt x="129" y="62"/>
                    <a:pt x="129" y="62"/>
                  </a:cubicBezTo>
                  <a:cubicBezTo>
                    <a:pt x="129" y="62"/>
                    <a:pt x="125" y="64"/>
                    <a:pt x="119" y="66"/>
                  </a:cubicBezTo>
                  <a:cubicBezTo>
                    <a:pt x="117" y="66"/>
                    <a:pt x="117" y="66"/>
                    <a:pt x="117" y="66"/>
                  </a:cubicBezTo>
                  <a:cubicBezTo>
                    <a:pt x="117" y="55"/>
                    <a:pt x="117" y="55"/>
                    <a:pt x="117" y="55"/>
                  </a:cubicBezTo>
                  <a:cubicBezTo>
                    <a:pt x="81" y="55"/>
                    <a:pt x="81" y="55"/>
                    <a:pt x="81" y="55"/>
                  </a:cubicBezTo>
                  <a:lnTo>
                    <a:pt x="81" y="0"/>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88" name="Washington">
              <a:extLst>
                <a:ext uri="{FF2B5EF4-FFF2-40B4-BE49-F238E27FC236}">
                  <a16:creationId xmlns:a16="http://schemas.microsoft.com/office/drawing/2014/main" id="{4687964A-AC24-480B-A677-194A30B9385F}"/>
                </a:ext>
              </a:extLst>
            </p:cNvPr>
            <p:cNvSpPr>
              <a:spLocks/>
            </p:cNvSpPr>
            <p:nvPr/>
          </p:nvSpPr>
          <p:spPr bwMode="auto">
            <a:xfrm>
              <a:off x="2083550" y="885931"/>
              <a:ext cx="1181983" cy="645326"/>
            </a:xfrm>
            <a:custGeom>
              <a:avLst/>
              <a:gdLst>
                <a:gd name="T0" fmla="*/ 79 w 299"/>
                <a:gd name="T1" fmla="*/ 152 h 163"/>
                <a:gd name="T2" fmla="*/ 79 w 299"/>
                <a:gd name="T3" fmla="*/ 163 h 163"/>
                <a:gd name="T4" fmla="*/ 205 w 299"/>
                <a:gd name="T5" fmla="*/ 163 h 163"/>
                <a:gd name="T6" fmla="*/ 222 w 299"/>
                <a:gd name="T7" fmla="*/ 148 h 163"/>
                <a:gd name="T8" fmla="*/ 261 w 299"/>
                <a:gd name="T9" fmla="*/ 148 h 163"/>
                <a:gd name="T10" fmla="*/ 272 w 299"/>
                <a:gd name="T11" fmla="*/ 148 h 163"/>
                <a:gd name="T12" fmla="*/ 282 w 299"/>
                <a:gd name="T13" fmla="*/ 148 h 163"/>
                <a:gd name="T14" fmla="*/ 293 w 299"/>
                <a:gd name="T15" fmla="*/ 149 h 163"/>
                <a:gd name="T16" fmla="*/ 298 w 299"/>
                <a:gd name="T17" fmla="*/ 149 h 163"/>
                <a:gd name="T18" fmla="*/ 299 w 299"/>
                <a:gd name="T19" fmla="*/ 149 h 163"/>
                <a:gd name="T20" fmla="*/ 299 w 299"/>
                <a:gd name="T21" fmla="*/ 149 h 163"/>
                <a:gd name="T22" fmla="*/ 299 w 299"/>
                <a:gd name="T23" fmla="*/ 149 h 163"/>
                <a:gd name="T24" fmla="*/ 299 w 299"/>
                <a:gd name="T25" fmla="*/ 0 h 163"/>
                <a:gd name="T26" fmla="*/ 74 w 299"/>
                <a:gd name="T27" fmla="*/ 0 h 163"/>
                <a:gd name="T28" fmla="*/ 78 w 299"/>
                <a:gd name="T29" fmla="*/ 4 h 163"/>
                <a:gd name="T30" fmla="*/ 82 w 299"/>
                <a:gd name="T31" fmla="*/ 12 h 163"/>
                <a:gd name="T32" fmla="*/ 86 w 299"/>
                <a:gd name="T33" fmla="*/ 12 h 163"/>
                <a:gd name="T34" fmla="*/ 94 w 299"/>
                <a:gd name="T35" fmla="*/ 12 h 163"/>
                <a:gd name="T36" fmla="*/ 94 w 299"/>
                <a:gd name="T37" fmla="*/ 16 h 163"/>
                <a:gd name="T38" fmla="*/ 90 w 299"/>
                <a:gd name="T39" fmla="*/ 16 h 163"/>
                <a:gd name="T40" fmla="*/ 90 w 299"/>
                <a:gd name="T41" fmla="*/ 24 h 163"/>
                <a:gd name="T42" fmla="*/ 86 w 299"/>
                <a:gd name="T43" fmla="*/ 28 h 163"/>
                <a:gd name="T44" fmla="*/ 82 w 299"/>
                <a:gd name="T45" fmla="*/ 28 h 163"/>
                <a:gd name="T46" fmla="*/ 86 w 299"/>
                <a:gd name="T47" fmla="*/ 32 h 163"/>
                <a:gd name="T48" fmla="*/ 90 w 299"/>
                <a:gd name="T49" fmla="*/ 35 h 163"/>
                <a:gd name="T50" fmla="*/ 94 w 299"/>
                <a:gd name="T51" fmla="*/ 47 h 163"/>
                <a:gd name="T52" fmla="*/ 94 w 299"/>
                <a:gd name="T53" fmla="*/ 71 h 163"/>
                <a:gd name="T54" fmla="*/ 90 w 299"/>
                <a:gd name="T55" fmla="*/ 63 h 163"/>
                <a:gd name="T56" fmla="*/ 86 w 299"/>
                <a:gd name="T57" fmla="*/ 67 h 163"/>
                <a:gd name="T58" fmla="*/ 78 w 299"/>
                <a:gd name="T59" fmla="*/ 75 h 163"/>
                <a:gd name="T60" fmla="*/ 70 w 299"/>
                <a:gd name="T61" fmla="*/ 82 h 163"/>
                <a:gd name="T62" fmla="*/ 70 w 299"/>
                <a:gd name="T63" fmla="*/ 86 h 163"/>
                <a:gd name="T64" fmla="*/ 70 w 299"/>
                <a:gd name="T65" fmla="*/ 90 h 163"/>
                <a:gd name="T66" fmla="*/ 66 w 299"/>
                <a:gd name="T67" fmla="*/ 90 h 163"/>
                <a:gd name="T68" fmla="*/ 66 w 299"/>
                <a:gd name="T69" fmla="*/ 82 h 163"/>
                <a:gd name="T70" fmla="*/ 74 w 299"/>
                <a:gd name="T71" fmla="*/ 67 h 163"/>
                <a:gd name="T72" fmla="*/ 78 w 299"/>
                <a:gd name="T73" fmla="*/ 63 h 163"/>
                <a:gd name="T74" fmla="*/ 82 w 299"/>
                <a:gd name="T75" fmla="*/ 55 h 163"/>
                <a:gd name="T76" fmla="*/ 78 w 299"/>
                <a:gd name="T77" fmla="*/ 51 h 163"/>
                <a:gd name="T78" fmla="*/ 70 w 299"/>
                <a:gd name="T79" fmla="*/ 51 h 163"/>
                <a:gd name="T80" fmla="*/ 58 w 299"/>
                <a:gd name="T81" fmla="*/ 47 h 163"/>
                <a:gd name="T82" fmla="*/ 35 w 299"/>
                <a:gd name="T83" fmla="*/ 43 h 163"/>
                <a:gd name="T84" fmla="*/ 8 w 299"/>
                <a:gd name="T85" fmla="*/ 32 h 163"/>
                <a:gd name="T86" fmla="*/ 4 w 299"/>
                <a:gd name="T87" fmla="*/ 35 h 163"/>
                <a:gd name="T88" fmla="*/ 0 w 299"/>
                <a:gd name="T89" fmla="*/ 43 h 163"/>
                <a:gd name="T90" fmla="*/ 0 w 299"/>
                <a:gd name="T91" fmla="*/ 51 h 163"/>
                <a:gd name="T92" fmla="*/ 8 w 299"/>
                <a:gd name="T93" fmla="*/ 59 h 163"/>
                <a:gd name="T94" fmla="*/ 12 w 299"/>
                <a:gd name="T95" fmla="*/ 67 h 163"/>
                <a:gd name="T96" fmla="*/ 23 w 299"/>
                <a:gd name="T97" fmla="*/ 114 h 163"/>
                <a:gd name="T98" fmla="*/ 27 w 299"/>
                <a:gd name="T99" fmla="*/ 110 h 163"/>
                <a:gd name="T100" fmla="*/ 31 w 299"/>
                <a:gd name="T101" fmla="*/ 114 h 163"/>
                <a:gd name="T102" fmla="*/ 31 w 299"/>
                <a:gd name="T103" fmla="*/ 117 h 163"/>
                <a:gd name="T104" fmla="*/ 27 w 299"/>
                <a:gd name="T105" fmla="*/ 121 h 163"/>
                <a:gd name="T106" fmla="*/ 27 w 299"/>
                <a:gd name="T107" fmla="*/ 125 h 163"/>
                <a:gd name="T108" fmla="*/ 27 w 299"/>
                <a:gd name="T109" fmla="*/ 129 h 163"/>
                <a:gd name="T110" fmla="*/ 31 w 299"/>
                <a:gd name="T111" fmla="*/ 129 h 163"/>
                <a:gd name="T112" fmla="*/ 35 w 299"/>
                <a:gd name="T113" fmla="*/ 129 h 163"/>
                <a:gd name="T114" fmla="*/ 35 w 299"/>
                <a:gd name="T115" fmla="*/ 133 h 163"/>
                <a:gd name="T116" fmla="*/ 68 w 299"/>
                <a:gd name="T117" fmla="*/ 133 h 163"/>
                <a:gd name="T118" fmla="*/ 79 w 299"/>
                <a:gd name="T119" fmla="*/ 15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 h="163">
                  <a:moveTo>
                    <a:pt x="79" y="152"/>
                  </a:moveTo>
                  <a:cubicBezTo>
                    <a:pt x="79" y="163"/>
                    <a:pt x="79" y="163"/>
                    <a:pt x="79" y="163"/>
                  </a:cubicBezTo>
                  <a:cubicBezTo>
                    <a:pt x="205" y="163"/>
                    <a:pt x="205" y="163"/>
                    <a:pt x="205" y="163"/>
                  </a:cubicBezTo>
                  <a:cubicBezTo>
                    <a:pt x="222" y="148"/>
                    <a:pt x="222" y="148"/>
                    <a:pt x="222" y="148"/>
                  </a:cubicBezTo>
                  <a:cubicBezTo>
                    <a:pt x="261" y="148"/>
                    <a:pt x="261" y="148"/>
                    <a:pt x="261" y="148"/>
                  </a:cubicBezTo>
                  <a:cubicBezTo>
                    <a:pt x="261" y="148"/>
                    <a:pt x="266" y="148"/>
                    <a:pt x="272" y="148"/>
                  </a:cubicBezTo>
                  <a:cubicBezTo>
                    <a:pt x="276" y="148"/>
                    <a:pt x="279" y="148"/>
                    <a:pt x="282" y="148"/>
                  </a:cubicBezTo>
                  <a:cubicBezTo>
                    <a:pt x="285" y="148"/>
                    <a:pt x="289" y="149"/>
                    <a:pt x="293" y="149"/>
                  </a:cubicBezTo>
                  <a:cubicBezTo>
                    <a:pt x="295" y="149"/>
                    <a:pt x="297" y="149"/>
                    <a:pt x="298" y="149"/>
                  </a:cubicBezTo>
                  <a:cubicBezTo>
                    <a:pt x="299" y="149"/>
                    <a:pt x="299" y="149"/>
                    <a:pt x="299" y="149"/>
                  </a:cubicBezTo>
                  <a:cubicBezTo>
                    <a:pt x="299" y="149"/>
                    <a:pt x="299" y="149"/>
                    <a:pt x="299" y="149"/>
                  </a:cubicBezTo>
                  <a:cubicBezTo>
                    <a:pt x="299" y="149"/>
                    <a:pt x="299" y="149"/>
                    <a:pt x="299" y="149"/>
                  </a:cubicBezTo>
                  <a:cubicBezTo>
                    <a:pt x="299" y="0"/>
                    <a:pt x="299" y="0"/>
                    <a:pt x="299" y="0"/>
                  </a:cubicBezTo>
                  <a:cubicBezTo>
                    <a:pt x="74" y="0"/>
                    <a:pt x="74" y="0"/>
                    <a:pt x="74" y="0"/>
                  </a:cubicBezTo>
                  <a:cubicBezTo>
                    <a:pt x="78" y="4"/>
                    <a:pt x="78" y="4"/>
                    <a:pt x="78" y="4"/>
                  </a:cubicBezTo>
                  <a:cubicBezTo>
                    <a:pt x="82" y="12"/>
                    <a:pt x="82" y="12"/>
                    <a:pt x="82" y="12"/>
                  </a:cubicBezTo>
                  <a:cubicBezTo>
                    <a:pt x="86" y="12"/>
                    <a:pt x="86" y="12"/>
                    <a:pt x="86" y="12"/>
                  </a:cubicBezTo>
                  <a:cubicBezTo>
                    <a:pt x="94" y="12"/>
                    <a:pt x="94" y="12"/>
                    <a:pt x="94" y="12"/>
                  </a:cubicBezTo>
                  <a:cubicBezTo>
                    <a:pt x="94" y="16"/>
                    <a:pt x="94" y="16"/>
                    <a:pt x="94" y="16"/>
                  </a:cubicBezTo>
                  <a:cubicBezTo>
                    <a:pt x="90" y="16"/>
                    <a:pt x="90" y="16"/>
                    <a:pt x="90" y="16"/>
                  </a:cubicBezTo>
                  <a:cubicBezTo>
                    <a:pt x="90" y="24"/>
                    <a:pt x="90" y="24"/>
                    <a:pt x="90" y="24"/>
                  </a:cubicBezTo>
                  <a:cubicBezTo>
                    <a:pt x="86" y="28"/>
                    <a:pt x="86" y="28"/>
                    <a:pt x="86" y="28"/>
                  </a:cubicBezTo>
                  <a:cubicBezTo>
                    <a:pt x="82" y="28"/>
                    <a:pt x="82" y="28"/>
                    <a:pt x="82" y="28"/>
                  </a:cubicBezTo>
                  <a:cubicBezTo>
                    <a:pt x="86" y="32"/>
                    <a:pt x="86" y="32"/>
                    <a:pt x="86" y="32"/>
                  </a:cubicBezTo>
                  <a:cubicBezTo>
                    <a:pt x="90" y="35"/>
                    <a:pt x="90" y="35"/>
                    <a:pt x="90" y="35"/>
                  </a:cubicBezTo>
                  <a:cubicBezTo>
                    <a:pt x="94" y="47"/>
                    <a:pt x="94" y="47"/>
                    <a:pt x="94" y="47"/>
                  </a:cubicBezTo>
                  <a:cubicBezTo>
                    <a:pt x="94" y="71"/>
                    <a:pt x="94" y="71"/>
                    <a:pt x="94" y="71"/>
                  </a:cubicBezTo>
                  <a:cubicBezTo>
                    <a:pt x="90" y="63"/>
                    <a:pt x="90" y="63"/>
                    <a:pt x="90" y="63"/>
                  </a:cubicBezTo>
                  <a:cubicBezTo>
                    <a:pt x="86" y="67"/>
                    <a:pt x="86" y="67"/>
                    <a:pt x="86" y="67"/>
                  </a:cubicBezTo>
                  <a:cubicBezTo>
                    <a:pt x="78" y="75"/>
                    <a:pt x="78" y="75"/>
                    <a:pt x="78" y="75"/>
                  </a:cubicBezTo>
                  <a:cubicBezTo>
                    <a:pt x="70" y="82"/>
                    <a:pt x="70" y="82"/>
                    <a:pt x="70" y="82"/>
                  </a:cubicBezTo>
                  <a:cubicBezTo>
                    <a:pt x="70" y="86"/>
                    <a:pt x="70" y="86"/>
                    <a:pt x="70" y="86"/>
                  </a:cubicBezTo>
                  <a:cubicBezTo>
                    <a:pt x="70" y="90"/>
                    <a:pt x="70" y="90"/>
                    <a:pt x="70" y="90"/>
                  </a:cubicBezTo>
                  <a:cubicBezTo>
                    <a:pt x="66" y="90"/>
                    <a:pt x="66" y="90"/>
                    <a:pt x="66" y="90"/>
                  </a:cubicBezTo>
                  <a:cubicBezTo>
                    <a:pt x="66" y="82"/>
                    <a:pt x="66" y="82"/>
                    <a:pt x="66" y="82"/>
                  </a:cubicBezTo>
                  <a:cubicBezTo>
                    <a:pt x="74" y="67"/>
                    <a:pt x="74" y="67"/>
                    <a:pt x="74" y="67"/>
                  </a:cubicBezTo>
                  <a:cubicBezTo>
                    <a:pt x="78" y="63"/>
                    <a:pt x="78" y="63"/>
                    <a:pt x="78" y="63"/>
                  </a:cubicBezTo>
                  <a:cubicBezTo>
                    <a:pt x="82" y="55"/>
                    <a:pt x="82" y="55"/>
                    <a:pt x="82" y="55"/>
                  </a:cubicBezTo>
                  <a:cubicBezTo>
                    <a:pt x="78" y="51"/>
                    <a:pt x="78" y="51"/>
                    <a:pt x="78" y="51"/>
                  </a:cubicBezTo>
                  <a:cubicBezTo>
                    <a:pt x="70" y="51"/>
                    <a:pt x="70" y="51"/>
                    <a:pt x="70" y="51"/>
                  </a:cubicBezTo>
                  <a:cubicBezTo>
                    <a:pt x="58" y="47"/>
                    <a:pt x="58" y="47"/>
                    <a:pt x="58" y="47"/>
                  </a:cubicBezTo>
                  <a:cubicBezTo>
                    <a:pt x="35" y="43"/>
                    <a:pt x="35" y="43"/>
                    <a:pt x="35" y="43"/>
                  </a:cubicBezTo>
                  <a:cubicBezTo>
                    <a:pt x="8" y="32"/>
                    <a:pt x="8" y="32"/>
                    <a:pt x="8" y="32"/>
                  </a:cubicBezTo>
                  <a:cubicBezTo>
                    <a:pt x="4" y="35"/>
                    <a:pt x="4" y="35"/>
                    <a:pt x="4" y="35"/>
                  </a:cubicBezTo>
                  <a:cubicBezTo>
                    <a:pt x="0" y="43"/>
                    <a:pt x="0" y="43"/>
                    <a:pt x="0" y="43"/>
                  </a:cubicBezTo>
                  <a:cubicBezTo>
                    <a:pt x="0" y="51"/>
                    <a:pt x="0" y="51"/>
                    <a:pt x="0" y="51"/>
                  </a:cubicBezTo>
                  <a:cubicBezTo>
                    <a:pt x="8" y="59"/>
                    <a:pt x="8" y="59"/>
                    <a:pt x="8" y="59"/>
                  </a:cubicBezTo>
                  <a:cubicBezTo>
                    <a:pt x="12" y="67"/>
                    <a:pt x="12" y="67"/>
                    <a:pt x="12" y="67"/>
                  </a:cubicBezTo>
                  <a:cubicBezTo>
                    <a:pt x="23" y="114"/>
                    <a:pt x="23" y="114"/>
                    <a:pt x="23" y="114"/>
                  </a:cubicBezTo>
                  <a:cubicBezTo>
                    <a:pt x="27" y="110"/>
                    <a:pt x="27" y="110"/>
                    <a:pt x="27" y="110"/>
                  </a:cubicBezTo>
                  <a:cubicBezTo>
                    <a:pt x="31" y="114"/>
                    <a:pt x="31" y="114"/>
                    <a:pt x="31" y="114"/>
                  </a:cubicBezTo>
                  <a:cubicBezTo>
                    <a:pt x="31" y="117"/>
                    <a:pt x="31" y="117"/>
                    <a:pt x="31" y="117"/>
                  </a:cubicBezTo>
                  <a:cubicBezTo>
                    <a:pt x="27" y="121"/>
                    <a:pt x="27" y="121"/>
                    <a:pt x="27" y="121"/>
                  </a:cubicBezTo>
                  <a:cubicBezTo>
                    <a:pt x="27" y="125"/>
                    <a:pt x="27" y="125"/>
                    <a:pt x="27" y="125"/>
                  </a:cubicBezTo>
                  <a:cubicBezTo>
                    <a:pt x="27" y="129"/>
                    <a:pt x="27" y="129"/>
                    <a:pt x="27" y="129"/>
                  </a:cubicBezTo>
                  <a:cubicBezTo>
                    <a:pt x="31" y="129"/>
                    <a:pt x="31" y="129"/>
                    <a:pt x="31" y="129"/>
                  </a:cubicBezTo>
                  <a:cubicBezTo>
                    <a:pt x="35" y="129"/>
                    <a:pt x="35" y="129"/>
                    <a:pt x="35" y="129"/>
                  </a:cubicBezTo>
                  <a:cubicBezTo>
                    <a:pt x="35" y="133"/>
                    <a:pt x="35" y="133"/>
                    <a:pt x="35" y="133"/>
                  </a:cubicBezTo>
                  <a:cubicBezTo>
                    <a:pt x="68" y="133"/>
                    <a:pt x="68" y="133"/>
                    <a:pt x="68" y="133"/>
                  </a:cubicBezTo>
                  <a:lnTo>
                    <a:pt x="79" y="152"/>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89" name="Virginia">
              <a:extLst>
                <a:ext uri="{FF2B5EF4-FFF2-40B4-BE49-F238E27FC236}">
                  <a16:creationId xmlns:a16="http://schemas.microsoft.com/office/drawing/2014/main" id="{D9A3D59C-F599-4683-BCD7-FB3E076079B0}"/>
                </a:ext>
              </a:extLst>
            </p:cNvPr>
            <p:cNvSpPr>
              <a:spLocks/>
            </p:cNvSpPr>
            <p:nvPr/>
          </p:nvSpPr>
          <p:spPr bwMode="auto">
            <a:xfrm>
              <a:off x="8510060" y="2932249"/>
              <a:ext cx="1011456" cy="396223"/>
            </a:xfrm>
            <a:custGeom>
              <a:avLst/>
              <a:gdLst>
                <a:gd name="T0" fmla="*/ 213 w 256"/>
                <a:gd name="T1" fmla="*/ 40 h 100"/>
                <a:gd name="T2" fmla="*/ 203 w 256"/>
                <a:gd name="T3" fmla="*/ 32 h 100"/>
                <a:gd name="T4" fmla="*/ 207 w 256"/>
                <a:gd name="T5" fmla="*/ 21 h 100"/>
                <a:gd name="T6" fmla="*/ 201 w 256"/>
                <a:gd name="T7" fmla="*/ 0 h 100"/>
                <a:gd name="T8" fmla="*/ 199 w 256"/>
                <a:gd name="T9" fmla="*/ 0 h 100"/>
                <a:gd name="T10" fmla="*/ 191 w 256"/>
                <a:gd name="T11" fmla="*/ 4 h 100"/>
                <a:gd name="T12" fmla="*/ 183 w 256"/>
                <a:gd name="T13" fmla="*/ 4 h 100"/>
                <a:gd name="T14" fmla="*/ 171 w 256"/>
                <a:gd name="T15" fmla="*/ 0 h 100"/>
                <a:gd name="T16" fmla="*/ 167 w 256"/>
                <a:gd name="T17" fmla="*/ 10 h 100"/>
                <a:gd name="T18" fmla="*/ 160 w 256"/>
                <a:gd name="T19" fmla="*/ 15 h 100"/>
                <a:gd name="T20" fmla="*/ 152 w 256"/>
                <a:gd name="T21" fmla="*/ 24 h 100"/>
                <a:gd name="T22" fmla="*/ 142 w 256"/>
                <a:gd name="T23" fmla="*/ 32 h 100"/>
                <a:gd name="T24" fmla="*/ 142 w 256"/>
                <a:gd name="T25" fmla="*/ 39 h 100"/>
                <a:gd name="T26" fmla="*/ 125 w 256"/>
                <a:gd name="T27" fmla="*/ 42 h 100"/>
                <a:gd name="T28" fmla="*/ 124 w 256"/>
                <a:gd name="T29" fmla="*/ 53 h 100"/>
                <a:gd name="T30" fmla="*/ 120 w 256"/>
                <a:gd name="T31" fmla="*/ 58 h 100"/>
                <a:gd name="T32" fmla="*/ 120 w 256"/>
                <a:gd name="T33" fmla="*/ 59 h 100"/>
                <a:gd name="T34" fmla="*/ 120 w 256"/>
                <a:gd name="T35" fmla="*/ 61 h 100"/>
                <a:gd name="T36" fmla="*/ 119 w 256"/>
                <a:gd name="T37" fmla="*/ 61 h 100"/>
                <a:gd name="T38" fmla="*/ 116 w 256"/>
                <a:gd name="T39" fmla="*/ 60 h 100"/>
                <a:gd name="T40" fmla="*/ 109 w 256"/>
                <a:gd name="T41" fmla="*/ 71 h 100"/>
                <a:gd name="T42" fmla="*/ 86 w 256"/>
                <a:gd name="T43" fmla="*/ 75 h 100"/>
                <a:gd name="T44" fmla="*/ 69 w 256"/>
                <a:gd name="T45" fmla="*/ 79 h 100"/>
                <a:gd name="T46" fmla="*/ 67 w 256"/>
                <a:gd name="T47" fmla="*/ 79 h 100"/>
                <a:gd name="T48" fmla="*/ 63 w 256"/>
                <a:gd name="T49" fmla="*/ 79 h 100"/>
                <a:gd name="T50" fmla="*/ 60 w 256"/>
                <a:gd name="T51" fmla="*/ 78 h 100"/>
                <a:gd name="T52" fmla="*/ 55 w 256"/>
                <a:gd name="T53" fmla="*/ 78 h 100"/>
                <a:gd name="T54" fmla="*/ 55 w 256"/>
                <a:gd name="T55" fmla="*/ 78 h 100"/>
                <a:gd name="T56" fmla="*/ 52 w 256"/>
                <a:gd name="T57" fmla="*/ 78 h 100"/>
                <a:gd name="T58" fmla="*/ 49 w 256"/>
                <a:gd name="T59" fmla="*/ 78 h 100"/>
                <a:gd name="T60" fmla="*/ 44 w 256"/>
                <a:gd name="T61" fmla="*/ 78 h 100"/>
                <a:gd name="T62" fmla="*/ 40 w 256"/>
                <a:gd name="T63" fmla="*/ 77 h 100"/>
                <a:gd name="T64" fmla="*/ 36 w 256"/>
                <a:gd name="T65" fmla="*/ 78 h 100"/>
                <a:gd name="T66" fmla="*/ 34 w 256"/>
                <a:gd name="T67" fmla="*/ 77 h 100"/>
                <a:gd name="T68" fmla="*/ 28 w 256"/>
                <a:gd name="T69" fmla="*/ 77 h 100"/>
                <a:gd name="T70" fmla="*/ 27 w 256"/>
                <a:gd name="T71" fmla="*/ 77 h 100"/>
                <a:gd name="T72" fmla="*/ 24 w 256"/>
                <a:gd name="T73" fmla="*/ 77 h 100"/>
                <a:gd name="T74" fmla="*/ 23 w 256"/>
                <a:gd name="T75" fmla="*/ 79 h 100"/>
                <a:gd name="T76" fmla="*/ 22 w 256"/>
                <a:gd name="T77" fmla="*/ 86 h 100"/>
                <a:gd name="T78" fmla="*/ 13 w 256"/>
                <a:gd name="T79" fmla="*/ 91 h 100"/>
                <a:gd name="T80" fmla="*/ 2 w 256"/>
                <a:gd name="T81" fmla="*/ 99 h 100"/>
                <a:gd name="T82" fmla="*/ 33 w 256"/>
                <a:gd name="T83" fmla="*/ 100 h 100"/>
                <a:gd name="T84" fmla="*/ 33 w 256"/>
                <a:gd name="T85" fmla="*/ 100 h 100"/>
                <a:gd name="T86" fmla="*/ 256 w 256"/>
                <a:gd name="T87" fmla="*/ 100 h 100"/>
                <a:gd name="T88" fmla="*/ 252 w 256"/>
                <a:gd name="T89" fmla="*/ 92 h 100"/>
                <a:gd name="T90" fmla="*/ 252 w 256"/>
                <a:gd name="T91" fmla="*/ 84 h 100"/>
                <a:gd name="T92" fmla="*/ 256 w 256"/>
                <a:gd name="T93" fmla="*/ 73 h 100"/>
                <a:gd name="T94" fmla="*/ 237 w 256"/>
                <a:gd name="T95" fmla="*/ 61 h 100"/>
                <a:gd name="T96" fmla="*/ 217 w 256"/>
                <a:gd name="T97" fmla="*/ 49 h 100"/>
                <a:gd name="T98" fmla="*/ 217 w 256"/>
                <a:gd name="T99" fmla="*/ 4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6" h="100">
                  <a:moveTo>
                    <a:pt x="217" y="45"/>
                  </a:moveTo>
                  <a:cubicBezTo>
                    <a:pt x="213" y="40"/>
                    <a:pt x="213" y="40"/>
                    <a:pt x="213" y="40"/>
                  </a:cubicBezTo>
                  <a:cubicBezTo>
                    <a:pt x="207" y="36"/>
                    <a:pt x="207" y="36"/>
                    <a:pt x="207" y="36"/>
                  </a:cubicBezTo>
                  <a:cubicBezTo>
                    <a:pt x="203" y="32"/>
                    <a:pt x="203" y="32"/>
                    <a:pt x="203" y="32"/>
                  </a:cubicBezTo>
                  <a:cubicBezTo>
                    <a:pt x="207" y="27"/>
                    <a:pt x="207" y="27"/>
                    <a:pt x="207" y="27"/>
                  </a:cubicBezTo>
                  <a:cubicBezTo>
                    <a:pt x="207" y="21"/>
                    <a:pt x="207" y="21"/>
                    <a:pt x="207" y="21"/>
                  </a:cubicBezTo>
                  <a:cubicBezTo>
                    <a:pt x="201" y="15"/>
                    <a:pt x="201" y="15"/>
                    <a:pt x="201" y="15"/>
                  </a:cubicBezTo>
                  <a:cubicBezTo>
                    <a:pt x="201" y="0"/>
                    <a:pt x="201" y="0"/>
                    <a:pt x="201" y="0"/>
                  </a:cubicBezTo>
                  <a:cubicBezTo>
                    <a:pt x="200" y="0"/>
                    <a:pt x="200" y="0"/>
                    <a:pt x="200" y="0"/>
                  </a:cubicBezTo>
                  <a:cubicBezTo>
                    <a:pt x="199" y="0"/>
                    <a:pt x="199" y="0"/>
                    <a:pt x="199" y="0"/>
                  </a:cubicBezTo>
                  <a:cubicBezTo>
                    <a:pt x="191" y="0"/>
                    <a:pt x="191" y="0"/>
                    <a:pt x="191" y="0"/>
                  </a:cubicBezTo>
                  <a:cubicBezTo>
                    <a:pt x="191" y="4"/>
                    <a:pt x="191" y="4"/>
                    <a:pt x="191" y="4"/>
                  </a:cubicBezTo>
                  <a:cubicBezTo>
                    <a:pt x="188" y="7"/>
                    <a:pt x="188" y="7"/>
                    <a:pt x="188" y="7"/>
                  </a:cubicBezTo>
                  <a:cubicBezTo>
                    <a:pt x="183" y="4"/>
                    <a:pt x="183" y="4"/>
                    <a:pt x="183" y="4"/>
                  </a:cubicBezTo>
                  <a:cubicBezTo>
                    <a:pt x="179" y="3"/>
                    <a:pt x="179" y="3"/>
                    <a:pt x="179" y="3"/>
                  </a:cubicBezTo>
                  <a:cubicBezTo>
                    <a:pt x="171" y="0"/>
                    <a:pt x="171" y="0"/>
                    <a:pt x="171" y="0"/>
                  </a:cubicBezTo>
                  <a:cubicBezTo>
                    <a:pt x="171" y="5"/>
                    <a:pt x="171" y="5"/>
                    <a:pt x="171" y="5"/>
                  </a:cubicBezTo>
                  <a:cubicBezTo>
                    <a:pt x="167" y="10"/>
                    <a:pt x="167" y="10"/>
                    <a:pt x="167" y="10"/>
                  </a:cubicBezTo>
                  <a:cubicBezTo>
                    <a:pt x="165" y="10"/>
                    <a:pt x="165" y="10"/>
                    <a:pt x="165" y="10"/>
                  </a:cubicBezTo>
                  <a:cubicBezTo>
                    <a:pt x="164" y="10"/>
                    <a:pt x="163" y="12"/>
                    <a:pt x="160" y="15"/>
                  </a:cubicBezTo>
                  <a:cubicBezTo>
                    <a:pt x="156" y="21"/>
                    <a:pt x="156" y="21"/>
                    <a:pt x="156" y="21"/>
                  </a:cubicBezTo>
                  <a:cubicBezTo>
                    <a:pt x="152" y="24"/>
                    <a:pt x="152" y="24"/>
                    <a:pt x="152" y="24"/>
                  </a:cubicBezTo>
                  <a:cubicBezTo>
                    <a:pt x="148" y="24"/>
                    <a:pt x="148" y="24"/>
                    <a:pt x="148" y="24"/>
                  </a:cubicBezTo>
                  <a:cubicBezTo>
                    <a:pt x="147" y="25"/>
                    <a:pt x="144" y="30"/>
                    <a:pt x="142" y="32"/>
                  </a:cubicBezTo>
                  <a:cubicBezTo>
                    <a:pt x="140" y="34"/>
                    <a:pt x="140" y="36"/>
                    <a:pt x="141" y="37"/>
                  </a:cubicBezTo>
                  <a:cubicBezTo>
                    <a:pt x="142" y="39"/>
                    <a:pt x="142" y="39"/>
                    <a:pt x="142" y="39"/>
                  </a:cubicBezTo>
                  <a:cubicBezTo>
                    <a:pt x="133" y="39"/>
                    <a:pt x="133" y="39"/>
                    <a:pt x="133" y="39"/>
                  </a:cubicBezTo>
                  <a:cubicBezTo>
                    <a:pt x="125" y="42"/>
                    <a:pt x="125" y="42"/>
                    <a:pt x="125" y="42"/>
                  </a:cubicBezTo>
                  <a:cubicBezTo>
                    <a:pt x="126" y="43"/>
                    <a:pt x="127" y="49"/>
                    <a:pt x="125" y="51"/>
                  </a:cubicBezTo>
                  <a:cubicBezTo>
                    <a:pt x="124" y="53"/>
                    <a:pt x="124" y="53"/>
                    <a:pt x="124" y="53"/>
                  </a:cubicBezTo>
                  <a:cubicBezTo>
                    <a:pt x="124" y="53"/>
                    <a:pt x="123" y="54"/>
                    <a:pt x="121" y="57"/>
                  </a:cubicBezTo>
                  <a:cubicBezTo>
                    <a:pt x="120" y="58"/>
                    <a:pt x="120" y="58"/>
                    <a:pt x="120" y="58"/>
                  </a:cubicBezTo>
                  <a:cubicBezTo>
                    <a:pt x="120" y="59"/>
                    <a:pt x="120" y="59"/>
                    <a:pt x="120" y="59"/>
                  </a:cubicBezTo>
                  <a:cubicBezTo>
                    <a:pt x="120" y="59"/>
                    <a:pt x="120" y="59"/>
                    <a:pt x="120" y="59"/>
                  </a:cubicBezTo>
                  <a:cubicBezTo>
                    <a:pt x="122" y="59"/>
                    <a:pt x="122" y="59"/>
                    <a:pt x="122" y="59"/>
                  </a:cubicBezTo>
                  <a:cubicBezTo>
                    <a:pt x="120" y="61"/>
                    <a:pt x="120" y="61"/>
                    <a:pt x="120" y="61"/>
                  </a:cubicBezTo>
                  <a:cubicBezTo>
                    <a:pt x="119" y="61"/>
                    <a:pt x="119" y="61"/>
                    <a:pt x="119" y="61"/>
                  </a:cubicBezTo>
                  <a:cubicBezTo>
                    <a:pt x="119" y="61"/>
                    <a:pt x="119" y="61"/>
                    <a:pt x="119" y="61"/>
                  </a:cubicBezTo>
                  <a:cubicBezTo>
                    <a:pt x="119" y="61"/>
                    <a:pt x="119" y="61"/>
                    <a:pt x="119" y="61"/>
                  </a:cubicBezTo>
                  <a:cubicBezTo>
                    <a:pt x="118" y="61"/>
                    <a:pt x="117" y="60"/>
                    <a:pt x="116" y="60"/>
                  </a:cubicBezTo>
                  <a:cubicBezTo>
                    <a:pt x="115" y="63"/>
                    <a:pt x="114" y="65"/>
                    <a:pt x="113" y="66"/>
                  </a:cubicBezTo>
                  <a:cubicBezTo>
                    <a:pt x="113" y="68"/>
                    <a:pt x="109" y="70"/>
                    <a:pt x="109" y="71"/>
                  </a:cubicBezTo>
                  <a:cubicBezTo>
                    <a:pt x="109" y="75"/>
                    <a:pt x="109" y="75"/>
                    <a:pt x="109" y="75"/>
                  </a:cubicBezTo>
                  <a:cubicBezTo>
                    <a:pt x="86" y="75"/>
                    <a:pt x="86" y="75"/>
                    <a:pt x="86" y="75"/>
                  </a:cubicBezTo>
                  <a:cubicBezTo>
                    <a:pt x="75" y="77"/>
                    <a:pt x="75" y="77"/>
                    <a:pt x="75" y="77"/>
                  </a:cubicBezTo>
                  <a:cubicBezTo>
                    <a:pt x="75" y="78"/>
                    <a:pt x="72" y="79"/>
                    <a:pt x="69" y="79"/>
                  </a:cubicBezTo>
                  <a:cubicBezTo>
                    <a:pt x="69" y="79"/>
                    <a:pt x="69" y="79"/>
                    <a:pt x="69" y="79"/>
                  </a:cubicBezTo>
                  <a:cubicBezTo>
                    <a:pt x="69" y="79"/>
                    <a:pt x="68" y="79"/>
                    <a:pt x="67" y="79"/>
                  </a:cubicBezTo>
                  <a:cubicBezTo>
                    <a:pt x="66" y="79"/>
                    <a:pt x="65" y="79"/>
                    <a:pt x="64" y="79"/>
                  </a:cubicBezTo>
                  <a:cubicBezTo>
                    <a:pt x="63" y="79"/>
                    <a:pt x="63" y="79"/>
                    <a:pt x="63" y="79"/>
                  </a:cubicBezTo>
                  <a:cubicBezTo>
                    <a:pt x="63" y="79"/>
                    <a:pt x="63" y="79"/>
                    <a:pt x="63" y="79"/>
                  </a:cubicBezTo>
                  <a:cubicBezTo>
                    <a:pt x="62" y="78"/>
                    <a:pt x="61" y="78"/>
                    <a:pt x="60" y="78"/>
                  </a:cubicBezTo>
                  <a:cubicBezTo>
                    <a:pt x="60" y="78"/>
                    <a:pt x="60" y="78"/>
                    <a:pt x="60" y="78"/>
                  </a:cubicBezTo>
                  <a:cubicBezTo>
                    <a:pt x="55" y="78"/>
                    <a:pt x="55" y="78"/>
                    <a:pt x="55" y="78"/>
                  </a:cubicBezTo>
                  <a:cubicBezTo>
                    <a:pt x="55" y="78"/>
                    <a:pt x="55" y="78"/>
                    <a:pt x="55" y="78"/>
                  </a:cubicBezTo>
                  <a:cubicBezTo>
                    <a:pt x="55" y="78"/>
                    <a:pt x="55" y="78"/>
                    <a:pt x="55" y="78"/>
                  </a:cubicBezTo>
                  <a:cubicBezTo>
                    <a:pt x="54" y="78"/>
                    <a:pt x="53" y="78"/>
                    <a:pt x="52" y="78"/>
                  </a:cubicBezTo>
                  <a:cubicBezTo>
                    <a:pt x="52" y="78"/>
                    <a:pt x="52" y="78"/>
                    <a:pt x="52" y="78"/>
                  </a:cubicBezTo>
                  <a:cubicBezTo>
                    <a:pt x="51" y="78"/>
                    <a:pt x="51" y="78"/>
                    <a:pt x="51" y="78"/>
                  </a:cubicBezTo>
                  <a:cubicBezTo>
                    <a:pt x="50" y="78"/>
                    <a:pt x="50" y="78"/>
                    <a:pt x="49" y="78"/>
                  </a:cubicBezTo>
                  <a:cubicBezTo>
                    <a:pt x="48" y="78"/>
                    <a:pt x="47" y="78"/>
                    <a:pt x="46" y="78"/>
                  </a:cubicBezTo>
                  <a:cubicBezTo>
                    <a:pt x="46" y="78"/>
                    <a:pt x="45" y="78"/>
                    <a:pt x="44" y="78"/>
                  </a:cubicBezTo>
                  <a:cubicBezTo>
                    <a:pt x="43" y="78"/>
                    <a:pt x="42" y="78"/>
                    <a:pt x="42" y="77"/>
                  </a:cubicBezTo>
                  <a:cubicBezTo>
                    <a:pt x="41" y="77"/>
                    <a:pt x="41" y="77"/>
                    <a:pt x="40" y="77"/>
                  </a:cubicBezTo>
                  <a:cubicBezTo>
                    <a:pt x="40" y="77"/>
                    <a:pt x="39" y="77"/>
                    <a:pt x="38" y="77"/>
                  </a:cubicBezTo>
                  <a:cubicBezTo>
                    <a:pt x="38" y="78"/>
                    <a:pt x="37" y="78"/>
                    <a:pt x="36" y="78"/>
                  </a:cubicBezTo>
                  <a:cubicBezTo>
                    <a:pt x="36" y="78"/>
                    <a:pt x="36" y="78"/>
                    <a:pt x="35" y="77"/>
                  </a:cubicBezTo>
                  <a:cubicBezTo>
                    <a:pt x="35" y="77"/>
                    <a:pt x="35" y="77"/>
                    <a:pt x="34" y="77"/>
                  </a:cubicBezTo>
                  <a:cubicBezTo>
                    <a:pt x="33" y="77"/>
                    <a:pt x="32" y="77"/>
                    <a:pt x="31" y="77"/>
                  </a:cubicBezTo>
                  <a:cubicBezTo>
                    <a:pt x="30" y="77"/>
                    <a:pt x="29" y="77"/>
                    <a:pt x="28" y="77"/>
                  </a:cubicBezTo>
                  <a:cubicBezTo>
                    <a:pt x="28" y="77"/>
                    <a:pt x="28" y="77"/>
                    <a:pt x="28" y="77"/>
                  </a:cubicBezTo>
                  <a:cubicBezTo>
                    <a:pt x="27" y="77"/>
                    <a:pt x="27" y="77"/>
                    <a:pt x="27" y="77"/>
                  </a:cubicBezTo>
                  <a:cubicBezTo>
                    <a:pt x="26" y="77"/>
                    <a:pt x="26" y="77"/>
                    <a:pt x="25" y="77"/>
                  </a:cubicBezTo>
                  <a:cubicBezTo>
                    <a:pt x="24" y="77"/>
                    <a:pt x="24" y="77"/>
                    <a:pt x="24" y="77"/>
                  </a:cubicBezTo>
                  <a:cubicBezTo>
                    <a:pt x="23" y="77"/>
                    <a:pt x="23" y="77"/>
                    <a:pt x="23" y="77"/>
                  </a:cubicBezTo>
                  <a:cubicBezTo>
                    <a:pt x="23" y="78"/>
                    <a:pt x="23" y="78"/>
                    <a:pt x="23" y="79"/>
                  </a:cubicBezTo>
                  <a:cubicBezTo>
                    <a:pt x="23" y="80"/>
                    <a:pt x="23" y="80"/>
                    <a:pt x="23" y="82"/>
                  </a:cubicBezTo>
                  <a:cubicBezTo>
                    <a:pt x="22" y="83"/>
                    <a:pt x="22" y="85"/>
                    <a:pt x="22" y="86"/>
                  </a:cubicBezTo>
                  <a:cubicBezTo>
                    <a:pt x="23" y="87"/>
                    <a:pt x="23" y="87"/>
                    <a:pt x="23" y="87"/>
                  </a:cubicBezTo>
                  <a:cubicBezTo>
                    <a:pt x="13" y="91"/>
                    <a:pt x="13" y="91"/>
                    <a:pt x="13" y="91"/>
                  </a:cubicBezTo>
                  <a:cubicBezTo>
                    <a:pt x="12" y="92"/>
                    <a:pt x="9" y="94"/>
                    <a:pt x="6" y="96"/>
                  </a:cubicBezTo>
                  <a:cubicBezTo>
                    <a:pt x="5" y="96"/>
                    <a:pt x="3" y="98"/>
                    <a:pt x="2" y="99"/>
                  </a:cubicBezTo>
                  <a:cubicBezTo>
                    <a:pt x="0" y="100"/>
                    <a:pt x="0" y="100"/>
                    <a:pt x="0" y="100"/>
                  </a:cubicBezTo>
                  <a:cubicBezTo>
                    <a:pt x="33" y="100"/>
                    <a:pt x="33" y="100"/>
                    <a:pt x="33" y="100"/>
                  </a:cubicBezTo>
                  <a:cubicBezTo>
                    <a:pt x="33" y="100"/>
                    <a:pt x="33" y="100"/>
                    <a:pt x="33" y="100"/>
                  </a:cubicBezTo>
                  <a:cubicBezTo>
                    <a:pt x="33" y="100"/>
                    <a:pt x="33" y="100"/>
                    <a:pt x="33" y="100"/>
                  </a:cubicBezTo>
                  <a:cubicBezTo>
                    <a:pt x="256" y="100"/>
                    <a:pt x="256" y="100"/>
                    <a:pt x="256" y="100"/>
                  </a:cubicBezTo>
                  <a:cubicBezTo>
                    <a:pt x="256" y="100"/>
                    <a:pt x="256" y="100"/>
                    <a:pt x="256" y="100"/>
                  </a:cubicBezTo>
                  <a:cubicBezTo>
                    <a:pt x="256" y="96"/>
                    <a:pt x="256" y="96"/>
                    <a:pt x="256" y="96"/>
                  </a:cubicBezTo>
                  <a:cubicBezTo>
                    <a:pt x="252" y="92"/>
                    <a:pt x="252" y="92"/>
                    <a:pt x="252" y="92"/>
                  </a:cubicBezTo>
                  <a:cubicBezTo>
                    <a:pt x="252" y="88"/>
                    <a:pt x="252" y="88"/>
                    <a:pt x="252" y="88"/>
                  </a:cubicBezTo>
                  <a:cubicBezTo>
                    <a:pt x="252" y="84"/>
                    <a:pt x="252" y="84"/>
                    <a:pt x="252" y="84"/>
                  </a:cubicBezTo>
                  <a:cubicBezTo>
                    <a:pt x="256" y="77"/>
                    <a:pt x="256" y="77"/>
                    <a:pt x="256" y="77"/>
                  </a:cubicBezTo>
                  <a:cubicBezTo>
                    <a:pt x="256" y="73"/>
                    <a:pt x="256" y="73"/>
                    <a:pt x="256" y="73"/>
                  </a:cubicBezTo>
                  <a:cubicBezTo>
                    <a:pt x="252" y="69"/>
                    <a:pt x="252" y="69"/>
                    <a:pt x="252" y="69"/>
                  </a:cubicBezTo>
                  <a:cubicBezTo>
                    <a:pt x="237" y="61"/>
                    <a:pt x="237" y="61"/>
                    <a:pt x="237" y="61"/>
                  </a:cubicBezTo>
                  <a:cubicBezTo>
                    <a:pt x="229" y="57"/>
                    <a:pt x="229" y="57"/>
                    <a:pt x="229" y="57"/>
                  </a:cubicBezTo>
                  <a:cubicBezTo>
                    <a:pt x="217" y="49"/>
                    <a:pt x="217" y="49"/>
                    <a:pt x="217" y="49"/>
                  </a:cubicBezTo>
                  <a:cubicBezTo>
                    <a:pt x="217" y="47"/>
                    <a:pt x="217" y="47"/>
                    <a:pt x="217" y="47"/>
                  </a:cubicBezTo>
                  <a:cubicBezTo>
                    <a:pt x="217" y="47"/>
                    <a:pt x="217" y="47"/>
                    <a:pt x="217" y="47"/>
                  </a:cubicBezTo>
                  <a:lnTo>
                    <a:pt x="217" y="45"/>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90" name="Vermont">
              <a:extLst>
                <a:ext uri="{FF2B5EF4-FFF2-40B4-BE49-F238E27FC236}">
                  <a16:creationId xmlns:a16="http://schemas.microsoft.com/office/drawing/2014/main" id="{F6F5C799-3161-42F2-82DD-D1351CA7939B}"/>
                </a:ext>
              </a:extLst>
            </p:cNvPr>
            <p:cNvSpPr>
              <a:spLocks/>
            </p:cNvSpPr>
            <p:nvPr/>
          </p:nvSpPr>
          <p:spPr bwMode="auto">
            <a:xfrm>
              <a:off x="10013034" y="1777016"/>
              <a:ext cx="240743" cy="434675"/>
            </a:xfrm>
            <a:custGeom>
              <a:avLst/>
              <a:gdLst>
                <a:gd name="T0" fmla="*/ 7 w 61"/>
                <a:gd name="T1" fmla="*/ 98 h 110"/>
                <a:gd name="T2" fmla="*/ 7 w 61"/>
                <a:gd name="T3" fmla="*/ 98 h 110"/>
                <a:gd name="T4" fmla="*/ 4 w 61"/>
                <a:gd name="T5" fmla="*/ 108 h 110"/>
                <a:gd name="T6" fmla="*/ 4 w 61"/>
                <a:gd name="T7" fmla="*/ 110 h 110"/>
                <a:gd name="T8" fmla="*/ 23 w 61"/>
                <a:gd name="T9" fmla="*/ 110 h 110"/>
                <a:gd name="T10" fmla="*/ 23 w 61"/>
                <a:gd name="T11" fmla="*/ 102 h 110"/>
                <a:gd name="T12" fmla="*/ 24 w 61"/>
                <a:gd name="T13" fmla="*/ 102 h 110"/>
                <a:gd name="T14" fmla="*/ 30 w 61"/>
                <a:gd name="T15" fmla="*/ 95 h 110"/>
                <a:gd name="T16" fmla="*/ 30 w 61"/>
                <a:gd name="T17" fmla="*/ 94 h 110"/>
                <a:gd name="T18" fmla="*/ 30 w 61"/>
                <a:gd name="T19" fmla="*/ 94 h 110"/>
                <a:gd name="T20" fmla="*/ 31 w 61"/>
                <a:gd name="T21" fmla="*/ 94 h 110"/>
                <a:gd name="T22" fmla="*/ 31 w 61"/>
                <a:gd name="T23" fmla="*/ 94 h 110"/>
                <a:gd name="T24" fmla="*/ 31 w 61"/>
                <a:gd name="T25" fmla="*/ 93 h 110"/>
                <a:gd name="T26" fmla="*/ 32 w 61"/>
                <a:gd name="T27" fmla="*/ 90 h 110"/>
                <a:gd name="T28" fmla="*/ 33 w 61"/>
                <a:gd name="T29" fmla="*/ 85 h 110"/>
                <a:gd name="T30" fmla="*/ 33 w 61"/>
                <a:gd name="T31" fmla="*/ 85 h 110"/>
                <a:gd name="T32" fmla="*/ 33 w 61"/>
                <a:gd name="T33" fmla="*/ 84 h 110"/>
                <a:gd name="T34" fmla="*/ 33 w 61"/>
                <a:gd name="T35" fmla="*/ 84 h 110"/>
                <a:gd name="T36" fmla="*/ 32 w 61"/>
                <a:gd name="T37" fmla="*/ 84 h 110"/>
                <a:gd name="T38" fmla="*/ 33 w 61"/>
                <a:gd name="T39" fmla="*/ 84 h 110"/>
                <a:gd name="T40" fmla="*/ 33 w 61"/>
                <a:gd name="T41" fmla="*/ 81 h 110"/>
                <a:gd name="T42" fmla="*/ 33 w 61"/>
                <a:gd name="T43" fmla="*/ 68 h 110"/>
                <a:gd name="T44" fmla="*/ 31 w 61"/>
                <a:gd name="T45" fmla="*/ 67 h 110"/>
                <a:gd name="T46" fmla="*/ 30 w 61"/>
                <a:gd name="T47" fmla="*/ 67 h 110"/>
                <a:gd name="T48" fmla="*/ 30 w 61"/>
                <a:gd name="T49" fmla="*/ 67 h 110"/>
                <a:gd name="T50" fmla="*/ 33 w 61"/>
                <a:gd name="T51" fmla="*/ 63 h 110"/>
                <a:gd name="T52" fmla="*/ 38 w 61"/>
                <a:gd name="T53" fmla="*/ 55 h 110"/>
                <a:gd name="T54" fmla="*/ 38 w 61"/>
                <a:gd name="T55" fmla="*/ 54 h 110"/>
                <a:gd name="T56" fmla="*/ 44 w 61"/>
                <a:gd name="T57" fmla="*/ 43 h 110"/>
                <a:gd name="T58" fmla="*/ 42 w 61"/>
                <a:gd name="T59" fmla="*/ 42 h 110"/>
                <a:gd name="T60" fmla="*/ 44 w 61"/>
                <a:gd name="T61" fmla="*/ 38 h 110"/>
                <a:gd name="T62" fmla="*/ 49 w 61"/>
                <a:gd name="T63" fmla="*/ 31 h 110"/>
                <a:gd name="T64" fmla="*/ 49 w 61"/>
                <a:gd name="T65" fmla="*/ 30 h 110"/>
                <a:gd name="T66" fmla="*/ 54 w 61"/>
                <a:gd name="T67" fmla="*/ 24 h 110"/>
                <a:gd name="T68" fmla="*/ 54 w 61"/>
                <a:gd name="T69" fmla="*/ 18 h 110"/>
                <a:gd name="T70" fmla="*/ 55 w 61"/>
                <a:gd name="T71" fmla="*/ 18 h 110"/>
                <a:gd name="T72" fmla="*/ 61 w 61"/>
                <a:gd name="T73" fmla="*/ 12 h 110"/>
                <a:gd name="T74" fmla="*/ 61 w 61"/>
                <a:gd name="T75" fmla="*/ 0 h 110"/>
                <a:gd name="T76" fmla="*/ 60 w 61"/>
                <a:gd name="T77" fmla="*/ 0 h 110"/>
                <a:gd name="T78" fmla="*/ 60 w 61"/>
                <a:gd name="T79" fmla="*/ 2 h 110"/>
                <a:gd name="T80" fmla="*/ 1 w 61"/>
                <a:gd name="T81" fmla="*/ 2 h 110"/>
                <a:gd name="T82" fmla="*/ 0 w 61"/>
                <a:gd name="T83" fmla="*/ 2 h 110"/>
                <a:gd name="T84" fmla="*/ 0 w 61"/>
                <a:gd name="T85" fmla="*/ 87 h 110"/>
                <a:gd name="T86" fmla="*/ 7 w 61"/>
                <a:gd name="T87" fmla="*/ 98 h 110"/>
                <a:gd name="connsiteX0" fmla="*/ 1148 w 10000"/>
                <a:gd name="connsiteY0" fmla="*/ 8909 h 10000"/>
                <a:gd name="connsiteX1" fmla="*/ 1148 w 10000"/>
                <a:gd name="connsiteY1" fmla="*/ 8909 h 10000"/>
                <a:gd name="connsiteX2" fmla="*/ 656 w 10000"/>
                <a:gd name="connsiteY2" fmla="*/ 9818 h 10000"/>
                <a:gd name="connsiteX3" fmla="*/ 656 w 10000"/>
                <a:gd name="connsiteY3" fmla="*/ 10000 h 10000"/>
                <a:gd name="connsiteX4" fmla="*/ 3770 w 10000"/>
                <a:gd name="connsiteY4" fmla="*/ 10000 h 10000"/>
                <a:gd name="connsiteX5" fmla="*/ 3770 w 10000"/>
                <a:gd name="connsiteY5" fmla="*/ 9273 h 10000"/>
                <a:gd name="connsiteX6" fmla="*/ 3934 w 10000"/>
                <a:gd name="connsiteY6" fmla="*/ 9273 h 10000"/>
                <a:gd name="connsiteX7" fmla="*/ 4918 w 10000"/>
                <a:gd name="connsiteY7" fmla="*/ 8636 h 10000"/>
                <a:gd name="connsiteX8" fmla="*/ 4918 w 10000"/>
                <a:gd name="connsiteY8" fmla="*/ 8545 h 10000"/>
                <a:gd name="connsiteX9" fmla="*/ 4918 w 10000"/>
                <a:gd name="connsiteY9" fmla="*/ 8545 h 10000"/>
                <a:gd name="connsiteX10" fmla="*/ 5082 w 10000"/>
                <a:gd name="connsiteY10" fmla="*/ 8545 h 10000"/>
                <a:gd name="connsiteX11" fmla="*/ 5082 w 10000"/>
                <a:gd name="connsiteY11" fmla="*/ 8545 h 10000"/>
                <a:gd name="connsiteX12" fmla="*/ 5082 w 10000"/>
                <a:gd name="connsiteY12" fmla="*/ 8455 h 10000"/>
                <a:gd name="connsiteX13" fmla="*/ 5246 w 10000"/>
                <a:gd name="connsiteY13" fmla="*/ 8182 h 10000"/>
                <a:gd name="connsiteX14" fmla="*/ 5410 w 10000"/>
                <a:gd name="connsiteY14" fmla="*/ 7727 h 10000"/>
                <a:gd name="connsiteX15" fmla="*/ 5410 w 10000"/>
                <a:gd name="connsiteY15" fmla="*/ 7727 h 10000"/>
                <a:gd name="connsiteX16" fmla="*/ 5410 w 10000"/>
                <a:gd name="connsiteY16" fmla="*/ 7636 h 10000"/>
                <a:gd name="connsiteX17" fmla="*/ 5410 w 10000"/>
                <a:gd name="connsiteY17" fmla="*/ 7636 h 10000"/>
                <a:gd name="connsiteX18" fmla="*/ 5410 w 10000"/>
                <a:gd name="connsiteY18" fmla="*/ 7636 h 10000"/>
                <a:gd name="connsiteX19" fmla="*/ 5410 w 10000"/>
                <a:gd name="connsiteY19" fmla="*/ 7364 h 10000"/>
                <a:gd name="connsiteX20" fmla="*/ 5410 w 10000"/>
                <a:gd name="connsiteY20" fmla="*/ 6182 h 10000"/>
                <a:gd name="connsiteX21" fmla="*/ 5082 w 10000"/>
                <a:gd name="connsiteY21" fmla="*/ 6091 h 10000"/>
                <a:gd name="connsiteX22" fmla="*/ 4918 w 10000"/>
                <a:gd name="connsiteY22" fmla="*/ 6091 h 10000"/>
                <a:gd name="connsiteX23" fmla="*/ 4918 w 10000"/>
                <a:gd name="connsiteY23" fmla="*/ 6091 h 10000"/>
                <a:gd name="connsiteX24" fmla="*/ 5410 w 10000"/>
                <a:gd name="connsiteY24" fmla="*/ 5727 h 10000"/>
                <a:gd name="connsiteX25" fmla="*/ 6230 w 10000"/>
                <a:gd name="connsiteY25" fmla="*/ 5000 h 10000"/>
                <a:gd name="connsiteX26" fmla="*/ 6230 w 10000"/>
                <a:gd name="connsiteY26" fmla="*/ 4909 h 10000"/>
                <a:gd name="connsiteX27" fmla="*/ 7213 w 10000"/>
                <a:gd name="connsiteY27" fmla="*/ 3909 h 10000"/>
                <a:gd name="connsiteX28" fmla="*/ 6885 w 10000"/>
                <a:gd name="connsiteY28" fmla="*/ 3818 h 10000"/>
                <a:gd name="connsiteX29" fmla="*/ 7213 w 10000"/>
                <a:gd name="connsiteY29" fmla="*/ 3455 h 10000"/>
                <a:gd name="connsiteX30" fmla="*/ 8033 w 10000"/>
                <a:gd name="connsiteY30" fmla="*/ 2818 h 10000"/>
                <a:gd name="connsiteX31" fmla="*/ 8033 w 10000"/>
                <a:gd name="connsiteY31" fmla="*/ 2727 h 10000"/>
                <a:gd name="connsiteX32" fmla="*/ 8852 w 10000"/>
                <a:gd name="connsiteY32" fmla="*/ 2182 h 10000"/>
                <a:gd name="connsiteX33" fmla="*/ 8852 w 10000"/>
                <a:gd name="connsiteY33" fmla="*/ 1636 h 10000"/>
                <a:gd name="connsiteX34" fmla="*/ 9016 w 10000"/>
                <a:gd name="connsiteY34" fmla="*/ 1636 h 10000"/>
                <a:gd name="connsiteX35" fmla="*/ 10000 w 10000"/>
                <a:gd name="connsiteY35" fmla="*/ 1091 h 10000"/>
                <a:gd name="connsiteX36" fmla="*/ 10000 w 10000"/>
                <a:gd name="connsiteY36" fmla="*/ 0 h 10000"/>
                <a:gd name="connsiteX37" fmla="*/ 9836 w 10000"/>
                <a:gd name="connsiteY37" fmla="*/ 0 h 10000"/>
                <a:gd name="connsiteX38" fmla="*/ 9836 w 10000"/>
                <a:gd name="connsiteY38" fmla="*/ 182 h 10000"/>
                <a:gd name="connsiteX39" fmla="*/ 164 w 10000"/>
                <a:gd name="connsiteY39" fmla="*/ 182 h 10000"/>
                <a:gd name="connsiteX40" fmla="*/ 0 w 10000"/>
                <a:gd name="connsiteY40" fmla="*/ 182 h 10000"/>
                <a:gd name="connsiteX41" fmla="*/ 0 w 10000"/>
                <a:gd name="connsiteY41" fmla="*/ 7909 h 10000"/>
                <a:gd name="connsiteX42" fmla="*/ 1148 w 10000"/>
                <a:gd name="connsiteY42" fmla="*/ 8909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000" h="10000">
                  <a:moveTo>
                    <a:pt x="1148" y="8909"/>
                  </a:moveTo>
                  <a:lnTo>
                    <a:pt x="1148" y="8909"/>
                  </a:lnTo>
                  <a:cubicBezTo>
                    <a:pt x="984" y="9091"/>
                    <a:pt x="820" y="9455"/>
                    <a:pt x="656" y="9818"/>
                  </a:cubicBezTo>
                  <a:lnTo>
                    <a:pt x="656" y="10000"/>
                  </a:lnTo>
                  <a:lnTo>
                    <a:pt x="3770" y="10000"/>
                  </a:lnTo>
                  <a:lnTo>
                    <a:pt x="3770" y="9273"/>
                  </a:lnTo>
                  <a:lnTo>
                    <a:pt x="3934" y="9273"/>
                  </a:lnTo>
                  <a:cubicBezTo>
                    <a:pt x="4098" y="9182"/>
                    <a:pt x="4590" y="9000"/>
                    <a:pt x="4918" y="8636"/>
                  </a:cubicBezTo>
                  <a:lnTo>
                    <a:pt x="4918" y="8545"/>
                  </a:lnTo>
                  <a:lnTo>
                    <a:pt x="4918" y="8545"/>
                  </a:lnTo>
                  <a:lnTo>
                    <a:pt x="5082" y="8545"/>
                  </a:lnTo>
                  <a:lnTo>
                    <a:pt x="5082" y="8545"/>
                  </a:lnTo>
                  <a:lnTo>
                    <a:pt x="5082" y="8455"/>
                  </a:lnTo>
                  <a:cubicBezTo>
                    <a:pt x="5082" y="8455"/>
                    <a:pt x="5246" y="8273"/>
                    <a:pt x="5246" y="8182"/>
                  </a:cubicBezTo>
                  <a:cubicBezTo>
                    <a:pt x="5246" y="7909"/>
                    <a:pt x="5246" y="7818"/>
                    <a:pt x="5410" y="7727"/>
                  </a:cubicBezTo>
                  <a:lnTo>
                    <a:pt x="5410" y="7727"/>
                  </a:lnTo>
                  <a:lnTo>
                    <a:pt x="5410" y="7636"/>
                  </a:lnTo>
                  <a:lnTo>
                    <a:pt x="5410" y="7636"/>
                  </a:lnTo>
                  <a:lnTo>
                    <a:pt x="5410" y="7636"/>
                  </a:lnTo>
                  <a:lnTo>
                    <a:pt x="5410" y="7364"/>
                  </a:lnTo>
                  <a:lnTo>
                    <a:pt x="5410" y="6182"/>
                  </a:lnTo>
                  <a:cubicBezTo>
                    <a:pt x="5246" y="6182"/>
                    <a:pt x="5082" y="6182"/>
                    <a:pt x="5082" y="6091"/>
                  </a:cubicBezTo>
                  <a:lnTo>
                    <a:pt x="4918" y="6091"/>
                  </a:lnTo>
                  <a:lnTo>
                    <a:pt x="4918" y="6091"/>
                  </a:lnTo>
                  <a:cubicBezTo>
                    <a:pt x="4918" y="6000"/>
                    <a:pt x="5082" y="5909"/>
                    <a:pt x="5410" y="5727"/>
                  </a:cubicBezTo>
                  <a:cubicBezTo>
                    <a:pt x="6230" y="5364"/>
                    <a:pt x="6230" y="5000"/>
                    <a:pt x="6230" y="5000"/>
                  </a:cubicBezTo>
                  <a:lnTo>
                    <a:pt x="6230" y="4909"/>
                  </a:lnTo>
                  <a:lnTo>
                    <a:pt x="7213" y="3909"/>
                  </a:lnTo>
                  <a:cubicBezTo>
                    <a:pt x="7049" y="3909"/>
                    <a:pt x="6885" y="3909"/>
                    <a:pt x="6885" y="3818"/>
                  </a:cubicBezTo>
                  <a:cubicBezTo>
                    <a:pt x="6885" y="3727"/>
                    <a:pt x="6885" y="3636"/>
                    <a:pt x="7213" y="3455"/>
                  </a:cubicBezTo>
                  <a:cubicBezTo>
                    <a:pt x="7705" y="3182"/>
                    <a:pt x="8033" y="2909"/>
                    <a:pt x="8033" y="2818"/>
                  </a:cubicBezTo>
                  <a:lnTo>
                    <a:pt x="8033" y="2727"/>
                  </a:lnTo>
                  <a:lnTo>
                    <a:pt x="8852" y="2182"/>
                  </a:lnTo>
                  <a:lnTo>
                    <a:pt x="8852" y="1636"/>
                  </a:lnTo>
                  <a:lnTo>
                    <a:pt x="9016" y="1636"/>
                  </a:lnTo>
                  <a:cubicBezTo>
                    <a:pt x="9508" y="1455"/>
                    <a:pt x="10000" y="1273"/>
                    <a:pt x="10000" y="1091"/>
                  </a:cubicBezTo>
                  <a:lnTo>
                    <a:pt x="10000" y="0"/>
                  </a:lnTo>
                  <a:lnTo>
                    <a:pt x="9836" y="0"/>
                  </a:lnTo>
                  <a:lnTo>
                    <a:pt x="9836" y="182"/>
                  </a:lnTo>
                  <a:lnTo>
                    <a:pt x="164" y="182"/>
                  </a:lnTo>
                  <a:lnTo>
                    <a:pt x="0" y="182"/>
                  </a:lnTo>
                  <a:lnTo>
                    <a:pt x="0" y="7909"/>
                  </a:lnTo>
                  <a:lnTo>
                    <a:pt x="1148" y="8909"/>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91" name="Utah">
              <a:extLst>
                <a:ext uri="{FF2B5EF4-FFF2-40B4-BE49-F238E27FC236}">
                  <a16:creationId xmlns:a16="http://schemas.microsoft.com/office/drawing/2014/main" id="{84ED8353-349A-40C5-9B07-004EAF5C173D}"/>
                </a:ext>
              </a:extLst>
            </p:cNvPr>
            <p:cNvSpPr>
              <a:spLocks/>
            </p:cNvSpPr>
            <p:nvPr/>
          </p:nvSpPr>
          <p:spPr bwMode="auto">
            <a:xfrm>
              <a:off x="3725286" y="2223394"/>
              <a:ext cx="779072" cy="966317"/>
            </a:xfrm>
            <a:custGeom>
              <a:avLst/>
              <a:gdLst>
                <a:gd name="T0" fmla="*/ 466 w 466"/>
                <a:gd name="T1" fmla="*/ 135 h 578"/>
                <a:gd name="T2" fmla="*/ 262 w 466"/>
                <a:gd name="T3" fmla="*/ 135 h 578"/>
                <a:gd name="T4" fmla="*/ 262 w 466"/>
                <a:gd name="T5" fmla="*/ 0 h 578"/>
                <a:gd name="T6" fmla="*/ 0 w 466"/>
                <a:gd name="T7" fmla="*/ 0 h 578"/>
                <a:gd name="T8" fmla="*/ 0 w 466"/>
                <a:gd name="T9" fmla="*/ 578 h 578"/>
                <a:gd name="T10" fmla="*/ 466 w 466"/>
                <a:gd name="T11" fmla="*/ 578 h 578"/>
                <a:gd name="T12" fmla="*/ 466 w 466"/>
                <a:gd name="T13" fmla="*/ 576 h 578"/>
                <a:gd name="T14" fmla="*/ 466 w 466"/>
                <a:gd name="T15" fmla="*/ 135 h 578"/>
                <a:gd name="T16" fmla="*/ 466 w 466"/>
                <a:gd name="T17" fmla="*/ 135 h 578"/>
                <a:gd name="T18" fmla="*/ 466 w 466"/>
                <a:gd name="T19" fmla="*/ 13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578">
                  <a:moveTo>
                    <a:pt x="466" y="135"/>
                  </a:moveTo>
                  <a:lnTo>
                    <a:pt x="262" y="135"/>
                  </a:lnTo>
                  <a:lnTo>
                    <a:pt x="262" y="0"/>
                  </a:lnTo>
                  <a:lnTo>
                    <a:pt x="0" y="0"/>
                  </a:lnTo>
                  <a:lnTo>
                    <a:pt x="0" y="578"/>
                  </a:lnTo>
                  <a:lnTo>
                    <a:pt x="466" y="578"/>
                  </a:lnTo>
                  <a:lnTo>
                    <a:pt x="466" y="576"/>
                  </a:lnTo>
                  <a:lnTo>
                    <a:pt x="466" y="135"/>
                  </a:lnTo>
                  <a:lnTo>
                    <a:pt x="466" y="135"/>
                  </a:lnTo>
                  <a:lnTo>
                    <a:pt x="466" y="135"/>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92" name="Texas">
              <a:extLst>
                <a:ext uri="{FF2B5EF4-FFF2-40B4-BE49-F238E27FC236}">
                  <a16:creationId xmlns:a16="http://schemas.microsoft.com/office/drawing/2014/main" id="{C66AF8B3-0974-4D81-A49C-BDA1EE0B3AEC}"/>
                </a:ext>
              </a:extLst>
            </p:cNvPr>
            <p:cNvSpPr>
              <a:spLocks/>
            </p:cNvSpPr>
            <p:nvPr/>
          </p:nvSpPr>
          <p:spPr bwMode="auto">
            <a:xfrm>
              <a:off x="4867145" y="3348534"/>
              <a:ext cx="1997835" cy="2051333"/>
            </a:xfrm>
            <a:custGeom>
              <a:avLst/>
              <a:gdLst>
                <a:gd name="T0" fmla="*/ 492 w 505"/>
                <a:gd name="T1" fmla="*/ 336 h 518"/>
                <a:gd name="T2" fmla="*/ 491 w 505"/>
                <a:gd name="T3" fmla="*/ 335 h 518"/>
                <a:gd name="T4" fmla="*/ 495 w 505"/>
                <a:gd name="T5" fmla="*/ 332 h 518"/>
                <a:gd name="T6" fmla="*/ 498 w 505"/>
                <a:gd name="T7" fmla="*/ 328 h 518"/>
                <a:gd name="T8" fmla="*/ 500 w 505"/>
                <a:gd name="T9" fmla="*/ 323 h 518"/>
                <a:gd name="T10" fmla="*/ 501 w 505"/>
                <a:gd name="T11" fmla="*/ 322 h 518"/>
                <a:gd name="T12" fmla="*/ 502 w 505"/>
                <a:gd name="T13" fmla="*/ 315 h 518"/>
                <a:gd name="T14" fmla="*/ 502 w 505"/>
                <a:gd name="T15" fmla="*/ 309 h 518"/>
                <a:gd name="T16" fmla="*/ 502 w 505"/>
                <a:gd name="T17" fmla="*/ 284 h 518"/>
                <a:gd name="T18" fmla="*/ 498 w 505"/>
                <a:gd name="T19" fmla="*/ 276 h 518"/>
                <a:gd name="T20" fmla="*/ 487 w 505"/>
                <a:gd name="T21" fmla="*/ 266 h 518"/>
                <a:gd name="T22" fmla="*/ 482 w 505"/>
                <a:gd name="T23" fmla="*/ 209 h 518"/>
                <a:gd name="T24" fmla="*/ 473 w 505"/>
                <a:gd name="T25" fmla="*/ 139 h 518"/>
                <a:gd name="T26" fmla="*/ 456 w 505"/>
                <a:gd name="T27" fmla="*/ 139 h 518"/>
                <a:gd name="T28" fmla="*/ 454 w 505"/>
                <a:gd name="T29" fmla="*/ 139 h 518"/>
                <a:gd name="T30" fmla="*/ 444 w 505"/>
                <a:gd name="T31" fmla="*/ 133 h 518"/>
                <a:gd name="T32" fmla="*/ 428 w 505"/>
                <a:gd name="T33" fmla="*/ 129 h 518"/>
                <a:gd name="T34" fmla="*/ 412 w 505"/>
                <a:gd name="T35" fmla="*/ 131 h 518"/>
                <a:gd name="T36" fmla="*/ 407 w 505"/>
                <a:gd name="T37" fmla="*/ 134 h 518"/>
                <a:gd name="T38" fmla="*/ 398 w 505"/>
                <a:gd name="T39" fmla="*/ 137 h 518"/>
                <a:gd name="T40" fmla="*/ 343 w 505"/>
                <a:gd name="T41" fmla="*/ 127 h 518"/>
                <a:gd name="T42" fmla="*/ 333 w 505"/>
                <a:gd name="T43" fmla="*/ 127 h 518"/>
                <a:gd name="T44" fmla="*/ 325 w 505"/>
                <a:gd name="T45" fmla="*/ 120 h 518"/>
                <a:gd name="T46" fmla="*/ 304 w 505"/>
                <a:gd name="T47" fmla="*/ 109 h 518"/>
                <a:gd name="T48" fmla="*/ 293 w 505"/>
                <a:gd name="T49" fmla="*/ 108 h 518"/>
                <a:gd name="T50" fmla="*/ 291 w 505"/>
                <a:gd name="T51" fmla="*/ 109 h 518"/>
                <a:gd name="T52" fmla="*/ 276 w 505"/>
                <a:gd name="T53" fmla="*/ 104 h 518"/>
                <a:gd name="T54" fmla="*/ 253 w 505"/>
                <a:gd name="T55" fmla="*/ 89 h 518"/>
                <a:gd name="T56" fmla="*/ 136 w 505"/>
                <a:gd name="T57" fmla="*/ 256 h 518"/>
                <a:gd name="T58" fmla="*/ 0 w 505"/>
                <a:gd name="T59" fmla="*/ 257 h 518"/>
                <a:gd name="T60" fmla="*/ 22 w 505"/>
                <a:gd name="T61" fmla="*/ 272 h 518"/>
                <a:gd name="T62" fmla="*/ 73 w 505"/>
                <a:gd name="T63" fmla="*/ 342 h 518"/>
                <a:gd name="T64" fmla="*/ 151 w 505"/>
                <a:gd name="T65" fmla="*/ 346 h 518"/>
                <a:gd name="T66" fmla="*/ 198 w 505"/>
                <a:gd name="T67" fmla="*/ 346 h 518"/>
                <a:gd name="T68" fmla="*/ 252 w 505"/>
                <a:gd name="T69" fmla="*/ 420 h 518"/>
                <a:gd name="T70" fmla="*/ 279 w 505"/>
                <a:gd name="T71" fmla="*/ 475 h 518"/>
                <a:gd name="T72" fmla="*/ 315 w 505"/>
                <a:gd name="T73" fmla="*/ 502 h 518"/>
                <a:gd name="T74" fmla="*/ 358 w 505"/>
                <a:gd name="T75" fmla="*/ 518 h 518"/>
                <a:gd name="T76" fmla="*/ 361 w 505"/>
                <a:gd name="T77" fmla="*/ 502 h 518"/>
                <a:gd name="T78" fmla="*/ 358 w 505"/>
                <a:gd name="T79" fmla="*/ 471 h 518"/>
                <a:gd name="T80" fmla="*/ 354 w 505"/>
                <a:gd name="T81" fmla="*/ 459 h 518"/>
                <a:gd name="T82" fmla="*/ 365 w 505"/>
                <a:gd name="T83" fmla="*/ 444 h 518"/>
                <a:gd name="T84" fmla="*/ 373 w 505"/>
                <a:gd name="T85" fmla="*/ 428 h 518"/>
                <a:gd name="T86" fmla="*/ 369 w 505"/>
                <a:gd name="T87" fmla="*/ 424 h 518"/>
                <a:gd name="T88" fmla="*/ 385 w 505"/>
                <a:gd name="T89" fmla="*/ 413 h 518"/>
                <a:gd name="T90" fmla="*/ 397 w 505"/>
                <a:gd name="T91" fmla="*/ 405 h 518"/>
                <a:gd name="T92" fmla="*/ 397 w 505"/>
                <a:gd name="T93" fmla="*/ 397 h 518"/>
                <a:gd name="T94" fmla="*/ 404 w 505"/>
                <a:gd name="T95" fmla="*/ 397 h 518"/>
                <a:gd name="T96" fmla="*/ 412 w 505"/>
                <a:gd name="T97" fmla="*/ 401 h 518"/>
                <a:gd name="T98" fmla="*/ 404 w 505"/>
                <a:gd name="T99" fmla="*/ 409 h 518"/>
                <a:gd name="T100" fmla="*/ 451 w 505"/>
                <a:gd name="T101" fmla="*/ 374 h 518"/>
                <a:gd name="T102" fmla="*/ 455 w 505"/>
                <a:gd name="T103" fmla="*/ 346 h 518"/>
                <a:gd name="T104" fmla="*/ 463 w 505"/>
                <a:gd name="T105" fmla="*/ 358 h 518"/>
                <a:gd name="T106" fmla="*/ 479 w 505"/>
                <a:gd name="T107" fmla="*/ 350 h 518"/>
                <a:gd name="T108" fmla="*/ 483 w 505"/>
                <a:gd name="T109" fmla="*/ 341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5" h="518">
                  <a:moveTo>
                    <a:pt x="483" y="341"/>
                  </a:moveTo>
                  <a:cubicBezTo>
                    <a:pt x="488" y="340"/>
                    <a:pt x="491" y="338"/>
                    <a:pt x="492" y="336"/>
                  </a:cubicBezTo>
                  <a:cubicBezTo>
                    <a:pt x="492" y="336"/>
                    <a:pt x="492" y="336"/>
                    <a:pt x="492" y="336"/>
                  </a:cubicBezTo>
                  <a:cubicBezTo>
                    <a:pt x="492" y="336"/>
                    <a:pt x="492" y="336"/>
                    <a:pt x="492" y="336"/>
                  </a:cubicBezTo>
                  <a:cubicBezTo>
                    <a:pt x="492" y="336"/>
                    <a:pt x="492" y="336"/>
                    <a:pt x="492" y="336"/>
                  </a:cubicBezTo>
                  <a:cubicBezTo>
                    <a:pt x="491" y="335"/>
                    <a:pt x="491" y="335"/>
                    <a:pt x="491" y="335"/>
                  </a:cubicBezTo>
                  <a:cubicBezTo>
                    <a:pt x="493" y="334"/>
                    <a:pt x="493" y="334"/>
                    <a:pt x="493" y="334"/>
                  </a:cubicBezTo>
                  <a:cubicBezTo>
                    <a:pt x="494" y="333"/>
                    <a:pt x="494" y="332"/>
                    <a:pt x="494" y="332"/>
                  </a:cubicBezTo>
                  <a:cubicBezTo>
                    <a:pt x="495" y="332"/>
                    <a:pt x="495" y="332"/>
                    <a:pt x="495" y="332"/>
                  </a:cubicBezTo>
                  <a:cubicBezTo>
                    <a:pt x="495" y="332"/>
                    <a:pt x="495" y="332"/>
                    <a:pt x="495" y="332"/>
                  </a:cubicBezTo>
                  <a:cubicBezTo>
                    <a:pt x="495" y="332"/>
                    <a:pt x="496" y="331"/>
                    <a:pt x="497" y="329"/>
                  </a:cubicBezTo>
                  <a:cubicBezTo>
                    <a:pt x="497" y="328"/>
                    <a:pt x="498" y="328"/>
                    <a:pt x="498" y="328"/>
                  </a:cubicBezTo>
                  <a:cubicBezTo>
                    <a:pt x="499" y="327"/>
                    <a:pt x="499" y="327"/>
                    <a:pt x="499" y="327"/>
                  </a:cubicBezTo>
                  <a:cubicBezTo>
                    <a:pt x="499" y="327"/>
                    <a:pt x="499" y="327"/>
                    <a:pt x="499" y="327"/>
                  </a:cubicBezTo>
                  <a:cubicBezTo>
                    <a:pt x="500" y="323"/>
                    <a:pt x="500" y="323"/>
                    <a:pt x="500" y="323"/>
                  </a:cubicBezTo>
                  <a:cubicBezTo>
                    <a:pt x="500" y="323"/>
                    <a:pt x="500" y="323"/>
                    <a:pt x="500" y="323"/>
                  </a:cubicBezTo>
                  <a:cubicBezTo>
                    <a:pt x="501" y="323"/>
                    <a:pt x="501" y="323"/>
                    <a:pt x="501" y="323"/>
                  </a:cubicBezTo>
                  <a:cubicBezTo>
                    <a:pt x="501" y="322"/>
                    <a:pt x="501" y="322"/>
                    <a:pt x="501" y="322"/>
                  </a:cubicBezTo>
                  <a:cubicBezTo>
                    <a:pt x="501" y="322"/>
                    <a:pt x="501" y="322"/>
                    <a:pt x="501" y="322"/>
                  </a:cubicBezTo>
                  <a:cubicBezTo>
                    <a:pt x="501" y="322"/>
                    <a:pt x="501" y="320"/>
                    <a:pt x="502" y="318"/>
                  </a:cubicBezTo>
                  <a:cubicBezTo>
                    <a:pt x="502" y="317"/>
                    <a:pt x="502" y="316"/>
                    <a:pt x="502" y="315"/>
                  </a:cubicBezTo>
                  <a:cubicBezTo>
                    <a:pt x="502" y="314"/>
                    <a:pt x="502" y="314"/>
                    <a:pt x="502" y="314"/>
                  </a:cubicBezTo>
                  <a:cubicBezTo>
                    <a:pt x="502" y="314"/>
                    <a:pt x="502" y="314"/>
                    <a:pt x="502" y="314"/>
                  </a:cubicBezTo>
                  <a:cubicBezTo>
                    <a:pt x="502" y="314"/>
                    <a:pt x="502" y="312"/>
                    <a:pt x="502" y="309"/>
                  </a:cubicBezTo>
                  <a:cubicBezTo>
                    <a:pt x="502" y="298"/>
                    <a:pt x="502" y="298"/>
                    <a:pt x="502" y="298"/>
                  </a:cubicBezTo>
                  <a:cubicBezTo>
                    <a:pt x="502" y="295"/>
                    <a:pt x="503" y="293"/>
                    <a:pt x="504" y="291"/>
                  </a:cubicBezTo>
                  <a:cubicBezTo>
                    <a:pt x="505" y="289"/>
                    <a:pt x="505" y="288"/>
                    <a:pt x="502" y="284"/>
                  </a:cubicBezTo>
                  <a:cubicBezTo>
                    <a:pt x="498" y="277"/>
                    <a:pt x="498" y="277"/>
                    <a:pt x="498" y="277"/>
                  </a:cubicBezTo>
                  <a:cubicBezTo>
                    <a:pt x="498" y="276"/>
                    <a:pt x="498" y="276"/>
                    <a:pt x="498" y="276"/>
                  </a:cubicBezTo>
                  <a:cubicBezTo>
                    <a:pt x="498" y="276"/>
                    <a:pt x="498" y="276"/>
                    <a:pt x="498" y="276"/>
                  </a:cubicBezTo>
                  <a:cubicBezTo>
                    <a:pt x="498" y="275"/>
                    <a:pt x="497" y="274"/>
                    <a:pt x="493" y="271"/>
                  </a:cubicBezTo>
                  <a:cubicBezTo>
                    <a:pt x="487" y="266"/>
                    <a:pt x="487" y="266"/>
                    <a:pt x="487" y="266"/>
                  </a:cubicBezTo>
                  <a:cubicBezTo>
                    <a:pt x="487" y="266"/>
                    <a:pt x="487" y="266"/>
                    <a:pt x="487" y="266"/>
                  </a:cubicBezTo>
                  <a:cubicBezTo>
                    <a:pt x="486" y="265"/>
                    <a:pt x="486" y="263"/>
                    <a:pt x="486" y="260"/>
                  </a:cubicBezTo>
                  <a:cubicBezTo>
                    <a:pt x="486" y="226"/>
                    <a:pt x="486" y="226"/>
                    <a:pt x="486" y="226"/>
                  </a:cubicBezTo>
                  <a:cubicBezTo>
                    <a:pt x="482" y="209"/>
                    <a:pt x="482" y="209"/>
                    <a:pt x="482" y="209"/>
                  </a:cubicBezTo>
                  <a:cubicBezTo>
                    <a:pt x="482" y="173"/>
                    <a:pt x="482" y="173"/>
                    <a:pt x="482" y="173"/>
                  </a:cubicBezTo>
                  <a:cubicBezTo>
                    <a:pt x="482" y="142"/>
                    <a:pt x="482" y="142"/>
                    <a:pt x="482" y="142"/>
                  </a:cubicBezTo>
                  <a:cubicBezTo>
                    <a:pt x="473" y="139"/>
                    <a:pt x="473" y="139"/>
                    <a:pt x="473" y="139"/>
                  </a:cubicBezTo>
                  <a:cubicBezTo>
                    <a:pt x="461" y="139"/>
                    <a:pt x="461" y="139"/>
                    <a:pt x="461" y="139"/>
                  </a:cubicBezTo>
                  <a:cubicBezTo>
                    <a:pt x="459" y="137"/>
                    <a:pt x="459" y="137"/>
                    <a:pt x="459" y="137"/>
                  </a:cubicBezTo>
                  <a:cubicBezTo>
                    <a:pt x="456" y="139"/>
                    <a:pt x="456" y="139"/>
                    <a:pt x="456" y="139"/>
                  </a:cubicBezTo>
                  <a:cubicBezTo>
                    <a:pt x="455" y="139"/>
                    <a:pt x="455" y="139"/>
                    <a:pt x="455" y="139"/>
                  </a:cubicBezTo>
                  <a:cubicBezTo>
                    <a:pt x="454" y="139"/>
                    <a:pt x="454" y="139"/>
                    <a:pt x="454" y="139"/>
                  </a:cubicBezTo>
                  <a:cubicBezTo>
                    <a:pt x="454" y="139"/>
                    <a:pt x="454" y="139"/>
                    <a:pt x="454" y="139"/>
                  </a:cubicBezTo>
                  <a:cubicBezTo>
                    <a:pt x="452" y="138"/>
                    <a:pt x="452" y="136"/>
                    <a:pt x="452" y="135"/>
                  </a:cubicBezTo>
                  <a:cubicBezTo>
                    <a:pt x="444" y="134"/>
                    <a:pt x="444" y="134"/>
                    <a:pt x="444" y="134"/>
                  </a:cubicBezTo>
                  <a:cubicBezTo>
                    <a:pt x="444" y="133"/>
                    <a:pt x="444" y="133"/>
                    <a:pt x="444" y="133"/>
                  </a:cubicBezTo>
                  <a:cubicBezTo>
                    <a:pt x="443" y="132"/>
                    <a:pt x="440" y="128"/>
                    <a:pt x="436" y="126"/>
                  </a:cubicBezTo>
                  <a:cubicBezTo>
                    <a:pt x="435" y="126"/>
                    <a:pt x="434" y="126"/>
                    <a:pt x="434" y="126"/>
                  </a:cubicBezTo>
                  <a:cubicBezTo>
                    <a:pt x="431" y="126"/>
                    <a:pt x="428" y="128"/>
                    <a:pt x="428" y="129"/>
                  </a:cubicBezTo>
                  <a:cubicBezTo>
                    <a:pt x="427" y="130"/>
                    <a:pt x="427" y="130"/>
                    <a:pt x="427" y="130"/>
                  </a:cubicBezTo>
                  <a:cubicBezTo>
                    <a:pt x="415" y="131"/>
                    <a:pt x="415" y="131"/>
                    <a:pt x="415" y="131"/>
                  </a:cubicBezTo>
                  <a:cubicBezTo>
                    <a:pt x="412" y="131"/>
                    <a:pt x="412" y="131"/>
                    <a:pt x="412" y="131"/>
                  </a:cubicBezTo>
                  <a:cubicBezTo>
                    <a:pt x="411" y="131"/>
                    <a:pt x="409" y="132"/>
                    <a:pt x="408" y="133"/>
                  </a:cubicBezTo>
                  <a:cubicBezTo>
                    <a:pt x="408" y="133"/>
                    <a:pt x="408" y="133"/>
                    <a:pt x="408" y="133"/>
                  </a:cubicBezTo>
                  <a:cubicBezTo>
                    <a:pt x="407" y="134"/>
                    <a:pt x="407" y="134"/>
                    <a:pt x="407" y="134"/>
                  </a:cubicBezTo>
                  <a:cubicBezTo>
                    <a:pt x="407" y="134"/>
                    <a:pt x="404" y="135"/>
                    <a:pt x="402" y="137"/>
                  </a:cubicBezTo>
                  <a:cubicBezTo>
                    <a:pt x="402" y="138"/>
                    <a:pt x="401" y="139"/>
                    <a:pt x="400" y="139"/>
                  </a:cubicBezTo>
                  <a:cubicBezTo>
                    <a:pt x="399" y="138"/>
                    <a:pt x="398" y="138"/>
                    <a:pt x="398" y="137"/>
                  </a:cubicBezTo>
                  <a:cubicBezTo>
                    <a:pt x="382" y="137"/>
                    <a:pt x="382" y="137"/>
                    <a:pt x="382" y="137"/>
                  </a:cubicBezTo>
                  <a:cubicBezTo>
                    <a:pt x="382" y="127"/>
                    <a:pt x="382" y="127"/>
                    <a:pt x="382" y="127"/>
                  </a:cubicBezTo>
                  <a:cubicBezTo>
                    <a:pt x="343" y="127"/>
                    <a:pt x="343" y="127"/>
                    <a:pt x="343" y="127"/>
                  </a:cubicBezTo>
                  <a:cubicBezTo>
                    <a:pt x="343" y="123"/>
                    <a:pt x="343" y="123"/>
                    <a:pt x="343" y="123"/>
                  </a:cubicBezTo>
                  <a:cubicBezTo>
                    <a:pt x="338" y="121"/>
                    <a:pt x="338" y="121"/>
                    <a:pt x="338" y="121"/>
                  </a:cubicBezTo>
                  <a:cubicBezTo>
                    <a:pt x="333" y="127"/>
                    <a:pt x="333" y="127"/>
                    <a:pt x="333" y="127"/>
                  </a:cubicBezTo>
                  <a:cubicBezTo>
                    <a:pt x="329" y="127"/>
                    <a:pt x="329" y="127"/>
                    <a:pt x="329" y="127"/>
                  </a:cubicBezTo>
                  <a:cubicBezTo>
                    <a:pt x="325" y="123"/>
                    <a:pt x="325" y="123"/>
                    <a:pt x="325" y="123"/>
                  </a:cubicBezTo>
                  <a:cubicBezTo>
                    <a:pt x="325" y="120"/>
                    <a:pt x="325" y="120"/>
                    <a:pt x="325" y="120"/>
                  </a:cubicBezTo>
                  <a:cubicBezTo>
                    <a:pt x="321" y="115"/>
                    <a:pt x="321" y="115"/>
                    <a:pt x="321" y="115"/>
                  </a:cubicBezTo>
                  <a:cubicBezTo>
                    <a:pt x="314" y="110"/>
                    <a:pt x="314" y="110"/>
                    <a:pt x="314" y="110"/>
                  </a:cubicBezTo>
                  <a:cubicBezTo>
                    <a:pt x="304" y="109"/>
                    <a:pt x="304" y="109"/>
                    <a:pt x="304" y="109"/>
                  </a:cubicBezTo>
                  <a:cubicBezTo>
                    <a:pt x="303" y="109"/>
                    <a:pt x="301" y="110"/>
                    <a:pt x="299" y="110"/>
                  </a:cubicBezTo>
                  <a:cubicBezTo>
                    <a:pt x="298" y="110"/>
                    <a:pt x="297" y="110"/>
                    <a:pt x="295" y="109"/>
                  </a:cubicBezTo>
                  <a:cubicBezTo>
                    <a:pt x="294" y="109"/>
                    <a:pt x="293" y="108"/>
                    <a:pt x="293" y="108"/>
                  </a:cubicBezTo>
                  <a:cubicBezTo>
                    <a:pt x="292" y="108"/>
                    <a:pt x="292" y="108"/>
                    <a:pt x="292" y="109"/>
                  </a:cubicBezTo>
                  <a:cubicBezTo>
                    <a:pt x="292" y="109"/>
                    <a:pt x="292" y="109"/>
                    <a:pt x="292" y="109"/>
                  </a:cubicBezTo>
                  <a:cubicBezTo>
                    <a:pt x="291" y="109"/>
                    <a:pt x="291" y="109"/>
                    <a:pt x="291" y="109"/>
                  </a:cubicBezTo>
                  <a:cubicBezTo>
                    <a:pt x="283" y="109"/>
                    <a:pt x="283" y="109"/>
                    <a:pt x="283" y="109"/>
                  </a:cubicBezTo>
                  <a:cubicBezTo>
                    <a:pt x="280" y="109"/>
                    <a:pt x="277" y="105"/>
                    <a:pt x="276" y="104"/>
                  </a:cubicBezTo>
                  <a:cubicBezTo>
                    <a:pt x="276" y="104"/>
                    <a:pt x="276" y="104"/>
                    <a:pt x="276" y="104"/>
                  </a:cubicBezTo>
                  <a:cubicBezTo>
                    <a:pt x="276" y="97"/>
                    <a:pt x="276" y="97"/>
                    <a:pt x="276" y="97"/>
                  </a:cubicBezTo>
                  <a:cubicBezTo>
                    <a:pt x="257" y="97"/>
                    <a:pt x="257" y="97"/>
                    <a:pt x="257" y="97"/>
                  </a:cubicBezTo>
                  <a:cubicBezTo>
                    <a:pt x="253" y="89"/>
                    <a:pt x="253" y="89"/>
                    <a:pt x="253" y="89"/>
                  </a:cubicBezTo>
                  <a:cubicBezTo>
                    <a:pt x="253" y="0"/>
                    <a:pt x="253" y="0"/>
                    <a:pt x="253" y="0"/>
                  </a:cubicBezTo>
                  <a:cubicBezTo>
                    <a:pt x="136" y="0"/>
                    <a:pt x="136" y="0"/>
                    <a:pt x="136" y="0"/>
                  </a:cubicBezTo>
                  <a:cubicBezTo>
                    <a:pt x="136" y="256"/>
                    <a:pt x="136" y="256"/>
                    <a:pt x="136" y="256"/>
                  </a:cubicBezTo>
                  <a:cubicBezTo>
                    <a:pt x="1" y="256"/>
                    <a:pt x="1" y="256"/>
                    <a:pt x="1" y="256"/>
                  </a:cubicBezTo>
                  <a:cubicBezTo>
                    <a:pt x="0" y="256"/>
                    <a:pt x="0" y="256"/>
                    <a:pt x="0" y="256"/>
                  </a:cubicBezTo>
                  <a:cubicBezTo>
                    <a:pt x="0" y="257"/>
                    <a:pt x="0" y="257"/>
                    <a:pt x="0" y="257"/>
                  </a:cubicBezTo>
                  <a:cubicBezTo>
                    <a:pt x="10" y="260"/>
                    <a:pt x="10" y="260"/>
                    <a:pt x="10" y="260"/>
                  </a:cubicBezTo>
                  <a:cubicBezTo>
                    <a:pt x="14" y="268"/>
                    <a:pt x="14" y="268"/>
                    <a:pt x="14" y="268"/>
                  </a:cubicBezTo>
                  <a:cubicBezTo>
                    <a:pt x="22" y="272"/>
                    <a:pt x="22" y="272"/>
                    <a:pt x="22" y="272"/>
                  </a:cubicBezTo>
                  <a:cubicBezTo>
                    <a:pt x="30" y="284"/>
                    <a:pt x="30" y="284"/>
                    <a:pt x="30" y="284"/>
                  </a:cubicBezTo>
                  <a:cubicBezTo>
                    <a:pt x="61" y="307"/>
                    <a:pt x="61" y="307"/>
                    <a:pt x="61" y="307"/>
                  </a:cubicBezTo>
                  <a:cubicBezTo>
                    <a:pt x="73" y="342"/>
                    <a:pt x="73" y="342"/>
                    <a:pt x="73" y="342"/>
                  </a:cubicBezTo>
                  <a:cubicBezTo>
                    <a:pt x="112" y="381"/>
                    <a:pt x="112" y="381"/>
                    <a:pt x="112" y="381"/>
                  </a:cubicBezTo>
                  <a:cubicBezTo>
                    <a:pt x="131" y="381"/>
                    <a:pt x="131" y="381"/>
                    <a:pt x="131" y="381"/>
                  </a:cubicBezTo>
                  <a:cubicBezTo>
                    <a:pt x="151" y="346"/>
                    <a:pt x="151" y="346"/>
                    <a:pt x="151" y="346"/>
                  </a:cubicBezTo>
                  <a:cubicBezTo>
                    <a:pt x="155" y="346"/>
                    <a:pt x="155" y="346"/>
                    <a:pt x="155" y="346"/>
                  </a:cubicBezTo>
                  <a:cubicBezTo>
                    <a:pt x="162" y="346"/>
                    <a:pt x="162" y="346"/>
                    <a:pt x="162" y="346"/>
                  </a:cubicBezTo>
                  <a:cubicBezTo>
                    <a:pt x="198" y="346"/>
                    <a:pt x="198" y="346"/>
                    <a:pt x="198" y="346"/>
                  </a:cubicBezTo>
                  <a:cubicBezTo>
                    <a:pt x="225" y="378"/>
                    <a:pt x="225" y="378"/>
                    <a:pt x="225" y="378"/>
                  </a:cubicBezTo>
                  <a:cubicBezTo>
                    <a:pt x="240" y="409"/>
                    <a:pt x="240" y="409"/>
                    <a:pt x="240" y="409"/>
                  </a:cubicBezTo>
                  <a:cubicBezTo>
                    <a:pt x="252" y="420"/>
                    <a:pt x="252" y="420"/>
                    <a:pt x="252" y="420"/>
                  </a:cubicBezTo>
                  <a:cubicBezTo>
                    <a:pt x="256" y="436"/>
                    <a:pt x="256" y="436"/>
                    <a:pt x="256" y="436"/>
                  </a:cubicBezTo>
                  <a:cubicBezTo>
                    <a:pt x="268" y="444"/>
                    <a:pt x="268" y="444"/>
                    <a:pt x="268" y="444"/>
                  </a:cubicBezTo>
                  <a:cubicBezTo>
                    <a:pt x="279" y="475"/>
                    <a:pt x="279" y="475"/>
                    <a:pt x="279" y="475"/>
                  </a:cubicBezTo>
                  <a:cubicBezTo>
                    <a:pt x="291" y="495"/>
                    <a:pt x="291" y="495"/>
                    <a:pt x="291" y="495"/>
                  </a:cubicBezTo>
                  <a:cubicBezTo>
                    <a:pt x="303" y="502"/>
                    <a:pt x="303" y="502"/>
                    <a:pt x="303" y="502"/>
                  </a:cubicBezTo>
                  <a:cubicBezTo>
                    <a:pt x="315" y="502"/>
                    <a:pt x="315" y="502"/>
                    <a:pt x="315" y="502"/>
                  </a:cubicBezTo>
                  <a:cubicBezTo>
                    <a:pt x="322" y="510"/>
                    <a:pt x="322" y="510"/>
                    <a:pt x="322" y="510"/>
                  </a:cubicBezTo>
                  <a:cubicBezTo>
                    <a:pt x="342" y="510"/>
                    <a:pt x="342" y="510"/>
                    <a:pt x="342" y="510"/>
                  </a:cubicBezTo>
                  <a:cubicBezTo>
                    <a:pt x="358" y="518"/>
                    <a:pt x="358" y="518"/>
                    <a:pt x="358" y="518"/>
                  </a:cubicBezTo>
                  <a:cubicBezTo>
                    <a:pt x="369" y="518"/>
                    <a:pt x="369" y="518"/>
                    <a:pt x="369" y="518"/>
                  </a:cubicBezTo>
                  <a:cubicBezTo>
                    <a:pt x="365" y="514"/>
                    <a:pt x="365" y="514"/>
                    <a:pt x="365" y="514"/>
                  </a:cubicBezTo>
                  <a:cubicBezTo>
                    <a:pt x="361" y="502"/>
                    <a:pt x="361" y="502"/>
                    <a:pt x="361" y="502"/>
                  </a:cubicBezTo>
                  <a:cubicBezTo>
                    <a:pt x="361" y="499"/>
                    <a:pt x="361" y="499"/>
                    <a:pt x="361" y="499"/>
                  </a:cubicBezTo>
                  <a:cubicBezTo>
                    <a:pt x="354" y="475"/>
                    <a:pt x="354" y="475"/>
                    <a:pt x="354" y="475"/>
                  </a:cubicBezTo>
                  <a:cubicBezTo>
                    <a:pt x="358" y="471"/>
                    <a:pt x="358" y="471"/>
                    <a:pt x="358" y="471"/>
                  </a:cubicBezTo>
                  <a:cubicBezTo>
                    <a:pt x="358" y="463"/>
                    <a:pt x="358" y="463"/>
                    <a:pt x="358" y="463"/>
                  </a:cubicBezTo>
                  <a:cubicBezTo>
                    <a:pt x="354" y="463"/>
                    <a:pt x="354" y="463"/>
                    <a:pt x="354" y="463"/>
                  </a:cubicBezTo>
                  <a:cubicBezTo>
                    <a:pt x="354" y="459"/>
                    <a:pt x="354" y="459"/>
                    <a:pt x="354" y="459"/>
                  </a:cubicBezTo>
                  <a:cubicBezTo>
                    <a:pt x="358" y="459"/>
                    <a:pt x="358" y="459"/>
                    <a:pt x="358" y="459"/>
                  </a:cubicBezTo>
                  <a:cubicBezTo>
                    <a:pt x="361" y="459"/>
                    <a:pt x="361" y="459"/>
                    <a:pt x="361" y="459"/>
                  </a:cubicBezTo>
                  <a:cubicBezTo>
                    <a:pt x="365" y="444"/>
                    <a:pt x="365" y="444"/>
                    <a:pt x="365" y="444"/>
                  </a:cubicBezTo>
                  <a:cubicBezTo>
                    <a:pt x="361" y="436"/>
                    <a:pt x="361" y="436"/>
                    <a:pt x="361" y="436"/>
                  </a:cubicBezTo>
                  <a:cubicBezTo>
                    <a:pt x="369" y="436"/>
                    <a:pt x="369" y="436"/>
                    <a:pt x="369" y="436"/>
                  </a:cubicBezTo>
                  <a:cubicBezTo>
                    <a:pt x="373" y="428"/>
                    <a:pt x="373" y="428"/>
                    <a:pt x="373" y="428"/>
                  </a:cubicBezTo>
                  <a:cubicBezTo>
                    <a:pt x="373" y="424"/>
                    <a:pt x="373" y="424"/>
                    <a:pt x="373" y="424"/>
                  </a:cubicBezTo>
                  <a:cubicBezTo>
                    <a:pt x="369" y="428"/>
                    <a:pt x="369" y="428"/>
                    <a:pt x="369" y="428"/>
                  </a:cubicBezTo>
                  <a:cubicBezTo>
                    <a:pt x="369" y="424"/>
                    <a:pt x="369" y="424"/>
                    <a:pt x="369" y="424"/>
                  </a:cubicBezTo>
                  <a:cubicBezTo>
                    <a:pt x="377" y="420"/>
                    <a:pt x="377" y="420"/>
                    <a:pt x="377" y="420"/>
                  </a:cubicBezTo>
                  <a:cubicBezTo>
                    <a:pt x="385" y="417"/>
                    <a:pt x="385" y="417"/>
                    <a:pt x="385" y="417"/>
                  </a:cubicBezTo>
                  <a:cubicBezTo>
                    <a:pt x="385" y="413"/>
                    <a:pt x="385" y="413"/>
                    <a:pt x="385" y="413"/>
                  </a:cubicBezTo>
                  <a:cubicBezTo>
                    <a:pt x="393" y="413"/>
                    <a:pt x="393" y="413"/>
                    <a:pt x="393" y="413"/>
                  </a:cubicBezTo>
                  <a:cubicBezTo>
                    <a:pt x="397" y="409"/>
                    <a:pt x="397" y="409"/>
                    <a:pt x="397" y="409"/>
                  </a:cubicBezTo>
                  <a:cubicBezTo>
                    <a:pt x="397" y="405"/>
                    <a:pt x="397" y="405"/>
                    <a:pt x="397" y="405"/>
                  </a:cubicBezTo>
                  <a:cubicBezTo>
                    <a:pt x="393" y="401"/>
                    <a:pt x="393" y="401"/>
                    <a:pt x="393" y="401"/>
                  </a:cubicBezTo>
                  <a:cubicBezTo>
                    <a:pt x="393" y="397"/>
                    <a:pt x="393" y="397"/>
                    <a:pt x="393" y="397"/>
                  </a:cubicBezTo>
                  <a:cubicBezTo>
                    <a:pt x="397" y="397"/>
                    <a:pt x="397" y="397"/>
                    <a:pt x="397" y="397"/>
                  </a:cubicBezTo>
                  <a:cubicBezTo>
                    <a:pt x="400" y="401"/>
                    <a:pt x="400" y="401"/>
                    <a:pt x="400" y="401"/>
                  </a:cubicBezTo>
                  <a:cubicBezTo>
                    <a:pt x="400" y="397"/>
                    <a:pt x="400" y="397"/>
                    <a:pt x="400" y="397"/>
                  </a:cubicBezTo>
                  <a:cubicBezTo>
                    <a:pt x="404" y="397"/>
                    <a:pt x="404" y="397"/>
                    <a:pt x="404" y="397"/>
                  </a:cubicBezTo>
                  <a:cubicBezTo>
                    <a:pt x="408" y="397"/>
                    <a:pt x="408" y="397"/>
                    <a:pt x="408" y="397"/>
                  </a:cubicBezTo>
                  <a:cubicBezTo>
                    <a:pt x="408" y="393"/>
                    <a:pt x="408" y="393"/>
                    <a:pt x="408" y="393"/>
                  </a:cubicBezTo>
                  <a:cubicBezTo>
                    <a:pt x="412" y="401"/>
                    <a:pt x="412" y="401"/>
                    <a:pt x="412" y="401"/>
                  </a:cubicBezTo>
                  <a:cubicBezTo>
                    <a:pt x="424" y="397"/>
                    <a:pt x="424" y="397"/>
                    <a:pt x="424" y="397"/>
                  </a:cubicBezTo>
                  <a:cubicBezTo>
                    <a:pt x="408" y="405"/>
                    <a:pt x="408" y="405"/>
                    <a:pt x="408" y="405"/>
                  </a:cubicBezTo>
                  <a:cubicBezTo>
                    <a:pt x="404" y="409"/>
                    <a:pt x="404" y="409"/>
                    <a:pt x="404" y="409"/>
                  </a:cubicBezTo>
                  <a:cubicBezTo>
                    <a:pt x="408" y="409"/>
                    <a:pt x="408" y="409"/>
                    <a:pt x="408" y="409"/>
                  </a:cubicBezTo>
                  <a:cubicBezTo>
                    <a:pt x="443" y="385"/>
                    <a:pt x="443" y="385"/>
                    <a:pt x="443" y="385"/>
                  </a:cubicBezTo>
                  <a:cubicBezTo>
                    <a:pt x="451" y="374"/>
                    <a:pt x="451" y="374"/>
                    <a:pt x="451" y="374"/>
                  </a:cubicBezTo>
                  <a:cubicBezTo>
                    <a:pt x="451" y="350"/>
                    <a:pt x="451" y="350"/>
                    <a:pt x="451" y="350"/>
                  </a:cubicBezTo>
                  <a:cubicBezTo>
                    <a:pt x="451" y="346"/>
                    <a:pt x="451" y="346"/>
                    <a:pt x="451" y="346"/>
                  </a:cubicBezTo>
                  <a:cubicBezTo>
                    <a:pt x="455" y="346"/>
                    <a:pt x="455" y="346"/>
                    <a:pt x="455" y="346"/>
                  </a:cubicBezTo>
                  <a:cubicBezTo>
                    <a:pt x="455" y="354"/>
                    <a:pt x="455" y="354"/>
                    <a:pt x="455" y="354"/>
                  </a:cubicBezTo>
                  <a:cubicBezTo>
                    <a:pt x="463" y="354"/>
                    <a:pt x="463" y="354"/>
                    <a:pt x="463" y="354"/>
                  </a:cubicBezTo>
                  <a:cubicBezTo>
                    <a:pt x="463" y="358"/>
                    <a:pt x="463" y="358"/>
                    <a:pt x="463" y="358"/>
                  </a:cubicBezTo>
                  <a:cubicBezTo>
                    <a:pt x="455" y="358"/>
                    <a:pt x="455" y="358"/>
                    <a:pt x="455" y="358"/>
                  </a:cubicBezTo>
                  <a:cubicBezTo>
                    <a:pt x="459" y="362"/>
                    <a:pt x="459" y="362"/>
                    <a:pt x="459" y="362"/>
                  </a:cubicBezTo>
                  <a:cubicBezTo>
                    <a:pt x="479" y="350"/>
                    <a:pt x="479" y="350"/>
                    <a:pt x="479" y="350"/>
                  </a:cubicBezTo>
                  <a:cubicBezTo>
                    <a:pt x="482" y="350"/>
                    <a:pt x="482" y="350"/>
                    <a:pt x="482" y="350"/>
                  </a:cubicBezTo>
                  <a:cubicBezTo>
                    <a:pt x="482" y="341"/>
                    <a:pt x="482" y="341"/>
                    <a:pt x="482" y="341"/>
                  </a:cubicBezTo>
                  <a:lnTo>
                    <a:pt x="483" y="341"/>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93" name="Tennessee">
              <a:extLst>
                <a:ext uri="{FF2B5EF4-FFF2-40B4-BE49-F238E27FC236}">
                  <a16:creationId xmlns:a16="http://schemas.microsoft.com/office/drawing/2014/main" id="{A9B5B982-24D4-45CB-8D15-D4FBAB9C58C4}"/>
                </a:ext>
              </a:extLst>
            </p:cNvPr>
            <p:cNvSpPr>
              <a:spLocks/>
            </p:cNvSpPr>
            <p:nvPr/>
          </p:nvSpPr>
          <p:spPr bwMode="auto">
            <a:xfrm>
              <a:off x="7311358" y="3328472"/>
              <a:ext cx="1329104" cy="309288"/>
            </a:xfrm>
            <a:custGeom>
              <a:avLst/>
              <a:gdLst>
                <a:gd name="T0" fmla="*/ 302 w 336"/>
                <a:gd name="T1" fmla="*/ 0 h 78"/>
                <a:gd name="T2" fmla="*/ 94 w 336"/>
                <a:gd name="T3" fmla="*/ 0 h 78"/>
                <a:gd name="T4" fmla="*/ 94 w 336"/>
                <a:gd name="T5" fmla="*/ 13 h 78"/>
                <a:gd name="T6" fmla="*/ 38 w 336"/>
                <a:gd name="T7" fmla="*/ 13 h 78"/>
                <a:gd name="T8" fmla="*/ 38 w 336"/>
                <a:gd name="T9" fmla="*/ 12 h 78"/>
                <a:gd name="T10" fmla="*/ 38 w 336"/>
                <a:gd name="T11" fmla="*/ 12 h 78"/>
                <a:gd name="T12" fmla="*/ 33 w 336"/>
                <a:gd name="T13" fmla="*/ 21 h 78"/>
                <a:gd name="T14" fmla="*/ 33 w 336"/>
                <a:gd name="T15" fmla="*/ 21 h 78"/>
                <a:gd name="T16" fmla="*/ 33 w 336"/>
                <a:gd name="T17" fmla="*/ 21 h 78"/>
                <a:gd name="T18" fmla="*/ 30 w 336"/>
                <a:gd name="T19" fmla="*/ 24 h 78"/>
                <a:gd name="T20" fmla="*/ 29 w 336"/>
                <a:gd name="T21" fmla="*/ 26 h 78"/>
                <a:gd name="T22" fmla="*/ 26 w 336"/>
                <a:gd name="T23" fmla="*/ 28 h 78"/>
                <a:gd name="T24" fmla="*/ 26 w 336"/>
                <a:gd name="T25" fmla="*/ 29 h 78"/>
                <a:gd name="T26" fmla="*/ 26 w 336"/>
                <a:gd name="T27" fmla="*/ 33 h 78"/>
                <a:gd name="T28" fmla="*/ 24 w 336"/>
                <a:gd name="T29" fmla="*/ 37 h 78"/>
                <a:gd name="T30" fmla="*/ 23 w 336"/>
                <a:gd name="T31" fmla="*/ 39 h 78"/>
                <a:gd name="T32" fmla="*/ 23 w 336"/>
                <a:gd name="T33" fmla="*/ 40 h 78"/>
                <a:gd name="T34" fmla="*/ 23 w 336"/>
                <a:gd name="T35" fmla="*/ 42 h 78"/>
                <a:gd name="T36" fmla="*/ 23 w 336"/>
                <a:gd name="T37" fmla="*/ 44 h 78"/>
                <a:gd name="T38" fmla="*/ 20 w 336"/>
                <a:gd name="T39" fmla="*/ 44 h 78"/>
                <a:gd name="T40" fmla="*/ 22 w 336"/>
                <a:gd name="T41" fmla="*/ 46 h 78"/>
                <a:gd name="T42" fmla="*/ 17 w 336"/>
                <a:gd name="T43" fmla="*/ 50 h 78"/>
                <a:gd name="T44" fmla="*/ 14 w 336"/>
                <a:gd name="T45" fmla="*/ 58 h 78"/>
                <a:gd name="T46" fmla="*/ 6 w 336"/>
                <a:gd name="T47" fmla="*/ 64 h 78"/>
                <a:gd name="T48" fmla="*/ 6 w 336"/>
                <a:gd name="T49" fmla="*/ 70 h 78"/>
                <a:gd name="T50" fmla="*/ 2 w 336"/>
                <a:gd name="T51" fmla="*/ 74 h 78"/>
                <a:gd name="T52" fmla="*/ 0 w 336"/>
                <a:gd name="T53" fmla="*/ 78 h 78"/>
                <a:gd name="T54" fmla="*/ 0 w 336"/>
                <a:gd name="T55" fmla="*/ 78 h 78"/>
                <a:gd name="T56" fmla="*/ 94 w 336"/>
                <a:gd name="T57" fmla="*/ 78 h 78"/>
                <a:gd name="T58" fmla="*/ 189 w 336"/>
                <a:gd name="T59" fmla="*/ 78 h 78"/>
                <a:gd name="T60" fmla="*/ 230 w 336"/>
                <a:gd name="T61" fmla="*/ 78 h 78"/>
                <a:gd name="T62" fmla="*/ 230 w 336"/>
                <a:gd name="T63" fmla="*/ 78 h 78"/>
                <a:gd name="T64" fmla="*/ 230 w 336"/>
                <a:gd name="T65" fmla="*/ 75 h 78"/>
                <a:gd name="T66" fmla="*/ 230 w 336"/>
                <a:gd name="T67" fmla="*/ 73 h 78"/>
                <a:gd name="T68" fmla="*/ 231 w 336"/>
                <a:gd name="T69" fmla="*/ 72 h 78"/>
                <a:gd name="T70" fmla="*/ 233 w 336"/>
                <a:gd name="T71" fmla="*/ 70 h 78"/>
                <a:gd name="T72" fmla="*/ 233 w 336"/>
                <a:gd name="T73" fmla="*/ 70 h 78"/>
                <a:gd name="T74" fmla="*/ 237 w 336"/>
                <a:gd name="T75" fmla="*/ 65 h 78"/>
                <a:gd name="T76" fmla="*/ 245 w 336"/>
                <a:gd name="T77" fmla="*/ 61 h 78"/>
                <a:gd name="T78" fmla="*/ 249 w 336"/>
                <a:gd name="T79" fmla="*/ 58 h 78"/>
                <a:gd name="T80" fmla="*/ 257 w 336"/>
                <a:gd name="T81" fmla="*/ 58 h 78"/>
                <a:gd name="T82" fmla="*/ 261 w 336"/>
                <a:gd name="T83" fmla="*/ 52 h 78"/>
                <a:gd name="T84" fmla="*/ 269 w 336"/>
                <a:gd name="T85" fmla="*/ 48 h 78"/>
                <a:gd name="T86" fmla="*/ 272 w 336"/>
                <a:gd name="T87" fmla="*/ 48 h 78"/>
                <a:gd name="T88" fmla="*/ 276 w 336"/>
                <a:gd name="T89" fmla="*/ 45 h 78"/>
                <a:gd name="T90" fmla="*/ 280 w 336"/>
                <a:gd name="T91" fmla="*/ 45 h 78"/>
                <a:gd name="T92" fmla="*/ 280 w 336"/>
                <a:gd name="T93" fmla="*/ 41 h 78"/>
                <a:gd name="T94" fmla="*/ 296 w 336"/>
                <a:gd name="T95" fmla="*/ 34 h 78"/>
                <a:gd name="T96" fmla="*/ 314 w 336"/>
                <a:gd name="T97" fmla="*/ 34 h 78"/>
                <a:gd name="T98" fmla="*/ 324 w 336"/>
                <a:gd name="T99" fmla="*/ 29 h 78"/>
                <a:gd name="T100" fmla="*/ 324 w 336"/>
                <a:gd name="T101" fmla="*/ 28 h 78"/>
                <a:gd name="T102" fmla="*/ 325 w 336"/>
                <a:gd name="T103" fmla="*/ 25 h 78"/>
                <a:gd name="T104" fmla="*/ 327 w 336"/>
                <a:gd name="T105" fmla="*/ 22 h 78"/>
                <a:gd name="T106" fmla="*/ 333 w 336"/>
                <a:gd name="T107" fmla="*/ 22 h 78"/>
                <a:gd name="T108" fmla="*/ 336 w 336"/>
                <a:gd name="T109" fmla="*/ 15 h 78"/>
                <a:gd name="T110" fmla="*/ 336 w 336"/>
                <a:gd name="T111" fmla="*/ 0 h 78"/>
                <a:gd name="T112" fmla="*/ 336 w 336"/>
                <a:gd name="T113" fmla="*/ 0 h 78"/>
                <a:gd name="T114" fmla="*/ 336 w 336"/>
                <a:gd name="T115" fmla="*/ 0 h 78"/>
                <a:gd name="T116" fmla="*/ 303 w 336"/>
                <a:gd name="T117" fmla="*/ 0 h 78"/>
                <a:gd name="T118" fmla="*/ 303 w 336"/>
                <a:gd name="T119" fmla="*/ 0 h 78"/>
                <a:gd name="T120" fmla="*/ 302 w 336"/>
                <a:gd name="T1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6" h="78">
                  <a:moveTo>
                    <a:pt x="302" y="0"/>
                  </a:moveTo>
                  <a:cubicBezTo>
                    <a:pt x="94" y="0"/>
                    <a:pt x="94" y="0"/>
                    <a:pt x="94" y="0"/>
                  </a:cubicBezTo>
                  <a:cubicBezTo>
                    <a:pt x="94" y="13"/>
                    <a:pt x="94" y="13"/>
                    <a:pt x="94" y="13"/>
                  </a:cubicBezTo>
                  <a:cubicBezTo>
                    <a:pt x="38" y="13"/>
                    <a:pt x="38" y="13"/>
                    <a:pt x="38" y="13"/>
                  </a:cubicBezTo>
                  <a:cubicBezTo>
                    <a:pt x="38" y="12"/>
                    <a:pt x="38" y="12"/>
                    <a:pt x="38" y="12"/>
                  </a:cubicBezTo>
                  <a:cubicBezTo>
                    <a:pt x="38" y="12"/>
                    <a:pt x="38" y="12"/>
                    <a:pt x="38" y="12"/>
                  </a:cubicBezTo>
                  <a:cubicBezTo>
                    <a:pt x="33" y="21"/>
                    <a:pt x="33" y="21"/>
                    <a:pt x="33" y="21"/>
                  </a:cubicBezTo>
                  <a:cubicBezTo>
                    <a:pt x="33" y="21"/>
                    <a:pt x="33" y="21"/>
                    <a:pt x="33" y="21"/>
                  </a:cubicBezTo>
                  <a:cubicBezTo>
                    <a:pt x="33" y="21"/>
                    <a:pt x="33" y="21"/>
                    <a:pt x="33" y="21"/>
                  </a:cubicBezTo>
                  <a:cubicBezTo>
                    <a:pt x="32" y="22"/>
                    <a:pt x="31" y="23"/>
                    <a:pt x="30" y="24"/>
                  </a:cubicBezTo>
                  <a:cubicBezTo>
                    <a:pt x="29" y="26"/>
                    <a:pt x="29" y="26"/>
                    <a:pt x="29" y="26"/>
                  </a:cubicBezTo>
                  <a:cubicBezTo>
                    <a:pt x="28" y="27"/>
                    <a:pt x="26" y="28"/>
                    <a:pt x="26" y="28"/>
                  </a:cubicBezTo>
                  <a:cubicBezTo>
                    <a:pt x="26" y="29"/>
                    <a:pt x="26" y="29"/>
                    <a:pt x="26" y="29"/>
                  </a:cubicBezTo>
                  <a:cubicBezTo>
                    <a:pt x="26" y="33"/>
                    <a:pt x="26" y="33"/>
                    <a:pt x="26" y="33"/>
                  </a:cubicBezTo>
                  <a:cubicBezTo>
                    <a:pt x="24" y="37"/>
                    <a:pt x="24" y="37"/>
                    <a:pt x="24" y="37"/>
                  </a:cubicBezTo>
                  <a:cubicBezTo>
                    <a:pt x="23" y="39"/>
                    <a:pt x="23" y="39"/>
                    <a:pt x="23" y="39"/>
                  </a:cubicBezTo>
                  <a:cubicBezTo>
                    <a:pt x="23" y="40"/>
                    <a:pt x="23" y="40"/>
                    <a:pt x="23" y="40"/>
                  </a:cubicBezTo>
                  <a:cubicBezTo>
                    <a:pt x="23" y="40"/>
                    <a:pt x="23" y="41"/>
                    <a:pt x="23" y="42"/>
                  </a:cubicBezTo>
                  <a:cubicBezTo>
                    <a:pt x="23" y="43"/>
                    <a:pt x="23" y="43"/>
                    <a:pt x="23" y="44"/>
                  </a:cubicBezTo>
                  <a:cubicBezTo>
                    <a:pt x="20" y="44"/>
                    <a:pt x="20" y="44"/>
                    <a:pt x="20" y="44"/>
                  </a:cubicBezTo>
                  <a:cubicBezTo>
                    <a:pt x="22" y="46"/>
                    <a:pt x="22" y="46"/>
                    <a:pt x="22" y="46"/>
                  </a:cubicBezTo>
                  <a:cubicBezTo>
                    <a:pt x="17" y="50"/>
                    <a:pt x="17" y="50"/>
                    <a:pt x="17" y="50"/>
                  </a:cubicBezTo>
                  <a:cubicBezTo>
                    <a:pt x="14" y="58"/>
                    <a:pt x="14" y="58"/>
                    <a:pt x="14" y="58"/>
                  </a:cubicBezTo>
                  <a:cubicBezTo>
                    <a:pt x="6" y="64"/>
                    <a:pt x="6" y="64"/>
                    <a:pt x="6" y="64"/>
                  </a:cubicBezTo>
                  <a:cubicBezTo>
                    <a:pt x="6" y="70"/>
                    <a:pt x="6" y="70"/>
                    <a:pt x="6" y="70"/>
                  </a:cubicBezTo>
                  <a:cubicBezTo>
                    <a:pt x="2" y="74"/>
                    <a:pt x="2" y="74"/>
                    <a:pt x="2" y="74"/>
                  </a:cubicBezTo>
                  <a:cubicBezTo>
                    <a:pt x="0" y="78"/>
                    <a:pt x="0" y="78"/>
                    <a:pt x="0" y="78"/>
                  </a:cubicBezTo>
                  <a:cubicBezTo>
                    <a:pt x="0" y="78"/>
                    <a:pt x="0" y="78"/>
                    <a:pt x="0" y="78"/>
                  </a:cubicBezTo>
                  <a:cubicBezTo>
                    <a:pt x="94" y="78"/>
                    <a:pt x="94" y="78"/>
                    <a:pt x="94" y="78"/>
                  </a:cubicBezTo>
                  <a:cubicBezTo>
                    <a:pt x="189" y="78"/>
                    <a:pt x="189" y="78"/>
                    <a:pt x="189" y="78"/>
                  </a:cubicBezTo>
                  <a:cubicBezTo>
                    <a:pt x="230" y="78"/>
                    <a:pt x="230" y="78"/>
                    <a:pt x="230" y="78"/>
                  </a:cubicBezTo>
                  <a:cubicBezTo>
                    <a:pt x="230" y="78"/>
                    <a:pt x="230" y="78"/>
                    <a:pt x="230" y="78"/>
                  </a:cubicBezTo>
                  <a:cubicBezTo>
                    <a:pt x="230" y="75"/>
                    <a:pt x="230" y="75"/>
                    <a:pt x="230" y="75"/>
                  </a:cubicBezTo>
                  <a:cubicBezTo>
                    <a:pt x="230" y="74"/>
                    <a:pt x="230" y="73"/>
                    <a:pt x="230" y="73"/>
                  </a:cubicBezTo>
                  <a:cubicBezTo>
                    <a:pt x="230" y="73"/>
                    <a:pt x="230" y="73"/>
                    <a:pt x="231" y="72"/>
                  </a:cubicBezTo>
                  <a:cubicBezTo>
                    <a:pt x="233" y="70"/>
                    <a:pt x="233" y="70"/>
                    <a:pt x="233" y="70"/>
                  </a:cubicBezTo>
                  <a:cubicBezTo>
                    <a:pt x="233" y="70"/>
                    <a:pt x="233" y="70"/>
                    <a:pt x="233" y="70"/>
                  </a:cubicBezTo>
                  <a:cubicBezTo>
                    <a:pt x="234" y="68"/>
                    <a:pt x="235" y="65"/>
                    <a:pt x="237" y="65"/>
                  </a:cubicBezTo>
                  <a:cubicBezTo>
                    <a:pt x="239" y="65"/>
                    <a:pt x="245" y="61"/>
                    <a:pt x="245" y="61"/>
                  </a:cubicBezTo>
                  <a:cubicBezTo>
                    <a:pt x="249" y="58"/>
                    <a:pt x="249" y="58"/>
                    <a:pt x="249" y="58"/>
                  </a:cubicBezTo>
                  <a:cubicBezTo>
                    <a:pt x="257" y="58"/>
                    <a:pt x="257" y="58"/>
                    <a:pt x="257" y="58"/>
                  </a:cubicBezTo>
                  <a:cubicBezTo>
                    <a:pt x="261" y="52"/>
                    <a:pt x="261" y="52"/>
                    <a:pt x="261" y="52"/>
                  </a:cubicBezTo>
                  <a:cubicBezTo>
                    <a:pt x="269" y="48"/>
                    <a:pt x="269" y="48"/>
                    <a:pt x="269" y="48"/>
                  </a:cubicBezTo>
                  <a:cubicBezTo>
                    <a:pt x="272" y="48"/>
                    <a:pt x="272" y="48"/>
                    <a:pt x="272" y="48"/>
                  </a:cubicBezTo>
                  <a:cubicBezTo>
                    <a:pt x="276" y="45"/>
                    <a:pt x="276" y="45"/>
                    <a:pt x="276" y="45"/>
                  </a:cubicBezTo>
                  <a:cubicBezTo>
                    <a:pt x="280" y="45"/>
                    <a:pt x="280" y="45"/>
                    <a:pt x="280" y="45"/>
                  </a:cubicBezTo>
                  <a:cubicBezTo>
                    <a:pt x="280" y="41"/>
                    <a:pt x="280" y="41"/>
                    <a:pt x="280" y="41"/>
                  </a:cubicBezTo>
                  <a:cubicBezTo>
                    <a:pt x="296" y="34"/>
                    <a:pt x="296" y="34"/>
                    <a:pt x="296" y="34"/>
                  </a:cubicBezTo>
                  <a:cubicBezTo>
                    <a:pt x="314" y="34"/>
                    <a:pt x="314" y="34"/>
                    <a:pt x="314" y="34"/>
                  </a:cubicBezTo>
                  <a:cubicBezTo>
                    <a:pt x="324" y="29"/>
                    <a:pt x="324" y="29"/>
                    <a:pt x="324" y="29"/>
                  </a:cubicBezTo>
                  <a:cubicBezTo>
                    <a:pt x="324" y="28"/>
                    <a:pt x="324" y="28"/>
                    <a:pt x="324" y="28"/>
                  </a:cubicBezTo>
                  <a:cubicBezTo>
                    <a:pt x="324" y="27"/>
                    <a:pt x="324" y="26"/>
                    <a:pt x="325" y="25"/>
                  </a:cubicBezTo>
                  <a:cubicBezTo>
                    <a:pt x="327" y="22"/>
                    <a:pt x="327" y="22"/>
                    <a:pt x="327" y="22"/>
                  </a:cubicBezTo>
                  <a:cubicBezTo>
                    <a:pt x="333" y="22"/>
                    <a:pt x="333" y="22"/>
                    <a:pt x="333" y="22"/>
                  </a:cubicBezTo>
                  <a:cubicBezTo>
                    <a:pt x="336" y="15"/>
                    <a:pt x="336" y="15"/>
                    <a:pt x="336" y="15"/>
                  </a:cubicBezTo>
                  <a:cubicBezTo>
                    <a:pt x="336" y="0"/>
                    <a:pt x="336" y="0"/>
                    <a:pt x="336" y="0"/>
                  </a:cubicBezTo>
                  <a:cubicBezTo>
                    <a:pt x="336" y="0"/>
                    <a:pt x="336" y="0"/>
                    <a:pt x="336" y="0"/>
                  </a:cubicBezTo>
                  <a:cubicBezTo>
                    <a:pt x="336" y="0"/>
                    <a:pt x="336" y="0"/>
                    <a:pt x="336" y="0"/>
                  </a:cubicBezTo>
                  <a:cubicBezTo>
                    <a:pt x="303" y="0"/>
                    <a:pt x="303" y="0"/>
                    <a:pt x="303" y="0"/>
                  </a:cubicBezTo>
                  <a:cubicBezTo>
                    <a:pt x="303" y="0"/>
                    <a:pt x="303" y="0"/>
                    <a:pt x="303" y="0"/>
                  </a:cubicBezTo>
                  <a:lnTo>
                    <a:pt x="302" y="0"/>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94" name="South Dakota">
              <a:extLst>
                <a:ext uri="{FF2B5EF4-FFF2-40B4-BE49-F238E27FC236}">
                  <a16:creationId xmlns:a16="http://schemas.microsoft.com/office/drawing/2014/main" id="{26B85D56-E5FA-4B88-ACAE-75A4F0D5112C}"/>
                </a:ext>
              </a:extLst>
            </p:cNvPr>
            <p:cNvSpPr>
              <a:spLocks/>
            </p:cNvSpPr>
            <p:nvPr/>
          </p:nvSpPr>
          <p:spPr bwMode="auto">
            <a:xfrm>
              <a:off x="5239963" y="1494477"/>
              <a:ext cx="1185327" cy="638638"/>
            </a:xfrm>
            <a:custGeom>
              <a:avLst/>
              <a:gdLst>
                <a:gd name="T0" fmla="*/ 0 w 709"/>
                <a:gd name="T1" fmla="*/ 322 h 382"/>
                <a:gd name="T2" fmla="*/ 492 w 709"/>
                <a:gd name="T3" fmla="*/ 322 h 382"/>
                <a:gd name="T4" fmla="*/ 525 w 709"/>
                <a:gd name="T5" fmla="*/ 349 h 382"/>
                <a:gd name="T6" fmla="*/ 622 w 709"/>
                <a:gd name="T7" fmla="*/ 349 h 382"/>
                <a:gd name="T8" fmla="*/ 650 w 709"/>
                <a:gd name="T9" fmla="*/ 370 h 382"/>
                <a:gd name="T10" fmla="*/ 679 w 709"/>
                <a:gd name="T11" fmla="*/ 382 h 382"/>
                <a:gd name="T12" fmla="*/ 679 w 709"/>
                <a:gd name="T13" fmla="*/ 382 h 382"/>
                <a:gd name="T14" fmla="*/ 709 w 709"/>
                <a:gd name="T15" fmla="*/ 351 h 382"/>
                <a:gd name="T16" fmla="*/ 709 w 709"/>
                <a:gd name="T17" fmla="*/ 287 h 382"/>
                <a:gd name="T18" fmla="*/ 707 w 709"/>
                <a:gd name="T19" fmla="*/ 287 h 382"/>
                <a:gd name="T20" fmla="*/ 707 w 709"/>
                <a:gd name="T21" fmla="*/ 285 h 382"/>
                <a:gd name="T22" fmla="*/ 707 w 709"/>
                <a:gd name="T23" fmla="*/ 124 h 382"/>
                <a:gd name="T24" fmla="*/ 679 w 709"/>
                <a:gd name="T25" fmla="*/ 90 h 382"/>
                <a:gd name="T26" fmla="*/ 679 w 709"/>
                <a:gd name="T27" fmla="*/ 0 h 382"/>
                <a:gd name="T28" fmla="*/ 2 w 709"/>
                <a:gd name="T29" fmla="*/ 0 h 382"/>
                <a:gd name="T30" fmla="*/ 2 w 709"/>
                <a:gd name="T31" fmla="*/ 116 h 382"/>
                <a:gd name="T32" fmla="*/ 2 w 709"/>
                <a:gd name="T33" fmla="*/ 119 h 382"/>
                <a:gd name="T34" fmla="*/ 0 w 709"/>
                <a:gd name="T35" fmla="*/ 119 h 382"/>
                <a:gd name="T36" fmla="*/ 0 w 709"/>
                <a:gd name="T37" fmla="*/ 320 h 382"/>
                <a:gd name="T38" fmla="*/ 0 w 709"/>
                <a:gd name="T39" fmla="*/ 322 h 382"/>
                <a:gd name="T40" fmla="*/ 0 w 709"/>
                <a:gd name="T41" fmla="*/ 322 h 382"/>
                <a:gd name="T42" fmla="*/ 0 w 709"/>
                <a:gd name="T43" fmla="*/ 32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09" h="382">
                  <a:moveTo>
                    <a:pt x="0" y="322"/>
                  </a:moveTo>
                  <a:lnTo>
                    <a:pt x="492" y="322"/>
                  </a:lnTo>
                  <a:lnTo>
                    <a:pt x="525" y="349"/>
                  </a:lnTo>
                  <a:lnTo>
                    <a:pt x="622" y="349"/>
                  </a:lnTo>
                  <a:lnTo>
                    <a:pt x="650" y="370"/>
                  </a:lnTo>
                  <a:lnTo>
                    <a:pt x="679" y="382"/>
                  </a:lnTo>
                  <a:lnTo>
                    <a:pt x="679" y="382"/>
                  </a:lnTo>
                  <a:lnTo>
                    <a:pt x="709" y="351"/>
                  </a:lnTo>
                  <a:lnTo>
                    <a:pt x="709" y="287"/>
                  </a:lnTo>
                  <a:lnTo>
                    <a:pt x="707" y="287"/>
                  </a:lnTo>
                  <a:lnTo>
                    <a:pt x="707" y="285"/>
                  </a:lnTo>
                  <a:lnTo>
                    <a:pt x="707" y="124"/>
                  </a:lnTo>
                  <a:lnTo>
                    <a:pt x="679" y="90"/>
                  </a:lnTo>
                  <a:lnTo>
                    <a:pt x="679" y="0"/>
                  </a:lnTo>
                  <a:lnTo>
                    <a:pt x="2" y="0"/>
                  </a:lnTo>
                  <a:lnTo>
                    <a:pt x="2" y="116"/>
                  </a:lnTo>
                  <a:lnTo>
                    <a:pt x="2" y="119"/>
                  </a:lnTo>
                  <a:lnTo>
                    <a:pt x="0" y="119"/>
                  </a:lnTo>
                  <a:lnTo>
                    <a:pt x="0" y="320"/>
                  </a:lnTo>
                  <a:lnTo>
                    <a:pt x="0" y="322"/>
                  </a:lnTo>
                  <a:lnTo>
                    <a:pt x="0" y="322"/>
                  </a:lnTo>
                  <a:lnTo>
                    <a:pt x="0" y="322"/>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95" name="South Carolina">
              <a:extLst>
                <a:ext uri="{FF2B5EF4-FFF2-40B4-BE49-F238E27FC236}">
                  <a16:creationId xmlns:a16="http://schemas.microsoft.com/office/drawing/2014/main" id="{2F42957C-9FAF-4074-AE01-318EDF59D102}"/>
                </a:ext>
              </a:extLst>
            </p:cNvPr>
            <p:cNvSpPr>
              <a:spLocks/>
            </p:cNvSpPr>
            <p:nvPr/>
          </p:nvSpPr>
          <p:spPr bwMode="auto">
            <a:xfrm>
              <a:off x="8438171" y="3605996"/>
              <a:ext cx="790775" cy="653685"/>
            </a:xfrm>
            <a:custGeom>
              <a:avLst/>
              <a:gdLst>
                <a:gd name="T0" fmla="*/ 200 w 200"/>
                <a:gd name="T1" fmla="*/ 93 h 165"/>
                <a:gd name="T2" fmla="*/ 199 w 200"/>
                <a:gd name="T3" fmla="*/ 93 h 165"/>
                <a:gd name="T4" fmla="*/ 184 w 200"/>
                <a:gd name="T5" fmla="*/ 62 h 165"/>
                <a:gd name="T6" fmla="*/ 175 w 200"/>
                <a:gd name="T7" fmla="*/ 55 h 165"/>
                <a:gd name="T8" fmla="*/ 165 w 200"/>
                <a:gd name="T9" fmla="*/ 44 h 165"/>
                <a:gd name="T10" fmla="*/ 156 w 200"/>
                <a:gd name="T11" fmla="*/ 29 h 165"/>
                <a:gd name="T12" fmla="*/ 143 w 200"/>
                <a:gd name="T13" fmla="*/ 20 h 165"/>
                <a:gd name="T14" fmla="*/ 110 w 200"/>
                <a:gd name="T15" fmla="*/ 18 h 165"/>
                <a:gd name="T16" fmla="*/ 85 w 200"/>
                <a:gd name="T17" fmla="*/ 1 h 165"/>
                <a:gd name="T18" fmla="*/ 40 w 200"/>
                <a:gd name="T19" fmla="*/ 0 h 165"/>
                <a:gd name="T20" fmla="*/ 18 w 200"/>
                <a:gd name="T21" fmla="*/ 2 h 165"/>
                <a:gd name="T22" fmla="*/ 18 w 200"/>
                <a:gd name="T23" fmla="*/ 4 h 165"/>
                <a:gd name="T24" fmla="*/ 18 w 200"/>
                <a:gd name="T25" fmla="*/ 4 h 165"/>
                <a:gd name="T26" fmla="*/ 0 w 200"/>
                <a:gd name="T27" fmla="*/ 8 h 165"/>
                <a:gd name="T28" fmla="*/ 15 w 200"/>
                <a:gd name="T29" fmla="*/ 41 h 165"/>
                <a:gd name="T30" fmla="*/ 26 w 200"/>
                <a:gd name="T31" fmla="*/ 56 h 165"/>
                <a:gd name="T32" fmla="*/ 37 w 200"/>
                <a:gd name="T33" fmla="*/ 70 h 165"/>
                <a:gd name="T34" fmla="*/ 44 w 200"/>
                <a:gd name="T35" fmla="*/ 80 h 165"/>
                <a:gd name="T36" fmla="*/ 54 w 200"/>
                <a:gd name="T37" fmla="*/ 85 h 165"/>
                <a:gd name="T38" fmla="*/ 60 w 200"/>
                <a:gd name="T39" fmla="*/ 94 h 165"/>
                <a:gd name="T40" fmla="*/ 68 w 200"/>
                <a:gd name="T41" fmla="*/ 108 h 165"/>
                <a:gd name="T42" fmla="*/ 77 w 200"/>
                <a:gd name="T43" fmla="*/ 117 h 165"/>
                <a:gd name="T44" fmla="*/ 84 w 200"/>
                <a:gd name="T45" fmla="*/ 141 h 165"/>
                <a:gd name="T46" fmla="*/ 90 w 200"/>
                <a:gd name="T47" fmla="*/ 153 h 165"/>
                <a:gd name="T48" fmla="*/ 102 w 200"/>
                <a:gd name="T49" fmla="*/ 163 h 165"/>
                <a:gd name="T50" fmla="*/ 105 w 200"/>
                <a:gd name="T51" fmla="*/ 165 h 165"/>
                <a:gd name="T52" fmla="*/ 99 w 200"/>
                <a:gd name="T53" fmla="*/ 156 h 165"/>
                <a:gd name="T54" fmla="*/ 122 w 200"/>
                <a:gd name="T55" fmla="*/ 156 h 165"/>
                <a:gd name="T56" fmla="*/ 141 w 200"/>
                <a:gd name="T57" fmla="*/ 145 h 165"/>
                <a:gd name="T58" fmla="*/ 145 w 200"/>
                <a:gd name="T59" fmla="*/ 141 h 165"/>
                <a:gd name="T60" fmla="*/ 157 w 200"/>
                <a:gd name="T61" fmla="*/ 133 h 165"/>
                <a:gd name="T62" fmla="*/ 161 w 200"/>
                <a:gd name="T63" fmla="*/ 125 h 165"/>
                <a:gd name="T64" fmla="*/ 165 w 200"/>
                <a:gd name="T65" fmla="*/ 117 h 165"/>
                <a:gd name="T66" fmla="*/ 173 w 200"/>
                <a:gd name="T67" fmla="*/ 106 h 165"/>
                <a:gd name="T68" fmla="*/ 184 w 200"/>
                <a:gd name="T69" fmla="*/ 98 h 165"/>
                <a:gd name="T70" fmla="*/ 200 w 200"/>
                <a:gd name="T71" fmla="*/ 9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0" h="165">
                  <a:moveTo>
                    <a:pt x="200" y="93"/>
                  </a:moveTo>
                  <a:cubicBezTo>
                    <a:pt x="200" y="93"/>
                    <a:pt x="200" y="93"/>
                    <a:pt x="200" y="93"/>
                  </a:cubicBezTo>
                  <a:cubicBezTo>
                    <a:pt x="200" y="93"/>
                    <a:pt x="200" y="93"/>
                    <a:pt x="200" y="93"/>
                  </a:cubicBezTo>
                  <a:cubicBezTo>
                    <a:pt x="199" y="93"/>
                    <a:pt x="199" y="93"/>
                    <a:pt x="199" y="93"/>
                  </a:cubicBezTo>
                  <a:cubicBezTo>
                    <a:pt x="184" y="74"/>
                    <a:pt x="184" y="74"/>
                    <a:pt x="184" y="74"/>
                  </a:cubicBezTo>
                  <a:cubicBezTo>
                    <a:pt x="184" y="62"/>
                    <a:pt x="184" y="62"/>
                    <a:pt x="184" y="62"/>
                  </a:cubicBezTo>
                  <a:cubicBezTo>
                    <a:pt x="175" y="55"/>
                    <a:pt x="175" y="55"/>
                    <a:pt x="175" y="55"/>
                  </a:cubicBezTo>
                  <a:cubicBezTo>
                    <a:pt x="175" y="55"/>
                    <a:pt x="175" y="55"/>
                    <a:pt x="175" y="55"/>
                  </a:cubicBezTo>
                  <a:cubicBezTo>
                    <a:pt x="171" y="52"/>
                    <a:pt x="171" y="52"/>
                    <a:pt x="171" y="52"/>
                  </a:cubicBezTo>
                  <a:cubicBezTo>
                    <a:pt x="165" y="44"/>
                    <a:pt x="165" y="44"/>
                    <a:pt x="165" y="44"/>
                  </a:cubicBezTo>
                  <a:cubicBezTo>
                    <a:pt x="156" y="37"/>
                    <a:pt x="156" y="37"/>
                    <a:pt x="156" y="37"/>
                  </a:cubicBezTo>
                  <a:cubicBezTo>
                    <a:pt x="156" y="29"/>
                    <a:pt x="156" y="29"/>
                    <a:pt x="156" y="29"/>
                  </a:cubicBezTo>
                  <a:cubicBezTo>
                    <a:pt x="151" y="25"/>
                    <a:pt x="151" y="25"/>
                    <a:pt x="151" y="25"/>
                  </a:cubicBezTo>
                  <a:cubicBezTo>
                    <a:pt x="143" y="20"/>
                    <a:pt x="143" y="20"/>
                    <a:pt x="143" y="20"/>
                  </a:cubicBezTo>
                  <a:cubicBezTo>
                    <a:pt x="138" y="18"/>
                    <a:pt x="138" y="18"/>
                    <a:pt x="138" y="18"/>
                  </a:cubicBezTo>
                  <a:cubicBezTo>
                    <a:pt x="110" y="18"/>
                    <a:pt x="110" y="18"/>
                    <a:pt x="110" y="18"/>
                  </a:cubicBezTo>
                  <a:cubicBezTo>
                    <a:pt x="99" y="8"/>
                    <a:pt x="99" y="8"/>
                    <a:pt x="99" y="8"/>
                  </a:cubicBezTo>
                  <a:cubicBezTo>
                    <a:pt x="85" y="1"/>
                    <a:pt x="85" y="1"/>
                    <a:pt x="85" y="1"/>
                  </a:cubicBezTo>
                  <a:cubicBezTo>
                    <a:pt x="85" y="1"/>
                    <a:pt x="85" y="1"/>
                    <a:pt x="85" y="1"/>
                  </a:cubicBezTo>
                  <a:cubicBezTo>
                    <a:pt x="72" y="0"/>
                    <a:pt x="54" y="0"/>
                    <a:pt x="40" y="0"/>
                  </a:cubicBezTo>
                  <a:cubicBezTo>
                    <a:pt x="23" y="0"/>
                    <a:pt x="21" y="1"/>
                    <a:pt x="20" y="1"/>
                  </a:cubicBezTo>
                  <a:cubicBezTo>
                    <a:pt x="19" y="1"/>
                    <a:pt x="18" y="2"/>
                    <a:pt x="18" y="2"/>
                  </a:cubicBezTo>
                  <a:cubicBezTo>
                    <a:pt x="15" y="4"/>
                    <a:pt x="15" y="4"/>
                    <a:pt x="15" y="4"/>
                  </a:cubicBezTo>
                  <a:cubicBezTo>
                    <a:pt x="18" y="4"/>
                    <a:pt x="18" y="4"/>
                    <a:pt x="18" y="4"/>
                  </a:cubicBezTo>
                  <a:cubicBezTo>
                    <a:pt x="18" y="4"/>
                    <a:pt x="18" y="4"/>
                    <a:pt x="18" y="4"/>
                  </a:cubicBezTo>
                  <a:cubicBezTo>
                    <a:pt x="18" y="4"/>
                    <a:pt x="18" y="4"/>
                    <a:pt x="18" y="4"/>
                  </a:cubicBezTo>
                  <a:cubicBezTo>
                    <a:pt x="0" y="8"/>
                    <a:pt x="0" y="8"/>
                    <a:pt x="0" y="8"/>
                  </a:cubicBezTo>
                  <a:cubicBezTo>
                    <a:pt x="0" y="8"/>
                    <a:pt x="0" y="8"/>
                    <a:pt x="0" y="8"/>
                  </a:cubicBezTo>
                  <a:cubicBezTo>
                    <a:pt x="0" y="25"/>
                    <a:pt x="0" y="25"/>
                    <a:pt x="0" y="25"/>
                  </a:cubicBezTo>
                  <a:cubicBezTo>
                    <a:pt x="15" y="41"/>
                    <a:pt x="15" y="41"/>
                    <a:pt x="15" y="41"/>
                  </a:cubicBezTo>
                  <a:cubicBezTo>
                    <a:pt x="25" y="44"/>
                    <a:pt x="25" y="44"/>
                    <a:pt x="25" y="44"/>
                  </a:cubicBezTo>
                  <a:cubicBezTo>
                    <a:pt x="26" y="56"/>
                    <a:pt x="26" y="56"/>
                    <a:pt x="26" y="56"/>
                  </a:cubicBezTo>
                  <a:cubicBezTo>
                    <a:pt x="29" y="65"/>
                    <a:pt x="29" y="65"/>
                    <a:pt x="29" y="65"/>
                  </a:cubicBezTo>
                  <a:cubicBezTo>
                    <a:pt x="37" y="70"/>
                    <a:pt x="37" y="70"/>
                    <a:pt x="37" y="70"/>
                  </a:cubicBezTo>
                  <a:cubicBezTo>
                    <a:pt x="37" y="76"/>
                    <a:pt x="37" y="76"/>
                    <a:pt x="37" y="76"/>
                  </a:cubicBezTo>
                  <a:cubicBezTo>
                    <a:pt x="44" y="80"/>
                    <a:pt x="44" y="80"/>
                    <a:pt x="44" y="80"/>
                  </a:cubicBezTo>
                  <a:cubicBezTo>
                    <a:pt x="49" y="80"/>
                    <a:pt x="49" y="80"/>
                    <a:pt x="49" y="80"/>
                  </a:cubicBezTo>
                  <a:cubicBezTo>
                    <a:pt x="54" y="85"/>
                    <a:pt x="54" y="85"/>
                    <a:pt x="54" y="85"/>
                  </a:cubicBezTo>
                  <a:cubicBezTo>
                    <a:pt x="54" y="94"/>
                    <a:pt x="54" y="94"/>
                    <a:pt x="54" y="94"/>
                  </a:cubicBezTo>
                  <a:cubicBezTo>
                    <a:pt x="60" y="94"/>
                    <a:pt x="60" y="94"/>
                    <a:pt x="60" y="94"/>
                  </a:cubicBezTo>
                  <a:cubicBezTo>
                    <a:pt x="60" y="103"/>
                    <a:pt x="60" y="103"/>
                    <a:pt x="60" y="103"/>
                  </a:cubicBezTo>
                  <a:cubicBezTo>
                    <a:pt x="68" y="108"/>
                    <a:pt x="68" y="108"/>
                    <a:pt x="68" y="108"/>
                  </a:cubicBezTo>
                  <a:cubicBezTo>
                    <a:pt x="73" y="113"/>
                    <a:pt x="73" y="113"/>
                    <a:pt x="73" y="113"/>
                  </a:cubicBezTo>
                  <a:cubicBezTo>
                    <a:pt x="77" y="117"/>
                    <a:pt x="77" y="117"/>
                    <a:pt x="77" y="117"/>
                  </a:cubicBezTo>
                  <a:cubicBezTo>
                    <a:pt x="77" y="134"/>
                    <a:pt x="77" y="134"/>
                    <a:pt x="77" y="134"/>
                  </a:cubicBezTo>
                  <a:cubicBezTo>
                    <a:pt x="84" y="141"/>
                    <a:pt x="84" y="141"/>
                    <a:pt x="84" y="141"/>
                  </a:cubicBezTo>
                  <a:cubicBezTo>
                    <a:pt x="84" y="149"/>
                    <a:pt x="84" y="149"/>
                    <a:pt x="84" y="149"/>
                  </a:cubicBezTo>
                  <a:cubicBezTo>
                    <a:pt x="90" y="153"/>
                    <a:pt x="90" y="153"/>
                    <a:pt x="90" y="153"/>
                  </a:cubicBezTo>
                  <a:cubicBezTo>
                    <a:pt x="95" y="153"/>
                    <a:pt x="95" y="153"/>
                    <a:pt x="95" y="153"/>
                  </a:cubicBezTo>
                  <a:cubicBezTo>
                    <a:pt x="102" y="163"/>
                    <a:pt x="102" y="163"/>
                    <a:pt x="102" y="163"/>
                  </a:cubicBezTo>
                  <a:cubicBezTo>
                    <a:pt x="104" y="165"/>
                    <a:pt x="104" y="165"/>
                    <a:pt x="104" y="165"/>
                  </a:cubicBezTo>
                  <a:cubicBezTo>
                    <a:pt x="105" y="165"/>
                    <a:pt x="105" y="165"/>
                    <a:pt x="105" y="165"/>
                  </a:cubicBezTo>
                  <a:cubicBezTo>
                    <a:pt x="102" y="160"/>
                    <a:pt x="102" y="160"/>
                    <a:pt x="102" y="160"/>
                  </a:cubicBezTo>
                  <a:cubicBezTo>
                    <a:pt x="99" y="156"/>
                    <a:pt x="99" y="156"/>
                    <a:pt x="99" y="156"/>
                  </a:cubicBezTo>
                  <a:cubicBezTo>
                    <a:pt x="102" y="156"/>
                    <a:pt x="102" y="156"/>
                    <a:pt x="102" y="156"/>
                  </a:cubicBezTo>
                  <a:cubicBezTo>
                    <a:pt x="122" y="156"/>
                    <a:pt x="122" y="156"/>
                    <a:pt x="122" y="156"/>
                  </a:cubicBezTo>
                  <a:cubicBezTo>
                    <a:pt x="126" y="156"/>
                    <a:pt x="126" y="156"/>
                    <a:pt x="126" y="156"/>
                  </a:cubicBezTo>
                  <a:cubicBezTo>
                    <a:pt x="141" y="145"/>
                    <a:pt x="141" y="145"/>
                    <a:pt x="141" y="145"/>
                  </a:cubicBezTo>
                  <a:cubicBezTo>
                    <a:pt x="145" y="145"/>
                    <a:pt x="145" y="145"/>
                    <a:pt x="145" y="145"/>
                  </a:cubicBezTo>
                  <a:cubicBezTo>
                    <a:pt x="145" y="141"/>
                    <a:pt x="145" y="141"/>
                    <a:pt x="145" y="141"/>
                  </a:cubicBezTo>
                  <a:cubicBezTo>
                    <a:pt x="149" y="137"/>
                    <a:pt x="149" y="137"/>
                    <a:pt x="149" y="137"/>
                  </a:cubicBezTo>
                  <a:cubicBezTo>
                    <a:pt x="157" y="133"/>
                    <a:pt x="157" y="133"/>
                    <a:pt x="157" y="133"/>
                  </a:cubicBezTo>
                  <a:cubicBezTo>
                    <a:pt x="161" y="129"/>
                    <a:pt x="161" y="129"/>
                    <a:pt x="161" y="129"/>
                  </a:cubicBezTo>
                  <a:cubicBezTo>
                    <a:pt x="161" y="125"/>
                    <a:pt x="161" y="125"/>
                    <a:pt x="161" y="125"/>
                  </a:cubicBezTo>
                  <a:cubicBezTo>
                    <a:pt x="161" y="121"/>
                    <a:pt x="161" y="121"/>
                    <a:pt x="161" y="121"/>
                  </a:cubicBezTo>
                  <a:cubicBezTo>
                    <a:pt x="165" y="117"/>
                    <a:pt x="165" y="117"/>
                    <a:pt x="165" y="117"/>
                  </a:cubicBezTo>
                  <a:cubicBezTo>
                    <a:pt x="169" y="110"/>
                    <a:pt x="169" y="110"/>
                    <a:pt x="169" y="110"/>
                  </a:cubicBezTo>
                  <a:cubicBezTo>
                    <a:pt x="173" y="106"/>
                    <a:pt x="173" y="106"/>
                    <a:pt x="173" y="106"/>
                  </a:cubicBezTo>
                  <a:cubicBezTo>
                    <a:pt x="184" y="102"/>
                    <a:pt x="184" y="102"/>
                    <a:pt x="184" y="102"/>
                  </a:cubicBezTo>
                  <a:cubicBezTo>
                    <a:pt x="184" y="98"/>
                    <a:pt x="184" y="98"/>
                    <a:pt x="184" y="98"/>
                  </a:cubicBezTo>
                  <a:cubicBezTo>
                    <a:pt x="200" y="94"/>
                    <a:pt x="200" y="94"/>
                    <a:pt x="200" y="94"/>
                  </a:cubicBezTo>
                  <a:cubicBezTo>
                    <a:pt x="200" y="93"/>
                    <a:pt x="200" y="93"/>
                    <a:pt x="200" y="93"/>
                  </a:cubicBez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96" name="Rhode Island">
              <a:extLst>
                <a:ext uri="{FF2B5EF4-FFF2-40B4-BE49-F238E27FC236}">
                  <a16:creationId xmlns:a16="http://schemas.microsoft.com/office/drawing/2014/main" id="{E004A78D-FE84-45A5-B1F5-AED0A4D5B3BC}"/>
                </a:ext>
              </a:extLst>
            </p:cNvPr>
            <p:cNvSpPr>
              <a:spLocks/>
            </p:cNvSpPr>
            <p:nvPr/>
          </p:nvSpPr>
          <p:spPr bwMode="auto">
            <a:xfrm>
              <a:off x="10210310" y="2413982"/>
              <a:ext cx="95294" cy="133746"/>
            </a:xfrm>
            <a:custGeom>
              <a:avLst/>
              <a:gdLst>
                <a:gd name="T0" fmla="*/ 22 w 24"/>
                <a:gd name="T1" fmla="*/ 7 h 34"/>
                <a:gd name="T2" fmla="*/ 16 w 24"/>
                <a:gd name="T3" fmla="*/ 0 h 34"/>
                <a:gd name="T4" fmla="*/ 0 w 24"/>
                <a:gd name="T5" fmla="*/ 0 h 34"/>
                <a:gd name="T6" fmla="*/ 0 w 24"/>
                <a:gd name="T7" fmla="*/ 34 h 34"/>
                <a:gd name="T8" fmla="*/ 1 w 24"/>
                <a:gd name="T9" fmla="*/ 34 h 34"/>
                <a:gd name="T10" fmla="*/ 14 w 24"/>
                <a:gd name="T11" fmla="*/ 32 h 34"/>
                <a:gd name="T12" fmla="*/ 17 w 24"/>
                <a:gd name="T13" fmla="*/ 28 h 34"/>
                <a:gd name="T14" fmla="*/ 21 w 24"/>
                <a:gd name="T15" fmla="*/ 16 h 34"/>
                <a:gd name="T16" fmla="*/ 21 w 24"/>
                <a:gd name="T17" fmla="*/ 12 h 34"/>
                <a:gd name="T18" fmla="*/ 24 w 24"/>
                <a:gd name="T19" fmla="*/ 15 h 34"/>
                <a:gd name="T20" fmla="*/ 22 w 24"/>
                <a:gd name="T21" fmla="*/ 9 h 34"/>
                <a:gd name="T22" fmla="*/ 22 w 24"/>
                <a:gd name="T23"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34">
                  <a:moveTo>
                    <a:pt x="22" y="7"/>
                  </a:moveTo>
                  <a:cubicBezTo>
                    <a:pt x="16" y="0"/>
                    <a:pt x="16" y="0"/>
                    <a:pt x="16" y="0"/>
                  </a:cubicBezTo>
                  <a:cubicBezTo>
                    <a:pt x="0" y="0"/>
                    <a:pt x="0" y="0"/>
                    <a:pt x="0" y="0"/>
                  </a:cubicBezTo>
                  <a:cubicBezTo>
                    <a:pt x="0" y="34"/>
                    <a:pt x="0" y="34"/>
                    <a:pt x="0" y="34"/>
                  </a:cubicBezTo>
                  <a:cubicBezTo>
                    <a:pt x="1" y="34"/>
                    <a:pt x="1" y="34"/>
                    <a:pt x="1" y="34"/>
                  </a:cubicBezTo>
                  <a:cubicBezTo>
                    <a:pt x="14" y="32"/>
                    <a:pt x="14" y="32"/>
                    <a:pt x="14" y="32"/>
                  </a:cubicBezTo>
                  <a:cubicBezTo>
                    <a:pt x="17" y="28"/>
                    <a:pt x="17" y="28"/>
                    <a:pt x="17" y="28"/>
                  </a:cubicBezTo>
                  <a:cubicBezTo>
                    <a:pt x="21" y="16"/>
                    <a:pt x="21" y="16"/>
                    <a:pt x="21" y="16"/>
                  </a:cubicBezTo>
                  <a:cubicBezTo>
                    <a:pt x="21" y="12"/>
                    <a:pt x="21" y="12"/>
                    <a:pt x="21" y="12"/>
                  </a:cubicBezTo>
                  <a:cubicBezTo>
                    <a:pt x="24" y="15"/>
                    <a:pt x="24" y="15"/>
                    <a:pt x="24" y="15"/>
                  </a:cubicBezTo>
                  <a:cubicBezTo>
                    <a:pt x="24" y="14"/>
                    <a:pt x="23" y="11"/>
                    <a:pt x="22" y="9"/>
                  </a:cubicBezTo>
                  <a:lnTo>
                    <a:pt x="22" y="7"/>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97" name="Pennsylvania">
              <a:extLst>
                <a:ext uri="{FF2B5EF4-FFF2-40B4-BE49-F238E27FC236}">
                  <a16:creationId xmlns:a16="http://schemas.microsoft.com/office/drawing/2014/main" id="{7AC00EDE-09D5-4D07-8832-86C7A0CC97C7}"/>
                </a:ext>
              </a:extLst>
            </p:cNvPr>
            <p:cNvSpPr>
              <a:spLocks/>
            </p:cNvSpPr>
            <p:nvPr/>
          </p:nvSpPr>
          <p:spPr bwMode="auto">
            <a:xfrm>
              <a:off x="8849441" y="2370515"/>
              <a:ext cx="886069" cy="526626"/>
            </a:xfrm>
            <a:custGeom>
              <a:avLst/>
              <a:gdLst>
                <a:gd name="T0" fmla="*/ 0 w 224"/>
                <a:gd name="T1" fmla="*/ 71 h 133"/>
                <a:gd name="T2" fmla="*/ 0 w 224"/>
                <a:gd name="T3" fmla="*/ 75 h 133"/>
                <a:gd name="T4" fmla="*/ 0 w 224"/>
                <a:gd name="T5" fmla="*/ 130 h 133"/>
                <a:gd name="T6" fmla="*/ 36 w 224"/>
                <a:gd name="T7" fmla="*/ 130 h 133"/>
                <a:gd name="T8" fmla="*/ 181 w 224"/>
                <a:gd name="T9" fmla="*/ 130 h 133"/>
                <a:gd name="T10" fmla="*/ 191 w 224"/>
                <a:gd name="T11" fmla="*/ 133 h 133"/>
                <a:gd name="T12" fmla="*/ 191 w 224"/>
                <a:gd name="T13" fmla="*/ 133 h 133"/>
                <a:gd name="T14" fmla="*/ 192 w 224"/>
                <a:gd name="T15" fmla="*/ 133 h 133"/>
                <a:gd name="T16" fmla="*/ 198 w 224"/>
                <a:gd name="T17" fmla="*/ 130 h 133"/>
                <a:gd name="T18" fmla="*/ 211 w 224"/>
                <a:gd name="T19" fmla="*/ 118 h 133"/>
                <a:gd name="T20" fmla="*/ 211 w 224"/>
                <a:gd name="T21" fmla="*/ 118 h 133"/>
                <a:gd name="T22" fmla="*/ 211 w 224"/>
                <a:gd name="T23" fmla="*/ 113 h 133"/>
                <a:gd name="T24" fmla="*/ 215 w 224"/>
                <a:gd name="T25" fmla="*/ 107 h 133"/>
                <a:gd name="T26" fmla="*/ 215 w 224"/>
                <a:gd name="T27" fmla="*/ 92 h 133"/>
                <a:gd name="T28" fmla="*/ 208 w 224"/>
                <a:gd name="T29" fmla="*/ 79 h 133"/>
                <a:gd name="T30" fmla="*/ 208 w 224"/>
                <a:gd name="T31" fmla="*/ 79 h 133"/>
                <a:gd name="T32" fmla="*/ 205 w 224"/>
                <a:gd name="T33" fmla="*/ 80 h 133"/>
                <a:gd name="T34" fmla="*/ 205 w 224"/>
                <a:gd name="T35" fmla="*/ 80 h 133"/>
                <a:gd name="T36" fmla="*/ 205 w 224"/>
                <a:gd name="T37" fmla="*/ 79 h 133"/>
                <a:gd name="T38" fmla="*/ 206 w 224"/>
                <a:gd name="T39" fmla="*/ 78 h 133"/>
                <a:gd name="T40" fmla="*/ 206 w 224"/>
                <a:gd name="T41" fmla="*/ 78 h 133"/>
                <a:gd name="T42" fmla="*/ 206 w 224"/>
                <a:gd name="T43" fmla="*/ 78 h 133"/>
                <a:gd name="T44" fmla="*/ 207 w 224"/>
                <a:gd name="T45" fmla="*/ 75 h 133"/>
                <a:gd name="T46" fmla="*/ 209 w 224"/>
                <a:gd name="T47" fmla="*/ 69 h 133"/>
                <a:gd name="T48" fmla="*/ 215 w 224"/>
                <a:gd name="T49" fmla="*/ 60 h 133"/>
                <a:gd name="T50" fmla="*/ 215 w 224"/>
                <a:gd name="T51" fmla="*/ 49 h 133"/>
                <a:gd name="T52" fmla="*/ 224 w 224"/>
                <a:gd name="T53" fmla="*/ 46 h 133"/>
                <a:gd name="T54" fmla="*/ 223 w 224"/>
                <a:gd name="T55" fmla="*/ 46 h 133"/>
                <a:gd name="T56" fmla="*/ 222 w 224"/>
                <a:gd name="T57" fmla="*/ 45 h 133"/>
                <a:gd name="T58" fmla="*/ 215 w 224"/>
                <a:gd name="T59" fmla="*/ 37 h 133"/>
                <a:gd name="T60" fmla="*/ 213 w 224"/>
                <a:gd name="T61" fmla="*/ 30 h 133"/>
                <a:gd name="T62" fmla="*/ 209 w 224"/>
                <a:gd name="T63" fmla="*/ 21 h 133"/>
                <a:gd name="T64" fmla="*/ 209 w 224"/>
                <a:gd name="T65" fmla="*/ 21 h 133"/>
                <a:gd name="T66" fmla="*/ 208 w 224"/>
                <a:gd name="T67" fmla="*/ 21 h 133"/>
                <a:gd name="T68" fmla="*/ 204 w 224"/>
                <a:gd name="T69" fmla="*/ 24 h 133"/>
                <a:gd name="T70" fmla="*/ 206 w 224"/>
                <a:gd name="T71" fmla="*/ 21 h 133"/>
                <a:gd name="T72" fmla="*/ 205 w 224"/>
                <a:gd name="T73" fmla="*/ 16 h 133"/>
                <a:gd name="T74" fmla="*/ 204 w 224"/>
                <a:gd name="T75" fmla="*/ 2 h 133"/>
                <a:gd name="T76" fmla="*/ 26 w 224"/>
                <a:gd name="T77" fmla="*/ 2 h 133"/>
                <a:gd name="T78" fmla="*/ 25 w 224"/>
                <a:gd name="T79" fmla="*/ 1 h 133"/>
                <a:gd name="T80" fmla="*/ 25 w 224"/>
                <a:gd name="T81" fmla="*/ 1 h 133"/>
                <a:gd name="T82" fmla="*/ 18 w 224"/>
                <a:gd name="T83" fmla="*/ 1 h 133"/>
                <a:gd name="T84" fmla="*/ 18 w 224"/>
                <a:gd name="T85" fmla="*/ 0 h 133"/>
                <a:gd name="T86" fmla="*/ 17 w 224"/>
                <a:gd name="T87" fmla="*/ 0 h 133"/>
                <a:gd name="T88" fmla="*/ 0 w 224"/>
                <a:gd name="T89" fmla="*/ 10 h 133"/>
                <a:gd name="T90" fmla="*/ 0 w 224"/>
                <a:gd name="T91" fmla="*/ 12 h 133"/>
                <a:gd name="T92" fmla="*/ 0 w 224"/>
                <a:gd name="T93" fmla="*/ 7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4" h="133">
                  <a:moveTo>
                    <a:pt x="0" y="71"/>
                  </a:moveTo>
                  <a:cubicBezTo>
                    <a:pt x="0" y="75"/>
                    <a:pt x="0" y="75"/>
                    <a:pt x="0" y="75"/>
                  </a:cubicBezTo>
                  <a:cubicBezTo>
                    <a:pt x="0" y="130"/>
                    <a:pt x="0" y="130"/>
                    <a:pt x="0" y="130"/>
                  </a:cubicBezTo>
                  <a:cubicBezTo>
                    <a:pt x="36" y="130"/>
                    <a:pt x="36" y="130"/>
                    <a:pt x="36" y="130"/>
                  </a:cubicBezTo>
                  <a:cubicBezTo>
                    <a:pt x="181" y="130"/>
                    <a:pt x="181" y="130"/>
                    <a:pt x="181" y="130"/>
                  </a:cubicBezTo>
                  <a:cubicBezTo>
                    <a:pt x="182" y="130"/>
                    <a:pt x="186" y="133"/>
                    <a:pt x="191" y="133"/>
                  </a:cubicBezTo>
                  <a:cubicBezTo>
                    <a:pt x="191" y="133"/>
                    <a:pt x="191" y="133"/>
                    <a:pt x="191" y="133"/>
                  </a:cubicBezTo>
                  <a:cubicBezTo>
                    <a:pt x="192" y="133"/>
                    <a:pt x="192" y="133"/>
                    <a:pt x="192" y="133"/>
                  </a:cubicBezTo>
                  <a:cubicBezTo>
                    <a:pt x="195" y="133"/>
                    <a:pt x="197" y="132"/>
                    <a:pt x="198" y="130"/>
                  </a:cubicBezTo>
                  <a:cubicBezTo>
                    <a:pt x="204" y="124"/>
                    <a:pt x="209" y="119"/>
                    <a:pt x="211" y="118"/>
                  </a:cubicBezTo>
                  <a:cubicBezTo>
                    <a:pt x="211" y="118"/>
                    <a:pt x="211" y="118"/>
                    <a:pt x="211" y="118"/>
                  </a:cubicBezTo>
                  <a:cubicBezTo>
                    <a:pt x="211" y="113"/>
                    <a:pt x="211" y="113"/>
                    <a:pt x="211" y="113"/>
                  </a:cubicBezTo>
                  <a:cubicBezTo>
                    <a:pt x="215" y="107"/>
                    <a:pt x="215" y="107"/>
                    <a:pt x="215" y="107"/>
                  </a:cubicBezTo>
                  <a:cubicBezTo>
                    <a:pt x="215" y="92"/>
                    <a:pt x="215" y="92"/>
                    <a:pt x="215" y="92"/>
                  </a:cubicBezTo>
                  <a:cubicBezTo>
                    <a:pt x="208" y="79"/>
                    <a:pt x="208" y="79"/>
                    <a:pt x="208" y="79"/>
                  </a:cubicBezTo>
                  <a:cubicBezTo>
                    <a:pt x="208" y="79"/>
                    <a:pt x="208" y="79"/>
                    <a:pt x="208" y="79"/>
                  </a:cubicBezTo>
                  <a:cubicBezTo>
                    <a:pt x="205" y="80"/>
                    <a:pt x="205" y="80"/>
                    <a:pt x="205" y="80"/>
                  </a:cubicBezTo>
                  <a:cubicBezTo>
                    <a:pt x="205" y="80"/>
                    <a:pt x="205" y="80"/>
                    <a:pt x="205" y="80"/>
                  </a:cubicBezTo>
                  <a:cubicBezTo>
                    <a:pt x="205" y="79"/>
                    <a:pt x="205" y="79"/>
                    <a:pt x="205" y="79"/>
                  </a:cubicBezTo>
                  <a:cubicBezTo>
                    <a:pt x="205" y="78"/>
                    <a:pt x="206" y="78"/>
                    <a:pt x="206" y="78"/>
                  </a:cubicBezTo>
                  <a:cubicBezTo>
                    <a:pt x="206" y="78"/>
                    <a:pt x="206" y="78"/>
                    <a:pt x="206" y="78"/>
                  </a:cubicBezTo>
                  <a:cubicBezTo>
                    <a:pt x="206" y="78"/>
                    <a:pt x="206" y="78"/>
                    <a:pt x="206" y="78"/>
                  </a:cubicBezTo>
                  <a:cubicBezTo>
                    <a:pt x="207" y="75"/>
                    <a:pt x="207" y="75"/>
                    <a:pt x="207" y="75"/>
                  </a:cubicBezTo>
                  <a:cubicBezTo>
                    <a:pt x="209" y="69"/>
                    <a:pt x="209" y="69"/>
                    <a:pt x="209" y="69"/>
                  </a:cubicBezTo>
                  <a:cubicBezTo>
                    <a:pt x="215" y="60"/>
                    <a:pt x="215" y="60"/>
                    <a:pt x="215" y="60"/>
                  </a:cubicBezTo>
                  <a:cubicBezTo>
                    <a:pt x="215" y="49"/>
                    <a:pt x="215" y="49"/>
                    <a:pt x="215" y="49"/>
                  </a:cubicBezTo>
                  <a:cubicBezTo>
                    <a:pt x="224" y="46"/>
                    <a:pt x="224" y="46"/>
                    <a:pt x="224" y="46"/>
                  </a:cubicBezTo>
                  <a:cubicBezTo>
                    <a:pt x="223" y="46"/>
                    <a:pt x="223" y="46"/>
                    <a:pt x="223" y="46"/>
                  </a:cubicBezTo>
                  <a:cubicBezTo>
                    <a:pt x="222" y="45"/>
                    <a:pt x="222" y="45"/>
                    <a:pt x="222" y="45"/>
                  </a:cubicBezTo>
                  <a:cubicBezTo>
                    <a:pt x="215" y="37"/>
                    <a:pt x="215" y="37"/>
                    <a:pt x="215" y="37"/>
                  </a:cubicBezTo>
                  <a:cubicBezTo>
                    <a:pt x="213" y="30"/>
                    <a:pt x="213" y="30"/>
                    <a:pt x="213" y="30"/>
                  </a:cubicBezTo>
                  <a:cubicBezTo>
                    <a:pt x="209" y="21"/>
                    <a:pt x="209" y="21"/>
                    <a:pt x="209" y="21"/>
                  </a:cubicBezTo>
                  <a:cubicBezTo>
                    <a:pt x="209" y="21"/>
                    <a:pt x="209" y="21"/>
                    <a:pt x="209" y="21"/>
                  </a:cubicBezTo>
                  <a:cubicBezTo>
                    <a:pt x="208" y="21"/>
                    <a:pt x="208" y="21"/>
                    <a:pt x="208" y="21"/>
                  </a:cubicBezTo>
                  <a:cubicBezTo>
                    <a:pt x="204" y="24"/>
                    <a:pt x="204" y="24"/>
                    <a:pt x="204" y="24"/>
                  </a:cubicBezTo>
                  <a:cubicBezTo>
                    <a:pt x="206" y="21"/>
                    <a:pt x="206" y="21"/>
                    <a:pt x="206" y="21"/>
                  </a:cubicBezTo>
                  <a:cubicBezTo>
                    <a:pt x="205" y="20"/>
                    <a:pt x="205" y="18"/>
                    <a:pt x="205" y="16"/>
                  </a:cubicBezTo>
                  <a:cubicBezTo>
                    <a:pt x="205" y="8"/>
                    <a:pt x="204" y="3"/>
                    <a:pt x="204" y="2"/>
                  </a:cubicBezTo>
                  <a:cubicBezTo>
                    <a:pt x="26" y="2"/>
                    <a:pt x="26" y="2"/>
                    <a:pt x="26" y="2"/>
                  </a:cubicBezTo>
                  <a:cubicBezTo>
                    <a:pt x="25" y="1"/>
                    <a:pt x="25" y="1"/>
                    <a:pt x="25" y="1"/>
                  </a:cubicBezTo>
                  <a:cubicBezTo>
                    <a:pt x="25" y="1"/>
                    <a:pt x="25" y="1"/>
                    <a:pt x="25" y="1"/>
                  </a:cubicBezTo>
                  <a:cubicBezTo>
                    <a:pt x="18" y="1"/>
                    <a:pt x="18" y="1"/>
                    <a:pt x="18" y="1"/>
                  </a:cubicBezTo>
                  <a:cubicBezTo>
                    <a:pt x="18" y="0"/>
                    <a:pt x="18" y="0"/>
                    <a:pt x="18" y="0"/>
                  </a:cubicBezTo>
                  <a:cubicBezTo>
                    <a:pt x="17" y="0"/>
                    <a:pt x="17" y="0"/>
                    <a:pt x="17" y="0"/>
                  </a:cubicBezTo>
                  <a:cubicBezTo>
                    <a:pt x="0" y="10"/>
                    <a:pt x="0" y="10"/>
                    <a:pt x="0" y="10"/>
                  </a:cubicBezTo>
                  <a:cubicBezTo>
                    <a:pt x="0" y="12"/>
                    <a:pt x="0" y="12"/>
                    <a:pt x="0" y="12"/>
                  </a:cubicBezTo>
                  <a:lnTo>
                    <a:pt x="0" y="71"/>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98" name="Oregon">
              <a:extLst>
                <a:ext uri="{FF2B5EF4-FFF2-40B4-BE49-F238E27FC236}">
                  <a16:creationId xmlns:a16="http://schemas.microsoft.com/office/drawing/2014/main" id="{1242AE59-CFBD-4C7E-B5F0-A2B67B1DCD7F}"/>
                </a:ext>
              </a:extLst>
            </p:cNvPr>
            <p:cNvSpPr>
              <a:spLocks/>
            </p:cNvSpPr>
            <p:nvPr/>
          </p:nvSpPr>
          <p:spPr bwMode="auto">
            <a:xfrm>
              <a:off x="2130361" y="1412557"/>
              <a:ext cx="1203717" cy="810837"/>
            </a:xfrm>
            <a:custGeom>
              <a:avLst/>
              <a:gdLst>
                <a:gd name="T0" fmla="*/ 287 w 304"/>
                <a:gd name="T1" fmla="*/ 205 h 205"/>
                <a:gd name="T2" fmla="*/ 287 w 304"/>
                <a:gd name="T3" fmla="*/ 179 h 205"/>
                <a:gd name="T4" fmla="*/ 285 w 304"/>
                <a:gd name="T5" fmla="*/ 160 h 205"/>
                <a:gd name="T6" fmla="*/ 287 w 304"/>
                <a:gd name="T7" fmla="*/ 130 h 205"/>
                <a:gd name="T8" fmla="*/ 292 w 304"/>
                <a:gd name="T9" fmla="*/ 115 h 205"/>
                <a:gd name="T10" fmla="*/ 292 w 304"/>
                <a:gd name="T11" fmla="*/ 103 h 205"/>
                <a:gd name="T12" fmla="*/ 289 w 304"/>
                <a:gd name="T13" fmla="*/ 82 h 205"/>
                <a:gd name="T14" fmla="*/ 287 w 304"/>
                <a:gd name="T15" fmla="*/ 78 h 205"/>
                <a:gd name="T16" fmla="*/ 289 w 304"/>
                <a:gd name="T17" fmla="*/ 68 h 205"/>
                <a:gd name="T18" fmla="*/ 304 w 304"/>
                <a:gd name="T19" fmla="*/ 56 h 205"/>
                <a:gd name="T20" fmla="*/ 304 w 304"/>
                <a:gd name="T21" fmla="*/ 30 h 205"/>
                <a:gd name="T22" fmla="*/ 300 w 304"/>
                <a:gd name="T23" fmla="*/ 21 h 205"/>
                <a:gd name="T24" fmla="*/ 294 w 304"/>
                <a:gd name="T25" fmla="*/ 15 h 205"/>
                <a:gd name="T26" fmla="*/ 288 w 304"/>
                <a:gd name="T27" fmla="*/ 15 h 205"/>
                <a:gd name="T28" fmla="*/ 287 w 304"/>
                <a:gd name="T29" fmla="*/ 16 h 205"/>
                <a:gd name="T30" fmla="*/ 287 w 304"/>
                <a:gd name="T31" fmla="*/ 16 h 205"/>
                <a:gd name="T32" fmla="*/ 287 w 304"/>
                <a:gd name="T33" fmla="*/ 16 h 205"/>
                <a:gd name="T34" fmla="*/ 287 w 304"/>
                <a:gd name="T35" fmla="*/ 16 h 205"/>
                <a:gd name="T36" fmla="*/ 286 w 304"/>
                <a:gd name="T37" fmla="*/ 16 h 205"/>
                <a:gd name="T38" fmla="*/ 281 w 304"/>
                <a:gd name="T39" fmla="*/ 16 h 205"/>
                <a:gd name="T40" fmla="*/ 270 w 304"/>
                <a:gd name="T41" fmla="*/ 15 h 205"/>
                <a:gd name="T42" fmla="*/ 260 w 304"/>
                <a:gd name="T43" fmla="*/ 15 h 205"/>
                <a:gd name="T44" fmla="*/ 249 w 304"/>
                <a:gd name="T45" fmla="*/ 15 h 205"/>
                <a:gd name="T46" fmla="*/ 210 w 304"/>
                <a:gd name="T47" fmla="*/ 15 h 205"/>
                <a:gd name="T48" fmla="*/ 193 w 304"/>
                <a:gd name="T49" fmla="*/ 30 h 205"/>
                <a:gd name="T50" fmla="*/ 67 w 304"/>
                <a:gd name="T51" fmla="*/ 30 h 205"/>
                <a:gd name="T52" fmla="*/ 67 w 304"/>
                <a:gd name="T53" fmla="*/ 19 h 205"/>
                <a:gd name="T54" fmla="*/ 56 w 304"/>
                <a:gd name="T55" fmla="*/ 0 h 205"/>
                <a:gd name="T56" fmla="*/ 23 w 304"/>
                <a:gd name="T57" fmla="*/ 0 h 205"/>
                <a:gd name="T58" fmla="*/ 23 w 304"/>
                <a:gd name="T59" fmla="*/ 8 h 205"/>
                <a:gd name="T60" fmla="*/ 19 w 304"/>
                <a:gd name="T61" fmla="*/ 12 h 205"/>
                <a:gd name="T62" fmla="*/ 19 w 304"/>
                <a:gd name="T63" fmla="*/ 4 h 205"/>
                <a:gd name="T64" fmla="*/ 15 w 304"/>
                <a:gd name="T65" fmla="*/ 0 h 205"/>
                <a:gd name="T66" fmla="*/ 15 w 304"/>
                <a:gd name="T67" fmla="*/ 16 h 205"/>
                <a:gd name="T68" fmla="*/ 23 w 304"/>
                <a:gd name="T69" fmla="*/ 20 h 205"/>
                <a:gd name="T70" fmla="*/ 35 w 304"/>
                <a:gd name="T71" fmla="*/ 20 h 205"/>
                <a:gd name="T72" fmla="*/ 46 w 304"/>
                <a:gd name="T73" fmla="*/ 27 h 205"/>
                <a:gd name="T74" fmla="*/ 43 w 304"/>
                <a:gd name="T75" fmla="*/ 27 h 205"/>
                <a:gd name="T76" fmla="*/ 35 w 304"/>
                <a:gd name="T77" fmla="*/ 27 h 205"/>
                <a:gd name="T78" fmla="*/ 23 w 304"/>
                <a:gd name="T79" fmla="*/ 27 h 205"/>
                <a:gd name="T80" fmla="*/ 19 w 304"/>
                <a:gd name="T81" fmla="*/ 27 h 205"/>
                <a:gd name="T82" fmla="*/ 19 w 304"/>
                <a:gd name="T83" fmla="*/ 47 h 205"/>
                <a:gd name="T84" fmla="*/ 23 w 304"/>
                <a:gd name="T85" fmla="*/ 51 h 205"/>
                <a:gd name="T86" fmla="*/ 19 w 304"/>
                <a:gd name="T87" fmla="*/ 55 h 205"/>
                <a:gd name="T88" fmla="*/ 19 w 304"/>
                <a:gd name="T89" fmla="*/ 63 h 205"/>
                <a:gd name="T90" fmla="*/ 19 w 304"/>
                <a:gd name="T91" fmla="*/ 70 h 205"/>
                <a:gd name="T92" fmla="*/ 7 w 304"/>
                <a:gd name="T93" fmla="*/ 168 h 205"/>
                <a:gd name="T94" fmla="*/ 11 w 304"/>
                <a:gd name="T95" fmla="*/ 172 h 205"/>
                <a:gd name="T96" fmla="*/ 11 w 304"/>
                <a:gd name="T97" fmla="*/ 180 h 205"/>
                <a:gd name="T98" fmla="*/ 7 w 304"/>
                <a:gd name="T99" fmla="*/ 180 h 205"/>
                <a:gd name="T100" fmla="*/ 4 w 304"/>
                <a:gd name="T101" fmla="*/ 187 h 205"/>
                <a:gd name="T102" fmla="*/ 0 w 304"/>
                <a:gd name="T103" fmla="*/ 205 h 205"/>
                <a:gd name="T104" fmla="*/ 169 w 304"/>
                <a:gd name="T105" fmla="*/ 205 h 205"/>
                <a:gd name="T106" fmla="*/ 287 w 304"/>
                <a:gd name="T107"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205">
                  <a:moveTo>
                    <a:pt x="287" y="205"/>
                  </a:moveTo>
                  <a:cubicBezTo>
                    <a:pt x="287" y="179"/>
                    <a:pt x="287" y="179"/>
                    <a:pt x="287" y="179"/>
                  </a:cubicBezTo>
                  <a:cubicBezTo>
                    <a:pt x="285" y="160"/>
                    <a:pt x="285" y="160"/>
                    <a:pt x="285" y="160"/>
                  </a:cubicBezTo>
                  <a:cubicBezTo>
                    <a:pt x="287" y="130"/>
                    <a:pt x="287" y="130"/>
                    <a:pt x="287" y="130"/>
                  </a:cubicBezTo>
                  <a:cubicBezTo>
                    <a:pt x="292" y="115"/>
                    <a:pt x="292" y="115"/>
                    <a:pt x="292" y="115"/>
                  </a:cubicBezTo>
                  <a:cubicBezTo>
                    <a:pt x="292" y="103"/>
                    <a:pt x="292" y="103"/>
                    <a:pt x="292" y="103"/>
                  </a:cubicBezTo>
                  <a:cubicBezTo>
                    <a:pt x="289" y="82"/>
                    <a:pt x="289" y="82"/>
                    <a:pt x="289" y="82"/>
                  </a:cubicBezTo>
                  <a:cubicBezTo>
                    <a:pt x="287" y="78"/>
                    <a:pt x="287" y="78"/>
                    <a:pt x="287" y="78"/>
                  </a:cubicBezTo>
                  <a:cubicBezTo>
                    <a:pt x="289" y="68"/>
                    <a:pt x="289" y="68"/>
                    <a:pt x="289" y="68"/>
                  </a:cubicBezTo>
                  <a:cubicBezTo>
                    <a:pt x="304" y="56"/>
                    <a:pt x="304" y="56"/>
                    <a:pt x="304" y="56"/>
                  </a:cubicBezTo>
                  <a:cubicBezTo>
                    <a:pt x="304" y="30"/>
                    <a:pt x="304" y="30"/>
                    <a:pt x="304" y="30"/>
                  </a:cubicBezTo>
                  <a:cubicBezTo>
                    <a:pt x="300" y="21"/>
                    <a:pt x="300" y="21"/>
                    <a:pt x="300" y="21"/>
                  </a:cubicBezTo>
                  <a:cubicBezTo>
                    <a:pt x="294" y="15"/>
                    <a:pt x="294" y="15"/>
                    <a:pt x="294" y="15"/>
                  </a:cubicBezTo>
                  <a:cubicBezTo>
                    <a:pt x="294" y="15"/>
                    <a:pt x="291" y="15"/>
                    <a:pt x="288" y="15"/>
                  </a:cubicBezTo>
                  <a:cubicBezTo>
                    <a:pt x="287" y="16"/>
                    <a:pt x="287" y="16"/>
                    <a:pt x="287" y="16"/>
                  </a:cubicBezTo>
                  <a:cubicBezTo>
                    <a:pt x="287" y="16"/>
                    <a:pt x="287" y="16"/>
                    <a:pt x="287" y="16"/>
                  </a:cubicBezTo>
                  <a:cubicBezTo>
                    <a:pt x="287" y="16"/>
                    <a:pt x="287" y="16"/>
                    <a:pt x="287" y="16"/>
                  </a:cubicBezTo>
                  <a:cubicBezTo>
                    <a:pt x="287" y="16"/>
                    <a:pt x="287" y="16"/>
                    <a:pt x="287" y="16"/>
                  </a:cubicBezTo>
                  <a:cubicBezTo>
                    <a:pt x="286" y="16"/>
                    <a:pt x="286" y="16"/>
                    <a:pt x="286" y="16"/>
                  </a:cubicBezTo>
                  <a:cubicBezTo>
                    <a:pt x="285" y="16"/>
                    <a:pt x="283" y="16"/>
                    <a:pt x="281" y="16"/>
                  </a:cubicBezTo>
                  <a:cubicBezTo>
                    <a:pt x="277" y="16"/>
                    <a:pt x="273" y="15"/>
                    <a:pt x="270" y="15"/>
                  </a:cubicBezTo>
                  <a:cubicBezTo>
                    <a:pt x="267" y="15"/>
                    <a:pt x="264" y="15"/>
                    <a:pt x="260" y="15"/>
                  </a:cubicBezTo>
                  <a:cubicBezTo>
                    <a:pt x="254" y="15"/>
                    <a:pt x="249" y="15"/>
                    <a:pt x="249" y="15"/>
                  </a:cubicBezTo>
                  <a:cubicBezTo>
                    <a:pt x="210" y="15"/>
                    <a:pt x="210" y="15"/>
                    <a:pt x="210" y="15"/>
                  </a:cubicBezTo>
                  <a:cubicBezTo>
                    <a:pt x="193" y="30"/>
                    <a:pt x="193" y="30"/>
                    <a:pt x="193" y="30"/>
                  </a:cubicBezTo>
                  <a:cubicBezTo>
                    <a:pt x="67" y="30"/>
                    <a:pt x="67" y="30"/>
                    <a:pt x="67" y="30"/>
                  </a:cubicBezTo>
                  <a:cubicBezTo>
                    <a:pt x="67" y="19"/>
                    <a:pt x="67" y="19"/>
                    <a:pt x="67" y="19"/>
                  </a:cubicBezTo>
                  <a:cubicBezTo>
                    <a:pt x="56" y="0"/>
                    <a:pt x="56" y="0"/>
                    <a:pt x="56" y="0"/>
                  </a:cubicBezTo>
                  <a:cubicBezTo>
                    <a:pt x="23" y="0"/>
                    <a:pt x="23" y="0"/>
                    <a:pt x="23" y="0"/>
                  </a:cubicBezTo>
                  <a:cubicBezTo>
                    <a:pt x="23" y="8"/>
                    <a:pt x="23" y="8"/>
                    <a:pt x="23" y="8"/>
                  </a:cubicBezTo>
                  <a:cubicBezTo>
                    <a:pt x="19" y="12"/>
                    <a:pt x="19" y="12"/>
                    <a:pt x="19" y="12"/>
                  </a:cubicBezTo>
                  <a:cubicBezTo>
                    <a:pt x="19" y="4"/>
                    <a:pt x="19" y="4"/>
                    <a:pt x="19" y="4"/>
                  </a:cubicBezTo>
                  <a:cubicBezTo>
                    <a:pt x="15" y="0"/>
                    <a:pt x="15" y="0"/>
                    <a:pt x="15" y="0"/>
                  </a:cubicBezTo>
                  <a:cubicBezTo>
                    <a:pt x="15" y="16"/>
                    <a:pt x="15" y="16"/>
                    <a:pt x="15" y="16"/>
                  </a:cubicBezTo>
                  <a:cubicBezTo>
                    <a:pt x="23" y="20"/>
                    <a:pt x="23" y="20"/>
                    <a:pt x="23" y="20"/>
                  </a:cubicBezTo>
                  <a:cubicBezTo>
                    <a:pt x="35" y="20"/>
                    <a:pt x="35" y="20"/>
                    <a:pt x="35" y="20"/>
                  </a:cubicBezTo>
                  <a:cubicBezTo>
                    <a:pt x="46" y="27"/>
                    <a:pt x="46" y="27"/>
                    <a:pt x="46" y="27"/>
                  </a:cubicBezTo>
                  <a:cubicBezTo>
                    <a:pt x="43" y="27"/>
                    <a:pt x="43" y="27"/>
                    <a:pt x="43" y="27"/>
                  </a:cubicBezTo>
                  <a:cubicBezTo>
                    <a:pt x="35" y="27"/>
                    <a:pt x="35" y="27"/>
                    <a:pt x="35" y="27"/>
                  </a:cubicBezTo>
                  <a:cubicBezTo>
                    <a:pt x="23" y="27"/>
                    <a:pt x="23" y="27"/>
                    <a:pt x="23" y="27"/>
                  </a:cubicBezTo>
                  <a:cubicBezTo>
                    <a:pt x="19" y="27"/>
                    <a:pt x="19" y="27"/>
                    <a:pt x="19" y="27"/>
                  </a:cubicBezTo>
                  <a:cubicBezTo>
                    <a:pt x="19" y="47"/>
                    <a:pt x="19" y="47"/>
                    <a:pt x="19" y="47"/>
                  </a:cubicBezTo>
                  <a:cubicBezTo>
                    <a:pt x="23" y="51"/>
                    <a:pt x="23" y="51"/>
                    <a:pt x="23" y="51"/>
                  </a:cubicBezTo>
                  <a:cubicBezTo>
                    <a:pt x="19" y="55"/>
                    <a:pt x="19" y="55"/>
                    <a:pt x="19" y="55"/>
                  </a:cubicBezTo>
                  <a:cubicBezTo>
                    <a:pt x="19" y="63"/>
                    <a:pt x="19" y="63"/>
                    <a:pt x="19" y="63"/>
                  </a:cubicBezTo>
                  <a:cubicBezTo>
                    <a:pt x="19" y="70"/>
                    <a:pt x="19" y="70"/>
                    <a:pt x="19" y="70"/>
                  </a:cubicBezTo>
                  <a:cubicBezTo>
                    <a:pt x="7" y="168"/>
                    <a:pt x="7" y="168"/>
                    <a:pt x="7" y="168"/>
                  </a:cubicBezTo>
                  <a:cubicBezTo>
                    <a:pt x="11" y="172"/>
                    <a:pt x="11" y="172"/>
                    <a:pt x="11" y="172"/>
                  </a:cubicBezTo>
                  <a:cubicBezTo>
                    <a:pt x="11" y="180"/>
                    <a:pt x="11" y="180"/>
                    <a:pt x="11" y="180"/>
                  </a:cubicBezTo>
                  <a:cubicBezTo>
                    <a:pt x="7" y="180"/>
                    <a:pt x="7" y="180"/>
                    <a:pt x="7" y="180"/>
                  </a:cubicBezTo>
                  <a:cubicBezTo>
                    <a:pt x="4" y="187"/>
                    <a:pt x="4" y="187"/>
                    <a:pt x="4" y="187"/>
                  </a:cubicBezTo>
                  <a:cubicBezTo>
                    <a:pt x="0" y="205"/>
                    <a:pt x="0" y="205"/>
                    <a:pt x="0" y="205"/>
                  </a:cubicBezTo>
                  <a:cubicBezTo>
                    <a:pt x="169" y="205"/>
                    <a:pt x="169" y="205"/>
                    <a:pt x="169" y="205"/>
                  </a:cubicBezTo>
                  <a:lnTo>
                    <a:pt x="287" y="205"/>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199" name="Oklahoma">
              <a:extLst>
                <a:ext uri="{FF2B5EF4-FFF2-40B4-BE49-F238E27FC236}">
                  <a16:creationId xmlns:a16="http://schemas.microsoft.com/office/drawing/2014/main" id="{EEBDF74C-E188-4AA4-B6F6-3A2928A095EB}"/>
                </a:ext>
              </a:extLst>
            </p:cNvPr>
            <p:cNvSpPr>
              <a:spLocks/>
            </p:cNvSpPr>
            <p:nvPr/>
          </p:nvSpPr>
          <p:spPr bwMode="auto">
            <a:xfrm>
              <a:off x="5405474" y="3189710"/>
              <a:ext cx="1332448" cy="708855"/>
            </a:xfrm>
            <a:custGeom>
              <a:avLst/>
              <a:gdLst>
                <a:gd name="T0" fmla="*/ 337 w 337"/>
                <a:gd name="T1" fmla="*/ 84 h 179"/>
                <a:gd name="T2" fmla="*/ 331 w 337"/>
                <a:gd name="T3" fmla="*/ 78 h 179"/>
                <a:gd name="T4" fmla="*/ 325 w 337"/>
                <a:gd name="T5" fmla="*/ 74 h 179"/>
                <a:gd name="T6" fmla="*/ 325 w 337"/>
                <a:gd name="T7" fmla="*/ 40 h 179"/>
                <a:gd name="T8" fmla="*/ 325 w 337"/>
                <a:gd name="T9" fmla="*/ 40 h 179"/>
                <a:gd name="T10" fmla="*/ 325 w 337"/>
                <a:gd name="T11" fmla="*/ 39 h 179"/>
                <a:gd name="T12" fmla="*/ 325 w 337"/>
                <a:gd name="T13" fmla="*/ 0 h 179"/>
                <a:gd name="T14" fmla="*/ 41 w 337"/>
                <a:gd name="T15" fmla="*/ 0 h 179"/>
                <a:gd name="T16" fmla="*/ 40 w 337"/>
                <a:gd name="T17" fmla="*/ 0 h 179"/>
                <a:gd name="T18" fmla="*/ 0 w 337"/>
                <a:gd name="T19" fmla="*/ 0 h 179"/>
                <a:gd name="T20" fmla="*/ 0 w 337"/>
                <a:gd name="T21" fmla="*/ 40 h 179"/>
                <a:gd name="T22" fmla="*/ 0 w 337"/>
                <a:gd name="T23" fmla="*/ 40 h 179"/>
                <a:gd name="T24" fmla="*/ 117 w 337"/>
                <a:gd name="T25" fmla="*/ 40 h 179"/>
                <a:gd name="T26" fmla="*/ 117 w 337"/>
                <a:gd name="T27" fmla="*/ 129 h 179"/>
                <a:gd name="T28" fmla="*/ 121 w 337"/>
                <a:gd name="T29" fmla="*/ 137 h 179"/>
                <a:gd name="T30" fmla="*/ 140 w 337"/>
                <a:gd name="T31" fmla="*/ 137 h 179"/>
                <a:gd name="T32" fmla="*/ 140 w 337"/>
                <a:gd name="T33" fmla="*/ 144 h 179"/>
                <a:gd name="T34" fmla="*/ 140 w 337"/>
                <a:gd name="T35" fmla="*/ 144 h 179"/>
                <a:gd name="T36" fmla="*/ 147 w 337"/>
                <a:gd name="T37" fmla="*/ 149 h 179"/>
                <a:gd name="T38" fmla="*/ 155 w 337"/>
                <a:gd name="T39" fmla="*/ 149 h 179"/>
                <a:gd name="T40" fmla="*/ 156 w 337"/>
                <a:gd name="T41" fmla="*/ 149 h 179"/>
                <a:gd name="T42" fmla="*/ 156 w 337"/>
                <a:gd name="T43" fmla="*/ 149 h 179"/>
                <a:gd name="T44" fmla="*/ 157 w 337"/>
                <a:gd name="T45" fmla="*/ 148 h 179"/>
                <a:gd name="T46" fmla="*/ 159 w 337"/>
                <a:gd name="T47" fmla="*/ 149 h 179"/>
                <a:gd name="T48" fmla="*/ 163 w 337"/>
                <a:gd name="T49" fmla="*/ 150 h 179"/>
                <a:gd name="T50" fmla="*/ 168 w 337"/>
                <a:gd name="T51" fmla="*/ 149 h 179"/>
                <a:gd name="T52" fmla="*/ 178 w 337"/>
                <a:gd name="T53" fmla="*/ 150 h 179"/>
                <a:gd name="T54" fmla="*/ 185 w 337"/>
                <a:gd name="T55" fmla="*/ 155 h 179"/>
                <a:gd name="T56" fmla="*/ 189 w 337"/>
                <a:gd name="T57" fmla="*/ 160 h 179"/>
                <a:gd name="T58" fmla="*/ 189 w 337"/>
                <a:gd name="T59" fmla="*/ 163 h 179"/>
                <a:gd name="T60" fmla="*/ 193 w 337"/>
                <a:gd name="T61" fmla="*/ 167 h 179"/>
                <a:gd name="T62" fmla="*/ 197 w 337"/>
                <a:gd name="T63" fmla="*/ 167 h 179"/>
                <a:gd name="T64" fmla="*/ 202 w 337"/>
                <a:gd name="T65" fmla="*/ 161 h 179"/>
                <a:gd name="T66" fmla="*/ 207 w 337"/>
                <a:gd name="T67" fmla="*/ 163 h 179"/>
                <a:gd name="T68" fmla="*/ 207 w 337"/>
                <a:gd name="T69" fmla="*/ 167 h 179"/>
                <a:gd name="T70" fmla="*/ 246 w 337"/>
                <a:gd name="T71" fmla="*/ 167 h 179"/>
                <a:gd name="T72" fmla="*/ 246 w 337"/>
                <a:gd name="T73" fmla="*/ 177 h 179"/>
                <a:gd name="T74" fmla="*/ 262 w 337"/>
                <a:gd name="T75" fmla="*/ 177 h 179"/>
                <a:gd name="T76" fmla="*/ 264 w 337"/>
                <a:gd name="T77" fmla="*/ 179 h 179"/>
                <a:gd name="T78" fmla="*/ 266 w 337"/>
                <a:gd name="T79" fmla="*/ 177 h 179"/>
                <a:gd name="T80" fmla="*/ 271 w 337"/>
                <a:gd name="T81" fmla="*/ 174 h 179"/>
                <a:gd name="T82" fmla="*/ 272 w 337"/>
                <a:gd name="T83" fmla="*/ 173 h 179"/>
                <a:gd name="T84" fmla="*/ 272 w 337"/>
                <a:gd name="T85" fmla="*/ 173 h 179"/>
                <a:gd name="T86" fmla="*/ 276 w 337"/>
                <a:gd name="T87" fmla="*/ 171 h 179"/>
                <a:gd name="T88" fmla="*/ 279 w 337"/>
                <a:gd name="T89" fmla="*/ 171 h 179"/>
                <a:gd name="T90" fmla="*/ 291 w 337"/>
                <a:gd name="T91" fmla="*/ 170 h 179"/>
                <a:gd name="T92" fmla="*/ 292 w 337"/>
                <a:gd name="T93" fmla="*/ 169 h 179"/>
                <a:gd name="T94" fmla="*/ 298 w 337"/>
                <a:gd name="T95" fmla="*/ 166 h 179"/>
                <a:gd name="T96" fmla="*/ 300 w 337"/>
                <a:gd name="T97" fmla="*/ 166 h 179"/>
                <a:gd name="T98" fmla="*/ 308 w 337"/>
                <a:gd name="T99" fmla="*/ 173 h 179"/>
                <a:gd name="T100" fmla="*/ 308 w 337"/>
                <a:gd name="T101" fmla="*/ 174 h 179"/>
                <a:gd name="T102" fmla="*/ 316 w 337"/>
                <a:gd name="T103" fmla="*/ 175 h 179"/>
                <a:gd name="T104" fmla="*/ 318 w 337"/>
                <a:gd name="T105" fmla="*/ 179 h 179"/>
                <a:gd name="T106" fmla="*/ 318 w 337"/>
                <a:gd name="T107" fmla="*/ 179 h 179"/>
                <a:gd name="T108" fmla="*/ 319 w 337"/>
                <a:gd name="T109" fmla="*/ 179 h 179"/>
                <a:gd name="T110" fmla="*/ 320 w 337"/>
                <a:gd name="T111" fmla="*/ 179 h 179"/>
                <a:gd name="T112" fmla="*/ 323 w 337"/>
                <a:gd name="T113" fmla="*/ 177 h 179"/>
                <a:gd name="T114" fmla="*/ 325 w 337"/>
                <a:gd name="T115" fmla="*/ 179 h 179"/>
                <a:gd name="T116" fmla="*/ 337 w 337"/>
                <a:gd name="T117" fmla="*/ 179 h 179"/>
                <a:gd name="T118" fmla="*/ 337 w 337"/>
                <a:gd name="T119" fmla="*/ 179 h 179"/>
                <a:gd name="T120" fmla="*/ 337 w 337"/>
                <a:gd name="T121" fmla="*/ 8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7" h="179">
                  <a:moveTo>
                    <a:pt x="337" y="84"/>
                  </a:moveTo>
                  <a:cubicBezTo>
                    <a:pt x="331" y="78"/>
                    <a:pt x="331" y="78"/>
                    <a:pt x="331" y="78"/>
                  </a:cubicBezTo>
                  <a:cubicBezTo>
                    <a:pt x="325" y="74"/>
                    <a:pt x="325" y="74"/>
                    <a:pt x="325" y="74"/>
                  </a:cubicBezTo>
                  <a:cubicBezTo>
                    <a:pt x="325" y="40"/>
                    <a:pt x="325" y="40"/>
                    <a:pt x="325" y="40"/>
                  </a:cubicBezTo>
                  <a:cubicBezTo>
                    <a:pt x="325" y="40"/>
                    <a:pt x="325" y="40"/>
                    <a:pt x="325" y="40"/>
                  </a:cubicBezTo>
                  <a:cubicBezTo>
                    <a:pt x="325" y="39"/>
                    <a:pt x="325" y="39"/>
                    <a:pt x="325" y="39"/>
                  </a:cubicBezTo>
                  <a:cubicBezTo>
                    <a:pt x="325" y="0"/>
                    <a:pt x="325" y="0"/>
                    <a:pt x="325" y="0"/>
                  </a:cubicBezTo>
                  <a:cubicBezTo>
                    <a:pt x="41" y="0"/>
                    <a:pt x="41" y="0"/>
                    <a:pt x="41" y="0"/>
                  </a:cubicBezTo>
                  <a:cubicBezTo>
                    <a:pt x="40" y="0"/>
                    <a:pt x="40" y="0"/>
                    <a:pt x="40" y="0"/>
                  </a:cubicBezTo>
                  <a:cubicBezTo>
                    <a:pt x="0" y="0"/>
                    <a:pt x="0" y="0"/>
                    <a:pt x="0" y="0"/>
                  </a:cubicBezTo>
                  <a:cubicBezTo>
                    <a:pt x="0" y="40"/>
                    <a:pt x="0" y="40"/>
                    <a:pt x="0" y="40"/>
                  </a:cubicBezTo>
                  <a:cubicBezTo>
                    <a:pt x="0" y="40"/>
                    <a:pt x="0" y="40"/>
                    <a:pt x="0" y="40"/>
                  </a:cubicBezTo>
                  <a:cubicBezTo>
                    <a:pt x="117" y="40"/>
                    <a:pt x="117" y="40"/>
                    <a:pt x="117" y="40"/>
                  </a:cubicBezTo>
                  <a:cubicBezTo>
                    <a:pt x="117" y="129"/>
                    <a:pt x="117" y="129"/>
                    <a:pt x="117" y="129"/>
                  </a:cubicBezTo>
                  <a:cubicBezTo>
                    <a:pt x="121" y="137"/>
                    <a:pt x="121" y="137"/>
                    <a:pt x="121" y="137"/>
                  </a:cubicBezTo>
                  <a:cubicBezTo>
                    <a:pt x="140" y="137"/>
                    <a:pt x="140" y="137"/>
                    <a:pt x="140" y="137"/>
                  </a:cubicBezTo>
                  <a:cubicBezTo>
                    <a:pt x="140" y="144"/>
                    <a:pt x="140" y="144"/>
                    <a:pt x="140" y="144"/>
                  </a:cubicBezTo>
                  <a:cubicBezTo>
                    <a:pt x="140" y="144"/>
                    <a:pt x="140" y="144"/>
                    <a:pt x="140" y="144"/>
                  </a:cubicBezTo>
                  <a:cubicBezTo>
                    <a:pt x="141" y="145"/>
                    <a:pt x="144" y="149"/>
                    <a:pt x="147" y="149"/>
                  </a:cubicBezTo>
                  <a:cubicBezTo>
                    <a:pt x="155" y="149"/>
                    <a:pt x="155" y="149"/>
                    <a:pt x="155" y="149"/>
                  </a:cubicBezTo>
                  <a:cubicBezTo>
                    <a:pt x="156" y="149"/>
                    <a:pt x="156" y="149"/>
                    <a:pt x="156" y="149"/>
                  </a:cubicBezTo>
                  <a:cubicBezTo>
                    <a:pt x="156" y="149"/>
                    <a:pt x="156" y="149"/>
                    <a:pt x="156" y="149"/>
                  </a:cubicBezTo>
                  <a:cubicBezTo>
                    <a:pt x="156" y="148"/>
                    <a:pt x="156" y="148"/>
                    <a:pt x="157" y="148"/>
                  </a:cubicBezTo>
                  <a:cubicBezTo>
                    <a:pt x="157" y="148"/>
                    <a:pt x="158" y="149"/>
                    <a:pt x="159" y="149"/>
                  </a:cubicBezTo>
                  <a:cubicBezTo>
                    <a:pt x="161" y="150"/>
                    <a:pt x="162" y="150"/>
                    <a:pt x="163" y="150"/>
                  </a:cubicBezTo>
                  <a:cubicBezTo>
                    <a:pt x="165" y="150"/>
                    <a:pt x="167" y="149"/>
                    <a:pt x="168" y="149"/>
                  </a:cubicBezTo>
                  <a:cubicBezTo>
                    <a:pt x="178" y="150"/>
                    <a:pt x="178" y="150"/>
                    <a:pt x="178" y="150"/>
                  </a:cubicBezTo>
                  <a:cubicBezTo>
                    <a:pt x="185" y="155"/>
                    <a:pt x="185" y="155"/>
                    <a:pt x="185" y="155"/>
                  </a:cubicBezTo>
                  <a:cubicBezTo>
                    <a:pt x="189" y="160"/>
                    <a:pt x="189" y="160"/>
                    <a:pt x="189" y="160"/>
                  </a:cubicBezTo>
                  <a:cubicBezTo>
                    <a:pt x="189" y="163"/>
                    <a:pt x="189" y="163"/>
                    <a:pt x="189" y="163"/>
                  </a:cubicBezTo>
                  <a:cubicBezTo>
                    <a:pt x="193" y="167"/>
                    <a:pt x="193" y="167"/>
                    <a:pt x="193" y="167"/>
                  </a:cubicBezTo>
                  <a:cubicBezTo>
                    <a:pt x="197" y="167"/>
                    <a:pt x="197" y="167"/>
                    <a:pt x="197" y="167"/>
                  </a:cubicBezTo>
                  <a:cubicBezTo>
                    <a:pt x="202" y="161"/>
                    <a:pt x="202" y="161"/>
                    <a:pt x="202" y="161"/>
                  </a:cubicBezTo>
                  <a:cubicBezTo>
                    <a:pt x="207" y="163"/>
                    <a:pt x="207" y="163"/>
                    <a:pt x="207" y="163"/>
                  </a:cubicBezTo>
                  <a:cubicBezTo>
                    <a:pt x="207" y="167"/>
                    <a:pt x="207" y="167"/>
                    <a:pt x="207" y="167"/>
                  </a:cubicBezTo>
                  <a:cubicBezTo>
                    <a:pt x="246" y="167"/>
                    <a:pt x="246" y="167"/>
                    <a:pt x="246" y="167"/>
                  </a:cubicBezTo>
                  <a:cubicBezTo>
                    <a:pt x="246" y="177"/>
                    <a:pt x="246" y="177"/>
                    <a:pt x="246" y="177"/>
                  </a:cubicBezTo>
                  <a:cubicBezTo>
                    <a:pt x="262" y="177"/>
                    <a:pt x="262" y="177"/>
                    <a:pt x="262" y="177"/>
                  </a:cubicBezTo>
                  <a:cubicBezTo>
                    <a:pt x="262" y="178"/>
                    <a:pt x="263" y="178"/>
                    <a:pt x="264" y="179"/>
                  </a:cubicBezTo>
                  <a:cubicBezTo>
                    <a:pt x="265" y="179"/>
                    <a:pt x="266" y="178"/>
                    <a:pt x="266" y="177"/>
                  </a:cubicBezTo>
                  <a:cubicBezTo>
                    <a:pt x="268" y="175"/>
                    <a:pt x="271" y="174"/>
                    <a:pt x="271" y="174"/>
                  </a:cubicBezTo>
                  <a:cubicBezTo>
                    <a:pt x="272" y="173"/>
                    <a:pt x="272" y="173"/>
                    <a:pt x="272" y="173"/>
                  </a:cubicBezTo>
                  <a:cubicBezTo>
                    <a:pt x="272" y="173"/>
                    <a:pt x="272" y="173"/>
                    <a:pt x="272" y="173"/>
                  </a:cubicBezTo>
                  <a:cubicBezTo>
                    <a:pt x="273" y="172"/>
                    <a:pt x="275" y="171"/>
                    <a:pt x="276" y="171"/>
                  </a:cubicBezTo>
                  <a:cubicBezTo>
                    <a:pt x="279" y="171"/>
                    <a:pt x="279" y="171"/>
                    <a:pt x="279" y="171"/>
                  </a:cubicBezTo>
                  <a:cubicBezTo>
                    <a:pt x="291" y="170"/>
                    <a:pt x="291" y="170"/>
                    <a:pt x="291" y="170"/>
                  </a:cubicBezTo>
                  <a:cubicBezTo>
                    <a:pt x="292" y="169"/>
                    <a:pt x="292" y="169"/>
                    <a:pt x="292" y="169"/>
                  </a:cubicBezTo>
                  <a:cubicBezTo>
                    <a:pt x="292" y="168"/>
                    <a:pt x="295" y="166"/>
                    <a:pt x="298" y="166"/>
                  </a:cubicBezTo>
                  <a:cubicBezTo>
                    <a:pt x="298" y="166"/>
                    <a:pt x="299" y="166"/>
                    <a:pt x="300" y="166"/>
                  </a:cubicBezTo>
                  <a:cubicBezTo>
                    <a:pt x="304" y="168"/>
                    <a:pt x="307" y="172"/>
                    <a:pt x="308" y="173"/>
                  </a:cubicBezTo>
                  <a:cubicBezTo>
                    <a:pt x="308" y="174"/>
                    <a:pt x="308" y="174"/>
                    <a:pt x="308" y="174"/>
                  </a:cubicBezTo>
                  <a:cubicBezTo>
                    <a:pt x="316" y="175"/>
                    <a:pt x="316" y="175"/>
                    <a:pt x="316" y="175"/>
                  </a:cubicBezTo>
                  <a:cubicBezTo>
                    <a:pt x="316" y="176"/>
                    <a:pt x="316" y="178"/>
                    <a:pt x="318" y="179"/>
                  </a:cubicBezTo>
                  <a:cubicBezTo>
                    <a:pt x="318" y="179"/>
                    <a:pt x="318" y="179"/>
                    <a:pt x="318" y="179"/>
                  </a:cubicBezTo>
                  <a:cubicBezTo>
                    <a:pt x="319" y="179"/>
                    <a:pt x="319" y="179"/>
                    <a:pt x="319" y="179"/>
                  </a:cubicBezTo>
                  <a:cubicBezTo>
                    <a:pt x="319" y="179"/>
                    <a:pt x="319" y="179"/>
                    <a:pt x="320" y="179"/>
                  </a:cubicBezTo>
                  <a:cubicBezTo>
                    <a:pt x="323" y="177"/>
                    <a:pt x="323" y="177"/>
                    <a:pt x="323" y="177"/>
                  </a:cubicBezTo>
                  <a:cubicBezTo>
                    <a:pt x="325" y="179"/>
                    <a:pt x="325" y="179"/>
                    <a:pt x="325" y="179"/>
                  </a:cubicBezTo>
                  <a:cubicBezTo>
                    <a:pt x="337" y="179"/>
                    <a:pt x="337" y="179"/>
                    <a:pt x="337" y="179"/>
                  </a:cubicBezTo>
                  <a:cubicBezTo>
                    <a:pt x="337" y="179"/>
                    <a:pt x="337" y="179"/>
                    <a:pt x="337" y="179"/>
                  </a:cubicBezTo>
                  <a:lnTo>
                    <a:pt x="337" y="84"/>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00" name="Ohio">
              <a:extLst>
                <a:ext uri="{FF2B5EF4-FFF2-40B4-BE49-F238E27FC236}">
                  <a16:creationId xmlns:a16="http://schemas.microsoft.com/office/drawing/2014/main" id="{76FFE224-8AC1-4AEF-8849-0F43777C7364}"/>
                </a:ext>
              </a:extLst>
            </p:cNvPr>
            <p:cNvSpPr>
              <a:spLocks/>
            </p:cNvSpPr>
            <p:nvPr/>
          </p:nvSpPr>
          <p:spPr bwMode="auto">
            <a:xfrm>
              <a:off x="8185725" y="2408967"/>
              <a:ext cx="663716" cy="665388"/>
            </a:xfrm>
            <a:custGeom>
              <a:avLst/>
              <a:gdLst>
                <a:gd name="T0" fmla="*/ 0 w 168"/>
                <a:gd name="T1" fmla="*/ 13 h 168"/>
                <a:gd name="T2" fmla="*/ 0 w 168"/>
                <a:gd name="T3" fmla="*/ 138 h 168"/>
                <a:gd name="T4" fmla="*/ 0 w 168"/>
                <a:gd name="T5" fmla="*/ 138 h 168"/>
                <a:gd name="T6" fmla="*/ 10 w 168"/>
                <a:gd name="T7" fmla="*/ 138 h 168"/>
                <a:gd name="T8" fmla="*/ 15 w 168"/>
                <a:gd name="T9" fmla="*/ 144 h 168"/>
                <a:gd name="T10" fmla="*/ 20 w 168"/>
                <a:gd name="T11" fmla="*/ 150 h 168"/>
                <a:gd name="T12" fmla="*/ 44 w 168"/>
                <a:gd name="T13" fmla="*/ 150 h 168"/>
                <a:gd name="T14" fmla="*/ 49 w 168"/>
                <a:gd name="T15" fmla="*/ 156 h 168"/>
                <a:gd name="T16" fmla="*/ 52 w 168"/>
                <a:gd name="T17" fmla="*/ 156 h 168"/>
                <a:gd name="T18" fmla="*/ 57 w 168"/>
                <a:gd name="T19" fmla="*/ 155 h 168"/>
                <a:gd name="T20" fmla="*/ 60 w 168"/>
                <a:gd name="T21" fmla="*/ 156 h 168"/>
                <a:gd name="T22" fmla="*/ 69 w 168"/>
                <a:gd name="T23" fmla="*/ 159 h 168"/>
                <a:gd name="T24" fmla="*/ 82 w 168"/>
                <a:gd name="T25" fmla="*/ 159 h 168"/>
                <a:gd name="T26" fmla="*/ 89 w 168"/>
                <a:gd name="T27" fmla="*/ 166 h 168"/>
                <a:gd name="T28" fmla="*/ 91 w 168"/>
                <a:gd name="T29" fmla="*/ 168 h 168"/>
                <a:gd name="T30" fmla="*/ 91 w 168"/>
                <a:gd name="T31" fmla="*/ 167 h 168"/>
                <a:gd name="T32" fmla="*/ 91 w 168"/>
                <a:gd name="T33" fmla="*/ 165 h 168"/>
                <a:gd name="T34" fmla="*/ 105 w 168"/>
                <a:gd name="T35" fmla="*/ 157 h 168"/>
                <a:gd name="T36" fmla="*/ 107 w 168"/>
                <a:gd name="T37" fmla="*/ 152 h 168"/>
                <a:gd name="T38" fmla="*/ 110 w 168"/>
                <a:gd name="T39" fmla="*/ 150 h 168"/>
                <a:gd name="T40" fmla="*/ 123 w 168"/>
                <a:gd name="T41" fmla="*/ 145 h 168"/>
                <a:gd name="T42" fmla="*/ 130 w 168"/>
                <a:gd name="T43" fmla="*/ 139 h 168"/>
                <a:gd name="T44" fmla="*/ 131 w 168"/>
                <a:gd name="T45" fmla="*/ 140 h 168"/>
                <a:gd name="T46" fmla="*/ 134 w 168"/>
                <a:gd name="T47" fmla="*/ 139 h 168"/>
                <a:gd name="T48" fmla="*/ 136 w 168"/>
                <a:gd name="T49" fmla="*/ 136 h 168"/>
                <a:gd name="T50" fmla="*/ 141 w 168"/>
                <a:gd name="T51" fmla="*/ 129 h 168"/>
                <a:gd name="T52" fmla="*/ 146 w 168"/>
                <a:gd name="T53" fmla="*/ 129 h 168"/>
                <a:gd name="T54" fmla="*/ 152 w 168"/>
                <a:gd name="T55" fmla="*/ 122 h 168"/>
                <a:gd name="T56" fmla="*/ 156 w 168"/>
                <a:gd name="T57" fmla="*/ 118 h 168"/>
                <a:gd name="T58" fmla="*/ 156 w 168"/>
                <a:gd name="T59" fmla="*/ 106 h 168"/>
                <a:gd name="T60" fmla="*/ 161 w 168"/>
                <a:gd name="T61" fmla="*/ 106 h 168"/>
                <a:gd name="T62" fmla="*/ 161 w 168"/>
                <a:gd name="T63" fmla="*/ 98 h 168"/>
                <a:gd name="T64" fmla="*/ 161 w 168"/>
                <a:gd name="T65" fmla="*/ 94 h 168"/>
                <a:gd name="T66" fmla="*/ 161 w 168"/>
                <a:gd name="T67" fmla="*/ 89 h 168"/>
                <a:gd name="T68" fmla="*/ 161 w 168"/>
                <a:gd name="T69" fmla="*/ 82 h 168"/>
                <a:gd name="T70" fmla="*/ 161 w 168"/>
                <a:gd name="T71" fmla="*/ 78 h 168"/>
                <a:gd name="T72" fmla="*/ 166 w 168"/>
                <a:gd name="T73" fmla="*/ 65 h 168"/>
                <a:gd name="T74" fmla="*/ 168 w 168"/>
                <a:gd name="T75" fmla="*/ 61 h 168"/>
                <a:gd name="T76" fmla="*/ 168 w 168"/>
                <a:gd name="T77" fmla="*/ 2 h 168"/>
                <a:gd name="T78" fmla="*/ 168 w 168"/>
                <a:gd name="T79" fmla="*/ 0 h 168"/>
                <a:gd name="T80" fmla="*/ 124 w 168"/>
                <a:gd name="T81" fmla="*/ 25 h 168"/>
                <a:gd name="T82" fmla="*/ 112 w 168"/>
                <a:gd name="T83" fmla="*/ 25 h 168"/>
                <a:gd name="T84" fmla="*/ 100 w 168"/>
                <a:gd name="T85" fmla="*/ 29 h 168"/>
                <a:gd name="T86" fmla="*/ 84 w 168"/>
                <a:gd name="T87" fmla="*/ 25 h 168"/>
                <a:gd name="T88" fmla="*/ 77 w 168"/>
                <a:gd name="T89" fmla="*/ 25 h 168"/>
                <a:gd name="T90" fmla="*/ 69 w 168"/>
                <a:gd name="T91" fmla="*/ 17 h 168"/>
                <a:gd name="T92" fmla="*/ 61 w 168"/>
                <a:gd name="T93" fmla="*/ 13 h 168"/>
                <a:gd name="T94" fmla="*/ 62 w 168"/>
                <a:gd name="T95" fmla="*/ 13 h 168"/>
                <a:gd name="T96" fmla="*/ 1 w 168"/>
                <a:gd name="T97" fmla="*/ 13 h 168"/>
                <a:gd name="T98" fmla="*/ 0 w 168"/>
                <a:gd name="T99" fmla="*/ 1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 h="168">
                  <a:moveTo>
                    <a:pt x="0" y="13"/>
                  </a:moveTo>
                  <a:cubicBezTo>
                    <a:pt x="0" y="138"/>
                    <a:pt x="0" y="138"/>
                    <a:pt x="0" y="138"/>
                  </a:cubicBezTo>
                  <a:cubicBezTo>
                    <a:pt x="0" y="138"/>
                    <a:pt x="0" y="138"/>
                    <a:pt x="0" y="138"/>
                  </a:cubicBezTo>
                  <a:cubicBezTo>
                    <a:pt x="10" y="138"/>
                    <a:pt x="10" y="138"/>
                    <a:pt x="10" y="138"/>
                  </a:cubicBezTo>
                  <a:cubicBezTo>
                    <a:pt x="15" y="144"/>
                    <a:pt x="15" y="144"/>
                    <a:pt x="15" y="144"/>
                  </a:cubicBezTo>
                  <a:cubicBezTo>
                    <a:pt x="20" y="150"/>
                    <a:pt x="20" y="150"/>
                    <a:pt x="20" y="150"/>
                  </a:cubicBezTo>
                  <a:cubicBezTo>
                    <a:pt x="44" y="150"/>
                    <a:pt x="44" y="150"/>
                    <a:pt x="44" y="150"/>
                  </a:cubicBezTo>
                  <a:cubicBezTo>
                    <a:pt x="45" y="151"/>
                    <a:pt x="46" y="156"/>
                    <a:pt x="49" y="156"/>
                  </a:cubicBezTo>
                  <a:cubicBezTo>
                    <a:pt x="52" y="156"/>
                    <a:pt x="52" y="156"/>
                    <a:pt x="52" y="156"/>
                  </a:cubicBezTo>
                  <a:cubicBezTo>
                    <a:pt x="52" y="156"/>
                    <a:pt x="54" y="155"/>
                    <a:pt x="57" y="155"/>
                  </a:cubicBezTo>
                  <a:cubicBezTo>
                    <a:pt x="58" y="155"/>
                    <a:pt x="59" y="156"/>
                    <a:pt x="60" y="156"/>
                  </a:cubicBezTo>
                  <a:cubicBezTo>
                    <a:pt x="63" y="159"/>
                    <a:pt x="69" y="159"/>
                    <a:pt x="69" y="159"/>
                  </a:cubicBezTo>
                  <a:cubicBezTo>
                    <a:pt x="82" y="159"/>
                    <a:pt x="82" y="159"/>
                    <a:pt x="82" y="159"/>
                  </a:cubicBezTo>
                  <a:cubicBezTo>
                    <a:pt x="89" y="166"/>
                    <a:pt x="89" y="166"/>
                    <a:pt x="89" y="166"/>
                  </a:cubicBezTo>
                  <a:cubicBezTo>
                    <a:pt x="91" y="168"/>
                    <a:pt x="91" y="168"/>
                    <a:pt x="91" y="168"/>
                  </a:cubicBezTo>
                  <a:cubicBezTo>
                    <a:pt x="91" y="167"/>
                    <a:pt x="91" y="167"/>
                    <a:pt x="91" y="167"/>
                  </a:cubicBezTo>
                  <a:cubicBezTo>
                    <a:pt x="91" y="165"/>
                    <a:pt x="91" y="165"/>
                    <a:pt x="91" y="165"/>
                  </a:cubicBezTo>
                  <a:cubicBezTo>
                    <a:pt x="92" y="165"/>
                    <a:pt x="100" y="160"/>
                    <a:pt x="105" y="157"/>
                  </a:cubicBezTo>
                  <a:cubicBezTo>
                    <a:pt x="107" y="156"/>
                    <a:pt x="108" y="154"/>
                    <a:pt x="107" y="152"/>
                  </a:cubicBezTo>
                  <a:cubicBezTo>
                    <a:pt x="107" y="151"/>
                    <a:pt x="107" y="150"/>
                    <a:pt x="110" y="150"/>
                  </a:cubicBezTo>
                  <a:cubicBezTo>
                    <a:pt x="116" y="148"/>
                    <a:pt x="123" y="145"/>
                    <a:pt x="123" y="145"/>
                  </a:cubicBezTo>
                  <a:cubicBezTo>
                    <a:pt x="130" y="139"/>
                    <a:pt x="130" y="139"/>
                    <a:pt x="130" y="139"/>
                  </a:cubicBezTo>
                  <a:cubicBezTo>
                    <a:pt x="131" y="140"/>
                    <a:pt x="131" y="140"/>
                    <a:pt x="131" y="140"/>
                  </a:cubicBezTo>
                  <a:cubicBezTo>
                    <a:pt x="132" y="140"/>
                    <a:pt x="133" y="140"/>
                    <a:pt x="134" y="139"/>
                  </a:cubicBezTo>
                  <a:cubicBezTo>
                    <a:pt x="136" y="136"/>
                    <a:pt x="136" y="136"/>
                    <a:pt x="136" y="136"/>
                  </a:cubicBezTo>
                  <a:cubicBezTo>
                    <a:pt x="141" y="129"/>
                    <a:pt x="141" y="129"/>
                    <a:pt x="141" y="129"/>
                  </a:cubicBezTo>
                  <a:cubicBezTo>
                    <a:pt x="146" y="129"/>
                    <a:pt x="146" y="129"/>
                    <a:pt x="146" y="129"/>
                  </a:cubicBezTo>
                  <a:cubicBezTo>
                    <a:pt x="152" y="122"/>
                    <a:pt x="152" y="122"/>
                    <a:pt x="152" y="122"/>
                  </a:cubicBezTo>
                  <a:cubicBezTo>
                    <a:pt x="156" y="118"/>
                    <a:pt x="156" y="118"/>
                    <a:pt x="156" y="118"/>
                  </a:cubicBezTo>
                  <a:cubicBezTo>
                    <a:pt x="156" y="106"/>
                    <a:pt x="156" y="106"/>
                    <a:pt x="156" y="106"/>
                  </a:cubicBezTo>
                  <a:cubicBezTo>
                    <a:pt x="161" y="106"/>
                    <a:pt x="161" y="106"/>
                    <a:pt x="161" y="106"/>
                  </a:cubicBezTo>
                  <a:cubicBezTo>
                    <a:pt x="161" y="98"/>
                    <a:pt x="161" y="98"/>
                    <a:pt x="161" y="98"/>
                  </a:cubicBezTo>
                  <a:cubicBezTo>
                    <a:pt x="161" y="96"/>
                    <a:pt x="161" y="95"/>
                    <a:pt x="161" y="94"/>
                  </a:cubicBezTo>
                  <a:cubicBezTo>
                    <a:pt x="161" y="92"/>
                    <a:pt x="161" y="91"/>
                    <a:pt x="161" y="89"/>
                  </a:cubicBezTo>
                  <a:cubicBezTo>
                    <a:pt x="162" y="87"/>
                    <a:pt x="161" y="84"/>
                    <a:pt x="161" y="82"/>
                  </a:cubicBezTo>
                  <a:cubicBezTo>
                    <a:pt x="161" y="78"/>
                    <a:pt x="161" y="78"/>
                    <a:pt x="161" y="78"/>
                  </a:cubicBezTo>
                  <a:cubicBezTo>
                    <a:pt x="166" y="65"/>
                    <a:pt x="166" y="65"/>
                    <a:pt x="166" y="65"/>
                  </a:cubicBezTo>
                  <a:cubicBezTo>
                    <a:pt x="168" y="61"/>
                    <a:pt x="168" y="61"/>
                    <a:pt x="168" y="61"/>
                  </a:cubicBezTo>
                  <a:cubicBezTo>
                    <a:pt x="168" y="2"/>
                    <a:pt x="168" y="2"/>
                    <a:pt x="168" y="2"/>
                  </a:cubicBezTo>
                  <a:cubicBezTo>
                    <a:pt x="168" y="0"/>
                    <a:pt x="168" y="0"/>
                    <a:pt x="168" y="0"/>
                  </a:cubicBezTo>
                  <a:cubicBezTo>
                    <a:pt x="124" y="25"/>
                    <a:pt x="124" y="25"/>
                    <a:pt x="124" y="25"/>
                  </a:cubicBezTo>
                  <a:cubicBezTo>
                    <a:pt x="112" y="25"/>
                    <a:pt x="112" y="25"/>
                    <a:pt x="112" y="25"/>
                  </a:cubicBezTo>
                  <a:cubicBezTo>
                    <a:pt x="100" y="29"/>
                    <a:pt x="100" y="29"/>
                    <a:pt x="100" y="29"/>
                  </a:cubicBezTo>
                  <a:cubicBezTo>
                    <a:pt x="84" y="25"/>
                    <a:pt x="84" y="25"/>
                    <a:pt x="84" y="25"/>
                  </a:cubicBezTo>
                  <a:cubicBezTo>
                    <a:pt x="77" y="25"/>
                    <a:pt x="77" y="25"/>
                    <a:pt x="77" y="25"/>
                  </a:cubicBezTo>
                  <a:cubicBezTo>
                    <a:pt x="69" y="17"/>
                    <a:pt x="69" y="17"/>
                    <a:pt x="69" y="17"/>
                  </a:cubicBezTo>
                  <a:cubicBezTo>
                    <a:pt x="61" y="13"/>
                    <a:pt x="61" y="13"/>
                    <a:pt x="61" y="13"/>
                  </a:cubicBezTo>
                  <a:cubicBezTo>
                    <a:pt x="62" y="13"/>
                    <a:pt x="62" y="13"/>
                    <a:pt x="62" y="13"/>
                  </a:cubicBezTo>
                  <a:cubicBezTo>
                    <a:pt x="1" y="13"/>
                    <a:pt x="1" y="13"/>
                    <a:pt x="1" y="13"/>
                  </a:cubicBezTo>
                  <a:lnTo>
                    <a:pt x="0" y="13"/>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01" name="North Dakota">
              <a:extLst>
                <a:ext uri="{FF2B5EF4-FFF2-40B4-BE49-F238E27FC236}">
                  <a16:creationId xmlns:a16="http://schemas.microsoft.com/office/drawing/2014/main" id="{6D39A042-FBDA-4351-86A6-FA03F46A357E}"/>
                </a:ext>
              </a:extLst>
            </p:cNvPr>
            <p:cNvSpPr>
              <a:spLocks/>
            </p:cNvSpPr>
            <p:nvPr/>
          </p:nvSpPr>
          <p:spPr bwMode="auto">
            <a:xfrm>
              <a:off x="5239963" y="885931"/>
              <a:ext cx="1135172" cy="608546"/>
            </a:xfrm>
            <a:custGeom>
              <a:avLst/>
              <a:gdLst>
                <a:gd name="T0" fmla="*/ 0 w 679"/>
                <a:gd name="T1" fmla="*/ 364 h 364"/>
                <a:gd name="T2" fmla="*/ 2 w 679"/>
                <a:gd name="T3" fmla="*/ 364 h 364"/>
                <a:gd name="T4" fmla="*/ 679 w 679"/>
                <a:gd name="T5" fmla="*/ 364 h 364"/>
                <a:gd name="T6" fmla="*/ 679 w 679"/>
                <a:gd name="T7" fmla="*/ 362 h 364"/>
                <a:gd name="T8" fmla="*/ 679 w 679"/>
                <a:gd name="T9" fmla="*/ 362 h 364"/>
                <a:gd name="T10" fmla="*/ 674 w 679"/>
                <a:gd name="T11" fmla="*/ 319 h 364"/>
                <a:gd name="T12" fmla="*/ 674 w 679"/>
                <a:gd name="T13" fmla="*/ 291 h 364"/>
                <a:gd name="T14" fmla="*/ 645 w 679"/>
                <a:gd name="T15" fmla="*/ 241 h 364"/>
                <a:gd name="T16" fmla="*/ 645 w 679"/>
                <a:gd name="T17" fmla="*/ 163 h 364"/>
                <a:gd name="T18" fmla="*/ 622 w 679"/>
                <a:gd name="T19" fmla="*/ 118 h 364"/>
                <a:gd name="T20" fmla="*/ 622 w 679"/>
                <a:gd name="T21" fmla="*/ 0 h 364"/>
                <a:gd name="T22" fmla="*/ 0 w 679"/>
                <a:gd name="T23" fmla="*/ 0 h 364"/>
                <a:gd name="T24" fmla="*/ 0 w 679"/>
                <a:gd name="T25" fmla="*/ 364 h 364"/>
                <a:gd name="T26" fmla="*/ 0 w 679"/>
                <a:gd name="T27" fmla="*/ 364 h 364"/>
                <a:gd name="T28" fmla="*/ 0 w 679"/>
                <a:gd name="T29" fmla="*/ 364 h 364"/>
                <a:gd name="T30" fmla="*/ 0 w 679"/>
                <a:gd name="T31"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9" h="364">
                  <a:moveTo>
                    <a:pt x="0" y="364"/>
                  </a:moveTo>
                  <a:lnTo>
                    <a:pt x="2" y="364"/>
                  </a:lnTo>
                  <a:lnTo>
                    <a:pt x="679" y="364"/>
                  </a:lnTo>
                  <a:lnTo>
                    <a:pt x="679" y="362"/>
                  </a:lnTo>
                  <a:lnTo>
                    <a:pt x="679" y="362"/>
                  </a:lnTo>
                  <a:lnTo>
                    <a:pt x="674" y="319"/>
                  </a:lnTo>
                  <a:lnTo>
                    <a:pt x="674" y="291"/>
                  </a:lnTo>
                  <a:lnTo>
                    <a:pt x="645" y="241"/>
                  </a:lnTo>
                  <a:lnTo>
                    <a:pt x="645" y="163"/>
                  </a:lnTo>
                  <a:lnTo>
                    <a:pt x="622" y="118"/>
                  </a:lnTo>
                  <a:lnTo>
                    <a:pt x="622" y="0"/>
                  </a:lnTo>
                  <a:lnTo>
                    <a:pt x="0" y="0"/>
                  </a:lnTo>
                  <a:lnTo>
                    <a:pt x="0" y="364"/>
                  </a:lnTo>
                  <a:lnTo>
                    <a:pt x="0" y="364"/>
                  </a:lnTo>
                  <a:lnTo>
                    <a:pt x="0" y="364"/>
                  </a:lnTo>
                  <a:lnTo>
                    <a:pt x="0" y="364"/>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02" name="North Carolina">
              <a:extLst>
                <a:ext uri="{FF2B5EF4-FFF2-40B4-BE49-F238E27FC236}">
                  <a16:creationId xmlns:a16="http://schemas.microsoft.com/office/drawing/2014/main" id="{0DB438D4-EB3E-4614-8B7C-299137698600}"/>
                </a:ext>
              </a:extLst>
            </p:cNvPr>
            <p:cNvSpPr>
              <a:spLocks/>
            </p:cNvSpPr>
            <p:nvPr/>
          </p:nvSpPr>
          <p:spPr bwMode="auto">
            <a:xfrm>
              <a:off x="8220833" y="3328472"/>
              <a:ext cx="1395977" cy="648669"/>
            </a:xfrm>
            <a:custGeom>
              <a:avLst/>
              <a:gdLst>
                <a:gd name="T0" fmla="*/ 103 w 353"/>
                <a:gd name="T1" fmla="*/ 22 h 164"/>
                <a:gd name="T2" fmla="*/ 95 w 353"/>
                <a:gd name="T3" fmla="*/ 25 h 164"/>
                <a:gd name="T4" fmla="*/ 94 w 353"/>
                <a:gd name="T5" fmla="*/ 29 h 164"/>
                <a:gd name="T6" fmla="*/ 66 w 353"/>
                <a:gd name="T7" fmla="*/ 34 h 164"/>
                <a:gd name="T8" fmla="*/ 50 w 353"/>
                <a:gd name="T9" fmla="*/ 45 h 164"/>
                <a:gd name="T10" fmla="*/ 42 w 353"/>
                <a:gd name="T11" fmla="*/ 48 h 164"/>
                <a:gd name="T12" fmla="*/ 31 w 353"/>
                <a:gd name="T13" fmla="*/ 52 h 164"/>
                <a:gd name="T14" fmla="*/ 19 w 353"/>
                <a:gd name="T15" fmla="*/ 58 h 164"/>
                <a:gd name="T16" fmla="*/ 7 w 353"/>
                <a:gd name="T17" fmla="*/ 65 h 164"/>
                <a:gd name="T18" fmla="*/ 3 w 353"/>
                <a:gd name="T19" fmla="*/ 70 h 164"/>
                <a:gd name="T20" fmla="*/ 0 w 353"/>
                <a:gd name="T21" fmla="*/ 73 h 164"/>
                <a:gd name="T22" fmla="*/ 0 w 353"/>
                <a:gd name="T23" fmla="*/ 78 h 164"/>
                <a:gd name="T24" fmla="*/ 73 w 353"/>
                <a:gd name="T25" fmla="*/ 74 h 164"/>
                <a:gd name="T26" fmla="*/ 70 w 353"/>
                <a:gd name="T27" fmla="*/ 74 h 164"/>
                <a:gd name="T28" fmla="*/ 75 w 353"/>
                <a:gd name="T29" fmla="*/ 71 h 164"/>
                <a:gd name="T30" fmla="*/ 140 w 353"/>
                <a:gd name="T31" fmla="*/ 71 h 164"/>
                <a:gd name="T32" fmla="*/ 154 w 353"/>
                <a:gd name="T33" fmla="*/ 78 h 164"/>
                <a:gd name="T34" fmla="*/ 193 w 353"/>
                <a:gd name="T35" fmla="*/ 88 h 164"/>
                <a:gd name="T36" fmla="*/ 206 w 353"/>
                <a:gd name="T37" fmla="*/ 95 h 164"/>
                <a:gd name="T38" fmla="*/ 211 w 353"/>
                <a:gd name="T39" fmla="*/ 107 h 164"/>
                <a:gd name="T40" fmla="*/ 226 w 353"/>
                <a:gd name="T41" fmla="*/ 122 h 164"/>
                <a:gd name="T42" fmla="*/ 230 w 353"/>
                <a:gd name="T43" fmla="*/ 125 h 164"/>
                <a:gd name="T44" fmla="*/ 239 w 353"/>
                <a:gd name="T45" fmla="*/ 144 h 164"/>
                <a:gd name="T46" fmla="*/ 255 w 353"/>
                <a:gd name="T47" fmla="*/ 163 h 164"/>
                <a:gd name="T48" fmla="*/ 255 w 353"/>
                <a:gd name="T49" fmla="*/ 163 h 164"/>
                <a:gd name="T50" fmla="*/ 255 w 353"/>
                <a:gd name="T51" fmla="*/ 164 h 164"/>
                <a:gd name="T52" fmla="*/ 271 w 353"/>
                <a:gd name="T53" fmla="*/ 152 h 164"/>
                <a:gd name="T54" fmla="*/ 298 w 353"/>
                <a:gd name="T55" fmla="*/ 133 h 164"/>
                <a:gd name="T56" fmla="*/ 325 w 353"/>
                <a:gd name="T57" fmla="*/ 125 h 164"/>
                <a:gd name="T58" fmla="*/ 325 w 353"/>
                <a:gd name="T59" fmla="*/ 113 h 164"/>
                <a:gd name="T60" fmla="*/ 317 w 353"/>
                <a:gd name="T61" fmla="*/ 117 h 164"/>
                <a:gd name="T62" fmla="*/ 314 w 353"/>
                <a:gd name="T63" fmla="*/ 113 h 164"/>
                <a:gd name="T64" fmla="*/ 317 w 353"/>
                <a:gd name="T65" fmla="*/ 105 h 164"/>
                <a:gd name="T66" fmla="*/ 321 w 353"/>
                <a:gd name="T67" fmla="*/ 98 h 164"/>
                <a:gd name="T68" fmla="*/ 317 w 353"/>
                <a:gd name="T69" fmla="*/ 94 h 164"/>
                <a:gd name="T70" fmla="*/ 325 w 353"/>
                <a:gd name="T71" fmla="*/ 94 h 164"/>
                <a:gd name="T72" fmla="*/ 337 w 353"/>
                <a:gd name="T73" fmla="*/ 98 h 164"/>
                <a:gd name="T74" fmla="*/ 349 w 353"/>
                <a:gd name="T75" fmla="*/ 86 h 164"/>
                <a:gd name="T76" fmla="*/ 349 w 353"/>
                <a:gd name="T77" fmla="*/ 74 h 164"/>
                <a:gd name="T78" fmla="*/ 341 w 353"/>
                <a:gd name="T79" fmla="*/ 82 h 164"/>
                <a:gd name="T80" fmla="*/ 337 w 353"/>
                <a:gd name="T81" fmla="*/ 70 h 164"/>
                <a:gd name="T82" fmla="*/ 314 w 353"/>
                <a:gd name="T83" fmla="*/ 55 h 164"/>
                <a:gd name="T84" fmla="*/ 317 w 353"/>
                <a:gd name="T85" fmla="*/ 62 h 164"/>
                <a:gd name="T86" fmla="*/ 325 w 353"/>
                <a:gd name="T87" fmla="*/ 66 h 164"/>
                <a:gd name="T88" fmla="*/ 337 w 353"/>
                <a:gd name="T89" fmla="*/ 59 h 164"/>
                <a:gd name="T90" fmla="*/ 346 w 353"/>
                <a:gd name="T91" fmla="*/ 59 h 164"/>
                <a:gd name="T92" fmla="*/ 347 w 353"/>
                <a:gd name="T93" fmla="*/ 57 h 164"/>
                <a:gd name="T94" fmla="*/ 341 w 353"/>
                <a:gd name="T95" fmla="*/ 47 h 164"/>
                <a:gd name="T96" fmla="*/ 345 w 353"/>
                <a:gd name="T97" fmla="*/ 23 h 164"/>
                <a:gd name="T98" fmla="*/ 329 w 353"/>
                <a:gd name="T99" fmla="*/ 23 h 164"/>
                <a:gd name="T100" fmla="*/ 321 w 353"/>
                <a:gd name="T101" fmla="*/ 16 h 164"/>
                <a:gd name="T102" fmla="*/ 333 w 353"/>
                <a:gd name="T103" fmla="*/ 16 h 164"/>
                <a:gd name="T104" fmla="*/ 325 w 353"/>
                <a:gd name="T105" fmla="*/ 12 h 164"/>
                <a:gd name="T106" fmla="*/ 325 w 353"/>
                <a:gd name="T107" fmla="*/ 4 h 164"/>
                <a:gd name="T108" fmla="*/ 106 w 353"/>
                <a:gd name="T10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3" h="164">
                  <a:moveTo>
                    <a:pt x="106" y="15"/>
                  </a:moveTo>
                  <a:cubicBezTo>
                    <a:pt x="103" y="22"/>
                    <a:pt x="103" y="22"/>
                    <a:pt x="103" y="22"/>
                  </a:cubicBezTo>
                  <a:cubicBezTo>
                    <a:pt x="97" y="22"/>
                    <a:pt x="97" y="22"/>
                    <a:pt x="97" y="22"/>
                  </a:cubicBezTo>
                  <a:cubicBezTo>
                    <a:pt x="95" y="25"/>
                    <a:pt x="95" y="25"/>
                    <a:pt x="95" y="25"/>
                  </a:cubicBezTo>
                  <a:cubicBezTo>
                    <a:pt x="94" y="26"/>
                    <a:pt x="94" y="27"/>
                    <a:pt x="94" y="28"/>
                  </a:cubicBezTo>
                  <a:cubicBezTo>
                    <a:pt x="94" y="29"/>
                    <a:pt x="94" y="29"/>
                    <a:pt x="94" y="29"/>
                  </a:cubicBezTo>
                  <a:cubicBezTo>
                    <a:pt x="84" y="34"/>
                    <a:pt x="84" y="34"/>
                    <a:pt x="84" y="34"/>
                  </a:cubicBezTo>
                  <a:cubicBezTo>
                    <a:pt x="66" y="34"/>
                    <a:pt x="66" y="34"/>
                    <a:pt x="66" y="34"/>
                  </a:cubicBezTo>
                  <a:cubicBezTo>
                    <a:pt x="50" y="41"/>
                    <a:pt x="50" y="41"/>
                    <a:pt x="50" y="41"/>
                  </a:cubicBezTo>
                  <a:cubicBezTo>
                    <a:pt x="50" y="45"/>
                    <a:pt x="50" y="45"/>
                    <a:pt x="50" y="45"/>
                  </a:cubicBezTo>
                  <a:cubicBezTo>
                    <a:pt x="46" y="45"/>
                    <a:pt x="46" y="45"/>
                    <a:pt x="46" y="45"/>
                  </a:cubicBezTo>
                  <a:cubicBezTo>
                    <a:pt x="42" y="48"/>
                    <a:pt x="42" y="48"/>
                    <a:pt x="42" y="48"/>
                  </a:cubicBezTo>
                  <a:cubicBezTo>
                    <a:pt x="39" y="48"/>
                    <a:pt x="39" y="48"/>
                    <a:pt x="39" y="48"/>
                  </a:cubicBezTo>
                  <a:cubicBezTo>
                    <a:pt x="31" y="52"/>
                    <a:pt x="31" y="52"/>
                    <a:pt x="31" y="52"/>
                  </a:cubicBezTo>
                  <a:cubicBezTo>
                    <a:pt x="27" y="58"/>
                    <a:pt x="27" y="58"/>
                    <a:pt x="27" y="58"/>
                  </a:cubicBezTo>
                  <a:cubicBezTo>
                    <a:pt x="19" y="58"/>
                    <a:pt x="19" y="58"/>
                    <a:pt x="19" y="58"/>
                  </a:cubicBezTo>
                  <a:cubicBezTo>
                    <a:pt x="15" y="61"/>
                    <a:pt x="15" y="61"/>
                    <a:pt x="15" y="61"/>
                  </a:cubicBezTo>
                  <a:cubicBezTo>
                    <a:pt x="15" y="61"/>
                    <a:pt x="9" y="65"/>
                    <a:pt x="7" y="65"/>
                  </a:cubicBezTo>
                  <a:cubicBezTo>
                    <a:pt x="5" y="65"/>
                    <a:pt x="4" y="68"/>
                    <a:pt x="3" y="70"/>
                  </a:cubicBezTo>
                  <a:cubicBezTo>
                    <a:pt x="3" y="70"/>
                    <a:pt x="3" y="70"/>
                    <a:pt x="3" y="70"/>
                  </a:cubicBezTo>
                  <a:cubicBezTo>
                    <a:pt x="1" y="72"/>
                    <a:pt x="1" y="72"/>
                    <a:pt x="1" y="72"/>
                  </a:cubicBezTo>
                  <a:cubicBezTo>
                    <a:pt x="0" y="73"/>
                    <a:pt x="0" y="73"/>
                    <a:pt x="0" y="73"/>
                  </a:cubicBezTo>
                  <a:cubicBezTo>
                    <a:pt x="0" y="73"/>
                    <a:pt x="0" y="74"/>
                    <a:pt x="0" y="75"/>
                  </a:cubicBezTo>
                  <a:cubicBezTo>
                    <a:pt x="0" y="78"/>
                    <a:pt x="0" y="78"/>
                    <a:pt x="0" y="78"/>
                  </a:cubicBezTo>
                  <a:cubicBezTo>
                    <a:pt x="55" y="78"/>
                    <a:pt x="55" y="78"/>
                    <a:pt x="55" y="78"/>
                  </a:cubicBezTo>
                  <a:cubicBezTo>
                    <a:pt x="73" y="74"/>
                    <a:pt x="73" y="74"/>
                    <a:pt x="73" y="74"/>
                  </a:cubicBezTo>
                  <a:cubicBezTo>
                    <a:pt x="73" y="74"/>
                    <a:pt x="73" y="74"/>
                    <a:pt x="73" y="74"/>
                  </a:cubicBezTo>
                  <a:cubicBezTo>
                    <a:pt x="70" y="74"/>
                    <a:pt x="70" y="74"/>
                    <a:pt x="70" y="74"/>
                  </a:cubicBezTo>
                  <a:cubicBezTo>
                    <a:pt x="73" y="72"/>
                    <a:pt x="73" y="72"/>
                    <a:pt x="73" y="72"/>
                  </a:cubicBezTo>
                  <a:cubicBezTo>
                    <a:pt x="73" y="72"/>
                    <a:pt x="74" y="71"/>
                    <a:pt x="75" y="71"/>
                  </a:cubicBezTo>
                  <a:cubicBezTo>
                    <a:pt x="76" y="71"/>
                    <a:pt x="78" y="70"/>
                    <a:pt x="95" y="70"/>
                  </a:cubicBezTo>
                  <a:cubicBezTo>
                    <a:pt x="109" y="70"/>
                    <a:pt x="127" y="70"/>
                    <a:pt x="140" y="71"/>
                  </a:cubicBezTo>
                  <a:cubicBezTo>
                    <a:pt x="140" y="71"/>
                    <a:pt x="140" y="71"/>
                    <a:pt x="140" y="71"/>
                  </a:cubicBezTo>
                  <a:cubicBezTo>
                    <a:pt x="154" y="78"/>
                    <a:pt x="154" y="78"/>
                    <a:pt x="154" y="78"/>
                  </a:cubicBezTo>
                  <a:cubicBezTo>
                    <a:pt x="165" y="88"/>
                    <a:pt x="165" y="88"/>
                    <a:pt x="165" y="88"/>
                  </a:cubicBezTo>
                  <a:cubicBezTo>
                    <a:pt x="193" y="88"/>
                    <a:pt x="193" y="88"/>
                    <a:pt x="193" y="88"/>
                  </a:cubicBezTo>
                  <a:cubicBezTo>
                    <a:pt x="198" y="90"/>
                    <a:pt x="198" y="90"/>
                    <a:pt x="198" y="90"/>
                  </a:cubicBezTo>
                  <a:cubicBezTo>
                    <a:pt x="206" y="95"/>
                    <a:pt x="206" y="95"/>
                    <a:pt x="206" y="95"/>
                  </a:cubicBezTo>
                  <a:cubicBezTo>
                    <a:pt x="211" y="99"/>
                    <a:pt x="211" y="99"/>
                    <a:pt x="211" y="99"/>
                  </a:cubicBezTo>
                  <a:cubicBezTo>
                    <a:pt x="211" y="107"/>
                    <a:pt x="211" y="107"/>
                    <a:pt x="211" y="107"/>
                  </a:cubicBezTo>
                  <a:cubicBezTo>
                    <a:pt x="220" y="114"/>
                    <a:pt x="220" y="114"/>
                    <a:pt x="220" y="114"/>
                  </a:cubicBezTo>
                  <a:cubicBezTo>
                    <a:pt x="226" y="122"/>
                    <a:pt x="226" y="122"/>
                    <a:pt x="226" y="122"/>
                  </a:cubicBezTo>
                  <a:cubicBezTo>
                    <a:pt x="230" y="125"/>
                    <a:pt x="230" y="125"/>
                    <a:pt x="230" y="125"/>
                  </a:cubicBezTo>
                  <a:cubicBezTo>
                    <a:pt x="230" y="125"/>
                    <a:pt x="230" y="125"/>
                    <a:pt x="230" y="125"/>
                  </a:cubicBezTo>
                  <a:cubicBezTo>
                    <a:pt x="239" y="132"/>
                    <a:pt x="239" y="132"/>
                    <a:pt x="239" y="132"/>
                  </a:cubicBezTo>
                  <a:cubicBezTo>
                    <a:pt x="239" y="144"/>
                    <a:pt x="239" y="144"/>
                    <a:pt x="239" y="144"/>
                  </a:cubicBezTo>
                  <a:cubicBezTo>
                    <a:pt x="254" y="163"/>
                    <a:pt x="254" y="163"/>
                    <a:pt x="254" y="163"/>
                  </a:cubicBezTo>
                  <a:cubicBezTo>
                    <a:pt x="255" y="163"/>
                    <a:pt x="255" y="163"/>
                    <a:pt x="255" y="163"/>
                  </a:cubicBezTo>
                  <a:cubicBezTo>
                    <a:pt x="255" y="163"/>
                    <a:pt x="255" y="163"/>
                    <a:pt x="255" y="163"/>
                  </a:cubicBezTo>
                  <a:cubicBezTo>
                    <a:pt x="255" y="163"/>
                    <a:pt x="255" y="163"/>
                    <a:pt x="255" y="163"/>
                  </a:cubicBezTo>
                  <a:cubicBezTo>
                    <a:pt x="255" y="163"/>
                    <a:pt x="255" y="163"/>
                    <a:pt x="255" y="163"/>
                  </a:cubicBezTo>
                  <a:cubicBezTo>
                    <a:pt x="255" y="164"/>
                    <a:pt x="255" y="164"/>
                    <a:pt x="255" y="164"/>
                  </a:cubicBezTo>
                  <a:cubicBezTo>
                    <a:pt x="271" y="160"/>
                    <a:pt x="271" y="160"/>
                    <a:pt x="271" y="160"/>
                  </a:cubicBezTo>
                  <a:cubicBezTo>
                    <a:pt x="271" y="152"/>
                    <a:pt x="271" y="152"/>
                    <a:pt x="271" y="152"/>
                  </a:cubicBezTo>
                  <a:cubicBezTo>
                    <a:pt x="278" y="141"/>
                    <a:pt x="278" y="141"/>
                    <a:pt x="278" y="141"/>
                  </a:cubicBezTo>
                  <a:cubicBezTo>
                    <a:pt x="298" y="133"/>
                    <a:pt x="298" y="133"/>
                    <a:pt x="298" y="133"/>
                  </a:cubicBezTo>
                  <a:cubicBezTo>
                    <a:pt x="314" y="133"/>
                    <a:pt x="314" y="133"/>
                    <a:pt x="314" y="133"/>
                  </a:cubicBezTo>
                  <a:cubicBezTo>
                    <a:pt x="325" y="125"/>
                    <a:pt x="325" y="125"/>
                    <a:pt x="325" y="125"/>
                  </a:cubicBezTo>
                  <a:cubicBezTo>
                    <a:pt x="325" y="121"/>
                    <a:pt x="325" y="121"/>
                    <a:pt x="325" y="121"/>
                  </a:cubicBezTo>
                  <a:cubicBezTo>
                    <a:pt x="325" y="113"/>
                    <a:pt x="325" y="113"/>
                    <a:pt x="325" y="113"/>
                  </a:cubicBezTo>
                  <a:cubicBezTo>
                    <a:pt x="317" y="113"/>
                    <a:pt x="317" y="113"/>
                    <a:pt x="317" y="113"/>
                  </a:cubicBezTo>
                  <a:cubicBezTo>
                    <a:pt x="317" y="117"/>
                    <a:pt x="317" y="117"/>
                    <a:pt x="317" y="117"/>
                  </a:cubicBezTo>
                  <a:cubicBezTo>
                    <a:pt x="314" y="117"/>
                    <a:pt x="314" y="117"/>
                    <a:pt x="314" y="117"/>
                  </a:cubicBezTo>
                  <a:cubicBezTo>
                    <a:pt x="314" y="113"/>
                    <a:pt x="314" y="113"/>
                    <a:pt x="314" y="113"/>
                  </a:cubicBezTo>
                  <a:cubicBezTo>
                    <a:pt x="317" y="109"/>
                    <a:pt x="317" y="109"/>
                    <a:pt x="317" y="109"/>
                  </a:cubicBezTo>
                  <a:cubicBezTo>
                    <a:pt x="317" y="105"/>
                    <a:pt x="317" y="105"/>
                    <a:pt x="317" y="105"/>
                  </a:cubicBezTo>
                  <a:cubicBezTo>
                    <a:pt x="321" y="102"/>
                    <a:pt x="321" y="102"/>
                    <a:pt x="321" y="102"/>
                  </a:cubicBezTo>
                  <a:cubicBezTo>
                    <a:pt x="321" y="98"/>
                    <a:pt x="321" y="98"/>
                    <a:pt x="321" y="98"/>
                  </a:cubicBezTo>
                  <a:cubicBezTo>
                    <a:pt x="310" y="94"/>
                    <a:pt x="310" y="94"/>
                    <a:pt x="310" y="94"/>
                  </a:cubicBezTo>
                  <a:cubicBezTo>
                    <a:pt x="317" y="94"/>
                    <a:pt x="317" y="94"/>
                    <a:pt x="317" y="94"/>
                  </a:cubicBezTo>
                  <a:cubicBezTo>
                    <a:pt x="321" y="90"/>
                    <a:pt x="321" y="90"/>
                    <a:pt x="321" y="90"/>
                  </a:cubicBezTo>
                  <a:cubicBezTo>
                    <a:pt x="325" y="94"/>
                    <a:pt x="325" y="94"/>
                    <a:pt x="325" y="94"/>
                  </a:cubicBezTo>
                  <a:cubicBezTo>
                    <a:pt x="329" y="98"/>
                    <a:pt x="329" y="98"/>
                    <a:pt x="329" y="98"/>
                  </a:cubicBezTo>
                  <a:cubicBezTo>
                    <a:pt x="337" y="98"/>
                    <a:pt x="337" y="98"/>
                    <a:pt x="337" y="98"/>
                  </a:cubicBezTo>
                  <a:cubicBezTo>
                    <a:pt x="341" y="98"/>
                    <a:pt x="341" y="98"/>
                    <a:pt x="341" y="98"/>
                  </a:cubicBezTo>
                  <a:cubicBezTo>
                    <a:pt x="349" y="86"/>
                    <a:pt x="349" y="86"/>
                    <a:pt x="349" y="86"/>
                  </a:cubicBezTo>
                  <a:cubicBezTo>
                    <a:pt x="353" y="86"/>
                    <a:pt x="353" y="86"/>
                    <a:pt x="353" y="86"/>
                  </a:cubicBezTo>
                  <a:cubicBezTo>
                    <a:pt x="349" y="74"/>
                    <a:pt x="349" y="74"/>
                    <a:pt x="349" y="74"/>
                  </a:cubicBezTo>
                  <a:cubicBezTo>
                    <a:pt x="349" y="70"/>
                    <a:pt x="349" y="70"/>
                    <a:pt x="349" y="70"/>
                  </a:cubicBezTo>
                  <a:cubicBezTo>
                    <a:pt x="341" y="82"/>
                    <a:pt x="341" y="82"/>
                    <a:pt x="341" y="82"/>
                  </a:cubicBezTo>
                  <a:cubicBezTo>
                    <a:pt x="337" y="78"/>
                    <a:pt x="337" y="78"/>
                    <a:pt x="337" y="78"/>
                  </a:cubicBezTo>
                  <a:cubicBezTo>
                    <a:pt x="337" y="70"/>
                    <a:pt x="337" y="70"/>
                    <a:pt x="337" y="70"/>
                  </a:cubicBezTo>
                  <a:cubicBezTo>
                    <a:pt x="317" y="70"/>
                    <a:pt x="317" y="70"/>
                    <a:pt x="317" y="70"/>
                  </a:cubicBezTo>
                  <a:cubicBezTo>
                    <a:pt x="314" y="55"/>
                    <a:pt x="314" y="55"/>
                    <a:pt x="314" y="55"/>
                  </a:cubicBezTo>
                  <a:cubicBezTo>
                    <a:pt x="317" y="55"/>
                    <a:pt x="317" y="55"/>
                    <a:pt x="317" y="55"/>
                  </a:cubicBezTo>
                  <a:cubicBezTo>
                    <a:pt x="317" y="62"/>
                    <a:pt x="317" y="62"/>
                    <a:pt x="317" y="62"/>
                  </a:cubicBezTo>
                  <a:cubicBezTo>
                    <a:pt x="321" y="66"/>
                    <a:pt x="321" y="66"/>
                    <a:pt x="321" y="66"/>
                  </a:cubicBezTo>
                  <a:cubicBezTo>
                    <a:pt x="325" y="66"/>
                    <a:pt x="325" y="66"/>
                    <a:pt x="325" y="66"/>
                  </a:cubicBezTo>
                  <a:cubicBezTo>
                    <a:pt x="333" y="59"/>
                    <a:pt x="333" y="59"/>
                    <a:pt x="333" y="59"/>
                  </a:cubicBezTo>
                  <a:cubicBezTo>
                    <a:pt x="337" y="59"/>
                    <a:pt x="337" y="59"/>
                    <a:pt x="337" y="59"/>
                  </a:cubicBezTo>
                  <a:cubicBezTo>
                    <a:pt x="341" y="59"/>
                    <a:pt x="341" y="59"/>
                    <a:pt x="341" y="59"/>
                  </a:cubicBezTo>
                  <a:cubicBezTo>
                    <a:pt x="346" y="59"/>
                    <a:pt x="346" y="59"/>
                    <a:pt x="346" y="59"/>
                  </a:cubicBezTo>
                  <a:cubicBezTo>
                    <a:pt x="346" y="57"/>
                    <a:pt x="346" y="57"/>
                    <a:pt x="346" y="57"/>
                  </a:cubicBezTo>
                  <a:cubicBezTo>
                    <a:pt x="347" y="57"/>
                    <a:pt x="347" y="57"/>
                    <a:pt x="347" y="57"/>
                  </a:cubicBezTo>
                  <a:cubicBezTo>
                    <a:pt x="345" y="47"/>
                    <a:pt x="345" y="47"/>
                    <a:pt x="345" y="47"/>
                  </a:cubicBezTo>
                  <a:cubicBezTo>
                    <a:pt x="341" y="47"/>
                    <a:pt x="341" y="47"/>
                    <a:pt x="341" y="47"/>
                  </a:cubicBezTo>
                  <a:cubicBezTo>
                    <a:pt x="345" y="35"/>
                    <a:pt x="345" y="35"/>
                    <a:pt x="345" y="35"/>
                  </a:cubicBezTo>
                  <a:cubicBezTo>
                    <a:pt x="345" y="23"/>
                    <a:pt x="345" y="23"/>
                    <a:pt x="345" y="23"/>
                  </a:cubicBezTo>
                  <a:cubicBezTo>
                    <a:pt x="333" y="23"/>
                    <a:pt x="333" y="23"/>
                    <a:pt x="333" y="23"/>
                  </a:cubicBezTo>
                  <a:cubicBezTo>
                    <a:pt x="329" y="23"/>
                    <a:pt x="329" y="23"/>
                    <a:pt x="329" y="23"/>
                  </a:cubicBezTo>
                  <a:cubicBezTo>
                    <a:pt x="321" y="20"/>
                    <a:pt x="321" y="20"/>
                    <a:pt x="321" y="20"/>
                  </a:cubicBezTo>
                  <a:cubicBezTo>
                    <a:pt x="321" y="16"/>
                    <a:pt x="321" y="16"/>
                    <a:pt x="321" y="16"/>
                  </a:cubicBezTo>
                  <a:cubicBezTo>
                    <a:pt x="329" y="16"/>
                    <a:pt x="329" y="16"/>
                    <a:pt x="329" y="16"/>
                  </a:cubicBezTo>
                  <a:cubicBezTo>
                    <a:pt x="333" y="16"/>
                    <a:pt x="333" y="16"/>
                    <a:pt x="333" y="16"/>
                  </a:cubicBezTo>
                  <a:cubicBezTo>
                    <a:pt x="329" y="12"/>
                    <a:pt x="329" y="12"/>
                    <a:pt x="329" y="12"/>
                  </a:cubicBezTo>
                  <a:cubicBezTo>
                    <a:pt x="325" y="12"/>
                    <a:pt x="325" y="12"/>
                    <a:pt x="325" y="12"/>
                  </a:cubicBezTo>
                  <a:cubicBezTo>
                    <a:pt x="325" y="8"/>
                    <a:pt x="325" y="8"/>
                    <a:pt x="325" y="8"/>
                  </a:cubicBezTo>
                  <a:cubicBezTo>
                    <a:pt x="325" y="4"/>
                    <a:pt x="325" y="4"/>
                    <a:pt x="325" y="4"/>
                  </a:cubicBezTo>
                  <a:cubicBezTo>
                    <a:pt x="329" y="0"/>
                    <a:pt x="329" y="0"/>
                    <a:pt x="329" y="0"/>
                  </a:cubicBezTo>
                  <a:cubicBezTo>
                    <a:pt x="106" y="0"/>
                    <a:pt x="106" y="0"/>
                    <a:pt x="106" y="0"/>
                  </a:cubicBezTo>
                  <a:lnTo>
                    <a:pt x="106" y="15"/>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03" name="New York">
              <a:extLst>
                <a:ext uri="{FF2B5EF4-FFF2-40B4-BE49-F238E27FC236}">
                  <a16:creationId xmlns:a16="http://schemas.microsoft.com/office/drawing/2014/main" id="{D369D269-121A-4528-8E76-C1A6FABF74F5}"/>
                </a:ext>
              </a:extLst>
            </p:cNvPr>
            <p:cNvSpPr>
              <a:spLocks noEditPoints="1"/>
            </p:cNvSpPr>
            <p:nvPr/>
          </p:nvSpPr>
          <p:spPr bwMode="auto">
            <a:xfrm>
              <a:off x="8948079" y="1783703"/>
              <a:ext cx="1203717" cy="896100"/>
            </a:xfrm>
            <a:custGeom>
              <a:avLst/>
              <a:gdLst>
                <a:gd name="T0" fmla="*/ 269 w 304"/>
                <a:gd name="T1" fmla="*/ 190 h 226"/>
                <a:gd name="T2" fmla="*/ 269 w 304"/>
                <a:gd name="T3" fmla="*/ 135 h 226"/>
                <a:gd name="T4" fmla="*/ 273 w 304"/>
                <a:gd name="T5" fmla="*/ 106 h 226"/>
                <a:gd name="T6" fmla="*/ 269 w 304"/>
                <a:gd name="T7" fmla="*/ 0 h 226"/>
                <a:gd name="T8" fmla="*/ 169 w 304"/>
                <a:gd name="T9" fmla="*/ 19 h 226"/>
                <a:gd name="T10" fmla="*/ 141 w 304"/>
                <a:gd name="T11" fmla="*/ 47 h 226"/>
                <a:gd name="T12" fmla="*/ 149 w 304"/>
                <a:gd name="T13" fmla="*/ 54 h 226"/>
                <a:gd name="T14" fmla="*/ 145 w 304"/>
                <a:gd name="T15" fmla="*/ 62 h 226"/>
                <a:gd name="T16" fmla="*/ 149 w 304"/>
                <a:gd name="T17" fmla="*/ 78 h 226"/>
                <a:gd name="T18" fmla="*/ 118 w 304"/>
                <a:gd name="T19" fmla="*/ 90 h 226"/>
                <a:gd name="T20" fmla="*/ 94 w 304"/>
                <a:gd name="T21" fmla="*/ 93 h 226"/>
                <a:gd name="T22" fmla="*/ 36 w 304"/>
                <a:gd name="T23" fmla="*/ 93 h 226"/>
                <a:gd name="T24" fmla="*/ 32 w 304"/>
                <a:gd name="T25" fmla="*/ 129 h 226"/>
                <a:gd name="T26" fmla="*/ 0 w 304"/>
                <a:gd name="T27" fmla="*/ 148 h 226"/>
                <a:gd name="T28" fmla="*/ 179 w 304"/>
                <a:gd name="T29" fmla="*/ 150 h 226"/>
                <a:gd name="T30" fmla="*/ 179 w 304"/>
                <a:gd name="T31" fmla="*/ 172 h 226"/>
                <a:gd name="T32" fmla="*/ 188 w 304"/>
                <a:gd name="T33" fmla="*/ 178 h 226"/>
                <a:gd name="T34" fmla="*/ 198 w 304"/>
                <a:gd name="T35" fmla="*/ 193 h 226"/>
                <a:gd name="T36" fmla="*/ 214 w 304"/>
                <a:gd name="T37" fmla="*/ 202 h 226"/>
                <a:gd name="T38" fmla="*/ 236 w 304"/>
                <a:gd name="T39" fmla="*/ 219 h 226"/>
                <a:gd name="T40" fmla="*/ 247 w 304"/>
                <a:gd name="T41" fmla="*/ 210 h 226"/>
                <a:gd name="T42" fmla="*/ 239 w 304"/>
                <a:gd name="T43" fmla="*/ 220 h 226"/>
                <a:gd name="T44" fmla="*/ 238 w 304"/>
                <a:gd name="T45" fmla="*/ 222 h 226"/>
                <a:gd name="T46" fmla="*/ 236 w 304"/>
                <a:gd name="T47" fmla="*/ 225 h 226"/>
                <a:gd name="T48" fmla="*/ 239 w 304"/>
                <a:gd name="T49" fmla="*/ 225 h 226"/>
                <a:gd name="T50" fmla="*/ 241 w 304"/>
                <a:gd name="T51" fmla="*/ 223 h 226"/>
                <a:gd name="T52" fmla="*/ 242 w 304"/>
                <a:gd name="T53" fmla="*/ 221 h 226"/>
                <a:gd name="T54" fmla="*/ 299 w 304"/>
                <a:gd name="T55" fmla="*/ 200 h 226"/>
                <a:gd name="T56" fmla="*/ 298 w 304"/>
                <a:gd name="T57" fmla="*/ 200 h 226"/>
                <a:gd name="T58" fmla="*/ 299 w 304"/>
                <a:gd name="T59" fmla="*/ 200 h 226"/>
                <a:gd name="T60" fmla="*/ 302 w 304"/>
                <a:gd name="T61" fmla="*/ 207 h 226"/>
                <a:gd name="T62" fmla="*/ 298 w 304"/>
                <a:gd name="T63" fmla="*/ 209 h 226"/>
                <a:gd name="T64" fmla="*/ 296 w 304"/>
                <a:gd name="T65" fmla="*/ 208 h 226"/>
                <a:gd name="T66" fmla="*/ 294 w 304"/>
                <a:gd name="T67" fmla="*/ 209 h 226"/>
                <a:gd name="T68" fmla="*/ 291 w 304"/>
                <a:gd name="T69" fmla="*/ 209 h 226"/>
                <a:gd name="T70" fmla="*/ 288 w 304"/>
                <a:gd name="T71" fmla="*/ 212 h 226"/>
                <a:gd name="T72" fmla="*/ 284 w 304"/>
                <a:gd name="T73" fmla="*/ 212 h 226"/>
                <a:gd name="T74" fmla="*/ 290 w 304"/>
                <a:gd name="T75" fmla="*/ 207 h 226"/>
                <a:gd name="T76" fmla="*/ 290 w 304"/>
                <a:gd name="T77" fmla="*/ 205 h 226"/>
                <a:gd name="T78" fmla="*/ 284 w 304"/>
                <a:gd name="T79" fmla="*/ 209 h 226"/>
                <a:gd name="T80" fmla="*/ 270 w 304"/>
                <a:gd name="T81" fmla="*/ 211 h 226"/>
                <a:gd name="T82" fmla="*/ 264 w 304"/>
                <a:gd name="T83" fmla="*/ 212 h 226"/>
                <a:gd name="T84" fmla="*/ 259 w 304"/>
                <a:gd name="T85" fmla="*/ 212 h 226"/>
                <a:gd name="T86" fmla="*/ 251 w 304"/>
                <a:gd name="T87" fmla="*/ 216 h 226"/>
                <a:gd name="T88" fmla="*/ 247 w 304"/>
                <a:gd name="T89" fmla="*/ 216 h 226"/>
                <a:gd name="T90" fmla="*/ 244 w 304"/>
                <a:gd name="T91" fmla="*/ 219 h 226"/>
                <a:gd name="T92" fmla="*/ 244 w 304"/>
                <a:gd name="T93" fmla="*/ 221 h 226"/>
                <a:gd name="T94" fmla="*/ 245 w 304"/>
                <a:gd name="T95" fmla="*/ 223 h 226"/>
                <a:gd name="T96" fmla="*/ 250 w 304"/>
                <a:gd name="T97" fmla="*/ 223 h 226"/>
                <a:gd name="T98" fmla="*/ 253 w 304"/>
                <a:gd name="T99" fmla="*/ 222 h 226"/>
                <a:gd name="T100" fmla="*/ 256 w 304"/>
                <a:gd name="T101" fmla="*/ 222 h 226"/>
                <a:gd name="T102" fmla="*/ 259 w 304"/>
                <a:gd name="T103" fmla="*/ 222 h 226"/>
                <a:gd name="T104" fmla="*/ 264 w 304"/>
                <a:gd name="T105" fmla="*/ 221 h 226"/>
                <a:gd name="T106" fmla="*/ 269 w 304"/>
                <a:gd name="T107" fmla="*/ 221 h 226"/>
                <a:gd name="T108" fmla="*/ 273 w 304"/>
                <a:gd name="T109" fmla="*/ 219 h 226"/>
                <a:gd name="T110" fmla="*/ 279 w 304"/>
                <a:gd name="T111" fmla="*/ 218 h 226"/>
                <a:gd name="T112" fmla="*/ 285 w 304"/>
                <a:gd name="T113" fmla="*/ 216 h 226"/>
                <a:gd name="T114" fmla="*/ 288 w 304"/>
                <a:gd name="T115" fmla="*/ 216 h 226"/>
                <a:gd name="T116" fmla="*/ 292 w 304"/>
                <a:gd name="T117" fmla="*/ 214 h 226"/>
                <a:gd name="T118" fmla="*/ 295 w 304"/>
                <a:gd name="T119" fmla="*/ 212 h 226"/>
                <a:gd name="T120" fmla="*/ 298 w 304"/>
                <a:gd name="T121" fmla="*/ 210 h 226"/>
                <a:gd name="T122" fmla="*/ 302 w 304"/>
                <a:gd name="T123" fmla="*/ 209 h 226"/>
                <a:gd name="T124" fmla="*/ 304 w 304"/>
                <a:gd name="T125" fmla="*/ 20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 h="226">
                  <a:moveTo>
                    <a:pt x="262" y="205"/>
                  </a:moveTo>
                  <a:cubicBezTo>
                    <a:pt x="262" y="195"/>
                    <a:pt x="262" y="195"/>
                    <a:pt x="262" y="195"/>
                  </a:cubicBezTo>
                  <a:cubicBezTo>
                    <a:pt x="269" y="190"/>
                    <a:pt x="269" y="190"/>
                    <a:pt x="269" y="190"/>
                  </a:cubicBezTo>
                  <a:cubicBezTo>
                    <a:pt x="269" y="189"/>
                    <a:pt x="269" y="189"/>
                    <a:pt x="269" y="189"/>
                  </a:cubicBezTo>
                  <a:cubicBezTo>
                    <a:pt x="269" y="186"/>
                    <a:pt x="270" y="172"/>
                    <a:pt x="270" y="158"/>
                  </a:cubicBezTo>
                  <a:cubicBezTo>
                    <a:pt x="270" y="147"/>
                    <a:pt x="270" y="137"/>
                    <a:pt x="269" y="135"/>
                  </a:cubicBezTo>
                  <a:cubicBezTo>
                    <a:pt x="268" y="135"/>
                    <a:pt x="267" y="132"/>
                    <a:pt x="272" y="112"/>
                  </a:cubicBezTo>
                  <a:cubicBezTo>
                    <a:pt x="273" y="108"/>
                    <a:pt x="273" y="108"/>
                    <a:pt x="273" y="108"/>
                  </a:cubicBezTo>
                  <a:cubicBezTo>
                    <a:pt x="273" y="106"/>
                    <a:pt x="273" y="106"/>
                    <a:pt x="273" y="106"/>
                  </a:cubicBezTo>
                  <a:cubicBezTo>
                    <a:pt x="274" y="102"/>
                    <a:pt x="275" y="98"/>
                    <a:pt x="276" y="96"/>
                  </a:cubicBezTo>
                  <a:cubicBezTo>
                    <a:pt x="269" y="85"/>
                    <a:pt x="269" y="85"/>
                    <a:pt x="269" y="85"/>
                  </a:cubicBezTo>
                  <a:cubicBezTo>
                    <a:pt x="269" y="0"/>
                    <a:pt x="269" y="0"/>
                    <a:pt x="269" y="0"/>
                  </a:cubicBezTo>
                  <a:cubicBezTo>
                    <a:pt x="268" y="0"/>
                    <a:pt x="268" y="0"/>
                    <a:pt x="268" y="0"/>
                  </a:cubicBezTo>
                  <a:cubicBezTo>
                    <a:pt x="192" y="0"/>
                    <a:pt x="192" y="0"/>
                    <a:pt x="192" y="0"/>
                  </a:cubicBezTo>
                  <a:cubicBezTo>
                    <a:pt x="169" y="19"/>
                    <a:pt x="169" y="19"/>
                    <a:pt x="169" y="19"/>
                  </a:cubicBezTo>
                  <a:cubicBezTo>
                    <a:pt x="161" y="35"/>
                    <a:pt x="161" y="35"/>
                    <a:pt x="161" y="35"/>
                  </a:cubicBezTo>
                  <a:cubicBezTo>
                    <a:pt x="145" y="43"/>
                    <a:pt x="145" y="43"/>
                    <a:pt x="145" y="43"/>
                  </a:cubicBezTo>
                  <a:cubicBezTo>
                    <a:pt x="141" y="47"/>
                    <a:pt x="141" y="47"/>
                    <a:pt x="141" y="47"/>
                  </a:cubicBezTo>
                  <a:cubicBezTo>
                    <a:pt x="145" y="50"/>
                    <a:pt x="145" y="50"/>
                    <a:pt x="145" y="50"/>
                  </a:cubicBezTo>
                  <a:cubicBezTo>
                    <a:pt x="149" y="50"/>
                    <a:pt x="149" y="50"/>
                    <a:pt x="149" y="50"/>
                  </a:cubicBezTo>
                  <a:cubicBezTo>
                    <a:pt x="149" y="54"/>
                    <a:pt x="149" y="54"/>
                    <a:pt x="149" y="54"/>
                  </a:cubicBezTo>
                  <a:cubicBezTo>
                    <a:pt x="149" y="58"/>
                    <a:pt x="149" y="58"/>
                    <a:pt x="149" y="58"/>
                  </a:cubicBezTo>
                  <a:cubicBezTo>
                    <a:pt x="145" y="58"/>
                    <a:pt x="145" y="58"/>
                    <a:pt x="145" y="58"/>
                  </a:cubicBezTo>
                  <a:cubicBezTo>
                    <a:pt x="145" y="62"/>
                    <a:pt x="145" y="62"/>
                    <a:pt x="145" y="62"/>
                  </a:cubicBezTo>
                  <a:cubicBezTo>
                    <a:pt x="149" y="66"/>
                    <a:pt x="149" y="66"/>
                    <a:pt x="149" y="66"/>
                  </a:cubicBezTo>
                  <a:cubicBezTo>
                    <a:pt x="149" y="70"/>
                    <a:pt x="149" y="70"/>
                    <a:pt x="149" y="70"/>
                  </a:cubicBezTo>
                  <a:cubicBezTo>
                    <a:pt x="149" y="78"/>
                    <a:pt x="149" y="78"/>
                    <a:pt x="149" y="78"/>
                  </a:cubicBezTo>
                  <a:cubicBezTo>
                    <a:pt x="137" y="78"/>
                    <a:pt x="137" y="78"/>
                    <a:pt x="137" y="78"/>
                  </a:cubicBezTo>
                  <a:cubicBezTo>
                    <a:pt x="126" y="90"/>
                    <a:pt x="126" y="90"/>
                    <a:pt x="126" y="90"/>
                  </a:cubicBezTo>
                  <a:cubicBezTo>
                    <a:pt x="118" y="90"/>
                    <a:pt x="118" y="90"/>
                    <a:pt x="118" y="90"/>
                  </a:cubicBezTo>
                  <a:cubicBezTo>
                    <a:pt x="106" y="90"/>
                    <a:pt x="106" y="90"/>
                    <a:pt x="106" y="90"/>
                  </a:cubicBezTo>
                  <a:cubicBezTo>
                    <a:pt x="102" y="90"/>
                    <a:pt x="102" y="90"/>
                    <a:pt x="102" y="90"/>
                  </a:cubicBezTo>
                  <a:cubicBezTo>
                    <a:pt x="94" y="93"/>
                    <a:pt x="94" y="93"/>
                    <a:pt x="94" y="93"/>
                  </a:cubicBezTo>
                  <a:cubicBezTo>
                    <a:pt x="91" y="90"/>
                    <a:pt x="91" y="90"/>
                    <a:pt x="91" y="90"/>
                  </a:cubicBezTo>
                  <a:cubicBezTo>
                    <a:pt x="75" y="86"/>
                    <a:pt x="75" y="86"/>
                    <a:pt x="75" y="86"/>
                  </a:cubicBezTo>
                  <a:cubicBezTo>
                    <a:pt x="36" y="93"/>
                    <a:pt x="36" y="93"/>
                    <a:pt x="36" y="93"/>
                  </a:cubicBezTo>
                  <a:cubicBezTo>
                    <a:pt x="44" y="117"/>
                    <a:pt x="44" y="117"/>
                    <a:pt x="44" y="117"/>
                  </a:cubicBezTo>
                  <a:cubicBezTo>
                    <a:pt x="36" y="121"/>
                    <a:pt x="36" y="121"/>
                    <a:pt x="36" y="121"/>
                  </a:cubicBezTo>
                  <a:cubicBezTo>
                    <a:pt x="32" y="129"/>
                    <a:pt x="32" y="129"/>
                    <a:pt x="32" y="129"/>
                  </a:cubicBezTo>
                  <a:cubicBezTo>
                    <a:pt x="28" y="129"/>
                    <a:pt x="28" y="129"/>
                    <a:pt x="28" y="129"/>
                  </a:cubicBezTo>
                  <a:cubicBezTo>
                    <a:pt x="1" y="148"/>
                    <a:pt x="1" y="148"/>
                    <a:pt x="1" y="148"/>
                  </a:cubicBezTo>
                  <a:cubicBezTo>
                    <a:pt x="0" y="148"/>
                    <a:pt x="0" y="148"/>
                    <a:pt x="0" y="148"/>
                  </a:cubicBezTo>
                  <a:cubicBezTo>
                    <a:pt x="0" y="149"/>
                    <a:pt x="0" y="149"/>
                    <a:pt x="0" y="149"/>
                  </a:cubicBezTo>
                  <a:cubicBezTo>
                    <a:pt x="1" y="150"/>
                    <a:pt x="1" y="150"/>
                    <a:pt x="1" y="150"/>
                  </a:cubicBezTo>
                  <a:cubicBezTo>
                    <a:pt x="179" y="150"/>
                    <a:pt x="179" y="150"/>
                    <a:pt x="179" y="150"/>
                  </a:cubicBezTo>
                  <a:cubicBezTo>
                    <a:pt x="179" y="151"/>
                    <a:pt x="180" y="156"/>
                    <a:pt x="180" y="164"/>
                  </a:cubicBezTo>
                  <a:cubicBezTo>
                    <a:pt x="180" y="166"/>
                    <a:pt x="180" y="168"/>
                    <a:pt x="181" y="169"/>
                  </a:cubicBezTo>
                  <a:cubicBezTo>
                    <a:pt x="179" y="172"/>
                    <a:pt x="179" y="172"/>
                    <a:pt x="179" y="172"/>
                  </a:cubicBezTo>
                  <a:cubicBezTo>
                    <a:pt x="183" y="169"/>
                    <a:pt x="183" y="169"/>
                    <a:pt x="183" y="169"/>
                  </a:cubicBezTo>
                  <a:cubicBezTo>
                    <a:pt x="183" y="169"/>
                    <a:pt x="183" y="169"/>
                    <a:pt x="184" y="169"/>
                  </a:cubicBezTo>
                  <a:cubicBezTo>
                    <a:pt x="188" y="178"/>
                    <a:pt x="188" y="178"/>
                    <a:pt x="188" y="178"/>
                  </a:cubicBezTo>
                  <a:cubicBezTo>
                    <a:pt x="190" y="185"/>
                    <a:pt x="190" y="185"/>
                    <a:pt x="190" y="185"/>
                  </a:cubicBezTo>
                  <a:cubicBezTo>
                    <a:pt x="197" y="193"/>
                    <a:pt x="197" y="193"/>
                    <a:pt x="197" y="193"/>
                  </a:cubicBezTo>
                  <a:cubicBezTo>
                    <a:pt x="198" y="193"/>
                    <a:pt x="198" y="193"/>
                    <a:pt x="198" y="193"/>
                  </a:cubicBezTo>
                  <a:cubicBezTo>
                    <a:pt x="199" y="193"/>
                    <a:pt x="199" y="193"/>
                    <a:pt x="199" y="193"/>
                  </a:cubicBezTo>
                  <a:cubicBezTo>
                    <a:pt x="203" y="193"/>
                    <a:pt x="203" y="193"/>
                    <a:pt x="203" y="193"/>
                  </a:cubicBezTo>
                  <a:cubicBezTo>
                    <a:pt x="214" y="202"/>
                    <a:pt x="214" y="202"/>
                    <a:pt x="214" y="202"/>
                  </a:cubicBezTo>
                  <a:cubicBezTo>
                    <a:pt x="224" y="211"/>
                    <a:pt x="224" y="211"/>
                    <a:pt x="224" y="211"/>
                  </a:cubicBezTo>
                  <a:cubicBezTo>
                    <a:pt x="230" y="211"/>
                    <a:pt x="230" y="211"/>
                    <a:pt x="230" y="211"/>
                  </a:cubicBezTo>
                  <a:cubicBezTo>
                    <a:pt x="236" y="219"/>
                    <a:pt x="236" y="219"/>
                    <a:pt x="236" y="219"/>
                  </a:cubicBezTo>
                  <a:cubicBezTo>
                    <a:pt x="239" y="214"/>
                    <a:pt x="239" y="214"/>
                    <a:pt x="239" y="214"/>
                  </a:cubicBezTo>
                  <a:cubicBezTo>
                    <a:pt x="243" y="214"/>
                    <a:pt x="243" y="214"/>
                    <a:pt x="243" y="214"/>
                  </a:cubicBezTo>
                  <a:cubicBezTo>
                    <a:pt x="247" y="210"/>
                    <a:pt x="247" y="210"/>
                    <a:pt x="247" y="210"/>
                  </a:cubicBezTo>
                  <a:cubicBezTo>
                    <a:pt x="262" y="205"/>
                    <a:pt x="262" y="205"/>
                    <a:pt x="262" y="205"/>
                  </a:cubicBezTo>
                  <a:close/>
                  <a:moveTo>
                    <a:pt x="240" y="221"/>
                  </a:moveTo>
                  <a:cubicBezTo>
                    <a:pt x="239" y="220"/>
                    <a:pt x="239" y="220"/>
                    <a:pt x="239" y="220"/>
                  </a:cubicBezTo>
                  <a:cubicBezTo>
                    <a:pt x="238" y="221"/>
                    <a:pt x="238" y="221"/>
                    <a:pt x="238" y="221"/>
                  </a:cubicBezTo>
                  <a:cubicBezTo>
                    <a:pt x="238" y="222"/>
                    <a:pt x="238" y="222"/>
                    <a:pt x="238" y="222"/>
                  </a:cubicBezTo>
                  <a:cubicBezTo>
                    <a:pt x="238" y="222"/>
                    <a:pt x="238" y="222"/>
                    <a:pt x="238" y="222"/>
                  </a:cubicBezTo>
                  <a:cubicBezTo>
                    <a:pt x="237" y="223"/>
                    <a:pt x="237" y="223"/>
                    <a:pt x="237" y="223"/>
                  </a:cubicBezTo>
                  <a:cubicBezTo>
                    <a:pt x="237" y="224"/>
                    <a:pt x="237" y="224"/>
                    <a:pt x="237" y="224"/>
                  </a:cubicBezTo>
                  <a:cubicBezTo>
                    <a:pt x="236" y="225"/>
                    <a:pt x="236" y="225"/>
                    <a:pt x="236" y="225"/>
                  </a:cubicBezTo>
                  <a:cubicBezTo>
                    <a:pt x="236" y="226"/>
                    <a:pt x="236" y="226"/>
                    <a:pt x="236" y="226"/>
                  </a:cubicBezTo>
                  <a:cubicBezTo>
                    <a:pt x="238" y="226"/>
                    <a:pt x="238" y="226"/>
                    <a:pt x="238" y="226"/>
                  </a:cubicBezTo>
                  <a:cubicBezTo>
                    <a:pt x="239" y="225"/>
                    <a:pt x="239" y="225"/>
                    <a:pt x="239" y="225"/>
                  </a:cubicBezTo>
                  <a:cubicBezTo>
                    <a:pt x="240" y="225"/>
                    <a:pt x="240" y="225"/>
                    <a:pt x="240" y="225"/>
                  </a:cubicBezTo>
                  <a:cubicBezTo>
                    <a:pt x="240" y="224"/>
                    <a:pt x="240" y="224"/>
                    <a:pt x="240" y="224"/>
                  </a:cubicBezTo>
                  <a:cubicBezTo>
                    <a:pt x="241" y="223"/>
                    <a:pt x="241" y="223"/>
                    <a:pt x="241" y="223"/>
                  </a:cubicBezTo>
                  <a:cubicBezTo>
                    <a:pt x="242" y="223"/>
                    <a:pt x="242" y="223"/>
                    <a:pt x="242" y="223"/>
                  </a:cubicBezTo>
                  <a:cubicBezTo>
                    <a:pt x="242" y="222"/>
                    <a:pt x="242" y="222"/>
                    <a:pt x="242" y="222"/>
                  </a:cubicBezTo>
                  <a:cubicBezTo>
                    <a:pt x="242" y="221"/>
                    <a:pt x="242" y="221"/>
                    <a:pt x="242" y="221"/>
                  </a:cubicBezTo>
                  <a:cubicBezTo>
                    <a:pt x="241" y="221"/>
                    <a:pt x="241" y="221"/>
                    <a:pt x="241" y="221"/>
                  </a:cubicBezTo>
                  <a:lnTo>
                    <a:pt x="240" y="221"/>
                  </a:lnTo>
                  <a:close/>
                  <a:moveTo>
                    <a:pt x="299" y="200"/>
                  </a:moveTo>
                  <a:cubicBezTo>
                    <a:pt x="300" y="199"/>
                    <a:pt x="300" y="199"/>
                    <a:pt x="300" y="199"/>
                  </a:cubicBezTo>
                  <a:cubicBezTo>
                    <a:pt x="298" y="199"/>
                    <a:pt x="298" y="199"/>
                    <a:pt x="298" y="199"/>
                  </a:cubicBezTo>
                  <a:cubicBezTo>
                    <a:pt x="298" y="200"/>
                    <a:pt x="298" y="200"/>
                    <a:pt x="298" y="200"/>
                  </a:cubicBezTo>
                  <a:cubicBezTo>
                    <a:pt x="298" y="201"/>
                    <a:pt x="298" y="201"/>
                    <a:pt x="298" y="201"/>
                  </a:cubicBezTo>
                  <a:cubicBezTo>
                    <a:pt x="299" y="201"/>
                    <a:pt x="299" y="201"/>
                    <a:pt x="299" y="201"/>
                  </a:cubicBezTo>
                  <a:lnTo>
                    <a:pt x="299" y="200"/>
                  </a:lnTo>
                  <a:close/>
                  <a:moveTo>
                    <a:pt x="303" y="207"/>
                  </a:moveTo>
                  <a:cubicBezTo>
                    <a:pt x="302" y="207"/>
                    <a:pt x="302" y="207"/>
                    <a:pt x="302" y="207"/>
                  </a:cubicBezTo>
                  <a:cubicBezTo>
                    <a:pt x="302" y="207"/>
                    <a:pt x="302" y="207"/>
                    <a:pt x="302" y="207"/>
                  </a:cubicBezTo>
                  <a:cubicBezTo>
                    <a:pt x="301" y="208"/>
                    <a:pt x="301" y="208"/>
                    <a:pt x="301" y="208"/>
                  </a:cubicBezTo>
                  <a:cubicBezTo>
                    <a:pt x="300" y="208"/>
                    <a:pt x="300" y="208"/>
                    <a:pt x="300" y="208"/>
                  </a:cubicBezTo>
                  <a:cubicBezTo>
                    <a:pt x="298" y="209"/>
                    <a:pt x="298" y="209"/>
                    <a:pt x="298" y="209"/>
                  </a:cubicBezTo>
                  <a:cubicBezTo>
                    <a:pt x="297" y="209"/>
                    <a:pt x="297" y="209"/>
                    <a:pt x="297" y="209"/>
                  </a:cubicBezTo>
                  <a:cubicBezTo>
                    <a:pt x="297" y="208"/>
                    <a:pt x="297" y="208"/>
                    <a:pt x="297" y="208"/>
                  </a:cubicBezTo>
                  <a:cubicBezTo>
                    <a:pt x="296" y="208"/>
                    <a:pt x="296" y="208"/>
                    <a:pt x="296" y="208"/>
                  </a:cubicBezTo>
                  <a:cubicBezTo>
                    <a:pt x="296" y="208"/>
                    <a:pt x="296" y="208"/>
                    <a:pt x="296" y="208"/>
                  </a:cubicBezTo>
                  <a:cubicBezTo>
                    <a:pt x="296" y="209"/>
                    <a:pt x="295" y="208"/>
                    <a:pt x="295" y="208"/>
                  </a:cubicBezTo>
                  <a:cubicBezTo>
                    <a:pt x="294" y="209"/>
                    <a:pt x="294" y="209"/>
                    <a:pt x="294" y="209"/>
                  </a:cubicBezTo>
                  <a:cubicBezTo>
                    <a:pt x="293" y="209"/>
                    <a:pt x="293" y="209"/>
                    <a:pt x="293" y="209"/>
                  </a:cubicBezTo>
                  <a:cubicBezTo>
                    <a:pt x="292" y="209"/>
                    <a:pt x="292" y="209"/>
                    <a:pt x="292" y="209"/>
                  </a:cubicBezTo>
                  <a:cubicBezTo>
                    <a:pt x="291" y="209"/>
                    <a:pt x="291" y="209"/>
                    <a:pt x="291" y="209"/>
                  </a:cubicBezTo>
                  <a:cubicBezTo>
                    <a:pt x="291" y="209"/>
                    <a:pt x="291" y="209"/>
                    <a:pt x="291" y="209"/>
                  </a:cubicBezTo>
                  <a:cubicBezTo>
                    <a:pt x="291" y="209"/>
                    <a:pt x="291" y="209"/>
                    <a:pt x="290" y="210"/>
                  </a:cubicBezTo>
                  <a:cubicBezTo>
                    <a:pt x="289" y="211"/>
                    <a:pt x="288" y="212"/>
                    <a:pt x="288" y="212"/>
                  </a:cubicBezTo>
                  <a:cubicBezTo>
                    <a:pt x="286" y="213"/>
                    <a:pt x="288" y="214"/>
                    <a:pt x="288" y="214"/>
                  </a:cubicBezTo>
                  <a:cubicBezTo>
                    <a:pt x="287" y="215"/>
                    <a:pt x="286" y="213"/>
                    <a:pt x="286" y="213"/>
                  </a:cubicBezTo>
                  <a:cubicBezTo>
                    <a:pt x="284" y="212"/>
                    <a:pt x="284" y="212"/>
                    <a:pt x="284" y="212"/>
                  </a:cubicBezTo>
                  <a:cubicBezTo>
                    <a:pt x="283" y="212"/>
                    <a:pt x="284" y="212"/>
                    <a:pt x="284" y="212"/>
                  </a:cubicBezTo>
                  <a:cubicBezTo>
                    <a:pt x="287" y="209"/>
                    <a:pt x="287" y="209"/>
                    <a:pt x="287" y="209"/>
                  </a:cubicBezTo>
                  <a:cubicBezTo>
                    <a:pt x="288" y="209"/>
                    <a:pt x="290" y="207"/>
                    <a:pt x="290" y="207"/>
                  </a:cubicBezTo>
                  <a:cubicBezTo>
                    <a:pt x="290" y="206"/>
                    <a:pt x="293" y="205"/>
                    <a:pt x="293" y="205"/>
                  </a:cubicBezTo>
                  <a:cubicBezTo>
                    <a:pt x="294" y="205"/>
                    <a:pt x="292" y="204"/>
                    <a:pt x="292" y="204"/>
                  </a:cubicBezTo>
                  <a:cubicBezTo>
                    <a:pt x="292" y="205"/>
                    <a:pt x="290" y="205"/>
                    <a:pt x="290" y="205"/>
                  </a:cubicBezTo>
                  <a:cubicBezTo>
                    <a:pt x="288" y="207"/>
                    <a:pt x="288" y="207"/>
                    <a:pt x="288" y="207"/>
                  </a:cubicBezTo>
                  <a:cubicBezTo>
                    <a:pt x="287" y="207"/>
                    <a:pt x="286" y="208"/>
                    <a:pt x="286" y="208"/>
                  </a:cubicBezTo>
                  <a:cubicBezTo>
                    <a:pt x="284" y="209"/>
                    <a:pt x="284" y="209"/>
                    <a:pt x="284" y="209"/>
                  </a:cubicBezTo>
                  <a:cubicBezTo>
                    <a:pt x="283" y="210"/>
                    <a:pt x="282" y="210"/>
                    <a:pt x="282" y="210"/>
                  </a:cubicBezTo>
                  <a:cubicBezTo>
                    <a:pt x="281" y="210"/>
                    <a:pt x="277" y="210"/>
                    <a:pt x="277" y="210"/>
                  </a:cubicBezTo>
                  <a:cubicBezTo>
                    <a:pt x="275" y="211"/>
                    <a:pt x="270" y="211"/>
                    <a:pt x="270" y="211"/>
                  </a:cubicBezTo>
                  <a:cubicBezTo>
                    <a:pt x="269" y="210"/>
                    <a:pt x="268" y="211"/>
                    <a:pt x="268" y="211"/>
                  </a:cubicBezTo>
                  <a:cubicBezTo>
                    <a:pt x="268" y="212"/>
                    <a:pt x="265" y="213"/>
                    <a:pt x="265" y="213"/>
                  </a:cubicBezTo>
                  <a:cubicBezTo>
                    <a:pt x="265" y="212"/>
                    <a:pt x="264" y="212"/>
                    <a:pt x="264" y="212"/>
                  </a:cubicBezTo>
                  <a:cubicBezTo>
                    <a:pt x="261" y="212"/>
                    <a:pt x="261" y="212"/>
                    <a:pt x="261" y="212"/>
                  </a:cubicBezTo>
                  <a:cubicBezTo>
                    <a:pt x="260" y="212"/>
                    <a:pt x="260" y="212"/>
                    <a:pt x="260" y="212"/>
                  </a:cubicBezTo>
                  <a:cubicBezTo>
                    <a:pt x="259" y="212"/>
                    <a:pt x="259" y="212"/>
                    <a:pt x="259" y="212"/>
                  </a:cubicBezTo>
                  <a:cubicBezTo>
                    <a:pt x="259" y="213"/>
                    <a:pt x="258" y="213"/>
                    <a:pt x="258" y="213"/>
                  </a:cubicBezTo>
                  <a:cubicBezTo>
                    <a:pt x="256" y="212"/>
                    <a:pt x="256" y="213"/>
                    <a:pt x="255" y="213"/>
                  </a:cubicBezTo>
                  <a:cubicBezTo>
                    <a:pt x="254" y="213"/>
                    <a:pt x="252" y="216"/>
                    <a:pt x="251" y="216"/>
                  </a:cubicBezTo>
                  <a:cubicBezTo>
                    <a:pt x="251" y="215"/>
                    <a:pt x="246" y="217"/>
                    <a:pt x="246" y="217"/>
                  </a:cubicBezTo>
                  <a:cubicBezTo>
                    <a:pt x="246" y="217"/>
                    <a:pt x="246" y="217"/>
                    <a:pt x="246" y="217"/>
                  </a:cubicBezTo>
                  <a:cubicBezTo>
                    <a:pt x="247" y="216"/>
                    <a:pt x="247" y="216"/>
                    <a:pt x="247" y="216"/>
                  </a:cubicBezTo>
                  <a:cubicBezTo>
                    <a:pt x="246" y="216"/>
                    <a:pt x="246" y="216"/>
                    <a:pt x="246" y="216"/>
                  </a:cubicBezTo>
                  <a:cubicBezTo>
                    <a:pt x="244" y="218"/>
                    <a:pt x="244" y="218"/>
                    <a:pt x="244" y="218"/>
                  </a:cubicBezTo>
                  <a:cubicBezTo>
                    <a:pt x="244" y="219"/>
                    <a:pt x="244" y="219"/>
                    <a:pt x="244" y="219"/>
                  </a:cubicBezTo>
                  <a:cubicBezTo>
                    <a:pt x="244" y="220"/>
                    <a:pt x="244" y="220"/>
                    <a:pt x="244" y="220"/>
                  </a:cubicBezTo>
                  <a:cubicBezTo>
                    <a:pt x="244" y="220"/>
                    <a:pt x="244" y="220"/>
                    <a:pt x="244" y="220"/>
                  </a:cubicBezTo>
                  <a:cubicBezTo>
                    <a:pt x="244" y="221"/>
                    <a:pt x="244" y="221"/>
                    <a:pt x="244" y="221"/>
                  </a:cubicBezTo>
                  <a:cubicBezTo>
                    <a:pt x="244" y="222"/>
                    <a:pt x="244" y="222"/>
                    <a:pt x="244" y="222"/>
                  </a:cubicBezTo>
                  <a:cubicBezTo>
                    <a:pt x="244" y="223"/>
                    <a:pt x="244" y="223"/>
                    <a:pt x="244" y="223"/>
                  </a:cubicBezTo>
                  <a:cubicBezTo>
                    <a:pt x="245" y="223"/>
                    <a:pt x="245" y="223"/>
                    <a:pt x="245" y="223"/>
                  </a:cubicBezTo>
                  <a:cubicBezTo>
                    <a:pt x="247" y="223"/>
                    <a:pt x="247" y="223"/>
                    <a:pt x="247" y="223"/>
                  </a:cubicBezTo>
                  <a:cubicBezTo>
                    <a:pt x="248" y="223"/>
                    <a:pt x="248" y="223"/>
                    <a:pt x="248" y="223"/>
                  </a:cubicBezTo>
                  <a:cubicBezTo>
                    <a:pt x="250" y="223"/>
                    <a:pt x="250" y="223"/>
                    <a:pt x="250" y="223"/>
                  </a:cubicBezTo>
                  <a:cubicBezTo>
                    <a:pt x="251" y="223"/>
                    <a:pt x="251" y="223"/>
                    <a:pt x="251" y="223"/>
                  </a:cubicBezTo>
                  <a:cubicBezTo>
                    <a:pt x="252" y="222"/>
                    <a:pt x="252" y="222"/>
                    <a:pt x="252" y="222"/>
                  </a:cubicBezTo>
                  <a:cubicBezTo>
                    <a:pt x="253" y="222"/>
                    <a:pt x="253" y="222"/>
                    <a:pt x="253" y="222"/>
                  </a:cubicBezTo>
                  <a:cubicBezTo>
                    <a:pt x="254" y="222"/>
                    <a:pt x="254" y="222"/>
                    <a:pt x="254" y="222"/>
                  </a:cubicBezTo>
                  <a:cubicBezTo>
                    <a:pt x="255" y="222"/>
                    <a:pt x="255" y="222"/>
                    <a:pt x="255" y="222"/>
                  </a:cubicBezTo>
                  <a:cubicBezTo>
                    <a:pt x="256" y="222"/>
                    <a:pt x="256" y="222"/>
                    <a:pt x="256" y="222"/>
                  </a:cubicBezTo>
                  <a:cubicBezTo>
                    <a:pt x="258" y="222"/>
                    <a:pt x="258" y="222"/>
                    <a:pt x="258" y="222"/>
                  </a:cubicBezTo>
                  <a:cubicBezTo>
                    <a:pt x="258" y="222"/>
                    <a:pt x="258" y="222"/>
                    <a:pt x="258" y="222"/>
                  </a:cubicBezTo>
                  <a:cubicBezTo>
                    <a:pt x="259" y="222"/>
                    <a:pt x="259" y="222"/>
                    <a:pt x="259" y="222"/>
                  </a:cubicBezTo>
                  <a:cubicBezTo>
                    <a:pt x="260" y="221"/>
                    <a:pt x="260" y="221"/>
                    <a:pt x="260" y="221"/>
                  </a:cubicBezTo>
                  <a:cubicBezTo>
                    <a:pt x="262" y="221"/>
                    <a:pt x="262" y="221"/>
                    <a:pt x="262" y="221"/>
                  </a:cubicBezTo>
                  <a:cubicBezTo>
                    <a:pt x="264" y="221"/>
                    <a:pt x="264" y="221"/>
                    <a:pt x="264" y="221"/>
                  </a:cubicBezTo>
                  <a:cubicBezTo>
                    <a:pt x="265" y="221"/>
                    <a:pt x="265" y="221"/>
                    <a:pt x="265" y="221"/>
                  </a:cubicBezTo>
                  <a:cubicBezTo>
                    <a:pt x="267" y="221"/>
                    <a:pt x="267" y="221"/>
                    <a:pt x="267" y="221"/>
                  </a:cubicBezTo>
                  <a:cubicBezTo>
                    <a:pt x="269" y="221"/>
                    <a:pt x="269" y="221"/>
                    <a:pt x="269" y="221"/>
                  </a:cubicBezTo>
                  <a:cubicBezTo>
                    <a:pt x="271" y="220"/>
                    <a:pt x="271" y="220"/>
                    <a:pt x="271" y="220"/>
                  </a:cubicBezTo>
                  <a:cubicBezTo>
                    <a:pt x="272" y="220"/>
                    <a:pt x="272" y="220"/>
                    <a:pt x="272" y="220"/>
                  </a:cubicBezTo>
                  <a:cubicBezTo>
                    <a:pt x="273" y="219"/>
                    <a:pt x="273" y="219"/>
                    <a:pt x="273" y="219"/>
                  </a:cubicBezTo>
                  <a:cubicBezTo>
                    <a:pt x="276" y="219"/>
                    <a:pt x="276" y="219"/>
                    <a:pt x="276" y="219"/>
                  </a:cubicBezTo>
                  <a:cubicBezTo>
                    <a:pt x="277" y="219"/>
                    <a:pt x="277" y="219"/>
                    <a:pt x="277" y="219"/>
                  </a:cubicBezTo>
                  <a:cubicBezTo>
                    <a:pt x="279" y="218"/>
                    <a:pt x="279" y="218"/>
                    <a:pt x="279" y="218"/>
                  </a:cubicBezTo>
                  <a:cubicBezTo>
                    <a:pt x="281" y="218"/>
                    <a:pt x="281" y="218"/>
                    <a:pt x="281" y="218"/>
                  </a:cubicBezTo>
                  <a:cubicBezTo>
                    <a:pt x="282" y="217"/>
                    <a:pt x="282" y="217"/>
                    <a:pt x="282" y="217"/>
                  </a:cubicBezTo>
                  <a:cubicBezTo>
                    <a:pt x="285" y="216"/>
                    <a:pt x="285" y="216"/>
                    <a:pt x="285" y="216"/>
                  </a:cubicBezTo>
                  <a:cubicBezTo>
                    <a:pt x="285" y="216"/>
                    <a:pt x="285" y="216"/>
                    <a:pt x="285" y="216"/>
                  </a:cubicBezTo>
                  <a:cubicBezTo>
                    <a:pt x="286" y="216"/>
                    <a:pt x="286" y="216"/>
                    <a:pt x="286" y="216"/>
                  </a:cubicBezTo>
                  <a:cubicBezTo>
                    <a:pt x="288" y="216"/>
                    <a:pt x="288" y="216"/>
                    <a:pt x="288" y="216"/>
                  </a:cubicBezTo>
                  <a:cubicBezTo>
                    <a:pt x="290" y="215"/>
                    <a:pt x="290" y="215"/>
                    <a:pt x="290" y="215"/>
                  </a:cubicBezTo>
                  <a:cubicBezTo>
                    <a:pt x="291" y="214"/>
                    <a:pt x="291" y="214"/>
                    <a:pt x="291" y="214"/>
                  </a:cubicBezTo>
                  <a:cubicBezTo>
                    <a:pt x="292" y="214"/>
                    <a:pt x="292" y="214"/>
                    <a:pt x="292" y="214"/>
                  </a:cubicBezTo>
                  <a:cubicBezTo>
                    <a:pt x="293" y="213"/>
                    <a:pt x="293" y="213"/>
                    <a:pt x="293" y="213"/>
                  </a:cubicBezTo>
                  <a:cubicBezTo>
                    <a:pt x="294" y="213"/>
                    <a:pt x="294" y="213"/>
                    <a:pt x="294" y="213"/>
                  </a:cubicBezTo>
                  <a:cubicBezTo>
                    <a:pt x="295" y="212"/>
                    <a:pt x="295" y="212"/>
                    <a:pt x="295" y="212"/>
                  </a:cubicBezTo>
                  <a:cubicBezTo>
                    <a:pt x="296" y="211"/>
                    <a:pt x="296" y="211"/>
                    <a:pt x="296" y="211"/>
                  </a:cubicBezTo>
                  <a:cubicBezTo>
                    <a:pt x="297" y="211"/>
                    <a:pt x="297" y="211"/>
                    <a:pt x="297" y="211"/>
                  </a:cubicBezTo>
                  <a:cubicBezTo>
                    <a:pt x="298" y="210"/>
                    <a:pt x="298" y="210"/>
                    <a:pt x="298" y="210"/>
                  </a:cubicBezTo>
                  <a:cubicBezTo>
                    <a:pt x="300" y="209"/>
                    <a:pt x="300" y="209"/>
                    <a:pt x="300" y="209"/>
                  </a:cubicBezTo>
                  <a:cubicBezTo>
                    <a:pt x="301" y="209"/>
                    <a:pt x="301" y="209"/>
                    <a:pt x="301" y="209"/>
                  </a:cubicBezTo>
                  <a:cubicBezTo>
                    <a:pt x="302" y="209"/>
                    <a:pt x="302" y="209"/>
                    <a:pt x="302" y="209"/>
                  </a:cubicBezTo>
                  <a:cubicBezTo>
                    <a:pt x="303" y="208"/>
                    <a:pt x="303" y="208"/>
                    <a:pt x="303" y="208"/>
                  </a:cubicBezTo>
                  <a:cubicBezTo>
                    <a:pt x="304" y="208"/>
                    <a:pt x="304" y="208"/>
                    <a:pt x="304" y="208"/>
                  </a:cubicBezTo>
                  <a:cubicBezTo>
                    <a:pt x="304" y="207"/>
                    <a:pt x="304" y="207"/>
                    <a:pt x="304" y="207"/>
                  </a:cubicBezTo>
                  <a:lnTo>
                    <a:pt x="303" y="207"/>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04" name="New Mexico">
              <a:extLst>
                <a:ext uri="{FF2B5EF4-FFF2-40B4-BE49-F238E27FC236}">
                  <a16:creationId xmlns:a16="http://schemas.microsoft.com/office/drawing/2014/main" id="{14758C35-85A6-435F-9941-3A0F53CE0374}"/>
                </a:ext>
              </a:extLst>
            </p:cNvPr>
            <p:cNvSpPr>
              <a:spLocks/>
            </p:cNvSpPr>
            <p:nvPr/>
          </p:nvSpPr>
          <p:spPr bwMode="auto">
            <a:xfrm>
              <a:off x="4504358" y="3189710"/>
              <a:ext cx="901116" cy="1252199"/>
            </a:xfrm>
            <a:custGeom>
              <a:avLst/>
              <a:gdLst>
                <a:gd name="T0" fmla="*/ 217 w 539"/>
                <a:gd name="T1" fmla="*/ 701 h 749"/>
                <a:gd name="T2" fmla="*/ 220 w 539"/>
                <a:gd name="T3" fmla="*/ 701 h 749"/>
                <a:gd name="T4" fmla="*/ 539 w 539"/>
                <a:gd name="T5" fmla="*/ 701 h 749"/>
                <a:gd name="T6" fmla="*/ 539 w 539"/>
                <a:gd name="T7" fmla="*/ 95 h 749"/>
                <a:gd name="T8" fmla="*/ 539 w 539"/>
                <a:gd name="T9" fmla="*/ 95 h 749"/>
                <a:gd name="T10" fmla="*/ 539 w 539"/>
                <a:gd name="T11" fmla="*/ 0 h 749"/>
                <a:gd name="T12" fmla="*/ 2 w 539"/>
                <a:gd name="T13" fmla="*/ 0 h 749"/>
                <a:gd name="T14" fmla="*/ 0 w 539"/>
                <a:gd name="T15" fmla="*/ 0 h 749"/>
                <a:gd name="T16" fmla="*/ 0 w 539"/>
                <a:gd name="T17" fmla="*/ 749 h 749"/>
                <a:gd name="T18" fmla="*/ 56 w 539"/>
                <a:gd name="T19" fmla="*/ 749 h 749"/>
                <a:gd name="T20" fmla="*/ 56 w 539"/>
                <a:gd name="T21" fmla="*/ 704 h 749"/>
                <a:gd name="T22" fmla="*/ 208 w 539"/>
                <a:gd name="T23" fmla="*/ 704 h 749"/>
                <a:gd name="T24" fmla="*/ 208 w 539"/>
                <a:gd name="T25" fmla="*/ 701 h 749"/>
                <a:gd name="T26" fmla="*/ 217 w 539"/>
                <a:gd name="T27" fmla="*/ 701 h 749"/>
                <a:gd name="T28" fmla="*/ 217 w 539"/>
                <a:gd name="T29" fmla="*/ 701 h 749"/>
                <a:gd name="T30" fmla="*/ 217 w 539"/>
                <a:gd name="T31" fmla="*/ 701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9" h="749">
                  <a:moveTo>
                    <a:pt x="217" y="701"/>
                  </a:moveTo>
                  <a:lnTo>
                    <a:pt x="220" y="701"/>
                  </a:lnTo>
                  <a:lnTo>
                    <a:pt x="539" y="701"/>
                  </a:lnTo>
                  <a:lnTo>
                    <a:pt x="539" y="95"/>
                  </a:lnTo>
                  <a:lnTo>
                    <a:pt x="539" y="95"/>
                  </a:lnTo>
                  <a:lnTo>
                    <a:pt x="539" y="0"/>
                  </a:lnTo>
                  <a:lnTo>
                    <a:pt x="2" y="0"/>
                  </a:lnTo>
                  <a:lnTo>
                    <a:pt x="0" y="0"/>
                  </a:lnTo>
                  <a:lnTo>
                    <a:pt x="0" y="749"/>
                  </a:lnTo>
                  <a:lnTo>
                    <a:pt x="56" y="749"/>
                  </a:lnTo>
                  <a:lnTo>
                    <a:pt x="56" y="704"/>
                  </a:lnTo>
                  <a:lnTo>
                    <a:pt x="208" y="704"/>
                  </a:lnTo>
                  <a:lnTo>
                    <a:pt x="208" y="701"/>
                  </a:lnTo>
                  <a:lnTo>
                    <a:pt x="217" y="701"/>
                  </a:lnTo>
                  <a:lnTo>
                    <a:pt x="217" y="701"/>
                  </a:lnTo>
                  <a:lnTo>
                    <a:pt x="217" y="701"/>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05" name="New Jersey">
              <a:extLst>
                <a:ext uri="{FF2B5EF4-FFF2-40B4-BE49-F238E27FC236}">
                  <a16:creationId xmlns:a16="http://schemas.microsoft.com/office/drawing/2014/main" id="{4FD56292-29EA-4653-82B0-79894C0A16DC}"/>
                </a:ext>
              </a:extLst>
            </p:cNvPr>
            <p:cNvSpPr>
              <a:spLocks/>
            </p:cNvSpPr>
            <p:nvPr/>
          </p:nvSpPr>
          <p:spPr bwMode="auto">
            <a:xfrm>
              <a:off x="9623941" y="2547728"/>
              <a:ext cx="258691" cy="471790"/>
            </a:xfrm>
            <a:custGeom>
              <a:avLst/>
              <a:gdLst>
                <a:gd name="connsiteX0" fmla="*/ 111667 w 258691"/>
                <a:gd name="connsiteY0" fmla="*/ 0 h 471790"/>
                <a:gd name="connsiteX1" fmla="*/ 127561 w 258691"/>
                <a:gd name="connsiteY1" fmla="*/ 0 h 471790"/>
                <a:gd name="connsiteX2" fmla="*/ 171271 w 258691"/>
                <a:gd name="connsiteY2" fmla="*/ 35682 h 471790"/>
                <a:gd name="connsiteX3" fmla="*/ 211008 w 258691"/>
                <a:gd name="connsiteY3" fmla="*/ 71363 h 471790"/>
                <a:gd name="connsiteX4" fmla="*/ 234849 w 258691"/>
                <a:gd name="connsiteY4" fmla="*/ 71363 h 471790"/>
                <a:gd name="connsiteX5" fmla="*/ 258691 w 258691"/>
                <a:gd name="connsiteY5" fmla="*/ 103080 h 471790"/>
                <a:gd name="connsiteX6" fmla="*/ 222928 w 258691"/>
                <a:gd name="connsiteY6" fmla="*/ 162550 h 471790"/>
                <a:gd name="connsiteX7" fmla="*/ 222928 w 258691"/>
                <a:gd name="connsiteY7" fmla="*/ 178408 h 471790"/>
                <a:gd name="connsiteX8" fmla="*/ 238823 w 258691"/>
                <a:gd name="connsiteY8" fmla="*/ 194267 h 471790"/>
                <a:gd name="connsiteX9" fmla="*/ 254717 w 258691"/>
                <a:gd name="connsiteY9" fmla="*/ 210125 h 471790"/>
                <a:gd name="connsiteX10" fmla="*/ 254717 w 258691"/>
                <a:gd name="connsiteY10" fmla="*/ 225984 h 471790"/>
                <a:gd name="connsiteX11" fmla="*/ 254717 w 258691"/>
                <a:gd name="connsiteY11" fmla="*/ 269594 h 471790"/>
                <a:gd name="connsiteX12" fmla="*/ 238823 w 258691"/>
                <a:gd name="connsiteY12" fmla="*/ 269594 h 471790"/>
                <a:gd name="connsiteX13" fmla="*/ 222928 w 258691"/>
                <a:gd name="connsiteY13" fmla="*/ 285453 h 471790"/>
                <a:gd name="connsiteX14" fmla="*/ 222928 w 258691"/>
                <a:gd name="connsiteY14" fmla="*/ 333028 h 471790"/>
                <a:gd name="connsiteX15" fmla="*/ 207034 w 258691"/>
                <a:gd name="connsiteY15" fmla="*/ 348887 h 471790"/>
                <a:gd name="connsiteX16" fmla="*/ 191139 w 258691"/>
                <a:gd name="connsiteY16" fmla="*/ 348887 h 471790"/>
                <a:gd name="connsiteX17" fmla="*/ 191139 w 258691"/>
                <a:gd name="connsiteY17" fmla="*/ 364745 h 471790"/>
                <a:gd name="connsiteX18" fmla="*/ 115641 w 258691"/>
                <a:gd name="connsiteY18" fmla="*/ 471790 h 471790"/>
                <a:gd name="connsiteX19" fmla="*/ 115641 w 258691"/>
                <a:gd name="connsiteY19" fmla="*/ 455932 h 471790"/>
                <a:gd name="connsiteX20" fmla="*/ 115641 w 258691"/>
                <a:gd name="connsiteY20" fmla="*/ 424215 h 471790"/>
                <a:gd name="connsiteX21" fmla="*/ 83852 w 258691"/>
                <a:gd name="connsiteY21" fmla="*/ 424215 h 471790"/>
                <a:gd name="connsiteX22" fmla="*/ 67957 w 258691"/>
                <a:gd name="connsiteY22" fmla="*/ 408356 h 471790"/>
                <a:gd name="connsiteX23" fmla="*/ 52063 w 258691"/>
                <a:gd name="connsiteY23" fmla="*/ 392498 h 471790"/>
                <a:gd name="connsiteX24" fmla="*/ 31946 w 258691"/>
                <a:gd name="connsiteY24" fmla="*/ 374099 h 471790"/>
                <a:gd name="connsiteX25" fmla="*/ 7543 w 258691"/>
                <a:gd name="connsiteY25" fmla="*/ 351780 h 471790"/>
                <a:gd name="connsiteX26" fmla="*/ 0 w 258691"/>
                <a:gd name="connsiteY26" fmla="*/ 341160 h 471790"/>
                <a:gd name="connsiteX27" fmla="*/ 8353 w 258691"/>
                <a:gd name="connsiteY27" fmla="*/ 336993 h 471790"/>
                <a:gd name="connsiteX28" fmla="*/ 60010 w 258691"/>
                <a:gd name="connsiteY28" fmla="*/ 289418 h 471790"/>
                <a:gd name="connsiteX29" fmla="*/ 60010 w 258691"/>
                <a:gd name="connsiteY29" fmla="*/ 269594 h 471790"/>
                <a:gd name="connsiteX30" fmla="*/ 75904 w 258691"/>
                <a:gd name="connsiteY30" fmla="*/ 245807 h 471790"/>
                <a:gd name="connsiteX31" fmla="*/ 75904 w 258691"/>
                <a:gd name="connsiteY31" fmla="*/ 186337 h 471790"/>
                <a:gd name="connsiteX32" fmla="*/ 48089 w 258691"/>
                <a:gd name="connsiteY32" fmla="*/ 134797 h 471790"/>
                <a:gd name="connsiteX33" fmla="*/ 36168 w 258691"/>
                <a:gd name="connsiteY33" fmla="*/ 138762 h 471790"/>
                <a:gd name="connsiteX34" fmla="*/ 40142 w 258691"/>
                <a:gd name="connsiteY34" fmla="*/ 130833 h 471790"/>
                <a:gd name="connsiteX35" fmla="*/ 44115 w 258691"/>
                <a:gd name="connsiteY35" fmla="*/ 118939 h 471790"/>
                <a:gd name="connsiteX36" fmla="*/ 52063 w 258691"/>
                <a:gd name="connsiteY36" fmla="*/ 95151 h 471790"/>
                <a:gd name="connsiteX37" fmla="*/ 75904 w 258691"/>
                <a:gd name="connsiteY37" fmla="*/ 59469 h 471790"/>
                <a:gd name="connsiteX38" fmla="*/ 75904 w 258691"/>
                <a:gd name="connsiteY38" fmla="*/ 15859 h 471790"/>
                <a:gd name="connsiteX39" fmla="*/ 111667 w 258691"/>
                <a:gd name="connsiteY39" fmla="*/ 3965 h 471790"/>
                <a:gd name="connsiteX40" fmla="*/ 107693 w 258691"/>
                <a:gd name="connsiteY40" fmla="*/ 3965 h 471790"/>
                <a:gd name="connsiteX41" fmla="*/ 111667 w 258691"/>
                <a:gd name="connsiteY41" fmla="*/ 0 h 47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58691" h="471790">
                  <a:moveTo>
                    <a:pt x="111667" y="0"/>
                  </a:moveTo>
                  <a:cubicBezTo>
                    <a:pt x="111667" y="0"/>
                    <a:pt x="111667" y="0"/>
                    <a:pt x="127561" y="0"/>
                  </a:cubicBezTo>
                  <a:cubicBezTo>
                    <a:pt x="127561" y="0"/>
                    <a:pt x="127561" y="0"/>
                    <a:pt x="171271" y="35682"/>
                  </a:cubicBezTo>
                  <a:cubicBezTo>
                    <a:pt x="171271" y="35682"/>
                    <a:pt x="171271" y="35682"/>
                    <a:pt x="211008" y="71363"/>
                  </a:cubicBezTo>
                  <a:lnTo>
                    <a:pt x="234849" y="71363"/>
                  </a:lnTo>
                  <a:cubicBezTo>
                    <a:pt x="234849" y="71363"/>
                    <a:pt x="234849" y="71363"/>
                    <a:pt x="258691" y="103080"/>
                  </a:cubicBezTo>
                  <a:cubicBezTo>
                    <a:pt x="258691" y="103080"/>
                    <a:pt x="258691" y="103080"/>
                    <a:pt x="222928" y="162550"/>
                  </a:cubicBezTo>
                  <a:cubicBezTo>
                    <a:pt x="222928" y="162550"/>
                    <a:pt x="222928" y="162550"/>
                    <a:pt x="222928" y="178408"/>
                  </a:cubicBezTo>
                  <a:cubicBezTo>
                    <a:pt x="222928" y="178408"/>
                    <a:pt x="222928" y="178408"/>
                    <a:pt x="238823" y="194267"/>
                  </a:cubicBezTo>
                  <a:cubicBezTo>
                    <a:pt x="238823" y="194267"/>
                    <a:pt x="238823" y="194267"/>
                    <a:pt x="254717" y="210125"/>
                  </a:cubicBezTo>
                  <a:cubicBezTo>
                    <a:pt x="254717" y="210125"/>
                    <a:pt x="254717" y="210125"/>
                    <a:pt x="254717" y="225984"/>
                  </a:cubicBezTo>
                  <a:cubicBezTo>
                    <a:pt x="254717" y="225984"/>
                    <a:pt x="254717" y="225984"/>
                    <a:pt x="254717" y="269594"/>
                  </a:cubicBezTo>
                  <a:cubicBezTo>
                    <a:pt x="254717" y="269594"/>
                    <a:pt x="254717" y="269594"/>
                    <a:pt x="238823" y="269594"/>
                  </a:cubicBezTo>
                  <a:cubicBezTo>
                    <a:pt x="238823" y="269594"/>
                    <a:pt x="238823" y="269594"/>
                    <a:pt x="222928" y="285453"/>
                  </a:cubicBezTo>
                  <a:cubicBezTo>
                    <a:pt x="222928" y="285453"/>
                    <a:pt x="222928" y="285453"/>
                    <a:pt x="222928" y="333028"/>
                  </a:cubicBezTo>
                  <a:cubicBezTo>
                    <a:pt x="222928" y="333028"/>
                    <a:pt x="222928" y="333028"/>
                    <a:pt x="207034" y="348887"/>
                  </a:cubicBezTo>
                  <a:cubicBezTo>
                    <a:pt x="207034" y="348887"/>
                    <a:pt x="207034" y="348887"/>
                    <a:pt x="191139" y="348887"/>
                  </a:cubicBezTo>
                  <a:cubicBezTo>
                    <a:pt x="191139" y="348887"/>
                    <a:pt x="191139" y="348887"/>
                    <a:pt x="191139" y="364745"/>
                  </a:cubicBezTo>
                  <a:cubicBezTo>
                    <a:pt x="191139" y="364745"/>
                    <a:pt x="191139" y="364745"/>
                    <a:pt x="115641" y="471790"/>
                  </a:cubicBezTo>
                  <a:cubicBezTo>
                    <a:pt x="115641" y="471790"/>
                    <a:pt x="115641" y="471790"/>
                    <a:pt x="115641" y="455932"/>
                  </a:cubicBezTo>
                  <a:cubicBezTo>
                    <a:pt x="115641" y="455932"/>
                    <a:pt x="115641" y="455932"/>
                    <a:pt x="115641" y="424215"/>
                  </a:cubicBezTo>
                  <a:cubicBezTo>
                    <a:pt x="115641" y="424215"/>
                    <a:pt x="115641" y="424215"/>
                    <a:pt x="83852" y="424215"/>
                  </a:cubicBezTo>
                  <a:cubicBezTo>
                    <a:pt x="83852" y="424215"/>
                    <a:pt x="83852" y="424215"/>
                    <a:pt x="67957" y="408356"/>
                  </a:cubicBezTo>
                  <a:cubicBezTo>
                    <a:pt x="67957" y="408356"/>
                    <a:pt x="67957" y="408356"/>
                    <a:pt x="52063" y="392498"/>
                  </a:cubicBezTo>
                  <a:cubicBezTo>
                    <a:pt x="52063" y="392498"/>
                    <a:pt x="52063" y="392498"/>
                    <a:pt x="31946" y="374099"/>
                  </a:cubicBezTo>
                  <a:lnTo>
                    <a:pt x="7543" y="351780"/>
                  </a:lnTo>
                  <a:lnTo>
                    <a:pt x="0" y="341160"/>
                  </a:lnTo>
                  <a:lnTo>
                    <a:pt x="8353" y="336993"/>
                  </a:lnTo>
                  <a:cubicBezTo>
                    <a:pt x="32194" y="313205"/>
                    <a:pt x="52063" y="293382"/>
                    <a:pt x="60010" y="289418"/>
                  </a:cubicBezTo>
                  <a:cubicBezTo>
                    <a:pt x="60010" y="289418"/>
                    <a:pt x="60010" y="289418"/>
                    <a:pt x="60010" y="269594"/>
                  </a:cubicBezTo>
                  <a:cubicBezTo>
                    <a:pt x="60010" y="269594"/>
                    <a:pt x="60010" y="269594"/>
                    <a:pt x="75904" y="245807"/>
                  </a:cubicBezTo>
                  <a:cubicBezTo>
                    <a:pt x="75904" y="245807"/>
                    <a:pt x="75904" y="245807"/>
                    <a:pt x="75904" y="186337"/>
                  </a:cubicBezTo>
                  <a:cubicBezTo>
                    <a:pt x="75904" y="186337"/>
                    <a:pt x="75904" y="186337"/>
                    <a:pt x="48089" y="134797"/>
                  </a:cubicBezTo>
                  <a:cubicBezTo>
                    <a:pt x="48089" y="134797"/>
                    <a:pt x="48089" y="134797"/>
                    <a:pt x="36168" y="138762"/>
                  </a:cubicBezTo>
                  <a:cubicBezTo>
                    <a:pt x="36168" y="138762"/>
                    <a:pt x="36168" y="138762"/>
                    <a:pt x="40142" y="130833"/>
                  </a:cubicBezTo>
                  <a:cubicBezTo>
                    <a:pt x="40142" y="130833"/>
                    <a:pt x="40142" y="130833"/>
                    <a:pt x="44115" y="118939"/>
                  </a:cubicBezTo>
                  <a:cubicBezTo>
                    <a:pt x="44115" y="118939"/>
                    <a:pt x="44115" y="118939"/>
                    <a:pt x="52063" y="95151"/>
                  </a:cubicBezTo>
                  <a:cubicBezTo>
                    <a:pt x="52063" y="95151"/>
                    <a:pt x="52063" y="95151"/>
                    <a:pt x="75904" y="59469"/>
                  </a:cubicBezTo>
                  <a:cubicBezTo>
                    <a:pt x="75904" y="59469"/>
                    <a:pt x="75904" y="59469"/>
                    <a:pt x="75904" y="15859"/>
                  </a:cubicBezTo>
                  <a:cubicBezTo>
                    <a:pt x="75904" y="15859"/>
                    <a:pt x="75904" y="15859"/>
                    <a:pt x="111667" y="3965"/>
                  </a:cubicBezTo>
                  <a:cubicBezTo>
                    <a:pt x="111667" y="3965"/>
                    <a:pt x="111667" y="3965"/>
                    <a:pt x="107693" y="3965"/>
                  </a:cubicBezTo>
                  <a:cubicBezTo>
                    <a:pt x="107693" y="0"/>
                    <a:pt x="111667" y="0"/>
                    <a:pt x="111667" y="0"/>
                  </a:cubicBez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p>
          </p:txBody>
        </p:sp>
        <p:sp>
          <p:nvSpPr>
            <p:cNvPr id="206" name="New Hampshire">
              <a:extLst>
                <a:ext uri="{FF2B5EF4-FFF2-40B4-BE49-F238E27FC236}">
                  <a16:creationId xmlns:a16="http://schemas.microsoft.com/office/drawing/2014/main" id="{25AA96D8-FC82-4AF8-88BC-B151F4286122}"/>
                </a:ext>
              </a:extLst>
            </p:cNvPr>
            <p:cNvSpPr>
              <a:spLocks/>
            </p:cNvSpPr>
            <p:nvPr/>
          </p:nvSpPr>
          <p:spPr bwMode="auto">
            <a:xfrm>
              <a:off x="10103313" y="1705127"/>
              <a:ext cx="312632" cy="538329"/>
            </a:xfrm>
            <a:custGeom>
              <a:avLst/>
              <a:gdLst>
                <a:gd name="T0" fmla="*/ 74 w 79"/>
                <a:gd name="T1" fmla="*/ 101 h 136"/>
                <a:gd name="T2" fmla="*/ 74 w 79"/>
                <a:gd name="T3" fmla="*/ 75 h 136"/>
                <a:gd name="T4" fmla="*/ 67 w 79"/>
                <a:gd name="T5" fmla="*/ 48 h 136"/>
                <a:gd name="T6" fmla="*/ 67 w 79"/>
                <a:gd name="T7" fmla="*/ 42 h 136"/>
                <a:gd name="T8" fmla="*/ 66 w 79"/>
                <a:gd name="T9" fmla="*/ 36 h 136"/>
                <a:gd name="T10" fmla="*/ 66 w 79"/>
                <a:gd name="T11" fmla="*/ 17 h 136"/>
                <a:gd name="T12" fmla="*/ 66 w 79"/>
                <a:gd name="T13" fmla="*/ 6 h 136"/>
                <a:gd name="T14" fmla="*/ 66 w 79"/>
                <a:gd name="T15" fmla="*/ 3 h 136"/>
                <a:gd name="T16" fmla="*/ 60 w 79"/>
                <a:gd name="T17" fmla="*/ 0 h 136"/>
                <a:gd name="T18" fmla="*/ 52 w 79"/>
                <a:gd name="T19" fmla="*/ 4 h 136"/>
                <a:gd name="T20" fmla="*/ 44 w 79"/>
                <a:gd name="T21" fmla="*/ 4 h 136"/>
                <a:gd name="T22" fmla="*/ 41 w 79"/>
                <a:gd name="T23" fmla="*/ 8 h 136"/>
                <a:gd name="T24" fmla="*/ 39 w 79"/>
                <a:gd name="T25" fmla="*/ 12 h 136"/>
                <a:gd name="T26" fmla="*/ 38 w 79"/>
                <a:gd name="T27" fmla="*/ 16 h 136"/>
                <a:gd name="T28" fmla="*/ 38 w 79"/>
                <a:gd name="T29" fmla="*/ 18 h 136"/>
                <a:gd name="T30" fmla="*/ 38 w 79"/>
                <a:gd name="T31" fmla="*/ 30 h 136"/>
                <a:gd name="T32" fmla="*/ 32 w 79"/>
                <a:gd name="T33" fmla="*/ 36 h 136"/>
                <a:gd name="T34" fmla="*/ 31 w 79"/>
                <a:gd name="T35" fmla="*/ 36 h 136"/>
                <a:gd name="T36" fmla="*/ 31 w 79"/>
                <a:gd name="T37" fmla="*/ 42 h 136"/>
                <a:gd name="T38" fmla="*/ 26 w 79"/>
                <a:gd name="T39" fmla="*/ 48 h 136"/>
                <a:gd name="T40" fmla="*/ 26 w 79"/>
                <a:gd name="T41" fmla="*/ 49 h 136"/>
                <a:gd name="T42" fmla="*/ 21 w 79"/>
                <a:gd name="T43" fmla="*/ 56 h 136"/>
                <a:gd name="T44" fmla="*/ 19 w 79"/>
                <a:gd name="T45" fmla="*/ 60 h 136"/>
                <a:gd name="T46" fmla="*/ 21 w 79"/>
                <a:gd name="T47" fmla="*/ 61 h 136"/>
                <a:gd name="T48" fmla="*/ 15 w 79"/>
                <a:gd name="T49" fmla="*/ 72 h 136"/>
                <a:gd name="T50" fmla="*/ 15 w 79"/>
                <a:gd name="T51" fmla="*/ 73 h 136"/>
                <a:gd name="T52" fmla="*/ 10 w 79"/>
                <a:gd name="T53" fmla="*/ 81 h 136"/>
                <a:gd name="T54" fmla="*/ 7 w 79"/>
                <a:gd name="T55" fmla="*/ 85 h 136"/>
                <a:gd name="T56" fmla="*/ 7 w 79"/>
                <a:gd name="T57" fmla="*/ 85 h 136"/>
                <a:gd name="T58" fmla="*/ 8 w 79"/>
                <a:gd name="T59" fmla="*/ 85 h 136"/>
                <a:gd name="T60" fmla="*/ 10 w 79"/>
                <a:gd name="T61" fmla="*/ 86 h 136"/>
                <a:gd name="T62" fmla="*/ 10 w 79"/>
                <a:gd name="T63" fmla="*/ 99 h 136"/>
                <a:gd name="T64" fmla="*/ 10 w 79"/>
                <a:gd name="T65" fmla="*/ 102 h 136"/>
                <a:gd name="T66" fmla="*/ 10 w 79"/>
                <a:gd name="T67" fmla="*/ 102 h 136"/>
                <a:gd name="T68" fmla="*/ 10 w 79"/>
                <a:gd name="T69" fmla="*/ 102 h 136"/>
                <a:gd name="T70" fmla="*/ 10 w 79"/>
                <a:gd name="T71" fmla="*/ 103 h 136"/>
                <a:gd name="T72" fmla="*/ 10 w 79"/>
                <a:gd name="T73" fmla="*/ 103 h 136"/>
                <a:gd name="T74" fmla="*/ 9 w 79"/>
                <a:gd name="T75" fmla="*/ 108 h 136"/>
                <a:gd name="T76" fmla="*/ 8 w 79"/>
                <a:gd name="T77" fmla="*/ 111 h 136"/>
                <a:gd name="T78" fmla="*/ 8 w 79"/>
                <a:gd name="T79" fmla="*/ 112 h 136"/>
                <a:gd name="T80" fmla="*/ 8 w 79"/>
                <a:gd name="T81" fmla="*/ 112 h 136"/>
                <a:gd name="T82" fmla="*/ 7 w 79"/>
                <a:gd name="T83" fmla="*/ 112 h 136"/>
                <a:gd name="T84" fmla="*/ 7 w 79"/>
                <a:gd name="T85" fmla="*/ 112 h 136"/>
                <a:gd name="T86" fmla="*/ 7 w 79"/>
                <a:gd name="T87" fmla="*/ 113 h 136"/>
                <a:gd name="T88" fmla="*/ 1 w 79"/>
                <a:gd name="T89" fmla="*/ 120 h 136"/>
                <a:gd name="T90" fmla="*/ 0 w 79"/>
                <a:gd name="T91" fmla="*/ 120 h 136"/>
                <a:gd name="T92" fmla="*/ 0 w 79"/>
                <a:gd name="T93" fmla="*/ 128 h 136"/>
                <a:gd name="T94" fmla="*/ 0 w 79"/>
                <a:gd name="T95" fmla="*/ 128 h 136"/>
                <a:gd name="T96" fmla="*/ 1 w 79"/>
                <a:gd name="T97" fmla="*/ 128 h 136"/>
                <a:gd name="T98" fmla="*/ 39 w 79"/>
                <a:gd name="T99" fmla="*/ 128 h 136"/>
                <a:gd name="T100" fmla="*/ 39 w 79"/>
                <a:gd name="T101" fmla="*/ 136 h 136"/>
                <a:gd name="T102" fmla="*/ 55 w 79"/>
                <a:gd name="T103" fmla="*/ 136 h 136"/>
                <a:gd name="T104" fmla="*/ 66 w 79"/>
                <a:gd name="T105" fmla="*/ 127 h 136"/>
                <a:gd name="T106" fmla="*/ 67 w 79"/>
                <a:gd name="T107" fmla="*/ 125 h 136"/>
                <a:gd name="T108" fmla="*/ 68 w 79"/>
                <a:gd name="T109" fmla="*/ 121 h 136"/>
                <a:gd name="T110" fmla="*/ 76 w 79"/>
                <a:gd name="T111" fmla="*/ 113 h 136"/>
                <a:gd name="T112" fmla="*/ 79 w 79"/>
                <a:gd name="T113" fmla="*/ 109 h 136"/>
                <a:gd name="T114" fmla="*/ 78 w 79"/>
                <a:gd name="T115" fmla="*/ 108 h 136"/>
                <a:gd name="T116" fmla="*/ 74 w 79"/>
                <a:gd name="T117" fmla="*/ 10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36">
                  <a:moveTo>
                    <a:pt x="74" y="101"/>
                  </a:moveTo>
                  <a:cubicBezTo>
                    <a:pt x="74" y="75"/>
                    <a:pt x="74" y="75"/>
                    <a:pt x="74" y="75"/>
                  </a:cubicBezTo>
                  <a:cubicBezTo>
                    <a:pt x="67" y="48"/>
                    <a:pt x="67" y="48"/>
                    <a:pt x="67" y="48"/>
                  </a:cubicBezTo>
                  <a:cubicBezTo>
                    <a:pt x="67" y="42"/>
                    <a:pt x="67" y="42"/>
                    <a:pt x="67" y="42"/>
                  </a:cubicBezTo>
                  <a:cubicBezTo>
                    <a:pt x="66" y="36"/>
                    <a:pt x="66" y="36"/>
                    <a:pt x="66" y="36"/>
                  </a:cubicBezTo>
                  <a:cubicBezTo>
                    <a:pt x="66" y="34"/>
                    <a:pt x="67" y="20"/>
                    <a:pt x="66" y="17"/>
                  </a:cubicBezTo>
                  <a:cubicBezTo>
                    <a:pt x="65" y="14"/>
                    <a:pt x="66" y="7"/>
                    <a:pt x="66" y="6"/>
                  </a:cubicBezTo>
                  <a:cubicBezTo>
                    <a:pt x="66" y="3"/>
                    <a:pt x="66" y="3"/>
                    <a:pt x="66" y="3"/>
                  </a:cubicBezTo>
                  <a:cubicBezTo>
                    <a:pt x="60" y="0"/>
                    <a:pt x="60" y="0"/>
                    <a:pt x="60" y="0"/>
                  </a:cubicBezTo>
                  <a:cubicBezTo>
                    <a:pt x="52" y="4"/>
                    <a:pt x="52" y="4"/>
                    <a:pt x="52" y="4"/>
                  </a:cubicBezTo>
                  <a:cubicBezTo>
                    <a:pt x="44" y="4"/>
                    <a:pt x="44" y="4"/>
                    <a:pt x="44" y="4"/>
                  </a:cubicBezTo>
                  <a:cubicBezTo>
                    <a:pt x="41" y="8"/>
                    <a:pt x="41" y="8"/>
                    <a:pt x="41" y="8"/>
                  </a:cubicBezTo>
                  <a:cubicBezTo>
                    <a:pt x="39" y="12"/>
                    <a:pt x="39" y="12"/>
                    <a:pt x="39" y="12"/>
                  </a:cubicBezTo>
                  <a:cubicBezTo>
                    <a:pt x="38" y="16"/>
                    <a:pt x="38" y="16"/>
                    <a:pt x="38" y="16"/>
                  </a:cubicBezTo>
                  <a:cubicBezTo>
                    <a:pt x="38" y="18"/>
                    <a:pt x="38" y="18"/>
                    <a:pt x="38" y="18"/>
                  </a:cubicBezTo>
                  <a:cubicBezTo>
                    <a:pt x="38" y="30"/>
                    <a:pt x="38" y="30"/>
                    <a:pt x="38" y="30"/>
                  </a:cubicBezTo>
                  <a:cubicBezTo>
                    <a:pt x="38" y="32"/>
                    <a:pt x="35" y="34"/>
                    <a:pt x="32" y="36"/>
                  </a:cubicBezTo>
                  <a:cubicBezTo>
                    <a:pt x="31" y="36"/>
                    <a:pt x="31" y="36"/>
                    <a:pt x="31" y="36"/>
                  </a:cubicBezTo>
                  <a:cubicBezTo>
                    <a:pt x="31" y="42"/>
                    <a:pt x="31" y="42"/>
                    <a:pt x="31" y="42"/>
                  </a:cubicBezTo>
                  <a:cubicBezTo>
                    <a:pt x="26" y="48"/>
                    <a:pt x="26" y="48"/>
                    <a:pt x="26" y="48"/>
                  </a:cubicBezTo>
                  <a:cubicBezTo>
                    <a:pt x="26" y="49"/>
                    <a:pt x="26" y="49"/>
                    <a:pt x="26" y="49"/>
                  </a:cubicBezTo>
                  <a:cubicBezTo>
                    <a:pt x="26" y="50"/>
                    <a:pt x="24" y="53"/>
                    <a:pt x="21" y="56"/>
                  </a:cubicBezTo>
                  <a:cubicBezTo>
                    <a:pt x="19" y="58"/>
                    <a:pt x="19" y="59"/>
                    <a:pt x="19" y="60"/>
                  </a:cubicBezTo>
                  <a:cubicBezTo>
                    <a:pt x="19" y="61"/>
                    <a:pt x="20" y="61"/>
                    <a:pt x="21" y="61"/>
                  </a:cubicBezTo>
                  <a:cubicBezTo>
                    <a:pt x="15" y="72"/>
                    <a:pt x="15" y="72"/>
                    <a:pt x="15" y="72"/>
                  </a:cubicBezTo>
                  <a:cubicBezTo>
                    <a:pt x="15" y="73"/>
                    <a:pt x="15" y="73"/>
                    <a:pt x="15" y="73"/>
                  </a:cubicBezTo>
                  <a:cubicBezTo>
                    <a:pt x="15" y="73"/>
                    <a:pt x="15" y="77"/>
                    <a:pt x="10" y="81"/>
                  </a:cubicBezTo>
                  <a:cubicBezTo>
                    <a:pt x="8" y="83"/>
                    <a:pt x="7" y="84"/>
                    <a:pt x="7" y="85"/>
                  </a:cubicBezTo>
                  <a:cubicBezTo>
                    <a:pt x="7" y="85"/>
                    <a:pt x="7" y="85"/>
                    <a:pt x="7" y="85"/>
                  </a:cubicBezTo>
                  <a:cubicBezTo>
                    <a:pt x="8" y="85"/>
                    <a:pt x="8" y="85"/>
                    <a:pt x="8" y="85"/>
                  </a:cubicBezTo>
                  <a:cubicBezTo>
                    <a:pt x="8" y="86"/>
                    <a:pt x="9" y="86"/>
                    <a:pt x="10" y="86"/>
                  </a:cubicBezTo>
                  <a:cubicBezTo>
                    <a:pt x="10" y="99"/>
                    <a:pt x="10" y="99"/>
                    <a:pt x="10" y="99"/>
                  </a:cubicBezTo>
                  <a:cubicBezTo>
                    <a:pt x="10" y="100"/>
                    <a:pt x="10" y="101"/>
                    <a:pt x="10" y="102"/>
                  </a:cubicBezTo>
                  <a:cubicBezTo>
                    <a:pt x="10" y="102"/>
                    <a:pt x="10" y="102"/>
                    <a:pt x="10" y="102"/>
                  </a:cubicBezTo>
                  <a:cubicBezTo>
                    <a:pt x="10" y="102"/>
                    <a:pt x="10" y="102"/>
                    <a:pt x="10" y="102"/>
                  </a:cubicBezTo>
                  <a:cubicBezTo>
                    <a:pt x="10" y="103"/>
                    <a:pt x="10" y="103"/>
                    <a:pt x="10" y="103"/>
                  </a:cubicBezTo>
                  <a:cubicBezTo>
                    <a:pt x="10" y="103"/>
                    <a:pt x="10" y="103"/>
                    <a:pt x="10" y="103"/>
                  </a:cubicBezTo>
                  <a:cubicBezTo>
                    <a:pt x="9" y="104"/>
                    <a:pt x="9" y="105"/>
                    <a:pt x="9" y="108"/>
                  </a:cubicBezTo>
                  <a:cubicBezTo>
                    <a:pt x="9" y="109"/>
                    <a:pt x="8" y="111"/>
                    <a:pt x="8" y="111"/>
                  </a:cubicBezTo>
                  <a:cubicBezTo>
                    <a:pt x="8" y="112"/>
                    <a:pt x="8" y="112"/>
                    <a:pt x="8" y="112"/>
                  </a:cubicBezTo>
                  <a:cubicBezTo>
                    <a:pt x="8" y="112"/>
                    <a:pt x="8" y="112"/>
                    <a:pt x="8" y="112"/>
                  </a:cubicBezTo>
                  <a:cubicBezTo>
                    <a:pt x="7" y="112"/>
                    <a:pt x="7" y="112"/>
                    <a:pt x="7" y="112"/>
                  </a:cubicBezTo>
                  <a:cubicBezTo>
                    <a:pt x="7" y="112"/>
                    <a:pt x="7" y="112"/>
                    <a:pt x="7" y="112"/>
                  </a:cubicBezTo>
                  <a:cubicBezTo>
                    <a:pt x="7" y="113"/>
                    <a:pt x="7" y="113"/>
                    <a:pt x="7" y="113"/>
                  </a:cubicBezTo>
                  <a:cubicBezTo>
                    <a:pt x="5" y="117"/>
                    <a:pt x="2" y="119"/>
                    <a:pt x="1" y="120"/>
                  </a:cubicBezTo>
                  <a:cubicBezTo>
                    <a:pt x="0" y="120"/>
                    <a:pt x="0" y="120"/>
                    <a:pt x="0" y="120"/>
                  </a:cubicBezTo>
                  <a:cubicBezTo>
                    <a:pt x="0" y="128"/>
                    <a:pt x="0" y="128"/>
                    <a:pt x="0" y="128"/>
                  </a:cubicBezTo>
                  <a:cubicBezTo>
                    <a:pt x="0" y="128"/>
                    <a:pt x="0" y="128"/>
                    <a:pt x="0" y="128"/>
                  </a:cubicBezTo>
                  <a:cubicBezTo>
                    <a:pt x="1" y="128"/>
                    <a:pt x="1" y="128"/>
                    <a:pt x="1" y="128"/>
                  </a:cubicBezTo>
                  <a:cubicBezTo>
                    <a:pt x="39" y="128"/>
                    <a:pt x="39" y="128"/>
                    <a:pt x="39" y="128"/>
                  </a:cubicBezTo>
                  <a:cubicBezTo>
                    <a:pt x="39" y="136"/>
                    <a:pt x="39" y="136"/>
                    <a:pt x="39" y="136"/>
                  </a:cubicBezTo>
                  <a:cubicBezTo>
                    <a:pt x="55" y="136"/>
                    <a:pt x="55" y="136"/>
                    <a:pt x="55" y="136"/>
                  </a:cubicBezTo>
                  <a:cubicBezTo>
                    <a:pt x="66" y="127"/>
                    <a:pt x="66" y="127"/>
                    <a:pt x="66" y="127"/>
                  </a:cubicBezTo>
                  <a:cubicBezTo>
                    <a:pt x="67" y="125"/>
                    <a:pt x="67" y="125"/>
                    <a:pt x="67" y="125"/>
                  </a:cubicBezTo>
                  <a:cubicBezTo>
                    <a:pt x="68" y="121"/>
                    <a:pt x="68" y="121"/>
                    <a:pt x="68" y="121"/>
                  </a:cubicBezTo>
                  <a:cubicBezTo>
                    <a:pt x="76" y="113"/>
                    <a:pt x="76" y="113"/>
                    <a:pt x="76" y="113"/>
                  </a:cubicBezTo>
                  <a:cubicBezTo>
                    <a:pt x="79" y="109"/>
                    <a:pt x="79" y="109"/>
                    <a:pt x="79" y="109"/>
                  </a:cubicBezTo>
                  <a:cubicBezTo>
                    <a:pt x="78" y="108"/>
                    <a:pt x="78" y="108"/>
                    <a:pt x="78" y="108"/>
                  </a:cubicBezTo>
                  <a:lnTo>
                    <a:pt x="74" y="101"/>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07" name="Nevada">
              <a:extLst>
                <a:ext uri="{FF2B5EF4-FFF2-40B4-BE49-F238E27FC236}">
                  <a16:creationId xmlns:a16="http://schemas.microsoft.com/office/drawing/2014/main" id="{F778B16D-56AD-4A94-A948-AA1C167CFC2E}"/>
                </a:ext>
              </a:extLst>
            </p:cNvPr>
            <p:cNvSpPr>
              <a:spLocks/>
            </p:cNvSpPr>
            <p:nvPr/>
          </p:nvSpPr>
          <p:spPr bwMode="auto">
            <a:xfrm>
              <a:off x="2799093" y="2223394"/>
              <a:ext cx="926193" cy="1414367"/>
            </a:xfrm>
            <a:custGeom>
              <a:avLst/>
              <a:gdLst>
                <a:gd name="T0" fmla="*/ 118 w 234"/>
                <a:gd name="T1" fmla="*/ 0 h 357"/>
                <a:gd name="T2" fmla="*/ 118 w 234"/>
                <a:gd name="T3" fmla="*/ 0 h 357"/>
                <a:gd name="T4" fmla="*/ 0 w 234"/>
                <a:gd name="T5" fmla="*/ 0 h 357"/>
                <a:gd name="T6" fmla="*/ 0 w 234"/>
                <a:gd name="T7" fmla="*/ 142 h 357"/>
                <a:gd name="T8" fmla="*/ 217 w 234"/>
                <a:gd name="T9" fmla="*/ 357 h 357"/>
                <a:gd name="T10" fmla="*/ 217 w 234"/>
                <a:gd name="T11" fmla="*/ 357 h 357"/>
                <a:gd name="T12" fmla="*/ 217 w 234"/>
                <a:gd name="T13" fmla="*/ 326 h 357"/>
                <a:gd name="T14" fmla="*/ 220 w 234"/>
                <a:gd name="T15" fmla="*/ 323 h 357"/>
                <a:gd name="T16" fmla="*/ 217 w 234"/>
                <a:gd name="T17" fmla="*/ 317 h 357"/>
                <a:gd name="T18" fmla="*/ 210 w 234"/>
                <a:gd name="T19" fmla="*/ 310 h 357"/>
                <a:gd name="T20" fmla="*/ 214 w 234"/>
                <a:gd name="T21" fmla="*/ 288 h 357"/>
                <a:gd name="T22" fmla="*/ 234 w 234"/>
                <a:gd name="T23" fmla="*/ 301 h 357"/>
                <a:gd name="T24" fmla="*/ 234 w 234"/>
                <a:gd name="T25" fmla="*/ 244 h 357"/>
                <a:gd name="T26" fmla="*/ 234 w 234"/>
                <a:gd name="T27" fmla="*/ 0 h 357"/>
                <a:gd name="T28" fmla="*/ 118 w 234"/>
                <a:gd name="T2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4" h="357">
                  <a:moveTo>
                    <a:pt x="118" y="0"/>
                  </a:moveTo>
                  <a:cubicBezTo>
                    <a:pt x="118" y="0"/>
                    <a:pt x="118" y="0"/>
                    <a:pt x="118" y="0"/>
                  </a:cubicBezTo>
                  <a:cubicBezTo>
                    <a:pt x="0" y="0"/>
                    <a:pt x="0" y="0"/>
                    <a:pt x="0" y="0"/>
                  </a:cubicBezTo>
                  <a:cubicBezTo>
                    <a:pt x="0" y="142"/>
                    <a:pt x="0" y="142"/>
                    <a:pt x="0" y="142"/>
                  </a:cubicBezTo>
                  <a:cubicBezTo>
                    <a:pt x="217" y="357"/>
                    <a:pt x="217" y="357"/>
                    <a:pt x="217" y="357"/>
                  </a:cubicBezTo>
                  <a:cubicBezTo>
                    <a:pt x="217" y="357"/>
                    <a:pt x="217" y="357"/>
                    <a:pt x="217" y="357"/>
                  </a:cubicBezTo>
                  <a:cubicBezTo>
                    <a:pt x="217" y="326"/>
                    <a:pt x="217" y="326"/>
                    <a:pt x="217" y="326"/>
                  </a:cubicBezTo>
                  <a:cubicBezTo>
                    <a:pt x="218" y="326"/>
                    <a:pt x="220" y="325"/>
                    <a:pt x="220" y="323"/>
                  </a:cubicBezTo>
                  <a:cubicBezTo>
                    <a:pt x="221" y="321"/>
                    <a:pt x="220" y="319"/>
                    <a:pt x="217" y="317"/>
                  </a:cubicBezTo>
                  <a:cubicBezTo>
                    <a:pt x="210" y="310"/>
                    <a:pt x="210" y="310"/>
                    <a:pt x="210" y="310"/>
                  </a:cubicBezTo>
                  <a:cubicBezTo>
                    <a:pt x="214" y="288"/>
                    <a:pt x="214" y="288"/>
                    <a:pt x="214" y="288"/>
                  </a:cubicBezTo>
                  <a:cubicBezTo>
                    <a:pt x="234" y="301"/>
                    <a:pt x="234" y="301"/>
                    <a:pt x="234" y="301"/>
                  </a:cubicBezTo>
                  <a:cubicBezTo>
                    <a:pt x="234" y="244"/>
                    <a:pt x="234" y="244"/>
                    <a:pt x="234" y="244"/>
                  </a:cubicBezTo>
                  <a:cubicBezTo>
                    <a:pt x="234" y="0"/>
                    <a:pt x="234" y="0"/>
                    <a:pt x="234" y="0"/>
                  </a:cubicBezTo>
                  <a:lnTo>
                    <a:pt x="118" y="0"/>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08" name="Nebraska">
              <a:extLst>
                <a:ext uri="{FF2B5EF4-FFF2-40B4-BE49-F238E27FC236}">
                  <a16:creationId xmlns:a16="http://schemas.microsoft.com/office/drawing/2014/main" id="{68A3F0E8-CE2F-4D4E-921E-364087B2E1F6}"/>
                </a:ext>
              </a:extLst>
            </p:cNvPr>
            <p:cNvSpPr>
              <a:spLocks/>
            </p:cNvSpPr>
            <p:nvPr/>
          </p:nvSpPr>
          <p:spPr bwMode="auto">
            <a:xfrm>
              <a:off x="5239963" y="2032805"/>
              <a:ext cx="1315729" cy="583468"/>
            </a:xfrm>
            <a:custGeom>
              <a:avLst/>
              <a:gdLst>
                <a:gd name="T0" fmla="*/ 787 w 787"/>
                <a:gd name="T1" fmla="*/ 323 h 349"/>
                <a:gd name="T2" fmla="*/ 740 w 787"/>
                <a:gd name="T3" fmla="*/ 294 h 349"/>
                <a:gd name="T4" fmla="*/ 740 w 787"/>
                <a:gd name="T5" fmla="*/ 294 h 349"/>
                <a:gd name="T6" fmla="*/ 740 w 787"/>
                <a:gd name="T7" fmla="*/ 294 h 349"/>
                <a:gd name="T8" fmla="*/ 738 w 787"/>
                <a:gd name="T9" fmla="*/ 292 h 349"/>
                <a:gd name="T10" fmla="*/ 740 w 787"/>
                <a:gd name="T11" fmla="*/ 292 h 349"/>
                <a:gd name="T12" fmla="*/ 735 w 787"/>
                <a:gd name="T13" fmla="*/ 249 h 349"/>
                <a:gd name="T14" fmla="*/ 735 w 787"/>
                <a:gd name="T15" fmla="*/ 188 h 349"/>
                <a:gd name="T16" fmla="*/ 707 w 787"/>
                <a:gd name="T17" fmla="*/ 176 h 349"/>
                <a:gd name="T18" fmla="*/ 707 w 787"/>
                <a:gd name="T19" fmla="*/ 105 h 349"/>
                <a:gd name="T20" fmla="*/ 679 w 787"/>
                <a:gd name="T21" fmla="*/ 60 h 349"/>
                <a:gd name="T22" fmla="*/ 650 w 787"/>
                <a:gd name="T23" fmla="*/ 48 h 349"/>
                <a:gd name="T24" fmla="*/ 622 w 787"/>
                <a:gd name="T25" fmla="*/ 27 h 349"/>
                <a:gd name="T26" fmla="*/ 525 w 787"/>
                <a:gd name="T27" fmla="*/ 27 h 349"/>
                <a:gd name="T28" fmla="*/ 492 w 787"/>
                <a:gd name="T29" fmla="*/ 0 h 349"/>
                <a:gd name="T30" fmla="*/ 0 w 787"/>
                <a:gd name="T31" fmla="*/ 0 h 349"/>
                <a:gd name="T32" fmla="*/ 0 w 787"/>
                <a:gd name="T33" fmla="*/ 249 h 349"/>
                <a:gd name="T34" fmla="*/ 196 w 787"/>
                <a:gd name="T35" fmla="*/ 249 h 349"/>
                <a:gd name="T36" fmla="*/ 196 w 787"/>
                <a:gd name="T37" fmla="*/ 349 h 349"/>
                <a:gd name="T38" fmla="*/ 787 w 787"/>
                <a:gd name="T39" fmla="*/ 349 h 349"/>
                <a:gd name="T40" fmla="*/ 787 w 787"/>
                <a:gd name="T41" fmla="*/ 323 h 349"/>
                <a:gd name="T42" fmla="*/ 787 w 787"/>
                <a:gd name="T43" fmla="*/ 323 h 349"/>
                <a:gd name="T44" fmla="*/ 787 w 787"/>
                <a:gd name="T45" fmla="*/ 32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7" h="349">
                  <a:moveTo>
                    <a:pt x="787" y="323"/>
                  </a:moveTo>
                  <a:lnTo>
                    <a:pt x="740" y="294"/>
                  </a:lnTo>
                  <a:lnTo>
                    <a:pt x="740" y="294"/>
                  </a:lnTo>
                  <a:lnTo>
                    <a:pt x="740" y="294"/>
                  </a:lnTo>
                  <a:lnTo>
                    <a:pt x="738" y="292"/>
                  </a:lnTo>
                  <a:lnTo>
                    <a:pt x="740" y="292"/>
                  </a:lnTo>
                  <a:lnTo>
                    <a:pt x="735" y="249"/>
                  </a:lnTo>
                  <a:lnTo>
                    <a:pt x="735" y="188"/>
                  </a:lnTo>
                  <a:lnTo>
                    <a:pt x="707" y="176"/>
                  </a:lnTo>
                  <a:lnTo>
                    <a:pt x="707" y="105"/>
                  </a:lnTo>
                  <a:lnTo>
                    <a:pt x="679" y="60"/>
                  </a:lnTo>
                  <a:lnTo>
                    <a:pt x="650" y="48"/>
                  </a:lnTo>
                  <a:lnTo>
                    <a:pt x="622" y="27"/>
                  </a:lnTo>
                  <a:lnTo>
                    <a:pt x="525" y="27"/>
                  </a:lnTo>
                  <a:lnTo>
                    <a:pt x="492" y="0"/>
                  </a:lnTo>
                  <a:lnTo>
                    <a:pt x="0" y="0"/>
                  </a:lnTo>
                  <a:lnTo>
                    <a:pt x="0" y="249"/>
                  </a:lnTo>
                  <a:lnTo>
                    <a:pt x="196" y="249"/>
                  </a:lnTo>
                  <a:lnTo>
                    <a:pt x="196" y="349"/>
                  </a:lnTo>
                  <a:lnTo>
                    <a:pt x="787" y="349"/>
                  </a:lnTo>
                  <a:lnTo>
                    <a:pt x="787" y="323"/>
                  </a:lnTo>
                  <a:lnTo>
                    <a:pt x="787" y="323"/>
                  </a:lnTo>
                  <a:lnTo>
                    <a:pt x="787" y="323"/>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09" name="Montana">
              <a:extLst>
                <a:ext uri="{FF2B5EF4-FFF2-40B4-BE49-F238E27FC236}">
                  <a16:creationId xmlns:a16="http://schemas.microsoft.com/office/drawing/2014/main" id="{A9BAC097-7441-4E5F-8061-C8A24BF83292}"/>
                </a:ext>
              </a:extLst>
            </p:cNvPr>
            <p:cNvSpPr>
              <a:spLocks/>
            </p:cNvSpPr>
            <p:nvPr/>
          </p:nvSpPr>
          <p:spPr bwMode="auto">
            <a:xfrm>
              <a:off x="3415998" y="885931"/>
              <a:ext cx="1827309" cy="891085"/>
            </a:xfrm>
            <a:custGeom>
              <a:avLst/>
              <a:gdLst>
                <a:gd name="T0" fmla="*/ 10 w 462"/>
                <a:gd name="T1" fmla="*/ 63 h 225"/>
                <a:gd name="T2" fmla="*/ 13 w 462"/>
                <a:gd name="T3" fmla="*/ 77 h 225"/>
                <a:gd name="T4" fmla="*/ 23 w 462"/>
                <a:gd name="T5" fmla="*/ 82 h 225"/>
                <a:gd name="T6" fmla="*/ 31 w 462"/>
                <a:gd name="T7" fmla="*/ 87 h 225"/>
                <a:gd name="T8" fmla="*/ 38 w 462"/>
                <a:gd name="T9" fmla="*/ 97 h 225"/>
                <a:gd name="T10" fmla="*/ 38 w 462"/>
                <a:gd name="T11" fmla="*/ 101 h 225"/>
                <a:gd name="T12" fmla="*/ 53 w 462"/>
                <a:gd name="T13" fmla="*/ 107 h 225"/>
                <a:gd name="T14" fmla="*/ 59 w 462"/>
                <a:gd name="T15" fmla="*/ 141 h 225"/>
                <a:gd name="T16" fmla="*/ 60 w 462"/>
                <a:gd name="T17" fmla="*/ 151 h 225"/>
                <a:gd name="T18" fmla="*/ 60 w 462"/>
                <a:gd name="T19" fmla="*/ 153 h 225"/>
                <a:gd name="T20" fmla="*/ 60 w 462"/>
                <a:gd name="T21" fmla="*/ 167 h 225"/>
                <a:gd name="T22" fmla="*/ 70 w 462"/>
                <a:gd name="T23" fmla="*/ 166 h 225"/>
                <a:gd name="T24" fmla="*/ 71 w 462"/>
                <a:gd name="T25" fmla="*/ 166 h 225"/>
                <a:gd name="T26" fmla="*/ 75 w 462"/>
                <a:gd name="T27" fmla="*/ 167 h 225"/>
                <a:gd name="T28" fmla="*/ 88 w 462"/>
                <a:gd name="T29" fmla="*/ 188 h 225"/>
                <a:gd name="T30" fmla="*/ 100 w 462"/>
                <a:gd name="T31" fmla="*/ 206 h 225"/>
                <a:gd name="T32" fmla="*/ 104 w 462"/>
                <a:gd name="T33" fmla="*/ 214 h 225"/>
                <a:gd name="T34" fmla="*/ 105 w 462"/>
                <a:gd name="T35" fmla="*/ 214 h 225"/>
                <a:gd name="T36" fmla="*/ 107 w 462"/>
                <a:gd name="T37" fmla="*/ 212 h 225"/>
                <a:gd name="T38" fmla="*/ 122 w 462"/>
                <a:gd name="T39" fmla="*/ 224 h 225"/>
                <a:gd name="T40" fmla="*/ 138 w 462"/>
                <a:gd name="T41" fmla="*/ 224 h 225"/>
                <a:gd name="T42" fmla="*/ 143 w 462"/>
                <a:gd name="T43" fmla="*/ 224 h 225"/>
                <a:gd name="T44" fmla="*/ 154 w 462"/>
                <a:gd name="T45" fmla="*/ 224 h 225"/>
                <a:gd name="T46" fmla="*/ 156 w 462"/>
                <a:gd name="T47" fmla="*/ 225 h 225"/>
                <a:gd name="T48" fmla="*/ 165 w 462"/>
                <a:gd name="T49" fmla="*/ 221 h 225"/>
                <a:gd name="T50" fmla="*/ 182 w 462"/>
                <a:gd name="T51" fmla="*/ 216 h 225"/>
                <a:gd name="T52" fmla="*/ 189 w 462"/>
                <a:gd name="T53" fmla="*/ 215 h 225"/>
                <a:gd name="T54" fmla="*/ 461 w 462"/>
                <a:gd name="T55" fmla="*/ 204 h 225"/>
                <a:gd name="T56" fmla="*/ 462 w 462"/>
                <a:gd name="T57" fmla="*/ 203 h 225"/>
                <a:gd name="T58" fmla="*/ 461 w 462"/>
                <a:gd name="T59" fmla="*/ 154 h 225"/>
                <a:gd name="T60" fmla="*/ 461 w 462"/>
                <a:gd name="T61" fmla="*/ 0 h 225"/>
                <a:gd name="T62" fmla="*/ 0 w 462"/>
                <a:gd name="T63" fmla="*/ 5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225">
                  <a:moveTo>
                    <a:pt x="10" y="59"/>
                  </a:moveTo>
                  <a:cubicBezTo>
                    <a:pt x="10" y="63"/>
                    <a:pt x="10" y="63"/>
                    <a:pt x="10" y="63"/>
                  </a:cubicBezTo>
                  <a:cubicBezTo>
                    <a:pt x="13" y="69"/>
                    <a:pt x="13" y="69"/>
                    <a:pt x="13" y="69"/>
                  </a:cubicBezTo>
                  <a:cubicBezTo>
                    <a:pt x="13" y="77"/>
                    <a:pt x="13" y="77"/>
                    <a:pt x="13" y="77"/>
                  </a:cubicBezTo>
                  <a:cubicBezTo>
                    <a:pt x="19" y="77"/>
                    <a:pt x="19" y="77"/>
                    <a:pt x="19" y="77"/>
                  </a:cubicBezTo>
                  <a:cubicBezTo>
                    <a:pt x="23" y="82"/>
                    <a:pt x="23" y="82"/>
                    <a:pt x="23" y="82"/>
                  </a:cubicBezTo>
                  <a:cubicBezTo>
                    <a:pt x="23" y="87"/>
                    <a:pt x="23" y="87"/>
                    <a:pt x="23" y="87"/>
                  </a:cubicBezTo>
                  <a:cubicBezTo>
                    <a:pt x="31" y="87"/>
                    <a:pt x="31" y="87"/>
                    <a:pt x="31" y="87"/>
                  </a:cubicBezTo>
                  <a:cubicBezTo>
                    <a:pt x="31" y="93"/>
                    <a:pt x="31" y="93"/>
                    <a:pt x="31" y="93"/>
                  </a:cubicBezTo>
                  <a:cubicBezTo>
                    <a:pt x="38" y="97"/>
                    <a:pt x="38" y="97"/>
                    <a:pt x="38" y="97"/>
                  </a:cubicBezTo>
                  <a:cubicBezTo>
                    <a:pt x="38" y="101"/>
                    <a:pt x="38" y="101"/>
                    <a:pt x="38" y="101"/>
                  </a:cubicBezTo>
                  <a:cubicBezTo>
                    <a:pt x="38" y="101"/>
                    <a:pt x="38" y="101"/>
                    <a:pt x="38" y="101"/>
                  </a:cubicBezTo>
                  <a:cubicBezTo>
                    <a:pt x="40" y="102"/>
                    <a:pt x="46" y="105"/>
                    <a:pt x="49" y="106"/>
                  </a:cubicBezTo>
                  <a:cubicBezTo>
                    <a:pt x="53" y="107"/>
                    <a:pt x="53" y="107"/>
                    <a:pt x="53" y="107"/>
                  </a:cubicBezTo>
                  <a:cubicBezTo>
                    <a:pt x="59" y="113"/>
                    <a:pt x="59" y="113"/>
                    <a:pt x="59" y="113"/>
                  </a:cubicBezTo>
                  <a:cubicBezTo>
                    <a:pt x="59" y="141"/>
                    <a:pt x="59" y="141"/>
                    <a:pt x="59" y="141"/>
                  </a:cubicBezTo>
                  <a:cubicBezTo>
                    <a:pt x="58" y="141"/>
                    <a:pt x="58" y="144"/>
                    <a:pt x="59" y="148"/>
                  </a:cubicBezTo>
                  <a:cubicBezTo>
                    <a:pt x="59" y="150"/>
                    <a:pt x="60" y="151"/>
                    <a:pt x="60" y="151"/>
                  </a:cubicBezTo>
                  <a:cubicBezTo>
                    <a:pt x="60" y="151"/>
                    <a:pt x="60" y="151"/>
                    <a:pt x="60" y="151"/>
                  </a:cubicBezTo>
                  <a:cubicBezTo>
                    <a:pt x="60" y="151"/>
                    <a:pt x="60" y="152"/>
                    <a:pt x="60" y="153"/>
                  </a:cubicBezTo>
                  <a:cubicBezTo>
                    <a:pt x="58" y="156"/>
                    <a:pt x="60" y="163"/>
                    <a:pt x="60" y="166"/>
                  </a:cubicBezTo>
                  <a:cubicBezTo>
                    <a:pt x="60" y="167"/>
                    <a:pt x="60" y="167"/>
                    <a:pt x="60" y="167"/>
                  </a:cubicBezTo>
                  <a:cubicBezTo>
                    <a:pt x="70" y="167"/>
                    <a:pt x="70" y="167"/>
                    <a:pt x="70" y="167"/>
                  </a:cubicBezTo>
                  <a:cubicBezTo>
                    <a:pt x="70" y="166"/>
                    <a:pt x="70" y="166"/>
                    <a:pt x="70" y="166"/>
                  </a:cubicBezTo>
                  <a:cubicBezTo>
                    <a:pt x="70" y="166"/>
                    <a:pt x="70" y="166"/>
                    <a:pt x="70" y="166"/>
                  </a:cubicBezTo>
                  <a:cubicBezTo>
                    <a:pt x="71" y="166"/>
                    <a:pt x="71" y="166"/>
                    <a:pt x="71" y="166"/>
                  </a:cubicBezTo>
                  <a:cubicBezTo>
                    <a:pt x="71" y="166"/>
                    <a:pt x="72" y="166"/>
                    <a:pt x="73" y="166"/>
                  </a:cubicBezTo>
                  <a:cubicBezTo>
                    <a:pt x="73" y="166"/>
                    <a:pt x="74" y="166"/>
                    <a:pt x="75" y="167"/>
                  </a:cubicBezTo>
                  <a:cubicBezTo>
                    <a:pt x="82" y="168"/>
                    <a:pt x="87" y="172"/>
                    <a:pt x="88" y="173"/>
                  </a:cubicBezTo>
                  <a:cubicBezTo>
                    <a:pt x="88" y="188"/>
                    <a:pt x="88" y="188"/>
                    <a:pt x="88" y="188"/>
                  </a:cubicBezTo>
                  <a:cubicBezTo>
                    <a:pt x="93" y="194"/>
                    <a:pt x="93" y="194"/>
                    <a:pt x="93" y="194"/>
                  </a:cubicBezTo>
                  <a:cubicBezTo>
                    <a:pt x="100" y="206"/>
                    <a:pt x="100" y="206"/>
                    <a:pt x="100" y="206"/>
                  </a:cubicBezTo>
                  <a:cubicBezTo>
                    <a:pt x="104" y="206"/>
                    <a:pt x="104" y="206"/>
                    <a:pt x="104" y="206"/>
                  </a:cubicBezTo>
                  <a:cubicBezTo>
                    <a:pt x="104" y="214"/>
                    <a:pt x="104" y="214"/>
                    <a:pt x="104" y="214"/>
                  </a:cubicBezTo>
                  <a:cubicBezTo>
                    <a:pt x="105" y="214"/>
                    <a:pt x="105" y="214"/>
                    <a:pt x="105" y="214"/>
                  </a:cubicBezTo>
                  <a:cubicBezTo>
                    <a:pt x="105" y="214"/>
                    <a:pt x="105" y="214"/>
                    <a:pt x="105" y="214"/>
                  </a:cubicBezTo>
                  <a:cubicBezTo>
                    <a:pt x="106" y="213"/>
                    <a:pt x="106" y="213"/>
                    <a:pt x="106" y="213"/>
                  </a:cubicBezTo>
                  <a:cubicBezTo>
                    <a:pt x="107" y="212"/>
                    <a:pt x="107" y="212"/>
                    <a:pt x="107" y="212"/>
                  </a:cubicBezTo>
                  <a:cubicBezTo>
                    <a:pt x="109" y="212"/>
                    <a:pt x="110" y="213"/>
                    <a:pt x="111" y="216"/>
                  </a:cubicBezTo>
                  <a:cubicBezTo>
                    <a:pt x="117" y="222"/>
                    <a:pt x="121" y="224"/>
                    <a:pt x="122" y="224"/>
                  </a:cubicBezTo>
                  <a:cubicBezTo>
                    <a:pt x="134" y="224"/>
                    <a:pt x="134" y="224"/>
                    <a:pt x="134" y="224"/>
                  </a:cubicBezTo>
                  <a:cubicBezTo>
                    <a:pt x="136" y="224"/>
                    <a:pt x="137" y="224"/>
                    <a:pt x="138" y="224"/>
                  </a:cubicBezTo>
                  <a:cubicBezTo>
                    <a:pt x="139" y="223"/>
                    <a:pt x="139" y="223"/>
                    <a:pt x="140" y="223"/>
                  </a:cubicBezTo>
                  <a:cubicBezTo>
                    <a:pt x="141" y="223"/>
                    <a:pt x="142" y="224"/>
                    <a:pt x="143" y="224"/>
                  </a:cubicBezTo>
                  <a:cubicBezTo>
                    <a:pt x="143" y="224"/>
                    <a:pt x="145" y="224"/>
                    <a:pt x="147" y="224"/>
                  </a:cubicBezTo>
                  <a:cubicBezTo>
                    <a:pt x="149" y="224"/>
                    <a:pt x="153" y="224"/>
                    <a:pt x="154" y="224"/>
                  </a:cubicBezTo>
                  <a:cubicBezTo>
                    <a:pt x="155" y="225"/>
                    <a:pt x="155" y="225"/>
                    <a:pt x="155" y="225"/>
                  </a:cubicBezTo>
                  <a:cubicBezTo>
                    <a:pt x="156" y="225"/>
                    <a:pt x="156" y="225"/>
                    <a:pt x="156" y="225"/>
                  </a:cubicBezTo>
                  <a:cubicBezTo>
                    <a:pt x="157" y="225"/>
                    <a:pt x="158" y="225"/>
                    <a:pt x="160" y="224"/>
                  </a:cubicBezTo>
                  <a:cubicBezTo>
                    <a:pt x="165" y="221"/>
                    <a:pt x="165" y="221"/>
                    <a:pt x="165" y="221"/>
                  </a:cubicBezTo>
                  <a:cubicBezTo>
                    <a:pt x="176" y="217"/>
                    <a:pt x="176" y="217"/>
                    <a:pt x="176" y="217"/>
                  </a:cubicBezTo>
                  <a:cubicBezTo>
                    <a:pt x="182" y="216"/>
                    <a:pt x="182" y="216"/>
                    <a:pt x="182" y="216"/>
                  </a:cubicBezTo>
                  <a:cubicBezTo>
                    <a:pt x="189" y="216"/>
                    <a:pt x="189" y="216"/>
                    <a:pt x="189" y="216"/>
                  </a:cubicBezTo>
                  <a:cubicBezTo>
                    <a:pt x="189" y="215"/>
                    <a:pt x="189" y="215"/>
                    <a:pt x="189" y="215"/>
                  </a:cubicBezTo>
                  <a:cubicBezTo>
                    <a:pt x="189" y="204"/>
                    <a:pt x="189" y="204"/>
                    <a:pt x="189" y="204"/>
                  </a:cubicBezTo>
                  <a:cubicBezTo>
                    <a:pt x="461" y="204"/>
                    <a:pt x="461" y="204"/>
                    <a:pt x="461" y="204"/>
                  </a:cubicBezTo>
                  <a:cubicBezTo>
                    <a:pt x="462" y="204"/>
                    <a:pt x="462" y="204"/>
                    <a:pt x="462" y="204"/>
                  </a:cubicBezTo>
                  <a:cubicBezTo>
                    <a:pt x="462" y="203"/>
                    <a:pt x="462" y="203"/>
                    <a:pt x="462" y="203"/>
                  </a:cubicBezTo>
                  <a:cubicBezTo>
                    <a:pt x="462" y="154"/>
                    <a:pt x="462" y="154"/>
                    <a:pt x="462" y="154"/>
                  </a:cubicBezTo>
                  <a:cubicBezTo>
                    <a:pt x="461" y="154"/>
                    <a:pt x="461" y="154"/>
                    <a:pt x="461" y="154"/>
                  </a:cubicBezTo>
                  <a:cubicBezTo>
                    <a:pt x="461" y="154"/>
                    <a:pt x="461" y="154"/>
                    <a:pt x="461" y="154"/>
                  </a:cubicBezTo>
                  <a:cubicBezTo>
                    <a:pt x="461" y="0"/>
                    <a:pt x="461" y="0"/>
                    <a:pt x="461" y="0"/>
                  </a:cubicBezTo>
                  <a:cubicBezTo>
                    <a:pt x="0" y="0"/>
                    <a:pt x="0" y="0"/>
                    <a:pt x="0" y="0"/>
                  </a:cubicBezTo>
                  <a:cubicBezTo>
                    <a:pt x="0" y="59"/>
                    <a:pt x="0" y="59"/>
                    <a:pt x="0" y="59"/>
                  </a:cubicBezTo>
                  <a:lnTo>
                    <a:pt x="10" y="59"/>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10" name="Missouri">
              <a:extLst>
                <a:ext uri="{FF2B5EF4-FFF2-40B4-BE49-F238E27FC236}">
                  <a16:creationId xmlns:a16="http://schemas.microsoft.com/office/drawing/2014/main" id="{2C757353-C9E8-4D6B-961B-ED2A8AD607BF}"/>
                </a:ext>
              </a:extLst>
            </p:cNvPr>
            <p:cNvSpPr>
              <a:spLocks/>
            </p:cNvSpPr>
            <p:nvPr/>
          </p:nvSpPr>
          <p:spPr bwMode="auto">
            <a:xfrm>
              <a:off x="6477116" y="2524323"/>
              <a:ext cx="1051580" cy="887741"/>
            </a:xfrm>
            <a:custGeom>
              <a:avLst/>
              <a:gdLst>
                <a:gd name="T0" fmla="*/ 0 w 266"/>
                <a:gd name="T1" fmla="*/ 0 h 224"/>
                <a:gd name="T2" fmla="*/ 20 w 266"/>
                <a:gd name="T3" fmla="*/ 12 h 224"/>
                <a:gd name="T4" fmla="*/ 20 w 266"/>
                <a:gd name="T5" fmla="*/ 23 h 224"/>
                <a:gd name="T6" fmla="*/ 20 w 266"/>
                <a:gd name="T7" fmla="*/ 23 h 224"/>
                <a:gd name="T8" fmla="*/ 25 w 266"/>
                <a:gd name="T9" fmla="*/ 30 h 224"/>
                <a:gd name="T10" fmla="*/ 25 w 266"/>
                <a:gd name="T11" fmla="*/ 36 h 224"/>
                <a:gd name="T12" fmla="*/ 30 w 266"/>
                <a:gd name="T13" fmla="*/ 36 h 224"/>
                <a:gd name="T14" fmla="*/ 34 w 266"/>
                <a:gd name="T15" fmla="*/ 36 h 224"/>
                <a:gd name="T16" fmla="*/ 38 w 266"/>
                <a:gd name="T17" fmla="*/ 38 h 224"/>
                <a:gd name="T18" fmla="*/ 38 w 266"/>
                <a:gd name="T19" fmla="*/ 38 h 224"/>
                <a:gd name="T20" fmla="*/ 38 w 266"/>
                <a:gd name="T21" fmla="*/ 38 h 224"/>
                <a:gd name="T22" fmla="*/ 38 w 266"/>
                <a:gd name="T23" fmla="*/ 38 h 224"/>
                <a:gd name="T24" fmla="*/ 38 w 266"/>
                <a:gd name="T25" fmla="*/ 38 h 224"/>
                <a:gd name="T26" fmla="*/ 38 w 266"/>
                <a:gd name="T27" fmla="*/ 39 h 224"/>
                <a:gd name="T28" fmla="*/ 39 w 266"/>
                <a:gd name="T29" fmla="*/ 58 h 224"/>
                <a:gd name="T30" fmla="*/ 42 w 266"/>
                <a:gd name="T31" fmla="*/ 58 h 224"/>
                <a:gd name="T32" fmla="*/ 42 w 266"/>
                <a:gd name="T33" fmla="*/ 65 h 224"/>
                <a:gd name="T34" fmla="*/ 51 w 266"/>
                <a:gd name="T35" fmla="*/ 73 h 224"/>
                <a:gd name="T36" fmla="*/ 54 w 266"/>
                <a:gd name="T37" fmla="*/ 76 h 224"/>
                <a:gd name="T38" fmla="*/ 54 w 266"/>
                <a:gd name="T39" fmla="*/ 77 h 224"/>
                <a:gd name="T40" fmla="*/ 54 w 266"/>
                <a:gd name="T41" fmla="*/ 167 h 224"/>
                <a:gd name="T42" fmla="*/ 54 w 266"/>
                <a:gd name="T43" fmla="*/ 168 h 224"/>
                <a:gd name="T44" fmla="*/ 54 w 266"/>
                <a:gd name="T45" fmla="*/ 168 h 224"/>
                <a:gd name="T46" fmla="*/ 54 w 266"/>
                <a:gd name="T47" fmla="*/ 207 h 224"/>
                <a:gd name="T48" fmla="*/ 54 w 266"/>
                <a:gd name="T49" fmla="*/ 208 h 224"/>
                <a:gd name="T50" fmla="*/ 54 w 266"/>
                <a:gd name="T51" fmla="*/ 208 h 224"/>
                <a:gd name="T52" fmla="*/ 220 w 266"/>
                <a:gd name="T53" fmla="*/ 208 h 224"/>
                <a:gd name="T54" fmla="*/ 220 w 266"/>
                <a:gd name="T55" fmla="*/ 224 h 224"/>
                <a:gd name="T56" fmla="*/ 244 w 266"/>
                <a:gd name="T57" fmla="*/ 224 h 224"/>
                <a:gd name="T58" fmla="*/ 244 w 266"/>
                <a:gd name="T59" fmla="*/ 224 h 224"/>
                <a:gd name="T60" fmla="*/ 244 w 266"/>
                <a:gd name="T61" fmla="*/ 224 h 224"/>
                <a:gd name="T62" fmla="*/ 249 w 266"/>
                <a:gd name="T63" fmla="*/ 215 h 224"/>
                <a:gd name="T64" fmla="*/ 249 w 266"/>
                <a:gd name="T65" fmla="*/ 215 h 224"/>
                <a:gd name="T66" fmla="*/ 256 w 266"/>
                <a:gd name="T67" fmla="*/ 201 h 224"/>
                <a:gd name="T68" fmla="*/ 257 w 266"/>
                <a:gd name="T69" fmla="*/ 201 h 224"/>
                <a:gd name="T70" fmla="*/ 263 w 266"/>
                <a:gd name="T71" fmla="*/ 184 h 224"/>
                <a:gd name="T72" fmla="*/ 261 w 266"/>
                <a:gd name="T73" fmla="*/ 172 h 224"/>
                <a:gd name="T74" fmla="*/ 261 w 266"/>
                <a:gd name="T75" fmla="*/ 172 h 224"/>
                <a:gd name="T76" fmla="*/ 249 w 266"/>
                <a:gd name="T77" fmla="*/ 156 h 224"/>
                <a:gd name="T78" fmla="*/ 247 w 266"/>
                <a:gd name="T79" fmla="*/ 148 h 224"/>
                <a:gd name="T80" fmla="*/ 240 w 266"/>
                <a:gd name="T81" fmla="*/ 135 h 224"/>
                <a:gd name="T82" fmla="*/ 220 w 266"/>
                <a:gd name="T83" fmla="*/ 125 h 224"/>
                <a:gd name="T84" fmla="*/ 215 w 266"/>
                <a:gd name="T85" fmla="*/ 108 h 224"/>
                <a:gd name="T86" fmla="*/ 218 w 266"/>
                <a:gd name="T87" fmla="*/ 92 h 224"/>
                <a:gd name="T88" fmla="*/ 201 w 266"/>
                <a:gd name="T89" fmla="*/ 75 h 224"/>
                <a:gd name="T90" fmla="*/ 184 w 266"/>
                <a:gd name="T91" fmla="*/ 64 h 224"/>
                <a:gd name="T92" fmla="*/ 169 w 266"/>
                <a:gd name="T93" fmla="*/ 54 h 224"/>
                <a:gd name="T94" fmla="*/ 169 w 266"/>
                <a:gd name="T95" fmla="*/ 19 h 224"/>
                <a:gd name="T96" fmla="*/ 162 w 266"/>
                <a:gd name="T97" fmla="*/ 0 h 224"/>
                <a:gd name="T98" fmla="*/ 0 w 266"/>
                <a:gd name="T99"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6" h="224">
                  <a:moveTo>
                    <a:pt x="0" y="0"/>
                  </a:moveTo>
                  <a:cubicBezTo>
                    <a:pt x="20" y="12"/>
                    <a:pt x="20" y="12"/>
                    <a:pt x="20" y="12"/>
                  </a:cubicBezTo>
                  <a:cubicBezTo>
                    <a:pt x="20" y="23"/>
                    <a:pt x="20" y="23"/>
                    <a:pt x="20" y="23"/>
                  </a:cubicBezTo>
                  <a:cubicBezTo>
                    <a:pt x="20" y="23"/>
                    <a:pt x="20" y="23"/>
                    <a:pt x="20" y="23"/>
                  </a:cubicBezTo>
                  <a:cubicBezTo>
                    <a:pt x="25" y="30"/>
                    <a:pt x="25" y="30"/>
                    <a:pt x="25" y="30"/>
                  </a:cubicBezTo>
                  <a:cubicBezTo>
                    <a:pt x="25" y="36"/>
                    <a:pt x="25" y="36"/>
                    <a:pt x="25" y="36"/>
                  </a:cubicBezTo>
                  <a:cubicBezTo>
                    <a:pt x="30" y="36"/>
                    <a:pt x="30" y="36"/>
                    <a:pt x="30" y="36"/>
                  </a:cubicBezTo>
                  <a:cubicBezTo>
                    <a:pt x="34" y="36"/>
                    <a:pt x="34" y="36"/>
                    <a:pt x="34" y="36"/>
                  </a:cubicBezTo>
                  <a:cubicBezTo>
                    <a:pt x="36" y="36"/>
                    <a:pt x="37" y="37"/>
                    <a:pt x="38" y="38"/>
                  </a:cubicBezTo>
                  <a:cubicBezTo>
                    <a:pt x="38" y="38"/>
                    <a:pt x="38" y="38"/>
                    <a:pt x="38" y="38"/>
                  </a:cubicBezTo>
                  <a:cubicBezTo>
                    <a:pt x="38" y="38"/>
                    <a:pt x="38" y="38"/>
                    <a:pt x="38" y="38"/>
                  </a:cubicBezTo>
                  <a:cubicBezTo>
                    <a:pt x="38" y="38"/>
                    <a:pt x="38" y="38"/>
                    <a:pt x="38" y="38"/>
                  </a:cubicBezTo>
                  <a:cubicBezTo>
                    <a:pt x="38" y="38"/>
                    <a:pt x="38" y="38"/>
                    <a:pt x="38" y="38"/>
                  </a:cubicBezTo>
                  <a:cubicBezTo>
                    <a:pt x="38" y="39"/>
                    <a:pt x="38" y="39"/>
                    <a:pt x="38" y="39"/>
                  </a:cubicBezTo>
                  <a:cubicBezTo>
                    <a:pt x="39" y="58"/>
                    <a:pt x="39" y="58"/>
                    <a:pt x="39" y="58"/>
                  </a:cubicBezTo>
                  <a:cubicBezTo>
                    <a:pt x="42" y="58"/>
                    <a:pt x="42" y="58"/>
                    <a:pt x="42" y="58"/>
                  </a:cubicBezTo>
                  <a:cubicBezTo>
                    <a:pt x="42" y="65"/>
                    <a:pt x="42" y="65"/>
                    <a:pt x="42" y="65"/>
                  </a:cubicBezTo>
                  <a:cubicBezTo>
                    <a:pt x="51" y="73"/>
                    <a:pt x="51" y="73"/>
                    <a:pt x="51" y="73"/>
                  </a:cubicBezTo>
                  <a:cubicBezTo>
                    <a:pt x="52" y="75"/>
                    <a:pt x="53" y="76"/>
                    <a:pt x="54" y="76"/>
                  </a:cubicBezTo>
                  <a:cubicBezTo>
                    <a:pt x="54" y="77"/>
                    <a:pt x="54" y="77"/>
                    <a:pt x="54" y="77"/>
                  </a:cubicBezTo>
                  <a:cubicBezTo>
                    <a:pt x="54" y="167"/>
                    <a:pt x="54" y="167"/>
                    <a:pt x="54" y="167"/>
                  </a:cubicBezTo>
                  <a:cubicBezTo>
                    <a:pt x="54" y="168"/>
                    <a:pt x="54" y="168"/>
                    <a:pt x="54" y="168"/>
                  </a:cubicBezTo>
                  <a:cubicBezTo>
                    <a:pt x="54" y="168"/>
                    <a:pt x="54" y="168"/>
                    <a:pt x="54" y="168"/>
                  </a:cubicBezTo>
                  <a:cubicBezTo>
                    <a:pt x="54" y="207"/>
                    <a:pt x="54" y="207"/>
                    <a:pt x="54" y="207"/>
                  </a:cubicBezTo>
                  <a:cubicBezTo>
                    <a:pt x="54" y="208"/>
                    <a:pt x="54" y="208"/>
                    <a:pt x="54" y="208"/>
                  </a:cubicBezTo>
                  <a:cubicBezTo>
                    <a:pt x="54" y="208"/>
                    <a:pt x="54" y="208"/>
                    <a:pt x="54" y="208"/>
                  </a:cubicBezTo>
                  <a:cubicBezTo>
                    <a:pt x="220" y="208"/>
                    <a:pt x="220" y="208"/>
                    <a:pt x="220" y="208"/>
                  </a:cubicBezTo>
                  <a:cubicBezTo>
                    <a:pt x="220" y="224"/>
                    <a:pt x="220" y="224"/>
                    <a:pt x="220" y="224"/>
                  </a:cubicBezTo>
                  <a:cubicBezTo>
                    <a:pt x="244" y="224"/>
                    <a:pt x="244" y="224"/>
                    <a:pt x="244" y="224"/>
                  </a:cubicBezTo>
                  <a:cubicBezTo>
                    <a:pt x="244" y="224"/>
                    <a:pt x="244" y="224"/>
                    <a:pt x="244" y="224"/>
                  </a:cubicBezTo>
                  <a:cubicBezTo>
                    <a:pt x="244" y="224"/>
                    <a:pt x="244" y="224"/>
                    <a:pt x="244" y="224"/>
                  </a:cubicBezTo>
                  <a:cubicBezTo>
                    <a:pt x="249" y="215"/>
                    <a:pt x="249" y="215"/>
                    <a:pt x="249" y="215"/>
                  </a:cubicBezTo>
                  <a:cubicBezTo>
                    <a:pt x="249" y="215"/>
                    <a:pt x="249" y="215"/>
                    <a:pt x="249" y="215"/>
                  </a:cubicBezTo>
                  <a:cubicBezTo>
                    <a:pt x="256" y="201"/>
                    <a:pt x="256" y="201"/>
                    <a:pt x="256" y="201"/>
                  </a:cubicBezTo>
                  <a:cubicBezTo>
                    <a:pt x="257" y="201"/>
                    <a:pt x="257" y="201"/>
                    <a:pt x="257" y="201"/>
                  </a:cubicBezTo>
                  <a:cubicBezTo>
                    <a:pt x="258" y="200"/>
                    <a:pt x="266" y="194"/>
                    <a:pt x="263" y="184"/>
                  </a:cubicBezTo>
                  <a:cubicBezTo>
                    <a:pt x="261" y="172"/>
                    <a:pt x="261" y="172"/>
                    <a:pt x="261" y="172"/>
                  </a:cubicBezTo>
                  <a:cubicBezTo>
                    <a:pt x="261" y="172"/>
                    <a:pt x="261" y="172"/>
                    <a:pt x="261" y="172"/>
                  </a:cubicBezTo>
                  <a:cubicBezTo>
                    <a:pt x="259" y="170"/>
                    <a:pt x="251" y="162"/>
                    <a:pt x="249" y="156"/>
                  </a:cubicBezTo>
                  <a:cubicBezTo>
                    <a:pt x="247" y="148"/>
                    <a:pt x="247" y="148"/>
                    <a:pt x="247" y="148"/>
                  </a:cubicBezTo>
                  <a:cubicBezTo>
                    <a:pt x="240" y="135"/>
                    <a:pt x="240" y="135"/>
                    <a:pt x="240" y="135"/>
                  </a:cubicBezTo>
                  <a:cubicBezTo>
                    <a:pt x="220" y="125"/>
                    <a:pt x="220" y="125"/>
                    <a:pt x="220" y="125"/>
                  </a:cubicBezTo>
                  <a:cubicBezTo>
                    <a:pt x="215" y="108"/>
                    <a:pt x="215" y="108"/>
                    <a:pt x="215" y="108"/>
                  </a:cubicBezTo>
                  <a:cubicBezTo>
                    <a:pt x="218" y="92"/>
                    <a:pt x="218" y="92"/>
                    <a:pt x="218" y="92"/>
                  </a:cubicBezTo>
                  <a:cubicBezTo>
                    <a:pt x="201" y="75"/>
                    <a:pt x="201" y="75"/>
                    <a:pt x="201" y="75"/>
                  </a:cubicBezTo>
                  <a:cubicBezTo>
                    <a:pt x="184" y="64"/>
                    <a:pt x="184" y="64"/>
                    <a:pt x="184" y="64"/>
                  </a:cubicBezTo>
                  <a:cubicBezTo>
                    <a:pt x="169" y="54"/>
                    <a:pt x="169" y="54"/>
                    <a:pt x="169" y="54"/>
                  </a:cubicBezTo>
                  <a:cubicBezTo>
                    <a:pt x="169" y="19"/>
                    <a:pt x="169" y="19"/>
                    <a:pt x="169" y="19"/>
                  </a:cubicBezTo>
                  <a:cubicBezTo>
                    <a:pt x="162" y="0"/>
                    <a:pt x="162" y="0"/>
                    <a:pt x="162" y="0"/>
                  </a:cubicBezTo>
                  <a:lnTo>
                    <a:pt x="0" y="0"/>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11" name="Mississippi">
              <a:extLst>
                <a:ext uri="{FF2B5EF4-FFF2-40B4-BE49-F238E27FC236}">
                  <a16:creationId xmlns:a16="http://schemas.microsoft.com/office/drawing/2014/main" id="{222908D7-8757-41FA-ACAD-C91568903F08}"/>
                </a:ext>
              </a:extLst>
            </p:cNvPr>
            <p:cNvSpPr>
              <a:spLocks/>
            </p:cNvSpPr>
            <p:nvPr/>
          </p:nvSpPr>
          <p:spPr bwMode="auto">
            <a:xfrm>
              <a:off x="7125786" y="3637760"/>
              <a:ext cx="556719" cy="1004769"/>
            </a:xfrm>
            <a:custGeom>
              <a:avLst/>
              <a:gdLst>
                <a:gd name="T0" fmla="*/ 131 w 141"/>
                <a:gd name="T1" fmla="*/ 108 h 254"/>
                <a:gd name="T2" fmla="*/ 141 w 141"/>
                <a:gd name="T3" fmla="*/ 68 h 254"/>
                <a:gd name="T4" fmla="*/ 141 w 141"/>
                <a:gd name="T5" fmla="*/ 56 h 254"/>
                <a:gd name="T6" fmla="*/ 47 w 141"/>
                <a:gd name="T7" fmla="*/ 0 h 254"/>
                <a:gd name="T8" fmla="*/ 44 w 141"/>
                <a:gd name="T9" fmla="*/ 10 h 254"/>
                <a:gd name="T10" fmla="*/ 37 w 141"/>
                <a:gd name="T11" fmla="*/ 35 h 254"/>
                <a:gd name="T12" fmla="*/ 32 w 141"/>
                <a:gd name="T13" fmla="*/ 44 h 254"/>
                <a:gd name="T14" fmla="*/ 30 w 141"/>
                <a:gd name="T15" fmla="*/ 46 h 254"/>
                <a:gd name="T16" fmla="*/ 27 w 141"/>
                <a:gd name="T17" fmla="*/ 49 h 254"/>
                <a:gd name="T18" fmla="*/ 25 w 141"/>
                <a:gd name="T19" fmla="*/ 50 h 254"/>
                <a:gd name="T20" fmla="*/ 24 w 141"/>
                <a:gd name="T21" fmla="*/ 50 h 254"/>
                <a:gd name="T22" fmla="*/ 17 w 141"/>
                <a:gd name="T23" fmla="*/ 59 h 254"/>
                <a:gd name="T24" fmla="*/ 19 w 141"/>
                <a:gd name="T25" fmla="*/ 75 h 254"/>
                <a:gd name="T26" fmla="*/ 20 w 141"/>
                <a:gd name="T27" fmla="*/ 86 h 254"/>
                <a:gd name="T28" fmla="*/ 19 w 141"/>
                <a:gd name="T29" fmla="*/ 87 h 254"/>
                <a:gd name="T30" fmla="*/ 18 w 141"/>
                <a:gd name="T31" fmla="*/ 88 h 254"/>
                <a:gd name="T32" fmla="*/ 17 w 141"/>
                <a:gd name="T33" fmla="*/ 89 h 254"/>
                <a:gd name="T34" fmla="*/ 17 w 141"/>
                <a:gd name="T35" fmla="*/ 90 h 254"/>
                <a:gd name="T36" fmla="*/ 14 w 141"/>
                <a:gd name="T37" fmla="*/ 100 h 254"/>
                <a:gd name="T38" fmla="*/ 14 w 141"/>
                <a:gd name="T39" fmla="*/ 148 h 254"/>
                <a:gd name="T40" fmla="*/ 0 w 141"/>
                <a:gd name="T41" fmla="*/ 195 h 254"/>
                <a:gd name="T42" fmla="*/ 60 w 141"/>
                <a:gd name="T43" fmla="*/ 200 h 254"/>
                <a:gd name="T44" fmla="*/ 55 w 141"/>
                <a:gd name="T45" fmla="*/ 205 h 254"/>
                <a:gd name="T46" fmla="*/ 59 w 141"/>
                <a:gd name="T47" fmla="*/ 217 h 254"/>
                <a:gd name="T48" fmla="*/ 63 w 141"/>
                <a:gd name="T49" fmla="*/ 220 h 254"/>
                <a:gd name="T50" fmla="*/ 61 w 141"/>
                <a:gd name="T51" fmla="*/ 241 h 254"/>
                <a:gd name="T52" fmla="*/ 56 w 141"/>
                <a:gd name="T53" fmla="*/ 249 h 254"/>
                <a:gd name="T54" fmla="*/ 57 w 141"/>
                <a:gd name="T55" fmla="*/ 249 h 254"/>
                <a:gd name="T56" fmla="*/ 87 w 141"/>
                <a:gd name="T57" fmla="*/ 254 h 254"/>
                <a:gd name="T58" fmla="*/ 103 w 141"/>
                <a:gd name="T59" fmla="*/ 250 h 254"/>
                <a:gd name="T60" fmla="*/ 126 w 141"/>
                <a:gd name="T61" fmla="*/ 248 h 254"/>
                <a:gd name="T62" fmla="*/ 126 w 141"/>
                <a:gd name="T63" fmla="*/ 15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1" h="254">
                  <a:moveTo>
                    <a:pt x="126" y="157"/>
                  </a:moveTo>
                  <a:cubicBezTo>
                    <a:pt x="125" y="154"/>
                    <a:pt x="128" y="126"/>
                    <a:pt x="131" y="108"/>
                  </a:cubicBezTo>
                  <a:cubicBezTo>
                    <a:pt x="132" y="99"/>
                    <a:pt x="132" y="93"/>
                    <a:pt x="132" y="92"/>
                  </a:cubicBezTo>
                  <a:cubicBezTo>
                    <a:pt x="132" y="90"/>
                    <a:pt x="137" y="78"/>
                    <a:pt x="141" y="68"/>
                  </a:cubicBezTo>
                  <a:cubicBezTo>
                    <a:pt x="141" y="68"/>
                    <a:pt x="141" y="68"/>
                    <a:pt x="141" y="68"/>
                  </a:cubicBezTo>
                  <a:cubicBezTo>
                    <a:pt x="141" y="56"/>
                    <a:pt x="141" y="56"/>
                    <a:pt x="141" y="56"/>
                  </a:cubicBezTo>
                  <a:cubicBezTo>
                    <a:pt x="141" y="0"/>
                    <a:pt x="141" y="0"/>
                    <a:pt x="141" y="0"/>
                  </a:cubicBezTo>
                  <a:cubicBezTo>
                    <a:pt x="47" y="0"/>
                    <a:pt x="47" y="0"/>
                    <a:pt x="47" y="0"/>
                  </a:cubicBezTo>
                  <a:cubicBezTo>
                    <a:pt x="45" y="5"/>
                    <a:pt x="45" y="5"/>
                    <a:pt x="45" y="5"/>
                  </a:cubicBezTo>
                  <a:cubicBezTo>
                    <a:pt x="44" y="10"/>
                    <a:pt x="44" y="10"/>
                    <a:pt x="44" y="10"/>
                  </a:cubicBezTo>
                  <a:cubicBezTo>
                    <a:pt x="37" y="16"/>
                    <a:pt x="37" y="16"/>
                    <a:pt x="37" y="16"/>
                  </a:cubicBezTo>
                  <a:cubicBezTo>
                    <a:pt x="37" y="35"/>
                    <a:pt x="37" y="35"/>
                    <a:pt x="37" y="35"/>
                  </a:cubicBezTo>
                  <a:cubicBezTo>
                    <a:pt x="37" y="35"/>
                    <a:pt x="37" y="35"/>
                    <a:pt x="37" y="35"/>
                  </a:cubicBezTo>
                  <a:cubicBezTo>
                    <a:pt x="37" y="35"/>
                    <a:pt x="35" y="39"/>
                    <a:pt x="32" y="44"/>
                  </a:cubicBezTo>
                  <a:cubicBezTo>
                    <a:pt x="30" y="46"/>
                    <a:pt x="30" y="46"/>
                    <a:pt x="30" y="46"/>
                  </a:cubicBezTo>
                  <a:cubicBezTo>
                    <a:pt x="30" y="46"/>
                    <a:pt x="30" y="46"/>
                    <a:pt x="30" y="46"/>
                  </a:cubicBezTo>
                  <a:cubicBezTo>
                    <a:pt x="30" y="46"/>
                    <a:pt x="30" y="46"/>
                    <a:pt x="30" y="46"/>
                  </a:cubicBezTo>
                  <a:cubicBezTo>
                    <a:pt x="29" y="46"/>
                    <a:pt x="29" y="47"/>
                    <a:pt x="27" y="49"/>
                  </a:cubicBezTo>
                  <a:cubicBezTo>
                    <a:pt x="26" y="50"/>
                    <a:pt x="26" y="50"/>
                    <a:pt x="26" y="50"/>
                  </a:cubicBezTo>
                  <a:cubicBezTo>
                    <a:pt x="25" y="50"/>
                    <a:pt x="25" y="50"/>
                    <a:pt x="25" y="50"/>
                  </a:cubicBezTo>
                  <a:cubicBezTo>
                    <a:pt x="25" y="50"/>
                    <a:pt x="25" y="50"/>
                    <a:pt x="25" y="50"/>
                  </a:cubicBezTo>
                  <a:cubicBezTo>
                    <a:pt x="24" y="50"/>
                    <a:pt x="24" y="50"/>
                    <a:pt x="24" y="50"/>
                  </a:cubicBezTo>
                  <a:cubicBezTo>
                    <a:pt x="24" y="50"/>
                    <a:pt x="24" y="50"/>
                    <a:pt x="24" y="50"/>
                  </a:cubicBezTo>
                  <a:cubicBezTo>
                    <a:pt x="23" y="52"/>
                    <a:pt x="19" y="56"/>
                    <a:pt x="17" y="59"/>
                  </a:cubicBezTo>
                  <a:cubicBezTo>
                    <a:pt x="17" y="63"/>
                    <a:pt x="17" y="63"/>
                    <a:pt x="17" y="63"/>
                  </a:cubicBezTo>
                  <a:cubicBezTo>
                    <a:pt x="18" y="68"/>
                    <a:pt x="19" y="75"/>
                    <a:pt x="19" y="75"/>
                  </a:cubicBezTo>
                  <a:cubicBezTo>
                    <a:pt x="19" y="78"/>
                    <a:pt x="20" y="81"/>
                    <a:pt x="20" y="84"/>
                  </a:cubicBezTo>
                  <a:cubicBezTo>
                    <a:pt x="20" y="86"/>
                    <a:pt x="20" y="86"/>
                    <a:pt x="20" y="86"/>
                  </a:cubicBezTo>
                  <a:cubicBezTo>
                    <a:pt x="19" y="86"/>
                    <a:pt x="19" y="86"/>
                    <a:pt x="19" y="86"/>
                  </a:cubicBezTo>
                  <a:cubicBezTo>
                    <a:pt x="19" y="87"/>
                    <a:pt x="19" y="87"/>
                    <a:pt x="19" y="87"/>
                  </a:cubicBezTo>
                  <a:cubicBezTo>
                    <a:pt x="18" y="87"/>
                    <a:pt x="18" y="87"/>
                    <a:pt x="18" y="87"/>
                  </a:cubicBezTo>
                  <a:cubicBezTo>
                    <a:pt x="18" y="88"/>
                    <a:pt x="18" y="88"/>
                    <a:pt x="18" y="88"/>
                  </a:cubicBezTo>
                  <a:cubicBezTo>
                    <a:pt x="18" y="88"/>
                    <a:pt x="18" y="88"/>
                    <a:pt x="17" y="88"/>
                  </a:cubicBezTo>
                  <a:cubicBezTo>
                    <a:pt x="17" y="89"/>
                    <a:pt x="17" y="89"/>
                    <a:pt x="17" y="89"/>
                  </a:cubicBezTo>
                  <a:cubicBezTo>
                    <a:pt x="17" y="90"/>
                    <a:pt x="17" y="90"/>
                    <a:pt x="17" y="90"/>
                  </a:cubicBezTo>
                  <a:cubicBezTo>
                    <a:pt x="17" y="90"/>
                    <a:pt x="17" y="90"/>
                    <a:pt x="17" y="90"/>
                  </a:cubicBezTo>
                  <a:cubicBezTo>
                    <a:pt x="17" y="91"/>
                    <a:pt x="16" y="93"/>
                    <a:pt x="14" y="99"/>
                  </a:cubicBezTo>
                  <a:cubicBezTo>
                    <a:pt x="14" y="100"/>
                    <a:pt x="14" y="100"/>
                    <a:pt x="14" y="100"/>
                  </a:cubicBezTo>
                  <a:cubicBezTo>
                    <a:pt x="14" y="100"/>
                    <a:pt x="14" y="100"/>
                    <a:pt x="14" y="100"/>
                  </a:cubicBezTo>
                  <a:cubicBezTo>
                    <a:pt x="14" y="148"/>
                    <a:pt x="14" y="148"/>
                    <a:pt x="14" y="148"/>
                  </a:cubicBezTo>
                  <a:cubicBezTo>
                    <a:pt x="0" y="171"/>
                    <a:pt x="0" y="171"/>
                    <a:pt x="0" y="171"/>
                  </a:cubicBezTo>
                  <a:cubicBezTo>
                    <a:pt x="0" y="195"/>
                    <a:pt x="0" y="195"/>
                    <a:pt x="0" y="195"/>
                  </a:cubicBezTo>
                  <a:cubicBezTo>
                    <a:pt x="59" y="195"/>
                    <a:pt x="59" y="195"/>
                    <a:pt x="59" y="195"/>
                  </a:cubicBezTo>
                  <a:cubicBezTo>
                    <a:pt x="60" y="200"/>
                    <a:pt x="60" y="200"/>
                    <a:pt x="60" y="200"/>
                  </a:cubicBezTo>
                  <a:cubicBezTo>
                    <a:pt x="61" y="201"/>
                    <a:pt x="61" y="202"/>
                    <a:pt x="60" y="203"/>
                  </a:cubicBezTo>
                  <a:cubicBezTo>
                    <a:pt x="59" y="205"/>
                    <a:pt x="56" y="205"/>
                    <a:pt x="55" y="205"/>
                  </a:cubicBezTo>
                  <a:cubicBezTo>
                    <a:pt x="55" y="217"/>
                    <a:pt x="55" y="217"/>
                    <a:pt x="55" y="217"/>
                  </a:cubicBezTo>
                  <a:cubicBezTo>
                    <a:pt x="59" y="217"/>
                    <a:pt x="59" y="217"/>
                    <a:pt x="59" y="217"/>
                  </a:cubicBezTo>
                  <a:cubicBezTo>
                    <a:pt x="59" y="220"/>
                    <a:pt x="59" y="220"/>
                    <a:pt x="59" y="220"/>
                  </a:cubicBezTo>
                  <a:cubicBezTo>
                    <a:pt x="63" y="220"/>
                    <a:pt x="63" y="220"/>
                    <a:pt x="63" y="220"/>
                  </a:cubicBezTo>
                  <a:cubicBezTo>
                    <a:pt x="61" y="233"/>
                    <a:pt x="61" y="233"/>
                    <a:pt x="61" y="233"/>
                  </a:cubicBezTo>
                  <a:cubicBezTo>
                    <a:pt x="61" y="241"/>
                    <a:pt x="61" y="241"/>
                    <a:pt x="61" y="241"/>
                  </a:cubicBezTo>
                  <a:cubicBezTo>
                    <a:pt x="61" y="243"/>
                    <a:pt x="58" y="244"/>
                    <a:pt x="56" y="244"/>
                  </a:cubicBezTo>
                  <a:cubicBezTo>
                    <a:pt x="56" y="249"/>
                    <a:pt x="56" y="249"/>
                    <a:pt x="56" y="249"/>
                  </a:cubicBezTo>
                  <a:cubicBezTo>
                    <a:pt x="57" y="249"/>
                    <a:pt x="57" y="249"/>
                    <a:pt x="57" y="249"/>
                  </a:cubicBezTo>
                  <a:cubicBezTo>
                    <a:pt x="57" y="249"/>
                    <a:pt x="57" y="249"/>
                    <a:pt x="57" y="249"/>
                  </a:cubicBezTo>
                  <a:cubicBezTo>
                    <a:pt x="64" y="246"/>
                    <a:pt x="64" y="246"/>
                    <a:pt x="64" y="246"/>
                  </a:cubicBezTo>
                  <a:cubicBezTo>
                    <a:pt x="87" y="254"/>
                    <a:pt x="87" y="254"/>
                    <a:pt x="87" y="254"/>
                  </a:cubicBezTo>
                  <a:cubicBezTo>
                    <a:pt x="95" y="250"/>
                    <a:pt x="95" y="250"/>
                    <a:pt x="95" y="250"/>
                  </a:cubicBezTo>
                  <a:cubicBezTo>
                    <a:pt x="103" y="250"/>
                    <a:pt x="103" y="250"/>
                    <a:pt x="103" y="250"/>
                  </a:cubicBezTo>
                  <a:cubicBezTo>
                    <a:pt x="110" y="246"/>
                    <a:pt x="110" y="246"/>
                    <a:pt x="110" y="246"/>
                  </a:cubicBezTo>
                  <a:cubicBezTo>
                    <a:pt x="126" y="248"/>
                    <a:pt x="126" y="248"/>
                    <a:pt x="126" y="248"/>
                  </a:cubicBezTo>
                  <a:cubicBezTo>
                    <a:pt x="126" y="248"/>
                    <a:pt x="126" y="248"/>
                    <a:pt x="126" y="248"/>
                  </a:cubicBezTo>
                  <a:cubicBezTo>
                    <a:pt x="126" y="227"/>
                    <a:pt x="127" y="161"/>
                    <a:pt x="126" y="157"/>
                  </a:cubicBez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12" name="Minnesota">
              <a:extLst>
                <a:ext uri="{FF2B5EF4-FFF2-40B4-BE49-F238E27FC236}">
                  <a16:creationId xmlns:a16="http://schemas.microsoft.com/office/drawing/2014/main" id="{5C54AB21-A679-4DCD-83F3-D5D956674EB8}"/>
                </a:ext>
              </a:extLst>
            </p:cNvPr>
            <p:cNvSpPr>
              <a:spLocks/>
            </p:cNvSpPr>
            <p:nvPr/>
          </p:nvSpPr>
          <p:spPr bwMode="auto">
            <a:xfrm>
              <a:off x="6279840" y="778934"/>
              <a:ext cx="1173624" cy="1195357"/>
            </a:xfrm>
            <a:custGeom>
              <a:avLst/>
              <a:gdLst>
                <a:gd name="T0" fmla="*/ 10 w 297"/>
                <a:gd name="T1" fmla="*/ 129 h 302"/>
                <a:gd name="T2" fmla="*/ 22 w 297"/>
                <a:gd name="T3" fmla="*/ 162 h 302"/>
                <a:gd name="T4" fmla="*/ 24 w 297"/>
                <a:gd name="T5" fmla="*/ 180 h 302"/>
                <a:gd name="T6" fmla="*/ 24 w 297"/>
                <a:gd name="T7" fmla="*/ 219 h 302"/>
                <a:gd name="T8" fmla="*/ 36 w 297"/>
                <a:gd name="T9" fmla="*/ 301 h 302"/>
                <a:gd name="T10" fmla="*/ 37 w 297"/>
                <a:gd name="T11" fmla="*/ 302 h 302"/>
                <a:gd name="T12" fmla="*/ 228 w 297"/>
                <a:gd name="T13" fmla="*/ 302 h 302"/>
                <a:gd name="T14" fmla="*/ 227 w 297"/>
                <a:gd name="T15" fmla="*/ 294 h 302"/>
                <a:gd name="T16" fmla="*/ 229 w 297"/>
                <a:gd name="T17" fmla="*/ 289 h 302"/>
                <a:gd name="T18" fmla="*/ 227 w 297"/>
                <a:gd name="T19" fmla="*/ 287 h 302"/>
                <a:gd name="T20" fmla="*/ 193 w 297"/>
                <a:gd name="T21" fmla="*/ 249 h 302"/>
                <a:gd name="T22" fmla="*/ 172 w 297"/>
                <a:gd name="T23" fmla="*/ 226 h 302"/>
                <a:gd name="T24" fmla="*/ 172 w 297"/>
                <a:gd name="T25" fmla="*/ 205 h 302"/>
                <a:gd name="T26" fmla="*/ 181 w 297"/>
                <a:gd name="T27" fmla="*/ 174 h 302"/>
                <a:gd name="T28" fmla="*/ 193 w 297"/>
                <a:gd name="T29" fmla="*/ 159 h 302"/>
                <a:gd name="T30" fmla="*/ 204 w 297"/>
                <a:gd name="T31" fmla="*/ 160 h 302"/>
                <a:gd name="T32" fmla="*/ 266 w 297"/>
                <a:gd name="T33" fmla="*/ 105 h 302"/>
                <a:gd name="T34" fmla="*/ 285 w 297"/>
                <a:gd name="T35" fmla="*/ 94 h 302"/>
                <a:gd name="T36" fmla="*/ 293 w 297"/>
                <a:gd name="T37" fmla="*/ 86 h 302"/>
                <a:gd name="T38" fmla="*/ 266 w 297"/>
                <a:gd name="T39" fmla="*/ 78 h 302"/>
                <a:gd name="T40" fmla="*/ 246 w 297"/>
                <a:gd name="T41" fmla="*/ 78 h 302"/>
                <a:gd name="T42" fmla="*/ 231 w 297"/>
                <a:gd name="T43" fmla="*/ 82 h 302"/>
                <a:gd name="T44" fmla="*/ 219 w 297"/>
                <a:gd name="T45" fmla="*/ 70 h 302"/>
                <a:gd name="T46" fmla="*/ 192 w 297"/>
                <a:gd name="T47" fmla="*/ 55 h 302"/>
                <a:gd name="T48" fmla="*/ 161 w 297"/>
                <a:gd name="T49" fmla="*/ 47 h 302"/>
                <a:gd name="T50" fmla="*/ 145 w 297"/>
                <a:gd name="T51" fmla="*/ 51 h 302"/>
                <a:gd name="T52" fmla="*/ 141 w 297"/>
                <a:gd name="T53" fmla="*/ 47 h 302"/>
                <a:gd name="T54" fmla="*/ 118 w 297"/>
                <a:gd name="T55" fmla="*/ 43 h 302"/>
                <a:gd name="T56" fmla="*/ 110 w 297"/>
                <a:gd name="T57" fmla="*/ 43 h 302"/>
                <a:gd name="T58" fmla="*/ 102 w 297"/>
                <a:gd name="T59" fmla="*/ 23 h 302"/>
                <a:gd name="T60" fmla="*/ 86 w 297"/>
                <a:gd name="T61" fmla="*/ 0 h 302"/>
                <a:gd name="T62" fmla="*/ 0 w 297"/>
                <a:gd name="T63" fmla="*/ 27 h 302"/>
                <a:gd name="T64" fmla="*/ 10 w 297"/>
                <a:gd name="T65" fmla="*/ 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7" h="302">
                  <a:moveTo>
                    <a:pt x="10" y="96"/>
                  </a:moveTo>
                  <a:cubicBezTo>
                    <a:pt x="10" y="129"/>
                    <a:pt x="10" y="129"/>
                    <a:pt x="10" y="129"/>
                  </a:cubicBezTo>
                  <a:cubicBezTo>
                    <a:pt x="22" y="150"/>
                    <a:pt x="22" y="150"/>
                    <a:pt x="22" y="150"/>
                  </a:cubicBezTo>
                  <a:cubicBezTo>
                    <a:pt x="22" y="162"/>
                    <a:pt x="22" y="162"/>
                    <a:pt x="22" y="162"/>
                  </a:cubicBezTo>
                  <a:cubicBezTo>
                    <a:pt x="24" y="180"/>
                    <a:pt x="24" y="180"/>
                    <a:pt x="24" y="180"/>
                  </a:cubicBezTo>
                  <a:cubicBezTo>
                    <a:pt x="24" y="180"/>
                    <a:pt x="24" y="180"/>
                    <a:pt x="24" y="180"/>
                  </a:cubicBezTo>
                  <a:cubicBezTo>
                    <a:pt x="24" y="181"/>
                    <a:pt x="24" y="181"/>
                    <a:pt x="24" y="181"/>
                  </a:cubicBezTo>
                  <a:cubicBezTo>
                    <a:pt x="24" y="219"/>
                    <a:pt x="24" y="219"/>
                    <a:pt x="24" y="219"/>
                  </a:cubicBezTo>
                  <a:cubicBezTo>
                    <a:pt x="36" y="233"/>
                    <a:pt x="36" y="233"/>
                    <a:pt x="36" y="233"/>
                  </a:cubicBezTo>
                  <a:cubicBezTo>
                    <a:pt x="36" y="301"/>
                    <a:pt x="36" y="301"/>
                    <a:pt x="36" y="301"/>
                  </a:cubicBezTo>
                  <a:cubicBezTo>
                    <a:pt x="36" y="302"/>
                    <a:pt x="36" y="302"/>
                    <a:pt x="36" y="302"/>
                  </a:cubicBezTo>
                  <a:cubicBezTo>
                    <a:pt x="37" y="302"/>
                    <a:pt x="37" y="302"/>
                    <a:pt x="37" y="302"/>
                  </a:cubicBezTo>
                  <a:cubicBezTo>
                    <a:pt x="227" y="302"/>
                    <a:pt x="227" y="302"/>
                    <a:pt x="227" y="302"/>
                  </a:cubicBezTo>
                  <a:cubicBezTo>
                    <a:pt x="228" y="302"/>
                    <a:pt x="228" y="302"/>
                    <a:pt x="228" y="302"/>
                  </a:cubicBezTo>
                  <a:cubicBezTo>
                    <a:pt x="227" y="300"/>
                    <a:pt x="227" y="300"/>
                    <a:pt x="227" y="300"/>
                  </a:cubicBezTo>
                  <a:cubicBezTo>
                    <a:pt x="227" y="298"/>
                    <a:pt x="227" y="296"/>
                    <a:pt x="227" y="294"/>
                  </a:cubicBezTo>
                  <a:cubicBezTo>
                    <a:pt x="227" y="291"/>
                    <a:pt x="228" y="290"/>
                    <a:pt x="228" y="290"/>
                  </a:cubicBezTo>
                  <a:cubicBezTo>
                    <a:pt x="229" y="289"/>
                    <a:pt x="229" y="289"/>
                    <a:pt x="229" y="289"/>
                  </a:cubicBezTo>
                  <a:cubicBezTo>
                    <a:pt x="228" y="289"/>
                    <a:pt x="228" y="289"/>
                    <a:pt x="228" y="289"/>
                  </a:cubicBezTo>
                  <a:cubicBezTo>
                    <a:pt x="228" y="288"/>
                    <a:pt x="228" y="288"/>
                    <a:pt x="227" y="287"/>
                  </a:cubicBezTo>
                  <a:cubicBezTo>
                    <a:pt x="218" y="276"/>
                    <a:pt x="216" y="273"/>
                    <a:pt x="215" y="273"/>
                  </a:cubicBezTo>
                  <a:cubicBezTo>
                    <a:pt x="193" y="249"/>
                    <a:pt x="193" y="249"/>
                    <a:pt x="193" y="249"/>
                  </a:cubicBezTo>
                  <a:cubicBezTo>
                    <a:pt x="176" y="237"/>
                    <a:pt x="176" y="237"/>
                    <a:pt x="176" y="237"/>
                  </a:cubicBezTo>
                  <a:cubicBezTo>
                    <a:pt x="172" y="226"/>
                    <a:pt x="172" y="226"/>
                    <a:pt x="172" y="226"/>
                  </a:cubicBezTo>
                  <a:cubicBezTo>
                    <a:pt x="173" y="225"/>
                    <a:pt x="176" y="222"/>
                    <a:pt x="174" y="214"/>
                  </a:cubicBezTo>
                  <a:cubicBezTo>
                    <a:pt x="172" y="205"/>
                    <a:pt x="172" y="205"/>
                    <a:pt x="172" y="205"/>
                  </a:cubicBezTo>
                  <a:cubicBezTo>
                    <a:pt x="172" y="193"/>
                    <a:pt x="172" y="193"/>
                    <a:pt x="172" y="193"/>
                  </a:cubicBezTo>
                  <a:cubicBezTo>
                    <a:pt x="181" y="174"/>
                    <a:pt x="181" y="174"/>
                    <a:pt x="181" y="174"/>
                  </a:cubicBezTo>
                  <a:cubicBezTo>
                    <a:pt x="182" y="174"/>
                    <a:pt x="188" y="173"/>
                    <a:pt x="190" y="164"/>
                  </a:cubicBezTo>
                  <a:cubicBezTo>
                    <a:pt x="190" y="162"/>
                    <a:pt x="192" y="160"/>
                    <a:pt x="193" y="159"/>
                  </a:cubicBezTo>
                  <a:cubicBezTo>
                    <a:pt x="194" y="159"/>
                    <a:pt x="195" y="159"/>
                    <a:pt x="196" y="159"/>
                  </a:cubicBezTo>
                  <a:cubicBezTo>
                    <a:pt x="199" y="159"/>
                    <a:pt x="202" y="160"/>
                    <a:pt x="204" y="160"/>
                  </a:cubicBezTo>
                  <a:cubicBezTo>
                    <a:pt x="204" y="160"/>
                    <a:pt x="204" y="160"/>
                    <a:pt x="204" y="160"/>
                  </a:cubicBezTo>
                  <a:cubicBezTo>
                    <a:pt x="266" y="105"/>
                    <a:pt x="266" y="105"/>
                    <a:pt x="266" y="105"/>
                  </a:cubicBezTo>
                  <a:cubicBezTo>
                    <a:pt x="282" y="102"/>
                    <a:pt x="282" y="102"/>
                    <a:pt x="282" y="102"/>
                  </a:cubicBezTo>
                  <a:cubicBezTo>
                    <a:pt x="285" y="94"/>
                    <a:pt x="285" y="94"/>
                    <a:pt x="285" y="94"/>
                  </a:cubicBezTo>
                  <a:cubicBezTo>
                    <a:pt x="297" y="86"/>
                    <a:pt x="297" y="86"/>
                    <a:pt x="297" y="86"/>
                  </a:cubicBezTo>
                  <a:cubicBezTo>
                    <a:pt x="293" y="86"/>
                    <a:pt x="293" y="86"/>
                    <a:pt x="293" y="86"/>
                  </a:cubicBezTo>
                  <a:cubicBezTo>
                    <a:pt x="282" y="82"/>
                    <a:pt x="282" y="82"/>
                    <a:pt x="282" y="82"/>
                  </a:cubicBezTo>
                  <a:cubicBezTo>
                    <a:pt x="266" y="78"/>
                    <a:pt x="266" y="78"/>
                    <a:pt x="266" y="78"/>
                  </a:cubicBezTo>
                  <a:cubicBezTo>
                    <a:pt x="254" y="74"/>
                    <a:pt x="254" y="74"/>
                    <a:pt x="254" y="74"/>
                  </a:cubicBezTo>
                  <a:cubicBezTo>
                    <a:pt x="246" y="78"/>
                    <a:pt x="246" y="78"/>
                    <a:pt x="246" y="78"/>
                  </a:cubicBezTo>
                  <a:cubicBezTo>
                    <a:pt x="239" y="82"/>
                    <a:pt x="239" y="82"/>
                    <a:pt x="239" y="82"/>
                  </a:cubicBezTo>
                  <a:cubicBezTo>
                    <a:pt x="231" y="82"/>
                    <a:pt x="231" y="82"/>
                    <a:pt x="231" y="82"/>
                  </a:cubicBezTo>
                  <a:cubicBezTo>
                    <a:pt x="223" y="78"/>
                    <a:pt x="223" y="78"/>
                    <a:pt x="223" y="78"/>
                  </a:cubicBezTo>
                  <a:cubicBezTo>
                    <a:pt x="219" y="70"/>
                    <a:pt x="219" y="70"/>
                    <a:pt x="219" y="70"/>
                  </a:cubicBezTo>
                  <a:cubicBezTo>
                    <a:pt x="196" y="59"/>
                    <a:pt x="196" y="59"/>
                    <a:pt x="196" y="59"/>
                  </a:cubicBezTo>
                  <a:cubicBezTo>
                    <a:pt x="192" y="55"/>
                    <a:pt x="192" y="55"/>
                    <a:pt x="192" y="55"/>
                  </a:cubicBezTo>
                  <a:cubicBezTo>
                    <a:pt x="176" y="47"/>
                    <a:pt x="176" y="47"/>
                    <a:pt x="176" y="47"/>
                  </a:cubicBezTo>
                  <a:cubicBezTo>
                    <a:pt x="161" y="47"/>
                    <a:pt x="161" y="47"/>
                    <a:pt x="161" y="47"/>
                  </a:cubicBezTo>
                  <a:cubicBezTo>
                    <a:pt x="153" y="51"/>
                    <a:pt x="153" y="51"/>
                    <a:pt x="153" y="51"/>
                  </a:cubicBezTo>
                  <a:cubicBezTo>
                    <a:pt x="145" y="51"/>
                    <a:pt x="145" y="51"/>
                    <a:pt x="145" y="51"/>
                  </a:cubicBezTo>
                  <a:cubicBezTo>
                    <a:pt x="141" y="51"/>
                    <a:pt x="141" y="51"/>
                    <a:pt x="141" y="51"/>
                  </a:cubicBezTo>
                  <a:cubicBezTo>
                    <a:pt x="141" y="47"/>
                    <a:pt x="141" y="47"/>
                    <a:pt x="141" y="47"/>
                  </a:cubicBezTo>
                  <a:cubicBezTo>
                    <a:pt x="125" y="43"/>
                    <a:pt x="125" y="43"/>
                    <a:pt x="125" y="43"/>
                  </a:cubicBezTo>
                  <a:cubicBezTo>
                    <a:pt x="118" y="43"/>
                    <a:pt x="118" y="43"/>
                    <a:pt x="118" y="43"/>
                  </a:cubicBezTo>
                  <a:cubicBezTo>
                    <a:pt x="114" y="43"/>
                    <a:pt x="114" y="43"/>
                    <a:pt x="114" y="43"/>
                  </a:cubicBezTo>
                  <a:cubicBezTo>
                    <a:pt x="110" y="43"/>
                    <a:pt x="110" y="43"/>
                    <a:pt x="110" y="43"/>
                  </a:cubicBezTo>
                  <a:cubicBezTo>
                    <a:pt x="102" y="27"/>
                    <a:pt x="102" y="27"/>
                    <a:pt x="102" y="27"/>
                  </a:cubicBezTo>
                  <a:cubicBezTo>
                    <a:pt x="102" y="23"/>
                    <a:pt x="102" y="23"/>
                    <a:pt x="102" y="23"/>
                  </a:cubicBezTo>
                  <a:cubicBezTo>
                    <a:pt x="94" y="4"/>
                    <a:pt x="94" y="4"/>
                    <a:pt x="94" y="4"/>
                  </a:cubicBezTo>
                  <a:cubicBezTo>
                    <a:pt x="86" y="0"/>
                    <a:pt x="86" y="0"/>
                    <a:pt x="86" y="0"/>
                  </a:cubicBezTo>
                  <a:cubicBezTo>
                    <a:pt x="86" y="27"/>
                    <a:pt x="86" y="27"/>
                    <a:pt x="86" y="27"/>
                  </a:cubicBezTo>
                  <a:cubicBezTo>
                    <a:pt x="0" y="27"/>
                    <a:pt x="0" y="27"/>
                    <a:pt x="0" y="27"/>
                  </a:cubicBezTo>
                  <a:cubicBezTo>
                    <a:pt x="0" y="77"/>
                    <a:pt x="0" y="77"/>
                    <a:pt x="0" y="77"/>
                  </a:cubicBezTo>
                  <a:lnTo>
                    <a:pt x="10" y="96"/>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13" name="Michigan">
              <a:extLst>
                <a:ext uri="{FF2B5EF4-FFF2-40B4-BE49-F238E27FC236}">
                  <a16:creationId xmlns:a16="http://schemas.microsoft.com/office/drawing/2014/main" id="{32BD5723-8A8F-4DCD-886C-E1A1E64C6F27}"/>
                </a:ext>
              </a:extLst>
            </p:cNvPr>
            <p:cNvSpPr>
              <a:spLocks/>
            </p:cNvSpPr>
            <p:nvPr/>
          </p:nvSpPr>
          <p:spPr bwMode="auto">
            <a:xfrm>
              <a:off x="7354825" y="1225311"/>
              <a:ext cx="1225450" cy="1235482"/>
            </a:xfrm>
            <a:custGeom>
              <a:avLst/>
              <a:gdLst>
                <a:gd name="connsiteX0" fmla="*/ 827555 w 1225450"/>
                <a:gd name="connsiteY0" fmla="*/ 404583 h 1235482"/>
                <a:gd name="connsiteX1" fmla="*/ 854304 w 1225450"/>
                <a:gd name="connsiteY1" fmla="*/ 404583 h 1235482"/>
                <a:gd name="connsiteX2" fmla="*/ 886069 w 1225450"/>
                <a:gd name="connsiteY2" fmla="*/ 404583 h 1235482"/>
                <a:gd name="connsiteX3" fmla="*/ 886069 w 1225450"/>
                <a:gd name="connsiteY3" fmla="*/ 419630 h 1235482"/>
                <a:gd name="connsiteX4" fmla="*/ 917834 w 1225450"/>
                <a:gd name="connsiteY4" fmla="*/ 404583 h 1235482"/>
                <a:gd name="connsiteX5" fmla="*/ 932880 w 1225450"/>
                <a:gd name="connsiteY5" fmla="*/ 419630 h 1235482"/>
                <a:gd name="connsiteX6" fmla="*/ 964645 w 1225450"/>
                <a:gd name="connsiteY6" fmla="*/ 448051 h 1235482"/>
                <a:gd name="connsiteX7" fmla="*/ 981363 w 1225450"/>
                <a:gd name="connsiteY7" fmla="*/ 448051 h 1235482"/>
                <a:gd name="connsiteX8" fmla="*/ 996410 w 1225450"/>
                <a:gd name="connsiteY8" fmla="*/ 463097 h 1235482"/>
                <a:gd name="connsiteX9" fmla="*/ 1039877 w 1225450"/>
                <a:gd name="connsiteY9" fmla="*/ 479815 h 1235482"/>
                <a:gd name="connsiteX10" fmla="*/ 1056595 w 1225450"/>
                <a:gd name="connsiteY10" fmla="*/ 494862 h 1235482"/>
                <a:gd name="connsiteX11" fmla="*/ 1071642 w 1225450"/>
                <a:gd name="connsiteY11" fmla="*/ 543345 h 1235482"/>
                <a:gd name="connsiteX12" fmla="*/ 1056595 w 1225450"/>
                <a:gd name="connsiteY12" fmla="*/ 558391 h 1235482"/>
                <a:gd name="connsiteX13" fmla="*/ 1056595 w 1225450"/>
                <a:gd name="connsiteY13" fmla="*/ 575110 h 1235482"/>
                <a:gd name="connsiteX14" fmla="*/ 1071642 w 1225450"/>
                <a:gd name="connsiteY14" fmla="*/ 590156 h 1235482"/>
                <a:gd name="connsiteX15" fmla="*/ 1088360 w 1225450"/>
                <a:gd name="connsiteY15" fmla="*/ 682107 h 1235482"/>
                <a:gd name="connsiteX16" fmla="*/ 1071642 w 1225450"/>
                <a:gd name="connsiteY16" fmla="*/ 697153 h 1235482"/>
                <a:gd name="connsiteX17" fmla="*/ 1056595 w 1225450"/>
                <a:gd name="connsiteY17" fmla="*/ 713871 h 1235482"/>
                <a:gd name="connsiteX18" fmla="*/ 1039877 w 1225450"/>
                <a:gd name="connsiteY18" fmla="*/ 745636 h 1235482"/>
                <a:gd name="connsiteX19" fmla="*/ 1008113 w 1225450"/>
                <a:gd name="connsiteY19" fmla="*/ 772385 h 1235482"/>
                <a:gd name="connsiteX20" fmla="*/ 981363 w 1225450"/>
                <a:gd name="connsiteY20" fmla="*/ 820868 h 1235482"/>
                <a:gd name="connsiteX21" fmla="*/ 996410 w 1225450"/>
                <a:gd name="connsiteY21" fmla="*/ 835915 h 1235482"/>
                <a:gd name="connsiteX22" fmla="*/ 1008113 w 1225450"/>
                <a:gd name="connsiteY22" fmla="*/ 835915 h 1235482"/>
                <a:gd name="connsiteX23" fmla="*/ 1056595 w 1225450"/>
                <a:gd name="connsiteY23" fmla="*/ 820868 h 1235482"/>
                <a:gd name="connsiteX24" fmla="*/ 1071642 w 1225450"/>
                <a:gd name="connsiteY24" fmla="*/ 772385 h 1235482"/>
                <a:gd name="connsiteX25" fmla="*/ 1120125 w 1225450"/>
                <a:gd name="connsiteY25" fmla="*/ 757339 h 1235482"/>
                <a:gd name="connsiteX26" fmla="*/ 1150218 w 1225450"/>
                <a:gd name="connsiteY26" fmla="*/ 745636 h 1235482"/>
                <a:gd name="connsiteX27" fmla="*/ 1195357 w 1225450"/>
                <a:gd name="connsiteY27" fmla="*/ 835915 h 1235482"/>
                <a:gd name="connsiteX28" fmla="*/ 1195357 w 1225450"/>
                <a:gd name="connsiteY28" fmla="*/ 927866 h 1235482"/>
                <a:gd name="connsiteX29" fmla="*/ 1210404 w 1225450"/>
                <a:gd name="connsiteY29" fmla="*/ 957959 h 1235482"/>
                <a:gd name="connsiteX30" fmla="*/ 1210404 w 1225450"/>
                <a:gd name="connsiteY30" fmla="*/ 974677 h 1235482"/>
                <a:gd name="connsiteX31" fmla="*/ 1225450 w 1225450"/>
                <a:gd name="connsiteY31" fmla="*/ 957959 h 1235482"/>
                <a:gd name="connsiteX32" fmla="*/ 1195357 w 1225450"/>
                <a:gd name="connsiteY32" fmla="*/ 1053253 h 1235482"/>
                <a:gd name="connsiteX33" fmla="*/ 1163592 w 1225450"/>
                <a:gd name="connsiteY33" fmla="*/ 1053253 h 1235482"/>
                <a:gd name="connsiteX34" fmla="*/ 1150218 w 1225450"/>
                <a:gd name="connsiteY34" fmla="*/ 1069971 h 1235482"/>
                <a:gd name="connsiteX35" fmla="*/ 1150218 w 1225450"/>
                <a:gd name="connsiteY35" fmla="*/ 1081674 h 1235482"/>
                <a:gd name="connsiteX36" fmla="*/ 1150218 w 1225450"/>
                <a:gd name="connsiteY36" fmla="*/ 1113439 h 1235482"/>
                <a:gd name="connsiteX37" fmla="*/ 1135171 w 1225450"/>
                <a:gd name="connsiteY37" fmla="*/ 1113439 h 1235482"/>
                <a:gd name="connsiteX38" fmla="*/ 1135171 w 1225450"/>
                <a:gd name="connsiteY38" fmla="*/ 1128485 h 1235482"/>
                <a:gd name="connsiteX39" fmla="*/ 1120125 w 1225450"/>
                <a:gd name="connsiteY39" fmla="*/ 1160250 h 1235482"/>
                <a:gd name="connsiteX40" fmla="*/ 1120125 w 1225450"/>
                <a:gd name="connsiteY40" fmla="*/ 1192015 h 1235482"/>
                <a:gd name="connsiteX41" fmla="*/ 1076657 w 1225450"/>
                <a:gd name="connsiteY41" fmla="*/ 1235482 h 1235482"/>
                <a:gd name="connsiteX42" fmla="*/ 834242 w 1225450"/>
                <a:gd name="connsiteY42" fmla="*/ 1235482 h 1235482"/>
                <a:gd name="connsiteX43" fmla="*/ 830899 w 1225450"/>
                <a:gd name="connsiteY43" fmla="*/ 1235482 h 1235482"/>
                <a:gd name="connsiteX44" fmla="*/ 514923 w 1225450"/>
                <a:gd name="connsiteY44" fmla="*/ 1235482 h 1235482"/>
                <a:gd name="connsiteX45" fmla="*/ 561734 w 1225450"/>
                <a:gd name="connsiteY45" fmla="*/ 1208733 h 1235482"/>
                <a:gd name="connsiteX46" fmla="*/ 625264 w 1225450"/>
                <a:gd name="connsiteY46" fmla="*/ 1053253 h 1235482"/>
                <a:gd name="connsiteX47" fmla="*/ 625264 w 1225450"/>
                <a:gd name="connsiteY47" fmla="*/ 957959 h 1235482"/>
                <a:gd name="connsiteX48" fmla="*/ 578453 w 1225450"/>
                <a:gd name="connsiteY48" fmla="*/ 835915 h 1235482"/>
                <a:gd name="connsiteX49" fmla="*/ 608546 w 1225450"/>
                <a:gd name="connsiteY49" fmla="*/ 728918 h 1235482"/>
                <a:gd name="connsiteX50" fmla="*/ 625264 w 1225450"/>
                <a:gd name="connsiteY50" fmla="*/ 713871 h 1235482"/>
                <a:gd name="connsiteX51" fmla="*/ 625264 w 1225450"/>
                <a:gd name="connsiteY51" fmla="*/ 618577 h 1235482"/>
                <a:gd name="connsiteX52" fmla="*/ 640310 w 1225450"/>
                <a:gd name="connsiteY52" fmla="*/ 601859 h 1235482"/>
                <a:gd name="connsiteX53" fmla="*/ 657029 w 1225450"/>
                <a:gd name="connsiteY53" fmla="*/ 575110 h 1235482"/>
                <a:gd name="connsiteX54" fmla="*/ 683778 w 1225450"/>
                <a:gd name="connsiteY54" fmla="*/ 558391 h 1235482"/>
                <a:gd name="connsiteX55" fmla="*/ 700496 w 1225450"/>
                <a:gd name="connsiteY55" fmla="*/ 543345 h 1235482"/>
                <a:gd name="connsiteX56" fmla="*/ 715543 w 1225450"/>
                <a:gd name="connsiteY56" fmla="*/ 526627 h 1235482"/>
                <a:gd name="connsiteX57" fmla="*/ 715543 w 1225450"/>
                <a:gd name="connsiteY57" fmla="*/ 543345 h 1235482"/>
                <a:gd name="connsiteX58" fmla="*/ 732261 w 1225450"/>
                <a:gd name="connsiteY58" fmla="*/ 590156 h 1235482"/>
                <a:gd name="connsiteX59" fmla="*/ 732261 w 1225450"/>
                <a:gd name="connsiteY59" fmla="*/ 575110 h 1235482"/>
                <a:gd name="connsiteX60" fmla="*/ 747307 w 1225450"/>
                <a:gd name="connsiteY60" fmla="*/ 575110 h 1235482"/>
                <a:gd name="connsiteX61" fmla="*/ 764026 w 1225450"/>
                <a:gd name="connsiteY61" fmla="*/ 494862 h 1235482"/>
                <a:gd name="connsiteX62" fmla="*/ 827555 w 1225450"/>
                <a:gd name="connsiteY62" fmla="*/ 479815 h 1235482"/>
                <a:gd name="connsiteX63" fmla="*/ 827555 w 1225450"/>
                <a:gd name="connsiteY63" fmla="*/ 463097 h 1235482"/>
                <a:gd name="connsiteX64" fmla="*/ 810837 w 1225450"/>
                <a:gd name="connsiteY64" fmla="*/ 448051 h 1235482"/>
                <a:gd name="connsiteX65" fmla="*/ 810837 w 1225450"/>
                <a:gd name="connsiteY65" fmla="*/ 419630 h 1235482"/>
                <a:gd name="connsiteX66" fmla="*/ 364054 w 1225450"/>
                <a:gd name="connsiteY66" fmla="*/ 0 h 1235482"/>
                <a:gd name="connsiteX67" fmla="*/ 391754 w 1225450"/>
                <a:gd name="connsiteY67" fmla="*/ 0 h 1235482"/>
                <a:gd name="connsiteX68" fmla="*/ 391754 w 1225450"/>
                <a:gd name="connsiteY68" fmla="*/ 15871 h 1235482"/>
                <a:gd name="connsiteX69" fmla="*/ 364054 w 1225450"/>
                <a:gd name="connsiteY69" fmla="*/ 31742 h 1235482"/>
                <a:gd name="connsiteX70" fmla="*/ 316568 w 1225450"/>
                <a:gd name="connsiteY70" fmla="*/ 95227 h 1235482"/>
                <a:gd name="connsiteX71" fmla="*/ 300740 w 1225450"/>
                <a:gd name="connsiteY71" fmla="*/ 111099 h 1235482"/>
                <a:gd name="connsiteX72" fmla="*/ 284912 w 1225450"/>
                <a:gd name="connsiteY72" fmla="*/ 123002 h 1235482"/>
                <a:gd name="connsiteX73" fmla="*/ 284912 w 1225450"/>
                <a:gd name="connsiteY73" fmla="*/ 170616 h 1235482"/>
                <a:gd name="connsiteX74" fmla="*/ 316568 w 1225450"/>
                <a:gd name="connsiteY74" fmla="*/ 138873 h 1235482"/>
                <a:gd name="connsiteX75" fmla="*/ 332397 w 1225450"/>
                <a:gd name="connsiteY75" fmla="*/ 154744 h 1235482"/>
                <a:gd name="connsiteX76" fmla="*/ 364054 w 1225450"/>
                <a:gd name="connsiteY76" fmla="*/ 138873 h 1235482"/>
                <a:gd name="connsiteX77" fmla="*/ 423410 w 1225450"/>
                <a:gd name="connsiteY77" fmla="*/ 170616 h 1235482"/>
                <a:gd name="connsiteX78" fmla="*/ 470896 w 1225450"/>
                <a:gd name="connsiteY78" fmla="*/ 234101 h 1235482"/>
                <a:gd name="connsiteX79" fmla="*/ 486724 w 1225450"/>
                <a:gd name="connsiteY79" fmla="*/ 234101 h 1235482"/>
                <a:gd name="connsiteX80" fmla="*/ 561910 w 1225450"/>
                <a:gd name="connsiteY80" fmla="*/ 234101 h 1235482"/>
                <a:gd name="connsiteX81" fmla="*/ 577738 w 1225450"/>
                <a:gd name="connsiteY81" fmla="*/ 234101 h 1235482"/>
                <a:gd name="connsiteX82" fmla="*/ 593567 w 1225450"/>
                <a:gd name="connsiteY82" fmla="*/ 218229 h 1235482"/>
                <a:gd name="connsiteX83" fmla="*/ 641052 w 1225450"/>
                <a:gd name="connsiteY83" fmla="*/ 186487 h 1235482"/>
                <a:gd name="connsiteX84" fmla="*/ 763722 w 1225450"/>
                <a:gd name="connsiteY84" fmla="*/ 186487 h 1235482"/>
                <a:gd name="connsiteX85" fmla="*/ 779551 w 1225450"/>
                <a:gd name="connsiteY85" fmla="*/ 170616 h 1235482"/>
                <a:gd name="connsiteX86" fmla="*/ 811208 w 1225450"/>
                <a:gd name="connsiteY86" fmla="*/ 170616 h 1235482"/>
                <a:gd name="connsiteX87" fmla="*/ 811208 w 1225450"/>
                <a:gd name="connsiteY87" fmla="*/ 186487 h 1235482"/>
                <a:gd name="connsiteX88" fmla="*/ 811208 w 1225450"/>
                <a:gd name="connsiteY88" fmla="*/ 218229 h 1235482"/>
                <a:gd name="connsiteX89" fmla="*/ 854736 w 1225450"/>
                <a:gd name="connsiteY89" fmla="*/ 234101 h 1235482"/>
                <a:gd name="connsiteX90" fmla="*/ 918049 w 1225450"/>
                <a:gd name="connsiteY90" fmla="*/ 234101 h 1235482"/>
                <a:gd name="connsiteX91" fmla="*/ 933878 w 1225450"/>
                <a:gd name="connsiteY91" fmla="*/ 234101 h 1235482"/>
                <a:gd name="connsiteX92" fmla="*/ 933878 w 1225450"/>
                <a:gd name="connsiteY92" fmla="*/ 249972 h 1235482"/>
                <a:gd name="connsiteX93" fmla="*/ 933878 w 1225450"/>
                <a:gd name="connsiteY93" fmla="*/ 265843 h 1235482"/>
                <a:gd name="connsiteX94" fmla="*/ 933878 w 1225450"/>
                <a:gd name="connsiteY94" fmla="*/ 293618 h 1235482"/>
                <a:gd name="connsiteX95" fmla="*/ 949706 w 1225450"/>
                <a:gd name="connsiteY95" fmla="*/ 309489 h 1235482"/>
                <a:gd name="connsiteX96" fmla="*/ 965535 w 1225450"/>
                <a:gd name="connsiteY96" fmla="*/ 325360 h 1235482"/>
                <a:gd name="connsiteX97" fmla="*/ 981363 w 1225450"/>
                <a:gd name="connsiteY97" fmla="*/ 325360 h 1235482"/>
                <a:gd name="connsiteX98" fmla="*/ 981363 w 1225450"/>
                <a:gd name="connsiteY98" fmla="*/ 341231 h 1235482"/>
                <a:gd name="connsiteX99" fmla="*/ 918049 w 1225450"/>
                <a:gd name="connsiteY99" fmla="*/ 357103 h 1235482"/>
                <a:gd name="connsiteX100" fmla="*/ 902221 w 1225450"/>
                <a:gd name="connsiteY100" fmla="*/ 341231 h 1235482"/>
                <a:gd name="connsiteX101" fmla="*/ 886393 w 1225450"/>
                <a:gd name="connsiteY101" fmla="*/ 325360 h 1235482"/>
                <a:gd name="connsiteX102" fmla="*/ 886393 w 1225450"/>
                <a:gd name="connsiteY102" fmla="*/ 341231 h 1235482"/>
                <a:gd name="connsiteX103" fmla="*/ 870564 w 1225450"/>
                <a:gd name="connsiteY103" fmla="*/ 357103 h 1235482"/>
                <a:gd name="connsiteX104" fmla="*/ 854736 w 1225450"/>
                <a:gd name="connsiteY104" fmla="*/ 357103 h 1235482"/>
                <a:gd name="connsiteX105" fmla="*/ 842864 w 1225450"/>
                <a:gd name="connsiteY105" fmla="*/ 341231 h 1235482"/>
                <a:gd name="connsiteX106" fmla="*/ 811208 w 1225450"/>
                <a:gd name="connsiteY106" fmla="*/ 325360 h 1235482"/>
                <a:gd name="connsiteX107" fmla="*/ 763722 w 1225450"/>
                <a:gd name="connsiteY107" fmla="*/ 325360 h 1235482"/>
                <a:gd name="connsiteX108" fmla="*/ 732065 w 1225450"/>
                <a:gd name="connsiteY108" fmla="*/ 325360 h 1235482"/>
                <a:gd name="connsiteX109" fmla="*/ 716237 w 1225450"/>
                <a:gd name="connsiteY109" fmla="*/ 341231 h 1235482"/>
                <a:gd name="connsiteX110" fmla="*/ 641052 w 1225450"/>
                <a:gd name="connsiteY110" fmla="*/ 372974 h 1235482"/>
                <a:gd name="connsiteX111" fmla="*/ 577738 w 1225450"/>
                <a:gd name="connsiteY111" fmla="*/ 420588 h 1235482"/>
                <a:gd name="connsiteX112" fmla="*/ 561910 w 1225450"/>
                <a:gd name="connsiteY112" fmla="*/ 420588 h 1235482"/>
                <a:gd name="connsiteX113" fmla="*/ 577738 w 1225450"/>
                <a:gd name="connsiteY113" fmla="*/ 372974 h 1235482"/>
                <a:gd name="connsiteX114" fmla="*/ 546081 w 1225450"/>
                <a:gd name="connsiteY114" fmla="*/ 388845 h 1235482"/>
                <a:gd name="connsiteX115" fmla="*/ 530253 w 1225450"/>
                <a:gd name="connsiteY115" fmla="*/ 388845 h 1235482"/>
                <a:gd name="connsiteX116" fmla="*/ 518381 w 1225450"/>
                <a:gd name="connsiteY116" fmla="*/ 388845 h 1235482"/>
                <a:gd name="connsiteX117" fmla="*/ 407582 w 1225450"/>
                <a:gd name="connsiteY117" fmla="*/ 559461 h 1235482"/>
                <a:gd name="connsiteX118" fmla="*/ 391754 w 1225450"/>
                <a:gd name="connsiteY118" fmla="*/ 591203 h 1235482"/>
                <a:gd name="connsiteX119" fmla="*/ 387796 w 1225450"/>
                <a:gd name="connsiteY119" fmla="*/ 595171 h 1235482"/>
                <a:gd name="connsiteX120" fmla="*/ 387796 w 1225450"/>
                <a:gd name="connsiteY120" fmla="*/ 591203 h 1235482"/>
                <a:gd name="connsiteX121" fmla="*/ 383839 w 1225450"/>
                <a:gd name="connsiteY121" fmla="*/ 567396 h 1235482"/>
                <a:gd name="connsiteX122" fmla="*/ 379882 w 1225450"/>
                <a:gd name="connsiteY122" fmla="*/ 535654 h 1235482"/>
                <a:gd name="connsiteX123" fmla="*/ 379882 w 1225450"/>
                <a:gd name="connsiteY123" fmla="*/ 484072 h 1235482"/>
                <a:gd name="connsiteX124" fmla="*/ 379882 w 1225450"/>
                <a:gd name="connsiteY124" fmla="*/ 480105 h 1235482"/>
                <a:gd name="connsiteX125" fmla="*/ 383839 w 1225450"/>
                <a:gd name="connsiteY125" fmla="*/ 476137 h 1235482"/>
                <a:gd name="connsiteX126" fmla="*/ 375925 w 1225450"/>
                <a:gd name="connsiteY126" fmla="*/ 468201 h 1235482"/>
                <a:gd name="connsiteX127" fmla="*/ 368011 w 1225450"/>
                <a:gd name="connsiteY127" fmla="*/ 448362 h 1235482"/>
                <a:gd name="connsiteX128" fmla="*/ 360097 w 1225450"/>
                <a:gd name="connsiteY128" fmla="*/ 440427 h 1235482"/>
                <a:gd name="connsiteX129" fmla="*/ 316568 w 1225450"/>
                <a:gd name="connsiteY129" fmla="*/ 392813 h 1235482"/>
                <a:gd name="connsiteX130" fmla="*/ 328440 w 1225450"/>
                <a:gd name="connsiteY130" fmla="*/ 372974 h 1235482"/>
                <a:gd name="connsiteX131" fmla="*/ 312611 w 1225450"/>
                <a:gd name="connsiteY131" fmla="*/ 365038 h 1235482"/>
                <a:gd name="connsiteX132" fmla="*/ 189941 w 1225450"/>
                <a:gd name="connsiteY132" fmla="*/ 365038 h 1235482"/>
                <a:gd name="connsiteX133" fmla="*/ 189941 w 1225450"/>
                <a:gd name="connsiteY133" fmla="*/ 321392 h 1235482"/>
                <a:gd name="connsiteX134" fmla="*/ 174113 w 1225450"/>
                <a:gd name="connsiteY134" fmla="*/ 305521 h 1235482"/>
                <a:gd name="connsiteX135" fmla="*/ 162241 w 1225450"/>
                <a:gd name="connsiteY135" fmla="*/ 301553 h 1235482"/>
                <a:gd name="connsiteX136" fmla="*/ 158284 w 1225450"/>
                <a:gd name="connsiteY136" fmla="*/ 301553 h 1235482"/>
                <a:gd name="connsiteX137" fmla="*/ 158284 w 1225450"/>
                <a:gd name="connsiteY137" fmla="*/ 297585 h 1235482"/>
                <a:gd name="connsiteX138" fmla="*/ 150370 w 1225450"/>
                <a:gd name="connsiteY138" fmla="*/ 297585 h 1235482"/>
                <a:gd name="connsiteX139" fmla="*/ 126627 w 1225450"/>
                <a:gd name="connsiteY139" fmla="*/ 293618 h 1235482"/>
                <a:gd name="connsiteX140" fmla="*/ 91013 w 1225450"/>
                <a:gd name="connsiteY140" fmla="*/ 297585 h 1235482"/>
                <a:gd name="connsiteX141" fmla="*/ 67271 w 1225450"/>
                <a:gd name="connsiteY141" fmla="*/ 293618 h 1235482"/>
                <a:gd name="connsiteX142" fmla="*/ 35614 w 1225450"/>
                <a:gd name="connsiteY142" fmla="*/ 277746 h 1235482"/>
                <a:gd name="connsiteX143" fmla="*/ 23742 w 1225450"/>
                <a:gd name="connsiteY143" fmla="*/ 277746 h 1235482"/>
                <a:gd name="connsiteX144" fmla="*/ 0 w 1225450"/>
                <a:gd name="connsiteY144" fmla="*/ 238068 h 1235482"/>
                <a:gd name="connsiteX145" fmla="*/ 0 w 1225450"/>
                <a:gd name="connsiteY145" fmla="*/ 202358 h 1235482"/>
                <a:gd name="connsiteX146" fmla="*/ 23742 w 1225450"/>
                <a:gd name="connsiteY146" fmla="*/ 202358 h 1235482"/>
                <a:gd name="connsiteX147" fmla="*/ 83099 w 1225450"/>
                <a:gd name="connsiteY147" fmla="*/ 170616 h 1235482"/>
                <a:gd name="connsiteX148" fmla="*/ 162241 w 1225450"/>
                <a:gd name="connsiteY148" fmla="*/ 138873 h 1235482"/>
                <a:gd name="connsiteX149" fmla="*/ 300740 w 1225450"/>
                <a:gd name="connsiteY149" fmla="*/ 31742 h 1235482"/>
                <a:gd name="connsiteX150" fmla="*/ 364054 w 1225450"/>
                <a:gd name="connsiteY150" fmla="*/ 0 h 1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225450" h="1235482">
                  <a:moveTo>
                    <a:pt x="827555" y="404583"/>
                  </a:moveTo>
                  <a:lnTo>
                    <a:pt x="854304" y="404583"/>
                  </a:lnTo>
                  <a:lnTo>
                    <a:pt x="886069" y="404583"/>
                  </a:lnTo>
                  <a:lnTo>
                    <a:pt x="886069" y="419630"/>
                  </a:lnTo>
                  <a:lnTo>
                    <a:pt x="917834" y="404583"/>
                  </a:lnTo>
                  <a:lnTo>
                    <a:pt x="932880" y="419630"/>
                  </a:lnTo>
                  <a:lnTo>
                    <a:pt x="964645" y="448051"/>
                  </a:lnTo>
                  <a:lnTo>
                    <a:pt x="981363" y="448051"/>
                  </a:lnTo>
                  <a:lnTo>
                    <a:pt x="996410" y="463097"/>
                  </a:lnTo>
                  <a:lnTo>
                    <a:pt x="1039877" y="479815"/>
                  </a:lnTo>
                  <a:lnTo>
                    <a:pt x="1056595" y="494862"/>
                  </a:lnTo>
                  <a:lnTo>
                    <a:pt x="1071642" y="543345"/>
                  </a:lnTo>
                  <a:lnTo>
                    <a:pt x="1056595" y="558391"/>
                  </a:lnTo>
                  <a:lnTo>
                    <a:pt x="1056595" y="575110"/>
                  </a:lnTo>
                  <a:lnTo>
                    <a:pt x="1071642" y="590156"/>
                  </a:lnTo>
                  <a:lnTo>
                    <a:pt x="1088360" y="682107"/>
                  </a:lnTo>
                  <a:lnTo>
                    <a:pt x="1071642" y="697153"/>
                  </a:lnTo>
                  <a:lnTo>
                    <a:pt x="1056595" y="713871"/>
                  </a:lnTo>
                  <a:lnTo>
                    <a:pt x="1039877" y="745636"/>
                  </a:lnTo>
                  <a:lnTo>
                    <a:pt x="1008113" y="772385"/>
                  </a:lnTo>
                  <a:lnTo>
                    <a:pt x="981363" y="820868"/>
                  </a:lnTo>
                  <a:lnTo>
                    <a:pt x="996410" y="835915"/>
                  </a:lnTo>
                  <a:lnTo>
                    <a:pt x="1008113" y="835915"/>
                  </a:lnTo>
                  <a:lnTo>
                    <a:pt x="1056595" y="820868"/>
                  </a:lnTo>
                  <a:lnTo>
                    <a:pt x="1071642" y="772385"/>
                  </a:lnTo>
                  <a:lnTo>
                    <a:pt x="1120125" y="757339"/>
                  </a:lnTo>
                  <a:lnTo>
                    <a:pt x="1150218" y="745636"/>
                  </a:lnTo>
                  <a:lnTo>
                    <a:pt x="1195357" y="835915"/>
                  </a:lnTo>
                  <a:lnTo>
                    <a:pt x="1195357" y="927866"/>
                  </a:lnTo>
                  <a:lnTo>
                    <a:pt x="1210404" y="957959"/>
                  </a:lnTo>
                  <a:lnTo>
                    <a:pt x="1210404" y="974677"/>
                  </a:lnTo>
                  <a:lnTo>
                    <a:pt x="1225450" y="957959"/>
                  </a:lnTo>
                  <a:lnTo>
                    <a:pt x="1195357" y="1053253"/>
                  </a:lnTo>
                  <a:lnTo>
                    <a:pt x="1163592" y="1053253"/>
                  </a:lnTo>
                  <a:lnTo>
                    <a:pt x="1150218" y="1069971"/>
                  </a:lnTo>
                  <a:lnTo>
                    <a:pt x="1150218" y="1081674"/>
                  </a:lnTo>
                  <a:lnTo>
                    <a:pt x="1150218" y="1113439"/>
                  </a:lnTo>
                  <a:lnTo>
                    <a:pt x="1135171" y="1113439"/>
                  </a:lnTo>
                  <a:lnTo>
                    <a:pt x="1135171" y="1128485"/>
                  </a:lnTo>
                  <a:lnTo>
                    <a:pt x="1120125" y="1160250"/>
                  </a:lnTo>
                  <a:lnTo>
                    <a:pt x="1120125" y="1192015"/>
                  </a:lnTo>
                  <a:lnTo>
                    <a:pt x="1076657" y="1235482"/>
                  </a:lnTo>
                  <a:lnTo>
                    <a:pt x="834242" y="1235482"/>
                  </a:lnTo>
                  <a:lnTo>
                    <a:pt x="830899" y="1235482"/>
                  </a:lnTo>
                  <a:lnTo>
                    <a:pt x="514923" y="1235482"/>
                  </a:lnTo>
                  <a:lnTo>
                    <a:pt x="561734" y="1208733"/>
                  </a:lnTo>
                  <a:lnTo>
                    <a:pt x="625264" y="1053253"/>
                  </a:lnTo>
                  <a:lnTo>
                    <a:pt x="625264" y="957959"/>
                  </a:lnTo>
                  <a:lnTo>
                    <a:pt x="578453" y="835915"/>
                  </a:lnTo>
                  <a:lnTo>
                    <a:pt x="608546" y="728918"/>
                  </a:lnTo>
                  <a:lnTo>
                    <a:pt x="625264" y="713871"/>
                  </a:lnTo>
                  <a:lnTo>
                    <a:pt x="625264" y="618577"/>
                  </a:lnTo>
                  <a:lnTo>
                    <a:pt x="640310" y="601859"/>
                  </a:lnTo>
                  <a:lnTo>
                    <a:pt x="657029" y="575110"/>
                  </a:lnTo>
                  <a:lnTo>
                    <a:pt x="683778" y="558391"/>
                  </a:lnTo>
                  <a:lnTo>
                    <a:pt x="700496" y="543345"/>
                  </a:lnTo>
                  <a:lnTo>
                    <a:pt x="715543" y="526627"/>
                  </a:lnTo>
                  <a:lnTo>
                    <a:pt x="715543" y="543345"/>
                  </a:lnTo>
                  <a:lnTo>
                    <a:pt x="732261" y="590156"/>
                  </a:lnTo>
                  <a:lnTo>
                    <a:pt x="732261" y="575110"/>
                  </a:lnTo>
                  <a:lnTo>
                    <a:pt x="747307" y="575110"/>
                  </a:lnTo>
                  <a:lnTo>
                    <a:pt x="764026" y="494862"/>
                  </a:lnTo>
                  <a:lnTo>
                    <a:pt x="827555" y="479815"/>
                  </a:lnTo>
                  <a:lnTo>
                    <a:pt x="827555" y="463097"/>
                  </a:lnTo>
                  <a:lnTo>
                    <a:pt x="810837" y="448051"/>
                  </a:lnTo>
                  <a:lnTo>
                    <a:pt x="810837" y="419630"/>
                  </a:lnTo>
                  <a:close/>
                  <a:moveTo>
                    <a:pt x="364054" y="0"/>
                  </a:moveTo>
                  <a:cubicBezTo>
                    <a:pt x="364054" y="0"/>
                    <a:pt x="364054" y="0"/>
                    <a:pt x="391754" y="0"/>
                  </a:cubicBezTo>
                  <a:cubicBezTo>
                    <a:pt x="391754" y="0"/>
                    <a:pt x="391754" y="0"/>
                    <a:pt x="391754" y="15871"/>
                  </a:cubicBezTo>
                  <a:cubicBezTo>
                    <a:pt x="391754" y="15871"/>
                    <a:pt x="391754" y="15871"/>
                    <a:pt x="364054" y="31742"/>
                  </a:cubicBezTo>
                  <a:cubicBezTo>
                    <a:pt x="364054" y="31742"/>
                    <a:pt x="364054" y="31742"/>
                    <a:pt x="316568" y="95227"/>
                  </a:cubicBezTo>
                  <a:cubicBezTo>
                    <a:pt x="316568" y="95227"/>
                    <a:pt x="316568" y="95227"/>
                    <a:pt x="300740" y="111099"/>
                  </a:cubicBezTo>
                  <a:cubicBezTo>
                    <a:pt x="300740" y="111099"/>
                    <a:pt x="300740" y="111099"/>
                    <a:pt x="284912" y="123002"/>
                  </a:cubicBezTo>
                  <a:cubicBezTo>
                    <a:pt x="284912" y="123002"/>
                    <a:pt x="284912" y="123002"/>
                    <a:pt x="284912" y="170616"/>
                  </a:cubicBezTo>
                  <a:cubicBezTo>
                    <a:pt x="284912" y="170616"/>
                    <a:pt x="284912" y="170616"/>
                    <a:pt x="316568" y="138873"/>
                  </a:cubicBezTo>
                  <a:cubicBezTo>
                    <a:pt x="316568" y="138873"/>
                    <a:pt x="316568" y="138873"/>
                    <a:pt x="332397" y="154744"/>
                  </a:cubicBezTo>
                  <a:cubicBezTo>
                    <a:pt x="332397" y="154744"/>
                    <a:pt x="332397" y="154744"/>
                    <a:pt x="364054" y="138873"/>
                  </a:cubicBezTo>
                  <a:cubicBezTo>
                    <a:pt x="364054" y="138873"/>
                    <a:pt x="364054" y="138873"/>
                    <a:pt x="423410" y="170616"/>
                  </a:cubicBezTo>
                  <a:cubicBezTo>
                    <a:pt x="423410" y="170616"/>
                    <a:pt x="423410" y="170616"/>
                    <a:pt x="470896" y="234101"/>
                  </a:cubicBezTo>
                  <a:cubicBezTo>
                    <a:pt x="470896" y="234101"/>
                    <a:pt x="470896" y="234101"/>
                    <a:pt x="486724" y="234101"/>
                  </a:cubicBezTo>
                  <a:cubicBezTo>
                    <a:pt x="486724" y="234101"/>
                    <a:pt x="486724" y="234101"/>
                    <a:pt x="561910" y="234101"/>
                  </a:cubicBezTo>
                  <a:cubicBezTo>
                    <a:pt x="561910" y="234101"/>
                    <a:pt x="561910" y="234101"/>
                    <a:pt x="577738" y="234101"/>
                  </a:cubicBezTo>
                  <a:cubicBezTo>
                    <a:pt x="577738" y="234101"/>
                    <a:pt x="577738" y="234101"/>
                    <a:pt x="593567" y="218229"/>
                  </a:cubicBezTo>
                  <a:cubicBezTo>
                    <a:pt x="593567" y="218229"/>
                    <a:pt x="593567" y="218229"/>
                    <a:pt x="641052" y="186487"/>
                  </a:cubicBezTo>
                  <a:cubicBezTo>
                    <a:pt x="641052" y="186487"/>
                    <a:pt x="641052" y="186487"/>
                    <a:pt x="763722" y="186487"/>
                  </a:cubicBezTo>
                  <a:cubicBezTo>
                    <a:pt x="763722" y="186487"/>
                    <a:pt x="763722" y="186487"/>
                    <a:pt x="779551" y="170616"/>
                  </a:cubicBezTo>
                  <a:cubicBezTo>
                    <a:pt x="779551" y="170616"/>
                    <a:pt x="779551" y="170616"/>
                    <a:pt x="811208" y="170616"/>
                  </a:cubicBezTo>
                  <a:cubicBezTo>
                    <a:pt x="811208" y="170616"/>
                    <a:pt x="811208" y="170616"/>
                    <a:pt x="811208" y="186487"/>
                  </a:cubicBezTo>
                  <a:cubicBezTo>
                    <a:pt x="811208" y="186487"/>
                    <a:pt x="811208" y="186487"/>
                    <a:pt x="811208" y="218229"/>
                  </a:cubicBezTo>
                  <a:cubicBezTo>
                    <a:pt x="811208" y="218229"/>
                    <a:pt x="811208" y="218229"/>
                    <a:pt x="854736" y="234101"/>
                  </a:cubicBezTo>
                  <a:cubicBezTo>
                    <a:pt x="854736" y="234101"/>
                    <a:pt x="854736" y="234101"/>
                    <a:pt x="918049" y="234101"/>
                  </a:cubicBezTo>
                  <a:cubicBezTo>
                    <a:pt x="918049" y="234101"/>
                    <a:pt x="918049" y="234101"/>
                    <a:pt x="933878" y="234101"/>
                  </a:cubicBezTo>
                  <a:cubicBezTo>
                    <a:pt x="933878" y="234101"/>
                    <a:pt x="933878" y="234101"/>
                    <a:pt x="933878" y="249972"/>
                  </a:cubicBezTo>
                  <a:cubicBezTo>
                    <a:pt x="933878" y="249972"/>
                    <a:pt x="933878" y="249972"/>
                    <a:pt x="933878" y="265843"/>
                  </a:cubicBezTo>
                  <a:cubicBezTo>
                    <a:pt x="933878" y="265843"/>
                    <a:pt x="933878" y="265843"/>
                    <a:pt x="933878" y="293618"/>
                  </a:cubicBezTo>
                  <a:cubicBezTo>
                    <a:pt x="933878" y="293618"/>
                    <a:pt x="933878" y="293618"/>
                    <a:pt x="949706" y="309489"/>
                  </a:cubicBezTo>
                  <a:cubicBezTo>
                    <a:pt x="949706" y="309489"/>
                    <a:pt x="949706" y="309489"/>
                    <a:pt x="965535" y="325360"/>
                  </a:cubicBezTo>
                  <a:cubicBezTo>
                    <a:pt x="965535" y="325360"/>
                    <a:pt x="965535" y="325360"/>
                    <a:pt x="981363" y="325360"/>
                  </a:cubicBezTo>
                  <a:cubicBezTo>
                    <a:pt x="981363" y="325360"/>
                    <a:pt x="981363" y="325360"/>
                    <a:pt x="981363" y="341231"/>
                  </a:cubicBezTo>
                  <a:cubicBezTo>
                    <a:pt x="981363" y="341231"/>
                    <a:pt x="981363" y="341231"/>
                    <a:pt x="918049" y="357103"/>
                  </a:cubicBezTo>
                  <a:cubicBezTo>
                    <a:pt x="918049" y="357103"/>
                    <a:pt x="918049" y="357103"/>
                    <a:pt x="902221" y="341231"/>
                  </a:cubicBezTo>
                  <a:cubicBezTo>
                    <a:pt x="902221" y="341231"/>
                    <a:pt x="902221" y="341231"/>
                    <a:pt x="886393" y="325360"/>
                  </a:cubicBezTo>
                  <a:cubicBezTo>
                    <a:pt x="886393" y="325360"/>
                    <a:pt x="886393" y="325360"/>
                    <a:pt x="886393" y="341231"/>
                  </a:cubicBezTo>
                  <a:cubicBezTo>
                    <a:pt x="886393" y="341231"/>
                    <a:pt x="886393" y="341231"/>
                    <a:pt x="870564" y="357103"/>
                  </a:cubicBezTo>
                  <a:cubicBezTo>
                    <a:pt x="870564" y="357103"/>
                    <a:pt x="870564" y="357103"/>
                    <a:pt x="854736" y="357103"/>
                  </a:cubicBezTo>
                  <a:cubicBezTo>
                    <a:pt x="854736" y="357103"/>
                    <a:pt x="854736" y="357103"/>
                    <a:pt x="842864" y="341231"/>
                  </a:cubicBezTo>
                  <a:cubicBezTo>
                    <a:pt x="842864" y="341231"/>
                    <a:pt x="842864" y="341231"/>
                    <a:pt x="811208" y="325360"/>
                  </a:cubicBezTo>
                  <a:cubicBezTo>
                    <a:pt x="811208" y="325360"/>
                    <a:pt x="811208" y="325360"/>
                    <a:pt x="763722" y="325360"/>
                  </a:cubicBezTo>
                  <a:cubicBezTo>
                    <a:pt x="763722" y="325360"/>
                    <a:pt x="763722" y="325360"/>
                    <a:pt x="732065" y="325360"/>
                  </a:cubicBezTo>
                  <a:cubicBezTo>
                    <a:pt x="732065" y="325360"/>
                    <a:pt x="732065" y="325360"/>
                    <a:pt x="716237" y="341231"/>
                  </a:cubicBezTo>
                  <a:cubicBezTo>
                    <a:pt x="716237" y="341231"/>
                    <a:pt x="716237" y="341231"/>
                    <a:pt x="641052" y="372974"/>
                  </a:cubicBezTo>
                  <a:cubicBezTo>
                    <a:pt x="641052" y="372974"/>
                    <a:pt x="641052" y="372974"/>
                    <a:pt x="577738" y="420588"/>
                  </a:cubicBezTo>
                  <a:cubicBezTo>
                    <a:pt x="577738" y="420588"/>
                    <a:pt x="577738" y="420588"/>
                    <a:pt x="561910" y="420588"/>
                  </a:cubicBezTo>
                  <a:cubicBezTo>
                    <a:pt x="561910" y="420588"/>
                    <a:pt x="561910" y="420588"/>
                    <a:pt x="577738" y="372974"/>
                  </a:cubicBezTo>
                  <a:cubicBezTo>
                    <a:pt x="577738" y="372974"/>
                    <a:pt x="577738" y="372974"/>
                    <a:pt x="546081" y="388845"/>
                  </a:cubicBezTo>
                  <a:cubicBezTo>
                    <a:pt x="546081" y="388845"/>
                    <a:pt x="546081" y="388845"/>
                    <a:pt x="530253" y="388845"/>
                  </a:cubicBezTo>
                  <a:cubicBezTo>
                    <a:pt x="530253" y="388845"/>
                    <a:pt x="530253" y="388845"/>
                    <a:pt x="518381" y="388845"/>
                  </a:cubicBezTo>
                  <a:cubicBezTo>
                    <a:pt x="518381" y="388845"/>
                    <a:pt x="518381" y="388845"/>
                    <a:pt x="407582" y="559461"/>
                  </a:cubicBezTo>
                  <a:cubicBezTo>
                    <a:pt x="407582" y="559461"/>
                    <a:pt x="407582" y="559461"/>
                    <a:pt x="391754" y="591203"/>
                  </a:cubicBezTo>
                  <a:cubicBezTo>
                    <a:pt x="391754" y="591203"/>
                    <a:pt x="391754" y="591203"/>
                    <a:pt x="387796" y="595171"/>
                  </a:cubicBezTo>
                  <a:cubicBezTo>
                    <a:pt x="387796" y="595171"/>
                    <a:pt x="387796" y="595171"/>
                    <a:pt x="387796" y="591203"/>
                  </a:cubicBezTo>
                  <a:cubicBezTo>
                    <a:pt x="387796" y="583268"/>
                    <a:pt x="387796" y="575332"/>
                    <a:pt x="383839" y="567396"/>
                  </a:cubicBezTo>
                  <a:cubicBezTo>
                    <a:pt x="379882" y="555493"/>
                    <a:pt x="379882" y="543590"/>
                    <a:pt x="379882" y="535654"/>
                  </a:cubicBezTo>
                  <a:cubicBezTo>
                    <a:pt x="383839" y="519783"/>
                    <a:pt x="383839" y="499944"/>
                    <a:pt x="379882" y="484072"/>
                  </a:cubicBezTo>
                  <a:cubicBezTo>
                    <a:pt x="379882" y="480105"/>
                    <a:pt x="379882" y="480105"/>
                    <a:pt x="379882" y="480105"/>
                  </a:cubicBezTo>
                  <a:cubicBezTo>
                    <a:pt x="379882" y="480105"/>
                    <a:pt x="379882" y="480105"/>
                    <a:pt x="383839" y="476137"/>
                  </a:cubicBezTo>
                  <a:cubicBezTo>
                    <a:pt x="383839" y="476137"/>
                    <a:pt x="383839" y="476137"/>
                    <a:pt x="375925" y="468201"/>
                  </a:cubicBezTo>
                  <a:cubicBezTo>
                    <a:pt x="368011" y="452330"/>
                    <a:pt x="368011" y="452330"/>
                    <a:pt x="368011" y="448362"/>
                  </a:cubicBezTo>
                  <a:cubicBezTo>
                    <a:pt x="364054" y="448362"/>
                    <a:pt x="364054" y="444394"/>
                    <a:pt x="360097" y="440427"/>
                  </a:cubicBezTo>
                  <a:cubicBezTo>
                    <a:pt x="344268" y="424555"/>
                    <a:pt x="320526" y="396781"/>
                    <a:pt x="316568" y="392813"/>
                  </a:cubicBezTo>
                  <a:cubicBezTo>
                    <a:pt x="316568" y="388845"/>
                    <a:pt x="328440" y="376942"/>
                    <a:pt x="328440" y="372974"/>
                  </a:cubicBezTo>
                  <a:cubicBezTo>
                    <a:pt x="324483" y="369006"/>
                    <a:pt x="320526" y="365038"/>
                    <a:pt x="312611" y="365038"/>
                  </a:cubicBezTo>
                  <a:cubicBezTo>
                    <a:pt x="312611" y="365038"/>
                    <a:pt x="312611" y="365038"/>
                    <a:pt x="189941" y="365038"/>
                  </a:cubicBezTo>
                  <a:cubicBezTo>
                    <a:pt x="189941" y="365038"/>
                    <a:pt x="189941" y="365038"/>
                    <a:pt x="189941" y="321392"/>
                  </a:cubicBezTo>
                  <a:cubicBezTo>
                    <a:pt x="193898" y="317424"/>
                    <a:pt x="189941" y="309489"/>
                    <a:pt x="174113" y="305521"/>
                  </a:cubicBezTo>
                  <a:cubicBezTo>
                    <a:pt x="166198" y="301553"/>
                    <a:pt x="162241" y="301553"/>
                    <a:pt x="162241" y="301553"/>
                  </a:cubicBezTo>
                  <a:cubicBezTo>
                    <a:pt x="162241" y="301553"/>
                    <a:pt x="162241" y="301553"/>
                    <a:pt x="158284" y="301553"/>
                  </a:cubicBezTo>
                  <a:cubicBezTo>
                    <a:pt x="158284" y="301553"/>
                    <a:pt x="158284" y="301553"/>
                    <a:pt x="158284" y="297585"/>
                  </a:cubicBezTo>
                  <a:cubicBezTo>
                    <a:pt x="154327" y="297585"/>
                    <a:pt x="154327" y="297585"/>
                    <a:pt x="150370" y="297585"/>
                  </a:cubicBezTo>
                  <a:cubicBezTo>
                    <a:pt x="146413" y="293618"/>
                    <a:pt x="138499" y="293618"/>
                    <a:pt x="126627" y="293618"/>
                  </a:cubicBezTo>
                  <a:cubicBezTo>
                    <a:pt x="106842" y="293618"/>
                    <a:pt x="91013" y="297585"/>
                    <a:pt x="91013" y="297585"/>
                  </a:cubicBezTo>
                  <a:cubicBezTo>
                    <a:pt x="91013" y="297585"/>
                    <a:pt x="91013" y="297585"/>
                    <a:pt x="67271" y="293618"/>
                  </a:cubicBezTo>
                  <a:cubicBezTo>
                    <a:pt x="67271" y="293618"/>
                    <a:pt x="67271" y="293618"/>
                    <a:pt x="35614" y="277746"/>
                  </a:cubicBezTo>
                  <a:cubicBezTo>
                    <a:pt x="35614" y="277746"/>
                    <a:pt x="35614" y="277746"/>
                    <a:pt x="23742" y="277746"/>
                  </a:cubicBezTo>
                  <a:lnTo>
                    <a:pt x="0" y="238068"/>
                  </a:lnTo>
                  <a:cubicBezTo>
                    <a:pt x="0" y="238068"/>
                    <a:pt x="0" y="238068"/>
                    <a:pt x="0" y="202358"/>
                  </a:cubicBezTo>
                  <a:cubicBezTo>
                    <a:pt x="0" y="202358"/>
                    <a:pt x="0" y="202358"/>
                    <a:pt x="23742" y="202358"/>
                  </a:cubicBezTo>
                  <a:cubicBezTo>
                    <a:pt x="23742" y="202358"/>
                    <a:pt x="23742" y="202358"/>
                    <a:pt x="83099" y="170616"/>
                  </a:cubicBezTo>
                  <a:cubicBezTo>
                    <a:pt x="83099" y="170616"/>
                    <a:pt x="83099" y="170616"/>
                    <a:pt x="162241" y="138873"/>
                  </a:cubicBezTo>
                  <a:cubicBezTo>
                    <a:pt x="162241" y="138873"/>
                    <a:pt x="162241" y="138873"/>
                    <a:pt x="300740" y="31742"/>
                  </a:cubicBezTo>
                  <a:cubicBezTo>
                    <a:pt x="300740" y="31742"/>
                    <a:pt x="300740" y="31742"/>
                    <a:pt x="364054" y="0"/>
                  </a:cubicBez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14" name="Massachusetts">
              <a:extLst>
                <a:ext uri="{FF2B5EF4-FFF2-40B4-BE49-F238E27FC236}">
                  <a16:creationId xmlns:a16="http://schemas.microsoft.com/office/drawing/2014/main" id="{ABE9A52C-8818-4982-9BFC-B0A7EF3DAB42}"/>
                </a:ext>
              </a:extLst>
            </p:cNvPr>
            <p:cNvSpPr>
              <a:spLocks/>
            </p:cNvSpPr>
            <p:nvPr/>
          </p:nvSpPr>
          <p:spPr bwMode="auto">
            <a:xfrm>
              <a:off x="10004675" y="2208347"/>
              <a:ext cx="506564" cy="300929"/>
            </a:xfrm>
            <a:custGeom>
              <a:avLst/>
              <a:gdLst>
                <a:gd name="T0" fmla="*/ 64 w 128"/>
                <a:gd name="T1" fmla="*/ 9 h 76"/>
                <a:gd name="T2" fmla="*/ 64 w 128"/>
                <a:gd name="T3" fmla="*/ 1 h 76"/>
                <a:gd name="T4" fmla="*/ 26 w 128"/>
                <a:gd name="T5" fmla="*/ 1 h 76"/>
                <a:gd name="T6" fmla="*/ 25 w 128"/>
                <a:gd name="T7" fmla="*/ 1 h 76"/>
                <a:gd name="T8" fmla="*/ 25 w 128"/>
                <a:gd name="T9" fmla="*/ 1 h 76"/>
                <a:gd name="T10" fmla="*/ 6 w 128"/>
                <a:gd name="T11" fmla="*/ 1 h 76"/>
                <a:gd name="T12" fmla="*/ 5 w 128"/>
                <a:gd name="T13" fmla="*/ 5 h 76"/>
                <a:gd name="T14" fmla="*/ 2 w 128"/>
                <a:gd name="T15" fmla="*/ 28 h 76"/>
                <a:gd name="T16" fmla="*/ 3 w 128"/>
                <a:gd name="T17" fmla="*/ 51 h 76"/>
                <a:gd name="T18" fmla="*/ 52 w 128"/>
                <a:gd name="T19" fmla="*/ 51 h 76"/>
                <a:gd name="T20" fmla="*/ 52 w 128"/>
                <a:gd name="T21" fmla="*/ 51 h 76"/>
                <a:gd name="T22" fmla="*/ 52 w 128"/>
                <a:gd name="T23" fmla="*/ 52 h 76"/>
                <a:gd name="T24" fmla="*/ 68 w 128"/>
                <a:gd name="T25" fmla="*/ 52 h 76"/>
                <a:gd name="T26" fmla="*/ 74 w 128"/>
                <a:gd name="T27" fmla="*/ 59 h 76"/>
                <a:gd name="T28" fmla="*/ 74 w 128"/>
                <a:gd name="T29" fmla="*/ 61 h 76"/>
                <a:gd name="T30" fmla="*/ 76 w 128"/>
                <a:gd name="T31" fmla="*/ 67 h 76"/>
                <a:gd name="T32" fmla="*/ 77 w 128"/>
                <a:gd name="T33" fmla="*/ 68 h 76"/>
                <a:gd name="T34" fmla="*/ 77 w 128"/>
                <a:gd name="T35" fmla="*/ 76 h 76"/>
                <a:gd name="T36" fmla="*/ 81 w 128"/>
                <a:gd name="T37" fmla="*/ 76 h 76"/>
                <a:gd name="T38" fmla="*/ 85 w 128"/>
                <a:gd name="T39" fmla="*/ 72 h 76"/>
                <a:gd name="T40" fmla="*/ 97 w 128"/>
                <a:gd name="T41" fmla="*/ 68 h 76"/>
                <a:gd name="T42" fmla="*/ 101 w 128"/>
                <a:gd name="T43" fmla="*/ 68 h 76"/>
                <a:gd name="T44" fmla="*/ 101 w 128"/>
                <a:gd name="T45" fmla="*/ 72 h 76"/>
                <a:gd name="T46" fmla="*/ 105 w 128"/>
                <a:gd name="T47" fmla="*/ 72 h 76"/>
                <a:gd name="T48" fmla="*/ 112 w 128"/>
                <a:gd name="T49" fmla="*/ 72 h 76"/>
                <a:gd name="T50" fmla="*/ 116 w 128"/>
                <a:gd name="T51" fmla="*/ 72 h 76"/>
                <a:gd name="T52" fmla="*/ 124 w 128"/>
                <a:gd name="T53" fmla="*/ 68 h 76"/>
                <a:gd name="T54" fmla="*/ 128 w 128"/>
                <a:gd name="T55" fmla="*/ 64 h 76"/>
                <a:gd name="T56" fmla="*/ 124 w 128"/>
                <a:gd name="T57" fmla="*/ 53 h 76"/>
                <a:gd name="T58" fmla="*/ 124 w 128"/>
                <a:gd name="T59" fmla="*/ 61 h 76"/>
                <a:gd name="T60" fmla="*/ 124 w 128"/>
                <a:gd name="T61" fmla="*/ 64 h 76"/>
                <a:gd name="T62" fmla="*/ 116 w 128"/>
                <a:gd name="T63" fmla="*/ 64 h 76"/>
                <a:gd name="T64" fmla="*/ 105 w 128"/>
                <a:gd name="T65" fmla="*/ 61 h 76"/>
                <a:gd name="T66" fmla="*/ 101 w 128"/>
                <a:gd name="T67" fmla="*/ 53 h 76"/>
                <a:gd name="T68" fmla="*/ 97 w 128"/>
                <a:gd name="T69" fmla="*/ 49 h 76"/>
                <a:gd name="T70" fmla="*/ 97 w 128"/>
                <a:gd name="T71" fmla="*/ 45 h 76"/>
                <a:gd name="T72" fmla="*/ 93 w 128"/>
                <a:gd name="T73" fmla="*/ 41 h 76"/>
                <a:gd name="T74" fmla="*/ 85 w 128"/>
                <a:gd name="T75" fmla="*/ 37 h 76"/>
                <a:gd name="T76" fmla="*/ 85 w 128"/>
                <a:gd name="T77" fmla="*/ 29 h 76"/>
                <a:gd name="T78" fmla="*/ 89 w 128"/>
                <a:gd name="T79" fmla="*/ 29 h 76"/>
                <a:gd name="T80" fmla="*/ 93 w 128"/>
                <a:gd name="T81" fmla="*/ 22 h 76"/>
                <a:gd name="T82" fmla="*/ 97 w 128"/>
                <a:gd name="T83" fmla="*/ 22 h 76"/>
                <a:gd name="T84" fmla="*/ 89 w 128"/>
                <a:gd name="T85" fmla="*/ 6 h 76"/>
                <a:gd name="T86" fmla="*/ 90 w 128"/>
                <a:gd name="T87" fmla="*/ 2 h 76"/>
                <a:gd name="T88" fmla="*/ 91 w 128"/>
                <a:gd name="T89" fmla="*/ 0 h 76"/>
                <a:gd name="T90" fmla="*/ 80 w 128"/>
                <a:gd name="T91" fmla="*/ 9 h 76"/>
                <a:gd name="T92" fmla="*/ 64 w 128"/>
                <a:gd name="T93" fmla="*/ 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76">
                  <a:moveTo>
                    <a:pt x="64" y="9"/>
                  </a:moveTo>
                  <a:cubicBezTo>
                    <a:pt x="64" y="1"/>
                    <a:pt x="64" y="1"/>
                    <a:pt x="64" y="1"/>
                  </a:cubicBezTo>
                  <a:cubicBezTo>
                    <a:pt x="26" y="1"/>
                    <a:pt x="26" y="1"/>
                    <a:pt x="26" y="1"/>
                  </a:cubicBezTo>
                  <a:cubicBezTo>
                    <a:pt x="25" y="1"/>
                    <a:pt x="25" y="1"/>
                    <a:pt x="25" y="1"/>
                  </a:cubicBezTo>
                  <a:cubicBezTo>
                    <a:pt x="25" y="1"/>
                    <a:pt x="25" y="1"/>
                    <a:pt x="25" y="1"/>
                  </a:cubicBezTo>
                  <a:cubicBezTo>
                    <a:pt x="6" y="1"/>
                    <a:pt x="6" y="1"/>
                    <a:pt x="6" y="1"/>
                  </a:cubicBezTo>
                  <a:cubicBezTo>
                    <a:pt x="5" y="5"/>
                    <a:pt x="5" y="5"/>
                    <a:pt x="5" y="5"/>
                  </a:cubicBezTo>
                  <a:cubicBezTo>
                    <a:pt x="0" y="25"/>
                    <a:pt x="1" y="28"/>
                    <a:pt x="2" y="28"/>
                  </a:cubicBezTo>
                  <a:cubicBezTo>
                    <a:pt x="3" y="30"/>
                    <a:pt x="3" y="40"/>
                    <a:pt x="3" y="51"/>
                  </a:cubicBezTo>
                  <a:cubicBezTo>
                    <a:pt x="52" y="51"/>
                    <a:pt x="52" y="51"/>
                    <a:pt x="52" y="51"/>
                  </a:cubicBezTo>
                  <a:cubicBezTo>
                    <a:pt x="52" y="51"/>
                    <a:pt x="52" y="51"/>
                    <a:pt x="52" y="51"/>
                  </a:cubicBezTo>
                  <a:cubicBezTo>
                    <a:pt x="52" y="52"/>
                    <a:pt x="52" y="52"/>
                    <a:pt x="52" y="52"/>
                  </a:cubicBezTo>
                  <a:cubicBezTo>
                    <a:pt x="68" y="52"/>
                    <a:pt x="68" y="52"/>
                    <a:pt x="68" y="52"/>
                  </a:cubicBezTo>
                  <a:cubicBezTo>
                    <a:pt x="74" y="59"/>
                    <a:pt x="74" y="59"/>
                    <a:pt x="74" y="59"/>
                  </a:cubicBezTo>
                  <a:cubicBezTo>
                    <a:pt x="74" y="61"/>
                    <a:pt x="74" y="61"/>
                    <a:pt x="74" y="61"/>
                  </a:cubicBezTo>
                  <a:cubicBezTo>
                    <a:pt x="75" y="63"/>
                    <a:pt x="76" y="66"/>
                    <a:pt x="76" y="67"/>
                  </a:cubicBezTo>
                  <a:cubicBezTo>
                    <a:pt x="77" y="68"/>
                    <a:pt x="77" y="68"/>
                    <a:pt x="77" y="68"/>
                  </a:cubicBezTo>
                  <a:cubicBezTo>
                    <a:pt x="77" y="76"/>
                    <a:pt x="77" y="76"/>
                    <a:pt x="77" y="76"/>
                  </a:cubicBezTo>
                  <a:cubicBezTo>
                    <a:pt x="81" y="76"/>
                    <a:pt x="81" y="76"/>
                    <a:pt x="81" y="76"/>
                  </a:cubicBezTo>
                  <a:cubicBezTo>
                    <a:pt x="85" y="72"/>
                    <a:pt x="85" y="72"/>
                    <a:pt x="85" y="72"/>
                  </a:cubicBezTo>
                  <a:cubicBezTo>
                    <a:pt x="97" y="68"/>
                    <a:pt x="97" y="68"/>
                    <a:pt x="97" y="68"/>
                  </a:cubicBezTo>
                  <a:cubicBezTo>
                    <a:pt x="101" y="68"/>
                    <a:pt x="101" y="68"/>
                    <a:pt x="101" y="68"/>
                  </a:cubicBezTo>
                  <a:cubicBezTo>
                    <a:pt x="101" y="72"/>
                    <a:pt x="101" y="72"/>
                    <a:pt x="101" y="72"/>
                  </a:cubicBezTo>
                  <a:cubicBezTo>
                    <a:pt x="105" y="72"/>
                    <a:pt x="105" y="72"/>
                    <a:pt x="105" y="72"/>
                  </a:cubicBezTo>
                  <a:cubicBezTo>
                    <a:pt x="112" y="72"/>
                    <a:pt x="112" y="72"/>
                    <a:pt x="112" y="72"/>
                  </a:cubicBezTo>
                  <a:cubicBezTo>
                    <a:pt x="116" y="72"/>
                    <a:pt x="116" y="72"/>
                    <a:pt x="116" y="72"/>
                  </a:cubicBezTo>
                  <a:cubicBezTo>
                    <a:pt x="124" y="68"/>
                    <a:pt x="124" y="68"/>
                    <a:pt x="124" y="68"/>
                  </a:cubicBezTo>
                  <a:cubicBezTo>
                    <a:pt x="128" y="64"/>
                    <a:pt x="128" y="64"/>
                    <a:pt x="128" y="64"/>
                  </a:cubicBezTo>
                  <a:cubicBezTo>
                    <a:pt x="124" y="53"/>
                    <a:pt x="124" y="53"/>
                    <a:pt x="124" y="53"/>
                  </a:cubicBezTo>
                  <a:cubicBezTo>
                    <a:pt x="124" y="61"/>
                    <a:pt x="124" y="61"/>
                    <a:pt x="124" y="61"/>
                  </a:cubicBezTo>
                  <a:cubicBezTo>
                    <a:pt x="124" y="64"/>
                    <a:pt x="124" y="64"/>
                    <a:pt x="124" y="64"/>
                  </a:cubicBezTo>
                  <a:cubicBezTo>
                    <a:pt x="116" y="64"/>
                    <a:pt x="116" y="64"/>
                    <a:pt x="116" y="64"/>
                  </a:cubicBezTo>
                  <a:cubicBezTo>
                    <a:pt x="105" y="61"/>
                    <a:pt x="105" y="61"/>
                    <a:pt x="105" y="61"/>
                  </a:cubicBezTo>
                  <a:cubicBezTo>
                    <a:pt x="101" y="53"/>
                    <a:pt x="101" y="53"/>
                    <a:pt x="101" y="53"/>
                  </a:cubicBezTo>
                  <a:cubicBezTo>
                    <a:pt x="97" y="49"/>
                    <a:pt x="97" y="49"/>
                    <a:pt x="97" y="49"/>
                  </a:cubicBezTo>
                  <a:cubicBezTo>
                    <a:pt x="97" y="45"/>
                    <a:pt x="97" y="45"/>
                    <a:pt x="97" y="45"/>
                  </a:cubicBezTo>
                  <a:cubicBezTo>
                    <a:pt x="93" y="41"/>
                    <a:pt x="93" y="41"/>
                    <a:pt x="93" y="41"/>
                  </a:cubicBezTo>
                  <a:cubicBezTo>
                    <a:pt x="85" y="37"/>
                    <a:pt x="85" y="37"/>
                    <a:pt x="85" y="37"/>
                  </a:cubicBezTo>
                  <a:cubicBezTo>
                    <a:pt x="85" y="29"/>
                    <a:pt x="85" y="29"/>
                    <a:pt x="85" y="29"/>
                  </a:cubicBezTo>
                  <a:cubicBezTo>
                    <a:pt x="89" y="29"/>
                    <a:pt x="89" y="29"/>
                    <a:pt x="89" y="29"/>
                  </a:cubicBezTo>
                  <a:cubicBezTo>
                    <a:pt x="93" y="22"/>
                    <a:pt x="93" y="22"/>
                    <a:pt x="93" y="22"/>
                  </a:cubicBezTo>
                  <a:cubicBezTo>
                    <a:pt x="97" y="22"/>
                    <a:pt x="97" y="22"/>
                    <a:pt x="97" y="22"/>
                  </a:cubicBezTo>
                  <a:cubicBezTo>
                    <a:pt x="89" y="6"/>
                    <a:pt x="89" y="6"/>
                    <a:pt x="89" y="6"/>
                  </a:cubicBezTo>
                  <a:cubicBezTo>
                    <a:pt x="90" y="2"/>
                    <a:pt x="90" y="2"/>
                    <a:pt x="90" y="2"/>
                  </a:cubicBezTo>
                  <a:cubicBezTo>
                    <a:pt x="91" y="0"/>
                    <a:pt x="91" y="0"/>
                    <a:pt x="91" y="0"/>
                  </a:cubicBezTo>
                  <a:cubicBezTo>
                    <a:pt x="80" y="9"/>
                    <a:pt x="80" y="9"/>
                    <a:pt x="80" y="9"/>
                  </a:cubicBezTo>
                  <a:lnTo>
                    <a:pt x="64" y="9"/>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15" name="Maryland">
              <a:extLst>
                <a:ext uri="{FF2B5EF4-FFF2-40B4-BE49-F238E27FC236}">
                  <a16:creationId xmlns:a16="http://schemas.microsoft.com/office/drawing/2014/main" id="{95ACFFC6-52D1-40E6-A34E-93BB83014BF0}"/>
                </a:ext>
              </a:extLst>
            </p:cNvPr>
            <p:cNvSpPr>
              <a:spLocks/>
            </p:cNvSpPr>
            <p:nvPr/>
          </p:nvSpPr>
          <p:spPr bwMode="auto">
            <a:xfrm>
              <a:off x="8991546" y="2885438"/>
              <a:ext cx="732261" cy="489846"/>
            </a:xfrm>
            <a:custGeom>
              <a:avLst/>
              <a:gdLst>
                <a:gd name="T0" fmla="*/ 156 w 185"/>
                <a:gd name="T1" fmla="*/ 55 h 124"/>
                <a:gd name="T2" fmla="*/ 155 w 185"/>
                <a:gd name="T3" fmla="*/ 3 h 124"/>
                <a:gd name="T4" fmla="*/ 145 w 185"/>
                <a:gd name="T5" fmla="*/ 0 h 124"/>
                <a:gd name="T6" fmla="*/ 0 w 185"/>
                <a:gd name="T7" fmla="*/ 11 h 124"/>
                <a:gd name="T8" fmla="*/ 12 w 185"/>
                <a:gd name="T9" fmla="*/ 7 h 124"/>
                <a:gd name="T10" fmla="*/ 23 w 185"/>
                <a:gd name="T11" fmla="*/ 5 h 124"/>
                <a:gd name="T12" fmla="*/ 40 w 185"/>
                <a:gd name="T13" fmla="*/ 6 h 124"/>
                <a:gd name="T14" fmla="*/ 75 w 185"/>
                <a:gd name="T15" fmla="*/ 5 h 124"/>
                <a:gd name="T16" fmla="*/ 82 w 185"/>
                <a:gd name="T17" fmla="*/ 7 h 124"/>
                <a:gd name="T18" fmla="*/ 79 w 185"/>
                <a:gd name="T19" fmla="*/ 10 h 124"/>
                <a:gd name="T20" fmla="*/ 79 w 185"/>
                <a:gd name="T21" fmla="*/ 12 h 124"/>
                <a:gd name="T22" fmla="*/ 85 w 185"/>
                <a:gd name="T23" fmla="*/ 33 h 124"/>
                <a:gd name="T24" fmla="*/ 81 w 185"/>
                <a:gd name="T25" fmla="*/ 44 h 124"/>
                <a:gd name="T26" fmla="*/ 91 w 185"/>
                <a:gd name="T27" fmla="*/ 52 h 124"/>
                <a:gd name="T28" fmla="*/ 95 w 185"/>
                <a:gd name="T29" fmla="*/ 59 h 124"/>
                <a:gd name="T30" fmla="*/ 95 w 185"/>
                <a:gd name="T31" fmla="*/ 57 h 124"/>
                <a:gd name="T32" fmla="*/ 111 w 185"/>
                <a:gd name="T33" fmla="*/ 65 h 124"/>
                <a:gd name="T34" fmla="*/ 119 w 185"/>
                <a:gd name="T35" fmla="*/ 69 h 124"/>
                <a:gd name="T36" fmla="*/ 126 w 185"/>
                <a:gd name="T37" fmla="*/ 73 h 124"/>
                <a:gd name="T38" fmla="*/ 130 w 185"/>
                <a:gd name="T39" fmla="*/ 65 h 124"/>
                <a:gd name="T40" fmla="*/ 126 w 185"/>
                <a:gd name="T41" fmla="*/ 61 h 124"/>
                <a:gd name="T42" fmla="*/ 126 w 185"/>
                <a:gd name="T43" fmla="*/ 46 h 124"/>
                <a:gd name="T44" fmla="*/ 122 w 185"/>
                <a:gd name="T45" fmla="*/ 22 h 124"/>
                <a:gd name="T46" fmla="*/ 138 w 185"/>
                <a:gd name="T47" fmla="*/ 11 h 124"/>
                <a:gd name="T48" fmla="*/ 150 w 185"/>
                <a:gd name="T49" fmla="*/ 7 h 124"/>
                <a:gd name="T50" fmla="*/ 142 w 185"/>
                <a:gd name="T51" fmla="*/ 18 h 124"/>
                <a:gd name="T52" fmla="*/ 138 w 185"/>
                <a:gd name="T53" fmla="*/ 22 h 124"/>
                <a:gd name="T54" fmla="*/ 138 w 185"/>
                <a:gd name="T55" fmla="*/ 30 h 124"/>
                <a:gd name="T56" fmla="*/ 134 w 185"/>
                <a:gd name="T57" fmla="*/ 38 h 124"/>
                <a:gd name="T58" fmla="*/ 142 w 185"/>
                <a:gd name="T59" fmla="*/ 38 h 124"/>
                <a:gd name="T60" fmla="*/ 138 w 185"/>
                <a:gd name="T61" fmla="*/ 53 h 124"/>
                <a:gd name="T62" fmla="*/ 138 w 185"/>
                <a:gd name="T63" fmla="*/ 61 h 124"/>
                <a:gd name="T64" fmla="*/ 146 w 185"/>
                <a:gd name="T65" fmla="*/ 69 h 124"/>
                <a:gd name="T66" fmla="*/ 154 w 185"/>
                <a:gd name="T67" fmla="*/ 77 h 124"/>
                <a:gd name="T68" fmla="*/ 154 w 185"/>
                <a:gd name="T69" fmla="*/ 85 h 124"/>
                <a:gd name="T70" fmla="*/ 158 w 185"/>
                <a:gd name="T71" fmla="*/ 89 h 124"/>
                <a:gd name="T72" fmla="*/ 146 w 185"/>
                <a:gd name="T73" fmla="*/ 108 h 124"/>
                <a:gd name="T74" fmla="*/ 150 w 185"/>
                <a:gd name="T75" fmla="*/ 124 h 124"/>
                <a:gd name="T76" fmla="*/ 154 w 185"/>
                <a:gd name="T77" fmla="*/ 120 h 124"/>
                <a:gd name="T78" fmla="*/ 173 w 185"/>
                <a:gd name="T79" fmla="*/ 73 h 124"/>
                <a:gd name="T80" fmla="*/ 185 w 185"/>
                <a:gd name="T81" fmla="*/ 57 h 124"/>
                <a:gd name="T82" fmla="*/ 183 w 185"/>
                <a:gd name="T83" fmla="*/ 5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5" h="124">
                  <a:moveTo>
                    <a:pt x="183" y="55"/>
                  </a:moveTo>
                  <a:cubicBezTo>
                    <a:pt x="156" y="55"/>
                    <a:pt x="156" y="55"/>
                    <a:pt x="156" y="55"/>
                  </a:cubicBezTo>
                  <a:cubicBezTo>
                    <a:pt x="156" y="3"/>
                    <a:pt x="156" y="3"/>
                    <a:pt x="156" y="3"/>
                  </a:cubicBezTo>
                  <a:cubicBezTo>
                    <a:pt x="155" y="3"/>
                    <a:pt x="155" y="3"/>
                    <a:pt x="155" y="3"/>
                  </a:cubicBezTo>
                  <a:cubicBezTo>
                    <a:pt x="155" y="3"/>
                    <a:pt x="155" y="3"/>
                    <a:pt x="155" y="3"/>
                  </a:cubicBezTo>
                  <a:cubicBezTo>
                    <a:pt x="150" y="3"/>
                    <a:pt x="146" y="0"/>
                    <a:pt x="145" y="0"/>
                  </a:cubicBezTo>
                  <a:cubicBezTo>
                    <a:pt x="0" y="0"/>
                    <a:pt x="0" y="0"/>
                    <a:pt x="0" y="0"/>
                  </a:cubicBezTo>
                  <a:cubicBezTo>
                    <a:pt x="0" y="11"/>
                    <a:pt x="0" y="11"/>
                    <a:pt x="0" y="11"/>
                  </a:cubicBezTo>
                  <a:cubicBezTo>
                    <a:pt x="2" y="11"/>
                    <a:pt x="2" y="11"/>
                    <a:pt x="2" y="11"/>
                  </a:cubicBezTo>
                  <a:cubicBezTo>
                    <a:pt x="8" y="9"/>
                    <a:pt x="12" y="7"/>
                    <a:pt x="12" y="7"/>
                  </a:cubicBezTo>
                  <a:cubicBezTo>
                    <a:pt x="17" y="5"/>
                    <a:pt x="17" y="5"/>
                    <a:pt x="17" y="5"/>
                  </a:cubicBezTo>
                  <a:cubicBezTo>
                    <a:pt x="23" y="5"/>
                    <a:pt x="23" y="5"/>
                    <a:pt x="23" y="5"/>
                  </a:cubicBezTo>
                  <a:cubicBezTo>
                    <a:pt x="32" y="6"/>
                    <a:pt x="32" y="6"/>
                    <a:pt x="32" y="6"/>
                  </a:cubicBezTo>
                  <a:cubicBezTo>
                    <a:pt x="40" y="6"/>
                    <a:pt x="40" y="6"/>
                    <a:pt x="40" y="6"/>
                  </a:cubicBezTo>
                  <a:cubicBezTo>
                    <a:pt x="62" y="3"/>
                    <a:pt x="62" y="3"/>
                    <a:pt x="62" y="3"/>
                  </a:cubicBezTo>
                  <a:cubicBezTo>
                    <a:pt x="75" y="5"/>
                    <a:pt x="75" y="5"/>
                    <a:pt x="75" y="5"/>
                  </a:cubicBezTo>
                  <a:cubicBezTo>
                    <a:pt x="76" y="5"/>
                    <a:pt x="79" y="6"/>
                    <a:pt x="82" y="7"/>
                  </a:cubicBezTo>
                  <a:cubicBezTo>
                    <a:pt x="82" y="7"/>
                    <a:pt x="82" y="7"/>
                    <a:pt x="82" y="7"/>
                  </a:cubicBezTo>
                  <a:cubicBezTo>
                    <a:pt x="82" y="7"/>
                    <a:pt x="82" y="8"/>
                    <a:pt x="79" y="10"/>
                  </a:cubicBezTo>
                  <a:cubicBezTo>
                    <a:pt x="79" y="10"/>
                    <a:pt x="79" y="10"/>
                    <a:pt x="79" y="10"/>
                  </a:cubicBezTo>
                  <a:cubicBezTo>
                    <a:pt x="79" y="11"/>
                    <a:pt x="79" y="11"/>
                    <a:pt x="79" y="11"/>
                  </a:cubicBezTo>
                  <a:cubicBezTo>
                    <a:pt x="79" y="12"/>
                    <a:pt x="79" y="12"/>
                    <a:pt x="79" y="12"/>
                  </a:cubicBezTo>
                  <a:cubicBezTo>
                    <a:pt x="79" y="27"/>
                    <a:pt x="79" y="27"/>
                    <a:pt x="79" y="27"/>
                  </a:cubicBezTo>
                  <a:cubicBezTo>
                    <a:pt x="85" y="33"/>
                    <a:pt x="85" y="33"/>
                    <a:pt x="85" y="33"/>
                  </a:cubicBezTo>
                  <a:cubicBezTo>
                    <a:pt x="85" y="39"/>
                    <a:pt x="85" y="39"/>
                    <a:pt x="85" y="39"/>
                  </a:cubicBezTo>
                  <a:cubicBezTo>
                    <a:pt x="81" y="44"/>
                    <a:pt x="81" y="44"/>
                    <a:pt x="81" y="44"/>
                  </a:cubicBezTo>
                  <a:cubicBezTo>
                    <a:pt x="85" y="48"/>
                    <a:pt x="85" y="48"/>
                    <a:pt x="85" y="48"/>
                  </a:cubicBezTo>
                  <a:cubicBezTo>
                    <a:pt x="91" y="52"/>
                    <a:pt x="91" y="52"/>
                    <a:pt x="91" y="52"/>
                  </a:cubicBezTo>
                  <a:cubicBezTo>
                    <a:pt x="95" y="57"/>
                    <a:pt x="95" y="57"/>
                    <a:pt x="95" y="57"/>
                  </a:cubicBezTo>
                  <a:cubicBezTo>
                    <a:pt x="95" y="59"/>
                    <a:pt x="95" y="59"/>
                    <a:pt x="95" y="59"/>
                  </a:cubicBezTo>
                  <a:cubicBezTo>
                    <a:pt x="95" y="59"/>
                    <a:pt x="95" y="59"/>
                    <a:pt x="95" y="59"/>
                  </a:cubicBezTo>
                  <a:cubicBezTo>
                    <a:pt x="95" y="57"/>
                    <a:pt x="95" y="57"/>
                    <a:pt x="95" y="57"/>
                  </a:cubicBezTo>
                  <a:cubicBezTo>
                    <a:pt x="99" y="61"/>
                    <a:pt x="99" y="61"/>
                    <a:pt x="99" y="61"/>
                  </a:cubicBezTo>
                  <a:cubicBezTo>
                    <a:pt x="111" y="65"/>
                    <a:pt x="111" y="65"/>
                    <a:pt x="111" y="65"/>
                  </a:cubicBezTo>
                  <a:cubicBezTo>
                    <a:pt x="115" y="65"/>
                    <a:pt x="115" y="65"/>
                    <a:pt x="115" y="65"/>
                  </a:cubicBezTo>
                  <a:cubicBezTo>
                    <a:pt x="119" y="69"/>
                    <a:pt x="119" y="69"/>
                    <a:pt x="119" y="69"/>
                  </a:cubicBezTo>
                  <a:cubicBezTo>
                    <a:pt x="122" y="69"/>
                    <a:pt x="122" y="69"/>
                    <a:pt x="122" y="69"/>
                  </a:cubicBezTo>
                  <a:cubicBezTo>
                    <a:pt x="126" y="73"/>
                    <a:pt x="126" y="73"/>
                    <a:pt x="126" y="73"/>
                  </a:cubicBezTo>
                  <a:cubicBezTo>
                    <a:pt x="130" y="77"/>
                    <a:pt x="130" y="77"/>
                    <a:pt x="130" y="77"/>
                  </a:cubicBezTo>
                  <a:cubicBezTo>
                    <a:pt x="130" y="65"/>
                    <a:pt x="130" y="65"/>
                    <a:pt x="130" y="65"/>
                  </a:cubicBezTo>
                  <a:cubicBezTo>
                    <a:pt x="122" y="61"/>
                    <a:pt x="122" y="61"/>
                    <a:pt x="122" y="61"/>
                  </a:cubicBezTo>
                  <a:cubicBezTo>
                    <a:pt x="126" y="61"/>
                    <a:pt x="126" y="61"/>
                    <a:pt x="126" y="61"/>
                  </a:cubicBezTo>
                  <a:cubicBezTo>
                    <a:pt x="126" y="57"/>
                    <a:pt x="126" y="57"/>
                    <a:pt x="126" y="57"/>
                  </a:cubicBezTo>
                  <a:cubicBezTo>
                    <a:pt x="126" y="46"/>
                    <a:pt x="126" y="46"/>
                    <a:pt x="126" y="46"/>
                  </a:cubicBezTo>
                  <a:cubicBezTo>
                    <a:pt x="126" y="26"/>
                    <a:pt x="126" y="26"/>
                    <a:pt x="126" y="26"/>
                  </a:cubicBezTo>
                  <a:cubicBezTo>
                    <a:pt x="122" y="22"/>
                    <a:pt x="122" y="22"/>
                    <a:pt x="122" y="22"/>
                  </a:cubicBezTo>
                  <a:cubicBezTo>
                    <a:pt x="130" y="18"/>
                    <a:pt x="130" y="18"/>
                    <a:pt x="130" y="18"/>
                  </a:cubicBezTo>
                  <a:cubicBezTo>
                    <a:pt x="138" y="11"/>
                    <a:pt x="138" y="11"/>
                    <a:pt x="138" y="11"/>
                  </a:cubicBezTo>
                  <a:cubicBezTo>
                    <a:pt x="146" y="3"/>
                    <a:pt x="146" y="3"/>
                    <a:pt x="146" y="3"/>
                  </a:cubicBezTo>
                  <a:cubicBezTo>
                    <a:pt x="150" y="7"/>
                    <a:pt x="150" y="7"/>
                    <a:pt x="150" y="7"/>
                  </a:cubicBezTo>
                  <a:cubicBezTo>
                    <a:pt x="146" y="14"/>
                    <a:pt x="146" y="14"/>
                    <a:pt x="146" y="14"/>
                  </a:cubicBezTo>
                  <a:cubicBezTo>
                    <a:pt x="142" y="18"/>
                    <a:pt x="142" y="18"/>
                    <a:pt x="142" y="18"/>
                  </a:cubicBezTo>
                  <a:cubicBezTo>
                    <a:pt x="138" y="18"/>
                    <a:pt x="138" y="18"/>
                    <a:pt x="138" y="18"/>
                  </a:cubicBezTo>
                  <a:cubicBezTo>
                    <a:pt x="138" y="22"/>
                    <a:pt x="138" y="22"/>
                    <a:pt x="138" y="22"/>
                  </a:cubicBezTo>
                  <a:cubicBezTo>
                    <a:pt x="138" y="26"/>
                    <a:pt x="138" y="26"/>
                    <a:pt x="138" y="26"/>
                  </a:cubicBezTo>
                  <a:cubicBezTo>
                    <a:pt x="138" y="30"/>
                    <a:pt x="138" y="30"/>
                    <a:pt x="138" y="30"/>
                  </a:cubicBezTo>
                  <a:cubicBezTo>
                    <a:pt x="134" y="34"/>
                    <a:pt x="134" y="34"/>
                    <a:pt x="134" y="34"/>
                  </a:cubicBezTo>
                  <a:cubicBezTo>
                    <a:pt x="134" y="38"/>
                    <a:pt x="134" y="38"/>
                    <a:pt x="134" y="38"/>
                  </a:cubicBezTo>
                  <a:cubicBezTo>
                    <a:pt x="138" y="38"/>
                    <a:pt x="138" y="38"/>
                    <a:pt x="138" y="38"/>
                  </a:cubicBezTo>
                  <a:cubicBezTo>
                    <a:pt x="142" y="38"/>
                    <a:pt x="142" y="38"/>
                    <a:pt x="142" y="38"/>
                  </a:cubicBezTo>
                  <a:cubicBezTo>
                    <a:pt x="142" y="50"/>
                    <a:pt x="142" y="50"/>
                    <a:pt x="142" y="50"/>
                  </a:cubicBezTo>
                  <a:cubicBezTo>
                    <a:pt x="138" y="53"/>
                    <a:pt x="138" y="53"/>
                    <a:pt x="138" y="53"/>
                  </a:cubicBezTo>
                  <a:cubicBezTo>
                    <a:pt x="134" y="57"/>
                    <a:pt x="134" y="57"/>
                    <a:pt x="134" y="57"/>
                  </a:cubicBezTo>
                  <a:cubicBezTo>
                    <a:pt x="138" y="61"/>
                    <a:pt x="138" y="61"/>
                    <a:pt x="138" y="61"/>
                  </a:cubicBezTo>
                  <a:cubicBezTo>
                    <a:pt x="142" y="69"/>
                    <a:pt x="142" y="69"/>
                    <a:pt x="142" y="69"/>
                  </a:cubicBezTo>
                  <a:cubicBezTo>
                    <a:pt x="146" y="69"/>
                    <a:pt x="146" y="69"/>
                    <a:pt x="146" y="69"/>
                  </a:cubicBezTo>
                  <a:cubicBezTo>
                    <a:pt x="150" y="69"/>
                    <a:pt x="150" y="69"/>
                    <a:pt x="150" y="69"/>
                  </a:cubicBezTo>
                  <a:cubicBezTo>
                    <a:pt x="154" y="77"/>
                    <a:pt x="154" y="77"/>
                    <a:pt x="154" y="77"/>
                  </a:cubicBezTo>
                  <a:cubicBezTo>
                    <a:pt x="154" y="81"/>
                    <a:pt x="154" y="81"/>
                    <a:pt x="154" y="81"/>
                  </a:cubicBezTo>
                  <a:cubicBezTo>
                    <a:pt x="154" y="85"/>
                    <a:pt x="154" y="85"/>
                    <a:pt x="154" y="85"/>
                  </a:cubicBezTo>
                  <a:cubicBezTo>
                    <a:pt x="158" y="85"/>
                    <a:pt x="158" y="85"/>
                    <a:pt x="158" y="85"/>
                  </a:cubicBezTo>
                  <a:cubicBezTo>
                    <a:pt x="158" y="89"/>
                    <a:pt x="158" y="89"/>
                    <a:pt x="158" y="89"/>
                  </a:cubicBezTo>
                  <a:cubicBezTo>
                    <a:pt x="154" y="89"/>
                    <a:pt x="154" y="89"/>
                    <a:pt x="154" y="89"/>
                  </a:cubicBezTo>
                  <a:cubicBezTo>
                    <a:pt x="146" y="108"/>
                    <a:pt x="146" y="108"/>
                    <a:pt x="146" y="108"/>
                  </a:cubicBezTo>
                  <a:cubicBezTo>
                    <a:pt x="146" y="124"/>
                    <a:pt x="146" y="124"/>
                    <a:pt x="146" y="124"/>
                  </a:cubicBezTo>
                  <a:cubicBezTo>
                    <a:pt x="150" y="124"/>
                    <a:pt x="150" y="124"/>
                    <a:pt x="150" y="124"/>
                  </a:cubicBezTo>
                  <a:cubicBezTo>
                    <a:pt x="154" y="124"/>
                    <a:pt x="154" y="124"/>
                    <a:pt x="154" y="124"/>
                  </a:cubicBezTo>
                  <a:cubicBezTo>
                    <a:pt x="154" y="120"/>
                    <a:pt x="154" y="120"/>
                    <a:pt x="154" y="120"/>
                  </a:cubicBezTo>
                  <a:cubicBezTo>
                    <a:pt x="173" y="81"/>
                    <a:pt x="173" y="81"/>
                    <a:pt x="173" y="81"/>
                  </a:cubicBezTo>
                  <a:cubicBezTo>
                    <a:pt x="173" y="73"/>
                    <a:pt x="173" y="73"/>
                    <a:pt x="173" y="73"/>
                  </a:cubicBezTo>
                  <a:cubicBezTo>
                    <a:pt x="177" y="65"/>
                    <a:pt x="177" y="65"/>
                    <a:pt x="177" y="65"/>
                  </a:cubicBezTo>
                  <a:cubicBezTo>
                    <a:pt x="185" y="57"/>
                    <a:pt x="185" y="57"/>
                    <a:pt x="185" y="57"/>
                  </a:cubicBezTo>
                  <a:cubicBezTo>
                    <a:pt x="183" y="54"/>
                    <a:pt x="183" y="54"/>
                    <a:pt x="183" y="54"/>
                  </a:cubicBezTo>
                  <a:cubicBezTo>
                    <a:pt x="183" y="54"/>
                    <a:pt x="183" y="54"/>
                    <a:pt x="183" y="54"/>
                  </a:cubicBezTo>
                  <a:lnTo>
                    <a:pt x="183" y="55"/>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16" name="Maine">
              <a:extLst>
                <a:ext uri="{FF2B5EF4-FFF2-40B4-BE49-F238E27FC236}">
                  <a16:creationId xmlns:a16="http://schemas.microsoft.com/office/drawing/2014/main" id="{109BC461-A188-425F-8FFA-0E7D83D98DD6}"/>
                </a:ext>
              </a:extLst>
            </p:cNvPr>
            <p:cNvSpPr>
              <a:spLocks/>
            </p:cNvSpPr>
            <p:nvPr/>
          </p:nvSpPr>
          <p:spPr bwMode="auto">
            <a:xfrm>
              <a:off x="10360774" y="1242030"/>
              <a:ext cx="596843" cy="894428"/>
            </a:xfrm>
            <a:custGeom>
              <a:avLst/>
              <a:gdLst>
                <a:gd name="T0" fmla="*/ 147 w 151"/>
                <a:gd name="T1" fmla="*/ 137 h 226"/>
                <a:gd name="T2" fmla="*/ 143 w 151"/>
                <a:gd name="T3" fmla="*/ 129 h 226"/>
                <a:gd name="T4" fmla="*/ 136 w 151"/>
                <a:gd name="T5" fmla="*/ 125 h 226"/>
                <a:gd name="T6" fmla="*/ 128 w 151"/>
                <a:gd name="T7" fmla="*/ 113 h 226"/>
                <a:gd name="T8" fmla="*/ 128 w 151"/>
                <a:gd name="T9" fmla="*/ 102 h 226"/>
                <a:gd name="T10" fmla="*/ 120 w 151"/>
                <a:gd name="T11" fmla="*/ 24 h 226"/>
                <a:gd name="T12" fmla="*/ 93 w 151"/>
                <a:gd name="T13" fmla="*/ 4 h 226"/>
                <a:gd name="T14" fmla="*/ 77 w 151"/>
                <a:gd name="T15" fmla="*/ 16 h 226"/>
                <a:gd name="T16" fmla="*/ 65 w 151"/>
                <a:gd name="T17" fmla="*/ 4 h 226"/>
                <a:gd name="T18" fmla="*/ 54 w 151"/>
                <a:gd name="T19" fmla="*/ 0 h 226"/>
                <a:gd name="T20" fmla="*/ 18 w 151"/>
                <a:gd name="T21" fmla="*/ 74 h 226"/>
                <a:gd name="T22" fmla="*/ 7 w 151"/>
                <a:gd name="T23" fmla="*/ 109 h 226"/>
                <a:gd name="T24" fmla="*/ 7 w 151"/>
                <a:gd name="T25" fmla="*/ 117 h 226"/>
                <a:gd name="T26" fmla="*/ 3 w 151"/>
                <a:gd name="T27" fmla="*/ 121 h 226"/>
                <a:gd name="T28" fmla="*/ 1 w 151"/>
                <a:gd name="T29" fmla="*/ 123 h 226"/>
                <a:gd name="T30" fmla="*/ 1 w 151"/>
                <a:gd name="T31" fmla="*/ 153 h 226"/>
                <a:gd name="T32" fmla="*/ 2 w 151"/>
                <a:gd name="T33" fmla="*/ 165 h 226"/>
                <a:gd name="T34" fmla="*/ 9 w 151"/>
                <a:gd name="T35" fmla="*/ 218 h 226"/>
                <a:gd name="T36" fmla="*/ 14 w 151"/>
                <a:gd name="T37" fmla="*/ 226 h 226"/>
                <a:gd name="T38" fmla="*/ 26 w 151"/>
                <a:gd name="T39" fmla="*/ 207 h 226"/>
                <a:gd name="T40" fmla="*/ 38 w 151"/>
                <a:gd name="T41" fmla="*/ 199 h 226"/>
                <a:gd name="T42" fmla="*/ 46 w 151"/>
                <a:gd name="T43" fmla="*/ 199 h 226"/>
                <a:gd name="T44" fmla="*/ 50 w 151"/>
                <a:gd name="T45" fmla="*/ 195 h 226"/>
                <a:gd name="T46" fmla="*/ 54 w 151"/>
                <a:gd name="T47" fmla="*/ 199 h 226"/>
                <a:gd name="T48" fmla="*/ 57 w 151"/>
                <a:gd name="T49" fmla="*/ 191 h 226"/>
                <a:gd name="T50" fmla="*/ 65 w 151"/>
                <a:gd name="T51" fmla="*/ 191 h 226"/>
                <a:gd name="T52" fmla="*/ 69 w 151"/>
                <a:gd name="T53" fmla="*/ 180 h 226"/>
                <a:gd name="T54" fmla="*/ 73 w 151"/>
                <a:gd name="T55" fmla="*/ 168 h 226"/>
                <a:gd name="T56" fmla="*/ 81 w 151"/>
                <a:gd name="T57" fmla="*/ 164 h 226"/>
                <a:gd name="T58" fmla="*/ 85 w 151"/>
                <a:gd name="T59" fmla="*/ 172 h 226"/>
                <a:gd name="T60" fmla="*/ 93 w 151"/>
                <a:gd name="T61" fmla="*/ 172 h 226"/>
                <a:gd name="T62" fmla="*/ 100 w 151"/>
                <a:gd name="T63" fmla="*/ 176 h 226"/>
                <a:gd name="T64" fmla="*/ 108 w 151"/>
                <a:gd name="T65" fmla="*/ 168 h 226"/>
                <a:gd name="T66" fmla="*/ 116 w 151"/>
                <a:gd name="T67" fmla="*/ 164 h 226"/>
                <a:gd name="T68" fmla="*/ 132 w 151"/>
                <a:gd name="T69" fmla="*/ 160 h 226"/>
                <a:gd name="T70" fmla="*/ 139 w 151"/>
                <a:gd name="T71" fmla="*/ 156 h 226"/>
                <a:gd name="T72" fmla="*/ 147 w 151"/>
                <a:gd name="T73" fmla="*/ 152 h 226"/>
                <a:gd name="T74" fmla="*/ 151 w 151"/>
                <a:gd name="T75" fmla="*/ 145 h 226"/>
                <a:gd name="T76" fmla="*/ 147 w 151"/>
                <a:gd name="T77" fmla="*/ 14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 h="226">
                  <a:moveTo>
                    <a:pt x="147" y="141"/>
                  </a:moveTo>
                  <a:cubicBezTo>
                    <a:pt x="147" y="137"/>
                    <a:pt x="147" y="137"/>
                    <a:pt x="147" y="137"/>
                  </a:cubicBezTo>
                  <a:cubicBezTo>
                    <a:pt x="147" y="129"/>
                    <a:pt x="147" y="129"/>
                    <a:pt x="147" y="129"/>
                  </a:cubicBezTo>
                  <a:cubicBezTo>
                    <a:pt x="143" y="129"/>
                    <a:pt x="143" y="129"/>
                    <a:pt x="143" y="129"/>
                  </a:cubicBezTo>
                  <a:cubicBezTo>
                    <a:pt x="136" y="129"/>
                    <a:pt x="136" y="129"/>
                    <a:pt x="136" y="129"/>
                  </a:cubicBezTo>
                  <a:cubicBezTo>
                    <a:pt x="136" y="125"/>
                    <a:pt x="136" y="125"/>
                    <a:pt x="136" y="125"/>
                  </a:cubicBezTo>
                  <a:cubicBezTo>
                    <a:pt x="132" y="121"/>
                    <a:pt x="132" y="121"/>
                    <a:pt x="132" y="121"/>
                  </a:cubicBezTo>
                  <a:cubicBezTo>
                    <a:pt x="128" y="113"/>
                    <a:pt x="128" y="113"/>
                    <a:pt x="128" y="113"/>
                  </a:cubicBezTo>
                  <a:cubicBezTo>
                    <a:pt x="128" y="106"/>
                    <a:pt x="128" y="106"/>
                    <a:pt x="128" y="106"/>
                  </a:cubicBezTo>
                  <a:cubicBezTo>
                    <a:pt x="128" y="102"/>
                    <a:pt x="128" y="102"/>
                    <a:pt x="128" y="102"/>
                  </a:cubicBezTo>
                  <a:cubicBezTo>
                    <a:pt x="120" y="98"/>
                    <a:pt x="120" y="98"/>
                    <a:pt x="120" y="98"/>
                  </a:cubicBezTo>
                  <a:cubicBezTo>
                    <a:pt x="120" y="24"/>
                    <a:pt x="120" y="24"/>
                    <a:pt x="120" y="24"/>
                  </a:cubicBezTo>
                  <a:cubicBezTo>
                    <a:pt x="97" y="4"/>
                    <a:pt x="97" y="4"/>
                    <a:pt x="97" y="4"/>
                  </a:cubicBezTo>
                  <a:cubicBezTo>
                    <a:pt x="93" y="4"/>
                    <a:pt x="93" y="4"/>
                    <a:pt x="93" y="4"/>
                  </a:cubicBezTo>
                  <a:cubicBezTo>
                    <a:pt x="89" y="12"/>
                    <a:pt x="89" y="12"/>
                    <a:pt x="89" y="12"/>
                  </a:cubicBezTo>
                  <a:cubicBezTo>
                    <a:pt x="77" y="16"/>
                    <a:pt x="77" y="16"/>
                    <a:pt x="77" y="16"/>
                  </a:cubicBezTo>
                  <a:cubicBezTo>
                    <a:pt x="69" y="12"/>
                    <a:pt x="69" y="12"/>
                    <a:pt x="69" y="12"/>
                  </a:cubicBezTo>
                  <a:cubicBezTo>
                    <a:pt x="65" y="4"/>
                    <a:pt x="65" y="4"/>
                    <a:pt x="65" y="4"/>
                  </a:cubicBezTo>
                  <a:cubicBezTo>
                    <a:pt x="57" y="0"/>
                    <a:pt x="57" y="0"/>
                    <a:pt x="57" y="0"/>
                  </a:cubicBezTo>
                  <a:cubicBezTo>
                    <a:pt x="54" y="0"/>
                    <a:pt x="54" y="0"/>
                    <a:pt x="54" y="0"/>
                  </a:cubicBezTo>
                  <a:cubicBezTo>
                    <a:pt x="50" y="4"/>
                    <a:pt x="50" y="4"/>
                    <a:pt x="50" y="4"/>
                  </a:cubicBezTo>
                  <a:cubicBezTo>
                    <a:pt x="18" y="74"/>
                    <a:pt x="18" y="74"/>
                    <a:pt x="18" y="74"/>
                  </a:cubicBezTo>
                  <a:cubicBezTo>
                    <a:pt x="18" y="102"/>
                    <a:pt x="18" y="102"/>
                    <a:pt x="18" y="102"/>
                  </a:cubicBezTo>
                  <a:cubicBezTo>
                    <a:pt x="7" y="109"/>
                    <a:pt x="7" y="109"/>
                    <a:pt x="7" y="109"/>
                  </a:cubicBezTo>
                  <a:cubicBezTo>
                    <a:pt x="7" y="113"/>
                    <a:pt x="7" y="113"/>
                    <a:pt x="7" y="113"/>
                  </a:cubicBezTo>
                  <a:cubicBezTo>
                    <a:pt x="7" y="117"/>
                    <a:pt x="7" y="117"/>
                    <a:pt x="7" y="117"/>
                  </a:cubicBezTo>
                  <a:cubicBezTo>
                    <a:pt x="3" y="117"/>
                    <a:pt x="3" y="117"/>
                    <a:pt x="3" y="117"/>
                  </a:cubicBezTo>
                  <a:cubicBezTo>
                    <a:pt x="3" y="121"/>
                    <a:pt x="3" y="121"/>
                    <a:pt x="3" y="121"/>
                  </a:cubicBezTo>
                  <a:cubicBezTo>
                    <a:pt x="1" y="120"/>
                    <a:pt x="1" y="120"/>
                    <a:pt x="1" y="120"/>
                  </a:cubicBezTo>
                  <a:cubicBezTo>
                    <a:pt x="1" y="123"/>
                    <a:pt x="1" y="123"/>
                    <a:pt x="1" y="123"/>
                  </a:cubicBezTo>
                  <a:cubicBezTo>
                    <a:pt x="1" y="124"/>
                    <a:pt x="0" y="131"/>
                    <a:pt x="1" y="134"/>
                  </a:cubicBezTo>
                  <a:cubicBezTo>
                    <a:pt x="2" y="137"/>
                    <a:pt x="1" y="151"/>
                    <a:pt x="1" y="153"/>
                  </a:cubicBezTo>
                  <a:cubicBezTo>
                    <a:pt x="2" y="159"/>
                    <a:pt x="2" y="159"/>
                    <a:pt x="2" y="159"/>
                  </a:cubicBezTo>
                  <a:cubicBezTo>
                    <a:pt x="2" y="165"/>
                    <a:pt x="2" y="165"/>
                    <a:pt x="2" y="165"/>
                  </a:cubicBezTo>
                  <a:cubicBezTo>
                    <a:pt x="9" y="192"/>
                    <a:pt x="9" y="192"/>
                    <a:pt x="9" y="192"/>
                  </a:cubicBezTo>
                  <a:cubicBezTo>
                    <a:pt x="9" y="218"/>
                    <a:pt x="9" y="218"/>
                    <a:pt x="9" y="218"/>
                  </a:cubicBezTo>
                  <a:cubicBezTo>
                    <a:pt x="13" y="225"/>
                    <a:pt x="13" y="225"/>
                    <a:pt x="13" y="225"/>
                  </a:cubicBezTo>
                  <a:cubicBezTo>
                    <a:pt x="14" y="226"/>
                    <a:pt x="14" y="226"/>
                    <a:pt x="14" y="226"/>
                  </a:cubicBezTo>
                  <a:cubicBezTo>
                    <a:pt x="22" y="215"/>
                    <a:pt x="22" y="215"/>
                    <a:pt x="22" y="215"/>
                  </a:cubicBezTo>
                  <a:cubicBezTo>
                    <a:pt x="26" y="207"/>
                    <a:pt x="26" y="207"/>
                    <a:pt x="26" y="207"/>
                  </a:cubicBezTo>
                  <a:cubicBezTo>
                    <a:pt x="30" y="199"/>
                    <a:pt x="30" y="199"/>
                    <a:pt x="30" y="199"/>
                  </a:cubicBezTo>
                  <a:cubicBezTo>
                    <a:pt x="38" y="199"/>
                    <a:pt x="38" y="199"/>
                    <a:pt x="38" y="199"/>
                  </a:cubicBezTo>
                  <a:cubicBezTo>
                    <a:pt x="42" y="203"/>
                    <a:pt x="42" y="203"/>
                    <a:pt x="42" y="203"/>
                  </a:cubicBezTo>
                  <a:cubicBezTo>
                    <a:pt x="46" y="199"/>
                    <a:pt x="46" y="199"/>
                    <a:pt x="46" y="199"/>
                  </a:cubicBezTo>
                  <a:cubicBezTo>
                    <a:pt x="46" y="195"/>
                    <a:pt x="46" y="195"/>
                    <a:pt x="46" y="195"/>
                  </a:cubicBezTo>
                  <a:cubicBezTo>
                    <a:pt x="50" y="195"/>
                    <a:pt x="50" y="195"/>
                    <a:pt x="50" y="195"/>
                  </a:cubicBezTo>
                  <a:cubicBezTo>
                    <a:pt x="50" y="199"/>
                    <a:pt x="50" y="199"/>
                    <a:pt x="50" y="199"/>
                  </a:cubicBezTo>
                  <a:cubicBezTo>
                    <a:pt x="54" y="199"/>
                    <a:pt x="54" y="199"/>
                    <a:pt x="54" y="199"/>
                  </a:cubicBezTo>
                  <a:cubicBezTo>
                    <a:pt x="57" y="195"/>
                    <a:pt x="57" y="195"/>
                    <a:pt x="57" y="195"/>
                  </a:cubicBezTo>
                  <a:cubicBezTo>
                    <a:pt x="57" y="191"/>
                    <a:pt x="57" y="191"/>
                    <a:pt x="57" y="191"/>
                  </a:cubicBezTo>
                  <a:cubicBezTo>
                    <a:pt x="61" y="187"/>
                    <a:pt x="61" y="187"/>
                    <a:pt x="61" y="187"/>
                  </a:cubicBezTo>
                  <a:cubicBezTo>
                    <a:pt x="65" y="191"/>
                    <a:pt x="65" y="191"/>
                    <a:pt x="65" y="191"/>
                  </a:cubicBezTo>
                  <a:cubicBezTo>
                    <a:pt x="69" y="184"/>
                    <a:pt x="69" y="184"/>
                    <a:pt x="69" y="184"/>
                  </a:cubicBezTo>
                  <a:cubicBezTo>
                    <a:pt x="69" y="180"/>
                    <a:pt x="69" y="180"/>
                    <a:pt x="69" y="180"/>
                  </a:cubicBezTo>
                  <a:cubicBezTo>
                    <a:pt x="73" y="172"/>
                    <a:pt x="73" y="172"/>
                    <a:pt x="73" y="172"/>
                  </a:cubicBezTo>
                  <a:cubicBezTo>
                    <a:pt x="73" y="168"/>
                    <a:pt x="73" y="168"/>
                    <a:pt x="73" y="168"/>
                  </a:cubicBezTo>
                  <a:cubicBezTo>
                    <a:pt x="77" y="164"/>
                    <a:pt x="77" y="164"/>
                    <a:pt x="77" y="164"/>
                  </a:cubicBezTo>
                  <a:cubicBezTo>
                    <a:pt x="81" y="164"/>
                    <a:pt x="81" y="164"/>
                    <a:pt x="81" y="164"/>
                  </a:cubicBezTo>
                  <a:cubicBezTo>
                    <a:pt x="85" y="168"/>
                    <a:pt x="85" y="168"/>
                    <a:pt x="85" y="168"/>
                  </a:cubicBezTo>
                  <a:cubicBezTo>
                    <a:pt x="85" y="172"/>
                    <a:pt x="85" y="172"/>
                    <a:pt x="85" y="172"/>
                  </a:cubicBezTo>
                  <a:cubicBezTo>
                    <a:pt x="89" y="172"/>
                    <a:pt x="89" y="172"/>
                    <a:pt x="89" y="172"/>
                  </a:cubicBezTo>
                  <a:cubicBezTo>
                    <a:pt x="93" y="172"/>
                    <a:pt x="93" y="172"/>
                    <a:pt x="93" y="172"/>
                  </a:cubicBezTo>
                  <a:cubicBezTo>
                    <a:pt x="97" y="176"/>
                    <a:pt x="97" y="176"/>
                    <a:pt x="97" y="176"/>
                  </a:cubicBezTo>
                  <a:cubicBezTo>
                    <a:pt x="100" y="176"/>
                    <a:pt x="100" y="176"/>
                    <a:pt x="100" y="176"/>
                  </a:cubicBezTo>
                  <a:cubicBezTo>
                    <a:pt x="104" y="172"/>
                    <a:pt x="104" y="172"/>
                    <a:pt x="104" y="172"/>
                  </a:cubicBezTo>
                  <a:cubicBezTo>
                    <a:pt x="108" y="168"/>
                    <a:pt x="108" y="168"/>
                    <a:pt x="108" y="168"/>
                  </a:cubicBezTo>
                  <a:cubicBezTo>
                    <a:pt x="112" y="168"/>
                    <a:pt x="112" y="168"/>
                    <a:pt x="112" y="168"/>
                  </a:cubicBezTo>
                  <a:cubicBezTo>
                    <a:pt x="116" y="164"/>
                    <a:pt x="116" y="164"/>
                    <a:pt x="116" y="164"/>
                  </a:cubicBezTo>
                  <a:cubicBezTo>
                    <a:pt x="120" y="160"/>
                    <a:pt x="120" y="160"/>
                    <a:pt x="120" y="160"/>
                  </a:cubicBezTo>
                  <a:cubicBezTo>
                    <a:pt x="132" y="160"/>
                    <a:pt x="132" y="160"/>
                    <a:pt x="132" y="160"/>
                  </a:cubicBezTo>
                  <a:cubicBezTo>
                    <a:pt x="132" y="156"/>
                    <a:pt x="132" y="156"/>
                    <a:pt x="132" y="156"/>
                  </a:cubicBezTo>
                  <a:cubicBezTo>
                    <a:pt x="139" y="156"/>
                    <a:pt x="139" y="156"/>
                    <a:pt x="139" y="156"/>
                  </a:cubicBezTo>
                  <a:cubicBezTo>
                    <a:pt x="139" y="152"/>
                    <a:pt x="139" y="152"/>
                    <a:pt x="139" y="152"/>
                  </a:cubicBezTo>
                  <a:cubicBezTo>
                    <a:pt x="147" y="152"/>
                    <a:pt x="147" y="152"/>
                    <a:pt x="147" y="152"/>
                  </a:cubicBezTo>
                  <a:cubicBezTo>
                    <a:pt x="151" y="148"/>
                    <a:pt x="151" y="148"/>
                    <a:pt x="151" y="148"/>
                  </a:cubicBezTo>
                  <a:cubicBezTo>
                    <a:pt x="151" y="145"/>
                    <a:pt x="151" y="145"/>
                    <a:pt x="151" y="145"/>
                  </a:cubicBezTo>
                  <a:cubicBezTo>
                    <a:pt x="147" y="145"/>
                    <a:pt x="147" y="145"/>
                    <a:pt x="147" y="145"/>
                  </a:cubicBezTo>
                  <a:lnTo>
                    <a:pt x="147" y="141"/>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17" name="Louisiana">
              <a:extLst>
                <a:ext uri="{FF2B5EF4-FFF2-40B4-BE49-F238E27FC236}">
                  <a16:creationId xmlns:a16="http://schemas.microsoft.com/office/drawing/2014/main" id="{999F6DB8-CBC1-4F8D-A5BB-0C31D59D6BE2}"/>
                </a:ext>
              </a:extLst>
            </p:cNvPr>
            <p:cNvSpPr>
              <a:spLocks/>
            </p:cNvSpPr>
            <p:nvPr/>
          </p:nvSpPr>
          <p:spPr bwMode="auto">
            <a:xfrm>
              <a:off x="6773030" y="4033984"/>
              <a:ext cx="760682" cy="822540"/>
            </a:xfrm>
            <a:custGeom>
              <a:avLst/>
              <a:gdLst>
                <a:gd name="T0" fmla="*/ 145 w 192"/>
                <a:gd name="T1" fmla="*/ 144 h 208"/>
                <a:gd name="T2" fmla="*/ 150 w 192"/>
                <a:gd name="T3" fmla="*/ 133 h 208"/>
                <a:gd name="T4" fmla="*/ 148 w 192"/>
                <a:gd name="T5" fmla="*/ 120 h 208"/>
                <a:gd name="T6" fmla="*/ 144 w 192"/>
                <a:gd name="T7" fmla="*/ 117 h 208"/>
                <a:gd name="T8" fmla="*/ 149 w 192"/>
                <a:gd name="T9" fmla="*/ 103 h 208"/>
                <a:gd name="T10" fmla="*/ 148 w 192"/>
                <a:gd name="T11" fmla="*/ 95 h 208"/>
                <a:gd name="T12" fmla="*/ 89 w 192"/>
                <a:gd name="T13" fmla="*/ 71 h 208"/>
                <a:gd name="T14" fmla="*/ 103 w 192"/>
                <a:gd name="T15" fmla="*/ 0 h 208"/>
                <a:gd name="T16" fmla="*/ 103 w 192"/>
                <a:gd name="T17" fmla="*/ 0 h 208"/>
                <a:gd name="T18" fmla="*/ 0 w 192"/>
                <a:gd name="T19" fmla="*/ 36 h 208"/>
                <a:gd name="T20" fmla="*/ 4 w 192"/>
                <a:gd name="T21" fmla="*/ 87 h 208"/>
                <a:gd name="T22" fmla="*/ 5 w 192"/>
                <a:gd name="T23" fmla="*/ 93 h 208"/>
                <a:gd name="T24" fmla="*/ 16 w 192"/>
                <a:gd name="T25" fmla="*/ 103 h 208"/>
                <a:gd name="T26" fmla="*/ 16 w 192"/>
                <a:gd name="T27" fmla="*/ 104 h 208"/>
                <a:gd name="T28" fmla="*/ 22 w 192"/>
                <a:gd name="T29" fmla="*/ 118 h 208"/>
                <a:gd name="T30" fmla="*/ 20 w 192"/>
                <a:gd name="T31" fmla="*/ 136 h 208"/>
                <a:gd name="T32" fmla="*/ 20 w 192"/>
                <a:gd name="T33" fmla="*/ 141 h 208"/>
                <a:gd name="T34" fmla="*/ 20 w 192"/>
                <a:gd name="T35" fmla="*/ 145 h 208"/>
                <a:gd name="T36" fmla="*/ 19 w 192"/>
                <a:gd name="T37" fmla="*/ 150 h 208"/>
                <a:gd name="T38" fmla="*/ 18 w 192"/>
                <a:gd name="T39" fmla="*/ 150 h 208"/>
                <a:gd name="T40" fmla="*/ 17 w 192"/>
                <a:gd name="T41" fmla="*/ 154 h 208"/>
                <a:gd name="T42" fmla="*/ 16 w 192"/>
                <a:gd name="T43" fmla="*/ 155 h 208"/>
                <a:gd name="T44" fmla="*/ 13 w 192"/>
                <a:gd name="T45" fmla="*/ 159 h 208"/>
                <a:gd name="T46" fmla="*/ 12 w 192"/>
                <a:gd name="T47" fmla="*/ 159 h 208"/>
                <a:gd name="T48" fmla="*/ 9 w 192"/>
                <a:gd name="T49" fmla="*/ 162 h 208"/>
                <a:gd name="T50" fmla="*/ 10 w 192"/>
                <a:gd name="T51" fmla="*/ 163 h 208"/>
                <a:gd name="T52" fmla="*/ 10 w 192"/>
                <a:gd name="T53" fmla="*/ 163 h 208"/>
                <a:gd name="T54" fmla="*/ 0 w 192"/>
                <a:gd name="T55" fmla="*/ 168 h 208"/>
                <a:gd name="T56" fmla="*/ 32 w 192"/>
                <a:gd name="T57" fmla="*/ 173 h 208"/>
                <a:gd name="T58" fmla="*/ 75 w 192"/>
                <a:gd name="T59" fmla="*/ 181 h 208"/>
                <a:gd name="T60" fmla="*/ 79 w 192"/>
                <a:gd name="T61" fmla="*/ 173 h 208"/>
                <a:gd name="T62" fmla="*/ 98 w 192"/>
                <a:gd name="T63" fmla="*/ 181 h 208"/>
                <a:gd name="T64" fmla="*/ 106 w 192"/>
                <a:gd name="T65" fmla="*/ 185 h 208"/>
                <a:gd name="T66" fmla="*/ 121 w 192"/>
                <a:gd name="T67" fmla="*/ 197 h 208"/>
                <a:gd name="T68" fmla="*/ 129 w 192"/>
                <a:gd name="T69" fmla="*/ 201 h 208"/>
                <a:gd name="T70" fmla="*/ 141 w 192"/>
                <a:gd name="T71" fmla="*/ 201 h 208"/>
                <a:gd name="T72" fmla="*/ 153 w 192"/>
                <a:gd name="T73" fmla="*/ 201 h 208"/>
                <a:gd name="T74" fmla="*/ 160 w 192"/>
                <a:gd name="T75" fmla="*/ 189 h 208"/>
                <a:gd name="T76" fmla="*/ 168 w 192"/>
                <a:gd name="T77" fmla="*/ 193 h 208"/>
                <a:gd name="T78" fmla="*/ 184 w 192"/>
                <a:gd name="T79" fmla="*/ 208 h 208"/>
                <a:gd name="T80" fmla="*/ 192 w 192"/>
                <a:gd name="T81" fmla="*/ 201 h 208"/>
                <a:gd name="T82" fmla="*/ 180 w 192"/>
                <a:gd name="T83" fmla="*/ 189 h 208"/>
                <a:gd name="T84" fmla="*/ 172 w 192"/>
                <a:gd name="T85" fmla="*/ 181 h 208"/>
                <a:gd name="T86" fmla="*/ 184 w 192"/>
                <a:gd name="T87" fmla="*/ 169 h 208"/>
                <a:gd name="T88" fmla="*/ 184 w 192"/>
                <a:gd name="T89" fmla="*/ 158 h 208"/>
                <a:gd name="T90" fmla="*/ 172 w 192"/>
                <a:gd name="T91" fmla="*/ 165 h 208"/>
                <a:gd name="T92" fmla="*/ 168 w 192"/>
                <a:gd name="T93" fmla="*/ 158 h 208"/>
                <a:gd name="T94" fmla="*/ 160 w 192"/>
                <a:gd name="T95" fmla="*/ 158 h 208"/>
                <a:gd name="T96" fmla="*/ 149 w 192"/>
                <a:gd name="T97" fmla="*/ 162 h 208"/>
                <a:gd name="T98" fmla="*/ 145 w 192"/>
                <a:gd name="T99" fmla="*/ 150 h 208"/>
                <a:gd name="T100" fmla="*/ 146 w 192"/>
                <a:gd name="T101" fmla="*/ 14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2" h="208">
                  <a:moveTo>
                    <a:pt x="145" y="149"/>
                  </a:moveTo>
                  <a:cubicBezTo>
                    <a:pt x="145" y="144"/>
                    <a:pt x="145" y="144"/>
                    <a:pt x="145" y="144"/>
                  </a:cubicBezTo>
                  <a:cubicBezTo>
                    <a:pt x="147" y="144"/>
                    <a:pt x="150" y="143"/>
                    <a:pt x="150" y="141"/>
                  </a:cubicBezTo>
                  <a:cubicBezTo>
                    <a:pt x="150" y="133"/>
                    <a:pt x="150" y="133"/>
                    <a:pt x="150" y="133"/>
                  </a:cubicBezTo>
                  <a:cubicBezTo>
                    <a:pt x="152" y="120"/>
                    <a:pt x="152" y="120"/>
                    <a:pt x="152" y="120"/>
                  </a:cubicBezTo>
                  <a:cubicBezTo>
                    <a:pt x="148" y="120"/>
                    <a:pt x="148" y="120"/>
                    <a:pt x="148" y="120"/>
                  </a:cubicBezTo>
                  <a:cubicBezTo>
                    <a:pt x="148" y="117"/>
                    <a:pt x="148" y="117"/>
                    <a:pt x="148" y="117"/>
                  </a:cubicBezTo>
                  <a:cubicBezTo>
                    <a:pt x="144" y="117"/>
                    <a:pt x="144" y="117"/>
                    <a:pt x="144" y="117"/>
                  </a:cubicBezTo>
                  <a:cubicBezTo>
                    <a:pt x="144" y="105"/>
                    <a:pt x="144" y="105"/>
                    <a:pt x="144" y="105"/>
                  </a:cubicBezTo>
                  <a:cubicBezTo>
                    <a:pt x="145" y="105"/>
                    <a:pt x="148" y="105"/>
                    <a:pt x="149" y="103"/>
                  </a:cubicBezTo>
                  <a:cubicBezTo>
                    <a:pt x="150" y="102"/>
                    <a:pt x="150" y="101"/>
                    <a:pt x="149" y="100"/>
                  </a:cubicBezTo>
                  <a:cubicBezTo>
                    <a:pt x="148" y="95"/>
                    <a:pt x="148" y="95"/>
                    <a:pt x="148" y="95"/>
                  </a:cubicBezTo>
                  <a:cubicBezTo>
                    <a:pt x="89" y="95"/>
                    <a:pt x="89" y="95"/>
                    <a:pt x="89" y="95"/>
                  </a:cubicBezTo>
                  <a:cubicBezTo>
                    <a:pt x="89" y="71"/>
                    <a:pt x="89" y="71"/>
                    <a:pt x="89" y="71"/>
                  </a:cubicBezTo>
                  <a:cubicBezTo>
                    <a:pt x="103" y="48"/>
                    <a:pt x="103" y="48"/>
                    <a:pt x="103" y="48"/>
                  </a:cubicBezTo>
                  <a:cubicBezTo>
                    <a:pt x="103" y="0"/>
                    <a:pt x="103" y="0"/>
                    <a:pt x="103" y="0"/>
                  </a:cubicBezTo>
                  <a:cubicBezTo>
                    <a:pt x="103" y="0"/>
                    <a:pt x="103" y="0"/>
                    <a:pt x="103" y="0"/>
                  </a:cubicBezTo>
                  <a:cubicBezTo>
                    <a:pt x="103" y="0"/>
                    <a:pt x="103" y="0"/>
                    <a:pt x="103" y="0"/>
                  </a:cubicBezTo>
                  <a:cubicBezTo>
                    <a:pt x="0" y="0"/>
                    <a:pt x="0" y="0"/>
                    <a:pt x="0" y="0"/>
                  </a:cubicBezTo>
                  <a:cubicBezTo>
                    <a:pt x="0" y="36"/>
                    <a:pt x="0" y="36"/>
                    <a:pt x="0" y="36"/>
                  </a:cubicBezTo>
                  <a:cubicBezTo>
                    <a:pt x="4" y="53"/>
                    <a:pt x="4" y="53"/>
                    <a:pt x="4" y="53"/>
                  </a:cubicBezTo>
                  <a:cubicBezTo>
                    <a:pt x="4" y="87"/>
                    <a:pt x="4" y="87"/>
                    <a:pt x="4" y="87"/>
                  </a:cubicBezTo>
                  <a:cubicBezTo>
                    <a:pt x="4" y="90"/>
                    <a:pt x="4" y="92"/>
                    <a:pt x="5" y="93"/>
                  </a:cubicBezTo>
                  <a:cubicBezTo>
                    <a:pt x="5" y="93"/>
                    <a:pt x="5" y="93"/>
                    <a:pt x="5" y="93"/>
                  </a:cubicBezTo>
                  <a:cubicBezTo>
                    <a:pt x="11" y="98"/>
                    <a:pt x="11" y="98"/>
                    <a:pt x="11" y="98"/>
                  </a:cubicBezTo>
                  <a:cubicBezTo>
                    <a:pt x="15" y="101"/>
                    <a:pt x="16" y="102"/>
                    <a:pt x="16" y="103"/>
                  </a:cubicBezTo>
                  <a:cubicBezTo>
                    <a:pt x="16" y="103"/>
                    <a:pt x="16" y="103"/>
                    <a:pt x="16" y="103"/>
                  </a:cubicBezTo>
                  <a:cubicBezTo>
                    <a:pt x="16" y="104"/>
                    <a:pt x="16" y="104"/>
                    <a:pt x="16" y="104"/>
                  </a:cubicBezTo>
                  <a:cubicBezTo>
                    <a:pt x="20" y="111"/>
                    <a:pt x="20" y="111"/>
                    <a:pt x="20" y="111"/>
                  </a:cubicBezTo>
                  <a:cubicBezTo>
                    <a:pt x="23" y="115"/>
                    <a:pt x="23" y="116"/>
                    <a:pt x="22" y="118"/>
                  </a:cubicBezTo>
                  <a:cubicBezTo>
                    <a:pt x="21" y="120"/>
                    <a:pt x="20" y="122"/>
                    <a:pt x="20" y="125"/>
                  </a:cubicBezTo>
                  <a:cubicBezTo>
                    <a:pt x="20" y="136"/>
                    <a:pt x="20" y="136"/>
                    <a:pt x="20" y="136"/>
                  </a:cubicBezTo>
                  <a:cubicBezTo>
                    <a:pt x="20" y="139"/>
                    <a:pt x="20" y="141"/>
                    <a:pt x="20" y="141"/>
                  </a:cubicBezTo>
                  <a:cubicBezTo>
                    <a:pt x="20" y="141"/>
                    <a:pt x="20" y="141"/>
                    <a:pt x="20" y="141"/>
                  </a:cubicBezTo>
                  <a:cubicBezTo>
                    <a:pt x="20" y="142"/>
                    <a:pt x="20" y="142"/>
                    <a:pt x="20" y="142"/>
                  </a:cubicBezTo>
                  <a:cubicBezTo>
                    <a:pt x="20" y="143"/>
                    <a:pt x="20" y="144"/>
                    <a:pt x="20" y="145"/>
                  </a:cubicBezTo>
                  <a:cubicBezTo>
                    <a:pt x="19" y="147"/>
                    <a:pt x="19" y="149"/>
                    <a:pt x="19" y="149"/>
                  </a:cubicBezTo>
                  <a:cubicBezTo>
                    <a:pt x="19" y="150"/>
                    <a:pt x="19" y="150"/>
                    <a:pt x="19" y="150"/>
                  </a:cubicBezTo>
                  <a:cubicBezTo>
                    <a:pt x="19" y="150"/>
                    <a:pt x="19" y="150"/>
                    <a:pt x="19" y="150"/>
                  </a:cubicBezTo>
                  <a:cubicBezTo>
                    <a:pt x="18" y="150"/>
                    <a:pt x="18" y="150"/>
                    <a:pt x="18" y="150"/>
                  </a:cubicBezTo>
                  <a:cubicBezTo>
                    <a:pt x="18" y="150"/>
                    <a:pt x="18" y="150"/>
                    <a:pt x="18" y="150"/>
                  </a:cubicBezTo>
                  <a:cubicBezTo>
                    <a:pt x="17" y="154"/>
                    <a:pt x="17" y="154"/>
                    <a:pt x="17" y="154"/>
                  </a:cubicBezTo>
                  <a:cubicBezTo>
                    <a:pt x="17" y="154"/>
                    <a:pt x="17" y="154"/>
                    <a:pt x="17" y="154"/>
                  </a:cubicBezTo>
                  <a:cubicBezTo>
                    <a:pt x="16" y="155"/>
                    <a:pt x="16" y="155"/>
                    <a:pt x="16" y="155"/>
                  </a:cubicBezTo>
                  <a:cubicBezTo>
                    <a:pt x="16" y="155"/>
                    <a:pt x="15" y="155"/>
                    <a:pt x="15" y="156"/>
                  </a:cubicBezTo>
                  <a:cubicBezTo>
                    <a:pt x="14" y="158"/>
                    <a:pt x="13" y="159"/>
                    <a:pt x="13" y="159"/>
                  </a:cubicBezTo>
                  <a:cubicBezTo>
                    <a:pt x="13" y="159"/>
                    <a:pt x="13" y="159"/>
                    <a:pt x="13" y="159"/>
                  </a:cubicBezTo>
                  <a:cubicBezTo>
                    <a:pt x="12" y="159"/>
                    <a:pt x="12" y="159"/>
                    <a:pt x="12" y="159"/>
                  </a:cubicBezTo>
                  <a:cubicBezTo>
                    <a:pt x="12" y="159"/>
                    <a:pt x="12" y="160"/>
                    <a:pt x="11" y="161"/>
                  </a:cubicBezTo>
                  <a:cubicBezTo>
                    <a:pt x="9" y="162"/>
                    <a:pt x="9" y="162"/>
                    <a:pt x="9" y="162"/>
                  </a:cubicBezTo>
                  <a:cubicBezTo>
                    <a:pt x="10" y="163"/>
                    <a:pt x="10" y="163"/>
                    <a:pt x="10" y="163"/>
                  </a:cubicBezTo>
                  <a:cubicBezTo>
                    <a:pt x="10" y="163"/>
                    <a:pt x="10" y="163"/>
                    <a:pt x="10" y="163"/>
                  </a:cubicBezTo>
                  <a:cubicBezTo>
                    <a:pt x="10" y="163"/>
                    <a:pt x="10" y="163"/>
                    <a:pt x="10" y="163"/>
                  </a:cubicBezTo>
                  <a:cubicBezTo>
                    <a:pt x="10" y="163"/>
                    <a:pt x="10" y="163"/>
                    <a:pt x="10" y="163"/>
                  </a:cubicBezTo>
                  <a:cubicBezTo>
                    <a:pt x="9" y="165"/>
                    <a:pt x="6" y="167"/>
                    <a:pt x="1" y="168"/>
                  </a:cubicBezTo>
                  <a:cubicBezTo>
                    <a:pt x="0" y="168"/>
                    <a:pt x="0" y="168"/>
                    <a:pt x="0" y="168"/>
                  </a:cubicBezTo>
                  <a:cubicBezTo>
                    <a:pt x="0" y="177"/>
                    <a:pt x="0" y="177"/>
                    <a:pt x="0" y="177"/>
                  </a:cubicBezTo>
                  <a:cubicBezTo>
                    <a:pt x="32" y="173"/>
                    <a:pt x="32" y="173"/>
                    <a:pt x="32" y="173"/>
                  </a:cubicBezTo>
                  <a:cubicBezTo>
                    <a:pt x="71" y="185"/>
                    <a:pt x="71" y="185"/>
                    <a:pt x="71" y="185"/>
                  </a:cubicBezTo>
                  <a:cubicBezTo>
                    <a:pt x="75" y="181"/>
                    <a:pt x="75" y="181"/>
                    <a:pt x="75" y="181"/>
                  </a:cubicBezTo>
                  <a:cubicBezTo>
                    <a:pt x="75" y="177"/>
                    <a:pt x="75" y="177"/>
                    <a:pt x="75" y="177"/>
                  </a:cubicBezTo>
                  <a:cubicBezTo>
                    <a:pt x="79" y="173"/>
                    <a:pt x="79" y="173"/>
                    <a:pt x="79" y="173"/>
                  </a:cubicBezTo>
                  <a:cubicBezTo>
                    <a:pt x="86" y="173"/>
                    <a:pt x="86" y="173"/>
                    <a:pt x="86" y="173"/>
                  </a:cubicBezTo>
                  <a:cubicBezTo>
                    <a:pt x="98" y="181"/>
                    <a:pt x="98" y="181"/>
                    <a:pt x="98" y="181"/>
                  </a:cubicBezTo>
                  <a:cubicBezTo>
                    <a:pt x="102" y="185"/>
                    <a:pt x="102" y="185"/>
                    <a:pt x="102" y="185"/>
                  </a:cubicBezTo>
                  <a:cubicBezTo>
                    <a:pt x="106" y="185"/>
                    <a:pt x="106" y="185"/>
                    <a:pt x="106" y="185"/>
                  </a:cubicBezTo>
                  <a:cubicBezTo>
                    <a:pt x="114" y="197"/>
                    <a:pt x="114" y="197"/>
                    <a:pt x="114" y="197"/>
                  </a:cubicBezTo>
                  <a:cubicBezTo>
                    <a:pt x="121" y="197"/>
                    <a:pt x="121" y="197"/>
                    <a:pt x="121" y="197"/>
                  </a:cubicBezTo>
                  <a:cubicBezTo>
                    <a:pt x="125" y="201"/>
                    <a:pt x="125" y="201"/>
                    <a:pt x="125" y="201"/>
                  </a:cubicBezTo>
                  <a:cubicBezTo>
                    <a:pt x="129" y="201"/>
                    <a:pt x="129" y="201"/>
                    <a:pt x="129" y="201"/>
                  </a:cubicBezTo>
                  <a:cubicBezTo>
                    <a:pt x="137" y="197"/>
                    <a:pt x="137" y="197"/>
                    <a:pt x="137" y="197"/>
                  </a:cubicBezTo>
                  <a:cubicBezTo>
                    <a:pt x="141" y="201"/>
                    <a:pt x="141" y="201"/>
                    <a:pt x="141" y="201"/>
                  </a:cubicBezTo>
                  <a:cubicBezTo>
                    <a:pt x="145" y="201"/>
                    <a:pt x="145" y="201"/>
                    <a:pt x="145" y="201"/>
                  </a:cubicBezTo>
                  <a:cubicBezTo>
                    <a:pt x="153" y="201"/>
                    <a:pt x="153" y="201"/>
                    <a:pt x="153" y="201"/>
                  </a:cubicBezTo>
                  <a:cubicBezTo>
                    <a:pt x="160" y="193"/>
                    <a:pt x="160" y="193"/>
                    <a:pt x="160" y="193"/>
                  </a:cubicBezTo>
                  <a:cubicBezTo>
                    <a:pt x="160" y="189"/>
                    <a:pt x="160" y="189"/>
                    <a:pt x="160" y="189"/>
                  </a:cubicBezTo>
                  <a:cubicBezTo>
                    <a:pt x="164" y="189"/>
                    <a:pt x="164" y="189"/>
                    <a:pt x="164" y="189"/>
                  </a:cubicBezTo>
                  <a:cubicBezTo>
                    <a:pt x="168" y="193"/>
                    <a:pt x="168" y="193"/>
                    <a:pt x="168" y="193"/>
                  </a:cubicBezTo>
                  <a:cubicBezTo>
                    <a:pt x="176" y="197"/>
                    <a:pt x="176" y="197"/>
                    <a:pt x="176" y="197"/>
                  </a:cubicBezTo>
                  <a:cubicBezTo>
                    <a:pt x="184" y="208"/>
                    <a:pt x="184" y="208"/>
                    <a:pt x="184" y="208"/>
                  </a:cubicBezTo>
                  <a:cubicBezTo>
                    <a:pt x="192" y="205"/>
                    <a:pt x="192" y="205"/>
                    <a:pt x="192" y="205"/>
                  </a:cubicBezTo>
                  <a:cubicBezTo>
                    <a:pt x="192" y="201"/>
                    <a:pt x="192" y="201"/>
                    <a:pt x="192" y="201"/>
                  </a:cubicBezTo>
                  <a:cubicBezTo>
                    <a:pt x="192" y="197"/>
                    <a:pt x="192" y="197"/>
                    <a:pt x="192" y="197"/>
                  </a:cubicBezTo>
                  <a:cubicBezTo>
                    <a:pt x="180" y="189"/>
                    <a:pt x="180" y="189"/>
                    <a:pt x="180" y="189"/>
                  </a:cubicBezTo>
                  <a:cubicBezTo>
                    <a:pt x="172" y="185"/>
                    <a:pt x="172" y="185"/>
                    <a:pt x="172" y="185"/>
                  </a:cubicBezTo>
                  <a:cubicBezTo>
                    <a:pt x="172" y="181"/>
                    <a:pt x="172" y="181"/>
                    <a:pt x="172" y="181"/>
                  </a:cubicBezTo>
                  <a:cubicBezTo>
                    <a:pt x="176" y="177"/>
                    <a:pt x="176" y="177"/>
                    <a:pt x="176" y="177"/>
                  </a:cubicBezTo>
                  <a:cubicBezTo>
                    <a:pt x="184" y="169"/>
                    <a:pt x="184" y="169"/>
                    <a:pt x="184" y="169"/>
                  </a:cubicBezTo>
                  <a:cubicBezTo>
                    <a:pt x="188" y="162"/>
                    <a:pt x="188" y="162"/>
                    <a:pt x="188" y="162"/>
                  </a:cubicBezTo>
                  <a:cubicBezTo>
                    <a:pt x="184" y="158"/>
                    <a:pt x="184" y="158"/>
                    <a:pt x="184" y="158"/>
                  </a:cubicBezTo>
                  <a:cubicBezTo>
                    <a:pt x="176" y="162"/>
                    <a:pt x="176" y="162"/>
                    <a:pt x="176" y="162"/>
                  </a:cubicBezTo>
                  <a:cubicBezTo>
                    <a:pt x="172" y="165"/>
                    <a:pt x="172" y="165"/>
                    <a:pt x="172" y="165"/>
                  </a:cubicBezTo>
                  <a:cubicBezTo>
                    <a:pt x="168" y="165"/>
                    <a:pt x="168" y="165"/>
                    <a:pt x="168" y="165"/>
                  </a:cubicBezTo>
                  <a:cubicBezTo>
                    <a:pt x="168" y="158"/>
                    <a:pt x="168" y="158"/>
                    <a:pt x="168" y="158"/>
                  </a:cubicBezTo>
                  <a:cubicBezTo>
                    <a:pt x="164" y="158"/>
                    <a:pt x="164" y="158"/>
                    <a:pt x="164" y="158"/>
                  </a:cubicBezTo>
                  <a:cubicBezTo>
                    <a:pt x="160" y="158"/>
                    <a:pt x="160" y="158"/>
                    <a:pt x="160" y="158"/>
                  </a:cubicBezTo>
                  <a:cubicBezTo>
                    <a:pt x="157" y="162"/>
                    <a:pt x="157" y="162"/>
                    <a:pt x="157" y="162"/>
                  </a:cubicBezTo>
                  <a:cubicBezTo>
                    <a:pt x="149" y="162"/>
                    <a:pt x="149" y="162"/>
                    <a:pt x="149" y="162"/>
                  </a:cubicBezTo>
                  <a:cubicBezTo>
                    <a:pt x="145" y="158"/>
                    <a:pt x="145" y="158"/>
                    <a:pt x="145" y="158"/>
                  </a:cubicBezTo>
                  <a:cubicBezTo>
                    <a:pt x="145" y="150"/>
                    <a:pt x="145" y="150"/>
                    <a:pt x="145" y="150"/>
                  </a:cubicBezTo>
                  <a:cubicBezTo>
                    <a:pt x="146" y="149"/>
                    <a:pt x="146" y="149"/>
                    <a:pt x="146" y="149"/>
                  </a:cubicBezTo>
                  <a:cubicBezTo>
                    <a:pt x="146" y="149"/>
                    <a:pt x="146" y="149"/>
                    <a:pt x="146" y="149"/>
                  </a:cubicBezTo>
                  <a:lnTo>
                    <a:pt x="145" y="149"/>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18" name="Kentucky">
              <a:extLst>
                <a:ext uri="{FF2B5EF4-FFF2-40B4-BE49-F238E27FC236}">
                  <a16:creationId xmlns:a16="http://schemas.microsoft.com/office/drawing/2014/main" id="{65B5DC09-EFA3-421E-BA49-D97941C82A40}"/>
                </a:ext>
              </a:extLst>
            </p:cNvPr>
            <p:cNvSpPr>
              <a:spLocks/>
            </p:cNvSpPr>
            <p:nvPr/>
          </p:nvSpPr>
          <p:spPr bwMode="auto">
            <a:xfrm>
              <a:off x="7461823" y="2955654"/>
              <a:ext cx="1138515" cy="424644"/>
            </a:xfrm>
            <a:custGeom>
              <a:avLst/>
              <a:gdLst>
                <a:gd name="T0" fmla="*/ 284 w 288"/>
                <a:gd name="T1" fmla="*/ 65 h 107"/>
                <a:gd name="T2" fmla="*/ 282 w 288"/>
                <a:gd name="T3" fmla="*/ 65 h 107"/>
                <a:gd name="T4" fmla="*/ 279 w 288"/>
                <a:gd name="T5" fmla="*/ 64 h 107"/>
                <a:gd name="T6" fmla="*/ 272 w 288"/>
                <a:gd name="T7" fmla="*/ 58 h 107"/>
                <a:gd name="T8" fmla="*/ 270 w 288"/>
                <a:gd name="T9" fmla="*/ 51 h 107"/>
                <a:gd name="T10" fmla="*/ 271 w 288"/>
                <a:gd name="T11" fmla="*/ 42 h 107"/>
                <a:gd name="T12" fmla="*/ 274 w 288"/>
                <a:gd name="T13" fmla="*/ 32 h 107"/>
                <a:gd name="T14" fmla="*/ 272 w 288"/>
                <a:gd name="T15" fmla="*/ 28 h 107"/>
                <a:gd name="T16" fmla="*/ 252 w 288"/>
                <a:gd name="T17" fmla="*/ 21 h 107"/>
                <a:gd name="T18" fmla="*/ 240 w 288"/>
                <a:gd name="T19" fmla="*/ 17 h 107"/>
                <a:gd name="T20" fmla="*/ 232 w 288"/>
                <a:gd name="T21" fmla="*/ 18 h 107"/>
                <a:gd name="T22" fmla="*/ 203 w 288"/>
                <a:gd name="T23" fmla="*/ 12 h 107"/>
                <a:gd name="T24" fmla="*/ 193 w 288"/>
                <a:gd name="T25" fmla="*/ 0 h 107"/>
                <a:gd name="T26" fmla="*/ 183 w 288"/>
                <a:gd name="T27" fmla="*/ 0 h 107"/>
                <a:gd name="T28" fmla="*/ 171 w 288"/>
                <a:gd name="T29" fmla="*/ 5 h 107"/>
                <a:gd name="T30" fmla="*/ 171 w 288"/>
                <a:gd name="T31" fmla="*/ 5 h 107"/>
                <a:gd name="T32" fmla="*/ 158 w 288"/>
                <a:gd name="T33" fmla="*/ 18 h 107"/>
                <a:gd name="T34" fmla="*/ 151 w 288"/>
                <a:gd name="T35" fmla="*/ 25 h 107"/>
                <a:gd name="T36" fmla="*/ 133 w 288"/>
                <a:gd name="T37" fmla="*/ 35 h 107"/>
                <a:gd name="T38" fmla="*/ 136 w 288"/>
                <a:gd name="T39" fmla="*/ 40 h 107"/>
                <a:gd name="T40" fmla="*/ 136 w 288"/>
                <a:gd name="T41" fmla="*/ 47 h 107"/>
                <a:gd name="T42" fmla="*/ 129 w 288"/>
                <a:gd name="T43" fmla="*/ 46 h 107"/>
                <a:gd name="T44" fmla="*/ 122 w 288"/>
                <a:gd name="T45" fmla="*/ 40 h 107"/>
                <a:gd name="T46" fmla="*/ 121 w 288"/>
                <a:gd name="T47" fmla="*/ 41 h 107"/>
                <a:gd name="T48" fmla="*/ 108 w 288"/>
                <a:gd name="T49" fmla="*/ 47 h 107"/>
                <a:gd name="T50" fmla="*/ 103 w 288"/>
                <a:gd name="T51" fmla="*/ 47 h 107"/>
                <a:gd name="T52" fmla="*/ 94 w 288"/>
                <a:gd name="T53" fmla="*/ 47 h 107"/>
                <a:gd name="T54" fmla="*/ 88 w 288"/>
                <a:gd name="T55" fmla="*/ 48 h 107"/>
                <a:gd name="T56" fmla="*/ 78 w 288"/>
                <a:gd name="T57" fmla="*/ 47 h 107"/>
                <a:gd name="T58" fmla="*/ 68 w 288"/>
                <a:gd name="T59" fmla="*/ 41 h 107"/>
                <a:gd name="T60" fmla="*/ 62 w 288"/>
                <a:gd name="T61" fmla="*/ 48 h 107"/>
                <a:gd name="T62" fmla="*/ 63 w 288"/>
                <a:gd name="T63" fmla="*/ 49 h 107"/>
                <a:gd name="T64" fmla="*/ 60 w 288"/>
                <a:gd name="T65" fmla="*/ 54 h 107"/>
                <a:gd name="T66" fmla="*/ 56 w 288"/>
                <a:gd name="T67" fmla="*/ 51 h 107"/>
                <a:gd name="T68" fmla="*/ 41 w 288"/>
                <a:gd name="T69" fmla="*/ 51 h 107"/>
                <a:gd name="T70" fmla="*/ 33 w 288"/>
                <a:gd name="T71" fmla="*/ 53 h 107"/>
                <a:gd name="T72" fmla="*/ 22 w 288"/>
                <a:gd name="T73" fmla="*/ 63 h 107"/>
                <a:gd name="T74" fmla="*/ 12 w 288"/>
                <a:gd name="T75" fmla="*/ 63 h 107"/>
                <a:gd name="T76" fmla="*/ 8 w 288"/>
                <a:gd name="T77" fmla="*/ 92 h 107"/>
                <a:gd name="T78" fmla="*/ 0 w 288"/>
                <a:gd name="T79" fmla="*/ 106 h 107"/>
                <a:gd name="T80" fmla="*/ 56 w 288"/>
                <a:gd name="T81" fmla="*/ 107 h 107"/>
                <a:gd name="T82" fmla="*/ 264 w 288"/>
                <a:gd name="T83" fmla="*/ 94 h 107"/>
                <a:gd name="T84" fmla="*/ 265 w 288"/>
                <a:gd name="T85" fmla="*/ 94 h 107"/>
                <a:gd name="T86" fmla="*/ 271 w 288"/>
                <a:gd name="T87" fmla="*/ 90 h 107"/>
                <a:gd name="T88" fmla="*/ 288 w 288"/>
                <a:gd name="T89" fmla="*/ 81 h 107"/>
                <a:gd name="T90" fmla="*/ 288 w 288"/>
                <a:gd name="T91" fmla="*/ 76 h 107"/>
                <a:gd name="T92" fmla="*/ 288 w 288"/>
                <a:gd name="T93" fmla="*/ 71 h 107"/>
                <a:gd name="T94" fmla="*/ 286 w 288"/>
                <a:gd name="T95" fmla="*/ 6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8" h="107">
                  <a:moveTo>
                    <a:pt x="286" y="68"/>
                  </a:moveTo>
                  <a:cubicBezTo>
                    <a:pt x="285" y="67"/>
                    <a:pt x="284" y="66"/>
                    <a:pt x="284" y="65"/>
                  </a:cubicBezTo>
                  <a:cubicBezTo>
                    <a:pt x="283" y="64"/>
                    <a:pt x="283" y="64"/>
                    <a:pt x="283" y="64"/>
                  </a:cubicBezTo>
                  <a:cubicBezTo>
                    <a:pt x="282" y="65"/>
                    <a:pt x="282" y="65"/>
                    <a:pt x="282" y="65"/>
                  </a:cubicBezTo>
                  <a:cubicBezTo>
                    <a:pt x="281" y="65"/>
                    <a:pt x="281" y="65"/>
                    <a:pt x="281" y="65"/>
                  </a:cubicBezTo>
                  <a:cubicBezTo>
                    <a:pt x="280" y="65"/>
                    <a:pt x="279" y="65"/>
                    <a:pt x="279" y="64"/>
                  </a:cubicBezTo>
                  <a:cubicBezTo>
                    <a:pt x="277" y="62"/>
                    <a:pt x="276" y="61"/>
                    <a:pt x="275" y="60"/>
                  </a:cubicBezTo>
                  <a:cubicBezTo>
                    <a:pt x="274" y="59"/>
                    <a:pt x="273" y="59"/>
                    <a:pt x="272" y="58"/>
                  </a:cubicBezTo>
                  <a:cubicBezTo>
                    <a:pt x="271" y="56"/>
                    <a:pt x="271" y="56"/>
                    <a:pt x="271" y="56"/>
                  </a:cubicBezTo>
                  <a:cubicBezTo>
                    <a:pt x="270" y="51"/>
                    <a:pt x="270" y="51"/>
                    <a:pt x="270" y="51"/>
                  </a:cubicBezTo>
                  <a:cubicBezTo>
                    <a:pt x="270" y="50"/>
                    <a:pt x="270" y="50"/>
                    <a:pt x="270" y="49"/>
                  </a:cubicBezTo>
                  <a:cubicBezTo>
                    <a:pt x="270" y="47"/>
                    <a:pt x="271" y="44"/>
                    <a:pt x="271" y="42"/>
                  </a:cubicBezTo>
                  <a:cubicBezTo>
                    <a:pt x="271" y="41"/>
                    <a:pt x="271" y="39"/>
                    <a:pt x="272" y="36"/>
                  </a:cubicBezTo>
                  <a:cubicBezTo>
                    <a:pt x="274" y="32"/>
                    <a:pt x="274" y="32"/>
                    <a:pt x="274" y="32"/>
                  </a:cubicBezTo>
                  <a:cubicBezTo>
                    <a:pt x="274" y="30"/>
                    <a:pt x="274" y="30"/>
                    <a:pt x="274" y="30"/>
                  </a:cubicBezTo>
                  <a:cubicBezTo>
                    <a:pt x="272" y="28"/>
                    <a:pt x="272" y="28"/>
                    <a:pt x="272" y="28"/>
                  </a:cubicBezTo>
                  <a:cubicBezTo>
                    <a:pt x="265" y="21"/>
                    <a:pt x="265" y="21"/>
                    <a:pt x="265" y="21"/>
                  </a:cubicBezTo>
                  <a:cubicBezTo>
                    <a:pt x="252" y="21"/>
                    <a:pt x="252" y="21"/>
                    <a:pt x="252" y="21"/>
                  </a:cubicBezTo>
                  <a:cubicBezTo>
                    <a:pt x="252" y="21"/>
                    <a:pt x="246" y="21"/>
                    <a:pt x="243" y="18"/>
                  </a:cubicBezTo>
                  <a:cubicBezTo>
                    <a:pt x="242" y="18"/>
                    <a:pt x="241" y="17"/>
                    <a:pt x="240" y="17"/>
                  </a:cubicBezTo>
                  <a:cubicBezTo>
                    <a:pt x="237" y="17"/>
                    <a:pt x="235" y="18"/>
                    <a:pt x="235" y="18"/>
                  </a:cubicBezTo>
                  <a:cubicBezTo>
                    <a:pt x="232" y="18"/>
                    <a:pt x="232" y="18"/>
                    <a:pt x="232" y="18"/>
                  </a:cubicBezTo>
                  <a:cubicBezTo>
                    <a:pt x="229" y="18"/>
                    <a:pt x="228" y="13"/>
                    <a:pt x="227" y="12"/>
                  </a:cubicBezTo>
                  <a:cubicBezTo>
                    <a:pt x="203" y="12"/>
                    <a:pt x="203" y="12"/>
                    <a:pt x="203" y="12"/>
                  </a:cubicBezTo>
                  <a:cubicBezTo>
                    <a:pt x="198" y="6"/>
                    <a:pt x="198" y="6"/>
                    <a:pt x="198" y="6"/>
                  </a:cubicBezTo>
                  <a:cubicBezTo>
                    <a:pt x="193" y="0"/>
                    <a:pt x="193" y="0"/>
                    <a:pt x="193" y="0"/>
                  </a:cubicBezTo>
                  <a:cubicBezTo>
                    <a:pt x="183" y="0"/>
                    <a:pt x="183" y="0"/>
                    <a:pt x="183" y="0"/>
                  </a:cubicBezTo>
                  <a:cubicBezTo>
                    <a:pt x="183" y="0"/>
                    <a:pt x="183" y="0"/>
                    <a:pt x="183" y="0"/>
                  </a:cubicBezTo>
                  <a:cubicBezTo>
                    <a:pt x="178" y="5"/>
                    <a:pt x="178" y="5"/>
                    <a:pt x="178" y="5"/>
                  </a:cubicBezTo>
                  <a:cubicBezTo>
                    <a:pt x="171" y="5"/>
                    <a:pt x="171" y="5"/>
                    <a:pt x="171" y="5"/>
                  </a:cubicBezTo>
                  <a:cubicBezTo>
                    <a:pt x="171" y="5"/>
                    <a:pt x="171" y="5"/>
                    <a:pt x="171" y="5"/>
                  </a:cubicBezTo>
                  <a:cubicBezTo>
                    <a:pt x="171" y="5"/>
                    <a:pt x="171" y="5"/>
                    <a:pt x="171" y="5"/>
                  </a:cubicBezTo>
                  <a:cubicBezTo>
                    <a:pt x="171" y="5"/>
                    <a:pt x="165" y="9"/>
                    <a:pt x="161" y="9"/>
                  </a:cubicBezTo>
                  <a:cubicBezTo>
                    <a:pt x="157" y="10"/>
                    <a:pt x="158" y="17"/>
                    <a:pt x="158" y="18"/>
                  </a:cubicBezTo>
                  <a:cubicBezTo>
                    <a:pt x="158" y="19"/>
                    <a:pt x="158" y="19"/>
                    <a:pt x="158" y="19"/>
                  </a:cubicBezTo>
                  <a:cubicBezTo>
                    <a:pt x="151" y="25"/>
                    <a:pt x="151" y="25"/>
                    <a:pt x="151" y="25"/>
                  </a:cubicBezTo>
                  <a:cubicBezTo>
                    <a:pt x="151" y="25"/>
                    <a:pt x="144" y="30"/>
                    <a:pt x="136" y="33"/>
                  </a:cubicBezTo>
                  <a:cubicBezTo>
                    <a:pt x="134" y="34"/>
                    <a:pt x="133" y="35"/>
                    <a:pt x="133" y="35"/>
                  </a:cubicBezTo>
                  <a:cubicBezTo>
                    <a:pt x="134" y="36"/>
                    <a:pt x="134" y="36"/>
                    <a:pt x="134" y="36"/>
                  </a:cubicBezTo>
                  <a:cubicBezTo>
                    <a:pt x="136" y="37"/>
                    <a:pt x="137" y="38"/>
                    <a:pt x="136" y="40"/>
                  </a:cubicBezTo>
                  <a:cubicBezTo>
                    <a:pt x="135" y="42"/>
                    <a:pt x="135" y="44"/>
                    <a:pt x="136" y="45"/>
                  </a:cubicBezTo>
                  <a:cubicBezTo>
                    <a:pt x="136" y="47"/>
                    <a:pt x="136" y="47"/>
                    <a:pt x="136" y="47"/>
                  </a:cubicBezTo>
                  <a:cubicBezTo>
                    <a:pt x="129" y="47"/>
                    <a:pt x="129" y="47"/>
                    <a:pt x="129" y="47"/>
                  </a:cubicBezTo>
                  <a:cubicBezTo>
                    <a:pt x="129" y="46"/>
                    <a:pt x="129" y="46"/>
                    <a:pt x="129" y="46"/>
                  </a:cubicBezTo>
                  <a:cubicBezTo>
                    <a:pt x="128" y="45"/>
                    <a:pt x="126" y="42"/>
                    <a:pt x="124" y="41"/>
                  </a:cubicBezTo>
                  <a:cubicBezTo>
                    <a:pt x="123" y="40"/>
                    <a:pt x="123" y="40"/>
                    <a:pt x="122" y="40"/>
                  </a:cubicBezTo>
                  <a:cubicBezTo>
                    <a:pt x="122" y="40"/>
                    <a:pt x="121" y="40"/>
                    <a:pt x="121" y="41"/>
                  </a:cubicBezTo>
                  <a:cubicBezTo>
                    <a:pt x="121" y="41"/>
                    <a:pt x="121" y="41"/>
                    <a:pt x="121" y="41"/>
                  </a:cubicBezTo>
                  <a:cubicBezTo>
                    <a:pt x="114" y="41"/>
                    <a:pt x="114" y="41"/>
                    <a:pt x="114" y="41"/>
                  </a:cubicBezTo>
                  <a:cubicBezTo>
                    <a:pt x="108" y="47"/>
                    <a:pt x="108" y="47"/>
                    <a:pt x="108" y="47"/>
                  </a:cubicBezTo>
                  <a:cubicBezTo>
                    <a:pt x="103" y="47"/>
                    <a:pt x="103" y="47"/>
                    <a:pt x="103" y="47"/>
                  </a:cubicBezTo>
                  <a:cubicBezTo>
                    <a:pt x="103" y="47"/>
                    <a:pt x="103" y="47"/>
                    <a:pt x="103" y="47"/>
                  </a:cubicBezTo>
                  <a:cubicBezTo>
                    <a:pt x="103" y="47"/>
                    <a:pt x="101" y="47"/>
                    <a:pt x="98" y="47"/>
                  </a:cubicBezTo>
                  <a:cubicBezTo>
                    <a:pt x="97" y="47"/>
                    <a:pt x="95" y="47"/>
                    <a:pt x="94" y="47"/>
                  </a:cubicBezTo>
                  <a:cubicBezTo>
                    <a:pt x="92" y="48"/>
                    <a:pt x="91" y="48"/>
                    <a:pt x="91" y="48"/>
                  </a:cubicBezTo>
                  <a:cubicBezTo>
                    <a:pt x="88" y="48"/>
                    <a:pt x="88" y="48"/>
                    <a:pt x="88" y="48"/>
                  </a:cubicBezTo>
                  <a:cubicBezTo>
                    <a:pt x="89" y="47"/>
                    <a:pt x="89" y="47"/>
                    <a:pt x="89" y="47"/>
                  </a:cubicBezTo>
                  <a:cubicBezTo>
                    <a:pt x="78" y="47"/>
                    <a:pt x="78" y="47"/>
                    <a:pt x="78" y="47"/>
                  </a:cubicBezTo>
                  <a:cubicBezTo>
                    <a:pt x="70" y="45"/>
                    <a:pt x="70" y="45"/>
                    <a:pt x="70" y="45"/>
                  </a:cubicBezTo>
                  <a:cubicBezTo>
                    <a:pt x="68" y="41"/>
                    <a:pt x="68" y="41"/>
                    <a:pt x="68" y="41"/>
                  </a:cubicBezTo>
                  <a:cubicBezTo>
                    <a:pt x="64" y="46"/>
                    <a:pt x="64" y="46"/>
                    <a:pt x="64" y="46"/>
                  </a:cubicBezTo>
                  <a:cubicBezTo>
                    <a:pt x="63" y="47"/>
                    <a:pt x="63" y="47"/>
                    <a:pt x="62" y="48"/>
                  </a:cubicBezTo>
                  <a:cubicBezTo>
                    <a:pt x="63" y="48"/>
                    <a:pt x="63" y="48"/>
                    <a:pt x="63" y="48"/>
                  </a:cubicBezTo>
                  <a:cubicBezTo>
                    <a:pt x="63" y="49"/>
                    <a:pt x="63" y="49"/>
                    <a:pt x="63" y="49"/>
                  </a:cubicBezTo>
                  <a:cubicBezTo>
                    <a:pt x="63" y="49"/>
                    <a:pt x="63" y="50"/>
                    <a:pt x="62" y="51"/>
                  </a:cubicBezTo>
                  <a:cubicBezTo>
                    <a:pt x="62" y="53"/>
                    <a:pt x="61" y="54"/>
                    <a:pt x="60" y="54"/>
                  </a:cubicBezTo>
                  <a:cubicBezTo>
                    <a:pt x="60" y="54"/>
                    <a:pt x="60" y="54"/>
                    <a:pt x="60" y="54"/>
                  </a:cubicBezTo>
                  <a:cubicBezTo>
                    <a:pt x="58" y="54"/>
                    <a:pt x="56" y="52"/>
                    <a:pt x="56" y="51"/>
                  </a:cubicBezTo>
                  <a:cubicBezTo>
                    <a:pt x="41" y="51"/>
                    <a:pt x="41" y="51"/>
                    <a:pt x="41" y="51"/>
                  </a:cubicBezTo>
                  <a:cubicBezTo>
                    <a:pt x="41" y="51"/>
                    <a:pt x="41" y="51"/>
                    <a:pt x="41" y="51"/>
                  </a:cubicBezTo>
                  <a:cubicBezTo>
                    <a:pt x="40" y="51"/>
                    <a:pt x="40" y="51"/>
                    <a:pt x="40" y="51"/>
                  </a:cubicBezTo>
                  <a:cubicBezTo>
                    <a:pt x="37" y="52"/>
                    <a:pt x="34" y="53"/>
                    <a:pt x="33" y="53"/>
                  </a:cubicBezTo>
                  <a:cubicBezTo>
                    <a:pt x="26" y="58"/>
                    <a:pt x="26" y="58"/>
                    <a:pt x="26" y="58"/>
                  </a:cubicBezTo>
                  <a:cubicBezTo>
                    <a:pt x="22" y="63"/>
                    <a:pt x="22" y="63"/>
                    <a:pt x="22" y="63"/>
                  </a:cubicBezTo>
                  <a:cubicBezTo>
                    <a:pt x="12" y="63"/>
                    <a:pt x="12" y="63"/>
                    <a:pt x="12" y="63"/>
                  </a:cubicBezTo>
                  <a:cubicBezTo>
                    <a:pt x="12" y="63"/>
                    <a:pt x="12" y="63"/>
                    <a:pt x="12" y="63"/>
                  </a:cubicBezTo>
                  <a:cubicBezTo>
                    <a:pt x="14" y="75"/>
                    <a:pt x="14" y="75"/>
                    <a:pt x="14" y="75"/>
                  </a:cubicBezTo>
                  <a:cubicBezTo>
                    <a:pt x="17" y="85"/>
                    <a:pt x="9" y="91"/>
                    <a:pt x="8" y="92"/>
                  </a:cubicBezTo>
                  <a:cubicBezTo>
                    <a:pt x="7" y="92"/>
                    <a:pt x="7" y="92"/>
                    <a:pt x="7" y="92"/>
                  </a:cubicBezTo>
                  <a:cubicBezTo>
                    <a:pt x="0" y="106"/>
                    <a:pt x="0" y="106"/>
                    <a:pt x="0" y="106"/>
                  </a:cubicBezTo>
                  <a:cubicBezTo>
                    <a:pt x="0" y="107"/>
                    <a:pt x="0" y="107"/>
                    <a:pt x="0" y="107"/>
                  </a:cubicBezTo>
                  <a:cubicBezTo>
                    <a:pt x="56" y="107"/>
                    <a:pt x="56" y="107"/>
                    <a:pt x="56" y="107"/>
                  </a:cubicBezTo>
                  <a:cubicBezTo>
                    <a:pt x="56" y="94"/>
                    <a:pt x="56" y="94"/>
                    <a:pt x="56" y="94"/>
                  </a:cubicBezTo>
                  <a:cubicBezTo>
                    <a:pt x="264" y="94"/>
                    <a:pt x="264" y="94"/>
                    <a:pt x="264" y="94"/>
                  </a:cubicBezTo>
                  <a:cubicBezTo>
                    <a:pt x="265" y="94"/>
                    <a:pt x="265" y="94"/>
                    <a:pt x="265" y="94"/>
                  </a:cubicBezTo>
                  <a:cubicBezTo>
                    <a:pt x="265" y="94"/>
                    <a:pt x="265" y="94"/>
                    <a:pt x="265" y="94"/>
                  </a:cubicBezTo>
                  <a:cubicBezTo>
                    <a:pt x="267" y="93"/>
                    <a:pt x="267" y="93"/>
                    <a:pt x="267" y="93"/>
                  </a:cubicBezTo>
                  <a:cubicBezTo>
                    <a:pt x="268" y="92"/>
                    <a:pt x="270" y="90"/>
                    <a:pt x="271" y="90"/>
                  </a:cubicBezTo>
                  <a:cubicBezTo>
                    <a:pt x="274" y="88"/>
                    <a:pt x="277" y="86"/>
                    <a:pt x="278" y="85"/>
                  </a:cubicBezTo>
                  <a:cubicBezTo>
                    <a:pt x="288" y="81"/>
                    <a:pt x="288" y="81"/>
                    <a:pt x="288" y="81"/>
                  </a:cubicBezTo>
                  <a:cubicBezTo>
                    <a:pt x="287" y="80"/>
                    <a:pt x="287" y="80"/>
                    <a:pt x="287" y="80"/>
                  </a:cubicBezTo>
                  <a:cubicBezTo>
                    <a:pt x="287" y="79"/>
                    <a:pt x="287" y="77"/>
                    <a:pt x="288" y="76"/>
                  </a:cubicBezTo>
                  <a:cubicBezTo>
                    <a:pt x="288" y="74"/>
                    <a:pt x="288" y="74"/>
                    <a:pt x="288" y="73"/>
                  </a:cubicBezTo>
                  <a:cubicBezTo>
                    <a:pt x="288" y="72"/>
                    <a:pt x="288" y="72"/>
                    <a:pt x="288" y="71"/>
                  </a:cubicBezTo>
                  <a:cubicBezTo>
                    <a:pt x="288" y="71"/>
                    <a:pt x="288" y="71"/>
                    <a:pt x="288" y="71"/>
                  </a:cubicBezTo>
                  <a:cubicBezTo>
                    <a:pt x="288" y="70"/>
                    <a:pt x="287" y="69"/>
                    <a:pt x="286" y="68"/>
                  </a:cubicBez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19" name="Kansas">
              <a:extLst>
                <a:ext uri="{FF2B5EF4-FFF2-40B4-BE49-F238E27FC236}">
                  <a16:creationId xmlns:a16="http://schemas.microsoft.com/office/drawing/2014/main" id="{A8B24BAF-1C74-4791-B613-81311B758227}"/>
                </a:ext>
              </a:extLst>
            </p:cNvPr>
            <p:cNvSpPr>
              <a:spLocks/>
            </p:cNvSpPr>
            <p:nvPr/>
          </p:nvSpPr>
          <p:spPr bwMode="auto">
            <a:xfrm>
              <a:off x="5564297" y="2616273"/>
              <a:ext cx="1126813" cy="573437"/>
            </a:xfrm>
            <a:custGeom>
              <a:avLst/>
              <a:gdLst>
                <a:gd name="T0" fmla="*/ 285 w 285"/>
                <a:gd name="T1" fmla="*/ 144 h 145"/>
                <a:gd name="T2" fmla="*/ 285 w 285"/>
                <a:gd name="T3" fmla="*/ 54 h 145"/>
                <a:gd name="T4" fmla="*/ 285 w 285"/>
                <a:gd name="T5" fmla="*/ 53 h 145"/>
                <a:gd name="T6" fmla="*/ 282 w 285"/>
                <a:gd name="T7" fmla="*/ 50 h 145"/>
                <a:gd name="T8" fmla="*/ 273 w 285"/>
                <a:gd name="T9" fmla="*/ 42 h 145"/>
                <a:gd name="T10" fmla="*/ 273 w 285"/>
                <a:gd name="T11" fmla="*/ 35 h 145"/>
                <a:gd name="T12" fmla="*/ 270 w 285"/>
                <a:gd name="T13" fmla="*/ 35 h 145"/>
                <a:gd name="T14" fmla="*/ 269 w 285"/>
                <a:gd name="T15" fmla="*/ 16 h 145"/>
                <a:gd name="T16" fmla="*/ 269 w 285"/>
                <a:gd name="T17" fmla="*/ 15 h 145"/>
                <a:gd name="T18" fmla="*/ 269 w 285"/>
                <a:gd name="T19" fmla="*/ 15 h 145"/>
                <a:gd name="T20" fmla="*/ 269 w 285"/>
                <a:gd name="T21" fmla="*/ 15 h 145"/>
                <a:gd name="T22" fmla="*/ 269 w 285"/>
                <a:gd name="T23" fmla="*/ 15 h 145"/>
                <a:gd name="T24" fmla="*/ 265 w 285"/>
                <a:gd name="T25" fmla="*/ 13 h 145"/>
                <a:gd name="T26" fmla="*/ 261 w 285"/>
                <a:gd name="T27" fmla="*/ 13 h 145"/>
                <a:gd name="T28" fmla="*/ 256 w 285"/>
                <a:gd name="T29" fmla="*/ 13 h 145"/>
                <a:gd name="T30" fmla="*/ 256 w 285"/>
                <a:gd name="T31" fmla="*/ 7 h 145"/>
                <a:gd name="T32" fmla="*/ 251 w 285"/>
                <a:gd name="T33" fmla="*/ 0 h 145"/>
                <a:gd name="T34" fmla="*/ 251 w 285"/>
                <a:gd name="T35" fmla="*/ 0 h 145"/>
                <a:gd name="T36" fmla="*/ 1 w 285"/>
                <a:gd name="T37" fmla="*/ 0 h 145"/>
                <a:gd name="T38" fmla="*/ 0 w 285"/>
                <a:gd name="T39" fmla="*/ 0 h 145"/>
                <a:gd name="T40" fmla="*/ 0 w 285"/>
                <a:gd name="T41" fmla="*/ 1 h 145"/>
                <a:gd name="T42" fmla="*/ 0 w 285"/>
                <a:gd name="T43" fmla="*/ 145 h 145"/>
                <a:gd name="T44" fmla="*/ 1 w 285"/>
                <a:gd name="T45" fmla="*/ 145 h 145"/>
                <a:gd name="T46" fmla="*/ 285 w 285"/>
                <a:gd name="T47" fmla="*/ 145 h 145"/>
                <a:gd name="T48" fmla="*/ 285 w 285"/>
                <a:gd name="T49" fmla="*/ 145 h 145"/>
                <a:gd name="T50" fmla="*/ 285 w 285"/>
                <a:gd name="T51" fmla="*/ 14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5" h="145">
                  <a:moveTo>
                    <a:pt x="285" y="144"/>
                  </a:moveTo>
                  <a:cubicBezTo>
                    <a:pt x="285" y="54"/>
                    <a:pt x="285" y="54"/>
                    <a:pt x="285" y="54"/>
                  </a:cubicBezTo>
                  <a:cubicBezTo>
                    <a:pt x="285" y="53"/>
                    <a:pt x="285" y="53"/>
                    <a:pt x="285" y="53"/>
                  </a:cubicBezTo>
                  <a:cubicBezTo>
                    <a:pt x="284" y="53"/>
                    <a:pt x="283" y="52"/>
                    <a:pt x="282" y="50"/>
                  </a:cubicBezTo>
                  <a:cubicBezTo>
                    <a:pt x="273" y="42"/>
                    <a:pt x="273" y="42"/>
                    <a:pt x="273" y="42"/>
                  </a:cubicBezTo>
                  <a:cubicBezTo>
                    <a:pt x="273" y="35"/>
                    <a:pt x="273" y="35"/>
                    <a:pt x="273" y="35"/>
                  </a:cubicBezTo>
                  <a:cubicBezTo>
                    <a:pt x="270" y="35"/>
                    <a:pt x="270" y="35"/>
                    <a:pt x="270" y="35"/>
                  </a:cubicBezTo>
                  <a:cubicBezTo>
                    <a:pt x="269" y="16"/>
                    <a:pt x="269" y="16"/>
                    <a:pt x="269" y="16"/>
                  </a:cubicBezTo>
                  <a:cubicBezTo>
                    <a:pt x="269" y="15"/>
                    <a:pt x="269" y="15"/>
                    <a:pt x="269" y="15"/>
                  </a:cubicBezTo>
                  <a:cubicBezTo>
                    <a:pt x="269" y="15"/>
                    <a:pt x="269" y="15"/>
                    <a:pt x="269" y="15"/>
                  </a:cubicBezTo>
                  <a:cubicBezTo>
                    <a:pt x="269" y="15"/>
                    <a:pt x="269" y="15"/>
                    <a:pt x="269" y="15"/>
                  </a:cubicBezTo>
                  <a:cubicBezTo>
                    <a:pt x="269" y="15"/>
                    <a:pt x="269" y="15"/>
                    <a:pt x="269" y="15"/>
                  </a:cubicBezTo>
                  <a:cubicBezTo>
                    <a:pt x="268" y="14"/>
                    <a:pt x="267" y="13"/>
                    <a:pt x="265" y="13"/>
                  </a:cubicBezTo>
                  <a:cubicBezTo>
                    <a:pt x="261" y="13"/>
                    <a:pt x="261" y="13"/>
                    <a:pt x="261" y="13"/>
                  </a:cubicBezTo>
                  <a:cubicBezTo>
                    <a:pt x="256" y="13"/>
                    <a:pt x="256" y="13"/>
                    <a:pt x="256" y="13"/>
                  </a:cubicBezTo>
                  <a:cubicBezTo>
                    <a:pt x="256" y="7"/>
                    <a:pt x="256" y="7"/>
                    <a:pt x="256" y="7"/>
                  </a:cubicBezTo>
                  <a:cubicBezTo>
                    <a:pt x="251" y="0"/>
                    <a:pt x="251" y="0"/>
                    <a:pt x="251" y="0"/>
                  </a:cubicBezTo>
                  <a:cubicBezTo>
                    <a:pt x="251" y="0"/>
                    <a:pt x="251" y="0"/>
                    <a:pt x="251" y="0"/>
                  </a:cubicBezTo>
                  <a:cubicBezTo>
                    <a:pt x="1" y="0"/>
                    <a:pt x="1" y="0"/>
                    <a:pt x="1" y="0"/>
                  </a:cubicBezTo>
                  <a:cubicBezTo>
                    <a:pt x="0" y="0"/>
                    <a:pt x="0" y="0"/>
                    <a:pt x="0" y="0"/>
                  </a:cubicBezTo>
                  <a:cubicBezTo>
                    <a:pt x="0" y="1"/>
                    <a:pt x="0" y="1"/>
                    <a:pt x="0" y="1"/>
                  </a:cubicBezTo>
                  <a:cubicBezTo>
                    <a:pt x="0" y="145"/>
                    <a:pt x="0" y="145"/>
                    <a:pt x="0" y="145"/>
                  </a:cubicBezTo>
                  <a:cubicBezTo>
                    <a:pt x="1" y="145"/>
                    <a:pt x="1" y="145"/>
                    <a:pt x="1" y="145"/>
                  </a:cubicBezTo>
                  <a:cubicBezTo>
                    <a:pt x="285" y="145"/>
                    <a:pt x="285" y="145"/>
                    <a:pt x="285" y="145"/>
                  </a:cubicBezTo>
                  <a:cubicBezTo>
                    <a:pt x="285" y="145"/>
                    <a:pt x="285" y="145"/>
                    <a:pt x="285" y="145"/>
                  </a:cubicBezTo>
                  <a:lnTo>
                    <a:pt x="285" y="144"/>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20" name="Iowa">
              <a:extLst>
                <a:ext uri="{FF2B5EF4-FFF2-40B4-BE49-F238E27FC236}">
                  <a16:creationId xmlns:a16="http://schemas.microsoft.com/office/drawing/2014/main" id="{BED4739D-2F0A-449B-9CA9-9DBD2431356A}"/>
                </a:ext>
              </a:extLst>
            </p:cNvPr>
            <p:cNvSpPr>
              <a:spLocks/>
            </p:cNvSpPr>
            <p:nvPr/>
          </p:nvSpPr>
          <p:spPr bwMode="auto">
            <a:xfrm>
              <a:off x="6375134" y="1974291"/>
              <a:ext cx="971333" cy="625264"/>
            </a:xfrm>
            <a:custGeom>
              <a:avLst/>
              <a:gdLst>
                <a:gd name="T0" fmla="*/ 0 w 246"/>
                <a:gd name="T1" fmla="*/ 40 h 158"/>
                <a:gd name="T2" fmla="*/ 0 w 246"/>
                <a:gd name="T3" fmla="*/ 40 h 158"/>
                <a:gd name="T4" fmla="*/ 12 w 246"/>
                <a:gd name="T5" fmla="*/ 59 h 158"/>
                <a:gd name="T6" fmla="*/ 12 w 246"/>
                <a:gd name="T7" fmla="*/ 89 h 158"/>
                <a:gd name="T8" fmla="*/ 24 w 246"/>
                <a:gd name="T9" fmla="*/ 94 h 158"/>
                <a:gd name="T10" fmla="*/ 24 w 246"/>
                <a:gd name="T11" fmla="*/ 120 h 158"/>
                <a:gd name="T12" fmla="*/ 26 w 246"/>
                <a:gd name="T13" fmla="*/ 138 h 158"/>
                <a:gd name="T14" fmla="*/ 26 w 246"/>
                <a:gd name="T15" fmla="*/ 139 h 158"/>
                <a:gd name="T16" fmla="*/ 26 w 246"/>
                <a:gd name="T17" fmla="*/ 139 h 158"/>
                <a:gd name="T18" fmla="*/ 26 w 246"/>
                <a:gd name="T19" fmla="*/ 139 h 158"/>
                <a:gd name="T20" fmla="*/ 188 w 246"/>
                <a:gd name="T21" fmla="*/ 139 h 158"/>
                <a:gd name="T22" fmla="*/ 195 w 246"/>
                <a:gd name="T23" fmla="*/ 158 h 158"/>
                <a:gd name="T24" fmla="*/ 195 w 246"/>
                <a:gd name="T25" fmla="*/ 158 h 158"/>
                <a:gd name="T26" fmla="*/ 210 w 246"/>
                <a:gd name="T27" fmla="*/ 139 h 158"/>
                <a:gd name="T28" fmla="*/ 215 w 246"/>
                <a:gd name="T29" fmla="*/ 118 h 158"/>
                <a:gd name="T30" fmla="*/ 224 w 246"/>
                <a:gd name="T31" fmla="*/ 101 h 158"/>
                <a:gd name="T32" fmla="*/ 234 w 246"/>
                <a:gd name="T33" fmla="*/ 89 h 158"/>
                <a:gd name="T34" fmla="*/ 246 w 246"/>
                <a:gd name="T35" fmla="*/ 68 h 158"/>
                <a:gd name="T36" fmla="*/ 234 w 246"/>
                <a:gd name="T37" fmla="*/ 56 h 158"/>
                <a:gd name="T38" fmla="*/ 228 w 246"/>
                <a:gd name="T39" fmla="*/ 49 h 158"/>
                <a:gd name="T40" fmla="*/ 228 w 246"/>
                <a:gd name="T41" fmla="*/ 49 h 158"/>
                <a:gd name="T42" fmla="*/ 224 w 246"/>
                <a:gd name="T43" fmla="*/ 44 h 158"/>
                <a:gd name="T44" fmla="*/ 212 w 246"/>
                <a:gd name="T45" fmla="*/ 25 h 158"/>
                <a:gd name="T46" fmla="*/ 205 w 246"/>
                <a:gd name="T47" fmla="*/ 14 h 158"/>
                <a:gd name="T48" fmla="*/ 205 w 246"/>
                <a:gd name="T49" fmla="*/ 14 h 158"/>
                <a:gd name="T50" fmla="*/ 203 w 246"/>
                <a:gd name="T51" fmla="*/ 0 h 158"/>
                <a:gd name="T52" fmla="*/ 13 w 246"/>
                <a:gd name="T53" fmla="*/ 0 h 158"/>
                <a:gd name="T54" fmla="*/ 13 w 246"/>
                <a:gd name="T55" fmla="*/ 27 h 158"/>
                <a:gd name="T56" fmla="*/ 0 w 246"/>
                <a:gd name="T57" fmla="*/ 4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6" h="158">
                  <a:moveTo>
                    <a:pt x="0" y="40"/>
                  </a:moveTo>
                  <a:cubicBezTo>
                    <a:pt x="0" y="40"/>
                    <a:pt x="0" y="40"/>
                    <a:pt x="0" y="40"/>
                  </a:cubicBezTo>
                  <a:cubicBezTo>
                    <a:pt x="12" y="59"/>
                    <a:pt x="12" y="59"/>
                    <a:pt x="12" y="59"/>
                  </a:cubicBezTo>
                  <a:cubicBezTo>
                    <a:pt x="12" y="89"/>
                    <a:pt x="12" y="89"/>
                    <a:pt x="12" y="89"/>
                  </a:cubicBezTo>
                  <a:cubicBezTo>
                    <a:pt x="24" y="94"/>
                    <a:pt x="24" y="94"/>
                    <a:pt x="24" y="94"/>
                  </a:cubicBezTo>
                  <a:cubicBezTo>
                    <a:pt x="24" y="120"/>
                    <a:pt x="24" y="120"/>
                    <a:pt x="24" y="120"/>
                  </a:cubicBezTo>
                  <a:cubicBezTo>
                    <a:pt x="26" y="138"/>
                    <a:pt x="26" y="138"/>
                    <a:pt x="26" y="138"/>
                  </a:cubicBezTo>
                  <a:cubicBezTo>
                    <a:pt x="26" y="139"/>
                    <a:pt x="26" y="139"/>
                    <a:pt x="26" y="139"/>
                  </a:cubicBezTo>
                  <a:cubicBezTo>
                    <a:pt x="26" y="139"/>
                    <a:pt x="26" y="139"/>
                    <a:pt x="26" y="139"/>
                  </a:cubicBezTo>
                  <a:cubicBezTo>
                    <a:pt x="26" y="139"/>
                    <a:pt x="26" y="139"/>
                    <a:pt x="26" y="139"/>
                  </a:cubicBezTo>
                  <a:cubicBezTo>
                    <a:pt x="188" y="139"/>
                    <a:pt x="188" y="139"/>
                    <a:pt x="188" y="139"/>
                  </a:cubicBezTo>
                  <a:cubicBezTo>
                    <a:pt x="195" y="158"/>
                    <a:pt x="195" y="158"/>
                    <a:pt x="195" y="158"/>
                  </a:cubicBezTo>
                  <a:cubicBezTo>
                    <a:pt x="195" y="158"/>
                    <a:pt x="195" y="158"/>
                    <a:pt x="195" y="158"/>
                  </a:cubicBezTo>
                  <a:cubicBezTo>
                    <a:pt x="210" y="139"/>
                    <a:pt x="210" y="139"/>
                    <a:pt x="210" y="139"/>
                  </a:cubicBezTo>
                  <a:cubicBezTo>
                    <a:pt x="215" y="118"/>
                    <a:pt x="215" y="118"/>
                    <a:pt x="215" y="118"/>
                  </a:cubicBezTo>
                  <a:cubicBezTo>
                    <a:pt x="224" y="101"/>
                    <a:pt x="224" y="101"/>
                    <a:pt x="224" y="101"/>
                  </a:cubicBezTo>
                  <a:cubicBezTo>
                    <a:pt x="234" y="89"/>
                    <a:pt x="234" y="89"/>
                    <a:pt x="234" y="89"/>
                  </a:cubicBezTo>
                  <a:cubicBezTo>
                    <a:pt x="246" y="68"/>
                    <a:pt x="246" y="68"/>
                    <a:pt x="246" y="68"/>
                  </a:cubicBezTo>
                  <a:cubicBezTo>
                    <a:pt x="234" y="56"/>
                    <a:pt x="234" y="56"/>
                    <a:pt x="234" y="56"/>
                  </a:cubicBezTo>
                  <a:cubicBezTo>
                    <a:pt x="228" y="49"/>
                    <a:pt x="228" y="49"/>
                    <a:pt x="228" y="49"/>
                  </a:cubicBezTo>
                  <a:cubicBezTo>
                    <a:pt x="228" y="49"/>
                    <a:pt x="228" y="49"/>
                    <a:pt x="228" y="49"/>
                  </a:cubicBezTo>
                  <a:cubicBezTo>
                    <a:pt x="224" y="44"/>
                    <a:pt x="224" y="44"/>
                    <a:pt x="224" y="44"/>
                  </a:cubicBezTo>
                  <a:cubicBezTo>
                    <a:pt x="212" y="25"/>
                    <a:pt x="212" y="25"/>
                    <a:pt x="212" y="25"/>
                  </a:cubicBezTo>
                  <a:cubicBezTo>
                    <a:pt x="205" y="14"/>
                    <a:pt x="205" y="14"/>
                    <a:pt x="205" y="14"/>
                  </a:cubicBezTo>
                  <a:cubicBezTo>
                    <a:pt x="205" y="14"/>
                    <a:pt x="205" y="14"/>
                    <a:pt x="205" y="14"/>
                  </a:cubicBezTo>
                  <a:cubicBezTo>
                    <a:pt x="205" y="12"/>
                    <a:pt x="204" y="6"/>
                    <a:pt x="203" y="0"/>
                  </a:cubicBezTo>
                  <a:cubicBezTo>
                    <a:pt x="13" y="0"/>
                    <a:pt x="13" y="0"/>
                    <a:pt x="13" y="0"/>
                  </a:cubicBezTo>
                  <a:cubicBezTo>
                    <a:pt x="13" y="27"/>
                    <a:pt x="13" y="27"/>
                    <a:pt x="13" y="27"/>
                  </a:cubicBezTo>
                  <a:lnTo>
                    <a:pt x="0" y="40"/>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21" name="Indiana">
              <a:extLst>
                <a:ext uri="{FF2B5EF4-FFF2-40B4-BE49-F238E27FC236}">
                  <a16:creationId xmlns:a16="http://schemas.microsoft.com/office/drawing/2014/main" id="{EC23C231-F117-4C14-882E-1FBE075B5EDE}"/>
                </a:ext>
              </a:extLst>
            </p:cNvPr>
            <p:cNvSpPr>
              <a:spLocks/>
            </p:cNvSpPr>
            <p:nvPr/>
          </p:nvSpPr>
          <p:spPr bwMode="auto">
            <a:xfrm>
              <a:off x="7623990" y="2397264"/>
              <a:ext cx="561734" cy="772385"/>
            </a:xfrm>
            <a:custGeom>
              <a:avLst/>
              <a:gdLst>
                <a:gd name="T0" fmla="*/ 35 w 142"/>
                <a:gd name="T1" fmla="*/ 142 h 195"/>
                <a:gd name="T2" fmla="*/ 30 w 142"/>
                <a:gd name="T3" fmla="*/ 149 h 195"/>
                <a:gd name="T4" fmla="*/ 23 w 142"/>
                <a:gd name="T5" fmla="*/ 153 h 195"/>
                <a:gd name="T6" fmla="*/ 23 w 142"/>
                <a:gd name="T7" fmla="*/ 160 h 195"/>
                <a:gd name="T8" fmla="*/ 19 w 142"/>
                <a:gd name="T9" fmla="*/ 164 h 195"/>
                <a:gd name="T10" fmla="*/ 15 w 142"/>
                <a:gd name="T11" fmla="*/ 171 h 195"/>
                <a:gd name="T12" fmla="*/ 9 w 142"/>
                <a:gd name="T13" fmla="*/ 177 h 195"/>
                <a:gd name="T14" fmla="*/ 5 w 142"/>
                <a:gd name="T15" fmla="*/ 183 h 195"/>
                <a:gd name="T16" fmla="*/ 4 w 142"/>
                <a:gd name="T17" fmla="*/ 185 h 195"/>
                <a:gd name="T18" fmla="*/ 2 w 142"/>
                <a:gd name="T19" fmla="*/ 189 h 195"/>
                <a:gd name="T20" fmla="*/ 2 w 142"/>
                <a:gd name="T21" fmla="*/ 191 h 195"/>
                <a:gd name="T22" fmla="*/ 1 w 142"/>
                <a:gd name="T23" fmla="*/ 191 h 195"/>
                <a:gd name="T24" fmla="*/ 0 w 142"/>
                <a:gd name="T25" fmla="*/ 192 h 195"/>
                <a:gd name="T26" fmla="*/ 0 w 142"/>
                <a:gd name="T27" fmla="*/ 192 h 195"/>
                <a:gd name="T28" fmla="*/ 15 w 142"/>
                <a:gd name="T29" fmla="*/ 192 h 195"/>
                <a:gd name="T30" fmla="*/ 19 w 142"/>
                <a:gd name="T31" fmla="*/ 195 h 195"/>
                <a:gd name="T32" fmla="*/ 19 w 142"/>
                <a:gd name="T33" fmla="*/ 195 h 195"/>
                <a:gd name="T34" fmla="*/ 21 w 142"/>
                <a:gd name="T35" fmla="*/ 192 h 195"/>
                <a:gd name="T36" fmla="*/ 22 w 142"/>
                <a:gd name="T37" fmla="*/ 190 h 195"/>
                <a:gd name="T38" fmla="*/ 22 w 142"/>
                <a:gd name="T39" fmla="*/ 189 h 195"/>
                <a:gd name="T40" fmla="*/ 21 w 142"/>
                <a:gd name="T41" fmla="*/ 189 h 195"/>
                <a:gd name="T42" fmla="*/ 23 w 142"/>
                <a:gd name="T43" fmla="*/ 187 h 195"/>
                <a:gd name="T44" fmla="*/ 27 w 142"/>
                <a:gd name="T45" fmla="*/ 182 h 195"/>
                <a:gd name="T46" fmla="*/ 29 w 142"/>
                <a:gd name="T47" fmla="*/ 186 h 195"/>
                <a:gd name="T48" fmla="*/ 37 w 142"/>
                <a:gd name="T49" fmla="*/ 188 h 195"/>
                <a:gd name="T50" fmla="*/ 48 w 142"/>
                <a:gd name="T51" fmla="*/ 188 h 195"/>
                <a:gd name="T52" fmla="*/ 47 w 142"/>
                <a:gd name="T53" fmla="*/ 189 h 195"/>
                <a:gd name="T54" fmla="*/ 50 w 142"/>
                <a:gd name="T55" fmla="*/ 189 h 195"/>
                <a:gd name="T56" fmla="*/ 53 w 142"/>
                <a:gd name="T57" fmla="*/ 188 h 195"/>
                <a:gd name="T58" fmla="*/ 57 w 142"/>
                <a:gd name="T59" fmla="*/ 188 h 195"/>
                <a:gd name="T60" fmla="*/ 62 w 142"/>
                <a:gd name="T61" fmla="*/ 188 h 195"/>
                <a:gd name="T62" fmla="*/ 62 w 142"/>
                <a:gd name="T63" fmla="*/ 188 h 195"/>
                <a:gd name="T64" fmla="*/ 67 w 142"/>
                <a:gd name="T65" fmla="*/ 188 h 195"/>
                <a:gd name="T66" fmla="*/ 73 w 142"/>
                <a:gd name="T67" fmla="*/ 182 h 195"/>
                <a:gd name="T68" fmla="*/ 80 w 142"/>
                <a:gd name="T69" fmla="*/ 182 h 195"/>
                <a:gd name="T70" fmla="*/ 80 w 142"/>
                <a:gd name="T71" fmla="*/ 182 h 195"/>
                <a:gd name="T72" fmla="*/ 81 w 142"/>
                <a:gd name="T73" fmla="*/ 181 h 195"/>
                <a:gd name="T74" fmla="*/ 83 w 142"/>
                <a:gd name="T75" fmla="*/ 182 h 195"/>
                <a:gd name="T76" fmla="*/ 88 w 142"/>
                <a:gd name="T77" fmla="*/ 187 h 195"/>
                <a:gd name="T78" fmla="*/ 88 w 142"/>
                <a:gd name="T79" fmla="*/ 188 h 195"/>
                <a:gd name="T80" fmla="*/ 95 w 142"/>
                <a:gd name="T81" fmla="*/ 188 h 195"/>
                <a:gd name="T82" fmla="*/ 95 w 142"/>
                <a:gd name="T83" fmla="*/ 186 h 195"/>
                <a:gd name="T84" fmla="*/ 95 w 142"/>
                <a:gd name="T85" fmla="*/ 181 h 195"/>
                <a:gd name="T86" fmla="*/ 93 w 142"/>
                <a:gd name="T87" fmla="*/ 177 h 195"/>
                <a:gd name="T88" fmla="*/ 92 w 142"/>
                <a:gd name="T89" fmla="*/ 176 h 195"/>
                <a:gd name="T90" fmla="*/ 95 w 142"/>
                <a:gd name="T91" fmla="*/ 174 h 195"/>
                <a:gd name="T92" fmla="*/ 110 w 142"/>
                <a:gd name="T93" fmla="*/ 166 h 195"/>
                <a:gd name="T94" fmla="*/ 117 w 142"/>
                <a:gd name="T95" fmla="*/ 160 h 195"/>
                <a:gd name="T96" fmla="*/ 117 w 142"/>
                <a:gd name="T97" fmla="*/ 159 h 195"/>
                <a:gd name="T98" fmla="*/ 120 w 142"/>
                <a:gd name="T99" fmla="*/ 150 h 195"/>
                <a:gd name="T100" fmla="*/ 130 w 142"/>
                <a:gd name="T101" fmla="*/ 146 h 195"/>
                <a:gd name="T102" fmla="*/ 130 w 142"/>
                <a:gd name="T103" fmla="*/ 146 h 195"/>
                <a:gd name="T104" fmla="*/ 130 w 142"/>
                <a:gd name="T105" fmla="*/ 146 h 195"/>
                <a:gd name="T106" fmla="*/ 137 w 142"/>
                <a:gd name="T107" fmla="*/ 146 h 195"/>
                <a:gd name="T108" fmla="*/ 142 w 142"/>
                <a:gd name="T109" fmla="*/ 141 h 195"/>
                <a:gd name="T110" fmla="*/ 142 w 142"/>
                <a:gd name="T111" fmla="*/ 16 h 195"/>
                <a:gd name="T112" fmla="*/ 62 w 142"/>
                <a:gd name="T113" fmla="*/ 16 h 195"/>
                <a:gd name="T114" fmla="*/ 55 w 142"/>
                <a:gd name="T115" fmla="*/ 20 h 195"/>
                <a:gd name="T116" fmla="*/ 51 w 142"/>
                <a:gd name="T117" fmla="*/ 20 h 195"/>
                <a:gd name="T118" fmla="*/ 43 w 142"/>
                <a:gd name="T119" fmla="*/ 16 h 195"/>
                <a:gd name="T120" fmla="*/ 36 w 142"/>
                <a:gd name="T121" fmla="*/ 0 h 195"/>
                <a:gd name="T122" fmla="*/ 35 w 142"/>
                <a:gd name="T123" fmla="*/ 0 h 195"/>
                <a:gd name="T124" fmla="*/ 35 w 142"/>
                <a:gd name="T125" fmla="*/ 14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 h="195">
                  <a:moveTo>
                    <a:pt x="35" y="142"/>
                  </a:moveTo>
                  <a:cubicBezTo>
                    <a:pt x="30" y="149"/>
                    <a:pt x="30" y="149"/>
                    <a:pt x="30" y="149"/>
                  </a:cubicBezTo>
                  <a:cubicBezTo>
                    <a:pt x="23" y="153"/>
                    <a:pt x="23" y="153"/>
                    <a:pt x="23" y="153"/>
                  </a:cubicBezTo>
                  <a:cubicBezTo>
                    <a:pt x="23" y="160"/>
                    <a:pt x="23" y="160"/>
                    <a:pt x="23" y="160"/>
                  </a:cubicBezTo>
                  <a:cubicBezTo>
                    <a:pt x="19" y="164"/>
                    <a:pt x="19" y="164"/>
                    <a:pt x="19" y="164"/>
                  </a:cubicBezTo>
                  <a:cubicBezTo>
                    <a:pt x="15" y="171"/>
                    <a:pt x="15" y="171"/>
                    <a:pt x="15" y="171"/>
                  </a:cubicBezTo>
                  <a:cubicBezTo>
                    <a:pt x="14" y="171"/>
                    <a:pt x="12" y="174"/>
                    <a:pt x="9" y="177"/>
                  </a:cubicBezTo>
                  <a:cubicBezTo>
                    <a:pt x="7" y="180"/>
                    <a:pt x="6" y="182"/>
                    <a:pt x="5" y="183"/>
                  </a:cubicBezTo>
                  <a:cubicBezTo>
                    <a:pt x="4" y="184"/>
                    <a:pt x="4" y="185"/>
                    <a:pt x="4" y="185"/>
                  </a:cubicBezTo>
                  <a:cubicBezTo>
                    <a:pt x="4" y="185"/>
                    <a:pt x="4" y="186"/>
                    <a:pt x="2" y="189"/>
                  </a:cubicBezTo>
                  <a:cubicBezTo>
                    <a:pt x="2" y="191"/>
                    <a:pt x="2" y="191"/>
                    <a:pt x="2" y="191"/>
                  </a:cubicBezTo>
                  <a:cubicBezTo>
                    <a:pt x="1" y="191"/>
                    <a:pt x="1" y="191"/>
                    <a:pt x="1" y="191"/>
                  </a:cubicBezTo>
                  <a:cubicBezTo>
                    <a:pt x="0" y="192"/>
                    <a:pt x="0" y="192"/>
                    <a:pt x="0" y="192"/>
                  </a:cubicBezTo>
                  <a:cubicBezTo>
                    <a:pt x="0" y="192"/>
                    <a:pt x="0" y="192"/>
                    <a:pt x="0" y="192"/>
                  </a:cubicBezTo>
                  <a:cubicBezTo>
                    <a:pt x="15" y="192"/>
                    <a:pt x="15" y="192"/>
                    <a:pt x="15" y="192"/>
                  </a:cubicBezTo>
                  <a:cubicBezTo>
                    <a:pt x="15" y="193"/>
                    <a:pt x="17" y="195"/>
                    <a:pt x="19" y="195"/>
                  </a:cubicBezTo>
                  <a:cubicBezTo>
                    <a:pt x="19" y="195"/>
                    <a:pt x="19" y="195"/>
                    <a:pt x="19" y="195"/>
                  </a:cubicBezTo>
                  <a:cubicBezTo>
                    <a:pt x="20" y="195"/>
                    <a:pt x="21" y="194"/>
                    <a:pt x="21" y="192"/>
                  </a:cubicBezTo>
                  <a:cubicBezTo>
                    <a:pt x="22" y="191"/>
                    <a:pt x="22" y="190"/>
                    <a:pt x="22" y="190"/>
                  </a:cubicBezTo>
                  <a:cubicBezTo>
                    <a:pt x="22" y="189"/>
                    <a:pt x="22" y="189"/>
                    <a:pt x="22" y="189"/>
                  </a:cubicBezTo>
                  <a:cubicBezTo>
                    <a:pt x="21" y="189"/>
                    <a:pt x="21" y="189"/>
                    <a:pt x="21" y="189"/>
                  </a:cubicBezTo>
                  <a:cubicBezTo>
                    <a:pt x="22" y="188"/>
                    <a:pt x="22" y="188"/>
                    <a:pt x="23" y="187"/>
                  </a:cubicBezTo>
                  <a:cubicBezTo>
                    <a:pt x="27" y="182"/>
                    <a:pt x="27" y="182"/>
                    <a:pt x="27" y="182"/>
                  </a:cubicBezTo>
                  <a:cubicBezTo>
                    <a:pt x="29" y="186"/>
                    <a:pt x="29" y="186"/>
                    <a:pt x="29" y="186"/>
                  </a:cubicBezTo>
                  <a:cubicBezTo>
                    <a:pt x="37" y="188"/>
                    <a:pt x="37" y="188"/>
                    <a:pt x="37" y="188"/>
                  </a:cubicBezTo>
                  <a:cubicBezTo>
                    <a:pt x="48" y="188"/>
                    <a:pt x="48" y="188"/>
                    <a:pt x="48" y="188"/>
                  </a:cubicBezTo>
                  <a:cubicBezTo>
                    <a:pt x="47" y="189"/>
                    <a:pt x="47" y="189"/>
                    <a:pt x="47" y="189"/>
                  </a:cubicBezTo>
                  <a:cubicBezTo>
                    <a:pt x="50" y="189"/>
                    <a:pt x="50" y="189"/>
                    <a:pt x="50" y="189"/>
                  </a:cubicBezTo>
                  <a:cubicBezTo>
                    <a:pt x="50" y="189"/>
                    <a:pt x="51" y="189"/>
                    <a:pt x="53" y="188"/>
                  </a:cubicBezTo>
                  <a:cubicBezTo>
                    <a:pt x="54" y="188"/>
                    <a:pt x="56" y="188"/>
                    <a:pt x="57" y="188"/>
                  </a:cubicBezTo>
                  <a:cubicBezTo>
                    <a:pt x="60" y="188"/>
                    <a:pt x="62" y="188"/>
                    <a:pt x="62" y="188"/>
                  </a:cubicBezTo>
                  <a:cubicBezTo>
                    <a:pt x="62" y="188"/>
                    <a:pt x="62" y="188"/>
                    <a:pt x="62" y="188"/>
                  </a:cubicBezTo>
                  <a:cubicBezTo>
                    <a:pt x="67" y="188"/>
                    <a:pt x="67" y="188"/>
                    <a:pt x="67" y="188"/>
                  </a:cubicBezTo>
                  <a:cubicBezTo>
                    <a:pt x="73" y="182"/>
                    <a:pt x="73" y="182"/>
                    <a:pt x="73" y="182"/>
                  </a:cubicBezTo>
                  <a:cubicBezTo>
                    <a:pt x="80" y="182"/>
                    <a:pt x="80" y="182"/>
                    <a:pt x="80" y="182"/>
                  </a:cubicBezTo>
                  <a:cubicBezTo>
                    <a:pt x="80" y="182"/>
                    <a:pt x="80" y="182"/>
                    <a:pt x="80" y="182"/>
                  </a:cubicBezTo>
                  <a:cubicBezTo>
                    <a:pt x="80" y="181"/>
                    <a:pt x="81" y="181"/>
                    <a:pt x="81" y="181"/>
                  </a:cubicBezTo>
                  <a:cubicBezTo>
                    <a:pt x="82" y="181"/>
                    <a:pt x="82" y="181"/>
                    <a:pt x="83" y="182"/>
                  </a:cubicBezTo>
                  <a:cubicBezTo>
                    <a:pt x="85" y="183"/>
                    <a:pt x="87" y="186"/>
                    <a:pt x="88" y="187"/>
                  </a:cubicBezTo>
                  <a:cubicBezTo>
                    <a:pt x="88" y="188"/>
                    <a:pt x="88" y="188"/>
                    <a:pt x="88" y="188"/>
                  </a:cubicBezTo>
                  <a:cubicBezTo>
                    <a:pt x="95" y="188"/>
                    <a:pt x="95" y="188"/>
                    <a:pt x="95" y="188"/>
                  </a:cubicBezTo>
                  <a:cubicBezTo>
                    <a:pt x="95" y="186"/>
                    <a:pt x="95" y="186"/>
                    <a:pt x="95" y="186"/>
                  </a:cubicBezTo>
                  <a:cubicBezTo>
                    <a:pt x="94" y="185"/>
                    <a:pt x="94" y="183"/>
                    <a:pt x="95" y="181"/>
                  </a:cubicBezTo>
                  <a:cubicBezTo>
                    <a:pt x="96" y="179"/>
                    <a:pt x="95" y="178"/>
                    <a:pt x="93" y="177"/>
                  </a:cubicBezTo>
                  <a:cubicBezTo>
                    <a:pt x="92" y="176"/>
                    <a:pt x="92" y="176"/>
                    <a:pt x="92" y="176"/>
                  </a:cubicBezTo>
                  <a:cubicBezTo>
                    <a:pt x="92" y="176"/>
                    <a:pt x="93" y="175"/>
                    <a:pt x="95" y="174"/>
                  </a:cubicBezTo>
                  <a:cubicBezTo>
                    <a:pt x="103" y="171"/>
                    <a:pt x="110" y="166"/>
                    <a:pt x="110" y="166"/>
                  </a:cubicBezTo>
                  <a:cubicBezTo>
                    <a:pt x="117" y="160"/>
                    <a:pt x="117" y="160"/>
                    <a:pt x="117" y="160"/>
                  </a:cubicBezTo>
                  <a:cubicBezTo>
                    <a:pt x="117" y="159"/>
                    <a:pt x="117" y="159"/>
                    <a:pt x="117" y="159"/>
                  </a:cubicBezTo>
                  <a:cubicBezTo>
                    <a:pt x="117" y="158"/>
                    <a:pt x="116" y="151"/>
                    <a:pt x="120" y="150"/>
                  </a:cubicBezTo>
                  <a:cubicBezTo>
                    <a:pt x="124" y="150"/>
                    <a:pt x="130" y="146"/>
                    <a:pt x="130" y="146"/>
                  </a:cubicBezTo>
                  <a:cubicBezTo>
                    <a:pt x="130" y="146"/>
                    <a:pt x="130" y="146"/>
                    <a:pt x="130" y="146"/>
                  </a:cubicBezTo>
                  <a:cubicBezTo>
                    <a:pt x="130" y="146"/>
                    <a:pt x="130" y="146"/>
                    <a:pt x="130" y="146"/>
                  </a:cubicBezTo>
                  <a:cubicBezTo>
                    <a:pt x="137" y="146"/>
                    <a:pt x="137" y="146"/>
                    <a:pt x="137" y="146"/>
                  </a:cubicBezTo>
                  <a:cubicBezTo>
                    <a:pt x="142" y="141"/>
                    <a:pt x="142" y="141"/>
                    <a:pt x="142" y="141"/>
                  </a:cubicBezTo>
                  <a:cubicBezTo>
                    <a:pt x="142" y="16"/>
                    <a:pt x="142" y="16"/>
                    <a:pt x="142" y="16"/>
                  </a:cubicBezTo>
                  <a:cubicBezTo>
                    <a:pt x="62" y="16"/>
                    <a:pt x="62" y="16"/>
                    <a:pt x="62" y="16"/>
                  </a:cubicBezTo>
                  <a:cubicBezTo>
                    <a:pt x="55" y="20"/>
                    <a:pt x="55" y="20"/>
                    <a:pt x="55" y="20"/>
                  </a:cubicBezTo>
                  <a:cubicBezTo>
                    <a:pt x="51" y="20"/>
                    <a:pt x="51" y="20"/>
                    <a:pt x="51" y="20"/>
                  </a:cubicBezTo>
                  <a:cubicBezTo>
                    <a:pt x="43" y="16"/>
                    <a:pt x="43" y="16"/>
                    <a:pt x="43" y="16"/>
                  </a:cubicBezTo>
                  <a:cubicBezTo>
                    <a:pt x="36" y="0"/>
                    <a:pt x="36" y="0"/>
                    <a:pt x="36" y="0"/>
                  </a:cubicBezTo>
                  <a:cubicBezTo>
                    <a:pt x="35" y="0"/>
                    <a:pt x="35" y="0"/>
                    <a:pt x="35" y="0"/>
                  </a:cubicBezTo>
                  <a:lnTo>
                    <a:pt x="35" y="142"/>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22" name="Illinois">
              <a:extLst>
                <a:ext uri="{FF2B5EF4-FFF2-40B4-BE49-F238E27FC236}">
                  <a16:creationId xmlns:a16="http://schemas.microsoft.com/office/drawing/2014/main" id="{DF2B8C0C-0D78-42BE-9A3C-8BD03E3F7F21}"/>
                </a:ext>
              </a:extLst>
            </p:cNvPr>
            <p:cNvSpPr>
              <a:spLocks/>
            </p:cNvSpPr>
            <p:nvPr/>
          </p:nvSpPr>
          <p:spPr bwMode="auto">
            <a:xfrm>
              <a:off x="7145847" y="2168223"/>
              <a:ext cx="616905" cy="1038205"/>
            </a:xfrm>
            <a:custGeom>
              <a:avLst/>
              <a:gdLst>
                <a:gd name="T0" fmla="*/ 39 w 156"/>
                <a:gd name="T1" fmla="*/ 7 h 262"/>
                <a:gd name="T2" fmla="*/ 51 w 156"/>
                <a:gd name="T3" fmla="*/ 19 h 262"/>
                <a:gd name="T4" fmla="*/ 39 w 156"/>
                <a:gd name="T5" fmla="*/ 40 h 262"/>
                <a:gd name="T6" fmla="*/ 29 w 156"/>
                <a:gd name="T7" fmla="*/ 52 h 262"/>
                <a:gd name="T8" fmla="*/ 20 w 156"/>
                <a:gd name="T9" fmla="*/ 69 h 262"/>
                <a:gd name="T10" fmla="*/ 15 w 156"/>
                <a:gd name="T11" fmla="*/ 90 h 262"/>
                <a:gd name="T12" fmla="*/ 0 w 156"/>
                <a:gd name="T13" fmla="*/ 109 h 262"/>
                <a:gd name="T14" fmla="*/ 0 w 156"/>
                <a:gd name="T15" fmla="*/ 109 h 262"/>
                <a:gd name="T16" fmla="*/ 0 w 156"/>
                <a:gd name="T17" fmla="*/ 144 h 262"/>
                <a:gd name="T18" fmla="*/ 15 w 156"/>
                <a:gd name="T19" fmla="*/ 154 h 262"/>
                <a:gd name="T20" fmla="*/ 32 w 156"/>
                <a:gd name="T21" fmla="*/ 165 h 262"/>
                <a:gd name="T22" fmla="*/ 49 w 156"/>
                <a:gd name="T23" fmla="*/ 182 h 262"/>
                <a:gd name="T24" fmla="*/ 46 w 156"/>
                <a:gd name="T25" fmla="*/ 198 h 262"/>
                <a:gd name="T26" fmla="*/ 51 w 156"/>
                <a:gd name="T27" fmla="*/ 215 h 262"/>
                <a:gd name="T28" fmla="*/ 71 w 156"/>
                <a:gd name="T29" fmla="*/ 225 h 262"/>
                <a:gd name="T30" fmla="*/ 78 w 156"/>
                <a:gd name="T31" fmla="*/ 238 h 262"/>
                <a:gd name="T32" fmla="*/ 80 w 156"/>
                <a:gd name="T33" fmla="*/ 246 h 262"/>
                <a:gd name="T34" fmla="*/ 92 w 156"/>
                <a:gd name="T35" fmla="*/ 262 h 262"/>
                <a:gd name="T36" fmla="*/ 92 w 156"/>
                <a:gd name="T37" fmla="*/ 262 h 262"/>
                <a:gd name="T38" fmla="*/ 92 w 156"/>
                <a:gd name="T39" fmla="*/ 262 h 262"/>
                <a:gd name="T40" fmla="*/ 102 w 156"/>
                <a:gd name="T41" fmla="*/ 262 h 262"/>
                <a:gd name="T42" fmla="*/ 106 w 156"/>
                <a:gd name="T43" fmla="*/ 257 h 262"/>
                <a:gd name="T44" fmla="*/ 113 w 156"/>
                <a:gd name="T45" fmla="*/ 252 h 262"/>
                <a:gd name="T46" fmla="*/ 120 w 156"/>
                <a:gd name="T47" fmla="*/ 250 h 262"/>
                <a:gd name="T48" fmla="*/ 121 w 156"/>
                <a:gd name="T49" fmla="*/ 249 h 262"/>
                <a:gd name="T50" fmla="*/ 122 w 156"/>
                <a:gd name="T51" fmla="*/ 249 h 262"/>
                <a:gd name="T52" fmla="*/ 122 w 156"/>
                <a:gd name="T53" fmla="*/ 249 h 262"/>
                <a:gd name="T54" fmla="*/ 123 w 156"/>
                <a:gd name="T55" fmla="*/ 249 h 262"/>
                <a:gd name="T56" fmla="*/ 123 w 156"/>
                <a:gd name="T57" fmla="*/ 247 h 262"/>
                <a:gd name="T58" fmla="*/ 125 w 156"/>
                <a:gd name="T59" fmla="*/ 243 h 262"/>
                <a:gd name="T60" fmla="*/ 126 w 156"/>
                <a:gd name="T61" fmla="*/ 241 h 262"/>
                <a:gd name="T62" fmla="*/ 130 w 156"/>
                <a:gd name="T63" fmla="*/ 235 h 262"/>
                <a:gd name="T64" fmla="*/ 136 w 156"/>
                <a:gd name="T65" fmla="*/ 229 h 262"/>
                <a:gd name="T66" fmla="*/ 140 w 156"/>
                <a:gd name="T67" fmla="*/ 222 h 262"/>
                <a:gd name="T68" fmla="*/ 144 w 156"/>
                <a:gd name="T69" fmla="*/ 218 h 262"/>
                <a:gd name="T70" fmla="*/ 144 w 156"/>
                <a:gd name="T71" fmla="*/ 211 h 262"/>
                <a:gd name="T72" fmla="*/ 151 w 156"/>
                <a:gd name="T73" fmla="*/ 207 h 262"/>
                <a:gd name="T74" fmla="*/ 156 w 156"/>
                <a:gd name="T75" fmla="*/ 200 h 262"/>
                <a:gd name="T76" fmla="*/ 156 w 156"/>
                <a:gd name="T77" fmla="*/ 58 h 262"/>
                <a:gd name="T78" fmla="*/ 156 w 156"/>
                <a:gd name="T79" fmla="*/ 57 h 262"/>
                <a:gd name="T80" fmla="*/ 152 w 156"/>
                <a:gd name="T81" fmla="*/ 47 h 262"/>
                <a:gd name="T82" fmla="*/ 149 w 156"/>
                <a:gd name="T83" fmla="*/ 0 h 262"/>
                <a:gd name="T84" fmla="*/ 33 w 156"/>
                <a:gd name="T85" fmla="*/ 0 h 262"/>
                <a:gd name="T86" fmla="*/ 39 w 156"/>
                <a:gd name="T87" fmla="*/ 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262">
                  <a:moveTo>
                    <a:pt x="39" y="7"/>
                  </a:moveTo>
                  <a:cubicBezTo>
                    <a:pt x="51" y="19"/>
                    <a:pt x="51" y="19"/>
                    <a:pt x="51" y="19"/>
                  </a:cubicBezTo>
                  <a:cubicBezTo>
                    <a:pt x="39" y="40"/>
                    <a:pt x="39" y="40"/>
                    <a:pt x="39" y="40"/>
                  </a:cubicBezTo>
                  <a:cubicBezTo>
                    <a:pt x="29" y="52"/>
                    <a:pt x="29" y="52"/>
                    <a:pt x="29" y="52"/>
                  </a:cubicBezTo>
                  <a:cubicBezTo>
                    <a:pt x="20" y="69"/>
                    <a:pt x="20" y="69"/>
                    <a:pt x="20" y="69"/>
                  </a:cubicBezTo>
                  <a:cubicBezTo>
                    <a:pt x="15" y="90"/>
                    <a:pt x="15" y="90"/>
                    <a:pt x="15" y="90"/>
                  </a:cubicBezTo>
                  <a:cubicBezTo>
                    <a:pt x="0" y="109"/>
                    <a:pt x="0" y="109"/>
                    <a:pt x="0" y="109"/>
                  </a:cubicBezTo>
                  <a:cubicBezTo>
                    <a:pt x="0" y="109"/>
                    <a:pt x="0" y="109"/>
                    <a:pt x="0" y="109"/>
                  </a:cubicBezTo>
                  <a:cubicBezTo>
                    <a:pt x="0" y="144"/>
                    <a:pt x="0" y="144"/>
                    <a:pt x="0" y="144"/>
                  </a:cubicBezTo>
                  <a:cubicBezTo>
                    <a:pt x="15" y="154"/>
                    <a:pt x="15" y="154"/>
                    <a:pt x="15" y="154"/>
                  </a:cubicBezTo>
                  <a:cubicBezTo>
                    <a:pt x="32" y="165"/>
                    <a:pt x="32" y="165"/>
                    <a:pt x="32" y="165"/>
                  </a:cubicBezTo>
                  <a:cubicBezTo>
                    <a:pt x="49" y="182"/>
                    <a:pt x="49" y="182"/>
                    <a:pt x="49" y="182"/>
                  </a:cubicBezTo>
                  <a:cubicBezTo>
                    <a:pt x="46" y="198"/>
                    <a:pt x="46" y="198"/>
                    <a:pt x="46" y="198"/>
                  </a:cubicBezTo>
                  <a:cubicBezTo>
                    <a:pt x="51" y="215"/>
                    <a:pt x="51" y="215"/>
                    <a:pt x="51" y="215"/>
                  </a:cubicBezTo>
                  <a:cubicBezTo>
                    <a:pt x="71" y="225"/>
                    <a:pt x="71" y="225"/>
                    <a:pt x="71" y="225"/>
                  </a:cubicBezTo>
                  <a:cubicBezTo>
                    <a:pt x="78" y="238"/>
                    <a:pt x="78" y="238"/>
                    <a:pt x="78" y="238"/>
                  </a:cubicBezTo>
                  <a:cubicBezTo>
                    <a:pt x="80" y="246"/>
                    <a:pt x="80" y="246"/>
                    <a:pt x="80" y="246"/>
                  </a:cubicBezTo>
                  <a:cubicBezTo>
                    <a:pt x="82" y="252"/>
                    <a:pt x="90" y="260"/>
                    <a:pt x="92" y="262"/>
                  </a:cubicBezTo>
                  <a:cubicBezTo>
                    <a:pt x="92" y="262"/>
                    <a:pt x="92" y="262"/>
                    <a:pt x="92" y="262"/>
                  </a:cubicBezTo>
                  <a:cubicBezTo>
                    <a:pt x="92" y="262"/>
                    <a:pt x="92" y="262"/>
                    <a:pt x="92" y="262"/>
                  </a:cubicBezTo>
                  <a:cubicBezTo>
                    <a:pt x="102" y="262"/>
                    <a:pt x="102" y="262"/>
                    <a:pt x="102" y="262"/>
                  </a:cubicBezTo>
                  <a:cubicBezTo>
                    <a:pt x="106" y="257"/>
                    <a:pt x="106" y="257"/>
                    <a:pt x="106" y="257"/>
                  </a:cubicBezTo>
                  <a:cubicBezTo>
                    <a:pt x="113" y="252"/>
                    <a:pt x="113" y="252"/>
                    <a:pt x="113" y="252"/>
                  </a:cubicBezTo>
                  <a:cubicBezTo>
                    <a:pt x="114" y="252"/>
                    <a:pt x="117" y="251"/>
                    <a:pt x="120" y="250"/>
                  </a:cubicBezTo>
                  <a:cubicBezTo>
                    <a:pt x="120" y="250"/>
                    <a:pt x="120" y="249"/>
                    <a:pt x="121" y="249"/>
                  </a:cubicBezTo>
                  <a:cubicBezTo>
                    <a:pt x="121" y="249"/>
                    <a:pt x="121" y="249"/>
                    <a:pt x="122" y="249"/>
                  </a:cubicBezTo>
                  <a:cubicBezTo>
                    <a:pt x="122" y="249"/>
                    <a:pt x="122" y="249"/>
                    <a:pt x="122" y="249"/>
                  </a:cubicBezTo>
                  <a:cubicBezTo>
                    <a:pt x="123" y="249"/>
                    <a:pt x="123" y="249"/>
                    <a:pt x="123" y="249"/>
                  </a:cubicBezTo>
                  <a:cubicBezTo>
                    <a:pt x="123" y="247"/>
                    <a:pt x="123" y="247"/>
                    <a:pt x="123" y="247"/>
                  </a:cubicBezTo>
                  <a:cubicBezTo>
                    <a:pt x="125" y="244"/>
                    <a:pt x="125" y="243"/>
                    <a:pt x="125" y="243"/>
                  </a:cubicBezTo>
                  <a:cubicBezTo>
                    <a:pt x="125" y="243"/>
                    <a:pt x="125" y="242"/>
                    <a:pt x="126" y="241"/>
                  </a:cubicBezTo>
                  <a:cubicBezTo>
                    <a:pt x="127" y="240"/>
                    <a:pt x="128" y="238"/>
                    <a:pt x="130" y="235"/>
                  </a:cubicBezTo>
                  <a:cubicBezTo>
                    <a:pt x="133" y="232"/>
                    <a:pt x="135" y="229"/>
                    <a:pt x="136" y="229"/>
                  </a:cubicBezTo>
                  <a:cubicBezTo>
                    <a:pt x="140" y="222"/>
                    <a:pt x="140" y="222"/>
                    <a:pt x="140" y="222"/>
                  </a:cubicBezTo>
                  <a:cubicBezTo>
                    <a:pt x="144" y="218"/>
                    <a:pt x="144" y="218"/>
                    <a:pt x="144" y="218"/>
                  </a:cubicBezTo>
                  <a:cubicBezTo>
                    <a:pt x="144" y="211"/>
                    <a:pt x="144" y="211"/>
                    <a:pt x="144" y="211"/>
                  </a:cubicBezTo>
                  <a:cubicBezTo>
                    <a:pt x="151" y="207"/>
                    <a:pt x="151" y="207"/>
                    <a:pt x="151" y="207"/>
                  </a:cubicBezTo>
                  <a:cubicBezTo>
                    <a:pt x="156" y="200"/>
                    <a:pt x="156" y="200"/>
                    <a:pt x="156" y="200"/>
                  </a:cubicBezTo>
                  <a:cubicBezTo>
                    <a:pt x="156" y="58"/>
                    <a:pt x="156" y="58"/>
                    <a:pt x="156" y="58"/>
                  </a:cubicBezTo>
                  <a:cubicBezTo>
                    <a:pt x="156" y="57"/>
                    <a:pt x="156" y="57"/>
                    <a:pt x="156" y="57"/>
                  </a:cubicBezTo>
                  <a:cubicBezTo>
                    <a:pt x="152" y="47"/>
                    <a:pt x="152" y="47"/>
                    <a:pt x="152" y="47"/>
                  </a:cubicBezTo>
                  <a:cubicBezTo>
                    <a:pt x="149" y="0"/>
                    <a:pt x="149" y="0"/>
                    <a:pt x="149" y="0"/>
                  </a:cubicBezTo>
                  <a:cubicBezTo>
                    <a:pt x="33" y="0"/>
                    <a:pt x="33" y="0"/>
                    <a:pt x="33" y="0"/>
                  </a:cubicBezTo>
                  <a:lnTo>
                    <a:pt x="39" y="7"/>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23" name="Idaho">
              <a:extLst>
                <a:ext uri="{FF2B5EF4-FFF2-40B4-BE49-F238E27FC236}">
                  <a16:creationId xmlns:a16="http://schemas.microsoft.com/office/drawing/2014/main" id="{011075F9-2FC1-47D1-B704-5D464EFB9D02}"/>
                </a:ext>
              </a:extLst>
            </p:cNvPr>
            <p:cNvSpPr>
              <a:spLocks/>
            </p:cNvSpPr>
            <p:nvPr/>
          </p:nvSpPr>
          <p:spPr bwMode="auto">
            <a:xfrm>
              <a:off x="3258846" y="885931"/>
              <a:ext cx="904459" cy="1337463"/>
            </a:xfrm>
            <a:custGeom>
              <a:avLst/>
              <a:gdLst>
                <a:gd name="T0" fmla="*/ 9 w 229"/>
                <a:gd name="T1" fmla="*/ 148 h 338"/>
                <a:gd name="T2" fmla="*/ 19 w 229"/>
                <a:gd name="T3" fmla="*/ 163 h 338"/>
                <a:gd name="T4" fmla="*/ 4 w 229"/>
                <a:gd name="T5" fmla="*/ 201 h 338"/>
                <a:gd name="T6" fmla="*/ 4 w 229"/>
                <a:gd name="T7" fmla="*/ 215 h 338"/>
                <a:gd name="T8" fmla="*/ 7 w 229"/>
                <a:gd name="T9" fmla="*/ 248 h 338"/>
                <a:gd name="T10" fmla="*/ 0 w 229"/>
                <a:gd name="T11" fmla="*/ 293 h 338"/>
                <a:gd name="T12" fmla="*/ 2 w 229"/>
                <a:gd name="T13" fmla="*/ 338 h 338"/>
                <a:gd name="T14" fmla="*/ 118 w 229"/>
                <a:gd name="T15" fmla="*/ 338 h 338"/>
                <a:gd name="T16" fmla="*/ 229 w 229"/>
                <a:gd name="T17" fmla="*/ 338 h 338"/>
                <a:gd name="T18" fmla="*/ 222 w 229"/>
                <a:gd name="T19" fmla="*/ 216 h 338"/>
                <a:gd name="T20" fmla="*/ 205 w 229"/>
                <a:gd name="T21" fmla="*/ 221 h 338"/>
                <a:gd name="T22" fmla="*/ 196 w 229"/>
                <a:gd name="T23" fmla="*/ 225 h 338"/>
                <a:gd name="T24" fmla="*/ 194 w 229"/>
                <a:gd name="T25" fmla="*/ 224 h 338"/>
                <a:gd name="T26" fmla="*/ 183 w 229"/>
                <a:gd name="T27" fmla="*/ 224 h 338"/>
                <a:gd name="T28" fmla="*/ 178 w 229"/>
                <a:gd name="T29" fmla="*/ 224 h 338"/>
                <a:gd name="T30" fmla="*/ 162 w 229"/>
                <a:gd name="T31" fmla="*/ 224 h 338"/>
                <a:gd name="T32" fmla="*/ 147 w 229"/>
                <a:gd name="T33" fmla="*/ 212 h 338"/>
                <a:gd name="T34" fmla="*/ 145 w 229"/>
                <a:gd name="T35" fmla="*/ 214 h 338"/>
                <a:gd name="T36" fmla="*/ 145 w 229"/>
                <a:gd name="T37" fmla="*/ 214 h 338"/>
                <a:gd name="T38" fmla="*/ 144 w 229"/>
                <a:gd name="T39" fmla="*/ 206 h 338"/>
                <a:gd name="T40" fmla="*/ 133 w 229"/>
                <a:gd name="T41" fmla="*/ 194 h 338"/>
                <a:gd name="T42" fmla="*/ 128 w 229"/>
                <a:gd name="T43" fmla="*/ 173 h 338"/>
                <a:gd name="T44" fmla="*/ 113 w 229"/>
                <a:gd name="T45" fmla="*/ 166 h 338"/>
                <a:gd name="T46" fmla="*/ 110 w 229"/>
                <a:gd name="T47" fmla="*/ 166 h 338"/>
                <a:gd name="T48" fmla="*/ 100 w 229"/>
                <a:gd name="T49" fmla="*/ 167 h 338"/>
                <a:gd name="T50" fmla="*/ 100 w 229"/>
                <a:gd name="T51" fmla="*/ 153 h 338"/>
                <a:gd name="T52" fmla="*/ 100 w 229"/>
                <a:gd name="T53" fmla="*/ 151 h 338"/>
                <a:gd name="T54" fmla="*/ 99 w 229"/>
                <a:gd name="T55" fmla="*/ 141 h 338"/>
                <a:gd name="T56" fmla="*/ 93 w 229"/>
                <a:gd name="T57" fmla="*/ 107 h 338"/>
                <a:gd name="T58" fmla="*/ 78 w 229"/>
                <a:gd name="T59" fmla="*/ 101 h 338"/>
                <a:gd name="T60" fmla="*/ 78 w 229"/>
                <a:gd name="T61" fmla="*/ 97 h 338"/>
                <a:gd name="T62" fmla="*/ 71 w 229"/>
                <a:gd name="T63" fmla="*/ 87 h 338"/>
                <a:gd name="T64" fmla="*/ 63 w 229"/>
                <a:gd name="T65" fmla="*/ 82 h 338"/>
                <a:gd name="T66" fmla="*/ 53 w 229"/>
                <a:gd name="T67" fmla="*/ 77 h 338"/>
                <a:gd name="T68" fmla="*/ 50 w 229"/>
                <a:gd name="T69" fmla="*/ 63 h 338"/>
                <a:gd name="T70" fmla="*/ 40 w 229"/>
                <a:gd name="T71" fmla="*/ 59 h 338"/>
                <a:gd name="T72" fmla="*/ 2 w 229"/>
                <a:gd name="T73" fmla="*/ 0 h 338"/>
                <a:gd name="T74" fmla="*/ 3 w 229"/>
                <a:gd name="T75" fmla="*/ 14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9" h="338">
                  <a:moveTo>
                    <a:pt x="3" y="148"/>
                  </a:moveTo>
                  <a:cubicBezTo>
                    <a:pt x="6" y="148"/>
                    <a:pt x="9" y="148"/>
                    <a:pt x="9" y="148"/>
                  </a:cubicBezTo>
                  <a:cubicBezTo>
                    <a:pt x="15" y="154"/>
                    <a:pt x="15" y="154"/>
                    <a:pt x="15" y="154"/>
                  </a:cubicBezTo>
                  <a:cubicBezTo>
                    <a:pt x="19" y="163"/>
                    <a:pt x="19" y="163"/>
                    <a:pt x="19" y="163"/>
                  </a:cubicBezTo>
                  <a:cubicBezTo>
                    <a:pt x="19" y="189"/>
                    <a:pt x="19" y="189"/>
                    <a:pt x="19" y="189"/>
                  </a:cubicBezTo>
                  <a:cubicBezTo>
                    <a:pt x="4" y="201"/>
                    <a:pt x="4" y="201"/>
                    <a:pt x="4" y="201"/>
                  </a:cubicBezTo>
                  <a:cubicBezTo>
                    <a:pt x="2" y="211"/>
                    <a:pt x="2" y="211"/>
                    <a:pt x="2" y="211"/>
                  </a:cubicBezTo>
                  <a:cubicBezTo>
                    <a:pt x="4" y="215"/>
                    <a:pt x="4" y="215"/>
                    <a:pt x="4" y="215"/>
                  </a:cubicBezTo>
                  <a:cubicBezTo>
                    <a:pt x="7" y="236"/>
                    <a:pt x="7" y="236"/>
                    <a:pt x="7" y="236"/>
                  </a:cubicBezTo>
                  <a:cubicBezTo>
                    <a:pt x="7" y="248"/>
                    <a:pt x="7" y="248"/>
                    <a:pt x="7" y="248"/>
                  </a:cubicBezTo>
                  <a:cubicBezTo>
                    <a:pt x="2" y="263"/>
                    <a:pt x="2" y="263"/>
                    <a:pt x="2" y="263"/>
                  </a:cubicBezTo>
                  <a:cubicBezTo>
                    <a:pt x="0" y="293"/>
                    <a:pt x="0" y="293"/>
                    <a:pt x="0" y="293"/>
                  </a:cubicBezTo>
                  <a:cubicBezTo>
                    <a:pt x="2" y="312"/>
                    <a:pt x="2" y="312"/>
                    <a:pt x="2" y="312"/>
                  </a:cubicBezTo>
                  <a:cubicBezTo>
                    <a:pt x="2" y="338"/>
                    <a:pt x="2" y="338"/>
                    <a:pt x="2" y="338"/>
                  </a:cubicBezTo>
                  <a:cubicBezTo>
                    <a:pt x="2" y="338"/>
                    <a:pt x="2" y="338"/>
                    <a:pt x="2" y="338"/>
                  </a:cubicBezTo>
                  <a:cubicBezTo>
                    <a:pt x="118" y="338"/>
                    <a:pt x="118" y="338"/>
                    <a:pt x="118" y="338"/>
                  </a:cubicBezTo>
                  <a:cubicBezTo>
                    <a:pt x="229" y="338"/>
                    <a:pt x="229" y="338"/>
                    <a:pt x="229" y="338"/>
                  </a:cubicBezTo>
                  <a:cubicBezTo>
                    <a:pt x="229" y="338"/>
                    <a:pt x="229" y="338"/>
                    <a:pt x="229" y="338"/>
                  </a:cubicBezTo>
                  <a:cubicBezTo>
                    <a:pt x="229" y="216"/>
                    <a:pt x="229" y="216"/>
                    <a:pt x="229" y="216"/>
                  </a:cubicBezTo>
                  <a:cubicBezTo>
                    <a:pt x="222" y="216"/>
                    <a:pt x="222" y="216"/>
                    <a:pt x="222" y="216"/>
                  </a:cubicBezTo>
                  <a:cubicBezTo>
                    <a:pt x="216" y="217"/>
                    <a:pt x="216" y="217"/>
                    <a:pt x="216" y="217"/>
                  </a:cubicBezTo>
                  <a:cubicBezTo>
                    <a:pt x="205" y="221"/>
                    <a:pt x="205" y="221"/>
                    <a:pt x="205" y="221"/>
                  </a:cubicBezTo>
                  <a:cubicBezTo>
                    <a:pt x="200" y="224"/>
                    <a:pt x="200" y="224"/>
                    <a:pt x="200" y="224"/>
                  </a:cubicBezTo>
                  <a:cubicBezTo>
                    <a:pt x="198" y="225"/>
                    <a:pt x="197" y="225"/>
                    <a:pt x="196" y="225"/>
                  </a:cubicBezTo>
                  <a:cubicBezTo>
                    <a:pt x="195" y="225"/>
                    <a:pt x="195" y="225"/>
                    <a:pt x="195" y="225"/>
                  </a:cubicBezTo>
                  <a:cubicBezTo>
                    <a:pt x="194" y="224"/>
                    <a:pt x="194" y="224"/>
                    <a:pt x="194" y="224"/>
                  </a:cubicBezTo>
                  <a:cubicBezTo>
                    <a:pt x="193" y="224"/>
                    <a:pt x="189" y="224"/>
                    <a:pt x="187" y="224"/>
                  </a:cubicBezTo>
                  <a:cubicBezTo>
                    <a:pt x="185" y="224"/>
                    <a:pt x="183" y="224"/>
                    <a:pt x="183" y="224"/>
                  </a:cubicBezTo>
                  <a:cubicBezTo>
                    <a:pt x="182" y="224"/>
                    <a:pt x="181" y="223"/>
                    <a:pt x="180" y="223"/>
                  </a:cubicBezTo>
                  <a:cubicBezTo>
                    <a:pt x="179" y="223"/>
                    <a:pt x="179" y="223"/>
                    <a:pt x="178" y="224"/>
                  </a:cubicBezTo>
                  <a:cubicBezTo>
                    <a:pt x="177" y="224"/>
                    <a:pt x="176" y="224"/>
                    <a:pt x="174" y="224"/>
                  </a:cubicBezTo>
                  <a:cubicBezTo>
                    <a:pt x="162" y="224"/>
                    <a:pt x="162" y="224"/>
                    <a:pt x="162" y="224"/>
                  </a:cubicBezTo>
                  <a:cubicBezTo>
                    <a:pt x="161" y="224"/>
                    <a:pt x="157" y="222"/>
                    <a:pt x="151" y="216"/>
                  </a:cubicBezTo>
                  <a:cubicBezTo>
                    <a:pt x="150" y="213"/>
                    <a:pt x="149" y="212"/>
                    <a:pt x="147" y="212"/>
                  </a:cubicBezTo>
                  <a:cubicBezTo>
                    <a:pt x="146" y="213"/>
                    <a:pt x="146" y="213"/>
                    <a:pt x="146" y="213"/>
                  </a:cubicBezTo>
                  <a:cubicBezTo>
                    <a:pt x="145" y="214"/>
                    <a:pt x="145" y="214"/>
                    <a:pt x="145" y="214"/>
                  </a:cubicBezTo>
                  <a:cubicBezTo>
                    <a:pt x="145" y="214"/>
                    <a:pt x="145" y="214"/>
                    <a:pt x="145" y="214"/>
                  </a:cubicBezTo>
                  <a:cubicBezTo>
                    <a:pt x="145" y="214"/>
                    <a:pt x="145" y="214"/>
                    <a:pt x="145" y="214"/>
                  </a:cubicBezTo>
                  <a:cubicBezTo>
                    <a:pt x="144" y="214"/>
                    <a:pt x="144" y="214"/>
                    <a:pt x="144" y="214"/>
                  </a:cubicBezTo>
                  <a:cubicBezTo>
                    <a:pt x="144" y="206"/>
                    <a:pt x="144" y="206"/>
                    <a:pt x="144" y="206"/>
                  </a:cubicBezTo>
                  <a:cubicBezTo>
                    <a:pt x="140" y="206"/>
                    <a:pt x="140" y="206"/>
                    <a:pt x="140" y="206"/>
                  </a:cubicBezTo>
                  <a:cubicBezTo>
                    <a:pt x="133" y="194"/>
                    <a:pt x="133" y="194"/>
                    <a:pt x="133" y="194"/>
                  </a:cubicBezTo>
                  <a:cubicBezTo>
                    <a:pt x="128" y="188"/>
                    <a:pt x="128" y="188"/>
                    <a:pt x="128" y="188"/>
                  </a:cubicBezTo>
                  <a:cubicBezTo>
                    <a:pt x="128" y="173"/>
                    <a:pt x="128" y="173"/>
                    <a:pt x="128" y="173"/>
                  </a:cubicBezTo>
                  <a:cubicBezTo>
                    <a:pt x="127" y="172"/>
                    <a:pt x="122" y="168"/>
                    <a:pt x="115" y="167"/>
                  </a:cubicBezTo>
                  <a:cubicBezTo>
                    <a:pt x="114" y="166"/>
                    <a:pt x="113" y="166"/>
                    <a:pt x="113" y="166"/>
                  </a:cubicBezTo>
                  <a:cubicBezTo>
                    <a:pt x="111" y="166"/>
                    <a:pt x="111" y="166"/>
                    <a:pt x="111" y="166"/>
                  </a:cubicBezTo>
                  <a:cubicBezTo>
                    <a:pt x="110" y="166"/>
                    <a:pt x="110" y="166"/>
                    <a:pt x="110" y="166"/>
                  </a:cubicBezTo>
                  <a:cubicBezTo>
                    <a:pt x="110" y="167"/>
                    <a:pt x="110" y="167"/>
                    <a:pt x="110" y="167"/>
                  </a:cubicBezTo>
                  <a:cubicBezTo>
                    <a:pt x="100" y="167"/>
                    <a:pt x="100" y="167"/>
                    <a:pt x="100" y="167"/>
                  </a:cubicBezTo>
                  <a:cubicBezTo>
                    <a:pt x="100" y="166"/>
                    <a:pt x="100" y="166"/>
                    <a:pt x="100" y="166"/>
                  </a:cubicBezTo>
                  <a:cubicBezTo>
                    <a:pt x="100" y="163"/>
                    <a:pt x="98" y="156"/>
                    <a:pt x="100" y="153"/>
                  </a:cubicBezTo>
                  <a:cubicBezTo>
                    <a:pt x="100" y="152"/>
                    <a:pt x="100" y="151"/>
                    <a:pt x="100" y="151"/>
                  </a:cubicBezTo>
                  <a:cubicBezTo>
                    <a:pt x="100" y="151"/>
                    <a:pt x="100" y="151"/>
                    <a:pt x="100" y="151"/>
                  </a:cubicBezTo>
                  <a:cubicBezTo>
                    <a:pt x="100" y="151"/>
                    <a:pt x="99" y="150"/>
                    <a:pt x="99" y="148"/>
                  </a:cubicBezTo>
                  <a:cubicBezTo>
                    <a:pt x="98" y="144"/>
                    <a:pt x="98" y="141"/>
                    <a:pt x="99" y="141"/>
                  </a:cubicBezTo>
                  <a:cubicBezTo>
                    <a:pt x="99" y="113"/>
                    <a:pt x="99" y="113"/>
                    <a:pt x="99" y="113"/>
                  </a:cubicBezTo>
                  <a:cubicBezTo>
                    <a:pt x="93" y="107"/>
                    <a:pt x="93" y="107"/>
                    <a:pt x="93" y="107"/>
                  </a:cubicBezTo>
                  <a:cubicBezTo>
                    <a:pt x="89" y="106"/>
                    <a:pt x="89" y="106"/>
                    <a:pt x="89" y="106"/>
                  </a:cubicBezTo>
                  <a:cubicBezTo>
                    <a:pt x="86" y="105"/>
                    <a:pt x="80" y="102"/>
                    <a:pt x="78" y="101"/>
                  </a:cubicBezTo>
                  <a:cubicBezTo>
                    <a:pt x="78" y="101"/>
                    <a:pt x="78" y="101"/>
                    <a:pt x="78" y="101"/>
                  </a:cubicBezTo>
                  <a:cubicBezTo>
                    <a:pt x="78" y="97"/>
                    <a:pt x="78" y="97"/>
                    <a:pt x="78" y="97"/>
                  </a:cubicBezTo>
                  <a:cubicBezTo>
                    <a:pt x="71" y="93"/>
                    <a:pt x="71" y="93"/>
                    <a:pt x="71" y="93"/>
                  </a:cubicBezTo>
                  <a:cubicBezTo>
                    <a:pt x="71" y="87"/>
                    <a:pt x="71" y="87"/>
                    <a:pt x="71" y="87"/>
                  </a:cubicBezTo>
                  <a:cubicBezTo>
                    <a:pt x="63" y="87"/>
                    <a:pt x="63" y="87"/>
                    <a:pt x="63" y="87"/>
                  </a:cubicBezTo>
                  <a:cubicBezTo>
                    <a:pt x="63" y="82"/>
                    <a:pt x="63" y="82"/>
                    <a:pt x="63" y="82"/>
                  </a:cubicBezTo>
                  <a:cubicBezTo>
                    <a:pt x="59" y="77"/>
                    <a:pt x="59" y="77"/>
                    <a:pt x="59" y="77"/>
                  </a:cubicBezTo>
                  <a:cubicBezTo>
                    <a:pt x="53" y="77"/>
                    <a:pt x="53" y="77"/>
                    <a:pt x="53" y="77"/>
                  </a:cubicBezTo>
                  <a:cubicBezTo>
                    <a:pt x="53" y="69"/>
                    <a:pt x="53" y="69"/>
                    <a:pt x="53" y="69"/>
                  </a:cubicBezTo>
                  <a:cubicBezTo>
                    <a:pt x="50" y="63"/>
                    <a:pt x="50" y="63"/>
                    <a:pt x="50" y="63"/>
                  </a:cubicBezTo>
                  <a:cubicBezTo>
                    <a:pt x="50" y="59"/>
                    <a:pt x="50" y="59"/>
                    <a:pt x="50" y="59"/>
                  </a:cubicBezTo>
                  <a:cubicBezTo>
                    <a:pt x="40" y="59"/>
                    <a:pt x="40" y="59"/>
                    <a:pt x="40" y="59"/>
                  </a:cubicBezTo>
                  <a:cubicBezTo>
                    <a:pt x="40" y="0"/>
                    <a:pt x="40" y="0"/>
                    <a:pt x="40" y="0"/>
                  </a:cubicBezTo>
                  <a:cubicBezTo>
                    <a:pt x="2" y="0"/>
                    <a:pt x="2" y="0"/>
                    <a:pt x="2" y="0"/>
                  </a:cubicBezTo>
                  <a:cubicBezTo>
                    <a:pt x="2" y="149"/>
                    <a:pt x="2" y="149"/>
                    <a:pt x="2" y="149"/>
                  </a:cubicBezTo>
                  <a:lnTo>
                    <a:pt x="3" y="148"/>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24" name="Hawaii">
              <a:extLst>
                <a:ext uri="{FF2B5EF4-FFF2-40B4-BE49-F238E27FC236}">
                  <a16:creationId xmlns:a16="http://schemas.microsoft.com/office/drawing/2014/main" id="{856F33FA-6A77-4820-94D1-A53C97BF216E}"/>
                </a:ext>
              </a:extLst>
            </p:cNvPr>
            <p:cNvSpPr>
              <a:spLocks noEditPoints="1"/>
            </p:cNvSpPr>
            <p:nvPr/>
          </p:nvSpPr>
          <p:spPr bwMode="auto">
            <a:xfrm>
              <a:off x="3676802" y="5009494"/>
              <a:ext cx="1747409" cy="976031"/>
            </a:xfrm>
            <a:custGeom>
              <a:avLst/>
              <a:gdLst>
                <a:gd name="T0" fmla="*/ 1 w 1313"/>
                <a:gd name="T1" fmla="*/ 1 h 734"/>
                <a:gd name="T2" fmla="*/ 10 w 1313"/>
                <a:gd name="T3" fmla="*/ 17 h 734"/>
                <a:gd name="T4" fmla="*/ 17 w 1313"/>
                <a:gd name="T5" fmla="*/ 3 h 734"/>
                <a:gd name="T6" fmla="*/ 1 w 1313"/>
                <a:gd name="T7" fmla="*/ 1 h 734"/>
                <a:gd name="T8" fmla="*/ 391 w 1313"/>
                <a:gd name="T9" fmla="*/ 194 h 734"/>
                <a:gd name="T10" fmla="*/ 458 w 1313"/>
                <a:gd name="T11" fmla="*/ 217 h 734"/>
                <a:gd name="T12" fmla="*/ 474 w 1313"/>
                <a:gd name="T13" fmla="*/ 150 h 734"/>
                <a:gd name="T14" fmla="*/ 391 w 1313"/>
                <a:gd name="T15" fmla="*/ 194 h 734"/>
                <a:gd name="T16" fmla="*/ 311 w 1313"/>
                <a:gd name="T17" fmla="*/ 233 h 734"/>
                <a:gd name="T18" fmla="*/ 322 w 1313"/>
                <a:gd name="T19" fmla="*/ 242 h 734"/>
                <a:gd name="T20" fmla="*/ 343 w 1313"/>
                <a:gd name="T21" fmla="*/ 219 h 734"/>
                <a:gd name="T22" fmla="*/ 348 w 1313"/>
                <a:gd name="T23" fmla="*/ 196 h 734"/>
                <a:gd name="T24" fmla="*/ 311 w 1313"/>
                <a:gd name="T25" fmla="*/ 233 h 734"/>
                <a:gd name="T26" fmla="*/ 766 w 1313"/>
                <a:gd name="T27" fmla="*/ 276 h 734"/>
                <a:gd name="T28" fmla="*/ 752 w 1313"/>
                <a:gd name="T29" fmla="*/ 281 h 734"/>
                <a:gd name="T30" fmla="*/ 745 w 1313"/>
                <a:gd name="T31" fmla="*/ 260 h 734"/>
                <a:gd name="T32" fmla="*/ 715 w 1313"/>
                <a:gd name="T33" fmla="*/ 230 h 734"/>
                <a:gd name="T34" fmla="*/ 690 w 1313"/>
                <a:gd name="T35" fmla="*/ 256 h 734"/>
                <a:gd name="T36" fmla="*/ 662 w 1313"/>
                <a:gd name="T37" fmla="*/ 263 h 734"/>
                <a:gd name="T38" fmla="*/ 697 w 1313"/>
                <a:gd name="T39" fmla="*/ 313 h 734"/>
                <a:gd name="T40" fmla="*/ 754 w 1313"/>
                <a:gd name="T41" fmla="*/ 318 h 734"/>
                <a:gd name="T42" fmla="*/ 782 w 1313"/>
                <a:gd name="T43" fmla="*/ 304 h 734"/>
                <a:gd name="T44" fmla="*/ 766 w 1313"/>
                <a:gd name="T45" fmla="*/ 276 h 734"/>
                <a:gd name="T46" fmla="*/ 899 w 1313"/>
                <a:gd name="T47" fmla="*/ 313 h 734"/>
                <a:gd name="T48" fmla="*/ 848 w 1313"/>
                <a:gd name="T49" fmla="*/ 315 h 734"/>
                <a:gd name="T50" fmla="*/ 842 w 1313"/>
                <a:gd name="T51" fmla="*/ 341 h 734"/>
                <a:gd name="T52" fmla="*/ 950 w 1313"/>
                <a:gd name="T53" fmla="*/ 320 h 734"/>
                <a:gd name="T54" fmla="*/ 899 w 1313"/>
                <a:gd name="T55" fmla="*/ 313 h 734"/>
                <a:gd name="T56" fmla="*/ 996 w 1313"/>
                <a:gd name="T57" fmla="*/ 366 h 734"/>
                <a:gd name="T58" fmla="*/ 952 w 1313"/>
                <a:gd name="T59" fmla="*/ 366 h 734"/>
                <a:gd name="T60" fmla="*/ 993 w 1313"/>
                <a:gd name="T61" fmla="*/ 389 h 734"/>
                <a:gd name="T62" fmla="*/ 1002 w 1313"/>
                <a:gd name="T63" fmla="*/ 426 h 734"/>
                <a:gd name="T64" fmla="*/ 1012 w 1313"/>
                <a:gd name="T65" fmla="*/ 430 h 734"/>
                <a:gd name="T66" fmla="*/ 1085 w 1313"/>
                <a:gd name="T67" fmla="*/ 384 h 734"/>
                <a:gd name="T68" fmla="*/ 996 w 1313"/>
                <a:gd name="T69" fmla="*/ 366 h 734"/>
                <a:gd name="T70" fmla="*/ 888 w 1313"/>
                <a:gd name="T71" fmla="*/ 375 h 734"/>
                <a:gd name="T72" fmla="*/ 906 w 1313"/>
                <a:gd name="T73" fmla="*/ 407 h 734"/>
                <a:gd name="T74" fmla="*/ 888 w 1313"/>
                <a:gd name="T75" fmla="*/ 375 h 734"/>
                <a:gd name="T76" fmla="*/ 986 w 1313"/>
                <a:gd name="T77" fmla="*/ 426 h 734"/>
                <a:gd name="T78" fmla="*/ 956 w 1313"/>
                <a:gd name="T79" fmla="*/ 444 h 734"/>
                <a:gd name="T80" fmla="*/ 989 w 1313"/>
                <a:gd name="T81" fmla="*/ 442 h 734"/>
                <a:gd name="T82" fmla="*/ 986 w 1313"/>
                <a:gd name="T83" fmla="*/ 426 h 734"/>
                <a:gd name="T84" fmla="*/ 1276 w 1313"/>
                <a:gd name="T85" fmla="*/ 566 h 734"/>
                <a:gd name="T86" fmla="*/ 1260 w 1313"/>
                <a:gd name="T87" fmla="*/ 566 h 734"/>
                <a:gd name="T88" fmla="*/ 1260 w 1313"/>
                <a:gd name="T89" fmla="*/ 545 h 734"/>
                <a:gd name="T90" fmla="*/ 1161 w 1313"/>
                <a:gd name="T91" fmla="*/ 502 h 734"/>
                <a:gd name="T92" fmla="*/ 1108 w 1313"/>
                <a:gd name="T93" fmla="*/ 479 h 734"/>
                <a:gd name="T94" fmla="*/ 1104 w 1313"/>
                <a:gd name="T95" fmla="*/ 481 h 734"/>
                <a:gd name="T96" fmla="*/ 1120 w 1313"/>
                <a:gd name="T97" fmla="*/ 531 h 734"/>
                <a:gd name="T98" fmla="*/ 1081 w 1313"/>
                <a:gd name="T99" fmla="*/ 584 h 734"/>
                <a:gd name="T100" fmla="*/ 1104 w 1313"/>
                <a:gd name="T101" fmla="*/ 628 h 734"/>
                <a:gd name="T102" fmla="*/ 1120 w 1313"/>
                <a:gd name="T103" fmla="*/ 658 h 734"/>
                <a:gd name="T104" fmla="*/ 1115 w 1313"/>
                <a:gd name="T105" fmla="*/ 697 h 734"/>
                <a:gd name="T106" fmla="*/ 1166 w 1313"/>
                <a:gd name="T107" fmla="*/ 734 h 734"/>
                <a:gd name="T108" fmla="*/ 1186 w 1313"/>
                <a:gd name="T109" fmla="*/ 697 h 734"/>
                <a:gd name="T110" fmla="*/ 1234 w 1313"/>
                <a:gd name="T111" fmla="*/ 660 h 734"/>
                <a:gd name="T112" fmla="*/ 1313 w 1313"/>
                <a:gd name="T113" fmla="*/ 605 h 734"/>
                <a:gd name="T114" fmla="*/ 1276 w 1313"/>
                <a:gd name="T115" fmla="*/ 566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3" h="734">
                  <a:moveTo>
                    <a:pt x="1" y="1"/>
                  </a:moveTo>
                  <a:cubicBezTo>
                    <a:pt x="0" y="10"/>
                    <a:pt x="2" y="17"/>
                    <a:pt x="10" y="17"/>
                  </a:cubicBezTo>
                  <a:cubicBezTo>
                    <a:pt x="15" y="15"/>
                    <a:pt x="18" y="11"/>
                    <a:pt x="17" y="3"/>
                  </a:cubicBezTo>
                  <a:cubicBezTo>
                    <a:pt x="9" y="5"/>
                    <a:pt x="8" y="0"/>
                    <a:pt x="1" y="1"/>
                  </a:cubicBezTo>
                  <a:close/>
                  <a:moveTo>
                    <a:pt x="391" y="194"/>
                  </a:moveTo>
                  <a:cubicBezTo>
                    <a:pt x="411" y="205"/>
                    <a:pt x="431" y="219"/>
                    <a:pt x="458" y="217"/>
                  </a:cubicBezTo>
                  <a:cubicBezTo>
                    <a:pt x="477" y="204"/>
                    <a:pt x="485" y="172"/>
                    <a:pt x="474" y="150"/>
                  </a:cubicBezTo>
                  <a:cubicBezTo>
                    <a:pt x="432" y="142"/>
                    <a:pt x="396" y="153"/>
                    <a:pt x="391" y="194"/>
                  </a:cubicBezTo>
                  <a:close/>
                  <a:moveTo>
                    <a:pt x="311" y="233"/>
                  </a:moveTo>
                  <a:cubicBezTo>
                    <a:pt x="314" y="237"/>
                    <a:pt x="316" y="242"/>
                    <a:pt x="322" y="242"/>
                  </a:cubicBezTo>
                  <a:cubicBezTo>
                    <a:pt x="324" y="229"/>
                    <a:pt x="332" y="222"/>
                    <a:pt x="343" y="219"/>
                  </a:cubicBezTo>
                  <a:cubicBezTo>
                    <a:pt x="340" y="207"/>
                    <a:pt x="348" y="205"/>
                    <a:pt x="348" y="196"/>
                  </a:cubicBezTo>
                  <a:cubicBezTo>
                    <a:pt x="329" y="202"/>
                    <a:pt x="315" y="212"/>
                    <a:pt x="311" y="233"/>
                  </a:cubicBezTo>
                  <a:close/>
                  <a:moveTo>
                    <a:pt x="766" y="276"/>
                  </a:moveTo>
                  <a:cubicBezTo>
                    <a:pt x="758" y="275"/>
                    <a:pt x="754" y="277"/>
                    <a:pt x="752" y="281"/>
                  </a:cubicBezTo>
                  <a:cubicBezTo>
                    <a:pt x="742" y="276"/>
                    <a:pt x="744" y="273"/>
                    <a:pt x="745" y="260"/>
                  </a:cubicBezTo>
                  <a:cubicBezTo>
                    <a:pt x="730" y="256"/>
                    <a:pt x="731" y="235"/>
                    <a:pt x="715" y="230"/>
                  </a:cubicBezTo>
                  <a:cubicBezTo>
                    <a:pt x="702" y="234"/>
                    <a:pt x="699" y="248"/>
                    <a:pt x="690" y="256"/>
                  </a:cubicBezTo>
                  <a:cubicBezTo>
                    <a:pt x="679" y="256"/>
                    <a:pt x="667" y="255"/>
                    <a:pt x="662" y="263"/>
                  </a:cubicBezTo>
                  <a:cubicBezTo>
                    <a:pt x="680" y="282"/>
                    <a:pt x="683" y="289"/>
                    <a:pt x="697" y="313"/>
                  </a:cubicBezTo>
                  <a:cubicBezTo>
                    <a:pt x="720" y="309"/>
                    <a:pt x="737" y="306"/>
                    <a:pt x="754" y="318"/>
                  </a:cubicBezTo>
                  <a:cubicBezTo>
                    <a:pt x="764" y="310"/>
                    <a:pt x="778" y="319"/>
                    <a:pt x="782" y="304"/>
                  </a:cubicBezTo>
                  <a:cubicBezTo>
                    <a:pt x="772" y="299"/>
                    <a:pt x="762" y="287"/>
                    <a:pt x="766" y="276"/>
                  </a:cubicBezTo>
                  <a:close/>
                  <a:moveTo>
                    <a:pt x="899" y="313"/>
                  </a:moveTo>
                  <a:cubicBezTo>
                    <a:pt x="894" y="326"/>
                    <a:pt x="864" y="314"/>
                    <a:pt x="848" y="315"/>
                  </a:cubicBezTo>
                  <a:cubicBezTo>
                    <a:pt x="855" y="327"/>
                    <a:pt x="839" y="327"/>
                    <a:pt x="842" y="341"/>
                  </a:cubicBezTo>
                  <a:cubicBezTo>
                    <a:pt x="883" y="332"/>
                    <a:pt x="936" y="365"/>
                    <a:pt x="950" y="320"/>
                  </a:cubicBezTo>
                  <a:cubicBezTo>
                    <a:pt x="927" y="314"/>
                    <a:pt x="913" y="329"/>
                    <a:pt x="899" y="313"/>
                  </a:cubicBezTo>
                  <a:close/>
                  <a:moveTo>
                    <a:pt x="996" y="366"/>
                  </a:moveTo>
                  <a:cubicBezTo>
                    <a:pt x="985" y="342"/>
                    <a:pt x="950" y="336"/>
                    <a:pt x="952" y="366"/>
                  </a:cubicBezTo>
                  <a:cubicBezTo>
                    <a:pt x="953" y="382"/>
                    <a:pt x="976" y="399"/>
                    <a:pt x="993" y="389"/>
                  </a:cubicBezTo>
                  <a:cubicBezTo>
                    <a:pt x="1000" y="397"/>
                    <a:pt x="999" y="414"/>
                    <a:pt x="1002" y="426"/>
                  </a:cubicBezTo>
                  <a:cubicBezTo>
                    <a:pt x="1007" y="426"/>
                    <a:pt x="1010" y="427"/>
                    <a:pt x="1012" y="430"/>
                  </a:cubicBezTo>
                  <a:cubicBezTo>
                    <a:pt x="1040" y="416"/>
                    <a:pt x="1081" y="425"/>
                    <a:pt x="1085" y="384"/>
                  </a:cubicBezTo>
                  <a:cubicBezTo>
                    <a:pt x="1052" y="374"/>
                    <a:pt x="1028" y="340"/>
                    <a:pt x="996" y="366"/>
                  </a:cubicBezTo>
                  <a:close/>
                  <a:moveTo>
                    <a:pt x="888" y="375"/>
                  </a:moveTo>
                  <a:cubicBezTo>
                    <a:pt x="896" y="383"/>
                    <a:pt x="903" y="393"/>
                    <a:pt x="906" y="407"/>
                  </a:cubicBezTo>
                  <a:cubicBezTo>
                    <a:pt x="966" y="409"/>
                    <a:pt x="914" y="342"/>
                    <a:pt x="888" y="375"/>
                  </a:cubicBezTo>
                  <a:close/>
                  <a:moveTo>
                    <a:pt x="986" y="426"/>
                  </a:moveTo>
                  <a:cubicBezTo>
                    <a:pt x="974" y="421"/>
                    <a:pt x="959" y="431"/>
                    <a:pt x="956" y="444"/>
                  </a:cubicBezTo>
                  <a:cubicBezTo>
                    <a:pt x="965" y="449"/>
                    <a:pt x="979" y="443"/>
                    <a:pt x="989" y="442"/>
                  </a:cubicBezTo>
                  <a:cubicBezTo>
                    <a:pt x="985" y="435"/>
                    <a:pt x="989" y="430"/>
                    <a:pt x="986" y="426"/>
                  </a:cubicBezTo>
                  <a:close/>
                  <a:moveTo>
                    <a:pt x="1276" y="566"/>
                  </a:moveTo>
                  <a:cubicBezTo>
                    <a:pt x="1269" y="563"/>
                    <a:pt x="1262" y="572"/>
                    <a:pt x="1260" y="566"/>
                  </a:cubicBezTo>
                  <a:cubicBezTo>
                    <a:pt x="1259" y="558"/>
                    <a:pt x="1256" y="553"/>
                    <a:pt x="1260" y="545"/>
                  </a:cubicBezTo>
                  <a:cubicBezTo>
                    <a:pt x="1235" y="524"/>
                    <a:pt x="1200" y="501"/>
                    <a:pt x="1161" y="502"/>
                  </a:cubicBezTo>
                  <a:cubicBezTo>
                    <a:pt x="1145" y="493"/>
                    <a:pt x="1129" y="474"/>
                    <a:pt x="1108" y="479"/>
                  </a:cubicBezTo>
                  <a:cubicBezTo>
                    <a:pt x="1106" y="479"/>
                    <a:pt x="1105" y="480"/>
                    <a:pt x="1104" y="481"/>
                  </a:cubicBezTo>
                  <a:cubicBezTo>
                    <a:pt x="1099" y="508"/>
                    <a:pt x="1116" y="513"/>
                    <a:pt x="1120" y="531"/>
                  </a:cubicBezTo>
                  <a:cubicBezTo>
                    <a:pt x="1109" y="551"/>
                    <a:pt x="1088" y="561"/>
                    <a:pt x="1081" y="584"/>
                  </a:cubicBezTo>
                  <a:cubicBezTo>
                    <a:pt x="1094" y="595"/>
                    <a:pt x="1097" y="612"/>
                    <a:pt x="1104" y="628"/>
                  </a:cubicBezTo>
                  <a:cubicBezTo>
                    <a:pt x="1108" y="638"/>
                    <a:pt x="1118" y="645"/>
                    <a:pt x="1120" y="658"/>
                  </a:cubicBezTo>
                  <a:cubicBezTo>
                    <a:pt x="1121" y="670"/>
                    <a:pt x="1112" y="685"/>
                    <a:pt x="1115" y="697"/>
                  </a:cubicBezTo>
                  <a:cubicBezTo>
                    <a:pt x="1121" y="723"/>
                    <a:pt x="1151" y="715"/>
                    <a:pt x="1166" y="734"/>
                  </a:cubicBezTo>
                  <a:cubicBezTo>
                    <a:pt x="1177" y="725"/>
                    <a:pt x="1185" y="715"/>
                    <a:pt x="1186" y="697"/>
                  </a:cubicBezTo>
                  <a:cubicBezTo>
                    <a:pt x="1204" y="686"/>
                    <a:pt x="1217" y="671"/>
                    <a:pt x="1234" y="660"/>
                  </a:cubicBezTo>
                  <a:cubicBezTo>
                    <a:pt x="1270" y="659"/>
                    <a:pt x="1300" y="636"/>
                    <a:pt x="1313" y="605"/>
                  </a:cubicBezTo>
                  <a:cubicBezTo>
                    <a:pt x="1295" y="597"/>
                    <a:pt x="1279" y="588"/>
                    <a:pt x="1276" y="566"/>
                  </a:cubicBez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25" name="Georgia">
              <a:extLst>
                <a:ext uri="{FF2B5EF4-FFF2-40B4-BE49-F238E27FC236}">
                  <a16:creationId xmlns:a16="http://schemas.microsoft.com/office/drawing/2014/main" id="{DA92599F-B8EB-4807-88BB-8374BCB45EEE}"/>
                </a:ext>
              </a:extLst>
            </p:cNvPr>
            <p:cNvSpPr>
              <a:spLocks/>
            </p:cNvSpPr>
            <p:nvPr/>
          </p:nvSpPr>
          <p:spPr bwMode="auto">
            <a:xfrm>
              <a:off x="8058666" y="3637760"/>
              <a:ext cx="799134" cy="937896"/>
            </a:xfrm>
            <a:custGeom>
              <a:avLst/>
              <a:gdLst>
                <a:gd name="T0" fmla="*/ 469 w 478"/>
                <a:gd name="T1" fmla="*/ 367 h 561"/>
                <a:gd name="T2" fmla="*/ 452 w 478"/>
                <a:gd name="T3" fmla="*/ 343 h 561"/>
                <a:gd name="T4" fmla="*/ 440 w 478"/>
                <a:gd name="T5" fmla="*/ 343 h 561"/>
                <a:gd name="T6" fmla="*/ 426 w 478"/>
                <a:gd name="T7" fmla="*/ 334 h 561"/>
                <a:gd name="T8" fmla="*/ 426 w 478"/>
                <a:gd name="T9" fmla="*/ 315 h 561"/>
                <a:gd name="T10" fmla="*/ 409 w 478"/>
                <a:gd name="T11" fmla="*/ 298 h 561"/>
                <a:gd name="T12" fmla="*/ 409 w 478"/>
                <a:gd name="T13" fmla="*/ 258 h 561"/>
                <a:gd name="T14" fmla="*/ 400 w 478"/>
                <a:gd name="T15" fmla="*/ 248 h 561"/>
                <a:gd name="T16" fmla="*/ 388 w 478"/>
                <a:gd name="T17" fmla="*/ 237 h 561"/>
                <a:gd name="T18" fmla="*/ 369 w 478"/>
                <a:gd name="T19" fmla="*/ 225 h 561"/>
                <a:gd name="T20" fmla="*/ 369 w 478"/>
                <a:gd name="T21" fmla="*/ 203 h 561"/>
                <a:gd name="T22" fmla="*/ 355 w 478"/>
                <a:gd name="T23" fmla="*/ 203 h 561"/>
                <a:gd name="T24" fmla="*/ 355 w 478"/>
                <a:gd name="T25" fmla="*/ 182 h 561"/>
                <a:gd name="T26" fmla="*/ 343 w 478"/>
                <a:gd name="T27" fmla="*/ 170 h 561"/>
                <a:gd name="T28" fmla="*/ 331 w 478"/>
                <a:gd name="T29" fmla="*/ 170 h 561"/>
                <a:gd name="T30" fmla="*/ 315 w 478"/>
                <a:gd name="T31" fmla="*/ 161 h 561"/>
                <a:gd name="T32" fmla="*/ 315 w 478"/>
                <a:gd name="T33" fmla="*/ 147 h 561"/>
                <a:gd name="T34" fmla="*/ 296 w 478"/>
                <a:gd name="T35" fmla="*/ 135 h 561"/>
                <a:gd name="T36" fmla="*/ 289 w 478"/>
                <a:gd name="T37" fmla="*/ 113 h 561"/>
                <a:gd name="T38" fmla="*/ 286 w 478"/>
                <a:gd name="T39" fmla="*/ 85 h 561"/>
                <a:gd name="T40" fmla="*/ 263 w 478"/>
                <a:gd name="T41" fmla="*/ 78 h 561"/>
                <a:gd name="T42" fmla="*/ 227 w 478"/>
                <a:gd name="T43" fmla="*/ 40 h 561"/>
                <a:gd name="T44" fmla="*/ 227 w 478"/>
                <a:gd name="T45" fmla="*/ 0 h 561"/>
                <a:gd name="T46" fmla="*/ 227 w 478"/>
                <a:gd name="T47" fmla="*/ 0 h 561"/>
                <a:gd name="T48" fmla="*/ 97 w 478"/>
                <a:gd name="T49" fmla="*/ 0 h 561"/>
                <a:gd name="T50" fmla="*/ 97 w 478"/>
                <a:gd name="T51" fmla="*/ 0 h 561"/>
                <a:gd name="T52" fmla="*/ 0 w 478"/>
                <a:gd name="T53" fmla="*/ 0 h 561"/>
                <a:gd name="T54" fmla="*/ 0 w 478"/>
                <a:gd name="T55" fmla="*/ 21 h 561"/>
                <a:gd name="T56" fmla="*/ 10 w 478"/>
                <a:gd name="T57" fmla="*/ 52 h 561"/>
                <a:gd name="T58" fmla="*/ 10 w 478"/>
                <a:gd name="T59" fmla="*/ 149 h 561"/>
                <a:gd name="T60" fmla="*/ 19 w 478"/>
                <a:gd name="T61" fmla="*/ 168 h 561"/>
                <a:gd name="T62" fmla="*/ 19 w 478"/>
                <a:gd name="T63" fmla="*/ 182 h 561"/>
                <a:gd name="T64" fmla="*/ 33 w 478"/>
                <a:gd name="T65" fmla="*/ 213 h 561"/>
                <a:gd name="T66" fmla="*/ 33 w 478"/>
                <a:gd name="T67" fmla="*/ 274 h 561"/>
                <a:gd name="T68" fmla="*/ 48 w 478"/>
                <a:gd name="T69" fmla="*/ 312 h 561"/>
                <a:gd name="T70" fmla="*/ 48 w 478"/>
                <a:gd name="T71" fmla="*/ 511 h 561"/>
                <a:gd name="T72" fmla="*/ 50 w 478"/>
                <a:gd name="T73" fmla="*/ 514 h 561"/>
                <a:gd name="T74" fmla="*/ 59 w 478"/>
                <a:gd name="T75" fmla="*/ 530 h 561"/>
                <a:gd name="T76" fmla="*/ 81 w 478"/>
                <a:gd name="T77" fmla="*/ 542 h 561"/>
                <a:gd name="T78" fmla="*/ 182 w 478"/>
                <a:gd name="T79" fmla="*/ 542 h 561"/>
                <a:gd name="T80" fmla="*/ 206 w 478"/>
                <a:gd name="T81" fmla="*/ 561 h 561"/>
                <a:gd name="T82" fmla="*/ 350 w 478"/>
                <a:gd name="T83" fmla="*/ 561 h 561"/>
                <a:gd name="T84" fmla="*/ 364 w 478"/>
                <a:gd name="T85" fmla="*/ 537 h 561"/>
                <a:gd name="T86" fmla="*/ 372 w 478"/>
                <a:gd name="T87" fmla="*/ 530 h 561"/>
                <a:gd name="T88" fmla="*/ 388 w 478"/>
                <a:gd name="T89" fmla="*/ 523 h 561"/>
                <a:gd name="T90" fmla="*/ 443 w 478"/>
                <a:gd name="T91" fmla="*/ 407 h 561"/>
                <a:gd name="T92" fmla="*/ 452 w 478"/>
                <a:gd name="T93" fmla="*/ 407 h 561"/>
                <a:gd name="T94" fmla="*/ 443 w 478"/>
                <a:gd name="T95" fmla="*/ 398 h 561"/>
                <a:gd name="T96" fmla="*/ 452 w 478"/>
                <a:gd name="T97" fmla="*/ 398 h 561"/>
                <a:gd name="T98" fmla="*/ 461 w 478"/>
                <a:gd name="T99" fmla="*/ 388 h 561"/>
                <a:gd name="T100" fmla="*/ 469 w 478"/>
                <a:gd name="T101" fmla="*/ 388 h 561"/>
                <a:gd name="T102" fmla="*/ 478 w 478"/>
                <a:gd name="T103" fmla="*/ 379 h 561"/>
                <a:gd name="T104" fmla="*/ 478 w 478"/>
                <a:gd name="T105" fmla="*/ 376 h 561"/>
                <a:gd name="T106" fmla="*/ 473 w 478"/>
                <a:gd name="T107" fmla="*/ 372 h 561"/>
                <a:gd name="T108" fmla="*/ 469 w 478"/>
                <a:gd name="T109" fmla="*/ 367 h 561"/>
                <a:gd name="T110" fmla="*/ 469 w 478"/>
                <a:gd name="T111" fmla="*/ 367 h 561"/>
                <a:gd name="T112" fmla="*/ 469 w 478"/>
                <a:gd name="T113" fmla="*/ 36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8" h="561">
                  <a:moveTo>
                    <a:pt x="469" y="367"/>
                  </a:moveTo>
                  <a:lnTo>
                    <a:pt x="452" y="343"/>
                  </a:lnTo>
                  <a:lnTo>
                    <a:pt x="440" y="343"/>
                  </a:lnTo>
                  <a:lnTo>
                    <a:pt x="426" y="334"/>
                  </a:lnTo>
                  <a:lnTo>
                    <a:pt x="426" y="315"/>
                  </a:lnTo>
                  <a:lnTo>
                    <a:pt x="409" y="298"/>
                  </a:lnTo>
                  <a:lnTo>
                    <a:pt x="409" y="258"/>
                  </a:lnTo>
                  <a:lnTo>
                    <a:pt x="400" y="248"/>
                  </a:lnTo>
                  <a:lnTo>
                    <a:pt x="388" y="237"/>
                  </a:lnTo>
                  <a:lnTo>
                    <a:pt x="369" y="225"/>
                  </a:lnTo>
                  <a:lnTo>
                    <a:pt x="369" y="203"/>
                  </a:lnTo>
                  <a:lnTo>
                    <a:pt x="355" y="203"/>
                  </a:lnTo>
                  <a:lnTo>
                    <a:pt x="355" y="182"/>
                  </a:lnTo>
                  <a:lnTo>
                    <a:pt x="343" y="170"/>
                  </a:lnTo>
                  <a:lnTo>
                    <a:pt x="331" y="170"/>
                  </a:lnTo>
                  <a:lnTo>
                    <a:pt x="315" y="161"/>
                  </a:lnTo>
                  <a:lnTo>
                    <a:pt x="315" y="147"/>
                  </a:lnTo>
                  <a:lnTo>
                    <a:pt x="296" y="135"/>
                  </a:lnTo>
                  <a:lnTo>
                    <a:pt x="289" y="113"/>
                  </a:lnTo>
                  <a:lnTo>
                    <a:pt x="286" y="85"/>
                  </a:lnTo>
                  <a:lnTo>
                    <a:pt x="263" y="78"/>
                  </a:lnTo>
                  <a:lnTo>
                    <a:pt x="227" y="40"/>
                  </a:lnTo>
                  <a:lnTo>
                    <a:pt x="227" y="0"/>
                  </a:lnTo>
                  <a:lnTo>
                    <a:pt x="227" y="0"/>
                  </a:lnTo>
                  <a:lnTo>
                    <a:pt x="97" y="0"/>
                  </a:lnTo>
                  <a:lnTo>
                    <a:pt x="97" y="0"/>
                  </a:lnTo>
                  <a:lnTo>
                    <a:pt x="0" y="0"/>
                  </a:lnTo>
                  <a:lnTo>
                    <a:pt x="0" y="21"/>
                  </a:lnTo>
                  <a:lnTo>
                    <a:pt x="10" y="52"/>
                  </a:lnTo>
                  <a:lnTo>
                    <a:pt x="10" y="149"/>
                  </a:lnTo>
                  <a:lnTo>
                    <a:pt x="19" y="168"/>
                  </a:lnTo>
                  <a:lnTo>
                    <a:pt x="19" y="182"/>
                  </a:lnTo>
                  <a:lnTo>
                    <a:pt x="33" y="213"/>
                  </a:lnTo>
                  <a:lnTo>
                    <a:pt x="33" y="274"/>
                  </a:lnTo>
                  <a:lnTo>
                    <a:pt x="48" y="312"/>
                  </a:lnTo>
                  <a:lnTo>
                    <a:pt x="48" y="511"/>
                  </a:lnTo>
                  <a:lnTo>
                    <a:pt x="50" y="514"/>
                  </a:lnTo>
                  <a:lnTo>
                    <a:pt x="59" y="530"/>
                  </a:lnTo>
                  <a:lnTo>
                    <a:pt x="81" y="542"/>
                  </a:lnTo>
                  <a:lnTo>
                    <a:pt x="182" y="542"/>
                  </a:lnTo>
                  <a:lnTo>
                    <a:pt x="206" y="561"/>
                  </a:lnTo>
                  <a:lnTo>
                    <a:pt x="350" y="561"/>
                  </a:lnTo>
                  <a:lnTo>
                    <a:pt x="364" y="537"/>
                  </a:lnTo>
                  <a:lnTo>
                    <a:pt x="372" y="530"/>
                  </a:lnTo>
                  <a:lnTo>
                    <a:pt x="388" y="523"/>
                  </a:lnTo>
                  <a:lnTo>
                    <a:pt x="443" y="407"/>
                  </a:lnTo>
                  <a:lnTo>
                    <a:pt x="452" y="407"/>
                  </a:lnTo>
                  <a:lnTo>
                    <a:pt x="443" y="398"/>
                  </a:lnTo>
                  <a:lnTo>
                    <a:pt x="452" y="398"/>
                  </a:lnTo>
                  <a:lnTo>
                    <a:pt x="461" y="388"/>
                  </a:lnTo>
                  <a:lnTo>
                    <a:pt x="469" y="388"/>
                  </a:lnTo>
                  <a:lnTo>
                    <a:pt x="478" y="379"/>
                  </a:lnTo>
                  <a:lnTo>
                    <a:pt x="478" y="376"/>
                  </a:lnTo>
                  <a:lnTo>
                    <a:pt x="473" y="372"/>
                  </a:lnTo>
                  <a:lnTo>
                    <a:pt x="469" y="367"/>
                  </a:lnTo>
                  <a:lnTo>
                    <a:pt x="469" y="367"/>
                  </a:lnTo>
                  <a:lnTo>
                    <a:pt x="469" y="367"/>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26" name="Florida">
              <a:extLst>
                <a:ext uri="{FF2B5EF4-FFF2-40B4-BE49-F238E27FC236}">
                  <a16:creationId xmlns:a16="http://schemas.microsoft.com/office/drawing/2014/main" id="{D20EC73D-F5E7-40D9-B058-EE1EE6046B12}"/>
                </a:ext>
              </a:extLst>
            </p:cNvPr>
            <p:cNvSpPr>
              <a:spLocks/>
            </p:cNvSpPr>
            <p:nvPr/>
          </p:nvSpPr>
          <p:spPr bwMode="auto">
            <a:xfrm>
              <a:off x="7774455" y="4497080"/>
              <a:ext cx="1146875" cy="1024831"/>
            </a:xfrm>
            <a:custGeom>
              <a:avLst/>
              <a:gdLst>
                <a:gd name="T0" fmla="*/ 520 w 686"/>
                <a:gd name="T1" fmla="*/ 47 h 613"/>
                <a:gd name="T2" fmla="*/ 352 w 686"/>
                <a:gd name="T3" fmla="*/ 28 h 613"/>
                <a:gd name="T4" fmla="*/ 229 w 686"/>
                <a:gd name="T5" fmla="*/ 16 h 613"/>
                <a:gd name="T6" fmla="*/ 220 w 686"/>
                <a:gd name="T7" fmla="*/ 7 h 613"/>
                <a:gd name="T8" fmla="*/ 0 w 686"/>
                <a:gd name="T9" fmla="*/ 80 h 613"/>
                <a:gd name="T10" fmla="*/ 31 w 686"/>
                <a:gd name="T11" fmla="*/ 59 h 613"/>
                <a:gd name="T12" fmla="*/ 50 w 686"/>
                <a:gd name="T13" fmla="*/ 49 h 613"/>
                <a:gd name="T14" fmla="*/ 113 w 686"/>
                <a:gd name="T15" fmla="*/ 59 h 613"/>
                <a:gd name="T16" fmla="*/ 123 w 686"/>
                <a:gd name="T17" fmla="*/ 68 h 613"/>
                <a:gd name="T18" fmla="*/ 113 w 686"/>
                <a:gd name="T19" fmla="*/ 78 h 613"/>
                <a:gd name="T20" fmla="*/ 206 w 686"/>
                <a:gd name="T21" fmla="*/ 132 h 613"/>
                <a:gd name="T22" fmla="*/ 260 w 686"/>
                <a:gd name="T23" fmla="*/ 132 h 613"/>
                <a:gd name="T24" fmla="*/ 298 w 686"/>
                <a:gd name="T25" fmla="*/ 113 h 613"/>
                <a:gd name="T26" fmla="*/ 307 w 686"/>
                <a:gd name="T27" fmla="*/ 106 h 613"/>
                <a:gd name="T28" fmla="*/ 345 w 686"/>
                <a:gd name="T29" fmla="*/ 106 h 613"/>
                <a:gd name="T30" fmla="*/ 381 w 686"/>
                <a:gd name="T31" fmla="*/ 142 h 613"/>
                <a:gd name="T32" fmla="*/ 390 w 686"/>
                <a:gd name="T33" fmla="*/ 161 h 613"/>
                <a:gd name="T34" fmla="*/ 437 w 686"/>
                <a:gd name="T35" fmla="*/ 199 h 613"/>
                <a:gd name="T36" fmla="*/ 445 w 686"/>
                <a:gd name="T37" fmla="*/ 336 h 613"/>
                <a:gd name="T38" fmla="*/ 454 w 686"/>
                <a:gd name="T39" fmla="*/ 327 h 613"/>
                <a:gd name="T40" fmla="*/ 454 w 686"/>
                <a:gd name="T41" fmla="*/ 364 h 613"/>
                <a:gd name="T42" fmla="*/ 492 w 686"/>
                <a:gd name="T43" fmla="*/ 438 h 613"/>
                <a:gd name="T44" fmla="*/ 511 w 686"/>
                <a:gd name="T45" fmla="*/ 457 h 613"/>
                <a:gd name="T46" fmla="*/ 511 w 686"/>
                <a:gd name="T47" fmla="*/ 476 h 613"/>
                <a:gd name="T48" fmla="*/ 546 w 686"/>
                <a:gd name="T49" fmla="*/ 540 h 613"/>
                <a:gd name="T50" fmla="*/ 575 w 686"/>
                <a:gd name="T51" fmla="*/ 549 h 613"/>
                <a:gd name="T52" fmla="*/ 584 w 686"/>
                <a:gd name="T53" fmla="*/ 604 h 613"/>
                <a:gd name="T54" fmla="*/ 594 w 686"/>
                <a:gd name="T55" fmla="*/ 613 h 613"/>
                <a:gd name="T56" fmla="*/ 657 w 686"/>
                <a:gd name="T57" fmla="*/ 594 h 613"/>
                <a:gd name="T58" fmla="*/ 676 w 686"/>
                <a:gd name="T59" fmla="*/ 594 h 613"/>
                <a:gd name="T60" fmla="*/ 686 w 686"/>
                <a:gd name="T61" fmla="*/ 521 h 613"/>
                <a:gd name="T62" fmla="*/ 639 w 686"/>
                <a:gd name="T63" fmla="*/ 308 h 613"/>
                <a:gd name="T64" fmla="*/ 556 w 686"/>
                <a:gd name="T65" fmla="*/ 49 h 613"/>
                <a:gd name="T66" fmla="*/ 556 w 686"/>
                <a:gd name="T67" fmla="*/ 14 h 613"/>
                <a:gd name="T68" fmla="*/ 542 w 686"/>
                <a:gd name="T69" fmla="*/ 16 h 613"/>
                <a:gd name="T70" fmla="*/ 534 w 686"/>
                <a:gd name="T71" fmla="*/ 23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6" h="613">
                  <a:moveTo>
                    <a:pt x="534" y="23"/>
                  </a:moveTo>
                  <a:lnTo>
                    <a:pt x="520" y="47"/>
                  </a:lnTo>
                  <a:lnTo>
                    <a:pt x="376" y="47"/>
                  </a:lnTo>
                  <a:lnTo>
                    <a:pt x="352" y="28"/>
                  </a:lnTo>
                  <a:lnTo>
                    <a:pt x="251" y="28"/>
                  </a:lnTo>
                  <a:lnTo>
                    <a:pt x="229" y="16"/>
                  </a:lnTo>
                  <a:lnTo>
                    <a:pt x="220" y="0"/>
                  </a:lnTo>
                  <a:lnTo>
                    <a:pt x="220" y="7"/>
                  </a:lnTo>
                  <a:lnTo>
                    <a:pt x="0" y="7"/>
                  </a:lnTo>
                  <a:lnTo>
                    <a:pt x="0" y="80"/>
                  </a:lnTo>
                  <a:lnTo>
                    <a:pt x="21" y="78"/>
                  </a:lnTo>
                  <a:lnTo>
                    <a:pt x="31" y="59"/>
                  </a:lnTo>
                  <a:lnTo>
                    <a:pt x="40" y="59"/>
                  </a:lnTo>
                  <a:lnTo>
                    <a:pt x="50" y="49"/>
                  </a:lnTo>
                  <a:lnTo>
                    <a:pt x="50" y="68"/>
                  </a:lnTo>
                  <a:lnTo>
                    <a:pt x="113" y="59"/>
                  </a:lnTo>
                  <a:lnTo>
                    <a:pt x="123" y="59"/>
                  </a:lnTo>
                  <a:lnTo>
                    <a:pt x="123" y="68"/>
                  </a:lnTo>
                  <a:lnTo>
                    <a:pt x="113" y="68"/>
                  </a:lnTo>
                  <a:lnTo>
                    <a:pt x="113" y="78"/>
                  </a:lnTo>
                  <a:lnTo>
                    <a:pt x="187" y="106"/>
                  </a:lnTo>
                  <a:lnTo>
                    <a:pt x="206" y="132"/>
                  </a:lnTo>
                  <a:lnTo>
                    <a:pt x="215" y="142"/>
                  </a:lnTo>
                  <a:lnTo>
                    <a:pt x="260" y="132"/>
                  </a:lnTo>
                  <a:lnTo>
                    <a:pt x="279" y="113"/>
                  </a:lnTo>
                  <a:lnTo>
                    <a:pt x="298" y="113"/>
                  </a:lnTo>
                  <a:lnTo>
                    <a:pt x="298" y="106"/>
                  </a:lnTo>
                  <a:lnTo>
                    <a:pt x="307" y="106"/>
                  </a:lnTo>
                  <a:lnTo>
                    <a:pt x="317" y="106"/>
                  </a:lnTo>
                  <a:lnTo>
                    <a:pt x="345" y="106"/>
                  </a:lnTo>
                  <a:lnTo>
                    <a:pt x="371" y="142"/>
                  </a:lnTo>
                  <a:lnTo>
                    <a:pt x="381" y="142"/>
                  </a:lnTo>
                  <a:lnTo>
                    <a:pt x="381" y="161"/>
                  </a:lnTo>
                  <a:lnTo>
                    <a:pt x="390" y="161"/>
                  </a:lnTo>
                  <a:lnTo>
                    <a:pt x="419" y="189"/>
                  </a:lnTo>
                  <a:lnTo>
                    <a:pt x="437" y="199"/>
                  </a:lnTo>
                  <a:lnTo>
                    <a:pt x="445" y="208"/>
                  </a:lnTo>
                  <a:lnTo>
                    <a:pt x="445" y="336"/>
                  </a:lnTo>
                  <a:lnTo>
                    <a:pt x="454" y="336"/>
                  </a:lnTo>
                  <a:lnTo>
                    <a:pt x="454" y="327"/>
                  </a:lnTo>
                  <a:lnTo>
                    <a:pt x="464" y="327"/>
                  </a:lnTo>
                  <a:lnTo>
                    <a:pt x="454" y="364"/>
                  </a:lnTo>
                  <a:lnTo>
                    <a:pt x="464" y="383"/>
                  </a:lnTo>
                  <a:lnTo>
                    <a:pt x="492" y="438"/>
                  </a:lnTo>
                  <a:lnTo>
                    <a:pt x="511" y="428"/>
                  </a:lnTo>
                  <a:lnTo>
                    <a:pt x="511" y="457"/>
                  </a:lnTo>
                  <a:lnTo>
                    <a:pt x="520" y="457"/>
                  </a:lnTo>
                  <a:lnTo>
                    <a:pt x="511" y="476"/>
                  </a:lnTo>
                  <a:lnTo>
                    <a:pt x="539" y="530"/>
                  </a:lnTo>
                  <a:lnTo>
                    <a:pt x="546" y="540"/>
                  </a:lnTo>
                  <a:lnTo>
                    <a:pt x="565" y="540"/>
                  </a:lnTo>
                  <a:lnTo>
                    <a:pt x="575" y="549"/>
                  </a:lnTo>
                  <a:lnTo>
                    <a:pt x="584" y="587"/>
                  </a:lnTo>
                  <a:lnTo>
                    <a:pt x="584" y="604"/>
                  </a:lnTo>
                  <a:lnTo>
                    <a:pt x="594" y="604"/>
                  </a:lnTo>
                  <a:lnTo>
                    <a:pt x="594" y="613"/>
                  </a:lnTo>
                  <a:lnTo>
                    <a:pt x="631" y="613"/>
                  </a:lnTo>
                  <a:lnTo>
                    <a:pt x="657" y="594"/>
                  </a:lnTo>
                  <a:lnTo>
                    <a:pt x="667" y="604"/>
                  </a:lnTo>
                  <a:lnTo>
                    <a:pt x="676" y="594"/>
                  </a:lnTo>
                  <a:lnTo>
                    <a:pt x="667" y="587"/>
                  </a:lnTo>
                  <a:lnTo>
                    <a:pt x="686" y="521"/>
                  </a:lnTo>
                  <a:lnTo>
                    <a:pt x="686" y="428"/>
                  </a:lnTo>
                  <a:lnTo>
                    <a:pt x="639" y="308"/>
                  </a:lnTo>
                  <a:lnTo>
                    <a:pt x="639" y="263"/>
                  </a:lnTo>
                  <a:lnTo>
                    <a:pt x="556" y="49"/>
                  </a:lnTo>
                  <a:lnTo>
                    <a:pt x="556" y="40"/>
                  </a:lnTo>
                  <a:lnTo>
                    <a:pt x="556" y="14"/>
                  </a:lnTo>
                  <a:lnTo>
                    <a:pt x="558" y="9"/>
                  </a:lnTo>
                  <a:lnTo>
                    <a:pt x="542" y="16"/>
                  </a:lnTo>
                  <a:lnTo>
                    <a:pt x="534" y="23"/>
                  </a:lnTo>
                  <a:lnTo>
                    <a:pt x="534" y="23"/>
                  </a:lnTo>
                  <a:lnTo>
                    <a:pt x="534" y="23"/>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27" name="Delaware">
              <a:extLst>
                <a:ext uri="{FF2B5EF4-FFF2-40B4-BE49-F238E27FC236}">
                  <a16:creationId xmlns:a16="http://schemas.microsoft.com/office/drawing/2014/main" id="{52826239-2963-478E-809E-BF2A4E5C02B7}"/>
                </a:ext>
              </a:extLst>
            </p:cNvPr>
            <p:cNvSpPr>
              <a:spLocks/>
            </p:cNvSpPr>
            <p:nvPr/>
          </p:nvSpPr>
          <p:spPr bwMode="auto">
            <a:xfrm>
              <a:off x="9608451" y="2888888"/>
              <a:ext cx="107288" cy="213887"/>
            </a:xfrm>
            <a:custGeom>
              <a:avLst/>
              <a:gdLst>
                <a:gd name="connsiteX0" fmla="*/ 15489 w 107288"/>
                <a:gd name="connsiteY0" fmla="*/ 0 h 213887"/>
                <a:gd name="connsiteX1" fmla="*/ 23032 w 107288"/>
                <a:gd name="connsiteY1" fmla="*/ 10620 h 213887"/>
                <a:gd name="connsiteX2" fmla="*/ 19868 w 107288"/>
                <a:gd name="connsiteY2" fmla="*/ 7727 h 213887"/>
                <a:gd name="connsiteX3" fmla="*/ 19868 w 107288"/>
                <a:gd name="connsiteY3" fmla="*/ 39444 h 213887"/>
                <a:gd name="connsiteX4" fmla="*/ 107288 w 107288"/>
                <a:gd name="connsiteY4" fmla="*/ 209923 h 213887"/>
                <a:gd name="connsiteX5" fmla="*/ 107288 w 107288"/>
                <a:gd name="connsiteY5" fmla="*/ 213887 h 213887"/>
                <a:gd name="connsiteX6" fmla="*/ 0 w 107288"/>
                <a:gd name="connsiteY6" fmla="*/ 213887 h 213887"/>
                <a:gd name="connsiteX7" fmla="*/ 0 w 107288"/>
                <a:gd name="connsiteY7" fmla="*/ 7727 h 2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88" h="213887">
                  <a:moveTo>
                    <a:pt x="15489" y="0"/>
                  </a:moveTo>
                  <a:lnTo>
                    <a:pt x="23032" y="10620"/>
                  </a:lnTo>
                  <a:lnTo>
                    <a:pt x="19868" y="7727"/>
                  </a:lnTo>
                  <a:cubicBezTo>
                    <a:pt x="19868" y="7727"/>
                    <a:pt x="19868" y="7727"/>
                    <a:pt x="19868" y="39444"/>
                  </a:cubicBezTo>
                  <a:cubicBezTo>
                    <a:pt x="19868" y="39444"/>
                    <a:pt x="19868" y="39444"/>
                    <a:pt x="107288" y="209923"/>
                  </a:cubicBezTo>
                  <a:cubicBezTo>
                    <a:pt x="107288" y="209923"/>
                    <a:pt x="107288" y="209923"/>
                    <a:pt x="107288" y="213887"/>
                  </a:cubicBezTo>
                  <a:cubicBezTo>
                    <a:pt x="107288" y="213887"/>
                    <a:pt x="107288" y="213887"/>
                    <a:pt x="0" y="213887"/>
                  </a:cubicBezTo>
                  <a:cubicBezTo>
                    <a:pt x="0" y="213887"/>
                    <a:pt x="0" y="213887"/>
                    <a:pt x="0" y="7727"/>
                  </a:cubicBez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p>
          </p:txBody>
        </p:sp>
        <p:sp>
          <p:nvSpPr>
            <p:cNvPr id="228" name="Connecticut">
              <a:extLst>
                <a:ext uri="{FF2B5EF4-FFF2-40B4-BE49-F238E27FC236}">
                  <a16:creationId xmlns:a16="http://schemas.microsoft.com/office/drawing/2014/main" id="{2D791439-A9C8-4BCC-80ED-A3141BFD7006}"/>
                </a:ext>
              </a:extLst>
            </p:cNvPr>
            <p:cNvSpPr>
              <a:spLocks/>
            </p:cNvSpPr>
            <p:nvPr/>
          </p:nvSpPr>
          <p:spPr bwMode="auto">
            <a:xfrm>
              <a:off x="9984613" y="2408967"/>
              <a:ext cx="225697" cy="187245"/>
            </a:xfrm>
            <a:custGeom>
              <a:avLst/>
              <a:gdLst>
                <a:gd name="T0" fmla="*/ 57 w 57"/>
                <a:gd name="T1" fmla="*/ 0 h 47"/>
                <a:gd name="T2" fmla="*/ 57 w 57"/>
                <a:gd name="T3" fmla="*/ 0 h 47"/>
                <a:gd name="T4" fmla="*/ 8 w 57"/>
                <a:gd name="T5" fmla="*/ 0 h 47"/>
                <a:gd name="T6" fmla="*/ 7 w 57"/>
                <a:gd name="T7" fmla="*/ 31 h 47"/>
                <a:gd name="T8" fmla="*/ 7 w 57"/>
                <a:gd name="T9" fmla="*/ 32 h 47"/>
                <a:gd name="T10" fmla="*/ 0 w 57"/>
                <a:gd name="T11" fmla="*/ 37 h 47"/>
                <a:gd name="T12" fmla="*/ 0 w 57"/>
                <a:gd name="T13" fmla="*/ 47 h 47"/>
                <a:gd name="T14" fmla="*/ 8 w 57"/>
                <a:gd name="T15" fmla="*/ 45 h 47"/>
                <a:gd name="T16" fmla="*/ 12 w 57"/>
                <a:gd name="T17" fmla="*/ 41 h 47"/>
                <a:gd name="T18" fmla="*/ 16 w 57"/>
                <a:gd name="T19" fmla="*/ 37 h 47"/>
                <a:gd name="T20" fmla="*/ 28 w 57"/>
                <a:gd name="T21" fmla="*/ 41 h 47"/>
                <a:gd name="T22" fmla="*/ 56 w 57"/>
                <a:gd name="T23" fmla="*/ 36 h 47"/>
                <a:gd name="T24" fmla="*/ 57 w 57"/>
                <a:gd name="T25" fmla="*/ 35 h 47"/>
                <a:gd name="T26" fmla="*/ 57 w 57"/>
                <a:gd name="T27" fmla="*/ 1 h 47"/>
                <a:gd name="T28" fmla="*/ 57 w 57"/>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47">
                  <a:moveTo>
                    <a:pt x="57" y="0"/>
                  </a:moveTo>
                  <a:cubicBezTo>
                    <a:pt x="57" y="0"/>
                    <a:pt x="57" y="0"/>
                    <a:pt x="57" y="0"/>
                  </a:cubicBezTo>
                  <a:cubicBezTo>
                    <a:pt x="8" y="0"/>
                    <a:pt x="8" y="0"/>
                    <a:pt x="8" y="0"/>
                  </a:cubicBezTo>
                  <a:cubicBezTo>
                    <a:pt x="8" y="14"/>
                    <a:pt x="7" y="28"/>
                    <a:pt x="7" y="31"/>
                  </a:cubicBezTo>
                  <a:cubicBezTo>
                    <a:pt x="7" y="32"/>
                    <a:pt x="7" y="32"/>
                    <a:pt x="7" y="32"/>
                  </a:cubicBezTo>
                  <a:cubicBezTo>
                    <a:pt x="0" y="37"/>
                    <a:pt x="0" y="37"/>
                    <a:pt x="0" y="37"/>
                  </a:cubicBezTo>
                  <a:cubicBezTo>
                    <a:pt x="0" y="47"/>
                    <a:pt x="0" y="47"/>
                    <a:pt x="0" y="47"/>
                  </a:cubicBezTo>
                  <a:cubicBezTo>
                    <a:pt x="8" y="45"/>
                    <a:pt x="8" y="45"/>
                    <a:pt x="8" y="45"/>
                  </a:cubicBezTo>
                  <a:cubicBezTo>
                    <a:pt x="12" y="41"/>
                    <a:pt x="12" y="41"/>
                    <a:pt x="12" y="41"/>
                  </a:cubicBezTo>
                  <a:cubicBezTo>
                    <a:pt x="16" y="37"/>
                    <a:pt x="16" y="37"/>
                    <a:pt x="16" y="37"/>
                  </a:cubicBezTo>
                  <a:cubicBezTo>
                    <a:pt x="28" y="41"/>
                    <a:pt x="28" y="41"/>
                    <a:pt x="28" y="41"/>
                  </a:cubicBezTo>
                  <a:cubicBezTo>
                    <a:pt x="56" y="36"/>
                    <a:pt x="56" y="36"/>
                    <a:pt x="56" y="36"/>
                  </a:cubicBezTo>
                  <a:cubicBezTo>
                    <a:pt x="57" y="35"/>
                    <a:pt x="57" y="35"/>
                    <a:pt x="57" y="35"/>
                  </a:cubicBezTo>
                  <a:cubicBezTo>
                    <a:pt x="57" y="1"/>
                    <a:pt x="57" y="1"/>
                    <a:pt x="57" y="1"/>
                  </a:cubicBezTo>
                  <a:lnTo>
                    <a:pt x="57" y="0"/>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29" name="Colorado">
              <a:extLst>
                <a:ext uri="{FF2B5EF4-FFF2-40B4-BE49-F238E27FC236}">
                  <a16:creationId xmlns:a16="http://schemas.microsoft.com/office/drawing/2014/main" id="{E719BF69-5710-485C-B530-F9AFC0EF89C4}"/>
                </a:ext>
              </a:extLst>
            </p:cNvPr>
            <p:cNvSpPr>
              <a:spLocks/>
            </p:cNvSpPr>
            <p:nvPr/>
          </p:nvSpPr>
          <p:spPr bwMode="auto">
            <a:xfrm>
              <a:off x="4504358" y="2449091"/>
              <a:ext cx="1063283" cy="740620"/>
            </a:xfrm>
            <a:custGeom>
              <a:avLst/>
              <a:gdLst>
                <a:gd name="T0" fmla="*/ 634 w 636"/>
                <a:gd name="T1" fmla="*/ 102 h 443"/>
                <a:gd name="T2" fmla="*/ 634 w 636"/>
                <a:gd name="T3" fmla="*/ 100 h 443"/>
                <a:gd name="T4" fmla="*/ 636 w 636"/>
                <a:gd name="T5" fmla="*/ 100 h 443"/>
                <a:gd name="T6" fmla="*/ 636 w 636"/>
                <a:gd name="T7" fmla="*/ 0 h 443"/>
                <a:gd name="T8" fmla="*/ 440 w 636"/>
                <a:gd name="T9" fmla="*/ 0 h 443"/>
                <a:gd name="T10" fmla="*/ 2 w 636"/>
                <a:gd name="T11" fmla="*/ 0 h 443"/>
                <a:gd name="T12" fmla="*/ 0 w 636"/>
                <a:gd name="T13" fmla="*/ 0 h 443"/>
                <a:gd name="T14" fmla="*/ 0 w 636"/>
                <a:gd name="T15" fmla="*/ 441 h 443"/>
                <a:gd name="T16" fmla="*/ 0 w 636"/>
                <a:gd name="T17" fmla="*/ 443 h 443"/>
                <a:gd name="T18" fmla="*/ 2 w 636"/>
                <a:gd name="T19" fmla="*/ 443 h 443"/>
                <a:gd name="T20" fmla="*/ 539 w 636"/>
                <a:gd name="T21" fmla="*/ 443 h 443"/>
                <a:gd name="T22" fmla="*/ 634 w 636"/>
                <a:gd name="T23" fmla="*/ 443 h 443"/>
                <a:gd name="T24" fmla="*/ 634 w 636"/>
                <a:gd name="T25" fmla="*/ 102 h 443"/>
                <a:gd name="T26" fmla="*/ 634 w 636"/>
                <a:gd name="T27" fmla="*/ 102 h 443"/>
                <a:gd name="T28" fmla="*/ 634 w 636"/>
                <a:gd name="T29" fmla="*/ 102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6" h="443">
                  <a:moveTo>
                    <a:pt x="634" y="102"/>
                  </a:moveTo>
                  <a:lnTo>
                    <a:pt x="634" y="100"/>
                  </a:lnTo>
                  <a:lnTo>
                    <a:pt x="636" y="100"/>
                  </a:lnTo>
                  <a:lnTo>
                    <a:pt x="636" y="0"/>
                  </a:lnTo>
                  <a:lnTo>
                    <a:pt x="440" y="0"/>
                  </a:lnTo>
                  <a:lnTo>
                    <a:pt x="2" y="0"/>
                  </a:lnTo>
                  <a:lnTo>
                    <a:pt x="0" y="0"/>
                  </a:lnTo>
                  <a:lnTo>
                    <a:pt x="0" y="441"/>
                  </a:lnTo>
                  <a:lnTo>
                    <a:pt x="0" y="443"/>
                  </a:lnTo>
                  <a:lnTo>
                    <a:pt x="2" y="443"/>
                  </a:lnTo>
                  <a:lnTo>
                    <a:pt x="539" y="443"/>
                  </a:lnTo>
                  <a:lnTo>
                    <a:pt x="634" y="443"/>
                  </a:lnTo>
                  <a:lnTo>
                    <a:pt x="634" y="102"/>
                  </a:lnTo>
                  <a:lnTo>
                    <a:pt x="634" y="102"/>
                  </a:lnTo>
                  <a:lnTo>
                    <a:pt x="634" y="102"/>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30" name="California">
              <a:extLst>
                <a:ext uri="{FF2B5EF4-FFF2-40B4-BE49-F238E27FC236}">
                  <a16:creationId xmlns:a16="http://schemas.microsoft.com/office/drawing/2014/main" id="{FC419E4A-5DDC-4008-A094-B1F1943DCC60}"/>
                </a:ext>
              </a:extLst>
            </p:cNvPr>
            <p:cNvSpPr>
              <a:spLocks/>
            </p:cNvSpPr>
            <p:nvPr/>
          </p:nvSpPr>
          <p:spPr bwMode="auto">
            <a:xfrm>
              <a:off x="2130361" y="2223394"/>
              <a:ext cx="1546442" cy="2016225"/>
            </a:xfrm>
            <a:custGeom>
              <a:avLst/>
              <a:gdLst>
                <a:gd name="T0" fmla="*/ 387 w 391"/>
                <a:gd name="T1" fmla="*/ 493 h 509"/>
                <a:gd name="T2" fmla="*/ 387 w 391"/>
                <a:gd name="T3" fmla="*/ 471 h 509"/>
                <a:gd name="T4" fmla="*/ 391 w 391"/>
                <a:gd name="T5" fmla="*/ 459 h 509"/>
                <a:gd name="T6" fmla="*/ 391 w 391"/>
                <a:gd name="T7" fmla="*/ 455 h 509"/>
                <a:gd name="T8" fmla="*/ 384 w 391"/>
                <a:gd name="T9" fmla="*/ 439 h 509"/>
                <a:gd name="T10" fmla="*/ 384 w 391"/>
                <a:gd name="T11" fmla="*/ 421 h 509"/>
                <a:gd name="T12" fmla="*/ 384 w 391"/>
                <a:gd name="T13" fmla="*/ 411 h 509"/>
                <a:gd name="T14" fmla="*/ 386 w 391"/>
                <a:gd name="T15" fmla="*/ 400 h 509"/>
                <a:gd name="T16" fmla="*/ 387 w 391"/>
                <a:gd name="T17" fmla="*/ 390 h 509"/>
                <a:gd name="T18" fmla="*/ 386 w 391"/>
                <a:gd name="T19" fmla="*/ 357 h 509"/>
                <a:gd name="T20" fmla="*/ 169 w 391"/>
                <a:gd name="T21" fmla="*/ 142 h 509"/>
                <a:gd name="T22" fmla="*/ 0 w 391"/>
                <a:gd name="T23" fmla="*/ 0 h 509"/>
                <a:gd name="T24" fmla="*/ 15 w 391"/>
                <a:gd name="T25" fmla="*/ 80 h 509"/>
                <a:gd name="T26" fmla="*/ 4 w 391"/>
                <a:gd name="T27" fmla="*/ 123 h 509"/>
                <a:gd name="T28" fmla="*/ 11 w 391"/>
                <a:gd name="T29" fmla="*/ 139 h 509"/>
                <a:gd name="T30" fmla="*/ 27 w 391"/>
                <a:gd name="T31" fmla="*/ 170 h 509"/>
                <a:gd name="T32" fmla="*/ 35 w 391"/>
                <a:gd name="T33" fmla="*/ 209 h 509"/>
                <a:gd name="T34" fmla="*/ 58 w 391"/>
                <a:gd name="T35" fmla="*/ 236 h 509"/>
                <a:gd name="T36" fmla="*/ 58 w 391"/>
                <a:gd name="T37" fmla="*/ 248 h 509"/>
                <a:gd name="T38" fmla="*/ 70 w 391"/>
                <a:gd name="T39" fmla="*/ 252 h 509"/>
                <a:gd name="T40" fmla="*/ 74 w 391"/>
                <a:gd name="T41" fmla="*/ 252 h 509"/>
                <a:gd name="T42" fmla="*/ 78 w 391"/>
                <a:gd name="T43" fmla="*/ 240 h 509"/>
                <a:gd name="T44" fmla="*/ 97 w 391"/>
                <a:gd name="T45" fmla="*/ 244 h 509"/>
                <a:gd name="T46" fmla="*/ 86 w 391"/>
                <a:gd name="T47" fmla="*/ 248 h 509"/>
                <a:gd name="T48" fmla="*/ 86 w 391"/>
                <a:gd name="T49" fmla="*/ 256 h 509"/>
                <a:gd name="T50" fmla="*/ 93 w 391"/>
                <a:gd name="T51" fmla="*/ 271 h 509"/>
                <a:gd name="T52" fmla="*/ 82 w 391"/>
                <a:gd name="T53" fmla="*/ 260 h 509"/>
                <a:gd name="T54" fmla="*/ 78 w 391"/>
                <a:gd name="T55" fmla="*/ 263 h 509"/>
                <a:gd name="T56" fmla="*/ 89 w 391"/>
                <a:gd name="T57" fmla="*/ 299 h 509"/>
                <a:gd name="T58" fmla="*/ 105 w 391"/>
                <a:gd name="T59" fmla="*/ 306 h 509"/>
                <a:gd name="T60" fmla="*/ 97 w 391"/>
                <a:gd name="T61" fmla="*/ 318 h 509"/>
                <a:gd name="T62" fmla="*/ 136 w 391"/>
                <a:gd name="T63" fmla="*/ 369 h 509"/>
                <a:gd name="T64" fmla="*/ 140 w 391"/>
                <a:gd name="T65" fmla="*/ 381 h 509"/>
                <a:gd name="T66" fmla="*/ 148 w 391"/>
                <a:gd name="T67" fmla="*/ 388 h 509"/>
                <a:gd name="T68" fmla="*/ 148 w 391"/>
                <a:gd name="T69" fmla="*/ 396 h 509"/>
                <a:gd name="T70" fmla="*/ 152 w 391"/>
                <a:gd name="T71" fmla="*/ 416 h 509"/>
                <a:gd name="T72" fmla="*/ 179 w 391"/>
                <a:gd name="T73" fmla="*/ 423 h 509"/>
                <a:gd name="T74" fmla="*/ 187 w 391"/>
                <a:gd name="T75" fmla="*/ 420 h 509"/>
                <a:gd name="T76" fmla="*/ 203 w 391"/>
                <a:gd name="T77" fmla="*/ 431 h 509"/>
                <a:gd name="T78" fmla="*/ 222 w 391"/>
                <a:gd name="T79" fmla="*/ 439 h 509"/>
                <a:gd name="T80" fmla="*/ 226 w 391"/>
                <a:gd name="T81" fmla="*/ 435 h 509"/>
                <a:gd name="T82" fmla="*/ 234 w 391"/>
                <a:gd name="T83" fmla="*/ 443 h 509"/>
                <a:gd name="T84" fmla="*/ 246 w 391"/>
                <a:gd name="T85" fmla="*/ 455 h 509"/>
                <a:gd name="T86" fmla="*/ 281 w 391"/>
                <a:gd name="T87" fmla="*/ 486 h 509"/>
                <a:gd name="T88" fmla="*/ 285 w 391"/>
                <a:gd name="T89" fmla="*/ 509 h 509"/>
                <a:gd name="T90" fmla="*/ 374 w 391"/>
                <a:gd name="T91" fmla="*/ 505 h 509"/>
                <a:gd name="T92" fmla="*/ 387 w 391"/>
                <a:gd name="T93" fmla="*/ 503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1" h="509">
                  <a:moveTo>
                    <a:pt x="388" y="495"/>
                  </a:moveTo>
                  <a:cubicBezTo>
                    <a:pt x="388" y="495"/>
                    <a:pt x="387" y="494"/>
                    <a:pt x="387" y="493"/>
                  </a:cubicBezTo>
                  <a:cubicBezTo>
                    <a:pt x="386" y="489"/>
                    <a:pt x="387" y="481"/>
                    <a:pt x="387" y="481"/>
                  </a:cubicBezTo>
                  <a:cubicBezTo>
                    <a:pt x="387" y="481"/>
                    <a:pt x="389" y="474"/>
                    <a:pt x="387" y="471"/>
                  </a:cubicBezTo>
                  <a:cubicBezTo>
                    <a:pt x="386" y="470"/>
                    <a:pt x="387" y="468"/>
                    <a:pt x="389" y="465"/>
                  </a:cubicBezTo>
                  <a:cubicBezTo>
                    <a:pt x="390" y="463"/>
                    <a:pt x="391" y="461"/>
                    <a:pt x="391" y="459"/>
                  </a:cubicBezTo>
                  <a:cubicBezTo>
                    <a:pt x="391" y="458"/>
                    <a:pt x="391" y="457"/>
                    <a:pt x="391" y="456"/>
                  </a:cubicBezTo>
                  <a:cubicBezTo>
                    <a:pt x="391" y="455"/>
                    <a:pt x="391" y="455"/>
                    <a:pt x="391" y="455"/>
                  </a:cubicBezTo>
                  <a:cubicBezTo>
                    <a:pt x="391" y="449"/>
                    <a:pt x="391" y="449"/>
                    <a:pt x="391" y="449"/>
                  </a:cubicBezTo>
                  <a:cubicBezTo>
                    <a:pt x="384" y="439"/>
                    <a:pt x="384" y="439"/>
                    <a:pt x="384" y="439"/>
                  </a:cubicBezTo>
                  <a:cubicBezTo>
                    <a:pt x="384" y="422"/>
                    <a:pt x="384" y="422"/>
                    <a:pt x="384" y="422"/>
                  </a:cubicBezTo>
                  <a:cubicBezTo>
                    <a:pt x="384" y="421"/>
                    <a:pt x="384" y="421"/>
                    <a:pt x="384" y="421"/>
                  </a:cubicBezTo>
                  <a:cubicBezTo>
                    <a:pt x="383" y="421"/>
                    <a:pt x="383" y="421"/>
                    <a:pt x="383" y="421"/>
                  </a:cubicBezTo>
                  <a:cubicBezTo>
                    <a:pt x="383" y="420"/>
                    <a:pt x="382" y="420"/>
                    <a:pt x="384" y="411"/>
                  </a:cubicBezTo>
                  <a:cubicBezTo>
                    <a:pt x="386" y="401"/>
                    <a:pt x="386" y="401"/>
                    <a:pt x="386" y="401"/>
                  </a:cubicBezTo>
                  <a:cubicBezTo>
                    <a:pt x="386" y="400"/>
                    <a:pt x="386" y="400"/>
                    <a:pt x="386" y="400"/>
                  </a:cubicBezTo>
                  <a:cubicBezTo>
                    <a:pt x="385" y="399"/>
                    <a:pt x="385" y="399"/>
                    <a:pt x="385" y="399"/>
                  </a:cubicBezTo>
                  <a:cubicBezTo>
                    <a:pt x="385" y="399"/>
                    <a:pt x="384" y="398"/>
                    <a:pt x="387" y="390"/>
                  </a:cubicBezTo>
                  <a:cubicBezTo>
                    <a:pt x="391" y="378"/>
                    <a:pt x="391" y="378"/>
                    <a:pt x="391" y="378"/>
                  </a:cubicBezTo>
                  <a:cubicBezTo>
                    <a:pt x="386" y="357"/>
                    <a:pt x="386" y="357"/>
                    <a:pt x="386" y="357"/>
                  </a:cubicBezTo>
                  <a:cubicBezTo>
                    <a:pt x="386" y="357"/>
                    <a:pt x="386" y="357"/>
                    <a:pt x="386" y="357"/>
                  </a:cubicBezTo>
                  <a:cubicBezTo>
                    <a:pt x="169" y="142"/>
                    <a:pt x="169" y="142"/>
                    <a:pt x="169" y="142"/>
                  </a:cubicBezTo>
                  <a:cubicBezTo>
                    <a:pt x="169" y="0"/>
                    <a:pt x="169" y="0"/>
                    <a:pt x="169" y="0"/>
                  </a:cubicBezTo>
                  <a:cubicBezTo>
                    <a:pt x="0" y="0"/>
                    <a:pt x="0" y="0"/>
                    <a:pt x="0" y="0"/>
                  </a:cubicBezTo>
                  <a:cubicBezTo>
                    <a:pt x="0" y="2"/>
                    <a:pt x="0" y="2"/>
                    <a:pt x="0" y="2"/>
                  </a:cubicBezTo>
                  <a:cubicBezTo>
                    <a:pt x="15" y="80"/>
                    <a:pt x="15" y="80"/>
                    <a:pt x="15" y="80"/>
                  </a:cubicBezTo>
                  <a:cubicBezTo>
                    <a:pt x="15" y="107"/>
                    <a:pt x="15" y="107"/>
                    <a:pt x="15" y="107"/>
                  </a:cubicBezTo>
                  <a:cubicBezTo>
                    <a:pt x="4" y="123"/>
                    <a:pt x="4" y="123"/>
                    <a:pt x="4" y="123"/>
                  </a:cubicBezTo>
                  <a:cubicBezTo>
                    <a:pt x="7" y="135"/>
                    <a:pt x="7" y="135"/>
                    <a:pt x="7" y="135"/>
                  </a:cubicBezTo>
                  <a:cubicBezTo>
                    <a:pt x="11" y="139"/>
                    <a:pt x="11" y="139"/>
                    <a:pt x="11" y="139"/>
                  </a:cubicBezTo>
                  <a:cubicBezTo>
                    <a:pt x="27" y="166"/>
                    <a:pt x="27" y="166"/>
                    <a:pt x="27" y="166"/>
                  </a:cubicBezTo>
                  <a:cubicBezTo>
                    <a:pt x="27" y="170"/>
                    <a:pt x="27" y="170"/>
                    <a:pt x="27" y="170"/>
                  </a:cubicBezTo>
                  <a:cubicBezTo>
                    <a:pt x="27" y="181"/>
                    <a:pt x="27" y="181"/>
                    <a:pt x="27" y="181"/>
                  </a:cubicBezTo>
                  <a:cubicBezTo>
                    <a:pt x="35" y="209"/>
                    <a:pt x="35" y="209"/>
                    <a:pt x="35" y="209"/>
                  </a:cubicBezTo>
                  <a:cubicBezTo>
                    <a:pt x="54" y="232"/>
                    <a:pt x="54" y="232"/>
                    <a:pt x="54" y="232"/>
                  </a:cubicBezTo>
                  <a:cubicBezTo>
                    <a:pt x="58" y="236"/>
                    <a:pt x="58" y="236"/>
                    <a:pt x="58" y="236"/>
                  </a:cubicBezTo>
                  <a:cubicBezTo>
                    <a:pt x="58" y="244"/>
                    <a:pt x="58" y="244"/>
                    <a:pt x="58" y="244"/>
                  </a:cubicBezTo>
                  <a:cubicBezTo>
                    <a:pt x="58" y="248"/>
                    <a:pt x="58" y="248"/>
                    <a:pt x="58" y="248"/>
                  </a:cubicBezTo>
                  <a:cubicBezTo>
                    <a:pt x="66" y="252"/>
                    <a:pt x="66" y="252"/>
                    <a:pt x="66" y="252"/>
                  </a:cubicBezTo>
                  <a:cubicBezTo>
                    <a:pt x="70" y="252"/>
                    <a:pt x="70" y="252"/>
                    <a:pt x="70" y="252"/>
                  </a:cubicBezTo>
                  <a:cubicBezTo>
                    <a:pt x="74" y="256"/>
                    <a:pt x="74" y="256"/>
                    <a:pt x="74" y="256"/>
                  </a:cubicBezTo>
                  <a:cubicBezTo>
                    <a:pt x="74" y="252"/>
                    <a:pt x="74" y="252"/>
                    <a:pt x="74" y="252"/>
                  </a:cubicBezTo>
                  <a:cubicBezTo>
                    <a:pt x="78" y="252"/>
                    <a:pt x="78" y="252"/>
                    <a:pt x="78" y="252"/>
                  </a:cubicBezTo>
                  <a:cubicBezTo>
                    <a:pt x="78" y="240"/>
                    <a:pt x="78" y="240"/>
                    <a:pt x="78" y="240"/>
                  </a:cubicBezTo>
                  <a:cubicBezTo>
                    <a:pt x="86" y="240"/>
                    <a:pt x="86" y="240"/>
                    <a:pt x="86" y="240"/>
                  </a:cubicBezTo>
                  <a:cubicBezTo>
                    <a:pt x="97" y="244"/>
                    <a:pt x="97" y="244"/>
                    <a:pt x="97" y="244"/>
                  </a:cubicBezTo>
                  <a:cubicBezTo>
                    <a:pt x="89" y="248"/>
                    <a:pt x="89" y="248"/>
                    <a:pt x="89" y="248"/>
                  </a:cubicBezTo>
                  <a:cubicBezTo>
                    <a:pt x="86" y="248"/>
                    <a:pt x="86" y="248"/>
                    <a:pt x="86" y="248"/>
                  </a:cubicBezTo>
                  <a:cubicBezTo>
                    <a:pt x="82" y="252"/>
                    <a:pt x="82" y="252"/>
                    <a:pt x="82" y="252"/>
                  </a:cubicBezTo>
                  <a:cubicBezTo>
                    <a:pt x="86" y="256"/>
                    <a:pt x="86" y="256"/>
                    <a:pt x="86" y="256"/>
                  </a:cubicBezTo>
                  <a:cubicBezTo>
                    <a:pt x="93" y="267"/>
                    <a:pt x="93" y="267"/>
                    <a:pt x="93" y="267"/>
                  </a:cubicBezTo>
                  <a:cubicBezTo>
                    <a:pt x="93" y="271"/>
                    <a:pt x="93" y="271"/>
                    <a:pt x="93" y="271"/>
                  </a:cubicBezTo>
                  <a:cubicBezTo>
                    <a:pt x="82" y="263"/>
                    <a:pt x="82" y="263"/>
                    <a:pt x="82" y="263"/>
                  </a:cubicBezTo>
                  <a:cubicBezTo>
                    <a:pt x="82" y="260"/>
                    <a:pt x="82" y="260"/>
                    <a:pt x="82" y="260"/>
                  </a:cubicBezTo>
                  <a:cubicBezTo>
                    <a:pt x="78" y="260"/>
                    <a:pt x="78" y="260"/>
                    <a:pt x="78" y="260"/>
                  </a:cubicBezTo>
                  <a:cubicBezTo>
                    <a:pt x="78" y="263"/>
                    <a:pt x="78" y="263"/>
                    <a:pt x="78" y="263"/>
                  </a:cubicBezTo>
                  <a:cubicBezTo>
                    <a:pt x="82" y="291"/>
                    <a:pt x="82" y="291"/>
                    <a:pt x="82" y="291"/>
                  </a:cubicBezTo>
                  <a:cubicBezTo>
                    <a:pt x="89" y="299"/>
                    <a:pt x="89" y="299"/>
                    <a:pt x="89" y="299"/>
                  </a:cubicBezTo>
                  <a:cubicBezTo>
                    <a:pt x="101" y="299"/>
                    <a:pt x="101" y="299"/>
                    <a:pt x="101" y="299"/>
                  </a:cubicBezTo>
                  <a:cubicBezTo>
                    <a:pt x="105" y="306"/>
                    <a:pt x="105" y="306"/>
                    <a:pt x="105" y="306"/>
                  </a:cubicBezTo>
                  <a:cubicBezTo>
                    <a:pt x="105" y="314"/>
                    <a:pt x="105" y="314"/>
                    <a:pt x="105" y="314"/>
                  </a:cubicBezTo>
                  <a:cubicBezTo>
                    <a:pt x="97" y="318"/>
                    <a:pt x="97" y="318"/>
                    <a:pt x="97" y="318"/>
                  </a:cubicBezTo>
                  <a:cubicBezTo>
                    <a:pt x="101" y="326"/>
                    <a:pt x="101" y="326"/>
                    <a:pt x="101" y="326"/>
                  </a:cubicBezTo>
                  <a:cubicBezTo>
                    <a:pt x="136" y="369"/>
                    <a:pt x="136" y="369"/>
                    <a:pt x="136" y="369"/>
                  </a:cubicBezTo>
                  <a:cubicBezTo>
                    <a:pt x="140" y="373"/>
                    <a:pt x="140" y="373"/>
                    <a:pt x="140" y="373"/>
                  </a:cubicBezTo>
                  <a:cubicBezTo>
                    <a:pt x="140" y="381"/>
                    <a:pt x="140" y="381"/>
                    <a:pt x="140" y="381"/>
                  </a:cubicBezTo>
                  <a:cubicBezTo>
                    <a:pt x="148" y="384"/>
                    <a:pt x="148" y="384"/>
                    <a:pt x="148" y="384"/>
                  </a:cubicBezTo>
                  <a:cubicBezTo>
                    <a:pt x="148" y="388"/>
                    <a:pt x="148" y="388"/>
                    <a:pt x="148" y="388"/>
                  </a:cubicBezTo>
                  <a:cubicBezTo>
                    <a:pt x="152" y="392"/>
                    <a:pt x="152" y="392"/>
                    <a:pt x="152" y="392"/>
                  </a:cubicBezTo>
                  <a:cubicBezTo>
                    <a:pt x="148" y="396"/>
                    <a:pt x="148" y="396"/>
                    <a:pt x="148" y="396"/>
                  </a:cubicBezTo>
                  <a:cubicBezTo>
                    <a:pt x="152" y="412"/>
                    <a:pt x="152" y="412"/>
                    <a:pt x="152" y="412"/>
                  </a:cubicBezTo>
                  <a:cubicBezTo>
                    <a:pt x="152" y="416"/>
                    <a:pt x="152" y="416"/>
                    <a:pt x="152" y="416"/>
                  </a:cubicBezTo>
                  <a:cubicBezTo>
                    <a:pt x="171" y="420"/>
                    <a:pt x="171" y="420"/>
                    <a:pt x="171" y="420"/>
                  </a:cubicBezTo>
                  <a:cubicBezTo>
                    <a:pt x="179" y="423"/>
                    <a:pt x="179" y="423"/>
                    <a:pt x="179" y="423"/>
                  </a:cubicBezTo>
                  <a:cubicBezTo>
                    <a:pt x="183" y="420"/>
                    <a:pt x="183" y="420"/>
                    <a:pt x="183" y="420"/>
                  </a:cubicBezTo>
                  <a:cubicBezTo>
                    <a:pt x="187" y="420"/>
                    <a:pt x="187" y="420"/>
                    <a:pt x="187" y="420"/>
                  </a:cubicBezTo>
                  <a:cubicBezTo>
                    <a:pt x="199" y="427"/>
                    <a:pt x="199" y="427"/>
                    <a:pt x="199" y="427"/>
                  </a:cubicBezTo>
                  <a:cubicBezTo>
                    <a:pt x="203" y="431"/>
                    <a:pt x="203" y="431"/>
                    <a:pt x="203" y="431"/>
                  </a:cubicBezTo>
                  <a:cubicBezTo>
                    <a:pt x="218" y="439"/>
                    <a:pt x="218" y="439"/>
                    <a:pt x="218" y="439"/>
                  </a:cubicBezTo>
                  <a:cubicBezTo>
                    <a:pt x="222" y="439"/>
                    <a:pt x="222" y="439"/>
                    <a:pt x="222" y="439"/>
                  </a:cubicBezTo>
                  <a:cubicBezTo>
                    <a:pt x="222" y="435"/>
                    <a:pt x="222" y="435"/>
                    <a:pt x="222" y="435"/>
                  </a:cubicBezTo>
                  <a:cubicBezTo>
                    <a:pt x="226" y="435"/>
                    <a:pt x="226" y="435"/>
                    <a:pt x="226" y="435"/>
                  </a:cubicBezTo>
                  <a:cubicBezTo>
                    <a:pt x="230" y="439"/>
                    <a:pt x="230" y="439"/>
                    <a:pt x="230" y="439"/>
                  </a:cubicBezTo>
                  <a:cubicBezTo>
                    <a:pt x="234" y="443"/>
                    <a:pt x="234" y="443"/>
                    <a:pt x="234" y="443"/>
                  </a:cubicBezTo>
                  <a:cubicBezTo>
                    <a:pt x="238" y="451"/>
                    <a:pt x="238" y="451"/>
                    <a:pt x="238" y="451"/>
                  </a:cubicBezTo>
                  <a:cubicBezTo>
                    <a:pt x="246" y="455"/>
                    <a:pt x="246" y="455"/>
                    <a:pt x="246" y="455"/>
                  </a:cubicBezTo>
                  <a:cubicBezTo>
                    <a:pt x="277" y="478"/>
                    <a:pt x="277" y="478"/>
                    <a:pt x="277" y="478"/>
                  </a:cubicBezTo>
                  <a:cubicBezTo>
                    <a:pt x="281" y="486"/>
                    <a:pt x="281" y="486"/>
                    <a:pt x="281" y="486"/>
                  </a:cubicBezTo>
                  <a:cubicBezTo>
                    <a:pt x="281" y="490"/>
                    <a:pt x="281" y="490"/>
                    <a:pt x="281" y="490"/>
                  </a:cubicBezTo>
                  <a:cubicBezTo>
                    <a:pt x="285" y="509"/>
                    <a:pt x="285" y="509"/>
                    <a:pt x="285" y="509"/>
                  </a:cubicBezTo>
                  <a:cubicBezTo>
                    <a:pt x="370" y="502"/>
                    <a:pt x="370" y="502"/>
                    <a:pt x="370" y="502"/>
                  </a:cubicBezTo>
                  <a:cubicBezTo>
                    <a:pt x="374" y="505"/>
                    <a:pt x="374" y="505"/>
                    <a:pt x="374" y="505"/>
                  </a:cubicBezTo>
                  <a:cubicBezTo>
                    <a:pt x="383" y="509"/>
                    <a:pt x="383" y="509"/>
                    <a:pt x="383" y="509"/>
                  </a:cubicBezTo>
                  <a:cubicBezTo>
                    <a:pt x="387" y="503"/>
                    <a:pt x="387" y="503"/>
                    <a:pt x="387" y="503"/>
                  </a:cubicBezTo>
                  <a:cubicBezTo>
                    <a:pt x="390" y="499"/>
                    <a:pt x="389" y="498"/>
                    <a:pt x="388" y="495"/>
                  </a:cubicBez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31" name="Arkansas">
              <a:extLst>
                <a:ext uri="{FF2B5EF4-FFF2-40B4-BE49-F238E27FC236}">
                  <a16:creationId xmlns:a16="http://schemas.microsoft.com/office/drawing/2014/main" id="{B78903D5-002C-45F3-AF58-9800642E416B}"/>
                </a:ext>
              </a:extLst>
            </p:cNvPr>
            <p:cNvSpPr>
              <a:spLocks/>
            </p:cNvSpPr>
            <p:nvPr/>
          </p:nvSpPr>
          <p:spPr bwMode="auto">
            <a:xfrm>
              <a:off x="6691110" y="3348534"/>
              <a:ext cx="750651" cy="685450"/>
            </a:xfrm>
            <a:custGeom>
              <a:avLst/>
              <a:gdLst>
                <a:gd name="T0" fmla="*/ 159 w 190"/>
                <a:gd name="T1" fmla="*/ 69 h 173"/>
                <a:gd name="T2" fmla="*/ 163 w 190"/>
                <a:gd name="T3" fmla="*/ 65 h 173"/>
                <a:gd name="T4" fmla="*/ 163 w 190"/>
                <a:gd name="T5" fmla="*/ 59 h 173"/>
                <a:gd name="T6" fmla="*/ 171 w 190"/>
                <a:gd name="T7" fmla="*/ 53 h 173"/>
                <a:gd name="T8" fmla="*/ 174 w 190"/>
                <a:gd name="T9" fmla="*/ 45 h 173"/>
                <a:gd name="T10" fmla="*/ 179 w 190"/>
                <a:gd name="T11" fmla="*/ 41 h 173"/>
                <a:gd name="T12" fmla="*/ 177 w 190"/>
                <a:gd name="T13" fmla="*/ 39 h 173"/>
                <a:gd name="T14" fmla="*/ 180 w 190"/>
                <a:gd name="T15" fmla="*/ 39 h 173"/>
                <a:gd name="T16" fmla="*/ 180 w 190"/>
                <a:gd name="T17" fmla="*/ 37 h 173"/>
                <a:gd name="T18" fmla="*/ 180 w 190"/>
                <a:gd name="T19" fmla="*/ 35 h 173"/>
                <a:gd name="T20" fmla="*/ 180 w 190"/>
                <a:gd name="T21" fmla="*/ 34 h 173"/>
                <a:gd name="T22" fmla="*/ 181 w 190"/>
                <a:gd name="T23" fmla="*/ 32 h 173"/>
                <a:gd name="T24" fmla="*/ 183 w 190"/>
                <a:gd name="T25" fmla="*/ 28 h 173"/>
                <a:gd name="T26" fmla="*/ 183 w 190"/>
                <a:gd name="T27" fmla="*/ 24 h 173"/>
                <a:gd name="T28" fmla="*/ 183 w 190"/>
                <a:gd name="T29" fmla="*/ 23 h 173"/>
                <a:gd name="T30" fmla="*/ 186 w 190"/>
                <a:gd name="T31" fmla="*/ 21 h 173"/>
                <a:gd name="T32" fmla="*/ 187 w 190"/>
                <a:gd name="T33" fmla="*/ 19 h 173"/>
                <a:gd name="T34" fmla="*/ 190 w 190"/>
                <a:gd name="T35" fmla="*/ 16 h 173"/>
                <a:gd name="T36" fmla="*/ 166 w 190"/>
                <a:gd name="T37" fmla="*/ 16 h 173"/>
                <a:gd name="T38" fmla="*/ 166 w 190"/>
                <a:gd name="T39" fmla="*/ 0 h 173"/>
                <a:gd name="T40" fmla="*/ 0 w 190"/>
                <a:gd name="T41" fmla="*/ 0 h 173"/>
                <a:gd name="T42" fmla="*/ 0 w 190"/>
                <a:gd name="T43" fmla="*/ 34 h 173"/>
                <a:gd name="T44" fmla="*/ 6 w 190"/>
                <a:gd name="T45" fmla="*/ 38 h 173"/>
                <a:gd name="T46" fmla="*/ 12 w 190"/>
                <a:gd name="T47" fmla="*/ 44 h 173"/>
                <a:gd name="T48" fmla="*/ 12 w 190"/>
                <a:gd name="T49" fmla="*/ 139 h 173"/>
                <a:gd name="T50" fmla="*/ 12 w 190"/>
                <a:gd name="T51" fmla="*/ 139 h 173"/>
                <a:gd name="T52" fmla="*/ 21 w 190"/>
                <a:gd name="T53" fmla="*/ 142 h 173"/>
                <a:gd name="T54" fmla="*/ 21 w 190"/>
                <a:gd name="T55" fmla="*/ 173 h 173"/>
                <a:gd name="T56" fmla="*/ 124 w 190"/>
                <a:gd name="T57" fmla="*/ 173 h 173"/>
                <a:gd name="T58" fmla="*/ 124 w 190"/>
                <a:gd name="T59" fmla="*/ 173 h 173"/>
                <a:gd name="T60" fmla="*/ 124 w 190"/>
                <a:gd name="T61" fmla="*/ 172 h 173"/>
                <a:gd name="T62" fmla="*/ 127 w 190"/>
                <a:gd name="T63" fmla="*/ 163 h 173"/>
                <a:gd name="T64" fmla="*/ 127 w 190"/>
                <a:gd name="T65" fmla="*/ 163 h 173"/>
                <a:gd name="T66" fmla="*/ 127 w 190"/>
                <a:gd name="T67" fmla="*/ 162 h 173"/>
                <a:gd name="T68" fmla="*/ 127 w 190"/>
                <a:gd name="T69" fmla="*/ 161 h 173"/>
                <a:gd name="T70" fmla="*/ 128 w 190"/>
                <a:gd name="T71" fmla="*/ 159 h 173"/>
                <a:gd name="T72" fmla="*/ 128 w 190"/>
                <a:gd name="T73" fmla="*/ 159 h 173"/>
                <a:gd name="T74" fmla="*/ 129 w 190"/>
                <a:gd name="T75" fmla="*/ 159 h 173"/>
                <a:gd name="T76" fmla="*/ 130 w 190"/>
                <a:gd name="T77" fmla="*/ 159 h 173"/>
                <a:gd name="T78" fmla="*/ 130 w 190"/>
                <a:gd name="T79" fmla="*/ 157 h 173"/>
                <a:gd name="T80" fmla="*/ 129 w 190"/>
                <a:gd name="T81" fmla="*/ 148 h 173"/>
                <a:gd name="T82" fmla="*/ 127 w 190"/>
                <a:gd name="T83" fmla="*/ 136 h 173"/>
                <a:gd name="T84" fmla="*/ 127 w 190"/>
                <a:gd name="T85" fmla="*/ 132 h 173"/>
                <a:gd name="T86" fmla="*/ 134 w 190"/>
                <a:gd name="T87" fmla="*/ 123 h 173"/>
                <a:gd name="T88" fmla="*/ 134 w 190"/>
                <a:gd name="T89" fmla="*/ 123 h 173"/>
                <a:gd name="T90" fmla="*/ 135 w 190"/>
                <a:gd name="T91" fmla="*/ 123 h 173"/>
                <a:gd name="T92" fmla="*/ 135 w 190"/>
                <a:gd name="T93" fmla="*/ 123 h 173"/>
                <a:gd name="T94" fmla="*/ 136 w 190"/>
                <a:gd name="T95" fmla="*/ 123 h 173"/>
                <a:gd name="T96" fmla="*/ 137 w 190"/>
                <a:gd name="T97" fmla="*/ 122 h 173"/>
                <a:gd name="T98" fmla="*/ 140 w 190"/>
                <a:gd name="T99" fmla="*/ 119 h 173"/>
                <a:gd name="T100" fmla="*/ 140 w 190"/>
                <a:gd name="T101" fmla="*/ 119 h 173"/>
                <a:gd name="T102" fmla="*/ 140 w 190"/>
                <a:gd name="T103" fmla="*/ 119 h 173"/>
                <a:gd name="T104" fmla="*/ 142 w 190"/>
                <a:gd name="T105" fmla="*/ 117 h 173"/>
                <a:gd name="T106" fmla="*/ 147 w 190"/>
                <a:gd name="T107" fmla="*/ 108 h 173"/>
                <a:gd name="T108" fmla="*/ 147 w 190"/>
                <a:gd name="T109" fmla="*/ 108 h 173"/>
                <a:gd name="T110" fmla="*/ 147 w 190"/>
                <a:gd name="T111" fmla="*/ 89 h 173"/>
                <a:gd name="T112" fmla="*/ 154 w 190"/>
                <a:gd name="T113" fmla="*/ 83 h 173"/>
                <a:gd name="T114" fmla="*/ 155 w 190"/>
                <a:gd name="T115" fmla="*/ 78 h 173"/>
                <a:gd name="T116" fmla="*/ 157 w 190"/>
                <a:gd name="T117" fmla="*/ 73 h 173"/>
                <a:gd name="T118" fmla="*/ 157 w 190"/>
                <a:gd name="T119" fmla="*/ 73 h 173"/>
                <a:gd name="T120" fmla="*/ 159 w 190"/>
                <a:gd name="T121" fmla="*/ 6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 h="173">
                  <a:moveTo>
                    <a:pt x="159" y="69"/>
                  </a:moveTo>
                  <a:cubicBezTo>
                    <a:pt x="163" y="65"/>
                    <a:pt x="163" y="65"/>
                    <a:pt x="163" y="65"/>
                  </a:cubicBezTo>
                  <a:cubicBezTo>
                    <a:pt x="163" y="59"/>
                    <a:pt x="163" y="59"/>
                    <a:pt x="163" y="59"/>
                  </a:cubicBezTo>
                  <a:cubicBezTo>
                    <a:pt x="171" y="53"/>
                    <a:pt x="171" y="53"/>
                    <a:pt x="171" y="53"/>
                  </a:cubicBezTo>
                  <a:cubicBezTo>
                    <a:pt x="174" y="45"/>
                    <a:pt x="174" y="45"/>
                    <a:pt x="174" y="45"/>
                  </a:cubicBezTo>
                  <a:cubicBezTo>
                    <a:pt x="179" y="41"/>
                    <a:pt x="179" y="41"/>
                    <a:pt x="179" y="41"/>
                  </a:cubicBezTo>
                  <a:cubicBezTo>
                    <a:pt x="177" y="39"/>
                    <a:pt x="177" y="39"/>
                    <a:pt x="177" y="39"/>
                  </a:cubicBezTo>
                  <a:cubicBezTo>
                    <a:pt x="180" y="39"/>
                    <a:pt x="180" y="39"/>
                    <a:pt x="180" y="39"/>
                  </a:cubicBezTo>
                  <a:cubicBezTo>
                    <a:pt x="180" y="38"/>
                    <a:pt x="180" y="38"/>
                    <a:pt x="180" y="37"/>
                  </a:cubicBezTo>
                  <a:cubicBezTo>
                    <a:pt x="180" y="36"/>
                    <a:pt x="180" y="35"/>
                    <a:pt x="180" y="35"/>
                  </a:cubicBezTo>
                  <a:cubicBezTo>
                    <a:pt x="180" y="34"/>
                    <a:pt x="180" y="34"/>
                    <a:pt x="180" y="34"/>
                  </a:cubicBezTo>
                  <a:cubicBezTo>
                    <a:pt x="181" y="32"/>
                    <a:pt x="181" y="32"/>
                    <a:pt x="181" y="32"/>
                  </a:cubicBezTo>
                  <a:cubicBezTo>
                    <a:pt x="183" y="28"/>
                    <a:pt x="183" y="28"/>
                    <a:pt x="183" y="28"/>
                  </a:cubicBezTo>
                  <a:cubicBezTo>
                    <a:pt x="183" y="24"/>
                    <a:pt x="183" y="24"/>
                    <a:pt x="183" y="24"/>
                  </a:cubicBezTo>
                  <a:cubicBezTo>
                    <a:pt x="183" y="23"/>
                    <a:pt x="183" y="23"/>
                    <a:pt x="183" y="23"/>
                  </a:cubicBezTo>
                  <a:cubicBezTo>
                    <a:pt x="183" y="23"/>
                    <a:pt x="185" y="22"/>
                    <a:pt x="186" y="21"/>
                  </a:cubicBezTo>
                  <a:cubicBezTo>
                    <a:pt x="187" y="19"/>
                    <a:pt x="187" y="19"/>
                    <a:pt x="187" y="19"/>
                  </a:cubicBezTo>
                  <a:cubicBezTo>
                    <a:pt x="188" y="18"/>
                    <a:pt x="189" y="17"/>
                    <a:pt x="190" y="16"/>
                  </a:cubicBezTo>
                  <a:cubicBezTo>
                    <a:pt x="166" y="16"/>
                    <a:pt x="166" y="16"/>
                    <a:pt x="166" y="16"/>
                  </a:cubicBezTo>
                  <a:cubicBezTo>
                    <a:pt x="166" y="0"/>
                    <a:pt x="166" y="0"/>
                    <a:pt x="166" y="0"/>
                  </a:cubicBezTo>
                  <a:cubicBezTo>
                    <a:pt x="0" y="0"/>
                    <a:pt x="0" y="0"/>
                    <a:pt x="0" y="0"/>
                  </a:cubicBezTo>
                  <a:cubicBezTo>
                    <a:pt x="0" y="34"/>
                    <a:pt x="0" y="34"/>
                    <a:pt x="0" y="34"/>
                  </a:cubicBezTo>
                  <a:cubicBezTo>
                    <a:pt x="6" y="38"/>
                    <a:pt x="6" y="38"/>
                    <a:pt x="6" y="38"/>
                  </a:cubicBezTo>
                  <a:cubicBezTo>
                    <a:pt x="12" y="44"/>
                    <a:pt x="12" y="44"/>
                    <a:pt x="12" y="44"/>
                  </a:cubicBezTo>
                  <a:cubicBezTo>
                    <a:pt x="12" y="139"/>
                    <a:pt x="12" y="139"/>
                    <a:pt x="12" y="139"/>
                  </a:cubicBezTo>
                  <a:cubicBezTo>
                    <a:pt x="12" y="139"/>
                    <a:pt x="12" y="139"/>
                    <a:pt x="12" y="139"/>
                  </a:cubicBezTo>
                  <a:cubicBezTo>
                    <a:pt x="21" y="142"/>
                    <a:pt x="21" y="142"/>
                    <a:pt x="21" y="142"/>
                  </a:cubicBezTo>
                  <a:cubicBezTo>
                    <a:pt x="21" y="173"/>
                    <a:pt x="21" y="173"/>
                    <a:pt x="21" y="173"/>
                  </a:cubicBezTo>
                  <a:cubicBezTo>
                    <a:pt x="124" y="173"/>
                    <a:pt x="124" y="173"/>
                    <a:pt x="124" y="173"/>
                  </a:cubicBezTo>
                  <a:cubicBezTo>
                    <a:pt x="124" y="173"/>
                    <a:pt x="124" y="173"/>
                    <a:pt x="124" y="173"/>
                  </a:cubicBezTo>
                  <a:cubicBezTo>
                    <a:pt x="124" y="172"/>
                    <a:pt x="124" y="172"/>
                    <a:pt x="124" y="172"/>
                  </a:cubicBezTo>
                  <a:cubicBezTo>
                    <a:pt x="126" y="166"/>
                    <a:pt x="127" y="164"/>
                    <a:pt x="127" y="163"/>
                  </a:cubicBezTo>
                  <a:cubicBezTo>
                    <a:pt x="127" y="163"/>
                    <a:pt x="127" y="163"/>
                    <a:pt x="127" y="163"/>
                  </a:cubicBezTo>
                  <a:cubicBezTo>
                    <a:pt x="127" y="162"/>
                    <a:pt x="127" y="162"/>
                    <a:pt x="127" y="162"/>
                  </a:cubicBezTo>
                  <a:cubicBezTo>
                    <a:pt x="127" y="162"/>
                    <a:pt x="127" y="162"/>
                    <a:pt x="127" y="161"/>
                  </a:cubicBezTo>
                  <a:cubicBezTo>
                    <a:pt x="128" y="160"/>
                    <a:pt x="128" y="160"/>
                    <a:pt x="128" y="159"/>
                  </a:cubicBezTo>
                  <a:cubicBezTo>
                    <a:pt x="128" y="159"/>
                    <a:pt x="128" y="159"/>
                    <a:pt x="128" y="159"/>
                  </a:cubicBezTo>
                  <a:cubicBezTo>
                    <a:pt x="129" y="159"/>
                    <a:pt x="129" y="159"/>
                    <a:pt x="129" y="159"/>
                  </a:cubicBezTo>
                  <a:cubicBezTo>
                    <a:pt x="130" y="159"/>
                    <a:pt x="130" y="159"/>
                    <a:pt x="130" y="159"/>
                  </a:cubicBezTo>
                  <a:cubicBezTo>
                    <a:pt x="130" y="157"/>
                    <a:pt x="130" y="157"/>
                    <a:pt x="130" y="157"/>
                  </a:cubicBezTo>
                  <a:cubicBezTo>
                    <a:pt x="130" y="154"/>
                    <a:pt x="129" y="151"/>
                    <a:pt x="129" y="148"/>
                  </a:cubicBezTo>
                  <a:cubicBezTo>
                    <a:pt x="129" y="148"/>
                    <a:pt x="128" y="141"/>
                    <a:pt x="127" y="136"/>
                  </a:cubicBezTo>
                  <a:cubicBezTo>
                    <a:pt x="127" y="132"/>
                    <a:pt x="127" y="132"/>
                    <a:pt x="127" y="132"/>
                  </a:cubicBezTo>
                  <a:cubicBezTo>
                    <a:pt x="129" y="129"/>
                    <a:pt x="133" y="125"/>
                    <a:pt x="134" y="123"/>
                  </a:cubicBezTo>
                  <a:cubicBezTo>
                    <a:pt x="134" y="123"/>
                    <a:pt x="134" y="123"/>
                    <a:pt x="134" y="123"/>
                  </a:cubicBezTo>
                  <a:cubicBezTo>
                    <a:pt x="135" y="123"/>
                    <a:pt x="135" y="123"/>
                    <a:pt x="135" y="123"/>
                  </a:cubicBezTo>
                  <a:cubicBezTo>
                    <a:pt x="135" y="123"/>
                    <a:pt x="135" y="123"/>
                    <a:pt x="135" y="123"/>
                  </a:cubicBezTo>
                  <a:cubicBezTo>
                    <a:pt x="136" y="123"/>
                    <a:pt x="136" y="123"/>
                    <a:pt x="136" y="123"/>
                  </a:cubicBezTo>
                  <a:cubicBezTo>
                    <a:pt x="137" y="122"/>
                    <a:pt x="137" y="122"/>
                    <a:pt x="137" y="122"/>
                  </a:cubicBezTo>
                  <a:cubicBezTo>
                    <a:pt x="139" y="120"/>
                    <a:pt x="139" y="119"/>
                    <a:pt x="140" y="119"/>
                  </a:cubicBezTo>
                  <a:cubicBezTo>
                    <a:pt x="140" y="119"/>
                    <a:pt x="140" y="119"/>
                    <a:pt x="140" y="119"/>
                  </a:cubicBezTo>
                  <a:cubicBezTo>
                    <a:pt x="140" y="119"/>
                    <a:pt x="140" y="119"/>
                    <a:pt x="140" y="119"/>
                  </a:cubicBezTo>
                  <a:cubicBezTo>
                    <a:pt x="142" y="117"/>
                    <a:pt x="142" y="117"/>
                    <a:pt x="142" y="117"/>
                  </a:cubicBezTo>
                  <a:cubicBezTo>
                    <a:pt x="145" y="112"/>
                    <a:pt x="147" y="108"/>
                    <a:pt x="147" y="108"/>
                  </a:cubicBezTo>
                  <a:cubicBezTo>
                    <a:pt x="147" y="108"/>
                    <a:pt x="147" y="108"/>
                    <a:pt x="147" y="108"/>
                  </a:cubicBezTo>
                  <a:cubicBezTo>
                    <a:pt x="147" y="89"/>
                    <a:pt x="147" y="89"/>
                    <a:pt x="147" y="89"/>
                  </a:cubicBezTo>
                  <a:cubicBezTo>
                    <a:pt x="154" y="83"/>
                    <a:pt x="154" y="83"/>
                    <a:pt x="154" y="83"/>
                  </a:cubicBezTo>
                  <a:cubicBezTo>
                    <a:pt x="155" y="78"/>
                    <a:pt x="155" y="78"/>
                    <a:pt x="155" y="78"/>
                  </a:cubicBezTo>
                  <a:cubicBezTo>
                    <a:pt x="157" y="73"/>
                    <a:pt x="157" y="73"/>
                    <a:pt x="157" y="73"/>
                  </a:cubicBezTo>
                  <a:cubicBezTo>
                    <a:pt x="157" y="73"/>
                    <a:pt x="157" y="73"/>
                    <a:pt x="157" y="73"/>
                  </a:cubicBezTo>
                  <a:lnTo>
                    <a:pt x="159" y="69"/>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32" name="Arizona">
              <a:extLst>
                <a:ext uri="{FF2B5EF4-FFF2-40B4-BE49-F238E27FC236}">
                  <a16:creationId xmlns:a16="http://schemas.microsoft.com/office/drawing/2014/main" id="{CD8D2C4F-9A13-4D0C-8EEE-FFC1BA2B4D42}"/>
                </a:ext>
              </a:extLst>
            </p:cNvPr>
            <p:cNvSpPr>
              <a:spLocks/>
            </p:cNvSpPr>
            <p:nvPr/>
          </p:nvSpPr>
          <p:spPr bwMode="auto">
            <a:xfrm>
              <a:off x="3629992" y="3189710"/>
              <a:ext cx="874366" cy="1252199"/>
            </a:xfrm>
            <a:custGeom>
              <a:avLst/>
              <a:gdLst>
                <a:gd name="T0" fmla="*/ 24 w 221"/>
                <a:gd name="T1" fmla="*/ 0 h 316"/>
                <a:gd name="T2" fmla="*/ 24 w 221"/>
                <a:gd name="T3" fmla="*/ 57 h 316"/>
                <a:gd name="T4" fmla="*/ 4 w 221"/>
                <a:gd name="T5" fmla="*/ 44 h 316"/>
                <a:gd name="T6" fmla="*/ 0 w 221"/>
                <a:gd name="T7" fmla="*/ 66 h 316"/>
                <a:gd name="T8" fmla="*/ 7 w 221"/>
                <a:gd name="T9" fmla="*/ 73 h 316"/>
                <a:gd name="T10" fmla="*/ 10 w 221"/>
                <a:gd name="T11" fmla="*/ 79 h 316"/>
                <a:gd name="T12" fmla="*/ 7 w 221"/>
                <a:gd name="T13" fmla="*/ 82 h 316"/>
                <a:gd name="T14" fmla="*/ 7 w 221"/>
                <a:gd name="T15" fmla="*/ 113 h 316"/>
                <a:gd name="T16" fmla="*/ 12 w 221"/>
                <a:gd name="T17" fmla="*/ 134 h 316"/>
                <a:gd name="T18" fmla="*/ 8 w 221"/>
                <a:gd name="T19" fmla="*/ 146 h 316"/>
                <a:gd name="T20" fmla="*/ 6 w 221"/>
                <a:gd name="T21" fmla="*/ 155 h 316"/>
                <a:gd name="T22" fmla="*/ 7 w 221"/>
                <a:gd name="T23" fmla="*/ 156 h 316"/>
                <a:gd name="T24" fmla="*/ 7 w 221"/>
                <a:gd name="T25" fmla="*/ 157 h 316"/>
                <a:gd name="T26" fmla="*/ 5 w 221"/>
                <a:gd name="T27" fmla="*/ 167 h 316"/>
                <a:gd name="T28" fmla="*/ 4 w 221"/>
                <a:gd name="T29" fmla="*/ 177 h 316"/>
                <a:gd name="T30" fmla="*/ 5 w 221"/>
                <a:gd name="T31" fmla="*/ 177 h 316"/>
                <a:gd name="T32" fmla="*/ 5 w 221"/>
                <a:gd name="T33" fmla="*/ 178 h 316"/>
                <a:gd name="T34" fmla="*/ 5 w 221"/>
                <a:gd name="T35" fmla="*/ 195 h 316"/>
                <a:gd name="T36" fmla="*/ 12 w 221"/>
                <a:gd name="T37" fmla="*/ 205 h 316"/>
                <a:gd name="T38" fmla="*/ 12 w 221"/>
                <a:gd name="T39" fmla="*/ 211 h 316"/>
                <a:gd name="T40" fmla="*/ 12 w 221"/>
                <a:gd name="T41" fmla="*/ 212 h 316"/>
                <a:gd name="T42" fmla="*/ 12 w 221"/>
                <a:gd name="T43" fmla="*/ 215 h 316"/>
                <a:gd name="T44" fmla="*/ 10 w 221"/>
                <a:gd name="T45" fmla="*/ 221 h 316"/>
                <a:gd name="T46" fmla="*/ 8 w 221"/>
                <a:gd name="T47" fmla="*/ 227 h 316"/>
                <a:gd name="T48" fmla="*/ 8 w 221"/>
                <a:gd name="T49" fmla="*/ 237 h 316"/>
                <a:gd name="T50" fmla="*/ 8 w 221"/>
                <a:gd name="T51" fmla="*/ 249 h 316"/>
                <a:gd name="T52" fmla="*/ 9 w 221"/>
                <a:gd name="T53" fmla="*/ 251 h 316"/>
                <a:gd name="T54" fmla="*/ 8 w 221"/>
                <a:gd name="T55" fmla="*/ 259 h 316"/>
                <a:gd name="T56" fmla="*/ 4 w 221"/>
                <a:gd name="T57" fmla="*/ 265 h 316"/>
                <a:gd name="T58" fmla="*/ 144 w 221"/>
                <a:gd name="T59" fmla="*/ 316 h 316"/>
                <a:gd name="T60" fmla="*/ 221 w 221"/>
                <a:gd name="T61" fmla="*/ 316 h 316"/>
                <a:gd name="T62" fmla="*/ 221 w 221"/>
                <a:gd name="T63" fmla="*/ 0 h 316"/>
                <a:gd name="T64" fmla="*/ 24 w 221"/>
                <a:gd name="T65"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1" h="316">
                  <a:moveTo>
                    <a:pt x="24" y="0"/>
                  </a:moveTo>
                  <a:cubicBezTo>
                    <a:pt x="24" y="57"/>
                    <a:pt x="24" y="57"/>
                    <a:pt x="24" y="57"/>
                  </a:cubicBezTo>
                  <a:cubicBezTo>
                    <a:pt x="4" y="44"/>
                    <a:pt x="4" y="44"/>
                    <a:pt x="4" y="44"/>
                  </a:cubicBezTo>
                  <a:cubicBezTo>
                    <a:pt x="0" y="66"/>
                    <a:pt x="0" y="66"/>
                    <a:pt x="0" y="66"/>
                  </a:cubicBezTo>
                  <a:cubicBezTo>
                    <a:pt x="7" y="73"/>
                    <a:pt x="7" y="73"/>
                    <a:pt x="7" y="73"/>
                  </a:cubicBezTo>
                  <a:cubicBezTo>
                    <a:pt x="10" y="75"/>
                    <a:pt x="11" y="77"/>
                    <a:pt x="10" y="79"/>
                  </a:cubicBezTo>
                  <a:cubicBezTo>
                    <a:pt x="10" y="81"/>
                    <a:pt x="8" y="82"/>
                    <a:pt x="7" y="82"/>
                  </a:cubicBezTo>
                  <a:cubicBezTo>
                    <a:pt x="7" y="113"/>
                    <a:pt x="7" y="113"/>
                    <a:pt x="7" y="113"/>
                  </a:cubicBezTo>
                  <a:cubicBezTo>
                    <a:pt x="12" y="134"/>
                    <a:pt x="12" y="134"/>
                    <a:pt x="12" y="134"/>
                  </a:cubicBezTo>
                  <a:cubicBezTo>
                    <a:pt x="8" y="146"/>
                    <a:pt x="8" y="146"/>
                    <a:pt x="8" y="146"/>
                  </a:cubicBezTo>
                  <a:cubicBezTo>
                    <a:pt x="5" y="154"/>
                    <a:pt x="6" y="155"/>
                    <a:pt x="6" y="155"/>
                  </a:cubicBezTo>
                  <a:cubicBezTo>
                    <a:pt x="7" y="156"/>
                    <a:pt x="7" y="156"/>
                    <a:pt x="7" y="156"/>
                  </a:cubicBezTo>
                  <a:cubicBezTo>
                    <a:pt x="7" y="157"/>
                    <a:pt x="7" y="157"/>
                    <a:pt x="7" y="157"/>
                  </a:cubicBezTo>
                  <a:cubicBezTo>
                    <a:pt x="5" y="167"/>
                    <a:pt x="5" y="167"/>
                    <a:pt x="5" y="167"/>
                  </a:cubicBezTo>
                  <a:cubicBezTo>
                    <a:pt x="3" y="176"/>
                    <a:pt x="4" y="176"/>
                    <a:pt x="4" y="177"/>
                  </a:cubicBezTo>
                  <a:cubicBezTo>
                    <a:pt x="5" y="177"/>
                    <a:pt x="5" y="177"/>
                    <a:pt x="5" y="177"/>
                  </a:cubicBezTo>
                  <a:cubicBezTo>
                    <a:pt x="5" y="178"/>
                    <a:pt x="5" y="178"/>
                    <a:pt x="5" y="178"/>
                  </a:cubicBezTo>
                  <a:cubicBezTo>
                    <a:pt x="5" y="195"/>
                    <a:pt x="5" y="195"/>
                    <a:pt x="5" y="195"/>
                  </a:cubicBezTo>
                  <a:cubicBezTo>
                    <a:pt x="12" y="205"/>
                    <a:pt x="12" y="205"/>
                    <a:pt x="12" y="205"/>
                  </a:cubicBezTo>
                  <a:cubicBezTo>
                    <a:pt x="12" y="211"/>
                    <a:pt x="12" y="211"/>
                    <a:pt x="12" y="211"/>
                  </a:cubicBezTo>
                  <a:cubicBezTo>
                    <a:pt x="12" y="212"/>
                    <a:pt x="12" y="212"/>
                    <a:pt x="12" y="212"/>
                  </a:cubicBezTo>
                  <a:cubicBezTo>
                    <a:pt x="12" y="213"/>
                    <a:pt x="12" y="214"/>
                    <a:pt x="12" y="215"/>
                  </a:cubicBezTo>
                  <a:cubicBezTo>
                    <a:pt x="12" y="217"/>
                    <a:pt x="11" y="219"/>
                    <a:pt x="10" y="221"/>
                  </a:cubicBezTo>
                  <a:cubicBezTo>
                    <a:pt x="8" y="224"/>
                    <a:pt x="7" y="226"/>
                    <a:pt x="8" y="227"/>
                  </a:cubicBezTo>
                  <a:cubicBezTo>
                    <a:pt x="10" y="230"/>
                    <a:pt x="8" y="237"/>
                    <a:pt x="8" y="237"/>
                  </a:cubicBezTo>
                  <a:cubicBezTo>
                    <a:pt x="8" y="237"/>
                    <a:pt x="7" y="245"/>
                    <a:pt x="8" y="249"/>
                  </a:cubicBezTo>
                  <a:cubicBezTo>
                    <a:pt x="8" y="250"/>
                    <a:pt x="9" y="251"/>
                    <a:pt x="9" y="251"/>
                  </a:cubicBezTo>
                  <a:cubicBezTo>
                    <a:pt x="10" y="254"/>
                    <a:pt x="11" y="255"/>
                    <a:pt x="8" y="259"/>
                  </a:cubicBezTo>
                  <a:cubicBezTo>
                    <a:pt x="4" y="265"/>
                    <a:pt x="4" y="265"/>
                    <a:pt x="4" y="265"/>
                  </a:cubicBezTo>
                  <a:cubicBezTo>
                    <a:pt x="144" y="316"/>
                    <a:pt x="144" y="316"/>
                    <a:pt x="144" y="316"/>
                  </a:cubicBezTo>
                  <a:cubicBezTo>
                    <a:pt x="221" y="316"/>
                    <a:pt x="221" y="316"/>
                    <a:pt x="221" y="316"/>
                  </a:cubicBezTo>
                  <a:cubicBezTo>
                    <a:pt x="221" y="0"/>
                    <a:pt x="221" y="0"/>
                    <a:pt x="221" y="0"/>
                  </a:cubicBezTo>
                  <a:lnTo>
                    <a:pt x="24" y="0"/>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33" name="Alaska">
              <a:extLst>
                <a:ext uri="{FF2B5EF4-FFF2-40B4-BE49-F238E27FC236}">
                  <a16:creationId xmlns:a16="http://schemas.microsoft.com/office/drawing/2014/main" id="{6A7A81BB-7CFC-4DDF-BC5F-3EE5D85201D8}"/>
                </a:ext>
              </a:extLst>
            </p:cNvPr>
            <p:cNvSpPr>
              <a:spLocks noEditPoints="1"/>
            </p:cNvSpPr>
            <p:nvPr/>
          </p:nvSpPr>
          <p:spPr bwMode="auto">
            <a:xfrm>
              <a:off x="1121697" y="4480864"/>
              <a:ext cx="2664367" cy="1598204"/>
            </a:xfrm>
            <a:custGeom>
              <a:avLst/>
              <a:gdLst>
                <a:gd name="T0" fmla="*/ 317 w 1083"/>
                <a:gd name="T1" fmla="*/ 272 h 650"/>
                <a:gd name="T2" fmla="*/ 649 w 1083"/>
                <a:gd name="T3" fmla="*/ 394 h 650"/>
                <a:gd name="T4" fmla="*/ 712 w 1083"/>
                <a:gd name="T5" fmla="*/ 422 h 650"/>
                <a:gd name="T6" fmla="*/ 422 w 1083"/>
                <a:gd name="T7" fmla="*/ 600 h 650"/>
                <a:gd name="T8" fmla="*/ 0 w 1083"/>
                <a:gd name="T9" fmla="*/ 621 h 650"/>
                <a:gd name="T10" fmla="*/ 372 w 1083"/>
                <a:gd name="T11" fmla="*/ 618 h 650"/>
                <a:gd name="T12" fmla="*/ 29 w 1083"/>
                <a:gd name="T13" fmla="*/ 623 h 650"/>
                <a:gd name="T14" fmla="*/ 29 w 1083"/>
                <a:gd name="T15" fmla="*/ 635 h 650"/>
                <a:gd name="T16" fmla="*/ 101 w 1083"/>
                <a:gd name="T17" fmla="*/ 627 h 650"/>
                <a:gd name="T18" fmla="*/ 240 w 1083"/>
                <a:gd name="T19" fmla="*/ 636 h 650"/>
                <a:gd name="T20" fmla="*/ 199 w 1083"/>
                <a:gd name="T21" fmla="*/ 641 h 650"/>
                <a:gd name="T22" fmla="*/ 612 w 1083"/>
                <a:gd name="T23" fmla="*/ 498 h 650"/>
                <a:gd name="T24" fmla="*/ 585 w 1083"/>
                <a:gd name="T25" fmla="*/ 508 h 650"/>
                <a:gd name="T26" fmla="*/ 560 w 1083"/>
                <a:gd name="T27" fmla="*/ 546 h 650"/>
                <a:gd name="T28" fmla="*/ 593 w 1083"/>
                <a:gd name="T29" fmla="*/ 535 h 650"/>
                <a:gd name="T30" fmla="*/ 609 w 1083"/>
                <a:gd name="T31" fmla="*/ 504 h 650"/>
                <a:gd name="T32" fmla="*/ 998 w 1083"/>
                <a:gd name="T33" fmla="*/ 540 h 650"/>
                <a:gd name="T34" fmla="*/ 1027 w 1083"/>
                <a:gd name="T35" fmla="*/ 591 h 650"/>
                <a:gd name="T36" fmla="*/ 1046 w 1083"/>
                <a:gd name="T37" fmla="*/ 586 h 650"/>
                <a:gd name="T38" fmla="*/ 981 w 1083"/>
                <a:gd name="T39" fmla="*/ 456 h 650"/>
                <a:gd name="T40" fmla="*/ 858 w 1083"/>
                <a:gd name="T41" fmla="*/ 405 h 650"/>
                <a:gd name="T42" fmla="*/ 734 w 1083"/>
                <a:gd name="T43" fmla="*/ 53 h 650"/>
                <a:gd name="T44" fmla="*/ 618 w 1083"/>
                <a:gd name="T45" fmla="*/ 24 h 650"/>
                <a:gd name="T46" fmla="*/ 572 w 1083"/>
                <a:gd name="T47" fmla="*/ 2 h 650"/>
                <a:gd name="T48" fmla="*/ 445 w 1083"/>
                <a:gd name="T49" fmla="*/ 120 h 650"/>
                <a:gd name="T50" fmla="*/ 461 w 1083"/>
                <a:gd name="T51" fmla="*/ 188 h 650"/>
                <a:gd name="T52" fmla="*/ 389 w 1083"/>
                <a:gd name="T53" fmla="*/ 220 h 650"/>
                <a:gd name="T54" fmla="*/ 465 w 1083"/>
                <a:gd name="T55" fmla="*/ 254 h 650"/>
                <a:gd name="T56" fmla="*/ 395 w 1083"/>
                <a:gd name="T57" fmla="*/ 310 h 650"/>
                <a:gd name="T58" fmla="*/ 374 w 1083"/>
                <a:gd name="T59" fmla="*/ 363 h 650"/>
                <a:gd name="T60" fmla="*/ 421 w 1083"/>
                <a:gd name="T61" fmla="*/ 408 h 650"/>
                <a:gd name="T62" fmla="*/ 456 w 1083"/>
                <a:gd name="T63" fmla="*/ 465 h 650"/>
                <a:gd name="T64" fmla="*/ 499 w 1083"/>
                <a:gd name="T65" fmla="*/ 518 h 650"/>
                <a:gd name="T66" fmla="*/ 429 w 1083"/>
                <a:gd name="T67" fmla="*/ 573 h 650"/>
                <a:gd name="T68" fmla="*/ 383 w 1083"/>
                <a:gd name="T69" fmla="*/ 585 h 650"/>
                <a:gd name="T70" fmla="*/ 363 w 1083"/>
                <a:gd name="T71" fmla="*/ 607 h 650"/>
                <a:gd name="T72" fmla="*/ 391 w 1083"/>
                <a:gd name="T73" fmla="*/ 597 h 650"/>
                <a:gd name="T74" fmla="*/ 446 w 1083"/>
                <a:gd name="T75" fmla="*/ 579 h 650"/>
                <a:gd name="T76" fmla="*/ 480 w 1083"/>
                <a:gd name="T77" fmla="*/ 569 h 650"/>
                <a:gd name="T78" fmla="*/ 506 w 1083"/>
                <a:gd name="T79" fmla="*/ 550 h 650"/>
                <a:gd name="T80" fmla="*/ 541 w 1083"/>
                <a:gd name="T81" fmla="*/ 514 h 650"/>
                <a:gd name="T82" fmla="*/ 589 w 1083"/>
                <a:gd name="T83" fmla="*/ 479 h 650"/>
                <a:gd name="T84" fmla="*/ 611 w 1083"/>
                <a:gd name="T85" fmla="*/ 417 h 650"/>
                <a:gd name="T86" fmla="*/ 625 w 1083"/>
                <a:gd name="T87" fmla="*/ 455 h 650"/>
                <a:gd name="T88" fmla="*/ 666 w 1083"/>
                <a:gd name="T89" fmla="*/ 436 h 650"/>
                <a:gd name="T90" fmla="*/ 691 w 1083"/>
                <a:gd name="T91" fmla="*/ 397 h 650"/>
                <a:gd name="T92" fmla="*/ 725 w 1083"/>
                <a:gd name="T93" fmla="*/ 407 h 650"/>
                <a:gd name="T94" fmla="*/ 748 w 1083"/>
                <a:gd name="T95" fmla="*/ 421 h 650"/>
                <a:gd name="T96" fmla="*/ 850 w 1083"/>
                <a:gd name="T97" fmla="*/ 423 h 650"/>
                <a:gd name="T98" fmla="*/ 932 w 1083"/>
                <a:gd name="T99" fmla="*/ 468 h 650"/>
                <a:gd name="T100" fmla="*/ 981 w 1083"/>
                <a:gd name="T101" fmla="*/ 493 h 650"/>
                <a:gd name="T102" fmla="*/ 989 w 1083"/>
                <a:gd name="T103" fmla="*/ 502 h 650"/>
                <a:gd name="T104" fmla="*/ 983 w 1083"/>
                <a:gd name="T105" fmla="*/ 532 h 650"/>
                <a:gd name="T106" fmla="*/ 1007 w 1083"/>
                <a:gd name="T107" fmla="*/ 532 h 650"/>
                <a:gd name="T108" fmla="*/ 1048 w 1083"/>
                <a:gd name="T109" fmla="*/ 568 h 650"/>
                <a:gd name="T110" fmla="*/ 1083 w 1083"/>
                <a:gd name="T111" fmla="*/ 552 h 650"/>
                <a:gd name="T112" fmla="*/ 932 w 1083"/>
                <a:gd name="T113" fmla="*/ 494 h 650"/>
                <a:gd name="T114" fmla="*/ 974 w 1083"/>
                <a:gd name="T115" fmla="*/ 527 h 650"/>
                <a:gd name="T116" fmla="*/ 255 w 1083"/>
                <a:gd name="T117" fmla="*/ 642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3" h="650">
                  <a:moveTo>
                    <a:pt x="329" y="267"/>
                  </a:moveTo>
                  <a:cubicBezTo>
                    <a:pt x="332" y="268"/>
                    <a:pt x="332" y="270"/>
                    <a:pt x="336" y="270"/>
                  </a:cubicBezTo>
                  <a:cubicBezTo>
                    <a:pt x="337" y="268"/>
                    <a:pt x="339" y="267"/>
                    <a:pt x="340" y="264"/>
                  </a:cubicBezTo>
                  <a:cubicBezTo>
                    <a:pt x="336" y="260"/>
                    <a:pt x="327" y="261"/>
                    <a:pt x="325" y="254"/>
                  </a:cubicBezTo>
                  <a:cubicBezTo>
                    <a:pt x="322" y="254"/>
                    <a:pt x="321" y="252"/>
                    <a:pt x="320" y="251"/>
                  </a:cubicBezTo>
                  <a:cubicBezTo>
                    <a:pt x="320" y="246"/>
                    <a:pt x="319" y="244"/>
                    <a:pt x="318" y="241"/>
                  </a:cubicBezTo>
                  <a:cubicBezTo>
                    <a:pt x="315" y="240"/>
                    <a:pt x="310" y="241"/>
                    <a:pt x="306" y="243"/>
                  </a:cubicBezTo>
                  <a:cubicBezTo>
                    <a:pt x="303" y="240"/>
                    <a:pt x="299" y="238"/>
                    <a:pt x="296" y="235"/>
                  </a:cubicBezTo>
                  <a:cubicBezTo>
                    <a:pt x="296" y="234"/>
                    <a:pt x="298" y="230"/>
                    <a:pt x="296" y="230"/>
                  </a:cubicBezTo>
                  <a:cubicBezTo>
                    <a:pt x="292" y="234"/>
                    <a:pt x="283" y="248"/>
                    <a:pt x="294" y="250"/>
                  </a:cubicBezTo>
                  <a:cubicBezTo>
                    <a:pt x="295" y="250"/>
                    <a:pt x="296" y="250"/>
                    <a:pt x="296" y="250"/>
                  </a:cubicBezTo>
                  <a:cubicBezTo>
                    <a:pt x="298" y="249"/>
                    <a:pt x="299" y="248"/>
                    <a:pt x="302" y="248"/>
                  </a:cubicBezTo>
                  <a:cubicBezTo>
                    <a:pt x="306" y="251"/>
                    <a:pt x="312" y="254"/>
                    <a:pt x="311" y="261"/>
                  </a:cubicBezTo>
                  <a:cubicBezTo>
                    <a:pt x="315" y="262"/>
                    <a:pt x="318" y="267"/>
                    <a:pt x="317" y="272"/>
                  </a:cubicBezTo>
                  <a:cubicBezTo>
                    <a:pt x="322" y="276"/>
                    <a:pt x="322" y="266"/>
                    <a:pt x="329" y="267"/>
                  </a:cubicBezTo>
                  <a:close/>
                  <a:moveTo>
                    <a:pt x="327" y="385"/>
                  </a:moveTo>
                  <a:cubicBezTo>
                    <a:pt x="328" y="386"/>
                    <a:pt x="328" y="388"/>
                    <a:pt x="328" y="391"/>
                  </a:cubicBezTo>
                  <a:cubicBezTo>
                    <a:pt x="334" y="395"/>
                    <a:pt x="337" y="401"/>
                    <a:pt x="344" y="403"/>
                  </a:cubicBezTo>
                  <a:cubicBezTo>
                    <a:pt x="346" y="405"/>
                    <a:pt x="347" y="406"/>
                    <a:pt x="348" y="409"/>
                  </a:cubicBezTo>
                  <a:cubicBezTo>
                    <a:pt x="354" y="409"/>
                    <a:pt x="354" y="403"/>
                    <a:pt x="362" y="405"/>
                  </a:cubicBezTo>
                  <a:cubicBezTo>
                    <a:pt x="361" y="404"/>
                    <a:pt x="362" y="404"/>
                    <a:pt x="362" y="403"/>
                  </a:cubicBezTo>
                  <a:cubicBezTo>
                    <a:pt x="358" y="400"/>
                    <a:pt x="361" y="394"/>
                    <a:pt x="362" y="389"/>
                  </a:cubicBezTo>
                  <a:cubicBezTo>
                    <a:pt x="360" y="388"/>
                    <a:pt x="359" y="386"/>
                    <a:pt x="355" y="387"/>
                  </a:cubicBezTo>
                  <a:cubicBezTo>
                    <a:pt x="355" y="385"/>
                    <a:pt x="354" y="384"/>
                    <a:pt x="355" y="382"/>
                  </a:cubicBezTo>
                  <a:cubicBezTo>
                    <a:pt x="349" y="385"/>
                    <a:pt x="342" y="380"/>
                    <a:pt x="339" y="387"/>
                  </a:cubicBezTo>
                  <a:cubicBezTo>
                    <a:pt x="336" y="385"/>
                    <a:pt x="330" y="382"/>
                    <a:pt x="327" y="385"/>
                  </a:cubicBezTo>
                  <a:close/>
                  <a:moveTo>
                    <a:pt x="652" y="391"/>
                  </a:moveTo>
                  <a:cubicBezTo>
                    <a:pt x="649" y="391"/>
                    <a:pt x="648" y="393"/>
                    <a:pt x="649" y="394"/>
                  </a:cubicBezTo>
                  <a:cubicBezTo>
                    <a:pt x="651" y="394"/>
                    <a:pt x="652" y="393"/>
                    <a:pt x="652" y="391"/>
                  </a:cubicBezTo>
                  <a:close/>
                  <a:moveTo>
                    <a:pt x="696" y="430"/>
                  </a:moveTo>
                  <a:cubicBezTo>
                    <a:pt x="698" y="425"/>
                    <a:pt x="701" y="417"/>
                    <a:pt x="696" y="415"/>
                  </a:cubicBezTo>
                  <a:cubicBezTo>
                    <a:pt x="693" y="420"/>
                    <a:pt x="691" y="427"/>
                    <a:pt x="696" y="430"/>
                  </a:cubicBezTo>
                  <a:close/>
                  <a:moveTo>
                    <a:pt x="710" y="423"/>
                  </a:moveTo>
                  <a:cubicBezTo>
                    <a:pt x="709" y="418"/>
                    <a:pt x="704" y="421"/>
                    <a:pt x="706" y="425"/>
                  </a:cubicBezTo>
                  <a:cubicBezTo>
                    <a:pt x="703" y="426"/>
                    <a:pt x="704" y="428"/>
                    <a:pt x="702" y="431"/>
                  </a:cubicBezTo>
                  <a:cubicBezTo>
                    <a:pt x="700" y="435"/>
                    <a:pt x="693" y="436"/>
                    <a:pt x="695" y="439"/>
                  </a:cubicBezTo>
                  <a:cubicBezTo>
                    <a:pt x="694" y="439"/>
                    <a:pt x="694" y="440"/>
                    <a:pt x="693" y="440"/>
                  </a:cubicBezTo>
                  <a:cubicBezTo>
                    <a:pt x="693" y="441"/>
                    <a:pt x="693" y="443"/>
                    <a:pt x="693" y="444"/>
                  </a:cubicBezTo>
                  <a:cubicBezTo>
                    <a:pt x="697" y="444"/>
                    <a:pt x="699" y="443"/>
                    <a:pt x="700" y="441"/>
                  </a:cubicBezTo>
                  <a:cubicBezTo>
                    <a:pt x="702" y="443"/>
                    <a:pt x="704" y="439"/>
                    <a:pt x="702" y="437"/>
                  </a:cubicBezTo>
                  <a:cubicBezTo>
                    <a:pt x="703" y="436"/>
                    <a:pt x="703" y="437"/>
                    <a:pt x="704" y="437"/>
                  </a:cubicBezTo>
                  <a:cubicBezTo>
                    <a:pt x="703" y="430"/>
                    <a:pt x="712" y="429"/>
                    <a:pt x="712" y="422"/>
                  </a:cubicBezTo>
                  <a:cubicBezTo>
                    <a:pt x="711" y="422"/>
                    <a:pt x="711" y="423"/>
                    <a:pt x="710" y="423"/>
                  </a:cubicBezTo>
                  <a:close/>
                  <a:moveTo>
                    <a:pt x="240" y="483"/>
                  </a:moveTo>
                  <a:cubicBezTo>
                    <a:pt x="242" y="482"/>
                    <a:pt x="245" y="482"/>
                    <a:pt x="246" y="478"/>
                  </a:cubicBezTo>
                  <a:cubicBezTo>
                    <a:pt x="243" y="480"/>
                    <a:pt x="239" y="477"/>
                    <a:pt x="238" y="479"/>
                  </a:cubicBezTo>
                  <a:cubicBezTo>
                    <a:pt x="237" y="482"/>
                    <a:pt x="241" y="481"/>
                    <a:pt x="240" y="483"/>
                  </a:cubicBezTo>
                  <a:close/>
                  <a:moveTo>
                    <a:pt x="248" y="509"/>
                  </a:moveTo>
                  <a:cubicBezTo>
                    <a:pt x="249" y="508"/>
                    <a:pt x="251" y="508"/>
                    <a:pt x="251" y="506"/>
                  </a:cubicBezTo>
                  <a:cubicBezTo>
                    <a:pt x="250" y="505"/>
                    <a:pt x="247" y="505"/>
                    <a:pt x="245" y="503"/>
                  </a:cubicBezTo>
                  <a:cubicBezTo>
                    <a:pt x="244" y="505"/>
                    <a:pt x="246" y="507"/>
                    <a:pt x="248" y="509"/>
                  </a:cubicBezTo>
                  <a:close/>
                  <a:moveTo>
                    <a:pt x="428" y="592"/>
                  </a:moveTo>
                  <a:cubicBezTo>
                    <a:pt x="426" y="592"/>
                    <a:pt x="427" y="593"/>
                    <a:pt x="426" y="593"/>
                  </a:cubicBezTo>
                  <a:cubicBezTo>
                    <a:pt x="426" y="593"/>
                    <a:pt x="425" y="592"/>
                    <a:pt x="425" y="591"/>
                  </a:cubicBezTo>
                  <a:cubicBezTo>
                    <a:pt x="418" y="591"/>
                    <a:pt x="419" y="600"/>
                    <a:pt x="420" y="603"/>
                  </a:cubicBezTo>
                  <a:cubicBezTo>
                    <a:pt x="421" y="603"/>
                    <a:pt x="421" y="601"/>
                    <a:pt x="422" y="600"/>
                  </a:cubicBezTo>
                  <a:cubicBezTo>
                    <a:pt x="424" y="602"/>
                    <a:pt x="425" y="603"/>
                    <a:pt x="427" y="604"/>
                  </a:cubicBezTo>
                  <a:cubicBezTo>
                    <a:pt x="427" y="603"/>
                    <a:pt x="427" y="601"/>
                    <a:pt x="429" y="601"/>
                  </a:cubicBezTo>
                  <a:cubicBezTo>
                    <a:pt x="429" y="599"/>
                    <a:pt x="427" y="598"/>
                    <a:pt x="427" y="596"/>
                  </a:cubicBezTo>
                  <a:cubicBezTo>
                    <a:pt x="428" y="597"/>
                    <a:pt x="430" y="599"/>
                    <a:pt x="431" y="600"/>
                  </a:cubicBezTo>
                  <a:cubicBezTo>
                    <a:pt x="432" y="599"/>
                    <a:pt x="433" y="596"/>
                    <a:pt x="432" y="594"/>
                  </a:cubicBezTo>
                  <a:cubicBezTo>
                    <a:pt x="430" y="595"/>
                    <a:pt x="428" y="594"/>
                    <a:pt x="428" y="592"/>
                  </a:cubicBezTo>
                  <a:close/>
                  <a:moveTo>
                    <a:pt x="11" y="620"/>
                  </a:moveTo>
                  <a:cubicBezTo>
                    <a:pt x="13" y="620"/>
                    <a:pt x="15" y="621"/>
                    <a:pt x="15" y="618"/>
                  </a:cubicBezTo>
                  <a:cubicBezTo>
                    <a:pt x="12" y="618"/>
                    <a:pt x="11" y="617"/>
                    <a:pt x="10" y="616"/>
                  </a:cubicBezTo>
                  <a:cubicBezTo>
                    <a:pt x="9" y="615"/>
                    <a:pt x="9" y="614"/>
                    <a:pt x="8" y="612"/>
                  </a:cubicBezTo>
                  <a:cubicBezTo>
                    <a:pt x="5" y="612"/>
                    <a:pt x="3" y="609"/>
                    <a:pt x="0" y="612"/>
                  </a:cubicBezTo>
                  <a:cubicBezTo>
                    <a:pt x="2" y="614"/>
                    <a:pt x="3" y="617"/>
                    <a:pt x="5" y="619"/>
                  </a:cubicBezTo>
                  <a:cubicBezTo>
                    <a:pt x="4" y="620"/>
                    <a:pt x="3" y="619"/>
                    <a:pt x="1" y="619"/>
                  </a:cubicBezTo>
                  <a:cubicBezTo>
                    <a:pt x="1" y="620"/>
                    <a:pt x="0" y="620"/>
                    <a:pt x="0" y="621"/>
                  </a:cubicBezTo>
                  <a:cubicBezTo>
                    <a:pt x="3" y="621"/>
                    <a:pt x="2" y="625"/>
                    <a:pt x="5" y="626"/>
                  </a:cubicBezTo>
                  <a:cubicBezTo>
                    <a:pt x="5" y="624"/>
                    <a:pt x="5" y="623"/>
                    <a:pt x="6" y="623"/>
                  </a:cubicBezTo>
                  <a:cubicBezTo>
                    <a:pt x="9" y="623"/>
                    <a:pt x="9" y="620"/>
                    <a:pt x="11" y="620"/>
                  </a:cubicBezTo>
                  <a:close/>
                  <a:moveTo>
                    <a:pt x="312" y="616"/>
                  </a:moveTo>
                  <a:cubicBezTo>
                    <a:pt x="312" y="615"/>
                    <a:pt x="314" y="615"/>
                    <a:pt x="313" y="613"/>
                  </a:cubicBezTo>
                  <a:cubicBezTo>
                    <a:pt x="310" y="613"/>
                    <a:pt x="309" y="613"/>
                    <a:pt x="308" y="614"/>
                  </a:cubicBezTo>
                  <a:cubicBezTo>
                    <a:pt x="308" y="616"/>
                    <a:pt x="310" y="617"/>
                    <a:pt x="308" y="619"/>
                  </a:cubicBezTo>
                  <a:cubicBezTo>
                    <a:pt x="307" y="616"/>
                    <a:pt x="304" y="617"/>
                    <a:pt x="304" y="614"/>
                  </a:cubicBezTo>
                  <a:cubicBezTo>
                    <a:pt x="299" y="612"/>
                    <a:pt x="296" y="617"/>
                    <a:pt x="298" y="621"/>
                  </a:cubicBezTo>
                  <a:cubicBezTo>
                    <a:pt x="300" y="621"/>
                    <a:pt x="301" y="620"/>
                    <a:pt x="302" y="622"/>
                  </a:cubicBezTo>
                  <a:cubicBezTo>
                    <a:pt x="304" y="621"/>
                    <a:pt x="307" y="620"/>
                    <a:pt x="310" y="621"/>
                  </a:cubicBezTo>
                  <a:cubicBezTo>
                    <a:pt x="311" y="620"/>
                    <a:pt x="312" y="619"/>
                    <a:pt x="315" y="619"/>
                  </a:cubicBezTo>
                  <a:cubicBezTo>
                    <a:pt x="315" y="616"/>
                    <a:pt x="313" y="617"/>
                    <a:pt x="312" y="616"/>
                  </a:cubicBezTo>
                  <a:close/>
                  <a:moveTo>
                    <a:pt x="372" y="618"/>
                  </a:moveTo>
                  <a:cubicBezTo>
                    <a:pt x="370" y="621"/>
                    <a:pt x="376" y="625"/>
                    <a:pt x="379" y="624"/>
                  </a:cubicBezTo>
                  <a:cubicBezTo>
                    <a:pt x="379" y="623"/>
                    <a:pt x="378" y="621"/>
                    <a:pt x="378" y="620"/>
                  </a:cubicBezTo>
                  <a:cubicBezTo>
                    <a:pt x="375" y="621"/>
                    <a:pt x="376" y="617"/>
                    <a:pt x="372" y="618"/>
                  </a:cubicBezTo>
                  <a:close/>
                  <a:moveTo>
                    <a:pt x="29" y="623"/>
                  </a:moveTo>
                  <a:cubicBezTo>
                    <a:pt x="29" y="620"/>
                    <a:pt x="28" y="619"/>
                    <a:pt x="26" y="619"/>
                  </a:cubicBezTo>
                  <a:cubicBezTo>
                    <a:pt x="24" y="620"/>
                    <a:pt x="24" y="622"/>
                    <a:pt x="22" y="623"/>
                  </a:cubicBezTo>
                  <a:cubicBezTo>
                    <a:pt x="18" y="622"/>
                    <a:pt x="16" y="625"/>
                    <a:pt x="13" y="622"/>
                  </a:cubicBezTo>
                  <a:cubicBezTo>
                    <a:pt x="12" y="622"/>
                    <a:pt x="10" y="622"/>
                    <a:pt x="10" y="623"/>
                  </a:cubicBezTo>
                  <a:cubicBezTo>
                    <a:pt x="10" y="624"/>
                    <a:pt x="10" y="625"/>
                    <a:pt x="11" y="626"/>
                  </a:cubicBezTo>
                  <a:cubicBezTo>
                    <a:pt x="12" y="627"/>
                    <a:pt x="12" y="625"/>
                    <a:pt x="13" y="624"/>
                  </a:cubicBezTo>
                  <a:cubicBezTo>
                    <a:pt x="13" y="626"/>
                    <a:pt x="16" y="625"/>
                    <a:pt x="18" y="626"/>
                  </a:cubicBezTo>
                  <a:cubicBezTo>
                    <a:pt x="19" y="627"/>
                    <a:pt x="19" y="628"/>
                    <a:pt x="20" y="629"/>
                  </a:cubicBezTo>
                  <a:cubicBezTo>
                    <a:pt x="22" y="628"/>
                    <a:pt x="22" y="629"/>
                    <a:pt x="24" y="629"/>
                  </a:cubicBezTo>
                  <a:cubicBezTo>
                    <a:pt x="25" y="627"/>
                    <a:pt x="26" y="623"/>
                    <a:pt x="29" y="623"/>
                  </a:cubicBezTo>
                  <a:close/>
                  <a:moveTo>
                    <a:pt x="53" y="629"/>
                  </a:moveTo>
                  <a:cubicBezTo>
                    <a:pt x="53" y="627"/>
                    <a:pt x="53" y="627"/>
                    <a:pt x="55" y="627"/>
                  </a:cubicBezTo>
                  <a:cubicBezTo>
                    <a:pt x="54" y="615"/>
                    <a:pt x="43" y="628"/>
                    <a:pt x="53" y="629"/>
                  </a:cubicBezTo>
                  <a:close/>
                  <a:moveTo>
                    <a:pt x="45" y="631"/>
                  </a:moveTo>
                  <a:cubicBezTo>
                    <a:pt x="46" y="627"/>
                    <a:pt x="39" y="630"/>
                    <a:pt x="38" y="627"/>
                  </a:cubicBezTo>
                  <a:cubicBezTo>
                    <a:pt x="41" y="627"/>
                    <a:pt x="41" y="624"/>
                    <a:pt x="41" y="622"/>
                  </a:cubicBezTo>
                  <a:cubicBezTo>
                    <a:pt x="38" y="623"/>
                    <a:pt x="38" y="622"/>
                    <a:pt x="35" y="622"/>
                  </a:cubicBezTo>
                  <a:cubicBezTo>
                    <a:pt x="33" y="623"/>
                    <a:pt x="34" y="627"/>
                    <a:pt x="32" y="627"/>
                  </a:cubicBezTo>
                  <a:cubicBezTo>
                    <a:pt x="32" y="626"/>
                    <a:pt x="31" y="626"/>
                    <a:pt x="30" y="626"/>
                  </a:cubicBezTo>
                  <a:cubicBezTo>
                    <a:pt x="29" y="627"/>
                    <a:pt x="29" y="628"/>
                    <a:pt x="29" y="629"/>
                  </a:cubicBezTo>
                  <a:cubicBezTo>
                    <a:pt x="27" y="630"/>
                    <a:pt x="25" y="632"/>
                    <a:pt x="24" y="634"/>
                  </a:cubicBezTo>
                  <a:cubicBezTo>
                    <a:pt x="25" y="634"/>
                    <a:pt x="25" y="634"/>
                    <a:pt x="26" y="635"/>
                  </a:cubicBezTo>
                  <a:cubicBezTo>
                    <a:pt x="28" y="635"/>
                    <a:pt x="27" y="633"/>
                    <a:pt x="29" y="633"/>
                  </a:cubicBezTo>
                  <a:cubicBezTo>
                    <a:pt x="29" y="634"/>
                    <a:pt x="29" y="634"/>
                    <a:pt x="29" y="635"/>
                  </a:cubicBezTo>
                  <a:cubicBezTo>
                    <a:pt x="31" y="635"/>
                    <a:pt x="31" y="636"/>
                    <a:pt x="32" y="636"/>
                  </a:cubicBezTo>
                  <a:cubicBezTo>
                    <a:pt x="33" y="632"/>
                    <a:pt x="38" y="636"/>
                    <a:pt x="38" y="633"/>
                  </a:cubicBezTo>
                  <a:cubicBezTo>
                    <a:pt x="39" y="635"/>
                    <a:pt x="42" y="635"/>
                    <a:pt x="44" y="635"/>
                  </a:cubicBezTo>
                  <a:cubicBezTo>
                    <a:pt x="44" y="634"/>
                    <a:pt x="45" y="633"/>
                    <a:pt x="45" y="632"/>
                  </a:cubicBezTo>
                  <a:cubicBezTo>
                    <a:pt x="46" y="633"/>
                    <a:pt x="46" y="634"/>
                    <a:pt x="46" y="635"/>
                  </a:cubicBezTo>
                  <a:cubicBezTo>
                    <a:pt x="49" y="635"/>
                    <a:pt x="49" y="634"/>
                    <a:pt x="51" y="635"/>
                  </a:cubicBezTo>
                  <a:cubicBezTo>
                    <a:pt x="51" y="634"/>
                    <a:pt x="51" y="633"/>
                    <a:pt x="53" y="634"/>
                  </a:cubicBezTo>
                  <a:cubicBezTo>
                    <a:pt x="53" y="633"/>
                    <a:pt x="53" y="632"/>
                    <a:pt x="53" y="630"/>
                  </a:cubicBezTo>
                  <a:cubicBezTo>
                    <a:pt x="49" y="631"/>
                    <a:pt x="47" y="628"/>
                    <a:pt x="45" y="631"/>
                  </a:cubicBezTo>
                  <a:close/>
                  <a:moveTo>
                    <a:pt x="113" y="644"/>
                  </a:moveTo>
                  <a:cubicBezTo>
                    <a:pt x="111" y="640"/>
                    <a:pt x="101" y="641"/>
                    <a:pt x="99" y="638"/>
                  </a:cubicBezTo>
                  <a:cubicBezTo>
                    <a:pt x="99" y="637"/>
                    <a:pt x="97" y="636"/>
                    <a:pt x="98" y="636"/>
                  </a:cubicBezTo>
                  <a:cubicBezTo>
                    <a:pt x="101" y="637"/>
                    <a:pt x="102" y="635"/>
                    <a:pt x="104" y="634"/>
                  </a:cubicBezTo>
                  <a:cubicBezTo>
                    <a:pt x="104" y="630"/>
                    <a:pt x="102" y="630"/>
                    <a:pt x="101" y="627"/>
                  </a:cubicBezTo>
                  <a:cubicBezTo>
                    <a:pt x="98" y="627"/>
                    <a:pt x="96" y="626"/>
                    <a:pt x="95" y="629"/>
                  </a:cubicBezTo>
                  <a:cubicBezTo>
                    <a:pt x="95" y="628"/>
                    <a:pt x="93" y="628"/>
                    <a:pt x="92" y="629"/>
                  </a:cubicBezTo>
                  <a:cubicBezTo>
                    <a:pt x="92" y="631"/>
                    <a:pt x="95" y="631"/>
                    <a:pt x="96" y="633"/>
                  </a:cubicBezTo>
                  <a:cubicBezTo>
                    <a:pt x="92" y="633"/>
                    <a:pt x="89" y="632"/>
                    <a:pt x="85" y="635"/>
                  </a:cubicBezTo>
                  <a:cubicBezTo>
                    <a:pt x="84" y="633"/>
                    <a:pt x="81" y="635"/>
                    <a:pt x="79" y="632"/>
                  </a:cubicBezTo>
                  <a:cubicBezTo>
                    <a:pt x="79" y="634"/>
                    <a:pt x="76" y="632"/>
                    <a:pt x="75" y="634"/>
                  </a:cubicBezTo>
                  <a:cubicBezTo>
                    <a:pt x="74" y="632"/>
                    <a:pt x="69" y="631"/>
                    <a:pt x="68" y="633"/>
                  </a:cubicBezTo>
                  <a:cubicBezTo>
                    <a:pt x="75" y="637"/>
                    <a:pt x="85" y="638"/>
                    <a:pt x="90" y="640"/>
                  </a:cubicBezTo>
                  <a:cubicBezTo>
                    <a:pt x="93" y="636"/>
                    <a:pt x="100" y="641"/>
                    <a:pt x="102" y="645"/>
                  </a:cubicBezTo>
                  <a:cubicBezTo>
                    <a:pt x="110" y="646"/>
                    <a:pt x="113" y="649"/>
                    <a:pt x="124" y="650"/>
                  </a:cubicBezTo>
                  <a:cubicBezTo>
                    <a:pt x="122" y="646"/>
                    <a:pt x="115" y="646"/>
                    <a:pt x="113" y="644"/>
                  </a:cubicBezTo>
                  <a:close/>
                  <a:moveTo>
                    <a:pt x="256" y="630"/>
                  </a:moveTo>
                  <a:cubicBezTo>
                    <a:pt x="254" y="630"/>
                    <a:pt x="252" y="630"/>
                    <a:pt x="252" y="627"/>
                  </a:cubicBezTo>
                  <a:cubicBezTo>
                    <a:pt x="244" y="625"/>
                    <a:pt x="237" y="632"/>
                    <a:pt x="240" y="636"/>
                  </a:cubicBezTo>
                  <a:cubicBezTo>
                    <a:pt x="238" y="635"/>
                    <a:pt x="236" y="636"/>
                    <a:pt x="234" y="634"/>
                  </a:cubicBezTo>
                  <a:cubicBezTo>
                    <a:pt x="233" y="637"/>
                    <a:pt x="226" y="637"/>
                    <a:pt x="229" y="642"/>
                  </a:cubicBezTo>
                  <a:cubicBezTo>
                    <a:pt x="226" y="642"/>
                    <a:pt x="226" y="644"/>
                    <a:pt x="225" y="645"/>
                  </a:cubicBezTo>
                  <a:cubicBezTo>
                    <a:pt x="223" y="643"/>
                    <a:pt x="223" y="649"/>
                    <a:pt x="220" y="646"/>
                  </a:cubicBezTo>
                  <a:cubicBezTo>
                    <a:pt x="220" y="649"/>
                    <a:pt x="219" y="646"/>
                    <a:pt x="218" y="649"/>
                  </a:cubicBezTo>
                  <a:cubicBezTo>
                    <a:pt x="223" y="649"/>
                    <a:pt x="225" y="647"/>
                    <a:pt x="229" y="648"/>
                  </a:cubicBezTo>
                  <a:cubicBezTo>
                    <a:pt x="228" y="646"/>
                    <a:pt x="232" y="645"/>
                    <a:pt x="236" y="645"/>
                  </a:cubicBezTo>
                  <a:cubicBezTo>
                    <a:pt x="239" y="639"/>
                    <a:pt x="247" y="638"/>
                    <a:pt x="254" y="636"/>
                  </a:cubicBezTo>
                  <a:cubicBezTo>
                    <a:pt x="253" y="632"/>
                    <a:pt x="257" y="633"/>
                    <a:pt x="256" y="630"/>
                  </a:cubicBezTo>
                  <a:close/>
                  <a:moveTo>
                    <a:pt x="199" y="641"/>
                  </a:moveTo>
                  <a:cubicBezTo>
                    <a:pt x="196" y="643"/>
                    <a:pt x="200" y="647"/>
                    <a:pt x="202" y="644"/>
                  </a:cubicBezTo>
                  <a:cubicBezTo>
                    <a:pt x="203" y="645"/>
                    <a:pt x="203" y="647"/>
                    <a:pt x="205" y="647"/>
                  </a:cubicBezTo>
                  <a:cubicBezTo>
                    <a:pt x="206" y="646"/>
                    <a:pt x="208" y="645"/>
                    <a:pt x="207" y="643"/>
                  </a:cubicBezTo>
                  <a:cubicBezTo>
                    <a:pt x="205" y="640"/>
                    <a:pt x="203" y="642"/>
                    <a:pt x="199" y="641"/>
                  </a:cubicBezTo>
                  <a:close/>
                  <a:moveTo>
                    <a:pt x="140" y="642"/>
                  </a:moveTo>
                  <a:cubicBezTo>
                    <a:pt x="136" y="641"/>
                    <a:pt x="133" y="642"/>
                    <a:pt x="132" y="646"/>
                  </a:cubicBezTo>
                  <a:cubicBezTo>
                    <a:pt x="135" y="648"/>
                    <a:pt x="139" y="647"/>
                    <a:pt x="142" y="646"/>
                  </a:cubicBezTo>
                  <a:cubicBezTo>
                    <a:pt x="143" y="643"/>
                    <a:pt x="140" y="644"/>
                    <a:pt x="140" y="642"/>
                  </a:cubicBezTo>
                  <a:close/>
                  <a:moveTo>
                    <a:pt x="176" y="647"/>
                  </a:moveTo>
                  <a:cubicBezTo>
                    <a:pt x="178" y="649"/>
                    <a:pt x="182" y="647"/>
                    <a:pt x="185" y="646"/>
                  </a:cubicBezTo>
                  <a:cubicBezTo>
                    <a:pt x="185" y="639"/>
                    <a:pt x="177" y="643"/>
                    <a:pt x="176" y="647"/>
                  </a:cubicBezTo>
                  <a:close/>
                  <a:moveTo>
                    <a:pt x="168" y="645"/>
                  </a:moveTo>
                  <a:cubicBezTo>
                    <a:pt x="166" y="645"/>
                    <a:pt x="164" y="646"/>
                    <a:pt x="165" y="648"/>
                  </a:cubicBezTo>
                  <a:cubicBezTo>
                    <a:pt x="166" y="648"/>
                    <a:pt x="166" y="649"/>
                    <a:pt x="168" y="649"/>
                  </a:cubicBezTo>
                  <a:cubicBezTo>
                    <a:pt x="168" y="648"/>
                    <a:pt x="168" y="648"/>
                    <a:pt x="169" y="648"/>
                  </a:cubicBezTo>
                  <a:cubicBezTo>
                    <a:pt x="169" y="646"/>
                    <a:pt x="168" y="646"/>
                    <a:pt x="168" y="645"/>
                  </a:cubicBezTo>
                  <a:close/>
                  <a:moveTo>
                    <a:pt x="614" y="497"/>
                  </a:moveTo>
                  <a:cubicBezTo>
                    <a:pt x="614" y="499"/>
                    <a:pt x="613" y="499"/>
                    <a:pt x="612" y="498"/>
                  </a:cubicBezTo>
                  <a:cubicBezTo>
                    <a:pt x="613" y="498"/>
                    <a:pt x="612" y="497"/>
                    <a:pt x="613" y="496"/>
                  </a:cubicBezTo>
                  <a:cubicBezTo>
                    <a:pt x="611" y="494"/>
                    <a:pt x="611" y="497"/>
                    <a:pt x="610" y="497"/>
                  </a:cubicBezTo>
                  <a:cubicBezTo>
                    <a:pt x="610" y="496"/>
                    <a:pt x="609" y="495"/>
                    <a:pt x="608" y="494"/>
                  </a:cubicBezTo>
                  <a:cubicBezTo>
                    <a:pt x="608" y="495"/>
                    <a:pt x="608" y="494"/>
                    <a:pt x="607" y="494"/>
                  </a:cubicBezTo>
                  <a:cubicBezTo>
                    <a:pt x="606" y="494"/>
                    <a:pt x="607" y="496"/>
                    <a:pt x="606" y="496"/>
                  </a:cubicBezTo>
                  <a:cubicBezTo>
                    <a:pt x="605" y="496"/>
                    <a:pt x="605" y="495"/>
                    <a:pt x="605" y="494"/>
                  </a:cubicBezTo>
                  <a:cubicBezTo>
                    <a:pt x="607" y="492"/>
                    <a:pt x="609" y="491"/>
                    <a:pt x="608" y="486"/>
                  </a:cubicBezTo>
                  <a:cubicBezTo>
                    <a:pt x="605" y="487"/>
                    <a:pt x="600" y="485"/>
                    <a:pt x="601" y="492"/>
                  </a:cubicBezTo>
                  <a:cubicBezTo>
                    <a:pt x="599" y="493"/>
                    <a:pt x="598" y="495"/>
                    <a:pt x="596" y="495"/>
                  </a:cubicBezTo>
                  <a:cubicBezTo>
                    <a:pt x="596" y="496"/>
                    <a:pt x="597" y="496"/>
                    <a:pt x="597" y="497"/>
                  </a:cubicBezTo>
                  <a:cubicBezTo>
                    <a:pt x="594" y="496"/>
                    <a:pt x="596" y="499"/>
                    <a:pt x="595" y="499"/>
                  </a:cubicBezTo>
                  <a:cubicBezTo>
                    <a:pt x="595" y="498"/>
                    <a:pt x="594" y="498"/>
                    <a:pt x="593" y="498"/>
                  </a:cubicBezTo>
                  <a:cubicBezTo>
                    <a:pt x="591" y="499"/>
                    <a:pt x="592" y="501"/>
                    <a:pt x="592" y="502"/>
                  </a:cubicBezTo>
                  <a:cubicBezTo>
                    <a:pt x="589" y="501"/>
                    <a:pt x="587" y="506"/>
                    <a:pt x="585" y="508"/>
                  </a:cubicBezTo>
                  <a:cubicBezTo>
                    <a:pt x="587" y="509"/>
                    <a:pt x="592" y="509"/>
                    <a:pt x="591" y="511"/>
                  </a:cubicBezTo>
                  <a:cubicBezTo>
                    <a:pt x="591" y="510"/>
                    <a:pt x="588" y="508"/>
                    <a:pt x="587" y="511"/>
                  </a:cubicBezTo>
                  <a:cubicBezTo>
                    <a:pt x="588" y="511"/>
                    <a:pt x="589" y="512"/>
                    <a:pt x="590" y="513"/>
                  </a:cubicBezTo>
                  <a:cubicBezTo>
                    <a:pt x="587" y="513"/>
                    <a:pt x="587" y="510"/>
                    <a:pt x="583" y="510"/>
                  </a:cubicBezTo>
                  <a:cubicBezTo>
                    <a:pt x="581" y="512"/>
                    <a:pt x="583" y="513"/>
                    <a:pt x="584" y="515"/>
                  </a:cubicBezTo>
                  <a:cubicBezTo>
                    <a:pt x="583" y="515"/>
                    <a:pt x="584" y="517"/>
                    <a:pt x="583" y="518"/>
                  </a:cubicBezTo>
                  <a:cubicBezTo>
                    <a:pt x="583" y="515"/>
                    <a:pt x="581" y="515"/>
                    <a:pt x="582" y="513"/>
                  </a:cubicBezTo>
                  <a:cubicBezTo>
                    <a:pt x="577" y="512"/>
                    <a:pt x="573" y="514"/>
                    <a:pt x="574" y="519"/>
                  </a:cubicBezTo>
                  <a:cubicBezTo>
                    <a:pt x="574" y="520"/>
                    <a:pt x="576" y="521"/>
                    <a:pt x="577" y="521"/>
                  </a:cubicBezTo>
                  <a:cubicBezTo>
                    <a:pt x="576" y="521"/>
                    <a:pt x="575" y="521"/>
                    <a:pt x="575" y="522"/>
                  </a:cubicBezTo>
                  <a:cubicBezTo>
                    <a:pt x="576" y="524"/>
                    <a:pt x="576" y="528"/>
                    <a:pt x="575" y="530"/>
                  </a:cubicBezTo>
                  <a:cubicBezTo>
                    <a:pt x="576" y="521"/>
                    <a:pt x="567" y="518"/>
                    <a:pt x="563" y="524"/>
                  </a:cubicBezTo>
                  <a:cubicBezTo>
                    <a:pt x="559" y="525"/>
                    <a:pt x="556" y="531"/>
                    <a:pt x="555" y="534"/>
                  </a:cubicBezTo>
                  <a:cubicBezTo>
                    <a:pt x="560" y="534"/>
                    <a:pt x="561" y="539"/>
                    <a:pt x="560" y="546"/>
                  </a:cubicBezTo>
                  <a:cubicBezTo>
                    <a:pt x="563" y="546"/>
                    <a:pt x="565" y="549"/>
                    <a:pt x="564" y="552"/>
                  </a:cubicBezTo>
                  <a:cubicBezTo>
                    <a:pt x="568" y="550"/>
                    <a:pt x="570" y="545"/>
                    <a:pt x="574" y="549"/>
                  </a:cubicBezTo>
                  <a:cubicBezTo>
                    <a:pt x="570" y="549"/>
                    <a:pt x="568" y="552"/>
                    <a:pt x="567" y="555"/>
                  </a:cubicBezTo>
                  <a:cubicBezTo>
                    <a:pt x="568" y="556"/>
                    <a:pt x="570" y="556"/>
                    <a:pt x="572" y="556"/>
                  </a:cubicBezTo>
                  <a:cubicBezTo>
                    <a:pt x="574" y="554"/>
                    <a:pt x="575" y="553"/>
                    <a:pt x="578" y="552"/>
                  </a:cubicBezTo>
                  <a:cubicBezTo>
                    <a:pt x="578" y="551"/>
                    <a:pt x="578" y="551"/>
                    <a:pt x="578" y="550"/>
                  </a:cubicBezTo>
                  <a:cubicBezTo>
                    <a:pt x="582" y="550"/>
                    <a:pt x="581" y="547"/>
                    <a:pt x="580" y="544"/>
                  </a:cubicBezTo>
                  <a:cubicBezTo>
                    <a:pt x="583" y="546"/>
                    <a:pt x="582" y="543"/>
                    <a:pt x="584" y="543"/>
                  </a:cubicBezTo>
                  <a:cubicBezTo>
                    <a:pt x="583" y="545"/>
                    <a:pt x="585" y="546"/>
                    <a:pt x="585" y="548"/>
                  </a:cubicBezTo>
                  <a:cubicBezTo>
                    <a:pt x="588" y="548"/>
                    <a:pt x="588" y="546"/>
                    <a:pt x="589" y="544"/>
                  </a:cubicBezTo>
                  <a:cubicBezTo>
                    <a:pt x="591" y="545"/>
                    <a:pt x="592" y="542"/>
                    <a:pt x="595" y="543"/>
                  </a:cubicBezTo>
                  <a:cubicBezTo>
                    <a:pt x="595" y="542"/>
                    <a:pt x="596" y="542"/>
                    <a:pt x="595" y="541"/>
                  </a:cubicBezTo>
                  <a:cubicBezTo>
                    <a:pt x="594" y="540"/>
                    <a:pt x="592" y="540"/>
                    <a:pt x="592" y="540"/>
                  </a:cubicBezTo>
                  <a:cubicBezTo>
                    <a:pt x="595" y="540"/>
                    <a:pt x="593" y="536"/>
                    <a:pt x="593" y="535"/>
                  </a:cubicBezTo>
                  <a:cubicBezTo>
                    <a:pt x="594" y="538"/>
                    <a:pt x="597" y="538"/>
                    <a:pt x="599" y="538"/>
                  </a:cubicBezTo>
                  <a:cubicBezTo>
                    <a:pt x="600" y="536"/>
                    <a:pt x="602" y="535"/>
                    <a:pt x="601" y="533"/>
                  </a:cubicBezTo>
                  <a:cubicBezTo>
                    <a:pt x="600" y="532"/>
                    <a:pt x="598" y="531"/>
                    <a:pt x="598" y="529"/>
                  </a:cubicBezTo>
                  <a:cubicBezTo>
                    <a:pt x="600" y="532"/>
                    <a:pt x="603" y="532"/>
                    <a:pt x="607" y="533"/>
                  </a:cubicBezTo>
                  <a:cubicBezTo>
                    <a:pt x="606" y="528"/>
                    <a:pt x="611" y="529"/>
                    <a:pt x="610" y="524"/>
                  </a:cubicBezTo>
                  <a:cubicBezTo>
                    <a:pt x="608" y="525"/>
                    <a:pt x="607" y="523"/>
                    <a:pt x="605" y="525"/>
                  </a:cubicBezTo>
                  <a:cubicBezTo>
                    <a:pt x="606" y="522"/>
                    <a:pt x="605" y="522"/>
                    <a:pt x="605" y="520"/>
                  </a:cubicBezTo>
                  <a:cubicBezTo>
                    <a:pt x="606" y="520"/>
                    <a:pt x="606" y="519"/>
                    <a:pt x="607" y="519"/>
                  </a:cubicBezTo>
                  <a:cubicBezTo>
                    <a:pt x="607" y="515"/>
                    <a:pt x="606" y="516"/>
                    <a:pt x="608" y="513"/>
                  </a:cubicBezTo>
                  <a:cubicBezTo>
                    <a:pt x="607" y="513"/>
                    <a:pt x="606" y="513"/>
                    <a:pt x="606" y="511"/>
                  </a:cubicBezTo>
                  <a:cubicBezTo>
                    <a:pt x="603" y="513"/>
                    <a:pt x="601" y="513"/>
                    <a:pt x="598" y="515"/>
                  </a:cubicBezTo>
                  <a:cubicBezTo>
                    <a:pt x="599" y="513"/>
                    <a:pt x="597" y="513"/>
                    <a:pt x="595" y="511"/>
                  </a:cubicBezTo>
                  <a:cubicBezTo>
                    <a:pt x="602" y="511"/>
                    <a:pt x="602" y="505"/>
                    <a:pt x="608" y="507"/>
                  </a:cubicBezTo>
                  <a:cubicBezTo>
                    <a:pt x="609" y="507"/>
                    <a:pt x="608" y="505"/>
                    <a:pt x="609" y="504"/>
                  </a:cubicBezTo>
                  <a:cubicBezTo>
                    <a:pt x="610" y="505"/>
                    <a:pt x="611" y="506"/>
                    <a:pt x="613" y="506"/>
                  </a:cubicBezTo>
                  <a:cubicBezTo>
                    <a:pt x="613" y="504"/>
                    <a:pt x="614" y="504"/>
                    <a:pt x="615" y="503"/>
                  </a:cubicBezTo>
                  <a:cubicBezTo>
                    <a:pt x="615" y="501"/>
                    <a:pt x="616" y="498"/>
                    <a:pt x="614" y="497"/>
                  </a:cubicBezTo>
                  <a:close/>
                  <a:moveTo>
                    <a:pt x="1041" y="573"/>
                  </a:moveTo>
                  <a:cubicBezTo>
                    <a:pt x="1043" y="571"/>
                    <a:pt x="1042" y="567"/>
                    <a:pt x="1040" y="564"/>
                  </a:cubicBezTo>
                  <a:cubicBezTo>
                    <a:pt x="1038" y="564"/>
                    <a:pt x="1039" y="564"/>
                    <a:pt x="1037" y="564"/>
                  </a:cubicBezTo>
                  <a:cubicBezTo>
                    <a:pt x="1036" y="560"/>
                    <a:pt x="1032" y="559"/>
                    <a:pt x="1030" y="557"/>
                  </a:cubicBezTo>
                  <a:cubicBezTo>
                    <a:pt x="1032" y="558"/>
                    <a:pt x="1034" y="559"/>
                    <a:pt x="1036" y="559"/>
                  </a:cubicBezTo>
                  <a:cubicBezTo>
                    <a:pt x="1036" y="556"/>
                    <a:pt x="1033" y="556"/>
                    <a:pt x="1031" y="555"/>
                  </a:cubicBezTo>
                  <a:cubicBezTo>
                    <a:pt x="1027" y="549"/>
                    <a:pt x="1021" y="540"/>
                    <a:pt x="1013" y="541"/>
                  </a:cubicBezTo>
                  <a:cubicBezTo>
                    <a:pt x="1011" y="538"/>
                    <a:pt x="1009" y="534"/>
                    <a:pt x="1006" y="531"/>
                  </a:cubicBezTo>
                  <a:cubicBezTo>
                    <a:pt x="1002" y="531"/>
                    <a:pt x="1000" y="533"/>
                    <a:pt x="996" y="532"/>
                  </a:cubicBezTo>
                  <a:cubicBezTo>
                    <a:pt x="994" y="537"/>
                    <a:pt x="998" y="540"/>
                    <a:pt x="1001" y="540"/>
                  </a:cubicBezTo>
                  <a:cubicBezTo>
                    <a:pt x="1000" y="541"/>
                    <a:pt x="999" y="540"/>
                    <a:pt x="998" y="540"/>
                  </a:cubicBezTo>
                  <a:cubicBezTo>
                    <a:pt x="998" y="544"/>
                    <a:pt x="995" y="546"/>
                    <a:pt x="995" y="550"/>
                  </a:cubicBezTo>
                  <a:cubicBezTo>
                    <a:pt x="997" y="550"/>
                    <a:pt x="998" y="551"/>
                    <a:pt x="999" y="551"/>
                  </a:cubicBezTo>
                  <a:cubicBezTo>
                    <a:pt x="1001" y="548"/>
                    <a:pt x="1003" y="544"/>
                    <a:pt x="1006" y="545"/>
                  </a:cubicBezTo>
                  <a:cubicBezTo>
                    <a:pt x="1007" y="547"/>
                    <a:pt x="1005" y="549"/>
                    <a:pt x="1006" y="552"/>
                  </a:cubicBezTo>
                  <a:cubicBezTo>
                    <a:pt x="1004" y="553"/>
                    <a:pt x="1003" y="550"/>
                    <a:pt x="1000" y="552"/>
                  </a:cubicBezTo>
                  <a:cubicBezTo>
                    <a:pt x="1000" y="553"/>
                    <a:pt x="999" y="554"/>
                    <a:pt x="999" y="555"/>
                  </a:cubicBezTo>
                  <a:cubicBezTo>
                    <a:pt x="1001" y="556"/>
                    <a:pt x="1004" y="559"/>
                    <a:pt x="1006" y="556"/>
                  </a:cubicBezTo>
                  <a:cubicBezTo>
                    <a:pt x="1005" y="556"/>
                    <a:pt x="1005" y="555"/>
                    <a:pt x="1006" y="555"/>
                  </a:cubicBezTo>
                  <a:cubicBezTo>
                    <a:pt x="1005" y="559"/>
                    <a:pt x="1011" y="563"/>
                    <a:pt x="1014" y="558"/>
                  </a:cubicBezTo>
                  <a:cubicBezTo>
                    <a:pt x="1013" y="559"/>
                    <a:pt x="1014" y="562"/>
                    <a:pt x="1014" y="564"/>
                  </a:cubicBezTo>
                  <a:cubicBezTo>
                    <a:pt x="1016" y="564"/>
                    <a:pt x="1016" y="565"/>
                    <a:pt x="1017" y="566"/>
                  </a:cubicBezTo>
                  <a:cubicBezTo>
                    <a:pt x="1016" y="565"/>
                    <a:pt x="1015" y="567"/>
                    <a:pt x="1013" y="566"/>
                  </a:cubicBezTo>
                  <a:cubicBezTo>
                    <a:pt x="1011" y="569"/>
                    <a:pt x="1013" y="570"/>
                    <a:pt x="1014" y="572"/>
                  </a:cubicBezTo>
                  <a:cubicBezTo>
                    <a:pt x="1014" y="582"/>
                    <a:pt x="1023" y="585"/>
                    <a:pt x="1027" y="591"/>
                  </a:cubicBezTo>
                  <a:cubicBezTo>
                    <a:pt x="1029" y="591"/>
                    <a:pt x="1030" y="592"/>
                    <a:pt x="1032" y="591"/>
                  </a:cubicBezTo>
                  <a:cubicBezTo>
                    <a:pt x="1032" y="589"/>
                    <a:pt x="1031" y="589"/>
                    <a:pt x="1031" y="588"/>
                  </a:cubicBezTo>
                  <a:cubicBezTo>
                    <a:pt x="1032" y="588"/>
                    <a:pt x="1032" y="587"/>
                    <a:pt x="1033" y="587"/>
                  </a:cubicBezTo>
                  <a:cubicBezTo>
                    <a:pt x="1032" y="585"/>
                    <a:pt x="1031" y="583"/>
                    <a:pt x="1031" y="581"/>
                  </a:cubicBezTo>
                  <a:cubicBezTo>
                    <a:pt x="1030" y="581"/>
                    <a:pt x="1029" y="580"/>
                    <a:pt x="1027" y="580"/>
                  </a:cubicBezTo>
                  <a:cubicBezTo>
                    <a:pt x="1026" y="580"/>
                    <a:pt x="1026" y="582"/>
                    <a:pt x="1025" y="582"/>
                  </a:cubicBezTo>
                  <a:cubicBezTo>
                    <a:pt x="1023" y="580"/>
                    <a:pt x="1021" y="575"/>
                    <a:pt x="1018" y="573"/>
                  </a:cubicBezTo>
                  <a:cubicBezTo>
                    <a:pt x="1020" y="573"/>
                    <a:pt x="1022" y="570"/>
                    <a:pt x="1023" y="572"/>
                  </a:cubicBezTo>
                  <a:cubicBezTo>
                    <a:pt x="1021" y="575"/>
                    <a:pt x="1025" y="575"/>
                    <a:pt x="1023" y="579"/>
                  </a:cubicBezTo>
                  <a:cubicBezTo>
                    <a:pt x="1025" y="578"/>
                    <a:pt x="1026" y="579"/>
                    <a:pt x="1028" y="579"/>
                  </a:cubicBezTo>
                  <a:cubicBezTo>
                    <a:pt x="1029" y="578"/>
                    <a:pt x="1028" y="576"/>
                    <a:pt x="1029" y="576"/>
                  </a:cubicBezTo>
                  <a:cubicBezTo>
                    <a:pt x="1030" y="576"/>
                    <a:pt x="1030" y="578"/>
                    <a:pt x="1030" y="580"/>
                  </a:cubicBezTo>
                  <a:cubicBezTo>
                    <a:pt x="1035" y="581"/>
                    <a:pt x="1038" y="581"/>
                    <a:pt x="1039" y="587"/>
                  </a:cubicBezTo>
                  <a:cubicBezTo>
                    <a:pt x="1042" y="587"/>
                    <a:pt x="1043" y="587"/>
                    <a:pt x="1046" y="586"/>
                  </a:cubicBezTo>
                  <a:cubicBezTo>
                    <a:pt x="1047" y="580"/>
                    <a:pt x="1045" y="578"/>
                    <a:pt x="1043" y="572"/>
                  </a:cubicBezTo>
                  <a:cubicBezTo>
                    <a:pt x="1042" y="572"/>
                    <a:pt x="1042" y="573"/>
                    <a:pt x="1041" y="573"/>
                  </a:cubicBezTo>
                  <a:close/>
                  <a:moveTo>
                    <a:pt x="1074" y="535"/>
                  </a:moveTo>
                  <a:cubicBezTo>
                    <a:pt x="1077" y="530"/>
                    <a:pt x="1075" y="524"/>
                    <a:pt x="1071" y="521"/>
                  </a:cubicBezTo>
                  <a:cubicBezTo>
                    <a:pt x="1069" y="525"/>
                    <a:pt x="1063" y="523"/>
                    <a:pt x="1062" y="519"/>
                  </a:cubicBezTo>
                  <a:cubicBezTo>
                    <a:pt x="1058" y="520"/>
                    <a:pt x="1057" y="518"/>
                    <a:pt x="1055" y="517"/>
                  </a:cubicBezTo>
                  <a:cubicBezTo>
                    <a:pt x="1046" y="517"/>
                    <a:pt x="1040" y="515"/>
                    <a:pt x="1035" y="512"/>
                  </a:cubicBezTo>
                  <a:cubicBezTo>
                    <a:pt x="1035" y="513"/>
                    <a:pt x="1032" y="513"/>
                    <a:pt x="1031" y="514"/>
                  </a:cubicBezTo>
                  <a:cubicBezTo>
                    <a:pt x="1030" y="511"/>
                    <a:pt x="1028" y="510"/>
                    <a:pt x="1028" y="506"/>
                  </a:cubicBezTo>
                  <a:cubicBezTo>
                    <a:pt x="1025" y="506"/>
                    <a:pt x="1024" y="506"/>
                    <a:pt x="1022" y="505"/>
                  </a:cubicBezTo>
                  <a:cubicBezTo>
                    <a:pt x="1022" y="503"/>
                    <a:pt x="1023" y="500"/>
                    <a:pt x="1022" y="498"/>
                  </a:cubicBezTo>
                  <a:cubicBezTo>
                    <a:pt x="1020" y="498"/>
                    <a:pt x="1016" y="499"/>
                    <a:pt x="1015" y="498"/>
                  </a:cubicBezTo>
                  <a:cubicBezTo>
                    <a:pt x="1016" y="497"/>
                    <a:pt x="1016" y="495"/>
                    <a:pt x="1016" y="494"/>
                  </a:cubicBezTo>
                  <a:cubicBezTo>
                    <a:pt x="1004" y="482"/>
                    <a:pt x="993" y="469"/>
                    <a:pt x="981" y="456"/>
                  </a:cubicBezTo>
                  <a:cubicBezTo>
                    <a:pt x="982" y="456"/>
                    <a:pt x="982" y="455"/>
                    <a:pt x="982" y="455"/>
                  </a:cubicBezTo>
                  <a:cubicBezTo>
                    <a:pt x="975" y="451"/>
                    <a:pt x="971" y="443"/>
                    <a:pt x="961" y="443"/>
                  </a:cubicBezTo>
                  <a:cubicBezTo>
                    <a:pt x="959" y="436"/>
                    <a:pt x="952" y="434"/>
                    <a:pt x="949" y="430"/>
                  </a:cubicBezTo>
                  <a:cubicBezTo>
                    <a:pt x="947" y="430"/>
                    <a:pt x="945" y="430"/>
                    <a:pt x="943" y="430"/>
                  </a:cubicBezTo>
                  <a:cubicBezTo>
                    <a:pt x="943" y="427"/>
                    <a:pt x="942" y="426"/>
                    <a:pt x="940" y="425"/>
                  </a:cubicBezTo>
                  <a:cubicBezTo>
                    <a:pt x="943" y="419"/>
                    <a:pt x="934" y="415"/>
                    <a:pt x="929" y="412"/>
                  </a:cubicBezTo>
                  <a:cubicBezTo>
                    <a:pt x="926" y="418"/>
                    <a:pt x="918" y="419"/>
                    <a:pt x="914" y="425"/>
                  </a:cubicBezTo>
                  <a:cubicBezTo>
                    <a:pt x="916" y="425"/>
                    <a:pt x="917" y="426"/>
                    <a:pt x="917" y="426"/>
                  </a:cubicBezTo>
                  <a:cubicBezTo>
                    <a:pt x="916" y="427"/>
                    <a:pt x="917" y="429"/>
                    <a:pt x="916" y="429"/>
                  </a:cubicBezTo>
                  <a:cubicBezTo>
                    <a:pt x="915" y="429"/>
                    <a:pt x="914" y="429"/>
                    <a:pt x="913" y="429"/>
                  </a:cubicBezTo>
                  <a:cubicBezTo>
                    <a:pt x="913" y="434"/>
                    <a:pt x="915" y="438"/>
                    <a:pt x="913" y="441"/>
                  </a:cubicBezTo>
                  <a:cubicBezTo>
                    <a:pt x="905" y="443"/>
                    <a:pt x="903" y="450"/>
                    <a:pt x="898" y="454"/>
                  </a:cubicBezTo>
                  <a:cubicBezTo>
                    <a:pt x="896" y="434"/>
                    <a:pt x="874" y="435"/>
                    <a:pt x="868" y="420"/>
                  </a:cubicBezTo>
                  <a:cubicBezTo>
                    <a:pt x="859" y="421"/>
                    <a:pt x="858" y="414"/>
                    <a:pt x="858" y="405"/>
                  </a:cubicBezTo>
                  <a:cubicBezTo>
                    <a:pt x="851" y="407"/>
                    <a:pt x="844" y="408"/>
                    <a:pt x="842" y="414"/>
                  </a:cubicBezTo>
                  <a:cubicBezTo>
                    <a:pt x="838" y="413"/>
                    <a:pt x="835" y="412"/>
                    <a:pt x="832" y="411"/>
                  </a:cubicBezTo>
                  <a:cubicBezTo>
                    <a:pt x="831" y="412"/>
                    <a:pt x="832" y="414"/>
                    <a:pt x="830" y="414"/>
                  </a:cubicBezTo>
                  <a:cubicBezTo>
                    <a:pt x="828" y="414"/>
                    <a:pt x="825" y="413"/>
                    <a:pt x="823" y="412"/>
                  </a:cubicBezTo>
                  <a:cubicBezTo>
                    <a:pt x="807" y="297"/>
                    <a:pt x="790" y="181"/>
                    <a:pt x="773" y="65"/>
                  </a:cubicBezTo>
                  <a:cubicBezTo>
                    <a:pt x="771" y="65"/>
                    <a:pt x="770" y="64"/>
                    <a:pt x="768" y="65"/>
                  </a:cubicBezTo>
                  <a:cubicBezTo>
                    <a:pt x="767" y="66"/>
                    <a:pt x="770" y="66"/>
                    <a:pt x="768" y="66"/>
                  </a:cubicBezTo>
                  <a:cubicBezTo>
                    <a:pt x="765" y="62"/>
                    <a:pt x="760" y="60"/>
                    <a:pt x="756" y="60"/>
                  </a:cubicBezTo>
                  <a:cubicBezTo>
                    <a:pt x="754" y="58"/>
                    <a:pt x="750" y="52"/>
                    <a:pt x="745" y="53"/>
                  </a:cubicBezTo>
                  <a:cubicBezTo>
                    <a:pt x="745" y="51"/>
                    <a:pt x="743" y="52"/>
                    <a:pt x="741" y="51"/>
                  </a:cubicBezTo>
                  <a:cubicBezTo>
                    <a:pt x="740" y="52"/>
                    <a:pt x="739" y="52"/>
                    <a:pt x="738" y="52"/>
                  </a:cubicBezTo>
                  <a:cubicBezTo>
                    <a:pt x="738" y="51"/>
                    <a:pt x="738" y="51"/>
                    <a:pt x="738" y="50"/>
                  </a:cubicBezTo>
                  <a:cubicBezTo>
                    <a:pt x="736" y="51"/>
                    <a:pt x="735" y="51"/>
                    <a:pt x="733" y="51"/>
                  </a:cubicBezTo>
                  <a:cubicBezTo>
                    <a:pt x="733" y="52"/>
                    <a:pt x="734" y="52"/>
                    <a:pt x="734" y="53"/>
                  </a:cubicBezTo>
                  <a:cubicBezTo>
                    <a:pt x="728" y="53"/>
                    <a:pt x="721" y="62"/>
                    <a:pt x="716" y="56"/>
                  </a:cubicBezTo>
                  <a:cubicBezTo>
                    <a:pt x="713" y="57"/>
                    <a:pt x="710" y="53"/>
                    <a:pt x="708" y="51"/>
                  </a:cubicBezTo>
                  <a:cubicBezTo>
                    <a:pt x="700" y="50"/>
                    <a:pt x="692" y="52"/>
                    <a:pt x="684" y="50"/>
                  </a:cubicBezTo>
                  <a:cubicBezTo>
                    <a:pt x="683" y="50"/>
                    <a:pt x="683" y="48"/>
                    <a:pt x="683" y="47"/>
                  </a:cubicBezTo>
                  <a:cubicBezTo>
                    <a:pt x="679" y="48"/>
                    <a:pt x="678" y="43"/>
                    <a:pt x="674" y="47"/>
                  </a:cubicBezTo>
                  <a:cubicBezTo>
                    <a:pt x="675" y="44"/>
                    <a:pt x="673" y="44"/>
                    <a:pt x="672" y="43"/>
                  </a:cubicBezTo>
                  <a:cubicBezTo>
                    <a:pt x="670" y="42"/>
                    <a:pt x="670" y="43"/>
                    <a:pt x="668" y="43"/>
                  </a:cubicBezTo>
                  <a:cubicBezTo>
                    <a:pt x="664" y="35"/>
                    <a:pt x="653" y="41"/>
                    <a:pt x="647" y="43"/>
                  </a:cubicBezTo>
                  <a:cubicBezTo>
                    <a:pt x="648" y="42"/>
                    <a:pt x="649" y="41"/>
                    <a:pt x="649" y="39"/>
                  </a:cubicBezTo>
                  <a:cubicBezTo>
                    <a:pt x="642" y="39"/>
                    <a:pt x="636" y="44"/>
                    <a:pt x="630" y="40"/>
                  </a:cubicBezTo>
                  <a:cubicBezTo>
                    <a:pt x="633" y="41"/>
                    <a:pt x="632" y="38"/>
                    <a:pt x="633" y="36"/>
                  </a:cubicBezTo>
                  <a:cubicBezTo>
                    <a:pt x="628" y="36"/>
                    <a:pt x="626" y="34"/>
                    <a:pt x="623" y="33"/>
                  </a:cubicBezTo>
                  <a:cubicBezTo>
                    <a:pt x="624" y="31"/>
                    <a:pt x="626" y="29"/>
                    <a:pt x="627" y="27"/>
                  </a:cubicBezTo>
                  <a:cubicBezTo>
                    <a:pt x="626" y="23"/>
                    <a:pt x="621" y="24"/>
                    <a:pt x="618" y="24"/>
                  </a:cubicBezTo>
                  <a:cubicBezTo>
                    <a:pt x="617" y="23"/>
                    <a:pt x="616" y="22"/>
                    <a:pt x="615" y="21"/>
                  </a:cubicBezTo>
                  <a:cubicBezTo>
                    <a:pt x="614" y="21"/>
                    <a:pt x="612" y="22"/>
                    <a:pt x="611" y="23"/>
                  </a:cubicBezTo>
                  <a:cubicBezTo>
                    <a:pt x="607" y="23"/>
                    <a:pt x="604" y="22"/>
                    <a:pt x="602" y="26"/>
                  </a:cubicBezTo>
                  <a:cubicBezTo>
                    <a:pt x="602" y="23"/>
                    <a:pt x="597" y="25"/>
                    <a:pt x="597" y="22"/>
                  </a:cubicBezTo>
                  <a:cubicBezTo>
                    <a:pt x="597" y="21"/>
                    <a:pt x="598" y="19"/>
                    <a:pt x="598" y="18"/>
                  </a:cubicBezTo>
                  <a:cubicBezTo>
                    <a:pt x="596" y="14"/>
                    <a:pt x="594" y="13"/>
                    <a:pt x="591" y="12"/>
                  </a:cubicBezTo>
                  <a:cubicBezTo>
                    <a:pt x="590" y="14"/>
                    <a:pt x="587" y="14"/>
                    <a:pt x="589" y="16"/>
                  </a:cubicBezTo>
                  <a:cubicBezTo>
                    <a:pt x="587" y="17"/>
                    <a:pt x="584" y="18"/>
                    <a:pt x="585" y="23"/>
                  </a:cubicBezTo>
                  <a:cubicBezTo>
                    <a:pt x="583" y="22"/>
                    <a:pt x="583" y="23"/>
                    <a:pt x="580" y="23"/>
                  </a:cubicBezTo>
                  <a:cubicBezTo>
                    <a:pt x="580" y="21"/>
                    <a:pt x="580" y="20"/>
                    <a:pt x="580" y="18"/>
                  </a:cubicBezTo>
                  <a:cubicBezTo>
                    <a:pt x="584" y="19"/>
                    <a:pt x="587" y="15"/>
                    <a:pt x="586" y="10"/>
                  </a:cubicBezTo>
                  <a:cubicBezTo>
                    <a:pt x="581" y="8"/>
                    <a:pt x="578" y="6"/>
                    <a:pt x="575" y="3"/>
                  </a:cubicBezTo>
                  <a:cubicBezTo>
                    <a:pt x="574" y="2"/>
                    <a:pt x="578" y="4"/>
                    <a:pt x="577" y="2"/>
                  </a:cubicBezTo>
                  <a:cubicBezTo>
                    <a:pt x="575" y="0"/>
                    <a:pt x="573" y="2"/>
                    <a:pt x="572" y="2"/>
                  </a:cubicBezTo>
                  <a:cubicBezTo>
                    <a:pt x="566" y="6"/>
                    <a:pt x="563" y="20"/>
                    <a:pt x="552" y="20"/>
                  </a:cubicBezTo>
                  <a:cubicBezTo>
                    <a:pt x="551" y="19"/>
                    <a:pt x="549" y="19"/>
                    <a:pt x="548" y="18"/>
                  </a:cubicBezTo>
                  <a:cubicBezTo>
                    <a:pt x="547" y="22"/>
                    <a:pt x="539" y="19"/>
                    <a:pt x="541" y="16"/>
                  </a:cubicBezTo>
                  <a:cubicBezTo>
                    <a:pt x="534" y="15"/>
                    <a:pt x="530" y="22"/>
                    <a:pt x="525" y="27"/>
                  </a:cubicBezTo>
                  <a:cubicBezTo>
                    <a:pt x="520" y="31"/>
                    <a:pt x="508" y="39"/>
                    <a:pt x="504" y="32"/>
                  </a:cubicBezTo>
                  <a:cubicBezTo>
                    <a:pt x="496" y="36"/>
                    <a:pt x="492" y="45"/>
                    <a:pt x="483" y="50"/>
                  </a:cubicBezTo>
                  <a:cubicBezTo>
                    <a:pt x="483" y="52"/>
                    <a:pt x="483" y="54"/>
                    <a:pt x="481" y="55"/>
                  </a:cubicBezTo>
                  <a:cubicBezTo>
                    <a:pt x="481" y="58"/>
                    <a:pt x="482" y="57"/>
                    <a:pt x="481" y="59"/>
                  </a:cubicBezTo>
                  <a:cubicBezTo>
                    <a:pt x="476" y="69"/>
                    <a:pt x="468" y="77"/>
                    <a:pt x="453" y="76"/>
                  </a:cubicBezTo>
                  <a:cubicBezTo>
                    <a:pt x="446" y="76"/>
                    <a:pt x="439" y="74"/>
                    <a:pt x="434" y="72"/>
                  </a:cubicBezTo>
                  <a:cubicBezTo>
                    <a:pt x="433" y="78"/>
                    <a:pt x="430" y="83"/>
                    <a:pt x="428" y="88"/>
                  </a:cubicBezTo>
                  <a:cubicBezTo>
                    <a:pt x="425" y="89"/>
                    <a:pt x="421" y="88"/>
                    <a:pt x="420" y="90"/>
                  </a:cubicBezTo>
                  <a:cubicBezTo>
                    <a:pt x="426" y="91"/>
                    <a:pt x="429" y="96"/>
                    <a:pt x="430" y="102"/>
                  </a:cubicBezTo>
                  <a:cubicBezTo>
                    <a:pt x="438" y="105"/>
                    <a:pt x="442" y="112"/>
                    <a:pt x="445" y="120"/>
                  </a:cubicBezTo>
                  <a:cubicBezTo>
                    <a:pt x="452" y="123"/>
                    <a:pt x="454" y="134"/>
                    <a:pt x="452" y="144"/>
                  </a:cubicBezTo>
                  <a:cubicBezTo>
                    <a:pt x="457" y="147"/>
                    <a:pt x="461" y="150"/>
                    <a:pt x="466" y="152"/>
                  </a:cubicBezTo>
                  <a:cubicBezTo>
                    <a:pt x="466" y="151"/>
                    <a:pt x="464" y="150"/>
                    <a:pt x="466" y="150"/>
                  </a:cubicBezTo>
                  <a:cubicBezTo>
                    <a:pt x="467" y="152"/>
                    <a:pt x="470" y="152"/>
                    <a:pt x="470" y="154"/>
                  </a:cubicBezTo>
                  <a:cubicBezTo>
                    <a:pt x="468" y="155"/>
                    <a:pt x="468" y="156"/>
                    <a:pt x="466" y="157"/>
                  </a:cubicBezTo>
                  <a:cubicBezTo>
                    <a:pt x="466" y="159"/>
                    <a:pt x="468" y="160"/>
                    <a:pt x="467" y="163"/>
                  </a:cubicBezTo>
                  <a:cubicBezTo>
                    <a:pt x="471" y="162"/>
                    <a:pt x="471" y="166"/>
                    <a:pt x="472" y="169"/>
                  </a:cubicBezTo>
                  <a:cubicBezTo>
                    <a:pt x="473" y="171"/>
                    <a:pt x="475" y="171"/>
                    <a:pt x="475" y="173"/>
                  </a:cubicBezTo>
                  <a:cubicBezTo>
                    <a:pt x="475" y="177"/>
                    <a:pt x="471" y="180"/>
                    <a:pt x="474" y="182"/>
                  </a:cubicBezTo>
                  <a:cubicBezTo>
                    <a:pt x="476" y="182"/>
                    <a:pt x="474" y="178"/>
                    <a:pt x="475" y="178"/>
                  </a:cubicBezTo>
                  <a:cubicBezTo>
                    <a:pt x="480" y="176"/>
                    <a:pt x="484" y="180"/>
                    <a:pt x="486" y="184"/>
                  </a:cubicBezTo>
                  <a:cubicBezTo>
                    <a:pt x="484" y="185"/>
                    <a:pt x="482" y="185"/>
                    <a:pt x="482" y="182"/>
                  </a:cubicBezTo>
                  <a:cubicBezTo>
                    <a:pt x="476" y="181"/>
                    <a:pt x="476" y="187"/>
                    <a:pt x="473" y="190"/>
                  </a:cubicBezTo>
                  <a:cubicBezTo>
                    <a:pt x="469" y="187"/>
                    <a:pt x="465" y="188"/>
                    <a:pt x="461" y="188"/>
                  </a:cubicBezTo>
                  <a:cubicBezTo>
                    <a:pt x="461" y="187"/>
                    <a:pt x="460" y="186"/>
                    <a:pt x="460" y="185"/>
                  </a:cubicBezTo>
                  <a:cubicBezTo>
                    <a:pt x="454" y="186"/>
                    <a:pt x="451" y="183"/>
                    <a:pt x="446" y="183"/>
                  </a:cubicBezTo>
                  <a:cubicBezTo>
                    <a:pt x="439" y="179"/>
                    <a:pt x="448" y="170"/>
                    <a:pt x="448" y="166"/>
                  </a:cubicBezTo>
                  <a:cubicBezTo>
                    <a:pt x="449" y="166"/>
                    <a:pt x="449" y="166"/>
                    <a:pt x="450" y="166"/>
                  </a:cubicBezTo>
                  <a:cubicBezTo>
                    <a:pt x="449" y="162"/>
                    <a:pt x="443" y="162"/>
                    <a:pt x="439" y="161"/>
                  </a:cubicBezTo>
                  <a:cubicBezTo>
                    <a:pt x="429" y="161"/>
                    <a:pt x="417" y="166"/>
                    <a:pt x="409" y="168"/>
                  </a:cubicBezTo>
                  <a:cubicBezTo>
                    <a:pt x="396" y="173"/>
                    <a:pt x="385" y="177"/>
                    <a:pt x="373" y="181"/>
                  </a:cubicBezTo>
                  <a:cubicBezTo>
                    <a:pt x="372" y="182"/>
                    <a:pt x="373" y="183"/>
                    <a:pt x="373" y="185"/>
                  </a:cubicBezTo>
                  <a:cubicBezTo>
                    <a:pt x="377" y="187"/>
                    <a:pt x="379" y="191"/>
                    <a:pt x="381" y="194"/>
                  </a:cubicBezTo>
                  <a:cubicBezTo>
                    <a:pt x="388" y="196"/>
                    <a:pt x="392" y="200"/>
                    <a:pt x="398" y="203"/>
                  </a:cubicBezTo>
                  <a:cubicBezTo>
                    <a:pt x="395" y="201"/>
                    <a:pt x="390" y="211"/>
                    <a:pt x="388" y="204"/>
                  </a:cubicBezTo>
                  <a:cubicBezTo>
                    <a:pt x="388" y="203"/>
                    <a:pt x="391" y="202"/>
                    <a:pt x="389" y="200"/>
                  </a:cubicBezTo>
                  <a:cubicBezTo>
                    <a:pt x="382" y="206"/>
                    <a:pt x="390" y="212"/>
                    <a:pt x="391" y="219"/>
                  </a:cubicBezTo>
                  <a:cubicBezTo>
                    <a:pt x="391" y="220"/>
                    <a:pt x="390" y="220"/>
                    <a:pt x="389" y="220"/>
                  </a:cubicBezTo>
                  <a:cubicBezTo>
                    <a:pt x="387" y="234"/>
                    <a:pt x="404" y="232"/>
                    <a:pt x="410" y="240"/>
                  </a:cubicBezTo>
                  <a:cubicBezTo>
                    <a:pt x="417" y="241"/>
                    <a:pt x="422" y="235"/>
                    <a:pt x="428" y="239"/>
                  </a:cubicBezTo>
                  <a:cubicBezTo>
                    <a:pt x="435" y="237"/>
                    <a:pt x="436" y="245"/>
                    <a:pt x="441" y="248"/>
                  </a:cubicBezTo>
                  <a:cubicBezTo>
                    <a:pt x="442" y="246"/>
                    <a:pt x="442" y="244"/>
                    <a:pt x="444" y="243"/>
                  </a:cubicBezTo>
                  <a:cubicBezTo>
                    <a:pt x="445" y="245"/>
                    <a:pt x="444" y="248"/>
                    <a:pt x="444" y="252"/>
                  </a:cubicBezTo>
                  <a:cubicBezTo>
                    <a:pt x="447" y="252"/>
                    <a:pt x="446" y="250"/>
                    <a:pt x="449" y="250"/>
                  </a:cubicBezTo>
                  <a:cubicBezTo>
                    <a:pt x="449" y="244"/>
                    <a:pt x="456" y="244"/>
                    <a:pt x="458" y="240"/>
                  </a:cubicBezTo>
                  <a:cubicBezTo>
                    <a:pt x="462" y="241"/>
                    <a:pt x="464" y="240"/>
                    <a:pt x="466" y="238"/>
                  </a:cubicBezTo>
                  <a:cubicBezTo>
                    <a:pt x="467" y="238"/>
                    <a:pt x="467" y="241"/>
                    <a:pt x="468" y="240"/>
                  </a:cubicBezTo>
                  <a:cubicBezTo>
                    <a:pt x="472" y="240"/>
                    <a:pt x="472" y="237"/>
                    <a:pt x="475" y="236"/>
                  </a:cubicBezTo>
                  <a:cubicBezTo>
                    <a:pt x="478" y="239"/>
                    <a:pt x="481" y="242"/>
                    <a:pt x="478" y="247"/>
                  </a:cubicBezTo>
                  <a:cubicBezTo>
                    <a:pt x="476" y="247"/>
                    <a:pt x="474" y="248"/>
                    <a:pt x="473" y="250"/>
                  </a:cubicBezTo>
                  <a:cubicBezTo>
                    <a:pt x="471" y="248"/>
                    <a:pt x="469" y="247"/>
                    <a:pt x="467" y="248"/>
                  </a:cubicBezTo>
                  <a:cubicBezTo>
                    <a:pt x="467" y="251"/>
                    <a:pt x="465" y="251"/>
                    <a:pt x="465" y="254"/>
                  </a:cubicBezTo>
                  <a:cubicBezTo>
                    <a:pt x="467" y="254"/>
                    <a:pt x="467" y="252"/>
                    <a:pt x="468" y="252"/>
                  </a:cubicBezTo>
                  <a:cubicBezTo>
                    <a:pt x="474" y="258"/>
                    <a:pt x="473" y="268"/>
                    <a:pt x="474" y="279"/>
                  </a:cubicBezTo>
                  <a:cubicBezTo>
                    <a:pt x="471" y="282"/>
                    <a:pt x="468" y="284"/>
                    <a:pt x="465" y="287"/>
                  </a:cubicBezTo>
                  <a:cubicBezTo>
                    <a:pt x="459" y="288"/>
                    <a:pt x="458" y="286"/>
                    <a:pt x="452" y="286"/>
                  </a:cubicBezTo>
                  <a:cubicBezTo>
                    <a:pt x="453" y="283"/>
                    <a:pt x="448" y="282"/>
                    <a:pt x="447" y="282"/>
                  </a:cubicBezTo>
                  <a:cubicBezTo>
                    <a:pt x="448" y="280"/>
                    <a:pt x="447" y="280"/>
                    <a:pt x="447" y="278"/>
                  </a:cubicBezTo>
                  <a:cubicBezTo>
                    <a:pt x="445" y="277"/>
                    <a:pt x="440" y="277"/>
                    <a:pt x="441" y="281"/>
                  </a:cubicBezTo>
                  <a:cubicBezTo>
                    <a:pt x="442" y="283"/>
                    <a:pt x="447" y="281"/>
                    <a:pt x="447" y="284"/>
                  </a:cubicBezTo>
                  <a:cubicBezTo>
                    <a:pt x="442" y="286"/>
                    <a:pt x="442" y="292"/>
                    <a:pt x="436" y="292"/>
                  </a:cubicBezTo>
                  <a:cubicBezTo>
                    <a:pt x="434" y="295"/>
                    <a:pt x="432" y="298"/>
                    <a:pt x="426" y="297"/>
                  </a:cubicBezTo>
                  <a:cubicBezTo>
                    <a:pt x="424" y="288"/>
                    <a:pt x="412" y="281"/>
                    <a:pt x="405" y="290"/>
                  </a:cubicBezTo>
                  <a:cubicBezTo>
                    <a:pt x="404" y="291"/>
                    <a:pt x="407" y="291"/>
                    <a:pt x="406" y="293"/>
                  </a:cubicBezTo>
                  <a:cubicBezTo>
                    <a:pt x="399" y="291"/>
                    <a:pt x="395" y="303"/>
                    <a:pt x="398" y="308"/>
                  </a:cubicBezTo>
                  <a:cubicBezTo>
                    <a:pt x="396" y="308"/>
                    <a:pt x="396" y="309"/>
                    <a:pt x="395" y="310"/>
                  </a:cubicBezTo>
                  <a:cubicBezTo>
                    <a:pt x="395" y="309"/>
                    <a:pt x="394" y="309"/>
                    <a:pt x="392" y="309"/>
                  </a:cubicBezTo>
                  <a:cubicBezTo>
                    <a:pt x="387" y="315"/>
                    <a:pt x="372" y="320"/>
                    <a:pt x="376" y="332"/>
                  </a:cubicBezTo>
                  <a:cubicBezTo>
                    <a:pt x="373" y="333"/>
                    <a:pt x="371" y="329"/>
                    <a:pt x="367" y="332"/>
                  </a:cubicBezTo>
                  <a:cubicBezTo>
                    <a:pt x="367" y="335"/>
                    <a:pt x="369" y="337"/>
                    <a:pt x="371" y="338"/>
                  </a:cubicBezTo>
                  <a:cubicBezTo>
                    <a:pt x="369" y="337"/>
                    <a:pt x="367" y="338"/>
                    <a:pt x="366" y="337"/>
                  </a:cubicBezTo>
                  <a:cubicBezTo>
                    <a:pt x="366" y="336"/>
                    <a:pt x="367" y="336"/>
                    <a:pt x="367" y="334"/>
                  </a:cubicBezTo>
                  <a:cubicBezTo>
                    <a:pt x="364" y="335"/>
                    <a:pt x="362" y="343"/>
                    <a:pt x="366" y="344"/>
                  </a:cubicBezTo>
                  <a:cubicBezTo>
                    <a:pt x="366" y="344"/>
                    <a:pt x="367" y="343"/>
                    <a:pt x="368" y="342"/>
                  </a:cubicBezTo>
                  <a:cubicBezTo>
                    <a:pt x="369" y="343"/>
                    <a:pt x="371" y="344"/>
                    <a:pt x="371" y="346"/>
                  </a:cubicBezTo>
                  <a:cubicBezTo>
                    <a:pt x="369" y="346"/>
                    <a:pt x="367" y="346"/>
                    <a:pt x="366" y="347"/>
                  </a:cubicBezTo>
                  <a:cubicBezTo>
                    <a:pt x="366" y="349"/>
                    <a:pt x="367" y="350"/>
                    <a:pt x="367" y="352"/>
                  </a:cubicBezTo>
                  <a:cubicBezTo>
                    <a:pt x="368" y="352"/>
                    <a:pt x="370" y="353"/>
                    <a:pt x="371" y="354"/>
                  </a:cubicBezTo>
                  <a:cubicBezTo>
                    <a:pt x="370" y="356"/>
                    <a:pt x="370" y="359"/>
                    <a:pt x="370" y="361"/>
                  </a:cubicBezTo>
                  <a:cubicBezTo>
                    <a:pt x="372" y="362"/>
                    <a:pt x="372" y="363"/>
                    <a:pt x="374" y="363"/>
                  </a:cubicBezTo>
                  <a:cubicBezTo>
                    <a:pt x="376" y="362"/>
                    <a:pt x="375" y="360"/>
                    <a:pt x="376" y="360"/>
                  </a:cubicBezTo>
                  <a:cubicBezTo>
                    <a:pt x="378" y="361"/>
                    <a:pt x="378" y="363"/>
                    <a:pt x="379" y="365"/>
                  </a:cubicBezTo>
                  <a:cubicBezTo>
                    <a:pt x="377" y="365"/>
                    <a:pt x="377" y="366"/>
                    <a:pt x="376" y="366"/>
                  </a:cubicBezTo>
                  <a:cubicBezTo>
                    <a:pt x="375" y="371"/>
                    <a:pt x="380" y="370"/>
                    <a:pt x="381" y="373"/>
                  </a:cubicBezTo>
                  <a:cubicBezTo>
                    <a:pt x="379" y="374"/>
                    <a:pt x="378" y="373"/>
                    <a:pt x="376" y="374"/>
                  </a:cubicBezTo>
                  <a:cubicBezTo>
                    <a:pt x="376" y="376"/>
                    <a:pt x="378" y="376"/>
                    <a:pt x="378" y="377"/>
                  </a:cubicBezTo>
                  <a:cubicBezTo>
                    <a:pt x="374" y="379"/>
                    <a:pt x="371" y="380"/>
                    <a:pt x="368" y="381"/>
                  </a:cubicBezTo>
                  <a:cubicBezTo>
                    <a:pt x="367" y="386"/>
                    <a:pt x="373" y="384"/>
                    <a:pt x="376" y="385"/>
                  </a:cubicBezTo>
                  <a:cubicBezTo>
                    <a:pt x="376" y="386"/>
                    <a:pt x="373" y="385"/>
                    <a:pt x="372" y="386"/>
                  </a:cubicBezTo>
                  <a:cubicBezTo>
                    <a:pt x="373" y="391"/>
                    <a:pt x="376" y="393"/>
                    <a:pt x="380" y="395"/>
                  </a:cubicBezTo>
                  <a:cubicBezTo>
                    <a:pt x="382" y="401"/>
                    <a:pt x="384" y="405"/>
                    <a:pt x="388" y="409"/>
                  </a:cubicBezTo>
                  <a:cubicBezTo>
                    <a:pt x="386" y="409"/>
                    <a:pt x="386" y="409"/>
                    <a:pt x="386" y="411"/>
                  </a:cubicBezTo>
                  <a:cubicBezTo>
                    <a:pt x="388" y="423"/>
                    <a:pt x="409" y="417"/>
                    <a:pt x="417" y="416"/>
                  </a:cubicBezTo>
                  <a:cubicBezTo>
                    <a:pt x="420" y="414"/>
                    <a:pt x="419" y="410"/>
                    <a:pt x="421" y="408"/>
                  </a:cubicBezTo>
                  <a:cubicBezTo>
                    <a:pt x="421" y="411"/>
                    <a:pt x="423" y="410"/>
                    <a:pt x="424" y="410"/>
                  </a:cubicBezTo>
                  <a:cubicBezTo>
                    <a:pt x="422" y="418"/>
                    <a:pt x="428" y="427"/>
                    <a:pt x="429" y="436"/>
                  </a:cubicBezTo>
                  <a:cubicBezTo>
                    <a:pt x="426" y="436"/>
                    <a:pt x="424" y="441"/>
                    <a:pt x="421" y="443"/>
                  </a:cubicBezTo>
                  <a:cubicBezTo>
                    <a:pt x="422" y="450"/>
                    <a:pt x="425" y="453"/>
                    <a:pt x="424" y="461"/>
                  </a:cubicBezTo>
                  <a:cubicBezTo>
                    <a:pt x="423" y="463"/>
                    <a:pt x="421" y="464"/>
                    <a:pt x="421" y="466"/>
                  </a:cubicBezTo>
                  <a:cubicBezTo>
                    <a:pt x="419" y="463"/>
                    <a:pt x="418" y="465"/>
                    <a:pt x="415" y="465"/>
                  </a:cubicBezTo>
                  <a:cubicBezTo>
                    <a:pt x="415" y="469"/>
                    <a:pt x="419" y="467"/>
                    <a:pt x="422" y="468"/>
                  </a:cubicBezTo>
                  <a:cubicBezTo>
                    <a:pt x="423" y="470"/>
                    <a:pt x="422" y="470"/>
                    <a:pt x="422" y="471"/>
                  </a:cubicBezTo>
                  <a:cubicBezTo>
                    <a:pt x="427" y="470"/>
                    <a:pt x="428" y="469"/>
                    <a:pt x="433" y="468"/>
                  </a:cubicBezTo>
                  <a:cubicBezTo>
                    <a:pt x="433" y="467"/>
                    <a:pt x="432" y="467"/>
                    <a:pt x="431" y="466"/>
                  </a:cubicBezTo>
                  <a:cubicBezTo>
                    <a:pt x="435" y="464"/>
                    <a:pt x="437" y="463"/>
                    <a:pt x="442" y="462"/>
                  </a:cubicBezTo>
                  <a:cubicBezTo>
                    <a:pt x="442" y="464"/>
                    <a:pt x="441" y="464"/>
                    <a:pt x="443" y="465"/>
                  </a:cubicBezTo>
                  <a:cubicBezTo>
                    <a:pt x="444" y="461"/>
                    <a:pt x="450" y="456"/>
                    <a:pt x="454" y="458"/>
                  </a:cubicBezTo>
                  <a:cubicBezTo>
                    <a:pt x="450" y="461"/>
                    <a:pt x="456" y="463"/>
                    <a:pt x="456" y="465"/>
                  </a:cubicBezTo>
                  <a:cubicBezTo>
                    <a:pt x="457" y="465"/>
                    <a:pt x="458" y="464"/>
                    <a:pt x="458" y="465"/>
                  </a:cubicBezTo>
                  <a:cubicBezTo>
                    <a:pt x="459" y="466"/>
                    <a:pt x="459" y="468"/>
                    <a:pt x="460" y="469"/>
                  </a:cubicBezTo>
                  <a:cubicBezTo>
                    <a:pt x="464" y="469"/>
                    <a:pt x="463" y="464"/>
                    <a:pt x="466" y="463"/>
                  </a:cubicBezTo>
                  <a:cubicBezTo>
                    <a:pt x="467" y="465"/>
                    <a:pt x="465" y="465"/>
                    <a:pt x="465" y="467"/>
                  </a:cubicBezTo>
                  <a:cubicBezTo>
                    <a:pt x="475" y="469"/>
                    <a:pt x="469" y="486"/>
                    <a:pt x="480" y="486"/>
                  </a:cubicBezTo>
                  <a:cubicBezTo>
                    <a:pt x="481" y="484"/>
                    <a:pt x="482" y="483"/>
                    <a:pt x="483" y="481"/>
                  </a:cubicBezTo>
                  <a:cubicBezTo>
                    <a:pt x="481" y="479"/>
                    <a:pt x="481" y="477"/>
                    <a:pt x="481" y="474"/>
                  </a:cubicBezTo>
                  <a:cubicBezTo>
                    <a:pt x="482" y="470"/>
                    <a:pt x="486" y="465"/>
                    <a:pt x="489" y="463"/>
                  </a:cubicBezTo>
                  <a:cubicBezTo>
                    <a:pt x="488" y="466"/>
                    <a:pt x="487" y="468"/>
                    <a:pt x="485" y="471"/>
                  </a:cubicBezTo>
                  <a:cubicBezTo>
                    <a:pt x="490" y="472"/>
                    <a:pt x="488" y="475"/>
                    <a:pt x="490" y="478"/>
                  </a:cubicBezTo>
                  <a:cubicBezTo>
                    <a:pt x="494" y="484"/>
                    <a:pt x="511" y="470"/>
                    <a:pt x="516" y="472"/>
                  </a:cubicBezTo>
                  <a:cubicBezTo>
                    <a:pt x="514" y="481"/>
                    <a:pt x="499" y="485"/>
                    <a:pt x="505" y="496"/>
                  </a:cubicBezTo>
                  <a:cubicBezTo>
                    <a:pt x="504" y="496"/>
                    <a:pt x="505" y="495"/>
                    <a:pt x="504" y="495"/>
                  </a:cubicBezTo>
                  <a:cubicBezTo>
                    <a:pt x="501" y="500"/>
                    <a:pt x="498" y="511"/>
                    <a:pt x="499" y="518"/>
                  </a:cubicBezTo>
                  <a:cubicBezTo>
                    <a:pt x="499" y="518"/>
                    <a:pt x="499" y="518"/>
                    <a:pt x="499" y="518"/>
                  </a:cubicBezTo>
                  <a:cubicBezTo>
                    <a:pt x="499" y="518"/>
                    <a:pt x="499" y="518"/>
                    <a:pt x="499" y="518"/>
                  </a:cubicBezTo>
                  <a:cubicBezTo>
                    <a:pt x="499" y="519"/>
                    <a:pt x="499" y="520"/>
                    <a:pt x="499" y="520"/>
                  </a:cubicBezTo>
                  <a:cubicBezTo>
                    <a:pt x="499" y="520"/>
                    <a:pt x="499" y="519"/>
                    <a:pt x="499" y="518"/>
                  </a:cubicBezTo>
                  <a:cubicBezTo>
                    <a:pt x="499" y="518"/>
                    <a:pt x="499" y="518"/>
                    <a:pt x="499" y="518"/>
                  </a:cubicBezTo>
                  <a:cubicBezTo>
                    <a:pt x="492" y="519"/>
                    <a:pt x="491" y="526"/>
                    <a:pt x="484" y="527"/>
                  </a:cubicBezTo>
                  <a:cubicBezTo>
                    <a:pt x="479" y="532"/>
                    <a:pt x="473" y="536"/>
                    <a:pt x="474" y="545"/>
                  </a:cubicBezTo>
                  <a:cubicBezTo>
                    <a:pt x="471" y="546"/>
                    <a:pt x="470" y="545"/>
                    <a:pt x="469" y="543"/>
                  </a:cubicBezTo>
                  <a:cubicBezTo>
                    <a:pt x="470" y="543"/>
                    <a:pt x="472" y="543"/>
                    <a:pt x="472" y="541"/>
                  </a:cubicBezTo>
                  <a:cubicBezTo>
                    <a:pt x="467" y="543"/>
                    <a:pt x="463" y="546"/>
                    <a:pt x="459" y="549"/>
                  </a:cubicBezTo>
                  <a:cubicBezTo>
                    <a:pt x="458" y="549"/>
                    <a:pt x="458" y="548"/>
                    <a:pt x="457" y="548"/>
                  </a:cubicBezTo>
                  <a:cubicBezTo>
                    <a:pt x="450" y="551"/>
                    <a:pt x="444" y="556"/>
                    <a:pt x="437" y="559"/>
                  </a:cubicBezTo>
                  <a:cubicBezTo>
                    <a:pt x="434" y="562"/>
                    <a:pt x="433" y="567"/>
                    <a:pt x="430" y="569"/>
                  </a:cubicBezTo>
                  <a:cubicBezTo>
                    <a:pt x="430" y="571"/>
                    <a:pt x="431" y="572"/>
                    <a:pt x="429" y="573"/>
                  </a:cubicBezTo>
                  <a:cubicBezTo>
                    <a:pt x="431" y="573"/>
                    <a:pt x="434" y="575"/>
                    <a:pt x="435" y="577"/>
                  </a:cubicBezTo>
                  <a:cubicBezTo>
                    <a:pt x="434" y="577"/>
                    <a:pt x="435" y="578"/>
                    <a:pt x="434" y="579"/>
                  </a:cubicBezTo>
                  <a:cubicBezTo>
                    <a:pt x="432" y="577"/>
                    <a:pt x="432" y="575"/>
                    <a:pt x="430" y="574"/>
                  </a:cubicBezTo>
                  <a:cubicBezTo>
                    <a:pt x="429" y="576"/>
                    <a:pt x="427" y="573"/>
                    <a:pt x="425" y="573"/>
                  </a:cubicBezTo>
                  <a:cubicBezTo>
                    <a:pt x="424" y="575"/>
                    <a:pt x="426" y="577"/>
                    <a:pt x="424" y="579"/>
                  </a:cubicBezTo>
                  <a:cubicBezTo>
                    <a:pt x="422" y="576"/>
                    <a:pt x="423" y="573"/>
                    <a:pt x="421" y="573"/>
                  </a:cubicBezTo>
                  <a:cubicBezTo>
                    <a:pt x="422" y="571"/>
                    <a:pt x="423" y="572"/>
                    <a:pt x="425" y="572"/>
                  </a:cubicBezTo>
                  <a:cubicBezTo>
                    <a:pt x="425" y="571"/>
                    <a:pt x="425" y="570"/>
                    <a:pt x="425" y="568"/>
                  </a:cubicBezTo>
                  <a:cubicBezTo>
                    <a:pt x="422" y="568"/>
                    <a:pt x="422" y="569"/>
                    <a:pt x="420" y="570"/>
                  </a:cubicBezTo>
                  <a:cubicBezTo>
                    <a:pt x="420" y="567"/>
                    <a:pt x="417" y="571"/>
                    <a:pt x="417" y="568"/>
                  </a:cubicBezTo>
                  <a:cubicBezTo>
                    <a:pt x="418" y="568"/>
                    <a:pt x="420" y="569"/>
                    <a:pt x="419" y="567"/>
                  </a:cubicBezTo>
                  <a:cubicBezTo>
                    <a:pt x="402" y="567"/>
                    <a:pt x="393" y="575"/>
                    <a:pt x="384" y="583"/>
                  </a:cubicBezTo>
                  <a:cubicBezTo>
                    <a:pt x="385" y="585"/>
                    <a:pt x="386" y="585"/>
                    <a:pt x="384" y="587"/>
                  </a:cubicBezTo>
                  <a:cubicBezTo>
                    <a:pt x="383" y="587"/>
                    <a:pt x="384" y="585"/>
                    <a:pt x="383" y="585"/>
                  </a:cubicBezTo>
                  <a:cubicBezTo>
                    <a:pt x="381" y="588"/>
                    <a:pt x="379" y="587"/>
                    <a:pt x="376" y="589"/>
                  </a:cubicBezTo>
                  <a:cubicBezTo>
                    <a:pt x="375" y="590"/>
                    <a:pt x="378" y="591"/>
                    <a:pt x="375" y="592"/>
                  </a:cubicBezTo>
                  <a:cubicBezTo>
                    <a:pt x="374" y="592"/>
                    <a:pt x="374" y="592"/>
                    <a:pt x="373" y="591"/>
                  </a:cubicBezTo>
                  <a:cubicBezTo>
                    <a:pt x="375" y="591"/>
                    <a:pt x="375" y="590"/>
                    <a:pt x="375" y="589"/>
                  </a:cubicBezTo>
                  <a:cubicBezTo>
                    <a:pt x="372" y="591"/>
                    <a:pt x="367" y="591"/>
                    <a:pt x="365" y="593"/>
                  </a:cubicBezTo>
                  <a:cubicBezTo>
                    <a:pt x="367" y="596"/>
                    <a:pt x="365" y="600"/>
                    <a:pt x="363" y="599"/>
                  </a:cubicBezTo>
                  <a:cubicBezTo>
                    <a:pt x="363" y="596"/>
                    <a:pt x="362" y="597"/>
                    <a:pt x="363" y="595"/>
                  </a:cubicBezTo>
                  <a:cubicBezTo>
                    <a:pt x="354" y="590"/>
                    <a:pt x="347" y="598"/>
                    <a:pt x="340" y="595"/>
                  </a:cubicBezTo>
                  <a:cubicBezTo>
                    <a:pt x="336" y="596"/>
                    <a:pt x="335" y="601"/>
                    <a:pt x="333" y="604"/>
                  </a:cubicBezTo>
                  <a:cubicBezTo>
                    <a:pt x="331" y="604"/>
                    <a:pt x="328" y="604"/>
                    <a:pt x="326" y="606"/>
                  </a:cubicBezTo>
                  <a:cubicBezTo>
                    <a:pt x="324" y="613"/>
                    <a:pt x="333" y="617"/>
                    <a:pt x="340" y="614"/>
                  </a:cubicBezTo>
                  <a:cubicBezTo>
                    <a:pt x="341" y="607"/>
                    <a:pt x="353" y="608"/>
                    <a:pt x="357" y="612"/>
                  </a:cubicBezTo>
                  <a:cubicBezTo>
                    <a:pt x="358" y="610"/>
                    <a:pt x="360" y="610"/>
                    <a:pt x="362" y="611"/>
                  </a:cubicBezTo>
                  <a:cubicBezTo>
                    <a:pt x="362" y="609"/>
                    <a:pt x="361" y="607"/>
                    <a:pt x="363" y="607"/>
                  </a:cubicBezTo>
                  <a:cubicBezTo>
                    <a:pt x="364" y="610"/>
                    <a:pt x="366" y="611"/>
                    <a:pt x="370" y="612"/>
                  </a:cubicBezTo>
                  <a:cubicBezTo>
                    <a:pt x="369" y="609"/>
                    <a:pt x="368" y="608"/>
                    <a:pt x="367" y="606"/>
                  </a:cubicBezTo>
                  <a:cubicBezTo>
                    <a:pt x="366" y="606"/>
                    <a:pt x="363" y="607"/>
                    <a:pt x="363" y="605"/>
                  </a:cubicBezTo>
                  <a:cubicBezTo>
                    <a:pt x="366" y="605"/>
                    <a:pt x="370" y="603"/>
                    <a:pt x="372" y="600"/>
                  </a:cubicBezTo>
                  <a:cubicBezTo>
                    <a:pt x="372" y="598"/>
                    <a:pt x="369" y="598"/>
                    <a:pt x="368" y="596"/>
                  </a:cubicBezTo>
                  <a:cubicBezTo>
                    <a:pt x="369" y="595"/>
                    <a:pt x="370" y="595"/>
                    <a:pt x="372" y="595"/>
                  </a:cubicBezTo>
                  <a:cubicBezTo>
                    <a:pt x="373" y="598"/>
                    <a:pt x="372" y="600"/>
                    <a:pt x="374" y="603"/>
                  </a:cubicBezTo>
                  <a:cubicBezTo>
                    <a:pt x="377" y="603"/>
                    <a:pt x="378" y="602"/>
                    <a:pt x="380" y="601"/>
                  </a:cubicBezTo>
                  <a:cubicBezTo>
                    <a:pt x="381" y="601"/>
                    <a:pt x="380" y="603"/>
                    <a:pt x="382" y="603"/>
                  </a:cubicBezTo>
                  <a:cubicBezTo>
                    <a:pt x="381" y="598"/>
                    <a:pt x="384" y="594"/>
                    <a:pt x="381" y="591"/>
                  </a:cubicBezTo>
                  <a:cubicBezTo>
                    <a:pt x="381" y="591"/>
                    <a:pt x="381" y="590"/>
                    <a:pt x="382" y="590"/>
                  </a:cubicBezTo>
                  <a:cubicBezTo>
                    <a:pt x="385" y="591"/>
                    <a:pt x="384" y="596"/>
                    <a:pt x="383" y="597"/>
                  </a:cubicBezTo>
                  <a:cubicBezTo>
                    <a:pt x="383" y="600"/>
                    <a:pt x="387" y="601"/>
                    <a:pt x="390" y="601"/>
                  </a:cubicBezTo>
                  <a:cubicBezTo>
                    <a:pt x="391" y="601"/>
                    <a:pt x="389" y="597"/>
                    <a:pt x="391" y="597"/>
                  </a:cubicBezTo>
                  <a:cubicBezTo>
                    <a:pt x="390" y="599"/>
                    <a:pt x="393" y="600"/>
                    <a:pt x="394" y="600"/>
                  </a:cubicBezTo>
                  <a:cubicBezTo>
                    <a:pt x="394" y="599"/>
                    <a:pt x="396" y="600"/>
                    <a:pt x="396" y="599"/>
                  </a:cubicBezTo>
                  <a:cubicBezTo>
                    <a:pt x="397" y="596"/>
                    <a:pt x="395" y="596"/>
                    <a:pt x="395" y="594"/>
                  </a:cubicBezTo>
                  <a:cubicBezTo>
                    <a:pt x="396" y="594"/>
                    <a:pt x="396" y="596"/>
                    <a:pt x="398" y="596"/>
                  </a:cubicBezTo>
                  <a:cubicBezTo>
                    <a:pt x="398" y="593"/>
                    <a:pt x="402" y="593"/>
                    <a:pt x="404" y="589"/>
                  </a:cubicBezTo>
                  <a:cubicBezTo>
                    <a:pt x="406" y="585"/>
                    <a:pt x="405" y="578"/>
                    <a:pt x="411" y="582"/>
                  </a:cubicBezTo>
                  <a:cubicBezTo>
                    <a:pt x="409" y="585"/>
                    <a:pt x="407" y="587"/>
                    <a:pt x="406" y="591"/>
                  </a:cubicBezTo>
                  <a:cubicBezTo>
                    <a:pt x="410" y="594"/>
                    <a:pt x="418" y="592"/>
                    <a:pt x="421" y="588"/>
                  </a:cubicBezTo>
                  <a:cubicBezTo>
                    <a:pt x="420" y="589"/>
                    <a:pt x="422" y="589"/>
                    <a:pt x="422" y="590"/>
                  </a:cubicBezTo>
                  <a:cubicBezTo>
                    <a:pt x="424" y="590"/>
                    <a:pt x="424" y="591"/>
                    <a:pt x="426" y="591"/>
                  </a:cubicBezTo>
                  <a:cubicBezTo>
                    <a:pt x="427" y="590"/>
                    <a:pt x="425" y="587"/>
                    <a:pt x="427" y="587"/>
                  </a:cubicBezTo>
                  <a:cubicBezTo>
                    <a:pt x="428" y="587"/>
                    <a:pt x="427" y="591"/>
                    <a:pt x="429" y="590"/>
                  </a:cubicBezTo>
                  <a:cubicBezTo>
                    <a:pt x="430" y="584"/>
                    <a:pt x="440" y="586"/>
                    <a:pt x="441" y="581"/>
                  </a:cubicBezTo>
                  <a:cubicBezTo>
                    <a:pt x="443" y="581"/>
                    <a:pt x="445" y="580"/>
                    <a:pt x="446" y="579"/>
                  </a:cubicBezTo>
                  <a:cubicBezTo>
                    <a:pt x="447" y="579"/>
                    <a:pt x="448" y="579"/>
                    <a:pt x="449" y="580"/>
                  </a:cubicBezTo>
                  <a:cubicBezTo>
                    <a:pt x="447" y="584"/>
                    <a:pt x="447" y="586"/>
                    <a:pt x="445" y="589"/>
                  </a:cubicBezTo>
                  <a:cubicBezTo>
                    <a:pt x="446" y="589"/>
                    <a:pt x="448" y="589"/>
                    <a:pt x="449" y="590"/>
                  </a:cubicBezTo>
                  <a:cubicBezTo>
                    <a:pt x="450" y="586"/>
                    <a:pt x="452" y="585"/>
                    <a:pt x="452" y="581"/>
                  </a:cubicBezTo>
                  <a:cubicBezTo>
                    <a:pt x="453" y="581"/>
                    <a:pt x="453" y="583"/>
                    <a:pt x="454" y="582"/>
                  </a:cubicBezTo>
                  <a:cubicBezTo>
                    <a:pt x="454" y="581"/>
                    <a:pt x="455" y="580"/>
                    <a:pt x="456" y="579"/>
                  </a:cubicBezTo>
                  <a:cubicBezTo>
                    <a:pt x="459" y="580"/>
                    <a:pt x="461" y="577"/>
                    <a:pt x="464" y="580"/>
                  </a:cubicBezTo>
                  <a:cubicBezTo>
                    <a:pt x="464" y="578"/>
                    <a:pt x="466" y="579"/>
                    <a:pt x="467" y="576"/>
                  </a:cubicBezTo>
                  <a:cubicBezTo>
                    <a:pt x="468" y="576"/>
                    <a:pt x="468" y="578"/>
                    <a:pt x="470" y="578"/>
                  </a:cubicBezTo>
                  <a:cubicBezTo>
                    <a:pt x="472" y="578"/>
                    <a:pt x="471" y="575"/>
                    <a:pt x="472" y="574"/>
                  </a:cubicBezTo>
                  <a:cubicBezTo>
                    <a:pt x="473" y="575"/>
                    <a:pt x="473" y="578"/>
                    <a:pt x="475" y="577"/>
                  </a:cubicBezTo>
                  <a:cubicBezTo>
                    <a:pt x="475" y="575"/>
                    <a:pt x="475" y="577"/>
                    <a:pt x="476" y="577"/>
                  </a:cubicBezTo>
                  <a:cubicBezTo>
                    <a:pt x="476" y="571"/>
                    <a:pt x="483" y="572"/>
                    <a:pt x="484" y="567"/>
                  </a:cubicBezTo>
                  <a:cubicBezTo>
                    <a:pt x="481" y="567"/>
                    <a:pt x="482" y="569"/>
                    <a:pt x="480" y="569"/>
                  </a:cubicBezTo>
                  <a:cubicBezTo>
                    <a:pt x="480" y="567"/>
                    <a:pt x="483" y="568"/>
                    <a:pt x="482" y="565"/>
                  </a:cubicBezTo>
                  <a:cubicBezTo>
                    <a:pt x="480" y="564"/>
                    <a:pt x="478" y="565"/>
                    <a:pt x="476" y="563"/>
                  </a:cubicBezTo>
                  <a:cubicBezTo>
                    <a:pt x="478" y="562"/>
                    <a:pt x="478" y="560"/>
                    <a:pt x="480" y="559"/>
                  </a:cubicBezTo>
                  <a:cubicBezTo>
                    <a:pt x="482" y="559"/>
                    <a:pt x="482" y="561"/>
                    <a:pt x="484" y="560"/>
                  </a:cubicBezTo>
                  <a:cubicBezTo>
                    <a:pt x="486" y="558"/>
                    <a:pt x="489" y="559"/>
                    <a:pt x="491" y="559"/>
                  </a:cubicBezTo>
                  <a:cubicBezTo>
                    <a:pt x="492" y="558"/>
                    <a:pt x="491" y="556"/>
                    <a:pt x="491" y="554"/>
                  </a:cubicBezTo>
                  <a:cubicBezTo>
                    <a:pt x="490" y="554"/>
                    <a:pt x="489" y="555"/>
                    <a:pt x="489" y="554"/>
                  </a:cubicBezTo>
                  <a:cubicBezTo>
                    <a:pt x="489" y="553"/>
                    <a:pt x="492" y="553"/>
                    <a:pt x="493" y="552"/>
                  </a:cubicBezTo>
                  <a:cubicBezTo>
                    <a:pt x="492" y="553"/>
                    <a:pt x="494" y="553"/>
                    <a:pt x="494" y="554"/>
                  </a:cubicBezTo>
                  <a:cubicBezTo>
                    <a:pt x="497" y="554"/>
                    <a:pt x="496" y="554"/>
                    <a:pt x="499" y="554"/>
                  </a:cubicBezTo>
                  <a:cubicBezTo>
                    <a:pt x="500" y="552"/>
                    <a:pt x="498" y="552"/>
                    <a:pt x="498" y="550"/>
                  </a:cubicBezTo>
                  <a:cubicBezTo>
                    <a:pt x="499" y="549"/>
                    <a:pt x="499" y="550"/>
                    <a:pt x="501" y="549"/>
                  </a:cubicBezTo>
                  <a:cubicBezTo>
                    <a:pt x="501" y="547"/>
                    <a:pt x="499" y="546"/>
                    <a:pt x="501" y="545"/>
                  </a:cubicBezTo>
                  <a:cubicBezTo>
                    <a:pt x="502" y="547"/>
                    <a:pt x="503" y="549"/>
                    <a:pt x="506" y="550"/>
                  </a:cubicBezTo>
                  <a:cubicBezTo>
                    <a:pt x="507" y="547"/>
                    <a:pt x="510" y="545"/>
                    <a:pt x="512" y="543"/>
                  </a:cubicBezTo>
                  <a:cubicBezTo>
                    <a:pt x="512" y="545"/>
                    <a:pt x="512" y="546"/>
                    <a:pt x="514" y="545"/>
                  </a:cubicBezTo>
                  <a:cubicBezTo>
                    <a:pt x="514" y="544"/>
                    <a:pt x="515" y="542"/>
                    <a:pt x="516" y="541"/>
                  </a:cubicBezTo>
                  <a:cubicBezTo>
                    <a:pt x="516" y="542"/>
                    <a:pt x="518" y="542"/>
                    <a:pt x="520" y="543"/>
                  </a:cubicBezTo>
                  <a:cubicBezTo>
                    <a:pt x="520" y="539"/>
                    <a:pt x="522" y="538"/>
                    <a:pt x="524" y="537"/>
                  </a:cubicBezTo>
                  <a:cubicBezTo>
                    <a:pt x="525" y="535"/>
                    <a:pt x="524" y="534"/>
                    <a:pt x="523" y="533"/>
                  </a:cubicBezTo>
                  <a:cubicBezTo>
                    <a:pt x="526" y="533"/>
                    <a:pt x="525" y="531"/>
                    <a:pt x="525" y="529"/>
                  </a:cubicBezTo>
                  <a:cubicBezTo>
                    <a:pt x="524" y="529"/>
                    <a:pt x="522" y="531"/>
                    <a:pt x="522" y="529"/>
                  </a:cubicBezTo>
                  <a:cubicBezTo>
                    <a:pt x="525" y="528"/>
                    <a:pt x="526" y="526"/>
                    <a:pt x="529" y="525"/>
                  </a:cubicBezTo>
                  <a:cubicBezTo>
                    <a:pt x="529" y="527"/>
                    <a:pt x="530" y="527"/>
                    <a:pt x="532" y="527"/>
                  </a:cubicBezTo>
                  <a:cubicBezTo>
                    <a:pt x="532" y="524"/>
                    <a:pt x="531" y="525"/>
                    <a:pt x="532" y="522"/>
                  </a:cubicBezTo>
                  <a:cubicBezTo>
                    <a:pt x="534" y="524"/>
                    <a:pt x="536" y="522"/>
                    <a:pt x="538" y="523"/>
                  </a:cubicBezTo>
                  <a:cubicBezTo>
                    <a:pt x="538" y="521"/>
                    <a:pt x="538" y="518"/>
                    <a:pt x="541" y="519"/>
                  </a:cubicBezTo>
                  <a:cubicBezTo>
                    <a:pt x="542" y="517"/>
                    <a:pt x="540" y="517"/>
                    <a:pt x="541" y="514"/>
                  </a:cubicBezTo>
                  <a:cubicBezTo>
                    <a:pt x="543" y="516"/>
                    <a:pt x="544" y="517"/>
                    <a:pt x="546" y="518"/>
                  </a:cubicBezTo>
                  <a:cubicBezTo>
                    <a:pt x="547" y="515"/>
                    <a:pt x="549" y="512"/>
                    <a:pt x="553" y="512"/>
                  </a:cubicBezTo>
                  <a:cubicBezTo>
                    <a:pt x="552" y="510"/>
                    <a:pt x="553" y="509"/>
                    <a:pt x="554" y="507"/>
                  </a:cubicBezTo>
                  <a:cubicBezTo>
                    <a:pt x="556" y="508"/>
                    <a:pt x="559" y="510"/>
                    <a:pt x="560" y="507"/>
                  </a:cubicBezTo>
                  <a:cubicBezTo>
                    <a:pt x="561" y="507"/>
                    <a:pt x="561" y="508"/>
                    <a:pt x="562" y="509"/>
                  </a:cubicBezTo>
                  <a:cubicBezTo>
                    <a:pt x="563" y="508"/>
                    <a:pt x="563" y="506"/>
                    <a:pt x="564" y="505"/>
                  </a:cubicBezTo>
                  <a:cubicBezTo>
                    <a:pt x="565" y="508"/>
                    <a:pt x="565" y="504"/>
                    <a:pt x="566" y="504"/>
                  </a:cubicBezTo>
                  <a:cubicBezTo>
                    <a:pt x="565" y="505"/>
                    <a:pt x="566" y="506"/>
                    <a:pt x="568" y="506"/>
                  </a:cubicBezTo>
                  <a:cubicBezTo>
                    <a:pt x="570" y="504"/>
                    <a:pt x="570" y="502"/>
                    <a:pt x="572" y="499"/>
                  </a:cubicBezTo>
                  <a:cubicBezTo>
                    <a:pt x="573" y="498"/>
                    <a:pt x="572" y="497"/>
                    <a:pt x="571" y="496"/>
                  </a:cubicBezTo>
                  <a:cubicBezTo>
                    <a:pt x="573" y="497"/>
                    <a:pt x="575" y="496"/>
                    <a:pt x="575" y="495"/>
                  </a:cubicBezTo>
                  <a:cubicBezTo>
                    <a:pt x="575" y="493"/>
                    <a:pt x="573" y="493"/>
                    <a:pt x="574" y="491"/>
                  </a:cubicBezTo>
                  <a:cubicBezTo>
                    <a:pt x="578" y="492"/>
                    <a:pt x="577" y="488"/>
                    <a:pt x="578" y="487"/>
                  </a:cubicBezTo>
                  <a:cubicBezTo>
                    <a:pt x="583" y="488"/>
                    <a:pt x="588" y="483"/>
                    <a:pt x="589" y="479"/>
                  </a:cubicBezTo>
                  <a:cubicBezTo>
                    <a:pt x="589" y="479"/>
                    <a:pt x="590" y="479"/>
                    <a:pt x="591" y="479"/>
                  </a:cubicBezTo>
                  <a:cubicBezTo>
                    <a:pt x="590" y="472"/>
                    <a:pt x="584" y="474"/>
                    <a:pt x="583" y="468"/>
                  </a:cubicBezTo>
                  <a:cubicBezTo>
                    <a:pt x="578" y="470"/>
                    <a:pt x="575" y="466"/>
                    <a:pt x="573" y="470"/>
                  </a:cubicBezTo>
                  <a:cubicBezTo>
                    <a:pt x="572" y="465"/>
                    <a:pt x="575" y="464"/>
                    <a:pt x="575" y="460"/>
                  </a:cubicBezTo>
                  <a:cubicBezTo>
                    <a:pt x="579" y="460"/>
                    <a:pt x="577" y="455"/>
                    <a:pt x="583" y="456"/>
                  </a:cubicBezTo>
                  <a:cubicBezTo>
                    <a:pt x="583" y="454"/>
                    <a:pt x="583" y="453"/>
                    <a:pt x="583" y="451"/>
                  </a:cubicBezTo>
                  <a:cubicBezTo>
                    <a:pt x="584" y="451"/>
                    <a:pt x="585" y="451"/>
                    <a:pt x="586" y="451"/>
                  </a:cubicBezTo>
                  <a:cubicBezTo>
                    <a:pt x="587" y="450"/>
                    <a:pt x="586" y="448"/>
                    <a:pt x="588" y="448"/>
                  </a:cubicBezTo>
                  <a:cubicBezTo>
                    <a:pt x="593" y="451"/>
                    <a:pt x="597" y="446"/>
                    <a:pt x="598" y="441"/>
                  </a:cubicBezTo>
                  <a:cubicBezTo>
                    <a:pt x="597" y="441"/>
                    <a:pt x="597" y="440"/>
                    <a:pt x="596" y="440"/>
                  </a:cubicBezTo>
                  <a:cubicBezTo>
                    <a:pt x="604" y="443"/>
                    <a:pt x="608" y="430"/>
                    <a:pt x="603" y="427"/>
                  </a:cubicBezTo>
                  <a:cubicBezTo>
                    <a:pt x="604" y="427"/>
                    <a:pt x="604" y="428"/>
                    <a:pt x="606" y="427"/>
                  </a:cubicBezTo>
                  <a:cubicBezTo>
                    <a:pt x="608" y="425"/>
                    <a:pt x="610" y="423"/>
                    <a:pt x="613" y="421"/>
                  </a:cubicBezTo>
                  <a:cubicBezTo>
                    <a:pt x="613" y="419"/>
                    <a:pt x="610" y="420"/>
                    <a:pt x="611" y="417"/>
                  </a:cubicBezTo>
                  <a:cubicBezTo>
                    <a:pt x="615" y="415"/>
                    <a:pt x="616" y="407"/>
                    <a:pt x="623" y="409"/>
                  </a:cubicBezTo>
                  <a:cubicBezTo>
                    <a:pt x="623" y="406"/>
                    <a:pt x="622" y="405"/>
                    <a:pt x="621" y="403"/>
                  </a:cubicBezTo>
                  <a:cubicBezTo>
                    <a:pt x="624" y="400"/>
                    <a:pt x="627" y="397"/>
                    <a:pt x="633" y="397"/>
                  </a:cubicBezTo>
                  <a:cubicBezTo>
                    <a:pt x="635" y="392"/>
                    <a:pt x="642" y="386"/>
                    <a:pt x="646" y="389"/>
                  </a:cubicBezTo>
                  <a:cubicBezTo>
                    <a:pt x="649" y="389"/>
                    <a:pt x="653" y="388"/>
                    <a:pt x="655" y="390"/>
                  </a:cubicBezTo>
                  <a:cubicBezTo>
                    <a:pt x="653" y="389"/>
                    <a:pt x="653" y="391"/>
                    <a:pt x="652" y="392"/>
                  </a:cubicBezTo>
                  <a:cubicBezTo>
                    <a:pt x="654" y="395"/>
                    <a:pt x="657" y="396"/>
                    <a:pt x="659" y="399"/>
                  </a:cubicBezTo>
                  <a:cubicBezTo>
                    <a:pt x="655" y="400"/>
                    <a:pt x="649" y="402"/>
                    <a:pt x="647" y="396"/>
                  </a:cubicBezTo>
                  <a:cubicBezTo>
                    <a:pt x="640" y="400"/>
                    <a:pt x="635" y="406"/>
                    <a:pt x="627" y="408"/>
                  </a:cubicBezTo>
                  <a:cubicBezTo>
                    <a:pt x="634" y="422"/>
                    <a:pt x="620" y="432"/>
                    <a:pt x="617" y="444"/>
                  </a:cubicBezTo>
                  <a:cubicBezTo>
                    <a:pt x="619" y="448"/>
                    <a:pt x="623" y="450"/>
                    <a:pt x="627" y="451"/>
                  </a:cubicBezTo>
                  <a:cubicBezTo>
                    <a:pt x="628" y="450"/>
                    <a:pt x="626" y="450"/>
                    <a:pt x="626" y="449"/>
                  </a:cubicBezTo>
                  <a:cubicBezTo>
                    <a:pt x="629" y="448"/>
                    <a:pt x="633" y="445"/>
                    <a:pt x="634" y="444"/>
                  </a:cubicBezTo>
                  <a:cubicBezTo>
                    <a:pt x="632" y="449"/>
                    <a:pt x="627" y="451"/>
                    <a:pt x="625" y="455"/>
                  </a:cubicBezTo>
                  <a:cubicBezTo>
                    <a:pt x="619" y="454"/>
                    <a:pt x="615" y="459"/>
                    <a:pt x="615" y="464"/>
                  </a:cubicBezTo>
                  <a:cubicBezTo>
                    <a:pt x="617" y="465"/>
                    <a:pt x="618" y="467"/>
                    <a:pt x="621" y="468"/>
                  </a:cubicBezTo>
                  <a:cubicBezTo>
                    <a:pt x="622" y="468"/>
                    <a:pt x="623" y="468"/>
                    <a:pt x="624" y="468"/>
                  </a:cubicBezTo>
                  <a:cubicBezTo>
                    <a:pt x="624" y="466"/>
                    <a:pt x="626" y="467"/>
                    <a:pt x="627" y="465"/>
                  </a:cubicBezTo>
                  <a:cubicBezTo>
                    <a:pt x="628" y="466"/>
                    <a:pt x="630" y="466"/>
                    <a:pt x="632" y="466"/>
                  </a:cubicBezTo>
                  <a:cubicBezTo>
                    <a:pt x="633" y="466"/>
                    <a:pt x="633" y="464"/>
                    <a:pt x="634" y="464"/>
                  </a:cubicBezTo>
                  <a:cubicBezTo>
                    <a:pt x="633" y="465"/>
                    <a:pt x="633" y="466"/>
                    <a:pt x="636" y="467"/>
                  </a:cubicBezTo>
                  <a:cubicBezTo>
                    <a:pt x="638" y="464"/>
                    <a:pt x="638" y="458"/>
                    <a:pt x="643" y="458"/>
                  </a:cubicBezTo>
                  <a:cubicBezTo>
                    <a:pt x="643" y="458"/>
                    <a:pt x="643" y="456"/>
                    <a:pt x="644" y="456"/>
                  </a:cubicBezTo>
                  <a:cubicBezTo>
                    <a:pt x="649" y="458"/>
                    <a:pt x="656" y="451"/>
                    <a:pt x="655" y="444"/>
                  </a:cubicBezTo>
                  <a:cubicBezTo>
                    <a:pt x="657" y="445"/>
                    <a:pt x="657" y="449"/>
                    <a:pt x="660" y="449"/>
                  </a:cubicBezTo>
                  <a:cubicBezTo>
                    <a:pt x="660" y="445"/>
                    <a:pt x="658" y="442"/>
                    <a:pt x="660" y="440"/>
                  </a:cubicBezTo>
                  <a:cubicBezTo>
                    <a:pt x="661" y="442"/>
                    <a:pt x="660" y="446"/>
                    <a:pt x="663" y="446"/>
                  </a:cubicBezTo>
                  <a:cubicBezTo>
                    <a:pt x="662" y="440"/>
                    <a:pt x="662" y="438"/>
                    <a:pt x="666" y="436"/>
                  </a:cubicBezTo>
                  <a:cubicBezTo>
                    <a:pt x="666" y="438"/>
                    <a:pt x="667" y="439"/>
                    <a:pt x="667" y="440"/>
                  </a:cubicBezTo>
                  <a:cubicBezTo>
                    <a:pt x="670" y="440"/>
                    <a:pt x="668" y="436"/>
                    <a:pt x="670" y="436"/>
                  </a:cubicBezTo>
                  <a:cubicBezTo>
                    <a:pt x="673" y="439"/>
                    <a:pt x="677" y="436"/>
                    <a:pt x="680" y="439"/>
                  </a:cubicBezTo>
                  <a:cubicBezTo>
                    <a:pt x="682" y="437"/>
                    <a:pt x="682" y="436"/>
                    <a:pt x="684" y="438"/>
                  </a:cubicBezTo>
                  <a:cubicBezTo>
                    <a:pt x="684" y="435"/>
                    <a:pt x="685" y="434"/>
                    <a:pt x="685" y="431"/>
                  </a:cubicBezTo>
                  <a:cubicBezTo>
                    <a:pt x="688" y="433"/>
                    <a:pt x="690" y="429"/>
                    <a:pt x="691" y="427"/>
                  </a:cubicBezTo>
                  <a:cubicBezTo>
                    <a:pt x="690" y="426"/>
                    <a:pt x="688" y="426"/>
                    <a:pt x="687" y="425"/>
                  </a:cubicBezTo>
                  <a:cubicBezTo>
                    <a:pt x="689" y="423"/>
                    <a:pt x="690" y="421"/>
                    <a:pt x="693" y="420"/>
                  </a:cubicBezTo>
                  <a:cubicBezTo>
                    <a:pt x="693" y="416"/>
                    <a:pt x="691" y="415"/>
                    <a:pt x="690" y="412"/>
                  </a:cubicBezTo>
                  <a:cubicBezTo>
                    <a:pt x="688" y="412"/>
                    <a:pt x="687" y="417"/>
                    <a:pt x="686" y="416"/>
                  </a:cubicBezTo>
                  <a:cubicBezTo>
                    <a:pt x="689" y="413"/>
                    <a:pt x="686" y="410"/>
                    <a:pt x="687" y="406"/>
                  </a:cubicBezTo>
                  <a:cubicBezTo>
                    <a:pt x="685" y="405"/>
                    <a:pt x="685" y="409"/>
                    <a:pt x="685" y="408"/>
                  </a:cubicBezTo>
                  <a:cubicBezTo>
                    <a:pt x="685" y="403"/>
                    <a:pt x="687" y="400"/>
                    <a:pt x="688" y="396"/>
                  </a:cubicBezTo>
                  <a:cubicBezTo>
                    <a:pt x="688" y="400"/>
                    <a:pt x="691" y="396"/>
                    <a:pt x="691" y="397"/>
                  </a:cubicBezTo>
                  <a:cubicBezTo>
                    <a:pt x="689" y="399"/>
                    <a:pt x="688" y="402"/>
                    <a:pt x="687" y="405"/>
                  </a:cubicBezTo>
                  <a:cubicBezTo>
                    <a:pt x="689" y="406"/>
                    <a:pt x="690" y="406"/>
                    <a:pt x="692" y="407"/>
                  </a:cubicBezTo>
                  <a:cubicBezTo>
                    <a:pt x="692" y="404"/>
                    <a:pt x="693" y="405"/>
                    <a:pt x="696" y="405"/>
                  </a:cubicBezTo>
                  <a:cubicBezTo>
                    <a:pt x="697" y="404"/>
                    <a:pt x="695" y="402"/>
                    <a:pt x="696" y="402"/>
                  </a:cubicBezTo>
                  <a:cubicBezTo>
                    <a:pt x="697" y="403"/>
                    <a:pt x="697" y="404"/>
                    <a:pt x="699" y="404"/>
                  </a:cubicBezTo>
                  <a:cubicBezTo>
                    <a:pt x="699" y="403"/>
                    <a:pt x="698" y="402"/>
                    <a:pt x="699" y="401"/>
                  </a:cubicBezTo>
                  <a:cubicBezTo>
                    <a:pt x="700" y="402"/>
                    <a:pt x="701" y="402"/>
                    <a:pt x="703" y="403"/>
                  </a:cubicBezTo>
                  <a:cubicBezTo>
                    <a:pt x="704" y="399"/>
                    <a:pt x="707" y="401"/>
                    <a:pt x="708" y="397"/>
                  </a:cubicBezTo>
                  <a:cubicBezTo>
                    <a:pt x="707" y="399"/>
                    <a:pt x="708" y="399"/>
                    <a:pt x="709" y="400"/>
                  </a:cubicBezTo>
                  <a:cubicBezTo>
                    <a:pt x="712" y="400"/>
                    <a:pt x="712" y="396"/>
                    <a:pt x="715" y="395"/>
                  </a:cubicBezTo>
                  <a:cubicBezTo>
                    <a:pt x="714" y="397"/>
                    <a:pt x="713" y="398"/>
                    <a:pt x="713" y="399"/>
                  </a:cubicBezTo>
                  <a:cubicBezTo>
                    <a:pt x="714" y="401"/>
                    <a:pt x="716" y="404"/>
                    <a:pt x="718" y="405"/>
                  </a:cubicBezTo>
                  <a:cubicBezTo>
                    <a:pt x="717" y="405"/>
                    <a:pt x="716" y="406"/>
                    <a:pt x="715" y="406"/>
                  </a:cubicBezTo>
                  <a:cubicBezTo>
                    <a:pt x="716" y="412"/>
                    <a:pt x="722" y="408"/>
                    <a:pt x="725" y="407"/>
                  </a:cubicBezTo>
                  <a:cubicBezTo>
                    <a:pt x="725" y="409"/>
                    <a:pt x="721" y="409"/>
                    <a:pt x="723" y="411"/>
                  </a:cubicBezTo>
                  <a:cubicBezTo>
                    <a:pt x="726" y="411"/>
                    <a:pt x="727" y="409"/>
                    <a:pt x="729" y="411"/>
                  </a:cubicBezTo>
                  <a:cubicBezTo>
                    <a:pt x="725" y="413"/>
                    <a:pt x="722" y="417"/>
                    <a:pt x="717" y="415"/>
                  </a:cubicBezTo>
                  <a:cubicBezTo>
                    <a:pt x="716" y="417"/>
                    <a:pt x="715" y="418"/>
                    <a:pt x="715" y="421"/>
                  </a:cubicBezTo>
                  <a:cubicBezTo>
                    <a:pt x="714" y="422"/>
                    <a:pt x="717" y="421"/>
                    <a:pt x="717" y="423"/>
                  </a:cubicBezTo>
                  <a:cubicBezTo>
                    <a:pt x="716" y="423"/>
                    <a:pt x="715" y="424"/>
                    <a:pt x="716" y="425"/>
                  </a:cubicBezTo>
                  <a:cubicBezTo>
                    <a:pt x="716" y="425"/>
                    <a:pt x="716" y="425"/>
                    <a:pt x="717" y="426"/>
                  </a:cubicBezTo>
                  <a:cubicBezTo>
                    <a:pt x="721" y="424"/>
                    <a:pt x="723" y="421"/>
                    <a:pt x="727" y="420"/>
                  </a:cubicBezTo>
                  <a:cubicBezTo>
                    <a:pt x="728" y="418"/>
                    <a:pt x="727" y="418"/>
                    <a:pt x="727" y="416"/>
                  </a:cubicBezTo>
                  <a:cubicBezTo>
                    <a:pt x="729" y="416"/>
                    <a:pt x="728" y="415"/>
                    <a:pt x="730" y="415"/>
                  </a:cubicBezTo>
                  <a:cubicBezTo>
                    <a:pt x="728" y="416"/>
                    <a:pt x="729" y="416"/>
                    <a:pt x="730" y="417"/>
                  </a:cubicBezTo>
                  <a:cubicBezTo>
                    <a:pt x="736" y="414"/>
                    <a:pt x="737" y="420"/>
                    <a:pt x="742" y="420"/>
                  </a:cubicBezTo>
                  <a:cubicBezTo>
                    <a:pt x="745" y="418"/>
                    <a:pt x="749" y="416"/>
                    <a:pt x="750" y="411"/>
                  </a:cubicBezTo>
                  <a:cubicBezTo>
                    <a:pt x="751" y="415"/>
                    <a:pt x="749" y="417"/>
                    <a:pt x="748" y="421"/>
                  </a:cubicBezTo>
                  <a:cubicBezTo>
                    <a:pt x="750" y="422"/>
                    <a:pt x="751" y="422"/>
                    <a:pt x="754" y="423"/>
                  </a:cubicBezTo>
                  <a:cubicBezTo>
                    <a:pt x="753" y="423"/>
                    <a:pt x="753" y="424"/>
                    <a:pt x="754" y="425"/>
                  </a:cubicBezTo>
                  <a:cubicBezTo>
                    <a:pt x="756" y="426"/>
                    <a:pt x="759" y="426"/>
                    <a:pt x="762" y="425"/>
                  </a:cubicBezTo>
                  <a:cubicBezTo>
                    <a:pt x="760" y="427"/>
                    <a:pt x="765" y="427"/>
                    <a:pt x="766" y="429"/>
                  </a:cubicBezTo>
                  <a:cubicBezTo>
                    <a:pt x="765" y="430"/>
                    <a:pt x="762" y="428"/>
                    <a:pt x="762" y="431"/>
                  </a:cubicBezTo>
                  <a:cubicBezTo>
                    <a:pt x="765" y="430"/>
                    <a:pt x="767" y="431"/>
                    <a:pt x="770" y="432"/>
                  </a:cubicBezTo>
                  <a:cubicBezTo>
                    <a:pt x="779" y="428"/>
                    <a:pt x="790" y="425"/>
                    <a:pt x="800" y="426"/>
                  </a:cubicBezTo>
                  <a:cubicBezTo>
                    <a:pt x="809" y="426"/>
                    <a:pt x="814" y="431"/>
                    <a:pt x="818" y="425"/>
                  </a:cubicBezTo>
                  <a:cubicBezTo>
                    <a:pt x="818" y="422"/>
                    <a:pt x="815" y="423"/>
                    <a:pt x="816" y="421"/>
                  </a:cubicBezTo>
                  <a:cubicBezTo>
                    <a:pt x="817" y="422"/>
                    <a:pt x="819" y="424"/>
                    <a:pt x="819" y="427"/>
                  </a:cubicBezTo>
                  <a:cubicBezTo>
                    <a:pt x="817" y="427"/>
                    <a:pt x="816" y="428"/>
                    <a:pt x="815" y="430"/>
                  </a:cubicBezTo>
                  <a:cubicBezTo>
                    <a:pt x="818" y="431"/>
                    <a:pt x="823" y="434"/>
                    <a:pt x="828" y="435"/>
                  </a:cubicBezTo>
                  <a:cubicBezTo>
                    <a:pt x="837" y="437"/>
                    <a:pt x="843" y="432"/>
                    <a:pt x="848" y="428"/>
                  </a:cubicBezTo>
                  <a:cubicBezTo>
                    <a:pt x="848" y="425"/>
                    <a:pt x="849" y="424"/>
                    <a:pt x="850" y="423"/>
                  </a:cubicBezTo>
                  <a:cubicBezTo>
                    <a:pt x="849" y="427"/>
                    <a:pt x="852" y="429"/>
                    <a:pt x="853" y="432"/>
                  </a:cubicBezTo>
                  <a:cubicBezTo>
                    <a:pt x="852" y="435"/>
                    <a:pt x="851" y="437"/>
                    <a:pt x="848" y="438"/>
                  </a:cubicBezTo>
                  <a:cubicBezTo>
                    <a:pt x="850" y="442"/>
                    <a:pt x="856" y="443"/>
                    <a:pt x="861" y="444"/>
                  </a:cubicBezTo>
                  <a:cubicBezTo>
                    <a:pt x="868" y="447"/>
                    <a:pt x="875" y="452"/>
                    <a:pt x="883" y="452"/>
                  </a:cubicBezTo>
                  <a:cubicBezTo>
                    <a:pt x="884" y="455"/>
                    <a:pt x="888" y="456"/>
                    <a:pt x="889" y="458"/>
                  </a:cubicBezTo>
                  <a:cubicBezTo>
                    <a:pt x="890" y="459"/>
                    <a:pt x="890" y="460"/>
                    <a:pt x="890" y="461"/>
                  </a:cubicBezTo>
                  <a:cubicBezTo>
                    <a:pt x="896" y="466"/>
                    <a:pt x="903" y="470"/>
                    <a:pt x="910" y="473"/>
                  </a:cubicBezTo>
                  <a:cubicBezTo>
                    <a:pt x="911" y="473"/>
                    <a:pt x="910" y="472"/>
                    <a:pt x="912" y="472"/>
                  </a:cubicBezTo>
                  <a:cubicBezTo>
                    <a:pt x="914" y="474"/>
                    <a:pt x="917" y="476"/>
                    <a:pt x="920" y="478"/>
                  </a:cubicBezTo>
                  <a:cubicBezTo>
                    <a:pt x="923" y="476"/>
                    <a:pt x="921" y="475"/>
                    <a:pt x="920" y="473"/>
                  </a:cubicBezTo>
                  <a:cubicBezTo>
                    <a:pt x="924" y="475"/>
                    <a:pt x="928" y="471"/>
                    <a:pt x="931" y="470"/>
                  </a:cubicBezTo>
                  <a:cubicBezTo>
                    <a:pt x="931" y="467"/>
                    <a:pt x="929" y="465"/>
                    <a:pt x="928" y="463"/>
                  </a:cubicBezTo>
                  <a:cubicBezTo>
                    <a:pt x="930" y="464"/>
                    <a:pt x="931" y="463"/>
                    <a:pt x="931" y="462"/>
                  </a:cubicBezTo>
                  <a:cubicBezTo>
                    <a:pt x="934" y="463"/>
                    <a:pt x="931" y="466"/>
                    <a:pt x="932" y="468"/>
                  </a:cubicBezTo>
                  <a:cubicBezTo>
                    <a:pt x="935" y="468"/>
                    <a:pt x="936" y="466"/>
                    <a:pt x="939" y="466"/>
                  </a:cubicBezTo>
                  <a:cubicBezTo>
                    <a:pt x="944" y="467"/>
                    <a:pt x="944" y="472"/>
                    <a:pt x="950" y="472"/>
                  </a:cubicBezTo>
                  <a:cubicBezTo>
                    <a:pt x="951" y="469"/>
                    <a:pt x="951" y="467"/>
                    <a:pt x="950" y="464"/>
                  </a:cubicBezTo>
                  <a:cubicBezTo>
                    <a:pt x="950" y="464"/>
                    <a:pt x="950" y="464"/>
                    <a:pt x="950" y="464"/>
                  </a:cubicBezTo>
                  <a:cubicBezTo>
                    <a:pt x="950" y="464"/>
                    <a:pt x="950" y="464"/>
                    <a:pt x="950" y="464"/>
                  </a:cubicBezTo>
                  <a:cubicBezTo>
                    <a:pt x="951" y="468"/>
                    <a:pt x="956" y="472"/>
                    <a:pt x="957" y="474"/>
                  </a:cubicBezTo>
                  <a:cubicBezTo>
                    <a:pt x="958" y="477"/>
                    <a:pt x="960" y="481"/>
                    <a:pt x="961" y="484"/>
                  </a:cubicBezTo>
                  <a:cubicBezTo>
                    <a:pt x="962" y="492"/>
                    <a:pt x="968" y="495"/>
                    <a:pt x="968" y="503"/>
                  </a:cubicBezTo>
                  <a:cubicBezTo>
                    <a:pt x="965" y="506"/>
                    <a:pt x="970" y="510"/>
                    <a:pt x="969" y="513"/>
                  </a:cubicBezTo>
                  <a:cubicBezTo>
                    <a:pt x="971" y="514"/>
                    <a:pt x="971" y="513"/>
                    <a:pt x="973" y="513"/>
                  </a:cubicBezTo>
                  <a:cubicBezTo>
                    <a:pt x="974" y="507"/>
                    <a:pt x="980" y="505"/>
                    <a:pt x="978" y="499"/>
                  </a:cubicBezTo>
                  <a:cubicBezTo>
                    <a:pt x="979" y="499"/>
                    <a:pt x="979" y="500"/>
                    <a:pt x="981" y="500"/>
                  </a:cubicBezTo>
                  <a:cubicBezTo>
                    <a:pt x="981" y="499"/>
                    <a:pt x="982" y="498"/>
                    <a:pt x="983" y="497"/>
                  </a:cubicBezTo>
                  <a:cubicBezTo>
                    <a:pt x="982" y="495"/>
                    <a:pt x="981" y="494"/>
                    <a:pt x="981" y="493"/>
                  </a:cubicBezTo>
                  <a:cubicBezTo>
                    <a:pt x="982" y="493"/>
                    <a:pt x="982" y="493"/>
                    <a:pt x="982" y="493"/>
                  </a:cubicBezTo>
                  <a:cubicBezTo>
                    <a:pt x="979" y="487"/>
                    <a:pt x="971" y="482"/>
                    <a:pt x="969" y="477"/>
                  </a:cubicBezTo>
                  <a:cubicBezTo>
                    <a:pt x="973" y="479"/>
                    <a:pt x="976" y="487"/>
                    <a:pt x="982" y="489"/>
                  </a:cubicBezTo>
                  <a:cubicBezTo>
                    <a:pt x="980" y="481"/>
                    <a:pt x="971" y="475"/>
                    <a:pt x="969" y="468"/>
                  </a:cubicBezTo>
                  <a:cubicBezTo>
                    <a:pt x="967" y="467"/>
                    <a:pt x="967" y="470"/>
                    <a:pt x="966" y="468"/>
                  </a:cubicBezTo>
                  <a:cubicBezTo>
                    <a:pt x="967" y="468"/>
                    <a:pt x="968" y="467"/>
                    <a:pt x="970" y="467"/>
                  </a:cubicBezTo>
                  <a:cubicBezTo>
                    <a:pt x="971" y="474"/>
                    <a:pt x="978" y="474"/>
                    <a:pt x="981" y="480"/>
                  </a:cubicBezTo>
                  <a:cubicBezTo>
                    <a:pt x="984" y="480"/>
                    <a:pt x="986" y="481"/>
                    <a:pt x="987" y="482"/>
                  </a:cubicBezTo>
                  <a:cubicBezTo>
                    <a:pt x="985" y="483"/>
                    <a:pt x="985" y="481"/>
                    <a:pt x="983" y="482"/>
                  </a:cubicBezTo>
                  <a:cubicBezTo>
                    <a:pt x="982" y="486"/>
                    <a:pt x="984" y="488"/>
                    <a:pt x="987" y="489"/>
                  </a:cubicBezTo>
                  <a:cubicBezTo>
                    <a:pt x="987" y="492"/>
                    <a:pt x="989" y="492"/>
                    <a:pt x="989" y="495"/>
                  </a:cubicBezTo>
                  <a:cubicBezTo>
                    <a:pt x="990" y="496"/>
                    <a:pt x="992" y="495"/>
                    <a:pt x="993" y="496"/>
                  </a:cubicBezTo>
                  <a:cubicBezTo>
                    <a:pt x="992" y="497"/>
                    <a:pt x="990" y="497"/>
                    <a:pt x="989" y="497"/>
                  </a:cubicBezTo>
                  <a:cubicBezTo>
                    <a:pt x="989" y="500"/>
                    <a:pt x="991" y="500"/>
                    <a:pt x="989" y="502"/>
                  </a:cubicBezTo>
                  <a:cubicBezTo>
                    <a:pt x="992" y="502"/>
                    <a:pt x="996" y="506"/>
                    <a:pt x="998" y="502"/>
                  </a:cubicBezTo>
                  <a:cubicBezTo>
                    <a:pt x="998" y="503"/>
                    <a:pt x="998" y="503"/>
                    <a:pt x="998" y="504"/>
                  </a:cubicBezTo>
                  <a:cubicBezTo>
                    <a:pt x="1003" y="504"/>
                    <a:pt x="1006" y="508"/>
                    <a:pt x="1008" y="511"/>
                  </a:cubicBezTo>
                  <a:cubicBezTo>
                    <a:pt x="1010" y="511"/>
                    <a:pt x="1011" y="513"/>
                    <a:pt x="1014" y="513"/>
                  </a:cubicBezTo>
                  <a:cubicBezTo>
                    <a:pt x="1014" y="515"/>
                    <a:pt x="1016" y="516"/>
                    <a:pt x="1014" y="517"/>
                  </a:cubicBezTo>
                  <a:cubicBezTo>
                    <a:pt x="1010" y="513"/>
                    <a:pt x="1005" y="510"/>
                    <a:pt x="1001" y="505"/>
                  </a:cubicBezTo>
                  <a:cubicBezTo>
                    <a:pt x="994" y="508"/>
                    <a:pt x="987" y="504"/>
                    <a:pt x="981" y="507"/>
                  </a:cubicBezTo>
                  <a:cubicBezTo>
                    <a:pt x="981" y="509"/>
                    <a:pt x="981" y="510"/>
                    <a:pt x="981" y="511"/>
                  </a:cubicBezTo>
                  <a:cubicBezTo>
                    <a:pt x="985" y="511"/>
                    <a:pt x="986" y="515"/>
                    <a:pt x="986" y="517"/>
                  </a:cubicBezTo>
                  <a:cubicBezTo>
                    <a:pt x="984" y="515"/>
                    <a:pt x="981" y="514"/>
                    <a:pt x="977" y="514"/>
                  </a:cubicBezTo>
                  <a:cubicBezTo>
                    <a:pt x="973" y="518"/>
                    <a:pt x="976" y="525"/>
                    <a:pt x="981" y="527"/>
                  </a:cubicBezTo>
                  <a:cubicBezTo>
                    <a:pt x="980" y="527"/>
                    <a:pt x="979" y="528"/>
                    <a:pt x="979" y="529"/>
                  </a:cubicBezTo>
                  <a:cubicBezTo>
                    <a:pt x="983" y="529"/>
                    <a:pt x="985" y="531"/>
                    <a:pt x="986" y="533"/>
                  </a:cubicBezTo>
                  <a:cubicBezTo>
                    <a:pt x="985" y="533"/>
                    <a:pt x="984" y="532"/>
                    <a:pt x="983" y="532"/>
                  </a:cubicBezTo>
                  <a:cubicBezTo>
                    <a:pt x="981" y="537"/>
                    <a:pt x="984" y="547"/>
                    <a:pt x="990" y="549"/>
                  </a:cubicBezTo>
                  <a:cubicBezTo>
                    <a:pt x="989" y="546"/>
                    <a:pt x="990" y="546"/>
                    <a:pt x="989" y="544"/>
                  </a:cubicBezTo>
                  <a:cubicBezTo>
                    <a:pt x="990" y="545"/>
                    <a:pt x="990" y="546"/>
                    <a:pt x="992" y="545"/>
                  </a:cubicBezTo>
                  <a:cubicBezTo>
                    <a:pt x="993" y="541"/>
                    <a:pt x="991" y="538"/>
                    <a:pt x="993" y="536"/>
                  </a:cubicBezTo>
                  <a:cubicBezTo>
                    <a:pt x="991" y="532"/>
                    <a:pt x="991" y="532"/>
                    <a:pt x="990" y="526"/>
                  </a:cubicBezTo>
                  <a:cubicBezTo>
                    <a:pt x="991" y="527"/>
                    <a:pt x="991" y="526"/>
                    <a:pt x="993" y="526"/>
                  </a:cubicBezTo>
                  <a:cubicBezTo>
                    <a:pt x="993" y="528"/>
                    <a:pt x="993" y="529"/>
                    <a:pt x="994" y="530"/>
                  </a:cubicBezTo>
                  <a:cubicBezTo>
                    <a:pt x="999" y="531"/>
                    <a:pt x="1000" y="526"/>
                    <a:pt x="1005" y="528"/>
                  </a:cubicBezTo>
                  <a:cubicBezTo>
                    <a:pt x="1006" y="527"/>
                    <a:pt x="1005" y="525"/>
                    <a:pt x="1006" y="524"/>
                  </a:cubicBezTo>
                  <a:cubicBezTo>
                    <a:pt x="1014" y="526"/>
                    <a:pt x="1014" y="519"/>
                    <a:pt x="1019" y="518"/>
                  </a:cubicBezTo>
                  <a:cubicBezTo>
                    <a:pt x="1021" y="521"/>
                    <a:pt x="1019" y="520"/>
                    <a:pt x="1020" y="524"/>
                  </a:cubicBezTo>
                  <a:cubicBezTo>
                    <a:pt x="1018" y="522"/>
                    <a:pt x="1018" y="524"/>
                    <a:pt x="1017" y="525"/>
                  </a:cubicBezTo>
                  <a:cubicBezTo>
                    <a:pt x="1014" y="522"/>
                    <a:pt x="1013" y="525"/>
                    <a:pt x="1009" y="525"/>
                  </a:cubicBezTo>
                  <a:cubicBezTo>
                    <a:pt x="1008" y="526"/>
                    <a:pt x="1007" y="528"/>
                    <a:pt x="1007" y="532"/>
                  </a:cubicBezTo>
                  <a:cubicBezTo>
                    <a:pt x="1010" y="532"/>
                    <a:pt x="1011" y="533"/>
                    <a:pt x="1012" y="534"/>
                  </a:cubicBezTo>
                  <a:cubicBezTo>
                    <a:pt x="1014" y="534"/>
                    <a:pt x="1014" y="533"/>
                    <a:pt x="1016" y="533"/>
                  </a:cubicBezTo>
                  <a:cubicBezTo>
                    <a:pt x="1016" y="536"/>
                    <a:pt x="1017" y="539"/>
                    <a:pt x="1020" y="540"/>
                  </a:cubicBezTo>
                  <a:cubicBezTo>
                    <a:pt x="1020" y="539"/>
                    <a:pt x="1021" y="538"/>
                    <a:pt x="1022" y="538"/>
                  </a:cubicBezTo>
                  <a:cubicBezTo>
                    <a:pt x="1023" y="540"/>
                    <a:pt x="1023" y="541"/>
                    <a:pt x="1025" y="543"/>
                  </a:cubicBezTo>
                  <a:cubicBezTo>
                    <a:pt x="1028" y="543"/>
                    <a:pt x="1030" y="542"/>
                    <a:pt x="1031" y="541"/>
                  </a:cubicBezTo>
                  <a:cubicBezTo>
                    <a:pt x="1032" y="538"/>
                    <a:pt x="1029" y="538"/>
                    <a:pt x="1029" y="536"/>
                  </a:cubicBezTo>
                  <a:cubicBezTo>
                    <a:pt x="1031" y="537"/>
                    <a:pt x="1030" y="534"/>
                    <a:pt x="1031" y="534"/>
                  </a:cubicBezTo>
                  <a:cubicBezTo>
                    <a:pt x="1032" y="540"/>
                    <a:pt x="1033" y="546"/>
                    <a:pt x="1029" y="548"/>
                  </a:cubicBezTo>
                  <a:cubicBezTo>
                    <a:pt x="1031" y="550"/>
                    <a:pt x="1032" y="553"/>
                    <a:pt x="1033" y="555"/>
                  </a:cubicBezTo>
                  <a:cubicBezTo>
                    <a:pt x="1036" y="554"/>
                    <a:pt x="1037" y="556"/>
                    <a:pt x="1039" y="556"/>
                  </a:cubicBezTo>
                  <a:cubicBezTo>
                    <a:pt x="1040" y="551"/>
                    <a:pt x="1040" y="549"/>
                    <a:pt x="1041" y="543"/>
                  </a:cubicBezTo>
                  <a:cubicBezTo>
                    <a:pt x="1041" y="545"/>
                    <a:pt x="1041" y="550"/>
                    <a:pt x="1044" y="551"/>
                  </a:cubicBezTo>
                  <a:cubicBezTo>
                    <a:pt x="1040" y="556"/>
                    <a:pt x="1041" y="568"/>
                    <a:pt x="1048" y="568"/>
                  </a:cubicBezTo>
                  <a:cubicBezTo>
                    <a:pt x="1048" y="567"/>
                    <a:pt x="1047" y="564"/>
                    <a:pt x="1048" y="563"/>
                  </a:cubicBezTo>
                  <a:cubicBezTo>
                    <a:pt x="1050" y="567"/>
                    <a:pt x="1050" y="569"/>
                    <a:pt x="1050" y="572"/>
                  </a:cubicBezTo>
                  <a:cubicBezTo>
                    <a:pt x="1053" y="572"/>
                    <a:pt x="1053" y="571"/>
                    <a:pt x="1055" y="571"/>
                  </a:cubicBezTo>
                  <a:cubicBezTo>
                    <a:pt x="1055" y="572"/>
                    <a:pt x="1053" y="572"/>
                    <a:pt x="1054" y="574"/>
                  </a:cubicBezTo>
                  <a:cubicBezTo>
                    <a:pt x="1055" y="575"/>
                    <a:pt x="1057" y="576"/>
                    <a:pt x="1059" y="576"/>
                  </a:cubicBezTo>
                  <a:cubicBezTo>
                    <a:pt x="1059" y="575"/>
                    <a:pt x="1061" y="575"/>
                    <a:pt x="1061" y="574"/>
                  </a:cubicBezTo>
                  <a:cubicBezTo>
                    <a:pt x="1061" y="571"/>
                    <a:pt x="1059" y="571"/>
                    <a:pt x="1059" y="569"/>
                  </a:cubicBezTo>
                  <a:cubicBezTo>
                    <a:pt x="1057" y="570"/>
                    <a:pt x="1058" y="571"/>
                    <a:pt x="1056" y="571"/>
                  </a:cubicBezTo>
                  <a:cubicBezTo>
                    <a:pt x="1058" y="568"/>
                    <a:pt x="1055" y="563"/>
                    <a:pt x="1052" y="561"/>
                  </a:cubicBezTo>
                  <a:cubicBezTo>
                    <a:pt x="1055" y="561"/>
                    <a:pt x="1056" y="565"/>
                    <a:pt x="1060" y="563"/>
                  </a:cubicBezTo>
                  <a:cubicBezTo>
                    <a:pt x="1060" y="565"/>
                    <a:pt x="1062" y="565"/>
                    <a:pt x="1063" y="566"/>
                  </a:cubicBezTo>
                  <a:cubicBezTo>
                    <a:pt x="1063" y="567"/>
                    <a:pt x="1063" y="568"/>
                    <a:pt x="1063" y="569"/>
                  </a:cubicBezTo>
                  <a:cubicBezTo>
                    <a:pt x="1066" y="570"/>
                    <a:pt x="1066" y="574"/>
                    <a:pt x="1067" y="576"/>
                  </a:cubicBezTo>
                  <a:cubicBezTo>
                    <a:pt x="1080" y="579"/>
                    <a:pt x="1080" y="562"/>
                    <a:pt x="1083" y="552"/>
                  </a:cubicBezTo>
                  <a:cubicBezTo>
                    <a:pt x="1080" y="546"/>
                    <a:pt x="1076" y="541"/>
                    <a:pt x="1074" y="535"/>
                  </a:cubicBezTo>
                  <a:close/>
                  <a:moveTo>
                    <a:pt x="974" y="527"/>
                  </a:moveTo>
                  <a:cubicBezTo>
                    <a:pt x="973" y="522"/>
                    <a:pt x="967" y="512"/>
                    <a:pt x="965" y="507"/>
                  </a:cubicBezTo>
                  <a:cubicBezTo>
                    <a:pt x="963" y="504"/>
                    <a:pt x="965" y="502"/>
                    <a:pt x="963" y="499"/>
                  </a:cubicBezTo>
                  <a:cubicBezTo>
                    <a:pt x="962" y="498"/>
                    <a:pt x="962" y="500"/>
                    <a:pt x="961" y="498"/>
                  </a:cubicBezTo>
                  <a:cubicBezTo>
                    <a:pt x="961" y="497"/>
                    <a:pt x="963" y="498"/>
                    <a:pt x="962" y="496"/>
                  </a:cubicBezTo>
                  <a:cubicBezTo>
                    <a:pt x="960" y="492"/>
                    <a:pt x="959" y="488"/>
                    <a:pt x="956" y="484"/>
                  </a:cubicBezTo>
                  <a:cubicBezTo>
                    <a:pt x="960" y="475"/>
                    <a:pt x="951" y="477"/>
                    <a:pt x="943" y="474"/>
                  </a:cubicBezTo>
                  <a:cubicBezTo>
                    <a:pt x="941" y="474"/>
                    <a:pt x="938" y="471"/>
                    <a:pt x="935" y="470"/>
                  </a:cubicBezTo>
                  <a:cubicBezTo>
                    <a:pt x="934" y="472"/>
                    <a:pt x="933" y="473"/>
                    <a:pt x="932" y="475"/>
                  </a:cubicBezTo>
                  <a:cubicBezTo>
                    <a:pt x="928" y="473"/>
                    <a:pt x="929" y="477"/>
                    <a:pt x="925" y="475"/>
                  </a:cubicBezTo>
                  <a:cubicBezTo>
                    <a:pt x="925" y="478"/>
                    <a:pt x="925" y="480"/>
                    <a:pt x="922" y="480"/>
                  </a:cubicBezTo>
                  <a:cubicBezTo>
                    <a:pt x="922" y="484"/>
                    <a:pt x="923" y="485"/>
                    <a:pt x="923" y="488"/>
                  </a:cubicBezTo>
                  <a:cubicBezTo>
                    <a:pt x="926" y="490"/>
                    <a:pt x="928" y="493"/>
                    <a:pt x="932" y="494"/>
                  </a:cubicBezTo>
                  <a:cubicBezTo>
                    <a:pt x="931" y="494"/>
                    <a:pt x="931" y="495"/>
                    <a:pt x="931" y="496"/>
                  </a:cubicBezTo>
                  <a:cubicBezTo>
                    <a:pt x="938" y="498"/>
                    <a:pt x="937" y="504"/>
                    <a:pt x="944" y="506"/>
                  </a:cubicBezTo>
                  <a:cubicBezTo>
                    <a:pt x="943" y="506"/>
                    <a:pt x="942" y="506"/>
                    <a:pt x="942" y="506"/>
                  </a:cubicBezTo>
                  <a:cubicBezTo>
                    <a:pt x="943" y="508"/>
                    <a:pt x="943" y="509"/>
                    <a:pt x="942" y="512"/>
                  </a:cubicBezTo>
                  <a:cubicBezTo>
                    <a:pt x="944" y="511"/>
                    <a:pt x="944" y="514"/>
                    <a:pt x="945" y="514"/>
                  </a:cubicBezTo>
                  <a:cubicBezTo>
                    <a:pt x="944" y="515"/>
                    <a:pt x="944" y="517"/>
                    <a:pt x="944" y="520"/>
                  </a:cubicBezTo>
                  <a:cubicBezTo>
                    <a:pt x="947" y="521"/>
                    <a:pt x="947" y="519"/>
                    <a:pt x="950" y="519"/>
                  </a:cubicBezTo>
                  <a:cubicBezTo>
                    <a:pt x="951" y="516"/>
                    <a:pt x="950" y="513"/>
                    <a:pt x="952" y="512"/>
                  </a:cubicBezTo>
                  <a:cubicBezTo>
                    <a:pt x="953" y="514"/>
                    <a:pt x="954" y="517"/>
                    <a:pt x="956" y="516"/>
                  </a:cubicBezTo>
                  <a:cubicBezTo>
                    <a:pt x="952" y="519"/>
                    <a:pt x="956" y="527"/>
                    <a:pt x="960" y="525"/>
                  </a:cubicBezTo>
                  <a:cubicBezTo>
                    <a:pt x="960" y="526"/>
                    <a:pt x="959" y="527"/>
                    <a:pt x="960" y="529"/>
                  </a:cubicBezTo>
                  <a:cubicBezTo>
                    <a:pt x="967" y="533"/>
                    <a:pt x="968" y="543"/>
                    <a:pt x="977" y="545"/>
                  </a:cubicBezTo>
                  <a:cubicBezTo>
                    <a:pt x="977" y="540"/>
                    <a:pt x="976" y="535"/>
                    <a:pt x="974" y="532"/>
                  </a:cubicBezTo>
                  <a:cubicBezTo>
                    <a:pt x="975" y="532"/>
                    <a:pt x="974" y="528"/>
                    <a:pt x="974" y="527"/>
                  </a:cubicBezTo>
                  <a:close/>
                  <a:moveTo>
                    <a:pt x="288" y="628"/>
                  </a:moveTo>
                  <a:cubicBezTo>
                    <a:pt x="290" y="625"/>
                    <a:pt x="297" y="626"/>
                    <a:pt x="294" y="621"/>
                  </a:cubicBezTo>
                  <a:cubicBezTo>
                    <a:pt x="291" y="622"/>
                    <a:pt x="292" y="621"/>
                    <a:pt x="291" y="620"/>
                  </a:cubicBezTo>
                  <a:cubicBezTo>
                    <a:pt x="290" y="621"/>
                    <a:pt x="289" y="622"/>
                    <a:pt x="288" y="623"/>
                  </a:cubicBezTo>
                  <a:cubicBezTo>
                    <a:pt x="288" y="620"/>
                    <a:pt x="286" y="624"/>
                    <a:pt x="285" y="622"/>
                  </a:cubicBezTo>
                  <a:cubicBezTo>
                    <a:pt x="286" y="621"/>
                    <a:pt x="287" y="621"/>
                    <a:pt x="286" y="619"/>
                  </a:cubicBezTo>
                  <a:cubicBezTo>
                    <a:pt x="282" y="616"/>
                    <a:pt x="275" y="618"/>
                    <a:pt x="272" y="621"/>
                  </a:cubicBezTo>
                  <a:cubicBezTo>
                    <a:pt x="272" y="624"/>
                    <a:pt x="274" y="624"/>
                    <a:pt x="274" y="627"/>
                  </a:cubicBezTo>
                  <a:cubicBezTo>
                    <a:pt x="276" y="626"/>
                    <a:pt x="279" y="628"/>
                    <a:pt x="278" y="629"/>
                  </a:cubicBezTo>
                  <a:cubicBezTo>
                    <a:pt x="277" y="627"/>
                    <a:pt x="276" y="627"/>
                    <a:pt x="273" y="627"/>
                  </a:cubicBezTo>
                  <a:cubicBezTo>
                    <a:pt x="273" y="629"/>
                    <a:pt x="272" y="630"/>
                    <a:pt x="270" y="630"/>
                  </a:cubicBezTo>
                  <a:cubicBezTo>
                    <a:pt x="270" y="633"/>
                    <a:pt x="268" y="633"/>
                    <a:pt x="268" y="635"/>
                  </a:cubicBezTo>
                  <a:cubicBezTo>
                    <a:pt x="264" y="634"/>
                    <a:pt x="258" y="635"/>
                    <a:pt x="251" y="637"/>
                  </a:cubicBezTo>
                  <a:cubicBezTo>
                    <a:pt x="251" y="640"/>
                    <a:pt x="255" y="640"/>
                    <a:pt x="255" y="642"/>
                  </a:cubicBezTo>
                  <a:cubicBezTo>
                    <a:pt x="258" y="641"/>
                    <a:pt x="258" y="641"/>
                    <a:pt x="260" y="643"/>
                  </a:cubicBezTo>
                  <a:cubicBezTo>
                    <a:pt x="262" y="639"/>
                    <a:pt x="268" y="640"/>
                    <a:pt x="272" y="638"/>
                  </a:cubicBezTo>
                  <a:cubicBezTo>
                    <a:pt x="273" y="640"/>
                    <a:pt x="276" y="638"/>
                    <a:pt x="278" y="640"/>
                  </a:cubicBezTo>
                  <a:cubicBezTo>
                    <a:pt x="278" y="639"/>
                    <a:pt x="279" y="638"/>
                    <a:pt x="279" y="638"/>
                  </a:cubicBezTo>
                  <a:cubicBezTo>
                    <a:pt x="280" y="639"/>
                    <a:pt x="280" y="639"/>
                    <a:pt x="280" y="639"/>
                  </a:cubicBezTo>
                  <a:cubicBezTo>
                    <a:pt x="281" y="637"/>
                    <a:pt x="281" y="636"/>
                    <a:pt x="283" y="637"/>
                  </a:cubicBezTo>
                  <a:cubicBezTo>
                    <a:pt x="284" y="635"/>
                    <a:pt x="284" y="636"/>
                    <a:pt x="286" y="634"/>
                  </a:cubicBezTo>
                  <a:cubicBezTo>
                    <a:pt x="288" y="635"/>
                    <a:pt x="291" y="632"/>
                    <a:pt x="293" y="633"/>
                  </a:cubicBezTo>
                  <a:cubicBezTo>
                    <a:pt x="294" y="631"/>
                    <a:pt x="296" y="630"/>
                    <a:pt x="296" y="627"/>
                  </a:cubicBezTo>
                  <a:cubicBezTo>
                    <a:pt x="294" y="625"/>
                    <a:pt x="290" y="629"/>
                    <a:pt x="288" y="628"/>
                  </a:cubicBez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sp>
          <p:nvSpPr>
            <p:cNvPr id="234" name="Alabama">
              <a:extLst>
                <a:ext uri="{FF2B5EF4-FFF2-40B4-BE49-F238E27FC236}">
                  <a16:creationId xmlns:a16="http://schemas.microsoft.com/office/drawing/2014/main" id="{825FAE3E-9937-4F9F-9B13-541A542FC5F4}"/>
                </a:ext>
              </a:extLst>
            </p:cNvPr>
            <p:cNvSpPr>
              <a:spLocks/>
            </p:cNvSpPr>
            <p:nvPr/>
          </p:nvSpPr>
          <p:spPr bwMode="auto">
            <a:xfrm>
              <a:off x="7620647" y="3637760"/>
              <a:ext cx="521611" cy="1004769"/>
            </a:xfrm>
            <a:custGeom>
              <a:avLst/>
              <a:gdLst>
                <a:gd name="T0" fmla="*/ 132 w 132"/>
                <a:gd name="T1" fmla="*/ 220 h 254"/>
                <a:gd name="T2" fmla="*/ 132 w 132"/>
                <a:gd name="T3" fmla="*/ 217 h 254"/>
                <a:gd name="T4" fmla="*/ 131 w 132"/>
                <a:gd name="T5" fmla="*/ 216 h 254"/>
                <a:gd name="T6" fmla="*/ 131 w 132"/>
                <a:gd name="T7" fmla="*/ 132 h 254"/>
                <a:gd name="T8" fmla="*/ 125 w 132"/>
                <a:gd name="T9" fmla="*/ 116 h 254"/>
                <a:gd name="T10" fmla="*/ 125 w 132"/>
                <a:gd name="T11" fmla="*/ 90 h 254"/>
                <a:gd name="T12" fmla="*/ 119 w 132"/>
                <a:gd name="T13" fmla="*/ 77 h 254"/>
                <a:gd name="T14" fmla="*/ 119 w 132"/>
                <a:gd name="T15" fmla="*/ 71 h 254"/>
                <a:gd name="T16" fmla="*/ 115 w 132"/>
                <a:gd name="T17" fmla="*/ 63 h 254"/>
                <a:gd name="T18" fmla="*/ 115 w 132"/>
                <a:gd name="T19" fmla="*/ 22 h 254"/>
                <a:gd name="T20" fmla="*/ 111 w 132"/>
                <a:gd name="T21" fmla="*/ 9 h 254"/>
                <a:gd name="T22" fmla="*/ 111 w 132"/>
                <a:gd name="T23" fmla="*/ 0 h 254"/>
                <a:gd name="T24" fmla="*/ 16 w 132"/>
                <a:gd name="T25" fmla="*/ 0 h 254"/>
                <a:gd name="T26" fmla="*/ 16 w 132"/>
                <a:gd name="T27" fmla="*/ 56 h 254"/>
                <a:gd name="T28" fmla="*/ 16 w 132"/>
                <a:gd name="T29" fmla="*/ 68 h 254"/>
                <a:gd name="T30" fmla="*/ 16 w 132"/>
                <a:gd name="T31" fmla="*/ 68 h 254"/>
                <a:gd name="T32" fmla="*/ 7 w 132"/>
                <a:gd name="T33" fmla="*/ 92 h 254"/>
                <a:gd name="T34" fmla="*/ 6 w 132"/>
                <a:gd name="T35" fmla="*/ 108 h 254"/>
                <a:gd name="T36" fmla="*/ 1 w 132"/>
                <a:gd name="T37" fmla="*/ 157 h 254"/>
                <a:gd name="T38" fmla="*/ 1 w 132"/>
                <a:gd name="T39" fmla="*/ 248 h 254"/>
                <a:gd name="T40" fmla="*/ 1 w 132"/>
                <a:gd name="T41" fmla="*/ 248 h 254"/>
                <a:gd name="T42" fmla="*/ 17 w 132"/>
                <a:gd name="T43" fmla="*/ 250 h 254"/>
                <a:gd name="T44" fmla="*/ 17 w 132"/>
                <a:gd name="T45" fmla="*/ 246 h 254"/>
                <a:gd name="T46" fmla="*/ 25 w 132"/>
                <a:gd name="T47" fmla="*/ 223 h 254"/>
                <a:gd name="T48" fmla="*/ 25 w 132"/>
                <a:gd name="T49" fmla="*/ 246 h 254"/>
                <a:gd name="T50" fmla="*/ 25 w 132"/>
                <a:gd name="T51" fmla="*/ 250 h 254"/>
                <a:gd name="T52" fmla="*/ 25 w 132"/>
                <a:gd name="T53" fmla="*/ 254 h 254"/>
                <a:gd name="T54" fmla="*/ 39 w 132"/>
                <a:gd name="T55" fmla="*/ 251 h 254"/>
                <a:gd name="T56" fmla="*/ 39 w 132"/>
                <a:gd name="T57" fmla="*/ 220 h 254"/>
                <a:gd name="T58" fmla="*/ 132 w 132"/>
                <a:gd name="T59" fmla="*/ 22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2" h="254">
                  <a:moveTo>
                    <a:pt x="132" y="220"/>
                  </a:moveTo>
                  <a:cubicBezTo>
                    <a:pt x="132" y="217"/>
                    <a:pt x="132" y="217"/>
                    <a:pt x="132" y="217"/>
                  </a:cubicBezTo>
                  <a:cubicBezTo>
                    <a:pt x="131" y="216"/>
                    <a:pt x="131" y="216"/>
                    <a:pt x="131" y="216"/>
                  </a:cubicBezTo>
                  <a:cubicBezTo>
                    <a:pt x="131" y="132"/>
                    <a:pt x="131" y="132"/>
                    <a:pt x="131" y="132"/>
                  </a:cubicBezTo>
                  <a:cubicBezTo>
                    <a:pt x="125" y="116"/>
                    <a:pt x="125" y="116"/>
                    <a:pt x="125" y="116"/>
                  </a:cubicBezTo>
                  <a:cubicBezTo>
                    <a:pt x="125" y="90"/>
                    <a:pt x="125" y="90"/>
                    <a:pt x="125" y="90"/>
                  </a:cubicBezTo>
                  <a:cubicBezTo>
                    <a:pt x="119" y="77"/>
                    <a:pt x="119" y="77"/>
                    <a:pt x="119" y="77"/>
                  </a:cubicBezTo>
                  <a:cubicBezTo>
                    <a:pt x="119" y="71"/>
                    <a:pt x="119" y="71"/>
                    <a:pt x="119" y="71"/>
                  </a:cubicBezTo>
                  <a:cubicBezTo>
                    <a:pt x="115" y="63"/>
                    <a:pt x="115" y="63"/>
                    <a:pt x="115" y="63"/>
                  </a:cubicBezTo>
                  <a:cubicBezTo>
                    <a:pt x="115" y="22"/>
                    <a:pt x="115" y="22"/>
                    <a:pt x="115" y="22"/>
                  </a:cubicBezTo>
                  <a:cubicBezTo>
                    <a:pt x="111" y="9"/>
                    <a:pt x="111" y="9"/>
                    <a:pt x="111" y="9"/>
                  </a:cubicBezTo>
                  <a:cubicBezTo>
                    <a:pt x="111" y="0"/>
                    <a:pt x="111" y="0"/>
                    <a:pt x="111" y="0"/>
                  </a:cubicBezTo>
                  <a:cubicBezTo>
                    <a:pt x="16" y="0"/>
                    <a:pt x="16" y="0"/>
                    <a:pt x="16" y="0"/>
                  </a:cubicBezTo>
                  <a:cubicBezTo>
                    <a:pt x="16" y="56"/>
                    <a:pt x="16" y="56"/>
                    <a:pt x="16" y="56"/>
                  </a:cubicBezTo>
                  <a:cubicBezTo>
                    <a:pt x="16" y="68"/>
                    <a:pt x="16" y="68"/>
                    <a:pt x="16" y="68"/>
                  </a:cubicBezTo>
                  <a:cubicBezTo>
                    <a:pt x="16" y="68"/>
                    <a:pt x="16" y="68"/>
                    <a:pt x="16" y="68"/>
                  </a:cubicBezTo>
                  <a:cubicBezTo>
                    <a:pt x="12" y="78"/>
                    <a:pt x="7" y="90"/>
                    <a:pt x="7" y="92"/>
                  </a:cubicBezTo>
                  <a:cubicBezTo>
                    <a:pt x="7" y="93"/>
                    <a:pt x="7" y="99"/>
                    <a:pt x="6" y="108"/>
                  </a:cubicBezTo>
                  <a:cubicBezTo>
                    <a:pt x="3" y="126"/>
                    <a:pt x="0" y="154"/>
                    <a:pt x="1" y="157"/>
                  </a:cubicBezTo>
                  <a:cubicBezTo>
                    <a:pt x="2" y="161"/>
                    <a:pt x="1" y="227"/>
                    <a:pt x="1" y="248"/>
                  </a:cubicBezTo>
                  <a:cubicBezTo>
                    <a:pt x="1" y="248"/>
                    <a:pt x="1" y="248"/>
                    <a:pt x="1" y="248"/>
                  </a:cubicBezTo>
                  <a:cubicBezTo>
                    <a:pt x="17" y="250"/>
                    <a:pt x="17" y="250"/>
                    <a:pt x="17" y="250"/>
                  </a:cubicBezTo>
                  <a:cubicBezTo>
                    <a:pt x="17" y="246"/>
                    <a:pt x="17" y="246"/>
                    <a:pt x="17" y="246"/>
                  </a:cubicBezTo>
                  <a:cubicBezTo>
                    <a:pt x="25" y="223"/>
                    <a:pt x="25" y="223"/>
                    <a:pt x="25" y="223"/>
                  </a:cubicBezTo>
                  <a:cubicBezTo>
                    <a:pt x="25" y="246"/>
                    <a:pt x="25" y="246"/>
                    <a:pt x="25" y="246"/>
                  </a:cubicBezTo>
                  <a:cubicBezTo>
                    <a:pt x="25" y="250"/>
                    <a:pt x="25" y="250"/>
                    <a:pt x="25" y="250"/>
                  </a:cubicBezTo>
                  <a:cubicBezTo>
                    <a:pt x="25" y="254"/>
                    <a:pt x="25" y="254"/>
                    <a:pt x="25" y="254"/>
                  </a:cubicBezTo>
                  <a:cubicBezTo>
                    <a:pt x="39" y="251"/>
                    <a:pt x="39" y="251"/>
                    <a:pt x="39" y="251"/>
                  </a:cubicBezTo>
                  <a:cubicBezTo>
                    <a:pt x="39" y="220"/>
                    <a:pt x="39" y="220"/>
                    <a:pt x="39" y="220"/>
                  </a:cubicBezTo>
                  <a:lnTo>
                    <a:pt x="132" y="220"/>
                  </a:lnTo>
                  <a:close/>
                </a:path>
              </a:pathLst>
            </a:cu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GB" sz="2000">
                <a:solidFill>
                  <a:schemeClr val="lt1"/>
                </a:solidFill>
              </a:endParaRPr>
            </a:p>
          </p:txBody>
        </p:sp>
      </p:grpSp>
    </p:spTree>
    <p:custDataLst>
      <p:tags r:id="rId1"/>
    </p:custDataLst>
    <p:extLst>
      <p:ext uri="{BB962C8B-B14F-4D97-AF65-F5344CB8AC3E}">
        <p14:creationId xmlns:p14="http://schemas.microsoft.com/office/powerpoint/2010/main" val="97583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D40EE6B-5EB9-4D20-AB6E-9B264B04016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3548" t="-238" r="13224" b="238"/>
          <a:stretch/>
        </p:blipFill>
        <p:spPr>
          <a:xfrm>
            <a:off x="43542" y="2288006"/>
            <a:ext cx="2862943" cy="4569993"/>
          </a:xfrm>
          <a:prstGeom prst="rect">
            <a:avLst/>
          </a:prstGeom>
        </p:spPr>
      </p:pic>
      <p:pic>
        <p:nvPicPr>
          <p:cNvPr id="5" name="Picture 4">
            <a:extLst>
              <a:ext uri="{FF2B5EF4-FFF2-40B4-BE49-F238E27FC236}">
                <a16:creationId xmlns:a16="http://schemas.microsoft.com/office/drawing/2014/main" id="{1831F5DE-2A2A-4DD2-9008-F04DBC3A4682}"/>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993" r="8412"/>
          <a:stretch/>
        </p:blipFill>
        <p:spPr>
          <a:xfrm>
            <a:off x="3178629" y="2288006"/>
            <a:ext cx="2841171" cy="4569994"/>
          </a:xfrm>
          <a:prstGeom prst="rect">
            <a:avLst/>
          </a:prstGeom>
        </p:spPr>
      </p:pic>
      <p:pic>
        <p:nvPicPr>
          <p:cNvPr id="6" name="Picture 5">
            <a:extLst>
              <a:ext uri="{FF2B5EF4-FFF2-40B4-BE49-F238E27FC236}">
                <a16:creationId xmlns:a16="http://schemas.microsoft.com/office/drawing/2014/main" id="{70C4D0FE-1E5A-41AB-A95C-8688F84C304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730" r="7092"/>
          <a:stretch/>
        </p:blipFill>
        <p:spPr>
          <a:xfrm>
            <a:off x="6204856" y="2288005"/>
            <a:ext cx="2895600" cy="4569994"/>
          </a:xfrm>
          <a:prstGeom prst="rect">
            <a:avLst/>
          </a:prstGeom>
        </p:spPr>
      </p:pic>
      <p:pic>
        <p:nvPicPr>
          <p:cNvPr id="7" name="Picture 6">
            <a:extLst>
              <a:ext uri="{FF2B5EF4-FFF2-40B4-BE49-F238E27FC236}">
                <a16:creationId xmlns:a16="http://schemas.microsoft.com/office/drawing/2014/main" id="{72BE5B38-4151-4F9C-953A-14072A10CB31}"/>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0127" r="5380"/>
          <a:stretch/>
        </p:blipFill>
        <p:spPr>
          <a:xfrm>
            <a:off x="9100456" y="2288006"/>
            <a:ext cx="2906487" cy="4569993"/>
          </a:xfrm>
          <a:prstGeom prst="rect">
            <a:avLst/>
          </a:prstGeom>
        </p:spPr>
      </p:pic>
      <p:sp>
        <p:nvSpPr>
          <p:cNvPr id="2" name="Title 1">
            <a:extLst>
              <a:ext uri="{FF2B5EF4-FFF2-40B4-BE49-F238E27FC236}">
                <a16:creationId xmlns:a16="http://schemas.microsoft.com/office/drawing/2014/main" id="{61685229-E383-4A58-BA45-1055852C369F}"/>
              </a:ext>
            </a:extLst>
          </p:cNvPr>
          <p:cNvSpPr>
            <a:spLocks noGrp="1"/>
          </p:cNvSpPr>
          <p:nvPr>
            <p:ph type="title"/>
          </p:nvPr>
        </p:nvSpPr>
        <p:spPr>
          <a:xfrm>
            <a:off x="729345" y="204788"/>
            <a:ext cx="10515600" cy="2852737"/>
          </a:xfrm>
        </p:spPr>
        <p:txBody>
          <a:bodyPr>
            <a:normAutofit fontScale="90000"/>
          </a:bodyPr>
          <a:lstStyle/>
          <a:p>
            <a:r>
              <a:rPr lang="en-US" dirty="0"/>
              <a:t>Engage people with inclusiveness and protect their privacy</a:t>
            </a:r>
            <a:br>
              <a:rPr lang="en-US" dirty="0"/>
            </a:br>
            <a:endParaRPr lang="en-US" dirty="0"/>
          </a:p>
        </p:txBody>
      </p:sp>
    </p:spTree>
    <p:extLst>
      <p:ext uri="{BB962C8B-B14F-4D97-AF65-F5344CB8AC3E}">
        <p14:creationId xmlns:p14="http://schemas.microsoft.com/office/powerpoint/2010/main" val="476757282"/>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542927" y="5682383"/>
            <a:ext cx="7347600" cy="429288"/>
          </a:xfrm>
          <a:noFill/>
        </p:spPr>
        <p:txBody>
          <a:bodyPr vert="horz" wrap="square" lIns="47976" tIns="47976" rIns="47976" bIns="47976" rtlCol="0" anchor="ctr">
            <a:spAutoFit/>
          </a:bodyPr>
          <a:lstStyle/>
          <a:p>
            <a:r>
              <a:rPr lang="en-US" dirty="0"/>
              <a:t>Trigger animations interactivity</a:t>
            </a:r>
            <a:endParaRPr lang="en-GB" dirty="0"/>
          </a:p>
        </p:txBody>
      </p:sp>
      <p:sp>
        <p:nvSpPr>
          <p:cNvPr id="2" name="Subtitle 1">
            <a:extLst>
              <a:ext uri="{FF2B5EF4-FFF2-40B4-BE49-F238E27FC236}">
                <a16:creationId xmlns:a16="http://schemas.microsoft.com/office/drawing/2014/main" id="{8C011B52-4BEE-4A15-AE39-6459A78B5857}"/>
              </a:ext>
            </a:extLst>
          </p:cNvPr>
          <p:cNvSpPr>
            <a:spLocks noGrp="1"/>
          </p:cNvSpPr>
          <p:nvPr>
            <p:ph type="subTitle" idx="1"/>
          </p:nvPr>
        </p:nvSpPr>
        <p:spPr/>
        <p:txBody>
          <a:bodyPr/>
          <a:lstStyle/>
          <a:p>
            <a:r>
              <a:rPr lang="en-US" dirty="0"/>
              <a:t>Advanced PowerPoint training</a:t>
            </a:r>
          </a:p>
        </p:txBody>
      </p:sp>
    </p:spTree>
    <p:custDataLst>
      <p:tags r:id="rId1"/>
    </p:custDataLst>
    <p:extLst>
      <p:ext uri="{BB962C8B-B14F-4D97-AF65-F5344CB8AC3E}">
        <p14:creationId xmlns:p14="http://schemas.microsoft.com/office/powerpoint/2010/main" val="1464125276"/>
      </p:ext>
    </p:extLst>
  </p:cSld>
  <p:clrMapOvr>
    <a:masterClrMapping/>
  </p:clrMapOvr>
  <p:transition spd="slow">
    <p:fade thruBlk="1"/>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 name="Freeform: Shape 173">
            <a:extLst>
              <a:ext uri="{FF2B5EF4-FFF2-40B4-BE49-F238E27FC236}">
                <a16:creationId xmlns:a16="http://schemas.microsoft.com/office/drawing/2014/main" id="{302CD200-8B58-4275-B5EF-9B557D586564}"/>
              </a:ext>
            </a:extLst>
          </p:cNvPr>
          <p:cNvSpPr/>
          <p:nvPr/>
        </p:nvSpPr>
        <p:spPr>
          <a:xfrm>
            <a:off x="3121427" y="3340147"/>
            <a:ext cx="5949147" cy="2876910"/>
          </a:xfrm>
          <a:custGeom>
            <a:avLst/>
            <a:gdLst>
              <a:gd name="connsiteX0" fmla="*/ 1971916 w 3943832"/>
              <a:gd name="connsiteY0" fmla="*/ 0 h 2033703"/>
              <a:gd name="connsiteX1" fmla="*/ 3943832 w 3943832"/>
              <a:gd name="connsiteY1" fmla="*/ 1971916 h 2033703"/>
              <a:gd name="connsiteX2" fmla="*/ 3940712 w 3943832"/>
              <a:gd name="connsiteY2" fmla="*/ 2033703 h 2033703"/>
              <a:gd name="connsiteX3" fmla="*/ 3120 w 3943832"/>
              <a:gd name="connsiteY3" fmla="*/ 2033703 h 2033703"/>
              <a:gd name="connsiteX4" fmla="*/ 0 w 3943832"/>
              <a:gd name="connsiteY4" fmla="*/ 1971916 h 2033703"/>
              <a:gd name="connsiteX5" fmla="*/ 1971916 w 3943832"/>
              <a:gd name="connsiteY5" fmla="*/ 0 h 203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832" h="2033703">
                <a:moveTo>
                  <a:pt x="1971916" y="0"/>
                </a:moveTo>
                <a:cubicBezTo>
                  <a:pt x="3060975" y="0"/>
                  <a:pt x="3943832" y="882857"/>
                  <a:pt x="3943832" y="1971916"/>
                </a:cubicBezTo>
                <a:lnTo>
                  <a:pt x="3940712" y="2033703"/>
                </a:lnTo>
                <a:lnTo>
                  <a:pt x="3120" y="2033703"/>
                </a:lnTo>
                <a:lnTo>
                  <a:pt x="0" y="1971916"/>
                </a:lnTo>
                <a:cubicBezTo>
                  <a:pt x="0" y="882857"/>
                  <a:pt x="882857" y="0"/>
                  <a:pt x="1971916" y="0"/>
                </a:cubicBezTo>
                <a:close/>
              </a:path>
            </a:pathLst>
          </a:custGeom>
          <a:solidFill>
            <a:schemeClr val="tx1">
              <a:lumMod val="40000"/>
              <a:lumOff val="60000"/>
              <a:alpha val="35000"/>
            </a:schemeClr>
          </a:solidFill>
          <a:ln w="28575">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sp>
        <p:nvSpPr>
          <p:cNvPr id="56" name="Freeform: Shape 55">
            <a:extLst>
              <a:ext uri="{FF2B5EF4-FFF2-40B4-BE49-F238E27FC236}">
                <a16:creationId xmlns:a16="http://schemas.microsoft.com/office/drawing/2014/main" id="{6D93AA6B-049E-4537-B982-A6E1EBEDC2D4}"/>
              </a:ext>
            </a:extLst>
          </p:cNvPr>
          <p:cNvSpPr/>
          <p:nvPr/>
        </p:nvSpPr>
        <p:spPr>
          <a:xfrm>
            <a:off x="3493909" y="3720952"/>
            <a:ext cx="5204181" cy="2516657"/>
          </a:xfrm>
          <a:custGeom>
            <a:avLst/>
            <a:gdLst>
              <a:gd name="connsiteX0" fmla="*/ 1971916 w 3943832"/>
              <a:gd name="connsiteY0" fmla="*/ 0 h 2033703"/>
              <a:gd name="connsiteX1" fmla="*/ 3943832 w 3943832"/>
              <a:gd name="connsiteY1" fmla="*/ 1971916 h 2033703"/>
              <a:gd name="connsiteX2" fmla="*/ 3940712 w 3943832"/>
              <a:gd name="connsiteY2" fmla="*/ 2033703 h 2033703"/>
              <a:gd name="connsiteX3" fmla="*/ 3120 w 3943832"/>
              <a:gd name="connsiteY3" fmla="*/ 2033703 h 2033703"/>
              <a:gd name="connsiteX4" fmla="*/ 0 w 3943832"/>
              <a:gd name="connsiteY4" fmla="*/ 1971916 h 2033703"/>
              <a:gd name="connsiteX5" fmla="*/ 1971916 w 3943832"/>
              <a:gd name="connsiteY5" fmla="*/ 0 h 203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832" h="2033703">
                <a:moveTo>
                  <a:pt x="1971916" y="0"/>
                </a:moveTo>
                <a:cubicBezTo>
                  <a:pt x="3060975" y="0"/>
                  <a:pt x="3943832" y="882857"/>
                  <a:pt x="3943832" y="1971916"/>
                </a:cubicBezTo>
                <a:lnTo>
                  <a:pt x="3940712" y="2033703"/>
                </a:lnTo>
                <a:lnTo>
                  <a:pt x="3120" y="2033703"/>
                </a:lnTo>
                <a:lnTo>
                  <a:pt x="0" y="1971916"/>
                </a:lnTo>
                <a:cubicBezTo>
                  <a:pt x="0" y="882857"/>
                  <a:pt x="882857" y="0"/>
                  <a:pt x="1971916" y="0"/>
                </a:cubicBezTo>
                <a:close/>
              </a:path>
            </a:pathLst>
          </a:custGeom>
          <a:solidFill>
            <a:schemeClr val="tx1">
              <a:lumMod val="40000"/>
              <a:lumOff val="60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grpSp>
        <p:nvGrpSpPr>
          <p:cNvPr id="58" name="Group 57">
            <a:extLst>
              <a:ext uri="{FF2B5EF4-FFF2-40B4-BE49-F238E27FC236}">
                <a16:creationId xmlns:a16="http://schemas.microsoft.com/office/drawing/2014/main" id="{C124DDF3-24D3-4FC1-A8E0-59F1ACF23DEA}"/>
              </a:ext>
            </a:extLst>
          </p:cNvPr>
          <p:cNvGrpSpPr/>
          <p:nvPr/>
        </p:nvGrpSpPr>
        <p:grpSpPr>
          <a:xfrm>
            <a:off x="361309" y="4442159"/>
            <a:ext cx="11516320" cy="1768945"/>
            <a:chOff x="273911" y="4476970"/>
            <a:chExt cx="10054590" cy="1544418"/>
          </a:xfrm>
          <a:solidFill>
            <a:schemeClr val="tx1">
              <a:lumMod val="20000"/>
              <a:lumOff val="80000"/>
              <a:alpha val="24000"/>
            </a:schemeClr>
          </a:solidFill>
        </p:grpSpPr>
        <p:sp>
          <p:nvSpPr>
            <p:cNvPr id="59" name="Freeform 45">
              <a:extLst>
                <a:ext uri="{FF2B5EF4-FFF2-40B4-BE49-F238E27FC236}">
                  <a16:creationId xmlns:a16="http://schemas.microsoft.com/office/drawing/2014/main" id="{0FCA8553-6A58-4F8B-B15F-84223B016741}"/>
                </a:ext>
              </a:extLst>
            </p:cNvPr>
            <p:cNvSpPr>
              <a:spLocks/>
            </p:cNvSpPr>
            <p:nvPr/>
          </p:nvSpPr>
          <p:spPr bwMode="auto">
            <a:xfrm>
              <a:off x="273911" y="4476970"/>
              <a:ext cx="5064579" cy="1544418"/>
            </a:xfrm>
            <a:custGeom>
              <a:avLst/>
              <a:gdLst>
                <a:gd name="T0" fmla="*/ 855 w 2147"/>
                <a:gd name="T1" fmla="*/ 92 h 654"/>
                <a:gd name="T2" fmla="*/ 742 w 2147"/>
                <a:gd name="T3" fmla="*/ 197 h 654"/>
                <a:gd name="T4" fmla="*/ 716 w 2147"/>
                <a:gd name="T5" fmla="*/ 249 h 654"/>
                <a:gd name="T6" fmla="*/ 708 w 2147"/>
                <a:gd name="T7" fmla="*/ 205 h 654"/>
                <a:gd name="T8" fmla="*/ 673 w 2147"/>
                <a:gd name="T9" fmla="*/ 122 h 654"/>
                <a:gd name="T10" fmla="*/ 638 w 2147"/>
                <a:gd name="T11" fmla="*/ 205 h 654"/>
                <a:gd name="T12" fmla="*/ 623 w 2147"/>
                <a:gd name="T13" fmla="*/ 249 h 654"/>
                <a:gd name="T14" fmla="*/ 560 w 2147"/>
                <a:gd name="T15" fmla="*/ 329 h 654"/>
                <a:gd name="T16" fmla="*/ 540 w 2147"/>
                <a:gd name="T17" fmla="*/ 169 h 654"/>
                <a:gd name="T18" fmla="*/ 507 w 2147"/>
                <a:gd name="T19" fmla="*/ 188 h 654"/>
                <a:gd name="T20" fmla="*/ 405 w 2147"/>
                <a:gd name="T21" fmla="*/ 201 h 654"/>
                <a:gd name="T22" fmla="*/ 378 w 2147"/>
                <a:gd name="T23" fmla="*/ 201 h 654"/>
                <a:gd name="T24" fmla="*/ 320 w 2147"/>
                <a:gd name="T25" fmla="*/ 270 h 654"/>
                <a:gd name="T26" fmla="*/ 281 w 2147"/>
                <a:gd name="T27" fmla="*/ 374 h 654"/>
                <a:gd name="T28" fmla="*/ 222 w 2147"/>
                <a:gd name="T29" fmla="*/ 332 h 654"/>
                <a:gd name="T30" fmla="*/ 194 w 2147"/>
                <a:gd name="T31" fmla="*/ 306 h 654"/>
                <a:gd name="T32" fmla="*/ 148 w 2147"/>
                <a:gd name="T33" fmla="*/ 210 h 654"/>
                <a:gd name="T34" fmla="*/ 116 w 2147"/>
                <a:gd name="T35" fmla="*/ 192 h 654"/>
                <a:gd name="T36" fmla="*/ 90 w 2147"/>
                <a:gd name="T37" fmla="*/ 192 h 654"/>
                <a:gd name="T38" fmla="*/ 90 w 2147"/>
                <a:gd name="T39" fmla="*/ 210 h 654"/>
                <a:gd name="T40" fmla="*/ 16 w 2147"/>
                <a:gd name="T41" fmla="*/ 327 h 654"/>
                <a:gd name="T42" fmla="*/ 16 w 2147"/>
                <a:gd name="T43" fmla="*/ 654 h 654"/>
                <a:gd name="T44" fmla="*/ 289 w 2147"/>
                <a:gd name="T45" fmla="*/ 654 h 654"/>
                <a:gd name="T46" fmla="*/ 396 w 2147"/>
                <a:gd name="T47" fmla="*/ 654 h 654"/>
                <a:gd name="T48" fmla="*/ 475 w 2147"/>
                <a:gd name="T49" fmla="*/ 654 h 654"/>
                <a:gd name="T50" fmla="*/ 579 w 2147"/>
                <a:gd name="T51" fmla="*/ 654 h 654"/>
                <a:gd name="T52" fmla="*/ 958 w 2147"/>
                <a:gd name="T53" fmla="*/ 654 h 654"/>
                <a:gd name="T54" fmla="*/ 1140 w 2147"/>
                <a:gd name="T55" fmla="*/ 654 h 654"/>
                <a:gd name="T56" fmla="*/ 1347 w 2147"/>
                <a:gd name="T57" fmla="*/ 654 h 654"/>
                <a:gd name="T58" fmla="*/ 1448 w 2147"/>
                <a:gd name="T59" fmla="*/ 654 h 654"/>
                <a:gd name="T60" fmla="*/ 1576 w 2147"/>
                <a:gd name="T61" fmla="*/ 654 h 654"/>
                <a:gd name="T62" fmla="*/ 1764 w 2147"/>
                <a:gd name="T63" fmla="*/ 654 h 654"/>
                <a:gd name="T64" fmla="*/ 1937 w 2147"/>
                <a:gd name="T65" fmla="*/ 654 h 654"/>
                <a:gd name="T66" fmla="*/ 2147 w 2147"/>
                <a:gd name="T67" fmla="*/ 329 h 654"/>
                <a:gd name="T68" fmla="*/ 2084 w 2147"/>
                <a:gd name="T69" fmla="*/ 306 h 654"/>
                <a:gd name="T70" fmla="*/ 2072 w 2147"/>
                <a:gd name="T71" fmla="*/ 208 h 654"/>
                <a:gd name="T72" fmla="*/ 2037 w 2147"/>
                <a:gd name="T73" fmla="*/ 124 h 654"/>
                <a:gd name="T74" fmla="*/ 2011 w 2147"/>
                <a:gd name="T75" fmla="*/ 205 h 654"/>
                <a:gd name="T76" fmla="*/ 2011 w 2147"/>
                <a:gd name="T77" fmla="*/ 249 h 654"/>
                <a:gd name="T78" fmla="*/ 1920 w 2147"/>
                <a:gd name="T79" fmla="*/ 299 h 654"/>
                <a:gd name="T80" fmla="*/ 1878 w 2147"/>
                <a:gd name="T81" fmla="*/ 322 h 654"/>
                <a:gd name="T82" fmla="*/ 1811 w 2147"/>
                <a:gd name="T83" fmla="*/ 384 h 654"/>
                <a:gd name="T84" fmla="*/ 1796 w 2147"/>
                <a:gd name="T85" fmla="*/ 524 h 654"/>
                <a:gd name="T86" fmla="*/ 1591 w 2147"/>
                <a:gd name="T87" fmla="*/ 443 h 654"/>
                <a:gd name="T88" fmla="*/ 1543 w 2147"/>
                <a:gd name="T89" fmla="*/ 304 h 654"/>
                <a:gd name="T90" fmla="*/ 1485 w 2147"/>
                <a:gd name="T91" fmla="*/ 236 h 654"/>
                <a:gd name="T92" fmla="*/ 1458 w 2147"/>
                <a:gd name="T93" fmla="*/ 120 h 654"/>
                <a:gd name="T94" fmla="*/ 1419 w 2147"/>
                <a:gd name="T95" fmla="*/ 270 h 654"/>
                <a:gd name="T96" fmla="*/ 1361 w 2147"/>
                <a:gd name="T97" fmla="*/ 339 h 654"/>
                <a:gd name="T98" fmla="*/ 1236 w 2147"/>
                <a:gd name="T99" fmla="*/ 377 h 654"/>
                <a:gd name="T100" fmla="*/ 1129 w 2147"/>
                <a:gd name="T101" fmla="*/ 330 h 654"/>
                <a:gd name="T102" fmla="*/ 1106 w 2147"/>
                <a:gd name="T103" fmla="*/ 343 h 654"/>
                <a:gd name="T104" fmla="*/ 990 w 2147"/>
                <a:gd name="T105" fmla="*/ 205 h 654"/>
                <a:gd name="T106" fmla="*/ 982 w 2147"/>
                <a:gd name="T107" fmla="*/ 200 h 654"/>
                <a:gd name="T108" fmla="*/ 921 w 2147"/>
                <a:gd name="T109" fmla="*/ 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47" h="654">
                  <a:moveTo>
                    <a:pt x="921" y="0"/>
                  </a:moveTo>
                  <a:cubicBezTo>
                    <a:pt x="918" y="0"/>
                    <a:pt x="916" y="2"/>
                    <a:pt x="916" y="4"/>
                  </a:cubicBezTo>
                  <a:cubicBezTo>
                    <a:pt x="916" y="58"/>
                    <a:pt x="916" y="58"/>
                    <a:pt x="916" y="58"/>
                  </a:cubicBezTo>
                  <a:cubicBezTo>
                    <a:pt x="916" y="58"/>
                    <a:pt x="916" y="58"/>
                    <a:pt x="916" y="58"/>
                  </a:cubicBezTo>
                  <a:cubicBezTo>
                    <a:pt x="855" y="92"/>
                    <a:pt x="855" y="92"/>
                    <a:pt x="855" y="92"/>
                  </a:cubicBezTo>
                  <a:cubicBezTo>
                    <a:pt x="793" y="127"/>
                    <a:pt x="793" y="127"/>
                    <a:pt x="793" y="127"/>
                  </a:cubicBezTo>
                  <a:cubicBezTo>
                    <a:pt x="793" y="259"/>
                    <a:pt x="793" y="259"/>
                    <a:pt x="793" y="259"/>
                  </a:cubicBezTo>
                  <a:cubicBezTo>
                    <a:pt x="762" y="241"/>
                    <a:pt x="762" y="241"/>
                    <a:pt x="762" y="241"/>
                  </a:cubicBezTo>
                  <a:cubicBezTo>
                    <a:pt x="742" y="230"/>
                    <a:pt x="742" y="230"/>
                    <a:pt x="742" y="230"/>
                  </a:cubicBezTo>
                  <a:cubicBezTo>
                    <a:pt x="742" y="197"/>
                    <a:pt x="742" y="197"/>
                    <a:pt x="742" y="197"/>
                  </a:cubicBezTo>
                  <a:cubicBezTo>
                    <a:pt x="742" y="195"/>
                    <a:pt x="740" y="193"/>
                    <a:pt x="737" y="193"/>
                  </a:cubicBezTo>
                  <a:cubicBezTo>
                    <a:pt x="734" y="193"/>
                    <a:pt x="731" y="195"/>
                    <a:pt x="731" y="197"/>
                  </a:cubicBezTo>
                  <a:cubicBezTo>
                    <a:pt x="731" y="224"/>
                    <a:pt x="731" y="224"/>
                    <a:pt x="731" y="224"/>
                  </a:cubicBezTo>
                  <a:cubicBezTo>
                    <a:pt x="716" y="216"/>
                    <a:pt x="716" y="216"/>
                    <a:pt x="716" y="216"/>
                  </a:cubicBezTo>
                  <a:cubicBezTo>
                    <a:pt x="716" y="249"/>
                    <a:pt x="716" y="249"/>
                    <a:pt x="716" y="249"/>
                  </a:cubicBezTo>
                  <a:cubicBezTo>
                    <a:pt x="696" y="249"/>
                    <a:pt x="696" y="249"/>
                    <a:pt x="696" y="249"/>
                  </a:cubicBezTo>
                  <a:cubicBezTo>
                    <a:pt x="696" y="210"/>
                    <a:pt x="696" y="210"/>
                    <a:pt x="696" y="210"/>
                  </a:cubicBezTo>
                  <a:cubicBezTo>
                    <a:pt x="708" y="210"/>
                    <a:pt x="708" y="210"/>
                    <a:pt x="708" y="210"/>
                  </a:cubicBezTo>
                  <a:cubicBezTo>
                    <a:pt x="709" y="210"/>
                    <a:pt x="711" y="209"/>
                    <a:pt x="711" y="208"/>
                  </a:cubicBezTo>
                  <a:cubicBezTo>
                    <a:pt x="711" y="206"/>
                    <a:pt x="709" y="205"/>
                    <a:pt x="708" y="205"/>
                  </a:cubicBezTo>
                  <a:cubicBezTo>
                    <a:pt x="696" y="205"/>
                    <a:pt x="696" y="205"/>
                    <a:pt x="696" y="205"/>
                  </a:cubicBezTo>
                  <a:cubicBezTo>
                    <a:pt x="696" y="192"/>
                    <a:pt x="696" y="192"/>
                    <a:pt x="696" y="192"/>
                  </a:cubicBezTo>
                  <a:cubicBezTo>
                    <a:pt x="676" y="192"/>
                    <a:pt x="676" y="192"/>
                    <a:pt x="676" y="192"/>
                  </a:cubicBezTo>
                  <a:cubicBezTo>
                    <a:pt x="676" y="124"/>
                    <a:pt x="676" y="124"/>
                    <a:pt x="676" y="124"/>
                  </a:cubicBezTo>
                  <a:cubicBezTo>
                    <a:pt x="676" y="123"/>
                    <a:pt x="675" y="122"/>
                    <a:pt x="673" y="122"/>
                  </a:cubicBezTo>
                  <a:cubicBezTo>
                    <a:pt x="671" y="122"/>
                    <a:pt x="670" y="123"/>
                    <a:pt x="670" y="124"/>
                  </a:cubicBezTo>
                  <a:cubicBezTo>
                    <a:pt x="670" y="192"/>
                    <a:pt x="670" y="192"/>
                    <a:pt x="670" y="192"/>
                  </a:cubicBezTo>
                  <a:cubicBezTo>
                    <a:pt x="649" y="192"/>
                    <a:pt x="649" y="192"/>
                    <a:pt x="649" y="192"/>
                  </a:cubicBezTo>
                  <a:cubicBezTo>
                    <a:pt x="649" y="205"/>
                    <a:pt x="649" y="205"/>
                    <a:pt x="649" y="205"/>
                  </a:cubicBezTo>
                  <a:cubicBezTo>
                    <a:pt x="638" y="205"/>
                    <a:pt x="638" y="205"/>
                    <a:pt x="638" y="205"/>
                  </a:cubicBezTo>
                  <a:cubicBezTo>
                    <a:pt x="636" y="205"/>
                    <a:pt x="635" y="206"/>
                    <a:pt x="635" y="208"/>
                  </a:cubicBezTo>
                  <a:cubicBezTo>
                    <a:pt x="635" y="209"/>
                    <a:pt x="636" y="210"/>
                    <a:pt x="638" y="210"/>
                  </a:cubicBezTo>
                  <a:cubicBezTo>
                    <a:pt x="649" y="210"/>
                    <a:pt x="649" y="210"/>
                    <a:pt x="649" y="210"/>
                  </a:cubicBezTo>
                  <a:cubicBezTo>
                    <a:pt x="649" y="249"/>
                    <a:pt x="649" y="249"/>
                    <a:pt x="649" y="249"/>
                  </a:cubicBezTo>
                  <a:cubicBezTo>
                    <a:pt x="623" y="249"/>
                    <a:pt x="623" y="249"/>
                    <a:pt x="623" y="249"/>
                  </a:cubicBezTo>
                  <a:cubicBezTo>
                    <a:pt x="623" y="306"/>
                    <a:pt x="623" y="306"/>
                    <a:pt x="623" y="306"/>
                  </a:cubicBezTo>
                  <a:cubicBezTo>
                    <a:pt x="576" y="306"/>
                    <a:pt x="576" y="306"/>
                    <a:pt x="576" y="306"/>
                  </a:cubicBezTo>
                  <a:cubicBezTo>
                    <a:pt x="576" y="327"/>
                    <a:pt x="576" y="327"/>
                    <a:pt x="576" y="327"/>
                  </a:cubicBezTo>
                  <a:cubicBezTo>
                    <a:pt x="563" y="327"/>
                    <a:pt x="563" y="327"/>
                    <a:pt x="563" y="327"/>
                  </a:cubicBezTo>
                  <a:cubicBezTo>
                    <a:pt x="562" y="327"/>
                    <a:pt x="560" y="328"/>
                    <a:pt x="560" y="329"/>
                  </a:cubicBezTo>
                  <a:cubicBezTo>
                    <a:pt x="560" y="331"/>
                    <a:pt x="562" y="332"/>
                    <a:pt x="563" y="332"/>
                  </a:cubicBezTo>
                  <a:cubicBezTo>
                    <a:pt x="576" y="332"/>
                    <a:pt x="576" y="332"/>
                    <a:pt x="576" y="332"/>
                  </a:cubicBezTo>
                  <a:cubicBezTo>
                    <a:pt x="576" y="496"/>
                    <a:pt x="576" y="496"/>
                    <a:pt x="576" y="496"/>
                  </a:cubicBezTo>
                  <a:cubicBezTo>
                    <a:pt x="540" y="496"/>
                    <a:pt x="540" y="496"/>
                    <a:pt x="540" y="496"/>
                  </a:cubicBezTo>
                  <a:cubicBezTo>
                    <a:pt x="540" y="169"/>
                    <a:pt x="540" y="169"/>
                    <a:pt x="540" y="169"/>
                  </a:cubicBezTo>
                  <a:cubicBezTo>
                    <a:pt x="515" y="183"/>
                    <a:pt x="515" y="183"/>
                    <a:pt x="515" y="183"/>
                  </a:cubicBezTo>
                  <a:cubicBezTo>
                    <a:pt x="515" y="146"/>
                    <a:pt x="515" y="146"/>
                    <a:pt x="515" y="146"/>
                  </a:cubicBezTo>
                  <a:cubicBezTo>
                    <a:pt x="515" y="144"/>
                    <a:pt x="513" y="143"/>
                    <a:pt x="511" y="143"/>
                  </a:cubicBezTo>
                  <a:cubicBezTo>
                    <a:pt x="509" y="143"/>
                    <a:pt x="507" y="144"/>
                    <a:pt x="507" y="146"/>
                  </a:cubicBezTo>
                  <a:cubicBezTo>
                    <a:pt x="507" y="188"/>
                    <a:pt x="507" y="188"/>
                    <a:pt x="507" y="188"/>
                  </a:cubicBezTo>
                  <a:cubicBezTo>
                    <a:pt x="507" y="188"/>
                    <a:pt x="507" y="188"/>
                    <a:pt x="507" y="188"/>
                  </a:cubicBezTo>
                  <a:cubicBezTo>
                    <a:pt x="459" y="214"/>
                    <a:pt x="459" y="214"/>
                    <a:pt x="459" y="214"/>
                  </a:cubicBezTo>
                  <a:cubicBezTo>
                    <a:pt x="421" y="236"/>
                    <a:pt x="421" y="236"/>
                    <a:pt x="421" y="236"/>
                  </a:cubicBezTo>
                  <a:cubicBezTo>
                    <a:pt x="405" y="236"/>
                    <a:pt x="405" y="236"/>
                    <a:pt x="405" y="236"/>
                  </a:cubicBezTo>
                  <a:cubicBezTo>
                    <a:pt x="405" y="201"/>
                    <a:pt x="405" y="201"/>
                    <a:pt x="405" y="201"/>
                  </a:cubicBezTo>
                  <a:cubicBezTo>
                    <a:pt x="386" y="201"/>
                    <a:pt x="386" y="201"/>
                    <a:pt x="386" y="201"/>
                  </a:cubicBezTo>
                  <a:cubicBezTo>
                    <a:pt x="386" y="120"/>
                    <a:pt x="386" y="120"/>
                    <a:pt x="386" y="120"/>
                  </a:cubicBezTo>
                  <a:cubicBezTo>
                    <a:pt x="386" y="118"/>
                    <a:pt x="384" y="117"/>
                    <a:pt x="382" y="117"/>
                  </a:cubicBezTo>
                  <a:cubicBezTo>
                    <a:pt x="380" y="117"/>
                    <a:pt x="378" y="118"/>
                    <a:pt x="378" y="120"/>
                  </a:cubicBezTo>
                  <a:cubicBezTo>
                    <a:pt x="378" y="201"/>
                    <a:pt x="378" y="201"/>
                    <a:pt x="378" y="201"/>
                  </a:cubicBezTo>
                  <a:cubicBezTo>
                    <a:pt x="359" y="201"/>
                    <a:pt x="359" y="201"/>
                    <a:pt x="359" y="201"/>
                  </a:cubicBezTo>
                  <a:cubicBezTo>
                    <a:pt x="359" y="236"/>
                    <a:pt x="359" y="236"/>
                    <a:pt x="359" y="236"/>
                  </a:cubicBezTo>
                  <a:cubicBezTo>
                    <a:pt x="339" y="236"/>
                    <a:pt x="339" y="236"/>
                    <a:pt x="339" y="236"/>
                  </a:cubicBezTo>
                  <a:cubicBezTo>
                    <a:pt x="339" y="270"/>
                    <a:pt x="339" y="270"/>
                    <a:pt x="339" y="270"/>
                  </a:cubicBezTo>
                  <a:cubicBezTo>
                    <a:pt x="320" y="270"/>
                    <a:pt x="320" y="270"/>
                    <a:pt x="320" y="270"/>
                  </a:cubicBezTo>
                  <a:cubicBezTo>
                    <a:pt x="320" y="304"/>
                    <a:pt x="320" y="304"/>
                    <a:pt x="320" y="304"/>
                  </a:cubicBezTo>
                  <a:cubicBezTo>
                    <a:pt x="301" y="304"/>
                    <a:pt x="301" y="304"/>
                    <a:pt x="301" y="304"/>
                  </a:cubicBezTo>
                  <a:cubicBezTo>
                    <a:pt x="301" y="339"/>
                    <a:pt x="301" y="339"/>
                    <a:pt x="301" y="339"/>
                  </a:cubicBezTo>
                  <a:cubicBezTo>
                    <a:pt x="281" y="339"/>
                    <a:pt x="281" y="339"/>
                    <a:pt x="281" y="339"/>
                  </a:cubicBezTo>
                  <a:cubicBezTo>
                    <a:pt x="281" y="374"/>
                    <a:pt x="281" y="374"/>
                    <a:pt x="281" y="374"/>
                  </a:cubicBezTo>
                  <a:cubicBezTo>
                    <a:pt x="252" y="374"/>
                    <a:pt x="252" y="374"/>
                    <a:pt x="252" y="374"/>
                  </a:cubicBezTo>
                  <a:cubicBezTo>
                    <a:pt x="252" y="465"/>
                    <a:pt x="252" y="465"/>
                    <a:pt x="252" y="465"/>
                  </a:cubicBezTo>
                  <a:cubicBezTo>
                    <a:pt x="210" y="465"/>
                    <a:pt x="210" y="465"/>
                    <a:pt x="210" y="465"/>
                  </a:cubicBezTo>
                  <a:cubicBezTo>
                    <a:pt x="210" y="332"/>
                    <a:pt x="210" y="332"/>
                    <a:pt x="210" y="332"/>
                  </a:cubicBezTo>
                  <a:cubicBezTo>
                    <a:pt x="222" y="332"/>
                    <a:pt x="222" y="332"/>
                    <a:pt x="222" y="332"/>
                  </a:cubicBezTo>
                  <a:cubicBezTo>
                    <a:pt x="224" y="332"/>
                    <a:pt x="226" y="331"/>
                    <a:pt x="226" y="329"/>
                  </a:cubicBezTo>
                  <a:cubicBezTo>
                    <a:pt x="226" y="328"/>
                    <a:pt x="224" y="327"/>
                    <a:pt x="222" y="327"/>
                  </a:cubicBezTo>
                  <a:cubicBezTo>
                    <a:pt x="210" y="327"/>
                    <a:pt x="210" y="327"/>
                    <a:pt x="210" y="327"/>
                  </a:cubicBezTo>
                  <a:cubicBezTo>
                    <a:pt x="210" y="306"/>
                    <a:pt x="210" y="306"/>
                    <a:pt x="210" y="306"/>
                  </a:cubicBezTo>
                  <a:cubicBezTo>
                    <a:pt x="194" y="306"/>
                    <a:pt x="194" y="306"/>
                    <a:pt x="194" y="306"/>
                  </a:cubicBezTo>
                  <a:cubicBezTo>
                    <a:pt x="163" y="306"/>
                    <a:pt x="163" y="306"/>
                    <a:pt x="163" y="306"/>
                  </a:cubicBezTo>
                  <a:cubicBezTo>
                    <a:pt x="163" y="249"/>
                    <a:pt x="163" y="249"/>
                    <a:pt x="163" y="249"/>
                  </a:cubicBezTo>
                  <a:cubicBezTo>
                    <a:pt x="136" y="249"/>
                    <a:pt x="136" y="249"/>
                    <a:pt x="136" y="249"/>
                  </a:cubicBezTo>
                  <a:cubicBezTo>
                    <a:pt x="136" y="210"/>
                    <a:pt x="136" y="210"/>
                    <a:pt x="136" y="210"/>
                  </a:cubicBezTo>
                  <a:cubicBezTo>
                    <a:pt x="148" y="210"/>
                    <a:pt x="148" y="210"/>
                    <a:pt x="148" y="210"/>
                  </a:cubicBezTo>
                  <a:cubicBezTo>
                    <a:pt x="149" y="210"/>
                    <a:pt x="151" y="209"/>
                    <a:pt x="151" y="208"/>
                  </a:cubicBezTo>
                  <a:cubicBezTo>
                    <a:pt x="151" y="206"/>
                    <a:pt x="149" y="205"/>
                    <a:pt x="148" y="205"/>
                  </a:cubicBezTo>
                  <a:cubicBezTo>
                    <a:pt x="136" y="205"/>
                    <a:pt x="136" y="205"/>
                    <a:pt x="136" y="205"/>
                  </a:cubicBezTo>
                  <a:cubicBezTo>
                    <a:pt x="136" y="192"/>
                    <a:pt x="136" y="192"/>
                    <a:pt x="136" y="192"/>
                  </a:cubicBezTo>
                  <a:cubicBezTo>
                    <a:pt x="116" y="192"/>
                    <a:pt x="116" y="192"/>
                    <a:pt x="116" y="192"/>
                  </a:cubicBezTo>
                  <a:cubicBezTo>
                    <a:pt x="116" y="124"/>
                    <a:pt x="116" y="124"/>
                    <a:pt x="116" y="124"/>
                  </a:cubicBezTo>
                  <a:cubicBezTo>
                    <a:pt x="116" y="123"/>
                    <a:pt x="115" y="122"/>
                    <a:pt x="113" y="122"/>
                  </a:cubicBezTo>
                  <a:cubicBezTo>
                    <a:pt x="111" y="122"/>
                    <a:pt x="110" y="123"/>
                    <a:pt x="110" y="124"/>
                  </a:cubicBezTo>
                  <a:cubicBezTo>
                    <a:pt x="110" y="192"/>
                    <a:pt x="110" y="192"/>
                    <a:pt x="110" y="192"/>
                  </a:cubicBezTo>
                  <a:cubicBezTo>
                    <a:pt x="90" y="192"/>
                    <a:pt x="90" y="192"/>
                    <a:pt x="90" y="192"/>
                  </a:cubicBezTo>
                  <a:cubicBezTo>
                    <a:pt x="90" y="205"/>
                    <a:pt x="90" y="205"/>
                    <a:pt x="90" y="205"/>
                  </a:cubicBezTo>
                  <a:cubicBezTo>
                    <a:pt x="78" y="205"/>
                    <a:pt x="78" y="205"/>
                    <a:pt x="78" y="205"/>
                  </a:cubicBezTo>
                  <a:cubicBezTo>
                    <a:pt x="77" y="205"/>
                    <a:pt x="75" y="206"/>
                    <a:pt x="75" y="208"/>
                  </a:cubicBezTo>
                  <a:cubicBezTo>
                    <a:pt x="75" y="209"/>
                    <a:pt x="77" y="210"/>
                    <a:pt x="78" y="210"/>
                  </a:cubicBezTo>
                  <a:cubicBezTo>
                    <a:pt x="90" y="210"/>
                    <a:pt x="90" y="210"/>
                    <a:pt x="90" y="210"/>
                  </a:cubicBezTo>
                  <a:cubicBezTo>
                    <a:pt x="90" y="249"/>
                    <a:pt x="90" y="249"/>
                    <a:pt x="90" y="249"/>
                  </a:cubicBezTo>
                  <a:cubicBezTo>
                    <a:pt x="63" y="249"/>
                    <a:pt x="63" y="249"/>
                    <a:pt x="63" y="249"/>
                  </a:cubicBezTo>
                  <a:cubicBezTo>
                    <a:pt x="63" y="306"/>
                    <a:pt x="63" y="306"/>
                    <a:pt x="63" y="306"/>
                  </a:cubicBezTo>
                  <a:cubicBezTo>
                    <a:pt x="16" y="306"/>
                    <a:pt x="16" y="306"/>
                    <a:pt x="16" y="306"/>
                  </a:cubicBezTo>
                  <a:cubicBezTo>
                    <a:pt x="16" y="327"/>
                    <a:pt x="16" y="327"/>
                    <a:pt x="16" y="327"/>
                  </a:cubicBezTo>
                  <a:cubicBezTo>
                    <a:pt x="4" y="327"/>
                    <a:pt x="4" y="327"/>
                    <a:pt x="4" y="327"/>
                  </a:cubicBezTo>
                  <a:cubicBezTo>
                    <a:pt x="2" y="327"/>
                    <a:pt x="0" y="328"/>
                    <a:pt x="0" y="329"/>
                  </a:cubicBezTo>
                  <a:cubicBezTo>
                    <a:pt x="0" y="331"/>
                    <a:pt x="2" y="332"/>
                    <a:pt x="4" y="332"/>
                  </a:cubicBezTo>
                  <a:cubicBezTo>
                    <a:pt x="16" y="332"/>
                    <a:pt x="16" y="332"/>
                    <a:pt x="16" y="332"/>
                  </a:cubicBezTo>
                  <a:cubicBezTo>
                    <a:pt x="16" y="654"/>
                    <a:pt x="16" y="654"/>
                    <a:pt x="16" y="654"/>
                  </a:cubicBezTo>
                  <a:cubicBezTo>
                    <a:pt x="185" y="654"/>
                    <a:pt x="185" y="654"/>
                    <a:pt x="185" y="654"/>
                  </a:cubicBezTo>
                  <a:cubicBezTo>
                    <a:pt x="210" y="654"/>
                    <a:pt x="210" y="654"/>
                    <a:pt x="210" y="654"/>
                  </a:cubicBezTo>
                  <a:cubicBezTo>
                    <a:pt x="252" y="654"/>
                    <a:pt x="252" y="654"/>
                    <a:pt x="252" y="654"/>
                  </a:cubicBezTo>
                  <a:cubicBezTo>
                    <a:pt x="267" y="654"/>
                    <a:pt x="267" y="654"/>
                    <a:pt x="267" y="654"/>
                  </a:cubicBezTo>
                  <a:cubicBezTo>
                    <a:pt x="289" y="654"/>
                    <a:pt x="289" y="654"/>
                    <a:pt x="289" y="654"/>
                  </a:cubicBezTo>
                  <a:cubicBezTo>
                    <a:pt x="303" y="654"/>
                    <a:pt x="303" y="654"/>
                    <a:pt x="303" y="654"/>
                  </a:cubicBezTo>
                  <a:cubicBezTo>
                    <a:pt x="331" y="654"/>
                    <a:pt x="331" y="654"/>
                    <a:pt x="331" y="654"/>
                  </a:cubicBezTo>
                  <a:cubicBezTo>
                    <a:pt x="351" y="654"/>
                    <a:pt x="351" y="654"/>
                    <a:pt x="351" y="654"/>
                  </a:cubicBezTo>
                  <a:cubicBezTo>
                    <a:pt x="368" y="654"/>
                    <a:pt x="368" y="654"/>
                    <a:pt x="368" y="654"/>
                  </a:cubicBezTo>
                  <a:cubicBezTo>
                    <a:pt x="396" y="654"/>
                    <a:pt x="396" y="654"/>
                    <a:pt x="396" y="654"/>
                  </a:cubicBezTo>
                  <a:cubicBezTo>
                    <a:pt x="411" y="654"/>
                    <a:pt x="411" y="654"/>
                    <a:pt x="411" y="654"/>
                  </a:cubicBezTo>
                  <a:cubicBezTo>
                    <a:pt x="432" y="654"/>
                    <a:pt x="432" y="654"/>
                    <a:pt x="432" y="654"/>
                  </a:cubicBezTo>
                  <a:cubicBezTo>
                    <a:pt x="444" y="654"/>
                    <a:pt x="444" y="654"/>
                    <a:pt x="444" y="654"/>
                  </a:cubicBezTo>
                  <a:cubicBezTo>
                    <a:pt x="460" y="654"/>
                    <a:pt x="460" y="654"/>
                    <a:pt x="460" y="654"/>
                  </a:cubicBezTo>
                  <a:cubicBezTo>
                    <a:pt x="475" y="654"/>
                    <a:pt x="475" y="654"/>
                    <a:pt x="475" y="654"/>
                  </a:cubicBezTo>
                  <a:cubicBezTo>
                    <a:pt x="497" y="654"/>
                    <a:pt x="497" y="654"/>
                    <a:pt x="497" y="654"/>
                  </a:cubicBezTo>
                  <a:cubicBezTo>
                    <a:pt x="511" y="654"/>
                    <a:pt x="511" y="654"/>
                    <a:pt x="511" y="654"/>
                  </a:cubicBezTo>
                  <a:cubicBezTo>
                    <a:pt x="540" y="654"/>
                    <a:pt x="540" y="654"/>
                    <a:pt x="540" y="654"/>
                  </a:cubicBezTo>
                  <a:cubicBezTo>
                    <a:pt x="576" y="654"/>
                    <a:pt x="576" y="654"/>
                    <a:pt x="576" y="654"/>
                  </a:cubicBezTo>
                  <a:cubicBezTo>
                    <a:pt x="579" y="654"/>
                    <a:pt x="579" y="654"/>
                    <a:pt x="579" y="654"/>
                  </a:cubicBezTo>
                  <a:cubicBezTo>
                    <a:pt x="716" y="654"/>
                    <a:pt x="716" y="654"/>
                    <a:pt x="716" y="654"/>
                  </a:cubicBezTo>
                  <a:cubicBezTo>
                    <a:pt x="770" y="654"/>
                    <a:pt x="770" y="654"/>
                    <a:pt x="770" y="654"/>
                  </a:cubicBezTo>
                  <a:cubicBezTo>
                    <a:pt x="793" y="654"/>
                    <a:pt x="793" y="654"/>
                    <a:pt x="793" y="654"/>
                  </a:cubicBezTo>
                  <a:cubicBezTo>
                    <a:pt x="836" y="654"/>
                    <a:pt x="836" y="654"/>
                    <a:pt x="836" y="654"/>
                  </a:cubicBezTo>
                  <a:cubicBezTo>
                    <a:pt x="958" y="654"/>
                    <a:pt x="958" y="654"/>
                    <a:pt x="958" y="654"/>
                  </a:cubicBezTo>
                  <a:cubicBezTo>
                    <a:pt x="958" y="654"/>
                    <a:pt x="958" y="654"/>
                    <a:pt x="958" y="654"/>
                  </a:cubicBezTo>
                  <a:cubicBezTo>
                    <a:pt x="993" y="654"/>
                    <a:pt x="993" y="654"/>
                    <a:pt x="993" y="654"/>
                  </a:cubicBezTo>
                  <a:cubicBezTo>
                    <a:pt x="1050" y="654"/>
                    <a:pt x="1050" y="654"/>
                    <a:pt x="1050" y="654"/>
                  </a:cubicBezTo>
                  <a:cubicBezTo>
                    <a:pt x="1082" y="654"/>
                    <a:pt x="1082" y="654"/>
                    <a:pt x="1082" y="654"/>
                  </a:cubicBezTo>
                  <a:cubicBezTo>
                    <a:pt x="1140" y="654"/>
                    <a:pt x="1140" y="654"/>
                    <a:pt x="1140" y="654"/>
                  </a:cubicBezTo>
                  <a:cubicBezTo>
                    <a:pt x="1189" y="654"/>
                    <a:pt x="1189" y="654"/>
                    <a:pt x="1189" y="654"/>
                  </a:cubicBezTo>
                  <a:cubicBezTo>
                    <a:pt x="1236" y="654"/>
                    <a:pt x="1236" y="654"/>
                    <a:pt x="1236" y="654"/>
                  </a:cubicBezTo>
                  <a:cubicBezTo>
                    <a:pt x="1264" y="654"/>
                    <a:pt x="1264" y="654"/>
                    <a:pt x="1264" y="654"/>
                  </a:cubicBezTo>
                  <a:cubicBezTo>
                    <a:pt x="1332" y="654"/>
                    <a:pt x="1332" y="654"/>
                    <a:pt x="1332" y="654"/>
                  </a:cubicBezTo>
                  <a:cubicBezTo>
                    <a:pt x="1347" y="654"/>
                    <a:pt x="1347" y="654"/>
                    <a:pt x="1347" y="654"/>
                  </a:cubicBezTo>
                  <a:cubicBezTo>
                    <a:pt x="1354" y="654"/>
                    <a:pt x="1354" y="654"/>
                    <a:pt x="1354" y="654"/>
                  </a:cubicBezTo>
                  <a:cubicBezTo>
                    <a:pt x="1369" y="654"/>
                    <a:pt x="1369" y="654"/>
                    <a:pt x="1369" y="654"/>
                  </a:cubicBezTo>
                  <a:cubicBezTo>
                    <a:pt x="1383" y="654"/>
                    <a:pt x="1383" y="654"/>
                    <a:pt x="1383" y="654"/>
                  </a:cubicBezTo>
                  <a:cubicBezTo>
                    <a:pt x="1411" y="654"/>
                    <a:pt x="1411" y="654"/>
                    <a:pt x="1411" y="654"/>
                  </a:cubicBezTo>
                  <a:cubicBezTo>
                    <a:pt x="1448" y="654"/>
                    <a:pt x="1448" y="654"/>
                    <a:pt x="1448" y="654"/>
                  </a:cubicBezTo>
                  <a:cubicBezTo>
                    <a:pt x="1476" y="654"/>
                    <a:pt x="1476" y="654"/>
                    <a:pt x="1476" y="654"/>
                  </a:cubicBezTo>
                  <a:cubicBezTo>
                    <a:pt x="1512" y="654"/>
                    <a:pt x="1512" y="654"/>
                    <a:pt x="1512" y="654"/>
                  </a:cubicBezTo>
                  <a:cubicBezTo>
                    <a:pt x="1540" y="654"/>
                    <a:pt x="1540" y="654"/>
                    <a:pt x="1540" y="654"/>
                  </a:cubicBezTo>
                  <a:cubicBezTo>
                    <a:pt x="1554" y="654"/>
                    <a:pt x="1554" y="654"/>
                    <a:pt x="1554" y="654"/>
                  </a:cubicBezTo>
                  <a:cubicBezTo>
                    <a:pt x="1576" y="654"/>
                    <a:pt x="1576" y="654"/>
                    <a:pt x="1576" y="654"/>
                  </a:cubicBezTo>
                  <a:cubicBezTo>
                    <a:pt x="1591" y="654"/>
                    <a:pt x="1591" y="654"/>
                    <a:pt x="1591" y="654"/>
                  </a:cubicBezTo>
                  <a:cubicBezTo>
                    <a:pt x="1597" y="654"/>
                    <a:pt x="1597" y="654"/>
                    <a:pt x="1597" y="654"/>
                  </a:cubicBezTo>
                  <a:cubicBezTo>
                    <a:pt x="1659" y="654"/>
                    <a:pt x="1659" y="654"/>
                    <a:pt x="1659" y="654"/>
                  </a:cubicBezTo>
                  <a:cubicBezTo>
                    <a:pt x="1732" y="654"/>
                    <a:pt x="1732" y="654"/>
                    <a:pt x="1732" y="654"/>
                  </a:cubicBezTo>
                  <a:cubicBezTo>
                    <a:pt x="1764" y="654"/>
                    <a:pt x="1764" y="654"/>
                    <a:pt x="1764" y="654"/>
                  </a:cubicBezTo>
                  <a:cubicBezTo>
                    <a:pt x="1796" y="654"/>
                    <a:pt x="1796" y="654"/>
                    <a:pt x="1796" y="654"/>
                  </a:cubicBezTo>
                  <a:cubicBezTo>
                    <a:pt x="1841" y="654"/>
                    <a:pt x="1841" y="654"/>
                    <a:pt x="1841" y="654"/>
                  </a:cubicBezTo>
                  <a:cubicBezTo>
                    <a:pt x="1846" y="654"/>
                    <a:pt x="1846" y="654"/>
                    <a:pt x="1846" y="654"/>
                  </a:cubicBezTo>
                  <a:cubicBezTo>
                    <a:pt x="1867" y="654"/>
                    <a:pt x="1867" y="654"/>
                    <a:pt x="1867" y="654"/>
                  </a:cubicBezTo>
                  <a:cubicBezTo>
                    <a:pt x="1937" y="654"/>
                    <a:pt x="1937" y="654"/>
                    <a:pt x="1937" y="654"/>
                  </a:cubicBezTo>
                  <a:cubicBezTo>
                    <a:pt x="1939" y="654"/>
                    <a:pt x="1939" y="654"/>
                    <a:pt x="1939" y="654"/>
                  </a:cubicBezTo>
                  <a:cubicBezTo>
                    <a:pt x="2131" y="654"/>
                    <a:pt x="2131" y="654"/>
                    <a:pt x="2131" y="654"/>
                  </a:cubicBezTo>
                  <a:cubicBezTo>
                    <a:pt x="2131" y="332"/>
                    <a:pt x="2131" y="332"/>
                    <a:pt x="2131" y="332"/>
                  </a:cubicBezTo>
                  <a:cubicBezTo>
                    <a:pt x="2143" y="332"/>
                    <a:pt x="2143" y="332"/>
                    <a:pt x="2143" y="332"/>
                  </a:cubicBezTo>
                  <a:cubicBezTo>
                    <a:pt x="2145" y="332"/>
                    <a:pt x="2147" y="331"/>
                    <a:pt x="2147" y="329"/>
                  </a:cubicBezTo>
                  <a:cubicBezTo>
                    <a:pt x="2147" y="328"/>
                    <a:pt x="2145" y="327"/>
                    <a:pt x="2143" y="327"/>
                  </a:cubicBezTo>
                  <a:cubicBezTo>
                    <a:pt x="2131" y="327"/>
                    <a:pt x="2131" y="327"/>
                    <a:pt x="2131" y="327"/>
                  </a:cubicBezTo>
                  <a:cubicBezTo>
                    <a:pt x="2131" y="306"/>
                    <a:pt x="2131" y="306"/>
                    <a:pt x="2131" y="306"/>
                  </a:cubicBezTo>
                  <a:cubicBezTo>
                    <a:pt x="2115" y="306"/>
                    <a:pt x="2115" y="306"/>
                    <a:pt x="2115" y="306"/>
                  </a:cubicBezTo>
                  <a:cubicBezTo>
                    <a:pt x="2084" y="306"/>
                    <a:pt x="2084" y="306"/>
                    <a:pt x="2084" y="306"/>
                  </a:cubicBezTo>
                  <a:cubicBezTo>
                    <a:pt x="2084" y="249"/>
                    <a:pt x="2084" y="249"/>
                    <a:pt x="2084" y="249"/>
                  </a:cubicBezTo>
                  <a:cubicBezTo>
                    <a:pt x="2057" y="249"/>
                    <a:pt x="2057" y="249"/>
                    <a:pt x="2057" y="249"/>
                  </a:cubicBezTo>
                  <a:cubicBezTo>
                    <a:pt x="2057" y="210"/>
                    <a:pt x="2057" y="210"/>
                    <a:pt x="2057" y="210"/>
                  </a:cubicBezTo>
                  <a:cubicBezTo>
                    <a:pt x="2069" y="210"/>
                    <a:pt x="2069" y="210"/>
                    <a:pt x="2069" y="210"/>
                  </a:cubicBezTo>
                  <a:cubicBezTo>
                    <a:pt x="2070" y="210"/>
                    <a:pt x="2072" y="209"/>
                    <a:pt x="2072" y="208"/>
                  </a:cubicBezTo>
                  <a:cubicBezTo>
                    <a:pt x="2072" y="206"/>
                    <a:pt x="2070" y="205"/>
                    <a:pt x="2069" y="205"/>
                  </a:cubicBezTo>
                  <a:cubicBezTo>
                    <a:pt x="2057" y="205"/>
                    <a:pt x="2057" y="205"/>
                    <a:pt x="2057" y="205"/>
                  </a:cubicBezTo>
                  <a:cubicBezTo>
                    <a:pt x="2057" y="192"/>
                    <a:pt x="2057" y="192"/>
                    <a:pt x="2057" y="192"/>
                  </a:cubicBezTo>
                  <a:cubicBezTo>
                    <a:pt x="2037" y="192"/>
                    <a:pt x="2037" y="192"/>
                    <a:pt x="2037" y="192"/>
                  </a:cubicBezTo>
                  <a:cubicBezTo>
                    <a:pt x="2037" y="124"/>
                    <a:pt x="2037" y="124"/>
                    <a:pt x="2037" y="124"/>
                  </a:cubicBezTo>
                  <a:cubicBezTo>
                    <a:pt x="2037" y="123"/>
                    <a:pt x="2036" y="122"/>
                    <a:pt x="2034" y="122"/>
                  </a:cubicBezTo>
                  <a:cubicBezTo>
                    <a:pt x="2032" y="122"/>
                    <a:pt x="2031" y="123"/>
                    <a:pt x="2031" y="124"/>
                  </a:cubicBezTo>
                  <a:cubicBezTo>
                    <a:pt x="2031" y="192"/>
                    <a:pt x="2031" y="192"/>
                    <a:pt x="2031" y="192"/>
                  </a:cubicBezTo>
                  <a:cubicBezTo>
                    <a:pt x="2011" y="192"/>
                    <a:pt x="2011" y="192"/>
                    <a:pt x="2011" y="192"/>
                  </a:cubicBezTo>
                  <a:cubicBezTo>
                    <a:pt x="2011" y="205"/>
                    <a:pt x="2011" y="205"/>
                    <a:pt x="2011" y="205"/>
                  </a:cubicBezTo>
                  <a:cubicBezTo>
                    <a:pt x="1999" y="205"/>
                    <a:pt x="1999" y="205"/>
                    <a:pt x="1999" y="205"/>
                  </a:cubicBezTo>
                  <a:cubicBezTo>
                    <a:pt x="1997" y="205"/>
                    <a:pt x="1996" y="206"/>
                    <a:pt x="1996" y="208"/>
                  </a:cubicBezTo>
                  <a:cubicBezTo>
                    <a:pt x="1996" y="209"/>
                    <a:pt x="1997" y="210"/>
                    <a:pt x="1999" y="210"/>
                  </a:cubicBezTo>
                  <a:cubicBezTo>
                    <a:pt x="2011" y="210"/>
                    <a:pt x="2011" y="210"/>
                    <a:pt x="2011" y="210"/>
                  </a:cubicBezTo>
                  <a:cubicBezTo>
                    <a:pt x="2011" y="249"/>
                    <a:pt x="2011" y="249"/>
                    <a:pt x="2011" y="249"/>
                  </a:cubicBezTo>
                  <a:cubicBezTo>
                    <a:pt x="1984" y="249"/>
                    <a:pt x="1984" y="249"/>
                    <a:pt x="1984" y="249"/>
                  </a:cubicBezTo>
                  <a:cubicBezTo>
                    <a:pt x="1984" y="306"/>
                    <a:pt x="1984" y="306"/>
                    <a:pt x="1984" y="306"/>
                  </a:cubicBezTo>
                  <a:cubicBezTo>
                    <a:pt x="1939" y="306"/>
                    <a:pt x="1939" y="306"/>
                    <a:pt x="1939" y="306"/>
                  </a:cubicBezTo>
                  <a:cubicBezTo>
                    <a:pt x="1939" y="289"/>
                    <a:pt x="1939" y="289"/>
                    <a:pt x="1939" y="289"/>
                  </a:cubicBezTo>
                  <a:cubicBezTo>
                    <a:pt x="1920" y="299"/>
                    <a:pt x="1920" y="299"/>
                    <a:pt x="1920" y="299"/>
                  </a:cubicBezTo>
                  <a:cubicBezTo>
                    <a:pt x="1920" y="271"/>
                    <a:pt x="1920" y="271"/>
                    <a:pt x="1920" y="271"/>
                  </a:cubicBezTo>
                  <a:cubicBezTo>
                    <a:pt x="1920" y="269"/>
                    <a:pt x="1919" y="268"/>
                    <a:pt x="1917" y="268"/>
                  </a:cubicBezTo>
                  <a:cubicBezTo>
                    <a:pt x="1915" y="268"/>
                    <a:pt x="1914" y="269"/>
                    <a:pt x="1914" y="271"/>
                  </a:cubicBezTo>
                  <a:cubicBezTo>
                    <a:pt x="1914" y="303"/>
                    <a:pt x="1914" y="303"/>
                    <a:pt x="1914" y="303"/>
                  </a:cubicBezTo>
                  <a:cubicBezTo>
                    <a:pt x="1878" y="322"/>
                    <a:pt x="1878" y="322"/>
                    <a:pt x="1878" y="322"/>
                  </a:cubicBezTo>
                  <a:cubicBezTo>
                    <a:pt x="1841" y="343"/>
                    <a:pt x="1841" y="343"/>
                    <a:pt x="1841" y="343"/>
                  </a:cubicBezTo>
                  <a:cubicBezTo>
                    <a:pt x="1841" y="421"/>
                    <a:pt x="1841" y="421"/>
                    <a:pt x="1841" y="421"/>
                  </a:cubicBezTo>
                  <a:cubicBezTo>
                    <a:pt x="1823" y="410"/>
                    <a:pt x="1823" y="410"/>
                    <a:pt x="1823" y="410"/>
                  </a:cubicBezTo>
                  <a:cubicBezTo>
                    <a:pt x="1811" y="404"/>
                    <a:pt x="1811" y="404"/>
                    <a:pt x="1811" y="404"/>
                  </a:cubicBezTo>
                  <a:cubicBezTo>
                    <a:pt x="1811" y="384"/>
                    <a:pt x="1811" y="384"/>
                    <a:pt x="1811" y="384"/>
                  </a:cubicBezTo>
                  <a:cubicBezTo>
                    <a:pt x="1811" y="383"/>
                    <a:pt x="1810" y="382"/>
                    <a:pt x="1808" y="382"/>
                  </a:cubicBezTo>
                  <a:cubicBezTo>
                    <a:pt x="1807" y="382"/>
                    <a:pt x="1805" y="383"/>
                    <a:pt x="1805" y="384"/>
                  </a:cubicBezTo>
                  <a:cubicBezTo>
                    <a:pt x="1805" y="400"/>
                    <a:pt x="1805" y="400"/>
                    <a:pt x="1805" y="400"/>
                  </a:cubicBezTo>
                  <a:cubicBezTo>
                    <a:pt x="1796" y="396"/>
                    <a:pt x="1796" y="396"/>
                    <a:pt x="1796" y="396"/>
                  </a:cubicBezTo>
                  <a:cubicBezTo>
                    <a:pt x="1796" y="524"/>
                    <a:pt x="1796" y="524"/>
                    <a:pt x="1796" y="524"/>
                  </a:cubicBezTo>
                  <a:cubicBezTo>
                    <a:pt x="1764" y="524"/>
                    <a:pt x="1764" y="524"/>
                    <a:pt x="1764" y="524"/>
                  </a:cubicBezTo>
                  <a:cubicBezTo>
                    <a:pt x="1764" y="463"/>
                    <a:pt x="1764" y="463"/>
                    <a:pt x="1764" y="463"/>
                  </a:cubicBezTo>
                  <a:cubicBezTo>
                    <a:pt x="1778" y="463"/>
                    <a:pt x="1778" y="463"/>
                    <a:pt x="1778" y="463"/>
                  </a:cubicBezTo>
                  <a:cubicBezTo>
                    <a:pt x="1778" y="443"/>
                    <a:pt x="1778" y="443"/>
                    <a:pt x="1778" y="443"/>
                  </a:cubicBezTo>
                  <a:cubicBezTo>
                    <a:pt x="1591" y="443"/>
                    <a:pt x="1591" y="443"/>
                    <a:pt x="1591" y="443"/>
                  </a:cubicBezTo>
                  <a:cubicBezTo>
                    <a:pt x="1591" y="374"/>
                    <a:pt x="1591" y="374"/>
                    <a:pt x="1591" y="374"/>
                  </a:cubicBezTo>
                  <a:cubicBezTo>
                    <a:pt x="1562" y="374"/>
                    <a:pt x="1562" y="374"/>
                    <a:pt x="1562" y="374"/>
                  </a:cubicBezTo>
                  <a:cubicBezTo>
                    <a:pt x="1562" y="339"/>
                    <a:pt x="1562" y="339"/>
                    <a:pt x="1562" y="339"/>
                  </a:cubicBezTo>
                  <a:cubicBezTo>
                    <a:pt x="1543" y="339"/>
                    <a:pt x="1543" y="339"/>
                    <a:pt x="1543" y="339"/>
                  </a:cubicBezTo>
                  <a:cubicBezTo>
                    <a:pt x="1543" y="304"/>
                    <a:pt x="1543" y="304"/>
                    <a:pt x="1543" y="304"/>
                  </a:cubicBezTo>
                  <a:cubicBezTo>
                    <a:pt x="1523" y="304"/>
                    <a:pt x="1523" y="304"/>
                    <a:pt x="1523" y="304"/>
                  </a:cubicBezTo>
                  <a:cubicBezTo>
                    <a:pt x="1523" y="270"/>
                    <a:pt x="1523" y="270"/>
                    <a:pt x="1523" y="270"/>
                  </a:cubicBezTo>
                  <a:cubicBezTo>
                    <a:pt x="1504" y="270"/>
                    <a:pt x="1504" y="270"/>
                    <a:pt x="1504" y="270"/>
                  </a:cubicBezTo>
                  <a:cubicBezTo>
                    <a:pt x="1504" y="236"/>
                    <a:pt x="1504" y="236"/>
                    <a:pt x="1504" y="236"/>
                  </a:cubicBezTo>
                  <a:cubicBezTo>
                    <a:pt x="1485" y="236"/>
                    <a:pt x="1485" y="236"/>
                    <a:pt x="1485" y="236"/>
                  </a:cubicBezTo>
                  <a:cubicBezTo>
                    <a:pt x="1485" y="201"/>
                    <a:pt x="1485" y="201"/>
                    <a:pt x="1485" y="201"/>
                  </a:cubicBezTo>
                  <a:cubicBezTo>
                    <a:pt x="1465" y="201"/>
                    <a:pt x="1465" y="201"/>
                    <a:pt x="1465" y="201"/>
                  </a:cubicBezTo>
                  <a:cubicBezTo>
                    <a:pt x="1465" y="120"/>
                    <a:pt x="1465" y="120"/>
                    <a:pt x="1465" y="120"/>
                  </a:cubicBezTo>
                  <a:cubicBezTo>
                    <a:pt x="1465" y="118"/>
                    <a:pt x="1464" y="117"/>
                    <a:pt x="1462" y="117"/>
                  </a:cubicBezTo>
                  <a:cubicBezTo>
                    <a:pt x="1459" y="117"/>
                    <a:pt x="1458" y="118"/>
                    <a:pt x="1458" y="120"/>
                  </a:cubicBezTo>
                  <a:cubicBezTo>
                    <a:pt x="1458" y="201"/>
                    <a:pt x="1458" y="201"/>
                    <a:pt x="1458" y="201"/>
                  </a:cubicBezTo>
                  <a:cubicBezTo>
                    <a:pt x="1438" y="201"/>
                    <a:pt x="1438" y="201"/>
                    <a:pt x="1438" y="201"/>
                  </a:cubicBezTo>
                  <a:cubicBezTo>
                    <a:pt x="1438" y="236"/>
                    <a:pt x="1438" y="236"/>
                    <a:pt x="1438" y="236"/>
                  </a:cubicBezTo>
                  <a:cubicBezTo>
                    <a:pt x="1419" y="236"/>
                    <a:pt x="1419" y="236"/>
                    <a:pt x="1419" y="236"/>
                  </a:cubicBezTo>
                  <a:cubicBezTo>
                    <a:pt x="1419" y="270"/>
                    <a:pt x="1419" y="270"/>
                    <a:pt x="1419" y="270"/>
                  </a:cubicBezTo>
                  <a:cubicBezTo>
                    <a:pt x="1400" y="270"/>
                    <a:pt x="1400" y="270"/>
                    <a:pt x="1400" y="270"/>
                  </a:cubicBezTo>
                  <a:cubicBezTo>
                    <a:pt x="1400" y="304"/>
                    <a:pt x="1400" y="304"/>
                    <a:pt x="1400" y="304"/>
                  </a:cubicBezTo>
                  <a:cubicBezTo>
                    <a:pt x="1380" y="304"/>
                    <a:pt x="1380" y="304"/>
                    <a:pt x="1380" y="304"/>
                  </a:cubicBezTo>
                  <a:cubicBezTo>
                    <a:pt x="1380" y="339"/>
                    <a:pt x="1380" y="339"/>
                    <a:pt x="1380" y="339"/>
                  </a:cubicBezTo>
                  <a:cubicBezTo>
                    <a:pt x="1361" y="339"/>
                    <a:pt x="1361" y="339"/>
                    <a:pt x="1361" y="339"/>
                  </a:cubicBezTo>
                  <a:cubicBezTo>
                    <a:pt x="1361" y="374"/>
                    <a:pt x="1361" y="374"/>
                    <a:pt x="1361" y="374"/>
                  </a:cubicBezTo>
                  <a:cubicBezTo>
                    <a:pt x="1332" y="374"/>
                    <a:pt x="1332" y="374"/>
                    <a:pt x="1332" y="374"/>
                  </a:cubicBezTo>
                  <a:cubicBezTo>
                    <a:pt x="1332" y="465"/>
                    <a:pt x="1332" y="465"/>
                    <a:pt x="1332" y="465"/>
                  </a:cubicBezTo>
                  <a:cubicBezTo>
                    <a:pt x="1236" y="465"/>
                    <a:pt x="1236" y="465"/>
                    <a:pt x="1236" y="465"/>
                  </a:cubicBezTo>
                  <a:cubicBezTo>
                    <a:pt x="1236" y="377"/>
                    <a:pt x="1236" y="377"/>
                    <a:pt x="1236" y="377"/>
                  </a:cubicBezTo>
                  <a:cubicBezTo>
                    <a:pt x="1255" y="377"/>
                    <a:pt x="1255" y="377"/>
                    <a:pt x="1255" y="377"/>
                  </a:cubicBezTo>
                  <a:cubicBezTo>
                    <a:pt x="1255" y="348"/>
                    <a:pt x="1255" y="348"/>
                    <a:pt x="1255" y="348"/>
                  </a:cubicBezTo>
                  <a:cubicBezTo>
                    <a:pt x="1140" y="348"/>
                    <a:pt x="1140" y="348"/>
                    <a:pt x="1140" y="348"/>
                  </a:cubicBezTo>
                  <a:cubicBezTo>
                    <a:pt x="1140" y="324"/>
                    <a:pt x="1140" y="324"/>
                    <a:pt x="1140" y="324"/>
                  </a:cubicBezTo>
                  <a:cubicBezTo>
                    <a:pt x="1129" y="330"/>
                    <a:pt x="1129" y="330"/>
                    <a:pt x="1129" y="330"/>
                  </a:cubicBezTo>
                  <a:cubicBezTo>
                    <a:pt x="1129" y="309"/>
                    <a:pt x="1129" y="309"/>
                    <a:pt x="1129" y="309"/>
                  </a:cubicBezTo>
                  <a:cubicBezTo>
                    <a:pt x="1129" y="308"/>
                    <a:pt x="1127" y="306"/>
                    <a:pt x="1125" y="306"/>
                  </a:cubicBezTo>
                  <a:cubicBezTo>
                    <a:pt x="1122" y="306"/>
                    <a:pt x="1121" y="308"/>
                    <a:pt x="1121" y="309"/>
                  </a:cubicBezTo>
                  <a:cubicBezTo>
                    <a:pt x="1121" y="335"/>
                    <a:pt x="1121" y="335"/>
                    <a:pt x="1121" y="335"/>
                  </a:cubicBezTo>
                  <a:cubicBezTo>
                    <a:pt x="1106" y="343"/>
                    <a:pt x="1106" y="343"/>
                    <a:pt x="1106" y="343"/>
                  </a:cubicBezTo>
                  <a:cubicBezTo>
                    <a:pt x="1096" y="348"/>
                    <a:pt x="1096" y="348"/>
                    <a:pt x="1096" y="348"/>
                  </a:cubicBezTo>
                  <a:cubicBezTo>
                    <a:pt x="1082" y="348"/>
                    <a:pt x="1082" y="348"/>
                    <a:pt x="1082" y="348"/>
                  </a:cubicBezTo>
                  <a:cubicBezTo>
                    <a:pt x="1082" y="256"/>
                    <a:pt x="1082" y="256"/>
                    <a:pt x="1082" y="256"/>
                  </a:cubicBezTo>
                  <a:cubicBezTo>
                    <a:pt x="1036" y="230"/>
                    <a:pt x="1036" y="230"/>
                    <a:pt x="1036" y="230"/>
                  </a:cubicBezTo>
                  <a:cubicBezTo>
                    <a:pt x="990" y="205"/>
                    <a:pt x="990" y="205"/>
                    <a:pt x="990" y="205"/>
                  </a:cubicBezTo>
                  <a:cubicBezTo>
                    <a:pt x="990" y="205"/>
                    <a:pt x="990" y="205"/>
                    <a:pt x="990" y="205"/>
                  </a:cubicBezTo>
                  <a:cubicBezTo>
                    <a:pt x="990" y="164"/>
                    <a:pt x="990" y="164"/>
                    <a:pt x="990" y="164"/>
                  </a:cubicBezTo>
                  <a:cubicBezTo>
                    <a:pt x="990" y="162"/>
                    <a:pt x="988" y="161"/>
                    <a:pt x="986" y="161"/>
                  </a:cubicBezTo>
                  <a:cubicBezTo>
                    <a:pt x="983" y="161"/>
                    <a:pt x="982" y="162"/>
                    <a:pt x="982" y="164"/>
                  </a:cubicBezTo>
                  <a:cubicBezTo>
                    <a:pt x="982" y="200"/>
                    <a:pt x="982" y="200"/>
                    <a:pt x="982" y="200"/>
                  </a:cubicBezTo>
                  <a:cubicBezTo>
                    <a:pt x="958" y="187"/>
                    <a:pt x="958" y="187"/>
                    <a:pt x="958" y="187"/>
                  </a:cubicBezTo>
                  <a:cubicBezTo>
                    <a:pt x="958" y="35"/>
                    <a:pt x="958" y="35"/>
                    <a:pt x="958" y="35"/>
                  </a:cubicBezTo>
                  <a:cubicBezTo>
                    <a:pt x="926" y="52"/>
                    <a:pt x="926" y="52"/>
                    <a:pt x="926" y="52"/>
                  </a:cubicBezTo>
                  <a:cubicBezTo>
                    <a:pt x="926" y="4"/>
                    <a:pt x="926" y="4"/>
                    <a:pt x="926" y="4"/>
                  </a:cubicBezTo>
                  <a:cubicBezTo>
                    <a:pt x="926" y="2"/>
                    <a:pt x="924" y="0"/>
                    <a:pt x="921" y="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60" name="Freeform 45">
              <a:extLst>
                <a:ext uri="{FF2B5EF4-FFF2-40B4-BE49-F238E27FC236}">
                  <a16:creationId xmlns:a16="http://schemas.microsoft.com/office/drawing/2014/main" id="{3ECF4EEE-2B8C-4198-BEA2-81FCD3A28FBF}"/>
                </a:ext>
              </a:extLst>
            </p:cNvPr>
            <p:cNvSpPr>
              <a:spLocks/>
            </p:cNvSpPr>
            <p:nvPr/>
          </p:nvSpPr>
          <p:spPr bwMode="auto">
            <a:xfrm>
              <a:off x="5263922" y="4476970"/>
              <a:ext cx="5064579" cy="1544418"/>
            </a:xfrm>
            <a:custGeom>
              <a:avLst/>
              <a:gdLst>
                <a:gd name="T0" fmla="*/ 855 w 2147"/>
                <a:gd name="T1" fmla="*/ 92 h 654"/>
                <a:gd name="T2" fmla="*/ 742 w 2147"/>
                <a:gd name="T3" fmla="*/ 197 h 654"/>
                <a:gd name="T4" fmla="*/ 716 w 2147"/>
                <a:gd name="T5" fmla="*/ 249 h 654"/>
                <a:gd name="T6" fmla="*/ 708 w 2147"/>
                <a:gd name="T7" fmla="*/ 205 h 654"/>
                <a:gd name="T8" fmla="*/ 673 w 2147"/>
                <a:gd name="T9" fmla="*/ 122 h 654"/>
                <a:gd name="T10" fmla="*/ 638 w 2147"/>
                <a:gd name="T11" fmla="*/ 205 h 654"/>
                <a:gd name="T12" fmla="*/ 623 w 2147"/>
                <a:gd name="T13" fmla="*/ 249 h 654"/>
                <a:gd name="T14" fmla="*/ 560 w 2147"/>
                <a:gd name="T15" fmla="*/ 329 h 654"/>
                <a:gd name="T16" fmla="*/ 540 w 2147"/>
                <a:gd name="T17" fmla="*/ 169 h 654"/>
                <a:gd name="T18" fmla="*/ 507 w 2147"/>
                <a:gd name="T19" fmla="*/ 188 h 654"/>
                <a:gd name="T20" fmla="*/ 405 w 2147"/>
                <a:gd name="T21" fmla="*/ 201 h 654"/>
                <a:gd name="T22" fmla="*/ 378 w 2147"/>
                <a:gd name="T23" fmla="*/ 201 h 654"/>
                <a:gd name="T24" fmla="*/ 320 w 2147"/>
                <a:gd name="T25" fmla="*/ 270 h 654"/>
                <a:gd name="T26" fmla="*/ 281 w 2147"/>
                <a:gd name="T27" fmla="*/ 374 h 654"/>
                <a:gd name="T28" fmla="*/ 222 w 2147"/>
                <a:gd name="T29" fmla="*/ 332 h 654"/>
                <a:gd name="T30" fmla="*/ 194 w 2147"/>
                <a:gd name="T31" fmla="*/ 306 h 654"/>
                <a:gd name="T32" fmla="*/ 148 w 2147"/>
                <a:gd name="T33" fmla="*/ 210 h 654"/>
                <a:gd name="T34" fmla="*/ 116 w 2147"/>
                <a:gd name="T35" fmla="*/ 192 h 654"/>
                <a:gd name="T36" fmla="*/ 90 w 2147"/>
                <a:gd name="T37" fmla="*/ 192 h 654"/>
                <a:gd name="T38" fmla="*/ 90 w 2147"/>
                <a:gd name="T39" fmla="*/ 210 h 654"/>
                <a:gd name="T40" fmla="*/ 16 w 2147"/>
                <a:gd name="T41" fmla="*/ 327 h 654"/>
                <a:gd name="T42" fmla="*/ 16 w 2147"/>
                <a:gd name="T43" fmla="*/ 654 h 654"/>
                <a:gd name="T44" fmla="*/ 289 w 2147"/>
                <a:gd name="T45" fmla="*/ 654 h 654"/>
                <a:gd name="T46" fmla="*/ 396 w 2147"/>
                <a:gd name="T47" fmla="*/ 654 h 654"/>
                <a:gd name="T48" fmla="*/ 475 w 2147"/>
                <a:gd name="T49" fmla="*/ 654 h 654"/>
                <a:gd name="T50" fmla="*/ 579 w 2147"/>
                <a:gd name="T51" fmla="*/ 654 h 654"/>
                <a:gd name="T52" fmla="*/ 958 w 2147"/>
                <a:gd name="T53" fmla="*/ 654 h 654"/>
                <a:gd name="T54" fmla="*/ 1140 w 2147"/>
                <a:gd name="T55" fmla="*/ 654 h 654"/>
                <a:gd name="T56" fmla="*/ 1347 w 2147"/>
                <a:gd name="T57" fmla="*/ 654 h 654"/>
                <a:gd name="T58" fmla="*/ 1448 w 2147"/>
                <a:gd name="T59" fmla="*/ 654 h 654"/>
                <a:gd name="T60" fmla="*/ 1576 w 2147"/>
                <a:gd name="T61" fmla="*/ 654 h 654"/>
                <a:gd name="T62" fmla="*/ 1764 w 2147"/>
                <a:gd name="T63" fmla="*/ 654 h 654"/>
                <a:gd name="T64" fmla="*/ 1937 w 2147"/>
                <a:gd name="T65" fmla="*/ 654 h 654"/>
                <a:gd name="T66" fmla="*/ 2147 w 2147"/>
                <a:gd name="T67" fmla="*/ 329 h 654"/>
                <a:gd name="T68" fmla="*/ 2084 w 2147"/>
                <a:gd name="T69" fmla="*/ 306 h 654"/>
                <a:gd name="T70" fmla="*/ 2072 w 2147"/>
                <a:gd name="T71" fmla="*/ 208 h 654"/>
                <a:gd name="T72" fmla="*/ 2037 w 2147"/>
                <a:gd name="T73" fmla="*/ 124 h 654"/>
                <a:gd name="T74" fmla="*/ 2011 w 2147"/>
                <a:gd name="T75" fmla="*/ 205 h 654"/>
                <a:gd name="T76" fmla="*/ 2011 w 2147"/>
                <a:gd name="T77" fmla="*/ 249 h 654"/>
                <a:gd name="T78" fmla="*/ 1920 w 2147"/>
                <a:gd name="T79" fmla="*/ 299 h 654"/>
                <a:gd name="T80" fmla="*/ 1878 w 2147"/>
                <a:gd name="T81" fmla="*/ 322 h 654"/>
                <a:gd name="T82" fmla="*/ 1811 w 2147"/>
                <a:gd name="T83" fmla="*/ 384 h 654"/>
                <a:gd name="T84" fmla="*/ 1796 w 2147"/>
                <a:gd name="T85" fmla="*/ 524 h 654"/>
                <a:gd name="T86" fmla="*/ 1591 w 2147"/>
                <a:gd name="T87" fmla="*/ 443 h 654"/>
                <a:gd name="T88" fmla="*/ 1543 w 2147"/>
                <a:gd name="T89" fmla="*/ 304 h 654"/>
                <a:gd name="T90" fmla="*/ 1485 w 2147"/>
                <a:gd name="T91" fmla="*/ 236 h 654"/>
                <a:gd name="T92" fmla="*/ 1458 w 2147"/>
                <a:gd name="T93" fmla="*/ 120 h 654"/>
                <a:gd name="T94" fmla="*/ 1419 w 2147"/>
                <a:gd name="T95" fmla="*/ 270 h 654"/>
                <a:gd name="T96" fmla="*/ 1361 w 2147"/>
                <a:gd name="T97" fmla="*/ 339 h 654"/>
                <a:gd name="T98" fmla="*/ 1236 w 2147"/>
                <a:gd name="T99" fmla="*/ 377 h 654"/>
                <a:gd name="T100" fmla="*/ 1129 w 2147"/>
                <a:gd name="T101" fmla="*/ 330 h 654"/>
                <a:gd name="T102" fmla="*/ 1106 w 2147"/>
                <a:gd name="T103" fmla="*/ 343 h 654"/>
                <a:gd name="T104" fmla="*/ 990 w 2147"/>
                <a:gd name="T105" fmla="*/ 205 h 654"/>
                <a:gd name="T106" fmla="*/ 982 w 2147"/>
                <a:gd name="T107" fmla="*/ 200 h 654"/>
                <a:gd name="T108" fmla="*/ 921 w 2147"/>
                <a:gd name="T109" fmla="*/ 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47" h="654">
                  <a:moveTo>
                    <a:pt x="921" y="0"/>
                  </a:moveTo>
                  <a:cubicBezTo>
                    <a:pt x="918" y="0"/>
                    <a:pt x="916" y="2"/>
                    <a:pt x="916" y="4"/>
                  </a:cubicBezTo>
                  <a:cubicBezTo>
                    <a:pt x="916" y="58"/>
                    <a:pt x="916" y="58"/>
                    <a:pt x="916" y="58"/>
                  </a:cubicBezTo>
                  <a:cubicBezTo>
                    <a:pt x="916" y="58"/>
                    <a:pt x="916" y="58"/>
                    <a:pt x="916" y="58"/>
                  </a:cubicBezTo>
                  <a:cubicBezTo>
                    <a:pt x="855" y="92"/>
                    <a:pt x="855" y="92"/>
                    <a:pt x="855" y="92"/>
                  </a:cubicBezTo>
                  <a:cubicBezTo>
                    <a:pt x="793" y="127"/>
                    <a:pt x="793" y="127"/>
                    <a:pt x="793" y="127"/>
                  </a:cubicBezTo>
                  <a:cubicBezTo>
                    <a:pt x="793" y="259"/>
                    <a:pt x="793" y="259"/>
                    <a:pt x="793" y="259"/>
                  </a:cubicBezTo>
                  <a:cubicBezTo>
                    <a:pt x="762" y="241"/>
                    <a:pt x="762" y="241"/>
                    <a:pt x="762" y="241"/>
                  </a:cubicBezTo>
                  <a:cubicBezTo>
                    <a:pt x="742" y="230"/>
                    <a:pt x="742" y="230"/>
                    <a:pt x="742" y="230"/>
                  </a:cubicBezTo>
                  <a:cubicBezTo>
                    <a:pt x="742" y="197"/>
                    <a:pt x="742" y="197"/>
                    <a:pt x="742" y="197"/>
                  </a:cubicBezTo>
                  <a:cubicBezTo>
                    <a:pt x="742" y="195"/>
                    <a:pt x="740" y="193"/>
                    <a:pt x="737" y="193"/>
                  </a:cubicBezTo>
                  <a:cubicBezTo>
                    <a:pt x="734" y="193"/>
                    <a:pt x="731" y="195"/>
                    <a:pt x="731" y="197"/>
                  </a:cubicBezTo>
                  <a:cubicBezTo>
                    <a:pt x="731" y="224"/>
                    <a:pt x="731" y="224"/>
                    <a:pt x="731" y="224"/>
                  </a:cubicBezTo>
                  <a:cubicBezTo>
                    <a:pt x="716" y="216"/>
                    <a:pt x="716" y="216"/>
                    <a:pt x="716" y="216"/>
                  </a:cubicBezTo>
                  <a:cubicBezTo>
                    <a:pt x="716" y="249"/>
                    <a:pt x="716" y="249"/>
                    <a:pt x="716" y="249"/>
                  </a:cubicBezTo>
                  <a:cubicBezTo>
                    <a:pt x="696" y="249"/>
                    <a:pt x="696" y="249"/>
                    <a:pt x="696" y="249"/>
                  </a:cubicBezTo>
                  <a:cubicBezTo>
                    <a:pt x="696" y="210"/>
                    <a:pt x="696" y="210"/>
                    <a:pt x="696" y="210"/>
                  </a:cubicBezTo>
                  <a:cubicBezTo>
                    <a:pt x="708" y="210"/>
                    <a:pt x="708" y="210"/>
                    <a:pt x="708" y="210"/>
                  </a:cubicBezTo>
                  <a:cubicBezTo>
                    <a:pt x="709" y="210"/>
                    <a:pt x="711" y="209"/>
                    <a:pt x="711" y="208"/>
                  </a:cubicBezTo>
                  <a:cubicBezTo>
                    <a:pt x="711" y="206"/>
                    <a:pt x="709" y="205"/>
                    <a:pt x="708" y="205"/>
                  </a:cubicBezTo>
                  <a:cubicBezTo>
                    <a:pt x="696" y="205"/>
                    <a:pt x="696" y="205"/>
                    <a:pt x="696" y="205"/>
                  </a:cubicBezTo>
                  <a:cubicBezTo>
                    <a:pt x="696" y="192"/>
                    <a:pt x="696" y="192"/>
                    <a:pt x="696" y="192"/>
                  </a:cubicBezTo>
                  <a:cubicBezTo>
                    <a:pt x="676" y="192"/>
                    <a:pt x="676" y="192"/>
                    <a:pt x="676" y="192"/>
                  </a:cubicBezTo>
                  <a:cubicBezTo>
                    <a:pt x="676" y="124"/>
                    <a:pt x="676" y="124"/>
                    <a:pt x="676" y="124"/>
                  </a:cubicBezTo>
                  <a:cubicBezTo>
                    <a:pt x="676" y="123"/>
                    <a:pt x="675" y="122"/>
                    <a:pt x="673" y="122"/>
                  </a:cubicBezTo>
                  <a:cubicBezTo>
                    <a:pt x="671" y="122"/>
                    <a:pt x="670" y="123"/>
                    <a:pt x="670" y="124"/>
                  </a:cubicBezTo>
                  <a:cubicBezTo>
                    <a:pt x="670" y="192"/>
                    <a:pt x="670" y="192"/>
                    <a:pt x="670" y="192"/>
                  </a:cubicBezTo>
                  <a:cubicBezTo>
                    <a:pt x="649" y="192"/>
                    <a:pt x="649" y="192"/>
                    <a:pt x="649" y="192"/>
                  </a:cubicBezTo>
                  <a:cubicBezTo>
                    <a:pt x="649" y="205"/>
                    <a:pt x="649" y="205"/>
                    <a:pt x="649" y="205"/>
                  </a:cubicBezTo>
                  <a:cubicBezTo>
                    <a:pt x="638" y="205"/>
                    <a:pt x="638" y="205"/>
                    <a:pt x="638" y="205"/>
                  </a:cubicBezTo>
                  <a:cubicBezTo>
                    <a:pt x="636" y="205"/>
                    <a:pt x="635" y="206"/>
                    <a:pt x="635" y="208"/>
                  </a:cubicBezTo>
                  <a:cubicBezTo>
                    <a:pt x="635" y="209"/>
                    <a:pt x="636" y="210"/>
                    <a:pt x="638" y="210"/>
                  </a:cubicBezTo>
                  <a:cubicBezTo>
                    <a:pt x="649" y="210"/>
                    <a:pt x="649" y="210"/>
                    <a:pt x="649" y="210"/>
                  </a:cubicBezTo>
                  <a:cubicBezTo>
                    <a:pt x="649" y="249"/>
                    <a:pt x="649" y="249"/>
                    <a:pt x="649" y="249"/>
                  </a:cubicBezTo>
                  <a:cubicBezTo>
                    <a:pt x="623" y="249"/>
                    <a:pt x="623" y="249"/>
                    <a:pt x="623" y="249"/>
                  </a:cubicBezTo>
                  <a:cubicBezTo>
                    <a:pt x="623" y="306"/>
                    <a:pt x="623" y="306"/>
                    <a:pt x="623" y="306"/>
                  </a:cubicBezTo>
                  <a:cubicBezTo>
                    <a:pt x="576" y="306"/>
                    <a:pt x="576" y="306"/>
                    <a:pt x="576" y="306"/>
                  </a:cubicBezTo>
                  <a:cubicBezTo>
                    <a:pt x="576" y="327"/>
                    <a:pt x="576" y="327"/>
                    <a:pt x="576" y="327"/>
                  </a:cubicBezTo>
                  <a:cubicBezTo>
                    <a:pt x="563" y="327"/>
                    <a:pt x="563" y="327"/>
                    <a:pt x="563" y="327"/>
                  </a:cubicBezTo>
                  <a:cubicBezTo>
                    <a:pt x="562" y="327"/>
                    <a:pt x="560" y="328"/>
                    <a:pt x="560" y="329"/>
                  </a:cubicBezTo>
                  <a:cubicBezTo>
                    <a:pt x="560" y="331"/>
                    <a:pt x="562" y="332"/>
                    <a:pt x="563" y="332"/>
                  </a:cubicBezTo>
                  <a:cubicBezTo>
                    <a:pt x="576" y="332"/>
                    <a:pt x="576" y="332"/>
                    <a:pt x="576" y="332"/>
                  </a:cubicBezTo>
                  <a:cubicBezTo>
                    <a:pt x="576" y="496"/>
                    <a:pt x="576" y="496"/>
                    <a:pt x="576" y="496"/>
                  </a:cubicBezTo>
                  <a:cubicBezTo>
                    <a:pt x="540" y="496"/>
                    <a:pt x="540" y="496"/>
                    <a:pt x="540" y="496"/>
                  </a:cubicBezTo>
                  <a:cubicBezTo>
                    <a:pt x="540" y="169"/>
                    <a:pt x="540" y="169"/>
                    <a:pt x="540" y="169"/>
                  </a:cubicBezTo>
                  <a:cubicBezTo>
                    <a:pt x="515" y="183"/>
                    <a:pt x="515" y="183"/>
                    <a:pt x="515" y="183"/>
                  </a:cubicBezTo>
                  <a:cubicBezTo>
                    <a:pt x="515" y="146"/>
                    <a:pt x="515" y="146"/>
                    <a:pt x="515" y="146"/>
                  </a:cubicBezTo>
                  <a:cubicBezTo>
                    <a:pt x="515" y="144"/>
                    <a:pt x="513" y="143"/>
                    <a:pt x="511" y="143"/>
                  </a:cubicBezTo>
                  <a:cubicBezTo>
                    <a:pt x="509" y="143"/>
                    <a:pt x="507" y="144"/>
                    <a:pt x="507" y="146"/>
                  </a:cubicBezTo>
                  <a:cubicBezTo>
                    <a:pt x="507" y="188"/>
                    <a:pt x="507" y="188"/>
                    <a:pt x="507" y="188"/>
                  </a:cubicBezTo>
                  <a:cubicBezTo>
                    <a:pt x="507" y="188"/>
                    <a:pt x="507" y="188"/>
                    <a:pt x="507" y="188"/>
                  </a:cubicBezTo>
                  <a:cubicBezTo>
                    <a:pt x="459" y="214"/>
                    <a:pt x="459" y="214"/>
                    <a:pt x="459" y="214"/>
                  </a:cubicBezTo>
                  <a:cubicBezTo>
                    <a:pt x="421" y="236"/>
                    <a:pt x="421" y="236"/>
                    <a:pt x="421" y="236"/>
                  </a:cubicBezTo>
                  <a:cubicBezTo>
                    <a:pt x="405" y="236"/>
                    <a:pt x="405" y="236"/>
                    <a:pt x="405" y="236"/>
                  </a:cubicBezTo>
                  <a:cubicBezTo>
                    <a:pt x="405" y="201"/>
                    <a:pt x="405" y="201"/>
                    <a:pt x="405" y="201"/>
                  </a:cubicBezTo>
                  <a:cubicBezTo>
                    <a:pt x="386" y="201"/>
                    <a:pt x="386" y="201"/>
                    <a:pt x="386" y="201"/>
                  </a:cubicBezTo>
                  <a:cubicBezTo>
                    <a:pt x="386" y="120"/>
                    <a:pt x="386" y="120"/>
                    <a:pt x="386" y="120"/>
                  </a:cubicBezTo>
                  <a:cubicBezTo>
                    <a:pt x="386" y="118"/>
                    <a:pt x="384" y="117"/>
                    <a:pt x="382" y="117"/>
                  </a:cubicBezTo>
                  <a:cubicBezTo>
                    <a:pt x="380" y="117"/>
                    <a:pt x="378" y="118"/>
                    <a:pt x="378" y="120"/>
                  </a:cubicBezTo>
                  <a:cubicBezTo>
                    <a:pt x="378" y="201"/>
                    <a:pt x="378" y="201"/>
                    <a:pt x="378" y="201"/>
                  </a:cubicBezTo>
                  <a:cubicBezTo>
                    <a:pt x="359" y="201"/>
                    <a:pt x="359" y="201"/>
                    <a:pt x="359" y="201"/>
                  </a:cubicBezTo>
                  <a:cubicBezTo>
                    <a:pt x="359" y="236"/>
                    <a:pt x="359" y="236"/>
                    <a:pt x="359" y="236"/>
                  </a:cubicBezTo>
                  <a:cubicBezTo>
                    <a:pt x="339" y="236"/>
                    <a:pt x="339" y="236"/>
                    <a:pt x="339" y="236"/>
                  </a:cubicBezTo>
                  <a:cubicBezTo>
                    <a:pt x="339" y="270"/>
                    <a:pt x="339" y="270"/>
                    <a:pt x="339" y="270"/>
                  </a:cubicBezTo>
                  <a:cubicBezTo>
                    <a:pt x="320" y="270"/>
                    <a:pt x="320" y="270"/>
                    <a:pt x="320" y="270"/>
                  </a:cubicBezTo>
                  <a:cubicBezTo>
                    <a:pt x="320" y="304"/>
                    <a:pt x="320" y="304"/>
                    <a:pt x="320" y="304"/>
                  </a:cubicBezTo>
                  <a:cubicBezTo>
                    <a:pt x="301" y="304"/>
                    <a:pt x="301" y="304"/>
                    <a:pt x="301" y="304"/>
                  </a:cubicBezTo>
                  <a:cubicBezTo>
                    <a:pt x="301" y="339"/>
                    <a:pt x="301" y="339"/>
                    <a:pt x="301" y="339"/>
                  </a:cubicBezTo>
                  <a:cubicBezTo>
                    <a:pt x="281" y="339"/>
                    <a:pt x="281" y="339"/>
                    <a:pt x="281" y="339"/>
                  </a:cubicBezTo>
                  <a:cubicBezTo>
                    <a:pt x="281" y="374"/>
                    <a:pt x="281" y="374"/>
                    <a:pt x="281" y="374"/>
                  </a:cubicBezTo>
                  <a:cubicBezTo>
                    <a:pt x="252" y="374"/>
                    <a:pt x="252" y="374"/>
                    <a:pt x="252" y="374"/>
                  </a:cubicBezTo>
                  <a:cubicBezTo>
                    <a:pt x="252" y="465"/>
                    <a:pt x="252" y="465"/>
                    <a:pt x="252" y="465"/>
                  </a:cubicBezTo>
                  <a:cubicBezTo>
                    <a:pt x="210" y="465"/>
                    <a:pt x="210" y="465"/>
                    <a:pt x="210" y="465"/>
                  </a:cubicBezTo>
                  <a:cubicBezTo>
                    <a:pt x="210" y="332"/>
                    <a:pt x="210" y="332"/>
                    <a:pt x="210" y="332"/>
                  </a:cubicBezTo>
                  <a:cubicBezTo>
                    <a:pt x="222" y="332"/>
                    <a:pt x="222" y="332"/>
                    <a:pt x="222" y="332"/>
                  </a:cubicBezTo>
                  <a:cubicBezTo>
                    <a:pt x="224" y="332"/>
                    <a:pt x="226" y="331"/>
                    <a:pt x="226" y="329"/>
                  </a:cubicBezTo>
                  <a:cubicBezTo>
                    <a:pt x="226" y="328"/>
                    <a:pt x="224" y="327"/>
                    <a:pt x="222" y="327"/>
                  </a:cubicBezTo>
                  <a:cubicBezTo>
                    <a:pt x="210" y="327"/>
                    <a:pt x="210" y="327"/>
                    <a:pt x="210" y="327"/>
                  </a:cubicBezTo>
                  <a:cubicBezTo>
                    <a:pt x="210" y="306"/>
                    <a:pt x="210" y="306"/>
                    <a:pt x="210" y="306"/>
                  </a:cubicBezTo>
                  <a:cubicBezTo>
                    <a:pt x="194" y="306"/>
                    <a:pt x="194" y="306"/>
                    <a:pt x="194" y="306"/>
                  </a:cubicBezTo>
                  <a:cubicBezTo>
                    <a:pt x="163" y="306"/>
                    <a:pt x="163" y="306"/>
                    <a:pt x="163" y="306"/>
                  </a:cubicBezTo>
                  <a:cubicBezTo>
                    <a:pt x="163" y="249"/>
                    <a:pt x="163" y="249"/>
                    <a:pt x="163" y="249"/>
                  </a:cubicBezTo>
                  <a:cubicBezTo>
                    <a:pt x="136" y="249"/>
                    <a:pt x="136" y="249"/>
                    <a:pt x="136" y="249"/>
                  </a:cubicBezTo>
                  <a:cubicBezTo>
                    <a:pt x="136" y="210"/>
                    <a:pt x="136" y="210"/>
                    <a:pt x="136" y="210"/>
                  </a:cubicBezTo>
                  <a:cubicBezTo>
                    <a:pt x="148" y="210"/>
                    <a:pt x="148" y="210"/>
                    <a:pt x="148" y="210"/>
                  </a:cubicBezTo>
                  <a:cubicBezTo>
                    <a:pt x="149" y="210"/>
                    <a:pt x="151" y="209"/>
                    <a:pt x="151" y="208"/>
                  </a:cubicBezTo>
                  <a:cubicBezTo>
                    <a:pt x="151" y="206"/>
                    <a:pt x="149" y="205"/>
                    <a:pt x="148" y="205"/>
                  </a:cubicBezTo>
                  <a:cubicBezTo>
                    <a:pt x="136" y="205"/>
                    <a:pt x="136" y="205"/>
                    <a:pt x="136" y="205"/>
                  </a:cubicBezTo>
                  <a:cubicBezTo>
                    <a:pt x="136" y="192"/>
                    <a:pt x="136" y="192"/>
                    <a:pt x="136" y="192"/>
                  </a:cubicBezTo>
                  <a:cubicBezTo>
                    <a:pt x="116" y="192"/>
                    <a:pt x="116" y="192"/>
                    <a:pt x="116" y="192"/>
                  </a:cubicBezTo>
                  <a:cubicBezTo>
                    <a:pt x="116" y="124"/>
                    <a:pt x="116" y="124"/>
                    <a:pt x="116" y="124"/>
                  </a:cubicBezTo>
                  <a:cubicBezTo>
                    <a:pt x="116" y="123"/>
                    <a:pt x="115" y="122"/>
                    <a:pt x="113" y="122"/>
                  </a:cubicBezTo>
                  <a:cubicBezTo>
                    <a:pt x="111" y="122"/>
                    <a:pt x="110" y="123"/>
                    <a:pt x="110" y="124"/>
                  </a:cubicBezTo>
                  <a:cubicBezTo>
                    <a:pt x="110" y="192"/>
                    <a:pt x="110" y="192"/>
                    <a:pt x="110" y="192"/>
                  </a:cubicBezTo>
                  <a:cubicBezTo>
                    <a:pt x="90" y="192"/>
                    <a:pt x="90" y="192"/>
                    <a:pt x="90" y="192"/>
                  </a:cubicBezTo>
                  <a:cubicBezTo>
                    <a:pt x="90" y="205"/>
                    <a:pt x="90" y="205"/>
                    <a:pt x="90" y="205"/>
                  </a:cubicBezTo>
                  <a:cubicBezTo>
                    <a:pt x="78" y="205"/>
                    <a:pt x="78" y="205"/>
                    <a:pt x="78" y="205"/>
                  </a:cubicBezTo>
                  <a:cubicBezTo>
                    <a:pt x="77" y="205"/>
                    <a:pt x="75" y="206"/>
                    <a:pt x="75" y="208"/>
                  </a:cubicBezTo>
                  <a:cubicBezTo>
                    <a:pt x="75" y="209"/>
                    <a:pt x="77" y="210"/>
                    <a:pt x="78" y="210"/>
                  </a:cubicBezTo>
                  <a:cubicBezTo>
                    <a:pt x="90" y="210"/>
                    <a:pt x="90" y="210"/>
                    <a:pt x="90" y="210"/>
                  </a:cubicBezTo>
                  <a:cubicBezTo>
                    <a:pt x="90" y="249"/>
                    <a:pt x="90" y="249"/>
                    <a:pt x="90" y="249"/>
                  </a:cubicBezTo>
                  <a:cubicBezTo>
                    <a:pt x="63" y="249"/>
                    <a:pt x="63" y="249"/>
                    <a:pt x="63" y="249"/>
                  </a:cubicBezTo>
                  <a:cubicBezTo>
                    <a:pt x="63" y="306"/>
                    <a:pt x="63" y="306"/>
                    <a:pt x="63" y="306"/>
                  </a:cubicBezTo>
                  <a:cubicBezTo>
                    <a:pt x="16" y="306"/>
                    <a:pt x="16" y="306"/>
                    <a:pt x="16" y="306"/>
                  </a:cubicBezTo>
                  <a:cubicBezTo>
                    <a:pt x="16" y="327"/>
                    <a:pt x="16" y="327"/>
                    <a:pt x="16" y="327"/>
                  </a:cubicBezTo>
                  <a:cubicBezTo>
                    <a:pt x="4" y="327"/>
                    <a:pt x="4" y="327"/>
                    <a:pt x="4" y="327"/>
                  </a:cubicBezTo>
                  <a:cubicBezTo>
                    <a:pt x="2" y="327"/>
                    <a:pt x="0" y="328"/>
                    <a:pt x="0" y="329"/>
                  </a:cubicBezTo>
                  <a:cubicBezTo>
                    <a:pt x="0" y="331"/>
                    <a:pt x="2" y="332"/>
                    <a:pt x="4" y="332"/>
                  </a:cubicBezTo>
                  <a:cubicBezTo>
                    <a:pt x="16" y="332"/>
                    <a:pt x="16" y="332"/>
                    <a:pt x="16" y="332"/>
                  </a:cubicBezTo>
                  <a:cubicBezTo>
                    <a:pt x="16" y="654"/>
                    <a:pt x="16" y="654"/>
                    <a:pt x="16" y="654"/>
                  </a:cubicBezTo>
                  <a:cubicBezTo>
                    <a:pt x="185" y="654"/>
                    <a:pt x="185" y="654"/>
                    <a:pt x="185" y="654"/>
                  </a:cubicBezTo>
                  <a:cubicBezTo>
                    <a:pt x="210" y="654"/>
                    <a:pt x="210" y="654"/>
                    <a:pt x="210" y="654"/>
                  </a:cubicBezTo>
                  <a:cubicBezTo>
                    <a:pt x="252" y="654"/>
                    <a:pt x="252" y="654"/>
                    <a:pt x="252" y="654"/>
                  </a:cubicBezTo>
                  <a:cubicBezTo>
                    <a:pt x="267" y="654"/>
                    <a:pt x="267" y="654"/>
                    <a:pt x="267" y="654"/>
                  </a:cubicBezTo>
                  <a:cubicBezTo>
                    <a:pt x="289" y="654"/>
                    <a:pt x="289" y="654"/>
                    <a:pt x="289" y="654"/>
                  </a:cubicBezTo>
                  <a:cubicBezTo>
                    <a:pt x="303" y="654"/>
                    <a:pt x="303" y="654"/>
                    <a:pt x="303" y="654"/>
                  </a:cubicBezTo>
                  <a:cubicBezTo>
                    <a:pt x="331" y="654"/>
                    <a:pt x="331" y="654"/>
                    <a:pt x="331" y="654"/>
                  </a:cubicBezTo>
                  <a:cubicBezTo>
                    <a:pt x="351" y="654"/>
                    <a:pt x="351" y="654"/>
                    <a:pt x="351" y="654"/>
                  </a:cubicBezTo>
                  <a:cubicBezTo>
                    <a:pt x="368" y="654"/>
                    <a:pt x="368" y="654"/>
                    <a:pt x="368" y="654"/>
                  </a:cubicBezTo>
                  <a:cubicBezTo>
                    <a:pt x="396" y="654"/>
                    <a:pt x="396" y="654"/>
                    <a:pt x="396" y="654"/>
                  </a:cubicBezTo>
                  <a:cubicBezTo>
                    <a:pt x="411" y="654"/>
                    <a:pt x="411" y="654"/>
                    <a:pt x="411" y="654"/>
                  </a:cubicBezTo>
                  <a:cubicBezTo>
                    <a:pt x="432" y="654"/>
                    <a:pt x="432" y="654"/>
                    <a:pt x="432" y="654"/>
                  </a:cubicBezTo>
                  <a:cubicBezTo>
                    <a:pt x="444" y="654"/>
                    <a:pt x="444" y="654"/>
                    <a:pt x="444" y="654"/>
                  </a:cubicBezTo>
                  <a:cubicBezTo>
                    <a:pt x="460" y="654"/>
                    <a:pt x="460" y="654"/>
                    <a:pt x="460" y="654"/>
                  </a:cubicBezTo>
                  <a:cubicBezTo>
                    <a:pt x="475" y="654"/>
                    <a:pt x="475" y="654"/>
                    <a:pt x="475" y="654"/>
                  </a:cubicBezTo>
                  <a:cubicBezTo>
                    <a:pt x="497" y="654"/>
                    <a:pt x="497" y="654"/>
                    <a:pt x="497" y="654"/>
                  </a:cubicBezTo>
                  <a:cubicBezTo>
                    <a:pt x="511" y="654"/>
                    <a:pt x="511" y="654"/>
                    <a:pt x="511" y="654"/>
                  </a:cubicBezTo>
                  <a:cubicBezTo>
                    <a:pt x="540" y="654"/>
                    <a:pt x="540" y="654"/>
                    <a:pt x="540" y="654"/>
                  </a:cubicBezTo>
                  <a:cubicBezTo>
                    <a:pt x="576" y="654"/>
                    <a:pt x="576" y="654"/>
                    <a:pt x="576" y="654"/>
                  </a:cubicBezTo>
                  <a:cubicBezTo>
                    <a:pt x="579" y="654"/>
                    <a:pt x="579" y="654"/>
                    <a:pt x="579" y="654"/>
                  </a:cubicBezTo>
                  <a:cubicBezTo>
                    <a:pt x="716" y="654"/>
                    <a:pt x="716" y="654"/>
                    <a:pt x="716" y="654"/>
                  </a:cubicBezTo>
                  <a:cubicBezTo>
                    <a:pt x="770" y="654"/>
                    <a:pt x="770" y="654"/>
                    <a:pt x="770" y="654"/>
                  </a:cubicBezTo>
                  <a:cubicBezTo>
                    <a:pt x="793" y="654"/>
                    <a:pt x="793" y="654"/>
                    <a:pt x="793" y="654"/>
                  </a:cubicBezTo>
                  <a:cubicBezTo>
                    <a:pt x="836" y="654"/>
                    <a:pt x="836" y="654"/>
                    <a:pt x="836" y="654"/>
                  </a:cubicBezTo>
                  <a:cubicBezTo>
                    <a:pt x="958" y="654"/>
                    <a:pt x="958" y="654"/>
                    <a:pt x="958" y="654"/>
                  </a:cubicBezTo>
                  <a:cubicBezTo>
                    <a:pt x="958" y="654"/>
                    <a:pt x="958" y="654"/>
                    <a:pt x="958" y="654"/>
                  </a:cubicBezTo>
                  <a:cubicBezTo>
                    <a:pt x="993" y="654"/>
                    <a:pt x="993" y="654"/>
                    <a:pt x="993" y="654"/>
                  </a:cubicBezTo>
                  <a:cubicBezTo>
                    <a:pt x="1050" y="654"/>
                    <a:pt x="1050" y="654"/>
                    <a:pt x="1050" y="654"/>
                  </a:cubicBezTo>
                  <a:cubicBezTo>
                    <a:pt x="1082" y="654"/>
                    <a:pt x="1082" y="654"/>
                    <a:pt x="1082" y="654"/>
                  </a:cubicBezTo>
                  <a:cubicBezTo>
                    <a:pt x="1140" y="654"/>
                    <a:pt x="1140" y="654"/>
                    <a:pt x="1140" y="654"/>
                  </a:cubicBezTo>
                  <a:cubicBezTo>
                    <a:pt x="1189" y="654"/>
                    <a:pt x="1189" y="654"/>
                    <a:pt x="1189" y="654"/>
                  </a:cubicBezTo>
                  <a:cubicBezTo>
                    <a:pt x="1236" y="654"/>
                    <a:pt x="1236" y="654"/>
                    <a:pt x="1236" y="654"/>
                  </a:cubicBezTo>
                  <a:cubicBezTo>
                    <a:pt x="1264" y="654"/>
                    <a:pt x="1264" y="654"/>
                    <a:pt x="1264" y="654"/>
                  </a:cubicBezTo>
                  <a:cubicBezTo>
                    <a:pt x="1332" y="654"/>
                    <a:pt x="1332" y="654"/>
                    <a:pt x="1332" y="654"/>
                  </a:cubicBezTo>
                  <a:cubicBezTo>
                    <a:pt x="1347" y="654"/>
                    <a:pt x="1347" y="654"/>
                    <a:pt x="1347" y="654"/>
                  </a:cubicBezTo>
                  <a:cubicBezTo>
                    <a:pt x="1354" y="654"/>
                    <a:pt x="1354" y="654"/>
                    <a:pt x="1354" y="654"/>
                  </a:cubicBezTo>
                  <a:cubicBezTo>
                    <a:pt x="1369" y="654"/>
                    <a:pt x="1369" y="654"/>
                    <a:pt x="1369" y="654"/>
                  </a:cubicBezTo>
                  <a:cubicBezTo>
                    <a:pt x="1383" y="654"/>
                    <a:pt x="1383" y="654"/>
                    <a:pt x="1383" y="654"/>
                  </a:cubicBezTo>
                  <a:cubicBezTo>
                    <a:pt x="1411" y="654"/>
                    <a:pt x="1411" y="654"/>
                    <a:pt x="1411" y="654"/>
                  </a:cubicBezTo>
                  <a:cubicBezTo>
                    <a:pt x="1448" y="654"/>
                    <a:pt x="1448" y="654"/>
                    <a:pt x="1448" y="654"/>
                  </a:cubicBezTo>
                  <a:cubicBezTo>
                    <a:pt x="1476" y="654"/>
                    <a:pt x="1476" y="654"/>
                    <a:pt x="1476" y="654"/>
                  </a:cubicBezTo>
                  <a:cubicBezTo>
                    <a:pt x="1512" y="654"/>
                    <a:pt x="1512" y="654"/>
                    <a:pt x="1512" y="654"/>
                  </a:cubicBezTo>
                  <a:cubicBezTo>
                    <a:pt x="1540" y="654"/>
                    <a:pt x="1540" y="654"/>
                    <a:pt x="1540" y="654"/>
                  </a:cubicBezTo>
                  <a:cubicBezTo>
                    <a:pt x="1554" y="654"/>
                    <a:pt x="1554" y="654"/>
                    <a:pt x="1554" y="654"/>
                  </a:cubicBezTo>
                  <a:cubicBezTo>
                    <a:pt x="1576" y="654"/>
                    <a:pt x="1576" y="654"/>
                    <a:pt x="1576" y="654"/>
                  </a:cubicBezTo>
                  <a:cubicBezTo>
                    <a:pt x="1591" y="654"/>
                    <a:pt x="1591" y="654"/>
                    <a:pt x="1591" y="654"/>
                  </a:cubicBezTo>
                  <a:cubicBezTo>
                    <a:pt x="1597" y="654"/>
                    <a:pt x="1597" y="654"/>
                    <a:pt x="1597" y="654"/>
                  </a:cubicBezTo>
                  <a:cubicBezTo>
                    <a:pt x="1659" y="654"/>
                    <a:pt x="1659" y="654"/>
                    <a:pt x="1659" y="654"/>
                  </a:cubicBezTo>
                  <a:cubicBezTo>
                    <a:pt x="1732" y="654"/>
                    <a:pt x="1732" y="654"/>
                    <a:pt x="1732" y="654"/>
                  </a:cubicBezTo>
                  <a:cubicBezTo>
                    <a:pt x="1764" y="654"/>
                    <a:pt x="1764" y="654"/>
                    <a:pt x="1764" y="654"/>
                  </a:cubicBezTo>
                  <a:cubicBezTo>
                    <a:pt x="1796" y="654"/>
                    <a:pt x="1796" y="654"/>
                    <a:pt x="1796" y="654"/>
                  </a:cubicBezTo>
                  <a:cubicBezTo>
                    <a:pt x="1841" y="654"/>
                    <a:pt x="1841" y="654"/>
                    <a:pt x="1841" y="654"/>
                  </a:cubicBezTo>
                  <a:cubicBezTo>
                    <a:pt x="1846" y="654"/>
                    <a:pt x="1846" y="654"/>
                    <a:pt x="1846" y="654"/>
                  </a:cubicBezTo>
                  <a:cubicBezTo>
                    <a:pt x="1867" y="654"/>
                    <a:pt x="1867" y="654"/>
                    <a:pt x="1867" y="654"/>
                  </a:cubicBezTo>
                  <a:cubicBezTo>
                    <a:pt x="1937" y="654"/>
                    <a:pt x="1937" y="654"/>
                    <a:pt x="1937" y="654"/>
                  </a:cubicBezTo>
                  <a:cubicBezTo>
                    <a:pt x="1939" y="654"/>
                    <a:pt x="1939" y="654"/>
                    <a:pt x="1939" y="654"/>
                  </a:cubicBezTo>
                  <a:cubicBezTo>
                    <a:pt x="2131" y="654"/>
                    <a:pt x="2131" y="654"/>
                    <a:pt x="2131" y="654"/>
                  </a:cubicBezTo>
                  <a:cubicBezTo>
                    <a:pt x="2131" y="332"/>
                    <a:pt x="2131" y="332"/>
                    <a:pt x="2131" y="332"/>
                  </a:cubicBezTo>
                  <a:cubicBezTo>
                    <a:pt x="2143" y="332"/>
                    <a:pt x="2143" y="332"/>
                    <a:pt x="2143" y="332"/>
                  </a:cubicBezTo>
                  <a:cubicBezTo>
                    <a:pt x="2145" y="332"/>
                    <a:pt x="2147" y="331"/>
                    <a:pt x="2147" y="329"/>
                  </a:cubicBezTo>
                  <a:cubicBezTo>
                    <a:pt x="2147" y="328"/>
                    <a:pt x="2145" y="327"/>
                    <a:pt x="2143" y="327"/>
                  </a:cubicBezTo>
                  <a:cubicBezTo>
                    <a:pt x="2131" y="327"/>
                    <a:pt x="2131" y="327"/>
                    <a:pt x="2131" y="327"/>
                  </a:cubicBezTo>
                  <a:cubicBezTo>
                    <a:pt x="2131" y="306"/>
                    <a:pt x="2131" y="306"/>
                    <a:pt x="2131" y="306"/>
                  </a:cubicBezTo>
                  <a:cubicBezTo>
                    <a:pt x="2115" y="306"/>
                    <a:pt x="2115" y="306"/>
                    <a:pt x="2115" y="306"/>
                  </a:cubicBezTo>
                  <a:cubicBezTo>
                    <a:pt x="2084" y="306"/>
                    <a:pt x="2084" y="306"/>
                    <a:pt x="2084" y="306"/>
                  </a:cubicBezTo>
                  <a:cubicBezTo>
                    <a:pt x="2084" y="249"/>
                    <a:pt x="2084" y="249"/>
                    <a:pt x="2084" y="249"/>
                  </a:cubicBezTo>
                  <a:cubicBezTo>
                    <a:pt x="2057" y="249"/>
                    <a:pt x="2057" y="249"/>
                    <a:pt x="2057" y="249"/>
                  </a:cubicBezTo>
                  <a:cubicBezTo>
                    <a:pt x="2057" y="210"/>
                    <a:pt x="2057" y="210"/>
                    <a:pt x="2057" y="210"/>
                  </a:cubicBezTo>
                  <a:cubicBezTo>
                    <a:pt x="2069" y="210"/>
                    <a:pt x="2069" y="210"/>
                    <a:pt x="2069" y="210"/>
                  </a:cubicBezTo>
                  <a:cubicBezTo>
                    <a:pt x="2070" y="210"/>
                    <a:pt x="2072" y="209"/>
                    <a:pt x="2072" y="208"/>
                  </a:cubicBezTo>
                  <a:cubicBezTo>
                    <a:pt x="2072" y="206"/>
                    <a:pt x="2070" y="205"/>
                    <a:pt x="2069" y="205"/>
                  </a:cubicBezTo>
                  <a:cubicBezTo>
                    <a:pt x="2057" y="205"/>
                    <a:pt x="2057" y="205"/>
                    <a:pt x="2057" y="205"/>
                  </a:cubicBezTo>
                  <a:cubicBezTo>
                    <a:pt x="2057" y="192"/>
                    <a:pt x="2057" y="192"/>
                    <a:pt x="2057" y="192"/>
                  </a:cubicBezTo>
                  <a:cubicBezTo>
                    <a:pt x="2037" y="192"/>
                    <a:pt x="2037" y="192"/>
                    <a:pt x="2037" y="192"/>
                  </a:cubicBezTo>
                  <a:cubicBezTo>
                    <a:pt x="2037" y="124"/>
                    <a:pt x="2037" y="124"/>
                    <a:pt x="2037" y="124"/>
                  </a:cubicBezTo>
                  <a:cubicBezTo>
                    <a:pt x="2037" y="123"/>
                    <a:pt x="2036" y="122"/>
                    <a:pt x="2034" y="122"/>
                  </a:cubicBezTo>
                  <a:cubicBezTo>
                    <a:pt x="2032" y="122"/>
                    <a:pt x="2031" y="123"/>
                    <a:pt x="2031" y="124"/>
                  </a:cubicBezTo>
                  <a:cubicBezTo>
                    <a:pt x="2031" y="192"/>
                    <a:pt x="2031" y="192"/>
                    <a:pt x="2031" y="192"/>
                  </a:cubicBezTo>
                  <a:cubicBezTo>
                    <a:pt x="2011" y="192"/>
                    <a:pt x="2011" y="192"/>
                    <a:pt x="2011" y="192"/>
                  </a:cubicBezTo>
                  <a:cubicBezTo>
                    <a:pt x="2011" y="205"/>
                    <a:pt x="2011" y="205"/>
                    <a:pt x="2011" y="205"/>
                  </a:cubicBezTo>
                  <a:cubicBezTo>
                    <a:pt x="1999" y="205"/>
                    <a:pt x="1999" y="205"/>
                    <a:pt x="1999" y="205"/>
                  </a:cubicBezTo>
                  <a:cubicBezTo>
                    <a:pt x="1997" y="205"/>
                    <a:pt x="1996" y="206"/>
                    <a:pt x="1996" y="208"/>
                  </a:cubicBezTo>
                  <a:cubicBezTo>
                    <a:pt x="1996" y="209"/>
                    <a:pt x="1997" y="210"/>
                    <a:pt x="1999" y="210"/>
                  </a:cubicBezTo>
                  <a:cubicBezTo>
                    <a:pt x="2011" y="210"/>
                    <a:pt x="2011" y="210"/>
                    <a:pt x="2011" y="210"/>
                  </a:cubicBezTo>
                  <a:cubicBezTo>
                    <a:pt x="2011" y="249"/>
                    <a:pt x="2011" y="249"/>
                    <a:pt x="2011" y="249"/>
                  </a:cubicBezTo>
                  <a:cubicBezTo>
                    <a:pt x="1984" y="249"/>
                    <a:pt x="1984" y="249"/>
                    <a:pt x="1984" y="249"/>
                  </a:cubicBezTo>
                  <a:cubicBezTo>
                    <a:pt x="1984" y="306"/>
                    <a:pt x="1984" y="306"/>
                    <a:pt x="1984" y="306"/>
                  </a:cubicBezTo>
                  <a:cubicBezTo>
                    <a:pt x="1939" y="306"/>
                    <a:pt x="1939" y="306"/>
                    <a:pt x="1939" y="306"/>
                  </a:cubicBezTo>
                  <a:cubicBezTo>
                    <a:pt x="1939" y="289"/>
                    <a:pt x="1939" y="289"/>
                    <a:pt x="1939" y="289"/>
                  </a:cubicBezTo>
                  <a:cubicBezTo>
                    <a:pt x="1920" y="299"/>
                    <a:pt x="1920" y="299"/>
                    <a:pt x="1920" y="299"/>
                  </a:cubicBezTo>
                  <a:cubicBezTo>
                    <a:pt x="1920" y="271"/>
                    <a:pt x="1920" y="271"/>
                    <a:pt x="1920" y="271"/>
                  </a:cubicBezTo>
                  <a:cubicBezTo>
                    <a:pt x="1920" y="269"/>
                    <a:pt x="1919" y="268"/>
                    <a:pt x="1917" y="268"/>
                  </a:cubicBezTo>
                  <a:cubicBezTo>
                    <a:pt x="1915" y="268"/>
                    <a:pt x="1914" y="269"/>
                    <a:pt x="1914" y="271"/>
                  </a:cubicBezTo>
                  <a:cubicBezTo>
                    <a:pt x="1914" y="303"/>
                    <a:pt x="1914" y="303"/>
                    <a:pt x="1914" y="303"/>
                  </a:cubicBezTo>
                  <a:cubicBezTo>
                    <a:pt x="1878" y="322"/>
                    <a:pt x="1878" y="322"/>
                    <a:pt x="1878" y="322"/>
                  </a:cubicBezTo>
                  <a:cubicBezTo>
                    <a:pt x="1841" y="343"/>
                    <a:pt x="1841" y="343"/>
                    <a:pt x="1841" y="343"/>
                  </a:cubicBezTo>
                  <a:cubicBezTo>
                    <a:pt x="1841" y="421"/>
                    <a:pt x="1841" y="421"/>
                    <a:pt x="1841" y="421"/>
                  </a:cubicBezTo>
                  <a:cubicBezTo>
                    <a:pt x="1823" y="410"/>
                    <a:pt x="1823" y="410"/>
                    <a:pt x="1823" y="410"/>
                  </a:cubicBezTo>
                  <a:cubicBezTo>
                    <a:pt x="1811" y="404"/>
                    <a:pt x="1811" y="404"/>
                    <a:pt x="1811" y="404"/>
                  </a:cubicBezTo>
                  <a:cubicBezTo>
                    <a:pt x="1811" y="384"/>
                    <a:pt x="1811" y="384"/>
                    <a:pt x="1811" y="384"/>
                  </a:cubicBezTo>
                  <a:cubicBezTo>
                    <a:pt x="1811" y="383"/>
                    <a:pt x="1810" y="382"/>
                    <a:pt x="1808" y="382"/>
                  </a:cubicBezTo>
                  <a:cubicBezTo>
                    <a:pt x="1807" y="382"/>
                    <a:pt x="1805" y="383"/>
                    <a:pt x="1805" y="384"/>
                  </a:cubicBezTo>
                  <a:cubicBezTo>
                    <a:pt x="1805" y="400"/>
                    <a:pt x="1805" y="400"/>
                    <a:pt x="1805" y="400"/>
                  </a:cubicBezTo>
                  <a:cubicBezTo>
                    <a:pt x="1796" y="396"/>
                    <a:pt x="1796" y="396"/>
                    <a:pt x="1796" y="396"/>
                  </a:cubicBezTo>
                  <a:cubicBezTo>
                    <a:pt x="1796" y="524"/>
                    <a:pt x="1796" y="524"/>
                    <a:pt x="1796" y="524"/>
                  </a:cubicBezTo>
                  <a:cubicBezTo>
                    <a:pt x="1764" y="524"/>
                    <a:pt x="1764" y="524"/>
                    <a:pt x="1764" y="524"/>
                  </a:cubicBezTo>
                  <a:cubicBezTo>
                    <a:pt x="1764" y="463"/>
                    <a:pt x="1764" y="463"/>
                    <a:pt x="1764" y="463"/>
                  </a:cubicBezTo>
                  <a:cubicBezTo>
                    <a:pt x="1778" y="463"/>
                    <a:pt x="1778" y="463"/>
                    <a:pt x="1778" y="463"/>
                  </a:cubicBezTo>
                  <a:cubicBezTo>
                    <a:pt x="1778" y="443"/>
                    <a:pt x="1778" y="443"/>
                    <a:pt x="1778" y="443"/>
                  </a:cubicBezTo>
                  <a:cubicBezTo>
                    <a:pt x="1591" y="443"/>
                    <a:pt x="1591" y="443"/>
                    <a:pt x="1591" y="443"/>
                  </a:cubicBezTo>
                  <a:cubicBezTo>
                    <a:pt x="1591" y="374"/>
                    <a:pt x="1591" y="374"/>
                    <a:pt x="1591" y="374"/>
                  </a:cubicBezTo>
                  <a:cubicBezTo>
                    <a:pt x="1562" y="374"/>
                    <a:pt x="1562" y="374"/>
                    <a:pt x="1562" y="374"/>
                  </a:cubicBezTo>
                  <a:cubicBezTo>
                    <a:pt x="1562" y="339"/>
                    <a:pt x="1562" y="339"/>
                    <a:pt x="1562" y="339"/>
                  </a:cubicBezTo>
                  <a:cubicBezTo>
                    <a:pt x="1543" y="339"/>
                    <a:pt x="1543" y="339"/>
                    <a:pt x="1543" y="339"/>
                  </a:cubicBezTo>
                  <a:cubicBezTo>
                    <a:pt x="1543" y="304"/>
                    <a:pt x="1543" y="304"/>
                    <a:pt x="1543" y="304"/>
                  </a:cubicBezTo>
                  <a:cubicBezTo>
                    <a:pt x="1523" y="304"/>
                    <a:pt x="1523" y="304"/>
                    <a:pt x="1523" y="304"/>
                  </a:cubicBezTo>
                  <a:cubicBezTo>
                    <a:pt x="1523" y="270"/>
                    <a:pt x="1523" y="270"/>
                    <a:pt x="1523" y="270"/>
                  </a:cubicBezTo>
                  <a:cubicBezTo>
                    <a:pt x="1504" y="270"/>
                    <a:pt x="1504" y="270"/>
                    <a:pt x="1504" y="270"/>
                  </a:cubicBezTo>
                  <a:cubicBezTo>
                    <a:pt x="1504" y="236"/>
                    <a:pt x="1504" y="236"/>
                    <a:pt x="1504" y="236"/>
                  </a:cubicBezTo>
                  <a:cubicBezTo>
                    <a:pt x="1485" y="236"/>
                    <a:pt x="1485" y="236"/>
                    <a:pt x="1485" y="236"/>
                  </a:cubicBezTo>
                  <a:cubicBezTo>
                    <a:pt x="1485" y="201"/>
                    <a:pt x="1485" y="201"/>
                    <a:pt x="1485" y="201"/>
                  </a:cubicBezTo>
                  <a:cubicBezTo>
                    <a:pt x="1465" y="201"/>
                    <a:pt x="1465" y="201"/>
                    <a:pt x="1465" y="201"/>
                  </a:cubicBezTo>
                  <a:cubicBezTo>
                    <a:pt x="1465" y="120"/>
                    <a:pt x="1465" y="120"/>
                    <a:pt x="1465" y="120"/>
                  </a:cubicBezTo>
                  <a:cubicBezTo>
                    <a:pt x="1465" y="118"/>
                    <a:pt x="1464" y="117"/>
                    <a:pt x="1462" y="117"/>
                  </a:cubicBezTo>
                  <a:cubicBezTo>
                    <a:pt x="1459" y="117"/>
                    <a:pt x="1458" y="118"/>
                    <a:pt x="1458" y="120"/>
                  </a:cubicBezTo>
                  <a:cubicBezTo>
                    <a:pt x="1458" y="201"/>
                    <a:pt x="1458" y="201"/>
                    <a:pt x="1458" y="201"/>
                  </a:cubicBezTo>
                  <a:cubicBezTo>
                    <a:pt x="1438" y="201"/>
                    <a:pt x="1438" y="201"/>
                    <a:pt x="1438" y="201"/>
                  </a:cubicBezTo>
                  <a:cubicBezTo>
                    <a:pt x="1438" y="236"/>
                    <a:pt x="1438" y="236"/>
                    <a:pt x="1438" y="236"/>
                  </a:cubicBezTo>
                  <a:cubicBezTo>
                    <a:pt x="1419" y="236"/>
                    <a:pt x="1419" y="236"/>
                    <a:pt x="1419" y="236"/>
                  </a:cubicBezTo>
                  <a:cubicBezTo>
                    <a:pt x="1419" y="270"/>
                    <a:pt x="1419" y="270"/>
                    <a:pt x="1419" y="270"/>
                  </a:cubicBezTo>
                  <a:cubicBezTo>
                    <a:pt x="1400" y="270"/>
                    <a:pt x="1400" y="270"/>
                    <a:pt x="1400" y="270"/>
                  </a:cubicBezTo>
                  <a:cubicBezTo>
                    <a:pt x="1400" y="304"/>
                    <a:pt x="1400" y="304"/>
                    <a:pt x="1400" y="304"/>
                  </a:cubicBezTo>
                  <a:cubicBezTo>
                    <a:pt x="1380" y="304"/>
                    <a:pt x="1380" y="304"/>
                    <a:pt x="1380" y="304"/>
                  </a:cubicBezTo>
                  <a:cubicBezTo>
                    <a:pt x="1380" y="339"/>
                    <a:pt x="1380" y="339"/>
                    <a:pt x="1380" y="339"/>
                  </a:cubicBezTo>
                  <a:cubicBezTo>
                    <a:pt x="1361" y="339"/>
                    <a:pt x="1361" y="339"/>
                    <a:pt x="1361" y="339"/>
                  </a:cubicBezTo>
                  <a:cubicBezTo>
                    <a:pt x="1361" y="374"/>
                    <a:pt x="1361" y="374"/>
                    <a:pt x="1361" y="374"/>
                  </a:cubicBezTo>
                  <a:cubicBezTo>
                    <a:pt x="1332" y="374"/>
                    <a:pt x="1332" y="374"/>
                    <a:pt x="1332" y="374"/>
                  </a:cubicBezTo>
                  <a:cubicBezTo>
                    <a:pt x="1332" y="465"/>
                    <a:pt x="1332" y="465"/>
                    <a:pt x="1332" y="465"/>
                  </a:cubicBezTo>
                  <a:cubicBezTo>
                    <a:pt x="1236" y="465"/>
                    <a:pt x="1236" y="465"/>
                    <a:pt x="1236" y="465"/>
                  </a:cubicBezTo>
                  <a:cubicBezTo>
                    <a:pt x="1236" y="377"/>
                    <a:pt x="1236" y="377"/>
                    <a:pt x="1236" y="377"/>
                  </a:cubicBezTo>
                  <a:cubicBezTo>
                    <a:pt x="1255" y="377"/>
                    <a:pt x="1255" y="377"/>
                    <a:pt x="1255" y="377"/>
                  </a:cubicBezTo>
                  <a:cubicBezTo>
                    <a:pt x="1255" y="348"/>
                    <a:pt x="1255" y="348"/>
                    <a:pt x="1255" y="348"/>
                  </a:cubicBezTo>
                  <a:cubicBezTo>
                    <a:pt x="1140" y="348"/>
                    <a:pt x="1140" y="348"/>
                    <a:pt x="1140" y="348"/>
                  </a:cubicBezTo>
                  <a:cubicBezTo>
                    <a:pt x="1140" y="324"/>
                    <a:pt x="1140" y="324"/>
                    <a:pt x="1140" y="324"/>
                  </a:cubicBezTo>
                  <a:cubicBezTo>
                    <a:pt x="1129" y="330"/>
                    <a:pt x="1129" y="330"/>
                    <a:pt x="1129" y="330"/>
                  </a:cubicBezTo>
                  <a:cubicBezTo>
                    <a:pt x="1129" y="309"/>
                    <a:pt x="1129" y="309"/>
                    <a:pt x="1129" y="309"/>
                  </a:cubicBezTo>
                  <a:cubicBezTo>
                    <a:pt x="1129" y="308"/>
                    <a:pt x="1127" y="306"/>
                    <a:pt x="1125" y="306"/>
                  </a:cubicBezTo>
                  <a:cubicBezTo>
                    <a:pt x="1122" y="306"/>
                    <a:pt x="1121" y="308"/>
                    <a:pt x="1121" y="309"/>
                  </a:cubicBezTo>
                  <a:cubicBezTo>
                    <a:pt x="1121" y="335"/>
                    <a:pt x="1121" y="335"/>
                    <a:pt x="1121" y="335"/>
                  </a:cubicBezTo>
                  <a:cubicBezTo>
                    <a:pt x="1106" y="343"/>
                    <a:pt x="1106" y="343"/>
                    <a:pt x="1106" y="343"/>
                  </a:cubicBezTo>
                  <a:cubicBezTo>
                    <a:pt x="1096" y="348"/>
                    <a:pt x="1096" y="348"/>
                    <a:pt x="1096" y="348"/>
                  </a:cubicBezTo>
                  <a:cubicBezTo>
                    <a:pt x="1082" y="348"/>
                    <a:pt x="1082" y="348"/>
                    <a:pt x="1082" y="348"/>
                  </a:cubicBezTo>
                  <a:cubicBezTo>
                    <a:pt x="1082" y="256"/>
                    <a:pt x="1082" y="256"/>
                    <a:pt x="1082" y="256"/>
                  </a:cubicBezTo>
                  <a:cubicBezTo>
                    <a:pt x="1036" y="230"/>
                    <a:pt x="1036" y="230"/>
                    <a:pt x="1036" y="230"/>
                  </a:cubicBezTo>
                  <a:cubicBezTo>
                    <a:pt x="990" y="205"/>
                    <a:pt x="990" y="205"/>
                    <a:pt x="990" y="205"/>
                  </a:cubicBezTo>
                  <a:cubicBezTo>
                    <a:pt x="990" y="205"/>
                    <a:pt x="990" y="205"/>
                    <a:pt x="990" y="205"/>
                  </a:cubicBezTo>
                  <a:cubicBezTo>
                    <a:pt x="990" y="164"/>
                    <a:pt x="990" y="164"/>
                    <a:pt x="990" y="164"/>
                  </a:cubicBezTo>
                  <a:cubicBezTo>
                    <a:pt x="990" y="162"/>
                    <a:pt x="988" y="161"/>
                    <a:pt x="986" y="161"/>
                  </a:cubicBezTo>
                  <a:cubicBezTo>
                    <a:pt x="983" y="161"/>
                    <a:pt x="982" y="162"/>
                    <a:pt x="982" y="164"/>
                  </a:cubicBezTo>
                  <a:cubicBezTo>
                    <a:pt x="982" y="200"/>
                    <a:pt x="982" y="200"/>
                    <a:pt x="982" y="200"/>
                  </a:cubicBezTo>
                  <a:cubicBezTo>
                    <a:pt x="958" y="187"/>
                    <a:pt x="958" y="187"/>
                    <a:pt x="958" y="187"/>
                  </a:cubicBezTo>
                  <a:cubicBezTo>
                    <a:pt x="958" y="35"/>
                    <a:pt x="958" y="35"/>
                    <a:pt x="958" y="35"/>
                  </a:cubicBezTo>
                  <a:cubicBezTo>
                    <a:pt x="926" y="52"/>
                    <a:pt x="926" y="52"/>
                    <a:pt x="926" y="52"/>
                  </a:cubicBezTo>
                  <a:cubicBezTo>
                    <a:pt x="926" y="4"/>
                    <a:pt x="926" y="4"/>
                    <a:pt x="926" y="4"/>
                  </a:cubicBezTo>
                  <a:cubicBezTo>
                    <a:pt x="926" y="2"/>
                    <a:pt x="924" y="0"/>
                    <a:pt x="921" y="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sp>
        <p:nvSpPr>
          <p:cNvPr id="53" name="TextBox 52">
            <a:extLst>
              <a:ext uri="{FF2B5EF4-FFF2-40B4-BE49-F238E27FC236}">
                <a16:creationId xmlns:a16="http://schemas.microsoft.com/office/drawing/2014/main" id="{78861F71-5B99-4910-ABFC-77FEEB6C1495}"/>
              </a:ext>
            </a:extLst>
          </p:cNvPr>
          <p:cNvSpPr txBox="1"/>
          <p:nvPr/>
        </p:nvSpPr>
        <p:spPr>
          <a:xfrm>
            <a:off x="159278" y="1184704"/>
            <a:ext cx="4837837" cy="1200329"/>
          </a:xfrm>
          <a:prstGeom prst="rect">
            <a:avLst/>
          </a:prstGeom>
          <a:noFill/>
        </p:spPr>
        <p:txBody>
          <a:bodyPr wrap="square" rtlCol="0">
            <a:spAutoFit/>
          </a:bodyPr>
          <a:lstStyle/>
          <a:p>
            <a:pPr marL="0" marR="0" lvl="0" indent="0" algn="ctr" defTabSz="855878"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333F48"/>
                </a:solidFill>
                <a:effectLst/>
                <a:uLnTx/>
                <a:uFillTx/>
                <a:latin typeface="Segoe UI Semilight" panose="020B0402040204020203" pitchFamily="34" charset="0"/>
                <a:ea typeface="+mn-ea"/>
                <a:cs typeface="Segoe UI Semilight" panose="020B0402040204020203" pitchFamily="34" charset="0"/>
              </a:rPr>
              <a:t>Developing</a:t>
            </a:r>
            <a:r>
              <a:rPr kumimoji="0" lang="en-US" sz="2400" b="0" i="0" u="none" strike="noStrike" kern="1200" cap="none" spc="0" normalizeH="0" baseline="0" noProof="0" dirty="0">
                <a:ln>
                  <a:noFill/>
                </a:ln>
                <a:solidFill>
                  <a:srgbClr val="333F48"/>
                </a:solidFill>
                <a:effectLst/>
                <a:uLnTx/>
                <a:uFillTx/>
                <a:latin typeface="Segoe UI Semilight" panose="020B0402040204020203" pitchFamily="34" charset="0"/>
                <a:ea typeface="+mn-ea"/>
                <a:cs typeface="Segoe UI Semilight" panose="020B0402040204020203" pitchFamily="34" charset="0"/>
              </a:rPr>
              <a:t> and </a:t>
            </a:r>
            <a:r>
              <a:rPr kumimoji="0" lang="en-US" sz="2400" b="1" i="0" u="none" strike="noStrike" kern="1200" cap="none" spc="0" normalizeH="0" baseline="0" noProof="0" dirty="0">
                <a:ln>
                  <a:noFill/>
                </a:ln>
                <a:solidFill>
                  <a:srgbClr val="333F48"/>
                </a:solidFill>
                <a:effectLst/>
                <a:uLnTx/>
                <a:uFillTx/>
                <a:latin typeface="Segoe UI Semilight" panose="020B0402040204020203" pitchFamily="34" charset="0"/>
                <a:ea typeface="+mn-ea"/>
                <a:cs typeface="Segoe UI Semilight" panose="020B0402040204020203" pitchFamily="34" charset="0"/>
              </a:rPr>
              <a:t>maintaining</a:t>
            </a:r>
            <a:r>
              <a:rPr kumimoji="0" lang="en-US" sz="2400" b="1" i="0" u="none" strike="noStrike" kern="1200" cap="none" spc="0" normalizeH="0" baseline="0" noProof="0" dirty="0">
                <a:ln>
                  <a:noFill/>
                </a:ln>
                <a:solidFill>
                  <a:srgbClr val="97A822"/>
                </a:solidFill>
                <a:effectLst/>
                <a:uLnTx/>
                <a:uFillTx/>
                <a:latin typeface="Segoe UI Semilight" panose="020B0402040204020203" pitchFamily="34" charset="0"/>
                <a:ea typeface="+mn-ea"/>
                <a:cs typeface="Segoe UI Semilight" panose="020B0402040204020203" pitchFamily="34" charset="0"/>
              </a:rPr>
              <a:t> technology </a:t>
            </a:r>
            <a:br>
              <a:rPr kumimoji="0" lang="en-US" sz="2400" b="1" i="0" u="none" strike="noStrike" kern="1200" cap="none" spc="0" normalizeH="0" baseline="0" noProof="0" dirty="0">
                <a:ln>
                  <a:noFill/>
                </a:ln>
                <a:solidFill>
                  <a:srgbClr val="97A822"/>
                </a:solidFill>
                <a:effectLst/>
                <a:uLnTx/>
                <a:uFillTx/>
                <a:latin typeface="Segoe UI Semilight" panose="020B0402040204020203" pitchFamily="34" charset="0"/>
                <a:ea typeface="+mn-ea"/>
                <a:cs typeface="Segoe UI Semilight" panose="020B0402040204020203" pitchFamily="34" charset="0"/>
              </a:rPr>
            </a:br>
            <a:r>
              <a:rPr kumimoji="0" lang="en-US" sz="2400" b="0" i="0" u="none" strike="noStrike" kern="1200" cap="none" spc="0" normalizeH="0" baseline="0" noProof="0" dirty="0">
                <a:ln>
                  <a:noFill/>
                </a:ln>
                <a:solidFill>
                  <a:srgbClr val="333F48"/>
                </a:solidFill>
                <a:effectLst/>
                <a:uLnTx/>
                <a:uFillTx/>
                <a:latin typeface="Segoe UI Semilight" panose="020B0402040204020203" pitchFamily="34" charset="0"/>
                <a:ea typeface="+mn-ea"/>
                <a:cs typeface="Segoe UI Semilight" panose="020B0402040204020203" pitchFamily="34" charset="0"/>
              </a:rPr>
              <a:t>is key for success</a:t>
            </a:r>
          </a:p>
        </p:txBody>
      </p:sp>
      <p:pic>
        <p:nvPicPr>
          <p:cNvPr id="57" name="Picture 56">
            <a:extLst>
              <a:ext uri="{FF2B5EF4-FFF2-40B4-BE49-F238E27FC236}">
                <a16:creationId xmlns:a16="http://schemas.microsoft.com/office/drawing/2014/main" id="{8BE1BDF7-F4FF-4CD4-BF2E-747AC20C1EC6}"/>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19917" r="19748"/>
          <a:stretch/>
        </p:blipFill>
        <p:spPr>
          <a:xfrm>
            <a:off x="3797392" y="4310866"/>
            <a:ext cx="4597217" cy="1926742"/>
          </a:xfrm>
          <a:prstGeom prst="rect">
            <a:avLst/>
          </a:prstGeom>
        </p:spPr>
      </p:pic>
      <p:sp>
        <p:nvSpPr>
          <p:cNvPr id="75" name="Freeform: Shape 74">
            <a:extLst>
              <a:ext uri="{FF2B5EF4-FFF2-40B4-BE49-F238E27FC236}">
                <a16:creationId xmlns:a16="http://schemas.microsoft.com/office/drawing/2014/main" id="{13B7E6E5-96A4-4192-850A-EA2BD506542B}"/>
              </a:ext>
            </a:extLst>
          </p:cNvPr>
          <p:cNvSpPr/>
          <p:nvPr/>
        </p:nvSpPr>
        <p:spPr>
          <a:xfrm>
            <a:off x="3121913" y="3340544"/>
            <a:ext cx="5949147" cy="2876910"/>
          </a:xfrm>
          <a:custGeom>
            <a:avLst/>
            <a:gdLst>
              <a:gd name="connsiteX0" fmla="*/ 1971916 w 3943832"/>
              <a:gd name="connsiteY0" fmla="*/ 0 h 2033703"/>
              <a:gd name="connsiteX1" fmla="*/ 3943832 w 3943832"/>
              <a:gd name="connsiteY1" fmla="*/ 1971916 h 2033703"/>
              <a:gd name="connsiteX2" fmla="*/ 3940712 w 3943832"/>
              <a:gd name="connsiteY2" fmla="*/ 2033703 h 2033703"/>
              <a:gd name="connsiteX3" fmla="*/ 3120 w 3943832"/>
              <a:gd name="connsiteY3" fmla="*/ 2033703 h 2033703"/>
              <a:gd name="connsiteX4" fmla="*/ 0 w 3943832"/>
              <a:gd name="connsiteY4" fmla="*/ 1971916 h 2033703"/>
              <a:gd name="connsiteX5" fmla="*/ 1971916 w 3943832"/>
              <a:gd name="connsiteY5" fmla="*/ 0 h 203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832" h="2033703">
                <a:moveTo>
                  <a:pt x="1971916" y="0"/>
                </a:moveTo>
                <a:cubicBezTo>
                  <a:pt x="3060975" y="0"/>
                  <a:pt x="3943832" y="882857"/>
                  <a:pt x="3943832" y="1971916"/>
                </a:cubicBezTo>
                <a:lnTo>
                  <a:pt x="3940712" y="2033703"/>
                </a:lnTo>
                <a:lnTo>
                  <a:pt x="3120" y="2033703"/>
                </a:lnTo>
                <a:lnTo>
                  <a:pt x="0" y="1971916"/>
                </a:lnTo>
                <a:cubicBezTo>
                  <a:pt x="0" y="882857"/>
                  <a:pt x="882857" y="0"/>
                  <a:pt x="1971916" y="0"/>
                </a:cubicBezTo>
                <a:close/>
              </a:path>
            </a:pathLst>
          </a:custGeom>
          <a:solidFill>
            <a:schemeClr val="accent2">
              <a:lumMod val="40000"/>
              <a:lumOff val="60000"/>
              <a:alpha val="35000"/>
            </a:schemeClr>
          </a:solidFill>
          <a:ln w="28575">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sp>
        <p:nvSpPr>
          <p:cNvPr id="76" name="Freeform: Shape 75">
            <a:extLst>
              <a:ext uri="{FF2B5EF4-FFF2-40B4-BE49-F238E27FC236}">
                <a16:creationId xmlns:a16="http://schemas.microsoft.com/office/drawing/2014/main" id="{208831BA-F730-4A25-A1AD-909E4CC636AB}"/>
              </a:ext>
            </a:extLst>
          </p:cNvPr>
          <p:cNvSpPr/>
          <p:nvPr/>
        </p:nvSpPr>
        <p:spPr>
          <a:xfrm>
            <a:off x="3494395" y="3721349"/>
            <a:ext cx="5204181" cy="2516657"/>
          </a:xfrm>
          <a:custGeom>
            <a:avLst/>
            <a:gdLst>
              <a:gd name="connsiteX0" fmla="*/ 1971916 w 3943832"/>
              <a:gd name="connsiteY0" fmla="*/ 0 h 2033703"/>
              <a:gd name="connsiteX1" fmla="*/ 3943832 w 3943832"/>
              <a:gd name="connsiteY1" fmla="*/ 1971916 h 2033703"/>
              <a:gd name="connsiteX2" fmla="*/ 3940712 w 3943832"/>
              <a:gd name="connsiteY2" fmla="*/ 2033703 h 2033703"/>
              <a:gd name="connsiteX3" fmla="*/ 3120 w 3943832"/>
              <a:gd name="connsiteY3" fmla="*/ 2033703 h 2033703"/>
              <a:gd name="connsiteX4" fmla="*/ 0 w 3943832"/>
              <a:gd name="connsiteY4" fmla="*/ 1971916 h 2033703"/>
              <a:gd name="connsiteX5" fmla="*/ 1971916 w 3943832"/>
              <a:gd name="connsiteY5" fmla="*/ 0 h 203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832" h="2033703">
                <a:moveTo>
                  <a:pt x="1971916" y="0"/>
                </a:moveTo>
                <a:cubicBezTo>
                  <a:pt x="3060975" y="0"/>
                  <a:pt x="3943832" y="882857"/>
                  <a:pt x="3943832" y="1971916"/>
                </a:cubicBezTo>
                <a:lnTo>
                  <a:pt x="3940712" y="2033703"/>
                </a:lnTo>
                <a:lnTo>
                  <a:pt x="3120" y="2033703"/>
                </a:lnTo>
                <a:lnTo>
                  <a:pt x="0" y="1971916"/>
                </a:lnTo>
                <a:cubicBezTo>
                  <a:pt x="0" y="882857"/>
                  <a:pt x="882857" y="0"/>
                  <a:pt x="1971916" y="0"/>
                </a:cubicBezTo>
                <a:close/>
              </a:path>
            </a:pathLst>
          </a:custGeom>
          <a:solidFill>
            <a:schemeClr val="accent2">
              <a:lumMod val="60000"/>
              <a:lumOff val="40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grpSp>
        <p:nvGrpSpPr>
          <p:cNvPr id="77" name="Group 76">
            <a:extLst>
              <a:ext uri="{FF2B5EF4-FFF2-40B4-BE49-F238E27FC236}">
                <a16:creationId xmlns:a16="http://schemas.microsoft.com/office/drawing/2014/main" id="{3607A4C3-CA52-4126-982C-696C4D08DDDD}"/>
              </a:ext>
            </a:extLst>
          </p:cNvPr>
          <p:cNvGrpSpPr/>
          <p:nvPr/>
        </p:nvGrpSpPr>
        <p:grpSpPr>
          <a:xfrm>
            <a:off x="3758096" y="4313159"/>
            <a:ext cx="4632326" cy="1920876"/>
            <a:chOff x="7778750" y="1012825"/>
            <a:chExt cx="4632326" cy="1920876"/>
          </a:xfrm>
        </p:grpSpPr>
        <p:sp>
          <p:nvSpPr>
            <p:cNvPr id="78" name="Rectangle 81">
              <a:extLst>
                <a:ext uri="{FF2B5EF4-FFF2-40B4-BE49-F238E27FC236}">
                  <a16:creationId xmlns:a16="http://schemas.microsoft.com/office/drawing/2014/main" id="{25DD3637-6886-4602-9B4C-579980474E6B}"/>
                </a:ext>
              </a:extLst>
            </p:cNvPr>
            <p:cNvSpPr>
              <a:spLocks noChangeArrowheads="1"/>
            </p:cNvSpPr>
            <p:nvPr/>
          </p:nvSpPr>
          <p:spPr bwMode="auto">
            <a:xfrm>
              <a:off x="10450513" y="2230438"/>
              <a:ext cx="412750" cy="684213"/>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79" name="Rectangle 82">
              <a:extLst>
                <a:ext uri="{FF2B5EF4-FFF2-40B4-BE49-F238E27FC236}">
                  <a16:creationId xmlns:a16="http://schemas.microsoft.com/office/drawing/2014/main" id="{7F798574-4F0E-4B72-820F-3C3F217F430A}"/>
                </a:ext>
              </a:extLst>
            </p:cNvPr>
            <p:cNvSpPr>
              <a:spLocks noChangeArrowheads="1"/>
            </p:cNvSpPr>
            <p:nvPr/>
          </p:nvSpPr>
          <p:spPr bwMode="auto">
            <a:xfrm>
              <a:off x="10450513" y="2230438"/>
              <a:ext cx="41275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80" name="Freeform 83">
              <a:extLst>
                <a:ext uri="{FF2B5EF4-FFF2-40B4-BE49-F238E27FC236}">
                  <a16:creationId xmlns:a16="http://schemas.microsoft.com/office/drawing/2014/main" id="{655A45C5-6FC8-419A-8BD2-D2173854FC8C}"/>
                </a:ext>
              </a:extLst>
            </p:cNvPr>
            <p:cNvSpPr>
              <a:spLocks/>
            </p:cNvSpPr>
            <p:nvPr/>
          </p:nvSpPr>
          <p:spPr bwMode="auto">
            <a:xfrm>
              <a:off x="10526713" y="2530475"/>
              <a:ext cx="325438" cy="377825"/>
            </a:xfrm>
            <a:custGeom>
              <a:avLst/>
              <a:gdLst>
                <a:gd name="T0" fmla="*/ 9 w 205"/>
                <a:gd name="T1" fmla="*/ 0 h 238"/>
                <a:gd name="T2" fmla="*/ 0 w 205"/>
                <a:gd name="T3" fmla="*/ 0 h 238"/>
                <a:gd name="T4" fmla="*/ 0 w 205"/>
                <a:gd name="T5" fmla="*/ 19 h 238"/>
                <a:gd name="T6" fmla="*/ 16 w 205"/>
                <a:gd name="T7" fmla="*/ 19 h 238"/>
                <a:gd name="T8" fmla="*/ 16 w 205"/>
                <a:gd name="T9" fmla="*/ 43 h 238"/>
                <a:gd name="T10" fmla="*/ 0 w 205"/>
                <a:gd name="T11" fmla="*/ 43 h 238"/>
                <a:gd name="T12" fmla="*/ 0 w 205"/>
                <a:gd name="T13" fmla="*/ 61 h 238"/>
                <a:gd name="T14" fmla="*/ 16 w 205"/>
                <a:gd name="T15" fmla="*/ 61 h 238"/>
                <a:gd name="T16" fmla="*/ 16 w 205"/>
                <a:gd name="T17" fmla="*/ 86 h 238"/>
                <a:gd name="T18" fmla="*/ 0 w 205"/>
                <a:gd name="T19" fmla="*/ 86 h 238"/>
                <a:gd name="T20" fmla="*/ 0 w 205"/>
                <a:gd name="T21" fmla="*/ 104 h 238"/>
                <a:gd name="T22" fmla="*/ 16 w 205"/>
                <a:gd name="T23" fmla="*/ 104 h 238"/>
                <a:gd name="T24" fmla="*/ 16 w 205"/>
                <a:gd name="T25" fmla="*/ 132 h 238"/>
                <a:gd name="T26" fmla="*/ 0 w 205"/>
                <a:gd name="T27" fmla="*/ 132 h 238"/>
                <a:gd name="T28" fmla="*/ 0 w 205"/>
                <a:gd name="T29" fmla="*/ 147 h 238"/>
                <a:gd name="T30" fmla="*/ 16 w 205"/>
                <a:gd name="T31" fmla="*/ 147 h 238"/>
                <a:gd name="T32" fmla="*/ 16 w 205"/>
                <a:gd name="T33" fmla="*/ 175 h 238"/>
                <a:gd name="T34" fmla="*/ 0 w 205"/>
                <a:gd name="T35" fmla="*/ 175 h 238"/>
                <a:gd name="T36" fmla="*/ 0 w 205"/>
                <a:gd name="T37" fmla="*/ 238 h 238"/>
                <a:gd name="T38" fmla="*/ 205 w 205"/>
                <a:gd name="T39" fmla="*/ 238 h 238"/>
                <a:gd name="T40" fmla="*/ 205 w 205"/>
                <a:gd name="T41" fmla="*/ 125 h 238"/>
                <a:gd name="T42" fmla="*/ 9 w 205"/>
                <a:gd name="T4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 h="238">
                  <a:moveTo>
                    <a:pt x="9" y="0"/>
                  </a:moveTo>
                  <a:lnTo>
                    <a:pt x="0" y="0"/>
                  </a:lnTo>
                  <a:lnTo>
                    <a:pt x="0" y="19"/>
                  </a:lnTo>
                  <a:lnTo>
                    <a:pt x="16" y="19"/>
                  </a:lnTo>
                  <a:lnTo>
                    <a:pt x="16" y="43"/>
                  </a:lnTo>
                  <a:lnTo>
                    <a:pt x="0" y="43"/>
                  </a:lnTo>
                  <a:lnTo>
                    <a:pt x="0" y="61"/>
                  </a:lnTo>
                  <a:lnTo>
                    <a:pt x="16" y="61"/>
                  </a:lnTo>
                  <a:lnTo>
                    <a:pt x="16" y="86"/>
                  </a:lnTo>
                  <a:lnTo>
                    <a:pt x="0" y="86"/>
                  </a:lnTo>
                  <a:lnTo>
                    <a:pt x="0" y="104"/>
                  </a:lnTo>
                  <a:lnTo>
                    <a:pt x="16" y="104"/>
                  </a:lnTo>
                  <a:lnTo>
                    <a:pt x="16" y="132"/>
                  </a:lnTo>
                  <a:lnTo>
                    <a:pt x="0" y="132"/>
                  </a:lnTo>
                  <a:lnTo>
                    <a:pt x="0" y="147"/>
                  </a:lnTo>
                  <a:lnTo>
                    <a:pt x="16" y="147"/>
                  </a:lnTo>
                  <a:lnTo>
                    <a:pt x="16" y="175"/>
                  </a:lnTo>
                  <a:lnTo>
                    <a:pt x="0" y="175"/>
                  </a:lnTo>
                  <a:lnTo>
                    <a:pt x="0" y="238"/>
                  </a:lnTo>
                  <a:lnTo>
                    <a:pt x="205" y="238"/>
                  </a:lnTo>
                  <a:lnTo>
                    <a:pt x="205" y="125"/>
                  </a:lnTo>
                  <a:lnTo>
                    <a:pt x="9"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86" name="Freeform 84">
              <a:extLst>
                <a:ext uri="{FF2B5EF4-FFF2-40B4-BE49-F238E27FC236}">
                  <a16:creationId xmlns:a16="http://schemas.microsoft.com/office/drawing/2014/main" id="{DCCC94F8-1F12-4B93-9514-02D3DDEAC6EA}"/>
                </a:ext>
              </a:extLst>
            </p:cNvPr>
            <p:cNvSpPr>
              <a:spLocks/>
            </p:cNvSpPr>
            <p:nvPr/>
          </p:nvSpPr>
          <p:spPr bwMode="auto">
            <a:xfrm>
              <a:off x="10526713" y="2530475"/>
              <a:ext cx="325438" cy="377825"/>
            </a:xfrm>
            <a:custGeom>
              <a:avLst/>
              <a:gdLst>
                <a:gd name="T0" fmla="*/ 9 w 205"/>
                <a:gd name="T1" fmla="*/ 0 h 238"/>
                <a:gd name="T2" fmla="*/ 0 w 205"/>
                <a:gd name="T3" fmla="*/ 0 h 238"/>
                <a:gd name="T4" fmla="*/ 0 w 205"/>
                <a:gd name="T5" fmla="*/ 19 h 238"/>
                <a:gd name="T6" fmla="*/ 16 w 205"/>
                <a:gd name="T7" fmla="*/ 19 h 238"/>
                <a:gd name="T8" fmla="*/ 16 w 205"/>
                <a:gd name="T9" fmla="*/ 43 h 238"/>
                <a:gd name="T10" fmla="*/ 0 w 205"/>
                <a:gd name="T11" fmla="*/ 43 h 238"/>
                <a:gd name="T12" fmla="*/ 0 w 205"/>
                <a:gd name="T13" fmla="*/ 61 h 238"/>
                <a:gd name="T14" fmla="*/ 16 w 205"/>
                <a:gd name="T15" fmla="*/ 61 h 238"/>
                <a:gd name="T16" fmla="*/ 16 w 205"/>
                <a:gd name="T17" fmla="*/ 86 h 238"/>
                <a:gd name="T18" fmla="*/ 0 w 205"/>
                <a:gd name="T19" fmla="*/ 86 h 238"/>
                <a:gd name="T20" fmla="*/ 0 w 205"/>
                <a:gd name="T21" fmla="*/ 104 h 238"/>
                <a:gd name="T22" fmla="*/ 16 w 205"/>
                <a:gd name="T23" fmla="*/ 104 h 238"/>
                <a:gd name="T24" fmla="*/ 16 w 205"/>
                <a:gd name="T25" fmla="*/ 132 h 238"/>
                <a:gd name="T26" fmla="*/ 0 w 205"/>
                <a:gd name="T27" fmla="*/ 132 h 238"/>
                <a:gd name="T28" fmla="*/ 0 w 205"/>
                <a:gd name="T29" fmla="*/ 147 h 238"/>
                <a:gd name="T30" fmla="*/ 16 w 205"/>
                <a:gd name="T31" fmla="*/ 147 h 238"/>
                <a:gd name="T32" fmla="*/ 16 w 205"/>
                <a:gd name="T33" fmla="*/ 175 h 238"/>
                <a:gd name="T34" fmla="*/ 0 w 205"/>
                <a:gd name="T35" fmla="*/ 175 h 238"/>
                <a:gd name="T36" fmla="*/ 0 w 205"/>
                <a:gd name="T37" fmla="*/ 238 h 238"/>
                <a:gd name="T38" fmla="*/ 205 w 205"/>
                <a:gd name="T39" fmla="*/ 238 h 238"/>
                <a:gd name="T40" fmla="*/ 205 w 205"/>
                <a:gd name="T41" fmla="*/ 125 h 238"/>
                <a:gd name="T42" fmla="*/ 9 w 205"/>
                <a:gd name="T4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 h="238">
                  <a:moveTo>
                    <a:pt x="9" y="0"/>
                  </a:moveTo>
                  <a:lnTo>
                    <a:pt x="0" y="0"/>
                  </a:lnTo>
                  <a:lnTo>
                    <a:pt x="0" y="19"/>
                  </a:lnTo>
                  <a:lnTo>
                    <a:pt x="16" y="19"/>
                  </a:lnTo>
                  <a:lnTo>
                    <a:pt x="16" y="43"/>
                  </a:lnTo>
                  <a:lnTo>
                    <a:pt x="0" y="43"/>
                  </a:lnTo>
                  <a:lnTo>
                    <a:pt x="0" y="61"/>
                  </a:lnTo>
                  <a:lnTo>
                    <a:pt x="16" y="61"/>
                  </a:lnTo>
                  <a:lnTo>
                    <a:pt x="16" y="86"/>
                  </a:lnTo>
                  <a:lnTo>
                    <a:pt x="0" y="86"/>
                  </a:lnTo>
                  <a:lnTo>
                    <a:pt x="0" y="104"/>
                  </a:lnTo>
                  <a:lnTo>
                    <a:pt x="16" y="104"/>
                  </a:lnTo>
                  <a:lnTo>
                    <a:pt x="16" y="132"/>
                  </a:lnTo>
                  <a:lnTo>
                    <a:pt x="0" y="132"/>
                  </a:lnTo>
                  <a:lnTo>
                    <a:pt x="0" y="147"/>
                  </a:lnTo>
                  <a:lnTo>
                    <a:pt x="16" y="147"/>
                  </a:lnTo>
                  <a:lnTo>
                    <a:pt x="16" y="175"/>
                  </a:lnTo>
                  <a:lnTo>
                    <a:pt x="0" y="175"/>
                  </a:lnTo>
                  <a:lnTo>
                    <a:pt x="0" y="238"/>
                  </a:lnTo>
                  <a:lnTo>
                    <a:pt x="205" y="238"/>
                  </a:lnTo>
                  <a:lnTo>
                    <a:pt x="205" y="125"/>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87" name="Freeform 85">
              <a:extLst>
                <a:ext uri="{FF2B5EF4-FFF2-40B4-BE49-F238E27FC236}">
                  <a16:creationId xmlns:a16="http://schemas.microsoft.com/office/drawing/2014/main" id="{0A5F250C-79B9-4B08-8BB8-84D439571062}"/>
                </a:ext>
              </a:extLst>
            </p:cNvPr>
            <p:cNvSpPr>
              <a:spLocks noEditPoints="1"/>
            </p:cNvSpPr>
            <p:nvPr/>
          </p:nvSpPr>
          <p:spPr bwMode="auto">
            <a:xfrm>
              <a:off x="10444163" y="2219325"/>
              <a:ext cx="425450" cy="703263"/>
            </a:xfrm>
            <a:custGeom>
              <a:avLst/>
              <a:gdLst>
                <a:gd name="T0" fmla="*/ 268 w 268"/>
                <a:gd name="T1" fmla="*/ 443 h 443"/>
                <a:gd name="T2" fmla="*/ 0 w 268"/>
                <a:gd name="T3" fmla="*/ 443 h 443"/>
                <a:gd name="T4" fmla="*/ 0 w 268"/>
                <a:gd name="T5" fmla="*/ 0 h 443"/>
                <a:gd name="T6" fmla="*/ 268 w 268"/>
                <a:gd name="T7" fmla="*/ 0 h 443"/>
                <a:gd name="T8" fmla="*/ 268 w 268"/>
                <a:gd name="T9" fmla="*/ 443 h 443"/>
                <a:gd name="T10" fmla="*/ 9 w 268"/>
                <a:gd name="T11" fmla="*/ 434 h 443"/>
                <a:gd name="T12" fmla="*/ 259 w 268"/>
                <a:gd name="T13" fmla="*/ 434 h 443"/>
                <a:gd name="T14" fmla="*/ 259 w 268"/>
                <a:gd name="T15" fmla="*/ 11 h 443"/>
                <a:gd name="T16" fmla="*/ 9 w 268"/>
                <a:gd name="T17" fmla="*/ 11 h 443"/>
                <a:gd name="T18" fmla="*/ 9 w 268"/>
                <a:gd name="T19" fmla="*/ 43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443">
                  <a:moveTo>
                    <a:pt x="268" y="443"/>
                  </a:moveTo>
                  <a:lnTo>
                    <a:pt x="0" y="443"/>
                  </a:lnTo>
                  <a:lnTo>
                    <a:pt x="0" y="0"/>
                  </a:lnTo>
                  <a:lnTo>
                    <a:pt x="268" y="0"/>
                  </a:lnTo>
                  <a:lnTo>
                    <a:pt x="268" y="443"/>
                  </a:lnTo>
                  <a:close/>
                  <a:moveTo>
                    <a:pt x="9" y="434"/>
                  </a:moveTo>
                  <a:lnTo>
                    <a:pt x="259" y="434"/>
                  </a:lnTo>
                  <a:lnTo>
                    <a:pt x="259" y="11"/>
                  </a:lnTo>
                  <a:lnTo>
                    <a:pt x="9" y="11"/>
                  </a:lnTo>
                  <a:lnTo>
                    <a:pt x="9" y="434"/>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88" name="Freeform 86">
              <a:extLst>
                <a:ext uri="{FF2B5EF4-FFF2-40B4-BE49-F238E27FC236}">
                  <a16:creationId xmlns:a16="http://schemas.microsoft.com/office/drawing/2014/main" id="{907921F3-EA45-40C9-98BE-707AEAC765AB}"/>
                </a:ext>
              </a:extLst>
            </p:cNvPr>
            <p:cNvSpPr>
              <a:spLocks noEditPoints="1"/>
            </p:cNvSpPr>
            <p:nvPr/>
          </p:nvSpPr>
          <p:spPr bwMode="auto">
            <a:xfrm>
              <a:off x="10444163" y="2219325"/>
              <a:ext cx="425450" cy="703263"/>
            </a:xfrm>
            <a:custGeom>
              <a:avLst/>
              <a:gdLst>
                <a:gd name="T0" fmla="*/ 268 w 268"/>
                <a:gd name="T1" fmla="*/ 443 h 443"/>
                <a:gd name="T2" fmla="*/ 0 w 268"/>
                <a:gd name="T3" fmla="*/ 443 h 443"/>
                <a:gd name="T4" fmla="*/ 0 w 268"/>
                <a:gd name="T5" fmla="*/ 0 h 443"/>
                <a:gd name="T6" fmla="*/ 268 w 268"/>
                <a:gd name="T7" fmla="*/ 0 h 443"/>
                <a:gd name="T8" fmla="*/ 268 w 268"/>
                <a:gd name="T9" fmla="*/ 443 h 443"/>
                <a:gd name="T10" fmla="*/ 9 w 268"/>
                <a:gd name="T11" fmla="*/ 434 h 443"/>
                <a:gd name="T12" fmla="*/ 259 w 268"/>
                <a:gd name="T13" fmla="*/ 434 h 443"/>
                <a:gd name="T14" fmla="*/ 259 w 268"/>
                <a:gd name="T15" fmla="*/ 11 h 443"/>
                <a:gd name="T16" fmla="*/ 9 w 268"/>
                <a:gd name="T17" fmla="*/ 11 h 443"/>
                <a:gd name="T18" fmla="*/ 9 w 268"/>
                <a:gd name="T19" fmla="*/ 43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443">
                  <a:moveTo>
                    <a:pt x="268" y="443"/>
                  </a:moveTo>
                  <a:lnTo>
                    <a:pt x="0" y="443"/>
                  </a:lnTo>
                  <a:lnTo>
                    <a:pt x="0" y="0"/>
                  </a:lnTo>
                  <a:lnTo>
                    <a:pt x="268" y="0"/>
                  </a:lnTo>
                  <a:lnTo>
                    <a:pt x="268" y="443"/>
                  </a:lnTo>
                  <a:moveTo>
                    <a:pt x="9" y="434"/>
                  </a:moveTo>
                  <a:lnTo>
                    <a:pt x="259" y="434"/>
                  </a:lnTo>
                  <a:lnTo>
                    <a:pt x="259" y="11"/>
                  </a:lnTo>
                  <a:lnTo>
                    <a:pt x="9" y="11"/>
                  </a:lnTo>
                  <a:lnTo>
                    <a:pt x="9" y="4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89" name="Rectangle 87">
              <a:extLst>
                <a:ext uri="{FF2B5EF4-FFF2-40B4-BE49-F238E27FC236}">
                  <a16:creationId xmlns:a16="http://schemas.microsoft.com/office/drawing/2014/main" id="{7130F01D-A835-41B2-B7E3-384D920501DC}"/>
                </a:ext>
              </a:extLst>
            </p:cNvPr>
            <p:cNvSpPr>
              <a:spLocks noChangeArrowheads="1"/>
            </p:cNvSpPr>
            <p:nvPr/>
          </p:nvSpPr>
          <p:spPr bwMode="auto">
            <a:xfrm>
              <a:off x="10418763" y="2171700"/>
              <a:ext cx="476250" cy="53975"/>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90" name="Rectangle 88">
              <a:extLst>
                <a:ext uri="{FF2B5EF4-FFF2-40B4-BE49-F238E27FC236}">
                  <a16:creationId xmlns:a16="http://schemas.microsoft.com/office/drawing/2014/main" id="{FF1BC8EF-C414-46A7-B9D7-FCC60115DDF7}"/>
                </a:ext>
              </a:extLst>
            </p:cNvPr>
            <p:cNvSpPr>
              <a:spLocks noChangeArrowheads="1"/>
            </p:cNvSpPr>
            <p:nvPr/>
          </p:nvSpPr>
          <p:spPr bwMode="auto">
            <a:xfrm>
              <a:off x="10418763" y="2171700"/>
              <a:ext cx="476250" cy="5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91" name="Rectangle 89">
              <a:extLst>
                <a:ext uri="{FF2B5EF4-FFF2-40B4-BE49-F238E27FC236}">
                  <a16:creationId xmlns:a16="http://schemas.microsoft.com/office/drawing/2014/main" id="{D979109D-ECAE-4AE5-ADA6-1D4C771D17FC}"/>
                </a:ext>
              </a:extLst>
            </p:cNvPr>
            <p:cNvSpPr>
              <a:spLocks noChangeArrowheads="1"/>
            </p:cNvSpPr>
            <p:nvPr/>
          </p:nvSpPr>
          <p:spPr bwMode="auto">
            <a:xfrm>
              <a:off x="10658475" y="2171700"/>
              <a:ext cx="193675" cy="53975"/>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92" name="Rectangle 90">
              <a:extLst>
                <a:ext uri="{FF2B5EF4-FFF2-40B4-BE49-F238E27FC236}">
                  <a16:creationId xmlns:a16="http://schemas.microsoft.com/office/drawing/2014/main" id="{12F531A9-AF0A-4679-BD09-9129767A6D33}"/>
                </a:ext>
              </a:extLst>
            </p:cNvPr>
            <p:cNvSpPr>
              <a:spLocks noChangeArrowheads="1"/>
            </p:cNvSpPr>
            <p:nvPr/>
          </p:nvSpPr>
          <p:spPr bwMode="auto">
            <a:xfrm>
              <a:off x="10658475" y="2171700"/>
              <a:ext cx="193675" cy="5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93" name="Freeform 91">
              <a:extLst>
                <a:ext uri="{FF2B5EF4-FFF2-40B4-BE49-F238E27FC236}">
                  <a16:creationId xmlns:a16="http://schemas.microsoft.com/office/drawing/2014/main" id="{C5704090-51EC-4968-823A-63B58DB70B07}"/>
                </a:ext>
              </a:extLst>
            </p:cNvPr>
            <p:cNvSpPr>
              <a:spLocks noEditPoints="1"/>
            </p:cNvSpPr>
            <p:nvPr/>
          </p:nvSpPr>
          <p:spPr bwMode="auto">
            <a:xfrm>
              <a:off x="10407650" y="2165350"/>
              <a:ext cx="498475" cy="71438"/>
            </a:xfrm>
            <a:custGeom>
              <a:avLst/>
              <a:gdLst>
                <a:gd name="T0" fmla="*/ 314 w 314"/>
                <a:gd name="T1" fmla="*/ 45 h 45"/>
                <a:gd name="T2" fmla="*/ 0 w 314"/>
                <a:gd name="T3" fmla="*/ 45 h 45"/>
                <a:gd name="T4" fmla="*/ 0 w 314"/>
                <a:gd name="T5" fmla="*/ 0 h 45"/>
                <a:gd name="T6" fmla="*/ 314 w 314"/>
                <a:gd name="T7" fmla="*/ 0 h 45"/>
                <a:gd name="T8" fmla="*/ 314 w 314"/>
                <a:gd name="T9" fmla="*/ 45 h 45"/>
                <a:gd name="T10" fmla="*/ 12 w 314"/>
                <a:gd name="T11" fmla="*/ 34 h 45"/>
                <a:gd name="T12" fmla="*/ 303 w 314"/>
                <a:gd name="T13" fmla="*/ 34 h 45"/>
                <a:gd name="T14" fmla="*/ 303 w 314"/>
                <a:gd name="T15" fmla="*/ 9 h 45"/>
                <a:gd name="T16" fmla="*/ 12 w 314"/>
                <a:gd name="T17" fmla="*/ 9 h 45"/>
                <a:gd name="T18" fmla="*/ 12 w 314"/>
                <a:gd name="T19"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45">
                  <a:moveTo>
                    <a:pt x="314" y="45"/>
                  </a:moveTo>
                  <a:lnTo>
                    <a:pt x="0" y="45"/>
                  </a:lnTo>
                  <a:lnTo>
                    <a:pt x="0" y="0"/>
                  </a:lnTo>
                  <a:lnTo>
                    <a:pt x="314" y="0"/>
                  </a:lnTo>
                  <a:lnTo>
                    <a:pt x="314" y="45"/>
                  </a:lnTo>
                  <a:close/>
                  <a:moveTo>
                    <a:pt x="12" y="34"/>
                  </a:moveTo>
                  <a:lnTo>
                    <a:pt x="303" y="34"/>
                  </a:lnTo>
                  <a:lnTo>
                    <a:pt x="303" y="9"/>
                  </a:lnTo>
                  <a:lnTo>
                    <a:pt x="12" y="9"/>
                  </a:lnTo>
                  <a:lnTo>
                    <a:pt x="12" y="34"/>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94" name="Rectangle 92">
              <a:extLst>
                <a:ext uri="{FF2B5EF4-FFF2-40B4-BE49-F238E27FC236}">
                  <a16:creationId xmlns:a16="http://schemas.microsoft.com/office/drawing/2014/main" id="{48F016BD-601A-4004-980E-0A648C0E9FDE}"/>
                </a:ext>
              </a:extLst>
            </p:cNvPr>
            <p:cNvSpPr>
              <a:spLocks noChangeArrowheads="1"/>
            </p:cNvSpPr>
            <p:nvPr/>
          </p:nvSpPr>
          <p:spPr bwMode="auto">
            <a:xfrm>
              <a:off x="10512425" y="2282825"/>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95" name="Rectangle 93">
              <a:extLst>
                <a:ext uri="{FF2B5EF4-FFF2-40B4-BE49-F238E27FC236}">
                  <a16:creationId xmlns:a16="http://schemas.microsoft.com/office/drawing/2014/main" id="{5080980C-3DF0-4100-A478-3597EF5BA3E6}"/>
                </a:ext>
              </a:extLst>
            </p:cNvPr>
            <p:cNvSpPr>
              <a:spLocks noChangeArrowheads="1"/>
            </p:cNvSpPr>
            <p:nvPr/>
          </p:nvSpPr>
          <p:spPr bwMode="auto">
            <a:xfrm>
              <a:off x="10512425" y="2351088"/>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96" name="Rectangle 94">
              <a:extLst>
                <a:ext uri="{FF2B5EF4-FFF2-40B4-BE49-F238E27FC236}">
                  <a16:creationId xmlns:a16="http://schemas.microsoft.com/office/drawing/2014/main" id="{CD2B362C-936C-4513-96CC-07F51B130775}"/>
                </a:ext>
              </a:extLst>
            </p:cNvPr>
            <p:cNvSpPr>
              <a:spLocks noChangeArrowheads="1"/>
            </p:cNvSpPr>
            <p:nvPr/>
          </p:nvSpPr>
          <p:spPr bwMode="auto">
            <a:xfrm>
              <a:off x="10512425" y="2424113"/>
              <a:ext cx="39688"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97" name="Rectangle 95">
              <a:extLst>
                <a:ext uri="{FF2B5EF4-FFF2-40B4-BE49-F238E27FC236}">
                  <a16:creationId xmlns:a16="http://schemas.microsoft.com/office/drawing/2014/main" id="{7459E1E6-5F6F-4F8C-B0D0-D12862F35C11}"/>
                </a:ext>
              </a:extLst>
            </p:cNvPr>
            <p:cNvSpPr>
              <a:spLocks noChangeArrowheads="1"/>
            </p:cNvSpPr>
            <p:nvPr/>
          </p:nvSpPr>
          <p:spPr bwMode="auto">
            <a:xfrm>
              <a:off x="10512425" y="2424113"/>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98" name="Rectangle 96">
              <a:extLst>
                <a:ext uri="{FF2B5EF4-FFF2-40B4-BE49-F238E27FC236}">
                  <a16:creationId xmlns:a16="http://schemas.microsoft.com/office/drawing/2014/main" id="{72781AED-0F5E-4FCB-9FEE-4CAF60BF511A}"/>
                </a:ext>
              </a:extLst>
            </p:cNvPr>
            <p:cNvSpPr>
              <a:spLocks noChangeArrowheads="1"/>
            </p:cNvSpPr>
            <p:nvPr/>
          </p:nvSpPr>
          <p:spPr bwMode="auto">
            <a:xfrm>
              <a:off x="10512425" y="2492375"/>
              <a:ext cx="39688"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99" name="Rectangle 97">
              <a:extLst>
                <a:ext uri="{FF2B5EF4-FFF2-40B4-BE49-F238E27FC236}">
                  <a16:creationId xmlns:a16="http://schemas.microsoft.com/office/drawing/2014/main" id="{91C6D23A-9E15-471F-B7DA-7886EF9A0370}"/>
                </a:ext>
              </a:extLst>
            </p:cNvPr>
            <p:cNvSpPr>
              <a:spLocks noChangeArrowheads="1"/>
            </p:cNvSpPr>
            <p:nvPr/>
          </p:nvSpPr>
          <p:spPr bwMode="auto">
            <a:xfrm>
              <a:off x="10512425" y="2492375"/>
              <a:ext cx="39688"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00" name="Rectangle 98">
              <a:extLst>
                <a:ext uri="{FF2B5EF4-FFF2-40B4-BE49-F238E27FC236}">
                  <a16:creationId xmlns:a16="http://schemas.microsoft.com/office/drawing/2014/main" id="{211D17B1-5735-4938-BACB-83C69573844C}"/>
                </a:ext>
              </a:extLst>
            </p:cNvPr>
            <p:cNvSpPr>
              <a:spLocks noChangeArrowheads="1"/>
            </p:cNvSpPr>
            <p:nvPr/>
          </p:nvSpPr>
          <p:spPr bwMode="auto">
            <a:xfrm>
              <a:off x="10512425" y="2560638"/>
              <a:ext cx="39688"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01" name="Rectangle 99">
              <a:extLst>
                <a:ext uri="{FF2B5EF4-FFF2-40B4-BE49-F238E27FC236}">
                  <a16:creationId xmlns:a16="http://schemas.microsoft.com/office/drawing/2014/main" id="{E4EAA269-6632-4C77-8E41-101995451CFB}"/>
                </a:ext>
              </a:extLst>
            </p:cNvPr>
            <p:cNvSpPr>
              <a:spLocks noChangeArrowheads="1"/>
            </p:cNvSpPr>
            <p:nvPr/>
          </p:nvSpPr>
          <p:spPr bwMode="auto">
            <a:xfrm>
              <a:off x="10512425" y="2560638"/>
              <a:ext cx="39688"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02" name="Rectangle 100">
              <a:extLst>
                <a:ext uri="{FF2B5EF4-FFF2-40B4-BE49-F238E27FC236}">
                  <a16:creationId xmlns:a16="http://schemas.microsoft.com/office/drawing/2014/main" id="{E59F1980-5B99-4A26-9532-5E3CB12DFC1B}"/>
                </a:ext>
              </a:extLst>
            </p:cNvPr>
            <p:cNvSpPr>
              <a:spLocks noChangeArrowheads="1"/>
            </p:cNvSpPr>
            <p:nvPr/>
          </p:nvSpPr>
          <p:spPr bwMode="auto">
            <a:xfrm>
              <a:off x="10512425" y="2627313"/>
              <a:ext cx="39688"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03" name="Rectangle 101">
              <a:extLst>
                <a:ext uri="{FF2B5EF4-FFF2-40B4-BE49-F238E27FC236}">
                  <a16:creationId xmlns:a16="http://schemas.microsoft.com/office/drawing/2014/main" id="{90831D3F-9309-4147-A9F5-7D7DA76CA9C8}"/>
                </a:ext>
              </a:extLst>
            </p:cNvPr>
            <p:cNvSpPr>
              <a:spLocks noChangeArrowheads="1"/>
            </p:cNvSpPr>
            <p:nvPr/>
          </p:nvSpPr>
          <p:spPr bwMode="auto">
            <a:xfrm>
              <a:off x="10512425" y="2627313"/>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04" name="Rectangle 102">
              <a:extLst>
                <a:ext uri="{FF2B5EF4-FFF2-40B4-BE49-F238E27FC236}">
                  <a16:creationId xmlns:a16="http://schemas.microsoft.com/office/drawing/2014/main" id="{D953EC2E-AF05-4866-AA10-9CF3D99501EA}"/>
                </a:ext>
              </a:extLst>
            </p:cNvPr>
            <p:cNvSpPr>
              <a:spLocks noChangeArrowheads="1"/>
            </p:cNvSpPr>
            <p:nvPr/>
          </p:nvSpPr>
          <p:spPr bwMode="auto">
            <a:xfrm>
              <a:off x="10512425" y="2695575"/>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05" name="Rectangle 103">
              <a:extLst>
                <a:ext uri="{FF2B5EF4-FFF2-40B4-BE49-F238E27FC236}">
                  <a16:creationId xmlns:a16="http://schemas.microsoft.com/office/drawing/2014/main" id="{B8E6A3F5-32F8-47AC-8625-0FC6D7C0AF83}"/>
                </a:ext>
              </a:extLst>
            </p:cNvPr>
            <p:cNvSpPr>
              <a:spLocks noChangeArrowheads="1"/>
            </p:cNvSpPr>
            <p:nvPr/>
          </p:nvSpPr>
          <p:spPr bwMode="auto">
            <a:xfrm>
              <a:off x="10512425" y="2695575"/>
              <a:ext cx="39688"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06" name="Rectangle 104">
              <a:extLst>
                <a:ext uri="{FF2B5EF4-FFF2-40B4-BE49-F238E27FC236}">
                  <a16:creationId xmlns:a16="http://schemas.microsoft.com/office/drawing/2014/main" id="{1791C2F4-AFB3-47EE-ABA2-319256DBCE41}"/>
                </a:ext>
              </a:extLst>
            </p:cNvPr>
            <p:cNvSpPr>
              <a:spLocks noChangeArrowheads="1"/>
            </p:cNvSpPr>
            <p:nvPr/>
          </p:nvSpPr>
          <p:spPr bwMode="auto">
            <a:xfrm>
              <a:off x="10512425" y="2763838"/>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07" name="Rectangle 105">
              <a:extLst>
                <a:ext uri="{FF2B5EF4-FFF2-40B4-BE49-F238E27FC236}">
                  <a16:creationId xmlns:a16="http://schemas.microsoft.com/office/drawing/2014/main" id="{2577D303-A563-4CA4-B484-E7318C363BA7}"/>
                </a:ext>
              </a:extLst>
            </p:cNvPr>
            <p:cNvSpPr>
              <a:spLocks noChangeArrowheads="1"/>
            </p:cNvSpPr>
            <p:nvPr/>
          </p:nvSpPr>
          <p:spPr bwMode="auto">
            <a:xfrm>
              <a:off x="10512425" y="2763838"/>
              <a:ext cx="39688"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08" name="Rectangle 106">
              <a:extLst>
                <a:ext uri="{FF2B5EF4-FFF2-40B4-BE49-F238E27FC236}">
                  <a16:creationId xmlns:a16="http://schemas.microsoft.com/office/drawing/2014/main" id="{B66BBD91-0E7B-405F-B40F-85A2D6B5703E}"/>
                </a:ext>
              </a:extLst>
            </p:cNvPr>
            <p:cNvSpPr>
              <a:spLocks noChangeArrowheads="1"/>
            </p:cNvSpPr>
            <p:nvPr/>
          </p:nvSpPr>
          <p:spPr bwMode="auto">
            <a:xfrm>
              <a:off x="10594975" y="2282825"/>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09" name="Rectangle 107">
              <a:extLst>
                <a:ext uri="{FF2B5EF4-FFF2-40B4-BE49-F238E27FC236}">
                  <a16:creationId xmlns:a16="http://schemas.microsoft.com/office/drawing/2014/main" id="{2DCF6078-9766-459E-8D75-5BD19FCBC423}"/>
                </a:ext>
              </a:extLst>
            </p:cNvPr>
            <p:cNvSpPr>
              <a:spLocks noChangeArrowheads="1"/>
            </p:cNvSpPr>
            <p:nvPr/>
          </p:nvSpPr>
          <p:spPr bwMode="auto">
            <a:xfrm>
              <a:off x="10594975" y="2351088"/>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10" name="Rectangle 108">
              <a:extLst>
                <a:ext uri="{FF2B5EF4-FFF2-40B4-BE49-F238E27FC236}">
                  <a16:creationId xmlns:a16="http://schemas.microsoft.com/office/drawing/2014/main" id="{DC516B66-D0C4-41BE-B9EB-EF1D29960F02}"/>
                </a:ext>
              </a:extLst>
            </p:cNvPr>
            <p:cNvSpPr>
              <a:spLocks noChangeArrowheads="1"/>
            </p:cNvSpPr>
            <p:nvPr/>
          </p:nvSpPr>
          <p:spPr bwMode="auto">
            <a:xfrm>
              <a:off x="10594975" y="2424113"/>
              <a:ext cx="42863"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11" name="Rectangle 109">
              <a:extLst>
                <a:ext uri="{FF2B5EF4-FFF2-40B4-BE49-F238E27FC236}">
                  <a16:creationId xmlns:a16="http://schemas.microsoft.com/office/drawing/2014/main" id="{4349B2D9-7BC0-40BE-9B7B-4EAD0D1E3725}"/>
                </a:ext>
              </a:extLst>
            </p:cNvPr>
            <p:cNvSpPr>
              <a:spLocks noChangeArrowheads="1"/>
            </p:cNvSpPr>
            <p:nvPr/>
          </p:nvSpPr>
          <p:spPr bwMode="auto">
            <a:xfrm>
              <a:off x="10594975" y="2492375"/>
              <a:ext cx="42863"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12" name="Rectangle 110">
              <a:extLst>
                <a:ext uri="{FF2B5EF4-FFF2-40B4-BE49-F238E27FC236}">
                  <a16:creationId xmlns:a16="http://schemas.microsoft.com/office/drawing/2014/main" id="{5AC6283A-66B7-4A3F-83A5-735F6BE81FEA}"/>
                </a:ext>
              </a:extLst>
            </p:cNvPr>
            <p:cNvSpPr>
              <a:spLocks noChangeArrowheads="1"/>
            </p:cNvSpPr>
            <p:nvPr/>
          </p:nvSpPr>
          <p:spPr bwMode="auto">
            <a:xfrm>
              <a:off x="10594975" y="2560638"/>
              <a:ext cx="42863"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13" name="Rectangle 111">
              <a:extLst>
                <a:ext uri="{FF2B5EF4-FFF2-40B4-BE49-F238E27FC236}">
                  <a16:creationId xmlns:a16="http://schemas.microsoft.com/office/drawing/2014/main" id="{565CE6C1-B00B-481F-B277-F8A7A058206D}"/>
                </a:ext>
              </a:extLst>
            </p:cNvPr>
            <p:cNvSpPr>
              <a:spLocks noChangeArrowheads="1"/>
            </p:cNvSpPr>
            <p:nvPr/>
          </p:nvSpPr>
          <p:spPr bwMode="auto">
            <a:xfrm>
              <a:off x="10594975" y="2627313"/>
              <a:ext cx="42863"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14" name="Rectangle 112">
              <a:extLst>
                <a:ext uri="{FF2B5EF4-FFF2-40B4-BE49-F238E27FC236}">
                  <a16:creationId xmlns:a16="http://schemas.microsoft.com/office/drawing/2014/main" id="{4C916067-40EC-47EE-A516-CCB73C97B043}"/>
                </a:ext>
              </a:extLst>
            </p:cNvPr>
            <p:cNvSpPr>
              <a:spLocks noChangeArrowheads="1"/>
            </p:cNvSpPr>
            <p:nvPr/>
          </p:nvSpPr>
          <p:spPr bwMode="auto">
            <a:xfrm>
              <a:off x="10594975" y="2695575"/>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15" name="Rectangle 113">
              <a:extLst>
                <a:ext uri="{FF2B5EF4-FFF2-40B4-BE49-F238E27FC236}">
                  <a16:creationId xmlns:a16="http://schemas.microsoft.com/office/drawing/2014/main" id="{343BE009-B680-4C9F-A782-8579AB7CB9B3}"/>
                </a:ext>
              </a:extLst>
            </p:cNvPr>
            <p:cNvSpPr>
              <a:spLocks noChangeArrowheads="1"/>
            </p:cNvSpPr>
            <p:nvPr/>
          </p:nvSpPr>
          <p:spPr bwMode="auto">
            <a:xfrm>
              <a:off x="10594975" y="2763838"/>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16" name="Rectangle 114">
              <a:extLst>
                <a:ext uri="{FF2B5EF4-FFF2-40B4-BE49-F238E27FC236}">
                  <a16:creationId xmlns:a16="http://schemas.microsoft.com/office/drawing/2014/main" id="{275C2CC7-B5E1-4A88-8614-87B98BFAB4E0}"/>
                </a:ext>
              </a:extLst>
            </p:cNvPr>
            <p:cNvSpPr>
              <a:spLocks noChangeArrowheads="1"/>
            </p:cNvSpPr>
            <p:nvPr/>
          </p:nvSpPr>
          <p:spPr bwMode="auto">
            <a:xfrm>
              <a:off x="10677525" y="2282825"/>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17" name="Rectangle 115">
              <a:extLst>
                <a:ext uri="{FF2B5EF4-FFF2-40B4-BE49-F238E27FC236}">
                  <a16:creationId xmlns:a16="http://schemas.microsoft.com/office/drawing/2014/main" id="{D53A811D-B1B9-4F54-B91B-501D0DDE7AA2}"/>
                </a:ext>
              </a:extLst>
            </p:cNvPr>
            <p:cNvSpPr>
              <a:spLocks noChangeArrowheads="1"/>
            </p:cNvSpPr>
            <p:nvPr/>
          </p:nvSpPr>
          <p:spPr bwMode="auto">
            <a:xfrm>
              <a:off x="10677525" y="2351088"/>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18" name="Rectangle 116">
              <a:extLst>
                <a:ext uri="{FF2B5EF4-FFF2-40B4-BE49-F238E27FC236}">
                  <a16:creationId xmlns:a16="http://schemas.microsoft.com/office/drawing/2014/main" id="{981A35E0-3405-422D-A4B6-027569187F25}"/>
                </a:ext>
              </a:extLst>
            </p:cNvPr>
            <p:cNvSpPr>
              <a:spLocks noChangeArrowheads="1"/>
            </p:cNvSpPr>
            <p:nvPr/>
          </p:nvSpPr>
          <p:spPr bwMode="auto">
            <a:xfrm>
              <a:off x="10677525" y="2424113"/>
              <a:ext cx="42863"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19" name="Rectangle 117">
              <a:extLst>
                <a:ext uri="{FF2B5EF4-FFF2-40B4-BE49-F238E27FC236}">
                  <a16:creationId xmlns:a16="http://schemas.microsoft.com/office/drawing/2014/main" id="{3C8B27F1-907B-4BC4-B020-61DC2AFA363C}"/>
                </a:ext>
              </a:extLst>
            </p:cNvPr>
            <p:cNvSpPr>
              <a:spLocks noChangeArrowheads="1"/>
            </p:cNvSpPr>
            <p:nvPr/>
          </p:nvSpPr>
          <p:spPr bwMode="auto">
            <a:xfrm>
              <a:off x="10677525" y="2492375"/>
              <a:ext cx="42863"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20" name="Rectangle 118">
              <a:extLst>
                <a:ext uri="{FF2B5EF4-FFF2-40B4-BE49-F238E27FC236}">
                  <a16:creationId xmlns:a16="http://schemas.microsoft.com/office/drawing/2014/main" id="{4E5D7A6A-4708-434F-8E52-DE166AF754B1}"/>
                </a:ext>
              </a:extLst>
            </p:cNvPr>
            <p:cNvSpPr>
              <a:spLocks noChangeArrowheads="1"/>
            </p:cNvSpPr>
            <p:nvPr/>
          </p:nvSpPr>
          <p:spPr bwMode="auto">
            <a:xfrm>
              <a:off x="10677525" y="2560638"/>
              <a:ext cx="42863"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21" name="Rectangle 119">
              <a:extLst>
                <a:ext uri="{FF2B5EF4-FFF2-40B4-BE49-F238E27FC236}">
                  <a16:creationId xmlns:a16="http://schemas.microsoft.com/office/drawing/2014/main" id="{E7037B4B-61F3-43C5-9AFF-A02F205BB689}"/>
                </a:ext>
              </a:extLst>
            </p:cNvPr>
            <p:cNvSpPr>
              <a:spLocks noChangeArrowheads="1"/>
            </p:cNvSpPr>
            <p:nvPr/>
          </p:nvSpPr>
          <p:spPr bwMode="auto">
            <a:xfrm>
              <a:off x="10677525" y="2627313"/>
              <a:ext cx="42863"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22" name="Rectangle 120">
              <a:extLst>
                <a:ext uri="{FF2B5EF4-FFF2-40B4-BE49-F238E27FC236}">
                  <a16:creationId xmlns:a16="http://schemas.microsoft.com/office/drawing/2014/main" id="{91AFA1AF-B2E8-410A-B21F-72A30EDDDE1F}"/>
                </a:ext>
              </a:extLst>
            </p:cNvPr>
            <p:cNvSpPr>
              <a:spLocks noChangeArrowheads="1"/>
            </p:cNvSpPr>
            <p:nvPr/>
          </p:nvSpPr>
          <p:spPr bwMode="auto">
            <a:xfrm>
              <a:off x="10677525" y="2695575"/>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23" name="Rectangle 121">
              <a:extLst>
                <a:ext uri="{FF2B5EF4-FFF2-40B4-BE49-F238E27FC236}">
                  <a16:creationId xmlns:a16="http://schemas.microsoft.com/office/drawing/2014/main" id="{8345A46F-F860-42FC-A2F1-BE1E7F0661E8}"/>
                </a:ext>
              </a:extLst>
            </p:cNvPr>
            <p:cNvSpPr>
              <a:spLocks noChangeArrowheads="1"/>
            </p:cNvSpPr>
            <p:nvPr/>
          </p:nvSpPr>
          <p:spPr bwMode="auto">
            <a:xfrm>
              <a:off x="10677525" y="2763838"/>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24" name="Rectangle 122">
              <a:extLst>
                <a:ext uri="{FF2B5EF4-FFF2-40B4-BE49-F238E27FC236}">
                  <a16:creationId xmlns:a16="http://schemas.microsoft.com/office/drawing/2014/main" id="{85C15C8A-1D83-4CD2-A1CC-8570FA3ABFBA}"/>
                </a:ext>
              </a:extLst>
            </p:cNvPr>
            <p:cNvSpPr>
              <a:spLocks noChangeArrowheads="1"/>
            </p:cNvSpPr>
            <p:nvPr/>
          </p:nvSpPr>
          <p:spPr bwMode="auto">
            <a:xfrm>
              <a:off x="10763250" y="2282825"/>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25" name="Rectangle 123">
              <a:extLst>
                <a:ext uri="{FF2B5EF4-FFF2-40B4-BE49-F238E27FC236}">
                  <a16:creationId xmlns:a16="http://schemas.microsoft.com/office/drawing/2014/main" id="{8AECB5C4-D9D0-4590-B49C-8D8E775BC6F7}"/>
                </a:ext>
              </a:extLst>
            </p:cNvPr>
            <p:cNvSpPr>
              <a:spLocks noChangeArrowheads="1"/>
            </p:cNvSpPr>
            <p:nvPr/>
          </p:nvSpPr>
          <p:spPr bwMode="auto">
            <a:xfrm>
              <a:off x="10763250" y="2351088"/>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26" name="Rectangle 124">
              <a:extLst>
                <a:ext uri="{FF2B5EF4-FFF2-40B4-BE49-F238E27FC236}">
                  <a16:creationId xmlns:a16="http://schemas.microsoft.com/office/drawing/2014/main" id="{910BE582-3C6A-474D-917A-26108C5BB6AB}"/>
                </a:ext>
              </a:extLst>
            </p:cNvPr>
            <p:cNvSpPr>
              <a:spLocks noChangeArrowheads="1"/>
            </p:cNvSpPr>
            <p:nvPr/>
          </p:nvSpPr>
          <p:spPr bwMode="auto">
            <a:xfrm>
              <a:off x="10763250" y="2424113"/>
              <a:ext cx="39688"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27" name="Rectangle 125">
              <a:extLst>
                <a:ext uri="{FF2B5EF4-FFF2-40B4-BE49-F238E27FC236}">
                  <a16:creationId xmlns:a16="http://schemas.microsoft.com/office/drawing/2014/main" id="{D904B69A-E93C-43A5-8EDD-4B8012BD67D7}"/>
                </a:ext>
              </a:extLst>
            </p:cNvPr>
            <p:cNvSpPr>
              <a:spLocks noChangeArrowheads="1"/>
            </p:cNvSpPr>
            <p:nvPr/>
          </p:nvSpPr>
          <p:spPr bwMode="auto">
            <a:xfrm>
              <a:off x="10763250" y="2492375"/>
              <a:ext cx="39688"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28" name="Rectangle 126">
              <a:extLst>
                <a:ext uri="{FF2B5EF4-FFF2-40B4-BE49-F238E27FC236}">
                  <a16:creationId xmlns:a16="http://schemas.microsoft.com/office/drawing/2014/main" id="{9867FD2B-D37A-491A-A7B6-133A5A72E90B}"/>
                </a:ext>
              </a:extLst>
            </p:cNvPr>
            <p:cNvSpPr>
              <a:spLocks noChangeArrowheads="1"/>
            </p:cNvSpPr>
            <p:nvPr/>
          </p:nvSpPr>
          <p:spPr bwMode="auto">
            <a:xfrm>
              <a:off x="10763250" y="2560638"/>
              <a:ext cx="39688"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29" name="Rectangle 127">
              <a:extLst>
                <a:ext uri="{FF2B5EF4-FFF2-40B4-BE49-F238E27FC236}">
                  <a16:creationId xmlns:a16="http://schemas.microsoft.com/office/drawing/2014/main" id="{CDC1F4A2-D0D5-4F69-8595-ACC6A5785BCC}"/>
                </a:ext>
              </a:extLst>
            </p:cNvPr>
            <p:cNvSpPr>
              <a:spLocks noChangeArrowheads="1"/>
            </p:cNvSpPr>
            <p:nvPr/>
          </p:nvSpPr>
          <p:spPr bwMode="auto">
            <a:xfrm>
              <a:off x="10763250" y="2627313"/>
              <a:ext cx="39688"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30" name="Rectangle 128">
              <a:extLst>
                <a:ext uri="{FF2B5EF4-FFF2-40B4-BE49-F238E27FC236}">
                  <a16:creationId xmlns:a16="http://schemas.microsoft.com/office/drawing/2014/main" id="{0BF9B75E-F02F-45FD-AB17-D964A23C2090}"/>
                </a:ext>
              </a:extLst>
            </p:cNvPr>
            <p:cNvSpPr>
              <a:spLocks noChangeArrowheads="1"/>
            </p:cNvSpPr>
            <p:nvPr/>
          </p:nvSpPr>
          <p:spPr bwMode="auto">
            <a:xfrm>
              <a:off x="10763250" y="2695575"/>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31" name="Rectangle 129">
              <a:extLst>
                <a:ext uri="{FF2B5EF4-FFF2-40B4-BE49-F238E27FC236}">
                  <a16:creationId xmlns:a16="http://schemas.microsoft.com/office/drawing/2014/main" id="{4907E590-E22C-4253-93FF-5973846ED4CA}"/>
                </a:ext>
              </a:extLst>
            </p:cNvPr>
            <p:cNvSpPr>
              <a:spLocks noChangeArrowheads="1"/>
            </p:cNvSpPr>
            <p:nvPr/>
          </p:nvSpPr>
          <p:spPr bwMode="auto">
            <a:xfrm>
              <a:off x="10763250" y="2763838"/>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32" name="Rectangle 130">
              <a:extLst>
                <a:ext uri="{FF2B5EF4-FFF2-40B4-BE49-F238E27FC236}">
                  <a16:creationId xmlns:a16="http://schemas.microsoft.com/office/drawing/2014/main" id="{F7E64E73-701E-4C00-900E-A5B9E425DA60}"/>
                </a:ext>
              </a:extLst>
            </p:cNvPr>
            <p:cNvSpPr>
              <a:spLocks noChangeArrowheads="1"/>
            </p:cNvSpPr>
            <p:nvPr/>
          </p:nvSpPr>
          <p:spPr bwMode="auto">
            <a:xfrm>
              <a:off x="10244138" y="2501900"/>
              <a:ext cx="274638" cy="412750"/>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33" name="Rectangle 131">
              <a:extLst>
                <a:ext uri="{FF2B5EF4-FFF2-40B4-BE49-F238E27FC236}">
                  <a16:creationId xmlns:a16="http://schemas.microsoft.com/office/drawing/2014/main" id="{F8D22CD6-7C61-4319-82A4-4D7EC4EBEE61}"/>
                </a:ext>
              </a:extLst>
            </p:cNvPr>
            <p:cNvSpPr>
              <a:spLocks noChangeArrowheads="1"/>
            </p:cNvSpPr>
            <p:nvPr/>
          </p:nvSpPr>
          <p:spPr bwMode="auto">
            <a:xfrm>
              <a:off x="10244138" y="2501900"/>
              <a:ext cx="274638"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34" name="Rectangle 132">
              <a:extLst>
                <a:ext uri="{FF2B5EF4-FFF2-40B4-BE49-F238E27FC236}">
                  <a16:creationId xmlns:a16="http://schemas.microsoft.com/office/drawing/2014/main" id="{903874DA-2A23-40F7-B21E-86BB0F65B262}"/>
                </a:ext>
              </a:extLst>
            </p:cNvPr>
            <p:cNvSpPr>
              <a:spLocks noChangeArrowheads="1"/>
            </p:cNvSpPr>
            <p:nvPr/>
          </p:nvSpPr>
          <p:spPr bwMode="auto">
            <a:xfrm>
              <a:off x="10450513" y="2513013"/>
              <a:ext cx="58738" cy="395288"/>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35" name="Rectangle 133">
              <a:extLst>
                <a:ext uri="{FF2B5EF4-FFF2-40B4-BE49-F238E27FC236}">
                  <a16:creationId xmlns:a16="http://schemas.microsoft.com/office/drawing/2014/main" id="{62A927B8-B69E-46DC-9984-A941D0F28B97}"/>
                </a:ext>
              </a:extLst>
            </p:cNvPr>
            <p:cNvSpPr>
              <a:spLocks noChangeArrowheads="1"/>
            </p:cNvSpPr>
            <p:nvPr/>
          </p:nvSpPr>
          <p:spPr bwMode="auto">
            <a:xfrm>
              <a:off x="10450513" y="2513013"/>
              <a:ext cx="58738"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36" name="Freeform 134">
              <a:extLst>
                <a:ext uri="{FF2B5EF4-FFF2-40B4-BE49-F238E27FC236}">
                  <a16:creationId xmlns:a16="http://schemas.microsoft.com/office/drawing/2014/main" id="{DC6FF47F-3428-48CD-AF65-9CF29025B873}"/>
                </a:ext>
              </a:extLst>
            </p:cNvPr>
            <p:cNvSpPr>
              <a:spLocks noEditPoints="1"/>
            </p:cNvSpPr>
            <p:nvPr/>
          </p:nvSpPr>
          <p:spPr bwMode="auto">
            <a:xfrm>
              <a:off x="10236200" y="2495550"/>
              <a:ext cx="290513" cy="427038"/>
            </a:xfrm>
            <a:custGeom>
              <a:avLst/>
              <a:gdLst>
                <a:gd name="T0" fmla="*/ 183 w 183"/>
                <a:gd name="T1" fmla="*/ 269 h 269"/>
                <a:gd name="T2" fmla="*/ 0 w 183"/>
                <a:gd name="T3" fmla="*/ 269 h 269"/>
                <a:gd name="T4" fmla="*/ 0 w 183"/>
                <a:gd name="T5" fmla="*/ 0 h 269"/>
                <a:gd name="T6" fmla="*/ 183 w 183"/>
                <a:gd name="T7" fmla="*/ 0 h 269"/>
                <a:gd name="T8" fmla="*/ 183 w 183"/>
                <a:gd name="T9" fmla="*/ 269 h 269"/>
                <a:gd name="T10" fmla="*/ 9 w 183"/>
                <a:gd name="T11" fmla="*/ 260 h 269"/>
                <a:gd name="T12" fmla="*/ 172 w 183"/>
                <a:gd name="T13" fmla="*/ 260 h 269"/>
                <a:gd name="T14" fmla="*/ 172 w 183"/>
                <a:gd name="T15" fmla="*/ 9 h 269"/>
                <a:gd name="T16" fmla="*/ 9 w 183"/>
                <a:gd name="T17" fmla="*/ 9 h 269"/>
                <a:gd name="T18" fmla="*/ 9 w 183"/>
                <a:gd name="T19" fmla="*/ 26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269">
                  <a:moveTo>
                    <a:pt x="183" y="269"/>
                  </a:moveTo>
                  <a:lnTo>
                    <a:pt x="0" y="269"/>
                  </a:lnTo>
                  <a:lnTo>
                    <a:pt x="0" y="0"/>
                  </a:lnTo>
                  <a:lnTo>
                    <a:pt x="183" y="0"/>
                  </a:lnTo>
                  <a:lnTo>
                    <a:pt x="183" y="269"/>
                  </a:lnTo>
                  <a:close/>
                  <a:moveTo>
                    <a:pt x="9" y="260"/>
                  </a:moveTo>
                  <a:lnTo>
                    <a:pt x="172" y="260"/>
                  </a:lnTo>
                  <a:lnTo>
                    <a:pt x="172" y="9"/>
                  </a:lnTo>
                  <a:lnTo>
                    <a:pt x="9" y="9"/>
                  </a:lnTo>
                  <a:lnTo>
                    <a:pt x="9" y="260"/>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37" name="Freeform 135">
              <a:extLst>
                <a:ext uri="{FF2B5EF4-FFF2-40B4-BE49-F238E27FC236}">
                  <a16:creationId xmlns:a16="http://schemas.microsoft.com/office/drawing/2014/main" id="{37964FFA-2E0C-4762-A36E-80FCF98B40FA}"/>
                </a:ext>
              </a:extLst>
            </p:cNvPr>
            <p:cNvSpPr>
              <a:spLocks noEditPoints="1"/>
            </p:cNvSpPr>
            <p:nvPr/>
          </p:nvSpPr>
          <p:spPr bwMode="auto">
            <a:xfrm>
              <a:off x="10236200" y="2495550"/>
              <a:ext cx="290513" cy="427038"/>
            </a:xfrm>
            <a:custGeom>
              <a:avLst/>
              <a:gdLst>
                <a:gd name="T0" fmla="*/ 183 w 183"/>
                <a:gd name="T1" fmla="*/ 269 h 269"/>
                <a:gd name="T2" fmla="*/ 0 w 183"/>
                <a:gd name="T3" fmla="*/ 269 h 269"/>
                <a:gd name="T4" fmla="*/ 0 w 183"/>
                <a:gd name="T5" fmla="*/ 0 h 269"/>
                <a:gd name="T6" fmla="*/ 183 w 183"/>
                <a:gd name="T7" fmla="*/ 0 h 269"/>
                <a:gd name="T8" fmla="*/ 183 w 183"/>
                <a:gd name="T9" fmla="*/ 269 h 269"/>
                <a:gd name="T10" fmla="*/ 9 w 183"/>
                <a:gd name="T11" fmla="*/ 260 h 269"/>
                <a:gd name="T12" fmla="*/ 172 w 183"/>
                <a:gd name="T13" fmla="*/ 260 h 269"/>
                <a:gd name="T14" fmla="*/ 172 w 183"/>
                <a:gd name="T15" fmla="*/ 9 h 269"/>
                <a:gd name="T16" fmla="*/ 9 w 183"/>
                <a:gd name="T17" fmla="*/ 9 h 269"/>
                <a:gd name="T18" fmla="*/ 9 w 183"/>
                <a:gd name="T19" fmla="*/ 26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269">
                  <a:moveTo>
                    <a:pt x="183" y="269"/>
                  </a:moveTo>
                  <a:lnTo>
                    <a:pt x="0" y="269"/>
                  </a:lnTo>
                  <a:lnTo>
                    <a:pt x="0" y="0"/>
                  </a:lnTo>
                  <a:lnTo>
                    <a:pt x="183" y="0"/>
                  </a:lnTo>
                  <a:lnTo>
                    <a:pt x="183" y="269"/>
                  </a:lnTo>
                  <a:moveTo>
                    <a:pt x="9" y="260"/>
                  </a:moveTo>
                  <a:lnTo>
                    <a:pt x="172" y="260"/>
                  </a:lnTo>
                  <a:lnTo>
                    <a:pt x="172" y="9"/>
                  </a:lnTo>
                  <a:lnTo>
                    <a:pt x="9" y="9"/>
                  </a:lnTo>
                  <a:lnTo>
                    <a:pt x="9" y="2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38" name="Rectangle 136">
              <a:extLst>
                <a:ext uri="{FF2B5EF4-FFF2-40B4-BE49-F238E27FC236}">
                  <a16:creationId xmlns:a16="http://schemas.microsoft.com/office/drawing/2014/main" id="{B275E50B-063B-43E1-A8F7-A1AD9F162A13}"/>
                </a:ext>
              </a:extLst>
            </p:cNvPr>
            <p:cNvSpPr>
              <a:spLocks noChangeArrowheads="1"/>
            </p:cNvSpPr>
            <p:nvPr/>
          </p:nvSpPr>
          <p:spPr bwMode="auto">
            <a:xfrm>
              <a:off x="10207625" y="2463800"/>
              <a:ext cx="344488" cy="42863"/>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39" name="Rectangle 137">
              <a:extLst>
                <a:ext uri="{FF2B5EF4-FFF2-40B4-BE49-F238E27FC236}">
                  <a16:creationId xmlns:a16="http://schemas.microsoft.com/office/drawing/2014/main" id="{CC79A8C7-2501-4AD3-9759-2FD6BC7F12B0}"/>
                </a:ext>
              </a:extLst>
            </p:cNvPr>
            <p:cNvSpPr>
              <a:spLocks noChangeArrowheads="1"/>
            </p:cNvSpPr>
            <p:nvPr/>
          </p:nvSpPr>
          <p:spPr bwMode="auto">
            <a:xfrm>
              <a:off x="10207625" y="2463800"/>
              <a:ext cx="344488"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40" name="Rectangle 138">
              <a:extLst>
                <a:ext uri="{FF2B5EF4-FFF2-40B4-BE49-F238E27FC236}">
                  <a16:creationId xmlns:a16="http://schemas.microsoft.com/office/drawing/2014/main" id="{2DE95863-A056-40AC-9211-CBAB83D338DA}"/>
                </a:ext>
              </a:extLst>
            </p:cNvPr>
            <p:cNvSpPr>
              <a:spLocks noChangeArrowheads="1"/>
            </p:cNvSpPr>
            <p:nvPr/>
          </p:nvSpPr>
          <p:spPr bwMode="auto">
            <a:xfrm>
              <a:off x="10379075" y="2470150"/>
              <a:ext cx="165100" cy="25400"/>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41" name="Rectangle 139">
              <a:extLst>
                <a:ext uri="{FF2B5EF4-FFF2-40B4-BE49-F238E27FC236}">
                  <a16:creationId xmlns:a16="http://schemas.microsoft.com/office/drawing/2014/main" id="{4823A65A-EBA7-4495-9E3D-8C08E6832403}"/>
                </a:ext>
              </a:extLst>
            </p:cNvPr>
            <p:cNvSpPr>
              <a:spLocks noChangeArrowheads="1"/>
            </p:cNvSpPr>
            <p:nvPr/>
          </p:nvSpPr>
          <p:spPr bwMode="auto">
            <a:xfrm>
              <a:off x="10379075" y="2470150"/>
              <a:ext cx="165100" cy="2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42" name="Freeform 140">
              <a:extLst>
                <a:ext uri="{FF2B5EF4-FFF2-40B4-BE49-F238E27FC236}">
                  <a16:creationId xmlns:a16="http://schemas.microsoft.com/office/drawing/2014/main" id="{69C9CCD6-38FA-46BC-84F0-B4292614517C}"/>
                </a:ext>
              </a:extLst>
            </p:cNvPr>
            <p:cNvSpPr>
              <a:spLocks noEditPoints="1"/>
            </p:cNvSpPr>
            <p:nvPr/>
          </p:nvSpPr>
          <p:spPr bwMode="auto">
            <a:xfrm>
              <a:off x="10199688" y="2455863"/>
              <a:ext cx="358775" cy="57150"/>
            </a:xfrm>
            <a:custGeom>
              <a:avLst/>
              <a:gdLst>
                <a:gd name="T0" fmla="*/ 226 w 226"/>
                <a:gd name="T1" fmla="*/ 36 h 36"/>
                <a:gd name="T2" fmla="*/ 0 w 226"/>
                <a:gd name="T3" fmla="*/ 36 h 36"/>
                <a:gd name="T4" fmla="*/ 0 w 226"/>
                <a:gd name="T5" fmla="*/ 0 h 36"/>
                <a:gd name="T6" fmla="*/ 226 w 226"/>
                <a:gd name="T7" fmla="*/ 0 h 36"/>
                <a:gd name="T8" fmla="*/ 226 w 226"/>
                <a:gd name="T9" fmla="*/ 36 h 36"/>
                <a:gd name="T10" fmla="*/ 12 w 226"/>
                <a:gd name="T11" fmla="*/ 25 h 36"/>
                <a:gd name="T12" fmla="*/ 217 w 226"/>
                <a:gd name="T13" fmla="*/ 25 h 36"/>
                <a:gd name="T14" fmla="*/ 217 w 226"/>
                <a:gd name="T15" fmla="*/ 9 h 36"/>
                <a:gd name="T16" fmla="*/ 12 w 226"/>
                <a:gd name="T17" fmla="*/ 9 h 36"/>
                <a:gd name="T18" fmla="*/ 12 w 226"/>
                <a:gd name="T19"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36">
                  <a:moveTo>
                    <a:pt x="226" y="36"/>
                  </a:moveTo>
                  <a:lnTo>
                    <a:pt x="0" y="36"/>
                  </a:lnTo>
                  <a:lnTo>
                    <a:pt x="0" y="0"/>
                  </a:lnTo>
                  <a:lnTo>
                    <a:pt x="226" y="0"/>
                  </a:lnTo>
                  <a:lnTo>
                    <a:pt x="226" y="36"/>
                  </a:lnTo>
                  <a:close/>
                  <a:moveTo>
                    <a:pt x="12" y="25"/>
                  </a:moveTo>
                  <a:lnTo>
                    <a:pt x="217" y="25"/>
                  </a:lnTo>
                  <a:lnTo>
                    <a:pt x="217" y="9"/>
                  </a:lnTo>
                  <a:lnTo>
                    <a:pt x="12" y="9"/>
                  </a:lnTo>
                  <a:lnTo>
                    <a:pt x="12" y="25"/>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43" name="Freeform 141">
              <a:extLst>
                <a:ext uri="{FF2B5EF4-FFF2-40B4-BE49-F238E27FC236}">
                  <a16:creationId xmlns:a16="http://schemas.microsoft.com/office/drawing/2014/main" id="{501322B8-D4E6-49EC-9269-623D9B062E29}"/>
                </a:ext>
              </a:extLst>
            </p:cNvPr>
            <p:cNvSpPr>
              <a:spLocks noEditPoints="1"/>
            </p:cNvSpPr>
            <p:nvPr/>
          </p:nvSpPr>
          <p:spPr bwMode="auto">
            <a:xfrm>
              <a:off x="10199688" y="2455863"/>
              <a:ext cx="358775" cy="57150"/>
            </a:xfrm>
            <a:custGeom>
              <a:avLst/>
              <a:gdLst>
                <a:gd name="T0" fmla="*/ 226 w 226"/>
                <a:gd name="T1" fmla="*/ 36 h 36"/>
                <a:gd name="T2" fmla="*/ 0 w 226"/>
                <a:gd name="T3" fmla="*/ 36 h 36"/>
                <a:gd name="T4" fmla="*/ 0 w 226"/>
                <a:gd name="T5" fmla="*/ 0 h 36"/>
                <a:gd name="T6" fmla="*/ 226 w 226"/>
                <a:gd name="T7" fmla="*/ 0 h 36"/>
                <a:gd name="T8" fmla="*/ 226 w 226"/>
                <a:gd name="T9" fmla="*/ 36 h 36"/>
                <a:gd name="T10" fmla="*/ 12 w 226"/>
                <a:gd name="T11" fmla="*/ 25 h 36"/>
                <a:gd name="T12" fmla="*/ 217 w 226"/>
                <a:gd name="T13" fmla="*/ 25 h 36"/>
                <a:gd name="T14" fmla="*/ 217 w 226"/>
                <a:gd name="T15" fmla="*/ 9 h 36"/>
                <a:gd name="T16" fmla="*/ 12 w 226"/>
                <a:gd name="T17" fmla="*/ 9 h 36"/>
                <a:gd name="T18" fmla="*/ 12 w 226"/>
                <a:gd name="T19"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36">
                  <a:moveTo>
                    <a:pt x="226" y="36"/>
                  </a:moveTo>
                  <a:lnTo>
                    <a:pt x="0" y="36"/>
                  </a:lnTo>
                  <a:lnTo>
                    <a:pt x="0" y="0"/>
                  </a:lnTo>
                  <a:lnTo>
                    <a:pt x="226" y="0"/>
                  </a:lnTo>
                  <a:lnTo>
                    <a:pt x="226" y="36"/>
                  </a:lnTo>
                  <a:moveTo>
                    <a:pt x="12" y="25"/>
                  </a:moveTo>
                  <a:lnTo>
                    <a:pt x="217" y="25"/>
                  </a:lnTo>
                  <a:lnTo>
                    <a:pt x="217" y="9"/>
                  </a:lnTo>
                  <a:lnTo>
                    <a:pt x="12" y="9"/>
                  </a:lnTo>
                  <a:lnTo>
                    <a:pt x="12"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44" name="Freeform 142">
              <a:extLst>
                <a:ext uri="{FF2B5EF4-FFF2-40B4-BE49-F238E27FC236}">
                  <a16:creationId xmlns:a16="http://schemas.microsoft.com/office/drawing/2014/main" id="{417389DC-96A4-4D6D-ABF2-8329330D4F34}"/>
                </a:ext>
              </a:extLst>
            </p:cNvPr>
            <p:cNvSpPr>
              <a:spLocks/>
            </p:cNvSpPr>
            <p:nvPr/>
          </p:nvSpPr>
          <p:spPr bwMode="auto">
            <a:xfrm>
              <a:off x="10272713" y="2538413"/>
              <a:ext cx="17463" cy="341313"/>
            </a:xfrm>
            <a:custGeom>
              <a:avLst/>
              <a:gdLst>
                <a:gd name="T0" fmla="*/ 2 w 5"/>
                <a:gd name="T1" fmla="*/ 95 h 95"/>
                <a:gd name="T2" fmla="*/ 0 w 5"/>
                <a:gd name="T3" fmla="*/ 92 h 95"/>
                <a:gd name="T4" fmla="*/ 0 w 5"/>
                <a:gd name="T5" fmla="*/ 2 h 95"/>
                <a:gd name="T6" fmla="*/ 2 w 5"/>
                <a:gd name="T7" fmla="*/ 0 h 95"/>
                <a:gd name="T8" fmla="*/ 5 w 5"/>
                <a:gd name="T9" fmla="*/ 2 h 95"/>
                <a:gd name="T10" fmla="*/ 5 w 5"/>
                <a:gd name="T11" fmla="*/ 92 h 95"/>
                <a:gd name="T12" fmla="*/ 2 w 5"/>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5" h="95">
                  <a:moveTo>
                    <a:pt x="2" y="95"/>
                  </a:moveTo>
                  <a:cubicBezTo>
                    <a:pt x="1" y="95"/>
                    <a:pt x="0" y="94"/>
                    <a:pt x="0" y="92"/>
                  </a:cubicBezTo>
                  <a:cubicBezTo>
                    <a:pt x="0" y="2"/>
                    <a:pt x="0" y="2"/>
                    <a:pt x="0" y="2"/>
                  </a:cubicBezTo>
                  <a:cubicBezTo>
                    <a:pt x="0" y="1"/>
                    <a:pt x="1" y="0"/>
                    <a:pt x="2" y="0"/>
                  </a:cubicBezTo>
                  <a:cubicBezTo>
                    <a:pt x="3" y="0"/>
                    <a:pt x="5" y="1"/>
                    <a:pt x="5" y="2"/>
                  </a:cubicBezTo>
                  <a:cubicBezTo>
                    <a:pt x="5" y="92"/>
                    <a:pt x="5" y="92"/>
                    <a:pt x="5" y="92"/>
                  </a:cubicBezTo>
                  <a:cubicBezTo>
                    <a:pt x="5" y="94"/>
                    <a:pt x="3" y="95"/>
                    <a:pt x="2" y="95"/>
                  </a:cubicBezTo>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45" name="Freeform 143">
              <a:extLst>
                <a:ext uri="{FF2B5EF4-FFF2-40B4-BE49-F238E27FC236}">
                  <a16:creationId xmlns:a16="http://schemas.microsoft.com/office/drawing/2014/main" id="{B0445472-D80C-45AC-97B0-D5B60FBECE69}"/>
                </a:ext>
              </a:extLst>
            </p:cNvPr>
            <p:cNvSpPr>
              <a:spLocks/>
            </p:cNvSpPr>
            <p:nvPr/>
          </p:nvSpPr>
          <p:spPr bwMode="auto">
            <a:xfrm>
              <a:off x="10321925" y="2538413"/>
              <a:ext cx="17463" cy="341313"/>
            </a:xfrm>
            <a:custGeom>
              <a:avLst/>
              <a:gdLst>
                <a:gd name="T0" fmla="*/ 2 w 5"/>
                <a:gd name="T1" fmla="*/ 95 h 95"/>
                <a:gd name="T2" fmla="*/ 0 w 5"/>
                <a:gd name="T3" fmla="*/ 92 h 95"/>
                <a:gd name="T4" fmla="*/ 0 w 5"/>
                <a:gd name="T5" fmla="*/ 2 h 95"/>
                <a:gd name="T6" fmla="*/ 2 w 5"/>
                <a:gd name="T7" fmla="*/ 0 h 95"/>
                <a:gd name="T8" fmla="*/ 5 w 5"/>
                <a:gd name="T9" fmla="*/ 2 h 95"/>
                <a:gd name="T10" fmla="*/ 5 w 5"/>
                <a:gd name="T11" fmla="*/ 92 h 95"/>
                <a:gd name="T12" fmla="*/ 2 w 5"/>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5" h="95">
                  <a:moveTo>
                    <a:pt x="2" y="95"/>
                  </a:moveTo>
                  <a:cubicBezTo>
                    <a:pt x="1" y="95"/>
                    <a:pt x="0" y="94"/>
                    <a:pt x="0" y="92"/>
                  </a:cubicBezTo>
                  <a:cubicBezTo>
                    <a:pt x="0" y="2"/>
                    <a:pt x="0" y="2"/>
                    <a:pt x="0" y="2"/>
                  </a:cubicBezTo>
                  <a:cubicBezTo>
                    <a:pt x="0" y="1"/>
                    <a:pt x="1" y="0"/>
                    <a:pt x="2" y="0"/>
                  </a:cubicBezTo>
                  <a:cubicBezTo>
                    <a:pt x="4" y="0"/>
                    <a:pt x="5" y="1"/>
                    <a:pt x="5" y="2"/>
                  </a:cubicBezTo>
                  <a:cubicBezTo>
                    <a:pt x="5" y="92"/>
                    <a:pt x="5" y="92"/>
                    <a:pt x="5" y="92"/>
                  </a:cubicBezTo>
                  <a:cubicBezTo>
                    <a:pt x="5" y="94"/>
                    <a:pt x="4" y="95"/>
                    <a:pt x="2" y="95"/>
                  </a:cubicBezTo>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46" name="Freeform 144">
              <a:extLst>
                <a:ext uri="{FF2B5EF4-FFF2-40B4-BE49-F238E27FC236}">
                  <a16:creationId xmlns:a16="http://schemas.microsoft.com/office/drawing/2014/main" id="{56661333-1358-4201-B426-EC5C8A89BDA8}"/>
                </a:ext>
              </a:extLst>
            </p:cNvPr>
            <p:cNvSpPr>
              <a:spLocks/>
            </p:cNvSpPr>
            <p:nvPr/>
          </p:nvSpPr>
          <p:spPr bwMode="auto">
            <a:xfrm>
              <a:off x="10372725" y="2538413"/>
              <a:ext cx="17463" cy="341313"/>
            </a:xfrm>
            <a:custGeom>
              <a:avLst/>
              <a:gdLst>
                <a:gd name="T0" fmla="*/ 2 w 5"/>
                <a:gd name="T1" fmla="*/ 95 h 95"/>
                <a:gd name="T2" fmla="*/ 0 w 5"/>
                <a:gd name="T3" fmla="*/ 92 h 95"/>
                <a:gd name="T4" fmla="*/ 0 w 5"/>
                <a:gd name="T5" fmla="*/ 2 h 95"/>
                <a:gd name="T6" fmla="*/ 2 w 5"/>
                <a:gd name="T7" fmla="*/ 0 h 95"/>
                <a:gd name="T8" fmla="*/ 5 w 5"/>
                <a:gd name="T9" fmla="*/ 2 h 95"/>
                <a:gd name="T10" fmla="*/ 5 w 5"/>
                <a:gd name="T11" fmla="*/ 92 h 95"/>
                <a:gd name="T12" fmla="*/ 2 w 5"/>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5" h="95">
                  <a:moveTo>
                    <a:pt x="2" y="95"/>
                  </a:moveTo>
                  <a:cubicBezTo>
                    <a:pt x="1" y="95"/>
                    <a:pt x="0" y="94"/>
                    <a:pt x="0" y="92"/>
                  </a:cubicBezTo>
                  <a:cubicBezTo>
                    <a:pt x="0" y="2"/>
                    <a:pt x="0" y="2"/>
                    <a:pt x="0" y="2"/>
                  </a:cubicBezTo>
                  <a:cubicBezTo>
                    <a:pt x="0" y="1"/>
                    <a:pt x="1" y="0"/>
                    <a:pt x="2" y="0"/>
                  </a:cubicBezTo>
                  <a:cubicBezTo>
                    <a:pt x="4" y="0"/>
                    <a:pt x="5" y="1"/>
                    <a:pt x="5" y="2"/>
                  </a:cubicBezTo>
                  <a:cubicBezTo>
                    <a:pt x="5" y="92"/>
                    <a:pt x="5" y="92"/>
                    <a:pt x="5" y="92"/>
                  </a:cubicBezTo>
                  <a:cubicBezTo>
                    <a:pt x="5" y="94"/>
                    <a:pt x="4" y="95"/>
                    <a:pt x="2" y="9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47" name="Freeform 145">
              <a:extLst>
                <a:ext uri="{FF2B5EF4-FFF2-40B4-BE49-F238E27FC236}">
                  <a16:creationId xmlns:a16="http://schemas.microsoft.com/office/drawing/2014/main" id="{45B3AAA8-0DA4-4AB5-BC0C-5F96537F3B85}"/>
                </a:ext>
              </a:extLst>
            </p:cNvPr>
            <p:cNvSpPr>
              <a:spLocks/>
            </p:cNvSpPr>
            <p:nvPr/>
          </p:nvSpPr>
          <p:spPr bwMode="auto">
            <a:xfrm>
              <a:off x="10421938" y="2538413"/>
              <a:ext cx="19050" cy="341313"/>
            </a:xfrm>
            <a:custGeom>
              <a:avLst/>
              <a:gdLst>
                <a:gd name="T0" fmla="*/ 2 w 5"/>
                <a:gd name="T1" fmla="*/ 95 h 95"/>
                <a:gd name="T2" fmla="*/ 0 w 5"/>
                <a:gd name="T3" fmla="*/ 92 h 95"/>
                <a:gd name="T4" fmla="*/ 0 w 5"/>
                <a:gd name="T5" fmla="*/ 2 h 95"/>
                <a:gd name="T6" fmla="*/ 2 w 5"/>
                <a:gd name="T7" fmla="*/ 0 h 95"/>
                <a:gd name="T8" fmla="*/ 5 w 5"/>
                <a:gd name="T9" fmla="*/ 2 h 95"/>
                <a:gd name="T10" fmla="*/ 5 w 5"/>
                <a:gd name="T11" fmla="*/ 92 h 95"/>
                <a:gd name="T12" fmla="*/ 2 w 5"/>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5" h="95">
                  <a:moveTo>
                    <a:pt x="2" y="95"/>
                  </a:moveTo>
                  <a:cubicBezTo>
                    <a:pt x="1" y="95"/>
                    <a:pt x="0" y="94"/>
                    <a:pt x="0" y="92"/>
                  </a:cubicBezTo>
                  <a:cubicBezTo>
                    <a:pt x="0" y="2"/>
                    <a:pt x="0" y="2"/>
                    <a:pt x="0" y="2"/>
                  </a:cubicBezTo>
                  <a:cubicBezTo>
                    <a:pt x="0" y="1"/>
                    <a:pt x="1" y="0"/>
                    <a:pt x="2" y="0"/>
                  </a:cubicBezTo>
                  <a:cubicBezTo>
                    <a:pt x="4" y="0"/>
                    <a:pt x="5" y="1"/>
                    <a:pt x="5" y="2"/>
                  </a:cubicBezTo>
                  <a:cubicBezTo>
                    <a:pt x="5" y="92"/>
                    <a:pt x="5" y="92"/>
                    <a:pt x="5" y="92"/>
                  </a:cubicBezTo>
                  <a:cubicBezTo>
                    <a:pt x="5" y="94"/>
                    <a:pt x="4" y="95"/>
                    <a:pt x="2" y="9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48" name="Freeform 146">
              <a:extLst>
                <a:ext uri="{FF2B5EF4-FFF2-40B4-BE49-F238E27FC236}">
                  <a16:creationId xmlns:a16="http://schemas.microsoft.com/office/drawing/2014/main" id="{20C827F7-3518-41AE-AB21-3C7C0D062B45}"/>
                </a:ext>
              </a:extLst>
            </p:cNvPr>
            <p:cNvSpPr>
              <a:spLocks/>
            </p:cNvSpPr>
            <p:nvPr/>
          </p:nvSpPr>
          <p:spPr bwMode="auto">
            <a:xfrm>
              <a:off x="10472738" y="2538413"/>
              <a:ext cx="17463" cy="341313"/>
            </a:xfrm>
            <a:custGeom>
              <a:avLst/>
              <a:gdLst>
                <a:gd name="T0" fmla="*/ 2 w 5"/>
                <a:gd name="T1" fmla="*/ 95 h 95"/>
                <a:gd name="T2" fmla="*/ 0 w 5"/>
                <a:gd name="T3" fmla="*/ 92 h 95"/>
                <a:gd name="T4" fmla="*/ 0 w 5"/>
                <a:gd name="T5" fmla="*/ 2 h 95"/>
                <a:gd name="T6" fmla="*/ 2 w 5"/>
                <a:gd name="T7" fmla="*/ 0 h 95"/>
                <a:gd name="T8" fmla="*/ 5 w 5"/>
                <a:gd name="T9" fmla="*/ 2 h 95"/>
                <a:gd name="T10" fmla="*/ 5 w 5"/>
                <a:gd name="T11" fmla="*/ 92 h 95"/>
                <a:gd name="T12" fmla="*/ 2 w 5"/>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5" h="95">
                  <a:moveTo>
                    <a:pt x="2" y="95"/>
                  </a:moveTo>
                  <a:cubicBezTo>
                    <a:pt x="1" y="95"/>
                    <a:pt x="0" y="94"/>
                    <a:pt x="0" y="92"/>
                  </a:cubicBezTo>
                  <a:cubicBezTo>
                    <a:pt x="0" y="2"/>
                    <a:pt x="0" y="2"/>
                    <a:pt x="0" y="2"/>
                  </a:cubicBezTo>
                  <a:cubicBezTo>
                    <a:pt x="0" y="1"/>
                    <a:pt x="1" y="0"/>
                    <a:pt x="2" y="0"/>
                  </a:cubicBezTo>
                  <a:cubicBezTo>
                    <a:pt x="4" y="0"/>
                    <a:pt x="5" y="1"/>
                    <a:pt x="5" y="2"/>
                  </a:cubicBezTo>
                  <a:cubicBezTo>
                    <a:pt x="5" y="92"/>
                    <a:pt x="5" y="92"/>
                    <a:pt x="5" y="92"/>
                  </a:cubicBezTo>
                  <a:cubicBezTo>
                    <a:pt x="5" y="94"/>
                    <a:pt x="4" y="95"/>
                    <a:pt x="2" y="9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49" name="Freeform 147">
              <a:extLst>
                <a:ext uri="{FF2B5EF4-FFF2-40B4-BE49-F238E27FC236}">
                  <a16:creationId xmlns:a16="http://schemas.microsoft.com/office/drawing/2014/main" id="{95CC9B39-12EB-4FE6-B054-B30256045674}"/>
                </a:ext>
              </a:extLst>
            </p:cNvPr>
            <p:cNvSpPr>
              <a:spLocks/>
            </p:cNvSpPr>
            <p:nvPr/>
          </p:nvSpPr>
          <p:spPr bwMode="auto">
            <a:xfrm>
              <a:off x="10914063" y="1604963"/>
              <a:ext cx="174625" cy="319088"/>
            </a:xfrm>
            <a:custGeom>
              <a:avLst/>
              <a:gdLst>
                <a:gd name="T0" fmla="*/ 110 w 110"/>
                <a:gd name="T1" fmla="*/ 59 h 201"/>
                <a:gd name="T2" fmla="*/ 0 w 110"/>
                <a:gd name="T3" fmla="*/ 0 h 201"/>
                <a:gd name="T4" fmla="*/ 0 w 110"/>
                <a:gd name="T5" fmla="*/ 145 h 201"/>
                <a:gd name="T6" fmla="*/ 110 w 110"/>
                <a:gd name="T7" fmla="*/ 201 h 201"/>
                <a:gd name="T8" fmla="*/ 110 w 110"/>
                <a:gd name="T9" fmla="*/ 59 h 201"/>
              </a:gdLst>
              <a:ahLst/>
              <a:cxnLst>
                <a:cxn ang="0">
                  <a:pos x="T0" y="T1"/>
                </a:cxn>
                <a:cxn ang="0">
                  <a:pos x="T2" y="T3"/>
                </a:cxn>
                <a:cxn ang="0">
                  <a:pos x="T4" y="T5"/>
                </a:cxn>
                <a:cxn ang="0">
                  <a:pos x="T6" y="T7"/>
                </a:cxn>
                <a:cxn ang="0">
                  <a:pos x="T8" y="T9"/>
                </a:cxn>
              </a:cxnLst>
              <a:rect l="0" t="0" r="r" b="b"/>
              <a:pathLst>
                <a:path w="110" h="201">
                  <a:moveTo>
                    <a:pt x="110" y="59"/>
                  </a:moveTo>
                  <a:lnTo>
                    <a:pt x="0" y="0"/>
                  </a:lnTo>
                  <a:lnTo>
                    <a:pt x="0" y="145"/>
                  </a:lnTo>
                  <a:lnTo>
                    <a:pt x="110" y="201"/>
                  </a:lnTo>
                  <a:lnTo>
                    <a:pt x="110" y="5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50" name="Freeform 148">
              <a:extLst>
                <a:ext uri="{FF2B5EF4-FFF2-40B4-BE49-F238E27FC236}">
                  <a16:creationId xmlns:a16="http://schemas.microsoft.com/office/drawing/2014/main" id="{6CF517B3-9659-49DE-8813-425C7E6D75FF}"/>
                </a:ext>
              </a:extLst>
            </p:cNvPr>
            <p:cNvSpPr>
              <a:spLocks/>
            </p:cNvSpPr>
            <p:nvPr/>
          </p:nvSpPr>
          <p:spPr bwMode="auto">
            <a:xfrm>
              <a:off x="10914063" y="1604963"/>
              <a:ext cx="174625" cy="319088"/>
            </a:xfrm>
            <a:custGeom>
              <a:avLst/>
              <a:gdLst>
                <a:gd name="T0" fmla="*/ 110 w 110"/>
                <a:gd name="T1" fmla="*/ 59 h 201"/>
                <a:gd name="T2" fmla="*/ 0 w 110"/>
                <a:gd name="T3" fmla="*/ 0 h 201"/>
                <a:gd name="T4" fmla="*/ 0 w 110"/>
                <a:gd name="T5" fmla="*/ 145 h 201"/>
                <a:gd name="T6" fmla="*/ 110 w 110"/>
                <a:gd name="T7" fmla="*/ 201 h 201"/>
                <a:gd name="T8" fmla="*/ 110 w 110"/>
                <a:gd name="T9" fmla="*/ 59 h 201"/>
              </a:gdLst>
              <a:ahLst/>
              <a:cxnLst>
                <a:cxn ang="0">
                  <a:pos x="T0" y="T1"/>
                </a:cxn>
                <a:cxn ang="0">
                  <a:pos x="T2" y="T3"/>
                </a:cxn>
                <a:cxn ang="0">
                  <a:pos x="T4" y="T5"/>
                </a:cxn>
                <a:cxn ang="0">
                  <a:pos x="T6" y="T7"/>
                </a:cxn>
                <a:cxn ang="0">
                  <a:pos x="T8" y="T9"/>
                </a:cxn>
              </a:cxnLst>
              <a:rect l="0" t="0" r="r" b="b"/>
              <a:pathLst>
                <a:path w="110" h="201">
                  <a:moveTo>
                    <a:pt x="110" y="59"/>
                  </a:moveTo>
                  <a:lnTo>
                    <a:pt x="0" y="0"/>
                  </a:lnTo>
                  <a:lnTo>
                    <a:pt x="0" y="145"/>
                  </a:lnTo>
                  <a:lnTo>
                    <a:pt x="110" y="201"/>
                  </a:lnTo>
                  <a:lnTo>
                    <a:pt x="110" y="5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51" name="Freeform 149">
              <a:extLst>
                <a:ext uri="{FF2B5EF4-FFF2-40B4-BE49-F238E27FC236}">
                  <a16:creationId xmlns:a16="http://schemas.microsoft.com/office/drawing/2014/main" id="{358DC71F-2DD2-403E-AE6A-FBF818595694}"/>
                </a:ext>
              </a:extLst>
            </p:cNvPr>
            <p:cNvSpPr>
              <a:spLocks/>
            </p:cNvSpPr>
            <p:nvPr/>
          </p:nvSpPr>
          <p:spPr bwMode="auto">
            <a:xfrm>
              <a:off x="11014075" y="1670050"/>
              <a:ext cx="68263" cy="244475"/>
            </a:xfrm>
            <a:custGeom>
              <a:avLst/>
              <a:gdLst>
                <a:gd name="T0" fmla="*/ 0 w 43"/>
                <a:gd name="T1" fmla="*/ 0 h 154"/>
                <a:gd name="T2" fmla="*/ 0 w 43"/>
                <a:gd name="T3" fmla="*/ 131 h 154"/>
                <a:gd name="T4" fmla="*/ 43 w 43"/>
                <a:gd name="T5" fmla="*/ 154 h 154"/>
                <a:gd name="T6" fmla="*/ 43 w 43"/>
                <a:gd name="T7" fmla="*/ 23 h 154"/>
                <a:gd name="T8" fmla="*/ 0 w 43"/>
                <a:gd name="T9" fmla="*/ 0 h 154"/>
              </a:gdLst>
              <a:ahLst/>
              <a:cxnLst>
                <a:cxn ang="0">
                  <a:pos x="T0" y="T1"/>
                </a:cxn>
                <a:cxn ang="0">
                  <a:pos x="T2" y="T3"/>
                </a:cxn>
                <a:cxn ang="0">
                  <a:pos x="T4" y="T5"/>
                </a:cxn>
                <a:cxn ang="0">
                  <a:pos x="T6" y="T7"/>
                </a:cxn>
                <a:cxn ang="0">
                  <a:pos x="T8" y="T9"/>
                </a:cxn>
              </a:cxnLst>
              <a:rect l="0" t="0" r="r" b="b"/>
              <a:pathLst>
                <a:path w="43" h="154">
                  <a:moveTo>
                    <a:pt x="0" y="0"/>
                  </a:moveTo>
                  <a:lnTo>
                    <a:pt x="0" y="131"/>
                  </a:lnTo>
                  <a:lnTo>
                    <a:pt x="43" y="154"/>
                  </a:lnTo>
                  <a:lnTo>
                    <a:pt x="43" y="23"/>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52" name="Freeform 150">
              <a:extLst>
                <a:ext uri="{FF2B5EF4-FFF2-40B4-BE49-F238E27FC236}">
                  <a16:creationId xmlns:a16="http://schemas.microsoft.com/office/drawing/2014/main" id="{0B030A16-5FCD-4F18-B570-2794E3A47820}"/>
                </a:ext>
              </a:extLst>
            </p:cNvPr>
            <p:cNvSpPr>
              <a:spLocks/>
            </p:cNvSpPr>
            <p:nvPr/>
          </p:nvSpPr>
          <p:spPr bwMode="auto">
            <a:xfrm>
              <a:off x="11014075" y="1670050"/>
              <a:ext cx="68263" cy="244475"/>
            </a:xfrm>
            <a:custGeom>
              <a:avLst/>
              <a:gdLst>
                <a:gd name="T0" fmla="*/ 0 w 43"/>
                <a:gd name="T1" fmla="*/ 0 h 154"/>
                <a:gd name="T2" fmla="*/ 0 w 43"/>
                <a:gd name="T3" fmla="*/ 131 h 154"/>
                <a:gd name="T4" fmla="*/ 43 w 43"/>
                <a:gd name="T5" fmla="*/ 154 h 154"/>
                <a:gd name="T6" fmla="*/ 43 w 43"/>
                <a:gd name="T7" fmla="*/ 23 h 154"/>
                <a:gd name="T8" fmla="*/ 0 w 43"/>
                <a:gd name="T9" fmla="*/ 0 h 154"/>
              </a:gdLst>
              <a:ahLst/>
              <a:cxnLst>
                <a:cxn ang="0">
                  <a:pos x="T0" y="T1"/>
                </a:cxn>
                <a:cxn ang="0">
                  <a:pos x="T2" y="T3"/>
                </a:cxn>
                <a:cxn ang="0">
                  <a:pos x="T4" y="T5"/>
                </a:cxn>
                <a:cxn ang="0">
                  <a:pos x="T6" y="T7"/>
                </a:cxn>
                <a:cxn ang="0">
                  <a:pos x="T8" y="T9"/>
                </a:cxn>
              </a:cxnLst>
              <a:rect l="0" t="0" r="r" b="b"/>
              <a:pathLst>
                <a:path w="43" h="154">
                  <a:moveTo>
                    <a:pt x="0" y="0"/>
                  </a:moveTo>
                  <a:lnTo>
                    <a:pt x="0" y="131"/>
                  </a:lnTo>
                  <a:lnTo>
                    <a:pt x="43" y="154"/>
                  </a:lnTo>
                  <a:lnTo>
                    <a:pt x="43" y="2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53" name="Freeform 151">
              <a:extLst>
                <a:ext uri="{FF2B5EF4-FFF2-40B4-BE49-F238E27FC236}">
                  <a16:creationId xmlns:a16="http://schemas.microsoft.com/office/drawing/2014/main" id="{B603968F-B306-46DB-BDCF-BF58EE6BCB1E}"/>
                </a:ext>
              </a:extLst>
            </p:cNvPr>
            <p:cNvSpPr>
              <a:spLocks noEditPoints="1"/>
            </p:cNvSpPr>
            <p:nvPr/>
          </p:nvSpPr>
          <p:spPr bwMode="auto">
            <a:xfrm>
              <a:off x="10906125" y="1593850"/>
              <a:ext cx="190500" cy="344488"/>
            </a:xfrm>
            <a:custGeom>
              <a:avLst/>
              <a:gdLst>
                <a:gd name="T0" fmla="*/ 68 w 120"/>
                <a:gd name="T1" fmla="*/ 37 h 217"/>
                <a:gd name="T2" fmla="*/ 0 w 120"/>
                <a:gd name="T3" fmla="*/ 0 h 217"/>
                <a:gd name="T4" fmla="*/ 0 w 120"/>
                <a:gd name="T5" fmla="*/ 154 h 217"/>
                <a:gd name="T6" fmla="*/ 68 w 120"/>
                <a:gd name="T7" fmla="*/ 190 h 217"/>
                <a:gd name="T8" fmla="*/ 120 w 120"/>
                <a:gd name="T9" fmla="*/ 217 h 217"/>
                <a:gd name="T10" fmla="*/ 120 w 120"/>
                <a:gd name="T11" fmla="*/ 64 h 217"/>
                <a:gd name="T12" fmla="*/ 68 w 120"/>
                <a:gd name="T13" fmla="*/ 37 h 217"/>
                <a:gd name="T14" fmla="*/ 111 w 120"/>
                <a:gd name="T15" fmla="*/ 202 h 217"/>
                <a:gd name="T16" fmla="*/ 68 w 120"/>
                <a:gd name="T17" fmla="*/ 179 h 217"/>
                <a:gd name="T18" fmla="*/ 9 w 120"/>
                <a:gd name="T19" fmla="*/ 147 h 217"/>
                <a:gd name="T20" fmla="*/ 9 w 120"/>
                <a:gd name="T21" fmla="*/ 16 h 217"/>
                <a:gd name="T22" fmla="*/ 68 w 120"/>
                <a:gd name="T23" fmla="*/ 48 h 217"/>
                <a:gd name="T24" fmla="*/ 111 w 120"/>
                <a:gd name="T25" fmla="*/ 71 h 217"/>
                <a:gd name="T26" fmla="*/ 111 w 120"/>
                <a:gd name="T27" fmla="*/ 20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217">
                  <a:moveTo>
                    <a:pt x="68" y="37"/>
                  </a:moveTo>
                  <a:lnTo>
                    <a:pt x="0" y="0"/>
                  </a:lnTo>
                  <a:lnTo>
                    <a:pt x="0" y="154"/>
                  </a:lnTo>
                  <a:lnTo>
                    <a:pt x="68" y="190"/>
                  </a:lnTo>
                  <a:lnTo>
                    <a:pt x="120" y="217"/>
                  </a:lnTo>
                  <a:lnTo>
                    <a:pt x="120" y="64"/>
                  </a:lnTo>
                  <a:lnTo>
                    <a:pt x="68" y="37"/>
                  </a:lnTo>
                  <a:close/>
                  <a:moveTo>
                    <a:pt x="111" y="202"/>
                  </a:moveTo>
                  <a:lnTo>
                    <a:pt x="68" y="179"/>
                  </a:lnTo>
                  <a:lnTo>
                    <a:pt x="9" y="147"/>
                  </a:lnTo>
                  <a:lnTo>
                    <a:pt x="9" y="16"/>
                  </a:lnTo>
                  <a:lnTo>
                    <a:pt x="68" y="48"/>
                  </a:lnTo>
                  <a:lnTo>
                    <a:pt x="111" y="71"/>
                  </a:lnTo>
                  <a:lnTo>
                    <a:pt x="111" y="202"/>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54" name="Freeform 152">
              <a:extLst>
                <a:ext uri="{FF2B5EF4-FFF2-40B4-BE49-F238E27FC236}">
                  <a16:creationId xmlns:a16="http://schemas.microsoft.com/office/drawing/2014/main" id="{21B5101C-901E-406F-9F41-40C5F972ADAE}"/>
                </a:ext>
              </a:extLst>
            </p:cNvPr>
            <p:cNvSpPr>
              <a:spLocks noEditPoints="1"/>
            </p:cNvSpPr>
            <p:nvPr/>
          </p:nvSpPr>
          <p:spPr bwMode="auto">
            <a:xfrm>
              <a:off x="10906125" y="1593850"/>
              <a:ext cx="190500" cy="344488"/>
            </a:xfrm>
            <a:custGeom>
              <a:avLst/>
              <a:gdLst>
                <a:gd name="T0" fmla="*/ 68 w 120"/>
                <a:gd name="T1" fmla="*/ 37 h 217"/>
                <a:gd name="T2" fmla="*/ 0 w 120"/>
                <a:gd name="T3" fmla="*/ 0 h 217"/>
                <a:gd name="T4" fmla="*/ 0 w 120"/>
                <a:gd name="T5" fmla="*/ 154 h 217"/>
                <a:gd name="T6" fmla="*/ 68 w 120"/>
                <a:gd name="T7" fmla="*/ 190 h 217"/>
                <a:gd name="T8" fmla="*/ 120 w 120"/>
                <a:gd name="T9" fmla="*/ 217 h 217"/>
                <a:gd name="T10" fmla="*/ 120 w 120"/>
                <a:gd name="T11" fmla="*/ 64 h 217"/>
                <a:gd name="T12" fmla="*/ 68 w 120"/>
                <a:gd name="T13" fmla="*/ 37 h 217"/>
                <a:gd name="T14" fmla="*/ 111 w 120"/>
                <a:gd name="T15" fmla="*/ 202 h 217"/>
                <a:gd name="T16" fmla="*/ 68 w 120"/>
                <a:gd name="T17" fmla="*/ 179 h 217"/>
                <a:gd name="T18" fmla="*/ 9 w 120"/>
                <a:gd name="T19" fmla="*/ 147 h 217"/>
                <a:gd name="T20" fmla="*/ 9 w 120"/>
                <a:gd name="T21" fmla="*/ 16 h 217"/>
                <a:gd name="T22" fmla="*/ 68 w 120"/>
                <a:gd name="T23" fmla="*/ 48 h 217"/>
                <a:gd name="T24" fmla="*/ 111 w 120"/>
                <a:gd name="T25" fmla="*/ 71 h 217"/>
                <a:gd name="T26" fmla="*/ 111 w 120"/>
                <a:gd name="T27" fmla="*/ 20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217">
                  <a:moveTo>
                    <a:pt x="68" y="37"/>
                  </a:moveTo>
                  <a:lnTo>
                    <a:pt x="0" y="0"/>
                  </a:lnTo>
                  <a:lnTo>
                    <a:pt x="0" y="154"/>
                  </a:lnTo>
                  <a:lnTo>
                    <a:pt x="68" y="190"/>
                  </a:lnTo>
                  <a:lnTo>
                    <a:pt x="120" y="217"/>
                  </a:lnTo>
                  <a:lnTo>
                    <a:pt x="120" y="64"/>
                  </a:lnTo>
                  <a:lnTo>
                    <a:pt x="68" y="37"/>
                  </a:lnTo>
                  <a:moveTo>
                    <a:pt x="111" y="202"/>
                  </a:moveTo>
                  <a:lnTo>
                    <a:pt x="68" y="179"/>
                  </a:lnTo>
                  <a:lnTo>
                    <a:pt x="9" y="147"/>
                  </a:lnTo>
                  <a:lnTo>
                    <a:pt x="9" y="16"/>
                  </a:lnTo>
                  <a:lnTo>
                    <a:pt x="68" y="48"/>
                  </a:lnTo>
                  <a:lnTo>
                    <a:pt x="111" y="71"/>
                  </a:lnTo>
                  <a:lnTo>
                    <a:pt x="111" y="20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55" name="Freeform 153">
              <a:extLst>
                <a:ext uri="{FF2B5EF4-FFF2-40B4-BE49-F238E27FC236}">
                  <a16:creationId xmlns:a16="http://schemas.microsoft.com/office/drawing/2014/main" id="{E96A3674-A9A9-4D8F-8085-FF7869083054}"/>
                </a:ext>
              </a:extLst>
            </p:cNvPr>
            <p:cNvSpPr>
              <a:spLocks/>
            </p:cNvSpPr>
            <p:nvPr/>
          </p:nvSpPr>
          <p:spPr bwMode="auto">
            <a:xfrm>
              <a:off x="10852150" y="1798638"/>
              <a:ext cx="296863" cy="1120775"/>
            </a:xfrm>
            <a:custGeom>
              <a:avLst/>
              <a:gdLst>
                <a:gd name="T0" fmla="*/ 187 w 187"/>
                <a:gd name="T1" fmla="*/ 706 h 706"/>
                <a:gd name="T2" fmla="*/ 0 w 187"/>
                <a:gd name="T3" fmla="*/ 706 h 706"/>
                <a:gd name="T4" fmla="*/ 0 w 187"/>
                <a:gd name="T5" fmla="*/ 0 h 706"/>
                <a:gd name="T6" fmla="*/ 187 w 187"/>
                <a:gd name="T7" fmla="*/ 102 h 706"/>
                <a:gd name="T8" fmla="*/ 187 w 187"/>
                <a:gd name="T9" fmla="*/ 706 h 706"/>
              </a:gdLst>
              <a:ahLst/>
              <a:cxnLst>
                <a:cxn ang="0">
                  <a:pos x="T0" y="T1"/>
                </a:cxn>
                <a:cxn ang="0">
                  <a:pos x="T2" y="T3"/>
                </a:cxn>
                <a:cxn ang="0">
                  <a:pos x="T4" y="T5"/>
                </a:cxn>
                <a:cxn ang="0">
                  <a:pos x="T6" y="T7"/>
                </a:cxn>
                <a:cxn ang="0">
                  <a:pos x="T8" y="T9"/>
                </a:cxn>
              </a:cxnLst>
              <a:rect l="0" t="0" r="r" b="b"/>
              <a:pathLst>
                <a:path w="187" h="706">
                  <a:moveTo>
                    <a:pt x="187" y="706"/>
                  </a:moveTo>
                  <a:lnTo>
                    <a:pt x="0" y="706"/>
                  </a:lnTo>
                  <a:lnTo>
                    <a:pt x="0" y="0"/>
                  </a:lnTo>
                  <a:lnTo>
                    <a:pt x="187" y="102"/>
                  </a:lnTo>
                  <a:lnTo>
                    <a:pt x="187" y="706"/>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56" name="Freeform 154">
              <a:extLst>
                <a:ext uri="{FF2B5EF4-FFF2-40B4-BE49-F238E27FC236}">
                  <a16:creationId xmlns:a16="http://schemas.microsoft.com/office/drawing/2014/main" id="{293C666B-6279-4A99-B279-B3DDA248EE19}"/>
                </a:ext>
              </a:extLst>
            </p:cNvPr>
            <p:cNvSpPr>
              <a:spLocks/>
            </p:cNvSpPr>
            <p:nvPr/>
          </p:nvSpPr>
          <p:spPr bwMode="auto">
            <a:xfrm>
              <a:off x="10852150" y="1798638"/>
              <a:ext cx="296863" cy="1120775"/>
            </a:xfrm>
            <a:custGeom>
              <a:avLst/>
              <a:gdLst>
                <a:gd name="T0" fmla="*/ 187 w 187"/>
                <a:gd name="T1" fmla="*/ 706 h 706"/>
                <a:gd name="T2" fmla="*/ 0 w 187"/>
                <a:gd name="T3" fmla="*/ 706 h 706"/>
                <a:gd name="T4" fmla="*/ 0 w 187"/>
                <a:gd name="T5" fmla="*/ 0 h 706"/>
                <a:gd name="T6" fmla="*/ 187 w 187"/>
                <a:gd name="T7" fmla="*/ 102 h 706"/>
                <a:gd name="T8" fmla="*/ 187 w 187"/>
                <a:gd name="T9" fmla="*/ 706 h 706"/>
              </a:gdLst>
              <a:ahLst/>
              <a:cxnLst>
                <a:cxn ang="0">
                  <a:pos x="T0" y="T1"/>
                </a:cxn>
                <a:cxn ang="0">
                  <a:pos x="T2" y="T3"/>
                </a:cxn>
                <a:cxn ang="0">
                  <a:pos x="T4" y="T5"/>
                </a:cxn>
                <a:cxn ang="0">
                  <a:pos x="T6" y="T7"/>
                </a:cxn>
                <a:cxn ang="0">
                  <a:pos x="T8" y="T9"/>
                </a:cxn>
              </a:cxnLst>
              <a:rect l="0" t="0" r="r" b="b"/>
              <a:pathLst>
                <a:path w="187" h="706">
                  <a:moveTo>
                    <a:pt x="187" y="706"/>
                  </a:moveTo>
                  <a:lnTo>
                    <a:pt x="0" y="706"/>
                  </a:lnTo>
                  <a:lnTo>
                    <a:pt x="0" y="0"/>
                  </a:lnTo>
                  <a:lnTo>
                    <a:pt x="187" y="102"/>
                  </a:lnTo>
                  <a:lnTo>
                    <a:pt x="187" y="7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57" name="Freeform 155">
              <a:extLst>
                <a:ext uri="{FF2B5EF4-FFF2-40B4-BE49-F238E27FC236}">
                  <a16:creationId xmlns:a16="http://schemas.microsoft.com/office/drawing/2014/main" id="{4E93B385-30AB-4BB2-94A4-A0216EE969FB}"/>
                </a:ext>
              </a:extLst>
            </p:cNvPr>
            <p:cNvSpPr>
              <a:spLocks/>
            </p:cNvSpPr>
            <p:nvPr/>
          </p:nvSpPr>
          <p:spPr bwMode="auto">
            <a:xfrm>
              <a:off x="11082338" y="1458913"/>
              <a:ext cx="14288" cy="296863"/>
            </a:xfrm>
            <a:custGeom>
              <a:avLst/>
              <a:gdLst>
                <a:gd name="T0" fmla="*/ 2 w 4"/>
                <a:gd name="T1" fmla="*/ 83 h 83"/>
                <a:gd name="T2" fmla="*/ 0 w 4"/>
                <a:gd name="T3" fmla="*/ 81 h 83"/>
                <a:gd name="T4" fmla="*/ 0 w 4"/>
                <a:gd name="T5" fmla="*/ 2 h 83"/>
                <a:gd name="T6" fmla="*/ 2 w 4"/>
                <a:gd name="T7" fmla="*/ 0 h 83"/>
                <a:gd name="T8" fmla="*/ 4 w 4"/>
                <a:gd name="T9" fmla="*/ 2 h 83"/>
                <a:gd name="T10" fmla="*/ 4 w 4"/>
                <a:gd name="T11" fmla="*/ 81 h 83"/>
                <a:gd name="T12" fmla="*/ 2 w 4"/>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4" h="83">
                  <a:moveTo>
                    <a:pt x="2" y="83"/>
                  </a:moveTo>
                  <a:cubicBezTo>
                    <a:pt x="1" y="83"/>
                    <a:pt x="0" y="82"/>
                    <a:pt x="0" y="81"/>
                  </a:cubicBezTo>
                  <a:cubicBezTo>
                    <a:pt x="0" y="2"/>
                    <a:pt x="0" y="2"/>
                    <a:pt x="0" y="2"/>
                  </a:cubicBezTo>
                  <a:cubicBezTo>
                    <a:pt x="0" y="1"/>
                    <a:pt x="1" y="0"/>
                    <a:pt x="2" y="0"/>
                  </a:cubicBezTo>
                  <a:cubicBezTo>
                    <a:pt x="3" y="0"/>
                    <a:pt x="4" y="1"/>
                    <a:pt x="4" y="2"/>
                  </a:cubicBezTo>
                  <a:cubicBezTo>
                    <a:pt x="4" y="81"/>
                    <a:pt x="4" y="81"/>
                    <a:pt x="4" y="81"/>
                  </a:cubicBezTo>
                  <a:cubicBezTo>
                    <a:pt x="4" y="82"/>
                    <a:pt x="3" y="83"/>
                    <a:pt x="2" y="83"/>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58" name="Freeform 156">
              <a:extLst>
                <a:ext uri="{FF2B5EF4-FFF2-40B4-BE49-F238E27FC236}">
                  <a16:creationId xmlns:a16="http://schemas.microsoft.com/office/drawing/2014/main" id="{54670EC6-0A5D-435E-9275-0D6B4E2DB8FC}"/>
                </a:ext>
              </a:extLst>
            </p:cNvPr>
            <p:cNvSpPr>
              <a:spLocks/>
            </p:cNvSpPr>
            <p:nvPr/>
          </p:nvSpPr>
          <p:spPr bwMode="auto">
            <a:xfrm>
              <a:off x="11096625" y="1924050"/>
              <a:ext cx="63500" cy="987425"/>
            </a:xfrm>
            <a:custGeom>
              <a:avLst/>
              <a:gdLst>
                <a:gd name="T0" fmla="*/ 6 w 40"/>
                <a:gd name="T1" fmla="*/ 0 h 622"/>
                <a:gd name="T2" fmla="*/ 0 w 40"/>
                <a:gd name="T3" fmla="*/ 0 h 622"/>
                <a:gd name="T4" fmla="*/ 0 w 40"/>
                <a:gd name="T5" fmla="*/ 5 h 622"/>
                <a:gd name="T6" fmla="*/ 33 w 40"/>
                <a:gd name="T7" fmla="*/ 23 h 622"/>
                <a:gd name="T8" fmla="*/ 33 w 40"/>
                <a:gd name="T9" fmla="*/ 622 h 622"/>
                <a:gd name="T10" fmla="*/ 40 w 40"/>
                <a:gd name="T11" fmla="*/ 622 h 622"/>
                <a:gd name="T12" fmla="*/ 40 w 40"/>
                <a:gd name="T13" fmla="*/ 19 h 622"/>
                <a:gd name="T14" fmla="*/ 6 w 40"/>
                <a:gd name="T15" fmla="*/ 0 h 6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622">
                  <a:moveTo>
                    <a:pt x="6" y="0"/>
                  </a:moveTo>
                  <a:lnTo>
                    <a:pt x="0" y="0"/>
                  </a:lnTo>
                  <a:lnTo>
                    <a:pt x="0" y="5"/>
                  </a:lnTo>
                  <a:lnTo>
                    <a:pt x="33" y="23"/>
                  </a:lnTo>
                  <a:lnTo>
                    <a:pt x="33" y="622"/>
                  </a:lnTo>
                  <a:lnTo>
                    <a:pt x="40" y="622"/>
                  </a:lnTo>
                  <a:lnTo>
                    <a:pt x="40" y="19"/>
                  </a:lnTo>
                  <a:lnTo>
                    <a:pt x="6" y="0"/>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59" name="Freeform 157">
              <a:extLst>
                <a:ext uri="{FF2B5EF4-FFF2-40B4-BE49-F238E27FC236}">
                  <a16:creationId xmlns:a16="http://schemas.microsoft.com/office/drawing/2014/main" id="{022CEDE2-BCEF-4411-94EB-590A6D8167BD}"/>
                </a:ext>
              </a:extLst>
            </p:cNvPr>
            <p:cNvSpPr>
              <a:spLocks/>
            </p:cNvSpPr>
            <p:nvPr/>
          </p:nvSpPr>
          <p:spPr bwMode="auto">
            <a:xfrm>
              <a:off x="11096625" y="1924050"/>
              <a:ext cx="63500" cy="987425"/>
            </a:xfrm>
            <a:custGeom>
              <a:avLst/>
              <a:gdLst>
                <a:gd name="T0" fmla="*/ 6 w 40"/>
                <a:gd name="T1" fmla="*/ 0 h 622"/>
                <a:gd name="T2" fmla="*/ 0 w 40"/>
                <a:gd name="T3" fmla="*/ 0 h 622"/>
                <a:gd name="T4" fmla="*/ 0 w 40"/>
                <a:gd name="T5" fmla="*/ 5 h 622"/>
                <a:gd name="T6" fmla="*/ 33 w 40"/>
                <a:gd name="T7" fmla="*/ 23 h 622"/>
                <a:gd name="T8" fmla="*/ 33 w 40"/>
                <a:gd name="T9" fmla="*/ 622 h 622"/>
                <a:gd name="T10" fmla="*/ 40 w 40"/>
                <a:gd name="T11" fmla="*/ 622 h 622"/>
                <a:gd name="T12" fmla="*/ 40 w 40"/>
                <a:gd name="T13" fmla="*/ 19 h 622"/>
                <a:gd name="T14" fmla="*/ 6 w 40"/>
                <a:gd name="T15" fmla="*/ 0 h 6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622">
                  <a:moveTo>
                    <a:pt x="6" y="0"/>
                  </a:moveTo>
                  <a:lnTo>
                    <a:pt x="0" y="0"/>
                  </a:lnTo>
                  <a:lnTo>
                    <a:pt x="0" y="5"/>
                  </a:lnTo>
                  <a:lnTo>
                    <a:pt x="33" y="23"/>
                  </a:lnTo>
                  <a:lnTo>
                    <a:pt x="33" y="622"/>
                  </a:lnTo>
                  <a:lnTo>
                    <a:pt x="40" y="622"/>
                  </a:lnTo>
                  <a:lnTo>
                    <a:pt x="40" y="19"/>
                  </a:lnTo>
                  <a:lnTo>
                    <a:pt x="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60" name="Freeform 158">
              <a:extLst>
                <a:ext uri="{FF2B5EF4-FFF2-40B4-BE49-F238E27FC236}">
                  <a16:creationId xmlns:a16="http://schemas.microsoft.com/office/drawing/2014/main" id="{5AA6C4A1-F774-4BEB-844B-30BDFBBAA4AF}"/>
                </a:ext>
              </a:extLst>
            </p:cNvPr>
            <p:cNvSpPr>
              <a:spLocks/>
            </p:cNvSpPr>
            <p:nvPr/>
          </p:nvSpPr>
          <p:spPr bwMode="auto">
            <a:xfrm>
              <a:off x="11088688" y="2911475"/>
              <a:ext cx="71438" cy="14288"/>
            </a:xfrm>
            <a:custGeom>
              <a:avLst/>
              <a:gdLst>
                <a:gd name="T0" fmla="*/ 45 w 45"/>
                <a:gd name="T1" fmla="*/ 0 h 9"/>
                <a:gd name="T2" fmla="*/ 38 w 45"/>
                <a:gd name="T3" fmla="*/ 0 h 9"/>
                <a:gd name="T4" fmla="*/ 38 w 45"/>
                <a:gd name="T5" fmla="*/ 5 h 9"/>
                <a:gd name="T6" fmla="*/ 0 w 45"/>
                <a:gd name="T7" fmla="*/ 5 h 9"/>
                <a:gd name="T8" fmla="*/ 0 w 45"/>
                <a:gd name="T9" fmla="*/ 9 h 9"/>
                <a:gd name="T10" fmla="*/ 45 w 45"/>
                <a:gd name="T11" fmla="*/ 9 h 9"/>
                <a:gd name="T12" fmla="*/ 45 w 4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5" h="9">
                  <a:moveTo>
                    <a:pt x="45" y="0"/>
                  </a:moveTo>
                  <a:lnTo>
                    <a:pt x="38" y="0"/>
                  </a:lnTo>
                  <a:lnTo>
                    <a:pt x="38" y="5"/>
                  </a:lnTo>
                  <a:lnTo>
                    <a:pt x="0" y="5"/>
                  </a:lnTo>
                  <a:lnTo>
                    <a:pt x="0" y="9"/>
                  </a:lnTo>
                  <a:lnTo>
                    <a:pt x="45" y="9"/>
                  </a:lnTo>
                  <a:lnTo>
                    <a:pt x="45" y="0"/>
                  </a:lnTo>
                  <a:close/>
                </a:path>
              </a:pathLst>
            </a:custGeom>
            <a:solidFill>
              <a:srgbClr val="595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61" name="Freeform 159">
              <a:extLst>
                <a:ext uri="{FF2B5EF4-FFF2-40B4-BE49-F238E27FC236}">
                  <a16:creationId xmlns:a16="http://schemas.microsoft.com/office/drawing/2014/main" id="{ACA427DF-8CEF-48DD-BD86-00A18064B014}"/>
                </a:ext>
              </a:extLst>
            </p:cNvPr>
            <p:cNvSpPr>
              <a:spLocks/>
            </p:cNvSpPr>
            <p:nvPr/>
          </p:nvSpPr>
          <p:spPr bwMode="auto">
            <a:xfrm>
              <a:off x="11088688" y="2911475"/>
              <a:ext cx="71438" cy="14288"/>
            </a:xfrm>
            <a:custGeom>
              <a:avLst/>
              <a:gdLst>
                <a:gd name="T0" fmla="*/ 45 w 45"/>
                <a:gd name="T1" fmla="*/ 0 h 9"/>
                <a:gd name="T2" fmla="*/ 38 w 45"/>
                <a:gd name="T3" fmla="*/ 0 h 9"/>
                <a:gd name="T4" fmla="*/ 38 w 45"/>
                <a:gd name="T5" fmla="*/ 5 h 9"/>
                <a:gd name="T6" fmla="*/ 0 w 45"/>
                <a:gd name="T7" fmla="*/ 5 h 9"/>
                <a:gd name="T8" fmla="*/ 0 w 45"/>
                <a:gd name="T9" fmla="*/ 9 h 9"/>
                <a:gd name="T10" fmla="*/ 45 w 45"/>
                <a:gd name="T11" fmla="*/ 9 h 9"/>
                <a:gd name="T12" fmla="*/ 45 w 4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5" h="9">
                  <a:moveTo>
                    <a:pt x="45" y="0"/>
                  </a:moveTo>
                  <a:lnTo>
                    <a:pt x="38" y="0"/>
                  </a:lnTo>
                  <a:lnTo>
                    <a:pt x="38" y="5"/>
                  </a:lnTo>
                  <a:lnTo>
                    <a:pt x="0" y="5"/>
                  </a:lnTo>
                  <a:lnTo>
                    <a:pt x="0" y="9"/>
                  </a:lnTo>
                  <a:lnTo>
                    <a:pt x="45" y="9"/>
                  </a:lnTo>
                  <a:lnTo>
                    <a:pt x="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62" name="Freeform 160">
              <a:extLst>
                <a:ext uri="{FF2B5EF4-FFF2-40B4-BE49-F238E27FC236}">
                  <a16:creationId xmlns:a16="http://schemas.microsoft.com/office/drawing/2014/main" id="{BCA1BC5F-3216-4DCD-A0D7-5D38FF6918BA}"/>
                </a:ext>
              </a:extLst>
            </p:cNvPr>
            <p:cNvSpPr>
              <a:spLocks/>
            </p:cNvSpPr>
            <p:nvPr/>
          </p:nvSpPr>
          <p:spPr bwMode="auto">
            <a:xfrm>
              <a:off x="11088688" y="1924050"/>
              <a:ext cx="7938" cy="7938"/>
            </a:xfrm>
            <a:custGeom>
              <a:avLst/>
              <a:gdLst>
                <a:gd name="T0" fmla="*/ 5 w 5"/>
                <a:gd name="T1" fmla="*/ 0 h 5"/>
                <a:gd name="T2" fmla="*/ 0 w 5"/>
                <a:gd name="T3" fmla="*/ 0 h 5"/>
                <a:gd name="T4" fmla="*/ 5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0"/>
                  </a:lnTo>
                  <a:lnTo>
                    <a:pt x="5" y="5"/>
                  </a:lnTo>
                  <a:lnTo>
                    <a:pt x="5" y="0"/>
                  </a:lnTo>
                  <a:close/>
                </a:path>
              </a:pathLst>
            </a:custGeom>
            <a:solidFill>
              <a:srgbClr val="595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63" name="Freeform 161">
              <a:extLst>
                <a:ext uri="{FF2B5EF4-FFF2-40B4-BE49-F238E27FC236}">
                  <a16:creationId xmlns:a16="http://schemas.microsoft.com/office/drawing/2014/main" id="{F4C730F4-A401-4845-902B-E8B4C74FC4B8}"/>
                </a:ext>
              </a:extLst>
            </p:cNvPr>
            <p:cNvSpPr>
              <a:spLocks/>
            </p:cNvSpPr>
            <p:nvPr/>
          </p:nvSpPr>
          <p:spPr bwMode="auto">
            <a:xfrm>
              <a:off x="11088688" y="1924050"/>
              <a:ext cx="7938" cy="7938"/>
            </a:xfrm>
            <a:custGeom>
              <a:avLst/>
              <a:gdLst>
                <a:gd name="T0" fmla="*/ 5 w 5"/>
                <a:gd name="T1" fmla="*/ 0 h 5"/>
                <a:gd name="T2" fmla="*/ 0 w 5"/>
                <a:gd name="T3" fmla="*/ 0 h 5"/>
                <a:gd name="T4" fmla="*/ 5 w 5"/>
                <a:gd name="T5" fmla="*/ 5 h 5"/>
                <a:gd name="T6" fmla="*/ 5 w 5"/>
                <a:gd name="T7" fmla="*/ 0 h 5"/>
              </a:gdLst>
              <a:ahLst/>
              <a:cxnLst>
                <a:cxn ang="0">
                  <a:pos x="T0" y="T1"/>
                </a:cxn>
                <a:cxn ang="0">
                  <a:pos x="T2" y="T3"/>
                </a:cxn>
                <a:cxn ang="0">
                  <a:pos x="T4" y="T5"/>
                </a:cxn>
                <a:cxn ang="0">
                  <a:pos x="T6" y="T7"/>
                </a:cxn>
              </a:cxnLst>
              <a:rect l="0" t="0" r="r" b="b"/>
              <a:pathLst>
                <a:path w="5" h="5">
                  <a:moveTo>
                    <a:pt x="5" y="0"/>
                  </a:moveTo>
                  <a:lnTo>
                    <a:pt x="0" y="0"/>
                  </a:lnTo>
                  <a:lnTo>
                    <a:pt x="5" y="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64" name="Freeform 162">
              <a:extLst>
                <a:ext uri="{FF2B5EF4-FFF2-40B4-BE49-F238E27FC236}">
                  <a16:creationId xmlns:a16="http://schemas.microsoft.com/office/drawing/2014/main" id="{88038809-6A77-4855-A991-75E398A84DC9}"/>
                </a:ext>
              </a:extLst>
            </p:cNvPr>
            <p:cNvSpPr>
              <a:spLocks/>
            </p:cNvSpPr>
            <p:nvPr/>
          </p:nvSpPr>
          <p:spPr bwMode="auto">
            <a:xfrm>
              <a:off x="11088688" y="1924050"/>
              <a:ext cx="60325" cy="995363"/>
            </a:xfrm>
            <a:custGeom>
              <a:avLst/>
              <a:gdLst>
                <a:gd name="T0" fmla="*/ 0 w 38"/>
                <a:gd name="T1" fmla="*/ 0 h 627"/>
                <a:gd name="T2" fmla="*/ 0 w 38"/>
                <a:gd name="T3" fmla="*/ 0 h 627"/>
                <a:gd name="T4" fmla="*/ 0 w 38"/>
                <a:gd name="T5" fmla="*/ 627 h 627"/>
                <a:gd name="T6" fmla="*/ 38 w 38"/>
                <a:gd name="T7" fmla="*/ 627 h 627"/>
                <a:gd name="T8" fmla="*/ 38 w 38"/>
                <a:gd name="T9" fmla="*/ 622 h 627"/>
                <a:gd name="T10" fmla="*/ 38 w 38"/>
                <a:gd name="T11" fmla="*/ 23 h 627"/>
                <a:gd name="T12" fmla="*/ 5 w 38"/>
                <a:gd name="T13" fmla="*/ 5 h 627"/>
                <a:gd name="T14" fmla="*/ 0 w 38"/>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627">
                  <a:moveTo>
                    <a:pt x="0" y="0"/>
                  </a:moveTo>
                  <a:lnTo>
                    <a:pt x="0" y="0"/>
                  </a:lnTo>
                  <a:lnTo>
                    <a:pt x="0" y="627"/>
                  </a:lnTo>
                  <a:lnTo>
                    <a:pt x="38" y="627"/>
                  </a:lnTo>
                  <a:lnTo>
                    <a:pt x="38" y="622"/>
                  </a:lnTo>
                  <a:lnTo>
                    <a:pt x="38" y="23"/>
                  </a:lnTo>
                  <a:lnTo>
                    <a:pt x="5" y="5"/>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65" name="Freeform 163">
              <a:extLst>
                <a:ext uri="{FF2B5EF4-FFF2-40B4-BE49-F238E27FC236}">
                  <a16:creationId xmlns:a16="http://schemas.microsoft.com/office/drawing/2014/main" id="{1704724F-A283-4E55-A77A-620E89408B17}"/>
                </a:ext>
              </a:extLst>
            </p:cNvPr>
            <p:cNvSpPr>
              <a:spLocks/>
            </p:cNvSpPr>
            <p:nvPr/>
          </p:nvSpPr>
          <p:spPr bwMode="auto">
            <a:xfrm>
              <a:off x="11088688" y="1924050"/>
              <a:ext cx="60325" cy="995363"/>
            </a:xfrm>
            <a:custGeom>
              <a:avLst/>
              <a:gdLst>
                <a:gd name="T0" fmla="*/ 0 w 38"/>
                <a:gd name="T1" fmla="*/ 0 h 627"/>
                <a:gd name="T2" fmla="*/ 0 w 38"/>
                <a:gd name="T3" fmla="*/ 0 h 627"/>
                <a:gd name="T4" fmla="*/ 0 w 38"/>
                <a:gd name="T5" fmla="*/ 627 h 627"/>
                <a:gd name="T6" fmla="*/ 38 w 38"/>
                <a:gd name="T7" fmla="*/ 627 h 627"/>
                <a:gd name="T8" fmla="*/ 38 w 38"/>
                <a:gd name="T9" fmla="*/ 622 h 627"/>
                <a:gd name="T10" fmla="*/ 38 w 38"/>
                <a:gd name="T11" fmla="*/ 23 h 627"/>
                <a:gd name="T12" fmla="*/ 5 w 38"/>
                <a:gd name="T13" fmla="*/ 5 h 627"/>
                <a:gd name="T14" fmla="*/ 0 w 38"/>
                <a:gd name="T15" fmla="*/ 0 h 6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627">
                  <a:moveTo>
                    <a:pt x="0" y="0"/>
                  </a:moveTo>
                  <a:lnTo>
                    <a:pt x="0" y="0"/>
                  </a:lnTo>
                  <a:lnTo>
                    <a:pt x="0" y="627"/>
                  </a:lnTo>
                  <a:lnTo>
                    <a:pt x="38" y="627"/>
                  </a:lnTo>
                  <a:lnTo>
                    <a:pt x="38" y="622"/>
                  </a:lnTo>
                  <a:lnTo>
                    <a:pt x="38" y="23"/>
                  </a:lnTo>
                  <a:lnTo>
                    <a:pt x="5"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66" name="Freeform 164">
              <a:extLst>
                <a:ext uri="{FF2B5EF4-FFF2-40B4-BE49-F238E27FC236}">
                  <a16:creationId xmlns:a16="http://schemas.microsoft.com/office/drawing/2014/main" id="{D297CB87-3723-408C-8A05-6A08BB2D34CF}"/>
                </a:ext>
              </a:extLst>
            </p:cNvPr>
            <p:cNvSpPr>
              <a:spLocks noEditPoints="1"/>
            </p:cNvSpPr>
            <p:nvPr/>
          </p:nvSpPr>
          <p:spPr bwMode="auto">
            <a:xfrm>
              <a:off x="10845800" y="1789113"/>
              <a:ext cx="314325" cy="1136650"/>
            </a:xfrm>
            <a:custGeom>
              <a:avLst/>
              <a:gdLst>
                <a:gd name="T0" fmla="*/ 164 w 198"/>
                <a:gd name="T1" fmla="*/ 85 h 716"/>
                <a:gd name="T2" fmla="*/ 0 w 198"/>
                <a:gd name="T3" fmla="*/ 0 h 716"/>
                <a:gd name="T4" fmla="*/ 0 w 198"/>
                <a:gd name="T5" fmla="*/ 716 h 716"/>
                <a:gd name="T6" fmla="*/ 198 w 198"/>
                <a:gd name="T7" fmla="*/ 716 h 716"/>
                <a:gd name="T8" fmla="*/ 198 w 198"/>
                <a:gd name="T9" fmla="*/ 104 h 716"/>
                <a:gd name="T10" fmla="*/ 164 w 198"/>
                <a:gd name="T11" fmla="*/ 85 h 716"/>
                <a:gd name="T12" fmla="*/ 187 w 198"/>
                <a:gd name="T13" fmla="*/ 707 h 716"/>
                <a:gd name="T14" fmla="*/ 9 w 198"/>
                <a:gd name="T15" fmla="*/ 707 h 716"/>
                <a:gd name="T16" fmla="*/ 9 w 198"/>
                <a:gd name="T17" fmla="*/ 15 h 716"/>
                <a:gd name="T18" fmla="*/ 153 w 198"/>
                <a:gd name="T19" fmla="*/ 92 h 716"/>
                <a:gd name="T20" fmla="*/ 187 w 198"/>
                <a:gd name="T21" fmla="*/ 110 h 716"/>
                <a:gd name="T22" fmla="*/ 187 w 198"/>
                <a:gd name="T23" fmla="*/ 707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8" h="716">
                  <a:moveTo>
                    <a:pt x="164" y="85"/>
                  </a:moveTo>
                  <a:lnTo>
                    <a:pt x="0" y="0"/>
                  </a:lnTo>
                  <a:lnTo>
                    <a:pt x="0" y="716"/>
                  </a:lnTo>
                  <a:lnTo>
                    <a:pt x="198" y="716"/>
                  </a:lnTo>
                  <a:lnTo>
                    <a:pt x="198" y="104"/>
                  </a:lnTo>
                  <a:lnTo>
                    <a:pt x="164" y="85"/>
                  </a:lnTo>
                  <a:close/>
                  <a:moveTo>
                    <a:pt x="187" y="707"/>
                  </a:moveTo>
                  <a:lnTo>
                    <a:pt x="9" y="707"/>
                  </a:lnTo>
                  <a:lnTo>
                    <a:pt x="9" y="15"/>
                  </a:lnTo>
                  <a:lnTo>
                    <a:pt x="153" y="92"/>
                  </a:lnTo>
                  <a:lnTo>
                    <a:pt x="187" y="110"/>
                  </a:lnTo>
                  <a:lnTo>
                    <a:pt x="187" y="707"/>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67" name="Freeform 165">
              <a:extLst>
                <a:ext uri="{FF2B5EF4-FFF2-40B4-BE49-F238E27FC236}">
                  <a16:creationId xmlns:a16="http://schemas.microsoft.com/office/drawing/2014/main" id="{0C1738B8-8D28-4CC3-97C0-A2762808E5A7}"/>
                </a:ext>
              </a:extLst>
            </p:cNvPr>
            <p:cNvSpPr>
              <a:spLocks/>
            </p:cNvSpPr>
            <p:nvPr/>
          </p:nvSpPr>
          <p:spPr bwMode="auto">
            <a:xfrm>
              <a:off x="10906125" y="1957388"/>
              <a:ext cx="14288" cy="968375"/>
            </a:xfrm>
            <a:custGeom>
              <a:avLst/>
              <a:gdLst>
                <a:gd name="T0" fmla="*/ 2 w 4"/>
                <a:gd name="T1" fmla="*/ 270 h 270"/>
                <a:gd name="T2" fmla="*/ 0 w 4"/>
                <a:gd name="T3" fmla="*/ 268 h 270"/>
                <a:gd name="T4" fmla="*/ 0 w 4"/>
                <a:gd name="T5" fmla="*/ 2 h 270"/>
                <a:gd name="T6" fmla="*/ 2 w 4"/>
                <a:gd name="T7" fmla="*/ 0 h 270"/>
                <a:gd name="T8" fmla="*/ 4 w 4"/>
                <a:gd name="T9" fmla="*/ 2 h 270"/>
                <a:gd name="T10" fmla="*/ 4 w 4"/>
                <a:gd name="T11" fmla="*/ 268 h 270"/>
                <a:gd name="T12" fmla="*/ 2 w 4"/>
                <a:gd name="T13" fmla="*/ 270 h 270"/>
              </a:gdLst>
              <a:ahLst/>
              <a:cxnLst>
                <a:cxn ang="0">
                  <a:pos x="T0" y="T1"/>
                </a:cxn>
                <a:cxn ang="0">
                  <a:pos x="T2" y="T3"/>
                </a:cxn>
                <a:cxn ang="0">
                  <a:pos x="T4" y="T5"/>
                </a:cxn>
                <a:cxn ang="0">
                  <a:pos x="T6" y="T7"/>
                </a:cxn>
                <a:cxn ang="0">
                  <a:pos x="T8" y="T9"/>
                </a:cxn>
                <a:cxn ang="0">
                  <a:pos x="T10" y="T11"/>
                </a:cxn>
                <a:cxn ang="0">
                  <a:pos x="T12" y="T13"/>
                </a:cxn>
              </a:cxnLst>
              <a:rect l="0" t="0" r="r" b="b"/>
              <a:pathLst>
                <a:path w="4" h="270">
                  <a:moveTo>
                    <a:pt x="2" y="270"/>
                  </a:moveTo>
                  <a:cubicBezTo>
                    <a:pt x="1" y="270"/>
                    <a:pt x="0" y="269"/>
                    <a:pt x="0" y="268"/>
                  </a:cubicBezTo>
                  <a:cubicBezTo>
                    <a:pt x="0" y="2"/>
                    <a:pt x="0" y="2"/>
                    <a:pt x="0" y="2"/>
                  </a:cubicBezTo>
                  <a:cubicBezTo>
                    <a:pt x="0" y="1"/>
                    <a:pt x="1" y="0"/>
                    <a:pt x="2" y="0"/>
                  </a:cubicBezTo>
                  <a:cubicBezTo>
                    <a:pt x="3" y="0"/>
                    <a:pt x="4" y="1"/>
                    <a:pt x="4" y="2"/>
                  </a:cubicBezTo>
                  <a:cubicBezTo>
                    <a:pt x="4" y="268"/>
                    <a:pt x="4" y="268"/>
                    <a:pt x="4" y="268"/>
                  </a:cubicBezTo>
                  <a:cubicBezTo>
                    <a:pt x="4" y="269"/>
                    <a:pt x="3" y="270"/>
                    <a:pt x="2" y="270"/>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68" name="Freeform 166">
              <a:extLst>
                <a:ext uri="{FF2B5EF4-FFF2-40B4-BE49-F238E27FC236}">
                  <a16:creationId xmlns:a16="http://schemas.microsoft.com/office/drawing/2014/main" id="{05B84BF5-AD29-437C-8349-2AA7A6BB5643}"/>
                </a:ext>
              </a:extLst>
            </p:cNvPr>
            <p:cNvSpPr>
              <a:spLocks/>
            </p:cNvSpPr>
            <p:nvPr/>
          </p:nvSpPr>
          <p:spPr bwMode="auto">
            <a:xfrm>
              <a:off x="10991850" y="1997075"/>
              <a:ext cx="14288" cy="928688"/>
            </a:xfrm>
            <a:custGeom>
              <a:avLst/>
              <a:gdLst>
                <a:gd name="T0" fmla="*/ 2 w 4"/>
                <a:gd name="T1" fmla="*/ 259 h 259"/>
                <a:gd name="T2" fmla="*/ 0 w 4"/>
                <a:gd name="T3" fmla="*/ 257 h 259"/>
                <a:gd name="T4" fmla="*/ 0 w 4"/>
                <a:gd name="T5" fmla="*/ 2 h 259"/>
                <a:gd name="T6" fmla="*/ 2 w 4"/>
                <a:gd name="T7" fmla="*/ 0 h 259"/>
                <a:gd name="T8" fmla="*/ 4 w 4"/>
                <a:gd name="T9" fmla="*/ 2 h 259"/>
                <a:gd name="T10" fmla="*/ 4 w 4"/>
                <a:gd name="T11" fmla="*/ 257 h 259"/>
                <a:gd name="T12" fmla="*/ 2 w 4"/>
                <a:gd name="T13" fmla="*/ 259 h 259"/>
              </a:gdLst>
              <a:ahLst/>
              <a:cxnLst>
                <a:cxn ang="0">
                  <a:pos x="T0" y="T1"/>
                </a:cxn>
                <a:cxn ang="0">
                  <a:pos x="T2" y="T3"/>
                </a:cxn>
                <a:cxn ang="0">
                  <a:pos x="T4" y="T5"/>
                </a:cxn>
                <a:cxn ang="0">
                  <a:pos x="T6" y="T7"/>
                </a:cxn>
                <a:cxn ang="0">
                  <a:pos x="T8" y="T9"/>
                </a:cxn>
                <a:cxn ang="0">
                  <a:pos x="T10" y="T11"/>
                </a:cxn>
                <a:cxn ang="0">
                  <a:pos x="T12" y="T13"/>
                </a:cxn>
              </a:cxnLst>
              <a:rect l="0" t="0" r="r" b="b"/>
              <a:pathLst>
                <a:path w="4" h="259">
                  <a:moveTo>
                    <a:pt x="2" y="259"/>
                  </a:moveTo>
                  <a:cubicBezTo>
                    <a:pt x="1" y="259"/>
                    <a:pt x="0" y="258"/>
                    <a:pt x="0" y="257"/>
                  </a:cubicBezTo>
                  <a:cubicBezTo>
                    <a:pt x="0" y="2"/>
                    <a:pt x="0" y="2"/>
                    <a:pt x="0" y="2"/>
                  </a:cubicBezTo>
                  <a:cubicBezTo>
                    <a:pt x="0" y="1"/>
                    <a:pt x="1" y="0"/>
                    <a:pt x="2" y="0"/>
                  </a:cubicBezTo>
                  <a:cubicBezTo>
                    <a:pt x="3" y="0"/>
                    <a:pt x="4" y="1"/>
                    <a:pt x="4" y="2"/>
                  </a:cubicBezTo>
                  <a:cubicBezTo>
                    <a:pt x="4" y="257"/>
                    <a:pt x="4" y="257"/>
                    <a:pt x="4" y="257"/>
                  </a:cubicBezTo>
                  <a:cubicBezTo>
                    <a:pt x="4" y="258"/>
                    <a:pt x="3" y="259"/>
                    <a:pt x="2" y="259"/>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69" name="Freeform 167">
              <a:extLst>
                <a:ext uri="{FF2B5EF4-FFF2-40B4-BE49-F238E27FC236}">
                  <a16:creationId xmlns:a16="http://schemas.microsoft.com/office/drawing/2014/main" id="{8B72619C-76F2-4CB9-BD18-A7512CA89B2A}"/>
                </a:ext>
              </a:extLst>
            </p:cNvPr>
            <p:cNvSpPr>
              <a:spLocks/>
            </p:cNvSpPr>
            <p:nvPr/>
          </p:nvSpPr>
          <p:spPr bwMode="auto">
            <a:xfrm>
              <a:off x="11082338" y="2035175"/>
              <a:ext cx="14288" cy="890588"/>
            </a:xfrm>
            <a:custGeom>
              <a:avLst/>
              <a:gdLst>
                <a:gd name="T0" fmla="*/ 2 w 4"/>
                <a:gd name="T1" fmla="*/ 248 h 248"/>
                <a:gd name="T2" fmla="*/ 0 w 4"/>
                <a:gd name="T3" fmla="*/ 246 h 248"/>
                <a:gd name="T4" fmla="*/ 0 w 4"/>
                <a:gd name="T5" fmla="*/ 2 h 248"/>
                <a:gd name="T6" fmla="*/ 2 w 4"/>
                <a:gd name="T7" fmla="*/ 0 h 248"/>
                <a:gd name="T8" fmla="*/ 4 w 4"/>
                <a:gd name="T9" fmla="*/ 2 h 248"/>
                <a:gd name="T10" fmla="*/ 4 w 4"/>
                <a:gd name="T11" fmla="*/ 246 h 248"/>
                <a:gd name="T12" fmla="*/ 2 w 4"/>
                <a:gd name="T13" fmla="*/ 248 h 248"/>
              </a:gdLst>
              <a:ahLst/>
              <a:cxnLst>
                <a:cxn ang="0">
                  <a:pos x="T0" y="T1"/>
                </a:cxn>
                <a:cxn ang="0">
                  <a:pos x="T2" y="T3"/>
                </a:cxn>
                <a:cxn ang="0">
                  <a:pos x="T4" y="T5"/>
                </a:cxn>
                <a:cxn ang="0">
                  <a:pos x="T6" y="T7"/>
                </a:cxn>
                <a:cxn ang="0">
                  <a:pos x="T8" y="T9"/>
                </a:cxn>
                <a:cxn ang="0">
                  <a:pos x="T10" y="T11"/>
                </a:cxn>
                <a:cxn ang="0">
                  <a:pos x="T12" y="T13"/>
                </a:cxn>
              </a:cxnLst>
              <a:rect l="0" t="0" r="r" b="b"/>
              <a:pathLst>
                <a:path w="4" h="248">
                  <a:moveTo>
                    <a:pt x="2" y="248"/>
                  </a:moveTo>
                  <a:cubicBezTo>
                    <a:pt x="1" y="248"/>
                    <a:pt x="0" y="247"/>
                    <a:pt x="0" y="246"/>
                  </a:cubicBezTo>
                  <a:cubicBezTo>
                    <a:pt x="0" y="2"/>
                    <a:pt x="0" y="2"/>
                    <a:pt x="0" y="2"/>
                  </a:cubicBezTo>
                  <a:cubicBezTo>
                    <a:pt x="0" y="1"/>
                    <a:pt x="1" y="0"/>
                    <a:pt x="2" y="0"/>
                  </a:cubicBezTo>
                  <a:cubicBezTo>
                    <a:pt x="3" y="0"/>
                    <a:pt x="4" y="1"/>
                    <a:pt x="4" y="2"/>
                  </a:cubicBezTo>
                  <a:cubicBezTo>
                    <a:pt x="4" y="246"/>
                    <a:pt x="4" y="246"/>
                    <a:pt x="4" y="246"/>
                  </a:cubicBezTo>
                  <a:cubicBezTo>
                    <a:pt x="4" y="247"/>
                    <a:pt x="3" y="248"/>
                    <a:pt x="2" y="248"/>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70" name="Rectangle 168">
              <a:extLst>
                <a:ext uri="{FF2B5EF4-FFF2-40B4-BE49-F238E27FC236}">
                  <a16:creationId xmlns:a16="http://schemas.microsoft.com/office/drawing/2014/main" id="{B5F14867-22EA-44DC-A237-683647283175}"/>
                </a:ext>
              </a:extLst>
            </p:cNvPr>
            <p:cNvSpPr>
              <a:spLocks noChangeArrowheads="1"/>
            </p:cNvSpPr>
            <p:nvPr/>
          </p:nvSpPr>
          <p:spPr bwMode="auto">
            <a:xfrm>
              <a:off x="9834563" y="1687513"/>
              <a:ext cx="481013" cy="1235075"/>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71" name="Rectangle 169">
              <a:extLst>
                <a:ext uri="{FF2B5EF4-FFF2-40B4-BE49-F238E27FC236}">
                  <a16:creationId xmlns:a16="http://schemas.microsoft.com/office/drawing/2014/main" id="{2735F654-C62B-492F-B22C-4D1581D8D95C}"/>
                </a:ext>
              </a:extLst>
            </p:cNvPr>
            <p:cNvSpPr>
              <a:spLocks noChangeArrowheads="1"/>
            </p:cNvSpPr>
            <p:nvPr/>
          </p:nvSpPr>
          <p:spPr bwMode="auto">
            <a:xfrm>
              <a:off x="9834563" y="1687513"/>
              <a:ext cx="481013" cy="1235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72" name="Rectangle 170">
              <a:extLst>
                <a:ext uri="{FF2B5EF4-FFF2-40B4-BE49-F238E27FC236}">
                  <a16:creationId xmlns:a16="http://schemas.microsoft.com/office/drawing/2014/main" id="{5BEF8EE1-2FB1-4FC1-B0BE-6468CDBA5E23}"/>
                </a:ext>
              </a:extLst>
            </p:cNvPr>
            <p:cNvSpPr>
              <a:spLocks noChangeArrowheads="1"/>
            </p:cNvSpPr>
            <p:nvPr/>
          </p:nvSpPr>
          <p:spPr bwMode="auto">
            <a:xfrm>
              <a:off x="10125075" y="1695450"/>
              <a:ext cx="179388" cy="1219200"/>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73" name="Rectangle 171">
              <a:extLst>
                <a:ext uri="{FF2B5EF4-FFF2-40B4-BE49-F238E27FC236}">
                  <a16:creationId xmlns:a16="http://schemas.microsoft.com/office/drawing/2014/main" id="{59B46953-509B-4587-A5E9-FE07E056D62C}"/>
                </a:ext>
              </a:extLst>
            </p:cNvPr>
            <p:cNvSpPr>
              <a:spLocks noChangeArrowheads="1"/>
            </p:cNvSpPr>
            <p:nvPr/>
          </p:nvSpPr>
          <p:spPr bwMode="auto">
            <a:xfrm>
              <a:off x="10125075" y="1695450"/>
              <a:ext cx="179388"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75" name="Freeform 172">
              <a:extLst>
                <a:ext uri="{FF2B5EF4-FFF2-40B4-BE49-F238E27FC236}">
                  <a16:creationId xmlns:a16="http://schemas.microsoft.com/office/drawing/2014/main" id="{0F01234D-1B72-483E-B81B-ABC4EEB0D6EC}"/>
                </a:ext>
              </a:extLst>
            </p:cNvPr>
            <p:cNvSpPr>
              <a:spLocks noEditPoints="1"/>
            </p:cNvSpPr>
            <p:nvPr/>
          </p:nvSpPr>
          <p:spPr bwMode="auto">
            <a:xfrm>
              <a:off x="9825038" y="1681163"/>
              <a:ext cx="496888" cy="1252538"/>
            </a:xfrm>
            <a:custGeom>
              <a:avLst/>
              <a:gdLst>
                <a:gd name="T0" fmla="*/ 313 w 313"/>
                <a:gd name="T1" fmla="*/ 789 h 789"/>
                <a:gd name="T2" fmla="*/ 0 w 313"/>
                <a:gd name="T3" fmla="*/ 789 h 789"/>
                <a:gd name="T4" fmla="*/ 0 w 313"/>
                <a:gd name="T5" fmla="*/ 0 h 789"/>
                <a:gd name="T6" fmla="*/ 27 w 313"/>
                <a:gd name="T7" fmla="*/ 0 h 789"/>
                <a:gd name="T8" fmla="*/ 313 w 313"/>
                <a:gd name="T9" fmla="*/ 0 h 789"/>
                <a:gd name="T10" fmla="*/ 313 w 313"/>
                <a:gd name="T11" fmla="*/ 789 h 789"/>
                <a:gd name="T12" fmla="*/ 11 w 313"/>
                <a:gd name="T13" fmla="*/ 777 h 789"/>
                <a:gd name="T14" fmla="*/ 302 w 313"/>
                <a:gd name="T15" fmla="*/ 777 h 789"/>
                <a:gd name="T16" fmla="*/ 302 w 313"/>
                <a:gd name="T17" fmla="*/ 9 h 789"/>
                <a:gd name="T18" fmla="*/ 11 w 313"/>
                <a:gd name="T19" fmla="*/ 9 h 789"/>
                <a:gd name="T20" fmla="*/ 11 w 313"/>
                <a:gd name="T21" fmla="*/ 777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3" h="789">
                  <a:moveTo>
                    <a:pt x="313" y="789"/>
                  </a:moveTo>
                  <a:lnTo>
                    <a:pt x="0" y="789"/>
                  </a:lnTo>
                  <a:lnTo>
                    <a:pt x="0" y="0"/>
                  </a:lnTo>
                  <a:lnTo>
                    <a:pt x="27" y="0"/>
                  </a:lnTo>
                  <a:lnTo>
                    <a:pt x="313" y="0"/>
                  </a:lnTo>
                  <a:lnTo>
                    <a:pt x="313" y="789"/>
                  </a:lnTo>
                  <a:close/>
                  <a:moveTo>
                    <a:pt x="11" y="777"/>
                  </a:moveTo>
                  <a:lnTo>
                    <a:pt x="302" y="777"/>
                  </a:lnTo>
                  <a:lnTo>
                    <a:pt x="302" y="9"/>
                  </a:lnTo>
                  <a:lnTo>
                    <a:pt x="11" y="9"/>
                  </a:lnTo>
                  <a:lnTo>
                    <a:pt x="11" y="777"/>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76" name="Freeform 173">
              <a:extLst>
                <a:ext uri="{FF2B5EF4-FFF2-40B4-BE49-F238E27FC236}">
                  <a16:creationId xmlns:a16="http://schemas.microsoft.com/office/drawing/2014/main" id="{ABB01925-EA95-4462-B989-E8322C458DEC}"/>
                </a:ext>
              </a:extLst>
            </p:cNvPr>
            <p:cNvSpPr>
              <a:spLocks noEditPoints="1"/>
            </p:cNvSpPr>
            <p:nvPr/>
          </p:nvSpPr>
          <p:spPr bwMode="auto">
            <a:xfrm>
              <a:off x="9825038" y="1681163"/>
              <a:ext cx="496888" cy="1252538"/>
            </a:xfrm>
            <a:custGeom>
              <a:avLst/>
              <a:gdLst>
                <a:gd name="T0" fmla="*/ 313 w 313"/>
                <a:gd name="T1" fmla="*/ 789 h 789"/>
                <a:gd name="T2" fmla="*/ 0 w 313"/>
                <a:gd name="T3" fmla="*/ 789 h 789"/>
                <a:gd name="T4" fmla="*/ 0 w 313"/>
                <a:gd name="T5" fmla="*/ 0 h 789"/>
                <a:gd name="T6" fmla="*/ 27 w 313"/>
                <a:gd name="T7" fmla="*/ 0 h 789"/>
                <a:gd name="T8" fmla="*/ 313 w 313"/>
                <a:gd name="T9" fmla="*/ 0 h 789"/>
                <a:gd name="T10" fmla="*/ 313 w 313"/>
                <a:gd name="T11" fmla="*/ 789 h 789"/>
                <a:gd name="T12" fmla="*/ 11 w 313"/>
                <a:gd name="T13" fmla="*/ 777 h 789"/>
                <a:gd name="T14" fmla="*/ 302 w 313"/>
                <a:gd name="T15" fmla="*/ 777 h 789"/>
                <a:gd name="T16" fmla="*/ 302 w 313"/>
                <a:gd name="T17" fmla="*/ 9 h 789"/>
                <a:gd name="T18" fmla="*/ 11 w 313"/>
                <a:gd name="T19" fmla="*/ 9 h 789"/>
                <a:gd name="T20" fmla="*/ 11 w 313"/>
                <a:gd name="T21" fmla="*/ 777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3" h="789">
                  <a:moveTo>
                    <a:pt x="313" y="789"/>
                  </a:moveTo>
                  <a:lnTo>
                    <a:pt x="0" y="789"/>
                  </a:lnTo>
                  <a:lnTo>
                    <a:pt x="0" y="0"/>
                  </a:lnTo>
                  <a:lnTo>
                    <a:pt x="27" y="0"/>
                  </a:lnTo>
                  <a:lnTo>
                    <a:pt x="313" y="0"/>
                  </a:lnTo>
                  <a:lnTo>
                    <a:pt x="313" y="789"/>
                  </a:lnTo>
                  <a:moveTo>
                    <a:pt x="11" y="777"/>
                  </a:moveTo>
                  <a:lnTo>
                    <a:pt x="302" y="777"/>
                  </a:lnTo>
                  <a:lnTo>
                    <a:pt x="302" y="9"/>
                  </a:lnTo>
                  <a:lnTo>
                    <a:pt x="11" y="9"/>
                  </a:lnTo>
                  <a:lnTo>
                    <a:pt x="11" y="77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77" name="Rectangle 174">
              <a:extLst>
                <a:ext uri="{FF2B5EF4-FFF2-40B4-BE49-F238E27FC236}">
                  <a16:creationId xmlns:a16="http://schemas.microsoft.com/office/drawing/2014/main" id="{0C5D1193-D30B-4535-BEC6-ADBB317F34C7}"/>
                </a:ext>
              </a:extLst>
            </p:cNvPr>
            <p:cNvSpPr>
              <a:spLocks noChangeArrowheads="1"/>
            </p:cNvSpPr>
            <p:nvPr/>
          </p:nvSpPr>
          <p:spPr bwMode="auto">
            <a:xfrm>
              <a:off x="9953625" y="1479550"/>
              <a:ext cx="239713" cy="207963"/>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79" name="Rectangle 175">
              <a:extLst>
                <a:ext uri="{FF2B5EF4-FFF2-40B4-BE49-F238E27FC236}">
                  <a16:creationId xmlns:a16="http://schemas.microsoft.com/office/drawing/2014/main" id="{678F9855-04C9-4DC4-8EDE-701E37B3A9B3}"/>
                </a:ext>
              </a:extLst>
            </p:cNvPr>
            <p:cNvSpPr>
              <a:spLocks noChangeArrowheads="1"/>
            </p:cNvSpPr>
            <p:nvPr/>
          </p:nvSpPr>
          <p:spPr bwMode="auto">
            <a:xfrm>
              <a:off x="9953625" y="1479550"/>
              <a:ext cx="239713" cy="20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81" name="Rectangle 176">
              <a:extLst>
                <a:ext uri="{FF2B5EF4-FFF2-40B4-BE49-F238E27FC236}">
                  <a16:creationId xmlns:a16="http://schemas.microsoft.com/office/drawing/2014/main" id="{5E885A32-1B97-4D93-8435-71D1614F1DFC}"/>
                </a:ext>
              </a:extLst>
            </p:cNvPr>
            <p:cNvSpPr>
              <a:spLocks noChangeArrowheads="1"/>
            </p:cNvSpPr>
            <p:nvPr/>
          </p:nvSpPr>
          <p:spPr bwMode="auto">
            <a:xfrm>
              <a:off x="10074275" y="1490663"/>
              <a:ext cx="111125" cy="190500"/>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82" name="Rectangle 177">
              <a:extLst>
                <a:ext uri="{FF2B5EF4-FFF2-40B4-BE49-F238E27FC236}">
                  <a16:creationId xmlns:a16="http://schemas.microsoft.com/office/drawing/2014/main" id="{955FD74E-842D-4591-8D83-F1FBF063828E}"/>
                </a:ext>
              </a:extLst>
            </p:cNvPr>
            <p:cNvSpPr>
              <a:spLocks noChangeArrowheads="1"/>
            </p:cNvSpPr>
            <p:nvPr/>
          </p:nvSpPr>
          <p:spPr bwMode="auto">
            <a:xfrm>
              <a:off x="10074275" y="1490663"/>
              <a:ext cx="111125"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83" name="Freeform 178">
              <a:extLst>
                <a:ext uri="{FF2B5EF4-FFF2-40B4-BE49-F238E27FC236}">
                  <a16:creationId xmlns:a16="http://schemas.microsoft.com/office/drawing/2014/main" id="{9D550DF7-AD10-4CDA-9C81-A74FC1FFF1DE}"/>
                </a:ext>
              </a:extLst>
            </p:cNvPr>
            <p:cNvSpPr>
              <a:spLocks noEditPoints="1"/>
            </p:cNvSpPr>
            <p:nvPr/>
          </p:nvSpPr>
          <p:spPr bwMode="auto">
            <a:xfrm>
              <a:off x="9945688" y="1473200"/>
              <a:ext cx="258763" cy="222250"/>
            </a:xfrm>
            <a:custGeom>
              <a:avLst/>
              <a:gdLst>
                <a:gd name="T0" fmla="*/ 163 w 163"/>
                <a:gd name="T1" fmla="*/ 140 h 140"/>
                <a:gd name="T2" fmla="*/ 0 w 163"/>
                <a:gd name="T3" fmla="*/ 140 h 140"/>
                <a:gd name="T4" fmla="*/ 0 w 163"/>
                <a:gd name="T5" fmla="*/ 0 h 140"/>
                <a:gd name="T6" fmla="*/ 163 w 163"/>
                <a:gd name="T7" fmla="*/ 0 h 140"/>
                <a:gd name="T8" fmla="*/ 163 w 163"/>
                <a:gd name="T9" fmla="*/ 140 h 140"/>
                <a:gd name="T10" fmla="*/ 12 w 163"/>
                <a:gd name="T11" fmla="*/ 131 h 140"/>
                <a:gd name="T12" fmla="*/ 151 w 163"/>
                <a:gd name="T13" fmla="*/ 131 h 140"/>
                <a:gd name="T14" fmla="*/ 151 w 163"/>
                <a:gd name="T15" fmla="*/ 11 h 140"/>
                <a:gd name="T16" fmla="*/ 12 w 163"/>
                <a:gd name="T17" fmla="*/ 11 h 140"/>
                <a:gd name="T18" fmla="*/ 12 w 163"/>
                <a:gd name="T19" fmla="*/ 1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40">
                  <a:moveTo>
                    <a:pt x="163" y="140"/>
                  </a:moveTo>
                  <a:lnTo>
                    <a:pt x="0" y="140"/>
                  </a:lnTo>
                  <a:lnTo>
                    <a:pt x="0" y="0"/>
                  </a:lnTo>
                  <a:lnTo>
                    <a:pt x="163" y="0"/>
                  </a:lnTo>
                  <a:lnTo>
                    <a:pt x="163" y="140"/>
                  </a:lnTo>
                  <a:close/>
                  <a:moveTo>
                    <a:pt x="12" y="131"/>
                  </a:moveTo>
                  <a:lnTo>
                    <a:pt x="151" y="131"/>
                  </a:lnTo>
                  <a:lnTo>
                    <a:pt x="151" y="11"/>
                  </a:lnTo>
                  <a:lnTo>
                    <a:pt x="12" y="11"/>
                  </a:lnTo>
                  <a:lnTo>
                    <a:pt x="12" y="131"/>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85" name="Freeform 179">
              <a:extLst>
                <a:ext uri="{FF2B5EF4-FFF2-40B4-BE49-F238E27FC236}">
                  <a16:creationId xmlns:a16="http://schemas.microsoft.com/office/drawing/2014/main" id="{5791EEF8-4B22-4675-AB48-A0BBF8DA5F3F}"/>
                </a:ext>
              </a:extLst>
            </p:cNvPr>
            <p:cNvSpPr>
              <a:spLocks noEditPoints="1"/>
            </p:cNvSpPr>
            <p:nvPr/>
          </p:nvSpPr>
          <p:spPr bwMode="auto">
            <a:xfrm>
              <a:off x="9945688" y="1473200"/>
              <a:ext cx="258763" cy="222250"/>
            </a:xfrm>
            <a:custGeom>
              <a:avLst/>
              <a:gdLst>
                <a:gd name="T0" fmla="*/ 163 w 163"/>
                <a:gd name="T1" fmla="*/ 140 h 140"/>
                <a:gd name="T2" fmla="*/ 0 w 163"/>
                <a:gd name="T3" fmla="*/ 140 h 140"/>
                <a:gd name="T4" fmla="*/ 0 w 163"/>
                <a:gd name="T5" fmla="*/ 0 h 140"/>
                <a:gd name="T6" fmla="*/ 163 w 163"/>
                <a:gd name="T7" fmla="*/ 0 h 140"/>
                <a:gd name="T8" fmla="*/ 163 w 163"/>
                <a:gd name="T9" fmla="*/ 140 h 140"/>
                <a:gd name="T10" fmla="*/ 12 w 163"/>
                <a:gd name="T11" fmla="*/ 131 h 140"/>
                <a:gd name="T12" fmla="*/ 151 w 163"/>
                <a:gd name="T13" fmla="*/ 131 h 140"/>
                <a:gd name="T14" fmla="*/ 151 w 163"/>
                <a:gd name="T15" fmla="*/ 11 h 140"/>
                <a:gd name="T16" fmla="*/ 12 w 163"/>
                <a:gd name="T17" fmla="*/ 11 h 140"/>
                <a:gd name="T18" fmla="*/ 12 w 163"/>
                <a:gd name="T19" fmla="*/ 13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40">
                  <a:moveTo>
                    <a:pt x="163" y="140"/>
                  </a:moveTo>
                  <a:lnTo>
                    <a:pt x="0" y="140"/>
                  </a:lnTo>
                  <a:lnTo>
                    <a:pt x="0" y="0"/>
                  </a:lnTo>
                  <a:lnTo>
                    <a:pt x="163" y="0"/>
                  </a:lnTo>
                  <a:lnTo>
                    <a:pt x="163" y="140"/>
                  </a:lnTo>
                  <a:moveTo>
                    <a:pt x="12" y="131"/>
                  </a:moveTo>
                  <a:lnTo>
                    <a:pt x="151" y="131"/>
                  </a:lnTo>
                  <a:lnTo>
                    <a:pt x="151" y="11"/>
                  </a:lnTo>
                  <a:lnTo>
                    <a:pt x="12" y="11"/>
                  </a:lnTo>
                  <a:lnTo>
                    <a:pt x="1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87" name="Rectangle 180">
              <a:extLst>
                <a:ext uri="{FF2B5EF4-FFF2-40B4-BE49-F238E27FC236}">
                  <a16:creationId xmlns:a16="http://schemas.microsoft.com/office/drawing/2014/main" id="{742BE252-AC82-4F44-A09F-0B7E9DD2B518}"/>
                </a:ext>
              </a:extLst>
            </p:cNvPr>
            <p:cNvSpPr>
              <a:spLocks noChangeArrowheads="1"/>
            </p:cNvSpPr>
            <p:nvPr/>
          </p:nvSpPr>
          <p:spPr bwMode="auto">
            <a:xfrm>
              <a:off x="10021888" y="1274763"/>
              <a:ext cx="103188" cy="204788"/>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88" name="Rectangle 181">
              <a:extLst>
                <a:ext uri="{FF2B5EF4-FFF2-40B4-BE49-F238E27FC236}">
                  <a16:creationId xmlns:a16="http://schemas.microsoft.com/office/drawing/2014/main" id="{658898B3-9066-40A3-9451-C2DF9EF80F8E}"/>
                </a:ext>
              </a:extLst>
            </p:cNvPr>
            <p:cNvSpPr>
              <a:spLocks noChangeArrowheads="1"/>
            </p:cNvSpPr>
            <p:nvPr/>
          </p:nvSpPr>
          <p:spPr bwMode="auto">
            <a:xfrm>
              <a:off x="10021888" y="1274763"/>
              <a:ext cx="103188" cy="204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89" name="Freeform 182">
              <a:extLst>
                <a:ext uri="{FF2B5EF4-FFF2-40B4-BE49-F238E27FC236}">
                  <a16:creationId xmlns:a16="http://schemas.microsoft.com/office/drawing/2014/main" id="{4EE412B5-227A-47CD-BBA0-71D82C9843BA}"/>
                </a:ext>
              </a:extLst>
            </p:cNvPr>
            <p:cNvSpPr>
              <a:spLocks/>
            </p:cNvSpPr>
            <p:nvPr/>
          </p:nvSpPr>
          <p:spPr bwMode="auto">
            <a:xfrm>
              <a:off x="10074275" y="1274763"/>
              <a:ext cx="50800" cy="204788"/>
            </a:xfrm>
            <a:custGeom>
              <a:avLst/>
              <a:gdLst>
                <a:gd name="T0" fmla="*/ 32 w 32"/>
                <a:gd name="T1" fmla="*/ 0 h 129"/>
                <a:gd name="T2" fmla="*/ 0 w 32"/>
                <a:gd name="T3" fmla="*/ 0 h 129"/>
                <a:gd name="T4" fmla="*/ 0 w 32"/>
                <a:gd name="T5" fmla="*/ 129 h 129"/>
                <a:gd name="T6" fmla="*/ 32 w 32"/>
                <a:gd name="T7" fmla="*/ 129 h 129"/>
                <a:gd name="T8" fmla="*/ 32 w 32"/>
                <a:gd name="T9" fmla="*/ 125 h 129"/>
                <a:gd name="T10" fmla="*/ 32 w 32"/>
                <a:gd name="T11" fmla="*/ 0 h 129"/>
              </a:gdLst>
              <a:ahLst/>
              <a:cxnLst>
                <a:cxn ang="0">
                  <a:pos x="T0" y="T1"/>
                </a:cxn>
                <a:cxn ang="0">
                  <a:pos x="T2" y="T3"/>
                </a:cxn>
                <a:cxn ang="0">
                  <a:pos x="T4" y="T5"/>
                </a:cxn>
                <a:cxn ang="0">
                  <a:pos x="T6" y="T7"/>
                </a:cxn>
                <a:cxn ang="0">
                  <a:pos x="T8" y="T9"/>
                </a:cxn>
                <a:cxn ang="0">
                  <a:pos x="T10" y="T11"/>
                </a:cxn>
              </a:cxnLst>
              <a:rect l="0" t="0" r="r" b="b"/>
              <a:pathLst>
                <a:path w="32" h="129">
                  <a:moveTo>
                    <a:pt x="32" y="0"/>
                  </a:moveTo>
                  <a:lnTo>
                    <a:pt x="0" y="0"/>
                  </a:lnTo>
                  <a:lnTo>
                    <a:pt x="0" y="129"/>
                  </a:lnTo>
                  <a:lnTo>
                    <a:pt x="32" y="129"/>
                  </a:lnTo>
                  <a:lnTo>
                    <a:pt x="32" y="125"/>
                  </a:lnTo>
                  <a:lnTo>
                    <a:pt x="32"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90" name="Freeform 183">
              <a:extLst>
                <a:ext uri="{FF2B5EF4-FFF2-40B4-BE49-F238E27FC236}">
                  <a16:creationId xmlns:a16="http://schemas.microsoft.com/office/drawing/2014/main" id="{91795A16-6823-4981-9440-B40752A3A5F8}"/>
                </a:ext>
              </a:extLst>
            </p:cNvPr>
            <p:cNvSpPr>
              <a:spLocks/>
            </p:cNvSpPr>
            <p:nvPr/>
          </p:nvSpPr>
          <p:spPr bwMode="auto">
            <a:xfrm>
              <a:off x="10074275" y="1274763"/>
              <a:ext cx="50800" cy="204788"/>
            </a:xfrm>
            <a:custGeom>
              <a:avLst/>
              <a:gdLst>
                <a:gd name="T0" fmla="*/ 32 w 32"/>
                <a:gd name="T1" fmla="*/ 0 h 129"/>
                <a:gd name="T2" fmla="*/ 0 w 32"/>
                <a:gd name="T3" fmla="*/ 0 h 129"/>
                <a:gd name="T4" fmla="*/ 0 w 32"/>
                <a:gd name="T5" fmla="*/ 129 h 129"/>
                <a:gd name="T6" fmla="*/ 32 w 32"/>
                <a:gd name="T7" fmla="*/ 129 h 129"/>
                <a:gd name="T8" fmla="*/ 32 w 32"/>
                <a:gd name="T9" fmla="*/ 125 h 129"/>
                <a:gd name="T10" fmla="*/ 32 w 32"/>
                <a:gd name="T11" fmla="*/ 0 h 129"/>
              </a:gdLst>
              <a:ahLst/>
              <a:cxnLst>
                <a:cxn ang="0">
                  <a:pos x="T0" y="T1"/>
                </a:cxn>
                <a:cxn ang="0">
                  <a:pos x="T2" y="T3"/>
                </a:cxn>
                <a:cxn ang="0">
                  <a:pos x="T4" y="T5"/>
                </a:cxn>
                <a:cxn ang="0">
                  <a:pos x="T6" y="T7"/>
                </a:cxn>
                <a:cxn ang="0">
                  <a:pos x="T8" y="T9"/>
                </a:cxn>
                <a:cxn ang="0">
                  <a:pos x="T10" y="T11"/>
                </a:cxn>
              </a:cxnLst>
              <a:rect l="0" t="0" r="r" b="b"/>
              <a:pathLst>
                <a:path w="32" h="129">
                  <a:moveTo>
                    <a:pt x="32" y="0"/>
                  </a:moveTo>
                  <a:lnTo>
                    <a:pt x="0" y="0"/>
                  </a:lnTo>
                  <a:lnTo>
                    <a:pt x="0" y="129"/>
                  </a:lnTo>
                  <a:lnTo>
                    <a:pt x="32" y="129"/>
                  </a:lnTo>
                  <a:lnTo>
                    <a:pt x="32" y="125"/>
                  </a:lnTo>
                  <a:lnTo>
                    <a:pt x="3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91" name="Freeform 184">
              <a:extLst>
                <a:ext uri="{FF2B5EF4-FFF2-40B4-BE49-F238E27FC236}">
                  <a16:creationId xmlns:a16="http://schemas.microsoft.com/office/drawing/2014/main" id="{92BCC70E-7BEF-4E80-BD1A-378DC22B3D9F}"/>
                </a:ext>
              </a:extLst>
            </p:cNvPr>
            <p:cNvSpPr>
              <a:spLocks noEditPoints="1"/>
            </p:cNvSpPr>
            <p:nvPr/>
          </p:nvSpPr>
          <p:spPr bwMode="auto">
            <a:xfrm>
              <a:off x="10013950" y="1268413"/>
              <a:ext cx="119063" cy="222250"/>
            </a:xfrm>
            <a:custGeom>
              <a:avLst/>
              <a:gdLst>
                <a:gd name="T0" fmla="*/ 75 w 75"/>
                <a:gd name="T1" fmla="*/ 140 h 140"/>
                <a:gd name="T2" fmla="*/ 0 w 75"/>
                <a:gd name="T3" fmla="*/ 140 h 140"/>
                <a:gd name="T4" fmla="*/ 0 w 75"/>
                <a:gd name="T5" fmla="*/ 0 h 140"/>
                <a:gd name="T6" fmla="*/ 75 w 75"/>
                <a:gd name="T7" fmla="*/ 0 h 140"/>
                <a:gd name="T8" fmla="*/ 75 w 75"/>
                <a:gd name="T9" fmla="*/ 140 h 140"/>
                <a:gd name="T10" fmla="*/ 11 w 75"/>
                <a:gd name="T11" fmla="*/ 129 h 140"/>
                <a:gd name="T12" fmla="*/ 66 w 75"/>
                <a:gd name="T13" fmla="*/ 129 h 140"/>
                <a:gd name="T14" fmla="*/ 66 w 75"/>
                <a:gd name="T15" fmla="*/ 9 h 140"/>
                <a:gd name="T16" fmla="*/ 11 w 75"/>
                <a:gd name="T17" fmla="*/ 9 h 140"/>
                <a:gd name="T18" fmla="*/ 11 w 75"/>
                <a:gd name="T19" fmla="*/ 12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40">
                  <a:moveTo>
                    <a:pt x="75" y="140"/>
                  </a:moveTo>
                  <a:lnTo>
                    <a:pt x="0" y="140"/>
                  </a:lnTo>
                  <a:lnTo>
                    <a:pt x="0" y="0"/>
                  </a:lnTo>
                  <a:lnTo>
                    <a:pt x="75" y="0"/>
                  </a:lnTo>
                  <a:lnTo>
                    <a:pt x="75" y="140"/>
                  </a:lnTo>
                  <a:close/>
                  <a:moveTo>
                    <a:pt x="11" y="129"/>
                  </a:moveTo>
                  <a:lnTo>
                    <a:pt x="66" y="129"/>
                  </a:lnTo>
                  <a:lnTo>
                    <a:pt x="66" y="9"/>
                  </a:lnTo>
                  <a:lnTo>
                    <a:pt x="11" y="9"/>
                  </a:lnTo>
                  <a:lnTo>
                    <a:pt x="11" y="129"/>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92" name="Freeform 185">
              <a:extLst>
                <a:ext uri="{FF2B5EF4-FFF2-40B4-BE49-F238E27FC236}">
                  <a16:creationId xmlns:a16="http://schemas.microsoft.com/office/drawing/2014/main" id="{27B5E7FF-27E3-4F0D-8C5B-AFED588D2F81}"/>
                </a:ext>
              </a:extLst>
            </p:cNvPr>
            <p:cNvSpPr>
              <a:spLocks/>
            </p:cNvSpPr>
            <p:nvPr/>
          </p:nvSpPr>
          <p:spPr bwMode="auto">
            <a:xfrm>
              <a:off x="9979025" y="1317625"/>
              <a:ext cx="192088" cy="14288"/>
            </a:xfrm>
            <a:custGeom>
              <a:avLst/>
              <a:gdLst>
                <a:gd name="T0" fmla="*/ 51 w 54"/>
                <a:gd name="T1" fmla="*/ 4 h 4"/>
                <a:gd name="T2" fmla="*/ 2 w 54"/>
                <a:gd name="T3" fmla="*/ 4 h 4"/>
                <a:gd name="T4" fmla="*/ 0 w 54"/>
                <a:gd name="T5" fmla="*/ 2 h 4"/>
                <a:gd name="T6" fmla="*/ 2 w 54"/>
                <a:gd name="T7" fmla="*/ 0 h 4"/>
                <a:gd name="T8" fmla="*/ 51 w 54"/>
                <a:gd name="T9" fmla="*/ 0 h 4"/>
                <a:gd name="T10" fmla="*/ 54 w 54"/>
                <a:gd name="T11" fmla="*/ 2 h 4"/>
                <a:gd name="T12" fmla="*/ 51 w 5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4" h="4">
                  <a:moveTo>
                    <a:pt x="51" y="4"/>
                  </a:moveTo>
                  <a:cubicBezTo>
                    <a:pt x="2" y="4"/>
                    <a:pt x="2" y="4"/>
                    <a:pt x="2" y="4"/>
                  </a:cubicBezTo>
                  <a:cubicBezTo>
                    <a:pt x="1" y="4"/>
                    <a:pt x="0" y="3"/>
                    <a:pt x="0" y="2"/>
                  </a:cubicBezTo>
                  <a:cubicBezTo>
                    <a:pt x="0" y="1"/>
                    <a:pt x="1" y="0"/>
                    <a:pt x="2" y="0"/>
                  </a:cubicBezTo>
                  <a:cubicBezTo>
                    <a:pt x="51" y="0"/>
                    <a:pt x="51" y="0"/>
                    <a:pt x="51" y="0"/>
                  </a:cubicBezTo>
                  <a:cubicBezTo>
                    <a:pt x="53" y="0"/>
                    <a:pt x="54" y="1"/>
                    <a:pt x="54" y="2"/>
                  </a:cubicBezTo>
                  <a:cubicBezTo>
                    <a:pt x="54" y="3"/>
                    <a:pt x="53" y="4"/>
                    <a:pt x="51"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93" name="Freeform 186">
              <a:extLst>
                <a:ext uri="{FF2B5EF4-FFF2-40B4-BE49-F238E27FC236}">
                  <a16:creationId xmlns:a16="http://schemas.microsoft.com/office/drawing/2014/main" id="{5CB6F3BE-8F3E-4E3B-ACAB-D73FB2B9A49B}"/>
                </a:ext>
              </a:extLst>
            </p:cNvPr>
            <p:cNvSpPr>
              <a:spLocks/>
            </p:cNvSpPr>
            <p:nvPr/>
          </p:nvSpPr>
          <p:spPr bwMode="auto">
            <a:xfrm>
              <a:off x="9985375" y="1536700"/>
              <a:ext cx="176213" cy="14288"/>
            </a:xfrm>
            <a:custGeom>
              <a:avLst/>
              <a:gdLst>
                <a:gd name="T0" fmla="*/ 47 w 49"/>
                <a:gd name="T1" fmla="*/ 4 h 4"/>
                <a:gd name="T2" fmla="*/ 3 w 49"/>
                <a:gd name="T3" fmla="*/ 4 h 4"/>
                <a:gd name="T4" fmla="*/ 0 w 49"/>
                <a:gd name="T5" fmla="*/ 2 h 4"/>
                <a:gd name="T6" fmla="*/ 3 w 49"/>
                <a:gd name="T7" fmla="*/ 0 h 4"/>
                <a:gd name="T8" fmla="*/ 47 w 49"/>
                <a:gd name="T9" fmla="*/ 0 h 4"/>
                <a:gd name="T10" fmla="*/ 49 w 49"/>
                <a:gd name="T11" fmla="*/ 2 h 4"/>
                <a:gd name="T12" fmla="*/ 47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4"/>
                  </a:moveTo>
                  <a:cubicBezTo>
                    <a:pt x="3" y="4"/>
                    <a:pt x="3" y="4"/>
                    <a:pt x="3" y="4"/>
                  </a:cubicBezTo>
                  <a:cubicBezTo>
                    <a:pt x="1" y="4"/>
                    <a:pt x="0" y="3"/>
                    <a:pt x="0" y="2"/>
                  </a:cubicBezTo>
                  <a:cubicBezTo>
                    <a:pt x="0" y="1"/>
                    <a:pt x="1" y="0"/>
                    <a:pt x="3" y="0"/>
                  </a:cubicBezTo>
                  <a:cubicBezTo>
                    <a:pt x="47" y="0"/>
                    <a:pt x="47" y="0"/>
                    <a:pt x="47" y="0"/>
                  </a:cubicBezTo>
                  <a:cubicBezTo>
                    <a:pt x="48" y="0"/>
                    <a:pt x="49" y="1"/>
                    <a:pt x="49" y="2"/>
                  </a:cubicBezTo>
                  <a:cubicBezTo>
                    <a:pt x="49" y="3"/>
                    <a:pt x="48" y="4"/>
                    <a:pt x="47"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94" name="Freeform 187">
              <a:extLst>
                <a:ext uri="{FF2B5EF4-FFF2-40B4-BE49-F238E27FC236}">
                  <a16:creationId xmlns:a16="http://schemas.microsoft.com/office/drawing/2014/main" id="{90D594E7-5971-4117-8BA7-6D3031F48393}"/>
                </a:ext>
              </a:extLst>
            </p:cNvPr>
            <p:cNvSpPr>
              <a:spLocks/>
            </p:cNvSpPr>
            <p:nvPr/>
          </p:nvSpPr>
          <p:spPr bwMode="auto">
            <a:xfrm>
              <a:off x="9985375" y="1584325"/>
              <a:ext cx="176213" cy="17463"/>
            </a:xfrm>
            <a:custGeom>
              <a:avLst/>
              <a:gdLst>
                <a:gd name="T0" fmla="*/ 47 w 49"/>
                <a:gd name="T1" fmla="*/ 5 h 5"/>
                <a:gd name="T2" fmla="*/ 3 w 49"/>
                <a:gd name="T3" fmla="*/ 5 h 5"/>
                <a:gd name="T4" fmla="*/ 0 w 49"/>
                <a:gd name="T5" fmla="*/ 2 h 5"/>
                <a:gd name="T6" fmla="*/ 3 w 49"/>
                <a:gd name="T7" fmla="*/ 0 h 5"/>
                <a:gd name="T8" fmla="*/ 47 w 49"/>
                <a:gd name="T9" fmla="*/ 0 h 5"/>
                <a:gd name="T10" fmla="*/ 49 w 49"/>
                <a:gd name="T11" fmla="*/ 2 h 5"/>
                <a:gd name="T12" fmla="*/ 47 w 4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9" h="5">
                  <a:moveTo>
                    <a:pt x="47" y="5"/>
                  </a:moveTo>
                  <a:cubicBezTo>
                    <a:pt x="3" y="5"/>
                    <a:pt x="3" y="5"/>
                    <a:pt x="3" y="5"/>
                  </a:cubicBezTo>
                  <a:cubicBezTo>
                    <a:pt x="1" y="5"/>
                    <a:pt x="0" y="4"/>
                    <a:pt x="0" y="2"/>
                  </a:cubicBezTo>
                  <a:cubicBezTo>
                    <a:pt x="0" y="1"/>
                    <a:pt x="1" y="0"/>
                    <a:pt x="3" y="0"/>
                  </a:cubicBezTo>
                  <a:cubicBezTo>
                    <a:pt x="47" y="0"/>
                    <a:pt x="47" y="0"/>
                    <a:pt x="47" y="0"/>
                  </a:cubicBezTo>
                  <a:cubicBezTo>
                    <a:pt x="48" y="0"/>
                    <a:pt x="49" y="1"/>
                    <a:pt x="49" y="2"/>
                  </a:cubicBezTo>
                  <a:cubicBezTo>
                    <a:pt x="49" y="4"/>
                    <a:pt x="48" y="5"/>
                    <a:pt x="47"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95" name="Freeform 188">
              <a:extLst>
                <a:ext uri="{FF2B5EF4-FFF2-40B4-BE49-F238E27FC236}">
                  <a16:creationId xmlns:a16="http://schemas.microsoft.com/office/drawing/2014/main" id="{E84161ED-37B5-4625-BDD7-1F6481F47E2C}"/>
                </a:ext>
              </a:extLst>
            </p:cNvPr>
            <p:cNvSpPr>
              <a:spLocks/>
            </p:cNvSpPr>
            <p:nvPr/>
          </p:nvSpPr>
          <p:spPr bwMode="auto">
            <a:xfrm>
              <a:off x="9985375" y="1633538"/>
              <a:ext cx="176213" cy="14288"/>
            </a:xfrm>
            <a:custGeom>
              <a:avLst/>
              <a:gdLst>
                <a:gd name="T0" fmla="*/ 47 w 49"/>
                <a:gd name="T1" fmla="*/ 4 h 4"/>
                <a:gd name="T2" fmla="*/ 3 w 49"/>
                <a:gd name="T3" fmla="*/ 4 h 4"/>
                <a:gd name="T4" fmla="*/ 0 w 49"/>
                <a:gd name="T5" fmla="*/ 2 h 4"/>
                <a:gd name="T6" fmla="*/ 3 w 49"/>
                <a:gd name="T7" fmla="*/ 0 h 4"/>
                <a:gd name="T8" fmla="*/ 47 w 49"/>
                <a:gd name="T9" fmla="*/ 0 h 4"/>
                <a:gd name="T10" fmla="*/ 49 w 49"/>
                <a:gd name="T11" fmla="*/ 2 h 4"/>
                <a:gd name="T12" fmla="*/ 47 w 4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9" h="4">
                  <a:moveTo>
                    <a:pt x="47" y="4"/>
                  </a:moveTo>
                  <a:cubicBezTo>
                    <a:pt x="3" y="4"/>
                    <a:pt x="3" y="4"/>
                    <a:pt x="3" y="4"/>
                  </a:cubicBezTo>
                  <a:cubicBezTo>
                    <a:pt x="1" y="4"/>
                    <a:pt x="0" y="3"/>
                    <a:pt x="0" y="2"/>
                  </a:cubicBezTo>
                  <a:cubicBezTo>
                    <a:pt x="0" y="1"/>
                    <a:pt x="1" y="0"/>
                    <a:pt x="3" y="0"/>
                  </a:cubicBezTo>
                  <a:cubicBezTo>
                    <a:pt x="47" y="0"/>
                    <a:pt x="47" y="0"/>
                    <a:pt x="47" y="0"/>
                  </a:cubicBezTo>
                  <a:cubicBezTo>
                    <a:pt x="48" y="0"/>
                    <a:pt x="49" y="1"/>
                    <a:pt x="49" y="2"/>
                  </a:cubicBezTo>
                  <a:cubicBezTo>
                    <a:pt x="49" y="3"/>
                    <a:pt x="48" y="4"/>
                    <a:pt x="47"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96" name="Freeform 189">
              <a:extLst>
                <a:ext uri="{FF2B5EF4-FFF2-40B4-BE49-F238E27FC236}">
                  <a16:creationId xmlns:a16="http://schemas.microsoft.com/office/drawing/2014/main" id="{E70CDB5F-6D22-493A-80E8-0091BC80ED65}"/>
                </a:ext>
              </a:extLst>
            </p:cNvPr>
            <p:cNvSpPr>
              <a:spLocks/>
            </p:cNvSpPr>
            <p:nvPr/>
          </p:nvSpPr>
          <p:spPr bwMode="auto">
            <a:xfrm>
              <a:off x="10064750" y="1012825"/>
              <a:ext cx="17463" cy="269875"/>
            </a:xfrm>
            <a:custGeom>
              <a:avLst/>
              <a:gdLst>
                <a:gd name="T0" fmla="*/ 3 w 5"/>
                <a:gd name="T1" fmla="*/ 75 h 75"/>
                <a:gd name="T2" fmla="*/ 0 w 5"/>
                <a:gd name="T3" fmla="*/ 73 h 75"/>
                <a:gd name="T4" fmla="*/ 0 w 5"/>
                <a:gd name="T5" fmla="*/ 3 h 75"/>
                <a:gd name="T6" fmla="*/ 3 w 5"/>
                <a:gd name="T7" fmla="*/ 0 h 75"/>
                <a:gd name="T8" fmla="*/ 5 w 5"/>
                <a:gd name="T9" fmla="*/ 3 h 75"/>
                <a:gd name="T10" fmla="*/ 5 w 5"/>
                <a:gd name="T11" fmla="*/ 73 h 75"/>
                <a:gd name="T12" fmla="*/ 3 w 5"/>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5" h="75">
                  <a:moveTo>
                    <a:pt x="3" y="75"/>
                  </a:moveTo>
                  <a:cubicBezTo>
                    <a:pt x="1" y="75"/>
                    <a:pt x="0" y="74"/>
                    <a:pt x="0" y="73"/>
                  </a:cubicBezTo>
                  <a:cubicBezTo>
                    <a:pt x="0" y="3"/>
                    <a:pt x="0" y="3"/>
                    <a:pt x="0" y="3"/>
                  </a:cubicBezTo>
                  <a:cubicBezTo>
                    <a:pt x="0" y="1"/>
                    <a:pt x="1" y="0"/>
                    <a:pt x="3" y="0"/>
                  </a:cubicBezTo>
                  <a:cubicBezTo>
                    <a:pt x="4" y="0"/>
                    <a:pt x="5" y="1"/>
                    <a:pt x="5" y="3"/>
                  </a:cubicBezTo>
                  <a:cubicBezTo>
                    <a:pt x="5" y="73"/>
                    <a:pt x="5" y="73"/>
                    <a:pt x="5" y="73"/>
                  </a:cubicBezTo>
                  <a:cubicBezTo>
                    <a:pt x="5" y="74"/>
                    <a:pt x="4" y="75"/>
                    <a:pt x="3" y="7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97" name="Freeform 190">
              <a:extLst>
                <a:ext uri="{FF2B5EF4-FFF2-40B4-BE49-F238E27FC236}">
                  <a16:creationId xmlns:a16="http://schemas.microsoft.com/office/drawing/2014/main" id="{14FCFFE0-99B4-4085-90DF-2F5A6CEB75A8}"/>
                </a:ext>
              </a:extLst>
            </p:cNvPr>
            <p:cNvSpPr>
              <a:spLocks noEditPoints="1"/>
            </p:cNvSpPr>
            <p:nvPr/>
          </p:nvSpPr>
          <p:spPr bwMode="auto">
            <a:xfrm>
              <a:off x="9882188" y="1820863"/>
              <a:ext cx="71438" cy="1108075"/>
            </a:xfrm>
            <a:custGeom>
              <a:avLst/>
              <a:gdLst>
                <a:gd name="T0" fmla="*/ 45 w 45"/>
                <a:gd name="T1" fmla="*/ 698 h 698"/>
                <a:gd name="T2" fmla="*/ 0 w 45"/>
                <a:gd name="T3" fmla="*/ 698 h 698"/>
                <a:gd name="T4" fmla="*/ 0 w 45"/>
                <a:gd name="T5" fmla="*/ 0 h 698"/>
                <a:gd name="T6" fmla="*/ 45 w 45"/>
                <a:gd name="T7" fmla="*/ 0 h 698"/>
                <a:gd name="T8" fmla="*/ 45 w 45"/>
                <a:gd name="T9" fmla="*/ 698 h 698"/>
                <a:gd name="T10" fmla="*/ 9 w 45"/>
                <a:gd name="T11" fmla="*/ 687 h 698"/>
                <a:gd name="T12" fmla="*/ 33 w 45"/>
                <a:gd name="T13" fmla="*/ 687 h 698"/>
                <a:gd name="T14" fmla="*/ 33 w 45"/>
                <a:gd name="T15" fmla="*/ 9 h 698"/>
                <a:gd name="T16" fmla="*/ 9 w 45"/>
                <a:gd name="T17" fmla="*/ 9 h 698"/>
                <a:gd name="T18" fmla="*/ 9 w 45"/>
                <a:gd name="T19" fmla="*/ 68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98">
                  <a:moveTo>
                    <a:pt x="45" y="698"/>
                  </a:moveTo>
                  <a:lnTo>
                    <a:pt x="0" y="698"/>
                  </a:lnTo>
                  <a:lnTo>
                    <a:pt x="0" y="0"/>
                  </a:lnTo>
                  <a:lnTo>
                    <a:pt x="45" y="0"/>
                  </a:lnTo>
                  <a:lnTo>
                    <a:pt x="45" y="698"/>
                  </a:lnTo>
                  <a:close/>
                  <a:moveTo>
                    <a:pt x="9" y="687"/>
                  </a:moveTo>
                  <a:lnTo>
                    <a:pt x="33" y="687"/>
                  </a:lnTo>
                  <a:lnTo>
                    <a:pt x="33" y="9"/>
                  </a:lnTo>
                  <a:lnTo>
                    <a:pt x="9" y="9"/>
                  </a:lnTo>
                  <a:lnTo>
                    <a:pt x="9" y="687"/>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98" name="Freeform 191">
              <a:extLst>
                <a:ext uri="{FF2B5EF4-FFF2-40B4-BE49-F238E27FC236}">
                  <a16:creationId xmlns:a16="http://schemas.microsoft.com/office/drawing/2014/main" id="{C877157C-D6AD-4F36-91E3-7971A8381072}"/>
                </a:ext>
              </a:extLst>
            </p:cNvPr>
            <p:cNvSpPr>
              <a:spLocks noEditPoints="1"/>
            </p:cNvSpPr>
            <p:nvPr/>
          </p:nvSpPr>
          <p:spPr bwMode="auto">
            <a:xfrm>
              <a:off x="9882188" y="1820863"/>
              <a:ext cx="71438" cy="1108075"/>
            </a:xfrm>
            <a:custGeom>
              <a:avLst/>
              <a:gdLst>
                <a:gd name="T0" fmla="*/ 45 w 45"/>
                <a:gd name="T1" fmla="*/ 698 h 698"/>
                <a:gd name="T2" fmla="*/ 0 w 45"/>
                <a:gd name="T3" fmla="*/ 698 h 698"/>
                <a:gd name="T4" fmla="*/ 0 w 45"/>
                <a:gd name="T5" fmla="*/ 0 h 698"/>
                <a:gd name="T6" fmla="*/ 45 w 45"/>
                <a:gd name="T7" fmla="*/ 0 h 698"/>
                <a:gd name="T8" fmla="*/ 45 w 45"/>
                <a:gd name="T9" fmla="*/ 698 h 698"/>
                <a:gd name="T10" fmla="*/ 9 w 45"/>
                <a:gd name="T11" fmla="*/ 687 h 698"/>
                <a:gd name="T12" fmla="*/ 33 w 45"/>
                <a:gd name="T13" fmla="*/ 687 h 698"/>
                <a:gd name="T14" fmla="*/ 33 w 45"/>
                <a:gd name="T15" fmla="*/ 9 h 698"/>
                <a:gd name="T16" fmla="*/ 9 w 45"/>
                <a:gd name="T17" fmla="*/ 9 h 698"/>
                <a:gd name="T18" fmla="*/ 9 w 45"/>
                <a:gd name="T19" fmla="*/ 68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98">
                  <a:moveTo>
                    <a:pt x="45" y="698"/>
                  </a:moveTo>
                  <a:lnTo>
                    <a:pt x="0" y="698"/>
                  </a:lnTo>
                  <a:lnTo>
                    <a:pt x="0" y="0"/>
                  </a:lnTo>
                  <a:lnTo>
                    <a:pt x="45" y="0"/>
                  </a:lnTo>
                  <a:lnTo>
                    <a:pt x="45" y="698"/>
                  </a:lnTo>
                  <a:moveTo>
                    <a:pt x="9" y="687"/>
                  </a:moveTo>
                  <a:lnTo>
                    <a:pt x="33" y="687"/>
                  </a:lnTo>
                  <a:lnTo>
                    <a:pt x="33" y="9"/>
                  </a:lnTo>
                  <a:lnTo>
                    <a:pt x="9" y="9"/>
                  </a:lnTo>
                  <a:lnTo>
                    <a:pt x="9" y="68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99" name="Freeform 192">
              <a:extLst>
                <a:ext uri="{FF2B5EF4-FFF2-40B4-BE49-F238E27FC236}">
                  <a16:creationId xmlns:a16="http://schemas.microsoft.com/office/drawing/2014/main" id="{DD355570-EB1D-4037-B8A3-73B8F9DFD5A1}"/>
                </a:ext>
              </a:extLst>
            </p:cNvPr>
            <p:cNvSpPr>
              <a:spLocks noEditPoints="1"/>
            </p:cNvSpPr>
            <p:nvPr/>
          </p:nvSpPr>
          <p:spPr bwMode="auto">
            <a:xfrm>
              <a:off x="9985375" y="1820863"/>
              <a:ext cx="71438" cy="1108075"/>
            </a:xfrm>
            <a:custGeom>
              <a:avLst/>
              <a:gdLst>
                <a:gd name="T0" fmla="*/ 45 w 45"/>
                <a:gd name="T1" fmla="*/ 698 h 698"/>
                <a:gd name="T2" fmla="*/ 0 w 45"/>
                <a:gd name="T3" fmla="*/ 698 h 698"/>
                <a:gd name="T4" fmla="*/ 0 w 45"/>
                <a:gd name="T5" fmla="*/ 0 h 698"/>
                <a:gd name="T6" fmla="*/ 45 w 45"/>
                <a:gd name="T7" fmla="*/ 0 h 698"/>
                <a:gd name="T8" fmla="*/ 45 w 45"/>
                <a:gd name="T9" fmla="*/ 698 h 698"/>
                <a:gd name="T10" fmla="*/ 11 w 45"/>
                <a:gd name="T11" fmla="*/ 687 h 698"/>
                <a:gd name="T12" fmla="*/ 34 w 45"/>
                <a:gd name="T13" fmla="*/ 687 h 698"/>
                <a:gd name="T14" fmla="*/ 34 w 45"/>
                <a:gd name="T15" fmla="*/ 9 h 698"/>
                <a:gd name="T16" fmla="*/ 11 w 45"/>
                <a:gd name="T17" fmla="*/ 9 h 698"/>
                <a:gd name="T18" fmla="*/ 11 w 45"/>
                <a:gd name="T19" fmla="*/ 68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98">
                  <a:moveTo>
                    <a:pt x="45" y="698"/>
                  </a:moveTo>
                  <a:lnTo>
                    <a:pt x="0" y="698"/>
                  </a:lnTo>
                  <a:lnTo>
                    <a:pt x="0" y="0"/>
                  </a:lnTo>
                  <a:lnTo>
                    <a:pt x="45" y="0"/>
                  </a:lnTo>
                  <a:lnTo>
                    <a:pt x="45" y="698"/>
                  </a:lnTo>
                  <a:close/>
                  <a:moveTo>
                    <a:pt x="11" y="687"/>
                  </a:moveTo>
                  <a:lnTo>
                    <a:pt x="34" y="687"/>
                  </a:lnTo>
                  <a:lnTo>
                    <a:pt x="34" y="9"/>
                  </a:lnTo>
                  <a:lnTo>
                    <a:pt x="11" y="9"/>
                  </a:lnTo>
                  <a:lnTo>
                    <a:pt x="11" y="687"/>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00" name="Freeform 193">
              <a:extLst>
                <a:ext uri="{FF2B5EF4-FFF2-40B4-BE49-F238E27FC236}">
                  <a16:creationId xmlns:a16="http://schemas.microsoft.com/office/drawing/2014/main" id="{A4E84B46-2015-42FC-B4D2-B55C282A6F04}"/>
                </a:ext>
              </a:extLst>
            </p:cNvPr>
            <p:cNvSpPr>
              <a:spLocks noEditPoints="1"/>
            </p:cNvSpPr>
            <p:nvPr/>
          </p:nvSpPr>
          <p:spPr bwMode="auto">
            <a:xfrm>
              <a:off x="10093325" y="1820863"/>
              <a:ext cx="68263" cy="1108075"/>
            </a:xfrm>
            <a:custGeom>
              <a:avLst/>
              <a:gdLst>
                <a:gd name="T0" fmla="*/ 43 w 43"/>
                <a:gd name="T1" fmla="*/ 698 h 698"/>
                <a:gd name="T2" fmla="*/ 0 w 43"/>
                <a:gd name="T3" fmla="*/ 698 h 698"/>
                <a:gd name="T4" fmla="*/ 0 w 43"/>
                <a:gd name="T5" fmla="*/ 0 h 698"/>
                <a:gd name="T6" fmla="*/ 43 w 43"/>
                <a:gd name="T7" fmla="*/ 0 h 698"/>
                <a:gd name="T8" fmla="*/ 43 w 43"/>
                <a:gd name="T9" fmla="*/ 698 h 698"/>
                <a:gd name="T10" fmla="*/ 9 w 43"/>
                <a:gd name="T11" fmla="*/ 687 h 698"/>
                <a:gd name="T12" fmla="*/ 34 w 43"/>
                <a:gd name="T13" fmla="*/ 687 h 698"/>
                <a:gd name="T14" fmla="*/ 34 w 43"/>
                <a:gd name="T15" fmla="*/ 9 h 698"/>
                <a:gd name="T16" fmla="*/ 9 w 43"/>
                <a:gd name="T17" fmla="*/ 9 h 698"/>
                <a:gd name="T18" fmla="*/ 9 w 43"/>
                <a:gd name="T19" fmla="*/ 68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98">
                  <a:moveTo>
                    <a:pt x="43" y="698"/>
                  </a:moveTo>
                  <a:lnTo>
                    <a:pt x="0" y="698"/>
                  </a:lnTo>
                  <a:lnTo>
                    <a:pt x="0" y="0"/>
                  </a:lnTo>
                  <a:lnTo>
                    <a:pt x="43" y="0"/>
                  </a:lnTo>
                  <a:lnTo>
                    <a:pt x="43" y="698"/>
                  </a:lnTo>
                  <a:close/>
                  <a:moveTo>
                    <a:pt x="9" y="687"/>
                  </a:moveTo>
                  <a:lnTo>
                    <a:pt x="34" y="687"/>
                  </a:lnTo>
                  <a:lnTo>
                    <a:pt x="34" y="9"/>
                  </a:lnTo>
                  <a:lnTo>
                    <a:pt x="9" y="9"/>
                  </a:lnTo>
                  <a:lnTo>
                    <a:pt x="9" y="687"/>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01" name="Freeform 194">
              <a:extLst>
                <a:ext uri="{FF2B5EF4-FFF2-40B4-BE49-F238E27FC236}">
                  <a16:creationId xmlns:a16="http://schemas.microsoft.com/office/drawing/2014/main" id="{5D104E31-6867-4279-B78E-DC5E4554DAF1}"/>
                </a:ext>
              </a:extLst>
            </p:cNvPr>
            <p:cNvSpPr>
              <a:spLocks noEditPoints="1"/>
            </p:cNvSpPr>
            <p:nvPr/>
          </p:nvSpPr>
          <p:spPr bwMode="auto">
            <a:xfrm>
              <a:off x="10196513" y="1820863"/>
              <a:ext cx="71438" cy="1108075"/>
            </a:xfrm>
            <a:custGeom>
              <a:avLst/>
              <a:gdLst>
                <a:gd name="T0" fmla="*/ 45 w 45"/>
                <a:gd name="T1" fmla="*/ 698 h 698"/>
                <a:gd name="T2" fmla="*/ 0 w 45"/>
                <a:gd name="T3" fmla="*/ 698 h 698"/>
                <a:gd name="T4" fmla="*/ 0 w 45"/>
                <a:gd name="T5" fmla="*/ 0 h 698"/>
                <a:gd name="T6" fmla="*/ 45 w 45"/>
                <a:gd name="T7" fmla="*/ 0 h 698"/>
                <a:gd name="T8" fmla="*/ 45 w 45"/>
                <a:gd name="T9" fmla="*/ 698 h 698"/>
                <a:gd name="T10" fmla="*/ 9 w 45"/>
                <a:gd name="T11" fmla="*/ 687 h 698"/>
                <a:gd name="T12" fmla="*/ 34 w 45"/>
                <a:gd name="T13" fmla="*/ 687 h 698"/>
                <a:gd name="T14" fmla="*/ 34 w 45"/>
                <a:gd name="T15" fmla="*/ 9 h 698"/>
                <a:gd name="T16" fmla="*/ 9 w 45"/>
                <a:gd name="T17" fmla="*/ 9 h 698"/>
                <a:gd name="T18" fmla="*/ 9 w 45"/>
                <a:gd name="T19" fmla="*/ 687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698">
                  <a:moveTo>
                    <a:pt x="45" y="698"/>
                  </a:moveTo>
                  <a:lnTo>
                    <a:pt x="0" y="698"/>
                  </a:lnTo>
                  <a:lnTo>
                    <a:pt x="0" y="0"/>
                  </a:lnTo>
                  <a:lnTo>
                    <a:pt x="45" y="0"/>
                  </a:lnTo>
                  <a:lnTo>
                    <a:pt x="45" y="698"/>
                  </a:lnTo>
                  <a:close/>
                  <a:moveTo>
                    <a:pt x="9" y="687"/>
                  </a:moveTo>
                  <a:lnTo>
                    <a:pt x="34" y="687"/>
                  </a:lnTo>
                  <a:lnTo>
                    <a:pt x="34" y="9"/>
                  </a:lnTo>
                  <a:lnTo>
                    <a:pt x="9" y="9"/>
                  </a:lnTo>
                  <a:lnTo>
                    <a:pt x="9" y="687"/>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02" name="Freeform 195">
              <a:extLst>
                <a:ext uri="{FF2B5EF4-FFF2-40B4-BE49-F238E27FC236}">
                  <a16:creationId xmlns:a16="http://schemas.microsoft.com/office/drawing/2014/main" id="{48B4059E-5B8C-4D6D-AE11-1115388C3C90}"/>
                </a:ext>
              </a:extLst>
            </p:cNvPr>
            <p:cNvSpPr>
              <a:spLocks/>
            </p:cNvSpPr>
            <p:nvPr/>
          </p:nvSpPr>
          <p:spPr bwMode="auto">
            <a:xfrm>
              <a:off x="9785350" y="1755775"/>
              <a:ext cx="576263" cy="14288"/>
            </a:xfrm>
            <a:custGeom>
              <a:avLst/>
              <a:gdLst>
                <a:gd name="T0" fmla="*/ 159 w 161"/>
                <a:gd name="T1" fmla="*/ 4 h 4"/>
                <a:gd name="T2" fmla="*/ 3 w 161"/>
                <a:gd name="T3" fmla="*/ 4 h 4"/>
                <a:gd name="T4" fmla="*/ 0 w 161"/>
                <a:gd name="T5" fmla="*/ 2 h 4"/>
                <a:gd name="T6" fmla="*/ 3 w 161"/>
                <a:gd name="T7" fmla="*/ 0 h 4"/>
                <a:gd name="T8" fmla="*/ 159 w 161"/>
                <a:gd name="T9" fmla="*/ 0 h 4"/>
                <a:gd name="T10" fmla="*/ 161 w 161"/>
                <a:gd name="T11" fmla="*/ 2 h 4"/>
                <a:gd name="T12" fmla="*/ 159 w 16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1" h="4">
                  <a:moveTo>
                    <a:pt x="159" y="4"/>
                  </a:moveTo>
                  <a:cubicBezTo>
                    <a:pt x="3" y="4"/>
                    <a:pt x="3" y="4"/>
                    <a:pt x="3" y="4"/>
                  </a:cubicBezTo>
                  <a:cubicBezTo>
                    <a:pt x="1" y="4"/>
                    <a:pt x="0" y="3"/>
                    <a:pt x="0" y="2"/>
                  </a:cubicBezTo>
                  <a:cubicBezTo>
                    <a:pt x="0" y="1"/>
                    <a:pt x="1" y="0"/>
                    <a:pt x="3" y="0"/>
                  </a:cubicBezTo>
                  <a:cubicBezTo>
                    <a:pt x="159" y="0"/>
                    <a:pt x="159" y="0"/>
                    <a:pt x="159" y="0"/>
                  </a:cubicBezTo>
                  <a:cubicBezTo>
                    <a:pt x="160" y="0"/>
                    <a:pt x="161" y="1"/>
                    <a:pt x="161" y="2"/>
                  </a:cubicBezTo>
                  <a:cubicBezTo>
                    <a:pt x="161" y="3"/>
                    <a:pt x="160" y="4"/>
                    <a:pt x="159"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03" name="Freeform 240">
              <a:extLst>
                <a:ext uri="{FF2B5EF4-FFF2-40B4-BE49-F238E27FC236}">
                  <a16:creationId xmlns:a16="http://schemas.microsoft.com/office/drawing/2014/main" id="{2A5E90AC-0028-45C0-AC9F-D7495539DD19}"/>
                </a:ext>
              </a:extLst>
            </p:cNvPr>
            <p:cNvSpPr>
              <a:spLocks/>
            </p:cNvSpPr>
            <p:nvPr/>
          </p:nvSpPr>
          <p:spPr bwMode="auto">
            <a:xfrm>
              <a:off x="8878888" y="2014538"/>
              <a:ext cx="165100" cy="904875"/>
            </a:xfrm>
            <a:custGeom>
              <a:avLst/>
              <a:gdLst>
                <a:gd name="T0" fmla="*/ 0 w 104"/>
                <a:gd name="T1" fmla="*/ 570 h 570"/>
                <a:gd name="T2" fmla="*/ 104 w 104"/>
                <a:gd name="T3" fmla="*/ 570 h 570"/>
                <a:gd name="T4" fmla="*/ 104 w 104"/>
                <a:gd name="T5" fmla="*/ 0 h 570"/>
                <a:gd name="T6" fmla="*/ 0 w 104"/>
                <a:gd name="T7" fmla="*/ 79 h 570"/>
                <a:gd name="T8" fmla="*/ 0 w 104"/>
                <a:gd name="T9" fmla="*/ 570 h 570"/>
              </a:gdLst>
              <a:ahLst/>
              <a:cxnLst>
                <a:cxn ang="0">
                  <a:pos x="T0" y="T1"/>
                </a:cxn>
                <a:cxn ang="0">
                  <a:pos x="T2" y="T3"/>
                </a:cxn>
                <a:cxn ang="0">
                  <a:pos x="T4" y="T5"/>
                </a:cxn>
                <a:cxn ang="0">
                  <a:pos x="T6" y="T7"/>
                </a:cxn>
                <a:cxn ang="0">
                  <a:pos x="T8" y="T9"/>
                </a:cxn>
              </a:cxnLst>
              <a:rect l="0" t="0" r="r" b="b"/>
              <a:pathLst>
                <a:path w="104" h="570">
                  <a:moveTo>
                    <a:pt x="0" y="570"/>
                  </a:moveTo>
                  <a:lnTo>
                    <a:pt x="104" y="570"/>
                  </a:lnTo>
                  <a:lnTo>
                    <a:pt x="104" y="0"/>
                  </a:lnTo>
                  <a:lnTo>
                    <a:pt x="0" y="79"/>
                  </a:lnTo>
                  <a:lnTo>
                    <a:pt x="0" y="57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04" name="Freeform 241">
              <a:extLst>
                <a:ext uri="{FF2B5EF4-FFF2-40B4-BE49-F238E27FC236}">
                  <a16:creationId xmlns:a16="http://schemas.microsoft.com/office/drawing/2014/main" id="{0BD23945-A8A4-4F30-9095-3CAAAD649F06}"/>
                </a:ext>
              </a:extLst>
            </p:cNvPr>
            <p:cNvSpPr>
              <a:spLocks/>
            </p:cNvSpPr>
            <p:nvPr/>
          </p:nvSpPr>
          <p:spPr bwMode="auto">
            <a:xfrm>
              <a:off x="8878888" y="2014538"/>
              <a:ext cx="165100" cy="904875"/>
            </a:xfrm>
            <a:custGeom>
              <a:avLst/>
              <a:gdLst>
                <a:gd name="T0" fmla="*/ 0 w 104"/>
                <a:gd name="T1" fmla="*/ 570 h 570"/>
                <a:gd name="T2" fmla="*/ 104 w 104"/>
                <a:gd name="T3" fmla="*/ 570 h 570"/>
                <a:gd name="T4" fmla="*/ 104 w 104"/>
                <a:gd name="T5" fmla="*/ 0 h 570"/>
                <a:gd name="T6" fmla="*/ 0 w 104"/>
                <a:gd name="T7" fmla="*/ 79 h 570"/>
                <a:gd name="T8" fmla="*/ 0 w 104"/>
                <a:gd name="T9" fmla="*/ 570 h 570"/>
              </a:gdLst>
              <a:ahLst/>
              <a:cxnLst>
                <a:cxn ang="0">
                  <a:pos x="T0" y="T1"/>
                </a:cxn>
                <a:cxn ang="0">
                  <a:pos x="T2" y="T3"/>
                </a:cxn>
                <a:cxn ang="0">
                  <a:pos x="T4" y="T5"/>
                </a:cxn>
                <a:cxn ang="0">
                  <a:pos x="T6" y="T7"/>
                </a:cxn>
                <a:cxn ang="0">
                  <a:pos x="T8" y="T9"/>
                </a:cxn>
              </a:cxnLst>
              <a:rect l="0" t="0" r="r" b="b"/>
              <a:pathLst>
                <a:path w="104" h="570">
                  <a:moveTo>
                    <a:pt x="0" y="570"/>
                  </a:moveTo>
                  <a:lnTo>
                    <a:pt x="104" y="570"/>
                  </a:lnTo>
                  <a:lnTo>
                    <a:pt x="104" y="0"/>
                  </a:lnTo>
                  <a:lnTo>
                    <a:pt x="0" y="79"/>
                  </a:lnTo>
                  <a:lnTo>
                    <a:pt x="0" y="5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05" name="Freeform 242">
              <a:extLst>
                <a:ext uri="{FF2B5EF4-FFF2-40B4-BE49-F238E27FC236}">
                  <a16:creationId xmlns:a16="http://schemas.microsoft.com/office/drawing/2014/main" id="{9ACD1088-8070-4833-BA9A-54E3C1A305FD}"/>
                </a:ext>
              </a:extLst>
            </p:cNvPr>
            <p:cNvSpPr>
              <a:spLocks/>
            </p:cNvSpPr>
            <p:nvPr/>
          </p:nvSpPr>
          <p:spPr bwMode="auto">
            <a:xfrm>
              <a:off x="8936038" y="2071688"/>
              <a:ext cx="46038" cy="839788"/>
            </a:xfrm>
            <a:custGeom>
              <a:avLst/>
              <a:gdLst>
                <a:gd name="T0" fmla="*/ 29 w 29"/>
                <a:gd name="T1" fmla="*/ 0 h 529"/>
                <a:gd name="T2" fmla="*/ 0 w 29"/>
                <a:gd name="T3" fmla="*/ 23 h 529"/>
                <a:gd name="T4" fmla="*/ 0 w 29"/>
                <a:gd name="T5" fmla="*/ 529 h 529"/>
                <a:gd name="T6" fmla="*/ 29 w 29"/>
                <a:gd name="T7" fmla="*/ 529 h 529"/>
                <a:gd name="T8" fmla="*/ 29 w 29"/>
                <a:gd name="T9" fmla="*/ 0 h 529"/>
              </a:gdLst>
              <a:ahLst/>
              <a:cxnLst>
                <a:cxn ang="0">
                  <a:pos x="T0" y="T1"/>
                </a:cxn>
                <a:cxn ang="0">
                  <a:pos x="T2" y="T3"/>
                </a:cxn>
                <a:cxn ang="0">
                  <a:pos x="T4" y="T5"/>
                </a:cxn>
                <a:cxn ang="0">
                  <a:pos x="T6" y="T7"/>
                </a:cxn>
                <a:cxn ang="0">
                  <a:pos x="T8" y="T9"/>
                </a:cxn>
              </a:cxnLst>
              <a:rect l="0" t="0" r="r" b="b"/>
              <a:pathLst>
                <a:path w="29" h="529">
                  <a:moveTo>
                    <a:pt x="29" y="0"/>
                  </a:moveTo>
                  <a:lnTo>
                    <a:pt x="0" y="23"/>
                  </a:lnTo>
                  <a:lnTo>
                    <a:pt x="0" y="529"/>
                  </a:lnTo>
                  <a:lnTo>
                    <a:pt x="29" y="529"/>
                  </a:lnTo>
                  <a:lnTo>
                    <a:pt x="29"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06" name="Freeform 243">
              <a:extLst>
                <a:ext uri="{FF2B5EF4-FFF2-40B4-BE49-F238E27FC236}">
                  <a16:creationId xmlns:a16="http://schemas.microsoft.com/office/drawing/2014/main" id="{53BAC454-7BD1-40E1-BD94-70D0C7CE9935}"/>
                </a:ext>
              </a:extLst>
            </p:cNvPr>
            <p:cNvSpPr>
              <a:spLocks/>
            </p:cNvSpPr>
            <p:nvPr/>
          </p:nvSpPr>
          <p:spPr bwMode="auto">
            <a:xfrm>
              <a:off x="8936038" y="2071688"/>
              <a:ext cx="46038" cy="839788"/>
            </a:xfrm>
            <a:custGeom>
              <a:avLst/>
              <a:gdLst>
                <a:gd name="T0" fmla="*/ 29 w 29"/>
                <a:gd name="T1" fmla="*/ 0 h 529"/>
                <a:gd name="T2" fmla="*/ 0 w 29"/>
                <a:gd name="T3" fmla="*/ 23 h 529"/>
                <a:gd name="T4" fmla="*/ 0 w 29"/>
                <a:gd name="T5" fmla="*/ 529 h 529"/>
                <a:gd name="T6" fmla="*/ 29 w 29"/>
                <a:gd name="T7" fmla="*/ 529 h 529"/>
                <a:gd name="T8" fmla="*/ 29 w 29"/>
                <a:gd name="T9" fmla="*/ 0 h 529"/>
              </a:gdLst>
              <a:ahLst/>
              <a:cxnLst>
                <a:cxn ang="0">
                  <a:pos x="T0" y="T1"/>
                </a:cxn>
                <a:cxn ang="0">
                  <a:pos x="T2" y="T3"/>
                </a:cxn>
                <a:cxn ang="0">
                  <a:pos x="T4" y="T5"/>
                </a:cxn>
                <a:cxn ang="0">
                  <a:pos x="T6" y="T7"/>
                </a:cxn>
                <a:cxn ang="0">
                  <a:pos x="T8" y="T9"/>
                </a:cxn>
              </a:cxnLst>
              <a:rect l="0" t="0" r="r" b="b"/>
              <a:pathLst>
                <a:path w="29" h="529">
                  <a:moveTo>
                    <a:pt x="29" y="0"/>
                  </a:moveTo>
                  <a:lnTo>
                    <a:pt x="0" y="23"/>
                  </a:lnTo>
                  <a:lnTo>
                    <a:pt x="0" y="529"/>
                  </a:lnTo>
                  <a:lnTo>
                    <a:pt x="29" y="529"/>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07" name="Freeform 244">
              <a:extLst>
                <a:ext uri="{FF2B5EF4-FFF2-40B4-BE49-F238E27FC236}">
                  <a16:creationId xmlns:a16="http://schemas.microsoft.com/office/drawing/2014/main" id="{4570E1A5-77CD-42D4-84FA-C2269487E5A0}"/>
                </a:ext>
              </a:extLst>
            </p:cNvPr>
            <p:cNvSpPr>
              <a:spLocks noEditPoints="1"/>
            </p:cNvSpPr>
            <p:nvPr/>
          </p:nvSpPr>
          <p:spPr bwMode="auto">
            <a:xfrm>
              <a:off x="8870951" y="1997075"/>
              <a:ext cx="179388" cy="928688"/>
            </a:xfrm>
            <a:custGeom>
              <a:avLst/>
              <a:gdLst>
                <a:gd name="T0" fmla="*/ 70 w 113"/>
                <a:gd name="T1" fmla="*/ 34 h 585"/>
                <a:gd name="T2" fmla="*/ 11 w 113"/>
                <a:gd name="T3" fmla="*/ 81 h 585"/>
                <a:gd name="T4" fmla="*/ 0 w 113"/>
                <a:gd name="T5" fmla="*/ 88 h 585"/>
                <a:gd name="T6" fmla="*/ 0 w 113"/>
                <a:gd name="T7" fmla="*/ 585 h 585"/>
                <a:gd name="T8" fmla="*/ 113 w 113"/>
                <a:gd name="T9" fmla="*/ 585 h 585"/>
                <a:gd name="T10" fmla="*/ 113 w 113"/>
                <a:gd name="T11" fmla="*/ 0 h 585"/>
                <a:gd name="T12" fmla="*/ 70 w 113"/>
                <a:gd name="T13" fmla="*/ 34 h 585"/>
                <a:gd name="T14" fmla="*/ 104 w 113"/>
                <a:gd name="T15" fmla="*/ 576 h 585"/>
                <a:gd name="T16" fmla="*/ 9 w 113"/>
                <a:gd name="T17" fmla="*/ 576 h 585"/>
                <a:gd name="T18" fmla="*/ 9 w 113"/>
                <a:gd name="T19" fmla="*/ 95 h 585"/>
                <a:gd name="T20" fmla="*/ 11 w 113"/>
                <a:gd name="T21" fmla="*/ 92 h 585"/>
                <a:gd name="T22" fmla="*/ 70 w 113"/>
                <a:gd name="T23" fmla="*/ 47 h 585"/>
                <a:gd name="T24" fmla="*/ 104 w 113"/>
                <a:gd name="T25" fmla="*/ 20 h 585"/>
                <a:gd name="T26" fmla="*/ 104 w 113"/>
                <a:gd name="T27" fmla="*/ 576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585">
                  <a:moveTo>
                    <a:pt x="70" y="34"/>
                  </a:moveTo>
                  <a:lnTo>
                    <a:pt x="11" y="81"/>
                  </a:lnTo>
                  <a:lnTo>
                    <a:pt x="0" y="88"/>
                  </a:lnTo>
                  <a:lnTo>
                    <a:pt x="0" y="585"/>
                  </a:lnTo>
                  <a:lnTo>
                    <a:pt x="113" y="585"/>
                  </a:lnTo>
                  <a:lnTo>
                    <a:pt x="113" y="0"/>
                  </a:lnTo>
                  <a:lnTo>
                    <a:pt x="70" y="34"/>
                  </a:lnTo>
                  <a:close/>
                  <a:moveTo>
                    <a:pt x="104" y="576"/>
                  </a:moveTo>
                  <a:lnTo>
                    <a:pt x="9" y="576"/>
                  </a:lnTo>
                  <a:lnTo>
                    <a:pt x="9" y="95"/>
                  </a:lnTo>
                  <a:lnTo>
                    <a:pt x="11" y="92"/>
                  </a:lnTo>
                  <a:lnTo>
                    <a:pt x="70" y="47"/>
                  </a:lnTo>
                  <a:lnTo>
                    <a:pt x="104" y="20"/>
                  </a:lnTo>
                  <a:lnTo>
                    <a:pt x="104" y="576"/>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08" name="Freeform 245">
              <a:extLst>
                <a:ext uri="{FF2B5EF4-FFF2-40B4-BE49-F238E27FC236}">
                  <a16:creationId xmlns:a16="http://schemas.microsoft.com/office/drawing/2014/main" id="{E8963019-9306-4275-8A39-E4B2951BC6DD}"/>
                </a:ext>
              </a:extLst>
            </p:cNvPr>
            <p:cNvSpPr>
              <a:spLocks noEditPoints="1"/>
            </p:cNvSpPr>
            <p:nvPr/>
          </p:nvSpPr>
          <p:spPr bwMode="auto">
            <a:xfrm>
              <a:off x="8870951" y="1997075"/>
              <a:ext cx="179388" cy="928688"/>
            </a:xfrm>
            <a:custGeom>
              <a:avLst/>
              <a:gdLst>
                <a:gd name="T0" fmla="*/ 70 w 113"/>
                <a:gd name="T1" fmla="*/ 34 h 585"/>
                <a:gd name="T2" fmla="*/ 11 w 113"/>
                <a:gd name="T3" fmla="*/ 81 h 585"/>
                <a:gd name="T4" fmla="*/ 0 w 113"/>
                <a:gd name="T5" fmla="*/ 88 h 585"/>
                <a:gd name="T6" fmla="*/ 0 w 113"/>
                <a:gd name="T7" fmla="*/ 585 h 585"/>
                <a:gd name="T8" fmla="*/ 113 w 113"/>
                <a:gd name="T9" fmla="*/ 585 h 585"/>
                <a:gd name="T10" fmla="*/ 113 w 113"/>
                <a:gd name="T11" fmla="*/ 0 h 585"/>
                <a:gd name="T12" fmla="*/ 70 w 113"/>
                <a:gd name="T13" fmla="*/ 34 h 585"/>
                <a:gd name="T14" fmla="*/ 104 w 113"/>
                <a:gd name="T15" fmla="*/ 576 h 585"/>
                <a:gd name="T16" fmla="*/ 9 w 113"/>
                <a:gd name="T17" fmla="*/ 576 h 585"/>
                <a:gd name="T18" fmla="*/ 9 w 113"/>
                <a:gd name="T19" fmla="*/ 95 h 585"/>
                <a:gd name="T20" fmla="*/ 11 w 113"/>
                <a:gd name="T21" fmla="*/ 92 h 585"/>
                <a:gd name="T22" fmla="*/ 70 w 113"/>
                <a:gd name="T23" fmla="*/ 47 h 585"/>
                <a:gd name="T24" fmla="*/ 104 w 113"/>
                <a:gd name="T25" fmla="*/ 20 h 585"/>
                <a:gd name="T26" fmla="*/ 104 w 113"/>
                <a:gd name="T27" fmla="*/ 576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585">
                  <a:moveTo>
                    <a:pt x="70" y="34"/>
                  </a:moveTo>
                  <a:lnTo>
                    <a:pt x="11" y="81"/>
                  </a:lnTo>
                  <a:lnTo>
                    <a:pt x="0" y="88"/>
                  </a:lnTo>
                  <a:lnTo>
                    <a:pt x="0" y="585"/>
                  </a:lnTo>
                  <a:lnTo>
                    <a:pt x="113" y="585"/>
                  </a:lnTo>
                  <a:lnTo>
                    <a:pt x="113" y="0"/>
                  </a:lnTo>
                  <a:lnTo>
                    <a:pt x="70" y="34"/>
                  </a:lnTo>
                  <a:moveTo>
                    <a:pt x="104" y="576"/>
                  </a:moveTo>
                  <a:lnTo>
                    <a:pt x="9" y="576"/>
                  </a:lnTo>
                  <a:lnTo>
                    <a:pt x="9" y="95"/>
                  </a:lnTo>
                  <a:lnTo>
                    <a:pt x="11" y="92"/>
                  </a:lnTo>
                  <a:lnTo>
                    <a:pt x="70" y="47"/>
                  </a:lnTo>
                  <a:lnTo>
                    <a:pt x="104" y="20"/>
                  </a:lnTo>
                  <a:lnTo>
                    <a:pt x="104" y="5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09" name="Freeform 246">
              <a:extLst>
                <a:ext uri="{FF2B5EF4-FFF2-40B4-BE49-F238E27FC236}">
                  <a16:creationId xmlns:a16="http://schemas.microsoft.com/office/drawing/2014/main" id="{522630FA-66EA-4624-A971-D6B73613DAED}"/>
                </a:ext>
              </a:extLst>
            </p:cNvPr>
            <p:cNvSpPr>
              <a:spLocks/>
            </p:cNvSpPr>
            <p:nvPr/>
          </p:nvSpPr>
          <p:spPr bwMode="auto">
            <a:xfrm>
              <a:off x="8696326" y="1627188"/>
              <a:ext cx="231775" cy="1292225"/>
            </a:xfrm>
            <a:custGeom>
              <a:avLst/>
              <a:gdLst>
                <a:gd name="T0" fmla="*/ 146 w 146"/>
                <a:gd name="T1" fmla="*/ 814 h 814"/>
                <a:gd name="T2" fmla="*/ 0 w 146"/>
                <a:gd name="T3" fmla="*/ 814 h 814"/>
                <a:gd name="T4" fmla="*/ 0 w 146"/>
                <a:gd name="T5" fmla="*/ 0 h 814"/>
                <a:gd name="T6" fmla="*/ 146 w 146"/>
                <a:gd name="T7" fmla="*/ 115 h 814"/>
                <a:gd name="T8" fmla="*/ 146 w 146"/>
                <a:gd name="T9" fmla="*/ 814 h 814"/>
              </a:gdLst>
              <a:ahLst/>
              <a:cxnLst>
                <a:cxn ang="0">
                  <a:pos x="T0" y="T1"/>
                </a:cxn>
                <a:cxn ang="0">
                  <a:pos x="T2" y="T3"/>
                </a:cxn>
                <a:cxn ang="0">
                  <a:pos x="T4" y="T5"/>
                </a:cxn>
                <a:cxn ang="0">
                  <a:pos x="T6" y="T7"/>
                </a:cxn>
                <a:cxn ang="0">
                  <a:pos x="T8" y="T9"/>
                </a:cxn>
              </a:cxnLst>
              <a:rect l="0" t="0" r="r" b="b"/>
              <a:pathLst>
                <a:path w="146" h="814">
                  <a:moveTo>
                    <a:pt x="146" y="814"/>
                  </a:moveTo>
                  <a:lnTo>
                    <a:pt x="0" y="814"/>
                  </a:lnTo>
                  <a:lnTo>
                    <a:pt x="0" y="0"/>
                  </a:lnTo>
                  <a:lnTo>
                    <a:pt x="146" y="115"/>
                  </a:lnTo>
                  <a:lnTo>
                    <a:pt x="146" y="814"/>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12" name="Freeform 247">
              <a:extLst>
                <a:ext uri="{FF2B5EF4-FFF2-40B4-BE49-F238E27FC236}">
                  <a16:creationId xmlns:a16="http://schemas.microsoft.com/office/drawing/2014/main" id="{B5F1276D-8595-479C-BF54-F01A0756B558}"/>
                </a:ext>
              </a:extLst>
            </p:cNvPr>
            <p:cNvSpPr>
              <a:spLocks/>
            </p:cNvSpPr>
            <p:nvPr/>
          </p:nvSpPr>
          <p:spPr bwMode="auto">
            <a:xfrm>
              <a:off x="8696326" y="1627188"/>
              <a:ext cx="231775" cy="1292225"/>
            </a:xfrm>
            <a:custGeom>
              <a:avLst/>
              <a:gdLst>
                <a:gd name="T0" fmla="*/ 146 w 146"/>
                <a:gd name="T1" fmla="*/ 814 h 814"/>
                <a:gd name="T2" fmla="*/ 0 w 146"/>
                <a:gd name="T3" fmla="*/ 814 h 814"/>
                <a:gd name="T4" fmla="*/ 0 w 146"/>
                <a:gd name="T5" fmla="*/ 0 h 814"/>
                <a:gd name="T6" fmla="*/ 146 w 146"/>
                <a:gd name="T7" fmla="*/ 115 h 814"/>
                <a:gd name="T8" fmla="*/ 146 w 146"/>
                <a:gd name="T9" fmla="*/ 814 h 814"/>
              </a:gdLst>
              <a:ahLst/>
              <a:cxnLst>
                <a:cxn ang="0">
                  <a:pos x="T0" y="T1"/>
                </a:cxn>
                <a:cxn ang="0">
                  <a:pos x="T2" y="T3"/>
                </a:cxn>
                <a:cxn ang="0">
                  <a:pos x="T4" y="T5"/>
                </a:cxn>
                <a:cxn ang="0">
                  <a:pos x="T6" y="T7"/>
                </a:cxn>
                <a:cxn ang="0">
                  <a:pos x="T8" y="T9"/>
                </a:cxn>
              </a:cxnLst>
              <a:rect l="0" t="0" r="r" b="b"/>
              <a:pathLst>
                <a:path w="146" h="814">
                  <a:moveTo>
                    <a:pt x="146" y="814"/>
                  </a:moveTo>
                  <a:lnTo>
                    <a:pt x="0" y="814"/>
                  </a:lnTo>
                  <a:lnTo>
                    <a:pt x="0" y="0"/>
                  </a:lnTo>
                  <a:lnTo>
                    <a:pt x="146" y="115"/>
                  </a:lnTo>
                  <a:lnTo>
                    <a:pt x="146" y="8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13" name="Freeform 248">
              <a:extLst>
                <a:ext uri="{FF2B5EF4-FFF2-40B4-BE49-F238E27FC236}">
                  <a16:creationId xmlns:a16="http://schemas.microsoft.com/office/drawing/2014/main" id="{619D04D7-C53E-4290-BFA8-51725C3E4394}"/>
                </a:ext>
              </a:extLst>
            </p:cNvPr>
            <p:cNvSpPr>
              <a:spLocks/>
            </p:cNvSpPr>
            <p:nvPr/>
          </p:nvSpPr>
          <p:spPr bwMode="auto">
            <a:xfrm>
              <a:off x="8842376" y="1752600"/>
              <a:ext cx="76200" cy="1158875"/>
            </a:xfrm>
            <a:custGeom>
              <a:avLst/>
              <a:gdLst>
                <a:gd name="T0" fmla="*/ 0 w 48"/>
                <a:gd name="T1" fmla="*/ 0 h 730"/>
                <a:gd name="T2" fmla="*/ 0 w 48"/>
                <a:gd name="T3" fmla="*/ 730 h 730"/>
                <a:gd name="T4" fmla="*/ 48 w 48"/>
                <a:gd name="T5" fmla="*/ 730 h 730"/>
                <a:gd name="T6" fmla="*/ 48 w 48"/>
                <a:gd name="T7" fmla="*/ 38 h 730"/>
                <a:gd name="T8" fmla="*/ 0 w 48"/>
                <a:gd name="T9" fmla="*/ 0 h 730"/>
              </a:gdLst>
              <a:ahLst/>
              <a:cxnLst>
                <a:cxn ang="0">
                  <a:pos x="T0" y="T1"/>
                </a:cxn>
                <a:cxn ang="0">
                  <a:pos x="T2" y="T3"/>
                </a:cxn>
                <a:cxn ang="0">
                  <a:pos x="T4" y="T5"/>
                </a:cxn>
                <a:cxn ang="0">
                  <a:pos x="T6" y="T7"/>
                </a:cxn>
                <a:cxn ang="0">
                  <a:pos x="T8" y="T9"/>
                </a:cxn>
              </a:cxnLst>
              <a:rect l="0" t="0" r="r" b="b"/>
              <a:pathLst>
                <a:path w="48" h="730">
                  <a:moveTo>
                    <a:pt x="0" y="0"/>
                  </a:moveTo>
                  <a:lnTo>
                    <a:pt x="0" y="730"/>
                  </a:lnTo>
                  <a:lnTo>
                    <a:pt x="48" y="730"/>
                  </a:lnTo>
                  <a:lnTo>
                    <a:pt x="48" y="38"/>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14" name="Freeform 249">
              <a:extLst>
                <a:ext uri="{FF2B5EF4-FFF2-40B4-BE49-F238E27FC236}">
                  <a16:creationId xmlns:a16="http://schemas.microsoft.com/office/drawing/2014/main" id="{D927CBAB-FD09-4FE4-930A-CFFA8A8AA9AC}"/>
                </a:ext>
              </a:extLst>
            </p:cNvPr>
            <p:cNvSpPr>
              <a:spLocks/>
            </p:cNvSpPr>
            <p:nvPr/>
          </p:nvSpPr>
          <p:spPr bwMode="auto">
            <a:xfrm>
              <a:off x="8842376" y="1752600"/>
              <a:ext cx="76200" cy="1158875"/>
            </a:xfrm>
            <a:custGeom>
              <a:avLst/>
              <a:gdLst>
                <a:gd name="T0" fmla="*/ 0 w 48"/>
                <a:gd name="T1" fmla="*/ 0 h 730"/>
                <a:gd name="T2" fmla="*/ 0 w 48"/>
                <a:gd name="T3" fmla="*/ 730 h 730"/>
                <a:gd name="T4" fmla="*/ 48 w 48"/>
                <a:gd name="T5" fmla="*/ 730 h 730"/>
                <a:gd name="T6" fmla="*/ 48 w 48"/>
                <a:gd name="T7" fmla="*/ 38 h 730"/>
                <a:gd name="T8" fmla="*/ 0 w 48"/>
                <a:gd name="T9" fmla="*/ 0 h 730"/>
              </a:gdLst>
              <a:ahLst/>
              <a:cxnLst>
                <a:cxn ang="0">
                  <a:pos x="T0" y="T1"/>
                </a:cxn>
                <a:cxn ang="0">
                  <a:pos x="T2" y="T3"/>
                </a:cxn>
                <a:cxn ang="0">
                  <a:pos x="T4" y="T5"/>
                </a:cxn>
                <a:cxn ang="0">
                  <a:pos x="T6" y="T7"/>
                </a:cxn>
                <a:cxn ang="0">
                  <a:pos x="T8" y="T9"/>
                </a:cxn>
              </a:cxnLst>
              <a:rect l="0" t="0" r="r" b="b"/>
              <a:pathLst>
                <a:path w="48" h="730">
                  <a:moveTo>
                    <a:pt x="0" y="0"/>
                  </a:moveTo>
                  <a:lnTo>
                    <a:pt x="0" y="730"/>
                  </a:lnTo>
                  <a:lnTo>
                    <a:pt x="48" y="730"/>
                  </a:lnTo>
                  <a:lnTo>
                    <a:pt x="48"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15" name="Freeform 250">
              <a:extLst>
                <a:ext uri="{FF2B5EF4-FFF2-40B4-BE49-F238E27FC236}">
                  <a16:creationId xmlns:a16="http://schemas.microsoft.com/office/drawing/2014/main" id="{46299555-747E-4F27-88C5-E93A6B59F451}"/>
                </a:ext>
              </a:extLst>
            </p:cNvPr>
            <p:cNvSpPr>
              <a:spLocks noEditPoints="1"/>
            </p:cNvSpPr>
            <p:nvPr/>
          </p:nvSpPr>
          <p:spPr bwMode="auto">
            <a:xfrm>
              <a:off x="8685213" y="1612900"/>
              <a:ext cx="250825" cy="1312863"/>
            </a:xfrm>
            <a:custGeom>
              <a:avLst/>
              <a:gdLst>
                <a:gd name="T0" fmla="*/ 99 w 158"/>
                <a:gd name="T1" fmla="*/ 77 h 827"/>
                <a:gd name="T2" fmla="*/ 40 w 158"/>
                <a:gd name="T3" fmla="*/ 31 h 827"/>
                <a:gd name="T4" fmla="*/ 31 w 158"/>
                <a:gd name="T5" fmla="*/ 22 h 827"/>
                <a:gd name="T6" fmla="*/ 0 w 158"/>
                <a:gd name="T7" fmla="*/ 0 h 827"/>
                <a:gd name="T8" fmla="*/ 0 w 158"/>
                <a:gd name="T9" fmla="*/ 827 h 827"/>
                <a:gd name="T10" fmla="*/ 158 w 158"/>
                <a:gd name="T11" fmla="*/ 827 h 827"/>
                <a:gd name="T12" fmla="*/ 158 w 158"/>
                <a:gd name="T13" fmla="*/ 122 h 827"/>
                <a:gd name="T14" fmla="*/ 99 w 158"/>
                <a:gd name="T15" fmla="*/ 77 h 827"/>
                <a:gd name="T16" fmla="*/ 147 w 158"/>
                <a:gd name="T17" fmla="*/ 818 h 827"/>
                <a:gd name="T18" fmla="*/ 11 w 158"/>
                <a:gd name="T19" fmla="*/ 818 h 827"/>
                <a:gd name="T20" fmla="*/ 11 w 158"/>
                <a:gd name="T21" fmla="*/ 20 h 827"/>
                <a:gd name="T22" fmla="*/ 31 w 158"/>
                <a:gd name="T23" fmla="*/ 36 h 827"/>
                <a:gd name="T24" fmla="*/ 31 w 158"/>
                <a:gd name="T25" fmla="*/ 36 h 827"/>
                <a:gd name="T26" fmla="*/ 36 w 158"/>
                <a:gd name="T27" fmla="*/ 40 h 827"/>
                <a:gd name="T28" fmla="*/ 40 w 158"/>
                <a:gd name="T29" fmla="*/ 45 h 827"/>
                <a:gd name="T30" fmla="*/ 72 w 158"/>
                <a:gd name="T31" fmla="*/ 70 h 827"/>
                <a:gd name="T32" fmla="*/ 83 w 158"/>
                <a:gd name="T33" fmla="*/ 77 h 827"/>
                <a:gd name="T34" fmla="*/ 99 w 158"/>
                <a:gd name="T35" fmla="*/ 88 h 827"/>
                <a:gd name="T36" fmla="*/ 147 w 158"/>
                <a:gd name="T37" fmla="*/ 126 h 827"/>
                <a:gd name="T38" fmla="*/ 147 w 158"/>
                <a:gd name="T39" fmla="*/ 8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827">
                  <a:moveTo>
                    <a:pt x="99" y="77"/>
                  </a:moveTo>
                  <a:lnTo>
                    <a:pt x="40" y="31"/>
                  </a:lnTo>
                  <a:lnTo>
                    <a:pt x="31" y="22"/>
                  </a:lnTo>
                  <a:lnTo>
                    <a:pt x="0" y="0"/>
                  </a:lnTo>
                  <a:lnTo>
                    <a:pt x="0" y="827"/>
                  </a:lnTo>
                  <a:lnTo>
                    <a:pt x="158" y="827"/>
                  </a:lnTo>
                  <a:lnTo>
                    <a:pt x="158" y="122"/>
                  </a:lnTo>
                  <a:lnTo>
                    <a:pt x="99" y="77"/>
                  </a:lnTo>
                  <a:close/>
                  <a:moveTo>
                    <a:pt x="147" y="818"/>
                  </a:moveTo>
                  <a:lnTo>
                    <a:pt x="11" y="818"/>
                  </a:lnTo>
                  <a:lnTo>
                    <a:pt x="11" y="20"/>
                  </a:lnTo>
                  <a:lnTo>
                    <a:pt x="31" y="36"/>
                  </a:lnTo>
                  <a:lnTo>
                    <a:pt x="31" y="36"/>
                  </a:lnTo>
                  <a:lnTo>
                    <a:pt x="36" y="40"/>
                  </a:lnTo>
                  <a:lnTo>
                    <a:pt x="40" y="45"/>
                  </a:lnTo>
                  <a:lnTo>
                    <a:pt x="72" y="70"/>
                  </a:lnTo>
                  <a:lnTo>
                    <a:pt x="83" y="77"/>
                  </a:lnTo>
                  <a:lnTo>
                    <a:pt x="99" y="88"/>
                  </a:lnTo>
                  <a:lnTo>
                    <a:pt x="147" y="126"/>
                  </a:lnTo>
                  <a:lnTo>
                    <a:pt x="147" y="818"/>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16" name="Freeform 251">
              <a:extLst>
                <a:ext uri="{FF2B5EF4-FFF2-40B4-BE49-F238E27FC236}">
                  <a16:creationId xmlns:a16="http://schemas.microsoft.com/office/drawing/2014/main" id="{E87D8861-3B31-4012-B414-3E0598ACCF3F}"/>
                </a:ext>
              </a:extLst>
            </p:cNvPr>
            <p:cNvSpPr>
              <a:spLocks noEditPoints="1"/>
            </p:cNvSpPr>
            <p:nvPr/>
          </p:nvSpPr>
          <p:spPr bwMode="auto">
            <a:xfrm>
              <a:off x="8685213" y="1612900"/>
              <a:ext cx="250825" cy="1312863"/>
            </a:xfrm>
            <a:custGeom>
              <a:avLst/>
              <a:gdLst>
                <a:gd name="T0" fmla="*/ 99 w 158"/>
                <a:gd name="T1" fmla="*/ 77 h 827"/>
                <a:gd name="T2" fmla="*/ 40 w 158"/>
                <a:gd name="T3" fmla="*/ 31 h 827"/>
                <a:gd name="T4" fmla="*/ 31 w 158"/>
                <a:gd name="T5" fmla="*/ 22 h 827"/>
                <a:gd name="T6" fmla="*/ 0 w 158"/>
                <a:gd name="T7" fmla="*/ 0 h 827"/>
                <a:gd name="T8" fmla="*/ 0 w 158"/>
                <a:gd name="T9" fmla="*/ 827 h 827"/>
                <a:gd name="T10" fmla="*/ 158 w 158"/>
                <a:gd name="T11" fmla="*/ 827 h 827"/>
                <a:gd name="T12" fmla="*/ 158 w 158"/>
                <a:gd name="T13" fmla="*/ 122 h 827"/>
                <a:gd name="T14" fmla="*/ 99 w 158"/>
                <a:gd name="T15" fmla="*/ 77 h 827"/>
                <a:gd name="T16" fmla="*/ 147 w 158"/>
                <a:gd name="T17" fmla="*/ 818 h 827"/>
                <a:gd name="T18" fmla="*/ 11 w 158"/>
                <a:gd name="T19" fmla="*/ 818 h 827"/>
                <a:gd name="T20" fmla="*/ 11 w 158"/>
                <a:gd name="T21" fmla="*/ 20 h 827"/>
                <a:gd name="T22" fmla="*/ 31 w 158"/>
                <a:gd name="T23" fmla="*/ 36 h 827"/>
                <a:gd name="T24" fmla="*/ 31 w 158"/>
                <a:gd name="T25" fmla="*/ 36 h 827"/>
                <a:gd name="T26" fmla="*/ 36 w 158"/>
                <a:gd name="T27" fmla="*/ 40 h 827"/>
                <a:gd name="T28" fmla="*/ 40 w 158"/>
                <a:gd name="T29" fmla="*/ 45 h 827"/>
                <a:gd name="T30" fmla="*/ 72 w 158"/>
                <a:gd name="T31" fmla="*/ 70 h 827"/>
                <a:gd name="T32" fmla="*/ 83 w 158"/>
                <a:gd name="T33" fmla="*/ 77 h 827"/>
                <a:gd name="T34" fmla="*/ 99 w 158"/>
                <a:gd name="T35" fmla="*/ 88 h 827"/>
                <a:gd name="T36" fmla="*/ 147 w 158"/>
                <a:gd name="T37" fmla="*/ 126 h 827"/>
                <a:gd name="T38" fmla="*/ 147 w 158"/>
                <a:gd name="T39" fmla="*/ 8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827">
                  <a:moveTo>
                    <a:pt x="99" y="77"/>
                  </a:moveTo>
                  <a:lnTo>
                    <a:pt x="40" y="31"/>
                  </a:lnTo>
                  <a:lnTo>
                    <a:pt x="31" y="22"/>
                  </a:lnTo>
                  <a:lnTo>
                    <a:pt x="0" y="0"/>
                  </a:lnTo>
                  <a:lnTo>
                    <a:pt x="0" y="827"/>
                  </a:lnTo>
                  <a:lnTo>
                    <a:pt x="158" y="827"/>
                  </a:lnTo>
                  <a:lnTo>
                    <a:pt x="158" y="122"/>
                  </a:lnTo>
                  <a:lnTo>
                    <a:pt x="99" y="77"/>
                  </a:lnTo>
                  <a:moveTo>
                    <a:pt x="147" y="818"/>
                  </a:moveTo>
                  <a:lnTo>
                    <a:pt x="11" y="818"/>
                  </a:lnTo>
                  <a:lnTo>
                    <a:pt x="11" y="20"/>
                  </a:lnTo>
                  <a:lnTo>
                    <a:pt x="31" y="36"/>
                  </a:lnTo>
                  <a:lnTo>
                    <a:pt x="31" y="36"/>
                  </a:lnTo>
                  <a:lnTo>
                    <a:pt x="36" y="40"/>
                  </a:lnTo>
                  <a:lnTo>
                    <a:pt x="40" y="45"/>
                  </a:lnTo>
                  <a:lnTo>
                    <a:pt x="72" y="70"/>
                  </a:lnTo>
                  <a:lnTo>
                    <a:pt x="83" y="77"/>
                  </a:lnTo>
                  <a:lnTo>
                    <a:pt x="99" y="88"/>
                  </a:lnTo>
                  <a:lnTo>
                    <a:pt x="147" y="126"/>
                  </a:lnTo>
                  <a:lnTo>
                    <a:pt x="147" y="8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17" name="Rectangle 252">
              <a:extLst>
                <a:ext uri="{FF2B5EF4-FFF2-40B4-BE49-F238E27FC236}">
                  <a16:creationId xmlns:a16="http://schemas.microsoft.com/office/drawing/2014/main" id="{5A0BDCF5-E64C-41E8-9560-FEA891E22773}"/>
                </a:ext>
              </a:extLst>
            </p:cNvPr>
            <p:cNvSpPr>
              <a:spLocks noChangeArrowheads="1"/>
            </p:cNvSpPr>
            <p:nvPr/>
          </p:nvSpPr>
          <p:spPr bwMode="auto">
            <a:xfrm>
              <a:off x="8734426" y="1670050"/>
              <a:ext cx="14288" cy="1249363"/>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18" name="Rectangle 253">
              <a:extLst>
                <a:ext uri="{FF2B5EF4-FFF2-40B4-BE49-F238E27FC236}">
                  <a16:creationId xmlns:a16="http://schemas.microsoft.com/office/drawing/2014/main" id="{9D83E52D-F841-4C61-BDA7-15B4516F0C55}"/>
                </a:ext>
              </a:extLst>
            </p:cNvPr>
            <p:cNvSpPr>
              <a:spLocks noChangeArrowheads="1"/>
            </p:cNvSpPr>
            <p:nvPr/>
          </p:nvSpPr>
          <p:spPr bwMode="auto">
            <a:xfrm>
              <a:off x="8799513" y="1724025"/>
              <a:ext cx="17463" cy="11953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19" name="Rectangle 254">
              <a:extLst>
                <a:ext uri="{FF2B5EF4-FFF2-40B4-BE49-F238E27FC236}">
                  <a16:creationId xmlns:a16="http://schemas.microsoft.com/office/drawing/2014/main" id="{299564D2-308F-4C17-9766-514AE45953C7}"/>
                </a:ext>
              </a:extLst>
            </p:cNvPr>
            <p:cNvSpPr>
              <a:spLocks noChangeArrowheads="1"/>
            </p:cNvSpPr>
            <p:nvPr/>
          </p:nvSpPr>
          <p:spPr bwMode="auto">
            <a:xfrm>
              <a:off x="8870951" y="1773238"/>
              <a:ext cx="14288" cy="1146175"/>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20" name="Freeform 255">
              <a:extLst>
                <a:ext uri="{FF2B5EF4-FFF2-40B4-BE49-F238E27FC236}">
                  <a16:creationId xmlns:a16="http://schemas.microsoft.com/office/drawing/2014/main" id="{B8D5DC38-E95A-4F66-878D-FC27A83E601F}"/>
                </a:ext>
              </a:extLst>
            </p:cNvPr>
            <p:cNvSpPr>
              <a:spLocks/>
            </p:cNvSpPr>
            <p:nvPr/>
          </p:nvSpPr>
          <p:spPr bwMode="auto">
            <a:xfrm>
              <a:off x="8942388" y="2139950"/>
              <a:ext cx="57150" cy="14288"/>
            </a:xfrm>
            <a:custGeom>
              <a:avLst/>
              <a:gdLst>
                <a:gd name="T0" fmla="*/ 14 w 16"/>
                <a:gd name="T1" fmla="*/ 4 h 4"/>
                <a:gd name="T2" fmla="*/ 3 w 16"/>
                <a:gd name="T3" fmla="*/ 4 h 4"/>
                <a:gd name="T4" fmla="*/ 0 w 16"/>
                <a:gd name="T5" fmla="*/ 2 h 4"/>
                <a:gd name="T6" fmla="*/ 3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3" y="4"/>
                    <a:pt x="3" y="4"/>
                    <a:pt x="3" y="4"/>
                  </a:cubicBezTo>
                  <a:cubicBezTo>
                    <a:pt x="1" y="4"/>
                    <a:pt x="0" y="3"/>
                    <a:pt x="0" y="2"/>
                  </a:cubicBezTo>
                  <a:cubicBezTo>
                    <a:pt x="0" y="1"/>
                    <a:pt x="1" y="0"/>
                    <a:pt x="3" y="0"/>
                  </a:cubicBezTo>
                  <a:cubicBezTo>
                    <a:pt x="14" y="0"/>
                    <a:pt x="14" y="0"/>
                    <a:pt x="14" y="0"/>
                  </a:cubicBezTo>
                  <a:cubicBezTo>
                    <a:pt x="15" y="0"/>
                    <a:pt x="16" y="1"/>
                    <a:pt x="16" y="2"/>
                  </a:cubicBezTo>
                  <a:cubicBezTo>
                    <a:pt x="16" y="3"/>
                    <a:pt x="15" y="4"/>
                    <a:pt x="14"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21" name="Freeform 256">
              <a:extLst>
                <a:ext uri="{FF2B5EF4-FFF2-40B4-BE49-F238E27FC236}">
                  <a16:creationId xmlns:a16="http://schemas.microsoft.com/office/drawing/2014/main" id="{9DDB8CF8-50E7-4003-8882-A08387DBEC48}"/>
                </a:ext>
              </a:extLst>
            </p:cNvPr>
            <p:cNvSpPr>
              <a:spLocks/>
            </p:cNvSpPr>
            <p:nvPr/>
          </p:nvSpPr>
          <p:spPr bwMode="auto">
            <a:xfrm>
              <a:off x="8942388" y="2190750"/>
              <a:ext cx="57150" cy="17463"/>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22" name="Freeform 257">
              <a:extLst>
                <a:ext uri="{FF2B5EF4-FFF2-40B4-BE49-F238E27FC236}">
                  <a16:creationId xmlns:a16="http://schemas.microsoft.com/office/drawing/2014/main" id="{272B0F4E-D897-43B6-B1FE-721975A96FC2}"/>
                </a:ext>
              </a:extLst>
            </p:cNvPr>
            <p:cNvSpPr>
              <a:spLocks/>
            </p:cNvSpPr>
            <p:nvPr/>
          </p:nvSpPr>
          <p:spPr bwMode="auto">
            <a:xfrm>
              <a:off x="8942388" y="2244725"/>
              <a:ext cx="57150" cy="17463"/>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27" name="Freeform 258">
              <a:extLst>
                <a:ext uri="{FF2B5EF4-FFF2-40B4-BE49-F238E27FC236}">
                  <a16:creationId xmlns:a16="http://schemas.microsoft.com/office/drawing/2014/main" id="{A7F526AF-39BD-4C98-A8BD-F609027A5D53}"/>
                </a:ext>
              </a:extLst>
            </p:cNvPr>
            <p:cNvSpPr>
              <a:spLocks/>
            </p:cNvSpPr>
            <p:nvPr/>
          </p:nvSpPr>
          <p:spPr bwMode="auto">
            <a:xfrm>
              <a:off x="8942388" y="2298700"/>
              <a:ext cx="57150" cy="17463"/>
            </a:xfrm>
            <a:custGeom>
              <a:avLst/>
              <a:gdLst>
                <a:gd name="T0" fmla="*/ 14 w 16"/>
                <a:gd name="T1" fmla="*/ 5 h 5"/>
                <a:gd name="T2" fmla="*/ 3 w 16"/>
                <a:gd name="T3" fmla="*/ 5 h 5"/>
                <a:gd name="T4" fmla="*/ 0 w 16"/>
                <a:gd name="T5" fmla="*/ 2 h 5"/>
                <a:gd name="T6" fmla="*/ 3 w 16"/>
                <a:gd name="T7" fmla="*/ 0 h 5"/>
                <a:gd name="T8" fmla="*/ 14 w 16"/>
                <a:gd name="T9" fmla="*/ 0 h 5"/>
                <a:gd name="T10" fmla="*/ 16 w 16"/>
                <a:gd name="T11" fmla="*/ 2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2"/>
                  </a:cubicBezTo>
                  <a:cubicBezTo>
                    <a:pt x="0" y="1"/>
                    <a:pt x="1" y="0"/>
                    <a:pt x="3" y="0"/>
                  </a:cubicBezTo>
                  <a:cubicBezTo>
                    <a:pt x="14" y="0"/>
                    <a:pt x="14" y="0"/>
                    <a:pt x="14" y="0"/>
                  </a:cubicBezTo>
                  <a:cubicBezTo>
                    <a:pt x="15" y="0"/>
                    <a:pt x="16" y="1"/>
                    <a:pt x="16" y="2"/>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28" name="Freeform 259">
              <a:extLst>
                <a:ext uri="{FF2B5EF4-FFF2-40B4-BE49-F238E27FC236}">
                  <a16:creationId xmlns:a16="http://schemas.microsoft.com/office/drawing/2014/main" id="{41C6B69D-A786-45F0-888D-21AFF5408DBC}"/>
                </a:ext>
              </a:extLst>
            </p:cNvPr>
            <p:cNvSpPr>
              <a:spLocks/>
            </p:cNvSpPr>
            <p:nvPr/>
          </p:nvSpPr>
          <p:spPr bwMode="auto">
            <a:xfrm>
              <a:off x="8942388" y="2351088"/>
              <a:ext cx="57150" cy="14288"/>
            </a:xfrm>
            <a:custGeom>
              <a:avLst/>
              <a:gdLst>
                <a:gd name="T0" fmla="*/ 14 w 16"/>
                <a:gd name="T1" fmla="*/ 4 h 4"/>
                <a:gd name="T2" fmla="*/ 3 w 16"/>
                <a:gd name="T3" fmla="*/ 4 h 4"/>
                <a:gd name="T4" fmla="*/ 0 w 16"/>
                <a:gd name="T5" fmla="*/ 2 h 4"/>
                <a:gd name="T6" fmla="*/ 3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3" y="4"/>
                    <a:pt x="3" y="4"/>
                    <a:pt x="3" y="4"/>
                  </a:cubicBezTo>
                  <a:cubicBezTo>
                    <a:pt x="1" y="4"/>
                    <a:pt x="0" y="3"/>
                    <a:pt x="0" y="2"/>
                  </a:cubicBezTo>
                  <a:cubicBezTo>
                    <a:pt x="0" y="1"/>
                    <a:pt x="1" y="0"/>
                    <a:pt x="3" y="0"/>
                  </a:cubicBezTo>
                  <a:cubicBezTo>
                    <a:pt x="14" y="0"/>
                    <a:pt x="14" y="0"/>
                    <a:pt x="14" y="0"/>
                  </a:cubicBezTo>
                  <a:cubicBezTo>
                    <a:pt x="15" y="0"/>
                    <a:pt x="16" y="1"/>
                    <a:pt x="16" y="2"/>
                  </a:cubicBezTo>
                  <a:cubicBezTo>
                    <a:pt x="16" y="3"/>
                    <a:pt x="15" y="4"/>
                    <a:pt x="14"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29" name="Freeform 260">
              <a:extLst>
                <a:ext uri="{FF2B5EF4-FFF2-40B4-BE49-F238E27FC236}">
                  <a16:creationId xmlns:a16="http://schemas.microsoft.com/office/drawing/2014/main" id="{FE54D05E-E92B-4E0F-AB13-17F3DE537789}"/>
                </a:ext>
              </a:extLst>
            </p:cNvPr>
            <p:cNvSpPr>
              <a:spLocks/>
            </p:cNvSpPr>
            <p:nvPr/>
          </p:nvSpPr>
          <p:spPr bwMode="auto">
            <a:xfrm>
              <a:off x="8942388" y="2405063"/>
              <a:ext cx="57150" cy="14288"/>
            </a:xfrm>
            <a:custGeom>
              <a:avLst/>
              <a:gdLst>
                <a:gd name="T0" fmla="*/ 14 w 16"/>
                <a:gd name="T1" fmla="*/ 4 h 4"/>
                <a:gd name="T2" fmla="*/ 3 w 16"/>
                <a:gd name="T3" fmla="*/ 4 h 4"/>
                <a:gd name="T4" fmla="*/ 0 w 16"/>
                <a:gd name="T5" fmla="*/ 2 h 4"/>
                <a:gd name="T6" fmla="*/ 3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3" y="4"/>
                    <a:pt x="3" y="4"/>
                    <a:pt x="3" y="4"/>
                  </a:cubicBezTo>
                  <a:cubicBezTo>
                    <a:pt x="1" y="4"/>
                    <a:pt x="0" y="3"/>
                    <a:pt x="0" y="2"/>
                  </a:cubicBezTo>
                  <a:cubicBezTo>
                    <a:pt x="0" y="1"/>
                    <a:pt x="1" y="0"/>
                    <a:pt x="3" y="0"/>
                  </a:cubicBezTo>
                  <a:cubicBezTo>
                    <a:pt x="14" y="0"/>
                    <a:pt x="14" y="0"/>
                    <a:pt x="14" y="0"/>
                  </a:cubicBezTo>
                  <a:cubicBezTo>
                    <a:pt x="15" y="0"/>
                    <a:pt x="16" y="1"/>
                    <a:pt x="16" y="2"/>
                  </a:cubicBezTo>
                  <a:cubicBezTo>
                    <a:pt x="16" y="3"/>
                    <a:pt x="15" y="4"/>
                    <a:pt x="14"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38" name="Freeform 261">
              <a:extLst>
                <a:ext uri="{FF2B5EF4-FFF2-40B4-BE49-F238E27FC236}">
                  <a16:creationId xmlns:a16="http://schemas.microsoft.com/office/drawing/2014/main" id="{C02062EF-1B0C-4B80-8FAF-4966AD3AF635}"/>
                </a:ext>
              </a:extLst>
            </p:cNvPr>
            <p:cNvSpPr>
              <a:spLocks/>
            </p:cNvSpPr>
            <p:nvPr/>
          </p:nvSpPr>
          <p:spPr bwMode="auto">
            <a:xfrm>
              <a:off x="8942388" y="2455863"/>
              <a:ext cx="57150" cy="17463"/>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39" name="Freeform 262">
              <a:extLst>
                <a:ext uri="{FF2B5EF4-FFF2-40B4-BE49-F238E27FC236}">
                  <a16:creationId xmlns:a16="http://schemas.microsoft.com/office/drawing/2014/main" id="{604DD9BE-4BAC-41F1-8417-5FC5C1606E33}"/>
                </a:ext>
              </a:extLst>
            </p:cNvPr>
            <p:cNvSpPr>
              <a:spLocks/>
            </p:cNvSpPr>
            <p:nvPr/>
          </p:nvSpPr>
          <p:spPr bwMode="auto">
            <a:xfrm>
              <a:off x="8942388" y="2509838"/>
              <a:ext cx="57150" cy="17463"/>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49" name="Freeform 263">
              <a:extLst>
                <a:ext uri="{FF2B5EF4-FFF2-40B4-BE49-F238E27FC236}">
                  <a16:creationId xmlns:a16="http://schemas.microsoft.com/office/drawing/2014/main" id="{D9EA9583-6177-43CE-99E9-DF2DA883F7B3}"/>
                </a:ext>
              </a:extLst>
            </p:cNvPr>
            <p:cNvSpPr>
              <a:spLocks/>
            </p:cNvSpPr>
            <p:nvPr/>
          </p:nvSpPr>
          <p:spPr bwMode="auto">
            <a:xfrm>
              <a:off x="8942388" y="2563813"/>
              <a:ext cx="57150" cy="17463"/>
            </a:xfrm>
            <a:custGeom>
              <a:avLst/>
              <a:gdLst>
                <a:gd name="T0" fmla="*/ 14 w 16"/>
                <a:gd name="T1" fmla="*/ 5 h 5"/>
                <a:gd name="T2" fmla="*/ 3 w 16"/>
                <a:gd name="T3" fmla="*/ 5 h 5"/>
                <a:gd name="T4" fmla="*/ 0 w 16"/>
                <a:gd name="T5" fmla="*/ 2 h 5"/>
                <a:gd name="T6" fmla="*/ 3 w 16"/>
                <a:gd name="T7" fmla="*/ 0 h 5"/>
                <a:gd name="T8" fmla="*/ 14 w 16"/>
                <a:gd name="T9" fmla="*/ 0 h 5"/>
                <a:gd name="T10" fmla="*/ 16 w 16"/>
                <a:gd name="T11" fmla="*/ 2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2"/>
                  </a:cubicBezTo>
                  <a:cubicBezTo>
                    <a:pt x="0" y="1"/>
                    <a:pt x="1" y="0"/>
                    <a:pt x="3" y="0"/>
                  </a:cubicBezTo>
                  <a:cubicBezTo>
                    <a:pt x="14" y="0"/>
                    <a:pt x="14" y="0"/>
                    <a:pt x="14" y="0"/>
                  </a:cubicBezTo>
                  <a:cubicBezTo>
                    <a:pt x="15" y="0"/>
                    <a:pt x="16" y="1"/>
                    <a:pt x="16" y="2"/>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54" name="Freeform 264">
              <a:extLst>
                <a:ext uri="{FF2B5EF4-FFF2-40B4-BE49-F238E27FC236}">
                  <a16:creationId xmlns:a16="http://schemas.microsoft.com/office/drawing/2014/main" id="{E4D4D680-AB00-4190-A8E5-015D7190B4EA}"/>
                </a:ext>
              </a:extLst>
            </p:cNvPr>
            <p:cNvSpPr>
              <a:spLocks/>
            </p:cNvSpPr>
            <p:nvPr/>
          </p:nvSpPr>
          <p:spPr bwMode="auto">
            <a:xfrm>
              <a:off x="8942388" y="2617788"/>
              <a:ext cx="57150" cy="14288"/>
            </a:xfrm>
            <a:custGeom>
              <a:avLst/>
              <a:gdLst>
                <a:gd name="T0" fmla="*/ 14 w 16"/>
                <a:gd name="T1" fmla="*/ 4 h 4"/>
                <a:gd name="T2" fmla="*/ 3 w 16"/>
                <a:gd name="T3" fmla="*/ 4 h 4"/>
                <a:gd name="T4" fmla="*/ 0 w 16"/>
                <a:gd name="T5" fmla="*/ 2 h 4"/>
                <a:gd name="T6" fmla="*/ 3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3" y="4"/>
                    <a:pt x="3" y="4"/>
                    <a:pt x="3" y="4"/>
                  </a:cubicBezTo>
                  <a:cubicBezTo>
                    <a:pt x="1" y="4"/>
                    <a:pt x="0" y="3"/>
                    <a:pt x="0" y="2"/>
                  </a:cubicBezTo>
                  <a:cubicBezTo>
                    <a:pt x="0" y="1"/>
                    <a:pt x="1" y="0"/>
                    <a:pt x="3" y="0"/>
                  </a:cubicBezTo>
                  <a:cubicBezTo>
                    <a:pt x="14" y="0"/>
                    <a:pt x="14" y="0"/>
                    <a:pt x="14" y="0"/>
                  </a:cubicBezTo>
                  <a:cubicBezTo>
                    <a:pt x="15" y="0"/>
                    <a:pt x="16" y="1"/>
                    <a:pt x="16" y="2"/>
                  </a:cubicBezTo>
                  <a:cubicBezTo>
                    <a:pt x="16" y="3"/>
                    <a:pt x="15" y="4"/>
                    <a:pt x="14"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55" name="Freeform 265">
              <a:extLst>
                <a:ext uri="{FF2B5EF4-FFF2-40B4-BE49-F238E27FC236}">
                  <a16:creationId xmlns:a16="http://schemas.microsoft.com/office/drawing/2014/main" id="{49044035-291E-4781-8327-2E82A49C7F93}"/>
                </a:ext>
              </a:extLst>
            </p:cNvPr>
            <p:cNvSpPr>
              <a:spLocks/>
            </p:cNvSpPr>
            <p:nvPr/>
          </p:nvSpPr>
          <p:spPr bwMode="auto">
            <a:xfrm>
              <a:off x="8942388" y="2671763"/>
              <a:ext cx="57150" cy="14288"/>
            </a:xfrm>
            <a:custGeom>
              <a:avLst/>
              <a:gdLst>
                <a:gd name="T0" fmla="*/ 14 w 16"/>
                <a:gd name="T1" fmla="*/ 4 h 4"/>
                <a:gd name="T2" fmla="*/ 3 w 16"/>
                <a:gd name="T3" fmla="*/ 4 h 4"/>
                <a:gd name="T4" fmla="*/ 0 w 16"/>
                <a:gd name="T5" fmla="*/ 2 h 4"/>
                <a:gd name="T6" fmla="*/ 3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3" y="4"/>
                    <a:pt x="3" y="4"/>
                    <a:pt x="3" y="4"/>
                  </a:cubicBezTo>
                  <a:cubicBezTo>
                    <a:pt x="1" y="4"/>
                    <a:pt x="0" y="3"/>
                    <a:pt x="0" y="2"/>
                  </a:cubicBezTo>
                  <a:cubicBezTo>
                    <a:pt x="0" y="1"/>
                    <a:pt x="1" y="0"/>
                    <a:pt x="3" y="0"/>
                  </a:cubicBezTo>
                  <a:cubicBezTo>
                    <a:pt x="14" y="0"/>
                    <a:pt x="14" y="0"/>
                    <a:pt x="14" y="0"/>
                  </a:cubicBezTo>
                  <a:cubicBezTo>
                    <a:pt x="15" y="0"/>
                    <a:pt x="16" y="1"/>
                    <a:pt x="16" y="2"/>
                  </a:cubicBezTo>
                  <a:cubicBezTo>
                    <a:pt x="16" y="3"/>
                    <a:pt x="15" y="4"/>
                    <a:pt x="14"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56" name="Freeform 266">
              <a:extLst>
                <a:ext uri="{FF2B5EF4-FFF2-40B4-BE49-F238E27FC236}">
                  <a16:creationId xmlns:a16="http://schemas.microsoft.com/office/drawing/2014/main" id="{0F3B8F1B-2F9B-47E5-8D01-6D164D4BC66D}"/>
                </a:ext>
              </a:extLst>
            </p:cNvPr>
            <p:cNvSpPr>
              <a:spLocks/>
            </p:cNvSpPr>
            <p:nvPr/>
          </p:nvSpPr>
          <p:spPr bwMode="auto">
            <a:xfrm>
              <a:off x="8942388" y="2720975"/>
              <a:ext cx="57150" cy="19050"/>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57" name="Freeform 267">
              <a:extLst>
                <a:ext uri="{FF2B5EF4-FFF2-40B4-BE49-F238E27FC236}">
                  <a16:creationId xmlns:a16="http://schemas.microsoft.com/office/drawing/2014/main" id="{40519948-E042-4986-BD07-2F7321B7BD97}"/>
                </a:ext>
              </a:extLst>
            </p:cNvPr>
            <p:cNvSpPr>
              <a:spLocks/>
            </p:cNvSpPr>
            <p:nvPr/>
          </p:nvSpPr>
          <p:spPr bwMode="auto">
            <a:xfrm>
              <a:off x="8942388" y="2774950"/>
              <a:ext cx="57150" cy="17463"/>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58" name="Freeform 268">
              <a:extLst>
                <a:ext uri="{FF2B5EF4-FFF2-40B4-BE49-F238E27FC236}">
                  <a16:creationId xmlns:a16="http://schemas.microsoft.com/office/drawing/2014/main" id="{A5E09D52-2C65-496C-B7CC-3EDB3FEB6695}"/>
                </a:ext>
              </a:extLst>
            </p:cNvPr>
            <p:cNvSpPr>
              <a:spLocks/>
            </p:cNvSpPr>
            <p:nvPr/>
          </p:nvSpPr>
          <p:spPr bwMode="auto">
            <a:xfrm>
              <a:off x="8942388" y="2828925"/>
              <a:ext cx="57150" cy="17463"/>
            </a:xfrm>
            <a:custGeom>
              <a:avLst/>
              <a:gdLst>
                <a:gd name="T0" fmla="*/ 14 w 16"/>
                <a:gd name="T1" fmla="*/ 5 h 5"/>
                <a:gd name="T2" fmla="*/ 3 w 16"/>
                <a:gd name="T3" fmla="*/ 5 h 5"/>
                <a:gd name="T4" fmla="*/ 0 w 16"/>
                <a:gd name="T5" fmla="*/ 2 h 5"/>
                <a:gd name="T6" fmla="*/ 3 w 16"/>
                <a:gd name="T7" fmla="*/ 0 h 5"/>
                <a:gd name="T8" fmla="*/ 14 w 16"/>
                <a:gd name="T9" fmla="*/ 0 h 5"/>
                <a:gd name="T10" fmla="*/ 16 w 16"/>
                <a:gd name="T11" fmla="*/ 2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2"/>
                  </a:cubicBezTo>
                  <a:cubicBezTo>
                    <a:pt x="0" y="1"/>
                    <a:pt x="1" y="0"/>
                    <a:pt x="3" y="0"/>
                  </a:cubicBezTo>
                  <a:cubicBezTo>
                    <a:pt x="14" y="0"/>
                    <a:pt x="14" y="0"/>
                    <a:pt x="14" y="0"/>
                  </a:cubicBezTo>
                  <a:cubicBezTo>
                    <a:pt x="15" y="0"/>
                    <a:pt x="16" y="1"/>
                    <a:pt x="16" y="2"/>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59" name="Freeform 269">
              <a:extLst>
                <a:ext uri="{FF2B5EF4-FFF2-40B4-BE49-F238E27FC236}">
                  <a16:creationId xmlns:a16="http://schemas.microsoft.com/office/drawing/2014/main" id="{73BD08BF-61CB-48A5-A988-7E533AB6092A}"/>
                </a:ext>
              </a:extLst>
            </p:cNvPr>
            <p:cNvSpPr>
              <a:spLocks/>
            </p:cNvSpPr>
            <p:nvPr/>
          </p:nvSpPr>
          <p:spPr bwMode="auto">
            <a:xfrm>
              <a:off x="8947151" y="2882900"/>
              <a:ext cx="52388" cy="14288"/>
            </a:xfrm>
            <a:custGeom>
              <a:avLst/>
              <a:gdLst>
                <a:gd name="T0" fmla="*/ 13 w 15"/>
                <a:gd name="T1" fmla="*/ 4 h 4"/>
                <a:gd name="T2" fmla="*/ 2 w 15"/>
                <a:gd name="T3" fmla="*/ 4 h 4"/>
                <a:gd name="T4" fmla="*/ 0 w 15"/>
                <a:gd name="T5" fmla="*/ 2 h 4"/>
                <a:gd name="T6" fmla="*/ 2 w 15"/>
                <a:gd name="T7" fmla="*/ 0 h 4"/>
                <a:gd name="T8" fmla="*/ 13 w 15"/>
                <a:gd name="T9" fmla="*/ 0 h 4"/>
                <a:gd name="T10" fmla="*/ 15 w 15"/>
                <a:gd name="T11" fmla="*/ 2 h 4"/>
                <a:gd name="T12" fmla="*/ 13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13" y="4"/>
                  </a:moveTo>
                  <a:cubicBezTo>
                    <a:pt x="2" y="4"/>
                    <a:pt x="2" y="4"/>
                    <a:pt x="2" y="4"/>
                  </a:cubicBezTo>
                  <a:cubicBezTo>
                    <a:pt x="1" y="4"/>
                    <a:pt x="0" y="3"/>
                    <a:pt x="0" y="2"/>
                  </a:cubicBezTo>
                  <a:cubicBezTo>
                    <a:pt x="0" y="1"/>
                    <a:pt x="1" y="0"/>
                    <a:pt x="2" y="0"/>
                  </a:cubicBezTo>
                  <a:cubicBezTo>
                    <a:pt x="13" y="0"/>
                    <a:pt x="13" y="0"/>
                    <a:pt x="13" y="0"/>
                  </a:cubicBezTo>
                  <a:cubicBezTo>
                    <a:pt x="14" y="0"/>
                    <a:pt x="15" y="1"/>
                    <a:pt x="15" y="2"/>
                  </a:cubicBezTo>
                  <a:cubicBezTo>
                    <a:pt x="15" y="3"/>
                    <a:pt x="14" y="4"/>
                    <a:pt x="13"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60" name="Freeform 270">
              <a:extLst>
                <a:ext uri="{FF2B5EF4-FFF2-40B4-BE49-F238E27FC236}">
                  <a16:creationId xmlns:a16="http://schemas.microsoft.com/office/drawing/2014/main" id="{7BDD992B-661B-4ECA-B9A5-0EA8CF27880D}"/>
                </a:ext>
              </a:extLst>
            </p:cNvPr>
            <p:cNvSpPr>
              <a:spLocks/>
            </p:cNvSpPr>
            <p:nvPr/>
          </p:nvSpPr>
          <p:spPr bwMode="auto">
            <a:xfrm>
              <a:off x="9010651" y="1949450"/>
              <a:ext cx="19050" cy="976313"/>
            </a:xfrm>
            <a:custGeom>
              <a:avLst/>
              <a:gdLst>
                <a:gd name="T0" fmla="*/ 3 w 5"/>
                <a:gd name="T1" fmla="*/ 272 h 272"/>
                <a:gd name="T2" fmla="*/ 0 w 5"/>
                <a:gd name="T3" fmla="*/ 270 h 272"/>
                <a:gd name="T4" fmla="*/ 0 w 5"/>
                <a:gd name="T5" fmla="*/ 2 h 272"/>
                <a:gd name="T6" fmla="*/ 3 w 5"/>
                <a:gd name="T7" fmla="*/ 0 h 272"/>
                <a:gd name="T8" fmla="*/ 5 w 5"/>
                <a:gd name="T9" fmla="*/ 2 h 272"/>
                <a:gd name="T10" fmla="*/ 5 w 5"/>
                <a:gd name="T11" fmla="*/ 270 h 272"/>
                <a:gd name="T12" fmla="*/ 3 w 5"/>
                <a:gd name="T13" fmla="*/ 272 h 272"/>
              </a:gdLst>
              <a:ahLst/>
              <a:cxnLst>
                <a:cxn ang="0">
                  <a:pos x="T0" y="T1"/>
                </a:cxn>
                <a:cxn ang="0">
                  <a:pos x="T2" y="T3"/>
                </a:cxn>
                <a:cxn ang="0">
                  <a:pos x="T4" y="T5"/>
                </a:cxn>
                <a:cxn ang="0">
                  <a:pos x="T6" y="T7"/>
                </a:cxn>
                <a:cxn ang="0">
                  <a:pos x="T8" y="T9"/>
                </a:cxn>
                <a:cxn ang="0">
                  <a:pos x="T10" y="T11"/>
                </a:cxn>
                <a:cxn ang="0">
                  <a:pos x="T12" y="T13"/>
                </a:cxn>
              </a:cxnLst>
              <a:rect l="0" t="0" r="r" b="b"/>
              <a:pathLst>
                <a:path w="5" h="272">
                  <a:moveTo>
                    <a:pt x="3" y="272"/>
                  </a:moveTo>
                  <a:cubicBezTo>
                    <a:pt x="1" y="272"/>
                    <a:pt x="0" y="271"/>
                    <a:pt x="0" y="270"/>
                  </a:cubicBezTo>
                  <a:cubicBezTo>
                    <a:pt x="0" y="2"/>
                    <a:pt x="0" y="2"/>
                    <a:pt x="0" y="2"/>
                  </a:cubicBezTo>
                  <a:cubicBezTo>
                    <a:pt x="0" y="1"/>
                    <a:pt x="1" y="0"/>
                    <a:pt x="3" y="0"/>
                  </a:cubicBezTo>
                  <a:cubicBezTo>
                    <a:pt x="4" y="0"/>
                    <a:pt x="5" y="1"/>
                    <a:pt x="5" y="2"/>
                  </a:cubicBezTo>
                  <a:cubicBezTo>
                    <a:pt x="5" y="270"/>
                    <a:pt x="5" y="270"/>
                    <a:pt x="5" y="270"/>
                  </a:cubicBezTo>
                  <a:cubicBezTo>
                    <a:pt x="5" y="271"/>
                    <a:pt x="4" y="272"/>
                    <a:pt x="3" y="272"/>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61" name="Freeform 271">
              <a:extLst>
                <a:ext uri="{FF2B5EF4-FFF2-40B4-BE49-F238E27FC236}">
                  <a16:creationId xmlns:a16="http://schemas.microsoft.com/office/drawing/2014/main" id="{AE3F2AE6-8FDA-4836-B65C-75C2EA455012}"/>
                </a:ext>
              </a:extLst>
            </p:cNvPr>
            <p:cNvSpPr>
              <a:spLocks/>
            </p:cNvSpPr>
            <p:nvPr/>
          </p:nvSpPr>
          <p:spPr bwMode="auto">
            <a:xfrm>
              <a:off x="8734426" y="1536700"/>
              <a:ext cx="14288" cy="139700"/>
            </a:xfrm>
            <a:custGeom>
              <a:avLst/>
              <a:gdLst>
                <a:gd name="T0" fmla="*/ 2 w 4"/>
                <a:gd name="T1" fmla="*/ 39 h 39"/>
                <a:gd name="T2" fmla="*/ 0 w 4"/>
                <a:gd name="T3" fmla="*/ 37 h 39"/>
                <a:gd name="T4" fmla="*/ 0 w 4"/>
                <a:gd name="T5" fmla="*/ 3 h 39"/>
                <a:gd name="T6" fmla="*/ 2 w 4"/>
                <a:gd name="T7" fmla="*/ 0 h 39"/>
                <a:gd name="T8" fmla="*/ 4 w 4"/>
                <a:gd name="T9" fmla="*/ 3 h 39"/>
                <a:gd name="T10" fmla="*/ 4 w 4"/>
                <a:gd name="T11" fmla="*/ 37 h 39"/>
                <a:gd name="T12" fmla="*/ 2 w 4"/>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4" h="39">
                  <a:moveTo>
                    <a:pt x="2" y="39"/>
                  </a:moveTo>
                  <a:cubicBezTo>
                    <a:pt x="1" y="39"/>
                    <a:pt x="0" y="38"/>
                    <a:pt x="0" y="37"/>
                  </a:cubicBezTo>
                  <a:cubicBezTo>
                    <a:pt x="0" y="3"/>
                    <a:pt x="0" y="3"/>
                    <a:pt x="0" y="3"/>
                  </a:cubicBezTo>
                  <a:cubicBezTo>
                    <a:pt x="0" y="1"/>
                    <a:pt x="1" y="0"/>
                    <a:pt x="2" y="0"/>
                  </a:cubicBezTo>
                  <a:cubicBezTo>
                    <a:pt x="3" y="0"/>
                    <a:pt x="4" y="1"/>
                    <a:pt x="4" y="3"/>
                  </a:cubicBezTo>
                  <a:cubicBezTo>
                    <a:pt x="4" y="37"/>
                    <a:pt x="4" y="37"/>
                    <a:pt x="4" y="37"/>
                  </a:cubicBezTo>
                  <a:cubicBezTo>
                    <a:pt x="4" y="38"/>
                    <a:pt x="3" y="39"/>
                    <a:pt x="2" y="39"/>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62" name="Freeform 272">
              <a:extLst>
                <a:ext uri="{FF2B5EF4-FFF2-40B4-BE49-F238E27FC236}">
                  <a16:creationId xmlns:a16="http://schemas.microsoft.com/office/drawing/2014/main" id="{28EEE5F4-0133-4484-9F2A-41A37BAAF1FA}"/>
                </a:ext>
              </a:extLst>
            </p:cNvPr>
            <p:cNvSpPr>
              <a:spLocks/>
            </p:cNvSpPr>
            <p:nvPr/>
          </p:nvSpPr>
          <p:spPr bwMode="auto">
            <a:xfrm>
              <a:off x="12239626" y="2014538"/>
              <a:ext cx="163513" cy="904875"/>
            </a:xfrm>
            <a:custGeom>
              <a:avLst/>
              <a:gdLst>
                <a:gd name="T0" fmla="*/ 0 w 103"/>
                <a:gd name="T1" fmla="*/ 570 h 570"/>
                <a:gd name="T2" fmla="*/ 103 w 103"/>
                <a:gd name="T3" fmla="*/ 570 h 570"/>
                <a:gd name="T4" fmla="*/ 103 w 103"/>
                <a:gd name="T5" fmla="*/ 0 h 570"/>
                <a:gd name="T6" fmla="*/ 0 w 103"/>
                <a:gd name="T7" fmla="*/ 79 h 570"/>
                <a:gd name="T8" fmla="*/ 0 w 103"/>
                <a:gd name="T9" fmla="*/ 570 h 570"/>
              </a:gdLst>
              <a:ahLst/>
              <a:cxnLst>
                <a:cxn ang="0">
                  <a:pos x="T0" y="T1"/>
                </a:cxn>
                <a:cxn ang="0">
                  <a:pos x="T2" y="T3"/>
                </a:cxn>
                <a:cxn ang="0">
                  <a:pos x="T4" y="T5"/>
                </a:cxn>
                <a:cxn ang="0">
                  <a:pos x="T6" y="T7"/>
                </a:cxn>
                <a:cxn ang="0">
                  <a:pos x="T8" y="T9"/>
                </a:cxn>
              </a:cxnLst>
              <a:rect l="0" t="0" r="r" b="b"/>
              <a:pathLst>
                <a:path w="103" h="570">
                  <a:moveTo>
                    <a:pt x="0" y="570"/>
                  </a:moveTo>
                  <a:lnTo>
                    <a:pt x="103" y="570"/>
                  </a:lnTo>
                  <a:lnTo>
                    <a:pt x="103" y="0"/>
                  </a:lnTo>
                  <a:lnTo>
                    <a:pt x="0" y="79"/>
                  </a:lnTo>
                  <a:lnTo>
                    <a:pt x="0" y="57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63" name="Freeform 273">
              <a:extLst>
                <a:ext uri="{FF2B5EF4-FFF2-40B4-BE49-F238E27FC236}">
                  <a16:creationId xmlns:a16="http://schemas.microsoft.com/office/drawing/2014/main" id="{CC496517-8222-48A6-9D2A-88F6246B657F}"/>
                </a:ext>
              </a:extLst>
            </p:cNvPr>
            <p:cNvSpPr>
              <a:spLocks/>
            </p:cNvSpPr>
            <p:nvPr/>
          </p:nvSpPr>
          <p:spPr bwMode="auto">
            <a:xfrm>
              <a:off x="12239626" y="2014538"/>
              <a:ext cx="163513" cy="904875"/>
            </a:xfrm>
            <a:custGeom>
              <a:avLst/>
              <a:gdLst>
                <a:gd name="T0" fmla="*/ 0 w 103"/>
                <a:gd name="T1" fmla="*/ 570 h 570"/>
                <a:gd name="T2" fmla="*/ 103 w 103"/>
                <a:gd name="T3" fmla="*/ 570 h 570"/>
                <a:gd name="T4" fmla="*/ 103 w 103"/>
                <a:gd name="T5" fmla="*/ 0 h 570"/>
                <a:gd name="T6" fmla="*/ 0 w 103"/>
                <a:gd name="T7" fmla="*/ 79 h 570"/>
                <a:gd name="T8" fmla="*/ 0 w 103"/>
                <a:gd name="T9" fmla="*/ 570 h 570"/>
              </a:gdLst>
              <a:ahLst/>
              <a:cxnLst>
                <a:cxn ang="0">
                  <a:pos x="T0" y="T1"/>
                </a:cxn>
                <a:cxn ang="0">
                  <a:pos x="T2" y="T3"/>
                </a:cxn>
                <a:cxn ang="0">
                  <a:pos x="T4" y="T5"/>
                </a:cxn>
                <a:cxn ang="0">
                  <a:pos x="T6" y="T7"/>
                </a:cxn>
                <a:cxn ang="0">
                  <a:pos x="T8" y="T9"/>
                </a:cxn>
              </a:cxnLst>
              <a:rect l="0" t="0" r="r" b="b"/>
              <a:pathLst>
                <a:path w="103" h="570">
                  <a:moveTo>
                    <a:pt x="0" y="570"/>
                  </a:moveTo>
                  <a:lnTo>
                    <a:pt x="103" y="570"/>
                  </a:lnTo>
                  <a:lnTo>
                    <a:pt x="103" y="0"/>
                  </a:lnTo>
                  <a:lnTo>
                    <a:pt x="0" y="79"/>
                  </a:lnTo>
                  <a:lnTo>
                    <a:pt x="0" y="57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64" name="Freeform 274">
              <a:extLst>
                <a:ext uri="{FF2B5EF4-FFF2-40B4-BE49-F238E27FC236}">
                  <a16:creationId xmlns:a16="http://schemas.microsoft.com/office/drawing/2014/main" id="{6B32A046-EEDE-4D08-BDFB-BFEE4D34185A}"/>
                </a:ext>
              </a:extLst>
            </p:cNvPr>
            <p:cNvSpPr>
              <a:spLocks/>
            </p:cNvSpPr>
            <p:nvPr/>
          </p:nvSpPr>
          <p:spPr bwMode="auto">
            <a:xfrm>
              <a:off x="12296776" y="2071688"/>
              <a:ext cx="46038" cy="839788"/>
            </a:xfrm>
            <a:custGeom>
              <a:avLst/>
              <a:gdLst>
                <a:gd name="T0" fmla="*/ 29 w 29"/>
                <a:gd name="T1" fmla="*/ 0 h 529"/>
                <a:gd name="T2" fmla="*/ 0 w 29"/>
                <a:gd name="T3" fmla="*/ 23 h 529"/>
                <a:gd name="T4" fmla="*/ 0 w 29"/>
                <a:gd name="T5" fmla="*/ 529 h 529"/>
                <a:gd name="T6" fmla="*/ 29 w 29"/>
                <a:gd name="T7" fmla="*/ 529 h 529"/>
                <a:gd name="T8" fmla="*/ 29 w 29"/>
                <a:gd name="T9" fmla="*/ 0 h 529"/>
              </a:gdLst>
              <a:ahLst/>
              <a:cxnLst>
                <a:cxn ang="0">
                  <a:pos x="T0" y="T1"/>
                </a:cxn>
                <a:cxn ang="0">
                  <a:pos x="T2" y="T3"/>
                </a:cxn>
                <a:cxn ang="0">
                  <a:pos x="T4" y="T5"/>
                </a:cxn>
                <a:cxn ang="0">
                  <a:pos x="T6" y="T7"/>
                </a:cxn>
                <a:cxn ang="0">
                  <a:pos x="T8" y="T9"/>
                </a:cxn>
              </a:cxnLst>
              <a:rect l="0" t="0" r="r" b="b"/>
              <a:pathLst>
                <a:path w="29" h="529">
                  <a:moveTo>
                    <a:pt x="29" y="0"/>
                  </a:moveTo>
                  <a:lnTo>
                    <a:pt x="0" y="23"/>
                  </a:lnTo>
                  <a:lnTo>
                    <a:pt x="0" y="529"/>
                  </a:lnTo>
                  <a:lnTo>
                    <a:pt x="29" y="529"/>
                  </a:lnTo>
                  <a:lnTo>
                    <a:pt x="29"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65" name="Freeform 275">
              <a:extLst>
                <a:ext uri="{FF2B5EF4-FFF2-40B4-BE49-F238E27FC236}">
                  <a16:creationId xmlns:a16="http://schemas.microsoft.com/office/drawing/2014/main" id="{CD13B14E-70A4-41C9-A0CC-BED2641D0611}"/>
                </a:ext>
              </a:extLst>
            </p:cNvPr>
            <p:cNvSpPr>
              <a:spLocks/>
            </p:cNvSpPr>
            <p:nvPr/>
          </p:nvSpPr>
          <p:spPr bwMode="auto">
            <a:xfrm>
              <a:off x="12296776" y="2071688"/>
              <a:ext cx="46038" cy="839788"/>
            </a:xfrm>
            <a:custGeom>
              <a:avLst/>
              <a:gdLst>
                <a:gd name="T0" fmla="*/ 29 w 29"/>
                <a:gd name="T1" fmla="*/ 0 h 529"/>
                <a:gd name="T2" fmla="*/ 0 w 29"/>
                <a:gd name="T3" fmla="*/ 23 h 529"/>
                <a:gd name="T4" fmla="*/ 0 w 29"/>
                <a:gd name="T5" fmla="*/ 529 h 529"/>
                <a:gd name="T6" fmla="*/ 29 w 29"/>
                <a:gd name="T7" fmla="*/ 529 h 529"/>
                <a:gd name="T8" fmla="*/ 29 w 29"/>
                <a:gd name="T9" fmla="*/ 0 h 529"/>
              </a:gdLst>
              <a:ahLst/>
              <a:cxnLst>
                <a:cxn ang="0">
                  <a:pos x="T0" y="T1"/>
                </a:cxn>
                <a:cxn ang="0">
                  <a:pos x="T2" y="T3"/>
                </a:cxn>
                <a:cxn ang="0">
                  <a:pos x="T4" y="T5"/>
                </a:cxn>
                <a:cxn ang="0">
                  <a:pos x="T6" y="T7"/>
                </a:cxn>
                <a:cxn ang="0">
                  <a:pos x="T8" y="T9"/>
                </a:cxn>
              </a:cxnLst>
              <a:rect l="0" t="0" r="r" b="b"/>
              <a:pathLst>
                <a:path w="29" h="529">
                  <a:moveTo>
                    <a:pt x="29" y="0"/>
                  </a:moveTo>
                  <a:lnTo>
                    <a:pt x="0" y="23"/>
                  </a:lnTo>
                  <a:lnTo>
                    <a:pt x="0" y="529"/>
                  </a:lnTo>
                  <a:lnTo>
                    <a:pt x="29" y="529"/>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66" name="Freeform 276">
              <a:extLst>
                <a:ext uri="{FF2B5EF4-FFF2-40B4-BE49-F238E27FC236}">
                  <a16:creationId xmlns:a16="http://schemas.microsoft.com/office/drawing/2014/main" id="{DC01F901-5BB0-4F94-A39F-A23F8064B338}"/>
                </a:ext>
              </a:extLst>
            </p:cNvPr>
            <p:cNvSpPr>
              <a:spLocks noEditPoints="1"/>
            </p:cNvSpPr>
            <p:nvPr/>
          </p:nvSpPr>
          <p:spPr bwMode="auto">
            <a:xfrm>
              <a:off x="12231688" y="1997075"/>
              <a:ext cx="179388" cy="928688"/>
            </a:xfrm>
            <a:custGeom>
              <a:avLst/>
              <a:gdLst>
                <a:gd name="T0" fmla="*/ 70 w 113"/>
                <a:gd name="T1" fmla="*/ 34 h 585"/>
                <a:gd name="T2" fmla="*/ 11 w 113"/>
                <a:gd name="T3" fmla="*/ 81 h 585"/>
                <a:gd name="T4" fmla="*/ 0 w 113"/>
                <a:gd name="T5" fmla="*/ 88 h 585"/>
                <a:gd name="T6" fmla="*/ 0 w 113"/>
                <a:gd name="T7" fmla="*/ 585 h 585"/>
                <a:gd name="T8" fmla="*/ 113 w 113"/>
                <a:gd name="T9" fmla="*/ 585 h 585"/>
                <a:gd name="T10" fmla="*/ 113 w 113"/>
                <a:gd name="T11" fmla="*/ 0 h 585"/>
                <a:gd name="T12" fmla="*/ 70 w 113"/>
                <a:gd name="T13" fmla="*/ 34 h 585"/>
                <a:gd name="T14" fmla="*/ 104 w 113"/>
                <a:gd name="T15" fmla="*/ 576 h 585"/>
                <a:gd name="T16" fmla="*/ 9 w 113"/>
                <a:gd name="T17" fmla="*/ 576 h 585"/>
                <a:gd name="T18" fmla="*/ 9 w 113"/>
                <a:gd name="T19" fmla="*/ 95 h 585"/>
                <a:gd name="T20" fmla="*/ 11 w 113"/>
                <a:gd name="T21" fmla="*/ 92 h 585"/>
                <a:gd name="T22" fmla="*/ 70 w 113"/>
                <a:gd name="T23" fmla="*/ 47 h 585"/>
                <a:gd name="T24" fmla="*/ 104 w 113"/>
                <a:gd name="T25" fmla="*/ 20 h 585"/>
                <a:gd name="T26" fmla="*/ 104 w 113"/>
                <a:gd name="T27" fmla="*/ 576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585">
                  <a:moveTo>
                    <a:pt x="70" y="34"/>
                  </a:moveTo>
                  <a:lnTo>
                    <a:pt x="11" y="81"/>
                  </a:lnTo>
                  <a:lnTo>
                    <a:pt x="0" y="88"/>
                  </a:lnTo>
                  <a:lnTo>
                    <a:pt x="0" y="585"/>
                  </a:lnTo>
                  <a:lnTo>
                    <a:pt x="113" y="585"/>
                  </a:lnTo>
                  <a:lnTo>
                    <a:pt x="113" y="0"/>
                  </a:lnTo>
                  <a:lnTo>
                    <a:pt x="70" y="34"/>
                  </a:lnTo>
                  <a:close/>
                  <a:moveTo>
                    <a:pt x="104" y="576"/>
                  </a:moveTo>
                  <a:lnTo>
                    <a:pt x="9" y="576"/>
                  </a:lnTo>
                  <a:lnTo>
                    <a:pt x="9" y="95"/>
                  </a:lnTo>
                  <a:lnTo>
                    <a:pt x="11" y="92"/>
                  </a:lnTo>
                  <a:lnTo>
                    <a:pt x="70" y="47"/>
                  </a:lnTo>
                  <a:lnTo>
                    <a:pt x="104" y="20"/>
                  </a:lnTo>
                  <a:lnTo>
                    <a:pt x="104" y="576"/>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67" name="Freeform 277">
              <a:extLst>
                <a:ext uri="{FF2B5EF4-FFF2-40B4-BE49-F238E27FC236}">
                  <a16:creationId xmlns:a16="http://schemas.microsoft.com/office/drawing/2014/main" id="{90DC30F9-8B91-41D6-8300-65FDFE2787F9}"/>
                </a:ext>
              </a:extLst>
            </p:cNvPr>
            <p:cNvSpPr>
              <a:spLocks noEditPoints="1"/>
            </p:cNvSpPr>
            <p:nvPr/>
          </p:nvSpPr>
          <p:spPr bwMode="auto">
            <a:xfrm>
              <a:off x="12231688" y="1997075"/>
              <a:ext cx="179388" cy="928688"/>
            </a:xfrm>
            <a:custGeom>
              <a:avLst/>
              <a:gdLst>
                <a:gd name="T0" fmla="*/ 70 w 113"/>
                <a:gd name="T1" fmla="*/ 34 h 585"/>
                <a:gd name="T2" fmla="*/ 11 w 113"/>
                <a:gd name="T3" fmla="*/ 81 h 585"/>
                <a:gd name="T4" fmla="*/ 0 w 113"/>
                <a:gd name="T5" fmla="*/ 88 h 585"/>
                <a:gd name="T6" fmla="*/ 0 w 113"/>
                <a:gd name="T7" fmla="*/ 585 h 585"/>
                <a:gd name="T8" fmla="*/ 113 w 113"/>
                <a:gd name="T9" fmla="*/ 585 h 585"/>
                <a:gd name="T10" fmla="*/ 113 w 113"/>
                <a:gd name="T11" fmla="*/ 0 h 585"/>
                <a:gd name="T12" fmla="*/ 70 w 113"/>
                <a:gd name="T13" fmla="*/ 34 h 585"/>
                <a:gd name="T14" fmla="*/ 104 w 113"/>
                <a:gd name="T15" fmla="*/ 576 h 585"/>
                <a:gd name="T16" fmla="*/ 9 w 113"/>
                <a:gd name="T17" fmla="*/ 576 h 585"/>
                <a:gd name="T18" fmla="*/ 9 w 113"/>
                <a:gd name="T19" fmla="*/ 95 h 585"/>
                <a:gd name="T20" fmla="*/ 11 w 113"/>
                <a:gd name="T21" fmla="*/ 92 h 585"/>
                <a:gd name="T22" fmla="*/ 70 w 113"/>
                <a:gd name="T23" fmla="*/ 47 h 585"/>
                <a:gd name="T24" fmla="*/ 104 w 113"/>
                <a:gd name="T25" fmla="*/ 20 h 585"/>
                <a:gd name="T26" fmla="*/ 104 w 113"/>
                <a:gd name="T27" fmla="*/ 576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585">
                  <a:moveTo>
                    <a:pt x="70" y="34"/>
                  </a:moveTo>
                  <a:lnTo>
                    <a:pt x="11" y="81"/>
                  </a:lnTo>
                  <a:lnTo>
                    <a:pt x="0" y="88"/>
                  </a:lnTo>
                  <a:lnTo>
                    <a:pt x="0" y="585"/>
                  </a:lnTo>
                  <a:lnTo>
                    <a:pt x="113" y="585"/>
                  </a:lnTo>
                  <a:lnTo>
                    <a:pt x="113" y="0"/>
                  </a:lnTo>
                  <a:lnTo>
                    <a:pt x="70" y="34"/>
                  </a:lnTo>
                  <a:moveTo>
                    <a:pt x="104" y="576"/>
                  </a:moveTo>
                  <a:lnTo>
                    <a:pt x="9" y="576"/>
                  </a:lnTo>
                  <a:lnTo>
                    <a:pt x="9" y="95"/>
                  </a:lnTo>
                  <a:lnTo>
                    <a:pt x="11" y="92"/>
                  </a:lnTo>
                  <a:lnTo>
                    <a:pt x="70" y="47"/>
                  </a:lnTo>
                  <a:lnTo>
                    <a:pt x="104" y="20"/>
                  </a:lnTo>
                  <a:lnTo>
                    <a:pt x="104" y="5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68" name="Freeform 278">
              <a:extLst>
                <a:ext uri="{FF2B5EF4-FFF2-40B4-BE49-F238E27FC236}">
                  <a16:creationId xmlns:a16="http://schemas.microsoft.com/office/drawing/2014/main" id="{C10656F3-6655-477C-8A36-E1844679DF85}"/>
                </a:ext>
              </a:extLst>
            </p:cNvPr>
            <p:cNvSpPr>
              <a:spLocks/>
            </p:cNvSpPr>
            <p:nvPr/>
          </p:nvSpPr>
          <p:spPr bwMode="auto">
            <a:xfrm>
              <a:off x="12052301" y="1627188"/>
              <a:ext cx="236538" cy="1292225"/>
            </a:xfrm>
            <a:custGeom>
              <a:avLst/>
              <a:gdLst>
                <a:gd name="T0" fmla="*/ 149 w 149"/>
                <a:gd name="T1" fmla="*/ 814 h 814"/>
                <a:gd name="T2" fmla="*/ 0 w 149"/>
                <a:gd name="T3" fmla="*/ 814 h 814"/>
                <a:gd name="T4" fmla="*/ 0 w 149"/>
                <a:gd name="T5" fmla="*/ 0 h 814"/>
                <a:gd name="T6" fmla="*/ 149 w 149"/>
                <a:gd name="T7" fmla="*/ 115 h 814"/>
                <a:gd name="T8" fmla="*/ 149 w 149"/>
                <a:gd name="T9" fmla="*/ 814 h 814"/>
              </a:gdLst>
              <a:ahLst/>
              <a:cxnLst>
                <a:cxn ang="0">
                  <a:pos x="T0" y="T1"/>
                </a:cxn>
                <a:cxn ang="0">
                  <a:pos x="T2" y="T3"/>
                </a:cxn>
                <a:cxn ang="0">
                  <a:pos x="T4" y="T5"/>
                </a:cxn>
                <a:cxn ang="0">
                  <a:pos x="T6" y="T7"/>
                </a:cxn>
                <a:cxn ang="0">
                  <a:pos x="T8" y="T9"/>
                </a:cxn>
              </a:cxnLst>
              <a:rect l="0" t="0" r="r" b="b"/>
              <a:pathLst>
                <a:path w="149" h="814">
                  <a:moveTo>
                    <a:pt x="149" y="814"/>
                  </a:moveTo>
                  <a:lnTo>
                    <a:pt x="0" y="814"/>
                  </a:lnTo>
                  <a:lnTo>
                    <a:pt x="0" y="0"/>
                  </a:lnTo>
                  <a:lnTo>
                    <a:pt x="149" y="115"/>
                  </a:lnTo>
                  <a:lnTo>
                    <a:pt x="149" y="814"/>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69" name="Freeform 279">
              <a:extLst>
                <a:ext uri="{FF2B5EF4-FFF2-40B4-BE49-F238E27FC236}">
                  <a16:creationId xmlns:a16="http://schemas.microsoft.com/office/drawing/2014/main" id="{2387BCBA-6040-45C6-8B44-00492C41BB44}"/>
                </a:ext>
              </a:extLst>
            </p:cNvPr>
            <p:cNvSpPr>
              <a:spLocks/>
            </p:cNvSpPr>
            <p:nvPr/>
          </p:nvSpPr>
          <p:spPr bwMode="auto">
            <a:xfrm>
              <a:off x="12052301" y="1627188"/>
              <a:ext cx="236538" cy="1292225"/>
            </a:xfrm>
            <a:custGeom>
              <a:avLst/>
              <a:gdLst>
                <a:gd name="T0" fmla="*/ 149 w 149"/>
                <a:gd name="T1" fmla="*/ 814 h 814"/>
                <a:gd name="T2" fmla="*/ 0 w 149"/>
                <a:gd name="T3" fmla="*/ 814 h 814"/>
                <a:gd name="T4" fmla="*/ 0 w 149"/>
                <a:gd name="T5" fmla="*/ 0 h 814"/>
                <a:gd name="T6" fmla="*/ 149 w 149"/>
                <a:gd name="T7" fmla="*/ 115 h 814"/>
                <a:gd name="T8" fmla="*/ 149 w 149"/>
                <a:gd name="T9" fmla="*/ 814 h 814"/>
              </a:gdLst>
              <a:ahLst/>
              <a:cxnLst>
                <a:cxn ang="0">
                  <a:pos x="T0" y="T1"/>
                </a:cxn>
                <a:cxn ang="0">
                  <a:pos x="T2" y="T3"/>
                </a:cxn>
                <a:cxn ang="0">
                  <a:pos x="T4" y="T5"/>
                </a:cxn>
                <a:cxn ang="0">
                  <a:pos x="T6" y="T7"/>
                </a:cxn>
                <a:cxn ang="0">
                  <a:pos x="T8" y="T9"/>
                </a:cxn>
              </a:cxnLst>
              <a:rect l="0" t="0" r="r" b="b"/>
              <a:pathLst>
                <a:path w="149" h="814">
                  <a:moveTo>
                    <a:pt x="149" y="814"/>
                  </a:moveTo>
                  <a:lnTo>
                    <a:pt x="0" y="814"/>
                  </a:lnTo>
                  <a:lnTo>
                    <a:pt x="0" y="0"/>
                  </a:lnTo>
                  <a:lnTo>
                    <a:pt x="149" y="115"/>
                  </a:lnTo>
                  <a:lnTo>
                    <a:pt x="149" y="8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70" name="Freeform 280">
              <a:extLst>
                <a:ext uri="{FF2B5EF4-FFF2-40B4-BE49-F238E27FC236}">
                  <a16:creationId xmlns:a16="http://schemas.microsoft.com/office/drawing/2014/main" id="{00F98FE6-0978-495E-9EB9-B1CAB9E14BA0}"/>
                </a:ext>
              </a:extLst>
            </p:cNvPr>
            <p:cNvSpPr>
              <a:spLocks/>
            </p:cNvSpPr>
            <p:nvPr/>
          </p:nvSpPr>
          <p:spPr bwMode="auto">
            <a:xfrm>
              <a:off x="12203113" y="1735138"/>
              <a:ext cx="93663" cy="358775"/>
            </a:xfrm>
            <a:custGeom>
              <a:avLst/>
              <a:gdLst>
                <a:gd name="T0" fmla="*/ 0 w 59"/>
                <a:gd name="T1" fmla="*/ 0 h 226"/>
                <a:gd name="T2" fmla="*/ 0 w 59"/>
                <a:gd name="T3" fmla="*/ 6 h 226"/>
                <a:gd name="T4" fmla="*/ 54 w 59"/>
                <a:gd name="T5" fmla="*/ 47 h 226"/>
                <a:gd name="T6" fmla="*/ 54 w 59"/>
                <a:gd name="T7" fmla="*/ 226 h 226"/>
                <a:gd name="T8" fmla="*/ 59 w 59"/>
                <a:gd name="T9" fmla="*/ 221 h 226"/>
                <a:gd name="T10" fmla="*/ 59 w 59"/>
                <a:gd name="T11" fmla="*/ 45 h 226"/>
                <a:gd name="T12" fmla="*/ 0 w 59"/>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59" h="226">
                  <a:moveTo>
                    <a:pt x="0" y="0"/>
                  </a:moveTo>
                  <a:lnTo>
                    <a:pt x="0" y="6"/>
                  </a:lnTo>
                  <a:lnTo>
                    <a:pt x="54" y="47"/>
                  </a:lnTo>
                  <a:lnTo>
                    <a:pt x="54" y="226"/>
                  </a:lnTo>
                  <a:lnTo>
                    <a:pt x="59" y="221"/>
                  </a:lnTo>
                  <a:lnTo>
                    <a:pt x="59" y="45"/>
                  </a:lnTo>
                  <a:lnTo>
                    <a:pt x="0" y="0"/>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71" name="Freeform 281">
              <a:extLst>
                <a:ext uri="{FF2B5EF4-FFF2-40B4-BE49-F238E27FC236}">
                  <a16:creationId xmlns:a16="http://schemas.microsoft.com/office/drawing/2014/main" id="{8BC43C15-D025-4CE6-9A35-4ED0E140FE6F}"/>
                </a:ext>
              </a:extLst>
            </p:cNvPr>
            <p:cNvSpPr>
              <a:spLocks/>
            </p:cNvSpPr>
            <p:nvPr/>
          </p:nvSpPr>
          <p:spPr bwMode="auto">
            <a:xfrm>
              <a:off x="12203113" y="1735138"/>
              <a:ext cx="93663" cy="358775"/>
            </a:xfrm>
            <a:custGeom>
              <a:avLst/>
              <a:gdLst>
                <a:gd name="T0" fmla="*/ 0 w 59"/>
                <a:gd name="T1" fmla="*/ 0 h 226"/>
                <a:gd name="T2" fmla="*/ 0 w 59"/>
                <a:gd name="T3" fmla="*/ 6 h 226"/>
                <a:gd name="T4" fmla="*/ 54 w 59"/>
                <a:gd name="T5" fmla="*/ 47 h 226"/>
                <a:gd name="T6" fmla="*/ 54 w 59"/>
                <a:gd name="T7" fmla="*/ 226 h 226"/>
                <a:gd name="T8" fmla="*/ 59 w 59"/>
                <a:gd name="T9" fmla="*/ 221 h 226"/>
                <a:gd name="T10" fmla="*/ 59 w 59"/>
                <a:gd name="T11" fmla="*/ 45 h 226"/>
                <a:gd name="T12" fmla="*/ 0 w 59"/>
                <a:gd name="T13" fmla="*/ 0 h 226"/>
              </a:gdLst>
              <a:ahLst/>
              <a:cxnLst>
                <a:cxn ang="0">
                  <a:pos x="T0" y="T1"/>
                </a:cxn>
                <a:cxn ang="0">
                  <a:pos x="T2" y="T3"/>
                </a:cxn>
                <a:cxn ang="0">
                  <a:pos x="T4" y="T5"/>
                </a:cxn>
                <a:cxn ang="0">
                  <a:pos x="T6" y="T7"/>
                </a:cxn>
                <a:cxn ang="0">
                  <a:pos x="T8" y="T9"/>
                </a:cxn>
                <a:cxn ang="0">
                  <a:pos x="T10" y="T11"/>
                </a:cxn>
                <a:cxn ang="0">
                  <a:pos x="T12" y="T13"/>
                </a:cxn>
              </a:cxnLst>
              <a:rect l="0" t="0" r="r" b="b"/>
              <a:pathLst>
                <a:path w="59" h="226">
                  <a:moveTo>
                    <a:pt x="0" y="0"/>
                  </a:moveTo>
                  <a:lnTo>
                    <a:pt x="0" y="6"/>
                  </a:lnTo>
                  <a:lnTo>
                    <a:pt x="54" y="47"/>
                  </a:lnTo>
                  <a:lnTo>
                    <a:pt x="54" y="226"/>
                  </a:lnTo>
                  <a:lnTo>
                    <a:pt x="59" y="221"/>
                  </a:lnTo>
                  <a:lnTo>
                    <a:pt x="59" y="4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72" name="Freeform 282">
              <a:extLst>
                <a:ext uri="{FF2B5EF4-FFF2-40B4-BE49-F238E27FC236}">
                  <a16:creationId xmlns:a16="http://schemas.microsoft.com/office/drawing/2014/main" id="{09A7EA41-361B-4F4E-825E-D405BF6A052D}"/>
                </a:ext>
              </a:extLst>
            </p:cNvPr>
            <p:cNvSpPr>
              <a:spLocks/>
            </p:cNvSpPr>
            <p:nvPr/>
          </p:nvSpPr>
          <p:spPr bwMode="auto">
            <a:xfrm>
              <a:off x="12288838" y="2108200"/>
              <a:ext cx="7938" cy="803275"/>
            </a:xfrm>
            <a:custGeom>
              <a:avLst/>
              <a:gdLst>
                <a:gd name="T0" fmla="*/ 5 w 5"/>
                <a:gd name="T1" fmla="*/ 0 h 506"/>
                <a:gd name="T2" fmla="*/ 0 w 5"/>
                <a:gd name="T3" fmla="*/ 4 h 506"/>
                <a:gd name="T4" fmla="*/ 0 w 5"/>
                <a:gd name="T5" fmla="*/ 506 h 506"/>
                <a:gd name="T6" fmla="*/ 5 w 5"/>
                <a:gd name="T7" fmla="*/ 506 h 506"/>
                <a:gd name="T8" fmla="*/ 5 w 5"/>
                <a:gd name="T9" fmla="*/ 0 h 506"/>
              </a:gdLst>
              <a:ahLst/>
              <a:cxnLst>
                <a:cxn ang="0">
                  <a:pos x="T0" y="T1"/>
                </a:cxn>
                <a:cxn ang="0">
                  <a:pos x="T2" y="T3"/>
                </a:cxn>
                <a:cxn ang="0">
                  <a:pos x="T4" y="T5"/>
                </a:cxn>
                <a:cxn ang="0">
                  <a:pos x="T6" y="T7"/>
                </a:cxn>
                <a:cxn ang="0">
                  <a:pos x="T8" y="T9"/>
                </a:cxn>
              </a:cxnLst>
              <a:rect l="0" t="0" r="r" b="b"/>
              <a:pathLst>
                <a:path w="5" h="506">
                  <a:moveTo>
                    <a:pt x="5" y="0"/>
                  </a:moveTo>
                  <a:lnTo>
                    <a:pt x="0" y="4"/>
                  </a:lnTo>
                  <a:lnTo>
                    <a:pt x="0" y="506"/>
                  </a:lnTo>
                  <a:lnTo>
                    <a:pt x="5" y="506"/>
                  </a:lnTo>
                  <a:lnTo>
                    <a:pt x="5" y="0"/>
                  </a:lnTo>
                  <a:close/>
                </a:path>
              </a:pathLst>
            </a:custGeom>
            <a:solidFill>
              <a:srgbClr val="DAD9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73" name="Freeform 283">
              <a:extLst>
                <a:ext uri="{FF2B5EF4-FFF2-40B4-BE49-F238E27FC236}">
                  <a16:creationId xmlns:a16="http://schemas.microsoft.com/office/drawing/2014/main" id="{57FC87BB-68BE-49F8-8BF7-808359565BA7}"/>
                </a:ext>
              </a:extLst>
            </p:cNvPr>
            <p:cNvSpPr>
              <a:spLocks/>
            </p:cNvSpPr>
            <p:nvPr/>
          </p:nvSpPr>
          <p:spPr bwMode="auto">
            <a:xfrm>
              <a:off x="12288838" y="2108200"/>
              <a:ext cx="7938" cy="803275"/>
            </a:xfrm>
            <a:custGeom>
              <a:avLst/>
              <a:gdLst>
                <a:gd name="T0" fmla="*/ 5 w 5"/>
                <a:gd name="T1" fmla="*/ 0 h 506"/>
                <a:gd name="T2" fmla="*/ 0 w 5"/>
                <a:gd name="T3" fmla="*/ 4 h 506"/>
                <a:gd name="T4" fmla="*/ 0 w 5"/>
                <a:gd name="T5" fmla="*/ 506 h 506"/>
                <a:gd name="T6" fmla="*/ 5 w 5"/>
                <a:gd name="T7" fmla="*/ 506 h 506"/>
                <a:gd name="T8" fmla="*/ 5 w 5"/>
                <a:gd name="T9" fmla="*/ 0 h 506"/>
              </a:gdLst>
              <a:ahLst/>
              <a:cxnLst>
                <a:cxn ang="0">
                  <a:pos x="T0" y="T1"/>
                </a:cxn>
                <a:cxn ang="0">
                  <a:pos x="T2" y="T3"/>
                </a:cxn>
                <a:cxn ang="0">
                  <a:pos x="T4" y="T5"/>
                </a:cxn>
                <a:cxn ang="0">
                  <a:pos x="T6" y="T7"/>
                </a:cxn>
                <a:cxn ang="0">
                  <a:pos x="T8" y="T9"/>
                </a:cxn>
              </a:cxnLst>
              <a:rect l="0" t="0" r="r" b="b"/>
              <a:pathLst>
                <a:path w="5" h="506">
                  <a:moveTo>
                    <a:pt x="5" y="0"/>
                  </a:moveTo>
                  <a:lnTo>
                    <a:pt x="0" y="4"/>
                  </a:lnTo>
                  <a:lnTo>
                    <a:pt x="0" y="506"/>
                  </a:lnTo>
                  <a:lnTo>
                    <a:pt x="5" y="50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74" name="Freeform 284">
              <a:extLst>
                <a:ext uri="{FF2B5EF4-FFF2-40B4-BE49-F238E27FC236}">
                  <a16:creationId xmlns:a16="http://schemas.microsoft.com/office/drawing/2014/main" id="{11E7EA41-C1E3-4779-BAEF-7306B0C2B36A}"/>
                </a:ext>
              </a:extLst>
            </p:cNvPr>
            <p:cNvSpPr>
              <a:spLocks noEditPoints="1"/>
            </p:cNvSpPr>
            <p:nvPr/>
          </p:nvSpPr>
          <p:spPr bwMode="auto">
            <a:xfrm>
              <a:off x="12288838" y="2085975"/>
              <a:ext cx="7938" cy="833438"/>
            </a:xfrm>
            <a:custGeom>
              <a:avLst/>
              <a:gdLst>
                <a:gd name="T0" fmla="*/ 5 w 5"/>
                <a:gd name="T1" fmla="*/ 520 h 525"/>
                <a:gd name="T2" fmla="*/ 0 w 5"/>
                <a:gd name="T3" fmla="*/ 520 h 525"/>
                <a:gd name="T4" fmla="*/ 0 w 5"/>
                <a:gd name="T5" fmla="*/ 525 h 525"/>
                <a:gd name="T6" fmla="*/ 5 w 5"/>
                <a:gd name="T7" fmla="*/ 525 h 525"/>
                <a:gd name="T8" fmla="*/ 5 w 5"/>
                <a:gd name="T9" fmla="*/ 520 h 525"/>
                <a:gd name="T10" fmla="*/ 5 w 5"/>
                <a:gd name="T11" fmla="*/ 0 h 525"/>
                <a:gd name="T12" fmla="*/ 0 w 5"/>
                <a:gd name="T13" fmla="*/ 5 h 525"/>
                <a:gd name="T14" fmla="*/ 0 w 5"/>
                <a:gd name="T15" fmla="*/ 18 h 525"/>
                <a:gd name="T16" fmla="*/ 5 w 5"/>
                <a:gd name="T17" fmla="*/ 14 h 525"/>
                <a:gd name="T18" fmla="*/ 5 w 5"/>
                <a:gd name="T19"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25">
                  <a:moveTo>
                    <a:pt x="5" y="520"/>
                  </a:moveTo>
                  <a:lnTo>
                    <a:pt x="0" y="520"/>
                  </a:lnTo>
                  <a:lnTo>
                    <a:pt x="0" y="525"/>
                  </a:lnTo>
                  <a:lnTo>
                    <a:pt x="5" y="525"/>
                  </a:lnTo>
                  <a:lnTo>
                    <a:pt x="5" y="520"/>
                  </a:lnTo>
                  <a:close/>
                  <a:moveTo>
                    <a:pt x="5" y="0"/>
                  </a:moveTo>
                  <a:lnTo>
                    <a:pt x="0" y="5"/>
                  </a:lnTo>
                  <a:lnTo>
                    <a:pt x="0" y="18"/>
                  </a:lnTo>
                  <a:lnTo>
                    <a:pt x="5" y="14"/>
                  </a:lnTo>
                  <a:lnTo>
                    <a:pt x="5" y="0"/>
                  </a:lnTo>
                  <a:close/>
                </a:path>
              </a:pathLst>
            </a:custGeom>
            <a:solidFill>
              <a:srgbClr val="595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75" name="Freeform 285">
              <a:extLst>
                <a:ext uri="{FF2B5EF4-FFF2-40B4-BE49-F238E27FC236}">
                  <a16:creationId xmlns:a16="http://schemas.microsoft.com/office/drawing/2014/main" id="{D5B7FB74-0F15-46AB-A69B-6AEB2355DBC2}"/>
                </a:ext>
              </a:extLst>
            </p:cNvPr>
            <p:cNvSpPr>
              <a:spLocks noEditPoints="1"/>
            </p:cNvSpPr>
            <p:nvPr/>
          </p:nvSpPr>
          <p:spPr bwMode="auto">
            <a:xfrm>
              <a:off x="12288838" y="2085975"/>
              <a:ext cx="7938" cy="833438"/>
            </a:xfrm>
            <a:custGeom>
              <a:avLst/>
              <a:gdLst>
                <a:gd name="T0" fmla="*/ 5 w 5"/>
                <a:gd name="T1" fmla="*/ 520 h 525"/>
                <a:gd name="T2" fmla="*/ 0 w 5"/>
                <a:gd name="T3" fmla="*/ 520 h 525"/>
                <a:gd name="T4" fmla="*/ 0 w 5"/>
                <a:gd name="T5" fmla="*/ 525 h 525"/>
                <a:gd name="T6" fmla="*/ 5 w 5"/>
                <a:gd name="T7" fmla="*/ 525 h 525"/>
                <a:gd name="T8" fmla="*/ 5 w 5"/>
                <a:gd name="T9" fmla="*/ 520 h 525"/>
                <a:gd name="T10" fmla="*/ 5 w 5"/>
                <a:gd name="T11" fmla="*/ 0 h 525"/>
                <a:gd name="T12" fmla="*/ 0 w 5"/>
                <a:gd name="T13" fmla="*/ 5 h 525"/>
                <a:gd name="T14" fmla="*/ 0 w 5"/>
                <a:gd name="T15" fmla="*/ 18 h 525"/>
                <a:gd name="T16" fmla="*/ 5 w 5"/>
                <a:gd name="T17" fmla="*/ 14 h 525"/>
                <a:gd name="T18" fmla="*/ 5 w 5"/>
                <a:gd name="T19" fmla="*/ 0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25">
                  <a:moveTo>
                    <a:pt x="5" y="520"/>
                  </a:moveTo>
                  <a:lnTo>
                    <a:pt x="0" y="520"/>
                  </a:lnTo>
                  <a:lnTo>
                    <a:pt x="0" y="525"/>
                  </a:lnTo>
                  <a:lnTo>
                    <a:pt x="5" y="525"/>
                  </a:lnTo>
                  <a:lnTo>
                    <a:pt x="5" y="520"/>
                  </a:lnTo>
                  <a:moveTo>
                    <a:pt x="5" y="0"/>
                  </a:moveTo>
                  <a:lnTo>
                    <a:pt x="0" y="5"/>
                  </a:lnTo>
                  <a:lnTo>
                    <a:pt x="0" y="18"/>
                  </a:lnTo>
                  <a:lnTo>
                    <a:pt x="5" y="1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76" name="Freeform 286">
              <a:extLst>
                <a:ext uri="{FF2B5EF4-FFF2-40B4-BE49-F238E27FC236}">
                  <a16:creationId xmlns:a16="http://schemas.microsoft.com/office/drawing/2014/main" id="{48AC4D7A-FE19-49D6-809F-03A7D2516EAF}"/>
                </a:ext>
              </a:extLst>
            </p:cNvPr>
            <p:cNvSpPr>
              <a:spLocks/>
            </p:cNvSpPr>
            <p:nvPr/>
          </p:nvSpPr>
          <p:spPr bwMode="auto">
            <a:xfrm>
              <a:off x="12203113" y="1744663"/>
              <a:ext cx="85725" cy="1174750"/>
            </a:xfrm>
            <a:custGeom>
              <a:avLst/>
              <a:gdLst>
                <a:gd name="T0" fmla="*/ 0 w 54"/>
                <a:gd name="T1" fmla="*/ 0 h 740"/>
                <a:gd name="T2" fmla="*/ 0 w 54"/>
                <a:gd name="T3" fmla="*/ 740 h 740"/>
                <a:gd name="T4" fmla="*/ 54 w 54"/>
                <a:gd name="T5" fmla="*/ 740 h 740"/>
                <a:gd name="T6" fmla="*/ 54 w 54"/>
                <a:gd name="T7" fmla="*/ 735 h 740"/>
                <a:gd name="T8" fmla="*/ 54 w 54"/>
                <a:gd name="T9" fmla="*/ 233 h 740"/>
                <a:gd name="T10" fmla="*/ 54 w 54"/>
                <a:gd name="T11" fmla="*/ 220 h 740"/>
                <a:gd name="T12" fmla="*/ 54 w 54"/>
                <a:gd name="T13" fmla="*/ 41 h 740"/>
                <a:gd name="T14" fmla="*/ 0 w 54"/>
                <a:gd name="T15" fmla="*/ 0 h 7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740">
                  <a:moveTo>
                    <a:pt x="0" y="0"/>
                  </a:moveTo>
                  <a:lnTo>
                    <a:pt x="0" y="740"/>
                  </a:lnTo>
                  <a:lnTo>
                    <a:pt x="54" y="740"/>
                  </a:lnTo>
                  <a:lnTo>
                    <a:pt x="54" y="735"/>
                  </a:lnTo>
                  <a:lnTo>
                    <a:pt x="54" y="233"/>
                  </a:lnTo>
                  <a:lnTo>
                    <a:pt x="54" y="220"/>
                  </a:lnTo>
                  <a:lnTo>
                    <a:pt x="54" y="41"/>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77" name="Freeform 287">
              <a:extLst>
                <a:ext uri="{FF2B5EF4-FFF2-40B4-BE49-F238E27FC236}">
                  <a16:creationId xmlns:a16="http://schemas.microsoft.com/office/drawing/2014/main" id="{5008E21E-8CE1-4C79-A8C0-5951EFE83301}"/>
                </a:ext>
              </a:extLst>
            </p:cNvPr>
            <p:cNvSpPr>
              <a:spLocks/>
            </p:cNvSpPr>
            <p:nvPr/>
          </p:nvSpPr>
          <p:spPr bwMode="auto">
            <a:xfrm>
              <a:off x="12203113" y="1744663"/>
              <a:ext cx="85725" cy="1174750"/>
            </a:xfrm>
            <a:custGeom>
              <a:avLst/>
              <a:gdLst>
                <a:gd name="T0" fmla="*/ 0 w 54"/>
                <a:gd name="T1" fmla="*/ 0 h 740"/>
                <a:gd name="T2" fmla="*/ 0 w 54"/>
                <a:gd name="T3" fmla="*/ 740 h 740"/>
                <a:gd name="T4" fmla="*/ 54 w 54"/>
                <a:gd name="T5" fmla="*/ 740 h 740"/>
                <a:gd name="T6" fmla="*/ 54 w 54"/>
                <a:gd name="T7" fmla="*/ 735 h 740"/>
                <a:gd name="T8" fmla="*/ 54 w 54"/>
                <a:gd name="T9" fmla="*/ 233 h 740"/>
                <a:gd name="T10" fmla="*/ 54 w 54"/>
                <a:gd name="T11" fmla="*/ 220 h 740"/>
                <a:gd name="T12" fmla="*/ 54 w 54"/>
                <a:gd name="T13" fmla="*/ 41 h 740"/>
                <a:gd name="T14" fmla="*/ 0 w 54"/>
                <a:gd name="T15" fmla="*/ 0 h 7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740">
                  <a:moveTo>
                    <a:pt x="0" y="0"/>
                  </a:moveTo>
                  <a:lnTo>
                    <a:pt x="0" y="740"/>
                  </a:lnTo>
                  <a:lnTo>
                    <a:pt x="54" y="740"/>
                  </a:lnTo>
                  <a:lnTo>
                    <a:pt x="54" y="735"/>
                  </a:lnTo>
                  <a:lnTo>
                    <a:pt x="54" y="233"/>
                  </a:lnTo>
                  <a:lnTo>
                    <a:pt x="54" y="220"/>
                  </a:lnTo>
                  <a:lnTo>
                    <a:pt x="54" y="4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78" name="Freeform 288">
              <a:extLst>
                <a:ext uri="{FF2B5EF4-FFF2-40B4-BE49-F238E27FC236}">
                  <a16:creationId xmlns:a16="http://schemas.microsoft.com/office/drawing/2014/main" id="{52EC1C4B-A421-4997-A518-194CC5FA7CC0}"/>
                </a:ext>
              </a:extLst>
            </p:cNvPr>
            <p:cNvSpPr>
              <a:spLocks noEditPoints="1"/>
            </p:cNvSpPr>
            <p:nvPr/>
          </p:nvSpPr>
          <p:spPr bwMode="auto">
            <a:xfrm>
              <a:off x="12045951" y="1612900"/>
              <a:ext cx="250825" cy="1312863"/>
            </a:xfrm>
            <a:custGeom>
              <a:avLst/>
              <a:gdLst>
                <a:gd name="T0" fmla="*/ 99 w 158"/>
                <a:gd name="T1" fmla="*/ 77 h 827"/>
                <a:gd name="T2" fmla="*/ 40 w 158"/>
                <a:gd name="T3" fmla="*/ 31 h 827"/>
                <a:gd name="T4" fmla="*/ 31 w 158"/>
                <a:gd name="T5" fmla="*/ 22 h 827"/>
                <a:gd name="T6" fmla="*/ 0 w 158"/>
                <a:gd name="T7" fmla="*/ 0 h 827"/>
                <a:gd name="T8" fmla="*/ 0 w 158"/>
                <a:gd name="T9" fmla="*/ 827 h 827"/>
                <a:gd name="T10" fmla="*/ 158 w 158"/>
                <a:gd name="T11" fmla="*/ 827 h 827"/>
                <a:gd name="T12" fmla="*/ 158 w 158"/>
                <a:gd name="T13" fmla="*/ 122 h 827"/>
                <a:gd name="T14" fmla="*/ 99 w 158"/>
                <a:gd name="T15" fmla="*/ 77 h 827"/>
                <a:gd name="T16" fmla="*/ 146 w 158"/>
                <a:gd name="T17" fmla="*/ 818 h 827"/>
                <a:gd name="T18" fmla="*/ 11 w 158"/>
                <a:gd name="T19" fmla="*/ 818 h 827"/>
                <a:gd name="T20" fmla="*/ 11 w 158"/>
                <a:gd name="T21" fmla="*/ 20 h 827"/>
                <a:gd name="T22" fmla="*/ 31 w 158"/>
                <a:gd name="T23" fmla="*/ 36 h 827"/>
                <a:gd name="T24" fmla="*/ 31 w 158"/>
                <a:gd name="T25" fmla="*/ 36 h 827"/>
                <a:gd name="T26" fmla="*/ 36 w 158"/>
                <a:gd name="T27" fmla="*/ 40 h 827"/>
                <a:gd name="T28" fmla="*/ 40 w 158"/>
                <a:gd name="T29" fmla="*/ 45 h 827"/>
                <a:gd name="T30" fmla="*/ 72 w 158"/>
                <a:gd name="T31" fmla="*/ 70 h 827"/>
                <a:gd name="T32" fmla="*/ 83 w 158"/>
                <a:gd name="T33" fmla="*/ 77 h 827"/>
                <a:gd name="T34" fmla="*/ 99 w 158"/>
                <a:gd name="T35" fmla="*/ 88 h 827"/>
                <a:gd name="T36" fmla="*/ 146 w 158"/>
                <a:gd name="T37" fmla="*/ 126 h 827"/>
                <a:gd name="T38" fmla="*/ 146 w 158"/>
                <a:gd name="T39" fmla="*/ 818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827">
                  <a:moveTo>
                    <a:pt x="99" y="77"/>
                  </a:moveTo>
                  <a:lnTo>
                    <a:pt x="40" y="31"/>
                  </a:lnTo>
                  <a:lnTo>
                    <a:pt x="31" y="22"/>
                  </a:lnTo>
                  <a:lnTo>
                    <a:pt x="0" y="0"/>
                  </a:lnTo>
                  <a:lnTo>
                    <a:pt x="0" y="827"/>
                  </a:lnTo>
                  <a:lnTo>
                    <a:pt x="158" y="827"/>
                  </a:lnTo>
                  <a:lnTo>
                    <a:pt x="158" y="122"/>
                  </a:lnTo>
                  <a:lnTo>
                    <a:pt x="99" y="77"/>
                  </a:lnTo>
                  <a:close/>
                  <a:moveTo>
                    <a:pt x="146" y="818"/>
                  </a:moveTo>
                  <a:lnTo>
                    <a:pt x="11" y="818"/>
                  </a:lnTo>
                  <a:lnTo>
                    <a:pt x="11" y="20"/>
                  </a:lnTo>
                  <a:lnTo>
                    <a:pt x="31" y="36"/>
                  </a:lnTo>
                  <a:lnTo>
                    <a:pt x="31" y="36"/>
                  </a:lnTo>
                  <a:lnTo>
                    <a:pt x="36" y="40"/>
                  </a:lnTo>
                  <a:lnTo>
                    <a:pt x="40" y="45"/>
                  </a:lnTo>
                  <a:lnTo>
                    <a:pt x="72" y="70"/>
                  </a:lnTo>
                  <a:lnTo>
                    <a:pt x="83" y="77"/>
                  </a:lnTo>
                  <a:lnTo>
                    <a:pt x="99" y="88"/>
                  </a:lnTo>
                  <a:lnTo>
                    <a:pt x="146" y="126"/>
                  </a:lnTo>
                  <a:lnTo>
                    <a:pt x="146" y="818"/>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79" name="Rectangle 289">
              <a:extLst>
                <a:ext uri="{FF2B5EF4-FFF2-40B4-BE49-F238E27FC236}">
                  <a16:creationId xmlns:a16="http://schemas.microsoft.com/office/drawing/2014/main" id="{1F6A378A-EE9B-49DA-9A33-56EBFB9DACF9}"/>
                </a:ext>
              </a:extLst>
            </p:cNvPr>
            <p:cNvSpPr>
              <a:spLocks noChangeArrowheads="1"/>
            </p:cNvSpPr>
            <p:nvPr/>
          </p:nvSpPr>
          <p:spPr bwMode="auto">
            <a:xfrm>
              <a:off x="12095163" y="1670050"/>
              <a:ext cx="14288" cy="1249363"/>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80" name="Rectangle 290">
              <a:extLst>
                <a:ext uri="{FF2B5EF4-FFF2-40B4-BE49-F238E27FC236}">
                  <a16:creationId xmlns:a16="http://schemas.microsoft.com/office/drawing/2014/main" id="{268AC3DA-A092-450B-90F6-17EE53F2377C}"/>
                </a:ext>
              </a:extLst>
            </p:cNvPr>
            <p:cNvSpPr>
              <a:spLocks noChangeArrowheads="1"/>
            </p:cNvSpPr>
            <p:nvPr/>
          </p:nvSpPr>
          <p:spPr bwMode="auto">
            <a:xfrm>
              <a:off x="12160251" y="1724025"/>
              <a:ext cx="17463" cy="11953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81" name="Rectangle 291">
              <a:extLst>
                <a:ext uri="{FF2B5EF4-FFF2-40B4-BE49-F238E27FC236}">
                  <a16:creationId xmlns:a16="http://schemas.microsoft.com/office/drawing/2014/main" id="{3FF826F9-BE33-4FD5-82A1-95E34FA2B7CF}"/>
                </a:ext>
              </a:extLst>
            </p:cNvPr>
            <p:cNvSpPr>
              <a:spLocks noChangeArrowheads="1"/>
            </p:cNvSpPr>
            <p:nvPr/>
          </p:nvSpPr>
          <p:spPr bwMode="auto">
            <a:xfrm>
              <a:off x="12231688" y="1773238"/>
              <a:ext cx="14288" cy="1146175"/>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82" name="Freeform 292">
              <a:extLst>
                <a:ext uri="{FF2B5EF4-FFF2-40B4-BE49-F238E27FC236}">
                  <a16:creationId xmlns:a16="http://schemas.microsoft.com/office/drawing/2014/main" id="{81044918-7E05-4D98-B3DB-F2A70B816D17}"/>
                </a:ext>
              </a:extLst>
            </p:cNvPr>
            <p:cNvSpPr>
              <a:spLocks/>
            </p:cNvSpPr>
            <p:nvPr/>
          </p:nvSpPr>
          <p:spPr bwMode="auto">
            <a:xfrm>
              <a:off x="12303126" y="2139950"/>
              <a:ext cx="57150" cy="14288"/>
            </a:xfrm>
            <a:custGeom>
              <a:avLst/>
              <a:gdLst>
                <a:gd name="T0" fmla="*/ 14 w 16"/>
                <a:gd name="T1" fmla="*/ 4 h 4"/>
                <a:gd name="T2" fmla="*/ 3 w 16"/>
                <a:gd name="T3" fmla="*/ 4 h 4"/>
                <a:gd name="T4" fmla="*/ 0 w 16"/>
                <a:gd name="T5" fmla="*/ 2 h 4"/>
                <a:gd name="T6" fmla="*/ 3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3" y="4"/>
                    <a:pt x="3" y="4"/>
                    <a:pt x="3" y="4"/>
                  </a:cubicBezTo>
                  <a:cubicBezTo>
                    <a:pt x="1" y="4"/>
                    <a:pt x="0" y="3"/>
                    <a:pt x="0" y="2"/>
                  </a:cubicBezTo>
                  <a:cubicBezTo>
                    <a:pt x="0" y="1"/>
                    <a:pt x="1" y="0"/>
                    <a:pt x="3" y="0"/>
                  </a:cubicBezTo>
                  <a:cubicBezTo>
                    <a:pt x="14" y="0"/>
                    <a:pt x="14" y="0"/>
                    <a:pt x="14" y="0"/>
                  </a:cubicBezTo>
                  <a:cubicBezTo>
                    <a:pt x="15" y="0"/>
                    <a:pt x="16" y="1"/>
                    <a:pt x="16" y="2"/>
                  </a:cubicBezTo>
                  <a:cubicBezTo>
                    <a:pt x="16" y="3"/>
                    <a:pt x="15" y="4"/>
                    <a:pt x="14"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83" name="Freeform 293">
              <a:extLst>
                <a:ext uri="{FF2B5EF4-FFF2-40B4-BE49-F238E27FC236}">
                  <a16:creationId xmlns:a16="http://schemas.microsoft.com/office/drawing/2014/main" id="{4191EDF7-5992-48D4-AC2D-982E76024627}"/>
                </a:ext>
              </a:extLst>
            </p:cNvPr>
            <p:cNvSpPr>
              <a:spLocks/>
            </p:cNvSpPr>
            <p:nvPr/>
          </p:nvSpPr>
          <p:spPr bwMode="auto">
            <a:xfrm>
              <a:off x="12303126" y="2190750"/>
              <a:ext cx="57150" cy="17463"/>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84" name="Freeform 294">
              <a:extLst>
                <a:ext uri="{FF2B5EF4-FFF2-40B4-BE49-F238E27FC236}">
                  <a16:creationId xmlns:a16="http://schemas.microsoft.com/office/drawing/2014/main" id="{3B8CCA4F-9999-4B8A-872D-CC09A4DD843E}"/>
                </a:ext>
              </a:extLst>
            </p:cNvPr>
            <p:cNvSpPr>
              <a:spLocks/>
            </p:cNvSpPr>
            <p:nvPr/>
          </p:nvSpPr>
          <p:spPr bwMode="auto">
            <a:xfrm>
              <a:off x="12303126" y="2244725"/>
              <a:ext cx="57150" cy="17463"/>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85" name="Freeform 295">
              <a:extLst>
                <a:ext uri="{FF2B5EF4-FFF2-40B4-BE49-F238E27FC236}">
                  <a16:creationId xmlns:a16="http://schemas.microsoft.com/office/drawing/2014/main" id="{151834BA-E2DD-4403-AB27-92AF50D7E394}"/>
                </a:ext>
              </a:extLst>
            </p:cNvPr>
            <p:cNvSpPr>
              <a:spLocks/>
            </p:cNvSpPr>
            <p:nvPr/>
          </p:nvSpPr>
          <p:spPr bwMode="auto">
            <a:xfrm>
              <a:off x="12303126" y="2298700"/>
              <a:ext cx="57150" cy="17463"/>
            </a:xfrm>
            <a:custGeom>
              <a:avLst/>
              <a:gdLst>
                <a:gd name="T0" fmla="*/ 14 w 16"/>
                <a:gd name="T1" fmla="*/ 5 h 5"/>
                <a:gd name="T2" fmla="*/ 3 w 16"/>
                <a:gd name="T3" fmla="*/ 5 h 5"/>
                <a:gd name="T4" fmla="*/ 0 w 16"/>
                <a:gd name="T5" fmla="*/ 2 h 5"/>
                <a:gd name="T6" fmla="*/ 3 w 16"/>
                <a:gd name="T7" fmla="*/ 0 h 5"/>
                <a:gd name="T8" fmla="*/ 14 w 16"/>
                <a:gd name="T9" fmla="*/ 0 h 5"/>
                <a:gd name="T10" fmla="*/ 16 w 16"/>
                <a:gd name="T11" fmla="*/ 2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2"/>
                  </a:cubicBezTo>
                  <a:cubicBezTo>
                    <a:pt x="0" y="1"/>
                    <a:pt x="1" y="0"/>
                    <a:pt x="3" y="0"/>
                  </a:cubicBezTo>
                  <a:cubicBezTo>
                    <a:pt x="14" y="0"/>
                    <a:pt x="14" y="0"/>
                    <a:pt x="14" y="0"/>
                  </a:cubicBezTo>
                  <a:cubicBezTo>
                    <a:pt x="15" y="0"/>
                    <a:pt x="16" y="1"/>
                    <a:pt x="16" y="2"/>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86" name="Freeform 296">
              <a:extLst>
                <a:ext uri="{FF2B5EF4-FFF2-40B4-BE49-F238E27FC236}">
                  <a16:creationId xmlns:a16="http://schemas.microsoft.com/office/drawing/2014/main" id="{0CC57072-5B09-48D2-BB19-C4CB352FF8BF}"/>
                </a:ext>
              </a:extLst>
            </p:cNvPr>
            <p:cNvSpPr>
              <a:spLocks/>
            </p:cNvSpPr>
            <p:nvPr/>
          </p:nvSpPr>
          <p:spPr bwMode="auto">
            <a:xfrm>
              <a:off x="12303126" y="2351088"/>
              <a:ext cx="57150" cy="14288"/>
            </a:xfrm>
            <a:custGeom>
              <a:avLst/>
              <a:gdLst>
                <a:gd name="T0" fmla="*/ 14 w 16"/>
                <a:gd name="T1" fmla="*/ 4 h 4"/>
                <a:gd name="T2" fmla="*/ 3 w 16"/>
                <a:gd name="T3" fmla="*/ 4 h 4"/>
                <a:gd name="T4" fmla="*/ 0 w 16"/>
                <a:gd name="T5" fmla="*/ 2 h 4"/>
                <a:gd name="T6" fmla="*/ 3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3" y="4"/>
                    <a:pt x="3" y="4"/>
                    <a:pt x="3" y="4"/>
                  </a:cubicBezTo>
                  <a:cubicBezTo>
                    <a:pt x="1" y="4"/>
                    <a:pt x="0" y="3"/>
                    <a:pt x="0" y="2"/>
                  </a:cubicBezTo>
                  <a:cubicBezTo>
                    <a:pt x="0" y="1"/>
                    <a:pt x="1" y="0"/>
                    <a:pt x="3" y="0"/>
                  </a:cubicBezTo>
                  <a:cubicBezTo>
                    <a:pt x="14" y="0"/>
                    <a:pt x="14" y="0"/>
                    <a:pt x="14" y="0"/>
                  </a:cubicBezTo>
                  <a:cubicBezTo>
                    <a:pt x="15" y="0"/>
                    <a:pt x="16" y="1"/>
                    <a:pt x="16" y="2"/>
                  </a:cubicBezTo>
                  <a:cubicBezTo>
                    <a:pt x="16" y="3"/>
                    <a:pt x="15" y="4"/>
                    <a:pt x="14"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87" name="Freeform 297">
              <a:extLst>
                <a:ext uri="{FF2B5EF4-FFF2-40B4-BE49-F238E27FC236}">
                  <a16:creationId xmlns:a16="http://schemas.microsoft.com/office/drawing/2014/main" id="{595FE379-1898-49C6-8184-56E47282D746}"/>
                </a:ext>
              </a:extLst>
            </p:cNvPr>
            <p:cNvSpPr>
              <a:spLocks/>
            </p:cNvSpPr>
            <p:nvPr/>
          </p:nvSpPr>
          <p:spPr bwMode="auto">
            <a:xfrm>
              <a:off x="12303126" y="2405063"/>
              <a:ext cx="57150" cy="14288"/>
            </a:xfrm>
            <a:custGeom>
              <a:avLst/>
              <a:gdLst>
                <a:gd name="T0" fmla="*/ 14 w 16"/>
                <a:gd name="T1" fmla="*/ 4 h 4"/>
                <a:gd name="T2" fmla="*/ 3 w 16"/>
                <a:gd name="T3" fmla="*/ 4 h 4"/>
                <a:gd name="T4" fmla="*/ 0 w 16"/>
                <a:gd name="T5" fmla="*/ 2 h 4"/>
                <a:gd name="T6" fmla="*/ 3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3" y="4"/>
                    <a:pt x="3" y="4"/>
                    <a:pt x="3" y="4"/>
                  </a:cubicBezTo>
                  <a:cubicBezTo>
                    <a:pt x="1" y="4"/>
                    <a:pt x="0" y="3"/>
                    <a:pt x="0" y="2"/>
                  </a:cubicBezTo>
                  <a:cubicBezTo>
                    <a:pt x="0" y="1"/>
                    <a:pt x="1" y="0"/>
                    <a:pt x="3" y="0"/>
                  </a:cubicBezTo>
                  <a:cubicBezTo>
                    <a:pt x="14" y="0"/>
                    <a:pt x="14" y="0"/>
                    <a:pt x="14" y="0"/>
                  </a:cubicBezTo>
                  <a:cubicBezTo>
                    <a:pt x="15" y="0"/>
                    <a:pt x="16" y="1"/>
                    <a:pt x="16" y="2"/>
                  </a:cubicBezTo>
                  <a:cubicBezTo>
                    <a:pt x="16" y="3"/>
                    <a:pt x="15" y="4"/>
                    <a:pt x="14"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88" name="Freeform 298">
              <a:extLst>
                <a:ext uri="{FF2B5EF4-FFF2-40B4-BE49-F238E27FC236}">
                  <a16:creationId xmlns:a16="http://schemas.microsoft.com/office/drawing/2014/main" id="{46B4BA97-CD06-4752-AF62-D045C8F5CFAC}"/>
                </a:ext>
              </a:extLst>
            </p:cNvPr>
            <p:cNvSpPr>
              <a:spLocks/>
            </p:cNvSpPr>
            <p:nvPr/>
          </p:nvSpPr>
          <p:spPr bwMode="auto">
            <a:xfrm>
              <a:off x="12303126" y="2455863"/>
              <a:ext cx="57150" cy="17463"/>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89" name="Freeform 299">
              <a:extLst>
                <a:ext uri="{FF2B5EF4-FFF2-40B4-BE49-F238E27FC236}">
                  <a16:creationId xmlns:a16="http://schemas.microsoft.com/office/drawing/2014/main" id="{BB852E29-5939-40AA-9EE2-4D12E9DAD8BD}"/>
                </a:ext>
              </a:extLst>
            </p:cNvPr>
            <p:cNvSpPr>
              <a:spLocks/>
            </p:cNvSpPr>
            <p:nvPr/>
          </p:nvSpPr>
          <p:spPr bwMode="auto">
            <a:xfrm>
              <a:off x="12303126" y="2509838"/>
              <a:ext cx="57150" cy="17463"/>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90" name="Freeform 300">
              <a:extLst>
                <a:ext uri="{FF2B5EF4-FFF2-40B4-BE49-F238E27FC236}">
                  <a16:creationId xmlns:a16="http://schemas.microsoft.com/office/drawing/2014/main" id="{33ADA376-1D21-436C-AE52-3A31EA2FC9CE}"/>
                </a:ext>
              </a:extLst>
            </p:cNvPr>
            <p:cNvSpPr>
              <a:spLocks/>
            </p:cNvSpPr>
            <p:nvPr/>
          </p:nvSpPr>
          <p:spPr bwMode="auto">
            <a:xfrm>
              <a:off x="12303126" y="2563813"/>
              <a:ext cx="57150" cy="17463"/>
            </a:xfrm>
            <a:custGeom>
              <a:avLst/>
              <a:gdLst>
                <a:gd name="T0" fmla="*/ 14 w 16"/>
                <a:gd name="T1" fmla="*/ 5 h 5"/>
                <a:gd name="T2" fmla="*/ 3 w 16"/>
                <a:gd name="T3" fmla="*/ 5 h 5"/>
                <a:gd name="T4" fmla="*/ 0 w 16"/>
                <a:gd name="T5" fmla="*/ 2 h 5"/>
                <a:gd name="T6" fmla="*/ 3 w 16"/>
                <a:gd name="T7" fmla="*/ 0 h 5"/>
                <a:gd name="T8" fmla="*/ 14 w 16"/>
                <a:gd name="T9" fmla="*/ 0 h 5"/>
                <a:gd name="T10" fmla="*/ 16 w 16"/>
                <a:gd name="T11" fmla="*/ 2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2"/>
                  </a:cubicBezTo>
                  <a:cubicBezTo>
                    <a:pt x="0" y="1"/>
                    <a:pt x="1" y="0"/>
                    <a:pt x="3" y="0"/>
                  </a:cubicBezTo>
                  <a:cubicBezTo>
                    <a:pt x="14" y="0"/>
                    <a:pt x="14" y="0"/>
                    <a:pt x="14" y="0"/>
                  </a:cubicBezTo>
                  <a:cubicBezTo>
                    <a:pt x="15" y="0"/>
                    <a:pt x="16" y="1"/>
                    <a:pt x="16" y="2"/>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91" name="Freeform 301">
              <a:extLst>
                <a:ext uri="{FF2B5EF4-FFF2-40B4-BE49-F238E27FC236}">
                  <a16:creationId xmlns:a16="http://schemas.microsoft.com/office/drawing/2014/main" id="{867D59A8-285F-487D-8795-0FD13E18ED31}"/>
                </a:ext>
              </a:extLst>
            </p:cNvPr>
            <p:cNvSpPr>
              <a:spLocks/>
            </p:cNvSpPr>
            <p:nvPr/>
          </p:nvSpPr>
          <p:spPr bwMode="auto">
            <a:xfrm>
              <a:off x="12303126" y="2617788"/>
              <a:ext cx="57150" cy="14288"/>
            </a:xfrm>
            <a:custGeom>
              <a:avLst/>
              <a:gdLst>
                <a:gd name="T0" fmla="*/ 14 w 16"/>
                <a:gd name="T1" fmla="*/ 4 h 4"/>
                <a:gd name="T2" fmla="*/ 3 w 16"/>
                <a:gd name="T3" fmla="*/ 4 h 4"/>
                <a:gd name="T4" fmla="*/ 0 w 16"/>
                <a:gd name="T5" fmla="*/ 2 h 4"/>
                <a:gd name="T6" fmla="*/ 3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3" y="4"/>
                    <a:pt x="3" y="4"/>
                    <a:pt x="3" y="4"/>
                  </a:cubicBezTo>
                  <a:cubicBezTo>
                    <a:pt x="1" y="4"/>
                    <a:pt x="0" y="3"/>
                    <a:pt x="0" y="2"/>
                  </a:cubicBezTo>
                  <a:cubicBezTo>
                    <a:pt x="0" y="1"/>
                    <a:pt x="1" y="0"/>
                    <a:pt x="3" y="0"/>
                  </a:cubicBezTo>
                  <a:cubicBezTo>
                    <a:pt x="14" y="0"/>
                    <a:pt x="14" y="0"/>
                    <a:pt x="14" y="0"/>
                  </a:cubicBezTo>
                  <a:cubicBezTo>
                    <a:pt x="15" y="0"/>
                    <a:pt x="16" y="1"/>
                    <a:pt x="16" y="2"/>
                  </a:cubicBezTo>
                  <a:cubicBezTo>
                    <a:pt x="16" y="3"/>
                    <a:pt x="15" y="4"/>
                    <a:pt x="14"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92" name="Freeform 302">
              <a:extLst>
                <a:ext uri="{FF2B5EF4-FFF2-40B4-BE49-F238E27FC236}">
                  <a16:creationId xmlns:a16="http://schemas.microsoft.com/office/drawing/2014/main" id="{6783F7CE-FC90-4A58-8E36-35AAC01C5A6B}"/>
                </a:ext>
              </a:extLst>
            </p:cNvPr>
            <p:cNvSpPr>
              <a:spLocks/>
            </p:cNvSpPr>
            <p:nvPr/>
          </p:nvSpPr>
          <p:spPr bwMode="auto">
            <a:xfrm>
              <a:off x="12303126" y="2671763"/>
              <a:ext cx="57150" cy="14288"/>
            </a:xfrm>
            <a:custGeom>
              <a:avLst/>
              <a:gdLst>
                <a:gd name="T0" fmla="*/ 14 w 16"/>
                <a:gd name="T1" fmla="*/ 4 h 4"/>
                <a:gd name="T2" fmla="*/ 3 w 16"/>
                <a:gd name="T3" fmla="*/ 4 h 4"/>
                <a:gd name="T4" fmla="*/ 0 w 16"/>
                <a:gd name="T5" fmla="*/ 2 h 4"/>
                <a:gd name="T6" fmla="*/ 3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3" y="4"/>
                    <a:pt x="3" y="4"/>
                    <a:pt x="3" y="4"/>
                  </a:cubicBezTo>
                  <a:cubicBezTo>
                    <a:pt x="1" y="4"/>
                    <a:pt x="0" y="3"/>
                    <a:pt x="0" y="2"/>
                  </a:cubicBezTo>
                  <a:cubicBezTo>
                    <a:pt x="0" y="1"/>
                    <a:pt x="1" y="0"/>
                    <a:pt x="3" y="0"/>
                  </a:cubicBezTo>
                  <a:cubicBezTo>
                    <a:pt x="14" y="0"/>
                    <a:pt x="14" y="0"/>
                    <a:pt x="14" y="0"/>
                  </a:cubicBezTo>
                  <a:cubicBezTo>
                    <a:pt x="15" y="0"/>
                    <a:pt x="16" y="1"/>
                    <a:pt x="16" y="2"/>
                  </a:cubicBezTo>
                  <a:cubicBezTo>
                    <a:pt x="16" y="3"/>
                    <a:pt x="15" y="4"/>
                    <a:pt x="14"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93" name="Freeform 303">
              <a:extLst>
                <a:ext uri="{FF2B5EF4-FFF2-40B4-BE49-F238E27FC236}">
                  <a16:creationId xmlns:a16="http://schemas.microsoft.com/office/drawing/2014/main" id="{CFEFC319-1DA8-48A3-B8C9-B750D176E22E}"/>
                </a:ext>
              </a:extLst>
            </p:cNvPr>
            <p:cNvSpPr>
              <a:spLocks/>
            </p:cNvSpPr>
            <p:nvPr/>
          </p:nvSpPr>
          <p:spPr bwMode="auto">
            <a:xfrm>
              <a:off x="12303126" y="2720975"/>
              <a:ext cx="57150" cy="19050"/>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94" name="Freeform 304">
              <a:extLst>
                <a:ext uri="{FF2B5EF4-FFF2-40B4-BE49-F238E27FC236}">
                  <a16:creationId xmlns:a16="http://schemas.microsoft.com/office/drawing/2014/main" id="{20F13D09-676C-430D-AB8C-11B993D77174}"/>
                </a:ext>
              </a:extLst>
            </p:cNvPr>
            <p:cNvSpPr>
              <a:spLocks/>
            </p:cNvSpPr>
            <p:nvPr/>
          </p:nvSpPr>
          <p:spPr bwMode="auto">
            <a:xfrm>
              <a:off x="12303126" y="2774950"/>
              <a:ext cx="57150" cy="17463"/>
            </a:xfrm>
            <a:custGeom>
              <a:avLst/>
              <a:gdLst>
                <a:gd name="T0" fmla="*/ 14 w 16"/>
                <a:gd name="T1" fmla="*/ 5 h 5"/>
                <a:gd name="T2" fmla="*/ 3 w 16"/>
                <a:gd name="T3" fmla="*/ 5 h 5"/>
                <a:gd name="T4" fmla="*/ 0 w 16"/>
                <a:gd name="T5" fmla="*/ 3 h 5"/>
                <a:gd name="T6" fmla="*/ 3 w 16"/>
                <a:gd name="T7" fmla="*/ 0 h 5"/>
                <a:gd name="T8" fmla="*/ 14 w 16"/>
                <a:gd name="T9" fmla="*/ 0 h 5"/>
                <a:gd name="T10" fmla="*/ 16 w 16"/>
                <a:gd name="T11" fmla="*/ 3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3"/>
                  </a:cubicBezTo>
                  <a:cubicBezTo>
                    <a:pt x="0" y="1"/>
                    <a:pt x="1" y="0"/>
                    <a:pt x="3" y="0"/>
                  </a:cubicBezTo>
                  <a:cubicBezTo>
                    <a:pt x="14" y="0"/>
                    <a:pt x="14" y="0"/>
                    <a:pt x="14" y="0"/>
                  </a:cubicBezTo>
                  <a:cubicBezTo>
                    <a:pt x="15" y="0"/>
                    <a:pt x="16" y="1"/>
                    <a:pt x="16" y="3"/>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95" name="Freeform 305">
              <a:extLst>
                <a:ext uri="{FF2B5EF4-FFF2-40B4-BE49-F238E27FC236}">
                  <a16:creationId xmlns:a16="http://schemas.microsoft.com/office/drawing/2014/main" id="{C468A211-388E-40E7-9FEA-4B609112EEFE}"/>
                </a:ext>
              </a:extLst>
            </p:cNvPr>
            <p:cNvSpPr>
              <a:spLocks/>
            </p:cNvSpPr>
            <p:nvPr/>
          </p:nvSpPr>
          <p:spPr bwMode="auto">
            <a:xfrm>
              <a:off x="12303126" y="2828925"/>
              <a:ext cx="57150" cy="17463"/>
            </a:xfrm>
            <a:custGeom>
              <a:avLst/>
              <a:gdLst>
                <a:gd name="T0" fmla="*/ 14 w 16"/>
                <a:gd name="T1" fmla="*/ 5 h 5"/>
                <a:gd name="T2" fmla="*/ 3 w 16"/>
                <a:gd name="T3" fmla="*/ 5 h 5"/>
                <a:gd name="T4" fmla="*/ 0 w 16"/>
                <a:gd name="T5" fmla="*/ 2 h 5"/>
                <a:gd name="T6" fmla="*/ 3 w 16"/>
                <a:gd name="T7" fmla="*/ 0 h 5"/>
                <a:gd name="T8" fmla="*/ 14 w 16"/>
                <a:gd name="T9" fmla="*/ 0 h 5"/>
                <a:gd name="T10" fmla="*/ 16 w 16"/>
                <a:gd name="T11" fmla="*/ 2 h 5"/>
                <a:gd name="T12" fmla="*/ 14 w 1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14" y="5"/>
                  </a:moveTo>
                  <a:cubicBezTo>
                    <a:pt x="3" y="5"/>
                    <a:pt x="3" y="5"/>
                    <a:pt x="3" y="5"/>
                  </a:cubicBezTo>
                  <a:cubicBezTo>
                    <a:pt x="1" y="5"/>
                    <a:pt x="0" y="4"/>
                    <a:pt x="0" y="2"/>
                  </a:cubicBezTo>
                  <a:cubicBezTo>
                    <a:pt x="0" y="1"/>
                    <a:pt x="1" y="0"/>
                    <a:pt x="3" y="0"/>
                  </a:cubicBezTo>
                  <a:cubicBezTo>
                    <a:pt x="14" y="0"/>
                    <a:pt x="14" y="0"/>
                    <a:pt x="14" y="0"/>
                  </a:cubicBezTo>
                  <a:cubicBezTo>
                    <a:pt x="15" y="0"/>
                    <a:pt x="16" y="1"/>
                    <a:pt x="16" y="2"/>
                  </a:cubicBezTo>
                  <a:cubicBezTo>
                    <a:pt x="16" y="4"/>
                    <a:pt x="15" y="5"/>
                    <a:pt x="14" y="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96" name="Freeform 306">
              <a:extLst>
                <a:ext uri="{FF2B5EF4-FFF2-40B4-BE49-F238E27FC236}">
                  <a16:creationId xmlns:a16="http://schemas.microsoft.com/office/drawing/2014/main" id="{2E86A034-41DF-4201-8B44-7CAEC7185A2D}"/>
                </a:ext>
              </a:extLst>
            </p:cNvPr>
            <p:cNvSpPr>
              <a:spLocks/>
            </p:cNvSpPr>
            <p:nvPr/>
          </p:nvSpPr>
          <p:spPr bwMode="auto">
            <a:xfrm>
              <a:off x="12306301" y="2882900"/>
              <a:ext cx="53975" cy="14288"/>
            </a:xfrm>
            <a:custGeom>
              <a:avLst/>
              <a:gdLst>
                <a:gd name="T0" fmla="*/ 13 w 15"/>
                <a:gd name="T1" fmla="*/ 4 h 4"/>
                <a:gd name="T2" fmla="*/ 2 w 15"/>
                <a:gd name="T3" fmla="*/ 4 h 4"/>
                <a:gd name="T4" fmla="*/ 0 w 15"/>
                <a:gd name="T5" fmla="*/ 2 h 4"/>
                <a:gd name="T6" fmla="*/ 2 w 15"/>
                <a:gd name="T7" fmla="*/ 0 h 4"/>
                <a:gd name="T8" fmla="*/ 13 w 15"/>
                <a:gd name="T9" fmla="*/ 0 h 4"/>
                <a:gd name="T10" fmla="*/ 15 w 15"/>
                <a:gd name="T11" fmla="*/ 2 h 4"/>
                <a:gd name="T12" fmla="*/ 13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13" y="4"/>
                  </a:moveTo>
                  <a:cubicBezTo>
                    <a:pt x="2" y="4"/>
                    <a:pt x="2" y="4"/>
                    <a:pt x="2" y="4"/>
                  </a:cubicBezTo>
                  <a:cubicBezTo>
                    <a:pt x="1" y="4"/>
                    <a:pt x="0" y="3"/>
                    <a:pt x="0" y="2"/>
                  </a:cubicBezTo>
                  <a:cubicBezTo>
                    <a:pt x="0" y="1"/>
                    <a:pt x="1" y="0"/>
                    <a:pt x="2" y="0"/>
                  </a:cubicBezTo>
                  <a:cubicBezTo>
                    <a:pt x="13" y="0"/>
                    <a:pt x="13" y="0"/>
                    <a:pt x="13" y="0"/>
                  </a:cubicBezTo>
                  <a:cubicBezTo>
                    <a:pt x="14" y="0"/>
                    <a:pt x="15" y="1"/>
                    <a:pt x="15" y="2"/>
                  </a:cubicBezTo>
                  <a:cubicBezTo>
                    <a:pt x="15" y="3"/>
                    <a:pt x="14" y="4"/>
                    <a:pt x="13" y="4"/>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97" name="Freeform 307">
              <a:extLst>
                <a:ext uri="{FF2B5EF4-FFF2-40B4-BE49-F238E27FC236}">
                  <a16:creationId xmlns:a16="http://schemas.microsoft.com/office/drawing/2014/main" id="{C1E05F18-53CD-4B04-A0E0-84097C311DE5}"/>
                </a:ext>
              </a:extLst>
            </p:cNvPr>
            <p:cNvSpPr>
              <a:spLocks/>
            </p:cNvSpPr>
            <p:nvPr/>
          </p:nvSpPr>
          <p:spPr bwMode="auto">
            <a:xfrm>
              <a:off x="12371388" y="1949450"/>
              <a:ext cx="17463" cy="976313"/>
            </a:xfrm>
            <a:custGeom>
              <a:avLst/>
              <a:gdLst>
                <a:gd name="T0" fmla="*/ 2 w 5"/>
                <a:gd name="T1" fmla="*/ 272 h 272"/>
                <a:gd name="T2" fmla="*/ 0 w 5"/>
                <a:gd name="T3" fmla="*/ 270 h 272"/>
                <a:gd name="T4" fmla="*/ 0 w 5"/>
                <a:gd name="T5" fmla="*/ 2 h 272"/>
                <a:gd name="T6" fmla="*/ 2 w 5"/>
                <a:gd name="T7" fmla="*/ 0 h 272"/>
                <a:gd name="T8" fmla="*/ 5 w 5"/>
                <a:gd name="T9" fmla="*/ 2 h 272"/>
                <a:gd name="T10" fmla="*/ 5 w 5"/>
                <a:gd name="T11" fmla="*/ 270 h 272"/>
                <a:gd name="T12" fmla="*/ 2 w 5"/>
                <a:gd name="T13" fmla="*/ 272 h 272"/>
              </a:gdLst>
              <a:ahLst/>
              <a:cxnLst>
                <a:cxn ang="0">
                  <a:pos x="T0" y="T1"/>
                </a:cxn>
                <a:cxn ang="0">
                  <a:pos x="T2" y="T3"/>
                </a:cxn>
                <a:cxn ang="0">
                  <a:pos x="T4" y="T5"/>
                </a:cxn>
                <a:cxn ang="0">
                  <a:pos x="T6" y="T7"/>
                </a:cxn>
                <a:cxn ang="0">
                  <a:pos x="T8" y="T9"/>
                </a:cxn>
                <a:cxn ang="0">
                  <a:pos x="T10" y="T11"/>
                </a:cxn>
                <a:cxn ang="0">
                  <a:pos x="T12" y="T13"/>
                </a:cxn>
              </a:cxnLst>
              <a:rect l="0" t="0" r="r" b="b"/>
              <a:pathLst>
                <a:path w="5" h="272">
                  <a:moveTo>
                    <a:pt x="2" y="272"/>
                  </a:moveTo>
                  <a:cubicBezTo>
                    <a:pt x="1" y="272"/>
                    <a:pt x="0" y="271"/>
                    <a:pt x="0" y="270"/>
                  </a:cubicBezTo>
                  <a:cubicBezTo>
                    <a:pt x="0" y="2"/>
                    <a:pt x="0" y="2"/>
                    <a:pt x="0" y="2"/>
                  </a:cubicBezTo>
                  <a:cubicBezTo>
                    <a:pt x="0" y="1"/>
                    <a:pt x="1" y="0"/>
                    <a:pt x="2" y="0"/>
                  </a:cubicBezTo>
                  <a:cubicBezTo>
                    <a:pt x="4" y="0"/>
                    <a:pt x="5" y="1"/>
                    <a:pt x="5" y="2"/>
                  </a:cubicBezTo>
                  <a:cubicBezTo>
                    <a:pt x="5" y="270"/>
                    <a:pt x="5" y="270"/>
                    <a:pt x="5" y="270"/>
                  </a:cubicBezTo>
                  <a:cubicBezTo>
                    <a:pt x="5" y="271"/>
                    <a:pt x="4" y="272"/>
                    <a:pt x="2" y="272"/>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98" name="Freeform 308">
              <a:extLst>
                <a:ext uri="{FF2B5EF4-FFF2-40B4-BE49-F238E27FC236}">
                  <a16:creationId xmlns:a16="http://schemas.microsoft.com/office/drawing/2014/main" id="{34680AE5-07A1-4B06-8EF2-1F375091A782}"/>
                </a:ext>
              </a:extLst>
            </p:cNvPr>
            <p:cNvSpPr>
              <a:spLocks/>
            </p:cNvSpPr>
            <p:nvPr/>
          </p:nvSpPr>
          <p:spPr bwMode="auto">
            <a:xfrm>
              <a:off x="12095163" y="1536700"/>
              <a:ext cx="14288" cy="139700"/>
            </a:xfrm>
            <a:custGeom>
              <a:avLst/>
              <a:gdLst>
                <a:gd name="T0" fmla="*/ 2 w 4"/>
                <a:gd name="T1" fmla="*/ 39 h 39"/>
                <a:gd name="T2" fmla="*/ 0 w 4"/>
                <a:gd name="T3" fmla="*/ 37 h 39"/>
                <a:gd name="T4" fmla="*/ 0 w 4"/>
                <a:gd name="T5" fmla="*/ 3 h 39"/>
                <a:gd name="T6" fmla="*/ 2 w 4"/>
                <a:gd name="T7" fmla="*/ 0 h 39"/>
                <a:gd name="T8" fmla="*/ 4 w 4"/>
                <a:gd name="T9" fmla="*/ 3 h 39"/>
                <a:gd name="T10" fmla="*/ 4 w 4"/>
                <a:gd name="T11" fmla="*/ 37 h 39"/>
                <a:gd name="T12" fmla="*/ 2 w 4"/>
                <a:gd name="T13" fmla="*/ 39 h 39"/>
              </a:gdLst>
              <a:ahLst/>
              <a:cxnLst>
                <a:cxn ang="0">
                  <a:pos x="T0" y="T1"/>
                </a:cxn>
                <a:cxn ang="0">
                  <a:pos x="T2" y="T3"/>
                </a:cxn>
                <a:cxn ang="0">
                  <a:pos x="T4" y="T5"/>
                </a:cxn>
                <a:cxn ang="0">
                  <a:pos x="T6" y="T7"/>
                </a:cxn>
                <a:cxn ang="0">
                  <a:pos x="T8" y="T9"/>
                </a:cxn>
                <a:cxn ang="0">
                  <a:pos x="T10" y="T11"/>
                </a:cxn>
                <a:cxn ang="0">
                  <a:pos x="T12" y="T13"/>
                </a:cxn>
              </a:cxnLst>
              <a:rect l="0" t="0" r="r" b="b"/>
              <a:pathLst>
                <a:path w="4" h="39">
                  <a:moveTo>
                    <a:pt x="2" y="39"/>
                  </a:moveTo>
                  <a:cubicBezTo>
                    <a:pt x="1" y="39"/>
                    <a:pt x="0" y="38"/>
                    <a:pt x="0" y="37"/>
                  </a:cubicBezTo>
                  <a:cubicBezTo>
                    <a:pt x="0" y="3"/>
                    <a:pt x="0" y="3"/>
                    <a:pt x="0" y="3"/>
                  </a:cubicBezTo>
                  <a:cubicBezTo>
                    <a:pt x="0" y="1"/>
                    <a:pt x="1" y="0"/>
                    <a:pt x="2" y="0"/>
                  </a:cubicBezTo>
                  <a:cubicBezTo>
                    <a:pt x="3" y="0"/>
                    <a:pt x="4" y="1"/>
                    <a:pt x="4" y="3"/>
                  </a:cubicBezTo>
                  <a:cubicBezTo>
                    <a:pt x="4" y="37"/>
                    <a:pt x="4" y="37"/>
                    <a:pt x="4" y="37"/>
                  </a:cubicBezTo>
                  <a:cubicBezTo>
                    <a:pt x="4" y="38"/>
                    <a:pt x="3" y="39"/>
                    <a:pt x="2" y="39"/>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99" name="Rectangle 309">
              <a:extLst>
                <a:ext uri="{FF2B5EF4-FFF2-40B4-BE49-F238E27FC236}">
                  <a16:creationId xmlns:a16="http://schemas.microsoft.com/office/drawing/2014/main" id="{2228BD26-AF61-4727-BAF0-8052CB25D1F8}"/>
                </a:ext>
              </a:extLst>
            </p:cNvPr>
            <p:cNvSpPr>
              <a:spLocks noChangeArrowheads="1"/>
            </p:cNvSpPr>
            <p:nvPr/>
          </p:nvSpPr>
          <p:spPr bwMode="auto">
            <a:xfrm>
              <a:off x="8069263" y="1974850"/>
              <a:ext cx="422275" cy="104775"/>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00" name="Rectangle 310">
              <a:extLst>
                <a:ext uri="{FF2B5EF4-FFF2-40B4-BE49-F238E27FC236}">
                  <a16:creationId xmlns:a16="http://schemas.microsoft.com/office/drawing/2014/main" id="{0DB993AA-6071-4040-B1BF-E23387B7A4DA}"/>
                </a:ext>
              </a:extLst>
            </p:cNvPr>
            <p:cNvSpPr>
              <a:spLocks noChangeArrowheads="1"/>
            </p:cNvSpPr>
            <p:nvPr/>
          </p:nvSpPr>
          <p:spPr bwMode="auto">
            <a:xfrm>
              <a:off x="8069263" y="1974850"/>
              <a:ext cx="422275"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01" name="Rectangle 311">
              <a:extLst>
                <a:ext uri="{FF2B5EF4-FFF2-40B4-BE49-F238E27FC236}">
                  <a16:creationId xmlns:a16="http://schemas.microsoft.com/office/drawing/2014/main" id="{BD1A059A-12FD-4687-B9DE-DBBD1D0F7A96}"/>
                </a:ext>
              </a:extLst>
            </p:cNvPr>
            <p:cNvSpPr>
              <a:spLocks noChangeArrowheads="1"/>
            </p:cNvSpPr>
            <p:nvPr/>
          </p:nvSpPr>
          <p:spPr bwMode="auto">
            <a:xfrm>
              <a:off x="8329613" y="1982788"/>
              <a:ext cx="153988" cy="88900"/>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02" name="Rectangle 312">
              <a:extLst>
                <a:ext uri="{FF2B5EF4-FFF2-40B4-BE49-F238E27FC236}">
                  <a16:creationId xmlns:a16="http://schemas.microsoft.com/office/drawing/2014/main" id="{668FDE65-DF6C-459F-9A92-7AD53608BA40}"/>
                </a:ext>
              </a:extLst>
            </p:cNvPr>
            <p:cNvSpPr>
              <a:spLocks noChangeArrowheads="1"/>
            </p:cNvSpPr>
            <p:nvPr/>
          </p:nvSpPr>
          <p:spPr bwMode="auto">
            <a:xfrm>
              <a:off x="8329613" y="1982788"/>
              <a:ext cx="153988"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03" name="Freeform 313">
              <a:extLst>
                <a:ext uri="{FF2B5EF4-FFF2-40B4-BE49-F238E27FC236}">
                  <a16:creationId xmlns:a16="http://schemas.microsoft.com/office/drawing/2014/main" id="{5F68DED5-3873-401A-8498-8460CDF575DF}"/>
                </a:ext>
              </a:extLst>
            </p:cNvPr>
            <p:cNvSpPr>
              <a:spLocks noEditPoints="1"/>
            </p:cNvSpPr>
            <p:nvPr/>
          </p:nvSpPr>
          <p:spPr bwMode="auto">
            <a:xfrm>
              <a:off x="8061326" y="1963738"/>
              <a:ext cx="438150" cy="122238"/>
            </a:xfrm>
            <a:custGeom>
              <a:avLst/>
              <a:gdLst>
                <a:gd name="T0" fmla="*/ 276 w 276"/>
                <a:gd name="T1" fmla="*/ 77 h 77"/>
                <a:gd name="T2" fmla="*/ 0 w 276"/>
                <a:gd name="T3" fmla="*/ 77 h 77"/>
                <a:gd name="T4" fmla="*/ 0 w 276"/>
                <a:gd name="T5" fmla="*/ 0 h 77"/>
                <a:gd name="T6" fmla="*/ 276 w 276"/>
                <a:gd name="T7" fmla="*/ 0 h 77"/>
                <a:gd name="T8" fmla="*/ 276 w 276"/>
                <a:gd name="T9" fmla="*/ 77 h 77"/>
                <a:gd name="T10" fmla="*/ 11 w 276"/>
                <a:gd name="T11" fmla="*/ 68 h 77"/>
                <a:gd name="T12" fmla="*/ 266 w 276"/>
                <a:gd name="T13" fmla="*/ 68 h 77"/>
                <a:gd name="T14" fmla="*/ 266 w 276"/>
                <a:gd name="T15" fmla="*/ 12 h 77"/>
                <a:gd name="T16" fmla="*/ 11 w 276"/>
                <a:gd name="T17" fmla="*/ 12 h 77"/>
                <a:gd name="T18" fmla="*/ 11 w 276"/>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77">
                  <a:moveTo>
                    <a:pt x="276" y="77"/>
                  </a:moveTo>
                  <a:lnTo>
                    <a:pt x="0" y="77"/>
                  </a:lnTo>
                  <a:lnTo>
                    <a:pt x="0" y="0"/>
                  </a:lnTo>
                  <a:lnTo>
                    <a:pt x="276" y="0"/>
                  </a:lnTo>
                  <a:lnTo>
                    <a:pt x="276" y="77"/>
                  </a:lnTo>
                  <a:close/>
                  <a:moveTo>
                    <a:pt x="11" y="68"/>
                  </a:moveTo>
                  <a:lnTo>
                    <a:pt x="266" y="68"/>
                  </a:lnTo>
                  <a:lnTo>
                    <a:pt x="266" y="12"/>
                  </a:lnTo>
                  <a:lnTo>
                    <a:pt x="11" y="12"/>
                  </a:lnTo>
                  <a:lnTo>
                    <a:pt x="11" y="68"/>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04" name="Freeform 314">
              <a:extLst>
                <a:ext uri="{FF2B5EF4-FFF2-40B4-BE49-F238E27FC236}">
                  <a16:creationId xmlns:a16="http://schemas.microsoft.com/office/drawing/2014/main" id="{EA2CCCEA-911C-4007-AEAE-C1EC3FBC1982}"/>
                </a:ext>
              </a:extLst>
            </p:cNvPr>
            <p:cNvSpPr>
              <a:spLocks noEditPoints="1"/>
            </p:cNvSpPr>
            <p:nvPr/>
          </p:nvSpPr>
          <p:spPr bwMode="auto">
            <a:xfrm>
              <a:off x="8061326" y="1963738"/>
              <a:ext cx="438150" cy="122238"/>
            </a:xfrm>
            <a:custGeom>
              <a:avLst/>
              <a:gdLst>
                <a:gd name="T0" fmla="*/ 276 w 276"/>
                <a:gd name="T1" fmla="*/ 77 h 77"/>
                <a:gd name="T2" fmla="*/ 0 w 276"/>
                <a:gd name="T3" fmla="*/ 77 h 77"/>
                <a:gd name="T4" fmla="*/ 0 w 276"/>
                <a:gd name="T5" fmla="*/ 0 h 77"/>
                <a:gd name="T6" fmla="*/ 276 w 276"/>
                <a:gd name="T7" fmla="*/ 0 h 77"/>
                <a:gd name="T8" fmla="*/ 276 w 276"/>
                <a:gd name="T9" fmla="*/ 77 h 77"/>
                <a:gd name="T10" fmla="*/ 11 w 276"/>
                <a:gd name="T11" fmla="*/ 68 h 77"/>
                <a:gd name="T12" fmla="*/ 266 w 276"/>
                <a:gd name="T13" fmla="*/ 68 h 77"/>
                <a:gd name="T14" fmla="*/ 266 w 276"/>
                <a:gd name="T15" fmla="*/ 12 h 77"/>
                <a:gd name="T16" fmla="*/ 11 w 276"/>
                <a:gd name="T17" fmla="*/ 12 h 77"/>
                <a:gd name="T18" fmla="*/ 11 w 276"/>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77">
                  <a:moveTo>
                    <a:pt x="276" y="77"/>
                  </a:moveTo>
                  <a:lnTo>
                    <a:pt x="0" y="77"/>
                  </a:lnTo>
                  <a:lnTo>
                    <a:pt x="0" y="0"/>
                  </a:lnTo>
                  <a:lnTo>
                    <a:pt x="276" y="0"/>
                  </a:lnTo>
                  <a:lnTo>
                    <a:pt x="276" y="77"/>
                  </a:lnTo>
                  <a:moveTo>
                    <a:pt x="11" y="68"/>
                  </a:moveTo>
                  <a:lnTo>
                    <a:pt x="266" y="68"/>
                  </a:lnTo>
                  <a:lnTo>
                    <a:pt x="266" y="12"/>
                  </a:lnTo>
                  <a:lnTo>
                    <a:pt x="11" y="12"/>
                  </a:lnTo>
                  <a:lnTo>
                    <a:pt x="11"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05" name="Freeform 315">
              <a:extLst>
                <a:ext uri="{FF2B5EF4-FFF2-40B4-BE49-F238E27FC236}">
                  <a16:creationId xmlns:a16="http://schemas.microsoft.com/office/drawing/2014/main" id="{20DD5154-6262-4324-9002-6E647811F584}"/>
                </a:ext>
              </a:extLst>
            </p:cNvPr>
            <p:cNvSpPr>
              <a:spLocks/>
            </p:cNvSpPr>
            <p:nvPr/>
          </p:nvSpPr>
          <p:spPr bwMode="auto">
            <a:xfrm>
              <a:off x="8112126" y="1550988"/>
              <a:ext cx="336550" cy="423863"/>
            </a:xfrm>
            <a:custGeom>
              <a:avLst/>
              <a:gdLst>
                <a:gd name="T0" fmla="*/ 212 w 212"/>
                <a:gd name="T1" fmla="*/ 199 h 267"/>
                <a:gd name="T2" fmla="*/ 212 w 212"/>
                <a:gd name="T3" fmla="*/ 267 h 267"/>
                <a:gd name="T4" fmla="*/ 0 w 212"/>
                <a:gd name="T5" fmla="*/ 267 h 267"/>
                <a:gd name="T6" fmla="*/ 0 w 212"/>
                <a:gd name="T7" fmla="*/ 199 h 267"/>
                <a:gd name="T8" fmla="*/ 27 w 212"/>
                <a:gd name="T9" fmla="*/ 199 h 267"/>
                <a:gd name="T10" fmla="*/ 27 w 212"/>
                <a:gd name="T11" fmla="*/ 134 h 267"/>
                <a:gd name="T12" fmla="*/ 54 w 212"/>
                <a:gd name="T13" fmla="*/ 134 h 267"/>
                <a:gd name="T14" fmla="*/ 54 w 212"/>
                <a:gd name="T15" fmla="*/ 68 h 267"/>
                <a:gd name="T16" fmla="*/ 79 w 212"/>
                <a:gd name="T17" fmla="*/ 68 h 267"/>
                <a:gd name="T18" fmla="*/ 79 w 212"/>
                <a:gd name="T19" fmla="*/ 0 h 267"/>
                <a:gd name="T20" fmla="*/ 133 w 212"/>
                <a:gd name="T21" fmla="*/ 0 h 267"/>
                <a:gd name="T22" fmla="*/ 133 w 212"/>
                <a:gd name="T23" fmla="*/ 68 h 267"/>
                <a:gd name="T24" fmla="*/ 160 w 212"/>
                <a:gd name="T25" fmla="*/ 68 h 267"/>
                <a:gd name="T26" fmla="*/ 160 w 212"/>
                <a:gd name="T27" fmla="*/ 134 h 267"/>
                <a:gd name="T28" fmla="*/ 185 w 212"/>
                <a:gd name="T29" fmla="*/ 134 h 267"/>
                <a:gd name="T30" fmla="*/ 185 w 212"/>
                <a:gd name="T31" fmla="*/ 199 h 267"/>
                <a:gd name="T32" fmla="*/ 212 w 212"/>
                <a:gd name="T33" fmla="*/ 19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2" h="267">
                  <a:moveTo>
                    <a:pt x="212" y="199"/>
                  </a:moveTo>
                  <a:lnTo>
                    <a:pt x="212" y="267"/>
                  </a:lnTo>
                  <a:lnTo>
                    <a:pt x="0" y="267"/>
                  </a:lnTo>
                  <a:lnTo>
                    <a:pt x="0" y="199"/>
                  </a:lnTo>
                  <a:lnTo>
                    <a:pt x="27" y="199"/>
                  </a:lnTo>
                  <a:lnTo>
                    <a:pt x="27" y="134"/>
                  </a:lnTo>
                  <a:lnTo>
                    <a:pt x="54" y="134"/>
                  </a:lnTo>
                  <a:lnTo>
                    <a:pt x="54" y="68"/>
                  </a:lnTo>
                  <a:lnTo>
                    <a:pt x="79" y="68"/>
                  </a:lnTo>
                  <a:lnTo>
                    <a:pt x="79" y="0"/>
                  </a:lnTo>
                  <a:lnTo>
                    <a:pt x="133" y="0"/>
                  </a:lnTo>
                  <a:lnTo>
                    <a:pt x="133" y="68"/>
                  </a:lnTo>
                  <a:lnTo>
                    <a:pt x="160" y="68"/>
                  </a:lnTo>
                  <a:lnTo>
                    <a:pt x="160" y="134"/>
                  </a:lnTo>
                  <a:lnTo>
                    <a:pt x="185" y="134"/>
                  </a:lnTo>
                  <a:lnTo>
                    <a:pt x="185" y="199"/>
                  </a:lnTo>
                  <a:lnTo>
                    <a:pt x="212" y="19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06" name="Freeform 316">
              <a:extLst>
                <a:ext uri="{FF2B5EF4-FFF2-40B4-BE49-F238E27FC236}">
                  <a16:creationId xmlns:a16="http://schemas.microsoft.com/office/drawing/2014/main" id="{7870F8DF-01F0-419B-A9AD-29B0210AE409}"/>
                </a:ext>
              </a:extLst>
            </p:cNvPr>
            <p:cNvSpPr>
              <a:spLocks/>
            </p:cNvSpPr>
            <p:nvPr/>
          </p:nvSpPr>
          <p:spPr bwMode="auto">
            <a:xfrm>
              <a:off x="8112126" y="1550988"/>
              <a:ext cx="336550" cy="423863"/>
            </a:xfrm>
            <a:custGeom>
              <a:avLst/>
              <a:gdLst>
                <a:gd name="T0" fmla="*/ 212 w 212"/>
                <a:gd name="T1" fmla="*/ 199 h 267"/>
                <a:gd name="T2" fmla="*/ 212 w 212"/>
                <a:gd name="T3" fmla="*/ 267 h 267"/>
                <a:gd name="T4" fmla="*/ 0 w 212"/>
                <a:gd name="T5" fmla="*/ 267 h 267"/>
                <a:gd name="T6" fmla="*/ 0 w 212"/>
                <a:gd name="T7" fmla="*/ 199 h 267"/>
                <a:gd name="T8" fmla="*/ 27 w 212"/>
                <a:gd name="T9" fmla="*/ 199 h 267"/>
                <a:gd name="T10" fmla="*/ 27 w 212"/>
                <a:gd name="T11" fmla="*/ 134 h 267"/>
                <a:gd name="T12" fmla="*/ 54 w 212"/>
                <a:gd name="T13" fmla="*/ 134 h 267"/>
                <a:gd name="T14" fmla="*/ 54 w 212"/>
                <a:gd name="T15" fmla="*/ 68 h 267"/>
                <a:gd name="T16" fmla="*/ 79 w 212"/>
                <a:gd name="T17" fmla="*/ 68 h 267"/>
                <a:gd name="T18" fmla="*/ 79 w 212"/>
                <a:gd name="T19" fmla="*/ 0 h 267"/>
                <a:gd name="T20" fmla="*/ 133 w 212"/>
                <a:gd name="T21" fmla="*/ 0 h 267"/>
                <a:gd name="T22" fmla="*/ 133 w 212"/>
                <a:gd name="T23" fmla="*/ 68 h 267"/>
                <a:gd name="T24" fmla="*/ 160 w 212"/>
                <a:gd name="T25" fmla="*/ 68 h 267"/>
                <a:gd name="T26" fmla="*/ 160 w 212"/>
                <a:gd name="T27" fmla="*/ 134 h 267"/>
                <a:gd name="T28" fmla="*/ 185 w 212"/>
                <a:gd name="T29" fmla="*/ 134 h 267"/>
                <a:gd name="T30" fmla="*/ 185 w 212"/>
                <a:gd name="T31" fmla="*/ 199 h 267"/>
                <a:gd name="T32" fmla="*/ 212 w 212"/>
                <a:gd name="T33" fmla="*/ 19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2" h="267">
                  <a:moveTo>
                    <a:pt x="212" y="199"/>
                  </a:moveTo>
                  <a:lnTo>
                    <a:pt x="212" y="267"/>
                  </a:lnTo>
                  <a:lnTo>
                    <a:pt x="0" y="267"/>
                  </a:lnTo>
                  <a:lnTo>
                    <a:pt x="0" y="199"/>
                  </a:lnTo>
                  <a:lnTo>
                    <a:pt x="27" y="199"/>
                  </a:lnTo>
                  <a:lnTo>
                    <a:pt x="27" y="134"/>
                  </a:lnTo>
                  <a:lnTo>
                    <a:pt x="54" y="134"/>
                  </a:lnTo>
                  <a:lnTo>
                    <a:pt x="54" y="68"/>
                  </a:lnTo>
                  <a:lnTo>
                    <a:pt x="79" y="68"/>
                  </a:lnTo>
                  <a:lnTo>
                    <a:pt x="79" y="0"/>
                  </a:lnTo>
                  <a:lnTo>
                    <a:pt x="133" y="0"/>
                  </a:lnTo>
                  <a:lnTo>
                    <a:pt x="133" y="68"/>
                  </a:lnTo>
                  <a:lnTo>
                    <a:pt x="160" y="68"/>
                  </a:lnTo>
                  <a:lnTo>
                    <a:pt x="160" y="134"/>
                  </a:lnTo>
                  <a:lnTo>
                    <a:pt x="185" y="134"/>
                  </a:lnTo>
                  <a:lnTo>
                    <a:pt x="185" y="199"/>
                  </a:lnTo>
                  <a:lnTo>
                    <a:pt x="212" y="1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07" name="Freeform 317">
              <a:extLst>
                <a:ext uri="{FF2B5EF4-FFF2-40B4-BE49-F238E27FC236}">
                  <a16:creationId xmlns:a16="http://schemas.microsoft.com/office/drawing/2014/main" id="{373D4BF0-677D-40C4-84C9-4132DECC91F4}"/>
                </a:ext>
              </a:extLst>
            </p:cNvPr>
            <p:cNvSpPr>
              <a:spLocks/>
            </p:cNvSpPr>
            <p:nvPr/>
          </p:nvSpPr>
          <p:spPr bwMode="auto">
            <a:xfrm>
              <a:off x="8280401" y="1550988"/>
              <a:ext cx="168275" cy="423863"/>
            </a:xfrm>
            <a:custGeom>
              <a:avLst/>
              <a:gdLst>
                <a:gd name="T0" fmla="*/ 27 w 106"/>
                <a:gd name="T1" fmla="*/ 0 h 267"/>
                <a:gd name="T2" fmla="*/ 0 w 106"/>
                <a:gd name="T3" fmla="*/ 0 h 267"/>
                <a:gd name="T4" fmla="*/ 0 w 106"/>
                <a:gd name="T5" fmla="*/ 267 h 267"/>
                <a:gd name="T6" fmla="*/ 106 w 106"/>
                <a:gd name="T7" fmla="*/ 267 h 267"/>
                <a:gd name="T8" fmla="*/ 106 w 106"/>
                <a:gd name="T9" fmla="*/ 260 h 267"/>
                <a:gd name="T10" fmla="*/ 106 w 106"/>
                <a:gd name="T11" fmla="*/ 199 h 267"/>
                <a:gd name="T12" fmla="*/ 79 w 106"/>
                <a:gd name="T13" fmla="*/ 199 h 267"/>
                <a:gd name="T14" fmla="*/ 79 w 106"/>
                <a:gd name="T15" fmla="*/ 134 h 267"/>
                <a:gd name="T16" fmla="*/ 54 w 106"/>
                <a:gd name="T17" fmla="*/ 134 h 267"/>
                <a:gd name="T18" fmla="*/ 54 w 106"/>
                <a:gd name="T19" fmla="*/ 68 h 267"/>
                <a:gd name="T20" fmla="*/ 27 w 106"/>
                <a:gd name="T21" fmla="*/ 68 h 267"/>
                <a:gd name="T22" fmla="*/ 27 w 106"/>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67">
                  <a:moveTo>
                    <a:pt x="27" y="0"/>
                  </a:moveTo>
                  <a:lnTo>
                    <a:pt x="0" y="0"/>
                  </a:lnTo>
                  <a:lnTo>
                    <a:pt x="0" y="267"/>
                  </a:lnTo>
                  <a:lnTo>
                    <a:pt x="106" y="267"/>
                  </a:lnTo>
                  <a:lnTo>
                    <a:pt x="106" y="260"/>
                  </a:lnTo>
                  <a:lnTo>
                    <a:pt x="106" y="199"/>
                  </a:lnTo>
                  <a:lnTo>
                    <a:pt x="79" y="199"/>
                  </a:lnTo>
                  <a:lnTo>
                    <a:pt x="79" y="134"/>
                  </a:lnTo>
                  <a:lnTo>
                    <a:pt x="54" y="134"/>
                  </a:lnTo>
                  <a:lnTo>
                    <a:pt x="54" y="68"/>
                  </a:lnTo>
                  <a:lnTo>
                    <a:pt x="27" y="68"/>
                  </a:lnTo>
                  <a:lnTo>
                    <a:pt x="27"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08" name="Freeform 318">
              <a:extLst>
                <a:ext uri="{FF2B5EF4-FFF2-40B4-BE49-F238E27FC236}">
                  <a16:creationId xmlns:a16="http://schemas.microsoft.com/office/drawing/2014/main" id="{4FEC80AE-4C4A-4017-8726-12931F4C6E3E}"/>
                </a:ext>
              </a:extLst>
            </p:cNvPr>
            <p:cNvSpPr>
              <a:spLocks/>
            </p:cNvSpPr>
            <p:nvPr/>
          </p:nvSpPr>
          <p:spPr bwMode="auto">
            <a:xfrm>
              <a:off x="8280401" y="1550988"/>
              <a:ext cx="168275" cy="423863"/>
            </a:xfrm>
            <a:custGeom>
              <a:avLst/>
              <a:gdLst>
                <a:gd name="T0" fmla="*/ 27 w 106"/>
                <a:gd name="T1" fmla="*/ 0 h 267"/>
                <a:gd name="T2" fmla="*/ 0 w 106"/>
                <a:gd name="T3" fmla="*/ 0 h 267"/>
                <a:gd name="T4" fmla="*/ 0 w 106"/>
                <a:gd name="T5" fmla="*/ 267 h 267"/>
                <a:gd name="T6" fmla="*/ 106 w 106"/>
                <a:gd name="T7" fmla="*/ 267 h 267"/>
                <a:gd name="T8" fmla="*/ 106 w 106"/>
                <a:gd name="T9" fmla="*/ 260 h 267"/>
                <a:gd name="T10" fmla="*/ 106 w 106"/>
                <a:gd name="T11" fmla="*/ 199 h 267"/>
                <a:gd name="T12" fmla="*/ 79 w 106"/>
                <a:gd name="T13" fmla="*/ 199 h 267"/>
                <a:gd name="T14" fmla="*/ 79 w 106"/>
                <a:gd name="T15" fmla="*/ 134 h 267"/>
                <a:gd name="T16" fmla="*/ 54 w 106"/>
                <a:gd name="T17" fmla="*/ 134 h 267"/>
                <a:gd name="T18" fmla="*/ 54 w 106"/>
                <a:gd name="T19" fmla="*/ 68 h 267"/>
                <a:gd name="T20" fmla="*/ 27 w 106"/>
                <a:gd name="T21" fmla="*/ 68 h 267"/>
                <a:gd name="T22" fmla="*/ 27 w 106"/>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67">
                  <a:moveTo>
                    <a:pt x="27" y="0"/>
                  </a:moveTo>
                  <a:lnTo>
                    <a:pt x="0" y="0"/>
                  </a:lnTo>
                  <a:lnTo>
                    <a:pt x="0" y="267"/>
                  </a:lnTo>
                  <a:lnTo>
                    <a:pt x="106" y="267"/>
                  </a:lnTo>
                  <a:lnTo>
                    <a:pt x="106" y="260"/>
                  </a:lnTo>
                  <a:lnTo>
                    <a:pt x="106" y="199"/>
                  </a:lnTo>
                  <a:lnTo>
                    <a:pt x="79" y="199"/>
                  </a:lnTo>
                  <a:lnTo>
                    <a:pt x="79" y="134"/>
                  </a:lnTo>
                  <a:lnTo>
                    <a:pt x="54" y="134"/>
                  </a:lnTo>
                  <a:lnTo>
                    <a:pt x="54" y="68"/>
                  </a:lnTo>
                  <a:lnTo>
                    <a:pt x="27" y="68"/>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09" name="Freeform 319">
              <a:extLst>
                <a:ext uri="{FF2B5EF4-FFF2-40B4-BE49-F238E27FC236}">
                  <a16:creationId xmlns:a16="http://schemas.microsoft.com/office/drawing/2014/main" id="{70465405-4427-4BBB-9F84-F3C72BF8E222}"/>
                </a:ext>
              </a:extLst>
            </p:cNvPr>
            <p:cNvSpPr>
              <a:spLocks noEditPoints="1"/>
            </p:cNvSpPr>
            <p:nvPr/>
          </p:nvSpPr>
          <p:spPr bwMode="auto">
            <a:xfrm>
              <a:off x="8104188" y="1544638"/>
              <a:ext cx="350838" cy="438150"/>
            </a:xfrm>
            <a:custGeom>
              <a:avLst/>
              <a:gdLst>
                <a:gd name="T0" fmla="*/ 221 w 221"/>
                <a:gd name="T1" fmla="*/ 276 h 276"/>
                <a:gd name="T2" fmla="*/ 0 w 221"/>
                <a:gd name="T3" fmla="*/ 276 h 276"/>
                <a:gd name="T4" fmla="*/ 0 w 221"/>
                <a:gd name="T5" fmla="*/ 199 h 276"/>
                <a:gd name="T6" fmla="*/ 27 w 221"/>
                <a:gd name="T7" fmla="*/ 199 h 276"/>
                <a:gd name="T8" fmla="*/ 27 w 221"/>
                <a:gd name="T9" fmla="*/ 133 h 276"/>
                <a:gd name="T10" fmla="*/ 52 w 221"/>
                <a:gd name="T11" fmla="*/ 133 h 276"/>
                <a:gd name="T12" fmla="*/ 52 w 221"/>
                <a:gd name="T13" fmla="*/ 65 h 276"/>
                <a:gd name="T14" fmla="*/ 79 w 221"/>
                <a:gd name="T15" fmla="*/ 65 h 276"/>
                <a:gd name="T16" fmla="*/ 79 w 221"/>
                <a:gd name="T17" fmla="*/ 0 h 276"/>
                <a:gd name="T18" fmla="*/ 142 w 221"/>
                <a:gd name="T19" fmla="*/ 0 h 276"/>
                <a:gd name="T20" fmla="*/ 142 w 221"/>
                <a:gd name="T21" fmla="*/ 65 h 276"/>
                <a:gd name="T22" fmla="*/ 170 w 221"/>
                <a:gd name="T23" fmla="*/ 65 h 276"/>
                <a:gd name="T24" fmla="*/ 170 w 221"/>
                <a:gd name="T25" fmla="*/ 133 h 276"/>
                <a:gd name="T26" fmla="*/ 197 w 221"/>
                <a:gd name="T27" fmla="*/ 133 h 276"/>
                <a:gd name="T28" fmla="*/ 197 w 221"/>
                <a:gd name="T29" fmla="*/ 199 h 276"/>
                <a:gd name="T30" fmla="*/ 221 w 221"/>
                <a:gd name="T31" fmla="*/ 199 h 276"/>
                <a:gd name="T32" fmla="*/ 221 w 221"/>
                <a:gd name="T33" fmla="*/ 276 h 276"/>
                <a:gd name="T34" fmla="*/ 9 w 221"/>
                <a:gd name="T35" fmla="*/ 264 h 276"/>
                <a:gd name="T36" fmla="*/ 212 w 221"/>
                <a:gd name="T37" fmla="*/ 264 h 276"/>
                <a:gd name="T38" fmla="*/ 212 w 221"/>
                <a:gd name="T39" fmla="*/ 210 h 276"/>
                <a:gd name="T40" fmla="*/ 185 w 221"/>
                <a:gd name="T41" fmla="*/ 210 h 276"/>
                <a:gd name="T42" fmla="*/ 185 w 221"/>
                <a:gd name="T43" fmla="*/ 142 h 276"/>
                <a:gd name="T44" fmla="*/ 158 w 221"/>
                <a:gd name="T45" fmla="*/ 142 h 276"/>
                <a:gd name="T46" fmla="*/ 158 w 221"/>
                <a:gd name="T47" fmla="*/ 77 h 276"/>
                <a:gd name="T48" fmla="*/ 133 w 221"/>
                <a:gd name="T49" fmla="*/ 77 h 276"/>
                <a:gd name="T50" fmla="*/ 133 w 221"/>
                <a:gd name="T51" fmla="*/ 11 h 276"/>
                <a:gd name="T52" fmla="*/ 91 w 221"/>
                <a:gd name="T53" fmla="*/ 11 h 276"/>
                <a:gd name="T54" fmla="*/ 91 w 221"/>
                <a:gd name="T55" fmla="*/ 77 h 276"/>
                <a:gd name="T56" fmla="*/ 63 w 221"/>
                <a:gd name="T57" fmla="*/ 77 h 276"/>
                <a:gd name="T58" fmla="*/ 63 w 221"/>
                <a:gd name="T59" fmla="*/ 142 h 276"/>
                <a:gd name="T60" fmla="*/ 36 w 221"/>
                <a:gd name="T61" fmla="*/ 142 h 276"/>
                <a:gd name="T62" fmla="*/ 36 w 221"/>
                <a:gd name="T63" fmla="*/ 210 h 276"/>
                <a:gd name="T64" fmla="*/ 9 w 221"/>
                <a:gd name="T65" fmla="*/ 210 h 276"/>
                <a:gd name="T66" fmla="*/ 9 w 221"/>
                <a:gd name="T67" fmla="*/ 26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1" h="276">
                  <a:moveTo>
                    <a:pt x="221" y="276"/>
                  </a:moveTo>
                  <a:lnTo>
                    <a:pt x="0" y="276"/>
                  </a:lnTo>
                  <a:lnTo>
                    <a:pt x="0" y="199"/>
                  </a:lnTo>
                  <a:lnTo>
                    <a:pt x="27" y="199"/>
                  </a:lnTo>
                  <a:lnTo>
                    <a:pt x="27" y="133"/>
                  </a:lnTo>
                  <a:lnTo>
                    <a:pt x="52" y="133"/>
                  </a:lnTo>
                  <a:lnTo>
                    <a:pt x="52" y="65"/>
                  </a:lnTo>
                  <a:lnTo>
                    <a:pt x="79" y="65"/>
                  </a:lnTo>
                  <a:lnTo>
                    <a:pt x="79" y="0"/>
                  </a:lnTo>
                  <a:lnTo>
                    <a:pt x="142" y="0"/>
                  </a:lnTo>
                  <a:lnTo>
                    <a:pt x="142" y="65"/>
                  </a:lnTo>
                  <a:lnTo>
                    <a:pt x="170" y="65"/>
                  </a:lnTo>
                  <a:lnTo>
                    <a:pt x="170" y="133"/>
                  </a:lnTo>
                  <a:lnTo>
                    <a:pt x="197" y="133"/>
                  </a:lnTo>
                  <a:lnTo>
                    <a:pt x="197" y="199"/>
                  </a:lnTo>
                  <a:lnTo>
                    <a:pt x="221" y="199"/>
                  </a:lnTo>
                  <a:lnTo>
                    <a:pt x="221" y="276"/>
                  </a:lnTo>
                  <a:close/>
                  <a:moveTo>
                    <a:pt x="9" y="264"/>
                  </a:moveTo>
                  <a:lnTo>
                    <a:pt x="212" y="264"/>
                  </a:lnTo>
                  <a:lnTo>
                    <a:pt x="212" y="210"/>
                  </a:lnTo>
                  <a:lnTo>
                    <a:pt x="185" y="210"/>
                  </a:lnTo>
                  <a:lnTo>
                    <a:pt x="185" y="142"/>
                  </a:lnTo>
                  <a:lnTo>
                    <a:pt x="158" y="142"/>
                  </a:lnTo>
                  <a:lnTo>
                    <a:pt x="158" y="77"/>
                  </a:lnTo>
                  <a:lnTo>
                    <a:pt x="133" y="77"/>
                  </a:lnTo>
                  <a:lnTo>
                    <a:pt x="133" y="11"/>
                  </a:lnTo>
                  <a:lnTo>
                    <a:pt x="91" y="11"/>
                  </a:lnTo>
                  <a:lnTo>
                    <a:pt x="91" y="77"/>
                  </a:lnTo>
                  <a:lnTo>
                    <a:pt x="63" y="77"/>
                  </a:lnTo>
                  <a:lnTo>
                    <a:pt x="63" y="142"/>
                  </a:lnTo>
                  <a:lnTo>
                    <a:pt x="36" y="142"/>
                  </a:lnTo>
                  <a:lnTo>
                    <a:pt x="36" y="210"/>
                  </a:lnTo>
                  <a:lnTo>
                    <a:pt x="9" y="210"/>
                  </a:lnTo>
                  <a:lnTo>
                    <a:pt x="9" y="264"/>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10" name="Rectangle 320">
              <a:extLst>
                <a:ext uri="{FF2B5EF4-FFF2-40B4-BE49-F238E27FC236}">
                  <a16:creationId xmlns:a16="http://schemas.microsoft.com/office/drawing/2014/main" id="{C177F0FE-92F1-464C-8421-964BDCDB75D9}"/>
                </a:ext>
              </a:extLst>
            </p:cNvPr>
            <p:cNvSpPr>
              <a:spLocks noChangeArrowheads="1"/>
            </p:cNvSpPr>
            <p:nvPr/>
          </p:nvSpPr>
          <p:spPr bwMode="auto">
            <a:xfrm>
              <a:off x="8007351" y="2079625"/>
              <a:ext cx="544513" cy="842963"/>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11" name="Rectangle 321">
              <a:extLst>
                <a:ext uri="{FF2B5EF4-FFF2-40B4-BE49-F238E27FC236}">
                  <a16:creationId xmlns:a16="http://schemas.microsoft.com/office/drawing/2014/main" id="{EDF9F654-A54D-4D57-B052-0FA0E0448DF3}"/>
                </a:ext>
              </a:extLst>
            </p:cNvPr>
            <p:cNvSpPr>
              <a:spLocks noChangeArrowheads="1"/>
            </p:cNvSpPr>
            <p:nvPr/>
          </p:nvSpPr>
          <p:spPr bwMode="auto">
            <a:xfrm>
              <a:off x="8007351" y="2079625"/>
              <a:ext cx="544513" cy="84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12" name="Freeform 322">
              <a:extLst>
                <a:ext uri="{FF2B5EF4-FFF2-40B4-BE49-F238E27FC236}">
                  <a16:creationId xmlns:a16="http://schemas.microsoft.com/office/drawing/2014/main" id="{49CDEC45-DAE3-4671-85BC-3B203CBBF76A}"/>
                </a:ext>
              </a:extLst>
            </p:cNvPr>
            <p:cNvSpPr>
              <a:spLocks noEditPoints="1"/>
            </p:cNvSpPr>
            <p:nvPr/>
          </p:nvSpPr>
          <p:spPr bwMode="auto">
            <a:xfrm>
              <a:off x="8078788" y="2546350"/>
              <a:ext cx="412750" cy="368300"/>
            </a:xfrm>
            <a:custGeom>
              <a:avLst/>
              <a:gdLst>
                <a:gd name="T0" fmla="*/ 21 w 260"/>
                <a:gd name="T1" fmla="*/ 6 h 232"/>
                <a:gd name="T2" fmla="*/ 21 w 260"/>
                <a:gd name="T3" fmla="*/ 232 h 232"/>
                <a:gd name="T4" fmla="*/ 260 w 260"/>
                <a:gd name="T5" fmla="*/ 232 h 232"/>
                <a:gd name="T6" fmla="*/ 260 w 260"/>
                <a:gd name="T7" fmla="*/ 90 h 232"/>
                <a:gd name="T8" fmla="*/ 21 w 260"/>
                <a:gd name="T9" fmla="*/ 6 h 232"/>
                <a:gd name="T10" fmla="*/ 0 w 260"/>
                <a:gd name="T11" fmla="*/ 0 h 232"/>
                <a:gd name="T12" fmla="*/ 0 w 260"/>
                <a:gd name="T13" fmla="*/ 232 h 232"/>
                <a:gd name="T14" fmla="*/ 10 w 260"/>
                <a:gd name="T15" fmla="*/ 232 h 232"/>
                <a:gd name="T16" fmla="*/ 10 w 260"/>
                <a:gd name="T17" fmla="*/ 4 h 232"/>
                <a:gd name="T18" fmla="*/ 0 w 260"/>
                <a:gd name="T19"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32">
                  <a:moveTo>
                    <a:pt x="21" y="6"/>
                  </a:moveTo>
                  <a:lnTo>
                    <a:pt x="21" y="232"/>
                  </a:lnTo>
                  <a:lnTo>
                    <a:pt x="260" y="232"/>
                  </a:lnTo>
                  <a:lnTo>
                    <a:pt x="260" y="90"/>
                  </a:lnTo>
                  <a:lnTo>
                    <a:pt x="21" y="6"/>
                  </a:lnTo>
                  <a:close/>
                  <a:moveTo>
                    <a:pt x="0" y="0"/>
                  </a:moveTo>
                  <a:lnTo>
                    <a:pt x="0" y="232"/>
                  </a:lnTo>
                  <a:lnTo>
                    <a:pt x="10" y="232"/>
                  </a:lnTo>
                  <a:lnTo>
                    <a:pt x="10" y="4"/>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13" name="Freeform 323">
              <a:extLst>
                <a:ext uri="{FF2B5EF4-FFF2-40B4-BE49-F238E27FC236}">
                  <a16:creationId xmlns:a16="http://schemas.microsoft.com/office/drawing/2014/main" id="{96A38FF4-0464-4910-9701-AA061F38BFBD}"/>
                </a:ext>
              </a:extLst>
            </p:cNvPr>
            <p:cNvSpPr>
              <a:spLocks noEditPoints="1"/>
            </p:cNvSpPr>
            <p:nvPr/>
          </p:nvSpPr>
          <p:spPr bwMode="auto">
            <a:xfrm>
              <a:off x="8078788" y="2546350"/>
              <a:ext cx="412750" cy="368300"/>
            </a:xfrm>
            <a:custGeom>
              <a:avLst/>
              <a:gdLst>
                <a:gd name="T0" fmla="*/ 21 w 260"/>
                <a:gd name="T1" fmla="*/ 6 h 232"/>
                <a:gd name="T2" fmla="*/ 21 w 260"/>
                <a:gd name="T3" fmla="*/ 232 h 232"/>
                <a:gd name="T4" fmla="*/ 260 w 260"/>
                <a:gd name="T5" fmla="*/ 232 h 232"/>
                <a:gd name="T6" fmla="*/ 260 w 260"/>
                <a:gd name="T7" fmla="*/ 90 h 232"/>
                <a:gd name="T8" fmla="*/ 21 w 260"/>
                <a:gd name="T9" fmla="*/ 6 h 232"/>
                <a:gd name="T10" fmla="*/ 0 w 260"/>
                <a:gd name="T11" fmla="*/ 0 h 232"/>
                <a:gd name="T12" fmla="*/ 0 w 260"/>
                <a:gd name="T13" fmla="*/ 232 h 232"/>
                <a:gd name="T14" fmla="*/ 10 w 260"/>
                <a:gd name="T15" fmla="*/ 232 h 232"/>
                <a:gd name="T16" fmla="*/ 10 w 260"/>
                <a:gd name="T17" fmla="*/ 4 h 232"/>
                <a:gd name="T18" fmla="*/ 0 w 260"/>
                <a:gd name="T19"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0" h="232">
                  <a:moveTo>
                    <a:pt x="21" y="6"/>
                  </a:moveTo>
                  <a:lnTo>
                    <a:pt x="21" y="232"/>
                  </a:lnTo>
                  <a:lnTo>
                    <a:pt x="260" y="232"/>
                  </a:lnTo>
                  <a:lnTo>
                    <a:pt x="260" y="90"/>
                  </a:lnTo>
                  <a:lnTo>
                    <a:pt x="21" y="6"/>
                  </a:lnTo>
                  <a:moveTo>
                    <a:pt x="0" y="0"/>
                  </a:moveTo>
                  <a:lnTo>
                    <a:pt x="0" y="232"/>
                  </a:lnTo>
                  <a:lnTo>
                    <a:pt x="10" y="232"/>
                  </a:lnTo>
                  <a:lnTo>
                    <a:pt x="10"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14" name="Freeform 324">
              <a:extLst>
                <a:ext uri="{FF2B5EF4-FFF2-40B4-BE49-F238E27FC236}">
                  <a16:creationId xmlns:a16="http://schemas.microsoft.com/office/drawing/2014/main" id="{1EB8A7B9-87ED-423B-BC35-46ED26669211}"/>
                </a:ext>
              </a:extLst>
            </p:cNvPr>
            <p:cNvSpPr>
              <a:spLocks noEditPoints="1"/>
            </p:cNvSpPr>
            <p:nvPr/>
          </p:nvSpPr>
          <p:spPr bwMode="auto">
            <a:xfrm>
              <a:off x="8001001" y="2071688"/>
              <a:ext cx="561975" cy="857250"/>
            </a:xfrm>
            <a:custGeom>
              <a:avLst/>
              <a:gdLst>
                <a:gd name="T0" fmla="*/ 354 w 354"/>
                <a:gd name="T1" fmla="*/ 540 h 540"/>
                <a:gd name="T2" fmla="*/ 0 w 354"/>
                <a:gd name="T3" fmla="*/ 540 h 540"/>
                <a:gd name="T4" fmla="*/ 0 w 354"/>
                <a:gd name="T5" fmla="*/ 0 h 540"/>
                <a:gd name="T6" fmla="*/ 354 w 354"/>
                <a:gd name="T7" fmla="*/ 0 h 540"/>
                <a:gd name="T8" fmla="*/ 354 w 354"/>
                <a:gd name="T9" fmla="*/ 540 h 540"/>
                <a:gd name="T10" fmla="*/ 9 w 354"/>
                <a:gd name="T11" fmla="*/ 531 h 540"/>
                <a:gd name="T12" fmla="*/ 343 w 354"/>
                <a:gd name="T13" fmla="*/ 531 h 540"/>
                <a:gd name="T14" fmla="*/ 343 w 354"/>
                <a:gd name="T15" fmla="*/ 11 h 540"/>
                <a:gd name="T16" fmla="*/ 9 w 354"/>
                <a:gd name="T17" fmla="*/ 11 h 540"/>
                <a:gd name="T18" fmla="*/ 9 w 354"/>
                <a:gd name="T19" fmla="*/ 531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540">
                  <a:moveTo>
                    <a:pt x="354" y="540"/>
                  </a:moveTo>
                  <a:lnTo>
                    <a:pt x="0" y="540"/>
                  </a:lnTo>
                  <a:lnTo>
                    <a:pt x="0" y="0"/>
                  </a:lnTo>
                  <a:lnTo>
                    <a:pt x="354" y="0"/>
                  </a:lnTo>
                  <a:lnTo>
                    <a:pt x="354" y="540"/>
                  </a:lnTo>
                  <a:close/>
                  <a:moveTo>
                    <a:pt x="9" y="531"/>
                  </a:moveTo>
                  <a:lnTo>
                    <a:pt x="343" y="531"/>
                  </a:lnTo>
                  <a:lnTo>
                    <a:pt x="343" y="11"/>
                  </a:lnTo>
                  <a:lnTo>
                    <a:pt x="9" y="11"/>
                  </a:lnTo>
                  <a:lnTo>
                    <a:pt x="9" y="531"/>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15" name="Freeform 325">
              <a:extLst>
                <a:ext uri="{FF2B5EF4-FFF2-40B4-BE49-F238E27FC236}">
                  <a16:creationId xmlns:a16="http://schemas.microsoft.com/office/drawing/2014/main" id="{5D1B4314-7300-4C15-AE85-4ACDC5D02F5C}"/>
                </a:ext>
              </a:extLst>
            </p:cNvPr>
            <p:cNvSpPr>
              <a:spLocks noEditPoints="1"/>
            </p:cNvSpPr>
            <p:nvPr/>
          </p:nvSpPr>
          <p:spPr bwMode="auto">
            <a:xfrm>
              <a:off x="8001001" y="2071688"/>
              <a:ext cx="561975" cy="857250"/>
            </a:xfrm>
            <a:custGeom>
              <a:avLst/>
              <a:gdLst>
                <a:gd name="T0" fmla="*/ 354 w 354"/>
                <a:gd name="T1" fmla="*/ 540 h 540"/>
                <a:gd name="T2" fmla="*/ 0 w 354"/>
                <a:gd name="T3" fmla="*/ 540 h 540"/>
                <a:gd name="T4" fmla="*/ 0 w 354"/>
                <a:gd name="T5" fmla="*/ 0 h 540"/>
                <a:gd name="T6" fmla="*/ 354 w 354"/>
                <a:gd name="T7" fmla="*/ 0 h 540"/>
                <a:gd name="T8" fmla="*/ 354 w 354"/>
                <a:gd name="T9" fmla="*/ 540 h 540"/>
                <a:gd name="T10" fmla="*/ 9 w 354"/>
                <a:gd name="T11" fmla="*/ 531 h 540"/>
                <a:gd name="T12" fmla="*/ 343 w 354"/>
                <a:gd name="T13" fmla="*/ 531 h 540"/>
                <a:gd name="T14" fmla="*/ 343 w 354"/>
                <a:gd name="T15" fmla="*/ 11 h 540"/>
                <a:gd name="T16" fmla="*/ 9 w 354"/>
                <a:gd name="T17" fmla="*/ 11 h 540"/>
                <a:gd name="T18" fmla="*/ 9 w 354"/>
                <a:gd name="T19" fmla="*/ 531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540">
                  <a:moveTo>
                    <a:pt x="354" y="540"/>
                  </a:moveTo>
                  <a:lnTo>
                    <a:pt x="0" y="540"/>
                  </a:lnTo>
                  <a:lnTo>
                    <a:pt x="0" y="0"/>
                  </a:lnTo>
                  <a:lnTo>
                    <a:pt x="354" y="0"/>
                  </a:lnTo>
                  <a:lnTo>
                    <a:pt x="354" y="540"/>
                  </a:lnTo>
                  <a:moveTo>
                    <a:pt x="9" y="531"/>
                  </a:moveTo>
                  <a:lnTo>
                    <a:pt x="343" y="531"/>
                  </a:lnTo>
                  <a:lnTo>
                    <a:pt x="343" y="11"/>
                  </a:lnTo>
                  <a:lnTo>
                    <a:pt x="9" y="11"/>
                  </a:lnTo>
                  <a:lnTo>
                    <a:pt x="9" y="5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16" name="Freeform 326">
              <a:extLst>
                <a:ext uri="{FF2B5EF4-FFF2-40B4-BE49-F238E27FC236}">
                  <a16:creationId xmlns:a16="http://schemas.microsoft.com/office/drawing/2014/main" id="{30E0DF03-E0C3-455C-A24D-056252077329}"/>
                </a:ext>
              </a:extLst>
            </p:cNvPr>
            <p:cNvSpPr>
              <a:spLocks noEditPoints="1"/>
            </p:cNvSpPr>
            <p:nvPr/>
          </p:nvSpPr>
          <p:spPr bwMode="auto">
            <a:xfrm>
              <a:off x="8029576" y="2176463"/>
              <a:ext cx="82550" cy="752475"/>
            </a:xfrm>
            <a:custGeom>
              <a:avLst/>
              <a:gdLst>
                <a:gd name="T0" fmla="*/ 52 w 52"/>
                <a:gd name="T1" fmla="*/ 474 h 474"/>
                <a:gd name="T2" fmla="*/ 0 w 52"/>
                <a:gd name="T3" fmla="*/ 474 h 474"/>
                <a:gd name="T4" fmla="*/ 0 w 52"/>
                <a:gd name="T5" fmla="*/ 0 h 474"/>
                <a:gd name="T6" fmla="*/ 52 w 52"/>
                <a:gd name="T7" fmla="*/ 0 h 474"/>
                <a:gd name="T8" fmla="*/ 52 w 52"/>
                <a:gd name="T9" fmla="*/ 474 h 474"/>
                <a:gd name="T10" fmla="*/ 11 w 52"/>
                <a:gd name="T11" fmla="*/ 465 h 474"/>
                <a:gd name="T12" fmla="*/ 41 w 52"/>
                <a:gd name="T13" fmla="*/ 465 h 474"/>
                <a:gd name="T14" fmla="*/ 41 w 52"/>
                <a:gd name="T15" fmla="*/ 11 h 474"/>
                <a:gd name="T16" fmla="*/ 11 w 52"/>
                <a:gd name="T17" fmla="*/ 11 h 474"/>
                <a:gd name="T18" fmla="*/ 11 w 52"/>
                <a:gd name="T19" fmla="*/ 46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74">
                  <a:moveTo>
                    <a:pt x="52" y="474"/>
                  </a:moveTo>
                  <a:lnTo>
                    <a:pt x="0" y="474"/>
                  </a:lnTo>
                  <a:lnTo>
                    <a:pt x="0" y="0"/>
                  </a:lnTo>
                  <a:lnTo>
                    <a:pt x="52" y="0"/>
                  </a:lnTo>
                  <a:lnTo>
                    <a:pt x="52" y="474"/>
                  </a:lnTo>
                  <a:close/>
                  <a:moveTo>
                    <a:pt x="11" y="465"/>
                  </a:moveTo>
                  <a:lnTo>
                    <a:pt x="41" y="465"/>
                  </a:lnTo>
                  <a:lnTo>
                    <a:pt x="41" y="11"/>
                  </a:lnTo>
                  <a:lnTo>
                    <a:pt x="11" y="11"/>
                  </a:lnTo>
                  <a:lnTo>
                    <a:pt x="11" y="465"/>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17" name="Freeform 327">
              <a:extLst>
                <a:ext uri="{FF2B5EF4-FFF2-40B4-BE49-F238E27FC236}">
                  <a16:creationId xmlns:a16="http://schemas.microsoft.com/office/drawing/2014/main" id="{51A9BA18-F162-4945-8053-756FE3FD2FA0}"/>
                </a:ext>
              </a:extLst>
            </p:cNvPr>
            <p:cNvSpPr>
              <a:spLocks noEditPoints="1"/>
            </p:cNvSpPr>
            <p:nvPr/>
          </p:nvSpPr>
          <p:spPr bwMode="auto">
            <a:xfrm>
              <a:off x="8029576" y="2176463"/>
              <a:ext cx="82550" cy="752475"/>
            </a:xfrm>
            <a:custGeom>
              <a:avLst/>
              <a:gdLst>
                <a:gd name="T0" fmla="*/ 52 w 52"/>
                <a:gd name="T1" fmla="*/ 474 h 474"/>
                <a:gd name="T2" fmla="*/ 0 w 52"/>
                <a:gd name="T3" fmla="*/ 474 h 474"/>
                <a:gd name="T4" fmla="*/ 0 w 52"/>
                <a:gd name="T5" fmla="*/ 0 h 474"/>
                <a:gd name="T6" fmla="*/ 52 w 52"/>
                <a:gd name="T7" fmla="*/ 0 h 474"/>
                <a:gd name="T8" fmla="*/ 52 w 52"/>
                <a:gd name="T9" fmla="*/ 474 h 474"/>
                <a:gd name="T10" fmla="*/ 11 w 52"/>
                <a:gd name="T11" fmla="*/ 465 h 474"/>
                <a:gd name="T12" fmla="*/ 41 w 52"/>
                <a:gd name="T13" fmla="*/ 465 h 474"/>
                <a:gd name="T14" fmla="*/ 41 w 52"/>
                <a:gd name="T15" fmla="*/ 11 h 474"/>
                <a:gd name="T16" fmla="*/ 11 w 52"/>
                <a:gd name="T17" fmla="*/ 11 h 474"/>
                <a:gd name="T18" fmla="*/ 11 w 52"/>
                <a:gd name="T19" fmla="*/ 46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474">
                  <a:moveTo>
                    <a:pt x="52" y="474"/>
                  </a:moveTo>
                  <a:lnTo>
                    <a:pt x="0" y="474"/>
                  </a:lnTo>
                  <a:lnTo>
                    <a:pt x="0" y="0"/>
                  </a:lnTo>
                  <a:lnTo>
                    <a:pt x="52" y="0"/>
                  </a:lnTo>
                  <a:lnTo>
                    <a:pt x="52" y="474"/>
                  </a:lnTo>
                  <a:moveTo>
                    <a:pt x="11" y="465"/>
                  </a:moveTo>
                  <a:lnTo>
                    <a:pt x="41" y="465"/>
                  </a:lnTo>
                  <a:lnTo>
                    <a:pt x="41" y="11"/>
                  </a:lnTo>
                  <a:lnTo>
                    <a:pt x="11" y="11"/>
                  </a:lnTo>
                  <a:lnTo>
                    <a:pt x="11" y="4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18" name="Freeform 328">
              <a:extLst>
                <a:ext uri="{FF2B5EF4-FFF2-40B4-BE49-F238E27FC236}">
                  <a16:creationId xmlns:a16="http://schemas.microsoft.com/office/drawing/2014/main" id="{997A1E0F-668B-47E6-AECC-5D1371D660EA}"/>
                </a:ext>
              </a:extLst>
            </p:cNvPr>
            <p:cNvSpPr>
              <a:spLocks noEditPoints="1"/>
            </p:cNvSpPr>
            <p:nvPr/>
          </p:nvSpPr>
          <p:spPr bwMode="auto">
            <a:xfrm>
              <a:off x="8172451" y="2176463"/>
              <a:ext cx="79375" cy="752475"/>
            </a:xfrm>
            <a:custGeom>
              <a:avLst/>
              <a:gdLst>
                <a:gd name="T0" fmla="*/ 50 w 50"/>
                <a:gd name="T1" fmla="*/ 474 h 474"/>
                <a:gd name="T2" fmla="*/ 0 w 50"/>
                <a:gd name="T3" fmla="*/ 474 h 474"/>
                <a:gd name="T4" fmla="*/ 0 w 50"/>
                <a:gd name="T5" fmla="*/ 0 h 474"/>
                <a:gd name="T6" fmla="*/ 50 w 50"/>
                <a:gd name="T7" fmla="*/ 0 h 474"/>
                <a:gd name="T8" fmla="*/ 50 w 50"/>
                <a:gd name="T9" fmla="*/ 474 h 474"/>
                <a:gd name="T10" fmla="*/ 9 w 50"/>
                <a:gd name="T11" fmla="*/ 465 h 474"/>
                <a:gd name="T12" fmla="*/ 39 w 50"/>
                <a:gd name="T13" fmla="*/ 465 h 474"/>
                <a:gd name="T14" fmla="*/ 39 w 50"/>
                <a:gd name="T15" fmla="*/ 11 h 474"/>
                <a:gd name="T16" fmla="*/ 9 w 50"/>
                <a:gd name="T17" fmla="*/ 11 h 474"/>
                <a:gd name="T18" fmla="*/ 9 w 50"/>
                <a:gd name="T19" fmla="*/ 46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74">
                  <a:moveTo>
                    <a:pt x="50" y="474"/>
                  </a:moveTo>
                  <a:lnTo>
                    <a:pt x="0" y="474"/>
                  </a:lnTo>
                  <a:lnTo>
                    <a:pt x="0" y="0"/>
                  </a:lnTo>
                  <a:lnTo>
                    <a:pt x="50" y="0"/>
                  </a:lnTo>
                  <a:lnTo>
                    <a:pt x="50" y="474"/>
                  </a:lnTo>
                  <a:close/>
                  <a:moveTo>
                    <a:pt x="9" y="465"/>
                  </a:moveTo>
                  <a:lnTo>
                    <a:pt x="39" y="465"/>
                  </a:lnTo>
                  <a:lnTo>
                    <a:pt x="39" y="11"/>
                  </a:lnTo>
                  <a:lnTo>
                    <a:pt x="9" y="11"/>
                  </a:lnTo>
                  <a:lnTo>
                    <a:pt x="9" y="465"/>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19" name="Freeform 329">
              <a:extLst>
                <a:ext uri="{FF2B5EF4-FFF2-40B4-BE49-F238E27FC236}">
                  <a16:creationId xmlns:a16="http://schemas.microsoft.com/office/drawing/2014/main" id="{59AE79FA-7C13-4A15-9710-7474B7DA90CC}"/>
                </a:ext>
              </a:extLst>
            </p:cNvPr>
            <p:cNvSpPr>
              <a:spLocks noEditPoints="1"/>
            </p:cNvSpPr>
            <p:nvPr/>
          </p:nvSpPr>
          <p:spPr bwMode="auto">
            <a:xfrm>
              <a:off x="8312151" y="2176463"/>
              <a:ext cx="79375" cy="752475"/>
            </a:xfrm>
            <a:custGeom>
              <a:avLst/>
              <a:gdLst>
                <a:gd name="T0" fmla="*/ 50 w 50"/>
                <a:gd name="T1" fmla="*/ 474 h 474"/>
                <a:gd name="T2" fmla="*/ 0 w 50"/>
                <a:gd name="T3" fmla="*/ 474 h 474"/>
                <a:gd name="T4" fmla="*/ 0 w 50"/>
                <a:gd name="T5" fmla="*/ 0 h 474"/>
                <a:gd name="T6" fmla="*/ 50 w 50"/>
                <a:gd name="T7" fmla="*/ 0 h 474"/>
                <a:gd name="T8" fmla="*/ 50 w 50"/>
                <a:gd name="T9" fmla="*/ 474 h 474"/>
                <a:gd name="T10" fmla="*/ 9 w 50"/>
                <a:gd name="T11" fmla="*/ 465 h 474"/>
                <a:gd name="T12" fmla="*/ 39 w 50"/>
                <a:gd name="T13" fmla="*/ 465 h 474"/>
                <a:gd name="T14" fmla="*/ 39 w 50"/>
                <a:gd name="T15" fmla="*/ 11 h 474"/>
                <a:gd name="T16" fmla="*/ 9 w 50"/>
                <a:gd name="T17" fmla="*/ 11 h 474"/>
                <a:gd name="T18" fmla="*/ 9 w 50"/>
                <a:gd name="T19" fmla="*/ 46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74">
                  <a:moveTo>
                    <a:pt x="50" y="474"/>
                  </a:moveTo>
                  <a:lnTo>
                    <a:pt x="0" y="474"/>
                  </a:lnTo>
                  <a:lnTo>
                    <a:pt x="0" y="0"/>
                  </a:lnTo>
                  <a:lnTo>
                    <a:pt x="50" y="0"/>
                  </a:lnTo>
                  <a:lnTo>
                    <a:pt x="50" y="474"/>
                  </a:lnTo>
                  <a:close/>
                  <a:moveTo>
                    <a:pt x="9" y="465"/>
                  </a:moveTo>
                  <a:lnTo>
                    <a:pt x="39" y="465"/>
                  </a:lnTo>
                  <a:lnTo>
                    <a:pt x="39" y="11"/>
                  </a:lnTo>
                  <a:lnTo>
                    <a:pt x="9" y="11"/>
                  </a:lnTo>
                  <a:lnTo>
                    <a:pt x="9" y="465"/>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20" name="Freeform 330">
              <a:extLst>
                <a:ext uri="{FF2B5EF4-FFF2-40B4-BE49-F238E27FC236}">
                  <a16:creationId xmlns:a16="http://schemas.microsoft.com/office/drawing/2014/main" id="{05174C80-7DEC-45D3-96DB-E354D12BC310}"/>
                </a:ext>
              </a:extLst>
            </p:cNvPr>
            <p:cNvSpPr>
              <a:spLocks noEditPoints="1"/>
            </p:cNvSpPr>
            <p:nvPr/>
          </p:nvSpPr>
          <p:spPr bwMode="auto">
            <a:xfrm>
              <a:off x="8451851" y="2176463"/>
              <a:ext cx="79375" cy="752475"/>
            </a:xfrm>
            <a:custGeom>
              <a:avLst/>
              <a:gdLst>
                <a:gd name="T0" fmla="*/ 50 w 50"/>
                <a:gd name="T1" fmla="*/ 474 h 474"/>
                <a:gd name="T2" fmla="*/ 0 w 50"/>
                <a:gd name="T3" fmla="*/ 474 h 474"/>
                <a:gd name="T4" fmla="*/ 0 w 50"/>
                <a:gd name="T5" fmla="*/ 0 h 474"/>
                <a:gd name="T6" fmla="*/ 50 w 50"/>
                <a:gd name="T7" fmla="*/ 0 h 474"/>
                <a:gd name="T8" fmla="*/ 50 w 50"/>
                <a:gd name="T9" fmla="*/ 474 h 474"/>
                <a:gd name="T10" fmla="*/ 9 w 50"/>
                <a:gd name="T11" fmla="*/ 465 h 474"/>
                <a:gd name="T12" fmla="*/ 39 w 50"/>
                <a:gd name="T13" fmla="*/ 465 h 474"/>
                <a:gd name="T14" fmla="*/ 39 w 50"/>
                <a:gd name="T15" fmla="*/ 11 h 474"/>
                <a:gd name="T16" fmla="*/ 9 w 50"/>
                <a:gd name="T17" fmla="*/ 11 h 474"/>
                <a:gd name="T18" fmla="*/ 9 w 50"/>
                <a:gd name="T19" fmla="*/ 46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74">
                  <a:moveTo>
                    <a:pt x="50" y="474"/>
                  </a:moveTo>
                  <a:lnTo>
                    <a:pt x="0" y="474"/>
                  </a:lnTo>
                  <a:lnTo>
                    <a:pt x="0" y="0"/>
                  </a:lnTo>
                  <a:lnTo>
                    <a:pt x="50" y="0"/>
                  </a:lnTo>
                  <a:lnTo>
                    <a:pt x="50" y="474"/>
                  </a:lnTo>
                  <a:close/>
                  <a:moveTo>
                    <a:pt x="9" y="465"/>
                  </a:moveTo>
                  <a:lnTo>
                    <a:pt x="39" y="465"/>
                  </a:lnTo>
                  <a:lnTo>
                    <a:pt x="39" y="11"/>
                  </a:lnTo>
                  <a:lnTo>
                    <a:pt x="9" y="11"/>
                  </a:lnTo>
                  <a:lnTo>
                    <a:pt x="9" y="465"/>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21" name="Rectangle 331">
              <a:extLst>
                <a:ext uri="{FF2B5EF4-FFF2-40B4-BE49-F238E27FC236}">
                  <a16:creationId xmlns:a16="http://schemas.microsoft.com/office/drawing/2014/main" id="{F02731B3-C6C7-4C7B-9122-160A6D33C2A0}"/>
                </a:ext>
              </a:extLst>
            </p:cNvPr>
            <p:cNvSpPr>
              <a:spLocks noChangeArrowheads="1"/>
            </p:cNvSpPr>
            <p:nvPr/>
          </p:nvSpPr>
          <p:spPr bwMode="auto">
            <a:xfrm>
              <a:off x="8315326" y="1655763"/>
              <a:ext cx="14288" cy="3190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22" name="Rectangle 332">
              <a:extLst>
                <a:ext uri="{FF2B5EF4-FFF2-40B4-BE49-F238E27FC236}">
                  <a16:creationId xmlns:a16="http://schemas.microsoft.com/office/drawing/2014/main" id="{841C865B-B9EC-4849-A293-96C75F88DAEB}"/>
                </a:ext>
              </a:extLst>
            </p:cNvPr>
            <p:cNvSpPr>
              <a:spLocks noChangeArrowheads="1"/>
            </p:cNvSpPr>
            <p:nvPr/>
          </p:nvSpPr>
          <p:spPr bwMode="auto">
            <a:xfrm>
              <a:off x="8229601" y="1655763"/>
              <a:ext cx="19050" cy="3190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23" name="Rectangle 333">
              <a:extLst>
                <a:ext uri="{FF2B5EF4-FFF2-40B4-BE49-F238E27FC236}">
                  <a16:creationId xmlns:a16="http://schemas.microsoft.com/office/drawing/2014/main" id="{92FEE2BC-B3D3-4BA3-A600-1BC198F0658E}"/>
                </a:ext>
              </a:extLst>
            </p:cNvPr>
            <p:cNvSpPr>
              <a:spLocks noChangeArrowheads="1"/>
            </p:cNvSpPr>
            <p:nvPr/>
          </p:nvSpPr>
          <p:spPr bwMode="auto">
            <a:xfrm>
              <a:off x="8237538" y="1652588"/>
              <a:ext cx="85725"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24" name="Rectangle 334">
              <a:extLst>
                <a:ext uri="{FF2B5EF4-FFF2-40B4-BE49-F238E27FC236}">
                  <a16:creationId xmlns:a16="http://schemas.microsoft.com/office/drawing/2014/main" id="{148B21BF-9048-4F00-BBBC-F578A676D04B}"/>
                </a:ext>
              </a:extLst>
            </p:cNvPr>
            <p:cNvSpPr>
              <a:spLocks noChangeArrowheads="1"/>
            </p:cNvSpPr>
            <p:nvPr/>
          </p:nvSpPr>
          <p:spPr bwMode="auto">
            <a:xfrm>
              <a:off x="8237538" y="1598613"/>
              <a:ext cx="85725"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25" name="Rectangle 335">
              <a:extLst>
                <a:ext uri="{FF2B5EF4-FFF2-40B4-BE49-F238E27FC236}">
                  <a16:creationId xmlns:a16="http://schemas.microsoft.com/office/drawing/2014/main" id="{E14E9935-C5D0-40A0-BB9A-CF957A5C6B6C}"/>
                </a:ext>
              </a:extLst>
            </p:cNvPr>
            <p:cNvSpPr>
              <a:spLocks noChangeArrowheads="1"/>
            </p:cNvSpPr>
            <p:nvPr/>
          </p:nvSpPr>
          <p:spPr bwMode="auto">
            <a:xfrm>
              <a:off x="8237538" y="1866900"/>
              <a:ext cx="85725"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26" name="Rectangle 336">
              <a:extLst>
                <a:ext uri="{FF2B5EF4-FFF2-40B4-BE49-F238E27FC236}">
                  <a16:creationId xmlns:a16="http://schemas.microsoft.com/office/drawing/2014/main" id="{1442DA88-0AAD-4558-89D0-50A59E915E70}"/>
                </a:ext>
              </a:extLst>
            </p:cNvPr>
            <p:cNvSpPr>
              <a:spLocks noChangeArrowheads="1"/>
            </p:cNvSpPr>
            <p:nvPr/>
          </p:nvSpPr>
          <p:spPr bwMode="auto">
            <a:xfrm>
              <a:off x="8237538" y="1812925"/>
              <a:ext cx="85725"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27" name="Rectangle 337">
              <a:extLst>
                <a:ext uri="{FF2B5EF4-FFF2-40B4-BE49-F238E27FC236}">
                  <a16:creationId xmlns:a16="http://schemas.microsoft.com/office/drawing/2014/main" id="{96067292-37C9-4C90-9E45-82BB0F69FB6B}"/>
                </a:ext>
              </a:extLst>
            </p:cNvPr>
            <p:cNvSpPr>
              <a:spLocks noChangeArrowheads="1"/>
            </p:cNvSpPr>
            <p:nvPr/>
          </p:nvSpPr>
          <p:spPr bwMode="auto">
            <a:xfrm>
              <a:off x="8237538" y="1758950"/>
              <a:ext cx="85725"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28" name="Rectangle 338">
              <a:extLst>
                <a:ext uri="{FF2B5EF4-FFF2-40B4-BE49-F238E27FC236}">
                  <a16:creationId xmlns:a16="http://schemas.microsoft.com/office/drawing/2014/main" id="{1EC28F0C-972A-4ED6-A307-036992EE1579}"/>
                </a:ext>
              </a:extLst>
            </p:cNvPr>
            <p:cNvSpPr>
              <a:spLocks noChangeArrowheads="1"/>
            </p:cNvSpPr>
            <p:nvPr/>
          </p:nvSpPr>
          <p:spPr bwMode="auto">
            <a:xfrm>
              <a:off x="8237538" y="1706563"/>
              <a:ext cx="85725"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29" name="Rectangle 339">
              <a:extLst>
                <a:ext uri="{FF2B5EF4-FFF2-40B4-BE49-F238E27FC236}">
                  <a16:creationId xmlns:a16="http://schemas.microsoft.com/office/drawing/2014/main" id="{74FB5406-BF23-404A-B523-88CE74613901}"/>
                </a:ext>
              </a:extLst>
            </p:cNvPr>
            <p:cNvSpPr>
              <a:spLocks noChangeArrowheads="1"/>
            </p:cNvSpPr>
            <p:nvPr/>
          </p:nvSpPr>
          <p:spPr bwMode="auto">
            <a:xfrm>
              <a:off x="8237538" y="1920875"/>
              <a:ext cx="85725"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30" name="Rectangle 340">
              <a:extLst>
                <a:ext uri="{FF2B5EF4-FFF2-40B4-BE49-F238E27FC236}">
                  <a16:creationId xmlns:a16="http://schemas.microsoft.com/office/drawing/2014/main" id="{422D3B76-94C6-4F7C-84AA-6B4980F1FF16}"/>
                </a:ext>
              </a:extLst>
            </p:cNvPr>
            <p:cNvSpPr>
              <a:spLocks noChangeArrowheads="1"/>
            </p:cNvSpPr>
            <p:nvPr/>
          </p:nvSpPr>
          <p:spPr bwMode="auto">
            <a:xfrm>
              <a:off x="7861301" y="2455863"/>
              <a:ext cx="207963" cy="466725"/>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31" name="Rectangle 341">
              <a:extLst>
                <a:ext uri="{FF2B5EF4-FFF2-40B4-BE49-F238E27FC236}">
                  <a16:creationId xmlns:a16="http://schemas.microsoft.com/office/drawing/2014/main" id="{3D1C5BAF-2D66-47E7-A212-EA847BE6C9ED}"/>
                </a:ext>
              </a:extLst>
            </p:cNvPr>
            <p:cNvSpPr>
              <a:spLocks noChangeArrowheads="1"/>
            </p:cNvSpPr>
            <p:nvPr/>
          </p:nvSpPr>
          <p:spPr bwMode="auto">
            <a:xfrm>
              <a:off x="7861301" y="2455863"/>
              <a:ext cx="2079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32" name="Rectangle 342">
              <a:extLst>
                <a:ext uri="{FF2B5EF4-FFF2-40B4-BE49-F238E27FC236}">
                  <a16:creationId xmlns:a16="http://schemas.microsoft.com/office/drawing/2014/main" id="{78610FF1-8C7F-469C-9CD2-E21EBBD8D1DD}"/>
                </a:ext>
              </a:extLst>
            </p:cNvPr>
            <p:cNvSpPr>
              <a:spLocks noChangeArrowheads="1"/>
            </p:cNvSpPr>
            <p:nvPr/>
          </p:nvSpPr>
          <p:spPr bwMode="auto">
            <a:xfrm>
              <a:off x="8007351" y="2463800"/>
              <a:ext cx="53975" cy="450850"/>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33" name="Rectangle 343">
              <a:extLst>
                <a:ext uri="{FF2B5EF4-FFF2-40B4-BE49-F238E27FC236}">
                  <a16:creationId xmlns:a16="http://schemas.microsoft.com/office/drawing/2014/main" id="{03E14D5A-2E87-410E-81AD-A5906768FA95}"/>
                </a:ext>
              </a:extLst>
            </p:cNvPr>
            <p:cNvSpPr>
              <a:spLocks noChangeArrowheads="1"/>
            </p:cNvSpPr>
            <p:nvPr/>
          </p:nvSpPr>
          <p:spPr bwMode="auto">
            <a:xfrm>
              <a:off x="8007351" y="2463800"/>
              <a:ext cx="53975"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34" name="Freeform 344">
              <a:extLst>
                <a:ext uri="{FF2B5EF4-FFF2-40B4-BE49-F238E27FC236}">
                  <a16:creationId xmlns:a16="http://schemas.microsoft.com/office/drawing/2014/main" id="{ADDD80BC-5FA7-47FC-A92A-768A60D0131B}"/>
                </a:ext>
              </a:extLst>
            </p:cNvPr>
            <p:cNvSpPr>
              <a:spLocks noEditPoints="1"/>
            </p:cNvSpPr>
            <p:nvPr/>
          </p:nvSpPr>
          <p:spPr bwMode="auto">
            <a:xfrm>
              <a:off x="7853363" y="2447925"/>
              <a:ext cx="225425" cy="481013"/>
            </a:xfrm>
            <a:custGeom>
              <a:avLst/>
              <a:gdLst>
                <a:gd name="T0" fmla="*/ 142 w 142"/>
                <a:gd name="T1" fmla="*/ 303 h 303"/>
                <a:gd name="T2" fmla="*/ 0 w 142"/>
                <a:gd name="T3" fmla="*/ 303 h 303"/>
                <a:gd name="T4" fmla="*/ 0 w 142"/>
                <a:gd name="T5" fmla="*/ 0 h 303"/>
                <a:gd name="T6" fmla="*/ 142 w 142"/>
                <a:gd name="T7" fmla="*/ 0 h 303"/>
                <a:gd name="T8" fmla="*/ 142 w 142"/>
                <a:gd name="T9" fmla="*/ 303 h 303"/>
                <a:gd name="T10" fmla="*/ 9 w 142"/>
                <a:gd name="T11" fmla="*/ 294 h 303"/>
                <a:gd name="T12" fmla="*/ 131 w 142"/>
                <a:gd name="T13" fmla="*/ 294 h 303"/>
                <a:gd name="T14" fmla="*/ 131 w 142"/>
                <a:gd name="T15" fmla="*/ 10 h 303"/>
                <a:gd name="T16" fmla="*/ 9 w 142"/>
                <a:gd name="T17" fmla="*/ 10 h 303"/>
                <a:gd name="T18" fmla="*/ 9 w 142"/>
                <a:gd name="T19" fmla="*/ 29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303">
                  <a:moveTo>
                    <a:pt x="142" y="303"/>
                  </a:moveTo>
                  <a:lnTo>
                    <a:pt x="0" y="303"/>
                  </a:lnTo>
                  <a:lnTo>
                    <a:pt x="0" y="0"/>
                  </a:lnTo>
                  <a:lnTo>
                    <a:pt x="142" y="0"/>
                  </a:lnTo>
                  <a:lnTo>
                    <a:pt x="142" y="303"/>
                  </a:lnTo>
                  <a:close/>
                  <a:moveTo>
                    <a:pt x="9" y="294"/>
                  </a:moveTo>
                  <a:lnTo>
                    <a:pt x="131" y="294"/>
                  </a:lnTo>
                  <a:lnTo>
                    <a:pt x="131" y="10"/>
                  </a:lnTo>
                  <a:lnTo>
                    <a:pt x="9" y="10"/>
                  </a:lnTo>
                  <a:lnTo>
                    <a:pt x="9" y="294"/>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35" name="Freeform 345">
              <a:extLst>
                <a:ext uri="{FF2B5EF4-FFF2-40B4-BE49-F238E27FC236}">
                  <a16:creationId xmlns:a16="http://schemas.microsoft.com/office/drawing/2014/main" id="{85D9AB2E-A1DA-49C9-9EB2-C4818FED2BB8}"/>
                </a:ext>
              </a:extLst>
            </p:cNvPr>
            <p:cNvSpPr>
              <a:spLocks noEditPoints="1"/>
            </p:cNvSpPr>
            <p:nvPr/>
          </p:nvSpPr>
          <p:spPr bwMode="auto">
            <a:xfrm>
              <a:off x="7853363" y="2447925"/>
              <a:ext cx="225425" cy="481013"/>
            </a:xfrm>
            <a:custGeom>
              <a:avLst/>
              <a:gdLst>
                <a:gd name="T0" fmla="*/ 142 w 142"/>
                <a:gd name="T1" fmla="*/ 303 h 303"/>
                <a:gd name="T2" fmla="*/ 0 w 142"/>
                <a:gd name="T3" fmla="*/ 303 h 303"/>
                <a:gd name="T4" fmla="*/ 0 w 142"/>
                <a:gd name="T5" fmla="*/ 0 h 303"/>
                <a:gd name="T6" fmla="*/ 142 w 142"/>
                <a:gd name="T7" fmla="*/ 0 h 303"/>
                <a:gd name="T8" fmla="*/ 142 w 142"/>
                <a:gd name="T9" fmla="*/ 303 h 303"/>
                <a:gd name="T10" fmla="*/ 9 w 142"/>
                <a:gd name="T11" fmla="*/ 294 h 303"/>
                <a:gd name="T12" fmla="*/ 131 w 142"/>
                <a:gd name="T13" fmla="*/ 294 h 303"/>
                <a:gd name="T14" fmla="*/ 131 w 142"/>
                <a:gd name="T15" fmla="*/ 10 h 303"/>
                <a:gd name="T16" fmla="*/ 9 w 142"/>
                <a:gd name="T17" fmla="*/ 10 h 303"/>
                <a:gd name="T18" fmla="*/ 9 w 142"/>
                <a:gd name="T19" fmla="*/ 29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303">
                  <a:moveTo>
                    <a:pt x="142" y="303"/>
                  </a:moveTo>
                  <a:lnTo>
                    <a:pt x="0" y="303"/>
                  </a:lnTo>
                  <a:lnTo>
                    <a:pt x="0" y="0"/>
                  </a:lnTo>
                  <a:lnTo>
                    <a:pt x="142" y="0"/>
                  </a:lnTo>
                  <a:lnTo>
                    <a:pt x="142" y="303"/>
                  </a:lnTo>
                  <a:moveTo>
                    <a:pt x="9" y="294"/>
                  </a:moveTo>
                  <a:lnTo>
                    <a:pt x="131" y="294"/>
                  </a:lnTo>
                  <a:lnTo>
                    <a:pt x="131" y="10"/>
                  </a:lnTo>
                  <a:lnTo>
                    <a:pt x="9" y="10"/>
                  </a:lnTo>
                  <a:lnTo>
                    <a:pt x="9" y="2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36" name="Freeform 346">
              <a:extLst>
                <a:ext uri="{FF2B5EF4-FFF2-40B4-BE49-F238E27FC236}">
                  <a16:creationId xmlns:a16="http://schemas.microsoft.com/office/drawing/2014/main" id="{58BFBC11-6AE9-4619-AF42-EBE4EE96C49E}"/>
                </a:ext>
              </a:extLst>
            </p:cNvPr>
            <p:cNvSpPr>
              <a:spLocks/>
            </p:cNvSpPr>
            <p:nvPr/>
          </p:nvSpPr>
          <p:spPr bwMode="auto">
            <a:xfrm>
              <a:off x="7900988" y="2478088"/>
              <a:ext cx="17463" cy="427038"/>
            </a:xfrm>
            <a:custGeom>
              <a:avLst/>
              <a:gdLst>
                <a:gd name="T0" fmla="*/ 2 w 5"/>
                <a:gd name="T1" fmla="*/ 119 h 119"/>
                <a:gd name="T2" fmla="*/ 0 w 5"/>
                <a:gd name="T3" fmla="*/ 116 h 119"/>
                <a:gd name="T4" fmla="*/ 0 w 5"/>
                <a:gd name="T5" fmla="*/ 3 h 119"/>
                <a:gd name="T6" fmla="*/ 2 w 5"/>
                <a:gd name="T7" fmla="*/ 0 h 119"/>
                <a:gd name="T8" fmla="*/ 5 w 5"/>
                <a:gd name="T9" fmla="*/ 3 h 119"/>
                <a:gd name="T10" fmla="*/ 5 w 5"/>
                <a:gd name="T11" fmla="*/ 116 h 119"/>
                <a:gd name="T12" fmla="*/ 2 w 5"/>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5" h="119">
                  <a:moveTo>
                    <a:pt x="2" y="119"/>
                  </a:moveTo>
                  <a:cubicBezTo>
                    <a:pt x="1" y="119"/>
                    <a:pt x="0" y="118"/>
                    <a:pt x="0" y="116"/>
                  </a:cubicBezTo>
                  <a:cubicBezTo>
                    <a:pt x="0" y="3"/>
                    <a:pt x="0" y="3"/>
                    <a:pt x="0" y="3"/>
                  </a:cubicBezTo>
                  <a:cubicBezTo>
                    <a:pt x="0" y="1"/>
                    <a:pt x="1" y="0"/>
                    <a:pt x="2" y="0"/>
                  </a:cubicBezTo>
                  <a:cubicBezTo>
                    <a:pt x="4" y="0"/>
                    <a:pt x="5" y="1"/>
                    <a:pt x="5" y="3"/>
                  </a:cubicBezTo>
                  <a:cubicBezTo>
                    <a:pt x="5" y="116"/>
                    <a:pt x="5" y="116"/>
                    <a:pt x="5" y="116"/>
                  </a:cubicBezTo>
                  <a:cubicBezTo>
                    <a:pt x="5" y="118"/>
                    <a:pt x="4" y="119"/>
                    <a:pt x="2" y="119"/>
                  </a:cubicBezTo>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37" name="Freeform 347">
              <a:extLst>
                <a:ext uri="{FF2B5EF4-FFF2-40B4-BE49-F238E27FC236}">
                  <a16:creationId xmlns:a16="http://schemas.microsoft.com/office/drawing/2014/main" id="{E66A3E95-8827-411B-BAC9-C0C0D01D7DC8}"/>
                </a:ext>
              </a:extLst>
            </p:cNvPr>
            <p:cNvSpPr>
              <a:spLocks/>
            </p:cNvSpPr>
            <p:nvPr/>
          </p:nvSpPr>
          <p:spPr bwMode="auto">
            <a:xfrm>
              <a:off x="7958138" y="2478088"/>
              <a:ext cx="14288" cy="427038"/>
            </a:xfrm>
            <a:custGeom>
              <a:avLst/>
              <a:gdLst>
                <a:gd name="T0" fmla="*/ 2 w 4"/>
                <a:gd name="T1" fmla="*/ 119 h 119"/>
                <a:gd name="T2" fmla="*/ 0 w 4"/>
                <a:gd name="T3" fmla="*/ 116 h 119"/>
                <a:gd name="T4" fmla="*/ 0 w 4"/>
                <a:gd name="T5" fmla="*/ 3 h 119"/>
                <a:gd name="T6" fmla="*/ 2 w 4"/>
                <a:gd name="T7" fmla="*/ 0 h 119"/>
                <a:gd name="T8" fmla="*/ 4 w 4"/>
                <a:gd name="T9" fmla="*/ 3 h 119"/>
                <a:gd name="T10" fmla="*/ 4 w 4"/>
                <a:gd name="T11" fmla="*/ 116 h 119"/>
                <a:gd name="T12" fmla="*/ 2 w 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 h="119">
                  <a:moveTo>
                    <a:pt x="2" y="119"/>
                  </a:moveTo>
                  <a:cubicBezTo>
                    <a:pt x="1" y="119"/>
                    <a:pt x="0" y="118"/>
                    <a:pt x="0" y="116"/>
                  </a:cubicBezTo>
                  <a:cubicBezTo>
                    <a:pt x="0" y="3"/>
                    <a:pt x="0" y="3"/>
                    <a:pt x="0" y="3"/>
                  </a:cubicBezTo>
                  <a:cubicBezTo>
                    <a:pt x="0" y="1"/>
                    <a:pt x="1" y="0"/>
                    <a:pt x="2" y="0"/>
                  </a:cubicBezTo>
                  <a:cubicBezTo>
                    <a:pt x="3" y="0"/>
                    <a:pt x="4" y="1"/>
                    <a:pt x="4" y="3"/>
                  </a:cubicBezTo>
                  <a:cubicBezTo>
                    <a:pt x="4" y="116"/>
                    <a:pt x="4" y="116"/>
                    <a:pt x="4" y="116"/>
                  </a:cubicBezTo>
                  <a:cubicBezTo>
                    <a:pt x="4" y="118"/>
                    <a:pt x="3" y="119"/>
                    <a:pt x="2" y="119"/>
                  </a:cubicBezTo>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38" name="Freeform 348">
              <a:extLst>
                <a:ext uri="{FF2B5EF4-FFF2-40B4-BE49-F238E27FC236}">
                  <a16:creationId xmlns:a16="http://schemas.microsoft.com/office/drawing/2014/main" id="{06E28E3A-B507-4FE3-8B3B-7DBA41F975B4}"/>
                </a:ext>
              </a:extLst>
            </p:cNvPr>
            <p:cNvSpPr>
              <a:spLocks/>
            </p:cNvSpPr>
            <p:nvPr/>
          </p:nvSpPr>
          <p:spPr bwMode="auto">
            <a:xfrm>
              <a:off x="8015288" y="2478088"/>
              <a:ext cx="14288" cy="427038"/>
            </a:xfrm>
            <a:custGeom>
              <a:avLst/>
              <a:gdLst>
                <a:gd name="T0" fmla="*/ 2 w 4"/>
                <a:gd name="T1" fmla="*/ 119 h 119"/>
                <a:gd name="T2" fmla="*/ 0 w 4"/>
                <a:gd name="T3" fmla="*/ 116 h 119"/>
                <a:gd name="T4" fmla="*/ 0 w 4"/>
                <a:gd name="T5" fmla="*/ 3 h 119"/>
                <a:gd name="T6" fmla="*/ 2 w 4"/>
                <a:gd name="T7" fmla="*/ 0 h 119"/>
                <a:gd name="T8" fmla="*/ 4 w 4"/>
                <a:gd name="T9" fmla="*/ 3 h 119"/>
                <a:gd name="T10" fmla="*/ 4 w 4"/>
                <a:gd name="T11" fmla="*/ 116 h 119"/>
                <a:gd name="T12" fmla="*/ 2 w 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 h="119">
                  <a:moveTo>
                    <a:pt x="2" y="119"/>
                  </a:moveTo>
                  <a:cubicBezTo>
                    <a:pt x="1" y="119"/>
                    <a:pt x="0" y="118"/>
                    <a:pt x="0" y="116"/>
                  </a:cubicBezTo>
                  <a:cubicBezTo>
                    <a:pt x="0" y="3"/>
                    <a:pt x="0" y="3"/>
                    <a:pt x="0" y="3"/>
                  </a:cubicBezTo>
                  <a:cubicBezTo>
                    <a:pt x="0" y="1"/>
                    <a:pt x="1" y="0"/>
                    <a:pt x="2" y="0"/>
                  </a:cubicBezTo>
                  <a:cubicBezTo>
                    <a:pt x="3" y="0"/>
                    <a:pt x="4" y="1"/>
                    <a:pt x="4" y="3"/>
                  </a:cubicBezTo>
                  <a:cubicBezTo>
                    <a:pt x="4" y="116"/>
                    <a:pt x="4" y="116"/>
                    <a:pt x="4" y="116"/>
                  </a:cubicBezTo>
                  <a:cubicBezTo>
                    <a:pt x="4" y="118"/>
                    <a:pt x="3" y="119"/>
                    <a:pt x="2" y="119"/>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39" name="Rectangle 349">
              <a:extLst>
                <a:ext uri="{FF2B5EF4-FFF2-40B4-BE49-F238E27FC236}">
                  <a16:creationId xmlns:a16="http://schemas.microsoft.com/office/drawing/2014/main" id="{D70AE0D8-C2DE-43B7-8E28-C48BCAEE99B3}"/>
                </a:ext>
              </a:extLst>
            </p:cNvPr>
            <p:cNvSpPr>
              <a:spLocks noChangeArrowheads="1"/>
            </p:cNvSpPr>
            <p:nvPr/>
          </p:nvSpPr>
          <p:spPr bwMode="auto">
            <a:xfrm>
              <a:off x="8491538" y="2362200"/>
              <a:ext cx="211138" cy="560388"/>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40" name="Rectangle 350">
              <a:extLst>
                <a:ext uri="{FF2B5EF4-FFF2-40B4-BE49-F238E27FC236}">
                  <a16:creationId xmlns:a16="http://schemas.microsoft.com/office/drawing/2014/main" id="{AED4AD33-7BD2-45F3-ABC8-CE0AC00FF797}"/>
                </a:ext>
              </a:extLst>
            </p:cNvPr>
            <p:cNvSpPr>
              <a:spLocks noChangeArrowheads="1"/>
            </p:cNvSpPr>
            <p:nvPr/>
          </p:nvSpPr>
          <p:spPr bwMode="auto">
            <a:xfrm>
              <a:off x="8491538" y="2362200"/>
              <a:ext cx="211138"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41" name="Rectangle 351">
              <a:extLst>
                <a:ext uri="{FF2B5EF4-FFF2-40B4-BE49-F238E27FC236}">
                  <a16:creationId xmlns:a16="http://schemas.microsoft.com/office/drawing/2014/main" id="{025612E8-ADCA-4B6F-87F0-C8C8BDC0EA1E}"/>
                </a:ext>
              </a:extLst>
            </p:cNvPr>
            <p:cNvSpPr>
              <a:spLocks noChangeArrowheads="1"/>
            </p:cNvSpPr>
            <p:nvPr/>
          </p:nvSpPr>
          <p:spPr bwMode="auto">
            <a:xfrm>
              <a:off x="8624888" y="2362200"/>
              <a:ext cx="77788" cy="560388"/>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42" name="Rectangle 352">
              <a:extLst>
                <a:ext uri="{FF2B5EF4-FFF2-40B4-BE49-F238E27FC236}">
                  <a16:creationId xmlns:a16="http://schemas.microsoft.com/office/drawing/2014/main" id="{F9058501-E8F5-4951-B21D-0270CEA19162}"/>
                </a:ext>
              </a:extLst>
            </p:cNvPr>
            <p:cNvSpPr>
              <a:spLocks noChangeArrowheads="1"/>
            </p:cNvSpPr>
            <p:nvPr/>
          </p:nvSpPr>
          <p:spPr bwMode="auto">
            <a:xfrm>
              <a:off x="8624888" y="2362200"/>
              <a:ext cx="77788"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43" name="Freeform 353">
              <a:extLst>
                <a:ext uri="{FF2B5EF4-FFF2-40B4-BE49-F238E27FC236}">
                  <a16:creationId xmlns:a16="http://schemas.microsoft.com/office/drawing/2014/main" id="{F4F78D1F-351F-4B84-AA3B-E15EB4F40D08}"/>
                </a:ext>
              </a:extLst>
            </p:cNvPr>
            <p:cNvSpPr>
              <a:spLocks noEditPoints="1"/>
            </p:cNvSpPr>
            <p:nvPr/>
          </p:nvSpPr>
          <p:spPr bwMode="auto">
            <a:xfrm>
              <a:off x="8483601" y="2355850"/>
              <a:ext cx="227013" cy="573088"/>
            </a:xfrm>
            <a:custGeom>
              <a:avLst/>
              <a:gdLst>
                <a:gd name="T0" fmla="*/ 143 w 143"/>
                <a:gd name="T1" fmla="*/ 361 h 361"/>
                <a:gd name="T2" fmla="*/ 0 w 143"/>
                <a:gd name="T3" fmla="*/ 361 h 361"/>
                <a:gd name="T4" fmla="*/ 0 w 143"/>
                <a:gd name="T5" fmla="*/ 0 h 361"/>
                <a:gd name="T6" fmla="*/ 143 w 143"/>
                <a:gd name="T7" fmla="*/ 0 h 361"/>
                <a:gd name="T8" fmla="*/ 143 w 143"/>
                <a:gd name="T9" fmla="*/ 361 h 361"/>
                <a:gd name="T10" fmla="*/ 10 w 143"/>
                <a:gd name="T11" fmla="*/ 352 h 361"/>
                <a:gd name="T12" fmla="*/ 131 w 143"/>
                <a:gd name="T13" fmla="*/ 352 h 361"/>
                <a:gd name="T14" fmla="*/ 131 w 143"/>
                <a:gd name="T15" fmla="*/ 9 h 361"/>
                <a:gd name="T16" fmla="*/ 10 w 143"/>
                <a:gd name="T17" fmla="*/ 9 h 361"/>
                <a:gd name="T18" fmla="*/ 10 w 143"/>
                <a:gd name="T19" fmla="*/ 35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361">
                  <a:moveTo>
                    <a:pt x="143" y="361"/>
                  </a:moveTo>
                  <a:lnTo>
                    <a:pt x="0" y="361"/>
                  </a:lnTo>
                  <a:lnTo>
                    <a:pt x="0" y="0"/>
                  </a:lnTo>
                  <a:lnTo>
                    <a:pt x="143" y="0"/>
                  </a:lnTo>
                  <a:lnTo>
                    <a:pt x="143" y="361"/>
                  </a:lnTo>
                  <a:close/>
                  <a:moveTo>
                    <a:pt x="10" y="352"/>
                  </a:moveTo>
                  <a:lnTo>
                    <a:pt x="131" y="352"/>
                  </a:lnTo>
                  <a:lnTo>
                    <a:pt x="131" y="9"/>
                  </a:lnTo>
                  <a:lnTo>
                    <a:pt x="10" y="9"/>
                  </a:lnTo>
                  <a:lnTo>
                    <a:pt x="10" y="352"/>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44" name="Freeform 354">
              <a:extLst>
                <a:ext uri="{FF2B5EF4-FFF2-40B4-BE49-F238E27FC236}">
                  <a16:creationId xmlns:a16="http://schemas.microsoft.com/office/drawing/2014/main" id="{EA1070EF-8DBA-439A-A778-E0F388C56FAB}"/>
                </a:ext>
              </a:extLst>
            </p:cNvPr>
            <p:cNvSpPr>
              <a:spLocks/>
            </p:cNvSpPr>
            <p:nvPr/>
          </p:nvSpPr>
          <p:spPr bwMode="auto">
            <a:xfrm>
              <a:off x="8531226" y="2390775"/>
              <a:ext cx="17463" cy="506413"/>
            </a:xfrm>
            <a:custGeom>
              <a:avLst/>
              <a:gdLst>
                <a:gd name="T0" fmla="*/ 3 w 5"/>
                <a:gd name="T1" fmla="*/ 141 h 141"/>
                <a:gd name="T2" fmla="*/ 0 w 5"/>
                <a:gd name="T3" fmla="*/ 139 h 141"/>
                <a:gd name="T4" fmla="*/ 0 w 5"/>
                <a:gd name="T5" fmla="*/ 2 h 141"/>
                <a:gd name="T6" fmla="*/ 3 w 5"/>
                <a:gd name="T7" fmla="*/ 0 h 141"/>
                <a:gd name="T8" fmla="*/ 5 w 5"/>
                <a:gd name="T9" fmla="*/ 2 h 141"/>
                <a:gd name="T10" fmla="*/ 5 w 5"/>
                <a:gd name="T11" fmla="*/ 139 h 141"/>
                <a:gd name="T12" fmla="*/ 3 w 5"/>
                <a:gd name="T13" fmla="*/ 141 h 141"/>
              </a:gdLst>
              <a:ahLst/>
              <a:cxnLst>
                <a:cxn ang="0">
                  <a:pos x="T0" y="T1"/>
                </a:cxn>
                <a:cxn ang="0">
                  <a:pos x="T2" y="T3"/>
                </a:cxn>
                <a:cxn ang="0">
                  <a:pos x="T4" y="T5"/>
                </a:cxn>
                <a:cxn ang="0">
                  <a:pos x="T6" y="T7"/>
                </a:cxn>
                <a:cxn ang="0">
                  <a:pos x="T8" y="T9"/>
                </a:cxn>
                <a:cxn ang="0">
                  <a:pos x="T10" y="T11"/>
                </a:cxn>
                <a:cxn ang="0">
                  <a:pos x="T12" y="T13"/>
                </a:cxn>
              </a:cxnLst>
              <a:rect l="0" t="0" r="r" b="b"/>
              <a:pathLst>
                <a:path w="5" h="141">
                  <a:moveTo>
                    <a:pt x="3" y="141"/>
                  </a:moveTo>
                  <a:cubicBezTo>
                    <a:pt x="1" y="141"/>
                    <a:pt x="0" y="140"/>
                    <a:pt x="0" y="139"/>
                  </a:cubicBezTo>
                  <a:cubicBezTo>
                    <a:pt x="0" y="2"/>
                    <a:pt x="0" y="2"/>
                    <a:pt x="0" y="2"/>
                  </a:cubicBezTo>
                  <a:cubicBezTo>
                    <a:pt x="0" y="1"/>
                    <a:pt x="1" y="0"/>
                    <a:pt x="3" y="0"/>
                  </a:cubicBezTo>
                  <a:cubicBezTo>
                    <a:pt x="4" y="0"/>
                    <a:pt x="5" y="1"/>
                    <a:pt x="5" y="2"/>
                  </a:cubicBezTo>
                  <a:cubicBezTo>
                    <a:pt x="5" y="139"/>
                    <a:pt x="5" y="139"/>
                    <a:pt x="5" y="139"/>
                  </a:cubicBezTo>
                  <a:cubicBezTo>
                    <a:pt x="5" y="140"/>
                    <a:pt x="4" y="141"/>
                    <a:pt x="3" y="141"/>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45" name="Freeform 355">
              <a:extLst>
                <a:ext uri="{FF2B5EF4-FFF2-40B4-BE49-F238E27FC236}">
                  <a16:creationId xmlns:a16="http://schemas.microsoft.com/office/drawing/2014/main" id="{77ED5576-22D7-421B-9148-C69E1C3B3FEF}"/>
                </a:ext>
              </a:extLst>
            </p:cNvPr>
            <p:cNvSpPr>
              <a:spLocks/>
            </p:cNvSpPr>
            <p:nvPr/>
          </p:nvSpPr>
          <p:spPr bwMode="auto">
            <a:xfrm>
              <a:off x="8588376" y="2390775"/>
              <a:ext cx="14288" cy="506413"/>
            </a:xfrm>
            <a:custGeom>
              <a:avLst/>
              <a:gdLst>
                <a:gd name="T0" fmla="*/ 2 w 4"/>
                <a:gd name="T1" fmla="*/ 141 h 141"/>
                <a:gd name="T2" fmla="*/ 0 w 4"/>
                <a:gd name="T3" fmla="*/ 139 h 141"/>
                <a:gd name="T4" fmla="*/ 0 w 4"/>
                <a:gd name="T5" fmla="*/ 2 h 141"/>
                <a:gd name="T6" fmla="*/ 2 w 4"/>
                <a:gd name="T7" fmla="*/ 0 h 141"/>
                <a:gd name="T8" fmla="*/ 4 w 4"/>
                <a:gd name="T9" fmla="*/ 2 h 141"/>
                <a:gd name="T10" fmla="*/ 4 w 4"/>
                <a:gd name="T11" fmla="*/ 139 h 141"/>
                <a:gd name="T12" fmla="*/ 2 w 4"/>
                <a:gd name="T13" fmla="*/ 141 h 141"/>
              </a:gdLst>
              <a:ahLst/>
              <a:cxnLst>
                <a:cxn ang="0">
                  <a:pos x="T0" y="T1"/>
                </a:cxn>
                <a:cxn ang="0">
                  <a:pos x="T2" y="T3"/>
                </a:cxn>
                <a:cxn ang="0">
                  <a:pos x="T4" y="T5"/>
                </a:cxn>
                <a:cxn ang="0">
                  <a:pos x="T6" y="T7"/>
                </a:cxn>
                <a:cxn ang="0">
                  <a:pos x="T8" y="T9"/>
                </a:cxn>
                <a:cxn ang="0">
                  <a:pos x="T10" y="T11"/>
                </a:cxn>
                <a:cxn ang="0">
                  <a:pos x="T12" y="T13"/>
                </a:cxn>
              </a:cxnLst>
              <a:rect l="0" t="0" r="r" b="b"/>
              <a:pathLst>
                <a:path w="4" h="141">
                  <a:moveTo>
                    <a:pt x="2" y="141"/>
                  </a:moveTo>
                  <a:cubicBezTo>
                    <a:pt x="1" y="141"/>
                    <a:pt x="0" y="140"/>
                    <a:pt x="0" y="139"/>
                  </a:cubicBezTo>
                  <a:cubicBezTo>
                    <a:pt x="0" y="2"/>
                    <a:pt x="0" y="2"/>
                    <a:pt x="0" y="2"/>
                  </a:cubicBezTo>
                  <a:cubicBezTo>
                    <a:pt x="0" y="1"/>
                    <a:pt x="1" y="0"/>
                    <a:pt x="2" y="0"/>
                  </a:cubicBezTo>
                  <a:cubicBezTo>
                    <a:pt x="3" y="0"/>
                    <a:pt x="4" y="1"/>
                    <a:pt x="4" y="2"/>
                  </a:cubicBezTo>
                  <a:cubicBezTo>
                    <a:pt x="4" y="139"/>
                    <a:pt x="4" y="139"/>
                    <a:pt x="4" y="139"/>
                  </a:cubicBezTo>
                  <a:cubicBezTo>
                    <a:pt x="4" y="140"/>
                    <a:pt x="3" y="141"/>
                    <a:pt x="2" y="141"/>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46" name="Freeform 356">
              <a:extLst>
                <a:ext uri="{FF2B5EF4-FFF2-40B4-BE49-F238E27FC236}">
                  <a16:creationId xmlns:a16="http://schemas.microsoft.com/office/drawing/2014/main" id="{1BC64E53-15AD-4120-B09D-30E748E9FBFE}"/>
                </a:ext>
              </a:extLst>
            </p:cNvPr>
            <p:cNvSpPr>
              <a:spLocks/>
            </p:cNvSpPr>
            <p:nvPr/>
          </p:nvSpPr>
          <p:spPr bwMode="auto">
            <a:xfrm>
              <a:off x="8645526" y="2390775"/>
              <a:ext cx="14288" cy="506413"/>
            </a:xfrm>
            <a:custGeom>
              <a:avLst/>
              <a:gdLst>
                <a:gd name="T0" fmla="*/ 2 w 4"/>
                <a:gd name="T1" fmla="*/ 141 h 141"/>
                <a:gd name="T2" fmla="*/ 0 w 4"/>
                <a:gd name="T3" fmla="*/ 139 h 141"/>
                <a:gd name="T4" fmla="*/ 0 w 4"/>
                <a:gd name="T5" fmla="*/ 2 h 141"/>
                <a:gd name="T6" fmla="*/ 2 w 4"/>
                <a:gd name="T7" fmla="*/ 0 h 141"/>
                <a:gd name="T8" fmla="*/ 4 w 4"/>
                <a:gd name="T9" fmla="*/ 2 h 141"/>
                <a:gd name="T10" fmla="*/ 4 w 4"/>
                <a:gd name="T11" fmla="*/ 139 h 141"/>
                <a:gd name="T12" fmla="*/ 2 w 4"/>
                <a:gd name="T13" fmla="*/ 141 h 141"/>
              </a:gdLst>
              <a:ahLst/>
              <a:cxnLst>
                <a:cxn ang="0">
                  <a:pos x="T0" y="T1"/>
                </a:cxn>
                <a:cxn ang="0">
                  <a:pos x="T2" y="T3"/>
                </a:cxn>
                <a:cxn ang="0">
                  <a:pos x="T4" y="T5"/>
                </a:cxn>
                <a:cxn ang="0">
                  <a:pos x="T6" y="T7"/>
                </a:cxn>
                <a:cxn ang="0">
                  <a:pos x="T8" y="T9"/>
                </a:cxn>
                <a:cxn ang="0">
                  <a:pos x="T10" y="T11"/>
                </a:cxn>
                <a:cxn ang="0">
                  <a:pos x="T12" y="T13"/>
                </a:cxn>
              </a:cxnLst>
              <a:rect l="0" t="0" r="r" b="b"/>
              <a:pathLst>
                <a:path w="4" h="141">
                  <a:moveTo>
                    <a:pt x="2" y="141"/>
                  </a:moveTo>
                  <a:cubicBezTo>
                    <a:pt x="1" y="141"/>
                    <a:pt x="0" y="140"/>
                    <a:pt x="0" y="139"/>
                  </a:cubicBezTo>
                  <a:cubicBezTo>
                    <a:pt x="0" y="2"/>
                    <a:pt x="0" y="2"/>
                    <a:pt x="0" y="2"/>
                  </a:cubicBezTo>
                  <a:cubicBezTo>
                    <a:pt x="0" y="1"/>
                    <a:pt x="1" y="0"/>
                    <a:pt x="2" y="0"/>
                  </a:cubicBezTo>
                  <a:cubicBezTo>
                    <a:pt x="3" y="0"/>
                    <a:pt x="4" y="1"/>
                    <a:pt x="4" y="2"/>
                  </a:cubicBezTo>
                  <a:cubicBezTo>
                    <a:pt x="4" y="139"/>
                    <a:pt x="4" y="139"/>
                    <a:pt x="4" y="139"/>
                  </a:cubicBezTo>
                  <a:cubicBezTo>
                    <a:pt x="4" y="140"/>
                    <a:pt x="3" y="141"/>
                    <a:pt x="2" y="141"/>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47" name="Freeform 357">
              <a:extLst>
                <a:ext uri="{FF2B5EF4-FFF2-40B4-BE49-F238E27FC236}">
                  <a16:creationId xmlns:a16="http://schemas.microsoft.com/office/drawing/2014/main" id="{9BEF5C64-736E-4B03-942E-1E31581DE671}"/>
                </a:ext>
              </a:extLst>
            </p:cNvPr>
            <p:cNvSpPr>
              <a:spLocks/>
            </p:cNvSpPr>
            <p:nvPr/>
          </p:nvSpPr>
          <p:spPr bwMode="auto">
            <a:xfrm>
              <a:off x="8272463" y="1285875"/>
              <a:ext cx="14288" cy="269875"/>
            </a:xfrm>
            <a:custGeom>
              <a:avLst/>
              <a:gdLst>
                <a:gd name="T0" fmla="*/ 2 w 4"/>
                <a:gd name="T1" fmla="*/ 75 h 75"/>
                <a:gd name="T2" fmla="*/ 0 w 4"/>
                <a:gd name="T3" fmla="*/ 73 h 75"/>
                <a:gd name="T4" fmla="*/ 0 w 4"/>
                <a:gd name="T5" fmla="*/ 2 h 75"/>
                <a:gd name="T6" fmla="*/ 2 w 4"/>
                <a:gd name="T7" fmla="*/ 0 h 75"/>
                <a:gd name="T8" fmla="*/ 4 w 4"/>
                <a:gd name="T9" fmla="*/ 2 h 75"/>
                <a:gd name="T10" fmla="*/ 4 w 4"/>
                <a:gd name="T11" fmla="*/ 73 h 75"/>
                <a:gd name="T12" fmla="*/ 2 w 4"/>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4" h="75">
                  <a:moveTo>
                    <a:pt x="2" y="75"/>
                  </a:moveTo>
                  <a:cubicBezTo>
                    <a:pt x="1" y="75"/>
                    <a:pt x="0" y="74"/>
                    <a:pt x="0" y="73"/>
                  </a:cubicBezTo>
                  <a:cubicBezTo>
                    <a:pt x="0" y="2"/>
                    <a:pt x="0" y="2"/>
                    <a:pt x="0" y="2"/>
                  </a:cubicBezTo>
                  <a:cubicBezTo>
                    <a:pt x="0" y="1"/>
                    <a:pt x="1" y="0"/>
                    <a:pt x="2" y="0"/>
                  </a:cubicBezTo>
                  <a:cubicBezTo>
                    <a:pt x="3" y="0"/>
                    <a:pt x="4" y="1"/>
                    <a:pt x="4" y="2"/>
                  </a:cubicBezTo>
                  <a:cubicBezTo>
                    <a:pt x="4" y="73"/>
                    <a:pt x="4" y="73"/>
                    <a:pt x="4" y="73"/>
                  </a:cubicBezTo>
                  <a:cubicBezTo>
                    <a:pt x="4" y="74"/>
                    <a:pt x="3" y="75"/>
                    <a:pt x="2" y="7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48" name="Rectangle 384">
              <a:extLst>
                <a:ext uri="{FF2B5EF4-FFF2-40B4-BE49-F238E27FC236}">
                  <a16:creationId xmlns:a16="http://schemas.microsoft.com/office/drawing/2014/main" id="{E59A849A-CEC0-4DCA-9B9A-D2084E8C51B5}"/>
                </a:ext>
              </a:extLst>
            </p:cNvPr>
            <p:cNvSpPr>
              <a:spLocks noChangeArrowheads="1"/>
            </p:cNvSpPr>
            <p:nvPr/>
          </p:nvSpPr>
          <p:spPr bwMode="auto">
            <a:xfrm>
              <a:off x="9301163" y="2230438"/>
              <a:ext cx="412750" cy="684213"/>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49" name="Rectangle 385">
              <a:extLst>
                <a:ext uri="{FF2B5EF4-FFF2-40B4-BE49-F238E27FC236}">
                  <a16:creationId xmlns:a16="http://schemas.microsoft.com/office/drawing/2014/main" id="{67CA3FE3-CE6A-4003-9CB3-CBDF02724B8F}"/>
                </a:ext>
              </a:extLst>
            </p:cNvPr>
            <p:cNvSpPr>
              <a:spLocks noChangeArrowheads="1"/>
            </p:cNvSpPr>
            <p:nvPr/>
          </p:nvSpPr>
          <p:spPr bwMode="auto">
            <a:xfrm>
              <a:off x="9301163" y="2230438"/>
              <a:ext cx="41275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50" name="Freeform 386">
              <a:extLst>
                <a:ext uri="{FF2B5EF4-FFF2-40B4-BE49-F238E27FC236}">
                  <a16:creationId xmlns:a16="http://schemas.microsoft.com/office/drawing/2014/main" id="{17B6F9C8-E412-400A-A7E0-B7FCB08CF3F0}"/>
                </a:ext>
              </a:extLst>
            </p:cNvPr>
            <p:cNvSpPr>
              <a:spLocks/>
            </p:cNvSpPr>
            <p:nvPr/>
          </p:nvSpPr>
          <p:spPr bwMode="auto">
            <a:xfrm>
              <a:off x="9375776" y="2530475"/>
              <a:ext cx="330200" cy="377825"/>
            </a:xfrm>
            <a:custGeom>
              <a:avLst/>
              <a:gdLst>
                <a:gd name="T0" fmla="*/ 4 w 92"/>
                <a:gd name="T1" fmla="*/ 0 h 105"/>
                <a:gd name="T2" fmla="*/ 0 w 92"/>
                <a:gd name="T3" fmla="*/ 0 h 105"/>
                <a:gd name="T4" fmla="*/ 0 w 92"/>
                <a:gd name="T5" fmla="*/ 8 h 105"/>
                <a:gd name="T6" fmla="*/ 7 w 92"/>
                <a:gd name="T7" fmla="*/ 8 h 105"/>
                <a:gd name="T8" fmla="*/ 7 w 92"/>
                <a:gd name="T9" fmla="*/ 19 h 105"/>
                <a:gd name="T10" fmla="*/ 0 w 92"/>
                <a:gd name="T11" fmla="*/ 19 h 105"/>
                <a:gd name="T12" fmla="*/ 0 w 92"/>
                <a:gd name="T13" fmla="*/ 27 h 105"/>
                <a:gd name="T14" fmla="*/ 7 w 92"/>
                <a:gd name="T15" fmla="*/ 27 h 105"/>
                <a:gd name="T16" fmla="*/ 7 w 92"/>
                <a:gd name="T17" fmla="*/ 38 h 105"/>
                <a:gd name="T18" fmla="*/ 0 w 92"/>
                <a:gd name="T19" fmla="*/ 38 h 105"/>
                <a:gd name="T20" fmla="*/ 0 w 92"/>
                <a:gd name="T21" fmla="*/ 46 h 105"/>
                <a:gd name="T22" fmla="*/ 7 w 92"/>
                <a:gd name="T23" fmla="*/ 46 h 105"/>
                <a:gd name="T24" fmla="*/ 7 w 92"/>
                <a:gd name="T25" fmla="*/ 58 h 105"/>
                <a:gd name="T26" fmla="*/ 0 w 92"/>
                <a:gd name="T27" fmla="*/ 58 h 105"/>
                <a:gd name="T28" fmla="*/ 0 w 92"/>
                <a:gd name="T29" fmla="*/ 65 h 105"/>
                <a:gd name="T30" fmla="*/ 7 w 92"/>
                <a:gd name="T31" fmla="*/ 65 h 105"/>
                <a:gd name="T32" fmla="*/ 7 w 92"/>
                <a:gd name="T33" fmla="*/ 77 h 105"/>
                <a:gd name="T34" fmla="*/ 0 w 92"/>
                <a:gd name="T35" fmla="*/ 77 h 105"/>
                <a:gd name="T36" fmla="*/ 0 w 92"/>
                <a:gd name="T37" fmla="*/ 105 h 105"/>
                <a:gd name="T38" fmla="*/ 92 w 92"/>
                <a:gd name="T39" fmla="*/ 105 h 105"/>
                <a:gd name="T40" fmla="*/ 92 w 92"/>
                <a:gd name="T41" fmla="*/ 85 h 105"/>
                <a:gd name="T42" fmla="*/ 85 w 92"/>
                <a:gd name="T43" fmla="*/ 67 h 105"/>
                <a:gd name="T44" fmla="*/ 89 w 92"/>
                <a:gd name="T45" fmla="*/ 53 h 105"/>
                <a:gd name="T46" fmla="*/ 4 w 92"/>
                <a:gd name="T4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05">
                  <a:moveTo>
                    <a:pt x="4" y="0"/>
                  </a:moveTo>
                  <a:cubicBezTo>
                    <a:pt x="0" y="0"/>
                    <a:pt x="0" y="0"/>
                    <a:pt x="0" y="0"/>
                  </a:cubicBezTo>
                  <a:cubicBezTo>
                    <a:pt x="0" y="8"/>
                    <a:pt x="0" y="8"/>
                    <a:pt x="0" y="8"/>
                  </a:cubicBezTo>
                  <a:cubicBezTo>
                    <a:pt x="7" y="8"/>
                    <a:pt x="7" y="8"/>
                    <a:pt x="7" y="8"/>
                  </a:cubicBezTo>
                  <a:cubicBezTo>
                    <a:pt x="7" y="19"/>
                    <a:pt x="7" y="19"/>
                    <a:pt x="7" y="19"/>
                  </a:cubicBezTo>
                  <a:cubicBezTo>
                    <a:pt x="0" y="19"/>
                    <a:pt x="0" y="19"/>
                    <a:pt x="0" y="19"/>
                  </a:cubicBezTo>
                  <a:cubicBezTo>
                    <a:pt x="0" y="27"/>
                    <a:pt x="0" y="27"/>
                    <a:pt x="0" y="27"/>
                  </a:cubicBezTo>
                  <a:cubicBezTo>
                    <a:pt x="7" y="27"/>
                    <a:pt x="7" y="27"/>
                    <a:pt x="7" y="27"/>
                  </a:cubicBezTo>
                  <a:cubicBezTo>
                    <a:pt x="7" y="38"/>
                    <a:pt x="7" y="38"/>
                    <a:pt x="7" y="38"/>
                  </a:cubicBezTo>
                  <a:cubicBezTo>
                    <a:pt x="0" y="38"/>
                    <a:pt x="0" y="38"/>
                    <a:pt x="0" y="38"/>
                  </a:cubicBezTo>
                  <a:cubicBezTo>
                    <a:pt x="0" y="46"/>
                    <a:pt x="0" y="46"/>
                    <a:pt x="0" y="46"/>
                  </a:cubicBezTo>
                  <a:cubicBezTo>
                    <a:pt x="7" y="46"/>
                    <a:pt x="7" y="46"/>
                    <a:pt x="7" y="46"/>
                  </a:cubicBezTo>
                  <a:cubicBezTo>
                    <a:pt x="7" y="58"/>
                    <a:pt x="7" y="58"/>
                    <a:pt x="7" y="58"/>
                  </a:cubicBezTo>
                  <a:cubicBezTo>
                    <a:pt x="0" y="58"/>
                    <a:pt x="0" y="58"/>
                    <a:pt x="0" y="58"/>
                  </a:cubicBezTo>
                  <a:cubicBezTo>
                    <a:pt x="0" y="65"/>
                    <a:pt x="0" y="65"/>
                    <a:pt x="0" y="65"/>
                  </a:cubicBezTo>
                  <a:cubicBezTo>
                    <a:pt x="7" y="65"/>
                    <a:pt x="7" y="65"/>
                    <a:pt x="7" y="65"/>
                  </a:cubicBezTo>
                  <a:cubicBezTo>
                    <a:pt x="7" y="77"/>
                    <a:pt x="7" y="77"/>
                    <a:pt x="7" y="77"/>
                  </a:cubicBezTo>
                  <a:cubicBezTo>
                    <a:pt x="0" y="77"/>
                    <a:pt x="0" y="77"/>
                    <a:pt x="0" y="77"/>
                  </a:cubicBezTo>
                  <a:cubicBezTo>
                    <a:pt x="0" y="105"/>
                    <a:pt x="0" y="105"/>
                    <a:pt x="0" y="105"/>
                  </a:cubicBezTo>
                  <a:cubicBezTo>
                    <a:pt x="92" y="105"/>
                    <a:pt x="92" y="105"/>
                    <a:pt x="92" y="105"/>
                  </a:cubicBezTo>
                  <a:cubicBezTo>
                    <a:pt x="92" y="85"/>
                    <a:pt x="92" y="85"/>
                    <a:pt x="92" y="85"/>
                  </a:cubicBezTo>
                  <a:cubicBezTo>
                    <a:pt x="88" y="80"/>
                    <a:pt x="85" y="74"/>
                    <a:pt x="85" y="67"/>
                  </a:cubicBezTo>
                  <a:cubicBezTo>
                    <a:pt x="85" y="62"/>
                    <a:pt x="86" y="57"/>
                    <a:pt x="89" y="53"/>
                  </a:cubicBezTo>
                  <a:cubicBezTo>
                    <a:pt x="4" y="0"/>
                    <a:pt x="4" y="0"/>
                    <a:pt x="4" y="0"/>
                  </a:cubicBezTo>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51" name="Freeform 387">
              <a:extLst>
                <a:ext uri="{FF2B5EF4-FFF2-40B4-BE49-F238E27FC236}">
                  <a16:creationId xmlns:a16="http://schemas.microsoft.com/office/drawing/2014/main" id="{1AA3CBF6-C49B-4C7D-B5F0-A785C624D627}"/>
                </a:ext>
              </a:extLst>
            </p:cNvPr>
            <p:cNvSpPr>
              <a:spLocks noEditPoints="1"/>
            </p:cNvSpPr>
            <p:nvPr/>
          </p:nvSpPr>
          <p:spPr bwMode="auto">
            <a:xfrm>
              <a:off x="9294813" y="2219325"/>
              <a:ext cx="425450" cy="703263"/>
            </a:xfrm>
            <a:custGeom>
              <a:avLst/>
              <a:gdLst>
                <a:gd name="T0" fmla="*/ 268 w 268"/>
                <a:gd name="T1" fmla="*/ 443 h 443"/>
                <a:gd name="T2" fmla="*/ 0 w 268"/>
                <a:gd name="T3" fmla="*/ 443 h 443"/>
                <a:gd name="T4" fmla="*/ 0 w 268"/>
                <a:gd name="T5" fmla="*/ 0 h 443"/>
                <a:gd name="T6" fmla="*/ 268 w 268"/>
                <a:gd name="T7" fmla="*/ 0 h 443"/>
                <a:gd name="T8" fmla="*/ 268 w 268"/>
                <a:gd name="T9" fmla="*/ 443 h 443"/>
                <a:gd name="T10" fmla="*/ 9 w 268"/>
                <a:gd name="T11" fmla="*/ 434 h 443"/>
                <a:gd name="T12" fmla="*/ 259 w 268"/>
                <a:gd name="T13" fmla="*/ 434 h 443"/>
                <a:gd name="T14" fmla="*/ 259 w 268"/>
                <a:gd name="T15" fmla="*/ 11 h 443"/>
                <a:gd name="T16" fmla="*/ 9 w 268"/>
                <a:gd name="T17" fmla="*/ 11 h 443"/>
                <a:gd name="T18" fmla="*/ 9 w 268"/>
                <a:gd name="T19" fmla="*/ 43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443">
                  <a:moveTo>
                    <a:pt x="268" y="443"/>
                  </a:moveTo>
                  <a:lnTo>
                    <a:pt x="0" y="443"/>
                  </a:lnTo>
                  <a:lnTo>
                    <a:pt x="0" y="0"/>
                  </a:lnTo>
                  <a:lnTo>
                    <a:pt x="268" y="0"/>
                  </a:lnTo>
                  <a:lnTo>
                    <a:pt x="268" y="443"/>
                  </a:lnTo>
                  <a:close/>
                  <a:moveTo>
                    <a:pt x="9" y="434"/>
                  </a:moveTo>
                  <a:lnTo>
                    <a:pt x="259" y="434"/>
                  </a:lnTo>
                  <a:lnTo>
                    <a:pt x="259" y="11"/>
                  </a:lnTo>
                  <a:lnTo>
                    <a:pt x="9" y="11"/>
                  </a:lnTo>
                  <a:lnTo>
                    <a:pt x="9" y="434"/>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52" name="Freeform 388">
              <a:extLst>
                <a:ext uri="{FF2B5EF4-FFF2-40B4-BE49-F238E27FC236}">
                  <a16:creationId xmlns:a16="http://schemas.microsoft.com/office/drawing/2014/main" id="{F698DFA9-5305-46CD-8E8C-EF38CD6B8DC2}"/>
                </a:ext>
              </a:extLst>
            </p:cNvPr>
            <p:cNvSpPr>
              <a:spLocks noEditPoints="1"/>
            </p:cNvSpPr>
            <p:nvPr/>
          </p:nvSpPr>
          <p:spPr bwMode="auto">
            <a:xfrm>
              <a:off x="9294813" y="2219325"/>
              <a:ext cx="425450" cy="703263"/>
            </a:xfrm>
            <a:custGeom>
              <a:avLst/>
              <a:gdLst>
                <a:gd name="T0" fmla="*/ 268 w 268"/>
                <a:gd name="T1" fmla="*/ 443 h 443"/>
                <a:gd name="T2" fmla="*/ 0 w 268"/>
                <a:gd name="T3" fmla="*/ 443 h 443"/>
                <a:gd name="T4" fmla="*/ 0 w 268"/>
                <a:gd name="T5" fmla="*/ 0 h 443"/>
                <a:gd name="T6" fmla="*/ 268 w 268"/>
                <a:gd name="T7" fmla="*/ 0 h 443"/>
                <a:gd name="T8" fmla="*/ 268 w 268"/>
                <a:gd name="T9" fmla="*/ 443 h 443"/>
                <a:gd name="T10" fmla="*/ 9 w 268"/>
                <a:gd name="T11" fmla="*/ 434 h 443"/>
                <a:gd name="T12" fmla="*/ 259 w 268"/>
                <a:gd name="T13" fmla="*/ 434 h 443"/>
                <a:gd name="T14" fmla="*/ 259 w 268"/>
                <a:gd name="T15" fmla="*/ 11 h 443"/>
                <a:gd name="T16" fmla="*/ 9 w 268"/>
                <a:gd name="T17" fmla="*/ 11 h 443"/>
                <a:gd name="T18" fmla="*/ 9 w 268"/>
                <a:gd name="T19" fmla="*/ 434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443">
                  <a:moveTo>
                    <a:pt x="268" y="443"/>
                  </a:moveTo>
                  <a:lnTo>
                    <a:pt x="0" y="443"/>
                  </a:lnTo>
                  <a:lnTo>
                    <a:pt x="0" y="0"/>
                  </a:lnTo>
                  <a:lnTo>
                    <a:pt x="268" y="0"/>
                  </a:lnTo>
                  <a:lnTo>
                    <a:pt x="268" y="443"/>
                  </a:lnTo>
                  <a:moveTo>
                    <a:pt x="9" y="434"/>
                  </a:moveTo>
                  <a:lnTo>
                    <a:pt x="259" y="434"/>
                  </a:lnTo>
                  <a:lnTo>
                    <a:pt x="259" y="11"/>
                  </a:lnTo>
                  <a:lnTo>
                    <a:pt x="9" y="11"/>
                  </a:lnTo>
                  <a:lnTo>
                    <a:pt x="9" y="4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53" name="Rectangle 389">
              <a:extLst>
                <a:ext uri="{FF2B5EF4-FFF2-40B4-BE49-F238E27FC236}">
                  <a16:creationId xmlns:a16="http://schemas.microsoft.com/office/drawing/2014/main" id="{E2B1A2FE-6D70-479C-B615-5869024A9B5F}"/>
                </a:ext>
              </a:extLst>
            </p:cNvPr>
            <p:cNvSpPr>
              <a:spLocks noChangeArrowheads="1"/>
            </p:cNvSpPr>
            <p:nvPr/>
          </p:nvSpPr>
          <p:spPr bwMode="auto">
            <a:xfrm>
              <a:off x="9264651" y="2171700"/>
              <a:ext cx="481013" cy="53975"/>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54" name="Rectangle 390">
              <a:extLst>
                <a:ext uri="{FF2B5EF4-FFF2-40B4-BE49-F238E27FC236}">
                  <a16:creationId xmlns:a16="http://schemas.microsoft.com/office/drawing/2014/main" id="{2FE94B96-0574-4B8D-994F-695422D03DFB}"/>
                </a:ext>
              </a:extLst>
            </p:cNvPr>
            <p:cNvSpPr>
              <a:spLocks noChangeArrowheads="1"/>
            </p:cNvSpPr>
            <p:nvPr/>
          </p:nvSpPr>
          <p:spPr bwMode="auto">
            <a:xfrm>
              <a:off x="9264651" y="2171700"/>
              <a:ext cx="481013" cy="5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55" name="Rectangle 391">
              <a:extLst>
                <a:ext uri="{FF2B5EF4-FFF2-40B4-BE49-F238E27FC236}">
                  <a16:creationId xmlns:a16="http://schemas.microsoft.com/office/drawing/2014/main" id="{38CF07E6-F92E-4FB7-A22C-9BABC8B57276}"/>
                </a:ext>
              </a:extLst>
            </p:cNvPr>
            <p:cNvSpPr>
              <a:spLocks noChangeArrowheads="1"/>
            </p:cNvSpPr>
            <p:nvPr/>
          </p:nvSpPr>
          <p:spPr bwMode="auto">
            <a:xfrm>
              <a:off x="9505951" y="2171700"/>
              <a:ext cx="239713" cy="53975"/>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56" name="Rectangle 392">
              <a:extLst>
                <a:ext uri="{FF2B5EF4-FFF2-40B4-BE49-F238E27FC236}">
                  <a16:creationId xmlns:a16="http://schemas.microsoft.com/office/drawing/2014/main" id="{E323D04C-5B72-49B1-B4FA-8726A1CB311B}"/>
                </a:ext>
              </a:extLst>
            </p:cNvPr>
            <p:cNvSpPr>
              <a:spLocks noChangeArrowheads="1"/>
            </p:cNvSpPr>
            <p:nvPr/>
          </p:nvSpPr>
          <p:spPr bwMode="auto">
            <a:xfrm>
              <a:off x="9505951" y="2171700"/>
              <a:ext cx="239713" cy="5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57" name="Freeform 393">
              <a:extLst>
                <a:ext uri="{FF2B5EF4-FFF2-40B4-BE49-F238E27FC236}">
                  <a16:creationId xmlns:a16="http://schemas.microsoft.com/office/drawing/2014/main" id="{23A8B2B2-ABF6-4BBF-8174-5A699CD69888}"/>
                </a:ext>
              </a:extLst>
            </p:cNvPr>
            <p:cNvSpPr>
              <a:spLocks noEditPoints="1"/>
            </p:cNvSpPr>
            <p:nvPr/>
          </p:nvSpPr>
          <p:spPr bwMode="auto">
            <a:xfrm>
              <a:off x="9258301" y="2165350"/>
              <a:ext cx="498475" cy="71438"/>
            </a:xfrm>
            <a:custGeom>
              <a:avLst/>
              <a:gdLst>
                <a:gd name="T0" fmla="*/ 314 w 314"/>
                <a:gd name="T1" fmla="*/ 45 h 45"/>
                <a:gd name="T2" fmla="*/ 0 w 314"/>
                <a:gd name="T3" fmla="*/ 45 h 45"/>
                <a:gd name="T4" fmla="*/ 0 w 314"/>
                <a:gd name="T5" fmla="*/ 0 h 45"/>
                <a:gd name="T6" fmla="*/ 314 w 314"/>
                <a:gd name="T7" fmla="*/ 0 h 45"/>
                <a:gd name="T8" fmla="*/ 314 w 314"/>
                <a:gd name="T9" fmla="*/ 45 h 45"/>
                <a:gd name="T10" fmla="*/ 11 w 314"/>
                <a:gd name="T11" fmla="*/ 34 h 45"/>
                <a:gd name="T12" fmla="*/ 302 w 314"/>
                <a:gd name="T13" fmla="*/ 34 h 45"/>
                <a:gd name="T14" fmla="*/ 302 w 314"/>
                <a:gd name="T15" fmla="*/ 9 h 45"/>
                <a:gd name="T16" fmla="*/ 11 w 314"/>
                <a:gd name="T17" fmla="*/ 9 h 45"/>
                <a:gd name="T18" fmla="*/ 11 w 314"/>
                <a:gd name="T19"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4" h="45">
                  <a:moveTo>
                    <a:pt x="314" y="45"/>
                  </a:moveTo>
                  <a:lnTo>
                    <a:pt x="0" y="45"/>
                  </a:lnTo>
                  <a:lnTo>
                    <a:pt x="0" y="0"/>
                  </a:lnTo>
                  <a:lnTo>
                    <a:pt x="314" y="0"/>
                  </a:lnTo>
                  <a:lnTo>
                    <a:pt x="314" y="45"/>
                  </a:lnTo>
                  <a:close/>
                  <a:moveTo>
                    <a:pt x="11" y="34"/>
                  </a:moveTo>
                  <a:lnTo>
                    <a:pt x="302" y="34"/>
                  </a:lnTo>
                  <a:lnTo>
                    <a:pt x="302" y="9"/>
                  </a:lnTo>
                  <a:lnTo>
                    <a:pt x="11" y="9"/>
                  </a:lnTo>
                  <a:lnTo>
                    <a:pt x="11" y="34"/>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58" name="Rectangle 394">
              <a:extLst>
                <a:ext uri="{FF2B5EF4-FFF2-40B4-BE49-F238E27FC236}">
                  <a16:creationId xmlns:a16="http://schemas.microsoft.com/office/drawing/2014/main" id="{4D8C95B5-F77B-4EA1-8313-FC607ED5AB77}"/>
                </a:ext>
              </a:extLst>
            </p:cNvPr>
            <p:cNvSpPr>
              <a:spLocks noChangeArrowheads="1"/>
            </p:cNvSpPr>
            <p:nvPr/>
          </p:nvSpPr>
          <p:spPr bwMode="auto">
            <a:xfrm>
              <a:off x="9361488" y="2282825"/>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59" name="Rectangle 395">
              <a:extLst>
                <a:ext uri="{FF2B5EF4-FFF2-40B4-BE49-F238E27FC236}">
                  <a16:creationId xmlns:a16="http://schemas.microsoft.com/office/drawing/2014/main" id="{1C7A2ABF-67AA-444F-A547-E373BB1C0C6A}"/>
                </a:ext>
              </a:extLst>
            </p:cNvPr>
            <p:cNvSpPr>
              <a:spLocks noChangeArrowheads="1"/>
            </p:cNvSpPr>
            <p:nvPr/>
          </p:nvSpPr>
          <p:spPr bwMode="auto">
            <a:xfrm>
              <a:off x="9361488" y="2351088"/>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60" name="Rectangle 396">
              <a:extLst>
                <a:ext uri="{FF2B5EF4-FFF2-40B4-BE49-F238E27FC236}">
                  <a16:creationId xmlns:a16="http://schemas.microsoft.com/office/drawing/2014/main" id="{1FFAC023-0BBD-4F14-B121-597458219362}"/>
                </a:ext>
              </a:extLst>
            </p:cNvPr>
            <p:cNvSpPr>
              <a:spLocks noChangeArrowheads="1"/>
            </p:cNvSpPr>
            <p:nvPr/>
          </p:nvSpPr>
          <p:spPr bwMode="auto">
            <a:xfrm>
              <a:off x="9361488" y="2424113"/>
              <a:ext cx="39688"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61" name="Rectangle 397">
              <a:extLst>
                <a:ext uri="{FF2B5EF4-FFF2-40B4-BE49-F238E27FC236}">
                  <a16:creationId xmlns:a16="http://schemas.microsoft.com/office/drawing/2014/main" id="{243DA70D-578F-4096-84BC-A5E745652BED}"/>
                </a:ext>
              </a:extLst>
            </p:cNvPr>
            <p:cNvSpPr>
              <a:spLocks noChangeArrowheads="1"/>
            </p:cNvSpPr>
            <p:nvPr/>
          </p:nvSpPr>
          <p:spPr bwMode="auto">
            <a:xfrm>
              <a:off x="9361488" y="2424113"/>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62" name="Rectangle 398">
              <a:extLst>
                <a:ext uri="{FF2B5EF4-FFF2-40B4-BE49-F238E27FC236}">
                  <a16:creationId xmlns:a16="http://schemas.microsoft.com/office/drawing/2014/main" id="{E4950F12-B0A4-4C62-8D8B-47530913D719}"/>
                </a:ext>
              </a:extLst>
            </p:cNvPr>
            <p:cNvSpPr>
              <a:spLocks noChangeArrowheads="1"/>
            </p:cNvSpPr>
            <p:nvPr/>
          </p:nvSpPr>
          <p:spPr bwMode="auto">
            <a:xfrm>
              <a:off x="9361488" y="2492375"/>
              <a:ext cx="39688"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63" name="Rectangle 399">
              <a:extLst>
                <a:ext uri="{FF2B5EF4-FFF2-40B4-BE49-F238E27FC236}">
                  <a16:creationId xmlns:a16="http://schemas.microsoft.com/office/drawing/2014/main" id="{DBE7753A-7B70-447C-BA8E-60A56CE19FFF}"/>
                </a:ext>
              </a:extLst>
            </p:cNvPr>
            <p:cNvSpPr>
              <a:spLocks noChangeArrowheads="1"/>
            </p:cNvSpPr>
            <p:nvPr/>
          </p:nvSpPr>
          <p:spPr bwMode="auto">
            <a:xfrm>
              <a:off x="9361488" y="2492375"/>
              <a:ext cx="39688"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64" name="Rectangle 400">
              <a:extLst>
                <a:ext uri="{FF2B5EF4-FFF2-40B4-BE49-F238E27FC236}">
                  <a16:creationId xmlns:a16="http://schemas.microsoft.com/office/drawing/2014/main" id="{BE0D6E35-75AA-44BF-B321-2DF1C45F51DD}"/>
                </a:ext>
              </a:extLst>
            </p:cNvPr>
            <p:cNvSpPr>
              <a:spLocks noChangeArrowheads="1"/>
            </p:cNvSpPr>
            <p:nvPr/>
          </p:nvSpPr>
          <p:spPr bwMode="auto">
            <a:xfrm>
              <a:off x="9361488" y="2560638"/>
              <a:ext cx="39688"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65" name="Rectangle 401">
              <a:extLst>
                <a:ext uri="{FF2B5EF4-FFF2-40B4-BE49-F238E27FC236}">
                  <a16:creationId xmlns:a16="http://schemas.microsoft.com/office/drawing/2014/main" id="{827B541E-A872-405F-9215-0147C0F43515}"/>
                </a:ext>
              </a:extLst>
            </p:cNvPr>
            <p:cNvSpPr>
              <a:spLocks noChangeArrowheads="1"/>
            </p:cNvSpPr>
            <p:nvPr/>
          </p:nvSpPr>
          <p:spPr bwMode="auto">
            <a:xfrm>
              <a:off x="9361488" y="2560638"/>
              <a:ext cx="39688" cy="3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66" name="Rectangle 402">
              <a:extLst>
                <a:ext uri="{FF2B5EF4-FFF2-40B4-BE49-F238E27FC236}">
                  <a16:creationId xmlns:a16="http://schemas.microsoft.com/office/drawing/2014/main" id="{62F94898-4A5B-49BF-9E8B-56A1309D2B89}"/>
                </a:ext>
              </a:extLst>
            </p:cNvPr>
            <p:cNvSpPr>
              <a:spLocks noChangeArrowheads="1"/>
            </p:cNvSpPr>
            <p:nvPr/>
          </p:nvSpPr>
          <p:spPr bwMode="auto">
            <a:xfrm>
              <a:off x="9361488" y="2627313"/>
              <a:ext cx="39688"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67" name="Rectangle 403">
              <a:extLst>
                <a:ext uri="{FF2B5EF4-FFF2-40B4-BE49-F238E27FC236}">
                  <a16:creationId xmlns:a16="http://schemas.microsoft.com/office/drawing/2014/main" id="{4C7E37CF-40CD-4935-99A9-3A78A6FE7382}"/>
                </a:ext>
              </a:extLst>
            </p:cNvPr>
            <p:cNvSpPr>
              <a:spLocks noChangeArrowheads="1"/>
            </p:cNvSpPr>
            <p:nvPr/>
          </p:nvSpPr>
          <p:spPr bwMode="auto">
            <a:xfrm>
              <a:off x="9361488" y="2627313"/>
              <a:ext cx="39688" cy="3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68" name="Rectangle 404">
              <a:extLst>
                <a:ext uri="{FF2B5EF4-FFF2-40B4-BE49-F238E27FC236}">
                  <a16:creationId xmlns:a16="http://schemas.microsoft.com/office/drawing/2014/main" id="{1EEF95D6-F30A-4E8A-A7A5-F2BCC32F9646}"/>
                </a:ext>
              </a:extLst>
            </p:cNvPr>
            <p:cNvSpPr>
              <a:spLocks noChangeArrowheads="1"/>
            </p:cNvSpPr>
            <p:nvPr/>
          </p:nvSpPr>
          <p:spPr bwMode="auto">
            <a:xfrm>
              <a:off x="9361488" y="2695575"/>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69" name="Rectangle 405">
              <a:extLst>
                <a:ext uri="{FF2B5EF4-FFF2-40B4-BE49-F238E27FC236}">
                  <a16:creationId xmlns:a16="http://schemas.microsoft.com/office/drawing/2014/main" id="{2D13C650-3423-4159-8C59-81FF8B622211}"/>
                </a:ext>
              </a:extLst>
            </p:cNvPr>
            <p:cNvSpPr>
              <a:spLocks noChangeArrowheads="1"/>
            </p:cNvSpPr>
            <p:nvPr/>
          </p:nvSpPr>
          <p:spPr bwMode="auto">
            <a:xfrm>
              <a:off x="9361488" y="2695575"/>
              <a:ext cx="39688"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70" name="Rectangle 406">
              <a:extLst>
                <a:ext uri="{FF2B5EF4-FFF2-40B4-BE49-F238E27FC236}">
                  <a16:creationId xmlns:a16="http://schemas.microsoft.com/office/drawing/2014/main" id="{C0513593-0520-4902-936C-01EC1FA02D94}"/>
                </a:ext>
              </a:extLst>
            </p:cNvPr>
            <p:cNvSpPr>
              <a:spLocks noChangeArrowheads="1"/>
            </p:cNvSpPr>
            <p:nvPr/>
          </p:nvSpPr>
          <p:spPr bwMode="auto">
            <a:xfrm>
              <a:off x="9361488" y="2763838"/>
              <a:ext cx="39688"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71" name="Rectangle 407">
              <a:extLst>
                <a:ext uri="{FF2B5EF4-FFF2-40B4-BE49-F238E27FC236}">
                  <a16:creationId xmlns:a16="http://schemas.microsoft.com/office/drawing/2014/main" id="{90F56E3A-B372-4EBF-B2F8-411CA8E9A2FA}"/>
                </a:ext>
              </a:extLst>
            </p:cNvPr>
            <p:cNvSpPr>
              <a:spLocks noChangeArrowheads="1"/>
            </p:cNvSpPr>
            <p:nvPr/>
          </p:nvSpPr>
          <p:spPr bwMode="auto">
            <a:xfrm>
              <a:off x="9361488" y="2763838"/>
              <a:ext cx="39688" cy="44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72" name="Rectangle 408">
              <a:extLst>
                <a:ext uri="{FF2B5EF4-FFF2-40B4-BE49-F238E27FC236}">
                  <a16:creationId xmlns:a16="http://schemas.microsoft.com/office/drawing/2014/main" id="{BFC2A9D3-320C-4508-B0BA-4667ECE0423E}"/>
                </a:ext>
              </a:extLst>
            </p:cNvPr>
            <p:cNvSpPr>
              <a:spLocks noChangeArrowheads="1"/>
            </p:cNvSpPr>
            <p:nvPr/>
          </p:nvSpPr>
          <p:spPr bwMode="auto">
            <a:xfrm>
              <a:off x="9444038" y="2282825"/>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73" name="Rectangle 409">
              <a:extLst>
                <a:ext uri="{FF2B5EF4-FFF2-40B4-BE49-F238E27FC236}">
                  <a16:creationId xmlns:a16="http://schemas.microsoft.com/office/drawing/2014/main" id="{7BCA2D28-C7BE-45C1-9EAF-647B9C1F8156}"/>
                </a:ext>
              </a:extLst>
            </p:cNvPr>
            <p:cNvSpPr>
              <a:spLocks noChangeArrowheads="1"/>
            </p:cNvSpPr>
            <p:nvPr/>
          </p:nvSpPr>
          <p:spPr bwMode="auto">
            <a:xfrm>
              <a:off x="9444038" y="2351088"/>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74" name="Rectangle 410">
              <a:extLst>
                <a:ext uri="{FF2B5EF4-FFF2-40B4-BE49-F238E27FC236}">
                  <a16:creationId xmlns:a16="http://schemas.microsoft.com/office/drawing/2014/main" id="{36DB0122-E6E6-4180-AD10-ED377398900E}"/>
                </a:ext>
              </a:extLst>
            </p:cNvPr>
            <p:cNvSpPr>
              <a:spLocks noChangeArrowheads="1"/>
            </p:cNvSpPr>
            <p:nvPr/>
          </p:nvSpPr>
          <p:spPr bwMode="auto">
            <a:xfrm>
              <a:off x="9444038" y="2424113"/>
              <a:ext cx="42863"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75" name="Rectangle 411">
              <a:extLst>
                <a:ext uri="{FF2B5EF4-FFF2-40B4-BE49-F238E27FC236}">
                  <a16:creationId xmlns:a16="http://schemas.microsoft.com/office/drawing/2014/main" id="{1DC9A721-DF13-4CB9-A67B-9FDE8210B930}"/>
                </a:ext>
              </a:extLst>
            </p:cNvPr>
            <p:cNvSpPr>
              <a:spLocks noChangeArrowheads="1"/>
            </p:cNvSpPr>
            <p:nvPr/>
          </p:nvSpPr>
          <p:spPr bwMode="auto">
            <a:xfrm>
              <a:off x="9444038" y="2492375"/>
              <a:ext cx="42863"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76" name="Rectangle 412">
              <a:extLst>
                <a:ext uri="{FF2B5EF4-FFF2-40B4-BE49-F238E27FC236}">
                  <a16:creationId xmlns:a16="http://schemas.microsoft.com/office/drawing/2014/main" id="{0E375258-089C-4FF9-AB10-48B0E0168638}"/>
                </a:ext>
              </a:extLst>
            </p:cNvPr>
            <p:cNvSpPr>
              <a:spLocks noChangeArrowheads="1"/>
            </p:cNvSpPr>
            <p:nvPr/>
          </p:nvSpPr>
          <p:spPr bwMode="auto">
            <a:xfrm>
              <a:off x="9444038" y="2560638"/>
              <a:ext cx="42863"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77" name="Rectangle 413">
              <a:extLst>
                <a:ext uri="{FF2B5EF4-FFF2-40B4-BE49-F238E27FC236}">
                  <a16:creationId xmlns:a16="http://schemas.microsoft.com/office/drawing/2014/main" id="{E90C589B-68EE-468A-B4C9-C8643548E7E8}"/>
                </a:ext>
              </a:extLst>
            </p:cNvPr>
            <p:cNvSpPr>
              <a:spLocks noChangeArrowheads="1"/>
            </p:cNvSpPr>
            <p:nvPr/>
          </p:nvSpPr>
          <p:spPr bwMode="auto">
            <a:xfrm>
              <a:off x="9444038" y="2627313"/>
              <a:ext cx="42863"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78" name="Rectangle 414">
              <a:extLst>
                <a:ext uri="{FF2B5EF4-FFF2-40B4-BE49-F238E27FC236}">
                  <a16:creationId xmlns:a16="http://schemas.microsoft.com/office/drawing/2014/main" id="{E51F1033-962E-404E-8C08-B4C5278D0701}"/>
                </a:ext>
              </a:extLst>
            </p:cNvPr>
            <p:cNvSpPr>
              <a:spLocks noChangeArrowheads="1"/>
            </p:cNvSpPr>
            <p:nvPr/>
          </p:nvSpPr>
          <p:spPr bwMode="auto">
            <a:xfrm>
              <a:off x="9444038" y="2695575"/>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79" name="Rectangle 416">
              <a:extLst>
                <a:ext uri="{FF2B5EF4-FFF2-40B4-BE49-F238E27FC236}">
                  <a16:creationId xmlns:a16="http://schemas.microsoft.com/office/drawing/2014/main" id="{1AF5F2E7-0181-4961-94D5-9EAEB1C25926}"/>
                </a:ext>
              </a:extLst>
            </p:cNvPr>
            <p:cNvSpPr>
              <a:spLocks noChangeArrowheads="1"/>
            </p:cNvSpPr>
            <p:nvPr/>
          </p:nvSpPr>
          <p:spPr bwMode="auto">
            <a:xfrm>
              <a:off x="9444038" y="2763838"/>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80" name="Rectangle 417">
              <a:extLst>
                <a:ext uri="{FF2B5EF4-FFF2-40B4-BE49-F238E27FC236}">
                  <a16:creationId xmlns:a16="http://schemas.microsoft.com/office/drawing/2014/main" id="{A8CFF753-97A3-48DD-86D4-2931DB4347BB}"/>
                </a:ext>
              </a:extLst>
            </p:cNvPr>
            <p:cNvSpPr>
              <a:spLocks noChangeArrowheads="1"/>
            </p:cNvSpPr>
            <p:nvPr/>
          </p:nvSpPr>
          <p:spPr bwMode="auto">
            <a:xfrm>
              <a:off x="9526588" y="2282825"/>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81" name="Rectangle 418">
              <a:extLst>
                <a:ext uri="{FF2B5EF4-FFF2-40B4-BE49-F238E27FC236}">
                  <a16:creationId xmlns:a16="http://schemas.microsoft.com/office/drawing/2014/main" id="{6545FF34-BF86-471F-8525-A359660CD292}"/>
                </a:ext>
              </a:extLst>
            </p:cNvPr>
            <p:cNvSpPr>
              <a:spLocks noChangeArrowheads="1"/>
            </p:cNvSpPr>
            <p:nvPr/>
          </p:nvSpPr>
          <p:spPr bwMode="auto">
            <a:xfrm>
              <a:off x="9526588" y="2351088"/>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82" name="Rectangle 419">
              <a:extLst>
                <a:ext uri="{FF2B5EF4-FFF2-40B4-BE49-F238E27FC236}">
                  <a16:creationId xmlns:a16="http://schemas.microsoft.com/office/drawing/2014/main" id="{FEBDE462-4533-49B4-8532-9B1370176F8C}"/>
                </a:ext>
              </a:extLst>
            </p:cNvPr>
            <p:cNvSpPr>
              <a:spLocks noChangeArrowheads="1"/>
            </p:cNvSpPr>
            <p:nvPr/>
          </p:nvSpPr>
          <p:spPr bwMode="auto">
            <a:xfrm>
              <a:off x="9526588" y="2424113"/>
              <a:ext cx="42863"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83" name="Rectangle 420">
              <a:extLst>
                <a:ext uri="{FF2B5EF4-FFF2-40B4-BE49-F238E27FC236}">
                  <a16:creationId xmlns:a16="http://schemas.microsoft.com/office/drawing/2014/main" id="{90191080-8012-408D-8AAF-60DD7ED87273}"/>
                </a:ext>
              </a:extLst>
            </p:cNvPr>
            <p:cNvSpPr>
              <a:spLocks noChangeArrowheads="1"/>
            </p:cNvSpPr>
            <p:nvPr/>
          </p:nvSpPr>
          <p:spPr bwMode="auto">
            <a:xfrm>
              <a:off x="9526588" y="2492375"/>
              <a:ext cx="42863"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84" name="Rectangle 421">
              <a:extLst>
                <a:ext uri="{FF2B5EF4-FFF2-40B4-BE49-F238E27FC236}">
                  <a16:creationId xmlns:a16="http://schemas.microsoft.com/office/drawing/2014/main" id="{FB5A5FDE-9BAA-4757-921F-8C67246FEEEA}"/>
                </a:ext>
              </a:extLst>
            </p:cNvPr>
            <p:cNvSpPr>
              <a:spLocks noChangeArrowheads="1"/>
            </p:cNvSpPr>
            <p:nvPr/>
          </p:nvSpPr>
          <p:spPr bwMode="auto">
            <a:xfrm>
              <a:off x="9526588" y="2560638"/>
              <a:ext cx="42863"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85" name="Rectangle 422">
              <a:extLst>
                <a:ext uri="{FF2B5EF4-FFF2-40B4-BE49-F238E27FC236}">
                  <a16:creationId xmlns:a16="http://schemas.microsoft.com/office/drawing/2014/main" id="{B4E4A5A2-C5BA-4E03-8BF0-C13089C32AD9}"/>
                </a:ext>
              </a:extLst>
            </p:cNvPr>
            <p:cNvSpPr>
              <a:spLocks noChangeArrowheads="1"/>
            </p:cNvSpPr>
            <p:nvPr/>
          </p:nvSpPr>
          <p:spPr bwMode="auto">
            <a:xfrm>
              <a:off x="9526588" y="2627313"/>
              <a:ext cx="42863"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86" name="Rectangle 423">
              <a:extLst>
                <a:ext uri="{FF2B5EF4-FFF2-40B4-BE49-F238E27FC236}">
                  <a16:creationId xmlns:a16="http://schemas.microsoft.com/office/drawing/2014/main" id="{7AF2BFA9-BB4A-43F2-8CEE-8D9EFD608FDD}"/>
                </a:ext>
              </a:extLst>
            </p:cNvPr>
            <p:cNvSpPr>
              <a:spLocks noChangeArrowheads="1"/>
            </p:cNvSpPr>
            <p:nvPr/>
          </p:nvSpPr>
          <p:spPr bwMode="auto">
            <a:xfrm>
              <a:off x="9526588" y="2695575"/>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87" name="Rectangle 424">
              <a:extLst>
                <a:ext uri="{FF2B5EF4-FFF2-40B4-BE49-F238E27FC236}">
                  <a16:creationId xmlns:a16="http://schemas.microsoft.com/office/drawing/2014/main" id="{7DE74935-0639-485B-AC37-D149378D5849}"/>
                </a:ext>
              </a:extLst>
            </p:cNvPr>
            <p:cNvSpPr>
              <a:spLocks noChangeArrowheads="1"/>
            </p:cNvSpPr>
            <p:nvPr/>
          </p:nvSpPr>
          <p:spPr bwMode="auto">
            <a:xfrm>
              <a:off x="9526588" y="2763838"/>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88" name="Rectangle 425">
              <a:extLst>
                <a:ext uri="{FF2B5EF4-FFF2-40B4-BE49-F238E27FC236}">
                  <a16:creationId xmlns:a16="http://schemas.microsoft.com/office/drawing/2014/main" id="{C5A5E624-2DDE-4D94-ABF1-8B5204929034}"/>
                </a:ext>
              </a:extLst>
            </p:cNvPr>
            <p:cNvSpPr>
              <a:spLocks noChangeArrowheads="1"/>
            </p:cNvSpPr>
            <p:nvPr/>
          </p:nvSpPr>
          <p:spPr bwMode="auto">
            <a:xfrm>
              <a:off x="9609138" y="2282825"/>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89" name="Rectangle 426">
              <a:extLst>
                <a:ext uri="{FF2B5EF4-FFF2-40B4-BE49-F238E27FC236}">
                  <a16:creationId xmlns:a16="http://schemas.microsoft.com/office/drawing/2014/main" id="{1D07B822-6076-4EAB-8482-F676B490CD93}"/>
                </a:ext>
              </a:extLst>
            </p:cNvPr>
            <p:cNvSpPr>
              <a:spLocks noChangeArrowheads="1"/>
            </p:cNvSpPr>
            <p:nvPr/>
          </p:nvSpPr>
          <p:spPr bwMode="auto">
            <a:xfrm>
              <a:off x="9609138" y="2351088"/>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90" name="Rectangle 427">
              <a:extLst>
                <a:ext uri="{FF2B5EF4-FFF2-40B4-BE49-F238E27FC236}">
                  <a16:creationId xmlns:a16="http://schemas.microsoft.com/office/drawing/2014/main" id="{CD4D80BE-F289-4CF1-A0F4-881AA7E7E90B}"/>
                </a:ext>
              </a:extLst>
            </p:cNvPr>
            <p:cNvSpPr>
              <a:spLocks noChangeArrowheads="1"/>
            </p:cNvSpPr>
            <p:nvPr/>
          </p:nvSpPr>
          <p:spPr bwMode="auto">
            <a:xfrm>
              <a:off x="9609138" y="2424113"/>
              <a:ext cx="42863"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91" name="Rectangle 428">
              <a:extLst>
                <a:ext uri="{FF2B5EF4-FFF2-40B4-BE49-F238E27FC236}">
                  <a16:creationId xmlns:a16="http://schemas.microsoft.com/office/drawing/2014/main" id="{A1A0D024-8D14-4340-83B3-7D7D37B2295A}"/>
                </a:ext>
              </a:extLst>
            </p:cNvPr>
            <p:cNvSpPr>
              <a:spLocks noChangeArrowheads="1"/>
            </p:cNvSpPr>
            <p:nvPr/>
          </p:nvSpPr>
          <p:spPr bwMode="auto">
            <a:xfrm>
              <a:off x="9609138" y="2492375"/>
              <a:ext cx="42863"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92" name="Rectangle 429">
              <a:extLst>
                <a:ext uri="{FF2B5EF4-FFF2-40B4-BE49-F238E27FC236}">
                  <a16:creationId xmlns:a16="http://schemas.microsoft.com/office/drawing/2014/main" id="{B426A29A-FAE6-485F-AFD2-BC276CA3C39D}"/>
                </a:ext>
              </a:extLst>
            </p:cNvPr>
            <p:cNvSpPr>
              <a:spLocks noChangeArrowheads="1"/>
            </p:cNvSpPr>
            <p:nvPr/>
          </p:nvSpPr>
          <p:spPr bwMode="auto">
            <a:xfrm>
              <a:off x="9609138" y="2560638"/>
              <a:ext cx="42863" cy="3810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93" name="Rectangle 430">
              <a:extLst>
                <a:ext uri="{FF2B5EF4-FFF2-40B4-BE49-F238E27FC236}">
                  <a16:creationId xmlns:a16="http://schemas.microsoft.com/office/drawing/2014/main" id="{0099110F-AD52-4121-B8BE-03154AE76950}"/>
                </a:ext>
              </a:extLst>
            </p:cNvPr>
            <p:cNvSpPr>
              <a:spLocks noChangeArrowheads="1"/>
            </p:cNvSpPr>
            <p:nvPr/>
          </p:nvSpPr>
          <p:spPr bwMode="auto">
            <a:xfrm>
              <a:off x="9609138" y="2627313"/>
              <a:ext cx="42863" cy="396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94" name="Rectangle 431">
              <a:extLst>
                <a:ext uri="{FF2B5EF4-FFF2-40B4-BE49-F238E27FC236}">
                  <a16:creationId xmlns:a16="http://schemas.microsoft.com/office/drawing/2014/main" id="{4A25F96F-AE57-4BC5-B2E5-62B7AAF1FE78}"/>
                </a:ext>
              </a:extLst>
            </p:cNvPr>
            <p:cNvSpPr>
              <a:spLocks noChangeArrowheads="1"/>
            </p:cNvSpPr>
            <p:nvPr/>
          </p:nvSpPr>
          <p:spPr bwMode="auto">
            <a:xfrm>
              <a:off x="9609138" y="2695575"/>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95" name="Rectangle 432">
              <a:extLst>
                <a:ext uri="{FF2B5EF4-FFF2-40B4-BE49-F238E27FC236}">
                  <a16:creationId xmlns:a16="http://schemas.microsoft.com/office/drawing/2014/main" id="{01BD86B3-0C4D-4235-9F3F-C3997FBFFFD6}"/>
                </a:ext>
              </a:extLst>
            </p:cNvPr>
            <p:cNvSpPr>
              <a:spLocks noChangeArrowheads="1"/>
            </p:cNvSpPr>
            <p:nvPr/>
          </p:nvSpPr>
          <p:spPr bwMode="auto">
            <a:xfrm>
              <a:off x="9609138" y="2763838"/>
              <a:ext cx="42863" cy="44450"/>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96" name="Rectangle 433">
              <a:extLst>
                <a:ext uri="{FF2B5EF4-FFF2-40B4-BE49-F238E27FC236}">
                  <a16:creationId xmlns:a16="http://schemas.microsoft.com/office/drawing/2014/main" id="{57CD318F-594E-4010-B1ED-DCD6A8AA66E6}"/>
                </a:ext>
              </a:extLst>
            </p:cNvPr>
            <p:cNvSpPr>
              <a:spLocks noChangeArrowheads="1"/>
            </p:cNvSpPr>
            <p:nvPr/>
          </p:nvSpPr>
          <p:spPr bwMode="auto">
            <a:xfrm>
              <a:off x="9093200" y="2501900"/>
              <a:ext cx="276225" cy="412750"/>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97" name="Rectangle 434">
              <a:extLst>
                <a:ext uri="{FF2B5EF4-FFF2-40B4-BE49-F238E27FC236}">
                  <a16:creationId xmlns:a16="http://schemas.microsoft.com/office/drawing/2014/main" id="{9DEFBCC6-B2C7-4D95-8C2E-B2AC7CEFE601}"/>
                </a:ext>
              </a:extLst>
            </p:cNvPr>
            <p:cNvSpPr>
              <a:spLocks noChangeArrowheads="1"/>
            </p:cNvSpPr>
            <p:nvPr/>
          </p:nvSpPr>
          <p:spPr bwMode="auto">
            <a:xfrm>
              <a:off x="9093200" y="2501900"/>
              <a:ext cx="276225"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98" name="Rectangle 435">
              <a:extLst>
                <a:ext uri="{FF2B5EF4-FFF2-40B4-BE49-F238E27FC236}">
                  <a16:creationId xmlns:a16="http://schemas.microsoft.com/office/drawing/2014/main" id="{E066DE15-F5A1-44E9-A7A6-53CFF8F1C0DC}"/>
                </a:ext>
              </a:extLst>
            </p:cNvPr>
            <p:cNvSpPr>
              <a:spLocks noChangeArrowheads="1"/>
            </p:cNvSpPr>
            <p:nvPr/>
          </p:nvSpPr>
          <p:spPr bwMode="auto">
            <a:xfrm>
              <a:off x="9301163" y="2509838"/>
              <a:ext cx="57150" cy="398463"/>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99" name="Rectangle 436">
              <a:extLst>
                <a:ext uri="{FF2B5EF4-FFF2-40B4-BE49-F238E27FC236}">
                  <a16:creationId xmlns:a16="http://schemas.microsoft.com/office/drawing/2014/main" id="{6608C6BC-5379-4A9E-98D5-845067145889}"/>
                </a:ext>
              </a:extLst>
            </p:cNvPr>
            <p:cNvSpPr>
              <a:spLocks noChangeArrowheads="1"/>
            </p:cNvSpPr>
            <p:nvPr/>
          </p:nvSpPr>
          <p:spPr bwMode="auto">
            <a:xfrm>
              <a:off x="9301163" y="2509838"/>
              <a:ext cx="57150"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00" name="Freeform 437">
              <a:extLst>
                <a:ext uri="{FF2B5EF4-FFF2-40B4-BE49-F238E27FC236}">
                  <a16:creationId xmlns:a16="http://schemas.microsoft.com/office/drawing/2014/main" id="{67A402F5-851D-497C-BF3B-B68DF3BC6431}"/>
                </a:ext>
              </a:extLst>
            </p:cNvPr>
            <p:cNvSpPr>
              <a:spLocks noEditPoints="1"/>
            </p:cNvSpPr>
            <p:nvPr/>
          </p:nvSpPr>
          <p:spPr bwMode="auto">
            <a:xfrm>
              <a:off x="9086850" y="2495550"/>
              <a:ext cx="288925" cy="427038"/>
            </a:xfrm>
            <a:custGeom>
              <a:avLst/>
              <a:gdLst>
                <a:gd name="T0" fmla="*/ 182 w 182"/>
                <a:gd name="T1" fmla="*/ 269 h 269"/>
                <a:gd name="T2" fmla="*/ 0 w 182"/>
                <a:gd name="T3" fmla="*/ 269 h 269"/>
                <a:gd name="T4" fmla="*/ 0 w 182"/>
                <a:gd name="T5" fmla="*/ 0 h 269"/>
                <a:gd name="T6" fmla="*/ 182 w 182"/>
                <a:gd name="T7" fmla="*/ 0 h 269"/>
                <a:gd name="T8" fmla="*/ 182 w 182"/>
                <a:gd name="T9" fmla="*/ 269 h 269"/>
                <a:gd name="T10" fmla="*/ 9 w 182"/>
                <a:gd name="T11" fmla="*/ 260 h 269"/>
                <a:gd name="T12" fmla="*/ 171 w 182"/>
                <a:gd name="T13" fmla="*/ 260 h 269"/>
                <a:gd name="T14" fmla="*/ 171 w 182"/>
                <a:gd name="T15" fmla="*/ 9 h 269"/>
                <a:gd name="T16" fmla="*/ 9 w 182"/>
                <a:gd name="T17" fmla="*/ 9 h 269"/>
                <a:gd name="T18" fmla="*/ 9 w 182"/>
                <a:gd name="T19" fmla="*/ 26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269">
                  <a:moveTo>
                    <a:pt x="182" y="269"/>
                  </a:moveTo>
                  <a:lnTo>
                    <a:pt x="0" y="269"/>
                  </a:lnTo>
                  <a:lnTo>
                    <a:pt x="0" y="0"/>
                  </a:lnTo>
                  <a:lnTo>
                    <a:pt x="182" y="0"/>
                  </a:lnTo>
                  <a:lnTo>
                    <a:pt x="182" y="269"/>
                  </a:lnTo>
                  <a:close/>
                  <a:moveTo>
                    <a:pt x="9" y="260"/>
                  </a:moveTo>
                  <a:lnTo>
                    <a:pt x="171" y="260"/>
                  </a:lnTo>
                  <a:lnTo>
                    <a:pt x="171" y="9"/>
                  </a:lnTo>
                  <a:lnTo>
                    <a:pt x="9" y="9"/>
                  </a:lnTo>
                  <a:lnTo>
                    <a:pt x="9" y="260"/>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01" name="Freeform 438">
              <a:extLst>
                <a:ext uri="{FF2B5EF4-FFF2-40B4-BE49-F238E27FC236}">
                  <a16:creationId xmlns:a16="http://schemas.microsoft.com/office/drawing/2014/main" id="{F044B318-83E7-4585-B610-EBA2C3B4C04D}"/>
                </a:ext>
              </a:extLst>
            </p:cNvPr>
            <p:cNvSpPr>
              <a:spLocks noEditPoints="1"/>
            </p:cNvSpPr>
            <p:nvPr/>
          </p:nvSpPr>
          <p:spPr bwMode="auto">
            <a:xfrm>
              <a:off x="9086850" y="2495550"/>
              <a:ext cx="288925" cy="427038"/>
            </a:xfrm>
            <a:custGeom>
              <a:avLst/>
              <a:gdLst>
                <a:gd name="T0" fmla="*/ 182 w 182"/>
                <a:gd name="T1" fmla="*/ 269 h 269"/>
                <a:gd name="T2" fmla="*/ 0 w 182"/>
                <a:gd name="T3" fmla="*/ 269 h 269"/>
                <a:gd name="T4" fmla="*/ 0 w 182"/>
                <a:gd name="T5" fmla="*/ 0 h 269"/>
                <a:gd name="T6" fmla="*/ 182 w 182"/>
                <a:gd name="T7" fmla="*/ 0 h 269"/>
                <a:gd name="T8" fmla="*/ 182 w 182"/>
                <a:gd name="T9" fmla="*/ 269 h 269"/>
                <a:gd name="T10" fmla="*/ 9 w 182"/>
                <a:gd name="T11" fmla="*/ 260 h 269"/>
                <a:gd name="T12" fmla="*/ 171 w 182"/>
                <a:gd name="T13" fmla="*/ 260 h 269"/>
                <a:gd name="T14" fmla="*/ 171 w 182"/>
                <a:gd name="T15" fmla="*/ 9 h 269"/>
                <a:gd name="T16" fmla="*/ 9 w 182"/>
                <a:gd name="T17" fmla="*/ 9 h 269"/>
                <a:gd name="T18" fmla="*/ 9 w 182"/>
                <a:gd name="T19" fmla="*/ 26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269">
                  <a:moveTo>
                    <a:pt x="182" y="269"/>
                  </a:moveTo>
                  <a:lnTo>
                    <a:pt x="0" y="269"/>
                  </a:lnTo>
                  <a:lnTo>
                    <a:pt x="0" y="0"/>
                  </a:lnTo>
                  <a:lnTo>
                    <a:pt x="182" y="0"/>
                  </a:lnTo>
                  <a:lnTo>
                    <a:pt x="182" y="269"/>
                  </a:lnTo>
                  <a:moveTo>
                    <a:pt x="9" y="260"/>
                  </a:moveTo>
                  <a:lnTo>
                    <a:pt x="171" y="260"/>
                  </a:lnTo>
                  <a:lnTo>
                    <a:pt x="171" y="9"/>
                  </a:lnTo>
                  <a:lnTo>
                    <a:pt x="9" y="9"/>
                  </a:lnTo>
                  <a:lnTo>
                    <a:pt x="9" y="26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02" name="Rectangle 439">
              <a:extLst>
                <a:ext uri="{FF2B5EF4-FFF2-40B4-BE49-F238E27FC236}">
                  <a16:creationId xmlns:a16="http://schemas.microsoft.com/office/drawing/2014/main" id="{2DEB8AE1-BEA7-428C-9134-4B9E24D03781}"/>
                </a:ext>
              </a:extLst>
            </p:cNvPr>
            <p:cNvSpPr>
              <a:spLocks noChangeArrowheads="1"/>
            </p:cNvSpPr>
            <p:nvPr/>
          </p:nvSpPr>
          <p:spPr bwMode="auto">
            <a:xfrm>
              <a:off x="9058275" y="2463800"/>
              <a:ext cx="342900" cy="42863"/>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03" name="Rectangle 440">
              <a:extLst>
                <a:ext uri="{FF2B5EF4-FFF2-40B4-BE49-F238E27FC236}">
                  <a16:creationId xmlns:a16="http://schemas.microsoft.com/office/drawing/2014/main" id="{CD0B5E2E-DCD4-4D46-B625-5D4B74BAB1E7}"/>
                </a:ext>
              </a:extLst>
            </p:cNvPr>
            <p:cNvSpPr>
              <a:spLocks noChangeArrowheads="1"/>
            </p:cNvSpPr>
            <p:nvPr/>
          </p:nvSpPr>
          <p:spPr bwMode="auto">
            <a:xfrm>
              <a:off x="9058275" y="2463800"/>
              <a:ext cx="342900"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04" name="Freeform 441">
              <a:extLst>
                <a:ext uri="{FF2B5EF4-FFF2-40B4-BE49-F238E27FC236}">
                  <a16:creationId xmlns:a16="http://schemas.microsoft.com/office/drawing/2014/main" id="{ABC01BA9-25CD-4B61-AE7E-2E4F65220626}"/>
                </a:ext>
              </a:extLst>
            </p:cNvPr>
            <p:cNvSpPr>
              <a:spLocks/>
            </p:cNvSpPr>
            <p:nvPr/>
          </p:nvSpPr>
          <p:spPr bwMode="auto">
            <a:xfrm>
              <a:off x="9229725" y="2463800"/>
              <a:ext cx="171450" cy="42863"/>
            </a:xfrm>
            <a:custGeom>
              <a:avLst/>
              <a:gdLst>
                <a:gd name="T0" fmla="*/ 108 w 108"/>
                <a:gd name="T1" fmla="*/ 0 h 27"/>
                <a:gd name="T2" fmla="*/ 50 w 108"/>
                <a:gd name="T3" fmla="*/ 0 h 27"/>
                <a:gd name="T4" fmla="*/ 41 w 108"/>
                <a:gd name="T5" fmla="*/ 0 h 27"/>
                <a:gd name="T6" fmla="*/ 0 w 108"/>
                <a:gd name="T7" fmla="*/ 0 h 27"/>
                <a:gd name="T8" fmla="*/ 0 w 108"/>
                <a:gd name="T9" fmla="*/ 27 h 27"/>
                <a:gd name="T10" fmla="*/ 108 w 108"/>
                <a:gd name="T11" fmla="*/ 27 h 27"/>
                <a:gd name="T12" fmla="*/ 108 w 108"/>
                <a:gd name="T13" fmla="*/ 18 h 27"/>
                <a:gd name="T14" fmla="*/ 108 w 108"/>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7">
                  <a:moveTo>
                    <a:pt x="108" y="0"/>
                  </a:moveTo>
                  <a:lnTo>
                    <a:pt x="50" y="0"/>
                  </a:lnTo>
                  <a:lnTo>
                    <a:pt x="41" y="0"/>
                  </a:lnTo>
                  <a:lnTo>
                    <a:pt x="0" y="0"/>
                  </a:lnTo>
                  <a:lnTo>
                    <a:pt x="0" y="27"/>
                  </a:lnTo>
                  <a:lnTo>
                    <a:pt x="108" y="27"/>
                  </a:lnTo>
                  <a:lnTo>
                    <a:pt x="108" y="18"/>
                  </a:lnTo>
                  <a:lnTo>
                    <a:pt x="108"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05" name="Freeform 442">
              <a:extLst>
                <a:ext uri="{FF2B5EF4-FFF2-40B4-BE49-F238E27FC236}">
                  <a16:creationId xmlns:a16="http://schemas.microsoft.com/office/drawing/2014/main" id="{7E8DD222-C720-4A4C-B721-8C0DC17873A6}"/>
                </a:ext>
              </a:extLst>
            </p:cNvPr>
            <p:cNvSpPr>
              <a:spLocks/>
            </p:cNvSpPr>
            <p:nvPr/>
          </p:nvSpPr>
          <p:spPr bwMode="auto">
            <a:xfrm>
              <a:off x="9229725" y="2463800"/>
              <a:ext cx="171450" cy="42863"/>
            </a:xfrm>
            <a:custGeom>
              <a:avLst/>
              <a:gdLst>
                <a:gd name="T0" fmla="*/ 108 w 108"/>
                <a:gd name="T1" fmla="*/ 0 h 27"/>
                <a:gd name="T2" fmla="*/ 50 w 108"/>
                <a:gd name="T3" fmla="*/ 0 h 27"/>
                <a:gd name="T4" fmla="*/ 41 w 108"/>
                <a:gd name="T5" fmla="*/ 0 h 27"/>
                <a:gd name="T6" fmla="*/ 0 w 108"/>
                <a:gd name="T7" fmla="*/ 0 h 27"/>
                <a:gd name="T8" fmla="*/ 0 w 108"/>
                <a:gd name="T9" fmla="*/ 27 h 27"/>
                <a:gd name="T10" fmla="*/ 108 w 108"/>
                <a:gd name="T11" fmla="*/ 27 h 27"/>
                <a:gd name="T12" fmla="*/ 108 w 108"/>
                <a:gd name="T13" fmla="*/ 18 h 27"/>
                <a:gd name="T14" fmla="*/ 108 w 108"/>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7">
                  <a:moveTo>
                    <a:pt x="108" y="0"/>
                  </a:moveTo>
                  <a:lnTo>
                    <a:pt x="50" y="0"/>
                  </a:lnTo>
                  <a:lnTo>
                    <a:pt x="41" y="0"/>
                  </a:lnTo>
                  <a:lnTo>
                    <a:pt x="0" y="0"/>
                  </a:lnTo>
                  <a:lnTo>
                    <a:pt x="0" y="27"/>
                  </a:lnTo>
                  <a:lnTo>
                    <a:pt x="108" y="27"/>
                  </a:lnTo>
                  <a:lnTo>
                    <a:pt x="108" y="18"/>
                  </a:lnTo>
                  <a:lnTo>
                    <a:pt x="10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06" name="Freeform 443">
              <a:extLst>
                <a:ext uri="{FF2B5EF4-FFF2-40B4-BE49-F238E27FC236}">
                  <a16:creationId xmlns:a16="http://schemas.microsoft.com/office/drawing/2014/main" id="{A2EDE82E-4E5A-4E15-8456-E5C1971313E1}"/>
                </a:ext>
              </a:extLst>
            </p:cNvPr>
            <p:cNvSpPr>
              <a:spLocks noEditPoints="1"/>
            </p:cNvSpPr>
            <p:nvPr/>
          </p:nvSpPr>
          <p:spPr bwMode="auto">
            <a:xfrm>
              <a:off x="9050338" y="2455863"/>
              <a:ext cx="358775" cy="57150"/>
            </a:xfrm>
            <a:custGeom>
              <a:avLst/>
              <a:gdLst>
                <a:gd name="T0" fmla="*/ 226 w 226"/>
                <a:gd name="T1" fmla="*/ 36 h 36"/>
                <a:gd name="T2" fmla="*/ 0 w 226"/>
                <a:gd name="T3" fmla="*/ 36 h 36"/>
                <a:gd name="T4" fmla="*/ 0 w 226"/>
                <a:gd name="T5" fmla="*/ 0 h 36"/>
                <a:gd name="T6" fmla="*/ 226 w 226"/>
                <a:gd name="T7" fmla="*/ 0 h 36"/>
                <a:gd name="T8" fmla="*/ 226 w 226"/>
                <a:gd name="T9" fmla="*/ 36 h 36"/>
                <a:gd name="T10" fmla="*/ 11 w 226"/>
                <a:gd name="T11" fmla="*/ 25 h 36"/>
                <a:gd name="T12" fmla="*/ 217 w 226"/>
                <a:gd name="T13" fmla="*/ 25 h 36"/>
                <a:gd name="T14" fmla="*/ 217 w 226"/>
                <a:gd name="T15" fmla="*/ 9 h 36"/>
                <a:gd name="T16" fmla="*/ 11 w 226"/>
                <a:gd name="T17" fmla="*/ 9 h 36"/>
                <a:gd name="T18" fmla="*/ 11 w 226"/>
                <a:gd name="T19"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36">
                  <a:moveTo>
                    <a:pt x="226" y="36"/>
                  </a:moveTo>
                  <a:lnTo>
                    <a:pt x="0" y="36"/>
                  </a:lnTo>
                  <a:lnTo>
                    <a:pt x="0" y="0"/>
                  </a:lnTo>
                  <a:lnTo>
                    <a:pt x="226" y="0"/>
                  </a:lnTo>
                  <a:lnTo>
                    <a:pt x="226" y="36"/>
                  </a:lnTo>
                  <a:close/>
                  <a:moveTo>
                    <a:pt x="11" y="25"/>
                  </a:moveTo>
                  <a:lnTo>
                    <a:pt x="217" y="25"/>
                  </a:lnTo>
                  <a:lnTo>
                    <a:pt x="217" y="9"/>
                  </a:lnTo>
                  <a:lnTo>
                    <a:pt x="11" y="9"/>
                  </a:lnTo>
                  <a:lnTo>
                    <a:pt x="11" y="25"/>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07" name="Freeform 444">
              <a:extLst>
                <a:ext uri="{FF2B5EF4-FFF2-40B4-BE49-F238E27FC236}">
                  <a16:creationId xmlns:a16="http://schemas.microsoft.com/office/drawing/2014/main" id="{3675D59A-AE7B-4A5F-9BC2-03B4E7B818B0}"/>
                </a:ext>
              </a:extLst>
            </p:cNvPr>
            <p:cNvSpPr>
              <a:spLocks/>
            </p:cNvSpPr>
            <p:nvPr/>
          </p:nvSpPr>
          <p:spPr bwMode="auto">
            <a:xfrm>
              <a:off x="9121775" y="2538413"/>
              <a:ext cx="14288" cy="341313"/>
            </a:xfrm>
            <a:custGeom>
              <a:avLst/>
              <a:gdLst>
                <a:gd name="T0" fmla="*/ 2 w 4"/>
                <a:gd name="T1" fmla="*/ 95 h 95"/>
                <a:gd name="T2" fmla="*/ 0 w 4"/>
                <a:gd name="T3" fmla="*/ 92 h 95"/>
                <a:gd name="T4" fmla="*/ 0 w 4"/>
                <a:gd name="T5" fmla="*/ 2 h 95"/>
                <a:gd name="T6" fmla="*/ 2 w 4"/>
                <a:gd name="T7" fmla="*/ 0 h 95"/>
                <a:gd name="T8" fmla="*/ 4 w 4"/>
                <a:gd name="T9" fmla="*/ 2 h 95"/>
                <a:gd name="T10" fmla="*/ 4 w 4"/>
                <a:gd name="T11" fmla="*/ 92 h 95"/>
                <a:gd name="T12" fmla="*/ 2 w 4"/>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4" h="95">
                  <a:moveTo>
                    <a:pt x="2" y="95"/>
                  </a:moveTo>
                  <a:cubicBezTo>
                    <a:pt x="1" y="95"/>
                    <a:pt x="0" y="94"/>
                    <a:pt x="0" y="92"/>
                  </a:cubicBezTo>
                  <a:cubicBezTo>
                    <a:pt x="0" y="2"/>
                    <a:pt x="0" y="2"/>
                    <a:pt x="0" y="2"/>
                  </a:cubicBezTo>
                  <a:cubicBezTo>
                    <a:pt x="0" y="1"/>
                    <a:pt x="1" y="0"/>
                    <a:pt x="2" y="0"/>
                  </a:cubicBezTo>
                  <a:cubicBezTo>
                    <a:pt x="3" y="0"/>
                    <a:pt x="4" y="1"/>
                    <a:pt x="4" y="2"/>
                  </a:cubicBezTo>
                  <a:cubicBezTo>
                    <a:pt x="4" y="92"/>
                    <a:pt x="4" y="92"/>
                    <a:pt x="4" y="92"/>
                  </a:cubicBezTo>
                  <a:cubicBezTo>
                    <a:pt x="4" y="94"/>
                    <a:pt x="3" y="95"/>
                    <a:pt x="2" y="9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08" name="Freeform 445">
              <a:extLst>
                <a:ext uri="{FF2B5EF4-FFF2-40B4-BE49-F238E27FC236}">
                  <a16:creationId xmlns:a16="http://schemas.microsoft.com/office/drawing/2014/main" id="{62182DF5-C9E9-4C66-A29B-594312F348E5}"/>
                </a:ext>
              </a:extLst>
            </p:cNvPr>
            <p:cNvSpPr>
              <a:spLocks/>
            </p:cNvSpPr>
            <p:nvPr/>
          </p:nvSpPr>
          <p:spPr bwMode="auto">
            <a:xfrm>
              <a:off x="9172575" y="2538413"/>
              <a:ext cx="14288" cy="341313"/>
            </a:xfrm>
            <a:custGeom>
              <a:avLst/>
              <a:gdLst>
                <a:gd name="T0" fmla="*/ 2 w 4"/>
                <a:gd name="T1" fmla="*/ 95 h 95"/>
                <a:gd name="T2" fmla="*/ 0 w 4"/>
                <a:gd name="T3" fmla="*/ 92 h 95"/>
                <a:gd name="T4" fmla="*/ 0 w 4"/>
                <a:gd name="T5" fmla="*/ 2 h 95"/>
                <a:gd name="T6" fmla="*/ 2 w 4"/>
                <a:gd name="T7" fmla="*/ 0 h 95"/>
                <a:gd name="T8" fmla="*/ 4 w 4"/>
                <a:gd name="T9" fmla="*/ 2 h 95"/>
                <a:gd name="T10" fmla="*/ 4 w 4"/>
                <a:gd name="T11" fmla="*/ 92 h 95"/>
                <a:gd name="T12" fmla="*/ 2 w 4"/>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4" h="95">
                  <a:moveTo>
                    <a:pt x="2" y="95"/>
                  </a:moveTo>
                  <a:cubicBezTo>
                    <a:pt x="1" y="95"/>
                    <a:pt x="0" y="94"/>
                    <a:pt x="0" y="92"/>
                  </a:cubicBezTo>
                  <a:cubicBezTo>
                    <a:pt x="0" y="2"/>
                    <a:pt x="0" y="2"/>
                    <a:pt x="0" y="2"/>
                  </a:cubicBezTo>
                  <a:cubicBezTo>
                    <a:pt x="0" y="1"/>
                    <a:pt x="1" y="0"/>
                    <a:pt x="2" y="0"/>
                  </a:cubicBezTo>
                  <a:cubicBezTo>
                    <a:pt x="3" y="0"/>
                    <a:pt x="4" y="1"/>
                    <a:pt x="4" y="2"/>
                  </a:cubicBezTo>
                  <a:cubicBezTo>
                    <a:pt x="4" y="92"/>
                    <a:pt x="4" y="92"/>
                    <a:pt x="4" y="92"/>
                  </a:cubicBezTo>
                  <a:cubicBezTo>
                    <a:pt x="4" y="94"/>
                    <a:pt x="3" y="95"/>
                    <a:pt x="2" y="9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09" name="Freeform 446">
              <a:extLst>
                <a:ext uri="{FF2B5EF4-FFF2-40B4-BE49-F238E27FC236}">
                  <a16:creationId xmlns:a16="http://schemas.microsoft.com/office/drawing/2014/main" id="{8DD822AA-6166-4C68-A24C-05CDAAB3AC22}"/>
                </a:ext>
              </a:extLst>
            </p:cNvPr>
            <p:cNvSpPr>
              <a:spLocks/>
            </p:cNvSpPr>
            <p:nvPr/>
          </p:nvSpPr>
          <p:spPr bwMode="auto">
            <a:xfrm>
              <a:off x="9221788" y="2538413"/>
              <a:ext cx="14288" cy="341313"/>
            </a:xfrm>
            <a:custGeom>
              <a:avLst/>
              <a:gdLst>
                <a:gd name="T0" fmla="*/ 2 w 4"/>
                <a:gd name="T1" fmla="*/ 95 h 95"/>
                <a:gd name="T2" fmla="*/ 0 w 4"/>
                <a:gd name="T3" fmla="*/ 92 h 95"/>
                <a:gd name="T4" fmla="*/ 0 w 4"/>
                <a:gd name="T5" fmla="*/ 2 h 95"/>
                <a:gd name="T6" fmla="*/ 2 w 4"/>
                <a:gd name="T7" fmla="*/ 0 h 95"/>
                <a:gd name="T8" fmla="*/ 4 w 4"/>
                <a:gd name="T9" fmla="*/ 2 h 95"/>
                <a:gd name="T10" fmla="*/ 4 w 4"/>
                <a:gd name="T11" fmla="*/ 92 h 95"/>
                <a:gd name="T12" fmla="*/ 2 w 4"/>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4" h="95">
                  <a:moveTo>
                    <a:pt x="2" y="95"/>
                  </a:moveTo>
                  <a:cubicBezTo>
                    <a:pt x="1" y="95"/>
                    <a:pt x="0" y="94"/>
                    <a:pt x="0" y="92"/>
                  </a:cubicBezTo>
                  <a:cubicBezTo>
                    <a:pt x="0" y="2"/>
                    <a:pt x="0" y="2"/>
                    <a:pt x="0" y="2"/>
                  </a:cubicBezTo>
                  <a:cubicBezTo>
                    <a:pt x="0" y="1"/>
                    <a:pt x="1" y="0"/>
                    <a:pt x="2" y="0"/>
                  </a:cubicBezTo>
                  <a:cubicBezTo>
                    <a:pt x="3" y="0"/>
                    <a:pt x="4" y="1"/>
                    <a:pt x="4" y="2"/>
                  </a:cubicBezTo>
                  <a:cubicBezTo>
                    <a:pt x="4" y="92"/>
                    <a:pt x="4" y="92"/>
                    <a:pt x="4" y="92"/>
                  </a:cubicBezTo>
                  <a:cubicBezTo>
                    <a:pt x="4" y="94"/>
                    <a:pt x="3" y="95"/>
                    <a:pt x="2" y="9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10" name="Freeform 447">
              <a:extLst>
                <a:ext uri="{FF2B5EF4-FFF2-40B4-BE49-F238E27FC236}">
                  <a16:creationId xmlns:a16="http://schemas.microsoft.com/office/drawing/2014/main" id="{C6ED7D17-AAB4-4D71-9D4C-2FA3591CC90A}"/>
                </a:ext>
              </a:extLst>
            </p:cNvPr>
            <p:cNvSpPr>
              <a:spLocks/>
            </p:cNvSpPr>
            <p:nvPr/>
          </p:nvSpPr>
          <p:spPr bwMode="auto">
            <a:xfrm>
              <a:off x="9272588" y="2538413"/>
              <a:ext cx="17463" cy="341313"/>
            </a:xfrm>
            <a:custGeom>
              <a:avLst/>
              <a:gdLst>
                <a:gd name="T0" fmla="*/ 2 w 5"/>
                <a:gd name="T1" fmla="*/ 95 h 95"/>
                <a:gd name="T2" fmla="*/ 0 w 5"/>
                <a:gd name="T3" fmla="*/ 92 h 95"/>
                <a:gd name="T4" fmla="*/ 0 w 5"/>
                <a:gd name="T5" fmla="*/ 2 h 95"/>
                <a:gd name="T6" fmla="*/ 2 w 5"/>
                <a:gd name="T7" fmla="*/ 0 h 95"/>
                <a:gd name="T8" fmla="*/ 5 w 5"/>
                <a:gd name="T9" fmla="*/ 2 h 95"/>
                <a:gd name="T10" fmla="*/ 5 w 5"/>
                <a:gd name="T11" fmla="*/ 92 h 95"/>
                <a:gd name="T12" fmla="*/ 2 w 5"/>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5" h="95">
                  <a:moveTo>
                    <a:pt x="2" y="95"/>
                  </a:moveTo>
                  <a:cubicBezTo>
                    <a:pt x="1" y="95"/>
                    <a:pt x="0" y="94"/>
                    <a:pt x="0" y="92"/>
                  </a:cubicBezTo>
                  <a:cubicBezTo>
                    <a:pt x="0" y="2"/>
                    <a:pt x="0" y="2"/>
                    <a:pt x="0" y="2"/>
                  </a:cubicBezTo>
                  <a:cubicBezTo>
                    <a:pt x="0" y="1"/>
                    <a:pt x="1" y="0"/>
                    <a:pt x="2" y="0"/>
                  </a:cubicBezTo>
                  <a:cubicBezTo>
                    <a:pt x="4" y="0"/>
                    <a:pt x="5" y="1"/>
                    <a:pt x="5" y="2"/>
                  </a:cubicBezTo>
                  <a:cubicBezTo>
                    <a:pt x="5" y="92"/>
                    <a:pt x="5" y="92"/>
                    <a:pt x="5" y="92"/>
                  </a:cubicBezTo>
                  <a:cubicBezTo>
                    <a:pt x="5" y="94"/>
                    <a:pt x="4" y="95"/>
                    <a:pt x="2" y="9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11" name="Freeform 448">
              <a:extLst>
                <a:ext uri="{FF2B5EF4-FFF2-40B4-BE49-F238E27FC236}">
                  <a16:creationId xmlns:a16="http://schemas.microsoft.com/office/drawing/2014/main" id="{649C762A-B0AB-479D-9BF4-0B5A72A8708C}"/>
                </a:ext>
              </a:extLst>
            </p:cNvPr>
            <p:cNvSpPr>
              <a:spLocks/>
            </p:cNvSpPr>
            <p:nvPr/>
          </p:nvSpPr>
          <p:spPr bwMode="auto">
            <a:xfrm>
              <a:off x="9323388" y="2538413"/>
              <a:ext cx="17463" cy="341313"/>
            </a:xfrm>
            <a:custGeom>
              <a:avLst/>
              <a:gdLst>
                <a:gd name="T0" fmla="*/ 2 w 5"/>
                <a:gd name="T1" fmla="*/ 95 h 95"/>
                <a:gd name="T2" fmla="*/ 0 w 5"/>
                <a:gd name="T3" fmla="*/ 92 h 95"/>
                <a:gd name="T4" fmla="*/ 0 w 5"/>
                <a:gd name="T5" fmla="*/ 2 h 95"/>
                <a:gd name="T6" fmla="*/ 2 w 5"/>
                <a:gd name="T7" fmla="*/ 0 h 95"/>
                <a:gd name="T8" fmla="*/ 5 w 5"/>
                <a:gd name="T9" fmla="*/ 2 h 95"/>
                <a:gd name="T10" fmla="*/ 5 w 5"/>
                <a:gd name="T11" fmla="*/ 92 h 95"/>
                <a:gd name="T12" fmla="*/ 2 w 5"/>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5" h="95">
                  <a:moveTo>
                    <a:pt x="2" y="95"/>
                  </a:moveTo>
                  <a:cubicBezTo>
                    <a:pt x="1" y="95"/>
                    <a:pt x="0" y="94"/>
                    <a:pt x="0" y="92"/>
                  </a:cubicBezTo>
                  <a:cubicBezTo>
                    <a:pt x="0" y="2"/>
                    <a:pt x="0" y="2"/>
                    <a:pt x="0" y="2"/>
                  </a:cubicBezTo>
                  <a:cubicBezTo>
                    <a:pt x="0" y="1"/>
                    <a:pt x="1" y="0"/>
                    <a:pt x="2" y="0"/>
                  </a:cubicBezTo>
                  <a:cubicBezTo>
                    <a:pt x="4" y="0"/>
                    <a:pt x="5" y="1"/>
                    <a:pt x="5" y="2"/>
                  </a:cubicBezTo>
                  <a:cubicBezTo>
                    <a:pt x="5" y="92"/>
                    <a:pt x="5" y="92"/>
                    <a:pt x="5" y="92"/>
                  </a:cubicBezTo>
                  <a:cubicBezTo>
                    <a:pt x="5" y="94"/>
                    <a:pt x="4" y="95"/>
                    <a:pt x="2" y="9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12" name="Oval 477">
              <a:extLst>
                <a:ext uri="{FF2B5EF4-FFF2-40B4-BE49-F238E27FC236}">
                  <a16:creationId xmlns:a16="http://schemas.microsoft.com/office/drawing/2014/main" id="{CA63DABD-F856-4641-A9C1-AACBFCBB5CE9}"/>
                </a:ext>
              </a:extLst>
            </p:cNvPr>
            <p:cNvSpPr>
              <a:spLocks noChangeArrowheads="1"/>
            </p:cNvSpPr>
            <p:nvPr/>
          </p:nvSpPr>
          <p:spPr bwMode="auto">
            <a:xfrm>
              <a:off x="9691688" y="2674938"/>
              <a:ext cx="190500" cy="193675"/>
            </a:xfrm>
            <a:prstGeom prst="ellipse">
              <a:avLst/>
            </a:prstGeom>
            <a:solidFill>
              <a:srgbClr val="F3F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13" name="Freeform 478">
              <a:extLst>
                <a:ext uri="{FF2B5EF4-FFF2-40B4-BE49-F238E27FC236}">
                  <a16:creationId xmlns:a16="http://schemas.microsoft.com/office/drawing/2014/main" id="{05540CA3-3D29-4A2B-B9F5-591BC596F7A2}"/>
                </a:ext>
              </a:extLst>
            </p:cNvPr>
            <p:cNvSpPr>
              <a:spLocks noEditPoints="1"/>
            </p:cNvSpPr>
            <p:nvPr/>
          </p:nvSpPr>
          <p:spPr bwMode="auto">
            <a:xfrm>
              <a:off x="9680575" y="2667000"/>
              <a:ext cx="211138" cy="207963"/>
            </a:xfrm>
            <a:custGeom>
              <a:avLst/>
              <a:gdLst>
                <a:gd name="T0" fmla="*/ 29 w 59"/>
                <a:gd name="T1" fmla="*/ 58 h 58"/>
                <a:gd name="T2" fmla="*/ 0 w 59"/>
                <a:gd name="T3" fmla="*/ 29 h 58"/>
                <a:gd name="T4" fmla="*/ 29 w 59"/>
                <a:gd name="T5" fmla="*/ 0 h 58"/>
                <a:gd name="T6" fmla="*/ 59 w 59"/>
                <a:gd name="T7" fmla="*/ 29 h 58"/>
                <a:gd name="T8" fmla="*/ 29 w 59"/>
                <a:gd name="T9" fmla="*/ 58 h 58"/>
                <a:gd name="T10" fmla="*/ 29 w 59"/>
                <a:gd name="T11" fmla="*/ 4 h 58"/>
                <a:gd name="T12" fmla="*/ 5 w 59"/>
                <a:gd name="T13" fmla="*/ 29 h 58"/>
                <a:gd name="T14" fmla="*/ 29 w 59"/>
                <a:gd name="T15" fmla="*/ 53 h 58"/>
                <a:gd name="T16" fmla="*/ 54 w 59"/>
                <a:gd name="T17" fmla="*/ 29 h 58"/>
                <a:gd name="T18" fmla="*/ 29 w 59"/>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29" y="58"/>
                  </a:moveTo>
                  <a:cubicBezTo>
                    <a:pt x="13" y="58"/>
                    <a:pt x="0" y="45"/>
                    <a:pt x="0" y="29"/>
                  </a:cubicBezTo>
                  <a:cubicBezTo>
                    <a:pt x="0" y="13"/>
                    <a:pt x="13" y="0"/>
                    <a:pt x="29" y="0"/>
                  </a:cubicBezTo>
                  <a:cubicBezTo>
                    <a:pt x="46" y="0"/>
                    <a:pt x="59" y="13"/>
                    <a:pt x="59" y="29"/>
                  </a:cubicBezTo>
                  <a:cubicBezTo>
                    <a:pt x="59" y="45"/>
                    <a:pt x="46" y="58"/>
                    <a:pt x="29" y="58"/>
                  </a:cubicBezTo>
                  <a:moveTo>
                    <a:pt x="29" y="4"/>
                  </a:moveTo>
                  <a:cubicBezTo>
                    <a:pt x="16" y="4"/>
                    <a:pt x="5" y="15"/>
                    <a:pt x="5" y="29"/>
                  </a:cubicBezTo>
                  <a:cubicBezTo>
                    <a:pt x="5" y="42"/>
                    <a:pt x="16" y="53"/>
                    <a:pt x="29" y="53"/>
                  </a:cubicBezTo>
                  <a:cubicBezTo>
                    <a:pt x="43" y="53"/>
                    <a:pt x="54" y="42"/>
                    <a:pt x="54" y="29"/>
                  </a:cubicBezTo>
                  <a:cubicBezTo>
                    <a:pt x="54" y="15"/>
                    <a:pt x="43" y="4"/>
                    <a:pt x="29" y="4"/>
                  </a:cubicBezTo>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14" name="Freeform 479">
              <a:extLst>
                <a:ext uri="{FF2B5EF4-FFF2-40B4-BE49-F238E27FC236}">
                  <a16:creationId xmlns:a16="http://schemas.microsoft.com/office/drawing/2014/main" id="{4EC5EA6C-BB8D-4AC2-A890-0AF68104FDE4}"/>
                </a:ext>
              </a:extLst>
            </p:cNvPr>
            <p:cNvSpPr>
              <a:spLocks/>
            </p:cNvSpPr>
            <p:nvPr/>
          </p:nvSpPr>
          <p:spPr bwMode="auto">
            <a:xfrm>
              <a:off x="9777413" y="2681288"/>
              <a:ext cx="96838" cy="176213"/>
            </a:xfrm>
            <a:custGeom>
              <a:avLst/>
              <a:gdLst>
                <a:gd name="T0" fmla="*/ 2 w 27"/>
                <a:gd name="T1" fmla="*/ 0 h 49"/>
                <a:gd name="T2" fmla="*/ 0 w 27"/>
                <a:gd name="T3" fmla="*/ 0 h 49"/>
                <a:gd name="T4" fmla="*/ 16 w 27"/>
                <a:gd name="T5" fmla="*/ 25 h 49"/>
                <a:gd name="T6" fmla="*/ 0 w 27"/>
                <a:gd name="T7" fmla="*/ 49 h 49"/>
                <a:gd name="T8" fmla="*/ 2 w 27"/>
                <a:gd name="T9" fmla="*/ 49 h 49"/>
                <a:gd name="T10" fmla="*/ 27 w 27"/>
                <a:gd name="T11" fmla="*/ 25 h 49"/>
                <a:gd name="T12" fmla="*/ 2 w 27"/>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7" h="49">
                  <a:moveTo>
                    <a:pt x="2" y="0"/>
                  </a:moveTo>
                  <a:cubicBezTo>
                    <a:pt x="2" y="0"/>
                    <a:pt x="1" y="0"/>
                    <a:pt x="0" y="0"/>
                  </a:cubicBezTo>
                  <a:cubicBezTo>
                    <a:pt x="10" y="4"/>
                    <a:pt x="16" y="14"/>
                    <a:pt x="16" y="25"/>
                  </a:cubicBezTo>
                  <a:cubicBezTo>
                    <a:pt x="16" y="36"/>
                    <a:pt x="10" y="45"/>
                    <a:pt x="0" y="49"/>
                  </a:cubicBezTo>
                  <a:cubicBezTo>
                    <a:pt x="1" y="49"/>
                    <a:pt x="2" y="49"/>
                    <a:pt x="2" y="49"/>
                  </a:cubicBezTo>
                  <a:cubicBezTo>
                    <a:pt x="16" y="49"/>
                    <a:pt x="27" y="38"/>
                    <a:pt x="27" y="25"/>
                  </a:cubicBezTo>
                  <a:cubicBezTo>
                    <a:pt x="27" y="11"/>
                    <a:pt x="16" y="0"/>
                    <a:pt x="2" y="0"/>
                  </a:cubicBezTo>
                </a:path>
              </a:pathLst>
            </a:custGeom>
            <a:solidFill>
              <a:srgbClr val="E9E8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15" name="Freeform 480">
              <a:extLst>
                <a:ext uri="{FF2B5EF4-FFF2-40B4-BE49-F238E27FC236}">
                  <a16:creationId xmlns:a16="http://schemas.microsoft.com/office/drawing/2014/main" id="{B336AC1B-B5F0-46B7-A561-2171624164AE}"/>
                </a:ext>
              </a:extLst>
            </p:cNvPr>
            <p:cNvSpPr>
              <a:spLocks/>
            </p:cNvSpPr>
            <p:nvPr/>
          </p:nvSpPr>
          <p:spPr bwMode="auto">
            <a:xfrm>
              <a:off x="9763125" y="2674938"/>
              <a:ext cx="119063" cy="193675"/>
            </a:xfrm>
            <a:custGeom>
              <a:avLst/>
              <a:gdLst>
                <a:gd name="T0" fmla="*/ 6 w 33"/>
                <a:gd name="T1" fmla="*/ 0 h 54"/>
                <a:gd name="T2" fmla="*/ 0 w 33"/>
                <a:gd name="T3" fmla="*/ 1 h 54"/>
                <a:gd name="T4" fmla="*/ 4 w 33"/>
                <a:gd name="T5" fmla="*/ 2 h 54"/>
                <a:gd name="T6" fmla="*/ 6 w 33"/>
                <a:gd name="T7" fmla="*/ 2 h 54"/>
                <a:gd name="T8" fmla="*/ 31 w 33"/>
                <a:gd name="T9" fmla="*/ 27 h 54"/>
                <a:gd name="T10" fmla="*/ 6 w 33"/>
                <a:gd name="T11" fmla="*/ 51 h 54"/>
                <a:gd name="T12" fmla="*/ 4 w 33"/>
                <a:gd name="T13" fmla="*/ 51 h 54"/>
                <a:gd name="T14" fmla="*/ 0 w 33"/>
                <a:gd name="T15" fmla="*/ 53 h 54"/>
                <a:gd name="T16" fmla="*/ 6 w 33"/>
                <a:gd name="T17" fmla="*/ 54 h 54"/>
                <a:gd name="T18" fmla="*/ 33 w 33"/>
                <a:gd name="T19" fmla="*/ 27 h 54"/>
                <a:gd name="T20" fmla="*/ 6 w 33"/>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54">
                  <a:moveTo>
                    <a:pt x="6" y="0"/>
                  </a:moveTo>
                  <a:cubicBezTo>
                    <a:pt x="4" y="0"/>
                    <a:pt x="2" y="0"/>
                    <a:pt x="0" y="1"/>
                  </a:cubicBezTo>
                  <a:cubicBezTo>
                    <a:pt x="1" y="1"/>
                    <a:pt x="3" y="2"/>
                    <a:pt x="4" y="2"/>
                  </a:cubicBezTo>
                  <a:cubicBezTo>
                    <a:pt x="5" y="2"/>
                    <a:pt x="6" y="2"/>
                    <a:pt x="6" y="2"/>
                  </a:cubicBezTo>
                  <a:cubicBezTo>
                    <a:pt x="20" y="2"/>
                    <a:pt x="31" y="13"/>
                    <a:pt x="31" y="27"/>
                  </a:cubicBezTo>
                  <a:cubicBezTo>
                    <a:pt x="31" y="40"/>
                    <a:pt x="20" y="51"/>
                    <a:pt x="6" y="51"/>
                  </a:cubicBezTo>
                  <a:cubicBezTo>
                    <a:pt x="6" y="51"/>
                    <a:pt x="5" y="51"/>
                    <a:pt x="4" y="51"/>
                  </a:cubicBezTo>
                  <a:cubicBezTo>
                    <a:pt x="3" y="52"/>
                    <a:pt x="1" y="52"/>
                    <a:pt x="0" y="53"/>
                  </a:cubicBezTo>
                  <a:cubicBezTo>
                    <a:pt x="2" y="53"/>
                    <a:pt x="4" y="54"/>
                    <a:pt x="6" y="54"/>
                  </a:cubicBezTo>
                  <a:cubicBezTo>
                    <a:pt x="21" y="54"/>
                    <a:pt x="33" y="42"/>
                    <a:pt x="33" y="27"/>
                  </a:cubicBezTo>
                  <a:cubicBezTo>
                    <a:pt x="33" y="12"/>
                    <a:pt x="21" y="0"/>
                    <a:pt x="6" y="0"/>
                  </a:cubicBezTo>
                </a:path>
              </a:pathLst>
            </a:custGeom>
            <a:solidFill>
              <a:srgbClr val="595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16" name="Freeform 481">
              <a:extLst>
                <a:ext uri="{FF2B5EF4-FFF2-40B4-BE49-F238E27FC236}">
                  <a16:creationId xmlns:a16="http://schemas.microsoft.com/office/drawing/2014/main" id="{C3EE8E63-9259-4CF2-ABFD-A4969375FF26}"/>
                </a:ext>
              </a:extLst>
            </p:cNvPr>
            <p:cNvSpPr>
              <a:spLocks/>
            </p:cNvSpPr>
            <p:nvPr/>
          </p:nvSpPr>
          <p:spPr bwMode="auto">
            <a:xfrm>
              <a:off x="9777413" y="2814638"/>
              <a:ext cx="17463" cy="119063"/>
            </a:xfrm>
            <a:custGeom>
              <a:avLst/>
              <a:gdLst>
                <a:gd name="T0" fmla="*/ 2 w 5"/>
                <a:gd name="T1" fmla="*/ 33 h 33"/>
                <a:gd name="T2" fmla="*/ 0 w 5"/>
                <a:gd name="T3" fmla="*/ 30 h 33"/>
                <a:gd name="T4" fmla="*/ 0 w 5"/>
                <a:gd name="T5" fmla="*/ 3 h 33"/>
                <a:gd name="T6" fmla="*/ 2 w 5"/>
                <a:gd name="T7" fmla="*/ 0 h 33"/>
                <a:gd name="T8" fmla="*/ 5 w 5"/>
                <a:gd name="T9" fmla="*/ 3 h 33"/>
                <a:gd name="T10" fmla="*/ 5 w 5"/>
                <a:gd name="T11" fmla="*/ 30 h 33"/>
                <a:gd name="T12" fmla="*/ 2 w 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5" h="33">
                  <a:moveTo>
                    <a:pt x="2" y="33"/>
                  </a:moveTo>
                  <a:cubicBezTo>
                    <a:pt x="1" y="33"/>
                    <a:pt x="0" y="32"/>
                    <a:pt x="0" y="30"/>
                  </a:cubicBezTo>
                  <a:cubicBezTo>
                    <a:pt x="0" y="3"/>
                    <a:pt x="0" y="3"/>
                    <a:pt x="0" y="3"/>
                  </a:cubicBezTo>
                  <a:cubicBezTo>
                    <a:pt x="0" y="1"/>
                    <a:pt x="1" y="0"/>
                    <a:pt x="2" y="0"/>
                  </a:cubicBezTo>
                  <a:cubicBezTo>
                    <a:pt x="4" y="0"/>
                    <a:pt x="5" y="1"/>
                    <a:pt x="5" y="3"/>
                  </a:cubicBezTo>
                  <a:cubicBezTo>
                    <a:pt x="5" y="30"/>
                    <a:pt x="5" y="30"/>
                    <a:pt x="5" y="30"/>
                  </a:cubicBezTo>
                  <a:cubicBezTo>
                    <a:pt x="5" y="32"/>
                    <a:pt x="4" y="33"/>
                    <a:pt x="2" y="33"/>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17" name="Freeform 482">
              <a:extLst>
                <a:ext uri="{FF2B5EF4-FFF2-40B4-BE49-F238E27FC236}">
                  <a16:creationId xmlns:a16="http://schemas.microsoft.com/office/drawing/2014/main" id="{B49DFDA4-BB71-4539-8526-BC7F09CF3666}"/>
                </a:ext>
              </a:extLst>
            </p:cNvPr>
            <p:cNvSpPr>
              <a:spLocks/>
            </p:cNvSpPr>
            <p:nvPr/>
          </p:nvSpPr>
          <p:spPr bwMode="auto">
            <a:xfrm>
              <a:off x="9780588" y="2832100"/>
              <a:ext cx="47625" cy="25400"/>
            </a:xfrm>
            <a:custGeom>
              <a:avLst/>
              <a:gdLst>
                <a:gd name="T0" fmla="*/ 3 w 13"/>
                <a:gd name="T1" fmla="*/ 7 h 7"/>
                <a:gd name="T2" fmla="*/ 1 w 13"/>
                <a:gd name="T3" fmla="*/ 6 h 7"/>
                <a:gd name="T4" fmla="*/ 2 w 13"/>
                <a:gd name="T5" fmla="*/ 3 h 7"/>
                <a:gd name="T6" fmla="*/ 10 w 13"/>
                <a:gd name="T7" fmla="*/ 0 h 7"/>
                <a:gd name="T8" fmla="*/ 13 w 13"/>
                <a:gd name="T9" fmla="*/ 1 h 7"/>
                <a:gd name="T10" fmla="*/ 11 w 13"/>
                <a:gd name="T11" fmla="*/ 4 h 7"/>
                <a:gd name="T12" fmla="*/ 4 w 13"/>
                <a:gd name="T13" fmla="*/ 7 h 7"/>
                <a:gd name="T14" fmla="*/ 3 w 1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3" y="7"/>
                  </a:moveTo>
                  <a:cubicBezTo>
                    <a:pt x="2" y="7"/>
                    <a:pt x="1" y="7"/>
                    <a:pt x="1" y="6"/>
                  </a:cubicBezTo>
                  <a:cubicBezTo>
                    <a:pt x="0" y="5"/>
                    <a:pt x="1" y="3"/>
                    <a:pt x="2" y="3"/>
                  </a:cubicBezTo>
                  <a:cubicBezTo>
                    <a:pt x="10" y="0"/>
                    <a:pt x="10" y="0"/>
                    <a:pt x="10" y="0"/>
                  </a:cubicBezTo>
                  <a:cubicBezTo>
                    <a:pt x="11" y="0"/>
                    <a:pt x="12" y="0"/>
                    <a:pt x="13" y="1"/>
                  </a:cubicBezTo>
                  <a:cubicBezTo>
                    <a:pt x="13" y="3"/>
                    <a:pt x="12" y="4"/>
                    <a:pt x="11" y="4"/>
                  </a:cubicBezTo>
                  <a:cubicBezTo>
                    <a:pt x="4" y="7"/>
                    <a:pt x="4" y="7"/>
                    <a:pt x="4" y="7"/>
                  </a:cubicBezTo>
                  <a:lnTo>
                    <a:pt x="3" y="7"/>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18" name="Freeform 483">
              <a:extLst>
                <a:ext uri="{FF2B5EF4-FFF2-40B4-BE49-F238E27FC236}">
                  <a16:creationId xmlns:a16="http://schemas.microsoft.com/office/drawing/2014/main" id="{E7A2216B-CCE3-4399-B01A-10061E17BF62}"/>
                </a:ext>
              </a:extLst>
            </p:cNvPr>
            <p:cNvSpPr>
              <a:spLocks/>
            </p:cNvSpPr>
            <p:nvPr/>
          </p:nvSpPr>
          <p:spPr bwMode="auto">
            <a:xfrm>
              <a:off x="9748838" y="2822575"/>
              <a:ext cx="42863" cy="28575"/>
            </a:xfrm>
            <a:custGeom>
              <a:avLst/>
              <a:gdLst>
                <a:gd name="T0" fmla="*/ 9 w 12"/>
                <a:gd name="T1" fmla="*/ 8 h 8"/>
                <a:gd name="T2" fmla="*/ 9 w 12"/>
                <a:gd name="T3" fmla="*/ 8 h 8"/>
                <a:gd name="T4" fmla="*/ 1 w 12"/>
                <a:gd name="T5" fmla="*/ 5 h 8"/>
                <a:gd name="T6" fmla="*/ 0 w 12"/>
                <a:gd name="T7" fmla="*/ 2 h 8"/>
                <a:gd name="T8" fmla="*/ 3 w 12"/>
                <a:gd name="T9" fmla="*/ 1 h 8"/>
                <a:gd name="T10" fmla="*/ 10 w 12"/>
                <a:gd name="T11" fmla="*/ 4 h 8"/>
                <a:gd name="T12" fmla="*/ 11 w 12"/>
                <a:gd name="T13" fmla="*/ 6 h 8"/>
                <a:gd name="T14" fmla="*/ 9 w 1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8">
                  <a:moveTo>
                    <a:pt x="9" y="8"/>
                  </a:moveTo>
                  <a:cubicBezTo>
                    <a:pt x="9" y="8"/>
                    <a:pt x="9" y="8"/>
                    <a:pt x="9" y="8"/>
                  </a:cubicBezTo>
                  <a:cubicBezTo>
                    <a:pt x="1" y="5"/>
                    <a:pt x="1" y="5"/>
                    <a:pt x="1" y="5"/>
                  </a:cubicBezTo>
                  <a:cubicBezTo>
                    <a:pt x="0" y="4"/>
                    <a:pt x="0" y="3"/>
                    <a:pt x="0" y="2"/>
                  </a:cubicBezTo>
                  <a:cubicBezTo>
                    <a:pt x="1" y="1"/>
                    <a:pt x="2" y="0"/>
                    <a:pt x="3" y="1"/>
                  </a:cubicBezTo>
                  <a:cubicBezTo>
                    <a:pt x="10" y="4"/>
                    <a:pt x="10" y="4"/>
                    <a:pt x="10" y="4"/>
                  </a:cubicBezTo>
                  <a:cubicBezTo>
                    <a:pt x="11" y="4"/>
                    <a:pt x="12" y="5"/>
                    <a:pt x="11" y="6"/>
                  </a:cubicBezTo>
                  <a:cubicBezTo>
                    <a:pt x="11" y="7"/>
                    <a:pt x="10" y="8"/>
                    <a:pt x="9" y="8"/>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19" name="Freeform 510">
              <a:extLst>
                <a:ext uri="{FF2B5EF4-FFF2-40B4-BE49-F238E27FC236}">
                  <a16:creationId xmlns:a16="http://schemas.microsoft.com/office/drawing/2014/main" id="{D9E2AC28-CD3E-467B-983A-635E7F43A707}"/>
                </a:ext>
              </a:extLst>
            </p:cNvPr>
            <p:cNvSpPr>
              <a:spLocks/>
            </p:cNvSpPr>
            <p:nvPr/>
          </p:nvSpPr>
          <p:spPr bwMode="auto">
            <a:xfrm>
              <a:off x="7778750" y="2868613"/>
              <a:ext cx="179388" cy="46038"/>
            </a:xfrm>
            <a:custGeom>
              <a:avLst/>
              <a:gdLst>
                <a:gd name="T0" fmla="*/ 50 w 50"/>
                <a:gd name="T1" fmla="*/ 13 h 13"/>
                <a:gd name="T2" fmla="*/ 42 w 50"/>
                <a:gd name="T3" fmla="*/ 4 h 13"/>
                <a:gd name="T4" fmla="*/ 40 w 50"/>
                <a:gd name="T5" fmla="*/ 4 h 13"/>
                <a:gd name="T6" fmla="*/ 33 w 50"/>
                <a:gd name="T7" fmla="*/ 0 h 13"/>
                <a:gd name="T8" fmla="*/ 26 w 50"/>
                <a:gd name="T9" fmla="*/ 3 h 13"/>
                <a:gd name="T10" fmla="*/ 20 w 50"/>
                <a:gd name="T11" fmla="*/ 1 h 13"/>
                <a:gd name="T12" fmla="*/ 12 w 50"/>
                <a:gd name="T13" fmla="*/ 7 h 13"/>
                <a:gd name="T14" fmla="*/ 9 w 50"/>
                <a:gd name="T15" fmla="*/ 6 h 13"/>
                <a:gd name="T16" fmla="*/ 0 w 50"/>
                <a:gd name="T17" fmla="*/ 13 h 13"/>
                <a:gd name="T18" fmla="*/ 50 w 50"/>
                <a:gd name="T19" fmla="*/ 13 h 13"/>
                <a:gd name="T20" fmla="*/ 50 w 50"/>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3">
                  <a:moveTo>
                    <a:pt x="50" y="13"/>
                  </a:moveTo>
                  <a:cubicBezTo>
                    <a:pt x="50" y="8"/>
                    <a:pt x="46" y="4"/>
                    <a:pt x="42" y="4"/>
                  </a:cubicBezTo>
                  <a:cubicBezTo>
                    <a:pt x="41" y="4"/>
                    <a:pt x="41" y="4"/>
                    <a:pt x="40" y="4"/>
                  </a:cubicBezTo>
                  <a:cubicBezTo>
                    <a:pt x="39" y="2"/>
                    <a:pt x="36" y="0"/>
                    <a:pt x="33" y="0"/>
                  </a:cubicBezTo>
                  <a:cubicBezTo>
                    <a:pt x="30" y="0"/>
                    <a:pt x="27" y="1"/>
                    <a:pt x="26" y="3"/>
                  </a:cubicBezTo>
                  <a:cubicBezTo>
                    <a:pt x="24" y="2"/>
                    <a:pt x="22" y="1"/>
                    <a:pt x="20" y="1"/>
                  </a:cubicBezTo>
                  <a:cubicBezTo>
                    <a:pt x="16" y="1"/>
                    <a:pt x="13" y="4"/>
                    <a:pt x="12" y="7"/>
                  </a:cubicBezTo>
                  <a:cubicBezTo>
                    <a:pt x="11" y="7"/>
                    <a:pt x="10" y="6"/>
                    <a:pt x="9" y="6"/>
                  </a:cubicBezTo>
                  <a:cubicBezTo>
                    <a:pt x="4" y="6"/>
                    <a:pt x="1" y="9"/>
                    <a:pt x="0" y="13"/>
                  </a:cubicBezTo>
                  <a:cubicBezTo>
                    <a:pt x="50" y="13"/>
                    <a:pt x="50" y="13"/>
                    <a:pt x="50" y="13"/>
                  </a:cubicBezTo>
                  <a:cubicBezTo>
                    <a:pt x="50" y="13"/>
                    <a:pt x="50" y="13"/>
                    <a:pt x="50" y="13"/>
                  </a:cubicBezTo>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20" name="Freeform 511">
              <a:extLst>
                <a:ext uri="{FF2B5EF4-FFF2-40B4-BE49-F238E27FC236}">
                  <a16:creationId xmlns:a16="http://schemas.microsoft.com/office/drawing/2014/main" id="{C392DC29-4FF4-4C71-AE9C-DA8889FEA629}"/>
                </a:ext>
              </a:extLst>
            </p:cNvPr>
            <p:cNvSpPr>
              <a:spLocks noEditPoints="1"/>
            </p:cNvSpPr>
            <p:nvPr/>
          </p:nvSpPr>
          <p:spPr bwMode="auto">
            <a:xfrm>
              <a:off x="7878763" y="2868613"/>
              <a:ext cx="79375" cy="46038"/>
            </a:xfrm>
            <a:custGeom>
              <a:avLst/>
              <a:gdLst>
                <a:gd name="T0" fmla="*/ 21 w 22"/>
                <a:gd name="T1" fmla="*/ 8 h 13"/>
                <a:gd name="T2" fmla="*/ 22 w 22"/>
                <a:gd name="T3" fmla="*/ 13 h 13"/>
                <a:gd name="T4" fmla="*/ 22 w 22"/>
                <a:gd name="T5" fmla="*/ 13 h 13"/>
                <a:gd name="T6" fmla="*/ 21 w 22"/>
                <a:gd name="T7" fmla="*/ 8 h 13"/>
                <a:gd name="T8" fmla="*/ 21 w 22"/>
                <a:gd name="T9" fmla="*/ 8 h 13"/>
                <a:gd name="T10" fmla="*/ 21 w 22"/>
                <a:gd name="T11" fmla="*/ 8 h 13"/>
                <a:gd name="T12" fmla="*/ 21 w 22"/>
                <a:gd name="T13" fmla="*/ 8 h 13"/>
                <a:gd name="T14" fmla="*/ 14 w 22"/>
                <a:gd name="T15" fmla="*/ 4 h 13"/>
                <a:gd name="T16" fmla="*/ 12 w 22"/>
                <a:gd name="T17" fmla="*/ 4 h 13"/>
                <a:gd name="T18" fmla="*/ 12 w 22"/>
                <a:gd name="T19" fmla="*/ 4 h 13"/>
                <a:gd name="T20" fmla="*/ 14 w 22"/>
                <a:gd name="T21" fmla="*/ 4 h 13"/>
                <a:gd name="T22" fmla="*/ 16 w 22"/>
                <a:gd name="T23" fmla="*/ 4 h 13"/>
                <a:gd name="T24" fmla="*/ 14 w 22"/>
                <a:gd name="T25" fmla="*/ 4 h 13"/>
                <a:gd name="T26" fmla="*/ 0 w 22"/>
                <a:gd name="T27" fmla="*/ 1 h 13"/>
                <a:gd name="T28" fmla="*/ 0 w 22"/>
                <a:gd name="T29" fmla="*/ 1 h 13"/>
                <a:gd name="T30" fmla="*/ 0 w 22"/>
                <a:gd name="T31" fmla="*/ 1 h 13"/>
                <a:gd name="T32" fmla="*/ 0 w 22"/>
                <a:gd name="T33" fmla="*/ 1 h 13"/>
                <a:gd name="T34" fmla="*/ 5 w 22"/>
                <a:gd name="T35" fmla="*/ 0 h 13"/>
                <a:gd name="T36" fmla="*/ 3 w 22"/>
                <a:gd name="T37" fmla="*/ 0 h 13"/>
                <a:gd name="T38" fmla="*/ 5 w 22"/>
                <a:gd name="T39" fmla="*/ 0 h 13"/>
                <a:gd name="T40" fmla="*/ 5 w 22"/>
                <a:gd name="T4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13">
                  <a:moveTo>
                    <a:pt x="21" y="8"/>
                  </a:moveTo>
                  <a:cubicBezTo>
                    <a:pt x="22" y="9"/>
                    <a:pt x="22" y="11"/>
                    <a:pt x="22" y="13"/>
                  </a:cubicBezTo>
                  <a:cubicBezTo>
                    <a:pt x="22" y="13"/>
                    <a:pt x="22" y="13"/>
                    <a:pt x="22" y="13"/>
                  </a:cubicBezTo>
                  <a:cubicBezTo>
                    <a:pt x="22" y="11"/>
                    <a:pt x="22" y="9"/>
                    <a:pt x="21" y="8"/>
                  </a:cubicBezTo>
                  <a:moveTo>
                    <a:pt x="21" y="8"/>
                  </a:moveTo>
                  <a:cubicBezTo>
                    <a:pt x="21" y="8"/>
                    <a:pt x="21" y="8"/>
                    <a:pt x="21" y="8"/>
                  </a:cubicBezTo>
                  <a:cubicBezTo>
                    <a:pt x="21" y="8"/>
                    <a:pt x="21" y="8"/>
                    <a:pt x="21" y="8"/>
                  </a:cubicBezTo>
                  <a:moveTo>
                    <a:pt x="14" y="4"/>
                  </a:moveTo>
                  <a:cubicBezTo>
                    <a:pt x="13" y="4"/>
                    <a:pt x="13" y="4"/>
                    <a:pt x="12" y="4"/>
                  </a:cubicBezTo>
                  <a:cubicBezTo>
                    <a:pt x="12" y="4"/>
                    <a:pt x="12" y="4"/>
                    <a:pt x="12" y="4"/>
                  </a:cubicBezTo>
                  <a:cubicBezTo>
                    <a:pt x="13" y="4"/>
                    <a:pt x="13" y="4"/>
                    <a:pt x="14" y="4"/>
                  </a:cubicBezTo>
                  <a:cubicBezTo>
                    <a:pt x="14" y="4"/>
                    <a:pt x="15" y="4"/>
                    <a:pt x="16" y="4"/>
                  </a:cubicBezTo>
                  <a:cubicBezTo>
                    <a:pt x="15" y="4"/>
                    <a:pt x="14" y="4"/>
                    <a:pt x="14" y="4"/>
                  </a:cubicBezTo>
                  <a:moveTo>
                    <a:pt x="0" y="1"/>
                  </a:moveTo>
                  <a:cubicBezTo>
                    <a:pt x="0" y="1"/>
                    <a:pt x="0" y="1"/>
                    <a:pt x="0" y="1"/>
                  </a:cubicBezTo>
                  <a:cubicBezTo>
                    <a:pt x="0" y="1"/>
                    <a:pt x="0" y="1"/>
                    <a:pt x="0" y="1"/>
                  </a:cubicBezTo>
                  <a:cubicBezTo>
                    <a:pt x="0" y="1"/>
                    <a:pt x="0" y="1"/>
                    <a:pt x="0" y="1"/>
                  </a:cubicBezTo>
                  <a:moveTo>
                    <a:pt x="5" y="0"/>
                  </a:moveTo>
                  <a:cubicBezTo>
                    <a:pt x="4" y="0"/>
                    <a:pt x="4" y="0"/>
                    <a:pt x="3" y="0"/>
                  </a:cubicBezTo>
                  <a:cubicBezTo>
                    <a:pt x="4" y="0"/>
                    <a:pt x="4" y="0"/>
                    <a:pt x="5" y="0"/>
                  </a:cubicBezTo>
                  <a:cubicBezTo>
                    <a:pt x="5" y="0"/>
                    <a:pt x="5" y="0"/>
                    <a:pt x="5" y="0"/>
                  </a:cubicBezTo>
                </a:path>
              </a:pathLst>
            </a:custGeom>
            <a:solidFill>
              <a:srgbClr val="E9E8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21" name="Freeform 512">
              <a:extLst>
                <a:ext uri="{FF2B5EF4-FFF2-40B4-BE49-F238E27FC236}">
                  <a16:creationId xmlns:a16="http://schemas.microsoft.com/office/drawing/2014/main" id="{106DE8E6-656D-447C-9ECF-E0CAFF4093A8}"/>
                </a:ext>
              </a:extLst>
            </p:cNvPr>
            <p:cNvSpPr>
              <a:spLocks/>
            </p:cNvSpPr>
            <p:nvPr/>
          </p:nvSpPr>
          <p:spPr bwMode="auto">
            <a:xfrm>
              <a:off x="7939088" y="2914650"/>
              <a:ext cx="19050" cy="0"/>
            </a:xfrm>
            <a:custGeom>
              <a:avLst/>
              <a:gdLst>
                <a:gd name="T0" fmla="*/ 5 w 5"/>
                <a:gd name="T1" fmla="*/ 5 w 5"/>
                <a:gd name="T2" fmla="*/ 0 w 5"/>
                <a:gd name="T3" fmla="*/ 0 w 5"/>
                <a:gd name="T4" fmla="*/ 5 w 5"/>
                <a:gd name="T5" fmla="*/ 5 w 5"/>
              </a:gdLst>
              <a:ahLst/>
              <a:cxnLst>
                <a:cxn ang="0">
                  <a:pos x="T0" y="0"/>
                </a:cxn>
                <a:cxn ang="0">
                  <a:pos x="T1" y="0"/>
                </a:cxn>
                <a:cxn ang="0">
                  <a:pos x="T2" y="0"/>
                </a:cxn>
                <a:cxn ang="0">
                  <a:pos x="T3" y="0"/>
                </a:cxn>
                <a:cxn ang="0">
                  <a:pos x="T4" y="0"/>
                </a:cxn>
                <a:cxn ang="0">
                  <a:pos x="T5" y="0"/>
                </a:cxn>
              </a:cxnLst>
              <a:rect l="0" t="0" r="r" b="b"/>
              <a:pathLst>
                <a:path w="5">
                  <a:moveTo>
                    <a:pt x="5" y="0"/>
                  </a:moveTo>
                  <a:cubicBezTo>
                    <a:pt x="5" y="0"/>
                    <a:pt x="5" y="0"/>
                    <a:pt x="5" y="0"/>
                  </a:cubicBezTo>
                  <a:cubicBezTo>
                    <a:pt x="0" y="0"/>
                    <a:pt x="0" y="0"/>
                    <a:pt x="0" y="0"/>
                  </a:cubicBezTo>
                  <a:cubicBezTo>
                    <a:pt x="0" y="0"/>
                    <a:pt x="0" y="0"/>
                    <a:pt x="0" y="0"/>
                  </a:cubicBezTo>
                  <a:cubicBezTo>
                    <a:pt x="5" y="0"/>
                    <a:pt x="5" y="0"/>
                    <a:pt x="5" y="0"/>
                  </a:cubicBezTo>
                  <a:cubicBezTo>
                    <a:pt x="5" y="0"/>
                    <a:pt x="5" y="0"/>
                    <a:pt x="5" y="0"/>
                  </a:cubicBezTo>
                </a:path>
              </a:pathLst>
            </a:custGeom>
            <a:solidFill>
              <a:srgbClr val="595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22" name="Freeform 513">
              <a:extLst>
                <a:ext uri="{FF2B5EF4-FFF2-40B4-BE49-F238E27FC236}">
                  <a16:creationId xmlns:a16="http://schemas.microsoft.com/office/drawing/2014/main" id="{8E1210E5-3EF9-4E5C-AD87-2EA47B738405}"/>
                </a:ext>
              </a:extLst>
            </p:cNvPr>
            <p:cNvSpPr>
              <a:spLocks/>
            </p:cNvSpPr>
            <p:nvPr/>
          </p:nvSpPr>
          <p:spPr bwMode="auto">
            <a:xfrm>
              <a:off x="7878763" y="2868613"/>
              <a:ext cx="79375" cy="46038"/>
            </a:xfrm>
            <a:custGeom>
              <a:avLst/>
              <a:gdLst>
                <a:gd name="T0" fmla="*/ 5 w 22"/>
                <a:gd name="T1" fmla="*/ 0 h 13"/>
                <a:gd name="T2" fmla="*/ 3 w 22"/>
                <a:gd name="T3" fmla="*/ 0 h 13"/>
                <a:gd name="T4" fmla="*/ 0 w 22"/>
                <a:gd name="T5" fmla="*/ 1 h 13"/>
                <a:gd name="T6" fmla="*/ 0 w 22"/>
                <a:gd name="T7" fmla="*/ 1 h 13"/>
                <a:gd name="T8" fmla="*/ 7 w 22"/>
                <a:gd name="T9" fmla="*/ 6 h 13"/>
                <a:gd name="T10" fmla="*/ 8 w 22"/>
                <a:gd name="T11" fmla="*/ 6 h 13"/>
                <a:gd name="T12" fmla="*/ 17 w 22"/>
                <a:gd name="T13" fmla="*/ 13 h 13"/>
                <a:gd name="T14" fmla="*/ 22 w 22"/>
                <a:gd name="T15" fmla="*/ 13 h 13"/>
                <a:gd name="T16" fmla="*/ 22 w 22"/>
                <a:gd name="T17" fmla="*/ 13 h 13"/>
                <a:gd name="T18" fmla="*/ 22 w 22"/>
                <a:gd name="T19" fmla="*/ 13 h 13"/>
                <a:gd name="T20" fmla="*/ 21 w 22"/>
                <a:gd name="T21" fmla="*/ 8 h 13"/>
                <a:gd name="T22" fmla="*/ 21 w 22"/>
                <a:gd name="T23" fmla="*/ 8 h 13"/>
                <a:gd name="T24" fmla="*/ 21 w 22"/>
                <a:gd name="T25" fmla="*/ 8 h 13"/>
                <a:gd name="T26" fmla="*/ 16 w 22"/>
                <a:gd name="T27" fmla="*/ 4 h 13"/>
                <a:gd name="T28" fmla="*/ 14 w 22"/>
                <a:gd name="T29" fmla="*/ 4 h 13"/>
                <a:gd name="T30" fmla="*/ 12 w 22"/>
                <a:gd name="T31" fmla="*/ 4 h 13"/>
                <a:gd name="T32" fmla="*/ 12 w 22"/>
                <a:gd name="T33" fmla="*/ 4 h 13"/>
                <a:gd name="T34" fmla="*/ 12 w 22"/>
                <a:gd name="T35" fmla="*/ 4 h 13"/>
                <a:gd name="T36" fmla="*/ 5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5" y="0"/>
                  </a:moveTo>
                  <a:cubicBezTo>
                    <a:pt x="4" y="0"/>
                    <a:pt x="4" y="0"/>
                    <a:pt x="3" y="0"/>
                  </a:cubicBezTo>
                  <a:cubicBezTo>
                    <a:pt x="2" y="0"/>
                    <a:pt x="1" y="0"/>
                    <a:pt x="0" y="1"/>
                  </a:cubicBezTo>
                  <a:cubicBezTo>
                    <a:pt x="0" y="1"/>
                    <a:pt x="0" y="1"/>
                    <a:pt x="0" y="1"/>
                  </a:cubicBezTo>
                  <a:cubicBezTo>
                    <a:pt x="3" y="1"/>
                    <a:pt x="6" y="3"/>
                    <a:pt x="7" y="6"/>
                  </a:cubicBezTo>
                  <a:cubicBezTo>
                    <a:pt x="8" y="6"/>
                    <a:pt x="8" y="6"/>
                    <a:pt x="8" y="6"/>
                  </a:cubicBezTo>
                  <a:cubicBezTo>
                    <a:pt x="13" y="6"/>
                    <a:pt x="16" y="9"/>
                    <a:pt x="17" y="13"/>
                  </a:cubicBezTo>
                  <a:cubicBezTo>
                    <a:pt x="22" y="13"/>
                    <a:pt x="22" y="13"/>
                    <a:pt x="22" y="13"/>
                  </a:cubicBezTo>
                  <a:cubicBezTo>
                    <a:pt x="22" y="13"/>
                    <a:pt x="22" y="13"/>
                    <a:pt x="22" y="13"/>
                  </a:cubicBezTo>
                  <a:cubicBezTo>
                    <a:pt x="22" y="13"/>
                    <a:pt x="22" y="13"/>
                    <a:pt x="22" y="13"/>
                  </a:cubicBezTo>
                  <a:cubicBezTo>
                    <a:pt x="22" y="11"/>
                    <a:pt x="22" y="9"/>
                    <a:pt x="21" y="8"/>
                  </a:cubicBezTo>
                  <a:cubicBezTo>
                    <a:pt x="21" y="8"/>
                    <a:pt x="21" y="8"/>
                    <a:pt x="21" y="8"/>
                  </a:cubicBezTo>
                  <a:cubicBezTo>
                    <a:pt x="21" y="8"/>
                    <a:pt x="21" y="8"/>
                    <a:pt x="21" y="8"/>
                  </a:cubicBezTo>
                  <a:cubicBezTo>
                    <a:pt x="19" y="6"/>
                    <a:pt x="18" y="5"/>
                    <a:pt x="16" y="4"/>
                  </a:cubicBezTo>
                  <a:cubicBezTo>
                    <a:pt x="15" y="4"/>
                    <a:pt x="14" y="4"/>
                    <a:pt x="14" y="4"/>
                  </a:cubicBezTo>
                  <a:cubicBezTo>
                    <a:pt x="13" y="4"/>
                    <a:pt x="13" y="4"/>
                    <a:pt x="12" y="4"/>
                  </a:cubicBezTo>
                  <a:cubicBezTo>
                    <a:pt x="12" y="4"/>
                    <a:pt x="12" y="4"/>
                    <a:pt x="12" y="4"/>
                  </a:cubicBezTo>
                  <a:cubicBezTo>
                    <a:pt x="12" y="4"/>
                    <a:pt x="12" y="4"/>
                    <a:pt x="12" y="4"/>
                  </a:cubicBezTo>
                  <a:cubicBezTo>
                    <a:pt x="11" y="2"/>
                    <a:pt x="8" y="0"/>
                    <a:pt x="5" y="0"/>
                  </a:cubicBezTo>
                </a:path>
              </a:pathLst>
            </a:custGeom>
            <a:solidFill>
              <a:srgbClr val="595A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23" name="Rectangle 518">
              <a:extLst>
                <a:ext uri="{FF2B5EF4-FFF2-40B4-BE49-F238E27FC236}">
                  <a16:creationId xmlns:a16="http://schemas.microsoft.com/office/drawing/2014/main" id="{5854A94D-9903-4027-BEC9-6D4E01BE324F}"/>
                </a:ext>
              </a:extLst>
            </p:cNvPr>
            <p:cNvSpPr>
              <a:spLocks noChangeArrowheads="1"/>
            </p:cNvSpPr>
            <p:nvPr/>
          </p:nvSpPr>
          <p:spPr bwMode="auto">
            <a:xfrm>
              <a:off x="11393488" y="1974850"/>
              <a:ext cx="419100" cy="104775"/>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24" name="Rectangle 519">
              <a:extLst>
                <a:ext uri="{FF2B5EF4-FFF2-40B4-BE49-F238E27FC236}">
                  <a16:creationId xmlns:a16="http://schemas.microsoft.com/office/drawing/2014/main" id="{445AAE98-4585-4A13-8A7B-A1AC6EA478FE}"/>
                </a:ext>
              </a:extLst>
            </p:cNvPr>
            <p:cNvSpPr>
              <a:spLocks noChangeArrowheads="1"/>
            </p:cNvSpPr>
            <p:nvPr/>
          </p:nvSpPr>
          <p:spPr bwMode="auto">
            <a:xfrm>
              <a:off x="11393488" y="1974850"/>
              <a:ext cx="419100"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25" name="Rectangle 520">
              <a:extLst>
                <a:ext uri="{FF2B5EF4-FFF2-40B4-BE49-F238E27FC236}">
                  <a16:creationId xmlns:a16="http://schemas.microsoft.com/office/drawing/2014/main" id="{1577472A-3DE7-45A6-A545-564B6E159CDC}"/>
                </a:ext>
              </a:extLst>
            </p:cNvPr>
            <p:cNvSpPr>
              <a:spLocks noChangeArrowheads="1"/>
            </p:cNvSpPr>
            <p:nvPr/>
          </p:nvSpPr>
          <p:spPr bwMode="auto">
            <a:xfrm>
              <a:off x="11650663" y="1982788"/>
              <a:ext cx="153988" cy="88900"/>
            </a:xfrm>
            <a:prstGeom prst="rect">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26" name="Rectangle 521">
              <a:extLst>
                <a:ext uri="{FF2B5EF4-FFF2-40B4-BE49-F238E27FC236}">
                  <a16:creationId xmlns:a16="http://schemas.microsoft.com/office/drawing/2014/main" id="{DFB01771-71A5-4A23-B2C1-78BF21E09FC9}"/>
                </a:ext>
              </a:extLst>
            </p:cNvPr>
            <p:cNvSpPr>
              <a:spLocks noChangeArrowheads="1"/>
            </p:cNvSpPr>
            <p:nvPr/>
          </p:nvSpPr>
          <p:spPr bwMode="auto">
            <a:xfrm>
              <a:off x="11650663" y="1982788"/>
              <a:ext cx="153988" cy="88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27" name="Freeform 522">
              <a:extLst>
                <a:ext uri="{FF2B5EF4-FFF2-40B4-BE49-F238E27FC236}">
                  <a16:creationId xmlns:a16="http://schemas.microsoft.com/office/drawing/2014/main" id="{DFE7EA56-812E-4672-9955-2E5669EF5952}"/>
                </a:ext>
              </a:extLst>
            </p:cNvPr>
            <p:cNvSpPr>
              <a:spLocks noEditPoints="1"/>
            </p:cNvSpPr>
            <p:nvPr/>
          </p:nvSpPr>
          <p:spPr bwMode="auto">
            <a:xfrm>
              <a:off x="11382375" y="1963738"/>
              <a:ext cx="436563" cy="122238"/>
            </a:xfrm>
            <a:custGeom>
              <a:avLst/>
              <a:gdLst>
                <a:gd name="T0" fmla="*/ 275 w 275"/>
                <a:gd name="T1" fmla="*/ 77 h 77"/>
                <a:gd name="T2" fmla="*/ 0 w 275"/>
                <a:gd name="T3" fmla="*/ 77 h 77"/>
                <a:gd name="T4" fmla="*/ 0 w 275"/>
                <a:gd name="T5" fmla="*/ 0 h 77"/>
                <a:gd name="T6" fmla="*/ 275 w 275"/>
                <a:gd name="T7" fmla="*/ 0 h 77"/>
                <a:gd name="T8" fmla="*/ 275 w 275"/>
                <a:gd name="T9" fmla="*/ 77 h 77"/>
                <a:gd name="T10" fmla="*/ 11 w 275"/>
                <a:gd name="T11" fmla="*/ 68 h 77"/>
                <a:gd name="T12" fmla="*/ 266 w 275"/>
                <a:gd name="T13" fmla="*/ 68 h 77"/>
                <a:gd name="T14" fmla="*/ 266 w 275"/>
                <a:gd name="T15" fmla="*/ 12 h 77"/>
                <a:gd name="T16" fmla="*/ 11 w 275"/>
                <a:gd name="T17" fmla="*/ 12 h 77"/>
                <a:gd name="T18" fmla="*/ 11 w 27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5" h="77">
                  <a:moveTo>
                    <a:pt x="275" y="77"/>
                  </a:moveTo>
                  <a:lnTo>
                    <a:pt x="0" y="77"/>
                  </a:lnTo>
                  <a:lnTo>
                    <a:pt x="0" y="0"/>
                  </a:lnTo>
                  <a:lnTo>
                    <a:pt x="275" y="0"/>
                  </a:lnTo>
                  <a:lnTo>
                    <a:pt x="275" y="77"/>
                  </a:lnTo>
                  <a:close/>
                  <a:moveTo>
                    <a:pt x="11" y="68"/>
                  </a:moveTo>
                  <a:lnTo>
                    <a:pt x="266" y="68"/>
                  </a:lnTo>
                  <a:lnTo>
                    <a:pt x="266" y="12"/>
                  </a:lnTo>
                  <a:lnTo>
                    <a:pt x="11" y="12"/>
                  </a:lnTo>
                  <a:lnTo>
                    <a:pt x="11" y="68"/>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28" name="Freeform 523">
              <a:extLst>
                <a:ext uri="{FF2B5EF4-FFF2-40B4-BE49-F238E27FC236}">
                  <a16:creationId xmlns:a16="http://schemas.microsoft.com/office/drawing/2014/main" id="{C7FADE86-1A95-4CDF-A8F4-0AAC865CC354}"/>
                </a:ext>
              </a:extLst>
            </p:cNvPr>
            <p:cNvSpPr>
              <a:spLocks noEditPoints="1"/>
            </p:cNvSpPr>
            <p:nvPr/>
          </p:nvSpPr>
          <p:spPr bwMode="auto">
            <a:xfrm>
              <a:off x="11382375" y="1963738"/>
              <a:ext cx="436563" cy="122238"/>
            </a:xfrm>
            <a:custGeom>
              <a:avLst/>
              <a:gdLst>
                <a:gd name="T0" fmla="*/ 275 w 275"/>
                <a:gd name="T1" fmla="*/ 77 h 77"/>
                <a:gd name="T2" fmla="*/ 0 w 275"/>
                <a:gd name="T3" fmla="*/ 77 h 77"/>
                <a:gd name="T4" fmla="*/ 0 w 275"/>
                <a:gd name="T5" fmla="*/ 0 h 77"/>
                <a:gd name="T6" fmla="*/ 275 w 275"/>
                <a:gd name="T7" fmla="*/ 0 h 77"/>
                <a:gd name="T8" fmla="*/ 275 w 275"/>
                <a:gd name="T9" fmla="*/ 77 h 77"/>
                <a:gd name="T10" fmla="*/ 11 w 275"/>
                <a:gd name="T11" fmla="*/ 68 h 77"/>
                <a:gd name="T12" fmla="*/ 266 w 275"/>
                <a:gd name="T13" fmla="*/ 68 h 77"/>
                <a:gd name="T14" fmla="*/ 266 w 275"/>
                <a:gd name="T15" fmla="*/ 12 h 77"/>
                <a:gd name="T16" fmla="*/ 11 w 275"/>
                <a:gd name="T17" fmla="*/ 12 h 77"/>
                <a:gd name="T18" fmla="*/ 11 w 275"/>
                <a:gd name="T19"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5" h="77">
                  <a:moveTo>
                    <a:pt x="275" y="77"/>
                  </a:moveTo>
                  <a:lnTo>
                    <a:pt x="0" y="77"/>
                  </a:lnTo>
                  <a:lnTo>
                    <a:pt x="0" y="0"/>
                  </a:lnTo>
                  <a:lnTo>
                    <a:pt x="275" y="0"/>
                  </a:lnTo>
                  <a:lnTo>
                    <a:pt x="275" y="77"/>
                  </a:lnTo>
                  <a:moveTo>
                    <a:pt x="11" y="68"/>
                  </a:moveTo>
                  <a:lnTo>
                    <a:pt x="266" y="68"/>
                  </a:lnTo>
                  <a:lnTo>
                    <a:pt x="266" y="12"/>
                  </a:lnTo>
                  <a:lnTo>
                    <a:pt x="11" y="12"/>
                  </a:lnTo>
                  <a:lnTo>
                    <a:pt x="11" y="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29" name="Freeform 524">
              <a:extLst>
                <a:ext uri="{FF2B5EF4-FFF2-40B4-BE49-F238E27FC236}">
                  <a16:creationId xmlns:a16="http://schemas.microsoft.com/office/drawing/2014/main" id="{1DD7A838-E381-4516-930D-6D2E5C4598C6}"/>
                </a:ext>
              </a:extLst>
            </p:cNvPr>
            <p:cNvSpPr>
              <a:spLocks/>
            </p:cNvSpPr>
            <p:nvPr/>
          </p:nvSpPr>
          <p:spPr bwMode="auto">
            <a:xfrm>
              <a:off x="11433175" y="1550988"/>
              <a:ext cx="336550" cy="423863"/>
            </a:xfrm>
            <a:custGeom>
              <a:avLst/>
              <a:gdLst>
                <a:gd name="T0" fmla="*/ 212 w 212"/>
                <a:gd name="T1" fmla="*/ 199 h 267"/>
                <a:gd name="T2" fmla="*/ 212 w 212"/>
                <a:gd name="T3" fmla="*/ 267 h 267"/>
                <a:gd name="T4" fmla="*/ 0 w 212"/>
                <a:gd name="T5" fmla="*/ 267 h 267"/>
                <a:gd name="T6" fmla="*/ 0 w 212"/>
                <a:gd name="T7" fmla="*/ 199 h 267"/>
                <a:gd name="T8" fmla="*/ 27 w 212"/>
                <a:gd name="T9" fmla="*/ 199 h 267"/>
                <a:gd name="T10" fmla="*/ 27 w 212"/>
                <a:gd name="T11" fmla="*/ 134 h 267"/>
                <a:gd name="T12" fmla="*/ 54 w 212"/>
                <a:gd name="T13" fmla="*/ 134 h 267"/>
                <a:gd name="T14" fmla="*/ 54 w 212"/>
                <a:gd name="T15" fmla="*/ 68 h 267"/>
                <a:gd name="T16" fmla="*/ 81 w 212"/>
                <a:gd name="T17" fmla="*/ 68 h 267"/>
                <a:gd name="T18" fmla="*/ 81 w 212"/>
                <a:gd name="T19" fmla="*/ 0 h 267"/>
                <a:gd name="T20" fmla="*/ 133 w 212"/>
                <a:gd name="T21" fmla="*/ 0 h 267"/>
                <a:gd name="T22" fmla="*/ 133 w 212"/>
                <a:gd name="T23" fmla="*/ 68 h 267"/>
                <a:gd name="T24" fmla="*/ 160 w 212"/>
                <a:gd name="T25" fmla="*/ 68 h 267"/>
                <a:gd name="T26" fmla="*/ 160 w 212"/>
                <a:gd name="T27" fmla="*/ 134 h 267"/>
                <a:gd name="T28" fmla="*/ 187 w 212"/>
                <a:gd name="T29" fmla="*/ 134 h 267"/>
                <a:gd name="T30" fmla="*/ 187 w 212"/>
                <a:gd name="T31" fmla="*/ 199 h 267"/>
                <a:gd name="T32" fmla="*/ 212 w 212"/>
                <a:gd name="T33" fmla="*/ 19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2" h="267">
                  <a:moveTo>
                    <a:pt x="212" y="199"/>
                  </a:moveTo>
                  <a:lnTo>
                    <a:pt x="212" y="267"/>
                  </a:lnTo>
                  <a:lnTo>
                    <a:pt x="0" y="267"/>
                  </a:lnTo>
                  <a:lnTo>
                    <a:pt x="0" y="199"/>
                  </a:lnTo>
                  <a:lnTo>
                    <a:pt x="27" y="199"/>
                  </a:lnTo>
                  <a:lnTo>
                    <a:pt x="27" y="134"/>
                  </a:lnTo>
                  <a:lnTo>
                    <a:pt x="54" y="134"/>
                  </a:lnTo>
                  <a:lnTo>
                    <a:pt x="54" y="68"/>
                  </a:lnTo>
                  <a:lnTo>
                    <a:pt x="81" y="68"/>
                  </a:lnTo>
                  <a:lnTo>
                    <a:pt x="81" y="0"/>
                  </a:lnTo>
                  <a:lnTo>
                    <a:pt x="133" y="0"/>
                  </a:lnTo>
                  <a:lnTo>
                    <a:pt x="133" y="68"/>
                  </a:lnTo>
                  <a:lnTo>
                    <a:pt x="160" y="68"/>
                  </a:lnTo>
                  <a:lnTo>
                    <a:pt x="160" y="134"/>
                  </a:lnTo>
                  <a:lnTo>
                    <a:pt x="187" y="134"/>
                  </a:lnTo>
                  <a:lnTo>
                    <a:pt x="187" y="199"/>
                  </a:lnTo>
                  <a:lnTo>
                    <a:pt x="212" y="199"/>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30" name="Freeform 525">
              <a:extLst>
                <a:ext uri="{FF2B5EF4-FFF2-40B4-BE49-F238E27FC236}">
                  <a16:creationId xmlns:a16="http://schemas.microsoft.com/office/drawing/2014/main" id="{97BF5CBA-991B-4604-85D0-4996FBFB7202}"/>
                </a:ext>
              </a:extLst>
            </p:cNvPr>
            <p:cNvSpPr>
              <a:spLocks/>
            </p:cNvSpPr>
            <p:nvPr/>
          </p:nvSpPr>
          <p:spPr bwMode="auto">
            <a:xfrm>
              <a:off x="11433175" y="1550988"/>
              <a:ext cx="336550" cy="423863"/>
            </a:xfrm>
            <a:custGeom>
              <a:avLst/>
              <a:gdLst>
                <a:gd name="T0" fmla="*/ 212 w 212"/>
                <a:gd name="T1" fmla="*/ 199 h 267"/>
                <a:gd name="T2" fmla="*/ 212 w 212"/>
                <a:gd name="T3" fmla="*/ 267 h 267"/>
                <a:gd name="T4" fmla="*/ 0 w 212"/>
                <a:gd name="T5" fmla="*/ 267 h 267"/>
                <a:gd name="T6" fmla="*/ 0 w 212"/>
                <a:gd name="T7" fmla="*/ 199 h 267"/>
                <a:gd name="T8" fmla="*/ 27 w 212"/>
                <a:gd name="T9" fmla="*/ 199 h 267"/>
                <a:gd name="T10" fmla="*/ 27 w 212"/>
                <a:gd name="T11" fmla="*/ 134 h 267"/>
                <a:gd name="T12" fmla="*/ 54 w 212"/>
                <a:gd name="T13" fmla="*/ 134 h 267"/>
                <a:gd name="T14" fmla="*/ 54 w 212"/>
                <a:gd name="T15" fmla="*/ 68 h 267"/>
                <a:gd name="T16" fmla="*/ 81 w 212"/>
                <a:gd name="T17" fmla="*/ 68 h 267"/>
                <a:gd name="T18" fmla="*/ 81 w 212"/>
                <a:gd name="T19" fmla="*/ 0 h 267"/>
                <a:gd name="T20" fmla="*/ 133 w 212"/>
                <a:gd name="T21" fmla="*/ 0 h 267"/>
                <a:gd name="T22" fmla="*/ 133 w 212"/>
                <a:gd name="T23" fmla="*/ 68 h 267"/>
                <a:gd name="T24" fmla="*/ 160 w 212"/>
                <a:gd name="T25" fmla="*/ 68 h 267"/>
                <a:gd name="T26" fmla="*/ 160 w 212"/>
                <a:gd name="T27" fmla="*/ 134 h 267"/>
                <a:gd name="T28" fmla="*/ 187 w 212"/>
                <a:gd name="T29" fmla="*/ 134 h 267"/>
                <a:gd name="T30" fmla="*/ 187 w 212"/>
                <a:gd name="T31" fmla="*/ 199 h 267"/>
                <a:gd name="T32" fmla="*/ 212 w 212"/>
                <a:gd name="T33" fmla="*/ 19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2" h="267">
                  <a:moveTo>
                    <a:pt x="212" y="199"/>
                  </a:moveTo>
                  <a:lnTo>
                    <a:pt x="212" y="267"/>
                  </a:lnTo>
                  <a:lnTo>
                    <a:pt x="0" y="267"/>
                  </a:lnTo>
                  <a:lnTo>
                    <a:pt x="0" y="199"/>
                  </a:lnTo>
                  <a:lnTo>
                    <a:pt x="27" y="199"/>
                  </a:lnTo>
                  <a:lnTo>
                    <a:pt x="27" y="134"/>
                  </a:lnTo>
                  <a:lnTo>
                    <a:pt x="54" y="134"/>
                  </a:lnTo>
                  <a:lnTo>
                    <a:pt x="54" y="68"/>
                  </a:lnTo>
                  <a:lnTo>
                    <a:pt x="81" y="68"/>
                  </a:lnTo>
                  <a:lnTo>
                    <a:pt x="81" y="0"/>
                  </a:lnTo>
                  <a:lnTo>
                    <a:pt x="133" y="0"/>
                  </a:lnTo>
                  <a:lnTo>
                    <a:pt x="133" y="68"/>
                  </a:lnTo>
                  <a:lnTo>
                    <a:pt x="160" y="68"/>
                  </a:lnTo>
                  <a:lnTo>
                    <a:pt x="160" y="134"/>
                  </a:lnTo>
                  <a:lnTo>
                    <a:pt x="187" y="134"/>
                  </a:lnTo>
                  <a:lnTo>
                    <a:pt x="187" y="199"/>
                  </a:lnTo>
                  <a:lnTo>
                    <a:pt x="212" y="1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31" name="Freeform 526">
              <a:extLst>
                <a:ext uri="{FF2B5EF4-FFF2-40B4-BE49-F238E27FC236}">
                  <a16:creationId xmlns:a16="http://schemas.microsoft.com/office/drawing/2014/main" id="{076D63B6-B7E6-41DA-B016-9BD5CBFA120F}"/>
                </a:ext>
              </a:extLst>
            </p:cNvPr>
            <p:cNvSpPr>
              <a:spLocks/>
            </p:cNvSpPr>
            <p:nvPr/>
          </p:nvSpPr>
          <p:spPr bwMode="auto">
            <a:xfrm>
              <a:off x="11601450" y="1550988"/>
              <a:ext cx="168275" cy="423863"/>
            </a:xfrm>
            <a:custGeom>
              <a:avLst/>
              <a:gdLst>
                <a:gd name="T0" fmla="*/ 27 w 106"/>
                <a:gd name="T1" fmla="*/ 0 h 267"/>
                <a:gd name="T2" fmla="*/ 0 w 106"/>
                <a:gd name="T3" fmla="*/ 0 h 267"/>
                <a:gd name="T4" fmla="*/ 0 w 106"/>
                <a:gd name="T5" fmla="*/ 267 h 267"/>
                <a:gd name="T6" fmla="*/ 106 w 106"/>
                <a:gd name="T7" fmla="*/ 267 h 267"/>
                <a:gd name="T8" fmla="*/ 106 w 106"/>
                <a:gd name="T9" fmla="*/ 260 h 267"/>
                <a:gd name="T10" fmla="*/ 106 w 106"/>
                <a:gd name="T11" fmla="*/ 199 h 267"/>
                <a:gd name="T12" fmla="*/ 81 w 106"/>
                <a:gd name="T13" fmla="*/ 199 h 267"/>
                <a:gd name="T14" fmla="*/ 81 w 106"/>
                <a:gd name="T15" fmla="*/ 134 h 267"/>
                <a:gd name="T16" fmla="*/ 54 w 106"/>
                <a:gd name="T17" fmla="*/ 134 h 267"/>
                <a:gd name="T18" fmla="*/ 54 w 106"/>
                <a:gd name="T19" fmla="*/ 68 h 267"/>
                <a:gd name="T20" fmla="*/ 27 w 106"/>
                <a:gd name="T21" fmla="*/ 68 h 267"/>
                <a:gd name="T22" fmla="*/ 27 w 106"/>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67">
                  <a:moveTo>
                    <a:pt x="27" y="0"/>
                  </a:moveTo>
                  <a:lnTo>
                    <a:pt x="0" y="0"/>
                  </a:lnTo>
                  <a:lnTo>
                    <a:pt x="0" y="267"/>
                  </a:lnTo>
                  <a:lnTo>
                    <a:pt x="106" y="267"/>
                  </a:lnTo>
                  <a:lnTo>
                    <a:pt x="106" y="260"/>
                  </a:lnTo>
                  <a:lnTo>
                    <a:pt x="106" y="199"/>
                  </a:lnTo>
                  <a:lnTo>
                    <a:pt x="81" y="199"/>
                  </a:lnTo>
                  <a:lnTo>
                    <a:pt x="81" y="134"/>
                  </a:lnTo>
                  <a:lnTo>
                    <a:pt x="54" y="134"/>
                  </a:lnTo>
                  <a:lnTo>
                    <a:pt x="54" y="68"/>
                  </a:lnTo>
                  <a:lnTo>
                    <a:pt x="27" y="68"/>
                  </a:lnTo>
                  <a:lnTo>
                    <a:pt x="27"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32" name="Freeform 527">
              <a:extLst>
                <a:ext uri="{FF2B5EF4-FFF2-40B4-BE49-F238E27FC236}">
                  <a16:creationId xmlns:a16="http://schemas.microsoft.com/office/drawing/2014/main" id="{F3C52CBE-CE62-467D-9907-F8F964DE7D20}"/>
                </a:ext>
              </a:extLst>
            </p:cNvPr>
            <p:cNvSpPr>
              <a:spLocks/>
            </p:cNvSpPr>
            <p:nvPr/>
          </p:nvSpPr>
          <p:spPr bwMode="auto">
            <a:xfrm>
              <a:off x="11601450" y="1550988"/>
              <a:ext cx="168275" cy="423863"/>
            </a:xfrm>
            <a:custGeom>
              <a:avLst/>
              <a:gdLst>
                <a:gd name="T0" fmla="*/ 27 w 106"/>
                <a:gd name="T1" fmla="*/ 0 h 267"/>
                <a:gd name="T2" fmla="*/ 0 w 106"/>
                <a:gd name="T3" fmla="*/ 0 h 267"/>
                <a:gd name="T4" fmla="*/ 0 w 106"/>
                <a:gd name="T5" fmla="*/ 267 h 267"/>
                <a:gd name="T6" fmla="*/ 106 w 106"/>
                <a:gd name="T7" fmla="*/ 267 h 267"/>
                <a:gd name="T8" fmla="*/ 106 w 106"/>
                <a:gd name="T9" fmla="*/ 260 h 267"/>
                <a:gd name="T10" fmla="*/ 106 w 106"/>
                <a:gd name="T11" fmla="*/ 199 h 267"/>
                <a:gd name="T12" fmla="*/ 81 w 106"/>
                <a:gd name="T13" fmla="*/ 199 h 267"/>
                <a:gd name="T14" fmla="*/ 81 w 106"/>
                <a:gd name="T15" fmla="*/ 134 h 267"/>
                <a:gd name="T16" fmla="*/ 54 w 106"/>
                <a:gd name="T17" fmla="*/ 134 h 267"/>
                <a:gd name="T18" fmla="*/ 54 w 106"/>
                <a:gd name="T19" fmla="*/ 68 h 267"/>
                <a:gd name="T20" fmla="*/ 27 w 106"/>
                <a:gd name="T21" fmla="*/ 68 h 267"/>
                <a:gd name="T22" fmla="*/ 27 w 106"/>
                <a:gd name="T2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6" h="267">
                  <a:moveTo>
                    <a:pt x="27" y="0"/>
                  </a:moveTo>
                  <a:lnTo>
                    <a:pt x="0" y="0"/>
                  </a:lnTo>
                  <a:lnTo>
                    <a:pt x="0" y="267"/>
                  </a:lnTo>
                  <a:lnTo>
                    <a:pt x="106" y="267"/>
                  </a:lnTo>
                  <a:lnTo>
                    <a:pt x="106" y="260"/>
                  </a:lnTo>
                  <a:lnTo>
                    <a:pt x="106" y="199"/>
                  </a:lnTo>
                  <a:lnTo>
                    <a:pt x="81" y="199"/>
                  </a:lnTo>
                  <a:lnTo>
                    <a:pt x="81" y="134"/>
                  </a:lnTo>
                  <a:lnTo>
                    <a:pt x="54" y="134"/>
                  </a:lnTo>
                  <a:lnTo>
                    <a:pt x="54" y="68"/>
                  </a:lnTo>
                  <a:lnTo>
                    <a:pt x="27" y="68"/>
                  </a:lnTo>
                  <a:lnTo>
                    <a:pt x="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33" name="Freeform 528">
              <a:extLst>
                <a:ext uri="{FF2B5EF4-FFF2-40B4-BE49-F238E27FC236}">
                  <a16:creationId xmlns:a16="http://schemas.microsoft.com/office/drawing/2014/main" id="{5851880E-2033-4251-BE66-8E1471360987}"/>
                </a:ext>
              </a:extLst>
            </p:cNvPr>
            <p:cNvSpPr>
              <a:spLocks noEditPoints="1"/>
            </p:cNvSpPr>
            <p:nvPr/>
          </p:nvSpPr>
          <p:spPr bwMode="auto">
            <a:xfrm>
              <a:off x="11425238" y="1544638"/>
              <a:ext cx="355600" cy="438150"/>
            </a:xfrm>
            <a:custGeom>
              <a:avLst/>
              <a:gdLst>
                <a:gd name="T0" fmla="*/ 224 w 224"/>
                <a:gd name="T1" fmla="*/ 276 h 276"/>
                <a:gd name="T2" fmla="*/ 0 w 224"/>
                <a:gd name="T3" fmla="*/ 276 h 276"/>
                <a:gd name="T4" fmla="*/ 0 w 224"/>
                <a:gd name="T5" fmla="*/ 199 h 276"/>
                <a:gd name="T6" fmla="*/ 27 w 224"/>
                <a:gd name="T7" fmla="*/ 199 h 276"/>
                <a:gd name="T8" fmla="*/ 27 w 224"/>
                <a:gd name="T9" fmla="*/ 133 h 276"/>
                <a:gd name="T10" fmla="*/ 54 w 224"/>
                <a:gd name="T11" fmla="*/ 133 h 276"/>
                <a:gd name="T12" fmla="*/ 54 w 224"/>
                <a:gd name="T13" fmla="*/ 65 h 276"/>
                <a:gd name="T14" fmla="*/ 79 w 224"/>
                <a:gd name="T15" fmla="*/ 65 h 276"/>
                <a:gd name="T16" fmla="*/ 79 w 224"/>
                <a:gd name="T17" fmla="*/ 0 h 276"/>
                <a:gd name="T18" fmla="*/ 142 w 224"/>
                <a:gd name="T19" fmla="*/ 0 h 276"/>
                <a:gd name="T20" fmla="*/ 142 w 224"/>
                <a:gd name="T21" fmla="*/ 65 h 276"/>
                <a:gd name="T22" fmla="*/ 170 w 224"/>
                <a:gd name="T23" fmla="*/ 65 h 276"/>
                <a:gd name="T24" fmla="*/ 170 w 224"/>
                <a:gd name="T25" fmla="*/ 133 h 276"/>
                <a:gd name="T26" fmla="*/ 197 w 224"/>
                <a:gd name="T27" fmla="*/ 133 h 276"/>
                <a:gd name="T28" fmla="*/ 197 w 224"/>
                <a:gd name="T29" fmla="*/ 199 h 276"/>
                <a:gd name="T30" fmla="*/ 224 w 224"/>
                <a:gd name="T31" fmla="*/ 199 h 276"/>
                <a:gd name="T32" fmla="*/ 224 w 224"/>
                <a:gd name="T33" fmla="*/ 276 h 276"/>
                <a:gd name="T34" fmla="*/ 12 w 224"/>
                <a:gd name="T35" fmla="*/ 264 h 276"/>
                <a:gd name="T36" fmla="*/ 212 w 224"/>
                <a:gd name="T37" fmla="*/ 264 h 276"/>
                <a:gd name="T38" fmla="*/ 212 w 224"/>
                <a:gd name="T39" fmla="*/ 210 h 276"/>
                <a:gd name="T40" fmla="*/ 185 w 224"/>
                <a:gd name="T41" fmla="*/ 210 h 276"/>
                <a:gd name="T42" fmla="*/ 185 w 224"/>
                <a:gd name="T43" fmla="*/ 142 h 276"/>
                <a:gd name="T44" fmla="*/ 160 w 224"/>
                <a:gd name="T45" fmla="*/ 142 h 276"/>
                <a:gd name="T46" fmla="*/ 160 w 224"/>
                <a:gd name="T47" fmla="*/ 77 h 276"/>
                <a:gd name="T48" fmla="*/ 133 w 224"/>
                <a:gd name="T49" fmla="*/ 77 h 276"/>
                <a:gd name="T50" fmla="*/ 133 w 224"/>
                <a:gd name="T51" fmla="*/ 11 h 276"/>
                <a:gd name="T52" fmla="*/ 91 w 224"/>
                <a:gd name="T53" fmla="*/ 11 h 276"/>
                <a:gd name="T54" fmla="*/ 91 w 224"/>
                <a:gd name="T55" fmla="*/ 77 h 276"/>
                <a:gd name="T56" fmla="*/ 63 w 224"/>
                <a:gd name="T57" fmla="*/ 77 h 276"/>
                <a:gd name="T58" fmla="*/ 63 w 224"/>
                <a:gd name="T59" fmla="*/ 142 h 276"/>
                <a:gd name="T60" fmla="*/ 36 w 224"/>
                <a:gd name="T61" fmla="*/ 142 h 276"/>
                <a:gd name="T62" fmla="*/ 36 w 224"/>
                <a:gd name="T63" fmla="*/ 210 h 276"/>
                <a:gd name="T64" fmla="*/ 12 w 224"/>
                <a:gd name="T65" fmla="*/ 210 h 276"/>
                <a:gd name="T66" fmla="*/ 12 w 224"/>
                <a:gd name="T67" fmla="*/ 26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4" h="276">
                  <a:moveTo>
                    <a:pt x="224" y="276"/>
                  </a:moveTo>
                  <a:lnTo>
                    <a:pt x="0" y="276"/>
                  </a:lnTo>
                  <a:lnTo>
                    <a:pt x="0" y="199"/>
                  </a:lnTo>
                  <a:lnTo>
                    <a:pt x="27" y="199"/>
                  </a:lnTo>
                  <a:lnTo>
                    <a:pt x="27" y="133"/>
                  </a:lnTo>
                  <a:lnTo>
                    <a:pt x="54" y="133"/>
                  </a:lnTo>
                  <a:lnTo>
                    <a:pt x="54" y="65"/>
                  </a:lnTo>
                  <a:lnTo>
                    <a:pt x="79" y="65"/>
                  </a:lnTo>
                  <a:lnTo>
                    <a:pt x="79" y="0"/>
                  </a:lnTo>
                  <a:lnTo>
                    <a:pt x="142" y="0"/>
                  </a:lnTo>
                  <a:lnTo>
                    <a:pt x="142" y="65"/>
                  </a:lnTo>
                  <a:lnTo>
                    <a:pt x="170" y="65"/>
                  </a:lnTo>
                  <a:lnTo>
                    <a:pt x="170" y="133"/>
                  </a:lnTo>
                  <a:lnTo>
                    <a:pt x="197" y="133"/>
                  </a:lnTo>
                  <a:lnTo>
                    <a:pt x="197" y="199"/>
                  </a:lnTo>
                  <a:lnTo>
                    <a:pt x="224" y="199"/>
                  </a:lnTo>
                  <a:lnTo>
                    <a:pt x="224" y="276"/>
                  </a:lnTo>
                  <a:close/>
                  <a:moveTo>
                    <a:pt x="12" y="264"/>
                  </a:moveTo>
                  <a:lnTo>
                    <a:pt x="212" y="264"/>
                  </a:lnTo>
                  <a:lnTo>
                    <a:pt x="212" y="210"/>
                  </a:lnTo>
                  <a:lnTo>
                    <a:pt x="185" y="210"/>
                  </a:lnTo>
                  <a:lnTo>
                    <a:pt x="185" y="142"/>
                  </a:lnTo>
                  <a:lnTo>
                    <a:pt x="160" y="142"/>
                  </a:lnTo>
                  <a:lnTo>
                    <a:pt x="160" y="77"/>
                  </a:lnTo>
                  <a:lnTo>
                    <a:pt x="133" y="77"/>
                  </a:lnTo>
                  <a:lnTo>
                    <a:pt x="133" y="11"/>
                  </a:lnTo>
                  <a:lnTo>
                    <a:pt x="91" y="11"/>
                  </a:lnTo>
                  <a:lnTo>
                    <a:pt x="91" y="77"/>
                  </a:lnTo>
                  <a:lnTo>
                    <a:pt x="63" y="77"/>
                  </a:lnTo>
                  <a:lnTo>
                    <a:pt x="63" y="142"/>
                  </a:lnTo>
                  <a:lnTo>
                    <a:pt x="36" y="142"/>
                  </a:lnTo>
                  <a:lnTo>
                    <a:pt x="36" y="210"/>
                  </a:lnTo>
                  <a:lnTo>
                    <a:pt x="12" y="210"/>
                  </a:lnTo>
                  <a:lnTo>
                    <a:pt x="12" y="264"/>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34" name="Rectangle 529">
              <a:extLst>
                <a:ext uri="{FF2B5EF4-FFF2-40B4-BE49-F238E27FC236}">
                  <a16:creationId xmlns:a16="http://schemas.microsoft.com/office/drawing/2014/main" id="{859E9AAE-F897-42DD-8B2F-5FEA69633C10}"/>
                </a:ext>
              </a:extLst>
            </p:cNvPr>
            <p:cNvSpPr>
              <a:spLocks noChangeArrowheads="1"/>
            </p:cNvSpPr>
            <p:nvPr/>
          </p:nvSpPr>
          <p:spPr bwMode="auto">
            <a:xfrm>
              <a:off x="11328400" y="2079625"/>
              <a:ext cx="549275" cy="842963"/>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35" name="Rectangle 530">
              <a:extLst>
                <a:ext uri="{FF2B5EF4-FFF2-40B4-BE49-F238E27FC236}">
                  <a16:creationId xmlns:a16="http://schemas.microsoft.com/office/drawing/2014/main" id="{76736071-4FCC-4A82-8881-68AA14AE854A}"/>
                </a:ext>
              </a:extLst>
            </p:cNvPr>
            <p:cNvSpPr>
              <a:spLocks noChangeArrowheads="1"/>
            </p:cNvSpPr>
            <p:nvPr/>
          </p:nvSpPr>
          <p:spPr bwMode="auto">
            <a:xfrm>
              <a:off x="11328400" y="2079625"/>
              <a:ext cx="549275" cy="842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36" name="Freeform 531">
              <a:extLst>
                <a:ext uri="{FF2B5EF4-FFF2-40B4-BE49-F238E27FC236}">
                  <a16:creationId xmlns:a16="http://schemas.microsoft.com/office/drawing/2014/main" id="{91DD869E-4890-4B32-8F77-D862B82F6264}"/>
                </a:ext>
              </a:extLst>
            </p:cNvPr>
            <p:cNvSpPr>
              <a:spLocks noEditPoints="1"/>
            </p:cNvSpPr>
            <p:nvPr/>
          </p:nvSpPr>
          <p:spPr bwMode="auto">
            <a:xfrm>
              <a:off x="11393488" y="2546350"/>
              <a:ext cx="419100" cy="368300"/>
            </a:xfrm>
            <a:custGeom>
              <a:avLst/>
              <a:gdLst>
                <a:gd name="T0" fmla="*/ 25 w 264"/>
                <a:gd name="T1" fmla="*/ 6 h 232"/>
                <a:gd name="T2" fmla="*/ 25 w 264"/>
                <a:gd name="T3" fmla="*/ 232 h 232"/>
                <a:gd name="T4" fmla="*/ 264 w 264"/>
                <a:gd name="T5" fmla="*/ 232 h 232"/>
                <a:gd name="T6" fmla="*/ 264 w 264"/>
                <a:gd name="T7" fmla="*/ 90 h 232"/>
                <a:gd name="T8" fmla="*/ 25 w 264"/>
                <a:gd name="T9" fmla="*/ 6 h 232"/>
                <a:gd name="T10" fmla="*/ 0 w 264"/>
                <a:gd name="T11" fmla="*/ 0 h 232"/>
                <a:gd name="T12" fmla="*/ 0 w 264"/>
                <a:gd name="T13" fmla="*/ 232 h 232"/>
                <a:gd name="T14" fmla="*/ 13 w 264"/>
                <a:gd name="T15" fmla="*/ 232 h 232"/>
                <a:gd name="T16" fmla="*/ 13 w 264"/>
                <a:gd name="T17" fmla="*/ 4 h 232"/>
                <a:gd name="T18" fmla="*/ 0 w 264"/>
                <a:gd name="T19"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232">
                  <a:moveTo>
                    <a:pt x="25" y="6"/>
                  </a:moveTo>
                  <a:lnTo>
                    <a:pt x="25" y="232"/>
                  </a:lnTo>
                  <a:lnTo>
                    <a:pt x="264" y="232"/>
                  </a:lnTo>
                  <a:lnTo>
                    <a:pt x="264" y="90"/>
                  </a:lnTo>
                  <a:lnTo>
                    <a:pt x="25" y="6"/>
                  </a:lnTo>
                  <a:close/>
                  <a:moveTo>
                    <a:pt x="0" y="0"/>
                  </a:moveTo>
                  <a:lnTo>
                    <a:pt x="0" y="232"/>
                  </a:lnTo>
                  <a:lnTo>
                    <a:pt x="13" y="232"/>
                  </a:lnTo>
                  <a:lnTo>
                    <a:pt x="13" y="4"/>
                  </a:lnTo>
                  <a:lnTo>
                    <a:pt x="0"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37" name="Freeform 532">
              <a:extLst>
                <a:ext uri="{FF2B5EF4-FFF2-40B4-BE49-F238E27FC236}">
                  <a16:creationId xmlns:a16="http://schemas.microsoft.com/office/drawing/2014/main" id="{E42898D0-BBE7-4C60-8448-874AEBBC3CD8}"/>
                </a:ext>
              </a:extLst>
            </p:cNvPr>
            <p:cNvSpPr>
              <a:spLocks noEditPoints="1"/>
            </p:cNvSpPr>
            <p:nvPr/>
          </p:nvSpPr>
          <p:spPr bwMode="auto">
            <a:xfrm>
              <a:off x="11393488" y="2546350"/>
              <a:ext cx="419100" cy="368300"/>
            </a:xfrm>
            <a:custGeom>
              <a:avLst/>
              <a:gdLst>
                <a:gd name="T0" fmla="*/ 25 w 264"/>
                <a:gd name="T1" fmla="*/ 6 h 232"/>
                <a:gd name="T2" fmla="*/ 25 w 264"/>
                <a:gd name="T3" fmla="*/ 232 h 232"/>
                <a:gd name="T4" fmla="*/ 264 w 264"/>
                <a:gd name="T5" fmla="*/ 232 h 232"/>
                <a:gd name="T6" fmla="*/ 264 w 264"/>
                <a:gd name="T7" fmla="*/ 90 h 232"/>
                <a:gd name="T8" fmla="*/ 25 w 264"/>
                <a:gd name="T9" fmla="*/ 6 h 232"/>
                <a:gd name="T10" fmla="*/ 0 w 264"/>
                <a:gd name="T11" fmla="*/ 0 h 232"/>
                <a:gd name="T12" fmla="*/ 0 w 264"/>
                <a:gd name="T13" fmla="*/ 232 h 232"/>
                <a:gd name="T14" fmla="*/ 13 w 264"/>
                <a:gd name="T15" fmla="*/ 232 h 232"/>
                <a:gd name="T16" fmla="*/ 13 w 264"/>
                <a:gd name="T17" fmla="*/ 4 h 232"/>
                <a:gd name="T18" fmla="*/ 0 w 264"/>
                <a:gd name="T19"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4" h="232">
                  <a:moveTo>
                    <a:pt x="25" y="6"/>
                  </a:moveTo>
                  <a:lnTo>
                    <a:pt x="25" y="232"/>
                  </a:lnTo>
                  <a:lnTo>
                    <a:pt x="264" y="232"/>
                  </a:lnTo>
                  <a:lnTo>
                    <a:pt x="264" y="90"/>
                  </a:lnTo>
                  <a:lnTo>
                    <a:pt x="25" y="6"/>
                  </a:lnTo>
                  <a:moveTo>
                    <a:pt x="0" y="0"/>
                  </a:moveTo>
                  <a:lnTo>
                    <a:pt x="0" y="232"/>
                  </a:lnTo>
                  <a:lnTo>
                    <a:pt x="13" y="232"/>
                  </a:lnTo>
                  <a:lnTo>
                    <a:pt x="13"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38" name="Freeform 533">
              <a:extLst>
                <a:ext uri="{FF2B5EF4-FFF2-40B4-BE49-F238E27FC236}">
                  <a16:creationId xmlns:a16="http://schemas.microsoft.com/office/drawing/2014/main" id="{407CCABC-2E2C-4053-A1F1-5050F9305CED}"/>
                </a:ext>
              </a:extLst>
            </p:cNvPr>
            <p:cNvSpPr>
              <a:spLocks noEditPoints="1"/>
            </p:cNvSpPr>
            <p:nvPr/>
          </p:nvSpPr>
          <p:spPr bwMode="auto">
            <a:xfrm>
              <a:off x="11322050" y="2071688"/>
              <a:ext cx="561975" cy="857250"/>
            </a:xfrm>
            <a:custGeom>
              <a:avLst/>
              <a:gdLst>
                <a:gd name="T0" fmla="*/ 354 w 354"/>
                <a:gd name="T1" fmla="*/ 540 h 540"/>
                <a:gd name="T2" fmla="*/ 0 w 354"/>
                <a:gd name="T3" fmla="*/ 540 h 540"/>
                <a:gd name="T4" fmla="*/ 0 w 354"/>
                <a:gd name="T5" fmla="*/ 0 h 540"/>
                <a:gd name="T6" fmla="*/ 354 w 354"/>
                <a:gd name="T7" fmla="*/ 0 h 540"/>
                <a:gd name="T8" fmla="*/ 354 w 354"/>
                <a:gd name="T9" fmla="*/ 540 h 540"/>
                <a:gd name="T10" fmla="*/ 9 w 354"/>
                <a:gd name="T11" fmla="*/ 531 h 540"/>
                <a:gd name="T12" fmla="*/ 343 w 354"/>
                <a:gd name="T13" fmla="*/ 531 h 540"/>
                <a:gd name="T14" fmla="*/ 343 w 354"/>
                <a:gd name="T15" fmla="*/ 11 h 540"/>
                <a:gd name="T16" fmla="*/ 9 w 354"/>
                <a:gd name="T17" fmla="*/ 11 h 540"/>
                <a:gd name="T18" fmla="*/ 9 w 354"/>
                <a:gd name="T19" fmla="*/ 531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540">
                  <a:moveTo>
                    <a:pt x="354" y="540"/>
                  </a:moveTo>
                  <a:lnTo>
                    <a:pt x="0" y="540"/>
                  </a:lnTo>
                  <a:lnTo>
                    <a:pt x="0" y="0"/>
                  </a:lnTo>
                  <a:lnTo>
                    <a:pt x="354" y="0"/>
                  </a:lnTo>
                  <a:lnTo>
                    <a:pt x="354" y="540"/>
                  </a:lnTo>
                  <a:close/>
                  <a:moveTo>
                    <a:pt x="9" y="531"/>
                  </a:moveTo>
                  <a:lnTo>
                    <a:pt x="343" y="531"/>
                  </a:lnTo>
                  <a:lnTo>
                    <a:pt x="343" y="11"/>
                  </a:lnTo>
                  <a:lnTo>
                    <a:pt x="9" y="11"/>
                  </a:lnTo>
                  <a:lnTo>
                    <a:pt x="9" y="531"/>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39" name="Freeform 534">
              <a:extLst>
                <a:ext uri="{FF2B5EF4-FFF2-40B4-BE49-F238E27FC236}">
                  <a16:creationId xmlns:a16="http://schemas.microsoft.com/office/drawing/2014/main" id="{E78BB84D-DE9E-4F90-927A-C19083217251}"/>
                </a:ext>
              </a:extLst>
            </p:cNvPr>
            <p:cNvSpPr>
              <a:spLocks noEditPoints="1"/>
            </p:cNvSpPr>
            <p:nvPr/>
          </p:nvSpPr>
          <p:spPr bwMode="auto">
            <a:xfrm>
              <a:off x="11322050" y="2071688"/>
              <a:ext cx="561975" cy="857250"/>
            </a:xfrm>
            <a:custGeom>
              <a:avLst/>
              <a:gdLst>
                <a:gd name="T0" fmla="*/ 354 w 354"/>
                <a:gd name="T1" fmla="*/ 540 h 540"/>
                <a:gd name="T2" fmla="*/ 0 w 354"/>
                <a:gd name="T3" fmla="*/ 540 h 540"/>
                <a:gd name="T4" fmla="*/ 0 w 354"/>
                <a:gd name="T5" fmla="*/ 0 h 540"/>
                <a:gd name="T6" fmla="*/ 354 w 354"/>
                <a:gd name="T7" fmla="*/ 0 h 540"/>
                <a:gd name="T8" fmla="*/ 354 w 354"/>
                <a:gd name="T9" fmla="*/ 540 h 540"/>
                <a:gd name="T10" fmla="*/ 9 w 354"/>
                <a:gd name="T11" fmla="*/ 531 h 540"/>
                <a:gd name="T12" fmla="*/ 343 w 354"/>
                <a:gd name="T13" fmla="*/ 531 h 540"/>
                <a:gd name="T14" fmla="*/ 343 w 354"/>
                <a:gd name="T15" fmla="*/ 11 h 540"/>
                <a:gd name="T16" fmla="*/ 9 w 354"/>
                <a:gd name="T17" fmla="*/ 11 h 540"/>
                <a:gd name="T18" fmla="*/ 9 w 354"/>
                <a:gd name="T19" fmla="*/ 531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540">
                  <a:moveTo>
                    <a:pt x="354" y="540"/>
                  </a:moveTo>
                  <a:lnTo>
                    <a:pt x="0" y="540"/>
                  </a:lnTo>
                  <a:lnTo>
                    <a:pt x="0" y="0"/>
                  </a:lnTo>
                  <a:lnTo>
                    <a:pt x="354" y="0"/>
                  </a:lnTo>
                  <a:lnTo>
                    <a:pt x="354" y="540"/>
                  </a:lnTo>
                  <a:moveTo>
                    <a:pt x="9" y="531"/>
                  </a:moveTo>
                  <a:lnTo>
                    <a:pt x="343" y="531"/>
                  </a:lnTo>
                  <a:lnTo>
                    <a:pt x="343" y="11"/>
                  </a:lnTo>
                  <a:lnTo>
                    <a:pt x="9" y="11"/>
                  </a:lnTo>
                  <a:lnTo>
                    <a:pt x="9" y="5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40" name="Freeform 535">
              <a:extLst>
                <a:ext uri="{FF2B5EF4-FFF2-40B4-BE49-F238E27FC236}">
                  <a16:creationId xmlns:a16="http://schemas.microsoft.com/office/drawing/2014/main" id="{E9D76EDE-82E1-4497-811A-D8FBC5E446F3}"/>
                </a:ext>
              </a:extLst>
            </p:cNvPr>
            <p:cNvSpPr>
              <a:spLocks noEditPoints="1"/>
            </p:cNvSpPr>
            <p:nvPr/>
          </p:nvSpPr>
          <p:spPr bwMode="auto">
            <a:xfrm>
              <a:off x="11353800" y="2176463"/>
              <a:ext cx="79375" cy="752475"/>
            </a:xfrm>
            <a:custGeom>
              <a:avLst/>
              <a:gdLst>
                <a:gd name="T0" fmla="*/ 50 w 50"/>
                <a:gd name="T1" fmla="*/ 474 h 474"/>
                <a:gd name="T2" fmla="*/ 0 w 50"/>
                <a:gd name="T3" fmla="*/ 474 h 474"/>
                <a:gd name="T4" fmla="*/ 0 w 50"/>
                <a:gd name="T5" fmla="*/ 0 h 474"/>
                <a:gd name="T6" fmla="*/ 50 w 50"/>
                <a:gd name="T7" fmla="*/ 0 h 474"/>
                <a:gd name="T8" fmla="*/ 50 w 50"/>
                <a:gd name="T9" fmla="*/ 474 h 474"/>
                <a:gd name="T10" fmla="*/ 9 w 50"/>
                <a:gd name="T11" fmla="*/ 465 h 474"/>
                <a:gd name="T12" fmla="*/ 38 w 50"/>
                <a:gd name="T13" fmla="*/ 465 h 474"/>
                <a:gd name="T14" fmla="*/ 38 w 50"/>
                <a:gd name="T15" fmla="*/ 11 h 474"/>
                <a:gd name="T16" fmla="*/ 9 w 50"/>
                <a:gd name="T17" fmla="*/ 11 h 474"/>
                <a:gd name="T18" fmla="*/ 9 w 50"/>
                <a:gd name="T19" fmla="*/ 46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74">
                  <a:moveTo>
                    <a:pt x="50" y="474"/>
                  </a:moveTo>
                  <a:lnTo>
                    <a:pt x="0" y="474"/>
                  </a:lnTo>
                  <a:lnTo>
                    <a:pt x="0" y="0"/>
                  </a:lnTo>
                  <a:lnTo>
                    <a:pt x="50" y="0"/>
                  </a:lnTo>
                  <a:lnTo>
                    <a:pt x="50" y="474"/>
                  </a:lnTo>
                  <a:close/>
                  <a:moveTo>
                    <a:pt x="9" y="465"/>
                  </a:moveTo>
                  <a:lnTo>
                    <a:pt x="38" y="465"/>
                  </a:lnTo>
                  <a:lnTo>
                    <a:pt x="38" y="11"/>
                  </a:lnTo>
                  <a:lnTo>
                    <a:pt x="9" y="11"/>
                  </a:lnTo>
                  <a:lnTo>
                    <a:pt x="9" y="465"/>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41" name="Freeform 536">
              <a:extLst>
                <a:ext uri="{FF2B5EF4-FFF2-40B4-BE49-F238E27FC236}">
                  <a16:creationId xmlns:a16="http://schemas.microsoft.com/office/drawing/2014/main" id="{591E5EE0-FB4D-4B86-A958-9B89FCB2E157}"/>
                </a:ext>
              </a:extLst>
            </p:cNvPr>
            <p:cNvSpPr>
              <a:spLocks noEditPoints="1"/>
            </p:cNvSpPr>
            <p:nvPr/>
          </p:nvSpPr>
          <p:spPr bwMode="auto">
            <a:xfrm>
              <a:off x="11353800" y="2176463"/>
              <a:ext cx="79375" cy="752475"/>
            </a:xfrm>
            <a:custGeom>
              <a:avLst/>
              <a:gdLst>
                <a:gd name="T0" fmla="*/ 50 w 50"/>
                <a:gd name="T1" fmla="*/ 474 h 474"/>
                <a:gd name="T2" fmla="*/ 0 w 50"/>
                <a:gd name="T3" fmla="*/ 474 h 474"/>
                <a:gd name="T4" fmla="*/ 0 w 50"/>
                <a:gd name="T5" fmla="*/ 0 h 474"/>
                <a:gd name="T6" fmla="*/ 50 w 50"/>
                <a:gd name="T7" fmla="*/ 0 h 474"/>
                <a:gd name="T8" fmla="*/ 50 w 50"/>
                <a:gd name="T9" fmla="*/ 474 h 474"/>
                <a:gd name="T10" fmla="*/ 9 w 50"/>
                <a:gd name="T11" fmla="*/ 465 h 474"/>
                <a:gd name="T12" fmla="*/ 38 w 50"/>
                <a:gd name="T13" fmla="*/ 465 h 474"/>
                <a:gd name="T14" fmla="*/ 38 w 50"/>
                <a:gd name="T15" fmla="*/ 11 h 474"/>
                <a:gd name="T16" fmla="*/ 9 w 50"/>
                <a:gd name="T17" fmla="*/ 11 h 474"/>
                <a:gd name="T18" fmla="*/ 9 w 50"/>
                <a:gd name="T19" fmla="*/ 46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74">
                  <a:moveTo>
                    <a:pt x="50" y="474"/>
                  </a:moveTo>
                  <a:lnTo>
                    <a:pt x="0" y="474"/>
                  </a:lnTo>
                  <a:lnTo>
                    <a:pt x="0" y="0"/>
                  </a:lnTo>
                  <a:lnTo>
                    <a:pt x="50" y="0"/>
                  </a:lnTo>
                  <a:lnTo>
                    <a:pt x="50" y="474"/>
                  </a:lnTo>
                  <a:moveTo>
                    <a:pt x="9" y="465"/>
                  </a:moveTo>
                  <a:lnTo>
                    <a:pt x="38" y="465"/>
                  </a:lnTo>
                  <a:lnTo>
                    <a:pt x="38" y="11"/>
                  </a:lnTo>
                  <a:lnTo>
                    <a:pt x="9" y="11"/>
                  </a:lnTo>
                  <a:lnTo>
                    <a:pt x="9" y="4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42" name="Freeform 537">
              <a:extLst>
                <a:ext uri="{FF2B5EF4-FFF2-40B4-BE49-F238E27FC236}">
                  <a16:creationId xmlns:a16="http://schemas.microsoft.com/office/drawing/2014/main" id="{9CEC5501-0A8A-4261-BFDC-5CF1F05052A2}"/>
                </a:ext>
              </a:extLst>
            </p:cNvPr>
            <p:cNvSpPr>
              <a:spLocks noEditPoints="1"/>
            </p:cNvSpPr>
            <p:nvPr/>
          </p:nvSpPr>
          <p:spPr bwMode="auto">
            <a:xfrm>
              <a:off x="11493500" y="2176463"/>
              <a:ext cx="79375" cy="752475"/>
            </a:xfrm>
            <a:custGeom>
              <a:avLst/>
              <a:gdLst>
                <a:gd name="T0" fmla="*/ 50 w 50"/>
                <a:gd name="T1" fmla="*/ 474 h 474"/>
                <a:gd name="T2" fmla="*/ 0 w 50"/>
                <a:gd name="T3" fmla="*/ 474 h 474"/>
                <a:gd name="T4" fmla="*/ 0 w 50"/>
                <a:gd name="T5" fmla="*/ 0 h 474"/>
                <a:gd name="T6" fmla="*/ 50 w 50"/>
                <a:gd name="T7" fmla="*/ 0 h 474"/>
                <a:gd name="T8" fmla="*/ 50 w 50"/>
                <a:gd name="T9" fmla="*/ 474 h 474"/>
                <a:gd name="T10" fmla="*/ 9 w 50"/>
                <a:gd name="T11" fmla="*/ 465 h 474"/>
                <a:gd name="T12" fmla="*/ 39 w 50"/>
                <a:gd name="T13" fmla="*/ 465 h 474"/>
                <a:gd name="T14" fmla="*/ 39 w 50"/>
                <a:gd name="T15" fmla="*/ 11 h 474"/>
                <a:gd name="T16" fmla="*/ 9 w 50"/>
                <a:gd name="T17" fmla="*/ 11 h 474"/>
                <a:gd name="T18" fmla="*/ 9 w 50"/>
                <a:gd name="T19" fmla="*/ 46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74">
                  <a:moveTo>
                    <a:pt x="50" y="474"/>
                  </a:moveTo>
                  <a:lnTo>
                    <a:pt x="0" y="474"/>
                  </a:lnTo>
                  <a:lnTo>
                    <a:pt x="0" y="0"/>
                  </a:lnTo>
                  <a:lnTo>
                    <a:pt x="50" y="0"/>
                  </a:lnTo>
                  <a:lnTo>
                    <a:pt x="50" y="474"/>
                  </a:lnTo>
                  <a:close/>
                  <a:moveTo>
                    <a:pt x="9" y="465"/>
                  </a:moveTo>
                  <a:lnTo>
                    <a:pt x="39" y="465"/>
                  </a:lnTo>
                  <a:lnTo>
                    <a:pt x="39" y="11"/>
                  </a:lnTo>
                  <a:lnTo>
                    <a:pt x="9" y="11"/>
                  </a:lnTo>
                  <a:lnTo>
                    <a:pt x="9" y="465"/>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43" name="Freeform 538">
              <a:extLst>
                <a:ext uri="{FF2B5EF4-FFF2-40B4-BE49-F238E27FC236}">
                  <a16:creationId xmlns:a16="http://schemas.microsoft.com/office/drawing/2014/main" id="{7562FCE4-31EC-4DF6-8009-B319EEF15A5F}"/>
                </a:ext>
              </a:extLst>
            </p:cNvPr>
            <p:cNvSpPr>
              <a:spLocks noEditPoints="1"/>
            </p:cNvSpPr>
            <p:nvPr/>
          </p:nvSpPr>
          <p:spPr bwMode="auto">
            <a:xfrm>
              <a:off x="11633200" y="2176463"/>
              <a:ext cx="79375" cy="752475"/>
            </a:xfrm>
            <a:custGeom>
              <a:avLst/>
              <a:gdLst>
                <a:gd name="T0" fmla="*/ 50 w 50"/>
                <a:gd name="T1" fmla="*/ 474 h 474"/>
                <a:gd name="T2" fmla="*/ 0 w 50"/>
                <a:gd name="T3" fmla="*/ 474 h 474"/>
                <a:gd name="T4" fmla="*/ 0 w 50"/>
                <a:gd name="T5" fmla="*/ 0 h 474"/>
                <a:gd name="T6" fmla="*/ 50 w 50"/>
                <a:gd name="T7" fmla="*/ 0 h 474"/>
                <a:gd name="T8" fmla="*/ 50 w 50"/>
                <a:gd name="T9" fmla="*/ 474 h 474"/>
                <a:gd name="T10" fmla="*/ 9 w 50"/>
                <a:gd name="T11" fmla="*/ 465 h 474"/>
                <a:gd name="T12" fmla="*/ 41 w 50"/>
                <a:gd name="T13" fmla="*/ 465 h 474"/>
                <a:gd name="T14" fmla="*/ 41 w 50"/>
                <a:gd name="T15" fmla="*/ 11 h 474"/>
                <a:gd name="T16" fmla="*/ 9 w 50"/>
                <a:gd name="T17" fmla="*/ 11 h 474"/>
                <a:gd name="T18" fmla="*/ 9 w 50"/>
                <a:gd name="T19" fmla="*/ 46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74">
                  <a:moveTo>
                    <a:pt x="50" y="474"/>
                  </a:moveTo>
                  <a:lnTo>
                    <a:pt x="0" y="474"/>
                  </a:lnTo>
                  <a:lnTo>
                    <a:pt x="0" y="0"/>
                  </a:lnTo>
                  <a:lnTo>
                    <a:pt x="50" y="0"/>
                  </a:lnTo>
                  <a:lnTo>
                    <a:pt x="50" y="474"/>
                  </a:lnTo>
                  <a:close/>
                  <a:moveTo>
                    <a:pt x="9" y="465"/>
                  </a:moveTo>
                  <a:lnTo>
                    <a:pt x="41" y="465"/>
                  </a:lnTo>
                  <a:lnTo>
                    <a:pt x="41" y="11"/>
                  </a:lnTo>
                  <a:lnTo>
                    <a:pt x="9" y="11"/>
                  </a:lnTo>
                  <a:lnTo>
                    <a:pt x="9" y="465"/>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44" name="Freeform 539">
              <a:extLst>
                <a:ext uri="{FF2B5EF4-FFF2-40B4-BE49-F238E27FC236}">
                  <a16:creationId xmlns:a16="http://schemas.microsoft.com/office/drawing/2014/main" id="{B67397DF-7F2A-4536-B4CB-5B6D7830CD49}"/>
                </a:ext>
              </a:extLst>
            </p:cNvPr>
            <p:cNvSpPr>
              <a:spLocks noEditPoints="1"/>
            </p:cNvSpPr>
            <p:nvPr/>
          </p:nvSpPr>
          <p:spPr bwMode="auto">
            <a:xfrm>
              <a:off x="11772900" y="2176463"/>
              <a:ext cx="79375" cy="752475"/>
            </a:xfrm>
            <a:custGeom>
              <a:avLst/>
              <a:gdLst>
                <a:gd name="T0" fmla="*/ 50 w 50"/>
                <a:gd name="T1" fmla="*/ 474 h 474"/>
                <a:gd name="T2" fmla="*/ 0 w 50"/>
                <a:gd name="T3" fmla="*/ 474 h 474"/>
                <a:gd name="T4" fmla="*/ 0 w 50"/>
                <a:gd name="T5" fmla="*/ 0 h 474"/>
                <a:gd name="T6" fmla="*/ 50 w 50"/>
                <a:gd name="T7" fmla="*/ 0 h 474"/>
                <a:gd name="T8" fmla="*/ 50 w 50"/>
                <a:gd name="T9" fmla="*/ 474 h 474"/>
                <a:gd name="T10" fmla="*/ 11 w 50"/>
                <a:gd name="T11" fmla="*/ 465 h 474"/>
                <a:gd name="T12" fmla="*/ 41 w 50"/>
                <a:gd name="T13" fmla="*/ 465 h 474"/>
                <a:gd name="T14" fmla="*/ 41 w 50"/>
                <a:gd name="T15" fmla="*/ 11 h 474"/>
                <a:gd name="T16" fmla="*/ 11 w 50"/>
                <a:gd name="T17" fmla="*/ 11 h 474"/>
                <a:gd name="T18" fmla="*/ 11 w 50"/>
                <a:gd name="T19" fmla="*/ 46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474">
                  <a:moveTo>
                    <a:pt x="50" y="474"/>
                  </a:moveTo>
                  <a:lnTo>
                    <a:pt x="0" y="474"/>
                  </a:lnTo>
                  <a:lnTo>
                    <a:pt x="0" y="0"/>
                  </a:lnTo>
                  <a:lnTo>
                    <a:pt x="50" y="0"/>
                  </a:lnTo>
                  <a:lnTo>
                    <a:pt x="50" y="474"/>
                  </a:lnTo>
                  <a:close/>
                  <a:moveTo>
                    <a:pt x="11" y="465"/>
                  </a:moveTo>
                  <a:lnTo>
                    <a:pt x="41" y="465"/>
                  </a:lnTo>
                  <a:lnTo>
                    <a:pt x="41" y="11"/>
                  </a:lnTo>
                  <a:lnTo>
                    <a:pt x="11" y="11"/>
                  </a:lnTo>
                  <a:lnTo>
                    <a:pt x="11" y="465"/>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45" name="Rectangle 540">
              <a:extLst>
                <a:ext uri="{FF2B5EF4-FFF2-40B4-BE49-F238E27FC236}">
                  <a16:creationId xmlns:a16="http://schemas.microsoft.com/office/drawing/2014/main" id="{6A935C69-0FF4-4EFB-8BE4-9EF92ADA0B78}"/>
                </a:ext>
              </a:extLst>
            </p:cNvPr>
            <p:cNvSpPr>
              <a:spLocks noChangeArrowheads="1"/>
            </p:cNvSpPr>
            <p:nvPr/>
          </p:nvSpPr>
          <p:spPr bwMode="auto">
            <a:xfrm>
              <a:off x="11636375" y="1655763"/>
              <a:ext cx="14288" cy="3190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46" name="Rectangle 541">
              <a:extLst>
                <a:ext uri="{FF2B5EF4-FFF2-40B4-BE49-F238E27FC236}">
                  <a16:creationId xmlns:a16="http://schemas.microsoft.com/office/drawing/2014/main" id="{32630EE2-8B27-4A86-B74B-D6819C7F5FF1}"/>
                </a:ext>
              </a:extLst>
            </p:cNvPr>
            <p:cNvSpPr>
              <a:spLocks noChangeArrowheads="1"/>
            </p:cNvSpPr>
            <p:nvPr/>
          </p:nvSpPr>
          <p:spPr bwMode="auto">
            <a:xfrm>
              <a:off x="11550650" y="1655763"/>
              <a:ext cx="19050" cy="3190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47" name="Rectangle 542">
              <a:extLst>
                <a:ext uri="{FF2B5EF4-FFF2-40B4-BE49-F238E27FC236}">
                  <a16:creationId xmlns:a16="http://schemas.microsoft.com/office/drawing/2014/main" id="{46F0D45F-37AB-4964-87DA-6826D6D28B6B}"/>
                </a:ext>
              </a:extLst>
            </p:cNvPr>
            <p:cNvSpPr>
              <a:spLocks noChangeArrowheads="1"/>
            </p:cNvSpPr>
            <p:nvPr/>
          </p:nvSpPr>
          <p:spPr bwMode="auto">
            <a:xfrm>
              <a:off x="11561763" y="1652588"/>
              <a:ext cx="82550"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48" name="Rectangle 543">
              <a:extLst>
                <a:ext uri="{FF2B5EF4-FFF2-40B4-BE49-F238E27FC236}">
                  <a16:creationId xmlns:a16="http://schemas.microsoft.com/office/drawing/2014/main" id="{63D49ECA-DB71-4666-B9E5-D4EC74979E5D}"/>
                </a:ext>
              </a:extLst>
            </p:cNvPr>
            <p:cNvSpPr>
              <a:spLocks noChangeArrowheads="1"/>
            </p:cNvSpPr>
            <p:nvPr/>
          </p:nvSpPr>
          <p:spPr bwMode="auto">
            <a:xfrm>
              <a:off x="11561763" y="1598613"/>
              <a:ext cx="82550"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49" name="Rectangle 544">
              <a:extLst>
                <a:ext uri="{FF2B5EF4-FFF2-40B4-BE49-F238E27FC236}">
                  <a16:creationId xmlns:a16="http://schemas.microsoft.com/office/drawing/2014/main" id="{3AF022C0-3AC7-4B7F-97CE-797AFEEE3893}"/>
                </a:ext>
              </a:extLst>
            </p:cNvPr>
            <p:cNvSpPr>
              <a:spLocks noChangeArrowheads="1"/>
            </p:cNvSpPr>
            <p:nvPr/>
          </p:nvSpPr>
          <p:spPr bwMode="auto">
            <a:xfrm>
              <a:off x="11561763" y="1866900"/>
              <a:ext cx="82550"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50" name="Rectangle 545">
              <a:extLst>
                <a:ext uri="{FF2B5EF4-FFF2-40B4-BE49-F238E27FC236}">
                  <a16:creationId xmlns:a16="http://schemas.microsoft.com/office/drawing/2014/main" id="{127A3FEA-6B2E-46AD-B00F-16653D9F045E}"/>
                </a:ext>
              </a:extLst>
            </p:cNvPr>
            <p:cNvSpPr>
              <a:spLocks noChangeArrowheads="1"/>
            </p:cNvSpPr>
            <p:nvPr/>
          </p:nvSpPr>
          <p:spPr bwMode="auto">
            <a:xfrm>
              <a:off x="11561763" y="1812925"/>
              <a:ext cx="82550"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51" name="Rectangle 546">
              <a:extLst>
                <a:ext uri="{FF2B5EF4-FFF2-40B4-BE49-F238E27FC236}">
                  <a16:creationId xmlns:a16="http://schemas.microsoft.com/office/drawing/2014/main" id="{064F2CEA-F4BC-4A83-98AB-5554B986BB5D}"/>
                </a:ext>
              </a:extLst>
            </p:cNvPr>
            <p:cNvSpPr>
              <a:spLocks noChangeArrowheads="1"/>
            </p:cNvSpPr>
            <p:nvPr/>
          </p:nvSpPr>
          <p:spPr bwMode="auto">
            <a:xfrm>
              <a:off x="11561763" y="1758950"/>
              <a:ext cx="82550"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52" name="Rectangle 547">
              <a:extLst>
                <a:ext uri="{FF2B5EF4-FFF2-40B4-BE49-F238E27FC236}">
                  <a16:creationId xmlns:a16="http://schemas.microsoft.com/office/drawing/2014/main" id="{A45AF9F9-B7FC-4779-887B-F58F8C4997CF}"/>
                </a:ext>
              </a:extLst>
            </p:cNvPr>
            <p:cNvSpPr>
              <a:spLocks noChangeArrowheads="1"/>
            </p:cNvSpPr>
            <p:nvPr/>
          </p:nvSpPr>
          <p:spPr bwMode="auto">
            <a:xfrm>
              <a:off x="11561763" y="1706563"/>
              <a:ext cx="82550"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53" name="Rectangle 548">
              <a:extLst>
                <a:ext uri="{FF2B5EF4-FFF2-40B4-BE49-F238E27FC236}">
                  <a16:creationId xmlns:a16="http://schemas.microsoft.com/office/drawing/2014/main" id="{297197EB-3C11-4415-992C-CBE5B4A1B49B}"/>
                </a:ext>
              </a:extLst>
            </p:cNvPr>
            <p:cNvSpPr>
              <a:spLocks noChangeArrowheads="1"/>
            </p:cNvSpPr>
            <p:nvPr/>
          </p:nvSpPr>
          <p:spPr bwMode="auto">
            <a:xfrm>
              <a:off x="11561763" y="1920875"/>
              <a:ext cx="82550" cy="14288"/>
            </a:xfrm>
            <a:prstGeom prst="rect">
              <a:avLst/>
            </a:prstGeom>
            <a:solidFill>
              <a:srgbClr val="5B5B6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54" name="Rectangle 549">
              <a:extLst>
                <a:ext uri="{FF2B5EF4-FFF2-40B4-BE49-F238E27FC236}">
                  <a16:creationId xmlns:a16="http://schemas.microsoft.com/office/drawing/2014/main" id="{5FB8EBA6-F09D-46F9-966E-C69E09F4897E}"/>
                </a:ext>
              </a:extLst>
            </p:cNvPr>
            <p:cNvSpPr>
              <a:spLocks noChangeArrowheads="1"/>
            </p:cNvSpPr>
            <p:nvPr/>
          </p:nvSpPr>
          <p:spPr bwMode="auto">
            <a:xfrm>
              <a:off x="11182350" y="2455863"/>
              <a:ext cx="211138" cy="466725"/>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55" name="Rectangle 550">
              <a:extLst>
                <a:ext uri="{FF2B5EF4-FFF2-40B4-BE49-F238E27FC236}">
                  <a16:creationId xmlns:a16="http://schemas.microsoft.com/office/drawing/2014/main" id="{F110DC75-4A44-4850-B2E1-DFF705CD3BD2}"/>
                </a:ext>
              </a:extLst>
            </p:cNvPr>
            <p:cNvSpPr>
              <a:spLocks noChangeArrowheads="1"/>
            </p:cNvSpPr>
            <p:nvPr/>
          </p:nvSpPr>
          <p:spPr bwMode="auto">
            <a:xfrm>
              <a:off x="11182350" y="2455863"/>
              <a:ext cx="211138"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56" name="Freeform 551">
              <a:extLst>
                <a:ext uri="{FF2B5EF4-FFF2-40B4-BE49-F238E27FC236}">
                  <a16:creationId xmlns:a16="http://schemas.microsoft.com/office/drawing/2014/main" id="{1D82893D-A8FF-4CFD-A1E9-0BAE8772F324}"/>
                </a:ext>
              </a:extLst>
            </p:cNvPr>
            <p:cNvSpPr>
              <a:spLocks/>
            </p:cNvSpPr>
            <p:nvPr/>
          </p:nvSpPr>
          <p:spPr bwMode="auto">
            <a:xfrm>
              <a:off x="11328400" y="2455863"/>
              <a:ext cx="65088" cy="466725"/>
            </a:xfrm>
            <a:custGeom>
              <a:avLst/>
              <a:gdLst>
                <a:gd name="T0" fmla="*/ 41 w 41"/>
                <a:gd name="T1" fmla="*/ 0 h 294"/>
                <a:gd name="T2" fmla="*/ 25 w 41"/>
                <a:gd name="T3" fmla="*/ 0 h 294"/>
                <a:gd name="T4" fmla="*/ 16 w 41"/>
                <a:gd name="T5" fmla="*/ 0 h 294"/>
                <a:gd name="T6" fmla="*/ 5 w 41"/>
                <a:gd name="T7" fmla="*/ 0 h 294"/>
                <a:gd name="T8" fmla="*/ 0 w 41"/>
                <a:gd name="T9" fmla="*/ 0 h 294"/>
                <a:gd name="T10" fmla="*/ 0 w 41"/>
                <a:gd name="T11" fmla="*/ 294 h 294"/>
                <a:gd name="T12" fmla="*/ 41 w 41"/>
                <a:gd name="T13" fmla="*/ 294 h 294"/>
                <a:gd name="T14" fmla="*/ 41 w 41"/>
                <a:gd name="T15" fmla="*/ 289 h 294"/>
                <a:gd name="T16" fmla="*/ 41 w 41"/>
                <a:gd name="T1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94">
                  <a:moveTo>
                    <a:pt x="41" y="0"/>
                  </a:moveTo>
                  <a:lnTo>
                    <a:pt x="25" y="0"/>
                  </a:lnTo>
                  <a:lnTo>
                    <a:pt x="16" y="0"/>
                  </a:lnTo>
                  <a:lnTo>
                    <a:pt x="5" y="0"/>
                  </a:lnTo>
                  <a:lnTo>
                    <a:pt x="0" y="0"/>
                  </a:lnTo>
                  <a:lnTo>
                    <a:pt x="0" y="294"/>
                  </a:lnTo>
                  <a:lnTo>
                    <a:pt x="41" y="294"/>
                  </a:lnTo>
                  <a:lnTo>
                    <a:pt x="41" y="289"/>
                  </a:lnTo>
                  <a:lnTo>
                    <a:pt x="41" y="0"/>
                  </a:ln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57" name="Freeform 552">
              <a:extLst>
                <a:ext uri="{FF2B5EF4-FFF2-40B4-BE49-F238E27FC236}">
                  <a16:creationId xmlns:a16="http://schemas.microsoft.com/office/drawing/2014/main" id="{9B6C2315-EB7A-446B-9F4C-F045266DB346}"/>
                </a:ext>
              </a:extLst>
            </p:cNvPr>
            <p:cNvSpPr>
              <a:spLocks/>
            </p:cNvSpPr>
            <p:nvPr/>
          </p:nvSpPr>
          <p:spPr bwMode="auto">
            <a:xfrm>
              <a:off x="11328400" y="2455863"/>
              <a:ext cx="65088" cy="466725"/>
            </a:xfrm>
            <a:custGeom>
              <a:avLst/>
              <a:gdLst>
                <a:gd name="T0" fmla="*/ 41 w 41"/>
                <a:gd name="T1" fmla="*/ 0 h 294"/>
                <a:gd name="T2" fmla="*/ 25 w 41"/>
                <a:gd name="T3" fmla="*/ 0 h 294"/>
                <a:gd name="T4" fmla="*/ 16 w 41"/>
                <a:gd name="T5" fmla="*/ 0 h 294"/>
                <a:gd name="T6" fmla="*/ 5 w 41"/>
                <a:gd name="T7" fmla="*/ 0 h 294"/>
                <a:gd name="T8" fmla="*/ 0 w 41"/>
                <a:gd name="T9" fmla="*/ 0 h 294"/>
                <a:gd name="T10" fmla="*/ 0 w 41"/>
                <a:gd name="T11" fmla="*/ 294 h 294"/>
                <a:gd name="T12" fmla="*/ 41 w 41"/>
                <a:gd name="T13" fmla="*/ 294 h 294"/>
                <a:gd name="T14" fmla="*/ 41 w 41"/>
                <a:gd name="T15" fmla="*/ 289 h 294"/>
                <a:gd name="T16" fmla="*/ 41 w 41"/>
                <a:gd name="T1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94">
                  <a:moveTo>
                    <a:pt x="41" y="0"/>
                  </a:moveTo>
                  <a:lnTo>
                    <a:pt x="25" y="0"/>
                  </a:lnTo>
                  <a:lnTo>
                    <a:pt x="16" y="0"/>
                  </a:lnTo>
                  <a:lnTo>
                    <a:pt x="5" y="0"/>
                  </a:lnTo>
                  <a:lnTo>
                    <a:pt x="0" y="0"/>
                  </a:lnTo>
                  <a:lnTo>
                    <a:pt x="0" y="294"/>
                  </a:lnTo>
                  <a:lnTo>
                    <a:pt x="41" y="294"/>
                  </a:lnTo>
                  <a:lnTo>
                    <a:pt x="41" y="289"/>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58" name="Freeform 553">
              <a:extLst>
                <a:ext uri="{FF2B5EF4-FFF2-40B4-BE49-F238E27FC236}">
                  <a16:creationId xmlns:a16="http://schemas.microsoft.com/office/drawing/2014/main" id="{A2827A59-AF52-4386-8BFC-EEFD4CDF2E9B}"/>
                </a:ext>
              </a:extLst>
            </p:cNvPr>
            <p:cNvSpPr>
              <a:spLocks noEditPoints="1"/>
            </p:cNvSpPr>
            <p:nvPr/>
          </p:nvSpPr>
          <p:spPr bwMode="auto">
            <a:xfrm>
              <a:off x="11174413" y="2447925"/>
              <a:ext cx="225425" cy="481013"/>
            </a:xfrm>
            <a:custGeom>
              <a:avLst/>
              <a:gdLst>
                <a:gd name="T0" fmla="*/ 142 w 142"/>
                <a:gd name="T1" fmla="*/ 303 h 303"/>
                <a:gd name="T2" fmla="*/ 0 w 142"/>
                <a:gd name="T3" fmla="*/ 303 h 303"/>
                <a:gd name="T4" fmla="*/ 0 w 142"/>
                <a:gd name="T5" fmla="*/ 0 h 303"/>
                <a:gd name="T6" fmla="*/ 142 w 142"/>
                <a:gd name="T7" fmla="*/ 0 h 303"/>
                <a:gd name="T8" fmla="*/ 142 w 142"/>
                <a:gd name="T9" fmla="*/ 303 h 303"/>
                <a:gd name="T10" fmla="*/ 9 w 142"/>
                <a:gd name="T11" fmla="*/ 294 h 303"/>
                <a:gd name="T12" fmla="*/ 131 w 142"/>
                <a:gd name="T13" fmla="*/ 294 h 303"/>
                <a:gd name="T14" fmla="*/ 131 w 142"/>
                <a:gd name="T15" fmla="*/ 10 h 303"/>
                <a:gd name="T16" fmla="*/ 9 w 142"/>
                <a:gd name="T17" fmla="*/ 10 h 303"/>
                <a:gd name="T18" fmla="*/ 9 w 142"/>
                <a:gd name="T19" fmla="*/ 29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303">
                  <a:moveTo>
                    <a:pt x="142" y="303"/>
                  </a:moveTo>
                  <a:lnTo>
                    <a:pt x="0" y="303"/>
                  </a:lnTo>
                  <a:lnTo>
                    <a:pt x="0" y="0"/>
                  </a:lnTo>
                  <a:lnTo>
                    <a:pt x="142" y="0"/>
                  </a:lnTo>
                  <a:lnTo>
                    <a:pt x="142" y="303"/>
                  </a:lnTo>
                  <a:close/>
                  <a:moveTo>
                    <a:pt x="9" y="294"/>
                  </a:moveTo>
                  <a:lnTo>
                    <a:pt x="131" y="294"/>
                  </a:lnTo>
                  <a:lnTo>
                    <a:pt x="131" y="10"/>
                  </a:lnTo>
                  <a:lnTo>
                    <a:pt x="9" y="10"/>
                  </a:lnTo>
                  <a:lnTo>
                    <a:pt x="9" y="294"/>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59" name="Freeform 554">
              <a:extLst>
                <a:ext uri="{FF2B5EF4-FFF2-40B4-BE49-F238E27FC236}">
                  <a16:creationId xmlns:a16="http://schemas.microsoft.com/office/drawing/2014/main" id="{D1B618A8-18E5-4895-A4A4-7EDB3BF5C3B7}"/>
                </a:ext>
              </a:extLst>
            </p:cNvPr>
            <p:cNvSpPr>
              <a:spLocks/>
            </p:cNvSpPr>
            <p:nvPr/>
          </p:nvSpPr>
          <p:spPr bwMode="auto">
            <a:xfrm>
              <a:off x="11222038" y="2478088"/>
              <a:ext cx="17463" cy="427038"/>
            </a:xfrm>
            <a:custGeom>
              <a:avLst/>
              <a:gdLst>
                <a:gd name="T0" fmla="*/ 3 w 5"/>
                <a:gd name="T1" fmla="*/ 119 h 119"/>
                <a:gd name="T2" fmla="*/ 0 w 5"/>
                <a:gd name="T3" fmla="*/ 116 h 119"/>
                <a:gd name="T4" fmla="*/ 0 w 5"/>
                <a:gd name="T5" fmla="*/ 3 h 119"/>
                <a:gd name="T6" fmla="*/ 3 w 5"/>
                <a:gd name="T7" fmla="*/ 0 h 119"/>
                <a:gd name="T8" fmla="*/ 5 w 5"/>
                <a:gd name="T9" fmla="*/ 3 h 119"/>
                <a:gd name="T10" fmla="*/ 5 w 5"/>
                <a:gd name="T11" fmla="*/ 116 h 119"/>
                <a:gd name="T12" fmla="*/ 3 w 5"/>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5" h="119">
                  <a:moveTo>
                    <a:pt x="3" y="119"/>
                  </a:moveTo>
                  <a:cubicBezTo>
                    <a:pt x="2" y="119"/>
                    <a:pt x="0" y="118"/>
                    <a:pt x="0" y="116"/>
                  </a:cubicBezTo>
                  <a:cubicBezTo>
                    <a:pt x="0" y="3"/>
                    <a:pt x="0" y="3"/>
                    <a:pt x="0" y="3"/>
                  </a:cubicBezTo>
                  <a:cubicBezTo>
                    <a:pt x="0" y="1"/>
                    <a:pt x="2" y="0"/>
                    <a:pt x="3" y="0"/>
                  </a:cubicBezTo>
                  <a:cubicBezTo>
                    <a:pt x="4" y="0"/>
                    <a:pt x="5" y="1"/>
                    <a:pt x="5" y="3"/>
                  </a:cubicBezTo>
                  <a:cubicBezTo>
                    <a:pt x="5" y="116"/>
                    <a:pt x="5" y="116"/>
                    <a:pt x="5" y="116"/>
                  </a:cubicBezTo>
                  <a:cubicBezTo>
                    <a:pt x="5" y="118"/>
                    <a:pt x="4" y="119"/>
                    <a:pt x="3" y="119"/>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60" name="Freeform 555">
              <a:extLst>
                <a:ext uri="{FF2B5EF4-FFF2-40B4-BE49-F238E27FC236}">
                  <a16:creationId xmlns:a16="http://schemas.microsoft.com/office/drawing/2014/main" id="{729C1638-EEB8-4E8F-8CBC-41C7AB4A1FE0}"/>
                </a:ext>
              </a:extLst>
            </p:cNvPr>
            <p:cNvSpPr>
              <a:spLocks/>
            </p:cNvSpPr>
            <p:nvPr/>
          </p:nvSpPr>
          <p:spPr bwMode="auto">
            <a:xfrm>
              <a:off x="11279188" y="2478088"/>
              <a:ext cx="17463" cy="427038"/>
            </a:xfrm>
            <a:custGeom>
              <a:avLst/>
              <a:gdLst>
                <a:gd name="T0" fmla="*/ 2 w 5"/>
                <a:gd name="T1" fmla="*/ 119 h 119"/>
                <a:gd name="T2" fmla="*/ 0 w 5"/>
                <a:gd name="T3" fmla="*/ 116 h 119"/>
                <a:gd name="T4" fmla="*/ 0 w 5"/>
                <a:gd name="T5" fmla="*/ 3 h 119"/>
                <a:gd name="T6" fmla="*/ 2 w 5"/>
                <a:gd name="T7" fmla="*/ 0 h 119"/>
                <a:gd name="T8" fmla="*/ 5 w 5"/>
                <a:gd name="T9" fmla="*/ 3 h 119"/>
                <a:gd name="T10" fmla="*/ 5 w 5"/>
                <a:gd name="T11" fmla="*/ 116 h 119"/>
                <a:gd name="T12" fmla="*/ 2 w 5"/>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5" h="119">
                  <a:moveTo>
                    <a:pt x="2" y="119"/>
                  </a:moveTo>
                  <a:cubicBezTo>
                    <a:pt x="1" y="119"/>
                    <a:pt x="0" y="118"/>
                    <a:pt x="0" y="116"/>
                  </a:cubicBezTo>
                  <a:cubicBezTo>
                    <a:pt x="0" y="3"/>
                    <a:pt x="0" y="3"/>
                    <a:pt x="0" y="3"/>
                  </a:cubicBezTo>
                  <a:cubicBezTo>
                    <a:pt x="0" y="1"/>
                    <a:pt x="1" y="0"/>
                    <a:pt x="2" y="0"/>
                  </a:cubicBezTo>
                  <a:cubicBezTo>
                    <a:pt x="4" y="0"/>
                    <a:pt x="5" y="1"/>
                    <a:pt x="5" y="3"/>
                  </a:cubicBezTo>
                  <a:cubicBezTo>
                    <a:pt x="5" y="116"/>
                    <a:pt x="5" y="116"/>
                    <a:pt x="5" y="116"/>
                  </a:cubicBezTo>
                  <a:cubicBezTo>
                    <a:pt x="5" y="118"/>
                    <a:pt x="4" y="119"/>
                    <a:pt x="2" y="119"/>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61" name="Freeform 556">
              <a:extLst>
                <a:ext uri="{FF2B5EF4-FFF2-40B4-BE49-F238E27FC236}">
                  <a16:creationId xmlns:a16="http://schemas.microsoft.com/office/drawing/2014/main" id="{829D19A6-AE87-4A88-899D-603D182037C9}"/>
                </a:ext>
              </a:extLst>
            </p:cNvPr>
            <p:cNvSpPr>
              <a:spLocks/>
            </p:cNvSpPr>
            <p:nvPr/>
          </p:nvSpPr>
          <p:spPr bwMode="auto">
            <a:xfrm>
              <a:off x="11336338" y="2478088"/>
              <a:ext cx="14288" cy="427038"/>
            </a:xfrm>
            <a:custGeom>
              <a:avLst/>
              <a:gdLst>
                <a:gd name="T0" fmla="*/ 2 w 4"/>
                <a:gd name="T1" fmla="*/ 119 h 119"/>
                <a:gd name="T2" fmla="*/ 0 w 4"/>
                <a:gd name="T3" fmla="*/ 116 h 119"/>
                <a:gd name="T4" fmla="*/ 0 w 4"/>
                <a:gd name="T5" fmla="*/ 3 h 119"/>
                <a:gd name="T6" fmla="*/ 2 w 4"/>
                <a:gd name="T7" fmla="*/ 0 h 119"/>
                <a:gd name="T8" fmla="*/ 4 w 4"/>
                <a:gd name="T9" fmla="*/ 3 h 119"/>
                <a:gd name="T10" fmla="*/ 4 w 4"/>
                <a:gd name="T11" fmla="*/ 116 h 119"/>
                <a:gd name="T12" fmla="*/ 2 w 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 h="119">
                  <a:moveTo>
                    <a:pt x="2" y="119"/>
                  </a:moveTo>
                  <a:cubicBezTo>
                    <a:pt x="1" y="119"/>
                    <a:pt x="0" y="118"/>
                    <a:pt x="0" y="116"/>
                  </a:cubicBezTo>
                  <a:cubicBezTo>
                    <a:pt x="0" y="3"/>
                    <a:pt x="0" y="3"/>
                    <a:pt x="0" y="3"/>
                  </a:cubicBezTo>
                  <a:cubicBezTo>
                    <a:pt x="0" y="1"/>
                    <a:pt x="1" y="0"/>
                    <a:pt x="2" y="0"/>
                  </a:cubicBezTo>
                  <a:cubicBezTo>
                    <a:pt x="3" y="0"/>
                    <a:pt x="4" y="1"/>
                    <a:pt x="4" y="3"/>
                  </a:cubicBezTo>
                  <a:cubicBezTo>
                    <a:pt x="4" y="116"/>
                    <a:pt x="4" y="116"/>
                    <a:pt x="4" y="116"/>
                  </a:cubicBezTo>
                  <a:cubicBezTo>
                    <a:pt x="4" y="118"/>
                    <a:pt x="3" y="119"/>
                    <a:pt x="2" y="119"/>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62" name="Rectangle 557">
              <a:extLst>
                <a:ext uri="{FF2B5EF4-FFF2-40B4-BE49-F238E27FC236}">
                  <a16:creationId xmlns:a16="http://schemas.microsoft.com/office/drawing/2014/main" id="{2CEEA92B-DAA5-4142-BFCB-566A95E2024C}"/>
                </a:ext>
              </a:extLst>
            </p:cNvPr>
            <p:cNvSpPr>
              <a:spLocks noChangeArrowheads="1"/>
            </p:cNvSpPr>
            <p:nvPr/>
          </p:nvSpPr>
          <p:spPr bwMode="auto">
            <a:xfrm>
              <a:off x="11812588" y="2362200"/>
              <a:ext cx="211138" cy="560388"/>
            </a:xfrm>
            <a:prstGeom prst="rect">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63" name="Rectangle 558">
              <a:extLst>
                <a:ext uri="{FF2B5EF4-FFF2-40B4-BE49-F238E27FC236}">
                  <a16:creationId xmlns:a16="http://schemas.microsoft.com/office/drawing/2014/main" id="{90B672C6-7FC9-4D1C-9BB4-6A887F9AD03F}"/>
                </a:ext>
              </a:extLst>
            </p:cNvPr>
            <p:cNvSpPr>
              <a:spLocks noChangeArrowheads="1"/>
            </p:cNvSpPr>
            <p:nvPr/>
          </p:nvSpPr>
          <p:spPr bwMode="auto">
            <a:xfrm>
              <a:off x="11812588" y="2362200"/>
              <a:ext cx="211138" cy="560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64" name="Freeform 559">
              <a:extLst>
                <a:ext uri="{FF2B5EF4-FFF2-40B4-BE49-F238E27FC236}">
                  <a16:creationId xmlns:a16="http://schemas.microsoft.com/office/drawing/2014/main" id="{8DCBB43E-444C-439B-A251-912FD6048A51}"/>
                </a:ext>
              </a:extLst>
            </p:cNvPr>
            <p:cNvSpPr>
              <a:spLocks/>
            </p:cNvSpPr>
            <p:nvPr/>
          </p:nvSpPr>
          <p:spPr bwMode="auto">
            <a:xfrm>
              <a:off x="11949113" y="2362200"/>
              <a:ext cx="74613" cy="560388"/>
            </a:xfrm>
            <a:custGeom>
              <a:avLst/>
              <a:gdLst>
                <a:gd name="T0" fmla="*/ 47 w 47"/>
                <a:gd name="T1" fmla="*/ 0 h 353"/>
                <a:gd name="T2" fmla="*/ 0 w 47"/>
                <a:gd name="T3" fmla="*/ 0 h 353"/>
                <a:gd name="T4" fmla="*/ 0 w 47"/>
                <a:gd name="T5" fmla="*/ 353 h 353"/>
                <a:gd name="T6" fmla="*/ 47 w 47"/>
                <a:gd name="T7" fmla="*/ 353 h 353"/>
                <a:gd name="T8" fmla="*/ 47 w 47"/>
                <a:gd name="T9" fmla="*/ 346 h 353"/>
                <a:gd name="T10" fmla="*/ 47 w 47"/>
                <a:gd name="T11" fmla="*/ 0 h 353"/>
              </a:gdLst>
              <a:ahLst/>
              <a:cxnLst>
                <a:cxn ang="0">
                  <a:pos x="T0" y="T1"/>
                </a:cxn>
                <a:cxn ang="0">
                  <a:pos x="T2" y="T3"/>
                </a:cxn>
                <a:cxn ang="0">
                  <a:pos x="T4" y="T5"/>
                </a:cxn>
                <a:cxn ang="0">
                  <a:pos x="T6" y="T7"/>
                </a:cxn>
                <a:cxn ang="0">
                  <a:pos x="T8" y="T9"/>
                </a:cxn>
                <a:cxn ang="0">
                  <a:pos x="T10" y="T11"/>
                </a:cxn>
              </a:cxnLst>
              <a:rect l="0" t="0" r="r" b="b"/>
              <a:pathLst>
                <a:path w="47" h="353">
                  <a:moveTo>
                    <a:pt x="47" y="0"/>
                  </a:moveTo>
                  <a:lnTo>
                    <a:pt x="0" y="0"/>
                  </a:lnTo>
                  <a:lnTo>
                    <a:pt x="0" y="353"/>
                  </a:lnTo>
                  <a:lnTo>
                    <a:pt x="47" y="353"/>
                  </a:lnTo>
                  <a:lnTo>
                    <a:pt x="47" y="346"/>
                  </a:lnTo>
                  <a:lnTo>
                    <a:pt x="47"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65" name="Freeform 560">
              <a:extLst>
                <a:ext uri="{FF2B5EF4-FFF2-40B4-BE49-F238E27FC236}">
                  <a16:creationId xmlns:a16="http://schemas.microsoft.com/office/drawing/2014/main" id="{20511729-EA3C-4F64-B175-38651270C806}"/>
                </a:ext>
              </a:extLst>
            </p:cNvPr>
            <p:cNvSpPr>
              <a:spLocks/>
            </p:cNvSpPr>
            <p:nvPr/>
          </p:nvSpPr>
          <p:spPr bwMode="auto">
            <a:xfrm>
              <a:off x="11949113" y="2362200"/>
              <a:ext cx="74613" cy="560388"/>
            </a:xfrm>
            <a:custGeom>
              <a:avLst/>
              <a:gdLst>
                <a:gd name="T0" fmla="*/ 47 w 47"/>
                <a:gd name="T1" fmla="*/ 0 h 353"/>
                <a:gd name="T2" fmla="*/ 0 w 47"/>
                <a:gd name="T3" fmla="*/ 0 h 353"/>
                <a:gd name="T4" fmla="*/ 0 w 47"/>
                <a:gd name="T5" fmla="*/ 353 h 353"/>
                <a:gd name="T6" fmla="*/ 47 w 47"/>
                <a:gd name="T7" fmla="*/ 353 h 353"/>
                <a:gd name="T8" fmla="*/ 47 w 47"/>
                <a:gd name="T9" fmla="*/ 346 h 353"/>
                <a:gd name="T10" fmla="*/ 47 w 47"/>
                <a:gd name="T11" fmla="*/ 0 h 353"/>
              </a:gdLst>
              <a:ahLst/>
              <a:cxnLst>
                <a:cxn ang="0">
                  <a:pos x="T0" y="T1"/>
                </a:cxn>
                <a:cxn ang="0">
                  <a:pos x="T2" y="T3"/>
                </a:cxn>
                <a:cxn ang="0">
                  <a:pos x="T4" y="T5"/>
                </a:cxn>
                <a:cxn ang="0">
                  <a:pos x="T6" y="T7"/>
                </a:cxn>
                <a:cxn ang="0">
                  <a:pos x="T8" y="T9"/>
                </a:cxn>
                <a:cxn ang="0">
                  <a:pos x="T10" y="T11"/>
                </a:cxn>
              </a:cxnLst>
              <a:rect l="0" t="0" r="r" b="b"/>
              <a:pathLst>
                <a:path w="47" h="353">
                  <a:moveTo>
                    <a:pt x="47" y="0"/>
                  </a:moveTo>
                  <a:lnTo>
                    <a:pt x="0" y="0"/>
                  </a:lnTo>
                  <a:lnTo>
                    <a:pt x="0" y="353"/>
                  </a:lnTo>
                  <a:lnTo>
                    <a:pt x="47" y="353"/>
                  </a:lnTo>
                  <a:lnTo>
                    <a:pt x="47" y="346"/>
                  </a:lnTo>
                  <a:lnTo>
                    <a:pt x="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66" name="Freeform 561">
              <a:extLst>
                <a:ext uri="{FF2B5EF4-FFF2-40B4-BE49-F238E27FC236}">
                  <a16:creationId xmlns:a16="http://schemas.microsoft.com/office/drawing/2014/main" id="{3F390296-30D1-4E6B-9746-34592C16E74F}"/>
                </a:ext>
              </a:extLst>
            </p:cNvPr>
            <p:cNvSpPr>
              <a:spLocks noEditPoints="1"/>
            </p:cNvSpPr>
            <p:nvPr/>
          </p:nvSpPr>
          <p:spPr bwMode="auto">
            <a:xfrm>
              <a:off x="11804650" y="2355850"/>
              <a:ext cx="227013" cy="573088"/>
            </a:xfrm>
            <a:custGeom>
              <a:avLst/>
              <a:gdLst>
                <a:gd name="T0" fmla="*/ 143 w 143"/>
                <a:gd name="T1" fmla="*/ 361 h 361"/>
                <a:gd name="T2" fmla="*/ 0 w 143"/>
                <a:gd name="T3" fmla="*/ 361 h 361"/>
                <a:gd name="T4" fmla="*/ 0 w 143"/>
                <a:gd name="T5" fmla="*/ 0 h 361"/>
                <a:gd name="T6" fmla="*/ 143 w 143"/>
                <a:gd name="T7" fmla="*/ 0 h 361"/>
                <a:gd name="T8" fmla="*/ 143 w 143"/>
                <a:gd name="T9" fmla="*/ 361 h 361"/>
                <a:gd name="T10" fmla="*/ 9 w 143"/>
                <a:gd name="T11" fmla="*/ 352 h 361"/>
                <a:gd name="T12" fmla="*/ 134 w 143"/>
                <a:gd name="T13" fmla="*/ 352 h 361"/>
                <a:gd name="T14" fmla="*/ 134 w 143"/>
                <a:gd name="T15" fmla="*/ 9 h 361"/>
                <a:gd name="T16" fmla="*/ 9 w 143"/>
                <a:gd name="T17" fmla="*/ 9 h 361"/>
                <a:gd name="T18" fmla="*/ 9 w 143"/>
                <a:gd name="T19" fmla="*/ 35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361">
                  <a:moveTo>
                    <a:pt x="143" y="361"/>
                  </a:moveTo>
                  <a:lnTo>
                    <a:pt x="0" y="361"/>
                  </a:lnTo>
                  <a:lnTo>
                    <a:pt x="0" y="0"/>
                  </a:lnTo>
                  <a:lnTo>
                    <a:pt x="143" y="0"/>
                  </a:lnTo>
                  <a:lnTo>
                    <a:pt x="143" y="361"/>
                  </a:lnTo>
                  <a:close/>
                  <a:moveTo>
                    <a:pt x="9" y="352"/>
                  </a:moveTo>
                  <a:lnTo>
                    <a:pt x="134" y="352"/>
                  </a:lnTo>
                  <a:lnTo>
                    <a:pt x="134" y="9"/>
                  </a:lnTo>
                  <a:lnTo>
                    <a:pt x="9" y="9"/>
                  </a:lnTo>
                  <a:lnTo>
                    <a:pt x="9" y="352"/>
                  </a:ln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67" name="Freeform 562">
              <a:extLst>
                <a:ext uri="{FF2B5EF4-FFF2-40B4-BE49-F238E27FC236}">
                  <a16:creationId xmlns:a16="http://schemas.microsoft.com/office/drawing/2014/main" id="{86DCB648-F8AB-441A-924E-24BAEB389524}"/>
                </a:ext>
              </a:extLst>
            </p:cNvPr>
            <p:cNvSpPr>
              <a:spLocks/>
            </p:cNvSpPr>
            <p:nvPr/>
          </p:nvSpPr>
          <p:spPr bwMode="auto">
            <a:xfrm>
              <a:off x="11855450" y="2390775"/>
              <a:ext cx="14288" cy="506413"/>
            </a:xfrm>
            <a:custGeom>
              <a:avLst/>
              <a:gdLst>
                <a:gd name="T0" fmla="*/ 2 w 4"/>
                <a:gd name="T1" fmla="*/ 141 h 141"/>
                <a:gd name="T2" fmla="*/ 0 w 4"/>
                <a:gd name="T3" fmla="*/ 139 h 141"/>
                <a:gd name="T4" fmla="*/ 0 w 4"/>
                <a:gd name="T5" fmla="*/ 2 h 141"/>
                <a:gd name="T6" fmla="*/ 2 w 4"/>
                <a:gd name="T7" fmla="*/ 0 h 141"/>
                <a:gd name="T8" fmla="*/ 4 w 4"/>
                <a:gd name="T9" fmla="*/ 2 h 141"/>
                <a:gd name="T10" fmla="*/ 4 w 4"/>
                <a:gd name="T11" fmla="*/ 139 h 141"/>
                <a:gd name="T12" fmla="*/ 2 w 4"/>
                <a:gd name="T13" fmla="*/ 141 h 141"/>
              </a:gdLst>
              <a:ahLst/>
              <a:cxnLst>
                <a:cxn ang="0">
                  <a:pos x="T0" y="T1"/>
                </a:cxn>
                <a:cxn ang="0">
                  <a:pos x="T2" y="T3"/>
                </a:cxn>
                <a:cxn ang="0">
                  <a:pos x="T4" y="T5"/>
                </a:cxn>
                <a:cxn ang="0">
                  <a:pos x="T6" y="T7"/>
                </a:cxn>
                <a:cxn ang="0">
                  <a:pos x="T8" y="T9"/>
                </a:cxn>
                <a:cxn ang="0">
                  <a:pos x="T10" y="T11"/>
                </a:cxn>
                <a:cxn ang="0">
                  <a:pos x="T12" y="T13"/>
                </a:cxn>
              </a:cxnLst>
              <a:rect l="0" t="0" r="r" b="b"/>
              <a:pathLst>
                <a:path w="4" h="141">
                  <a:moveTo>
                    <a:pt x="2" y="141"/>
                  </a:moveTo>
                  <a:cubicBezTo>
                    <a:pt x="1" y="141"/>
                    <a:pt x="0" y="140"/>
                    <a:pt x="0" y="139"/>
                  </a:cubicBezTo>
                  <a:cubicBezTo>
                    <a:pt x="0" y="2"/>
                    <a:pt x="0" y="2"/>
                    <a:pt x="0" y="2"/>
                  </a:cubicBezTo>
                  <a:cubicBezTo>
                    <a:pt x="0" y="1"/>
                    <a:pt x="1" y="0"/>
                    <a:pt x="2" y="0"/>
                  </a:cubicBezTo>
                  <a:cubicBezTo>
                    <a:pt x="3" y="0"/>
                    <a:pt x="4" y="1"/>
                    <a:pt x="4" y="2"/>
                  </a:cubicBezTo>
                  <a:cubicBezTo>
                    <a:pt x="4" y="139"/>
                    <a:pt x="4" y="139"/>
                    <a:pt x="4" y="139"/>
                  </a:cubicBezTo>
                  <a:cubicBezTo>
                    <a:pt x="4" y="140"/>
                    <a:pt x="3" y="141"/>
                    <a:pt x="2" y="141"/>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68" name="Freeform 563">
              <a:extLst>
                <a:ext uri="{FF2B5EF4-FFF2-40B4-BE49-F238E27FC236}">
                  <a16:creationId xmlns:a16="http://schemas.microsoft.com/office/drawing/2014/main" id="{C05621B6-2A71-46FE-90CC-AAB90F6FE7D8}"/>
                </a:ext>
              </a:extLst>
            </p:cNvPr>
            <p:cNvSpPr>
              <a:spLocks/>
            </p:cNvSpPr>
            <p:nvPr/>
          </p:nvSpPr>
          <p:spPr bwMode="auto">
            <a:xfrm>
              <a:off x="11909425" y="2390775"/>
              <a:ext cx="17463" cy="506413"/>
            </a:xfrm>
            <a:custGeom>
              <a:avLst/>
              <a:gdLst>
                <a:gd name="T0" fmla="*/ 2 w 5"/>
                <a:gd name="T1" fmla="*/ 141 h 141"/>
                <a:gd name="T2" fmla="*/ 0 w 5"/>
                <a:gd name="T3" fmla="*/ 139 h 141"/>
                <a:gd name="T4" fmla="*/ 0 w 5"/>
                <a:gd name="T5" fmla="*/ 2 h 141"/>
                <a:gd name="T6" fmla="*/ 2 w 5"/>
                <a:gd name="T7" fmla="*/ 0 h 141"/>
                <a:gd name="T8" fmla="*/ 5 w 5"/>
                <a:gd name="T9" fmla="*/ 2 h 141"/>
                <a:gd name="T10" fmla="*/ 5 w 5"/>
                <a:gd name="T11" fmla="*/ 139 h 141"/>
                <a:gd name="T12" fmla="*/ 2 w 5"/>
                <a:gd name="T13" fmla="*/ 141 h 141"/>
              </a:gdLst>
              <a:ahLst/>
              <a:cxnLst>
                <a:cxn ang="0">
                  <a:pos x="T0" y="T1"/>
                </a:cxn>
                <a:cxn ang="0">
                  <a:pos x="T2" y="T3"/>
                </a:cxn>
                <a:cxn ang="0">
                  <a:pos x="T4" y="T5"/>
                </a:cxn>
                <a:cxn ang="0">
                  <a:pos x="T6" y="T7"/>
                </a:cxn>
                <a:cxn ang="0">
                  <a:pos x="T8" y="T9"/>
                </a:cxn>
                <a:cxn ang="0">
                  <a:pos x="T10" y="T11"/>
                </a:cxn>
                <a:cxn ang="0">
                  <a:pos x="T12" y="T13"/>
                </a:cxn>
              </a:cxnLst>
              <a:rect l="0" t="0" r="r" b="b"/>
              <a:pathLst>
                <a:path w="5" h="141">
                  <a:moveTo>
                    <a:pt x="2" y="141"/>
                  </a:moveTo>
                  <a:cubicBezTo>
                    <a:pt x="1" y="141"/>
                    <a:pt x="0" y="140"/>
                    <a:pt x="0" y="139"/>
                  </a:cubicBezTo>
                  <a:cubicBezTo>
                    <a:pt x="0" y="2"/>
                    <a:pt x="0" y="2"/>
                    <a:pt x="0" y="2"/>
                  </a:cubicBezTo>
                  <a:cubicBezTo>
                    <a:pt x="0" y="1"/>
                    <a:pt x="1" y="0"/>
                    <a:pt x="2" y="0"/>
                  </a:cubicBezTo>
                  <a:cubicBezTo>
                    <a:pt x="4" y="0"/>
                    <a:pt x="5" y="1"/>
                    <a:pt x="5" y="2"/>
                  </a:cubicBezTo>
                  <a:cubicBezTo>
                    <a:pt x="5" y="139"/>
                    <a:pt x="5" y="139"/>
                    <a:pt x="5" y="139"/>
                  </a:cubicBezTo>
                  <a:cubicBezTo>
                    <a:pt x="5" y="140"/>
                    <a:pt x="4" y="141"/>
                    <a:pt x="2" y="141"/>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69" name="Freeform 564">
              <a:extLst>
                <a:ext uri="{FF2B5EF4-FFF2-40B4-BE49-F238E27FC236}">
                  <a16:creationId xmlns:a16="http://schemas.microsoft.com/office/drawing/2014/main" id="{AB555724-4544-4CBE-A462-556CD10D794D}"/>
                </a:ext>
              </a:extLst>
            </p:cNvPr>
            <p:cNvSpPr>
              <a:spLocks/>
            </p:cNvSpPr>
            <p:nvPr/>
          </p:nvSpPr>
          <p:spPr bwMode="auto">
            <a:xfrm>
              <a:off x="11966575" y="2390775"/>
              <a:ext cx="14288" cy="506413"/>
            </a:xfrm>
            <a:custGeom>
              <a:avLst/>
              <a:gdLst>
                <a:gd name="T0" fmla="*/ 2 w 4"/>
                <a:gd name="T1" fmla="*/ 141 h 141"/>
                <a:gd name="T2" fmla="*/ 0 w 4"/>
                <a:gd name="T3" fmla="*/ 139 h 141"/>
                <a:gd name="T4" fmla="*/ 0 w 4"/>
                <a:gd name="T5" fmla="*/ 2 h 141"/>
                <a:gd name="T6" fmla="*/ 2 w 4"/>
                <a:gd name="T7" fmla="*/ 0 h 141"/>
                <a:gd name="T8" fmla="*/ 4 w 4"/>
                <a:gd name="T9" fmla="*/ 2 h 141"/>
                <a:gd name="T10" fmla="*/ 4 w 4"/>
                <a:gd name="T11" fmla="*/ 139 h 141"/>
                <a:gd name="T12" fmla="*/ 2 w 4"/>
                <a:gd name="T13" fmla="*/ 141 h 141"/>
              </a:gdLst>
              <a:ahLst/>
              <a:cxnLst>
                <a:cxn ang="0">
                  <a:pos x="T0" y="T1"/>
                </a:cxn>
                <a:cxn ang="0">
                  <a:pos x="T2" y="T3"/>
                </a:cxn>
                <a:cxn ang="0">
                  <a:pos x="T4" y="T5"/>
                </a:cxn>
                <a:cxn ang="0">
                  <a:pos x="T6" y="T7"/>
                </a:cxn>
                <a:cxn ang="0">
                  <a:pos x="T8" y="T9"/>
                </a:cxn>
                <a:cxn ang="0">
                  <a:pos x="T10" y="T11"/>
                </a:cxn>
                <a:cxn ang="0">
                  <a:pos x="T12" y="T13"/>
                </a:cxn>
              </a:cxnLst>
              <a:rect l="0" t="0" r="r" b="b"/>
              <a:pathLst>
                <a:path w="4" h="141">
                  <a:moveTo>
                    <a:pt x="2" y="141"/>
                  </a:moveTo>
                  <a:cubicBezTo>
                    <a:pt x="1" y="141"/>
                    <a:pt x="0" y="140"/>
                    <a:pt x="0" y="139"/>
                  </a:cubicBezTo>
                  <a:cubicBezTo>
                    <a:pt x="0" y="2"/>
                    <a:pt x="0" y="2"/>
                    <a:pt x="0" y="2"/>
                  </a:cubicBezTo>
                  <a:cubicBezTo>
                    <a:pt x="0" y="1"/>
                    <a:pt x="1" y="0"/>
                    <a:pt x="2" y="0"/>
                  </a:cubicBezTo>
                  <a:cubicBezTo>
                    <a:pt x="3" y="0"/>
                    <a:pt x="4" y="1"/>
                    <a:pt x="4" y="2"/>
                  </a:cubicBezTo>
                  <a:cubicBezTo>
                    <a:pt x="4" y="139"/>
                    <a:pt x="4" y="139"/>
                    <a:pt x="4" y="139"/>
                  </a:cubicBezTo>
                  <a:cubicBezTo>
                    <a:pt x="4" y="140"/>
                    <a:pt x="3" y="141"/>
                    <a:pt x="2" y="141"/>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70" name="Freeform 565">
              <a:extLst>
                <a:ext uri="{FF2B5EF4-FFF2-40B4-BE49-F238E27FC236}">
                  <a16:creationId xmlns:a16="http://schemas.microsoft.com/office/drawing/2014/main" id="{D338D1F1-0956-45EE-A843-2A46F825DBA6}"/>
                </a:ext>
              </a:extLst>
            </p:cNvPr>
            <p:cNvSpPr>
              <a:spLocks/>
            </p:cNvSpPr>
            <p:nvPr/>
          </p:nvSpPr>
          <p:spPr bwMode="auto">
            <a:xfrm>
              <a:off x="11593513" y="1285875"/>
              <a:ext cx="19050" cy="269875"/>
            </a:xfrm>
            <a:custGeom>
              <a:avLst/>
              <a:gdLst>
                <a:gd name="T0" fmla="*/ 2 w 5"/>
                <a:gd name="T1" fmla="*/ 75 h 75"/>
                <a:gd name="T2" fmla="*/ 0 w 5"/>
                <a:gd name="T3" fmla="*/ 73 h 75"/>
                <a:gd name="T4" fmla="*/ 0 w 5"/>
                <a:gd name="T5" fmla="*/ 2 h 75"/>
                <a:gd name="T6" fmla="*/ 2 w 5"/>
                <a:gd name="T7" fmla="*/ 0 h 75"/>
                <a:gd name="T8" fmla="*/ 5 w 5"/>
                <a:gd name="T9" fmla="*/ 2 h 75"/>
                <a:gd name="T10" fmla="*/ 5 w 5"/>
                <a:gd name="T11" fmla="*/ 73 h 75"/>
                <a:gd name="T12" fmla="*/ 2 w 5"/>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5" h="75">
                  <a:moveTo>
                    <a:pt x="2" y="75"/>
                  </a:moveTo>
                  <a:cubicBezTo>
                    <a:pt x="1" y="75"/>
                    <a:pt x="0" y="74"/>
                    <a:pt x="0" y="73"/>
                  </a:cubicBezTo>
                  <a:cubicBezTo>
                    <a:pt x="0" y="2"/>
                    <a:pt x="0" y="2"/>
                    <a:pt x="0" y="2"/>
                  </a:cubicBezTo>
                  <a:cubicBezTo>
                    <a:pt x="0" y="1"/>
                    <a:pt x="1" y="0"/>
                    <a:pt x="2" y="0"/>
                  </a:cubicBezTo>
                  <a:cubicBezTo>
                    <a:pt x="4" y="0"/>
                    <a:pt x="5" y="1"/>
                    <a:pt x="5" y="2"/>
                  </a:cubicBezTo>
                  <a:cubicBezTo>
                    <a:pt x="5" y="73"/>
                    <a:pt x="5" y="73"/>
                    <a:pt x="5" y="73"/>
                  </a:cubicBezTo>
                  <a:cubicBezTo>
                    <a:pt x="5" y="74"/>
                    <a:pt x="4" y="75"/>
                    <a:pt x="2" y="75"/>
                  </a:cubicBezTo>
                  <a:close/>
                </a:path>
              </a:pathLst>
            </a:custGeom>
            <a:solidFill>
              <a:srgbClr val="5B5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sp>
        <p:nvSpPr>
          <p:cNvPr id="555" name="Freeform: Shape 554">
            <a:extLst>
              <a:ext uri="{FF2B5EF4-FFF2-40B4-BE49-F238E27FC236}">
                <a16:creationId xmlns:a16="http://schemas.microsoft.com/office/drawing/2014/main" id="{7C7A6499-2840-41DB-9DAE-92A505543817}"/>
              </a:ext>
            </a:extLst>
          </p:cNvPr>
          <p:cNvSpPr/>
          <p:nvPr/>
        </p:nvSpPr>
        <p:spPr>
          <a:xfrm>
            <a:off x="3121914" y="5626022"/>
            <a:ext cx="5949147" cy="576262"/>
          </a:xfrm>
          <a:custGeom>
            <a:avLst/>
            <a:gdLst>
              <a:gd name="connsiteX0" fmla="*/ 50969 w 5949147"/>
              <a:gd name="connsiteY0" fmla="*/ 0 h 576262"/>
              <a:gd name="connsiteX1" fmla="*/ 5898179 w 5949147"/>
              <a:gd name="connsiteY1" fmla="*/ 0 h 576262"/>
              <a:gd name="connsiteX2" fmla="*/ 5933790 w 5949147"/>
              <a:gd name="connsiteY2" fmla="*/ 218817 h 576262"/>
              <a:gd name="connsiteX3" fmla="*/ 5949147 w 5949147"/>
              <a:gd name="connsiteY3" fmla="*/ 504027 h 576262"/>
              <a:gd name="connsiteX4" fmla="*/ 5945258 w 5949147"/>
              <a:gd name="connsiteY4" fmla="*/ 576262 h 576262"/>
              <a:gd name="connsiteX5" fmla="*/ 3890 w 5949147"/>
              <a:gd name="connsiteY5" fmla="*/ 576262 h 576262"/>
              <a:gd name="connsiteX6" fmla="*/ 0 w 5949147"/>
              <a:gd name="connsiteY6" fmla="*/ 504027 h 576262"/>
              <a:gd name="connsiteX7" fmla="*/ 15358 w 5949147"/>
              <a:gd name="connsiteY7" fmla="*/ 218817 h 57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9147" h="576262">
                <a:moveTo>
                  <a:pt x="50969" y="0"/>
                </a:moveTo>
                <a:lnTo>
                  <a:pt x="5898179" y="0"/>
                </a:lnTo>
                <a:lnTo>
                  <a:pt x="5933790" y="218817"/>
                </a:lnTo>
                <a:cubicBezTo>
                  <a:pt x="5943945" y="312592"/>
                  <a:pt x="5949147" y="407740"/>
                  <a:pt x="5949147" y="504027"/>
                </a:cubicBezTo>
                <a:lnTo>
                  <a:pt x="5945258" y="576262"/>
                </a:lnTo>
                <a:lnTo>
                  <a:pt x="3890" y="576262"/>
                </a:lnTo>
                <a:lnTo>
                  <a:pt x="0" y="504027"/>
                </a:lnTo>
                <a:cubicBezTo>
                  <a:pt x="0" y="407740"/>
                  <a:pt x="5202" y="312592"/>
                  <a:pt x="15358" y="218817"/>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grpSp>
        <p:nvGrpSpPr>
          <p:cNvPr id="471" name="Group 470">
            <a:extLst>
              <a:ext uri="{FF2B5EF4-FFF2-40B4-BE49-F238E27FC236}">
                <a16:creationId xmlns:a16="http://schemas.microsoft.com/office/drawing/2014/main" id="{D23174E1-3ED7-4088-B8ED-FA2DE92FF4B1}"/>
              </a:ext>
            </a:extLst>
          </p:cNvPr>
          <p:cNvGrpSpPr/>
          <p:nvPr/>
        </p:nvGrpSpPr>
        <p:grpSpPr>
          <a:xfrm>
            <a:off x="5747855" y="3162066"/>
            <a:ext cx="731972" cy="731972"/>
            <a:chOff x="5747855" y="3162066"/>
            <a:chExt cx="731972" cy="731972"/>
          </a:xfrm>
        </p:grpSpPr>
        <p:sp>
          <p:nvSpPr>
            <p:cNvPr id="472" name="Oval 471">
              <a:extLst>
                <a:ext uri="{FF2B5EF4-FFF2-40B4-BE49-F238E27FC236}">
                  <a16:creationId xmlns:a16="http://schemas.microsoft.com/office/drawing/2014/main" id="{EB184383-E889-4E94-A612-5A63BC00A8D9}"/>
                </a:ext>
              </a:extLst>
            </p:cNvPr>
            <p:cNvSpPr/>
            <p:nvPr/>
          </p:nvSpPr>
          <p:spPr>
            <a:xfrm>
              <a:off x="5747855" y="3162066"/>
              <a:ext cx="731972" cy="731972"/>
            </a:xfrm>
            <a:prstGeom prst="ellipse">
              <a:avLst/>
            </a:prstGeom>
            <a:solidFill>
              <a:schemeClr val="accent2">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sp>
          <p:nvSpPr>
            <p:cNvPr id="473" name="Oval 472">
              <a:extLst>
                <a:ext uri="{FF2B5EF4-FFF2-40B4-BE49-F238E27FC236}">
                  <a16:creationId xmlns:a16="http://schemas.microsoft.com/office/drawing/2014/main" id="{72C23EDF-83E7-4B74-8230-2BB2BFDE9E7C}"/>
                </a:ext>
              </a:extLst>
            </p:cNvPr>
            <p:cNvSpPr/>
            <p:nvPr/>
          </p:nvSpPr>
          <p:spPr>
            <a:xfrm>
              <a:off x="5812765" y="3226977"/>
              <a:ext cx="602152" cy="60215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grpSp>
          <p:nvGrpSpPr>
            <p:cNvPr id="474" name="Group 473">
              <a:extLst>
                <a:ext uri="{FF2B5EF4-FFF2-40B4-BE49-F238E27FC236}">
                  <a16:creationId xmlns:a16="http://schemas.microsoft.com/office/drawing/2014/main" id="{1A82CAAE-09C4-4CC3-AF08-C9E0B6953D4B}"/>
                </a:ext>
              </a:extLst>
            </p:cNvPr>
            <p:cNvGrpSpPr/>
            <p:nvPr/>
          </p:nvGrpSpPr>
          <p:grpSpPr>
            <a:xfrm>
              <a:off x="5952336" y="3388353"/>
              <a:ext cx="323011" cy="279399"/>
              <a:chOff x="7678738" y="2078038"/>
              <a:chExt cx="376237" cy="325438"/>
            </a:xfrm>
          </p:grpSpPr>
          <p:sp>
            <p:nvSpPr>
              <p:cNvPr id="475" name="Freeform 5">
                <a:extLst>
                  <a:ext uri="{FF2B5EF4-FFF2-40B4-BE49-F238E27FC236}">
                    <a16:creationId xmlns:a16="http://schemas.microsoft.com/office/drawing/2014/main" id="{C58E9B0F-028E-491D-B4D4-F1AA96CA3328}"/>
                  </a:ext>
                </a:extLst>
              </p:cNvPr>
              <p:cNvSpPr>
                <a:spLocks/>
              </p:cNvSpPr>
              <p:nvPr/>
            </p:nvSpPr>
            <p:spPr bwMode="auto">
              <a:xfrm>
                <a:off x="7743825" y="2078038"/>
                <a:ext cx="311150" cy="114300"/>
              </a:xfrm>
              <a:custGeom>
                <a:avLst/>
                <a:gdLst>
                  <a:gd name="T0" fmla="*/ 44 w 76"/>
                  <a:gd name="T1" fmla="*/ 28 h 28"/>
                  <a:gd name="T2" fmla="*/ 0 w 76"/>
                  <a:gd name="T3" fmla="*/ 28 h 28"/>
                  <a:gd name="T4" fmla="*/ 0 w 76"/>
                  <a:gd name="T5" fmla="*/ 10 h 28"/>
                  <a:gd name="T6" fmla="*/ 10 w 76"/>
                  <a:gd name="T7" fmla="*/ 0 h 28"/>
                  <a:gd name="T8" fmla="*/ 76 w 76"/>
                  <a:gd name="T9" fmla="*/ 0 h 28"/>
                  <a:gd name="T10" fmla="*/ 72 w 76"/>
                  <a:gd name="T11" fmla="*/ 12 h 28"/>
                  <a:gd name="T12" fmla="*/ 44 w 76"/>
                  <a:gd name="T13" fmla="*/ 20 h 28"/>
                  <a:gd name="T14" fmla="*/ 44 w 76"/>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28">
                    <a:moveTo>
                      <a:pt x="44" y="28"/>
                    </a:moveTo>
                    <a:cubicBezTo>
                      <a:pt x="0" y="28"/>
                      <a:pt x="0" y="28"/>
                      <a:pt x="0" y="28"/>
                    </a:cubicBezTo>
                    <a:cubicBezTo>
                      <a:pt x="0" y="10"/>
                      <a:pt x="0" y="10"/>
                      <a:pt x="0" y="10"/>
                    </a:cubicBezTo>
                    <a:cubicBezTo>
                      <a:pt x="0" y="4"/>
                      <a:pt x="4" y="0"/>
                      <a:pt x="10" y="0"/>
                    </a:cubicBezTo>
                    <a:cubicBezTo>
                      <a:pt x="76" y="0"/>
                      <a:pt x="76" y="0"/>
                      <a:pt x="76" y="0"/>
                    </a:cubicBezTo>
                    <a:cubicBezTo>
                      <a:pt x="72" y="12"/>
                      <a:pt x="72" y="12"/>
                      <a:pt x="72" y="12"/>
                    </a:cubicBezTo>
                    <a:cubicBezTo>
                      <a:pt x="44" y="20"/>
                      <a:pt x="44" y="20"/>
                      <a:pt x="44" y="20"/>
                    </a:cubicBezTo>
                    <a:lnTo>
                      <a:pt x="44" y="28"/>
                    </a:ln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76" name="Freeform 6">
                <a:extLst>
                  <a:ext uri="{FF2B5EF4-FFF2-40B4-BE49-F238E27FC236}">
                    <a16:creationId xmlns:a16="http://schemas.microsoft.com/office/drawing/2014/main" id="{A571FB01-D295-4179-9CF6-24A087D460A8}"/>
                  </a:ext>
                </a:extLst>
              </p:cNvPr>
              <p:cNvSpPr>
                <a:spLocks/>
              </p:cNvSpPr>
              <p:nvPr/>
            </p:nvSpPr>
            <p:spPr bwMode="auto">
              <a:xfrm>
                <a:off x="7761288" y="2138363"/>
                <a:ext cx="228600" cy="85725"/>
              </a:xfrm>
              <a:custGeom>
                <a:avLst/>
                <a:gdLst>
                  <a:gd name="T0" fmla="*/ 56 w 56"/>
                  <a:gd name="T1" fmla="*/ 0 h 21"/>
                  <a:gd name="T2" fmla="*/ 56 w 56"/>
                  <a:gd name="T3" fmla="*/ 21 h 21"/>
                  <a:gd name="T4" fmla="*/ 8 w 56"/>
                  <a:gd name="T5" fmla="*/ 21 h 21"/>
                  <a:gd name="T6" fmla="*/ 0 w 56"/>
                  <a:gd name="T7" fmla="*/ 13 h 21"/>
                </a:gdLst>
                <a:ahLst/>
                <a:cxnLst>
                  <a:cxn ang="0">
                    <a:pos x="T0" y="T1"/>
                  </a:cxn>
                  <a:cxn ang="0">
                    <a:pos x="T2" y="T3"/>
                  </a:cxn>
                  <a:cxn ang="0">
                    <a:pos x="T4" y="T5"/>
                  </a:cxn>
                  <a:cxn ang="0">
                    <a:pos x="T6" y="T7"/>
                  </a:cxn>
                </a:cxnLst>
                <a:rect l="0" t="0" r="r" b="b"/>
                <a:pathLst>
                  <a:path w="56" h="21">
                    <a:moveTo>
                      <a:pt x="56" y="0"/>
                    </a:moveTo>
                    <a:cubicBezTo>
                      <a:pt x="56" y="21"/>
                      <a:pt x="56" y="21"/>
                      <a:pt x="56" y="21"/>
                    </a:cubicBezTo>
                    <a:cubicBezTo>
                      <a:pt x="8" y="21"/>
                      <a:pt x="8" y="21"/>
                      <a:pt x="8" y="21"/>
                    </a:cubicBezTo>
                    <a:cubicBezTo>
                      <a:pt x="4" y="21"/>
                      <a:pt x="0" y="18"/>
                      <a:pt x="0" y="13"/>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77" name="Line 7">
                <a:extLst>
                  <a:ext uri="{FF2B5EF4-FFF2-40B4-BE49-F238E27FC236}">
                    <a16:creationId xmlns:a16="http://schemas.microsoft.com/office/drawing/2014/main" id="{7C67B4C5-4BD7-4DF0-B3F8-4F67ABBE6B2A}"/>
                  </a:ext>
                </a:extLst>
              </p:cNvPr>
              <p:cNvSpPr>
                <a:spLocks noChangeShapeType="1"/>
              </p:cNvSpPr>
              <p:nvPr/>
            </p:nvSpPr>
            <p:spPr bwMode="auto">
              <a:xfrm>
                <a:off x="8021638" y="2166938"/>
                <a:ext cx="0" cy="3333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78" name="Line 8">
                <a:extLst>
                  <a:ext uri="{FF2B5EF4-FFF2-40B4-BE49-F238E27FC236}">
                    <a16:creationId xmlns:a16="http://schemas.microsoft.com/office/drawing/2014/main" id="{B9AE0320-8B87-4461-BBD9-348C7CB00AD3}"/>
                  </a:ext>
                </a:extLst>
              </p:cNvPr>
              <p:cNvSpPr>
                <a:spLocks noChangeShapeType="1"/>
              </p:cNvSpPr>
              <p:nvPr/>
            </p:nvSpPr>
            <p:spPr bwMode="auto">
              <a:xfrm>
                <a:off x="7810500" y="2257425"/>
                <a:ext cx="65088"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79" name="Freeform 9">
                <a:extLst>
                  <a:ext uri="{FF2B5EF4-FFF2-40B4-BE49-F238E27FC236}">
                    <a16:creationId xmlns:a16="http://schemas.microsoft.com/office/drawing/2014/main" id="{0BEE100E-4250-45E5-9798-C1C02706B543}"/>
                  </a:ext>
                </a:extLst>
              </p:cNvPr>
              <p:cNvSpPr>
                <a:spLocks/>
              </p:cNvSpPr>
              <p:nvPr/>
            </p:nvSpPr>
            <p:spPr bwMode="auto">
              <a:xfrm>
                <a:off x="7678738" y="2257425"/>
                <a:ext cx="163513" cy="114300"/>
              </a:xfrm>
              <a:custGeom>
                <a:avLst/>
                <a:gdLst>
                  <a:gd name="T0" fmla="*/ 103 w 103"/>
                  <a:gd name="T1" fmla="*/ 0 h 72"/>
                  <a:gd name="T2" fmla="*/ 103 w 103"/>
                  <a:gd name="T3" fmla="*/ 51 h 72"/>
                  <a:gd name="T4" fmla="*/ 0 w 103"/>
                  <a:gd name="T5" fmla="*/ 72 h 72"/>
                </a:gdLst>
                <a:ahLst/>
                <a:cxnLst>
                  <a:cxn ang="0">
                    <a:pos x="T0" y="T1"/>
                  </a:cxn>
                  <a:cxn ang="0">
                    <a:pos x="T2" y="T3"/>
                  </a:cxn>
                  <a:cxn ang="0">
                    <a:pos x="T4" y="T5"/>
                  </a:cxn>
                </a:cxnLst>
                <a:rect l="0" t="0" r="r" b="b"/>
                <a:pathLst>
                  <a:path w="103" h="72">
                    <a:moveTo>
                      <a:pt x="103" y="0"/>
                    </a:moveTo>
                    <a:lnTo>
                      <a:pt x="103" y="51"/>
                    </a:lnTo>
                    <a:lnTo>
                      <a:pt x="0" y="72"/>
                    </a:ln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80" name="Line 10">
                <a:extLst>
                  <a:ext uri="{FF2B5EF4-FFF2-40B4-BE49-F238E27FC236}">
                    <a16:creationId xmlns:a16="http://schemas.microsoft.com/office/drawing/2014/main" id="{00C45FB0-4C67-48FD-A6B1-161C8BD1E99E}"/>
                  </a:ext>
                </a:extLst>
              </p:cNvPr>
              <p:cNvSpPr>
                <a:spLocks noChangeShapeType="1"/>
              </p:cNvSpPr>
              <p:nvPr/>
            </p:nvSpPr>
            <p:spPr bwMode="auto">
              <a:xfrm>
                <a:off x="7678738" y="2338388"/>
                <a:ext cx="0" cy="6508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sp>
        <p:nvSpPr>
          <p:cNvPr id="481" name="TextBox 480">
            <a:extLst>
              <a:ext uri="{FF2B5EF4-FFF2-40B4-BE49-F238E27FC236}">
                <a16:creationId xmlns:a16="http://schemas.microsoft.com/office/drawing/2014/main" id="{4EA73635-835F-474C-AF8F-47C36C861E6C}"/>
              </a:ext>
            </a:extLst>
          </p:cNvPr>
          <p:cNvSpPr txBox="1"/>
          <p:nvPr/>
        </p:nvSpPr>
        <p:spPr>
          <a:xfrm>
            <a:off x="4644437" y="2671580"/>
            <a:ext cx="2885560" cy="369332"/>
          </a:xfrm>
          <a:prstGeom prst="rect">
            <a:avLst/>
          </a:prstGeom>
          <a:noFill/>
        </p:spPr>
        <p:txBody>
          <a:bodyPr wrap="square" rtlCol="0" anchor="b">
            <a:spAutoFit/>
          </a:bodyPr>
          <a:lstStyle/>
          <a:p>
            <a:pPr marL="0" marR="0" lvl="0" indent="0" algn="ctr" defTabSz="855878"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33F48"/>
                </a:solidFill>
                <a:effectLst/>
                <a:uLnTx/>
                <a:uFillTx/>
                <a:latin typeface="Segoe UI Semilight" panose="020B0402040204020203" pitchFamily="34" charset="0"/>
                <a:ea typeface="+mn-ea"/>
                <a:cs typeface="Segoe UI Semilight" panose="020B0402040204020203" pitchFamily="34" charset="0"/>
              </a:rPr>
              <a:t>24x7 active monitoring</a:t>
            </a:r>
            <a:endParaRPr kumimoji="0" lang="en-US" sz="1800" b="0" i="0" u="none" strike="noStrike" kern="1200" cap="none" spc="0" normalizeH="0" baseline="0" noProof="0" dirty="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33" name="Rectangle 232">
            <a:extLst>
              <a:ext uri="{FF2B5EF4-FFF2-40B4-BE49-F238E27FC236}">
                <a16:creationId xmlns:a16="http://schemas.microsoft.com/office/drawing/2014/main" id="{6A920E16-04CB-450F-AA5D-9DB6F4793284}"/>
              </a:ext>
            </a:extLst>
          </p:cNvPr>
          <p:cNvSpPr/>
          <p:nvPr/>
        </p:nvSpPr>
        <p:spPr>
          <a:xfrm>
            <a:off x="3021278" y="6210300"/>
            <a:ext cx="6185126" cy="647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cxnSp>
        <p:nvCxnSpPr>
          <p:cNvPr id="223" name="Straight Connector 222">
            <a:extLst>
              <a:ext uri="{FF2B5EF4-FFF2-40B4-BE49-F238E27FC236}">
                <a16:creationId xmlns:a16="http://schemas.microsoft.com/office/drawing/2014/main" id="{C3C03881-D8E6-4A2E-B1A8-F5967D4B1F99}"/>
              </a:ext>
            </a:extLst>
          </p:cNvPr>
          <p:cNvCxnSpPr>
            <a:cxnSpLocks/>
          </p:cNvCxnSpPr>
          <p:nvPr/>
        </p:nvCxnSpPr>
        <p:spPr>
          <a:xfrm>
            <a:off x="2577193" y="6210300"/>
            <a:ext cx="7037614" cy="0"/>
          </a:xfrm>
          <a:prstGeom prst="line">
            <a:avLst/>
          </a:prstGeom>
          <a:ln w="38100">
            <a:solidFill>
              <a:schemeClr val="tx1">
                <a:lumMod val="60000"/>
                <a:lumOff val="40000"/>
              </a:schemeClr>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5AF611C-18B5-45E7-9B42-3165BB03B1E5}"/>
              </a:ext>
            </a:extLst>
          </p:cNvPr>
          <p:cNvCxnSpPr>
            <a:cxnSpLocks/>
          </p:cNvCxnSpPr>
          <p:nvPr/>
        </p:nvCxnSpPr>
        <p:spPr>
          <a:xfrm>
            <a:off x="2577193" y="6214730"/>
            <a:ext cx="7037614" cy="0"/>
          </a:xfrm>
          <a:prstGeom prst="line">
            <a:avLst/>
          </a:prstGeom>
          <a:ln w="38100">
            <a:solidFill>
              <a:schemeClr val="accent3">
                <a:lumMod val="75000"/>
              </a:schemeClr>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485" name="TextBox 484">
            <a:extLst>
              <a:ext uri="{FF2B5EF4-FFF2-40B4-BE49-F238E27FC236}">
                <a16:creationId xmlns:a16="http://schemas.microsoft.com/office/drawing/2014/main" id="{88A7A0A7-A0A2-4FB1-8C12-BF4F963D122A}"/>
              </a:ext>
            </a:extLst>
          </p:cNvPr>
          <p:cNvSpPr txBox="1"/>
          <p:nvPr/>
        </p:nvSpPr>
        <p:spPr>
          <a:xfrm>
            <a:off x="4658839" y="6210299"/>
            <a:ext cx="2185383" cy="369332"/>
          </a:xfrm>
          <a:prstGeom prst="rect">
            <a:avLst/>
          </a:prstGeom>
          <a:noFill/>
        </p:spPr>
        <p:txBody>
          <a:bodyPr wrap="square" rtlCol="0">
            <a:spAutoFit/>
          </a:bodyPr>
          <a:lstStyle/>
          <a:p>
            <a:pPr marL="0" marR="0" lvl="0" indent="0" algn="r" defTabSz="85587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33F48"/>
                </a:solidFill>
                <a:effectLst/>
                <a:uLnTx/>
                <a:uFillTx/>
                <a:latin typeface="Segoe UI Semilight" panose="020B0402040204020203" pitchFamily="34" charset="0"/>
                <a:ea typeface="+mn-ea"/>
                <a:cs typeface="Segoe UI Semilight" panose="020B0402040204020203" pitchFamily="34" charset="0"/>
              </a:rPr>
              <a:t>Dedicated </a:t>
            </a:r>
            <a:r>
              <a:rPr kumimoji="0" lang="en-US" sz="1800" b="1" i="0" u="none" strike="noStrike" kern="1200" cap="none" spc="0" normalizeH="0" baseline="0" noProof="0" dirty="0">
                <a:ln>
                  <a:noFill/>
                </a:ln>
                <a:solidFill>
                  <a:srgbClr val="333F48"/>
                </a:solidFill>
                <a:effectLst/>
                <a:uLnTx/>
                <a:uFillTx/>
                <a:latin typeface="Segoe UI Semilight" panose="020B0402040204020203" pitchFamily="34" charset="0"/>
                <a:ea typeface="+mn-ea"/>
                <a:cs typeface="Segoe UI Semilight" panose="020B0402040204020203" pitchFamily="34" charset="0"/>
              </a:rPr>
              <a:t>team</a:t>
            </a:r>
            <a:r>
              <a:rPr kumimoji="0" lang="en-US" sz="1800" b="0" i="0" u="none" strike="noStrike" kern="1200" cap="none" spc="0" normalizeH="0" baseline="0" noProof="0" dirty="0">
                <a:ln>
                  <a:noFill/>
                </a:ln>
                <a:solidFill>
                  <a:srgbClr val="333F48"/>
                </a:solidFill>
                <a:effectLst/>
                <a:uLnTx/>
                <a:uFillTx/>
                <a:latin typeface="Segoe UI Semilight" panose="020B0402040204020203" pitchFamily="34" charset="0"/>
                <a:ea typeface="+mn-ea"/>
                <a:cs typeface="Segoe UI Semilight" panose="020B0402040204020203" pitchFamily="34" charset="0"/>
              </a:rPr>
              <a:t> </a:t>
            </a:r>
          </a:p>
        </p:txBody>
      </p:sp>
      <p:grpSp>
        <p:nvGrpSpPr>
          <p:cNvPr id="486" name="Group 485">
            <a:extLst>
              <a:ext uri="{FF2B5EF4-FFF2-40B4-BE49-F238E27FC236}">
                <a16:creationId xmlns:a16="http://schemas.microsoft.com/office/drawing/2014/main" id="{CE0BCE25-F4CB-4B31-A945-9156EC771A57}"/>
              </a:ext>
            </a:extLst>
          </p:cNvPr>
          <p:cNvGrpSpPr/>
          <p:nvPr/>
        </p:nvGrpSpPr>
        <p:grpSpPr>
          <a:xfrm>
            <a:off x="6539087" y="5797210"/>
            <a:ext cx="191376" cy="395508"/>
            <a:chOff x="2814638" y="225426"/>
            <a:chExt cx="95250" cy="196850"/>
          </a:xfrm>
          <a:solidFill>
            <a:srgbClr val="3DAB98">
              <a:alpha val="69804"/>
            </a:srgbClr>
          </a:solidFill>
        </p:grpSpPr>
        <p:sp>
          <p:nvSpPr>
            <p:cNvPr id="487" name="Oval 25">
              <a:extLst>
                <a:ext uri="{FF2B5EF4-FFF2-40B4-BE49-F238E27FC236}">
                  <a16:creationId xmlns:a16="http://schemas.microsoft.com/office/drawing/2014/main" id="{860DB8B7-F648-47EF-88CA-92688DE25C62}"/>
                </a:ext>
              </a:extLst>
            </p:cNvPr>
            <p:cNvSpPr>
              <a:spLocks noChangeArrowheads="1"/>
            </p:cNvSpPr>
            <p:nvPr/>
          </p:nvSpPr>
          <p:spPr bwMode="auto">
            <a:xfrm>
              <a:off x="2840038" y="225426"/>
              <a:ext cx="42863" cy="42863"/>
            </a:xfrm>
            <a:prstGeom prst="ellipse">
              <a:avLst/>
            </a:pr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88" name="Freeform 26">
              <a:extLst>
                <a:ext uri="{FF2B5EF4-FFF2-40B4-BE49-F238E27FC236}">
                  <a16:creationId xmlns:a16="http://schemas.microsoft.com/office/drawing/2014/main" id="{DC9C0183-17F6-4D61-97D9-BB207C760465}"/>
                </a:ext>
              </a:extLst>
            </p:cNvPr>
            <p:cNvSpPr>
              <a:spLocks/>
            </p:cNvSpPr>
            <p:nvPr/>
          </p:nvSpPr>
          <p:spPr bwMode="auto">
            <a:xfrm>
              <a:off x="2814638" y="280988"/>
              <a:ext cx="95250" cy="141288"/>
            </a:xfrm>
            <a:custGeom>
              <a:avLst/>
              <a:gdLst>
                <a:gd name="T0" fmla="*/ 30 w 60"/>
                <a:gd name="T1" fmla="*/ 89 h 89"/>
                <a:gd name="T2" fmla="*/ 43 w 60"/>
                <a:gd name="T3" fmla="*/ 89 h 89"/>
                <a:gd name="T4" fmla="*/ 49 w 60"/>
                <a:gd name="T5" fmla="*/ 46 h 89"/>
                <a:gd name="T6" fmla="*/ 60 w 60"/>
                <a:gd name="T7" fmla="*/ 46 h 89"/>
                <a:gd name="T8" fmla="*/ 60 w 60"/>
                <a:gd name="T9" fmla="*/ 5 h 89"/>
                <a:gd name="T10" fmla="*/ 41 w 60"/>
                <a:gd name="T11" fmla="*/ 0 h 89"/>
                <a:gd name="T12" fmla="*/ 30 w 60"/>
                <a:gd name="T13" fmla="*/ 21 h 89"/>
                <a:gd name="T14" fmla="*/ 19 w 60"/>
                <a:gd name="T15" fmla="*/ 0 h 89"/>
                <a:gd name="T16" fmla="*/ 0 w 60"/>
                <a:gd name="T17" fmla="*/ 5 h 89"/>
                <a:gd name="T18" fmla="*/ 0 w 60"/>
                <a:gd name="T19" fmla="*/ 46 h 89"/>
                <a:gd name="T20" fmla="*/ 11 w 60"/>
                <a:gd name="T21" fmla="*/ 46 h 89"/>
                <a:gd name="T22" fmla="*/ 16 w 60"/>
                <a:gd name="T23" fmla="*/ 89 h 89"/>
                <a:gd name="T24" fmla="*/ 30 w 60"/>
                <a:gd name="T2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9">
                  <a:moveTo>
                    <a:pt x="30" y="89"/>
                  </a:moveTo>
                  <a:lnTo>
                    <a:pt x="43" y="89"/>
                  </a:lnTo>
                  <a:lnTo>
                    <a:pt x="49" y="46"/>
                  </a:lnTo>
                  <a:lnTo>
                    <a:pt x="60" y="46"/>
                  </a:lnTo>
                  <a:lnTo>
                    <a:pt x="60" y="5"/>
                  </a:lnTo>
                  <a:lnTo>
                    <a:pt x="41" y="0"/>
                  </a:lnTo>
                  <a:lnTo>
                    <a:pt x="30" y="21"/>
                  </a:lnTo>
                  <a:lnTo>
                    <a:pt x="19" y="0"/>
                  </a:lnTo>
                  <a:lnTo>
                    <a:pt x="0" y="5"/>
                  </a:lnTo>
                  <a:lnTo>
                    <a:pt x="0" y="46"/>
                  </a:lnTo>
                  <a:lnTo>
                    <a:pt x="11" y="46"/>
                  </a:lnTo>
                  <a:lnTo>
                    <a:pt x="16" y="89"/>
                  </a:lnTo>
                  <a:lnTo>
                    <a:pt x="30" y="89"/>
                  </a:lnTo>
                  <a:close/>
                </a:path>
              </a:pathLst>
            </a:cu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nvGrpSpPr>
          <p:cNvPr id="489" name="Group 488">
            <a:extLst>
              <a:ext uri="{FF2B5EF4-FFF2-40B4-BE49-F238E27FC236}">
                <a16:creationId xmlns:a16="http://schemas.microsoft.com/office/drawing/2014/main" id="{0124EE5E-0240-4504-B578-7AC24D12233D}"/>
              </a:ext>
            </a:extLst>
          </p:cNvPr>
          <p:cNvGrpSpPr/>
          <p:nvPr/>
        </p:nvGrpSpPr>
        <p:grpSpPr>
          <a:xfrm>
            <a:off x="6306277" y="5797210"/>
            <a:ext cx="191376" cy="395508"/>
            <a:chOff x="2814638" y="225426"/>
            <a:chExt cx="95250" cy="196850"/>
          </a:xfrm>
          <a:solidFill>
            <a:srgbClr val="3DAB98">
              <a:alpha val="69804"/>
            </a:srgbClr>
          </a:solidFill>
        </p:grpSpPr>
        <p:sp>
          <p:nvSpPr>
            <p:cNvPr id="490" name="Oval 25">
              <a:extLst>
                <a:ext uri="{FF2B5EF4-FFF2-40B4-BE49-F238E27FC236}">
                  <a16:creationId xmlns:a16="http://schemas.microsoft.com/office/drawing/2014/main" id="{FB53CE06-E4BB-4A1F-9AA8-0E49BA0A7857}"/>
                </a:ext>
              </a:extLst>
            </p:cNvPr>
            <p:cNvSpPr>
              <a:spLocks noChangeArrowheads="1"/>
            </p:cNvSpPr>
            <p:nvPr/>
          </p:nvSpPr>
          <p:spPr bwMode="auto">
            <a:xfrm>
              <a:off x="2840038" y="225426"/>
              <a:ext cx="42863" cy="42863"/>
            </a:xfrm>
            <a:prstGeom prst="ellipse">
              <a:avLst/>
            </a:pr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91" name="Freeform 26">
              <a:extLst>
                <a:ext uri="{FF2B5EF4-FFF2-40B4-BE49-F238E27FC236}">
                  <a16:creationId xmlns:a16="http://schemas.microsoft.com/office/drawing/2014/main" id="{7D25324D-3BB5-4F8A-909C-96C5DF6667C3}"/>
                </a:ext>
              </a:extLst>
            </p:cNvPr>
            <p:cNvSpPr>
              <a:spLocks/>
            </p:cNvSpPr>
            <p:nvPr/>
          </p:nvSpPr>
          <p:spPr bwMode="auto">
            <a:xfrm>
              <a:off x="2814638" y="280988"/>
              <a:ext cx="95250" cy="141288"/>
            </a:xfrm>
            <a:custGeom>
              <a:avLst/>
              <a:gdLst>
                <a:gd name="T0" fmla="*/ 30 w 60"/>
                <a:gd name="T1" fmla="*/ 89 h 89"/>
                <a:gd name="T2" fmla="*/ 43 w 60"/>
                <a:gd name="T3" fmla="*/ 89 h 89"/>
                <a:gd name="T4" fmla="*/ 49 w 60"/>
                <a:gd name="T5" fmla="*/ 46 h 89"/>
                <a:gd name="T6" fmla="*/ 60 w 60"/>
                <a:gd name="T7" fmla="*/ 46 h 89"/>
                <a:gd name="T8" fmla="*/ 60 w 60"/>
                <a:gd name="T9" fmla="*/ 5 h 89"/>
                <a:gd name="T10" fmla="*/ 41 w 60"/>
                <a:gd name="T11" fmla="*/ 0 h 89"/>
                <a:gd name="T12" fmla="*/ 30 w 60"/>
                <a:gd name="T13" fmla="*/ 21 h 89"/>
                <a:gd name="T14" fmla="*/ 19 w 60"/>
                <a:gd name="T15" fmla="*/ 0 h 89"/>
                <a:gd name="T16" fmla="*/ 0 w 60"/>
                <a:gd name="T17" fmla="*/ 5 h 89"/>
                <a:gd name="T18" fmla="*/ 0 w 60"/>
                <a:gd name="T19" fmla="*/ 46 h 89"/>
                <a:gd name="T20" fmla="*/ 11 w 60"/>
                <a:gd name="T21" fmla="*/ 46 h 89"/>
                <a:gd name="T22" fmla="*/ 16 w 60"/>
                <a:gd name="T23" fmla="*/ 89 h 89"/>
                <a:gd name="T24" fmla="*/ 30 w 60"/>
                <a:gd name="T2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9">
                  <a:moveTo>
                    <a:pt x="30" y="89"/>
                  </a:moveTo>
                  <a:lnTo>
                    <a:pt x="43" y="89"/>
                  </a:lnTo>
                  <a:lnTo>
                    <a:pt x="49" y="46"/>
                  </a:lnTo>
                  <a:lnTo>
                    <a:pt x="60" y="46"/>
                  </a:lnTo>
                  <a:lnTo>
                    <a:pt x="60" y="5"/>
                  </a:lnTo>
                  <a:lnTo>
                    <a:pt x="41" y="0"/>
                  </a:lnTo>
                  <a:lnTo>
                    <a:pt x="30" y="21"/>
                  </a:lnTo>
                  <a:lnTo>
                    <a:pt x="19" y="0"/>
                  </a:lnTo>
                  <a:lnTo>
                    <a:pt x="0" y="5"/>
                  </a:lnTo>
                  <a:lnTo>
                    <a:pt x="0" y="46"/>
                  </a:lnTo>
                  <a:lnTo>
                    <a:pt x="11" y="46"/>
                  </a:lnTo>
                  <a:lnTo>
                    <a:pt x="16" y="89"/>
                  </a:lnTo>
                  <a:lnTo>
                    <a:pt x="30" y="89"/>
                  </a:lnTo>
                  <a:close/>
                </a:path>
              </a:pathLst>
            </a:cu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nvGrpSpPr>
          <p:cNvPr id="492" name="Group 491">
            <a:extLst>
              <a:ext uri="{FF2B5EF4-FFF2-40B4-BE49-F238E27FC236}">
                <a16:creationId xmlns:a16="http://schemas.microsoft.com/office/drawing/2014/main" id="{5A32F895-C74C-4DBA-8334-E10E2CE5383D}"/>
              </a:ext>
            </a:extLst>
          </p:cNvPr>
          <p:cNvGrpSpPr/>
          <p:nvPr/>
        </p:nvGrpSpPr>
        <p:grpSpPr>
          <a:xfrm>
            <a:off x="6075325" y="5797210"/>
            <a:ext cx="191376" cy="395508"/>
            <a:chOff x="2814638" y="225426"/>
            <a:chExt cx="95250" cy="196850"/>
          </a:xfrm>
          <a:solidFill>
            <a:srgbClr val="3DAB98">
              <a:alpha val="69804"/>
            </a:srgbClr>
          </a:solidFill>
        </p:grpSpPr>
        <p:sp>
          <p:nvSpPr>
            <p:cNvPr id="493" name="Oval 25">
              <a:extLst>
                <a:ext uri="{FF2B5EF4-FFF2-40B4-BE49-F238E27FC236}">
                  <a16:creationId xmlns:a16="http://schemas.microsoft.com/office/drawing/2014/main" id="{45F5AFFC-840A-47A5-8E7E-75E8246548AF}"/>
                </a:ext>
              </a:extLst>
            </p:cNvPr>
            <p:cNvSpPr>
              <a:spLocks noChangeArrowheads="1"/>
            </p:cNvSpPr>
            <p:nvPr/>
          </p:nvSpPr>
          <p:spPr bwMode="auto">
            <a:xfrm>
              <a:off x="2840038" y="225426"/>
              <a:ext cx="42863" cy="42863"/>
            </a:xfrm>
            <a:prstGeom prst="ellipse">
              <a:avLst/>
            </a:pr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94" name="Freeform 26">
              <a:extLst>
                <a:ext uri="{FF2B5EF4-FFF2-40B4-BE49-F238E27FC236}">
                  <a16:creationId xmlns:a16="http://schemas.microsoft.com/office/drawing/2014/main" id="{2703D4E3-D071-4D14-AB03-7D918E226C53}"/>
                </a:ext>
              </a:extLst>
            </p:cNvPr>
            <p:cNvSpPr>
              <a:spLocks/>
            </p:cNvSpPr>
            <p:nvPr/>
          </p:nvSpPr>
          <p:spPr bwMode="auto">
            <a:xfrm>
              <a:off x="2814638" y="280988"/>
              <a:ext cx="95250" cy="141288"/>
            </a:xfrm>
            <a:custGeom>
              <a:avLst/>
              <a:gdLst>
                <a:gd name="T0" fmla="*/ 30 w 60"/>
                <a:gd name="T1" fmla="*/ 89 h 89"/>
                <a:gd name="T2" fmla="*/ 43 w 60"/>
                <a:gd name="T3" fmla="*/ 89 h 89"/>
                <a:gd name="T4" fmla="*/ 49 w 60"/>
                <a:gd name="T5" fmla="*/ 46 h 89"/>
                <a:gd name="T6" fmla="*/ 60 w 60"/>
                <a:gd name="T7" fmla="*/ 46 h 89"/>
                <a:gd name="T8" fmla="*/ 60 w 60"/>
                <a:gd name="T9" fmla="*/ 5 h 89"/>
                <a:gd name="T10" fmla="*/ 41 w 60"/>
                <a:gd name="T11" fmla="*/ 0 h 89"/>
                <a:gd name="T12" fmla="*/ 30 w 60"/>
                <a:gd name="T13" fmla="*/ 21 h 89"/>
                <a:gd name="T14" fmla="*/ 19 w 60"/>
                <a:gd name="T15" fmla="*/ 0 h 89"/>
                <a:gd name="T16" fmla="*/ 0 w 60"/>
                <a:gd name="T17" fmla="*/ 5 h 89"/>
                <a:gd name="T18" fmla="*/ 0 w 60"/>
                <a:gd name="T19" fmla="*/ 46 h 89"/>
                <a:gd name="T20" fmla="*/ 11 w 60"/>
                <a:gd name="T21" fmla="*/ 46 h 89"/>
                <a:gd name="T22" fmla="*/ 16 w 60"/>
                <a:gd name="T23" fmla="*/ 89 h 89"/>
                <a:gd name="T24" fmla="*/ 30 w 60"/>
                <a:gd name="T2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9">
                  <a:moveTo>
                    <a:pt x="30" y="89"/>
                  </a:moveTo>
                  <a:lnTo>
                    <a:pt x="43" y="89"/>
                  </a:lnTo>
                  <a:lnTo>
                    <a:pt x="49" y="46"/>
                  </a:lnTo>
                  <a:lnTo>
                    <a:pt x="60" y="46"/>
                  </a:lnTo>
                  <a:lnTo>
                    <a:pt x="60" y="5"/>
                  </a:lnTo>
                  <a:lnTo>
                    <a:pt x="41" y="0"/>
                  </a:lnTo>
                  <a:lnTo>
                    <a:pt x="30" y="21"/>
                  </a:lnTo>
                  <a:lnTo>
                    <a:pt x="19" y="0"/>
                  </a:lnTo>
                  <a:lnTo>
                    <a:pt x="0" y="5"/>
                  </a:lnTo>
                  <a:lnTo>
                    <a:pt x="0" y="46"/>
                  </a:lnTo>
                  <a:lnTo>
                    <a:pt x="11" y="46"/>
                  </a:lnTo>
                  <a:lnTo>
                    <a:pt x="16" y="89"/>
                  </a:lnTo>
                  <a:lnTo>
                    <a:pt x="30" y="89"/>
                  </a:lnTo>
                  <a:close/>
                </a:path>
              </a:pathLst>
            </a:cu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nvGrpSpPr>
          <p:cNvPr id="495" name="Group 494">
            <a:extLst>
              <a:ext uri="{FF2B5EF4-FFF2-40B4-BE49-F238E27FC236}">
                <a16:creationId xmlns:a16="http://schemas.microsoft.com/office/drawing/2014/main" id="{A160E4A9-AC0F-4453-BA32-2EC069DF43AE}"/>
              </a:ext>
            </a:extLst>
          </p:cNvPr>
          <p:cNvGrpSpPr/>
          <p:nvPr/>
        </p:nvGrpSpPr>
        <p:grpSpPr>
          <a:xfrm>
            <a:off x="5842515" y="5797210"/>
            <a:ext cx="191376" cy="395508"/>
            <a:chOff x="2814638" y="225426"/>
            <a:chExt cx="95250" cy="196850"/>
          </a:xfrm>
          <a:solidFill>
            <a:srgbClr val="3DAB98">
              <a:alpha val="69804"/>
            </a:srgbClr>
          </a:solidFill>
        </p:grpSpPr>
        <p:sp>
          <p:nvSpPr>
            <p:cNvPr id="496" name="Oval 25">
              <a:extLst>
                <a:ext uri="{FF2B5EF4-FFF2-40B4-BE49-F238E27FC236}">
                  <a16:creationId xmlns:a16="http://schemas.microsoft.com/office/drawing/2014/main" id="{1CE67682-C3E6-46B7-87AD-FD2C34B07845}"/>
                </a:ext>
              </a:extLst>
            </p:cNvPr>
            <p:cNvSpPr>
              <a:spLocks noChangeArrowheads="1"/>
            </p:cNvSpPr>
            <p:nvPr/>
          </p:nvSpPr>
          <p:spPr bwMode="auto">
            <a:xfrm>
              <a:off x="2840038" y="225426"/>
              <a:ext cx="42863" cy="42863"/>
            </a:xfrm>
            <a:prstGeom prst="ellipse">
              <a:avLst/>
            </a:pr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497" name="Freeform 26">
              <a:extLst>
                <a:ext uri="{FF2B5EF4-FFF2-40B4-BE49-F238E27FC236}">
                  <a16:creationId xmlns:a16="http://schemas.microsoft.com/office/drawing/2014/main" id="{2D1EE184-B9A1-42E8-A4D0-B5E7FB386C2B}"/>
                </a:ext>
              </a:extLst>
            </p:cNvPr>
            <p:cNvSpPr>
              <a:spLocks/>
            </p:cNvSpPr>
            <p:nvPr/>
          </p:nvSpPr>
          <p:spPr bwMode="auto">
            <a:xfrm>
              <a:off x="2814638" y="280988"/>
              <a:ext cx="95250" cy="141288"/>
            </a:xfrm>
            <a:custGeom>
              <a:avLst/>
              <a:gdLst>
                <a:gd name="T0" fmla="*/ 30 w 60"/>
                <a:gd name="T1" fmla="*/ 89 h 89"/>
                <a:gd name="T2" fmla="*/ 43 w 60"/>
                <a:gd name="T3" fmla="*/ 89 h 89"/>
                <a:gd name="T4" fmla="*/ 49 w 60"/>
                <a:gd name="T5" fmla="*/ 46 h 89"/>
                <a:gd name="T6" fmla="*/ 60 w 60"/>
                <a:gd name="T7" fmla="*/ 46 h 89"/>
                <a:gd name="T8" fmla="*/ 60 w 60"/>
                <a:gd name="T9" fmla="*/ 5 h 89"/>
                <a:gd name="T10" fmla="*/ 41 w 60"/>
                <a:gd name="T11" fmla="*/ 0 h 89"/>
                <a:gd name="T12" fmla="*/ 30 w 60"/>
                <a:gd name="T13" fmla="*/ 21 h 89"/>
                <a:gd name="T14" fmla="*/ 19 w 60"/>
                <a:gd name="T15" fmla="*/ 0 h 89"/>
                <a:gd name="T16" fmla="*/ 0 w 60"/>
                <a:gd name="T17" fmla="*/ 5 h 89"/>
                <a:gd name="T18" fmla="*/ 0 w 60"/>
                <a:gd name="T19" fmla="*/ 46 h 89"/>
                <a:gd name="T20" fmla="*/ 11 w 60"/>
                <a:gd name="T21" fmla="*/ 46 h 89"/>
                <a:gd name="T22" fmla="*/ 16 w 60"/>
                <a:gd name="T23" fmla="*/ 89 h 89"/>
                <a:gd name="T24" fmla="*/ 30 w 60"/>
                <a:gd name="T2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9">
                  <a:moveTo>
                    <a:pt x="30" y="89"/>
                  </a:moveTo>
                  <a:lnTo>
                    <a:pt x="43" y="89"/>
                  </a:lnTo>
                  <a:lnTo>
                    <a:pt x="49" y="46"/>
                  </a:lnTo>
                  <a:lnTo>
                    <a:pt x="60" y="46"/>
                  </a:lnTo>
                  <a:lnTo>
                    <a:pt x="60" y="5"/>
                  </a:lnTo>
                  <a:lnTo>
                    <a:pt x="41" y="0"/>
                  </a:lnTo>
                  <a:lnTo>
                    <a:pt x="30" y="21"/>
                  </a:lnTo>
                  <a:lnTo>
                    <a:pt x="19" y="0"/>
                  </a:lnTo>
                  <a:lnTo>
                    <a:pt x="0" y="5"/>
                  </a:lnTo>
                  <a:lnTo>
                    <a:pt x="0" y="46"/>
                  </a:lnTo>
                  <a:lnTo>
                    <a:pt x="11" y="46"/>
                  </a:lnTo>
                  <a:lnTo>
                    <a:pt x="16" y="89"/>
                  </a:lnTo>
                  <a:lnTo>
                    <a:pt x="30" y="89"/>
                  </a:lnTo>
                  <a:close/>
                </a:path>
              </a:pathLst>
            </a:cu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nvGrpSpPr>
          <p:cNvPr id="498" name="Group 497">
            <a:extLst>
              <a:ext uri="{FF2B5EF4-FFF2-40B4-BE49-F238E27FC236}">
                <a16:creationId xmlns:a16="http://schemas.microsoft.com/office/drawing/2014/main" id="{5D398E82-D442-4269-9605-AD20C63DF3FD}"/>
              </a:ext>
            </a:extLst>
          </p:cNvPr>
          <p:cNvGrpSpPr/>
          <p:nvPr/>
        </p:nvGrpSpPr>
        <p:grpSpPr>
          <a:xfrm>
            <a:off x="5595557" y="5797210"/>
            <a:ext cx="191376" cy="395508"/>
            <a:chOff x="2814638" y="225426"/>
            <a:chExt cx="95250" cy="196850"/>
          </a:xfrm>
          <a:solidFill>
            <a:srgbClr val="3DAB98">
              <a:alpha val="69804"/>
            </a:srgbClr>
          </a:solidFill>
        </p:grpSpPr>
        <p:sp>
          <p:nvSpPr>
            <p:cNvPr id="499" name="Oval 25">
              <a:extLst>
                <a:ext uri="{FF2B5EF4-FFF2-40B4-BE49-F238E27FC236}">
                  <a16:creationId xmlns:a16="http://schemas.microsoft.com/office/drawing/2014/main" id="{18CD5920-570F-4CB3-9808-9091783B059B}"/>
                </a:ext>
              </a:extLst>
            </p:cNvPr>
            <p:cNvSpPr>
              <a:spLocks noChangeArrowheads="1"/>
            </p:cNvSpPr>
            <p:nvPr/>
          </p:nvSpPr>
          <p:spPr bwMode="auto">
            <a:xfrm>
              <a:off x="2840038" y="225426"/>
              <a:ext cx="42863" cy="42863"/>
            </a:xfrm>
            <a:prstGeom prst="ellipse">
              <a:avLst/>
            </a:pr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500" name="Freeform 26">
              <a:extLst>
                <a:ext uri="{FF2B5EF4-FFF2-40B4-BE49-F238E27FC236}">
                  <a16:creationId xmlns:a16="http://schemas.microsoft.com/office/drawing/2014/main" id="{E0E295EB-5044-415A-9A96-C3E0F4CE821C}"/>
                </a:ext>
              </a:extLst>
            </p:cNvPr>
            <p:cNvSpPr>
              <a:spLocks/>
            </p:cNvSpPr>
            <p:nvPr/>
          </p:nvSpPr>
          <p:spPr bwMode="auto">
            <a:xfrm>
              <a:off x="2814638" y="280988"/>
              <a:ext cx="95250" cy="141288"/>
            </a:xfrm>
            <a:custGeom>
              <a:avLst/>
              <a:gdLst>
                <a:gd name="T0" fmla="*/ 30 w 60"/>
                <a:gd name="T1" fmla="*/ 89 h 89"/>
                <a:gd name="T2" fmla="*/ 43 w 60"/>
                <a:gd name="T3" fmla="*/ 89 h 89"/>
                <a:gd name="T4" fmla="*/ 49 w 60"/>
                <a:gd name="T5" fmla="*/ 46 h 89"/>
                <a:gd name="T6" fmla="*/ 60 w 60"/>
                <a:gd name="T7" fmla="*/ 46 h 89"/>
                <a:gd name="T8" fmla="*/ 60 w 60"/>
                <a:gd name="T9" fmla="*/ 5 h 89"/>
                <a:gd name="T10" fmla="*/ 41 w 60"/>
                <a:gd name="T11" fmla="*/ 0 h 89"/>
                <a:gd name="T12" fmla="*/ 30 w 60"/>
                <a:gd name="T13" fmla="*/ 21 h 89"/>
                <a:gd name="T14" fmla="*/ 19 w 60"/>
                <a:gd name="T15" fmla="*/ 0 h 89"/>
                <a:gd name="T16" fmla="*/ 0 w 60"/>
                <a:gd name="T17" fmla="*/ 5 h 89"/>
                <a:gd name="T18" fmla="*/ 0 w 60"/>
                <a:gd name="T19" fmla="*/ 46 h 89"/>
                <a:gd name="T20" fmla="*/ 11 w 60"/>
                <a:gd name="T21" fmla="*/ 46 h 89"/>
                <a:gd name="T22" fmla="*/ 16 w 60"/>
                <a:gd name="T23" fmla="*/ 89 h 89"/>
                <a:gd name="T24" fmla="*/ 30 w 60"/>
                <a:gd name="T2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9">
                  <a:moveTo>
                    <a:pt x="30" y="89"/>
                  </a:moveTo>
                  <a:lnTo>
                    <a:pt x="43" y="89"/>
                  </a:lnTo>
                  <a:lnTo>
                    <a:pt x="49" y="46"/>
                  </a:lnTo>
                  <a:lnTo>
                    <a:pt x="60" y="46"/>
                  </a:lnTo>
                  <a:lnTo>
                    <a:pt x="60" y="5"/>
                  </a:lnTo>
                  <a:lnTo>
                    <a:pt x="41" y="0"/>
                  </a:lnTo>
                  <a:lnTo>
                    <a:pt x="30" y="21"/>
                  </a:lnTo>
                  <a:lnTo>
                    <a:pt x="19" y="0"/>
                  </a:lnTo>
                  <a:lnTo>
                    <a:pt x="0" y="5"/>
                  </a:lnTo>
                  <a:lnTo>
                    <a:pt x="0" y="46"/>
                  </a:lnTo>
                  <a:lnTo>
                    <a:pt x="11" y="46"/>
                  </a:lnTo>
                  <a:lnTo>
                    <a:pt x="16" y="89"/>
                  </a:lnTo>
                  <a:lnTo>
                    <a:pt x="30" y="89"/>
                  </a:lnTo>
                  <a:close/>
                </a:path>
              </a:pathLst>
            </a:cu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nvGrpSpPr>
          <p:cNvPr id="501" name="Group 500">
            <a:extLst>
              <a:ext uri="{FF2B5EF4-FFF2-40B4-BE49-F238E27FC236}">
                <a16:creationId xmlns:a16="http://schemas.microsoft.com/office/drawing/2014/main" id="{A220FC84-DE60-470D-A80F-E16D3CE43405}"/>
              </a:ext>
            </a:extLst>
          </p:cNvPr>
          <p:cNvGrpSpPr/>
          <p:nvPr/>
        </p:nvGrpSpPr>
        <p:grpSpPr>
          <a:xfrm>
            <a:off x="5362746" y="5797210"/>
            <a:ext cx="191376" cy="395508"/>
            <a:chOff x="2814638" y="225426"/>
            <a:chExt cx="95250" cy="196850"/>
          </a:xfrm>
          <a:solidFill>
            <a:srgbClr val="3DAB98">
              <a:alpha val="69804"/>
            </a:srgbClr>
          </a:solidFill>
        </p:grpSpPr>
        <p:sp>
          <p:nvSpPr>
            <p:cNvPr id="502" name="Oval 25">
              <a:extLst>
                <a:ext uri="{FF2B5EF4-FFF2-40B4-BE49-F238E27FC236}">
                  <a16:creationId xmlns:a16="http://schemas.microsoft.com/office/drawing/2014/main" id="{B475C71E-2029-4945-A0E3-0D76831799E2}"/>
                </a:ext>
              </a:extLst>
            </p:cNvPr>
            <p:cNvSpPr>
              <a:spLocks noChangeArrowheads="1"/>
            </p:cNvSpPr>
            <p:nvPr/>
          </p:nvSpPr>
          <p:spPr bwMode="auto">
            <a:xfrm>
              <a:off x="2840038" y="225426"/>
              <a:ext cx="42863" cy="42863"/>
            </a:xfrm>
            <a:prstGeom prst="ellipse">
              <a:avLst/>
            </a:pr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503" name="Freeform 26">
              <a:extLst>
                <a:ext uri="{FF2B5EF4-FFF2-40B4-BE49-F238E27FC236}">
                  <a16:creationId xmlns:a16="http://schemas.microsoft.com/office/drawing/2014/main" id="{8D2E5039-C45D-4772-8A25-1638B59619B9}"/>
                </a:ext>
              </a:extLst>
            </p:cNvPr>
            <p:cNvSpPr>
              <a:spLocks/>
            </p:cNvSpPr>
            <p:nvPr/>
          </p:nvSpPr>
          <p:spPr bwMode="auto">
            <a:xfrm>
              <a:off x="2814638" y="280988"/>
              <a:ext cx="95250" cy="141288"/>
            </a:xfrm>
            <a:custGeom>
              <a:avLst/>
              <a:gdLst>
                <a:gd name="T0" fmla="*/ 30 w 60"/>
                <a:gd name="T1" fmla="*/ 89 h 89"/>
                <a:gd name="T2" fmla="*/ 43 w 60"/>
                <a:gd name="T3" fmla="*/ 89 h 89"/>
                <a:gd name="T4" fmla="*/ 49 w 60"/>
                <a:gd name="T5" fmla="*/ 46 h 89"/>
                <a:gd name="T6" fmla="*/ 60 w 60"/>
                <a:gd name="T7" fmla="*/ 46 h 89"/>
                <a:gd name="T8" fmla="*/ 60 w 60"/>
                <a:gd name="T9" fmla="*/ 5 h 89"/>
                <a:gd name="T10" fmla="*/ 41 w 60"/>
                <a:gd name="T11" fmla="*/ 0 h 89"/>
                <a:gd name="T12" fmla="*/ 30 w 60"/>
                <a:gd name="T13" fmla="*/ 21 h 89"/>
                <a:gd name="T14" fmla="*/ 19 w 60"/>
                <a:gd name="T15" fmla="*/ 0 h 89"/>
                <a:gd name="T16" fmla="*/ 0 w 60"/>
                <a:gd name="T17" fmla="*/ 5 h 89"/>
                <a:gd name="T18" fmla="*/ 0 w 60"/>
                <a:gd name="T19" fmla="*/ 46 h 89"/>
                <a:gd name="T20" fmla="*/ 11 w 60"/>
                <a:gd name="T21" fmla="*/ 46 h 89"/>
                <a:gd name="T22" fmla="*/ 16 w 60"/>
                <a:gd name="T23" fmla="*/ 89 h 89"/>
                <a:gd name="T24" fmla="*/ 30 w 60"/>
                <a:gd name="T2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9">
                  <a:moveTo>
                    <a:pt x="30" y="89"/>
                  </a:moveTo>
                  <a:lnTo>
                    <a:pt x="43" y="89"/>
                  </a:lnTo>
                  <a:lnTo>
                    <a:pt x="49" y="46"/>
                  </a:lnTo>
                  <a:lnTo>
                    <a:pt x="60" y="46"/>
                  </a:lnTo>
                  <a:lnTo>
                    <a:pt x="60" y="5"/>
                  </a:lnTo>
                  <a:lnTo>
                    <a:pt x="41" y="0"/>
                  </a:lnTo>
                  <a:lnTo>
                    <a:pt x="30" y="21"/>
                  </a:lnTo>
                  <a:lnTo>
                    <a:pt x="19" y="0"/>
                  </a:lnTo>
                  <a:lnTo>
                    <a:pt x="0" y="5"/>
                  </a:lnTo>
                  <a:lnTo>
                    <a:pt x="0" y="46"/>
                  </a:lnTo>
                  <a:lnTo>
                    <a:pt x="11" y="46"/>
                  </a:lnTo>
                  <a:lnTo>
                    <a:pt x="16" y="89"/>
                  </a:lnTo>
                  <a:lnTo>
                    <a:pt x="30" y="89"/>
                  </a:lnTo>
                  <a:close/>
                </a:path>
              </a:pathLst>
            </a:cu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nvGrpSpPr>
          <p:cNvPr id="504" name="Group 503">
            <a:extLst>
              <a:ext uri="{FF2B5EF4-FFF2-40B4-BE49-F238E27FC236}">
                <a16:creationId xmlns:a16="http://schemas.microsoft.com/office/drawing/2014/main" id="{732F63FB-FCA9-42E9-AA68-E86B96DC9FF3}"/>
              </a:ext>
            </a:extLst>
          </p:cNvPr>
          <p:cNvGrpSpPr/>
          <p:nvPr/>
        </p:nvGrpSpPr>
        <p:grpSpPr>
          <a:xfrm>
            <a:off x="5134238" y="5797210"/>
            <a:ext cx="191376" cy="395508"/>
            <a:chOff x="2814638" y="225426"/>
            <a:chExt cx="95250" cy="196850"/>
          </a:xfrm>
          <a:solidFill>
            <a:srgbClr val="3DAB98">
              <a:alpha val="69804"/>
            </a:srgbClr>
          </a:solidFill>
        </p:grpSpPr>
        <p:sp>
          <p:nvSpPr>
            <p:cNvPr id="505" name="Oval 25">
              <a:extLst>
                <a:ext uri="{FF2B5EF4-FFF2-40B4-BE49-F238E27FC236}">
                  <a16:creationId xmlns:a16="http://schemas.microsoft.com/office/drawing/2014/main" id="{DEED091B-CCA6-4FE6-8F5B-F289F21D1B06}"/>
                </a:ext>
              </a:extLst>
            </p:cNvPr>
            <p:cNvSpPr>
              <a:spLocks noChangeArrowheads="1"/>
            </p:cNvSpPr>
            <p:nvPr/>
          </p:nvSpPr>
          <p:spPr bwMode="auto">
            <a:xfrm>
              <a:off x="2840038" y="225426"/>
              <a:ext cx="42863" cy="42863"/>
            </a:xfrm>
            <a:prstGeom prst="ellipse">
              <a:avLst/>
            </a:pr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506" name="Freeform 26">
              <a:extLst>
                <a:ext uri="{FF2B5EF4-FFF2-40B4-BE49-F238E27FC236}">
                  <a16:creationId xmlns:a16="http://schemas.microsoft.com/office/drawing/2014/main" id="{2D8CD84E-7149-4293-8E74-38F576D155BF}"/>
                </a:ext>
              </a:extLst>
            </p:cNvPr>
            <p:cNvSpPr>
              <a:spLocks/>
            </p:cNvSpPr>
            <p:nvPr/>
          </p:nvSpPr>
          <p:spPr bwMode="auto">
            <a:xfrm>
              <a:off x="2814638" y="280988"/>
              <a:ext cx="95250" cy="141288"/>
            </a:xfrm>
            <a:custGeom>
              <a:avLst/>
              <a:gdLst>
                <a:gd name="T0" fmla="*/ 30 w 60"/>
                <a:gd name="T1" fmla="*/ 89 h 89"/>
                <a:gd name="T2" fmla="*/ 43 w 60"/>
                <a:gd name="T3" fmla="*/ 89 h 89"/>
                <a:gd name="T4" fmla="*/ 49 w 60"/>
                <a:gd name="T5" fmla="*/ 46 h 89"/>
                <a:gd name="T6" fmla="*/ 60 w 60"/>
                <a:gd name="T7" fmla="*/ 46 h 89"/>
                <a:gd name="T8" fmla="*/ 60 w 60"/>
                <a:gd name="T9" fmla="*/ 5 h 89"/>
                <a:gd name="T10" fmla="*/ 41 w 60"/>
                <a:gd name="T11" fmla="*/ 0 h 89"/>
                <a:gd name="T12" fmla="*/ 30 w 60"/>
                <a:gd name="T13" fmla="*/ 21 h 89"/>
                <a:gd name="T14" fmla="*/ 19 w 60"/>
                <a:gd name="T15" fmla="*/ 0 h 89"/>
                <a:gd name="T16" fmla="*/ 0 w 60"/>
                <a:gd name="T17" fmla="*/ 5 h 89"/>
                <a:gd name="T18" fmla="*/ 0 w 60"/>
                <a:gd name="T19" fmla="*/ 46 h 89"/>
                <a:gd name="T20" fmla="*/ 11 w 60"/>
                <a:gd name="T21" fmla="*/ 46 h 89"/>
                <a:gd name="T22" fmla="*/ 16 w 60"/>
                <a:gd name="T23" fmla="*/ 89 h 89"/>
                <a:gd name="T24" fmla="*/ 30 w 60"/>
                <a:gd name="T2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9">
                  <a:moveTo>
                    <a:pt x="30" y="89"/>
                  </a:moveTo>
                  <a:lnTo>
                    <a:pt x="43" y="89"/>
                  </a:lnTo>
                  <a:lnTo>
                    <a:pt x="49" y="46"/>
                  </a:lnTo>
                  <a:lnTo>
                    <a:pt x="60" y="46"/>
                  </a:lnTo>
                  <a:lnTo>
                    <a:pt x="60" y="5"/>
                  </a:lnTo>
                  <a:lnTo>
                    <a:pt x="41" y="0"/>
                  </a:lnTo>
                  <a:lnTo>
                    <a:pt x="30" y="21"/>
                  </a:lnTo>
                  <a:lnTo>
                    <a:pt x="19" y="0"/>
                  </a:lnTo>
                  <a:lnTo>
                    <a:pt x="0" y="5"/>
                  </a:lnTo>
                  <a:lnTo>
                    <a:pt x="0" y="46"/>
                  </a:lnTo>
                  <a:lnTo>
                    <a:pt x="11" y="46"/>
                  </a:lnTo>
                  <a:lnTo>
                    <a:pt x="16" y="89"/>
                  </a:lnTo>
                  <a:lnTo>
                    <a:pt x="30" y="89"/>
                  </a:lnTo>
                  <a:close/>
                </a:path>
              </a:pathLst>
            </a:cu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nvGrpSpPr>
          <p:cNvPr id="507" name="Group 506">
            <a:extLst>
              <a:ext uri="{FF2B5EF4-FFF2-40B4-BE49-F238E27FC236}">
                <a16:creationId xmlns:a16="http://schemas.microsoft.com/office/drawing/2014/main" id="{7ACC69B0-66B9-4B25-8B36-1EE07688D178}"/>
              </a:ext>
            </a:extLst>
          </p:cNvPr>
          <p:cNvGrpSpPr/>
          <p:nvPr/>
        </p:nvGrpSpPr>
        <p:grpSpPr>
          <a:xfrm>
            <a:off x="4901427" y="5797210"/>
            <a:ext cx="191376" cy="395508"/>
            <a:chOff x="2814638" y="225426"/>
            <a:chExt cx="95250" cy="196850"/>
          </a:xfrm>
          <a:solidFill>
            <a:srgbClr val="3DAB98">
              <a:alpha val="69804"/>
            </a:srgbClr>
          </a:solidFill>
        </p:grpSpPr>
        <p:sp>
          <p:nvSpPr>
            <p:cNvPr id="508" name="Oval 25">
              <a:extLst>
                <a:ext uri="{FF2B5EF4-FFF2-40B4-BE49-F238E27FC236}">
                  <a16:creationId xmlns:a16="http://schemas.microsoft.com/office/drawing/2014/main" id="{0D1EB8BE-414E-44DA-9E83-3930757E615C}"/>
                </a:ext>
              </a:extLst>
            </p:cNvPr>
            <p:cNvSpPr>
              <a:spLocks noChangeArrowheads="1"/>
            </p:cNvSpPr>
            <p:nvPr/>
          </p:nvSpPr>
          <p:spPr bwMode="auto">
            <a:xfrm>
              <a:off x="2840038" y="225426"/>
              <a:ext cx="42863" cy="42863"/>
            </a:xfrm>
            <a:prstGeom prst="ellipse">
              <a:avLst/>
            </a:pr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509" name="Freeform 26">
              <a:extLst>
                <a:ext uri="{FF2B5EF4-FFF2-40B4-BE49-F238E27FC236}">
                  <a16:creationId xmlns:a16="http://schemas.microsoft.com/office/drawing/2014/main" id="{AAC4DFAE-6189-4165-B393-C7D63CC93C0C}"/>
                </a:ext>
              </a:extLst>
            </p:cNvPr>
            <p:cNvSpPr>
              <a:spLocks/>
            </p:cNvSpPr>
            <p:nvPr/>
          </p:nvSpPr>
          <p:spPr bwMode="auto">
            <a:xfrm>
              <a:off x="2814638" y="280988"/>
              <a:ext cx="95250" cy="141288"/>
            </a:xfrm>
            <a:custGeom>
              <a:avLst/>
              <a:gdLst>
                <a:gd name="T0" fmla="*/ 30 w 60"/>
                <a:gd name="T1" fmla="*/ 89 h 89"/>
                <a:gd name="T2" fmla="*/ 43 w 60"/>
                <a:gd name="T3" fmla="*/ 89 h 89"/>
                <a:gd name="T4" fmla="*/ 49 w 60"/>
                <a:gd name="T5" fmla="*/ 46 h 89"/>
                <a:gd name="T6" fmla="*/ 60 w 60"/>
                <a:gd name="T7" fmla="*/ 46 h 89"/>
                <a:gd name="T8" fmla="*/ 60 w 60"/>
                <a:gd name="T9" fmla="*/ 5 h 89"/>
                <a:gd name="T10" fmla="*/ 41 w 60"/>
                <a:gd name="T11" fmla="*/ 0 h 89"/>
                <a:gd name="T12" fmla="*/ 30 w 60"/>
                <a:gd name="T13" fmla="*/ 21 h 89"/>
                <a:gd name="T14" fmla="*/ 19 w 60"/>
                <a:gd name="T15" fmla="*/ 0 h 89"/>
                <a:gd name="T16" fmla="*/ 0 w 60"/>
                <a:gd name="T17" fmla="*/ 5 h 89"/>
                <a:gd name="T18" fmla="*/ 0 w 60"/>
                <a:gd name="T19" fmla="*/ 46 h 89"/>
                <a:gd name="T20" fmla="*/ 11 w 60"/>
                <a:gd name="T21" fmla="*/ 46 h 89"/>
                <a:gd name="T22" fmla="*/ 16 w 60"/>
                <a:gd name="T23" fmla="*/ 89 h 89"/>
                <a:gd name="T24" fmla="*/ 30 w 60"/>
                <a:gd name="T2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9">
                  <a:moveTo>
                    <a:pt x="30" y="89"/>
                  </a:moveTo>
                  <a:lnTo>
                    <a:pt x="43" y="89"/>
                  </a:lnTo>
                  <a:lnTo>
                    <a:pt x="49" y="46"/>
                  </a:lnTo>
                  <a:lnTo>
                    <a:pt x="60" y="46"/>
                  </a:lnTo>
                  <a:lnTo>
                    <a:pt x="60" y="5"/>
                  </a:lnTo>
                  <a:lnTo>
                    <a:pt x="41" y="0"/>
                  </a:lnTo>
                  <a:lnTo>
                    <a:pt x="30" y="21"/>
                  </a:lnTo>
                  <a:lnTo>
                    <a:pt x="19" y="0"/>
                  </a:lnTo>
                  <a:lnTo>
                    <a:pt x="0" y="5"/>
                  </a:lnTo>
                  <a:lnTo>
                    <a:pt x="0" y="46"/>
                  </a:lnTo>
                  <a:lnTo>
                    <a:pt x="11" y="46"/>
                  </a:lnTo>
                  <a:lnTo>
                    <a:pt x="16" y="89"/>
                  </a:lnTo>
                  <a:lnTo>
                    <a:pt x="30" y="89"/>
                  </a:lnTo>
                  <a:close/>
                </a:path>
              </a:pathLst>
            </a:cu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nvGrpSpPr>
          <p:cNvPr id="510" name="Group 509">
            <a:extLst>
              <a:ext uri="{FF2B5EF4-FFF2-40B4-BE49-F238E27FC236}">
                <a16:creationId xmlns:a16="http://schemas.microsoft.com/office/drawing/2014/main" id="{D1F64B95-B932-4BA3-A29B-14B85B728A29}"/>
              </a:ext>
            </a:extLst>
          </p:cNvPr>
          <p:cNvGrpSpPr/>
          <p:nvPr/>
        </p:nvGrpSpPr>
        <p:grpSpPr>
          <a:xfrm>
            <a:off x="4660554" y="5797210"/>
            <a:ext cx="191376" cy="395508"/>
            <a:chOff x="2814638" y="225426"/>
            <a:chExt cx="95250" cy="196850"/>
          </a:xfrm>
          <a:solidFill>
            <a:srgbClr val="3DAB98">
              <a:alpha val="69804"/>
            </a:srgbClr>
          </a:solidFill>
        </p:grpSpPr>
        <p:sp>
          <p:nvSpPr>
            <p:cNvPr id="511" name="Oval 25">
              <a:extLst>
                <a:ext uri="{FF2B5EF4-FFF2-40B4-BE49-F238E27FC236}">
                  <a16:creationId xmlns:a16="http://schemas.microsoft.com/office/drawing/2014/main" id="{DD01CC9D-BB06-4E31-A7A7-88FC83CEC70D}"/>
                </a:ext>
              </a:extLst>
            </p:cNvPr>
            <p:cNvSpPr>
              <a:spLocks noChangeArrowheads="1"/>
            </p:cNvSpPr>
            <p:nvPr/>
          </p:nvSpPr>
          <p:spPr bwMode="auto">
            <a:xfrm>
              <a:off x="2840038" y="225426"/>
              <a:ext cx="42863" cy="42863"/>
            </a:xfrm>
            <a:prstGeom prst="ellipse">
              <a:avLst/>
            </a:pr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512" name="Freeform 26">
              <a:extLst>
                <a:ext uri="{FF2B5EF4-FFF2-40B4-BE49-F238E27FC236}">
                  <a16:creationId xmlns:a16="http://schemas.microsoft.com/office/drawing/2014/main" id="{A182FE76-0C13-404A-841E-3446B20CED5E}"/>
                </a:ext>
              </a:extLst>
            </p:cNvPr>
            <p:cNvSpPr>
              <a:spLocks/>
            </p:cNvSpPr>
            <p:nvPr/>
          </p:nvSpPr>
          <p:spPr bwMode="auto">
            <a:xfrm>
              <a:off x="2814638" y="280988"/>
              <a:ext cx="95250" cy="141288"/>
            </a:xfrm>
            <a:custGeom>
              <a:avLst/>
              <a:gdLst>
                <a:gd name="T0" fmla="*/ 30 w 60"/>
                <a:gd name="T1" fmla="*/ 89 h 89"/>
                <a:gd name="T2" fmla="*/ 43 w 60"/>
                <a:gd name="T3" fmla="*/ 89 h 89"/>
                <a:gd name="T4" fmla="*/ 49 w 60"/>
                <a:gd name="T5" fmla="*/ 46 h 89"/>
                <a:gd name="T6" fmla="*/ 60 w 60"/>
                <a:gd name="T7" fmla="*/ 46 h 89"/>
                <a:gd name="T8" fmla="*/ 60 w 60"/>
                <a:gd name="T9" fmla="*/ 5 h 89"/>
                <a:gd name="T10" fmla="*/ 41 w 60"/>
                <a:gd name="T11" fmla="*/ 0 h 89"/>
                <a:gd name="T12" fmla="*/ 30 w 60"/>
                <a:gd name="T13" fmla="*/ 21 h 89"/>
                <a:gd name="T14" fmla="*/ 19 w 60"/>
                <a:gd name="T15" fmla="*/ 0 h 89"/>
                <a:gd name="T16" fmla="*/ 0 w 60"/>
                <a:gd name="T17" fmla="*/ 5 h 89"/>
                <a:gd name="T18" fmla="*/ 0 w 60"/>
                <a:gd name="T19" fmla="*/ 46 h 89"/>
                <a:gd name="T20" fmla="*/ 11 w 60"/>
                <a:gd name="T21" fmla="*/ 46 h 89"/>
                <a:gd name="T22" fmla="*/ 16 w 60"/>
                <a:gd name="T23" fmla="*/ 89 h 89"/>
                <a:gd name="T24" fmla="*/ 30 w 60"/>
                <a:gd name="T2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9">
                  <a:moveTo>
                    <a:pt x="30" y="89"/>
                  </a:moveTo>
                  <a:lnTo>
                    <a:pt x="43" y="89"/>
                  </a:lnTo>
                  <a:lnTo>
                    <a:pt x="49" y="46"/>
                  </a:lnTo>
                  <a:lnTo>
                    <a:pt x="60" y="46"/>
                  </a:lnTo>
                  <a:lnTo>
                    <a:pt x="60" y="5"/>
                  </a:lnTo>
                  <a:lnTo>
                    <a:pt x="41" y="0"/>
                  </a:lnTo>
                  <a:lnTo>
                    <a:pt x="30" y="21"/>
                  </a:lnTo>
                  <a:lnTo>
                    <a:pt x="19" y="0"/>
                  </a:lnTo>
                  <a:lnTo>
                    <a:pt x="0" y="5"/>
                  </a:lnTo>
                  <a:lnTo>
                    <a:pt x="0" y="46"/>
                  </a:lnTo>
                  <a:lnTo>
                    <a:pt x="11" y="46"/>
                  </a:lnTo>
                  <a:lnTo>
                    <a:pt x="16" y="89"/>
                  </a:lnTo>
                  <a:lnTo>
                    <a:pt x="30" y="89"/>
                  </a:lnTo>
                  <a:close/>
                </a:path>
              </a:pathLst>
            </a:custGeom>
            <a:grpFill/>
            <a:ln w="19050" cap="flat">
              <a:solidFill>
                <a:schemeClr val="accent3">
                  <a:lumMod val="75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nvGrpSpPr>
          <p:cNvPr id="242" name="Group 241">
            <a:extLst>
              <a:ext uri="{FF2B5EF4-FFF2-40B4-BE49-F238E27FC236}">
                <a16:creationId xmlns:a16="http://schemas.microsoft.com/office/drawing/2014/main" id="{9716395B-5D48-43EA-A91F-C9FA0E77132C}"/>
              </a:ext>
            </a:extLst>
          </p:cNvPr>
          <p:cNvGrpSpPr/>
          <p:nvPr/>
        </p:nvGrpSpPr>
        <p:grpSpPr>
          <a:xfrm>
            <a:off x="4019096" y="3807656"/>
            <a:ext cx="714278" cy="718343"/>
            <a:chOff x="8977197" y="1232008"/>
            <a:chExt cx="1587642" cy="1596676"/>
          </a:xfrm>
        </p:grpSpPr>
        <p:sp>
          <p:nvSpPr>
            <p:cNvPr id="240" name="Freeform: Shape 239">
              <a:extLst>
                <a:ext uri="{FF2B5EF4-FFF2-40B4-BE49-F238E27FC236}">
                  <a16:creationId xmlns:a16="http://schemas.microsoft.com/office/drawing/2014/main" id="{79863DA2-3BAB-48F6-9714-905691FA9387}"/>
                </a:ext>
              </a:extLst>
            </p:cNvPr>
            <p:cNvSpPr/>
            <p:nvPr/>
          </p:nvSpPr>
          <p:spPr>
            <a:xfrm>
              <a:off x="9771018" y="1232008"/>
              <a:ext cx="793821" cy="1596676"/>
            </a:xfrm>
            <a:custGeom>
              <a:avLst/>
              <a:gdLst>
                <a:gd name="connsiteX0" fmla="*/ 0 w 793820"/>
                <a:gd name="connsiteY0" fmla="*/ 0 h 1596675"/>
                <a:gd name="connsiteX1" fmla="*/ 155971 w 793820"/>
                <a:gd name="connsiteY1" fmla="*/ 15723 h 1596675"/>
                <a:gd name="connsiteX2" fmla="*/ 793820 w 793820"/>
                <a:gd name="connsiteY2" fmla="*/ 798337 h 1596675"/>
                <a:gd name="connsiteX3" fmla="*/ 155971 w 793820"/>
                <a:gd name="connsiteY3" fmla="*/ 1580951 h 1596675"/>
                <a:gd name="connsiteX4" fmla="*/ 0 w 793820"/>
                <a:gd name="connsiteY4" fmla="*/ 1596675 h 159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820" h="1596675">
                  <a:moveTo>
                    <a:pt x="0" y="0"/>
                  </a:moveTo>
                  <a:lnTo>
                    <a:pt x="155971" y="15723"/>
                  </a:lnTo>
                  <a:cubicBezTo>
                    <a:pt x="519990" y="90212"/>
                    <a:pt x="793820" y="412297"/>
                    <a:pt x="793820" y="798337"/>
                  </a:cubicBezTo>
                  <a:cubicBezTo>
                    <a:pt x="793820" y="1184378"/>
                    <a:pt x="519990" y="1506462"/>
                    <a:pt x="155971" y="1580951"/>
                  </a:cubicBezTo>
                  <a:lnTo>
                    <a:pt x="0" y="1596675"/>
                  </a:lnTo>
                  <a:close/>
                </a:path>
              </a:pathLst>
            </a:custGeom>
            <a:gradFill>
              <a:gsLst>
                <a:gs pos="0">
                  <a:schemeClr val="accent2">
                    <a:alpha val="16000"/>
                  </a:schemeClr>
                </a:gs>
                <a:gs pos="100000">
                  <a:schemeClr val="accent2">
                    <a:alpha val="64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sp>
          <p:nvSpPr>
            <p:cNvPr id="241" name="Freeform: Shape 240">
              <a:extLst>
                <a:ext uri="{FF2B5EF4-FFF2-40B4-BE49-F238E27FC236}">
                  <a16:creationId xmlns:a16="http://schemas.microsoft.com/office/drawing/2014/main" id="{D82F15ED-4D1A-452B-A6F1-BBF940063909}"/>
                </a:ext>
              </a:extLst>
            </p:cNvPr>
            <p:cNvSpPr/>
            <p:nvPr/>
          </p:nvSpPr>
          <p:spPr>
            <a:xfrm rot="10800000">
              <a:off x="8977197" y="1232008"/>
              <a:ext cx="793821" cy="1596676"/>
            </a:xfrm>
            <a:custGeom>
              <a:avLst/>
              <a:gdLst>
                <a:gd name="connsiteX0" fmla="*/ 0 w 793820"/>
                <a:gd name="connsiteY0" fmla="*/ 0 h 1596675"/>
                <a:gd name="connsiteX1" fmla="*/ 155971 w 793820"/>
                <a:gd name="connsiteY1" fmla="*/ 15723 h 1596675"/>
                <a:gd name="connsiteX2" fmla="*/ 793820 w 793820"/>
                <a:gd name="connsiteY2" fmla="*/ 798337 h 1596675"/>
                <a:gd name="connsiteX3" fmla="*/ 155971 w 793820"/>
                <a:gd name="connsiteY3" fmla="*/ 1580951 h 1596675"/>
                <a:gd name="connsiteX4" fmla="*/ 0 w 793820"/>
                <a:gd name="connsiteY4" fmla="*/ 1596675 h 159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820" h="1596675">
                  <a:moveTo>
                    <a:pt x="0" y="0"/>
                  </a:moveTo>
                  <a:lnTo>
                    <a:pt x="155971" y="15723"/>
                  </a:lnTo>
                  <a:cubicBezTo>
                    <a:pt x="519990" y="90212"/>
                    <a:pt x="793820" y="412297"/>
                    <a:pt x="793820" y="798337"/>
                  </a:cubicBezTo>
                  <a:cubicBezTo>
                    <a:pt x="793820" y="1184378"/>
                    <a:pt x="519990" y="1506462"/>
                    <a:pt x="155971" y="1580951"/>
                  </a:cubicBezTo>
                  <a:lnTo>
                    <a:pt x="0" y="1596675"/>
                  </a:lnTo>
                  <a:close/>
                </a:path>
              </a:pathLst>
            </a:custGeom>
            <a:gradFill>
              <a:gsLst>
                <a:gs pos="0">
                  <a:schemeClr val="accent2">
                    <a:alpha val="16000"/>
                  </a:schemeClr>
                </a:gs>
                <a:gs pos="100000">
                  <a:schemeClr val="accent2">
                    <a:alpha val="64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grpSp>
      <p:sp>
        <p:nvSpPr>
          <p:cNvPr id="186" name="Rectangle 183">
            <a:extLst>
              <a:ext uri="{FF2B5EF4-FFF2-40B4-BE49-F238E27FC236}">
                <a16:creationId xmlns:a16="http://schemas.microsoft.com/office/drawing/2014/main" id="{B7E0F833-0B98-429A-941B-1A4F92C9218C}"/>
              </a:ext>
            </a:extLst>
          </p:cNvPr>
          <p:cNvSpPr/>
          <p:nvPr/>
        </p:nvSpPr>
        <p:spPr>
          <a:xfrm>
            <a:off x="2781046" y="3989378"/>
            <a:ext cx="1482873" cy="387135"/>
          </a:xfrm>
          <a:custGeom>
            <a:avLst/>
            <a:gdLst>
              <a:gd name="connsiteX0" fmla="*/ 0 w 1007153"/>
              <a:gd name="connsiteY0" fmla="*/ 0 h 387135"/>
              <a:gd name="connsiteX1" fmla="*/ 1007153 w 1007153"/>
              <a:gd name="connsiteY1" fmla="*/ 0 h 387135"/>
              <a:gd name="connsiteX2" fmla="*/ 1007153 w 1007153"/>
              <a:gd name="connsiteY2" fmla="*/ 387135 h 387135"/>
              <a:gd name="connsiteX3" fmla="*/ 0 w 1007153"/>
              <a:gd name="connsiteY3" fmla="*/ 387135 h 387135"/>
              <a:gd name="connsiteX4" fmla="*/ 0 w 1007153"/>
              <a:gd name="connsiteY4" fmla="*/ 0 h 387135"/>
              <a:gd name="connsiteX0" fmla="*/ 0 w 1179873"/>
              <a:gd name="connsiteY0" fmla="*/ 0 h 387135"/>
              <a:gd name="connsiteX1" fmla="*/ 1007153 w 1179873"/>
              <a:gd name="connsiteY1" fmla="*/ 0 h 387135"/>
              <a:gd name="connsiteX2" fmla="*/ 1179873 w 1179873"/>
              <a:gd name="connsiteY2" fmla="*/ 387135 h 387135"/>
              <a:gd name="connsiteX3" fmla="*/ 0 w 1179873"/>
              <a:gd name="connsiteY3" fmla="*/ 387135 h 387135"/>
              <a:gd name="connsiteX4" fmla="*/ 0 w 1179873"/>
              <a:gd name="connsiteY4" fmla="*/ 0 h 387135"/>
              <a:gd name="connsiteX0" fmla="*/ 0 w 1184049"/>
              <a:gd name="connsiteY0" fmla="*/ 0 h 387135"/>
              <a:gd name="connsiteX1" fmla="*/ 1184049 w 1184049"/>
              <a:gd name="connsiteY1" fmla="*/ 3586 h 387135"/>
              <a:gd name="connsiteX2" fmla="*/ 1179873 w 1184049"/>
              <a:gd name="connsiteY2" fmla="*/ 387135 h 387135"/>
              <a:gd name="connsiteX3" fmla="*/ 0 w 1184049"/>
              <a:gd name="connsiteY3" fmla="*/ 387135 h 387135"/>
              <a:gd name="connsiteX4" fmla="*/ 0 w 1184049"/>
              <a:gd name="connsiteY4" fmla="*/ 0 h 387135"/>
              <a:gd name="connsiteX0" fmla="*/ 0 w 1179873"/>
              <a:gd name="connsiteY0" fmla="*/ 0 h 387135"/>
              <a:gd name="connsiteX1" fmla="*/ 1178342 w 1179873"/>
              <a:gd name="connsiteY1" fmla="*/ 10757 h 387135"/>
              <a:gd name="connsiteX2" fmla="*/ 1179873 w 1179873"/>
              <a:gd name="connsiteY2" fmla="*/ 387135 h 387135"/>
              <a:gd name="connsiteX3" fmla="*/ 0 w 1179873"/>
              <a:gd name="connsiteY3" fmla="*/ 387135 h 387135"/>
              <a:gd name="connsiteX4" fmla="*/ 0 w 1179873"/>
              <a:gd name="connsiteY4" fmla="*/ 0 h 387135"/>
              <a:gd name="connsiteX0" fmla="*/ 0 w 1179873"/>
              <a:gd name="connsiteY0" fmla="*/ 0 h 387135"/>
              <a:gd name="connsiteX1" fmla="*/ 1175489 w 1179873"/>
              <a:gd name="connsiteY1" fmla="*/ 0 h 387135"/>
              <a:gd name="connsiteX2" fmla="*/ 1179873 w 1179873"/>
              <a:gd name="connsiteY2" fmla="*/ 387135 h 387135"/>
              <a:gd name="connsiteX3" fmla="*/ 0 w 1179873"/>
              <a:gd name="connsiteY3" fmla="*/ 387135 h 387135"/>
              <a:gd name="connsiteX4" fmla="*/ 0 w 1179873"/>
              <a:gd name="connsiteY4" fmla="*/ 0 h 387135"/>
              <a:gd name="connsiteX0" fmla="*/ 182602 w 1179873"/>
              <a:gd name="connsiteY0" fmla="*/ 3586 h 387135"/>
              <a:gd name="connsiteX1" fmla="*/ 1175489 w 1179873"/>
              <a:gd name="connsiteY1" fmla="*/ 0 h 387135"/>
              <a:gd name="connsiteX2" fmla="*/ 1179873 w 1179873"/>
              <a:gd name="connsiteY2" fmla="*/ 387135 h 387135"/>
              <a:gd name="connsiteX3" fmla="*/ 0 w 1179873"/>
              <a:gd name="connsiteY3" fmla="*/ 387135 h 387135"/>
              <a:gd name="connsiteX4" fmla="*/ 182602 w 1179873"/>
              <a:gd name="connsiteY4" fmla="*/ 3586 h 387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873" h="387135">
                <a:moveTo>
                  <a:pt x="182602" y="3586"/>
                </a:moveTo>
                <a:lnTo>
                  <a:pt x="1175489" y="0"/>
                </a:lnTo>
                <a:cubicBezTo>
                  <a:pt x="1175999" y="125459"/>
                  <a:pt x="1179363" y="261676"/>
                  <a:pt x="1179873" y="387135"/>
                </a:cubicBezTo>
                <a:lnTo>
                  <a:pt x="0" y="387135"/>
                </a:lnTo>
                <a:lnTo>
                  <a:pt x="182602" y="3586"/>
                </a:lnTo>
                <a:close/>
              </a:path>
            </a:pathLst>
          </a:custGeom>
          <a:solidFill>
            <a:schemeClr val="tx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Semilight" panose="020B0402040204020203" pitchFamily="34" charset="0"/>
                <a:ea typeface="+mn-ea"/>
                <a:cs typeface="Segoe UI Semilight" panose="020B0402040204020203" pitchFamily="34" charset="0"/>
              </a:rPr>
              <a:t>Security</a:t>
            </a:r>
          </a:p>
        </p:txBody>
      </p:sp>
      <p:grpSp>
        <p:nvGrpSpPr>
          <p:cNvPr id="237" name="Group 236">
            <a:extLst>
              <a:ext uri="{FF2B5EF4-FFF2-40B4-BE49-F238E27FC236}">
                <a16:creationId xmlns:a16="http://schemas.microsoft.com/office/drawing/2014/main" id="{A3236BD2-405B-4754-BB87-F6150C3C707C}"/>
              </a:ext>
            </a:extLst>
          </p:cNvPr>
          <p:cNvGrpSpPr/>
          <p:nvPr/>
        </p:nvGrpSpPr>
        <p:grpSpPr>
          <a:xfrm>
            <a:off x="4105226" y="3895818"/>
            <a:ext cx="542019" cy="542019"/>
            <a:chOff x="6918901" y="3610078"/>
            <a:chExt cx="542019" cy="542019"/>
          </a:xfrm>
        </p:grpSpPr>
        <p:sp>
          <p:nvSpPr>
            <p:cNvPr id="180" name="Oval 179">
              <a:extLst>
                <a:ext uri="{FF2B5EF4-FFF2-40B4-BE49-F238E27FC236}">
                  <a16:creationId xmlns:a16="http://schemas.microsoft.com/office/drawing/2014/main" id="{D7D26EC7-829A-42A3-8739-772C45DCB9FA}"/>
                </a:ext>
              </a:extLst>
            </p:cNvPr>
            <p:cNvSpPr/>
            <p:nvPr/>
          </p:nvSpPr>
          <p:spPr>
            <a:xfrm>
              <a:off x="6918901" y="3610078"/>
              <a:ext cx="542019" cy="54201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grpSp>
          <p:nvGrpSpPr>
            <p:cNvPr id="19" name="Group 18">
              <a:extLst>
                <a:ext uri="{FF2B5EF4-FFF2-40B4-BE49-F238E27FC236}">
                  <a16:creationId xmlns:a16="http://schemas.microsoft.com/office/drawing/2014/main" id="{6DAB85D4-DF20-41A6-B4AA-0760EC7D3801}"/>
                </a:ext>
              </a:extLst>
            </p:cNvPr>
            <p:cNvGrpSpPr/>
            <p:nvPr/>
          </p:nvGrpSpPr>
          <p:grpSpPr>
            <a:xfrm>
              <a:off x="7081795" y="3716774"/>
              <a:ext cx="216230" cy="293790"/>
              <a:chOff x="4505326" y="6532563"/>
              <a:chExt cx="146050" cy="198437"/>
            </a:xfrm>
          </p:grpSpPr>
          <p:sp>
            <p:nvSpPr>
              <p:cNvPr id="20" name="Oval 89">
                <a:extLst>
                  <a:ext uri="{FF2B5EF4-FFF2-40B4-BE49-F238E27FC236}">
                    <a16:creationId xmlns:a16="http://schemas.microsoft.com/office/drawing/2014/main" id="{BFFB6AC9-9956-41A9-90AF-4A36CFCB6597}"/>
                  </a:ext>
                </a:extLst>
              </p:cNvPr>
              <p:cNvSpPr>
                <a:spLocks noChangeArrowheads="1"/>
              </p:cNvSpPr>
              <p:nvPr/>
            </p:nvSpPr>
            <p:spPr bwMode="auto">
              <a:xfrm>
                <a:off x="4573588" y="6653213"/>
                <a:ext cx="9525" cy="7938"/>
              </a:xfrm>
              <a:prstGeom prst="ellipse">
                <a:avLst/>
              </a:prstGeom>
              <a:noFill/>
              <a:ln w="1270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1" name="Line 90">
                <a:extLst>
                  <a:ext uri="{FF2B5EF4-FFF2-40B4-BE49-F238E27FC236}">
                    <a16:creationId xmlns:a16="http://schemas.microsoft.com/office/drawing/2014/main" id="{88E53462-86E4-40C5-ABBA-B5E510628426}"/>
                  </a:ext>
                </a:extLst>
              </p:cNvPr>
              <p:cNvSpPr>
                <a:spLocks noChangeShapeType="1"/>
              </p:cNvSpPr>
              <p:nvPr/>
            </p:nvSpPr>
            <p:spPr bwMode="auto">
              <a:xfrm>
                <a:off x="4578351" y="6661150"/>
                <a:ext cx="0" cy="26988"/>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2" name="Rectangle 91">
                <a:extLst>
                  <a:ext uri="{FF2B5EF4-FFF2-40B4-BE49-F238E27FC236}">
                    <a16:creationId xmlns:a16="http://schemas.microsoft.com/office/drawing/2014/main" id="{23705309-10D5-4AF7-B168-DE5AD93798E6}"/>
                  </a:ext>
                </a:extLst>
              </p:cNvPr>
              <p:cNvSpPr>
                <a:spLocks noChangeArrowheads="1"/>
              </p:cNvSpPr>
              <p:nvPr/>
            </p:nvSpPr>
            <p:spPr bwMode="auto">
              <a:xfrm>
                <a:off x="4505326" y="6610350"/>
                <a:ext cx="146050" cy="120650"/>
              </a:xfrm>
              <a:prstGeom prst="rect">
                <a:avLst/>
              </a:prstGeom>
              <a:noFill/>
              <a:ln w="1270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23" name="Freeform 92">
                <a:extLst>
                  <a:ext uri="{FF2B5EF4-FFF2-40B4-BE49-F238E27FC236}">
                    <a16:creationId xmlns:a16="http://schemas.microsoft.com/office/drawing/2014/main" id="{457E7A7B-D4A3-4AE3-9EAF-C41BEC9BF237}"/>
                  </a:ext>
                </a:extLst>
              </p:cNvPr>
              <p:cNvSpPr>
                <a:spLocks/>
              </p:cNvSpPr>
              <p:nvPr/>
            </p:nvSpPr>
            <p:spPr bwMode="auto">
              <a:xfrm>
                <a:off x="4530726" y="6532563"/>
                <a:ext cx="95250" cy="77788"/>
              </a:xfrm>
              <a:custGeom>
                <a:avLst/>
                <a:gdLst>
                  <a:gd name="T0" fmla="*/ 0 w 44"/>
                  <a:gd name="T1" fmla="*/ 22 h 36"/>
                  <a:gd name="T2" fmla="*/ 22 w 44"/>
                  <a:gd name="T3" fmla="*/ 0 h 36"/>
                  <a:gd name="T4" fmla="*/ 44 w 44"/>
                  <a:gd name="T5" fmla="*/ 22 h 36"/>
                  <a:gd name="T6" fmla="*/ 44 w 44"/>
                  <a:gd name="T7" fmla="*/ 36 h 36"/>
                  <a:gd name="T8" fmla="*/ 0 w 44"/>
                  <a:gd name="T9" fmla="*/ 36 h 36"/>
                  <a:gd name="T10" fmla="*/ 0 w 44"/>
                  <a:gd name="T11" fmla="*/ 22 h 36"/>
                </a:gdLst>
                <a:ahLst/>
                <a:cxnLst>
                  <a:cxn ang="0">
                    <a:pos x="T0" y="T1"/>
                  </a:cxn>
                  <a:cxn ang="0">
                    <a:pos x="T2" y="T3"/>
                  </a:cxn>
                  <a:cxn ang="0">
                    <a:pos x="T4" y="T5"/>
                  </a:cxn>
                  <a:cxn ang="0">
                    <a:pos x="T6" y="T7"/>
                  </a:cxn>
                  <a:cxn ang="0">
                    <a:pos x="T8" y="T9"/>
                  </a:cxn>
                  <a:cxn ang="0">
                    <a:pos x="T10" y="T11"/>
                  </a:cxn>
                </a:cxnLst>
                <a:rect l="0" t="0" r="r" b="b"/>
                <a:pathLst>
                  <a:path w="44" h="36">
                    <a:moveTo>
                      <a:pt x="0" y="22"/>
                    </a:moveTo>
                    <a:cubicBezTo>
                      <a:pt x="0" y="10"/>
                      <a:pt x="10" y="0"/>
                      <a:pt x="22" y="0"/>
                    </a:cubicBezTo>
                    <a:cubicBezTo>
                      <a:pt x="34" y="0"/>
                      <a:pt x="44" y="10"/>
                      <a:pt x="44" y="22"/>
                    </a:cubicBezTo>
                    <a:cubicBezTo>
                      <a:pt x="44" y="36"/>
                      <a:pt x="44" y="36"/>
                      <a:pt x="44" y="36"/>
                    </a:cubicBezTo>
                    <a:cubicBezTo>
                      <a:pt x="0" y="36"/>
                      <a:pt x="0" y="36"/>
                      <a:pt x="0" y="36"/>
                    </a:cubicBezTo>
                    <a:lnTo>
                      <a:pt x="0" y="22"/>
                    </a:lnTo>
                    <a:close/>
                  </a:path>
                </a:pathLst>
              </a:custGeom>
              <a:noFill/>
              <a:ln w="1270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grpSp>
        <p:nvGrpSpPr>
          <p:cNvPr id="246" name="Group 245">
            <a:extLst>
              <a:ext uri="{FF2B5EF4-FFF2-40B4-BE49-F238E27FC236}">
                <a16:creationId xmlns:a16="http://schemas.microsoft.com/office/drawing/2014/main" id="{D5AD1922-B767-41A8-A273-2C62C286407B}"/>
              </a:ext>
            </a:extLst>
          </p:cNvPr>
          <p:cNvGrpSpPr/>
          <p:nvPr/>
        </p:nvGrpSpPr>
        <p:grpSpPr>
          <a:xfrm>
            <a:off x="6956980" y="5823563"/>
            <a:ext cx="714278" cy="718343"/>
            <a:chOff x="8977197" y="1232008"/>
            <a:chExt cx="1587642" cy="1596676"/>
          </a:xfrm>
        </p:grpSpPr>
        <p:sp>
          <p:nvSpPr>
            <p:cNvPr id="247" name="Freeform: Shape 246">
              <a:extLst>
                <a:ext uri="{FF2B5EF4-FFF2-40B4-BE49-F238E27FC236}">
                  <a16:creationId xmlns:a16="http://schemas.microsoft.com/office/drawing/2014/main" id="{7396C2E1-6F06-40B6-8E11-0CEEB0F96523}"/>
                </a:ext>
              </a:extLst>
            </p:cNvPr>
            <p:cNvSpPr/>
            <p:nvPr/>
          </p:nvSpPr>
          <p:spPr>
            <a:xfrm>
              <a:off x="9771018" y="1232008"/>
              <a:ext cx="793821" cy="1596676"/>
            </a:xfrm>
            <a:custGeom>
              <a:avLst/>
              <a:gdLst>
                <a:gd name="connsiteX0" fmla="*/ 0 w 793820"/>
                <a:gd name="connsiteY0" fmla="*/ 0 h 1596675"/>
                <a:gd name="connsiteX1" fmla="*/ 155971 w 793820"/>
                <a:gd name="connsiteY1" fmla="*/ 15723 h 1596675"/>
                <a:gd name="connsiteX2" fmla="*/ 793820 w 793820"/>
                <a:gd name="connsiteY2" fmla="*/ 798337 h 1596675"/>
                <a:gd name="connsiteX3" fmla="*/ 155971 w 793820"/>
                <a:gd name="connsiteY3" fmla="*/ 1580951 h 1596675"/>
                <a:gd name="connsiteX4" fmla="*/ 0 w 793820"/>
                <a:gd name="connsiteY4" fmla="*/ 1596675 h 159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820" h="1596675">
                  <a:moveTo>
                    <a:pt x="0" y="0"/>
                  </a:moveTo>
                  <a:lnTo>
                    <a:pt x="155971" y="15723"/>
                  </a:lnTo>
                  <a:cubicBezTo>
                    <a:pt x="519990" y="90212"/>
                    <a:pt x="793820" y="412297"/>
                    <a:pt x="793820" y="798337"/>
                  </a:cubicBezTo>
                  <a:cubicBezTo>
                    <a:pt x="793820" y="1184378"/>
                    <a:pt x="519990" y="1506462"/>
                    <a:pt x="155971" y="1580951"/>
                  </a:cubicBezTo>
                  <a:lnTo>
                    <a:pt x="0" y="1596675"/>
                  </a:lnTo>
                  <a:close/>
                </a:path>
              </a:pathLst>
            </a:custGeom>
            <a:gradFill>
              <a:gsLst>
                <a:gs pos="0">
                  <a:schemeClr val="accent3">
                    <a:alpha val="27000"/>
                  </a:schemeClr>
                </a:gs>
                <a:gs pos="100000">
                  <a:schemeClr val="accent3">
                    <a:alpha val="73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sp>
          <p:nvSpPr>
            <p:cNvPr id="248" name="Freeform: Shape 247">
              <a:extLst>
                <a:ext uri="{FF2B5EF4-FFF2-40B4-BE49-F238E27FC236}">
                  <a16:creationId xmlns:a16="http://schemas.microsoft.com/office/drawing/2014/main" id="{E72B2921-6839-4317-88AD-E1930D10369A}"/>
                </a:ext>
              </a:extLst>
            </p:cNvPr>
            <p:cNvSpPr/>
            <p:nvPr/>
          </p:nvSpPr>
          <p:spPr>
            <a:xfrm rot="10800000">
              <a:off x="8977197" y="1232008"/>
              <a:ext cx="793821" cy="1596676"/>
            </a:xfrm>
            <a:custGeom>
              <a:avLst/>
              <a:gdLst>
                <a:gd name="connsiteX0" fmla="*/ 0 w 793820"/>
                <a:gd name="connsiteY0" fmla="*/ 0 h 1596675"/>
                <a:gd name="connsiteX1" fmla="*/ 155971 w 793820"/>
                <a:gd name="connsiteY1" fmla="*/ 15723 h 1596675"/>
                <a:gd name="connsiteX2" fmla="*/ 793820 w 793820"/>
                <a:gd name="connsiteY2" fmla="*/ 798337 h 1596675"/>
                <a:gd name="connsiteX3" fmla="*/ 155971 w 793820"/>
                <a:gd name="connsiteY3" fmla="*/ 1580951 h 1596675"/>
                <a:gd name="connsiteX4" fmla="*/ 0 w 793820"/>
                <a:gd name="connsiteY4" fmla="*/ 1596675 h 159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820" h="1596675">
                  <a:moveTo>
                    <a:pt x="0" y="0"/>
                  </a:moveTo>
                  <a:lnTo>
                    <a:pt x="155971" y="15723"/>
                  </a:lnTo>
                  <a:cubicBezTo>
                    <a:pt x="519990" y="90212"/>
                    <a:pt x="793820" y="412297"/>
                    <a:pt x="793820" y="798337"/>
                  </a:cubicBezTo>
                  <a:cubicBezTo>
                    <a:pt x="793820" y="1184378"/>
                    <a:pt x="519990" y="1506462"/>
                    <a:pt x="155971" y="1580951"/>
                  </a:cubicBezTo>
                  <a:lnTo>
                    <a:pt x="0" y="1596675"/>
                  </a:lnTo>
                  <a:close/>
                </a:path>
              </a:pathLst>
            </a:custGeom>
            <a:gradFill>
              <a:gsLst>
                <a:gs pos="0">
                  <a:schemeClr val="accent3">
                    <a:alpha val="27000"/>
                  </a:schemeClr>
                </a:gs>
                <a:gs pos="100000">
                  <a:schemeClr val="accent3">
                    <a:alpha val="73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grpSp>
      <p:sp>
        <p:nvSpPr>
          <p:cNvPr id="226" name="Rectangle 183">
            <a:extLst>
              <a:ext uri="{FF2B5EF4-FFF2-40B4-BE49-F238E27FC236}">
                <a16:creationId xmlns:a16="http://schemas.microsoft.com/office/drawing/2014/main" id="{E803B740-3C7F-4C16-96A3-B15C07E3F0E2}"/>
              </a:ext>
            </a:extLst>
          </p:cNvPr>
          <p:cNvSpPr/>
          <p:nvPr/>
        </p:nvSpPr>
        <p:spPr>
          <a:xfrm>
            <a:off x="7502160" y="5989168"/>
            <a:ext cx="1557419" cy="387135"/>
          </a:xfrm>
          <a:custGeom>
            <a:avLst/>
            <a:gdLst>
              <a:gd name="connsiteX0" fmla="*/ 0 w 1007153"/>
              <a:gd name="connsiteY0" fmla="*/ 0 h 387135"/>
              <a:gd name="connsiteX1" fmla="*/ 1007153 w 1007153"/>
              <a:gd name="connsiteY1" fmla="*/ 0 h 387135"/>
              <a:gd name="connsiteX2" fmla="*/ 1007153 w 1007153"/>
              <a:gd name="connsiteY2" fmla="*/ 387135 h 387135"/>
              <a:gd name="connsiteX3" fmla="*/ 0 w 1007153"/>
              <a:gd name="connsiteY3" fmla="*/ 387135 h 387135"/>
              <a:gd name="connsiteX4" fmla="*/ 0 w 1007153"/>
              <a:gd name="connsiteY4" fmla="*/ 0 h 387135"/>
              <a:gd name="connsiteX0" fmla="*/ 0 w 1179873"/>
              <a:gd name="connsiteY0" fmla="*/ 0 h 387135"/>
              <a:gd name="connsiteX1" fmla="*/ 1007153 w 1179873"/>
              <a:gd name="connsiteY1" fmla="*/ 0 h 387135"/>
              <a:gd name="connsiteX2" fmla="*/ 1179873 w 1179873"/>
              <a:gd name="connsiteY2" fmla="*/ 387135 h 387135"/>
              <a:gd name="connsiteX3" fmla="*/ 0 w 1179873"/>
              <a:gd name="connsiteY3" fmla="*/ 387135 h 387135"/>
              <a:gd name="connsiteX4" fmla="*/ 0 w 1179873"/>
              <a:gd name="connsiteY4" fmla="*/ 0 h 387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873" h="387135">
                <a:moveTo>
                  <a:pt x="0" y="0"/>
                </a:moveTo>
                <a:lnTo>
                  <a:pt x="1007153" y="0"/>
                </a:lnTo>
                <a:lnTo>
                  <a:pt x="1179873" y="387135"/>
                </a:lnTo>
                <a:lnTo>
                  <a:pt x="0" y="387135"/>
                </a:lnTo>
                <a:lnTo>
                  <a:pt x="0" y="0"/>
                </a:lnTo>
                <a:close/>
              </a:path>
            </a:pathLst>
          </a:custGeom>
          <a:solidFill>
            <a:schemeClr val="tx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Semilight" panose="020B0402040204020203" pitchFamily="34" charset="0"/>
                <a:ea typeface="+mn-ea"/>
                <a:cs typeface="Segoe UI Semilight" panose="020B0402040204020203" pitchFamily="34" charset="0"/>
              </a:rPr>
              <a:t>Continuity</a:t>
            </a:r>
          </a:p>
        </p:txBody>
      </p:sp>
      <p:grpSp>
        <p:nvGrpSpPr>
          <p:cNvPr id="236" name="Group 235">
            <a:extLst>
              <a:ext uri="{FF2B5EF4-FFF2-40B4-BE49-F238E27FC236}">
                <a16:creationId xmlns:a16="http://schemas.microsoft.com/office/drawing/2014/main" id="{27C8C7DE-BAB6-405D-8B77-E7ABE8AA2114}"/>
              </a:ext>
            </a:extLst>
          </p:cNvPr>
          <p:cNvGrpSpPr/>
          <p:nvPr/>
        </p:nvGrpSpPr>
        <p:grpSpPr>
          <a:xfrm>
            <a:off x="7042005" y="5911726"/>
            <a:ext cx="542019" cy="542019"/>
            <a:chOff x="3021278" y="5911726"/>
            <a:chExt cx="542019" cy="542019"/>
          </a:xfrm>
        </p:grpSpPr>
        <p:sp>
          <p:nvSpPr>
            <p:cNvPr id="178" name="Oval 177">
              <a:extLst>
                <a:ext uri="{FF2B5EF4-FFF2-40B4-BE49-F238E27FC236}">
                  <a16:creationId xmlns:a16="http://schemas.microsoft.com/office/drawing/2014/main" id="{3FCC9695-CC17-4E78-BF44-E936AAF785E7}"/>
                </a:ext>
              </a:extLst>
            </p:cNvPr>
            <p:cNvSpPr/>
            <p:nvPr/>
          </p:nvSpPr>
          <p:spPr>
            <a:xfrm>
              <a:off x="3021278" y="5911726"/>
              <a:ext cx="542019" cy="54201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grpSp>
          <p:nvGrpSpPr>
            <p:cNvPr id="11" name="Group 10">
              <a:extLst>
                <a:ext uri="{FF2B5EF4-FFF2-40B4-BE49-F238E27FC236}">
                  <a16:creationId xmlns:a16="http://schemas.microsoft.com/office/drawing/2014/main" id="{7D94D303-E23E-40E3-9A7F-DD993CC7A920}"/>
                </a:ext>
              </a:extLst>
            </p:cNvPr>
            <p:cNvGrpSpPr/>
            <p:nvPr/>
          </p:nvGrpSpPr>
          <p:grpSpPr>
            <a:xfrm>
              <a:off x="3157108" y="6007583"/>
              <a:ext cx="278091" cy="318228"/>
              <a:chOff x="22225" y="4132263"/>
              <a:chExt cx="153988" cy="176213"/>
            </a:xfrm>
          </p:grpSpPr>
          <p:sp>
            <p:nvSpPr>
              <p:cNvPr id="12" name="Freeform 41">
                <a:extLst>
                  <a:ext uri="{FF2B5EF4-FFF2-40B4-BE49-F238E27FC236}">
                    <a16:creationId xmlns:a16="http://schemas.microsoft.com/office/drawing/2014/main" id="{4560EBF5-949F-49DF-A725-973F719199EF}"/>
                  </a:ext>
                </a:extLst>
              </p:cNvPr>
              <p:cNvSpPr>
                <a:spLocks noEditPoints="1"/>
              </p:cNvSpPr>
              <p:nvPr/>
            </p:nvSpPr>
            <p:spPr bwMode="auto">
              <a:xfrm>
                <a:off x="22225" y="4202113"/>
                <a:ext cx="68263" cy="106363"/>
              </a:xfrm>
              <a:custGeom>
                <a:avLst/>
                <a:gdLst>
                  <a:gd name="T0" fmla="*/ 43 w 43"/>
                  <a:gd name="T1" fmla="*/ 67 h 67"/>
                  <a:gd name="T2" fmla="*/ 32 w 43"/>
                  <a:gd name="T3" fmla="*/ 66 h 67"/>
                  <a:gd name="T4" fmla="*/ 21 w 43"/>
                  <a:gd name="T5" fmla="*/ 64 h 67"/>
                  <a:gd name="T6" fmla="*/ 19 w 43"/>
                  <a:gd name="T7" fmla="*/ 64 h 67"/>
                  <a:gd name="T8" fmla="*/ 13 w 43"/>
                  <a:gd name="T9" fmla="*/ 59 h 67"/>
                  <a:gd name="T10" fmla="*/ 6 w 43"/>
                  <a:gd name="T11" fmla="*/ 51 h 67"/>
                  <a:gd name="T12" fmla="*/ 0 w 43"/>
                  <a:gd name="T13" fmla="*/ 44 h 67"/>
                  <a:gd name="T14" fmla="*/ 0 w 43"/>
                  <a:gd name="T15" fmla="*/ 42 h 67"/>
                  <a:gd name="T16" fmla="*/ 0 w 43"/>
                  <a:gd name="T17" fmla="*/ 31 h 67"/>
                  <a:gd name="T18" fmla="*/ 0 w 43"/>
                  <a:gd name="T19" fmla="*/ 20 h 67"/>
                  <a:gd name="T20" fmla="*/ 0 w 43"/>
                  <a:gd name="T21" fmla="*/ 9 h 67"/>
                  <a:gd name="T22" fmla="*/ 1 w 43"/>
                  <a:gd name="T23" fmla="*/ 4 h 67"/>
                  <a:gd name="T24" fmla="*/ 4 w 43"/>
                  <a:gd name="T2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67">
                    <a:moveTo>
                      <a:pt x="43" y="67"/>
                    </a:moveTo>
                    <a:lnTo>
                      <a:pt x="32" y="66"/>
                    </a:lnTo>
                    <a:moveTo>
                      <a:pt x="21" y="64"/>
                    </a:moveTo>
                    <a:lnTo>
                      <a:pt x="19" y="64"/>
                    </a:lnTo>
                    <a:lnTo>
                      <a:pt x="13" y="59"/>
                    </a:lnTo>
                    <a:moveTo>
                      <a:pt x="6" y="51"/>
                    </a:moveTo>
                    <a:lnTo>
                      <a:pt x="0" y="44"/>
                    </a:lnTo>
                    <a:lnTo>
                      <a:pt x="0" y="42"/>
                    </a:lnTo>
                    <a:moveTo>
                      <a:pt x="0" y="31"/>
                    </a:moveTo>
                    <a:lnTo>
                      <a:pt x="0" y="20"/>
                    </a:lnTo>
                    <a:moveTo>
                      <a:pt x="0" y="9"/>
                    </a:moveTo>
                    <a:lnTo>
                      <a:pt x="1" y="4"/>
                    </a:lnTo>
                    <a:lnTo>
                      <a:pt x="4" y="0"/>
                    </a:ln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3" name="Freeform 42">
                <a:extLst>
                  <a:ext uri="{FF2B5EF4-FFF2-40B4-BE49-F238E27FC236}">
                    <a16:creationId xmlns:a16="http://schemas.microsoft.com/office/drawing/2014/main" id="{DF4CB9F5-182B-44DA-AD85-4B88A662E905}"/>
                  </a:ext>
                </a:extLst>
              </p:cNvPr>
              <p:cNvSpPr>
                <a:spLocks/>
              </p:cNvSpPr>
              <p:nvPr/>
            </p:nvSpPr>
            <p:spPr bwMode="auto">
              <a:xfrm>
                <a:off x="82550" y="4154488"/>
                <a:ext cx="93663" cy="153988"/>
              </a:xfrm>
              <a:custGeom>
                <a:avLst/>
                <a:gdLst>
                  <a:gd name="T0" fmla="*/ 0 w 44"/>
                  <a:gd name="T1" fmla="*/ 0 h 72"/>
                  <a:gd name="T2" fmla="*/ 8 w 44"/>
                  <a:gd name="T3" fmla="*/ 0 h 72"/>
                  <a:gd name="T4" fmla="*/ 44 w 44"/>
                  <a:gd name="T5" fmla="*/ 36 h 72"/>
                  <a:gd name="T6" fmla="*/ 12 w 44"/>
                  <a:gd name="T7" fmla="*/ 72 h 72"/>
                </a:gdLst>
                <a:ahLst/>
                <a:cxnLst>
                  <a:cxn ang="0">
                    <a:pos x="T0" y="T1"/>
                  </a:cxn>
                  <a:cxn ang="0">
                    <a:pos x="T2" y="T3"/>
                  </a:cxn>
                  <a:cxn ang="0">
                    <a:pos x="T4" y="T5"/>
                  </a:cxn>
                  <a:cxn ang="0">
                    <a:pos x="T6" y="T7"/>
                  </a:cxn>
                </a:cxnLst>
                <a:rect l="0" t="0" r="r" b="b"/>
                <a:pathLst>
                  <a:path w="44" h="72">
                    <a:moveTo>
                      <a:pt x="0" y="0"/>
                    </a:moveTo>
                    <a:cubicBezTo>
                      <a:pt x="8" y="0"/>
                      <a:pt x="8" y="0"/>
                      <a:pt x="8" y="0"/>
                    </a:cubicBezTo>
                    <a:cubicBezTo>
                      <a:pt x="28" y="0"/>
                      <a:pt x="44" y="16"/>
                      <a:pt x="44" y="36"/>
                    </a:cubicBezTo>
                    <a:cubicBezTo>
                      <a:pt x="44" y="55"/>
                      <a:pt x="30" y="70"/>
                      <a:pt x="12" y="72"/>
                    </a:cubicBez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14" name="Freeform 43">
                <a:extLst>
                  <a:ext uri="{FF2B5EF4-FFF2-40B4-BE49-F238E27FC236}">
                    <a16:creationId xmlns:a16="http://schemas.microsoft.com/office/drawing/2014/main" id="{14C796F2-EA51-4B27-BD95-D011AC8591E6}"/>
                  </a:ext>
                </a:extLst>
              </p:cNvPr>
              <p:cNvSpPr>
                <a:spLocks/>
              </p:cNvSpPr>
              <p:nvPr/>
            </p:nvSpPr>
            <p:spPr bwMode="auto">
              <a:xfrm>
                <a:off x="82550" y="4132263"/>
                <a:ext cx="30163" cy="42863"/>
              </a:xfrm>
              <a:custGeom>
                <a:avLst/>
                <a:gdLst>
                  <a:gd name="T0" fmla="*/ 19 w 19"/>
                  <a:gd name="T1" fmla="*/ 0 h 27"/>
                  <a:gd name="T2" fmla="*/ 0 w 19"/>
                  <a:gd name="T3" fmla="*/ 14 h 27"/>
                  <a:gd name="T4" fmla="*/ 19 w 19"/>
                  <a:gd name="T5" fmla="*/ 27 h 27"/>
                </a:gdLst>
                <a:ahLst/>
                <a:cxnLst>
                  <a:cxn ang="0">
                    <a:pos x="T0" y="T1"/>
                  </a:cxn>
                  <a:cxn ang="0">
                    <a:pos x="T2" y="T3"/>
                  </a:cxn>
                  <a:cxn ang="0">
                    <a:pos x="T4" y="T5"/>
                  </a:cxn>
                </a:cxnLst>
                <a:rect l="0" t="0" r="r" b="b"/>
                <a:pathLst>
                  <a:path w="19" h="27">
                    <a:moveTo>
                      <a:pt x="19" y="0"/>
                    </a:moveTo>
                    <a:lnTo>
                      <a:pt x="0" y="14"/>
                    </a:lnTo>
                    <a:lnTo>
                      <a:pt x="19" y="27"/>
                    </a:ln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cxnSp>
        <p:nvCxnSpPr>
          <p:cNvPr id="513" name="Straight Connector 512">
            <a:extLst>
              <a:ext uri="{FF2B5EF4-FFF2-40B4-BE49-F238E27FC236}">
                <a16:creationId xmlns:a16="http://schemas.microsoft.com/office/drawing/2014/main" id="{E3C3A9B6-6C84-4F5C-B7F7-869EC98489EA}"/>
              </a:ext>
            </a:extLst>
          </p:cNvPr>
          <p:cNvCxnSpPr>
            <a:cxnSpLocks/>
          </p:cNvCxnSpPr>
          <p:nvPr/>
        </p:nvCxnSpPr>
        <p:spPr>
          <a:xfrm flipV="1">
            <a:off x="8169101" y="1529416"/>
            <a:ext cx="2578927" cy="2049941"/>
          </a:xfrm>
          <a:prstGeom prst="line">
            <a:avLst/>
          </a:prstGeom>
          <a:ln w="19050">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14" name="Straight Connector 513">
            <a:extLst>
              <a:ext uri="{FF2B5EF4-FFF2-40B4-BE49-F238E27FC236}">
                <a16:creationId xmlns:a16="http://schemas.microsoft.com/office/drawing/2014/main" id="{399E2D10-485B-4E48-8797-044BBECB5FC0}"/>
              </a:ext>
            </a:extLst>
          </p:cNvPr>
          <p:cNvCxnSpPr>
            <a:cxnSpLocks/>
          </p:cNvCxnSpPr>
          <p:nvPr/>
        </p:nvCxnSpPr>
        <p:spPr>
          <a:xfrm flipV="1">
            <a:off x="8169101" y="1739581"/>
            <a:ext cx="1" cy="1839776"/>
          </a:xfrm>
          <a:prstGeom prst="line">
            <a:avLst/>
          </a:prstGeom>
          <a:ln w="19050">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15" name="Straight Connector 514">
            <a:extLst>
              <a:ext uri="{FF2B5EF4-FFF2-40B4-BE49-F238E27FC236}">
                <a16:creationId xmlns:a16="http://schemas.microsoft.com/office/drawing/2014/main" id="{38A949CA-A97B-42B6-ABCC-4B9B7B5E417A}"/>
              </a:ext>
            </a:extLst>
          </p:cNvPr>
          <p:cNvCxnSpPr>
            <a:cxnSpLocks/>
          </p:cNvCxnSpPr>
          <p:nvPr/>
        </p:nvCxnSpPr>
        <p:spPr>
          <a:xfrm flipV="1">
            <a:off x="6088370" y="3579357"/>
            <a:ext cx="2080731" cy="1358838"/>
          </a:xfrm>
          <a:prstGeom prst="line">
            <a:avLst/>
          </a:prstGeom>
          <a:ln w="19050">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16" name="Straight Connector 515">
            <a:extLst>
              <a:ext uri="{FF2B5EF4-FFF2-40B4-BE49-F238E27FC236}">
                <a16:creationId xmlns:a16="http://schemas.microsoft.com/office/drawing/2014/main" id="{F8621BDC-7B0A-44C3-A56D-67B51AFFC8D0}"/>
              </a:ext>
            </a:extLst>
          </p:cNvPr>
          <p:cNvCxnSpPr>
            <a:cxnSpLocks/>
          </p:cNvCxnSpPr>
          <p:nvPr/>
        </p:nvCxnSpPr>
        <p:spPr>
          <a:xfrm flipV="1">
            <a:off x="8169101" y="3202284"/>
            <a:ext cx="2201082" cy="377073"/>
          </a:xfrm>
          <a:prstGeom prst="line">
            <a:avLst/>
          </a:prstGeom>
          <a:ln w="19050">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517" name="AUA icon">
            <a:extLst>
              <a:ext uri="{FF2B5EF4-FFF2-40B4-BE49-F238E27FC236}">
                <a16:creationId xmlns:a16="http://schemas.microsoft.com/office/drawing/2014/main" id="{3E60579A-B5E6-4FAA-8EB4-6ECFC52DD331}"/>
              </a:ext>
            </a:extLst>
          </p:cNvPr>
          <p:cNvGrpSpPr/>
          <p:nvPr/>
        </p:nvGrpSpPr>
        <p:grpSpPr>
          <a:xfrm>
            <a:off x="7538803" y="2948934"/>
            <a:ext cx="1260597" cy="1260597"/>
            <a:chOff x="3760102" y="3098263"/>
            <a:chExt cx="1260597" cy="1260597"/>
          </a:xfrm>
        </p:grpSpPr>
        <p:grpSp>
          <p:nvGrpSpPr>
            <p:cNvPr id="518" name="Group 517">
              <a:extLst>
                <a:ext uri="{FF2B5EF4-FFF2-40B4-BE49-F238E27FC236}">
                  <a16:creationId xmlns:a16="http://schemas.microsoft.com/office/drawing/2014/main" id="{05006C26-26DC-4234-9302-871796B7F3E1}"/>
                </a:ext>
              </a:extLst>
            </p:cNvPr>
            <p:cNvGrpSpPr/>
            <p:nvPr/>
          </p:nvGrpSpPr>
          <p:grpSpPr>
            <a:xfrm>
              <a:off x="3760102" y="3098263"/>
              <a:ext cx="1260597" cy="1260597"/>
              <a:chOff x="4806879" y="2091715"/>
              <a:chExt cx="2114517" cy="2114517"/>
            </a:xfrm>
          </p:grpSpPr>
          <p:sp>
            <p:nvSpPr>
              <p:cNvPr id="532" name="Oval 531">
                <a:extLst>
                  <a:ext uri="{FF2B5EF4-FFF2-40B4-BE49-F238E27FC236}">
                    <a16:creationId xmlns:a16="http://schemas.microsoft.com/office/drawing/2014/main" id="{616F2A5B-70BD-4357-9D13-2926D1700B9B}"/>
                  </a:ext>
                </a:extLst>
              </p:cNvPr>
              <p:cNvSpPr/>
              <p:nvPr/>
            </p:nvSpPr>
            <p:spPr>
              <a:xfrm>
                <a:off x="4806879" y="2091715"/>
                <a:ext cx="2114517" cy="2114517"/>
              </a:xfrm>
              <a:prstGeom prst="ellipse">
                <a:avLst/>
              </a:prstGeom>
              <a:solidFill>
                <a:schemeClr val="tx2">
                  <a:lumMod val="60000"/>
                  <a:lumOff val="40000"/>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mn-cs"/>
                </a:endParaRPr>
              </a:p>
            </p:txBody>
          </p:sp>
          <p:sp>
            <p:nvSpPr>
              <p:cNvPr id="533" name="Oval 532">
                <a:extLst>
                  <a:ext uri="{FF2B5EF4-FFF2-40B4-BE49-F238E27FC236}">
                    <a16:creationId xmlns:a16="http://schemas.microsoft.com/office/drawing/2014/main" id="{FA801E77-911C-4013-93DA-AB6D9B51C5A5}"/>
                  </a:ext>
                </a:extLst>
              </p:cNvPr>
              <p:cNvSpPr/>
              <p:nvPr/>
            </p:nvSpPr>
            <p:spPr>
              <a:xfrm>
                <a:off x="4905776" y="2190612"/>
                <a:ext cx="1916723" cy="1916723"/>
              </a:xfrm>
              <a:prstGeom prst="ellipse">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mn-cs"/>
                </a:endParaRPr>
              </a:p>
            </p:txBody>
          </p:sp>
        </p:grpSp>
        <p:grpSp>
          <p:nvGrpSpPr>
            <p:cNvPr id="519" name="Group 518">
              <a:extLst>
                <a:ext uri="{FF2B5EF4-FFF2-40B4-BE49-F238E27FC236}">
                  <a16:creationId xmlns:a16="http://schemas.microsoft.com/office/drawing/2014/main" id="{71CF5237-C5E9-4E6A-9B38-6953624DF57F}"/>
                </a:ext>
              </a:extLst>
            </p:cNvPr>
            <p:cNvGrpSpPr/>
            <p:nvPr/>
          </p:nvGrpSpPr>
          <p:grpSpPr>
            <a:xfrm>
              <a:off x="4208375" y="3523386"/>
              <a:ext cx="364050" cy="364050"/>
              <a:chOff x="4170363" y="5189538"/>
              <a:chExt cx="196850" cy="196850"/>
            </a:xfrm>
          </p:grpSpPr>
          <p:sp>
            <p:nvSpPr>
              <p:cNvPr id="520" name="Line 37">
                <a:extLst>
                  <a:ext uri="{FF2B5EF4-FFF2-40B4-BE49-F238E27FC236}">
                    <a16:creationId xmlns:a16="http://schemas.microsoft.com/office/drawing/2014/main" id="{A70F03BA-05C8-41F8-80EC-A91ABFBBE215}"/>
                  </a:ext>
                </a:extLst>
              </p:cNvPr>
              <p:cNvSpPr>
                <a:spLocks noChangeShapeType="1"/>
              </p:cNvSpPr>
              <p:nvPr/>
            </p:nvSpPr>
            <p:spPr bwMode="auto">
              <a:xfrm>
                <a:off x="4170363" y="5386388"/>
                <a:ext cx="196850"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21" name="Rectangle 38">
                <a:extLst>
                  <a:ext uri="{FF2B5EF4-FFF2-40B4-BE49-F238E27FC236}">
                    <a16:creationId xmlns:a16="http://schemas.microsoft.com/office/drawing/2014/main" id="{2E0A1967-E8D3-495A-84AC-92E01FD52776}"/>
                  </a:ext>
                </a:extLst>
              </p:cNvPr>
              <p:cNvSpPr>
                <a:spLocks noChangeArrowheads="1"/>
              </p:cNvSpPr>
              <p:nvPr/>
            </p:nvSpPr>
            <p:spPr bwMode="auto">
              <a:xfrm>
                <a:off x="4178300" y="5343525"/>
                <a:ext cx="25400" cy="42862"/>
              </a:xfrm>
              <a:prstGeom prst="rect">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22" name="Rectangle 39">
                <a:extLst>
                  <a:ext uri="{FF2B5EF4-FFF2-40B4-BE49-F238E27FC236}">
                    <a16:creationId xmlns:a16="http://schemas.microsoft.com/office/drawing/2014/main" id="{77B0ADB4-66E6-4AAA-912E-31A0D6B2FEDE}"/>
                  </a:ext>
                </a:extLst>
              </p:cNvPr>
              <p:cNvSpPr>
                <a:spLocks noChangeArrowheads="1"/>
              </p:cNvSpPr>
              <p:nvPr/>
            </p:nvSpPr>
            <p:spPr bwMode="auto">
              <a:xfrm>
                <a:off x="4230688" y="5300663"/>
                <a:ext cx="25400" cy="85725"/>
              </a:xfrm>
              <a:prstGeom prst="rect">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23" name="Rectangle 40">
                <a:extLst>
                  <a:ext uri="{FF2B5EF4-FFF2-40B4-BE49-F238E27FC236}">
                    <a16:creationId xmlns:a16="http://schemas.microsoft.com/office/drawing/2014/main" id="{5E259008-B51B-4B1E-97F9-1908926EF7C2}"/>
                  </a:ext>
                </a:extLst>
              </p:cNvPr>
              <p:cNvSpPr>
                <a:spLocks noChangeArrowheads="1"/>
              </p:cNvSpPr>
              <p:nvPr/>
            </p:nvSpPr>
            <p:spPr bwMode="auto">
              <a:xfrm>
                <a:off x="4281488" y="5318125"/>
                <a:ext cx="25400" cy="68262"/>
              </a:xfrm>
              <a:prstGeom prst="rect">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24" name="Rectangle 41">
                <a:extLst>
                  <a:ext uri="{FF2B5EF4-FFF2-40B4-BE49-F238E27FC236}">
                    <a16:creationId xmlns:a16="http://schemas.microsoft.com/office/drawing/2014/main" id="{17C667A9-DE70-4C13-95C8-5E8C9A59F1DA}"/>
                  </a:ext>
                </a:extLst>
              </p:cNvPr>
              <p:cNvSpPr>
                <a:spLocks noChangeArrowheads="1"/>
              </p:cNvSpPr>
              <p:nvPr/>
            </p:nvSpPr>
            <p:spPr bwMode="auto">
              <a:xfrm>
                <a:off x="4333875" y="5257800"/>
                <a:ext cx="25400" cy="128587"/>
              </a:xfrm>
              <a:prstGeom prst="rect">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25" name="Oval 42">
                <a:extLst>
                  <a:ext uri="{FF2B5EF4-FFF2-40B4-BE49-F238E27FC236}">
                    <a16:creationId xmlns:a16="http://schemas.microsoft.com/office/drawing/2014/main" id="{4B90B306-CCDF-4910-9D10-F1413D079E8F}"/>
                  </a:ext>
                </a:extLst>
              </p:cNvPr>
              <p:cNvSpPr>
                <a:spLocks noChangeArrowheads="1"/>
              </p:cNvSpPr>
              <p:nvPr/>
            </p:nvSpPr>
            <p:spPr bwMode="auto">
              <a:xfrm>
                <a:off x="4183063" y="5275263"/>
                <a:ext cx="17462" cy="17462"/>
              </a:xfrm>
              <a:prstGeom prst="ellipse">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26" name="Oval 43">
                <a:extLst>
                  <a:ext uri="{FF2B5EF4-FFF2-40B4-BE49-F238E27FC236}">
                    <a16:creationId xmlns:a16="http://schemas.microsoft.com/office/drawing/2014/main" id="{CB749B81-471F-4925-AB06-382330ACBA3A}"/>
                  </a:ext>
                </a:extLst>
              </p:cNvPr>
              <p:cNvSpPr>
                <a:spLocks noChangeArrowheads="1"/>
              </p:cNvSpPr>
              <p:nvPr/>
            </p:nvSpPr>
            <p:spPr bwMode="auto">
              <a:xfrm>
                <a:off x="4233863" y="5232400"/>
                <a:ext cx="17462" cy="17462"/>
              </a:xfrm>
              <a:prstGeom prst="ellipse">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27" name="Oval 44">
                <a:extLst>
                  <a:ext uri="{FF2B5EF4-FFF2-40B4-BE49-F238E27FC236}">
                    <a16:creationId xmlns:a16="http://schemas.microsoft.com/office/drawing/2014/main" id="{D87B2D60-4527-42E7-B8A9-0A262200D870}"/>
                  </a:ext>
                </a:extLst>
              </p:cNvPr>
              <p:cNvSpPr>
                <a:spLocks noChangeArrowheads="1"/>
              </p:cNvSpPr>
              <p:nvPr/>
            </p:nvSpPr>
            <p:spPr bwMode="auto">
              <a:xfrm>
                <a:off x="4286250" y="5249863"/>
                <a:ext cx="17462" cy="17462"/>
              </a:xfrm>
              <a:prstGeom prst="ellipse">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28" name="Oval 45">
                <a:extLst>
                  <a:ext uri="{FF2B5EF4-FFF2-40B4-BE49-F238E27FC236}">
                    <a16:creationId xmlns:a16="http://schemas.microsoft.com/office/drawing/2014/main" id="{62ADE42D-BB60-40D1-ADE2-E4A35C8602D4}"/>
                  </a:ext>
                </a:extLst>
              </p:cNvPr>
              <p:cNvSpPr>
                <a:spLocks noChangeArrowheads="1"/>
              </p:cNvSpPr>
              <p:nvPr/>
            </p:nvSpPr>
            <p:spPr bwMode="auto">
              <a:xfrm>
                <a:off x="4337050" y="5189538"/>
                <a:ext cx="17462" cy="17462"/>
              </a:xfrm>
              <a:prstGeom prst="ellipse">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29" name="Line 46">
                <a:extLst>
                  <a:ext uri="{FF2B5EF4-FFF2-40B4-BE49-F238E27FC236}">
                    <a16:creationId xmlns:a16="http://schemas.microsoft.com/office/drawing/2014/main" id="{F457A4DE-246A-46EA-83A5-1D1042563CC3}"/>
                  </a:ext>
                </a:extLst>
              </p:cNvPr>
              <p:cNvSpPr>
                <a:spLocks noChangeShapeType="1"/>
              </p:cNvSpPr>
              <p:nvPr/>
            </p:nvSpPr>
            <p:spPr bwMode="auto">
              <a:xfrm flipV="1">
                <a:off x="4197350" y="5248275"/>
                <a:ext cx="39687" cy="28575"/>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30" name="Line 47">
                <a:extLst>
                  <a:ext uri="{FF2B5EF4-FFF2-40B4-BE49-F238E27FC236}">
                    <a16:creationId xmlns:a16="http://schemas.microsoft.com/office/drawing/2014/main" id="{254A5FE5-F527-4434-A048-FBC5FEC62D61}"/>
                  </a:ext>
                </a:extLst>
              </p:cNvPr>
              <p:cNvSpPr>
                <a:spLocks noChangeShapeType="1"/>
              </p:cNvSpPr>
              <p:nvPr/>
            </p:nvSpPr>
            <p:spPr bwMode="auto">
              <a:xfrm>
                <a:off x="4251325" y="5243513"/>
                <a:ext cx="34925" cy="12700"/>
              </a:xfrm>
              <a:prstGeom prst="line">
                <a:avLst/>
              </a:prstGeom>
              <a:noFill/>
              <a:ln w="12700" cap="flat">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31" name="Line 48">
                <a:extLst>
                  <a:ext uri="{FF2B5EF4-FFF2-40B4-BE49-F238E27FC236}">
                    <a16:creationId xmlns:a16="http://schemas.microsoft.com/office/drawing/2014/main" id="{75D7FB15-B5F5-4320-B637-D1F8C7F1FE7D}"/>
                  </a:ext>
                </a:extLst>
              </p:cNvPr>
              <p:cNvSpPr>
                <a:spLocks noChangeShapeType="1"/>
              </p:cNvSpPr>
              <p:nvPr/>
            </p:nvSpPr>
            <p:spPr bwMode="auto">
              <a:xfrm flipH="1">
                <a:off x="4300538" y="5205413"/>
                <a:ext cx="39687" cy="46037"/>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grpSp>
        <p:nvGrpSpPr>
          <p:cNvPr id="534" name="brokerage icon">
            <a:extLst>
              <a:ext uri="{FF2B5EF4-FFF2-40B4-BE49-F238E27FC236}">
                <a16:creationId xmlns:a16="http://schemas.microsoft.com/office/drawing/2014/main" id="{9BAB5783-AF74-4777-B1B5-1CAE0230BC4A}"/>
              </a:ext>
            </a:extLst>
          </p:cNvPr>
          <p:cNvGrpSpPr/>
          <p:nvPr/>
        </p:nvGrpSpPr>
        <p:grpSpPr>
          <a:xfrm>
            <a:off x="9588132" y="2420402"/>
            <a:ext cx="1564100" cy="1564100"/>
            <a:chOff x="1307922" y="2316213"/>
            <a:chExt cx="1564100" cy="1564100"/>
          </a:xfrm>
        </p:grpSpPr>
        <p:grpSp>
          <p:nvGrpSpPr>
            <p:cNvPr id="535" name="Group 534">
              <a:extLst>
                <a:ext uri="{FF2B5EF4-FFF2-40B4-BE49-F238E27FC236}">
                  <a16:creationId xmlns:a16="http://schemas.microsoft.com/office/drawing/2014/main" id="{D8A48829-59D7-4E74-9DC1-F5CADDBC1A03}"/>
                </a:ext>
              </a:extLst>
            </p:cNvPr>
            <p:cNvGrpSpPr/>
            <p:nvPr/>
          </p:nvGrpSpPr>
          <p:grpSpPr>
            <a:xfrm>
              <a:off x="1307922" y="2316213"/>
              <a:ext cx="1564100" cy="1564100"/>
              <a:chOff x="4806879" y="2091715"/>
              <a:chExt cx="2114517" cy="2114517"/>
            </a:xfrm>
          </p:grpSpPr>
          <p:sp>
            <p:nvSpPr>
              <p:cNvPr id="537" name="Oval 536">
                <a:extLst>
                  <a:ext uri="{FF2B5EF4-FFF2-40B4-BE49-F238E27FC236}">
                    <a16:creationId xmlns:a16="http://schemas.microsoft.com/office/drawing/2014/main" id="{7C0BD24B-39CA-478B-8DD6-49942BC0B249}"/>
                  </a:ext>
                </a:extLst>
              </p:cNvPr>
              <p:cNvSpPr/>
              <p:nvPr/>
            </p:nvSpPr>
            <p:spPr>
              <a:xfrm>
                <a:off x="4806879" y="2091715"/>
                <a:ext cx="2114517" cy="2114517"/>
              </a:xfrm>
              <a:prstGeom prst="ellipse">
                <a:avLst/>
              </a:prstGeom>
              <a:solidFill>
                <a:schemeClr val="bg2">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mn-cs"/>
                </a:endParaRPr>
              </a:p>
            </p:txBody>
          </p:sp>
          <p:sp>
            <p:nvSpPr>
              <p:cNvPr id="538" name="Oval 537">
                <a:extLst>
                  <a:ext uri="{FF2B5EF4-FFF2-40B4-BE49-F238E27FC236}">
                    <a16:creationId xmlns:a16="http://schemas.microsoft.com/office/drawing/2014/main" id="{49C17863-4E9D-4E5E-BECF-48EE37EF2C50}"/>
                  </a:ext>
                </a:extLst>
              </p:cNvPr>
              <p:cNvSpPr/>
              <p:nvPr/>
            </p:nvSpPr>
            <p:spPr>
              <a:xfrm>
                <a:off x="5025138" y="2309974"/>
                <a:ext cx="1677999" cy="167799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mn-cs"/>
                </a:endParaRPr>
              </a:p>
            </p:txBody>
          </p:sp>
        </p:grpSp>
        <p:sp>
          <p:nvSpPr>
            <p:cNvPr id="536" name="Freeform 7">
              <a:extLst>
                <a:ext uri="{FF2B5EF4-FFF2-40B4-BE49-F238E27FC236}">
                  <a16:creationId xmlns:a16="http://schemas.microsoft.com/office/drawing/2014/main" id="{439BE91C-08A1-4EB7-8C15-5B5B9982FD54}"/>
                </a:ext>
              </a:extLst>
            </p:cNvPr>
            <p:cNvSpPr>
              <a:spLocks/>
            </p:cNvSpPr>
            <p:nvPr/>
          </p:nvSpPr>
          <p:spPr bwMode="auto">
            <a:xfrm>
              <a:off x="1866708" y="2914294"/>
              <a:ext cx="446529" cy="367939"/>
            </a:xfrm>
            <a:custGeom>
              <a:avLst/>
              <a:gdLst>
                <a:gd name="T0" fmla="*/ 10 w 92"/>
                <a:gd name="T1" fmla="*/ 76 h 76"/>
                <a:gd name="T2" fmla="*/ 80 w 92"/>
                <a:gd name="T3" fmla="*/ 76 h 76"/>
                <a:gd name="T4" fmla="*/ 92 w 92"/>
                <a:gd name="T5" fmla="*/ 64 h 76"/>
                <a:gd name="T6" fmla="*/ 92 w 92"/>
                <a:gd name="T7" fmla="*/ 16 h 76"/>
                <a:gd name="T8" fmla="*/ 20 w 92"/>
                <a:gd name="T9" fmla="*/ 16 h 76"/>
                <a:gd name="T10" fmla="*/ 20 w 92"/>
                <a:gd name="T11" fmla="*/ 66 h 76"/>
                <a:gd name="T12" fmla="*/ 10 w 92"/>
                <a:gd name="T13" fmla="*/ 76 h 76"/>
                <a:gd name="T14" fmla="*/ 0 w 92"/>
                <a:gd name="T15" fmla="*/ 66 h 76"/>
                <a:gd name="T16" fmla="*/ 0 w 92"/>
                <a:gd name="T17" fmla="*/ 0 h 76"/>
                <a:gd name="T18" fmla="*/ 28 w 92"/>
                <a:gd name="T19" fmla="*/ 0 h 76"/>
                <a:gd name="T20" fmla="*/ 28 w 92"/>
                <a:gd name="T21" fmla="*/ 8 h 76"/>
                <a:gd name="T22" fmla="*/ 80 w 92"/>
                <a:gd name="T23" fmla="*/ 8 h 76"/>
                <a:gd name="T24" fmla="*/ 80 w 92"/>
                <a:gd name="T25" fmla="*/ 1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76">
                  <a:moveTo>
                    <a:pt x="10" y="76"/>
                  </a:moveTo>
                  <a:cubicBezTo>
                    <a:pt x="80" y="76"/>
                    <a:pt x="80" y="76"/>
                    <a:pt x="80" y="76"/>
                  </a:cubicBezTo>
                  <a:cubicBezTo>
                    <a:pt x="87" y="76"/>
                    <a:pt x="92" y="71"/>
                    <a:pt x="92" y="64"/>
                  </a:cubicBezTo>
                  <a:cubicBezTo>
                    <a:pt x="92" y="16"/>
                    <a:pt x="92" y="16"/>
                    <a:pt x="92" y="16"/>
                  </a:cubicBezTo>
                  <a:cubicBezTo>
                    <a:pt x="20" y="16"/>
                    <a:pt x="20" y="16"/>
                    <a:pt x="20" y="16"/>
                  </a:cubicBezTo>
                  <a:cubicBezTo>
                    <a:pt x="20" y="66"/>
                    <a:pt x="20" y="66"/>
                    <a:pt x="20" y="66"/>
                  </a:cubicBezTo>
                  <a:cubicBezTo>
                    <a:pt x="20" y="72"/>
                    <a:pt x="16" y="76"/>
                    <a:pt x="10" y="76"/>
                  </a:cubicBezTo>
                  <a:cubicBezTo>
                    <a:pt x="4" y="76"/>
                    <a:pt x="0" y="72"/>
                    <a:pt x="0" y="66"/>
                  </a:cubicBezTo>
                  <a:cubicBezTo>
                    <a:pt x="0" y="0"/>
                    <a:pt x="0" y="0"/>
                    <a:pt x="0" y="0"/>
                  </a:cubicBezTo>
                  <a:cubicBezTo>
                    <a:pt x="28" y="0"/>
                    <a:pt x="28" y="0"/>
                    <a:pt x="28" y="0"/>
                  </a:cubicBezTo>
                  <a:cubicBezTo>
                    <a:pt x="28" y="8"/>
                    <a:pt x="28" y="8"/>
                    <a:pt x="28" y="8"/>
                  </a:cubicBezTo>
                  <a:cubicBezTo>
                    <a:pt x="80" y="8"/>
                    <a:pt x="80" y="8"/>
                    <a:pt x="80" y="8"/>
                  </a:cubicBezTo>
                  <a:cubicBezTo>
                    <a:pt x="80" y="16"/>
                    <a:pt x="80" y="16"/>
                    <a:pt x="80" y="16"/>
                  </a:cubicBez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nvGrpSpPr>
          <p:cNvPr id="539" name="trades icon">
            <a:extLst>
              <a:ext uri="{FF2B5EF4-FFF2-40B4-BE49-F238E27FC236}">
                <a16:creationId xmlns:a16="http://schemas.microsoft.com/office/drawing/2014/main" id="{DF4441EA-E178-4F2A-898E-DA83D498DFAE}"/>
              </a:ext>
            </a:extLst>
          </p:cNvPr>
          <p:cNvGrpSpPr/>
          <p:nvPr/>
        </p:nvGrpSpPr>
        <p:grpSpPr>
          <a:xfrm>
            <a:off x="10159327" y="940681"/>
            <a:ext cx="1177401" cy="1177401"/>
            <a:chOff x="3562267" y="1342652"/>
            <a:chExt cx="1177401" cy="1177401"/>
          </a:xfrm>
        </p:grpSpPr>
        <p:grpSp>
          <p:nvGrpSpPr>
            <p:cNvPr id="540" name="Group 539">
              <a:extLst>
                <a:ext uri="{FF2B5EF4-FFF2-40B4-BE49-F238E27FC236}">
                  <a16:creationId xmlns:a16="http://schemas.microsoft.com/office/drawing/2014/main" id="{D5FB53EF-63E2-4494-A5DC-27AAAB676F71}"/>
                </a:ext>
              </a:extLst>
            </p:cNvPr>
            <p:cNvGrpSpPr/>
            <p:nvPr/>
          </p:nvGrpSpPr>
          <p:grpSpPr>
            <a:xfrm>
              <a:off x="3562267" y="1342652"/>
              <a:ext cx="1177401" cy="1177401"/>
              <a:chOff x="4806879" y="2091715"/>
              <a:chExt cx="2114517" cy="2114517"/>
            </a:xfrm>
          </p:grpSpPr>
          <p:sp>
            <p:nvSpPr>
              <p:cNvPr id="542" name="Oval 541">
                <a:extLst>
                  <a:ext uri="{FF2B5EF4-FFF2-40B4-BE49-F238E27FC236}">
                    <a16:creationId xmlns:a16="http://schemas.microsoft.com/office/drawing/2014/main" id="{1FF9746F-7DC7-488D-A60C-2E49B7F7808D}"/>
                  </a:ext>
                </a:extLst>
              </p:cNvPr>
              <p:cNvSpPr/>
              <p:nvPr/>
            </p:nvSpPr>
            <p:spPr>
              <a:xfrm>
                <a:off x="4806879" y="2091715"/>
                <a:ext cx="2114517" cy="2114517"/>
              </a:xfrm>
              <a:prstGeom prst="ellipse">
                <a:avLst/>
              </a:prstGeom>
              <a:solidFill>
                <a:schemeClr val="tx2">
                  <a:lumMod val="75000"/>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mn-cs"/>
                </a:endParaRPr>
              </a:p>
            </p:txBody>
          </p:sp>
          <p:sp>
            <p:nvSpPr>
              <p:cNvPr id="543" name="Oval 542">
                <a:extLst>
                  <a:ext uri="{FF2B5EF4-FFF2-40B4-BE49-F238E27FC236}">
                    <a16:creationId xmlns:a16="http://schemas.microsoft.com/office/drawing/2014/main" id="{6C37F7B2-0072-4236-9DB7-921FEF3ADE35}"/>
                  </a:ext>
                </a:extLst>
              </p:cNvPr>
              <p:cNvSpPr/>
              <p:nvPr/>
            </p:nvSpPr>
            <p:spPr>
              <a:xfrm>
                <a:off x="5013934" y="2298770"/>
                <a:ext cx="1700409" cy="1700409"/>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mn-cs"/>
                </a:endParaRPr>
              </a:p>
            </p:txBody>
          </p:sp>
        </p:grpSp>
        <p:sp>
          <p:nvSpPr>
            <p:cNvPr id="541" name="Freeform 5">
              <a:extLst>
                <a:ext uri="{FF2B5EF4-FFF2-40B4-BE49-F238E27FC236}">
                  <a16:creationId xmlns:a16="http://schemas.microsoft.com/office/drawing/2014/main" id="{92F62374-FB5A-496E-93AE-B601FE08666E}"/>
                </a:ext>
              </a:extLst>
            </p:cNvPr>
            <p:cNvSpPr>
              <a:spLocks noChangeAspect="1" noEditPoints="1"/>
            </p:cNvSpPr>
            <p:nvPr/>
          </p:nvSpPr>
          <p:spPr bwMode="auto">
            <a:xfrm>
              <a:off x="3894623" y="1768009"/>
              <a:ext cx="512689" cy="326686"/>
            </a:xfrm>
            <a:custGeom>
              <a:avLst/>
              <a:gdLst>
                <a:gd name="T0" fmla="*/ 116 w 398"/>
                <a:gd name="T1" fmla="*/ 52 h 252"/>
                <a:gd name="T2" fmla="*/ 174 w 398"/>
                <a:gd name="T3" fmla="*/ 52 h 252"/>
                <a:gd name="T4" fmla="*/ 176 w 398"/>
                <a:gd name="T5" fmla="*/ 52 h 252"/>
                <a:gd name="T6" fmla="*/ 177 w 398"/>
                <a:gd name="T7" fmla="*/ 53 h 252"/>
                <a:gd name="T8" fmla="*/ 199 w 398"/>
                <a:gd name="T9" fmla="*/ 69 h 252"/>
                <a:gd name="T10" fmla="*/ 221 w 398"/>
                <a:gd name="T11" fmla="*/ 53 h 252"/>
                <a:gd name="T12" fmla="*/ 222 w 398"/>
                <a:gd name="T13" fmla="*/ 52 h 252"/>
                <a:gd name="T14" fmla="*/ 224 w 398"/>
                <a:gd name="T15" fmla="*/ 52 h 252"/>
                <a:gd name="T16" fmla="*/ 281 w 398"/>
                <a:gd name="T17" fmla="*/ 52 h 252"/>
                <a:gd name="T18" fmla="*/ 271 w 398"/>
                <a:gd name="T19" fmla="*/ 34 h 252"/>
                <a:gd name="T20" fmla="*/ 268 w 398"/>
                <a:gd name="T21" fmla="*/ 29 h 252"/>
                <a:gd name="T22" fmla="*/ 273 w 398"/>
                <a:gd name="T23" fmla="*/ 27 h 252"/>
                <a:gd name="T24" fmla="*/ 314 w 398"/>
                <a:gd name="T25" fmla="*/ 3 h 252"/>
                <a:gd name="T26" fmla="*/ 319 w 398"/>
                <a:gd name="T27" fmla="*/ 0 h 252"/>
                <a:gd name="T28" fmla="*/ 322 w 398"/>
                <a:gd name="T29" fmla="*/ 5 h 252"/>
                <a:gd name="T30" fmla="*/ 395 w 398"/>
                <a:gd name="T31" fmla="*/ 132 h 252"/>
                <a:gd name="T32" fmla="*/ 398 w 398"/>
                <a:gd name="T33" fmla="*/ 137 h 252"/>
                <a:gd name="T34" fmla="*/ 393 w 398"/>
                <a:gd name="T35" fmla="*/ 140 h 252"/>
                <a:gd name="T36" fmla="*/ 352 w 398"/>
                <a:gd name="T37" fmla="*/ 163 h 252"/>
                <a:gd name="T38" fmla="*/ 347 w 398"/>
                <a:gd name="T39" fmla="*/ 166 h 252"/>
                <a:gd name="T40" fmla="*/ 344 w 398"/>
                <a:gd name="T41" fmla="*/ 161 h 252"/>
                <a:gd name="T42" fmla="*/ 339 w 398"/>
                <a:gd name="T43" fmla="*/ 152 h 252"/>
                <a:gd name="T44" fmla="*/ 239 w 398"/>
                <a:gd name="T45" fmla="*/ 223 h 252"/>
                <a:gd name="T46" fmla="*/ 202 w 398"/>
                <a:gd name="T47" fmla="*/ 250 h 252"/>
                <a:gd name="T48" fmla="*/ 199 w 398"/>
                <a:gd name="T49" fmla="*/ 252 h 252"/>
                <a:gd name="T50" fmla="*/ 196 w 398"/>
                <a:gd name="T51" fmla="*/ 250 h 252"/>
                <a:gd name="T52" fmla="*/ 59 w 398"/>
                <a:gd name="T53" fmla="*/ 152 h 252"/>
                <a:gd name="T54" fmla="*/ 53 w 398"/>
                <a:gd name="T55" fmla="*/ 161 h 252"/>
                <a:gd name="T56" fmla="*/ 51 w 398"/>
                <a:gd name="T57" fmla="*/ 166 h 252"/>
                <a:gd name="T58" fmla="*/ 46 w 398"/>
                <a:gd name="T59" fmla="*/ 163 h 252"/>
                <a:gd name="T60" fmla="*/ 5 w 398"/>
                <a:gd name="T61" fmla="*/ 140 h 252"/>
                <a:gd name="T62" fmla="*/ 0 w 398"/>
                <a:gd name="T63" fmla="*/ 137 h 252"/>
                <a:gd name="T64" fmla="*/ 3 w 398"/>
                <a:gd name="T65" fmla="*/ 132 h 252"/>
                <a:gd name="T66" fmla="*/ 76 w 398"/>
                <a:gd name="T67" fmla="*/ 5 h 252"/>
                <a:gd name="T68" fmla="*/ 79 w 398"/>
                <a:gd name="T69" fmla="*/ 0 h 252"/>
                <a:gd name="T70" fmla="*/ 84 w 398"/>
                <a:gd name="T71" fmla="*/ 3 h 252"/>
                <a:gd name="T72" fmla="*/ 124 w 398"/>
                <a:gd name="T73" fmla="*/ 27 h 252"/>
                <a:gd name="T74" fmla="*/ 129 w 398"/>
                <a:gd name="T75" fmla="*/ 29 h 252"/>
                <a:gd name="T76" fmla="*/ 127 w 398"/>
                <a:gd name="T77" fmla="*/ 34 h 252"/>
                <a:gd name="T78" fmla="*/ 116 w 398"/>
                <a:gd name="T79" fmla="*/ 52 h 252"/>
                <a:gd name="T80" fmla="*/ 116 w 398"/>
                <a:gd name="T81" fmla="*/ 52 h 252"/>
                <a:gd name="T82" fmla="*/ 116 w 398"/>
                <a:gd name="T83" fmla="*/ 52 h 252"/>
                <a:gd name="T84" fmla="*/ 59 w 398"/>
                <a:gd name="T85" fmla="*/ 152 h 252"/>
                <a:gd name="T86" fmla="*/ 339 w 398"/>
                <a:gd name="T87" fmla="*/ 152 h 252"/>
                <a:gd name="T88" fmla="*/ 278 w 398"/>
                <a:gd name="T89" fmla="*/ 47 h 252"/>
                <a:gd name="T90" fmla="*/ 195 w 398"/>
                <a:gd name="T91" fmla="*/ 172 h 252"/>
                <a:gd name="T92" fmla="*/ 195 w 398"/>
                <a:gd name="T93" fmla="*/ 172 h 252"/>
                <a:gd name="T94" fmla="*/ 199 w 398"/>
                <a:gd name="T95" fmla="*/ 69 h 252"/>
                <a:gd name="T96" fmla="*/ 209 w 398"/>
                <a:gd name="T97" fmla="*/ 76 h 252"/>
                <a:gd name="T98" fmla="*/ 263 w 398"/>
                <a:gd name="T99" fmla="*/ 115 h 252"/>
                <a:gd name="T100" fmla="*/ 267 w 398"/>
                <a:gd name="T101" fmla="*/ 118 h 252"/>
                <a:gd name="T102" fmla="*/ 265 w 398"/>
                <a:gd name="T103" fmla="*/ 122 h 252"/>
                <a:gd name="T104" fmla="*/ 216 w 398"/>
                <a:gd name="T105" fmla="*/ 140 h 252"/>
                <a:gd name="T106" fmla="*/ 186 w 398"/>
                <a:gd name="T107" fmla="*/ 123 h 252"/>
                <a:gd name="T108" fmla="*/ 102 w 398"/>
                <a:gd name="T109" fmla="*/ 183 h 252"/>
                <a:gd name="T110" fmla="*/ 188 w 398"/>
                <a:gd name="T111" fmla="*/ 156 h 252"/>
                <a:gd name="T112" fmla="*/ 126 w 398"/>
                <a:gd name="T113" fmla="*/ 200 h 252"/>
                <a:gd name="T114" fmla="*/ 212 w 398"/>
                <a:gd name="T115" fmla="*/ 174 h 252"/>
                <a:gd name="T116" fmla="*/ 150 w 398"/>
                <a:gd name="T117" fmla="*/ 218 h 252"/>
                <a:gd name="T118" fmla="*/ 236 w 398"/>
                <a:gd name="T119" fmla="*/ 191 h 252"/>
                <a:gd name="T120" fmla="*/ 174 w 398"/>
                <a:gd name="T121" fmla="*/ 23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8" h="252">
                  <a:moveTo>
                    <a:pt x="116" y="52"/>
                  </a:moveTo>
                  <a:cubicBezTo>
                    <a:pt x="174" y="52"/>
                    <a:pt x="174" y="52"/>
                    <a:pt x="174" y="52"/>
                  </a:cubicBezTo>
                  <a:cubicBezTo>
                    <a:pt x="176" y="52"/>
                    <a:pt x="176" y="52"/>
                    <a:pt x="176" y="52"/>
                  </a:cubicBezTo>
                  <a:cubicBezTo>
                    <a:pt x="177" y="53"/>
                    <a:pt x="177" y="53"/>
                    <a:pt x="177" y="53"/>
                  </a:cubicBezTo>
                  <a:cubicBezTo>
                    <a:pt x="199" y="69"/>
                    <a:pt x="199" y="69"/>
                    <a:pt x="199" y="69"/>
                  </a:cubicBezTo>
                  <a:cubicBezTo>
                    <a:pt x="221" y="53"/>
                    <a:pt x="221" y="53"/>
                    <a:pt x="221" y="53"/>
                  </a:cubicBezTo>
                  <a:cubicBezTo>
                    <a:pt x="222" y="52"/>
                    <a:pt x="222" y="52"/>
                    <a:pt x="222" y="52"/>
                  </a:cubicBezTo>
                  <a:cubicBezTo>
                    <a:pt x="224" y="52"/>
                    <a:pt x="224" y="52"/>
                    <a:pt x="224" y="52"/>
                  </a:cubicBezTo>
                  <a:cubicBezTo>
                    <a:pt x="281" y="52"/>
                    <a:pt x="281" y="52"/>
                    <a:pt x="281" y="52"/>
                  </a:cubicBezTo>
                  <a:cubicBezTo>
                    <a:pt x="271" y="34"/>
                    <a:pt x="271" y="34"/>
                    <a:pt x="271" y="34"/>
                  </a:cubicBezTo>
                  <a:cubicBezTo>
                    <a:pt x="268" y="29"/>
                    <a:pt x="268" y="29"/>
                    <a:pt x="268" y="29"/>
                  </a:cubicBezTo>
                  <a:cubicBezTo>
                    <a:pt x="273" y="27"/>
                    <a:pt x="273" y="27"/>
                    <a:pt x="273" y="27"/>
                  </a:cubicBezTo>
                  <a:cubicBezTo>
                    <a:pt x="314" y="3"/>
                    <a:pt x="314" y="3"/>
                    <a:pt x="314" y="3"/>
                  </a:cubicBezTo>
                  <a:cubicBezTo>
                    <a:pt x="319" y="0"/>
                    <a:pt x="319" y="0"/>
                    <a:pt x="319" y="0"/>
                  </a:cubicBezTo>
                  <a:cubicBezTo>
                    <a:pt x="322" y="5"/>
                    <a:pt x="322" y="5"/>
                    <a:pt x="322" y="5"/>
                  </a:cubicBezTo>
                  <a:cubicBezTo>
                    <a:pt x="395" y="132"/>
                    <a:pt x="395" y="132"/>
                    <a:pt x="395" y="132"/>
                  </a:cubicBezTo>
                  <a:cubicBezTo>
                    <a:pt x="398" y="137"/>
                    <a:pt x="398" y="137"/>
                    <a:pt x="398" y="137"/>
                  </a:cubicBezTo>
                  <a:cubicBezTo>
                    <a:pt x="393" y="140"/>
                    <a:pt x="393" y="140"/>
                    <a:pt x="393" y="140"/>
                  </a:cubicBezTo>
                  <a:cubicBezTo>
                    <a:pt x="352" y="163"/>
                    <a:pt x="352" y="163"/>
                    <a:pt x="352" y="163"/>
                  </a:cubicBezTo>
                  <a:cubicBezTo>
                    <a:pt x="347" y="166"/>
                    <a:pt x="347" y="166"/>
                    <a:pt x="347" y="166"/>
                  </a:cubicBezTo>
                  <a:cubicBezTo>
                    <a:pt x="344" y="161"/>
                    <a:pt x="344" y="161"/>
                    <a:pt x="344" y="161"/>
                  </a:cubicBezTo>
                  <a:cubicBezTo>
                    <a:pt x="339" y="152"/>
                    <a:pt x="339" y="152"/>
                    <a:pt x="339" y="152"/>
                  </a:cubicBezTo>
                  <a:cubicBezTo>
                    <a:pt x="239" y="223"/>
                    <a:pt x="239" y="223"/>
                    <a:pt x="239" y="223"/>
                  </a:cubicBezTo>
                  <a:cubicBezTo>
                    <a:pt x="202" y="250"/>
                    <a:pt x="202" y="250"/>
                    <a:pt x="202" y="250"/>
                  </a:cubicBezTo>
                  <a:cubicBezTo>
                    <a:pt x="199" y="252"/>
                    <a:pt x="199" y="252"/>
                    <a:pt x="199" y="252"/>
                  </a:cubicBezTo>
                  <a:cubicBezTo>
                    <a:pt x="196" y="250"/>
                    <a:pt x="196" y="250"/>
                    <a:pt x="196" y="250"/>
                  </a:cubicBezTo>
                  <a:cubicBezTo>
                    <a:pt x="59" y="152"/>
                    <a:pt x="59" y="152"/>
                    <a:pt x="59" y="152"/>
                  </a:cubicBezTo>
                  <a:cubicBezTo>
                    <a:pt x="53" y="161"/>
                    <a:pt x="53" y="161"/>
                    <a:pt x="53" y="161"/>
                  </a:cubicBezTo>
                  <a:cubicBezTo>
                    <a:pt x="51" y="166"/>
                    <a:pt x="51" y="166"/>
                    <a:pt x="51" y="166"/>
                  </a:cubicBezTo>
                  <a:cubicBezTo>
                    <a:pt x="46" y="163"/>
                    <a:pt x="46" y="163"/>
                    <a:pt x="46" y="163"/>
                  </a:cubicBezTo>
                  <a:cubicBezTo>
                    <a:pt x="5" y="140"/>
                    <a:pt x="5" y="140"/>
                    <a:pt x="5" y="140"/>
                  </a:cubicBezTo>
                  <a:cubicBezTo>
                    <a:pt x="0" y="137"/>
                    <a:pt x="0" y="137"/>
                    <a:pt x="0" y="137"/>
                  </a:cubicBezTo>
                  <a:cubicBezTo>
                    <a:pt x="3" y="132"/>
                    <a:pt x="3" y="132"/>
                    <a:pt x="3" y="132"/>
                  </a:cubicBezTo>
                  <a:cubicBezTo>
                    <a:pt x="76" y="5"/>
                    <a:pt x="76" y="5"/>
                    <a:pt x="76" y="5"/>
                  </a:cubicBezTo>
                  <a:cubicBezTo>
                    <a:pt x="79" y="0"/>
                    <a:pt x="79" y="0"/>
                    <a:pt x="79" y="0"/>
                  </a:cubicBezTo>
                  <a:cubicBezTo>
                    <a:pt x="84" y="3"/>
                    <a:pt x="84" y="3"/>
                    <a:pt x="84" y="3"/>
                  </a:cubicBezTo>
                  <a:cubicBezTo>
                    <a:pt x="124" y="27"/>
                    <a:pt x="124" y="27"/>
                    <a:pt x="124" y="27"/>
                  </a:cubicBezTo>
                  <a:cubicBezTo>
                    <a:pt x="129" y="29"/>
                    <a:pt x="129" y="29"/>
                    <a:pt x="129" y="29"/>
                  </a:cubicBezTo>
                  <a:cubicBezTo>
                    <a:pt x="127" y="34"/>
                    <a:pt x="127" y="34"/>
                    <a:pt x="127" y="34"/>
                  </a:cubicBezTo>
                  <a:cubicBezTo>
                    <a:pt x="116" y="52"/>
                    <a:pt x="116" y="52"/>
                    <a:pt x="116" y="52"/>
                  </a:cubicBezTo>
                  <a:close/>
                  <a:moveTo>
                    <a:pt x="116" y="52"/>
                  </a:moveTo>
                  <a:cubicBezTo>
                    <a:pt x="116" y="52"/>
                    <a:pt x="116" y="52"/>
                    <a:pt x="116" y="52"/>
                  </a:cubicBezTo>
                  <a:cubicBezTo>
                    <a:pt x="59" y="152"/>
                    <a:pt x="59" y="152"/>
                    <a:pt x="59" y="152"/>
                  </a:cubicBezTo>
                  <a:moveTo>
                    <a:pt x="339" y="152"/>
                  </a:moveTo>
                  <a:cubicBezTo>
                    <a:pt x="278" y="47"/>
                    <a:pt x="278" y="47"/>
                    <a:pt x="278" y="47"/>
                  </a:cubicBezTo>
                  <a:moveTo>
                    <a:pt x="195" y="172"/>
                  </a:moveTo>
                  <a:cubicBezTo>
                    <a:pt x="195" y="172"/>
                    <a:pt x="195" y="172"/>
                    <a:pt x="195" y="172"/>
                  </a:cubicBezTo>
                  <a:moveTo>
                    <a:pt x="199" y="69"/>
                  </a:moveTo>
                  <a:cubicBezTo>
                    <a:pt x="209" y="76"/>
                    <a:pt x="209" y="76"/>
                    <a:pt x="209" y="76"/>
                  </a:cubicBezTo>
                  <a:cubicBezTo>
                    <a:pt x="263" y="115"/>
                    <a:pt x="263" y="115"/>
                    <a:pt x="263" y="115"/>
                  </a:cubicBezTo>
                  <a:cubicBezTo>
                    <a:pt x="267" y="118"/>
                    <a:pt x="267" y="118"/>
                    <a:pt x="267" y="118"/>
                  </a:cubicBezTo>
                  <a:cubicBezTo>
                    <a:pt x="265" y="122"/>
                    <a:pt x="265" y="122"/>
                    <a:pt x="265" y="122"/>
                  </a:cubicBezTo>
                  <a:cubicBezTo>
                    <a:pt x="255" y="140"/>
                    <a:pt x="234" y="149"/>
                    <a:pt x="216" y="140"/>
                  </a:cubicBezTo>
                  <a:cubicBezTo>
                    <a:pt x="186" y="123"/>
                    <a:pt x="186" y="123"/>
                    <a:pt x="186" y="123"/>
                  </a:cubicBezTo>
                  <a:cubicBezTo>
                    <a:pt x="102" y="183"/>
                    <a:pt x="102" y="183"/>
                    <a:pt x="102" y="183"/>
                  </a:cubicBezTo>
                  <a:moveTo>
                    <a:pt x="188" y="156"/>
                  </a:moveTo>
                  <a:cubicBezTo>
                    <a:pt x="126" y="200"/>
                    <a:pt x="126" y="200"/>
                    <a:pt x="126" y="200"/>
                  </a:cubicBezTo>
                  <a:moveTo>
                    <a:pt x="212" y="174"/>
                  </a:moveTo>
                  <a:cubicBezTo>
                    <a:pt x="150" y="218"/>
                    <a:pt x="150" y="218"/>
                    <a:pt x="150" y="218"/>
                  </a:cubicBezTo>
                  <a:moveTo>
                    <a:pt x="236" y="191"/>
                  </a:moveTo>
                  <a:cubicBezTo>
                    <a:pt x="174" y="235"/>
                    <a:pt x="174" y="235"/>
                    <a:pt x="174" y="235"/>
                  </a:cubicBez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GB"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nvGrpSpPr>
          <p:cNvPr id="544" name="positions icon">
            <a:extLst>
              <a:ext uri="{FF2B5EF4-FFF2-40B4-BE49-F238E27FC236}">
                <a16:creationId xmlns:a16="http://schemas.microsoft.com/office/drawing/2014/main" id="{1909E3E0-F5FB-4452-9A35-05CC2E46E0CD}"/>
              </a:ext>
            </a:extLst>
          </p:cNvPr>
          <p:cNvGrpSpPr/>
          <p:nvPr/>
        </p:nvGrpSpPr>
        <p:grpSpPr>
          <a:xfrm>
            <a:off x="7552983" y="1128830"/>
            <a:ext cx="1232236" cy="1232236"/>
            <a:chOff x="1179180" y="685800"/>
            <a:chExt cx="1232236" cy="1232236"/>
          </a:xfrm>
        </p:grpSpPr>
        <p:grpSp>
          <p:nvGrpSpPr>
            <p:cNvPr id="545" name="Group 544">
              <a:extLst>
                <a:ext uri="{FF2B5EF4-FFF2-40B4-BE49-F238E27FC236}">
                  <a16:creationId xmlns:a16="http://schemas.microsoft.com/office/drawing/2014/main" id="{D5D9EC83-C20D-442A-AB92-7A1E69A46210}"/>
                </a:ext>
              </a:extLst>
            </p:cNvPr>
            <p:cNvGrpSpPr/>
            <p:nvPr/>
          </p:nvGrpSpPr>
          <p:grpSpPr>
            <a:xfrm>
              <a:off x="1179180" y="685800"/>
              <a:ext cx="1232236" cy="1232236"/>
              <a:chOff x="4806879" y="2091715"/>
              <a:chExt cx="2114517" cy="2114517"/>
            </a:xfrm>
          </p:grpSpPr>
          <p:sp>
            <p:nvSpPr>
              <p:cNvPr id="549" name="Oval 548">
                <a:extLst>
                  <a:ext uri="{FF2B5EF4-FFF2-40B4-BE49-F238E27FC236}">
                    <a16:creationId xmlns:a16="http://schemas.microsoft.com/office/drawing/2014/main" id="{68EC58CF-5549-4834-9F42-84F1C3077405}"/>
                  </a:ext>
                </a:extLst>
              </p:cNvPr>
              <p:cNvSpPr/>
              <p:nvPr/>
            </p:nvSpPr>
            <p:spPr>
              <a:xfrm>
                <a:off x="4806879" y="2091715"/>
                <a:ext cx="2114517" cy="2114517"/>
              </a:xfrm>
              <a:prstGeom prst="ellipse">
                <a:avLst/>
              </a:prstGeom>
              <a:solidFill>
                <a:schemeClr val="tx2">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mn-cs"/>
                </a:endParaRPr>
              </a:p>
            </p:txBody>
          </p:sp>
          <p:sp>
            <p:nvSpPr>
              <p:cNvPr id="550" name="Oval 549">
                <a:extLst>
                  <a:ext uri="{FF2B5EF4-FFF2-40B4-BE49-F238E27FC236}">
                    <a16:creationId xmlns:a16="http://schemas.microsoft.com/office/drawing/2014/main" id="{940D750C-6CE9-466C-822E-5286366A55E4}"/>
                  </a:ext>
                </a:extLst>
              </p:cNvPr>
              <p:cNvSpPr/>
              <p:nvPr/>
            </p:nvSpPr>
            <p:spPr>
              <a:xfrm>
                <a:off x="4905776" y="2190612"/>
                <a:ext cx="1916723" cy="1916723"/>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mn-cs"/>
                </a:endParaRPr>
              </a:p>
            </p:txBody>
          </p:sp>
        </p:grpSp>
        <p:grpSp>
          <p:nvGrpSpPr>
            <p:cNvPr id="546" name="Group 545">
              <a:extLst>
                <a:ext uri="{FF2B5EF4-FFF2-40B4-BE49-F238E27FC236}">
                  <a16:creationId xmlns:a16="http://schemas.microsoft.com/office/drawing/2014/main" id="{F6D13E22-9268-4392-8881-363D73281DF1}"/>
                </a:ext>
              </a:extLst>
            </p:cNvPr>
            <p:cNvGrpSpPr/>
            <p:nvPr/>
          </p:nvGrpSpPr>
          <p:grpSpPr>
            <a:xfrm>
              <a:off x="1684584" y="1073109"/>
              <a:ext cx="221429" cy="457619"/>
              <a:chOff x="2814638" y="225426"/>
              <a:chExt cx="95250" cy="196850"/>
            </a:xfrm>
          </p:grpSpPr>
          <p:sp>
            <p:nvSpPr>
              <p:cNvPr id="547" name="Oval 25">
                <a:extLst>
                  <a:ext uri="{FF2B5EF4-FFF2-40B4-BE49-F238E27FC236}">
                    <a16:creationId xmlns:a16="http://schemas.microsoft.com/office/drawing/2014/main" id="{4ABEB152-1F60-4CF7-AC73-76763D131592}"/>
                  </a:ext>
                </a:extLst>
              </p:cNvPr>
              <p:cNvSpPr>
                <a:spLocks noChangeArrowheads="1"/>
              </p:cNvSpPr>
              <p:nvPr/>
            </p:nvSpPr>
            <p:spPr bwMode="auto">
              <a:xfrm>
                <a:off x="2840038" y="225426"/>
                <a:ext cx="42863" cy="42863"/>
              </a:xfrm>
              <a:prstGeom prst="ellipse">
                <a:avLst/>
              </a:prstGeom>
              <a:noFill/>
              <a:ln w="1270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48" name="Freeform 26">
                <a:extLst>
                  <a:ext uri="{FF2B5EF4-FFF2-40B4-BE49-F238E27FC236}">
                    <a16:creationId xmlns:a16="http://schemas.microsoft.com/office/drawing/2014/main" id="{1A3FA1A2-9E26-47AC-B5BC-B6ACFC983933}"/>
                  </a:ext>
                </a:extLst>
              </p:cNvPr>
              <p:cNvSpPr>
                <a:spLocks/>
              </p:cNvSpPr>
              <p:nvPr/>
            </p:nvSpPr>
            <p:spPr bwMode="auto">
              <a:xfrm>
                <a:off x="2814638" y="280988"/>
                <a:ext cx="95250" cy="141288"/>
              </a:xfrm>
              <a:custGeom>
                <a:avLst/>
                <a:gdLst>
                  <a:gd name="T0" fmla="*/ 30 w 60"/>
                  <a:gd name="T1" fmla="*/ 89 h 89"/>
                  <a:gd name="T2" fmla="*/ 43 w 60"/>
                  <a:gd name="T3" fmla="*/ 89 h 89"/>
                  <a:gd name="T4" fmla="*/ 49 w 60"/>
                  <a:gd name="T5" fmla="*/ 46 h 89"/>
                  <a:gd name="T6" fmla="*/ 60 w 60"/>
                  <a:gd name="T7" fmla="*/ 46 h 89"/>
                  <a:gd name="T8" fmla="*/ 60 w 60"/>
                  <a:gd name="T9" fmla="*/ 5 h 89"/>
                  <a:gd name="T10" fmla="*/ 41 w 60"/>
                  <a:gd name="T11" fmla="*/ 0 h 89"/>
                  <a:gd name="T12" fmla="*/ 30 w 60"/>
                  <a:gd name="T13" fmla="*/ 21 h 89"/>
                  <a:gd name="T14" fmla="*/ 19 w 60"/>
                  <a:gd name="T15" fmla="*/ 0 h 89"/>
                  <a:gd name="T16" fmla="*/ 0 w 60"/>
                  <a:gd name="T17" fmla="*/ 5 h 89"/>
                  <a:gd name="T18" fmla="*/ 0 w 60"/>
                  <a:gd name="T19" fmla="*/ 46 h 89"/>
                  <a:gd name="T20" fmla="*/ 11 w 60"/>
                  <a:gd name="T21" fmla="*/ 46 h 89"/>
                  <a:gd name="T22" fmla="*/ 16 w 60"/>
                  <a:gd name="T23" fmla="*/ 89 h 89"/>
                  <a:gd name="T24" fmla="*/ 30 w 60"/>
                  <a:gd name="T2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89">
                    <a:moveTo>
                      <a:pt x="30" y="89"/>
                    </a:moveTo>
                    <a:lnTo>
                      <a:pt x="43" y="89"/>
                    </a:lnTo>
                    <a:lnTo>
                      <a:pt x="49" y="46"/>
                    </a:lnTo>
                    <a:lnTo>
                      <a:pt x="60" y="46"/>
                    </a:lnTo>
                    <a:lnTo>
                      <a:pt x="60" y="5"/>
                    </a:lnTo>
                    <a:lnTo>
                      <a:pt x="41" y="0"/>
                    </a:lnTo>
                    <a:lnTo>
                      <a:pt x="30" y="21"/>
                    </a:lnTo>
                    <a:lnTo>
                      <a:pt x="19" y="0"/>
                    </a:lnTo>
                    <a:lnTo>
                      <a:pt x="0" y="5"/>
                    </a:lnTo>
                    <a:lnTo>
                      <a:pt x="0" y="46"/>
                    </a:lnTo>
                    <a:lnTo>
                      <a:pt x="11" y="46"/>
                    </a:lnTo>
                    <a:lnTo>
                      <a:pt x="16" y="89"/>
                    </a:lnTo>
                    <a:lnTo>
                      <a:pt x="30" y="89"/>
                    </a:lnTo>
                    <a:close/>
                  </a:path>
                </a:pathLst>
              </a:custGeom>
              <a:noFill/>
              <a:ln w="1270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grpSp>
        <p:nvGrpSpPr>
          <p:cNvPr id="243" name="Group 242">
            <a:extLst>
              <a:ext uri="{FF2B5EF4-FFF2-40B4-BE49-F238E27FC236}">
                <a16:creationId xmlns:a16="http://schemas.microsoft.com/office/drawing/2014/main" id="{F5BFC391-0C47-4E76-8C00-D2A6B07AA010}"/>
              </a:ext>
            </a:extLst>
          </p:cNvPr>
          <p:cNvGrpSpPr/>
          <p:nvPr/>
        </p:nvGrpSpPr>
        <p:grpSpPr>
          <a:xfrm>
            <a:off x="5723716" y="4607886"/>
            <a:ext cx="714278" cy="718343"/>
            <a:chOff x="8977197" y="1232008"/>
            <a:chExt cx="1587642" cy="1596676"/>
          </a:xfrm>
        </p:grpSpPr>
        <p:sp>
          <p:nvSpPr>
            <p:cNvPr id="244" name="Freeform: Shape 243">
              <a:extLst>
                <a:ext uri="{FF2B5EF4-FFF2-40B4-BE49-F238E27FC236}">
                  <a16:creationId xmlns:a16="http://schemas.microsoft.com/office/drawing/2014/main" id="{CB45F417-5BEB-4040-9F13-13DF1ADC0592}"/>
                </a:ext>
              </a:extLst>
            </p:cNvPr>
            <p:cNvSpPr/>
            <p:nvPr/>
          </p:nvSpPr>
          <p:spPr>
            <a:xfrm>
              <a:off x="9771018" y="1232008"/>
              <a:ext cx="793821" cy="1596676"/>
            </a:xfrm>
            <a:custGeom>
              <a:avLst/>
              <a:gdLst>
                <a:gd name="connsiteX0" fmla="*/ 0 w 793820"/>
                <a:gd name="connsiteY0" fmla="*/ 0 h 1596675"/>
                <a:gd name="connsiteX1" fmla="*/ 155971 w 793820"/>
                <a:gd name="connsiteY1" fmla="*/ 15723 h 1596675"/>
                <a:gd name="connsiteX2" fmla="*/ 793820 w 793820"/>
                <a:gd name="connsiteY2" fmla="*/ 798337 h 1596675"/>
                <a:gd name="connsiteX3" fmla="*/ 155971 w 793820"/>
                <a:gd name="connsiteY3" fmla="*/ 1580951 h 1596675"/>
                <a:gd name="connsiteX4" fmla="*/ 0 w 793820"/>
                <a:gd name="connsiteY4" fmla="*/ 1596675 h 159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820" h="1596675">
                  <a:moveTo>
                    <a:pt x="0" y="0"/>
                  </a:moveTo>
                  <a:lnTo>
                    <a:pt x="155971" y="15723"/>
                  </a:lnTo>
                  <a:cubicBezTo>
                    <a:pt x="519990" y="90212"/>
                    <a:pt x="793820" y="412297"/>
                    <a:pt x="793820" y="798337"/>
                  </a:cubicBezTo>
                  <a:cubicBezTo>
                    <a:pt x="793820" y="1184378"/>
                    <a:pt x="519990" y="1506462"/>
                    <a:pt x="155971" y="1580951"/>
                  </a:cubicBezTo>
                  <a:lnTo>
                    <a:pt x="0" y="1596675"/>
                  </a:lnTo>
                  <a:close/>
                </a:path>
              </a:pathLst>
            </a:custGeom>
            <a:gradFill>
              <a:gsLst>
                <a:gs pos="0">
                  <a:schemeClr val="tx2">
                    <a:alpha val="20000"/>
                  </a:schemeClr>
                </a:gs>
                <a:gs pos="100000">
                  <a:schemeClr val="tx2">
                    <a:alpha val="82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sp>
          <p:nvSpPr>
            <p:cNvPr id="245" name="Freeform: Shape 244">
              <a:extLst>
                <a:ext uri="{FF2B5EF4-FFF2-40B4-BE49-F238E27FC236}">
                  <a16:creationId xmlns:a16="http://schemas.microsoft.com/office/drawing/2014/main" id="{7E792D53-FF53-4F91-8AAF-6C63ADA2DFB4}"/>
                </a:ext>
              </a:extLst>
            </p:cNvPr>
            <p:cNvSpPr/>
            <p:nvPr/>
          </p:nvSpPr>
          <p:spPr>
            <a:xfrm rot="10800000">
              <a:off x="8977197" y="1232008"/>
              <a:ext cx="793821" cy="1596676"/>
            </a:xfrm>
            <a:custGeom>
              <a:avLst/>
              <a:gdLst>
                <a:gd name="connsiteX0" fmla="*/ 0 w 793820"/>
                <a:gd name="connsiteY0" fmla="*/ 0 h 1596675"/>
                <a:gd name="connsiteX1" fmla="*/ 155971 w 793820"/>
                <a:gd name="connsiteY1" fmla="*/ 15723 h 1596675"/>
                <a:gd name="connsiteX2" fmla="*/ 793820 w 793820"/>
                <a:gd name="connsiteY2" fmla="*/ 798337 h 1596675"/>
                <a:gd name="connsiteX3" fmla="*/ 155971 w 793820"/>
                <a:gd name="connsiteY3" fmla="*/ 1580951 h 1596675"/>
                <a:gd name="connsiteX4" fmla="*/ 0 w 793820"/>
                <a:gd name="connsiteY4" fmla="*/ 1596675 h 1596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820" h="1596675">
                  <a:moveTo>
                    <a:pt x="0" y="0"/>
                  </a:moveTo>
                  <a:lnTo>
                    <a:pt x="155971" y="15723"/>
                  </a:lnTo>
                  <a:cubicBezTo>
                    <a:pt x="519990" y="90212"/>
                    <a:pt x="793820" y="412297"/>
                    <a:pt x="793820" y="798337"/>
                  </a:cubicBezTo>
                  <a:cubicBezTo>
                    <a:pt x="793820" y="1184378"/>
                    <a:pt x="519990" y="1506462"/>
                    <a:pt x="155971" y="1580951"/>
                  </a:cubicBezTo>
                  <a:lnTo>
                    <a:pt x="0" y="1596675"/>
                  </a:lnTo>
                  <a:close/>
                </a:path>
              </a:pathLst>
            </a:custGeom>
            <a:gradFill>
              <a:gsLst>
                <a:gs pos="0">
                  <a:schemeClr val="tx2">
                    <a:alpha val="20000"/>
                  </a:schemeClr>
                </a:gs>
                <a:gs pos="100000">
                  <a:schemeClr val="tx2">
                    <a:alpha val="82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grpSp>
      <p:sp>
        <p:nvSpPr>
          <p:cNvPr id="184" name="Rectangle 183">
            <a:extLst>
              <a:ext uri="{FF2B5EF4-FFF2-40B4-BE49-F238E27FC236}">
                <a16:creationId xmlns:a16="http://schemas.microsoft.com/office/drawing/2014/main" id="{900EC761-87A4-4410-8ABD-A7939C163656}"/>
              </a:ext>
            </a:extLst>
          </p:cNvPr>
          <p:cNvSpPr/>
          <p:nvPr/>
        </p:nvSpPr>
        <p:spPr>
          <a:xfrm>
            <a:off x="6137240" y="4773410"/>
            <a:ext cx="1282373" cy="387135"/>
          </a:xfrm>
          <a:custGeom>
            <a:avLst/>
            <a:gdLst>
              <a:gd name="connsiteX0" fmla="*/ 0 w 1007153"/>
              <a:gd name="connsiteY0" fmla="*/ 0 h 387135"/>
              <a:gd name="connsiteX1" fmla="*/ 1007153 w 1007153"/>
              <a:gd name="connsiteY1" fmla="*/ 0 h 387135"/>
              <a:gd name="connsiteX2" fmla="*/ 1007153 w 1007153"/>
              <a:gd name="connsiteY2" fmla="*/ 387135 h 387135"/>
              <a:gd name="connsiteX3" fmla="*/ 0 w 1007153"/>
              <a:gd name="connsiteY3" fmla="*/ 387135 h 387135"/>
              <a:gd name="connsiteX4" fmla="*/ 0 w 1007153"/>
              <a:gd name="connsiteY4" fmla="*/ 0 h 387135"/>
              <a:gd name="connsiteX0" fmla="*/ 0 w 1179873"/>
              <a:gd name="connsiteY0" fmla="*/ 0 h 387135"/>
              <a:gd name="connsiteX1" fmla="*/ 1007153 w 1179873"/>
              <a:gd name="connsiteY1" fmla="*/ 0 h 387135"/>
              <a:gd name="connsiteX2" fmla="*/ 1179873 w 1179873"/>
              <a:gd name="connsiteY2" fmla="*/ 387135 h 387135"/>
              <a:gd name="connsiteX3" fmla="*/ 0 w 1179873"/>
              <a:gd name="connsiteY3" fmla="*/ 387135 h 387135"/>
              <a:gd name="connsiteX4" fmla="*/ 0 w 1179873"/>
              <a:gd name="connsiteY4" fmla="*/ 0 h 387135"/>
              <a:gd name="connsiteX0" fmla="*/ 0 w 1179873"/>
              <a:gd name="connsiteY0" fmla="*/ 0 h 387135"/>
              <a:gd name="connsiteX1" fmla="*/ 990710 w 1179873"/>
              <a:gd name="connsiteY1" fmla="*/ 0 h 387135"/>
              <a:gd name="connsiteX2" fmla="*/ 1179873 w 1179873"/>
              <a:gd name="connsiteY2" fmla="*/ 387135 h 387135"/>
              <a:gd name="connsiteX3" fmla="*/ 0 w 1179873"/>
              <a:gd name="connsiteY3" fmla="*/ 387135 h 387135"/>
              <a:gd name="connsiteX4" fmla="*/ 0 w 1179873"/>
              <a:gd name="connsiteY4" fmla="*/ 0 h 387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873" h="387135">
                <a:moveTo>
                  <a:pt x="0" y="0"/>
                </a:moveTo>
                <a:lnTo>
                  <a:pt x="990710" y="0"/>
                </a:lnTo>
                <a:lnTo>
                  <a:pt x="1179873" y="387135"/>
                </a:lnTo>
                <a:lnTo>
                  <a:pt x="0" y="387135"/>
                </a:lnTo>
                <a:lnTo>
                  <a:pt x="0" y="0"/>
                </a:lnTo>
                <a:close/>
              </a:path>
            </a:pathLst>
          </a:custGeom>
          <a:solidFill>
            <a:schemeClr val="tx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Semilight" panose="020B0402040204020203" pitchFamily="34" charset="0"/>
                <a:ea typeface="+mn-ea"/>
                <a:cs typeface="Segoe UI Semilight" panose="020B0402040204020203" pitchFamily="34" charset="0"/>
              </a:rPr>
              <a:t>  Scale</a:t>
            </a:r>
          </a:p>
        </p:txBody>
      </p:sp>
      <p:grpSp>
        <p:nvGrpSpPr>
          <p:cNvPr id="234" name="Group 233">
            <a:extLst>
              <a:ext uri="{FF2B5EF4-FFF2-40B4-BE49-F238E27FC236}">
                <a16:creationId xmlns:a16="http://schemas.microsoft.com/office/drawing/2014/main" id="{A9BC3B2E-AC01-447F-9E5A-89CE53B716B1}"/>
              </a:ext>
            </a:extLst>
          </p:cNvPr>
          <p:cNvGrpSpPr/>
          <p:nvPr/>
        </p:nvGrpSpPr>
        <p:grpSpPr>
          <a:xfrm>
            <a:off x="5808087" y="4698276"/>
            <a:ext cx="542019" cy="542019"/>
            <a:chOff x="5766847" y="5070440"/>
            <a:chExt cx="542019" cy="542019"/>
          </a:xfrm>
        </p:grpSpPr>
        <p:sp>
          <p:nvSpPr>
            <p:cNvPr id="37" name="Oval 36">
              <a:extLst>
                <a:ext uri="{FF2B5EF4-FFF2-40B4-BE49-F238E27FC236}">
                  <a16:creationId xmlns:a16="http://schemas.microsoft.com/office/drawing/2014/main" id="{E0521151-8130-4DB5-B1A1-535994B570FE}"/>
                </a:ext>
              </a:extLst>
            </p:cNvPr>
            <p:cNvSpPr/>
            <p:nvPr/>
          </p:nvSpPr>
          <p:spPr>
            <a:xfrm>
              <a:off x="5766847" y="5070440"/>
              <a:ext cx="542019" cy="542019"/>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grpSp>
          <p:nvGrpSpPr>
            <p:cNvPr id="28" name="Group 27">
              <a:extLst>
                <a:ext uri="{FF2B5EF4-FFF2-40B4-BE49-F238E27FC236}">
                  <a16:creationId xmlns:a16="http://schemas.microsoft.com/office/drawing/2014/main" id="{855F185F-52EC-421E-B903-6FA378C1B5F6}"/>
                </a:ext>
              </a:extLst>
            </p:cNvPr>
            <p:cNvGrpSpPr/>
            <p:nvPr/>
          </p:nvGrpSpPr>
          <p:grpSpPr>
            <a:xfrm>
              <a:off x="5918292" y="5223702"/>
              <a:ext cx="239128" cy="235494"/>
              <a:chOff x="10847388" y="11290300"/>
              <a:chExt cx="198438" cy="196851"/>
            </a:xfrm>
          </p:grpSpPr>
          <p:sp>
            <p:nvSpPr>
              <p:cNvPr id="29" name="Line 172">
                <a:extLst>
                  <a:ext uri="{FF2B5EF4-FFF2-40B4-BE49-F238E27FC236}">
                    <a16:creationId xmlns:a16="http://schemas.microsoft.com/office/drawing/2014/main" id="{EA3AC0EE-97BC-4D69-BBA8-B368CA9FA175}"/>
                  </a:ext>
                </a:extLst>
              </p:cNvPr>
              <p:cNvSpPr>
                <a:spLocks noChangeShapeType="1"/>
              </p:cNvSpPr>
              <p:nvPr/>
            </p:nvSpPr>
            <p:spPr bwMode="auto">
              <a:xfrm flipV="1">
                <a:off x="10977563" y="11290300"/>
                <a:ext cx="68263" cy="68263"/>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0" name="Line 173">
                <a:extLst>
                  <a:ext uri="{FF2B5EF4-FFF2-40B4-BE49-F238E27FC236}">
                    <a16:creationId xmlns:a16="http://schemas.microsoft.com/office/drawing/2014/main" id="{FCC921A2-179F-48F4-9A0E-AA085CA6819E}"/>
                  </a:ext>
                </a:extLst>
              </p:cNvPr>
              <p:cNvSpPr>
                <a:spLocks noChangeShapeType="1"/>
              </p:cNvSpPr>
              <p:nvPr/>
            </p:nvSpPr>
            <p:spPr bwMode="auto">
              <a:xfrm flipV="1">
                <a:off x="10847388" y="11418888"/>
                <a:ext cx="69850" cy="68263"/>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1" name="Freeform 174">
                <a:extLst>
                  <a:ext uri="{FF2B5EF4-FFF2-40B4-BE49-F238E27FC236}">
                    <a16:creationId xmlns:a16="http://schemas.microsoft.com/office/drawing/2014/main" id="{7D1CA345-ADA8-433D-A2E7-1692D457F4EB}"/>
                  </a:ext>
                </a:extLst>
              </p:cNvPr>
              <p:cNvSpPr>
                <a:spLocks/>
              </p:cNvSpPr>
              <p:nvPr/>
            </p:nvSpPr>
            <p:spPr bwMode="auto">
              <a:xfrm>
                <a:off x="10847388" y="11444288"/>
                <a:ext cx="42863" cy="42863"/>
              </a:xfrm>
              <a:custGeom>
                <a:avLst/>
                <a:gdLst>
                  <a:gd name="T0" fmla="*/ 27 w 27"/>
                  <a:gd name="T1" fmla="*/ 27 h 27"/>
                  <a:gd name="T2" fmla="*/ 0 w 27"/>
                  <a:gd name="T3" fmla="*/ 27 h 27"/>
                  <a:gd name="T4" fmla="*/ 0 w 27"/>
                  <a:gd name="T5" fmla="*/ 0 h 27"/>
                </a:gdLst>
                <a:ahLst/>
                <a:cxnLst>
                  <a:cxn ang="0">
                    <a:pos x="T0" y="T1"/>
                  </a:cxn>
                  <a:cxn ang="0">
                    <a:pos x="T2" y="T3"/>
                  </a:cxn>
                  <a:cxn ang="0">
                    <a:pos x="T4" y="T5"/>
                  </a:cxn>
                </a:cxnLst>
                <a:rect l="0" t="0" r="r" b="b"/>
                <a:pathLst>
                  <a:path w="27" h="27">
                    <a:moveTo>
                      <a:pt x="27" y="27"/>
                    </a:moveTo>
                    <a:lnTo>
                      <a:pt x="0" y="27"/>
                    </a:lnTo>
                    <a:lnTo>
                      <a:pt x="0" y="0"/>
                    </a:ln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2" name="Freeform 175">
                <a:extLst>
                  <a:ext uri="{FF2B5EF4-FFF2-40B4-BE49-F238E27FC236}">
                    <a16:creationId xmlns:a16="http://schemas.microsoft.com/office/drawing/2014/main" id="{E58BA6DF-7932-40E9-9904-9C111A6D55CC}"/>
                  </a:ext>
                </a:extLst>
              </p:cNvPr>
              <p:cNvSpPr>
                <a:spLocks/>
              </p:cNvSpPr>
              <p:nvPr/>
            </p:nvSpPr>
            <p:spPr bwMode="auto">
              <a:xfrm>
                <a:off x="11002963" y="11290300"/>
                <a:ext cx="42863" cy="42863"/>
              </a:xfrm>
              <a:custGeom>
                <a:avLst/>
                <a:gdLst>
                  <a:gd name="T0" fmla="*/ 27 w 27"/>
                  <a:gd name="T1" fmla="*/ 27 h 27"/>
                  <a:gd name="T2" fmla="*/ 27 w 27"/>
                  <a:gd name="T3" fmla="*/ 0 h 27"/>
                  <a:gd name="T4" fmla="*/ 0 w 27"/>
                  <a:gd name="T5" fmla="*/ 0 h 27"/>
                </a:gdLst>
                <a:ahLst/>
                <a:cxnLst>
                  <a:cxn ang="0">
                    <a:pos x="T0" y="T1"/>
                  </a:cxn>
                  <a:cxn ang="0">
                    <a:pos x="T2" y="T3"/>
                  </a:cxn>
                  <a:cxn ang="0">
                    <a:pos x="T4" y="T5"/>
                  </a:cxn>
                </a:cxnLst>
                <a:rect l="0" t="0" r="r" b="b"/>
                <a:pathLst>
                  <a:path w="27" h="27">
                    <a:moveTo>
                      <a:pt x="27" y="27"/>
                    </a:moveTo>
                    <a:lnTo>
                      <a:pt x="27" y="0"/>
                    </a:lnTo>
                    <a:lnTo>
                      <a:pt x="0" y="0"/>
                    </a:ln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3" name="Line 176">
                <a:extLst>
                  <a:ext uri="{FF2B5EF4-FFF2-40B4-BE49-F238E27FC236}">
                    <a16:creationId xmlns:a16="http://schemas.microsoft.com/office/drawing/2014/main" id="{14DBFE22-32AD-4104-8507-C184AFD2323D}"/>
                  </a:ext>
                </a:extLst>
              </p:cNvPr>
              <p:cNvSpPr>
                <a:spLocks noChangeShapeType="1"/>
              </p:cNvSpPr>
              <p:nvPr/>
            </p:nvSpPr>
            <p:spPr bwMode="auto">
              <a:xfrm>
                <a:off x="10977563" y="11418888"/>
                <a:ext cx="68263" cy="68263"/>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4" name="Line 177">
                <a:extLst>
                  <a:ext uri="{FF2B5EF4-FFF2-40B4-BE49-F238E27FC236}">
                    <a16:creationId xmlns:a16="http://schemas.microsoft.com/office/drawing/2014/main" id="{26A27986-98E0-462B-8CCA-ACA4CB2C9928}"/>
                  </a:ext>
                </a:extLst>
              </p:cNvPr>
              <p:cNvSpPr>
                <a:spLocks noChangeShapeType="1"/>
              </p:cNvSpPr>
              <p:nvPr/>
            </p:nvSpPr>
            <p:spPr bwMode="auto">
              <a:xfrm>
                <a:off x="10847388" y="11290300"/>
                <a:ext cx="69850" cy="68263"/>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5" name="Freeform 178">
                <a:extLst>
                  <a:ext uri="{FF2B5EF4-FFF2-40B4-BE49-F238E27FC236}">
                    <a16:creationId xmlns:a16="http://schemas.microsoft.com/office/drawing/2014/main" id="{B8117D02-2ECD-433D-8B5A-E69AA8B5533E}"/>
                  </a:ext>
                </a:extLst>
              </p:cNvPr>
              <p:cNvSpPr>
                <a:spLocks/>
              </p:cNvSpPr>
              <p:nvPr/>
            </p:nvSpPr>
            <p:spPr bwMode="auto">
              <a:xfrm>
                <a:off x="10847388" y="11290300"/>
                <a:ext cx="42863" cy="42863"/>
              </a:xfrm>
              <a:custGeom>
                <a:avLst/>
                <a:gdLst>
                  <a:gd name="T0" fmla="*/ 0 w 27"/>
                  <a:gd name="T1" fmla="*/ 27 h 27"/>
                  <a:gd name="T2" fmla="*/ 0 w 27"/>
                  <a:gd name="T3" fmla="*/ 0 h 27"/>
                  <a:gd name="T4" fmla="*/ 27 w 27"/>
                  <a:gd name="T5" fmla="*/ 0 h 27"/>
                </a:gdLst>
                <a:ahLst/>
                <a:cxnLst>
                  <a:cxn ang="0">
                    <a:pos x="T0" y="T1"/>
                  </a:cxn>
                  <a:cxn ang="0">
                    <a:pos x="T2" y="T3"/>
                  </a:cxn>
                  <a:cxn ang="0">
                    <a:pos x="T4" y="T5"/>
                  </a:cxn>
                </a:cxnLst>
                <a:rect l="0" t="0" r="r" b="b"/>
                <a:pathLst>
                  <a:path w="27" h="27">
                    <a:moveTo>
                      <a:pt x="0" y="27"/>
                    </a:moveTo>
                    <a:lnTo>
                      <a:pt x="0" y="0"/>
                    </a:lnTo>
                    <a:lnTo>
                      <a:pt x="27" y="0"/>
                    </a:ln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36" name="Freeform 179">
                <a:extLst>
                  <a:ext uri="{FF2B5EF4-FFF2-40B4-BE49-F238E27FC236}">
                    <a16:creationId xmlns:a16="http://schemas.microsoft.com/office/drawing/2014/main" id="{39F49700-298F-4932-A5B6-BF3D082896EE}"/>
                  </a:ext>
                </a:extLst>
              </p:cNvPr>
              <p:cNvSpPr>
                <a:spLocks/>
              </p:cNvSpPr>
              <p:nvPr/>
            </p:nvSpPr>
            <p:spPr bwMode="auto">
              <a:xfrm>
                <a:off x="11002963" y="11444288"/>
                <a:ext cx="42863" cy="42863"/>
              </a:xfrm>
              <a:custGeom>
                <a:avLst/>
                <a:gdLst>
                  <a:gd name="T0" fmla="*/ 0 w 27"/>
                  <a:gd name="T1" fmla="*/ 27 h 27"/>
                  <a:gd name="T2" fmla="*/ 27 w 27"/>
                  <a:gd name="T3" fmla="*/ 27 h 27"/>
                  <a:gd name="T4" fmla="*/ 27 w 27"/>
                  <a:gd name="T5" fmla="*/ 0 h 27"/>
                </a:gdLst>
                <a:ahLst/>
                <a:cxnLst>
                  <a:cxn ang="0">
                    <a:pos x="T0" y="T1"/>
                  </a:cxn>
                  <a:cxn ang="0">
                    <a:pos x="T2" y="T3"/>
                  </a:cxn>
                  <a:cxn ang="0">
                    <a:pos x="T4" y="T5"/>
                  </a:cxn>
                </a:cxnLst>
                <a:rect l="0" t="0" r="r" b="b"/>
                <a:pathLst>
                  <a:path w="27" h="27">
                    <a:moveTo>
                      <a:pt x="0" y="27"/>
                    </a:moveTo>
                    <a:lnTo>
                      <a:pt x="27" y="27"/>
                    </a:lnTo>
                    <a:lnTo>
                      <a:pt x="27" y="0"/>
                    </a:ln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grpSp>
      <p:sp>
        <p:nvSpPr>
          <p:cNvPr id="482" name="Scale">
            <a:extLst>
              <a:ext uri="{FF2B5EF4-FFF2-40B4-BE49-F238E27FC236}">
                <a16:creationId xmlns:a16="http://schemas.microsoft.com/office/drawing/2014/main" id="{B94D276A-9E5C-4771-8442-176AFA873781}"/>
              </a:ext>
            </a:extLst>
          </p:cNvPr>
          <p:cNvSpPr/>
          <p:nvPr/>
        </p:nvSpPr>
        <p:spPr>
          <a:xfrm>
            <a:off x="5683250" y="4581525"/>
            <a:ext cx="1809524" cy="786101"/>
          </a:xfrm>
          <a:prstGeom prst="rect">
            <a:avLst/>
          </a:prstGeom>
          <a:solidFill>
            <a:srgbClr val="191F24">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sp>
        <p:nvSpPr>
          <p:cNvPr id="483" name="Continuity">
            <a:extLst>
              <a:ext uri="{FF2B5EF4-FFF2-40B4-BE49-F238E27FC236}">
                <a16:creationId xmlns:a16="http://schemas.microsoft.com/office/drawing/2014/main" id="{E5793C1E-1E49-426C-9502-233382179238}"/>
              </a:ext>
            </a:extLst>
          </p:cNvPr>
          <p:cNvSpPr/>
          <p:nvPr/>
        </p:nvSpPr>
        <p:spPr>
          <a:xfrm>
            <a:off x="6922902" y="5781322"/>
            <a:ext cx="2273083" cy="786101"/>
          </a:xfrm>
          <a:prstGeom prst="rect">
            <a:avLst/>
          </a:prstGeom>
          <a:solidFill>
            <a:srgbClr val="191F24">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sp>
        <p:nvSpPr>
          <p:cNvPr id="61" name="Security">
            <a:extLst>
              <a:ext uri="{FF2B5EF4-FFF2-40B4-BE49-F238E27FC236}">
                <a16:creationId xmlns:a16="http://schemas.microsoft.com/office/drawing/2014/main" id="{6EE7A334-34E9-4E07-90E6-8DFFEBA29BB5}"/>
              </a:ext>
            </a:extLst>
          </p:cNvPr>
          <p:cNvSpPr/>
          <p:nvPr/>
        </p:nvSpPr>
        <p:spPr>
          <a:xfrm>
            <a:off x="2641129" y="3751778"/>
            <a:ext cx="2180410" cy="790848"/>
          </a:xfrm>
          <a:prstGeom prst="rect">
            <a:avLst/>
          </a:prstGeom>
          <a:solidFill>
            <a:srgbClr val="191F24">
              <a:alpha val="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sp>
        <p:nvSpPr>
          <p:cNvPr id="4" name="Title 3">
            <a:extLst>
              <a:ext uri="{FF2B5EF4-FFF2-40B4-BE49-F238E27FC236}">
                <a16:creationId xmlns:a16="http://schemas.microsoft.com/office/drawing/2014/main" id="{66529512-21FC-42DE-BEB6-7ED99FFC3F91}"/>
              </a:ext>
            </a:extLst>
          </p:cNvPr>
          <p:cNvSpPr>
            <a:spLocks noGrp="1"/>
          </p:cNvSpPr>
          <p:nvPr>
            <p:ph type="title"/>
          </p:nvPr>
        </p:nvSpPr>
        <p:spPr/>
        <p:txBody>
          <a:bodyPr/>
          <a:lstStyle/>
          <a:p>
            <a:r>
              <a:rPr lang="en-US" sz="2400" dirty="0"/>
              <a:t>Influence Areas</a:t>
            </a:r>
          </a:p>
        </p:txBody>
      </p:sp>
    </p:spTree>
    <p:custDataLst>
      <p:tags r:id="rId1"/>
    </p:custDataLst>
    <p:extLst>
      <p:ext uri="{BB962C8B-B14F-4D97-AF65-F5344CB8AC3E}">
        <p14:creationId xmlns:p14="http://schemas.microsoft.com/office/powerpoint/2010/main" val="1737116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250"/>
                                        <p:tgtEl>
                                          <p:spTgt spid="53"/>
                                        </p:tgtEl>
                                      </p:cBhvr>
                                    </p:animEffect>
                                  </p:childTnLst>
                                </p:cTn>
                              </p:par>
                              <p:par>
                                <p:cTn id="8" presetID="23" presetClass="entr" presetSubtype="272" fill="hold" grpId="1" nodeType="withEffect">
                                  <p:stCondLst>
                                    <p:cond delay="0"/>
                                  </p:stCondLst>
                                  <p:childTnLst>
                                    <p:set>
                                      <p:cBhvr>
                                        <p:cTn id="9" dur="1" fill="hold">
                                          <p:stCondLst>
                                            <p:cond delay="0"/>
                                          </p:stCondLst>
                                        </p:cTn>
                                        <p:tgtEl>
                                          <p:spTgt spid="53"/>
                                        </p:tgtEl>
                                        <p:attrNameLst>
                                          <p:attrName>style.visibility</p:attrName>
                                        </p:attrNameLst>
                                      </p:cBhvr>
                                      <p:to>
                                        <p:strVal val="visible"/>
                                      </p:to>
                                    </p:set>
                                    <p:anim calcmode="lin" valueType="num">
                                      <p:cBhvr>
                                        <p:cTn id="10" dur="250" fill="hold"/>
                                        <p:tgtEl>
                                          <p:spTgt spid="53"/>
                                        </p:tgtEl>
                                        <p:attrNameLst>
                                          <p:attrName>ppt_w</p:attrName>
                                        </p:attrNameLst>
                                      </p:cBhvr>
                                      <p:tavLst>
                                        <p:tav tm="0">
                                          <p:val>
                                            <p:strVal val="2/3*#ppt_w"/>
                                          </p:val>
                                        </p:tav>
                                        <p:tav tm="100000">
                                          <p:val>
                                            <p:strVal val="#ppt_w"/>
                                          </p:val>
                                        </p:tav>
                                      </p:tavLst>
                                    </p:anim>
                                    <p:anim calcmode="lin" valueType="num">
                                      <p:cBhvr>
                                        <p:cTn id="11" dur="250" fill="hold"/>
                                        <p:tgtEl>
                                          <p:spTgt spid="53"/>
                                        </p:tgtEl>
                                        <p:attrNameLst>
                                          <p:attrName>ppt_h</p:attrName>
                                        </p:attrNameLst>
                                      </p:cBhvr>
                                      <p:tavLst>
                                        <p:tav tm="0">
                                          <p:val>
                                            <p:strVal val="2/3*#ppt_h"/>
                                          </p:val>
                                        </p:tav>
                                        <p:tav tm="100000">
                                          <p:val>
                                            <p:strVal val="#ppt_h"/>
                                          </p:val>
                                        </p:tav>
                                      </p:tavLst>
                                    </p:anim>
                                  </p:childTnLst>
                                </p:cTn>
                              </p:par>
                              <p:par>
                                <p:cTn id="12" presetID="6" presetClass="emph" presetSubtype="0" accel="50000" decel="50000" autoRev="1" fill="hold" grpId="2" nodeType="withEffect">
                                  <p:stCondLst>
                                    <p:cond delay="0"/>
                                  </p:stCondLst>
                                  <p:childTnLst>
                                    <p:animScale>
                                      <p:cBhvr>
                                        <p:cTn id="13" dur="250" fill="hold"/>
                                        <p:tgtEl>
                                          <p:spTgt spid="53"/>
                                        </p:tgtEl>
                                      </p:cBhvr>
                                      <p:by x="105000" y="105000"/>
                                    </p:animScale>
                                  </p:childTnLst>
                                </p:cTn>
                              </p:par>
                              <p:par>
                                <p:cTn id="14" presetID="10" presetClass="entr" presetSubtype="0" fill="hold" nodeType="withEffect">
                                  <p:stCondLst>
                                    <p:cond delay="0"/>
                                  </p:stCondLst>
                                  <p:childTnLst>
                                    <p:set>
                                      <p:cBhvr>
                                        <p:cTn id="15" dur="1" fill="hold">
                                          <p:stCondLst>
                                            <p:cond delay="0"/>
                                          </p:stCondLst>
                                        </p:cTn>
                                        <p:tgtEl>
                                          <p:spTgt spid="58"/>
                                        </p:tgtEl>
                                        <p:attrNameLst>
                                          <p:attrName>style.visibility</p:attrName>
                                        </p:attrNameLst>
                                      </p:cBhvr>
                                      <p:to>
                                        <p:strVal val="visible"/>
                                      </p:to>
                                    </p:set>
                                    <p:animEffect transition="in" filter="fade">
                                      <p:cBhvr>
                                        <p:cTn id="16" dur="500"/>
                                        <p:tgtEl>
                                          <p:spTgt spid="58"/>
                                        </p:tgtEl>
                                      </p:cBhvr>
                                    </p:animEffect>
                                  </p:childTnLst>
                                </p:cTn>
                              </p:par>
                              <p:par>
                                <p:cTn id="17" presetID="10" presetClass="entr" presetSubtype="0" fill="hold" nodeType="withEffect">
                                  <p:stCondLst>
                                    <p:cond delay="250"/>
                                  </p:stCondLst>
                                  <p:childTnLst>
                                    <p:set>
                                      <p:cBhvr>
                                        <p:cTn id="18" dur="1" fill="hold">
                                          <p:stCondLst>
                                            <p:cond delay="0"/>
                                          </p:stCondLst>
                                        </p:cTn>
                                        <p:tgtEl>
                                          <p:spTgt spid="57"/>
                                        </p:tgtEl>
                                        <p:attrNameLst>
                                          <p:attrName>style.visibility</p:attrName>
                                        </p:attrNameLst>
                                      </p:cBhvr>
                                      <p:to>
                                        <p:strVal val="visible"/>
                                      </p:to>
                                    </p:set>
                                    <p:animEffect transition="in" filter="fade">
                                      <p:cBhvr>
                                        <p:cTn id="19" dur="500"/>
                                        <p:tgtEl>
                                          <p:spTgt spid="57"/>
                                        </p:tgtEl>
                                      </p:cBhvr>
                                    </p:animEffect>
                                  </p:childTnLst>
                                </p:cTn>
                              </p:par>
                              <p:par>
                                <p:cTn id="20" presetID="42" presetClass="path" presetSubtype="0" decel="100000" fill="hold" nodeType="withEffect">
                                  <p:stCondLst>
                                    <p:cond delay="250"/>
                                  </p:stCondLst>
                                  <p:childTnLst>
                                    <p:animMotion origin="layout" path="M 0 0.12384 L 0 -1.48148E-6 " pathEditMode="relative" rAng="0" ptsTypes="AA">
                                      <p:cBhvr>
                                        <p:cTn id="21" dur="750" fill="hold"/>
                                        <p:tgtEl>
                                          <p:spTgt spid="57"/>
                                        </p:tgtEl>
                                        <p:attrNameLst>
                                          <p:attrName>ppt_x</p:attrName>
                                          <p:attrName>ppt_y</p:attrName>
                                        </p:attrNameLst>
                                      </p:cBhvr>
                                      <p:rCtr x="0" y="-6204"/>
                                    </p:animMotion>
                                  </p:childTnLst>
                                </p:cTn>
                              </p:par>
                              <p:par>
                                <p:cTn id="22" presetID="10" presetClass="entr" presetSubtype="0" fill="hold" grpId="0" nodeType="withEffect">
                                  <p:stCondLst>
                                    <p:cond delay="250"/>
                                  </p:stCondLst>
                                  <p:childTnLst>
                                    <p:set>
                                      <p:cBhvr>
                                        <p:cTn id="23" dur="1" fill="hold">
                                          <p:stCondLst>
                                            <p:cond delay="0"/>
                                          </p:stCondLst>
                                        </p:cTn>
                                        <p:tgtEl>
                                          <p:spTgt spid="184"/>
                                        </p:tgtEl>
                                        <p:attrNameLst>
                                          <p:attrName>style.visibility</p:attrName>
                                        </p:attrNameLst>
                                      </p:cBhvr>
                                      <p:to>
                                        <p:strVal val="visible"/>
                                      </p:to>
                                    </p:set>
                                    <p:animEffect transition="in" filter="fade">
                                      <p:cBhvr>
                                        <p:cTn id="24" dur="500"/>
                                        <p:tgtEl>
                                          <p:spTgt spid="184"/>
                                        </p:tgtEl>
                                      </p:cBhvr>
                                    </p:animEffect>
                                  </p:childTnLst>
                                </p:cTn>
                              </p:par>
                              <p:par>
                                <p:cTn id="25" presetID="42" presetClass="path" presetSubtype="0" decel="100000" fill="hold" grpId="1" nodeType="withEffect">
                                  <p:stCondLst>
                                    <p:cond delay="250"/>
                                  </p:stCondLst>
                                  <p:childTnLst>
                                    <p:animMotion origin="layout" path="M -0.01979 -0.00047 L 4.16667E-7 4.44444E-6 " pathEditMode="relative" rAng="0" ptsTypes="AA">
                                      <p:cBhvr>
                                        <p:cTn id="26" dur="750" fill="hold"/>
                                        <p:tgtEl>
                                          <p:spTgt spid="184"/>
                                        </p:tgtEl>
                                        <p:attrNameLst>
                                          <p:attrName>ppt_x</p:attrName>
                                          <p:attrName>ppt_y</p:attrName>
                                        </p:attrNameLst>
                                      </p:cBhvr>
                                      <p:rCtr x="990" y="23"/>
                                    </p:animMotion>
                                  </p:childTnLst>
                                </p:cTn>
                              </p:par>
                              <p:par>
                                <p:cTn id="27" presetID="10" presetClass="entr" presetSubtype="0" fill="hold" nodeType="withEffect">
                                  <p:stCondLst>
                                    <p:cond delay="250"/>
                                  </p:stCondLst>
                                  <p:childTnLst>
                                    <p:set>
                                      <p:cBhvr>
                                        <p:cTn id="28" dur="1" fill="hold">
                                          <p:stCondLst>
                                            <p:cond delay="0"/>
                                          </p:stCondLst>
                                        </p:cTn>
                                        <p:tgtEl>
                                          <p:spTgt spid="234"/>
                                        </p:tgtEl>
                                        <p:attrNameLst>
                                          <p:attrName>style.visibility</p:attrName>
                                        </p:attrNameLst>
                                      </p:cBhvr>
                                      <p:to>
                                        <p:strVal val="visible"/>
                                      </p:to>
                                    </p:set>
                                    <p:animEffect transition="in" filter="fade">
                                      <p:cBhvr>
                                        <p:cTn id="29" dur="250"/>
                                        <p:tgtEl>
                                          <p:spTgt spid="234"/>
                                        </p:tgtEl>
                                      </p:cBhvr>
                                    </p:animEffect>
                                  </p:childTnLst>
                                </p:cTn>
                              </p:par>
                              <p:par>
                                <p:cTn id="30" presetID="23" presetClass="entr" presetSubtype="272" fill="hold" nodeType="withEffect">
                                  <p:stCondLst>
                                    <p:cond delay="250"/>
                                  </p:stCondLst>
                                  <p:childTnLst>
                                    <p:set>
                                      <p:cBhvr>
                                        <p:cTn id="31" dur="1" fill="hold">
                                          <p:stCondLst>
                                            <p:cond delay="0"/>
                                          </p:stCondLst>
                                        </p:cTn>
                                        <p:tgtEl>
                                          <p:spTgt spid="234"/>
                                        </p:tgtEl>
                                        <p:attrNameLst>
                                          <p:attrName>style.visibility</p:attrName>
                                        </p:attrNameLst>
                                      </p:cBhvr>
                                      <p:to>
                                        <p:strVal val="visible"/>
                                      </p:to>
                                    </p:set>
                                    <p:anim calcmode="lin" valueType="num">
                                      <p:cBhvr>
                                        <p:cTn id="32" dur="250" fill="hold"/>
                                        <p:tgtEl>
                                          <p:spTgt spid="234"/>
                                        </p:tgtEl>
                                        <p:attrNameLst>
                                          <p:attrName>ppt_w</p:attrName>
                                        </p:attrNameLst>
                                      </p:cBhvr>
                                      <p:tavLst>
                                        <p:tav tm="0">
                                          <p:val>
                                            <p:strVal val="2/3*#ppt_w"/>
                                          </p:val>
                                        </p:tav>
                                        <p:tav tm="100000">
                                          <p:val>
                                            <p:strVal val="#ppt_w"/>
                                          </p:val>
                                        </p:tav>
                                      </p:tavLst>
                                    </p:anim>
                                    <p:anim calcmode="lin" valueType="num">
                                      <p:cBhvr>
                                        <p:cTn id="33" dur="250" fill="hold"/>
                                        <p:tgtEl>
                                          <p:spTgt spid="234"/>
                                        </p:tgtEl>
                                        <p:attrNameLst>
                                          <p:attrName>ppt_h</p:attrName>
                                        </p:attrNameLst>
                                      </p:cBhvr>
                                      <p:tavLst>
                                        <p:tav tm="0">
                                          <p:val>
                                            <p:strVal val="2/3*#ppt_h"/>
                                          </p:val>
                                        </p:tav>
                                        <p:tav tm="100000">
                                          <p:val>
                                            <p:strVal val="#ppt_h"/>
                                          </p:val>
                                        </p:tav>
                                      </p:tavLst>
                                    </p:anim>
                                  </p:childTnLst>
                                </p:cTn>
                              </p:par>
                              <p:par>
                                <p:cTn id="34" presetID="6" presetClass="emph" presetSubtype="0" accel="50000" decel="50000" autoRev="1" fill="hold" nodeType="withEffect">
                                  <p:stCondLst>
                                    <p:cond delay="250"/>
                                  </p:stCondLst>
                                  <p:childTnLst>
                                    <p:animScale>
                                      <p:cBhvr>
                                        <p:cTn id="35" dur="250" fill="hold"/>
                                        <p:tgtEl>
                                          <p:spTgt spid="234"/>
                                        </p:tgtEl>
                                      </p:cBhvr>
                                      <p:by x="105000" y="105000"/>
                                    </p:animScale>
                                  </p:childTnLst>
                                </p:cTn>
                              </p:par>
                              <p:par>
                                <p:cTn id="36" presetID="16" presetClass="entr" presetSubtype="37" fill="hold" nodeType="withEffect">
                                  <p:stCondLst>
                                    <p:cond delay="1000"/>
                                  </p:stCondLst>
                                  <p:childTnLst>
                                    <p:set>
                                      <p:cBhvr>
                                        <p:cTn id="37" dur="1" fill="hold">
                                          <p:stCondLst>
                                            <p:cond delay="0"/>
                                          </p:stCondLst>
                                        </p:cTn>
                                        <p:tgtEl>
                                          <p:spTgt spid="223"/>
                                        </p:tgtEl>
                                        <p:attrNameLst>
                                          <p:attrName>style.visibility</p:attrName>
                                        </p:attrNameLst>
                                      </p:cBhvr>
                                      <p:to>
                                        <p:strVal val="visible"/>
                                      </p:to>
                                    </p:set>
                                    <p:animEffect transition="in" filter="barn(outVertical)">
                                      <p:cBhvr>
                                        <p:cTn id="38" dur="750"/>
                                        <p:tgtEl>
                                          <p:spTgt spid="223"/>
                                        </p:tgtEl>
                                      </p:cBhvr>
                                    </p:animEffect>
                                  </p:childTnLst>
                                </p:cTn>
                              </p:par>
                              <p:par>
                                <p:cTn id="39" presetID="10" presetClass="entr" presetSubtype="0" fill="hold" nodeType="withEffect">
                                  <p:stCondLst>
                                    <p:cond delay="1250"/>
                                  </p:stCondLst>
                                  <p:childTnLst>
                                    <p:set>
                                      <p:cBhvr>
                                        <p:cTn id="40" dur="1" fill="hold">
                                          <p:stCondLst>
                                            <p:cond delay="0"/>
                                          </p:stCondLst>
                                        </p:cTn>
                                        <p:tgtEl>
                                          <p:spTgt spid="236"/>
                                        </p:tgtEl>
                                        <p:attrNameLst>
                                          <p:attrName>style.visibility</p:attrName>
                                        </p:attrNameLst>
                                      </p:cBhvr>
                                      <p:to>
                                        <p:strVal val="visible"/>
                                      </p:to>
                                    </p:set>
                                    <p:animEffect transition="in" filter="fade">
                                      <p:cBhvr>
                                        <p:cTn id="41" dur="250"/>
                                        <p:tgtEl>
                                          <p:spTgt spid="236"/>
                                        </p:tgtEl>
                                      </p:cBhvr>
                                    </p:animEffect>
                                  </p:childTnLst>
                                </p:cTn>
                              </p:par>
                              <p:par>
                                <p:cTn id="42" presetID="23" presetClass="entr" presetSubtype="272" fill="hold" nodeType="withEffect">
                                  <p:stCondLst>
                                    <p:cond delay="1250"/>
                                  </p:stCondLst>
                                  <p:childTnLst>
                                    <p:set>
                                      <p:cBhvr>
                                        <p:cTn id="43" dur="1" fill="hold">
                                          <p:stCondLst>
                                            <p:cond delay="0"/>
                                          </p:stCondLst>
                                        </p:cTn>
                                        <p:tgtEl>
                                          <p:spTgt spid="236"/>
                                        </p:tgtEl>
                                        <p:attrNameLst>
                                          <p:attrName>style.visibility</p:attrName>
                                        </p:attrNameLst>
                                      </p:cBhvr>
                                      <p:to>
                                        <p:strVal val="visible"/>
                                      </p:to>
                                    </p:set>
                                    <p:anim calcmode="lin" valueType="num">
                                      <p:cBhvr>
                                        <p:cTn id="44" dur="250" fill="hold"/>
                                        <p:tgtEl>
                                          <p:spTgt spid="236"/>
                                        </p:tgtEl>
                                        <p:attrNameLst>
                                          <p:attrName>ppt_w</p:attrName>
                                        </p:attrNameLst>
                                      </p:cBhvr>
                                      <p:tavLst>
                                        <p:tav tm="0">
                                          <p:val>
                                            <p:strVal val="2/3*#ppt_w"/>
                                          </p:val>
                                        </p:tav>
                                        <p:tav tm="100000">
                                          <p:val>
                                            <p:strVal val="#ppt_w"/>
                                          </p:val>
                                        </p:tav>
                                      </p:tavLst>
                                    </p:anim>
                                    <p:anim calcmode="lin" valueType="num">
                                      <p:cBhvr>
                                        <p:cTn id="45" dur="250" fill="hold"/>
                                        <p:tgtEl>
                                          <p:spTgt spid="236"/>
                                        </p:tgtEl>
                                        <p:attrNameLst>
                                          <p:attrName>ppt_h</p:attrName>
                                        </p:attrNameLst>
                                      </p:cBhvr>
                                      <p:tavLst>
                                        <p:tav tm="0">
                                          <p:val>
                                            <p:strVal val="2/3*#ppt_h"/>
                                          </p:val>
                                        </p:tav>
                                        <p:tav tm="100000">
                                          <p:val>
                                            <p:strVal val="#ppt_h"/>
                                          </p:val>
                                        </p:tav>
                                      </p:tavLst>
                                    </p:anim>
                                  </p:childTnLst>
                                </p:cTn>
                              </p:par>
                              <p:par>
                                <p:cTn id="46" presetID="6" presetClass="emph" presetSubtype="0" accel="50000" decel="50000" autoRev="1" fill="hold" nodeType="withEffect">
                                  <p:stCondLst>
                                    <p:cond delay="1250"/>
                                  </p:stCondLst>
                                  <p:childTnLst>
                                    <p:animScale>
                                      <p:cBhvr>
                                        <p:cTn id="47" dur="250" fill="hold"/>
                                        <p:tgtEl>
                                          <p:spTgt spid="236"/>
                                        </p:tgtEl>
                                      </p:cBhvr>
                                      <p:by x="105000" y="105000"/>
                                    </p:animScale>
                                  </p:childTnLst>
                                </p:cTn>
                              </p:par>
                              <p:par>
                                <p:cTn id="48" presetID="10" presetClass="entr" presetSubtype="0" fill="hold" grpId="0" nodeType="withEffect">
                                  <p:stCondLst>
                                    <p:cond delay="1250"/>
                                  </p:stCondLst>
                                  <p:childTnLst>
                                    <p:set>
                                      <p:cBhvr>
                                        <p:cTn id="49" dur="1" fill="hold">
                                          <p:stCondLst>
                                            <p:cond delay="0"/>
                                          </p:stCondLst>
                                        </p:cTn>
                                        <p:tgtEl>
                                          <p:spTgt spid="226"/>
                                        </p:tgtEl>
                                        <p:attrNameLst>
                                          <p:attrName>style.visibility</p:attrName>
                                        </p:attrNameLst>
                                      </p:cBhvr>
                                      <p:to>
                                        <p:strVal val="visible"/>
                                      </p:to>
                                    </p:set>
                                    <p:animEffect transition="in" filter="fade">
                                      <p:cBhvr>
                                        <p:cTn id="50" dur="500"/>
                                        <p:tgtEl>
                                          <p:spTgt spid="226"/>
                                        </p:tgtEl>
                                      </p:cBhvr>
                                    </p:animEffect>
                                  </p:childTnLst>
                                </p:cTn>
                              </p:par>
                              <p:par>
                                <p:cTn id="51" presetID="42" presetClass="path" presetSubtype="0" decel="100000" fill="hold" grpId="1" nodeType="withEffect">
                                  <p:stCondLst>
                                    <p:cond delay="1250"/>
                                  </p:stCondLst>
                                  <p:childTnLst>
                                    <p:animMotion origin="layout" path="M -0.01979 -0.00046 L 3.33333E-6 -3.7037E-7 " pathEditMode="relative" rAng="0" ptsTypes="AA">
                                      <p:cBhvr>
                                        <p:cTn id="52" dur="750" fill="hold"/>
                                        <p:tgtEl>
                                          <p:spTgt spid="226"/>
                                        </p:tgtEl>
                                        <p:attrNameLst>
                                          <p:attrName>ppt_x</p:attrName>
                                          <p:attrName>ppt_y</p:attrName>
                                        </p:attrNameLst>
                                      </p:cBhvr>
                                      <p:rCtr x="990" y="23"/>
                                    </p:animMotion>
                                  </p:childTnLst>
                                </p:cTn>
                              </p:par>
                              <p:par>
                                <p:cTn id="53" presetID="10" presetClass="entr" presetSubtype="0" fill="hold" grpId="0" nodeType="withEffect">
                                  <p:stCondLst>
                                    <p:cond delay="2000"/>
                                  </p:stCondLst>
                                  <p:childTnLst>
                                    <p:set>
                                      <p:cBhvr>
                                        <p:cTn id="54" dur="1" fill="hold">
                                          <p:stCondLst>
                                            <p:cond delay="0"/>
                                          </p:stCondLst>
                                        </p:cTn>
                                        <p:tgtEl>
                                          <p:spTgt spid="56"/>
                                        </p:tgtEl>
                                        <p:attrNameLst>
                                          <p:attrName>style.visibility</p:attrName>
                                        </p:attrNameLst>
                                      </p:cBhvr>
                                      <p:to>
                                        <p:strVal val="visible"/>
                                      </p:to>
                                    </p:set>
                                    <p:animEffect transition="in" filter="fade">
                                      <p:cBhvr>
                                        <p:cTn id="55" dur="500"/>
                                        <p:tgtEl>
                                          <p:spTgt spid="56"/>
                                        </p:tgtEl>
                                      </p:cBhvr>
                                    </p:animEffect>
                                  </p:childTnLst>
                                </p:cTn>
                              </p:par>
                              <p:par>
                                <p:cTn id="56" presetID="42" presetClass="path" presetSubtype="0" decel="100000" fill="hold" grpId="1" nodeType="withEffect">
                                  <p:stCondLst>
                                    <p:cond delay="2000"/>
                                  </p:stCondLst>
                                  <p:childTnLst>
                                    <p:animMotion origin="layout" path="M 0 0.12384 L 0 -1.48148E-6 " pathEditMode="relative" rAng="0" ptsTypes="AA">
                                      <p:cBhvr>
                                        <p:cTn id="57" dur="750" fill="hold"/>
                                        <p:tgtEl>
                                          <p:spTgt spid="56"/>
                                        </p:tgtEl>
                                        <p:attrNameLst>
                                          <p:attrName>ppt_x</p:attrName>
                                          <p:attrName>ppt_y</p:attrName>
                                        </p:attrNameLst>
                                      </p:cBhvr>
                                      <p:rCtr x="0" y="-6204"/>
                                    </p:animMotion>
                                  </p:childTnLst>
                                </p:cTn>
                              </p:par>
                              <p:par>
                                <p:cTn id="58" presetID="10" presetClass="entr" presetSubtype="0" fill="hold" grpId="0" nodeType="withEffect">
                                  <p:stCondLst>
                                    <p:cond delay="2000"/>
                                  </p:stCondLst>
                                  <p:childTnLst>
                                    <p:set>
                                      <p:cBhvr>
                                        <p:cTn id="59" dur="1" fill="hold">
                                          <p:stCondLst>
                                            <p:cond delay="0"/>
                                          </p:stCondLst>
                                        </p:cTn>
                                        <p:tgtEl>
                                          <p:spTgt spid="174"/>
                                        </p:tgtEl>
                                        <p:attrNameLst>
                                          <p:attrName>style.visibility</p:attrName>
                                        </p:attrNameLst>
                                      </p:cBhvr>
                                      <p:to>
                                        <p:strVal val="visible"/>
                                      </p:to>
                                    </p:set>
                                    <p:animEffect transition="in" filter="fade">
                                      <p:cBhvr>
                                        <p:cTn id="60" dur="500"/>
                                        <p:tgtEl>
                                          <p:spTgt spid="174"/>
                                        </p:tgtEl>
                                      </p:cBhvr>
                                    </p:animEffect>
                                  </p:childTnLst>
                                </p:cTn>
                              </p:par>
                              <p:par>
                                <p:cTn id="61" presetID="10" presetClass="entr" presetSubtype="0" fill="hold" nodeType="withEffect">
                                  <p:stCondLst>
                                    <p:cond delay="2250"/>
                                  </p:stCondLst>
                                  <p:childTnLst>
                                    <p:set>
                                      <p:cBhvr>
                                        <p:cTn id="62" dur="1" fill="hold">
                                          <p:stCondLst>
                                            <p:cond delay="0"/>
                                          </p:stCondLst>
                                        </p:cTn>
                                        <p:tgtEl>
                                          <p:spTgt spid="237"/>
                                        </p:tgtEl>
                                        <p:attrNameLst>
                                          <p:attrName>style.visibility</p:attrName>
                                        </p:attrNameLst>
                                      </p:cBhvr>
                                      <p:to>
                                        <p:strVal val="visible"/>
                                      </p:to>
                                    </p:set>
                                    <p:animEffect transition="in" filter="fade">
                                      <p:cBhvr>
                                        <p:cTn id="63" dur="250"/>
                                        <p:tgtEl>
                                          <p:spTgt spid="237"/>
                                        </p:tgtEl>
                                      </p:cBhvr>
                                    </p:animEffect>
                                  </p:childTnLst>
                                </p:cTn>
                              </p:par>
                              <p:par>
                                <p:cTn id="64" presetID="23" presetClass="entr" presetSubtype="272" fill="hold" nodeType="withEffect">
                                  <p:stCondLst>
                                    <p:cond delay="2250"/>
                                  </p:stCondLst>
                                  <p:childTnLst>
                                    <p:set>
                                      <p:cBhvr>
                                        <p:cTn id="65" dur="1" fill="hold">
                                          <p:stCondLst>
                                            <p:cond delay="0"/>
                                          </p:stCondLst>
                                        </p:cTn>
                                        <p:tgtEl>
                                          <p:spTgt spid="237"/>
                                        </p:tgtEl>
                                        <p:attrNameLst>
                                          <p:attrName>style.visibility</p:attrName>
                                        </p:attrNameLst>
                                      </p:cBhvr>
                                      <p:to>
                                        <p:strVal val="visible"/>
                                      </p:to>
                                    </p:set>
                                    <p:anim calcmode="lin" valueType="num">
                                      <p:cBhvr>
                                        <p:cTn id="66" dur="250" fill="hold"/>
                                        <p:tgtEl>
                                          <p:spTgt spid="237"/>
                                        </p:tgtEl>
                                        <p:attrNameLst>
                                          <p:attrName>ppt_w</p:attrName>
                                        </p:attrNameLst>
                                      </p:cBhvr>
                                      <p:tavLst>
                                        <p:tav tm="0">
                                          <p:val>
                                            <p:strVal val="2/3*#ppt_w"/>
                                          </p:val>
                                        </p:tav>
                                        <p:tav tm="100000">
                                          <p:val>
                                            <p:strVal val="#ppt_w"/>
                                          </p:val>
                                        </p:tav>
                                      </p:tavLst>
                                    </p:anim>
                                    <p:anim calcmode="lin" valueType="num">
                                      <p:cBhvr>
                                        <p:cTn id="67" dur="250" fill="hold"/>
                                        <p:tgtEl>
                                          <p:spTgt spid="237"/>
                                        </p:tgtEl>
                                        <p:attrNameLst>
                                          <p:attrName>ppt_h</p:attrName>
                                        </p:attrNameLst>
                                      </p:cBhvr>
                                      <p:tavLst>
                                        <p:tav tm="0">
                                          <p:val>
                                            <p:strVal val="2/3*#ppt_h"/>
                                          </p:val>
                                        </p:tav>
                                        <p:tav tm="100000">
                                          <p:val>
                                            <p:strVal val="#ppt_h"/>
                                          </p:val>
                                        </p:tav>
                                      </p:tavLst>
                                    </p:anim>
                                  </p:childTnLst>
                                </p:cTn>
                              </p:par>
                              <p:par>
                                <p:cTn id="68" presetID="6" presetClass="emph" presetSubtype="0" accel="50000" decel="50000" autoRev="1" fill="hold" nodeType="withEffect">
                                  <p:stCondLst>
                                    <p:cond delay="2250"/>
                                  </p:stCondLst>
                                  <p:childTnLst>
                                    <p:animScale>
                                      <p:cBhvr>
                                        <p:cTn id="69" dur="250" fill="hold"/>
                                        <p:tgtEl>
                                          <p:spTgt spid="237"/>
                                        </p:tgtEl>
                                      </p:cBhvr>
                                      <p:by x="105000" y="105000"/>
                                    </p:animScale>
                                  </p:childTnLst>
                                </p:cTn>
                              </p:par>
                              <p:par>
                                <p:cTn id="70" presetID="10" presetClass="entr" presetSubtype="0" fill="hold" grpId="0" nodeType="withEffect">
                                  <p:stCondLst>
                                    <p:cond delay="2250"/>
                                  </p:stCondLst>
                                  <p:childTnLst>
                                    <p:set>
                                      <p:cBhvr>
                                        <p:cTn id="71" dur="1" fill="hold">
                                          <p:stCondLst>
                                            <p:cond delay="0"/>
                                          </p:stCondLst>
                                        </p:cTn>
                                        <p:tgtEl>
                                          <p:spTgt spid="186"/>
                                        </p:tgtEl>
                                        <p:attrNameLst>
                                          <p:attrName>style.visibility</p:attrName>
                                        </p:attrNameLst>
                                      </p:cBhvr>
                                      <p:to>
                                        <p:strVal val="visible"/>
                                      </p:to>
                                    </p:set>
                                    <p:animEffect transition="in" filter="fade">
                                      <p:cBhvr>
                                        <p:cTn id="72" dur="500"/>
                                        <p:tgtEl>
                                          <p:spTgt spid="186"/>
                                        </p:tgtEl>
                                      </p:cBhvr>
                                    </p:animEffect>
                                  </p:childTnLst>
                                </p:cTn>
                              </p:par>
                              <p:par>
                                <p:cTn id="73" presetID="42" presetClass="path" presetSubtype="0" decel="100000" fill="hold" grpId="1" nodeType="withEffect">
                                  <p:stCondLst>
                                    <p:cond delay="2250"/>
                                  </p:stCondLst>
                                  <p:childTnLst>
                                    <p:animMotion origin="layout" path="M 0.02748 -3.7037E-6 L -2.29167E-6 -3.7037E-6 " pathEditMode="relative" rAng="0" ptsTypes="AA">
                                      <p:cBhvr>
                                        <p:cTn id="74" dur="750" fill="hold"/>
                                        <p:tgtEl>
                                          <p:spTgt spid="186"/>
                                        </p:tgtEl>
                                        <p:attrNameLst>
                                          <p:attrName>ppt_x</p:attrName>
                                          <p:attrName>ppt_y</p:attrName>
                                        </p:attrNameLst>
                                      </p:cBhvr>
                                      <p:rCtr x="-1380" y="0"/>
                                    </p:animMotion>
                                  </p:childTnLst>
                                </p:cTn>
                              </p:par>
                              <p:par>
                                <p:cTn id="75" presetID="10" presetClass="entr" presetSubtype="0" fill="hold" nodeType="withEffect">
                                  <p:stCondLst>
                                    <p:cond delay="3250"/>
                                  </p:stCondLst>
                                  <p:childTnLst>
                                    <p:set>
                                      <p:cBhvr>
                                        <p:cTn id="76" dur="1" fill="hold">
                                          <p:stCondLst>
                                            <p:cond delay="0"/>
                                          </p:stCondLst>
                                        </p:cTn>
                                        <p:tgtEl>
                                          <p:spTgt spid="242"/>
                                        </p:tgtEl>
                                        <p:attrNameLst>
                                          <p:attrName>style.visibility</p:attrName>
                                        </p:attrNameLst>
                                      </p:cBhvr>
                                      <p:to>
                                        <p:strVal val="visible"/>
                                      </p:to>
                                    </p:set>
                                    <p:animEffect transition="in" filter="fade">
                                      <p:cBhvr>
                                        <p:cTn id="77" dur="500"/>
                                        <p:tgtEl>
                                          <p:spTgt spid="242"/>
                                        </p:tgtEl>
                                      </p:cBhvr>
                                    </p:animEffect>
                                  </p:childTnLst>
                                </p:cTn>
                              </p:par>
                              <p:par>
                                <p:cTn id="78" presetID="8" presetClass="emph" presetSubtype="0" repeatCount="indefinite" fill="hold" nodeType="withEffect">
                                  <p:stCondLst>
                                    <p:cond delay="3250"/>
                                  </p:stCondLst>
                                  <p:childTnLst>
                                    <p:animRot by="21600000">
                                      <p:cBhvr>
                                        <p:cTn id="79" dur="4000" fill="hold"/>
                                        <p:tgtEl>
                                          <p:spTgt spid="242"/>
                                        </p:tgtEl>
                                        <p:attrNameLst>
                                          <p:attrName>r</p:attrName>
                                        </p:attrNameLst>
                                      </p:cBhvr>
                                    </p:animRot>
                                  </p:childTnLst>
                                </p:cTn>
                              </p:par>
                              <p:par>
                                <p:cTn id="80" presetID="10" presetClass="entr" presetSubtype="0" fill="hold" nodeType="withEffect">
                                  <p:stCondLst>
                                    <p:cond delay="3250"/>
                                  </p:stCondLst>
                                  <p:childTnLst>
                                    <p:set>
                                      <p:cBhvr>
                                        <p:cTn id="81" dur="1" fill="hold">
                                          <p:stCondLst>
                                            <p:cond delay="0"/>
                                          </p:stCondLst>
                                        </p:cTn>
                                        <p:tgtEl>
                                          <p:spTgt spid="243"/>
                                        </p:tgtEl>
                                        <p:attrNameLst>
                                          <p:attrName>style.visibility</p:attrName>
                                        </p:attrNameLst>
                                      </p:cBhvr>
                                      <p:to>
                                        <p:strVal val="visible"/>
                                      </p:to>
                                    </p:set>
                                    <p:animEffect transition="in" filter="fade">
                                      <p:cBhvr>
                                        <p:cTn id="82" dur="500"/>
                                        <p:tgtEl>
                                          <p:spTgt spid="243"/>
                                        </p:tgtEl>
                                      </p:cBhvr>
                                    </p:animEffect>
                                  </p:childTnLst>
                                </p:cTn>
                              </p:par>
                              <p:par>
                                <p:cTn id="83" presetID="8" presetClass="emph" presetSubtype="0" repeatCount="indefinite" fill="hold" nodeType="withEffect">
                                  <p:stCondLst>
                                    <p:cond delay="3250"/>
                                  </p:stCondLst>
                                  <p:childTnLst>
                                    <p:animRot by="21600000">
                                      <p:cBhvr>
                                        <p:cTn id="84" dur="4000" fill="hold"/>
                                        <p:tgtEl>
                                          <p:spTgt spid="243"/>
                                        </p:tgtEl>
                                        <p:attrNameLst>
                                          <p:attrName>r</p:attrName>
                                        </p:attrNameLst>
                                      </p:cBhvr>
                                    </p:animRot>
                                  </p:childTnLst>
                                </p:cTn>
                              </p:par>
                              <p:par>
                                <p:cTn id="85" presetID="10" presetClass="entr" presetSubtype="0" fill="hold" nodeType="withEffect">
                                  <p:stCondLst>
                                    <p:cond delay="3250"/>
                                  </p:stCondLst>
                                  <p:childTnLst>
                                    <p:set>
                                      <p:cBhvr>
                                        <p:cTn id="86" dur="1" fill="hold">
                                          <p:stCondLst>
                                            <p:cond delay="0"/>
                                          </p:stCondLst>
                                        </p:cTn>
                                        <p:tgtEl>
                                          <p:spTgt spid="246"/>
                                        </p:tgtEl>
                                        <p:attrNameLst>
                                          <p:attrName>style.visibility</p:attrName>
                                        </p:attrNameLst>
                                      </p:cBhvr>
                                      <p:to>
                                        <p:strVal val="visible"/>
                                      </p:to>
                                    </p:set>
                                    <p:animEffect transition="in" filter="fade">
                                      <p:cBhvr>
                                        <p:cTn id="87" dur="500"/>
                                        <p:tgtEl>
                                          <p:spTgt spid="246"/>
                                        </p:tgtEl>
                                      </p:cBhvr>
                                    </p:animEffect>
                                  </p:childTnLst>
                                </p:cTn>
                              </p:par>
                              <p:par>
                                <p:cTn id="88" presetID="8" presetClass="emph" presetSubtype="0" repeatCount="indefinite" fill="hold" nodeType="withEffect">
                                  <p:stCondLst>
                                    <p:cond delay="3250"/>
                                  </p:stCondLst>
                                  <p:childTnLst>
                                    <p:animRot by="21600000">
                                      <p:cBhvr>
                                        <p:cTn id="89" dur="4000" fill="hold"/>
                                        <p:tgtEl>
                                          <p:spTgt spid="246"/>
                                        </p:tgtEl>
                                        <p:attrNameLst>
                                          <p:attrName>r</p:attrName>
                                        </p:attrNameLst>
                                      </p:cBhvr>
                                    </p:animRot>
                                  </p:childTnLst>
                                </p:cTn>
                              </p:par>
                              <p:par>
                                <p:cTn id="90" presetID="1" presetClass="entr" presetSubtype="0" fill="hold" nodeType="withEffect">
                                  <p:stCondLst>
                                    <p:cond delay="0"/>
                                  </p:stCondLst>
                                  <p:childTnLst>
                                    <p:set>
                                      <p:cBhvr>
                                        <p:cTn id="91" dur="1" fill="hold">
                                          <p:stCondLst>
                                            <p:cond delay="0"/>
                                          </p:stCondLst>
                                        </p:cTn>
                                        <p:tgtEl>
                                          <p:spTgt spid="471"/>
                                        </p:tgtEl>
                                        <p:attrNameLst>
                                          <p:attrName>style.visibility</p:attrName>
                                        </p:attrNameLst>
                                      </p:cBhvr>
                                      <p:to>
                                        <p:strVal val="visible"/>
                                      </p:to>
                                    </p:set>
                                  </p:childTnLst>
                                </p:cTn>
                              </p:par>
                              <p:par>
                                <p:cTn id="92" presetID="1" presetClass="entr" presetSubtype="0" fill="hold" grpId="4" nodeType="withEffect">
                                  <p:stCondLst>
                                    <p:cond delay="0"/>
                                  </p:stCondLst>
                                  <p:childTnLst>
                                    <p:set>
                                      <p:cBhvr>
                                        <p:cTn id="93" dur="1" fill="hold">
                                          <p:stCondLst>
                                            <p:cond delay="0"/>
                                          </p:stCondLst>
                                        </p:cTn>
                                        <p:tgtEl>
                                          <p:spTgt spid="481"/>
                                        </p:tgtEl>
                                        <p:attrNameLst>
                                          <p:attrName>style.visibility</p:attrName>
                                        </p:attrNameLst>
                                      </p:cBhvr>
                                      <p:to>
                                        <p:strVal val="visible"/>
                                      </p:to>
                                    </p:set>
                                  </p:childTnLst>
                                </p:cTn>
                              </p:par>
                              <p:par>
                                <p:cTn id="94" presetID="1" presetClass="entr" presetSubtype="0" fill="hold" grpId="3" nodeType="withEffect">
                                  <p:stCondLst>
                                    <p:cond delay="0"/>
                                  </p:stCondLst>
                                  <p:childTnLst>
                                    <p:set>
                                      <p:cBhvr>
                                        <p:cTn id="95" dur="1" fill="hold">
                                          <p:stCondLst>
                                            <p:cond delay="0"/>
                                          </p:stCondLst>
                                        </p:cTn>
                                        <p:tgtEl>
                                          <p:spTgt spid="75"/>
                                        </p:tgtEl>
                                        <p:attrNameLst>
                                          <p:attrName>style.visibility</p:attrName>
                                        </p:attrNameLst>
                                      </p:cBhvr>
                                      <p:to>
                                        <p:strVal val="visible"/>
                                      </p:to>
                                    </p:set>
                                  </p:childTnLst>
                                </p:cTn>
                              </p:par>
                              <p:par>
                                <p:cTn id="96" presetID="1" presetClass="entr" presetSubtype="0" fill="hold" grpId="3" nodeType="withEffect">
                                  <p:stCondLst>
                                    <p:cond delay="0"/>
                                  </p:stCondLst>
                                  <p:childTnLst>
                                    <p:set>
                                      <p:cBhvr>
                                        <p:cTn id="97" dur="1" fill="hold">
                                          <p:stCondLst>
                                            <p:cond delay="0"/>
                                          </p:stCondLst>
                                        </p:cTn>
                                        <p:tgtEl>
                                          <p:spTgt spid="76"/>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77"/>
                                        </p:tgtEl>
                                        <p:attrNameLst>
                                          <p:attrName>style.visibility</p:attrName>
                                        </p:attrNameLst>
                                      </p:cBhvr>
                                      <p:to>
                                        <p:strVal val="visible"/>
                                      </p:to>
                                    </p:set>
                                  </p:childTnLst>
                                </p:cTn>
                              </p:par>
                              <p:par>
                                <p:cTn id="100" presetID="1" presetClass="exit" presetSubtype="0" fill="hold" nodeType="withEffect">
                                  <p:stCondLst>
                                    <p:cond delay="0"/>
                                  </p:stCondLst>
                                  <p:childTnLst>
                                    <p:set>
                                      <p:cBhvr>
                                        <p:cTn id="101" dur="1" fill="hold">
                                          <p:stCondLst>
                                            <p:cond delay="0"/>
                                          </p:stCondLst>
                                        </p:cTn>
                                        <p:tgtEl>
                                          <p:spTgt spid="471"/>
                                        </p:tgtEl>
                                        <p:attrNameLst>
                                          <p:attrName>style.visibility</p:attrName>
                                        </p:attrNameLst>
                                      </p:cBhvr>
                                      <p:to>
                                        <p:strVal val="hidden"/>
                                      </p:to>
                                    </p:set>
                                  </p:childTnLst>
                                </p:cTn>
                              </p:par>
                              <p:par>
                                <p:cTn id="102" presetID="1" presetClass="exit" presetSubtype="0" fill="hold" grpId="5" nodeType="withEffect">
                                  <p:stCondLst>
                                    <p:cond delay="0"/>
                                  </p:stCondLst>
                                  <p:childTnLst>
                                    <p:set>
                                      <p:cBhvr>
                                        <p:cTn id="103" dur="1" fill="hold">
                                          <p:stCondLst>
                                            <p:cond delay="0"/>
                                          </p:stCondLst>
                                        </p:cTn>
                                        <p:tgtEl>
                                          <p:spTgt spid="481"/>
                                        </p:tgtEl>
                                        <p:attrNameLst>
                                          <p:attrName>style.visibility</p:attrName>
                                        </p:attrNameLst>
                                      </p:cBhvr>
                                      <p:to>
                                        <p:strVal val="hidden"/>
                                      </p:to>
                                    </p:set>
                                  </p:childTnLst>
                                </p:cTn>
                              </p:par>
                              <p:par>
                                <p:cTn id="104" presetID="1" presetClass="exit" presetSubtype="0" fill="hold" grpId="4" nodeType="withEffect">
                                  <p:stCondLst>
                                    <p:cond delay="0"/>
                                  </p:stCondLst>
                                  <p:childTnLst>
                                    <p:set>
                                      <p:cBhvr>
                                        <p:cTn id="105" dur="1" fill="hold">
                                          <p:stCondLst>
                                            <p:cond delay="0"/>
                                          </p:stCondLst>
                                        </p:cTn>
                                        <p:tgtEl>
                                          <p:spTgt spid="75"/>
                                        </p:tgtEl>
                                        <p:attrNameLst>
                                          <p:attrName>style.visibility</p:attrName>
                                        </p:attrNameLst>
                                      </p:cBhvr>
                                      <p:to>
                                        <p:strVal val="hidden"/>
                                      </p:to>
                                    </p:set>
                                  </p:childTnLst>
                                </p:cTn>
                              </p:par>
                              <p:par>
                                <p:cTn id="106" presetID="1" presetClass="exit" presetSubtype="0" fill="hold" grpId="4" nodeType="withEffect">
                                  <p:stCondLst>
                                    <p:cond delay="0"/>
                                  </p:stCondLst>
                                  <p:childTnLst>
                                    <p:set>
                                      <p:cBhvr>
                                        <p:cTn id="107" dur="1" fill="hold">
                                          <p:stCondLst>
                                            <p:cond delay="0"/>
                                          </p:stCondLst>
                                        </p:cTn>
                                        <p:tgtEl>
                                          <p:spTgt spid="76"/>
                                        </p:tgtEl>
                                        <p:attrNameLst>
                                          <p:attrName>style.visibility</p:attrName>
                                        </p:attrNameLst>
                                      </p:cBhvr>
                                      <p:to>
                                        <p:strVal val="hidden"/>
                                      </p:to>
                                    </p:set>
                                  </p:childTnLst>
                                </p:cTn>
                              </p:par>
                              <p:par>
                                <p:cTn id="108" presetID="1" presetClass="exit" presetSubtype="0" fill="hold" nodeType="withEffect">
                                  <p:stCondLst>
                                    <p:cond delay="0"/>
                                  </p:stCondLst>
                                  <p:childTnLst>
                                    <p:set>
                                      <p:cBhvr>
                                        <p:cTn id="109" dur="1" fill="hold">
                                          <p:stCondLst>
                                            <p:cond delay="0"/>
                                          </p:stCondLst>
                                        </p:cTn>
                                        <p:tgtEl>
                                          <p:spTgt spid="77"/>
                                        </p:tgtEl>
                                        <p:attrNameLst>
                                          <p:attrName>style.visibility</p:attrName>
                                        </p:attrNameLst>
                                      </p:cBhvr>
                                      <p:to>
                                        <p:strVal val="hidden"/>
                                      </p:to>
                                    </p:set>
                                  </p:childTnLst>
                                </p:cTn>
                              </p:par>
                              <p:par>
                                <p:cTn id="110" presetID="1" presetClass="entr" presetSubtype="0" fill="hold" nodeType="withEffect">
                                  <p:stCondLst>
                                    <p:cond delay="0"/>
                                  </p:stCondLst>
                                  <p:childTnLst>
                                    <p:set>
                                      <p:cBhvr>
                                        <p:cTn id="111" dur="1" fill="hold">
                                          <p:stCondLst>
                                            <p:cond delay="0"/>
                                          </p:stCondLst>
                                        </p:cTn>
                                        <p:tgtEl>
                                          <p:spTgt spid="484"/>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486"/>
                                        </p:tgtEl>
                                        <p:attrNameLst>
                                          <p:attrName>style.visibility</p:attrName>
                                        </p:attrNameLst>
                                      </p:cBhvr>
                                      <p:to>
                                        <p:strVal val="visible"/>
                                      </p:to>
                                    </p:set>
                                  </p:childTnLst>
                                </p:cTn>
                              </p:par>
                              <p:par>
                                <p:cTn id="114" presetID="1" presetClass="entr" presetSubtype="0" fill="hold" grpId="3" nodeType="withEffect">
                                  <p:stCondLst>
                                    <p:cond delay="0"/>
                                  </p:stCondLst>
                                  <p:childTnLst>
                                    <p:set>
                                      <p:cBhvr>
                                        <p:cTn id="115" dur="1" fill="hold">
                                          <p:stCondLst>
                                            <p:cond delay="0"/>
                                          </p:stCondLst>
                                        </p:cTn>
                                        <p:tgtEl>
                                          <p:spTgt spid="48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489"/>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492"/>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495"/>
                                        </p:tgtEl>
                                        <p:attrNameLst>
                                          <p:attrName>style.visibility</p:attrName>
                                        </p:attrNameLst>
                                      </p:cBhvr>
                                      <p:to>
                                        <p:strVal val="visible"/>
                                      </p:to>
                                    </p:set>
                                  </p:childTnLst>
                                </p:cTn>
                              </p:par>
                              <p:par>
                                <p:cTn id="122" presetID="1" presetClass="entr" presetSubtype="0" fill="hold" nodeType="withEffect">
                                  <p:stCondLst>
                                    <p:cond delay="0"/>
                                  </p:stCondLst>
                                  <p:childTnLst>
                                    <p:set>
                                      <p:cBhvr>
                                        <p:cTn id="123" dur="1" fill="hold">
                                          <p:stCondLst>
                                            <p:cond delay="0"/>
                                          </p:stCondLst>
                                        </p:cTn>
                                        <p:tgtEl>
                                          <p:spTgt spid="498"/>
                                        </p:tgtEl>
                                        <p:attrNameLst>
                                          <p:attrName>style.visibility</p:attrName>
                                        </p:attrNameLst>
                                      </p:cBhvr>
                                      <p:to>
                                        <p:strVal val="visible"/>
                                      </p:to>
                                    </p:set>
                                  </p:childTnLst>
                                </p:cTn>
                              </p:par>
                              <p:par>
                                <p:cTn id="124" presetID="1" presetClass="entr" presetSubtype="0" fill="hold" nodeType="withEffect">
                                  <p:stCondLst>
                                    <p:cond delay="0"/>
                                  </p:stCondLst>
                                  <p:childTnLst>
                                    <p:set>
                                      <p:cBhvr>
                                        <p:cTn id="125" dur="1" fill="hold">
                                          <p:stCondLst>
                                            <p:cond delay="0"/>
                                          </p:stCondLst>
                                        </p:cTn>
                                        <p:tgtEl>
                                          <p:spTgt spid="501"/>
                                        </p:tgtEl>
                                        <p:attrNameLst>
                                          <p:attrName>style.visibility</p:attrName>
                                        </p:attrNameLst>
                                      </p:cBhvr>
                                      <p:to>
                                        <p:strVal val="visible"/>
                                      </p:to>
                                    </p:set>
                                  </p:childTnLst>
                                </p:cTn>
                              </p:par>
                              <p:par>
                                <p:cTn id="126" presetID="1" presetClass="entr" presetSubtype="0" fill="hold" nodeType="withEffect">
                                  <p:stCondLst>
                                    <p:cond delay="0"/>
                                  </p:stCondLst>
                                  <p:childTnLst>
                                    <p:set>
                                      <p:cBhvr>
                                        <p:cTn id="127" dur="1" fill="hold">
                                          <p:stCondLst>
                                            <p:cond delay="0"/>
                                          </p:stCondLst>
                                        </p:cTn>
                                        <p:tgtEl>
                                          <p:spTgt spid="504"/>
                                        </p:tgtEl>
                                        <p:attrNameLst>
                                          <p:attrName>style.visibility</p:attrName>
                                        </p:attrNameLst>
                                      </p:cBhvr>
                                      <p:to>
                                        <p:strVal val="visible"/>
                                      </p:to>
                                    </p:set>
                                  </p:childTnLst>
                                </p:cTn>
                              </p:par>
                              <p:par>
                                <p:cTn id="128" presetID="1" presetClass="entr" presetSubtype="0" fill="hold" nodeType="withEffect">
                                  <p:stCondLst>
                                    <p:cond delay="0"/>
                                  </p:stCondLst>
                                  <p:childTnLst>
                                    <p:set>
                                      <p:cBhvr>
                                        <p:cTn id="129" dur="1" fill="hold">
                                          <p:stCondLst>
                                            <p:cond delay="0"/>
                                          </p:stCondLst>
                                        </p:cTn>
                                        <p:tgtEl>
                                          <p:spTgt spid="507"/>
                                        </p:tgtEl>
                                        <p:attrNameLst>
                                          <p:attrName>style.visibility</p:attrName>
                                        </p:attrNameLst>
                                      </p:cBhvr>
                                      <p:to>
                                        <p:strVal val="visible"/>
                                      </p:to>
                                    </p:set>
                                  </p:childTnLst>
                                </p:cTn>
                              </p:par>
                              <p:par>
                                <p:cTn id="130" presetID="1" presetClass="entr" presetSubtype="0" fill="hold" nodeType="withEffect">
                                  <p:stCondLst>
                                    <p:cond delay="0"/>
                                  </p:stCondLst>
                                  <p:childTnLst>
                                    <p:set>
                                      <p:cBhvr>
                                        <p:cTn id="131" dur="1" fill="hold">
                                          <p:stCondLst>
                                            <p:cond delay="0"/>
                                          </p:stCondLst>
                                        </p:cTn>
                                        <p:tgtEl>
                                          <p:spTgt spid="510"/>
                                        </p:tgtEl>
                                        <p:attrNameLst>
                                          <p:attrName>style.visibility</p:attrName>
                                        </p:attrNameLst>
                                      </p:cBhvr>
                                      <p:to>
                                        <p:strVal val="visible"/>
                                      </p:to>
                                    </p:set>
                                  </p:childTnLst>
                                </p:cTn>
                              </p:par>
                              <p:par>
                                <p:cTn id="132" presetID="1" presetClass="exit" presetSubtype="0" fill="hold" nodeType="withEffect">
                                  <p:stCondLst>
                                    <p:cond delay="0"/>
                                  </p:stCondLst>
                                  <p:childTnLst>
                                    <p:set>
                                      <p:cBhvr>
                                        <p:cTn id="133" dur="1" fill="hold">
                                          <p:stCondLst>
                                            <p:cond delay="0"/>
                                          </p:stCondLst>
                                        </p:cTn>
                                        <p:tgtEl>
                                          <p:spTgt spid="484"/>
                                        </p:tgtEl>
                                        <p:attrNameLst>
                                          <p:attrName>style.visibility</p:attrName>
                                        </p:attrNameLst>
                                      </p:cBhvr>
                                      <p:to>
                                        <p:strVal val="hidden"/>
                                      </p:to>
                                    </p:set>
                                  </p:childTnLst>
                                </p:cTn>
                              </p:par>
                              <p:par>
                                <p:cTn id="134" presetID="1" presetClass="exit" presetSubtype="0" fill="hold" nodeType="withEffect">
                                  <p:stCondLst>
                                    <p:cond delay="0"/>
                                  </p:stCondLst>
                                  <p:childTnLst>
                                    <p:set>
                                      <p:cBhvr>
                                        <p:cTn id="135" dur="1" fill="hold">
                                          <p:stCondLst>
                                            <p:cond delay="0"/>
                                          </p:stCondLst>
                                        </p:cTn>
                                        <p:tgtEl>
                                          <p:spTgt spid="486"/>
                                        </p:tgtEl>
                                        <p:attrNameLst>
                                          <p:attrName>style.visibility</p:attrName>
                                        </p:attrNameLst>
                                      </p:cBhvr>
                                      <p:to>
                                        <p:strVal val="hidden"/>
                                      </p:to>
                                    </p:set>
                                  </p:childTnLst>
                                </p:cTn>
                              </p:par>
                              <p:par>
                                <p:cTn id="136" presetID="1" presetClass="exit" presetSubtype="0" fill="hold" grpId="4" nodeType="withEffect">
                                  <p:stCondLst>
                                    <p:cond delay="0"/>
                                  </p:stCondLst>
                                  <p:childTnLst>
                                    <p:set>
                                      <p:cBhvr>
                                        <p:cTn id="137" dur="1" fill="hold">
                                          <p:stCondLst>
                                            <p:cond delay="0"/>
                                          </p:stCondLst>
                                        </p:cTn>
                                        <p:tgtEl>
                                          <p:spTgt spid="485"/>
                                        </p:tgtEl>
                                        <p:attrNameLst>
                                          <p:attrName>style.visibility</p:attrName>
                                        </p:attrNameLst>
                                      </p:cBhvr>
                                      <p:to>
                                        <p:strVal val="hidden"/>
                                      </p:to>
                                    </p:set>
                                  </p:childTnLst>
                                </p:cTn>
                              </p:par>
                              <p:par>
                                <p:cTn id="138" presetID="1" presetClass="exit" presetSubtype="0" fill="hold" nodeType="withEffect">
                                  <p:stCondLst>
                                    <p:cond delay="0"/>
                                  </p:stCondLst>
                                  <p:childTnLst>
                                    <p:set>
                                      <p:cBhvr>
                                        <p:cTn id="139" dur="1" fill="hold">
                                          <p:stCondLst>
                                            <p:cond delay="0"/>
                                          </p:stCondLst>
                                        </p:cTn>
                                        <p:tgtEl>
                                          <p:spTgt spid="489"/>
                                        </p:tgtEl>
                                        <p:attrNameLst>
                                          <p:attrName>style.visibility</p:attrName>
                                        </p:attrNameLst>
                                      </p:cBhvr>
                                      <p:to>
                                        <p:strVal val="hidden"/>
                                      </p:to>
                                    </p:set>
                                  </p:childTnLst>
                                </p:cTn>
                              </p:par>
                              <p:par>
                                <p:cTn id="140" presetID="1" presetClass="exit" presetSubtype="0" fill="hold" nodeType="withEffect">
                                  <p:stCondLst>
                                    <p:cond delay="0"/>
                                  </p:stCondLst>
                                  <p:childTnLst>
                                    <p:set>
                                      <p:cBhvr>
                                        <p:cTn id="141" dur="1" fill="hold">
                                          <p:stCondLst>
                                            <p:cond delay="0"/>
                                          </p:stCondLst>
                                        </p:cTn>
                                        <p:tgtEl>
                                          <p:spTgt spid="492"/>
                                        </p:tgtEl>
                                        <p:attrNameLst>
                                          <p:attrName>style.visibility</p:attrName>
                                        </p:attrNameLst>
                                      </p:cBhvr>
                                      <p:to>
                                        <p:strVal val="hidden"/>
                                      </p:to>
                                    </p:set>
                                  </p:childTnLst>
                                </p:cTn>
                              </p:par>
                              <p:par>
                                <p:cTn id="142" presetID="1" presetClass="exit" presetSubtype="0" fill="hold" nodeType="withEffect">
                                  <p:stCondLst>
                                    <p:cond delay="0"/>
                                  </p:stCondLst>
                                  <p:childTnLst>
                                    <p:set>
                                      <p:cBhvr>
                                        <p:cTn id="143" dur="1" fill="hold">
                                          <p:stCondLst>
                                            <p:cond delay="0"/>
                                          </p:stCondLst>
                                        </p:cTn>
                                        <p:tgtEl>
                                          <p:spTgt spid="495"/>
                                        </p:tgtEl>
                                        <p:attrNameLst>
                                          <p:attrName>style.visibility</p:attrName>
                                        </p:attrNameLst>
                                      </p:cBhvr>
                                      <p:to>
                                        <p:strVal val="hidden"/>
                                      </p:to>
                                    </p:set>
                                  </p:childTnLst>
                                </p:cTn>
                              </p:par>
                              <p:par>
                                <p:cTn id="144" presetID="1" presetClass="exit" presetSubtype="0" fill="hold" nodeType="withEffect">
                                  <p:stCondLst>
                                    <p:cond delay="0"/>
                                  </p:stCondLst>
                                  <p:childTnLst>
                                    <p:set>
                                      <p:cBhvr>
                                        <p:cTn id="145" dur="1" fill="hold">
                                          <p:stCondLst>
                                            <p:cond delay="0"/>
                                          </p:stCondLst>
                                        </p:cTn>
                                        <p:tgtEl>
                                          <p:spTgt spid="498"/>
                                        </p:tgtEl>
                                        <p:attrNameLst>
                                          <p:attrName>style.visibility</p:attrName>
                                        </p:attrNameLst>
                                      </p:cBhvr>
                                      <p:to>
                                        <p:strVal val="hidden"/>
                                      </p:to>
                                    </p:set>
                                  </p:childTnLst>
                                </p:cTn>
                              </p:par>
                              <p:par>
                                <p:cTn id="146" presetID="1" presetClass="exit" presetSubtype="0" fill="hold" nodeType="withEffect">
                                  <p:stCondLst>
                                    <p:cond delay="0"/>
                                  </p:stCondLst>
                                  <p:childTnLst>
                                    <p:set>
                                      <p:cBhvr>
                                        <p:cTn id="147" dur="1" fill="hold">
                                          <p:stCondLst>
                                            <p:cond delay="0"/>
                                          </p:stCondLst>
                                        </p:cTn>
                                        <p:tgtEl>
                                          <p:spTgt spid="501"/>
                                        </p:tgtEl>
                                        <p:attrNameLst>
                                          <p:attrName>style.visibility</p:attrName>
                                        </p:attrNameLst>
                                      </p:cBhvr>
                                      <p:to>
                                        <p:strVal val="hidden"/>
                                      </p:to>
                                    </p:set>
                                  </p:childTnLst>
                                </p:cTn>
                              </p:par>
                              <p:par>
                                <p:cTn id="148" presetID="1" presetClass="exit" presetSubtype="0" fill="hold" nodeType="withEffect">
                                  <p:stCondLst>
                                    <p:cond delay="0"/>
                                  </p:stCondLst>
                                  <p:childTnLst>
                                    <p:set>
                                      <p:cBhvr>
                                        <p:cTn id="149" dur="1" fill="hold">
                                          <p:stCondLst>
                                            <p:cond delay="0"/>
                                          </p:stCondLst>
                                        </p:cTn>
                                        <p:tgtEl>
                                          <p:spTgt spid="504"/>
                                        </p:tgtEl>
                                        <p:attrNameLst>
                                          <p:attrName>style.visibility</p:attrName>
                                        </p:attrNameLst>
                                      </p:cBhvr>
                                      <p:to>
                                        <p:strVal val="hidden"/>
                                      </p:to>
                                    </p:set>
                                  </p:childTnLst>
                                </p:cTn>
                              </p:par>
                              <p:par>
                                <p:cTn id="150" presetID="1" presetClass="exit" presetSubtype="0" fill="hold" nodeType="withEffect">
                                  <p:stCondLst>
                                    <p:cond delay="0"/>
                                  </p:stCondLst>
                                  <p:childTnLst>
                                    <p:set>
                                      <p:cBhvr>
                                        <p:cTn id="151" dur="1" fill="hold">
                                          <p:stCondLst>
                                            <p:cond delay="0"/>
                                          </p:stCondLst>
                                        </p:cTn>
                                        <p:tgtEl>
                                          <p:spTgt spid="507"/>
                                        </p:tgtEl>
                                        <p:attrNameLst>
                                          <p:attrName>style.visibility</p:attrName>
                                        </p:attrNameLst>
                                      </p:cBhvr>
                                      <p:to>
                                        <p:strVal val="hidden"/>
                                      </p:to>
                                    </p:set>
                                  </p:childTnLst>
                                </p:cTn>
                              </p:par>
                              <p:par>
                                <p:cTn id="152" presetID="1" presetClass="exit" presetSubtype="0" fill="hold" nodeType="withEffect">
                                  <p:stCondLst>
                                    <p:cond delay="0"/>
                                  </p:stCondLst>
                                  <p:childTnLst>
                                    <p:set>
                                      <p:cBhvr>
                                        <p:cTn id="153" dur="1" fill="hold">
                                          <p:stCondLst>
                                            <p:cond delay="0"/>
                                          </p:stCondLst>
                                        </p:cTn>
                                        <p:tgtEl>
                                          <p:spTgt spid="510"/>
                                        </p:tgtEl>
                                        <p:attrNameLst>
                                          <p:attrName>style.visibility</p:attrName>
                                        </p:attrNameLst>
                                      </p:cBhvr>
                                      <p:to>
                                        <p:strVal val="hidden"/>
                                      </p:to>
                                    </p:set>
                                  </p:childTnLst>
                                </p:cTn>
                              </p:par>
                              <p:par>
                                <p:cTn id="154" presetID="1" presetClass="entr" presetSubtype="0" fill="hold" nodeType="withEffect">
                                  <p:stCondLst>
                                    <p:cond delay="0"/>
                                  </p:stCondLst>
                                  <p:childTnLst>
                                    <p:set>
                                      <p:cBhvr>
                                        <p:cTn id="155" dur="1" fill="hold">
                                          <p:stCondLst>
                                            <p:cond delay="0"/>
                                          </p:stCondLst>
                                        </p:cTn>
                                        <p:tgtEl>
                                          <p:spTgt spid="515"/>
                                        </p:tgtEl>
                                        <p:attrNameLst>
                                          <p:attrName>style.visibility</p:attrName>
                                        </p:attrNameLst>
                                      </p:cBhvr>
                                      <p:to>
                                        <p:strVal val="visible"/>
                                      </p:to>
                                    </p:set>
                                  </p:childTnLst>
                                </p:cTn>
                              </p:par>
                              <p:par>
                                <p:cTn id="156" presetID="1" presetClass="entr" presetSubtype="0" fill="hold" nodeType="withEffect">
                                  <p:stCondLst>
                                    <p:cond delay="0"/>
                                  </p:stCondLst>
                                  <p:childTnLst>
                                    <p:set>
                                      <p:cBhvr>
                                        <p:cTn id="157" dur="1" fill="hold">
                                          <p:stCondLst>
                                            <p:cond delay="0"/>
                                          </p:stCondLst>
                                        </p:cTn>
                                        <p:tgtEl>
                                          <p:spTgt spid="517"/>
                                        </p:tgtEl>
                                        <p:attrNameLst>
                                          <p:attrName>style.visibility</p:attrName>
                                        </p:attrNameLst>
                                      </p:cBhvr>
                                      <p:to>
                                        <p:strVal val="visible"/>
                                      </p:to>
                                    </p:set>
                                  </p:childTnLst>
                                </p:cTn>
                              </p:par>
                              <p:par>
                                <p:cTn id="158" presetID="1" presetClass="entr" presetSubtype="0" fill="hold" nodeType="withEffect">
                                  <p:stCondLst>
                                    <p:cond delay="0"/>
                                  </p:stCondLst>
                                  <p:childTnLst>
                                    <p:set>
                                      <p:cBhvr>
                                        <p:cTn id="159" dur="1" fill="hold">
                                          <p:stCondLst>
                                            <p:cond delay="0"/>
                                          </p:stCondLst>
                                        </p:cTn>
                                        <p:tgtEl>
                                          <p:spTgt spid="514"/>
                                        </p:tgtEl>
                                        <p:attrNameLst>
                                          <p:attrName>style.visibility</p:attrName>
                                        </p:attrNameLst>
                                      </p:cBhvr>
                                      <p:to>
                                        <p:strVal val="visible"/>
                                      </p:to>
                                    </p:set>
                                  </p:childTnLst>
                                </p:cTn>
                              </p:par>
                              <p:par>
                                <p:cTn id="160" presetID="1" presetClass="entr" presetSubtype="0" fill="hold" nodeType="withEffect">
                                  <p:stCondLst>
                                    <p:cond delay="0"/>
                                  </p:stCondLst>
                                  <p:childTnLst>
                                    <p:set>
                                      <p:cBhvr>
                                        <p:cTn id="161" dur="1" fill="hold">
                                          <p:stCondLst>
                                            <p:cond delay="0"/>
                                          </p:stCondLst>
                                        </p:cTn>
                                        <p:tgtEl>
                                          <p:spTgt spid="513"/>
                                        </p:tgtEl>
                                        <p:attrNameLst>
                                          <p:attrName>style.visibility</p:attrName>
                                        </p:attrNameLst>
                                      </p:cBhvr>
                                      <p:to>
                                        <p:strVal val="visible"/>
                                      </p:to>
                                    </p:set>
                                  </p:childTnLst>
                                </p:cTn>
                              </p:par>
                              <p:par>
                                <p:cTn id="162" presetID="1" presetClass="entr" presetSubtype="0" fill="hold" nodeType="withEffect">
                                  <p:stCondLst>
                                    <p:cond delay="0"/>
                                  </p:stCondLst>
                                  <p:childTnLst>
                                    <p:set>
                                      <p:cBhvr>
                                        <p:cTn id="163" dur="1" fill="hold">
                                          <p:stCondLst>
                                            <p:cond delay="0"/>
                                          </p:stCondLst>
                                        </p:cTn>
                                        <p:tgtEl>
                                          <p:spTgt spid="516"/>
                                        </p:tgtEl>
                                        <p:attrNameLst>
                                          <p:attrName>style.visibility</p:attrName>
                                        </p:attrNameLst>
                                      </p:cBhvr>
                                      <p:to>
                                        <p:strVal val="visible"/>
                                      </p:to>
                                    </p:set>
                                  </p:childTnLst>
                                </p:cTn>
                              </p:par>
                              <p:par>
                                <p:cTn id="164" presetID="1" presetClass="entr" presetSubtype="0" fill="hold" nodeType="withEffect">
                                  <p:stCondLst>
                                    <p:cond delay="0"/>
                                  </p:stCondLst>
                                  <p:childTnLst>
                                    <p:set>
                                      <p:cBhvr>
                                        <p:cTn id="165" dur="1" fill="hold">
                                          <p:stCondLst>
                                            <p:cond delay="0"/>
                                          </p:stCondLst>
                                        </p:cTn>
                                        <p:tgtEl>
                                          <p:spTgt spid="534"/>
                                        </p:tgtEl>
                                        <p:attrNameLst>
                                          <p:attrName>style.visibility</p:attrName>
                                        </p:attrNameLst>
                                      </p:cBhvr>
                                      <p:to>
                                        <p:strVal val="visible"/>
                                      </p:to>
                                    </p:set>
                                  </p:childTnLst>
                                </p:cTn>
                              </p:par>
                              <p:par>
                                <p:cTn id="166" presetID="1" presetClass="entr" presetSubtype="0" fill="hold" nodeType="withEffect">
                                  <p:stCondLst>
                                    <p:cond delay="0"/>
                                  </p:stCondLst>
                                  <p:childTnLst>
                                    <p:set>
                                      <p:cBhvr>
                                        <p:cTn id="167" dur="1" fill="hold">
                                          <p:stCondLst>
                                            <p:cond delay="0"/>
                                          </p:stCondLst>
                                        </p:cTn>
                                        <p:tgtEl>
                                          <p:spTgt spid="544"/>
                                        </p:tgtEl>
                                        <p:attrNameLst>
                                          <p:attrName>style.visibility</p:attrName>
                                        </p:attrNameLst>
                                      </p:cBhvr>
                                      <p:to>
                                        <p:strVal val="visible"/>
                                      </p:to>
                                    </p:set>
                                  </p:childTnLst>
                                </p:cTn>
                              </p:par>
                              <p:par>
                                <p:cTn id="168" presetID="1" presetClass="entr" presetSubtype="0" fill="hold" nodeType="withEffect">
                                  <p:stCondLst>
                                    <p:cond delay="0"/>
                                  </p:stCondLst>
                                  <p:childTnLst>
                                    <p:set>
                                      <p:cBhvr>
                                        <p:cTn id="169" dur="1" fill="hold">
                                          <p:stCondLst>
                                            <p:cond delay="0"/>
                                          </p:stCondLst>
                                        </p:cTn>
                                        <p:tgtEl>
                                          <p:spTgt spid="539"/>
                                        </p:tgtEl>
                                        <p:attrNameLst>
                                          <p:attrName>style.visibility</p:attrName>
                                        </p:attrNameLst>
                                      </p:cBhvr>
                                      <p:to>
                                        <p:strVal val="visible"/>
                                      </p:to>
                                    </p:set>
                                  </p:childTnLst>
                                </p:cTn>
                              </p:par>
                              <p:par>
                                <p:cTn id="170" presetID="1" presetClass="exit" presetSubtype="0" fill="hold" nodeType="withEffect">
                                  <p:stCondLst>
                                    <p:cond delay="0"/>
                                  </p:stCondLst>
                                  <p:childTnLst>
                                    <p:set>
                                      <p:cBhvr>
                                        <p:cTn id="171" dur="1" fill="hold">
                                          <p:stCondLst>
                                            <p:cond delay="0"/>
                                          </p:stCondLst>
                                        </p:cTn>
                                        <p:tgtEl>
                                          <p:spTgt spid="515"/>
                                        </p:tgtEl>
                                        <p:attrNameLst>
                                          <p:attrName>style.visibility</p:attrName>
                                        </p:attrNameLst>
                                      </p:cBhvr>
                                      <p:to>
                                        <p:strVal val="hidden"/>
                                      </p:to>
                                    </p:set>
                                  </p:childTnLst>
                                </p:cTn>
                              </p:par>
                              <p:par>
                                <p:cTn id="172" presetID="1" presetClass="exit" presetSubtype="0" fill="hold" nodeType="withEffect">
                                  <p:stCondLst>
                                    <p:cond delay="0"/>
                                  </p:stCondLst>
                                  <p:childTnLst>
                                    <p:set>
                                      <p:cBhvr>
                                        <p:cTn id="173" dur="1" fill="hold">
                                          <p:stCondLst>
                                            <p:cond delay="0"/>
                                          </p:stCondLst>
                                        </p:cTn>
                                        <p:tgtEl>
                                          <p:spTgt spid="517"/>
                                        </p:tgtEl>
                                        <p:attrNameLst>
                                          <p:attrName>style.visibility</p:attrName>
                                        </p:attrNameLst>
                                      </p:cBhvr>
                                      <p:to>
                                        <p:strVal val="hidden"/>
                                      </p:to>
                                    </p:set>
                                  </p:childTnLst>
                                </p:cTn>
                              </p:par>
                              <p:par>
                                <p:cTn id="174" presetID="1" presetClass="exit" presetSubtype="0" fill="hold" nodeType="withEffect">
                                  <p:stCondLst>
                                    <p:cond delay="0"/>
                                  </p:stCondLst>
                                  <p:childTnLst>
                                    <p:set>
                                      <p:cBhvr>
                                        <p:cTn id="175" dur="1" fill="hold">
                                          <p:stCondLst>
                                            <p:cond delay="0"/>
                                          </p:stCondLst>
                                        </p:cTn>
                                        <p:tgtEl>
                                          <p:spTgt spid="514"/>
                                        </p:tgtEl>
                                        <p:attrNameLst>
                                          <p:attrName>style.visibility</p:attrName>
                                        </p:attrNameLst>
                                      </p:cBhvr>
                                      <p:to>
                                        <p:strVal val="hidden"/>
                                      </p:to>
                                    </p:set>
                                  </p:childTnLst>
                                </p:cTn>
                              </p:par>
                              <p:par>
                                <p:cTn id="176" presetID="1" presetClass="exit" presetSubtype="0" fill="hold" nodeType="withEffect">
                                  <p:stCondLst>
                                    <p:cond delay="0"/>
                                  </p:stCondLst>
                                  <p:childTnLst>
                                    <p:set>
                                      <p:cBhvr>
                                        <p:cTn id="177" dur="1" fill="hold">
                                          <p:stCondLst>
                                            <p:cond delay="0"/>
                                          </p:stCondLst>
                                        </p:cTn>
                                        <p:tgtEl>
                                          <p:spTgt spid="513"/>
                                        </p:tgtEl>
                                        <p:attrNameLst>
                                          <p:attrName>style.visibility</p:attrName>
                                        </p:attrNameLst>
                                      </p:cBhvr>
                                      <p:to>
                                        <p:strVal val="hidden"/>
                                      </p:to>
                                    </p:set>
                                  </p:childTnLst>
                                </p:cTn>
                              </p:par>
                              <p:par>
                                <p:cTn id="178" presetID="1" presetClass="exit" presetSubtype="0" fill="hold" nodeType="withEffect">
                                  <p:stCondLst>
                                    <p:cond delay="0"/>
                                  </p:stCondLst>
                                  <p:childTnLst>
                                    <p:set>
                                      <p:cBhvr>
                                        <p:cTn id="179" dur="1" fill="hold">
                                          <p:stCondLst>
                                            <p:cond delay="0"/>
                                          </p:stCondLst>
                                        </p:cTn>
                                        <p:tgtEl>
                                          <p:spTgt spid="516"/>
                                        </p:tgtEl>
                                        <p:attrNameLst>
                                          <p:attrName>style.visibility</p:attrName>
                                        </p:attrNameLst>
                                      </p:cBhvr>
                                      <p:to>
                                        <p:strVal val="hidden"/>
                                      </p:to>
                                    </p:set>
                                  </p:childTnLst>
                                </p:cTn>
                              </p:par>
                              <p:par>
                                <p:cTn id="180" presetID="1" presetClass="exit" presetSubtype="0" fill="hold" nodeType="withEffect">
                                  <p:stCondLst>
                                    <p:cond delay="0"/>
                                  </p:stCondLst>
                                  <p:childTnLst>
                                    <p:set>
                                      <p:cBhvr>
                                        <p:cTn id="181" dur="1" fill="hold">
                                          <p:stCondLst>
                                            <p:cond delay="0"/>
                                          </p:stCondLst>
                                        </p:cTn>
                                        <p:tgtEl>
                                          <p:spTgt spid="534"/>
                                        </p:tgtEl>
                                        <p:attrNameLst>
                                          <p:attrName>style.visibility</p:attrName>
                                        </p:attrNameLst>
                                      </p:cBhvr>
                                      <p:to>
                                        <p:strVal val="hidden"/>
                                      </p:to>
                                    </p:set>
                                  </p:childTnLst>
                                </p:cTn>
                              </p:par>
                              <p:par>
                                <p:cTn id="182" presetID="1" presetClass="exit" presetSubtype="0" fill="hold" nodeType="withEffect">
                                  <p:stCondLst>
                                    <p:cond delay="0"/>
                                  </p:stCondLst>
                                  <p:childTnLst>
                                    <p:set>
                                      <p:cBhvr>
                                        <p:cTn id="183" dur="1" fill="hold">
                                          <p:stCondLst>
                                            <p:cond delay="0"/>
                                          </p:stCondLst>
                                        </p:cTn>
                                        <p:tgtEl>
                                          <p:spTgt spid="544"/>
                                        </p:tgtEl>
                                        <p:attrNameLst>
                                          <p:attrName>style.visibility</p:attrName>
                                        </p:attrNameLst>
                                      </p:cBhvr>
                                      <p:to>
                                        <p:strVal val="hidden"/>
                                      </p:to>
                                    </p:set>
                                  </p:childTnLst>
                                </p:cTn>
                              </p:par>
                              <p:par>
                                <p:cTn id="184" presetID="1" presetClass="exit" presetSubtype="0" fill="hold" nodeType="withEffect">
                                  <p:stCondLst>
                                    <p:cond delay="0"/>
                                  </p:stCondLst>
                                  <p:childTnLst>
                                    <p:set>
                                      <p:cBhvr>
                                        <p:cTn id="185" dur="1" fill="hold">
                                          <p:stCondLst>
                                            <p:cond delay="0"/>
                                          </p:stCondLst>
                                        </p:cTn>
                                        <p:tgtEl>
                                          <p:spTgt spid="539"/>
                                        </p:tgtEl>
                                        <p:attrNameLst>
                                          <p:attrName>style.visibility</p:attrName>
                                        </p:attrNameLst>
                                      </p:cBhvr>
                                      <p:to>
                                        <p:strVal val="hidden"/>
                                      </p:to>
                                    </p:set>
                                  </p:childTnLst>
                                </p:cTn>
                              </p:par>
                              <p:par>
                                <p:cTn id="186" presetID="1" presetClass="entr" presetSubtype="0" fill="hold" grpId="0" nodeType="withEffect">
                                  <p:stCondLst>
                                    <p:cond delay="0"/>
                                  </p:stCondLst>
                                  <p:childTnLst>
                                    <p:set>
                                      <p:cBhvr>
                                        <p:cTn id="187" dur="1" fill="hold">
                                          <p:stCondLst>
                                            <p:cond delay="0"/>
                                          </p:stCondLst>
                                        </p:cTn>
                                        <p:tgtEl>
                                          <p:spTgt spid="555"/>
                                        </p:tgtEl>
                                        <p:attrNameLst>
                                          <p:attrName>style.visibility</p:attrName>
                                        </p:attrNameLst>
                                      </p:cBhvr>
                                      <p:to>
                                        <p:strVal val="visible"/>
                                      </p:to>
                                    </p:set>
                                  </p:childTnLst>
                                </p:cTn>
                              </p:par>
                              <p:par>
                                <p:cTn id="188" presetID="1" presetClass="exit" presetSubtype="0" fill="hold" grpId="1" nodeType="withEffect">
                                  <p:stCondLst>
                                    <p:cond delay="0"/>
                                  </p:stCondLst>
                                  <p:childTnLst>
                                    <p:set>
                                      <p:cBhvr>
                                        <p:cTn id="189" dur="1" fill="hold">
                                          <p:stCondLst>
                                            <p:cond delay="0"/>
                                          </p:stCondLst>
                                        </p:cTn>
                                        <p:tgtEl>
                                          <p:spTgt spid="5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90" restart="whenNotActive" fill="hold" evtFilter="cancelBubble" nodeType="interactiveSeq">
                <p:stCondLst>
                  <p:cond evt="onClick" delay="0">
                    <p:tgtEl>
                      <p:spTgt spid="61"/>
                    </p:tgtEl>
                  </p:cond>
                </p:stCondLst>
                <p:endSync evt="end" delay="0">
                  <p:rtn val="all"/>
                </p:endSync>
                <p:childTnLst>
                  <p:par>
                    <p:cTn id="191" fill="hold">
                      <p:stCondLst>
                        <p:cond delay="0"/>
                      </p:stCondLst>
                      <p:childTnLst>
                        <p:par>
                          <p:cTn id="192" fill="hold">
                            <p:stCondLst>
                              <p:cond delay="0"/>
                            </p:stCondLst>
                            <p:childTnLst>
                              <p:par>
                                <p:cTn id="193" presetID="10" presetClass="entr" presetSubtype="0" fill="hold" nodeType="withEffect">
                                  <p:stCondLst>
                                    <p:cond delay="250"/>
                                  </p:stCondLst>
                                  <p:childTnLst>
                                    <p:set>
                                      <p:cBhvr>
                                        <p:cTn id="194" dur="1" fill="hold">
                                          <p:stCondLst>
                                            <p:cond delay="0"/>
                                          </p:stCondLst>
                                        </p:cTn>
                                        <p:tgtEl>
                                          <p:spTgt spid="471"/>
                                        </p:tgtEl>
                                        <p:attrNameLst>
                                          <p:attrName>style.visibility</p:attrName>
                                        </p:attrNameLst>
                                      </p:cBhvr>
                                      <p:to>
                                        <p:strVal val="visible"/>
                                      </p:to>
                                    </p:set>
                                    <p:animEffect transition="in" filter="fade">
                                      <p:cBhvr>
                                        <p:cTn id="195" dur="250"/>
                                        <p:tgtEl>
                                          <p:spTgt spid="471"/>
                                        </p:tgtEl>
                                      </p:cBhvr>
                                    </p:animEffect>
                                  </p:childTnLst>
                                </p:cTn>
                              </p:par>
                              <p:par>
                                <p:cTn id="196" presetID="23" presetClass="entr" presetSubtype="272" fill="hold" nodeType="withEffect">
                                  <p:stCondLst>
                                    <p:cond delay="250"/>
                                  </p:stCondLst>
                                  <p:childTnLst>
                                    <p:set>
                                      <p:cBhvr>
                                        <p:cTn id="197" dur="1" fill="hold">
                                          <p:stCondLst>
                                            <p:cond delay="0"/>
                                          </p:stCondLst>
                                        </p:cTn>
                                        <p:tgtEl>
                                          <p:spTgt spid="471"/>
                                        </p:tgtEl>
                                        <p:attrNameLst>
                                          <p:attrName>style.visibility</p:attrName>
                                        </p:attrNameLst>
                                      </p:cBhvr>
                                      <p:to>
                                        <p:strVal val="visible"/>
                                      </p:to>
                                    </p:set>
                                    <p:anim calcmode="lin" valueType="num">
                                      <p:cBhvr>
                                        <p:cTn id="198" dur="250" fill="hold"/>
                                        <p:tgtEl>
                                          <p:spTgt spid="471"/>
                                        </p:tgtEl>
                                        <p:attrNameLst>
                                          <p:attrName>ppt_w</p:attrName>
                                        </p:attrNameLst>
                                      </p:cBhvr>
                                      <p:tavLst>
                                        <p:tav tm="0">
                                          <p:val>
                                            <p:strVal val="2/3*#ppt_w"/>
                                          </p:val>
                                        </p:tav>
                                        <p:tav tm="100000">
                                          <p:val>
                                            <p:strVal val="#ppt_w"/>
                                          </p:val>
                                        </p:tav>
                                      </p:tavLst>
                                    </p:anim>
                                    <p:anim calcmode="lin" valueType="num">
                                      <p:cBhvr>
                                        <p:cTn id="199" dur="250" fill="hold"/>
                                        <p:tgtEl>
                                          <p:spTgt spid="471"/>
                                        </p:tgtEl>
                                        <p:attrNameLst>
                                          <p:attrName>ppt_h</p:attrName>
                                        </p:attrNameLst>
                                      </p:cBhvr>
                                      <p:tavLst>
                                        <p:tav tm="0">
                                          <p:val>
                                            <p:strVal val="2/3*#ppt_h"/>
                                          </p:val>
                                        </p:tav>
                                        <p:tav tm="100000">
                                          <p:val>
                                            <p:strVal val="#ppt_h"/>
                                          </p:val>
                                        </p:tav>
                                      </p:tavLst>
                                    </p:anim>
                                  </p:childTnLst>
                                </p:cTn>
                              </p:par>
                              <p:par>
                                <p:cTn id="200" presetID="6" presetClass="emph" presetSubtype="0" accel="50000" decel="50000" autoRev="1" fill="hold" nodeType="withEffect">
                                  <p:stCondLst>
                                    <p:cond delay="250"/>
                                  </p:stCondLst>
                                  <p:childTnLst>
                                    <p:animScale>
                                      <p:cBhvr>
                                        <p:cTn id="201" dur="250" fill="hold"/>
                                        <p:tgtEl>
                                          <p:spTgt spid="471"/>
                                        </p:tgtEl>
                                      </p:cBhvr>
                                      <p:by x="105000" y="105000"/>
                                    </p:animScale>
                                  </p:childTnLst>
                                </p:cTn>
                              </p:par>
                              <p:par>
                                <p:cTn id="202" presetID="10" presetClass="entr" presetSubtype="0" fill="hold" grpId="0" nodeType="withEffect">
                                  <p:stCondLst>
                                    <p:cond delay="250"/>
                                  </p:stCondLst>
                                  <p:childTnLst>
                                    <p:set>
                                      <p:cBhvr>
                                        <p:cTn id="203" dur="1" fill="hold">
                                          <p:stCondLst>
                                            <p:cond delay="0"/>
                                          </p:stCondLst>
                                        </p:cTn>
                                        <p:tgtEl>
                                          <p:spTgt spid="481"/>
                                        </p:tgtEl>
                                        <p:attrNameLst>
                                          <p:attrName>style.visibility</p:attrName>
                                        </p:attrNameLst>
                                      </p:cBhvr>
                                      <p:to>
                                        <p:strVal val="visible"/>
                                      </p:to>
                                    </p:set>
                                    <p:animEffect transition="in" filter="fade">
                                      <p:cBhvr>
                                        <p:cTn id="204" dur="500"/>
                                        <p:tgtEl>
                                          <p:spTgt spid="481"/>
                                        </p:tgtEl>
                                      </p:cBhvr>
                                    </p:animEffect>
                                  </p:childTnLst>
                                </p:cTn>
                              </p:par>
                              <p:par>
                                <p:cTn id="205" presetID="42" presetClass="path" presetSubtype="0" decel="100000" fill="hold" grpId="1" nodeType="withEffect">
                                  <p:stCondLst>
                                    <p:cond delay="250"/>
                                  </p:stCondLst>
                                  <p:childTnLst>
                                    <p:animMotion origin="layout" path="M 0.00052 0.03657 L 1.25E-6 0 " pathEditMode="relative" rAng="0" ptsTypes="AA">
                                      <p:cBhvr>
                                        <p:cTn id="206" dur="750" fill="hold"/>
                                        <p:tgtEl>
                                          <p:spTgt spid="481"/>
                                        </p:tgtEl>
                                        <p:attrNameLst>
                                          <p:attrName>ppt_x</p:attrName>
                                          <p:attrName>ppt_y</p:attrName>
                                        </p:attrNameLst>
                                      </p:cBhvr>
                                      <p:rCtr x="-26" y="-1829"/>
                                    </p:animMotion>
                                  </p:childTnLst>
                                </p:cTn>
                              </p:par>
                              <p:par>
                                <p:cTn id="207" presetID="10" presetClass="entr" presetSubtype="0" fill="hold" grpId="0" nodeType="withEffect">
                                  <p:stCondLst>
                                    <p:cond delay="0"/>
                                  </p:stCondLst>
                                  <p:childTnLst>
                                    <p:set>
                                      <p:cBhvr>
                                        <p:cTn id="208" dur="1" fill="hold">
                                          <p:stCondLst>
                                            <p:cond delay="0"/>
                                          </p:stCondLst>
                                        </p:cTn>
                                        <p:tgtEl>
                                          <p:spTgt spid="75"/>
                                        </p:tgtEl>
                                        <p:attrNameLst>
                                          <p:attrName>style.visibility</p:attrName>
                                        </p:attrNameLst>
                                      </p:cBhvr>
                                      <p:to>
                                        <p:strVal val="visible"/>
                                      </p:to>
                                    </p:set>
                                    <p:animEffect transition="in" filter="fade">
                                      <p:cBhvr>
                                        <p:cTn id="209" dur="500"/>
                                        <p:tgtEl>
                                          <p:spTgt spid="75"/>
                                        </p:tgtEl>
                                      </p:cBhvr>
                                    </p:animEffect>
                                  </p:childTnLst>
                                </p:cTn>
                              </p:par>
                              <p:par>
                                <p:cTn id="210" presetID="10" presetClass="entr" presetSubtype="0" fill="hold" grpId="0" nodeType="withEffect">
                                  <p:stCondLst>
                                    <p:cond delay="0"/>
                                  </p:stCondLst>
                                  <p:childTnLst>
                                    <p:set>
                                      <p:cBhvr>
                                        <p:cTn id="211" dur="1" fill="hold">
                                          <p:stCondLst>
                                            <p:cond delay="0"/>
                                          </p:stCondLst>
                                        </p:cTn>
                                        <p:tgtEl>
                                          <p:spTgt spid="76"/>
                                        </p:tgtEl>
                                        <p:attrNameLst>
                                          <p:attrName>style.visibility</p:attrName>
                                        </p:attrNameLst>
                                      </p:cBhvr>
                                      <p:to>
                                        <p:strVal val="visible"/>
                                      </p:to>
                                    </p:set>
                                    <p:animEffect transition="in" filter="fade">
                                      <p:cBhvr>
                                        <p:cTn id="212" dur="500"/>
                                        <p:tgtEl>
                                          <p:spTgt spid="76"/>
                                        </p:tgtEl>
                                      </p:cBhvr>
                                    </p:animEffect>
                                  </p:childTnLst>
                                </p:cTn>
                              </p:par>
                              <p:par>
                                <p:cTn id="213" presetID="10" presetClass="entr" presetSubtype="0" fill="hold" nodeType="withEffect">
                                  <p:stCondLst>
                                    <p:cond delay="0"/>
                                  </p:stCondLst>
                                  <p:childTnLst>
                                    <p:set>
                                      <p:cBhvr>
                                        <p:cTn id="214" dur="1" fill="hold">
                                          <p:stCondLst>
                                            <p:cond delay="0"/>
                                          </p:stCondLst>
                                        </p:cTn>
                                        <p:tgtEl>
                                          <p:spTgt spid="77"/>
                                        </p:tgtEl>
                                        <p:attrNameLst>
                                          <p:attrName>style.visibility</p:attrName>
                                        </p:attrNameLst>
                                      </p:cBhvr>
                                      <p:to>
                                        <p:strVal val="visible"/>
                                      </p:to>
                                    </p:set>
                                    <p:animEffect transition="in" filter="fade">
                                      <p:cBhvr>
                                        <p:cTn id="215" dur="500"/>
                                        <p:tgtEl>
                                          <p:spTgt spid="77"/>
                                        </p:tgtEl>
                                      </p:cBhvr>
                                    </p:animEffect>
                                  </p:childTnLst>
                                </p:cTn>
                              </p:par>
                              <p:par>
                                <p:cTn id="216" presetID="10" presetClass="exit" presetSubtype="0" fill="hold" nodeType="withEffect">
                                  <p:stCondLst>
                                    <p:cond delay="0"/>
                                  </p:stCondLst>
                                  <p:childTnLst>
                                    <p:animEffect transition="out" filter="fade">
                                      <p:cBhvr>
                                        <p:cTn id="217" dur="500"/>
                                        <p:tgtEl>
                                          <p:spTgt spid="484"/>
                                        </p:tgtEl>
                                      </p:cBhvr>
                                    </p:animEffect>
                                    <p:set>
                                      <p:cBhvr>
                                        <p:cTn id="218" dur="1" fill="hold">
                                          <p:stCondLst>
                                            <p:cond delay="499"/>
                                          </p:stCondLst>
                                        </p:cTn>
                                        <p:tgtEl>
                                          <p:spTgt spid="484"/>
                                        </p:tgtEl>
                                        <p:attrNameLst>
                                          <p:attrName>style.visibility</p:attrName>
                                        </p:attrNameLst>
                                      </p:cBhvr>
                                      <p:to>
                                        <p:strVal val="hidden"/>
                                      </p:to>
                                    </p:set>
                                  </p:childTnLst>
                                </p:cTn>
                              </p:par>
                              <p:par>
                                <p:cTn id="219" presetID="10" presetClass="exit" presetSubtype="0" fill="hold" nodeType="withEffect">
                                  <p:stCondLst>
                                    <p:cond delay="0"/>
                                  </p:stCondLst>
                                  <p:childTnLst>
                                    <p:animEffect transition="out" filter="fade">
                                      <p:cBhvr>
                                        <p:cTn id="220" dur="500"/>
                                        <p:tgtEl>
                                          <p:spTgt spid="486"/>
                                        </p:tgtEl>
                                      </p:cBhvr>
                                    </p:animEffect>
                                    <p:set>
                                      <p:cBhvr>
                                        <p:cTn id="221" dur="1" fill="hold">
                                          <p:stCondLst>
                                            <p:cond delay="499"/>
                                          </p:stCondLst>
                                        </p:cTn>
                                        <p:tgtEl>
                                          <p:spTgt spid="486"/>
                                        </p:tgtEl>
                                        <p:attrNameLst>
                                          <p:attrName>style.visibility</p:attrName>
                                        </p:attrNameLst>
                                      </p:cBhvr>
                                      <p:to>
                                        <p:strVal val="hidden"/>
                                      </p:to>
                                    </p:set>
                                  </p:childTnLst>
                                </p:cTn>
                              </p:par>
                              <p:par>
                                <p:cTn id="222" presetID="10" presetClass="exit" presetSubtype="0" fill="hold" grpId="2" nodeType="withEffect">
                                  <p:stCondLst>
                                    <p:cond delay="0"/>
                                  </p:stCondLst>
                                  <p:childTnLst>
                                    <p:animEffect transition="out" filter="fade">
                                      <p:cBhvr>
                                        <p:cTn id="223" dur="500"/>
                                        <p:tgtEl>
                                          <p:spTgt spid="485"/>
                                        </p:tgtEl>
                                      </p:cBhvr>
                                    </p:animEffect>
                                    <p:set>
                                      <p:cBhvr>
                                        <p:cTn id="224" dur="1" fill="hold">
                                          <p:stCondLst>
                                            <p:cond delay="499"/>
                                          </p:stCondLst>
                                        </p:cTn>
                                        <p:tgtEl>
                                          <p:spTgt spid="485"/>
                                        </p:tgtEl>
                                        <p:attrNameLst>
                                          <p:attrName>style.visibility</p:attrName>
                                        </p:attrNameLst>
                                      </p:cBhvr>
                                      <p:to>
                                        <p:strVal val="hidden"/>
                                      </p:to>
                                    </p:set>
                                  </p:childTnLst>
                                </p:cTn>
                              </p:par>
                              <p:par>
                                <p:cTn id="225" presetID="10" presetClass="exit" presetSubtype="0" fill="hold" nodeType="withEffect">
                                  <p:stCondLst>
                                    <p:cond delay="0"/>
                                  </p:stCondLst>
                                  <p:childTnLst>
                                    <p:animEffect transition="out" filter="fade">
                                      <p:cBhvr>
                                        <p:cTn id="226" dur="500"/>
                                        <p:tgtEl>
                                          <p:spTgt spid="489"/>
                                        </p:tgtEl>
                                      </p:cBhvr>
                                    </p:animEffect>
                                    <p:set>
                                      <p:cBhvr>
                                        <p:cTn id="227" dur="1" fill="hold">
                                          <p:stCondLst>
                                            <p:cond delay="499"/>
                                          </p:stCondLst>
                                        </p:cTn>
                                        <p:tgtEl>
                                          <p:spTgt spid="489"/>
                                        </p:tgtEl>
                                        <p:attrNameLst>
                                          <p:attrName>style.visibility</p:attrName>
                                        </p:attrNameLst>
                                      </p:cBhvr>
                                      <p:to>
                                        <p:strVal val="hidden"/>
                                      </p:to>
                                    </p:set>
                                  </p:childTnLst>
                                </p:cTn>
                              </p:par>
                              <p:par>
                                <p:cTn id="228" presetID="10" presetClass="exit" presetSubtype="0" fill="hold" nodeType="withEffect">
                                  <p:stCondLst>
                                    <p:cond delay="0"/>
                                  </p:stCondLst>
                                  <p:childTnLst>
                                    <p:animEffect transition="out" filter="fade">
                                      <p:cBhvr>
                                        <p:cTn id="229" dur="500"/>
                                        <p:tgtEl>
                                          <p:spTgt spid="492"/>
                                        </p:tgtEl>
                                      </p:cBhvr>
                                    </p:animEffect>
                                    <p:set>
                                      <p:cBhvr>
                                        <p:cTn id="230" dur="1" fill="hold">
                                          <p:stCondLst>
                                            <p:cond delay="499"/>
                                          </p:stCondLst>
                                        </p:cTn>
                                        <p:tgtEl>
                                          <p:spTgt spid="492"/>
                                        </p:tgtEl>
                                        <p:attrNameLst>
                                          <p:attrName>style.visibility</p:attrName>
                                        </p:attrNameLst>
                                      </p:cBhvr>
                                      <p:to>
                                        <p:strVal val="hidden"/>
                                      </p:to>
                                    </p:set>
                                  </p:childTnLst>
                                </p:cTn>
                              </p:par>
                              <p:par>
                                <p:cTn id="231" presetID="10" presetClass="exit" presetSubtype="0" fill="hold" nodeType="withEffect">
                                  <p:stCondLst>
                                    <p:cond delay="0"/>
                                  </p:stCondLst>
                                  <p:childTnLst>
                                    <p:animEffect transition="out" filter="fade">
                                      <p:cBhvr>
                                        <p:cTn id="232" dur="500"/>
                                        <p:tgtEl>
                                          <p:spTgt spid="495"/>
                                        </p:tgtEl>
                                      </p:cBhvr>
                                    </p:animEffect>
                                    <p:set>
                                      <p:cBhvr>
                                        <p:cTn id="233" dur="1" fill="hold">
                                          <p:stCondLst>
                                            <p:cond delay="499"/>
                                          </p:stCondLst>
                                        </p:cTn>
                                        <p:tgtEl>
                                          <p:spTgt spid="495"/>
                                        </p:tgtEl>
                                        <p:attrNameLst>
                                          <p:attrName>style.visibility</p:attrName>
                                        </p:attrNameLst>
                                      </p:cBhvr>
                                      <p:to>
                                        <p:strVal val="hidden"/>
                                      </p:to>
                                    </p:set>
                                  </p:childTnLst>
                                </p:cTn>
                              </p:par>
                              <p:par>
                                <p:cTn id="234" presetID="10" presetClass="exit" presetSubtype="0" fill="hold" nodeType="withEffect">
                                  <p:stCondLst>
                                    <p:cond delay="0"/>
                                  </p:stCondLst>
                                  <p:childTnLst>
                                    <p:animEffect transition="out" filter="fade">
                                      <p:cBhvr>
                                        <p:cTn id="235" dur="500"/>
                                        <p:tgtEl>
                                          <p:spTgt spid="498"/>
                                        </p:tgtEl>
                                      </p:cBhvr>
                                    </p:animEffect>
                                    <p:set>
                                      <p:cBhvr>
                                        <p:cTn id="236" dur="1" fill="hold">
                                          <p:stCondLst>
                                            <p:cond delay="499"/>
                                          </p:stCondLst>
                                        </p:cTn>
                                        <p:tgtEl>
                                          <p:spTgt spid="498"/>
                                        </p:tgtEl>
                                        <p:attrNameLst>
                                          <p:attrName>style.visibility</p:attrName>
                                        </p:attrNameLst>
                                      </p:cBhvr>
                                      <p:to>
                                        <p:strVal val="hidden"/>
                                      </p:to>
                                    </p:set>
                                  </p:childTnLst>
                                </p:cTn>
                              </p:par>
                              <p:par>
                                <p:cTn id="237" presetID="10" presetClass="exit" presetSubtype="0" fill="hold" nodeType="withEffect">
                                  <p:stCondLst>
                                    <p:cond delay="0"/>
                                  </p:stCondLst>
                                  <p:childTnLst>
                                    <p:animEffect transition="out" filter="fade">
                                      <p:cBhvr>
                                        <p:cTn id="238" dur="500"/>
                                        <p:tgtEl>
                                          <p:spTgt spid="501"/>
                                        </p:tgtEl>
                                      </p:cBhvr>
                                    </p:animEffect>
                                    <p:set>
                                      <p:cBhvr>
                                        <p:cTn id="239" dur="1" fill="hold">
                                          <p:stCondLst>
                                            <p:cond delay="499"/>
                                          </p:stCondLst>
                                        </p:cTn>
                                        <p:tgtEl>
                                          <p:spTgt spid="501"/>
                                        </p:tgtEl>
                                        <p:attrNameLst>
                                          <p:attrName>style.visibility</p:attrName>
                                        </p:attrNameLst>
                                      </p:cBhvr>
                                      <p:to>
                                        <p:strVal val="hidden"/>
                                      </p:to>
                                    </p:set>
                                  </p:childTnLst>
                                </p:cTn>
                              </p:par>
                              <p:par>
                                <p:cTn id="240" presetID="10" presetClass="exit" presetSubtype="0" fill="hold" nodeType="withEffect">
                                  <p:stCondLst>
                                    <p:cond delay="0"/>
                                  </p:stCondLst>
                                  <p:childTnLst>
                                    <p:animEffect transition="out" filter="fade">
                                      <p:cBhvr>
                                        <p:cTn id="241" dur="500"/>
                                        <p:tgtEl>
                                          <p:spTgt spid="504"/>
                                        </p:tgtEl>
                                      </p:cBhvr>
                                    </p:animEffect>
                                    <p:set>
                                      <p:cBhvr>
                                        <p:cTn id="242" dur="1" fill="hold">
                                          <p:stCondLst>
                                            <p:cond delay="499"/>
                                          </p:stCondLst>
                                        </p:cTn>
                                        <p:tgtEl>
                                          <p:spTgt spid="504"/>
                                        </p:tgtEl>
                                        <p:attrNameLst>
                                          <p:attrName>style.visibility</p:attrName>
                                        </p:attrNameLst>
                                      </p:cBhvr>
                                      <p:to>
                                        <p:strVal val="hidden"/>
                                      </p:to>
                                    </p:set>
                                  </p:childTnLst>
                                </p:cTn>
                              </p:par>
                              <p:par>
                                <p:cTn id="243" presetID="10" presetClass="exit" presetSubtype="0" fill="hold" nodeType="withEffect">
                                  <p:stCondLst>
                                    <p:cond delay="0"/>
                                  </p:stCondLst>
                                  <p:childTnLst>
                                    <p:animEffect transition="out" filter="fade">
                                      <p:cBhvr>
                                        <p:cTn id="244" dur="500"/>
                                        <p:tgtEl>
                                          <p:spTgt spid="507"/>
                                        </p:tgtEl>
                                      </p:cBhvr>
                                    </p:animEffect>
                                    <p:set>
                                      <p:cBhvr>
                                        <p:cTn id="245" dur="1" fill="hold">
                                          <p:stCondLst>
                                            <p:cond delay="499"/>
                                          </p:stCondLst>
                                        </p:cTn>
                                        <p:tgtEl>
                                          <p:spTgt spid="507"/>
                                        </p:tgtEl>
                                        <p:attrNameLst>
                                          <p:attrName>style.visibility</p:attrName>
                                        </p:attrNameLst>
                                      </p:cBhvr>
                                      <p:to>
                                        <p:strVal val="hidden"/>
                                      </p:to>
                                    </p:set>
                                  </p:childTnLst>
                                </p:cTn>
                              </p:par>
                              <p:par>
                                <p:cTn id="246" presetID="10" presetClass="exit" presetSubtype="0" fill="hold" nodeType="withEffect">
                                  <p:stCondLst>
                                    <p:cond delay="0"/>
                                  </p:stCondLst>
                                  <p:childTnLst>
                                    <p:animEffect transition="out" filter="fade">
                                      <p:cBhvr>
                                        <p:cTn id="247" dur="500"/>
                                        <p:tgtEl>
                                          <p:spTgt spid="510"/>
                                        </p:tgtEl>
                                      </p:cBhvr>
                                    </p:animEffect>
                                    <p:set>
                                      <p:cBhvr>
                                        <p:cTn id="248" dur="1" fill="hold">
                                          <p:stCondLst>
                                            <p:cond delay="499"/>
                                          </p:stCondLst>
                                        </p:cTn>
                                        <p:tgtEl>
                                          <p:spTgt spid="510"/>
                                        </p:tgtEl>
                                        <p:attrNameLst>
                                          <p:attrName>style.visibility</p:attrName>
                                        </p:attrNameLst>
                                      </p:cBhvr>
                                      <p:to>
                                        <p:strVal val="hidden"/>
                                      </p:to>
                                    </p:set>
                                  </p:childTnLst>
                                </p:cTn>
                              </p:par>
                              <p:par>
                                <p:cTn id="249" presetID="10" presetClass="exit" presetSubtype="0" fill="hold" nodeType="withEffect">
                                  <p:stCondLst>
                                    <p:cond delay="0"/>
                                  </p:stCondLst>
                                  <p:childTnLst>
                                    <p:animEffect transition="out" filter="fade">
                                      <p:cBhvr>
                                        <p:cTn id="250" dur="500"/>
                                        <p:tgtEl>
                                          <p:spTgt spid="517"/>
                                        </p:tgtEl>
                                      </p:cBhvr>
                                    </p:animEffect>
                                    <p:set>
                                      <p:cBhvr>
                                        <p:cTn id="251" dur="1" fill="hold">
                                          <p:stCondLst>
                                            <p:cond delay="499"/>
                                          </p:stCondLst>
                                        </p:cTn>
                                        <p:tgtEl>
                                          <p:spTgt spid="517"/>
                                        </p:tgtEl>
                                        <p:attrNameLst>
                                          <p:attrName>style.visibility</p:attrName>
                                        </p:attrNameLst>
                                      </p:cBhvr>
                                      <p:to>
                                        <p:strVal val="hidden"/>
                                      </p:to>
                                    </p:set>
                                  </p:childTnLst>
                                </p:cTn>
                              </p:par>
                              <p:par>
                                <p:cTn id="252" presetID="10" presetClass="exit" presetSubtype="0" fill="hold" nodeType="withEffect">
                                  <p:stCondLst>
                                    <p:cond delay="0"/>
                                  </p:stCondLst>
                                  <p:childTnLst>
                                    <p:animEffect transition="out" filter="fade">
                                      <p:cBhvr>
                                        <p:cTn id="253" dur="150"/>
                                        <p:tgtEl>
                                          <p:spTgt spid="515"/>
                                        </p:tgtEl>
                                      </p:cBhvr>
                                    </p:animEffect>
                                    <p:set>
                                      <p:cBhvr>
                                        <p:cTn id="254" dur="1" fill="hold">
                                          <p:stCondLst>
                                            <p:cond delay="149"/>
                                          </p:stCondLst>
                                        </p:cTn>
                                        <p:tgtEl>
                                          <p:spTgt spid="515"/>
                                        </p:tgtEl>
                                        <p:attrNameLst>
                                          <p:attrName>style.visibility</p:attrName>
                                        </p:attrNameLst>
                                      </p:cBhvr>
                                      <p:to>
                                        <p:strVal val="hidden"/>
                                      </p:to>
                                    </p:set>
                                  </p:childTnLst>
                                </p:cTn>
                              </p:par>
                              <p:par>
                                <p:cTn id="255" presetID="10" presetClass="exit" presetSubtype="0" fill="hold" nodeType="withEffect">
                                  <p:stCondLst>
                                    <p:cond delay="0"/>
                                  </p:stCondLst>
                                  <p:childTnLst>
                                    <p:animEffect transition="out" filter="fade">
                                      <p:cBhvr>
                                        <p:cTn id="256" dur="150"/>
                                        <p:tgtEl>
                                          <p:spTgt spid="514"/>
                                        </p:tgtEl>
                                      </p:cBhvr>
                                    </p:animEffect>
                                    <p:set>
                                      <p:cBhvr>
                                        <p:cTn id="257" dur="1" fill="hold">
                                          <p:stCondLst>
                                            <p:cond delay="149"/>
                                          </p:stCondLst>
                                        </p:cTn>
                                        <p:tgtEl>
                                          <p:spTgt spid="514"/>
                                        </p:tgtEl>
                                        <p:attrNameLst>
                                          <p:attrName>style.visibility</p:attrName>
                                        </p:attrNameLst>
                                      </p:cBhvr>
                                      <p:to>
                                        <p:strVal val="hidden"/>
                                      </p:to>
                                    </p:set>
                                  </p:childTnLst>
                                </p:cTn>
                              </p:par>
                              <p:par>
                                <p:cTn id="258" presetID="10" presetClass="exit" presetSubtype="0" fill="hold" nodeType="withEffect">
                                  <p:stCondLst>
                                    <p:cond delay="0"/>
                                  </p:stCondLst>
                                  <p:childTnLst>
                                    <p:animEffect transition="out" filter="fade">
                                      <p:cBhvr>
                                        <p:cTn id="259" dur="150"/>
                                        <p:tgtEl>
                                          <p:spTgt spid="513"/>
                                        </p:tgtEl>
                                      </p:cBhvr>
                                    </p:animEffect>
                                    <p:set>
                                      <p:cBhvr>
                                        <p:cTn id="260" dur="1" fill="hold">
                                          <p:stCondLst>
                                            <p:cond delay="149"/>
                                          </p:stCondLst>
                                        </p:cTn>
                                        <p:tgtEl>
                                          <p:spTgt spid="513"/>
                                        </p:tgtEl>
                                        <p:attrNameLst>
                                          <p:attrName>style.visibility</p:attrName>
                                        </p:attrNameLst>
                                      </p:cBhvr>
                                      <p:to>
                                        <p:strVal val="hidden"/>
                                      </p:to>
                                    </p:set>
                                  </p:childTnLst>
                                </p:cTn>
                              </p:par>
                              <p:par>
                                <p:cTn id="261" presetID="10" presetClass="exit" presetSubtype="0" fill="hold" nodeType="withEffect">
                                  <p:stCondLst>
                                    <p:cond delay="0"/>
                                  </p:stCondLst>
                                  <p:childTnLst>
                                    <p:animEffect transition="out" filter="fade">
                                      <p:cBhvr>
                                        <p:cTn id="262" dur="150"/>
                                        <p:tgtEl>
                                          <p:spTgt spid="516"/>
                                        </p:tgtEl>
                                      </p:cBhvr>
                                    </p:animEffect>
                                    <p:set>
                                      <p:cBhvr>
                                        <p:cTn id="263" dur="1" fill="hold">
                                          <p:stCondLst>
                                            <p:cond delay="149"/>
                                          </p:stCondLst>
                                        </p:cTn>
                                        <p:tgtEl>
                                          <p:spTgt spid="516"/>
                                        </p:tgtEl>
                                        <p:attrNameLst>
                                          <p:attrName>style.visibility</p:attrName>
                                        </p:attrNameLst>
                                      </p:cBhvr>
                                      <p:to>
                                        <p:strVal val="hidden"/>
                                      </p:to>
                                    </p:set>
                                  </p:childTnLst>
                                </p:cTn>
                              </p:par>
                              <p:par>
                                <p:cTn id="264" presetID="10" presetClass="exit" presetSubtype="0" fill="hold" nodeType="withEffect">
                                  <p:stCondLst>
                                    <p:cond delay="0"/>
                                  </p:stCondLst>
                                  <p:childTnLst>
                                    <p:animEffect transition="out" filter="fade">
                                      <p:cBhvr>
                                        <p:cTn id="265" dur="500"/>
                                        <p:tgtEl>
                                          <p:spTgt spid="534"/>
                                        </p:tgtEl>
                                      </p:cBhvr>
                                    </p:animEffect>
                                    <p:set>
                                      <p:cBhvr>
                                        <p:cTn id="266" dur="1" fill="hold">
                                          <p:stCondLst>
                                            <p:cond delay="499"/>
                                          </p:stCondLst>
                                        </p:cTn>
                                        <p:tgtEl>
                                          <p:spTgt spid="534"/>
                                        </p:tgtEl>
                                        <p:attrNameLst>
                                          <p:attrName>style.visibility</p:attrName>
                                        </p:attrNameLst>
                                      </p:cBhvr>
                                      <p:to>
                                        <p:strVal val="hidden"/>
                                      </p:to>
                                    </p:set>
                                  </p:childTnLst>
                                </p:cTn>
                              </p:par>
                              <p:par>
                                <p:cTn id="267" presetID="10" presetClass="exit" presetSubtype="0" fill="hold" nodeType="withEffect">
                                  <p:stCondLst>
                                    <p:cond delay="0"/>
                                  </p:stCondLst>
                                  <p:childTnLst>
                                    <p:animEffect transition="out" filter="fade">
                                      <p:cBhvr>
                                        <p:cTn id="268" dur="500"/>
                                        <p:tgtEl>
                                          <p:spTgt spid="544"/>
                                        </p:tgtEl>
                                      </p:cBhvr>
                                    </p:animEffect>
                                    <p:set>
                                      <p:cBhvr>
                                        <p:cTn id="269" dur="1" fill="hold">
                                          <p:stCondLst>
                                            <p:cond delay="499"/>
                                          </p:stCondLst>
                                        </p:cTn>
                                        <p:tgtEl>
                                          <p:spTgt spid="544"/>
                                        </p:tgtEl>
                                        <p:attrNameLst>
                                          <p:attrName>style.visibility</p:attrName>
                                        </p:attrNameLst>
                                      </p:cBhvr>
                                      <p:to>
                                        <p:strVal val="hidden"/>
                                      </p:to>
                                    </p:set>
                                  </p:childTnLst>
                                </p:cTn>
                              </p:par>
                              <p:par>
                                <p:cTn id="270" presetID="10" presetClass="exit" presetSubtype="0" fill="hold" nodeType="withEffect">
                                  <p:stCondLst>
                                    <p:cond delay="0"/>
                                  </p:stCondLst>
                                  <p:childTnLst>
                                    <p:animEffect transition="out" filter="fade">
                                      <p:cBhvr>
                                        <p:cTn id="271" dur="500"/>
                                        <p:tgtEl>
                                          <p:spTgt spid="539"/>
                                        </p:tgtEl>
                                      </p:cBhvr>
                                    </p:animEffect>
                                    <p:set>
                                      <p:cBhvr>
                                        <p:cTn id="272" dur="1" fill="hold">
                                          <p:stCondLst>
                                            <p:cond delay="499"/>
                                          </p:stCondLst>
                                        </p:cTn>
                                        <p:tgtEl>
                                          <p:spTgt spid="539"/>
                                        </p:tgtEl>
                                        <p:attrNameLst>
                                          <p:attrName>style.visibility</p:attrName>
                                        </p:attrNameLst>
                                      </p:cBhvr>
                                      <p:to>
                                        <p:strVal val="hidden"/>
                                      </p:to>
                                    </p:set>
                                  </p:childTnLst>
                                </p:cTn>
                              </p:par>
                              <p:par>
                                <p:cTn id="273" presetID="10" presetClass="exit" presetSubtype="0" fill="hold" grpId="2" nodeType="withEffect">
                                  <p:stCondLst>
                                    <p:cond delay="0"/>
                                  </p:stCondLst>
                                  <p:childTnLst>
                                    <p:animEffect transition="out" filter="fade">
                                      <p:cBhvr>
                                        <p:cTn id="274" dur="500"/>
                                        <p:tgtEl>
                                          <p:spTgt spid="555"/>
                                        </p:tgtEl>
                                      </p:cBhvr>
                                    </p:animEffect>
                                    <p:set>
                                      <p:cBhvr>
                                        <p:cTn id="275" dur="1" fill="hold">
                                          <p:stCondLst>
                                            <p:cond delay="499"/>
                                          </p:stCondLst>
                                        </p:cTn>
                                        <p:tgtEl>
                                          <p:spTgt spid="555"/>
                                        </p:tgtEl>
                                        <p:attrNameLst>
                                          <p:attrName>style.visibility</p:attrName>
                                        </p:attrNameLst>
                                      </p:cBhvr>
                                      <p:to>
                                        <p:strVal val="hidden"/>
                                      </p:to>
                                    </p:set>
                                  </p:childTnLst>
                                </p:cTn>
                              </p:par>
                            </p:childTnLst>
                          </p:cTn>
                        </p:par>
                      </p:childTnLst>
                    </p:cTn>
                  </p:par>
                </p:childTnLst>
              </p:cTn>
              <p:nextCondLst>
                <p:cond evt="onClick" delay="0">
                  <p:tgtEl>
                    <p:spTgt spid="61"/>
                  </p:tgtEl>
                </p:cond>
              </p:nextCondLst>
            </p:seq>
            <p:seq concurrent="1" nextAc="seek">
              <p:cTn id="276" restart="whenNotActive" fill="hold" evtFilter="cancelBubble" nodeType="interactiveSeq">
                <p:stCondLst>
                  <p:cond evt="onClick" delay="0">
                    <p:tgtEl>
                      <p:spTgt spid="482"/>
                    </p:tgtEl>
                  </p:cond>
                </p:stCondLst>
                <p:endSync evt="end" delay="0">
                  <p:rtn val="all"/>
                </p:endSync>
                <p:childTnLst>
                  <p:par>
                    <p:cTn id="277" fill="hold">
                      <p:stCondLst>
                        <p:cond delay="0"/>
                      </p:stCondLst>
                      <p:childTnLst>
                        <p:par>
                          <p:cTn id="278" fill="hold">
                            <p:stCondLst>
                              <p:cond delay="0"/>
                            </p:stCondLst>
                            <p:childTnLst>
                              <p:par>
                                <p:cTn id="279" presetID="22" presetClass="entr" presetSubtype="4" fill="hold" nodeType="withEffect">
                                  <p:stCondLst>
                                    <p:cond delay="0"/>
                                  </p:stCondLst>
                                  <p:childTnLst>
                                    <p:set>
                                      <p:cBhvr>
                                        <p:cTn id="280" dur="1" fill="hold">
                                          <p:stCondLst>
                                            <p:cond delay="0"/>
                                          </p:stCondLst>
                                        </p:cTn>
                                        <p:tgtEl>
                                          <p:spTgt spid="515"/>
                                        </p:tgtEl>
                                        <p:attrNameLst>
                                          <p:attrName>style.visibility</p:attrName>
                                        </p:attrNameLst>
                                      </p:cBhvr>
                                      <p:to>
                                        <p:strVal val="visible"/>
                                      </p:to>
                                    </p:set>
                                    <p:animEffect transition="in" filter="wipe(down)">
                                      <p:cBhvr>
                                        <p:cTn id="281" dur="500"/>
                                        <p:tgtEl>
                                          <p:spTgt spid="515"/>
                                        </p:tgtEl>
                                      </p:cBhvr>
                                    </p:animEffect>
                                  </p:childTnLst>
                                </p:cTn>
                              </p:par>
                              <p:par>
                                <p:cTn id="282" presetID="10" presetClass="entr" presetSubtype="0" fill="hold" nodeType="withEffect">
                                  <p:stCondLst>
                                    <p:cond delay="100"/>
                                  </p:stCondLst>
                                  <p:childTnLst>
                                    <p:set>
                                      <p:cBhvr>
                                        <p:cTn id="283" dur="1" fill="hold">
                                          <p:stCondLst>
                                            <p:cond delay="0"/>
                                          </p:stCondLst>
                                        </p:cTn>
                                        <p:tgtEl>
                                          <p:spTgt spid="517"/>
                                        </p:tgtEl>
                                        <p:attrNameLst>
                                          <p:attrName>style.visibility</p:attrName>
                                        </p:attrNameLst>
                                      </p:cBhvr>
                                      <p:to>
                                        <p:strVal val="visible"/>
                                      </p:to>
                                    </p:set>
                                    <p:animEffect transition="in" filter="fade">
                                      <p:cBhvr>
                                        <p:cTn id="284" dur="250"/>
                                        <p:tgtEl>
                                          <p:spTgt spid="517"/>
                                        </p:tgtEl>
                                      </p:cBhvr>
                                    </p:animEffect>
                                  </p:childTnLst>
                                </p:cTn>
                              </p:par>
                              <p:par>
                                <p:cTn id="285" presetID="23" presetClass="entr" presetSubtype="272" fill="hold" nodeType="withEffect">
                                  <p:stCondLst>
                                    <p:cond delay="100"/>
                                  </p:stCondLst>
                                  <p:childTnLst>
                                    <p:set>
                                      <p:cBhvr>
                                        <p:cTn id="286" dur="1" fill="hold">
                                          <p:stCondLst>
                                            <p:cond delay="0"/>
                                          </p:stCondLst>
                                        </p:cTn>
                                        <p:tgtEl>
                                          <p:spTgt spid="517"/>
                                        </p:tgtEl>
                                        <p:attrNameLst>
                                          <p:attrName>style.visibility</p:attrName>
                                        </p:attrNameLst>
                                      </p:cBhvr>
                                      <p:to>
                                        <p:strVal val="visible"/>
                                      </p:to>
                                    </p:set>
                                    <p:anim calcmode="lin" valueType="num">
                                      <p:cBhvr>
                                        <p:cTn id="287" dur="250" fill="hold"/>
                                        <p:tgtEl>
                                          <p:spTgt spid="517"/>
                                        </p:tgtEl>
                                        <p:attrNameLst>
                                          <p:attrName>ppt_w</p:attrName>
                                        </p:attrNameLst>
                                      </p:cBhvr>
                                      <p:tavLst>
                                        <p:tav tm="0">
                                          <p:val>
                                            <p:strVal val="2/3*#ppt_w"/>
                                          </p:val>
                                        </p:tav>
                                        <p:tav tm="100000">
                                          <p:val>
                                            <p:strVal val="#ppt_w"/>
                                          </p:val>
                                        </p:tav>
                                      </p:tavLst>
                                    </p:anim>
                                    <p:anim calcmode="lin" valueType="num">
                                      <p:cBhvr>
                                        <p:cTn id="288" dur="250" fill="hold"/>
                                        <p:tgtEl>
                                          <p:spTgt spid="517"/>
                                        </p:tgtEl>
                                        <p:attrNameLst>
                                          <p:attrName>ppt_h</p:attrName>
                                        </p:attrNameLst>
                                      </p:cBhvr>
                                      <p:tavLst>
                                        <p:tav tm="0">
                                          <p:val>
                                            <p:strVal val="2/3*#ppt_h"/>
                                          </p:val>
                                        </p:tav>
                                        <p:tav tm="100000">
                                          <p:val>
                                            <p:strVal val="#ppt_h"/>
                                          </p:val>
                                        </p:tav>
                                      </p:tavLst>
                                    </p:anim>
                                  </p:childTnLst>
                                </p:cTn>
                              </p:par>
                              <p:par>
                                <p:cTn id="289" presetID="6" presetClass="emph" presetSubtype="0" accel="50000" decel="50000" autoRev="1" fill="hold" nodeType="withEffect">
                                  <p:stCondLst>
                                    <p:cond delay="100"/>
                                  </p:stCondLst>
                                  <p:childTnLst>
                                    <p:animScale>
                                      <p:cBhvr>
                                        <p:cTn id="290" dur="250" fill="hold"/>
                                        <p:tgtEl>
                                          <p:spTgt spid="517"/>
                                        </p:tgtEl>
                                      </p:cBhvr>
                                      <p:by x="105000" y="105000"/>
                                    </p:animScale>
                                  </p:childTnLst>
                                </p:cTn>
                              </p:par>
                              <p:par>
                                <p:cTn id="291" presetID="22" presetClass="entr" presetSubtype="4" fill="hold" nodeType="withEffect">
                                  <p:stCondLst>
                                    <p:cond delay="200"/>
                                  </p:stCondLst>
                                  <p:childTnLst>
                                    <p:set>
                                      <p:cBhvr>
                                        <p:cTn id="292" dur="1" fill="hold">
                                          <p:stCondLst>
                                            <p:cond delay="0"/>
                                          </p:stCondLst>
                                        </p:cTn>
                                        <p:tgtEl>
                                          <p:spTgt spid="514"/>
                                        </p:tgtEl>
                                        <p:attrNameLst>
                                          <p:attrName>style.visibility</p:attrName>
                                        </p:attrNameLst>
                                      </p:cBhvr>
                                      <p:to>
                                        <p:strVal val="visible"/>
                                      </p:to>
                                    </p:set>
                                    <p:animEffect transition="in" filter="wipe(down)">
                                      <p:cBhvr>
                                        <p:cTn id="293" dur="500"/>
                                        <p:tgtEl>
                                          <p:spTgt spid="514"/>
                                        </p:tgtEl>
                                      </p:cBhvr>
                                    </p:animEffect>
                                  </p:childTnLst>
                                </p:cTn>
                              </p:par>
                              <p:par>
                                <p:cTn id="294" presetID="22" presetClass="entr" presetSubtype="4" fill="hold" nodeType="withEffect">
                                  <p:stCondLst>
                                    <p:cond delay="200"/>
                                  </p:stCondLst>
                                  <p:childTnLst>
                                    <p:set>
                                      <p:cBhvr>
                                        <p:cTn id="295" dur="1" fill="hold">
                                          <p:stCondLst>
                                            <p:cond delay="0"/>
                                          </p:stCondLst>
                                        </p:cTn>
                                        <p:tgtEl>
                                          <p:spTgt spid="513"/>
                                        </p:tgtEl>
                                        <p:attrNameLst>
                                          <p:attrName>style.visibility</p:attrName>
                                        </p:attrNameLst>
                                      </p:cBhvr>
                                      <p:to>
                                        <p:strVal val="visible"/>
                                      </p:to>
                                    </p:set>
                                    <p:animEffect transition="in" filter="wipe(down)">
                                      <p:cBhvr>
                                        <p:cTn id="296" dur="500"/>
                                        <p:tgtEl>
                                          <p:spTgt spid="513"/>
                                        </p:tgtEl>
                                      </p:cBhvr>
                                    </p:animEffect>
                                  </p:childTnLst>
                                </p:cTn>
                              </p:par>
                              <p:par>
                                <p:cTn id="297" presetID="22" presetClass="entr" presetSubtype="8" fill="hold" nodeType="withEffect">
                                  <p:stCondLst>
                                    <p:cond delay="200"/>
                                  </p:stCondLst>
                                  <p:childTnLst>
                                    <p:set>
                                      <p:cBhvr>
                                        <p:cTn id="298" dur="1" fill="hold">
                                          <p:stCondLst>
                                            <p:cond delay="0"/>
                                          </p:stCondLst>
                                        </p:cTn>
                                        <p:tgtEl>
                                          <p:spTgt spid="516"/>
                                        </p:tgtEl>
                                        <p:attrNameLst>
                                          <p:attrName>style.visibility</p:attrName>
                                        </p:attrNameLst>
                                      </p:cBhvr>
                                      <p:to>
                                        <p:strVal val="visible"/>
                                      </p:to>
                                    </p:set>
                                    <p:animEffect transition="in" filter="wipe(left)">
                                      <p:cBhvr>
                                        <p:cTn id="299" dur="500"/>
                                        <p:tgtEl>
                                          <p:spTgt spid="516"/>
                                        </p:tgtEl>
                                      </p:cBhvr>
                                    </p:animEffect>
                                  </p:childTnLst>
                                </p:cTn>
                              </p:par>
                              <p:par>
                                <p:cTn id="300" presetID="10" presetClass="entr" presetSubtype="0" fill="hold" nodeType="withEffect">
                                  <p:stCondLst>
                                    <p:cond delay="250"/>
                                  </p:stCondLst>
                                  <p:childTnLst>
                                    <p:set>
                                      <p:cBhvr>
                                        <p:cTn id="301" dur="1" fill="hold">
                                          <p:stCondLst>
                                            <p:cond delay="0"/>
                                          </p:stCondLst>
                                        </p:cTn>
                                        <p:tgtEl>
                                          <p:spTgt spid="534"/>
                                        </p:tgtEl>
                                        <p:attrNameLst>
                                          <p:attrName>style.visibility</p:attrName>
                                        </p:attrNameLst>
                                      </p:cBhvr>
                                      <p:to>
                                        <p:strVal val="visible"/>
                                      </p:to>
                                    </p:set>
                                    <p:animEffect transition="in" filter="fade">
                                      <p:cBhvr>
                                        <p:cTn id="302" dur="250"/>
                                        <p:tgtEl>
                                          <p:spTgt spid="534"/>
                                        </p:tgtEl>
                                      </p:cBhvr>
                                    </p:animEffect>
                                  </p:childTnLst>
                                </p:cTn>
                              </p:par>
                              <p:par>
                                <p:cTn id="303" presetID="23" presetClass="entr" presetSubtype="272" fill="hold" nodeType="withEffect">
                                  <p:stCondLst>
                                    <p:cond delay="250"/>
                                  </p:stCondLst>
                                  <p:childTnLst>
                                    <p:set>
                                      <p:cBhvr>
                                        <p:cTn id="304" dur="1" fill="hold">
                                          <p:stCondLst>
                                            <p:cond delay="0"/>
                                          </p:stCondLst>
                                        </p:cTn>
                                        <p:tgtEl>
                                          <p:spTgt spid="534"/>
                                        </p:tgtEl>
                                        <p:attrNameLst>
                                          <p:attrName>style.visibility</p:attrName>
                                        </p:attrNameLst>
                                      </p:cBhvr>
                                      <p:to>
                                        <p:strVal val="visible"/>
                                      </p:to>
                                    </p:set>
                                    <p:anim calcmode="lin" valueType="num">
                                      <p:cBhvr>
                                        <p:cTn id="305" dur="250" fill="hold"/>
                                        <p:tgtEl>
                                          <p:spTgt spid="534"/>
                                        </p:tgtEl>
                                        <p:attrNameLst>
                                          <p:attrName>ppt_w</p:attrName>
                                        </p:attrNameLst>
                                      </p:cBhvr>
                                      <p:tavLst>
                                        <p:tav tm="0">
                                          <p:val>
                                            <p:strVal val="2/3*#ppt_w"/>
                                          </p:val>
                                        </p:tav>
                                        <p:tav tm="100000">
                                          <p:val>
                                            <p:strVal val="#ppt_w"/>
                                          </p:val>
                                        </p:tav>
                                      </p:tavLst>
                                    </p:anim>
                                    <p:anim calcmode="lin" valueType="num">
                                      <p:cBhvr>
                                        <p:cTn id="306" dur="250" fill="hold"/>
                                        <p:tgtEl>
                                          <p:spTgt spid="534"/>
                                        </p:tgtEl>
                                        <p:attrNameLst>
                                          <p:attrName>ppt_h</p:attrName>
                                        </p:attrNameLst>
                                      </p:cBhvr>
                                      <p:tavLst>
                                        <p:tav tm="0">
                                          <p:val>
                                            <p:strVal val="2/3*#ppt_h"/>
                                          </p:val>
                                        </p:tav>
                                        <p:tav tm="100000">
                                          <p:val>
                                            <p:strVal val="#ppt_h"/>
                                          </p:val>
                                        </p:tav>
                                      </p:tavLst>
                                    </p:anim>
                                  </p:childTnLst>
                                </p:cTn>
                              </p:par>
                              <p:par>
                                <p:cTn id="307" presetID="6" presetClass="emph" presetSubtype="0" accel="50000" decel="50000" autoRev="1" fill="hold" nodeType="withEffect">
                                  <p:stCondLst>
                                    <p:cond delay="250"/>
                                  </p:stCondLst>
                                  <p:childTnLst>
                                    <p:animScale>
                                      <p:cBhvr>
                                        <p:cTn id="308" dur="250" fill="hold"/>
                                        <p:tgtEl>
                                          <p:spTgt spid="534"/>
                                        </p:tgtEl>
                                      </p:cBhvr>
                                      <p:by x="105000" y="105000"/>
                                    </p:animScale>
                                  </p:childTnLst>
                                </p:cTn>
                              </p:par>
                              <p:par>
                                <p:cTn id="309" presetID="10" presetClass="entr" presetSubtype="0" fill="hold" nodeType="withEffect">
                                  <p:stCondLst>
                                    <p:cond delay="500"/>
                                  </p:stCondLst>
                                  <p:childTnLst>
                                    <p:set>
                                      <p:cBhvr>
                                        <p:cTn id="310" dur="1" fill="hold">
                                          <p:stCondLst>
                                            <p:cond delay="0"/>
                                          </p:stCondLst>
                                        </p:cTn>
                                        <p:tgtEl>
                                          <p:spTgt spid="544"/>
                                        </p:tgtEl>
                                        <p:attrNameLst>
                                          <p:attrName>style.visibility</p:attrName>
                                        </p:attrNameLst>
                                      </p:cBhvr>
                                      <p:to>
                                        <p:strVal val="visible"/>
                                      </p:to>
                                    </p:set>
                                    <p:animEffect transition="in" filter="fade">
                                      <p:cBhvr>
                                        <p:cTn id="311" dur="250"/>
                                        <p:tgtEl>
                                          <p:spTgt spid="544"/>
                                        </p:tgtEl>
                                      </p:cBhvr>
                                    </p:animEffect>
                                  </p:childTnLst>
                                </p:cTn>
                              </p:par>
                              <p:par>
                                <p:cTn id="312" presetID="23" presetClass="entr" presetSubtype="272" fill="hold" nodeType="withEffect">
                                  <p:stCondLst>
                                    <p:cond delay="500"/>
                                  </p:stCondLst>
                                  <p:childTnLst>
                                    <p:set>
                                      <p:cBhvr>
                                        <p:cTn id="313" dur="1" fill="hold">
                                          <p:stCondLst>
                                            <p:cond delay="0"/>
                                          </p:stCondLst>
                                        </p:cTn>
                                        <p:tgtEl>
                                          <p:spTgt spid="544"/>
                                        </p:tgtEl>
                                        <p:attrNameLst>
                                          <p:attrName>style.visibility</p:attrName>
                                        </p:attrNameLst>
                                      </p:cBhvr>
                                      <p:to>
                                        <p:strVal val="visible"/>
                                      </p:to>
                                    </p:set>
                                    <p:anim calcmode="lin" valueType="num">
                                      <p:cBhvr>
                                        <p:cTn id="314" dur="250" fill="hold"/>
                                        <p:tgtEl>
                                          <p:spTgt spid="544"/>
                                        </p:tgtEl>
                                        <p:attrNameLst>
                                          <p:attrName>ppt_w</p:attrName>
                                        </p:attrNameLst>
                                      </p:cBhvr>
                                      <p:tavLst>
                                        <p:tav tm="0">
                                          <p:val>
                                            <p:strVal val="2/3*#ppt_w"/>
                                          </p:val>
                                        </p:tav>
                                        <p:tav tm="100000">
                                          <p:val>
                                            <p:strVal val="#ppt_w"/>
                                          </p:val>
                                        </p:tav>
                                      </p:tavLst>
                                    </p:anim>
                                    <p:anim calcmode="lin" valueType="num">
                                      <p:cBhvr>
                                        <p:cTn id="315" dur="250" fill="hold"/>
                                        <p:tgtEl>
                                          <p:spTgt spid="544"/>
                                        </p:tgtEl>
                                        <p:attrNameLst>
                                          <p:attrName>ppt_h</p:attrName>
                                        </p:attrNameLst>
                                      </p:cBhvr>
                                      <p:tavLst>
                                        <p:tav tm="0">
                                          <p:val>
                                            <p:strVal val="2/3*#ppt_h"/>
                                          </p:val>
                                        </p:tav>
                                        <p:tav tm="100000">
                                          <p:val>
                                            <p:strVal val="#ppt_h"/>
                                          </p:val>
                                        </p:tav>
                                      </p:tavLst>
                                    </p:anim>
                                  </p:childTnLst>
                                </p:cTn>
                              </p:par>
                              <p:par>
                                <p:cTn id="316" presetID="6" presetClass="emph" presetSubtype="0" accel="50000" decel="50000" autoRev="1" fill="hold" nodeType="withEffect">
                                  <p:stCondLst>
                                    <p:cond delay="500"/>
                                  </p:stCondLst>
                                  <p:childTnLst>
                                    <p:animScale>
                                      <p:cBhvr>
                                        <p:cTn id="317" dur="250" fill="hold"/>
                                        <p:tgtEl>
                                          <p:spTgt spid="544"/>
                                        </p:tgtEl>
                                      </p:cBhvr>
                                      <p:by x="105000" y="105000"/>
                                    </p:animScale>
                                  </p:childTnLst>
                                </p:cTn>
                              </p:par>
                              <p:par>
                                <p:cTn id="318" presetID="10" presetClass="entr" presetSubtype="0" fill="hold" nodeType="withEffect">
                                  <p:stCondLst>
                                    <p:cond delay="350"/>
                                  </p:stCondLst>
                                  <p:childTnLst>
                                    <p:set>
                                      <p:cBhvr>
                                        <p:cTn id="319" dur="1" fill="hold">
                                          <p:stCondLst>
                                            <p:cond delay="0"/>
                                          </p:stCondLst>
                                        </p:cTn>
                                        <p:tgtEl>
                                          <p:spTgt spid="539"/>
                                        </p:tgtEl>
                                        <p:attrNameLst>
                                          <p:attrName>style.visibility</p:attrName>
                                        </p:attrNameLst>
                                      </p:cBhvr>
                                      <p:to>
                                        <p:strVal val="visible"/>
                                      </p:to>
                                    </p:set>
                                    <p:animEffect transition="in" filter="fade">
                                      <p:cBhvr>
                                        <p:cTn id="320" dur="250"/>
                                        <p:tgtEl>
                                          <p:spTgt spid="539"/>
                                        </p:tgtEl>
                                      </p:cBhvr>
                                    </p:animEffect>
                                  </p:childTnLst>
                                </p:cTn>
                              </p:par>
                              <p:par>
                                <p:cTn id="321" presetID="23" presetClass="entr" presetSubtype="272" fill="hold" nodeType="withEffect">
                                  <p:stCondLst>
                                    <p:cond delay="350"/>
                                  </p:stCondLst>
                                  <p:childTnLst>
                                    <p:set>
                                      <p:cBhvr>
                                        <p:cTn id="322" dur="1" fill="hold">
                                          <p:stCondLst>
                                            <p:cond delay="0"/>
                                          </p:stCondLst>
                                        </p:cTn>
                                        <p:tgtEl>
                                          <p:spTgt spid="539"/>
                                        </p:tgtEl>
                                        <p:attrNameLst>
                                          <p:attrName>style.visibility</p:attrName>
                                        </p:attrNameLst>
                                      </p:cBhvr>
                                      <p:to>
                                        <p:strVal val="visible"/>
                                      </p:to>
                                    </p:set>
                                    <p:anim calcmode="lin" valueType="num">
                                      <p:cBhvr>
                                        <p:cTn id="323" dur="250" fill="hold"/>
                                        <p:tgtEl>
                                          <p:spTgt spid="539"/>
                                        </p:tgtEl>
                                        <p:attrNameLst>
                                          <p:attrName>ppt_w</p:attrName>
                                        </p:attrNameLst>
                                      </p:cBhvr>
                                      <p:tavLst>
                                        <p:tav tm="0">
                                          <p:val>
                                            <p:strVal val="2/3*#ppt_w"/>
                                          </p:val>
                                        </p:tav>
                                        <p:tav tm="100000">
                                          <p:val>
                                            <p:strVal val="#ppt_w"/>
                                          </p:val>
                                        </p:tav>
                                      </p:tavLst>
                                    </p:anim>
                                    <p:anim calcmode="lin" valueType="num">
                                      <p:cBhvr>
                                        <p:cTn id="324" dur="250" fill="hold"/>
                                        <p:tgtEl>
                                          <p:spTgt spid="539"/>
                                        </p:tgtEl>
                                        <p:attrNameLst>
                                          <p:attrName>ppt_h</p:attrName>
                                        </p:attrNameLst>
                                      </p:cBhvr>
                                      <p:tavLst>
                                        <p:tav tm="0">
                                          <p:val>
                                            <p:strVal val="2/3*#ppt_h"/>
                                          </p:val>
                                        </p:tav>
                                        <p:tav tm="100000">
                                          <p:val>
                                            <p:strVal val="#ppt_h"/>
                                          </p:val>
                                        </p:tav>
                                      </p:tavLst>
                                    </p:anim>
                                  </p:childTnLst>
                                </p:cTn>
                              </p:par>
                              <p:par>
                                <p:cTn id="325" presetID="6" presetClass="emph" presetSubtype="0" accel="50000" decel="50000" autoRev="1" fill="hold" nodeType="withEffect">
                                  <p:stCondLst>
                                    <p:cond delay="350"/>
                                  </p:stCondLst>
                                  <p:childTnLst>
                                    <p:animScale>
                                      <p:cBhvr>
                                        <p:cTn id="326" dur="250" fill="hold"/>
                                        <p:tgtEl>
                                          <p:spTgt spid="539"/>
                                        </p:tgtEl>
                                      </p:cBhvr>
                                      <p:by x="105000" y="105000"/>
                                    </p:animScale>
                                  </p:childTnLst>
                                </p:cTn>
                              </p:par>
                              <p:par>
                                <p:cTn id="327" presetID="10" presetClass="exit" presetSubtype="0" fill="hold" nodeType="withEffect">
                                  <p:stCondLst>
                                    <p:cond delay="0"/>
                                  </p:stCondLst>
                                  <p:childTnLst>
                                    <p:animEffect transition="out" filter="fade">
                                      <p:cBhvr>
                                        <p:cTn id="328" dur="500"/>
                                        <p:tgtEl>
                                          <p:spTgt spid="471"/>
                                        </p:tgtEl>
                                      </p:cBhvr>
                                    </p:animEffect>
                                    <p:set>
                                      <p:cBhvr>
                                        <p:cTn id="329" dur="1" fill="hold">
                                          <p:stCondLst>
                                            <p:cond delay="499"/>
                                          </p:stCondLst>
                                        </p:cTn>
                                        <p:tgtEl>
                                          <p:spTgt spid="471"/>
                                        </p:tgtEl>
                                        <p:attrNameLst>
                                          <p:attrName>style.visibility</p:attrName>
                                        </p:attrNameLst>
                                      </p:cBhvr>
                                      <p:to>
                                        <p:strVal val="hidden"/>
                                      </p:to>
                                    </p:set>
                                  </p:childTnLst>
                                </p:cTn>
                              </p:par>
                              <p:par>
                                <p:cTn id="330" presetID="10" presetClass="exit" presetSubtype="0" fill="hold" grpId="2" nodeType="withEffect">
                                  <p:stCondLst>
                                    <p:cond delay="0"/>
                                  </p:stCondLst>
                                  <p:childTnLst>
                                    <p:animEffect transition="out" filter="fade">
                                      <p:cBhvr>
                                        <p:cTn id="331" dur="500"/>
                                        <p:tgtEl>
                                          <p:spTgt spid="481"/>
                                        </p:tgtEl>
                                      </p:cBhvr>
                                    </p:animEffect>
                                    <p:set>
                                      <p:cBhvr>
                                        <p:cTn id="332" dur="1" fill="hold">
                                          <p:stCondLst>
                                            <p:cond delay="499"/>
                                          </p:stCondLst>
                                        </p:cTn>
                                        <p:tgtEl>
                                          <p:spTgt spid="481"/>
                                        </p:tgtEl>
                                        <p:attrNameLst>
                                          <p:attrName>style.visibility</p:attrName>
                                        </p:attrNameLst>
                                      </p:cBhvr>
                                      <p:to>
                                        <p:strVal val="hidden"/>
                                      </p:to>
                                    </p:set>
                                  </p:childTnLst>
                                </p:cTn>
                              </p:par>
                              <p:par>
                                <p:cTn id="333" presetID="10" presetClass="exit" presetSubtype="0" fill="hold" grpId="1" nodeType="withEffect">
                                  <p:stCondLst>
                                    <p:cond delay="0"/>
                                  </p:stCondLst>
                                  <p:childTnLst>
                                    <p:animEffect transition="out" filter="fade">
                                      <p:cBhvr>
                                        <p:cTn id="334" dur="500"/>
                                        <p:tgtEl>
                                          <p:spTgt spid="75"/>
                                        </p:tgtEl>
                                      </p:cBhvr>
                                    </p:animEffect>
                                    <p:set>
                                      <p:cBhvr>
                                        <p:cTn id="335" dur="1" fill="hold">
                                          <p:stCondLst>
                                            <p:cond delay="499"/>
                                          </p:stCondLst>
                                        </p:cTn>
                                        <p:tgtEl>
                                          <p:spTgt spid="75"/>
                                        </p:tgtEl>
                                        <p:attrNameLst>
                                          <p:attrName>style.visibility</p:attrName>
                                        </p:attrNameLst>
                                      </p:cBhvr>
                                      <p:to>
                                        <p:strVal val="hidden"/>
                                      </p:to>
                                    </p:set>
                                  </p:childTnLst>
                                </p:cTn>
                              </p:par>
                              <p:par>
                                <p:cTn id="336" presetID="10" presetClass="exit" presetSubtype="0" fill="hold" grpId="1" nodeType="withEffect">
                                  <p:stCondLst>
                                    <p:cond delay="0"/>
                                  </p:stCondLst>
                                  <p:childTnLst>
                                    <p:animEffect transition="out" filter="fade">
                                      <p:cBhvr>
                                        <p:cTn id="337" dur="500"/>
                                        <p:tgtEl>
                                          <p:spTgt spid="76"/>
                                        </p:tgtEl>
                                      </p:cBhvr>
                                    </p:animEffect>
                                    <p:set>
                                      <p:cBhvr>
                                        <p:cTn id="338" dur="1" fill="hold">
                                          <p:stCondLst>
                                            <p:cond delay="499"/>
                                          </p:stCondLst>
                                        </p:cTn>
                                        <p:tgtEl>
                                          <p:spTgt spid="76"/>
                                        </p:tgtEl>
                                        <p:attrNameLst>
                                          <p:attrName>style.visibility</p:attrName>
                                        </p:attrNameLst>
                                      </p:cBhvr>
                                      <p:to>
                                        <p:strVal val="hidden"/>
                                      </p:to>
                                    </p:set>
                                  </p:childTnLst>
                                </p:cTn>
                              </p:par>
                              <p:par>
                                <p:cTn id="339" presetID="10" presetClass="exit" presetSubtype="0" fill="hold" nodeType="withEffect">
                                  <p:stCondLst>
                                    <p:cond delay="0"/>
                                  </p:stCondLst>
                                  <p:childTnLst>
                                    <p:animEffect transition="out" filter="fade">
                                      <p:cBhvr>
                                        <p:cTn id="340" dur="500"/>
                                        <p:tgtEl>
                                          <p:spTgt spid="77"/>
                                        </p:tgtEl>
                                      </p:cBhvr>
                                    </p:animEffect>
                                    <p:set>
                                      <p:cBhvr>
                                        <p:cTn id="341" dur="1" fill="hold">
                                          <p:stCondLst>
                                            <p:cond delay="499"/>
                                          </p:stCondLst>
                                        </p:cTn>
                                        <p:tgtEl>
                                          <p:spTgt spid="77"/>
                                        </p:tgtEl>
                                        <p:attrNameLst>
                                          <p:attrName>style.visibility</p:attrName>
                                        </p:attrNameLst>
                                      </p:cBhvr>
                                      <p:to>
                                        <p:strVal val="hidden"/>
                                      </p:to>
                                    </p:set>
                                  </p:childTnLst>
                                </p:cTn>
                              </p:par>
                              <p:par>
                                <p:cTn id="342" presetID="10" presetClass="exit" presetSubtype="0" fill="hold" nodeType="withEffect">
                                  <p:stCondLst>
                                    <p:cond delay="0"/>
                                  </p:stCondLst>
                                  <p:childTnLst>
                                    <p:animEffect transition="out" filter="fade">
                                      <p:cBhvr>
                                        <p:cTn id="343" dur="500"/>
                                        <p:tgtEl>
                                          <p:spTgt spid="484"/>
                                        </p:tgtEl>
                                      </p:cBhvr>
                                    </p:animEffect>
                                    <p:set>
                                      <p:cBhvr>
                                        <p:cTn id="344" dur="1" fill="hold">
                                          <p:stCondLst>
                                            <p:cond delay="499"/>
                                          </p:stCondLst>
                                        </p:cTn>
                                        <p:tgtEl>
                                          <p:spTgt spid="484"/>
                                        </p:tgtEl>
                                        <p:attrNameLst>
                                          <p:attrName>style.visibility</p:attrName>
                                        </p:attrNameLst>
                                      </p:cBhvr>
                                      <p:to>
                                        <p:strVal val="hidden"/>
                                      </p:to>
                                    </p:set>
                                  </p:childTnLst>
                                </p:cTn>
                              </p:par>
                              <p:par>
                                <p:cTn id="345" presetID="10" presetClass="exit" presetSubtype="0" fill="hold" nodeType="withEffect">
                                  <p:stCondLst>
                                    <p:cond delay="0"/>
                                  </p:stCondLst>
                                  <p:childTnLst>
                                    <p:animEffect transition="out" filter="fade">
                                      <p:cBhvr>
                                        <p:cTn id="346" dur="500"/>
                                        <p:tgtEl>
                                          <p:spTgt spid="486"/>
                                        </p:tgtEl>
                                      </p:cBhvr>
                                    </p:animEffect>
                                    <p:set>
                                      <p:cBhvr>
                                        <p:cTn id="347" dur="1" fill="hold">
                                          <p:stCondLst>
                                            <p:cond delay="499"/>
                                          </p:stCondLst>
                                        </p:cTn>
                                        <p:tgtEl>
                                          <p:spTgt spid="486"/>
                                        </p:tgtEl>
                                        <p:attrNameLst>
                                          <p:attrName>style.visibility</p:attrName>
                                        </p:attrNameLst>
                                      </p:cBhvr>
                                      <p:to>
                                        <p:strVal val="hidden"/>
                                      </p:to>
                                    </p:set>
                                  </p:childTnLst>
                                </p:cTn>
                              </p:par>
                              <p:par>
                                <p:cTn id="348" presetID="10" presetClass="exit" presetSubtype="0" fill="hold" grpId="1" nodeType="withEffect">
                                  <p:stCondLst>
                                    <p:cond delay="0"/>
                                  </p:stCondLst>
                                  <p:childTnLst>
                                    <p:animEffect transition="out" filter="fade">
                                      <p:cBhvr>
                                        <p:cTn id="349" dur="500"/>
                                        <p:tgtEl>
                                          <p:spTgt spid="485"/>
                                        </p:tgtEl>
                                      </p:cBhvr>
                                    </p:animEffect>
                                    <p:set>
                                      <p:cBhvr>
                                        <p:cTn id="350" dur="1" fill="hold">
                                          <p:stCondLst>
                                            <p:cond delay="499"/>
                                          </p:stCondLst>
                                        </p:cTn>
                                        <p:tgtEl>
                                          <p:spTgt spid="485"/>
                                        </p:tgtEl>
                                        <p:attrNameLst>
                                          <p:attrName>style.visibility</p:attrName>
                                        </p:attrNameLst>
                                      </p:cBhvr>
                                      <p:to>
                                        <p:strVal val="hidden"/>
                                      </p:to>
                                    </p:set>
                                  </p:childTnLst>
                                </p:cTn>
                              </p:par>
                              <p:par>
                                <p:cTn id="351" presetID="10" presetClass="exit" presetSubtype="0" fill="hold" nodeType="withEffect">
                                  <p:stCondLst>
                                    <p:cond delay="0"/>
                                  </p:stCondLst>
                                  <p:childTnLst>
                                    <p:animEffect transition="out" filter="fade">
                                      <p:cBhvr>
                                        <p:cTn id="352" dur="500"/>
                                        <p:tgtEl>
                                          <p:spTgt spid="489"/>
                                        </p:tgtEl>
                                      </p:cBhvr>
                                    </p:animEffect>
                                    <p:set>
                                      <p:cBhvr>
                                        <p:cTn id="353" dur="1" fill="hold">
                                          <p:stCondLst>
                                            <p:cond delay="499"/>
                                          </p:stCondLst>
                                        </p:cTn>
                                        <p:tgtEl>
                                          <p:spTgt spid="489"/>
                                        </p:tgtEl>
                                        <p:attrNameLst>
                                          <p:attrName>style.visibility</p:attrName>
                                        </p:attrNameLst>
                                      </p:cBhvr>
                                      <p:to>
                                        <p:strVal val="hidden"/>
                                      </p:to>
                                    </p:set>
                                  </p:childTnLst>
                                </p:cTn>
                              </p:par>
                              <p:par>
                                <p:cTn id="354" presetID="10" presetClass="exit" presetSubtype="0" fill="hold" nodeType="withEffect">
                                  <p:stCondLst>
                                    <p:cond delay="0"/>
                                  </p:stCondLst>
                                  <p:childTnLst>
                                    <p:animEffect transition="out" filter="fade">
                                      <p:cBhvr>
                                        <p:cTn id="355" dur="500"/>
                                        <p:tgtEl>
                                          <p:spTgt spid="492"/>
                                        </p:tgtEl>
                                      </p:cBhvr>
                                    </p:animEffect>
                                    <p:set>
                                      <p:cBhvr>
                                        <p:cTn id="356" dur="1" fill="hold">
                                          <p:stCondLst>
                                            <p:cond delay="499"/>
                                          </p:stCondLst>
                                        </p:cTn>
                                        <p:tgtEl>
                                          <p:spTgt spid="492"/>
                                        </p:tgtEl>
                                        <p:attrNameLst>
                                          <p:attrName>style.visibility</p:attrName>
                                        </p:attrNameLst>
                                      </p:cBhvr>
                                      <p:to>
                                        <p:strVal val="hidden"/>
                                      </p:to>
                                    </p:set>
                                  </p:childTnLst>
                                </p:cTn>
                              </p:par>
                              <p:par>
                                <p:cTn id="357" presetID="10" presetClass="exit" presetSubtype="0" fill="hold" nodeType="withEffect">
                                  <p:stCondLst>
                                    <p:cond delay="0"/>
                                  </p:stCondLst>
                                  <p:childTnLst>
                                    <p:animEffect transition="out" filter="fade">
                                      <p:cBhvr>
                                        <p:cTn id="358" dur="500"/>
                                        <p:tgtEl>
                                          <p:spTgt spid="495"/>
                                        </p:tgtEl>
                                      </p:cBhvr>
                                    </p:animEffect>
                                    <p:set>
                                      <p:cBhvr>
                                        <p:cTn id="359" dur="1" fill="hold">
                                          <p:stCondLst>
                                            <p:cond delay="499"/>
                                          </p:stCondLst>
                                        </p:cTn>
                                        <p:tgtEl>
                                          <p:spTgt spid="495"/>
                                        </p:tgtEl>
                                        <p:attrNameLst>
                                          <p:attrName>style.visibility</p:attrName>
                                        </p:attrNameLst>
                                      </p:cBhvr>
                                      <p:to>
                                        <p:strVal val="hidden"/>
                                      </p:to>
                                    </p:set>
                                  </p:childTnLst>
                                </p:cTn>
                              </p:par>
                              <p:par>
                                <p:cTn id="360" presetID="10" presetClass="exit" presetSubtype="0" fill="hold" nodeType="withEffect">
                                  <p:stCondLst>
                                    <p:cond delay="0"/>
                                  </p:stCondLst>
                                  <p:childTnLst>
                                    <p:animEffect transition="out" filter="fade">
                                      <p:cBhvr>
                                        <p:cTn id="361" dur="500"/>
                                        <p:tgtEl>
                                          <p:spTgt spid="498"/>
                                        </p:tgtEl>
                                      </p:cBhvr>
                                    </p:animEffect>
                                    <p:set>
                                      <p:cBhvr>
                                        <p:cTn id="362" dur="1" fill="hold">
                                          <p:stCondLst>
                                            <p:cond delay="499"/>
                                          </p:stCondLst>
                                        </p:cTn>
                                        <p:tgtEl>
                                          <p:spTgt spid="498"/>
                                        </p:tgtEl>
                                        <p:attrNameLst>
                                          <p:attrName>style.visibility</p:attrName>
                                        </p:attrNameLst>
                                      </p:cBhvr>
                                      <p:to>
                                        <p:strVal val="hidden"/>
                                      </p:to>
                                    </p:set>
                                  </p:childTnLst>
                                </p:cTn>
                              </p:par>
                              <p:par>
                                <p:cTn id="363" presetID="10" presetClass="exit" presetSubtype="0" fill="hold" nodeType="withEffect">
                                  <p:stCondLst>
                                    <p:cond delay="0"/>
                                  </p:stCondLst>
                                  <p:childTnLst>
                                    <p:animEffect transition="out" filter="fade">
                                      <p:cBhvr>
                                        <p:cTn id="364" dur="500"/>
                                        <p:tgtEl>
                                          <p:spTgt spid="501"/>
                                        </p:tgtEl>
                                      </p:cBhvr>
                                    </p:animEffect>
                                    <p:set>
                                      <p:cBhvr>
                                        <p:cTn id="365" dur="1" fill="hold">
                                          <p:stCondLst>
                                            <p:cond delay="499"/>
                                          </p:stCondLst>
                                        </p:cTn>
                                        <p:tgtEl>
                                          <p:spTgt spid="501"/>
                                        </p:tgtEl>
                                        <p:attrNameLst>
                                          <p:attrName>style.visibility</p:attrName>
                                        </p:attrNameLst>
                                      </p:cBhvr>
                                      <p:to>
                                        <p:strVal val="hidden"/>
                                      </p:to>
                                    </p:set>
                                  </p:childTnLst>
                                </p:cTn>
                              </p:par>
                              <p:par>
                                <p:cTn id="366" presetID="10" presetClass="exit" presetSubtype="0" fill="hold" nodeType="withEffect">
                                  <p:stCondLst>
                                    <p:cond delay="0"/>
                                  </p:stCondLst>
                                  <p:childTnLst>
                                    <p:animEffect transition="out" filter="fade">
                                      <p:cBhvr>
                                        <p:cTn id="367" dur="500"/>
                                        <p:tgtEl>
                                          <p:spTgt spid="504"/>
                                        </p:tgtEl>
                                      </p:cBhvr>
                                    </p:animEffect>
                                    <p:set>
                                      <p:cBhvr>
                                        <p:cTn id="368" dur="1" fill="hold">
                                          <p:stCondLst>
                                            <p:cond delay="499"/>
                                          </p:stCondLst>
                                        </p:cTn>
                                        <p:tgtEl>
                                          <p:spTgt spid="504"/>
                                        </p:tgtEl>
                                        <p:attrNameLst>
                                          <p:attrName>style.visibility</p:attrName>
                                        </p:attrNameLst>
                                      </p:cBhvr>
                                      <p:to>
                                        <p:strVal val="hidden"/>
                                      </p:to>
                                    </p:set>
                                  </p:childTnLst>
                                </p:cTn>
                              </p:par>
                              <p:par>
                                <p:cTn id="369" presetID="10" presetClass="exit" presetSubtype="0" fill="hold" nodeType="withEffect">
                                  <p:stCondLst>
                                    <p:cond delay="0"/>
                                  </p:stCondLst>
                                  <p:childTnLst>
                                    <p:animEffect transition="out" filter="fade">
                                      <p:cBhvr>
                                        <p:cTn id="370" dur="500"/>
                                        <p:tgtEl>
                                          <p:spTgt spid="507"/>
                                        </p:tgtEl>
                                      </p:cBhvr>
                                    </p:animEffect>
                                    <p:set>
                                      <p:cBhvr>
                                        <p:cTn id="371" dur="1" fill="hold">
                                          <p:stCondLst>
                                            <p:cond delay="499"/>
                                          </p:stCondLst>
                                        </p:cTn>
                                        <p:tgtEl>
                                          <p:spTgt spid="507"/>
                                        </p:tgtEl>
                                        <p:attrNameLst>
                                          <p:attrName>style.visibility</p:attrName>
                                        </p:attrNameLst>
                                      </p:cBhvr>
                                      <p:to>
                                        <p:strVal val="hidden"/>
                                      </p:to>
                                    </p:set>
                                  </p:childTnLst>
                                </p:cTn>
                              </p:par>
                              <p:par>
                                <p:cTn id="372" presetID="10" presetClass="exit" presetSubtype="0" fill="hold" nodeType="withEffect">
                                  <p:stCondLst>
                                    <p:cond delay="0"/>
                                  </p:stCondLst>
                                  <p:childTnLst>
                                    <p:animEffect transition="out" filter="fade">
                                      <p:cBhvr>
                                        <p:cTn id="373" dur="500"/>
                                        <p:tgtEl>
                                          <p:spTgt spid="510"/>
                                        </p:tgtEl>
                                      </p:cBhvr>
                                    </p:animEffect>
                                    <p:set>
                                      <p:cBhvr>
                                        <p:cTn id="374" dur="1" fill="hold">
                                          <p:stCondLst>
                                            <p:cond delay="499"/>
                                          </p:stCondLst>
                                        </p:cTn>
                                        <p:tgtEl>
                                          <p:spTgt spid="510"/>
                                        </p:tgtEl>
                                        <p:attrNameLst>
                                          <p:attrName>style.visibility</p:attrName>
                                        </p:attrNameLst>
                                      </p:cBhvr>
                                      <p:to>
                                        <p:strVal val="hidden"/>
                                      </p:to>
                                    </p:set>
                                  </p:childTnLst>
                                </p:cTn>
                              </p:par>
                              <p:par>
                                <p:cTn id="375" presetID="10" presetClass="exit" presetSubtype="0" fill="hold" grpId="3" nodeType="withEffect">
                                  <p:stCondLst>
                                    <p:cond delay="0"/>
                                  </p:stCondLst>
                                  <p:childTnLst>
                                    <p:animEffect transition="out" filter="fade">
                                      <p:cBhvr>
                                        <p:cTn id="376" dur="500"/>
                                        <p:tgtEl>
                                          <p:spTgt spid="555"/>
                                        </p:tgtEl>
                                      </p:cBhvr>
                                    </p:animEffect>
                                    <p:set>
                                      <p:cBhvr>
                                        <p:cTn id="377" dur="1" fill="hold">
                                          <p:stCondLst>
                                            <p:cond delay="499"/>
                                          </p:stCondLst>
                                        </p:cTn>
                                        <p:tgtEl>
                                          <p:spTgt spid="555"/>
                                        </p:tgtEl>
                                        <p:attrNameLst>
                                          <p:attrName>style.visibility</p:attrName>
                                        </p:attrNameLst>
                                      </p:cBhvr>
                                      <p:to>
                                        <p:strVal val="hidden"/>
                                      </p:to>
                                    </p:set>
                                  </p:childTnLst>
                                </p:cTn>
                              </p:par>
                            </p:childTnLst>
                          </p:cTn>
                        </p:par>
                      </p:childTnLst>
                    </p:cTn>
                  </p:par>
                </p:childTnLst>
              </p:cTn>
              <p:nextCondLst>
                <p:cond evt="onClick" delay="0">
                  <p:tgtEl>
                    <p:spTgt spid="482"/>
                  </p:tgtEl>
                </p:cond>
              </p:nextCondLst>
            </p:seq>
            <p:seq concurrent="1" nextAc="seek">
              <p:cTn id="378" restart="whenNotActive" fill="hold" evtFilter="cancelBubble" nodeType="interactiveSeq">
                <p:stCondLst>
                  <p:cond evt="onClick" delay="0">
                    <p:tgtEl>
                      <p:spTgt spid="483"/>
                    </p:tgtEl>
                  </p:cond>
                </p:stCondLst>
                <p:endSync evt="end" delay="0">
                  <p:rtn val="all"/>
                </p:endSync>
                <p:childTnLst>
                  <p:par>
                    <p:cTn id="379" fill="hold">
                      <p:stCondLst>
                        <p:cond delay="0"/>
                      </p:stCondLst>
                      <p:childTnLst>
                        <p:par>
                          <p:cTn id="380" fill="hold">
                            <p:stCondLst>
                              <p:cond delay="0"/>
                            </p:stCondLst>
                            <p:childTnLst>
                              <p:par>
                                <p:cTn id="381" presetID="16" presetClass="entr" presetSubtype="37" fill="hold" nodeType="withEffect">
                                  <p:stCondLst>
                                    <p:cond delay="0"/>
                                  </p:stCondLst>
                                  <p:childTnLst>
                                    <p:set>
                                      <p:cBhvr>
                                        <p:cTn id="382" dur="1" fill="hold">
                                          <p:stCondLst>
                                            <p:cond delay="0"/>
                                          </p:stCondLst>
                                        </p:cTn>
                                        <p:tgtEl>
                                          <p:spTgt spid="484"/>
                                        </p:tgtEl>
                                        <p:attrNameLst>
                                          <p:attrName>style.visibility</p:attrName>
                                        </p:attrNameLst>
                                      </p:cBhvr>
                                      <p:to>
                                        <p:strVal val="visible"/>
                                      </p:to>
                                    </p:set>
                                    <p:animEffect transition="in" filter="barn(outVertical)">
                                      <p:cBhvr>
                                        <p:cTn id="383" dur="750"/>
                                        <p:tgtEl>
                                          <p:spTgt spid="484"/>
                                        </p:tgtEl>
                                      </p:cBhvr>
                                    </p:animEffect>
                                  </p:childTnLst>
                                </p:cTn>
                              </p:par>
                              <p:par>
                                <p:cTn id="384" presetID="10" presetClass="entr" presetSubtype="0" fill="hold" nodeType="withEffect">
                                  <p:stCondLst>
                                    <p:cond delay="250"/>
                                  </p:stCondLst>
                                  <p:childTnLst>
                                    <p:set>
                                      <p:cBhvr>
                                        <p:cTn id="385" dur="1" fill="hold">
                                          <p:stCondLst>
                                            <p:cond delay="0"/>
                                          </p:stCondLst>
                                        </p:cTn>
                                        <p:tgtEl>
                                          <p:spTgt spid="486"/>
                                        </p:tgtEl>
                                        <p:attrNameLst>
                                          <p:attrName>style.visibility</p:attrName>
                                        </p:attrNameLst>
                                      </p:cBhvr>
                                      <p:to>
                                        <p:strVal val="visible"/>
                                      </p:to>
                                    </p:set>
                                    <p:animEffect transition="in" filter="fade">
                                      <p:cBhvr>
                                        <p:cTn id="386" dur="500"/>
                                        <p:tgtEl>
                                          <p:spTgt spid="486"/>
                                        </p:tgtEl>
                                      </p:cBhvr>
                                    </p:animEffect>
                                  </p:childTnLst>
                                </p:cTn>
                              </p:par>
                              <p:par>
                                <p:cTn id="387" presetID="42" presetClass="path" presetSubtype="0" decel="100000" fill="hold" nodeType="withEffect">
                                  <p:stCondLst>
                                    <p:cond delay="250"/>
                                  </p:stCondLst>
                                  <p:childTnLst>
                                    <p:animMotion origin="layout" path="M -0.01979 -0.00046 L -6.25E-7 -4.07407E-6 " pathEditMode="relative" rAng="0" ptsTypes="AA">
                                      <p:cBhvr>
                                        <p:cTn id="388" dur="500" fill="hold"/>
                                        <p:tgtEl>
                                          <p:spTgt spid="486"/>
                                        </p:tgtEl>
                                        <p:attrNameLst>
                                          <p:attrName>ppt_x</p:attrName>
                                          <p:attrName>ppt_y</p:attrName>
                                        </p:attrNameLst>
                                      </p:cBhvr>
                                      <p:rCtr x="990" y="23"/>
                                    </p:animMotion>
                                  </p:childTnLst>
                                </p:cTn>
                              </p:par>
                              <p:par>
                                <p:cTn id="389" presetID="10" presetClass="entr" presetSubtype="0" fill="hold" grpId="0" nodeType="withEffect">
                                  <p:stCondLst>
                                    <p:cond delay="250"/>
                                  </p:stCondLst>
                                  <p:childTnLst>
                                    <p:set>
                                      <p:cBhvr>
                                        <p:cTn id="390" dur="1" fill="hold">
                                          <p:stCondLst>
                                            <p:cond delay="0"/>
                                          </p:stCondLst>
                                        </p:cTn>
                                        <p:tgtEl>
                                          <p:spTgt spid="485"/>
                                        </p:tgtEl>
                                        <p:attrNameLst>
                                          <p:attrName>style.visibility</p:attrName>
                                        </p:attrNameLst>
                                      </p:cBhvr>
                                      <p:to>
                                        <p:strVal val="visible"/>
                                      </p:to>
                                    </p:set>
                                    <p:animEffect transition="in" filter="fade">
                                      <p:cBhvr>
                                        <p:cTn id="391" dur="500"/>
                                        <p:tgtEl>
                                          <p:spTgt spid="485"/>
                                        </p:tgtEl>
                                      </p:cBhvr>
                                    </p:animEffect>
                                  </p:childTnLst>
                                </p:cTn>
                              </p:par>
                              <p:par>
                                <p:cTn id="392" presetID="10" presetClass="entr" presetSubtype="0" fill="hold" nodeType="withEffect">
                                  <p:stCondLst>
                                    <p:cond delay="300"/>
                                  </p:stCondLst>
                                  <p:childTnLst>
                                    <p:set>
                                      <p:cBhvr>
                                        <p:cTn id="393" dur="1" fill="hold">
                                          <p:stCondLst>
                                            <p:cond delay="0"/>
                                          </p:stCondLst>
                                        </p:cTn>
                                        <p:tgtEl>
                                          <p:spTgt spid="489"/>
                                        </p:tgtEl>
                                        <p:attrNameLst>
                                          <p:attrName>style.visibility</p:attrName>
                                        </p:attrNameLst>
                                      </p:cBhvr>
                                      <p:to>
                                        <p:strVal val="visible"/>
                                      </p:to>
                                    </p:set>
                                    <p:animEffect transition="in" filter="fade">
                                      <p:cBhvr>
                                        <p:cTn id="394" dur="500"/>
                                        <p:tgtEl>
                                          <p:spTgt spid="489"/>
                                        </p:tgtEl>
                                      </p:cBhvr>
                                    </p:animEffect>
                                  </p:childTnLst>
                                </p:cTn>
                              </p:par>
                              <p:par>
                                <p:cTn id="395" presetID="42" presetClass="path" presetSubtype="0" decel="100000" fill="hold" nodeType="withEffect">
                                  <p:stCondLst>
                                    <p:cond delay="300"/>
                                  </p:stCondLst>
                                  <p:childTnLst>
                                    <p:animMotion origin="layout" path="M -0.01979 -0.00046 L 0 -4.07407E-6 " pathEditMode="relative" rAng="0" ptsTypes="AA">
                                      <p:cBhvr>
                                        <p:cTn id="396" dur="500" fill="hold"/>
                                        <p:tgtEl>
                                          <p:spTgt spid="489"/>
                                        </p:tgtEl>
                                        <p:attrNameLst>
                                          <p:attrName>ppt_x</p:attrName>
                                          <p:attrName>ppt_y</p:attrName>
                                        </p:attrNameLst>
                                      </p:cBhvr>
                                      <p:rCtr x="990" y="23"/>
                                    </p:animMotion>
                                  </p:childTnLst>
                                </p:cTn>
                              </p:par>
                              <p:par>
                                <p:cTn id="397" presetID="10" presetClass="entr" presetSubtype="0" fill="hold" nodeType="withEffect">
                                  <p:stCondLst>
                                    <p:cond delay="350"/>
                                  </p:stCondLst>
                                  <p:childTnLst>
                                    <p:set>
                                      <p:cBhvr>
                                        <p:cTn id="398" dur="1" fill="hold">
                                          <p:stCondLst>
                                            <p:cond delay="0"/>
                                          </p:stCondLst>
                                        </p:cTn>
                                        <p:tgtEl>
                                          <p:spTgt spid="492"/>
                                        </p:tgtEl>
                                        <p:attrNameLst>
                                          <p:attrName>style.visibility</p:attrName>
                                        </p:attrNameLst>
                                      </p:cBhvr>
                                      <p:to>
                                        <p:strVal val="visible"/>
                                      </p:to>
                                    </p:set>
                                    <p:animEffect transition="in" filter="fade">
                                      <p:cBhvr>
                                        <p:cTn id="399" dur="500"/>
                                        <p:tgtEl>
                                          <p:spTgt spid="492"/>
                                        </p:tgtEl>
                                      </p:cBhvr>
                                    </p:animEffect>
                                  </p:childTnLst>
                                </p:cTn>
                              </p:par>
                              <p:par>
                                <p:cTn id="400" presetID="42" presetClass="path" presetSubtype="0" decel="100000" fill="hold" nodeType="withEffect">
                                  <p:stCondLst>
                                    <p:cond delay="350"/>
                                  </p:stCondLst>
                                  <p:childTnLst>
                                    <p:animMotion origin="layout" path="M -0.01979 -0.00046 L 2.08333E-7 -4.07407E-6 " pathEditMode="relative" rAng="0" ptsTypes="AA">
                                      <p:cBhvr>
                                        <p:cTn id="401" dur="500" fill="hold"/>
                                        <p:tgtEl>
                                          <p:spTgt spid="492"/>
                                        </p:tgtEl>
                                        <p:attrNameLst>
                                          <p:attrName>ppt_x</p:attrName>
                                          <p:attrName>ppt_y</p:attrName>
                                        </p:attrNameLst>
                                      </p:cBhvr>
                                      <p:rCtr x="990" y="23"/>
                                    </p:animMotion>
                                  </p:childTnLst>
                                </p:cTn>
                              </p:par>
                              <p:par>
                                <p:cTn id="402" presetID="10" presetClass="entr" presetSubtype="0" fill="hold" nodeType="withEffect">
                                  <p:stCondLst>
                                    <p:cond delay="400"/>
                                  </p:stCondLst>
                                  <p:childTnLst>
                                    <p:set>
                                      <p:cBhvr>
                                        <p:cTn id="403" dur="1" fill="hold">
                                          <p:stCondLst>
                                            <p:cond delay="0"/>
                                          </p:stCondLst>
                                        </p:cTn>
                                        <p:tgtEl>
                                          <p:spTgt spid="495"/>
                                        </p:tgtEl>
                                        <p:attrNameLst>
                                          <p:attrName>style.visibility</p:attrName>
                                        </p:attrNameLst>
                                      </p:cBhvr>
                                      <p:to>
                                        <p:strVal val="visible"/>
                                      </p:to>
                                    </p:set>
                                    <p:animEffect transition="in" filter="fade">
                                      <p:cBhvr>
                                        <p:cTn id="404" dur="500"/>
                                        <p:tgtEl>
                                          <p:spTgt spid="495"/>
                                        </p:tgtEl>
                                      </p:cBhvr>
                                    </p:animEffect>
                                  </p:childTnLst>
                                </p:cTn>
                              </p:par>
                              <p:par>
                                <p:cTn id="405" presetID="42" presetClass="path" presetSubtype="0" decel="100000" fill="hold" nodeType="withEffect">
                                  <p:stCondLst>
                                    <p:cond delay="400"/>
                                  </p:stCondLst>
                                  <p:childTnLst>
                                    <p:animMotion origin="layout" path="M -0.01979 -0.00046 L 8.33333E-7 -4.07407E-6 " pathEditMode="relative" rAng="0" ptsTypes="AA">
                                      <p:cBhvr>
                                        <p:cTn id="406" dur="500" fill="hold"/>
                                        <p:tgtEl>
                                          <p:spTgt spid="495"/>
                                        </p:tgtEl>
                                        <p:attrNameLst>
                                          <p:attrName>ppt_x</p:attrName>
                                          <p:attrName>ppt_y</p:attrName>
                                        </p:attrNameLst>
                                      </p:cBhvr>
                                      <p:rCtr x="990" y="23"/>
                                    </p:animMotion>
                                  </p:childTnLst>
                                </p:cTn>
                              </p:par>
                              <p:par>
                                <p:cTn id="407" presetID="10" presetClass="entr" presetSubtype="0" fill="hold" nodeType="withEffect">
                                  <p:stCondLst>
                                    <p:cond delay="450"/>
                                  </p:stCondLst>
                                  <p:childTnLst>
                                    <p:set>
                                      <p:cBhvr>
                                        <p:cTn id="408" dur="1" fill="hold">
                                          <p:stCondLst>
                                            <p:cond delay="0"/>
                                          </p:stCondLst>
                                        </p:cTn>
                                        <p:tgtEl>
                                          <p:spTgt spid="498"/>
                                        </p:tgtEl>
                                        <p:attrNameLst>
                                          <p:attrName>style.visibility</p:attrName>
                                        </p:attrNameLst>
                                      </p:cBhvr>
                                      <p:to>
                                        <p:strVal val="visible"/>
                                      </p:to>
                                    </p:set>
                                    <p:animEffect transition="in" filter="fade">
                                      <p:cBhvr>
                                        <p:cTn id="409" dur="500"/>
                                        <p:tgtEl>
                                          <p:spTgt spid="498"/>
                                        </p:tgtEl>
                                      </p:cBhvr>
                                    </p:animEffect>
                                  </p:childTnLst>
                                </p:cTn>
                              </p:par>
                              <p:par>
                                <p:cTn id="410" presetID="42" presetClass="path" presetSubtype="0" decel="100000" fill="hold" nodeType="withEffect">
                                  <p:stCondLst>
                                    <p:cond delay="450"/>
                                  </p:stCondLst>
                                  <p:childTnLst>
                                    <p:animMotion origin="layout" path="M -0.01979 -0.00046 L 3.125E-6 -4.07407E-6 " pathEditMode="relative" rAng="0" ptsTypes="AA">
                                      <p:cBhvr>
                                        <p:cTn id="411" dur="500" fill="hold"/>
                                        <p:tgtEl>
                                          <p:spTgt spid="498"/>
                                        </p:tgtEl>
                                        <p:attrNameLst>
                                          <p:attrName>ppt_x</p:attrName>
                                          <p:attrName>ppt_y</p:attrName>
                                        </p:attrNameLst>
                                      </p:cBhvr>
                                      <p:rCtr x="990" y="23"/>
                                    </p:animMotion>
                                  </p:childTnLst>
                                </p:cTn>
                              </p:par>
                              <p:par>
                                <p:cTn id="412" presetID="10" presetClass="entr" presetSubtype="0" fill="hold" nodeType="withEffect">
                                  <p:stCondLst>
                                    <p:cond delay="500"/>
                                  </p:stCondLst>
                                  <p:childTnLst>
                                    <p:set>
                                      <p:cBhvr>
                                        <p:cTn id="413" dur="1" fill="hold">
                                          <p:stCondLst>
                                            <p:cond delay="0"/>
                                          </p:stCondLst>
                                        </p:cTn>
                                        <p:tgtEl>
                                          <p:spTgt spid="501"/>
                                        </p:tgtEl>
                                        <p:attrNameLst>
                                          <p:attrName>style.visibility</p:attrName>
                                        </p:attrNameLst>
                                      </p:cBhvr>
                                      <p:to>
                                        <p:strVal val="visible"/>
                                      </p:to>
                                    </p:set>
                                    <p:animEffect transition="in" filter="fade">
                                      <p:cBhvr>
                                        <p:cTn id="414" dur="500"/>
                                        <p:tgtEl>
                                          <p:spTgt spid="501"/>
                                        </p:tgtEl>
                                      </p:cBhvr>
                                    </p:animEffect>
                                  </p:childTnLst>
                                </p:cTn>
                              </p:par>
                              <p:par>
                                <p:cTn id="415" presetID="42" presetClass="path" presetSubtype="0" decel="100000" fill="hold" nodeType="withEffect">
                                  <p:stCondLst>
                                    <p:cond delay="500"/>
                                  </p:stCondLst>
                                  <p:childTnLst>
                                    <p:animMotion origin="layout" path="M -0.0198 -0.00046 L 3.75E-6 -4.07407E-6 " pathEditMode="relative" rAng="0" ptsTypes="AA">
                                      <p:cBhvr>
                                        <p:cTn id="416" dur="500" fill="hold"/>
                                        <p:tgtEl>
                                          <p:spTgt spid="501"/>
                                        </p:tgtEl>
                                        <p:attrNameLst>
                                          <p:attrName>ppt_x</p:attrName>
                                          <p:attrName>ppt_y</p:attrName>
                                        </p:attrNameLst>
                                      </p:cBhvr>
                                      <p:rCtr x="990" y="23"/>
                                    </p:animMotion>
                                  </p:childTnLst>
                                </p:cTn>
                              </p:par>
                              <p:par>
                                <p:cTn id="417" presetID="10" presetClass="entr" presetSubtype="0" fill="hold" nodeType="withEffect">
                                  <p:stCondLst>
                                    <p:cond delay="550"/>
                                  </p:stCondLst>
                                  <p:childTnLst>
                                    <p:set>
                                      <p:cBhvr>
                                        <p:cTn id="418" dur="1" fill="hold">
                                          <p:stCondLst>
                                            <p:cond delay="0"/>
                                          </p:stCondLst>
                                        </p:cTn>
                                        <p:tgtEl>
                                          <p:spTgt spid="504"/>
                                        </p:tgtEl>
                                        <p:attrNameLst>
                                          <p:attrName>style.visibility</p:attrName>
                                        </p:attrNameLst>
                                      </p:cBhvr>
                                      <p:to>
                                        <p:strVal val="visible"/>
                                      </p:to>
                                    </p:set>
                                    <p:animEffect transition="in" filter="fade">
                                      <p:cBhvr>
                                        <p:cTn id="419" dur="500"/>
                                        <p:tgtEl>
                                          <p:spTgt spid="504"/>
                                        </p:tgtEl>
                                      </p:cBhvr>
                                    </p:animEffect>
                                  </p:childTnLst>
                                </p:cTn>
                              </p:par>
                              <p:par>
                                <p:cTn id="420" presetID="42" presetClass="path" presetSubtype="0" decel="100000" fill="hold" nodeType="withEffect">
                                  <p:stCondLst>
                                    <p:cond delay="550"/>
                                  </p:stCondLst>
                                  <p:childTnLst>
                                    <p:animMotion origin="layout" path="M -0.0198 -0.00046 L 3.75E-6 -4.07407E-6 " pathEditMode="relative" rAng="0" ptsTypes="AA">
                                      <p:cBhvr>
                                        <p:cTn id="421" dur="500" fill="hold"/>
                                        <p:tgtEl>
                                          <p:spTgt spid="504"/>
                                        </p:tgtEl>
                                        <p:attrNameLst>
                                          <p:attrName>ppt_x</p:attrName>
                                          <p:attrName>ppt_y</p:attrName>
                                        </p:attrNameLst>
                                      </p:cBhvr>
                                      <p:rCtr x="990" y="23"/>
                                    </p:animMotion>
                                  </p:childTnLst>
                                </p:cTn>
                              </p:par>
                              <p:par>
                                <p:cTn id="422" presetID="10" presetClass="entr" presetSubtype="0" fill="hold" nodeType="withEffect">
                                  <p:stCondLst>
                                    <p:cond delay="600"/>
                                  </p:stCondLst>
                                  <p:childTnLst>
                                    <p:set>
                                      <p:cBhvr>
                                        <p:cTn id="423" dur="1" fill="hold">
                                          <p:stCondLst>
                                            <p:cond delay="0"/>
                                          </p:stCondLst>
                                        </p:cTn>
                                        <p:tgtEl>
                                          <p:spTgt spid="507"/>
                                        </p:tgtEl>
                                        <p:attrNameLst>
                                          <p:attrName>style.visibility</p:attrName>
                                        </p:attrNameLst>
                                      </p:cBhvr>
                                      <p:to>
                                        <p:strVal val="visible"/>
                                      </p:to>
                                    </p:set>
                                    <p:animEffect transition="in" filter="fade">
                                      <p:cBhvr>
                                        <p:cTn id="424" dur="500"/>
                                        <p:tgtEl>
                                          <p:spTgt spid="507"/>
                                        </p:tgtEl>
                                      </p:cBhvr>
                                    </p:animEffect>
                                  </p:childTnLst>
                                </p:cTn>
                              </p:par>
                              <p:par>
                                <p:cTn id="425" presetID="42" presetClass="path" presetSubtype="0" decel="100000" fill="hold" nodeType="withEffect">
                                  <p:stCondLst>
                                    <p:cond delay="600"/>
                                  </p:stCondLst>
                                  <p:childTnLst>
                                    <p:animMotion origin="layout" path="M -0.0198 -0.00046 L 4.16667E-6 -4.07407E-6 " pathEditMode="relative" rAng="0" ptsTypes="AA">
                                      <p:cBhvr>
                                        <p:cTn id="426" dur="500" fill="hold"/>
                                        <p:tgtEl>
                                          <p:spTgt spid="507"/>
                                        </p:tgtEl>
                                        <p:attrNameLst>
                                          <p:attrName>ppt_x</p:attrName>
                                          <p:attrName>ppt_y</p:attrName>
                                        </p:attrNameLst>
                                      </p:cBhvr>
                                      <p:rCtr x="990" y="23"/>
                                    </p:animMotion>
                                  </p:childTnLst>
                                </p:cTn>
                              </p:par>
                              <p:par>
                                <p:cTn id="427" presetID="10" presetClass="entr" presetSubtype="0" fill="hold" nodeType="withEffect">
                                  <p:stCondLst>
                                    <p:cond delay="650"/>
                                  </p:stCondLst>
                                  <p:childTnLst>
                                    <p:set>
                                      <p:cBhvr>
                                        <p:cTn id="428" dur="1" fill="hold">
                                          <p:stCondLst>
                                            <p:cond delay="0"/>
                                          </p:stCondLst>
                                        </p:cTn>
                                        <p:tgtEl>
                                          <p:spTgt spid="510"/>
                                        </p:tgtEl>
                                        <p:attrNameLst>
                                          <p:attrName>style.visibility</p:attrName>
                                        </p:attrNameLst>
                                      </p:cBhvr>
                                      <p:to>
                                        <p:strVal val="visible"/>
                                      </p:to>
                                    </p:set>
                                    <p:animEffect transition="in" filter="fade">
                                      <p:cBhvr>
                                        <p:cTn id="429" dur="500"/>
                                        <p:tgtEl>
                                          <p:spTgt spid="510"/>
                                        </p:tgtEl>
                                      </p:cBhvr>
                                    </p:animEffect>
                                  </p:childTnLst>
                                </p:cTn>
                              </p:par>
                              <p:par>
                                <p:cTn id="430" presetID="42" presetClass="path" presetSubtype="0" decel="100000" fill="hold" nodeType="withEffect">
                                  <p:stCondLst>
                                    <p:cond delay="650"/>
                                  </p:stCondLst>
                                  <p:childTnLst>
                                    <p:animMotion origin="layout" path="M -0.01979 -0.00046 L -4.16667E-6 -4.07407E-6 " pathEditMode="relative" rAng="0" ptsTypes="AA">
                                      <p:cBhvr>
                                        <p:cTn id="431" dur="500" fill="hold"/>
                                        <p:tgtEl>
                                          <p:spTgt spid="510"/>
                                        </p:tgtEl>
                                        <p:attrNameLst>
                                          <p:attrName>ppt_x</p:attrName>
                                          <p:attrName>ppt_y</p:attrName>
                                        </p:attrNameLst>
                                      </p:cBhvr>
                                      <p:rCtr x="990" y="23"/>
                                    </p:animMotion>
                                  </p:childTnLst>
                                </p:cTn>
                              </p:par>
                              <p:par>
                                <p:cTn id="432" presetID="2" presetClass="entr" presetSubtype="4" decel="100000" fill="hold" grpId="4" nodeType="withEffect">
                                  <p:stCondLst>
                                    <p:cond delay="0"/>
                                  </p:stCondLst>
                                  <p:childTnLst>
                                    <p:set>
                                      <p:cBhvr>
                                        <p:cTn id="433" dur="1" fill="hold">
                                          <p:stCondLst>
                                            <p:cond delay="0"/>
                                          </p:stCondLst>
                                        </p:cTn>
                                        <p:tgtEl>
                                          <p:spTgt spid="555"/>
                                        </p:tgtEl>
                                        <p:attrNameLst>
                                          <p:attrName>style.visibility</p:attrName>
                                        </p:attrNameLst>
                                      </p:cBhvr>
                                      <p:to>
                                        <p:strVal val="visible"/>
                                      </p:to>
                                    </p:set>
                                    <p:anim calcmode="lin" valueType="num">
                                      <p:cBhvr additive="base">
                                        <p:cTn id="434" dur="500" fill="hold"/>
                                        <p:tgtEl>
                                          <p:spTgt spid="555"/>
                                        </p:tgtEl>
                                        <p:attrNameLst>
                                          <p:attrName>ppt_x</p:attrName>
                                        </p:attrNameLst>
                                      </p:cBhvr>
                                      <p:tavLst>
                                        <p:tav tm="0">
                                          <p:val>
                                            <p:strVal val="#ppt_x"/>
                                          </p:val>
                                        </p:tav>
                                        <p:tav tm="100000">
                                          <p:val>
                                            <p:strVal val="#ppt_x"/>
                                          </p:val>
                                        </p:tav>
                                      </p:tavLst>
                                    </p:anim>
                                    <p:anim calcmode="lin" valueType="num">
                                      <p:cBhvr additive="base">
                                        <p:cTn id="435" dur="500" fill="hold"/>
                                        <p:tgtEl>
                                          <p:spTgt spid="555"/>
                                        </p:tgtEl>
                                        <p:attrNameLst>
                                          <p:attrName>ppt_y</p:attrName>
                                        </p:attrNameLst>
                                      </p:cBhvr>
                                      <p:tavLst>
                                        <p:tav tm="0">
                                          <p:val>
                                            <p:strVal val="1+#ppt_h/2"/>
                                          </p:val>
                                        </p:tav>
                                        <p:tav tm="100000">
                                          <p:val>
                                            <p:strVal val="#ppt_y"/>
                                          </p:val>
                                        </p:tav>
                                      </p:tavLst>
                                    </p:anim>
                                  </p:childTnLst>
                                </p:cTn>
                              </p:par>
                              <p:par>
                                <p:cTn id="436" presetID="10" presetClass="exit" presetSubtype="0" fill="hold" nodeType="withEffect">
                                  <p:stCondLst>
                                    <p:cond delay="0"/>
                                  </p:stCondLst>
                                  <p:childTnLst>
                                    <p:animEffect transition="out" filter="fade">
                                      <p:cBhvr>
                                        <p:cTn id="437" dur="500"/>
                                        <p:tgtEl>
                                          <p:spTgt spid="471"/>
                                        </p:tgtEl>
                                      </p:cBhvr>
                                    </p:animEffect>
                                    <p:set>
                                      <p:cBhvr>
                                        <p:cTn id="438" dur="1" fill="hold">
                                          <p:stCondLst>
                                            <p:cond delay="499"/>
                                          </p:stCondLst>
                                        </p:cTn>
                                        <p:tgtEl>
                                          <p:spTgt spid="471"/>
                                        </p:tgtEl>
                                        <p:attrNameLst>
                                          <p:attrName>style.visibility</p:attrName>
                                        </p:attrNameLst>
                                      </p:cBhvr>
                                      <p:to>
                                        <p:strVal val="hidden"/>
                                      </p:to>
                                    </p:set>
                                  </p:childTnLst>
                                </p:cTn>
                              </p:par>
                              <p:par>
                                <p:cTn id="439" presetID="10" presetClass="exit" presetSubtype="0" fill="hold" grpId="3" nodeType="withEffect">
                                  <p:stCondLst>
                                    <p:cond delay="0"/>
                                  </p:stCondLst>
                                  <p:childTnLst>
                                    <p:animEffect transition="out" filter="fade">
                                      <p:cBhvr>
                                        <p:cTn id="440" dur="500"/>
                                        <p:tgtEl>
                                          <p:spTgt spid="481"/>
                                        </p:tgtEl>
                                      </p:cBhvr>
                                    </p:animEffect>
                                    <p:set>
                                      <p:cBhvr>
                                        <p:cTn id="441" dur="1" fill="hold">
                                          <p:stCondLst>
                                            <p:cond delay="499"/>
                                          </p:stCondLst>
                                        </p:cTn>
                                        <p:tgtEl>
                                          <p:spTgt spid="481"/>
                                        </p:tgtEl>
                                        <p:attrNameLst>
                                          <p:attrName>style.visibility</p:attrName>
                                        </p:attrNameLst>
                                      </p:cBhvr>
                                      <p:to>
                                        <p:strVal val="hidden"/>
                                      </p:to>
                                    </p:set>
                                  </p:childTnLst>
                                </p:cTn>
                              </p:par>
                              <p:par>
                                <p:cTn id="442" presetID="10" presetClass="exit" presetSubtype="0" fill="hold" grpId="2" nodeType="withEffect">
                                  <p:stCondLst>
                                    <p:cond delay="0"/>
                                  </p:stCondLst>
                                  <p:childTnLst>
                                    <p:animEffect transition="out" filter="fade">
                                      <p:cBhvr>
                                        <p:cTn id="443" dur="500"/>
                                        <p:tgtEl>
                                          <p:spTgt spid="75"/>
                                        </p:tgtEl>
                                      </p:cBhvr>
                                    </p:animEffect>
                                    <p:set>
                                      <p:cBhvr>
                                        <p:cTn id="444" dur="1" fill="hold">
                                          <p:stCondLst>
                                            <p:cond delay="499"/>
                                          </p:stCondLst>
                                        </p:cTn>
                                        <p:tgtEl>
                                          <p:spTgt spid="75"/>
                                        </p:tgtEl>
                                        <p:attrNameLst>
                                          <p:attrName>style.visibility</p:attrName>
                                        </p:attrNameLst>
                                      </p:cBhvr>
                                      <p:to>
                                        <p:strVal val="hidden"/>
                                      </p:to>
                                    </p:set>
                                  </p:childTnLst>
                                </p:cTn>
                              </p:par>
                              <p:par>
                                <p:cTn id="445" presetID="10" presetClass="exit" presetSubtype="0" fill="hold" grpId="2" nodeType="withEffect">
                                  <p:stCondLst>
                                    <p:cond delay="0"/>
                                  </p:stCondLst>
                                  <p:childTnLst>
                                    <p:animEffect transition="out" filter="fade">
                                      <p:cBhvr>
                                        <p:cTn id="446" dur="500"/>
                                        <p:tgtEl>
                                          <p:spTgt spid="76"/>
                                        </p:tgtEl>
                                      </p:cBhvr>
                                    </p:animEffect>
                                    <p:set>
                                      <p:cBhvr>
                                        <p:cTn id="447" dur="1" fill="hold">
                                          <p:stCondLst>
                                            <p:cond delay="499"/>
                                          </p:stCondLst>
                                        </p:cTn>
                                        <p:tgtEl>
                                          <p:spTgt spid="76"/>
                                        </p:tgtEl>
                                        <p:attrNameLst>
                                          <p:attrName>style.visibility</p:attrName>
                                        </p:attrNameLst>
                                      </p:cBhvr>
                                      <p:to>
                                        <p:strVal val="hidden"/>
                                      </p:to>
                                    </p:set>
                                  </p:childTnLst>
                                </p:cTn>
                              </p:par>
                              <p:par>
                                <p:cTn id="448" presetID="10" presetClass="exit" presetSubtype="0" fill="hold" nodeType="withEffect">
                                  <p:stCondLst>
                                    <p:cond delay="0"/>
                                  </p:stCondLst>
                                  <p:childTnLst>
                                    <p:animEffect transition="out" filter="fade">
                                      <p:cBhvr>
                                        <p:cTn id="449" dur="500"/>
                                        <p:tgtEl>
                                          <p:spTgt spid="77"/>
                                        </p:tgtEl>
                                      </p:cBhvr>
                                    </p:animEffect>
                                    <p:set>
                                      <p:cBhvr>
                                        <p:cTn id="450" dur="1" fill="hold">
                                          <p:stCondLst>
                                            <p:cond delay="499"/>
                                          </p:stCondLst>
                                        </p:cTn>
                                        <p:tgtEl>
                                          <p:spTgt spid="77"/>
                                        </p:tgtEl>
                                        <p:attrNameLst>
                                          <p:attrName>style.visibility</p:attrName>
                                        </p:attrNameLst>
                                      </p:cBhvr>
                                      <p:to>
                                        <p:strVal val="hidden"/>
                                      </p:to>
                                    </p:set>
                                  </p:childTnLst>
                                </p:cTn>
                              </p:par>
                              <p:par>
                                <p:cTn id="451" presetID="10" presetClass="exit" presetSubtype="0" fill="hold" nodeType="withEffect">
                                  <p:stCondLst>
                                    <p:cond delay="0"/>
                                  </p:stCondLst>
                                  <p:childTnLst>
                                    <p:animEffect transition="out" filter="fade">
                                      <p:cBhvr>
                                        <p:cTn id="452" dur="500"/>
                                        <p:tgtEl>
                                          <p:spTgt spid="517"/>
                                        </p:tgtEl>
                                      </p:cBhvr>
                                    </p:animEffect>
                                    <p:set>
                                      <p:cBhvr>
                                        <p:cTn id="453" dur="1" fill="hold">
                                          <p:stCondLst>
                                            <p:cond delay="499"/>
                                          </p:stCondLst>
                                        </p:cTn>
                                        <p:tgtEl>
                                          <p:spTgt spid="517"/>
                                        </p:tgtEl>
                                        <p:attrNameLst>
                                          <p:attrName>style.visibility</p:attrName>
                                        </p:attrNameLst>
                                      </p:cBhvr>
                                      <p:to>
                                        <p:strVal val="hidden"/>
                                      </p:to>
                                    </p:set>
                                  </p:childTnLst>
                                </p:cTn>
                              </p:par>
                              <p:par>
                                <p:cTn id="454" presetID="10" presetClass="exit" presetSubtype="0" fill="hold" nodeType="withEffect">
                                  <p:stCondLst>
                                    <p:cond delay="0"/>
                                  </p:stCondLst>
                                  <p:childTnLst>
                                    <p:animEffect transition="out" filter="fade">
                                      <p:cBhvr>
                                        <p:cTn id="455" dur="150"/>
                                        <p:tgtEl>
                                          <p:spTgt spid="515"/>
                                        </p:tgtEl>
                                      </p:cBhvr>
                                    </p:animEffect>
                                    <p:set>
                                      <p:cBhvr>
                                        <p:cTn id="456" dur="1" fill="hold">
                                          <p:stCondLst>
                                            <p:cond delay="149"/>
                                          </p:stCondLst>
                                        </p:cTn>
                                        <p:tgtEl>
                                          <p:spTgt spid="515"/>
                                        </p:tgtEl>
                                        <p:attrNameLst>
                                          <p:attrName>style.visibility</p:attrName>
                                        </p:attrNameLst>
                                      </p:cBhvr>
                                      <p:to>
                                        <p:strVal val="hidden"/>
                                      </p:to>
                                    </p:set>
                                  </p:childTnLst>
                                </p:cTn>
                              </p:par>
                              <p:par>
                                <p:cTn id="457" presetID="10" presetClass="exit" presetSubtype="0" fill="hold" nodeType="withEffect">
                                  <p:stCondLst>
                                    <p:cond delay="0"/>
                                  </p:stCondLst>
                                  <p:childTnLst>
                                    <p:animEffect transition="out" filter="fade">
                                      <p:cBhvr>
                                        <p:cTn id="458" dur="150"/>
                                        <p:tgtEl>
                                          <p:spTgt spid="514"/>
                                        </p:tgtEl>
                                      </p:cBhvr>
                                    </p:animEffect>
                                    <p:set>
                                      <p:cBhvr>
                                        <p:cTn id="459" dur="1" fill="hold">
                                          <p:stCondLst>
                                            <p:cond delay="149"/>
                                          </p:stCondLst>
                                        </p:cTn>
                                        <p:tgtEl>
                                          <p:spTgt spid="514"/>
                                        </p:tgtEl>
                                        <p:attrNameLst>
                                          <p:attrName>style.visibility</p:attrName>
                                        </p:attrNameLst>
                                      </p:cBhvr>
                                      <p:to>
                                        <p:strVal val="hidden"/>
                                      </p:to>
                                    </p:set>
                                  </p:childTnLst>
                                </p:cTn>
                              </p:par>
                              <p:par>
                                <p:cTn id="460" presetID="10" presetClass="exit" presetSubtype="0" fill="hold" nodeType="withEffect">
                                  <p:stCondLst>
                                    <p:cond delay="0"/>
                                  </p:stCondLst>
                                  <p:childTnLst>
                                    <p:animEffect transition="out" filter="fade">
                                      <p:cBhvr>
                                        <p:cTn id="461" dur="150"/>
                                        <p:tgtEl>
                                          <p:spTgt spid="513"/>
                                        </p:tgtEl>
                                      </p:cBhvr>
                                    </p:animEffect>
                                    <p:set>
                                      <p:cBhvr>
                                        <p:cTn id="462" dur="1" fill="hold">
                                          <p:stCondLst>
                                            <p:cond delay="149"/>
                                          </p:stCondLst>
                                        </p:cTn>
                                        <p:tgtEl>
                                          <p:spTgt spid="513"/>
                                        </p:tgtEl>
                                        <p:attrNameLst>
                                          <p:attrName>style.visibility</p:attrName>
                                        </p:attrNameLst>
                                      </p:cBhvr>
                                      <p:to>
                                        <p:strVal val="hidden"/>
                                      </p:to>
                                    </p:set>
                                  </p:childTnLst>
                                </p:cTn>
                              </p:par>
                              <p:par>
                                <p:cTn id="463" presetID="10" presetClass="exit" presetSubtype="0" fill="hold" nodeType="withEffect">
                                  <p:stCondLst>
                                    <p:cond delay="0"/>
                                  </p:stCondLst>
                                  <p:childTnLst>
                                    <p:animEffect transition="out" filter="fade">
                                      <p:cBhvr>
                                        <p:cTn id="464" dur="150"/>
                                        <p:tgtEl>
                                          <p:spTgt spid="516"/>
                                        </p:tgtEl>
                                      </p:cBhvr>
                                    </p:animEffect>
                                    <p:set>
                                      <p:cBhvr>
                                        <p:cTn id="465" dur="1" fill="hold">
                                          <p:stCondLst>
                                            <p:cond delay="149"/>
                                          </p:stCondLst>
                                        </p:cTn>
                                        <p:tgtEl>
                                          <p:spTgt spid="516"/>
                                        </p:tgtEl>
                                        <p:attrNameLst>
                                          <p:attrName>style.visibility</p:attrName>
                                        </p:attrNameLst>
                                      </p:cBhvr>
                                      <p:to>
                                        <p:strVal val="hidden"/>
                                      </p:to>
                                    </p:set>
                                  </p:childTnLst>
                                </p:cTn>
                              </p:par>
                              <p:par>
                                <p:cTn id="466" presetID="10" presetClass="exit" presetSubtype="0" fill="hold" nodeType="withEffect">
                                  <p:stCondLst>
                                    <p:cond delay="0"/>
                                  </p:stCondLst>
                                  <p:childTnLst>
                                    <p:animEffect transition="out" filter="fade">
                                      <p:cBhvr>
                                        <p:cTn id="467" dur="500"/>
                                        <p:tgtEl>
                                          <p:spTgt spid="534"/>
                                        </p:tgtEl>
                                      </p:cBhvr>
                                    </p:animEffect>
                                    <p:set>
                                      <p:cBhvr>
                                        <p:cTn id="468" dur="1" fill="hold">
                                          <p:stCondLst>
                                            <p:cond delay="499"/>
                                          </p:stCondLst>
                                        </p:cTn>
                                        <p:tgtEl>
                                          <p:spTgt spid="534"/>
                                        </p:tgtEl>
                                        <p:attrNameLst>
                                          <p:attrName>style.visibility</p:attrName>
                                        </p:attrNameLst>
                                      </p:cBhvr>
                                      <p:to>
                                        <p:strVal val="hidden"/>
                                      </p:to>
                                    </p:set>
                                  </p:childTnLst>
                                </p:cTn>
                              </p:par>
                              <p:par>
                                <p:cTn id="469" presetID="10" presetClass="exit" presetSubtype="0" fill="hold" nodeType="withEffect">
                                  <p:stCondLst>
                                    <p:cond delay="0"/>
                                  </p:stCondLst>
                                  <p:childTnLst>
                                    <p:animEffect transition="out" filter="fade">
                                      <p:cBhvr>
                                        <p:cTn id="470" dur="500"/>
                                        <p:tgtEl>
                                          <p:spTgt spid="544"/>
                                        </p:tgtEl>
                                      </p:cBhvr>
                                    </p:animEffect>
                                    <p:set>
                                      <p:cBhvr>
                                        <p:cTn id="471" dur="1" fill="hold">
                                          <p:stCondLst>
                                            <p:cond delay="499"/>
                                          </p:stCondLst>
                                        </p:cTn>
                                        <p:tgtEl>
                                          <p:spTgt spid="544"/>
                                        </p:tgtEl>
                                        <p:attrNameLst>
                                          <p:attrName>style.visibility</p:attrName>
                                        </p:attrNameLst>
                                      </p:cBhvr>
                                      <p:to>
                                        <p:strVal val="hidden"/>
                                      </p:to>
                                    </p:set>
                                  </p:childTnLst>
                                </p:cTn>
                              </p:par>
                              <p:par>
                                <p:cTn id="472" presetID="10" presetClass="exit" presetSubtype="0" fill="hold" nodeType="withEffect">
                                  <p:stCondLst>
                                    <p:cond delay="0"/>
                                  </p:stCondLst>
                                  <p:childTnLst>
                                    <p:animEffect transition="out" filter="fade">
                                      <p:cBhvr>
                                        <p:cTn id="473" dur="500"/>
                                        <p:tgtEl>
                                          <p:spTgt spid="539"/>
                                        </p:tgtEl>
                                      </p:cBhvr>
                                    </p:animEffect>
                                    <p:set>
                                      <p:cBhvr>
                                        <p:cTn id="474" dur="1" fill="hold">
                                          <p:stCondLst>
                                            <p:cond delay="499"/>
                                          </p:stCondLst>
                                        </p:cTn>
                                        <p:tgtEl>
                                          <p:spTgt spid="539"/>
                                        </p:tgtEl>
                                        <p:attrNameLst>
                                          <p:attrName>style.visibility</p:attrName>
                                        </p:attrNameLst>
                                      </p:cBhvr>
                                      <p:to>
                                        <p:strVal val="hidden"/>
                                      </p:to>
                                    </p:set>
                                  </p:childTnLst>
                                </p:cTn>
                              </p:par>
                            </p:childTnLst>
                          </p:cTn>
                        </p:par>
                      </p:childTnLst>
                    </p:cTn>
                  </p:par>
                </p:childTnLst>
              </p:cTn>
              <p:nextCondLst>
                <p:cond evt="onClick" delay="0">
                  <p:tgtEl>
                    <p:spTgt spid="483"/>
                  </p:tgtEl>
                </p:cond>
              </p:nextCondLst>
            </p:seq>
          </p:childTnLst>
        </p:cTn>
      </p:par>
    </p:tnLst>
    <p:bldLst>
      <p:bldP spid="174" grpId="0" animBg="1"/>
      <p:bldP spid="56" grpId="0" animBg="1"/>
      <p:bldP spid="56" grpId="1" animBg="1"/>
      <p:bldP spid="53" grpId="0"/>
      <p:bldP spid="53" grpId="1"/>
      <p:bldP spid="53" grpId="2"/>
      <p:bldP spid="75" grpId="0" animBg="1"/>
      <p:bldP spid="75" grpId="1" animBg="1"/>
      <p:bldP spid="75" grpId="2" animBg="1"/>
      <p:bldP spid="75" grpId="3" animBg="1"/>
      <p:bldP spid="75" grpId="4" animBg="1"/>
      <p:bldP spid="76" grpId="0" animBg="1"/>
      <p:bldP spid="76" grpId="1" animBg="1"/>
      <p:bldP spid="76" grpId="2" animBg="1"/>
      <p:bldP spid="76" grpId="3" animBg="1"/>
      <p:bldP spid="76" grpId="4" animBg="1"/>
      <p:bldP spid="555" grpId="0" animBg="1"/>
      <p:bldP spid="555" grpId="1" animBg="1"/>
      <p:bldP spid="555" grpId="2" animBg="1"/>
      <p:bldP spid="555" grpId="3" animBg="1"/>
      <p:bldP spid="555" grpId="4" animBg="1"/>
      <p:bldP spid="481" grpId="0"/>
      <p:bldP spid="481" grpId="1"/>
      <p:bldP spid="481" grpId="2"/>
      <p:bldP spid="481" grpId="3"/>
      <p:bldP spid="481" grpId="4"/>
      <p:bldP spid="481" grpId="5"/>
      <p:bldP spid="485" grpId="0"/>
      <p:bldP spid="485" grpId="1"/>
      <p:bldP spid="485" grpId="2"/>
      <p:bldP spid="485" grpId="3"/>
      <p:bldP spid="485" grpId="4"/>
      <p:bldP spid="186" grpId="0" animBg="1"/>
      <p:bldP spid="186" grpId="1" animBg="1"/>
      <p:bldP spid="226" grpId="0" animBg="1"/>
      <p:bldP spid="226" grpId="1" animBg="1"/>
      <p:bldP spid="184" grpId="0" animBg="1"/>
      <p:bldP spid="184" grpId="1"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 name="Freeform 5">
            <a:extLst>
              <a:ext uri="{FF2B5EF4-FFF2-40B4-BE49-F238E27FC236}">
                <a16:creationId xmlns:a16="http://schemas.microsoft.com/office/drawing/2014/main" id="{086A6738-D727-4C73-A8FA-0CBD09E18BD9}"/>
              </a:ext>
            </a:extLst>
          </p:cNvPr>
          <p:cNvSpPr>
            <a:spLocks noEditPoints="1"/>
          </p:cNvSpPr>
          <p:nvPr/>
        </p:nvSpPr>
        <p:spPr bwMode="auto">
          <a:xfrm>
            <a:off x="1308063" y="880844"/>
            <a:ext cx="10024757" cy="4537802"/>
          </a:xfrm>
          <a:custGeom>
            <a:avLst/>
            <a:gdLst>
              <a:gd name="T0" fmla="*/ 1052 w 6259"/>
              <a:gd name="T1" fmla="*/ 1874 h 2840"/>
              <a:gd name="T2" fmla="*/ 522 w 6259"/>
              <a:gd name="T3" fmla="*/ 1132 h 2840"/>
              <a:gd name="T4" fmla="*/ 504 w 6259"/>
              <a:gd name="T5" fmla="*/ 622 h 2840"/>
              <a:gd name="T6" fmla="*/ 152 w 6259"/>
              <a:gd name="T7" fmla="*/ 297 h 2840"/>
              <a:gd name="T8" fmla="*/ 1246 w 6259"/>
              <a:gd name="T9" fmla="*/ 261 h 2840"/>
              <a:gd name="T10" fmla="*/ 1300 w 6259"/>
              <a:gd name="T11" fmla="*/ 540 h 2840"/>
              <a:gd name="T12" fmla="*/ 1478 w 6259"/>
              <a:gd name="T13" fmla="*/ 669 h 2840"/>
              <a:gd name="T14" fmla="*/ 858 w 6259"/>
              <a:gd name="T15" fmla="*/ 1029 h 2840"/>
              <a:gd name="T16" fmla="*/ 1328 w 6259"/>
              <a:gd name="T17" fmla="*/ 1450 h 2840"/>
              <a:gd name="T18" fmla="*/ 1666 w 6259"/>
              <a:gd name="T19" fmla="*/ 2227 h 2840"/>
              <a:gd name="T20" fmla="*/ 1149 w 6259"/>
              <a:gd name="T21" fmla="*/ 738 h 2840"/>
              <a:gd name="T22" fmla="*/ 1244 w 6259"/>
              <a:gd name="T23" fmla="*/ 724 h 2840"/>
              <a:gd name="T24" fmla="*/ 5210 w 6259"/>
              <a:gd name="T25" fmla="*/ 2596 h 2840"/>
              <a:gd name="T26" fmla="*/ 5036 w 6259"/>
              <a:gd name="T27" fmla="*/ 2348 h 2840"/>
              <a:gd name="T28" fmla="*/ 5353 w 6259"/>
              <a:gd name="T29" fmla="*/ 1977 h 2840"/>
              <a:gd name="T30" fmla="*/ 2855 w 6259"/>
              <a:gd name="T31" fmla="*/ 1887 h 2840"/>
              <a:gd name="T32" fmla="*/ 2484 w 6259"/>
              <a:gd name="T33" fmla="*/ 920 h 2840"/>
              <a:gd name="T34" fmla="*/ 3098 w 6259"/>
              <a:gd name="T35" fmla="*/ 843 h 2840"/>
              <a:gd name="T36" fmla="*/ 3037 w 6259"/>
              <a:gd name="T37" fmla="*/ 805 h 2840"/>
              <a:gd name="T38" fmla="*/ 2597 w 6259"/>
              <a:gd name="T39" fmla="*/ 836 h 2840"/>
              <a:gd name="T40" fmla="*/ 2791 w 6259"/>
              <a:gd name="T41" fmla="*/ 497 h 2840"/>
              <a:gd name="T42" fmla="*/ 2806 w 6259"/>
              <a:gd name="T43" fmla="*/ 432 h 2840"/>
              <a:gd name="T44" fmla="*/ 3311 w 6259"/>
              <a:gd name="T45" fmla="*/ 267 h 2840"/>
              <a:gd name="T46" fmla="*/ 3786 w 6259"/>
              <a:gd name="T47" fmla="*/ 51 h 2840"/>
              <a:gd name="T48" fmla="*/ 5051 w 6259"/>
              <a:gd name="T49" fmla="*/ 230 h 2840"/>
              <a:gd name="T50" fmla="*/ 5273 w 6259"/>
              <a:gd name="T51" fmla="*/ 545 h 2840"/>
              <a:gd name="T52" fmla="*/ 4945 w 6259"/>
              <a:gd name="T53" fmla="*/ 763 h 2840"/>
              <a:gd name="T54" fmla="*/ 4877 w 6259"/>
              <a:gd name="T55" fmla="*/ 1014 h 2840"/>
              <a:gd name="T56" fmla="*/ 4531 w 6259"/>
              <a:gd name="T57" fmla="*/ 1502 h 2840"/>
              <a:gd name="T58" fmla="*/ 3932 w 6259"/>
              <a:gd name="T59" fmla="*/ 1177 h 2840"/>
              <a:gd name="T60" fmla="*/ 3426 w 6259"/>
              <a:gd name="T61" fmla="*/ 1334 h 2840"/>
              <a:gd name="T62" fmla="*/ 3381 w 6259"/>
              <a:gd name="T63" fmla="*/ 1948 h 2840"/>
              <a:gd name="T64" fmla="*/ 3443 w 6259"/>
              <a:gd name="T65" fmla="*/ 730 h 2840"/>
              <a:gd name="T66" fmla="*/ 3670 w 6259"/>
              <a:gd name="T67" fmla="*/ 2123 h 2840"/>
              <a:gd name="T68" fmla="*/ 6253 w 6259"/>
              <a:gd name="T69" fmla="*/ 1966 h 2840"/>
              <a:gd name="T70" fmla="*/ 5385 w 6259"/>
              <a:gd name="T71" fmla="*/ 1738 h 2840"/>
              <a:gd name="T72" fmla="*/ 6098 w 6259"/>
              <a:gd name="T73" fmla="*/ 1877 h 2840"/>
              <a:gd name="T74" fmla="*/ 4812 w 6259"/>
              <a:gd name="T75" fmla="*/ 1830 h 2840"/>
              <a:gd name="T76" fmla="*/ 4590 w 6259"/>
              <a:gd name="T77" fmla="*/ 1641 h 2840"/>
              <a:gd name="T78" fmla="*/ 4950 w 6259"/>
              <a:gd name="T79" fmla="*/ 1761 h 2840"/>
              <a:gd name="T80" fmla="*/ 5114 w 6259"/>
              <a:gd name="T81" fmla="*/ 1742 h 2840"/>
              <a:gd name="T82" fmla="*/ 2763 w 6259"/>
              <a:gd name="T83" fmla="*/ 1594 h 2840"/>
              <a:gd name="T84" fmla="*/ 5961 w 6259"/>
              <a:gd name="T85" fmla="*/ 1509 h 2840"/>
              <a:gd name="T86" fmla="*/ 5030 w 6259"/>
              <a:gd name="T87" fmla="*/ 1421 h 2840"/>
              <a:gd name="T88" fmla="*/ 4990 w 6259"/>
              <a:gd name="T89" fmla="*/ 1369 h 2840"/>
              <a:gd name="T90" fmla="*/ 1383 w 6259"/>
              <a:gd name="T91" fmla="*/ 1292 h 2840"/>
              <a:gd name="T92" fmla="*/ 1322 w 6259"/>
              <a:gd name="T93" fmla="*/ 1271 h 2840"/>
              <a:gd name="T94" fmla="*/ 1091 w 6259"/>
              <a:gd name="T95" fmla="*/ 1117 h 2840"/>
              <a:gd name="T96" fmla="*/ 5119 w 6259"/>
              <a:gd name="T97" fmla="*/ 941 h 2840"/>
              <a:gd name="T98" fmla="*/ 2877 w 6259"/>
              <a:gd name="T99" fmla="*/ 872 h 2840"/>
              <a:gd name="T100" fmla="*/ 5063 w 6259"/>
              <a:gd name="T101" fmla="*/ 598 h 2840"/>
              <a:gd name="T102" fmla="*/ 2559 w 6259"/>
              <a:gd name="T103" fmla="*/ 537 h 2840"/>
              <a:gd name="T104" fmla="*/ 2454 w 6259"/>
              <a:gd name="T105" fmla="*/ 566 h 2840"/>
              <a:gd name="T106" fmla="*/ 1909 w 6259"/>
              <a:gd name="T107" fmla="*/ 180 h 2840"/>
              <a:gd name="T108" fmla="*/ 2268 w 6259"/>
              <a:gd name="T109" fmla="*/ 231 h 2840"/>
              <a:gd name="T110" fmla="*/ 1592 w 6259"/>
              <a:gd name="T111" fmla="*/ 176 h 2840"/>
              <a:gd name="T112" fmla="*/ 2384 w 6259"/>
              <a:gd name="T113" fmla="*/ 290 h 2840"/>
              <a:gd name="T114" fmla="*/ 1232 w 6259"/>
              <a:gd name="T115" fmla="*/ 236 h 2840"/>
              <a:gd name="T116" fmla="*/ 944 w 6259"/>
              <a:gd name="T117" fmla="*/ 193 h 2840"/>
              <a:gd name="T118" fmla="*/ 2853 w 6259"/>
              <a:gd name="T119" fmla="*/ 85 h 2840"/>
              <a:gd name="T120" fmla="*/ 1526 w 6259"/>
              <a:gd name="T121" fmla="*/ 95 h 2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9" h="2840">
                <a:moveTo>
                  <a:pt x="1474" y="2835"/>
                </a:moveTo>
                <a:cubicBezTo>
                  <a:pt x="1450" y="2826"/>
                  <a:pt x="1443" y="2817"/>
                  <a:pt x="1449" y="2802"/>
                </a:cubicBezTo>
                <a:cubicBezTo>
                  <a:pt x="1451" y="2795"/>
                  <a:pt x="1457" y="2789"/>
                  <a:pt x="1460" y="2789"/>
                </a:cubicBezTo>
                <a:cubicBezTo>
                  <a:pt x="1464" y="2789"/>
                  <a:pt x="1479" y="2797"/>
                  <a:pt x="1495" y="2807"/>
                </a:cubicBezTo>
                <a:cubicBezTo>
                  <a:pt x="1510" y="2817"/>
                  <a:pt x="1529" y="2828"/>
                  <a:pt x="1537" y="2831"/>
                </a:cubicBezTo>
                <a:cubicBezTo>
                  <a:pt x="1551" y="2836"/>
                  <a:pt x="1551" y="2836"/>
                  <a:pt x="1551" y="2836"/>
                </a:cubicBezTo>
                <a:cubicBezTo>
                  <a:pt x="1534" y="2836"/>
                  <a:pt x="1534" y="2836"/>
                  <a:pt x="1534" y="2836"/>
                </a:cubicBezTo>
                <a:cubicBezTo>
                  <a:pt x="1524" y="2836"/>
                  <a:pt x="1510" y="2837"/>
                  <a:pt x="1503" y="2839"/>
                </a:cubicBezTo>
                <a:cubicBezTo>
                  <a:pt x="1495" y="2840"/>
                  <a:pt x="1482" y="2838"/>
                  <a:pt x="1474" y="2835"/>
                </a:cubicBezTo>
                <a:close/>
                <a:moveTo>
                  <a:pt x="1419" y="2789"/>
                </a:moveTo>
                <a:cubicBezTo>
                  <a:pt x="1415" y="2786"/>
                  <a:pt x="1407" y="2785"/>
                  <a:pt x="1403" y="2787"/>
                </a:cubicBezTo>
                <a:cubicBezTo>
                  <a:pt x="1397" y="2789"/>
                  <a:pt x="1392" y="2786"/>
                  <a:pt x="1388" y="2778"/>
                </a:cubicBezTo>
                <a:cubicBezTo>
                  <a:pt x="1384" y="2771"/>
                  <a:pt x="1378" y="2765"/>
                  <a:pt x="1374" y="2763"/>
                </a:cubicBezTo>
                <a:cubicBezTo>
                  <a:pt x="1365" y="2760"/>
                  <a:pt x="1345" y="2728"/>
                  <a:pt x="1334" y="2698"/>
                </a:cubicBezTo>
                <a:cubicBezTo>
                  <a:pt x="1328" y="2683"/>
                  <a:pt x="1320" y="2672"/>
                  <a:pt x="1312" y="2667"/>
                </a:cubicBezTo>
                <a:cubicBezTo>
                  <a:pt x="1296" y="2658"/>
                  <a:pt x="1295" y="2654"/>
                  <a:pt x="1307" y="2650"/>
                </a:cubicBezTo>
                <a:cubicBezTo>
                  <a:pt x="1321" y="2646"/>
                  <a:pt x="1323" y="2621"/>
                  <a:pt x="1312" y="2604"/>
                </a:cubicBezTo>
                <a:cubicBezTo>
                  <a:pt x="1306" y="2596"/>
                  <a:pt x="1303" y="2587"/>
                  <a:pt x="1305" y="2583"/>
                </a:cubicBezTo>
                <a:cubicBezTo>
                  <a:pt x="1307" y="2578"/>
                  <a:pt x="1301" y="2568"/>
                  <a:pt x="1288" y="2555"/>
                </a:cubicBezTo>
                <a:cubicBezTo>
                  <a:pt x="1271" y="2538"/>
                  <a:pt x="1268" y="2531"/>
                  <a:pt x="1267" y="2513"/>
                </a:cubicBezTo>
                <a:cubicBezTo>
                  <a:pt x="1267" y="2501"/>
                  <a:pt x="1264" y="2489"/>
                  <a:pt x="1261" y="2485"/>
                </a:cubicBezTo>
                <a:cubicBezTo>
                  <a:pt x="1257" y="2481"/>
                  <a:pt x="1256" y="2464"/>
                  <a:pt x="1258" y="2432"/>
                </a:cubicBezTo>
                <a:cubicBezTo>
                  <a:pt x="1260" y="2397"/>
                  <a:pt x="1259" y="2375"/>
                  <a:pt x="1253" y="2345"/>
                </a:cubicBezTo>
                <a:cubicBezTo>
                  <a:pt x="1244" y="2300"/>
                  <a:pt x="1239" y="2217"/>
                  <a:pt x="1242" y="2141"/>
                </a:cubicBezTo>
                <a:cubicBezTo>
                  <a:pt x="1242" y="2125"/>
                  <a:pt x="1240" y="2102"/>
                  <a:pt x="1237" y="2091"/>
                </a:cubicBezTo>
                <a:cubicBezTo>
                  <a:pt x="1230" y="2065"/>
                  <a:pt x="1195" y="2031"/>
                  <a:pt x="1153" y="2008"/>
                </a:cubicBezTo>
                <a:cubicBezTo>
                  <a:pt x="1122" y="1992"/>
                  <a:pt x="1118" y="1988"/>
                  <a:pt x="1106" y="1964"/>
                </a:cubicBezTo>
                <a:cubicBezTo>
                  <a:pt x="1099" y="1949"/>
                  <a:pt x="1085" y="1926"/>
                  <a:pt x="1075" y="1914"/>
                </a:cubicBezTo>
                <a:cubicBezTo>
                  <a:pt x="1066" y="1902"/>
                  <a:pt x="1055" y="1884"/>
                  <a:pt x="1052" y="1874"/>
                </a:cubicBezTo>
                <a:cubicBezTo>
                  <a:pt x="1042" y="1843"/>
                  <a:pt x="1024" y="1812"/>
                  <a:pt x="1012" y="1804"/>
                </a:cubicBezTo>
                <a:cubicBezTo>
                  <a:pt x="1006" y="1800"/>
                  <a:pt x="998" y="1789"/>
                  <a:pt x="996" y="1780"/>
                </a:cubicBezTo>
                <a:cubicBezTo>
                  <a:pt x="992" y="1765"/>
                  <a:pt x="993" y="1761"/>
                  <a:pt x="1006" y="1742"/>
                </a:cubicBezTo>
                <a:cubicBezTo>
                  <a:pt x="1020" y="1722"/>
                  <a:pt x="1020" y="1721"/>
                  <a:pt x="1010" y="1718"/>
                </a:cubicBezTo>
                <a:cubicBezTo>
                  <a:pt x="987" y="1712"/>
                  <a:pt x="997" y="1681"/>
                  <a:pt x="1038" y="1629"/>
                </a:cubicBezTo>
                <a:cubicBezTo>
                  <a:pt x="1066" y="1594"/>
                  <a:pt x="1074" y="1568"/>
                  <a:pt x="1066" y="1537"/>
                </a:cubicBezTo>
                <a:cubicBezTo>
                  <a:pt x="1064" y="1526"/>
                  <a:pt x="1061" y="1513"/>
                  <a:pt x="1061" y="1510"/>
                </a:cubicBezTo>
                <a:cubicBezTo>
                  <a:pt x="1060" y="1507"/>
                  <a:pt x="1058" y="1504"/>
                  <a:pt x="1056" y="1504"/>
                </a:cubicBezTo>
                <a:cubicBezTo>
                  <a:pt x="1054" y="1504"/>
                  <a:pt x="1054" y="1500"/>
                  <a:pt x="1057" y="1495"/>
                </a:cubicBezTo>
                <a:cubicBezTo>
                  <a:pt x="1061" y="1487"/>
                  <a:pt x="1060" y="1485"/>
                  <a:pt x="1050" y="1480"/>
                </a:cubicBezTo>
                <a:cubicBezTo>
                  <a:pt x="1035" y="1473"/>
                  <a:pt x="1012" y="1480"/>
                  <a:pt x="1012" y="1491"/>
                </a:cubicBezTo>
                <a:cubicBezTo>
                  <a:pt x="1012" y="1505"/>
                  <a:pt x="1006" y="1506"/>
                  <a:pt x="986" y="1495"/>
                </a:cubicBezTo>
                <a:cubicBezTo>
                  <a:pt x="976" y="1490"/>
                  <a:pt x="965" y="1485"/>
                  <a:pt x="962" y="1485"/>
                </a:cubicBezTo>
                <a:cubicBezTo>
                  <a:pt x="959" y="1485"/>
                  <a:pt x="948" y="1478"/>
                  <a:pt x="937" y="1469"/>
                </a:cubicBezTo>
                <a:cubicBezTo>
                  <a:pt x="926" y="1459"/>
                  <a:pt x="915" y="1450"/>
                  <a:pt x="912" y="1447"/>
                </a:cubicBezTo>
                <a:cubicBezTo>
                  <a:pt x="909" y="1445"/>
                  <a:pt x="906" y="1438"/>
                  <a:pt x="906" y="1432"/>
                </a:cubicBezTo>
                <a:cubicBezTo>
                  <a:pt x="906" y="1426"/>
                  <a:pt x="902" y="1417"/>
                  <a:pt x="897" y="1412"/>
                </a:cubicBezTo>
                <a:cubicBezTo>
                  <a:pt x="891" y="1408"/>
                  <a:pt x="885" y="1397"/>
                  <a:pt x="882" y="1388"/>
                </a:cubicBezTo>
                <a:cubicBezTo>
                  <a:pt x="878" y="1376"/>
                  <a:pt x="875" y="1373"/>
                  <a:pt x="871" y="1376"/>
                </a:cubicBezTo>
                <a:cubicBezTo>
                  <a:pt x="864" y="1384"/>
                  <a:pt x="852" y="1383"/>
                  <a:pt x="824" y="1370"/>
                </a:cubicBezTo>
                <a:cubicBezTo>
                  <a:pt x="809" y="1364"/>
                  <a:pt x="794" y="1353"/>
                  <a:pt x="788" y="1344"/>
                </a:cubicBezTo>
                <a:cubicBezTo>
                  <a:pt x="782" y="1336"/>
                  <a:pt x="771" y="1326"/>
                  <a:pt x="763" y="1322"/>
                </a:cubicBezTo>
                <a:cubicBezTo>
                  <a:pt x="751" y="1315"/>
                  <a:pt x="747" y="1315"/>
                  <a:pt x="729" y="1323"/>
                </a:cubicBezTo>
                <a:cubicBezTo>
                  <a:pt x="708" y="1330"/>
                  <a:pt x="708" y="1330"/>
                  <a:pt x="708" y="1330"/>
                </a:cubicBezTo>
                <a:cubicBezTo>
                  <a:pt x="645" y="1300"/>
                  <a:pt x="645" y="1300"/>
                  <a:pt x="645" y="1300"/>
                </a:cubicBezTo>
                <a:cubicBezTo>
                  <a:pt x="606" y="1281"/>
                  <a:pt x="576" y="1263"/>
                  <a:pt x="567" y="1253"/>
                </a:cubicBezTo>
                <a:cubicBezTo>
                  <a:pt x="553" y="1238"/>
                  <a:pt x="552" y="1236"/>
                  <a:pt x="557" y="1217"/>
                </a:cubicBezTo>
                <a:cubicBezTo>
                  <a:pt x="561" y="1200"/>
                  <a:pt x="561" y="1195"/>
                  <a:pt x="551" y="1175"/>
                </a:cubicBezTo>
                <a:cubicBezTo>
                  <a:pt x="545" y="1163"/>
                  <a:pt x="532" y="1143"/>
                  <a:pt x="522" y="1132"/>
                </a:cubicBezTo>
                <a:cubicBezTo>
                  <a:pt x="512" y="1122"/>
                  <a:pt x="505" y="1111"/>
                  <a:pt x="506" y="1108"/>
                </a:cubicBezTo>
                <a:cubicBezTo>
                  <a:pt x="507" y="1106"/>
                  <a:pt x="500" y="1091"/>
                  <a:pt x="490" y="1075"/>
                </a:cubicBezTo>
                <a:cubicBezTo>
                  <a:pt x="479" y="1056"/>
                  <a:pt x="471" y="1036"/>
                  <a:pt x="469" y="1021"/>
                </a:cubicBezTo>
                <a:cubicBezTo>
                  <a:pt x="466" y="1003"/>
                  <a:pt x="463" y="997"/>
                  <a:pt x="454" y="993"/>
                </a:cubicBezTo>
                <a:cubicBezTo>
                  <a:pt x="444" y="988"/>
                  <a:pt x="441" y="989"/>
                  <a:pt x="435" y="997"/>
                </a:cubicBezTo>
                <a:cubicBezTo>
                  <a:pt x="427" y="1008"/>
                  <a:pt x="429" y="1019"/>
                  <a:pt x="447" y="1058"/>
                </a:cubicBezTo>
                <a:cubicBezTo>
                  <a:pt x="454" y="1074"/>
                  <a:pt x="462" y="1097"/>
                  <a:pt x="464" y="1110"/>
                </a:cubicBezTo>
                <a:cubicBezTo>
                  <a:pt x="466" y="1123"/>
                  <a:pt x="471" y="1141"/>
                  <a:pt x="476" y="1151"/>
                </a:cubicBezTo>
                <a:cubicBezTo>
                  <a:pt x="488" y="1174"/>
                  <a:pt x="481" y="1174"/>
                  <a:pt x="462" y="1150"/>
                </a:cubicBezTo>
                <a:cubicBezTo>
                  <a:pt x="451" y="1136"/>
                  <a:pt x="448" y="1129"/>
                  <a:pt x="450" y="1120"/>
                </a:cubicBezTo>
                <a:cubicBezTo>
                  <a:pt x="453" y="1111"/>
                  <a:pt x="450" y="1106"/>
                  <a:pt x="439" y="1098"/>
                </a:cubicBezTo>
                <a:cubicBezTo>
                  <a:pt x="421" y="1085"/>
                  <a:pt x="418" y="1077"/>
                  <a:pt x="424" y="1065"/>
                </a:cubicBezTo>
                <a:cubicBezTo>
                  <a:pt x="428" y="1058"/>
                  <a:pt x="426" y="1050"/>
                  <a:pt x="417" y="1031"/>
                </a:cubicBezTo>
                <a:cubicBezTo>
                  <a:pt x="407" y="1013"/>
                  <a:pt x="405" y="1003"/>
                  <a:pt x="407" y="989"/>
                </a:cubicBezTo>
                <a:cubicBezTo>
                  <a:pt x="411" y="966"/>
                  <a:pt x="401" y="945"/>
                  <a:pt x="382" y="938"/>
                </a:cubicBezTo>
                <a:cubicBezTo>
                  <a:pt x="371" y="933"/>
                  <a:pt x="367" y="928"/>
                  <a:pt x="365" y="914"/>
                </a:cubicBezTo>
                <a:cubicBezTo>
                  <a:pt x="363" y="905"/>
                  <a:pt x="360" y="890"/>
                  <a:pt x="358" y="882"/>
                </a:cubicBezTo>
                <a:cubicBezTo>
                  <a:pt x="356" y="873"/>
                  <a:pt x="356" y="865"/>
                  <a:pt x="358" y="864"/>
                </a:cubicBezTo>
                <a:cubicBezTo>
                  <a:pt x="361" y="862"/>
                  <a:pt x="359" y="856"/>
                  <a:pt x="355" y="850"/>
                </a:cubicBezTo>
                <a:cubicBezTo>
                  <a:pt x="349" y="840"/>
                  <a:pt x="348" y="835"/>
                  <a:pt x="353" y="826"/>
                </a:cubicBezTo>
                <a:cubicBezTo>
                  <a:pt x="356" y="819"/>
                  <a:pt x="357" y="812"/>
                  <a:pt x="355" y="809"/>
                </a:cubicBezTo>
                <a:cubicBezTo>
                  <a:pt x="353" y="806"/>
                  <a:pt x="357" y="799"/>
                  <a:pt x="364" y="792"/>
                </a:cubicBezTo>
                <a:cubicBezTo>
                  <a:pt x="371" y="785"/>
                  <a:pt x="379" y="771"/>
                  <a:pt x="383" y="761"/>
                </a:cubicBezTo>
                <a:cubicBezTo>
                  <a:pt x="387" y="751"/>
                  <a:pt x="400" y="733"/>
                  <a:pt x="411" y="720"/>
                </a:cubicBezTo>
                <a:cubicBezTo>
                  <a:pt x="423" y="707"/>
                  <a:pt x="437" y="685"/>
                  <a:pt x="443" y="671"/>
                </a:cubicBezTo>
                <a:cubicBezTo>
                  <a:pt x="452" y="651"/>
                  <a:pt x="457" y="645"/>
                  <a:pt x="465" y="645"/>
                </a:cubicBezTo>
                <a:cubicBezTo>
                  <a:pt x="470" y="645"/>
                  <a:pt x="475" y="647"/>
                  <a:pt x="474" y="650"/>
                </a:cubicBezTo>
                <a:cubicBezTo>
                  <a:pt x="473" y="664"/>
                  <a:pt x="483" y="660"/>
                  <a:pt x="495" y="642"/>
                </a:cubicBezTo>
                <a:cubicBezTo>
                  <a:pt x="503" y="632"/>
                  <a:pt x="506" y="622"/>
                  <a:pt x="504" y="622"/>
                </a:cubicBezTo>
                <a:cubicBezTo>
                  <a:pt x="502" y="621"/>
                  <a:pt x="500" y="617"/>
                  <a:pt x="500" y="613"/>
                </a:cubicBezTo>
                <a:cubicBezTo>
                  <a:pt x="500" y="609"/>
                  <a:pt x="490" y="596"/>
                  <a:pt x="478" y="585"/>
                </a:cubicBezTo>
                <a:cubicBezTo>
                  <a:pt x="458" y="565"/>
                  <a:pt x="457" y="563"/>
                  <a:pt x="463" y="556"/>
                </a:cubicBezTo>
                <a:cubicBezTo>
                  <a:pt x="469" y="550"/>
                  <a:pt x="469" y="545"/>
                  <a:pt x="466" y="539"/>
                </a:cubicBezTo>
                <a:cubicBezTo>
                  <a:pt x="459" y="528"/>
                  <a:pt x="469" y="503"/>
                  <a:pt x="480" y="503"/>
                </a:cubicBezTo>
                <a:cubicBezTo>
                  <a:pt x="484" y="503"/>
                  <a:pt x="486" y="501"/>
                  <a:pt x="483" y="499"/>
                </a:cubicBezTo>
                <a:cubicBezTo>
                  <a:pt x="477" y="495"/>
                  <a:pt x="474" y="484"/>
                  <a:pt x="475" y="470"/>
                </a:cubicBezTo>
                <a:cubicBezTo>
                  <a:pt x="476" y="446"/>
                  <a:pt x="471" y="436"/>
                  <a:pt x="454" y="429"/>
                </a:cubicBezTo>
                <a:cubicBezTo>
                  <a:pt x="444" y="425"/>
                  <a:pt x="430" y="416"/>
                  <a:pt x="421" y="410"/>
                </a:cubicBezTo>
                <a:cubicBezTo>
                  <a:pt x="413" y="404"/>
                  <a:pt x="403" y="399"/>
                  <a:pt x="398" y="399"/>
                </a:cubicBezTo>
                <a:cubicBezTo>
                  <a:pt x="394" y="399"/>
                  <a:pt x="373" y="395"/>
                  <a:pt x="353" y="389"/>
                </a:cubicBezTo>
                <a:cubicBezTo>
                  <a:pt x="320" y="381"/>
                  <a:pt x="314" y="380"/>
                  <a:pt x="302" y="386"/>
                </a:cubicBezTo>
                <a:cubicBezTo>
                  <a:pt x="279" y="399"/>
                  <a:pt x="253" y="404"/>
                  <a:pt x="243" y="398"/>
                </a:cubicBezTo>
                <a:cubicBezTo>
                  <a:pt x="235" y="394"/>
                  <a:pt x="227" y="397"/>
                  <a:pt x="198" y="412"/>
                </a:cubicBezTo>
                <a:cubicBezTo>
                  <a:pt x="178" y="422"/>
                  <a:pt x="154" y="432"/>
                  <a:pt x="145" y="434"/>
                </a:cubicBezTo>
                <a:cubicBezTo>
                  <a:pt x="136" y="436"/>
                  <a:pt x="119" y="443"/>
                  <a:pt x="107" y="449"/>
                </a:cubicBezTo>
                <a:cubicBezTo>
                  <a:pt x="72" y="466"/>
                  <a:pt x="23" y="484"/>
                  <a:pt x="9" y="484"/>
                </a:cubicBezTo>
                <a:cubicBezTo>
                  <a:pt x="0" y="483"/>
                  <a:pt x="6" y="479"/>
                  <a:pt x="30" y="470"/>
                </a:cubicBezTo>
                <a:cubicBezTo>
                  <a:pt x="69" y="454"/>
                  <a:pt x="110" y="434"/>
                  <a:pt x="114" y="428"/>
                </a:cubicBezTo>
                <a:cubicBezTo>
                  <a:pt x="119" y="420"/>
                  <a:pt x="109" y="417"/>
                  <a:pt x="97" y="423"/>
                </a:cubicBezTo>
                <a:cubicBezTo>
                  <a:pt x="88" y="427"/>
                  <a:pt x="82" y="427"/>
                  <a:pt x="72" y="421"/>
                </a:cubicBezTo>
                <a:cubicBezTo>
                  <a:pt x="58" y="414"/>
                  <a:pt x="58" y="414"/>
                  <a:pt x="58" y="414"/>
                </a:cubicBezTo>
                <a:cubicBezTo>
                  <a:pt x="73" y="407"/>
                  <a:pt x="73" y="407"/>
                  <a:pt x="73" y="407"/>
                </a:cubicBezTo>
                <a:cubicBezTo>
                  <a:pt x="89" y="398"/>
                  <a:pt x="94" y="389"/>
                  <a:pt x="91" y="374"/>
                </a:cubicBezTo>
                <a:cubicBezTo>
                  <a:pt x="87" y="359"/>
                  <a:pt x="107" y="348"/>
                  <a:pt x="150" y="342"/>
                </a:cubicBezTo>
                <a:cubicBezTo>
                  <a:pt x="174" y="338"/>
                  <a:pt x="191" y="333"/>
                  <a:pt x="203" y="324"/>
                </a:cubicBezTo>
                <a:cubicBezTo>
                  <a:pt x="224" y="310"/>
                  <a:pt x="221" y="299"/>
                  <a:pt x="198" y="309"/>
                </a:cubicBezTo>
                <a:cubicBezTo>
                  <a:pt x="187" y="313"/>
                  <a:pt x="180" y="313"/>
                  <a:pt x="164" y="309"/>
                </a:cubicBezTo>
                <a:cubicBezTo>
                  <a:pt x="144" y="304"/>
                  <a:pt x="144" y="303"/>
                  <a:pt x="152" y="297"/>
                </a:cubicBezTo>
                <a:cubicBezTo>
                  <a:pt x="167" y="286"/>
                  <a:pt x="197" y="280"/>
                  <a:pt x="216" y="283"/>
                </a:cubicBezTo>
                <a:cubicBezTo>
                  <a:pt x="229" y="285"/>
                  <a:pt x="239" y="284"/>
                  <a:pt x="249" y="278"/>
                </a:cubicBezTo>
                <a:cubicBezTo>
                  <a:pt x="264" y="271"/>
                  <a:pt x="264" y="271"/>
                  <a:pt x="264" y="271"/>
                </a:cubicBezTo>
                <a:cubicBezTo>
                  <a:pt x="254" y="260"/>
                  <a:pt x="254" y="260"/>
                  <a:pt x="254" y="260"/>
                </a:cubicBezTo>
                <a:cubicBezTo>
                  <a:pt x="249" y="254"/>
                  <a:pt x="244" y="248"/>
                  <a:pt x="244" y="247"/>
                </a:cubicBezTo>
                <a:cubicBezTo>
                  <a:pt x="244" y="242"/>
                  <a:pt x="273" y="233"/>
                  <a:pt x="287" y="233"/>
                </a:cubicBezTo>
                <a:cubicBezTo>
                  <a:pt x="294" y="233"/>
                  <a:pt x="314" y="228"/>
                  <a:pt x="330" y="222"/>
                </a:cubicBezTo>
                <a:cubicBezTo>
                  <a:pt x="347" y="216"/>
                  <a:pt x="386" y="207"/>
                  <a:pt x="416" y="203"/>
                </a:cubicBezTo>
                <a:cubicBezTo>
                  <a:pt x="465" y="196"/>
                  <a:pt x="476" y="196"/>
                  <a:pt x="513" y="202"/>
                </a:cubicBezTo>
                <a:cubicBezTo>
                  <a:pt x="535" y="206"/>
                  <a:pt x="567" y="210"/>
                  <a:pt x="582" y="212"/>
                </a:cubicBezTo>
                <a:cubicBezTo>
                  <a:pt x="598" y="214"/>
                  <a:pt x="625" y="219"/>
                  <a:pt x="644" y="224"/>
                </a:cubicBezTo>
                <a:cubicBezTo>
                  <a:pt x="686" y="236"/>
                  <a:pt x="713" y="236"/>
                  <a:pt x="760" y="224"/>
                </a:cubicBezTo>
                <a:cubicBezTo>
                  <a:pt x="781" y="219"/>
                  <a:pt x="802" y="215"/>
                  <a:pt x="807" y="217"/>
                </a:cubicBezTo>
                <a:cubicBezTo>
                  <a:pt x="812" y="219"/>
                  <a:pt x="820" y="217"/>
                  <a:pt x="825" y="215"/>
                </a:cubicBezTo>
                <a:cubicBezTo>
                  <a:pt x="833" y="211"/>
                  <a:pt x="838" y="211"/>
                  <a:pt x="849" y="217"/>
                </a:cubicBezTo>
                <a:cubicBezTo>
                  <a:pt x="858" y="221"/>
                  <a:pt x="870" y="223"/>
                  <a:pt x="885" y="221"/>
                </a:cubicBezTo>
                <a:cubicBezTo>
                  <a:pt x="902" y="219"/>
                  <a:pt x="916" y="221"/>
                  <a:pt x="938" y="228"/>
                </a:cubicBezTo>
                <a:cubicBezTo>
                  <a:pt x="954" y="234"/>
                  <a:pt x="972" y="238"/>
                  <a:pt x="977" y="238"/>
                </a:cubicBezTo>
                <a:cubicBezTo>
                  <a:pt x="988" y="238"/>
                  <a:pt x="988" y="238"/>
                  <a:pt x="979" y="245"/>
                </a:cubicBezTo>
                <a:cubicBezTo>
                  <a:pt x="970" y="251"/>
                  <a:pt x="970" y="252"/>
                  <a:pt x="978" y="255"/>
                </a:cubicBezTo>
                <a:cubicBezTo>
                  <a:pt x="983" y="257"/>
                  <a:pt x="999" y="257"/>
                  <a:pt x="1015" y="255"/>
                </a:cubicBezTo>
                <a:cubicBezTo>
                  <a:pt x="1043" y="253"/>
                  <a:pt x="1043" y="253"/>
                  <a:pt x="1050" y="268"/>
                </a:cubicBezTo>
                <a:cubicBezTo>
                  <a:pt x="1058" y="283"/>
                  <a:pt x="1058" y="283"/>
                  <a:pt x="1058" y="283"/>
                </a:cubicBezTo>
                <a:cubicBezTo>
                  <a:pt x="1068" y="270"/>
                  <a:pt x="1068" y="270"/>
                  <a:pt x="1068" y="270"/>
                </a:cubicBezTo>
                <a:cubicBezTo>
                  <a:pt x="1074" y="263"/>
                  <a:pt x="1088" y="254"/>
                  <a:pt x="1101" y="251"/>
                </a:cubicBezTo>
                <a:cubicBezTo>
                  <a:pt x="1120" y="245"/>
                  <a:pt x="1126" y="245"/>
                  <a:pt x="1146" y="251"/>
                </a:cubicBezTo>
                <a:cubicBezTo>
                  <a:pt x="1159" y="255"/>
                  <a:pt x="1176" y="256"/>
                  <a:pt x="1188" y="255"/>
                </a:cubicBezTo>
                <a:cubicBezTo>
                  <a:pt x="1204" y="252"/>
                  <a:pt x="1211" y="254"/>
                  <a:pt x="1221" y="261"/>
                </a:cubicBezTo>
                <a:cubicBezTo>
                  <a:pt x="1234" y="270"/>
                  <a:pt x="1235" y="270"/>
                  <a:pt x="1246" y="261"/>
                </a:cubicBezTo>
                <a:cubicBezTo>
                  <a:pt x="1253" y="256"/>
                  <a:pt x="1266" y="250"/>
                  <a:pt x="1275" y="247"/>
                </a:cubicBezTo>
                <a:cubicBezTo>
                  <a:pt x="1299" y="241"/>
                  <a:pt x="1307" y="227"/>
                  <a:pt x="1293" y="217"/>
                </a:cubicBezTo>
                <a:cubicBezTo>
                  <a:pt x="1283" y="211"/>
                  <a:pt x="1283" y="210"/>
                  <a:pt x="1309" y="197"/>
                </a:cubicBezTo>
                <a:cubicBezTo>
                  <a:pt x="1328" y="188"/>
                  <a:pt x="1337" y="186"/>
                  <a:pt x="1341" y="189"/>
                </a:cubicBezTo>
                <a:cubicBezTo>
                  <a:pt x="1345" y="193"/>
                  <a:pt x="1345" y="197"/>
                  <a:pt x="1341" y="205"/>
                </a:cubicBezTo>
                <a:cubicBezTo>
                  <a:pt x="1334" y="217"/>
                  <a:pt x="1342" y="236"/>
                  <a:pt x="1353" y="232"/>
                </a:cubicBezTo>
                <a:cubicBezTo>
                  <a:pt x="1356" y="230"/>
                  <a:pt x="1362" y="230"/>
                  <a:pt x="1366" y="232"/>
                </a:cubicBezTo>
                <a:cubicBezTo>
                  <a:pt x="1372" y="234"/>
                  <a:pt x="1372" y="236"/>
                  <a:pt x="1366" y="246"/>
                </a:cubicBezTo>
                <a:cubicBezTo>
                  <a:pt x="1347" y="274"/>
                  <a:pt x="1388" y="266"/>
                  <a:pt x="1416" y="236"/>
                </a:cubicBezTo>
                <a:cubicBezTo>
                  <a:pt x="1427" y="224"/>
                  <a:pt x="1444" y="221"/>
                  <a:pt x="1461" y="227"/>
                </a:cubicBezTo>
                <a:cubicBezTo>
                  <a:pt x="1471" y="231"/>
                  <a:pt x="1470" y="234"/>
                  <a:pt x="1453" y="253"/>
                </a:cubicBezTo>
                <a:cubicBezTo>
                  <a:pt x="1432" y="276"/>
                  <a:pt x="1421" y="281"/>
                  <a:pt x="1390" y="281"/>
                </a:cubicBezTo>
                <a:cubicBezTo>
                  <a:pt x="1375" y="281"/>
                  <a:pt x="1357" y="284"/>
                  <a:pt x="1349" y="288"/>
                </a:cubicBezTo>
                <a:cubicBezTo>
                  <a:pt x="1338" y="294"/>
                  <a:pt x="1332" y="295"/>
                  <a:pt x="1323" y="291"/>
                </a:cubicBezTo>
                <a:cubicBezTo>
                  <a:pt x="1306" y="283"/>
                  <a:pt x="1300" y="289"/>
                  <a:pt x="1312" y="302"/>
                </a:cubicBezTo>
                <a:cubicBezTo>
                  <a:pt x="1323" y="313"/>
                  <a:pt x="1323" y="313"/>
                  <a:pt x="1323" y="313"/>
                </a:cubicBezTo>
                <a:cubicBezTo>
                  <a:pt x="1302" y="319"/>
                  <a:pt x="1302" y="319"/>
                  <a:pt x="1302" y="319"/>
                </a:cubicBezTo>
                <a:cubicBezTo>
                  <a:pt x="1291" y="322"/>
                  <a:pt x="1272" y="325"/>
                  <a:pt x="1260" y="326"/>
                </a:cubicBezTo>
                <a:cubicBezTo>
                  <a:pt x="1243" y="326"/>
                  <a:pt x="1239" y="328"/>
                  <a:pt x="1239" y="335"/>
                </a:cubicBezTo>
                <a:cubicBezTo>
                  <a:pt x="1239" y="340"/>
                  <a:pt x="1231" y="346"/>
                  <a:pt x="1213" y="354"/>
                </a:cubicBezTo>
                <a:cubicBezTo>
                  <a:pt x="1156" y="377"/>
                  <a:pt x="1107" y="419"/>
                  <a:pt x="1124" y="430"/>
                </a:cubicBezTo>
                <a:cubicBezTo>
                  <a:pt x="1128" y="433"/>
                  <a:pt x="1133" y="440"/>
                  <a:pt x="1136" y="447"/>
                </a:cubicBezTo>
                <a:cubicBezTo>
                  <a:pt x="1140" y="455"/>
                  <a:pt x="1147" y="461"/>
                  <a:pt x="1155" y="463"/>
                </a:cubicBezTo>
                <a:cubicBezTo>
                  <a:pt x="1162" y="464"/>
                  <a:pt x="1181" y="472"/>
                  <a:pt x="1196" y="479"/>
                </a:cubicBezTo>
                <a:cubicBezTo>
                  <a:pt x="1212" y="487"/>
                  <a:pt x="1231" y="495"/>
                  <a:pt x="1239" y="496"/>
                </a:cubicBezTo>
                <a:cubicBezTo>
                  <a:pt x="1260" y="501"/>
                  <a:pt x="1261" y="501"/>
                  <a:pt x="1251" y="527"/>
                </a:cubicBezTo>
                <a:cubicBezTo>
                  <a:pt x="1242" y="548"/>
                  <a:pt x="1242" y="552"/>
                  <a:pt x="1248" y="564"/>
                </a:cubicBezTo>
                <a:cubicBezTo>
                  <a:pt x="1252" y="572"/>
                  <a:pt x="1258" y="578"/>
                  <a:pt x="1261" y="578"/>
                </a:cubicBezTo>
                <a:cubicBezTo>
                  <a:pt x="1277" y="578"/>
                  <a:pt x="1291" y="563"/>
                  <a:pt x="1300" y="540"/>
                </a:cubicBezTo>
                <a:cubicBezTo>
                  <a:pt x="1309" y="517"/>
                  <a:pt x="1313" y="513"/>
                  <a:pt x="1338" y="500"/>
                </a:cubicBezTo>
                <a:cubicBezTo>
                  <a:pt x="1374" y="480"/>
                  <a:pt x="1389" y="461"/>
                  <a:pt x="1385" y="440"/>
                </a:cubicBezTo>
                <a:cubicBezTo>
                  <a:pt x="1383" y="426"/>
                  <a:pt x="1384" y="422"/>
                  <a:pt x="1396" y="414"/>
                </a:cubicBezTo>
                <a:cubicBezTo>
                  <a:pt x="1403" y="408"/>
                  <a:pt x="1413" y="396"/>
                  <a:pt x="1418" y="385"/>
                </a:cubicBezTo>
                <a:cubicBezTo>
                  <a:pt x="1429" y="362"/>
                  <a:pt x="1445" y="354"/>
                  <a:pt x="1474" y="359"/>
                </a:cubicBezTo>
                <a:cubicBezTo>
                  <a:pt x="1499" y="363"/>
                  <a:pt x="1528" y="379"/>
                  <a:pt x="1532" y="390"/>
                </a:cubicBezTo>
                <a:cubicBezTo>
                  <a:pt x="1534" y="395"/>
                  <a:pt x="1532" y="403"/>
                  <a:pt x="1529" y="409"/>
                </a:cubicBezTo>
                <a:cubicBezTo>
                  <a:pt x="1525" y="417"/>
                  <a:pt x="1526" y="420"/>
                  <a:pt x="1534" y="430"/>
                </a:cubicBezTo>
                <a:cubicBezTo>
                  <a:pt x="1545" y="441"/>
                  <a:pt x="1545" y="441"/>
                  <a:pt x="1545" y="441"/>
                </a:cubicBezTo>
                <a:cubicBezTo>
                  <a:pt x="1562" y="432"/>
                  <a:pt x="1562" y="432"/>
                  <a:pt x="1562" y="432"/>
                </a:cubicBezTo>
                <a:cubicBezTo>
                  <a:pt x="1571" y="427"/>
                  <a:pt x="1586" y="418"/>
                  <a:pt x="1595" y="411"/>
                </a:cubicBezTo>
                <a:cubicBezTo>
                  <a:pt x="1612" y="399"/>
                  <a:pt x="1612" y="399"/>
                  <a:pt x="1612" y="399"/>
                </a:cubicBezTo>
                <a:cubicBezTo>
                  <a:pt x="1616" y="409"/>
                  <a:pt x="1616" y="409"/>
                  <a:pt x="1616" y="409"/>
                </a:cubicBezTo>
                <a:cubicBezTo>
                  <a:pt x="1618" y="415"/>
                  <a:pt x="1618" y="422"/>
                  <a:pt x="1617" y="426"/>
                </a:cubicBezTo>
                <a:cubicBezTo>
                  <a:pt x="1616" y="430"/>
                  <a:pt x="1617" y="437"/>
                  <a:pt x="1619" y="442"/>
                </a:cubicBezTo>
                <a:cubicBezTo>
                  <a:pt x="1622" y="447"/>
                  <a:pt x="1623" y="454"/>
                  <a:pt x="1620" y="459"/>
                </a:cubicBezTo>
                <a:cubicBezTo>
                  <a:pt x="1617" y="464"/>
                  <a:pt x="1619" y="472"/>
                  <a:pt x="1627" y="485"/>
                </a:cubicBezTo>
                <a:cubicBezTo>
                  <a:pt x="1638" y="505"/>
                  <a:pt x="1638" y="505"/>
                  <a:pt x="1628" y="511"/>
                </a:cubicBezTo>
                <a:cubicBezTo>
                  <a:pt x="1615" y="520"/>
                  <a:pt x="1623" y="529"/>
                  <a:pt x="1637" y="522"/>
                </a:cubicBezTo>
                <a:cubicBezTo>
                  <a:pt x="1651" y="515"/>
                  <a:pt x="1667" y="516"/>
                  <a:pt x="1676" y="524"/>
                </a:cubicBezTo>
                <a:cubicBezTo>
                  <a:pt x="1691" y="537"/>
                  <a:pt x="1679" y="553"/>
                  <a:pt x="1641" y="571"/>
                </a:cubicBezTo>
                <a:cubicBezTo>
                  <a:pt x="1599" y="590"/>
                  <a:pt x="1581" y="594"/>
                  <a:pt x="1527" y="595"/>
                </a:cubicBezTo>
                <a:cubicBezTo>
                  <a:pt x="1487" y="595"/>
                  <a:pt x="1482" y="596"/>
                  <a:pt x="1443" y="615"/>
                </a:cubicBezTo>
                <a:cubicBezTo>
                  <a:pt x="1421" y="626"/>
                  <a:pt x="1402" y="636"/>
                  <a:pt x="1402" y="639"/>
                </a:cubicBezTo>
                <a:cubicBezTo>
                  <a:pt x="1402" y="648"/>
                  <a:pt x="1409" y="648"/>
                  <a:pt x="1437" y="635"/>
                </a:cubicBezTo>
                <a:cubicBezTo>
                  <a:pt x="1453" y="627"/>
                  <a:pt x="1474" y="621"/>
                  <a:pt x="1484" y="621"/>
                </a:cubicBezTo>
                <a:cubicBezTo>
                  <a:pt x="1501" y="621"/>
                  <a:pt x="1501" y="621"/>
                  <a:pt x="1496" y="631"/>
                </a:cubicBezTo>
                <a:cubicBezTo>
                  <a:pt x="1493" y="637"/>
                  <a:pt x="1486" y="645"/>
                  <a:pt x="1481" y="649"/>
                </a:cubicBezTo>
                <a:cubicBezTo>
                  <a:pt x="1473" y="656"/>
                  <a:pt x="1473" y="658"/>
                  <a:pt x="1478" y="669"/>
                </a:cubicBezTo>
                <a:cubicBezTo>
                  <a:pt x="1485" y="685"/>
                  <a:pt x="1505" y="693"/>
                  <a:pt x="1528" y="689"/>
                </a:cubicBezTo>
                <a:cubicBezTo>
                  <a:pt x="1546" y="686"/>
                  <a:pt x="1546" y="686"/>
                  <a:pt x="1546" y="686"/>
                </a:cubicBezTo>
                <a:cubicBezTo>
                  <a:pt x="1532" y="696"/>
                  <a:pt x="1532" y="696"/>
                  <a:pt x="1532" y="696"/>
                </a:cubicBezTo>
                <a:cubicBezTo>
                  <a:pt x="1524" y="701"/>
                  <a:pt x="1511" y="707"/>
                  <a:pt x="1504" y="709"/>
                </a:cubicBezTo>
                <a:cubicBezTo>
                  <a:pt x="1496" y="710"/>
                  <a:pt x="1480" y="717"/>
                  <a:pt x="1468" y="723"/>
                </a:cubicBezTo>
                <a:cubicBezTo>
                  <a:pt x="1456" y="729"/>
                  <a:pt x="1444" y="732"/>
                  <a:pt x="1440" y="730"/>
                </a:cubicBezTo>
                <a:cubicBezTo>
                  <a:pt x="1433" y="725"/>
                  <a:pt x="1441" y="718"/>
                  <a:pt x="1465" y="708"/>
                </a:cubicBezTo>
                <a:cubicBezTo>
                  <a:pt x="1487" y="699"/>
                  <a:pt x="1483" y="690"/>
                  <a:pt x="1460" y="694"/>
                </a:cubicBezTo>
                <a:cubicBezTo>
                  <a:pt x="1451" y="696"/>
                  <a:pt x="1421" y="707"/>
                  <a:pt x="1395" y="719"/>
                </a:cubicBezTo>
                <a:cubicBezTo>
                  <a:pt x="1353" y="737"/>
                  <a:pt x="1345" y="742"/>
                  <a:pt x="1343" y="753"/>
                </a:cubicBezTo>
                <a:cubicBezTo>
                  <a:pt x="1340" y="767"/>
                  <a:pt x="1330" y="773"/>
                  <a:pt x="1294" y="784"/>
                </a:cubicBezTo>
                <a:cubicBezTo>
                  <a:pt x="1282" y="788"/>
                  <a:pt x="1267" y="796"/>
                  <a:pt x="1261" y="803"/>
                </a:cubicBezTo>
                <a:cubicBezTo>
                  <a:pt x="1254" y="810"/>
                  <a:pt x="1241" y="820"/>
                  <a:pt x="1232" y="826"/>
                </a:cubicBezTo>
                <a:cubicBezTo>
                  <a:pt x="1223" y="831"/>
                  <a:pt x="1214" y="841"/>
                  <a:pt x="1213" y="848"/>
                </a:cubicBezTo>
                <a:cubicBezTo>
                  <a:pt x="1210" y="858"/>
                  <a:pt x="1210" y="859"/>
                  <a:pt x="1207" y="850"/>
                </a:cubicBezTo>
                <a:cubicBezTo>
                  <a:pt x="1201" y="835"/>
                  <a:pt x="1192" y="850"/>
                  <a:pt x="1191" y="876"/>
                </a:cubicBezTo>
                <a:cubicBezTo>
                  <a:pt x="1191" y="903"/>
                  <a:pt x="1177" y="921"/>
                  <a:pt x="1147" y="935"/>
                </a:cubicBezTo>
                <a:cubicBezTo>
                  <a:pt x="1117" y="950"/>
                  <a:pt x="1073" y="984"/>
                  <a:pt x="1064" y="1000"/>
                </a:cubicBezTo>
                <a:cubicBezTo>
                  <a:pt x="1056" y="1015"/>
                  <a:pt x="1056" y="1020"/>
                  <a:pt x="1061" y="1058"/>
                </a:cubicBezTo>
                <a:cubicBezTo>
                  <a:pt x="1065" y="1092"/>
                  <a:pt x="1065" y="1101"/>
                  <a:pt x="1059" y="1112"/>
                </a:cubicBezTo>
                <a:cubicBezTo>
                  <a:pt x="1055" y="1121"/>
                  <a:pt x="1050" y="1125"/>
                  <a:pt x="1045" y="1123"/>
                </a:cubicBezTo>
                <a:cubicBezTo>
                  <a:pt x="1035" y="1120"/>
                  <a:pt x="1023" y="1078"/>
                  <a:pt x="1026" y="1059"/>
                </a:cubicBezTo>
                <a:cubicBezTo>
                  <a:pt x="1029" y="1046"/>
                  <a:pt x="1027" y="1042"/>
                  <a:pt x="1018" y="1033"/>
                </a:cubicBezTo>
                <a:cubicBezTo>
                  <a:pt x="1010" y="1025"/>
                  <a:pt x="1003" y="1023"/>
                  <a:pt x="997" y="1024"/>
                </a:cubicBezTo>
                <a:cubicBezTo>
                  <a:pt x="992" y="1026"/>
                  <a:pt x="977" y="1023"/>
                  <a:pt x="965" y="1018"/>
                </a:cubicBezTo>
                <a:cubicBezTo>
                  <a:pt x="946" y="1009"/>
                  <a:pt x="940" y="1009"/>
                  <a:pt x="926" y="1013"/>
                </a:cubicBezTo>
                <a:cubicBezTo>
                  <a:pt x="917" y="1016"/>
                  <a:pt x="908" y="1024"/>
                  <a:pt x="905" y="1030"/>
                </a:cubicBezTo>
                <a:cubicBezTo>
                  <a:pt x="900" y="1040"/>
                  <a:pt x="897" y="1041"/>
                  <a:pt x="885" y="1039"/>
                </a:cubicBezTo>
                <a:cubicBezTo>
                  <a:pt x="877" y="1037"/>
                  <a:pt x="865" y="1033"/>
                  <a:pt x="858" y="1029"/>
                </a:cubicBezTo>
                <a:cubicBezTo>
                  <a:pt x="840" y="1020"/>
                  <a:pt x="831" y="1021"/>
                  <a:pt x="811" y="1032"/>
                </a:cubicBezTo>
                <a:cubicBezTo>
                  <a:pt x="802" y="1037"/>
                  <a:pt x="784" y="1047"/>
                  <a:pt x="770" y="1054"/>
                </a:cubicBezTo>
                <a:cubicBezTo>
                  <a:pt x="755" y="1062"/>
                  <a:pt x="744" y="1071"/>
                  <a:pt x="741" y="1079"/>
                </a:cubicBezTo>
                <a:cubicBezTo>
                  <a:pt x="739" y="1085"/>
                  <a:pt x="730" y="1111"/>
                  <a:pt x="722" y="1136"/>
                </a:cubicBezTo>
                <a:cubicBezTo>
                  <a:pt x="707" y="1182"/>
                  <a:pt x="707" y="1182"/>
                  <a:pt x="707" y="1182"/>
                </a:cubicBezTo>
                <a:cubicBezTo>
                  <a:pt x="715" y="1212"/>
                  <a:pt x="715" y="1212"/>
                  <a:pt x="715" y="1212"/>
                </a:cubicBezTo>
                <a:cubicBezTo>
                  <a:pt x="729" y="1266"/>
                  <a:pt x="748" y="1282"/>
                  <a:pt x="789" y="1273"/>
                </a:cubicBezTo>
                <a:cubicBezTo>
                  <a:pt x="819" y="1266"/>
                  <a:pt x="838" y="1253"/>
                  <a:pt x="844" y="1233"/>
                </a:cubicBezTo>
                <a:cubicBezTo>
                  <a:pt x="849" y="1220"/>
                  <a:pt x="853" y="1215"/>
                  <a:pt x="867" y="1212"/>
                </a:cubicBezTo>
                <a:cubicBezTo>
                  <a:pt x="888" y="1206"/>
                  <a:pt x="897" y="1206"/>
                  <a:pt x="905" y="1211"/>
                </a:cubicBezTo>
                <a:cubicBezTo>
                  <a:pt x="911" y="1215"/>
                  <a:pt x="909" y="1222"/>
                  <a:pt x="879" y="1286"/>
                </a:cubicBezTo>
                <a:cubicBezTo>
                  <a:pt x="859" y="1330"/>
                  <a:pt x="861" y="1334"/>
                  <a:pt x="895" y="1329"/>
                </a:cubicBezTo>
                <a:cubicBezTo>
                  <a:pt x="927" y="1324"/>
                  <a:pt x="956" y="1328"/>
                  <a:pt x="959" y="1336"/>
                </a:cubicBezTo>
                <a:cubicBezTo>
                  <a:pt x="961" y="1340"/>
                  <a:pt x="959" y="1363"/>
                  <a:pt x="955" y="1388"/>
                </a:cubicBezTo>
                <a:cubicBezTo>
                  <a:pt x="948" y="1433"/>
                  <a:pt x="948" y="1434"/>
                  <a:pt x="958" y="1450"/>
                </a:cubicBezTo>
                <a:cubicBezTo>
                  <a:pt x="964" y="1459"/>
                  <a:pt x="974" y="1470"/>
                  <a:pt x="982" y="1474"/>
                </a:cubicBezTo>
                <a:cubicBezTo>
                  <a:pt x="993" y="1480"/>
                  <a:pt x="997" y="1480"/>
                  <a:pt x="1012" y="1473"/>
                </a:cubicBezTo>
                <a:cubicBezTo>
                  <a:pt x="1035" y="1464"/>
                  <a:pt x="1048" y="1465"/>
                  <a:pt x="1064" y="1478"/>
                </a:cubicBezTo>
                <a:cubicBezTo>
                  <a:pt x="1077" y="1488"/>
                  <a:pt x="1079" y="1488"/>
                  <a:pt x="1089" y="1482"/>
                </a:cubicBezTo>
                <a:cubicBezTo>
                  <a:pt x="1095" y="1478"/>
                  <a:pt x="1103" y="1468"/>
                  <a:pt x="1107" y="1460"/>
                </a:cubicBezTo>
                <a:cubicBezTo>
                  <a:pt x="1117" y="1442"/>
                  <a:pt x="1132" y="1429"/>
                  <a:pt x="1145" y="1429"/>
                </a:cubicBezTo>
                <a:cubicBezTo>
                  <a:pt x="1150" y="1429"/>
                  <a:pt x="1160" y="1423"/>
                  <a:pt x="1166" y="1417"/>
                </a:cubicBezTo>
                <a:cubicBezTo>
                  <a:pt x="1178" y="1404"/>
                  <a:pt x="1200" y="1399"/>
                  <a:pt x="1189" y="1412"/>
                </a:cubicBezTo>
                <a:cubicBezTo>
                  <a:pt x="1180" y="1423"/>
                  <a:pt x="1175" y="1458"/>
                  <a:pt x="1181" y="1469"/>
                </a:cubicBezTo>
                <a:cubicBezTo>
                  <a:pt x="1186" y="1477"/>
                  <a:pt x="1186" y="1477"/>
                  <a:pt x="1195" y="1467"/>
                </a:cubicBezTo>
                <a:cubicBezTo>
                  <a:pt x="1201" y="1459"/>
                  <a:pt x="1202" y="1454"/>
                  <a:pt x="1199" y="1451"/>
                </a:cubicBezTo>
                <a:cubicBezTo>
                  <a:pt x="1191" y="1443"/>
                  <a:pt x="1193" y="1436"/>
                  <a:pt x="1208" y="1425"/>
                </a:cubicBezTo>
                <a:cubicBezTo>
                  <a:pt x="1224" y="1413"/>
                  <a:pt x="1236" y="1414"/>
                  <a:pt x="1250" y="1429"/>
                </a:cubicBezTo>
                <a:cubicBezTo>
                  <a:pt x="1260" y="1439"/>
                  <a:pt x="1313" y="1454"/>
                  <a:pt x="1328" y="1450"/>
                </a:cubicBezTo>
                <a:cubicBezTo>
                  <a:pt x="1351" y="1444"/>
                  <a:pt x="1413" y="1482"/>
                  <a:pt x="1437" y="1516"/>
                </a:cubicBezTo>
                <a:cubicBezTo>
                  <a:pt x="1448" y="1532"/>
                  <a:pt x="1484" y="1549"/>
                  <a:pt x="1499" y="1545"/>
                </a:cubicBezTo>
                <a:cubicBezTo>
                  <a:pt x="1532" y="1537"/>
                  <a:pt x="1576" y="1569"/>
                  <a:pt x="1586" y="1608"/>
                </a:cubicBezTo>
                <a:cubicBezTo>
                  <a:pt x="1589" y="1620"/>
                  <a:pt x="1594" y="1631"/>
                  <a:pt x="1597" y="1632"/>
                </a:cubicBezTo>
                <a:cubicBezTo>
                  <a:pt x="1603" y="1637"/>
                  <a:pt x="1593" y="1654"/>
                  <a:pt x="1571" y="1675"/>
                </a:cubicBezTo>
                <a:cubicBezTo>
                  <a:pt x="1556" y="1689"/>
                  <a:pt x="1553" y="1695"/>
                  <a:pt x="1557" y="1699"/>
                </a:cubicBezTo>
                <a:cubicBezTo>
                  <a:pt x="1561" y="1703"/>
                  <a:pt x="1567" y="1699"/>
                  <a:pt x="1584" y="1685"/>
                </a:cubicBezTo>
                <a:cubicBezTo>
                  <a:pt x="1607" y="1663"/>
                  <a:pt x="1615" y="1661"/>
                  <a:pt x="1626" y="1673"/>
                </a:cubicBezTo>
                <a:cubicBezTo>
                  <a:pt x="1633" y="1680"/>
                  <a:pt x="1633" y="1681"/>
                  <a:pt x="1623" y="1691"/>
                </a:cubicBezTo>
                <a:cubicBezTo>
                  <a:pt x="1618" y="1698"/>
                  <a:pt x="1610" y="1703"/>
                  <a:pt x="1605" y="1703"/>
                </a:cubicBezTo>
                <a:cubicBezTo>
                  <a:pt x="1601" y="1703"/>
                  <a:pt x="1603" y="1705"/>
                  <a:pt x="1610" y="1708"/>
                </a:cubicBezTo>
                <a:cubicBezTo>
                  <a:pt x="1619" y="1712"/>
                  <a:pt x="1624" y="1711"/>
                  <a:pt x="1633" y="1703"/>
                </a:cubicBezTo>
                <a:cubicBezTo>
                  <a:pt x="1658" y="1683"/>
                  <a:pt x="1664" y="1682"/>
                  <a:pt x="1686" y="1694"/>
                </a:cubicBezTo>
                <a:cubicBezTo>
                  <a:pt x="1701" y="1702"/>
                  <a:pt x="1706" y="1708"/>
                  <a:pt x="1706" y="1715"/>
                </a:cubicBezTo>
                <a:cubicBezTo>
                  <a:pt x="1704" y="1733"/>
                  <a:pt x="1708" y="1737"/>
                  <a:pt x="1720" y="1729"/>
                </a:cubicBezTo>
                <a:cubicBezTo>
                  <a:pt x="1730" y="1722"/>
                  <a:pt x="1737" y="1722"/>
                  <a:pt x="1770" y="1726"/>
                </a:cubicBezTo>
                <a:cubicBezTo>
                  <a:pt x="1806" y="1731"/>
                  <a:pt x="1810" y="1733"/>
                  <a:pt x="1827" y="1750"/>
                </a:cubicBezTo>
                <a:cubicBezTo>
                  <a:pt x="1840" y="1763"/>
                  <a:pt x="1854" y="1771"/>
                  <a:pt x="1872" y="1776"/>
                </a:cubicBezTo>
                <a:cubicBezTo>
                  <a:pt x="1896" y="1783"/>
                  <a:pt x="1898" y="1785"/>
                  <a:pt x="1902" y="1801"/>
                </a:cubicBezTo>
                <a:cubicBezTo>
                  <a:pt x="1909" y="1825"/>
                  <a:pt x="1901" y="1850"/>
                  <a:pt x="1882" y="1875"/>
                </a:cubicBezTo>
                <a:cubicBezTo>
                  <a:pt x="1873" y="1885"/>
                  <a:pt x="1863" y="1901"/>
                  <a:pt x="1858" y="1909"/>
                </a:cubicBezTo>
                <a:cubicBezTo>
                  <a:pt x="1854" y="1918"/>
                  <a:pt x="1845" y="1930"/>
                  <a:pt x="1838" y="1937"/>
                </a:cubicBezTo>
                <a:cubicBezTo>
                  <a:pt x="1827" y="1948"/>
                  <a:pt x="1826" y="1951"/>
                  <a:pt x="1829" y="1978"/>
                </a:cubicBezTo>
                <a:cubicBezTo>
                  <a:pt x="1835" y="2031"/>
                  <a:pt x="1809" y="2131"/>
                  <a:pt x="1784" y="2152"/>
                </a:cubicBezTo>
                <a:cubicBezTo>
                  <a:pt x="1775" y="2159"/>
                  <a:pt x="1768" y="2160"/>
                  <a:pt x="1756" y="2158"/>
                </a:cubicBezTo>
                <a:cubicBezTo>
                  <a:pt x="1745" y="2157"/>
                  <a:pt x="1737" y="2158"/>
                  <a:pt x="1735" y="2161"/>
                </a:cubicBezTo>
                <a:cubicBezTo>
                  <a:pt x="1733" y="2164"/>
                  <a:pt x="1723" y="2170"/>
                  <a:pt x="1712" y="2175"/>
                </a:cubicBezTo>
                <a:cubicBezTo>
                  <a:pt x="1701" y="2180"/>
                  <a:pt x="1685" y="2190"/>
                  <a:pt x="1676" y="2197"/>
                </a:cubicBezTo>
                <a:cubicBezTo>
                  <a:pt x="1661" y="2210"/>
                  <a:pt x="1661" y="2212"/>
                  <a:pt x="1666" y="2227"/>
                </a:cubicBezTo>
                <a:cubicBezTo>
                  <a:pt x="1672" y="2245"/>
                  <a:pt x="1668" y="2267"/>
                  <a:pt x="1655" y="2285"/>
                </a:cubicBezTo>
                <a:cubicBezTo>
                  <a:pt x="1651" y="2291"/>
                  <a:pt x="1648" y="2301"/>
                  <a:pt x="1648" y="2307"/>
                </a:cubicBezTo>
                <a:cubicBezTo>
                  <a:pt x="1648" y="2313"/>
                  <a:pt x="1643" y="2325"/>
                  <a:pt x="1637" y="2333"/>
                </a:cubicBezTo>
                <a:cubicBezTo>
                  <a:pt x="1631" y="2341"/>
                  <a:pt x="1619" y="2359"/>
                  <a:pt x="1611" y="2374"/>
                </a:cubicBezTo>
                <a:cubicBezTo>
                  <a:pt x="1591" y="2409"/>
                  <a:pt x="1579" y="2416"/>
                  <a:pt x="1549" y="2405"/>
                </a:cubicBezTo>
                <a:cubicBezTo>
                  <a:pt x="1524" y="2396"/>
                  <a:pt x="1511" y="2395"/>
                  <a:pt x="1511" y="2402"/>
                </a:cubicBezTo>
                <a:cubicBezTo>
                  <a:pt x="1511" y="2405"/>
                  <a:pt x="1516" y="2409"/>
                  <a:pt x="1522" y="2412"/>
                </a:cubicBezTo>
                <a:cubicBezTo>
                  <a:pt x="1528" y="2415"/>
                  <a:pt x="1538" y="2426"/>
                  <a:pt x="1543" y="2437"/>
                </a:cubicBezTo>
                <a:cubicBezTo>
                  <a:pt x="1551" y="2454"/>
                  <a:pt x="1552" y="2460"/>
                  <a:pt x="1548" y="2469"/>
                </a:cubicBezTo>
                <a:cubicBezTo>
                  <a:pt x="1541" y="2484"/>
                  <a:pt x="1516" y="2496"/>
                  <a:pt x="1492" y="2496"/>
                </a:cubicBezTo>
                <a:cubicBezTo>
                  <a:pt x="1471" y="2496"/>
                  <a:pt x="1465" y="2502"/>
                  <a:pt x="1473" y="2515"/>
                </a:cubicBezTo>
                <a:cubicBezTo>
                  <a:pt x="1477" y="2524"/>
                  <a:pt x="1474" y="2537"/>
                  <a:pt x="1465" y="2548"/>
                </a:cubicBezTo>
                <a:cubicBezTo>
                  <a:pt x="1465" y="2548"/>
                  <a:pt x="1457" y="2546"/>
                  <a:pt x="1449" y="2541"/>
                </a:cubicBezTo>
                <a:cubicBezTo>
                  <a:pt x="1429" y="2531"/>
                  <a:pt x="1422" y="2537"/>
                  <a:pt x="1432" y="2557"/>
                </a:cubicBezTo>
                <a:cubicBezTo>
                  <a:pt x="1436" y="2565"/>
                  <a:pt x="1444" y="2573"/>
                  <a:pt x="1449" y="2574"/>
                </a:cubicBezTo>
                <a:cubicBezTo>
                  <a:pt x="1459" y="2577"/>
                  <a:pt x="1459" y="2578"/>
                  <a:pt x="1451" y="2586"/>
                </a:cubicBezTo>
                <a:cubicBezTo>
                  <a:pt x="1447" y="2591"/>
                  <a:pt x="1445" y="2599"/>
                  <a:pt x="1446" y="2603"/>
                </a:cubicBezTo>
                <a:cubicBezTo>
                  <a:pt x="1448" y="2607"/>
                  <a:pt x="1444" y="2617"/>
                  <a:pt x="1437" y="2627"/>
                </a:cubicBezTo>
                <a:cubicBezTo>
                  <a:pt x="1425" y="2642"/>
                  <a:pt x="1425" y="2643"/>
                  <a:pt x="1432" y="2655"/>
                </a:cubicBezTo>
                <a:cubicBezTo>
                  <a:pt x="1437" y="2662"/>
                  <a:pt x="1443" y="2668"/>
                  <a:pt x="1447" y="2670"/>
                </a:cubicBezTo>
                <a:cubicBezTo>
                  <a:pt x="1462" y="2675"/>
                  <a:pt x="1464" y="2694"/>
                  <a:pt x="1453" y="2715"/>
                </a:cubicBezTo>
                <a:cubicBezTo>
                  <a:pt x="1442" y="2736"/>
                  <a:pt x="1441" y="2758"/>
                  <a:pt x="1449" y="2768"/>
                </a:cubicBezTo>
                <a:cubicBezTo>
                  <a:pt x="1457" y="2777"/>
                  <a:pt x="1431" y="2795"/>
                  <a:pt x="1419" y="2789"/>
                </a:cubicBezTo>
                <a:close/>
                <a:moveTo>
                  <a:pt x="1071" y="742"/>
                </a:moveTo>
                <a:cubicBezTo>
                  <a:pt x="1084" y="716"/>
                  <a:pt x="1107" y="696"/>
                  <a:pt x="1126" y="696"/>
                </a:cubicBezTo>
                <a:cubicBezTo>
                  <a:pt x="1140" y="696"/>
                  <a:pt x="1140" y="699"/>
                  <a:pt x="1128" y="714"/>
                </a:cubicBezTo>
                <a:cubicBezTo>
                  <a:pt x="1118" y="727"/>
                  <a:pt x="1118" y="727"/>
                  <a:pt x="1118" y="727"/>
                </a:cubicBezTo>
                <a:cubicBezTo>
                  <a:pt x="1128" y="735"/>
                  <a:pt x="1128" y="735"/>
                  <a:pt x="1128" y="735"/>
                </a:cubicBezTo>
                <a:cubicBezTo>
                  <a:pt x="1136" y="742"/>
                  <a:pt x="1140" y="742"/>
                  <a:pt x="1149" y="738"/>
                </a:cubicBezTo>
                <a:cubicBezTo>
                  <a:pt x="1156" y="735"/>
                  <a:pt x="1162" y="729"/>
                  <a:pt x="1164" y="724"/>
                </a:cubicBezTo>
                <a:cubicBezTo>
                  <a:pt x="1166" y="717"/>
                  <a:pt x="1169" y="715"/>
                  <a:pt x="1178" y="717"/>
                </a:cubicBezTo>
                <a:cubicBezTo>
                  <a:pt x="1185" y="719"/>
                  <a:pt x="1190" y="718"/>
                  <a:pt x="1193" y="712"/>
                </a:cubicBezTo>
                <a:cubicBezTo>
                  <a:pt x="1203" y="695"/>
                  <a:pt x="1179" y="673"/>
                  <a:pt x="1161" y="682"/>
                </a:cubicBezTo>
                <a:cubicBezTo>
                  <a:pt x="1148" y="689"/>
                  <a:pt x="1131" y="676"/>
                  <a:pt x="1134" y="661"/>
                </a:cubicBezTo>
                <a:cubicBezTo>
                  <a:pt x="1136" y="656"/>
                  <a:pt x="1133" y="647"/>
                  <a:pt x="1128" y="640"/>
                </a:cubicBezTo>
                <a:cubicBezTo>
                  <a:pt x="1119" y="627"/>
                  <a:pt x="1104" y="626"/>
                  <a:pt x="1071" y="635"/>
                </a:cubicBezTo>
                <a:cubicBezTo>
                  <a:pt x="1060" y="638"/>
                  <a:pt x="1046" y="641"/>
                  <a:pt x="1042" y="641"/>
                </a:cubicBezTo>
                <a:cubicBezTo>
                  <a:pt x="1037" y="640"/>
                  <a:pt x="1034" y="642"/>
                  <a:pt x="1036" y="645"/>
                </a:cubicBezTo>
                <a:cubicBezTo>
                  <a:pt x="1037" y="647"/>
                  <a:pt x="1037" y="649"/>
                  <a:pt x="1035" y="649"/>
                </a:cubicBezTo>
                <a:cubicBezTo>
                  <a:pt x="1033" y="649"/>
                  <a:pt x="1026" y="653"/>
                  <a:pt x="1019" y="658"/>
                </a:cubicBezTo>
                <a:cubicBezTo>
                  <a:pt x="1008" y="667"/>
                  <a:pt x="1008" y="667"/>
                  <a:pt x="1008" y="667"/>
                </a:cubicBezTo>
                <a:cubicBezTo>
                  <a:pt x="1021" y="672"/>
                  <a:pt x="1021" y="672"/>
                  <a:pt x="1021" y="672"/>
                </a:cubicBezTo>
                <a:cubicBezTo>
                  <a:pt x="1031" y="676"/>
                  <a:pt x="1037" y="676"/>
                  <a:pt x="1049" y="670"/>
                </a:cubicBezTo>
                <a:cubicBezTo>
                  <a:pt x="1062" y="663"/>
                  <a:pt x="1065" y="663"/>
                  <a:pt x="1079" y="670"/>
                </a:cubicBezTo>
                <a:cubicBezTo>
                  <a:pt x="1088" y="674"/>
                  <a:pt x="1100" y="676"/>
                  <a:pt x="1106" y="675"/>
                </a:cubicBezTo>
                <a:cubicBezTo>
                  <a:pt x="1112" y="673"/>
                  <a:pt x="1119" y="674"/>
                  <a:pt x="1120" y="677"/>
                </a:cubicBezTo>
                <a:cubicBezTo>
                  <a:pt x="1122" y="679"/>
                  <a:pt x="1115" y="683"/>
                  <a:pt x="1105" y="684"/>
                </a:cubicBezTo>
                <a:cubicBezTo>
                  <a:pt x="1077" y="689"/>
                  <a:pt x="1063" y="701"/>
                  <a:pt x="1043" y="734"/>
                </a:cubicBezTo>
                <a:cubicBezTo>
                  <a:pt x="1026" y="762"/>
                  <a:pt x="1025" y="766"/>
                  <a:pt x="1032" y="773"/>
                </a:cubicBezTo>
                <a:cubicBezTo>
                  <a:pt x="1039" y="780"/>
                  <a:pt x="1040" y="780"/>
                  <a:pt x="1049" y="774"/>
                </a:cubicBezTo>
                <a:cubicBezTo>
                  <a:pt x="1055" y="770"/>
                  <a:pt x="1065" y="756"/>
                  <a:pt x="1071" y="742"/>
                </a:cubicBezTo>
                <a:close/>
                <a:moveTo>
                  <a:pt x="1157" y="772"/>
                </a:moveTo>
                <a:cubicBezTo>
                  <a:pt x="1174" y="763"/>
                  <a:pt x="1175" y="761"/>
                  <a:pt x="1170" y="755"/>
                </a:cubicBezTo>
                <a:cubicBezTo>
                  <a:pt x="1164" y="749"/>
                  <a:pt x="1160" y="749"/>
                  <a:pt x="1141" y="758"/>
                </a:cubicBezTo>
                <a:cubicBezTo>
                  <a:pt x="1118" y="768"/>
                  <a:pt x="1111" y="781"/>
                  <a:pt x="1128" y="781"/>
                </a:cubicBezTo>
                <a:cubicBezTo>
                  <a:pt x="1133" y="781"/>
                  <a:pt x="1146" y="777"/>
                  <a:pt x="1157" y="772"/>
                </a:cubicBezTo>
                <a:close/>
                <a:moveTo>
                  <a:pt x="1241" y="736"/>
                </a:moveTo>
                <a:cubicBezTo>
                  <a:pt x="1251" y="729"/>
                  <a:pt x="1251" y="728"/>
                  <a:pt x="1244" y="724"/>
                </a:cubicBezTo>
                <a:cubicBezTo>
                  <a:pt x="1234" y="718"/>
                  <a:pt x="1203" y="728"/>
                  <a:pt x="1203" y="737"/>
                </a:cubicBezTo>
                <a:cubicBezTo>
                  <a:pt x="1203" y="746"/>
                  <a:pt x="1227" y="746"/>
                  <a:pt x="1241" y="736"/>
                </a:cubicBezTo>
                <a:close/>
                <a:moveTo>
                  <a:pt x="1596" y="2776"/>
                </a:moveTo>
                <a:cubicBezTo>
                  <a:pt x="1596" y="2774"/>
                  <a:pt x="1598" y="2770"/>
                  <a:pt x="1601" y="2767"/>
                </a:cubicBezTo>
                <a:cubicBezTo>
                  <a:pt x="1604" y="2763"/>
                  <a:pt x="1605" y="2761"/>
                  <a:pt x="1603" y="2761"/>
                </a:cubicBezTo>
                <a:cubicBezTo>
                  <a:pt x="1601" y="2761"/>
                  <a:pt x="1596" y="2764"/>
                  <a:pt x="1593" y="2769"/>
                </a:cubicBezTo>
                <a:cubicBezTo>
                  <a:pt x="1589" y="2775"/>
                  <a:pt x="1586" y="2775"/>
                  <a:pt x="1579" y="2771"/>
                </a:cubicBezTo>
                <a:cubicBezTo>
                  <a:pt x="1574" y="2768"/>
                  <a:pt x="1572" y="2766"/>
                  <a:pt x="1576" y="2766"/>
                </a:cubicBezTo>
                <a:cubicBezTo>
                  <a:pt x="1579" y="2766"/>
                  <a:pt x="1581" y="2764"/>
                  <a:pt x="1579" y="2761"/>
                </a:cubicBezTo>
                <a:cubicBezTo>
                  <a:pt x="1576" y="2756"/>
                  <a:pt x="1584" y="2755"/>
                  <a:pt x="1607" y="2756"/>
                </a:cubicBezTo>
                <a:cubicBezTo>
                  <a:pt x="1628" y="2758"/>
                  <a:pt x="1630" y="2761"/>
                  <a:pt x="1617" y="2771"/>
                </a:cubicBezTo>
                <a:cubicBezTo>
                  <a:pt x="1605" y="2780"/>
                  <a:pt x="1596" y="2783"/>
                  <a:pt x="1596" y="2776"/>
                </a:cubicBezTo>
                <a:close/>
                <a:moveTo>
                  <a:pt x="5541" y="2657"/>
                </a:moveTo>
                <a:cubicBezTo>
                  <a:pt x="5527" y="2649"/>
                  <a:pt x="5556" y="2630"/>
                  <a:pt x="5625" y="2601"/>
                </a:cubicBezTo>
                <a:cubicBezTo>
                  <a:pt x="5645" y="2593"/>
                  <a:pt x="5675" y="2576"/>
                  <a:pt x="5691" y="2563"/>
                </a:cubicBezTo>
                <a:cubicBezTo>
                  <a:pt x="5720" y="2541"/>
                  <a:pt x="5722" y="2540"/>
                  <a:pt x="5728" y="2548"/>
                </a:cubicBezTo>
                <a:cubicBezTo>
                  <a:pt x="5737" y="2561"/>
                  <a:pt x="5732" y="2570"/>
                  <a:pt x="5711" y="2579"/>
                </a:cubicBezTo>
                <a:cubicBezTo>
                  <a:pt x="5701" y="2584"/>
                  <a:pt x="5688" y="2592"/>
                  <a:pt x="5683" y="2599"/>
                </a:cubicBezTo>
                <a:cubicBezTo>
                  <a:pt x="5677" y="2605"/>
                  <a:pt x="5668" y="2610"/>
                  <a:pt x="5663" y="2610"/>
                </a:cubicBezTo>
                <a:cubicBezTo>
                  <a:pt x="5658" y="2610"/>
                  <a:pt x="5646" y="2617"/>
                  <a:pt x="5636" y="2626"/>
                </a:cubicBezTo>
                <a:cubicBezTo>
                  <a:pt x="5603" y="2656"/>
                  <a:pt x="5560" y="2670"/>
                  <a:pt x="5541" y="2657"/>
                </a:cubicBezTo>
                <a:close/>
                <a:moveTo>
                  <a:pt x="5210" y="2596"/>
                </a:moveTo>
                <a:cubicBezTo>
                  <a:pt x="5205" y="2593"/>
                  <a:pt x="5205" y="2590"/>
                  <a:pt x="5209" y="2582"/>
                </a:cubicBezTo>
                <a:cubicBezTo>
                  <a:pt x="5212" y="2577"/>
                  <a:pt x="5214" y="2566"/>
                  <a:pt x="5214" y="2558"/>
                </a:cubicBezTo>
                <a:cubicBezTo>
                  <a:pt x="5214" y="2544"/>
                  <a:pt x="5215" y="2543"/>
                  <a:pt x="5225" y="2547"/>
                </a:cubicBezTo>
                <a:cubicBezTo>
                  <a:pt x="5231" y="2549"/>
                  <a:pt x="5243" y="2551"/>
                  <a:pt x="5252" y="2551"/>
                </a:cubicBezTo>
                <a:cubicBezTo>
                  <a:pt x="5261" y="2551"/>
                  <a:pt x="5270" y="2552"/>
                  <a:pt x="5272" y="2552"/>
                </a:cubicBezTo>
                <a:cubicBezTo>
                  <a:pt x="5280" y="2554"/>
                  <a:pt x="5259" y="2578"/>
                  <a:pt x="5240" y="2589"/>
                </a:cubicBezTo>
                <a:cubicBezTo>
                  <a:pt x="5218" y="2602"/>
                  <a:pt x="5219" y="2602"/>
                  <a:pt x="5210" y="2596"/>
                </a:cubicBezTo>
                <a:close/>
                <a:moveTo>
                  <a:pt x="5756" y="2555"/>
                </a:moveTo>
                <a:cubicBezTo>
                  <a:pt x="5755" y="2553"/>
                  <a:pt x="5759" y="2548"/>
                  <a:pt x="5765" y="2543"/>
                </a:cubicBezTo>
                <a:cubicBezTo>
                  <a:pt x="5775" y="2535"/>
                  <a:pt x="5776" y="2532"/>
                  <a:pt x="5771" y="2524"/>
                </a:cubicBezTo>
                <a:cubicBezTo>
                  <a:pt x="5765" y="2513"/>
                  <a:pt x="5774" y="2500"/>
                  <a:pt x="5795" y="2492"/>
                </a:cubicBezTo>
                <a:cubicBezTo>
                  <a:pt x="5812" y="2485"/>
                  <a:pt x="5816" y="2471"/>
                  <a:pt x="5811" y="2438"/>
                </a:cubicBezTo>
                <a:cubicBezTo>
                  <a:pt x="5808" y="2416"/>
                  <a:pt x="5809" y="2414"/>
                  <a:pt x="5816" y="2420"/>
                </a:cubicBezTo>
                <a:cubicBezTo>
                  <a:pt x="5822" y="2425"/>
                  <a:pt x="5823" y="2431"/>
                  <a:pt x="5821" y="2442"/>
                </a:cubicBezTo>
                <a:cubicBezTo>
                  <a:pt x="5819" y="2454"/>
                  <a:pt x="5821" y="2460"/>
                  <a:pt x="5831" y="2472"/>
                </a:cubicBezTo>
                <a:cubicBezTo>
                  <a:pt x="5842" y="2485"/>
                  <a:pt x="5845" y="2486"/>
                  <a:pt x="5853" y="2482"/>
                </a:cubicBezTo>
                <a:cubicBezTo>
                  <a:pt x="5862" y="2477"/>
                  <a:pt x="5863" y="2478"/>
                  <a:pt x="5860" y="2484"/>
                </a:cubicBezTo>
                <a:cubicBezTo>
                  <a:pt x="5858" y="2489"/>
                  <a:pt x="5857" y="2493"/>
                  <a:pt x="5857" y="2494"/>
                </a:cubicBezTo>
                <a:cubicBezTo>
                  <a:pt x="5857" y="2495"/>
                  <a:pt x="5850" y="2500"/>
                  <a:pt x="5842" y="2504"/>
                </a:cubicBezTo>
                <a:cubicBezTo>
                  <a:pt x="5833" y="2508"/>
                  <a:pt x="5817" y="2520"/>
                  <a:pt x="5805" y="2529"/>
                </a:cubicBezTo>
                <a:cubicBezTo>
                  <a:pt x="5786" y="2545"/>
                  <a:pt x="5766" y="2558"/>
                  <a:pt x="5761" y="2558"/>
                </a:cubicBezTo>
                <a:cubicBezTo>
                  <a:pt x="5760" y="2558"/>
                  <a:pt x="5758" y="2556"/>
                  <a:pt x="5756" y="2555"/>
                </a:cubicBezTo>
                <a:close/>
                <a:moveTo>
                  <a:pt x="5257" y="2494"/>
                </a:moveTo>
                <a:cubicBezTo>
                  <a:pt x="5247" y="2483"/>
                  <a:pt x="5245" y="2483"/>
                  <a:pt x="5235" y="2489"/>
                </a:cubicBezTo>
                <a:cubicBezTo>
                  <a:pt x="5223" y="2497"/>
                  <a:pt x="5200" y="2492"/>
                  <a:pt x="5182" y="2478"/>
                </a:cubicBezTo>
                <a:cubicBezTo>
                  <a:pt x="5172" y="2471"/>
                  <a:pt x="5171" y="2468"/>
                  <a:pt x="5177" y="2459"/>
                </a:cubicBezTo>
                <a:cubicBezTo>
                  <a:pt x="5181" y="2451"/>
                  <a:pt x="5181" y="2445"/>
                  <a:pt x="5177" y="2437"/>
                </a:cubicBezTo>
                <a:cubicBezTo>
                  <a:pt x="5174" y="2430"/>
                  <a:pt x="5172" y="2421"/>
                  <a:pt x="5172" y="2416"/>
                </a:cubicBezTo>
                <a:cubicBezTo>
                  <a:pt x="5172" y="2404"/>
                  <a:pt x="5164" y="2404"/>
                  <a:pt x="5158" y="2415"/>
                </a:cubicBezTo>
                <a:cubicBezTo>
                  <a:pt x="5156" y="2419"/>
                  <a:pt x="5152" y="2422"/>
                  <a:pt x="5151" y="2420"/>
                </a:cubicBezTo>
                <a:cubicBezTo>
                  <a:pt x="5149" y="2418"/>
                  <a:pt x="5155" y="2409"/>
                  <a:pt x="5163" y="2400"/>
                </a:cubicBezTo>
                <a:cubicBezTo>
                  <a:pt x="5183" y="2376"/>
                  <a:pt x="5175" y="2370"/>
                  <a:pt x="5148" y="2388"/>
                </a:cubicBezTo>
                <a:cubicBezTo>
                  <a:pt x="5137" y="2396"/>
                  <a:pt x="5126" y="2405"/>
                  <a:pt x="5125" y="2407"/>
                </a:cubicBezTo>
                <a:cubicBezTo>
                  <a:pt x="5124" y="2410"/>
                  <a:pt x="5119" y="2402"/>
                  <a:pt x="5113" y="2389"/>
                </a:cubicBezTo>
                <a:cubicBezTo>
                  <a:pt x="5106" y="2376"/>
                  <a:pt x="5095" y="2362"/>
                  <a:pt x="5085" y="2355"/>
                </a:cubicBezTo>
                <a:cubicBezTo>
                  <a:pt x="5070" y="2346"/>
                  <a:pt x="5065" y="2345"/>
                  <a:pt x="5036" y="2348"/>
                </a:cubicBezTo>
                <a:cubicBezTo>
                  <a:pt x="4994" y="2352"/>
                  <a:pt x="4953" y="2362"/>
                  <a:pt x="4927" y="2376"/>
                </a:cubicBezTo>
                <a:cubicBezTo>
                  <a:pt x="4914" y="2382"/>
                  <a:pt x="4891" y="2388"/>
                  <a:pt x="4872" y="2390"/>
                </a:cubicBezTo>
                <a:cubicBezTo>
                  <a:pt x="4855" y="2392"/>
                  <a:pt x="4826" y="2399"/>
                  <a:pt x="4809" y="2405"/>
                </a:cubicBezTo>
                <a:cubicBezTo>
                  <a:pt x="4783" y="2415"/>
                  <a:pt x="4776" y="2416"/>
                  <a:pt x="4763" y="2411"/>
                </a:cubicBezTo>
                <a:cubicBezTo>
                  <a:pt x="4746" y="2406"/>
                  <a:pt x="4738" y="2394"/>
                  <a:pt x="4750" y="2389"/>
                </a:cubicBezTo>
                <a:cubicBezTo>
                  <a:pt x="4754" y="2388"/>
                  <a:pt x="4761" y="2377"/>
                  <a:pt x="4766" y="2365"/>
                </a:cubicBezTo>
                <a:cubicBezTo>
                  <a:pt x="4774" y="2346"/>
                  <a:pt x="4775" y="2341"/>
                  <a:pt x="4770" y="2316"/>
                </a:cubicBezTo>
                <a:cubicBezTo>
                  <a:pt x="4766" y="2297"/>
                  <a:pt x="4766" y="2278"/>
                  <a:pt x="4769" y="2247"/>
                </a:cubicBezTo>
                <a:cubicBezTo>
                  <a:pt x="4772" y="2224"/>
                  <a:pt x="4773" y="2200"/>
                  <a:pt x="4772" y="2194"/>
                </a:cubicBezTo>
                <a:cubicBezTo>
                  <a:pt x="4770" y="2189"/>
                  <a:pt x="4773" y="2175"/>
                  <a:pt x="4777" y="2164"/>
                </a:cubicBezTo>
                <a:cubicBezTo>
                  <a:pt x="4784" y="2144"/>
                  <a:pt x="4786" y="2143"/>
                  <a:pt x="4837" y="2122"/>
                </a:cubicBezTo>
                <a:cubicBezTo>
                  <a:pt x="4866" y="2110"/>
                  <a:pt x="4895" y="2100"/>
                  <a:pt x="4902" y="2100"/>
                </a:cubicBezTo>
                <a:cubicBezTo>
                  <a:pt x="4922" y="2100"/>
                  <a:pt x="4946" y="2081"/>
                  <a:pt x="4959" y="2056"/>
                </a:cubicBezTo>
                <a:cubicBezTo>
                  <a:pt x="4968" y="2040"/>
                  <a:pt x="4973" y="2034"/>
                  <a:pt x="4978" y="2036"/>
                </a:cubicBezTo>
                <a:cubicBezTo>
                  <a:pt x="4992" y="2041"/>
                  <a:pt x="4995" y="2040"/>
                  <a:pt x="4994" y="2030"/>
                </a:cubicBezTo>
                <a:cubicBezTo>
                  <a:pt x="4993" y="2024"/>
                  <a:pt x="4996" y="2019"/>
                  <a:pt x="5001" y="2017"/>
                </a:cubicBezTo>
                <a:cubicBezTo>
                  <a:pt x="5006" y="2015"/>
                  <a:pt x="5015" y="2007"/>
                  <a:pt x="5021" y="1998"/>
                </a:cubicBezTo>
                <a:cubicBezTo>
                  <a:pt x="5028" y="1989"/>
                  <a:pt x="5041" y="1978"/>
                  <a:pt x="5051" y="1974"/>
                </a:cubicBezTo>
                <a:cubicBezTo>
                  <a:pt x="5068" y="1967"/>
                  <a:pt x="5070" y="1967"/>
                  <a:pt x="5079" y="1976"/>
                </a:cubicBezTo>
                <a:cubicBezTo>
                  <a:pt x="5097" y="1992"/>
                  <a:pt x="5109" y="1996"/>
                  <a:pt x="5115" y="1989"/>
                </a:cubicBezTo>
                <a:cubicBezTo>
                  <a:pt x="5118" y="1986"/>
                  <a:pt x="5118" y="1982"/>
                  <a:pt x="5117" y="1980"/>
                </a:cubicBezTo>
                <a:cubicBezTo>
                  <a:pt x="5111" y="1975"/>
                  <a:pt x="5136" y="1943"/>
                  <a:pt x="5148" y="1940"/>
                </a:cubicBezTo>
                <a:cubicBezTo>
                  <a:pt x="5155" y="1939"/>
                  <a:pt x="5168" y="1934"/>
                  <a:pt x="5178" y="1929"/>
                </a:cubicBezTo>
                <a:cubicBezTo>
                  <a:pt x="5193" y="1921"/>
                  <a:pt x="5199" y="1920"/>
                  <a:pt x="5216" y="1925"/>
                </a:cubicBezTo>
                <a:cubicBezTo>
                  <a:pt x="5253" y="1935"/>
                  <a:pt x="5254" y="1937"/>
                  <a:pt x="5240" y="1957"/>
                </a:cubicBezTo>
                <a:cubicBezTo>
                  <a:pt x="5222" y="1984"/>
                  <a:pt x="5227" y="1995"/>
                  <a:pt x="5270" y="2025"/>
                </a:cubicBezTo>
                <a:cubicBezTo>
                  <a:pt x="5290" y="2039"/>
                  <a:pt x="5309" y="2050"/>
                  <a:pt x="5312" y="2049"/>
                </a:cubicBezTo>
                <a:cubicBezTo>
                  <a:pt x="5316" y="2048"/>
                  <a:pt x="5325" y="2037"/>
                  <a:pt x="5334" y="2025"/>
                </a:cubicBezTo>
                <a:cubicBezTo>
                  <a:pt x="5346" y="2008"/>
                  <a:pt x="5351" y="1996"/>
                  <a:pt x="5353" y="1977"/>
                </a:cubicBezTo>
                <a:cubicBezTo>
                  <a:pt x="5355" y="1949"/>
                  <a:pt x="5369" y="1911"/>
                  <a:pt x="5375" y="1911"/>
                </a:cubicBezTo>
                <a:cubicBezTo>
                  <a:pt x="5378" y="1911"/>
                  <a:pt x="5383" y="1922"/>
                  <a:pt x="5387" y="1936"/>
                </a:cubicBezTo>
                <a:cubicBezTo>
                  <a:pt x="5391" y="1950"/>
                  <a:pt x="5399" y="1966"/>
                  <a:pt x="5406" y="1972"/>
                </a:cubicBezTo>
                <a:cubicBezTo>
                  <a:pt x="5420" y="1986"/>
                  <a:pt x="5429" y="2025"/>
                  <a:pt x="5422" y="2047"/>
                </a:cubicBezTo>
                <a:cubicBezTo>
                  <a:pt x="5418" y="2063"/>
                  <a:pt x="5419" y="2065"/>
                  <a:pt x="5434" y="2080"/>
                </a:cubicBezTo>
                <a:cubicBezTo>
                  <a:pt x="5443" y="2090"/>
                  <a:pt x="5457" y="2112"/>
                  <a:pt x="5465" y="2130"/>
                </a:cubicBezTo>
                <a:cubicBezTo>
                  <a:pt x="5474" y="2148"/>
                  <a:pt x="5489" y="2174"/>
                  <a:pt x="5499" y="2187"/>
                </a:cubicBezTo>
                <a:cubicBezTo>
                  <a:pt x="5517" y="2212"/>
                  <a:pt x="5517" y="2212"/>
                  <a:pt x="5517" y="2212"/>
                </a:cubicBezTo>
                <a:cubicBezTo>
                  <a:pt x="5512" y="2249"/>
                  <a:pt x="5512" y="2249"/>
                  <a:pt x="5512" y="2249"/>
                </a:cubicBezTo>
                <a:cubicBezTo>
                  <a:pt x="5508" y="2276"/>
                  <a:pt x="5502" y="2294"/>
                  <a:pt x="5490" y="2314"/>
                </a:cubicBezTo>
                <a:cubicBezTo>
                  <a:pt x="5473" y="2346"/>
                  <a:pt x="5446" y="2376"/>
                  <a:pt x="5432" y="2381"/>
                </a:cubicBezTo>
                <a:cubicBezTo>
                  <a:pt x="5427" y="2382"/>
                  <a:pt x="5415" y="2394"/>
                  <a:pt x="5406" y="2407"/>
                </a:cubicBezTo>
                <a:cubicBezTo>
                  <a:pt x="5397" y="2420"/>
                  <a:pt x="5387" y="2430"/>
                  <a:pt x="5385" y="2430"/>
                </a:cubicBezTo>
                <a:cubicBezTo>
                  <a:pt x="5382" y="2430"/>
                  <a:pt x="5371" y="2441"/>
                  <a:pt x="5361" y="2455"/>
                </a:cubicBezTo>
                <a:cubicBezTo>
                  <a:pt x="5343" y="2477"/>
                  <a:pt x="5340" y="2479"/>
                  <a:pt x="5321" y="2480"/>
                </a:cubicBezTo>
                <a:cubicBezTo>
                  <a:pt x="5307" y="2480"/>
                  <a:pt x="5296" y="2484"/>
                  <a:pt x="5284" y="2493"/>
                </a:cubicBezTo>
                <a:cubicBezTo>
                  <a:pt x="5268" y="2505"/>
                  <a:pt x="5268" y="2505"/>
                  <a:pt x="5268" y="2505"/>
                </a:cubicBezTo>
                <a:cubicBezTo>
                  <a:pt x="5257" y="2494"/>
                  <a:pt x="5257" y="2494"/>
                  <a:pt x="5257" y="2494"/>
                </a:cubicBezTo>
                <a:close/>
                <a:moveTo>
                  <a:pt x="2953" y="2394"/>
                </a:moveTo>
                <a:cubicBezTo>
                  <a:pt x="2943" y="2384"/>
                  <a:pt x="2941" y="2379"/>
                  <a:pt x="2944" y="2366"/>
                </a:cubicBezTo>
                <a:cubicBezTo>
                  <a:pt x="2946" y="2353"/>
                  <a:pt x="2944" y="2345"/>
                  <a:pt x="2935" y="2332"/>
                </a:cubicBezTo>
                <a:cubicBezTo>
                  <a:pt x="2928" y="2322"/>
                  <a:pt x="2923" y="2312"/>
                  <a:pt x="2923" y="2310"/>
                </a:cubicBezTo>
                <a:cubicBezTo>
                  <a:pt x="2923" y="2307"/>
                  <a:pt x="2915" y="2293"/>
                  <a:pt x="2905" y="2280"/>
                </a:cubicBezTo>
                <a:cubicBezTo>
                  <a:pt x="2889" y="2258"/>
                  <a:pt x="2886" y="2250"/>
                  <a:pt x="2883" y="2223"/>
                </a:cubicBezTo>
                <a:cubicBezTo>
                  <a:pt x="2878" y="2176"/>
                  <a:pt x="2863" y="2125"/>
                  <a:pt x="2843" y="2088"/>
                </a:cubicBezTo>
                <a:cubicBezTo>
                  <a:pt x="2833" y="2070"/>
                  <a:pt x="2823" y="2046"/>
                  <a:pt x="2822" y="2035"/>
                </a:cubicBezTo>
                <a:cubicBezTo>
                  <a:pt x="2818" y="2012"/>
                  <a:pt x="2827" y="1979"/>
                  <a:pt x="2848" y="1938"/>
                </a:cubicBezTo>
                <a:cubicBezTo>
                  <a:pt x="2862" y="1910"/>
                  <a:pt x="2862" y="1910"/>
                  <a:pt x="2862" y="1910"/>
                </a:cubicBezTo>
                <a:cubicBezTo>
                  <a:pt x="2855" y="1887"/>
                  <a:pt x="2855" y="1887"/>
                  <a:pt x="2855" y="1887"/>
                </a:cubicBezTo>
                <a:cubicBezTo>
                  <a:pt x="2850" y="1873"/>
                  <a:pt x="2848" y="1858"/>
                  <a:pt x="2850" y="1851"/>
                </a:cubicBezTo>
                <a:cubicBezTo>
                  <a:pt x="2852" y="1843"/>
                  <a:pt x="2849" y="1834"/>
                  <a:pt x="2844" y="1824"/>
                </a:cubicBezTo>
                <a:cubicBezTo>
                  <a:pt x="2839" y="1816"/>
                  <a:pt x="2831" y="1797"/>
                  <a:pt x="2827" y="1783"/>
                </a:cubicBezTo>
                <a:cubicBezTo>
                  <a:pt x="2822" y="1764"/>
                  <a:pt x="2814" y="1752"/>
                  <a:pt x="2798" y="1736"/>
                </a:cubicBezTo>
                <a:cubicBezTo>
                  <a:pt x="2768" y="1707"/>
                  <a:pt x="2765" y="1695"/>
                  <a:pt x="2774" y="1663"/>
                </a:cubicBezTo>
                <a:cubicBezTo>
                  <a:pt x="2793" y="1598"/>
                  <a:pt x="2772" y="1560"/>
                  <a:pt x="2722" y="1568"/>
                </a:cubicBezTo>
                <a:cubicBezTo>
                  <a:pt x="2703" y="1571"/>
                  <a:pt x="2702" y="1570"/>
                  <a:pt x="2700" y="1557"/>
                </a:cubicBezTo>
                <a:cubicBezTo>
                  <a:pt x="2697" y="1546"/>
                  <a:pt x="2692" y="1540"/>
                  <a:pt x="2677" y="1533"/>
                </a:cubicBezTo>
                <a:cubicBezTo>
                  <a:pt x="2659" y="1523"/>
                  <a:pt x="2651" y="1523"/>
                  <a:pt x="2628" y="1532"/>
                </a:cubicBezTo>
                <a:cubicBezTo>
                  <a:pt x="2623" y="1534"/>
                  <a:pt x="2601" y="1542"/>
                  <a:pt x="2581" y="1549"/>
                </a:cubicBezTo>
                <a:cubicBezTo>
                  <a:pt x="2549" y="1559"/>
                  <a:pt x="2540" y="1560"/>
                  <a:pt x="2526" y="1556"/>
                </a:cubicBezTo>
                <a:cubicBezTo>
                  <a:pt x="2513" y="1553"/>
                  <a:pt x="2503" y="1554"/>
                  <a:pt x="2476" y="1561"/>
                </a:cubicBezTo>
                <a:cubicBezTo>
                  <a:pt x="2449" y="1568"/>
                  <a:pt x="2439" y="1569"/>
                  <a:pt x="2424" y="1565"/>
                </a:cubicBezTo>
                <a:cubicBezTo>
                  <a:pt x="2394" y="1557"/>
                  <a:pt x="2341" y="1509"/>
                  <a:pt x="2333" y="1483"/>
                </a:cubicBezTo>
                <a:cubicBezTo>
                  <a:pt x="2328" y="1463"/>
                  <a:pt x="2291" y="1416"/>
                  <a:pt x="2279" y="1413"/>
                </a:cubicBezTo>
                <a:cubicBezTo>
                  <a:pt x="2271" y="1410"/>
                  <a:pt x="2270" y="1409"/>
                  <a:pt x="2275" y="1406"/>
                </a:cubicBezTo>
                <a:cubicBezTo>
                  <a:pt x="2280" y="1403"/>
                  <a:pt x="2279" y="1401"/>
                  <a:pt x="2272" y="1399"/>
                </a:cubicBezTo>
                <a:cubicBezTo>
                  <a:pt x="2260" y="1396"/>
                  <a:pt x="2258" y="1386"/>
                  <a:pt x="2270" y="1386"/>
                </a:cubicBezTo>
                <a:cubicBezTo>
                  <a:pt x="2277" y="1386"/>
                  <a:pt x="2277" y="1385"/>
                  <a:pt x="2271" y="1381"/>
                </a:cubicBezTo>
                <a:cubicBezTo>
                  <a:pt x="2267" y="1379"/>
                  <a:pt x="2266" y="1377"/>
                  <a:pt x="2270" y="1377"/>
                </a:cubicBezTo>
                <a:cubicBezTo>
                  <a:pt x="2274" y="1377"/>
                  <a:pt x="2272" y="1371"/>
                  <a:pt x="2266" y="1360"/>
                </a:cubicBezTo>
                <a:cubicBezTo>
                  <a:pt x="2257" y="1345"/>
                  <a:pt x="2256" y="1343"/>
                  <a:pt x="2263" y="1335"/>
                </a:cubicBezTo>
                <a:cubicBezTo>
                  <a:pt x="2285" y="1312"/>
                  <a:pt x="2289" y="1261"/>
                  <a:pt x="2273" y="1230"/>
                </a:cubicBezTo>
                <a:cubicBezTo>
                  <a:pt x="2265" y="1215"/>
                  <a:pt x="2270" y="1194"/>
                  <a:pt x="2287" y="1172"/>
                </a:cubicBezTo>
                <a:cubicBezTo>
                  <a:pt x="2293" y="1164"/>
                  <a:pt x="2305" y="1144"/>
                  <a:pt x="2313" y="1128"/>
                </a:cubicBezTo>
                <a:cubicBezTo>
                  <a:pt x="2328" y="1099"/>
                  <a:pt x="2362" y="1060"/>
                  <a:pt x="2371" y="1060"/>
                </a:cubicBezTo>
                <a:cubicBezTo>
                  <a:pt x="2381" y="1060"/>
                  <a:pt x="2413" y="1026"/>
                  <a:pt x="2413" y="1015"/>
                </a:cubicBezTo>
                <a:cubicBezTo>
                  <a:pt x="2413" y="991"/>
                  <a:pt x="2427" y="967"/>
                  <a:pt x="2451" y="951"/>
                </a:cubicBezTo>
                <a:cubicBezTo>
                  <a:pt x="2464" y="943"/>
                  <a:pt x="2479" y="929"/>
                  <a:pt x="2484" y="920"/>
                </a:cubicBezTo>
                <a:cubicBezTo>
                  <a:pt x="2495" y="902"/>
                  <a:pt x="2497" y="902"/>
                  <a:pt x="2510" y="911"/>
                </a:cubicBezTo>
                <a:cubicBezTo>
                  <a:pt x="2515" y="914"/>
                  <a:pt x="2528" y="919"/>
                  <a:pt x="2538" y="920"/>
                </a:cubicBezTo>
                <a:cubicBezTo>
                  <a:pt x="2554" y="923"/>
                  <a:pt x="2562" y="921"/>
                  <a:pt x="2585" y="909"/>
                </a:cubicBezTo>
                <a:cubicBezTo>
                  <a:pt x="2626" y="887"/>
                  <a:pt x="2651" y="881"/>
                  <a:pt x="2698" y="884"/>
                </a:cubicBezTo>
                <a:cubicBezTo>
                  <a:pt x="2729" y="886"/>
                  <a:pt x="2743" y="885"/>
                  <a:pt x="2758" y="879"/>
                </a:cubicBezTo>
                <a:cubicBezTo>
                  <a:pt x="2780" y="870"/>
                  <a:pt x="2799" y="875"/>
                  <a:pt x="2793" y="889"/>
                </a:cubicBezTo>
                <a:cubicBezTo>
                  <a:pt x="2792" y="893"/>
                  <a:pt x="2793" y="899"/>
                  <a:pt x="2796" y="902"/>
                </a:cubicBezTo>
                <a:cubicBezTo>
                  <a:pt x="2799" y="906"/>
                  <a:pt x="2799" y="912"/>
                  <a:pt x="2796" y="921"/>
                </a:cubicBezTo>
                <a:cubicBezTo>
                  <a:pt x="2791" y="932"/>
                  <a:pt x="2792" y="936"/>
                  <a:pt x="2803" y="947"/>
                </a:cubicBezTo>
                <a:cubicBezTo>
                  <a:pt x="2810" y="954"/>
                  <a:pt x="2822" y="961"/>
                  <a:pt x="2830" y="963"/>
                </a:cubicBezTo>
                <a:cubicBezTo>
                  <a:pt x="2868" y="971"/>
                  <a:pt x="2879" y="975"/>
                  <a:pt x="2887" y="989"/>
                </a:cubicBezTo>
                <a:cubicBezTo>
                  <a:pt x="2892" y="998"/>
                  <a:pt x="2900" y="1003"/>
                  <a:pt x="2912" y="1006"/>
                </a:cubicBezTo>
                <a:cubicBezTo>
                  <a:pt x="2922" y="1008"/>
                  <a:pt x="2936" y="1012"/>
                  <a:pt x="2944" y="1016"/>
                </a:cubicBezTo>
                <a:cubicBezTo>
                  <a:pt x="2956" y="1023"/>
                  <a:pt x="2958" y="1022"/>
                  <a:pt x="2969" y="1012"/>
                </a:cubicBezTo>
                <a:cubicBezTo>
                  <a:pt x="2976" y="1006"/>
                  <a:pt x="2979" y="999"/>
                  <a:pt x="2977" y="993"/>
                </a:cubicBezTo>
                <a:cubicBezTo>
                  <a:pt x="2976" y="989"/>
                  <a:pt x="2977" y="981"/>
                  <a:pt x="2980" y="975"/>
                </a:cubicBezTo>
                <a:cubicBezTo>
                  <a:pt x="2987" y="962"/>
                  <a:pt x="3008" y="963"/>
                  <a:pt x="3040" y="979"/>
                </a:cubicBezTo>
                <a:cubicBezTo>
                  <a:pt x="3075" y="997"/>
                  <a:pt x="3142" y="1010"/>
                  <a:pt x="3166" y="1003"/>
                </a:cubicBezTo>
                <a:cubicBezTo>
                  <a:pt x="3178" y="1000"/>
                  <a:pt x="3189" y="1000"/>
                  <a:pt x="3199" y="1003"/>
                </a:cubicBezTo>
                <a:cubicBezTo>
                  <a:pt x="3231" y="1013"/>
                  <a:pt x="3248" y="1005"/>
                  <a:pt x="3252" y="978"/>
                </a:cubicBezTo>
                <a:cubicBezTo>
                  <a:pt x="3254" y="968"/>
                  <a:pt x="3256" y="961"/>
                  <a:pt x="3258" y="961"/>
                </a:cubicBezTo>
                <a:cubicBezTo>
                  <a:pt x="3261" y="961"/>
                  <a:pt x="3263" y="947"/>
                  <a:pt x="3263" y="917"/>
                </a:cubicBezTo>
                <a:cubicBezTo>
                  <a:pt x="3263" y="908"/>
                  <a:pt x="3266" y="900"/>
                  <a:pt x="3268" y="900"/>
                </a:cubicBezTo>
                <a:cubicBezTo>
                  <a:pt x="3271" y="900"/>
                  <a:pt x="3271" y="896"/>
                  <a:pt x="3268" y="890"/>
                </a:cubicBezTo>
                <a:cubicBezTo>
                  <a:pt x="3262" y="879"/>
                  <a:pt x="3250" y="879"/>
                  <a:pt x="3222" y="891"/>
                </a:cubicBezTo>
                <a:cubicBezTo>
                  <a:pt x="3209" y="896"/>
                  <a:pt x="3205" y="896"/>
                  <a:pt x="3193" y="889"/>
                </a:cubicBezTo>
                <a:cubicBezTo>
                  <a:pt x="3177" y="880"/>
                  <a:pt x="3161" y="878"/>
                  <a:pt x="3157" y="886"/>
                </a:cubicBezTo>
                <a:cubicBezTo>
                  <a:pt x="3153" y="891"/>
                  <a:pt x="3129" y="887"/>
                  <a:pt x="3116" y="879"/>
                </a:cubicBezTo>
                <a:cubicBezTo>
                  <a:pt x="3107" y="873"/>
                  <a:pt x="3098" y="856"/>
                  <a:pt x="3098" y="843"/>
                </a:cubicBezTo>
                <a:cubicBezTo>
                  <a:pt x="3098" y="838"/>
                  <a:pt x="3093" y="831"/>
                  <a:pt x="3087" y="826"/>
                </a:cubicBezTo>
                <a:cubicBezTo>
                  <a:pt x="3078" y="820"/>
                  <a:pt x="3078" y="818"/>
                  <a:pt x="3084" y="814"/>
                </a:cubicBezTo>
                <a:cubicBezTo>
                  <a:pt x="3088" y="812"/>
                  <a:pt x="3096" y="811"/>
                  <a:pt x="3102" y="812"/>
                </a:cubicBezTo>
                <a:cubicBezTo>
                  <a:pt x="3109" y="814"/>
                  <a:pt x="3116" y="811"/>
                  <a:pt x="3125" y="802"/>
                </a:cubicBezTo>
                <a:cubicBezTo>
                  <a:pt x="3133" y="794"/>
                  <a:pt x="3143" y="790"/>
                  <a:pt x="3154" y="789"/>
                </a:cubicBezTo>
                <a:cubicBezTo>
                  <a:pt x="3164" y="788"/>
                  <a:pt x="3177" y="784"/>
                  <a:pt x="3184" y="779"/>
                </a:cubicBezTo>
                <a:cubicBezTo>
                  <a:pt x="3200" y="769"/>
                  <a:pt x="3235" y="772"/>
                  <a:pt x="3263" y="786"/>
                </a:cubicBezTo>
                <a:cubicBezTo>
                  <a:pt x="3300" y="804"/>
                  <a:pt x="3333" y="803"/>
                  <a:pt x="3346" y="783"/>
                </a:cubicBezTo>
                <a:cubicBezTo>
                  <a:pt x="3353" y="772"/>
                  <a:pt x="3353" y="770"/>
                  <a:pt x="3346" y="760"/>
                </a:cubicBezTo>
                <a:cubicBezTo>
                  <a:pt x="3342" y="754"/>
                  <a:pt x="3323" y="740"/>
                  <a:pt x="3304" y="729"/>
                </a:cubicBezTo>
                <a:cubicBezTo>
                  <a:pt x="3269" y="709"/>
                  <a:pt x="3269" y="709"/>
                  <a:pt x="3269" y="709"/>
                </a:cubicBezTo>
                <a:cubicBezTo>
                  <a:pt x="3275" y="696"/>
                  <a:pt x="3275" y="696"/>
                  <a:pt x="3275" y="696"/>
                </a:cubicBezTo>
                <a:cubicBezTo>
                  <a:pt x="3279" y="689"/>
                  <a:pt x="3281" y="682"/>
                  <a:pt x="3279" y="681"/>
                </a:cubicBezTo>
                <a:cubicBezTo>
                  <a:pt x="3278" y="679"/>
                  <a:pt x="3278" y="675"/>
                  <a:pt x="3280" y="672"/>
                </a:cubicBezTo>
                <a:cubicBezTo>
                  <a:pt x="3283" y="669"/>
                  <a:pt x="3285" y="663"/>
                  <a:pt x="3285" y="660"/>
                </a:cubicBezTo>
                <a:cubicBezTo>
                  <a:pt x="3286" y="652"/>
                  <a:pt x="3279" y="654"/>
                  <a:pt x="3241" y="671"/>
                </a:cubicBezTo>
                <a:cubicBezTo>
                  <a:pt x="3219" y="681"/>
                  <a:pt x="3216" y="684"/>
                  <a:pt x="3221" y="689"/>
                </a:cubicBezTo>
                <a:cubicBezTo>
                  <a:pt x="3224" y="693"/>
                  <a:pt x="3231" y="697"/>
                  <a:pt x="3237" y="697"/>
                </a:cubicBezTo>
                <a:cubicBezTo>
                  <a:pt x="3244" y="697"/>
                  <a:pt x="3243" y="699"/>
                  <a:pt x="3229" y="706"/>
                </a:cubicBezTo>
                <a:cubicBezTo>
                  <a:pt x="3212" y="715"/>
                  <a:pt x="3210" y="715"/>
                  <a:pt x="3199" y="708"/>
                </a:cubicBezTo>
                <a:cubicBezTo>
                  <a:pt x="3189" y="702"/>
                  <a:pt x="3188" y="699"/>
                  <a:pt x="3193" y="694"/>
                </a:cubicBezTo>
                <a:cubicBezTo>
                  <a:pt x="3197" y="688"/>
                  <a:pt x="3196" y="686"/>
                  <a:pt x="3189" y="684"/>
                </a:cubicBezTo>
                <a:cubicBezTo>
                  <a:pt x="3185" y="682"/>
                  <a:pt x="3178" y="677"/>
                  <a:pt x="3176" y="674"/>
                </a:cubicBezTo>
                <a:cubicBezTo>
                  <a:pt x="3162" y="656"/>
                  <a:pt x="3119" y="703"/>
                  <a:pt x="3107" y="750"/>
                </a:cubicBezTo>
                <a:cubicBezTo>
                  <a:pt x="3101" y="772"/>
                  <a:pt x="3101" y="773"/>
                  <a:pt x="3112" y="781"/>
                </a:cubicBezTo>
                <a:cubicBezTo>
                  <a:pt x="3123" y="790"/>
                  <a:pt x="3123" y="790"/>
                  <a:pt x="3123" y="790"/>
                </a:cubicBezTo>
                <a:cubicBezTo>
                  <a:pt x="3102" y="794"/>
                  <a:pt x="3102" y="794"/>
                  <a:pt x="3102" y="794"/>
                </a:cubicBezTo>
                <a:cubicBezTo>
                  <a:pt x="3091" y="797"/>
                  <a:pt x="3075" y="797"/>
                  <a:pt x="3068" y="795"/>
                </a:cubicBezTo>
                <a:cubicBezTo>
                  <a:pt x="3054" y="791"/>
                  <a:pt x="3037" y="797"/>
                  <a:pt x="3037" y="805"/>
                </a:cubicBezTo>
                <a:cubicBezTo>
                  <a:pt x="3037" y="808"/>
                  <a:pt x="3033" y="808"/>
                  <a:pt x="3029" y="807"/>
                </a:cubicBezTo>
                <a:cubicBezTo>
                  <a:pt x="3025" y="805"/>
                  <a:pt x="3019" y="807"/>
                  <a:pt x="3015" y="810"/>
                </a:cubicBezTo>
                <a:cubicBezTo>
                  <a:pt x="3010" y="814"/>
                  <a:pt x="3010" y="818"/>
                  <a:pt x="3020" y="836"/>
                </a:cubicBezTo>
                <a:cubicBezTo>
                  <a:pt x="3030" y="855"/>
                  <a:pt x="3031" y="858"/>
                  <a:pt x="3024" y="871"/>
                </a:cubicBezTo>
                <a:cubicBezTo>
                  <a:pt x="3016" y="887"/>
                  <a:pt x="3009" y="886"/>
                  <a:pt x="2997" y="867"/>
                </a:cubicBezTo>
                <a:cubicBezTo>
                  <a:pt x="2989" y="853"/>
                  <a:pt x="2989" y="853"/>
                  <a:pt x="3000" y="851"/>
                </a:cubicBezTo>
                <a:cubicBezTo>
                  <a:pt x="3013" y="850"/>
                  <a:pt x="3014" y="841"/>
                  <a:pt x="3001" y="839"/>
                </a:cubicBezTo>
                <a:cubicBezTo>
                  <a:pt x="2972" y="834"/>
                  <a:pt x="2956" y="819"/>
                  <a:pt x="2956" y="795"/>
                </a:cubicBezTo>
                <a:cubicBezTo>
                  <a:pt x="2956" y="776"/>
                  <a:pt x="2939" y="755"/>
                  <a:pt x="2917" y="749"/>
                </a:cubicBezTo>
                <a:cubicBezTo>
                  <a:pt x="2906" y="745"/>
                  <a:pt x="2894" y="738"/>
                  <a:pt x="2891" y="733"/>
                </a:cubicBezTo>
                <a:cubicBezTo>
                  <a:pt x="2887" y="728"/>
                  <a:pt x="2876" y="721"/>
                  <a:pt x="2867" y="717"/>
                </a:cubicBezTo>
                <a:cubicBezTo>
                  <a:pt x="2858" y="713"/>
                  <a:pt x="2847" y="706"/>
                  <a:pt x="2844" y="701"/>
                </a:cubicBezTo>
                <a:cubicBezTo>
                  <a:pt x="2839" y="694"/>
                  <a:pt x="2836" y="693"/>
                  <a:pt x="2828" y="697"/>
                </a:cubicBezTo>
                <a:cubicBezTo>
                  <a:pt x="2823" y="699"/>
                  <a:pt x="2819" y="705"/>
                  <a:pt x="2819" y="708"/>
                </a:cubicBezTo>
                <a:cubicBezTo>
                  <a:pt x="2819" y="721"/>
                  <a:pt x="2879" y="776"/>
                  <a:pt x="2909" y="791"/>
                </a:cubicBezTo>
                <a:cubicBezTo>
                  <a:pt x="2940" y="807"/>
                  <a:pt x="2945" y="812"/>
                  <a:pt x="2923" y="807"/>
                </a:cubicBezTo>
                <a:cubicBezTo>
                  <a:pt x="2904" y="803"/>
                  <a:pt x="2899" y="807"/>
                  <a:pt x="2905" y="822"/>
                </a:cubicBezTo>
                <a:cubicBezTo>
                  <a:pt x="2910" y="832"/>
                  <a:pt x="2909" y="835"/>
                  <a:pt x="2900" y="844"/>
                </a:cubicBezTo>
                <a:cubicBezTo>
                  <a:pt x="2889" y="855"/>
                  <a:pt x="2889" y="855"/>
                  <a:pt x="2889" y="855"/>
                </a:cubicBezTo>
                <a:cubicBezTo>
                  <a:pt x="2891" y="841"/>
                  <a:pt x="2891" y="841"/>
                  <a:pt x="2891" y="841"/>
                </a:cubicBezTo>
                <a:cubicBezTo>
                  <a:pt x="2895" y="818"/>
                  <a:pt x="2866" y="786"/>
                  <a:pt x="2841" y="786"/>
                </a:cubicBezTo>
                <a:cubicBezTo>
                  <a:pt x="2833" y="786"/>
                  <a:pt x="2798" y="753"/>
                  <a:pt x="2789" y="735"/>
                </a:cubicBezTo>
                <a:cubicBezTo>
                  <a:pt x="2779" y="717"/>
                  <a:pt x="2769" y="713"/>
                  <a:pt x="2754" y="723"/>
                </a:cubicBezTo>
                <a:cubicBezTo>
                  <a:pt x="2731" y="739"/>
                  <a:pt x="2714" y="744"/>
                  <a:pt x="2696" y="741"/>
                </a:cubicBezTo>
                <a:cubicBezTo>
                  <a:pt x="2672" y="737"/>
                  <a:pt x="2657" y="745"/>
                  <a:pt x="2661" y="761"/>
                </a:cubicBezTo>
                <a:cubicBezTo>
                  <a:pt x="2663" y="768"/>
                  <a:pt x="2661" y="772"/>
                  <a:pt x="2657" y="772"/>
                </a:cubicBezTo>
                <a:cubicBezTo>
                  <a:pt x="2653" y="772"/>
                  <a:pt x="2644" y="777"/>
                  <a:pt x="2637" y="784"/>
                </a:cubicBezTo>
                <a:cubicBezTo>
                  <a:pt x="2629" y="790"/>
                  <a:pt x="2622" y="796"/>
                  <a:pt x="2620" y="796"/>
                </a:cubicBezTo>
                <a:cubicBezTo>
                  <a:pt x="2614" y="796"/>
                  <a:pt x="2597" y="825"/>
                  <a:pt x="2597" y="836"/>
                </a:cubicBezTo>
                <a:cubicBezTo>
                  <a:pt x="2597" y="846"/>
                  <a:pt x="2579" y="866"/>
                  <a:pt x="2561" y="875"/>
                </a:cubicBezTo>
                <a:cubicBezTo>
                  <a:pt x="2555" y="878"/>
                  <a:pt x="2542" y="881"/>
                  <a:pt x="2531" y="881"/>
                </a:cubicBezTo>
                <a:cubicBezTo>
                  <a:pt x="2517" y="881"/>
                  <a:pt x="2511" y="883"/>
                  <a:pt x="2507" y="890"/>
                </a:cubicBezTo>
                <a:cubicBezTo>
                  <a:pt x="2502" y="900"/>
                  <a:pt x="2502" y="900"/>
                  <a:pt x="2490" y="888"/>
                </a:cubicBezTo>
                <a:cubicBezTo>
                  <a:pt x="2478" y="877"/>
                  <a:pt x="2472" y="874"/>
                  <a:pt x="2449" y="870"/>
                </a:cubicBezTo>
                <a:cubicBezTo>
                  <a:pt x="2437" y="868"/>
                  <a:pt x="2435" y="841"/>
                  <a:pt x="2444" y="802"/>
                </a:cubicBezTo>
                <a:cubicBezTo>
                  <a:pt x="2448" y="786"/>
                  <a:pt x="2450" y="767"/>
                  <a:pt x="2448" y="761"/>
                </a:cubicBezTo>
                <a:cubicBezTo>
                  <a:pt x="2444" y="743"/>
                  <a:pt x="2458" y="733"/>
                  <a:pt x="2481" y="736"/>
                </a:cubicBezTo>
                <a:cubicBezTo>
                  <a:pt x="2535" y="744"/>
                  <a:pt x="2567" y="745"/>
                  <a:pt x="2574" y="738"/>
                </a:cubicBezTo>
                <a:cubicBezTo>
                  <a:pt x="2584" y="727"/>
                  <a:pt x="2589" y="694"/>
                  <a:pt x="2583" y="675"/>
                </a:cubicBezTo>
                <a:cubicBezTo>
                  <a:pt x="2579" y="663"/>
                  <a:pt x="2573" y="657"/>
                  <a:pt x="2557" y="651"/>
                </a:cubicBezTo>
                <a:cubicBezTo>
                  <a:pt x="2532" y="642"/>
                  <a:pt x="2532" y="633"/>
                  <a:pt x="2556" y="632"/>
                </a:cubicBezTo>
                <a:cubicBezTo>
                  <a:pt x="2565" y="632"/>
                  <a:pt x="2578" y="629"/>
                  <a:pt x="2585" y="624"/>
                </a:cubicBezTo>
                <a:cubicBezTo>
                  <a:pt x="2592" y="619"/>
                  <a:pt x="2599" y="617"/>
                  <a:pt x="2602" y="618"/>
                </a:cubicBezTo>
                <a:cubicBezTo>
                  <a:pt x="2609" y="623"/>
                  <a:pt x="2634" y="608"/>
                  <a:pt x="2642" y="595"/>
                </a:cubicBezTo>
                <a:cubicBezTo>
                  <a:pt x="2646" y="589"/>
                  <a:pt x="2654" y="583"/>
                  <a:pt x="2660" y="581"/>
                </a:cubicBezTo>
                <a:cubicBezTo>
                  <a:pt x="2666" y="580"/>
                  <a:pt x="2681" y="569"/>
                  <a:pt x="2694" y="557"/>
                </a:cubicBezTo>
                <a:cubicBezTo>
                  <a:pt x="2712" y="539"/>
                  <a:pt x="2722" y="534"/>
                  <a:pt x="2738" y="532"/>
                </a:cubicBezTo>
                <a:cubicBezTo>
                  <a:pt x="2757" y="530"/>
                  <a:pt x="2777" y="514"/>
                  <a:pt x="2768" y="508"/>
                </a:cubicBezTo>
                <a:cubicBezTo>
                  <a:pt x="2762" y="504"/>
                  <a:pt x="2757" y="481"/>
                  <a:pt x="2761" y="473"/>
                </a:cubicBezTo>
                <a:cubicBezTo>
                  <a:pt x="2762" y="469"/>
                  <a:pt x="2769" y="462"/>
                  <a:pt x="2775" y="458"/>
                </a:cubicBezTo>
                <a:cubicBezTo>
                  <a:pt x="2788" y="450"/>
                  <a:pt x="2788" y="450"/>
                  <a:pt x="2788" y="450"/>
                </a:cubicBezTo>
                <a:cubicBezTo>
                  <a:pt x="2784" y="469"/>
                  <a:pt x="2784" y="469"/>
                  <a:pt x="2784" y="469"/>
                </a:cubicBezTo>
                <a:cubicBezTo>
                  <a:pt x="2782" y="486"/>
                  <a:pt x="2782" y="488"/>
                  <a:pt x="2790" y="487"/>
                </a:cubicBezTo>
                <a:cubicBezTo>
                  <a:pt x="2794" y="486"/>
                  <a:pt x="2803" y="483"/>
                  <a:pt x="2809" y="480"/>
                </a:cubicBezTo>
                <a:cubicBezTo>
                  <a:pt x="2818" y="475"/>
                  <a:pt x="2820" y="475"/>
                  <a:pt x="2822" y="481"/>
                </a:cubicBezTo>
                <a:cubicBezTo>
                  <a:pt x="2826" y="492"/>
                  <a:pt x="2815" y="504"/>
                  <a:pt x="2807" y="498"/>
                </a:cubicBezTo>
                <a:cubicBezTo>
                  <a:pt x="2803" y="494"/>
                  <a:pt x="2800" y="494"/>
                  <a:pt x="2798" y="498"/>
                </a:cubicBezTo>
                <a:cubicBezTo>
                  <a:pt x="2795" y="502"/>
                  <a:pt x="2793" y="502"/>
                  <a:pt x="2791" y="497"/>
                </a:cubicBezTo>
                <a:cubicBezTo>
                  <a:pt x="2788" y="494"/>
                  <a:pt x="2786" y="492"/>
                  <a:pt x="2784" y="494"/>
                </a:cubicBezTo>
                <a:cubicBezTo>
                  <a:pt x="2783" y="495"/>
                  <a:pt x="2787" y="502"/>
                  <a:pt x="2793" y="510"/>
                </a:cubicBezTo>
                <a:cubicBezTo>
                  <a:pt x="2803" y="522"/>
                  <a:pt x="2805" y="523"/>
                  <a:pt x="2819" y="518"/>
                </a:cubicBezTo>
                <a:cubicBezTo>
                  <a:pt x="2831" y="513"/>
                  <a:pt x="2837" y="514"/>
                  <a:pt x="2847" y="519"/>
                </a:cubicBezTo>
                <a:cubicBezTo>
                  <a:pt x="2859" y="525"/>
                  <a:pt x="2863" y="525"/>
                  <a:pt x="2886" y="516"/>
                </a:cubicBezTo>
                <a:cubicBezTo>
                  <a:pt x="2905" y="509"/>
                  <a:pt x="2913" y="508"/>
                  <a:pt x="2922" y="512"/>
                </a:cubicBezTo>
                <a:cubicBezTo>
                  <a:pt x="2930" y="516"/>
                  <a:pt x="2936" y="515"/>
                  <a:pt x="2943" y="512"/>
                </a:cubicBezTo>
                <a:cubicBezTo>
                  <a:pt x="2965" y="501"/>
                  <a:pt x="2971" y="492"/>
                  <a:pt x="2968" y="477"/>
                </a:cubicBezTo>
                <a:cubicBezTo>
                  <a:pt x="2964" y="455"/>
                  <a:pt x="2971" y="447"/>
                  <a:pt x="2990" y="454"/>
                </a:cubicBezTo>
                <a:cubicBezTo>
                  <a:pt x="3003" y="459"/>
                  <a:pt x="3007" y="459"/>
                  <a:pt x="3012" y="453"/>
                </a:cubicBezTo>
                <a:cubicBezTo>
                  <a:pt x="3019" y="447"/>
                  <a:pt x="3018" y="445"/>
                  <a:pt x="3008" y="434"/>
                </a:cubicBezTo>
                <a:cubicBezTo>
                  <a:pt x="2998" y="424"/>
                  <a:pt x="2998" y="421"/>
                  <a:pt x="3004" y="417"/>
                </a:cubicBezTo>
                <a:cubicBezTo>
                  <a:pt x="3007" y="415"/>
                  <a:pt x="3022" y="414"/>
                  <a:pt x="3035" y="415"/>
                </a:cubicBezTo>
                <a:cubicBezTo>
                  <a:pt x="3061" y="418"/>
                  <a:pt x="3092" y="408"/>
                  <a:pt x="3086" y="399"/>
                </a:cubicBezTo>
                <a:cubicBezTo>
                  <a:pt x="3082" y="391"/>
                  <a:pt x="3053" y="389"/>
                  <a:pt x="3028" y="395"/>
                </a:cubicBezTo>
                <a:cubicBezTo>
                  <a:pt x="3007" y="400"/>
                  <a:pt x="3001" y="399"/>
                  <a:pt x="2984" y="392"/>
                </a:cubicBezTo>
                <a:cubicBezTo>
                  <a:pt x="2959" y="380"/>
                  <a:pt x="2956" y="366"/>
                  <a:pt x="2973" y="342"/>
                </a:cubicBezTo>
                <a:cubicBezTo>
                  <a:pt x="2996" y="310"/>
                  <a:pt x="3000" y="300"/>
                  <a:pt x="2994" y="292"/>
                </a:cubicBezTo>
                <a:cubicBezTo>
                  <a:pt x="2984" y="281"/>
                  <a:pt x="2975" y="284"/>
                  <a:pt x="2953" y="309"/>
                </a:cubicBezTo>
                <a:cubicBezTo>
                  <a:pt x="2941" y="321"/>
                  <a:pt x="2926" y="334"/>
                  <a:pt x="2918" y="338"/>
                </a:cubicBezTo>
                <a:cubicBezTo>
                  <a:pt x="2910" y="341"/>
                  <a:pt x="2901" y="350"/>
                  <a:pt x="2897" y="357"/>
                </a:cubicBezTo>
                <a:cubicBezTo>
                  <a:pt x="2890" y="370"/>
                  <a:pt x="2890" y="372"/>
                  <a:pt x="2897" y="382"/>
                </a:cubicBezTo>
                <a:cubicBezTo>
                  <a:pt x="2901" y="388"/>
                  <a:pt x="2908" y="395"/>
                  <a:pt x="2914" y="396"/>
                </a:cubicBezTo>
                <a:cubicBezTo>
                  <a:pt x="2928" y="401"/>
                  <a:pt x="2925" y="410"/>
                  <a:pt x="2904" y="424"/>
                </a:cubicBezTo>
                <a:cubicBezTo>
                  <a:pt x="2898" y="428"/>
                  <a:pt x="2890" y="441"/>
                  <a:pt x="2886" y="451"/>
                </a:cubicBezTo>
                <a:cubicBezTo>
                  <a:pt x="2881" y="465"/>
                  <a:pt x="2873" y="474"/>
                  <a:pt x="2861" y="481"/>
                </a:cubicBezTo>
                <a:cubicBezTo>
                  <a:pt x="2844" y="490"/>
                  <a:pt x="2843" y="490"/>
                  <a:pt x="2834" y="482"/>
                </a:cubicBezTo>
                <a:cubicBezTo>
                  <a:pt x="2829" y="477"/>
                  <a:pt x="2823" y="468"/>
                  <a:pt x="2822" y="460"/>
                </a:cubicBezTo>
                <a:cubicBezTo>
                  <a:pt x="2820" y="453"/>
                  <a:pt x="2813" y="441"/>
                  <a:pt x="2806" y="432"/>
                </a:cubicBezTo>
                <a:cubicBezTo>
                  <a:pt x="2793" y="417"/>
                  <a:pt x="2793" y="417"/>
                  <a:pt x="2793" y="417"/>
                </a:cubicBezTo>
                <a:cubicBezTo>
                  <a:pt x="2777" y="427"/>
                  <a:pt x="2777" y="427"/>
                  <a:pt x="2777" y="427"/>
                </a:cubicBezTo>
                <a:cubicBezTo>
                  <a:pt x="2768" y="432"/>
                  <a:pt x="2756" y="437"/>
                  <a:pt x="2751" y="436"/>
                </a:cubicBezTo>
                <a:cubicBezTo>
                  <a:pt x="2736" y="436"/>
                  <a:pt x="2718" y="420"/>
                  <a:pt x="2717" y="405"/>
                </a:cubicBezTo>
                <a:cubicBezTo>
                  <a:pt x="2717" y="398"/>
                  <a:pt x="2715" y="388"/>
                  <a:pt x="2713" y="384"/>
                </a:cubicBezTo>
                <a:cubicBezTo>
                  <a:pt x="2709" y="373"/>
                  <a:pt x="2730" y="353"/>
                  <a:pt x="2752" y="347"/>
                </a:cubicBezTo>
                <a:cubicBezTo>
                  <a:pt x="2774" y="341"/>
                  <a:pt x="2819" y="310"/>
                  <a:pt x="2826" y="295"/>
                </a:cubicBezTo>
                <a:cubicBezTo>
                  <a:pt x="2830" y="288"/>
                  <a:pt x="2841" y="275"/>
                  <a:pt x="2852" y="266"/>
                </a:cubicBezTo>
                <a:cubicBezTo>
                  <a:pt x="2862" y="256"/>
                  <a:pt x="2871" y="246"/>
                  <a:pt x="2871" y="244"/>
                </a:cubicBezTo>
                <a:cubicBezTo>
                  <a:pt x="2871" y="241"/>
                  <a:pt x="2881" y="235"/>
                  <a:pt x="2894" y="231"/>
                </a:cubicBezTo>
                <a:cubicBezTo>
                  <a:pt x="2906" y="227"/>
                  <a:pt x="2927" y="219"/>
                  <a:pt x="2940" y="213"/>
                </a:cubicBezTo>
                <a:cubicBezTo>
                  <a:pt x="2956" y="207"/>
                  <a:pt x="2976" y="203"/>
                  <a:pt x="3001" y="203"/>
                </a:cubicBezTo>
                <a:cubicBezTo>
                  <a:pt x="3046" y="201"/>
                  <a:pt x="3075" y="207"/>
                  <a:pt x="3099" y="222"/>
                </a:cubicBezTo>
                <a:cubicBezTo>
                  <a:pt x="3111" y="230"/>
                  <a:pt x="3120" y="232"/>
                  <a:pt x="3130" y="231"/>
                </a:cubicBezTo>
                <a:cubicBezTo>
                  <a:pt x="3146" y="227"/>
                  <a:pt x="3233" y="254"/>
                  <a:pt x="3236" y="264"/>
                </a:cubicBezTo>
                <a:cubicBezTo>
                  <a:pt x="3240" y="273"/>
                  <a:pt x="3215" y="282"/>
                  <a:pt x="3194" y="279"/>
                </a:cubicBezTo>
                <a:cubicBezTo>
                  <a:pt x="3184" y="278"/>
                  <a:pt x="3164" y="274"/>
                  <a:pt x="3149" y="271"/>
                </a:cubicBezTo>
                <a:cubicBezTo>
                  <a:pt x="3128" y="266"/>
                  <a:pt x="3120" y="266"/>
                  <a:pt x="3116" y="270"/>
                </a:cubicBezTo>
                <a:cubicBezTo>
                  <a:pt x="3112" y="274"/>
                  <a:pt x="3114" y="277"/>
                  <a:pt x="3124" y="281"/>
                </a:cubicBezTo>
                <a:cubicBezTo>
                  <a:pt x="3131" y="285"/>
                  <a:pt x="3140" y="293"/>
                  <a:pt x="3143" y="300"/>
                </a:cubicBezTo>
                <a:cubicBezTo>
                  <a:pt x="3153" y="319"/>
                  <a:pt x="3183" y="334"/>
                  <a:pt x="3199" y="328"/>
                </a:cubicBezTo>
                <a:cubicBezTo>
                  <a:pt x="3214" y="322"/>
                  <a:pt x="3214" y="320"/>
                  <a:pt x="3198" y="312"/>
                </a:cubicBezTo>
                <a:cubicBezTo>
                  <a:pt x="3183" y="304"/>
                  <a:pt x="3190" y="302"/>
                  <a:pt x="3209" y="309"/>
                </a:cubicBezTo>
                <a:cubicBezTo>
                  <a:pt x="3224" y="315"/>
                  <a:pt x="3241" y="308"/>
                  <a:pt x="3237" y="297"/>
                </a:cubicBezTo>
                <a:cubicBezTo>
                  <a:pt x="3235" y="293"/>
                  <a:pt x="3240" y="289"/>
                  <a:pt x="3255" y="285"/>
                </a:cubicBezTo>
                <a:cubicBezTo>
                  <a:pt x="3286" y="277"/>
                  <a:pt x="3288" y="276"/>
                  <a:pt x="3285" y="270"/>
                </a:cubicBezTo>
                <a:cubicBezTo>
                  <a:pt x="3276" y="246"/>
                  <a:pt x="3276" y="247"/>
                  <a:pt x="3290" y="248"/>
                </a:cubicBezTo>
                <a:cubicBezTo>
                  <a:pt x="3297" y="249"/>
                  <a:pt x="3303" y="253"/>
                  <a:pt x="3302" y="256"/>
                </a:cubicBezTo>
                <a:cubicBezTo>
                  <a:pt x="3302" y="259"/>
                  <a:pt x="3306" y="264"/>
                  <a:pt x="3311" y="267"/>
                </a:cubicBezTo>
                <a:cubicBezTo>
                  <a:pt x="3319" y="271"/>
                  <a:pt x="3326" y="270"/>
                  <a:pt x="3348" y="258"/>
                </a:cubicBezTo>
                <a:cubicBezTo>
                  <a:pt x="3381" y="241"/>
                  <a:pt x="3407" y="235"/>
                  <a:pt x="3417" y="243"/>
                </a:cubicBezTo>
                <a:cubicBezTo>
                  <a:pt x="3422" y="247"/>
                  <a:pt x="3431" y="247"/>
                  <a:pt x="3457" y="243"/>
                </a:cubicBezTo>
                <a:cubicBezTo>
                  <a:pt x="3475" y="240"/>
                  <a:pt x="3492" y="239"/>
                  <a:pt x="3494" y="240"/>
                </a:cubicBezTo>
                <a:cubicBezTo>
                  <a:pt x="3497" y="242"/>
                  <a:pt x="3500" y="241"/>
                  <a:pt x="3502" y="238"/>
                </a:cubicBezTo>
                <a:cubicBezTo>
                  <a:pt x="3506" y="232"/>
                  <a:pt x="3495" y="218"/>
                  <a:pt x="3490" y="222"/>
                </a:cubicBezTo>
                <a:cubicBezTo>
                  <a:pt x="3483" y="226"/>
                  <a:pt x="3461" y="219"/>
                  <a:pt x="3465" y="214"/>
                </a:cubicBezTo>
                <a:cubicBezTo>
                  <a:pt x="3470" y="209"/>
                  <a:pt x="3602" y="239"/>
                  <a:pt x="3610" y="247"/>
                </a:cubicBezTo>
                <a:cubicBezTo>
                  <a:pt x="3615" y="253"/>
                  <a:pt x="3632" y="245"/>
                  <a:pt x="3632" y="238"/>
                </a:cubicBezTo>
                <a:cubicBezTo>
                  <a:pt x="3632" y="235"/>
                  <a:pt x="3622" y="229"/>
                  <a:pt x="3611" y="223"/>
                </a:cubicBezTo>
                <a:cubicBezTo>
                  <a:pt x="3575" y="206"/>
                  <a:pt x="3573" y="178"/>
                  <a:pt x="3607" y="170"/>
                </a:cubicBezTo>
                <a:cubicBezTo>
                  <a:pt x="3626" y="165"/>
                  <a:pt x="3634" y="171"/>
                  <a:pt x="3661" y="206"/>
                </a:cubicBezTo>
                <a:cubicBezTo>
                  <a:pt x="3696" y="253"/>
                  <a:pt x="3695" y="251"/>
                  <a:pt x="3684" y="267"/>
                </a:cubicBezTo>
                <a:cubicBezTo>
                  <a:pt x="3675" y="278"/>
                  <a:pt x="3675" y="281"/>
                  <a:pt x="3681" y="283"/>
                </a:cubicBezTo>
                <a:cubicBezTo>
                  <a:pt x="3692" y="288"/>
                  <a:pt x="3715" y="273"/>
                  <a:pt x="3719" y="260"/>
                </a:cubicBezTo>
                <a:cubicBezTo>
                  <a:pt x="3723" y="244"/>
                  <a:pt x="3715" y="231"/>
                  <a:pt x="3698" y="222"/>
                </a:cubicBezTo>
                <a:cubicBezTo>
                  <a:pt x="3684" y="215"/>
                  <a:pt x="3674" y="202"/>
                  <a:pt x="3674" y="191"/>
                </a:cubicBezTo>
                <a:cubicBezTo>
                  <a:pt x="3674" y="187"/>
                  <a:pt x="3679" y="186"/>
                  <a:pt x="3690" y="188"/>
                </a:cubicBezTo>
                <a:cubicBezTo>
                  <a:pt x="3705" y="191"/>
                  <a:pt x="3718" y="185"/>
                  <a:pt x="3752" y="160"/>
                </a:cubicBezTo>
                <a:cubicBezTo>
                  <a:pt x="3760" y="155"/>
                  <a:pt x="3774" y="151"/>
                  <a:pt x="3787" y="151"/>
                </a:cubicBezTo>
                <a:cubicBezTo>
                  <a:pt x="3815" y="150"/>
                  <a:pt x="3823" y="146"/>
                  <a:pt x="3816" y="136"/>
                </a:cubicBezTo>
                <a:cubicBezTo>
                  <a:pt x="3812" y="132"/>
                  <a:pt x="3811" y="128"/>
                  <a:pt x="3812" y="127"/>
                </a:cubicBezTo>
                <a:cubicBezTo>
                  <a:pt x="3818" y="121"/>
                  <a:pt x="3896" y="110"/>
                  <a:pt x="3914" y="113"/>
                </a:cubicBezTo>
                <a:cubicBezTo>
                  <a:pt x="3931" y="115"/>
                  <a:pt x="3936" y="114"/>
                  <a:pt x="3951" y="103"/>
                </a:cubicBezTo>
                <a:cubicBezTo>
                  <a:pt x="3960" y="96"/>
                  <a:pt x="3967" y="89"/>
                  <a:pt x="3967" y="86"/>
                </a:cubicBezTo>
                <a:cubicBezTo>
                  <a:pt x="3967" y="81"/>
                  <a:pt x="3926" y="81"/>
                  <a:pt x="3922" y="87"/>
                </a:cubicBezTo>
                <a:cubicBezTo>
                  <a:pt x="3917" y="95"/>
                  <a:pt x="3911" y="92"/>
                  <a:pt x="3913" y="83"/>
                </a:cubicBezTo>
                <a:cubicBezTo>
                  <a:pt x="3914" y="75"/>
                  <a:pt x="3910" y="74"/>
                  <a:pt x="3876" y="71"/>
                </a:cubicBezTo>
                <a:cubicBezTo>
                  <a:pt x="3782" y="64"/>
                  <a:pt x="3774" y="62"/>
                  <a:pt x="3786" y="51"/>
                </a:cubicBezTo>
                <a:cubicBezTo>
                  <a:pt x="3795" y="41"/>
                  <a:pt x="3820" y="41"/>
                  <a:pt x="3840" y="51"/>
                </a:cubicBezTo>
                <a:cubicBezTo>
                  <a:pt x="3848" y="55"/>
                  <a:pt x="3862" y="59"/>
                  <a:pt x="3871" y="59"/>
                </a:cubicBezTo>
                <a:cubicBezTo>
                  <a:pt x="3879" y="59"/>
                  <a:pt x="3888" y="61"/>
                  <a:pt x="3889" y="63"/>
                </a:cubicBezTo>
                <a:cubicBezTo>
                  <a:pt x="3891" y="66"/>
                  <a:pt x="3899" y="68"/>
                  <a:pt x="3908" y="68"/>
                </a:cubicBezTo>
                <a:cubicBezTo>
                  <a:pt x="3931" y="68"/>
                  <a:pt x="3977" y="78"/>
                  <a:pt x="3974" y="83"/>
                </a:cubicBezTo>
                <a:cubicBezTo>
                  <a:pt x="3973" y="85"/>
                  <a:pt x="3977" y="87"/>
                  <a:pt x="3984" y="87"/>
                </a:cubicBezTo>
                <a:cubicBezTo>
                  <a:pt x="3990" y="87"/>
                  <a:pt x="4003" y="91"/>
                  <a:pt x="4011" y="95"/>
                </a:cubicBezTo>
                <a:cubicBezTo>
                  <a:pt x="4022" y="101"/>
                  <a:pt x="4038" y="103"/>
                  <a:pt x="4071" y="103"/>
                </a:cubicBezTo>
                <a:cubicBezTo>
                  <a:pt x="4107" y="104"/>
                  <a:pt x="4119" y="105"/>
                  <a:pt x="4129" y="112"/>
                </a:cubicBezTo>
                <a:cubicBezTo>
                  <a:pt x="4136" y="117"/>
                  <a:pt x="4142" y="123"/>
                  <a:pt x="4142" y="124"/>
                </a:cubicBezTo>
                <a:cubicBezTo>
                  <a:pt x="4142" y="126"/>
                  <a:pt x="4131" y="133"/>
                  <a:pt x="4118" y="140"/>
                </a:cubicBezTo>
                <a:cubicBezTo>
                  <a:pt x="4086" y="158"/>
                  <a:pt x="4092" y="166"/>
                  <a:pt x="4131" y="156"/>
                </a:cubicBezTo>
                <a:cubicBezTo>
                  <a:pt x="4156" y="149"/>
                  <a:pt x="4162" y="149"/>
                  <a:pt x="4183" y="155"/>
                </a:cubicBezTo>
                <a:cubicBezTo>
                  <a:pt x="4200" y="161"/>
                  <a:pt x="4211" y="161"/>
                  <a:pt x="4222" y="158"/>
                </a:cubicBezTo>
                <a:cubicBezTo>
                  <a:pt x="4234" y="155"/>
                  <a:pt x="4246" y="155"/>
                  <a:pt x="4266" y="160"/>
                </a:cubicBezTo>
                <a:cubicBezTo>
                  <a:pt x="4287" y="166"/>
                  <a:pt x="4298" y="166"/>
                  <a:pt x="4311" y="163"/>
                </a:cubicBezTo>
                <a:cubicBezTo>
                  <a:pt x="4341" y="154"/>
                  <a:pt x="4379" y="157"/>
                  <a:pt x="4401" y="168"/>
                </a:cubicBezTo>
                <a:cubicBezTo>
                  <a:pt x="4411" y="174"/>
                  <a:pt x="4431" y="185"/>
                  <a:pt x="4445" y="193"/>
                </a:cubicBezTo>
                <a:cubicBezTo>
                  <a:pt x="4469" y="206"/>
                  <a:pt x="4470" y="206"/>
                  <a:pt x="4486" y="198"/>
                </a:cubicBezTo>
                <a:cubicBezTo>
                  <a:pt x="4500" y="192"/>
                  <a:pt x="4508" y="192"/>
                  <a:pt x="4529" y="195"/>
                </a:cubicBezTo>
                <a:cubicBezTo>
                  <a:pt x="4549" y="199"/>
                  <a:pt x="4556" y="199"/>
                  <a:pt x="4568" y="193"/>
                </a:cubicBezTo>
                <a:cubicBezTo>
                  <a:pt x="4579" y="187"/>
                  <a:pt x="4581" y="184"/>
                  <a:pt x="4577" y="179"/>
                </a:cubicBezTo>
                <a:cubicBezTo>
                  <a:pt x="4568" y="169"/>
                  <a:pt x="4598" y="165"/>
                  <a:pt x="4634" y="172"/>
                </a:cubicBezTo>
                <a:cubicBezTo>
                  <a:pt x="4650" y="175"/>
                  <a:pt x="4671" y="178"/>
                  <a:pt x="4681" y="178"/>
                </a:cubicBezTo>
                <a:cubicBezTo>
                  <a:pt x="4690" y="179"/>
                  <a:pt x="4707" y="184"/>
                  <a:pt x="4720" y="190"/>
                </a:cubicBezTo>
                <a:cubicBezTo>
                  <a:pt x="4739" y="199"/>
                  <a:pt x="4754" y="201"/>
                  <a:pt x="4810" y="202"/>
                </a:cubicBezTo>
                <a:cubicBezTo>
                  <a:pt x="4864" y="204"/>
                  <a:pt x="4881" y="206"/>
                  <a:pt x="4893" y="213"/>
                </a:cubicBezTo>
                <a:cubicBezTo>
                  <a:pt x="4907" y="220"/>
                  <a:pt x="4921" y="221"/>
                  <a:pt x="4971" y="222"/>
                </a:cubicBezTo>
                <a:cubicBezTo>
                  <a:pt x="5017" y="222"/>
                  <a:pt x="5037" y="224"/>
                  <a:pt x="5051" y="230"/>
                </a:cubicBezTo>
                <a:cubicBezTo>
                  <a:pt x="5073" y="240"/>
                  <a:pt x="5081" y="236"/>
                  <a:pt x="5069" y="223"/>
                </a:cubicBezTo>
                <a:cubicBezTo>
                  <a:pt x="5061" y="213"/>
                  <a:pt x="5061" y="213"/>
                  <a:pt x="5094" y="217"/>
                </a:cubicBezTo>
                <a:cubicBezTo>
                  <a:pt x="5149" y="222"/>
                  <a:pt x="5216" y="234"/>
                  <a:pt x="5238" y="243"/>
                </a:cubicBezTo>
                <a:cubicBezTo>
                  <a:pt x="5250" y="247"/>
                  <a:pt x="5272" y="253"/>
                  <a:pt x="5288" y="255"/>
                </a:cubicBezTo>
                <a:cubicBezTo>
                  <a:pt x="5303" y="256"/>
                  <a:pt x="5326" y="263"/>
                  <a:pt x="5338" y="269"/>
                </a:cubicBezTo>
                <a:cubicBezTo>
                  <a:pt x="5356" y="279"/>
                  <a:pt x="5362" y="280"/>
                  <a:pt x="5374" y="276"/>
                </a:cubicBezTo>
                <a:cubicBezTo>
                  <a:pt x="5391" y="270"/>
                  <a:pt x="5401" y="274"/>
                  <a:pt x="5426" y="295"/>
                </a:cubicBezTo>
                <a:cubicBezTo>
                  <a:pt x="5441" y="309"/>
                  <a:pt x="5441" y="309"/>
                  <a:pt x="5441" y="309"/>
                </a:cubicBezTo>
                <a:cubicBezTo>
                  <a:pt x="5430" y="312"/>
                  <a:pt x="5430" y="312"/>
                  <a:pt x="5430" y="312"/>
                </a:cubicBezTo>
                <a:cubicBezTo>
                  <a:pt x="5418" y="315"/>
                  <a:pt x="5387" y="307"/>
                  <a:pt x="5376" y="299"/>
                </a:cubicBezTo>
                <a:cubicBezTo>
                  <a:pt x="5373" y="296"/>
                  <a:pt x="5369" y="295"/>
                  <a:pt x="5367" y="297"/>
                </a:cubicBezTo>
                <a:cubicBezTo>
                  <a:pt x="5364" y="298"/>
                  <a:pt x="5353" y="296"/>
                  <a:pt x="5342" y="292"/>
                </a:cubicBezTo>
                <a:cubicBezTo>
                  <a:pt x="5316" y="283"/>
                  <a:pt x="5304" y="286"/>
                  <a:pt x="5316" y="300"/>
                </a:cubicBezTo>
                <a:cubicBezTo>
                  <a:pt x="5324" y="309"/>
                  <a:pt x="5324" y="309"/>
                  <a:pt x="5308" y="308"/>
                </a:cubicBezTo>
                <a:cubicBezTo>
                  <a:pt x="5279" y="306"/>
                  <a:pt x="5287" y="314"/>
                  <a:pt x="5330" y="331"/>
                </a:cubicBezTo>
                <a:cubicBezTo>
                  <a:pt x="5354" y="340"/>
                  <a:pt x="5374" y="349"/>
                  <a:pt x="5375" y="350"/>
                </a:cubicBezTo>
                <a:cubicBezTo>
                  <a:pt x="5379" y="354"/>
                  <a:pt x="5365" y="360"/>
                  <a:pt x="5354" y="357"/>
                </a:cubicBezTo>
                <a:cubicBezTo>
                  <a:pt x="5342" y="355"/>
                  <a:pt x="5314" y="368"/>
                  <a:pt x="5314" y="375"/>
                </a:cubicBezTo>
                <a:cubicBezTo>
                  <a:pt x="5314" y="378"/>
                  <a:pt x="5309" y="384"/>
                  <a:pt x="5304" y="389"/>
                </a:cubicBezTo>
                <a:cubicBezTo>
                  <a:pt x="5294" y="398"/>
                  <a:pt x="5292" y="398"/>
                  <a:pt x="5280" y="391"/>
                </a:cubicBezTo>
                <a:cubicBezTo>
                  <a:pt x="5268" y="385"/>
                  <a:pt x="5265" y="385"/>
                  <a:pt x="5253" y="391"/>
                </a:cubicBezTo>
                <a:cubicBezTo>
                  <a:pt x="5246" y="395"/>
                  <a:pt x="5234" y="399"/>
                  <a:pt x="5226" y="401"/>
                </a:cubicBezTo>
                <a:cubicBezTo>
                  <a:pt x="5218" y="403"/>
                  <a:pt x="5209" y="406"/>
                  <a:pt x="5206" y="409"/>
                </a:cubicBezTo>
                <a:cubicBezTo>
                  <a:pt x="5197" y="417"/>
                  <a:pt x="5213" y="440"/>
                  <a:pt x="5237" y="451"/>
                </a:cubicBezTo>
                <a:cubicBezTo>
                  <a:pt x="5250" y="458"/>
                  <a:pt x="5259" y="466"/>
                  <a:pt x="5262" y="474"/>
                </a:cubicBezTo>
                <a:cubicBezTo>
                  <a:pt x="5264" y="481"/>
                  <a:pt x="5270" y="492"/>
                  <a:pt x="5273" y="499"/>
                </a:cubicBezTo>
                <a:cubicBezTo>
                  <a:pt x="5280" y="510"/>
                  <a:pt x="5280" y="511"/>
                  <a:pt x="5273" y="514"/>
                </a:cubicBezTo>
                <a:cubicBezTo>
                  <a:pt x="5268" y="516"/>
                  <a:pt x="5267" y="520"/>
                  <a:pt x="5269" y="525"/>
                </a:cubicBezTo>
                <a:cubicBezTo>
                  <a:pt x="5270" y="530"/>
                  <a:pt x="5273" y="539"/>
                  <a:pt x="5273" y="545"/>
                </a:cubicBezTo>
                <a:cubicBezTo>
                  <a:pt x="5274" y="552"/>
                  <a:pt x="5276" y="561"/>
                  <a:pt x="5278" y="565"/>
                </a:cubicBezTo>
                <a:cubicBezTo>
                  <a:pt x="5280" y="571"/>
                  <a:pt x="5278" y="574"/>
                  <a:pt x="5271" y="576"/>
                </a:cubicBezTo>
                <a:cubicBezTo>
                  <a:pt x="5263" y="579"/>
                  <a:pt x="5257" y="576"/>
                  <a:pt x="5243" y="560"/>
                </a:cubicBezTo>
                <a:cubicBezTo>
                  <a:pt x="5234" y="550"/>
                  <a:pt x="5218" y="536"/>
                  <a:pt x="5208" y="529"/>
                </a:cubicBezTo>
                <a:cubicBezTo>
                  <a:pt x="5199" y="522"/>
                  <a:pt x="5181" y="503"/>
                  <a:pt x="5170" y="488"/>
                </a:cubicBezTo>
                <a:cubicBezTo>
                  <a:pt x="5149" y="460"/>
                  <a:pt x="5149" y="459"/>
                  <a:pt x="5155" y="446"/>
                </a:cubicBezTo>
                <a:cubicBezTo>
                  <a:pt x="5159" y="438"/>
                  <a:pt x="5163" y="427"/>
                  <a:pt x="5163" y="421"/>
                </a:cubicBezTo>
                <a:cubicBezTo>
                  <a:pt x="5163" y="416"/>
                  <a:pt x="5166" y="405"/>
                  <a:pt x="5169" y="399"/>
                </a:cubicBezTo>
                <a:cubicBezTo>
                  <a:pt x="5176" y="387"/>
                  <a:pt x="5173" y="377"/>
                  <a:pt x="5159" y="360"/>
                </a:cubicBezTo>
                <a:cubicBezTo>
                  <a:pt x="5149" y="349"/>
                  <a:pt x="5132" y="357"/>
                  <a:pt x="5137" y="371"/>
                </a:cubicBezTo>
                <a:cubicBezTo>
                  <a:pt x="5141" y="383"/>
                  <a:pt x="5128" y="387"/>
                  <a:pt x="5114" y="378"/>
                </a:cubicBezTo>
                <a:cubicBezTo>
                  <a:pt x="5108" y="374"/>
                  <a:pt x="5094" y="370"/>
                  <a:pt x="5083" y="368"/>
                </a:cubicBezTo>
                <a:cubicBezTo>
                  <a:pt x="5065" y="365"/>
                  <a:pt x="5063" y="365"/>
                  <a:pt x="5058" y="378"/>
                </a:cubicBezTo>
                <a:cubicBezTo>
                  <a:pt x="5055" y="386"/>
                  <a:pt x="5054" y="397"/>
                  <a:pt x="5056" y="404"/>
                </a:cubicBezTo>
                <a:cubicBezTo>
                  <a:pt x="5058" y="415"/>
                  <a:pt x="5056" y="417"/>
                  <a:pt x="5045" y="420"/>
                </a:cubicBezTo>
                <a:cubicBezTo>
                  <a:pt x="5038" y="422"/>
                  <a:pt x="5025" y="420"/>
                  <a:pt x="5014" y="415"/>
                </a:cubicBezTo>
                <a:cubicBezTo>
                  <a:pt x="5002" y="410"/>
                  <a:pt x="4991" y="409"/>
                  <a:pt x="4983" y="411"/>
                </a:cubicBezTo>
                <a:cubicBezTo>
                  <a:pt x="4977" y="413"/>
                  <a:pt x="4954" y="415"/>
                  <a:pt x="4933" y="415"/>
                </a:cubicBezTo>
                <a:cubicBezTo>
                  <a:pt x="4899" y="415"/>
                  <a:pt x="4892" y="417"/>
                  <a:pt x="4882" y="426"/>
                </a:cubicBezTo>
                <a:cubicBezTo>
                  <a:pt x="4876" y="432"/>
                  <a:pt x="4868" y="447"/>
                  <a:pt x="4865" y="459"/>
                </a:cubicBezTo>
                <a:cubicBezTo>
                  <a:pt x="4862" y="472"/>
                  <a:pt x="4856" y="486"/>
                  <a:pt x="4853" y="492"/>
                </a:cubicBezTo>
                <a:cubicBezTo>
                  <a:pt x="4846" y="502"/>
                  <a:pt x="4847" y="503"/>
                  <a:pt x="4865" y="512"/>
                </a:cubicBezTo>
                <a:cubicBezTo>
                  <a:pt x="4885" y="523"/>
                  <a:pt x="4907" y="525"/>
                  <a:pt x="4924" y="520"/>
                </a:cubicBezTo>
                <a:cubicBezTo>
                  <a:pt x="4937" y="515"/>
                  <a:pt x="4976" y="546"/>
                  <a:pt x="4988" y="570"/>
                </a:cubicBezTo>
                <a:cubicBezTo>
                  <a:pt x="4993" y="579"/>
                  <a:pt x="5001" y="590"/>
                  <a:pt x="5006" y="592"/>
                </a:cubicBezTo>
                <a:cubicBezTo>
                  <a:pt x="5026" y="603"/>
                  <a:pt x="5030" y="671"/>
                  <a:pt x="5013" y="715"/>
                </a:cubicBezTo>
                <a:cubicBezTo>
                  <a:pt x="5002" y="745"/>
                  <a:pt x="4990" y="756"/>
                  <a:pt x="4971" y="749"/>
                </a:cubicBezTo>
                <a:cubicBezTo>
                  <a:pt x="4964" y="746"/>
                  <a:pt x="4958" y="744"/>
                  <a:pt x="4957" y="744"/>
                </a:cubicBezTo>
                <a:cubicBezTo>
                  <a:pt x="4956" y="744"/>
                  <a:pt x="4951" y="752"/>
                  <a:pt x="4945" y="763"/>
                </a:cubicBezTo>
                <a:cubicBezTo>
                  <a:pt x="4938" y="777"/>
                  <a:pt x="4937" y="784"/>
                  <a:pt x="4940" y="788"/>
                </a:cubicBezTo>
                <a:cubicBezTo>
                  <a:pt x="4947" y="797"/>
                  <a:pt x="4942" y="808"/>
                  <a:pt x="4928" y="814"/>
                </a:cubicBezTo>
                <a:cubicBezTo>
                  <a:pt x="4922" y="817"/>
                  <a:pt x="4917" y="821"/>
                  <a:pt x="4917" y="824"/>
                </a:cubicBezTo>
                <a:cubicBezTo>
                  <a:pt x="4917" y="826"/>
                  <a:pt x="4932" y="838"/>
                  <a:pt x="4950" y="851"/>
                </a:cubicBezTo>
                <a:cubicBezTo>
                  <a:pt x="4973" y="867"/>
                  <a:pt x="4985" y="879"/>
                  <a:pt x="4991" y="891"/>
                </a:cubicBezTo>
                <a:cubicBezTo>
                  <a:pt x="4995" y="901"/>
                  <a:pt x="4998" y="910"/>
                  <a:pt x="4997" y="911"/>
                </a:cubicBezTo>
                <a:cubicBezTo>
                  <a:pt x="4996" y="912"/>
                  <a:pt x="4986" y="917"/>
                  <a:pt x="4975" y="922"/>
                </a:cubicBezTo>
                <a:cubicBezTo>
                  <a:pt x="4956" y="932"/>
                  <a:pt x="4956" y="932"/>
                  <a:pt x="4956" y="932"/>
                </a:cubicBezTo>
                <a:cubicBezTo>
                  <a:pt x="4944" y="905"/>
                  <a:pt x="4944" y="905"/>
                  <a:pt x="4944" y="905"/>
                </a:cubicBezTo>
                <a:cubicBezTo>
                  <a:pt x="4931" y="875"/>
                  <a:pt x="4919" y="863"/>
                  <a:pt x="4900" y="858"/>
                </a:cubicBezTo>
                <a:cubicBezTo>
                  <a:pt x="4890" y="855"/>
                  <a:pt x="4886" y="851"/>
                  <a:pt x="4886" y="843"/>
                </a:cubicBezTo>
                <a:cubicBezTo>
                  <a:pt x="4886" y="835"/>
                  <a:pt x="4881" y="829"/>
                  <a:pt x="4871" y="823"/>
                </a:cubicBezTo>
                <a:cubicBezTo>
                  <a:pt x="4856" y="814"/>
                  <a:pt x="4855" y="814"/>
                  <a:pt x="4839" y="824"/>
                </a:cubicBezTo>
                <a:cubicBezTo>
                  <a:pt x="4823" y="834"/>
                  <a:pt x="4823" y="834"/>
                  <a:pt x="4818" y="825"/>
                </a:cubicBezTo>
                <a:cubicBezTo>
                  <a:pt x="4815" y="819"/>
                  <a:pt x="4813" y="812"/>
                  <a:pt x="4813" y="808"/>
                </a:cubicBezTo>
                <a:cubicBezTo>
                  <a:pt x="4813" y="804"/>
                  <a:pt x="4809" y="799"/>
                  <a:pt x="4804" y="796"/>
                </a:cubicBezTo>
                <a:cubicBezTo>
                  <a:pt x="4797" y="792"/>
                  <a:pt x="4792" y="794"/>
                  <a:pt x="4779" y="809"/>
                </a:cubicBezTo>
                <a:cubicBezTo>
                  <a:pt x="4770" y="818"/>
                  <a:pt x="4759" y="829"/>
                  <a:pt x="4754" y="832"/>
                </a:cubicBezTo>
                <a:cubicBezTo>
                  <a:pt x="4746" y="836"/>
                  <a:pt x="4745" y="838"/>
                  <a:pt x="4751" y="844"/>
                </a:cubicBezTo>
                <a:cubicBezTo>
                  <a:pt x="4754" y="849"/>
                  <a:pt x="4766" y="857"/>
                  <a:pt x="4777" y="863"/>
                </a:cubicBezTo>
                <a:cubicBezTo>
                  <a:pt x="4795" y="873"/>
                  <a:pt x="4799" y="874"/>
                  <a:pt x="4805" y="868"/>
                </a:cubicBezTo>
                <a:cubicBezTo>
                  <a:pt x="4810" y="862"/>
                  <a:pt x="4815" y="862"/>
                  <a:pt x="4832" y="867"/>
                </a:cubicBezTo>
                <a:cubicBezTo>
                  <a:pt x="4853" y="872"/>
                  <a:pt x="4853" y="872"/>
                  <a:pt x="4853" y="872"/>
                </a:cubicBezTo>
                <a:cubicBezTo>
                  <a:pt x="4841" y="880"/>
                  <a:pt x="4841" y="880"/>
                  <a:pt x="4841" y="880"/>
                </a:cubicBezTo>
                <a:cubicBezTo>
                  <a:pt x="4820" y="894"/>
                  <a:pt x="4813" y="902"/>
                  <a:pt x="4810" y="915"/>
                </a:cubicBezTo>
                <a:cubicBezTo>
                  <a:pt x="4808" y="925"/>
                  <a:pt x="4809" y="929"/>
                  <a:pt x="4819" y="933"/>
                </a:cubicBezTo>
                <a:cubicBezTo>
                  <a:pt x="4825" y="936"/>
                  <a:pt x="4835" y="947"/>
                  <a:pt x="4840" y="959"/>
                </a:cubicBezTo>
                <a:cubicBezTo>
                  <a:pt x="4846" y="970"/>
                  <a:pt x="4857" y="983"/>
                  <a:pt x="4864" y="987"/>
                </a:cubicBezTo>
                <a:cubicBezTo>
                  <a:pt x="4882" y="998"/>
                  <a:pt x="4887" y="1009"/>
                  <a:pt x="4877" y="1014"/>
                </a:cubicBezTo>
                <a:cubicBezTo>
                  <a:pt x="4867" y="1019"/>
                  <a:pt x="4872" y="1027"/>
                  <a:pt x="4884" y="1027"/>
                </a:cubicBezTo>
                <a:cubicBezTo>
                  <a:pt x="4899" y="1027"/>
                  <a:pt x="4899" y="1036"/>
                  <a:pt x="4885" y="1087"/>
                </a:cubicBezTo>
                <a:cubicBezTo>
                  <a:pt x="4867" y="1148"/>
                  <a:pt x="4852" y="1168"/>
                  <a:pt x="4811" y="1183"/>
                </a:cubicBezTo>
                <a:cubicBezTo>
                  <a:pt x="4795" y="1189"/>
                  <a:pt x="4776" y="1194"/>
                  <a:pt x="4768" y="1195"/>
                </a:cubicBezTo>
                <a:cubicBezTo>
                  <a:pt x="4750" y="1196"/>
                  <a:pt x="4736" y="1203"/>
                  <a:pt x="4724" y="1219"/>
                </a:cubicBezTo>
                <a:cubicBezTo>
                  <a:pt x="4714" y="1231"/>
                  <a:pt x="4714" y="1231"/>
                  <a:pt x="4714" y="1231"/>
                </a:cubicBezTo>
                <a:cubicBezTo>
                  <a:pt x="4709" y="1219"/>
                  <a:pt x="4709" y="1219"/>
                  <a:pt x="4709" y="1219"/>
                </a:cubicBezTo>
                <a:cubicBezTo>
                  <a:pt x="4703" y="1204"/>
                  <a:pt x="4690" y="1200"/>
                  <a:pt x="4670" y="1208"/>
                </a:cubicBezTo>
                <a:cubicBezTo>
                  <a:pt x="4652" y="1216"/>
                  <a:pt x="4641" y="1228"/>
                  <a:pt x="4636" y="1243"/>
                </a:cubicBezTo>
                <a:cubicBezTo>
                  <a:pt x="4632" y="1257"/>
                  <a:pt x="4647" y="1282"/>
                  <a:pt x="4672" y="1302"/>
                </a:cubicBezTo>
                <a:cubicBezTo>
                  <a:pt x="4692" y="1318"/>
                  <a:pt x="4715" y="1358"/>
                  <a:pt x="4720" y="1388"/>
                </a:cubicBezTo>
                <a:cubicBezTo>
                  <a:pt x="4725" y="1414"/>
                  <a:pt x="4717" y="1431"/>
                  <a:pt x="4695" y="1441"/>
                </a:cubicBezTo>
                <a:cubicBezTo>
                  <a:pt x="4684" y="1445"/>
                  <a:pt x="4675" y="1453"/>
                  <a:pt x="4673" y="1457"/>
                </a:cubicBezTo>
                <a:cubicBezTo>
                  <a:pt x="4670" y="1468"/>
                  <a:pt x="4649" y="1482"/>
                  <a:pt x="4645" y="1476"/>
                </a:cubicBezTo>
                <a:cubicBezTo>
                  <a:pt x="4643" y="1473"/>
                  <a:pt x="4643" y="1467"/>
                  <a:pt x="4645" y="1462"/>
                </a:cubicBezTo>
                <a:cubicBezTo>
                  <a:pt x="4646" y="1458"/>
                  <a:pt x="4646" y="1450"/>
                  <a:pt x="4645" y="1446"/>
                </a:cubicBezTo>
                <a:cubicBezTo>
                  <a:pt x="4642" y="1440"/>
                  <a:pt x="4640" y="1439"/>
                  <a:pt x="4632" y="1443"/>
                </a:cubicBezTo>
                <a:cubicBezTo>
                  <a:pt x="4625" y="1448"/>
                  <a:pt x="4622" y="1446"/>
                  <a:pt x="4615" y="1437"/>
                </a:cubicBezTo>
                <a:cubicBezTo>
                  <a:pt x="4600" y="1415"/>
                  <a:pt x="4555" y="1379"/>
                  <a:pt x="4543" y="1379"/>
                </a:cubicBezTo>
                <a:cubicBezTo>
                  <a:pt x="4539" y="1379"/>
                  <a:pt x="4537" y="1384"/>
                  <a:pt x="4538" y="1396"/>
                </a:cubicBezTo>
                <a:cubicBezTo>
                  <a:pt x="4538" y="1405"/>
                  <a:pt x="4536" y="1422"/>
                  <a:pt x="4533" y="1435"/>
                </a:cubicBezTo>
                <a:cubicBezTo>
                  <a:pt x="4529" y="1456"/>
                  <a:pt x="4529" y="1459"/>
                  <a:pt x="4538" y="1471"/>
                </a:cubicBezTo>
                <a:cubicBezTo>
                  <a:pt x="4543" y="1478"/>
                  <a:pt x="4549" y="1490"/>
                  <a:pt x="4551" y="1496"/>
                </a:cubicBezTo>
                <a:cubicBezTo>
                  <a:pt x="4553" y="1503"/>
                  <a:pt x="4566" y="1518"/>
                  <a:pt x="4582" y="1531"/>
                </a:cubicBezTo>
                <a:cubicBezTo>
                  <a:pt x="4608" y="1552"/>
                  <a:pt x="4611" y="1556"/>
                  <a:pt x="4622" y="1590"/>
                </a:cubicBezTo>
                <a:cubicBezTo>
                  <a:pt x="4628" y="1611"/>
                  <a:pt x="4633" y="1630"/>
                  <a:pt x="4633" y="1632"/>
                </a:cubicBezTo>
                <a:cubicBezTo>
                  <a:pt x="4633" y="1640"/>
                  <a:pt x="4623" y="1637"/>
                  <a:pt x="4603" y="1622"/>
                </a:cubicBezTo>
                <a:cubicBezTo>
                  <a:pt x="4582" y="1607"/>
                  <a:pt x="4568" y="1583"/>
                  <a:pt x="4557" y="1540"/>
                </a:cubicBezTo>
                <a:cubicBezTo>
                  <a:pt x="4552" y="1521"/>
                  <a:pt x="4546" y="1513"/>
                  <a:pt x="4531" y="1502"/>
                </a:cubicBezTo>
                <a:cubicBezTo>
                  <a:pt x="4512" y="1488"/>
                  <a:pt x="4512" y="1487"/>
                  <a:pt x="4513" y="1464"/>
                </a:cubicBezTo>
                <a:cubicBezTo>
                  <a:pt x="4514" y="1451"/>
                  <a:pt x="4516" y="1433"/>
                  <a:pt x="4518" y="1423"/>
                </a:cubicBezTo>
                <a:cubicBezTo>
                  <a:pt x="4520" y="1410"/>
                  <a:pt x="4518" y="1400"/>
                  <a:pt x="4509" y="1381"/>
                </a:cubicBezTo>
                <a:cubicBezTo>
                  <a:pt x="4502" y="1367"/>
                  <a:pt x="4494" y="1346"/>
                  <a:pt x="4491" y="1333"/>
                </a:cubicBezTo>
                <a:cubicBezTo>
                  <a:pt x="4485" y="1306"/>
                  <a:pt x="4475" y="1302"/>
                  <a:pt x="4459" y="1318"/>
                </a:cubicBezTo>
                <a:cubicBezTo>
                  <a:pt x="4452" y="1324"/>
                  <a:pt x="4445" y="1329"/>
                  <a:pt x="4443" y="1329"/>
                </a:cubicBezTo>
                <a:cubicBezTo>
                  <a:pt x="4436" y="1329"/>
                  <a:pt x="4425" y="1313"/>
                  <a:pt x="4428" y="1306"/>
                </a:cubicBezTo>
                <a:cubicBezTo>
                  <a:pt x="4432" y="1291"/>
                  <a:pt x="4405" y="1242"/>
                  <a:pt x="4389" y="1235"/>
                </a:cubicBezTo>
                <a:cubicBezTo>
                  <a:pt x="4380" y="1232"/>
                  <a:pt x="4372" y="1223"/>
                  <a:pt x="4366" y="1211"/>
                </a:cubicBezTo>
                <a:cubicBezTo>
                  <a:pt x="4357" y="1190"/>
                  <a:pt x="4346" y="1182"/>
                  <a:pt x="4336" y="1188"/>
                </a:cubicBezTo>
                <a:cubicBezTo>
                  <a:pt x="4332" y="1190"/>
                  <a:pt x="4316" y="1194"/>
                  <a:pt x="4301" y="1197"/>
                </a:cubicBezTo>
                <a:cubicBezTo>
                  <a:pt x="4274" y="1203"/>
                  <a:pt x="4264" y="1211"/>
                  <a:pt x="4268" y="1225"/>
                </a:cubicBezTo>
                <a:cubicBezTo>
                  <a:pt x="4269" y="1230"/>
                  <a:pt x="4265" y="1236"/>
                  <a:pt x="4253" y="1241"/>
                </a:cubicBezTo>
                <a:cubicBezTo>
                  <a:pt x="4244" y="1245"/>
                  <a:pt x="4234" y="1254"/>
                  <a:pt x="4231" y="1261"/>
                </a:cubicBezTo>
                <a:cubicBezTo>
                  <a:pt x="4228" y="1267"/>
                  <a:pt x="4222" y="1274"/>
                  <a:pt x="4217" y="1275"/>
                </a:cubicBezTo>
                <a:cubicBezTo>
                  <a:pt x="4212" y="1277"/>
                  <a:pt x="4204" y="1284"/>
                  <a:pt x="4199" y="1292"/>
                </a:cubicBezTo>
                <a:cubicBezTo>
                  <a:pt x="4195" y="1299"/>
                  <a:pt x="4182" y="1312"/>
                  <a:pt x="4170" y="1321"/>
                </a:cubicBezTo>
                <a:cubicBezTo>
                  <a:pt x="4154" y="1333"/>
                  <a:pt x="4149" y="1340"/>
                  <a:pt x="4150" y="1349"/>
                </a:cubicBezTo>
                <a:cubicBezTo>
                  <a:pt x="4155" y="1399"/>
                  <a:pt x="4148" y="1441"/>
                  <a:pt x="4130" y="1466"/>
                </a:cubicBezTo>
                <a:cubicBezTo>
                  <a:pt x="4113" y="1491"/>
                  <a:pt x="4112" y="1491"/>
                  <a:pt x="4098" y="1485"/>
                </a:cubicBezTo>
                <a:cubicBezTo>
                  <a:pt x="4090" y="1481"/>
                  <a:pt x="4085" y="1474"/>
                  <a:pt x="4083" y="1464"/>
                </a:cubicBezTo>
                <a:cubicBezTo>
                  <a:pt x="4082" y="1455"/>
                  <a:pt x="4072" y="1430"/>
                  <a:pt x="4062" y="1409"/>
                </a:cubicBezTo>
                <a:cubicBezTo>
                  <a:pt x="4002" y="1279"/>
                  <a:pt x="3993" y="1254"/>
                  <a:pt x="3998" y="1231"/>
                </a:cubicBezTo>
                <a:cubicBezTo>
                  <a:pt x="4001" y="1215"/>
                  <a:pt x="3993" y="1191"/>
                  <a:pt x="3985" y="1194"/>
                </a:cubicBezTo>
                <a:cubicBezTo>
                  <a:pt x="3982" y="1195"/>
                  <a:pt x="3979" y="1199"/>
                  <a:pt x="3979" y="1202"/>
                </a:cubicBezTo>
                <a:cubicBezTo>
                  <a:pt x="3978" y="1224"/>
                  <a:pt x="3954" y="1227"/>
                  <a:pt x="3935" y="1208"/>
                </a:cubicBezTo>
                <a:cubicBezTo>
                  <a:pt x="3923" y="1196"/>
                  <a:pt x="3923" y="1196"/>
                  <a:pt x="3923" y="1196"/>
                </a:cubicBezTo>
                <a:cubicBezTo>
                  <a:pt x="3934" y="1192"/>
                  <a:pt x="3934" y="1192"/>
                  <a:pt x="3934" y="1192"/>
                </a:cubicBezTo>
                <a:cubicBezTo>
                  <a:pt x="3946" y="1187"/>
                  <a:pt x="3945" y="1175"/>
                  <a:pt x="3932" y="1177"/>
                </a:cubicBezTo>
                <a:cubicBezTo>
                  <a:pt x="3928" y="1178"/>
                  <a:pt x="3918" y="1173"/>
                  <a:pt x="3910" y="1167"/>
                </a:cubicBezTo>
                <a:cubicBezTo>
                  <a:pt x="3902" y="1160"/>
                  <a:pt x="3894" y="1155"/>
                  <a:pt x="3892" y="1155"/>
                </a:cubicBezTo>
                <a:cubicBezTo>
                  <a:pt x="3889" y="1155"/>
                  <a:pt x="3886" y="1150"/>
                  <a:pt x="3885" y="1145"/>
                </a:cubicBezTo>
                <a:cubicBezTo>
                  <a:pt x="3880" y="1131"/>
                  <a:pt x="3855" y="1120"/>
                  <a:pt x="3843" y="1125"/>
                </a:cubicBezTo>
                <a:cubicBezTo>
                  <a:pt x="3831" y="1130"/>
                  <a:pt x="3729" y="1129"/>
                  <a:pt x="3712" y="1124"/>
                </a:cubicBezTo>
                <a:cubicBezTo>
                  <a:pt x="3705" y="1122"/>
                  <a:pt x="3694" y="1113"/>
                  <a:pt x="3686" y="1104"/>
                </a:cubicBezTo>
                <a:cubicBezTo>
                  <a:pt x="3672" y="1088"/>
                  <a:pt x="3672" y="1088"/>
                  <a:pt x="3651" y="1094"/>
                </a:cubicBezTo>
                <a:cubicBezTo>
                  <a:pt x="3631" y="1099"/>
                  <a:pt x="3628" y="1098"/>
                  <a:pt x="3601" y="1085"/>
                </a:cubicBezTo>
                <a:cubicBezTo>
                  <a:pt x="3577" y="1073"/>
                  <a:pt x="3570" y="1067"/>
                  <a:pt x="3563" y="1051"/>
                </a:cubicBezTo>
                <a:cubicBezTo>
                  <a:pt x="3554" y="1030"/>
                  <a:pt x="3534" y="1016"/>
                  <a:pt x="3521" y="1020"/>
                </a:cubicBezTo>
                <a:cubicBezTo>
                  <a:pt x="3517" y="1022"/>
                  <a:pt x="3513" y="1029"/>
                  <a:pt x="3511" y="1037"/>
                </a:cubicBezTo>
                <a:cubicBezTo>
                  <a:pt x="3509" y="1048"/>
                  <a:pt x="3511" y="1055"/>
                  <a:pt x="3523" y="1071"/>
                </a:cubicBezTo>
                <a:cubicBezTo>
                  <a:pt x="3531" y="1082"/>
                  <a:pt x="3540" y="1099"/>
                  <a:pt x="3542" y="1109"/>
                </a:cubicBezTo>
                <a:cubicBezTo>
                  <a:pt x="3548" y="1130"/>
                  <a:pt x="3559" y="1136"/>
                  <a:pt x="3569" y="1124"/>
                </a:cubicBezTo>
                <a:cubicBezTo>
                  <a:pt x="3575" y="1116"/>
                  <a:pt x="3576" y="1116"/>
                  <a:pt x="3580" y="1122"/>
                </a:cubicBezTo>
                <a:cubicBezTo>
                  <a:pt x="3582" y="1126"/>
                  <a:pt x="3584" y="1131"/>
                  <a:pt x="3583" y="1133"/>
                </a:cubicBezTo>
                <a:cubicBezTo>
                  <a:pt x="3580" y="1142"/>
                  <a:pt x="3607" y="1155"/>
                  <a:pt x="3620" y="1152"/>
                </a:cubicBezTo>
                <a:cubicBezTo>
                  <a:pt x="3627" y="1150"/>
                  <a:pt x="3640" y="1139"/>
                  <a:pt x="3651" y="1128"/>
                </a:cubicBezTo>
                <a:cubicBezTo>
                  <a:pt x="3667" y="1109"/>
                  <a:pt x="3673" y="1108"/>
                  <a:pt x="3670" y="1123"/>
                </a:cubicBezTo>
                <a:cubicBezTo>
                  <a:pt x="3668" y="1134"/>
                  <a:pt x="3676" y="1146"/>
                  <a:pt x="3690" y="1153"/>
                </a:cubicBezTo>
                <a:cubicBezTo>
                  <a:pt x="3711" y="1164"/>
                  <a:pt x="3740" y="1188"/>
                  <a:pt x="3740" y="1195"/>
                </a:cubicBezTo>
                <a:cubicBezTo>
                  <a:pt x="3740" y="1198"/>
                  <a:pt x="3735" y="1205"/>
                  <a:pt x="3728" y="1212"/>
                </a:cubicBezTo>
                <a:cubicBezTo>
                  <a:pt x="3721" y="1218"/>
                  <a:pt x="3712" y="1231"/>
                  <a:pt x="3707" y="1241"/>
                </a:cubicBezTo>
                <a:cubicBezTo>
                  <a:pt x="3694" y="1266"/>
                  <a:pt x="3658" y="1301"/>
                  <a:pt x="3646" y="1301"/>
                </a:cubicBezTo>
                <a:cubicBezTo>
                  <a:pt x="3632" y="1301"/>
                  <a:pt x="3611" y="1313"/>
                  <a:pt x="3602" y="1326"/>
                </a:cubicBezTo>
                <a:cubicBezTo>
                  <a:pt x="3598" y="1332"/>
                  <a:pt x="3588" y="1340"/>
                  <a:pt x="3579" y="1345"/>
                </a:cubicBezTo>
                <a:cubicBezTo>
                  <a:pt x="3534" y="1367"/>
                  <a:pt x="3480" y="1390"/>
                  <a:pt x="3465" y="1393"/>
                </a:cubicBezTo>
                <a:cubicBezTo>
                  <a:pt x="3449" y="1396"/>
                  <a:pt x="3447" y="1395"/>
                  <a:pt x="3439" y="1378"/>
                </a:cubicBezTo>
                <a:cubicBezTo>
                  <a:pt x="3434" y="1368"/>
                  <a:pt x="3428" y="1349"/>
                  <a:pt x="3426" y="1334"/>
                </a:cubicBezTo>
                <a:cubicBezTo>
                  <a:pt x="3424" y="1316"/>
                  <a:pt x="3419" y="1304"/>
                  <a:pt x="3409" y="1293"/>
                </a:cubicBezTo>
                <a:cubicBezTo>
                  <a:pt x="3402" y="1284"/>
                  <a:pt x="3396" y="1275"/>
                  <a:pt x="3396" y="1273"/>
                </a:cubicBezTo>
                <a:cubicBezTo>
                  <a:pt x="3396" y="1270"/>
                  <a:pt x="3387" y="1259"/>
                  <a:pt x="3377" y="1249"/>
                </a:cubicBezTo>
                <a:cubicBezTo>
                  <a:pt x="3364" y="1235"/>
                  <a:pt x="3355" y="1221"/>
                  <a:pt x="3350" y="1202"/>
                </a:cubicBezTo>
                <a:cubicBezTo>
                  <a:pt x="3346" y="1188"/>
                  <a:pt x="3337" y="1170"/>
                  <a:pt x="3331" y="1162"/>
                </a:cubicBezTo>
                <a:cubicBezTo>
                  <a:pt x="3288" y="1108"/>
                  <a:pt x="3275" y="1089"/>
                  <a:pt x="3268" y="1069"/>
                </a:cubicBezTo>
                <a:cubicBezTo>
                  <a:pt x="3260" y="1043"/>
                  <a:pt x="3252" y="1039"/>
                  <a:pt x="3249" y="1058"/>
                </a:cubicBezTo>
                <a:cubicBezTo>
                  <a:pt x="3247" y="1072"/>
                  <a:pt x="3247" y="1072"/>
                  <a:pt x="3247" y="1072"/>
                </a:cubicBezTo>
                <a:cubicBezTo>
                  <a:pt x="3231" y="1051"/>
                  <a:pt x="3231" y="1051"/>
                  <a:pt x="3231" y="1051"/>
                </a:cubicBezTo>
                <a:cubicBezTo>
                  <a:pt x="3206" y="1020"/>
                  <a:pt x="3203" y="1034"/>
                  <a:pt x="3226" y="1072"/>
                </a:cubicBezTo>
                <a:cubicBezTo>
                  <a:pt x="3237" y="1090"/>
                  <a:pt x="3255" y="1122"/>
                  <a:pt x="3265" y="1143"/>
                </a:cubicBezTo>
                <a:cubicBezTo>
                  <a:pt x="3275" y="1164"/>
                  <a:pt x="3289" y="1187"/>
                  <a:pt x="3295" y="1195"/>
                </a:cubicBezTo>
                <a:cubicBezTo>
                  <a:pt x="3301" y="1204"/>
                  <a:pt x="3306" y="1217"/>
                  <a:pt x="3306" y="1225"/>
                </a:cubicBezTo>
                <a:cubicBezTo>
                  <a:pt x="3306" y="1243"/>
                  <a:pt x="3311" y="1254"/>
                  <a:pt x="3332" y="1280"/>
                </a:cubicBezTo>
                <a:cubicBezTo>
                  <a:pt x="3340" y="1290"/>
                  <a:pt x="3349" y="1305"/>
                  <a:pt x="3350" y="1314"/>
                </a:cubicBezTo>
                <a:cubicBezTo>
                  <a:pt x="3353" y="1324"/>
                  <a:pt x="3362" y="1335"/>
                  <a:pt x="3381" y="1351"/>
                </a:cubicBezTo>
                <a:cubicBezTo>
                  <a:pt x="3411" y="1375"/>
                  <a:pt x="3430" y="1400"/>
                  <a:pt x="3435" y="1420"/>
                </a:cubicBezTo>
                <a:cubicBezTo>
                  <a:pt x="3437" y="1428"/>
                  <a:pt x="3444" y="1436"/>
                  <a:pt x="3453" y="1441"/>
                </a:cubicBezTo>
                <a:cubicBezTo>
                  <a:pt x="3466" y="1447"/>
                  <a:pt x="3470" y="1447"/>
                  <a:pt x="3512" y="1438"/>
                </a:cubicBezTo>
                <a:cubicBezTo>
                  <a:pt x="3537" y="1433"/>
                  <a:pt x="3563" y="1425"/>
                  <a:pt x="3570" y="1422"/>
                </a:cubicBezTo>
                <a:cubicBezTo>
                  <a:pt x="3584" y="1415"/>
                  <a:pt x="3584" y="1415"/>
                  <a:pt x="3584" y="1415"/>
                </a:cubicBezTo>
                <a:cubicBezTo>
                  <a:pt x="3587" y="1433"/>
                  <a:pt x="3587" y="1433"/>
                  <a:pt x="3587" y="1433"/>
                </a:cubicBezTo>
                <a:cubicBezTo>
                  <a:pt x="3590" y="1450"/>
                  <a:pt x="3587" y="1459"/>
                  <a:pt x="3553" y="1523"/>
                </a:cubicBezTo>
                <a:cubicBezTo>
                  <a:pt x="3517" y="1592"/>
                  <a:pt x="3515" y="1595"/>
                  <a:pt x="3479" y="1623"/>
                </a:cubicBezTo>
                <a:cubicBezTo>
                  <a:pt x="3459" y="1639"/>
                  <a:pt x="3438" y="1659"/>
                  <a:pt x="3432" y="1667"/>
                </a:cubicBezTo>
                <a:cubicBezTo>
                  <a:pt x="3427" y="1675"/>
                  <a:pt x="3408" y="1696"/>
                  <a:pt x="3392" y="1714"/>
                </a:cubicBezTo>
                <a:cubicBezTo>
                  <a:pt x="3344" y="1767"/>
                  <a:pt x="3338" y="1814"/>
                  <a:pt x="3369" y="1877"/>
                </a:cubicBezTo>
                <a:cubicBezTo>
                  <a:pt x="3377" y="1893"/>
                  <a:pt x="3381" y="1905"/>
                  <a:pt x="3379" y="1913"/>
                </a:cubicBezTo>
                <a:cubicBezTo>
                  <a:pt x="3377" y="1919"/>
                  <a:pt x="3378" y="1935"/>
                  <a:pt x="3381" y="1948"/>
                </a:cubicBezTo>
                <a:cubicBezTo>
                  <a:pt x="3385" y="1969"/>
                  <a:pt x="3385" y="1975"/>
                  <a:pt x="3377" y="1990"/>
                </a:cubicBezTo>
                <a:cubicBezTo>
                  <a:pt x="3366" y="2012"/>
                  <a:pt x="3357" y="2020"/>
                  <a:pt x="3326" y="2035"/>
                </a:cubicBezTo>
                <a:cubicBezTo>
                  <a:pt x="3312" y="2042"/>
                  <a:pt x="3301" y="2050"/>
                  <a:pt x="3301" y="2052"/>
                </a:cubicBezTo>
                <a:cubicBezTo>
                  <a:pt x="3301" y="2055"/>
                  <a:pt x="3292" y="2067"/>
                  <a:pt x="3280" y="2081"/>
                </a:cubicBezTo>
                <a:cubicBezTo>
                  <a:pt x="3268" y="2094"/>
                  <a:pt x="3259" y="2107"/>
                  <a:pt x="3259" y="2109"/>
                </a:cubicBezTo>
                <a:cubicBezTo>
                  <a:pt x="3259" y="2112"/>
                  <a:pt x="3263" y="2123"/>
                  <a:pt x="3268" y="2133"/>
                </a:cubicBezTo>
                <a:cubicBezTo>
                  <a:pt x="3284" y="2165"/>
                  <a:pt x="3274" y="2187"/>
                  <a:pt x="3235" y="2203"/>
                </a:cubicBezTo>
                <a:cubicBezTo>
                  <a:pt x="3219" y="2210"/>
                  <a:pt x="3214" y="2224"/>
                  <a:pt x="3218" y="2249"/>
                </a:cubicBezTo>
                <a:cubicBezTo>
                  <a:pt x="3220" y="2262"/>
                  <a:pt x="3218" y="2266"/>
                  <a:pt x="3211" y="2270"/>
                </a:cubicBezTo>
                <a:cubicBezTo>
                  <a:pt x="3206" y="2273"/>
                  <a:pt x="3197" y="2283"/>
                  <a:pt x="3191" y="2292"/>
                </a:cubicBezTo>
                <a:cubicBezTo>
                  <a:pt x="3171" y="2323"/>
                  <a:pt x="3116" y="2376"/>
                  <a:pt x="3090" y="2389"/>
                </a:cubicBezTo>
                <a:cubicBezTo>
                  <a:pt x="3069" y="2400"/>
                  <a:pt x="3064" y="2401"/>
                  <a:pt x="3048" y="2397"/>
                </a:cubicBezTo>
                <a:cubicBezTo>
                  <a:pt x="3035" y="2393"/>
                  <a:pt x="3024" y="2393"/>
                  <a:pt x="3001" y="2399"/>
                </a:cubicBezTo>
                <a:cubicBezTo>
                  <a:pt x="2963" y="2408"/>
                  <a:pt x="2967" y="2409"/>
                  <a:pt x="2953" y="2394"/>
                </a:cubicBezTo>
                <a:close/>
                <a:moveTo>
                  <a:pt x="3575" y="888"/>
                </a:moveTo>
                <a:cubicBezTo>
                  <a:pt x="3588" y="881"/>
                  <a:pt x="3589" y="878"/>
                  <a:pt x="3589" y="860"/>
                </a:cubicBezTo>
                <a:cubicBezTo>
                  <a:pt x="3589" y="847"/>
                  <a:pt x="3586" y="837"/>
                  <a:pt x="3582" y="833"/>
                </a:cubicBezTo>
                <a:cubicBezTo>
                  <a:pt x="3578" y="830"/>
                  <a:pt x="3571" y="821"/>
                  <a:pt x="3567" y="813"/>
                </a:cubicBezTo>
                <a:cubicBezTo>
                  <a:pt x="3561" y="800"/>
                  <a:pt x="3561" y="799"/>
                  <a:pt x="3568" y="802"/>
                </a:cubicBezTo>
                <a:cubicBezTo>
                  <a:pt x="3577" y="805"/>
                  <a:pt x="3589" y="801"/>
                  <a:pt x="3589" y="795"/>
                </a:cubicBezTo>
                <a:cubicBezTo>
                  <a:pt x="3589" y="792"/>
                  <a:pt x="3585" y="784"/>
                  <a:pt x="3579" y="776"/>
                </a:cubicBezTo>
                <a:cubicBezTo>
                  <a:pt x="3571" y="765"/>
                  <a:pt x="3568" y="763"/>
                  <a:pt x="3561" y="767"/>
                </a:cubicBezTo>
                <a:cubicBezTo>
                  <a:pt x="3554" y="771"/>
                  <a:pt x="3551" y="771"/>
                  <a:pt x="3551" y="768"/>
                </a:cubicBezTo>
                <a:cubicBezTo>
                  <a:pt x="3551" y="765"/>
                  <a:pt x="3543" y="758"/>
                  <a:pt x="3533" y="753"/>
                </a:cubicBezTo>
                <a:cubicBezTo>
                  <a:pt x="3510" y="742"/>
                  <a:pt x="3502" y="729"/>
                  <a:pt x="3509" y="715"/>
                </a:cubicBezTo>
                <a:cubicBezTo>
                  <a:pt x="3514" y="705"/>
                  <a:pt x="3534" y="698"/>
                  <a:pt x="3542" y="703"/>
                </a:cubicBezTo>
                <a:cubicBezTo>
                  <a:pt x="3553" y="710"/>
                  <a:pt x="3556" y="700"/>
                  <a:pt x="3547" y="687"/>
                </a:cubicBezTo>
                <a:cubicBezTo>
                  <a:pt x="3525" y="656"/>
                  <a:pt x="3494" y="658"/>
                  <a:pt x="3456" y="693"/>
                </a:cubicBezTo>
                <a:cubicBezTo>
                  <a:pt x="3431" y="716"/>
                  <a:pt x="3429" y="722"/>
                  <a:pt x="3443" y="730"/>
                </a:cubicBezTo>
                <a:cubicBezTo>
                  <a:pt x="3448" y="732"/>
                  <a:pt x="3452" y="738"/>
                  <a:pt x="3452" y="742"/>
                </a:cubicBezTo>
                <a:cubicBezTo>
                  <a:pt x="3452" y="745"/>
                  <a:pt x="3461" y="758"/>
                  <a:pt x="3471" y="769"/>
                </a:cubicBezTo>
                <a:cubicBezTo>
                  <a:pt x="3495" y="795"/>
                  <a:pt x="3499" y="806"/>
                  <a:pt x="3496" y="837"/>
                </a:cubicBezTo>
                <a:cubicBezTo>
                  <a:pt x="3494" y="861"/>
                  <a:pt x="3494" y="861"/>
                  <a:pt x="3494" y="861"/>
                </a:cubicBezTo>
                <a:cubicBezTo>
                  <a:pt x="3526" y="878"/>
                  <a:pt x="3526" y="878"/>
                  <a:pt x="3526" y="878"/>
                </a:cubicBezTo>
                <a:cubicBezTo>
                  <a:pt x="3544" y="887"/>
                  <a:pt x="3559" y="894"/>
                  <a:pt x="3560" y="895"/>
                </a:cubicBezTo>
                <a:cubicBezTo>
                  <a:pt x="3561" y="895"/>
                  <a:pt x="3568" y="892"/>
                  <a:pt x="3575" y="888"/>
                </a:cubicBezTo>
                <a:close/>
                <a:moveTo>
                  <a:pt x="3445" y="2207"/>
                </a:moveTo>
                <a:cubicBezTo>
                  <a:pt x="3432" y="2200"/>
                  <a:pt x="3430" y="2196"/>
                  <a:pt x="3426" y="2168"/>
                </a:cubicBezTo>
                <a:cubicBezTo>
                  <a:pt x="3424" y="2146"/>
                  <a:pt x="3425" y="2141"/>
                  <a:pt x="3438" y="2119"/>
                </a:cubicBezTo>
                <a:cubicBezTo>
                  <a:pt x="3452" y="2097"/>
                  <a:pt x="3453" y="2093"/>
                  <a:pt x="3450" y="2069"/>
                </a:cubicBezTo>
                <a:cubicBezTo>
                  <a:pt x="3445" y="2034"/>
                  <a:pt x="3453" y="2016"/>
                  <a:pt x="3473" y="2012"/>
                </a:cubicBezTo>
                <a:cubicBezTo>
                  <a:pt x="3492" y="2008"/>
                  <a:pt x="3533" y="1972"/>
                  <a:pt x="3542" y="1950"/>
                </a:cubicBezTo>
                <a:cubicBezTo>
                  <a:pt x="3550" y="1934"/>
                  <a:pt x="3550" y="1934"/>
                  <a:pt x="3550" y="1934"/>
                </a:cubicBezTo>
                <a:cubicBezTo>
                  <a:pt x="3555" y="1946"/>
                  <a:pt x="3555" y="1946"/>
                  <a:pt x="3555" y="1946"/>
                </a:cubicBezTo>
                <a:cubicBezTo>
                  <a:pt x="3568" y="1974"/>
                  <a:pt x="3567" y="1987"/>
                  <a:pt x="3544" y="2050"/>
                </a:cubicBezTo>
                <a:cubicBezTo>
                  <a:pt x="3532" y="2084"/>
                  <a:pt x="3519" y="2124"/>
                  <a:pt x="3515" y="2140"/>
                </a:cubicBezTo>
                <a:cubicBezTo>
                  <a:pt x="3503" y="2190"/>
                  <a:pt x="3496" y="2202"/>
                  <a:pt x="3476" y="2208"/>
                </a:cubicBezTo>
                <a:cubicBezTo>
                  <a:pt x="3455" y="2214"/>
                  <a:pt x="3457" y="2214"/>
                  <a:pt x="3445" y="2207"/>
                </a:cubicBezTo>
                <a:close/>
                <a:moveTo>
                  <a:pt x="5772" y="2125"/>
                </a:moveTo>
                <a:cubicBezTo>
                  <a:pt x="5757" y="2109"/>
                  <a:pt x="5748" y="2095"/>
                  <a:pt x="5748" y="2087"/>
                </a:cubicBezTo>
                <a:cubicBezTo>
                  <a:pt x="5748" y="2072"/>
                  <a:pt x="5751" y="2073"/>
                  <a:pt x="5764" y="2096"/>
                </a:cubicBezTo>
                <a:cubicBezTo>
                  <a:pt x="5771" y="2107"/>
                  <a:pt x="5783" y="2123"/>
                  <a:pt x="5791" y="2130"/>
                </a:cubicBezTo>
                <a:cubicBezTo>
                  <a:pt x="5798" y="2138"/>
                  <a:pt x="5805" y="2146"/>
                  <a:pt x="5805" y="2148"/>
                </a:cubicBezTo>
                <a:cubicBezTo>
                  <a:pt x="5805" y="2157"/>
                  <a:pt x="5795" y="2150"/>
                  <a:pt x="5772" y="2125"/>
                </a:cubicBezTo>
                <a:close/>
                <a:moveTo>
                  <a:pt x="3665" y="2118"/>
                </a:moveTo>
                <a:cubicBezTo>
                  <a:pt x="3665" y="2116"/>
                  <a:pt x="3667" y="2114"/>
                  <a:pt x="3670" y="2114"/>
                </a:cubicBezTo>
                <a:cubicBezTo>
                  <a:pt x="3672" y="2114"/>
                  <a:pt x="3674" y="2116"/>
                  <a:pt x="3674" y="2118"/>
                </a:cubicBezTo>
                <a:cubicBezTo>
                  <a:pt x="3674" y="2121"/>
                  <a:pt x="3672" y="2123"/>
                  <a:pt x="3670" y="2123"/>
                </a:cubicBezTo>
                <a:cubicBezTo>
                  <a:pt x="3667" y="2123"/>
                  <a:pt x="3665" y="2121"/>
                  <a:pt x="3665" y="2118"/>
                </a:cubicBezTo>
                <a:close/>
                <a:moveTo>
                  <a:pt x="6153" y="2110"/>
                </a:moveTo>
                <a:cubicBezTo>
                  <a:pt x="6151" y="2107"/>
                  <a:pt x="6152" y="2104"/>
                  <a:pt x="6155" y="2102"/>
                </a:cubicBezTo>
                <a:cubicBezTo>
                  <a:pt x="6162" y="2097"/>
                  <a:pt x="6164" y="2101"/>
                  <a:pt x="6160" y="2108"/>
                </a:cubicBezTo>
                <a:cubicBezTo>
                  <a:pt x="6157" y="2113"/>
                  <a:pt x="6155" y="2113"/>
                  <a:pt x="6153" y="2110"/>
                </a:cubicBezTo>
                <a:close/>
                <a:moveTo>
                  <a:pt x="3698" y="2102"/>
                </a:moveTo>
                <a:cubicBezTo>
                  <a:pt x="3698" y="2101"/>
                  <a:pt x="3700" y="2099"/>
                  <a:pt x="3703" y="2097"/>
                </a:cubicBezTo>
                <a:cubicBezTo>
                  <a:pt x="3705" y="2096"/>
                  <a:pt x="3707" y="2097"/>
                  <a:pt x="3707" y="2099"/>
                </a:cubicBezTo>
                <a:cubicBezTo>
                  <a:pt x="3707" y="2102"/>
                  <a:pt x="3705" y="2104"/>
                  <a:pt x="3703" y="2104"/>
                </a:cubicBezTo>
                <a:cubicBezTo>
                  <a:pt x="3700" y="2104"/>
                  <a:pt x="3698" y="2103"/>
                  <a:pt x="3698" y="2102"/>
                </a:cubicBezTo>
                <a:close/>
                <a:moveTo>
                  <a:pt x="6030" y="2054"/>
                </a:moveTo>
                <a:cubicBezTo>
                  <a:pt x="6025" y="2042"/>
                  <a:pt x="6031" y="2038"/>
                  <a:pt x="6044" y="2044"/>
                </a:cubicBezTo>
                <a:cubicBezTo>
                  <a:pt x="6055" y="2049"/>
                  <a:pt x="6056" y="2050"/>
                  <a:pt x="6048" y="2056"/>
                </a:cubicBezTo>
                <a:cubicBezTo>
                  <a:pt x="6037" y="2064"/>
                  <a:pt x="6033" y="2063"/>
                  <a:pt x="6030" y="2054"/>
                </a:cubicBezTo>
                <a:close/>
                <a:moveTo>
                  <a:pt x="6060" y="2033"/>
                </a:moveTo>
                <a:cubicBezTo>
                  <a:pt x="6051" y="2028"/>
                  <a:pt x="6057" y="2023"/>
                  <a:pt x="6072" y="2025"/>
                </a:cubicBezTo>
                <a:cubicBezTo>
                  <a:pt x="6083" y="2026"/>
                  <a:pt x="6083" y="2027"/>
                  <a:pt x="6075" y="2032"/>
                </a:cubicBezTo>
                <a:cubicBezTo>
                  <a:pt x="6070" y="2035"/>
                  <a:pt x="6064" y="2036"/>
                  <a:pt x="6060" y="2033"/>
                </a:cubicBezTo>
                <a:close/>
                <a:moveTo>
                  <a:pt x="5839" y="2016"/>
                </a:moveTo>
                <a:cubicBezTo>
                  <a:pt x="5829" y="1995"/>
                  <a:pt x="5833" y="1987"/>
                  <a:pt x="5843" y="2007"/>
                </a:cubicBezTo>
                <a:cubicBezTo>
                  <a:pt x="5853" y="2028"/>
                  <a:pt x="5854" y="2029"/>
                  <a:pt x="5849" y="2029"/>
                </a:cubicBezTo>
                <a:cubicBezTo>
                  <a:pt x="5847" y="2029"/>
                  <a:pt x="5842" y="2023"/>
                  <a:pt x="5839" y="2016"/>
                </a:cubicBezTo>
                <a:close/>
                <a:moveTo>
                  <a:pt x="5857" y="2013"/>
                </a:moveTo>
                <a:cubicBezTo>
                  <a:pt x="5857" y="2008"/>
                  <a:pt x="5858" y="2005"/>
                  <a:pt x="5860" y="2006"/>
                </a:cubicBezTo>
                <a:cubicBezTo>
                  <a:pt x="5861" y="2008"/>
                  <a:pt x="5862" y="2012"/>
                  <a:pt x="5860" y="2015"/>
                </a:cubicBezTo>
                <a:cubicBezTo>
                  <a:pt x="5859" y="2019"/>
                  <a:pt x="5858" y="2018"/>
                  <a:pt x="5857" y="2013"/>
                </a:cubicBezTo>
                <a:close/>
                <a:moveTo>
                  <a:pt x="6242" y="1967"/>
                </a:moveTo>
                <a:cubicBezTo>
                  <a:pt x="6238" y="1960"/>
                  <a:pt x="6242" y="1957"/>
                  <a:pt x="6252" y="1959"/>
                </a:cubicBezTo>
                <a:cubicBezTo>
                  <a:pt x="6259" y="1960"/>
                  <a:pt x="6259" y="1961"/>
                  <a:pt x="6253" y="1966"/>
                </a:cubicBezTo>
                <a:cubicBezTo>
                  <a:pt x="6247" y="1971"/>
                  <a:pt x="6244" y="1971"/>
                  <a:pt x="6242" y="1967"/>
                </a:cubicBezTo>
                <a:close/>
                <a:moveTo>
                  <a:pt x="3450" y="1944"/>
                </a:moveTo>
                <a:cubicBezTo>
                  <a:pt x="3448" y="1941"/>
                  <a:pt x="3449" y="1939"/>
                  <a:pt x="3452" y="1939"/>
                </a:cubicBezTo>
                <a:cubicBezTo>
                  <a:pt x="3455" y="1939"/>
                  <a:pt x="3457" y="1941"/>
                  <a:pt x="3457" y="1944"/>
                </a:cubicBezTo>
                <a:cubicBezTo>
                  <a:pt x="3457" y="1946"/>
                  <a:pt x="3456" y="1948"/>
                  <a:pt x="3455" y="1948"/>
                </a:cubicBezTo>
                <a:cubicBezTo>
                  <a:pt x="3454" y="1948"/>
                  <a:pt x="3451" y="1946"/>
                  <a:pt x="3450" y="1944"/>
                </a:cubicBezTo>
                <a:close/>
                <a:moveTo>
                  <a:pt x="5524" y="1899"/>
                </a:moveTo>
                <a:cubicBezTo>
                  <a:pt x="5494" y="1890"/>
                  <a:pt x="5480" y="1881"/>
                  <a:pt x="5469" y="1864"/>
                </a:cubicBezTo>
                <a:cubicBezTo>
                  <a:pt x="5455" y="1844"/>
                  <a:pt x="5431" y="1828"/>
                  <a:pt x="5418" y="1832"/>
                </a:cubicBezTo>
                <a:cubicBezTo>
                  <a:pt x="5413" y="1834"/>
                  <a:pt x="5404" y="1843"/>
                  <a:pt x="5399" y="1852"/>
                </a:cubicBezTo>
                <a:cubicBezTo>
                  <a:pt x="5390" y="1867"/>
                  <a:pt x="5388" y="1868"/>
                  <a:pt x="5372" y="1865"/>
                </a:cubicBezTo>
                <a:cubicBezTo>
                  <a:pt x="5362" y="1864"/>
                  <a:pt x="5348" y="1857"/>
                  <a:pt x="5341" y="1850"/>
                </a:cubicBezTo>
                <a:cubicBezTo>
                  <a:pt x="5332" y="1842"/>
                  <a:pt x="5326" y="1840"/>
                  <a:pt x="5319" y="1842"/>
                </a:cubicBezTo>
                <a:cubicBezTo>
                  <a:pt x="5313" y="1844"/>
                  <a:pt x="5306" y="1843"/>
                  <a:pt x="5302" y="1841"/>
                </a:cubicBezTo>
                <a:cubicBezTo>
                  <a:pt x="5295" y="1837"/>
                  <a:pt x="5296" y="1835"/>
                  <a:pt x="5306" y="1829"/>
                </a:cubicBezTo>
                <a:cubicBezTo>
                  <a:pt x="5318" y="1821"/>
                  <a:pt x="5318" y="1821"/>
                  <a:pt x="5310" y="1804"/>
                </a:cubicBezTo>
                <a:cubicBezTo>
                  <a:pt x="5304" y="1790"/>
                  <a:pt x="5295" y="1783"/>
                  <a:pt x="5265" y="1768"/>
                </a:cubicBezTo>
                <a:cubicBezTo>
                  <a:pt x="5245" y="1758"/>
                  <a:pt x="5223" y="1750"/>
                  <a:pt x="5215" y="1750"/>
                </a:cubicBezTo>
                <a:cubicBezTo>
                  <a:pt x="5197" y="1750"/>
                  <a:pt x="5190" y="1734"/>
                  <a:pt x="5203" y="1724"/>
                </a:cubicBezTo>
                <a:cubicBezTo>
                  <a:pt x="5211" y="1718"/>
                  <a:pt x="5210" y="1717"/>
                  <a:pt x="5189" y="1707"/>
                </a:cubicBezTo>
                <a:cubicBezTo>
                  <a:pt x="5168" y="1696"/>
                  <a:pt x="5167" y="1696"/>
                  <a:pt x="5178" y="1690"/>
                </a:cubicBezTo>
                <a:cubicBezTo>
                  <a:pt x="5184" y="1687"/>
                  <a:pt x="5193" y="1684"/>
                  <a:pt x="5199" y="1684"/>
                </a:cubicBezTo>
                <a:cubicBezTo>
                  <a:pt x="5210" y="1684"/>
                  <a:pt x="5224" y="1700"/>
                  <a:pt x="5224" y="1713"/>
                </a:cubicBezTo>
                <a:cubicBezTo>
                  <a:pt x="5224" y="1717"/>
                  <a:pt x="5228" y="1726"/>
                  <a:pt x="5234" y="1733"/>
                </a:cubicBezTo>
                <a:cubicBezTo>
                  <a:pt x="5244" y="1746"/>
                  <a:pt x="5244" y="1746"/>
                  <a:pt x="5252" y="1737"/>
                </a:cubicBezTo>
                <a:cubicBezTo>
                  <a:pt x="5256" y="1732"/>
                  <a:pt x="5269" y="1722"/>
                  <a:pt x="5281" y="1715"/>
                </a:cubicBezTo>
                <a:cubicBezTo>
                  <a:pt x="5303" y="1703"/>
                  <a:pt x="5303" y="1703"/>
                  <a:pt x="5303" y="1703"/>
                </a:cubicBezTo>
                <a:cubicBezTo>
                  <a:pt x="5333" y="1716"/>
                  <a:pt x="5333" y="1716"/>
                  <a:pt x="5333" y="1716"/>
                </a:cubicBezTo>
                <a:cubicBezTo>
                  <a:pt x="5350" y="1724"/>
                  <a:pt x="5373" y="1733"/>
                  <a:pt x="5385" y="1738"/>
                </a:cubicBezTo>
                <a:cubicBezTo>
                  <a:pt x="5398" y="1742"/>
                  <a:pt x="5422" y="1755"/>
                  <a:pt x="5440" y="1767"/>
                </a:cubicBezTo>
                <a:cubicBezTo>
                  <a:pt x="5473" y="1789"/>
                  <a:pt x="5488" y="1808"/>
                  <a:pt x="5480" y="1818"/>
                </a:cubicBezTo>
                <a:cubicBezTo>
                  <a:pt x="5473" y="1826"/>
                  <a:pt x="5500" y="1864"/>
                  <a:pt x="5527" y="1885"/>
                </a:cubicBezTo>
                <a:cubicBezTo>
                  <a:pt x="5558" y="1908"/>
                  <a:pt x="5557" y="1910"/>
                  <a:pt x="5524" y="1899"/>
                </a:cubicBezTo>
                <a:close/>
                <a:moveTo>
                  <a:pt x="5729" y="1899"/>
                </a:moveTo>
                <a:cubicBezTo>
                  <a:pt x="5726" y="1894"/>
                  <a:pt x="5725" y="1892"/>
                  <a:pt x="5728" y="1892"/>
                </a:cubicBezTo>
                <a:cubicBezTo>
                  <a:pt x="5734" y="1892"/>
                  <a:pt x="5741" y="1901"/>
                  <a:pt x="5738" y="1904"/>
                </a:cubicBezTo>
                <a:cubicBezTo>
                  <a:pt x="5736" y="1905"/>
                  <a:pt x="5733" y="1903"/>
                  <a:pt x="5729" y="1899"/>
                </a:cubicBezTo>
                <a:close/>
                <a:moveTo>
                  <a:pt x="4936" y="1880"/>
                </a:moveTo>
                <a:cubicBezTo>
                  <a:pt x="4929" y="1876"/>
                  <a:pt x="4927" y="1873"/>
                  <a:pt x="4931" y="1873"/>
                </a:cubicBezTo>
                <a:cubicBezTo>
                  <a:pt x="4939" y="1873"/>
                  <a:pt x="4953" y="1881"/>
                  <a:pt x="4950" y="1884"/>
                </a:cubicBezTo>
                <a:cubicBezTo>
                  <a:pt x="4948" y="1885"/>
                  <a:pt x="4942" y="1883"/>
                  <a:pt x="4936" y="1880"/>
                </a:cubicBezTo>
                <a:close/>
                <a:moveTo>
                  <a:pt x="5016" y="1873"/>
                </a:moveTo>
                <a:cubicBezTo>
                  <a:pt x="5029" y="1855"/>
                  <a:pt x="5050" y="1847"/>
                  <a:pt x="5069" y="1853"/>
                </a:cubicBezTo>
                <a:cubicBezTo>
                  <a:pt x="5083" y="1857"/>
                  <a:pt x="5084" y="1858"/>
                  <a:pt x="5072" y="1858"/>
                </a:cubicBezTo>
                <a:cubicBezTo>
                  <a:pt x="5066" y="1858"/>
                  <a:pt x="5050" y="1865"/>
                  <a:pt x="5038" y="1873"/>
                </a:cubicBezTo>
                <a:cubicBezTo>
                  <a:pt x="5010" y="1891"/>
                  <a:pt x="5003" y="1891"/>
                  <a:pt x="5016" y="1873"/>
                </a:cubicBezTo>
                <a:close/>
                <a:moveTo>
                  <a:pt x="5701" y="1880"/>
                </a:moveTo>
                <a:cubicBezTo>
                  <a:pt x="5695" y="1872"/>
                  <a:pt x="5696" y="1871"/>
                  <a:pt x="5708" y="1876"/>
                </a:cubicBezTo>
                <a:cubicBezTo>
                  <a:pt x="5712" y="1877"/>
                  <a:pt x="5715" y="1880"/>
                  <a:pt x="5715" y="1883"/>
                </a:cubicBezTo>
                <a:cubicBezTo>
                  <a:pt x="5715" y="1889"/>
                  <a:pt x="5708" y="1888"/>
                  <a:pt x="5701" y="1880"/>
                </a:cubicBezTo>
                <a:close/>
                <a:moveTo>
                  <a:pt x="5723" y="1876"/>
                </a:moveTo>
                <a:cubicBezTo>
                  <a:pt x="5721" y="1871"/>
                  <a:pt x="5720" y="1864"/>
                  <a:pt x="5720" y="1859"/>
                </a:cubicBezTo>
                <a:cubicBezTo>
                  <a:pt x="5720" y="1854"/>
                  <a:pt x="5722" y="1855"/>
                  <a:pt x="5725" y="1863"/>
                </a:cubicBezTo>
                <a:cubicBezTo>
                  <a:pt x="5728" y="1869"/>
                  <a:pt x="5729" y="1877"/>
                  <a:pt x="5728" y="1879"/>
                </a:cubicBezTo>
                <a:cubicBezTo>
                  <a:pt x="5727" y="1882"/>
                  <a:pt x="5725" y="1880"/>
                  <a:pt x="5723" y="1876"/>
                </a:cubicBezTo>
                <a:close/>
                <a:moveTo>
                  <a:pt x="6088" y="1880"/>
                </a:moveTo>
                <a:cubicBezTo>
                  <a:pt x="6088" y="1879"/>
                  <a:pt x="6091" y="1877"/>
                  <a:pt x="6093" y="1875"/>
                </a:cubicBezTo>
                <a:cubicBezTo>
                  <a:pt x="6096" y="1874"/>
                  <a:pt x="6098" y="1874"/>
                  <a:pt x="6098" y="1877"/>
                </a:cubicBezTo>
                <a:cubicBezTo>
                  <a:pt x="6098" y="1880"/>
                  <a:pt x="6096" y="1882"/>
                  <a:pt x="6093" y="1882"/>
                </a:cubicBezTo>
                <a:cubicBezTo>
                  <a:pt x="6091" y="1882"/>
                  <a:pt x="6088" y="1881"/>
                  <a:pt x="6088" y="1880"/>
                </a:cubicBezTo>
                <a:close/>
                <a:moveTo>
                  <a:pt x="4880" y="1860"/>
                </a:moveTo>
                <a:cubicBezTo>
                  <a:pt x="4877" y="1859"/>
                  <a:pt x="4875" y="1856"/>
                  <a:pt x="4877" y="1853"/>
                </a:cubicBezTo>
                <a:cubicBezTo>
                  <a:pt x="4880" y="1848"/>
                  <a:pt x="4911" y="1848"/>
                  <a:pt x="4914" y="1854"/>
                </a:cubicBezTo>
                <a:cubicBezTo>
                  <a:pt x="4916" y="1856"/>
                  <a:pt x="4915" y="1859"/>
                  <a:pt x="4911" y="1859"/>
                </a:cubicBezTo>
                <a:cubicBezTo>
                  <a:pt x="4908" y="1859"/>
                  <a:pt x="4901" y="1860"/>
                  <a:pt x="4896" y="1861"/>
                </a:cubicBezTo>
                <a:cubicBezTo>
                  <a:pt x="4890" y="1862"/>
                  <a:pt x="4883" y="1862"/>
                  <a:pt x="4880" y="1860"/>
                </a:cubicBezTo>
                <a:close/>
                <a:moveTo>
                  <a:pt x="4950" y="1857"/>
                </a:moveTo>
                <a:cubicBezTo>
                  <a:pt x="4942" y="1846"/>
                  <a:pt x="4952" y="1843"/>
                  <a:pt x="4974" y="1849"/>
                </a:cubicBezTo>
                <a:cubicBezTo>
                  <a:pt x="4996" y="1855"/>
                  <a:pt x="4996" y="1856"/>
                  <a:pt x="4973" y="1860"/>
                </a:cubicBezTo>
                <a:cubicBezTo>
                  <a:pt x="4961" y="1863"/>
                  <a:pt x="4954" y="1862"/>
                  <a:pt x="4950" y="1857"/>
                </a:cubicBezTo>
                <a:close/>
                <a:moveTo>
                  <a:pt x="5660" y="1854"/>
                </a:moveTo>
                <a:cubicBezTo>
                  <a:pt x="5656" y="1849"/>
                  <a:pt x="5656" y="1844"/>
                  <a:pt x="5658" y="1844"/>
                </a:cubicBezTo>
                <a:cubicBezTo>
                  <a:pt x="5661" y="1844"/>
                  <a:pt x="5665" y="1849"/>
                  <a:pt x="5668" y="1854"/>
                </a:cubicBezTo>
                <a:cubicBezTo>
                  <a:pt x="5671" y="1859"/>
                  <a:pt x="5671" y="1863"/>
                  <a:pt x="5669" y="1863"/>
                </a:cubicBezTo>
                <a:cubicBezTo>
                  <a:pt x="5667" y="1863"/>
                  <a:pt x="5663" y="1859"/>
                  <a:pt x="5660" y="1854"/>
                </a:cubicBezTo>
                <a:close/>
                <a:moveTo>
                  <a:pt x="5689" y="1849"/>
                </a:moveTo>
                <a:cubicBezTo>
                  <a:pt x="5677" y="1835"/>
                  <a:pt x="5683" y="1833"/>
                  <a:pt x="5696" y="1847"/>
                </a:cubicBezTo>
                <a:cubicBezTo>
                  <a:pt x="5702" y="1853"/>
                  <a:pt x="5705" y="1859"/>
                  <a:pt x="5703" y="1859"/>
                </a:cubicBezTo>
                <a:cubicBezTo>
                  <a:pt x="5700" y="1859"/>
                  <a:pt x="5694" y="1854"/>
                  <a:pt x="5689" y="1849"/>
                </a:cubicBezTo>
                <a:close/>
                <a:moveTo>
                  <a:pt x="4803" y="1848"/>
                </a:moveTo>
                <a:cubicBezTo>
                  <a:pt x="4787" y="1846"/>
                  <a:pt x="4763" y="1841"/>
                  <a:pt x="4750" y="1837"/>
                </a:cubicBezTo>
                <a:cubicBezTo>
                  <a:pt x="4738" y="1833"/>
                  <a:pt x="4724" y="1831"/>
                  <a:pt x="4718" y="1833"/>
                </a:cubicBezTo>
                <a:cubicBezTo>
                  <a:pt x="4708" y="1836"/>
                  <a:pt x="4662" y="1822"/>
                  <a:pt x="4662" y="1816"/>
                </a:cubicBezTo>
                <a:cubicBezTo>
                  <a:pt x="4662" y="1801"/>
                  <a:pt x="4704" y="1800"/>
                  <a:pt x="4727" y="1814"/>
                </a:cubicBezTo>
                <a:cubicBezTo>
                  <a:pt x="4735" y="1820"/>
                  <a:pt x="4742" y="1820"/>
                  <a:pt x="4759" y="1816"/>
                </a:cubicBezTo>
                <a:cubicBezTo>
                  <a:pt x="4779" y="1811"/>
                  <a:pt x="4783" y="1812"/>
                  <a:pt x="4795" y="1821"/>
                </a:cubicBezTo>
                <a:cubicBezTo>
                  <a:pt x="4802" y="1826"/>
                  <a:pt x="4810" y="1830"/>
                  <a:pt x="4812" y="1830"/>
                </a:cubicBezTo>
                <a:cubicBezTo>
                  <a:pt x="4822" y="1830"/>
                  <a:pt x="4850" y="1846"/>
                  <a:pt x="4848" y="1850"/>
                </a:cubicBezTo>
                <a:cubicBezTo>
                  <a:pt x="4846" y="1852"/>
                  <a:pt x="4843" y="1854"/>
                  <a:pt x="4840" y="1853"/>
                </a:cubicBezTo>
                <a:cubicBezTo>
                  <a:pt x="4837" y="1853"/>
                  <a:pt x="4820" y="1851"/>
                  <a:pt x="4803" y="1848"/>
                </a:cubicBezTo>
                <a:close/>
                <a:moveTo>
                  <a:pt x="5651" y="1826"/>
                </a:moveTo>
                <a:cubicBezTo>
                  <a:pt x="5647" y="1820"/>
                  <a:pt x="5645" y="1816"/>
                  <a:pt x="5648" y="1816"/>
                </a:cubicBezTo>
                <a:cubicBezTo>
                  <a:pt x="5650" y="1816"/>
                  <a:pt x="5656" y="1820"/>
                  <a:pt x="5661" y="1826"/>
                </a:cubicBezTo>
                <a:cubicBezTo>
                  <a:pt x="5666" y="1831"/>
                  <a:pt x="5667" y="1835"/>
                  <a:pt x="5665" y="1835"/>
                </a:cubicBezTo>
                <a:cubicBezTo>
                  <a:pt x="5662" y="1835"/>
                  <a:pt x="5656" y="1831"/>
                  <a:pt x="5651" y="1826"/>
                </a:cubicBezTo>
                <a:close/>
                <a:moveTo>
                  <a:pt x="5622" y="1820"/>
                </a:moveTo>
                <a:cubicBezTo>
                  <a:pt x="5619" y="1816"/>
                  <a:pt x="5615" y="1807"/>
                  <a:pt x="5614" y="1800"/>
                </a:cubicBezTo>
                <a:cubicBezTo>
                  <a:pt x="5611" y="1787"/>
                  <a:pt x="5611" y="1786"/>
                  <a:pt x="5616" y="1795"/>
                </a:cubicBezTo>
                <a:cubicBezTo>
                  <a:pt x="5619" y="1800"/>
                  <a:pt x="5625" y="1808"/>
                  <a:pt x="5629" y="1812"/>
                </a:cubicBezTo>
                <a:cubicBezTo>
                  <a:pt x="5633" y="1817"/>
                  <a:pt x="5634" y="1821"/>
                  <a:pt x="5631" y="1823"/>
                </a:cubicBezTo>
                <a:cubicBezTo>
                  <a:pt x="5629" y="1824"/>
                  <a:pt x="5624" y="1823"/>
                  <a:pt x="5622" y="1820"/>
                </a:cubicBezTo>
                <a:close/>
                <a:moveTo>
                  <a:pt x="5522" y="1805"/>
                </a:moveTo>
                <a:cubicBezTo>
                  <a:pt x="5510" y="1798"/>
                  <a:pt x="5510" y="1798"/>
                  <a:pt x="5510" y="1798"/>
                </a:cubicBezTo>
                <a:cubicBezTo>
                  <a:pt x="5528" y="1795"/>
                  <a:pt x="5528" y="1795"/>
                  <a:pt x="5528" y="1795"/>
                </a:cubicBezTo>
                <a:cubicBezTo>
                  <a:pt x="5538" y="1793"/>
                  <a:pt x="5553" y="1785"/>
                  <a:pt x="5562" y="1777"/>
                </a:cubicBezTo>
                <a:cubicBezTo>
                  <a:pt x="5572" y="1769"/>
                  <a:pt x="5578" y="1766"/>
                  <a:pt x="5578" y="1770"/>
                </a:cubicBezTo>
                <a:cubicBezTo>
                  <a:pt x="5578" y="1779"/>
                  <a:pt x="5572" y="1787"/>
                  <a:pt x="5555" y="1800"/>
                </a:cubicBezTo>
                <a:cubicBezTo>
                  <a:pt x="5536" y="1813"/>
                  <a:pt x="5537" y="1813"/>
                  <a:pt x="5522" y="1805"/>
                </a:cubicBezTo>
                <a:close/>
                <a:moveTo>
                  <a:pt x="4635" y="1786"/>
                </a:moveTo>
                <a:cubicBezTo>
                  <a:pt x="4618" y="1776"/>
                  <a:pt x="4587" y="1738"/>
                  <a:pt x="4576" y="1714"/>
                </a:cubicBezTo>
                <a:cubicBezTo>
                  <a:pt x="4571" y="1701"/>
                  <a:pt x="4558" y="1680"/>
                  <a:pt x="4549" y="1667"/>
                </a:cubicBezTo>
                <a:cubicBezTo>
                  <a:pt x="4539" y="1654"/>
                  <a:pt x="4527" y="1637"/>
                  <a:pt x="4523" y="1629"/>
                </a:cubicBezTo>
                <a:cubicBezTo>
                  <a:pt x="4519" y="1622"/>
                  <a:pt x="4507" y="1607"/>
                  <a:pt x="4496" y="1596"/>
                </a:cubicBezTo>
                <a:cubicBezTo>
                  <a:pt x="4473" y="1574"/>
                  <a:pt x="4459" y="1551"/>
                  <a:pt x="4469" y="1552"/>
                </a:cubicBezTo>
                <a:cubicBezTo>
                  <a:pt x="4481" y="1552"/>
                  <a:pt x="4513" y="1570"/>
                  <a:pt x="4527" y="1584"/>
                </a:cubicBezTo>
                <a:cubicBezTo>
                  <a:pt x="4565" y="1623"/>
                  <a:pt x="4573" y="1630"/>
                  <a:pt x="4590" y="1641"/>
                </a:cubicBezTo>
                <a:cubicBezTo>
                  <a:pt x="4608" y="1652"/>
                  <a:pt x="4616" y="1663"/>
                  <a:pt x="4617" y="1677"/>
                </a:cubicBezTo>
                <a:cubicBezTo>
                  <a:pt x="4617" y="1679"/>
                  <a:pt x="4622" y="1687"/>
                  <a:pt x="4627" y="1693"/>
                </a:cubicBezTo>
                <a:cubicBezTo>
                  <a:pt x="4633" y="1700"/>
                  <a:pt x="4644" y="1712"/>
                  <a:pt x="4652" y="1720"/>
                </a:cubicBezTo>
                <a:cubicBezTo>
                  <a:pt x="4659" y="1729"/>
                  <a:pt x="4667" y="1742"/>
                  <a:pt x="4669" y="1750"/>
                </a:cubicBezTo>
                <a:cubicBezTo>
                  <a:pt x="4674" y="1775"/>
                  <a:pt x="4654" y="1797"/>
                  <a:pt x="4635" y="1786"/>
                </a:cubicBezTo>
                <a:close/>
                <a:moveTo>
                  <a:pt x="3684" y="1783"/>
                </a:moveTo>
                <a:cubicBezTo>
                  <a:pt x="3684" y="1780"/>
                  <a:pt x="3686" y="1778"/>
                  <a:pt x="3688" y="1778"/>
                </a:cubicBezTo>
                <a:cubicBezTo>
                  <a:pt x="3691" y="1778"/>
                  <a:pt x="3693" y="1780"/>
                  <a:pt x="3693" y="1783"/>
                </a:cubicBezTo>
                <a:cubicBezTo>
                  <a:pt x="3693" y="1786"/>
                  <a:pt x="3691" y="1788"/>
                  <a:pt x="3688" y="1788"/>
                </a:cubicBezTo>
                <a:cubicBezTo>
                  <a:pt x="3686" y="1788"/>
                  <a:pt x="3684" y="1786"/>
                  <a:pt x="3684" y="1783"/>
                </a:cubicBezTo>
                <a:close/>
                <a:moveTo>
                  <a:pt x="4933" y="1783"/>
                </a:moveTo>
                <a:cubicBezTo>
                  <a:pt x="4932" y="1780"/>
                  <a:pt x="4932" y="1774"/>
                  <a:pt x="4933" y="1769"/>
                </a:cubicBezTo>
                <a:cubicBezTo>
                  <a:pt x="4935" y="1764"/>
                  <a:pt x="4933" y="1755"/>
                  <a:pt x="4929" y="1749"/>
                </a:cubicBezTo>
                <a:cubicBezTo>
                  <a:pt x="4922" y="1739"/>
                  <a:pt x="4922" y="1737"/>
                  <a:pt x="4930" y="1726"/>
                </a:cubicBezTo>
                <a:cubicBezTo>
                  <a:pt x="4934" y="1720"/>
                  <a:pt x="4939" y="1703"/>
                  <a:pt x="4941" y="1689"/>
                </a:cubicBezTo>
                <a:cubicBezTo>
                  <a:pt x="4943" y="1672"/>
                  <a:pt x="4948" y="1660"/>
                  <a:pt x="4956" y="1652"/>
                </a:cubicBezTo>
                <a:cubicBezTo>
                  <a:pt x="4966" y="1642"/>
                  <a:pt x="4969" y="1641"/>
                  <a:pt x="4992" y="1646"/>
                </a:cubicBezTo>
                <a:cubicBezTo>
                  <a:pt x="5012" y="1650"/>
                  <a:pt x="5019" y="1649"/>
                  <a:pt x="5030" y="1644"/>
                </a:cubicBezTo>
                <a:cubicBezTo>
                  <a:pt x="5048" y="1634"/>
                  <a:pt x="5050" y="1635"/>
                  <a:pt x="5044" y="1648"/>
                </a:cubicBezTo>
                <a:cubicBezTo>
                  <a:pt x="5036" y="1665"/>
                  <a:pt x="5021" y="1670"/>
                  <a:pt x="5005" y="1662"/>
                </a:cubicBezTo>
                <a:cubicBezTo>
                  <a:pt x="4976" y="1646"/>
                  <a:pt x="4938" y="1669"/>
                  <a:pt x="4958" y="1689"/>
                </a:cubicBezTo>
                <a:cubicBezTo>
                  <a:pt x="4965" y="1696"/>
                  <a:pt x="4969" y="1697"/>
                  <a:pt x="4983" y="1693"/>
                </a:cubicBezTo>
                <a:cubicBezTo>
                  <a:pt x="5007" y="1686"/>
                  <a:pt x="5016" y="1688"/>
                  <a:pt x="5001" y="1696"/>
                </a:cubicBezTo>
                <a:cubicBezTo>
                  <a:pt x="4985" y="1705"/>
                  <a:pt x="4981" y="1715"/>
                  <a:pt x="4990" y="1731"/>
                </a:cubicBezTo>
                <a:cubicBezTo>
                  <a:pt x="4994" y="1739"/>
                  <a:pt x="4997" y="1750"/>
                  <a:pt x="4997" y="1757"/>
                </a:cubicBezTo>
                <a:cubicBezTo>
                  <a:pt x="4997" y="1768"/>
                  <a:pt x="4996" y="1769"/>
                  <a:pt x="4988" y="1764"/>
                </a:cubicBezTo>
                <a:cubicBezTo>
                  <a:pt x="4982" y="1761"/>
                  <a:pt x="4975" y="1751"/>
                  <a:pt x="4971" y="1742"/>
                </a:cubicBezTo>
                <a:cubicBezTo>
                  <a:pt x="4964" y="1725"/>
                  <a:pt x="4964" y="1725"/>
                  <a:pt x="4954" y="1734"/>
                </a:cubicBezTo>
                <a:cubicBezTo>
                  <a:pt x="4946" y="1742"/>
                  <a:pt x="4946" y="1745"/>
                  <a:pt x="4950" y="1761"/>
                </a:cubicBezTo>
                <a:cubicBezTo>
                  <a:pt x="4954" y="1776"/>
                  <a:pt x="4954" y="1780"/>
                  <a:pt x="4949" y="1784"/>
                </a:cubicBezTo>
                <a:cubicBezTo>
                  <a:pt x="4941" y="1789"/>
                  <a:pt x="4937" y="1789"/>
                  <a:pt x="4933" y="1783"/>
                </a:cubicBezTo>
                <a:close/>
                <a:moveTo>
                  <a:pt x="5581" y="1758"/>
                </a:moveTo>
                <a:cubicBezTo>
                  <a:pt x="5577" y="1751"/>
                  <a:pt x="5567" y="1742"/>
                  <a:pt x="5559" y="1738"/>
                </a:cubicBezTo>
                <a:cubicBezTo>
                  <a:pt x="5551" y="1734"/>
                  <a:pt x="5545" y="1729"/>
                  <a:pt x="5547" y="1728"/>
                </a:cubicBezTo>
                <a:cubicBezTo>
                  <a:pt x="5554" y="1721"/>
                  <a:pt x="5595" y="1754"/>
                  <a:pt x="5591" y="1764"/>
                </a:cubicBezTo>
                <a:cubicBezTo>
                  <a:pt x="5590" y="1768"/>
                  <a:pt x="5586" y="1765"/>
                  <a:pt x="5581" y="1758"/>
                </a:cubicBezTo>
                <a:close/>
                <a:moveTo>
                  <a:pt x="4840" y="1742"/>
                </a:moveTo>
                <a:cubicBezTo>
                  <a:pt x="4832" y="1738"/>
                  <a:pt x="4823" y="1736"/>
                  <a:pt x="4818" y="1738"/>
                </a:cubicBezTo>
                <a:cubicBezTo>
                  <a:pt x="4806" y="1742"/>
                  <a:pt x="4760" y="1732"/>
                  <a:pt x="4755" y="1725"/>
                </a:cubicBezTo>
                <a:cubicBezTo>
                  <a:pt x="4751" y="1719"/>
                  <a:pt x="4741" y="1685"/>
                  <a:pt x="4735" y="1660"/>
                </a:cubicBezTo>
                <a:cubicBezTo>
                  <a:pt x="4733" y="1653"/>
                  <a:pt x="4735" y="1645"/>
                  <a:pt x="4739" y="1640"/>
                </a:cubicBezTo>
                <a:cubicBezTo>
                  <a:pt x="4744" y="1632"/>
                  <a:pt x="4747" y="1632"/>
                  <a:pt x="4755" y="1636"/>
                </a:cubicBezTo>
                <a:cubicBezTo>
                  <a:pt x="4764" y="1641"/>
                  <a:pt x="4766" y="1640"/>
                  <a:pt x="4771" y="1629"/>
                </a:cubicBezTo>
                <a:cubicBezTo>
                  <a:pt x="4774" y="1622"/>
                  <a:pt x="4785" y="1613"/>
                  <a:pt x="4794" y="1608"/>
                </a:cubicBezTo>
                <a:cubicBezTo>
                  <a:pt x="4804" y="1603"/>
                  <a:pt x="4814" y="1593"/>
                  <a:pt x="4817" y="1585"/>
                </a:cubicBezTo>
                <a:cubicBezTo>
                  <a:pt x="4821" y="1576"/>
                  <a:pt x="4829" y="1569"/>
                  <a:pt x="4839" y="1566"/>
                </a:cubicBezTo>
                <a:cubicBezTo>
                  <a:pt x="4848" y="1563"/>
                  <a:pt x="4861" y="1553"/>
                  <a:pt x="4868" y="1544"/>
                </a:cubicBezTo>
                <a:cubicBezTo>
                  <a:pt x="4875" y="1535"/>
                  <a:pt x="4883" y="1528"/>
                  <a:pt x="4886" y="1528"/>
                </a:cubicBezTo>
                <a:cubicBezTo>
                  <a:pt x="4889" y="1528"/>
                  <a:pt x="4898" y="1535"/>
                  <a:pt x="4906" y="1544"/>
                </a:cubicBezTo>
                <a:cubicBezTo>
                  <a:pt x="4922" y="1559"/>
                  <a:pt x="4922" y="1559"/>
                  <a:pt x="4922" y="1559"/>
                </a:cubicBezTo>
                <a:cubicBezTo>
                  <a:pt x="4909" y="1575"/>
                  <a:pt x="4909" y="1575"/>
                  <a:pt x="4909" y="1575"/>
                </a:cubicBezTo>
                <a:cubicBezTo>
                  <a:pt x="4896" y="1594"/>
                  <a:pt x="4896" y="1610"/>
                  <a:pt x="4912" y="1632"/>
                </a:cubicBezTo>
                <a:cubicBezTo>
                  <a:pt x="4921" y="1645"/>
                  <a:pt x="4921" y="1645"/>
                  <a:pt x="4921" y="1645"/>
                </a:cubicBezTo>
                <a:cubicBezTo>
                  <a:pt x="4910" y="1653"/>
                  <a:pt x="4910" y="1653"/>
                  <a:pt x="4910" y="1653"/>
                </a:cubicBezTo>
                <a:cubicBezTo>
                  <a:pt x="4903" y="1657"/>
                  <a:pt x="4898" y="1663"/>
                  <a:pt x="4898" y="1666"/>
                </a:cubicBezTo>
                <a:cubicBezTo>
                  <a:pt x="4898" y="1677"/>
                  <a:pt x="4868" y="1739"/>
                  <a:pt x="4860" y="1744"/>
                </a:cubicBezTo>
                <a:cubicBezTo>
                  <a:pt x="4855" y="1747"/>
                  <a:pt x="4849" y="1747"/>
                  <a:pt x="4840" y="1742"/>
                </a:cubicBezTo>
                <a:close/>
                <a:moveTo>
                  <a:pt x="5114" y="1742"/>
                </a:moveTo>
                <a:cubicBezTo>
                  <a:pt x="5104" y="1739"/>
                  <a:pt x="5103" y="1731"/>
                  <a:pt x="5112" y="1731"/>
                </a:cubicBezTo>
                <a:cubicBezTo>
                  <a:pt x="5116" y="1731"/>
                  <a:pt x="5126" y="1732"/>
                  <a:pt x="5134" y="1734"/>
                </a:cubicBezTo>
                <a:cubicBezTo>
                  <a:pt x="5148" y="1737"/>
                  <a:pt x="5149" y="1738"/>
                  <a:pt x="5141" y="1741"/>
                </a:cubicBezTo>
                <a:cubicBezTo>
                  <a:pt x="5131" y="1745"/>
                  <a:pt x="5126" y="1745"/>
                  <a:pt x="5114" y="1742"/>
                </a:cubicBezTo>
                <a:close/>
                <a:moveTo>
                  <a:pt x="5866" y="1682"/>
                </a:moveTo>
                <a:cubicBezTo>
                  <a:pt x="5866" y="1681"/>
                  <a:pt x="5868" y="1678"/>
                  <a:pt x="5871" y="1677"/>
                </a:cubicBezTo>
                <a:cubicBezTo>
                  <a:pt x="5874" y="1675"/>
                  <a:pt x="5876" y="1676"/>
                  <a:pt x="5876" y="1679"/>
                </a:cubicBezTo>
                <a:cubicBezTo>
                  <a:pt x="5876" y="1682"/>
                  <a:pt x="5874" y="1684"/>
                  <a:pt x="5871" y="1684"/>
                </a:cubicBezTo>
                <a:cubicBezTo>
                  <a:pt x="5868" y="1684"/>
                  <a:pt x="5866" y="1683"/>
                  <a:pt x="5866" y="1682"/>
                </a:cubicBezTo>
                <a:close/>
                <a:moveTo>
                  <a:pt x="5097" y="1669"/>
                </a:moveTo>
                <a:cubicBezTo>
                  <a:pt x="5094" y="1665"/>
                  <a:pt x="5093" y="1661"/>
                  <a:pt x="5097" y="1655"/>
                </a:cubicBezTo>
                <a:cubicBezTo>
                  <a:pt x="5099" y="1650"/>
                  <a:pt x="5100" y="1644"/>
                  <a:pt x="5099" y="1641"/>
                </a:cubicBezTo>
                <a:cubicBezTo>
                  <a:pt x="5094" y="1634"/>
                  <a:pt x="5105" y="1618"/>
                  <a:pt x="5114" y="1618"/>
                </a:cubicBezTo>
                <a:cubicBezTo>
                  <a:pt x="5121" y="1618"/>
                  <a:pt x="5121" y="1618"/>
                  <a:pt x="5113" y="1626"/>
                </a:cubicBezTo>
                <a:cubicBezTo>
                  <a:pt x="5107" y="1633"/>
                  <a:pt x="5106" y="1638"/>
                  <a:pt x="5110" y="1648"/>
                </a:cubicBezTo>
                <a:cubicBezTo>
                  <a:pt x="5118" y="1667"/>
                  <a:pt x="5110" y="1681"/>
                  <a:pt x="5097" y="1669"/>
                </a:cubicBezTo>
                <a:close/>
                <a:moveTo>
                  <a:pt x="2725" y="1653"/>
                </a:moveTo>
                <a:cubicBezTo>
                  <a:pt x="2725" y="1652"/>
                  <a:pt x="2727" y="1650"/>
                  <a:pt x="2729" y="1648"/>
                </a:cubicBezTo>
                <a:cubicBezTo>
                  <a:pt x="2732" y="1647"/>
                  <a:pt x="2734" y="1648"/>
                  <a:pt x="2734" y="1650"/>
                </a:cubicBezTo>
                <a:cubicBezTo>
                  <a:pt x="2734" y="1653"/>
                  <a:pt x="2732" y="1655"/>
                  <a:pt x="2729" y="1655"/>
                </a:cubicBezTo>
                <a:cubicBezTo>
                  <a:pt x="2727" y="1655"/>
                  <a:pt x="2725" y="1655"/>
                  <a:pt x="2725" y="1653"/>
                </a:cubicBezTo>
                <a:close/>
                <a:moveTo>
                  <a:pt x="6001" y="1641"/>
                </a:moveTo>
                <a:cubicBezTo>
                  <a:pt x="5999" y="1639"/>
                  <a:pt x="6000" y="1637"/>
                  <a:pt x="6003" y="1637"/>
                </a:cubicBezTo>
                <a:cubicBezTo>
                  <a:pt x="6006" y="1637"/>
                  <a:pt x="6008" y="1639"/>
                  <a:pt x="6008" y="1641"/>
                </a:cubicBezTo>
                <a:cubicBezTo>
                  <a:pt x="6008" y="1644"/>
                  <a:pt x="6007" y="1646"/>
                  <a:pt x="6006" y="1646"/>
                </a:cubicBezTo>
                <a:cubicBezTo>
                  <a:pt x="6005" y="1646"/>
                  <a:pt x="6003" y="1644"/>
                  <a:pt x="6001" y="1641"/>
                </a:cubicBezTo>
                <a:close/>
                <a:moveTo>
                  <a:pt x="2753" y="1597"/>
                </a:moveTo>
                <a:cubicBezTo>
                  <a:pt x="2753" y="1596"/>
                  <a:pt x="2755" y="1593"/>
                  <a:pt x="2758" y="1592"/>
                </a:cubicBezTo>
                <a:cubicBezTo>
                  <a:pt x="2760" y="1590"/>
                  <a:pt x="2763" y="1591"/>
                  <a:pt x="2763" y="1594"/>
                </a:cubicBezTo>
                <a:cubicBezTo>
                  <a:pt x="2763" y="1597"/>
                  <a:pt x="2760" y="1599"/>
                  <a:pt x="2758" y="1599"/>
                </a:cubicBezTo>
                <a:cubicBezTo>
                  <a:pt x="2755" y="1599"/>
                  <a:pt x="2753" y="1598"/>
                  <a:pt x="2753" y="1597"/>
                </a:cubicBezTo>
                <a:close/>
                <a:moveTo>
                  <a:pt x="5025" y="1526"/>
                </a:moveTo>
                <a:cubicBezTo>
                  <a:pt x="5016" y="1505"/>
                  <a:pt x="5015" y="1504"/>
                  <a:pt x="5001" y="1507"/>
                </a:cubicBezTo>
                <a:cubicBezTo>
                  <a:pt x="4988" y="1510"/>
                  <a:pt x="4987" y="1509"/>
                  <a:pt x="4992" y="1500"/>
                </a:cubicBezTo>
                <a:cubicBezTo>
                  <a:pt x="4997" y="1492"/>
                  <a:pt x="5001" y="1490"/>
                  <a:pt x="5011" y="1492"/>
                </a:cubicBezTo>
                <a:cubicBezTo>
                  <a:pt x="5021" y="1495"/>
                  <a:pt x="5027" y="1492"/>
                  <a:pt x="5036" y="1483"/>
                </a:cubicBezTo>
                <a:cubicBezTo>
                  <a:pt x="5043" y="1477"/>
                  <a:pt x="5049" y="1468"/>
                  <a:pt x="5049" y="1463"/>
                </a:cubicBezTo>
                <a:cubicBezTo>
                  <a:pt x="5049" y="1451"/>
                  <a:pt x="5067" y="1491"/>
                  <a:pt x="5071" y="1513"/>
                </a:cubicBezTo>
                <a:cubicBezTo>
                  <a:pt x="5074" y="1529"/>
                  <a:pt x="5074" y="1530"/>
                  <a:pt x="5066" y="1524"/>
                </a:cubicBezTo>
                <a:cubicBezTo>
                  <a:pt x="5055" y="1515"/>
                  <a:pt x="5045" y="1524"/>
                  <a:pt x="5054" y="1535"/>
                </a:cubicBezTo>
                <a:cubicBezTo>
                  <a:pt x="5057" y="1539"/>
                  <a:pt x="5058" y="1542"/>
                  <a:pt x="5055" y="1542"/>
                </a:cubicBezTo>
                <a:cubicBezTo>
                  <a:pt x="5052" y="1542"/>
                  <a:pt x="5046" y="1543"/>
                  <a:pt x="5042" y="1545"/>
                </a:cubicBezTo>
                <a:cubicBezTo>
                  <a:pt x="5037" y="1547"/>
                  <a:pt x="5032" y="1542"/>
                  <a:pt x="5025" y="1526"/>
                </a:cubicBezTo>
                <a:close/>
                <a:moveTo>
                  <a:pt x="4164" y="1534"/>
                </a:moveTo>
                <a:cubicBezTo>
                  <a:pt x="4159" y="1525"/>
                  <a:pt x="4156" y="1487"/>
                  <a:pt x="4160" y="1477"/>
                </a:cubicBezTo>
                <a:cubicBezTo>
                  <a:pt x="4164" y="1466"/>
                  <a:pt x="4164" y="1466"/>
                  <a:pt x="4176" y="1484"/>
                </a:cubicBezTo>
                <a:cubicBezTo>
                  <a:pt x="4190" y="1505"/>
                  <a:pt x="4195" y="1519"/>
                  <a:pt x="4190" y="1526"/>
                </a:cubicBezTo>
                <a:cubicBezTo>
                  <a:pt x="4186" y="1533"/>
                  <a:pt x="4167" y="1539"/>
                  <a:pt x="4164" y="1534"/>
                </a:cubicBezTo>
                <a:close/>
                <a:moveTo>
                  <a:pt x="5219" y="1510"/>
                </a:moveTo>
                <a:cubicBezTo>
                  <a:pt x="5219" y="1507"/>
                  <a:pt x="5221" y="1504"/>
                  <a:pt x="5224" y="1502"/>
                </a:cubicBezTo>
                <a:cubicBezTo>
                  <a:pt x="5226" y="1500"/>
                  <a:pt x="5229" y="1501"/>
                  <a:pt x="5229" y="1504"/>
                </a:cubicBezTo>
                <a:cubicBezTo>
                  <a:pt x="5229" y="1506"/>
                  <a:pt x="5226" y="1510"/>
                  <a:pt x="5224" y="1511"/>
                </a:cubicBezTo>
                <a:cubicBezTo>
                  <a:pt x="5221" y="1513"/>
                  <a:pt x="5219" y="1512"/>
                  <a:pt x="5219" y="1510"/>
                </a:cubicBezTo>
                <a:close/>
                <a:moveTo>
                  <a:pt x="5961" y="1509"/>
                </a:moveTo>
                <a:cubicBezTo>
                  <a:pt x="5961" y="1506"/>
                  <a:pt x="5962" y="1504"/>
                  <a:pt x="5963" y="1504"/>
                </a:cubicBezTo>
                <a:cubicBezTo>
                  <a:pt x="5964" y="1504"/>
                  <a:pt x="5966" y="1506"/>
                  <a:pt x="5968" y="1509"/>
                </a:cubicBezTo>
                <a:cubicBezTo>
                  <a:pt x="5970" y="1512"/>
                  <a:pt x="5969" y="1514"/>
                  <a:pt x="5966" y="1514"/>
                </a:cubicBezTo>
                <a:cubicBezTo>
                  <a:pt x="5963" y="1514"/>
                  <a:pt x="5961" y="1512"/>
                  <a:pt x="5961" y="1509"/>
                </a:cubicBezTo>
                <a:close/>
                <a:moveTo>
                  <a:pt x="4888" y="1482"/>
                </a:moveTo>
                <a:cubicBezTo>
                  <a:pt x="4888" y="1480"/>
                  <a:pt x="4898" y="1467"/>
                  <a:pt x="4909" y="1455"/>
                </a:cubicBezTo>
                <a:cubicBezTo>
                  <a:pt x="4926" y="1436"/>
                  <a:pt x="4931" y="1433"/>
                  <a:pt x="4931" y="1441"/>
                </a:cubicBezTo>
                <a:cubicBezTo>
                  <a:pt x="4931" y="1446"/>
                  <a:pt x="4924" y="1458"/>
                  <a:pt x="4915" y="1468"/>
                </a:cubicBezTo>
                <a:cubicBezTo>
                  <a:pt x="4900" y="1484"/>
                  <a:pt x="4888" y="1490"/>
                  <a:pt x="4888" y="1482"/>
                </a:cubicBezTo>
                <a:close/>
                <a:moveTo>
                  <a:pt x="4991" y="1469"/>
                </a:moveTo>
                <a:cubicBezTo>
                  <a:pt x="4989" y="1465"/>
                  <a:pt x="4989" y="1458"/>
                  <a:pt x="4992" y="1454"/>
                </a:cubicBezTo>
                <a:cubicBezTo>
                  <a:pt x="4995" y="1448"/>
                  <a:pt x="4996" y="1448"/>
                  <a:pt x="5001" y="1454"/>
                </a:cubicBezTo>
                <a:cubicBezTo>
                  <a:pt x="5005" y="1459"/>
                  <a:pt x="5005" y="1462"/>
                  <a:pt x="5000" y="1469"/>
                </a:cubicBezTo>
                <a:cubicBezTo>
                  <a:pt x="4994" y="1477"/>
                  <a:pt x="4994" y="1477"/>
                  <a:pt x="4991" y="1469"/>
                </a:cubicBezTo>
                <a:close/>
                <a:moveTo>
                  <a:pt x="1373" y="1451"/>
                </a:moveTo>
                <a:cubicBezTo>
                  <a:pt x="1376" y="1447"/>
                  <a:pt x="1377" y="1443"/>
                  <a:pt x="1375" y="1441"/>
                </a:cubicBezTo>
                <a:cubicBezTo>
                  <a:pt x="1373" y="1440"/>
                  <a:pt x="1376" y="1438"/>
                  <a:pt x="1382" y="1438"/>
                </a:cubicBezTo>
                <a:cubicBezTo>
                  <a:pt x="1389" y="1438"/>
                  <a:pt x="1391" y="1440"/>
                  <a:pt x="1389" y="1448"/>
                </a:cubicBezTo>
                <a:cubicBezTo>
                  <a:pt x="1388" y="1453"/>
                  <a:pt x="1383" y="1457"/>
                  <a:pt x="1377" y="1457"/>
                </a:cubicBezTo>
                <a:cubicBezTo>
                  <a:pt x="1370" y="1457"/>
                  <a:pt x="1369" y="1456"/>
                  <a:pt x="1373" y="1451"/>
                </a:cubicBezTo>
                <a:close/>
                <a:moveTo>
                  <a:pt x="5022" y="1449"/>
                </a:moveTo>
                <a:cubicBezTo>
                  <a:pt x="5021" y="1445"/>
                  <a:pt x="5018" y="1439"/>
                  <a:pt x="5017" y="1437"/>
                </a:cubicBezTo>
                <a:cubicBezTo>
                  <a:pt x="5016" y="1435"/>
                  <a:pt x="5017" y="1433"/>
                  <a:pt x="5020" y="1433"/>
                </a:cubicBezTo>
                <a:cubicBezTo>
                  <a:pt x="5025" y="1433"/>
                  <a:pt x="5031" y="1453"/>
                  <a:pt x="5028" y="1456"/>
                </a:cubicBezTo>
                <a:cubicBezTo>
                  <a:pt x="5027" y="1457"/>
                  <a:pt x="5024" y="1454"/>
                  <a:pt x="5022" y="1449"/>
                </a:cubicBezTo>
                <a:close/>
                <a:moveTo>
                  <a:pt x="4975" y="1437"/>
                </a:moveTo>
                <a:cubicBezTo>
                  <a:pt x="4968" y="1429"/>
                  <a:pt x="4974" y="1418"/>
                  <a:pt x="4984" y="1420"/>
                </a:cubicBezTo>
                <a:cubicBezTo>
                  <a:pt x="4991" y="1421"/>
                  <a:pt x="4991" y="1423"/>
                  <a:pt x="4986" y="1433"/>
                </a:cubicBezTo>
                <a:cubicBezTo>
                  <a:pt x="4981" y="1441"/>
                  <a:pt x="4979" y="1442"/>
                  <a:pt x="4975" y="1437"/>
                </a:cubicBezTo>
                <a:close/>
                <a:moveTo>
                  <a:pt x="5030" y="1421"/>
                </a:moveTo>
                <a:cubicBezTo>
                  <a:pt x="5025" y="1414"/>
                  <a:pt x="5021" y="1408"/>
                  <a:pt x="5022" y="1407"/>
                </a:cubicBezTo>
                <a:cubicBezTo>
                  <a:pt x="5026" y="1403"/>
                  <a:pt x="5039" y="1411"/>
                  <a:pt x="5047" y="1422"/>
                </a:cubicBezTo>
                <a:cubicBezTo>
                  <a:pt x="5057" y="1439"/>
                  <a:pt x="5044" y="1438"/>
                  <a:pt x="5030" y="1421"/>
                </a:cubicBezTo>
                <a:close/>
                <a:moveTo>
                  <a:pt x="4953" y="1403"/>
                </a:moveTo>
                <a:cubicBezTo>
                  <a:pt x="4949" y="1398"/>
                  <a:pt x="4945" y="1393"/>
                  <a:pt x="4945" y="1390"/>
                </a:cubicBezTo>
                <a:cubicBezTo>
                  <a:pt x="4945" y="1387"/>
                  <a:pt x="4950" y="1389"/>
                  <a:pt x="4955" y="1394"/>
                </a:cubicBezTo>
                <a:cubicBezTo>
                  <a:pt x="4961" y="1400"/>
                  <a:pt x="4965" y="1406"/>
                  <a:pt x="4963" y="1408"/>
                </a:cubicBezTo>
                <a:cubicBezTo>
                  <a:pt x="4962" y="1409"/>
                  <a:pt x="4957" y="1407"/>
                  <a:pt x="4953" y="1403"/>
                </a:cubicBezTo>
                <a:close/>
                <a:moveTo>
                  <a:pt x="1244" y="1402"/>
                </a:moveTo>
                <a:cubicBezTo>
                  <a:pt x="1243" y="1400"/>
                  <a:pt x="1241" y="1397"/>
                  <a:pt x="1241" y="1394"/>
                </a:cubicBezTo>
                <a:cubicBezTo>
                  <a:pt x="1241" y="1391"/>
                  <a:pt x="1243" y="1391"/>
                  <a:pt x="1247" y="1395"/>
                </a:cubicBezTo>
                <a:cubicBezTo>
                  <a:pt x="1250" y="1398"/>
                  <a:pt x="1251" y="1401"/>
                  <a:pt x="1250" y="1403"/>
                </a:cubicBezTo>
                <a:cubicBezTo>
                  <a:pt x="1249" y="1404"/>
                  <a:pt x="1246" y="1404"/>
                  <a:pt x="1244" y="1402"/>
                </a:cubicBezTo>
                <a:close/>
                <a:moveTo>
                  <a:pt x="1218" y="1396"/>
                </a:moveTo>
                <a:cubicBezTo>
                  <a:pt x="1218" y="1393"/>
                  <a:pt x="1219" y="1391"/>
                  <a:pt x="1220" y="1391"/>
                </a:cubicBezTo>
                <a:cubicBezTo>
                  <a:pt x="1221" y="1391"/>
                  <a:pt x="1223" y="1393"/>
                  <a:pt x="1225" y="1396"/>
                </a:cubicBezTo>
                <a:cubicBezTo>
                  <a:pt x="1226" y="1398"/>
                  <a:pt x="1225" y="1400"/>
                  <a:pt x="1223" y="1400"/>
                </a:cubicBezTo>
                <a:cubicBezTo>
                  <a:pt x="1220" y="1400"/>
                  <a:pt x="1218" y="1398"/>
                  <a:pt x="1218" y="1396"/>
                </a:cubicBezTo>
                <a:close/>
                <a:moveTo>
                  <a:pt x="1440" y="1386"/>
                </a:moveTo>
                <a:cubicBezTo>
                  <a:pt x="1440" y="1384"/>
                  <a:pt x="1441" y="1381"/>
                  <a:pt x="1442" y="1381"/>
                </a:cubicBezTo>
                <a:cubicBezTo>
                  <a:pt x="1443" y="1381"/>
                  <a:pt x="1445" y="1384"/>
                  <a:pt x="1447" y="1386"/>
                </a:cubicBezTo>
                <a:cubicBezTo>
                  <a:pt x="1448" y="1389"/>
                  <a:pt x="1447" y="1391"/>
                  <a:pt x="1445" y="1391"/>
                </a:cubicBezTo>
                <a:cubicBezTo>
                  <a:pt x="1442" y="1391"/>
                  <a:pt x="1440" y="1389"/>
                  <a:pt x="1440" y="1386"/>
                </a:cubicBezTo>
                <a:close/>
                <a:moveTo>
                  <a:pt x="5000" y="1385"/>
                </a:moveTo>
                <a:cubicBezTo>
                  <a:pt x="4996" y="1383"/>
                  <a:pt x="4987" y="1382"/>
                  <a:pt x="4980" y="1383"/>
                </a:cubicBezTo>
                <a:cubicBezTo>
                  <a:pt x="4971" y="1386"/>
                  <a:pt x="4965" y="1382"/>
                  <a:pt x="4948" y="1364"/>
                </a:cubicBezTo>
                <a:cubicBezTo>
                  <a:pt x="4924" y="1340"/>
                  <a:pt x="4919" y="1329"/>
                  <a:pt x="4926" y="1316"/>
                </a:cubicBezTo>
                <a:cubicBezTo>
                  <a:pt x="4929" y="1311"/>
                  <a:pt x="4931" y="1300"/>
                  <a:pt x="4931" y="1292"/>
                </a:cubicBezTo>
                <a:cubicBezTo>
                  <a:pt x="4931" y="1267"/>
                  <a:pt x="4948" y="1268"/>
                  <a:pt x="4961" y="1294"/>
                </a:cubicBezTo>
                <a:cubicBezTo>
                  <a:pt x="4968" y="1309"/>
                  <a:pt x="4968" y="1312"/>
                  <a:pt x="4961" y="1328"/>
                </a:cubicBezTo>
                <a:cubicBezTo>
                  <a:pt x="4954" y="1344"/>
                  <a:pt x="4954" y="1345"/>
                  <a:pt x="4967" y="1358"/>
                </a:cubicBezTo>
                <a:cubicBezTo>
                  <a:pt x="4976" y="1368"/>
                  <a:pt x="4983" y="1371"/>
                  <a:pt x="4990" y="1369"/>
                </a:cubicBezTo>
                <a:cubicBezTo>
                  <a:pt x="4996" y="1368"/>
                  <a:pt x="5003" y="1370"/>
                  <a:pt x="5006" y="1374"/>
                </a:cubicBezTo>
                <a:cubicBezTo>
                  <a:pt x="5015" y="1384"/>
                  <a:pt x="5011" y="1391"/>
                  <a:pt x="5000" y="1385"/>
                </a:cubicBezTo>
                <a:close/>
                <a:moveTo>
                  <a:pt x="1411" y="1356"/>
                </a:moveTo>
                <a:cubicBezTo>
                  <a:pt x="1411" y="1355"/>
                  <a:pt x="1413" y="1352"/>
                  <a:pt x="1416" y="1351"/>
                </a:cubicBezTo>
                <a:cubicBezTo>
                  <a:pt x="1419" y="1349"/>
                  <a:pt x="1421" y="1350"/>
                  <a:pt x="1421" y="1353"/>
                </a:cubicBezTo>
                <a:cubicBezTo>
                  <a:pt x="1421" y="1356"/>
                  <a:pt x="1419" y="1358"/>
                  <a:pt x="1416" y="1358"/>
                </a:cubicBezTo>
                <a:cubicBezTo>
                  <a:pt x="1413" y="1358"/>
                  <a:pt x="1411" y="1357"/>
                  <a:pt x="1411" y="1356"/>
                </a:cubicBezTo>
                <a:close/>
                <a:moveTo>
                  <a:pt x="2153" y="1339"/>
                </a:moveTo>
                <a:cubicBezTo>
                  <a:pt x="2153" y="1336"/>
                  <a:pt x="2155" y="1334"/>
                  <a:pt x="2158" y="1334"/>
                </a:cubicBezTo>
                <a:cubicBezTo>
                  <a:pt x="2160" y="1334"/>
                  <a:pt x="2163" y="1336"/>
                  <a:pt x="2163" y="1339"/>
                </a:cubicBezTo>
                <a:cubicBezTo>
                  <a:pt x="2163" y="1342"/>
                  <a:pt x="2160" y="1344"/>
                  <a:pt x="2158" y="1344"/>
                </a:cubicBezTo>
                <a:cubicBezTo>
                  <a:pt x="2155" y="1344"/>
                  <a:pt x="2153" y="1342"/>
                  <a:pt x="2153" y="1339"/>
                </a:cubicBezTo>
                <a:close/>
                <a:moveTo>
                  <a:pt x="1397" y="1321"/>
                </a:moveTo>
                <a:cubicBezTo>
                  <a:pt x="1397" y="1318"/>
                  <a:pt x="1399" y="1315"/>
                  <a:pt x="1402" y="1313"/>
                </a:cubicBezTo>
                <a:cubicBezTo>
                  <a:pt x="1405" y="1311"/>
                  <a:pt x="1407" y="1312"/>
                  <a:pt x="1407" y="1315"/>
                </a:cubicBezTo>
                <a:cubicBezTo>
                  <a:pt x="1407" y="1317"/>
                  <a:pt x="1405" y="1321"/>
                  <a:pt x="1402" y="1322"/>
                </a:cubicBezTo>
                <a:cubicBezTo>
                  <a:pt x="1399" y="1324"/>
                  <a:pt x="1397" y="1323"/>
                  <a:pt x="1397" y="1321"/>
                </a:cubicBezTo>
                <a:close/>
                <a:moveTo>
                  <a:pt x="1357" y="1301"/>
                </a:moveTo>
                <a:cubicBezTo>
                  <a:pt x="1355" y="1299"/>
                  <a:pt x="1357" y="1298"/>
                  <a:pt x="1362" y="1299"/>
                </a:cubicBezTo>
                <a:cubicBezTo>
                  <a:pt x="1370" y="1302"/>
                  <a:pt x="1371" y="1306"/>
                  <a:pt x="1364" y="1306"/>
                </a:cubicBezTo>
                <a:cubicBezTo>
                  <a:pt x="1362" y="1306"/>
                  <a:pt x="1359" y="1304"/>
                  <a:pt x="1357" y="1301"/>
                </a:cubicBezTo>
                <a:close/>
                <a:moveTo>
                  <a:pt x="2108" y="1301"/>
                </a:moveTo>
                <a:cubicBezTo>
                  <a:pt x="2107" y="1299"/>
                  <a:pt x="2108" y="1296"/>
                  <a:pt x="2110" y="1296"/>
                </a:cubicBezTo>
                <a:cubicBezTo>
                  <a:pt x="2113" y="1296"/>
                  <a:pt x="2115" y="1299"/>
                  <a:pt x="2115" y="1301"/>
                </a:cubicBezTo>
                <a:cubicBezTo>
                  <a:pt x="2115" y="1304"/>
                  <a:pt x="2114" y="1306"/>
                  <a:pt x="2113" y="1306"/>
                </a:cubicBezTo>
                <a:cubicBezTo>
                  <a:pt x="2112" y="1306"/>
                  <a:pt x="2110" y="1304"/>
                  <a:pt x="2108" y="1301"/>
                </a:cubicBezTo>
                <a:close/>
                <a:moveTo>
                  <a:pt x="1376" y="1292"/>
                </a:moveTo>
                <a:cubicBezTo>
                  <a:pt x="1374" y="1289"/>
                  <a:pt x="1375" y="1287"/>
                  <a:pt x="1378" y="1287"/>
                </a:cubicBezTo>
                <a:cubicBezTo>
                  <a:pt x="1381" y="1287"/>
                  <a:pt x="1383" y="1289"/>
                  <a:pt x="1383" y="1292"/>
                </a:cubicBezTo>
                <a:cubicBezTo>
                  <a:pt x="1383" y="1294"/>
                  <a:pt x="1382" y="1296"/>
                  <a:pt x="1381" y="1296"/>
                </a:cubicBezTo>
                <a:cubicBezTo>
                  <a:pt x="1380" y="1296"/>
                  <a:pt x="1378" y="1294"/>
                  <a:pt x="1376" y="1292"/>
                </a:cubicBezTo>
                <a:close/>
                <a:moveTo>
                  <a:pt x="1397" y="1292"/>
                </a:moveTo>
                <a:cubicBezTo>
                  <a:pt x="1397" y="1289"/>
                  <a:pt x="1398" y="1287"/>
                  <a:pt x="1399" y="1287"/>
                </a:cubicBezTo>
                <a:cubicBezTo>
                  <a:pt x="1400" y="1287"/>
                  <a:pt x="1403" y="1289"/>
                  <a:pt x="1404" y="1292"/>
                </a:cubicBezTo>
                <a:cubicBezTo>
                  <a:pt x="1406" y="1294"/>
                  <a:pt x="1405" y="1296"/>
                  <a:pt x="1402" y="1296"/>
                </a:cubicBezTo>
                <a:cubicBezTo>
                  <a:pt x="1399" y="1296"/>
                  <a:pt x="1397" y="1294"/>
                  <a:pt x="1397" y="1292"/>
                </a:cubicBezTo>
                <a:close/>
                <a:moveTo>
                  <a:pt x="1072" y="1279"/>
                </a:moveTo>
                <a:cubicBezTo>
                  <a:pt x="1069" y="1278"/>
                  <a:pt x="1066" y="1275"/>
                  <a:pt x="1066" y="1272"/>
                </a:cubicBezTo>
                <a:cubicBezTo>
                  <a:pt x="1066" y="1266"/>
                  <a:pt x="1087" y="1267"/>
                  <a:pt x="1097" y="1275"/>
                </a:cubicBezTo>
                <a:cubicBezTo>
                  <a:pt x="1106" y="1282"/>
                  <a:pt x="1106" y="1282"/>
                  <a:pt x="1092" y="1282"/>
                </a:cubicBezTo>
                <a:cubicBezTo>
                  <a:pt x="1085" y="1282"/>
                  <a:pt x="1076" y="1280"/>
                  <a:pt x="1072" y="1279"/>
                </a:cubicBezTo>
                <a:close/>
                <a:moveTo>
                  <a:pt x="1192" y="1276"/>
                </a:moveTo>
                <a:cubicBezTo>
                  <a:pt x="1188" y="1274"/>
                  <a:pt x="1178" y="1273"/>
                  <a:pt x="1171" y="1275"/>
                </a:cubicBezTo>
                <a:cubicBezTo>
                  <a:pt x="1164" y="1277"/>
                  <a:pt x="1153" y="1276"/>
                  <a:pt x="1147" y="1273"/>
                </a:cubicBezTo>
                <a:cubicBezTo>
                  <a:pt x="1136" y="1269"/>
                  <a:pt x="1137" y="1269"/>
                  <a:pt x="1154" y="1269"/>
                </a:cubicBezTo>
                <a:cubicBezTo>
                  <a:pt x="1179" y="1270"/>
                  <a:pt x="1186" y="1266"/>
                  <a:pt x="1180" y="1254"/>
                </a:cubicBezTo>
                <a:cubicBezTo>
                  <a:pt x="1175" y="1245"/>
                  <a:pt x="1177" y="1244"/>
                  <a:pt x="1199" y="1244"/>
                </a:cubicBezTo>
                <a:cubicBezTo>
                  <a:pt x="1221" y="1244"/>
                  <a:pt x="1252" y="1254"/>
                  <a:pt x="1258" y="1263"/>
                </a:cubicBezTo>
                <a:cubicBezTo>
                  <a:pt x="1261" y="1269"/>
                  <a:pt x="1200" y="1281"/>
                  <a:pt x="1192" y="1276"/>
                </a:cubicBezTo>
                <a:close/>
                <a:moveTo>
                  <a:pt x="1283" y="1279"/>
                </a:moveTo>
                <a:cubicBezTo>
                  <a:pt x="1277" y="1274"/>
                  <a:pt x="1284" y="1268"/>
                  <a:pt x="1296" y="1268"/>
                </a:cubicBezTo>
                <a:cubicBezTo>
                  <a:pt x="1304" y="1268"/>
                  <a:pt x="1307" y="1270"/>
                  <a:pt x="1306" y="1274"/>
                </a:cubicBezTo>
                <a:cubicBezTo>
                  <a:pt x="1304" y="1281"/>
                  <a:pt x="1288" y="1284"/>
                  <a:pt x="1283" y="1279"/>
                </a:cubicBezTo>
                <a:close/>
                <a:moveTo>
                  <a:pt x="4700" y="1272"/>
                </a:moveTo>
                <a:cubicBezTo>
                  <a:pt x="4688" y="1259"/>
                  <a:pt x="4700" y="1244"/>
                  <a:pt x="4723" y="1244"/>
                </a:cubicBezTo>
                <a:cubicBezTo>
                  <a:pt x="4733" y="1244"/>
                  <a:pt x="4733" y="1245"/>
                  <a:pt x="4725" y="1259"/>
                </a:cubicBezTo>
                <a:cubicBezTo>
                  <a:pt x="4715" y="1277"/>
                  <a:pt x="4708" y="1280"/>
                  <a:pt x="4700" y="1272"/>
                </a:cubicBezTo>
                <a:close/>
                <a:moveTo>
                  <a:pt x="1322" y="1271"/>
                </a:moveTo>
                <a:cubicBezTo>
                  <a:pt x="1322" y="1270"/>
                  <a:pt x="1325" y="1268"/>
                  <a:pt x="1329" y="1266"/>
                </a:cubicBezTo>
                <a:cubicBezTo>
                  <a:pt x="1333" y="1265"/>
                  <a:pt x="1336" y="1266"/>
                  <a:pt x="1336" y="1268"/>
                </a:cubicBezTo>
                <a:cubicBezTo>
                  <a:pt x="1336" y="1271"/>
                  <a:pt x="1333" y="1273"/>
                  <a:pt x="1329" y="1273"/>
                </a:cubicBezTo>
                <a:cubicBezTo>
                  <a:pt x="1325" y="1273"/>
                  <a:pt x="1322" y="1272"/>
                  <a:pt x="1322" y="1271"/>
                </a:cubicBezTo>
                <a:close/>
                <a:moveTo>
                  <a:pt x="1117" y="1237"/>
                </a:moveTo>
                <a:cubicBezTo>
                  <a:pt x="1116" y="1236"/>
                  <a:pt x="1106" y="1234"/>
                  <a:pt x="1095" y="1234"/>
                </a:cubicBezTo>
                <a:cubicBezTo>
                  <a:pt x="1080" y="1234"/>
                  <a:pt x="1077" y="1232"/>
                  <a:pt x="1080" y="1228"/>
                </a:cubicBezTo>
                <a:cubicBezTo>
                  <a:pt x="1084" y="1224"/>
                  <a:pt x="1079" y="1218"/>
                  <a:pt x="1062" y="1207"/>
                </a:cubicBezTo>
                <a:cubicBezTo>
                  <a:pt x="1028" y="1185"/>
                  <a:pt x="1009" y="1181"/>
                  <a:pt x="986" y="1190"/>
                </a:cubicBezTo>
                <a:cubicBezTo>
                  <a:pt x="964" y="1198"/>
                  <a:pt x="963" y="1199"/>
                  <a:pt x="963" y="1193"/>
                </a:cubicBezTo>
                <a:cubicBezTo>
                  <a:pt x="963" y="1183"/>
                  <a:pt x="1000" y="1172"/>
                  <a:pt x="1027" y="1174"/>
                </a:cubicBezTo>
                <a:cubicBezTo>
                  <a:pt x="1053" y="1176"/>
                  <a:pt x="1068" y="1182"/>
                  <a:pt x="1118" y="1209"/>
                </a:cubicBezTo>
                <a:cubicBezTo>
                  <a:pt x="1160" y="1232"/>
                  <a:pt x="1160" y="1232"/>
                  <a:pt x="1147" y="1235"/>
                </a:cubicBezTo>
                <a:cubicBezTo>
                  <a:pt x="1131" y="1240"/>
                  <a:pt x="1121" y="1240"/>
                  <a:pt x="1117" y="1237"/>
                </a:cubicBezTo>
                <a:close/>
                <a:moveTo>
                  <a:pt x="1152" y="1197"/>
                </a:moveTo>
                <a:cubicBezTo>
                  <a:pt x="1161" y="1191"/>
                  <a:pt x="1166" y="1191"/>
                  <a:pt x="1166" y="1197"/>
                </a:cubicBezTo>
                <a:cubicBezTo>
                  <a:pt x="1166" y="1200"/>
                  <a:pt x="1161" y="1202"/>
                  <a:pt x="1155" y="1202"/>
                </a:cubicBezTo>
                <a:cubicBezTo>
                  <a:pt x="1146" y="1202"/>
                  <a:pt x="1146" y="1201"/>
                  <a:pt x="1152" y="1197"/>
                </a:cubicBezTo>
                <a:close/>
                <a:moveTo>
                  <a:pt x="4914" y="1189"/>
                </a:moveTo>
                <a:cubicBezTo>
                  <a:pt x="4911" y="1187"/>
                  <a:pt x="4906" y="1181"/>
                  <a:pt x="4903" y="1175"/>
                </a:cubicBezTo>
                <a:cubicBezTo>
                  <a:pt x="4898" y="1166"/>
                  <a:pt x="4899" y="1161"/>
                  <a:pt x="4906" y="1149"/>
                </a:cubicBezTo>
                <a:cubicBezTo>
                  <a:pt x="4917" y="1130"/>
                  <a:pt x="4924" y="1128"/>
                  <a:pt x="4928" y="1142"/>
                </a:cubicBezTo>
                <a:cubicBezTo>
                  <a:pt x="4932" y="1157"/>
                  <a:pt x="4921" y="1193"/>
                  <a:pt x="4914" y="1189"/>
                </a:cubicBezTo>
                <a:close/>
                <a:moveTo>
                  <a:pt x="1183" y="1183"/>
                </a:moveTo>
                <a:cubicBezTo>
                  <a:pt x="1186" y="1177"/>
                  <a:pt x="1203" y="1177"/>
                  <a:pt x="1203" y="1182"/>
                </a:cubicBezTo>
                <a:cubicBezTo>
                  <a:pt x="1203" y="1184"/>
                  <a:pt x="1198" y="1186"/>
                  <a:pt x="1192" y="1186"/>
                </a:cubicBezTo>
                <a:cubicBezTo>
                  <a:pt x="1185" y="1186"/>
                  <a:pt x="1181" y="1185"/>
                  <a:pt x="1183" y="1183"/>
                </a:cubicBezTo>
                <a:close/>
                <a:moveTo>
                  <a:pt x="1089" y="1137"/>
                </a:moveTo>
                <a:cubicBezTo>
                  <a:pt x="1082" y="1128"/>
                  <a:pt x="1083" y="1117"/>
                  <a:pt x="1091" y="1117"/>
                </a:cubicBezTo>
                <a:cubicBezTo>
                  <a:pt x="1094" y="1117"/>
                  <a:pt x="1095" y="1121"/>
                  <a:pt x="1094" y="1126"/>
                </a:cubicBezTo>
                <a:cubicBezTo>
                  <a:pt x="1092" y="1131"/>
                  <a:pt x="1094" y="1136"/>
                  <a:pt x="1097" y="1137"/>
                </a:cubicBezTo>
                <a:cubicBezTo>
                  <a:pt x="1099" y="1138"/>
                  <a:pt x="1101" y="1141"/>
                  <a:pt x="1099" y="1142"/>
                </a:cubicBezTo>
                <a:cubicBezTo>
                  <a:pt x="1098" y="1144"/>
                  <a:pt x="1093" y="1142"/>
                  <a:pt x="1089" y="1137"/>
                </a:cubicBezTo>
                <a:close/>
                <a:moveTo>
                  <a:pt x="1117" y="1100"/>
                </a:moveTo>
                <a:cubicBezTo>
                  <a:pt x="1115" y="1096"/>
                  <a:pt x="1115" y="1091"/>
                  <a:pt x="1116" y="1090"/>
                </a:cubicBezTo>
                <a:cubicBezTo>
                  <a:pt x="1117" y="1088"/>
                  <a:pt x="1120" y="1091"/>
                  <a:pt x="1121" y="1095"/>
                </a:cubicBezTo>
                <a:cubicBezTo>
                  <a:pt x="1123" y="1100"/>
                  <a:pt x="1123" y="1104"/>
                  <a:pt x="1122" y="1105"/>
                </a:cubicBezTo>
                <a:cubicBezTo>
                  <a:pt x="1121" y="1107"/>
                  <a:pt x="1118" y="1104"/>
                  <a:pt x="1117" y="1100"/>
                </a:cubicBezTo>
                <a:close/>
                <a:moveTo>
                  <a:pt x="1087" y="1096"/>
                </a:moveTo>
                <a:cubicBezTo>
                  <a:pt x="1087" y="1092"/>
                  <a:pt x="1091" y="1089"/>
                  <a:pt x="1096" y="1089"/>
                </a:cubicBezTo>
                <a:cubicBezTo>
                  <a:pt x="1104" y="1089"/>
                  <a:pt x="1104" y="1089"/>
                  <a:pt x="1098" y="1096"/>
                </a:cubicBezTo>
                <a:cubicBezTo>
                  <a:pt x="1094" y="1100"/>
                  <a:pt x="1090" y="1103"/>
                  <a:pt x="1089" y="1103"/>
                </a:cubicBezTo>
                <a:cubicBezTo>
                  <a:pt x="1088" y="1103"/>
                  <a:pt x="1087" y="1100"/>
                  <a:pt x="1087" y="1096"/>
                </a:cubicBezTo>
                <a:close/>
                <a:moveTo>
                  <a:pt x="5049" y="992"/>
                </a:moveTo>
                <a:cubicBezTo>
                  <a:pt x="5049" y="988"/>
                  <a:pt x="5044" y="979"/>
                  <a:pt x="5038" y="972"/>
                </a:cubicBezTo>
                <a:cubicBezTo>
                  <a:pt x="5023" y="954"/>
                  <a:pt x="5028" y="942"/>
                  <a:pt x="5046" y="954"/>
                </a:cubicBezTo>
                <a:cubicBezTo>
                  <a:pt x="5058" y="962"/>
                  <a:pt x="5065" y="979"/>
                  <a:pt x="5060" y="991"/>
                </a:cubicBezTo>
                <a:cubicBezTo>
                  <a:pt x="5057" y="1001"/>
                  <a:pt x="5049" y="1001"/>
                  <a:pt x="5049" y="992"/>
                </a:cubicBezTo>
                <a:close/>
                <a:moveTo>
                  <a:pt x="1383" y="964"/>
                </a:moveTo>
                <a:cubicBezTo>
                  <a:pt x="1383" y="962"/>
                  <a:pt x="1385" y="960"/>
                  <a:pt x="1388" y="959"/>
                </a:cubicBezTo>
                <a:cubicBezTo>
                  <a:pt x="1390" y="957"/>
                  <a:pt x="1392" y="958"/>
                  <a:pt x="1392" y="961"/>
                </a:cubicBezTo>
                <a:cubicBezTo>
                  <a:pt x="1392" y="963"/>
                  <a:pt x="1390" y="966"/>
                  <a:pt x="1388" y="966"/>
                </a:cubicBezTo>
                <a:cubicBezTo>
                  <a:pt x="1385" y="966"/>
                  <a:pt x="1383" y="965"/>
                  <a:pt x="1383" y="964"/>
                </a:cubicBezTo>
                <a:close/>
                <a:moveTo>
                  <a:pt x="5075" y="958"/>
                </a:moveTo>
                <a:cubicBezTo>
                  <a:pt x="5072" y="950"/>
                  <a:pt x="5080" y="942"/>
                  <a:pt x="5090" y="942"/>
                </a:cubicBezTo>
                <a:cubicBezTo>
                  <a:pt x="5098" y="942"/>
                  <a:pt x="5098" y="953"/>
                  <a:pt x="5091" y="960"/>
                </a:cubicBezTo>
                <a:cubicBezTo>
                  <a:pt x="5083" y="968"/>
                  <a:pt x="5079" y="967"/>
                  <a:pt x="5075" y="958"/>
                </a:cubicBezTo>
                <a:close/>
                <a:moveTo>
                  <a:pt x="5119" y="941"/>
                </a:moveTo>
                <a:cubicBezTo>
                  <a:pt x="5109" y="927"/>
                  <a:pt x="5096" y="925"/>
                  <a:pt x="5067" y="933"/>
                </a:cubicBezTo>
                <a:cubicBezTo>
                  <a:pt x="5055" y="936"/>
                  <a:pt x="5046" y="936"/>
                  <a:pt x="5041" y="933"/>
                </a:cubicBezTo>
                <a:cubicBezTo>
                  <a:pt x="5036" y="930"/>
                  <a:pt x="5035" y="928"/>
                  <a:pt x="5038" y="928"/>
                </a:cubicBezTo>
                <a:cubicBezTo>
                  <a:pt x="5041" y="928"/>
                  <a:pt x="5050" y="923"/>
                  <a:pt x="5058" y="916"/>
                </a:cubicBezTo>
                <a:cubicBezTo>
                  <a:pt x="5068" y="907"/>
                  <a:pt x="5075" y="905"/>
                  <a:pt x="5083" y="907"/>
                </a:cubicBezTo>
                <a:cubicBezTo>
                  <a:pt x="5092" y="909"/>
                  <a:pt x="5101" y="905"/>
                  <a:pt x="5120" y="890"/>
                </a:cubicBezTo>
                <a:cubicBezTo>
                  <a:pt x="5157" y="862"/>
                  <a:pt x="5161" y="853"/>
                  <a:pt x="5146" y="823"/>
                </a:cubicBezTo>
                <a:cubicBezTo>
                  <a:pt x="5131" y="795"/>
                  <a:pt x="5135" y="785"/>
                  <a:pt x="5157" y="798"/>
                </a:cubicBezTo>
                <a:cubicBezTo>
                  <a:pt x="5172" y="807"/>
                  <a:pt x="5187" y="834"/>
                  <a:pt x="5183" y="845"/>
                </a:cubicBezTo>
                <a:cubicBezTo>
                  <a:pt x="5181" y="849"/>
                  <a:pt x="5184" y="862"/>
                  <a:pt x="5188" y="874"/>
                </a:cubicBezTo>
                <a:cubicBezTo>
                  <a:pt x="5194" y="890"/>
                  <a:pt x="5195" y="897"/>
                  <a:pt x="5191" y="904"/>
                </a:cubicBezTo>
                <a:cubicBezTo>
                  <a:pt x="5185" y="916"/>
                  <a:pt x="5168" y="923"/>
                  <a:pt x="5149" y="923"/>
                </a:cubicBezTo>
                <a:cubicBezTo>
                  <a:pt x="5138" y="923"/>
                  <a:pt x="5135" y="926"/>
                  <a:pt x="5131" y="938"/>
                </a:cubicBezTo>
                <a:cubicBezTo>
                  <a:pt x="5127" y="953"/>
                  <a:pt x="5127" y="953"/>
                  <a:pt x="5127" y="953"/>
                </a:cubicBezTo>
                <a:cubicBezTo>
                  <a:pt x="5119" y="941"/>
                  <a:pt x="5119" y="941"/>
                  <a:pt x="5119" y="941"/>
                </a:cubicBezTo>
                <a:close/>
                <a:moveTo>
                  <a:pt x="3205" y="924"/>
                </a:moveTo>
                <a:cubicBezTo>
                  <a:pt x="3199" y="919"/>
                  <a:pt x="3202" y="914"/>
                  <a:pt x="3211" y="914"/>
                </a:cubicBezTo>
                <a:cubicBezTo>
                  <a:pt x="3216" y="914"/>
                  <a:pt x="3222" y="912"/>
                  <a:pt x="3223" y="909"/>
                </a:cubicBezTo>
                <a:cubicBezTo>
                  <a:pt x="3228" y="902"/>
                  <a:pt x="3235" y="903"/>
                  <a:pt x="3232" y="911"/>
                </a:cubicBezTo>
                <a:cubicBezTo>
                  <a:pt x="3229" y="918"/>
                  <a:pt x="3209" y="929"/>
                  <a:pt x="3205" y="924"/>
                </a:cubicBezTo>
                <a:close/>
                <a:moveTo>
                  <a:pt x="3044" y="916"/>
                </a:moveTo>
                <a:cubicBezTo>
                  <a:pt x="3029" y="910"/>
                  <a:pt x="3029" y="910"/>
                  <a:pt x="3029" y="910"/>
                </a:cubicBezTo>
                <a:cubicBezTo>
                  <a:pt x="3048" y="909"/>
                  <a:pt x="3048" y="909"/>
                  <a:pt x="3048" y="909"/>
                </a:cubicBezTo>
                <a:cubicBezTo>
                  <a:pt x="3072" y="909"/>
                  <a:pt x="3089" y="913"/>
                  <a:pt x="3086" y="919"/>
                </a:cubicBezTo>
                <a:cubicBezTo>
                  <a:pt x="3082" y="925"/>
                  <a:pt x="3060" y="924"/>
                  <a:pt x="3044" y="916"/>
                </a:cubicBezTo>
                <a:close/>
                <a:moveTo>
                  <a:pt x="2853" y="869"/>
                </a:moveTo>
                <a:cubicBezTo>
                  <a:pt x="2834" y="859"/>
                  <a:pt x="2833" y="858"/>
                  <a:pt x="2843" y="856"/>
                </a:cubicBezTo>
                <a:cubicBezTo>
                  <a:pt x="2855" y="853"/>
                  <a:pt x="2881" y="856"/>
                  <a:pt x="2880" y="861"/>
                </a:cubicBezTo>
                <a:cubicBezTo>
                  <a:pt x="2880" y="863"/>
                  <a:pt x="2879" y="868"/>
                  <a:pt x="2877" y="872"/>
                </a:cubicBezTo>
                <a:cubicBezTo>
                  <a:pt x="2874" y="879"/>
                  <a:pt x="2872" y="879"/>
                  <a:pt x="2853" y="869"/>
                </a:cubicBezTo>
                <a:close/>
                <a:moveTo>
                  <a:pt x="2758" y="818"/>
                </a:moveTo>
                <a:cubicBezTo>
                  <a:pt x="2754" y="806"/>
                  <a:pt x="2754" y="802"/>
                  <a:pt x="2760" y="797"/>
                </a:cubicBezTo>
                <a:cubicBezTo>
                  <a:pt x="2769" y="787"/>
                  <a:pt x="2777" y="794"/>
                  <a:pt x="2777" y="812"/>
                </a:cubicBezTo>
                <a:cubicBezTo>
                  <a:pt x="2777" y="834"/>
                  <a:pt x="2765" y="837"/>
                  <a:pt x="2758" y="818"/>
                </a:cubicBezTo>
                <a:close/>
                <a:moveTo>
                  <a:pt x="2647" y="822"/>
                </a:moveTo>
                <a:cubicBezTo>
                  <a:pt x="2651" y="813"/>
                  <a:pt x="2665" y="812"/>
                  <a:pt x="2662" y="820"/>
                </a:cubicBezTo>
                <a:cubicBezTo>
                  <a:pt x="2661" y="824"/>
                  <a:pt x="2657" y="827"/>
                  <a:pt x="2652" y="828"/>
                </a:cubicBezTo>
                <a:cubicBezTo>
                  <a:pt x="2647" y="829"/>
                  <a:pt x="2645" y="827"/>
                  <a:pt x="2647" y="822"/>
                </a:cubicBezTo>
                <a:close/>
                <a:moveTo>
                  <a:pt x="5116" y="768"/>
                </a:moveTo>
                <a:cubicBezTo>
                  <a:pt x="5107" y="756"/>
                  <a:pt x="5107" y="754"/>
                  <a:pt x="5113" y="745"/>
                </a:cubicBezTo>
                <a:cubicBezTo>
                  <a:pt x="5120" y="736"/>
                  <a:pt x="5119" y="733"/>
                  <a:pt x="5113" y="720"/>
                </a:cubicBezTo>
                <a:cubicBezTo>
                  <a:pt x="5102" y="700"/>
                  <a:pt x="5104" y="699"/>
                  <a:pt x="5122" y="713"/>
                </a:cubicBezTo>
                <a:cubicBezTo>
                  <a:pt x="5131" y="720"/>
                  <a:pt x="5149" y="728"/>
                  <a:pt x="5162" y="732"/>
                </a:cubicBezTo>
                <a:cubicBezTo>
                  <a:pt x="5189" y="740"/>
                  <a:pt x="5195" y="746"/>
                  <a:pt x="5181" y="751"/>
                </a:cubicBezTo>
                <a:cubicBezTo>
                  <a:pt x="5176" y="752"/>
                  <a:pt x="5172" y="757"/>
                  <a:pt x="5172" y="761"/>
                </a:cubicBezTo>
                <a:cubicBezTo>
                  <a:pt x="5172" y="766"/>
                  <a:pt x="5169" y="767"/>
                  <a:pt x="5159" y="764"/>
                </a:cubicBezTo>
                <a:cubicBezTo>
                  <a:pt x="5134" y="758"/>
                  <a:pt x="5127" y="759"/>
                  <a:pt x="5128" y="771"/>
                </a:cubicBezTo>
                <a:cubicBezTo>
                  <a:pt x="5130" y="785"/>
                  <a:pt x="5127" y="784"/>
                  <a:pt x="5116" y="768"/>
                </a:cubicBezTo>
                <a:close/>
                <a:moveTo>
                  <a:pt x="2766" y="774"/>
                </a:moveTo>
                <a:cubicBezTo>
                  <a:pt x="2760" y="768"/>
                  <a:pt x="2762" y="759"/>
                  <a:pt x="2770" y="756"/>
                </a:cubicBezTo>
                <a:cubicBezTo>
                  <a:pt x="2775" y="754"/>
                  <a:pt x="2777" y="757"/>
                  <a:pt x="2777" y="765"/>
                </a:cubicBezTo>
                <a:cubicBezTo>
                  <a:pt x="2777" y="776"/>
                  <a:pt x="2772" y="780"/>
                  <a:pt x="2766" y="774"/>
                </a:cubicBezTo>
                <a:close/>
                <a:moveTo>
                  <a:pt x="5086" y="674"/>
                </a:moveTo>
                <a:cubicBezTo>
                  <a:pt x="5082" y="669"/>
                  <a:pt x="5072" y="653"/>
                  <a:pt x="5064" y="637"/>
                </a:cubicBezTo>
                <a:cubicBezTo>
                  <a:pt x="5056" y="622"/>
                  <a:pt x="5036" y="593"/>
                  <a:pt x="5018" y="574"/>
                </a:cubicBezTo>
                <a:cubicBezTo>
                  <a:pt x="4999" y="552"/>
                  <a:pt x="4989" y="538"/>
                  <a:pt x="4993" y="536"/>
                </a:cubicBezTo>
                <a:cubicBezTo>
                  <a:pt x="4996" y="535"/>
                  <a:pt x="5003" y="540"/>
                  <a:pt x="5009" y="547"/>
                </a:cubicBezTo>
                <a:cubicBezTo>
                  <a:pt x="5022" y="565"/>
                  <a:pt x="5038" y="580"/>
                  <a:pt x="5063" y="598"/>
                </a:cubicBezTo>
                <a:cubicBezTo>
                  <a:pt x="5084" y="614"/>
                  <a:pt x="5094" y="628"/>
                  <a:pt x="5081" y="623"/>
                </a:cubicBezTo>
                <a:cubicBezTo>
                  <a:pt x="5065" y="617"/>
                  <a:pt x="5069" y="631"/>
                  <a:pt x="5089" y="654"/>
                </a:cubicBezTo>
                <a:cubicBezTo>
                  <a:pt x="5101" y="667"/>
                  <a:pt x="5110" y="679"/>
                  <a:pt x="5110" y="680"/>
                </a:cubicBezTo>
                <a:cubicBezTo>
                  <a:pt x="5110" y="686"/>
                  <a:pt x="5092" y="681"/>
                  <a:pt x="5086" y="674"/>
                </a:cubicBezTo>
                <a:close/>
                <a:moveTo>
                  <a:pt x="1629" y="666"/>
                </a:moveTo>
                <a:cubicBezTo>
                  <a:pt x="1629" y="662"/>
                  <a:pt x="1631" y="659"/>
                  <a:pt x="1633" y="659"/>
                </a:cubicBezTo>
                <a:cubicBezTo>
                  <a:pt x="1636" y="659"/>
                  <a:pt x="1637" y="662"/>
                  <a:pt x="1635" y="666"/>
                </a:cubicBezTo>
                <a:cubicBezTo>
                  <a:pt x="1634" y="670"/>
                  <a:pt x="1632" y="673"/>
                  <a:pt x="1631" y="673"/>
                </a:cubicBezTo>
                <a:cubicBezTo>
                  <a:pt x="1630" y="673"/>
                  <a:pt x="1629" y="670"/>
                  <a:pt x="1629" y="666"/>
                </a:cubicBezTo>
                <a:close/>
                <a:moveTo>
                  <a:pt x="1604" y="650"/>
                </a:moveTo>
                <a:cubicBezTo>
                  <a:pt x="1586" y="649"/>
                  <a:pt x="1586" y="649"/>
                  <a:pt x="1586" y="649"/>
                </a:cubicBezTo>
                <a:cubicBezTo>
                  <a:pt x="1620" y="616"/>
                  <a:pt x="1620" y="616"/>
                  <a:pt x="1620" y="616"/>
                </a:cubicBezTo>
                <a:cubicBezTo>
                  <a:pt x="1638" y="598"/>
                  <a:pt x="1655" y="583"/>
                  <a:pt x="1658" y="583"/>
                </a:cubicBezTo>
                <a:cubicBezTo>
                  <a:pt x="1661" y="583"/>
                  <a:pt x="1660" y="587"/>
                  <a:pt x="1656" y="591"/>
                </a:cubicBezTo>
                <a:cubicBezTo>
                  <a:pt x="1646" y="602"/>
                  <a:pt x="1653" y="614"/>
                  <a:pt x="1671" y="618"/>
                </a:cubicBezTo>
                <a:cubicBezTo>
                  <a:pt x="1678" y="620"/>
                  <a:pt x="1686" y="626"/>
                  <a:pt x="1689" y="633"/>
                </a:cubicBezTo>
                <a:cubicBezTo>
                  <a:pt x="1694" y="643"/>
                  <a:pt x="1693" y="644"/>
                  <a:pt x="1677" y="649"/>
                </a:cubicBezTo>
                <a:cubicBezTo>
                  <a:pt x="1660" y="654"/>
                  <a:pt x="1639" y="654"/>
                  <a:pt x="1604" y="650"/>
                </a:cubicBezTo>
                <a:close/>
                <a:moveTo>
                  <a:pt x="453" y="617"/>
                </a:moveTo>
                <a:cubicBezTo>
                  <a:pt x="436" y="601"/>
                  <a:pt x="435" y="595"/>
                  <a:pt x="445" y="591"/>
                </a:cubicBezTo>
                <a:cubicBezTo>
                  <a:pt x="455" y="587"/>
                  <a:pt x="473" y="599"/>
                  <a:pt x="480" y="614"/>
                </a:cubicBezTo>
                <a:cubicBezTo>
                  <a:pt x="487" y="630"/>
                  <a:pt x="487" y="630"/>
                  <a:pt x="476" y="630"/>
                </a:cubicBezTo>
                <a:cubicBezTo>
                  <a:pt x="472" y="630"/>
                  <a:pt x="461" y="624"/>
                  <a:pt x="453" y="617"/>
                </a:cubicBezTo>
                <a:close/>
                <a:moveTo>
                  <a:pt x="2533" y="593"/>
                </a:moveTo>
                <a:cubicBezTo>
                  <a:pt x="2539" y="590"/>
                  <a:pt x="2549" y="586"/>
                  <a:pt x="2556" y="583"/>
                </a:cubicBezTo>
                <a:cubicBezTo>
                  <a:pt x="2572" y="577"/>
                  <a:pt x="2570" y="571"/>
                  <a:pt x="2549" y="567"/>
                </a:cubicBezTo>
                <a:cubicBezTo>
                  <a:pt x="2535" y="564"/>
                  <a:pt x="2535" y="564"/>
                  <a:pt x="2543" y="558"/>
                </a:cubicBezTo>
                <a:cubicBezTo>
                  <a:pt x="2547" y="554"/>
                  <a:pt x="2550" y="549"/>
                  <a:pt x="2548" y="546"/>
                </a:cubicBezTo>
                <a:cubicBezTo>
                  <a:pt x="2547" y="544"/>
                  <a:pt x="2551" y="539"/>
                  <a:pt x="2559" y="537"/>
                </a:cubicBezTo>
                <a:cubicBezTo>
                  <a:pt x="2567" y="534"/>
                  <a:pt x="2574" y="529"/>
                  <a:pt x="2574" y="527"/>
                </a:cubicBezTo>
                <a:cubicBezTo>
                  <a:pt x="2574" y="516"/>
                  <a:pt x="2564" y="498"/>
                  <a:pt x="2558" y="498"/>
                </a:cubicBezTo>
                <a:cubicBezTo>
                  <a:pt x="2546" y="500"/>
                  <a:pt x="2540" y="498"/>
                  <a:pt x="2542" y="492"/>
                </a:cubicBezTo>
                <a:cubicBezTo>
                  <a:pt x="2543" y="489"/>
                  <a:pt x="2542" y="482"/>
                  <a:pt x="2540" y="478"/>
                </a:cubicBezTo>
                <a:cubicBezTo>
                  <a:pt x="2534" y="466"/>
                  <a:pt x="2548" y="442"/>
                  <a:pt x="2561" y="441"/>
                </a:cubicBezTo>
                <a:cubicBezTo>
                  <a:pt x="2562" y="441"/>
                  <a:pt x="2564" y="444"/>
                  <a:pt x="2563" y="447"/>
                </a:cubicBezTo>
                <a:cubicBezTo>
                  <a:pt x="2562" y="450"/>
                  <a:pt x="2567" y="454"/>
                  <a:pt x="2573" y="455"/>
                </a:cubicBezTo>
                <a:cubicBezTo>
                  <a:pt x="2584" y="456"/>
                  <a:pt x="2584" y="456"/>
                  <a:pt x="2584" y="456"/>
                </a:cubicBezTo>
                <a:cubicBezTo>
                  <a:pt x="2573" y="468"/>
                  <a:pt x="2573" y="468"/>
                  <a:pt x="2573" y="468"/>
                </a:cubicBezTo>
                <a:cubicBezTo>
                  <a:pt x="2563" y="479"/>
                  <a:pt x="2563" y="479"/>
                  <a:pt x="2563" y="479"/>
                </a:cubicBezTo>
                <a:cubicBezTo>
                  <a:pt x="2575" y="483"/>
                  <a:pt x="2575" y="483"/>
                  <a:pt x="2575" y="483"/>
                </a:cubicBezTo>
                <a:cubicBezTo>
                  <a:pt x="2587" y="488"/>
                  <a:pt x="2600" y="504"/>
                  <a:pt x="2612" y="532"/>
                </a:cubicBezTo>
                <a:cubicBezTo>
                  <a:pt x="2618" y="545"/>
                  <a:pt x="2622" y="549"/>
                  <a:pt x="2629" y="547"/>
                </a:cubicBezTo>
                <a:cubicBezTo>
                  <a:pt x="2644" y="543"/>
                  <a:pt x="2646" y="553"/>
                  <a:pt x="2632" y="562"/>
                </a:cubicBezTo>
                <a:cubicBezTo>
                  <a:pt x="2623" y="568"/>
                  <a:pt x="2621" y="571"/>
                  <a:pt x="2625" y="575"/>
                </a:cubicBezTo>
                <a:cubicBezTo>
                  <a:pt x="2629" y="579"/>
                  <a:pt x="2621" y="582"/>
                  <a:pt x="2594" y="586"/>
                </a:cubicBezTo>
                <a:cubicBezTo>
                  <a:pt x="2574" y="589"/>
                  <a:pt x="2550" y="592"/>
                  <a:pt x="2540" y="594"/>
                </a:cubicBezTo>
                <a:cubicBezTo>
                  <a:pt x="2528" y="597"/>
                  <a:pt x="2526" y="596"/>
                  <a:pt x="2533" y="593"/>
                </a:cubicBezTo>
                <a:close/>
                <a:moveTo>
                  <a:pt x="2454" y="566"/>
                </a:moveTo>
                <a:cubicBezTo>
                  <a:pt x="2452" y="562"/>
                  <a:pt x="2454" y="553"/>
                  <a:pt x="2458" y="545"/>
                </a:cubicBezTo>
                <a:cubicBezTo>
                  <a:pt x="2462" y="537"/>
                  <a:pt x="2463" y="531"/>
                  <a:pt x="2460" y="529"/>
                </a:cubicBezTo>
                <a:cubicBezTo>
                  <a:pt x="2452" y="524"/>
                  <a:pt x="2455" y="517"/>
                  <a:pt x="2467" y="514"/>
                </a:cubicBezTo>
                <a:cubicBezTo>
                  <a:pt x="2473" y="513"/>
                  <a:pt x="2481" y="508"/>
                  <a:pt x="2484" y="505"/>
                </a:cubicBezTo>
                <a:cubicBezTo>
                  <a:pt x="2490" y="497"/>
                  <a:pt x="2520" y="496"/>
                  <a:pt x="2524" y="503"/>
                </a:cubicBezTo>
                <a:cubicBezTo>
                  <a:pt x="2526" y="505"/>
                  <a:pt x="2524" y="512"/>
                  <a:pt x="2519" y="518"/>
                </a:cubicBezTo>
                <a:cubicBezTo>
                  <a:pt x="2515" y="524"/>
                  <a:pt x="2512" y="534"/>
                  <a:pt x="2512" y="541"/>
                </a:cubicBezTo>
                <a:cubicBezTo>
                  <a:pt x="2512" y="552"/>
                  <a:pt x="2509" y="555"/>
                  <a:pt x="2492" y="561"/>
                </a:cubicBezTo>
                <a:cubicBezTo>
                  <a:pt x="2481" y="564"/>
                  <a:pt x="2469" y="569"/>
                  <a:pt x="2464" y="571"/>
                </a:cubicBezTo>
                <a:cubicBezTo>
                  <a:pt x="2459" y="573"/>
                  <a:pt x="2456" y="571"/>
                  <a:pt x="2454" y="566"/>
                </a:cubicBezTo>
                <a:close/>
                <a:moveTo>
                  <a:pt x="2540" y="520"/>
                </a:moveTo>
                <a:cubicBezTo>
                  <a:pt x="2540" y="518"/>
                  <a:pt x="2543" y="516"/>
                  <a:pt x="2545" y="515"/>
                </a:cubicBezTo>
                <a:cubicBezTo>
                  <a:pt x="2548" y="513"/>
                  <a:pt x="2550" y="514"/>
                  <a:pt x="2550" y="517"/>
                </a:cubicBezTo>
                <a:cubicBezTo>
                  <a:pt x="2550" y="519"/>
                  <a:pt x="2548" y="522"/>
                  <a:pt x="2545" y="522"/>
                </a:cubicBezTo>
                <a:cubicBezTo>
                  <a:pt x="2543" y="522"/>
                  <a:pt x="2540" y="521"/>
                  <a:pt x="2540" y="520"/>
                </a:cubicBezTo>
                <a:close/>
                <a:moveTo>
                  <a:pt x="444" y="497"/>
                </a:moveTo>
                <a:cubicBezTo>
                  <a:pt x="439" y="491"/>
                  <a:pt x="439" y="489"/>
                  <a:pt x="445" y="484"/>
                </a:cubicBezTo>
                <a:cubicBezTo>
                  <a:pt x="455" y="476"/>
                  <a:pt x="460" y="481"/>
                  <a:pt x="454" y="494"/>
                </a:cubicBezTo>
                <a:cubicBezTo>
                  <a:pt x="450" y="502"/>
                  <a:pt x="449" y="503"/>
                  <a:pt x="444" y="497"/>
                </a:cubicBezTo>
                <a:close/>
                <a:moveTo>
                  <a:pt x="436" y="461"/>
                </a:moveTo>
                <a:cubicBezTo>
                  <a:pt x="435" y="459"/>
                  <a:pt x="437" y="454"/>
                  <a:pt x="441" y="451"/>
                </a:cubicBezTo>
                <a:cubicBezTo>
                  <a:pt x="448" y="444"/>
                  <a:pt x="450" y="449"/>
                  <a:pt x="443" y="460"/>
                </a:cubicBezTo>
                <a:cubicBezTo>
                  <a:pt x="441" y="463"/>
                  <a:pt x="438" y="464"/>
                  <a:pt x="436" y="461"/>
                </a:cubicBezTo>
                <a:close/>
                <a:moveTo>
                  <a:pt x="131" y="458"/>
                </a:moveTo>
                <a:cubicBezTo>
                  <a:pt x="131" y="455"/>
                  <a:pt x="145" y="449"/>
                  <a:pt x="166" y="444"/>
                </a:cubicBezTo>
                <a:cubicBezTo>
                  <a:pt x="173" y="442"/>
                  <a:pt x="178" y="443"/>
                  <a:pt x="176" y="445"/>
                </a:cubicBezTo>
                <a:cubicBezTo>
                  <a:pt x="175" y="448"/>
                  <a:pt x="168" y="451"/>
                  <a:pt x="161" y="452"/>
                </a:cubicBezTo>
                <a:cubicBezTo>
                  <a:pt x="154" y="454"/>
                  <a:pt x="144" y="456"/>
                  <a:pt x="139" y="458"/>
                </a:cubicBezTo>
                <a:cubicBezTo>
                  <a:pt x="135" y="460"/>
                  <a:pt x="131" y="460"/>
                  <a:pt x="131" y="458"/>
                </a:cubicBezTo>
                <a:close/>
                <a:moveTo>
                  <a:pt x="2938" y="405"/>
                </a:moveTo>
                <a:cubicBezTo>
                  <a:pt x="2930" y="402"/>
                  <a:pt x="2931" y="396"/>
                  <a:pt x="2941" y="395"/>
                </a:cubicBezTo>
                <a:cubicBezTo>
                  <a:pt x="2946" y="395"/>
                  <a:pt x="2950" y="398"/>
                  <a:pt x="2950" y="402"/>
                </a:cubicBezTo>
                <a:cubicBezTo>
                  <a:pt x="2950" y="409"/>
                  <a:pt x="2948" y="409"/>
                  <a:pt x="2938" y="405"/>
                </a:cubicBezTo>
                <a:close/>
                <a:moveTo>
                  <a:pt x="1900" y="381"/>
                </a:moveTo>
                <a:cubicBezTo>
                  <a:pt x="1870" y="365"/>
                  <a:pt x="1856" y="340"/>
                  <a:pt x="1865" y="319"/>
                </a:cubicBezTo>
                <a:cubicBezTo>
                  <a:pt x="1869" y="309"/>
                  <a:pt x="1869" y="303"/>
                  <a:pt x="1865" y="296"/>
                </a:cubicBezTo>
                <a:cubicBezTo>
                  <a:pt x="1857" y="281"/>
                  <a:pt x="1868" y="264"/>
                  <a:pt x="1894" y="248"/>
                </a:cubicBezTo>
                <a:cubicBezTo>
                  <a:pt x="1906" y="240"/>
                  <a:pt x="1919" y="230"/>
                  <a:pt x="1921" y="225"/>
                </a:cubicBezTo>
                <a:cubicBezTo>
                  <a:pt x="1929" y="210"/>
                  <a:pt x="1922" y="186"/>
                  <a:pt x="1909" y="180"/>
                </a:cubicBezTo>
                <a:cubicBezTo>
                  <a:pt x="1902" y="177"/>
                  <a:pt x="1899" y="172"/>
                  <a:pt x="1900" y="169"/>
                </a:cubicBezTo>
                <a:cubicBezTo>
                  <a:pt x="1903" y="160"/>
                  <a:pt x="1888" y="130"/>
                  <a:pt x="1872" y="115"/>
                </a:cubicBezTo>
                <a:cubicBezTo>
                  <a:pt x="1861" y="105"/>
                  <a:pt x="1856" y="104"/>
                  <a:pt x="1816" y="103"/>
                </a:cubicBezTo>
                <a:cubicBezTo>
                  <a:pt x="1762" y="103"/>
                  <a:pt x="1752" y="100"/>
                  <a:pt x="1753" y="84"/>
                </a:cubicBezTo>
                <a:cubicBezTo>
                  <a:pt x="1754" y="78"/>
                  <a:pt x="1755" y="73"/>
                  <a:pt x="1756" y="73"/>
                </a:cubicBezTo>
                <a:cubicBezTo>
                  <a:pt x="1758" y="73"/>
                  <a:pt x="1777" y="71"/>
                  <a:pt x="1799" y="68"/>
                </a:cubicBezTo>
                <a:cubicBezTo>
                  <a:pt x="1827" y="64"/>
                  <a:pt x="1852" y="57"/>
                  <a:pt x="1884" y="44"/>
                </a:cubicBezTo>
                <a:cubicBezTo>
                  <a:pt x="1932" y="23"/>
                  <a:pt x="1936" y="23"/>
                  <a:pt x="2051" y="26"/>
                </a:cubicBezTo>
                <a:cubicBezTo>
                  <a:pt x="2088" y="26"/>
                  <a:pt x="2122" y="24"/>
                  <a:pt x="2165" y="16"/>
                </a:cubicBezTo>
                <a:cubicBezTo>
                  <a:pt x="2205" y="10"/>
                  <a:pt x="2235" y="7"/>
                  <a:pt x="2251" y="9"/>
                </a:cubicBezTo>
                <a:cubicBezTo>
                  <a:pt x="2264" y="11"/>
                  <a:pt x="2284" y="10"/>
                  <a:pt x="2295" y="7"/>
                </a:cubicBezTo>
                <a:cubicBezTo>
                  <a:pt x="2321" y="0"/>
                  <a:pt x="2388" y="8"/>
                  <a:pt x="2414" y="21"/>
                </a:cubicBezTo>
                <a:cubicBezTo>
                  <a:pt x="2430" y="29"/>
                  <a:pt x="2438" y="30"/>
                  <a:pt x="2464" y="28"/>
                </a:cubicBezTo>
                <a:cubicBezTo>
                  <a:pt x="2493" y="25"/>
                  <a:pt x="2495" y="25"/>
                  <a:pt x="2486" y="32"/>
                </a:cubicBezTo>
                <a:cubicBezTo>
                  <a:pt x="2481" y="35"/>
                  <a:pt x="2465" y="40"/>
                  <a:pt x="2451" y="42"/>
                </a:cubicBezTo>
                <a:cubicBezTo>
                  <a:pt x="2420" y="46"/>
                  <a:pt x="2391" y="68"/>
                  <a:pt x="2399" y="82"/>
                </a:cubicBezTo>
                <a:cubicBezTo>
                  <a:pt x="2402" y="88"/>
                  <a:pt x="2400" y="94"/>
                  <a:pt x="2389" y="104"/>
                </a:cubicBezTo>
                <a:cubicBezTo>
                  <a:pt x="2381" y="111"/>
                  <a:pt x="2374" y="121"/>
                  <a:pt x="2373" y="125"/>
                </a:cubicBezTo>
                <a:cubicBezTo>
                  <a:pt x="2369" y="135"/>
                  <a:pt x="2328" y="155"/>
                  <a:pt x="2307" y="155"/>
                </a:cubicBezTo>
                <a:cubicBezTo>
                  <a:pt x="2284" y="156"/>
                  <a:pt x="2282" y="161"/>
                  <a:pt x="2299" y="171"/>
                </a:cubicBezTo>
                <a:cubicBezTo>
                  <a:pt x="2308" y="175"/>
                  <a:pt x="2320" y="183"/>
                  <a:pt x="2327" y="188"/>
                </a:cubicBezTo>
                <a:cubicBezTo>
                  <a:pt x="2339" y="197"/>
                  <a:pt x="2339" y="197"/>
                  <a:pt x="2339" y="197"/>
                </a:cubicBezTo>
                <a:cubicBezTo>
                  <a:pt x="2328" y="201"/>
                  <a:pt x="2328" y="201"/>
                  <a:pt x="2328" y="201"/>
                </a:cubicBezTo>
                <a:cubicBezTo>
                  <a:pt x="2319" y="204"/>
                  <a:pt x="2313" y="202"/>
                  <a:pt x="2299" y="193"/>
                </a:cubicBezTo>
                <a:cubicBezTo>
                  <a:pt x="2280" y="180"/>
                  <a:pt x="2260" y="180"/>
                  <a:pt x="2271" y="193"/>
                </a:cubicBezTo>
                <a:cubicBezTo>
                  <a:pt x="2275" y="198"/>
                  <a:pt x="2274" y="200"/>
                  <a:pt x="2266" y="202"/>
                </a:cubicBezTo>
                <a:cubicBezTo>
                  <a:pt x="2249" y="206"/>
                  <a:pt x="2261" y="216"/>
                  <a:pt x="2280" y="212"/>
                </a:cubicBezTo>
                <a:cubicBezTo>
                  <a:pt x="2293" y="210"/>
                  <a:pt x="2300" y="211"/>
                  <a:pt x="2303" y="216"/>
                </a:cubicBezTo>
                <a:cubicBezTo>
                  <a:pt x="2308" y="221"/>
                  <a:pt x="2302" y="224"/>
                  <a:pt x="2268" y="231"/>
                </a:cubicBezTo>
                <a:cubicBezTo>
                  <a:pt x="2245" y="236"/>
                  <a:pt x="2215" y="240"/>
                  <a:pt x="2200" y="240"/>
                </a:cubicBezTo>
                <a:cubicBezTo>
                  <a:pt x="2174" y="241"/>
                  <a:pt x="2155" y="248"/>
                  <a:pt x="2126" y="270"/>
                </a:cubicBezTo>
                <a:cubicBezTo>
                  <a:pt x="2117" y="277"/>
                  <a:pt x="2098" y="284"/>
                  <a:pt x="2075" y="288"/>
                </a:cubicBezTo>
                <a:cubicBezTo>
                  <a:pt x="2027" y="297"/>
                  <a:pt x="2011" y="308"/>
                  <a:pt x="1982" y="349"/>
                </a:cubicBezTo>
                <a:cubicBezTo>
                  <a:pt x="1959" y="381"/>
                  <a:pt x="1945" y="394"/>
                  <a:pt x="1931" y="394"/>
                </a:cubicBezTo>
                <a:cubicBezTo>
                  <a:pt x="1927" y="394"/>
                  <a:pt x="1913" y="388"/>
                  <a:pt x="1900" y="381"/>
                </a:cubicBezTo>
                <a:close/>
                <a:moveTo>
                  <a:pt x="1565" y="349"/>
                </a:moveTo>
                <a:cubicBezTo>
                  <a:pt x="1555" y="343"/>
                  <a:pt x="1543" y="332"/>
                  <a:pt x="1538" y="324"/>
                </a:cubicBezTo>
                <a:cubicBezTo>
                  <a:pt x="1528" y="308"/>
                  <a:pt x="1519" y="306"/>
                  <a:pt x="1492" y="314"/>
                </a:cubicBezTo>
                <a:cubicBezTo>
                  <a:pt x="1483" y="316"/>
                  <a:pt x="1473" y="316"/>
                  <a:pt x="1469" y="314"/>
                </a:cubicBezTo>
                <a:cubicBezTo>
                  <a:pt x="1455" y="306"/>
                  <a:pt x="1480" y="299"/>
                  <a:pt x="1508" y="302"/>
                </a:cubicBezTo>
                <a:cubicBezTo>
                  <a:pt x="1530" y="305"/>
                  <a:pt x="1535" y="304"/>
                  <a:pt x="1537" y="298"/>
                </a:cubicBezTo>
                <a:cubicBezTo>
                  <a:pt x="1542" y="285"/>
                  <a:pt x="1565" y="275"/>
                  <a:pt x="1578" y="281"/>
                </a:cubicBezTo>
                <a:cubicBezTo>
                  <a:pt x="1586" y="285"/>
                  <a:pt x="1593" y="284"/>
                  <a:pt x="1603" y="281"/>
                </a:cubicBezTo>
                <a:cubicBezTo>
                  <a:pt x="1616" y="275"/>
                  <a:pt x="1617" y="275"/>
                  <a:pt x="1608" y="269"/>
                </a:cubicBezTo>
                <a:cubicBezTo>
                  <a:pt x="1603" y="265"/>
                  <a:pt x="1597" y="262"/>
                  <a:pt x="1595" y="262"/>
                </a:cubicBezTo>
                <a:cubicBezTo>
                  <a:pt x="1593" y="262"/>
                  <a:pt x="1586" y="252"/>
                  <a:pt x="1579" y="241"/>
                </a:cubicBezTo>
                <a:cubicBezTo>
                  <a:pt x="1572" y="229"/>
                  <a:pt x="1559" y="215"/>
                  <a:pt x="1551" y="210"/>
                </a:cubicBezTo>
                <a:cubicBezTo>
                  <a:pt x="1536" y="201"/>
                  <a:pt x="1534" y="200"/>
                  <a:pt x="1520" y="207"/>
                </a:cubicBezTo>
                <a:cubicBezTo>
                  <a:pt x="1509" y="213"/>
                  <a:pt x="1502" y="214"/>
                  <a:pt x="1484" y="210"/>
                </a:cubicBezTo>
                <a:cubicBezTo>
                  <a:pt x="1471" y="207"/>
                  <a:pt x="1454" y="206"/>
                  <a:pt x="1445" y="208"/>
                </a:cubicBezTo>
                <a:cubicBezTo>
                  <a:pt x="1430" y="210"/>
                  <a:pt x="1402" y="203"/>
                  <a:pt x="1402" y="196"/>
                </a:cubicBezTo>
                <a:cubicBezTo>
                  <a:pt x="1402" y="183"/>
                  <a:pt x="1442" y="155"/>
                  <a:pt x="1466" y="151"/>
                </a:cubicBezTo>
                <a:cubicBezTo>
                  <a:pt x="1485" y="147"/>
                  <a:pt x="1485" y="147"/>
                  <a:pt x="1485" y="147"/>
                </a:cubicBezTo>
                <a:cubicBezTo>
                  <a:pt x="1471" y="162"/>
                  <a:pt x="1471" y="162"/>
                  <a:pt x="1471" y="162"/>
                </a:cubicBezTo>
                <a:cubicBezTo>
                  <a:pt x="1452" y="181"/>
                  <a:pt x="1459" y="191"/>
                  <a:pt x="1480" y="173"/>
                </a:cubicBezTo>
                <a:cubicBezTo>
                  <a:pt x="1488" y="165"/>
                  <a:pt x="1503" y="158"/>
                  <a:pt x="1513" y="156"/>
                </a:cubicBezTo>
                <a:cubicBezTo>
                  <a:pt x="1527" y="153"/>
                  <a:pt x="1533" y="155"/>
                  <a:pt x="1552" y="167"/>
                </a:cubicBezTo>
                <a:cubicBezTo>
                  <a:pt x="1576" y="183"/>
                  <a:pt x="1578" y="184"/>
                  <a:pt x="1592" y="176"/>
                </a:cubicBezTo>
                <a:cubicBezTo>
                  <a:pt x="1600" y="172"/>
                  <a:pt x="1603" y="173"/>
                  <a:pt x="1612" y="184"/>
                </a:cubicBezTo>
                <a:cubicBezTo>
                  <a:pt x="1618" y="192"/>
                  <a:pt x="1632" y="201"/>
                  <a:pt x="1646" y="205"/>
                </a:cubicBezTo>
                <a:cubicBezTo>
                  <a:pt x="1667" y="212"/>
                  <a:pt x="1669" y="213"/>
                  <a:pt x="1669" y="228"/>
                </a:cubicBezTo>
                <a:cubicBezTo>
                  <a:pt x="1669" y="239"/>
                  <a:pt x="1672" y="246"/>
                  <a:pt x="1680" y="252"/>
                </a:cubicBezTo>
                <a:cubicBezTo>
                  <a:pt x="1711" y="274"/>
                  <a:pt x="1711" y="273"/>
                  <a:pt x="1704" y="284"/>
                </a:cubicBezTo>
                <a:cubicBezTo>
                  <a:pt x="1694" y="299"/>
                  <a:pt x="1687" y="301"/>
                  <a:pt x="1666" y="290"/>
                </a:cubicBezTo>
                <a:cubicBezTo>
                  <a:pt x="1652" y="283"/>
                  <a:pt x="1645" y="282"/>
                  <a:pt x="1638" y="285"/>
                </a:cubicBezTo>
                <a:cubicBezTo>
                  <a:pt x="1629" y="290"/>
                  <a:pt x="1629" y="291"/>
                  <a:pt x="1636" y="305"/>
                </a:cubicBezTo>
                <a:cubicBezTo>
                  <a:pt x="1642" y="317"/>
                  <a:pt x="1643" y="322"/>
                  <a:pt x="1639" y="331"/>
                </a:cubicBezTo>
                <a:cubicBezTo>
                  <a:pt x="1634" y="342"/>
                  <a:pt x="1633" y="342"/>
                  <a:pt x="1619" y="335"/>
                </a:cubicBezTo>
                <a:cubicBezTo>
                  <a:pt x="1593" y="322"/>
                  <a:pt x="1575" y="331"/>
                  <a:pt x="1600" y="345"/>
                </a:cubicBezTo>
                <a:cubicBezTo>
                  <a:pt x="1608" y="350"/>
                  <a:pt x="1613" y="355"/>
                  <a:pt x="1612" y="357"/>
                </a:cubicBezTo>
                <a:cubicBezTo>
                  <a:pt x="1607" y="365"/>
                  <a:pt x="1584" y="361"/>
                  <a:pt x="1565" y="349"/>
                </a:cubicBezTo>
                <a:close/>
                <a:moveTo>
                  <a:pt x="2536" y="355"/>
                </a:moveTo>
                <a:cubicBezTo>
                  <a:pt x="2536" y="353"/>
                  <a:pt x="2539" y="352"/>
                  <a:pt x="2543" y="352"/>
                </a:cubicBezTo>
                <a:cubicBezTo>
                  <a:pt x="2547" y="352"/>
                  <a:pt x="2550" y="353"/>
                  <a:pt x="2550" y="355"/>
                </a:cubicBezTo>
                <a:cubicBezTo>
                  <a:pt x="2550" y="358"/>
                  <a:pt x="2547" y="359"/>
                  <a:pt x="2543" y="359"/>
                </a:cubicBezTo>
                <a:cubicBezTo>
                  <a:pt x="2539" y="359"/>
                  <a:pt x="2536" y="358"/>
                  <a:pt x="2536" y="355"/>
                </a:cubicBezTo>
                <a:close/>
                <a:moveTo>
                  <a:pt x="1387" y="330"/>
                </a:moveTo>
                <a:cubicBezTo>
                  <a:pt x="1378" y="325"/>
                  <a:pt x="1371" y="325"/>
                  <a:pt x="1358" y="328"/>
                </a:cubicBezTo>
                <a:cubicBezTo>
                  <a:pt x="1335" y="334"/>
                  <a:pt x="1328" y="330"/>
                  <a:pt x="1339" y="318"/>
                </a:cubicBezTo>
                <a:cubicBezTo>
                  <a:pt x="1353" y="302"/>
                  <a:pt x="1363" y="299"/>
                  <a:pt x="1381" y="304"/>
                </a:cubicBezTo>
                <a:cubicBezTo>
                  <a:pt x="1400" y="311"/>
                  <a:pt x="1409" y="320"/>
                  <a:pt x="1403" y="330"/>
                </a:cubicBezTo>
                <a:cubicBezTo>
                  <a:pt x="1400" y="336"/>
                  <a:pt x="1398" y="336"/>
                  <a:pt x="1387" y="330"/>
                </a:cubicBezTo>
                <a:close/>
                <a:moveTo>
                  <a:pt x="2326" y="328"/>
                </a:moveTo>
                <a:cubicBezTo>
                  <a:pt x="2318" y="323"/>
                  <a:pt x="2308" y="320"/>
                  <a:pt x="2303" y="321"/>
                </a:cubicBezTo>
                <a:cubicBezTo>
                  <a:pt x="2297" y="323"/>
                  <a:pt x="2296" y="321"/>
                  <a:pt x="2298" y="314"/>
                </a:cubicBezTo>
                <a:cubicBezTo>
                  <a:pt x="2301" y="304"/>
                  <a:pt x="2342" y="288"/>
                  <a:pt x="2356" y="293"/>
                </a:cubicBezTo>
                <a:cubicBezTo>
                  <a:pt x="2361" y="294"/>
                  <a:pt x="2374" y="293"/>
                  <a:pt x="2384" y="290"/>
                </a:cubicBezTo>
                <a:cubicBezTo>
                  <a:pt x="2400" y="285"/>
                  <a:pt x="2405" y="285"/>
                  <a:pt x="2416" y="292"/>
                </a:cubicBezTo>
                <a:cubicBezTo>
                  <a:pt x="2429" y="301"/>
                  <a:pt x="2429" y="301"/>
                  <a:pt x="2429" y="301"/>
                </a:cubicBezTo>
                <a:cubicBezTo>
                  <a:pt x="2417" y="310"/>
                  <a:pt x="2417" y="310"/>
                  <a:pt x="2417" y="310"/>
                </a:cubicBezTo>
                <a:cubicBezTo>
                  <a:pt x="2408" y="317"/>
                  <a:pt x="2390" y="324"/>
                  <a:pt x="2347" y="335"/>
                </a:cubicBezTo>
                <a:cubicBezTo>
                  <a:pt x="2343" y="336"/>
                  <a:pt x="2333" y="333"/>
                  <a:pt x="2326" y="328"/>
                </a:cubicBezTo>
                <a:close/>
                <a:moveTo>
                  <a:pt x="1043" y="240"/>
                </a:moveTo>
                <a:cubicBezTo>
                  <a:pt x="1036" y="239"/>
                  <a:pt x="1021" y="233"/>
                  <a:pt x="1008" y="227"/>
                </a:cubicBezTo>
                <a:cubicBezTo>
                  <a:pt x="984" y="217"/>
                  <a:pt x="984" y="217"/>
                  <a:pt x="984" y="217"/>
                </a:cubicBezTo>
                <a:cubicBezTo>
                  <a:pt x="1017" y="215"/>
                  <a:pt x="1017" y="215"/>
                  <a:pt x="1017" y="215"/>
                </a:cubicBezTo>
                <a:cubicBezTo>
                  <a:pt x="1035" y="213"/>
                  <a:pt x="1050" y="210"/>
                  <a:pt x="1050" y="207"/>
                </a:cubicBezTo>
                <a:cubicBezTo>
                  <a:pt x="1050" y="205"/>
                  <a:pt x="1037" y="202"/>
                  <a:pt x="1022" y="200"/>
                </a:cubicBezTo>
                <a:cubicBezTo>
                  <a:pt x="1001" y="198"/>
                  <a:pt x="997" y="197"/>
                  <a:pt x="1007" y="195"/>
                </a:cubicBezTo>
                <a:cubicBezTo>
                  <a:pt x="1025" y="193"/>
                  <a:pt x="1026" y="185"/>
                  <a:pt x="1010" y="181"/>
                </a:cubicBezTo>
                <a:cubicBezTo>
                  <a:pt x="998" y="178"/>
                  <a:pt x="998" y="178"/>
                  <a:pt x="1015" y="171"/>
                </a:cubicBezTo>
                <a:cubicBezTo>
                  <a:pt x="1043" y="159"/>
                  <a:pt x="1073" y="157"/>
                  <a:pt x="1100" y="165"/>
                </a:cubicBezTo>
                <a:cubicBezTo>
                  <a:pt x="1122" y="171"/>
                  <a:pt x="1125" y="171"/>
                  <a:pt x="1135" y="164"/>
                </a:cubicBezTo>
                <a:cubicBezTo>
                  <a:pt x="1143" y="159"/>
                  <a:pt x="1147" y="159"/>
                  <a:pt x="1147" y="162"/>
                </a:cubicBezTo>
                <a:cubicBezTo>
                  <a:pt x="1148" y="165"/>
                  <a:pt x="1148" y="170"/>
                  <a:pt x="1149" y="173"/>
                </a:cubicBezTo>
                <a:cubicBezTo>
                  <a:pt x="1150" y="183"/>
                  <a:pt x="1159" y="182"/>
                  <a:pt x="1170" y="170"/>
                </a:cubicBezTo>
                <a:cubicBezTo>
                  <a:pt x="1181" y="159"/>
                  <a:pt x="1199" y="153"/>
                  <a:pt x="1199" y="161"/>
                </a:cubicBezTo>
                <a:cubicBezTo>
                  <a:pt x="1199" y="163"/>
                  <a:pt x="1195" y="172"/>
                  <a:pt x="1189" y="180"/>
                </a:cubicBezTo>
                <a:cubicBezTo>
                  <a:pt x="1180" y="196"/>
                  <a:pt x="1180" y="196"/>
                  <a:pt x="1180" y="196"/>
                </a:cubicBezTo>
                <a:cubicBezTo>
                  <a:pt x="1195" y="203"/>
                  <a:pt x="1195" y="203"/>
                  <a:pt x="1195" y="203"/>
                </a:cubicBezTo>
                <a:cubicBezTo>
                  <a:pt x="1211" y="211"/>
                  <a:pt x="1211" y="211"/>
                  <a:pt x="1211" y="211"/>
                </a:cubicBezTo>
                <a:cubicBezTo>
                  <a:pt x="1186" y="223"/>
                  <a:pt x="1186" y="223"/>
                  <a:pt x="1186" y="223"/>
                </a:cubicBezTo>
                <a:cubicBezTo>
                  <a:pt x="1163" y="233"/>
                  <a:pt x="1158" y="234"/>
                  <a:pt x="1138" y="229"/>
                </a:cubicBezTo>
                <a:cubicBezTo>
                  <a:pt x="1118" y="224"/>
                  <a:pt x="1113" y="225"/>
                  <a:pt x="1093" y="233"/>
                </a:cubicBezTo>
                <a:cubicBezTo>
                  <a:pt x="1071" y="243"/>
                  <a:pt x="1066" y="243"/>
                  <a:pt x="1043" y="240"/>
                </a:cubicBezTo>
                <a:close/>
                <a:moveTo>
                  <a:pt x="1232" y="236"/>
                </a:moveTo>
                <a:cubicBezTo>
                  <a:pt x="1228" y="231"/>
                  <a:pt x="1230" y="229"/>
                  <a:pt x="1241" y="224"/>
                </a:cubicBezTo>
                <a:cubicBezTo>
                  <a:pt x="1249" y="221"/>
                  <a:pt x="1260" y="220"/>
                  <a:pt x="1265" y="222"/>
                </a:cubicBezTo>
                <a:cubicBezTo>
                  <a:pt x="1276" y="225"/>
                  <a:pt x="1275" y="226"/>
                  <a:pt x="1260" y="234"/>
                </a:cubicBezTo>
                <a:cubicBezTo>
                  <a:pt x="1240" y="244"/>
                  <a:pt x="1239" y="245"/>
                  <a:pt x="1232" y="236"/>
                </a:cubicBezTo>
                <a:close/>
                <a:moveTo>
                  <a:pt x="2536" y="215"/>
                </a:moveTo>
                <a:cubicBezTo>
                  <a:pt x="2545" y="209"/>
                  <a:pt x="2550" y="209"/>
                  <a:pt x="2550" y="215"/>
                </a:cubicBezTo>
                <a:cubicBezTo>
                  <a:pt x="2550" y="217"/>
                  <a:pt x="2545" y="219"/>
                  <a:pt x="2539" y="219"/>
                </a:cubicBezTo>
                <a:cubicBezTo>
                  <a:pt x="2531" y="219"/>
                  <a:pt x="2530" y="218"/>
                  <a:pt x="2536" y="215"/>
                </a:cubicBezTo>
                <a:close/>
                <a:moveTo>
                  <a:pt x="3403" y="201"/>
                </a:moveTo>
                <a:cubicBezTo>
                  <a:pt x="3378" y="192"/>
                  <a:pt x="3379" y="192"/>
                  <a:pt x="3386" y="184"/>
                </a:cubicBezTo>
                <a:cubicBezTo>
                  <a:pt x="3389" y="180"/>
                  <a:pt x="3390" y="177"/>
                  <a:pt x="3388" y="177"/>
                </a:cubicBezTo>
                <a:cubicBezTo>
                  <a:pt x="3386" y="177"/>
                  <a:pt x="3388" y="173"/>
                  <a:pt x="3393" y="169"/>
                </a:cubicBezTo>
                <a:cubicBezTo>
                  <a:pt x="3398" y="165"/>
                  <a:pt x="3403" y="161"/>
                  <a:pt x="3403" y="159"/>
                </a:cubicBezTo>
                <a:cubicBezTo>
                  <a:pt x="3403" y="152"/>
                  <a:pt x="3422" y="133"/>
                  <a:pt x="3436" y="127"/>
                </a:cubicBezTo>
                <a:cubicBezTo>
                  <a:pt x="3444" y="124"/>
                  <a:pt x="3464" y="120"/>
                  <a:pt x="3481" y="118"/>
                </a:cubicBezTo>
                <a:cubicBezTo>
                  <a:pt x="3497" y="117"/>
                  <a:pt x="3520" y="115"/>
                  <a:pt x="3531" y="113"/>
                </a:cubicBezTo>
                <a:cubicBezTo>
                  <a:pt x="3542" y="111"/>
                  <a:pt x="3552" y="112"/>
                  <a:pt x="3553" y="115"/>
                </a:cubicBezTo>
                <a:cubicBezTo>
                  <a:pt x="3557" y="120"/>
                  <a:pt x="3550" y="122"/>
                  <a:pt x="3514" y="129"/>
                </a:cubicBezTo>
                <a:cubicBezTo>
                  <a:pt x="3477" y="135"/>
                  <a:pt x="3455" y="146"/>
                  <a:pt x="3441" y="163"/>
                </a:cubicBezTo>
                <a:cubicBezTo>
                  <a:pt x="3426" y="181"/>
                  <a:pt x="3425" y="192"/>
                  <a:pt x="3439" y="202"/>
                </a:cubicBezTo>
                <a:cubicBezTo>
                  <a:pt x="3450" y="209"/>
                  <a:pt x="3450" y="209"/>
                  <a:pt x="3450" y="209"/>
                </a:cubicBezTo>
                <a:cubicBezTo>
                  <a:pt x="3436" y="209"/>
                  <a:pt x="3436" y="209"/>
                  <a:pt x="3436" y="209"/>
                </a:cubicBezTo>
                <a:cubicBezTo>
                  <a:pt x="3428" y="209"/>
                  <a:pt x="3413" y="206"/>
                  <a:pt x="3403" y="201"/>
                </a:cubicBezTo>
                <a:close/>
                <a:moveTo>
                  <a:pt x="928" y="188"/>
                </a:moveTo>
                <a:cubicBezTo>
                  <a:pt x="921" y="180"/>
                  <a:pt x="922" y="178"/>
                  <a:pt x="959" y="158"/>
                </a:cubicBezTo>
                <a:cubicBezTo>
                  <a:pt x="1002" y="135"/>
                  <a:pt x="1023" y="132"/>
                  <a:pt x="1062" y="144"/>
                </a:cubicBezTo>
                <a:cubicBezTo>
                  <a:pt x="1083" y="150"/>
                  <a:pt x="1083" y="150"/>
                  <a:pt x="1083" y="150"/>
                </a:cubicBezTo>
                <a:cubicBezTo>
                  <a:pt x="1055" y="156"/>
                  <a:pt x="1055" y="156"/>
                  <a:pt x="1055" y="156"/>
                </a:cubicBezTo>
                <a:cubicBezTo>
                  <a:pt x="1031" y="160"/>
                  <a:pt x="982" y="177"/>
                  <a:pt x="944" y="193"/>
                </a:cubicBezTo>
                <a:cubicBezTo>
                  <a:pt x="940" y="194"/>
                  <a:pt x="933" y="192"/>
                  <a:pt x="928" y="188"/>
                </a:cubicBezTo>
                <a:close/>
                <a:moveTo>
                  <a:pt x="1270" y="182"/>
                </a:moveTo>
                <a:cubicBezTo>
                  <a:pt x="1270" y="179"/>
                  <a:pt x="1264" y="174"/>
                  <a:pt x="1257" y="170"/>
                </a:cubicBezTo>
                <a:cubicBezTo>
                  <a:pt x="1244" y="162"/>
                  <a:pt x="1244" y="162"/>
                  <a:pt x="1244" y="162"/>
                </a:cubicBezTo>
                <a:cubicBezTo>
                  <a:pt x="1261" y="165"/>
                  <a:pt x="1261" y="165"/>
                  <a:pt x="1261" y="165"/>
                </a:cubicBezTo>
                <a:cubicBezTo>
                  <a:pt x="1273" y="167"/>
                  <a:pt x="1280" y="166"/>
                  <a:pt x="1282" y="161"/>
                </a:cubicBezTo>
                <a:cubicBezTo>
                  <a:pt x="1286" y="155"/>
                  <a:pt x="1316" y="144"/>
                  <a:pt x="1328" y="144"/>
                </a:cubicBezTo>
                <a:cubicBezTo>
                  <a:pt x="1330" y="144"/>
                  <a:pt x="1328" y="150"/>
                  <a:pt x="1324" y="158"/>
                </a:cubicBezTo>
                <a:cubicBezTo>
                  <a:pt x="1314" y="176"/>
                  <a:pt x="1270" y="196"/>
                  <a:pt x="1270" y="182"/>
                </a:cubicBezTo>
                <a:close/>
                <a:moveTo>
                  <a:pt x="1343" y="168"/>
                </a:moveTo>
                <a:cubicBezTo>
                  <a:pt x="1336" y="157"/>
                  <a:pt x="1383" y="140"/>
                  <a:pt x="1402" y="146"/>
                </a:cubicBezTo>
                <a:cubicBezTo>
                  <a:pt x="1417" y="151"/>
                  <a:pt x="1407" y="159"/>
                  <a:pt x="1382" y="163"/>
                </a:cubicBezTo>
                <a:cubicBezTo>
                  <a:pt x="1371" y="165"/>
                  <a:pt x="1358" y="168"/>
                  <a:pt x="1354" y="169"/>
                </a:cubicBezTo>
                <a:cubicBezTo>
                  <a:pt x="1350" y="171"/>
                  <a:pt x="1345" y="171"/>
                  <a:pt x="1343" y="168"/>
                </a:cubicBezTo>
                <a:close/>
                <a:moveTo>
                  <a:pt x="1494" y="133"/>
                </a:moveTo>
                <a:cubicBezTo>
                  <a:pt x="1463" y="131"/>
                  <a:pt x="1437" y="128"/>
                  <a:pt x="1436" y="127"/>
                </a:cubicBezTo>
                <a:cubicBezTo>
                  <a:pt x="1432" y="123"/>
                  <a:pt x="1442" y="111"/>
                  <a:pt x="1454" y="106"/>
                </a:cubicBezTo>
                <a:cubicBezTo>
                  <a:pt x="1465" y="101"/>
                  <a:pt x="1470" y="102"/>
                  <a:pt x="1485" y="110"/>
                </a:cubicBezTo>
                <a:cubicBezTo>
                  <a:pt x="1500" y="117"/>
                  <a:pt x="1510" y="119"/>
                  <a:pt x="1537" y="117"/>
                </a:cubicBezTo>
                <a:cubicBezTo>
                  <a:pt x="1556" y="115"/>
                  <a:pt x="1577" y="116"/>
                  <a:pt x="1585" y="118"/>
                </a:cubicBezTo>
                <a:cubicBezTo>
                  <a:pt x="1598" y="121"/>
                  <a:pt x="1598" y="121"/>
                  <a:pt x="1598" y="121"/>
                </a:cubicBezTo>
                <a:cubicBezTo>
                  <a:pt x="1581" y="130"/>
                  <a:pt x="1581" y="130"/>
                  <a:pt x="1581" y="130"/>
                </a:cubicBezTo>
                <a:cubicBezTo>
                  <a:pt x="1572" y="135"/>
                  <a:pt x="1562" y="138"/>
                  <a:pt x="1558" y="138"/>
                </a:cubicBezTo>
                <a:cubicBezTo>
                  <a:pt x="1554" y="138"/>
                  <a:pt x="1525" y="136"/>
                  <a:pt x="1494" y="133"/>
                </a:cubicBezTo>
                <a:close/>
                <a:moveTo>
                  <a:pt x="2854" y="114"/>
                </a:moveTo>
                <a:cubicBezTo>
                  <a:pt x="2830" y="102"/>
                  <a:pt x="2828" y="96"/>
                  <a:pt x="2846" y="96"/>
                </a:cubicBezTo>
                <a:cubicBezTo>
                  <a:pt x="2854" y="96"/>
                  <a:pt x="2863" y="94"/>
                  <a:pt x="2866" y="91"/>
                </a:cubicBezTo>
                <a:cubicBezTo>
                  <a:pt x="2873" y="87"/>
                  <a:pt x="2872" y="86"/>
                  <a:pt x="2866" y="89"/>
                </a:cubicBezTo>
                <a:cubicBezTo>
                  <a:pt x="2862" y="90"/>
                  <a:pt x="2856" y="89"/>
                  <a:pt x="2853" y="85"/>
                </a:cubicBezTo>
                <a:cubicBezTo>
                  <a:pt x="2848" y="81"/>
                  <a:pt x="2846" y="81"/>
                  <a:pt x="2844" y="86"/>
                </a:cubicBezTo>
                <a:cubicBezTo>
                  <a:pt x="2841" y="90"/>
                  <a:pt x="2836" y="90"/>
                  <a:pt x="2826" y="87"/>
                </a:cubicBezTo>
                <a:cubicBezTo>
                  <a:pt x="2801" y="80"/>
                  <a:pt x="2796" y="77"/>
                  <a:pt x="2796" y="69"/>
                </a:cubicBezTo>
                <a:cubicBezTo>
                  <a:pt x="2796" y="63"/>
                  <a:pt x="2802" y="62"/>
                  <a:pt x="2840" y="65"/>
                </a:cubicBezTo>
                <a:cubicBezTo>
                  <a:pt x="2870" y="67"/>
                  <a:pt x="2885" y="67"/>
                  <a:pt x="2885" y="63"/>
                </a:cubicBezTo>
                <a:cubicBezTo>
                  <a:pt x="2885" y="54"/>
                  <a:pt x="2898" y="59"/>
                  <a:pt x="2902" y="69"/>
                </a:cubicBezTo>
                <a:cubicBezTo>
                  <a:pt x="2905" y="80"/>
                  <a:pt x="2905" y="80"/>
                  <a:pt x="2905" y="80"/>
                </a:cubicBezTo>
                <a:cubicBezTo>
                  <a:pt x="2908" y="69"/>
                  <a:pt x="2908" y="69"/>
                  <a:pt x="2908" y="69"/>
                </a:cubicBezTo>
                <a:cubicBezTo>
                  <a:pt x="2909" y="63"/>
                  <a:pt x="2913" y="59"/>
                  <a:pt x="2916" y="59"/>
                </a:cubicBezTo>
                <a:cubicBezTo>
                  <a:pt x="2920" y="59"/>
                  <a:pt x="2923" y="56"/>
                  <a:pt x="2923" y="53"/>
                </a:cubicBezTo>
                <a:cubicBezTo>
                  <a:pt x="2923" y="49"/>
                  <a:pt x="2924" y="49"/>
                  <a:pt x="2929" y="53"/>
                </a:cubicBezTo>
                <a:cubicBezTo>
                  <a:pt x="2932" y="56"/>
                  <a:pt x="2948" y="59"/>
                  <a:pt x="2967" y="59"/>
                </a:cubicBezTo>
                <a:cubicBezTo>
                  <a:pt x="3000" y="59"/>
                  <a:pt x="3008" y="65"/>
                  <a:pt x="2986" y="73"/>
                </a:cubicBezTo>
                <a:cubicBezTo>
                  <a:pt x="2974" y="78"/>
                  <a:pt x="2954" y="76"/>
                  <a:pt x="2931" y="70"/>
                </a:cubicBezTo>
                <a:cubicBezTo>
                  <a:pt x="2927" y="69"/>
                  <a:pt x="2923" y="69"/>
                  <a:pt x="2923" y="71"/>
                </a:cubicBezTo>
                <a:cubicBezTo>
                  <a:pt x="2923" y="76"/>
                  <a:pt x="2950" y="92"/>
                  <a:pt x="2957" y="92"/>
                </a:cubicBezTo>
                <a:cubicBezTo>
                  <a:pt x="2959" y="92"/>
                  <a:pt x="2965" y="95"/>
                  <a:pt x="2968" y="98"/>
                </a:cubicBezTo>
                <a:cubicBezTo>
                  <a:pt x="2974" y="104"/>
                  <a:pt x="2974" y="105"/>
                  <a:pt x="2968" y="108"/>
                </a:cubicBezTo>
                <a:cubicBezTo>
                  <a:pt x="2964" y="109"/>
                  <a:pt x="2961" y="108"/>
                  <a:pt x="2961" y="105"/>
                </a:cubicBezTo>
                <a:cubicBezTo>
                  <a:pt x="2961" y="102"/>
                  <a:pt x="2955" y="101"/>
                  <a:pt x="2944" y="103"/>
                </a:cubicBezTo>
                <a:cubicBezTo>
                  <a:pt x="2932" y="106"/>
                  <a:pt x="2928" y="105"/>
                  <a:pt x="2930" y="101"/>
                </a:cubicBezTo>
                <a:cubicBezTo>
                  <a:pt x="2932" y="98"/>
                  <a:pt x="2931" y="93"/>
                  <a:pt x="2928" y="89"/>
                </a:cubicBezTo>
                <a:cubicBezTo>
                  <a:pt x="2922" y="82"/>
                  <a:pt x="2904" y="80"/>
                  <a:pt x="2904" y="86"/>
                </a:cubicBezTo>
                <a:cubicBezTo>
                  <a:pt x="2904" y="88"/>
                  <a:pt x="2897" y="98"/>
                  <a:pt x="2889" y="107"/>
                </a:cubicBezTo>
                <a:cubicBezTo>
                  <a:pt x="2874" y="124"/>
                  <a:pt x="2874" y="124"/>
                  <a:pt x="2874" y="124"/>
                </a:cubicBezTo>
                <a:cubicBezTo>
                  <a:pt x="2854" y="114"/>
                  <a:pt x="2854" y="114"/>
                  <a:pt x="2854" y="114"/>
                </a:cubicBezTo>
                <a:close/>
                <a:moveTo>
                  <a:pt x="1600" y="103"/>
                </a:moveTo>
                <a:cubicBezTo>
                  <a:pt x="1592" y="99"/>
                  <a:pt x="1581" y="97"/>
                  <a:pt x="1563" y="99"/>
                </a:cubicBezTo>
                <a:cubicBezTo>
                  <a:pt x="1546" y="100"/>
                  <a:pt x="1533" y="99"/>
                  <a:pt x="1526" y="95"/>
                </a:cubicBezTo>
                <a:cubicBezTo>
                  <a:pt x="1516" y="89"/>
                  <a:pt x="1518" y="89"/>
                  <a:pt x="1548" y="89"/>
                </a:cubicBezTo>
                <a:cubicBezTo>
                  <a:pt x="1585" y="89"/>
                  <a:pt x="1601" y="81"/>
                  <a:pt x="1581" y="73"/>
                </a:cubicBezTo>
                <a:cubicBezTo>
                  <a:pt x="1572" y="69"/>
                  <a:pt x="1573" y="69"/>
                  <a:pt x="1589" y="71"/>
                </a:cubicBezTo>
                <a:cubicBezTo>
                  <a:pt x="1610" y="74"/>
                  <a:pt x="1619" y="68"/>
                  <a:pt x="1607" y="58"/>
                </a:cubicBezTo>
                <a:cubicBezTo>
                  <a:pt x="1595" y="48"/>
                  <a:pt x="1608" y="45"/>
                  <a:pt x="1652" y="48"/>
                </a:cubicBezTo>
                <a:cubicBezTo>
                  <a:pt x="1679" y="50"/>
                  <a:pt x="1697" y="49"/>
                  <a:pt x="1704" y="45"/>
                </a:cubicBezTo>
                <a:cubicBezTo>
                  <a:pt x="1717" y="38"/>
                  <a:pt x="1712" y="29"/>
                  <a:pt x="1696" y="32"/>
                </a:cubicBezTo>
                <a:cubicBezTo>
                  <a:pt x="1686" y="35"/>
                  <a:pt x="1612" y="31"/>
                  <a:pt x="1616" y="28"/>
                </a:cubicBezTo>
                <a:cubicBezTo>
                  <a:pt x="1618" y="25"/>
                  <a:pt x="1722" y="16"/>
                  <a:pt x="1790" y="12"/>
                </a:cubicBezTo>
                <a:cubicBezTo>
                  <a:pt x="1825" y="9"/>
                  <a:pt x="1865" y="6"/>
                  <a:pt x="1877" y="5"/>
                </a:cubicBezTo>
                <a:cubicBezTo>
                  <a:pt x="1900" y="2"/>
                  <a:pt x="1900" y="2"/>
                  <a:pt x="1900" y="2"/>
                </a:cubicBezTo>
                <a:cubicBezTo>
                  <a:pt x="1862" y="20"/>
                  <a:pt x="1862" y="20"/>
                  <a:pt x="1862" y="20"/>
                </a:cubicBezTo>
                <a:cubicBezTo>
                  <a:pt x="1826" y="37"/>
                  <a:pt x="1768" y="54"/>
                  <a:pt x="1745" y="54"/>
                </a:cubicBezTo>
                <a:cubicBezTo>
                  <a:pt x="1739" y="54"/>
                  <a:pt x="1722" y="60"/>
                  <a:pt x="1707" y="68"/>
                </a:cubicBezTo>
                <a:cubicBezTo>
                  <a:pt x="1693" y="76"/>
                  <a:pt x="1678" y="82"/>
                  <a:pt x="1674" y="82"/>
                </a:cubicBezTo>
                <a:cubicBezTo>
                  <a:pt x="1671" y="82"/>
                  <a:pt x="1655" y="89"/>
                  <a:pt x="1640" y="96"/>
                </a:cubicBezTo>
                <a:cubicBezTo>
                  <a:pt x="1625" y="104"/>
                  <a:pt x="1612" y="110"/>
                  <a:pt x="1612" y="110"/>
                </a:cubicBezTo>
                <a:cubicBezTo>
                  <a:pt x="1612" y="110"/>
                  <a:pt x="1607" y="107"/>
                  <a:pt x="1600" y="103"/>
                </a:cubicBezTo>
                <a:close/>
                <a:moveTo>
                  <a:pt x="1508" y="60"/>
                </a:moveTo>
                <a:cubicBezTo>
                  <a:pt x="1485" y="55"/>
                  <a:pt x="1484" y="53"/>
                  <a:pt x="1501" y="44"/>
                </a:cubicBezTo>
                <a:cubicBezTo>
                  <a:pt x="1526" y="32"/>
                  <a:pt x="1549" y="29"/>
                  <a:pt x="1560" y="36"/>
                </a:cubicBezTo>
                <a:cubicBezTo>
                  <a:pt x="1568" y="42"/>
                  <a:pt x="1567" y="43"/>
                  <a:pt x="1551" y="53"/>
                </a:cubicBezTo>
                <a:cubicBezTo>
                  <a:pt x="1534" y="63"/>
                  <a:pt x="1527" y="64"/>
                  <a:pt x="1508" y="60"/>
                </a:cubicBezTo>
                <a:close/>
              </a:path>
            </a:pathLst>
          </a:custGeom>
          <a:solidFill>
            <a:schemeClr val="tx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nvGrpSpPr>
          <p:cNvPr id="552" name="Group 551">
            <a:extLst>
              <a:ext uri="{FF2B5EF4-FFF2-40B4-BE49-F238E27FC236}">
                <a16:creationId xmlns:a16="http://schemas.microsoft.com/office/drawing/2014/main" id="{67215CA0-796C-491A-BAAA-E7D5C77541DD}"/>
              </a:ext>
            </a:extLst>
          </p:cNvPr>
          <p:cNvGrpSpPr/>
          <p:nvPr/>
        </p:nvGrpSpPr>
        <p:grpSpPr>
          <a:xfrm>
            <a:off x="8880100" y="2256101"/>
            <a:ext cx="190474" cy="291588"/>
            <a:chOff x="3250883" y="515014"/>
            <a:chExt cx="128588" cy="196850"/>
          </a:xfrm>
        </p:grpSpPr>
        <p:sp>
          <p:nvSpPr>
            <p:cNvPr id="553" name="Freeform 5">
              <a:extLst>
                <a:ext uri="{FF2B5EF4-FFF2-40B4-BE49-F238E27FC236}">
                  <a16:creationId xmlns:a16="http://schemas.microsoft.com/office/drawing/2014/main" id="{032C9450-917F-473E-BA3E-DEE80505F6DE}"/>
                </a:ext>
              </a:extLst>
            </p:cNvPr>
            <p:cNvSpPr>
              <a:spLocks/>
            </p:cNvSpPr>
            <p:nvPr/>
          </p:nvSpPr>
          <p:spPr bwMode="auto">
            <a:xfrm>
              <a:off x="3250883" y="515014"/>
              <a:ext cx="128588" cy="196850"/>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54" name="Oval 6">
              <a:extLst>
                <a:ext uri="{FF2B5EF4-FFF2-40B4-BE49-F238E27FC236}">
                  <a16:creationId xmlns:a16="http://schemas.microsoft.com/office/drawing/2014/main" id="{B5442A0C-3A81-43F2-AF26-18F298408916}"/>
                </a:ext>
              </a:extLst>
            </p:cNvPr>
            <p:cNvSpPr>
              <a:spLocks noChangeArrowheads="1"/>
            </p:cNvSpPr>
            <p:nvPr/>
          </p:nvSpPr>
          <p:spPr bwMode="auto">
            <a:xfrm>
              <a:off x="3288983" y="553114"/>
              <a:ext cx="52388" cy="50800"/>
            </a:xfrm>
            <a:prstGeom prst="ellipse">
              <a:avLst/>
            </a:pr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nvGrpSpPr>
          <p:cNvPr id="556" name="Group 555">
            <a:extLst>
              <a:ext uri="{FF2B5EF4-FFF2-40B4-BE49-F238E27FC236}">
                <a16:creationId xmlns:a16="http://schemas.microsoft.com/office/drawing/2014/main" id="{3FFB7BFB-294C-4742-9B9F-3D058DBF5109}"/>
              </a:ext>
            </a:extLst>
          </p:cNvPr>
          <p:cNvGrpSpPr/>
          <p:nvPr/>
        </p:nvGrpSpPr>
        <p:grpSpPr>
          <a:xfrm>
            <a:off x="3398672" y="3297745"/>
            <a:ext cx="190474" cy="291588"/>
            <a:chOff x="3250883" y="515014"/>
            <a:chExt cx="128588" cy="196850"/>
          </a:xfrm>
        </p:grpSpPr>
        <p:sp>
          <p:nvSpPr>
            <p:cNvPr id="557" name="Freeform 5">
              <a:extLst>
                <a:ext uri="{FF2B5EF4-FFF2-40B4-BE49-F238E27FC236}">
                  <a16:creationId xmlns:a16="http://schemas.microsoft.com/office/drawing/2014/main" id="{BC72E80A-A157-4E91-9EE0-8E4878266ED1}"/>
                </a:ext>
              </a:extLst>
            </p:cNvPr>
            <p:cNvSpPr>
              <a:spLocks/>
            </p:cNvSpPr>
            <p:nvPr/>
          </p:nvSpPr>
          <p:spPr bwMode="auto">
            <a:xfrm>
              <a:off x="3250883" y="515014"/>
              <a:ext cx="128588" cy="196850"/>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58" name="Oval 6">
              <a:extLst>
                <a:ext uri="{FF2B5EF4-FFF2-40B4-BE49-F238E27FC236}">
                  <a16:creationId xmlns:a16="http://schemas.microsoft.com/office/drawing/2014/main" id="{72394498-2227-459F-AE14-60AB5FCF3374}"/>
                </a:ext>
              </a:extLst>
            </p:cNvPr>
            <p:cNvSpPr>
              <a:spLocks noChangeArrowheads="1"/>
            </p:cNvSpPr>
            <p:nvPr/>
          </p:nvSpPr>
          <p:spPr bwMode="auto">
            <a:xfrm>
              <a:off x="3288983" y="553114"/>
              <a:ext cx="52388" cy="50800"/>
            </a:xfrm>
            <a:prstGeom prst="ellipse">
              <a:avLst/>
            </a:pr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nvGrpSpPr>
          <p:cNvPr id="559" name="Group 558">
            <a:extLst>
              <a:ext uri="{FF2B5EF4-FFF2-40B4-BE49-F238E27FC236}">
                <a16:creationId xmlns:a16="http://schemas.microsoft.com/office/drawing/2014/main" id="{1040A46C-7262-485F-9868-1352F054A73D}"/>
              </a:ext>
            </a:extLst>
          </p:cNvPr>
          <p:cNvGrpSpPr/>
          <p:nvPr/>
        </p:nvGrpSpPr>
        <p:grpSpPr>
          <a:xfrm>
            <a:off x="3071267" y="1963314"/>
            <a:ext cx="190474" cy="291588"/>
            <a:chOff x="3250883" y="515014"/>
            <a:chExt cx="128588" cy="196850"/>
          </a:xfrm>
        </p:grpSpPr>
        <p:sp>
          <p:nvSpPr>
            <p:cNvPr id="560" name="Freeform 5">
              <a:extLst>
                <a:ext uri="{FF2B5EF4-FFF2-40B4-BE49-F238E27FC236}">
                  <a16:creationId xmlns:a16="http://schemas.microsoft.com/office/drawing/2014/main" id="{2E8737EA-7D7F-4781-80D7-81F11D289CA1}"/>
                </a:ext>
              </a:extLst>
            </p:cNvPr>
            <p:cNvSpPr>
              <a:spLocks/>
            </p:cNvSpPr>
            <p:nvPr/>
          </p:nvSpPr>
          <p:spPr bwMode="auto">
            <a:xfrm>
              <a:off x="3250883" y="515014"/>
              <a:ext cx="128588" cy="196850"/>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61" name="Oval 6">
              <a:extLst>
                <a:ext uri="{FF2B5EF4-FFF2-40B4-BE49-F238E27FC236}">
                  <a16:creationId xmlns:a16="http://schemas.microsoft.com/office/drawing/2014/main" id="{7E2D03A2-C866-430D-996B-B7197C706A77}"/>
                </a:ext>
              </a:extLst>
            </p:cNvPr>
            <p:cNvSpPr>
              <a:spLocks noChangeArrowheads="1"/>
            </p:cNvSpPr>
            <p:nvPr/>
          </p:nvSpPr>
          <p:spPr bwMode="auto">
            <a:xfrm>
              <a:off x="3288983" y="553114"/>
              <a:ext cx="52388" cy="50800"/>
            </a:xfrm>
            <a:prstGeom prst="ellipse">
              <a:avLst/>
            </a:pr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nvGrpSpPr>
          <p:cNvPr id="562" name="Group 561">
            <a:extLst>
              <a:ext uri="{FF2B5EF4-FFF2-40B4-BE49-F238E27FC236}">
                <a16:creationId xmlns:a16="http://schemas.microsoft.com/office/drawing/2014/main" id="{7BDD70C0-42A7-414F-A10A-01B96CE2C0FB}"/>
              </a:ext>
            </a:extLst>
          </p:cNvPr>
          <p:cNvGrpSpPr/>
          <p:nvPr/>
        </p:nvGrpSpPr>
        <p:grpSpPr>
          <a:xfrm>
            <a:off x="2830804" y="2102433"/>
            <a:ext cx="190474" cy="291588"/>
            <a:chOff x="3250883" y="515014"/>
            <a:chExt cx="128588" cy="196850"/>
          </a:xfrm>
        </p:grpSpPr>
        <p:sp>
          <p:nvSpPr>
            <p:cNvPr id="563" name="Freeform 5">
              <a:extLst>
                <a:ext uri="{FF2B5EF4-FFF2-40B4-BE49-F238E27FC236}">
                  <a16:creationId xmlns:a16="http://schemas.microsoft.com/office/drawing/2014/main" id="{82754CB9-23A0-4940-AAD4-DEF6E96722DF}"/>
                </a:ext>
              </a:extLst>
            </p:cNvPr>
            <p:cNvSpPr>
              <a:spLocks/>
            </p:cNvSpPr>
            <p:nvPr/>
          </p:nvSpPr>
          <p:spPr bwMode="auto">
            <a:xfrm>
              <a:off x="3250883" y="515014"/>
              <a:ext cx="128588" cy="196850"/>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64" name="Oval 6">
              <a:extLst>
                <a:ext uri="{FF2B5EF4-FFF2-40B4-BE49-F238E27FC236}">
                  <a16:creationId xmlns:a16="http://schemas.microsoft.com/office/drawing/2014/main" id="{258584FE-2412-402E-BB4F-86DD03C67855}"/>
                </a:ext>
              </a:extLst>
            </p:cNvPr>
            <p:cNvSpPr>
              <a:spLocks noChangeArrowheads="1"/>
            </p:cNvSpPr>
            <p:nvPr/>
          </p:nvSpPr>
          <p:spPr bwMode="auto">
            <a:xfrm>
              <a:off x="3288983" y="553114"/>
              <a:ext cx="52388" cy="50800"/>
            </a:xfrm>
            <a:prstGeom prst="ellipse">
              <a:avLst/>
            </a:pr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nvGrpSpPr>
          <p:cNvPr id="565" name="Group 564">
            <a:extLst>
              <a:ext uri="{FF2B5EF4-FFF2-40B4-BE49-F238E27FC236}">
                <a16:creationId xmlns:a16="http://schemas.microsoft.com/office/drawing/2014/main" id="{F7A65FCC-D801-4692-8970-9438AB6FEB51}"/>
              </a:ext>
            </a:extLst>
          </p:cNvPr>
          <p:cNvGrpSpPr/>
          <p:nvPr/>
        </p:nvGrpSpPr>
        <p:grpSpPr>
          <a:xfrm>
            <a:off x="2368616" y="2096198"/>
            <a:ext cx="190474" cy="291588"/>
            <a:chOff x="3250883" y="515014"/>
            <a:chExt cx="128588" cy="196850"/>
          </a:xfrm>
        </p:grpSpPr>
        <p:sp>
          <p:nvSpPr>
            <p:cNvPr id="566" name="Freeform 5">
              <a:extLst>
                <a:ext uri="{FF2B5EF4-FFF2-40B4-BE49-F238E27FC236}">
                  <a16:creationId xmlns:a16="http://schemas.microsoft.com/office/drawing/2014/main" id="{F73A854A-A878-4F0B-8681-5194356500E5}"/>
                </a:ext>
              </a:extLst>
            </p:cNvPr>
            <p:cNvSpPr>
              <a:spLocks/>
            </p:cNvSpPr>
            <p:nvPr/>
          </p:nvSpPr>
          <p:spPr bwMode="auto">
            <a:xfrm>
              <a:off x="3250883" y="515014"/>
              <a:ext cx="128588" cy="196850"/>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67" name="Oval 6">
              <a:extLst>
                <a:ext uri="{FF2B5EF4-FFF2-40B4-BE49-F238E27FC236}">
                  <a16:creationId xmlns:a16="http://schemas.microsoft.com/office/drawing/2014/main" id="{257284B1-152C-4F81-A4BB-08CAF0F2E4A4}"/>
                </a:ext>
              </a:extLst>
            </p:cNvPr>
            <p:cNvSpPr>
              <a:spLocks noChangeArrowheads="1"/>
            </p:cNvSpPr>
            <p:nvPr/>
          </p:nvSpPr>
          <p:spPr bwMode="auto">
            <a:xfrm>
              <a:off x="3288983" y="553114"/>
              <a:ext cx="52388" cy="50800"/>
            </a:xfrm>
            <a:prstGeom prst="ellipse">
              <a:avLst/>
            </a:pr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nvGrpSpPr>
          <p:cNvPr id="568" name="Group 567">
            <a:extLst>
              <a:ext uri="{FF2B5EF4-FFF2-40B4-BE49-F238E27FC236}">
                <a16:creationId xmlns:a16="http://schemas.microsoft.com/office/drawing/2014/main" id="{DB59BD7E-92EA-49A8-8C1B-C8A627584EE9}"/>
              </a:ext>
            </a:extLst>
          </p:cNvPr>
          <p:cNvGrpSpPr/>
          <p:nvPr/>
        </p:nvGrpSpPr>
        <p:grpSpPr>
          <a:xfrm>
            <a:off x="1903954" y="1998194"/>
            <a:ext cx="190474" cy="291588"/>
            <a:chOff x="3250883" y="515014"/>
            <a:chExt cx="128588" cy="196850"/>
          </a:xfrm>
        </p:grpSpPr>
        <p:sp>
          <p:nvSpPr>
            <p:cNvPr id="569" name="Freeform 5">
              <a:extLst>
                <a:ext uri="{FF2B5EF4-FFF2-40B4-BE49-F238E27FC236}">
                  <a16:creationId xmlns:a16="http://schemas.microsoft.com/office/drawing/2014/main" id="{0E2FAA4C-883F-417C-8E44-78AC89A6215D}"/>
                </a:ext>
              </a:extLst>
            </p:cNvPr>
            <p:cNvSpPr>
              <a:spLocks/>
            </p:cNvSpPr>
            <p:nvPr/>
          </p:nvSpPr>
          <p:spPr bwMode="auto">
            <a:xfrm>
              <a:off x="3250883" y="515014"/>
              <a:ext cx="128588" cy="196850"/>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70" name="Oval 6">
              <a:extLst>
                <a:ext uri="{FF2B5EF4-FFF2-40B4-BE49-F238E27FC236}">
                  <a16:creationId xmlns:a16="http://schemas.microsoft.com/office/drawing/2014/main" id="{899A78EF-065E-461F-BB88-797DD197CB07}"/>
                </a:ext>
              </a:extLst>
            </p:cNvPr>
            <p:cNvSpPr>
              <a:spLocks noChangeArrowheads="1"/>
            </p:cNvSpPr>
            <p:nvPr/>
          </p:nvSpPr>
          <p:spPr bwMode="auto">
            <a:xfrm>
              <a:off x="3288983" y="553114"/>
              <a:ext cx="52388" cy="50800"/>
            </a:xfrm>
            <a:prstGeom prst="ellipse">
              <a:avLst/>
            </a:pr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nvGrpSpPr>
          <p:cNvPr id="571" name="Group 570">
            <a:extLst>
              <a:ext uri="{FF2B5EF4-FFF2-40B4-BE49-F238E27FC236}">
                <a16:creationId xmlns:a16="http://schemas.microsoft.com/office/drawing/2014/main" id="{84B31FAB-CA37-491D-9161-2A03649C9484}"/>
              </a:ext>
            </a:extLst>
          </p:cNvPr>
          <p:cNvGrpSpPr/>
          <p:nvPr/>
        </p:nvGrpSpPr>
        <p:grpSpPr>
          <a:xfrm>
            <a:off x="5330060" y="1781148"/>
            <a:ext cx="190474" cy="291588"/>
            <a:chOff x="3250883" y="515014"/>
            <a:chExt cx="128588" cy="196850"/>
          </a:xfrm>
        </p:grpSpPr>
        <p:sp>
          <p:nvSpPr>
            <p:cNvPr id="572" name="Freeform 5">
              <a:extLst>
                <a:ext uri="{FF2B5EF4-FFF2-40B4-BE49-F238E27FC236}">
                  <a16:creationId xmlns:a16="http://schemas.microsoft.com/office/drawing/2014/main" id="{FC50584F-DF17-4864-B9FD-84269C4C8E14}"/>
                </a:ext>
              </a:extLst>
            </p:cNvPr>
            <p:cNvSpPr>
              <a:spLocks/>
            </p:cNvSpPr>
            <p:nvPr/>
          </p:nvSpPr>
          <p:spPr bwMode="auto">
            <a:xfrm>
              <a:off x="3250883" y="515014"/>
              <a:ext cx="128588" cy="196850"/>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73" name="Oval 6">
              <a:extLst>
                <a:ext uri="{FF2B5EF4-FFF2-40B4-BE49-F238E27FC236}">
                  <a16:creationId xmlns:a16="http://schemas.microsoft.com/office/drawing/2014/main" id="{F35F7D28-1808-49D6-AEE0-7B119C3F4136}"/>
                </a:ext>
              </a:extLst>
            </p:cNvPr>
            <p:cNvSpPr>
              <a:spLocks noChangeArrowheads="1"/>
            </p:cNvSpPr>
            <p:nvPr/>
          </p:nvSpPr>
          <p:spPr bwMode="auto">
            <a:xfrm>
              <a:off x="3288983" y="553114"/>
              <a:ext cx="52388" cy="50800"/>
            </a:xfrm>
            <a:prstGeom prst="ellipse">
              <a:avLst/>
            </a:pr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nvGrpSpPr>
          <p:cNvPr id="574" name="Group 573">
            <a:extLst>
              <a:ext uri="{FF2B5EF4-FFF2-40B4-BE49-F238E27FC236}">
                <a16:creationId xmlns:a16="http://schemas.microsoft.com/office/drawing/2014/main" id="{75BE61C7-4CCA-4B9A-A00F-EA71465D40F5}"/>
              </a:ext>
            </a:extLst>
          </p:cNvPr>
          <p:cNvGrpSpPr/>
          <p:nvPr/>
        </p:nvGrpSpPr>
        <p:grpSpPr>
          <a:xfrm>
            <a:off x="5655999" y="1653027"/>
            <a:ext cx="190474" cy="291588"/>
            <a:chOff x="3250883" y="515014"/>
            <a:chExt cx="128588" cy="196850"/>
          </a:xfrm>
        </p:grpSpPr>
        <p:sp>
          <p:nvSpPr>
            <p:cNvPr id="575" name="Freeform 5">
              <a:extLst>
                <a:ext uri="{FF2B5EF4-FFF2-40B4-BE49-F238E27FC236}">
                  <a16:creationId xmlns:a16="http://schemas.microsoft.com/office/drawing/2014/main" id="{FE573726-6113-42DA-B23A-3C4B153B6FCE}"/>
                </a:ext>
              </a:extLst>
            </p:cNvPr>
            <p:cNvSpPr>
              <a:spLocks/>
            </p:cNvSpPr>
            <p:nvPr/>
          </p:nvSpPr>
          <p:spPr bwMode="auto">
            <a:xfrm>
              <a:off x="3250883" y="515014"/>
              <a:ext cx="128588" cy="196850"/>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76" name="Oval 6">
              <a:extLst>
                <a:ext uri="{FF2B5EF4-FFF2-40B4-BE49-F238E27FC236}">
                  <a16:creationId xmlns:a16="http://schemas.microsoft.com/office/drawing/2014/main" id="{3B265122-4A00-4043-9A60-1B93CA4DF74B}"/>
                </a:ext>
              </a:extLst>
            </p:cNvPr>
            <p:cNvSpPr>
              <a:spLocks noChangeArrowheads="1"/>
            </p:cNvSpPr>
            <p:nvPr/>
          </p:nvSpPr>
          <p:spPr bwMode="auto">
            <a:xfrm>
              <a:off x="3288983" y="553114"/>
              <a:ext cx="52388" cy="50800"/>
            </a:xfrm>
            <a:prstGeom prst="ellipse">
              <a:avLst/>
            </a:pr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nvGrpSpPr>
          <p:cNvPr id="577" name="Group 576">
            <a:extLst>
              <a:ext uri="{FF2B5EF4-FFF2-40B4-BE49-F238E27FC236}">
                <a16:creationId xmlns:a16="http://schemas.microsoft.com/office/drawing/2014/main" id="{AC61BF78-A6D5-41FA-8649-51D0C52824E2}"/>
              </a:ext>
            </a:extLst>
          </p:cNvPr>
          <p:cNvGrpSpPr/>
          <p:nvPr/>
        </p:nvGrpSpPr>
        <p:grpSpPr>
          <a:xfrm>
            <a:off x="9419555" y="2020949"/>
            <a:ext cx="190474" cy="291588"/>
            <a:chOff x="3250883" y="515014"/>
            <a:chExt cx="128588" cy="196850"/>
          </a:xfrm>
        </p:grpSpPr>
        <p:sp>
          <p:nvSpPr>
            <p:cNvPr id="578" name="Freeform 5">
              <a:extLst>
                <a:ext uri="{FF2B5EF4-FFF2-40B4-BE49-F238E27FC236}">
                  <a16:creationId xmlns:a16="http://schemas.microsoft.com/office/drawing/2014/main" id="{0558C4A8-CECD-4175-BD3F-6B9B7380F7C3}"/>
                </a:ext>
              </a:extLst>
            </p:cNvPr>
            <p:cNvSpPr>
              <a:spLocks/>
            </p:cNvSpPr>
            <p:nvPr/>
          </p:nvSpPr>
          <p:spPr bwMode="auto">
            <a:xfrm>
              <a:off x="3250883" y="515014"/>
              <a:ext cx="128588" cy="196850"/>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79" name="Oval 6">
              <a:extLst>
                <a:ext uri="{FF2B5EF4-FFF2-40B4-BE49-F238E27FC236}">
                  <a16:creationId xmlns:a16="http://schemas.microsoft.com/office/drawing/2014/main" id="{A8447F62-2A55-424C-B84B-C95D7B3888B8}"/>
                </a:ext>
              </a:extLst>
            </p:cNvPr>
            <p:cNvSpPr>
              <a:spLocks noChangeArrowheads="1"/>
            </p:cNvSpPr>
            <p:nvPr/>
          </p:nvSpPr>
          <p:spPr bwMode="auto">
            <a:xfrm>
              <a:off x="3288983" y="553114"/>
              <a:ext cx="52388" cy="50800"/>
            </a:xfrm>
            <a:prstGeom prst="ellipse">
              <a:avLst/>
            </a:pr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grpSp>
        <p:nvGrpSpPr>
          <p:cNvPr id="580" name="Group 579">
            <a:extLst>
              <a:ext uri="{FF2B5EF4-FFF2-40B4-BE49-F238E27FC236}">
                <a16:creationId xmlns:a16="http://schemas.microsoft.com/office/drawing/2014/main" id="{D8988F7F-7D4F-4D62-9857-8227FD714D9A}"/>
              </a:ext>
            </a:extLst>
          </p:cNvPr>
          <p:cNvGrpSpPr/>
          <p:nvPr/>
        </p:nvGrpSpPr>
        <p:grpSpPr>
          <a:xfrm>
            <a:off x="9850235" y="4037007"/>
            <a:ext cx="190474" cy="291588"/>
            <a:chOff x="3250883" y="515014"/>
            <a:chExt cx="128588" cy="196850"/>
          </a:xfrm>
        </p:grpSpPr>
        <p:sp>
          <p:nvSpPr>
            <p:cNvPr id="581" name="Freeform 5">
              <a:extLst>
                <a:ext uri="{FF2B5EF4-FFF2-40B4-BE49-F238E27FC236}">
                  <a16:creationId xmlns:a16="http://schemas.microsoft.com/office/drawing/2014/main" id="{6B4C1403-7B5E-419C-ACB7-7D2B7CA55521}"/>
                </a:ext>
              </a:extLst>
            </p:cNvPr>
            <p:cNvSpPr>
              <a:spLocks/>
            </p:cNvSpPr>
            <p:nvPr/>
          </p:nvSpPr>
          <p:spPr bwMode="auto">
            <a:xfrm>
              <a:off x="3250883" y="515014"/>
              <a:ext cx="128588" cy="196850"/>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sp>
          <p:nvSpPr>
            <p:cNvPr id="582" name="Oval 6">
              <a:extLst>
                <a:ext uri="{FF2B5EF4-FFF2-40B4-BE49-F238E27FC236}">
                  <a16:creationId xmlns:a16="http://schemas.microsoft.com/office/drawing/2014/main" id="{C4279AB4-FC40-429F-8CBA-7E04EB25F591}"/>
                </a:ext>
              </a:extLst>
            </p:cNvPr>
            <p:cNvSpPr>
              <a:spLocks noChangeArrowheads="1"/>
            </p:cNvSpPr>
            <p:nvPr/>
          </p:nvSpPr>
          <p:spPr bwMode="auto">
            <a:xfrm>
              <a:off x="3288983" y="553114"/>
              <a:ext cx="52388" cy="50800"/>
            </a:xfrm>
            <a:prstGeom prst="ellipse">
              <a:avLst/>
            </a:prstGeom>
            <a:grpFill/>
            <a:ln w="1905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333F48"/>
                </a:solidFill>
                <a:effectLst/>
                <a:uLnTx/>
                <a:uFillTx/>
                <a:latin typeface="Segoe UI" panose="020B0502040204020203" pitchFamily="34" charset="0"/>
                <a:ea typeface="+mn-ea"/>
                <a:cs typeface="+mn-cs"/>
              </a:endParaRPr>
            </a:p>
          </p:txBody>
        </p:sp>
      </p:grpSp>
      <p:sp>
        <p:nvSpPr>
          <p:cNvPr id="174" name="Freeform: Shape 173">
            <a:extLst>
              <a:ext uri="{FF2B5EF4-FFF2-40B4-BE49-F238E27FC236}">
                <a16:creationId xmlns:a16="http://schemas.microsoft.com/office/drawing/2014/main" id="{302CD200-8B58-4275-B5EF-9B557D586564}"/>
              </a:ext>
            </a:extLst>
          </p:cNvPr>
          <p:cNvSpPr/>
          <p:nvPr/>
        </p:nvSpPr>
        <p:spPr>
          <a:xfrm>
            <a:off x="3121427" y="3340147"/>
            <a:ext cx="5949147" cy="2876910"/>
          </a:xfrm>
          <a:custGeom>
            <a:avLst/>
            <a:gdLst>
              <a:gd name="connsiteX0" fmla="*/ 1971916 w 3943832"/>
              <a:gd name="connsiteY0" fmla="*/ 0 h 2033703"/>
              <a:gd name="connsiteX1" fmla="*/ 3943832 w 3943832"/>
              <a:gd name="connsiteY1" fmla="*/ 1971916 h 2033703"/>
              <a:gd name="connsiteX2" fmla="*/ 3940712 w 3943832"/>
              <a:gd name="connsiteY2" fmla="*/ 2033703 h 2033703"/>
              <a:gd name="connsiteX3" fmla="*/ 3120 w 3943832"/>
              <a:gd name="connsiteY3" fmla="*/ 2033703 h 2033703"/>
              <a:gd name="connsiteX4" fmla="*/ 0 w 3943832"/>
              <a:gd name="connsiteY4" fmla="*/ 1971916 h 2033703"/>
              <a:gd name="connsiteX5" fmla="*/ 1971916 w 3943832"/>
              <a:gd name="connsiteY5" fmla="*/ 0 h 203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832" h="2033703">
                <a:moveTo>
                  <a:pt x="1971916" y="0"/>
                </a:moveTo>
                <a:cubicBezTo>
                  <a:pt x="3060975" y="0"/>
                  <a:pt x="3943832" y="882857"/>
                  <a:pt x="3943832" y="1971916"/>
                </a:cubicBezTo>
                <a:lnTo>
                  <a:pt x="3940712" y="2033703"/>
                </a:lnTo>
                <a:lnTo>
                  <a:pt x="3120" y="2033703"/>
                </a:lnTo>
                <a:lnTo>
                  <a:pt x="0" y="1971916"/>
                </a:lnTo>
                <a:cubicBezTo>
                  <a:pt x="0" y="882857"/>
                  <a:pt x="882857" y="0"/>
                  <a:pt x="1971916" y="0"/>
                </a:cubicBezTo>
                <a:close/>
              </a:path>
            </a:pathLst>
          </a:custGeom>
          <a:solidFill>
            <a:schemeClr val="tx1">
              <a:lumMod val="40000"/>
              <a:lumOff val="60000"/>
              <a:alpha val="35000"/>
            </a:schemeClr>
          </a:solidFill>
          <a:ln w="28575">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sp>
        <p:nvSpPr>
          <p:cNvPr id="56" name="Freeform: Shape 55">
            <a:extLst>
              <a:ext uri="{FF2B5EF4-FFF2-40B4-BE49-F238E27FC236}">
                <a16:creationId xmlns:a16="http://schemas.microsoft.com/office/drawing/2014/main" id="{6D93AA6B-049E-4537-B982-A6E1EBEDC2D4}"/>
              </a:ext>
            </a:extLst>
          </p:cNvPr>
          <p:cNvSpPr/>
          <p:nvPr/>
        </p:nvSpPr>
        <p:spPr>
          <a:xfrm>
            <a:off x="3493909" y="3720952"/>
            <a:ext cx="5204181" cy="2516657"/>
          </a:xfrm>
          <a:custGeom>
            <a:avLst/>
            <a:gdLst>
              <a:gd name="connsiteX0" fmla="*/ 1971916 w 3943832"/>
              <a:gd name="connsiteY0" fmla="*/ 0 h 2033703"/>
              <a:gd name="connsiteX1" fmla="*/ 3943832 w 3943832"/>
              <a:gd name="connsiteY1" fmla="*/ 1971916 h 2033703"/>
              <a:gd name="connsiteX2" fmla="*/ 3940712 w 3943832"/>
              <a:gd name="connsiteY2" fmla="*/ 2033703 h 2033703"/>
              <a:gd name="connsiteX3" fmla="*/ 3120 w 3943832"/>
              <a:gd name="connsiteY3" fmla="*/ 2033703 h 2033703"/>
              <a:gd name="connsiteX4" fmla="*/ 0 w 3943832"/>
              <a:gd name="connsiteY4" fmla="*/ 1971916 h 2033703"/>
              <a:gd name="connsiteX5" fmla="*/ 1971916 w 3943832"/>
              <a:gd name="connsiteY5" fmla="*/ 0 h 203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3832" h="2033703">
                <a:moveTo>
                  <a:pt x="1971916" y="0"/>
                </a:moveTo>
                <a:cubicBezTo>
                  <a:pt x="3060975" y="0"/>
                  <a:pt x="3943832" y="882857"/>
                  <a:pt x="3943832" y="1971916"/>
                </a:cubicBezTo>
                <a:lnTo>
                  <a:pt x="3940712" y="2033703"/>
                </a:lnTo>
                <a:lnTo>
                  <a:pt x="3120" y="2033703"/>
                </a:lnTo>
                <a:lnTo>
                  <a:pt x="0" y="1971916"/>
                </a:lnTo>
                <a:cubicBezTo>
                  <a:pt x="0" y="882857"/>
                  <a:pt x="882857" y="0"/>
                  <a:pt x="1971916" y="0"/>
                </a:cubicBezTo>
                <a:close/>
              </a:path>
            </a:pathLst>
          </a:custGeom>
          <a:solidFill>
            <a:schemeClr val="tx1">
              <a:lumMod val="40000"/>
              <a:lumOff val="60000"/>
              <a:alpha val="4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grpSp>
        <p:nvGrpSpPr>
          <p:cNvPr id="58" name="Group 57">
            <a:extLst>
              <a:ext uri="{FF2B5EF4-FFF2-40B4-BE49-F238E27FC236}">
                <a16:creationId xmlns:a16="http://schemas.microsoft.com/office/drawing/2014/main" id="{C124DDF3-24D3-4FC1-A8E0-59F1ACF23DEA}"/>
              </a:ext>
            </a:extLst>
          </p:cNvPr>
          <p:cNvGrpSpPr/>
          <p:nvPr/>
        </p:nvGrpSpPr>
        <p:grpSpPr>
          <a:xfrm>
            <a:off x="361309" y="4442159"/>
            <a:ext cx="11516320" cy="1768945"/>
            <a:chOff x="273911" y="4476970"/>
            <a:chExt cx="10054590" cy="1544418"/>
          </a:xfrm>
          <a:solidFill>
            <a:schemeClr val="tx1">
              <a:lumMod val="20000"/>
              <a:lumOff val="80000"/>
              <a:alpha val="24000"/>
            </a:schemeClr>
          </a:solidFill>
        </p:grpSpPr>
        <p:sp>
          <p:nvSpPr>
            <p:cNvPr id="59" name="Freeform 45">
              <a:extLst>
                <a:ext uri="{FF2B5EF4-FFF2-40B4-BE49-F238E27FC236}">
                  <a16:creationId xmlns:a16="http://schemas.microsoft.com/office/drawing/2014/main" id="{0FCA8553-6A58-4F8B-B15F-84223B016741}"/>
                </a:ext>
              </a:extLst>
            </p:cNvPr>
            <p:cNvSpPr>
              <a:spLocks/>
            </p:cNvSpPr>
            <p:nvPr/>
          </p:nvSpPr>
          <p:spPr bwMode="auto">
            <a:xfrm>
              <a:off x="273911" y="4476970"/>
              <a:ext cx="5064579" cy="1544418"/>
            </a:xfrm>
            <a:custGeom>
              <a:avLst/>
              <a:gdLst>
                <a:gd name="T0" fmla="*/ 855 w 2147"/>
                <a:gd name="T1" fmla="*/ 92 h 654"/>
                <a:gd name="T2" fmla="*/ 742 w 2147"/>
                <a:gd name="T3" fmla="*/ 197 h 654"/>
                <a:gd name="T4" fmla="*/ 716 w 2147"/>
                <a:gd name="T5" fmla="*/ 249 h 654"/>
                <a:gd name="T6" fmla="*/ 708 w 2147"/>
                <a:gd name="T7" fmla="*/ 205 h 654"/>
                <a:gd name="T8" fmla="*/ 673 w 2147"/>
                <a:gd name="T9" fmla="*/ 122 h 654"/>
                <a:gd name="T10" fmla="*/ 638 w 2147"/>
                <a:gd name="T11" fmla="*/ 205 h 654"/>
                <a:gd name="T12" fmla="*/ 623 w 2147"/>
                <a:gd name="T13" fmla="*/ 249 h 654"/>
                <a:gd name="T14" fmla="*/ 560 w 2147"/>
                <a:gd name="T15" fmla="*/ 329 h 654"/>
                <a:gd name="T16" fmla="*/ 540 w 2147"/>
                <a:gd name="T17" fmla="*/ 169 h 654"/>
                <a:gd name="T18" fmla="*/ 507 w 2147"/>
                <a:gd name="T19" fmla="*/ 188 h 654"/>
                <a:gd name="T20" fmla="*/ 405 w 2147"/>
                <a:gd name="T21" fmla="*/ 201 h 654"/>
                <a:gd name="T22" fmla="*/ 378 w 2147"/>
                <a:gd name="T23" fmla="*/ 201 h 654"/>
                <a:gd name="T24" fmla="*/ 320 w 2147"/>
                <a:gd name="T25" fmla="*/ 270 h 654"/>
                <a:gd name="T26" fmla="*/ 281 w 2147"/>
                <a:gd name="T27" fmla="*/ 374 h 654"/>
                <a:gd name="T28" fmla="*/ 222 w 2147"/>
                <a:gd name="T29" fmla="*/ 332 h 654"/>
                <a:gd name="T30" fmla="*/ 194 w 2147"/>
                <a:gd name="T31" fmla="*/ 306 h 654"/>
                <a:gd name="T32" fmla="*/ 148 w 2147"/>
                <a:gd name="T33" fmla="*/ 210 h 654"/>
                <a:gd name="T34" fmla="*/ 116 w 2147"/>
                <a:gd name="T35" fmla="*/ 192 h 654"/>
                <a:gd name="T36" fmla="*/ 90 w 2147"/>
                <a:gd name="T37" fmla="*/ 192 h 654"/>
                <a:gd name="T38" fmla="*/ 90 w 2147"/>
                <a:gd name="T39" fmla="*/ 210 h 654"/>
                <a:gd name="T40" fmla="*/ 16 w 2147"/>
                <a:gd name="T41" fmla="*/ 327 h 654"/>
                <a:gd name="T42" fmla="*/ 16 w 2147"/>
                <a:gd name="T43" fmla="*/ 654 h 654"/>
                <a:gd name="T44" fmla="*/ 289 w 2147"/>
                <a:gd name="T45" fmla="*/ 654 h 654"/>
                <a:gd name="T46" fmla="*/ 396 w 2147"/>
                <a:gd name="T47" fmla="*/ 654 h 654"/>
                <a:gd name="T48" fmla="*/ 475 w 2147"/>
                <a:gd name="T49" fmla="*/ 654 h 654"/>
                <a:gd name="T50" fmla="*/ 579 w 2147"/>
                <a:gd name="T51" fmla="*/ 654 h 654"/>
                <a:gd name="T52" fmla="*/ 958 w 2147"/>
                <a:gd name="T53" fmla="*/ 654 h 654"/>
                <a:gd name="T54" fmla="*/ 1140 w 2147"/>
                <a:gd name="T55" fmla="*/ 654 h 654"/>
                <a:gd name="T56" fmla="*/ 1347 w 2147"/>
                <a:gd name="T57" fmla="*/ 654 h 654"/>
                <a:gd name="T58" fmla="*/ 1448 w 2147"/>
                <a:gd name="T59" fmla="*/ 654 h 654"/>
                <a:gd name="T60" fmla="*/ 1576 w 2147"/>
                <a:gd name="T61" fmla="*/ 654 h 654"/>
                <a:gd name="T62" fmla="*/ 1764 w 2147"/>
                <a:gd name="T63" fmla="*/ 654 h 654"/>
                <a:gd name="T64" fmla="*/ 1937 w 2147"/>
                <a:gd name="T65" fmla="*/ 654 h 654"/>
                <a:gd name="T66" fmla="*/ 2147 w 2147"/>
                <a:gd name="T67" fmla="*/ 329 h 654"/>
                <a:gd name="T68" fmla="*/ 2084 w 2147"/>
                <a:gd name="T69" fmla="*/ 306 h 654"/>
                <a:gd name="T70" fmla="*/ 2072 w 2147"/>
                <a:gd name="T71" fmla="*/ 208 h 654"/>
                <a:gd name="T72" fmla="*/ 2037 w 2147"/>
                <a:gd name="T73" fmla="*/ 124 h 654"/>
                <a:gd name="T74" fmla="*/ 2011 w 2147"/>
                <a:gd name="T75" fmla="*/ 205 h 654"/>
                <a:gd name="T76" fmla="*/ 2011 w 2147"/>
                <a:gd name="T77" fmla="*/ 249 h 654"/>
                <a:gd name="T78" fmla="*/ 1920 w 2147"/>
                <a:gd name="T79" fmla="*/ 299 h 654"/>
                <a:gd name="T80" fmla="*/ 1878 w 2147"/>
                <a:gd name="T81" fmla="*/ 322 h 654"/>
                <a:gd name="T82" fmla="*/ 1811 w 2147"/>
                <a:gd name="T83" fmla="*/ 384 h 654"/>
                <a:gd name="T84" fmla="*/ 1796 w 2147"/>
                <a:gd name="T85" fmla="*/ 524 h 654"/>
                <a:gd name="T86" fmla="*/ 1591 w 2147"/>
                <a:gd name="T87" fmla="*/ 443 h 654"/>
                <a:gd name="T88" fmla="*/ 1543 w 2147"/>
                <a:gd name="T89" fmla="*/ 304 h 654"/>
                <a:gd name="T90" fmla="*/ 1485 w 2147"/>
                <a:gd name="T91" fmla="*/ 236 h 654"/>
                <a:gd name="T92" fmla="*/ 1458 w 2147"/>
                <a:gd name="T93" fmla="*/ 120 h 654"/>
                <a:gd name="T94" fmla="*/ 1419 w 2147"/>
                <a:gd name="T95" fmla="*/ 270 h 654"/>
                <a:gd name="T96" fmla="*/ 1361 w 2147"/>
                <a:gd name="T97" fmla="*/ 339 h 654"/>
                <a:gd name="T98" fmla="*/ 1236 w 2147"/>
                <a:gd name="T99" fmla="*/ 377 h 654"/>
                <a:gd name="T100" fmla="*/ 1129 w 2147"/>
                <a:gd name="T101" fmla="*/ 330 h 654"/>
                <a:gd name="T102" fmla="*/ 1106 w 2147"/>
                <a:gd name="T103" fmla="*/ 343 h 654"/>
                <a:gd name="T104" fmla="*/ 990 w 2147"/>
                <a:gd name="T105" fmla="*/ 205 h 654"/>
                <a:gd name="T106" fmla="*/ 982 w 2147"/>
                <a:gd name="T107" fmla="*/ 200 h 654"/>
                <a:gd name="T108" fmla="*/ 921 w 2147"/>
                <a:gd name="T109" fmla="*/ 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47" h="654">
                  <a:moveTo>
                    <a:pt x="921" y="0"/>
                  </a:moveTo>
                  <a:cubicBezTo>
                    <a:pt x="918" y="0"/>
                    <a:pt x="916" y="2"/>
                    <a:pt x="916" y="4"/>
                  </a:cubicBezTo>
                  <a:cubicBezTo>
                    <a:pt x="916" y="58"/>
                    <a:pt x="916" y="58"/>
                    <a:pt x="916" y="58"/>
                  </a:cubicBezTo>
                  <a:cubicBezTo>
                    <a:pt x="916" y="58"/>
                    <a:pt x="916" y="58"/>
                    <a:pt x="916" y="58"/>
                  </a:cubicBezTo>
                  <a:cubicBezTo>
                    <a:pt x="855" y="92"/>
                    <a:pt x="855" y="92"/>
                    <a:pt x="855" y="92"/>
                  </a:cubicBezTo>
                  <a:cubicBezTo>
                    <a:pt x="793" y="127"/>
                    <a:pt x="793" y="127"/>
                    <a:pt x="793" y="127"/>
                  </a:cubicBezTo>
                  <a:cubicBezTo>
                    <a:pt x="793" y="259"/>
                    <a:pt x="793" y="259"/>
                    <a:pt x="793" y="259"/>
                  </a:cubicBezTo>
                  <a:cubicBezTo>
                    <a:pt x="762" y="241"/>
                    <a:pt x="762" y="241"/>
                    <a:pt x="762" y="241"/>
                  </a:cubicBezTo>
                  <a:cubicBezTo>
                    <a:pt x="742" y="230"/>
                    <a:pt x="742" y="230"/>
                    <a:pt x="742" y="230"/>
                  </a:cubicBezTo>
                  <a:cubicBezTo>
                    <a:pt x="742" y="197"/>
                    <a:pt x="742" y="197"/>
                    <a:pt x="742" y="197"/>
                  </a:cubicBezTo>
                  <a:cubicBezTo>
                    <a:pt x="742" y="195"/>
                    <a:pt x="740" y="193"/>
                    <a:pt x="737" y="193"/>
                  </a:cubicBezTo>
                  <a:cubicBezTo>
                    <a:pt x="734" y="193"/>
                    <a:pt x="731" y="195"/>
                    <a:pt x="731" y="197"/>
                  </a:cubicBezTo>
                  <a:cubicBezTo>
                    <a:pt x="731" y="224"/>
                    <a:pt x="731" y="224"/>
                    <a:pt x="731" y="224"/>
                  </a:cubicBezTo>
                  <a:cubicBezTo>
                    <a:pt x="716" y="216"/>
                    <a:pt x="716" y="216"/>
                    <a:pt x="716" y="216"/>
                  </a:cubicBezTo>
                  <a:cubicBezTo>
                    <a:pt x="716" y="249"/>
                    <a:pt x="716" y="249"/>
                    <a:pt x="716" y="249"/>
                  </a:cubicBezTo>
                  <a:cubicBezTo>
                    <a:pt x="696" y="249"/>
                    <a:pt x="696" y="249"/>
                    <a:pt x="696" y="249"/>
                  </a:cubicBezTo>
                  <a:cubicBezTo>
                    <a:pt x="696" y="210"/>
                    <a:pt x="696" y="210"/>
                    <a:pt x="696" y="210"/>
                  </a:cubicBezTo>
                  <a:cubicBezTo>
                    <a:pt x="708" y="210"/>
                    <a:pt x="708" y="210"/>
                    <a:pt x="708" y="210"/>
                  </a:cubicBezTo>
                  <a:cubicBezTo>
                    <a:pt x="709" y="210"/>
                    <a:pt x="711" y="209"/>
                    <a:pt x="711" y="208"/>
                  </a:cubicBezTo>
                  <a:cubicBezTo>
                    <a:pt x="711" y="206"/>
                    <a:pt x="709" y="205"/>
                    <a:pt x="708" y="205"/>
                  </a:cubicBezTo>
                  <a:cubicBezTo>
                    <a:pt x="696" y="205"/>
                    <a:pt x="696" y="205"/>
                    <a:pt x="696" y="205"/>
                  </a:cubicBezTo>
                  <a:cubicBezTo>
                    <a:pt x="696" y="192"/>
                    <a:pt x="696" y="192"/>
                    <a:pt x="696" y="192"/>
                  </a:cubicBezTo>
                  <a:cubicBezTo>
                    <a:pt x="676" y="192"/>
                    <a:pt x="676" y="192"/>
                    <a:pt x="676" y="192"/>
                  </a:cubicBezTo>
                  <a:cubicBezTo>
                    <a:pt x="676" y="124"/>
                    <a:pt x="676" y="124"/>
                    <a:pt x="676" y="124"/>
                  </a:cubicBezTo>
                  <a:cubicBezTo>
                    <a:pt x="676" y="123"/>
                    <a:pt x="675" y="122"/>
                    <a:pt x="673" y="122"/>
                  </a:cubicBezTo>
                  <a:cubicBezTo>
                    <a:pt x="671" y="122"/>
                    <a:pt x="670" y="123"/>
                    <a:pt x="670" y="124"/>
                  </a:cubicBezTo>
                  <a:cubicBezTo>
                    <a:pt x="670" y="192"/>
                    <a:pt x="670" y="192"/>
                    <a:pt x="670" y="192"/>
                  </a:cubicBezTo>
                  <a:cubicBezTo>
                    <a:pt x="649" y="192"/>
                    <a:pt x="649" y="192"/>
                    <a:pt x="649" y="192"/>
                  </a:cubicBezTo>
                  <a:cubicBezTo>
                    <a:pt x="649" y="205"/>
                    <a:pt x="649" y="205"/>
                    <a:pt x="649" y="205"/>
                  </a:cubicBezTo>
                  <a:cubicBezTo>
                    <a:pt x="638" y="205"/>
                    <a:pt x="638" y="205"/>
                    <a:pt x="638" y="205"/>
                  </a:cubicBezTo>
                  <a:cubicBezTo>
                    <a:pt x="636" y="205"/>
                    <a:pt x="635" y="206"/>
                    <a:pt x="635" y="208"/>
                  </a:cubicBezTo>
                  <a:cubicBezTo>
                    <a:pt x="635" y="209"/>
                    <a:pt x="636" y="210"/>
                    <a:pt x="638" y="210"/>
                  </a:cubicBezTo>
                  <a:cubicBezTo>
                    <a:pt x="649" y="210"/>
                    <a:pt x="649" y="210"/>
                    <a:pt x="649" y="210"/>
                  </a:cubicBezTo>
                  <a:cubicBezTo>
                    <a:pt x="649" y="249"/>
                    <a:pt x="649" y="249"/>
                    <a:pt x="649" y="249"/>
                  </a:cubicBezTo>
                  <a:cubicBezTo>
                    <a:pt x="623" y="249"/>
                    <a:pt x="623" y="249"/>
                    <a:pt x="623" y="249"/>
                  </a:cubicBezTo>
                  <a:cubicBezTo>
                    <a:pt x="623" y="306"/>
                    <a:pt x="623" y="306"/>
                    <a:pt x="623" y="306"/>
                  </a:cubicBezTo>
                  <a:cubicBezTo>
                    <a:pt x="576" y="306"/>
                    <a:pt x="576" y="306"/>
                    <a:pt x="576" y="306"/>
                  </a:cubicBezTo>
                  <a:cubicBezTo>
                    <a:pt x="576" y="327"/>
                    <a:pt x="576" y="327"/>
                    <a:pt x="576" y="327"/>
                  </a:cubicBezTo>
                  <a:cubicBezTo>
                    <a:pt x="563" y="327"/>
                    <a:pt x="563" y="327"/>
                    <a:pt x="563" y="327"/>
                  </a:cubicBezTo>
                  <a:cubicBezTo>
                    <a:pt x="562" y="327"/>
                    <a:pt x="560" y="328"/>
                    <a:pt x="560" y="329"/>
                  </a:cubicBezTo>
                  <a:cubicBezTo>
                    <a:pt x="560" y="331"/>
                    <a:pt x="562" y="332"/>
                    <a:pt x="563" y="332"/>
                  </a:cubicBezTo>
                  <a:cubicBezTo>
                    <a:pt x="576" y="332"/>
                    <a:pt x="576" y="332"/>
                    <a:pt x="576" y="332"/>
                  </a:cubicBezTo>
                  <a:cubicBezTo>
                    <a:pt x="576" y="496"/>
                    <a:pt x="576" y="496"/>
                    <a:pt x="576" y="496"/>
                  </a:cubicBezTo>
                  <a:cubicBezTo>
                    <a:pt x="540" y="496"/>
                    <a:pt x="540" y="496"/>
                    <a:pt x="540" y="496"/>
                  </a:cubicBezTo>
                  <a:cubicBezTo>
                    <a:pt x="540" y="169"/>
                    <a:pt x="540" y="169"/>
                    <a:pt x="540" y="169"/>
                  </a:cubicBezTo>
                  <a:cubicBezTo>
                    <a:pt x="515" y="183"/>
                    <a:pt x="515" y="183"/>
                    <a:pt x="515" y="183"/>
                  </a:cubicBezTo>
                  <a:cubicBezTo>
                    <a:pt x="515" y="146"/>
                    <a:pt x="515" y="146"/>
                    <a:pt x="515" y="146"/>
                  </a:cubicBezTo>
                  <a:cubicBezTo>
                    <a:pt x="515" y="144"/>
                    <a:pt x="513" y="143"/>
                    <a:pt x="511" y="143"/>
                  </a:cubicBezTo>
                  <a:cubicBezTo>
                    <a:pt x="509" y="143"/>
                    <a:pt x="507" y="144"/>
                    <a:pt x="507" y="146"/>
                  </a:cubicBezTo>
                  <a:cubicBezTo>
                    <a:pt x="507" y="188"/>
                    <a:pt x="507" y="188"/>
                    <a:pt x="507" y="188"/>
                  </a:cubicBezTo>
                  <a:cubicBezTo>
                    <a:pt x="507" y="188"/>
                    <a:pt x="507" y="188"/>
                    <a:pt x="507" y="188"/>
                  </a:cubicBezTo>
                  <a:cubicBezTo>
                    <a:pt x="459" y="214"/>
                    <a:pt x="459" y="214"/>
                    <a:pt x="459" y="214"/>
                  </a:cubicBezTo>
                  <a:cubicBezTo>
                    <a:pt x="421" y="236"/>
                    <a:pt x="421" y="236"/>
                    <a:pt x="421" y="236"/>
                  </a:cubicBezTo>
                  <a:cubicBezTo>
                    <a:pt x="405" y="236"/>
                    <a:pt x="405" y="236"/>
                    <a:pt x="405" y="236"/>
                  </a:cubicBezTo>
                  <a:cubicBezTo>
                    <a:pt x="405" y="201"/>
                    <a:pt x="405" y="201"/>
                    <a:pt x="405" y="201"/>
                  </a:cubicBezTo>
                  <a:cubicBezTo>
                    <a:pt x="386" y="201"/>
                    <a:pt x="386" y="201"/>
                    <a:pt x="386" y="201"/>
                  </a:cubicBezTo>
                  <a:cubicBezTo>
                    <a:pt x="386" y="120"/>
                    <a:pt x="386" y="120"/>
                    <a:pt x="386" y="120"/>
                  </a:cubicBezTo>
                  <a:cubicBezTo>
                    <a:pt x="386" y="118"/>
                    <a:pt x="384" y="117"/>
                    <a:pt x="382" y="117"/>
                  </a:cubicBezTo>
                  <a:cubicBezTo>
                    <a:pt x="380" y="117"/>
                    <a:pt x="378" y="118"/>
                    <a:pt x="378" y="120"/>
                  </a:cubicBezTo>
                  <a:cubicBezTo>
                    <a:pt x="378" y="201"/>
                    <a:pt x="378" y="201"/>
                    <a:pt x="378" y="201"/>
                  </a:cubicBezTo>
                  <a:cubicBezTo>
                    <a:pt x="359" y="201"/>
                    <a:pt x="359" y="201"/>
                    <a:pt x="359" y="201"/>
                  </a:cubicBezTo>
                  <a:cubicBezTo>
                    <a:pt x="359" y="236"/>
                    <a:pt x="359" y="236"/>
                    <a:pt x="359" y="236"/>
                  </a:cubicBezTo>
                  <a:cubicBezTo>
                    <a:pt x="339" y="236"/>
                    <a:pt x="339" y="236"/>
                    <a:pt x="339" y="236"/>
                  </a:cubicBezTo>
                  <a:cubicBezTo>
                    <a:pt x="339" y="270"/>
                    <a:pt x="339" y="270"/>
                    <a:pt x="339" y="270"/>
                  </a:cubicBezTo>
                  <a:cubicBezTo>
                    <a:pt x="320" y="270"/>
                    <a:pt x="320" y="270"/>
                    <a:pt x="320" y="270"/>
                  </a:cubicBezTo>
                  <a:cubicBezTo>
                    <a:pt x="320" y="304"/>
                    <a:pt x="320" y="304"/>
                    <a:pt x="320" y="304"/>
                  </a:cubicBezTo>
                  <a:cubicBezTo>
                    <a:pt x="301" y="304"/>
                    <a:pt x="301" y="304"/>
                    <a:pt x="301" y="304"/>
                  </a:cubicBezTo>
                  <a:cubicBezTo>
                    <a:pt x="301" y="339"/>
                    <a:pt x="301" y="339"/>
                    <a:pt x="301" y="339"/>
                  </a:cubicBezTo>
                  <a:cubicBezTo>
                    <a:pt x="281" y="339"/>
                    <a:pt x="281" y="339"/>
                    <a:pt x="281" y="339"/>
                  </a:cubicBezTo>
                  <a:cubicBezTo>
                    <a:pt x="281" y="374"/>
                    <a:pt x="281" y="374"/>
                    <a:pt x="281" y="374"/>
                  </a:cubicBezTo>
                  <a:cubicBezTo>
                    <a:pt x="252" y="374"/>
                    <a:pt x="252" y="374"/>
                    <a:pt x="252" y="374"/>
                  </a:cubicBezTo>
                  <a:cubicBezTo>
                    <a:pt x="252" y="465"/>
                    <a:pt x="252" y="465"/>
                    <a:pt x="252" y="465"/>
                  </a:cubicBezTo>
                  <a:cubicBezTo>
                    <a:pt x="210" y="465"/>
                    <a:pt x="210" y="465"/>
                    <a:pt x="210" y="465"/>
                  </a:cubicBezTo>
                  <a:cubicBezTo>
                    <a:pt x="210" y="332"/>
                    <a:pt x="210" y="332"/>
                    <a:pt x="210" y="332"/>
                  </a:cubicBezTo>
                  <a:cubicBezTo>
                    <a:pt x="222" y="332"/>
                    <a:pt x="222" y="332"/>
                    <a:pt x="222" y="332"/>
                  </a:cubicBezTo>
                  <a:cubicBezTo>
                    <a:pt x="224" y="332"/>
                    <a:pt x="226" y="331"/>
                    <a:pt x="226" y="329"/>
                  </a:cubicBezTo>
                  <a:cubicBezTo>
                    <a:pt x="226" y="328"/>
                    <a:pt x="224" y="327"/>
                    <a:pt x="222" y="327"/>
                  </a:cubicBezTo>
                  <a:cubicBezTo>
                    <a:pt x="210" y="327"/>
                    <a:pt x="210" y="327"/>
                    <a:pt x="210" y="327"/>
                  </a:cubicBezTo>
                  <a:cubicBezTo>
                    <a:pt x="210" y="306"/>
                    <a:pt x="210" y="306"/>
                    <a:pt x="210" y="306"/>
                  </a:cubicBezTo>
                  <a:cubicBezTo>
                    <a:pt x="194" y="306"/>
                    <a:pt x="194" y="306"/>
                    <a:pt x="194" y="306"/>
                  </a:cubicBezTo>
                  <a:cubicBezTo>
                    <a:pt x="163" y="306"/>
                    <a:pt x="163" y="306"/>
                    <a:pt x="163" y="306"/>
                  </a:cubicBezTo>
                  <a:cubicBezTo>
                    <a:pt x="163" y="249"/>
                    <a:pt x="163" y="249"/>
                    <a:pt x="163" y="249"/>
                  </a:cubicBezTo>
                  <a:cubicBezTo>
                    <a:pt x="136" y="249"/>
                    <a:pt x="136" y="249"/>
                    <a:pt x="136" y="249"/>
                  </a:cubicBezTo>
                  <a:cubicBezTo>
                    <a:pt x="136" y="210"/>
                    <a:pt x="136" y="210"/>
                    <a:pt x="136" y="210"/>
                  </a:cubicBezTo>
                  <a:cubicBezTo>
                    <a:pt x="148" y="210"/>
                    <a:pt x="148" y="210"/>
                    <a:pt x="148" y="210"/>
                  </a:cubicBezTo>
                  <a:cubicBezTo>
                    <a:pt x="149" y="210"/>
                    <a:pt x="151" y="209"/>
                    <a:pt x="151" y="208"/>
                  </a:cubicBezTo>
                  <a:cubicBezTo>
                    <a:pt x="151" y="206"/>
                    <a:pt x="149" y="205"/>
                    <a:pt x="148" y="205"/>
                  </a:cubicBezTo>
                  <a:cubicBezTo>
                    <a:pt x="136" y="205"/>
                    <a:pt x="136" y="205"/>
                    <a:pt x="136" y="205"/>
                  </a:cubicBezTo>
                  <a:cubicBezTo>
                    <a:pt x="136" y="192"/>
                    <a:pt x="136" y="192"/>
                    <a:pt x="136" y="192"/>
                  </a:cubicBezTo>
                  <a:cubicBezTo>
                    <a:pt x="116" y="192"/>
                    <a:pt x="116" y="192"/>
                    <a:pt x="116" y="192"/>
                  </a:cubicBezTo>
                  <a:cubicBezTo>
                    <a:pt x="116" y="124"/>
                    <a:pt x="116" y="124"/>
                    <a:pt x="116" y="124"/>
                  </a:cubicBezTo>
                  <a:cubicBezTo>
                    <a:pt x="116" y="123"/>
                    <a:pt x="115" y="122"/>
                    <a:pt x="113" y="122"/>
                  </a:cubicBezTo>
                  <a:cubicBezTo>
                    <a:pt x="111" y="122"/>
                    <a:pt x="110" y="123"/>
                    <a:pt x="110" y="124"/>
                  </a:cubicBezTo>
                  <a:cubicBezTo>
                    <a:pt x="110" y="192"/>
                    <a:pt x="110" y="192"/>
                    <a:pt x="110" y="192"/>
                  </a:cubicBezTo>
                  <a:cubicBezTo>
                    <a:pt x="90" y="192"/>
                    <a:pt x="90" y="192"/>
                    <a:pt x="90" y="192"/>
                  </a:cubicBezTo>
                  <a:cubicBezTo>
                    <a:pt x="90" y="205"/>
                    <a:pt x="90" y="205"/>
                    <a:pt x="90" y="205"/>
                  </a:cubicBezTo>
                  <a:cubicBezTo>
                    <a:pt x="78" y="205"/>
                    <a:pt x="78" y="205"/>
                    <a:pt x="78" y="205"/>
                  </a:cubicBezTo>
                  <a:cubicBezTo>
                    <a:pt x="77" y="205"/>
                    <a:pt x="75" y="206"/>
                    <a:pt x="75" y="208"/>
                  </a:cubicBezTo>
                  <a:cubicBezTo>
                    <a:pt x="75" y="209"/>
                    <a:pt x="77" y="210"/>
                    <a:pt x="78" y="210"/>
                  </a:cubicBezTo>
                  <a:cubicBezTo>
                    <a:pt x="90" y="210"/>
                    <a:pt x="90" y="210"/>
                    <a:pt x="90" y="210"/>
                  </a:cubicBezTo>
                  <a:cubicBezTo>
                    <a:pt x="90" y="249"/>
                    <a:pt x="90" y="249"/>
                    <a:pt x="90" y="249"/>
                  </a:cubicBezTo>
                  <a:cubicBezTo>
                    <a:pt x="63" y="249"/>
                    <a:pt x="63" y="249"/>
                    <a:pt x="63" y="249"/>
                  </a:cubicBezTo>
                  <a:cubicBezTo>
                    <a:pt x="63" y="306"/>
                    <a:pt x="63" y="306"/>
                    <a:pt x="63" y="306"/>
                  </a:cubicBezTo>
                  <a:cubicBezTo>
                    <a:pt x="16" y="306"/>
                    <a:pt x="16" y="306"/>
                    <a:pt x="16" y="306"/>
                  </a:cubicBezTo>
                  <a:cubicBezTo>
                    <a:pt x="16" y="327"/>
                    <a:pt x="16" y="327"/>
                    <a:pt x="16" y="327"/>
                  </a:cubicBezTo>
                  <a:cubicBezTo>
                    <a:pt x="4" y="327"/>
                    <a:pt x="4" y="327"/>
                    <a:pt x="4" y="327"/>
                  </a:cubicBezTo>
                  <a:cubicBezTo>
                    <a:pt x="2" y="327"/>
                    <a:pt x="0" y="328"/>
                    <a:pt x="0" y="329"/>
                  </a:cubicBezTo>
                  <a:cubicBezTo>
                    <a:pt x="0" y="331"/>
                    <a:pt x="2" y="332"/>
                    <a:pt x="4" y="332"/>
                  </a:cubicBezTo>
                  <a:cubicBezTo>
                    <a:pt x="16" y="332"/>
                    <a:pt x="16" y="332"/>
                    <a:pt x="16" y="332"/>
                  </a:cubicBezTo>
                  <a:cubicBezTo>
                    <a:pt x="16" y="654"/>
                    <a:pt x="16" y="654"/>
                    <a:pt x="16" y="654"/>
                  </a:cubicBezTo>
                  <a:cubicBezTo>
                    <a:pt x="185" y="654"/>
                    <a:pt x="185" y="654"/>
                    <a:pt x="185" y="654"/>
                  </a:cubicBezTo>
                  <a:cubicBezTo>
                    <a:pt x="210" y="654"/>
                    <a:pt x="210" y="654"/>
                    <a:pt x="210" y="654"/>
                  </a:cubicBezTo>
                  <a:cubicBezTo>
                    <a:pt x="252" y="654"/>
                    <a:pt x="252" y="654"/>
                    <a:pt x="252" y="654"/>
                  </a:cubicBezTo>
                  <a:cubicBezTo>
                    <a:pt x="267" y="654"/>
                    <a:pt x="267" y="654"/>
                    <a:pt x="267" y="654"/>
                  </a:cubicBezTo>
                  <a:cubicBezTo>
                    <a:pt x="289" y="654"/>
                    <a:pt x="289" y="654"/>
                    <a:pt x="289" y="654"/>
                  </a:cubicBezTo>
                  <a:cubicBezTo>
                    <a:pt x="303" y="654"/>
                    <a:pt x="303" y="654"/>
                    <a:pt x="303" y="654"/>
                  </a:cubicBezTo>
                  <a:cubicBezTo>
                    <a:pt x="331" y="654"/>
                    <a:pt x="331" y="654"/>
                    <a:pt x="331" y="654"/>
                  </a:cubicBezTo>
                  <a:cubicBezTo>
                    <a:pt x="351" y="654"/>
                    <a:pt x="351" y="654"/>
                    <a:pt x="351" y="654"/>
                  </a:cubicBezTo>
                  <a:cubicBezTo>
                    <a:pt x="368" y="654"/>
                    <a:pt x="368" y="654"/>
                    <a:pt x="368" y="654"/>
                  </a:cubicBezTo>
                  <a:cubicBezTo>
                    <a:pt x="396" y="654"/>
                    <a:pt x="396" y="654"/>
                    <a:pt x="396" y="654"/>
                  </a:cubicBezTo>
                  <a:cubicBezTo>
                    <a:pt x="411" y="654"/>
                    <a:pt x="411" y="654"/>
                    <a:pt x="411" y="654"/>
                  </a:cubicBezTo>
                  <a:cubicBezTo>
                    <a:pt x="432" y="654"/>
                    <a:pt x="432" y="654"/>
                    <a:pt x="432" y="654"/>
                  </a:cubicBezTo>
                  <a:cubicBezTo>
                    <a:pt x="444" y="654"/>
                    <a:pt x="444" y="654"/>
                    <a:pt x="444" y="654"/>
                  </a:cubicBezTo>
                  <a:cubicBezTo>
                    <a:pt x="460" y="654"/>
                    <a:pt x="460" y="654"/>
                    <a:pt x="460" y="654"/>
                  </a:cubicBezTo>
                  <a:cubicBezTo>
                    <a:pt x="475" y="654"/>
                    <a:pt x="475" y="654"/>
                    <a:pt x="475" y="654"/>
                  </a:cubicBezTo>
                  <a:cubicBezTo>
                    <a:pt x="497" y="654"/>
                    <a:pt x="497" y="654"/>
                    <a:pt x="497" y="654"/>
                  </a:cubicBezTo>
                  <a:cubicBezTo>
                    <a:pt x="511" y="654"/>
                    <a:pt x="511" y="654"/>
                    <a:pt x="511" y="654"/>
                  </a:cubicBezTo>
                  <a:cubicBezTo>
                    <a:pt x="540" y="654"/>
                    <a:pt x="540" y="654"/>
                    <a:pt x="540" y="654"/>
                  </a:cubicBezTo>
                  <a:cubicBezTo>
                    <a:pt x="576" y="654"/>
                    <a:pt x="576" y="654"/>
                    <a:pt x="576" y="654"/>
                  </a:cubicBezTo>
                  <a:cubicBezTo>
                    <a:pt x="579" y="654"/>
                    <a:pt x="579" y="654"/>
                    <a:pt x="579" y="654"/>
                  </a:cubicBezTo>
                  <a:cubicBezTo>
                    <a:pt x="716" y="654"/>
                    <a:pt x="716" y="654"/>
                    <a:pt x="716" y="654"/>
                  </a:cubicBezTo>
                  <a:cubicBezTo>
                    <a:pt x="770" y="654"/>
                    <a:pt x="770" y="654"/>
                    <a:pt x="770" y="654"/>
                  </a:cubicBezTo>
                  <a:cubicBezTo>
                    <a:pt x="793" y="654"/>
                    <a:pt x="793" y="654"/>
                    <a:pt x="793" y="654"/>
                  </a:cubicBezTo>
                  <a:cubicBezTo>
                    <a:pt x="836" y="654"/>
                    <a:pt x="836" y="654"/>
                    <a:pt x="836" y="654"/>
                  </a:cubicBezTo>
                  <a:cubicBezTo>
                    <a:pt x="958" y="654"/>
                    <a:pt x="958" y="654"/>
                    <a:pt x="958" y="654"/>
                  </a:cubicBezTo>
                  <a:cubicBezTo>
                    <a:pt x="958" y="654"/>
                    <a:pt x="958" y="654"/>
                    <a:pt x="958" y="654"/>
                  </a:cubicBezTo>
                  <a:cubicBezTo>
                    <a:pt x="993" y="654"/>
                    <a:pt x="993" y="654"/>
                    <a:pt x="993" y="654"/>
                  </a:cubicBezTo>
                  <a:cubicBezTo>
                    <a:pt x="1050" y="654"/>
                    <a:pt x="1050" y="654"/>
                    <a:pt x="1050" y="654"/>
                  </a:cubicBezTo>
                  <a:cubicBezTo>
                    <a:pt x="1082" y="654"/>
                    <a:pt x="1082" y="654"/>
                    <a:pt x="1082" y="654"/>
                  </a:cubicBezTo>
                  <a:cubicBezTo>
                    <a:pt x="1140" y="654"/>
                    <a:pt x="1140" y="654"/>
                    <a:pt x="1140" y="654"/>
                  </a:cubicBezTo>
                  <a:cubicBezTo>
                    <a:pt x="1189" y="654"/>
                    <a:pt x="1189" y="654"/>
                    <a:pt x="1189" y="654"/>
                  </a:cubicBezTo>
                  <a:cubicBezTo>
                    <a:pt x="1236" y="654"/>
                    <a:pt x="1236" y="654"/>
                    <a:pt x="1236" y="654"/>
                  </a:cubicBezTo>
                  <a:cubicBezTo>
                    <a:pt x="1264" y="654"/>
                    <a:pt x="1264" y="654"/>
                    <a:pt x="1264" y="654"/>
                  </a:cubicBezTo>
                  <a:cubicBezTo>
                    <a:pt x="1332" y="654"/>
                    <a:pt x="1332" y="654"/>
                    <a:pt x="1332" y="654"/>
                  </a:cubicBezTo>
                  <a:cubicBezTo>
                    <a:pt x="1347" y="654"/>
                    <a:pt x="1347" y="654"/>
                    <a:pt x="1347" y="654"/>
                  </a:cubicBezTo>
                  <a:cubicBezTo>
                    <a:pt x="1354" y="654"/>
                    <a:pt x="1354" y="654"/>
                    <a:pt x="1354" y="654"/>
                  </a:cubicBezTo>
                  <a:cubicBezTo>
                    <a:pt x="1369" y="654"/>
                    <a:pt x="1369" y="654"/>
                    <a:pt x="1369" y="654"/>
                  </a:cubicBezTo>
                  <a:cubicBezTo>
                    <a:pt x="1383" y="654"/>
                    <a:pt x="1383" y="654"/>
                    <a:pt x="1383" y="654"/>
                  </a:cubicBezTo>
                  <a:cubicBezTo>
                    <a:pt x="1411" y="654"/>
                    <a:pt x="1411" y="654"/>
                    <a:pt x="1411" y="654"/>
                  </a:cubicBezTo>
                  <a:cubicBezTo>
                    <a:pt x="1448" y="654"/>
                    <a:pt x="1448" y="654"/>
                    <a:pt x="1448" y="654"/>
                  </a:cubicBezTo>
                  <a:cubicBezTo>
                    <a:pt x="1476" y="654"/>
                    <a:pt x="1476" y="654"/>
                    <a:pt x="1476" y="654"/>
                  </a:cubicBezTo>
                  <a:cubicBezTo>
                    <a:pt x="1512" y="654"/>
                    <a:pt x="1512" y="654"/>
                    <a:pt x="1512" y="654"/>
                  </a:cubicBezTo>
                  <a:cubicBezTo>
                    <a:pt x="1540" y="654"/>
                    <a:pt x="1540" y="654"/>
                    <a:pt x="1540" y="654"/>
                  </a:cubicBezTo>
                  <a:cubicBezTo>
                    <a:pt x="1554" y="654"/>
                    <a:pt x="1554" y="654"/>
                    <a:pt x="1554" y="654"/>
                  </a:cubicBezTo>
                  <a:cubicBezTo>
                    <a:pt x="1576" y="654"/>
                    <a:pt x="1576" y="654"/>
                    <a:pt x="1576" y="654"/>
                  </a:cubicBezTo>
                  <a:cubicBezTo>
                    <a:pt x="1591" y="654"/>
                    <a:pt x="1591" y="654"/>
                    <a:pt x="1591" y="654"/>
                  </a:cubicBezTo>
                  <a:cubicBezTo>
                    <a:pt x="1597" y="654"/>
                    <a:pt x="1597" y="654"/>
                    <a:pt x="1597" y="654"/>
                  </a:cubicBezTo>
                  <a:cubicBezTo>
                    <a:pt x="1659" y="654"/>
                    <a:pt x="1659" y="654"/>
                    <a:pt x="1659" y="654"/>
                  </a:cubicBezTo>
                  <a:cubicBezTo>
                    <a:pt x="1732" y="654"/>
                    <a:pt x="1732" y="654"/>
                    <a:pt x="1732" y="654"/>
                  </a:cubicBezTo>
                  <a:cubicBezTo>
                    <a:pt x="1764" y="654"/>
                    <a:pt x="1764" y="654"/>
                    <a:pt x="1764" y="654"/>
                  </a:cubicBezTo>
                  <a:cubicBezTo>
                    <a:pt x="1796" y="654"/>
                    <a:pt x="1796" y="654"/>
                    <a:pt x="1796" y="654"/>
                  </a:cubicBezTo>
                  <a:cubicBezTo>
                    <a:pt x="1841" y="654"/>
                    <a:pt x="1841" y="654"/>
                    <a:pt x="1841" y="654"/>
                  </a:cubicBezTo>
                  <a:cubicBezTo>
                    <a:pt x="1846" y="654"/>
                    <a:pt x="1846" y="654"/>
                    <a:pt x="1846" y="654"/>
                  </a:cubicBezTo>
                  <a:cubicBezTo>
                    <a:pt x="1867" y="654"/>
                    <a:pt x="1867" y="654"/>
                    <a:pt x="1867" y="654"/>
                  </a:cubicBezTo>
                  <a:cubicBezTo>
                    <a:pt x="1937" y="654"/>
                    <a:pt x="1937" y="654"/>
                    <a:pt x="1937" y="654"/>
                  </a:cubicBezTo>
                  <a:cubicBezTo>
                    <a:pt x="1939" y="654"/>
                    <a:pt x="1939" y="654"/>
                    <a:pt x="1939" y="654"/>
                  </a:cubicBezTo>
                  <a:cubicBezTo>
                    <a:pt x="2131" y="654"/>
                    <a:pt x="2131" y="654"/>
                    <a:pt x="2131" y="654"/>
                  </a:cubicBezTo>
                  <a:cubicBezTo>
                    <a:pt x="2131" y="332"/>
                    <a:pt x="2131" y="332"/>
                    <a:pt x="2131" y="332"/>
                  </a:cubicBezTo>
                  <a:cubicBezTo>
                    <a:pt x="2143" y="332"/>
                    <a:pt x="2143" y="332"/>
                    <a:pt x="2143" y="332"/>
                  </a:cubicBezTo>
                  <a:cubicBezTo>
                    <a:pt x="2145" y="332"/>
                    <a:pt x="2147" y="331"/>
                    <a:pt x="2147" y="329"/>
                  </a:cubicBezTo>
                  <a:cubicBezTo>
                    <a:pt x="2147" y="328"/>
                    <a:pt x="2145" y="327"/>
                    <a:pt x="2143" y="327"/>
                  </a:cubicBezTo>
                  <a:cubicBezTo>
                    <a:pt x="2131" y="327"/>
                    <a:pt x="2131" y="327"/>
                    <a:pt x="2131" y="327"/>
                  </a:cubicBezTo>
                  <a:cubicBezTo>
                    <a:pt x="2131" y="306"/>
                    <a:pt x="2131" y="306"/>
                    <a:pt x="2131" y="306"/>
                  </a:cubicBezTo>
                  <a:cubicBezTo>
                    <a:pt x="2115" y="306"/>
                    <a:pt x="2115" y="306"/>
                    <a:pt x="2115" y="306"/>
                  </a:cubicBezTo>
                  <a:cubicBezTo>
                    <a:pt x="2084" y="306"/>
                    <a:pt x="2084" y="306"/>
                    <a:pt x="2084" y="306"/>
                  </a:cubicBezTo>
                  <a:cubicBezTo>
                    <a:pt x="2084" y="249"/>
                    <a:pt x="2084" y="249"/>
                    <a:pt x="2084" y="249"/>
                  </a:cubicBezTo>
                  <a:cubicBezTo>
                    <a:pt x="2057" y="249"/>
                    <a:pt x="2057" y="249"/>
                    <a:pt x="2057" y="249"/>
                  </a:cubicBezTo>
                  <a:cubicBezTo>
                    <a:pt x="2057" y="210"/>
                    <a:pt x="2057" y="210"/>
                    <a:pt x="2057" y="210"/>
                  </a:cubicBezTo>
                  <a:cubicBezTo>
                    <a:pt x="2069" y="210"/>
                    <a:pt x="2069" y="210"/>
                    <a:pt x="2069" y="210"/>
                  </a:cubicBezTo>
                  <a:cubicBezTo>
                    <a:pt x="2070" y="210"/>
                    <a:pt x="2072" y="209"/>
                    <a:pt x="2072" y="208"/>
                  </a:cubicBezTo>
                  <a:cubicBezTo>
                    <a:pt x="2072" y="206"/>
                    <a:pt x="2070" y="205"/>
                    <a:pt x="2069" y="205"/>
                  </a:cubicBezTo>
                  <a:cubicBezTo>
                    <a:pt x="2057" y="205"/>
                    <a:pt x="2057" y="205"/>
                    <a:pt x="2057" y="205"/>
                  </a:cubicBezTo>
                  <a:cubicBezTo>
                    <a:pt x="2057" y="192"/>
                    <a:pt x="2057" y="192"/>
                    <a:pt x="2057" y="192"/>
                  </a:cubicBezTo>
                  <a:cubicBezTo>
                    <a:pt x="2037" y="192"/>
                    <a:pt x="2037" y="192"/>
                    <a:pt x="2037" y="192"/>
                  </a:cubicBezTo>
                  <a:cubicBezTo>
                    <a:pt x="2037" y="124"/>
                    <a:pt x="2037" y="124"/>
                    <a:pt x="2037" y="124"/>
                  </a:cubicBezTo>
                  <a:cubicBezTo>
                    <a:pt x="2037" y="123"/>
                    <a:pt x="2036" y="122"/>
                    <a:pt x="2034" y="122"/>
                  </a:cubicBezTo>
                  <a:cubicBezTo>
                    <a:pt x="2032" y="122"/>
                    <a:pt x="2031" y="123"/>
                    <a:pt x="2031" y="124"/>
                  </a:cubicBezTo>
                  <a:cubicBezTo>
                    <a:pt x="2031" y="192"/>
                    <a:pt x="2031" y="192"/>
                    <a:pt x="2031" y="192"/>
                  </a:cubicBezTo>
                  <a:cubicBezTo>
                    <a:pt x="2011" y="192"/>
                    <a:pt x="2011" y="192"/>
                    <a:pt x="2011" y="192"/>
                  </a:cubicBezTo>
                  <a:cubicBezTo>
                    <a:pt x="2011" y="205"/>
                    <a:pt x="2011" y="205"/>
                    <a:pt x="2011" y="205"/>
                  </a:cubicBezTo>
                  <a:cubicBezTo>
                    <a:pt x="1999" y="205"/>
                    <a:pt x="1999" y="205"/>
                    <a:pt x="1999" y="205"/>
                  </a:cubicBezTo>
                  <a:cubicBezTo>
                    <a:pt x="1997" y="205"/>
                    <a:pt x="1996" y="206"/>
                    <a:pt x="1996" y="208"/>
                  </a:cubicBezTo>
                  <a:cubicBezTo>
                    <a:pt x="1996" y="209"/>
                    <a:pt x="1997" y="210"/>
                    <a:pt x="1999" y="210"/>
                  </a:cubicBezTo>
                  <a:cubicBezTo>
                    <a:pt x="2011" y="210"/>
                    <a:pt x="2011" y="210"/>
                    <a:pt x="2011" y="210"/>
                  </a:cubicBezTo>
                  <a:cubicBezTo>
                    <a:pt x="2011" y="249"/>
                    <a:pt x="2011" y="249"/>
                    <a:pt x="2011" y="249"/>
                  </a:cubicBezTo>
                  <a:cubicBezTo>
                    <a:pt x="1984" y="249"/>
                    <a:pt x="1984" y="249"/>
                    <a:pt x="1984" y="249"/>
                  </a:cubicBezTo>
                  <a:cubicBezTo>
                    <a:pt x="1984" y="306"/>
                    <a:pt x="1984" y="306"/>
                    <a:pt x="1984" y="306"/>
                  </a:cubicBezTo>
                  <a:cubicBezTo>
                    <a:pt x="1939" y="306"/>
                    <a:pt x="1939" y="306"/>
                    <a:pt x="1939" y="306"/>
                  </a:cubicBezTo>
                  <a:cubicBezTo>
                    <a:pt x="1939" y="289"/>
                    <a:pt x="1939" y="289"/>
                    <a:pt x="1939" y="289"/>
                  </a:cubicBezTo>
                  <a:cubicBezTo>
                    <a:pt x="1920" y="299"/>
                    <a:pt x="1920" y="299"/>
                    <a:pt x="1920" y="299"/>
                  </a:cubicBezTo>
                  <a:cubicBezTo>
                    <a:pt x="1920" y="271"/>
                    <a:pt x="1920" y="271"/>
                    <a:pt x="1920" y="271"/>
                  </a:cubicBezTo>
                  <a:cubicBezTo>
                    <a:pt x="1920" y="269"/>
                    <a:pt x="1919" y="268"/>
                    <a:pt x="1917" y="268"/>
                  </a:cubicBezTo>
                  <a:cubicBezTo>
                    <a:pt x="1915" y="268"/>
                    <a:pt x="1914" y="269"/>
                    <a:pt x="1914" y="271"/>
                  </a:cubicBezTo>
                  <a:cubicBezTo>
                    <a:pt x="1914" y="303"/>
                    <a:pt x="1914" y="303"/>
                    <a:pt x="1914" y="303"/>
                  </a:cubicBezTo>
                  <a:cubicBezTo>
                    <a:pt x="1878" y="322"/>
                    <a:pt x="1878" y="322"/>
                    <a:pt x="1878" y="322"/>
                  </a:cubicBezTo>
                  <a:cubicBezTo>
                    <a:pt x="1841" y="343"/>
                    <a:pt x="1841" y="343"/>
                    <a:pt x="1841" y="343"/>
                  </a:cubicBezTo>
                  <a:cubicBezTo>
                    <a:pt x="1841" y="421"/>
                    <a:pt x="1841" y="421"/>
                    <a:pt x="1841" y="421"/>
                  </a:cubicBezTo>
                  <a:cubicBezTo>
                    <a:pt x="1823" y="410"/>
                    <a:pt x="1823" y="410"/>
                    <a:pt x="1823" y="410"/>
                  </a:cubicBezTo>
                  <a:cubicBezTo>
                    <a:pt x="1811" y="404"/>
                    <a:pt x="1811" y="404"/>
                    <a:pt x="1811" y="404"/>
                  </a:cubicBezTo>
                  <a:cubicBezTo>
                    <a:pt x="1811" y="384"/>
                    <a:pt x="1811" y="384"/>
                    <a:pt x="1811" y="384"/>
                  </a:cubicBezTo>
                  <a:cubicBezTo>
                    <a:pt x="1811" y="383"/>
                    <a:pt x="1810" y="382"/>
                    <a:pt x="1808" y="382"/>
                  </a:cubicBezTo>
                  <a:cubicBezTo>
                    <a:pt x="1807" y="382"/>
                    <a:pt x="1805" y="383"/>
                    <a:pt x="1805" y="384"/>
                  </a:cubicBezTo>
                  <a:cubicBezTo>
                    <a:pt x="1805" y="400"/>
                    <a:pt x="1805" y="400"/>
                    <a:pt x="1805" y="400"/>
                  </a:cubicBezTo>
                  <a:cubicBezTo>
                    <a:pt x="1796" y="396"/>
                    <a:pt x="1796" y="396"/>
                    <a:pt x="1796" y="396"/>
                  </a:cubicBezTo>
                  <a:cubicBezTo>
                    <a:pt x="1796" y="524"/>
                    <a:pt x="1796" y="524"/>
                    <a:pt x="1796" y="524"/>
                  </a:cubicBezTo>
                  <a:cubicBezTo>
                    <a:pt x="1764" y="524"/>
                    <a:pt x="1764" y="524"/>
                    <a:pt x="1764" y="524"/>
                  </a:cubicBezTo>
                  <a:cubicBezTo>
                    <a:pt x="1764" y="463"/>
                    <a:pt x="1764" y="463"/>
                    <a:pt x="1764" y="463"/>
                  </a:cubicBezTo>
                  <a:cubicBezTo>
                    <a:pt x="1778" y="463"/>
                    <a:pt x="1778" y="463"/>
                    <a:pt x="1778" y="463"/>
                  </a:cubicBezTo>
                  <a:cubicBezTo>
                    <a:pt x="1778" y="443"/>
                    <a:pt x="1778" y="443"/>
                    <a:pt x="1778" y="443"/>
                  </a:cubicBezTo>
                  <a:cubicBezTo>
                    <a:pt x="1591" y="443"/>
                    <a:pt x="1591" y="443"/>
                    <a:pt x="1591" y="443"/>
                  </a:cubicBezTo>
                  <a:cubicBezTo>
                    <a:pt x="1591" y="374"/>
                    <a:pt x="1591" y="374"/>
                    <a:pt x="1591" y="374"/>
                  </a:cubicBezTo>
                  <a:cubicBezTo>
                    <a:pt x="1562" y="374"/>
                    <a:pt x="1562" y="374"/>
                    <a:pt x="1562" y="374"/>
                  </a:cubicBezTo>
                  <a:cubicBezTo>
                    <a:pt x="1562" y="339"/>
                    <a:pt x="1562" y="339"/>
                    <a:pt x="1562" y="339"/>
                  </a:cubicBezTo>
                  <a:cubicBezTo>
                    <a:pt x="1543" y="339"/>
                    <a:pt x="1543" y="339"/>
                    <a:pt x="1543" y="339"/>
                  </a:cubicBezTo>
                  <a:cubicBezTo>
                    <a:pt x="1543" y="304"/>
                    <a:pt x="1543" y="304"/>
                    <a:pt x="1543" y="304"/>
                  </a:cubicBezTo>
                  <a:cubicBezTo>
                    <a:pt x="1523" y="304"/>
                    <a:pt x="1523" y="304"/>
                    <a:pt x="1523" y="304"/>
                  </a:cubicBezTo>
                  <a:cubicBezTo>
                    <a:pt x="1523" y="270"/>
                    <a:pt x="1523" y="270"/>
                    <a:pt x="1523" y="270"/>
                  </a:cubicBezTo>
                  <a:cubicBezTo>
                    <a:pt x="1504" y="270"/>
                    <a:pt x="1504" y="270"/>
                    <a:pt x="1504" y="270"/>
                  </a:cubicBezTo>
                  <a:cubicBezTo>
                    <a:pt x="1504" y="236"/>
                    <a:pt x="1504" y="236"/>
                    <a:pt x="1504" y="236"/>
                  </a:cubicBezTo>
                  <a:cubicBezTo>
                    <a:pt x="1485" y="236"/>
                    <a:pt x="1485" y="236"/>
                    <a:pt x="1485" y="236"/>
                  </a:cubicBezTo>
                  <a:cubicBezTo>
                    <a:pt x="1485" y="201"/>
                    <a:pt x="1485" y="201"/>
                    <a:pt x="1485" y="201"/>
                  </a:cubicBezTo>
                  <a:cubicBezTo>
                    <a:pt x="1465" y="201"/>
                    <a:pt x="1465" y="201"/>
                    <a:pt x="1465" y="201"/>
                  </a:cubicBezTo>
                  <a:cubicBezTo>
                    <a:pt x="1465" y="120"/>
                    <a:pt x="1465" y="120"/>
                    <a:pt x="1465" y="120"/>
                  </a:cubicBezTo>
                  <a:cubicBezTo>
                    <a:pt x="1465" y="118"/>
                    <a:pt x="1464" y="117"/>
                    <a:pt x="1462" y="117"/>
                  </a:cubicBezTo>
                  <a:cubicBezTo>
                    <a:pt x="1459" y="117"/>
                    <a:pt x="1458" y="118"/>
                    <a:pt x="1458" y="120"/>
                  </a:cubicBezTo>
                  <a:cubicBezTo>
                    <a:pt x="1458" y="201"/>
                    <a:pt x="1458" y="201"/>
                    <a:pt x="1458" y="201"/>
                  </a:cubicBezTo>
                  <a:cubicBezTo>
                    <a:pt x="1438" y="201"/>
                    <a:pt x="1438" y="201"/>
                    <a:pt x="1438" y="201"/>
                  </a:cubicBezTo>
                  <a:cubicBezTo>
                    <a:pt x="1438" y="236"/>
                    <a:pt x="1438" y="236"/>
                    <a:pt x="1438" y="236"/>
                  </a:cubicBezTo>
                  <a:cubicBezTo>
                    <a:pt x="1419" y="236"/>
                    <a:pt x="1419" y="236"/>
                    <a:pt x="1419" y="236"/>
                  </a:cubicBezTo>
                  <a:cubicBezTo>
                    <a:pt x="1419" y="270"/>
                    <a:pt x="1419" y="270"/>
                    <a:pt x="1419" y="270"/>
                  </a:cubicBezTo>
                  <a:cubicBezTo>
                    <a:pt x="1400" y="270"/>
                    <a:pt x="1400" y="270"/>
                    <a:pt x="1400" y="270"/>
                  </a:cubicBezTo>
                  <a:cubicBezTo>
                    <a:pt x="1400" y="304"/>
                    <a:pt x="1400" y="304"/>
                    <a:pt x="1400" y="304"/>
                  </a:cubicBezTo>
                  <a:cubicBezTo>
                    <a:pt x="1380" y="304"/>
                    <a:pt x="1380" y="304"/>
                    <a:pt x="1380" y="304"/>
                  </a:cubicBezTo>
                  <a:cubicBezTo>
                    <a:pt x="1380" y="339"/>
                    <a:pt x="1380" y="339"/>
                    <a:pt x="1380" y="339"/>
                  </a:cubicBezTo>
                  <a:cubicBezTo>
                    <a:pt x="1361" y="339"/>
                    <a:pt x="1361" y="339"/>
                    <a:pt x="1361" y="339"/>
                  </a:cubicBezTo>
                  <a:cubicBezTo>
                    <a:pt x="1361" y="374"/>
                    <a:pt x="1361" y="374"/>
                    <a:pt x="1361" y="374"/>
                  </a:cubicBezTo>
                  <a:cubicBezTo>
                    <a:pt x="1332" y="374"/>
                    <a:pt x="1332" y="374"/>
                    <a:pt x="1332" y="374"/>
                  </a:cubicBezTo>
                  <a:cubicBezTo>
                    <a:pt x="1332" y="465"/>
                    <a:pt x="1332" y="465"/>
                    <a:pt x="1332" y="465"/>
                  </a:cubicBezTo>
                  <a:cubicBezTo>
                    <a:pt x="1236" y="465"/>
                    <a:pt x="1236" y="465"/>
                    <a:pt x="1236" y="465"/>
                  </a:cubicBezTo>
                  <a:cubicBezTo>
                    <a:pt x="1236" y="377"/>
                    <a:pt x="1236" y="377"/>
                    <a:pt x="1236" y="377"/>
                  </a:cubicBezTo>
                  <a:cubicBezTo>
                    <a:pt x="1255" y="377"/>
                    <a:pt x="1255" y="377"/>
                    <a:pt x="1255" y="377"/>
                  </a:cubicBezTo>
                  <a:cubicBezTo>
                    <a:pt x="1255" y="348"/>
                    <a:pt x="1255" y="348"/>
                    <a:pt x="1255" y="348"/>
                  </a:cubicBezTo>
                  <a:cubicBezTo>
                    <a:pt x="1140" y="348"/>
                    <a:pt x="1140" y="348"/>
                    <a:pt x="1140" y="348"/>
                  </a:cubicBezTo>
                  <a:cubicBezTo>
                    <a:pt x="1140" y="324"/>
                    <a:pt x="1140" y="324"/>
                    <a:pt x="1140" y="324"/>
                  </a:cubicBezTo>
                  <a:cubicBezTo>
                    <a:pt x="1129" y="330"/>
                    <a:pt x="1129" y="330"/>
                    <a:pt x="1129" y="330"/>
                  </a:cubicBezTo>
                  <a:cubicBezTo>
                    <a:pt x="1129" y="309"/>
                    <a:pt x="1129" y="309"/>
                    <a:pt x="1129" y="309"/>
                  </a:cubicBezTo>
                  <a:cubicBezTo>
                    <a:pt x="1129" y="308"/>
                    <a:pt x="1127" y="306"/>
                    <a:pt x="1125" y="306"/>
                  </a:cubicBezTo>
                  <a:cubicBezTo>
                    <a:pt x="1122" y="306"/>
                    <a:pt x="1121" y="308"/>
                    <a:pt x="1121" y="309"/>
                  </a:cubicBezTo>
                  <a:cubicBezTo>
                    <a:pt x="1121" y="335"/>
                    <a:pt x="1121" y="335"/>
                    <a:pt x="1121" y="335"/>
                  </a:cubicBezTo>
                  <a:cubicBezTo>
                    <a:pt x="1106" y="343"/>
                    <a:pt x="1106" y="343"/>
                    <a:pt x="1106" y="343"/>
                  </a:cubicBezTo>
                  <a:cubicBezTo>
                    <a:pt x="1096" y="348"/>
                    <a:pt x="1096" y="348"/>
                    <a:pt x="1096" y="348"/>
                  </a:cubicBezTo>
                  <a:cubicBezTo>
                    <a:pt x="1082" y="348"/>
                    <a:pt x="1082" y="348"/>
                    <a:pt x="1082" y="348"/>
                  </a:cubicBezTo>
                  <a:cubicBezTo>
                    <a:pt x="1082" y="256"/>
                    <a:pt x="1082" y="256"/>
                    <a:pt x="1082" y="256"/>
                  </a:cubicBezTo>
                  <a:cubicBezTo>
                    <a:pt x="1036" y="230"/>
                    <a:pt x="1036" y="230"/>
                    <a:pt x="1036" y="230"/>
                  </a:cubicBezTo>
                  <a:cubicBezTo>
                    <a:pt x="990" y="205"/>
                    <a:pt x="990" y="205"/>
                    <a:pt x="990" y="205"/>
                  </a:cubicBezTo>
                  <a:cubicBezTo>
                    <a:pt x="990" y="205"/>
                    <a:pt x="990" y="205"/>
                    <a:pt x="990" y="205"/>
                  </a:cubicBezTo>
                  <a:cubicBezTo>
                    <a:pt x="990" y="164"/>
                    <a:pt x="990" y="164"/>
                    <a:pt x="990" y="164"/>
                  </a:cubicBezTo>
                  <a:cubicBezTo>
                    <a:pt x="990" y="162"/>
                    <a:pt x="988" y="161"/>
                    <a:pt x="986" y="161"/>
                  </a:cubicBezTo>
                  <a:cubicBezTo>
                    <a:pt x="983" y="161"/>
                    <a:pt x="982" y="162"/>
                    <a:pt x="982" y="164"/>
                  </a:cubicBezTo>
                  <a:cubicBezTo>
                    <a:pt x="982" y="200"/>
                    <a:pt x="982" y="200"/>
                    <a:pt x="982" y="200"/>
                  </a:cubicBezTo>
                  <a:cubicBezTo>
                    <a:pt x="958" y="187"/>
                    <a:pt x="958" y="187"/>
                    <a:pt x="958" y="187"/>
                  </a:cubicBezTo>
                  <a:cubicBezTo>
                    <a:pt x="958" y="35"/>
                    <a:pt x="958" y="35"/>
                    <a:pt x="958" y="35"/>
                  </a:cubicBezTo>
                  <a:cubicBezTo>
                    <a:pt x="926" y="52"/>
                    <a:pt x="926" y="52"/>
                    <a:pt x="926" y="52"/>
                  </a:cubicBezTo>
                  <a:cubicBezTo>
                    <a:pt x="926" y="4"/>
                    <a:pt x="926" y="4"/>
                    <a:pt x="926" y="4"/>
                  </a:cubicBezTo>
                  <a:cubicBezTo>
                    <a:pt x="926" y="2"/>
                    <a:pt x="924" y="0"/>
                    <a:pt x="921" y="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sp>
          <p:nvSpPr>
            <p:cNvPr id="60" name="Freeform 45">
              <a:extLst>
                <a:ext uri="{FF2B5EF4-FFF2-40B4-BE49-F238E27FC236}">
                  <a16:creationId xmlns:a16="http://schemas.microsoft.com/office/drawing/2014/main" id="{3ECF4EEE-2B8C-4198-BEA2-81FCD3A28FBF}"/>
                </a:ext>
              </a:extLst>
            </p:cNvPr>
            <p:cNvSpPr>
              <a:spLocks/>
            </p:cNvSpPr>
            <p:nvPr/>
          </p:nvSpPr>
          <p:spPr bwMode="auto">
            <a:xfrm>
              <a:off x="5263922" y="4476970"/>
              <a:ext cx="5064579" cy="1544418"/>
            </a:xfrm>
            <a:custGeom>
              <a:avLst/>
              <a:gdLst>
                <a:gd name="T0" fmla="*/ 855 w 2147"/>
                <a:gd name="T1" fmla="*/ 92 h 654"/>
                <a:gd name="T2" fmla="*/ 742 w 2147"/>
                <a:gd name="T3" fmla="*/ 197 h 654"/>
                <a:gd name="T4" fmla="*/ 716 w 2147"/>
                <a:gd name="T5" fmla="*/ 249 h 654"/>
                <a:gd name="T6" fmla="*/ 708 w 2147"/>
                <a:gd name="T7" fmla="*/ 205 h 654"/>
                <a:gd name="T8" fmla="*/ 673 w 2147"/>
                <a:gd name="T9" fmla="*/ 122 h 654"/>
                <a:gd name="T10" fmla="*/ 638 w 2147"/>
                <a:gd name="T11" fmla="*/ 205 h 654"/>
                <a:gd name="T12" fmla="*/ 623 w 2147"/>
                <a:gd name="T13" fmla="*/ 249 h 654"/>
                <a:gd name="T14" fmla="*/ 560 w 2147"/>
                <a:gd name="T15" fmla="*/ 329 h 654"/>
                <a:gd name="T16" fmla="*/ 540 w 2147"/>
                <a:gd name="T17" fmla="*/ 169 h 654"/>
                <a:gd name="T18" fmla="*/ 507 w 2147"/>
                <a:gd name="T19" fmla="*/ 188 h 654"/>
                <a:gd name="T20" fmla="*/ 405 w 2147"/>
                <a:gd name="T21" fmla="*/ 201 h 654"/>
                <a:gd name="T22" fmla="*/ 378 w 2147"/>
                <a:gd name="T23" fmla="*/ 201 h 654"/>
                <a:gd name="T24" fmla="*/ 320 w 2147"/>
                <a:gd name="T25" fmla="*/ 270 h 654"/>
                <a:gd name="T26" fmla="*/ 281 w 2147"/>
                <a:gd name="T27" fmla="*/ 374 h 654"/>
                <a:gd name="T28" fmla="*/ 222 w 2147"/>
                <a:gd name="T29" fmla="*/ 332 h 654"/>
                <a:gd name="T30" fmla="*/ 194 w 2147"/>
                <a:gd name="T31" fmla="*/ 306 h 654"/>
                <a:gd name="T32" fmla="*/ 148 w 2147"/>
                <a:gd name="T33" fmla="*/ 210 h 654"/>
                <a:gd name="T34" fmla="*/ 116 w 2147"/>
                <a:gd name="T35" fmla="*/ 192 h 654"/>
                <a:gd name="T36" fmla="*/ 90 w 2147"/>
                <a:gd name="T37" fmla="*/ 192 h 654"/>
                <a:gd name="T38" fmla="*/ 90 w 2147"/>
                <a:gd name="T39" fmla="*/ 210 h 654"/>
                <a:gd name="T40" fmla="*/ 16 w 2147"/>
                <a:gd name="T41" fmla="*/ 327 h 654"/>
                <a:gd name="T42" fmla="*/ 16 w 2147"/>
                <a:gd name="T43" fmla="*/ 654 h 654"/>
                <a:gd name="T44" fmla="*/ 289 w 2147"/>
                <a:gd name="T45" fmla="*/ 654 h 654"/>
                <a:gd name="T46" fmla="*/ 396 w 2147"/>
                <a:gd name="T47" fmla="*/ 654 h 654"/>
                <a:gd name="T48" fmla="*/ 475 w 2147"/>
                <a:gd name="T49" fmla="*/ 654 h 654"/>
                <a:gd name="T50" fmla="*/ 579 w 2147"/>
                <a:gd name="T51" fmla="*/ 654 h 654"/>
                <a:gd name="T52" fmla="*/ 958 w 2147"/>
                <a:gd name="T53" fmla="*/ 654 h 654"/>
                <a:gd name="T54" fmla="*/ 1140 w 2147"/>
                <a:gd name="T55" fmla="*/ 654 h 654"/>
                <a:gd name="T56" fmla="*/ 1347 w 2147"/>
                <a:gd name="T57" fmla="*/ 654 h 654"/>
                <a:gd name="T58" fmla="*/ 1448 w 2147"/>
                <a:gd name="T59" fmla="*/ 654 h 654"/>
                <a:gd name="T60" fmla="*/ 1576 w 2147"/>
                <a:gd name="T61" fmla="*/ 654 h 654"/>
                <a:gd name="T62" fmla="*/ 1764 w 2147"/>
                <a:gd name="T63" fmla="*/ 654 h 654"/>
                <a:gd name="T64" fmla="*/ 1937 w 2147"/>
                <a:gd name="T65" fmla="*/ 654 h 654"/>
                <a:gd name="T66" fmla="*/ 2147 w 2147"/>
                <a:gd name="T67" fmla="*/ 329 h 654"/>
                <a:gd name="T68" fmla="*/ 2084 w 2147"/>
                <a:gd name="T69" fmla="*/ 306 h 654"/>
                <a:gd name="T70" fmla="*/ 2072 w 2147"/>
                <a:gd name="T71" fmla="*/ 208 h 654"/>
                <a:gd name="T72" fmla="*/ 2037 w 2147"/>
                <a:gd name="T73" fmla="*/ 124 h 654"/>
                <a:gd name="T74" fmla="*/ 2011 w 2147"/>
                <a:gd name="T75" fmla="*/ 205 h 654"/>
                <a:gd name="T76" fmla="*/ 2011 w 2147"/>
                <a:gd name="T77" fmla="*/ 249 h 654"/>
                <a:gd name="T78" fmla="*/ 1920 w 2147"/>
                <a:gd name="T79" fmla="*/ 299 h 654"/>
                <a:gd name="T80" fmla="*/ 1878 w 2147"/>
                <a:gd name="T81" fmla="*/ 322 h 654"/>
                <a:gd name="T82" fmla="*/ 1811 w 2147"/>
                <a:gd name="T83" fmla="*/ 384 h 654"/>
                <a:gd name="T84" fmla="*/ 1796 w 2147"/>
                <a:gd name="T85" fmla="*/ 524 h 654"/>
                <a:gd name="T86" fmla="*/ 1591 w 2147"/>
                <a:gd name="T87" fmla="*/ 443 h 654"/>
                <a:gd name="T88" fmla="*/ 1543 w 2147"/>
                <a:gd name="T89" fmla="*/ 304 h 654"/>
                <a:gd name="T90" fmla="*/ 1485 w 2147"/>
                <a:gd name="T91" fmla="*/ 236 h 654"/>
                <a:gd name="T92" fmla="*/ 1458 w 2147"/>
                <a:gd name="T93" fmla="*/ 120 h 654"/>
                <a:gd name="T94" fmla="*/ 1419 w 2147"/>
                <a:gd name="T95" fmla="*/ 270 h 654"/>
                <a:gd name="T96" fmla="*/ 1361 w 2147"/>
                <a:gd name="T97" fmla="*/ 339 h 654"/>
                <a:gd name="T98" fmla="*/ 1236 w 2147"/>
                <a:gd name="T99" fmla="*/ 377 h 654"/>
                <a:gd name="T100" fmla="*/ 1129 w 2147"/>
                <a:gd name="T101" fmla="*/ 330 h 654"/>
                <a:gd name="T102" fmla="*/ 1106 w 2147"/>
                <a:gd name="T103" fmla="*/ 343 h 654"/>
                <a:gd name="T104" fmla="*/ 990 w 2147"/>
                <a:gd name="T105" fmla="*/ 205 h 654"/>
                <a:gd name="T106" fmla="*/ 982 w 2147"/>
                <a:gd name="T107" fmla="*/ 200 h 654"/>
                <a:gd name="T108" fmla="*/ 921 w 2147"/>
                <a:gd name="T109" fmla="*/ 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47" h="654">
                  <a:moveTo>
                    <a:pt x="921" y="0"/>
                  </a:moveTo>
                  <a:cubicBezTo>
                    <a:pt x="918" y="0"/>
                    <a:pt x="916" y="2"/>
                    <a:pt x="916" y="4"/>
                  </a:cubicBezTo>
                  <a:cubicBezTo>
                    <a:pt x="916" y="58"/>
                    <a:pt x="916" y="58"/>
                    <a:pt x="916" y="58"/>
                  </a:cubicBezTo>
                  <a:cubicBezTo>
                    <a:pt x="916" y="58"/>
                    <a:pt x="916" y="58"/>
                    <a:pt x="916" y="58"/>
                  </a:cubicBezTo>
                  <a:cubicBezTo>
                    <a:pt x="855" y="92"/>
                    <a:pt x="855" y="92"/>
                    <a:pt x="855" y="92"/>
                  </a:cubicBezTo>
                  <a:cubicBezTo>
                    <a:pt x="793" y="127"/>
                    <a:pt x="793" y="127"/>
                    <a:pt x="793" y="127"/>
                  </a:cubicBezTo>
                  <a:cubicBezTo>
                    <a:pt x="793" y="259"/>
                    <a:pt x="793" y="259"/>
                    <a:pt x="793" y="259"/>
                  </a:cubicBezTo>
                  <a:cubicBezTo>
                    <a:pt x="762" y="241"/>
                    <a:pt x="762" y="241"/>
                    <a:pt x="762" y="241"/>
                  </a:cubicBezTo>
                  <a:cubicBezTo>
                    <a:pt x="742" y="230"/>
                    <a:pt x="742" y="230"/>
                    <a:pt x="742" y="230"/>
                  </a:cubicBezTo>
                  <a:cubicBezTo>
                    <a:pt x="742" y="197"/>
                    <a:pt x="742" y="197"/>
                    <a:pt x="742" y="197"/>
                  </a:cubicBezTo>
                  <a:cubicBezTo>
                    <a:pt x="742" y="195"/>
                    <a:pt x="740" y="193"/>
                    <a:pt x="737" y="193"/>
                  </a:cubicBezTo>
                  <a:cubicBezTo>
                    <a:pt x="734" y="193"/>
                    <a:pt x="731" y="195"/>
                    <a:pt x="731" y="197"/>
                  </a:cubicBezTo>
                  <a:cubicBezTo>
                    <a:pt x="731" y="224"/>
                    <a:pt x="731" y="224"/>
                    <a:pt x="731" y="224"/>
                  </a:cubicBezTo>
                  <a:cubicBezTo>
                    <a:pt x="716" y="216"/>
                    <a:pt x="716" y="216"/>
                    <a:pt x="716" y="216"/>
                  </a:cubicBezTo>
                  <a:cubicBezTo>
                    <a:pt x="716" y="249"/>
                    <a:pt x="716" y="249"/>
                    <a:pt x="716" y="249"/>
                  </a:cubicBezTo>
                  <a:cubicBezTo>
                    <a:pt x="696" y="249"/>
                    <a:pt x="696" y="249"/>
                    <a:pt x="696" y="249"/>
                  </a:cubicBezTo>
                  <a:cubicBezTo>
                    <a:pt x="696" y="210"/>
                    <a:pt x="696" y="210"/>
                    <a:pt x="696" y="210"/>
                  </a:cubicBezTo>
                  <a:cubicBezTo>
                    <a:pt x="708" y="210"/>
                    <a:pt x="708" y="210"/>
                    <a:pt x="708" y="210"/>
                  </a:cubicBezTo>
                  <a:cubicBezTo>
                    <a:pt x="709" y="210"/>
                    <a:pt x="711" y="209"/>
                    <a:pt x="711" y="208"/>
                  </a:cubicBezTo>
                  <a:cubicBezTo>
                    <a:pt x="711" y="206"/>
                    <a:pt x="709" y="205"/>
                    <a:pt x="708" y="205"/>
                  </a:cubicBezTo>
                  <a:cubicBezTo>
                    <a:pt x="696" y="205"/>
                    <a:pt x="696" y="205"/>
                    <a:pt x="696" y="205"/>
                  </a:cubicBezTo>
                  <a:cubicBezTo>
                    <a:pt x="696" y="192"/>
                    <a:pt x="696" y="192"/>
                    <a:pt x="696" y="192"/>
                  </a:cubicBezTo>
                  <a:cubicBezTo>
                    <a:pt x="676" y="192"/>
                    <a:pt x="676" y="192"/>
                    <a:pt x="676" y="192"/>
                  </a:cubicBezTo>
                  <a:cubicBezTo>
                    <a:pt x="676" y="124"/>
                    <a:pt x="676" y="124"/>
                    <a:pt x="676" y="124"/>
                  </a:cubicBezTo>
                  <a:cubicBezTo>
                    <a:pt x="676" y="123"/>
                    <a:pt x="675" y="122"/>
                    <a:pt x="673" y="122"/>
                  </a:cubicBezTo>
                  <a:cubicBezTo>
                    <a:pt x="671" y="122"/>
                    <a:pt x="670" y="123"/>
                    <a:pt x="670" y="124"/>
                  </a:cubicBezTo>
                  <a:cubicBezTo>
                    <a:pt x="670" y="192"/>
                    <a:pt x="670" y="192"/>
                    <a:pt x="670" y="192"/>
                  </a:cubicBezTo>
                  <a:cubicBezTo>
                    <a:pt x="649" y="192"/>
                    <a:pt x="649" y="192"/>
                    <a:pt x="649" y="192"/>
                  </a:cubicBezTo>
                  <a:cubicBezTo>
                    <a:pt x="649" y="205"/>
                    <a:pt x="649" y="205"/>
                    <a:pt x="649" y="205"/>
                  </a:cubicBezTo>
                  <a:cubicBezTo>
                    <a:pt x="638" y="205"/>
                    <a:pt x="638" y="205"/>
                    <a:pt x="638" y="205"/>
                  </a:cubicBezTo>
                  <a:cubicBezTo>
                    <a:pt x="636" y="205"/>
                    <a:pt x="635" y="206"/>
                    <a:pt x="635" y="208"/>
                  </a:cubicBezTo>
                  <a:cubicBezTo>
                    <a:pt x="635" y="209"/>
                    <a:pt x="636" y="210"/>
                    <a:pt x="638" y="210"/>
                  </a:cubicBezTo>
                  <a:cubicBezTo>
                    <a:pt x="649" y="210"/>
                    <a:pt x="649" y="210"/>
                    <a:pt x="649" y="210"/>
                  </a:cubicBezTo>
                  <a:cubicBezTo>
                    <a:pt x="649" y="249"/>
                    <a:pt x="649" y="249"/>
                    <a:pt x="649" y="249"/>
                  </a:cubicBezTo>
                  <a:cubicBezTo>
                    <a:pt x="623" y="249"/>
                    <a:pt x="623" y="249"/>
                    <a:pt x="623" y="249"/>
                  </a:cubicBezTo>
                  <a:cubicBezTo>
                    <a:pt x="623" y="306"/>
                    <a:pt x="623" y="306"/>
                    <a:pt x="623" y="306"/>
                  </a:cubicBezTo>
                  <a:cubicBezTo>
                    <a:pt x="576" y="306"/>
                    <a:pt x="576" y="306"/>
                    <a:pt x="576" y="306"/>
                  </a:cubicBezTo>
                  <a:cubicBezTo>
                    <a:pt x="576" y="327"/>
                    <a:pt x="576" y="327"/>
                    <a:pt x="576" y="327"/>
                  </a:cubicBezTo>
                  <a:cubicBezTo>
                    <a:pt x="563" y="327"/>
                    <a:pt x="563" y="327"/>
                    <a:pt x="563" y="327"/>
                  </a:cubicBezTo>
                  <a:cubicBezTo>
                    <a:pt x="562" y="327"/>
                    <a:pt x="560" y="328"/>
                    <a:pt x="560" y="329"/>
                  </a:cubicBezTo>
                  <a:cubicBezTo>
                    <a:pt x="560" y="331"/>
                    <a:pt x="562" y="332"/>
                    <a:pt x="563" y="332"/>
                  </a:cubicBezTo>
                  <a:cubicBezTo>
                    <a:pt x="576" y="332"/>
                    <a:pt x="576" y="332"/>
                    <a:pt x="576" y="332"/>
                  </a:cubicBezTo>
                  <a:cubicBezTo>
                    <a:pt x="576" y="496"/>
                    <a:pt x="576" y="496"/>
                    <a:pt x="576" y="496"/>
                  </a:cubicBezTo>
                  <a:cubicBezTo>
                    <a:pt x="540" y="496"/>
                    <a:pt x="540" y="496"/>
                    <a:pt x="540" y="496"/>
                  </a:cubicBezTo>
                  <a:cubicBezTo>
                    <a:pt x="540" y="169"/>
                    <a:pt x="540" y="169"/>
                    <a:pt x="540" y="169"/>
                  </a:cubicBezTo>
                  <a:cubicBezTo>
                    <a:pt x="515" y="183"/>
                    <a:pt x="515" y="183"/>
                    <a:pt x="515" y="183"/>
                  </a:cubicBezTo>
                  <a:cubicBezTo>
                    <a:pt x="515" y="146"/>
                    <a:pt x="515" y="146"/>
                    <a:pt x="515" y="146"/>
                  </a:cubicBezTo>
                  <a:cubicBezTo>
                    <a:pt x="515" y="144"/>
                    <a:pt x="513" y="143"/>
                    <a:pt x="511" y="143"/>
                  </a:cubicBezTo>
                  <a:cubicBezTo>
                    <a:pt x="509" y="143"/>
                    <a:pt x="507" y="144"/>
                    <a:pt x="507" y="146"/>
                  </a:cubicBezTo>
                  <a:cubicBezTo>
                    <a:pt x="507" y="188"/>
                    <a:pt x="507" y="188"/>
                    <a:pt x="507" y="188"/>
                  </a:cubicBezTo>
                  <a:cubicBezTo>
                    <a:pt x="507" y="188"/>
                    <a:pt x="507" y="188"/>
                    <a:pt x="507" y="188"/>
                  </a:cubicBezTo>
                  <a:cubicBezTo>
                    <a:pt x="459" y="214"/>
                    <a:pt x="459" y="214"/>
                    <a:pt x="459" y="214"/>
                  </a:cubicBezTo>
                  <a:cubicBezTo>
                    <a:pt x="421" y="236"/>
                    <a:pt x="421" y="236"/>
                    <a:pt x="421" y="236"/>
                  </a:cubicBezTo>
                  <a:cubicBezTo>
                    <a:pt x="405" y="236"/>
                    <a:pt x="405" y="236"/>
                    <a:pt x="405" y="236"/>
                  </a:cubicBezTo>
                  <a:cubicBezTo>
                    <a:pt x="405" y="201"/>
                    <a:pt x="405" y="201"/>
                    <a:pt x="405" y="201"/>
                  </a:cubicBezTo>
                  <a:cubicBezTo>
                    <a:pt x="386" y="201"/>
                    <a:pt x="386" y="201"/>
                    <a:pt x="386" y="201"/>
                  </a:cubicBezTo>
                  <a:cubicBezTo>
                    <a:pt x="386" y="120"/>
                    <a:pt x="386" y="120"/>
                    <a:pt x="386" y="120"/>
                  </a:cubicBezTo>
                  <a:cubicBezTo>
                    <a:pt x="386" y="118"/>
                    <a:pt x="384" y="117"/>
                    <a:pt x="382" y="117"/>
                  </a:cubicBezTo>
                  <a:cubicBezTo>
                    <a:pt x="380" y="117"/>
                    <a:pt x="378" y="118"/>
                    <a:pt x="378" y="120"/>
                  </a:cubicBezTo>
                  <a:cubicBezTo>
                    <a:pt x="378" y="201"/>
                    <a:pt x="378" y="201"/>
                    <a:pt x="378" y="201"/>
                  </a:cubicBezTo>
                  <a:cubicBezTo>
                    <a:pt x="359" y="201"/>
                    <a:pt x="359" y="201"/>
                    <a:pt x="359" y="201"/>
                  </a:cubicBezTo>
                  <a:cubicBezTo>
                    <a:pt x="359" y="236"/>
                    <a:pt x="359" y="236"/>
                    <a:pt x="359" y="236"/>
                  </a:cubicBezTo>
                  <a:cubicBezTo>
                    <a:pt x="339" y="236"/>
                    <a:pt x="339" y="236"/>
                    <a:pt x="339" y="236"/>
                  </a:cubicBezTo>
                  <a:cubicBezTo>
                    <a:pt x="339" y="270"/>
                    <a:pt x="339" y="270"/>
                    <a:pt x="339" y="270"/>
                  </a:cubicBezTo>
                  <a:cubicBezTo>
                    <a:pt x="320" y="270"/>
                    <a:pt x="320" y="270"/>
                    <a:pt x="320" y="270"/>
                  </a:cubicBezTo>
                  <a:cubicBezTo>
                    <a:pt x="320" y="304"/>
                    <a:pt x="320" y="304"/>
                    <a:pt x="320" y="304"/>
                  </a:cubicBezTo>
                  <a:cubicBezTo>
                    <a:pt x="301" y="304"/>
                    <a:pt x="301" y="304"/>
                    <a:pt x="301" y="304"/>
                  </a:cubicBezTo>
                  <a:cubicBezTo>
                    <a:pt x="301" y="339"/>
                    <a:pt x="301" y="339"/>
                    <a:pt x="301" y="339"/>
                  </a:cubicBezTo>
                  <a:cubicBezTo>
                    <a:pt x="281" y="339"/>
                    <a:pt x="281" y="339"/>
                    <a:pt x="281" y="339"/>
                  </a:cubicBezTo>
                  <a:cubicBezTo>
                    <a:pt x="281" y="374"/>
                    <a:pt x="281" y="374"/>
                    <a:pt x="281" y="374"/>
                  </a:cubicBezTo>
                  <a:cubicBezTo>
                    <a:pt x="252" y="374"/>
                    <a:pt x="252" y="374"/>
                    <a:pt x="252" y="374"/>
                  </a:cubicBezTo>
                  <a:cubicBezTo>
                    <a:pt x="252" y="465"/>
                    <a:pt x="252" y="465"/>
                    <a:pt x="252" y="465"/>
                  </a:cubicBezTo>
                  <a:cubicBezTo>
                    <a:pt x="210" y="465"/>
                    <a:pt x="210" y="465"/>
                    <a:pt x="210" y="465"/>
                  </a:cubicBezTo>
                  <a:cubicBezTo>
                    <a:pt x="210" y="332"/>
                    <a:pt x="210" y="332"/>
                    <a:pt x="210" y="332"/>
                  </a:cubicBezTo>
                  <a:cubicBezTo>
                    <a:pt x="222" y="332"/>
                    <a:pt x="222" y="332"/>
                    <a:pt x="222" y="332"/>
                  </a:cubicBezTo>
                  <a:cubicBezTo>
                    <a:pt x="224" y="332"/>
                    <a:pt x="226" y="331"/>
                    <a:pt x="226" y="329"/>
                  </a:cubicBezTo>
                  <a:cubicBezTo>
                    <a:pt x="226" y="328"/>
                    <a:pt x="224" y="327"/>
                    <a:pt x="222" y="327"/>
                  </a:cubicBezTo>
                  <a:cubicBezTo>
                    <a:pt x="210" y="327"/>
                    <a:pt x="210" y="327"/>
                    <a:pt x="210" y="327"/>
                  </a:cubicBezTo>
                  <a:cubicBezTo>
                    <a:pt x="210" y="306"/>
                    <a:pt x="210" y="306"/>
                    <a:pt x="210" y="306"/>
                  </a:cubicBezTo>
                  <a:cubicBezTo>
                    <a:pt x="194" y="306"/>
                    <a:pt x="194" y="306"/>
                    <a:pt x="194" y="306"/>
                  </a:cubicBezTo>
                  <a:cubicBezTo>
                    <a:pt x="163" y="306"/>
                    <a:pt x="163" y="306"/>
                    <a:pt x="163" y="306"/>
                  </a:cubicBezTo>
                  <a:cubicBezTo>
                    <a:pt x="163" y="249"/>
                    <a:pt x="163" y="249"/>
                    <a:pt x="163" y="249"/>
                  </a:cubicBezTo>
                  <a:cubicBezTo>
                    <a:pt x="136" y="249"/>
                    <a:pt x="136" y="249"/>
                    <a:pt x="136" y="249"/>
                  </a:cubicBezTo>
                  <a:cubicBezTo>
                    <a:pt x="136" y="210"/>
                    <a:pt x="136" y="210"/>
                    <a:pt x="136" y="210"/>
                  </a:cubicBezTo>
                  <a:cubicBezTo>
                    <a:pt x="148" y="210"/>
                    <a:pt x="148" y="210"/>
                    <a:pt x="148" y="210"/>
                  </a:cubicBezTo>
                  <a:cubicBezTo>
                    <a:pt x="149" y="210"/>
                    <a:pt x="151" y="209"/>
                    <a:pt x="151" y="208"/>
                  </a:cubicBezTo>
                  <a:cubicBezTo>
                    <a:pt x="151" y="206"/>
                    <a:pt x="149" y="205"/>
                    <a:pt x="148" y="205"/>
                  </a:cubicBezTo>
                  <a:cubicBezTo>
                    <a:pt x="136" y="205"/>
                    <a:pt x="136" y="205"/>
                    <a:pt x="136" y="205"/>
                  </a:cubicBezTo>
                  <a:cubicBezTo>
                    <a:pt x="136" y="192"/>
                    <a:pt x="136" y="192"/>
                    <a:pt x="136" y="192"/>
                  </a:cubicBezTo>
                  <a:cubicBezTo>
                    <a:pt x="116" y="192"/>
                    <a:pt x="116" y="192"/>
                    <a:pt x="116" y="192"/>
                  </a:cubicBezTo>
                  <a:cubicBezTo>
                    <a:pt x="116" y="124"/>
                    <a:pt x="116" y="124"/>
                    <a:pt x="116" y="124"/>
                  </a:cubicBezTo>
                  <a:cubicBezTo>
                    <a:pt x="116" y="123"/>
                    <a:pt x="115" y="122"/>
                    <a:pt x="113" y="122"/>
                  </a:cubicBezTo>
                  <a:cubicBezTo>
                    <a:pt x="111" y="122"/>
                    <a:pt x="110" y="123"/>
                    <a:pt x="110" y="124"/>
                  </a:cubicBezTo>
                  <a:cubicBezTo>
                    <a:pt x="110" y="192"/>
                    <a:pt x="110" y="192"/>
                    <a:pt x="110" y="192"/>
                  </a:cubicBezTo>
                  <a:cubicBezTo>
                    <a:pt x="90" y="192"/>
                    <a:pt x="90" y="192"/>
                    <a:pt x="90" y="192"/>
                  </a:cubicBezTo>
                  <a:cubicBezTo>
                    <a:pt x="90" y="205"/>
                    <a:pt x="90" y="205"/>
                    <a:pt x="90" y="205"/>
                  </a:cubicBezTo>
                  <a:cubicBezTo>
                    <a:pt x="78" y="205"/>
                    <a:pt x="78" y="205"/>
                    <a:pt x="78" y="205"/>
                  </a:cubicBezTo>
                  <a:cubicBezTo>
                    <a:pt x="77" y="205"/>
                    <a:pt x="75" y="206"/>
                    <a:pt x="75" y="208"/>
                  </a:cubicBezTo>
                  <a:cubicBezTo>
                    <a:pt x="75" y="209"/>
                    <a:pt x="77" y="210"/>
                    <a:pt x="78" y="210"/>
                  </a:cubicBezTo>
                  <a:cubicBezTo>
                    <a:pt x="90" y="210"/>
                    <a:pt x="90" y="210"/>
                    <a:pt x="90" y="210"/>
                  </a:cubicBezTo>
                  <a:cubicBezTo>
                    <a:pt x="90" y="249"/>
                    <a:pt x="90" y="249"/>
                    <a:pt x="90" y="249"/>
                  </a:cubicBezTo>
                  <a:cubicBezTo>
                    <a:pt x="63" y="249"/>
                    <a:pt x="63" y="249"/>
                    <a:pt x="63" y="249"/>
                  </a:cubicBezTo>
                  <a:cubicBezTo>
                    <a:pt x="63" y="306"/>
                    <a:pt x="63" y="306"/>
                    <a:pt x="63" y="306"/>
                  </a:cubicBezTo>
                  <a:cubicBezTo>
                    <a:pt x="16" y="306"/>
                    <a:pt x="16" y="306"/>
                    <a:pt x="16" y="306"/>
                  </a:cubicBezTo>
                  <a:cubicBezTo>
                    <a:pt x="16" y="327"/>
                    <a:pt x="16" y="327"/>
                    <a:pt x="16" y="327"/>
                  </a:cubicBezTo>
                  <a:cubicBezTo>
                    <a:pt x="4" y="327"/>
                    <a:pt x="4" y="327"/>
                    <a:pt x="4" y="327"/>
                  </a:cubicBezTo>
                  <a:cubicBezTo>
                    <a:pt x="2" y="327"/>
                    <a:pt x="0" y="328"/>
                    <a:pt x="0" y="329"/>
                  </a:cubicBezTo>
                  <a:cubicBezTo>
                    <a:pt x="0" y="331"/>
                    <a:pt x="2" y="332"/>
                    <a:pt x="4" y="332"/>
                  </a:cubicBezTo>
                  <a:cubicBezTo>
                    <a:pt x="16" y="332"/>
                    <a:pt x="16" y="332"/>
                    <a:pt x="16" y="332"/>
                  </a:cubicBezTo>
                  <a:cubicBezTo>
                    <a:pt x="16" y="654"/>
                    <a:pt x="16" y="654"/>
                    <a:pt x="16" y="654"/>
                  </a:cubicBezTo>
                  <a:cubicBezTo>
                    <a:pt x="185" y="654"/>
                    <a:pt x="185" y="654"/>
                    <a:pt x="185" y="654"/>
                  </a:cubicBezTo>
                  <a:cubicBezTo>
                    <a:pt x="210" y="654"/>
                    <a:pt x="210" y="654"/>
                    <a:pt x="210" y="654"/>
                  </a:cubicBezTo>
                  <a:cubicBezTo>
                    <a:pt x="252" y="654"/>
                    <a:pt x="252" y="654"/>
                    <a:pt x="252" y="654"/>
                  </a:cubicBezTo>
                  <a:cubicBezTo>
                    <a:pt x="267" y="654"/>
                    <a:pt x="267" y="654"/>
                    <a:pt x="267" y="654"/>
                  </a:cubicBezTo>
                  <a:cubicBezTo>
                    <a:pt x="289" y="654"/>
                    <a:pt x="289" y="654"/>
                    <a:pt x="289" y="654"/>
                  </a:cubicBezTo>
                  <a:cubicBezTo>
                    <a:pt x="303" y="654"/>
                    <a:pt x="303" y="654"/>
                    <a:pt x="303" y="654"/>
                  </a:cubicBezTo>
                  <a:cubicBezTo>
                    <a:pt x="331" y="654"/>
                    <a:pt x="331" y="654"/>
                    <a:pt x="331" y="654"/>
                  </a:cubicBezTo>
                  <a:cubicBezTo>
                    <a:pt x="351" y="654"/>
                    <a:pt x="351" y="654"/>
                    <a:pt x="351" y="654"/>
                  </a:cubicBezTo>
                  <a:cubicBezTo>
                    <a:pt x="368" y="654"/>
                    <a:pt x="368" y="654"/>
                    <a:pt x="368" y="654"/>
                  </a:cubicBezTo>
                  <a:cubicBezTo>
                    <a:pt x="396" y="654"/>
                    <a:pt x="396" y="654"/>
                    <a:pt x="396" y="654"/>
                  </a:cubicBezTo>
                  <a:cubicBezTo>
                    <a:pt x="411" y="654"/>
                    <a:pt x="411" y="654"/>
                    <a:pt x="411" y="654"/>
                  </a:cubicBezTo>
                  <a:cubicBezTo>
                    <a:pt x="432" y="654"/>
                    <a:pt x="432" y="654"/>
                    <a:pt x="432" y="654"/>
                  </a:cubicBezTo>
                  <a:cubicBezTo>
                    <a:pt x="444" y="654"/>
                    <a:pt x="444" y="654"/>
                    <a:pt x="444" y="654"/>
                  </a:cubicBezTo>
                  <a:cubicBezTo>
                    <a:pt x="460" y="654"/>
                    <a:pt x="460" y="654"/>
                    <a:pt x="460" y="654"/>
                  </a:cubicBezTo>
                  <a:cubicBezTo>
                    <a:pt x="475" y="654"/>
                    <a:pt x="475" y="654"/>
                    <a:pt x="475" y="654"/>
                  </a:cubicBezTo>
                  <a:cubicBezTo>
                    <a:pt x="497" y="654"/>
                    <a:pt x="497" y="654"/>
                    <a:pt x="497" y="654"/>
                  </a:cubicBezTo>
                  <a:cubicBezTo>
                    <a:pt x="511" y="654"/>
                    <a:pt x="511" y="654"/>
                    <a:pt x="511" y="654"/>
                  </a:cubicBezTo>
                  <a:cubicBezTo>
                    <a:pt x="540" y="654"/>
                    <a:pt x="540" y="654"/>
                    <a:pt x="540" y="654"/>
                  </a:cubicBezTo>
                  <a:cubicBezTo>
                    <a:pt x="576" y="654"/>
                    <a:pt x="576" y="654"/>
                    <a:pt x="576" y="654"/>
                  </a:cubicBezTo>
                  <a:cubicBezTo>
                    <a:pt x="579" y="654"/>
                    <a:pt x="579" y="654"/>
                    <a:pt x="579" y="654"/>
                  </a:cubicBezTo>
                  <a:cubicBezTo>
                    <a:pt x="716" y="654"/>
                    <a:pt x="716" y="654"/>
                    <a:pt x="716" y="654"/>
                  </a:cubicBezTo>
                  <a:cubicBezTo>
                    <a:pt x="770" y="654"/>
                    <a:pt x="770" y="654"/>
                    <a:pt x="770" y="654"/>
                  </a:cubicBezTo>
                  <a:cubicBezTo>
                    <a:pt x="793" y="654"/>
                    <a:pt x="793" y="654"/>
                    <a:pt x="793" y="654"/>
                  </a:cubicBezTo>
                  <a:cubicBezTo>
                    <a:pt x="836" y="654"/>
                    <a:pt x="836" y="654"/>
                    <a:pt x="836" y="654"/>
                  </a:cubicBezTo>
                  <a:cubicBezTo>
                    <a:pt x="958" y="654"/>
                    <a:pt x="958" y="654"/>
                    <a:pt x="958" y="654"/>
                  </a:cubicBezTo>
                  <a:cubicBezTo>
                    <a:pt x="958" y="654"/>
                    <a:pt x="958" y="654"/>
                    <a:pt x="958" y="654"/>
                  </a:cubicBezTo>
                  <a:cubicBezTo>
                    <a:pt x="993" y="654"/>
                    <a:pt x="993" y="654"/>
                    <a:pt x="993" y="654"/>
                  </a:cubicBezTo>
                  <a:cubicBezTo>
                    <a:pt x="1050" y="654"/>
                    <a:pt x="1050" y="654"/>
                    <a:pt x="1050" y="654"/>
                  </a:cubicBezTo>
                  <a:cubicBezTo>
                    <a:pt x="1082" y="654"/>
                    <a:pt x="1082" y="654"/>
                    <a:pt x="1082" y="654"/>
                  </a:cubicBezTo>
                  <a:cubicBezTo>
                    <a:pt x="1140" y="654"/>
                    <a:pt x="1140" y="654"/>
                    <a:pt x="1140" y="654"/>
                  </a:cubicBezTo>
                  <a:cubicBezTo>
                    <a:pt x="1189" y="654"/>
                    <a:pt x="1189" y="654"/>
                    <a:pt x="1189" y="654"/>
                  </a:cubicBezTo>
                  <a:cubicBezTo>
                    <a:pt x="1236" y="654"/>
                    <a:pt x="1236" y="654"/>
                    <a:pt x="1236" y="654"/>
                  </a:cubicBezTo>
                  <a:cubicBezTo>
                    <a:pt x="1264" y="654"/>
                    <a:pt x="1264" y="654"/>
                    <a:pt x="1264" y="654"/>
                  </a:cubicBezTo>
                  <a:cubicBezTo>
                    <a:pt x="1332" y="654"/>
                    <a:pt x="1332" y="654"/>
                    <a:pt x="1332" y="654"/>
                  </a:cubicBezTo>
                  <a:cubicBezTo>
                    <a:pt x="1347" y="654"/>
                    <a:pt x="1347" y="654"/>
                    <a:pt x="1347" y="654"/>
                  </a:cubicBezTo>
                  <a:cubicBezTo>
                    <a:pt x="1354" y="654"/>
                    <a:pt x="1354" y="654"/>
                    <a:pt x="1354" y="654"/>
                  </a:cubicBezTo>
                  <a:cubicBezTo>
                    <a:pt x="1369" y="654"/>
                    <a:pt x="1369" y="654"/>
                    <a:pt x="1369" y="654"/>
                  </a:cubicBezTo>
                  <a:cubicBezTo>
                    <a:pt x="1383" y="654"/>
                    <a:pt x="1383" y="654"/>
                    <a:pt x="1383" y="654"/>
                  </a:cubicBezTo>
                  <a:cubicBezTo>
                    <a:pt x="1411" y="654"/>
                    <a:pt x="1411" y="654"/>
                    <a:pt x="1411" y="654"/>
                  </a:cubicBezTo>
                  <a:cubicBezTo>
                    <a:pt x="1448" y="654"/>
                    <a:pt x="1448" y="654"/>
                    <a:pt x="1448" y="654"/>
                  </a:cubicBezTo>
                  <a:cubicBezTo>
                    <a:pt x="1476" y="654"/>
                    <a:pt x="1476" y="654"/>
                    <a:pt x="1476" y="654"/>
                  </a:cubicBezTo>
                  <a:cubicBezTo>
                    <a:pt x="1512" y="654"/>
                    <a:pt x="1512" y="654"/>
                    <a:pt x="1512" y="654"/>
                  </a:cubicBezTo>
                  <a:cubicBezTo>
                    <a:pt x="1540" y="654"/>
                    <a:pt x="1540" y="654"/>
                    <a:pt x="1540" y="654"/>
                  </a:cubicBezTo>
                  <a:cubicBezTo>
                    <a:pt x="1554" y="654"/>
                    <a:pt x="1554" y="654"/>
                    <a:pt x="1554" y="654"/>
                  </a:cubicBezTo>
                  <a:cubicBezTo>
                    <a:pt x="1576" y="654"/>
                    <a:pt x="1576" y="654"/>
                    <a:pt x="1576" y="654"/>
                  </a:cubicBezTo>
                  <a:cubicBezTo>
                    <a:pt x="1591" y="654"/>
                    <a:pt x="1591" y="654"/>
                    <a:pt x="1591" y="654"/>
                  </a:cubicBezTo>
                  <a:cubicBezTo>
                    <a:pt x="1597" y="654"/>
                    <a:pt x="1597" y="654"/>
                    <a:pt x="1597" y="654"/>
                  </a:cubicBezTo>
                  <a:cubicBezTo>
                    <a:pt x="1659" y="654"/>
                    <a:pt x="1659" y="654"/>
                    <a:pt x="1659" y="654"/>
                  </a:cubicBezTo>
                  <a:cubicBezTo>
                    <a:pt x="1732" y="654"/>
                    <a:pt x="1732" y="654"/>
                    <a:pt x="1732" y="654"/>
                  </a:cubicBezTo>
                  <a:cubicBezTo>
                    <a:pt x="1764" y="654"/>
                    <a:pt x="1764" y="654"/>
                    <a:pt x="1764" y="654"/>
                  </a:cubicBezTo>
                  <a:cubicBezTo>
                    <a:pt x="1796" y="654"/>
                    <a:pt x="1796" y="654"/>
                    <a:pt x="1796" y="654"/>
                  </a:cubicBezTo>
                  <a:cubicBezTo>
                    <a:pt x="1841" y="654"/>
                    <a:pt x="1841" y="654"/>
                    <a:pt x="1841" y="654"/>
                  </a:cubicBezTo>
                  <a:cubicBezTo>
                    <a:pt x="1846" y="654"/>
                    <a:pt x="1846" y="654"/>
                    <a:pt x="1846" y="654"/>
                  </a:cubicBezTo>
                  <a:cubicBezTo>
                    <a:pt x="1867" y="654"/>
                    <a:pt x="1867" y="654"/>
                    <a:pt x="1867" y="654"/>
                  </a:cubicBezTo>
                  <a:cubicBezTo>
                    <a:pt x="1937" y="654"/>
                    <a:pt x="1937" y="654"/>
                    <a:pt x="1937" y="654"/>
                  </a:cubicBezTo>
                  <a:cubicBezTo>
                    <a:pt x="1939" y="654"/>
                    <a:pt x="1939" y="654"/>
                    <a:pt x="1939" y="654"/>
                  </a:cubicBezTo>
                  <a:cubicBezTo>
                    <a:pt x="2131" y="654"/>
                    <a:pt x="2131" y="654"/>
                    <a:pt x="2131" y="654"/>
                  </a:cubicBezTo>
                  <a:cubicBezTo>
                    <a:pt x="2131" y="332"/>
                    <a:pt x="2131" y="332"/>
                    <a:pt x="2131" y="332"/>
                  </a:cubicBezTo>
                  <a:cubicBezTo>
                    <a:pt x="2143" y="332"/>
                    <a:pt x="2143" y="332"/>
                    <a:pt x="2143" y="332"/>
                  </a:cubicBezTo>
                  <a:cubicBezTo>
                    <a:pt x="2145" y="332"/>
                    <a:pt x="2147" y="331"/>
                    <a:pt x="2147" y="329"/>
                  </a:cubicBezTo>
                  <a:cubicBezTo>
                    <a:pt x="2147" y="328"/>
                    <a:pt x="2145" y="327"/>
                    <a:pt x="2143" y="327"/>
                  </a:cubicBezTo>
                  <a:cubicBezTo>
                    <a:pt x="2131" y="327"/>
                    <a:pt x="2131" y="327"/>
                    <a:pt x="2131" y="327"/>
                  </a:cubicBezTo>
                  <a:cubicBezTo>
                    <a:pt x="2131" y="306"/>
                    <a:pt x="2131" y="306"/>
                    <a:pt x="2131" y="306"/>
                  </a:cubicBezTo>
                  <a:cubicBezTo>
                    <a:pt x="2115" y="306"/>
                    <a:pt x="2115" y="306"/>
                    <a:pt x="2115" y="306"/>
                  </a:cubicBezTo>
                  <a:cubicBezTo>
                    <a:pt x="2084" y="306"/>
                    <a:pt x="2084" y="306"/>
                    <a:pt x="2084" y="306"/>
                  </a:cubicBezTo>
                  <a:cubicBezTo>
                    <a:pt x="2084" y="249"/>
                    <a:pt x="2084" y="249"/>
                    <a:pt x="2084" y="249"/>
                  </a:cubicBezTo>
                  <a:cubicBezTo>
                    <a:pt x="2057" y="249"/>
                    <a:pt x="2057" y="249"/>
                    <a:pt x="2057" y="249"/>
                  </a:cubicBezTo>
                  <a:cubicBezTo>
                    <a:pt x="2057" y="210"/>
                    <a:pt x="2057" y="210"/>
                    <a:pt x="2057" y="210"/>
                  </a:cubicBezTo>
                  <a:cubicBezTo>
                    <a:pt x="2069" y="210"/>
                    <a:pt x="2069" y="210"/>
                    <a:pt x="2069" y="210"/>
                  </a:cubicBezTo>
                  <a:cubicBezTo>
                    <a:pt x="2070" y="210"/>
                    <a:pt x="2072" y="209"/>
                    <a:pt x="2072" y="208"/>
                  </a:cubicBezTo>
                  <a:cubicBezTo>
                    <a:pt x="2072" y="206"/>
                    <a:pt x="2070" y="205"/>
                    <a:pt x="2069" y="205"/>
                  </a:cubicBezTo>
                  <a:cubicBezTo>
                    <a:pt x="2057" y="205"/>
                    <a:pt x="2057" y="205"/>
                    <a:pt x="2057" y="205"/>
                  </a:cubicBezTo>
                  <a:cubicBezTo>
                    <a:pt x="2057" y="192"/>
                    <a:pt x="2057" y="192"/>
                    <a:pt x="2057" y="192"/>
                  </a:cubicBezTo>
                  <a:cubicBezTo>
                    <a:pt x="2037" y="192"/>
                    <a:pt x="2037" y="192"/>
                    <a:pt x="2037" y="192"/>
                  </a:cubicBezTo>
                  <a:cubicBezTo>
                    <a:pt x="2037" y="124"/>
                    <a:pt x="2037" y="124"/>
                    <a:pt x="2037" y="124"/>
                  </a:cubicBezTo>
                  <a:cubicBezTo>
                    <a:pt x="2037" y="123"/>
                    <a:pt x="2036" y="122"/>
                    <a:pt x="2034" y="122"/>
                  </a:cubicBezTo>
                  <a:cubicBezTo>
                    <a:pt x="2032" y="122"/>
                    <a:pt x="2031" y="123"/>
                    <a:pt x="2031" y="124"/>
                  </a:cubicBezTo>
                  <a:cubicBezTo>
                    <a:pt x="2031" y="192"/>
                    <a:pt x="2031" y="192"/>
                    <a:pt x="2031" y="192"/>
                  </a:cubicBezTo>
                  <a:cubicBezTo>
                    <a:pt x="2011" y="192"/>
                    <a:pt x="2011" y="192"/>
                    <a:pt x="2011" y="192"/>
                  </a:cubicBezTo>
                  <a:cubicBezTo>
                    <a:pt x="2011" y="205"/>
                    <a:pt x="2011" y="205"/>
                    <a:pt x="2011" y="205"/>
                  </a:cubicBezTo>
                  <a:cubicBezTo>
                    <a:pt x="1999" y="205"/>
                    <a:pt x="1999" y="205"/>
                    <a:pt x="1999" y="205"/>
                  </a:cubicBezTo>
                  <a:cubicBezTo>
                    <a:pt x="1997" y="205"/>
                    <a:pt x="1996" y="206"/>
                    <a:pt x="1996" y="208"/>
                  </a:cubicBezTo>
                  <a:cubicBezTo>
                    <a:pt x="1996" y="209"/>
                    <a:pt x="1997" y="210"/>
                    <a:pt x="1999" y="210"/>
                  </a:cubicBezTo>
                  <a:cubicBezTo>
                    <a:pt x="2011" y="210"/>
                    <a:pt x="2011" y="210"/>
                    <a:pt x="2011" y="210"/>
                  </a:cubicBezTo>
                  <a:cubicBezTo>
                    <a:pt x="2011" y="249"/>
                    <a:pt x="2011" y="249"/>
                    <a:pt x="2011" y="249"/>
                  </a:cubicBezTo>
                  <a:cubicBezTo>
                    <a:pt x="1984" y="249"/>
                    <a:pt x="1984" y="249"/>
                    <a:pt x="1984" y="249"/>
                  </a:cubicBezTo>
                  <a:cubicBezTo>
                    <a:pt x="1984" y="306"/>
                    <a:pt x="1984" y="306"/>
                    <a:pt x="1984" y="306"/>
                  </a:cubicBezTo>
                  <a:cubicBezTo>
                    <a:pt x="1939" y="306"/>
                    <a:pt x="1939" y="306"/>
                    <a:pt x="1939" y="306"/>
                  </a:cubicBezTo>
                  <a:cubicBezTo>
                    <a:pt x="1939" y="289"/>
                    <a:pt x="1939" y="289"/>
                    <a:pt x="1939" y="289"/>
                  </a:cubicBezTo>
                  <a:cubicBezTo>
                    <a:pt x="1920" y="299"/>
                    <a:pt x="1920" y="299"/>
                    <a:pt x="1920" y="299"/>
                  </a:cubicBezTo>
                  <a:cubicBezTo>
                    <a:pt x="1920" y="271"/>
                    <a:pt x="1920" y="271"/>
                    <a:pt x="1920" y="271"/>
                  </a:cubicBezTo>
                  <a:cubicBezTo>
                    <a:pt x="1920" y="269"/>
                    <a:pt x="1919" y="268"/>
                    <a:pt x="1917" y="268"/>
                  </a:cubicBezTo>
                  <a:cubicBezTo>
                    <a:pt x="1915" y="268"/>
                    <a:pt x="1914" y="269"/>
                    <a:pt x="1914" y="271"/>
                  </a:cubicBezTo>
                  <a:cubicBezTo>
                    <a:pt x="1914" y="303"/>
                    <a:pt x="1914" y="303"/>
                    <a:pt x="1914" y="303"/>
                  </a:cubicBezTo>
                  <a:cubicBezTo>
                    <a:pt x="1878" y="322"/>
                    <a:pt x="1878" y="322"/>
                    <a:pt x="1878" y="322"/>
                  </a:cubicBezTo>
                  <a:cubicBezTo>
                    <a:pt x="1841" y="343"/>
                    <a:pt x="1841" y="343"/>
                    <a:pt x="1841" y="343"/>
                  </a:cubicBezTo>
                  <a:cubicBezTo>
                    <a:pt x="1841" y="421"/>
                    <a:pt x="1841" y="421"/>
                    <a:pt x="1841" y="421"/>
                  </a:cubicBezTo>
                  <a:cubicBezTo>
                    <a:pt x="1823" y="410"/>
                    <a:pt x="1823" y="410"/>
                    <a:pt x="1823" y="410"/>
                  </a:cubicBezTo>
                  <a:cubicBezTo>
                    <a:pt x="1811" y="404"/>
                    <a:pt x="1811" y="404"/>
                    <a:pt x="1811" y="404"/>
                  </a:cubicBezTo>
                  <a:cubicBezTo>
                    <a:pt x="1811" y="384"/>
                    <a:pt x="1811" y="384"/>
                    <a:pt x="1811" y="384"/>
                  </a:cubicBezTo>
                  <a:cubicBezTo>
                    <a:pt x="1811" y="383"/>
                    <a:pt x="1810" y="382"/>
                    <a:pt x="1808" y="382"/>
                  </a:cubicBezTo>
                  <a:cubicBezTo>
                    <a:pt x="1807" y="382"/>
                    <a:pt x="1805" y="383"/>
                    <a:pt x="1805" y="384"/>
                  </a:cubicBezTo>
                  <a:cubicBezTo>
                    <a:pt x="1805" y="400"/>
                    <a:pt x="1805" y="400"/>
                    <a:pt x="1805" y="400"/>
                  </a:cubicBezTo>
                  <a:cubicBezTo>
                    <a:pt x="1796" y="396"/>
                    <a:pt x="1796" y="396"/>
                    <a:pt x="1796" y="396"/>
                  </a:cubicBezTo>
                  <a:cubicBezTo>
                    <a:pt x="1796" y="524"/>
                    <a:pt x="1796" y="524"/>
                    <a:pt x="1796" y="524"/>
                  </a:cubicBezTo>
                  <a:cubicBezTo>
                    <a:pt x="1764" y="524"/>
                    <a:pt x="1764" y="524"/>
                    <a:pt x="1764" y="524"/>
                  </a:cubicBezTo>
                  <a:cubicBezTo>
                    <a:pt x="1764" y="463"/>
                    <a:pt x="1764" y="463"/>
                    <a:pt x="1764" y="463"/>
                  </a:cubicBezTo>
                  <a:cubicBezTo>
                    <a:pt x="1778" y="463"/>
                    <a:pt x="1778" y="463"/>
                    <a:pt x="1778" y="463"/>
                  </a:cubicBezTo>
                  <a:cubicBezTo>
                    <a:pt x="1778" y="443"/>
                    <a:pt x="1778" y="443"/>
                    <a:pt x="1778" y="443"/>
                  </a:cubicBezTo>
                  <a:cubicBezTo>
                    <a:pt x="1591" y="443"/>
                    <a:pt x="1591" y="443"/>
                    <a:pt x="1591" y="443"/>
                  </a:cubicBezTo>
                  <a:cubicBezTo>
                    <a:pt x="1591" y="374"/>
                    <a:pt x="1591" y="374"/>
                    <a:pt x="1591" y="374"/>
                  </a:cubicBezTo>
                  <a:cubicBezTo>
                    <a:pt x="1562" y="374"/>
                    <a:pt x="1562" y="374"/>
                    <a:pt x="1562" y="374"/>
                  </a:cubicBezTo>
                  <a:cubicBezTo>
                    <a:pt x="1562" y="339"/>
                    <a:pt x="1562" y="339"/>
                    <a:pt x="1562" y="339"/>
                  </a:cubicBezTo>
                  <a:cubicBezTo>
                    <a:pt x="1543" y="339"/>
                    <a:pt x="1543" y="339"/>
                    <a:pt x="1543" y="339"/>
                  </a:cubicBezTo>
                  <a:cubicBezTo>
                    <a:pt x="1543" y="304"/>
                    <a:pt x="1543" y="304"/>
                    <a:pt x="1543" y="304"/>
                  </a:cubicBezTo>
                  <a:cubicBezTo>
                    <a:pt x="1523" y="304"/>
                    <a:pt x="1523" y="304"/>
                    <a:pt x="1523" y="304"/>
                  </a:cubicBezTo>
                  <a:cubicBezTo>
                    <a:pt x="1523" y="270"/>
                    <a:pt x="1523" y="270"/>
                    <a:pt x="1523" y="270"/>
                  </a:cubicBezTo>
                  <a:cubicBezTo>
                    <a:pt x="1504" y="270"/>
                    <a:pt x="1504" y="270"/>
                    <a:pt x="1504" y="270"/>
                  </a:cubicBezTo>
                  <a:cubicBezTo>
                    <a:pt x="1504" y="236"/>
                    <a:pt x="1504" y="236"/>
                    <a:pt x="1504" y="236"/>
                  </a:cubicBezTo>
                  <a:cubicBezTo>
                    <a:pt x="1485" y="236"/>
                    <a:pt x="1485" y="236"/>
                    <a:pt x="1485" y="236"/>
                  </a:cubicBezTo>
                  <a:cubicBezTo>
                    <a:pt x="1485" y="201"/>
                    <a:pt x="1485" y="201"/>
                    <a:pt x="1485" y="201"/>
                  </a:cubicBezTo>
                  <a:cubicBezTo>
                    <a:pt x="1465" y="201"/>
                    <a:pt x="1465" y="201"/>
                    <a:pt x="1465" y="201"/>
                  </a:cubicBezTo>
                  <a:cubicBezTo>
                    <a:pt x="1465" y="120"/>
                    <a:pt x="1465" y="120"/>
                    <a:pt x="1465" y="120"/>
                  </a:cubicBezTo>
                  <a:cubicBezTo>
                    <a:pt x="1465" y="118"/>
                    <a:pt x="1464" y="117"/>
                    <a:pt x="1462" y="117"/>
                  </a:cubicBezTo>
                  <a:cubicBezTo>
                    <a:pt x="1459" y="117"/>
                    <a:pt x="1458" y="118"/>
                    <a:pt x="1458" y="120"/>
                  </a:cubicBezTo>
                  <a:cubicBezTo>
                    <a:pt x="1458" y="201"/>
                    <a:pt x="1458" y="201"/>
                    <a:pt x="1458" y="201"/>
                  </a:cubicBezTo>
                  <a:cubicBezTo>
                    <a:pt x="1438" y="201"/>
                    <a:pt x="1438" y="201"/>
                    <a:pt x="1438" y="201"/>
                  </a:cubicBezTo>
                  <a:cubicBezTo>
                    <a:pt x="1438" y="236"/>
                    <a:pt x="1438" y="236"/>
                    <a:pt x="1438" y="236"/>
                  </a:cubicBezTo>
                  <a:cubicBezTo>
                    <a:pt x="1419" y="236"/>
                    <a:pt x="1419" y="236"/>
                    <a:pt x="1419" y="236"/>
                  </a:cubicBezTo>
                  <a:cubicBezTo>
                    <a:pt x="1419" y="270"/>
                    <a:pt x="1419" y="270"/>
                    <a:pt x="1419" y="270"/>
                  </a:cubicBezTo>
                  <a:cubicBezTo>
                    <a:pt x="1400" y="270"/>
                    <a:pt x="1400" y="270"/>
                    <a:pt x="1400" y="270"/>
                  </a:cubicBezTo>
                  <a:cubicBezTo>
                    <a:pt x="1400" y="304"/>
                    <a:pt x="1400" y="304"/>
                    <a:pt x="1400" y="304"/>
                  </a:cubicBezTo>
                  <a:cubicBezTo>
                    <a:pt x="1380" y="304"/>
                    <a:pt x="1380" y="304"/>
                    <a:pt x="1380" y="304"/>
                  </a:cubicBezTo>
                  <a:cubicBezTo>
                    <a:pt x="1380" y="339"/>
                    <a:pt x="1380" y="339"/>
                    <a:pt x="1380" y="339"/>
                  </a:cubicBezTo>
                  <a:cubicBezTo>
                    <a:pt x="1361" y="339"/>
                    <a:pt x="1361" y="339"/>
                    <a:pt x="1361" y="339"/>
                  </a:cubicBezTo>
                  <a:cubicBezTo>
                    <a:pt x="1361" y="374"/>
                    <a:pt x="1361" y="374"/>
                    <a:pt x="1361" y="374"/>
                  </a:cubicBezTo>
                  <a:cubicBezTo>
                    <a:pt x="1332" y="374"/>
                    <a:pt x="1332" y="374"/>
                    <a:pt x="1332" y="374"/>
                  </a:cubicBezTo>
                  <a:cubicBezTo>
                    <a:pt x="1332" y="465"/>
                    <a:pt x="1332" y="465"/>
                    <a:pt x="1332" y="465"/>
                  </a:cubicBezTo>
                  <a:cubicBezTo>
                    <a:pt x="1236" y="465"/>
                    <a:pt x="1236" y="465"/>
                    <a:pt x="1236" y="465"/>
                  </a:cubicBezTo>
                  <a:cubicBezTo>
                    <a:pt x="1236" y="377"/>
                    <a:pt x="1236" y="377"/>
                    <a:pt x="1236" y="377"/>
                  </a:cubicBezTo>
                  <a:cubicBezTo>
                    <a:pt x="1255" y="377"/>
                    <a:pt x="1255" y="377"/>
                    <a:pt x="1255" y="377"/>
                  </a:cubicBezTo>
                  <a:cubicBezTo>
                    <a:pt x="1255" y="348"/>
                    <a:pt x="1255" y="348"/>
                    <a:pt x="1255" y="348"/>
                  </a:cubicBezTo>
                  <a:cubicBezTo>
                    <a:pt x="1140" y="348"/>
                    <a:pt x="1140" y="348"/>
                    <a:pt x="1140" y="348"/>
                  </a:cubicBezTo>
                  <a:cubicBezTo>
                    <a:pt x="1140" y="324"/>
                    <a:pt x="1140" y="324"/>
                    <a:pt x="1140" y="324"/>
                  </a:cubicBezTo>
                  <a:cubicBezTo>
                    <a:pt x="1129" y="330"/>
                    <a:pt x="1129" y="330"/>
                    <a:pt x="1129" y="330"/>
                  </a:cubicBezTo>
                  <a:cubicBezTo>
                    <a:pt x="1129" y="309"/>
                    <a:pt x="1129" y="309"/>
                    <a:pt x="1129" y="309"/>
                  </a:cubicBezTo>
                  <a:cubicBezTo>
                    <a:pt x="1129" y="308"/>
                    <a:pt x="1127" y="306"/>
                    <a:pt x="1125" y="306"/>
                  </a:cubicBezTo>
                  <a:cubicBezTo>
                    <a:pt x="1122" y="306"/>
                    <a:pt x="1121" y="308"/>
                    <a:pt x="1121" y="309"/>
                  </a:cubicBezTo>
                  <a:cubicBezTo>
                    <a:pt x="1121" y="335"/>
                    <a:pt x="1121" y="335"/>
                    <a:pt x="1121" y="335"/>
                  </a:cubicBezTo>
                  <a:cubicBezTo>
                    <a:pt x="1106" y="343"/>
                    <a:pt x="1106" y="343"/>
                    <a:pt x="1106" y="343"/>
                  </a:cubicBezTo>
                  <a:cubicBezTo>
                    <a:pt x="1096" y="348"/>
                    <a:pt x="1096" y="348"/>
                    <a:pt x="1096" y="348"/>
                  </a:cubicBezTo>
                  <a:cubicBezTo>
                    <a:pt x="1082" y="348"/>
                    <a:pt x="1082" y="348"/>
                    <a:pt x="1082" y="348"/>
                  </a:cubicBezTo>
                  <a:cubicBezTo>
                    <a:pt x="1082" y="256"/>
                    <a:pt x="1082" y="256"/>
                    <a:pt x="1082" y="256"/>
                  </a:cubicBezTo>
                  <a:cubicBezTo>
                    <a:pt x="1036" y="230"/>
                    <a:pt x="1036" y="230"/>
                    <a:pt x="1036" y="230"/>
                  </a:cubicBezTo>
                  <a:cubicBezTo>
                    <a:pt x="990" y="205"/>
                    <a:pt x="990" y="205"/>
                    <a:pt x="990" y="205"/>
                  </a:cubicBezTo>
                  <a:cubicBezTo>
                    <a:pt x="990" y="205"/>
                    <a:pt x="990" y="205"/>
                    <a:pt x="990" y="205"/>
                  </a:cubicBezTo>
                  <a:cubicBezTo>
                    <a:pt x="990" y="164"/>
                    <a:pt x="990" y="164"/>
                    <a:pt x="990" y="164"/>
                  </a:cubicBezTo>
                  <a:cubicBezTo>
                    <a:pt x="990" y="162"/>
                    <a:pt x="988" y="161"/>
                    <a:pt x="986" y="161"/>
                  </a:cubicBezTo>
                  <a:cubicBezTo>
                    <a:pt x="983" y="161"/>
                    <a:pt x="982" y="162"/>
                    <a:pt x="982" y="164"/>
                  </a:cubicBezTo>
                  <a:cubicBezTo>
                    <a:pt x="982" y="200"/>
                    <a:pt x="982" y="200"/>
                    <a:pt x="982" y="200"/>
                  </a:cubicBezTo>
                  <a:cubicBezTo>
                    <a:pt x="958" y="187"/>
                    <a:pt x="958" y="187"/>
                    <a:pt x="958" y="187"/>
                  </a:cubicBezTo>
                  <a:cubicBezTo>
                    <a:pt x="958" y="35"/>
                    <a:pt x="958" y="35"/>
                    <a:pt x="958" y="35"/>
                  </a:cubicBezTo>
                  <a:cubicBezTo>
                    <a:pt x="926" y="52"/>
                    <a:pt x="926" y="52"/>
                    <a:pt x="926" y="52"/>
                  </a:cubicBezTo>
                  <a:cubicBezTo>
                    <a:pt x="926" y="4"/>
                    <a:pt x="926" y="4"/>
                    <a:pt x="926" y="4"/>
                  </a:cubicBezTo>
                  <a:cubicBezTo>
                    <a:pt x="926" y="2"/>
                    <a:pt x="924" y="0"/>
                    <a:pt x="921" y="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855878" rtl="0" eaLnBrk="1" fontAlgn="auto" latinLnBrk="0" hangingPunct="1">
                <a:lnSpc>
                  <a:spcPct val="100000"/>
                </a:lnSpc>
                <a:spcBef>
                  <a:spcPts val="0"/>
                </a:spcBef>
                <a:spcAft>
                  <a:spcPts val="0"/>
                </a:spcAft>
                <a:buClrTx/>
                <a:buSzTx/>
                <a:buFontTx/>
                <a:buNone/>
                <a:tabLst/>
                <a:defRPr/>
              </a:pPr>
              <a:endParaRPr kumimoji="0" lang="en-US" sz="1680" b="0" i="0" u="none" strike="noStrike" kern="1200" cap="none" spc="0" normalizeH="0" baseline="0" noProof="0">
                <a:ln>
                  <a:noFill/>
                </a:ln>
                <a:solidFill>
                  <a:srgbClr val="333F48"/>
                </a:solidFill>
                <a:effectLst/>
                <a:uLnTx/>
                <a:uFillTx/>
                <a:latin typeface="Segoe UI Semilight" panose="020B0402040204020203" pitchFamily="34" charset="0"/>
                <a:ea typeface="+mn-ea"/>
                <a:cs typeface="Segoe UI Semilight" panose="020B0402040204020203" pitchFamily="34" charset="0"/>
              </a:endParaRPr>
            </a:p>
          </p:txBody>
        </p:sp>
      </p:grpSp>
      <p:pic>
        <p:nvPicPr>
          <p:cNvPr id="57" name="Picture 56">
            <a:extLst>
              <a:ext uri="{FF2B5EF4-FFF2-40B4-BE49-F238E27FC236}">
                <a16:creationId xmlns:a16="http://schemas.microsoft.com/office/drawing/2014/main" id="{8BE1BDF7-F4FF-4CD4-BF2E-747AC20C1EC6}"/>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19917" r="19748"/>
          <a:stretch/>
        </p:blipFill>
        <p:spPr>
          <a:xfrm>
            <a:off x="3797392" y="4310866"/>
            <a:ext cx="4597217" cy="1926742"/>
          </a:xfrm>
          <a:prstGeom prst="rect">
            <a:avLst/>
          </a:prstGeom>
        </p:spPr>
      </p:pic>
      <p:sp>
        <p:nvSpPr>
          <p:cNvPr id="233" name="Rectangle 232">
            <a:extLst>
              <a:ext uri="{FF2B5EF4-FFF2-40B4-BE49-F238E27FC236}">
                <a16:creationId xmlns:a16="http://schemas.microsoft.com/office/drawing/2014/main" id="{6A920E16-04CB-450F-AA5D-9DB6F4793284}"/>
              </a:ext>
            </a:extLst>
          </p:cNvPr>
          <p:cNvSpPr/>
          <p:nvPr/>
        </p:nvSpPr>
        <p:spPr>
          <a:xfrm>
            <a:off x="3021278" y="6210300"/>
            <a:ext cx="6185126" cy="647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prstClr val="white"/>
              </a:solidFill>
              <a:effectLst/>
              <a:uLnTx/>
              <a:uFillTx/>
              <a:latin typeface="Segoe UI Semilight" panose="020B0402040204020203" pitchFamily="34" charset="0"/>
              <a:ea typeface="+mn-ea"/>
              <a:cs typeface="Segoe UI Semilight" panose="020B0402040204020203" pitchFamily="34" charset="0"/>
            </a:endParaRPr>
          </a:p>
        </p:txBody>
      </p:sp>
      <p:cxnSp>
        <p:nvCxnSpPr>
          <p:cNvPr id="223" name="Straight Connector 222">
            <a:extLst>
              <a:ext uri="{FF2B5EF4-FFF2-40B4-BE49-F238E27FC236}">
                <a16:creationId xmlns:a16="http://schemas.microsoft.com/office/drawing/2014/main" id="{C3C03881-D8E6-4A2E-B1A8-F5967D4B1F99}"/>
              </a:ext>
            </a:extLst>
          </p:cNvPr>
          <p:cNvCxnSpPr>
            <a:cxnSpLocks/>
          </p:cNvCxnSpPr>
          <p:nvPr/>
        </p:nvCxnSpPr>
        <p:spPr>
          <a:xfrm>
            <a:off x="2577193" y="6210300"/>
            <a:ext cx="7037614" cy="0"/>
          </a:xfrm>
          <a:prstGeom prst="line">
            <a:avLst/>
          </a:prstGeom>
          <a:ln w="38100">
            <a:solidFill>
              <a:schemeClr val="tx1">
                <a:lumMod val="60000"/>
                <a:lumOff val="40000"/>
              </a:schemeClr>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4" name="Title 3">
            <a:extLst>
              <a:ext uri="{FF2B5EF4-FFF2-40B4-BE49-F238E27FC236}">
                <a16:creationId xmlns:a16="http://schemas.microsoft.com/office/drawing/2014/main" id="{66529512-21FC-42DE-BEB6-7ED99FFC3F91}"/>
              </a:ext>
            </a:extLst>
          </p:cNvPr>
          <p:cNvSpPr>
            <a:spLocks noGrp="1"/>
          </p:cNvSpPr>
          <p:nvPr>
            <p:ph type="title"/>
          </p:nvPr>
        </p:nvSpPr>
        <p:spPr/>
        <p:txBody>
          <a:bodyPr/>
          <a:lstStyle/>
          <a:p>
            <a:r>
              <a:rPr lang="en-US" sz="2400" dirty="0"/>
              <a:t>Global Impact</a:t>
            </a:r>
          </a:p>
        </p:txBody>
      </p:sp>
    </p:spTree>
    <p:custDataLst>
      <p:tags r:id="rId1"/>
    </p:custDataLst>
    <p:extLst>
      <p:ext uri="{BB962C8B-B14F-4D97-AF65-F5344CB8AC3E}">
        <p14:creationId xmlns:p14="http://schemas.microsoft.com/office/powerpoint/2010/main" val="317641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51"/>
                                        </p:tgtEl>
                                        <p:attrNameLst>
                                          <p:attrName>style.visibility</p:attrName>
                                        </p:attrNameLst>
                                      </p:cBhvr>
                                      <p:to>
                                        <p:strVal val="visible"/>
                                      </p:to>
                                    </p:set>
                                    <p:animEffect transition="in" filter="fade">
                                      <p:cBhvr>
                                        <p:cTn id="7" dur="500"/>
                                        <p:tgtEl>
                                          <p:spTgt spid="551"/>
                                        </p:tgtEl>
                                      </p:cBhvr>
                                    </p:animEffect>
                                  </p:childTnLst>
                                </p:cTn>
                              </p:par>
                              <p:par>
                                <p:cTn id="8" presetID="42" presetClass="path" presetSubtype="0" decel="100000" fill="hold" grpId="1" nodeType="withEffect">
                                  <p:stCondLst>
                                    <p:cond delay="0"/>
                                  </p:stCondLst>
                                  <p:childTnLst>
                                    <p:animMotion origin="layout" path="M 6.25E-7 0.12384 L 6.25E-7 7.40741E-7 " pathEditMode="relative" rAng="0" ptsTypes="AA">
                                      <p:cBhvr>
                                        <p:cTn id="9" dur="750" fill="hold"/>
                                        <p:tgtEl>
                                          <p:spTgt spid="551"/>
                                        </p:tgtEl>
                                        <p:attrNameLst>
                                          <p:attrName>ppt_x</p:attrName>
                                          <p:attrName>ppt_y</p:attrName>
                                        </p:attrNameLst>
                                      </p:cBhvr>
                                      <p:rCtr x="0" y="-6204"/>
                                    </p:animMotion>
                                  </p:childTnLst>
                                </p:cTn>
                              </p:par>
                              <p:par>
                                <p:cTn id="10" presetID="10" presetClass="entr" presetSubtype="0" fill="hold" nodeType="withEffect">
                                  <p:stCondLst>
                                    <p:cond delay="0"/>
                                  </p:stCondLst>
                                  <p:childTnLst>
                                    <p:set>
                                      <p:cBhvr>
                                        <p:cTn id="11" dur="1" fill="hold">
                                          <p:stCondLst>
                                            <p:cond delay="0"/>
                                          </p:stCondLst>
                                        </p:cTn>
                                        <p:tgtEl>
                                          <p:spTgt spid="552"/>
                                        </p:tgtEl>
                                        <p:attrNameLst>
                                          <p:attrName>style.visibility</p:attrName>
                                        </p:attrNameLst>
                                      </p:cBhvr>
                                      <p:to>
                                        <p:strVal val="visible"/>
                                      </p:to>
                                    </p:set>
                                    <p:animEffect transition="in" filter="fade">
                                      <p:cBhvr>
                                        <p:cTn id="12" dur="500"/>
                                        <p:tgtEl>
                                          <p:spTgt spid="552"/>
                                        </p:tgtEl>
                                      </p:cBhvr>
                                    </p:animEffect>
                                  </p:childTnLst>
                                </p:cTn>
                              </p:par>
                              <p:par>
                                <p:cTn id="13" presetID="42" presetClass="path" presetSubtype="0" decel="100000" fill="hold" nodeType="withEffect">
                                  <p:stCondLst>
                                    <p:cond delay="0"/>
                                  </p:stCondLst>
                                  <p:childTnLst>
                                    <p:animMotion origin="layout" path="M -0.00013 -0.01944 L 2.08333E-6 -1.48148E-6 " pathEditMode="relative" rAng="0" ptsTypes="AA">
                                      <p:cBhvr>
                                        <p:cTn id="14" dur="500" fill="hold"/>
                                        <p:tgtEl>
                                          <p:spTgt spid="552"/>
                                        </p:tgtEl>
                                        <p:attrNameLst>
                                          <p:attrName>ppt_x</p:attrName>
                                          <p:attrName>ppt_y</p:attrName>
                                        </p:attrNameLst>
                                      </p:cBhvr>
                                      <p:rCtr x="0" y="972"/>
                                    </p:animMotion>
                                  </p:childTnLst>
                                </p:cTn>
                              </p:par>
                              <p:par>
                                <p:cTn id="15" presetID="10" presetClass="entr" presetSubtype="0" fill="hold" nodeType="withEffect">
                                  <p:stCondLst>
                                    <p:cond delay="50"/>
                                  </p:stCondLst>
                                  <p:childTnLst>
                                    <p:set>
                                      <p:cBhvr>
                                        <p:cTn id="16" dur="1" fill="hold">
                                          <p:stCondLst>
                                            <p:cond delay="0"/>
                                          </p:stCondLst>
                                        </p:cTn>
                                        <p:tgtEl>
                                          <p:spTgt spid="556"/>
                                        </p:tgtEl>
                                        <p:attrNameLst>
                                          <p:attrName>style.visibility</p:attrName>
                                        </p:attrNameLst>
                                      </p:cBhvr>
                                      <p:to>
                                        <p:strVal val="visible"/>
                                      </p:to>
                                    </p:set>
                                    <p:animEffect transition="in" filter="fade">
                                      <p:cBhvr>
                                        <p:cTn id="17" dur="500"/>
                                        <p:tgtEl>
                                          <p:spTgt spid="556"/>
                                        </p:tgtEl>
                                      </p:cBhvr>
                                    </p:animEffect>
                                  </p:childTnLst>
                                </p:cTn>
                              </p:par>
                              <p:par>
                                <p:cTn id="18" presetID="42" presetClass="path" presetSubtype="0" decel="100000" fill="hold" nodeType="withEffect">
                                  <p:stCondLst>
                                    <p:cond delay="50"/>
                                  </p:stCondLst>
                                  <p:childTnLst>
                                    <p:animMotion origin="layout" path="M -0.00013 -0.01944 L 1.45833E-6 -3.33333E-6 " pathEditMode="relative" rAng="0" ptsTypes="AA">
                                      <p:cBhvr>
                                        <p:cTn id="19" dur="500" fill="hold"/>
                                        <p:tgtEl>
                                          <p:spTgt spid="556"/>
                                        </p:tgtEl>
                                        <p:attrNameLst>
                                          <p:attrName>ppt_x</p:attrName>
                                          <p:attrName>ppt_y</p:attrName>
                                        </p:attrNameLst>
                                      </p:cBhvr>
                                      <p:rCtr x="0" y="972"/>
                                    </p:animMotion>
                                  </p:childTnLst>
                                </p:cTn>
                              </p:par>
                              <p:par>
                                <p:cTn id="20" presetID="10" presetClass="entr" presetSubtype="0" fill="hold" nodeType="withEffect">
                                  <p:stCondLst>
                                    <p:cond delay="100"/>
                                  </p:stCondLst>
                                  <p:childTnLst>
                                    <p:set>
                                      <p:cBhvr>
                                        <p:cTn id="21" dur="1" fill="hold">
                                          <p:stCondLst>
                                            <p:cond delay="0"/>
                                          </p:stCondLst>
                                        </p:cTn>
                                        <p:tgtEl>
                                          <p:spTgt spid="559"/>
                                        </p:tgtEl>
                                        <p:attrNameLst>
                                          <p:attrName>style.visibility</p:attrName>
                                        </p:attrNameLst>
                                      </p:cBhvr>
                                      <p:to>
                                        <p:strVal val="visible"/>
                                      </p:to>
                                    </p:set>
                                    <p:animEffect transition="in" filter="fade">
                                      <p:cBhvr>
                                        <p:cTn id="22" dur="500"/>
                                        <p:tgtEl>
                                          <p:spTgt spid="559"/>
                                        </p:tgtEl>
                                      </p:cBhvr>
                                    </p:animEffect>
                                  </p:childTnLst>
                                </p:cTn>
                              </p:par>
                              <p:par>
                                <p:cTn id="23" presetID="42" presetClass="path" presetSubtype="0" decel="100000" fill="hold" nodeType="withEffect">
                                  <p:stCondLst>
                                    <p:cond delay="100"/>
                                  </p:stCondLst>
                                  <p:childTnLst>
                                    <p:animMotion origin="layout" path="M -0.00013 -0.01945 L 4.375E-6 2.59259E-6 " pathEditMode="relative" rAng="0" ptsTypes="AA">
                                      <p:cBhvr>
                                        <p:cTn id="24" dur="500" fill="hold"/>
                                        <p:tgtEl>
                                          <p:spTgt spid="559"/>
                                        </p:tgtEl>
                                        <p:attrNameLst>
                                          <p:attrName>ppt_x</p:attrName>
                                          <p:attrName>ppt_y</p:attrName>
                                        </p:attrNameLst>
                                      </p:cBhvr>
                                      <p:rCtr x="0" y="972"/>
                                    </p:animMotion>
                                  </p:childTnLst>
                                </p:cTn>
                              </p:par>
                              <p:par>
                                <p:cTn id="25" presetID="10" presetClass="entr" presetSubtype="0" fill="hold" nodeType="withEffect">
                                  <p:stCondLst>
                                    <p:cond delay="150"/>
                                  </p:stCondLst>
                                  <p:childTnLst>
                                    <p:set>
                                      <p:cBhvr>
                                        <p:cTn id="26" dur="1" fill="hold">
                                          <p:stCondLst>
                                            <p:cond delay="0"/>
                                          </p:stCondLst>
                                        </p:cTn>
                                        <p:tgtEl>
                                          <p:spTgt spid="577"/>
                                        </p:tgtEl>
                                        <p:attrNameLst>
                                          <p:attrName>style.visibility</p:attrName>
                                        </p:attrNameLst>
                                      </p:cBhvr>
                                      <p:to>
                                        <p:strVal val="visible"/>
                                      </p:to>
                                    </p:set>
                                    <p:animEffect transition="in" filter="fade">
                                      <p:cBhvr>
                                        <p:cTn id="27" dur="500"/>
                                        <p:tgtEl>
                                          <p:spTgt spid="577"/>
                                        </p:tgtEl>
                                      </p:cBhvr>
                                    </p:animEffect>
                                  </p:childTnLst>
                                </p:cTn>
                              </p:par>
                              <p:par>
                                <p:cTn id="28" presetID="42" presetClass="path" presetSubtype="0" decel="100000" fill="hold" nodeType="withEffect">
                                  <p:stCondLst>
                                    <p:cond delay="150"/>
                                  </p:stCondLst>
                                  <p:childTnLst>
                                    <p:animMotion origin="layout" path="M -0.00013 -0.01944 L 1.25E-6 -2.22222E-6 " pathEditMode="relative" rAng="0" ptsTypes="AA">
                                      <p:cBhvr>
                                        <p:cTn id="29" dur="500" fill="hold"/>
                                        <p:tgtEl>
                                          <p:spTgt spid="577"/>
                                        </p:tgtEl>
                                        <p:attrNameLst>
                                          <p:attrName>ppt_x</p:attrName>
                                          <p:attrName>ppt_y</p:attrName>
                                        </p:attrNameLst>
                                      </p:cBhvr>
                                      <p:rCtr x="0" y="972"/>
                                    </p:animMotion>
                                  </p:childTnLst>
                                </p:cTn>
                              </p:par>
                              <p:par>
                                <p:cTn id="30" presetID="10" presetClass="entr" presetSubtype="0" fill="hold" nodeType="withEffect">
                                  <p:stCondLst>
                                    <p:cond delay="200"/>
                                  </p:stCondLst>
                                  <p:childTnLst>
                                    <p:set>
                                      <p:cBhvr>
                                        <p:cTn id="31" dur="1" fill="hold">
                                          <p:stCondLst>
                                            <p:cond delay="0"/>
                                          </p:stCondLst>
                                        </p:cTn>
                                        <p:tgtEl>
                                          <p:spTgt spid="568"/>
                                        </p:tgtEl>
                                        <p:attrNameLst>
                                          <p:attrName>style.visibility</p:attrName>
                                        </p:attrNameLst>
                                      </p:cBhvr>
                                      <p:to>
                                        <p:strVal val="visible"/>
                                      </p:to>
                                    </p:set>
                                    <p:animEffect transition="in" filter="fade">
                                      <p:cBhvr>
                                        <p:cTn id="32" dur="500"/>
                                        <p:tgtEl>
                                          <p:spTgt spid="568"/>
                                        </p:tgtEl>
                                      </p:cBhvr>
                                    </p:animEffect>
                                  </p:childTnLst>
                                </p:cTn>
                              </p:par>
                              <p:par>
                                <p:cTn id="33" presetID="42" presetClass="path" presetSubtype="0" decel="100000" fill="hold" nodeType="withEffect">
                                  <p:stCondLst>
                                    <p:cond delay="200"/>
                                  </p:stCondLst>
                                  <p:childTnLst>
                                    <p:animMotion origin="layout" path="M -0.00013 -0.01944 L -2.29167E-6 5.55112E-17 " pathEditMode="relative" rAng="0" ptsTypes="AA">
                                      <p:cBhvr>
                                        <p:cTn id="34" dur="500" fill="hold"/>
                                        <p:tgtEl>
                                          <p:spTgt spid="568"/>
                                        </p:tgtEl>
                                        <p:attrNameLst>
                                          <p:attrName>ppt_x</p:attrName>
                                          <p:attrName>ppt_y</p:attrName>
                                        </p:attrNameLst>
                                      </p:cBhvr>
                                      <p:rCtr x="0" y="972"/>
                                    </p:animMotion>
                                  </p:childTnLst>
                                </p:cTn>
                              </p:par>
                              <p:par>
                                <p:cTn id="35" presetID="10" presetClass="entr" presetSubtype="0" fill="hold" nodeType="withEffect">
                                  <p:stCondLst>
                                    <p:cond delay="250"/>
                                  </p:stCondLst>
                                  <p:childTnLst>
                                    <p:set>
                                      <p:cBhvr>
                                        <p:cTn id="36" dur="1" fill="hold">
                                          <p:stCondLst>
                                            <p:cond delay="0"/>
                                          </p:stCondLst>
                                        </p:cTn>
                                        <p:tgtEl>
                                          <p:spTgt spid="580"/>
                                        </p:tgtEl>
                                        <p:attrNameLst>
                                          <p:attrName>style.visibility</p:attrName>
                                        </p:attrNameLst>
                                      </p:cBhvr>
                                      <p:to>
                                        <p:strVal val="visible"/>
                                      </p:to>
                                    </p:set>
                                    <p:animEffect transition="in" filter="fade">
                                      <p:cBhvr>
                                        <p:cTn id="37" dur="500"/>
                                        <p:tgtEl>
                                          <p:spTgt spid="580"/>
                                        </p:tgtEl>
                                      </p:cBhvr>
                                    </p:animEffect>
                                  </p:childTnLst>
                                </p:cTn>
                              </p:par>
                              <p:par>
                                <p:cTn id="38" presetID="42" presetClass="path" presetSubtype="0" decel="100000" fill="hold" nodeType="withEffect">
                                  <p:stCondLst>
                                    <p:cond delay="250"/>
                                  </p:stCondLst>
                                  <p:childTnLst>
                                    <p:animMotion origin="layout" path="M -0.00013 -0.01944 L 4.79167E-6 -3.7037E-6 " pathEditMode="relative" rAng="0" ptsTypes="AA">
                                      <p:cBhvr>
                                        <p:cTn id="39" dur="500" fill="hold"/>
                                        <p:tgtEl>
                                          <p:spTgt spid="580"/>
                                        </p:tgtEl>
                                        <p:attrNameLst>
                                          <p:attrName>ppt_x</p:attrName>
                                          <p:attrName>ppt_y</p:attrName>
                                        </p:attrNameLst>
                                      </p:cBhvr>
                                      <p:rCtr x="0" y="972"/>
                                    </p:animMotion>
                                  </p:childTnLst>
                                </p:cTn>
                              </p:par>
                              <p:par>
                                <p:cTn id="40" presetID="10" presetClass="entr" presetSubtype="0" fill="hold" nodeType="withEffect">
                                  <p:stCondLst>
                                    <p:cond delay="300"/>
                                  </p:stCondLst>
                                  <p:childTnLst>
                                    <p:set>
                                      <p:cBhvr>
                                        <p:cTn id="41" dur="1" fill="hold">
                                          <p:stCondLst>
                                            <p:cond delay="0"/>
                                          </p:stCondLst>
                                        </p:cTn>
                                        <p:tgtEl>
                                          <p:spTgt spid="562"/>
                                        </p:tgtEl>
                                        <p:attrNameLst>
                                          <p:attrName>style.visibility</p:attrName>
                                        </p:attrNameLst>
                                      </p:cBhvr>
                                      <p:to>
                                        <p:strVal val="visible"/>
                                      </p:to>
                                    </p:set>
                                    <p:animEffect transition="in" filter="fade">
                                      <p:cBhvr>
                                        <p:cTn id="42" dur="500"/>
                                        <p:tgtEl>
                                          <p:spTgt spid="562"/>
                                        </p:tgtEl>
                                      </p:cBhvr>
                                    </p:animEffect>
                                  </p:childTnLst>
                                </p:cTn>
                              </p:par>
                              <p:par>
                                <p:cTn id="43" presetID="42" presetClass="path" presetSubtype="0" decel="100000" fill="hold" nodeType="withEffect">
                                  <p:stCondLst>
                                    <p:cond delay="300"/>
                                  </p:stCondLst>
                                  <p:childTnLst>
                                    <p:animMotion origin="layout" path="M -0.00013 -0.01945 L -3.95833E-6 2.22222E-6 " pathEditMode="relative" rAng="0" ptsTypes="AA">
                                      <p:cBhvr>
                                        <p:cTn id="44" dur="500" fill="hold"/>
                                        <p:tgtEl>
                                          <p:spTgt spid="562"/>
                                        </p:tgtEl>
                                        <p:attrNameLst>
                                          <p:attrName>ppt_x</p:attrName>
                                          <p:attrName>ppt_y</p:attrName>
                                        </p:attrNameLst>
                                      </p:cBhvr>
                                      <p:rCtr x="0" y="972"/>
                                    </p:animMotion>
                                  </p:childTnLst>
                                </p:cTn>
                              </p:par>
                              <p:par>
                                <p:cTn id="45" presetID="10" presetClass="entr" presetSubtype="0" fill="hold" nodeType="withEffect">
                                  <p:stCondLst>
                                    <p:cond delay="350"/>
                                  </p:stCondLst>
                                  <p:childTnLst>
                                    <p:set>
                                      <p:cBhvr>
                                        <p:cTn id="46" dur="1" fill="hold">
                                          <p:stCondLst>
                                            <p:cond delay="0"/>
                                          </p:stCondLst>
                                        </p:cTn>
                                        <p:tgtEl>
                                          <p:spTgt spid="565"/>
                                        </p:tgtEl>
                                        <p:attrNameLst>
                                          <p:attrName>style.visibility</p:attrName>
                                        </p:attrNameLst>
                                      </p:cBhvr>
                                      <p:to>
                                        <p:strVal val="visible"/>
                                      </p:to>
                                    </p:set>
                                    <p:animEffect transition="in" filter="fade">
                                      <p:cBhvr>
                                        <p:cTn id="47" dur="500"/>
                                        <p:tgtEl>
                                          <p:spTgt spid="565"/>
                                        </p:tgtEl>
                                      </p:cBhvr>
                                    </p:animEffect>
                                  </p:childTnLst>
                                </p:cTn>
                              </p:par>
                              <p:par>
                                <p:cTn id="48" presetID="42" presetClass="path" presetSubtype="0" decel="100000" fill="hold" nodeType="withEffect">
                                  <p:stCondLst>
                                    <p:cond delay="350"/>
                                  </p:stCondLst>
                                  <p:childTnLst>
                                    <p:animMotion origin="layout" path="M -0.00013 -0.01944 L -3.33333E-6 -1.85185E-6 " pathEditMode="relative" rAng="0" ptsTypes="AA">
                                      <p:cBhvr>
                                        <p:cTn id="49" dur="500" fill="hold"/>
                                        <p:tgtEl>
                                          <p:spTgt spid="565"/>
                                        </p:tgtEl>
                                        <p:attrNameLst>
                                          <p:attrName>ppt_x</p:attrName>
                                          <p:attrName>ppt_y</p:attrName>
                                        </p:attrNameLst>
                                      </p:cBhvr>
                                      <p:rCtr x="0" y="972"/>
                                    </p:animMotion>
                                  </p:childTnLst>
                                </p:cTn>
                              </p:par>
                              <p:par>
                                <p:cTn id="50" presetID="10" presetClass="entr" presetSubtype="0" fill="hold" nodeType="withEffect">
                                  <p:stCondLst>
                                    <p:cond delay="400"/>
                                  </p:stCondLst>
                                  <p:childTnLst>
                                    <p:set>
                                      <p:cBhvr>
                                        <p:cTn id="51" dur="1" fill="hold">
                                          <p:stCondLst>
                                            <p:cond delay="0"/>
                                          </p:stCondLst>
                                        </p:cTn>
                                        <p:tgtEl>
                                          <p:spTgt spid="571"/>
                                        </p:tgtEl>
                                        <p:attrNameLst>
                                          <p:attrName>style.visibility</p:attrName>
                                        </p:attrNameLst>
                                      </p:cBhvr>
                                      <p:to>
                                        <p:strVal val="visible"/>
                                      </p:to>
                                    </p:set>
                                    <p:animEffect transition="in" filter="fade">
                                      <p:cBhvr>
                                        <p:cTn id="52" dur="500"/>
                                        <p:tgtEl>
                                          <p:spTgt spid="571"/>
                                        </p:tgtEl>
                                      </p:cBhvr>
                                    </p:animEffect>
                                  </p:childTnLst>
                                </p:cTn>
                              </p:par>
                              <p:par>
                                <p:cTn id="53" presetID="42" presetClass="path" presetSubtype="0" decel="100000" fill="hold" nodeType="withEffect">
                                  <p:stCondLst>
                                    <p:cond delay="400"/>
                                  </p:stCondLst>
                                  <p:childTnLst>
                                    <p:animMotion origin="layout" path="M -0.00013 -0.01945 L -2.08333E-6 1.48148E-6 " pathEditMode="relative" rAng="0" ptsTypes="AA">
                                      <p:cBhvr>
                                        <p:cTn id="54" dur="500" fill="hold"/>
                                        <p:tgtEl>
                                          <p:spTgt spid="571"/>
                                        </p:tgtEl>
                                        <p:attrNameLst>
                                          <p:attrName>ppt_x</p:attrName>
                                          <p:attrName>ppt_y</p:attrName>
                                        </p:attrNameLst>
                                      </p:cBhvr>
                                      <p:rCtr x="0" y="972"/>
                                    </p:animMotion>
                                  </p:childTnLst>
                                </p:cTn>
                              </p:par>
                              <p:par>
                                <p:cTn id="55" presetID="10" presetClass="entr" presetSubtype="0" fill="hold" nodeType="withEffect">
                                  <p:stCondLst>
                                    <p:cond delay="450"/>
                                  </p:stCondLst>
                                  <p:childTnLst>
                                    <p:set>
                                      <p:cBhvr>
                                        <p:cTn id="56" dur="1" fill="hold">
                                          <p:stCondLst>
                                            <p:cond delay="0"/>
                                          </p:stCondLst>
                                        </p:cTn>
                                        <p:tgtEl>
                                          <p:spTgt spid="574"/>
                                        </p:tgtEl>
                                        <p:attrNameLst>
                                          <p:attrName>style.visibility</p:attrName>
                                        </p:attrNameLst>
                                      </p:cBhvr>
                                      <p:to>
                                        <p:strVal val="visible"/>
                                      </p:to>
                                    </p:set>
                                    <p:animEffect transition="in" filter="fade">
                                      <p:cBhvr>
                                        <p:cTn id="57" dur="500"/>
                                        <p:tgtEl>
                                          <p:spTgt spid="574"/>
                                        </p:tgtEl>
                                      </p:cBhvr>
                                    </p:animEffect>
                                  </p:childTnLst>
                                </p:cTn>
                              </p:par>
                              <p:par>
                                <p:cTn id="58" presetID="42" presetClass="path" presetSubtype="0" decel="100000" fill="hold" nodeType="withEffect">
                                  <p:stCondLst>
                                    <p:cond delay="450"/>
                                  </p:stCondLst>
                                  <p:childTnLst>
                                    <p:animMotion origin="layout" path="M -0.00013 -0.01945 L -4.79167E-6 1.48148E-6 " pathEditMode="relative" rAng="0" ptsTypes="AA">
                                      <p:cBhvr>
                                        <p:cTn id="59" dur="500" fill="hold"/>
                                        <p:tgtEl>
                                          <p:spTgt spid="574"/>
                                        </p:tgtEl>
                                        <p:attrNameLst>
                                          <p:attrName>ppt_x</p:attrName>
                                          <p:attrName>ppt_y</p:attrName>
                                        </p:attrNameLst>
                                      </p:cBhvr>
                                      <p:rCtr x="0" y="9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1" grpId="0" animBg="1"/>
      <p:bldP spid="551" grpId="1"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hone"/>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 y="0"/>
            <a:ext cx="12191998" cy="6857999"/>
          </a:xfrm>
          <a:prstGeom prst="rect">
            <a:avLst/>
          </a:prstGeom>
        </p:spPr>
      </p:pic>
      <p:pic>
        <p:nvPicPr>
          <p:cNvPr id="22" name="BrightCarbon Website Services">
            <a:extLst>
              <a:ext uri="{FF2B5EF4-FFF2-40B4-BE49-F238E27FC236}">
                <a16:creationId xmlns:a16="http://schemas.microsoft.com/office/drawing/2014/main" id="{6852A002-DD4B-448C-A56C-6AC859D50121}"/>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200956" y="923489"/>
            <a:ext cx="2739458" cy="4939890"/>
          </a:xfrm>
          <a:prstGeom prst="rect">
            <a:avLst/>
          </a:prstGeom>
        </p:spPr>
      </p:pic>
      <p:sp>
        <p:nvSpPr>
          <p:cNvPr id="13" name="Title 12"/>
          <p:cNvSpPr>
            <a:spLocks noGrp="1"/>
          </p:cNvSpPr>
          <p:nvPr>
            <p:ph type="title"/>
          </p:nvPr>
        </p:nvSpPr>
        <p:spPr/>
        <p:txBody>
          <a:bodyPr/>
          <a:lstStyle/>
          <a:p>
            <a:r>
              <a:rPr lang="en-GB" dirty="0">
                <a:solidFill>
                  <a:schemeClr val="tx1"/>
                </a:solidFill>
              </a:rPr>
              <a:t>TRIGGERS</a:t>
            </a:r>
          </a:p>
        </p:txBody>
      </p:sp>
      <p:cxnSp>
        <p:nvCxnSpPr>
          <p:cNvPr id="14" name="Straight Connector 13"/>
          <p:cNvCxnSpPr>
            <a:cxnSpLocks/>
          </p:cNvCxnSpPr>
          <p:nvPr/>
        </p:nvCxnSpPr>
        <p:spPr>
          <a:xfrm>
            <a:off x="835128" y="595965"/>
            <a:ext cx="21717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9" name="BrightCarbon Services">
            <a:extLst>
              <a:ext uri="{FF2B5EF4-FFF2-40B4-BE49-F238E27FC236}">
                <a16:creationId xmlns:a16="http://schemas.microsoft.com/office/drawing/2014/main" id="{0AE6526E-5C17-4B8D-9415-66F5F3ECEF01}"/>
              </a:ext>
            </a:extLst>
          </p:cNvPr>
          <p:cNvPicPr>
            <a:picLocks noChangeAspect="1"/>
          </p:cNvPicPr>
          <p:nvPr/>
        </p:nvPicPr>
        <p:blipFill rotWithShape="1">
          <a:blip r:embed="rId6" cstate="screen">
            <a:extLst>
              <a:ext uri="{28A0092B-C50C-407E-A947-70E740481C1C}">
                <a14:useLocalDpi xmlns:a14="http://schemas.microsoft.com/office/drawing/2010/main"/>
              </a:ext>
            </a:extLst>
          </a:blip>
          <a:stretch/>
        </p:blipFill>
        <p:spPr>
          <a:xfrm>
            <a:off x="835128" y="923489"/>
            <a:ext cx="6050384" cy="4939890"/>
          </a:xfrm>
          <a:prstGeom prst="rect">
            <a:avLst/>
          </a:prstGeom>
        </p:spPr>
      </p:pic>
      <p:pic>
        <p:nvPicPr>
          <p:cNvPr id="21" name="BrightCarbon Website Main">
            <a:extLst>
              <a:ext uri="{FF2B5EF4-FFF2-40B4-BE49-F238E27FC236}">
                <a16:creationId xmlns:a16="http://schemas.microsoft.com/office/drawing/2014/main" id="{AF64A403-EC1D-401F-A5AF-1F7573D2D2AF}"/>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7200956" y="923488"/>
            <a:ext cx="2739458" cy="4946049"/>
          </a:xfrm>
          <a:prstGeom prst="rect">
            <a:avLst/>
          </a:prstGeom>
        </p:spPr>
      </p:pic>
    </p:spTree>
    <p:custDataLst>
      <p:tags r:id="rId1"/>
    </p:custDataLst>
    <p:extLst>
      <p:ext uri="{BB962C8B-B14F-4D97-AF65-F5344CB8AC3E}">
        <p14:creationId xmlns:p14="http://schemas.microsoft.com/office/powerpoint/2010/main" val="1823541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3209820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160481-93BB-449E-B785-CD5246FD1B99}"/>
              </a:ext>
            </a:extLst>
          </p:cNvPr>
          <p:cNvSpPr/>
          <p:nvPr/>
        </p:nvSpPr>
        <p:spPr>
          <a:xfrm>
            <a:off x="0" y="0"/>
            <a:ext cx="12192000" cy="8334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mt-MT" sz="2000" b="0" i="0" u="none" strike="noStrike" kern="1200" cap="none" spc="0" normalizeH="0" baseline="0" noProof="0" dirty="0" err="1">
              <a:ln>
                <a:noFill/>
              </a:ln>
              <a:solidFill>
                <a:prstClr val="white"/>
              </a:solidFill>
              <a:effectLst/>
              <a:uLnTx/>
              <a:uFillTx/>
              <a:latin typeface="Segoe UI Light"/>
              <a:ea typeface="+mn-ea"/>
              <a:cs typeface="+mn-cs"/>
            </a:endParaRPr>
          </a:p>
        </p:txBody>
      </p:sp>
      <p:sp>
        <p:nvSpPr>
          <p:cNvPr id="3" name="Title 2">
            <a:extLst>
              <a:ext uri="{FF2B5EF4-FFF2-40B4-BE49-F238E27FC236}">
                <a16:creationId xmlns:a16="http://schemas.microsoft.com/office/drawing/2014/main" id="{252FD2F0-45E4-4CF8-91EF-C2A92C0A17CB}"/>
              </a:ext>
            </a:extLst>
          </p:cNvPr>
          <p:cNvSpPr>
            <a:spLocks noGrp="1"/>
          </p:cNvSpPr>
          <p:nvPr>
            <p:ph type="title"/>
          </p:nvPr>
        </p:nvSpPr>
        <p:spPr/>
        <p:txBody>
          <a:bodyPr/>
          <a:lstStyle/>
          <a:p>
            <a:r>
              <a:rPr lang="en-US" dirty="0">
                <a:solidFill>
                  <a:schemeClr val="bg1"/>
                </a:solidFill>
              </a:rPr>
              <a:t>Healthy Foods: Perception vs Reality</a:t>
            </a:r>
            <a:endParaRPr lang="mt-MT" dirty="0">
              <a:solidFill>
                <a:schemeClr val="bg1"/>
              </a:solidFill>
            </a:endParaRPr>
          </a:p>
        </p:txBody>
      </p:sp>
      <p:sp>
        <p:nvSpPr>
          <p:cNvPr id="6" name="TextBox 5">
            <a:extLst>
              <a:ext uri="{FF2B5EF4-FFF2-40B4-BE49-F238E27FC236}">
                <a16:creationId xmlns:a16="http://schemas.microsoft.com/office/drawing/2014/main" id="{DC7FC5FD-6559-463C-BC4D-DE4EFF689B2A}"/>
              </a:ext>
            </a:extLst>
          </p:cNvPr>
          <p:cNvSpPr txBox="1"/>
          <p:nvPr/>
        </p:nvSpPr>
        <p:spPr>
          <a:xfrm>
            <a:off x="317500" y="891735"/>
            <a:ext cx="10638522" cy="33855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egoe UI Light"/>
                <a:ea typeface="+mn-ea"/>
                <a:cs typeface="+mn-cs"/>
              </a:rPr>
              <a:t>Lots of seemingly healthy food can be bad for you.</a:t>
            </a:r>
            <a:endParaRPr kumimoji="0" lang="mt-MT" sz="1600" b="0" i="0" u="none" strike="noStrike" kern="1200" cap="none" spc="0" normalizeH="0" baseline="0" noProof="0" dirty="0" err="1">
              <a:ln>
                <a:noFill/>
              </a:ln>
              <a:solidFill>
                <a:prstClr val="black"/>
              </a:solidFill>
              <a:effectLst/>
              <a:uLnTx/>
              <a:uFillTx/>
              <a:latin typeface="Segoe UI Light"/>
              <a:ea typeface="+mn-ea"/>
              <a:cs typeface="+mn-cs"/>
            </a:endParaRPr>
          </a:p>
        </p:txBody>
      </p:sp>
      <p:cxnSp>
        <p:nvCxnSpPr>
          <p:cNvPr id="55" name="Straight Connector 54">
            <a:extLst>
              <a:ext uri="{FF2B5EF4-FFF2-40B4-BE49-F238E27FC236}">
                <a16:creationId xmlns:a16="http://schemas.microsoft.com/office/drawing/2014/main" id="{CD67A6AC-8A8D-4BD1-9A80-B42DD5F96F82}"/>
              </a:ext>
            </a:extLst>
          </p:cNvPr>
          <p:cNvCxnSpPr>
            <a:cxnSpLocks/>
          </p:cNvCxnSpPr>
          <p:nvPr/>
        </p:nvCxnSpPr>
        <p:spPr>
          <a:xfrm>
            <a:off x="6096000" y="2615217"/>
            <a:ext cx="0" cy="2638425"/>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28C990B2-E8A9-4732-A2EA-15D37822801F}"/>
              </a:ext>
            </a:extLst>
          </p:cNvPr>
          <p:cNvSpPr/>
          <p:nvPr/>
        </p:nvSpPr>
        <p:spPr>
          <a:xfrm>
            <a:off x="434947" y="1288587"/>
            <a:ext cx="2552793" cy="170597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Segoe UI Light"/>
                <a:ea typeface="+mn-ea"/>
                <a:cs typeface="+mn-cs"/>
              </a:rPr>
              <a:t>Eat with caution in </a:t>
            </a:r>
            <a:r>
              <a:rPr kumimoji="0" lang="en-US" sz="2000" b="0" i="0" u="none" strike="noStrike" kern="1200" cap="none" spc="0" normalizeH="0" baseline="0" noProof="0" dirty="0">
                <a:ln>
                  <a:noFill/>
                </a:ln>
                <a:solidFill>
                  <a:prstClr val="white"/>
                </a:solidFill>
                <a:effectLst/>
                <a:uLnTx/>
                <a:uFillTx/>
                <a:latin typeface="Segoe UI Semilight"/>
                <a:ea typeface="+mn-ea"/>
                <a:cs typeface="+mn-cs"/>
              </a:rPr>
              <a:t>small amounts</a:t>
            </a:r>
            <a:endParaRPr kumimoji="0" lang="mt-MT" sz="2000" b="0" i="0" u="none" strike="noStrike" kern="1200" cap="none" spc="0" normalizeH="0" baseline="0" noProof="0" dirty="0" err="1">
              <a:ln>
                <a:noFill/>
              </a:ln>
              <a:solidFill>
                <a:prstClr val="white"/>
              </a:solidFill>
              <a:effectLst/>
              <a:uLnTx/>
              <a:uFillTx/>
              <a:latin typeface="Segoe UI Semilight"/>
              <a:ea typeface="+mn-ea"/>
              <a:cs typeface="+mn-cs"/>
            </a:endParaRPr>
          </a:p>
        </p:txBody>
      </p:sp>
      <p:sp>
        <p:nvSpPr>
          <p:cNvPr id="53" name="Rectangle 52">
            <a:extLst>
              <a:ext uri="{FF2B5EF4-FFF2-40B4-BE49-F238E27FC236}">
                <a16:creationId xmlns:a16="http://schemas.microsoft.com/office/drawing/2014/main" id="{1E986861-59A4-4FB3-980D-BD58FFBA69F9}"/>
              </a:ext>
            </a:extLst>
          </p:cNvPr>
          <p:cNvSpPr/>
          <p:nvPr/>
        </p:nvSpPr>
        <p:spPr>
          <a:xfrm>
            <a:off x="6534020" y="1288587"/>
            <a:ext cx="2552793" cy="170597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Segoe UI Light"/>
                <a:ea typeface="+mn-ea"/>
                <a:cs typeface="+mn-cs"/>
              </a:rPr>
              <a:t>Excellent in a </a:t>
            </a:r>
            <a:r>
              <a:rPr kumimoji="0" lang="en-US" sz="2000" b="0" i="0" u="none" strike="noStrike" kern="1200" cap="none" spc="0" normalizeH="0" baseline="0" noProof="0" dirty="0">
                <a:ln>
                  <a:noFill/>
                </a:ln>
                <a:solidFill>
                  <a:prstClr val="white"/>
                </a:solidFill>
                <a:effectLst/>
                <a:uLnTx/>
                <a:uFillTx/>
                <a:latin typeface="Segoe UI Semilight"/>
                <a:ea typeface="+mn-ea"/>
                <a:cs typeface="+mn-cs"/>
              </a:rPr>
              <a:t>balanced diet</a:t>
            </a:r>
            <a:endParaRPr kumimoji="0" lang="mt-MT" sz="2000" b="0" i="0" u="none" strike="noStrike" kern="1200" cap="none" spc="0" normalizeH="0" baseline="0" noProof="0" dirty="0" err="1">
              <a:ln>
                <a:noFill/>
              </a:ln>
              <a:solidFill>
                <a:prstClr val="white"/>
              </a:solidFill>
              <a:effectLst/>
              <a:uLnTx/>
              <a:uFillTx/>
              <a:latin typeface="Segoe UI Semilight"/>
              <a:ea typeface="+mn-ea"/>
              <a:cs typeface="+mn-cs"/>
            </a:endParaRPr>
          </a:p>
        </p:txBody>
      </p:sp>
      <p:sp>
        <p:nvSpPr>
          <p:cNvPr id="58" name="TextBox 57">
            <a:extLst>
              <a:ext uri="{FF2B5EF4-FFF2-40B4-BE49-F238E27FC236}">
                <a16:creationId xmlns:a16="http://schemas.microsoft.com/office/drawing/2014/main" id="{05884213-B496-49A0-9EBA-622BB0BC3C7C}"/>
              </a:ext>
            </a:extLst>
          </p:cNvPr>
          <p:cNvSpPr txBox="1"/>
          <p:nvPr/>
        </p:nvSpPr>
        <p:spPr>
          <a:xfrm>
            <a:off x="4706754" y="891735"/>
            <a:ext cx="6249267" cy="33855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egoe UI Light"/>
                <a:ea typeface="+mn-ea"/>
                <a:cs typeface="+mn-cs"/>
              </a:rPr>
              <a:t>Here’s the top 5 yes and no items:</a:t>
            </a:r>
            <a:endParaRPr kumimoji="0" lang="mt-MT" sz="1600" b="0" i="0" u="none" strike="noStrike" kern="1200" cap="none" spc="0" normalizeH="0" baseline="0" noProof="0" dirty="0" err="1">
              <a:ln>
                <a:noFill/>
              </a:ln>
              <a:solidFill>
                <a:prstClr val="black"/>
              </a:solidFill>
              <a:effectLst/>
              <a:uLnTx/>
              <a:uFillTx/>
              <a:latin typeface="Segoe UI Light"/>
              <a:ea typeface="+mn-ea"/>
              <a:cs typeface="+mn-cs"/>
            </a:endParaRPr>
          </a:p>
        </p:txBody>
      </p:sp>
      <p:pic>
        <p:nvPicPr>
          <p:cNvPr id="43" name="Granola bars" descr="A picture containing table, ground, food, wooden&#10;&#10;Description automatically generated">
            <a:extLst>
              <a:ext uri="{FF2B5EF4-FFF2-40B4-BE49-F238E27FC236}">
                <a16:creationId xmlns:a16="http://schemas.microsoft.com/office/drawing/2014/main" id="{B485A67A-F4A3-4692-859A-34C54715E6B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105187" y="1291845"/>
            <a:ext cx="2552793" cy="1702713"/>
          </a:xfrm>
          <a:prstGeom prst="rect">
            <a:avLst/>
          </a:prstGeom>
        </p:spPr>
      </p:pic>
      <p:sp>
        <p:nvSpPr>
          <p:cNvPr id="7" name="Granola bars text">
            <a:extLst>
              <a:ext uri="{FF2B5EF4-FFF2-40B4-BE49-F238E27FC236}">
                <a16:creationId xmlns:a16="http://schemas.microsoft.com/office/drawing/2014/main" id="{29380004-4836-44E2-80EF-EE844A5DF1B4}"/>
              </a:ext>
            </a:extLst>
          </p:cNvPr>
          <p:cNvSpPr txBox="1"/>
          <p:nvPr/>
        </p:nvSpPr>
        <p:spPr>
          <a:xfrm>
            <a:off x="3105187" y="2656004"/>
            <a:ext cx="2552793" cy="338554"/>
          </a:xfrm>
          <a:prstGeom prst="rect">
            <a:avLst/>
          </a:prstGeom>
          <a:solidFill>
            <a:srgbClr val="D24C36">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Granola bars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40" name="Banana chips" descr="A sliced banana on a table&#10;&#10;Description automatically generated">
            <a:extLst>
              <a:ext uri="{FF2B5EF4-FFF2-40B4-BE49-F238E27FC236}">
                <a16:creationId xmlns:a16="http://schemas.microsoft.com/office/drawing/2014/main" id="{937EFCAF-5E1E-4CA8-A70A-A6E23498BD4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4947" y="3083072"/>
            <a:ext cx="2552793" cy="1702713"/>
          </a:xfrm>
          <a:prstGeom prst="rect">
            <a:avLst/>
          </a:prstGeom>
        </p:spPr>
      </p:pic>
      <p:sp>
        <p:nvSpPr>
          <p:cNvPr id="11" name="Banana chips text">
            <a:extLst>
              <a:ext uri="{FF2B5EF4-FFF2-40B4-BE49-F238E27FC236}">
                <a16:creationId xmlns:a16="http://schemas.microsoft.com/office/drawing/2014/main" id="{EB44E444-DF9F-4A28-A30E-E1A14F6ED123}"/>
              </a:ext>
            </a:extLst>
          </p:cNvPr>
          <p:cNvSpPr txBox="1"/>
          <p:nvPr/>
        </p:nvSpPr>
        <p:spPr>
          <a:xfrm>
            <a:off x="434947" y="4447231"/>
            <a:ext cx="2552793" cy="338554"/>
          </a:xfrm>
          <a:prstGeom prst="rect">
            <a:avLst/>
          </a:prstGeom>
          <a:solidFill>
            <a:srgbClr val="D24C36">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Banana chips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42" name="Cous cous" descr="A close up of a piece of metal pan&#10;&#10;Description automatically generated">
            <a:extLst>
              <a:ext uri="{FF2B5EF4-FFF2-40B4-BE49-F238E27FC236}">
                <a16:creationId xmlns:a16="http://schemas.microsoft.com/office/drawing/2014/main" id="{1063BA74-5F0E-40F5-A4A9-5BAB7CF6D23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105187" y="3083072"/>
            <a:ext cx="2552793" cy="1702713"/>
          </a:xfrm>
          <a:prstGeom prst="rect">
            <a:avLst/>
          </a:prstGeom>
        </p:spPr>
      </p:pic>
      <p:sp>
        <p:nvSpPr>
          <p:cNvPr id="8" name="Cous cous text">
            <a:extLst>
              <a:ext uri="{FF2B5EF4-FFF2-40B4-BE49-F238E27FC236}">
                <a16:creationId xmlns:a16="http://schemas.microsoft.com/office/drawing/2014/main" id="{A9461EB9-B014-40B0-A1DF-D987A54E7B2A}"/>
              </a:ext>
            </a:extLst>
          </p:cNvPr>
          <p:cNvSpPr txBox="1"/>
          <p:nvPr/>
        </p:nvSpPr>
        <p:spPr>
          <a:xfrm>
            <a:off x="3105187" y="4447231"/>
            <a:ext cx="2552793" cy="338554"/>
          </a:xfrm>
          <a:prstGeom prst="rect">
            <a:avLst/>
          </a:prstGeom>
          <a:solidFill>
            <a:srgbClr val="D24C36">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Cous </a:t>
            </a:r>
            <a:r>
              <a:rPr kumimoji="0" lang="en-US" sz="1600" b="0" i="0" u="none" strike="noStrike" kern="1200" cap="none" spc="0" normalizeH="0" baseline="0" noProof="0" dirty="0" err="1">
                <a:ln>
                  <a:noFill/>
                </a:ln>
                <a:solidFill>
                  <a:prstClr val="white"/>
                </a:solidFill>
                <a:effectLst/>
                <a:uLnTx/>
                <a:uFillTx/>
                <a:latin typeface="Segoe UI Semilight"/>
                <a:ea typeface="+mn-ea"/>
                <a:cs typeface="+mn-cs"/>
              </a:rPr>
              <a:t>cous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41" name="Spinach pasta" descr="A bowl of salad&#10;&#10;Description automatically generated">
            <a:extLst>
              <a:ext uri="{FF2B5EF4-FFF2-40B4-BE49-F238E27FC236}">
                <a16:creationId xmlns:a16="http://schemas.microsoft.com/office/drawing/2014/main" id="{C14ED2B8-DF26-4DD4-85AD-CCD38AB6C123}"/>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34947" y="4874300"/>
            <a:ext cx="2552793" cy="1702713"/>
          </a:xfrm>
          <a:prstGeom prst="rect">
            <a:avLst/>
          </a:prstGeom>
        </p:spPr>
      </p:pic>
      <p:sp>
        <p:nvSpPr>
          <p:cNvPr id="9" name="Spinach pasta text">
            <a:extLst>
              <a:ext uri="{FF2B5EF4-FFF2-40B4-BE49-F238E27FC236}">
                <a16:creationId xmlns:a16="http://schemas.microsoft.com/office/drawing/2014/main" id="{6D5BB56A-93A4-4D1B-972F-CA2C79C5DC1E}"/>
              </a:ext>
            </a:extLst>
          </p:cNvPr>
          <p:cNvSpPr txBox="1"/>
          <p:nvPr/>
        </p:nvSpPr>
        <p:spPr>
          <a:xfrm>
            <a:off x="434947" y="6238459"/>
            <a:ext cx="2552793" cy="338554"/>
          </a:xfrm>
          <a:prstGeom prst="rect">
            <a:avLst/>
          </a:prstGeom>
          <a:solidFill>
            <a:srgbClr val="D24C36">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Spinach pasta</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39" name="Deli turkey" descr="A piece of cake on a plate&#10;&#10;Description automatically generated">
            <a:extLst>
              <a:ext uri="{FF2B5EF4-FFF2-40B4-BE49-F238E27FC236}">
                <a16:creationId xmlns:a16="http://schemas.microsoft.com/office/drawing/2014/main" id="{2ED0E108-7E98-4C5F-902E-734409108156}"/>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105187" y="4874300"/>
            <a:ext cx="2552793" cy="1702713"/>
          </a:xfrm>
          <a:prstGeom prst="rect">
            <a:avLst/>
          </a:prstGeom>
        </p:spPr>
      </p:pic>
      <p:sp>
        <p:nvSpPr>
          <p:cNvPr id="10" name="Deli turkey text">
            <a:extLst>
              <a:ext uri="{FF2B5EF4-FFF2-40B4-BE49-F238E27FC236}">
                <a16:creationId xmlns:a16="http://schemas.microsoft.com/office/drawing/2014/main" id="{DB4714BB-D579-4350-8929-DD8322593FAD}"/>
              </a:ext>
            </a:extLst>
          </p:cNvPr>
          <p:cNvSpPr txBox="1"/>
          <p:nvPr/>
        </p:nvSpPr>
        <p:spPr>
          <a:xfrm>
            <a:off x="3105187" y="6238459"/>
            <a:ext cx="2552793" cy="338554"/>
          </a:xfrm>
          <a:prstGeom prst="rect">
            <a:avLst/>
          </a:prstGeom>
          <a:solidFill>
            <a:srgbClr val="D24C36">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Deli turkey</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28" name="Broccoli" descr="A close up of a bowl of broccoli&#10;&#10;Description automatically generated">
            <a:extLst>
              <a:ext uri="{FF2B5EF4-FFF2-40B4-BE49-F238E27FC236}">
                <a16:creationId xmlns:a16="http://schemas.microsoft.com/office/drawing/2014/main" id="{7F3F4F7A-DC2B-4C46-9734-6248D55BC293}"/>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9204260" y="1291845"/>
            <a:ext cx="2552793" cy="1702713"/>
          </a:xfrm>
          <a:prstGeom prst="rect">
            <a:avLst/>
          </a:prstGeom>
        </p:spPr>
      </p:pic>
      <p:sp>
        <p:nvSpPr>
          <p:cNvPr id="46" name="Broccoli text">
            <a:extLst>
              <a:ext uri="{FF2B5EF4-FFF2-40B4-BE49-F238E27FC236}">
                <a16:creationId xmlns:a16="http://schemas.microsoft.com/office/drawing/2014/main" id="{9981A719-1AB6-44DE-A1EE-A093A89EEDC2}"/>
              </a:ext>
            </a:extLst>
          </p:cNvPr>
          <p:cNvSpPr txBox="1"/>
          <p:nvPr/>
        </p:nvSpPr>
        <p:spPr>
          <a:xfrm>
            <a:off x="9204260" y="2656004"/>
            <a:ext cx="2552793" cy="338554"/>
          </a:xfrm>
          <a:prstGeom prst="rect">
            <a:avLst/>
          </a:prstGeom>
          <a:solidFill>
            <a:schemeClr val="accent6">
              <a:alpha val="69804"/>
            </a:scheme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Broccoli</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38" name="Eggs" descr="A picture containing ground, table, sitting, person&#10;&#10;Description automatically generated">
            <a:extLst>
              <a:ext uri="{FF2B5EF4-FFF2-40B4-BE49-F238E27FC236}">
                <a16:creationId xmlns:a16="http://schemas.microsoft.com/office/drawing/2014/main" id="{8618D0D6-7315-48AC-9CED-02081DA0493D}"/>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6534020" y="3083072"/>
            <a:ext cx="2552793" cy="1702713"/>
          </a:xfrm>
          <a:prstGeom prst="rect">
            <a:avLst/>
          </a:prstGeom>
        </p:spPr>
      </p:pic>
      <p:sp>
        <p:nvSpPr>
          <p:cNvPr id="50" name="Eggs text">
            <a:extLst>
              <a:ext uri="{FF2B5EF4-FFF2-40B4-BE49-F238E27FC236}">
                <a16:creationId xmlns:a16="http://schemas.microsoft.com/office/drawing/2014/main" id="{7A4B7EFC-33E4-4FCF-B94A-C2F5C0F4917C}"/>
              </a:ext>
            </a:extLst>
          </p:cNvPr>
          <p:cNvSpPr txBox="1"/>
          <p:nvPr/>
        </p:nvSpPr>
        <p:spPr>
          <a:xfrm>
            <a:off x="6534020" y="4447231"/>
            <a:ext cx="2552793" cy="338554"/>
          </a:xfrm>
          <a:prstGeom prst="rect">
            <a:avLst/>
          </a:prstGeom>
          <a:solidFill>
            <a:schemeClr val="accent6">
              <a:alpha val="69804"/>
            </a:scheme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Eggs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26" name="Apples" descr="A red apple sitting next to a bowl of fruit&#10;&#10;Description automatically generated">
            <a:extLst>
              <a:ext uri="{FF2B5EF4-FFF2-40B4-BE49-F238E27FC236}">
                <a16:creationId xmlns:a16="http://schemas.microsoft.com/office/drawing/2014/main" id="{58D324AA-6D18-4FF1-800B-6CB7A52C78C2}"/>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9204260" y="3083072"/>
            <a:ext cx="2552793" cy="1702713"/>
          </a:xfrm>
          <a:prstGeom prst="rect">
            <a:avLst/>
          </a:prstGeom>
        </p:spPr>
      </p:pic>
      <p:sp>
        <p:nvSpPr>
          <p:cNvPr id="47" name="Apples text">
            <a:extLst>
              <a:ext uri="{FF2B5EF4-FFF2-40B4-BE49-F238E27FC236}">
                <a16:creationId xmlns:a16="http://schemas.microsoft.com/office/drawing/2014/main" id="{B5FE88E0-E95A-4E04-BDFF-BA2D1789AF2D}"/>
              </a:ext>
            </a:extLst>
          </p:cNvPr>
          <p:cNvSpPr txBox="1"/>
          <p:nvPr/>
        </p:nvSpPr>
        <p:spPr>
          <a:xfrm>
            <a:off x="9204260" y="4447231"/>
            <a:ext cx="2552793" cy="338554"/>
          </a:xfrm>
          <a:prstGeom prst="rect">
            <a:avLst/>
          </a:prstGeom>
          <a:solidFill>
            <a:schemeClr val="accent6">
              <a:alpha val="69804"/>
            </a:scheme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Apples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36" name="Almonds" descr="A picture containing nut, fruit, food, table&#10;&#10;Description automatically generated">
            <a:extLst>
              <a:ext uri="{FF2B5EF4-FFF2-40B4-BE49-F238E27FC236}">
                <a16:creationId xmlns:a16="http://schemas.microsoft.com/office/drawing/2014/main" id="{F0093E0A-26F5-4D30-A8BF-0D9C0C133001}"/>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6534020" y="4874300"/>
            <a:ext cx="2552793" cy="1702713"/>
          </a:xfrm>
          <a:prstGeom prst="rect">
            <a:avLst/>
          </a:prstGeom>
        </p:spPr>
      </p:pic>
      <p:sp>
        <p:nvSpPr>
          <p:cNvPr id="48" name="Almonds text">
            <a:extLst>
              <a:ext uri="{FF2B5EF4-FFF2-40B4-BE49-F238E27FC236}">
                <a16:creationId xmlns:a16="http://schemas.microsoft.com/office/drawing/2014/main" id="{824C7524-6B63-48A3-94BA-63294763D1FD}"/>
              </a:ext>
            </a:extLst>
          </p:cNvPr>
          <p:cNvSpPr txBox="1"/>
          <p:nvPr/>
        </p:nvSpPr>
        <p:spPr>
          <a:xfrm>
            <a:off x="6534020" y="6238459"/>
            <a:ext cx="2552793" cy="338554"/>
          </a:xfrm>
          <a:prstGeom prst="rect">
            <a:avLst/>
          </a:prstGeom>
          <a:solidFill>
            <a:schemeClr val="accent6">
              <a:alpha val="69804"/>
            </a:scheme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Almonds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32" name="Grilled chicken" descr="A plate of food on a table&#10;&#10;Description automatically generated">
            <a:extLst>
              <a:ext uri="{FF2B5EF4-FFF2-40B4-BE49-F238E27FC236}">
                <a16:creationId xmlns:a16="http://schemas.microsoft.com/office/drawing/2014/main" id="{B3EE8639-DF93-4925-9C8D-A129517AD99F}"/>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9204260" y="4874300"/>
            <a:ext cx="2552793" cy="1702713"/>
          </a:xfrm>
          <a:prstGeom prst="rect">
            <a:avLst/>
          </a:prstGeom>
        </p:spPr>
      </p:pic>
      <p:sp>
        <p:nvSpPr>
          <p:cNvPr id="49" name="Grilled chicken text">
            <a:extLst>
              <a:ext uri="{FF2B5EF4-FFF2-40B4-BE49-F238E27FC236}">
                <a16:creationId xmlns:a16="http://schemas.microsoft.com/office/drawing/2014/main" id="{C504D002-2AFA-48D9-AF93-4C76C7609B6D}"/>
              </a:ext>
            </a:extLst>
          </p:cNvPr>
          <p:cNvSpPr txBox="1"/>
          <p:nvPr/>
        </p:nvSpPr>
        <p:spPr>
          <a:xfrm>
            <a:off x="9204260" y="6238459"/>
            <a:ext cx="2552793" cy="338554"/>
          </a:xfrm>
          <a:prstGeom prst="rect">
            <a:avLst/>
          </a:prstGeom>
          <a:solidFill>
            <a:schemeClr val="accent6">
              <a:alpha val="69804"/>
            </a:scheme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Grilled chicken</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spTree>
    <p:custDataLst>
      <p:tags r:id="rId1"/>
    </p:custDataLst>
    <p:extLst>
      <p:ext uri="{BB962C8B-B14F-4D97-AF65-F5344CB8AC3E}">
        <p14:creationId xmlns:p14="http://schemas.microsoft.com/office/powerpoint/2010/main" val="1189162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childTnLst>
                          </p:cTn>
                        </p:par>
                        <p:par>
                          <p:cTn id="8" fill="hold">
                            <p:stCondLst>
                              <p:cond delay="500"/>
                            </p:stCondLst>
                            <p:childTnLst>
                              <p:par>
                                <p:cTn id="9" presetID="1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p:tgtEl>
                                          <p:spTgt spid="43"/>
                                        </p:tgtEl>
                                        <p:attrNameLst>
                                          <p:attrName>ppt_y</p:attrName>
                                        </p:attrNameLst>
                                      </p:cBhvr>
                                      <p:tavLst>
                                        <p:tav tm="0">
                                          <p:val>
                                            <p:strVal val="#ppt_y+#ppt_h*1.125000"/>
                                          </p:val>
                                        </p:tav>
                                        <p:tav tm="100000">
                                          <p:val>
                                            <p:strVal val="#ppt_y"/>
                                          </p:val>
                                        </p:tav>
                                      </p:tavLst>
                                    </p:anim>
                                    <p:animEffect transition="in" filter="wipe(up)">
                                      <p:cBhvr>
                                        <p:cTn id="12" dur="500"/>
                                        <p:tgtEl>
                                          <p:spTgt spid="43"/>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par>
                                <p:cTn id="16" presetID="12" presetClass="entr" presetSubtype="4" fill="hold" nodeType="withEffect">
                                  <p:stCondLst>
                                    <p:cond delay="100"/>
                                  </p:stCondLst>
                                  <p:childTnLst>
                                    <p:set>
                                      <p:cBhvr>
                                        <p:cTn id="17" dur="1" fill="hold">
                                          <p:stCondLst>
                                            <p:cond delay="0"/>
                                          </p:stCondLst>
                                        </p:cTn>
                                        <p:tgtEl>
                                          <p:spTgt spid="40"/>
                                        </p:tgtEl>
                                        <p:attrNameLst>
                                          <p:attrName>style.visibility</p:attrName>
                                        </p:attrNameLst>
                                      </p:cBhvr>
                                      <p:to>
                                        <p:strVal val="visible"/>
                                      </p:to>
                                    </p:set>
                                    <p:anim calcmode="lin" valueType="num">
                                      <p:cBhvr additive="base">
                                        <p:cTn id="18" dur="500"/>
                                        <p:tgtEl>
                                          <p:spTgt spid="40"/>
                                        </p:tgtEl>
                                        <p:attrNameLst>
                                          <p:attrName>ppt_y</p:attrName>
                                        </p:attrNameLst>
                                      </p:cBhvr>
                                      <p:tavLst>
                                        <p:tav tm="0">
                                          <p:val>
                                            <p:strVal val="#ppt_y+#ppt_h*1.125000"/>
                                          </p:val>
                                        </p:tav>
                                        <p:tav tm="100000">
                                          <p:val>
                                            <p:strVal val="#ppt_y"/>
                                          </p:val>
                                        </p:tav>
                                      </p:tavLst>
                                    </p:anim>
                                    <p:animEffect transition="in" filter="wipe(up)">
                                      <p:cBhvr>
                                        <p:cTn id="19" dur="500"/>
                                        <p:tgtEl>
                                          <p:spTgt spid="40"/>
                                        </p:tgtEl>
                                      </p:cBhvr>
                                    </p:animEffect>
                                  </p:childTnLst>
                                </p:cTn>
                              </p:par>
                              <p:par>
                                <p:cTn id="20" presetID="22" presetClass="entr" presetSubtype="8" fill="hold" grpId="0" nodeType="withEffect">
                                  <p:stCondLst>
                                    <p:cond delay="10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par>
                                <p:cTn id="23" presetID="12" presetClass="entr" presetSubtype="4" fill="hold" nodeType="withEffect">
                                  <p:stCondLst>
                                    <p:cond delay="200"/>
                                  </p:stCondLst>
                                  <p:childTnLst>
                                    <p:set>
                                      <p:cBhvr>
                                        <p:cTn id="24" dur="1" fill="hold">
                                          <p:stCondLst>
                                            <p:cond delay="0"/>
                                          </p:stCondLst>
                                        </p:cTn>
                                        <p:tgtEl>
                                          <p:spTgt spid="42"/>
                                        </p:tgtEl>
                                        <p:attrNameLst>
                                          <p:attrName>style.visibility</p:attrName>
                                        </p:attrNameLst>
                                      </p:cBhvr>
                                      <p:to>
                                        <p:strVal val="visible"/>
                                      </p:to>
                                    </p:set>
                                    <p:anim calcmode="lin" valueType="num">
                                      <p:cBhvr additive="base">
                                        <p:cTn id="25" dur="500"/>
                                        <p:tgtEl>
                                          <p:spTgt spid="42"/>
                                        </p:tgtEl>
                                        <p:attrNameLst>
                                          <p:attrName>ppt_y</p:attrName>
                                        </p:attrNameLst>
                                      </p:cBhvr>
                                      <p:tavLst>
                                        <p:tav tm="0">
                                          <p:val>
                                            <p:strVal val="#ppt_y+#ppt_h*1.125000"/>
                                          </p:val>
                                        </p:tav>
                                        <p:tav tm="100000">
                                          <p:val>
                                            <p:strVal val="#ppt_y"/>
                                          </p:val>
                                        </p:tav>
                                      </p:tavLst>
                                    </p:anim>
                                    <p:animEffect transition="in" filter="wipe(up)">
                                      <p:cBhvr>
                                        <p:cTn id="26" dur="500"/>
                                        <p:tgtEl>
                                          <p:spTgt spid="42"/>
                                        </p:tgtEl>
                                      </p:cBhvr>
                                    </p:animEffect>
                                  </p:childTnLst>
                                </p:cTn>
                              </p:par>
                              <p:par>
                                <p:cTn id="27" presetID="22" presetClass="entr" presetSubtype="8" fill="hold" grpId="0" nodeType="withEffect">
                                  <p:stCondLst>
                                    <p:cond delay="20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500"/>
                                        <p:tgtEl>
                                          <p:spTgt spid="8"/>
                                        </p:tgtEl>
                                      </p:cBhvr>
                                    </p:animEffect>
                                  </p:childTnLst>
                                </p:cTn>
                              </p:par>
                              <p:par>
                                <p:cTn id="30" presetID="12" presetClass="entr" presetSubtype="4" fill="hold" nodeType="withEffect">
                                  <p:stCondLst>
                                    <p:cond delay="300"/>
                                  </p:stCondLst>
                                  <p:childTnLst>
                                    <p:set>
                                      <p:cBhvr>
                                        <p:cTn id="31" dur="1" fill="hold">
                                          <p:stCondLst>
                                            <p:cond delay="0"/>
                                          </p:stCondLst>
                                        </p:cTn>
                                        <p:tgtEl>
                                          <p:spTgt spid="41"/>
                                        </p:tgtEl>
                                        <p:attrNameLst>
                                          <p:attrName>style.visibility</p:attrName>
                                        </p:attrNameLst>
                                      </p:cBhvr>
                                      <p:to>
                                        <p:strVal val="visible"/>
                                      </p:to>
                                    </p:set>
                                    <p:anim calcmode="lin" valueType="num">
                                      <p:cBhvr additive="base">
                                        <p:cTn id="32" dur="500"/>
                                        <p:tgtEl>
                                          <p:spTgt spid="41"/>
                                        </p:tgtEl>
                                        <p:attrNameLst>
                                          <p:attrName>ppt_y</p:attrName>
                                        </p:attrNameLst>
                                      </p:cBhvr>
                                      <p:tavLst>
                                        <p:tav tm="0">
                                          <p:val>
                                            <p:strVal val="#ppt_y+#ppt_h*1.125000"/>
                                          </p:val>
                                        </p:tav>
                                        <p:tav tm="100000">
                                          <p:val>
                                            <p:strVal val="#ppt_y"/>
                                          </p:val>
                                        </p:tav>
                                      </p:tavLst>
                                    </p:anim>
                                    <p:animEffect transition="in" filter="wipe(up)">
                                      <p:cBhvr>
                                        <p:cTn id="33" dur="500"/>
                                        <p:tgtEl>
                                          <p:spTgt spid="41"/>
                                        </p:tgtEl>
                                      </p:cBhvr>
                                    </p:animEffect>
                                  </p:childTnLst>
                                </p:cTn>
                              </p:par>
                              <p:par>
                                <p:cTn id="34" presetID="22" presetClass="entr" presetSubtype="8" fill="hold" grpId="0" nodeType="withEffect">
                                  <p:stCondLst>
                                    <p:cond delay="30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par>
                                <p:cTn id="37" presetID="12" presetClass="entr" presetSubtype="4" fill="hold" nodeType="withEffect">
                                  <p:stCondLst>
                                    <p:cond delay="400"/>
                                  </p:stCondLst>
                                  <p:childTnLst>
                                    <p:set>
                                      <p:cBhvr>
                                        <p:cTn id="38" dur="1" fill="hold">
                                          <p:stCondLst>
                                            <p:cond delay="0"/>
                                          </p:stCondLst>
                                        </p:cTn>
                                        <p:tgtEl>
                                          <p:spTgt spid="39"/>
                                        </p:tgtEl>
                                        <p:attrNameLst>
                                          <p:attrName>style.visibility</p:attrName>
                                        </p:attrNameLst>
                                      </p:cBhvr>
                                      <p:to>
                                        <p:strVal val="visible"/>
                                      </p:to>
                                    </p:set>
                                    <p:anim calcmode="lin" valueType="num">
                                      <p:cBhvr additive="base">
                                        <p:cTn id="39" dur="500"/>
                                        <p:tgtEl>
                                          <p:spTgt spid="39"/>
                                        </p:tgtEl>
                                        <p:attrNameLst>
                                          <p:attrName>ppt_y</p:attrName>
                                        </p:attrNameLst>
                                      </p:cBhvr>
                                      <p:tavLst>
                                        <p:tav tm="0">
                                          <p:val>
                                            <p:strVal val="#ppt_y+#ppt_h*1.125000"/>
                                          </p:val>
                                        </p:tav>
                                        <p:tav tm="100000">
                                          <p:val>
                                            <p:strVal val="#ppt_y"/>
                                          </p:val>
                                        </p:tav>
                                      </p:tavLst>
                                    </p:anim>
                                    <p:animEffect transition="in" filter="wipe(up)">
                                      <p:cBhvr>
                                        <p:cTn id="40" dur="500"/>
                                        <p:tgtEl>
                                          <p:spTgt spid="39"/>
                                        </p:tgtEl>
                                      </p:cBhvr>
                                    </p:animEffect>
                                  </p:childTnLst>
                                </p:cTn>
                              </p:par>
                              <p:par>
                                <p:cTn id="41" presetID="22" presetClass="entr" presetSubtype="8" fill="hold" grpId="0" nodeType="withEffect">
                                  <p:stCondLst>
                                    <p:cond delay="400"/>
                                  </p:stCondLst>
                                  <p:childTnLst>
                                    <p:set>
                                      <p:cBhvr>
                                        <p:cTn id="42" dur="1" fill="hold">
                                          <p:stCondLst>
                                            <p:cond delay="0"/>
                                          </p:stCondLst>
                                        </p:cTn>
                                        <p:tgtEl>
                                          <p:spTgt spid="10"/>
                                        </p:tgtEl>
                                        <p:attrNameLst>
                                          <p:attrName>style.visibility</p:attrName>
                                        </p:attrNameLst>
                                      </p:cBhvr>
                                      <p:to>
                                        <p:strVal val="visible"/>
                                      </p:to>
                                    </p:set>
                                    <p:animEffect transition="in" filter="wipe(left)">
                                      <p:cBhvr>
                                        <p:cTn id="43" dur="500"/>
                                        <p:tgtEl>
                                          <p:spTgt spid="10"/>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42" fill="hold" nodeType="clickEffect">
                                  <p:stCondLst>
                                    <p:cond delay="0"/>
                                  </p:stCondLst>
                                  <p:childTnLst>
                                    <p:set>
                                      <p:cBhvr>
                                        <p:cTn id="47" dur="1" fill="hold">
                                          <p:stCondLst>
                                            <p:cond delay="0"/>
                                          </p:stCondLst>
                                        </p:cTn>
                                        <p:tgtEl>
                                          <p:spTgt spid="55"/>
                                        </p:tgtEl>
                                        <p:attrNameLst>
                                          <p:attrName>style.visibility</p:attrName>
                                        </p:attrNameLst>
                                      </p:cBhvr>
                                      <p:to>
                                        <p:strVal val="visible"/>
                                      </p:to>
                                    </p:set>
                                    <p:animEffect transition="in" filter="barn(outHorizontal)">
                                      <p:cBhvr>
                                        <p:cTn id="48" dur="500"/>
                                        <p:tgtEl>
                                          <p:spTgt spid="5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Effect transition="in" filter="fade">
                                      <p:cBhvr>
                                        <p:cTn id="51" dur="500"/>
                                        <p:tgtEl>
                                          <p:spTgt spid="53"/>
                                        </p:tgtEl>
                                      </p:cBhvr>
                                    </p:animEffect>
                                  </p:childTnLst>
                                </p:cTn>
                              </p:par>
                            </p:childTnLst>
                          </p:cTn>
                        </p:par>
                        <p:par>
                          <p:cTn id="52" fill="hold">
                            <p:stCondLst>
                              <p:cond delay="500"/>
                            </p:stCondLst>
                            <p:childTnLst>
                              <p:par>
                                <p:cTn id="53" presetID="12" presetClass="entr" presetSubtype="4" fill="hold"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500"/>
                                        <p:tgtEl>
                                          <p:spTgt spid="28"/>
                                        </p:tgtEl>
                                        <p:attrNameLst>
                                          <p:attrName>ppt_y</p:attrName>
                                        </p:attrNameLst>
                                      </p:cBhvr>
                                      <p:tavLst>
                                        <p:tav tm="0">
                                          <p:val>
                                            <p:strVal val="#ppt_y+#ppt_h*1.125000"/>
                                          </p:val>
                                        </p:tav>
                                        <p:tav tm="100000">
                                          <p:val>
                                            <p:strVal val="#ppt_y"/>
                                          </p:val>
                                        </p:tav>
                                      </p:tavLst>
                                    </p:anim>
                                    <p:animEffect transition="in" filter="wipe(up)">
                                      <p:cBhvr>
                                        <p:cTn id="56" dur="500"/>
                                        <p:tgtEl>
                                          <p:spTgt spid="28"/>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left)">
                                      <p:cBhvr>
                                        <p:cTn id="59" dur="500"/>
                                        <p:tgtEl>
                                          <p:spTgt spid="46"/>
                                        </p:tgtEl>
                                      </p:cBhvr>
                                    </p:animEffect>
                                  </p:childTnLst>
                                </p:cTn>
                              </p:par>
                              <p:par>
                                <p:cTn id="60" presetID="12" presetClass="entr" presetSubtype="4" fill="hold" nodeType="withEffect">
                                  <p:stCondLst>
                                    <p:cond delay="100"/>
                                  </p:stCondLst>
                                  <p:childTnLst>
                                    <p:set>
                                      <p:cBhvr>
                                        <p:cTn id="61" dur="1" fill="hold">
                                          <p:stCondLst>
                                            <p:cond delay="0"/>
                                          </p:stCondLst>
                                        </p:cTn>
                                        <p:tgtEl>
                                          <p:spTgt spid="38"/>
                                        </p:tgtEl>
                                        <p:attrNameLst>
                                          <p:attrName>style.visibility</p:attrName>
                                        </p:attrNameLst>
                                      </p:cBhvr>
                                      <p:to>
                                        <p:strVal val="visible"/>
                                      </p:to>
                                    </p:set>
                                    <p:anim calcmode="lin" valueType="num">
                                      <p:cBhvr additive="base">
                                        <p:cTn id="62" dur="500"/>
                                        <p:tgtEl>
                                          <p:spTgt spid="38"/>
                                        </p:tgtEl>
                                        <p:attrNameLst>
                                          <p:attrName>ppt_y</p:attrName>
                                        </p:attrNameLst>
                                      </p:cBhvr>
                                      <p:tavLst>
                                        <p:tav tm="0">
                                          <p:val>
                                            <p:strVal val="#ppt_y+#ppt_h*1.125000"/>
                                          </p:val>
                                        </p:tav>
                                        <p:tav tm="100000">
                                          <p:val>
                                            <p:strVal val="#ppt_y"/>
                                          </p:val>
                                        </p:tav>
                                      </p:tavLst>
                                    </p:anim>
                                    <p:animEffect transition="in" filter="wipe(up)">
                                      <p:cBhvr>
                                        <p:cTn id="63" dur="500"/>
                                        <p:tgtEl>
                                          <p:spTgt spid="38"/>
                                        </p:tgtEl>
                                      </p:cBhvr>
                                    </p:animEffect>
                                  </p:childTnLst>
                                </p:cTn>
                              </p:par>
                              <p:par>
                                <p:cTn id="64" presetID="22" presetClass="entr" presetSubtype="8" fill="hold" grpId="0" nodeType="withEffect">
                                  <p:stCondLst>
                                    <p:cond delay="100"/>
                                  </p:stCondLst>
                                  <p:childTnLst>
                                    <p:set>
                                      <p:cBhvr>
                                        <p:cTn id="65" dur="1" fill="hold">
                                          <p:stCondLst>
                                            <p:cond delay="0"/>
                                          </p:stCondLst>
                                        </p:cTn>
                                        <p:tgtEl>
                                          <p:spTgt spid="50"/>
                                        </p:tgtEl>
                                        <p:attrNameLst>
                                          <p:attrName>style.visibility</p:attrName>
                                        </p:attrNameLst>
                                      </p:cBhvr>
                                      <p:to>
                                        <p:strVal val="visible"/>
                                      </p:to>
                                    </p:set>
                                    <p:animEffect transition="in" filter="wipe(left)">
                                      <p:cBhvr>
                                        <p:cTn id="66" dur="500"/>
                                        <p:tgtEl>
                                          <p:spTgt spid="50"/>
                                        </p:tgtEl>
                                      </p:cBhvr>
                                    </p:animEffect>
                                  </p:childTnLst>
                                </p:cTn>
                              </p:par>
                              <p:par>
                                <p:cTn id="67" presetID="12" presetClass="entr" presetSubtype="4" fill="hold" nodeType="withEffect">
                                  <p:stCondLst>
                                    <p:cond delay="200"/>
                                  </p:stCondLst>
                                  <p:childTnLst>
                                    <p:set>
                                      <p:cBhvr>
                                        <p:cTn id="68" dur="1" fill="hold">
                                          <p:stCondLst>
                                            <p:cond delay="0"/>
                                          </p:stCondLst>
                                        </p:cTn>
                                        <p:tgtEl>
                                          <p:spTgt spid="26"/>
                                        </p:tgtEl>
                                        <p:attrNameLst>
                                          <p:attrName>style.visibility</p:attrName>
                                        </p:attrNameLst>
                                      </p:cBhvr>
                                      <p:to>
                                        <p:strVal val="visible"/>
                                      </p:to>
                                    </p:set>
                                    <p:anim calcmode="lin" valueType="num">
                                      <p:cBhvr additive="base">
                                        <p:cTn id="69" dur="500"/>
                                        <p:tgtEl>
                                          <p:spTgt spid="26"/>
                                        </p:tgtEl>
                                        <p:attrNameLst>
                                          <p:attrName>ppt_y</p:attrName>
                                        </p:attrNameLst>
                                      </p:cBhvr>
                                      <p:tavLst>
                                        <p:tav tm="0">
                                          <p:val>
                                            <p:strVal val="#ppt_y+#ppt_h*1.125000"/>
                                          </p:val>
                                        </p:tav>
                                        <p:tav tm="100000">
                                          <p:val>
                                            <p:strVal val="#ppt_y"/>
                                          </p:val>
                                        </p:tav>
                                      </p:tavLst>
                                    </p:anim>
                                    <p:animEffect transition="in" filter="wipe(up)">
                                      <p:cBhvr>
                                        <p:cTn id="70" dur="500"/>
                                        <p:tgtEl>
                                          <p:spTgt spid="26"/>
                                        </p:tgtEl>
                                      </p:cBhvr>
                                    </p:animEffect>
                                  </p:childTnLst>
                                </p:cTn>
                              </p:par>
                              <p:par>
                                <p:cTn id="71" presetID="22" presetClass="entr" presetSubtype="8" fill="hold" grpId="0" nodeType="withEffect">
                                  <p:stCondLst>
                                    <p:cond delay="200"/>
                                  </p:stCondLst>
                                  <p:childTnLst>
                                    <p:set>
                                      <p:cBhvr>
                                        <p:cTn id="72" dur="1" fill="hold">
                                          <p:stCondLst>
                                            <p:cond delay="0"/>
                                          </p:stCondLst>
                                        </p:cTn>
                                        <p:tgtEl>
                                          <p:spTgt spid="47"/>
                                        </p:tgtEl>
                                        <p:attrNameLst>
                                          <p:attrName>style.visibility</p:attrName>
                                        </p:attrNameLst>
                                      </p:cBhvr>
                                      <p:to>
                                        <p:strVal val="visible"/>
                                      </p:to>
                                    </p:set>
                                    <p:animEffect transition="in" filter="wipe(left)">
                                      <p:cBhvr>
                                        <p:cTn id="73" dur="500"/>
                                        <p:tgtEl>
                                          <p:spTgt spid="47"/>
                                        </p:tgtEl>
                                      </p:cBhvr>
                                    </p:animEffect>
                                  </p:childTnLst>
                                </p:cTn>
                              </p:par>
                              <p:par>
                                <p:cTn id="74" presetID="12" presetClass="entr" presetSubtype="4" fill="hold" nodeType="withEffect">
                                  <p:stCondLst>
                                    <p:cond delay="300"/>
                                  </p:stCondLst>
                                  <p:childTnLst>
                                    <p:set>
                                      <p:cBhvr>
                                        <p:cTn id="75" dur="1" fill="hold">
                                          <p:stCondLst>
                                            <p:cond delay="0"/>
                                          </p:stCondLst>
                                        </p:cTn>
                                        <p:tgtEl>
                                          <p:spTgt spid="36"/>
                                        </p:tgtEl>
                                        <p:attrNameLst>
                                          <p:attrName>style.visibility</p:attrName>
                                        </p:attrNameLst>
                                      </p:cBhvr>
                                      <p:to>
                                        <p:strVal val="visible"/>
                                      </p:to>
                                    </p:set>
                                    <p:anim calcmode="lin" valueType="num">
                                      <p:cBhvr additive="base">
                                        <p:cTn id="76" dur="500"/>
                                        <p:tgtEl>
                                          <p:spTgt spid="36"/>
                                        </p:tgtEl>
                                        <p:attrNameLst>
                                          <p:attrName>ppt_y</p:attrName>
                                        </p:attrNameLst>
                                      </p:cBhvr>
                                      <p:tavLst>
                                        <p:tav tm="0">
                                          <p:val>
                                            <p:strVal val="#ppt_y+#ppt_h*1.125000"/>
                                          </p:val>
                                        </p:tav>
                                        <p:tav tm="100000">
                                          <p:val>
                                            <p:strVal val="#ppt_y"/>
                                          </p:val>
                                        </p:tav>
                                      </p:tavLst>
                                    </p:anim>
                                    <p:animEffect transition="in" filter="wipe(up)">
                                      <p:cBhvr>
                                        <p:cTn id="77" dur="500"/>
                                        <p:tgtEl>
                                          <p:spTgt spid="36"/>
                                        </p:tgtEl>
                                      </p:cBhvr>
                                    </p:animEffect>
                                  </p:childTnLst>
                                </p:cTn>
                              </p:par>
                              <p:par>
                                <p:cTn id="78" presetID="22" presetClass="entr" presetSubtype="8" fill="hold" grpId="0" nodeType="withEffect">
                                  <p:stCondLst>
                                    <p:cond delay="300"/>
                                  </p:stCondLst>
                                  <p:childTnLst>
                                    <p:set>
                                      <p:cBhvr>
                                        <p:cTn id="79" dur="1" fill="hold">
                                          <p:stCondLst>
                                            <p:cond delay="0"/>
                                          </p:stCondLst>
                                        </p:cTn>
                                        <p:tgtEl>
                                          <p:spTgt spid="48"/>
                                        </p:tgtEl>
                                        <p:attrNameLst>
                                          <p:attrName>style.visibility</p:attrName>
                                        </p:attrNameLst>
                                      </p:cBhvr>
                                      <p:to>
                                        <p:strVal val="visible"/>
                                      </p:to>
                                    </p:set>
                                    <p:animEffect transition="in" filter="wipe(left)">
                                      <p:cBhvr>
                                        <p:cTn id="80" dur="500"/>
                                        <p:tgtEl>
                                          <p:spTgt spid="48"/>
                                        </p:tgtEl>
                                      </p:cBhvr>
                                    </p:animEffect>
                                  </p:childTnLst>
                                </p:cTn>
                              </p:par>
                              <p:par>
                                <p:cTn id="81" presetID="12" presetClass="entr" presetSubtype="4" fill="hold" nodeType="withEffect">
                                  <p:stCondLst>
                                    <p:cond delay="400"/>
                                  </p:stCondLst>
                                  <p:childTnLst>
                                    <p:set>
                                      <p:cBhvr>
                                        <p:cTn id="82" dur="1" fill="hold">
                                          <p:stCondLst>
                                            <p:cond delay="0"/>
                                          </p:stCondLst>
                                        </p:cTn>
                                        <p:tgtEl>
                                          <p:spTgt spid="32"/>
                                        </p:tgtEl>
                                        <p:attrNameLst>
                                          <p:attrName>style.visibility</p:attrName>
                                        </p:attrNameLst>
                                      </p:cBhvr>
                                      <p:to>
                                        <p:strVal val="visible"/>
                                      </p:to>
                                    </p:set>
                                    <p:anim calcmode="lin" valueType="num">
                                      <p:cBhvr additive="base">
                                        <p:cTn id="83" dur="500"/>
                                        <p:tgtEl>
                                          <p:spTgt spid="32"/>
                                        </p:tgtEl>
                                        <p:attrNameLst>
                                          <p:attrName>ppt_y</p:attrName>
                                        </p:attrNameLst>
                                      </p:cBhvr>
                                      <p:tavLst>
                                        <p:tav tm="0">
                                          <p:val>
                                            <p:strVal val="#ppt_y+#ppt_h*1.125000"/>
                                          </p:val>
                                        </p:tav>
                                        <p:tav tm="100000">
                                          <p:val>
                                            <p:strVal val="#ppt_y"/>
                                          </p:val>
                                        </p:tav>
                                      </p:tavLst>
                                    </p:anim>
                                    <p:animEffect transition="in" filter="wipe(up)">
                                      <p:cBhvr>
                                        <p:cTn id="84" dur="500"/>
                                        <p:tgtEl>
                                          <p:spTgt spid="32"/>
                                        </p:tgtEl>
                                      </p:cBhvr>
                                    </p:animEffect>
                                  </p:childTnLst>
                                </p:cTn>
                              </p:par>
                              <p:par>
                                <p:cTn id="85" presetID="22" presetClass="entr" presetSubtype="8" fill="hold" grpId="0" nodeType="withEffect">
                                  <p:stCondLst>
                                    <p:cond delay="400"/>
                                  </p:stCondLst>
                                  <p:childTnLst>
                                    <p:set>
                                      <p:cBhvr>
                                        <p:cTn id="86" dur="1" fill="hold">
                                          <p:stCondLst>
                                            <p:cond delay="0"/>
                                          </p:stCondLst>
                                        </p:cTn>
                                        <p:tgtEl>
                                          <p:spTgt spid="49"/>
                                        </p:tgtEl>
                                        <p:attrNameLst>
                                          <p:attrName>style.visibility</p:attrName>
                                        </p:attrNameLst>
                                      </p:cBhvr>
                                      <p:to>
                                        <p:strVal val="visible"/>
                                      </p:to>
                                    </p:set>
                                    <p:animEffect transition="in" filter="wipe(left)">
                                      <p:cBhvr>
                                        <p:cTn id="8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7" grpId="0" animBg="1"/>
      <p:bldP spid="11" grpId="0" animBg="1"/>
      <p:bldP spid="8" grpId="0" animBg="1"/>
      <p:bldP spid="9" grpId="0" animBg="1"/>
      <p:bldP spid="10" grpId="0" animBg="1"/>
      <p:bldP spid="46" grpId="0" animBg="1"/>
      <p:bldP spid="50" grpId="0" animBg="1"/>
      <p:bldP spid="47" grpId="0" animBg="1"/>
      <p:bldP spid="48" grpId="0" animBg="1"/>
      <p:bldP spid="49"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160481-93BB-449E-B785-CD5246FD1B99}"/>
              </a:ext>
            </a:extLst>
          </p:cNvPr>
          <p:cNvSpPr/>
          <p:nvPr/>
        </p:nvSpPr>
        <p:spPr>
          <a:xfrm>
            <a:off x="0" y="0"/>
            <a:ext cx="12192000" cy="83343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mt-MT" sz="2000" b="0" i="0" u="none" strike="noStrike" kern="1200" cap="none" spc="0" normalizeH="0" baseline="0" noProof="0" dirty="0" err="1">
              <a:ln>
                <a:noFill/>
              </a:ln>
              <a:solidFill>
                <a:prstClr val="white"/>
              </a:solidFill>
              <a:effectLst/>
              <a:uLnTx/>
              <a:uFillTx/>
              <a:latin typeface="Segoe UI Light"/>
              <a:ea typeface="+mn-ea"/>
              <a:cs typeface="+mn-cs"/>
            </a:endParaRPr>
          </a:p>
        </p:txBody>
      </p:sp>
      <p:sp>
        <p:nvSpPr>
          <p:cNvPr id="3" name="Title 2">
            <a:extLst>
              <a:ext uri="{FF2B5EF4-FFF2-40B4-BE49-F238E27FC236}">
                <a16:creationId xmlns:a16="http://schemas.microsoft.com/office/drawing/2014/main" id="{252FD2F0-45E4-4CF8-91EF-C2A92C0A17CB}"/>
              </a:ext>
            </a:extLst>
          </p:cNvPr>
          <p:cNvSpPr>
            <a:spLocks noGrp="1"/>
          </p:cNvSpPr>
          <p:nvPr>
            <p:ph type="title"/>
          </p:nvPr>
        </p:nvSpPr>
        <p:spPr/>
        <p:txBody>
          <a:bodyPr/>
          <a:lstStyle/>
          <a:p>
            <a:r>
              <a:rPr lang="en-US" dirty="0">
                <a:solidFill>
                  <a:schemeClr val="bg1"/>
                </a:solidFill>
              </a:rPr>
              <a:t>Healthy Foods: Perception vs Reality</a:t>
            </a:r>
            <a:endParaRPr lang="mt-MT" dirty="0">
              <a:solidFill>
                <a:schemeClr val="bg1"/>
              </a:solidFill>
            </a:endParaRPr>
          </a:p>
        </p:txBody>
      </p:sp>
      <p:sp>
        <p:nvSpPr>
          <p:cNvPr id="6" name="TextBox 5">
            <a:extLst>
              <a:ext uri="{FF2B5EF4-FFF2-40B4-BE49-F238E27FC236}">
                <a16:creationId xmlns:a16="http://schemas.microsoft.com/office/drawing/2014/main" id="{DC7FC5FD-6559-463C-BC4D-DE4EFF689B2A}"/>
              </a:ext>
            </a:extLst>
          </p:cNvPr>
          <p:cNvSpPr txBox="1"/>
          <p:nvPr/>
        </p:nvSpPr>
        <p:spPr>
          <a:xfrm>
            <a:off x="317500" y="891735"/>
            <a:ext cx="10638522" cy="33855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egoe UI Light"/>
                <a:ea typeface="+mn-ea"/>
                <a:cs typeface="+mn-cs"/>
              </a:rPr>
              <a:t>Lots of seemingly healthy food can be bad for you.</a:t>
            </a:r>
            <a:endParaRPr kumimoji="0" lang="mt-MT" sz="1600" b="0" i="0" u="none" strike="noStrike" kern="1200" cap="none" spc="0" normalizeH="0" baseline="0" noProof="0" dirty="0" err="1">
              <a:ln>
                <a:noFill/>
              </a:ln>
              <a:solidFill>
                <a:prstClr val="black"/>
              </a:solidFill>
              <a:effectLst/>
              <a:uLnTx/>
              <a:uFillTx/>
              <a:latin typeface="Segoe UI Light"/>
              <a:ea typeface="+mn-ea"/>
              <a:cs typeface="+mn-cs"/>
            </a:endParaRPr>
          </a:p>
        </p:txBody>
      </p:sp>
      <p:sp>
        <p:nvSpPr>
          <p:cNvPr id="44" name="TextBox 43">
            <a:extLst>
              <a:ext uri="{FF2B5EF4-FFF2-40B4-BE49-F238E27FC236}">
                <a16:creationId xmlns:a16="http://schemas.microsoft.com/office/drawing/2014/main" id="{F614A875-9795-4FF4-8629-4A7311C28C33}"/>
              </a:ext>
            </a:extLst>
          </p:cNvPr>
          <p:cNvSpPr txBox="1"/>
          <p:nvPr/>
        </p:nvSpPr>
        <p:spPr>
          <a:xfrm>
            <a:off x="4706754" y="891735"/>
            <a:ext cx="6249267" cy="338554"/>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egoe UI Light"/>
                <a:ea typeface="+mn-ea"/>
                <a:cs typeface="+mn-cs"/>
              </a:rPr>
              <a:t>Click to select the top five healthiest foods:</a:t>
            </a:r>
            <a:endParaRPr kumimoji="0" lang="mt-MT" sz="1600" b="0" i="0" u="none" strike="noStrike" kern="1200" cap="none" spc="0" normalizeH="0" baseline="0" noProof="0" dirty="0" err="1">
              <a:ln>
                <a:noFill/>
              </a:ln>
              <a:solidFill>
                <a:prstClr val="black"/>
              </a:solidFill>
              <a:effectLst/>
              <a:uLnTx/>
              <a:uFillTx/>
              <a:latin typeface="Segoe UI Light"/>
              <a:ea typeface="+mn-ea"/>
              <a:cs typeface="+mn-cs"/>
            </a:endParaRPr>
          </a:p>
        </p:txBody>
      </p:sp>
      <p:pic>
        <p:nvPicPr>
          <p:cNvPr id="43" name="Granola bars" descr="A picture containing table, ground, food, wooden&#10;&#10;Description automatically generated">
            <a:extLst>
              <a:ext uri="{FF2B5EF4-FFF2-40B4-BE49-F238E27FC236}">
                <a16:creationId xmlns:a16="http://schemas.microsoft.com/office/drawing/2014/main" id="{B485A67A-F4A3-4692-859A-34C54715E6B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34947" y="4874300"/>
            <a:ext cx="2552793" cy="1702713"/>
          </a:xfrm>
          <a:prstGeom prst="rect">
            <a:avLst/>
          </a:prstGeom>
        </p:spPr>
      </p:pic>
      <p:sp>
        <p:nvSpPr>
          <p:cNvPr id="7" name="Granola bars text">
            <a:extLst>
              <a:ext uri="{FF2B5EF4-FFF2-40B4-BE49-F238E27FC236}">
                <a16:creationId xmlns:a16="http://schemas.microsoft.com/office/drawing/2014/main" id="{29380004-4836-44E2-80EF-EE844A5DF1B4}"/>
              </a:ext>
            </a:extLst>
          </p:cNvPr>
          <p:cNvSpPr txBox="1"/>
          <p:nvPr/>
        </p:nvSpPr>
        <p:spPr>
          <a:xfrm>
            <a:off x="434947" y="6238459"/>
            <a:ext cx="2552793" cy="338554"/>
          </a:xfrm>
          <a:prstGeom prst="rect">
            <a:avLst/>
          </a:prstGeom>
          <a:solidFill>
            <a:srgbClr val="1B8BA1">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Granola bars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40" name="Banana chips" descr="A sliced banana on a table&#10;&#10;Description automatically generated">
            <a:extLst>
              <a:ext uri="{FF2B5EF4-FFF2-40B4-BE49-F238E27FC236}">
                <a16:creationId xmlns:a16="http://schemas.microsoft.com/office/drawing/2014/main" id="{937EFCAF-5E1E-4CA8-A70A-A6E23498BD4B}"/>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6281155" y="1291845"/>
            <a:ext cx="2552793" cy="1702713"/>
          </a:xfrm>
          <a:prstGeom prst="rect">
            <a:avLst/>
          </a:prstGeom>
        </p:spPr>
      </p:pic>
      <p:sp>
        <p:nvSpPr>
          <p:cNvPr id="11" name="Banana chips text">
            <a:extLst>
              <a:ext uri="{FF2B5EF4-FFF2-40B4-BE49-F238E27FC236}">
                <a16:creationId xmlns:a16="http://schemas.microsoft.com/office/drawing/2014/main" id="{EB44E444-DF9F-4A28-A30E-E1A14F6ED123}"/>
              </a:ext>
            </a:extLst>
          </p:cNvPr>
          <p:cNvSpPr txBox="1"/>
          <p:nvPr/>
        </p:nvSpPr>
        <p:spPr>
          <a:xfrm>
            <a:off x="6281155" y="2656004"/>
            <a:ext cx="2552793" cy="338554"/>
          </a:xfrm>
          <a:prstGeom prst="rect">
            <a:avLst/>
          </a:prstGeom>
          <a:solidFill>
            <a:srgbClr val="1B8BA1">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Banana chips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42" name="Cous cous" descr="A close up of a piece of metal pan&#10;&#10;Description automatically generated">
            <a:extLst>
              <a:ext uri="{FF2B5EF4-FFF2-40B4-BE49-F238E27FC236}">
                <a16:creationId xmlns:a16="http://schemas.microsoft.com/office/drawing/2014/main" id="{1063BA74-5F0E-40F5-A4A9-5BAB7CF6D230}"/>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281155" y="4874300"/>
            <a:ext cx="2552793" cy="1702713"/>
          </a:xfrm>
          <a:prstGeom prst="rect">
            <a:avLst/>
          </a:prstGeom>
        </p:spPr>
      </p:pic>
      <p:sp>
        <p:nvSpPr>
          <p:cNvPr id="8" name="Cous cous text">
            <a:extLst>
              <a:ext uri="{FF2B5EF4-FFF2-40B4-BE49-F238E27FC236}">
                <a16:creationId xmlns:a16="http://schemas.microsoft.com/office/drawing/2014/main" id="{A9461EB9-B014-40B0-A1DF-D987A54E7B2A}"/>
              </a:ext>
            </a:extLst>
          </p:cNvPr>
          <p:cNvSpPr txBox="1"/>
          <p:nvPr/>
        </p:nvSpPr>
        <p:spPr>
          <a:xfrm>
            <a:off x="6281155" y="6238459"/>
            <a:ext cx="2552793" cy="338554"/>
          </a:xfrm>
          <a:prstGeom prst="rect">
            <a:avLst/>
          </a:prstGeom>
          <a:solidFill>
            <a:srgbClr val="1B8BA1">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Cous </a:t>
            </a:r>
            <a:r>
              <a:rPr kumimoji="0" lang="en-US" sz="1600" b="0" i="0" u="none" strike="noStrike" kern="1200" cap="none" spc="0" normalizeH="0" baseline="0" noProof="0" dirty="0" err="1">
                <a:ln>
                  <a:noFill/>
                </a:ln>
                <a:solidFill>
                  <a:prstClr val="white"/>
                </a:solidFill>
                <a:effectLst/>
                <a:uLnTx/>
                <a:uFillTx/>
                <a:latin typeface="Segoe UI Semilight"/>
                <a:ea typeface="+mn-ea"/>
                <a:cs typeface="+mn-cs"/>
              </a:rPr>
              <a:t>cous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41" name="Spinach pasta" descr="A bowl of salad&#10;&#10;Description automatically generated">
            <a:extLst>
              <a:ext uri="{FF2B5EF4-FFF2-40B4-BE49-F238E27FC236}">
                <a16:creationId xmlns:a16="http://schemas.microsoft.com/office/drawing/2014/main" id="{C14ED2B8-DF26-4DD4-85AD-CCD38AB6C123}"/>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9204260" y="3083072"/>
            <a:ext cx="2552793" cy="1702713"/>
          </a:xfrm>
          <a:prstGeom prst="rect">
            <a:avLst/>
          </a:prstGeom>
        </p:spPr>
      </p:pic>
      <p:sp>
        <p:nvSpPr>
          <p:cNvPr id="9" name="Spinach pasta text">
            <a:extLst>
              <a:ext uri="{FF2B5EF4-FFF2-40B4-BE49-F238E27FC236}">
                <a16:creationId xmlns:a16="http://schemas.microsoft.com/office/drawing/2014/main" id="{6D5BB56A-93A4-4D1B-972F-CA2C79C5DC1E}"/>
              </a:ext>
            </a:extLst>
          </p:cNvPr>
          <p:cNvSpPr txBox="1"/>
          <p:nvPr/>
        </p:nvSpPr>
        <p:spPr>
          <a:xfrm>
            <a:off x="9204260" y="4447231"/>
            <a:ext cx="2552793" cy="338554"/>
          </a:xfrm>
          <a:prstGeom prst="rect">
            <a:avLst/>
          </a:prstGeom>
          <a:solidFill>
            <a:srgbClr val="1B8BA1">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Spinach pasta</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39" name="Deli turkey" descr="A piece of cake on a plate&#10;&#10;Description automatically generated">
            <a:extLst>
              <a:ext uri="{FF2B5EF4-FFF2-40B4-BE49-F238E27FC236}">
                <a16:creationId xmlns:a16="http://schemas.microsoft.com/office/drawing/2014/main" id="{2ED0E108-7E98-4C5F-902E-734409108156}"/>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9204260" y="4874300"/>
            <a:ext cx="2552793" cy="1702713"/>
          </a:xfrm>
          <a:prstGeom prst="rect">
            <a:avLst/>
          </a:prstGeom>
        </p:spPr>
      </p:pic>
      <p:sp>
        <p:nvSpPr>
          <p:cNvPr id="10" name="Deli turkey text">
            <a:extLst>
              <a:ext uri="{FF2B5EF4-FFF2-40B4-BE49-F238E27FC236}">
                <a16:creationId xmlns:a16="http://schemas.microsoft.com/office/drawing/2014/main" id="{DB4714BB-D579-4350-8929-DD8322593FAD}"/>
              </a:ext>
            </a:extLst>
          </p:cNvPr>
          <p:cNvSpPr txBox="1"/>
          <p:nvPr/>
        </p:nvSpPr>
        <p:spPr>
          <a:xfrm>
            <a:off x="9204260" y="6238459"/>
            <a:ext cx="2552793" cy="338554"/>
          </a:xfrm>
          <a:prstGeom prst="rect">
            <a:avLst/>
          </a:prstGeom>
          <a:solidFill>
            <a:srgbClr val="1B8BA1">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Deli turkey</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28" name="Broccoli" descr="A close up of a bowl of broccoli&#10;&#10;Description automatically generated">
            <a:extLst>
              <a:ext uri="{FF2B5EF4-FFF2-40B4-BE49-F238E27FC236}">
                <a16:creationId xmlns:a16="http://schemas.microsoft.com/office/drawing/2014/main" id="{7F3F4F7A-DC2B-4C46-9734-6248D55BC293}"/>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3358051" y="4874300"/>
            <a:ext cx="2552793" cy="1702713"/>
          </a:xfrm>
          <a:prstGeom prst="rect">
            <a:avLst/>
          </a:prstGeom>
        </p:spPr>
      </p:pic>
      <p:sp>
        <p:nvSpPr>
          <p:cNvPr id="46" name="Broccoli text">
            <a:extLst>
              <a:ext uri="{FF2B5EF4-FFF2-40B4-BE49-F238E27FC236}">
                <a16:creationId xmlns:a16="http://schemas.microsoft.com/office/drawing/2014/main" id="{9981A719-1AB6-44DE-A1EE-A093A89EEDC2}"/>
              </a:ext>
            </a:extLst>
          </p:cNvPr>
          <p:cNvSpPr txBox="1"/>
          <p:nvPr/>
        </p:nvSpPr>
        <p:spPr>
          <a:xfrm>
            <a:off x="3358051" y="6238459"/>
            <a:ext cx="2552793" cy="338554"/>
          </a:xfrm>
          <a:prstGeom prst="rect">
            <a:avLst/>
          </a:prstGeom>
          <a:solidFill>
            <a:srgbClr val="1B8BA1">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Broccoli</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38" name="Eggs" descr="A picture containing ground, table, sitting, person&#10;&#10;Description automatically generated">
            <a:extLst>
              <a:ext uri="{FF2B5EF4-FFF2-40B4-BE49-F238E27FC236}">
                <a16:creationId xmlns:a16="http://schemas.microsoft.com/office/drawing/2014/main" id="{8618D0D6-7315-48AC-9CED-02081DA0493D}"/>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358051" y="3083072"/>
            <a:ext cx="2552793" cy="1702713"/>
          </a:xfrm>
          <a:prstGeom prst="rect">
            <a:avLst/>
          </a:prstGeom>
        </p:spPr>
      </p:pic>
      <p:sp>
        <p:nvSpPr>
          <p:cNvPr id="50" name="Eggs text">
            <a:extLst>
              <a:ext uri="{FF2B5EF4-FFF2-40B4-BE49-F238E27FC236}">
                <a16:creationId xmlns:a16="http://schemas.microsoft.com/office/drawing/2014/main" id="{7A4B7EFC-33E4-4FCF-B94A-C2F5C0F4917C}"/>
              </a:ext>
            </a:extLst>
          </p:cNvPr>
          <p:cNvSpPr txBox="1"/>
          <p:nvPr/>
        </p:nvSpPr>
        <p:spPr>
          <a:xfrm>
            <a:off x="3358051" y="4447231"/>
            <a:ext cx="2552793" cy="338554"/>
          </a:xfrm>
          <a:prstGeom prst="rect">
            <a:avLst/>
          </a:prstGeom>
          <a:solidFill>
            <a:srgbClr val="1B8BA1">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Eggs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26" name="Apples" descr="A red apple sitting next to a bowl of fruit&#10;&#10;Description automatically generated">
            <a:extLst>
              <a:ext uri="{FF2B5EF4-FFF2-40B4-BE49-F238E27FC236}">
                <a16:creationId xmlns:a16="http://schemas.microsoft.com/office/drawing/2014/main" id="{58D324AA-6D18-4FF1-800B-6CB7A52C78C2}"/>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434947" y="3083072"/>
            <a:ext cx="2552793" cy="1702713"/>
          </a:xfrm>
          <a:prstGeom prst="rect">
            <a:avLst/>
          </a:prstGeom>
        </p:spPr>
      </p:pic>
      <p:sp>
        <p:nvSpPr>
          <p:cNvPr id="47" name="Apples text">
            <a:extLst>
              <a:ext uri="{FF2B5EF4-FFF2-40B4-BE49-F238E27FC236}">
                <a16:creationId xmlns:a16="http://schemas.microsoft.com/office/drawing/2014/main" id="{B5FE88E0-E95A-4E04-BDFF-BA2D1789AF2D}"/>
              </a:ext>
            </a:extLst>
          </p:cNvPr>
          <p:cNvSpPr txBox="1"/>
          <p:nvPr/>
        </p:nvSpPr>
        <p:spPr>
          <a:xfrm>
            <a:off x="434947" y="4447231"/>
            <a:ext cx="2552793" cy="338554"/>
          </a:xfrm>
          <a:prstGeom prst="rect">
            <a:avLst/>
          </a:prstGeom>
          <a:solidFill>
            <a:srgbClr val="1B8BA1">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Apples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36" name="Almonds" descr="A picture containing nut, fruit, food, table&#10;&#10;Description automatically generated">
            <a:extLst>
              <a:ext uri="{FF2B5EF4-FFF2-40B4-BE49-F238E27FC236}">
                <a16:creationId xmlns:a16="http://schemas.microsoft.com/office/drawing/2014/main" id="{F0093E0A-26F5-4D30-A8BF-0D9C0C133001}"/>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281155" y="3083072"/>
            <a:ext cx="2552793" cy="1702713"/>
          </a:xfrm>
          <a:prstGeom prst="rect">
            <a:avLst/>
          </a:prstGeom>
        </p:spPr>
      </p:pic>
      <p:sp>
        <p:nvSpPr>
          <p:cNvPr id="48" name="Almonds text">
            <a:extLst>
              <a:ext uri="{FF2B5EF4-FFF2-40B4-BE49-F238E27FC236}">
                <a16:creationId xmlns:a16="http://schemas.microsoft.com/office/drawing/2014/main" id="{824C7524-6B63-48A3-94BA-63294763D1FD}"/>
              </a:ext>
            </a:extLst>
          </p:cNvPr>
          <p:cNvSpPr txBox="1"/>
          <p:nvPr/>
        </p:nvSpPr>
        <p:spPr>
          <a:xfrm>
            <a:off x="6281155" y="4447231"/>
            <a:ext cx="2552793" cy="338554"/>
          </a:xfrm>
          <a:prstGeom prst="rect">
            <a:avLst/>
          </a:prstGeom>
          <a:solidFill>
            <a:srgbClr val="1B8BA1">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Almonds</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pic>
        <p:nvPicPr>
          <p:cNvPr id="32" name="Grilled chicken" descr="A plate of food on a table&#10;&#10;Description automatically generated">
            <a:extLst>
              <a:ext uri="{FF2B5EF4-FFF2-40B4-BE49-F238E27FC236}">
                <a16:creationId xmlns:a16="http://schemas.microsoft.com/office/drawing/2014/main" id="{B3EE8639-DF93-4925-9C8D-A129517AD99F}"/>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9204260" y="1291845"/>
            <a:ext cx="2552793" cy="1702713"/>
          </a:xfrm>
          <a:prstGeom prst="rect">
            <a:avLst/>
          </a:prstGeom>
        </p:spPr>
      </p:pic>
      <p:sp>
        <p:nvSpPr>
          <p:cNvPr id="49" name="Grilled chicken text">
            <a:extLst>
              <a:ext uri="{FF2B5EF4-FFF2-40B4-BE49-F238E27FC236}">
                <a16:creationId xmlns:a16="http://schemas.microsoft.com/office/drawing/2014/main" id="{C504D002-2AFA-48D9-AF93-4C76C7609B6D}"/>
              </a:ext>
            </a:extLst>
          </p:cNvPr>
          <p:cNvSpPr txBox="1"/>
          <p:nvPr/>
        </p:nvSpPr>
        <p:spPr>
          <a:xfrm>
            <a:off x="9204260" y="2656004"/>
            <a:ext cx="2552793" cy="338554"/>
          </a:xfrm>
          <a:prstGeom prst="rect">
            <a:avLst/>
          </a:prstGeom>
          <a:solidFill>
            <a:srgbClr val="1B8BA1">
              <a:alpha val="69804"/>
            </a:srgbClr>
          </a:solidFill>
        </p:spPr>
        <p:txBody>
          <a:bodyPr wrap="square"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Semilight"/>
                <a:ea typeface="+mn-ea"/>
                <a:cs typeface="+mn-cs"/>
              </a:rPr>
              <a:t>Grilled chicken</a:t>
            </a:r>
            <a:endParaRPr kumimoji="0" lang="mt-MT" sz="1600" b="0" i="0" u="none" strike="noStrike" kern="1200" cap="none" spc="0" normalizeH="0" baseline="0" noProof="0" dirty="0" err="1">
              <a:ln>
                <a:noFill/>
              </a:ln>
              <a:solidFill>
                <a:prstClr val="white"/>
              </a:solidFill>
              <a:effectLst/>
              <a:uLnTx/>
              <a:uFillTx/>
              <a:latin typeface="Segoe UI Semilight"/>
              <a:ea typeface="+mn-ea"/>
              <a:cs typeface="+mn-cs"/>
            </a:endParaRPr>
          </a:p>
        </p:txBody>
      </p:sp>
    </p:spTree>
    <p:custDataLst>
      <p:tags r:id="rId1"/>
    </p:custDataLst>
    <p:extLst>
      <p:ext uri="{BB962C8B-B14F-4D97-AF65-F5344CB8AC3E}">
        <p14:creationId xmlns:p14="http://schemas.microsoft.com/office/powerpoint/2010/main" val="95137861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43"/>
                    </p:tgtEl>
                  </p:cond>
                </p:stCondLst>
                <p:endSync evt="end" delay="0">
                  <p:rtn val="all"/>
                </p:endSync>
                <p:childTnLst>
                  <p:par>
                    <p:cTn id="3" fill="hold">
                      <p:stCondLst>
                        <p:cond delay="0"/>
                      </p:stCondLst>
                      <p:childTnLst>
                        <p:par>
                          <p:cTn id="4" fill="hold">
                            <p:stCondLst>
                              <p:cond delay="0"/>
                            </p:stCondLst>
                            <p:childTnLst>
                              <p:par>
                                <p:cTn id="5" presetID="1" presetClass="emph" presetSubtype="2" fill="hold" nodeType="clickEffect">
                                  <p:stCondLst>
                                    <p:cond delay="0"/>
                                  </p:stCondLst>
                                  <p:childTnLst>
                                    <p:animClr clrSpc="rgb" dir="cw">
                                      <p:cBhvr>
                                        <p:cTn id="6" dur="500" fill="hold"/>
                                        <p:tgtEl>
                                          <p:spTgt spid="7"/>
                                        </p:tgtEl>
                                        <p:attrNameLst>
                                          <p:attrName>fillcolor</p:attrName>
                                        </p:attrNameLst>
                                      </p:cBhvr>
                                      <p:to>
                                        <a:schemeClr val="accent2"/>
                                      </p:to>
                                    </p:animClr>
                                    <p:set>
                                      <p:cBhvr>
                                        <p:cTn id="7" dur="500" fill="hold"/>
                                        <p:tgtEl>
                                          <p:spTgt spid="7"/>
                                        </p:tgtEl>
                                        <p:attrNameLst>
                                          <p:attrName>fill.type</p:attrName>
                                        </p:attrNameLst>
                                      </p:cBhvr>
                                      <p:to>
                                        <p:strVal val="solid"/>
                                      </p:to>
                                    </p:set>
                                    <p:set>
                                      <p:cBhvr>
                                        <p:cTn id="8" dur="500" fill="hold"/>
                                        <p:tgtEl>
                                          <p:spTgt spid="7"/>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9" restart="whenNotActive" fill="hold" evtFilter="cancelBubble" nodeType="interactiveSeq">
                <p:stCondLst>
                  <p:cond evt="onClick" delay="0">
                    <p:tgtEl>
                      <p:spTgt spid="40"/>
                    </p:tgtEl>
                  </p:cond>
                </p:stCondLst>
                <p:endSync evt="end" delay="0">
                  <p:rtn val="all"/>
                </p:endSync>
                <p:childTnLst>
                  <p:par>
                    <p:cTn id="10" fill="hold">
                      <p:stCondLst>
                        <p:cond delay="0"/>
                      </p:stCondLst>
                      <p:childTnLst>
                        <p:par>
                          <p:cTn id="11" fill="hold">
                            <p:stCondLst>
                              <p:cond delay="0"/>
                            </p:stCondLst>
                            <p:childTnLst>
                              <p:par>
                                <p:cTn id="12" presetID="1" presetClass="emph" presetSubtype="2" fill="hold" nodeType="clickEffect">
                                  <p:stCondLst>
                                    <p:cond delay="0"/>
                                  </p:stCondLst>
                                  <p:childTnLst>
                                    <p:animClr clrSpc="rgb" dir="cw">
                                      <p:cBhvr>
                                        <p:cTn id="13" dur="500" fill="hold"/>
                                        <p:tgtEl>
                                          <p:spTgt spid="11"/>
                                        </p:tgtEl>
                                        <p:attrNameLst>
                                          <p:attrName>fillcolor</p:attrName>
                                        </p:attrNameLst>
                                      </p:cBhvr>
                                      <p:to>
                                        <a:schemeClr val="accent2"/>
                                      </p:to>
                                    </p:animClr>
                                    <p:set>
                                      <p:cBhvr>
                                        <p:cTn id="14" dur="500" fill="hold"/>
                                        <p:tgtEl>
                                          <p:spTgt spid="11"/>
                                        </p:tgtEl>
                                        <p:attrNameLst>
                                          <p:attrName>fill.type</p:attrName>
                                        </p:attrNameLst>
                                      </p:cBhvr>
                                      <p:to>
                                        <p:strVal val="solid"/>
                                      </p:to>
                                    </p:set>
                                    <p:set>
                                      <p:cBhvr>
                                        <p:cTn id="15" dur="500" fill="hold"/>
                                        <p:tgtEl>
                                          <p:spTgt spid="11"/>
                                        </p:tgtEl>
                                        <p:attrNameLst>
                                          <p:attrName>fill.on</p:attrName>
                                        </p:attrNameLst>
                                      </p:cBhvr>
                                      <p:to>
                                        <p:strVal val="true"/>
                                      </p:to>
                                    </p:set>
                                  </p:childTnLst>
                                </p:cTn>
                              </p:par>
                            </p:childTnLst>
                          </p:cTn>
                        </p:par>
                      </p:childTnLst>
                    </p:cTn>
                  </p:par>
                </p:childTnLst>
              </p:cTn>
              <p:nextCondLst>
                <p:cond evt="onClick" delay="0">
                  <p:tgtEl>
                    <p:spTgt spid="40"/>
                  </p:tgtEl>
                </p:cond>
              </p:nextCondLst>
            </p:seq>
            <p:seq concurrent="1" nextAc="seek">
              <p:cTn id="16" restart="whenNotActive" fill="hold" evtFilter="cancelBubble" nodeType="interactiveSeq">
                <p:stCondLst>
                  <p:cond evt="onClick" delay="0">
                    <p:tgtEl>
                      <p:spTgt spid="42"/>
                    </p:tgtEl>
                  </p:cond>
                </p:stCondLst>
                <p:endSync evt="end" delay="0">
                  <p:rtn val="all"/>
                </p:endSync>
                <p:childTnLst>
                  <p:par>
                    <p:cTn id="17" fill="hold">
                      <p:stCondLst>
                        <p:cond delay="0"/>
                      </p:stCondLst>
                      <p:childTnLst>
                        <p:par>
                          <p:cTn id="18" fill="hold">
                            <p:stCondLst>
                              <p:cond delay="0"/>
                            </p:stCondLst>
                            <p:childTnLst>
                              <p:par>
                                <p:cTn id="19" presetID="1" presetClass="emph" presetSubtype="2" fill="hold" nodeType="clickEffect">
                                  <p:stCondLst>
                                    <p:cond delay="0"/>
                                  </p:stCondLst>
                                  <p:childTnLst>
                                    <p:animClr clrSpc="rgb" dir="cw">
                                      <p:cBhvr>
                                        <p:cTn id="20" dur="500" fill="hold"/>
                                        <p:tgtEl>
                                          <p:spTgt spid="8"/>
                                        </p:tgtEl>
                                        <p:attrNameLst>
                                          <p:attrName>fillcolor</p:attrName>
                                        </p:attrNameLst>
                                      </p:cBhvr>
                                      <p:to>
                                        <a:schemeClr val="accent2"/>
                                      </p:to>
                                    </p:animClr>
                                    <p:set>
                                      <p:cBhvr>
                                        <p:cTn id="21" dur="500" fill="hold"/>
                                        <p:tgtEl>
                                          <p:spTgt spid="8"/>
                                        </p:tgtEl>
                                        <p:attrNameLst>
                                          <p:attrName>fill.type</p:attrName>
                                        </p:attrNameLst>
                                      </p:cBhvr>
                                      <p:to>
                                        <p:strVal val="solid"/>
                                      </p:to>
                                    </p:set>
                                    <p:set>
                                      <p:cBhvr>
                                        <p:cTn id="22" dur="500" fill="hold"/>
                                        <p:tgtEl>
                                          <p:spTgt spid="8"/>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23" restart="whenNotActive" fill="hold" evtFilter="cancelBubble" nodeType="interactiveSeq">
                <p:stCondLst>
                  <p:cond evt="onClick" delay="0">
                    <p:tgtEl>
                      <p:spTgt spid="41"/>
                    </p:tgtEl>
                  </p:cond>
                </p:stCondLst>
                <p:endSync evt="end" delay="0">
                  <p:rtn val="all"/>
                </p:endSync>
                <p:childTnLst>
                  <p:par>
                    <p:cTn id="24" fill="hold">
                      <p:stCondLst>
                        <p:cond delay="0"/>
                      </p:stCondLst>
                      <p:childTnLst>
                        <p:par>
                          <p:cTn id="25" fill="hold">
                            <p:stCondLst>
                              <p:cond delay="0"/>
                            </p:stCondLst>
                            <p:childTnLst>
                              <p:par>
                                <p:cTn id="26" presetID="1" presetClass="emph" presetSubtype="2" fill="hold" nodeType="clickEffect">
                                  <p:stCondLst>
                                    <p:cond delay="0"/>
                                  </p:stCondLst>
                                  <p:childTnLst>
                                    <p:animClr clrSpc="rgb" dir="cw">
                                      <p:cBhvr>
                                        <p:cTn id="27" dur="500" fill="hold"/>
                                        <p:tgtEl>
                                          <p:spTgt spid="9"/>
                                        </p:tgtEl>
                                        <p:attrNameLst>
                                          <p:attrName>fillcolor</p:attrName>
                                        </p:attrNameLst>
                                      </p:cBhvr>
                                      <p:to>
                                        <a:schemeClr val="accent2"/>
                                      </p:to>
                                    </p:animClr>
                                    <p:set>
                                      <p:cBhvr>
                                        <p:cTn id="28" dur="500" fill="hold"/>
                                        <p:tgtEl>
                                          <p:spTgt spid="9"/>
                                        </p:tgtEl>
                                        <p:attrNameLst>
                                          <p:attrName>fill.type</p:attrName>
                                        </p:attrNameLst>
                                      </p:cBhvr>
                                      <p:to>
                                        <p:strVal val="solid"/>
                                      </p:to>
                                    </p:set>
                                    <p:set>
                                      <p:cBhvr>
                                        <p:cTn id="29" dur="500" fill="hold"/>
                                        <p:tgtEl>
                                          <p:spTgt spid="9"/>
                                        </p:tgtEl>
                                        <p:attrNameLst>
                                          <p:attrName>fill.on</p:attrName>
                                        </p:attrNameLst>
                                      </p:cBhvr>
                                      <p:to>
                                        <p:strVal val="true"/>
                                      </p:to>
                                    </p:set>
                                  </p:childTnLst>
                                </p:cTn>
                              </p:par>
                            </p:childTnLst>
                          </p:cTn>
                        </p:par>
                      </p:childTnLst>
                    </p:cTn>
                  </p:par>
                </p:childTnLst>
              </p:cTn>
              <p:nextCondLst>
                <p:cond evt="onClick" delay="0">
                  <p:tgtEl>
                    <p:spTgt spid="41"/>
                  </p:tgtEl>
                </p:cond>
              </p:nextCondLst>
            </p:seq>
            <p:seq concurrent="1" nextAc="seek">
              <p:cTn id="30" restart="whenNotActive" fill="hold" evtFilter="cancelBubble" nodeType="interactiveSeq">
                <p:stCondLst>
                  <p:cond evt="onClick" delay="0">
                    <p:tgtEl>
                      <p:spTgt spid="39"/>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500" fill="hold"/>
                                        <p:tgtEl>
                                          <p:spTgt spid="10"/>
                                        </p:tgtEl>
                                        <p:attrNameLst>
                                          <p:attrName>fillcolor</p:attrName>
                                        </p:attrNameLst>
                                      </p:cBhvr>
                                      <p:to>
                                        <a:schemeClr val="accent2"/>
                                      </p:to>
                                    </p:animClr>
                                    <p:set>
                                      <p:cBhvr>
                                        <p:cTn id="35" dur="500" fill="hold"/>
                                        <p:tgtEl>
                                          <p:spTgt spid="10"/>
                                        </p:tgtEl>
                                        <p:attrNameLst>
                                          <p:attrName>fill.type</p:attrName>
                                        </p:attrNameLst>
                                      </p:cBhvr>
                                      <p:to>
                                        <p:strVal val="solid"/>
                                      </p:to>
                                    </p:set>
                                    <p:set>
                                      <p:cBhvr>
                                        <p:cTn id="36" dur="500" fill="hold"/>
                                        <p:tgtEl>
                                          <p:spTgt spid="10"/>
                                        </p:tgtEl>
                                        <p:attrNameLst>
                                          <p:attrName>fill.on</p:attrName>
                                        </p:attrNameLst>
                                      </p:cBhvr>
                                      <p:to>
                                        <p:strVal val="true"/>
                                      </p:to>
                                    </p:set>
                                  </p:childTnLst>
                                </p:cTn>
                              </p:par>
                            </p:childTnLst>
                          </p:cTn>
                        </p:par>
                      </p:childTnLst>
                    </p:cTn>
                  </p:par>
                </p:childTnLst>
              </p:cTn>
              <p:nextCondLst>
                <p:cond evt="onClick" delay="0">
                  <p:tgtEl>
                    <p:spTgt spid="39"/>
                  </p:tgtEl>
                </p:cond>
              </p:nextCondLst>
            </p:seq>
            <p:seq concurrent="1" nextAc="seek">
              <p:cTn id="37" restart="whenNotActive" fill="hold" evtFilter="cancelBubble" nodeType="interactiveSeq">
                <p:stCondLst>
                  <p:cond evt="onClick" delay="0">
                    <p:tgtEl>
                      <p:spTgt spid="38"/>
                    </p:tgtEl>
                  </p:cond>
                </p:stCondLst>
                <p:endSync evt="end" delay="0">
                  <p:rtn val="all"/>
                </p:endSync>
                <p:childTnLst>
                  <p:par>
                    <p:cTn id="38" fill="hold">
                      <p:stCondLst>
                        <p:cond delay="0"/>
                      </p:stCondLst>
                      <p:childTnLst>
                        <p:par>
                          <p:cTn id="39" fill="hold">
                            <p:stCondLst>
                              <p:cond delay="0"/>
                            </p:stCondLst>
                            <p:childTnLst>
                              <p:par>
                                <p:cTn id="40" presetID="1" presetClass="emph" presetSubtype="2" fill="hold" nodeType="clickEffect">
                                  <p:stCondLst>
                                    <p:cond delay="0"/>
                                  </p:stCondLst>
                                  <p:childTnLst>
                                    <p:animClr clrSpc="rgb" dir="cw">
                                      <p:cBhvr>
                                        <p:cTn id="41" dur="500" fill="hold"/>
                                        <p:tgtEl>
                                          <p:spTgt spid="50"/>
                                        </p:tgtEl>
                                        <p:attrNameLst>
                                          <p:attrName>fillcolor</p:attrName>
                                        </p:attrNameLst>
                                      </p:cBhvr>
                                      <p:to>
                                        <a:srgbClr val="70AD47"/>
                                      </p:to>
                                    </p:animClr>
                                    <p:set>
                                      <p:cBhvr>
                                        <p:cTn id="42" dur="500" fill="hold"/>
                                        <p:tgtEl>
                                          <p:spTgt spid="50"/>
                                        </p:tgtEl>
                                        <p:attrNameLst>
                                          <p:attrName>fill.type</p:attrName>
                                        </p:attrNameLst>
                                      </p:cBhvr>
                                      <p:to>
                                        <p:strVal val="solid"/>
                                      </p:to>
                                    </p:set>
                                    <p:set>
                                      <p:cBhvr>
                                        <p:cTn id="43" dur="500" fill="hold"/>
                                        <p:tgtEl>
                                          <p:spTgt spid="50"/>
                                        </p:tgtEl>
                                        <p:attrNameLst>
                                          <p:attrName>fill.on</p:attrName>
                                        </p:attrNameLst>
                                      </p:cBhvr>
                                      <p:to>
                                        <p:strVal val="true"/>
                                      </p:to>
                                    </p:set>
                                  </p:childTnLst>
                                </p:cTn>
                              </p:par>
                            </p:childTnLst>
                          </p:cTn>
                        </p:par>
                      </p:childTnLst>
                    </p:cTn>
                  </p:par>
                </p:childTnLst>
              </p:cTn>
              <p:nextCondLst>
                <p:cond evt="onClick" delay="0">
                  <p:tgtEl>
                    <p:spTgt spid="38"/>
                  </p:tgtEl>
                </p:cond>
              </p:nextCondLst>
            </p:seq>
            <p:seq concurrent="1" nextAc="seek">
              <p:cTn id="44" restart="whenNotActive" fill="hold" evtFilter="cancelBubble" nodeType="interactiveSeq">
                <p:stCondLst>
                  <p:cond evt="onClick" delay="0">
                    <p:tgtEl>
                      <p:spTgt spid="28"/>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500" fill="hold"/>
                                        <p:tgtEl>
                                          <p:spTgt spid="46"/>
                                        </p:tgtEl>
                                        <p:attrNameLst>
                                          <p:attrName>fillcolor</p:attrName>
                                        </p:attrNameLst>
                                      </p:cBhvr>
                                      <p:to>
                                        <a:srgbClr val="70AD47"/>
                                      </p:to>
                                    </p:animClr>
                                    <p:set>
                                      <p:cBhvr>
                                        <p:cTn id="49" dur="500" fill="hold"/>
                                        <p:tgtEl>
                                          <p:spTgt spid="46"/>
                                        </p:tgtEl>
                                        <p:attrNameLst>
                                          <p:attrName>fill.type</p:attrName>
                                        </p:attrNameLst>
                                      </p:cBhvr>
                                      <p:to>
                                        <p:strVal val="solid"/>
                                      </p:to>
                                    </p:set>
                                    <p:set>
                                      <p:cBhvr>
                                        <p:cTn id="50" dur="500" fill="hold"/>
                                        <p:tgtEl>
                                          <p:spTgt spid="46"/>
                                        </p:tgtEl>
                                        <p:attrNameLst>
                                          <p:attrName>fill.on</p:attrName>
                                        </p:attrNameLst>
                                      </p:cBhvr>
                                      <p:to>
                                        <p:strVal val="true"/>
                                      </p:to>
                                    </p:set>
                                  </p:childTnLst>
                                </p:cTn>
                              </p:par>
                            </p:childTnLst>
                          </p:cTn>
                        </p:par>
                      </p:childTnLst>
                    </p:cTn>
                  </p:par>
                </p:childTnLst>
              </p:cTn>
              <p:nextCondLst>
                <p:cond evt="onClick" delay="0">
                  <p:tgtEl>
                    <p:spTgt spid="28"/>
                  </p:tgtEl>
                </p:cond>
              </p:nextCondLst>
            </p:seq>
            <p:seq concurrent="1" nextAc="seek">
              <p:cTn id="51" restart="whenNotActive" fill="hold" evtFilter="cancelBubble" nodeType="interactiveSeq">
                <p:stCondLst>
                  <p:cond evt="onClick" delay="0">
                    <p:tgtEl>
                      <p:spTgt spid="36"/>
                    </p:tgtEl>
                  </p:cond>
                </p:stCondLst>
                <p:endSync evt="end" delay="0">
                  <p:rtn val="all"/>
                </p:endSync>
                <p:childTnLst>
                  <p:par>
                    <p:cTn id="52" fill="hold">
                      <p:stCondLst>
                        <p:cond delay="0"/>
                      </p:stCondLst>
                      <p:childTnLst>
                        <p:par>
                          <p:cTn id="53" fill="hold">
                            <p:stCondLst>
                              <p:cond delay="0"/>
                            </p:stCondLst>
                            <p:childTnLst>
                              <p:par>
                                <p:cTn id="54" presetID="1" presetClass="emph" presetSubtype="2" fill="hold" nodeType="clickEffect">
                                  <p:stCondLst>
                                    <p:cond delay="0"/>
                                  </p:stCondLst>
                                  <p:childTnLst>
                                    <p:animClr clrSpc="rgb" dir="cw">
                                      <p:cBhvr>
                                        <p:cTn id="55" dur="500" fill="hold"/>
                                        <p:tgtEl>
                                          <p:spTgt spid="48"/>
                                        </p:tgtEl>
                                        <p:attrNameLst>
                                          <p:attrName>fillcolor</p:attrName>
                                        </p:attrNameLst>
                                      </p:cBhvr>
                                      <p:to>
                                        <a:srgbClr val="70AD47"/>
                                      </p:to>
                                    </p:animClr>
                                    <p:set>
                                      <p:cBhvr>
                                        <p:cTn id="56" dur="500" fill="hold"/>
                                        <p:tgtEl>
                                          <p:spTgt spid="48"/>
                                        </p:tgtEl>
                                        <p:attrNameLst>
                                          <p:attrName>fill.type</p:attrName>
                                        </p:attrNameLst>
                                      </p:cBhvr>
                                      <p:to>
                                        <p:strVal val="solid"/>
                                      </p:to>
                                    </p:set>
                                    <p:set>
                                      <p:cBhvr>
                                        <p:cTn id="57" dur="500" fill="hold"/>
                                        <p:tgtEl>
                                          <p:spTgt spid="48"/>
                                        </p:tgtEl>
                                        <p:attrNameLst>
                                          <p:attrName>fill.on</p:attrName>
                                        </p:attrNameLst>
                                      </p:cBhvr>
                                      <p:to>
                                        <p:strVal val="true"/>
                                      </p:to>
                                    </p:set>
                                  </p:childTnLst>
                                </p:cTn>
                              </p:par>
                            </p:childTnLst>
                          </p:cTn>
                        </p:par>
                      </p:childTnLst>
                    </p:cTn>
                  </p:par>
                </p:childTnLst>
              </p:cTn>
              <p:nextCondLst>
                <p:cond evt="onClick" delay="0">
                  <p:tgtEl>
                    <p:spTgt spid="36"/>
                  </p:tgtEl>
                </p:cond>
              </p:nextCondLst>
            </p:seq>
            <p:seq concurrent="1" nextAc="seek">
              <p:cTn id="58" restart="whenNotActive" fill="hold" evtFilter="cancelBubble" nodeType="interactiveSeq">
                <p:stCondLst>
                  <p:cond evt="onClick" delay="0">
                    <p:tgtEl>
                      <p:spTgt spid="32"/>
                    </p:tgtEl>
                  </p:cond>
                </p:stCondLst>
                <p:endSync evt="end" delay="0">
                  <p:rtn val="all"/>
                </p:endSync>
                <p:childTnLst>
                  <p:par>
                    <p:cTn id="59" fill="hold">
                      <p:stCondLst>
                        <p:cond delay="0"/>
                      </p:stCondLst>
                      <p:childTnLst>
                        <p:par>
                          <p:cTn id="60" fill="hold">
                            <p:stCondLst>
                              <p:cond delay="0"/>
                            </p:stCondLst>
                            <p:childTnLst>
                              <p:par>
                                <p:cTn id="61" presetID="1" presetClass="emph" presetSubtype="2" fill="hold" nodeType="clickEffect">
                                  <p:stCondLst>
                                    <p:cond delay="0"/>
                                  </p:stCondLst>
                                  <p:childTnLst>
                                    <p:animClr clrSpc="rgb" dir="cw">
                                      <p:cBhvr>
                                        <p:cTn id="62" dur="500" fill="hold"/>
                                        <p:tgtEl>
                                          <p:spTgt spid="49"/>
                                        </p:tgtEl>
                                        <p:attrNameLst>
                                          <p:attrName>fillcolor</p:attrName>
                                        </p:attrNameLst>
                                      </p:cBhvr>
                                      <p:to>
                                        <a:srgbClr val="70AD47"/>
                                      </p:to>
                                    </p:animClr>
                                    <p:set>
                                      <p:cBhvr>
                                        <p:cTn id="63" dur="500" fill="hold"/>
                                        <p:tgtEl>
                                          <p:spTgt spid="49"/>
                                        </p:tgtEl>
                                        <p:attrNameLst>
                                          <p:attrName>fill.type</p:attrName>
                                        </p:attrNameLst>
                                      </p:cBhvr>
                                      <p:to>
                                        <p:strVal val="solid"/>
                                      </p:to>
                                    </p:set>
                                    <p:set>
                                      <p:cBhvr>
                                        <p:cTn id="64" dur="500" fill="hold"/>
                                        <p:tgtEl>
                                          <p:spTgt spid="49"/>
                                        </p:tgtEl>
                                        <p:attrNameLst>
                                          <p:attrName>fill.on</p:attrName>
                                        </p:attrNameLst>
                                      </p:cBhvr>
                                      <p:to>
                                        <p:strVal val="true"/>
                                      </p:to>
                                    </p:set>
                                  </p:childTnLst>
                                </p:cTn>
                              </p:par>
                            </p:childTnLst>
                          </p:cTn>
                        </p:par>
                      </p:childTnLst>
                    </p:cTn>
                  </p:par>
                </p:childTnLst>
              </p:cTn>
              <p:nextCondLst>
                <p:cond evt="onClick" delay="0">
                  <p:tgtEl>
                    <p:spTgt spid="32"/>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group of people in a room&#10;&#10;Description automatically generated">
            <a:extLst>
              <a:ext uri="{FF2B5EF4-FFF2-40B4-BE49-F238E27FC236}">
                <a16:creationId xmlns:a16="http://schemas.microsoft.com/office/drawing/2014/main" id="{431A1103-A39E-4845-964B-BFAF8C25A3C2}"/>
              </a:ext>
            </a:extLst>
          </p:cNvPr>
          <p:cNvPicPr>
            <a:picLocks noChangeAspect="1"/>
          </p:cNvPicPr>
          <p:nvPr/>
        </p:nvPicPr>
        <p:blipFill rotWithShape="1">
          <a:blip r:embed="rId3" cstate="print">
            <a:alphaModFix/>
            <a:extLst>
              <a:ext uri="{28A0092B-C50C-407E-A947-70E740481C1C}">
                <a14:useLocalDpi xmlns:a14="http://schemas.microsoft.com/office/drawing/2010/main" val="0"/>
              </a:ext>
            </a:extLst>
          </a:blip>
          <a:srcRect t="602" b="14720"/>
          <a:stretch/>
        </p:blipFill>
        <p:spPr>
          <a:xfrm>
            <a:off x="0" y="0"/>
            <a:ext cx="12192000" cy="6858000"/>
          </a:xfrm>
          <a:prstGeom prst="rect">
            <a:avLst/>
          </a:prstGeom>
        </p:spPr>
      </p:pic>
      <p:sp>
        <p:nvSpPr>
          <p:cNvPr id="8" name="Rectangle 7">
            <a:extLst>
              <a:ext uri="{FF2B5EF4-FFF2-40B4-BE49-F238E27FC236}">
                <a16:creationId xmlns:a16="http://schemas.microsoft.com/office/drawing/2014/main" id="{1FC2EF71-8D3D-451A-9123-70F31798F0B8}"/>
              </a:ext>
            </a:extLst>
          </p:cNvPr>
          <p:cNvSpPr/>
          <p:nvPr/>
        </p:nvSpPr>
        <p:spPr>
          <a:xfrm>
            <a:off x="0" y="0"/>
            <a:ext cx="12192000" cy="6858000"/>
          </a:xfrm>
          <a:prstGeom prst="rect">
            <a:avLst/>
          </a:prstGeom>
          <a:gradFill>
            <a:gsLst>
              <a:gs pos="56000">
                <a:schemeClr val="bg1">
                  <a:alpha val="0"/>
                </a:schemeClr>
              </a:gs>
              <a:gs pos="11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itle 3">
            <a:extLst>
              <a:ext uri="{FF2B5EF4-FFF2-40B4-BE49-F238E27FC236}">
                <a16:creationId xmlns:a16="http://schemas.microsoft.com/office/drawing/2014/main" id="{D51C24C9-E7F9-4F22-AC31-9EDECEFABB0E}"/>
              </a:ext>
            </a:extLst>
          </p:cNvPr>
          <p:cNvSpPr>
            <a:spLocks noGrp="1"/>
          </p:cNvSpPr>
          <p:nvPr>
            <p:ph type="title"/>
          </p:nvPr>
        </p:nvSpPr>
        <p:spPr>
          <a:xfrm>
            <a:off x="283211" y="-1678921"/>
            <a:ext cx="10515600" cy="2852737"/>
          </a:xfrm>
        </p:spPr>
        <p:txBody>
          <a:bodyPr/>
          <a:lstStyle/>
          <a:p>
            <a:r>
              <a:rPr lang="en-US" dirty="0"/>
              <a:t>Engaging through interactivity</a:t>
            </a:r>
          </a:p>
        </p:txBody>
      </p:sp>
    </p:spTree>
    <p:extLst>
      <p:ext uri="{BB962C8B-B14F-4D97-AF65-F5344CB8AC3E}">
        <p14:creationId xmlns:p14="http://schemas.microsoft.com/office/powerpoint/2010/main" val="1191785124"/>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picture containing reef, blue, sitting, water&#10;&#10;Description automatically generated">
            <a:extLst>
              <a:ext uri="{FF2B5EF4-FFF2-40B4-BE49-F238E27FC236}">
                <a16:creationId xmlns:a16="http://schemas.microsoft.com/office/drawing/2014/main" id="{23FF3076-BAF9-4D8E-BE2C-AE1F8AAC170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6695" b="6695"/>
          <a:stretch/>
        </p:blipFill>
        <p:spPr>
          <a:xfrm>
            <a:off x="0" y="0"/>
            <a:ext cx="12192000" cy="6858000"/>
          </a:xfrm>
          <a:prstGeom prst="rect">
            <a:avLst/>
          </a:prstGeom>
        </p:spPr>
      </p:pic>
      <p:sp>
        <p:nvSpPr>
          <p:cNvPr id="9218" name="Title 1">
            <a:extLst>
              <a:ext uri="{FF2B5EF4-FFF2-40B4-BE49-F238E27FC236}">
                <a16:creationId xmlns:a16="http://schemas.microsoft.com/office/drawing/2014/main" id="{CBDBEF0C-D6EB-4279-A863-B25AEE4FC82B}"/>
              </a:ext>
            </a:extLst>
          </p:cNvPr>
          <p:cNvSpPr>
            <a:spLocks noGrp="1" noChangeArrowheads="1"/>
          </p:cNvSpPr>
          <p:nvPr>
            <p:ph type="title"/>
          </p:nvPr>
        </p:nvSpPr>
        <p:spPr/>
        <p:txBody>
          <a:bodyPr/>
          <a:lstStyle/>
          <a:p>
            <a:r>
              <a:rPr lang="en-US" altLang="en-US" dirty="0">
                <a:solidFill>
                  <a:schemeClr val="bg1"/>
                </a:solidFill>
              </a:rPr>
              <a:t>Create a simple quiz</a:t>
            </a:r>
          </a:p>
        </p:txBody>
      </p:sp>
      <p:sp>
        <p:nvSpPr>
          <p:cNvPr id="2" name="Arrow: Pentagon 1">
            <a:hlinkClick r:id="" action="ppaction://noaction"/>
            <a:extLst>
              <a:ext uri="{FF2B5EF4-FFF2-40B4-BE49-F238E27FC236}">
                <a16:creationId xmlns:a16="http://schemas.microsoft.com/office/drawing/2014/main" id="{7605986A-7634-45D1-9371-4C7D91D8278E}"/>
              </a:ext>
            </a:extLst>
          </p:cNvPr>
          <p:cNvSpPr/>
          <p:nvPr/>
        </p:nvSpPr>
        <p:spPr>
          <a:xfrm>
            <a:off x="10972800" y="6176962"/>
            <a:ext cx="990600" cy="528637"/>
          </a:xfrm>
          <a:prstGeom prst="homePlat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Next Slide</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DFE3BD-CA6E-42DC-A930-84C8E17FF2A3}"/>
              </a:ext>
            </a:extLst>
          </p:cNvPr>
          <p:cNvSpPr>
            <a:spLocks noGrp="1"/>
          </p:cNvSpPr>
          <p:nvPr>
            <p:ph type="title"/>
          </p:nvPr>
        </p:nvSpPr>
        <p:spPr>
          <a:xfrm>
            <a:off x="519112" y="201081"/>
            <a:ext cx="11177587" cy="465355"/>
          </a:xfrm>
        </p:spPr>
        <p:txBody>
          <a:bodyPr>
            <a:normAutofit fontScale="90000"/>
          </a:bodyPr>
          <a:lstStyle/>
          <a:p>
            <a:r>
              <a:rPr lang="en-US" dirty="0"/>
              <a:t>Pick up &amp; apply object styles</a:t>
            </a:r>
          </a:p>
        </p:txBody>
      </p:sp>
      <p:sp>
        <p:nvSpPr>
          <p:cNvPr id="6" name="Rectangle: Diagonal Corners Snipped 5">
            <a:extLst>
              <a:ext uri="{FF2B5EF4-FFF2-40B4-BE49-F238E27FC236}">
                <a16:creationId xmlns:a16="http://schemas.microsoft.com/office/drawing/2014/main" id="{D427CE95-3C29-4FCD-9EA9-CDD728BCAFBD}"/>
              </a:ext>
            </a:extLst>
          </p:cNvPr>
          <p:cNvSpPr/>
          <p:nvPr/>
        </p:nvSpPr>
        <p:spPr>
          <a:xfrm flipH="1">
            <a:off x="1616201" y="1979676"/>
            <a:ext cx="2902528" cy="2898648"/>
          </a:xfrm>
          <a:prstGeom prst="snip2DiagRect">
            <a:avLst>
              <a:gd name="adj1" fmla="val 0"/>
              <a:gd name="adj2" fmla="val 22802"/>
            </a:avLst>
          </a:prstGeom>
          <a:gradFill>
            <a:gsLst>
              <a:gs pos="99000">
                <a:schemeClr val="bg2">
                  <a:lumMod val="75000"/>
                  <a:alpha val="89000"/>
                </a:schemeClr>
              </a:gs>
              <a:gs pos="0">
                <a:schemeClr val="bg2">
                  <a:alpha val="7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A nice box</a:t>
            </a:r>
          </a:p>
        </p:txBody>
      </p:sp>
      <p:sp>
        <p:nvSpPr>
          <p:cNvPr id="9" name="Rectangle: Diagonal Corners Snipped 8">
            <a:extLst>
              <a:ext uri="{FF2B5EF4-FFF2-40B4-BE49-F238E27FC236}">
                <a16:creationId xmlns:a16="http://schemas.microsoft.com/office/drawing/2014/main" id="{0A4E73F5-8F42-446C-B028-3827BB799FA9}"/>
              </a:ext>
            </a:extLst>
          </p:cNvPr>
          <p:cNvSpPr/>
          <p:nvPr/>
        </p:nvSpPr>
        <p:spPr>
          <a:xfrm flipH="1">
            <a:off x="5857863" y="1979676"/>
            <a:ext cx="2902528" cy="2898648"/>
          </a:xfrm>
          <a:prstGeom prst="snip2DiagRect">
            <a:avLst>
              <a:gd name="adj1" fmla="val 0"/>
              <a:gd name="adj2" fmla="val 22802"/>
            </a:avLst>
          </a:prstGeom>
          <a:solidFill>
            <a:schemeClr val="accent4">
              <a:lumMod val="40000"/>
              <a:lumOff val="60000"/>
            </a:schemeClr>
          </a:solidFill>
          <a:ln w="762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lvl="0" algn="ctr" defTabSz="1219088">
              <a:defRPr/>
            </a:pPr>
            <a:r>
              <a:rPr lang="en-US" sz="4400" dirty="0">
                <a:solidFill>
                  <a:schemeClr val="tx2"/>
                </a:solidFill>
                <a:latin typeface="Arial Black" panose="020B0A04020102020204" pitchFamily="34" charset="0"/>
              </a:rPr>
              <a:t>Another</a:t>
            </a:r>
            <a:br>
              <a:rPr lang="en-US" sz="4400" dirty="0">
                <a:solidFill>
                  <a:schemeClr val="tx2"/>
                </a:solidFill>
                <a:latin typeface="Arial Black" panose="020B0A04020102020204" pitchFamily="34" charset="0"/>
              </a:rPr>
            </a:br>
            <a:r>
              <a:rPr lang="en-US" sz="4400" dirty="0">
                <a:solidFill>
                  <a:schemeClr val="tx2"/>
                </a:solidFill>
                <a:latin typeface="Arial Black" panose="020B0A04020102020204" pitchFamily="34" charset="0"/>
              </a:rPr>
              <a:t>box</a:t>
            </a:r>
          </a:p>
        </p:txBody>
      </p:sp>
      <p:sp>
        <p:nvSpPr>
          <p:cNvPr id="5" name="Rectangle 4">
            <a:extLst>
              <a:ext uri="{FF2B5EF4-FFF2-40B4-BE49-F238E27FC236}">
                <a16:creationId xmlns:a16="http://schemas.microsoft.com/office/drawing/2014/main" id="{A74B0E9A-BB40-46B6-95C2-E81F88BE7F63}"/>
              </a:ext>
            </a:extLst>
          </p:cNvPr>
          <p:cNvSpPr/>
          <p:nvPr/>
        </p:nvSpPr>
        <p:spPr>
          <a:xfrm>
            <a:off x="0" y="5899094"/>
            <a:ext cx="12192000" cy="958906"/>
          </a:xfrm>
          <a:prstGeom prst="rect">
            <a:avLst/>
          </a:prstGeom>
          <a:solidFill>
            <a:schemeClr val="bg2">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chemeClr val="tx1">
                  <a:lumMod val="75000"/>
                  <a:lumOff val="25000"/>
                </a:schemeClr>
              </a:solidFill>
            </a:endParaRPr>
          </a:p>
        </p:txBody>
      </p:sp>
      <p:grpSp>
        <p:nvGrpSpPr>
          <p:cNvPr id="7" name="Group 6">
            <a:extLst>
              <a:ext uri="{FF2B5EF4-FFF2-40B4-BE49-F238E27FC236}">
                <a16:creationId xmlns:a16="http://schemas.microsoft.com/office/drawing/2014/main" id="{F4AE3250-A1AD-4AE8-9085-B6BCB015CCBD}"/>
              </a:ext>
            </a:extLst>
          </p:cNvPr>
          <p:cNvGrpSpPr/>
          <p:nvPr/>
        </p:nvGrpSpPr>
        <p:grpSpPr>
          <a:xfrm>
            <a:off x="1170088" y="6030748"/>
            <a:ext cx="4011853" cy="650935"/>
            <a:chOff x="510546" y="6030748"/>
            <a:chExt cx="4011853" cy="650935"/>
          </a:xfrm>
        </p:grpSpPr>
        <p:sp>
          <p:nvSpPr>
            <p:cNvPr id="11" name="TextBox 10">
              <a:extLst>
                <a:ext uri="{FF2B5EF4-FFF2-40B4-BE49-F238E27FC236}">
                  <a16:creationId xmlns:a16="http://schemas.microsoft.com/office/drawing/2014/main" id="{287C0201-3AFB-4077-91EE-164DC03972B7}"/>
                </a:ext>
              </a:extLst>
            </p:cNvPr>
            <p:cNvSpPr txBox="1"/>
            <p:nvPr/>
          </p:nvSpPr>
          <p:spPr>
            <a:xfrm>
              <a:off x="2848621" y="6030748"/>
              <a:ext cx="1673778" cy="650935"/>
            </a:xfrm>
            <a:prstGeom prst="rect">
              <a:avLst/>
            </a:prstGeom>
            <a:noFill/>
          </p:spPr>
          <p:txBody>
            <a:bodyPr wrap="square" lIns="48000" tIns="48000" rIns="48000" bIns="48000" rtlCol="0" anchor="ctr">
              <a:spAutoFit/>
            </a:bodyPr>
            <a:lstStyle>
              <a:defPPr>
                <a:defRPr lang="en-US"/>
              </a:defPPr>
              <a:lvl1pPr>
                <a:defRPr sz="1867">
                  <a:solidFill>
                    <a:schemeClr val="bg1"/>
                  </a:solidFill>
                  <a:ea typeface="Rock Salt" pitchFamily="2" charset="0"/>
                </a:defRPr>
              </a:lvl1pPr>
            </a:lstStyle>
            <a:p>
              <a:pPr marL="0" marR="0" lvl="0" indent="0" algn="l" defTabSz="121908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cs typeface="+mn-cs"/>
                </a:rPr>
                <a:t>Pick up format style</a:t>
              </a:r>
            </a:p>
          </p:txBody>
        </p:sp>
        <p:sp>
          <p:nvSpPr>
            <p:cNvPr id="24" name="Freeform: Shape 23">
              <a:extLst>
                <a:ext uri="{FF2B5EF4-FFF2-40B4-BE49-F238E27FC236}">
                  <a16:creationId xmlns:a16="http://schemas.microsoft.com/office/drawing/2014/main" id="{249C9C4F-D669-470B-AEE0-BB021766FC24}"/>
                </a:ext>
              </a:extLst>
            </p:cNvPr>
            <p:cNvSpPr/>
            <p:nvPr/>
          </p:nvSpPr>
          <p:spPr>
            <a:xfrm>
              <a:off x="1218845" y="6105970"/>
              <a:ext cx="848542" cy="520696"/>
            </a:xfrm>
            <a:custGeom>
              <a:avLst/>
              <a:gdLst>
                <a:gd name="connsiteX0" fmla="*/ 405289 w 419100"/>
                <a:gd name="connsiteY0" fmla="*/ 256699 h 257175"/>
                <a:gd name="connsiteX1" fmla="*/ 16669 w 419100"/>
                <a:gd name="connsiteY1" fmla="*/ 256699 h 257175"/>
                <a:gd name="connsiteX2" fmla="*/ 7144 w 419100"/>
                <a:gd name="connsiteY2" fmla="*/ 247174 h 257175"/>
                <a:gd name="connsiteX3" fmla="*/ 7144 w 419100"/>
                <a:gd name="connsiteY3" fmla="*/ 16669 h 257175"/>
                <a:gd name="connsiteX4" fmla="*/ 16669 w 419100"/>
                <a:gd name="connsiteY4" fmla="*/ 7144 h 257175"/>
                <a:gd name="connsiteX5" fmla="*/ 405289 w 419100"/>
                <a:gd name="connsiteY5" fmla="*/ 7144 h 257175"/>
                <a:gd name="connsiteX6" fmla="*/ 414814 w 419100"/>
                <a:gd name="connsiteY6" fmla="*/ 16669 h 257175"/>
                <a:gd name="connsiteX7" fmla="*/ 414814 w 419100"/>
                <a:gd name="connsiteY7" fmla="*/ 247174 h 257175"/>
                <a:gd name="connsiteX8" fmla="*/ 405289 w 419100"/>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100" h="257175">
                  <a:moveTo>
                    <a:pt x="405289" y="256699"/>
                  </a:moveTo>
                  <a:lnTo>
                    <a:pt x="16669" y="256699"/>
                  </a:lnTo>
                  <a:cubicBezTo>
                    <a:pt x="11906" y="256699"/>
                    <a:pt x="7144" y="252889"/>
                    <a:pt x="7144" y="247174"/>
                  </a:cubicBezTo>
                  <a:lnTo>
                    <a:pt x="7144" y="16669"/>
                  </a:lnTo>
                  <a:cubicBezTo>
                    <a:pt x="7144" y="11906"/>
                    <a:pt x="10954" y="7144"/>
                    <a:pt x="16669" y="7144"/>
                  </a:cubicBezTo>
                  <a:lnTo>
                    <a:pt x="405289" y="7144"/>
                  </a:lnTo>
                  <a:cubicBezTo>
                    <a:pt x="410051" y="7144"/>
                    <a:pt x="414814" y="10954"/>
                    <a:pt x="414814" y="16669"/>
                  </a:cubicBezTo>
                  <a:lnTo>
                    <a:pt x="414814" y="247174"/>
                  </a:lnTo>
                  <a:cubicBezTo>
                    <a:pt x="414814" y="251936"/>
                    <a:pt x="411004" y="256699"/>
                    <a:pt x="405289" y="256699"/>
                  </a:cubicBezTo>
                  <a:close/>
                </a:path>
              </a:pathLst>
            </a:custGeom>
            <a:solidFill>
              <a:schemeClr val="accent2"/>
            </a:solidFill>
            <a:ln w="12700" cap="flat">
              <a:noFill/>
              <a:prstDash val="solid"/>
              <a:miter/>
            </a:ln>
          </p:spPr>
          <p:txBody>
            <a:bodyPr rtlCol="0" anchor="ctr"/>
            <a:lstStyle/>
            <a:p>
              <a:pPr algn="ctr"/>
              <a:r>
                <a:rPr lang="en-GB" sz="1800" dirty="0">
                  <a:solidFill>
                    <a:schemeClr val="tx1">
                      <a:lumMod val="75000"/>
                      <a:lumOff val="25000"/>
                    </a:schemeClr>
                  </a:solidFill>
                </a:rPr>
                <a:t>Shift</a:t>
              </a:r>
            </a:p>
          </p:txBody>
        </p:sp>
        <p:sp>
          <p:nvSpPr>
            <p:cNvPr id="28" name="Freeform: Shape 27">
              <a:extLst>
                <a:ext uri="{FF2B5EF4-FFF2-40B4-BE49-F238E27FC236}">
                  <a16:creationId xmlns:a16="http://schemas.microsoft.com/office/drawing/2014/main" id="{61BA234B-72CA-4944-A660-963EB86691F3}"/>
                </a:ext>
              </a:extLst>
            </p:cNvPr>
            <p:cNvSpPr/>
            <p:nvPr/>
          </p:nvSpPr>
          <p:spPr>
            <a:xfrm>
              <a:off x="510546" y="6109112"/>
              <a:ext cx="666831" cy="514412"/>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chemeClr val="accent2"/>
            </a:solidFill>
            <a:ln w="12700" cap="flat">
              <a:noFill/>
              <a:prstDash val="solid"/>
              <a:miter/>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chemeClr val="tx1">
                      <a:lumMod val="75000"/>
                      <a:lumOff val="25000"/>
                    </a:schemeClr>
                  </a:solidFill>
                  <a:effectLst/>
                  <a:uLnTx/>
                  <a:uFillTx/>
                  <a:ea typeface="+mn-ea"/>
                  <a:cs typeface="+mn-cs"/>
                </a:rPr>
                <a:t>Ctrl</a:t>
              </a:r>
            </a:p>
          </p:txBody>
        </p:sp>
        <p:sp>
          <p:nvSpPr>
            <p:cNvPr id="38" name="Freeform: Shape 37">
              <a:extLst>
                <a:ext uri="{FF2B5EF4-FFF2-40B4-BE49-F238E27FC236}">
                  <a16:creationId xmlns:a16="http://schemas.microsoft.com/office/drawing/2014/main" id="{B25B7F8F-D89A-4CEC-8490-CFD2CE258A43}"/>
                </a:ext>
              </a:extLst>
            </p:cNvPr>
            <p:cNvSpPr/>
            <p:nvPr/>
          </p:nvSpPr>
          <p:spPr>
            <a:xfrm>
              <a:off x="2108856" y="6109112"/>
              <a:ext cx="666831" cy="514412"/>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chemeClr val="bg1"/>
            </a:solidFill>
            <a:ln w="12700" cap="flat">
              <a:noFill/>
              <a:prstDash val="solid"/>
              <a:miter/>
            </a:ln>
          </p:spPr>
          <p:txBody>
            <a:bodyPr rtlCol="0" anchor="ctr"/>
            <a:lstStyle/>
            <a:p>
              <a:pPr algn="ctr"/>
              <a:r>
                <a:rPr lang="en-GB" sz="1800" dirty="0">
                  <a:solidFill>
                    <a:schemeClr val="tx1">
                      <a:lumMod val="75000"/>
                      <a:lumOff val="25000"/>
                    </a:schemeClr>
                  </a:solidFill>
                </a:rPr>
                <a:t>C</a:t>
              </a:r>
            </a:p>
          </p:txBody>
        </p:sp>
      </p:grpSp>
      <p:grpSp>
        <p:nvGrpSpPr>
          <p:cNvPr id="41" name="Group 40">
            <a:extLst>
              <a:ext uri="{FF2B5EF4-FFF2-40B4-BE49-F238E27FC236}">
                <a16:creationId xmlns:a16="http://schemas.microsoft.com/office/drawing/2014/main" id="{681E302A-4824-40C9-9AB6-90644D4DEDB4}"/>
              </a:ext>
            </a:extLst>
          </p:cNvPr>
          <p:cNvGrpSpPr/>
          <p:nvPr/>
        </p:nvGrpSpPr>
        <p:grpSpPr>
          <a:xfrm>
            <a:off x="5411750" y="6030748"/>
            <a:ext cx="3910049" cy="650935"/>
            <a:chOff x="510546" y="6030748"/>
            <a:chExt cx="3910049" cy="650935"/>
          </a:xfrm>
        </p:grpSpPr>
        <p:sp>
          <p:nvSpPr>
            <p:cNvPr id="42" name="TextBox 41">
              <a:extLst>
                <a:ext uri="{FF2B5EF4-FFF2-40B4-BE49-F238E27FC236}">
                  <a16:creationId xmlns:a16="http://schemas.microsoft.com/office/drawing/2014/main" id="{0BD78B14-BF96-4333-B36E-6745F4F85334}"/>
                </a:ext>
              </a:extLst>
            </p:cNvPr>
            <p:cNvSpPr txBox="1"/>
            <p:nvPr/>
          </p:nvSpPr>
          <p:spPr>
            <a:xfrm>
              <a:off x="2848620" y="6030748"/>
              <a:ext cx="1571975" cy="650935"/>
            </a:xfrm>
            <a:prstGeom prst="rect">
              <a:avLst/>
            </a:prstGeom>
            <a:noFill/>
          </p:spPr>
          <p:txBody>
            <a:bodyPr wrap="square" lIns="48000" tIns="48000" rIns="48000" bIns="48000" rtlCol="0" anchor="ctr">
              <a:spAutoFit/>
            </a:bodyPr>
            <a:lstStyle>
              <a:defPPr>
                <a:defRPr lang="en-US"/>
              </a:defPPr>
              <a:lvl1pPr>
                <a:defRPr sz="1867">
                  <a:solidFill>
                    <a:schemeClr val="bg1"/>
                  </a:solidFill>
                  <a:ea typeface="Rock Salt" pitchFamily="2" charset="0"/>
                </a:defRPr>
              </a:lvl1pPr>
            </a:lstStyle>
            <a:p>
              <a:pPr marL="0" marR="0" lvl="0" indent="0" algn="l" defTabSz="121908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cs typeface="+mn-cs"/>
                </a:rPr>
                <a:t>Apply</a:t>
              </a:r>
            </a:p>
            <a:p>
              <a:pPr marL="0" marR="0" lvl="0" indent="0" algn="l" defTabSz="121908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cs typeface="+mn-cs"/>
                </a:rPr>
                <a:t>format style</a:t>
              </a:r>
            </a:p>
          </p:txBody>
        </p:sp>
        <p:sp>
          <p:nvSpPr>
            <p:cNvPr id="50" name="Freeform: Shape 49">
              <a:extLst>
                <a:ext uri="{FF2B5EF4-FFF2-40B4-BE49-F238E27FC236}">
                  <a16:creationId xmlns:a16="http://schemas.microsoft.com/office/drawing/2014/main" id="{F1E227BD-B4F3-414F-BB39-04C441CF05CB}"/>
                </a:ext>
              </a:extLst>
            </p:cNvPr>
            <p:cNvSpPr/>
            <p:nvPr/>
          </p:nvSpPr>
          <p:spPr>
            <a:xfrm>
              <a:off x="1218845" y="6105970"/>
              <a:ext cx="848542" cy="520696"/>
            </a:xfrm>
            <a:custGeom>
              <a:avLst/>
              <a:gdLst>
                <a:gd name="connsiteX0" fmla="*/ 405289 w 419100"/>
                <a:gd name="connsiteY0" fmla="*/ 256699 h 257175"/>
                <a:gd name="connsiteX1" fmla="*/ 16669 w 419100"/>
                <a:gd name="connsiteY1" fmla="*/ 256699 h 257175"/>
                <a:gd name="connsiteX2" fmla="*/ 7144 w 419100"/>
                <a:gd name="connsiteY2" fmla="*/ 247174 h 257175"/>
                <a:gd name="connsiteX3" fmla="*/ 7144 w 419100"/>
                <a:gd name="connsiteY3" fmla="*/ 16669 h 257175"/>
                <a:gd name="connsiteX4" fmla="*/ 16669 w 419100"/>
                <a:gd name="connsiteY4" fmla="*/ 7144 h 257175"/>
                <a:gd name="connsiteX5" fmla="*/ 405289 w 419100"/>
                <a:gd name="connsiteY5" fmla="*/ 7144 h 257175"/>
                <a:gd name="connsiteX6" fmla="*/ 414814 w 419100"/>
                <a:gd name="connsiteY6" fmla="*/ 16669 h 257175"/>
                <a:gd name="connsiteX7" fmla="*/ 414814 w 419100"/>
                <a:gd name="connsiteY7" fmla="*/ 247174 h 257175"/>
                <a:gd name="connsiteX8" fmla="*/ 405289 w 419100"/>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100" h="257175">
                  <a:moveTo>
                    <a:pt x="405289" y="256699"/>
                  </a:moveTo>
                  <a:lnTo>
                    <a:pt x="16669" y="256699"/>
                  </a:lnTo>
                  <a:cubicBezTo>
                    <a:pt x="11906" y="256699"/>
                    <a:pt x="7144" y="252889"/>
                    <a:pt x="7144" y="247174"/>
                  </a:cubicBezTo>
                  <a:lnTo>
                    <a:pt x="7144" y="16669"/>
                  </a:lnTo>
                  <a:cubicBezTo>
                    <a:pt x="7144" y="11906"/>
                    <a:pt x="10954" y="7144"/>
                    <a:pt x="16669" y="7144"/>
                  </a:cubicBezTo>
                  <a:lnTo>
                    <a:pt x="405289" y="7144"/>
                  </a:lnTo>
                  <a:cubicBezTo>
                    <a:pt x="410051" y="7144"/>
                    <a:pt x="414814" y="10954"/>
                    <a:pt x="414814" y="16669"/>
                  </a:cubicBezTo>
                  <a:lnTo>
                    <a:pt x="414814" y="247174"/>
                  </a:lnTo>
                  <a:cubicBezTo>
                    <a:pt x="414814" y="251936"/>
                    <a:pt x="411004" y="256699"/>
                    <a:pt x="405289" y="256699"/>
                  </a:cubicBezTo>
                  <a:close/>
                </a:path>
              </a:pathLst>
            </a:custGeom>
            <a:solidFill>
              <a:schemeClr val="accent2"/>
            </a:solidFill>
            <a:ln w="12700" cap="flat">
              <a:noFill/>
              <a:prstDash val="solid"/>
              <a:miter/>
            </a:ln>
          </p:spPr>
          <p:txBody>
            <a:bodyPr rtlCol="0" anchor="ctr"/>
            <a:lstStyle/>
            <a:p>
              <a:pPr algn="ctr"/>
              <a:r>
                <a:rPr lang="en-GB" sz="1800">
                  <a:solidFill>
                    <a:schemeClr val="tx1">
                      <a:lumMod val="75000"/>
                      <a:lumOff val="25000"/>
                    </a:schemeClr>
                  </a:solidFill>
                </a:rPr>
                <a:t>Shift</a:t>
              </a:r>
              <a:endParaRPr lang="en-GB" sz="1800" dirty="0">
                <a:solidFill>
                  <a:schemeClr val="tx1">
                    <a:lumMod val="75000"/>
                    <a:lumOff val="25000"/>
                  </a:schemeClr>
                </a:solidFill>
              </a:endParaRPr>
            </a:p>
          </p:txBody>
        </p:sp>
        <p:sp>
          <p:nvSpPr>
            <p:cNvPr id="48" name="Freeform: Shape 47">
              <a:extLst>
                <a:ext uri="{FF2B5EF4-FFF2-40B4-BE49-F238E27FC236}">
                  <a16:creationId xmlns:a16="http://schemas.microsoft.com/office/drawing/2014/main" id="{36A655F2-C59D-4D6B-A216-76B13CFB4FE1}"/>
                </a:ext>
              </a:extLst>
            </p:cNvPr>
            <p:cNvSpPr/>
            <p:nvPr/>
          </p:nvSpPr>
          <p:spPr>
            <a:xfrm>
              <a:off x="510546" y="6109112"/>
              <a:ext cx="666831" cy="514412"/>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chemeClr val="accent2"/>
            </a:solidFill>
            <a:ln w="12700" cap="flat">
              <a:noFill/>
              <a:prstDash val="solid"/>
              <a:miter/>
            </a:ln>
          </p:spPr>
          <p:txBody>
            <a:bodyPr rtlCol="0" anchor="ctr"/>
            <a:lstStyle/>
            <a:p>
              <a:pPr algn="ctr"/>
              <a:r>
                <a:rPr lang="en-GB" sz="1800" dirty="0">
                  <a:solidFill>
                    <a:schemeClr val="tx1">
                      <a:lumMod val="75000"/>
                      <a:lumOff val="25000"/>
                    </a:schemeClr>
                  </a:solidFill>
                </a:rPr>
                <a:t>Ctrl</a:t>
              </a:r>
            </a:p>
          </p:txBody>
        </p:sp>
        <p:sp>
          <p:nvSpPr>
            <p:cNvPr id="46" name="Freeform: Shape 45">
              <a:extLst>
                <a:ext uri="{FF2B5EF4-FFF2-40B4-BE49-F238E27FC236}">
                  <a16:creationId xmlns:a16="http://schemas.microsoft.com/office/drawing/2014/main" id="{9D7A9D29-9508-4231-A9C4-059FCBEDECD4}"/>
                </a:ext>
              </a:extLst>
            </p:cNvPr>
            <p:cNvSpPr/>
            <p:nvPr/>
          </p:nvSpPr>
          <p:spPr>
            <a:xfrm>
              <a:off x="2108856" y="6109112"/>
              <a:ext cx="666831" cy="514412"/>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chemeClr val="bg1"/>
            </a:solidFill>
            <a:ln w="12700" cap="flat">
              <a:noFill/>
              <a:prstDash val="solid"/>
              <a:miter/>
            </a:ln>
          </p:spPr>
          <p:txBody>
            <a:bodyPr rtlCol="0" anchor="ctr"/>
            <a:lstStyle/>
            <a:p>
              <a:pPr algn="ctr"/>
              <a:r>
                <a:rPr lang="en-GB" sz="1800">
                  <a:solidFill>
                    <a:schemeClr val="tx1">
                      <a:lumMod val="75000"/>
                      <a:lumOff val="25000"/>
                    </a:schemeClr>
                  </a:solidFill>
                </a:rPr>
                <a:t>V</a:t>
              </a:r>
              <a:endParaRPr lang="en-GB" sz="1800" dirty="0">
                <a:solidFill>
                  <a:schemeClr val="tx1">
                    <a:lumMod val="75000"/>
                    <a:lumOff val="25000"/>
                  </a:schemeClr>
                </a:solidFill>
              </a:endParaRPr>
            </a:p>
          </p:txBody>
        </p:sp>
      </p:grpSp>
    </p:spTree>
    <p:custDataLst>
      <p:tags r:id="rId1"/>
    </p:custDataLst>
    <p:extLst>
      <p:ext uri="{BB962C8B-B14F-4D97-AF65-F5344CB8AC3E}">
        <p14:creationId xmlns:p14="http://schemas.microsoft.com/office/powerpoint/2010/main" val="138830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08E89D5E-1885-4160-AC77-CC471DD1D0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63600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0242" name="Rectangle 4">
            <a:extLst>
              <a:ext uri="{FF2B5EF4-FFF2-40B4-BE49-F238E27FC236}">
                <a16:creationId xmlns:a16="http://schemas.microsoft.com/office/drawing/2014/main" id="{E2788F55-ADCA-4306-AFDE-74D7CEC994B0}"/>
              </a:ext>
            </a:extLst>
          </p:cNvPr>
          <p:cNvSpPr>
            <a:spLocks noGrp="1" noChangeArrowheads="1"/>
          </p:cNvSpPr>
          <p:nvPr>
            <p:ph type="title"/>
          </p:nvPr>
        </p:nvSpPr>
        <p:spPr>
          <a:xfrm>
            <a:off x="943277" y="712269"/>
            <a:ext cx="3370998" cy="5502264"/>
          </a:xfrm>
        </p:spPr>
        <p:txBody>
          <a:bodyPr>
            <a:normAutofit/>
          </a:bodyPr>
          <a:lstStyle/>
          <a:p>
            <a:r>
              <a:rPr lang="en-US" altLang="en-US">
                <a:solidFill>
                  <a:srgbClr val="FFFFFF"/>
                </a:solidFill>
              </a:rPr>
              <a:t>Which of the following contains the largest amount of water on Earth? </a:t>
            </a:r>
          </a:p>
        </p:txBody>
      </p:sp>
      <p:cxnSp>
        <p:nvCxnSpPr>
          <p:cNvPr id="73" name="Straight Connector 72">
            <a:extLst>
              <a:ext uri="{FF2B5EF4-FFF2-40B4-BE49-F238E27FC236}">
                <a16:creationId xmlns:a16="http://schemas.microsoft.com/office/drawing/2014/main" id="{550D2BD1-98F9-412D-905B-3A843EF4078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585216" y="2971800"/>
            <a:ext cx="0" cy="91440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sp>
        <p:nvSpPr>
          <p:cNvPr id="3" name="Rectangle 2">
            <a:hlinkClick r:id="" action="ppaction://noaction"/>
            <a:extLst>
              <a:ext uri="{FF2B5EF4-FFF2-40B4-BE49-F238E27FC236}">
                <a16:creationId xmlns:a16="http://schemas.microsoft.com/office/drawing/2014/main" id="{9AEA3758-2407-47E4-A723-2371CB0B6AA5}"/>
              </a:ext>
            </a:extLst>
          </p:cNvPr>
          <p:cNvSpPr/>
          <p:nvPr/>
        </p:nvSpPr>
        <p:spPr>
          <a:xfrm>
            <a:off x="11201400" y="6172200"/>
            <a:ext cx="990600" cy="6858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panose="020B0604020202020204"/>
                <a:ea typeface="+mn-ea"/>
                <a:cs typeface="+mn-cs"/>
              </a:rPr>
              <a:t>Back to Lesson</a:t>
            </a: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17" name="Group 16">
            <a:extLst>
              <a:ext uri="{FF2B5EF4-FFF2-40B4-BE49-F238E27FC236}">
                <a16:creationId xmlns:a16="http://schemas.microsoft.com/office/drawing/2014/main" id="{60DF2873-03AE-48C5-9CB6-4572E6AF0627}"/>
              </a:ext>
            </a:extLst>
          </p:cNvPr>
          <p:cNvGrpSpPr/>
          <p:nvPr/>
        </p:nvGrpSpPr>
        <p:grpSpPr>
          <a:xfrm>
            <a:off x="5280025" y="645154"/>
            <a:ext cx="6269038" cy="1123016"/>
            <a:chOff x="5280025" y="645154"/>
            <a:chExt cx="6269038" cy="1123016"/>
          </a:xfrm>
        </p:grpSpPr>
        <p:sp>
          <p:nvSpPr>
            <p:cNvPr id="5" name="Rectangle: Rounded Corners 4">
              <a:extLst>
                <a:ext uri="{FF2B5EF4-FFF2-40B4-BE49-F238E27FC236}">
                  <a16:creationId xmlns:a16="http://schemas.microsoft.com/office/drawing/2014/main" id="{556D409A-47C1-42E3-859A-05CCD8D83BC8}"/>
                </a:ext>
              </a:extLst>
            </p:cNvPr>
            <p:cNvSpPr/>
            <p:nvPr/>
          </p:nvSpPr>
          <p:spPr>
            <a:xfrm>
              <a:off x="5280025" y="645154"/>
              <a:ext cx="6269038" cy="1123016"/>
            </a:xfrm>
            <a:prstGeom prst="roundRect">
              <a:avLst>
                <a:gd name="adj" fmla="val 10000"/>
              </a:avLst>
            </a:prstGeom>
          </p:spPr>
          <p:style>
            <a:lnRef idx="0">
              <a:schemeClr val="dk1">
                <a:hueOff val="0"/>
                <a:satOff val="0"/>
                <a:lumOff val="0"/>
                <a:alphaOff val="0"/>
              </a:schemeClr>
            </a:lnRef>
            <a:fillRef idx="1">
              <a:schemeClr val="bg1">
                <a:lumMod val="95000"/>
                <a:hueOff val="0"/>
                <a:satOff val="0"/>
                <a:lumOff val="0"/>
                <a:alphaOff val="0"/>
              </a:schemeClr>
            </a:fillRef>
            <a:effectRef idx="0">
              <a:schemeClr val="bg1">
                <a:lumMod val="95000"/>
                <a:hueOff val="0"/>
                <a:satOff val="0"/>
                <a:lumOff val="0"/>
                <a:alphaOff val="0"/>
              </a:schemeClr>
            </a:effectRef>
            <a:fontRef idx="minor">
              <a:schemeClr val="dk1">
                <a:hueOff val="0"/>
                <a:satOff val="0"/>
                <a:lumOff val="0"/>
                <a:alphaOff val="0"/>
              </a:schemeClr>
            </a:fontRef>
          </p:style>
        </p:sp>
        <p:sp>
          <p:nvSpPr>
            <p:cNvPr id="6" name="Rectangle 5" descr="Water">
              <a:extLst>
                <a:ext uri="{FF2B5EF4-FFF2-40B4-BE49-F238E27FC236}">
                  <a16:creationId xmlns:a16="http://schemas.microsoft.com/office/drawing/2014/main" id="{A0660A2B-A786-439A-ADDF-8D8530FF1B72}"/>
                </a:ext>
              </a:extLst>
            </p:cNvPr>
            <p:cNvSpPr/>
            <p:nvPr/>
          </p:nvSpPr>
          <p:spPr>
            <a:xfrm>
              <a:off x="5619737" y="897833"/>
              <a:ext cx="617659" cy="617659"/>
            </a:xfrm>
            <a:prstGeom prst="rect">
              <a:avLst/>
            </a:prstGeom>
            <a: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p:spPr>
          <p:style>
            <a:lnRef idx="2">
              <a:scrgbClr r="0" g="0" b="0"/>
            </a:lnRef>
            <a:fillRef idx="1">
              <a:scrgbClr r="0" g="0" b="0"/>
            </a:fillRef>
            <a:effectRef idx="0">
              <a:schemeClr val="accent2">
                <a:hueOff val="0"/>
                <a:satOff val="0"/>
                <a:lumOff val="0"/>
                <a:alphaOff val="0"/>
              </a:schemeClr>
            </a:effectRef>
            <a:fontRef idx="minor">
              <a:schemeClr val="lt1"/>
            </a:fontRef>
          </p:style>
        </p:sp>
        <p:sp>
          <p:nvSpPr>
            <p:cNvPr id="7" name="Freeform: Shape 6">
              <a:hlinkClick r:id="rId5" action="ppaction://hlinksldjump"/>
              <a:extLst>
                <a:ext uri="{FF2B5EF4-FFF2-40B4-BE49-F238E27FC236}">
                  <a16:creationId xmlns:a16="http://schemas.microsoft.com/office/drawing/2014/main" id="{5CD5C78D-2EA7-490A-9C84-7B6B9B6EB9B7}"/>
                </a:ext>
              </a:extLst>
            </p:cNvPr>
            <p:cNvSpPr/>
            <p:nvPr/>
          </p:nvSpPr>
          <p:spPr>
            <a:xfrm>
              <a:off x="6577109" y="645154"/>
              <a:ext cx="4971953" cy="1123016"/>
            </a:xfrm>
            <a:custGeom>
              <a:avLst/>
              <a:gdLst>
                <a:gd name="connsiteX0" fmla="*/ 0 w 4971953"/>
                <a:gd name="connsiteY0" fmla="*/ 0 h 1123016"/>
                <a:gd name="connsiteX1" fmla="*/ 4971953 w 4971953"/>
                <a:gd name="connsiteY1" fmla="*/ 0 h 1123016"/>
                <a:gd name="connsiteX2" fmla="*/ 4971953 w 4971953"/>
                <a:gd name="connsiteY2" fmla="*/ 1123016 h 1123016"/>
                <a:gd name="connsiteX3" fmla="*/ 0 w 4971953"/>
                <a:gd name="connsiteY3" fmla="*/ 1123016 h 1123016"/>
                <a:gd name="connsiteX4" fmla="*/ 0 w 4971953"/>
                <a:gd name="connsiteY4" fmla="*/ 0 h 112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953" h="1123016">
                  <a:moveTo>
                    <a:pt x="0" y="0"/>
                  </a:moveTo>
                  <a:lnTo>
                    <a:pt x="4971953" y="0"/>
                  </a:lnTo>
                  <a:lnTo>
                    <a:pt x="4971953" y="1123016"/>
                  </a:lnTo>
                  <a:lnTo>
                    <a:pt x="0" y="112301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18853" tIns="118853" rIns="118853" bIns="118853" numCol="1" spcCol="1270" anchor="ctr" anchorCtr="0">
              <a:noAutofit/>
            </a:bodyPr>
            <a:lstStyle/>
            <a:p>
              <a:pPr marL="0" marR="0" lvl="0" indent="0" algn="l" defTabSz="977900" rtl="0" eaLnBrk="1" fontAlgn="auto" latinLnBrk="0" hangingPunct="1">
                <a:lnSpc>
                  <a:spcPct val="100000"/>
                </a:lnSpc>
                <a:spcBef>
                  <a:spcPct val="0"/>
                </a:spcBef>
                <a:spcAft>
                  <a:spcPct val="35000"/>
                </a:spcAft>
                <a:buClrTx/>
                <a:buSzTx/>
                <a:buFontTx/>
                <a:buNone/>
                <a:tabLst/>
                <a:defRPr/>
              </a:pPr>
              <a:r>
                <a:rPr kumimoji="0" lang="en-US" sz="2200" b="0" i="0" u="none" strike="noStrike" kern="1200" cap="none" spc="0" normalizeH="0" baseline="0" noProof="0">
                  <a:ln>
                    <a:noFill/>
                  </a:ln>
                  <a:solidFill>
                    <a:prstClr val="black">
                      <a:hueOff val="0"/>
                      <a:satOff val="0"/>
                      <a:lumOff val="0"/>
                      <a:alphaOff val="0"/>
                    </a:prstClr>
                  </a:solidFill>
                  <a:effectLst/>
                  <a:uLnTx/>
                  <a:uFillTx/>
                  <a:latin typeface="Arial" panose="020B0604020202020204"/>
                  <a:ea typeface="+mn-ea"/>
                  <a:cs typeface="+mn-cs"/>
                </a:rPr>
                <a:t>Ground water</a:t>
              </a:r>
            </a:p>
          </p:txBody>
        </p:sp>
      </p:grpSp>
      <p:grpSp>
        <p:nvGrpSpPr>
          <p:cNvPr id="22" name="Group 21">
            <a:extLst>
              <a:ext uri="{FF2B5EF4-FFF2-40B4-BE49-F238E27FC236}">
                <a16:creationId xmlns:a16="http://schemas.microsoft.com/office/drawing/2014/main" id="{A255931A-ED48-46EC-AC76-680815458D95}"/>
              </a:ext>
            </a:extLst>
          </p:cNvPr>
          <p:cNvGrpSpPr/>
          <p:nvPr/>
        </p:nvGrpSpPr>
        <p:grpSpPr>
          <a:xfrm>
            <a:off x="5280025" y="2048925"/>
            <a:ext cx="6269038" cy="1123016"/>
            <a:chOff x="5280025" y="2048925"/>
            <a:chExt cx="6269038" cy="1123016"/>
          </a:xfrm>
        </p:grpSpPr>
        <p:sp>
          <p:nvSpPr>
            <p:cNvPr id="8" name="Rectangle: Rounded Corners 7">
              <a:hlinkClick r:id="rId5" action="ppaction://hlinksldjump"/>
              <a:extLst>
                <a:ext uri="{FF2B5EF4-FFF2-40B4-BE49-F238E27FC236}">
                  <a16:creationId xmlns:a16="http://schemas.microsoft.com/office/drawing/2014/main" id="{1C27E400-A25F-4310-AC71-A2B4D19EB404}"/>
                </a:ext>
              </a:extLst>
            </p:cNvPr>
            <p:cNvSpPr/>
            <p:nvPr/>
          </p:nvSpPr>
          <p:spPr>
            <a:xfrm>
              <a:off x="5280025" y="2048925"/>
              <a:ext cx="6269038" cy="1123016"/>
            </a:xfrm>
            <a:prstGeom prst="roundRect">
              <a:avLst>
                <a:gd name="adj" fmla="val 10000"/>
              </a:avLst>
            </a:prstGeom>
          </p:spPr>
          <p:style>
            <a:lnRef idx="0">
              <a:schemeClr val="dk1">
                <a:hueOff val="0"/>
                <a:satOff val="0"/>
                <a:lumOff val="0"/>
                <a:alphaOff val="0"/>
              </a:schemeClr>
            </a:lnRef>
            <a:fillRef idx="1">
              <a:schemeClr val="bg1">
                <a:lumMod val="95000"/>
                <a:hueOff val="0"/>
                <a:satOff val="0"/>
                <a:lumOff val="0"/>
                <a:alphaOff val="0"/>
              </a:schemeClr>
            </a:fillRef>
            <a:effectRef idx="0">
              <a:schemeClr val="bg1">
                <a:lumMod val="95000"/>
                <a:hueOff val="0"/>
                <a:satOff val="0"/>
                <a:lumOff val="0"/>
                <a:alphaOff val="0"/>
              </a:schemeClr>
            </a:effectRef>
            <a:fontRef idx="minor">
              <a:schemeClr val="dk1">
                <a:hueOff val="0"/>
                <a:satOff val="0"/>
                <a:lumOff val="0"/>
                <a:alphaOff val="0"/>
              </a:schemeClr>
            </a:fontRef>
          </p:style>
        </p:sp>
        <p:sp>
          <p:nvSpPr>
            <p:cNvPr id="9" name="Rectangle 8" descr="Shark">
              <a:hlinkClick r:id="rId5" action="ppaction://hlinksldjump"/>
              <a:extLst>
                <a:ext uri="{FF2B5EF4-FFF2-40B4-BE49-F238E27FC236}">
                  <a16:creationId xmlns:a16="http://schemas.microsoft.com/office/drawing/2014/main" id="{CA509F5A-A7F3-4CD5-8E2D-268B8FE6B73D}"/>
                </a:ext>
              </a:extLst>
            </p:cNvPr>
            <p:cNvSpPr/>
            <p:nvPr/>
          </p:nvSpPr>
          <p:spPr>
            <a:xfrm>
              <a:off x="5619737" y="2301604"/>
              <a:ext cx="617659" cy="617659"/>
            </a:xfrm>
            <a:prstGeom prst="rect">
              <a:avLst/>
            </a:prstGeom>
            <a: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a:blipFill>
            <a:ln>
              <a:noFill/>
            </a:ln>
          </p:spPr>
          <p:style>
            <a:lnRef idx="2">
              <a:scrgbClr r="0" g="0" b="0"/>
            </a:lnRef>
            <a:fillRef idx="1">
              <a:scrgbClr r="0" g="0" b="0"/>
            </a:fillRef>
            <a:effectRef idx="0">
              <a:schemeClr val="accent3">
                <a:hueOff val="0"/>
                <a:satOff val="0"/>
                <a:lumOff val="0"/>
                <a:alphaOff val="0"/>
              </a:schemeClr>
            </a:effectRef>
            <a:fontRef idx="minor">
              <a:schemeClr val="lt1"/>
            </a:fontRef>
          </p:style>
        </p:sp>
        <p:sp>
          <p:nvSpPr>
            <p:cNvPr id="10" name="Freeform: Shape 9">
              <a:hlinkClick r:id="rId5" action="ppaction://hlinksldjump"/>
              <a:extLst>
                <a:ext uri="{FF2B5EF4-FFF2-40B4-BE49-F238E27FC236}">
                  <a16:creationId xmlns:a16="http://schemas.microsoft.com/office/drawing/2014/main" id="{2202EBBF-8DD0-4209-A854-6AE0B1AF5C24}"/>
                </a:ext>
              </a:extLst>
            </p:cNvPr>
            <p:cNvSpPr/>
            <p:nvPr/>
          </p:nvSpPr>
          <p:spPr>
            <a:xfrm>
              <a:off x="6577109" y="2048925"/>
              <a:ext cx="4971953" cy="1123016"/>
            </a:xfrm>
            <a:custGeom>
              <a:avLst/>
              <a:gdLst>
                <a:gd name="connsiteX0" fmla="*/ 0 w 4971953"/>
                <a:gd name="connsiteY0" fmla="*/ 0 h 1123016"/>
                <a:gd name="connsiteX1" fmla="*/ 4971953 w 4971953"/>
                <a:gd name="connsiteY1" fmla="*/ 0 h 1123016"/>
                <a:gd name="connsiteX2" fmla="*/ 4971953 w 4971953"/>
                <a:gd name="connsiteY2" fmla="*/ 1123016 h 1123016"/>
                <a:gd name="connsiteX3" fmla="*/ 0 w 4971953"/>
                <a:gd name="connsiteY3" fmla="*/ 1123016 h 1123016"/>
                <a:gd name="connsiteX4" fmla="*/ 0 w 4971953"/>
                <a:gd name="connsiteY4" fmla="*/ 0 h 112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953" h="1123016">
                  <a:moveTo>
                    <a:pt x="0" y="0"/>
                  </a:moveTo>
                  <a:lnTo>
                    <a:pt x="4971953" y="0"/>
                  </a:lnTo>
                  <a:lnTo>
                    <a:pt x="4971953" y="1123016"/>
                  </a:lnTo>
                  <a:lnTo>
                    <a:pt x="0" y="112301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18853" tIns="118853" rIns="118853" bIns="118853" numCol="1" spcCol="1270" anchor="ctr" anchorCtr="0">
              <a:noAutofit/>
            </a:bodyPr>
            <a:lstStyle/>
            <a:p>
              <a:pPr marL="0" marR="0" lvl="0" indent="0" algn="l" defTabSz="977900" rtl="0" eaLnBrk="1" fontAlgn="auto" latinLnBrk="0" hangingPunct="1">
                <a:lnSpc>
                  <a:spcPct val="100000"/>
                </a:lnSpc>
                <a:spcBef>
                  <a:spcPct val="0"/>
                </a:spcBef>
                <a:spcAft>
                  <a:spcPct val="35000"/>
                </a:spcAft>
                <a:buClrTx/>
                <a:buSzTx/>
                <a:buFontTx/>
                <a:buNone/>
                <a:tabLst/>
                <a:defRPr/>
              </a:pPr>
              <a:r>
                <a:rPr kumimoji="0" lang="en-US" sz="2200" b="0" i="0" u="none" strike="noStrike" kern="1200" cap="none" spc="0" normalizeH="0" baseline="0" noProof="0" dirty="0">
                  <a:ln>
                    <a:noFill/>
                  </a:ln>
                  <a:solidFill>
                    <a:prstClr val="black">
                      <a:hueOff val="0"/>
                      <a:satOff val="0"/>
                      <a:lumOff val="0"/>
                      <a:alphaOff val="0"/>
                    </a:prstClr>
                  </a:solidFill>
                  <a:effectLst/>
                  <a:uLnTx/>
                  <a:uFillTx/>
                  <a:latin typeface="Arial" panose="020B0604020202020204"/>
                  <a:ea typeface="+mn-ea"/>
                  <a:cs typeface="+mn-cs"/>
                </a:rPr>
                <a:t>Lakes and rivers</a:t>
              </a:r>
            </a:p>
          </p:txBody>
        </p:sp>
      </p:grpSp>
      <p:grpSp>
        <p:nvGrpSpPr>
          <p:cNvPr id="19" name="Group 18">
            <a:extLst>
              <a:ext uri="{FF2B5EF4-FFF2-40B4-BE49-F238E27FC236}">
                <a16:creationId xmlns:a16="http://schemas.microsoft.com/office/drawing/2014/main" id="{F9998921-2A7E-4129-A830-822F7E52EEF0}"/>
              </a:ext>
            </a:extLst>
          </p:cNvPr>
          <p:cNvGrpSpPr/>
          <p:nvPr/>
        </p:nvGrpSpPr>
        <p:grpSpPr>
          <a:xfrm>
            <a:off x="5280025" y="3452697"/>
            <a:ext cx="6269038" cy="1123016"/>
            <a:chOff x="5280025" y="3452697"/>
            <a:chExt cx="6269038" cy="1123016"/>
          </a:xfrm>
        </p:grpSpPr>
        <p:sp>
          <p:nvSpPr>
            <p:cNvPr id="11" name="Rectangle: Rounded Corners 10">
              <a:extLst>
                <a:ext uri="{FF2B5EF4-FFF2-40B4-BE49-F238E27FC236}">
                  <a16:creationId xmlns:a16="http://schemas.microsoft.com/office/drawing/2014/main" id="{5A589945-0A3B-43A1-B969-DF5C1C625164}"/>
                </a:ext>
              </a:extLst>
            </p:cNvPr>
            <p:cNvSpPr/>
            <p:nvPr/>
          </p:nvSpPr>
          <p:spPr>
            <a:xfrm>
              <a:off x="5280025" y="3452697"/>
              <a:ext cx="6269038" cy="1123016"/>
            </a:xfrm>
            <a:prstGeom prst="roundRect">
              <a:avLst>
                <a:gd name="adj" fmla="val 10000"/>
              </a:avLst>
            </a:prstGeom>
          </p:spPr>
          <p:style>
            <a:lnRef idx="0">
              <a:schemeClr val="dk1">
                <a:hueOff val="0"/>
                <a:satOff val="0"/>
                <a:lumOff val="0"/>
                <a:alphaOff val="0"/>
              </a:schemeClr>
            </a:lnRef>
            <a:fillRef idx="1">
              <a:schemeClr val="bg1">
                <a:lumMod val="95000"/>
                <a:hueOff val="0"/>
                <a:satOff val="0"/>
                <a:lumOff val="0"/>
                <a:alphaOff val="0"/>
              </a:schemeClr>
            </a:fillRef>
            <a:effectRef idx="0">
              <a:schemeClr val="bg1">
                <a:lumMod val="95000"/>
                <a:hueOff val="0"/>
                <a:satOff val="0"/>
                <a:lumOff val="0"/>
                <a:alphaOff val="0"/>
              </a:schemeClr>
            </a:effectRef>
            <a:fontRef idx="minor">
              <a:schemeClr val="dk1">
                <a:hueOff val="0"/>
                <a:satOff val="0"/>
                <a:lumOff val="0"/>
                <a:alphaOff val="0"/>
              </a:schemeClr>
            </a:fontRef>
          </p:style>
        </p:sp>
        <p:sp>
          <p:nvSpPr>
            <p:cNvPr id="12" name="Rectangle 11" descr="Whale">
              <a:extLst>
                <a:ext uri="{FF2B5EF4-FFF2-40B4-BE49-F238E27FC236}">
                  <a16:creationId xmlns:a16="http://schemas.microsoft.com/office/drawing/2014/main" id="{41404C43-DCC3-4D8C-8F52-6BDF8DE53F1A}"/>
                </a:ext>
              </a:extLst>
            </p:cNvPr>
            <p:cNvSpPr/>
            <p:nvPr/>
          </p:nvSpPr>
          <p:spPr>
            <a:xfrm>
              <a:off x="5619737" y="3705375"/>
              <a:ext cx="617659" cy="617659"/>
            </a:xfrm>
            <a:prstGeom prst="rect">
              <a:avLst/>
            </a:prstGeom>
            <a: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a:blipFill>
            <a:ln>
              <a:noFill/>
            </a:ln>
          </p:spPr>
          <p:style>
            <a:lnRef idx="2">
              <a:scrgbClr r="0" g="0" b="0"/>
            </a:lnRef>
            <a:fillRef idx="1">
              <a:scrgbClr r="0" g="0" b="0"/>
            </a:fillRef>
            <a:effectRef idx="0">
              <a:schemeClr val="accent4">
                <a:hueOff val="0"/>
                <a:satOff val="0"/>
                <a:lumOff val="0"/>
                <a:alphaOff val="0"/>
              </a:schemeClr>
            </a:effectRef>
            <a:fontRef idx="minor">
              <a:schemeClr val="lt1"/>
            </a:fontRef>
          </p:style>
        </p:sp>
        <p:sp>
          <p:nvSpPr>
            <p:cNvPr id="13" name="Freeform: Shape 12">
              <a:hlinkClick r:id="rId10" action="ppaction://hlinksldjump"/>
              <a:extLst>
                <a:ext uri="{FF2B5EF4-FFF2-40B4-BE49-F238E27FC236}">
                  <a16:creationId xmlns:a16="http://schemas.microsoft.com/office/drawing/2014/main" id="{B732928F-9226-4192-B6C6-F280A778BFCD}"/>
                </a:ext>
              </a:extLst>
            </p:cNvPr>
            <p:cNvSpPr/>
            <p:nvPr/>
          </p:nvSpPr>
          <p:spPr>
            <a:xfrm>
              <a:off x="6577109" y="3452697"/>
              <a:ext cx="4971953" cy="1123016"/>
            </a:xfrm>
            <a:custGeom>
              <a:avLst/>
              <a:gdLst>
                <a:gd name="connsiteX0" fmla="*/ 0 w 4971953"/>
                <a:gd name="connsiteY0" fmla="*/ 0 h 1123016"/>
                <a:gd name="connsiteX1" fmla="*/ 4971953 w 4971953"/>
                <a:gd name="connsiteY1" fmla="*/ 0 h 1123016"/>
                <a:gd name="connsiteX2" fmla="*/ 4971953 w 4971953"/>
                <a:gd name="connsiteY2" fmla="*/ 1123016 h 1123016"/>
                <a:gd name="connsiteX3" fmla="*/ 0 w 4971953"/>
                <a:gd name="connsiteY3" fmla="*/ 1123016 h 1123016"/>
                <a:gd name="connsiteX4" fmla="*/ 0 w 4971953"/>
                <a:gd name="connsiteY4" fmla="*/ 0 h 112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953" h="1123016">
                  <a:moveTo>
                    <a:pt x="0" y="0"/>
                  </a:moveTo>
                  <a:lnTo>
                    <a:pt x="4971953" y="0"/>
                  </a:lnTo>
                  <a:lnTo>
                    <a:pt x="4971953" y="1123016"/>
                  </a:lnTo>
                  <a:lnTo>
                    <a:pt x="0" y="112301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18853" tIns="118853" rIns="118853" bIns="118853" numCol="1" spcCol="1270" anchor="ctr" anchorCtr="0">
              <a:noAutofit/>
            </a:bodyPr>
            <a:lstStyle/>
            <a:p>
              <a:pPr marL="0" marR="0" lvl="0" indent="0" algn="l" defTabSz="977900" rtl="0" eaLnBrk="1" fontAlgn="auto" latinLnBrk="0" hangingPunct="1">
                <a:lnSpc>
                  <a:spcPct val="100000"/>
                </a:lnSpc>
                <a:spcBef>
                  <a:spcPct val="0"/>
                </a:spcBef>
                <a:spcAft>
                  <a:spcPct val="35000"/>
                </a:spcAft>
                <a:buClrTx/>
                <a:buSzTx/>
                <a:buFontTx/>
                <a:buNone/>
                <a:tabLst/>
                <a:defRPr/>
              </a:pPr>
              <a:r>
                <a:rPr kumimoji="0" lang="en-US" sz="2200" b="0" i="0" u="none" strike="noStrike" kern="1200" cap="none" spc="0" normalizeH="0" baseline="0" noProof="0">
                  <a:ln>
                    <a:noFill/>
                  </a:ln>
                  <a:solidFill>
                    <a:prstClr val="black">
                      <a:hueOff val="0"/>
                      <a:satOff val="0"/>
                      <a:lumOff val="0"/>
                      <a:alphaOff val="0"/>
                    </a:prstClr>
                  </a:solidFill>
                  <a:effectLst/>
                  <a:uLnTx/>
                  <a:uFillTx/>
                  <a:latin typeface="Arial" panose="020B0604020202020204"/>
                  <a:ea typeface="+mn-ea"/>
                  <a:cs typeface="+mn-cs"/>
                </a:rPr>
                <a:t>Oceans, seas and bays</a:t>
              </a:r>
            </a:p>
          </p:txBody>
        </p:sp>
      </p:grpSp>
      <p:grpSp>
        <p:nvGrpSpPr>
          <p:cNvPr id="20" name="Group 19">
            <a:extLst>
              <a:ext uri="{FF2B5EF4-FFF2-40B4-BE49-F238E27FC236}">
                <a16:creationId xmlns:a16="http://schemas.microsoft.com/office/drawing/2014/main" id="{E310A30F-D99D-4FF7-ABE8-FFF5297D632F}"/>
              </a:ext>
            </a:extLst>
          </p:cNvPr>
          <p:cNvGrpSpPr/>
          <p:nvPr/>
        </p:nvGrpSpPr>
        <p:grpSpPr>
          <a:xfrm>
            <a:off x="5280025" y="4856468"/>
            <a:ext cx="6269038" cy="1123016"/>
            <a:chOff x="5280025" y="4856468"/>
            <a:chExt cx="6269038" cy="1123016"/>
          </a:xfrm>
        </p:grpSpPr>
        <p:sp>
          <p:nvSpPr>
            <p:cNvPr id="14" name="Rectangle: Rounded Corners 13">
              <a:extLst>
                <a:ext uri="{FF2B5EF4-FFF2-40B4-BE49-F238E27FC236}">
                  <a16:creationId xmlns:a16="http://schemas.microsoft.com/office/drawing/2014/main" id="{807153D0-9B0F-49B0-A8DC-DD5698EED24B}"/>
                </a:ext>
              </a:extLst>
            </p:cNvPr>
            <p:cNvSpPr/>
            <p:nvPr/>
          </p:nvSpPr>
          <p:spPr>
            <a:xfrm>
              <a:off x="5280025" y="4856468"/>
              <a:ext cx="6269038" cy="1123016"/>
            </a:xfrm>
            <a:prstGeom prst="roundRect">
              <a:avLst>
                <a:gd name="adj" fmla="val 10000"/>
              </a:avLst>
            </a:prstGeom>
          </p:spPr>
          <p:style>
            <a:lnRef idx="0">
              <a:schemeClr val="dk1">
                <a:hueOff val="0"/>
                <a:satOff val="0"/>
                <a:lumOff val="0"/>
                <a:alphaOff val="0"/>
              </a:schemeClr>
            </a:lnRef>
            <a:fillRef idx="1">
              <a:schemeClr val="bg1">
                <a:lumMod val="95000"/>
                <a:hueOff val="0"/>
                <a:satOff val="0"/>
                <a:lumOff val="0"/>
                <a:alphaOff val="0"/>
              </a:schemeClr>
            </a:fillRef>
            <a:effectRef idx="0">
              <a:schemeClr val="bg1">
                <a:lumMod val="95000"/>
                <a:hueOff val="0"/>
                <a:satOff val="0"/>
                <a:lumOff val="0"/>
                <a:alphaOff val="0"/>
              </a:schemeClr>
            </a:effectRef>
            <a:fontRef idx="minor">
              <a:schemeClr val="dk1">
                <a:hueOff val="0"/>
                <a:satOff val="0"/>
                <a:lumOff val="0"/>
                <a:alphaOff val="0"/>
              </a:schemeClr>
            </a:fontRef>
          </p:style>
        </p:sp>
        <p:sp>
          <p:nvSpPr>
            <p:cNvPr id="15" name="Rectangle 14" descr="Snowflake">
              <a:extLst>
                <a:ext uri="{FF2B5EF4-FFF2-40B4-BE49-F238E27FC236}">
                  <a16:creationId xmlns:a16="http://schemas.microsoft.com/office/drawing/2014/main" id="{1147C6BF-C9ED-483D-B1AD-9644B250BFA6}"/>
                </a:ext>
              </a:extLst>
            </p:cNvPr>
            <p:cNvSpPr/>
            <p:nvPr/>
          </p:nvSpPr>
          <p:spPr>
            <a:xfrm>
              <a:off x="5619737" y="5109147"/>
              <a:ext cx="617659" cy="617659"/>
            </a:xfrm>
            <a:prstGeom prst="rect">
              <a:avLst/>
            </a:prstGeom>
            <a: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p:spPr>
          <p:style>
            <a:lnRef idx="2">
              <a:scrgbClr r="0" g="0" b="0"/>
            </a:lnRef>
            <a:fillRef idx="1">
              <a:scrgbClr r="0" g="0" b="0"/>
            </a:fillRef>
            <a:effectRef idx="0">
              <a:schemeClr val="accent5">
                <a:hueOff val="0"/>
                <a:satOff val="0"/>
                <a:lumOff val="0"/>
                <a:alphaOff val="0"/>
              </a:schemeClr>
            </a:effectRef>
            <a:fontRef idx="minor">
              <a:schemeClr val="lt1"/>
            </a:fontRef>
          </p:style>
        </p:sp>
        <p:sp>
          <p:nvSpPr>
            <p:cNvPr id="16" name="Freeform: Shape 15">
              <a:hlinkClick r:id="rId5" action="ppaction://hlinksldjump"/>
              <a:extLst>
                <a:ext uri="{FF2B5EF4-FFF2-40B4-BE49-F238E27FC236}">
                  <a16:creationId xmlns:a16="http://schemas.microsoft.com/office/drawing/2014/main" id="{644D9D23-E924-4EDA-BB93-810A6D81CF2D}"/>
                </a:ext>
              </a:extLst>
            </p:cNvPr>
            <p:cNvSpPr/>
            <p:nvPr/>
          </p:nvSpPr>
          <p:spPr>
            <a:xfrm>
              <a:off x="6577109" y="4856468"/>
              <a:ext cx="4971953" cy="1123016"/>
            </a:xfrm>
            <a:custGeom>
              <a:avLst/>
              <a:gdLst>
                <a:gd name="connsiteX0" fmla="*/ 0 w 4971953"/>
                <a:gd name="connsiteY0" fmla="*/ 0 h 1123016"/>
                <a:gd name="connsiteX1" fmla="*/ 4971953 w 4971953"/>
                <a:gd name="connsiteY1" fmla="*/ 0 h 1123016"/>
                <a:gd name="connsiteX2" fmla="*/ 4971953 w 4971953"/>
                <a:gd name="connsiteY2" fmla="*/ 1123016 h 1123016"/>
                <a:gd name="connsiteX3" fmla="*/ 0 w 4971953"/>
                <a:gd name="connsiteY3" fmla="*/ 1123016 h 1123016"/>
                <a:gd name="connsiteX4" fmla="*/ 0 w 4971953"/>
                <a:gd name="connsiteY4" fmla="*/ 0 h 112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953" h="1123016">
                  <a:moveTo>
                    <a:pt x="0" y="0"/>
                  </a:moveTo>
                  <a:lnTo>
                    <a:pt x="4971953" y="0"/>
                  </a:lnTo>
                  <a:lnTo>
                    <a:pt x="4971953" y="1123016"/>
                  </a:lnTo>
                  <a:lnTo>
                    <a:pt x="0" y="1123016"/>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18853" tIns="118853" rIns="118853" bIns="118853" numCol="1" spcCol="1270" anchor="ctr" anchorCtr="0">
              <a:noAutofit/>
            </a:bodyPr>
            <a:lstStyle/>
            <a:p>
              <a:pPr marL="0" marR="0" lvl="0" indent="0" algn="l" defTabSz="977900" rtl="0" eaLnBrk="1" fontAlgn="auto" latinLnBrk="0" hangingPunct="1">
                <a:lnSpc>
                  <a:spcPct val="100000"/>
                </a:lnSpc>
                <a:spcBef>
                  <a:spcPct val="0"/>
                </a:spcBef>
                <a:spcAft>
                  <a:spcPct val="35000"/>
                </a:spcAft>
                <a:buClrTx/>
                <a:buSzTx/>
                <a:buFontTx/>
                <a:buNone/>
                <a:tabLst/>
                <a:defRPr/>
              </a:pPr>
              <a:r>
                <a:rPr kumimoji="0" lang="en-US" sz="2200" b="0" i="0" u="none" strike="noStrike" kern="1200" cap="none" spc="0" normalizeH="0" baseline="0" noProof="0">
                  <a:ln>
                    <a:noFill/>
                  </a:ln>
                  <a:solidFill>
                    <a:prstClr val="black">
                      <a:hueOff val="0"/>
                      <a:satOff val="0"/>
                      <a:lumOff val="0"/>
                      <a:alphaOff val="0"/>
                    </a:prstClr>
                  </a:solidFill>
                  <a:effectLst/>
                  <a:uLnTx/>
                  <a:uFillTx/>
                  <a:latin typeface="Arial" panose="020B0604020202020204"/>
                  <a:ea typeface="+mn-ea"/>
                  <a:cs typeface="+mn-cs"/>
                </a:rPr>
                <a:t>Ice caps, glaciers, &amp; permanent snow</a:t>
              </a:r>
            </a:p>
          </p:txBody>
        </p:sp>
      </p:grpSp>
    </p:spTree>
    <p:extLst>
      <p:ext uri="{BB962C8B-B14F-4D97-AF65-F5344CB8AC3E}">
        <p14:creationId xmlns:p14="http://schemas.microsoft.com/office/powerpoint/2010/main" val="1115447419"/>
      </p:ext>
    </p:extLst>
  </p:cSld>
  <p:clrMapOvr>
    <a:masterClrMapping/>
  </p:clrMapOvr>
  <p:transition advClick="0"/>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4BE42C05-FF30-4800-975D-5A14E641C66C}"/>
              </a:ext>
            </a:extLst>
          </p:cNvPr>
          <p:cNvSpPr>
            <a:spLocks noGrp="1" noChangeArrowheads="1"/>
          </p:cNvSpPr>
          <p:nvPr>
            <p:ph type="title"/>
          </p:nvPr>
        </p:nvSpPr>
        <p:spPr>
          <a:xfrm>
            <a:off x="1857375" y="2857500"/>
            <a:ext cx="8229600" cy="1143000"/>
          </a:xfrm>
        </p:spPr>
        <p:txBody>
          <a:bodyPr/>
          <a:lstStyle/>
          <a:p>
            <a:r>
              <a:rPr lang="en-US" altLang="en-US" dirty="0"/>
              <a:t>Try again!</a:t>
            </a:r>
          </a:p>
        </p:txBody>
      </p:sp>
      <p:sp>
        <p:nvSpPr>
          <p:cNvPr id="12291" name="Rectangle 3">
            <a:extLst>
              <a:ext uri="{FF2B5EF4-FFF2-40B4-BE49-F238E27FC236}">
                <a16:creationId xmlns:a16="http://schemas.microsoft.com/office/drawing/2014/main" id="{C4FA6B9B-0270-4E4E-A8A6-45C5D6F08F60}"/>
              </a:ext>
            </a:extLst>
          </p:cNvPr>
          <p:cNvSpPr>
            <a:spLocks noGrp="1" noChangeArrowheads="1"/>
          </p:cNvSpPr>
          <p:nvPr>
            <p:ph idx="1"/>
          </p:nvPr>
        </p:nvSpPr>
        <p:spPr>
          <a:xfrm>
            <a:off x="838200" y="3028949"/>
            <a:ext cx="10515600" cy="3148013"/>
          </a:xfrm>
        </p:spPr>
        <p:txBody>
          <a:bodyPr/>
          <a:lstStyle/>
          <a:p>
            <a:endParaRPr lang="en-US" altLang="en-US" dirty="0"/>
          </a:p>
          <a:p>
            <a:endParaRPr lang="en-US" altLang="en-US" dirty="0"/>
          </a:p>
          <a:p>
            <a:endParaRPr lang="en-US" altLang="en-US" dirty="0"/>
          </a:p>
          <a:p>
            <a:pPr>
              <a:buFontTx/>
              <a:buNone/>
            </a:pPr>
            <a:r>
              <a:rPr lang="en-US" altLang="en-US" dirty="0"/>
              <a:t>Click to go back to the question</a:t>
            </a:r>
          </a:p>
        </p:txBody>
      </p:sp>
      <p:sp>
        <p:nvSpPr>
          <p:cNvPr id="2" name="Rectangle 1">
            <a:hlinkClick r:id="" action="ppaction://noaction"/>
            <a:extLst>
              <a:ext uri="{FF2B5EF4-FFF2-40B4-BE49-F238E27FC236}">
                <a16:creationId xmlns:a16="http://schemas.microsoft.com/office/drawing/2014/main" id="{73D1354A-DC63-4BB8-94E0-B4CB818E64CC}"/>
              </a:ext>
            </a:extLst>
          </p:cNvPr>
          <p:cNvSpPr/>
          <p:nvPr/>
        </p:nvSpPr>
        <p:spPr>
          <a:xfrm>
            <a:off x="0" y="0"/>
            <a:ext cx="12192000" cy="6858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pic>
        <p:nvPicPr>
          <p:cNvPr id="5" name="Picture 4">
            <a:extLst>
              <a:ext uri="{FF2B5EF4-FFF2-40B4-BE49-F238E27FC236}">
                <a16:creationId xmlns:a16="http://schemas.microsoft.com/office/drawing/2014/main" id="{25047B90-C888-45EF-A7C6-66153AD2F68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0127" r="5380"/>
          <a:stretch/>
        </p:blipFill>
        <p:spPr>
          <a:xfrm>
            <a:off x="7995556" y="2288007"/>
            <a:ext cx="2906487" cy="4569993"/>
          </a:xfrm>
          <a:prstGeom prst="rect">
            <a:avLst/>
          </a:prstGeom>
        </p:spPr>
      </p:pic>
      <p:pic>
        <p:nvPicPr>
          <p:cNvPr id="6" name="Picture 5">
            <a:extLst>
              <a:ext uri="{FF2B5EF4-FFF2-40B4-BE49-F238E27FC236}">
                <a16:creationId xmlns:a16="http://schemas.microsoft.com/office/drawing/2014/main" id="{03C2443E-AFD0-491A-88DE-342436C86116}"/>
              </a:ext>
            </a:extLst>
          </p:cNvPr>
          <p:cNvPicPr>
            <a:picLocks noChangeAspect="1"/>
          </p:cNvPicPr>
          <p:nvPr/>
        </p:nvPicPr>
        <p:blipFill rotWithShape="1">
          <a:blip r:embed="rId4" cstate="print">
            <a:duotone>
              <a:prstClr val="black"/>
              <a:schemeClr val="accent2">
                <a:lumMod val="50000"/>
                <a:tint val="45000"/>
                <a:satMod val="400000"/>
              </a:schemeClr>
            </a:duotone>
            <a:extLst>
              <a:ext uri="{BEBA8EAE-BF5A-486C-A8C5-ECC9F3942E4B}">
                <a14:imgProps xmlns:a14="http://schemas.microsoft.com/office/drawing/2010/main">
                  <a14:imgLayer r:embed="rId5">
                    <a14:imgEffect>
                      <a14:backgroundRemoval t="9918" b="95905" l="18478" r="86111">
                        <a14:foregroundMark x1="68961" y1="95541" x2="73671" y2="95905"/>
                        <a14:foregroundMark x1="53623" y1="51592" x2="49275" y2="50955"/>
                        <a14:backgroundMark x1="31401" y1="32029" x2="47705" y2="34486"/>
                        <a14:backgroundMark x1="47705" y1="34486" x2="64251" y2="29845"/>
                        <a14:backgroundMark x1="64251" y1="29845" x2="77415" y2="50318"/>
                        <a14:backgroundMark x1="77415" y1="50318" x2="45773" y2="41128"/>
                        <a14:backgroundMark x1="45773" y1="41128" x2="27899" y2="45587"/>
                        <a14:backgroundMark x1="27899" y1="45587" x2="25604" y2="57052"/>
                        <a14:backgroundMark x1="25604" y1="57052" x2="28140" y2="67698"/>
                        <a14:backgroundMark x1="28140" y1="67698" x2="37560" y2="76524"/>
                        <a14:backgroundMark x1="37560" y1="76524" x2="50483" y2="81347"/>
                        <a14:backgroundMark x1="50483" y1="81347" x2="51932" y2="81529"/>
                        <a14:backgroundMark x1="54952" y1="51228" x2="55193" y2="51683"/>
                        <a14:backgroundMark x1="25483" y1="48863" x2="22585" y2="61056"/>
                        <a14:backgroundMark x1="22585" y1="61056" x2="32729" y2="68790"/>
                        <a14:backgroundMark x1="32729" y1="68790" x2="48309" y2="74795"/>
                        <a14:backgroundMark x1="48309" y1="74795" x2="55193" y2="65241"/>
                        <a14:backgroundMark x1="55193" y1="65241" x2="69928" y2="56415"/>
                        <a14:backgroundMark x1="69928" y1="56415" x2="75966" y2="68608"/>
                        <a14:backgroundMark x1="75966" y1="68608" x2="75242" y2="74795"/>
                        <a14:backgroundMark x1="77657" y1="54686" x2="74758" y2="81165"/>
                        <a14:backgroundMark x1="74758" y1="81165" x2="60870" y2="85714"/>
                        <a14:backgroundMark x1="60870" y1="85714" x2="42391" y2="86351"/>
                        <a14:backgroundMark x1="42391" y1="86351" x2="33092" y2="93722"/>
                        <a14:backgroundMark x1="21860" y1="72247" x2="44444" y2="88535"/>
                        <a14:backgroundMark x1="44444" y1="88535" x2="58092" y2="91902"/>
                        <a14:backgroundMark x1="58092" y1="91902" x2="69807" y2="83530"/>
                        <a14:backgroundMark x1="69807" y1="83530" x2="78744" y2="72338"/>
                        <a14:backgroundMark x1="78744" y1="72338" x2="80314" y2="49045"/>
                      </a14:backgroundRemoval>
                    </a14:imgEffect>
                  </a14:imgLayer>
                </a14:imgProps>
              </a:ext>
              <a:ext uri="{28A0092B-C50C-407E-A947-70E740481C1C}">
                <a14:useLocalDpi xmlns:a14="http://schemas.microsoft.com/office/drawing/2010/main" val="0"/>
              </a:ext>
            </a:extLst>
          </a:blip>
          <a:srcRect l="10127" r="5380"/>
          <a:stretch/>
        </p:blipFill>
        <p:spPr>
          <a:xfrm>
            <a:off x="7995555" y="2288007"/>
            <a:ext cx="2906487" cy="4569993"/>
          </a:xfrm>
          <a:prstGeom prst="rect">
            <a:avLst/>
          </a:prstGeom>
        </p:spPr>
      </p:pic>
    </p:spTree>
  </p:cSld>
  <p:clrMapOvr>
    <a:masterClrMapping/>
  </p:clrMapOvr>
  <p:transition advClick="0"/>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51E2C88-D5B2-417B-81B8-41E989D1E7A2}"/>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730" r="7092"/>
          <a:stretch/>
        </p:blipFill>
        <p:spPr>
          <a:xfrm>
            <a:off x="533400" y="2288006"/>
            <a:ext cx="2895600" cy="4569994"/>
          </a:xfrm>
          <a:prstGeom prst="rect">
            <a:avLst/>
          </a:prstGeom>
        </p:spPr>
      </p:pic>
      <p:sp>
        <p:nvSpPr>
          <p:cNvPr id="14338" name="Rectangle 2">
            <a:extLst>
              <a:ext uri="{FF2B5EF4-FFF2-40B4-BE49-F238E27FC236}">
                <a16:creationId xmlns:a16="http://schemas.microsoft.com/office/drawing/2014/main" id="{01A1129E-AE4D-4E47-863F-938C82F8EF30}"/>
              </a:ext>
            </a:extLst>
          </p:cNvPr>
          <p:cNvSpPr>
            <a:spLocks noGrp="1" noChangeArrowheads="1"/>
          </p:cNvSpPr>
          <p:nvPr>
            <p:ph type="title"/>
          </p:nvPr>
        </p:nvSpPr>
        <p:spPr>
          <a:xfrm>
            <a:off x="5653087" y="2994818"/>
            <a:ext cx="3190875" cy="1325563"/>
          </a:xfrm>
        </p:spPr>
        <p:txBody>
          <a:bodyPr/>
          <a:lstStyle/>
          <a:p>
            <a:r>
              <a:rPr lang="en-US" altLang="en-US" dirty="0"/>
              <a:t>Good job!</a:t>
            </a:r>
          </a:p>
        </p:txBody>
      </p:sp>
      <p:sp>
        <p:nvSpPr>
          <p:cNvPr id="14339" name="Rectangle 3">
            <a:extLst>
              <a:ext uri="{FF2B5EF4-FFF2-40B4-BE49-F238E27FC236}">
                <a16:creationId xmlns:a16="http://schemas.microsoft.com/office/drawing/2014/main" id="{0B8D77E5-9251-47EE-9101-20063F445268}"/>
              </a:ext>
            </a:extLst>
          </p:cNvPr>
          <p:cNvSpPr>
            <a:spLocks noGrp="1" noChangeArrowheads="1"/>
          </p:cNvSpPr>
          <p:nvPr>
            <p:ph idx="1"/>
          </p:nvPr>
        </p:nvSpPr>
        <p:spPr>
          <a:xfrm>
            <a:off x="3848100" y="2514600"/>
            <a:ext cx="6800850" cy="3611563"/>
          </a:xfrm>
        </p:spPr>
        <p:txBody>
          <a:bodyPr/>
          <a:lstStyle/>
          <a:p>
            <a:endParaRPr lang="en-US" altLang="en-US" dirty="0"/>
          </a:p>
          <a:p>
            <a:endParaRPr lang="en-US" altLang="en-US" dirty="0"/>
          </a:p>
          <a:p>
            <a:endParaRPr lang="en-US" altLang="en-US" dirty="0"/>
          </a:p>
          <a:p>
            <a:endParaRPr lang="en-US" altLang="en-US" dirty="0"/>
          </a:p>
          <a:p>
            <a:pPr>
              <a:buFontTx/>
              <a:buNone/>
            </a:pPr>
            <a:r>
              <a:rPr lang="en-US" altLang="en-US" dirty="0"/>
              <a:t>Click anywhere to go to the next question</a:t>
            </a:r>
          </a:p>
        </p:txBody>
      </p:sp>
      <p:sp>
        <p:nvSpPr>
          <p:cNvPr id="5" name="Rectangle 4">
            <a:hlinkClick r:id="rId4" action="ppaction://hlinksldjump"/>
            <a:extLst>
              <a:ext uri="{FF2B5EF4-FFF2-40B4-BE49-F238E27FC236}">
                <a16:creationId xmlns:a16="http://schemas.microsoft.com/office/drawing/2014/main" id="{62AD3B9B-F700-4681-B18C-9C251E718F9F}"/>
              </a:ext>
            </a:extLst>
          </p:cNvPr>
          <p:cNvSpPr/>
          <p:nvPr/>
        </p:nvSpPr>
        <p:spPr>
          <a:xfrm>
            <a:off x="0" y="-20638"/>
            <a:ext cx="12192000" cy="6858000"/>
          </a:xfrm>
          <a:prstGeom prst="rect">
            <a:avLst/>
          </a:prstGeom>
          <a:solidFill>
            <a:schemeClr val="accent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pic>
        <p:nvPicPr>
          <p:cNvPr id="7" name="Picture 6">
            <a:extLst>
              <a:ext uri="{FF2B5EF4-FFF2-40B4-BE49-F238E27FC236}">
                <a16:creationId xmlns:a16="http://schemas.microsoft.com/office/drawing/2014/main" id="{B96B8982-223D-42D6-BA86-842188395E77}"/>
              </a:ext>
            </a:extLst>
          </p:cNvPr>
          <p:cNvPicPr>
            <a:picLocks noChangeAspect="1"/>
          </p:cNvPicPr>
          <p:nvPr/>
        </p:nvPicPr>
        <p:blipFill rotWithShape="1">
          <a:blip r:embed="rId5" cstate="print">
            <a:duotone>
              <a:prstClr val="black"/>
              <a:schemeClr val="accent2">
                <a:lumMod val="50000"/>
                <a:tint val="45000"/>
                <a:satMod val="400000"/>
              </a:schemeClr>
            </a:duotone>
            <a:extLst>
              <a:ext uri="{BEBA8EAE-BF5A-486C-A8C5-ECC9F3942E4B}">
                <a14:imgProps xmlns:a14="http://schemas.microsoft.com/office/drawing/2010/main">
                  <a14:imgLayer r:embed="rId6">
                    <a14:imgEffect>
                      <a14:backgroundRemoval t="9918" b="95905" l="18478" r="86111">
                        <a14:foregroundMark x1="68961" y1="95541" x2="73671" y2="95905"/>
                        <a14:foregroundMark x1="53623" y1="51592" x2="49275" y2="50955"/>
                        <a14:backgroundMark x1="31401" y1="32029" x2="47705" y2="34486"/>
                        <a14:backgroundMark x1="47705" y1="34486" x2="64251" y2="29845"/>
                        <a14:backgroundMark x1="64251" y1="29845" x2="77415" y2="50318"/>
                        <a14:backgroundMark x1="77415" y1="50318" x2="45773" y2="41128"/>
                        <a14:backgroundMark x1="45773" y1="41128" x2="27899" y2="45587"/>
                        <a14:backgroundMark x1="27899" y1="45587" x2="25604" y2="57052"/>
                        <a14:backgroundMark x1="25604" y1="57052" x2="28140" y2="67698"/>
                        <a14:backgroundMark x1="28140" y1="67698" x2="37560" y2="76524"/>
                        <a14:backgroundMark x1="37560" y1="76524" x2="50483" y2="81347"/>
                        <a14:backgroundMark x1="50483" y1="81347" x2="51932" y2="81529"/>
                        <a14:backgroundMark x1="54952" y1="51228" x2="55193" y2="51683"/>
                        <a14:backgroundMark x1="25483" y1="48863" x2="22585" y2="61056"/>
                        <a14:backgroundMark x1="22585" y1="61056" x2="32729" y2="68790"/>
                        <a14:backgroundMark x1="32729" y1="68790" x2="48309" y2="74795"/>
                        <a14:backgroundMark x1="48309" y1="74795" x2="55193" y2="65241"/>
                        <a14:backgroundMark x1="55193" y1="65241" x2="69928" y2="56415"/>
                        <a14:backgroundMark x1="69928" y1="56415" x2="75966" y2="68608"/>
                        <a14:backgroundMark x1="75966" y1="68608" x2="75242" y2="74795"/>
                        <a14:backgroundMark x1="77657" y1="54686" x2="74758" y2="81165"/>
                        <a14:backgroundMark x1="74758" y1="81165" x2="60870" y2="85714"/>
                        <a14:backgroundMark x1="60870" y1="85714" x2="42391" y2="86351"/>
                        <a14:backgroundMark x1="42391" y1="86351" x2="33092" y2="93722"/>
                        <a14:backgroundMark x1="21860" y1="72247" x2="44444" y2="88535"/>
                        <a14:backgroundMark x1="44444" y1="88535" x2="58092" y2="91902"/>
                        <a14:backgroundMark x1="58092" y1="91902" x2="69807" y2="83530"/>
                        <a14:backgroundMark x1="69807" y1="83530" x2="78744" y2="72338"/>
                        <a14:backgroundMark x1="78744" y1="72338" x2="80314" y2="49045"/>
                      </a14:backgroundRemoval>
                    </a14:imgEffect>
                  </a14:imgLayer>
                </a14:imgProps>
              </a:ext>
              <a:ext uri="{28A0092B-C50C-407E-A947-70E740481C1C}">
                <a14:useLocalDpi xmlns:a14="http://schemas.microsoft.com/office/drawing/2010/main" val="0"/>
              </a:ext>
            </a:extLst>
          </a:blip>
          <a:srcRect l="10127" r="5380"/>
          <a:stretch/>
        </p:blipFill>
        <p:spPr>
          <a:xfrm>
            <a:off x="589868" y="2267369"/>
            <a:ext cx="2906487" cy="4569993"/>
          </a:xfrm>
          <a:prstGeom prst="rect">
            <a:avLst/>
          </a:prstGeom>
        </p:spPr>
      </p:pic>
    </p:spTree>
  </p:cSld>
  <p:clrMapOvr>
    <a:masterClrMapping/>
  </p:clrMapOvr>
  <p:transition advClick="0"/>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4" name="Rectangle 73">
            <a:extLst>
              <a:ext uri="{FF2B5EF4-FFF2-40B4-BE49-F238E27FC236}">
                <a16:creationId xmlns:a16="http://schemas.microsoft.com/office/drawing/2014/main" id="{08E89D5E-1885-4160-AC77-CC471DD1D0D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636008"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5362" name="Rectangle 2">
            <a:extLst>
              <a:ext uri="{FF2B5EF4-FFF2-40B4-BE49-F238E27FC236}">
                <a16:creationId xmlns:a16="http://schemas.microsoft.com/office/drawing/2014/main" id="{15600A3E-385F-44CC-ACF1-9CEAD9FB5B28}"/>
              </a:ext>
            </a:extLst>
          </p:cNvPr>
          <p:cNvSpPr>
            <a:spLocks noGrp="1" noChangeArrowheads="1"/>
          </p:cNvSpPr>
          <p:nvPr>
            <p:ph type="title"/>
          </p:nvPr>
        </p:nvSpPr>
        <p:spPr>
          <a:xfrm>
            <a:off x="943277" y="712269"/>
            <a:ext cx="3370998" cy="5502264"/>
          </a:xfrm>
        </p:spPr>
        <p:txBody>
          <a:bodyPr>
            <a:normAutofit/>
          </a:bodyPr>
          <a:lstStyle/>
          <a:p>
            <a:r>
              <a:rPr lang="en-US" altLang="en-US" dirty="0">
                <a:solidFill>
                  <a:srgbClr val="FFFFFF"/>
                </a:solidFill>
              </a:rPr>
              <a:t>What is the largest source</a:t>
            </a:r>
            <a:br>
              <a:rPr lang="en-US" altLang="en-US" dirty="0">
                <a:solidFill>
                  <a:srgbClr val="FFFFFF"/>
                </a:solidFill>
              </a:rPr>
            </a:br>
            <a:r>
              <a:rPr lang="en-US" altLang="en-US" dirty="0">
                <a:solidFill>
                  <a:srgbClr val="FFFFFF"/>
                </a:solidFill>
              </a:rPr>
              <a:t>of drinking water on the Earth?</a:t>
            </a:r>
          </a:p>
        </p:txBody>
      </p:sp>
      <p:cxnSp>
        <p:nvCxnSpPr>
          <p:cNvPr id="76" name="Straight Connector 75">
            <a:extLst>
              <a:ext uri="{FF2B5EF4-FFF2-40B4-BE49-F238E27FC236}">
                <a16:creationId xmlns:a16="http://schemas.microsoft.com/office/drawing/2014/main" id="{550D2BD1-98F9-412D-905B-3A843EF4078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585216" y="2971800"/>
            <a:ext cx="0" cy="91440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graphicFrame>
        <p:nvGraphicFramePr>
          <p:cNvPr id="15365" name="Rectangle 3">
            <a:extLst>
              <a:ext uri="{FF2B5EF4-FFF2-40B4-BE49-F238E27FC236}">
                <a16:creationId xmlns:a16="http://schemas.microsoft.com/office/drawing/2014/main" id="{5888A1A2-A06B-4C8E-A554-A5E1938FA671}"/>
              </a:ext>
            </a:extLst>
          </p:cNvPr>
          <p:cNvGraphicFramePr>
            <a:graphicFrameLocks noGrp="1"/>
          </p:cNvGraphicFramePr>
          <p:nvPr>
            <p:ph idx="1"/>
          </p:nvPr>
        </p:nvGraphicFramePr>
        <p:xfrm>
          <a:off x="5280025" y="642938"/>
          <a:ext cx="6269038" cy="55721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D099534-25DD-4FCF-AEE3-E70E53B41DF4}"/>
              </a:ext>
            </a:extLst>
          </p:cNvPr>
          <p:cNvPicPr>
            <a:picLocks noChangeAspect="1"/>
          </p:cNvPicPr>
          <p:nvPr/>
        </p:nvPicPr>
        <p:blipFill>
          <a:blip r:embed="rId3"/>
          <a:stretch>
            <a:fillRect/>
          </a:stretch>
        </p:blipFill>
        <p:spPr>
          <a:xfrm>
            <a:off x="4874" y="1362541"/>
            <a:ext cx="12192000" cy="5495459"/>
          </a:xfrm>
          <a:prstGeom prst="rect">
            <a:avLst/>
          </a:prstGeom>
        </p:spPr>
      </p:pic>
      <p:sp>
        <p:nvSpPr>
          <p:cNvPr id="2" name="Title 1">
            <a:extLst>
              <a:ext uri="{FF2B5EF4-FFF2-40B4-BE49-F238E27FC236}">
                <a16:creationId xmlns:a16="http://schemas.microsoft.com/office/drawing/2014/main" id="{1420B484-121F-4D49-9413-8B4E339F33BF}"/>
              </a:ext>
            </a:extLst>
          </p:cNvPr>
          <p:cNvSpPr>
            <a:spLocks noGrp="1"/>
          </p:cNvSpPr>
          <p:nvPr>
            <p:ph type="title"/>
          </p:nvPr>
        </p:nvSpPr>
        <p:spPr>
          <a:xfrm>
            <a:off x="516165" y="272824"/>
            <a:ext cx="10515600" cy="1089717"/>
          </a:xfrm>
        </p:spPr>
        <p:txBody>
          <a:bodyPr/>
          <a:lstStyle/>
          <a:p>
            <a:r>
              <a:rPr lang="en-US" dirty="0"/>
              <a:t>Create a hyperlinked menu</a:t>
            </a:r>
          </a:p>
        </p:txBody>
      </p:sp>
      <p:grpSp>
        <p:nvGrpSpPr>
          <p:cNvPr id="14" name="Group 13">
            <a:extLst>
              <a:ext uri="{FF2B5EF4-FFF2-40B4-BE49-F238E27FC236}">
                <a16:creationId xmlns:a16="http://schemas.microsoft.com/office/drawing/2014/main" id="{0E4DED4A-A995-4749-8BD8-9416F6CED894}"/>
              </a:ext>
            </a:extLst>
          </p:cNvPr>
          <p:cNvGrpSpPr/>
          <p:nvPr/>
        </p:nvGrpSpPr>
        <p:grpSpPr>
          <a:xfrm>
            <a:off x="2575303" y="1636835"/>
            <a:ext cx="4341742" cy="4075966"/>
            <a:chOff x="2575303" y="1636835"/>
            <a:chExt cx="4341742" cy="4075966"/>
          </a:xfrm>
        </p:grpSpPr>
        <p:sp>
          <p:nvSpPr>
            <p:cNvPr id="9" name="Graphic 7" descr="Network">
              <a:extLst>
                <a:ext uri="{FF2B5EF4-FFF2-40B4-BE49-F238E27FC236}">
                  <a16:creationId xmlns:a16="http://schemas.microsoft.com/office/drawing/2014/main" id="{B61F0266-B52B-4DA3-8DD1-287F399C02AB}"/>
                </a:ext>
              </a:extLst>
            </p:cNvPr>
            <p:cNvSpPr/>
            <p:nvPr/>
          </p:nvSpPr>
          <p:spPr>
            <a:xfrm rot="20034187">
              <a:off x="2575303" y="1636835"/>
              <a:ext cx="4341742" cy="4075966"/>
            </a:xfrm>
            <a:custGeom>
              <a:avLst/>
              <a:gdLst>
                <a:gd name="connsiteX0" fmla="*/ 710774 w 716567"/>
                <a:gd name="connsiteY0" fmla="*/ 235268 h 672703"/>
                <a:gd name="connsiteX1" fmla="*/ 610761 w 716567"/>
                <a:gd name="connsiteY1" fmla="*/ 194310 h 672703"/>
                <a:gd name="connsiteX2" fmla="*/ 564089 w 716567"/>
                <a:gd name="connsiteY2" fmla="*/ 275273 h 672703"/>
                <a:gd name="connsiteX3" fmla="*/ 441216 w 716567"/>
                <a:gd name="connsiteY3" fmla="*/ 326708 h 672703"/>
                <a:gd name="connsiteX4" fmla="*/ 377399 w 716567"/>
                <a:gd name="connsiteY4" fmla="*/ 281940 h 672703"/>
                <a:gd name="connsiteX5" fmla="*/ 377399 w 716567"/>
                <a:gd name="connsiteY5" fmla="*/ 149543 h 672703"/>
                <a:gd name="connsiteX6" fmla="*/ 434549 w 716567"/>
                <a:gd name="connsiteY6" fmla="*/ 76200 h 672703"/>
                <a:gd name="connsiteX7" fmla="*/ 358349 w 716567"/>
                <a:gd name="connsiteY7" fmla="*/ 0 h 672703"/>
                <a:gd name="connsiteX8" fmla="*/ 358349 w 716567"/>
                <a:gd name="connsiteY8" fmla="*/ 0 h 672703"/>
                <a:gd name="connsiteX9" fmla="*/ 282149 w 716567"/>
                <a:gd name="connsiteY9" fmla="*/ 76200 h 672703"/>
                <a:gd name="connsiteX10" fmla="*/ 339299 w 716567"/>
                <a:gd name="connsiteY10" fmla="*/ 149543 h 672703"/>
                <a:gd name="connsiteX11" fmla="*/ 339299 w 716567"/>
                <a:gd name="connsiteY11" fmla="*/ 280988 h 672703"/>
                <a:gd name="connsiteX12" fmla="*/ 275481 w 716567"/>
                <a:gd name="connsiteY12" fmla="*/ 325755 h 672703"/>
                <a:gd name="connsiteX13" fmla="*/ 152609 w 716567"/>
                <a:gd name="connsiteY13" fmla="*/ 274320 h 672703"/>
                <a:gd name="connsiteX14" fmla="*/ 105936 w 716567"/>
                <a:gd name="connsiteY14" fmla="*/ 193358 h 672703"/>
                <a:gd name="connsiteX15" fmla="*/ 5924 w 716567"/>
                <a:gd name="connsiteY15" fmla="*/ 234315 h 672703"/>
                <a:gd name="connsiteX16" fmla="*/ 46881 w 716567"/>
                <a:gd name="connsiteY16" fmla="*/ 334328 h 672703"/>
                <a:gd name="connsiteX17" fmla="*/ 136416 w 716567"/>
                <a:gd name="connsiteY17" fmla="*/ 309563 h 672703"/>
                <a:gd name="connsiteX18" fmla="*/ 262146 w 716567"/>
                <a:gd name="connsiteY18" fmla="*/ 360998 h 672703"/>
                <a:gd name="connsiteX19" fmla="*/ 261194 w 716567"/>
                <a:gd name="connsiteY19" fmla="*/ 373380 h 672703"/>
                <a:gd name="connsiteX20" fmla="*/ 280244 w 716567"/>
                <a:gd name="connsiteY20" fmla="*/ 430530 h 672703"/>
                <a:gd name="connsiteX21" fmla="*/ 181184 w 716567"/>
                <a:gd name="connsiteY21" fmla="*/ 530543 h 672703"/>
                <a:gd name="connsiteX22" fmla="*/ 88791 w 716567"/>
                <a:gd name="connsiteY22" fmla="*/ 541973 h 672703"/>
                <a:gd name="connsiteX23" fmla="*/ 88791 w 716567"/>
                <a:gd name="connsiteY23" fmla="*/ 649605 h 672703"/>
                <a:gd name="connsiteX24" fmla="*/ 196424 w 716567"/>
                <a:gd name="connsiteY24" fmla="*/ 649605 h 672703"/>
                <a:gd name="connsiteX25" fmla="*/ 207854 w 716567"/>
                <a:gd name="connsiteY25" fmla="*/ 557213 h 672703"/>
                <a:gd name="connsiteX26" fmla="*/ 308819 w 716567"/>
                <a:gd name="connsiteY26" fmla="*/ 456248 h 672703"/>
                <a:gd name="connsiteX27" fmla="*/ 356444 w 716567"/>
                <a:gd name="connsiteY27" fmla="*/ 469583 h 672703"/>
                <a:gd name="connsiteX28" fmla="*/ 358349 w 716567"/>
                <a:gd name="connsiteY28" fmla="*/ 469583 h 672703"/>
                <a:gd name="connsiteX29" fmla="*/ 360254 w 716567"/>
                <a:gd name="connsiteY29" fmla="*/ 469583 h 672703"/>
                <a:gd name="connsiteX30" fmla="*/ 407879 w 716567"/>
                <a:gd name="connsiteY30" fmla="*/ 456248 h 672703"/>
                <a:gd name="connsiteX31" fmla="*/ 508844 w 716567"/>
                <a:gd name="connsiteY31" fmla="*/ 557213 h 672703"/>
                <a:gd name="connsiteX32" fmla="*/ 520274 w 716567"/>
                <a:gd name="connsiteY32" fmla="*/ 650558 h 672703"/>
                <a:gd name="connsiteX33" fmla="*/ 627906 w 716567"/>
                <a:gd name="connsiteY33" fmla="*/ 650558 h 672703"/>
                <a:gd name="connsiteX34" fmla="*/ 627906 w 716567"/>
                <a:gd name="connsiteY34" fmla="*/ 542925 h 672703"/>
                <a:gd name="connsiteX35" fmla="*/ 535514 w 716567"/>
                <a:gd name="connsiteY35" fmla="*/ 531495 h 672703"/>
                <a:gd name="connsiteX36" fmla="*/ 436454 w 716567"/>
                <a:gd name="connsiteY36" fmla="*/ 431483 h 672703"/>
                <a:gd name="connsiteX37" fmla="*/ 455504 w 716567"/>
                <a:gd name="connsiteY37" fmla="*/ 374333 h 672703"/>
                <a:gd name="connsiteX38" fmla="*/ 454551 w 716567"/>
                <a:gd name="connsiteY38" fmla="*/ 361950 h 672703"/>
                <a:gd name="connsiteX39" fmla="*/ 580281 w 716567"/>
                <a:gd name="connsiteY39" fmla="*/ 310515 h 672703"/>
                <a:gd name="connsiteX40" fmla="*/ 669816 w 716567"/>
                <a:gd name="connsiteY40" fmla="*/ 335280 h 672703"/>
                <a:gd name="connsiteX41" fmla="*/ 710774 w 716567"/>
                <a:gd name="connsiteY41" fmla="*/ 235268 h 67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16567" h="672703">
                  <a:moveTo>
                    <a:pt x="710774" y="235268"/>
                  </a:moveTo>
                  <a:cubicBezTo>
                    <a:pt x="694581" y="196215"/>
                    <a:pt x="649814" y="178118"/>
                    <a:pt x="610761" y="194310"/>
                  </a:cubicBezTo>
                  <a:cubicBezTo>
                    <a:pt x="578376" y="207645"/>
                    <a:pt x="559326" y="241935"/>
                    <a:pt x="564089" y="275273"/>
                  </a:cubicBezTo>
                  <a:lnTo>
                    <a:pt x="441216" y="326708"/>
                  </a:lnTo>
                  <a:cubicBezTo>
                    <a:pt x="427881" y="303848"/>
                    <a:pt x="404069" y="286703"/>
                    <a:pt x="377399" y="281940"/>
                  </a:cubicBezTo>
                  <a:lnTo>
                    <a:pt x="377399" y="149543"/>
                  </a:lnTo>
                  <a:cubicBezTo>
                    <a:pt x="409784" y="140970"/>
                    <a:pt x="434549" y="111443"/>
                    <a:pt x="434549" y="76200"/>
                  </a:cubicBezTo>
                  <a:cubicBezTo>
                    <a:pt x="434549" y="34290"/>
                    <a:pt x="400259" y="0"/>
                    <a:pt x="358349" y="0"/>
                  </a:cubicBezTo>
                  <a:lnTo>
                    <a:pt x="358349" y="0"/>
                  </a:lnTo>
                  <a:cubicBezTo>
                    <a:pt x="316439" y="0"/>
                    <a:pt x="282149" y="34290"/>
                    <a:pt x="282149" y="76200"/>
                  </a:cubicBezTo>
                  <a:cubicBezTo>
                    <a:pt x="282149" y="111443"/>
                    <a:pt x="306914" y="140970"/>
                    <a:pt x="339299" y="149543"/>
                  </a:cubicBezTo>
                  <a:lnTo>
                    <a:pt x="339299" y="280988"/>
                  </a:lnTo>
                  <a:cubicBezTo>
                    <a:pt x="311676" y="285750"/>
                    <a:pt x="288816" y="302895"/>
                    <a:pt x="275481" y="325755"/>
                  </a:cubicBezTo>
                  <a:lnTo>
                    <a:pt x="152609" y="274320"/>
                  </a:lnTo>
                  <a:cubicBezTo>
                    <a:pt x="157371" y="240983"/>
                    <a:pt x="139274" y="206693"/>
                    <a:pt x="105936" y="193358"/>
                  </a:cubicBezTo>
                  <a:cubicBezTo>
                    <a:pt x="66884" y="177165"/>
                    <a:pt x="22116" y="195263"/>
                    <a:pt x="5924" y="234315"/>
                  </a:cubicBezTo>
                  <a:cubicBezTo>
                    <a:pt x="-10269" y="273368"/>
                    <a:pt x="7829" y="318135"/>
                    <a:pt x="46881" y="334328"/>
                  </a:cubicBezTo>
                  <a:cubicBezTo>
                    <a:pt x="79266" y="347663"/>
                    <a:pt x="116414" y="337185"/>
                    <a:pt x="136416" y="309563"/>
                  </a:cubicBezTo>
                  <a:lnTo>
                    <a:pt x="262146" y="360998"/>
                  </a:lnTo>
                  <a:cubicBezTo>
                    <a:pt x="261194" y="364808"/>
                    <a:pt x="261194" y="369570"/>
                    <a:pt x="261194" y="373380"/>
                  </a:cubicBezTo>
                  <a:cubicBezTo>
                    <a:pt x="261194" y="394335"/>
                    <a:pt x="267861" y="414338"/>
                    <a:pt x="280244" y="430530"/>
                  </a:cubicBezTo>
                  <a:lnTo>
                    <a:pt x="181184" y="530543"/>
                  </a:lnTo>
                  <a:cubicBezTo>
                    <a:pt x="151656" y="513398"/>
                    <a:pt x="113556" y="517208"/>
                    <a:pt x="88791" y="541973"/>
                  </a:cubicBezTo>
                  <a:cubicBezTo>
                    <a:pt x="59264" y="571500"/>
                    <a:pt x="59264" y="620078"/>
                    <a:pt x="88791" y="649605"/>
                  </a:cubicBezTo>
                  <a:cubicBezTo>
                    <a:pt x="118319" y="679133"/>
                    <a:pt x="166896" y="679133"/>
                    <a:pt x="196424" y="649605"/>
                  </a:cubicBezTo>
                  <a:cubicBezTo>
                    <a:pt x="221189" y="624840"/>
                    <a:pt x="224999" y="586740"/>
                    <a:pt x="207854" y="557213"/>
                  </a:cubicBezTo>
                  <a:lnTo>
                    <a:pt x="308819" y="456248"/>
                  </a:lnTo>
                  <a:cubicBezTo>
                    <a:pt x="323106" y="464820"/>
                    <a:pt x="339299" y="469583"/>
                    <a:pt x="356444" y="469583"/>
                  </a:cubicBezTo>
                  <a:cubicBezTo>
                    <a:pt x="357396" y="469583"/>
                    <a:pt x="357396" y="469583"/>
                    <a:pt x="358349" y="469583"/>
                  </a:cubicBezTo>
                  <a:cubicBezTo>
                    <a:pt x="359301" y="469583"/>
                    <a:pt x="359301" y="469583"/>
                    <a:pt x="360254" y="469583"/>
                  </a:cubicBezTo>
                  <a:cubicBezTo>
                    <a:pt x="377399" y="469583"/>
                    <a:pt x="393591" y="464820"/>
                    <a:pt x="407879" y="456248"/>
                  </a:cubicBezTo>
                  <a:lnTo>
                    <a:pt x="508844" y="557213"/>
                  </a:lnTo>
                  <a:cubicBezTo>
                    <a:pt x="491699" y="586740"/>
                    <a:pt x="495509" y="624840"/>
                    <a:pt x="520274" y="650558"/>
                  </a:cubicBezTo>
                  <a:cubicBezTo>
                    <a:pt x="549801" y="680085"/>
                    <a:pt x="598379" y="680085"/>
                    <a:pt x="627906" y="650558"/>
                  </a:cubicBezTo>
                  <a:cubicBezTo>
                    <a:pt x="657434" y="621030"/>
                    <a:pt x="657434" y="572453"/>
                    <a:pt x="627906" y="542925"/>
                  </a:cubicBezTo>
                  <a:cubicBezTo>
                    <a:pt x="603141" y="518160"/>
                    <a:pt x="565041" y="514350"/>
                    <a:pt x="535514" y="531495"/>
                  </a:cubicBezTo>
                  <a:lnTo>
                    <a:pt x="436454" y="431483"/>
                  </a:lnTo>
                  <a:cubicBezTo>
                    <a:pt x="448836" y="415290"/>
                    <a:pt x="455504" y="396240"/>
                    <a:pt x="455504" y="374333"/>
                  </a:cubicBezTo>
                  <a:cubicBezTo>
                    <a:pt x="455504" y="370523"/>
                    <a:pt x="455504" y="365760"/>
                    <a:pt x="454551" y="361950"/>
                  </a:cubicBezTo>
                  <a:lnTo>
                    <a:pt x="580281" y="310515"/>
                  </a:lnTo>
                  <a:cubicBezTo>
                    <a:pt x="600284" y="337185"/>
                    <a:pt x="637431" y="348615"/>
                    <a:pt x="669816" y="335280"/>
                  </a:cubicBezTo>
                  <a:cubicBezTo>
                    <a:pt x="707916" y="318135"/>
                    <a:pt x="726966" y="274320"/>
                    <a:pt x="710774" y="235268"/>
                  </a:cubicBezTo>
                  <a:close/>
                </a:path>
              </a:pathLst>
            </a:custGeom>
            <a:solidFill>
              <a:schemeClr val="accent2"/>
            </a:solidFill>
            <a:ln w="9525" cap="flat">
              <a:noFill/>
              <a:prstDash val="solid"/>
              <a:miter/>
            </a:ln>
          </p:spPr>
          <p:txBody>
            <a:bodyPr rtlCol="0" anchor="ctr"/>
            <a:lstStyle/>
            <a:p>
              <a:endParaRPr lang="en-US"/>
            </a:p>
          </p:txBody>
        </p:sp>
        <p:pic>
          <p:nvPicPr>
            <p:cNvPr id="6" name="Graphic 5" descr="Link">
              <a:extLst>
                <a:ext uri="{FF2B5EF4-FFF2-40B4-BE49-F238E27FC236}">
                  <a16:creationId xmlns:a16="http://schemas.microsoft.com/office/drawing/2014/main" id="{F1AD202D-E64B-4C5C-9766-A04737923AF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6200000">
              <a:off x="5175793" y="2809370"/>
              <a:ext cx="707572" cy="707572"/>
            </a:xfrm>
            <a:prstGeom prst="rect">
              <a:avLst/>
            </a:prstGeom>
          </p:spPr>
        </p:pic>
        <p:pic>
          <p:nvPicPr>
            <p:cNvPr id="10" name="Graphic 9" descr="Link">
              <a:extLst>
                <a:ext uri="{FF2B5EF4-FFF2-40B4-BE49-F238E27FC236}">
                  <a16:creationId xmlns:a16="http://schemas.microsoft.com/office/drawing/2014/main" id="{C45BD3D6-E97D-4C4C-822F-E91D0927048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12015937">
              <a:off x="4069082" y="2677290"/>
              <a:ext cx="707572" cy="707572"/>
            </a:xfrm>
            <a:prstGeom prst="rect">
              <a:avLst/>
            </a:prstGeom>
          </p:spPr>
        </p:pic>
        <p:pic>
          <p:nvPicPr>
            <p:cNvPr id="11" name="Graphic 10" descr="Link">
              <a:extLst>
                <a:ext uri="{FF2B5EF4-FFF2-40B4-BE49-F238E27FC236}">
                  <a16:creationId xmlns:a16="http://schemas.microsoft.com/office/drawing/2014/main" id="{4DAD1474-0C9B-4333-B967-F2BC05BEB78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7909302">
              <a:off x="3511011" y="3631278"/>
              <a:ext cx="707572" cy="707572"/>
            </a:xfrm>
            <a:prstGeom prst="rect">
              <a:avLst/>
            </a:prstGeom>
          </p:spPr>
        </p:pic>
        <p:pic>
          <p:nvPicPr>
            <p:cNvPr id="12" name="Graphic 11" descr="Link">
              <a:extLst>
                <a:ext uri="{FF2B5EF4-FFF2-40B4-BE49-F238E27FC236}">
                  <a16:creationId xmlns:a16="http://schemas.microsoft.com/office/drawing/2014/main" id="{E1EB337E-3DF2-4708-A193-A3BEE864F8F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9251846">
              <a:off x="5475677" y="3888453"/>
              <a:ext cx="707572" cy="707572"/>
            </a:xfrm>
            <a:prstGeom prst="rect">
              <a:avLst/>
            </a:prstGeom>
          </p:spPr>
        </p:pic>
        <p:pic>
          <p:nvPicPr>
            <p:cNvPr id="13" name="Graphic 12" descr="Link">
              <a:extLst>
                <a:ext uri="{FF2B5EF4-FFF2-40B4-BE49-F238E27FC236}">
                  <a16:creationId xmlns:a16="http://schemas.microsoft.com/office/drawing/2014/main" id="{D6172B66-929C-4C60-B8A1-792E0F8012C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3991763">
              <a:off x="4195590" y="4478063"/>
              <a:ext cx="707572" cy="707572"/>
            </a:xfrm>
            <a:prstGeom prst="rect">
              <a:avLst/>
            </a:prstGeom>
          </p:spPr>
        </p:pic>
      </p:grpSp>
    </p:spTree>
    <p:extLst>
      <p:ext uri="{BB962C8B-B14F-4D97-AF65-F5344CB8AC3E}">
        <p14:creationId xmlns:p14="http://schemas.microsoft.com/office/powerpoint/2010/main" val="272885145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A close up of a hand&#10;&#10;Description automatically generated">
            <a:extLst>
              <a:ext uri="{FF2B5EF4-FFF2-40B4-BE49-F238E27FC236}">
                <a16:creationId xmlns:a16="http://schemas.microsoft.com/office/drawing/2014/main" id="{701DF5ED-566B-4451-8052-53D44D77E7FD}"/>
              </a:ext>
            </a:extLst>
          </p:cNvPr>
          <p:cNvPicPr>
            <a:picLocks noChangeAspect="1"/>
          </p:cNvPicPr>
          <p:nvPr/>
        </p:nvPicPr>
        <p:blipFill rotWithShape="1">
          <a:blip r:embed="rId3">
            <a:extLst>
              <a:ext uri="{28A0092B-C50C-407E-A947-70E740481C1C}">
                <a14:useLocalDpi xmlns:a14="http://schemas.microsoft.com/office/drawing/2010/main" val="0"/>
              </a:ext>
            </a:extLst>
          </a:blip>
          <a:srcRect l="2816" t="3053" r="2816" b="18514"/>
          <a:stretch/>
        </p:blipFill>
        <p:spPr>
          <a:xfrm>
            <a:off x="0" y="0"/>
            <a:ext cx="12192000" cy="6858000"/>
          </a:xfrm>
          <a:prstGeom prst="rect">
            <a:avLst/>
          </a:prstGeom>
        </p:spPr>
      </p:pic>
      <p:sp>
        <p:nvSpPr>
          <p:cNvPr id="2" name="Title 1">
            <a:extLst>
              <a:ext uri="{FF2B5EF4-FFF2-40B4-BE49-F238E27FC236}">
                <a16:creationId xmlns:a16="http://schemas.microsoft.com/office/drawing/2014/main" id="{416095EA-0853-4A2E-B3A1-2353D0339034}"/>
              </a:ext>
            </a:extLst>
          </p:cNvPr>
          <p:cNvSpPr>
            <a:spLocks noGrp="1"/>
          </p:cNvSpPr>
          <p:nvPr>
            <p:ph type="title"/>
          </p:nvPr>
        </p:nvSpPr>
        <p:spPr>
          <a:xfrm>
            <a:off x="2809188" y="365125"/>
            <a:ext cx="8544612" cy="1325563"/>
          </a:xfrm>
        </p:spPr>
        <p:txBody>
          <a:bodyPr/>
          <a:lstStyle/>
          <a:p>
            <a:r>
              <a:rPr lang="en-US" dirty="0"/>
              <a:t>Questions?</a:t>
            </a:r>
          </a:p>
        </p:txBody>
      </p:sp>
      <mc:AlternateContent xmlns:mc="http://schemas.openxmlformats.org/markup-compatibility/2006" xmlns:psez="http://schemas.microsoft.com/office/powerpoint/2016/sectionzoom">
        <mc:Choice Requires="psez">
          <p:graphicFrame>
            <p:nvGraphicFramePr>
              <p:cNvPr id="11" name="Section Zoom 10">
                <a:extLst>
                  <a:ext uri="{FF2B5EF4-FFF2-40B4-BE49-F238E27FC236}">
                    <a16:creationId xmlns:a16="http://schemas.microsoft.com/office/drawing/2014/main" id="{E30CD56A-998F-425A-8C21-D44866594811}"/>
                  </a:ext>
                </a:extLst>
              </p:cNvPr>
              <p:cNvGraphicFramePr>
                <a:graphicFrameLocks noChangeAspect="1"/>
              </p:cNvGraphicFramePr>
              <p:nvPr>
                <p:extLst>
                  <p:ext uri="{D42A27DB-BD31-4B8C-83A1-F6EECF244321}">
                    <p14:modId xmlns:p14="http://schemas.microsoft.com/office/powerpoint/2010/main" val="453885971"/>
                  </p:ext>
                </p:extLst>
              </p:nvPr>
            </p:nvGraphicFramePr>
            <p:xfrm>
              <a:off x="1237898" y="2167799"/>
              <a:ext cx="3160197" cy="1777611"/>
            </p:xfrm>
            <a:graphic>
              <a:graphicData uri="http://schemas.microsoft.com/office/powerpoint/2016/sectionzoom">
                <psez:sectionZm>
                  <psez:sectionZmObj sectionId="{1C8BF35A-0283-4403-8D20-E23836CE94F7}">
                    <psez:zmPr id="{9E73C5EB-01DB-4A80-B2C0-FB61AEEE457A}" transitionDur="1000">
                      <p166:blipFill xmlns:p166="http://schemas.microsoft.com/office/powerpoint/2016/6/main">
                        <a:blip r:embed="rId4"/>
                        <a:stretch>
                          <a:fillRect/>
                        </a:stretch>
                      </p166:blipFill>
                      <p166:spPr xmlns:p166="http://schemas.microsoft.com/office/powerpoint/2016/6/main">
                        <a:xfrm>
                          <a:off x="0" y="0"/>
                          <a:ext cx="3160197" cy="1777611"/>
                        </a:xfrm>
                        <a:prstGeom prst="rect">
                          <a:avLst/>
                        </a:prstGeom>
                        <a:ln w="3175">
                          <a:solidFill>
                            <a:prstClr val="ltGray"/>
                          </a:solidFill>
                        </a:ln>
                      </p166:spPr>
                    </psez:zmPr>
                  </psez:sectionZmObj>
                </psez:sectionZm>
              </a:graphicData>
            </a:graphic>
          </p:graphicFrame>
        </mc:Choice>
        <mc:Fallback xmlns="">
          <p:pic>
            <p:nvPicPr>
              <p:cNvPr id="11" name="Section Zoom 10">
                <a:hlinkClick r:id="rId5" action="ppaction://hlinksldjump"/>
                <a:extLst>
                  <a:ext uri="{FF2B5EF4-FFF2-40B4-BE49-F238E27FC236}">
                    <a16:creationId xmlns:a16="http://schemas.microsoft.com/office/drawing/2014/main" id="{E30CD56A-998F-425A-8C21-D44866594811}"/>
                  </a:ext>
                </a:extLst>
              </p:cNvPr>
              <p:cNvPicPr>
                <a:picLocks noGrp="1" noRot="1" noChangeAspect="1" noMove="1" noResize="1" noEditPoints="1" noAdjustHandles="1" noChangeArrowheads="1" noChangeShapeType="1"/>
              </p:cNvPicPr>
              <p:nvPr/>
            </p:nvPicPr>
            <p:blipFill>
              <a:blip r:embed="rId6"/>
              <a:stretch>
                <a:fillRect/>
              </a:stretch>
            </p:blipFill>
            <p:spPr>
              <a:xfrm>
                <a:off x="1237898" y="2167799"/>
                <a:ext cx="3160197" cy="1777611"/>
              </a:xfrm>
              <a:prstGeom prst="rect">
                <a:avLst/>
              </a:prstGeom>
              <a:ln w="3175">
                <a:solidFill>
                  <a:prstClr val="ltGray"/>
                </a:solidFill>
              </a:ln>
            </p:spPr>
          </p:pic>
        </mc:Fallback>
      </mc:AlternateContent>
      <mc:AlternateContent xmlns:mc="http://schemas.openxmlformats.org/markup-compatibility/2006" xmlns:psez="http://schemas.microsoft.com/office/powerpoint/2016/sectionzoom">
        <mc:Choice Requires="psez">
          <p:graphicFrame>
            <p:nvGraphicFramePr>
              <p:cNvPr id="13" name="Section Zoom 12">
                <a:extLst>
                  <a:ext uri="{FF2B5EF4-FFF2-40B4-BE49-F238E27FC236}">
                    <a16:creationId xmlns:a16="http://schemas.microsoft.com/office/drawing/2014/main" id="{13B2F03D-D0A2-4D00-90BB-1E55D3207C3B}"/>
                  </a:ext>
                </a:extLst>
              </p:cNvPr>
              <p:cNvGraphicFramePr>
                <a:graphicFrameLocks noChangeAspect="1"/>
              </p:cNvGraphicFramePr>
              <p:nvPr>
                <p:extLst>
                  <p:ext uri="{D42A27DB-BD31-4B8C-83A1-F6EECF244321}">
                    <p14:modId xmlns:p14="http://schemas.microsoft.com/office/powerpoint/2010/main" val="317092665"/>
                  </p:ext>
                </p:extLst>
              </p:nvPr>
            </p:nvGraphicFramePr>
            <p:xfrm>
              <a:off x="4515902" y="2167799"/>
              <a:ext cx="3160197" cy="1777611"/>
            </p:xfrm>
            <a:graphic>
              <a:graphicData uri="http://schemas.microsoft.com/office/powerpoint/2016/sectionzoom">
                <psez:sectionZm>
                  <psez:sectionZmObj sectionId="{3ABFE24E-EF56-4405-9169-CB29D0D4F86F}">
                    <psez:zmPr id="{8AAB7B2B-E32A-47E6-A106-44B8B16C241B}" transitionDur="1000">
                      <p166:blipFill xmlns:p166="http://schemas.microsoft.com/office/powerpoint/2016/6/main">
                        <a:blip r:embed="rId7"/>
                        <a:stretch>
                          <a:fillRect/>
                        </a:stretch>
                      </p166:blipFill>
                      <p166:spPr xmlns:p166="http://schemas.microsoft.com/office/powerpoint/2016/6/main">
                        <a:xfrm>
                          <a:off x="0" y="0"/>
                          <a:ext cx="3160197" cy="1777611"/>
                        </a:xfrm>
                        <a:prstGeom prst="rect">
                          <a:avLst/>
                        </a:prstGeom>
                        <a:ln w="3175">
                          <a:solidFill>
                            <a:prstClr val="ltGray"/>
                          </a:solidFill>
                        </a:ln>
                      </p166:spPr>
                    </psez:zmPr>
                  </psez:sectionZmObj>
                </psez:sectionZm>
              </a:graphicData>
            </a:graphic>
          </p:graphicFrame>
        </mc:Choice>
        <mc:Fallback xmlns="">
          <p:pic>
            <p:nvPicPr>
              <p:cNvPr id="13" name="Section Zoom 12">
                <a:hlinkClick r:id="rId8" action="ppaction://hlinksldjump"/>
                <a:extLst>
                  <a:ext uri="{FF2B5EF4-FFF2-40B4-BE49-F238E27FC236}">
                    <a16:creationId xmlns:a16="http://schemas.microsoft.com/office/drawing/2014/main" id="{13B2F03D-D0A2-4D00-90BB-1E55D3207C3B}"/>
                  </a:ext>
                </a:extLst>
              </p:cNvPr>
              <p:cNvPicPr>
                <a:picLocks noGrp="1" noRot="1" noChangeAspect="1" noMove="1" noResize="1" noEditPoints="1" noAdjustHandles="1" noChangeArrowheads="1" noChangeShapeType="1"/>
              </p:cNvPicPr>
              <p:nvPr/>
            </p:nvPicPr>
            <p:blipFill>
              <a:blip r:embed="rId9"/>
              <a:stretch>
                <a:fillRect/>
              </a:stretch>
            </p:blipFill>
            <p:spPr>
              <a:xfrm>
                <a:off x="4515902" y="2167799"/>
                <a:ext cx="3160197" cy="1777611"/>
              </a:xfrm>
              <a:prstGeom prst="rect">
                <a:avLst/>
              </a:prstGeom>
              <a:ln w="3175">
                <a:solidFill>
                  <a:prstClr val="ltGray"/>
                </a:solidFill>
              </a:ln>
            </p:spPr>
          </p:pic>
        </mc:Fallback>
      </mc:AlternateContent>
      <mc:AlternateContent xmlns:mc="http://schemas.openxmlformats.org/markup-compatibility/2006" xmlns:psez="http://schemas.microsoft.com/office/powerpoint/2016/sectionzoom">
        <mc:Choice Requires="psez">
          <p:graphicFrame>
            <p:nvGraphicFramePr>
              <p:cNvPr id="15" name="Section Zoom 14">
                <a:extLst>
                  <a:ext uri="{FF2B5EF4-FFF2-40B4-BE49-F238E27FC236}">
                    <a16:creationId xmlns:a16="http://schemas.microsoft.com/office/drawing/2014/main" id="{98707E2A-A30E-47DA-AA0B-F7B1288DDC27}"/>
                  </a:ext>
                </a:extLst>
              </p:cNvPr>
              <p:cNvGraphicFramePr>
                <a:graphicFrameLocks noChangeAspect="1"/>
              </p:cNvGraphicFramePr>
              <p:nvPr>
                <p:extLst>
                  <p:ext uri="{D42A27DB-BD31-4B8C-83A1-F6EECF244321}">
                    <p14:modId xmlns:p14="http://schemas.microsoft.com/office/powerpoint/2010/main" val="442120799"/>
                  </p:ext>
                </p:extLst>
              </p:nvPr>
            </p:nvGraphicFramePr>
            <p:xfrm>
              <a:off x="7793905" y="2167799"/>
              <a:ext cx="3160197" cy="1777611"/>
            </p:xfrm>
            <a:graphic>
              <a:graphicData uri="http://schemas.microsoft.com/office/powerpoint/2016/sectionzoom">
                <psez:sectionZm>
                  <psez:sectionZmObj sectionId="{13504A9B-9CA3-4776-A27F-E0F7AA050C9E}">
                    <psez:zmPr id="{9A1F416E-A9A2-4112-94A4-AEBB3FBC4D50}" transitionDur="1000">
                      <p166:blipFill xmlns:p166="http://schemas.microsoft.com/office/powerpoint/2016/6/main">
                        <a:blip r:embed="rId10"/>
                        <a:stretch>
                          <a:fillRect/>
                        </a:stretch>
                      </p166:blipFill>
                      <p166:spPr xmlns:p166="http://schemas.microsoft.com/office/powerpoint/2016/6/main">
                        <a:xfrm>
                          <a:off x="0" y="0"/>
                          <a:ext cx="3160197" cy="1777611"/>
                        </a:xfrm>
                        <a:prstGeom prst="rect">
                          <a:avLst/>
                        </a:prstGeom>
                        <a:ln w="3175">
                          <a:solidFill>
                            <a:prstClr val="ltGray"/>
                          </a:solidFill>
                        </a:ln>
                      </p166:spPr>
                    </psez:zmPr>
                  </psez:sectionZmObj>
                </psez:sectionZm>
              </a:graphicData>
            </a:graphic>
          </p:graphicFrame>
        </mc:Choice>
        <mc:Fallback xmlns="">
          <p:pic>
            <p:nvPicPr>
              <p:cNvPr id="15" name="Section Zoom 14">
                <a:hlinkClick r:id="rId11" action="ppaction://hlinksldjump"/>
                <a:extLst>
                  <a:ext uri="{FF2B5EF4-FFF2-40B4-BE49-F238E27FC236}">
                    <a16:creationId xmlns:a16="http://schemas.microsoft.com/office/drawing/2014/main" id="{98707E2A-A30E-47DA-AA0B-F7B1288DDC27}"/>
                  </a:ext>
                </a:extLst>
              </p:cNvPr>
              <p:cNvPicPr>
                <a:picLocks noGrp="1" noRot="1" noChangeAspect="1" noMove="1" noResize="1" noEditPoints="1" noAdjustHandles="1" noChangeArrowheads="1" noChangeShapeType="1"/>
              </p:cNvPicPr>
              <p:nvPr/>
            </p:nvPicPr>
            <p:blipFill>
              <a:blip r:embed="rId12"/>
              <a:stretch>
                <a:fillRect/>
              </a:stretch>
            </p:blipFill>
            <p:spPr>
              <a:xfrm>
                <a:off x="7793905" y="2167799"/>
                <a:ext cx="3160197" cy="1777611"/>
              </a:xfrm>
              <a:prstGeom prst="rect">
                <a:avLst/>
              </a:prstGeom>
              <a:ln w="3175">
                <a:solidFill>
                  <a:prstClr val="ltGray"/>
                </a:solidFill>
              </a:ln>
            </p:spPr>
          </p:pic>
        </mc:Fallback>
      </mc:AlternateContent>
      <mc:AlternateContent xmlns:mc="http://schemas.openxmlformats.org/markup-compatibility/2006" xmlns:psez="http://schemas.microsoft.com/office/powerpoint/2016/sectionzoom">
        <mc:Choice Requires="psez">
          <p:graphicFrame>
            <p:nvGraphicFramePr>
              <p:cNvPr id="17" name="Section Zoom 16">
                <a:extLst>
                  <a:ext uri="{FF2B5EF4-FFF2-40B4-BE49-F238E27FC236}">
                    <a16:creationId xmlns:a16="http://schemas.microsoft.com/office/drawing/2014/main" id="{CBD25096-A491-4E10-8EF8-683042DDD5B9}"/>
                  </a:ext>
                </a:extLst>
              </p:cNvPr>
              <p:cNvGraphicFramePr>
                <a:graphicFrameLocks noChangeAspect="1"/>
              </p:cNvGraphicFramePr>
              <p:nvPr>
                <p:extLst>
                  <p:ext uri="{D42A27DB-BD31-4B8C-83A1-F6EECF244321}">
                    <p14:modId xmlns:p14="http://schemas.microsoft.com/office/powerpoint/2010/main" val="4091026421"/>
                  </p:ext>
                </p:extLst>
              </p:nvPr>
            </p:nvGraphicFramePr>
            <p:xfrm>
              <a:off x="1237898" y="4074737"/>
              <a:ext cx="3160197" cy="1777611"/>
            </p:xfrm>
            <a:graphic>
              <a:graphicData uri="http://schemas.microsoft.com/office/powerpoint/2016/sectionzoom">
                <psez:sectionZm>
                  <psez:sectionZmObj sectionId="{5412EEAE-4AE1-42FA-B715-06AF9FF1F65D}">
                    <psez:zmPr id="{C9AA29D6-BF95-41A2-A810-45CC87288DF0}" transitionDur="1000">
                      <p166:blipFill xmlns:p166="http://schemas.microsoft.com/office/powerpoint/2016/6/main">
                        <a:blip r:embed="rId13"/>
                        <a:stretch>
                          <a:fillRect/>
                        </a:stretch>
                      </p166:blipFill>
                      <p166:spPr xmlns:p166="http://schemas.microsoft.com/office/powerpoint/2016/6/main">
                        <a:xfrm>
                          <a:off x="0" y="0"/>
                          <a:ext cx="3160197" cy="1777611"/>
                        </a:xfrm>
                        <a:prstGeom prst="rect">
                          <a:avLst/>
                        </a:prstGeom>
                        <a:ln w="3175">
                          <a:solidFill>
                            <a:prstClr val="ltGray"/>
                          </a:solidFill>
                        </a:ln>
                      </p166:spPr>
                    </psez:zmPr>
                  </psez:sectionZmObj>
                </psez:sectionZm>
              </a:graphicData>
            </a:graphic>
          </p:graphicFrame>
        </mc:Choice>
        <mc:Fallback xmlns="">
          <p:pic>
            <p:nvPicPr>
              <p:cNvPr id="17" name="Section Zoom 16">
                <a:hlinkClick r:id="rId14" action="ppaction://hlinksldjump"/>
                <a:extLst>
                  <a:ext uri="{FF2B5EF4-FFF2-40B4-BE49-F238E27FC236}">
                    <a16:creationId xmlns:a16="http://schemas.microsoft.com/office/drawing/2014/main" id="{CBD25096-A491-4E10-8EF8-683042DDD5B9}"/>
                  </a:ext>
                </a:extLst>
              </p:cNvPr>
              <p:cNvPicPr>
                <a:picLocks noGrp="1" noRot="1" noChangeAspect="1" noMove="1" noResize="1" noEditPoints="1" noAdjustHandles="1" noChangeArrowheads="1" noChangeShapeType="1"/>
              </p:cNvPicPr>
              <p:nvPr/>
            </p:nvPicPr>
            <p:blipFill>
              <a:blip r:embed="rId15"/>
              <a:stretch>
                <a:fillRect/>
              </a:stretch>
            </p:blipFill>
            <p:spPr>
              <a:xfrm>
                <a:off x="1237898" y="4074737"/>
                <a:ext cx="3160197" cy="1777611"/>
              </a:xfrm>
              <a:prstGeom prst="rect">
                <a:avLst/>
              </a:prstGeom>
              <a:ln w="3175">
                <a:solidFill>
                  <a:prstClr val="ltGray"/>
                </a:solidFill>
              </a:ln>
            </p:spPr>
          </p:pic>
        </mc:Fallback>
      </mc:AlternateContent>
      <mc:AlternateContent xmlns:mc="http://schemas.openxmlformats.org/markup-compatibility/2006" xmlns:psez="http://schemas.microsoft.com/office/powerpoint/2016/sectionzoom">
        <mc:Choice Requires="psez">
          <p:graphicFrame>
            <p:nvGraphicFramePr>
              <p:cNvPr id="19" name="Section Zoom 18">
                <a:extLst>
                  <a:ext uri="{FF2B5EF4-FFF2-40B4-BE49-F238E27FC236}">
                    <a16:creationId xmlns:a16="http://schemas.microsoft.com/office/drawing/2014/main" id="{2AE95AE7-05E3-47B5-991E-7B70CE3F9E88}"/>
                  </a:ext>
                </a:extLst>
              </p:cNvPr>
              <p:cNvGraphicFramePr>
                <a:graphicFrameLocks noChangeAspect="1"/>
              </p:cNvGraphicFramePr>
              <p:nvPr>
                <p:extLst>
                  <p:ext uri="{D42A27DB-BD31-4B8C-83A1-F6EECF244321}">
                    <p14:modId xmlns:p14="http://schemas.microsoft.com/office/powerpoint/2010/main" val="1020728919"/>
                  </p:ext>
                </p:extLst>
              </p:nvPr>
            </p:nvGraphicFramePr>
            <p:xfrm>
              <a:off x="4515902" y="4074737"/>
              <a:ext cx="3160197" cy="1777611"/>
            </p:xfrm>
            <a:graphic>
              <a:graphicData uri="http://schemas.microsoft.com/office/powerpoint/2016/sectionzoom">
                <psez:sectionZm>
                  <psez:sectionZmObj sectionId="{B9D51D9D-7C4F-48B4-98CE-7AE001898246}">
                    <psez:zmPr id="{9F7EC857-D91E-44FB-A6DE-ED9ED9200549}" transitionDur="1000">
                      <p166:blipFill xmlns:p166="http://schemas.microsoft.com/office/powerpoint/2016/6/main">
                        <a:blip r:embed="rId16"/>
                        <a:stretch>
                          <a:fillRect/>
                        </a:stretch>
                      </p166:blipFill>
                      <p166:spPr xmlns:p166="http://schemas.microsoft.com/office/powerpoint/2016/6/main">
                        <a:xfrm>
                          <a:off x="0" y="0"/>
                          <a:ext cx="3160197" cy="1777611"/>
                        </a:xfrm>
                        <a:prstGeom prst="rect">
                          <a:avLst/>
                        </a:prstGeom>
                        <a:ln w="3175">
                          <a:solidFill>
                            <a:prstClr val="ltGray"/>
                          </a:solidFill>
                        </a:ln>
                      </p166:spPr>
                    </psez:zmPr>
                  </psez:sectionZmObj>
                </psez:sectionZm>
              </a:graphicData>
            </a:graphic>
          </p:graphicFrame>
        </mc:Choice>
        <mc:Fallback xmlns="">
          <p:pic>
            <p:nvPicPr>
              <p:cNvPr id="19" name="Section Zoom 18">
                <a:hlinkClick r:id="rId17" action="ppaction://hlinksldjump"/>
                <a:extLst>
                  <a:ext uri="{FF2B5EF4-FFF2-40B4-BE49-F238E27FC236}">
                    <a16:creationId xmlns:a16="http://schemas.microsoft.com/office/drawing/2014/main" id="{2AE95AE7-05E3-47B5-991E-7B70CE3F9E88}"/>
                  </a:ext>
                </a:extLst>
              </p:cNvPr>
              <p:cNvPicPr>
                <a:picLocks noGrp="1" noRot="1" noChangeAspect="1" noMove="1" noResize="1" noEditPoints="1" noAdjustHandles="1" noChangeArrowheads="1" noChangeShapeType="1"/>
              </p:cNvPicPr>
              <p:nvPr/>
            </p:nvPicPr>
            <p:blipFill>
              <a:blip r:embed="rId18"/>
              <a:stretch>
                <a:fillRect/>
              </a:stretch>
            </p:blipFill>
            <p:spPr>
              <a:xfrm>
                <a:off x="4515902" y="4074737"/>
                <a:ext cx="3160197" cy="1777611"/>
              </a:xfrm>
              <a:prstGeom prst="rect">
                <a:avLst/>
              </a:prstGeom>
              <a:ln w="3175">
                <a:solidFill>
                  <a:prstClr val="ltGray"/>
                </a:solidFill>
              </a:ln>
            </p:spPr>
          </p:pic>
        </mc:Fallback>
      </mc:AlternateContent>
    </p:spTree>
    <p:extLst>
      <p:ext uri="{BB962C8B-B14F-4D97-AF65-F5344CB8AC3E}">
        <p14:creationId xmlns:p14="http://schemas.microsoft.com/office/powerpoint/2010/main" val="399040688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FA9C0A65-04B2-41A6-9A26-89012B27DBFD}"/>
              </a:ext>
            </a:extLst>
          </p:cNvPr>
          <p:cNvSpPr/>
          <p:nvPr/>
        </p:nvSpPr>
        <p:spPr>
          <a:xfrm>
            <a:off x="0" y="2702124"/>
            <a:ext cx="12192000" cy="415587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err="1">
              <a:ln>
                <a:noFill/>
              </a:ln>
              <a:solidFill>
                <a:prstClr val="white"/>
              </a:solidFill>
              <a:effectLst/>
              <a:uLnTx/>
              <a:uFillTx/>
              <a:latin typeface="Segoe UI"/>
              <a:ea typeface="+mn-ea"/>
              <a:cs typeface="+mn-cs"/>
            </a:endParaRPr>
          </a:p>
        </p:txBody>
      </p:sp>
      <p:pic>
        <p:nvPicPr>
          <p:cNvPr id="1026" name="Picture 2">
            <a:extLst>
              <a:ext uri="{FF2B5EF4-FFF2-40B4-BE49-F238E27FC236}">
                <a16:creationId xmlns:a16="http://schemas.microsoft.com/office/drawing/2014/main" id="{4BDFA564-5159-45D5-92CA-63C68FA4F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457200"/>
            <a:ext cx="7791450" cy="197167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E44CEA90-C8C4-4F5E-9405-2B7AAC400998}"/>
              </a:ext>
            </a:extLst>
          </p:cNvPr>
          <p:cNvSpPr/>
          <p:nvPr/>
        </p:nvSpPr>
        <p:spPr>
          <a:xfrm>
            <a:off x="8886824" y="1706834"/>
            <a:ext cx="2847975" cy="615553"/>
          </a:xfrm>
          <a:prstGeom prst="rect">
            <a:avLst/>
          </a:prstGeom>
        </p:spPr>
        <p:txBody>
          <a:bodyPr wrap="square" lIns="0" tIns="0" rIns="0" bIns="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egoe UI Semibold" panose="020B0702040204020203" pitchFamily="34" charset="0"/>
                <a:ea typeface="+mn-ea"/>
                <a:cs typeface="Segoe UI Semibold" panose="020B0702040204020203" pitchFamily="34" charset="0"/>
              </a:rPr>
              <a:t>Saturday, February 22</a:t>
            </a: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egoe UI Light" panose="020B0502040204020203" pitchFamily="34" charset="0"/>
                <a:ea typeface="+mn-ea"/>
                <a:cs typeface="Segoe UI Light" panose="020B0502040204020203" pitchFamily="34" charset="0"/>
              </a:rPr>
              <a:t>9:00 am – 4:00 pm</a:t>
            </a:r>
          </a:p>
        </p:txBody>
      </p:sp>
      <p:sp>
        <p:nvSpPr>
          <p:cNvPr id="14" name="Rectangle 13">
            <a:extLst>
              <a:ext uri="{FF2B5EF4-FFF2-40B4-BE49-F238E27FC236}">
                <a16:creationId xmlns:a16="http://schemas.microsoft.com/office/drawing/2014/main" id="{3787AB84-1F3E-4928-9164-D10062A6AB70}"/>
              </a:ext>
            </a:extLst>
          </p:cNvPr>
          <p:cNvSpPr/>
          <p:nvPr/>
        </p:nvSpPr>
        <p:spPr>
          <a:xfrm>
            <a:off x="457200" y="3072796"/>
            <a:ext cx="7791450" cy="2196948"/>
          </a:xfrm>
          <a:prstGeom prst="rect">
            <a:avLst/>
          </a:prstGeom>
        </p:spPr>
        <p:txBody>
          <a:bodyPr wrap="square" lIns="0" tIns="0" rIns="0" bIns="0">
            <a:spAutoFit/>
          </a:bodyPr>
          <a:lstStyle/>
          <a:p>
            <a:pPr marL="0" marR="0" lvl="0" indent="0" algn="l" defTabSz="1219170" rtl="0" eaLnBrk="1" fontAlgn="auto" latinLnBrk="0" hangingPunct="1">
              <a:lnSpc>
                <a:spcPct val="93000"/>
              </a:lnSpc>
              <a:spcBef>
                <a:spcPts val="0"/>
              </a:spcBef>
              <a:spcAft>
                <a:spcPts val="240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Segoe UI" panose="020B0502040204020203" pitchFamily="34" charset="0"/>
                <a:ea typeface="+mn-ea"/>
                <a:cs typeface="Segoe UI" panose="020B0502040204020203" pitchFamily="34" charset="0"/>
              </a:rPr>
              <a:t>P09</a:t>
            </a:r>
            <a:r>
              <a:rPr kumimoji="0" lang="en-US" sz="4400" b="0" i="0" u="none" strike="noStrike" kern="1200" cap="none" spc="0" normalizeH="0" baseline="0" noProof="0" dirty="0">
                <a:ln>
                  <a:noFill/>
                </a:ln>
                <a:solidFill>
                  <a:prstClr val="black"/>
                </a:solidFill>
                <a:effectLst/>
                <a:uLnTx/>
                <a:uFillTx/>
                <a:latin typeface="Segoe UI Semibold" panose="020B0702040204020203" pitchFamily="34" charset="0"/>
                <a:ea typeface="+mn-ea"/>
                <a:cs typeface="Segoe UI Semibold" panose="020B0702040204020203" pitchFamily="34" charset="0"/>
              </a:rPr>
              <a:t> Creating Engaging Learning with PowerPoint</a:t>
            </a:r>
          </a:p>
          <a:p>
            <a:pPr marL="0" marR="0" lvl="0" indent="0" algn="l" defTabSz="1219170" rtl="0" eaLnBrk="1" fontAlgn="auto" latinLnBrk="0" hangingPunct="1">
              <a:lnSpc>
                <a:spcPct val="93000"/>
              </a:lnSpc>
              <a:spcBef>
                <a:spcPts val="0"/>
              </a:spcBef>
              <a:spcAft>
                <a:spcPts val="2400"/>
              </a:spcAft>
              <a:buClrTx/>
              <a:buSzTx/>
              <a:buFontTx/>
              <a:buNone/>
              <a:tabLst/>
              <a:defRPr/>
            </a:pPr>
            <a:r>
              <a:rPr kumimoji="0" lang="en-US" sz="4400" b="1" i="0" u="none" strike="noStrike" kern="1200" cap="none" spc="0" normalizeH="0" baseline="0" noProof="0" dirty="0">
                <a:ln>
                  <a:noFill/>
                </a:ln>
                <a:solidFill>
                  <a:prstClr val="black"/>
                </a:solidFill>
                <a:effectLst/>
                <a:uLnTx/>
                <a:uFillTx/>
                <a:latin typeface="Segoe UI" panose="020B0502040204020203" pitchFamily="34" charset="0"/>
                <a:ea typeface="+mn-ea"/>
                <a:cs typeface="Segoe UI" panose="020B0502040204020203" pitchFamily="34" charset="0"/>
              </a:rPr>
              <a:t>Summary</a:t>
            </a:r>
          </a:p>
        </p:txBody>
      </p:sp>
    </p:spTree>
    <p:extLst>
      <p:ext uri="{BB962C8B-B14F-4D97-AF65-F5344CB8AC3E}">
        <p14:creationId xmlns:p14="http://schemas.microsoft.com/office/powerpoint/2010/main" val="3362507115"/>
      </p:ext>
    </p:extLst>
  </p:cSld>
  <p:clrMapOvr>
    <a:masterClrMapping/>
  </p:clrMapOvr>
  <p:transition spd="slow">
    <p:push dir="u"/>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 name="Oval 154">
            <a:hlinkClick r:id="rId2"/>
            <a:extLst>
              <a:ext uri="{FF2B5EF4-FFF2-40B4-BE49-F238E27FC236}">
                <a16:creationId xmlns:a16="http://schemas.microsoft.com/office/drawing/2014/main" id="{63785C2C-BD21-DB42-A555-38173251A396}"/>
              </a:ext>
            </a:extLst>
          </p:cNvPr>
          <p:cNvSpPr/>
          <p:nvPr/>
        </p:nvSpPr>
        <p:spPr>
          <a:xfrm>
            <a:off x="851396" y="920231"/>
            <a:ext cx="1926168" cy="1926168"/>
          </a:xfrm>
          <a:prstGeom prst="ellipse">
            <a:avLst/>
          </a:prstGeom>
          <a:solidFill>
            <a:srgbClr val="F3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hlinkClick r:id="rId2"/>
            <a:extLst>
              <a:ext uri="{FF2B5EF4-FFF2-40B4-BE49-F238E27FC236}">
                <a16:creationId xmlns:a16="http://schemas.microsoft.com/office/drawing/2014/main" id="{A5C40E1D-393F-E74D-9B52-AEADEE826637}"/>
              </a:ext>
            </a:extLst>
          </p:cNvPr>
          <p:cNvSpPr/>
          <p:nvPr/>
        </p:nvSpPr>
        <p:spPr>
          <a:xfrm>
            <a:off x="3727458" y="920231"/>
            <a:ext cx="1926168" cy="1926168"/>
          </a:xfrm>
          <a:prstGeom prst="ellipse">
            <a:avLst/>
          </a:prstGeom>
          <a:solidFill>
            <a:srgbClr val="F3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hlinkClick r:id="rId2"/>
            <a:extLst>
              <a:ext uri="{FF2B5EF4-FFF2-40B4-BE49-F238E27FC236}">
                <a16:creationId xmlns:a16="http://schemas.microsoft.com/office/drawing/2014/main" id="{D60996FC-9C58-464C-894E-74B14A3BC14D}"/>
              </a:ext>
            </a:extLst>
          </p:cNvPr>
          <p:cNvSpPr/>
          <p:nvPr/>
        </p:nvSpPr>
        <p:spPr>
          <a:xfrm>
            <a:off x="6603520" y="920231"/>
            <a:ext cx="1926168" cy="1926168"/>
          </a:xfrm>
          <a:prstGeom prst="ellipse">
            <a:avLst/>
          </a:prstGeom>
          <a:solidFill>
            <a:srgbClr val="F3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Oval 157">
            <a:hlinkClick r:id="rId2"/>
            <a:extLst>
              <a:ext uri="{FF2B5EF4-FFF2-40B4-BE49-F238E27FC236}">
                <a16:creationId xmlns:a16="http://schemas.microsoft.com/office/drawing/2014/main" id="{43ECBCAD-F47F-5843-BA7C-563EFFF49697}"/>
              </a:ext>
            </a:extLst>
          </p:cNvPr>
          <p:cNvSpPr/>
          <p:nvPr/>
        </p:nvSpPr>
        <p:spPr>
          <a:xfrm>
            <a:off x="9479581" y="920231"/>
            <a:ext cx="1926168" cy="1926168"/>
          </a:xfrm>
          <a:prstGeom prst="ellipse">
            <a:avLst/>
          </a:prstGeom>
          <a:solidFill>
            <a:srgbClr val="F3F3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hlinkClick r:id="rId2"/>
            <a:extLst>
              <a:ext uri="{FF2B5EF4-FFF2-40B4-BE49-F238E27FC236}">
                <a16:creationId xmlns:a16="http://schemas.microsoft.com/office/drawing/2014/main" id="{2EFE6282-5D11-6742-A169-6D41556DBD2E}"/>
              </a:ext>
            </a:extLst>
          </p:cNvPr>
          <p:cNvSpPr/>
          <p:nvPr/>
        </p:nvSpPr>
        <p:spPr>
          <a:xfrm>
            <a:off x="0" y="4809983"/>
            <a:ext cx="12174537" cy="204801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6">
            <a:extLst>
              <a:ext uri="{FF2B5EF4-FFF2-40B4-BE49-F238E27FC236}">
                <a16:creationId xmlns:a16="http://schemas.microsoft.com/office/drawing/2014/main" id="{141C01D5-8B21-AE46-B167-8545CA5668AA}"/>
              </a:ext>
            </a:extLst>
          </p:cNvPr>
          <p:cNvSpPr txBox="1">
            <a:spLocks noChangeArrowheads="1"/>
          </p:cNvSpPr>
          <p:nvPr/>
        </p:nvSpPr>
        <p:spPr bwMode="auto">
          <a:xfrm>
            <a:off x="4428917" y="5177789"/>
            <a:ext cx="5302019" cy="181597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har char="•"/>
              <a:defRPr sz="2600">
                <a:solidFill>
                  <a:schemeClr val="bg1"/>
                </a:solidFill>
                <a:latin typeface="Arial"/>
                <a:ea typeface="ＭＳ Ｐゴシック" pitchFamily="-97" charset="-128"/>
                <a:cs typeface="Arial"/>
              </a:defRPr>
            </a:lvl1pPr>
            <a:lvl2pPr marL="742950" indent="-285750" algn="l" rtl="0" eaLnBrk="0" fontAlgn="base" hangingPunct="0">
              <a:lnSpc>
                <a:spcPct val="85000"/>
              </a:lnSpc>
              <a:spcBef>
                <a:spcPct val="20000"/>
              </a:spcBef>
              <a:spcAft>
                <a:spcPct val="0"/>
              </a:spcAft>
              <a:buChar char="–"/>
              <a:defRPr sz="2400">
                <a:solidFill>
                  <a:srgbClr val="D3DAFF"/>
                </a:solidFill>
                <a:latin typeface="Arial"/>
                <a:ea typeface="ＭＳ Ｐゴシック" pitchFamily="-97" charset="-128"/>
                <a:cs typeface="Arial"/>
              </a:defRPr>
            </a:lvl2pPr>
            <a:lvl3pPr marL="1143000" indent="-228600" algn="l" rtl="0" eaLnBrk="0" fontAlgn="base" hangingPunct="0">
              <a:lnSpc>
                <a:spcPct val="85000"/>
              </a:lnSpc>
              <a:spcBef>
                <a:spcPct val="20000"/>
              </a:spcBef>
              <a:spcAft>
                <a:spcPct val="0"/>
              </a:spcAft>
              <a:buChar char="•"/>
              <a:defRPr sz="2200">
                <a:solidFill>
                  <a:srgbClr val="ABC0FF"/>
                </a:solidFill>
                <a:latin typeface="Arial"/>
                <a:ea typeface="ＭＳ Ｐゴシック" pitchFamily="-97" charset="-128"/>
                <a:cs typeface="Arial"/>
              </a:defRPr>
            </a:lvl3pPr>
            <a:lvl4pPr marL="1600200" indent="-228600" algn="l" rtl="0" eaLnBrk="0" fontAlgn="base" hangingPunct="0">
              <a:lnSpc>
                <a:spcPct val="85000"/>
              </a:lnSpc>
              <a:spcBef>
                <a:spcPct val="20000"/>
              </a:spcBef>
              <a:spcAft>
                <a:spcPct val="0"/>
              </a:spcAft>
              <a:defRPr>
                <a:solidFill>
                  <a:schemeClr val="bg1"/>
                </a:solidFill>
                <a:latin typeface="Arial"/>
                <a:ea typeface="ＭＳ Ｐゴシック" pitchFamily="-97" charset="-128"/>
                <a:cs typeface="Arial"/>
              </a:defRPr>
            </a:lvl4pPr>
            <a:lvl5pPr marL="2057400" indent="-228600" algn="l" rtl="0" eaLnBrk="0" fontAlgn="base" hangingPunct="0">
              <a:lnSpc>
                <a:spcPct val="85000"/>
              </a:lnSpc>
              <a:spcBef>
                <a:spcPct val="20000"/>
              </a:spcBef>
              <a:spcAft>
                <a:spcPct val="0"/>
              </a:spcAft>
              <a:buChar char="»"/>
              <a:defRPr>
                <a:solidFill>
                  <a:schemeClr val="bg1"/>
                </a:solidFill>
                <a:latin typeface="Arial"/>
                <a:ea typeface="ＭＳ Ｐゴシック" pitchFamily="-97" charset="-128"/>
                <a:cs typeface="Arial"/>
              </a:defRPr>
            </a:lvl5pPr>
            <a:lvl6pPr marL="2514600" indent="-228600" algn="l" rtl="0" fontAlgn="base">
              <a:lnSpc>
                <a:spcPct val="85000"/>
              </a:lnSpc>
              <a:spcBef>
                <a:spcPct val="20000"/>
              </a:spcBef>
              <a:spcAft>
                <a:spcPct val="0"/>
              </a:spcAft>
              <a:buChar char="»"/>
              <a:defRPr>
                <a:solidFill>
                  <a:schemeClr val="bg1"/>
                </a:solidFill>
                <a:latin typeface="+mn-lt"/>
                <a:ea typeface="ＭＳ Ｐゴシック" pitchFamily="-97" charset="-128"/>
              </a:defRPr>
            </a:lvl6pPr>
            <a:lvl7pPr marL="2971800" indent="-228600" algn="l" rtl="0" fontAlgn="base">
              <a:lnSpc>
                <a:spcPct val="85000"/>
              </a:lnSpc>
              <a:spcBef>
                <a:spcPct val="20000"/>
              </a:spcBef>
              <a:spcAft>
                <a:spcPct val="0"/>
              </a:spcAft>
              <a:buChar char="»"/>
              <a:defRPr>
                <a:solidFill>
                  <a:schemeClr val="bg1"/>
                </a:solidFill>
                <a:latin typeface="+mn-lt"/>
                <a:ea typeface="ＭＳ Ｐゴシック" pitchFamily="-97" charset="-128"/>
              </a:defRPr>
            </a:lvl7pPr>
            <a:lvl8pPr marL="3429000" indent="-228600" algn="l" rtl="0" fontAlgn="base">
              <a:lnSpc>
                <a:spcPct val="85000"/>
              </a:lnSpc>
              <a:spcBef>
                <a:spcPct val="20000"/>
              </a:spcBef>
              <a:spcAft>
                <a:spcPct val="0"/>
              </a:spcAft>
              <a:buChar char="»"/>
              <a:defRPr>
                <a:solidFill>
                  <a:schemeClr val="bg1"/>
                </a:solidFill>
                <a:latin typeface="+mn-lt"/>
                <a:ea typeface="ＭＳ Ｐゴシック" pitchFamily="-97" charset="-128"/>
              </a:defRPr>
            </a:lvl8pPr>
            <a:lvl9pPr marL="3886200" indent="-228600" algn="l" rtl="0" fontAlgn="base">
              <a:lnSpc>
                <a:spcPct val="85000"/>
              </a:lnSpc>
              <a:spcBef>
                <a:spcPct val="20000"/>
              </a:spcBef>
              <a:spcAft>
                <a:spcPct val="0"/>
              </a:spcAft>
              <a:buChar char="»"/>
              <a:defRPr>
                <a:solidFill>
                  <a:schemeClr val="bg1"/>
                </a:solidFill>
                <a:latin typeface="+mn-lt"/>
                <a:ea typeface="ＭＳ Ｐゴシック" pitchFamily="-97" charset="-128"/>
              </a:defRPr>
            </a:lvl9pPr>
          </a:lstStyle>
          <a:p>
            <a:pPr marL="0" indent="0" algn="r" eaLnBrk="1" hangingPunct="1">
              <a:lnSpc>
                <a:spcPct val="90000"/>
              </a:lnSpc>
              <a:spcBef>
                <a:spcPts val="576"/>
              </a:spcBef>
              <a:buNone/>
            </a:pPr>
            <a:r>
              <a:rPr lang="en-US" sz="2800" dirty="0">
                <a:solidFill>
                  <a:srgbClr val="FFFFFF"/>
                </a:solidFill>
              </a:rPr>
              <a:t>CONTACT MIKE NOW AT…</a:t>
            </a:r>
          </a:p>
          <a:p>
            <a:pPr marL="0" indent="0" algn="r" eaLnBrk="1" hangingPunct="1">
              <a:lnSpc>
                <a:spcPct val="90000"/>
              </a:lnSpc>
              <a:spcBef>
                <a:spcPts val="576"/>
              </a:spcBef>
              <a:buNone/>
            </a:pPr>
            <a:r>
              <a:rPr lang="en-US" sz="2000" dirty="0">
                <a:solidFill>
                  <a:srgbClr val="FFFFFF"/>
                </a:solidFill>
              </a:rPr>
              <a:t>(703) 608-9568</a:t>
            </a:r>
            <a:br>
              <a:rPr lang="en-US" sz="2000" dirty="0">
                <a:solidFill>
                  <a:srgbClr val="FFFFFF"/>
                </a:solidFill>
              </a:rPr>
            </a:br>
            <a:r>
              <a:rPr lang="en-US" sz="2000" dirty="0" err="1">
                <a:solidFill>
                  <a:srgbClr val="FFFFFF"/>
                </a:solidFill>
              </a:rPr>
              <a:t>info@BillionDollarGraphics.com</a:t>
            </a:r>
            <a:br>
              <a:rPr lang="en-US" sz="2000" dirty="0">
                <a:solidFill>
                  <a:srgbClr val="FFFFFF"/>
                </a:solidFill>
              </a:rPr>
            </a:br>
            <a:r>
              <a:rPr lang="en-US" sz="2000" dirty="0" err="1">
                <a:solidFill>
                  <a:srgbClr val="FFFFFF"/>
                </a:solidFill>
              </a:rPr>
              <a:t>www.BillionDollarGraphics.com</a:t>
            </a:r>
            <a:endParaRPr lang="en-US" sz="2000" dirty="0">
              <a:solidFill>
                <a:srgbClr val="FFFFFF"/>
              </a:solidFill>
            </a:endParaRPr>
          </a:p>
        </p:txBody>
      </p:sp>
      <p:grpSp>
        <p:nvGrpSpPr>
          <p:cNvPr id="13" name="Group 12">
            <a:extLst>
              <a:ext uri="{FF2B5EF4-FFF2-40B4-BE49-F238E27FC236}">
                <a16:creationId xmlns:a16="http://schemas.microsoft.com/office/drawing/2014/main" id="{6D2236FD-7F5A-5844-B114-BD1250C3C763}"/>
              </a:ext>
            </a:extLst>
          </p:cNvPr>
          <p:cNvGrpSpPr/>
          <p:nvPr/>
        </p:nvGrpSpPr>
        <p:grpSpPr>
          <a:xfrm>
            <a:off x="9859572" y="4700424"/>
            <a:ext cx="2168659" cy="2113367"/>
            <a:chOff x="9753600" y="307448"/>
            <a:chExt cx="2168659" cy="2113367"/>
          </a:xfrm>
        </p:grpSpPr>
        <p:grpSp>
          <p:nvGrpSpPr>
            <p:cNvPr id="5" name="Group 4">
              <a:extLst>
                <a:ext uri="{FF2B5EF4-FFF2-40B4-BE49-F238E27FC236}">
                  <a16:creationId xmlns:a16="http://schemas.microsoft.com/office/drawing/2014/main" id="{79A614FE-D03C-6A42-9E91-B1C545D5F3B2}"/>
                </a:ext>
              </a:extLst>
            </p:cNvPr>
            <p:cNvGrpSpPr/>
            <p:nvPr/>
          </p:nvGrpSpPr>
          <p:grpSpPr>
            <a:xfrm>
              <a:off x="9753600" y="307448"/>
              <a:ext cx="2168659" cy="2113367"/>
              <a:chOff x="457200" y="432816"/>
              <a:chExt cx="2168659" cy="2113367"/>
            </a:xfrm>
          </p:grpSpPr>
          <p:sp>
            <p:nvSpPr>
              <p:cNvPr id="7" name="Freeform 6">
                <a:extLst>
                  <a:ext uri="{FF2B5EF4-FFF2-40B4-BE49-F238E27FC236}">
                    <a16:creationId xmlns:a16="http://schemas.microsoft.com/office/drawing/2014/main" id="{D8320B5F-336E-4A4E-B599-5F3C4C9B7A19}"/>
                  </a:ext>
                </a:extLst>
              </p:cNvPr>
              <p:cNvSpPr>
                <a:spLocks/>
              </p:cNvSpPr>
              <p:nvPr/>
            </p:nvSpPr>
            <p:spPr bwMode="auto">
              <a:xfrm rot="346487">
                <a:off x="499719" y="483481"/>
                <a:ext cx="2126140" cy="2062702"/>
              </a:xfrm>
              <a:custGeom>
                <a:avLst/>
                <a:gdLst/>
                <a:ahLst/>
                <a:cxnLst>
                  <a:cxn ang="0">
                    <a:pos x="2197" y="0"/>
                  </a:cxn>
                  <a:cxn ang="0">
                    <a:pos x="2233" y="377"/>
                  </a:cxn>
                  <a:cxn ang="0">
                    <a:pos x="2233" y="377"/>
                  </a:cxn>
                  <a:cxn ang="0">
                    <a:pos x="2237" y="437"/>
                  </a:cxn>
                  <a:cxn ang="0">
                    <a:pos x="2242" y="588"/>
                  </a:cxn>
                  <a:cxn ang="0">
                    <a:pos x="2247" y="785"/>
                  </a:cxn>
                  <a:cxn ang="0">
                    <a:pos x="2249" y="886"/>
                  </a:cxn>
                  <a:cxn ang="0">
                    <a:pos x="2249" y="984"/>
                  </a:cxn>
                  <a:cxn ang="0">
                    <a:pos x="2249" y="984"/>
                  </a:cxn>
                  <a:cxn ang="0">
                    <a:pos x="2249" y="1103"/>
                  </a:cxn>
                  <a:cxn ang="0">
                    <a:pos x="2253" y="1265"/>
                  </a:cxn>
                  <a:cxn ang="0">
                    <a:pos x="2263" y="1641"/>
                  </a:cxn>
                  <a:cxn ang="0">
                    <a:pos x="2279" y="2113"/>
                  </a:cxn>
                  <a:cxn ang="0">
                    <a:pos x="2279" y="2113"/>
                  </a:cxn>
                  <a:cxn ang="0">
                    <a:pos x="1894" y="2135"/>
                  </a:cxn>
                  <a:cxn ang="0">
                    <a:pos x="1154" y="2175"/>
                  </a:cxn>
                  <a:cxn ang="0">
                    <a:pos x="1154" y="2175"/>
                  </a:cxn>
                  <a:cxn ang="0">
                    <a:pos x="971" y="2184"/>
                  </a:cxn>
                  <a:cxn ang="0">
                    <a:pos x="781" y="2193"/>
                  </a:cxn>
                  <a:cxn ang="0">
                    <a:pos x="595" y="2199"/>
                  </a:cxn>
                  <a:cxn ang="0">
                    <a:pos x="421" y="2204"/>
                  </a:cxn>
                  <a:cxn ang="0">
                    <a:pos x="149" y="2209"/>
                  </a:cxn>
                  <a:cxn ang="0">
                    <a:pos x="43" y="2211"/>
                  </a:cxn>
                  <a:cxn ang="0">
                    <a:pos x="43" y="2211"/>
                  </a:cxn>
                  <a:cxn ang="0">
                    <a:pos x="37" y="1740"/>
                  </a:cxn>
                  <a:cxn ang="0">
                    <a:pos x="32" y="1350"/>
                  </a:cxn>
                  <a:cxn ang="0">
                    <a:pos x="28" y="1034"/>
                  </a:cxn>
                  <a:cxn ang="0">
                    <a:pos x="28" y="1034"/>
                  </a:cxn>
                  <a:cxn ang="0">
                    <a:pos x="21" y="810"/>
                  </a:cxn>
                  <a:cxn ang="0">
                    <a:pos x="14" y="624"/>
                  </a:cxn>
                  <a:cxn ang="0">
                    <a:pos x="7" y="446"/>
                  </a:cxn>
                  <a:cxn ang="0">
                    <a:pos x="0" y="128"/>
                  </a:cxn>
                  <a:cxn ang="0">
                    <a:pos x="2197" y="0"/>
                  </a:cxn>
                </a:cxnLst>
                <a:rect l="0" t="0" r="r" b="b"/>
                <a:pathLst>
                  <a:path w="2279" h="2211">
                    <a:moveTo>
                      <a:pt x="2197" y="0"/>
                    </a:moveTo>
                    <a:lnTo>
                      <a:pt x="2233" y="377"/>
                    </a:lnTo>
                    <a:lnTo>
                      <a:pt x="2233" y="377"/>
                    </a:lnTo>
                    <a:lnTo>
                      <a:pt x="2237" y="437"/>
                    </a:lnTo>
                    <a:lnTo>
                      <a:pt x="2242" y="588"/>
                    </a:lnTo>
                    <a:lnTo>
                      <a:pt x="2247" y="785"/>
                    </a:lnTo>
                    <a:lnTo>
                      <a:pt x="2249" y="886"/>
                    </a:lnTo>
                    <a:lnTo>
                      <a:pt x="2249" y="984"/>
                    </a:lnTo>
                    <a:lnTo>
                      <a:pt x="2249" y="984"/>
                    </a:lnTo>
                    <a:lnTo>
                      <a:pt x="2249" y="1103"/>
                    </a:lnTo>
                    <a:lnTo>
                      <a:pt x="2253" y="1265"/>
                    </a:lnTo>
                    <a:lnTo>
                      <a:pt x="2263" y="1641"/>
                    </a:lnTo>
                    <a:lnTo>
                      <a:pt x="2279" y="2113"/>
                    </a:lnTo>
                    <a:lnTo>
                      <a:pt x="2279" y="2113"/>
                    </a:lnTo>
                    <a:lnTo>
                      <a:pt x="1894" y="2135"/>
                    </a:lnTo>
                    <a:lnTo>
                      <a:pt x="1154" y="2175"/>
                    </a:lnTo>
                    <a:lnTo>
                      <a:pt x="1154" y="2175"/>
                    </a:lnTo>
                    <a:lnTo>
                      <a:pt x="971" y="2184"/>
                    </a:lnTo>
                    <a:lnTo>
                      <a:pt x="781" y="2193"/>
                    </a:lnTo>
                    <a:lnTo>
                      <a:pt x="595" y="2199"/>
                    </a:lnTo>
                    <a:lnTo>
                      <a:pt x="421" y="2204"/>
                    </a:lnTo>
                    <a:lnTo>
                      <a:pt x="149" y="2209"/>
                    </a:lnTo>
                    <a:lnTo>
                      <a:pt x="43" y="2211"/>
                    </a:lnTo>
                    <a:lnTo>
                      <a:pt x="43" y="2211"/>
                    </a:lnTo>
                    <a:lnTo>
                      <a:pt x="37" y="1740"/>
                    </a:lnTo>
                    <a:lnTo>
                      <a:pt x="32" y="1350"/>
                    </a:lnTo>
                    <a:lnTo>
                      <a:pt x="28" y="1034"/>
                    </a:lnTo>
                    <a:lnTo>
                      <a:pt x="28" y="1034"/>
                    </a:lnTo>
                    <a:lnTo>
                      <a:pt x="21" y="810"/>
                    </a:lnTo>
                    <a:lnTo>
                      <a:pt x="14" y="624"/>
                    </a:lnTo>
                    <a:lnTo>
                      <a:pt x="7" y="446"/>
                    </a:lnTo>
                    <a:lnTo>
                      <a:pt x="0" y="128"/>
                    </a:lnTo>
                    <a:lnTo>
                      <a:pt x="2197" y="0"/>
                    </a:lnTo>
                    <a:close/>
                  </a:path>
                </a:pathLst>
              </a:custGeom>
              <a:gradFill flip="none" rotWithShape="1">
                <a:gsLst>
                  <a:gs pos="0">
                    <a:srgbClr val="000000">
                      <a:alpha val="58000"/>
                    </a:srgbClr>
                  </a:gs>
                  <a:gs pos="100000">
                    <a:srgbClr val="949494">
                      <a:alpha val="0"/>
                    </a:srgbClr>
                  </a:gs>
                </a:gsLst>
                <a:lin ang="5400000" scaled="1"/>
                <a:tileRect/>
              </a:gradFill>
              <a:ln w="9525">
                <a:noFill/>
                <a:round/>
                <a:headEnd/>
                <a:tailEnd/>
              </a:ln>
            </p:spPr>
            <p:txBody>
              <a:bodyPr vert="horz" wrap="square" lIns="91440" tIns="45720" rIns="91440" bIns="45720" numCol="1" anchor="t" anchorCtr="0" compatLnSpc="1">
                <a:prstTxWarp prst="textNoShape">
                  <a:avLst/>
                </a:prstTxWarp>
              </a:bodyPr>
              <a:lstStyle/>
              <a:p>
                <a:r>
                  <a:rPr lang="en-US" dirty="0"/>
                  <a:t>  </a:t>
                </a:r>
              </a:p>
            </p:txBody>
          </p:sp>
          <p:sp>
            <p:nvSpPr>
              <p:cNvPr id="8" name="Freeform 6">
                <a:extLst>
                  <a:ext uri="{FF2B5EF4-FFF2-40B4-BE49-F238E27FC236}">
                    <a16:creationId xmlns:a16="http://schemas.microsoft.com/office/drawing/2014/main" id="{82CBA6D5-53BB-464A-BF4D-498D619324D2}"/>
                  </a:ext>
                </a:extLst>
              </p:cNvPr>
              <p:cNvSpPr>
                <a:spLocks/>
              </p:cNvSpPr>
              <p:nvPr/>
            </p:nvSpPr>
            <p:spPr bwMode="auto">
              <a:xfrm rot="485220">
                <a:off x="457200" y="432816"/>
                <a:ext cx="2133599" cy="2069938"/>
              </a:xfrm>
              <a:custGeom>
                <a:avLst/>
                <a:gdLst/>
                <a:ahLst/>
                <a:cxnLst>
                  <a:cxn ang="0">
                    <a:pos x="2197" y="0"/>
                  </a:cxn>
                  <a:cxn ang="0">
                    <a:pos x="2233" y="377"/>
                  </a:cxn>
                  <a:cxn ang="0">
                    <a:pos x="2233" y="377"/>
                  </a:cxn>
                  <a:cxn ang="0">
                    <a:pos x="2237" y="437"/>
                  </a:cxn>
                  <a:cxn ang="0">
                    <a:pos x="2242" y="588"/>
                  </a:cxn>
                  <a:cxn ang="0">
                    <a:pos x="2247" y="785"/>
                  </a:cxn>
                  <a:cxn ang="0">
                    <a:pos x="2249" y="886"/>
                  </a:cxn>
                  <a:cxn ang="0">
                    <a:pos x="2249" y="984"/>
                  </a:cxn>
                  <a:cxn ang="0">
                    <a:pos x="2249" y="984"/>
                  </a:cxn>
                  <a:cxn ang="0">
                    <a:pos x="2249" y="1103"/>
                  </a:cxn>
                  <a:cxn ang="0">
                    <a:pos x="2253" y="1265"/>
                  </a:cxn>
                  <a:cxn ang="0">
                    <a:pos x="2263" y="1641"/>
                  </a:cxn>
                  <a:cxn ang="0">
                    <a:pos x="2279" y="2113"/>
                  </a:cxn>
                  <a:cxn ang="0">
                    <a:pos x="2279" y="2113"/>
                  </a:cxn>
                  <a:cxn ang="0">
                    <a:pos x="1894" y="2135"/>
                  </a:cxn>
                  <a:cxn ang="0">
                    <a:pos x="1154" y="2175"/>
                  </a:cxn>
                  <a:cxn ang="0">
                    <a:pos x="1154" y="2175"/>
                  </a:cxn>
                  <a:cxn ang="0">
                    <a:pos x="971" y="2184"/>
                  </a:cxn>
                  <a:cxn ang="0">
                    <a:pos x="781" y="2193"/>
                  </a:cxn>
                  <a:cxn ang="0">
                    <a:pos x="595" y="2199"/>
                  </a:cxn>
                  <a:cxn ang="0">
                    <a:pos x="421" y="2204"/>
                  </a:cxn>
                  <a:cxn ang="0">
                    <a:pos x="149" y="2209"/>
                  </a:cxn>
                  <a:cxn ang="0">
                    <a:pos x="43" y="2211"/>
                  </a:cxn>
                  <a:cxn ang="0">
                    <a:pos x="43" y="2211"/>
                  </a:cxn>
                  <a:cxn ang="0">
                    <a:pos x="37" y="1740"/>
                  </a:cxn>
                  <a:cxn ang="0">
                    <a:pos x="32" y="1350"/>
                  </a:cxn>
                  <a:cxn ang="0">
                    <a:pos x="28" y="1034"/>
                  </a:cxn>
                  <a:cxn ang="0">
                    <a:pos x="28" y="1034"/>
                  </a:cxn>
                  <a:cxn ang="0">
                    <a:pos x="21" y="810"/>
                  </a:cxn>
                  <a:cxn ang="0">
                    <a:pos x="14" y="624"/>
                  </a:cxn>
                  <a:cxn ang="0">
                    <a:pos x="7" y="446"/>
                  </a:cxn>
                  <a:cxn ang="0">
                    <a:pos x="0" y="128"/>
                  </a:cxn>
                  <a:cxn ang="0">
                    <a:pos x="2197" y="0"/>
                  </a:cxn>
                </a:cxnLst>
                <a:rect l="0" t="0" r="r" b="b"/>
                <a:pathLst>
                  <a:path w="2279" h="2211">
                    <a:moveTo>
                      <a:pt x="2197" y="0"/>
                    </a:moveTo>
                    <a:lnTo>
                      <a:pt x="2233" y="377"/>
                    </a:lnTo>
                    <a:lnTo>
                      <a:pt x="2233" y="377"/>
                    </a:lnTo>
                    <a:lnTo>
                      <a:pt x="2237" y="437"/>
                    </a:lnTo>
                    <a:lnTo>
                      <a:pt x="2242" y="588"/>
                    </a:lnTo>
                    <a:lnTo>
                      <a:pt x="2247" y="785"/>
                    </a:lnTo>
                    <a:lnTo>
                      <a:pt x="2249" y="886"/>
                    </a:lnTo>
                    <a:lnTo>
                      <a:pt x="2249" y="984"/>
                    </a:lnTo>
                    <a:lnTo>
                      <a:pt x="2249" y="984"/>
                    </a:lnTo>
                    <a:lnTo>
                      <a:pt x="2249" y="1103"/>
                    </a:lnTo>
                    <a:lnTo>
                      <a:pt x="2253" y="1265"/>
                    </a:lnTo>
                    <a:lnTo>
                      <a:pt x="2263" y="1641"/>
                    </a:lnTo>
                    <a:lnTo>
                      <a:pt x="2279" y="2113"/>
                    </a:lnTo>
                    <a:lnTo>
                      <a:pt x="2279" y="2113"/>
                    </a:lnTo>
                    <a:lnTo>
                      <a:pt x="1894" y="2135"/>
                    </a:lnTo>
                    <a:lnTo>
                      <a:pt x="1154" y="2175"/>
                    </a:lnTo>
                    <a:lnTo>
                      <a:pt x="1154" y="2175"/>
                    </a:lnTo>
                    <a:lnTo>
                      <a:pt x="971" y="2184"/>
                    </a:lnTo>
                    <a:lnTo>
                      <a:pt x="781" y="2193"/>
                    </a:lnTo>
                    <a:lnTo>
                      <a:pt x="595" y="2199"/>
                    </a:lnTo>
                    <a:lnTo>
                      <a:pt x="421" y="2204"/>
                    </a:lnTo>
                    <a:lnTo>
                      <a:pt x="149" y="2209"/>
                    </a:lnTo>
                    <a:lnTo>
                      <a:pt x="43" y="2211"/>
                    </a:lnTo>
                    <a:lnTo>
                      <a:pt x="43" y="2211"/>
                    </a:lnTo>
                    <a:lnTo>
                      <a:pt x="37" y="1740"/>
                    </a:lnTo>
                    <a:lnTo>
                      <a:pt x="32" y="1350"/>
                    </a:lnTo>
                    <a:lnTo>
                      <a:pt x="28" y="1034"/>
                    </a:lnTo>
                    <a:lnTo>
                      <a:pt x="28" y="1034"/>
                    </a:lnTo>
                    <a:lnTo>
                      <a:pt x="21" y="810"/>
                    </a:lnTo>
                    <a:lnTo>
                      <a:pt x="14" y="624"/>
                    </a:lnTo>
                    <a:lnTo>
                      <a:pt x="7" y="446"/>
                    </a:lnTo>
                    <a:lnTo>
                      <a:pt x="0" y="128"/>
                    </a:lnTo>
                    <a:lnTo>
                      <a:pt x="2197" y="0"/>
                    </a:lnTo>
                    <a:close/>
                  </a:path>
                </a:pathLst>
              </a:custGeom>
              <a:gradFill flip="none" rotWithShape="1">
                <a:gsLst>
                  <a:gs pos="0">
                    <a:srgbClr val="DFCF5B"/>
                  </a:gs>
                  <a:gs pos="31000">
                    <a:srgbClr val="F3E897"/>
                  </a:gs>
                </a:gsLst>
                <a:lin ang="540000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 name="[T2O] TextBox 5">
              <a:extLst>
                <a:ext uri="{FF2B5EF4-FFF2-40B4-BE49-F238E27FC236}">
                  <a16:creationId xmlns:a16="http://schemas.microsoft.com/office/drawing/2014/main" id="{B2E99FEA-1F21-4943-9B3A-DB6A9BC6D83E}"/>
                </a:ext>
              </a:extLst>
            </p:cNvPr>
            <p:cNvSpPr/>
            <p:nvPr/>
          </p:nvSpPr>
          <p:spPr>
            <a:xfrm rot="401854">
              <a:off x="9858659" y="707746"/>
              <a:ext cx="1924210" cy="1213085"/>
            </a:xfrm>
            <a:custGeom>
              <a:avLst/>
              <a:gdLst/>
              <a:ahLst/>
              <a:cxnLst/>
              <a:rect l="l" t="t" r="r" b="b"/>
              <a:pathLst>
                <a:path w="1924210" h="1213085">
                  <a:moveTo>
                    <a:pt x="1420583" y="1124226"/>
                  </a:moveTo>
                  <a:cubicBezTo>
                    <a:pt x="1415636" y="1124347"/>
                    <a:pt x="1410749" y="1127182"/>
                    <a:pt x="1405923" y="1132732"/>
                  </a:cubicBezTo>
                  <a:cubicBezTo>
                    <a:pt x="1403028" y="1135989"/>
                    <a:pt x="1399529" y="1140664"/>
                    <a:pt x="1395427" y="1146757"/>
                  </a:cubicBezTo>
                  <a:cubicBezTo>
                    <a:pt x="1391325" y="1152850"/>
                    <a:pt x="1389213" y="1156379"/>
                    <a:pt x="1389093" y="1157344"/>
                  </a:cubicBezTo>
                  <a:cubicBezTo>
                    <a:pt x="1389093" y="1158310"/>
                    <a:pt x="1388067" y="1160964"/>
                    <a:pt x="1386016" y="1165307"/>
                  </a:cubicBezTo>
                  <a:cubicBezTo>
                    <a:pt x="1383965" y="1169651"/>
                    <a:pt x="1382909" y="1174024"/>
                    <a:pt x="1382849" y="1178428"/>
                  </a:cubicBezTo>
                  <a:cubicBezTo>
                    <a:pt x="1382789" y="1182832"/>
                    <a:pt x="1383784" y="1185999"/>
                    <a:pt x="1385835" y="1187929"/>
                  </a:cubicBezTo>
                  <a:cubicBezTo>
                    <a:pt x="1387283" y="1189256"/>
                    <a:pt x="1388459" y="1189920"/>
                    <a:pt x="1389364" y="1189920"/>
                  </a:cubicBezTo>
                  <a:cubicBezTo>
                    <a:pt x="1390269" y="1189920"/>
                    <a:pt x="1392049" y="1189256"/>
                    <a:pt x="1394703" y="1187929"/>
                  </a:cubicBezTo>
                  <a:cubicBezTo>
                    <a:pt x="1398323" y="1186240"/>
                    <a:pt x="1402817" y="1182319"/>
                    <a:pt x="1408186" y="1176166"/>
                  </a:cubicBezTo>
                  <a:cubicBezTo>
                    <a:pt x="1413555" y="1170013"/>
                    <a:pt x="1416842" y="1165066"/>
                    <a:pt x="1418049" y="1161326"/>
                  </a:cubicBezTo>
                  <a:cubicBezTo>
                    <a:pt x="1418893" y="1158430"/>
                    <a:pt x="1419829" y="1152790"/>
                    <a:pt x="1420854" y="1144405"/>
                  </a:cubicBezTo>
                  <a:cubicBezTo>
                    <a:pt x="1421879" y="1136019"/>
                    <a:pt x="1422453" y="1131284"/>
                    <a:pt x="1422573" y="1130198"/>
                  </a:cubicBezTo>
                  <a:cubicBezTo>
                    <a:pt x="1423056" y="1127544"/>
                    <a:pt x="1423176" y="1125885"/>
                    <a:pt x="1422935" y="1125221"/>
                  </a:cubicBezTo>
                  <a:cubicBezTo>
                    <a:pt x="1422694" y="1124558"/>
                    <a:pt x="1421910" y="1124226"/>
                    <a:pt x="1420583" y="1124226"/>
                  </a:cubicBezTo>
                  <a:close/>
                  <a:moveTo>
                    <a:pt x="468083" y="1124226"/>
                  </a:moveTo>
                  <a:cubicBezTo>
                    <a:pt x="463136" y="1124347"/>
                    <a:pt x="458250" y="1127182"/>
                    <a:pt x="453424" y="1132732"/>
                  </a:cubicBezTo>
                  <a:cubicBezTo>
                    <a:pt x="450528" y="1135989"/>
                    <a:pt x="447029" y="1140664"/>
                    <a:pt x="442927" y="1146757"/>
                  </a:cubicBezTo>
                  <a:cubicBezTo>
                    <a:pt x="438825" y="1152850"/>
                    <a:pt x="436713" y="1156379"/>
                    <a:pt x="436593" y="1157344"/>
                  </a:cubicBezTo>
                  <a:cubicBezTo>
                    <a:pt x="436593" y="1158310"/>
                    <a:pt x="435567" y="1160964"/>
                    <a:pt x="433516" y="1165307"/>
                  </a:cubicBezTo>
                  <a:cubicBezTo>
                    <a:pt x="431465" y="1169651"/>
                    <a:pt x="430410" y="1174024"/>
                    <a:pt x="430349" y="1178428"/>
                  </a:cubicBezTo>
                  <a:cubicBezTo>
                    <a:pt x="430289" y="1182832"/>
                    <a:pt x="431284" y="1185999"/>
                    <a:pt x="433335" y="1187929"/>
                  </a:cubicBezTo>
                  <a:cubicBezTo>
                    <a:pt x="434783" y="1189256"/>
                    <a:pt x="435959" y="1189920"/>
                    <a:pt x="436864" y="1189920"/>
                  </a:cubicBezTo>
                  <a:cubicBezTo>
                    <a:pt x="437769" y="1189920"/>
                    <a:pt x="439549" y="1189256"/>
                    <a:pt x="442203" y="1187929"/>
                  </a:cubicBezTo>
                  <a:cubicBezTo>
                    <a:pt x="445823" y="1186240"/>
                    <a:pt x="450317" y="1182319"/>
                    <a:pt x="455686" y="1176166"/>
                  </a:cubicBezTo>
                  <a:cubicBezTo>
                    <a:pt x="461055" y="1170013"/>
                    <a:pt x="464342" y="1165066"/>
                    <a:pt x="465549" y="1161326"/>
                  </a:cubicBezTo>
                  <a:cubicBezTo>
                    <a:pt x="466393" y="1158430"/>
                    <a:pt x="467328" y="1152790"/>
                    <a:pt x="468354" y="1144405"/>
                  </a:cubicBezTo>
                  <a:cubicBezTo>
                    <a:pt x="469379" y="1136019"/>
                    <a:pt x="469953" y="1131284"/>
                    <a:pt x="470073" y="1130198"/>
                  </a:cubicBezTo>
                  <a:cubicBezTo>
                    <a:pt x="470556" y="1127544"/>
                    <a:pt x="470677" y="1125885"/>
                    <a:pt x="470435" y="1125221"/>
                  </a:cubicBezTo>
                  <a:cubicBezTo>
                    <a:pt x="470194" y="1124558"/>
                    <a:pt x="469410" y="1124226"/>
                    <a:pt x="468083" y="1124226"/>
                  </a:cubicBezTo>
                  <a:close/>
                  <a:moveTo>
                    <a:pt x="201383" y="1124226"/>
                  </a:moveTo>
                  <a:cubicBezTo>
                    <a:pt x="196436" y="1124347"/>
                    <a:pt x="191549" y="1127182"/>
                    <a:pt x="186724" y="1132732"/>
                  </a:cubicBezTo>
                  <a:cubicBezTo>
                    <a:pt x="183828" y="1135989"/>
                    <a:pt x="180329" y="1140664"/>
                    <a:pt x="176227" y="1146757"/>
                  </a:cubicBezTo>
                  <a:cubicBezTo>
                    <a:pt x="172125" y="1152850"/>
                    <a:pt x="170013" y="1156379"/>
                    <a:pt x="169893" y="1157344"/>
                  </a:cubicBezTo>
                  <a:cubicBezTo>
                    <a:pt x="169893" y="1158310"/>
                    <a:pt x="168867" y="1160964"/>
                    <a:pt x="166816" y="1165307"/>
                  </a:cubicBezTo>
                  <a:cubicBezTo>
                    <a:pt x="164765" y="1169651"/>
                    <a:pt x="163710" y="1174024"/>
                    <a:pt x="163649" y="1178428"/>
                  </a:cubicBezTo>
                  <a:cubicBezTo>
                    <a:pt x="163589" y="1182832"/>
                    <a:pt x="164584" y="1185999"/>
                    <a:pt x="166635" y="1187929"/>
                  </a:cubicBezTo>
                  <a:cubicBezTo>
                    <a:pt x="168083" y="1189256"/>
                    <a:pt x="169259" y="1189920"/>
                    <a:pt x="170164" y="1189920"/>
                  </a:cubicBezTo>
                  <a:cubicBezTo>
                    <a:pt x="171069" y="1189920"/>
                    <a:pt x="172849" y="1189256"/>
                    <a:pt x="175503" y="1187929"/>
                  </a:cubicBezTo>
                  <a:cubicBezTo>
                    <a:pt x="179123" y="1186240"/>
                    <a:pt x="183617" y="1182319"/>
                    <a:pt x="188986" y="1176166"/>
                  </a:cubicBezTo>
                  <a:cubicBezTo>
                    <a:pt x="194355" y="1170013"/>
                    <a:pt x="197642" y="1165066"/>
                    <a:pt x="198849" y="1161326"/>
                  </a:cubicBezTo>
                  <a:cubicBezTo>
                    <a:pt x="199693" y="1158430"/>
                    <a:pt x="200628" y="1152790"/>
                    <a:pt x="201654" y="1144405"/>
                  </a:cubicBezTo>
                  <a:cubicBezTo>
                    <a:pt x="202679" y="1136019"/>
                    <a:pt x="203253" y="1131284"/>
                    <a:pt x="203373" y="1130198"/>
                  </a:cubicBezTo>
                  <a:cubicBezTo>
                    <a:pt x="203856" y="1127544"/>
                    <a:pt x="203976" y="1125885"/>
                    <a:pt x="203735" y="1125221"/>
                  </a:cubicBezTo>
                  <a:cubicBezTo>
                    <a:pt x="203494" y="1124558"/>
                    <a:pt x="202710" y="1124226"/>
                    <a:pt x="201383" y="1124226"/>
                  </a:cubicBezTo>
                  <a:close/>
                  <a:moveTo>
                    <a:pt x="1619817" y="1117711"/>
                  </a:moveTo>
                  <a:cubicBezTo>
                    <a:pt x="1618369" y="1117711"/>
                    <a:pt x="1616288" y="1118797"/>
                    <a:pt x="1613573" y="1120968"/>
                  </a:cubicBezTo>
                  <a:cubicBezTo>
                    <a:pt x="1610859" y="1123140"/>
                    <a:pt x="1609501" y="1124889"/>
                    <a:pt x="1609501" y="1126217"/>
                  </a:cubicBezTo>
                  <a:cubicBezTo>
                    <a:pt x="1609501" y="1126940"/>
                    <a:pt x="1608295" y="1129293"/>
                    <a:pt x="1605882" y="1133275"/>
                  </a:cubicBezTo>
                  <a:cubicBezTo>
                    <a:pt x="1602503" y="1138945"/>
                    <a:pt x="1599306" y="1146486"/>
                    <a:pt x="1596290" y="1155897"/>
                  </a:cubicBezTo>
                  <a:cubicBezTo>
                    <a:pt x="1593274" y="1165307"/>
                    <a:pt x="1591766" y="1172546"/>
                    <a:pt x="1591766" y="1177613"/>
                  </a:cubicBezTo>
                  <a:cubicBezTo>
                    <a:pt x="1591766" y="1180871"/>
                    <a:pt x="1592610" y="1184068"/>
                    <a:pt x="1594299" y="1187205"/>
                  </a:cubicBezTo>
                  <a:cubicBezTo>
                    <a:pt x="1595385" y="1189256"/>
                    <a:pt x="1596441" y="1190553"/>
                    <a:pt x="1597467" y="1191096"/>
                  </a:cubicBezTo>
                  <a:cubicBezTo>
                    <a:pt x="1598492" y="1191639"/>
                    <a:pt x="1600332" y="1191911"/>
                    <a:pt x="1602986" y="1191911"/>
                  </a:cubicBezTo>
                  <a:cubicBezTo>
                    <a:pt x="1607209" y="1191911"/>
                    <a:pt x="1611703" y="1190040"/>
                    <a:pt x="1616469" y="1186300"/>
                  </a:cubicBezTo>
                  <a:cubicBezTo>
                    <a:pt x="1621235" y="1182560"/>
                    <a:pt x="1625337" y="1177764"/>
                    <a:pt x="1628775" y="1171913"/>
                  </a:cubicBezTo>
                  <a:cubicBezTo>
                    <a:pt x="1632214" y="1166061"/>
                    <a:pt x="1634898" y="1159938"/>
                    <a:pt x="1636829" y="1153544"/>
                  </a:cubicBezTo>
                  <a:cubicBezTo>
                    <a:pt x="1638759" y="1147149"/>
                    <a:pt x="1639121" y="1141026"/>
                    <a:pt x="1637915" y="1135175"/>
                  </a:cubicBezTo>
                  <a:cubicBezTo>
                    <a:pt x="1636708" y="1129323"/>
                    <a:pt x="1633812" y="1124829"/>
                    <a:pt x="1629228" y="1121692"/>
                  </a:cubicBezTo>
                  <a:cubicBezTo>
                    <a:pt x="1625246" y="1119038"/>
                    <a:pt x="1622109" y="1117711"/>
                    <a:pt x="1619817" y="1117711"/>
                  </a:cubicBezTo>
                  <a:close/>
                  <a:moveTo>
                    <a:pt x="914967" y="1117711"/>
                  </a:moveTo>
                  <a:cubicBezTo>
                    <a:pt x="913519" y="1117711"/>
                    <a:pt x="911438" y="1118797"/>
                    <a:pt x="908723" y="1120968"/>
                  </a:cubicBezTo>
                  <a:cubicBezTo>
                    <a:pt x="906009" y="1123140"/>
                    <a:pt x="904651" y="1124889"/>
                    <a:pt x="904651" y="1126217"/>
                  </a:cubicBezTo>
                  <a:cubicBezTo>
                    <a:pt x="904651" y="1126940"/>
                    <a:pt x="903445" y="1129293"/>
                    <a:pt x="901032" y="1133275"/>
                  </a:cubicBezTo>
                  <a:cubicBezTo>
                    <a:pt x="897654" y="1138945"/>
                    <a:pt x="894456" y="1146486"/>
                    <a:pt x="891440" y="1155897"/>
                  </a:cubicBezTo>
                  <a:cubicBezTo>
                    <a:pt x="888424" y="1165307"/>
                    <a:pt x="886916" y="1172546"/>
                    <a:pt x="886916" y="1177613"/>
                  </a:cubicBezTo>
                  <a:cubicBezTo>
                    <a:pt x="886916" y="1180871"/>
                    <a:pt x="887760" y="1184068"/>
                    <a:pt x="889449" y="1187205"/>
                  </a:cubicBezTo>
                  <a:cubicBezTo>
                    <a:pt x="890535" y="1189256"/>
                    <a:pt x="891591" y="1190553"/>
                    <a:pt x="892617" y="1191096"/>
                  </a:cubicBezTo>
                  <a:cubicBezTo>
                    <a:pt x="893642" y="1191639"/>
                    <a:pt x="895482" y="1191911"/>
                    <a:pt x="898136" y="1191911"/>
                  </a:cubicBezTo>
                  <a:cubicBezTo>
                    <a:pt x="902359" y="1191911"/>
                    <a:pt x="906853" y="1190040"/>
                    <a:pt x="911619" y="1186300"/>
                  </a:cubicBezTo>
                  <a:cubicBezTo>
                    <a:pt x="916385" y="1182560"/>
                    <a:pt x="920487" y="1177764"/>
                    <a:pt x="923925" y="1171913"/>
                  </a:cubicBezTo>
                  <a:cubicBezTo>
                    <a:pt x="927364" y="1166061"/>
                    <a:pt x="930048" y="1159938"/>
                    <a:pt x="931979" y="1153544"/>
                  </a:cubicBezTo>
                  <a:cubicBezTo>
                    <a:pt x="933909" y="1147149"/>
                    <a:pt x="934271" y="1141026"/>
                    <a:pt x="933064" y="1135175"/>
                  </a:cubicBezTo>
                  <a:cubicBezTo>
                    <a:pt x="931858" y="1129323"/>
                    <a:pt x="928962" y="1124829"/>
                    <a:pt x="924378" y="1121692"/>
                  </a:cubicBezTo>
                  <a:cubicBezTo>
                    <a:pt x="920396" y="1119038"/>
                    <a:pt x="917259" y="1117711"/>
                    <a:pt x="914967" y="1117711"/>
                  </a:cubicBezTo>
                  <a:close/>
                  <a:moveTo>
                    <a:pt x="1125146" y="1114091"/>
                  </a:moveTo>
                  <a:cubicBezTo>
                    <a:pt x="1127800" y="1114936"/>
                    <a:pt x="1129791" y="1116263"/>
                    <a:pt x="1131118" y="1118073"/>
                  </a:cubicBezTo>
                  <a:cubicBezTo>
                    <a:pt x="1134013" y="1122054"/>
                    <a:pt x="1135883" y="1126971"/>
                    <a:pt x="1136728" y="1132822"/>
                  </a:cubicBezTo>
                  <a:cubicBezTo>
                    <a:pt x="1137573" y="1138674"/>
                    <a:pt x="1138176" y="1150226"/>
                    <a:pt x="1138538" y="1167479"/>
                  </a:cubicBezTo>
                  <a:lnTo>
                    <a:pt x="1139262" y="1201864"/>
                  </a:lnTo>
                  <a:lnTo>
                    <a:pt x="1135099" y="1203493"/>
                  </a:lnTo>
                  <a:cubicBezTo>
                    <a:pt x="1131600" y="1204699"/>
                    <a:pt x="1129368" y="1204458"/>
                    <a:pt x="1128403" y="1202769"/>
                  </a:cubicBezTo>
                  <a:cubicBezTo>
                    <a:pt x="1127076" y="1200356"/>
                    <a:pt x="1126473" y="1190282"/>
                    <a:pt x="1126593" y="1172546"/>
                  </a:cubicBezTo>
                  <a:cubicBezTo>
                    <a:pt x="1126593" y="1172064"/>
                    <a:pt x="1126593" y="1171581"/>
                    <a:pt x="1126593" y="1171098"/>
                  </a:cubicBezTo>
                  <a:cubicBezTo>
                    <a:pt x="1126714" y="1151794"/>
                    <a:pt x="1126654" y="1140272"/>
                    <a:pt x="1126412" y="1136532"/>
                  </a:cubicBezTo>
                  <a:cubicBezTo>
                    <a:pt x="1126171" y="1132792"/>
                    <a:pt x="1125327" y="1130017"/>
                    <a:pt x="1123879" y="1128207"/>
                  </a:cubicBezTo>
                  <a:cubicBezTo>
                    <a:pt x="1122672" y="1126639"/>
                    <a:pt x="1121798" y="1125885"/>
                    <a:pt x="1121255" y="1125945"/>
                  </a:cubicBezTo>
                  <a:cubicBezTo>
                    <a:pt x="1120712" y="1126005"/>
                    <a:pt x="1119596" y="1127061"/>
                    <a:pt x="1117907" y="1129112"/>
                  </a:cubicBezTo>
                  <a:cubicBezTo>
                    <a:pt x="1115855" y="1131405"/>
                    <a:pt x="1113231" y="1137075"/>
                    <a:pt x="1110034" y="1146124"/>
                  </a:cubicBezTo>
                  <a:cubicBezTo>
                    <a:pt x="1106837" y="1155173"/>
                    <a:pt x="1105178" y="1159878"/>
                    <a:pt x="1105057" y="1160240"/>
                  </a:cubicBezTo>
                  <a:cubicBezTo>
                    <a:pt x="1104213" y="1161688"/>
                    <a:pt x="1103338" y="1167871"/>
                    <a:pt x="1102433" y="1178790"/>
                  </a:cubicBezTo>
                  <a:cubicBezTo>
                    <a:pt x="1101529" y="1189709"/>
                    <a:pt x="1100774" y="1195832"/>
                    <a:pt x="1100171" y="1197159"/>
                  </a:cubicBezTo>
                  <a:cubicBezTo>
                    <a:pt x="1099206" y="1199089"/>
                    <a:pt x="1097396" y="1199994"/>
                    <a:pt x="1094742" y="1199873"/>
                  </a:cubicBezTo>
                  <a:cubicBezTo>
                    <a:pt x="1092087" y="1199753"/>
                    <a:pt x="1090217" y="1198727"/>
                    <a:pt x="1089132" y="1196797"/>
                  </a:cubicBezTo>
                  <a:cubicBezTo>
                    <a:pt x="1088046" y="1194746"/>
                    <a:pt x="1087443" y="1186542"/>
                    <a:pt x="1087322" y="1172184"/>
                  </a:cubicBezTo>
                  <a:cubicBezTo>
                    <a:pt x="1087201" y="1152277"/>
                    <a:pt x="1085271" y="1140152"/>
                    <a:pt x="1081531" y="1135808"/>
                  </a:cubicBezTo>
                  <a:cubicBezTo>
                    <a:pt x="1079359" y="1133395"/>
                    <a:pt x="1077127" y="1134602"/>
                    <a:pt x="1074835" y="1139428"/>
                  </a:cubicBezTo>
                  <a:lnTo>
                    <a:pt x="1071034" y="1147210"/>
                  </a:lnTo>
                  <a:cubicBezTo>
                    <a:pt x="1070189" y="1149019"/>
                    <a:pt x="1069767" y="1150980"/>
                    <a:pt x="1069767" y="1153091"/>
                  </a:cubicBezTo>
                  <a:cubicBezTo>
                    <a:pt x="1069767" y="1155203"/>
                    <a:pt x="1069224" y="1156590"/>
                    <a:pt x="1068139" y="1157254"/>
                  </a:cubicBezTo>
                  <a:cubicBezTo>
                    <a:pt x="1067053" y="1157917"/>
                    <a:pt x="1066510" y="1165911"/>
                    <a:pt x="1066510" y="1181233"/>
                  </a:cubicBezTo>
                  <a:cubicBezTo>
                    <a:pt x="1066510" y="1196556"/>
                    <a:pt x="1065846" y="1204880"/>
                    <a:pt x="1064519" y="1206208"/>
                  </a:cubicBezTo>
                  <a:cubicBezTo>
                    <a:pt x="1063433" y="1207293"/>
                    <a:pt x="1061653" y="1207897"/>
                    <a:pt x="1059180" y="1208017"/>
                  </a:cubicBezTo>
                  <a:cubicBezTo>
                    <a:pt x="1056707" y="1208138"/>
                    <a:pt x="1055108" y="1207716"/>
                    <a:pt x="1054385" y="1206751"/>
                  </a:cubicBezTo>
                  <a:cubicBezTo>
                    <a:pt x="1053902" y="1205906"/>
                    <a:pt x="1053600" y="1200326"/>
                    <a:pt x="1053480" y="1190010"/>
                  </a:cubicBezTo>
                  <a:cubicBezTo>
                    <a:pt x="1053359" y="1179695"/>
                    <a:pt x="1053027" y="1168655"/>
                    <a:pt x="1052484" y="1156892"/>
                  </a:cubicBezTo>
                  <a:cubicBezTo>
                    <a:pt x="1051941" y="1145128"/>
                    <a:pt x="1050946" y="1137256"/>
                    <a:pt x="1049498" y="1133275"/>
                  </a:cubicBezTo>
                  <a:cubicBezTo>
                    <a:pt x="1046844" y="1125915"/>
                    <a:pt x="1046783" y="1120787"/>
                    <a:pt x="1049317" y="1117892"/>
                  </a:cubicBezTo>
                  <a:cubicBezTo>
                    <a:pt x="1051368" y="1115479"/>
                    <a:pt x="1054143" y="1115901"/>
                    <a:pt x="1057642" y="1119159"/>
                  </a:cubicBezTo>
                  <a:cubicBezTo>
                    <a:pt x="1059210" y="1120727"/>
                    <a:pt x="1060266" y="1122296"/>
                    <a:pt x="1060809" y="1123864"/>
                  </a:cubicBezTo>
                  <a:cubicBezTo>
                    <a:pt x="1061352" y="1125432"/>
                    <a:pt x="1061623" y="1127785"/>
                    <a:pt x="1061623" y="1130922"/>
                  </a:cubicBezTo>
                  <a:cubicBezTo>
                    <a:pt x="1061623" y="1135869"/>
                    <a:pt x="1062166" y="1138342"/>
                    <a:pt x="1063252" y="1138342"/>
                  </a:cubicBezTo>
                  <a:cubicBezTo>
                    <a:pt x="1063373" y="1138342"/>
                    <a:pt x="1063493" y="1138342"/>
                    <a:pt x="1063614" y="1138342"/>
                  </a:cubicBezTo>
                  <a:cubicBezTo>
                    <a:pt x="1064579" y="1137980"/>
                    <a:pt x="1065183" y="1137316"/>
                    <a:pt x="1065424" y="1136351"/>
                  </a:cubicBezTo>
                  <a:cubicBezTo>
                    <a:pt x="1065665" y="1135386"/>
                    <a:pt x="1066268" y="1133848"/>
                    <a:pt x="1067234" y="1131736"/>
                  </a:cubicBezTo>
                  <a:cubicBezTo>
                    <a:pt x="1068199" y="1129625"/>
                    <a:pt x="1069827" y="1127302"/>
                    <a:pt x="1072120" y="1124769"/>
                  </a:cubicBezTo>
                  <a:cubicBezTo>
                    <a:pt x="1074412" y="1122476"/>
                    <a:pt x="1076162" y="1120998"/>
                    <a:pt x="1077368" y="1120335"/>
                  </a:cubicBezTo>
                  <a:cubicBezTo>
                    <a:pt x="1078575" y="1119671"/>
                    <a:pt x="1079902" y="1119581"/>
                    <a:pt x="1081350" y="1120063"/>
                  </a:cubicBezTo>
                  <a:cubicBezTo>
                    <a:pt x="1085572" y="1121391"/>
                    <a:pt x="1088830" y="1123864"/>
                    <a:pt x="1091122" y="1127483"/>
                  </a:cubicBezTo>
                  <a:cubicBezTo>
                    <a:pt x="1093415" y="1131103"/>
                    <a:pt x="1095164" y="1136593"/>
                    <a:pt x="1096371" y="1143952"/>
                  </a:cubicBezTo>
                  <a:cubicBezTo>
                    <a:pt x="1097095" y="1147934"/>
                    <a:pt x="1098060" y="1149924"/>
                    <a:pt x="1099266" y="1149924"/>
                  </a:cubicBezTo>
                  <a:cubicBezTo>
                    <a:pt x="1100111" y="1149924"/>
                    <a:pt x="1100533" y="1148839"/>
                    <a:pt x="1100533" y="1146667"/>
                  </a:cubicBezTo>
                  <a:cubicBezTo>
                    <a:pt x="1100533" y="1144978"/>
                    <a:pt x="1101800" y="1141388"/>
                    <a:pt x="1104333" y="1135899"/>
                  </a:cubicBezTo>
                  <a:cubicBezTo>
                    <a:pt x="1106867" y="1130409"/>
                    <a:pt x="1108737" y="1127302"/>
                    <a:pt x="1109944" y="1126579"/>
                  </a:cubicBezTo>
                  <a:cubicBezTo>
                    <a:pt x="1110909" y="1125975"/>
                    <a:pt x="1111753" y="1124045"/>
                    <a:pt x="1112477" y="1120787"/>
                  </a:cubicBezTo>
                  <a:cubicBezTo>
                    <a:pt x="1113201" y="1117650"/>
                    <a:pt x="1114830" y="1115539"/>
                    <a:pt x="1117364" y="1114453"/>
                  </a:cubicBezTo>
                  <a:cubicBezTo>
                    <a:pt x="1119897" y="1113367"/>
                    <a:pt x="1122491" y="1113247"/>
                    <a:pt x="1125146" y="1114091"/>
                  </a:cubicBezTo>
                  <a:close/>
                  <a:moveTo>
                    <a:pt x="1029896" y="1114091"/>
                  </a:moveTo>
                  <a:cubicBezTo>
                    <a:pt x="1032550" y="1114936"/>
                    <a:pt x="1034541" y="1116263"/>
                    <a:pt x="1035868" y="1118073"/>
                  </a:cubicBezTo>
                  <a:cubicBezTo>
                    <a:pt x="1038763" y="1122054"/>
                    <a:pt x="1040633" y="1126971"/>
                    <a:pt x="1041478" y="1132822"/>
                  </a:cubicBezTo>
                  <a:cubicBezTo>
                    <a:pt x="1042323" y="1138674"/>
                    <a:pt x="1042926" y="1150226"/>
                    <a:pt x="1043288" y="1167479"/>
                  </a:cubicBezTo>
                  <a:lnTo>
                    <a:pt x="1044012" y="1201864"/>
                  </a:lnTo>
                  <a:lnTo>
                    <a:pt x="1039849" y="1203493"/>
                  </a:lnTo>
                  <a:cubicBezTo>
                    <a:pt x="1036350" y="1204699"/>
                    <a:pt x="1034118" y="1204458"/>
                    <a:pt x="1033153" y="1202769"/>
                  </a:cubicBezTo>
                  <a:cubicBezTo>
                    <a:pt x="1031826" y="1200356"/>
                    <a:pt x="1031223" y="1190282"/>
                    <a:pt x="1031343" y="1172546"/>
                  </a:cubicBezTo>
                  <a:cubicBezTo>
                    <a:pt x="1031343" y="1172064"/>
                    <a:pt x="1031343" y="1171581"/>
                    <a:pt x="1031343" y="1171098"/>
                  </a:cubicBezTo>
                  <a:cubicBezTo>
                    <a:pt x="1031464" y="1151794"/>
                    <a:pt x="1031404" y="1140272"/>
                    <a:pt x="1031163" y="1136532"/>
                  </a:cubicBezTo>
                  <a:cubicBezTo>
                    <a:pt x="1030921" y="1132792"/>
                    <a:pt x="1030077" y="1130017"/>
                    <a:pt x="1028629" y="1128207"/>
                  </a:cubicBezTo>
                  <a:cubicBezTo>
                    <a:pt x="1027422" y="1126639"/>
                    <a:pt x="1026548" y="1125885"/>
                    <a:pt x="1026005" y="1125945"/>
                  </a:cubicBezTo>
                  <a:cubicBezTo>
                    <a:pt x="1025462" y="1126005"/>
                    <a:pt x="1024346" y="1127061"/>
                    <a:pt x="1022657" y="1129112"/>
                  </a:cubicBezTo>
                  <a:cubicBezTo>
                    <a:pt x="1020605" y="1131405"/>
                    <a:pt x="1017981" y="1137075"/>
                    <a:pt x="1014784" y="1146124"/>
                  </a:cubicBezTo>
                  <a:cubicBezTo>
                    <a:pt x="1011587" y="1155173"/>
                    <a:pt x="1009928" y="1159878"/>
                    <a:pt x="1009807" y="1160240"/>
                  </a:cubicBezTo>
                  <a:cubicBezTo>
                    <a:pt x="1008963" y="1161688"/>
                    <a:pt x="1008088" y="1167871"/>
                    <a:pt x="1007183" y="1178790"/>
                  </a:cubicBezTo>
                  <a:cubicBezTo>
                    <a:pt x="1006278" y="1189709"/>
                    <a:pt x="1005524" y="1195832"/>
                    <a:pt x="1004921" y="1197159"/>
                  </a:cubicBezTo>
                  <a:cubicBezTo>
                    <a:pt x="1003956" y="1199089"/>
                    <a:pt x="1002146" y="1199994"/>
                    <a:pt x="999492" y="1199873"/>
                  </a:cubicBezTo>
                  <a:cubicBezTo>
                    <a:pt x="996837" y="1199753"/>
                    <a:pt x="994967" y="1198727"/>
                    <a:pt x="993882" y="1196797"/>
                  </a:cubicBezTo>
                  <a:cubicBezTo>
                    <a:pt x="992796" y="1194746"/>
                    <a:pt x="992193" y="1186542"/>
                    <a:pt x="992072" y="1172184"/>
                  </a:cubicBezTo>
                  <a:cubicBezTo>
                    <a:pt x="991951" y="1152277"/>
                    <a:pt x="990021" y="1140152"/>
                    <a:pt x="986281" y="1135808"/>
                  </a:cubicBezTo>
                  <a:cubicBezTo>
                    <a:pt x="984109" y="1133395"/>
                    <a:pt x="981877" y="1134602"/>
                    <a:pt x="979585" y="1139428"/>
                  </a:cubicBezTo>
                  <a:lnTo>
                    <a:pt x="975784" y="1147210"/>
                  </a:lnTo>
                  <a:cubicBezTo>
                    <a:pt x="974940" y="1149019"/>
                    <a:pt x="974517" y="1150980"/>
                    <a:pt x="974517" y="1153091"/>
                  </a:cubicBezTo>
                  <a:cubicBezTo>
                    <a:pt x="974517" y="1155203"/>
                    <a:pt x="973974" y="1156590"/>
                    <a:pt x="972889" y="1157254"/>
                  </a:cubicBezTo>
                  <a:cubicBezTo>
                    <a:pt x="971803" y="1157917"/>
                    <a:pt x="971260" y="1165911"/>
                    <a:pt x="971260" y="1181233"/>
                  </a:cubicBezTo>
                  <a:cubicBezTo>
                    <a:pt x="971260" y="1196556"/>
                    <a:pt x="970596" y="1204880"/>
                    <a:pt x="969269" y="1206208"/>
                  </a:cubicBezTo>
                  <a:cubicBezTo>
                    <a:pt x="968183" y="1207293"/>
                    <a:pt x="966403" y="1207897"/>
                    <a:pt x="963930" y="1208017"/>
                  </a:cubicBezTo>
                  <a:cubicBezTo>
                    <a:pt x="961457" y="1208138"/>
                    <a:pt x="959858" y="1207716"/>
                    <a:pt x="959134" y="1206751"/>
                  </a:cubicBezTo>
                  <a:cubicBezTo>
                    <a:pt x="958652" y="1205906"/>
                    <a:pt x="958350" y="1200326"/>
                    <a:pt x="958230" y="1190010"/>
                  </a:cubicBezTo>
                  <a:cubicBezTo>
                    <a:pt x="958109" y="1179695"/>
                    <a:pt x="957777" y="1168655"/>
                    <a:pt x="957234" y="1156892"/>
                  </a:cubicBezTo>
                  <a:cubicBezTo>
                    <a:pt x="956691" y="1145128"/>
                    <a:pt x="955696" y="1137256"/>
                    <a:pt x="954248" y="1133275"/>
                  </a:cubicBezTo>
                  <a:cubicBezTo>
                    <a:pt x="951594" y="1125915"/>
                    <a:pt x="951533" y="1120787"/>
                    <a:pt x="954067" y="1117892"/>
                  </a:cubicBezTo>
                  <a:cubicBezTo>
                    <a:pt x="956118" y="1115479"/>
                    <a:pt x="958893" y="1115901"/>
                    <a:pt x="962392" y="1119159"/>
                  </a:cubicBezTo>
                  <a:cubicBezTo>
                    <a:pt x="963960" y="1120727"/>
                    <a:pt x="965016" y="1122296"/>
                    <a:pt x="965559" y="1123864"/>
                  </a:cubicBezTo>
                  <a:cubicBezTo>
                    <a:pt x="966102" y="1125432"/>
                    <a:pt x="966373" y="1127785"/>
                    <a:pt x="966373" y="1130922"/>
                  </a:cubicBezTo>
                  <a:cubicBezTo>
                    <a:pt x="966373" y="1135869"/>
                    <a:pt x="966916" y="1138342"/>
                    <a:pt x="968002" y="1138342"/>
                  </a:cubicBezTo>
                  <a:cubicBezTo>
                    <a:pt x="968123" y="1138342"/>
                    <a:pt x="968243" y="1138342"/>
                    <a:pt x="968364" y="1138342"/>
                  </a:cubicBezTo>
                  <a:cubicBezTo>
                    <a:pt x="969329" y="1137980"/>
                    <a:pt x="969933" y="1137316"/>
                    <a:pt x="970174" y="1136351"/>
                  </a:cubicBezTo>
                  <a:cubicBezTo>
                    <a:pt x="970415" y="1135386"/>
                    <a:pt x="971018" y="1133848"/>
                    <a:pt x="971984" y="1131736"/>
                  </a:cubicBezTo>
                  <a:cubicBezTo>
                    <a:pt x="972949" y="1129625"/>
                    <a:pt x="974578" y="1127302"/>
                    <a:pt x="976870" y="1124769"/>
                  </a:cubicBezTo>
                  <a:cubicBezTo>
                    <a:pt x="979162" y="1122476"/>
                    <a:pt x="980912" y="1120998"/>
                    <a:pt x="982118" y="1120335"/>
                  </a:cubicBezTo>
                  <a:cubicBezTo>
                    <a:pt x="983325" y="1119671"/>
                    <a:pt x="984652" y="1119581"/>
                    <a:pt x="986100" y="1120063"/>
                  </a:cubicBezTo>
                  <a:cubicBezTo>
                    <a:pt x="990323" y="1121391"/>
                    <a:pt x="993580" y="1123864"/>
                    <a:pt x="995872" y="1127483"/>
                  </a:cubicBezTo>
                  <a:cubicBezTo>
                    <a:pt x="998165" y="1131103"/>
                    <a:pt x="999914" y="1136593"/>
                    <a:pt x="1001121" y="1143952"/>
                  </a:cubicBezTo>
                  <a:cubicBezTo>
                    <a:pt x="1001845" y="1147934"/>
                    <a:pt x="1002810" y="1149924"/>
                    <a:pt x="1004016" y="1149924"/>
                  </a:cubicBezTo>
                  <a:cubicBezTo>
                    <a:pt x="1004861" y="1149924"/>
                    <a:pt x="1005283" y="1148839"/>
                    <a:pt x="1005283" y="1146667"/>
                  </a:cubicBezTo>
                  <a:cubicBezTo>
                    <a:pt x="1005283" y="1144978"/>
                    <a:pt x="1006550" y="1141388"/>
                    <a:pt x="1009083" y="1135899"/>
                  </a:cubicBezTo>
                  <a:cubicBezTo>
                    <a:pt x="1011617" y="1130409"/>
                    <a:pt x="1013487" y="1127302"/>
                    <a:pt x="1014694" y="1126579"/>
                  </a:cubicBezTo>
                  <a:cubicBezTo>
                    <a:pt x="1015659" y="1125975"/>
                    <a:pt x="1016503" y="1124045"/>
                    <a:pt x="1017227" y="1120787"/>
                  </a:cubicBezTo>
                  <a:cubicBezTo>
                    <a:pt x="1017951" y="1117650"/>
                    <a:pt x="1019580" y="1115539"/>
                    <a:pt x="1022114" y="1114453"/>
                  </a:cubicBezTo>
                  <a:cubicBezTo>
                    <a:pt x="1024647" y="1113367"/>
                    <a:pt x="1027241" y="1113247"/>
                    <a:pt x="1029896" y="1114091"/>
                  </a:cubicBezTo>
                  <a:close/>
                  <a:moveTo>
                    <a:pt x="1690678" y="1113639"/>
                  </a:moveTo>
                  <a:cubicBezTo>
                    <a:pt x="1691824" y="1113217"/>
                    <a:pt x="1693423" y="1113247"/>
                    <a:pt x="1695474" y="1113729"/>
                  </a:cubicBezTo>
                  <a:cubicBezTo>
                    <a:pt x="1700059" y="1114695"/>
                    <a:pt x="1703377" y="1116625"/>
                    <a:pt x="1705428" y="1119521"/>
                  </a:cubicBezTo>
                  <a:cubicBezTo>
                    <a:pt x="1707479" y="1122416"/>
                    <a:pt x="1708926" y="1127242"/>
                    <a:pt x="1709771" y="1133999"/>
                  </a:cubicBezTo>
                  <a:cubicBezTo>
                    <a:pt x="1710857" y="1143409"/>
                    <a:pt x="1711340" y="1156439"/>
                    <a:pt x="1711219" y="1173089"/>
                  </a:cubicBezTo>
                  <a:cubicBezTo>
                    <a:pt x="1711098" y="1189739"/>
                    <a:pt x="1710435" y="1198607"/>
                    <a:pt x="1709228" y="1199693"/>
                  </a:cubicBezTo>
                  <a:cubicBezTo>
                    <a:pt x="1707901" y="1201020"/>
                    <a:pt x="1706061" y="1201683"/>
                    <a:pt x="1703708" y="1201683"/>
                  </a:cubicBezTo>
                  <a:cubicBezTo>
                    <a:pt x="1701356" y="1201683"/>
                    <a:pt x="1699697" y="1201020"/>
                    <a:pt x="1698731" y="1199693"/>
                  </a:cubicBezTo>
                  <a:cubicBezTo>
                    <a:pt x="1697887" y="1198848"/>
                    <a:pt x="1697555" y="1194927"/>
                    <a:pt x="1697736" y="1187929"/>
                  </a:cubicBezTo>
                  <a:cubicBezTo>
                    <a:pt x="1697917" y="1180931"/>
                    <a:pt x="1698339" y="1173511"/>
                    <a:pt x="1699003" y="1165669"/>
                  </a:cubicBezTo>
                  <a:cubicBezTo>
                    <a:pt x="1699667" y="1157827"/>
                    <a:pt x="1699787" y="1149985"/>
                    <a:pt x="1699365" y="1142142"/>
                  </a:cubicBezTo>
                  <a:cubicBezTo>
                    <a:pt x="1698943" y="1134300"/>
                    <a:pt x="1697827" y="1129052"/>
                    <a:pt x="1696017" y="1126398"/>
                  </a:cubicBezTo>
                  <a:cubicBezTo>
                    <a:pt x="1695052" y="1125070"/>
                    <a:pt x="1694237" y="1124497"/>
                    <a:pt x="1693574" y="1124678"/>
                  </a:cubicBezTo>
                  <a:cubicBezTo>
                    <a:pt x="1692910" y="1124859"/>
                    <a:pt x="1691553" y="1126036"/>
                    <a:pt x="1689502" y="1128207"/>
                  </a:cubicBezTo>
                  <a:cubicBezTo>
                    <a:pt x="1686606" y="1131344"/>
                    <a:pt x="1684043" y="1135386"/>
                    <a:pt x="1681811" y="1140333"/>
                  </a:cubicBezTo>
                  <a:cubicBezTo>
                    <a:pt x="1679579" y="1145279"/>
                    <a:pt x="1677195" y="1154268"/>
                    <a:pt x="1674662" y="1167298"/>
                  </a:cubicBezTo>
                  <a:cubicBezTo>
                    <a:pt x="1672128" y="1180328"/>
                    <a:pt x="1670861" y="1190040"/>
                    <a:pt x="1670861" y="1196435"/>
                  </a:cubicBezTo>
                  <a:cubicBezTo>
                    <a:pt x="1670861" y="1201140"/>
                    <a:pt x="1670620" y="1204096"/>
                    <a:pt x="1670137" y="1205303"/>
                  </a:cubicBezTo>
                  <a:cubicBezTo>
                    <a:pt x="1669655" y="1206509"/>
                    <a:pt x="1668388" y="1207474"/>
                    <a:pt x="1666337" y="1208198"/>
                  </a:cubicBezTo>
                  <a:cubicBezTo>
                    <a:pt x="1663200" y="1209405"/>
                    <a:pt x="1661149" y="1209284"/>
                    <a:pt x="1660184" y="1207836"/>
                  </a:cubicBezTo>
                  <a:cubicBezTo>
                    <a:pt x="1658615" y="1205303"/>
                    <a:pt x="1657711" y="1194444"/>
                    <a:pt x="1657469" y="1175261"/>
                  </a:cubicBezTo>
                  <a:cubicBezTo>
                    <a:pt x="1657469" y="1172245"/>
                    <a:pt x="1657469" y="1168142"/>
                    <a:pt x="1657469" y="1162955"/>
                  </a:cubicBezTo>
                  <a:cubicBezTo>
                    <a:pt x="1657228" y="1143651"/>
                    <a:pt x="1657228" y="1131646"/>
                    <a:pt x="1657469" y="1126940"/>
                  </a:cubicBezTo>
                  <a:cubicBezTo>
                    <a:pt x="1657711" y="1122235"/>
                    <a:pt x="1658495" y="1119521"/>
                    <a:pt x="1659822" y="1118797"/>
                  </a:cubicBezTo>
                  <a:cubicBezTo>
                    <a:pt x="1660908" y="1118073"/>
                    <a:pt x="1661903" y="1117862"/>
                    <a:pt x="1662808" y="1118163"/>
                  </a:cubicBezTo>
                  <a:cubicBezTo>
                    <a:pt x="1663713" y="1118465"/>
                    <a:pt x="1664950" y="1119340"/>
                    <a:pt x="1666518" y="1120787"/>
                  </a:cubicBezTo>
                  <a:cubicBezTo>
                    <a:pt x="1668207" y="1122356"/>
                    <a:pt x="1669233" y="1123834"/>
                    <a:pt x="1669595" y="1125221"/>
                  </a:cubicBezTo>
                  <a:cubicBezTo>
                    <a:pt x="1669957" y="1126609"/>
                    <a:pt x="1669957" y="1129233"/>
                    <a:pt x="1669595" y="1133094"/>
                  </a:cubicBezTo>
                  <a:cubicBezTo>
                    <a:pt x="1668991" y="1139247"/>
                    <a:pt x="1669353" y="1142082"/>
                    <a:pt x="1670681" y="1141599"/>
                  </a:cubicBezTo>
                  <a:cubicBezTo>
                    <a:pt x="1671525" y="1141358"/>
                    <a:pt x="1672611" y="1139428"/>
                    <a:pt x="1673938" y="1135808"/>
                  </a:cubicBezTo>
                  <a:cubicBezTo>
                    <a:pt x="1675989" y="1130017"/>
                    <a:pt x="1680212" y="1123623"/>
                    <a:pt x="1686606" y="1116625"/>
                  </a:cubicBezTo>
                  <a:cubicBezTo>
                    <a:pt x="1688175" y="1115056"/>
                    <a:pt x="1689532" y="1114061"/>
                    <a:pt x="1690678" y="1113639"/>
                  </a:cubicBezTo>
                  <a:close/>
                  <a:moveTo>
                    <a:pt x="1243003" y="1113639"/>
                  </a:moveTo>
                  <a:cubicBezTo>
                    <a:pt x="1244149" y="1113217"/>
                    <a:pt x="1245748" y="1113247"/>
                    <a:pt x="1247799" y="1113729"/>
                  </a:cubicBezTo>
                  <a:cubicBezTo>
                    <a:pt x="1252384" y="1114695"/>
                    <a:pt x="1255702" y="1116625"/>
                    <a:pt x="1257753" y="1119521"/>
                  </a:cubicBezTo>
                  <a:cubicBezTo>
                    <a:pt x="1259804" y="1122416"/>
                    <a:pt x="1261251" y="1127242"/>
                    <a:pt x="1262096" y="1133999"/>
                  </a:cubicBezTo>
                  <a:cubicBezTo>
                    <a:pt x="1263182" y="1143409"/>
                    <a:pt x="1263665" y="1156439"/>
                    <a:pt x="1263544" y="1173089"/>
                  </a:cubicBezTo>
                  <a:cubicBezTo>
                    <a:pt x="1263423" y="1189739"/>
                    <a:pt x="1262760" y="1198607"/>
                    <a:pt x="1261553" y="1199693"/>
                  </a:cubicBezTo>
                  <a:cubicBezTo>
                    <a:pt x="1260226" y="1201020"/>
                    <a:pt x="1258386" y="1201683"/>
                    <a:pt x="1256033" y="1201683"/>
                  </a:cubicBezTo>
                  <a:cubicBezTo>
                    <a:pt x="1253681" y="1201683"/>
                    <a:pt x="1252022" y="1201020"/>
                    <a:pt x="1251057" y="1199693"/>
                  </a:cubicBezTo>
                  <a:cubicBezTo>
                    <a:pt x="1250212" y="1198848"/>
                    <a:pt x="1249880" y="1194927"/>
                    <a:pt x="1250061" y="1187929"/>
                  </a:cubicBezTo>
                  <a:cubicBezTo>
                    <a:pt x="1250242" y="1180931"/>
                    <a:pt x="1250665" y="1173511"/>
                    <a:pt x="1251328" y="1165669"/>
                  </a:cubicBezTo>
                  <a:cubicBezTo>
                    <a:pt x="1251992" y="1157827"/>
                    <a:pt x="1252112" y="1149985"/>
                    <a:pt x="1251690" y="1142142"/>
                  </a:cubicBezTo>
                  <a:cubicBezTo>
                    <a:pt x="1251268" y="1134300"/>
                    <a:pt x="1250152" y="1129052"/>
                    <a:pt x="1248342" y="1126398"/>
                  </a:cubicBezTo>
                  <a:cubicBezTo>
                    <a:pt x="1247377" y="1125070"/>
                    <a:pt x="1246562" y="1124497"/>
                    <a:pt x="1245899" y="1124678"/>
                  </a:cubicBezTo>
                  <a:cubicBezTo>
                    <a:pt x="1245235" y="1124859"/>
                    <a:pt x="1243878" y="1126036"/>
                    <a:pt x="1241827" y="1128207"/>
                  </a:cubicBezTo>
                  <a:cubicBezTo>
                    <a:pt x="1238931" y="1131344"/>
                    <a:pt x="1236367" y="1135386"/>
                    <a:pt x="1234135" y="1140333"/>
                  </a:cubicBezTo>
                  <a:cubicBezTo>
                    <a:pt x="1231903" y="1145279"/>
                    <a:pt x="1229521" y="1154268"/>
                    <a:pt x="1226987" y="1167298"/>
                  </a:cubicBezTo>
                  <a:cubicBezTo>
                    <a:pt x="1224453" y="1180328"/>
                    <a:pt x="1223186" y="1190040"/>
                    <a:pt x="1223186" y="1196435"/>
                  </a:cubicBezTo>
                  <a:cubicBezTo>
                    <a:pt x="1223186" y="1201140"/>
                    <a:pt x="1222945" y="1204096"/>
                    <a:pt x="1222463" y="1205303"/>
                  </a:cubicBezTo>
                  <a:cubicBezTo>
                    <a:pt x="1221980" y="1206509"/>
                    <a:pt x="1220713" y="1207474"/>
                    <a:pt x="1218662" y="1208198"/>
                  </a:cubicBezTo>
                  <a:cubicBezTo>
                    <a:pt x="1215525" y="1209405"/>
                    <a:pt x="1213474" y="1209284"/>
                    <a:pt x="1212509" y="1207836"/>
                  </a:cubicBezTo>
                  <a:cubicBezTo>
                    <a:pt x="1210941" y="1205303"/>
                    <a:pt x="1210036" y="1194444"/>
                    <a:pt x="1209794" y="1175261"/>
                  </a:cubicBezTo>
                  <a:cubicBezTo>
                    <a:pt x="1209794" y="1172245"/>
                    <a:pt x="1209794" y="1168142"/>
                    <a:pt x="1209794" y="1162955"/>
                  </a:cubicBezTo>
                  <a:cubicBezTo>
                    <a:pt x="1209553" y="1143651"/>
                    <a:pt x="1209553" y="1131646"/>
                    <a:pt x="1209794" y="1126940"/>
                  </a:cubicBezTo>
                  <a:cubicBezTo>
                    <a:pt x="1210036" y="1122235"/>
                    <a:pt x="1210820" y="1119521"/>
                    <a:pt x="1212147" y="1118797"/>
                  </a:cubicBezTo>
                  <a:cubicBezTo>
                    <a:pt x="1213233" y="1118073"/>
                    <a:pt x="1214228" y="1117862"/>
                    <a:pt x="1215133" y="1118163"/>
                  </a:cubicBezTo>
                  <a:cubicBezTo>
                    <a:pt x="1216038" y="1118465"/>
                    <a:pt x="1217275" y="1119340"/>
                    <a:pt x="1218843" y="1120787"/>
                  </a:cubicBezTo>
                  <a:cubicBezTo>
                    <a:pt x="1220532" y="1122356"/>
                    <a:pt x="1221558" y="1123834"/>
                    <a:pt x="1221920" y="1125221"/>
                  </a:cubicBezTo>
                  <a:cubicBezTo>
                    <a:pt x="1222281" y="1126609"/>
                    <a:pt x="1222281" y="1129233"/>
                    <a:pt x="1221920" y="1133094"/>
                  </a:cubicBezTo>
                  <a:cubicBezTo>
                    <a:pt x="1221316" y="1139247"/>
                    <a:pt x="1221678" y="1142082"/>
                    <a:pt x="1223005" y="1141599"/>
                  </a:cubicBezTo>
                  <a:cubicBezTo>
                    <a:pt x="1223850" y="1141358"/>
                    <a:pt x="1224936" y="1139428"/>
                    <a:pt x="1226263" y="1135808"/>
                  </a:cubicBezTo>
                  <a:cubicBezTo>
                    <a:pt x="1228314" y="1130017"/>
                    <a:pt x="1232537" y="1123623"/>
                    <a:pt x="1238931" y="1116625"/>
                  </a:cubicBezTo>
                  <a:cubicBezTo>
                    <a:pt x="1240500" y="1115056"/>
                    <a:pt x="1241857" y="1114061"/>
                    <a:pt x="1243003" y="1113639"/>
                  </a:cubicBezTo>
                  <a:close/>
                  <a:moveTo>
                    <a:pt x="538153" y="1113639"/>
                  </a:moveTo>
                  <a:cubicBezTo>
                    <a:pt x="539299" y="1113217"/>
                    <a:pt x="540898" y="1113247"/>
                    <a:pt x="542949" y="1113729"/>
                  </a:cubicBezTo>
                  <a:cubicBezTo>
                    <a:pt x="547534" y="1114695"/>
                    <a:pt x="550851" y="1116625"/>
                    <a:pt x="552903" y="1119521"/>
                  </a:cubicBezTo>
                  <a:cubicBezTo>
                    <a:pt x="554954" y="1122416"/>
                    <a:pt x="556401" y="1127242"/>
                    <a:pt x="557246" y="1133999"/>
                  </a:cubicBezTo>
                  <a:cubicBezTo>
                    <a:pt x="558332" y="1143409"/>
                    <a:pt x="558814" y="1156439"/>
                    <a:pt x="558694" y="1173089"/>
                  </a:cubicBezTo>
                  <a:cubicBezTo>
                    <a:pt x="558573" y="1189739"/>
                    <a:pt x="557910" y="1198607"/>
                    <a:pt x="556703" y="1199693"/>
                  </a:cubicBezTo>
                  <a:cubicBezTo>
                    <a:pt x="555376" y="1201020"/>
                    <a:pt x="553536" y="1201683"/>
                    <a:pt x="551183" y="1201683"/>
                  </a:cubicBezTo>
                  <a:cubicBezTo>
                    <a:pt x="548831" y="1201683"/>
                    <a:pt x="547172" y="1201020"/>
                    <a:pt x="546207" y="1199693"/>
                  </a:cubicBezTo>
                  <a:cubicBezTo>
                    <a:pt x="545362" y="1198848"/>
                    <a:pt x="545030" y="1194927"/>
                    <a:pt x="545211" y="1187929"/>
                  </a:cubicBezTo>
                  <a:cubicBezTo>
                    <a:pt x="545392" y="1180931"/>
                    <a:pt x="545814" y="1173511"/>
                    <a:pt x="546478" y="1165669"/>
                  </a:cubicBezTo>
                  <a:cubicBezTo>
                    <a:pt x="547142" y="1157827"/>
                    <a:pt x="547262" y="1149985"/>
                    <a:pt x="546840" y="1142142"/>
                  </a:cubicBezTo>
                  <a:cubicBezTo>
                    <a:pt x="546418" y="1134300"/>
                    <a:pt x="545302" y="1129052"/>
                    <a:pt x="543492" y="1126398"/>
                  </a:cubicBezTo>
                  <a:cubicBezTo>
                    <a:pt x="542527" y="1125070"/>
                    <a:pt x="541712" y="1124497"/>
                    <a:pt x="541049" y="1124678"/>
                  </a:cubicBezTo>
                  <a:cubicBezTo>
                    <a:pt x="540385" y="1124859"/>
                    <a:pt x="539028" y="1126036"/>
                    <a:pt x="536977" y="1128207"/>
                  </a:cubicBezTo>
                  <a:cubicBezTo>
                    <a:pt x="534081" y="1131344"/>
                    <a:pt x="531517" y="1135386"/>
                    <a:pt x="529285" y="1140333"/>
                  </a:cubicBezTo>
                  <a:cubicBezTo>
                    <a:pt x="527053" y="1145279"/>
                    <a:pt x="524671" y="1154268"/>
                    <a:pt x="522137" y="1167298"/>
                  </a:cubicBezTo>
                  <a:cubicBezTo>
                    <a:pt x="519603" y="1180328"/>
                    <a:pt x="518336" y="1190040"/>
                    <a:pt x="518336" y="1196435"/>
                  </a:cubicBezTo>
                  <a:cubicBezTo>
                    <a:pt x="518336" y="1201140"/>
                    <a:pt x="518095" y="1204096"/>
                    <a:pt x="517613" y="1205303"/>
                  </a:cubicBezTo>
                  <a:cubicBezTo>
                    <a:pt x="517130" y="1206509"/>
                    <a:pt x="515863" y="1207474"/>
                    <a:pt x="513812" y="1208198"/>
                  </a:cubicBezTo>
                  <a:cubicBezTo>
                    <a:pt x="510675" y="1209405"/>
                    <a:pt x="508624" y="1209284"/>
                    <a:pt x="507659" y="1207836"/>
                  </a:cubicBezTo>
                  <a:cubicBezTo>
                    <a:pt x="506090" y="1205303"/>
                    <a:pt x="505186" y="1194444"/>
                    <a:pt x="504944" y="1175261"/>
                  </a:cubicBezTo>
                  <a:cubicBezTo>
                    <a:pt x="504944" y="1172245"/>
                    <a:pt x="504944" y="1168142"/>
                    <a:pt x="504944" y="1162955"/>
                  </a:cubicBezTo>
                  <a:cubicBezTo>
                    <a:pt x="504703" y="1143651"/>
                    <a:pt x="504703" y="1131646"/>
                    <a:pt x="504944" y="1126940"/>
                  </a:cubicBezTo>
                  <a:cubicBezTo>
                    <a:pt x="505186" y="1122235"/>
                    <a:pt x="505970" y="1119521"/>
                    <a:pt x="507297" y="1118797"/>
                  </a:cubicBezTo>
                  <a:cubicBezTo>
                    <a:pt x="508383" y="1118073"/>
                    <a:pt x="509378" y="1117862"/>
                    <a:pt x="510283" y="1118163"/>
                  </a:cubicBezTo>
                  <a:cubicBezTo>
                    <a:pt x="511188" y="1118465"/>
                    <a:pt x="512425" y="1119340"/>
                    <a:pt x="513993" y="1120787"/>
                  </a:cubicBezTo>
                  <a:cubicBezTo>
                    <a:pt x="515682" y="1122356"/>
                    <a:pt x="516708" y="1123834"/>
                    <a:pt x="517070" y="1125221"/>
                  </a:cubicBezTo>
                  <a:cubicBezTo>
                    <a:pt x="517431" y="1126609"/>
                    <a:pt x="517431" y="1129233"/>
                    <a:pt x="517070" y="1133094"/>
                  </a:cubicBezTo>
                  <a:cubicBezTo>
                    <a:pt x="516466" y="1139247"/>
                    <a:pt x="516828" y="1142082"/>
                    <a:pt x="518155" y="1141599"/>
                  </a:cubicBezTo>
                  <a:cubicBezTo>
                    <a:pt x="519000" y="1141358"/>
                    <a:pt x="520086" y="1139428"/>
                    <a:pt x="521413" y="1135808"/>
                  </a:cubicBezTo>
                  <a:cubicBezTo>
                    <a:pt x="523464" y="1130017"/>
                    <a:pt x="527687" y="1123623"/>
                    <a:pt x="534081" y="1116625"/>
                  </a:cubicBezTo>
                  <a:cubicBezTo>
                    <a:pt x="535650" y="1115056"/>
                    <a:pt x="537007" y="1114061"/>
                    <a:pt x="538153" y="1113639"/>
                  </a:cubicBezTo>
                  <a:close/>
                  <a:moveTo>
                    <a:pt x="1420040" y="1111377"/>
                  </a:moveTo>
                  <a:cubicBezTo>
                    <a:pt x="1421729" y="1111377"/>
                    <a:pt x="1423961" y="1112674"/>
                    <a:pt x="1426736" y="1115268"/>
                  </a:cubicBezTo>
                  <a:cubicBezTo>
                    <a:pt x="1429511" y="1117862"/>
                    <a:pt x="1431743" y="1120787"/>
                    <a:pt x="1433432" y="1124045"/>
                  </a:cubicBezTo>
                  <a:cubicBezTo>
                    <a:pt x="1434880" y="1126820"/>
                    <a:pt x="1435634" y="1128901"/>
                    <a:pt x="1435694" y="1130289"/>
                  </a:cubicBezTo>
                  <a:cubicBezTo>
                    <a:pt x="1435754" y="1131676"/>
                    <a:pt x="1435181" y="1134421"/>
                    <a:pt x="1433975" y="1138523"/>
                  </a:cubicBezTo>
                  <a:cubicBezTo>
                    <a:pt x="1428304" y="1157586"/>
                    <a:pt x="1432286" y="1173330"/>
                    <a:pt x="1445919" y="1185757"/>
                  </a:cubicBezTo>
                  <a:cubicBezTo>
                    <a:pt x="1449659" y="1189136"/>
                    <a:pt x="1451680" y="1191941"/>
                    <a:pt x="1451982" y="1194173"/>
                  </a:cubicBezTo>
                  <a:cubicBezTo>
                    <a:pt x="1452283" y="1196405"/>
                    <a:pt x="1450745" y="1197702"/>
                    <a:pt x="1447367" y="1198064"/>
                  </a:cubicBezTo>
                  <a:cubicBezTo>
                    <a:pt x="1445195" y="1198305"/>
                    <a:pt x="1442239" y="1196887"/>
                    <a:pt x="1438499" y="1193811"/>
                  </a:cubicBezTo>
                  <a:cubicBezTo>
                    <a:pt x="1434759" y="1190734"/>
                    <a:pt x="1431863" y="1187989"/>
                    <a:pt x="1429812" y="1185576"/>
                  </a:cubicBezTo>
                  <a:cubicBezTo>
                    <a:pt x="1427761" y="1183163"/>
                    <a:pt x="1426494" y="1181535"/>
                    <a:pt x="1426012" y="1180690"/>
                  </a:cubicBezTo>
                  <a:lnTo>
                    <a:pt x="1423116" y="1176709"/>
                  </a:lnTo>
                  <a:lnTo>
                    <a:pt x="1420402" y="1180509"/>
                  </a:lnTo>
                  <a:cubicBezTo>
                    <a:pt x="1415937" y="1186542"/>
                    <a:pt x="1410569" y="1191850"/>
                    <a:pt x="1404295" y="1196435"/>
                  </a:cubicBezTo>
                  <a:cubicBezTo>
                    <a:pt x="1398021" y="1201020"/>
                    <a:pt x="1393074" y="1203312"/>
                    <a:pt x="1389455" y="1203312"/>
                  </a:cubicBezTo>
                  <a:cubicBezTo>
                    <a:pt x="1384749" y="1203312"/>
                    <a:pt x="1380587" y="1200959"/>
                    <a:pt x="1376968" y="1196254"/>
                  </a:cubicBezTo>
                  <a:cubicBezTo>
                    <a:pt x="1373348" y="1191549"/>
                    <a:pt x="1371538" y="1186240"/>
                    <a:pt x="1371538" y="1180328"/>
                  </a:cubicBezTo>
                  <a:cubicBezTo>
                    <a:pt x="1371659" y="1171279"/>
                    <a:pt x="1377390" y="1156620"/>
                    <a:pt x="1388731" y="1136351"/>
                  </a:cubicBezTo>
                  <a:cubicBezTo>
                    <a:pt x="1390903" y="1132490"/>
                    <a:pt x="1395789" y="1127393"/>
                    <a:pt x="1403390" y="1121059"/>
                  </a:cubicBezTo>
                  <a:cubicBezTo>
                    <a:pt x="1410991" y="1114725"/>
                    <a:pt x="1416541" y="1111497"/>
                    <a:pt x="1420040" y="1111377"/>
                  </a:cubicBezTo>
                  <a:close/>
                  <a:moveTo>
                    <a:pt x="467540" y="1111377"/>
                  </a:moveTo>
                  <a:cubicBezTo>
                    <a:pt x="469229" y="1111377"/>
                    <a:pt x="471461" y="1112674"/>
                    <a:pt x="474236" y="1115268"/>
                  </a:cubicBezTo>
                  <a:cubicBezTo>
                    <a:pt x="477011" y="1117862"/>
                    <a:pt x="479243" y="1120787"/>
                    <a:pt x="480932" y="1124045"/>
                  </a:cubicBezTo>
                  <a:cubicBezTo>
                    <a:pt x="482380" y="1126820"/>
                    <a:pt x="483134" y="1128901"/>
                    <a:pt x="483194" y="1130289"/>
                  </a:cubicBezTo>
                  <a:cubicBezTo>
                    <a:pt x="483254" y="1131676"/>
                    <a:pt x="482681" y="1134421"/>
                    <a:pt x="481475" y="1138523"/>
                  </a:cubicBezTo>
                  <a:cubicBezTo>
                    <a:pt x="475804" y="1157586"/>
                    <a:pt x="479786" y="1173330"/>
                    <a:pt x="493419" y="1185757"/>
                  </a:cubicBezTo>
                  <a:cubicBezTo>
                    <a:pt x="497159" y="1189136"/>
                    <a:pt x="499180" y="1191941"/>
                    <a:pt x="499482" y="1194173"/>
                  </a:cubicBezTo>
                  <a:cubicBezTo>
                    <a:pt x="499783" y="1196405"/>
                    <a:pt x="498245" y="1197702"/>
                    <a:pt x="494867" y="1198064"/>
                  </a:cubicBezTo>
                  <a:cubicBezTo>
                    <a:pt x="492695" y="1198305"/>
                    <a:pt x="489739" y="1196887"/>
                    <a:pt x="485999" y="1193811"/>
                  </a:cubicBezTo>
                  <a:cubicBezTo>
                    <a:pt x="482259" y="1190734"/>
                    <a:pt x="479363" y="1187989"/>
                    <a:pt x="477312" y="1185576"/>
                  </a:cubicBezTo>
                  <a:cubicBezTo>
                    <a:pt x="475261" y="1183163"/>
                    <a:pt x="473994" y="1181535"/>
                    <a:pt x="473512" y="1180690"/>
                  </a:cubicBezTo>
                  <a:lnTo>
                    <a:pt x="470616" y="1176709"/>
                  </a:lnTo>
                  <a:lnTo>
                    <a:pt x="467902" y="1180509"/>
                  </a:lnTo>
                  <a:cubicBezTo>
                    <a:pt x="463437" y="1186542"/>
                    <a:pt x="458069" y="1191850"/>
                    <a:pt x="451795" y="1196435"/>
                  </a:cubicBezTo>
                  <a:cubicBezTo>
                    <a:pt x="445521" y="1201020"/>
                    <a:pt x="440574" y="1203312"/>
                    <a:pt x="436955" y="1203312"/>
                  </a:cubicBezTo>
                  <a:cubicBezTo>
                    <a:pt x="432249" y="1203312"/>
                    <a:pt x="428087" y="1200959"/>
                    <a:pt x="424468" y="1196254"/>
                  </a:cubicBezTo>
                  <a:cubicBezTo>
                    <a:pt x="420848" y="1191549"/>
                    <a:pt x="419038" y="1186240"/>
                    <a:pt x="419038" y="1180328"/>
                  </a:cubicBezTo>
                  <a:cubicBezTo>
                    <a:pt x="419159" y="1171279"/>
                    <a:pt x="424890" y="1156620"/>
                    <a:pt x="436231" y="1136351"/>
                  </a:cubicBezTo>
                  <a:cubicBezTo>
                    <a:pt x="438403" y="1132490"/>
                    <a:pt x="443289" y="1127393"/>
                    <a:pt x="450890" y="1121059"/>
                  </a:cubicBezTo>
                  <a:cubicBezTo>
                    <a:pt x="458491" y="1114725"/>
                    <a:pt x="464041" y="1111497"/>
                    <a:pt x="467540" y="1111377"/>
                  </a:cubicBezTo>
                  <a:close/>
                  <a:moveTo>
                    <a:pt x="200840" y="1111377"/>
                  </a:moveTo>
                  <a:cubicBezTo>
                    <a:pt x="202529" y="1111377"/>
                    <a:pt x="204761" y="1112674"/>
                    <a:pt x="207536" y="1115268"/>
                  </a:cubicBezTo>
                  <a:cubicBezTo>
                    <a:pt x="210311" y="1117862"/>
                    <a:pt x="212543" y="1120787"/>
                    <a:pt x="214232" y="1124045"/>
                  </a:cubicBezTo>
                  <a:cubicBezTo>
                    <a:pt x="215679" y="1126820"/>
                    <a:pt x="216434" y="1128901"/>
                    <a:pt x="216494" y="1130289"/>
                  </a:cubicBezTo>
                  <a:cubicBezTo>
                    <a:pt x="216554" y="1131676"/>
                    <a:pt x="215981" y="1134421"/>
                    <a:pt x="214775" y="1138523"/>
                  </a:cubicBezTo>
                  <a:cubicBezTo>
                    <a:pt x="209104" y="1157586"/>
                    <a:pt x="213086" y="1173330"/>
                    <a:pt x="226719" y="1185757"/>
                  </a:cubicBezTo>
                  <a:cubicBezTo>
                    <a:pt x="230459" y="1189136"/>
                    <a:pt x="232480" y="1191941"/>
                    <a:pt x="232782" y="1194173"/>
                  </a:cubicBezTo>
                  <a:cubicBezTo>
                    <a:pt x="233083" y="1196405"/>
                    <a:pt x="231545" y="1197702"/>
                    <a:pt x="228167" y="1198064"/>
                  </a:cubicBezTo>
                  <a:cubicBezTo>
                    <a:pt x="225995" y="1198305"/>
                    <a:pt x="223039" y="1196887"/>
                    <a:pt x="219299" y="1193811"/>
                  </a:cubicBezTo>
                  <a:cubicBezTo>
                    <a:pt x="215559" y="1190734"/>
                    <a:pt x="212663" y="1187989"/>
                    <a:pt x="210612" y="1185576"/>
                  </a:cubicBezTo>
                  <a:cubicBezTo>
                    <a:pt x="208561" y="1183163"/>
                    <a:pt x="207294" y="1181535"/>
                    <a:pt x="206812" y="1180690"/>
                  </a:cubicBezTo>
                  <a:lnTo>
                    <a:pt x="203916" y="1176709"/>
                  </a:lnTo>
                  <a:lnTo>
                    <a:pt x="201202" y="1180509"/>
                  </a:lnTo>
                  <a:cubicBezTo>
                    <a:pt x="196737" y="1186542"/>
                    <a:pt x="191369" y="1191850"/>
                    <a:pt x="185095" y="1196435"/>
                  </a:cubicBezTo>
                  <a:cubicBezTo>
                    <a:pt x="178821" y="1201020"/>
                    <a:pt x="173874" y="1203312"/>
                    <a:pt x="170255" y="1203312"/>
                  </a:cubicBezTo>
                  <a:cubicBezTo>
                    <a:pt x="165549" y="1203312"/>
                    <a:pt x="161387" y="1200959"/>
                    <a:pt x="157768" y="1196254"/>
                  </a:cubicBezTo>
                  <a:cubicBezTo>
                    <a:pt x="154148" y="1191549"/>
                    <a:pt x="152338" y="1186240"/>
                    <a:pt x="152338" y="1180328"/>
                  </a:cubicBezTo>
                  <a:cubicBezTo>
                    <a:pt x="152459" y="1171279"/>
                    <a:pt x="158190" y="1156620"/>
                    <a:pt x="169531" y="1136351"/>
                  </a:cubicBezTo>
                  <a:cubicBezTo>
                    <a:pt x="171703" y="1132490"/>
                    <a:pt x="176589" y="1127393"/>
                    <a:pt x="184190" y="1121059"/>
                  </a:cubicBezTo>
                  <a:cubicBezTo>
                    <a:pt x="191791" y="1114725"/>
                    <a:pt x="197341" y="1111497"/>
                    <a:pt x="200840" y="1111377"/>
                  </a:cubicBezTo>
                  <a:close/>
                  <a:moveTo>
                    <a:pt x="1158140" y="1109838"/>
                  </a:moveTo>
                  <a:cubicBezTo>
                    <a:pt x="1158743" y="1109899"/>
                    <a:pt x="1160433" y="1110653"/>
                    <a:pt x="1163207" y="1112101"/>
                  </a:cubicBezTo>
                  <a:cubicBezTo>
                    <a:pt x="1165138" y="1113066"/>
                    <a:pt x="1166465" y="1114152"/>
                    <a:pt x="1167189" y="1115358"/>
                  </a:cubicBezTo>
                  <a:cubicBezTo>
                    <a:pt x="1167913" y="1116565"/>
                    <a:pt x="1168154" y="1118012"/>
                    <a:pt x="1167913" y="1119702"/>
                  </a:cubicBezTo>
                  <a:cubicBezTo>
                    <a:pt x="1167671" y="1121391"/>
                    <a:pt x="1167219" y="1123050"/>
                    <a:pt x="1166556" y="1124678"/>
                  </a:cubicBezTo>
                  <a:cubicBezTo>
                    <a:pt x="1165892" y="1126307"/>
                    <a:pt x="1165047" y="1128479"/>
                    <a:pt x="1164022" y="1131193"/>
                  </a:cubicBezTo>
                  <a:cubicBezTo>
                    <a:pt x="1162996" y="1133908"/>
                    <a:pt x="1162242" y="1136412"/>
                    <a:pt x="1161760" y="1138704"/>
                  </a:cubicBezTo>
                  <a:cubicBezTo>
                    <a:pt x="1158020" y="1155716"/>
                    <a:pt x="1155878" y="1167207"/>
                    <a:pt x="1155335" y="1173180"/>
                  </a:cubicBezTo>
                  <a:cubicBezTo>
                    <a:pt x="1154792" y="1179152"/>
                    <a:pt x="1155607" y="1182560"/>
                    <a:pt x="1157778" y="1183405"/>
                  </a:cubicBezTo>
                  <a:cubicBezTo>
                    <a:pt x="1159588" y="1184129"/>
                    <a:pt x="1163569" y="1181233"/>
                    <a:pt x="1169723" y="1174718"/>
                  </a:cubicBezTo>
                  <a:cubicBezTo>
                    <a:pt x="1175876" y="1168203"/>
                    <a:pt x="1179314" y="1163316"/>
                    <a:pt x="1180038" y="1160059"/>
                  </a:cubicBezTo>
                  <a:cubicBezTo>
                    <a:pt x="1180521" y="1157887"/>
                    <a:pt x="1181214" y="1156138"/>
                    <a:pt x="1182119" y="1154811"/>
                  </a:cubicBezTo>
                  <a:cubicBezTo>
                    <a:pt x="1183024" y="1153483"/>
                    <a:pt x="1183869" y="1152579"/>
                    <a:pt x="1184653" y="1152096"/>
                  </a:cubicBezTo>
                  <a:cubicBezTo>
                    <a:pt x="1185437" y="1151613"/>
                    <a:pt x="1186101" y="1150407"/>
                    <a:pt x="1186644" y="1148477"/>
                  </a:cubicBezTo>
                  <a:cubicBezTo>
                    <a:pt x="1187187" y="1146546"/>
                    <a:pt x="1187518" y="1143892"/>
                    <a:pt x="1187639" y="1140514"/>
                  </a:cubicBezTo>
                  <a:cubicBezTo>
                    <a:pt x="1187760" y="1128328"/>
                    <a:pt x="1189992" y="1121451"/>
                    <a:pt x="1194335" y="1119882"/>
                  </a:cubicBezTo>
                  <a:cubicBezTo>
                    <a:pt x="1196507" y="1119159"/>
                    <a:pt x="1198980" y="1120244"/>
                    <a:pt x="1201755" y="1123140"/>
                  </a:cubicBezTo>
                  <a:cubicBezTo>
                    <a:pt x="1203565" y="1125070"/>
                    <a:pt x="1204500" y="1126458"/>
                    <a:pt x="1204560" y="1127302"/>
                  </a:cubicBezTo>
                  <a:cubicBezTo>
                    <a:pt x="1204621" y="1128147"/>
                    <a:pt x="1204047" y="1130077"/>
                    <a:pt x="1202841" y="1133094"/>
                  </a:cubicBezTo>
                  <a:cubicBezTo>
                    <a:pt x="1201273" y="1137075"/>
                    <a:pt x="1200488" y="1146003"/>
                    <a:pt x="1200488" y="1159878"/>
                  </a:cubicBezTo>
                  <a:cubicBezTo>
                    <a:pt x="1200488" y="1169168"/>
                    <a:pt x="1200669" y="1175321"/>
                    <a:pt x="1201031" y="1178337"/>
                  </a:cubicBezTo>
                  <a:cubicBezTo>
                    <a:pt x="1201393" y="1181354"/>
                    <a:pt x="1202358" y="1184249"/>
                    <a:pt x="1203927" y="1187024"/>
                  </a:cubicBezTo>
                  <a:cubicBezTo>
                    <a:pt x="1208391" y="1194625"/>
                    <a:pt x="1207245" y="1198426"/>
                    <a:pt x="1200488" y="1198426"/>
                  </a:cubicBezTo>
                  <a:cubicBezTo>
                    <a:pt x="1198437" y="1198426"/>
                    <a:pt x="1196929" y="1197973"/>
                    <a:pt x="1195964" y="1197068"/>
                  </a:cubicBezTo>
                  <a:cubicBezTo>
                    <a:pt x="1194999" y="1196163"/>
                    <a:pt x="1193792" y="1194143"/>
                    <a:pt x="1192345" y="1191006"/>
                  </a:cubicBezTo>
                  <a:cubicBezTo>
                    <a:pt x="1190173" y="1185938"/>
                    <a:pt x="1189087" y="1182379"/>
                    <a:pt x="1189087" y="1180328"/>
                  </a:cubicBezTo>
                  <a:cubicBezTo>
                    <a:pt x="1189087" y="1174899"/>
                    <a:pt x="1184140" y="1177433"/>
                    <a:pt x="1174247" y="1187929"/>
                  </a:cubicBezTo>
                  <a:cubicBezTo>
                    <a:pt x="1169542" y="1192996"/>
                    <a:pt x="1166405" y="1196013"/>
                    <a:pt x="1164836" y="1196978"/>
                  </a:cubicBezTo>
                  <a:cubicBezTo>
                    <a:pt x="1163268" y="1197943"/>
                    <a:pt x="1160553" y="1198426"/>
                    <a:pt x="1156692" y="1198426"/>
                  </a:cubicBezTo>
                  <a:cubicBezTo>
                    <a:pt x="1153194" y="1198426"/>
                    <a:pt x="1150901" y="1198184"/>
                    <a:pt x="1149815" y="1197702"/>
                  </a:cubicBezTo>
                  <a:cubicBezTo>
                    <a:pt x="1148729" y="1197219"/>
                    <a:pt x="1147644" y="1196013"/>
                    <a:pt x="1146558" y="1194082"/>
                  </a:cubicBezTo>
                  <a:cubicBezTo>
                    <a:pt x="1145110" y="1191066"/>
                    <a:pt x="1143964" y="1187929"/>
                    <a:pt x="1143119" y="1184671"/>
                  </a:cubicBezTo>
                  <a:cubicBezTo>
                    <a:pt x="1142516" y="1182017"/>
                    <a:pt x="1142969" y="1175472"/>
                    <a:pt x="1144477" y="1165036"/>
                  </a:cubicBezTo>
                  <a:cubicBezTo>
                    <a:pt x="1145985" y="1154600"/>
                    <a:pt x="1147945" y="1144676"/>
                    <a:pt x="1150358" y="1135265"/>
                  </a:cubicBezTo>
                  <a:cubicBezTo>
                    <a:pt x="1152530" y="1127061"/>
                    <a:pt x="1153616" y="1121391"/>
                    <a:pt x="1153616" y="1118254"/>
                  </a:cubicBezTo>
                  <a:cubicBezTo>
                    <a:pt x="1153616" y="1115117"/>
                    <a:pt x="1154219" y="1112885"/>
                    <a:pt x="1155426" y="1111558"/>
                  </a:cubicBezTo>
                  <a:cubicBezTo>
                    <a:pt x="1156632" y="1110351"/>
                    <a:pt x="1157537" y="1109778"/>
                    <a:pt x="1158140" y="1109838"/>
                  </a:cubicBezTo>
                  <a:close/>
                  <a:moveTo>
                    <a:pt x="1562693" y="1108345"/>
                  </a:moveTo>
                  <a:cubicBezTo>
                    <a:pt x="1564292" y="1108315"/>
                    <a:pt x="1566207" y="1109507"/>
                    <a:pt x="1568439" y="1111920"/>
                  </a:cubicBezTo>
                  <a:cubicBezTo>
                    <a:pt x="1570128" y="1113729"/>
                    <a:pt x="1571063" y="1115298"/>
                    <a:pt x="1571244" y="1116625"/>
                  </a:cubicBezTo>
                  <a:cubicBezTo>
                    <a:pt x="1571425" y="1117952"/>
                    <a:pt x="1571033" y="1120968"/>
                    <a:pt x="1570068" y="1125674"/>
                  </a:cubicBezTo>
                  <a:cubicBezTo>
                    <a:pt x="1568982" y="1131465"/>
                    <a:pt x="1568650" y="1140393"/>
                    <a:pt x="1569073" y="1152458"/>
                  </a:cubicBezTo>
                  <a:cubicBezTo>
                    <a:pt x="1569495" y="1164523"/>
                    <a:pt x="1570490" y="1173632"/>
                    <a:pt x="1572059" y="1179785"/>
                  </a:cubicBezTo>
                  <a:cubicBezTo>
                    <a:pt x="1572903" y="1183405"/>
                    <a:pt x="1573265" y="1185757"/>
                    <a:pt x="1573144" y="1186843"/>
                  </a:cubicBezTo>
                  <a:cubicBezTo>
                    <a:pt x="1573024" y="1187929"/>
                    <a:pt x="1572059" y="1189196"/>
                    <a:pt x="1570249" y="1190644"/>
                  </a:cubicBezTo>
                  <a:cubicBezTo>
                    <a:pt x="1568198" y="1192333"/>
                    <a:pt x="1566117" y="1193298"/>
                    <a:pt x="1564005" y="1193539"/>
                  </a:cubicBezTo>
                  <a:cubicBezTo>
                    <a:pt x="1561894" y="1193781"/>
                    <a:pt x="1560476" y="1193238"/>
                    <a:pt x="1559752" y="1191911"/>
                  </a:cubicBezTo>
                  <a:cubicBezTo>
                    <a:pt x="1558908" y="1190583"/>
                    <a:pt x="1558335" y="1177493"/>
                    <a:pt x="1558033" y="1152639"/>
                  </a:cubicBezTo>
                  <a:cubicBezTo>
                    <a:pt x="1557731" y="1127785"/>
                    <a:pt x="1558003" y="1114272"/>
                    <a:pt x="1558847" y="1112101"/>
                  </a:cubicBezTo>
                  <a:cubicBezTo>
                    <a:pt x="1559813" y="1109627"/>
                    <a:pt x="1561095" y="1108375"/>
                    <a:pt x="1562693" y="1108345"/>
                  </a:cubicBezTo>
                  <a:close/>
                  <a:moveTo>
                    <a:pt x="1276943" y="1108345"/>
                  </a:moveTo>
                  <a:cubicBezTo>
                    <a:pt x="1278542" y="1108315"/>
                    <a:pt x="1280457" y="1109507"/>
                    <a:pt x="1282689" y="1111920"/>
                  </a:cubicBezTo>
                  <a:cubicBezTo>
                    <a:pt x="1284378" y="1113729"/>
                    <a:pt x="1285313" y="1115298"/>
                    <a:pt x="1285494" y="1116625"/>
                  </a:cubicBezTo>
                  <a:cubicBezTo>
                    <a:pt x="1285675" y="1117952"/>
                    <a:pt x="1285283" y="1120968"/>
                    <a:pt x="1284318" y="1125674"/>
                  </a:cubicBezTo>
                  <a:cubicBezTo>
                    <a:pt x="1283232" y="1131465"/>
                    <a:pt x="1282900" y="1140393"/>
                    <a:pt x="1283323" y="1152458"/>
                  </a:cubicBezTo>
                  <a:cubicBezTo>
                    <a:pt x="1283745" y="1164523"/>
                    <a:pt x="1284740" y="1173632"/>
                    <a:pt x="1286309" y="1179785"/>
                  </a:cubicBezTo>
                  <a:cubicBezTo>
                    <a:pt x="1287153" y="1183405"/>
                    <a:pt x="1287515" y="1185757"/>
                    <a:pt x="1287394" y="1186843"/>
                  </a:cubicBezTo>
                  <a:cubicBezTo>
                    <a:pt x="1287274" y="1187929"/>
                    <a:pt x="1286309" y="1189196"/>
                    <a:pt x="1284499" y="1190644"/>
                  </a:cubicBezTo>
                  <a:cubicBezTo>
                    <a:pt x="1282448" y="1192333"/>
                    <a:pt x="1280367" y="1193298"/>
                    <a:pt x="1278255" y="1193539"/>
                  </a:cubicBezTo>
                  <a:cubicBezTo>
                    <a:pt x="1276144" y="1193781"/>
                    <a:pt x="1274726" y="1193238"/>
                    <a:pt x="1274002" y="1191911"/>
                  </a:cubicBezTo>
                  <a:cubicBezTo>
                    <a:pt x="1273158" y="1190583"/>
                    <a:pt x="1272585" y="1177493"/>
                    <a:pt x="1272283" y="1152639"/>
                  </a:cubicBezTo>
                  <a:cubicBezTo>
                    <a:pt x="1271981" y="1127785"/>
                    <a:pt x="1272253" y="1114272"/>
                    <a:pt x="1273097" y="1112101"/>
                  </a:cubicBezTo>
                  <a:cubicBezTo>
                    <a:pt x="1274063" y="1109627"/>
                    <a:pt x="1275345" y="1108375"/>
                    <a:pt x="1276943" y="1108345"/>
                  </a:cubicBezTo>
                  <a:close/>
                  <a:moveTo>
                    <a:pt x="1344247" y="1108119"/>
                  </a:moveTo>
                  <a:cubicBezTo>
                    <a:pt x="1347715" y="1108119"/>
                    <a:pt x="1350897" y="1108843"/>
                    <a:pt x="1353793" y="1110291"/>
                  </a:cubicBezTo>
                  <a:cubicBezTo>
                    <a:pt x="1355603" y="1111135"/>
                    <a:pt x="1357081" y="1112402"/>
                    <a:pt x="1358227" y="1114091"/>
                  </a:cubicBezTo>
                  <a:cubicBezTo>
                    <a:pt x="1359373" y="1115780"/>
                    <a:pt x="1360549" y="1118314"/>
                    <a:pt x="1361756" y="1121692"/>
                  </a:cubicBezTo>
                  <a:cubicBezTo>
                    <a:pt x="1363445" y="1126760"/>
                    <a:pt x="1363958" y="1130439"/>
                    <a:pt x="1363295" y="1132732"/>
                  </a:cubicBezTo>
                  <a:cubicBezTo>
                    <a:pt x="1362631" y="1135024"/>
                    <a:pt x="1360791" y="1136170"/>
                    <a:pt x="1357775" y="1136170"/>
                  </a:cubicBezTo>
                  <a:cubicBezTo>
                    <a:pt x="1355723" y="1136170"/>
                    <a:pt x="1354185" y="1135537"/>
                    <a:pt x="1353160" y="1134270"/>
                  </a:cubicBezTo>
                  <a:cubicBezTo>
                    <a:pt x="1352134" y="1133003"/>
                    <a:pt x="1351501" y="1131525"/>
                    <a:pt x="1351260" y="1129836"/>
                  </a:cubicBezTo>
                  <a:cubicBezTo>
                    <a:pt x="1351018" y="1128147"/>
                    <a:pt x="1350445" y="1126367"/>
                    <a:pt x="1349540" y="1124497"/>
                  </a:cubicBezTo>
                  <a:cubicBezTo>
                    <a:pt x="1348635" y="1122627"/>
                    <a:pt x="1347338" y="1121330"/>
                    <a:pt x="1345649" y="1120606"/>
                  </a:cubicBezTo>
                  <a:cubicBezTo>
                    <a:pt x="1343960" y="1119882"/>
                    <a:pt x="1342331" y="1119671"/>
                    <a:pt x="1340763" y="1119973"/>
                  </a:cubicBezTo>
                  <a:cubicBezTo>
                    <a:pt x="1339195" y="1120275"/>
                    <a:pt x="1336540" y="1121391"/>
                    <a:pt x="1332800" y="1123321"/>
                  </a:cubicBezTo>
                  <a:cubicBezTo>
                    <a:pt x="1320735" y="1129354"/>
                    <a:pt x="1312651" y="1137588"/>
                    <a:pt x="1308549" y="1148024"/>
                  </a:cubicBezTo>
                  <a:cubicBezTo>
                    <a:pt x="1304447" y="1158460"/>
                    <a:pt x="1305412" y="1168263"/>
                    <a:pt x="1311445" y="1177433"/>
                  </a:cubicBezTo>
                  <a:cubicBezTo>
                    <a:pt x="1312651" y="1179242"/>
                    <a:pt x="1314039" y="1180931"/>
                    <a:pt x="1315607" y="1182500"/>
                  </a:cubicBezTo>
                  <a:cubicBezTo>
                    <a:pt x="1317176" y="1184068"/>
                    <a:pt x="1318443" y="1185034"/>
                    <a:pt x="1319408" y="1185395"/>
                  </a:cubicBezTo>
                  <a:cubicBezTo>
                    <a:pt x="1321942" y="1186361"/>
                    <a:pt x="1325501" y="1186361"/>
                    <a:pt x="1330085" y="1185395"/>
                  </a:cubicBezTo>
                  <a:cubicBezTo>
                    <a:pt x="1334670" y="1184430"/>
                    <a:pt x="1338290" y="1182922"/>
                    <a:pt x="1340944" y="1180871"/>
                  </a:cubicBezTo>
                  <a:cubicBezTo>
                    <a:pt x="1359403" y="1166393"/>
                    <a:pt x="1369297" y="1159576"/>
                    <a:pt x="1370624" y="1160421"/>
                  </a:cubicBezTo>
                  <a:cubicBezTo>
                    <a:pt x="1371830" y="1161265"/>
                    <a:pt x="1372253" y="1162381"/>
                    <a:pt x="1371891" y="1163769"/>
                  </a:cubicBezTo>
                  <a:cubicBezTo>
                    <a:pt x="1371529" y="1165156"/>
                    <a:pt x="1370141" y="1167479"/>
                    <a:pt x="1367728" y="1170736"/>
                  </a:cubicBezTo>
                  <a:cubicBezTo>
                    <a:pt x="1363626" y="1176166"/>
                    <a:pt x="1360580" y="1179846"/>
                    <a:pt x="1358589" y="1181776"/>
                  </a:cubicBezTo>
                  <a:cubicBezTo>
                    <a:pt x="1356598" y="1183706"/>
                    <a:pt x="1352587" y="1186723"/>
                    <a:pt x="1346554" y="1190825"/>
                  </a:cubicBezTo>
                  <a:cubicBezTo>
                    <a:pt x="1341246" y="1194444"/>
                    <a:pt x="1337415" y="1196706"/>
                    <a:pt x="1335062" y="1197611"/>
                  </a:cubicBezTo>
                  <a:cubicBezTo>
                    <a:pt x="1332710" y="1198516"/>
                    <a:pt x="1329543" y="1199029"/>
                    <a:pt x="1325561" y="1199150"/>
                  </a:cubicBezTo>
                  <a:cubicBezTo>
                    <a:pt x="1321700" y="1199150"/>
                    <a:pt x="1318865" y="1198878"/>
                    <a:pt x="1317055" y="1198335"/>
                  </a:cubicBezTo>
                  <a:cubicBezTo>
                    <a:pt x="1315245" y="1197792"/>
                    <a:pt x="1313013" y="1196495"/>
                    <a:pt x="1310359" y="1194444"/>
                  </a:cubicBezTo>
                  <a:cubicBezTo>
                    <a:pt x="1306378" y="1191187"/>
                    <a:pt x="1304387" y="1189075"/>
                    <a:pt x="1304387" y="1188110"/>
                  </a:cubicBezTo>
                  <a:cubicBezTo>
                    <a:pt x="1304387" y="1187627"/>
                    <a:pt x="1303935" y="1186723"/>
                    <a:pt x="1303030" y="1185395"/>
                  </a:cubicBezTo>
                  <a:cubicBezTo>
                    <a:pt x="1302125" y="1184068"/>
                    <a:pt x="1301009" y="1181987"/>
                    <a:pt x="1299682" y="1179152"/>
                  </a:cubicBezTo>
                  <a:cubicBezTo>
                    <a:pt x="1298355" y="1176317"/>
                    <a:pt x="1297269" y="1173029"/>
                    <a:pt x="1296424" y="1169289"/>
                  </a:cubicBezTo>
                  <a:cubicBezTo>
                    <a:pt x="1295097" y="1163739"/>
                    <a:pt x="1294976" y="1157586"/>
                    <a:pt x="1296062" y="1150829"/>
                  </a:cubicBezTo>
                  <a:cubicBezTo>
                    <a:pt x="1297148" y="1144073"/>
                    <a:pt x="1299139" y="1138583"/>
                    <a:pt x="1302034" y="1134360"/>
                  </a:cubicBezTo>
                  <a:cubicBezTo>
                    <a:pt x="1304085" y="1131344"/>
                    <a:pt x="1307283" y="1127815"/>
                    <a:pt x="1311626" y="1123773"/>
                  </a:cubicBezTo>
                  <a:cubicBezTo>
                    <a:pt x="1315969" y="1119732"/>
                    <a:pt x="1318744" y="1117711"/>
                    <a:pt x="1319951" y="1117711"/>
                  </a:cubicBezTo>
                  <a:cubicBezTo>
                    <a:pt x="1320433" y="1117711"/>
                    <a:pt x="1321097" y="1117319"/>
                    <a:pt x="1321942" y="1116534"/>
                  </a:cubicBezTo>
                  <a:cubicBezTo>
                    <a:pt x="1322786" y="1115750"/>
                    <a:pt x="1324204" y="1114755"/>
                    <a:pt x="1326195" y="1113548"/>
                  </a:cubicBezTo>
                  <a:cubicBezTo>
                    <a:pt x="1328185" y="1112342"/>
                    <a:pt x="1330447" y="1111256"/>
                    <a:pt x="1332981" y="1110291"/>
                  </a:cubicBezTo>
                  <a:cubicBezTo>
                    <a:pt x="1337023" y="1108843"/>
                    <a:pt x="1340778" y="1108119"/>
                    <a:pt x="1344247" y="1108119"/>
                  </a:cubicBezTo>
                  <a:close/>
                  <a:moveTo>
                    <a:pt x="610822" y="1108119"/>
                  </a:moveTo>
                  <a:cubicBezTo>
                    <a:pt x="614290" y="1108119"/>
                    <a:pt x="617473" y="1108843"/>
                    <a:pt x="620368" y="1110291"/>
                  </a:cubicBezTo>
                  <a:cubicBezTo>
                    <a:pt x="622178" y="1111135"/>
                    <a:pt x="623656" y="1112402"/>
                    <a:pt x="624802" y="1114091"/>
                  </a:cubicBezTo>
                  <a:cubicBezTo>
                    <a:pt x="625948" y="1115780"/>
                    <a:pt x="627125" y="1118314"/>
                    <a:pt x="628331" y="1121692"/>
                  </a:cubicBezTo>
                  <a:cubicBezTo>
                    <a:pt x="630020" y="1126760"/>
                    <a:pt x="630533" y="1130439"/>
                    <a:pt x="629869" y="1132732"/>
                  </a:cubicBezTo>
                  <a:cubicBezTo>
                    <a:pt x="629206" y="1135024"/>
                    <a:pt x="627366" y="1136170"/>
                    <a:pt x="624350" y="1136170"/>
                  </a:cubicBezTo>
                  <a:cubicBezTo>
                    <a:pt x="622299" y="1136170"/>
                    <a:pt x="620760" y="1135537"/>
                    <a:pt x="619735" y="1134270"/>
                  </a:cubicBezTo>
                  <a:cubicBezTo>
                    <a:pt x="618709" y="1133003"/>
                    <a:pt x="618076" y="1131525"/>
                    <a:pt x="617835" y="1129836"/>
                  </a:cubicBezTo>
                  <a:cubicBezTo>
                    <a:pt x="617593" y="1128147"/>
                    <a:pt x="617020" y="1126367"/>
                    <a:pt x="616115" y="1124497"/>
                  </a:cubicBezTo>
                  <a:cubicBezTo>
                    <a:pt x="615210" y="1122627"/>
                    <a:pt x="613913" y="1121330"/>
                    <a:pt x="612224" y="1120606"/>
                  </a:cubicBezTo>
                  <a:cubicBezTo>
                    <a:pt x="610535" y="1119882"/>
                    <a:pt x="608907" y="1119671"/>
                    <a:pt x="607338" y="1119973"/>
                  </a:cubicBezTo>
                  <a:cubicBezTo>
                    <a:pt x="605770" y="1120275"/>
                    <a:pt x="603115" y="1121391"/>
                    <a:pt x="599375" y="1123321"/>
                  </a:cubicBezTo>
                  <a:cubicBezTo>
                    <a:pt x="587310" y="1129354"/>
                    <a:pt x="579227" y="1137588"/>
                    <a:pt x="575124" y="1148024"/>
                  </a:cubicBezTo>
                  <a:cubicBezTo>
                    <a:pt x="571022" y="1158460"/>
                    <a:pt x="571988" y="1168263"/>
                    <a:pt x="578020" y="1177433"/>
                  </a:cubicBezTo>
                  <a:cubicBezTo>
                    <a:pt x="579227" y="1179242"/>
                    <a:pt x="580614" y="1180931"/>
                    <a:pt x="582182" y="1182500"/>
                  </a:cubicBezTo>
                  <a:cubicBezTo>
                    <a:pt x="583751" y="1184068"/>
                    <a:pt x="585018" y="1185034"/>
                    <a:pt x="585983" y="1185395"/>
                  </a:cubicBezTo>
                  <a:cubicBezTo>
                    <a:pt x="588517" y="1186361"/>
                    <a:pt x="592076" y="1186361"/>
                    <a:pt x="596660" y="1185395"/>
                  </a:cubicBezTo>
                  <a:cubicBezTo>
                    <a:pt x="601245" y="1184430"/>
                    <a:pt x="604865" y="1182922"/>
                    <a:pt x="607519" y="1180871"/>
                  </a:cubicBezTo>
                  <a:cubicBezTo>
                    <a:pt x="625978" y="1166393"/>
                    <a:pt x="635872" y="1159576"/>
                    <a:pt x="637199" y="1160421"/>
                  </a:cubicBezTo>
                  <a:cubicBezTo>
                    <a:pt x="638405" y="1161265"/>
                    <a:pt x="638828" y="1162381"/>
                    <a:pt x="638466" y="1163769"/>
                  </a:cubicBezTo>
                  <a:cubicBezTo>
                    <a:pt x="638104" y="1165156"/>
                    <a:pt x="636716" y="1167479"/>
                    <a:pt x="634303" y="1170736"/>
                  </a:cubicBezTo>
                  <a:cubicBezTo>
                    <a:pt x="630201" y="1176166"/>
                    <a:pt x="627155" y="1179846"/>
                    <a:pt x="625164" y="1181776"/>
                  </a:cubicBezTo>
                  <a:cubicBezTo>
                    <a:pt x="623173" y="1183706"/>
                    <a:pt x="619162" y="1186723"/>
                    <a:pt x="613129" y="1190825"/>
                  </a:cubicBezTo>
                  <a:cubicBezTo>
                    <a:pt x="607821" y="1194444"/>
                    <a:pt x="603990" y="1196706"/>
                    <a:pt x="601637" y="1197611"/>
                  </a:cubicBezTo>
                  <a:cubicBezTo>
                    <a:pt x="599285" y="1198516"/>
                    <a:pt x="596117" y="1199029"/>
                    <a:pt x="592136" y="1199150"/>
                  </a:cubicBezTo>
                  <a:cubicBezTo>
                    <a:pt x="588275" y="1199150"/>
                    <a:pt x="585440" y="1198878"/>
                    <a:pt x="583630" y="1198335"/>
                  </a:cubicBezTo>
                  <a:cubicBezTo>
                    <a:pt x="581821" y="1197792"/>
                    <a:pt x="579589" y="1196495"/>
                    <a:pt x="576934" y="1194444"/>
                  </a:cubicBezTo>
                  <a:cubicBezTo>
                    <a:pt x="572953" y="1191187"/>
                    <a:pt x="570962" y="1189075"/>
                    <a:pt x="570962" y="1188110"/>
                  </a:cubicBezTo>
                  <a:cubicBezTo>
                    <a:pt x="570962" y="1187627"/>
                    <a:pt x="570510" y="1186723"/>
                    <a:pt x="569605" y="1185395"/>
                  </a:cubicBezTo>
                  <a:cubicBezTo>
                    <a:pt x="568700" y="1184068"/>
                    <a:pt x="567584" y="1181987"/>
                    <a:pt x="566257" y="1179152"/>
                  </a:cubicBezTo>
                  <a:cubicBezTo>
                    <a:pt x="564929" y="1176317"/>
                    <a:pt x="563844" y="1173029"/>
                    <a:pt x="562999" y="1169289"/>
                  </a:cubicBezTo>
                  <a:cubicBezTo>
                    <a:pt x="561672" y="1163739"/>
                    <a:pt x="561551" y="1157586"/>
                    <a:pt x="562637" y="1150829"/>
                  </a:cubicBezTo>
                  <a:cubicBezTo>
                    <a:pt x="563723" y="1144073"/>
                    <a:pt x="565714" y="1138583"/>
                    <a:pt x="568609" y="1134360"/>
                  </a:cubicBezTo>
                  <a:cubicBezTo>
                    <a:pt x="570660" y="1131344"/>
                    <a:pt x="573858" y="1127815"/>
                    <a:pt x="578201" y="1123773"/>
                  </a:cubicBezTo>
                  <a:cubicBezTo>
                    <a:pt x="582544" y="1119732"/>
                    <a:pt x="585319" y="1117711"/>
                    <a:pt x="586526" y="1117711"/>
                  </a:cubicBezTo>
                  <a:cubicBezTo>
                    <a:pt x="587009" y="1117711"/>
                    <a:pt x="587672" y="1117319"/>
                    <a:pt x="588517" y="1116534"/>
                  </a:cubicBezTo>
                  <a:cubicBezTo>
                    <a:pt x="589361" y="1115750"/>
                    <a:pt x="590779" y="1114755"/>
                    <a:pt x="592770" y="1113548"/>
                  </a:cubicBezTo>
                  <a:cubicBezTo>
                    <a:pt x="594760" y="1112342"/>
                    <a:pt x="597022" y="1111256"/>
                    <a:pt x="599556" y="1110291"/>
                  </a:cubicBezTo>
                  <a:cubicBezTo>
                    <a:pt x="603598" y="1108843"/>
                    <a:pt x="607353" y="1108119"/>
                    <a:pt x="610822" y="1108119"/>
                  </a:cubicBezTo>
                  <a:close/>
                  <a:moveTo>
                    <a:pt x="679376" y="1107938"/>
                  </a:moveTo>
                  <a:cubicBezTo>
                    <a:pt x="675153" y="1107938"/>
                    <a:pt x="670598" y="1111648"/>
                    <a:pt x="665712" y="1119068"/>
                  </a:cubicBezTo>
                  <a:cubicBezTo>
                    <a:pt x="660826" y="1126488"/>
                    <a:pt x="658382" y="1133275"/>
                    <a:pt x="658382" y="1139428"/>
                  </a:cubicBezTo>
                  <a:cubicBezTo>
                    <a:pt x="658382" y="1140996"/>
                    <a:pt x="659710" y="1141841"/>
                    <a:pt x="662364" y="1141961"/>
                  </a:cubicBezTo>
                  <a:cubicBezTo>
                    <a:pt x="665018" y="1142082"/>
                    <a:pt x="667612" y="1141419"/>
                    <a:pt x="670146" y="1139971"/>
                  </a:cubicBezTo>
                  <a:cubicBezTo>
                    <a:pt x="671956" y="1138885"/>
                    <a:pt x="674278" y="1136834"/>
                    <a:pt x="677113" y="1133818"/>
                  </a:cubicBezTo>
                  <a:cubicBezTo>
                    <a:pt x="679949" y="1130801"/>
                    <a:pt x="682452" y="1127604"/>
                    <a:pt x="684624" y="1124226"/>
                  </a:cubicBezTo>
                  <a:cubicBezTo>
                    <a:pt x="685468" y="1123019"/>
                    <a:pt x="686162" y="1121541"/>
                    <a:pt x="686705" y="1119792"/>
                  </a:cubicBezTo>
                  <a:cubicBezTo>
                    <a:pt x="687248" y="1118043"/>
                    <a:pt x="687489" y="1116263"/>
                    <a:pt x="687429" y="1114453"/>
                  </a:cubicBezTo>
                  <a:cubicBezTo>
                    <a:pt x="687369" y="1112643"/>
                    <a:pt x="686675" y="1111105"/>
                    <a:pt x="685348" y="1109838"/>
                  </a:cubicBezTo>
                  <a:cubicBezTo>
                    <a:pt x="684021" y="1108572"/>
                    <a:pt x="682030" y="1107938"/>
                    <a:pt x="679376" y="1107938"/>
                  </a:cubicBezTo>
                  <a:close/>
                  <a:moveTo>
                    <a:pt x="1612216" y="1103504"/>
                  </a:moveTo>
                  <a:cubicBezTo>
                    <a:pt x="1613664" y="1103565"/>
                    <a:pt x="1617283" y="1104620"/>
                    <a:pt x="1623075" y="1106671"/>
                  </a:cubicBezTo>
                  <a:cubicBezTo>
                    <a:pt x="1628504" y="1108481"/>
                    <a:pt x="1632998" y="1110532"/>
                    <a:pt x="1636557" y="1112824"/>
                  </a:cubicBezTo>
                  <a:cubicBezTo>
                    <a:pt x="1640116" y="1115117"/>
                    <a:pt x="1641896" y="1117047"/>
                    <a:pt x="1641896" y="1118616"/>
                  </a:cubicBezTo>
                  <a:cubicBezTo>
                    <a:pt x="1641896" y="1119943"/>
                    <a:pt x="1642559" y="1121149"/>
                    <a:pt x="1643887" y="1122235"/>
                  </a:cubicBezTo>
                  <a:cubicBezTo>
                    <a:pt x="1645696" y="1123683"/>
                    <a:pt x="1647174" y="1127514"/>
                    <a:pt x="1648321" y="1133727"/>
                  </a:cubicBezTo>
                  <a:cubicBezTo>
                    <a:pt x="1649467" y="1139941"/>
                    <a:pt x="1649678" y="1145279"/>
                    <a:pt x="1648954" y="1149743"/>
                  </a:cubicBezTo>
                  <a:cubicBezTo>
                    <a:pt x="1647868" y="1157344"/>
                    <a:pt x="1644731" y="1166574"/>
                    <a:pt x="1639543" y="1177433"/>
                  </a:cubicBezTo>
                  <a:cubicBezTo>
                    <a:pt x="1637975" y="1180690"/>
                    <a:pt x="1634747" y="1184852"/>
                    <a:pt x="1629861" y="1189920"/>
                  </a:cubicBezTo>
                  <a:cubicBezTo>
                    <a:pt x="1624975" y="1194987"/>
                    <a:pt x="1620601" y="1198607"/>
                    <a:pt x="1616740" y="1200778"/>
                  </a:cubicBezTo>
                  <a:cubicBezTo>
                    <a:pt x="1610829" y="1204277"/>
                    <a:pt x="1604856" y="1205393"/>
                    <a:pt x="1598824" y="1204126"/>
                  </a:cubicBezTo>
                  <a:cubicBezTo>
                    <a:pt x="1592791" y="1202859"/>
                    <a:pt x="1587905" y="1199451"/>
                    <a:pt x="1584165" y="1193901"/>
                  </a:cubicBezTo>
                  <a:cubicBezTo>
                    <a:pt x="1581872" y="1190523"/>
                    <a:pt x="1580847" y="1184068"/>
                    <a:pt x="1581088" y="1174537"/>
                  </a:cubicBezTo>
                  <a:cubicBezTo>
                    <a:pt x="1581329" y="1165006"/>
                    <a:pt x="1582717" y="1156560"/>
                    <a:pt x="1585251" y="1149200"/>
                  </a:cubicBezTo>
                  <a:cubicBezTo>
                    <a:pt x="1587905" y="1141599"/>
                    <a:pt x="1589896" y="1137015"/>
                    <a:pt x="1591223" y="1135446"/>
                  </a:cubicBezTo>
                  <a:cubicBezTo>
                    <a:pt x="1592429" y="1133999"/>
                    <a:pt x="1593937" y="1130862"/>
                    <a:pt x="1595747" y="1126036"/>
                  </a:cubicBezTo>
                  <a:cubicBezTo>
                    <a:pt x="1597557" y="1121210"/>
                    <a:pt x="1598763" y="1117168"/>
                    <a:pt x="1599367" y="1113910"/>
                  </a:cubicBezTo>
                  <a:cubicBezTo>
                    <a:pt x="1599970" y="1110773"/>
                    <a:pt x="1601961" y="1108179"/>
                    <a:pt x="1605339" y="1106128"/>
                  </a:cubicBezTo>
                  <a:cubicBezTo>
                    <a:pt x="1608476" y="1104319"/>
                    <a:pt x="1610768" y="1103444"/>
                    <a:pt x="1612216" y="1103504"/>
                  </a:cubicBezTo>
                  <a:close/>
                  <a:moveTo>
                    <a:pt x="907366" y="1103504"/>
                  </a:moveTo>
                  <a:cubicBezTo>
                    <a:pt x="908814" y="1103565"/>
                    <a:pt x="912433" y="1104620"/>
                    <a:pt x="918225" y="1106671"/>
                  </a:cubicBezTo>
                  <a:cubicBezTo>
                    <a:pt x="923654" y="1108481"/>
                    <a:pt x="928148" y="1110532"/>
                    <a:pt x="931707" y="1112824"/>
                  </a:cubicBezTo>
                  <a:cubicBezTo>
                    <a:pt x="935266" y="1115117"/>
                    <a:pt x="937046" y="1117047"/>
                    <a:pt x="937046" y="1118616"/>
                  </a:cubicBezTo>
                  <a:cubicBezTo>
                    <a:pt x="937046" y="1119943"/>
                    <a:pt x="937709" y="1121149"/>
                    <a:pt x="939037" y="1122235"/>
                  </a:cubicBezTo>
                  <a:cubicBezTo>
                    <a:pt x="940846" y="1123683"/>
                    <a:pt x="942324" y="1127514"/>
                    <a:pt x="943471" y="1133727"/>
                  </a:cubicBezTo>
                  <a:cubicBezTo>
                    <a:pt x="944617" y="1139941"/>
                    <a:pt x="944828" y="1145279"/>
                    <a:pt x="944104" y="1149743"/>
                  </a:cubicBezTo>
                  <a:cubicBezTo>
                    <a:pt x="943018" y="1157344"/>
                    <a:pt x="939881" y="1166574"/>
                    <a:pt x="934693" y="1177433"/>
                  </a:cubicBezTo>
                  <a:cubicBezTo>
                    <a:pt x="933125" y="1180690"/>
                    <a:pt x="929897" y="1184852"/>
                    <a:pt x="925011" y="1189920"/>
                  </a:cubicBezTo>
                  <a:cubicBezTo>
                    <a:pt x="920125" y="1194987"/>
                    <a:pt x="915751" y="1198607"/>
                    <a:pt x="911890" y="1200778"/>
                  </a:cubicBezTo>
                  <a:cubicBezTo>
                    <a:pt x="905979" y="1204277"/>
                    <a:pt x="900006" y="1205393"/>
                    <a:pt x="893974" y="1204126"/>
                  </a:cubicBezTo>
                  <a:cubicBezTo>
                    <a:pt x="887941" y="1202859"/>
                    <a:pt x="883055" y="1199451"/>
                    <a:pt x="879315" y="1193901"/>
                  </a:cubicBezTo>
                  <a:cubicBezTo>
                    <a:pt x="877023" y="1190523"/>
                    <a:pt x="875997" y="1184068"/>
                    <a:pt x="876238" y="1174537"/>
                  </a:cubicBezTo>
                  <a:cubicBezTo>
                    <a:pt x="876480" y="1165006"/>
                    <a:pt x="877867" y="1156560"/>
                    <a:pt x="880401" y="1149200"/>
                  </a:cubicBezTo>
                  <a:cubicBezTo>
                    <a:pt x="883055" y="1141599"/>
                    <a:pt x="885046" y="1137015"/>
                    <a:pt x="886373" y="1135446"/>
                  </a:cubicBezTo>
                  <a:cubicBezTo>
                    <a:pt x="887579" y="1133999"/>
                    <a:pt x="889088" y="1130862"/>
                    <a:pt x="890897" y="1126036"/>
                  </a:cubicBezTo>
                  <a:cubicBezTo>
                    <a:pt x="892707" y="1121210"/>
                    <a:pt x="893913" y="1117168"/>
                    <a:pt x="894517" y="1113910"/>
                  </a:cubicBezTo>
                  <a:cubicBezTo>
                    <a:pt x="895120" y="1110773"/>
                    <a:pt x="897111" y="1108179"/>
                    <a:pt x="900489" y="1106128"/>
                  </a:cubicBezTo>
                  <a:cubicBezTo>
                    <a:pt x="903626" y="1104319"/>
                    <a:pt x="905918" y="1103444"/>
                    <a:pt x="907366" y="1103504"/>
                  </a:cubicBezTo>
                  <a:close/>
                  <a:moveTo>
                    <a:pt x="675032" y="1097804"/>
                  </a:moveTo>
                  <a:cubicBezTo>
                    <a:pt x="686253" y="1096476"/>
                    <a:pt x="693130" y="1100458"/>
                    <a:pt x="695663" y="1109748"/>
                  </a:cubicBezTo>
                  <a:cubicBezTo>
                    <a:pt x="696749" y="1114091"/>
                    <a:pt x="696840" y="1118193"/>
                    <a:pt x="695935" y="1122054"/>
                  </a:cubicBezTo>
                  <a:cubicBezTo>
                    <a:pt x="695030" y="1125915"/>
                    <a:pt x="693582" y="1129444"/>
                    <a:pt x="691591" y="1132641"/>
                  </a:cubicBezTo>
                  <a:cubicBezTo>
                    <a:pt x="689601" y="1135838"/>
                    <a:pt x="687489" y="1138613"/>
                    <a:pt x="685257" y="1140966"/>
                  </a:cubicBezTo>
                  <a:cubicBezTo>
                    <a:pt x="683025" y="1143319"/>
                    <a:pt x="681125" y="1145128"/>
                    <a:pt x="679557" y="1146395"/>
                  </a:cubicBezTo>
                  <a:cubicBezTo>
                    <a:pt x="677988" y="1147662"/>
                    <a:pt x="677143" y="1148296"/>
                    <a:pt x="677023" y="1148296"/>
                  </a:cubicBezTo>
                  <a:cubicBezTo>
                    <a:pt x="676540" y="1148296"/>
                    <a:pt x="675062" y="1149200"/>
                    <a:pt x="672589" y="1151010"/>
                  </a:cubicBezTo>
                  <a:cubicBezTo>
                    <a:pt x="670116" y="1152820"/>
                    <a:pt x="667431" y="1154026"/>
                    <a:pt x="664536" y="1154630"/>
                  </a:cubicBezTo>
                  <a:cubicBezTo>
                    <a:pt x="662123" y="1155233"/>
                    <a:pt x="660675" y="1155866"/>
                    <a:pt x="660192" y="1156530"/>
                  </a:cubicBezTo>
                  <a:cubicBezTo>
                    <a:pt x="659710" y="1157194"/>
                    <a:pt x="659529" y="1158792"/>
                    <a:pt x="659649" y="1161326"/>
                  </a:cubicBezTo>
                  <a:cubicBezTo>
                    <a:pt x="659891" y="1165066"/>
                    <a:pt x="661700" y="1168444"/>
                    <a:pt x="665079" y="1171460"/>
                  </a:cubicBezTo>
                  <a:cubicBezTo>
                    <a:pt x="665199" y="1171581"/>
                    <a:pt x="665501" y="1171853"/>
                    <a:pt x="665983" y="1172275"/>
                  </a:cubicBezTo>
                  <a:cubicBezTo>
                    <a:pt x="666466" y="1172697"/>
                    <a:pt x="666798" y="1173029"/>
                    <a:pt x="666979" y="1173270"/>
                  </a:cubicBezTo>
                  <a:cubicBezTo>
                    <a:pt x="667160" y="1173511"/>
                    <a:pt x="667582" y="1173813"/>
                    <a:pt x="668246" y="1174175"/>
                  </a:cubicBezTo>
                  <a:cubicBezTo>
                    <a:pt x="668909" y="1174537"/>
                    <a:pt x="669512" y="1174778"/>
                    <a:pt x="670055" y="1174899"/>
                  </a:cubicBezTo>
                  <a:cubicBezTo>
                    <a:pt x="670598" y="1175020"/>
                    <a:pt x="671322" y="1175170"/>
                    <a:pt x="672227" y="1175351"/>
                  </a:cubicBezTo>
                  <a:cubicBezTo>
                    <a:pt x="673132" y="1175532"/>
                    <a:pt x="674067" y="1175562"/>
                    <a:pt x="675032" y="1175442"/>
                  </a:cubicBezTo>
                  <a:cubicBezTo>
                    <a:pt x="675997" y="1175321"/>
                    <a:pt x="677174" y="1175110"/>
                    <a:pt x="678561" y="1174808"/>
                  </a:cubicBezTo>
                  <a:cubicBezTo>
                    <a:pt x="679949" y="1174507"/>
                    <a:pt x="681396" y="1174054"/>
                    <a:pt x="682905" y="1173451"/>
                  </a:cubicBezTo>
                  <a:cubicBezTo>
                    <a:pt x="684413" y="1172848"/>
                    <a:pt x="686132" y="1172094"/>
                    <a:pt x="688062" y="1171189"/>
                  </a:cubicBezTo>
                  <a:cubicBezTo>
                    <a:pt x="689993" y="1170284"/>
                    <a:pt x="692044" y="1169168"/>
                    <a:pt x="694215" y="1167841"/>
                  </a:cubicBezTo>
                  <a:cubicBezTo>
                    <a:pt x="707366" y="1160361"/>
                    <a:pt x="714605" y="1158370"/>
                    <a:pt x="715933" y="1161869"/>
                  </a:cubicBezTo>
                  <a:cubicBezTo>
                    <a:pt x="717018" y="1164644"/>
                    <a:pt x="715661" y="1167781"/>
                    <a:pt x="711861" y="1171279"/>
                  </a:cubicBezTo>
                  <a:cubicBezTo>
                    <a:pt x="708060" y="1174778"/>
                    <a:pt x="701334" y="1179122"/>
                    <a:pt x="691682" y="1184310"/>
                  </a:cubicBezTo>
                  <a:cubicBezTo>
                    <a:pt x="687097" y="1186843"/>
                    <a:pt x="682693" y="1188382"/>
                    <a:pt x="678471" y="1188924"/>
                  </a:cubicBezTo>
                  <a:cubicBezTo>
                    <a:pt x="674248" y="1189467"/>
                    <a:pt x="670689" y="1189226"/>
                    <a:pt x="667793" y="1188200"/>
                  </a:cubicBezTo>
                  <a:cubicBezTo>
                    <a:pt x="664898" y="1187175"/>
                    <a:pt x="662334" y="1185848"/>
                    <a:pt x="660102" y="1184219"/>
                  </a:cubicBezTo>
                  <a:cubicBezTo>
                    <a:pt x="657870" y="1182590"/>
                    <a:pt x="656241" y="1180992"/>
                    <a:pt x="655215" y="1179423"/>
                  </a:cubicBezTo>
                  <a:cubicBezTo>
                    <a:pt x="654190" y="1177855"/>
                    <a:pt x="653677" y="1176648"/>
                    <a:pt x="653677" y="1175804"/>
                  </a:cubicBezTo>
                  <a:cubicBezTo>
                    <a:pt x="653677" y="1174477"/>
                    <a:pt x="652833" y="1172848"/>
                    <a:pt x="651143" y="1170917"/>
                  </a:cubicBezTo>
                  <a:cubicBezTo>
                    <a:pt x="649454" y="1168987"/>
                    <a:pt x="648369" y="1166815"/>
                    <a:pt x="647886" y="1164402"/>
                  </a:cubicBezTo>
                  <a:cubicBezTo>
                    <a:pt x="647403" y="1162351"/>
                    <a:pt x="646529" y="1160692"/>
                    <a:pt x="645262" y="1159426"/>
                  </a:cubicBezTo>
                  <a:cubicBezTo>
                    <a:pt x="643995" y="1158159"/>
                    <a:pt x="642788" y="1157344"/>
                    <a:pt x="641642" y="1156982"/>
                  </a:cubicBezTo>
                  <a:cubicBezTo>
                    <a:pt x="640496" y="1156620"/>
                    <a:pt x="639561" y="1155897"/>
                    <a:pt x="638837" y="1154811"/>
                  </a:cubicBezTo>
                  <a:cubicBezTo>
                    <a:pt x="638113" y="1153725"/>
                    <a:pt x="637993" y="1152217"/>
                    <a:pt x="638475" y="1150286"/>
                  </a:cubicBezTo>
                  <a:cubicBezTo>
                    <a:pt x="639802" y="1144736"/>
                    <a:pt x="641914" y="1141961"/>
                    <a:pt x="644809" y="1141961"/>
                  </a:cubicBezTo>
                  <a:cubicBezTo>
                    <a:pt x="646378" y="1141961"/>
                    <a:pt x="647162" y="1140152"/>
                    <a:pt x="647162" y="1136532"/>
                  </a:cubicBezTo>
                  <a:cubicBezTo>
                    <a:pt x="647162" y="1133033"/>
                    <a:pt x="648187" y="1128599"/>
                    <a:pt x="650239" y="1123231"/>
                  </a:cubicBezTo>
                  <a:cubicBezTo>
                    <a:pt x="652290" y="1117862"/>
                    <a:pt x="654703" y="1113156"/>
                    <a:pt x="657478" y="1109114"/>
                  </a:cubicBezTo>
                  <a:cubicBezTo>
                    <a:pt x="660253" y="1105073"/>
                    <a:pt x="662545" y="1103052"/>
                    <a:pt x="664355" y="1103052"/>
                  </a:cubicBezTo>
                  <a:cubicBezTo>
                    <a:pt x="665199" y="1103052"/>
                    <a:pt x="665983" y="1102690"/>
                    <a:pt x="666707" y="1101966"/>
                  </a:cubicBezTo>
                  <a:cubicBezTo>
                    <a:pt x="667431" y="1101242"/>
                    <a:pt x="668457" y="1100428"/>
                    <a:pt x="669784" y="1099523"/>
                  </a:cubicBezTo>
                  <a:cubicBezTo>
                    <a:pt x="671111" y="1098618"/>
                    <a:pt x="672861" y="1098045"/>
                    <a:pt x="675032" y="1097804"/>
                  </a:cubicBezTo>
                  <a:close/>
                  <a:moveTo>
                    <a:pt x="1717786" y="1083868"/>
                  </a:moveTo>
                  <a:cubicBezTo>
                    <a:pt x="1718450" y="1083868"/>
                    <a:pt x="1720048" y="1084170"/>
                    <a:pt x="1722582" y="1084773"/>
                  </a:cubicBezTo>
                  <a:cubicBezTo>
                    <a:pt x="1724754" y="1085377"/>
                    <a:pt x="1729911" y="1090504"/>
                    <a:pt x="1738055" y="1100156"/>
                  </a:cubicBezTo>
                  <a:cubicBezTo>
                    <a:pt x="1746199" y="1109808"/>
                    <a:pt x="1752383" y="1118133"/>
                    <a:pt x="1756605" y="1125131"/>
                  </a:cubicBezTo>
                  <a:cubicBezTo>
                    <a:pt x="1759259" y="1129595"/>
                    <a:pt x="1760858" y="1132973"/>
                    <a:pt x="1761401" y="1135265"/>
                  </a:cubicBezTo>
                  <a:cubicBezTo>
                    <a:pt x="1761944" y="1137558"/>
                    <a:pt x="1762155" y="1142203"/>
                    <a:pt x="1762035" y="1149200"/>
                  </a:cubicBezTo>
                  <a:cubicBezTo>
                    <a:pt x="1762035" y="1154992"/>
                    <a:pt x="1761793" y="1159335"/>
                    <a:pt x="1761311" y="1162231"/>
                  </a:cubicBezTo>
                  <a:cubicBezTo>
                    <a:pt x="1760828" y="1165126"/>
                    <a:pt x="1759863" y="1167901"/>
                    <a:pt x="1758415" y="1170555"/>
                  </a:cubicBezTo>
                  <a:cubicBezTo>
                    <a:pt x="1756123" y="1175020"/>
                    <a:pt x="1754977" y="1177855"/>
                    <a:pt x="1754977" y="1179061"/>
                  </a:cubicBezTo>
                  <a:cubicBezTo>
                    <a:pt x="1754977" y="1180268"/>
                    <a:pt x="1752684" y="1184219"/>
                    <a:pt x="1748100" y="1190915"/>
                  </a:cubicBezTo>
                  <a:cubicBezTo>
                    <a:pt x="1743515" y="1197611"/>
                    <a:pt x="1739533" y="1202890"/>
                    <a:pt x="1736155" y="1206751"/>
                  </a:cubicBezTo>
                  <a:cubicBezTo>
                    <a:pt x="1732295" y="1210973"/>
                    <a:pt x="1728856" y="1213085"/>
                    <a:pt x="1725840" y="1213085"/>
                  </a:cubicBezTo>
                  <a:cubicBezTo>
                    <a:pt x="1722582" y="1213085"/>
                    <a:pt x="1720833" y="1212481"/>
                    <a:pt x="1720591" y="1211275"/>
                  </a:cubicBezTo>
                  <a:cubicBezTo>
                    <a:pt x="1720350" y="1210068"/>
                    <a:pt x="1721496" y="1207897"/>
                    <a:pt x="1724030" y="1204760"/>
                  </a:cubicBezTo>
                  <a:cubicBezTo>
                    <a:pt x="1729459" y="1198245"/>
                    <a:pt x="1735853" y="1188231"/>
                    <a:pt x="1743213" y="1174718"/>
                  </a:cubicBezTo>
                  <a:cubicBezTo>
                    <a:pt x="1745868" y="1169651"/>
                    <a:pt x="1747497" y="1165850"/>
                    <a:pt x="1748100" y="1163316"/>
                  </a:cubicBezTo>
                  <a:cubicBezTo>
                    <a:pt x="1748703" y="1160783"/>
                    <a:pt x="1749005" y="1156077"/>
                    <a:pt x="1749005" y="1149200"/>
                  </a:cubicBezTo>
                  <a:lnTo>
                    <a:pt x="1749185" y="1134541"/>
                  </a:lnTo>
                  <a:lnTo>
                    <a:pt x="1741223" y="1122597"/>
                  </a:lnTo>
                  <a:cubicBezTo>
                    <a:pt x="1732053" y="1108481"/>
                    <a:pt x="1724392" y="1099855"/>
                    <a:pt x="1718239" y="1096718"/>
                  </a:cubicBezTo>
                  <a:cubicBezTo>
                    <a:pt x="1716550" y="1095873"/>
                    <a:pt x="1715373" y="1094003"/>
                    <a:pt x="1714710" y="1091107"/>
                  </a:cubicBezTo>
                  <a:cubicBezTo>
                    <a:pt x="1714046" y="1088212"/>
                    <a:pt x="1714378" y="1086100"/>
                    <a:pt x="1715705" y="1084773"/>
                  </a:cubicBezTo>
                  <a:cubicBezTo>
                    <a:pt x="1716429" y="1084170"/>
                    <a:pt x="1717123" y="1083868"/>
                    <a:pt x="1717786" y="1083868"/>
                  </a:cubicBezTo>
                  <a:close/>
                  <a:moveTo>
                    <a:pt x="1501783" y="1077353"/>
                  </a:moveTo>
                  <a:cubicBezTo>
                    <a:pt x="1503713" y="1077836"/>
                    <a:pt x="1505403" y="1078862"/>
                    <a:pt x="1506851" y="1080430"/>
                  </a:cubicBezTo>
                  <a:cubicBezTo>
                    <a:pt x="1508298" y="1082119"/>
                    <a:pt x="1508992" y="1084080"/>
                    <a:pt x="1508932" y="1086312"/>
                  </a:cubicBezTo>
                  <a:cubicBezTo>
                    <a:pt x="1508871" y="1088544"/>
                    <a:pt x="1507876" y="1094848"/>
                    <a:pt x="1505946" y="1105224"/>
                  </a:cubicBezTo>
                  <a:cubicBezTo>
                    <a:pt x="1504618" y="1112583"/>
                    <a:pt x="1504437" y="1116715"/>
                    <a:pt x="1505403" y="1117620"/>
                  </a:cubicBezTo>
                  <a:cubicBezTo>
                    <a:pt x="1506368" y="1118525"/>
                    <a:pt x="1511435" y="1118314"/>
                    <a:pt x="1520605" y="1116987"/>
                  </a:cubicBezTo>
                  <a:cubicBezTo>
                    <a:pt x="1526516" y="1116142"/>
                    <a:pt x="1530498" y="1115720"/>
                    <a:pt x="1532549" y="1115720"/>
                  </a:cubicBezTo>
                  <a:cubicBezTo>
                    <a:pt x="1534600" y="1115720"/>
                    <a:pt x="1536410" y="1116263"/>
                    <a:pt x="1537978" y="1117349"/>
                  </a:cubicBezTo>
                  <a:cubicBezTo>
                    <a:pt x="1543287" y="1120848"/>
                    <a:pt x="1541718" y="1123200"/>
                    <a:pt x="1533273" y="1124407"/>
                  </a:cubicBezTo>
                  <a:cubicBezTo>
                    <a:pt x="1528567" y="1125131"/>
                    <a:pt x="1522414" y="1126518"/>
                    <a:pt x="1514813" y="1128569"/>
                  </a:cubicBezTo>
                  <a:lnTo>
                    <a:pt x="1503593" y="1131465"/>
                  </a:lnTo>
                  <a:lnTo>
                    <a:pt x="1501602" y="1139428"/>
                  </a:lnTo>
                  <a:cubicBezTo>
                    <a:pt x="1500275" y="1144857"/>
                    <a:pt x="1499249" y="1152458"/>
                    <a:pt x="1498526" y="1162231"/>
                  </a:cubicBezTo>
                  <a:cubicBezTo>
                    <a:pt x="1498284" y="1165488"/>
                    <a:pt x="1498133" y="1168203"/>
                    <a:pt x="1498073" y="1170375"/>
                  </a:cubicBezTo>
                  <a:cubicBezTo>
                    <a:pt x="1498013" y="1172546"/>
                    <a:pt x="1498133" y="1174567"/>
                    <a:pt x="1498435" y="1176437"/>
                  </a:cubicBezTo>
                  <a:cubicBezTo>
                    <a:pt x="1498737" y="1178307"/>
                    <a:pt x="1499099" y="1179725"/>
                    <a:pt x="1499521" y="1180690"/>
                  </a:cubicBezTo>
                  <a:cubicBezTo>
                    <a:pt x="1499943" y="1181655"/>
                    <a:pt x="1500667" y="1182409"/>
                    <a:pt x="1501693" y="1182952"/>
                  </a:cubicBezTo>
                  <a:cubicBezTo>
                    <a:pt x="1502718" y="1183495"/>
                    <a:pt x="1503864" y="1183737"/>
                    <a:pt x="1505131" y="1183676"/>
                  </a:cubicBezTo>
                  <a:cubicBezTo>
                    <a:pt x="1506398" y="1183616"/>
                    <a:pt x="1508057" y="1183284"/>
                    <a:pt x="1510108" y="1182681"/>
                  </a:cubicBezTo>
                  <a:cubicBezTo>
                    <a:pt x="1512159" y="1182078"/>
                    <a:pt x="1514331" y="1181293"/>
                    <a:pt x="1516623" y="1180328"/>
                  </a:cubicBezTo>
                  <a:cubicBezTo>
                    <a:pt x="1518915" y="1179363"/>
                    <a:pt x="1521751" y="1178096"/>
                    <a:pt x="1525129" y="1176528"/>
                  </a:cubicBezTo>
                  <a:cubicBezTo>
                    <a:pt x="1532368" y="1173149"/>
                    <a:pt x="1536892" y="1171219"/>
                    <a:pt x="1538702" y="1170736"/>
                  </a:cubicBezTo>
                  <a:cubicBezTo>
                    <a:pt x="1540512" y="1170254"/>
                    <a:pt x="1541839" y="1170676"/>
                    <a:pt x="1542683" y="1172003"/>
                  </a:cubicBezTo>
                  <a:cubicBezTo>
                    <a:pt x="1544131" y="1173934"/>
                    <a:pt x="1544855" y="1175261"/>
                    <a:pt x="1544855" y="1175985"/>
                  </a:cubicBezTo>
                  <a:cubicBezTo>
                    <a:pt x="1544855" y="1177433"/>
                    <a:pt x="1543317" y="1179544"/>
                    <a:pt x="1540240" y="1182319"/>
                  </a:cubicBezTo>
                  <a:cubicBezTo>
                    <a:pt x="1537164" y="1185094"/>
                    <a:pt x="1533936" y="1187266"/>
                    <a:pt x="1530558" y="1188834"/>
                  </a:cubicBezTo>
                  <a:cubicBezTo>
                    <a:pt x="1525491" y="1191247"/>
                    <a:pt x="1521509" y="1193479"/>
                    <a:pt x="1518614" y="1195530"/>
                  </a:cubicBezTo>
                  <a:cubicBezTo>
                    <a:pt x="1515477" y="1197702"/>
                    <a:pt x="1511465" y="1199029"/>
                    <a:pt x="1506579" y="1199511"/>
                  </a:cubicBezTo>
                  <a:cubicBezTo>
                    <a:pt x="1501693" y="1199994"/>
                    <a:pt x="1498043" y="1199451"/>
                    <a:pt x="1495630" y="1197883"/>
                  </a:cubicBezTo>
                  <a:cubicBezTo>
                    <a:pt x="1492493" y="1195832"/>
                    <a:pt x="1490171" y="1191549"/>
                    <a:pt x="1488663" y="1185034"/>
                  </a:cubicBezTo>
                  <a:cubicBezTo>
                    <a:pt x="1487154" y="1178518"/>
                    <a:pt x="1486762" y="1170857"/>
                    <a:pt x="1487486" y="1162050"/>
                  </a:cubicBezTo>
                  <a:cubicBezTo>
                    <a:pt x="1488572" y="1147692"/>
                    <a:pt x="1488813" y="1139910"/>
                    <a:pt x="1488210" y="1138704"/>
                  </a:cubicBezTo>
                  <a:cubicBezTo>
                    <a:pt x="1487969" y="1137980"/>
                    <a:pt x="1487064" y="1137558"/>
                    <a:pt x="1485495" y="1137437"/>
                  </a:cubicBezTo>
                  <a:cubicBezTo>
                    <a:pt x="1483082" y="1137075"/>
                    <a:pt x="1478860" y="1138282"/>
                    <a:pt x="1472827" y="1141057"/>
                  </a:cubicBezTo>
                  <a:cubicBezTo>
                    <a:pt x="1468484" y="1143108"/>
                    <a:pt x="1465709" y="1144193"/>
                    <a:pt x="1464502" y="1144314"/>
                  </a:cubicBezTo>
                  <a:cubicBezTo>
                    <a:pt x="1463296" y="1144435"/>
                    <a:pt x="1461969" y="1143832"/>
                    <a:pt x="1460521" y="1142504"/>
                  </a:cubicBezTo>
                  <a:cubicBezTo>
                    <a:pt x="1453764" y="1136472"/>
                    <a:pt x="1457746" y="1131465"/>
                    <a:pt x="1472465" y="1127483"/>
                  </a:cubicBezTo>
                  <a:cubicBezTo>
                    <a:pt x="1473792" y="1127122"/>
                    <a:pt x="1475180" y="1126760"/>
                    <a:pt x="1476628" y="1126398"/>
                  </a:cubicBezTo>
                  <a:cubicBezTo>
                    <a:pt x="1482298" y="1125070"/>
                    <a:pt x="1486069" y="1123985"/>
                    <a:pt x="1487939" y="1123140"/>
                  </a:cubicBezTo>
                  <a:cubicBezTo>
                    <a:pt x="1489809" y="1122296"/>
                    <a:pt x="1491045" y="1121089"/>
                    <a:pt x="1491649" y="1119521"/>
                  </a:cubicBezTo>
                  <a:cubicBezTo>
                    <a:pt x="1492252" y="1117831"/>
                    <a:pt x="1492463" y="1116172"/>
                    <a:pt x="1492282" y="1114544"/>
                  </a:cubicBezTo>
                  <a:cubicBezTo>
                    <a:pt x="1492101" y="1112915"/>
                    <a:pt x="1492614" y="1109808"/>
                    <a:pt x="1493820" y="1105224"/>
                  </a:cubicBezTo>
                  <a:cubicBezTo>
                    <a:pt x="1495509" y="1100036"/>
                    <a:pt x="1496354" y="1094425"/>
                    <a:pt x="1496354" y="1088393"/>
                  </a:cubicBezTo>
                  <a:cubicBezTo>
                    <a:pt x="1496354" y="1082360"/>
                    <a:pt x="1496716" y="1078982"/>
                    <a:pt x="1497440" y="1078258"/>
                  </a:cubicBezTo>
                  <a:cubicBezTo>
                    <a:pt x="1498405" y="1077172"/>
                    <a:pt x="1499853" y="1076871"/>
                    <a:pt x="1501783" y="1077353"/>
                  </a:cubicBezTo>
                  <a:close/>
                  <a:moveTo>
                    <a:pt x="1556947" y="1075453"/>
                  </a:moveTo>
                  <a:cubicBezTo>
                    <a:pt x="1558335" y="1075513"/>
                    <a:pt x="1559994" y="1076026"/>
                    <a:pt x="1561924" y="1076991"/>
                  </a:cubicBezTo>
                  <a:cubicBezTo>
                    <a:pt x="1566026" y="1079163"/>
                    <a:pt x="1567655" y="1081878"/>
                    <a:pt x="1566810" y="1085135"/>
                  </a:cubicBezTo>
                  <a:cubicBezTo>
                    <a:pt x="1566328" y="1086583"/>
                    <a:pt x="1565302" y="1087971"/>
                    <a:pt x="1563734" y="1089298"/>
                  </a:cubicBezTo>
                  <a:cubicBezTo>
                    <a:pt x="1562407" y="1090625"/>
                    <a:pt x="1561291" y="1091349"/>
                    <a:pt x="1560386" y="1091469"/>
                  </a:cubicBezTo>
                  <a:cubicBezTo>
                    <a:pt x="1559481" y="1091590"/>
                    <a:pt x="1558184" y="1091228"/>
                    <a:pt x="1556495" y="1090384"/>
                  </a:cubicBezTo>
                  <a:cubicBezTo>
                    <a:pt x="1554926" y="1089660"/>
                    <a:pt x="1553871" y="1088785"/>
                    <a:pt x="1553328" y="1087759"/>
                  </a:cubicBezTo>
                  <a:cubicBezTo>
                    <a:pt x="1552785" y="1086734"/>
                    <a:pt x="1552513" y="1085196"/>
                    <a:pt x="1552513" y="1083145"/>
                  </a:cubicBezTo>
                  <a:cubicBezTo>
                    <a:pt x="1552513" y="1079525"/>
                    <a:pt x="1552875" y="1077353"/>
                    <a:pt x="1553599" y="1076629"/>
                  </a:cubicBezTo>
                  <a:cubicBezTo>
                    <a:pt x="1554444" y="1075785"/>
                    <a:pt x="1555560" y="1075393"/>
                    <a:pt x="1556947" y="1075453"/>
                  </a:cubicBezTo>
                  <a:close/>
                  <a:moveTo>
                    <a:pt x="1271197" y="1075453"/>
                  </a:moveTo>
                  <a:cubicBezTo>
                    <a:pt x="1272585" y="1075513"/>
                    <a:pt x="1274243" y="1076026"/>
                    <a:pt x="1276174" y="1076991"/>
                  </a:cubicBezTo>
                  <a:cubicBezTo>
                    <a:pt x="1280276" y="1079163"/>
                    <a:pt x="1281905" y="1081878"/>
                    <a:pt x="1281060" y="1085135"/>
                  </a:cubicBezTo>
                  <a:cubicBezTo>
                    <a:pt x="1280578" y="1086583"/>
                    <a:pt x="1279552" y="1087971"/>
                    <a:pt x="1277984" y="1089298"/>
                  </a:cubicBezTo>
                  <a:cubicBezTo>
                    <a:pt x="1276657" y="1090625"/>
                    <a:pt x="1275541" y="1091349"/>
                    <a:pt x="1274636" y="1091469"/>
                  </a:cubicBezTo>
                  <a:cubicBezTo>
                    <a:pt x="1273731" y="1091590"/>
                    <a:pt x="1272434" y="1091228"/>
                    <a:pt x="1270745" y="1090384"/>
                  </a:cubicBezTo>
                  <a:cubicBezTo>
                    <a:pt x="1269176" y="1089660"/>
                    <a:pt x="1268121" y="1088785"/>
                    <a:pt x="1267578" y="1087759"/>
                  </a:cubicBezTo>
                  <a:cubicBezTo>
                    <a:pt x="1267035" y="1086734"/>
                    <a:pt x="1266763" y="1085196"/>
                    <a:pt x="1266763" y="1083145"/>
                  </a:cubicBezTo>
                  <a:cubicBezTo>
                    <a:pt x="1266763" y="1079525"/>
                    <a:pt x="1267125" y="1077353"/>
                    <a:pt x="1267849" y="1076629"/>
                  </a:cubicBezTo>
                  <a:cubicBezTo>
                    <a:pt x="1268694" y="1075785"/>
                    <a:pt x="1269810" y="1075393"/>
                    <a:pt x="1271197" y="1075453"/>
                  </a:cubicBezTo>
                  <a:close/>
                  <a:moveTo>
                    <a:pt x="837205" y="1074096"/>
                  </a:moveTo>
                  <a:cubicBezTo>
                    <a:pt x="838894" y="1074096"/>
                    <a:pt x="841428" y="1074940"/>
                    <a:pt x="844806" y="1076629"/>
                  </a:cubicBezTo>
                  <a:cubicBezTo>
                    <a:pt x="847943" y="1078198"/>
                    <a:pt x="850597" y="1080370"/>
                    <a:pt x="852769" y="1083145"/>
                  </a:cubicBezTo>
                  <a:cubicBezTo>
                    <a:pt x="854940" y="1085920"/>
                    <a:pt x="856991" y="1090022"/>
                    <a:pt x="858922" y="1095451"/>
                  </a:cubicBezTo>
                  <a:cubicBezTo>
                    <a:pt x="862783" y="1105465"/>
                    <a:pt x="861938" y="1111497"/>
                    <a:pt x="856388" y="1113548"/>
                  </a:cubicBezTo>
                  <a:cubicBezTo>
                    <a:pt x="854699" y="1114152"/>
                    <a:pt x="853312" y="1114333"/>
                    <a:pt x="852226" y="1114091"/>
                  </a:cubicBezTo>
                  <a:cubicBezTo>
                    <a:pt x="851140" y="1113850"/>
                    <a:pt x="849933" y="1113126"/>
                    <a:pt x="848606" y="1111920"/>
                  </a:cubicBezTo>
                  <a:cubicBezTo>
                    <a:pt x="847158" y="1110713"/>
                    <a:pt x="846314" y="1109446"/>
                    <a:pt x="846073" y="1108119"/>
                  </a:cubicBezTo>
                  <a:cubicBezTo>
                    <a:pt x="845831" y="1106792"/>
                    <a:pt x="845892" y="1104500"/>
                    <a:pt x="846254" y="1101242"/>
                  </a:cubicBezTo>
                  <a:cubicBezTo>
                    <a:pt x="846977" y="1096537"/>
                    <a:pt x="846615" y="1092706"/>
                    <a:pt x="845168" y="1089750"/>
                  </a:cubicBezTo>
                  <a:cubicBezTo>
                    <a:pt x="843720" y="1086794"/>
                    <a:pt x="841548" y="1085316"/>
                    <a:pt x="838653" y="1085316"/>
                  </a:cubicBezTo>
                  <a:cubicBezTo>
                    <a:pt x="836722" y="1085316"/>
                    <a:pt x="833314" y="1087488"/>
                    <a:pt x="828428" y="1091831"/>
                  </a:cubicBezTo>
                  <a:cubicBezTo>
                    <a:pt x="823541" y="1096175"/>
                    <a:pt x="821098" y="1099191"/>
                    <a:pt x="821098" y="1100880"/>
                  </a:cubicBezTo>
                  <a:cubicBezTo>
                    <a:pt x="821098" y="1102207"/>
                    <a:pt x="820314" y="1103534"/>
                    <a:pt x="818745" y="1104862"/>
                  </a:cubicBezTo>
                  <a:cubicBezTo>
                    <a:pt x="815488" y="1107516"/>
                    <a:pt x="811808" y="1114695"/>
                    <a:pt x="807706" y="1126398"/>
                  </a:cubicBezTo>
                  <a:cubicBezTo>
                    <a:pt x="803604" y="1138101"/>
                    <a:pt x="801311" y="1147873"/>
                    <a:pt x="800829" y="1155716"/>
                  </a:cubicBezTo>
                  <a:cubicBezTo>
                    <a:pt x="800346" y="1163437"/>
                    <a:pt x="800919" y="1169258"/>
                    <a:pt x="802548" y="1173180"/>
                  </a:cubicBezTo>
                  <a:cubicBezTo>
                    <a:pt x="804177" y="1177101"/>
                    <a:pt x="807344" y="1180328"/>
                    <a:pt x="812049" y="1182862"/>
                  </a:cubicBezTo>
                  <a:cubicBezTo>
                    <a:pt x="814945" y="1184310"/>
                    <a:pt x="817026" y="1185034"/>
                    <a:pt x="818293" y="1185034"/>
                  </a:cubicBezTo>
                  <a:cubicBezTo>
                    <a:pt x="819560" y="1185034"/>
                    <a:pt x="822003" y="1184370"/>
                    <a:pt x="825623" y="1183043"/>
                  </a:cubicBezTo>
                  <a:cubicBezTo>
                    <a:pt x="829483" y="1181595"/>
                    <a:pt x="834008" y="1178699"/>
                    <a:pt x="839196" y="1174356"/>
                  </a:cubicBezTo>
                  <a:cubicBezTo>
                    <a:pt x="844383" y="1170013"/>
                    <a:pt x="846977" y="1166936"/>
                    <a:pt x="846977" y="1165126"/>
                  </a:cubicBezTo>
                  <a:cubicBezTo>
                    <a:pt x="846977" y="1164161"/>
                    <a:pt x="848335" y="1162653"/>
                    <a:pt x="851049" y="1160602"/>
                  </a:cubicBezTo>
                  <a:cubicBezTo>
                    <a:pt x="853764" y="1158551"/>
                    <a:pt x="855121" y="1157103"/>
                    <a:pt x="855121" y="1156258"/>
                  </a:cubicBezTo>
                  <a:cubicBezTo>
                    <a:pt x="855121" y="1155414"/>
                    <a:pt x="856479" y="1153212"/>
                    <a:pt x="859193" y="1149653"/>
                  </a:cubicBezTo>
                  <a:cubicBezTo>
                    <a:pt x="861908" y="1146094"/>
                    <a:pt x="863265" y="1143771"/>
                    <a:pt x="863265" y="1142685"/>
                  </a:cubicBezTo>
                  <a:cubicBezTo>
                    <a:pt x="863265" y="1140755"/>
                    <a:pt x="864140" y="1139337"/>
                    <a:pt x="865889" y="1138432"/>
                  </a:cubicBezTo>
                  <a:cubicBezTo>
                    <a:pt x="867639" y="1137528"/>
                    <a:pt x="869418" y="1137618"/>
                    <a:pt x="871228" y="1138704"/>
                  </a:cubicBezTo>
                  <a:cubicBezTo>
                    <a:pt x="873279" y="1139790"/>
                    <a:pt x="874365" y="1141841"/>
                    <a:pt x="874486" y="1144857"/>
                  </a:cubicBezTo>
                  <a:cubicBezTo>
                    <a:pt x="874606" y="1147873"/>
                    <a:pt x="873762" y="1150166"/>
                    <a:pt x="871952" y="1151734"/>
                  </a:cubicBezTo>
                  <a:cubicBezTo>
                    <a:pt x="870263" y="1153182"/>
                    <a:pt x="868996" y="1154992"/>
                    <a:pt x="868152" y="1157163"/>
                  </a:cubicBezTo>
                  <a:cubicBezTo>
                    <a:pt x="867186" y="1159456"/>
                    <a:pt x="864170" y="1163950"/>
                    <a:pt x="859103" y="1170646"/>
                  </a:cubicBezTo>
                  <a:cubicBezTo>
                    <a:pt x="854035" y="1177342"/>
                    <a:pt x="851019" y="1180690"/>
                    <a:pt x="850054" y="1180690"/>
                  </a:cubicBezTo>
                  <a:cubicBezTo>
                    <a:pt x="849089" y="1180690"/>
                    <a:pt x="845892" y="1182741"/>
                    <a:pt x="840462" y="1186843"/>
                  </a:cubicBezTo>
                  <a:cubicBezTo>
                    <a:pt x="831534" y="1193600"/>
                    <a:pt x="822546" y="1195922"/>
                    <a:pt x="813497" y="1193811"/>
                  </a:cubicBezTo>
                  <a:cubicBezTo>
                    <a:pt x="804448" y="1191699"/>
                    <a:pt x="797813" y="1185757"/>
                    <a:pt x="793590" y="1175985"/>
                  </a:cubicBezTo>
                  <a:cubicBezTo>
                    <a:pt x="791539" y="1171400"/>
                    <a:pt x="790513" y="1167117"/>
                    <a:pt x="790513" y="1163136"/>
                  </a:cubicBezTo>
                  <a:cubicBezTo>
                    <a:pt x="790513" y="1158189"/>
                    <a:pt x="791358" y="1151221"/>
                    <a:pt x="793047" y="1142233"/>
                  </a:cubicBezTo>
                  <a:cubicBezTo>
                    <a:pt x="794736" y="1133244"/>
                    <a:pt x="796244" y="1127483"/>
                    <a:pt x="797571" y="1124950"/>
                  </a:cubicBezTo>
                  <a:cubicBezTo>
                    <a:pt x="799260" y="1121692"/>
                    <a:pt x="800105" y="1119460"/>
                    <a:pt x="800105" y="1118254"/>
                  </a:cubicBezTo>
                  <a:cubicBezTo>
                    <a:pt x="800105" y="1117409"/>
                    <a:pt x="800889" y="1116142"/>
                    <a:pt x="802458" y="1114453"/>
                  </a:cubicBezTo>
                  <a:cubicBezTo>
                    <a:pt x="804026" y="1112764"/>
                    <a:pt x="805112" y="1110713"/>
                    <a:pt x="805715" y="1108300"/>
                  </a:cubicBezTo>
                  <a:cubicBezTo>
                    <a:pt x="806922" y="1103836"/>
                    <a:pt x="810360" y="1097894"/>
                    <a:pt x="816031" y="1090474"/>
                  </a:cubicBezTo>
                  <a:cubicBezTo>
                    <a:pt x="821701" y="1083054"/>
                    <a:pt x="826407" y="1078379"/>
                    <a:pt x="830147" y="1076449"/>
                  </a:cubicBezTo>
                  <a:cubicBezTo>
                    <a:pt x="833163" y="1074880"/>
                    <a:pt x="835516" y="1074096"/>
                    <a:pt x="837205" y="1074096"/>
                  </a:cubicBezTo>
                  <a:close/>
                  <a:moveTo>
                    <a:pt x="404603" y="1074096"/>
                  </a:moveTo>
                  <a:cubicBezTo>
                    <a:pt x="406594" y="1074458"/>
                    <a:pt x="408253" y="1075363"/>
                    <a:pt x="409580" y="1076810"/>
                  </a:cubicBezTo>
                  <a:cubicBezTo>
                    <a:pt x="410666" y="1078017"/>
                    <a:pt x="411420" y="1081878"/>
                    <a:pt x="411842" y="1088393"/>
                  </a:cubicBezTo>
                  <a:cubicBezTo>
                    <a:pt x="412264" y="1094908"/>
                    <a:pt x="412657" y="1109265"/>
                    <a:pt x="413018" y="1131465"/>
                  </a:cubicBezTo>
                  <a:cubicBezTo>
                    <a:pt x="413622" y="1165850"/>
                    <a:pt x="414044" y="1185154"/>
                    <a:pt x="414285" y="1189377"/>
                  </a:cubicBezTo>
                  <a:cubicBezTo>
                    <a:pt x="414527" y="1192272"/>
                    <a:pt x="414436" y="1194143"/>
                    <a:pt x="414014" y="1194987"/>
                  </a:cubicBezTo>
                  <a:cubicBezTo>
                    <a:pt x="413592" y="1195832"/>
                    <a:pt x="412295" y="1196556"/>
                    <a:pt x="410123" y="1197159"/>
                  </a:cubicBezTo>
                  <a:cubicBezTo>
                    <a:pt x="407107" y="1198245"/>
                    <a:pt x="404694" y="1197943"/>
                    <a:pt x="402884" y="1196254"/>
                  </a:cubicBezTo>
                  <a:cubicBezTo>
                    <a:pt x="401677" y="1195047"/>
                    <a:pt x="400923" y="1191036"/>
                    <a:pt x="400622" y="1184219"/>
                  </a:cubicBezTo>
                  <a:cubicBezTo>
                    <a:pt x="400320" y="1177402"/>
                    <a:pt x="400109" y="1161024"/>
                    <a:pt x="399988" y="1135084"/>
                  </a:cubicBezTo>
                  <a:cubicBezTo>
                    <a:pt x="399868" y="1095994"/>
                    <a:pt x="400049" y="1076026"/>
                    <a:pt x="400531" y="1075182"/>
                  </a:cubicBezTo>
                  <a:cubicBezTo>
                    <a:pt x="401255" y="1074096"/>
                    <a:pt x="402612" y="1073734"/>
                    <a:pt x="404603" y="1074096"/>
                  </a:cubicBezTo>
                  <a:close/>
                  <a:moveTo>
                    <a:pt x="361383" y="1065952"/>
                  </a:moveTo>
                  <a:cubicBezTo>
                    <a:pt x="364882" y="1066193"/>
                    <a:pt x="368622" y="1068305"/>
                    <a:pt x="372604" y="1072286"/>
                  </a:cubicBezTo>
                  <a:cubicBezTo>
                    <a:pt x="375379" y="1075061"/>
                    <a:pt x="377098" y="1077203"/>
                    <a:pt x="377762" y="1078711"/>
                  </a:cubicBezTo>
                  <a:cubicBezTo>
                    <a:pt x="378425" y="1080219"/>
                    <a:pt x="378636" y="1082481"/>
                    <a:pt x="378395" y="1085497"/>
                  </a:cubicBezTo>
                  <a:cubicBezTo>
                    <a:pt x="378154" y="1089479"/>
                    <a:pt x="377279" y="1092254"/>
                    <a:pt x="375771" y="1093822"/>
                  </a:cubicBezTo>
                  <a:cubicBezTo>
                    <a:pt x="374263" y="1095391"/>
                    <a:pt x="372694" y="1095451"/>
                    <a:pt x="371066" y="1094003"/>
                  </a:cubicBezTo>
                  <a:cubicBezTo>
                    <a:pt x="369437" y="1092555"/>
                    <a:pt x="368321" y="1089841"/>
                    <a:pt x="367718" y="1085859"/>
                  </a:cubicBezTo>
                  <a:cubicBezTo>
                    <a:pt x="367235" y="1083084"/>
                    <a:pt x="366632" y="1081335"/>
                    <a:pt x="365908" y="1080611"/>
                  </a:cubicBezTo>
                  <a:cubicBezTo>
                    <a:pt x="365184" y="1079887"/>
                    <a:pt x="363615" y="1079404"/>
                    <a:pt x="361202" y="1079163"/>
                  </a:cubicBezTo>
                  <a:cubicBezTo>
                    <a:pt x="358669" y="1078922"/>
                    <a:pt x="356316" y="1079314"/>
                    <a:pt x="354144" y="1080339"/>
                  </a:cubicBezTo>
                  <a:cubicBezTo>
                    <a:pt x="351973" y="1081365"/>
                    <a:pt x="350133" y="1082451"/>
                    <a:pt x="348625" y="1083597"/>
                  </a:cubicBezTo>
                  <a:cubicBezTo>
                    <a:pt x="347117" y="1084743"/>
                    <a:pt x="346001" y="1085316"/>
                    <a:pt x="345277" y="1085316"/>
                  </a:cubicBezTo>
                  <a:cubicBezTo>
                    <a:pt x="344311" y="1085316"/>
                    <a:pt x="341295" y="1088212"/>
                    <a:pt x="336228" y="1094003"/>
                  </a:cubicBezTo>
                  <a:cubicBezTo>
                    <a:pt x="331161" y="1099794"/>
                    <a:pt x="328627" y="1103172"/>
                    <a:pt x="328627" y="1104138"/>
                  </a:cubicBezTo>
                  <a:cubicBezTo>
                    <a:pt x="328627" y="1104862"/>
                    <a:pt x="327360" y="1106913"/>
                    <a:pt x="324827" y="1110291"/>
                  </a:cubicBezTo>
                  <a:cubicBezTo>
                    <a:pt x="320724" y="1115720"/>
                    <a:pt x="318040" y="1125825"/>
                    <a:pt x="316773" y="1140604"/>
                  </a:cubicBezTo>
                  <a:cubicBezTo>
                    <a:pt x="315506" y="1155384"/>
                    <a:pt x="316321" y="1167962"/>
                    <a:pt x="319216" y="1178337"/>
                  </a:cubicBezTo>
                  <a:cubicBezTo>
                    <a:pt x="320302" y="1182560"/>
                    <a:pt x="322293" y="1186149"/>
                    <a:pt x="325188" y="1189105"/>
                  </a:cubicBezTo>
                  <a:cubicBezTo>
                    <a:pt x="328084" y="1192061"/>
                    <a:pt x="330980" y="1193539"/>
                    <a:pt x="333875" y="1193539"/>
                  </a:cubicBezTo>
                  <a:cubicBezTo>
                    <a:pt x="336530" y="1193539"/>
                    <a:pt x="340843" y="1191458"/>
                    <a:pt x="346815" y="1187296"/>
                  </a:cubicBezTo>
                  <a:cubicBezTo>
                    <a:pt x="352787" y="1183133"/>
                    <a:pt x="356799" y="1179423"/>
                    <a:pt x="358850" y="1176166"/>
                  </a:cubicBezTo>
                  <a:cubicBezTo>
                    <a:pt x="360780" y="1173270"/>
                    <a:pt x="363676" y="1169409"/>
                    <a:pt x="367537" y="1164583"/>
                  </a:cubicBezTo>
                  <a:cubicBezTo>
                    <a:pt x="373810" y="1156741"/>
                    <a:pt x="378335" y="1148115"/>
                    <a:pt x="381110" y="1138704"/>
                  </a:cubicBezTo>
                  <a:cubicBezTo>
                    <a:pt x="382919" y="1132068"/>
                    <a:pt x="382497" y="1128931"/>
                    <a:pt x="379843" y="1129293"/>
                  </a:cubicBezTo>
                  <a:cubicBezTo>
                    <a:pt x="379602" y="1129293"/>
                    <a:pt x="379421" y="1129354"/>
                    <a:pt x="379300" y="1129474"/>
                  </a:cubicBezTo>
                  <a:cubicBezTo>
                    <a:pt x="376646" y="1130198"/>
                    <a:pt x="373207" y="1131344"/>
                    <a:pt x="368984" y="1132913"/>
                  </a:cubicBezTo>
                  <a:cubicBezTo>
                    <a:pt x="364762" y="1134481"/>
                    <a:pt x="361202" y="1135778"/>
                    <a:pt x="358307" y="1136804"/>
                  </a:cubicBezTo>
                  <a:cubicBezTo>
                    <a:pt x="355411" y="1137829"/>
                    <a:pt x="352365" y="1138734"/>
                    <a:pt x="349168" y="1139518"/>
                  </a:cubicBezTo>
                  <a:cubicBezTo>
                    <a:pt x="345970" y="1140302"/>
                    <a:pt x="343346" y="1140514"/>
                    <a:pt x="341295" y="1140152"/>
                  </a:cubicBezTo>
                  <a:cubicBezTo>
                    <a:pt x="339244" y="1139790"/>
                    <a:pt x="337736" y="1138764"/>
                    <a:pt x="336771" y="1137075"/>
                  </a:cubicBezTo>
                  <a:cubicBezTo>
                    <a:pt x="335685" y="1135024"/>
                    <a:pt x="335142" y="1133697"/>
                    <a:pt x="335142" y="1133094"/>
                  </a:cubicBezTo>
                  <a:cubicBezTo>
                    <a:pt x="335142" y="1132249"/>
                    <a:pt x="337555" y="1130801"/>
                    <a:pt x="342381" y="1128750"/>
                  </a:cubicBezTo>
                  <a:cubicBezTo>
                    <a:pt x="347207" y="1126699"/>
                    <a:pt x="350585" y="1125674"/>
                    <a:pt x="352516" y="1125674"/>
                  </a:cubicBezTo>
                  <a:cubicBezTo>
                    <a:pt x="354929" y="1125674"/>
                    <a:pt x="359574" y="1124075"/>
                    <a:pt x="366451" y="1120878"/>
                  </a:cubicBezTo>
                  <a:cubicBezTo>
                    <a:pt x="373328" y="1117681"/>
                    <a:pt x="377671" y="1115056"/>
                    <a:pt x="379481" y="1113005"/>
                  </a:cubicBezTo>
                  <a:cubicBezTo>
                    <a:pt x="381411" y="1110834"/>
                    <a:pt x="383613" y="1109748"/>
                    <a:pt x="386087" y="1109748"/>
                  </a:cubicBezTo>
                  <a:cubicBezTo>
                    <a:pt x="388560" y="1109748"/>
                    <a:pt x="390701" y="1110773"/>
                    <a:pt x="392511" y="1112824"/>
                  </a:cubicBezTo>
                  <a:cubicBezTo>
                    <a:pt x="393597" y="1114031"/>
                    <a:pt x="394261" y="1115358"/>
                    <a:pt x="394502" y="1116806"/>
                  </a:cubicBezTo>
                  <a:cubicBezTo>
                    <a:pt x="394743" y="1118254"/>
                    <a:pt x="394623" y="1120546"/>
                    <a:pt x="394140" y="1123683"/>
                  </a:cubicBezTo>
                  <a:cubicBezTo>
                    <a:pt x="390158" y="1151553"/>
                    <a:pt x="378697" y="1174356"/>
                    <a:pt x="359755" y="1192092"/>
                  </a:cubicBezTo>
                  <a:cubicBezTo>
                    <a:pt x="352998" y="1198365"/>
                    <a:pt x="348142" y="1202347"/>
                    <a:pt x="345186" y="1204036"/>
                  </a:cubicBezTo>
                  <a:cubicBezTo>
                    <a:pt x="342230" y="1205725"/>
                    <a:pt x="338581" y="1206570"/>
                    <a:pt x="334237" y="1206570"/>
                  </a:cubicBezTo>
                  <a:cubicBezTo>
                    <a:pt x="329291" y="1206570"/>
                    <a:pt x="324615" y="1204307"/>
                    <a:pt x="320212" y="1199783"/>
                  </a:cubicBezTo>
                  <a:cubicBezTo>
                    <a:pt x="315808" y="1195259"/>
                    <a:pt x="312339" y="1189136"/>
                    <a:pt x="309806" y="1181414"/>
                  </a:cubicBezTo>
                  <a:cubicBezTo>
                    <a:pt x="307272" y="1173692"/>
                    <a:pt x="305613" y="1165247"/>
                    <a:pt x="304829" y="1156077"/>
                  </a:cubicBezTo>
                  <a:cubicBezTo>
                    <a:pt x="304045" y="1146908"/>
                    <a:pt x="304889" y="1137075"/>
                    <a:pt x="307362" y="1126579"/>
                  </a:cubicBezTo>
                  <a:cubicBezTo>
                    <a:pt x="309836" y="1116082"/>
                    <a:pt x="313847" y="1106370"/>
                    <a:pt x="319397" y="1097442"/>
                  </a:cubicBezTo>
                  <a:cubicBezTo>
                    <a:pt x="322534" y="1092495"/>
                    <a:pt x="326908" y="1087247"/>
                    <a:pt x="332518" y="1081697"/>
                  </a:cubicBezTo>
                  <a:cubicBezTo>
                    <a:pt x="338128" y="1076147"/>
                    <a:pt x="342864" y="1072346"/>
                    <a:pt x="346724" y="1070295"/>
                  </a:cubicBezTo>
                  <a:cubicBezTo>
                    <a:pt x="352998" y="1067158"/>
                    <a:pt x="357885" y="1065711"/>
                    <a:pt x="361383" y="1065952"/>
                  </a:cubicBezTo>
                  <a:close/>
                  <a:moveTo>
                    <a:pt x="1667265" y="1010215"/>
                  </a:moveTo>
                  <a:cubicBezTo>
                    <a:pt x="1669089" y="1010472"/>
                    <a:pt x="1671284" y="1011399"/>
                    <a:pt x="1673848" y="1012998"/>
                  </a:cubicBezTo>
                  <a:cubicBezTo>
                    <a:pt x="1678975" y="1016195"/>
                    <a:pt x="1682504" y="1020146"/>
                    <a:pt x="1684435" y="1024852"/>
                  </a:cubicBezTo>
                  <a:cubicBezTo>
                    <a:pt x="1685762" y="1027627"/>
                    <a:pt x="1686063" y="1030854"/>
                    <a:pt x="1685339" y="1034534"/>
                  </a:cubicBezTo>
                  <a:cubicBezTo>
                    <a:pt x="1684615" y="1038214"/>
                    <a:pt x="1683409" y="1041743"/>
                    <a:pt x="1681720" y="1045121"/>
                  </a:cubicBezTo>
                  <a:cubicBezTo>
                    <a:pt x="1680031" y="1048499"/>
                    <a:pt x="1677618" y="1051395"/>
                    <a:pt x="1674481" y="1053808"/>
                  </a:cubicBezTo>
                  <a:cubicBezTo>
                    <a:pt x="1671344" y="1056221"/>
                    <a:pt x="1668026" y="1057427"/>
                    <a:pt x="1664527" y="1057427"/>
                  </a:cubicBezTo>
                  <a:cubicBezTo>
                    <a:pt x="1659943" y="1057427"/>
                    <a:pt x="1657529" y="1056432"/>
                    <a:pt x="1657288" y="1054441"/>
                  </a:cubicBezTo>
                  <a:cubicBezTo>
                    <a:pt x="1657047" y="1052450"/>
                    <a:pt x="1658977" y="1049705"/>
                    <a:pt x="1663079" y="1046207"/>
                  </a:cubicBezTo>
                  <a:cubicBezTo>
                    <a:pt x="1668026" y="1041863"/>
                    <a:pt x="1670771" y="1037369"/>
                    <a:pt x="1671314" y="1032724"/>
                  </a:cubicBezTo>
                  <a:cubicBezTo>
                    <a:pt x="1671857" y="1028079"/>
                    <a:pt x="1670017" y="1024912"/>
                    <a:pt x="1665794" y="1023223"/>
                  </a:cubicBezTo>
                  <a:cubicBezTo>
                    <a:pt x="1663140" y="1022258"/>
                    <a:pt x="1661813" y="1020237"/>
                    <a:pt x="1661813" y="1017160"/>
                  </a:cubicBezTo>
                  <a:cubicBezTo>
                    <a:pt x="1661813" y="1014084"/>
                    <a:pt x="1662175" y="1012183"/>
                    <a:pt x="1662899" y="1011459"/>
                  </a:cubicBezTo>
                  <a:cubicBezTo>
                    <a:pt x="1663984" y="1010374"/>
                    <a:pt x="1665440" y="1009959"/>
                    <a:pt x="1667265" y="1010215"/>
                  </a:cubicBezTo>
                  <a:close/>
                  <a:moveTo>
                    <a:pt x="744307" y="971826"/>
                  </a:moveTo>
                  <a:cubicBezTo>
                    <a:pt x="739361" y="971947"/>
                    <a:pt x="734475" y="974782"/>
                    <a:pt x="729649" y="980332"/>
                  </a:cubicBezTo>
                  <a:cubicBezTo>
                    <a:pt x="726753" y="983589"/>
                    <a:pt x="723254" y="988264"/>
                    <a:pt x="719152" y="994357"/>
                  </a:cubicBezTo>
                  <a:cubicBezTo>
                    <a:pt x="715050" y="1000450"/>
                    <a:pt x="712939" y="1003979"/>
                    <a:pt x="712818" y="1004944"/>
                  </a:cubicBezTo>
                  <a:cubicBezTo>
                    <a:pt x="712818" y="1005910"/>
                    <a:pt x="711792" y="1008564"/>
                    <a:pt x="709741" y="1012907"/>
                  </a:cubicBezTo>
                  <a:cubicBezTo>
                    <a:pt x="707690" y="1017251"/>
                    <a:pt x="706635" y="1021624"/>
                    <a:pt x="706574" y="1026028"/>
                  </a:cubicBezTo>
                  <a:cubicBezTo>
                    <a:pt x="706514" y="1030432"/>
                    <a:pt x="707509" y="1033599"/>
                    <a:pt x="709560" y="1035529"/>
                  </a:cubicBezTo>
                  <a:cubicBezTo>
                    <a:pt x="711008" y="1036856"/>
                    <a:pt x="712185" y="1037520"/>
                    <a:pt x="713089" y="1037520"/>
                  </a:cubicBezTo>
                  <a:cubicBezTo>
                    <a:pt x="713994" y="1037520"/>
                    <a:pt x="715774" y="1036856"/>
                    <a:pt x="718428" y="1035529"/>
                  </a:cubicBezTo>
                  <a:cubicBezTo>
                    <a:pt x="722048" y="1033840"/>
                    <a:pt x="726542" y="1029919"/>
                    <a:pt x="731911" y="1023766"/>
                  </a:cubicBezTo>
                  <a:cubicBezTo>
                    <a:pt x="737280" y="1017613"/>
                    <a:pt x="740567" y="1012666"/>
                    <a:pt x="741774" y="1008926"/>
                  </a:cubicBezTo>
                  <a:cubicBezTo>
                    <a:pt x="742618" y="1006030"/>
                    <a:pt x="743553" y="1000390"/>
                    <a:pt x="744579" y="992005"/>
                  </a:cubicBezTo>
                  <a:cubicBezTo>
                    <a:pt x="745604" y="983619"/>
                    <a:pt x="746178" y="978884"/>
                    <a:pt x="746298" y="977798"/>
                  </a:cubicBezTo>
                  <a:cubicBezTo>
                    <a:pt x="746781" y="975144"/>
                    <a:pt x="746901" y="973485"/>
                    <a:pt x="746660" y="972821"/>
                  </a:cubicBezTo>
                  <a:cubicBezTo>
                    <a:pt x="746419" y="972158"/>
                    <a:pt x="745635" y="971826"/>
                    <a:pt x="744307" y="971826"/>
                  </a:cubicBezTo>
                  <a:close/>
                  <a:moveTo>
                    <a:pt x="1238817" y="965311"/>
                  </a:moveTo>
                  <a:cubicBezTo>
                    <a:pt x="1237369" y="965311"/>
                    <a:pt x="1235288" y="966397"/>
                    <a:pt x="1232573" y="968568"/>
                  </a:cubicBezTo>
                  <a:cubicBezTo>
                    <a:pt x="1229859" y="970740"/>
                    <a:pt x="1228501" y="972489"/>
                    <a:pt x="1228501" y="973817"/>
                  </a:cubicBezTo>
                  <a:cubicBezTo>
                    <a:pt x="1228501" y="974541"/>
                    <a:pt x="1227295" y="976893"/>
                    <a:pt x="1224882" y="980875"/>
                  </a:cubicBezTo>
                  <a:cubicBezTo>
                    <a:pt x="1221503" y="986545"/>
                    <a:pt x="1218306" y="994086"/>
                    <a:pt x="1215290" y="1003497"/>
                  </a:cubicBezTo>
                  <a:cubicBezTo>
                    <a:pt x="1212274" y="1012907"/>
                    <a:pt x="1210766" y="1020146"/>
                    <a:pt x="1210766" y="1025213"/>
                  </a:cubicBezTo>
                  <a:cubicBezTo>
                    <a:pt x="1210766" y="1028471"/>
                    <a:pt x="1211610" y="1031668"/>
                    <a:pt x="1213299" y="1034805"/>
                  </a:cubicBezTo>
                  <a:cubicBezTo>
                    <a:pt x="1214385" y="1036856"/>
                    <a:pt x="1215441" y="1038153"/>
                    <a:pt x="1216467" y="1038696"/>
                  </a:cubicBezTo>
                  <a:cubicBezTo>
                    <a:pt x="1217492" y="1039239"/>
                    <a:pt x="1219332" y="1039511"/>
                    <a:pt x="1221986" y="1039511"/>
                  </a:cubicBezTo>
                  <a:cubicBezTo>
                    <a:pt x="1226209" y="1039511"/>
                    <a:pt x="1230703" y="1037640"/>
                    <a:pt x="1235469" y="1033900"/>
                  </a:cubicBezTo>
                  <a:cubicBezTo>
                    <a:pt x="1240235" y="1030160"/>
                    <a:pt x="1244337" y="1025364"/>
                    <a:pt x="1247775" y="1019513"/>
                  </a:cubicBezTo>
                  <a:cubicBezTo>
                    <a:pt x="1251214" y="1013661"/>
                    <a:pt x="1253898" y="1007538"/>
                    <a:pt x="1255829" y="1001144"/>
                  </a:cubicBezTo>
                  <a:cubicBezTo>
                    <a:pt x="1257759" y="994749"/>
                    <a:pt x="1258121" y="988626"/>
                    <a:pt x="1256915" y="982775"/>
                  </a:cubicBezTo>
                  <a:cubicBezTo>
                    <a:pt x="1255708" y="976923"/>
                    <a:pt x="1252812" y="972429"/>
                    <a:pt x="1248228" y="969292"/>
                  </a:cubicBezTo>
                  <a:cubicBezTo>
                    <a:pt x="1244246" y="966638"/>
                    <a:pt x="1241109" y="965311"/>
                    <a:pt x="1238817" y="965311"/>
                  </a:cubicBezTo>
                  <a:close/>
                  <a:moveTo>
                    <a:pt x="610167" y="965311"/>
                  </a:moveTo>
                  <a:cubicBezTo>
                    <a:pt x="608719" y="965311"/>
                    <a:pt x="606638" y="966397"/>
                    <a:pt x="603923" y="968568"/>
                  </a:cubicBezTo>
                  <a:cubicBezTo>
                    <a:pt x="601209" y="970740"/>
                    <a:pt x="599851" y="972489"/>
                    <a:pt x="599851" y="973817"/>
                  </a:cubicBezTo>
                  <a:cubicBezTo>
                    <a:pt x="599851" y="974541"/>
                    <a:pt x="598645" y="976893"/>
                    <a:pt x="596232" y="980875"/>
                  </a:cubicBezTo>
                  <a:cubicBezTo>
                    <a:pt x="592854" y="986545"/>
                    <a:pt x="589656" y="994086"/>
                    <a:pt x="586640" y="1003497"/>
                  </a:cubicBezTo>
                  <a:cubicBezTo>
                    <a:pt x="583624" y="1012907"/>
                    <a:pt x="582116" y="1020146"/>
                    <a:pt x="582116" y="1025213"/>
                  </a:cubicBezTo>
                  <a:cubicBezTo>
                    <a:pt x="582116" y="1028471"/>
                    <a:pt x="582960" y="1031668"/>
                    <a:pt x="584649" y="1034805"/>
                  </a:cubicBezTo>
                  <a:cubicBezTo>
                    <a:pt x="585735" y="1036856"/>
                    <a:pt x="586791" y="1038153"/>
                    <a:pt x="587817" y="1038696"/>
                  </a:cubicBezTo>
                  <a:cubicBezTo>
                    <a:pt x="588842" y="1039239"/>
                    <a:pt x="590682" y="1039511"/>
                    <a:pt x="593336" y="1039511"/>
                  </a:cubicBezTo>
                  <a:cubicBezTo>
                    <a:pt x="597559" y="1039511"/>
                    <a:pt x="602053" y="1037640"/>
                    <a:pt x="606819" y="1033900"/>
                  </a:cubicBezTo>
                  <a:cubicBezTo>
                    <a:pt x="611585" y="1030160"/>
                    <a:pt x="615687" y="1025364"/>
                    <a:pt x="619125" y="1019513"/>
                  </a:cubicBezTo>
                  <a:cubicBezTo>
                    <a:pt x="622564" y="1013661"/>
                    <a:pt x="625248" y="1007538"/>
                    <a:pt x="627179" y="1001144"/>
                  </a:cubicBezTo>
                  <a:cubicBezTo>
                    <a:pt x="629109" y="994749"/>
                    <a:pt x="629471" y="988626"/>
                    <a:pt x="628264" y="982775"/>
                  </a:cubicBezTo>
                  <a:cubicBezTo>
                    <a:pt x="627058" y="976923"/>
                    <a:pt x="624162" y="972429"/>
                    <a:pt x="619578" y="969292"/>
                  </a:cubicBezTo>
                  <a:cubicBezTo>
                    <a:pt x="615596" y="966638"/>
                    <a:pt x="612459" y="965311"/>
                    <a:pt x="610167" y="965311"/>
                  </a:cubicBezTo>
                  <a:close/>
                  <a:moveTo>
                    <a:pt x="172017" y="965311"/>
                  </a:moveTo>
                  <a:cubicBezTo>
                    <a:pt x="170569" y="965311"/>
                    <a:pt x="168488" y="966397"/>
                    <a:pt x="165773" y="968568"/>
                  </a:cubicBezTo>
                  <a:cubicBezTo>
                    <a:pt x="163059" y="970740"/>
                    <a:pt x="161701" y="972489"/>
                    <a:pt x="161701" y="973817"/>
                  </a:cubicBezTo>
                  <a:cubicBezTo>
                    <a:pt x="161701" y="974541"/>
                    <a:pt x="160495" y="976893"/>
                    <a:pt x="158082" y="980875"/>
                  </a:cubicBezTo>
                  <a:cubicBezTo>
                    <a:pt x="154704" y="986545"/>
                    <a:pt x="151506" y="994086"/>
                    <a:pt x="148490" y="1003497"/>
                  </a:cubicBezTo>
                  <a:cubicBezTo>
                    <a:pt x="145474" y="1012907"/>
                    <a:pt x="143966" y="1020146"/>
                    <a:pt x="143966" y="1025213"/>
                  </a:cubicBezTo>
                  <a:cubicBezTo>
                    <a:pt x="143966" y="1028471"/>
                    <a:pt x="144810" y="1031668"/>
                    <a:pt x="146499" y="1034805"/>
                  </a:cubicBezTo>
                  <a:cubicBezTo>
                    <a:pt x="147585" y="1036856"/>
                    <a:pt x="148641" y="1038153"/>
                    <a:pt x="149667" y="1038696"/>
                  </a:cubicBezTo>
                  <a:cubicBezTo>
                    <a:pt x="150692" y="1039239"/>
                    <a:pt x="152532" y="1039511"/>
                    <a:pt x="155186" y="1039511"/>
                  </a:cubicBezTo>
                  <a:cubicBezTo>
                    <a:pt x="159409" y="1039511"/>
                    <a:pt x="163903" y="1037640"/>
                    <a:pt x="168669" y="1033900"/>
                  </a:cubicBezTo>
                  <a:cubicBezTo>
                    <a:pt x="173435" y="1030160"/>
                    <a:pt x="177537" y="1025364"/>
                    <a:pt x="180975" y="1019513"/>
                  </a:cubicBezTo>
                  <a:cubicBezTo>
                    <a:pt x="184414" y="1013661"/>
                    <a:pt x="187098" y="1007538"/>
                    <a:pt x="189029" y="1001144"/>
                  </a:cubicBezTo>
                  <a:cubicBezTo>
                    <a:pt x="190959" y="994749"/>
                    <a:pt x="191321" y="988626"/>
                    <a:pt x="190114" y="982775"/>
                  </a:cubicBezTo>
                  <a:cubicBezTo>
                    <a:pt x="188908" y="976923"/>
                    <a:pt x="186012" y="972429"/>
                    <a:pt x="181428" y="969292"/>
                  </a:cubicBezTo>
                  <a:cubicBezTo>
                    <a:pt x="177446" y="966638"/>
                    <a:pt x="174309" y="965311"/>
                    <a:pt x="172017" y="965311"/>
                  </a:cubicBezTo>
                  <a:close/>
                  <a:moveTo>
                    <a:pt x="1410896" y="961691"/>
                  </a:moveTo>
                  <a:cubicBezTo>
                    <a:pt x="1413550" y="962536"/>
                    <a:pt x="1415541" y="963863"/>
                    <a:pt x="1416868" y="965673"/>
                  </a:cubicBezTo>
                  <a:cubicBezTo>
                    <a:pt x="1419763" y="969654"/>
                    <a:pt x="1421633" y="974571"/>
                    <a:pt x="1422478" y="980422"/>
                  </a:cubicBezTo>
                  <a:cubicBezTo>
                    <a:pt x="1423323" y="986274"/>
                    <a:pt x="1423926" y="997826"/>
                    <a:pt x="1424288" y="1015079"/>
                  </a:cubicBezTo>
                  <a:lnTo>
                    <a:pt x="1425012" y="1049464"/>
                  </a:lnTo>
                  <a:lnTo>
                    <a:pt x="1420849" y="1051093"/>
                  </a:lnTo>
                  <a:cubicBezTo>
                    <a:pt x="1417350" y="1052299"/>
                    <a:pt x="1415118" y="1052058"/>
                    <a:pt x="1414153" y="1050369"/>
                  </a:cubicBezTo>
                  <a:cubicBezTo>
                    <a:pt x="1412826" y="1047956"/>
                    <a:pt x="1412223" y="1037882"/>
                    <a:pt x="1412343" y="1020146"/>
                  </a:cubicBezTo>
                  <a:cubicBezTo>
                    <a:pt x="1412343" y="1019664"/>
                    <a:pt x="1412343" y="1019181"/>
                    <a:pt x="1412343" y="1018698"/>
                  </a:cubicBezTo>
                  <a:cubicBezTo>
                    <a:pt x="1412464" y="999394"/>
                    <a:pt x="1412404" y="987872"/>
                    <a:pt x="1412162" y="984132"/>
                  </a:cubicBezTo>
                  <a:cubicBezTo>
                    <a:pt x="1411921" y="980392"/>
                    <a:pt x="1411076" y="977617"/>
                    <a:pt x="1409629" y="975807"/>
                  </a:cubicBezTo>
                  <a:cubicBezTo>
                    <a:pt x="1408422" y="974239"/>
                    <a:pt x="1407547" y="973485"/>
                    <a:pt x="1407005" y="973545"/>
                  </a:cubicBezTo>
                  <a:cubicBezTo>
                    <a:pt x="1406462" y="973605"/>
                    <a:pt x="1405346" y="974661"/>
                    <a:pt x="1403657" y="976712"/>
                  </a:cubicBezTo>
                  <a:cubicBezTo>
                    <a:pt x="1401605" y="979005"/>
                    <a:pt x="1398981" y="984675"/>
                    <a:pt x="1395784" y="993724"/>
                  </a:cubicBezTo>
                  <a:cubicBezTo>
                    <a:pt x="1392587" y="1002773"/>
                    <a:pt x="1390928" y="1007478"/>
                    <a:pt x="1390807" y="1007840"/>
                  </a:cubicBezTo>
                  <a:cubicBezTo>
                    <a:pt x="1389963" y="1009288"/>
                    <a:pt x="1389088" y="1015471"/>
                    <a:pt x="1388183" y="1026390"/>
                  </a:cubicBezTo>
                  <a:cubicBezTo>
                    <a:pt x="1387278" y="1037309"/>
                    <a:pt x="1386524" y="1043432"/>
                    <a:pt x="1385921" y="1044759"/>
                  </a:cubicBezTo>
                  <a:cubicBezTo>
                    <a:pt x="1384956" y="1046689"/>
                    <a:pt x="1383146" y="1047594"/>
                    <a:pt x="1380492" y="1047473"/>
                  </a:cubicBezTo>
                  <a:cubicBezTo>
                    <a:pt x="1377837" y="1047353"/>
                    <a:pt x="1375967" y="1046327"/>
                    <a:pt x="1374881" y="1044397"/>
                  </a:cubicBezTo>
                  <a:cubicBezTo>
                    <a:pt x="1373795" y="1042346"/>
                    <a:pt x="1373192" y="1034142"/>
                    <a:pt x="1373072" y="1019784"/>
                  </a:cubicBezTo>
                  <a:cubicBezTo>
                    <a:pt x="1372951" y="999877"/>
                    <a:pt x="1371021" y="987752"/>
                    <a:pt x="1367281" y="983408"/>
                  </a:cubicBezTo>
                  <a:cubicBezTo>
                    <a:pt x="1365109" y="980995"/>
                    <a:pt x="1362877" y="982202"/>
                    <a:pt x="1360585" y="987028"/>
                  </a:cubicBezTo>
                  <a:lnTo>
                    <a:pt x="1356784" y="994810"/>
                  </a:lnTo>
                  <a:cubicBezTo>
                    <a:pt x="1355939" y="996619"/>
                    <a:pt x="1355517" y="998580"/>
                    <a:pt x="1355517" y="1000691"/>
                  </a:cubicBezTo>
                  <a:cubicBezTo>
                    <a:pt x="1355517" y="1002803"/>
                    <a:pt x="1354974" y="1004190"/>
                    <a:pt x="1353889" y="1004854"/>
                  </a:cubicBezTo>
                  <a:cubicBezTo>
                    <a:pt x="1352803" y="1005517"/>
                    <a:pt x="1352260" y="1013511"/>
                    <a:pt x="1352260" y="1028833"/>
                  </a:cubicBezTo>
                  <a:cubicBezTo>
                    <a:pt x="1352260" y="1044156"/>
                    <a:pt x="1351596" y="1052480"/>
                    <a:pt x="1350269" y="1053808"/>
                  </a:cubicBezTo>
                  <a:cubicBezTo>
                    <a:pt x="1349183" y="1054893"/>
                    <a:pt x="1347403" y="1055497"/>
                    <a:pt x="1344930" y="1055617"/>
                  </a:cubicBezTo>
                  <a:cubicBezTo>
                    <a:pt x="1342457" y="1055738"/>
                    <a:pt x="1340858" y="1055316"/>
                    <a:pt x="1340134" y="1054350"/>
                  </a:cubicBezTo>
                  <a:cubicBezTo>
                    <a:pt x="1339652" y="1053506"/>
                    <a:pt x="1339350" y="1047926"/>
                    <a:pt x="1339229" y="1037610"/>
                  </a:cubicBezTo>
                  <a:cubicBezTo>
                    <a:pt x="1339109" y="1027295"/>
                    <a:pt x="1338777" y="1016255"/>
                    <a:pt x="1338234" y="1004492"/>
                  </a:cubicBezTo>
                  <a:cubicBezTo>
                    <a:pt x="1337691" y="992729"/>
                    <a:pt x="1336696" y="984856"/>
                    <a:pt x="1335248" y="980875"/>
                  </a:cubicBezTo>
                  <a:cubicBezTo>
                    <a:pt x="1332594" y="973515"/>
                    <a:pt x="1332533" y="968387"/>
                    <a:pt x="1335067" y="965492"/>
                  </a:cubicBezTo>
                  <a:cubicBezTo>
                    <a:pt x="1337118" y="963079"/>
                    <a:pt x="1339893" y="963501"/>
                    <a:pt x="1343392" y="966759"/>
                  </a:cubicBezTo>
                  <a:cubicBezTo>
                    <a:pt x="1344960" y="968327"/>
                    <a:pt x="1346016" y="969896"/>
                    <a:pt x="1346559" y="971464"/>
                  </a:cubicBezTo>
                  <a:cubicBezTo>
                    <a:pt x="1347102" y="973032"/>
                    <a:pt x="1347373" y="975385"/>
                    <a:pt x="1347373" y="978522"/>
                  </a:cubicBezTo>
                  <a:cubicBezTo>
                    <a:pt x="1347373" y="983469"/>
                    <a:pt x="1347916" y="985942"/>
                    <a:pt x="1349002" y="985942"/>
                  </a:cubicBezTo>
                  <a:cubicBezTo>
                    <a:pt x="1349123" y="985942"/>
                    <a:pt x="1349243" y="985942"/>
                    <a:pt x="1349364" y="985942"/>
                  </a:cubicBezTo>
                  <a:cubicBezTo>
                    <a:pt x="1350329" y="985580"/>
                    <a:pt x="1350933" y="984916"/>
                    <a:pt x="1351174" y="983951"/>
                  </a:cubicBezTo>
                  <a:cubicBezTo>
                    <a:pt x="1351415" y="982986"/>
                    <a:pt x="1352018" y="981448"/>
                    <a:pt x="1352984" y="979336"/>
                  </a:cubicBezTo>
                  <a:cubicBezTo>
                    <a:pt x="1353949" y="977225"/>
                    <a:pt x="1355578" y="974902"/>
                    <a:pt x="1357870" y="972369"/>
                  </a:cubicBezTo>
                  <a:cubicBezTo>
                    <a:pt x="1360162" y="970076"/>
                    <a:pt x="1361911" y="968599"/>
                    <a:pt x="1363118" y="967935"/>
                  </a:cubicBezTo>
                  <a:cubicBezTo>
                    <a:pt x="1364325" y="967271"/>
                    <a:pt x="1365652" y="967181"/>
                    <a:pt x="1367100" y="967663"/>
                  </a:cubicBezTo>
                  <a:cubicBezTo>
                    <a:pt x="1371323" y="968991"/>
                    <a:pt x="1374580" y="971464"/>
                    <a:pt x="1376872" y="975083"/>
                  </a:cubicBezTo>
                  <a:cubicBezTo>
                    <a:pt x="1379165" y="978703"/>
                    <a:pt x="1380914" y="984193"/>
                    <a:pt x="1382121" y="991552"/>
                  </a:cubicBezTo>
                  <a:cubicBezTo>
                    <a:pt x="1382844" y="995534"/>
                    <a:pt x="1383810" y="997524"/>
                    <a:pt x="1385016" y="997524"/>
                  </a:cubicBezTo>
                  <a:cubicBezTo>
                    <a:pt x="1385861" y="997524"/>
                    <a:pt x="1386283" y="996439"/>
                    <a:pt x="1386283" y="994267"/>
                  </a:cubicBezTo>
                  <a:cubicBezTo>
                    <a:pt x="1386283" y="992578"/>
                    <a:pt x="1387550" y="988988"/>
                    <a:pt x="1390083" y="983499"/>
                  </a:cubicBezTo>
                  <a:cubicBezTo>
                    <a:pt x="1392617" y="978009"/>
                    <a:pt x="1394487" y="974902"/>
                    <a:pt x="1395694" y="974179"/>
                  </a:cubicBezTo>
                  <a:cubicBezTo>
                    <a:pt x="1396659" y="973575"/>
                    <a:pt x="1397503" y="971645"/>
                    <a:pt x="1398227" y="968387"/>
                  </a:cubicBezTo>
                  <a:cubicBezTo>
                    <a:pt x="1398951" y="965250"/>
                    <a:pt x="1400580" y="963139"/>
                    <a:pt x="1403114" y="962053"/>
                  </a:cubicBezTo>
                  <a:cubicBezTo>
                    <a:pt x="1405647" y="960967"/>
                    <a:pt x="1408241" y="960847"/>
                    <a:pt x="1410896" y="961691"/>
                  </a:cubicBezTo>
                  <a:close/>
                  <a:moveTo>
                    <a:pt x="1547803" y="961239"/>
                  </a:moveTo>
                  <a:cubicBezTo>
                    <a:pt x="1548949" y="960817"/>
                    <a:pt x="1550548" y="960847"/>
                    <a:pt x="1552599" y="961329"/>
                  </a:cubicBezTo>
                  <a:cubicBezTo>
                    <a:pt x="1557184" y="962295"/>
                    <a:pt x="1560502" y="964225"/>
                    <a:pt x="1562553" y="967121"/>
                  </a:cubicBezTo>
                  <a:cubicBezTo>
                    <a:pt x="1564604" y="970016"/>
                    <a:pt x="1566051" y="974842"/>
                    <a:pt x="1566896" y="981599"/>
                  </a:cubicBezTo>
                  <a:cubicBezTo>
                    <a:pt x="1567982" y="991009"/>
                    <a:pt x="1568465" y="1004039"/>
                    <a:pt x="1568344" y="1020689"/>
                  </a:cubicBezTo>
                  <a:cubicBezTo>
                    <a:pt x="1568223" y="1037339"/>
                    <a:pt x="1567560" y="1046207"/>
                    <a:pt x="1566353" y="1047292"/>
                  </a:cubicBezTo>
                  <a:cubicBezTo>
                    <a:pt x="1565026" y="1048620"/>
                    <a:pt x="1563186" y="1049283"/>
                    <a:pt x="1560833" y="1049283"/>
                  </a:cubicBezTo>
                  <a:cubicBezTo>
                    <a:pt x="1558481" y="1049283"/>
                    <a:pt x="1556822" y="1048620"/>
                    <a:pt x="1555857" y="1047292"/>
                  </a:cubicBezTo>
                  <a:cubicBezTo>
                    <a:pt x="1555012" y="1046448"/>
                    <a:pt x="1554680" y="1042527"/>
                    <a:pt x="1554861" y="1035529"/>
                  </a:cubicBezTo>
                  <a:cubicBezTo>
                    <a:pt x="1555042" y="1028531"/>
                    <a:pt x="1555464" y="1021111"/>
                    <a:pt x="1556128" y="1013269"/>
                  </a:cubicBezTo>
                  <a:cubicBezTo>
                    <a:pt x="1556791" y="1005427"/>
                    <a:pt x="1556912" y="997585"/>
                    <a:pt x="1556490" y="989742"/>
                  </a:cubicBezTo>
                  <a:cubicBezTo>
                    <a:pt x="1556068" y="981900"/>
                    <a:pt x="1554952" y="976652"/>
                    <a:pt x="1553142" y="973998"/>
                  </a:cubicBezTo>
                  <a:cubicBezTo>
                    <a:pt x="1552177" y="972671"/>
                    <a:pt x="1551362" y="972097"/>
                    <a:pt x="1550699" y="972278"/>
                  </a:cubicBezTo>
                  <a:cubicBezTo>
                    <a:pt x="1550035" y="972459"/>
                    <a:pt x="1548678" y="973636"/>
                    <a:pt x="1546627" y="975807"/>
                  </a:cubicBezTo>
                  <a:cubicBezTo>
                    <a:pt x="1543731" y="978944"/>
                    <a:pt x="1541167" y="982986"/>
                    <a:pt x="1538935" y="987933"/>
                  </a:cubicBezTo>
                  <a:cubicBezTo>
                    <a:pt x="1536703" y="992879"/>
                    <a:pt x="1534321" y="1001868"/>
                    <a:pt x="1531787" y="1014898"/>
                  </a:cubicBezTo>
                  <a:cubicBezTo>
                    <a:pt x="1529253" y="1027928"/>
                    <a:pt x="1527986" y="1037640"/>
                    <a:pt x="1527986" y="1044035"/>
                  </a:cubicBezTo>
                  <a:cubicBezTo>
                    <a:pt x="1527986" y="1048740"/>
                    <a:pt x="1527745" y="1051696"/>
                    <a:pt x="1527263" y="1052903"/>
                  </a:cubicBezTo>
                  <a:cubicBezTo>
                    <a:pt x="1526780" y="1054109"/>
                    <a:pt x="1525513" y="1055074"/>
                    <a:pt x="1523462" y="1055798"/>
                  </a:cubicBezTo>
                  <a:cubicBezTo>
                    <a:pt x="1520325" y="1057005"/>
                    <a:pt x="1518274" y="1056884"/>
                    <a:pt x="1517309" y="1055436"/>
                  </a:cubicBezTo>
                  <a:cubicBezTo>
                    <a:pt x="1515740" y="1052903"/>
                    <a:pt x="1514836" y="1042044"/>
                    <a:pt x="1514594" y="1022861"/>
                  </a:cubicBezTo>
                  <a:cubicBezTo>
                    <a:pt x="1514594" y="1019845"/>
                    <a:pt x="1514594" y="1015742"/>
                    <a:pt x="1514594" y="1010555"/>
                  </a:cubicBezTo>
                  <a:cubicBezTo>
                    <a:pt x="1514353" y="991251"/>
                    <a:pt x="1514353" y="979246"/>
                    <a:pt x="1514594" y="974541"/>
                  </a:cubicBezTo>
                  <a:cubicBezTo>
                    <a:pt x="1514836" y="969835"/>
                    <a:pt x="1515620" y="967121"/>
                    <a:pt x="1516947" y="966397"/>
                  </a:cubicBezTo>
                  <a:cubicBezTo>
                    <a:pt x="1518033" y="965673"/>
                    <a:pt x="1519028" y="965462"/>
                    <a:pt x="1519933" y="965763"/>
                  </a:cubicBezTo>
                  <a:cubicBezTo>
                    <a:pt x="1520838" y="966065"/>
                    <a:pt x="1522075" y="966940"/>
                    <a:pt x="1523643" y="968387"/>
                  </a:cubicBezTo>
                  <a:cubicBezTo>
                    <a:pt x="1525332" y="969956"/>
                    <a:pt x="1526358" y="971434"/>
                    <a:pt x="1526720" y="972821"/>
                  </a:cubicBezTo>
                  <a:cubicBezTo>
                    <a:pt x="1527081" y="974209"/>
                    <a:pt x="1527081" y="976833"/>
                    <a:pt x="1526720" y="980694"/>
                  </a:cubicBezTo>
                  <a:cubicBezTo>
                    <a:pt x="1526116" y="986847"/>
                    <a:pt x="1526478" y="989682"/>
                    <a:pt x="1527805" y="989200"/>
                  </a:cubicBezTo>
                  <a:cubicBezTo>
                    <a:pt x="1528650" y="988958"/>
                    <a:pt x="1529736" y="987028"/>
                    <a:pt x="1531063" y="983408"/>
                  </a:cubicBezTo>
                  <a:cubicBezTo>
                    <a:pt x="1533114" y="977617"/>
                    <a:pt x="1537337" y="971223"/>
                    <a:pt x="1543731" y="964225"/>
                  </a:cubicBezTo>
                  <a:cubicBezTo>
                    <a:pt x="1545300" y="962657"/>
                    <a:pt x="1546657" y="961661"/>
                    <a:pt x="1547803" y="961239"/>
                  </a:cubicBezTo>
                  <a:close/>
                  <a:moveTo>
                    <a:pt x="743765" y="958977"/>
                  </a:moveTo>
                  <a:cubicBezTo>
                    <a:pt x="745454" y="958977"/>
                    <a:pt x="747686" y="960274"/>
                    <a:pt x="750461" y="962868"/>
                  </a:cubicBezTo>
                  <a:cubicBezTo>
                    <a:pt x="753236" y="965462"/>
                    <a:pt x="755468" y="968387"/>
                    <a:pt x="757157" y="971645"/>
                  </a:cubicBezTo>
                  <a:cubicBezTo>
                    <a:pt x="758605" y="974420"/>
                    <a:pt x="759359" y="976501"/>
                    <a:pt x="759419" y="977889"/>
                  </a:cubicBezTo>
                  <a:cubicBezTo>
                    <a:pt x="759479" y="979276"/>
                    <a:pt x="758906" y="982021"/>
                    <a:pt x="757700" y="986123"/>
                  </a:cubicBezTo>
                  <a:cubicBezTo>
                    <a:pt x="752029" y="1005186"/>
                    <a:pt x="756011" y="1020930"/>
                    <a:pt x="769644" y="1033357"/>
                  </a:cubicBezTo>
                  <a:cubicBezTo>
                    <a:pt x="773384" y="1036736"/>
                    <a:pt x="775405" y="1039541"/>
                    <a:pt x="775707" y="1041773"/>
                  </a:cubicBezTo>
                  <a:cubicBezTo>
                    <a:pt x="776008" y="1044005"/>
                    <a:pt x="774470" y="1045302"/>
                    <a:pt x="771092" y="1045664"/>
                  </a:cubicBezTo>
                  <a:cubicBezTo>
                    <a:pt x="768920" y="1045905"/>
                    <a:pt x="765964" y="1044487"/>
                    <a:pt x="762224" y="1041411"/>
                  </a:cubicBezTo>
                  <a:cubicBezTo>
                    <a:pt x="758484" y="1038334"/>
                    <a:pt x="755588" y="1035589"/>
                    <a:pt x="753537" y="1033176"/>
                  </a:cubicBezTo>
                  <a:cubicBezTo>
                    <a:pt x="751486" y="1030763"/>
                    <a:pt x="750219" y="1029135"/>
                    <a:pt x="749737" y="1028290"/>
                  </a:cubicBezTo>
                  <a:lnTo>
                    <a:pt x="746841" y="1024309"/>
                  </a:lnTo>
                  <a:lnTo>
                    <a:pt x="744127" y="1028109"/>
                  </a:lnTo>
                  <a:cubicBezTo>
                    <a:pt x="739662" y="1034142"/>
                    <a:pt x="734293" y="1039450"/>
                    <a:pt x="728020" y="1044035"/>
                  </a:cubicBezTo>
                  <a:cubicBezTo>
                    <a:pt x="721746" y="1048620"/>
                    <a:pt x="716799" y="1050912"/>
                    <a:pt x="713180" y="1050912"/>
                  </a:cubicBezTo>
                  <a:cubicBezTo>
                    <a:pt x="708474" y="1050912"/>
                    <a:pt x="704312" y="1048559"/>
                    <a:pt x="700693" y="1043854"/>
                  </a:cubicBezTo>
                  <a:cubicBezTo>
                    <a:pt x="697073" y="1039149"/>
                    <a:pt x="695263" y="1033840"/>
                    <a:pt x="695263" y="1027928"/>
                  </a:cubicBezTo>
                  <a:cubicBezTo>
                    <a:pt x="695384" y="1018879"/>
                    <a:pt x="701115" y="1004220"/>
                    <a:pt x="712456" y="983951"/>
                  </a:cubicBezTo>
                  <a:cubicBezTo>
                    <a:pt x="714628" y="980090"/>
                    <a:pt x="719514" y="974993"/>
                    <a:pt x="727115" y="968659"/>
                  </a:cubicBezTo>
                  <a:cubicBezTo>
                    <a:pt x="734716" y="962325"/>
                    <a:pt x="740266" y="959097"/>
                    <a:pt x="743765" y="958977"/>
                  </a:cubicBezTo>
                  <a:close/>
                  <a:moveTo>
                    <a:pt x="553043" y="955945"/>
                  </a:moveTo>
                  <a:cubicBezTo>
                    <a:pt x="554642" y="955915"/>
                    <a:pt x="556557" y="957107"/>
                    <a:pt x="558789" y="959520"/>
                  </a:cubicBezTo>
                  <a:cubicBezTo>
                    <a:pt x="560478" y="961329"/>
                    <a:pt x="561413" y="962898"/>
                    <a:pt x="561594" y="964225"/>
                  </a:cubicBezTo>
                  <a:cubicBezTo>
                    <a:pt x="561775" y="965552"/>
                    <a:pt x="561383" y="968568"/>
                    <a:pt x="560418" y="973274"/>
                  </a:cubicBezTo>
                  <a:cubicBezTo>
                    <a:pt x="559332" y="979065"/>
                    <a:pt x="559000" y="987993"/>
                    <a:pt x="559423" y="1000058"/>
                  </a:cubicBezTo>
                  <a:cubicBezTo>
                    <a:pt x="559845" y="1012123"/>
                    <a:pt x="560840" y="1021232"/>
                    <a:pt x="562409" y="1027385"/>
                  </a:cubicBezTo>
                  <a:cubicBezTo>
                    <a:pt x="563253" y="1031005"/>
                    <a:pt x="563615" y="1033357"/>
                    <a:pt x="563494" y="1034443"/>
                  </a:cubicBezTo>
                  <a:cubicBezTo>
                    <a:pt x="563374" y="1035529"/>
                    <a:pt x="562409" y="1036796"/>
                    <a:pt x="560599" y="1038244"/>
                  </a:cubicBezTo>
                  <a:cubicBezTo>
                    <a:pt x="558548" y="1039933"/>
                    <a:pt x="556467" y="1040898"/>
                    <a:pt x="554355" y="1041139"/>
                  </a:cubicBezTo>
                  <a:cubicBezTo>
                    <a:pt x="552244" y="1041381"/>
                    <a:pt x="550826" y="1040838"/>
                    <a:pt x="550102" y="1039511"/>
                  </a:cubicBezTo>
                  <a:cubicBezTo>
                    <a:pt x="549258" y="1038183"/>
                    <a:pt x="548685" y="1025093"/>
                    <a:pt x="548383" y="1000239"/>
                  </a:cubicBezTo>
                  <a:cubicBezTo>
                    <a:pt x="548081" y="975385"/>
                    <a:pt x="548353" y="961872"/>
                    <a:pt x="549197" y="959701"/>
                  </a:cubicBezTo>
                  <a:cubicBezTo>
                    <a:pt x="550163" y="957227"/>
                    <a:pt x="551445" y="955976"/>
                    <a:pt x="553043" y="955945"/>
                  </a:cubicBezTo>
                  <a:close/>
                  <a:moveTo>
                    <a:pt x="1469951" y="955538"/>
                  </a:moveTo>
                  <a:cubicBezTo>
                    <a:pt x="1465728" y="955538"/>
                    <a:pt x="1461173" y="959248"/>
                    <a:pt x="1456287" y="966668"/>
                  </a:cubicBezTo>
                  <a:cubicBezTo>
                    <a:pt x="1451401" y="974088"/>
                    <a:pt x="1448957" y="980875"/>
                    <a:pt x="1448957" y="987028"/>
                  </a:cubicBezTo>
                  <a:cubicBezTo>
                    <a:pt x="1448957" y="988596"/>
                    <a:pt x="1450285" y="989441"/>
                    <a:pt x="1452939" y="989561"/>
                  </a:cubicBezTo>
                  <a:cubicBezTo>
                    <a:pt x="1455593" y="989682"/>
                    <a:pt x="1458187" y="989019"/>
                    <a:pt x="1460721" y="987571"/>
                  </a:cubicBezTo>
                  <a:cubicBezTo>
                    <a:pt x="1462531" y="986485"/>
                    <a:pt x="1464853" y="984434"/>
                    <a:pt x="1467688" y="981418"/>
                  </a:cubicBezTo>
                  <a:cubicBezTo>
                    <a:pt x="1470523" y="978401"/>
                    <a:pt x="1473027" y="975204"/>
                    <a:pt x="1475199" y="971826"/>
                  </a:cubicBezTo>
                  <a:cubicBezTo>
                    <a:pt x="1476043" y="970619"/>
                    <a:pt x="1476737" y="969141"/>
                    <a:pt x="1477280" y="967392"/>
                  </a:cubicBezTo>
                  <a:cubicBezTo>
                    <a:pt x="1477823" y="965643"/>
                    <a:pt x="1478064" y="963863"/>
                    <a:pt x="1478004" y="962053"/>
                  </a:cubicBezTo>
                  <a:cubicBezTo>
                    <a:pt x="1477943" y="960244"/>
                    <a:pt x="1477250" y="958705"/>
                    <a:pt x="1475923" y="957438"/>
                  </a:cubicBezTo>
                  <a:cubicBezTo>
                    <a:pt x="1474596" y="956172"/>
                    <a:pt x="1472605" y="955538"/>
                    <a:pt x="1469951" y="955538"/>
                  </a:cubicBezTo>
                  <a:close/>
                  <a:moveTo>
                    <a:pt x="1136576" y="955538"/>
                  </a:moveTo>
                  <a:cubicBezTo>
                    <a:pt x="1132353" y="955538"/>
                    <a:pt x="1127798" y="959248"/>
                    <a:pt x="1122912" y="966668"/>
                  </a:cubicBezTo>
                  <a:cubicBezTo>
                    <a:pt x="1118026" y="974088"/>
                    <a:pt x="1115583" y="980875"/>
                    <a:pt x="1115583" y="987028"/>
                  </a:cubicBezTo>
                  <a:cubicBezTo>
                    <a:pt x="1115583" y="988596"/>
                    <a:pt x="1116910" y="989441"/>
                    <a:pt x="1119564" y="989561"/>
                  </a:cubicBezTo>
                  <a:cubicBezTo>
                    <a:pt x="1122218" y="989682"/>
                    <a:pt x="1124812" y="989019"/>
                    <a:pt x="1127346" y="987571"/>
                  </a:cubicBezTo>
                  <a:cubicBezTo>
                    <a:pt x="1129155" y="986485"/>
                    <a:pt x="1131478" y="984434"/>
                    <a:pt x="1134313" y="981418"/>
                  </a:cubicBezTo>
                  <a:cubicBezTo>
                    <a:pt x="1137149" y="978401"/>
                    <a:pt x="1139652" y="975204"/>
                    <a:pt x="1141824" y="971826"/>
                  </a:cubicBezTo>
                  <a:cubicBezTo>
                    <a:pt x="1142668" y="970619"/>
                    <a:pt x="1143362" y="969141"/>
                    <a:pt x="1143905" y="967392"/>
                  </a:cubicBezTo>
                  <a:cubicBezTo>
                    <a:pt x="1144448" y="965643"/>
                    <a:pt x="1144689" y="963863"/>
                    <a:pt x="1144629" y="962053"/>
                  </a:cubicBezTo>
                  <a:cubicBezTo>
                    <a:pt x="1144568" y="960244"/>
                    <a:pt x="1143875" y="958705"/>
                    <a:pt x="1142548" y="957438"/>
                  </a:cubicBezTo>
                  <a:cubicBezTo>
                    <a:pt x="1141221" y="956172"/>
                    <a:pt x="1139230" y="955538"/>
                    <a:pt x="1136576" y="955538"/>
                  </a:cubicBezTo>
                  <a:close/>
                  <a:moveTo>
                    <a:pt x="974651" y="955538"/>
                  </a:moveTo>
                  <a:cubicBezTo>
                    <a:pt x="970428" y="955538"/>
                    <a:pt x="965873" y="959248"/>
                    <a:pt x="960987" y="966668"/>
                  </a:cubicBezTo>
                  <a:cubicBezTo>
                    <a:pt x="956101" y="974088"/>
                    <a:pt x="953657" y="980875"/>
                    <a:pt x="953657" y="987028"/>
                  </a:cubicBezTo>
                  <a:cubicBezTo>
                    <a:pt x="953657" y="988596"/>
                    <a:pt x="954985" y="989441"/>
                    <a:pt x="957639" y="989561"/>
                  </a:cubicBezTo>
                  <a:cubicBezTo>
                    <a:pt x="960293" y="989682"/>
                    <a:pt x="962887" y="989019"/>
                    <a:pt x="965421" y="987571"/>
                  </a:cubicBezTo>
                  <a:cubicBezTo>
                    <a:pt x="967231" y="986485"/>
                    <a:pt x="969553" y="984434"/>
                    <a:pt x="972388" y="981418"/>
                  </a:cubicBezTo>
                  <a:cubicBezTo>
                    <a:pt x="975224" y="978401"/>
                    <a:pt x="977727" y="975204"/>
                    <a:pt x="979899" y="971826"/>
                  </a:cubicBezTo>
                  <a:cubicBezTo>
                    <a:pt x="980743" y="970619"/>
                    <a:pt x="981437" y="969141"/>
                    <a:pt x="981980" y="967392"/>
                  </a:cubicBezTo>
                  <a:cubicBezTo>
                    <a:pt x="982523" y="965643"/>
                    <a:pt x="982764" y="963863"/>
                    <a:pt x="982704" y="962053"/>
                  </a:cubicBezTo>
                  <a:cubicBezTo>
                    <a:pt x="982644" y="960244"/>
                    <a:pt x="981950" y="958705"/>
                    <a:pt x="980623" y="957438"/>
                  </a:cubicBezTo>
                  <a:cubicBezTo>
                    <a:pt x="979296" y="956172"/>
                    <a:pt x="977305" y="955538"/>
                    <a:pt x="974651" y="955538"/>
                  </a:cubicBezTo>
                  <a:close/>
                  <a:moveTo>
                    <a:pt x="346001" y="955538"/>
                  </a:moveTo>
                  <a:cubicBezTo>
                    <a:pt x="341778" y="955538"/>
                    <a:pt x="337223" y="959248"/>
                    <a:pt x="332337" y="966668"/>
                  </a:cubicBezTo>
                  <a:cubicBezTo>
                    <a:pt x="327451" y="974088"/>
                    <a:pt x="325007" y="980875"/>
                    <a:pt x="325007" y="987028"/>
                  </a:cubicBezTo>
                  <a:cubicBezTo>
                    <a:pt x="325007" y="988596"/>
                    <a:pt x="326335" y="989441"/>
                    <a:pt x="328989" y="989561"/>
                  </a:cubicBezTo>
                  <a:cubicBezTo>
                    <a:pt x="331643" y="989682"/>
                    <a:pt x="334237" y="989019"/>
                    <a:pt x="336771" y="987571"/>
                  </a:cubicBezTo>
                  <a:cubicBezTo>
                    <a:pt x="338581" y="986485"/>
                    <a:pt x="340903" y="984434"/>
                    <a:pt x="343738" y="981418"/>
                  </a:cubicBezTo>
                  <a:cubicBezTo>
                    <a:pt x="346574" y="978401"/>
                    <a:pt x="349077" y="975204"/>
                    <a:pt x="351249" y="971826"/>
                  </a:cubicBezTo>
                  <a:cubicBezTo>
                    <a:pt x="352093" y="970619"/>
                    <a:pt x="352787" y="969141"/>
                    <a:pt x="353330" y="967392"/>
                  </a:cubicBezTo>
                  <a:cubicBezTo>
                    <a:pt x="353873" y="965643"/>
                    <a:pt x="354114" y="963863"/>
                    <a:pt x="354054" y="962053"/>
                  </a:cubicBezTo>
                  <a:cubicBezTo>
                    <a:pt x="353994" y="960244"/>
                    <a:pt x="353300" y="958705"/>
                    <a:pt x="351973" y="957438"/>
                  </a:cubicBezTo>
                  <a:cubicBezTo>
                    <a:pt x="350646" y="956172"/>
                    <a:pt x="348655" y="955538"/>
                    <a:pt x="346001" y="955538"/>
                  </a:cubicBezTo>
                  <a:close/>
                  <a:moveTo>
                    <a:pt x="1083812" y="954362"/>
                  </a:moveTo>
                  <a:cubicBezTo>
                    <a:pt x="1084837" y="954060"/>
                    <a:pt x="1086255" y="954875"/>
                    <a:pt x="1088065" y="956805"/>
                  </a:cubicBezTo>
                  <a:cubicBezTo>
                    <a:pt x="1089151" y="958132"/>
                    <a:pt x="1089754" y="959308"/>
                    <a:pt x="1089875" y="960334"/>
                  </a:cubicBezTo>
                  <a:cubicBezTo>
                    <a:pt x="1089995" y="961360"/>
                    <a:pt x="1089573" y="963079"/>
                    <a:pt x="1088608" y="965492"/>
                  </a:cubicBezTo>
                  <a:cubicBezTo>
                    <a:pt x="1087884" y="967784"/>
                    <a:pt x="1087130" y="969654"/>
                    <a:pt x="1086345" y="971102"/>
                  </a:cubicBezTo>
                  <a:cubicBezTo>
                    <a:pt x="1085561" y="972550"/>
                    <a:pt x="1084566" y="974239"/>
                    <a:pt x="1083359" y="976169"/>
                  </a:cubicBezTo>
                  <a:cubicBezTo>
                    <a:pt x="1082153" y="978100"/>
                    <a:pt x="1081007" y="980211"/>
                    <a:pt x="1079921" y="982503"/>
                  </a:cubicBezTo>
                  <a:lnTo>
                    <a:pt x="1069967" y="1001868"/>
                  </a:lnTo>
                  <a:cubicBezTo>
                    <a:pt x="1067795" y="1006332"/>
                    <a:pt x="1066710" y="1009408"/>
                    <a:pt x="1066710" y="1011097"/>
                  </a:cubicBezTo>
                  <a:cubicBezTo>
                    <a:pt x="1066710" y="1012304"/>
                    <a:pt x="1065081" y="1016316"/>
                    <a:pt x="1061823" y="1023132"/>
                  </a:cubicBezTo>
                  <a:cubicBezTo>
                    <a:pt x="1058566" y="1029949"/>
                    <a:pt x="1056937" y="1033780"/>
                    <a:pt x="1056937" y="1034624"/>
                  </a:cubicBezTo>
                  <a:cubicBezTo>
                    <a:pt x="1056937" y="1035831"/>
                    <a:pt x="1056092" y="1038063"/>
                    <a:pt x="1054403" y="1041320"/>
                  </a:cubicBezTo>
                  <a:cubicBezTo>
                    <a:pt x="1053438" y="1043371"/>
                    <a:pt x="1052473" y="1044668"/>
                    <a:pt x="1051508" y="1045211"/>
                  </a:cubicBezTo>
                  <a:cubicBezTo>
                    <a:pt x="1050543" y="1045754"/>
                    <a:pt x="1048974" y="1045905"/>
                    <a:pt x="1046802" y="1045664"/>
                  </a:cubicBezTo>
                  <a:cubicBezTo>
                    <a:pt x="1044993" y="1045543"/>
                    <a:pt x="1043635" y="1045151"/>
                    <a:pt x="1042731" y="1044487"/>
                  </a:cubicBezTo>
                  <a:cubicBezTo>
                    <a:pt x="1041826" y="1043824"/>
                    <a:pt x="1041192" y="1043009"/>
                    <a:pt x="1040830" y="1042044"/>
                  </a:cubicBezTo>
                  <a:cubicBezTo>
                    <a:pt x="1040468" y="1041079"/>
                    <a:pt x="1039805" y="1039209"/>
                    <a:pt x="1038839" y="1036434"/>
                  </a:cubicBezTo>
                  <a:cubicBezTo>
                    <a:pt x="1037874" y="1033659"/>
                    <a:pt x="1036789" y="1030944"/>
                    <a:pt x="1035582" y="1028290"/>
                  </a:cubicBezTo>
                  <a:cubicBezTo>
                    <a:pt x="1029308" y="1014777"/>
                    <a:pt x="1026171" y="1006090"/>
                    <a:pt x="1026171" y="1002230"/>
                  </a:cubicBezTo>
                  <a:cubicBezTo>
                    <a:pt x="1026171" y="999817"/>
                    <a:pt x="1025025" y="996137"/>
                    <a:pt x="1022733" y="991190"/>
                  </a:cubicBezTo>
                  <a:cubicBezTo>
                    <a:pt x="1020561" y="986847"/>
                    <a:pt x="1019355" y="982413"/>
                    <a:pt x="1019113" y="977889"/>
                  </a:cubicBezTo>
                  <a:cubicBezTo>
                    <a:pt x="1018872" y="973364"/>
                    <a:pt x="1019656" y="970921"/>
                    <a:pt x="1021466" y="970559"/>
                  </a:cubicBezTo>
                  <a:cubicBezTo>
                    <a:pt x="1023517" y="970197"/>
                    <a:pt x="1025900" y="971283"/>
                    <a:pt x="1028615" y="973817"/>
                  </a:cubicBezTo>
                  <a:cubicBezTo>
                    <a:pt x="1031329" y="976350"/>
                    <a:pt x="1032747" y="978824"/>
                    <a:pt x="1032867" y="981237"/>
                  </a:cubicBezTo>
                  <a:cubicBezTo>
                    <a:pt x="1032867" y="984253"/>
                    <a:pt x="1034888" y="991613"/>
                    <a:pt x="1038930" y="1003316"/>
                  </a:cubicBezTo>
                  <a:cubicBezTo>
                    <a:pt x="1042972" y="1015019"/>
                    <a:pt x="1045536" y="1021051"/>
                    <a:pt x="1046621" y="1021413"/>
                  </a:cubicBezTo>
                  <a:cubicBezTo>
                    <a:pt x="1047104" y="1021534"/>
                    <a:pt x="1047798" y="1021051"/>
                    <a:pt x="1048703" y="1019965"/>
                  </a:cubicBezTo>
                  <a:cubicBezTo>
                    <a:pt x="1049608" y="1018879"/>
                    <a:pt x="1050482" y="1017492"/>
                    <a:pt x="1051327" y="1015803"/>
                  </a:cubicBezTo>
                  <a:lnTo>
                    <a:pt x="1058566" y="1000782"/>
                  </a:lnTo>
                  <a:cubicBezTo>
                    <a:pt x="1063150" y="991009"/>
                    <a:pt x="1067705" y="982081"/>
                    <a:pt x="1072229" y="973998"/>
                  </a:cubicBezTo>
                  <a:cubicBezTo>
                    <a:pt x="1076754" y="965914"/>
                    <a:pt x="1079378" y="961028"/>
                    <a:pt x="1080102" y="959339"/>
                  </a:cubicBezTo>
                  <a:cubicBezTo>
                    <a:pt x="1081550" y="956322"/>
                    <a:pt x="1082786" y="954663"/>
                    <a:pt x="1083812" y="954362"/>
                  </a:cubicBezTo>
                  <a:close/>
                  <a:moveTo>
                    <a:pt x="507745" y="952733"/>
                  </a:moveTo>
                  <a:cubicBezTo>
                    <a:pt x="510761" y="952793"/>
                    <a:pt x="514139" y="953728"/>
                    <a:pt x="517879" y="955538"/>
                  </a:cubicBezTo>
                  <a:cubicBezTo>
                    <a:pt x="523188" y="958072"/>
                    <a:pt x="527109" y="962114"/>
                    <a:pt x="529643" y="967663"/>
                  </a:cubicBezTo>
                  <a:cubicBezTo>
                    <a:pt x="531935" y="972851"/>
                    <a:pt x="531573" y="976109"/>
                    <a:pt x="528557" y="977436"/>
                  </a:cubicBezTo>
                  <a:cubicBezTo>
                    <a:pt x="528195" y="977677"/>
                    <a:pt x="527712" y="977798"/>
                    <a:pt x="527109" y="977798"/>
                  </a:cubicBezTo>
                  <a:cubicBezTo>
                    <a:pt x="525661" y="978039"/>
                    <a:pt x="524243" y="977557"/>
                    <a:pt x="522856" y="976350"/>
                  </a:cubicBezTo>
                  <a:cubicBezTo>
                    <a:pt x="521469" y="975144"/>
                    <a:pt x="520111" y="973726"/>
                    <a:pt x="518784" y="972097"/>
                  </a:cubicBezTo>
                  <a:cubicBezTo>
                    <a:pt x="517457" y="970469"/>
                    <a:pt x="515919" y="968991"/>
                    <a:pt x="514169" y="967663"/>
                  </a:cubicBezTo>
                  <a:cubicBezTo>
                    <a:pt x="512420" y="966336"/>
                    <a:pt x="510037" y="965733"/>
                    <a:pt x="507021" y="965854"/>
                  </a:cubicBezTo>
                  <a:cubicBezTo>
                    <a:pt x="504004" y="965974"/>
                    <a:pt x="500445" y="967060"/>
                    <a:pt x="496343" y="969111"/>
                  </a:cubicBezTo>
                  <a:cubicBezTo>
                    <a:pt x="491155" y="971886"/>
                    <a:pt x="486932" y="974661"/>
                    <a:pt x="483675" y="977436"/>
                  </a:cubicBezTo>
                  <a:cubicBezTo>
                    <a:pt x="481503" y="979246"/>
                    <a:pt x="480297" y="980513"/>
                    <a:pt x="480055" y="981237"/>
                  </a:cubicBezTo>
                  <a:cubicBezTo>
                    <a:pt x="479814" y="981960"/>
                    <a:pt x="480236" y="982865"/>
                    <a:pt x="481322" y="983951"/>
                  </a:cubicBezTo>
                  <a:cubicBezTo>
                    <a:pt x="483735" y="986244"/>
                    <a:pt x="490914" y="988295"/>
                    <a:pt x="502858" y="990104"/>
                  </a:cubicBezTo>
                  <a:cubicBezTo>
                    <a:pt x="514803" y="991914"/>
                    <a:pt x="522042" y="993664"/>
                    <a:pt x="524575" y="995353"/>
                  </a:cubicBezTo>
                  <a:cubicBezTo>
                    <a:pt x="527471" y="997283"/>
                    <a:pt x="529401" y="998248"/>
                    <a:pt x="530367" y="998248"/>
                  </a:cubicBezTo>
                  <a:cubicBezTo>
                    <a:pt x="531332" y="998248"/>
                    <a:pt x="532810" y="1000179"/>
                    <a:pt x="534800" y="1004039"/>
                  </a:cubicBezTo>
                  <a:cubicBezTo>
                    <a:pt x="536791" y="1007900"/>
                    <a:pt x="537786" y="1010736"/>
                    <a:pt x="537787" y="1012545"/>
                  </a:cubicBezTo>
                  <a:cubicBezTo>
                    <a:pt x="537786" y="1015079"/>
                    <a:pt x="536550" y="1018397"/>
                    <a:pt x="534076" y="1022499"/>
                  </a:cubicBezTo>
                  <a:cubicBezTo>
                    <a:pt x="531603" y="1026601"/>
                    <a:pt x="528979" y="1029678"/>
                    <a:pt x="526204" y="1031729"/>
                  </a:cubicBezTo>
                  <a:cubicBezTo>
                    <a:pt x="522585" y="1034504"/>
                    <a:pt x="517276" y="1037580"/>
                    <a:pt x="510278" y="1040958"/>
                  </a:cubicBezTo>
                  <a:cubicBezTo>
                    <a:pt x="505935" y="1043130"/>
                    <a:pt x="502376" y="1044518"/>
                    <a:pt x="499601" y="1045121"/>
                  </a:cubicBezTo>
                  <a:cubicBezTo>
                    <a:pt x="496826" y="1045724"/>
                    <a:pt x="493086" y="1046026"/>
                    <a:pt x="488380" y="1046026"/>
                  </a:cubicBezTo>
                  <a:cubicBezTo>
                    <a:pt x="482348" y="1046026"/>
                    <a:pt x="478125" y="1045362"/>
                    <a:pt x="475712" y="1044035"/>
                  </a:cubicBezTo>
                  <a:cubicBezTo>
                    <a:pt x="473299" y="1042708"/>
                    <a:pt x="470886" y="1039752"/>
                    <a:pt x="468473" y="1035167"/>
                  </a:cubicBezTo>
                  <a:cubicBezTo>
                    <a:pt x="466301" y="1030824"/>
                    <a:pt x="465939" y="1026601"/>
                    <a:pt x="467387" y="1022499"/>
                  </a:cubicBezTo>
                  <a:cubicBezTo>
                    <a:pt x="468594" y="1019483"/>
                    <a:pt x="470162" y="1018819"/>
                    <a:pt x="472093" y="1020508"/>
                  </a:cubicBezTo>
                  <a:cubicBezTo>
                    <a:pt x="472454" y="1020870"/>
                    <a:pt x="472877" y="1021413"/>
                    <a:pt x="473359" y="1022137"/>
                  </a:cubicBezTo>
                  <a:cubicBezTo>
                    <a:pt x="474928" y="1024671"/>
                    <a:pt x="476074" y="1026842"/>
                    <a:pt x="476798" y="1028652"/>
                  </a:cubicBezTo>
                  <a:cubicBezTo>
                    <a:pt x="477522" y="1030703"/>
                    <a:pt x="481292" y="1031698"/>
                    <a:pt x="488109" y="1031638"/>
                  </a:cubicBezTo>
                  <a:cubicBezTo>
                    <a:pt x="494926" y="1031578"/>
                    <a:pt x="500325" y="1030462"/>
                    <a:pt x="504306" y="1028290"/>
                  </a:cubicBezTo>
                  <a:cubicBezTo>
                    <a:pt x="508288" y="1026118"/>
                    <a:pt x="511063" y="1025033"/>
                    <a:pt x="512631" y="1025033"/>
                  </a:cubicBezTo>
                  <a:cubicBezTo>
                    <a:pt x="514079" y="1025033"/>
                    <a:pt x="516492" y="1023132"/>
                    <a:pt x="519870" y="1019332"/>
                  </a:cubicBezTo>
                  <a:cubicBezTo>
                    <a:pt x="523248" y="1015531"/>
                    <a:pt x="524937" y="1012787"/>
                    <a:pt x="524937" y="1011097"/>
                  </a:cubicBezTo>
                  <a:cubicBezTo>
                    <a:pt x="524937" y="1009770"/>
                    <a:pt x="523701" y="1008594"/>
                    <a:pt x="521227" y="1007568"/>
                  </a:cubicBezTo>
                  <a:cubicBezTo>
                    <a:pt x="518754" y="1006543"/>
                    <a:pt x="514320" y="1005367"/>
                    <a:pt x="507926" y="1004039"/>
                  </a:cubicBezTo>
                  <a:cubicBezTo>
                    <a:pt x="500325" y="1002471"/>
                    <a:pt x="494292" y="1001114"/>
                    <a:pt x="489828" y="999968"/>
                  </a:cubicBezTo>
                  <a:cubicBezTo>
                    <a:pt x="485364" y="998821"/>
                    <a:pt x="481443" y="997675"/>
                    <a:pt x="478065" y="996529"/>
                  </a:cubicBezTo>
                  <a:cubicBezTo>
                    <a:pt x="474687" y="995383"/>
                    <a:pt x="472273" y="994116"/>
                    <a:pt x="470826" y="992729"/>
                  </a:cubicBezTo>
                  <a:cubicBezTo>
                    <a:pt x="469378" y="991341"/>
                    <a:pt x="468322" y="989833"/>
                    <a:pt x="467659" y="988204"/>
                  </a:cubicBezTo>
                  <a:cubicBezTo>
                    <a:pt x="466995" y="986575"/>
                    <a:pt x="466663" y="984555"/>
                    <a:pt x="466663" y="982142"/>
                  </a:cubicBezTo>
                  <a:cubicBezTo>
                    <a:pt x="466663" y="979125"/>
                    <a:pt x="467055" y="976893"/>
                    <a:pt x="467840" y="975445"/>
                  </a:cubicBezTo>
                  <a:cubicBezTo>
                    <a:pt x="468624" y="973998"/>
                    <a:pt x="470343" y="972067"/>
                    <a:pt x="472997" y="969654"/>
                  </a:cubicBezTo>
                  <a:cubicBezTo>
                    <a:pt x="477461" y="965673"/>
                    <a:pt x="481292" y="962657"/>
                    <a:pt x="484489" y="960605"/>
                  </a:cubicBezTo>
                  <a:cubicBezTo>
                    <a:pt x="487687" y="958554"/>
                    <a:pt x="491457" y="956805"/>
                    <a:pt x="495800" y="955357"/>
                  </a:cubicBezTo>
                  <a:cubicBezTo>
                    <a:pt x="500747" y="953547"/>
                    <a:pt x="504728" y="952673"/>
                    <a:pt x="507745" y="952733"/>
                  </a:cubicBezTo>
                  <a:close/>
                  <a:moveTo>
                    <a:pt x="431545" y="952733"/>
                  </a:moveTo>
                  <a:cubicBezTo>
                    <a:pt x="434561" y="952793"/>
                    <a:pt x="437939" y="953728"/>
                    <a:pt x="441679" y="955538"/>
                  </a:cubicBezTo>
                  <a:cubicBezTo>
                    <a:pt x="446988" y="958072"/>
                    <a:pt x="450909" y="962114"/>
                    <a:pt x="453443" y="967663"/>
                  </a:cubicBezTo>
                  <a:cubicBezTo>
                    <a:pt x="455735" y="972851"/>
                    <a:pt x="455373" y="976109"/>
                    <a:pt x="452357" y="977436"/>
                  </a:cubicBezTo>
                  <a:cubicBezTo>
                    <a:pt x="451995" y="977677"/>
                    <a:pt x="451512" y="977798"/>
                    <a:pt x="450909" y="977798"/>
                  </a:cubicBezTo>
                  <a:cubicBezTo>
                    <a:pt x="449461" y="978039"/>
                    <a:pt x="448043" y="977557"/>
                    <a:pt x="446656" y="976350"/>
                  </a:cubicBezTo>
                  <a:cubicBezTo>
                    <a:pt x="445269" y="975144"/>
                    <a:pt x="443911" y="973726"/>
                    <a:pt x="442584" y="972097"/>
                  </a:cubicBezTo>
                  <a:cubicBezTo>
                    <a:pt x="441257" y="970469"/>
                    <a:pt x="439719" y="968991"/>
                    <a:pt x="437969" y="967663"/>
                  </a:cubicBezTo>
                  <a:cubicBezTo>
                    <a:pt x="436220" y="966336"/>
                    <a:pt x="433837" y="965733"/>
                    <a:pt x="430821" y="965854"/>
                  </a:cubicBezTo>
                  <a:cubicBezTo>
                    <a:pt x="427804" y="965974"/>
                    <a:pt x="424245" y="967060"/>
                    <a:pt x="420143" y="969111"/>
                  </a:cubicBezTo>
                  <a:cubicBezTo>
                    <a:pt x="414955" y="971886"/>
                    <a:pt x="410733" y="974661"/>
                    <a:pt x="407475" y="977436"/>
                  </a:cubicBezTo>
                  <a:cubicBezTo>
                    <a:pt x="405303" y="979246"/>
                    <a:pt x="404097" y="980513"/>
                    <a:pt x="403855" y="981237"/>
                  </a:cubicBezTo>
                  <a:cubicBezTo>
                    <a:pt x="403614" y="981960"/>
                    <a:pt x="404036" y="982865"/>
                    <a:pt x="405122" y="983951"/>
                  </a:cubicBezTo>
                  <a:cubicBezTo>
                    <a:pt x="407535" y="986244"/>
                    <a:pt x="414714" y="988295"/>
                    <a:pt x="426658" y="990104"/>
                  </a:cubicBezTo>
                  <a:cubicBezTo>
                    <a:pt x="438603" y="991914"/>
                    <a:pt x="445842" y="993664"/>
                    <a:pt x="448375" y="995353"/>
                  </a:cubicBezTo>
                  <a:cubicBezTo>
                    <a:pt x="451271" y="997283"/>
                    <a:pt x="453201" y="998248"/>
                    <a:pt x="454167" y="998248"/>
                  </a:cubicBezTo>
                  <a:cubicBezTo>
                    <a:pt x="455132" y="998248"/>
                    <a:pt x="456610" y="1000179"/>
                    <a:pt x="458600" y="1004039"/>
                  </a:cubicBezTo>
                  <a:cubicBezTo>
                    <a:pt x="460591" y="1007900"/>
                    <a:pt x="461586" y="1010736"/>
                    <a:pt x="461586" y="1012545"/>
                  </a:cubicBezTo>
                  <a:cubicBezTo>
                    <a:pt x="461586" y="1015079"/>
                    <a:pt x="460350" y="1018397"/>
                    <a:pt x="457876" y="1022499"/>
                  </a:cubicBezTo>
                  <a:cubicBezTo>
                    <a:pt x="455403" y="1026601"/>
                    <a:pt x="452779" y="1029678"/>
                    <a:pt x="450004" y="1031729"/>
                  </a:cubicBezTo>
                  <a:cubicBezTo>
                    <a:pt x="446385" y="1034504"/>
                    <a:pt x="441076" y="1037580"/>
                    <a:pt x="434078" y="1040958"/>
                  </a:cubicBezTo>
                  <a:cubicBezTo>
                    <a:pt x="429735" y="1043130"/>
                    <a:pt x="426176" y="1044518"/>
                    <a:pt x="423401" y="1045121"/>
                  </a:cubicBezTo>
                  <a:cubicBezTo>
                    <a:pt x="420626" y="1045724"/>
                    <a:pt x="416886" y="1046026"/>
                    <a:pt x="412180" y="1046026"/>
                  </a:cubicBezTo>
                  <a:cubicBezTo>
                    <a:pt x="406148" y="1046026"/>
                    <a:pt x="401925" y="1045362"/>
                    <a:pt x="399512" y="1044035"/>
                  </a:cubicBezTo>
                  <a:cubicBezTo>
                    <a:pt x="397099" y="1042708"/>
                    <a:pt x="394686" y="1039752"/>
                    <a:pt x="392273" y="1035167"/>
                  </a:cubicBezTo>
                  <a:cubicBezTo>
                    <a:pt x="390101" y="1030824"/>
                    <a:pt x="389739" y="1026601"/>
                    <a:pt x="391187" y="1022499"/>
                  </a:cubicBezTo>
                  <a:cubicBezTo>
                    <a:pt x="392394" y="1019483"/>
                    <a:pt x="393962" y="1018819"/>
                    <a:pt x="395893" y="1020508"/>
                  </a:cubicBezTo>
                  <a:cubicBezTo>
                    <a:pt x="396254" y="1020870"/>
                    <a:pt x="396677" y="1021413"/>
                    <a:pt x="397159" y="1022137"/>
                  </a:cubicBezTo>
                  <a:cubicBezTo>
                    <a:pt x="398728" y="1024671"/>
                    <a:pt x="399874" y="1026842"/>
                    <a:pt x="400598" y="1028652"/>
                  </a:cubicBezTo>
                  <a:cubicBezTo>
                    <a:pt x="401322" y="1030703"/>
                    <a:pt x="405092" y="1031698"/>
                    <a:pt x="411909" y="1031638"/>
                  </a:cubicBezTo>
                  <a:cubicBezTo>
                    <a:pt x="418726" y="1031578"/>
                    <a:pt x="424125" y="1030462"/>
                    <a:pt x="428106" y="1028290"/>
                  </a:cubicBezTo>
                  <a:cubicBezTo>
                    <a:pt x="432087" y="1026118"/>
                    <a:pt x="434862" y="1025033"/>
                    <a:pt x="436431" y="1025033"/>
                  </a:cubicBezTo>
                  <a:cubicBezTo>
                    <a:pt x="437879" y="1025033"/>
                    <a:pt x="440292" y="1023132"/>
                    <a:pt x="443670" y="1019332"/>
                  </a:cubicBezTo>
                  <a:cubicBezTo>
                    <a:pt x="447048" y="1015531"/>
                    <a:pt x="448737" y="1012787"/>
                    <a:pt x="448737" y="1011097"/>
                  </a:cubicBezTo>
                  <a:cubicBezTo>
                    <a:pt x="448737" y="1009770"/>
                    <a:pt x="447501" y="1008594"/>
                    <a:pt x="445027" y="1007568"/>
                  </a:cubicBezTo>
                  <a:cubicBezTo>
                    <a:pt x="442554" y="1006543"/>
                    <a:pt x="438120" y="1005367"/>
                    <a:pt x="431726" y="1004039"/>
                  </a:cubicBezTo>
                  <a:cubicBezTo>
                    <a:pt x="424125" y="1002471"/>
                    <a:pt x="418092" y="1001114"/>
                    <a:pt x="413628" y="999968"/>
                  </a:cubicBezTo>
                  <a:cubicBezTo>
                    <a:pt x="409164" y="998821"/>
                    <a:pt x="405243" y="997675"/>
                    <a:pt x="401865" y="996529"/>
                  </a:cubicBezTo>
                  <a:cubicBezTo>
                    <a:pt x="398486" y="995383"/>
                    <a:pt x="396073" y="994116"/>
                    <a:pt x="394626" y="992729"/>
                  </a:cubicBezTo>
                  <a:cubicBezTo>
                    <a:pt x="393178" y="991341"/>
                    <a:pt x="392122" y="989833"/>
                    <a:pt x="391459" y="988204"/>
                  </a:cubicBezTo>
                  <a:cubicBezTo>
                    <a:pt x="390795" y="986575"/>
                    <a:pt x="390463" y="984555"/>
                    <a:pt x="390463" y="982142"/>
                  </a:cubicBezTo>
                  <a:cubicBezTo>
                    <a:pt x="390463" y="979125"/>
                    <a:pt x="390855" y="976893"/>
                    <a:pt x="391640" y="975445"/>
                  </a:cubicBezTo>
                  <a:cubicBezTo>
                    <a:pt x="392424" y="973998"/>
                    <a:pt x="394143" y="972067"/>
                    <a:pt x="396797" y="969654"/>
                  </a:cubicBezTo>
                  <a:cubicBezTo>
                    <a:pt x="401261" y="965673"/>
                    <a:pt x="405092" y="962657"/>
                    <a:pt x="408289" y="960605"/>
                  </a:cubicBezTo>
                  <a:cubicBezTo>
                    <a:pt x="411487" y="958554"/>
                    <a:pt x="415257" y="956805"/>
                    <a:pt x="419600" y="955357"/>
                  </a:cubicBezTo>
                  <a:cubicBezTo>
                    <a:pt x="424547" y="953547"/>
                    <a:pt x="428528" y="952673"/>
                    <a:pt x="431545" y="952733"/>
                  </a:cubicBezTo>
                  <a:close/>
                  <a:moveTo>
                    <a:pt x="1231216" y="951104"/>
                  </a:moveTo>
                  <a:cubicBezTo>
                    <a:pt x="1232664" y="951165"/>
                    <a:pt x="1236283" y="952220"/>
                    <a:pt x="1242074" y="954271"/>
                  </a:cubicBezTo>
                  <a:cubicBezTo>
                    <a:pt x="1247504" y="956081"/>
                    <a:pt x="1251998" y="958132"/>
                    <a:pt x="1255557" y="960425"/>
                  </a:cubicBezTo>
                  <a:cubicBezTo>
                    <a:pt x="1259116" y="962717"/>
                    <a:pt x="1260896" y="964647"/>
                    <a:pt x="1260896" y="966216"/>
                  </a:cubicBezTo>
                  <a:cubicBezTo>
                    <a:pt x="1260896" y="967543"/>
                    <a:pt x="1261559" y="968749"/>
                    <a:pt x="1262887" y="969835"/>
                  </a:cubicBezTo>
                  <a:cubicBezTo>
                    <a:pt x="1264696" y="971283"/>
                    <a:pt x="1266174" y="975114"/>
                    <a:pt x="1267321" y="981327"/>
                  </a:cubicBezTo>
                  <a:cubicBezTo>
                    <a:pt x="1268467" y="987541"/>
                    <a:pt x="1268678" y="992879"/>
                    <a:pt x="1267954" y="997343"/>
                  </a:cubicBezTo>
                  <a:cubicBezTo>
                    <a:pt x="1266868" y="1004944"/>
                    <a:pt x="1263731" y="1014174"/>
                    <a:pt x="1258543" y="1025033"/>
                  </a:cubicBezTo>
                  <a:cubicBezTo>
                    <a:pt x="1256975" y="1028290"/>
                    <a:pt x="1253747" y="1032453"/>
                    <a:pt x="1248861" y="1037520"/>
                  </a:cubicBezTo>
                  <a:cubicBezTo>
                    <a:pt x="1243975" y="1042587"/>
                    <a:pt x="1239601" y="1046207"/>
                    <a:pt x="1235740" y="1048378"/>
                  </a:cubicBezTo>
                  <a:cubicBezTo>
                    <a:pt x="1229829" y="1051877"/>
                    <a:pt x="1223856" y="1052993"/>
                    <a:pt x="1217824" y="1051726"/>
                  </a:cubicBezTo>
                  <a:cubicBezTo>
                    <a:pt x="1211791" y="1050460"/>
                    <a:pt x="1206905" y="1047051"/>
                    <a:pt x="1203165" y="1041501"/>
                  </a:cubicBezTo>
                  <a:cubicBezTo>
                    <a:pt x="1200872" y="1038123"/>
                    <a:pt x="1199847" y="1031668"/>
                    <a:pt x="1200088" y="1022137"/>
                  </a:cubicBezTo>
                  <a:cubicBezTo>
                    <a:pt x="1200329" y="1012606"/>
                    <a:pt x="1201717" y="1004160"/>
                    <a:pt x="1204251" y="996800"/>
                  </a:cubicBezTo>
                  <a:cubicBezTo>
                    <a:pt x="1206905" y="989200"/>
                    <a:pt x="1208896" y="984615"/>
                    <a:pt x="1210223" y="983046"/>
                  </a:cubicBezTo>
                  <a:cubicBezTo>
                    <a:pt x="1211429" y="981599"/>
                    <a:pt x="1212937" y="978462"/>
                    <a:pt x="1214747" y="973636"/>
                  </a:cubicBezTo>
                  <a:cubicBezTo>
                    <a:pt x="1216557" y="968810"/>
                    <a:pt x="1217763" y="964768"/>
                    <a:pt x="1218367" y="961510"/>
                  </a:cubicBezTo>
                  <a:cubicBezTo>
                    <a:pt x="1218970" y="958373"/>
                    <a:pt x="1220961" y="955779"/>
                    <a:pt x="1224339" y="953728"/>
                  </a:cubicBezTo>
                  <a:cubicBezTo>
                    <a:pt x="1227476" y="951919"/>
                    <a:pt x="1229768" y="951044"/>
                    <a:pt x="1231216" y="951104"/>
                  </a:cubicBezTo>
                  <a:close/>
                  <a:moveTo>
                    <a:pt x="602566" y="951104"/>
                  </a:moveTo>
                  <a:cubicBezTo>
                    <a:pt x="604014" y="951165"/>
                    <a:pt x="607633" y="952220"/>
                    <a:pt x="613424" y="954271"/>
                  </a:cubicBezTo>
                  <a:cubicBezTo>
                    <a:pt x="618854" y="956081"/>
                    <a:pt x="623348" y="958132"/>
                    <a:pt x="626907" y="960425"/>
                  </a:cubicBezTo>
                  <a:cubicBezTo>
                    <a:pt x="630466" y="962717"/>
                    <a:pt x="632246" y="964647"/>
                    <a:pt x="632246" y="966216"/>
                  </a:cubicBezTo>
                  <a:cubicBezTo>
                    <a:pt x="632246" y="967543"/>
                    <a:pt x="632909" y="968749"/>
                    <a:pt x="634237" y="969835"/>
                  </a:cubicBezTo>
                  <a:cubicBezTo>
                    <a:pt x="635141" y="970559"/>
                    <a:pt x="635963" y="971879"/>
                    <a:pt x="636702" y="973794"/>
                  </a:cubicBezTo>
                  <a:lnTo>
                    <a:pt x="638160" y="979374"/>
                  </a:lnTo>
                  <a:lnTo>
                    <a:pt x="638294" y="974541"/>
                  </a:lnTo>
                  <a:cubicBezTo>
                    <a:pt x="638536" y="969835"/>
                    <a:pt x="639320" y="967121"/>
                    <a:pt x="640647" y="966397"/>
                  </a:cubicBezTo>
                  <a:cubicBezTo>
                    <a:pt x="641733" y="965673"/>
                    <a:pt x="642728" y="965462"/>
                    <a:pt x="643633" y="965763"/>
                  </a:cubicBezTo>
                  <a:cubicBezTo>
                    <a:pt x="644538" y="966065"/>
                    <a:pt x="645775" y="966940"/>
                    <a:pt x="647343" y="968387"/>
                  </a:cubicBezTo>
                  <a:cubicBezTo>
                    <a:pt x="649032" y="969956"/>
                    <a:pt x="650058" y="971434"/>
                    <a:pt x="650420" y="972821"/>
                  </a:cubicBezTo>
                  <a:cubicBezTo>
                    <a:pt x="650782" y="974209"/>
                    <a:pt x="650782" y="976833"/>
                    <a:pt x="650420" y="980694"/>
                  </a:cubicBezTo>
                  <a:cubicBezTo>
                    <a:pt x="649816" y="986847"/>
                    <a:pt x="650178" y="989682"/>
                    <a:pt x="651506" y="989200"/>
                  </a:cubicBezTo>
                  <a:cubicBezTo>
                    <a:pt x="652350" y="988958"/>
                    <a:pt x="653436" y="987028"/>
                    <a:pt x="654763" y="983408"/>
                  </a:cubicBezTo>
                  <a:cubicBezTo>
                    <a:pt x="656814" y="977617"/>
                    <a:pt x="661037" y="971223"/>
                    <a:pt x="667431" y="964225"/>
                  </a:cubicBezTo>
                  <a:cubicBezTo>
                    <a:pt x="669000" y="962657"/>
                    <a:pt x="670357" y="961661"/>
                    <a:pt x="671503" y="961239"/>
                  </a:cubicBezTo>
                  <a:cubicBezTo>
                    <a:pt x="672649" y="960817"/>
                    <a:pt x="674248" y="960847"/>
                    <a:pt x="676299" y="961329"/>
                  </a:cubicBezTo>
                  <a:cubicBezTo>
                    <a:pt x="680884" y="962295"/>
                    <a:pt x="684202" y="964225"/>
                    <a:pt x="686253" y="967121"/>
                  </a:cubicBezTo>
                  <a:cubicBezTo>
                    <a:pt x="688304" y="970016"/>
                    <a:pt x="689752" y="974842"/>
                    <a:pt x="690596" y="981599"/>
                  </a:cubicBezTo>
                  <a:cubicBezTo>
                    <a:pt x="691682" y="991009"/>
                    <a:pt x="692165" y="1004039"/>
                    <a:pt x="692044" y="1020689"/>
                  </a:cubicBezTo>
                  <a:cubicBezTo>
                    <a:pt x="691923" y="1037339"/>
                    <a:pt x="691260" y="1046207"/>
                    <a:pt x="690053" y="1047292"/>
                  </a:cubicBezTo>
                  <a:cubicBezTo>
                    <a:pt x="688726" y="1048620"/>
                    <a:pt x="686886" y="1049283"/>
                    <a:pt x="684533" y="1049283"/>
                  </a:cubicBezTo>
                  <a:cubicBezTo>
                    <a:pt x="682181" y="1049283"/>
                    <a:pt x="680522" y="1048620"/>
                    <a:pt x="679557" y="1047292"/>
                  </a:cubicBezTo>
                  <a:cubicBezTo>
                    <a:pt x="678712" y="1046448"/>
                    <a:pt x="678380" y="1042527"/>
                    <a:pt x="678561" y="1035529"/>
                  </a:cubicBezTo>
                  <a:cubicBezTo>
                    <a:pt x="678742" y="1028531"/>
                    <a:pt x="679165" y="1021111"/>
                    <a:pt x="679828" y="1013269"/>
                  </a:cubicBezTo>
                  <a:cubicBezTo>
                    <a:pt x="680492" y="1005427"/>
                    <a:pt x="680612" y="997585"/>
                    <a:pt x="680190" y="989742"/>
                  </a:cubicBezTo>
                  <a:cubicBezTo>
                    <a:pt x="679768" y="981900"/>
                    <a:pt x="678652" y="976652"/>
                    <a:pt x="676842" y="973998"/>
                  </a:cubicBezTo>
                  <a:cubicBezTo>
                    <a:pt x="675877" y="972671"/>
                    <a:pt x="675062" y="972097"/>
                    <a:pt x="674399" y="972278"/>
                  </a:cubicBezTo>
                  <a:cubicBezTo>
                    <a:pt x="673735" y="972459"/>
                    <a:pt x="672378" y="973636"/>
                    <a:pt x="670327" y="975807"/>
                  </a:cubicBezTo>
                  <a:cubicBezTo>
                    <a:pt x="667431" y="978944"/>
                    <a:pt x="664867" y="982986"/>
                    <a:pt x="662635" y="987933"/>
                  </a:cubicBezTo>
                  <a:cubicBezTo>
                    <a:pt x="660403" y="992879"/>
                    <a:pt x="658021" y="1001868"/>
                    <a:pt x="655487" y="1014898"/>
                  </a:cubicBezTo>
                  <a:cubicBezTo>
                    <a:pt x="652953" y="1027928"/>
                    <a:pt x="651686" y="1037640"/>
                    <a:pt x="651686" y="1044035"/>
                  </a:cubicBezTo>
                  <a:cubicBezTo>
                    <a:pt x="651686" y="1048740"/>
                    <a:pt x="651445" y="1051696"/>
                    <a:pt x="650963" y="1052903"/>
                  </a:cubicBezTo>
                  <a:cubicBezTo>
                    <a:pt x="650480" y="1054109"/>
                    <a:pt x="649213" y="1055074"/>
                    <a:pt x="647162" y="1055798"/>
                  </a:cubicBezTo>
                  <a:cubicBezTo>
                    <a:pt x="644025" y="1057005"/>
                    <a:pt x="641974" y="1056884"/>
                    <a:pt x="641009" y="1055436"/>
                  </a:cubicBezTo>
                  <a:cubicBezTo>
                    <a:pt x="639440" y="1052903"/>
                    <a:pt x="638536" y="1042044"/>
                    <a:pt x="638294" y="1022861"/>
                  </a:cubicBezTo>
                  <a:cubicBezTo>
                    <a:pt x="638294" y="1019845"/>
                    <a:pt x="638294" y="1015742"/>
                    <a:pt x="638294" y="1010555"/>
                  </a:cubicBezTo>
                  <a:lnTo>
                    <a:pt x="638203" y="1001732"/>
                  </a:lnTo>
                  <a:lnTo>
                    <a:pt x="636137" y="1009966"/>
                  </a:lnTo>
                  <a:cubicBezTo>
                    <a:pt x="634568" y="1014581"/>
                    <a:pt x="632487" y="1019603"/>
                    <a:pt x="629893" y="1025033"/>
                  </a:cubicBezTo>
                  <a:cubicBezTo>
                    <a:pt x="628325" y="1028290"/>
                    <a:pt x="625097" y="1032453"/>
                    <a:pt x="620211" y="1037520"/>
                  </a:cubicBezTo>
                  <a:cubicBezTo>
                    <a:pt x="615325" y="1042587"/>
                    <a:pt x="610951" y="1046207"/>
                    <a:pt x="607090" y="1048378"/>
                  </a:cubicBezTo>
                  <a:cubicBezTo>
                    <a:pt x="601179" y="1051877"/>
                    <a:pt x="595206" y="1052993"/>
                    <a:pt x="589174" y="1051726"/>
                  </a:cubicBezTo>
                  <a:cubicBezTo>
                    <a:pt x="583141" y="1050460"/>
                    <a:pt x="578255" y="1047051"/>
                    <a:pt x="574515" y="1041501"/>
                  </a:cubicBezTo>
                  <a:cubicBezTo>
                    <a:pt x="572222" y="1038123"/>
                    <a:pt x="571197" y="1031668"/>
                    <a:pt x="571438" y="1022137"/>
                  </a:cubicBezTo>
                  <a:cubicBezTo>
                    <a:pt x="571680" y="1012606"/>
                    <a:pt x="573067" y="1004160"/>
                    <a:pt x="575601" y="996800"/>
                  </a:cubicBezTo>
                  <a:cubicBezTo>
                    <a:pt x="578255" y="989200"/>
                    <a:pt x="580246" y="984615"/>
                    <a:pt x="581573" y="983046"/>
                  </a:cubicBezTo>
                  <a:cubicBezTo>
                    <a:pt x="582779" y="981599"/>
                    <a:pt x="584288" y="978462"/>
                    <a:pt x="586097" y="973636"/>
                  </a:cubicBezTo>
                  <a:cubicBezTo>
                    <a:pt x="587907" y="968810"/>
                    <a:pt x="589113" y="964768"/>
                    <a:pt x="589717" y="961510"/>
                  </a:cubicBezTo>
                  <a:cubicBezTo>
                    <a:pt x="590320" y="958373"/>
                    <a:pt x="592311" y="955779"/>
                    <a:pt x="595689" y="953728"/>
                  </a:cubicBezTo>
                  <a:cubicBezTo>
                    <a:pt x="598826" y="951919"/>
                    <a:pt x="601118" y="951044"/>
                    <a:pt x="602566" y="951104"/>
                  </a:cubicBezTo>
                  <a:close/>
                  <a:moveTo>
                    <a:pt x="164416" y="951104"/>
                  </a:moveTo>
                  <a:cubicBezTo>
                    <a:pt x="165864" y="951165"/>
                    <a:pt x="169483" y="952220"/>
                    <a:pt x="175275" y="954271"/>
                  </a:cubicBezTo>
                  <a:cubicBezTo>
                    <a:pt x="180704" y="956081"/>
                    <a:pt x="185198" y="958132"/>
                    <a:pt x="188757" y="960425"/>
                  </a:cubicBezTo>
                  <a:cubicBezTo>
                    <a:pt x="192316" y="962717"/>
                    <a:pt x="194096" y="964647"/>
                    <a:pt x="194096" y="966216"/>
                  </a:cubicBezTo>
                  <a:cubicBezTo>
                    <a:pt x="194096" y="967543"/>
                    <a:pt x="194759" y="968749"/>
                    <a:pt x="196087" y="969835"/>
                  </a:cubicBezTo>
                  <a:cubicBezTo>
                    <a:pt x="197896" y="971283"/>
                    <a:pt x="199374" y="975114"/>
                    <a:pt x="200521" y="981327"/>
                  </a:cubicBezTo>
                  <a:cubicBezTo>
                    <a:pt x="201667" y="987541"/>
                    <a:pt x="201878" y="992879"/>
                    <a:pt x="201154" y="997343"/>
                  </a:cubicBezTo>
                  <a:cubicBezTo>
                    <a:pt x="200068" y="1004944"/>
                    <a:pt x="196931" y="1014174"/>
                    <a:pt x="191743" y="1025033"/>
                  </a:cubicBezTo>
                  <a:cubicBezTo>
                    <a:pt x="190175" y="1028290"/>
                    <a:pt x="186947" y="1032453"/>
                    <a:pt x="182061" y="1037520"/>
                  </a:cubicBezTo>
                  <a:cubicBezTo>
                    <a:pt x="177175" y="1042587"/>
                    <a:pt x="172801" y="1046207"/>
                    <a:pt x="168940" y="1048378"/>
                  </a:cubicBezTo>
                  <a:cubicBezTo>
                    <a:pt x="163029" y="1051877"/>
                    <a:pt x="157056" y="1052993"/>
                    <a:pt x="151024" y="1051726"/>
                  </a:cubicBezTo>
                  <a:cubicBezTo>
                    <a:pt x="144991" y="1050460"/>
                    <a:pt x="140105" y="1047051"/>
                    <a:pt x="136365" y="1041501"/>
                  </a:cubicBezTo>
                  <a:cubicBezTo>
                    <a:pt x="134073" y="1038123"/>
                    <a:pt x="133047" y="1031668"/>
                    <a:pt x="133288" y="1022137"/>
                  </a:cubicBezTo>
                  <a:cubicBezTo>
                    <a:pt x="133530" y="1012606"/>
                    <a:pt x="134917" y="1004160"/>
                    <a:pt x="137451" y="996800"/>
                  </a:cubicBezTo>
                  <a:cubicBezTo>
                    <a:pt x="140105" y="989200"/>
                    <a:pt x="142096" y="984615"/>
                    <a:pt x="143423" y="983046"/>
                  </a:cubicBezTo>
                  <a:cubicBezTo>
                    <a:pt x="144629" y="981599"/>
                    <a:pt x="146137" y="978462"/>
                    <a:pt x="147947" y="973636"/>
                  </a:cubicBezTo>
                  <a:cubicBezTo>
                    <a:pt x="149757" y="968810"/>
                    <a:pt x="150963" y="964768"/>
                    <a:pt x="151567" y="961510"/>
                  </a:cubicBezTo>
                  <a:cubicBezTo>
                    <a:pt x="152170" y="958373"/>
                    <a:pt x="154161" y="955779"/>
                    <a:pt x="157539" y="953728"/>
                  </a:cubicBezTo>
                  <a:cubicBezTo>
                    <a:pt x="160676" y="951919"/>
                    <a:pt x="162968" y="951044"/>
                    <a:pt x="164416" y="951104"/>
                  </a:cubicBezTo>
                  <a:close/>
                  <a:moveTo>
                    <a:pt x="1301987" y="950652"/>
                  </a:moveTo>
                  <a:cubicBezTo>
                    <a:pt x="1294386" y="950652"/>
                    <a:pt x="1290314" y="951376"/>
                    <a:pt x="1289771" y="952824"/>
                  </a:cubicBezTo>
                  <a:cubicBezTo>
                    <a:pt x="1289228" y="954271"/>
                    <a:pt x="1289077" y="959821"/>
                    <a:pt x="1289319" y="969473"/>
                  </a:cubicBezTo>
                  <a:cubicBezTo>
                    <a:pt x="1289560" y="976109"/>
                    <a:pt x="1289891" y="980181"/>
                    <a:pt x="1290314" y="981689"/>
                  </a:cubicBezTo>
                  <a:cubicBezTo>
                    <a:pt x="1290736" y="983197"/>
                    <a:pt x="1291731" y="984072"/>
                    <a:pt x="1293300" y="984313"/>
                  </a:cubicBezTo>
                  <a:cubicBezTo>
                    <a:pt x="1296557" y="984796"/>
                    <a:pt x="1301775" y="981599"/>
                    <a:pt x="1308954" y="974722"/>
                  </a:cubicBezTo>
                  <a:cubicBezTo>
                    <a:pt x="1316133" y="967844"/>
                    <a:pt x="1319722" y="962657"/>
                    <a:pt x="1319722" y="959158"/>
                  </a:cubicBezTo>
                  <a:cubicBezTo>
                    <a:pt x="1319722" y="957831"/>
                    <a:pt x="1318636" y="956081"/>
                    <a:pt x="1316465" y="953909"/>
                  </a:cubicBezTo>
                  <a:cubicBezTo>
                    <a:pt x="1315258" y="952582"/>
                    <a:pt x="1313690" y="951708"/>
                    <a:pt x="1311759" y="951285"/>
                  </a:cubicBezTo>
                  <a:cubicBezTo>
                    <a:pt x="1309829" y="950863"/>
                    <a:pt x="1306571" y="950652"/>
                    <a:pt x="1301987" y="950652"/>
                  </a:cubicBezTo>
                  <a:close/>
                  <a:moveTo>
                    <a:pt x="80074" y="949928"/>
                  </a:moveTo>
                  <a:cubicBezTo>
                    <a:pt x="81010" y="949687"/>
                    <a:pt x="82050" y="949747"/>
                    <a:pt x="83196" y="950109"/>
                  </a:cubicBezTo>
                  <a:cubicBezTo>
                    <a:pt x="86695" y="951074"/>
                    <a:pt x="88746" y="952522"/>
                    <a:pt x="89349" y="954452"/>
                  </a:cubicBezTo>
                  <a:cubicBezTo>
                    <a:pt x="89953" y="956383"/>
                    <a:pt x="89711" y="960907"/>
                    <a:pt x="88626" y="968025"/>
                  </a:cubicBezTo>
                  <a:cubicBezTo>
                    <a:pt x="87298" y="976833"/>
                    <a:pt x="87057" y="981599"/>
                    <a:pt x="87902" y="982322"/>
                  </a:cubicBezTo>
                  <a:cubicBezTo>
                    <a:pt x="88264" y="982805"/>
                    <a:pt x="89018" y="982564"/>
                    <a:pt x="90164" y="981599"/>
                  </a:cubicBezTo>
                  <a:cubicBezTo>
                    <a:pt x="91310" y="980633"/>
                    <a:pt x="92607" y="979216"/>
                    <a:pt x="94055" y="977346"/>
                  </a:cubicBezTo>
                  <a:cubicBezTo>
                    <a:pt x="95503" y="975476"/>
                    <a:pt x="96769" y="973515"/>
                    <a:pt x="97855" y="971464"/>
                  </a:cubicBezTo>
                  <a:cubicBezTo>
                    <a:pt x="100872" y="965914"/>
                    <a:pt x="105999" y="961541"/>
                    <a:pt x="113238" y="958343"/>
                  </a:cubicBezTo>
                  <a:cubicBezTo>
                    <a:pt x="120477" y="955146"/>
                    <a:pt x="125363" y="955056"/>
                    <a:pt x="127897" y="958072"/>
                  </a:cubicBezTo>
                  <a:cubicBezTo>
                    <a:pt x="129104" y="959640"/>
                    <a:pt x="129375" y="961239"/>
                    <a:pt x="128711" y="962868"/>
                  </a:cubicBezTo>
                  <a:cubicBezTo>
                    <a:pt x="128048" y="964496"/>
                    <a:pt x="126751" y="965311"/>
                    <a:pt x="124821" y="965311"/>
                  </a:cubicBezTo>
                  <a:cubicBezTo>
                    <a:pt x="122890" y="965311"/>
                    <a:pt x="119452" y="967211"/>
                    <a:pt x="114505" y="971012"/>
                  </a:cubicBezTo>
                  <a:cubicBezTo>
                    <a:pt x="109558" y="974812"/>
                    <a:pt x="105697" y="978522"/>
                    <a:pt x="102923" y="982142"/>
                  </a:cubicBezTo>
                  <a:cubicBezTo>
                    <a:pt x="99544" y="986606"/>
                    <a:pt x="96890" y="991824"/>
                    <a:pt x="94960" y="997796"/>
                  </a:cubicBezTo>
                  <a:cubicBezTo>
                    <a:pt x="93029" y="1003768"/>
                    <a:pt x="91853" y="1009408"/>
                    <a:pt x="91431" y="1014717"/>
                  </a:cubicBezTo>
                  <a:cubicBezTo>
                    <a:pt x="91008" y="1020026"/>
                    <a:pt x="90707" y="1025093"/>
                    <a:pt x="90526" y="1029919"/>
                  </a:cubicBezTo>
                  <a:cubicBezTo>
                    <a:pt x="90345" y="1034745"/>
                    <a:pt x="90043" y="1038817"/>
                    <a:pt x="89621" y="1042135"/>
                  </a:cubicBezTo>
                  <a:cubicBezTo>
                    <a:pt x="89199" y="1045453"/>
                    <a:pt x="88324" y="1047534"/>
                    <a:pt x="86997" y="1048378"/>
                  </a:cubicBezTo>
                  <a:cubicBezTo>
                    <a:pt x="85911" y="1048982"/>
                    <a:pt x="84946" y="1049193"/>
                    <a:pt x="84101" y="1049012"/>
                  </a:cubicBezTo>
                  <a:cubicBezTo>
                    <a:pt x="83257" y="1048831"/>
                    <a:pt x="82171" y="1048077"/>
                    <a:pt x="80844" y="1046750"/>
                  </a:cubicBezTo>
                  <a:cubicBezTo>
                    <a:pt x="79396" y="1045181"/>
                    <a:pt x="78461" y="1042044"/>
                    <a:pt x="78039" y="1037339"/>
                  </a:cubicBezTo>
                  <a:cubicBezTo>
                    <a:pt x="77616" y="1032633"/>
                    <a:pt x="77164" y="1019784"/>
                    <a:pt x="76681" y="998791"/>
                  </a:cubicBezTo>
                  <a:cubicBezTo>
                    <a:pt x="76199" y="981056"/>
                    <a:pt x="76048" y="969021"/>
                    <a:pt x="76229" y="962687"/>
                  </a:cubicBezTo>
                  <a:cubicBezTo>
                    <a:pt x="76410" y="956353"/>
                    <a:pt x="76862" y="952643"/>
                    <a:pt x="77586" y="951557"/>
                  </a:cubicBezTo>
                  <a:cubicBezTo>
                    <a:pt x="78310" y="950712"/>
                    <a:pt x="79139" y="950169"/>
                    <a:pt x="80074" y="949928"/>
                  </a:cubicBezTo>
                  <a:close/>
                  <a:moveTo>
                    <a:pt x="1465607" y="945404"/>
                  </a:moveTo>
                  <a:cubicBezTo>
                    <a:pt x="1476828" y="944076"/>
                    <a:pt x="1483705" y="948058"/>
                    <a:pt x="1486238" y="957348"/>
                  </a:cubicBezTo>
                  <a:cubicBezTo>
                    <a:pt x="1487324" y="961691"/>
                    <a:pt x="1487415" y="965793"/>
                    <a:pt x="1486510" y="969654"/>
                  </a:cubicBezTo>
                  <a:cubicBezTo>
                    <a:pt x="1485605" y="973515"/>
                    <a:pt x="1484157" y="977044"/>
                    <a:pt x="1482166" y="980241"/>
                  </a:cubicBezTo>
                  <a:cubicBezTo>
                    <a:pt x="1480176" y="983438"/>
                    <a:pt x="1478064" y="986213"/>
                    <a:pt x="1475832" y="988566"/>
                  </a:cubicBezTo>
                  <a:cubicBezTo>
                    <a:pt x="1473600" y="990919"/>
                    <a:pt x="1471700" y="992729"/>
                    <a:pt x="1470131" y="993995"/>
                  </a:cubicBezTo>
                  <a:cubicBezTo>
                    <a:pt x="1468563" y="995262"/>
                    <a:pt x="1467719" y="995896"/>
                    <a:pt x="1467598" y="995896"/>
                  </a:cubicBezTo>
                  <a:cubicBezTo>
                    <a:pt x="1467115" y="995896"/>
                    <a:pt x="1465637" y="996800"/>
                    <a:pt x="1463164" y="998610"/>
                  </a:cubicBezTo>
                  <a:cubicBezTo>
                    <a:pt x="1460691" y="1000420"/>
                    <a:pt x="1458006" y="1001626"/>
                    <a:pt x="1455111" y="1002230"/>
                  </a:cubicBezTo>
                  <a:cubicBezTo>
                    <a:pt x="1452698" y="1002833"/>
                    <a:pt x="1451250" y="1003466"/>
                    <a:pt x="1450767" y="1004130"/>
                  </a:cubicBezTo>
                  <a:cubicBezTo>
                    <a:pt x="1450285" y="1004794"/>
                    <a:pt x="1450103" y="1006392"/>
                    <a:pt x="1450224" y="1008926"/>
                  </a:cubicBezTo>
                  <a:cubicBezTo>
                    <a:pt x="1450466" y="1012666"/>
                    <a:pt x="1452275" y="1016044"/>
                    <a:pt x="1455654" y="1019060"/>
                  </a:cubicBezTo>
                  <a:cubicBezTo>
                    <a:pt x="1455774" y="1019181"/>
                    <a:pt x="1456076" y="1019453"/>
                    <a:pt x="1456558" y="1019875"/>
                  </a:cubicBezTo>
                  <a:cubicBezTo>
                    <a:pt x="1457041" y="1020297"/>
                    <a:pt x="1457373" y="1020629"/>
                    <a:pt x="1457554" y="1020870"/>
                  </a:cubicBezTo>
                  <a:cubicBezTo>
                    <a:pt x="1457735" y="1021111"/>
                    <a:pt x="1458157" y="1021413"/>
                    <a:pt x="1458821" y="1021775"/>
                  </a:cubicBezTo>
                  <a:cubicBezTo>
                    <a:pt x="1459484" y="1022137"/>
                    <a:pt x="1460087" y="1022378"/>
                    <a:pt x="1460630" y="1022499"/>
                  </a:cubicBezTo>
                  <a:cubicBezTo>
                    <a:pt x="1461173" y="1022620"/>
                    <a:pt x="1461897" y="1022770"/>
                    <a:pt x="1462802" y="1022951"/>
                  </a:cubicBezTo>
                  <a:cubicBezTo>
                    <a:pt x="1463707" y="1023132"/>
                    <a:pt x="1464642" y="1023162"/>
                    <a:pt x="1465607" y="1023042"/>
                  </a:cubicBezTo>
                  <a:cubicBezTo>
                    <a:pt x="1466572" y="1022921"/>
                    <a:pt x="1467749" y="1022710"/>
                    <a:pt x="1469136" y="1022408"/>
                  </a:cubicBezTo>
                  <a:cubicBezTo>
                    <a:pt x="1470524" y="1022107"/>
                    <a:pt x="1471971" y="1021654"/>
                    <a:pt x="1473480" y="1021051"/>
                  </a:cubicBezTo>
                  <a:cubicBezTo>
                    <a:pt x="1474988" y="1020448"/>
                    <a:pt x="1476707" y="1019694"/>
                    <a:pt x="1478637" y="1018789"/>
                  </a:cubicBezTo>
                  <a:cubicBezTo>
                    <a:pt x="1480568" y="1017884"/>
                    <a:pt x="1482619" y="1016768"/>
                    <a:pt x="1484791" y="1015441"/>
                  </a:cubicBezTo>
                  <a:cubicBezTo>
                    <a:pt x="1497941" y="1007961"/>
                    <a:pt x="1505180" y="1005970"/>
                    <a:pt x="1506507" y="1009469"/>
                  </a:cubicBezTo>
                  <a:cubicBezTo>
                    <a:pt x="1507593" y="1012244"/>
                    <a:pt x="1506236" y="1015381"/>
                    <a:pt x="1502436" y="1018879"/>
                  </a:cubicBezTo>
                  <a:cubicBezTo>
                    <a:pt x="1498635" y="1022378"/>
                    <a:pt x="1491909" y="1026722"/>
                    <a:pt x="1482257" y="1031910"/>
                  </a:cubicBezTo>
                  <a:cubicBezTo>
                    <a:pt x="1477672" y="1034443"/>
                    <a:pt x="1473268" y="1035982"/>
                    <a:pt x="1469046" y="1036524"/>
                  </a:cubicBezTo>
                  <a:cubicBezTo>
                    <a:pt x="1464823" y="1037067"/>
                    <a:pt x="1461264" y="1036826"/>
                    <a:pt x="1458368" y="1035801"/>
                  </a:cubicBezTo>
                  <a:cubicBezTo>
                    <a:pt x="1455473" y="1034775"/>
                    <a:pt x="1452909" y="1033448"/>
                    <a:pt x="1450677" y="1031819"/>
                  </a:cubicBezTo>
                  <a:cubicBezTo>
                    <a:pt x="1448445" y="1030190"/>
                    <a:pt x="1446816" y="1028592"/>
                    <a:pt x="1445790" y="1027023"/>
                  </a:cubicBezTo>
                  <a:cubicBezTo>
                    <a:pt x="1444765" y="1025455"/>
                    <a:pt x="1444252" y="1024248"/>
                    <a:pt x="1444252" y="1023404"/>
                  </a:cubicBezTo>
                  <a:cubicBezTo>
                    <a:pt x="1444252" y="1022077"/>
                    <a:pt x="1443408" y="1020448"/>
                    <a:pt x="1441719" y="1018517"/>
                  </a:cubicBezTo>
                  <a:cubicBezTo>
                    <a:pt x="1440029" y="1016587"/>
                    <a:pt x="1438943" y="1014415"/>
                    <a:pt x="1438461" y="1012002"/>
                  </a:cubicBezTo>
                  <a:cubicBezTo>
                    <a:pt x="1437978" y="1009951"/>
                    <a:pt x="1437104" y="1008292"/>
                    <a:pt x="1435837" y="1007026"/>
                  </a:cubicBezTo>
                  <a:cubicBezTo>
                    <a:pt x="1434570" y="1005759"/>
                    <a:pt x="1433363" y="1004944"/>
                    <a:pt x="1432217" y="1004582"/>
                  </a:cubicBezTo>
                  <a:cubicBezTo>
                    <a:pt x="1431071" y="1004220"/>
                    <a:pt x="1430136" y="1003497"/>
                    <a:pt x="1429412" y="1002411"/>
                  </a:cubicBezTo>
                  <a:cubicBezTo>
                    <a:pt x="1428688" y="1001325"/>
                    <a:pt x="1428568" y="999817"/>
                    <a:pt x="1429050" y="997886"/>
                  </a:cubicBezTo>
                  <a:cubicBezTo>
                    <a:pt x="1430377" y="992336"/>
                    <a:pt x="1432489" y="989561"/>
                    <a:pt x="1435384" y="989561"/>
                  </a:cubicBezTo>
                  <a:cubicBezTo>
                    <a:pt x="1436953" y="989561"/>
                    <a:pt x="1437737" y="987752"/>
                    <a:pt x="1437737" y="984132"/>
                  </a:cubicBezTo>
                  <a:cubicBezTo>
                    <a:pt x="1437737" y="980633"/>
                    <a:pt x="1438763" y="976200"/>
                    <a:pt x="1440813" y="970831"/>
                  </a:cubicBezTo>
                  <a:cubicBezTo>
                    <a:pt x="1442865" y="965462"/>
                    <a:pt x="1445278" y="960756"/>
                    <a:pt x="1448053" y="956715"/>
                  </a:cubicBezTo>
                  <a:cubicBezTo>
                    <a:pt x="1450827" y="952673"/>
                    <a:pt x="1453120" y="950652"/>
                    <a:pt x="1454930" y="950652"/>
                  </a:cubicBezTo>
                  <a:cubicBezTo>
                    <a:pt x="1455774" y="950652"/>
                    <a:pt x="1456558" y="950290"/>
                    <a:pt x="1457282" y="949566"/>
                  </a:cubicBezTo>
                  <a:cubicBezTo>
                    <a:pt x="1458006" y="948842"/>
                    <a:pt x="1459032" y="948028"/>
                    <a:pt x="1460359" y="947123"/>
                  </a:cubicBezTo>
                  <a:cubicBezTo>
                    <a:pt x="1461686" y="946218"/>
                    <a:pt x="1463435" y="945645"/>
                    <a:pt x="1465607" y="945404"/>
                  </a:cubicBezTo>
                  <a:close/>
                  <a:moveTo>
                    <a:pt x="1132232" y="945404"/>
                  </a:moveTo>
                  <a:cubicBezTo>
                    <a:pt x="1143453" y="944076"/>
                    <a:pt x="1150330" y="948058"/>
                    <a:pt x="1152863" y="957348"/>
                  </a:cubicBezTo>
                  <a:cubicBezTo>
                    <a:pt x="1153949" y="961691"/>
                    <a:pt x="1154040" y="965793"/>
                    <a:pt x="1153135" y="969654"/>
                  </a:cubicBezTo>
                  <a:cubicBezTo>
                    <a:pt x="1152230" y="973515"/>
                    <a:pt x="1150782" y="977044"/>
                    <a:pt x="1148791" y="980241"/>
                  </a:cubicBezTo>
                  <a:cubicBezTo>
                    <a:pt x="1146801" y="983438"/>
                    <a:pt x="1144689" y="986213"/>
                    <a:pt x="1142457" y="988566"/>
                  </a:cubicBezTo>
                  <a:cubicBezTo>
                    <a:pt x="1140225" y="990919"/>
                    <a:pt x="1138325" y="992729"/>
                    <a:pt x="1136757" y="993995"/>
                  </a:cubicBezTo>
                  <a:cubicBezTo>
                    <a:pt x="1135188" y="995262"/>
                    <a:pt x="1134343" y="995896"/>
                    <a:pt x="1134223" y="995896"/>
                  </a:cubicBezTo>
                  <a:cubicBezTo>
                    <a:pt x="1133740" y="995896"/>
                    <a:pt x="1132262" y="996800"/>
                    <a:pt x="1129789" y="998610"/>
                  </a:cubicBezTo>
                  <a:cubicBezTo>
                    <a:pt x="1127315" y="1000420"/>
                    <a:pt x="1124631" y="1001626"/>
                    <a:pt x="1121736" y="1002230"/>
                  </a:cubicBezTo>
                  <a:cubicBezTo>
                    <a:pt x="1119323" y="1002833"/>
                    <a:pt x="1117875" y="1003466"/>
                    <a:pt x="1117392" y="1004130"/>
                  </a:cubicBezTo>
                  <a:cubicBezTo>
                    <a:pt x="1116910" y="1004794"/>
                    <a:pt x="1116729" y="1006392"/>
                    <a:pt x="1116849" y="1008926"/>
                  </a:cubicBezTo>
                  <a:cubicBezTo>
                    <a:pt x="1117091" y="1012666"/>
                    <a:pt x="1118900" y="1016044"/>
                    <a:pt x="1122279" y="1019060"/>
                  </a:cubicBezTo>
                  <a:cubicBezTo>
                    <a:pt x="1122399" y="1019181"/>
                    <a:pt x="1122701" y="1019453"/>
                    <a:pt x="1123183" y="1019875"/>
                  </a:cubicBezTo>
                  <a:cubicBezTo>
                    <a:pt x="1123666" y="1020297"/>
                    <a:pt x="1123998" y="1020629"/>
                    <a:pt x="1124179" y="1020870"/>
                  </a:cubicBezTo>
                  <a:cubicBezTo>
                    <a:pt x="1124360" y="1021111"/>
                    <a:pt x="1124782" y="1021413"/>
                    <a:pt x="1125446" y="1021775"/>
                  </a:cubicBezTo>
                  <a:cubicBezTo>
                    <a:pt x="1126109" y="1022137"/>
                    <a:pt x="1126712" y="1022378"/>
                    <a:pt x="1127255" y="1022499"/>
                  </a:cubicBezTo>
                  <a:cubicBezTo>
                    <a:pt x="1127798" y="1022620"/>
                    <a:pt x="1128522" y="1022770"/>
                    <a:pt x="1129427" y="1022951"/>
                  </a:cubicBezTo>
                  <a:cubicBezTo>
                    <a:pt x="1130332" y="1023132"/>
                    <a:pt x="1131267" y="1023162"/>
                    <a:pt x="1132232" y="1023042"/>
                  </a:cubicBezTo>
                  <a:cubicBezTo>
                    <a:pt x="1133197" y="1022921"/>
                    <a:pt x="1134373" y="1022710"/>
                    <a:pt x="1135761" y="1022408"/>
                  </a:cubicBezTo>
                  <a:cubicBezTo>
                    <a:pt x="1137149" y="1022107"/>
                    <a:pt x="1138596" y="1021654"/>
                    <a:pt x="1140105" y="1021051"/>
                  </a:cubicBezTo>
                  <a:cubicBezTo>
                    <a:pt x="1141613" y="1020448"/>
                    <a:pt x="1143332" y="1019694"/>
                    <a:pt x="1145262" y="1018789"/>
                  </a:cubicBezTo>
                  <a:cubicBezTo>
                    <a:pt x="1147193" y="1017884"/>
                    <a:pt x="1149244" y="1016768"/>
                    <a:pt x="1151415" y="1015441"/>
                  </a:cubicBezTo>
                  <a:cubicBezTo>
                    <a:pt x="1164566" y="1007961"/>
                    <a:pt x="1171805" y="1005970"/>
                    <a:pt x="1173133" y="1009469"/>
                  </a:cubicBezTo>
                  <a:cubicBezTo>
                    <a:pt x="1174218" y="1012244"/>
                    <a:pt x="1172861" y="1015381"/>
                    <a:pt x="1169061" y="1018879"/>
                  </a:cubicBezTo>
                  <a:cubicBezTo>
                    <a:pt x="1165260" y="1022378"/>
                    <a:pt x="1158534" y="1026722"/>
                    <a:pt x="1148882" y="1031910"/>
                  </a:cubicBezTo>
                  <a:cubicBezTo>
                    <a:pt x="1144297" y="1034443"/>
                    <a:pt x="1139893" y="1035982"/>
                    <a:pt x="1135671" y="1036524"/>
                  </a:cubicBezTo>
                  <a:cubicBezTo>
                    <a:pt x="1131448" y="1037067"/>
                    <a:pt x="1127889" y="1036826"/>
                    <a:pt x="1124993" y="1035801"/>
                  </a:cubicBezTo>
                  <a:cubicBezTo>
                    <a:pt x="1122097" y="1034775"/>
                    <a:pt x="1119534" y="1033448"/>
                    <a:pt x="1117302" y="1031819"/>
                  </a:cubicBezTo>
                  <a:cubicBezTo>
                    <a:pt x="1115070" y="1030190"/>
                    <a:pt x="1113441" y="1028592"/>
                    <a:pt x="1112415" y="1027023"/>
                  </a:cubicBezTo>
                  <a:cubicBezTo>
                    <a:pt x="1111390" y="1025455"/>
                    <a:pt x="1110877" y="1024248"/>
                    <a:pt x="1110877" y="1023404"/>
                  </a:cubicBezTo>
                  <a:cubicBezTo>
                    <a:pt x="1110877" y="1022077"/>
                    <a:pt x="1110033" y="1020448"/>
                    <a:pt x="1108343" y="1018517"/>
                  </a:cubicBezTo>
                  <a:cubicBezTo>
                    <a:pt x="1106654" y="1016587"/>
                    <a:pt x="1105569" y="1014415"/>
                    <a:pt x="1105086" y="1012002"/>
                  </a:cubicBezTo>
                  <a:cubicBezTo>
                    <a:pt x="1104603" y="1009951"/>
                    <a:pt x="1103729" y="1008292"/>
                    <a:pt x="1102462" y="1007026"/>
                  </a:cubicBezTo>
                  <a:cubicBezTo>
                    <a:pt x="1101195" y="1005759"/>
                    <a:pt x="1099988" y="1004944"/>
                    <a:pt x="1098842" y="1004582"/>
                  </a:cubicBezTo>
                  <a:cubicBezTo>
                    <a:pt x="1097696" y="1004220"/>
                    <a:pt x="1096761" y="1003497"/>
                    <a:pt x="1096037" y="1002411"/>
                  </a:cubicBezTo>
                  <a:cubicBezTo>
                    <a:pt x="1095313" y="1001325"/>
                    <a:pt x="1095193" y="999817"/>
                    <a:pt x="1095675" y="997886"/>
                  </a:cubicBezTo>
                  <a:cubicBezTo>
                    <a:pt x="1097002" y="992336"/>
                    <a:pt x="1099114" y="989561"/>
                    <a:pt x="1102009" y="989561"/>
                  </a:cubicBezTo>
                  <a:cubicBezTo>
                    <a:pt x="1103578" y="989561"/>
                    <a:pt x="1104362" y="987752"/>
                    <a:pt x="1104362" y="984132"/>
                  </a:cubicBezTo>
                  <a:cubicBezTo>
                    <a:pt x="1104362" y="980633"/>
                    <a:pt x="1105387" y="976200"/>
                    <a:pt x="1107439" y="970831"/>
                  </a:cubicBezTo>
                  <a:cubicBezTo>
                    <a:pt x="1109490" y="965462"/>
                    <a:pt x="1111903" y="960756"/>
                    <a:pt x="1114678" y="956715"/>
                  </a:cubicBezTo>
                  <a:cubicBezTo>
                    <a:pt x="1117453" y="952673"/>
                    <a:pt x="1119745" y="950652"/>
                    <a:pt x="1121555" y="950652"/>
                  </a:cubicBezTo>
                  <a:cubicBezTo>
                    <a:pt x="1122399" y="950652"/>
                    <a:pt x="1123183" y="950290"/>
                    <a:pt x="1123907" y="949566"/>
                  </a:cubicBezTo>
                  <a:cubicBezTo>
                    <a:pt x="1124631" y="948842"/>
                    <a:pt x="1125657" y="948028"/>
                    <a:pt x="1126984" y="947123"/>
                  </a:cubicBezTo>
                  <a:cubicBezTo>
                    <a:pt x="1128311" y="946218"/>
                    <a:pt x="1130060" y="945645"/>
                    <a:pt x="1132232" y="945404"/>
                  </a:cubicBezTo>
                  <a:close/>
                  <a:moveTo>
                    <a:pt x="970307" y="945404"/>
                  </a:moveTo>
                  <a:cubicBezTo>
                    <a:pt x="981528" y="944076"/>
                    <a:pt x="988405" y="948058"/>
                    <a:pt x="990938" y="957348"/>
                  </a:cubicBezTo>
                  <a:cubicBezTo>
                    <a:pt x="992024" y="961691"/>
                    <a:pt x="992115" y="965793"/>
                    <a:pt x="991210" y="969654"/>
                  </a:cubicBezTo>
                  <a:cubicBezTo>
                    <a:pt x="990305" y="973515"/>
                    <a:pt x="988857" y="977044"/>
                    <a:pt x="986866" y="980241"/>
                  </a:cubicBezTo>
                  <a:cubicBezTo>
                    <a:pt x="984876" y="983438"/>
                    <a:pt x="982764" y="986213"/>
                    <a:pt x="980532" y="988566"/>
                  </a:cubicBezTo>
                  <a:cubicBezTo>
                    <a:pt x="978300" y="990919"/>
                    <a:pt x="976400" y="992729"/>
                    <a:pt x="974831" y="993995"/>
                  </a:cubicBezTo>
                  <a:cubicBezTo>
                    <a:pt x="973263" y="995262"/>
                    <a:pt x="972419" y="995896"/>
                    <a:pt x="972298" y="995896"/>
                  </a:cubicBezTo>
                  <a:cubicBezTo>
                    <a:pt x="971815" y="995896"/>
                    <a:pt x="970337" y="996800"/>
                    <a:pt x="967864" y="998610"/>
                  </a:cubicBezTo>
                  <a:cubicBezTo>
                    <a:pt x="965391" y="1000420"/>
                    <a:pt x="962706" y="1001626"/>
                    <a:pt x="959811" y="1002230"/>
                  </a:cubicBezTo>
                  <a:cubicBezTo>
                    <a:pt x="957398" y="1002833"/>
                    <a:pt x="955950" y="1003466"/>
                    <a:pt x="955467" y="1004130"/>
                  </a:cubicBezTo>
                  <a:cubicBezTo>
                    <a:pt x="954985" y="1004794"/>
                    <a:pt x="954804" y="1006392"/>
                    <a:pt x="954924" y="1008926"/>
                  </a:cubicBezTo>
                  <a:cubicBezTo>
                    <a:pt x="955165" y="1012666"/>
                    <a:pt x="956975" y="1016044"/>
                    <a:pt x="960354" y="1019060"/>
                  </a:cubicBezTo>
                  <a:cubicBezTo>
                    <a:pt x="960474" y="1019181"/>
                    <a:pt x="960776" y="1019453"/>
                    <a:pt x="961259" y="1019875"/>
                  </a:cubicBezTo>
                  <a:cubicBezTo>
                    <a:pt x="961741" y="1020297"/>
                    <a:pt x="962073" y="1020629"/>
                    <a:pt x="962254" y="1020870"/>
                  </a:cubicBezTo>
                  <a:cubicBezTo>
                    <a:pt x="962435" y="1021111"/>
                    <a:pt x="962857" y="1021413"/>
                    <a:pt x="963521" y="1021775"/>
                  </a:cubicBezTo>
                  <a:cubicBezTo>
                    <a:pt x="964184" y="1022137"/>
                    <a:pt x="964787" y="1022378"/>
                    <a:pt x="965330" y="1022499"/>
                  </a:cubicBezTo>
                  <a:cubicBezTo>
                    <a:pt x="965873" y="1022620"/>
                    <a:pt x="966597" y="1022770"/>
                    <a:pt x="967502" y="1022951"/>
                  </a:cubicBezTo>
                  <a:cubicBezTo>
                    <a:pt x="968407" y="1023132"/>
                    <a:pt x="969342" y="1023162"/>
                    <a:pt x="970307" y="1023042"/>
                  </a:cubicBezTo>
                  <a:cubicBezTo>
                    <a:pt x="971272" y="1022921"/>
                    <a:pt x="972449" y="1022710"/>
                    <a:pt x="973836" y="1022408"/>
                  </a:cubicBezTo>
                  <a:cubicBezTo>
                    <a:pt x="975224" y="1022107"/>
                    <a:pt x="976671" y="1021654"/>
                    <a:pt x="978180" y="1021051"/>
                  </a:cubicBezTo>
                  <a:cubicBezTo>
                    <a:pt x="979688" y="1020448"/>
                    <a:pt x="981407" y="1019694"/>
                    <a:pt x="983337" y="1018789"/>
                  </a:cubicBezTo>
                  <a:cubicBezTo>
                    <a:pt x="985268" y="1017884"/>
                    <a:pt x="987319" y="1016768"/>
                    <a:pt x="989491" y="1015441"/>
                  </a:cubicBezTo>
                  <a:cubicBezTo>
                    <a:pt x="1002641" y="1007961"/>
                    <a:pt x="1009880" y="1005970"/>
                    <a:pt x="1011207" y="1009469"/>
                  </a:cubicBezTo>
                  <a:cubicBezTo>
                    <a:pt x="1012293" y="1012244"/>
                    <a:pt x="1010936" y="1015381"/>
                    <a:pt x="1007136" y="1018879"/>
                  </a:cubicBezTo>
                  <a:cubicBezTo>
                    <a:pt x="1003335" y="1022378"/>
                    <a:pt x="996609" y="1026722"/>
                    <a:pt x="986957" y="1031910"/>
                  </a:cubicBezTo>
                  <a:cubicBezTo>
                    <a:pt x="982372" y="1034443"/>
                    <a:pt x="977969" y="1035982"/>
                    <a:pt x="973746" y="1036524"/>
                  </a:cubicBezTo>
                  <a:cubicBezTo>
                    <a:pt x="969523" y="1037067"/>
                    <a:pt x="965964" y="1036826"/>
                    <a:pt x="963068" y="1035801"/>
                  </a:cubicBezTo>
                  <a:cubicBezTo>
                    <a:pt x="960173" y="1034775"/>
                    <a:pt x="957609" y="1033448"/>
                    <a:pt x="955377" y="1031819"/>
                  </a:cubicBezTo>
                  <a:cubicBezTo>
                    <a:pt x="953145" y="1030190"/>
                    <a:pt x="951516" y="1028592"/>
                    <a:pt x="950490" y="1027023"/>
                  </a:cubicBezTo>
                  <a:cubicBezTo>
                    <a:pt x="949465" y="1025455"/>
                    <a:pt x="948952" y="1024248"/>
                    <a:pt x="948952" y="1023404"/>
                  </a:cubicBezTo>
                  <a:cubicBezTo>
                    <a:pt x="948952" y="1022077"/>
                    <a:pt x="948107" y="1020448"/>
                    <a:pt x="946418" y="1018517"/>
                  </a:cubicBezTo>
                  <a:cubicBezTo>
                    <a:pt x="944729" y="1016587"/>
                    <a:pt x="943644" y="1014415"/>
                    <a:pt x="943161" y="1012002"/>
                  </a:cubicBezTo>
                  <a:cubicBezTo>
                    <a:pt x="942678" y="1009951"/>
                    <a:pt x="941804" y="1008292"/>
                    <a:pt x="940537" y="1007026"/>
                  </a:cubicBezTo>
                  <a:cubicBezTo>
                    <a:pt x="939270" y="1005759"/>
                    <a:pt x="938063" y="1004944"/>
                    <a:pt x="936917" y="1004582"/>
                  </a:cubicBezTo>
                  <a:cubicBezTo>
                    <a:pt x="935771" y="1004220"/>
                    <a:pt x="934836" y="1003497"/>
                    <a:pt x="934112" y="1002411"/>
                  </a:cubicBezTo>
                  <a:cubicBezTo>
                    <a:pt x="933388" y="1001325"/>
                    <a:pt x="933268" y="999817"/>
                    <a:pt x="933750" y="997886"/>
                  </a:cubicBezTo>
                  <a:cubicBezTo>
                    <a:pt x="935077" y="992336"/>
                    <a:pt x="937189" y="989561"/>
                    <a:pt x="940084" y="989561"/>
                  </a:cubicBezTo>
                  <a:cubicBezTo>
                    <a:pt x="941653" y="989561"/>
                    <a:pt x="942437" y="987752"/>
                    <a:pt x="942437" y="984132"/>
                  </a:cubicBezTo>
                  <a:cubicBezTo>
                    <a:pt x="942437" y="980633"/>
                    <a:pt x="943463" y="976200"/>
                    <a:pt x="945514" y="970831"/>
                  </a:cubicBezTo>
                  <a:cubicBezTo>
                    <a:pt x="947565" y="965462"/>
                    <a:pt x="949978" y="960756"/>
                    <a:pt x="952753" y="956715"/>
                  </a:cubicBezTo>
                  <a:cubicBezTo>
                    <a:pt x="955527" y="952673"/>
                    <a:pt x="957820" y="950652"/>
                    <a:pt x="959630" y="950652"/>
                  </a:cubicBezTo>
                  <a:cubicBezTo>
                    <a:pt x="960474" y="950652"/>
                    <a:pt x="961258" y="950290"/>
                    <a:pt x="961982" y="949566"/>
                  </a:cubicBezTo>
                  <a:cubicBezTo>
                    <a:pt x="962706" y="948842"/>
                    <a:pt x="963732" y="948028"/>
                    <a:pt x="965059" y="947123"/>
                  </a:cubicBezTo>
                  <a:cubicBezTo>
                    <a:pt x="966386" y="946218"/>
                    <a:pt x="968135" y="945645"/>
                    <a:pt x="970307" y="945404"/>
                  </a:cubicBezTo>
                  <a:close/>
                  <a:moveTo>
                    <a:pt x="341657" y="945404"/>
                  </a:moveTo>
                  <a:cubicBezTo>
                    <a:pt x="352878" y="944076"/>
                    <a:pt x="359755" y="948058"/>
                    <a:pt x="362288" y="957348"/>
                  </a:cubicBezTo>
                  <a:cubicBezTo>
                    <a:pt x="363374" y="961691"/>
                    <a:pt x="363465" y="965793"/>
                    <a:pt x="362560" y="969654"/>
                  </a:cubicBezTo>
                  <a:cubicBezTo>
                    <a:pt x="361655" y="973515"/>
                    <a:pt x="360207" y="977044"/>
                    <a:pt x="358216" y="980241"/>
                  </a:cubicBezTo>
                  <a:cubicBezTo>
                    <a:pt x="356226" y="983438"/>
                    <a:pt x="354114" y="986213"/>
                    <a:pt x="351882" y="988566"/>
                  </a:cubicBezTo>
                  <a:cubicBezTo>
                    <a:pt x="349650" y="990919"/>
                    <a:pt x="347750" y="992729"/>
                    <a:pt x="346182" y="993995"/>
                  </a:cubicBezTo>
                  <a:cubicBezTo>
                    <a:pt x="344613" y="995262"/>
                    <a:pt x="343769" y="995896"/>
                    <a:pt x="343648" y="995896"/>
                  </a:cubicBezTo>
                  <a:cubicBezTo>
                    <a:pt x="343165" y="995896"/>
                    <a:pt x="341687" y="996800"/>
                    <a:pt x="339214" y="998610"/>
                  </a:cubicBezTo>
                  <a:cubicBezTo>
                    <a:pt x="336741" y="1000420"/>
                    <a:pt x="334056" y="1001626"/>
                    <a:pt x="331161" y="1002230"/>
                  </a:cubicBezTo>
                  <a:cubicBezTo>
                    <a:pt x="328748" y="1002833"/>
                    <a:pt x="327300" y="1003466"/>
                    <a:pt x="326817" y="1004130"/>
                  </a:cubicBezTo>
                  <a:cubicBezTo>
                    <a:pt x="326335" y="1004794"/>
                    <a:pt x="326154" y="1006392"/>
                    <a:pt x="326274" y="1008926"/>
                  </a:cubicBezTo>
                  <a:cubicBezTo>
                    <a:pt x="326516" y="1012666"/>
                    <a:pt x="328325" y="1016044"/>
                    <a:pt x="331704" y="1019060"/>
                  </a:cubicBezTo>
                  <a:cubicBezTo>
                    <a:pt x="331824" y="1019181"/>
                    <a:pt x="332126" y="1019453"/>
                    <a:pt x="332608" y="1019875"/>
                  </a:cubicBezTo>
                  <a:cubicBezTo>
                    <a:pt x="333091" y="1020297"/>
                    <a:pt x="333423" y="1020629"/>
                    <a:pt x="333604" y="1020870"/>
                  </a:cubicBezTo>
                  <a:cubicBezTo>
                    <a:pt x="333785" y="1021111"/>
                    <a:pt x="334207" y="1021413"/>
                    <a:pt x="334871" y="1021775"/>
                  </a:cubicBezTo>
                  <a:cubicBezTo>
                    <a:pt x="335534" y="1022137"/>
                    <a:pt x="336137" y="1022378"/>
                    <a:pt x="336680" y="1022499"/>
                  </a:cubicBezTo>
                  <a:cubicBezTo>
                    <a:pt x="337223" y="1022620"/>
                    <a:pt x="337947" y="1022770"/>
                    <a:pt x="338852" y="1022951"/>
                  </a:cubicBezTo>
                  <a:cubicBezTo>
                    <a:pt x="339757" y="1023132"/>
                    <a:pt x="340692" y="1023162"/>
                    <a:pt x="341657" y="1023042"/>
                  </a:cubicBezTo>
                  <a:cubicBezTo>
                    <a:pt x="342622" y="1022921"/>
                    <a:pt x="343799" y="1022710"/>
                    <a:pt x="345186" y="1022408"/>
                  </a:cubicBezTo>
                  <a:cubicBezTo>
                    <a:pt x="346574" y="1022107"/>
                    <a:pt x="348021" y="1021654"/>
                    <a:pt x="349530" y="1021051"/>
                  </a:cubicBezTo>
                  <a:cubicBezTo>
                    <a:pt x="351038" y="1020448"/>
                    <a:pt x="352757" y="1019694"/>
                    <a:pt x="354687" y="1018789"/>
                  </a:cubicBezTo>
                  <a:cubicBezTo>
                    <a:pt x="356618" y="1017884"/>
                    <a:pt x="358669" y="1016768"/>
                    <a:pt x="360841" y="1015441"/>
                  </a:cubicBezTo>
                  <a:cubicBezTo>
                    <a:pt x="373991" y="1007961"/>
                    <a:pt x="381230" y="1005970"/>
                    <a:pt x="382557" y="1009469"/>
                  </a:cubicBezTo>
                  <a:cubicBezTo>
                    <a:pt x="383643" y="1012244"/>
                    <a:pt x="382286" y="1015381"/>
                    <a:pt x="378486" y="1018879"/>
                  </a:cubicBezTo>
                  <a:cubicBezTo>
                    <a:pt x="374685" y="1022378"/>
                    <a:pt x="367959" y="1026722"/>
                    <a:pt x="358307" y="1031910"/>
                  </a:cubicBezTo>
                  <a:cubicBezTo>
                    <a:pt x="353722" y="1034443"/>
                    <a:pt x="349318" y="1035982"/>
                    <a:pt x="345096" y="1036524"/>
                  </a:cubicBezTo>
                  <a:cubicBezTo>
                    <a:pt x="340873" y="1037067"/>
                    <a:pt x="337314" y="1036826"/>
                    <a:pt x="334418" y="1035801"/>
                  </a:cubicBezTo>
                  <a:cubicBezTo>
                    <a:pt x="331523" y="1034775"/>
                    <a:pt x="328959" y="1033448"/>
                    <a:pt x="326727" y="1031819"/>
                  </a:cubicBezTo>
                  <a:cubicBezTo>
                    <a:pt x="324495" y="1030190"/>
                    <a:pt x="322866" y="1028592"/>
                    <a:pt x="321840" y="1027023"/>
                  </a:cubicBezTo>
                  <a:cubicBezTo>
                    <a:pt x="320815" y="1025455"/>
                    <a:pt x="320302" y="1024248"/>
                    <a:pt x="320302" y="1023404"/>
                  </a:cubicBezTo>
                  <a:cubicBezTo>
                    <a:pt x="320302" y="1022077"/>
                    <a:pt x="319458" y="1020448"/>
                    <a:pt x="317768" y="1018517"/>
                  </a:cubicBezTo>
                  <a:cubicBezTo>
                    <a:pt x="316079" y="1016587"/>
                    <a:pt x="314993" y="1014415"/>
                    <a:pt x="314511" y="1012002"/>
                  </a:cubicBezTo>
                  <a:cubicBezTo>
                    <a:pt x="314028" y="1009951"/>
                    <a:pt x="313154" y="1008292"/>
                    <a:pt x="311887" y="1007026"/>
                  </a:cubicBezTo>
                  <a:cubicBezTo>
                    <a:pt x="310620" y="1005759"/>
                    <a:pt x="309413" y="1004944"/>
                    <a:pt x="308267" y="1004582"/>
                  </a:cubicBezTo>
                  <a:cubicBezTo>
                    <a:pt x="307121" y="1004220"/>
                    <a:pt x="306186" y="1003497"/>
                    <a:pt x="305462" y="1002411"/>
                  </a:cubicBezTo>
                  <a:cubicBezTo>
                    <a:pt x="304738" y="1001325"/>
                    <a:pt x="304618" y="999817"/>
                    <a:pt x="305100" y="997886"/>
                  </a:cubicBezTo>
                  <a:cubicBezTo>
                    <a:pt x="306427" y="992336"/>
                    <a:pt x="308539" y="989561"/>
                    <a:pt x="311434" y="989561"/>
                  </a:cubicBezTo>
                  <a:cubicBezTo>
                    <a:pt x="313003" y="989561"/>
                    <a:pt x="313787" y="987752"/>
                    <a:pt x="313787" y="984132"/>
                  </a:cubicBezTo>
                  <a:cubicBezTo>
                    <a:pt x="313787" y="980633"/>
                    <a:pt x="314813" y="976200"/>
                    <a:pt x="316864" y="970831"/>
                  </a:cubicBezTo>
                  <a:cubicBezTo>
                    <a:pt x="318915" y="965462"/>
                    <a:pt x="321328" y="960756"/>
                    <a:pt x="324103" y="956715"/>
                  </a:cubicBezTo>
                  <a:cubicBezTo>
                    <a:pt x="326878" y="952673"/>
                    <a:pt x="329170" y="950652"/>
                    <a:pt x="330980" y="950652"/>
                  </a:cubicBezTo>
                  <a:cubicBezTo>
                    <a:pt x="331824" y="950652"/>
                    <a:pt x="332608" y="950290"/>
                    <a:pt x="333332" y="949566"/>
                  </a:cubicBezTo>
                  <a:cubicBezTo>
                    <a:pt x="334056" y="948842"/>
                    <a:pt x="335082" y="948028"/>
                    <a:pt x="336409" y="947123"/>
                  </a:cubicBezTo>
                  <a:cubicBezTo>
                    <a:pt x="337736" y="946218"/>
                    <a:pt x="339485" y="945645"/>
                    <a:pt x="341657" y="945404"/>
                  </a:cubicBezTo>
                  <a:close/>
                  <a:moveTo>
                    <a:pt x="1766788" y="941060"/>
                  </a:moveTo>
                  <a:cubicBezTo>
                    <a:pt x="1765702" y="941060"/>
                    <a:pt x="1764797" y="942146"/>
                    <a:pt x="1764073" y="944318"/>
                  </a:cubicBezTo>
                  <a:cubicBezTo>
                    <a:pt x="1763349" y="946489"/>
                    <a:pt x="1762927" y="949144"/>
                    <a:pt x="1762806" y="952281"/>
                  </a:cubicBezTo>
                  <a:cubicBezTo>
                    <a:pt x="1762806" y="954211"/>
                    <a:pt x="1761720" y="958524"/>
                    <a:pt x="1759549" y="965220"/>
                  </a:cubicBezTo>
                  <a:cubicBezTo>
                    <a:pt x="1757377" y="971916"/>
                    <a:pt x="1756291" y="976411"/>
                    <a:pt x="1756291" y="978703"/>
                  </a:cubicBezTo>
                  <a:cubicBezTo>
                    <a:pt x="1756291" y="980513"/>
                    <a:pt x="1755959" y="982413"/>
                    <a:pt x="1755296" y="984404"/>
                  </a:cubicBezTo>
                  <a:cubicBezTo>
                    <a:pt x="1754632" y="986394"/>
                    <a:pt x="1754149" y="987752"/>
                    <a:pt x="1753848" y="988476"/>
                  </a:cubicBezTo>
                  <a:cubicBezTo>
                    <a:pt x="1753546" y="989200"/>
                    <a:pt x="1753637" y="990044"/>
                    <a:pt x="1754120" y="991009"/>
                  </a:cubicBezTo>
                  <a:cubicBezTo>
                    <a:pt x="1754843" y="991733"/>
                    <a:pt x="1759458" y="990949"/>
                    <a:pt x="1767964" y="988657"/>
                  </a:cubicBezTo>
                  <a:cubicBezTo>
                    <a:pt x="1776470" y="986364"/>
                    <a:pt x="1781266" y="984675"/>
                    <a:pt x="1782352" y="983589"/>
                  </a:cubicBezTo>
                  <a:cubicBezTo>
                    <a:pt x="1782955" y="982986"/>
                    <a:pt x="1782895" y="981749"/>
                    <a:pt x="1782171" y="979879"/>
                  </a:cubicBezTo>
                  <a:cubicBezTo>
                    <a:pt x="1781447" y="978009"/>
                    <a:pt x="1780482" y="975657"/>
                    <a:pt x="1779275" y="972821"/>
                  </a:cubicBezTo>
                  <a:cubicBezTo>
                    <a:pt x="1778068" y="969986"/>
                    <a:pt x="1777284" y="967663"/>
                    <a:pt x="1776922" y="965854"/>
                  </a:cubicBezTo>
                  <a:cubicBezTo>
                    <a:pt x="1776319" y="962717"/>
                    <a:pt x="1774811" y="957800"/>
                    <a:pt x="1772398" y="951104"/>
                  </a:cubicBezTo>
                  <a:cubicBezTo>
                    <a:pt x="1769985" y="944408"/>
                    <a:pt x="1768115" y="941060"/>
                    <a:pt x="1766788" y="941060"/>
                  </a:cubicBezTo>
                  <a:close/>
                  <a:moveTo>
                    <a:pt x="47987" y="939612"/>
                  </a:moveTo>
                  <a:cubicBezTo>
                    <a:pt x="41653" y="939612"/>
                    <a:pt x="35349" y="940276"/>
                    <a:pt x="29075" y="941603"/>
                  </a:cubicBezTo>
                  <a:cubicBezTo>
                    <a:pt x="25697" y="942327"/>
                    <a:pt x="23103" y="943232"/>
                    <a:pt x="21293" y="944318"/>
                  </a:cubicBezTo>
                  <a:cubicBezTo>
                    <a:pt x="19484" y="945404"/>
                    <a:pt x="17613" y="947093"/>
                    <a:pt x="15683" y="949385"/>
                  </a:cubicBezTo>
                  <a:cubicBezTo>
                    <a:pt x="13391" y="952281"/>
                    <a:pt x="12033" y="954573"/>
                    <a:pt x="11611" y="956262"/>
                  </a:cubicBezTo>
                  <a:cubicBezTo>
                    <a:pt x="11189" y="957951"/>
                    <a:pt x="11098" y="961571"/>
                    <a:pt x="11340" y="967121"/>
                  </a:cubicBezTo>
                  <a:cubicBezTo>
                    <a:pt x="11460" y="972550"/>
                    <a:pt x="11732" y="975898"/>
                    <a:pt x="12154" y="977165"/>
                  </a:cubicBezTo>
                  <a:cubicBezTo>
                    <a:pt x="12576" y="978431"/>
                    <a:pt x="13572" y="979186"/>
                    <a:pt x="15140" y="979427"/>
                  </a:cubicBezTo>
                  <a:cubicBezTo>
                    <a:pt x="16950" y="979668"/>
                    <a:pt x="19936" y="978703"/>
                    <a:pt x="24098" y="976531"/>
                  </a:cubicBezTo>
                  <a:cubicBezTo>
                    <a:pt x="28261" y="974360"/>
                    <a:pt x="30885" y="973274"/>
                    <a:pt x="31971" y="973274"/>
                  </a:cubicBezTo>
                  <a:cubicBezTo>
                    <a:pt x="33057" y="973274"/>
                    <a:pt x="35349" y="972007"/>
                    <a:pt x="38848" y="969473"/>
                  </a:cubicBezTo>
                  <a:cubicBezTo>
                    <a:pt x="42347" y="966940"/>
                    <a:pt x="45936" y="963984"/>
                    <a:pt x="49616" y="960605"/>
                  </a:cubicBezTo>
                  <a:cubicBezTo>
                    <a:pt x="53296" y="957227"/>
                    <a:pt x="56222" y="953668"/>
                    <a:pt x="58393" y="949928"/>
                  </a:cubicBezTo>
                  <a:cubicBezTo>
                    <a:pt x="60565" y="946188"/>
                    <a:pt x="60806" y="943353"/>
                    <a:pt x="59117" y="941422"/>
                  </a:cubicBezTo>
                  <a:cubicBezTo>
                    <a:pt x="58031" y="940216"/>
                    <a:pt x="54321" y="939612"/>
                    <a:pt x="47987" y="939612"/>
                  </a:cubicBezTo>
                  <a:close/>
                  <a:moveTo>
                    <a:pt x="1278551" y="934816"/>
                  </a:moveTo>
                  <a:cubicBezTo>
                    <a:pt x="1279214" y="934756"/>
                    <a:pt x="1280752" y="935329"/>
                    <a:pt x="1283165" y="936536"/>
                  </a:cubicBezTo>
                  <a:cubicBezTo>
                    <a:pt x="1284613" y="937380"/>
                    <a:pt x="1287629" y="937984"/>
                    <a:pt x="1292214" y="938346"/>
                  </a:cubicBezTo>
                  <a:cubicBezTo>
                    <a:pt x="1296799" y="938707"/>
                    <a:pt x="1301293" y="939039"/>
                    <a:pt x="1305697" y="939341"/>
                  </a:cubicBezTo>
                  <a:cubicBezTo>
                    <a:pt x="1310100" y="939643"/>
                    <a:pt x="1314685" y="940849"/>
                    <a:pt x="1319451" y="942960"/>
                  </a:cubicBezTo>
                  <a:cubicBezTo>
                    <a:pt x="1324217" y="945072"/>
                    <a:pt x="1327685" y="948118"/>
                    <a:pt x="1329857" y="952100"/>
                  </a:cubicBezTo>
                  <a:cubicBezTo>
                    <a:pt x="1331305" y="954392"/>
                    <a:pt x="1332089" y="956232"/>
                    <a:pt x="1332210" y="957619"/>
                  </a:cubicBezTo>
                  <a:cubicBezTo>
                    <a:pt x="1332330" y="959007"/>
                    <a:pt x="1331908" y="961329"/>
                    <a:pt x="1330943" y="964587"/>
                  </a:cubicBezTo>
                  <a:cubicBezTo>
                    <a:pt x="1329495" y="969896"/>
                    <a:pt x="1325302" y="976079"/>
                    <a:pt x="1318365" y="983137"/>
                  </a:cubicBezTo>
                  <a:cubicBezTo>
                    <a:pt x="1311427" y="990195"/>
                    <a:pt x="1304943" y="994870"/>
                    <a:pt x="1298910" y="997162"/>
                  </a:cubicBezTo>
                  <a:lnTo>
                    <a:pt x="1290042" y="1000420"/>
                  </a:lnTo>
                  <a:lnTo>
                    <a:pt x="1290404" y="1020508"/>
                  </a:lnTo>
                  <a:cubicBezTo>
                    <a:pt x="1290645" y="1033780"/>
                    <a:pt x="1291068" y="1043130"/>
                    <a:pt x="1291671" y="1048559"/>
                  </a:cubicBezTo>
                  <a:cubicBezTo>
                    <a:pt x="1292636" y="1056281"/>
                    <a:pt x="1291671" y="1061167"/>
                    <a:pt x="1288776" y="1063218"/>
                  </a:cubicBezTo>
                  <a:cubicBezTo>
                    <a:pt x="1286604" y="1064666"/>
                    <a:pt x="1284372" y="1063580"/>
                    <a:pt x="1282079" y="1059961"/>
                  </a:cubicBezTo>
                  <a:cubicBezTo>
                    <a:pt x="1280873" y="1058272"/>
                    <a:pt x="1280119" y="1054984"/>
                    <a:pt x="1279817" y="1050098"/>
                  </a:cubicBezTo>
                  <a:cubicBezTo>
                    <a:pt x="1279515" y="1045211"/>
                    <a:pt x="1279365" y="1035107"/>
                    <a:pt x="1279365" y="1019784"/>
                  </a:cubicBezTo>
                  <a:cubicBezTo>
                    <a:pt x="1279365" y="1004944"/>
                    <a:pt x="1279003" y="990708"/>
                    <a:pt x="1278279" y="977074"/>
                  </a:cubicBezTo>
                  <a:cubicBezTo>
                    <a:pt x="1277555" y="963441"/>
                    <a:pt x="1276982" y="953668"/>
                    <a:pt x="1276560" y="947756"/>
                  </a:cubicBezTo>
                  <a:cubicBezTo>
                    <a:pt x="1276137" y="941844"/>
                    <a:pt x="1276107" y="938346"/>
                    <a:pt x="1276469" y="937260"/>
                  </a:cubicBezTo>
                  <a:cubicBezTo>
                    <a:pt x="1277193" y="935691"/>
                    <a:pt x="1277887" y="934877"/>
                    <a:pt x="1278551" y="934816"/>
                  </a:cubicBezTo>
                  <a:close/>
                  <a:moveTo>
                    <a:pt x="878315" y="934816"/>
                  </a:moveTo>
                  <a:cubicBezTo>
                    <a:pt x="873247" y="934877"/>
                    <a:pt x="868421" y="935933"/>
                    <a:pt x="863837" y="937984"/>
                  </a:cubicBezTo>
                  <a:cubicBezTo>
                    <a:pt x="858528" y="940276"/>
                    <a:pt x="855059" y="942327"/>
                    <a:pt x="853431" y="944137"/>
                  </a:cubicBezTo>
                  <a:cubicBezTo>
                    <a:pt x="851802" y="945946"/>
                    <a:pt x="851229" y="948359"/>
                    <a:pt x="851711" y="951376"/>
                  </a:cubicBezTo>
                  <a:cubicBezTo>
                    <a:pt x="852556" y="956322"/>
                    <a:pt x="853823" y="975747"/>
                    <a:pt x="855512" y="1009650"/>
                  </a:cubicBezTo>
                  <a:cubicBezTo>
                    <a:pt x="856115" y="1021111"/>
                    <a:pt x="856899" y="1027325"/>
                    <a:pt x="857865" y="1028290"/>
                  </a:cubicBezTo>
                  <a:cubicBezTo>
                    <a:pt x="858227" y="1028652"/>
                    <a:pt x="858890" y="1028712"/>
                    <a:pt x="859855" y="1028471"/>
                  </a:cubicBezTo>
                  <a:cubicBezTo>
                    <a:pt x="864440" y="1027747"/>
                    <a:pt x="872493" y="1021926"/>
                    <a:pt x="884015" y="1011007"/>
                  </a:cubicBezTo>
                  <a:cubicBezTo>
                    <a:pt x="895538" y="1000088"/>
                    <a:pt x="903531" y="990768"/>
                    <a:pt x="907995" y="983046"/>
                  </a:cubicBezTo>
                  <a:cubicBezTo>
                    <a:pt x="910166" y="979186"/>
                    <a:pt x="911554" y="976079"/>
                    <a:pt x="912157" y="973726"/>
                  </a:cubicBezTo>
                  <a:cubicBezTo>
                    <a:pt x="912760" y="971373"/>
                    <a:pt x="913062" y="967663"/>
                    <a:pt x="913062" y="962596"/>
                  </a:cubicBezTo>
                  <a:cubicBezTo>
                    <a:pt x="913062" y="957529"/>
                    <a:pt x="912851" y="954090"/>
                    <a:pt x="912429" y="952281"/>
                  </a:cubicBezTo>
                  <a:cubicBezTo>
                    <a:pt x="912006" y="950471"/>
                    <a:pt x="910890" y="948601"/>
                    <a:pt x="909080" y="946670"/>
                  </a:cubicBezTo>
                  <a:cubicBezTo>
                    <a:pt x="907633" y="944981"/>
                    <a:pt x="905431" y="943262"/>
                    <a:pt x="902475" y="941513"/>
                  </a:cubicBezTo>
                  <a:cubicBezTo>
                    <a:pt x="899519" y="939763"/>
                    <a:pt x="896020" y="938195"/>
                    <a:pt x="891978" y="936807"/>
                  </a:cubicBezTo>
                  <a:cubicBezTo>
                    <a:pt x="887937" y="935420"/>
                    <a:pt x="883382" y="934756"/>
                    <a:pt x="878315" y="934816"/>
                  </a:cubicBezTo>
                  <a:close/>
                  <a:moveTo>
                    <a:pt x="4101" y="926039"/>
                  </a:moveTo>
                  <a:cubicBezTo>
                    <a:pt x="4945" y="926522"/>
                    <a:pt x="6453" y="928090"/>
                    <a:pt x="8625" y="930745"/>
                  </a:cubicBezTo>
                  <a:cubicBezTo>
                    <a:pt x="10676" y="933037"/>
                    <a:pt x="12214" y="934515"/>
                    <a:pt x="13240" y="935178"/>
                  </a:cubicBezTo>
                  <a:cubicBezTo>
                    <a:pt x="14265" y="935842"/>
                    <a:pt x="15140" y="935812"/>
                    <a:pt x="15864" y="935088"/>
                  </a:cubicBezTo>
                  <a:cubicBezTo>
                    <a:pt x="17553" y="933882"/>
                    <a:pt x="22138" y="932675"/>
                    <a:pt x="29618" y="931469"/>
                  </a:cubicBezTo>
                  <a:cubicBezTo>
                    <a:pt x="37098" y="930262"/>
                    <a:pt x="44096" y="929659"/>
                    <a:pt x="50611" y="929659"/>
                  </a:cubicBezTo>
                  <a:cubicBezTo>
                    <a:pt x="55920" y="929659"/>
                    <a:pt x="59389" y="929900"/>
                    <a:pt x="61017" y="930383"/>
                  </a:cubicBezTo>
                  <a:cubicBezTo>
                    <a:pt x="62646" y="930865"/>
                    <a:pt x="64546" y="932253"/>
                    <a:pt x="66718" y="934545"/>
                  </a:cubicBezTo>
                  <a:cubicBezTo>
                    <a:pt x="70579" y="939009"/>
                    <a:pt x="72057" y="943715"/>
                    <a:pt x="71152" y="948661"/>
                  </a:cubicBezTo>
                  <a:cubicBezTo>
                    <a:pt x="70247" y="953608"/>
                    <a:pt x="67502" y="958524"/>
                    <a:pt x="62918" y="963411"/>
                  </a:cubicBezTo>
                  <a:cubicBezTo>
                    <a:pt x="58333" y="968297"/>
                    <a:pt x="53145" y="972671"/>
                    <a:pt x="47354" y="976531"/>
                  </a:cubicBezTo>
                  <a:cubicBezTo>
                    <a:pt x="41563" y="980392"/>
                    <a:pt x="35771" y="983529"/>
                    <a:pt x="29980" y="985942"/>
                  </a:cubicBezTo>
                  <a:cubicBezTo>
                    <a:pt x="24189" y="988355"/>
                    <a:pt x="19544" y="989561"/>
                    <a:pt x="16045" y="989561"/>
                  </a:cubicBezTo>
                  <a:cubicBezTo>
                    <a:pt x="13632" y="989561"/>
                    <a:pt x="12154" y="990285"/>
                    <a:pt x="11611" y="991733"/>
                  </a:cubicBezTo>
                  <a:cubicBezTo>
                    <a:pt x="11068" y="993181"/>
                    <a:pt x="11400" y="999213"/>
                    <a:pt x="12607" y="1009831"/>
                  </a:cubicBezTo>
                  <a:cubicBezTo>
                    <a:pt x="14899" y="1031065"/>
                    <a:pt x="15743" y="1042828"/>
                    <a:pt x="15140" y="1045121"/>
                  </a:cubicBezTo>
                  <a:cubicBezTo>
                    <a:pt x="14899" y="1045965"/>
                    <a:pt x="14356" y="1046750"/>
                    <a:pt x="13511" y="1047473"/>
                  </a:cubicBezTo>
                  <a:cubicBezTo>
                    <a:pt x="12426" y="1048439"/>
                    <a:pt x="11551" y="1048921"/>
                    <a:pt x="10887" y="1048921"/>
                  </a:cubicBezTo>
                  <a:cubicBezTo>
                    <a:pt x="10224" y="1048921"/>
                    <a:pt x="9258" y="1048318"/>
                    <a:pt x="7992" y="1047112"/>
                  </a:cubicBezTo>
                  <a:cubicBezTo>
                    <a:pt x="6725" y="1045905"/>
                    <a:pt x="5820" y="1043492"/>
                    <a:pt x="5277" y="1039872"/>
                  </a:cubicBezTo>
                  <a:cubicBezTo>
                    <a:pt x="4734" y="1036253"/>
                    <a:pt x="4221" y="1028350"/>
                    <a:pt x="3739" y="1016165"/>
                  </a:cubicBezTo>
                  <a:cubicBezTo>
                    <a:pt x="3015" y="997343"/>
                    <a:pt x="2080" y="986575"/>
                    <a:pt x="934" y="983861"/>
                  </a:cubicBezTo>
                  <a:cubicBezTo>
                    <a:pt x="-213" y="981146"/>
                    <a:pt x="-303" y="978582"/>
                    <a:pt x="662" y="976169"/>
                  </a:cubicBezTo>
                  <a:cubicBezTo>
                    <a:pt x="1507" y="973998"/>
                    <a:pt x="1537" y="965492"/>
                    <a:pt x="753" y="950652"/>
                  </a:cubicBezTo>
                  <a:cubicBezTo>
                    <a:pt x="-32" y="935812"/>
                    <a:pt x="240" y="927909"/>
                    <a:pt x="1567" y="926944"/>
                  </a:cubicBezTo>
                  <a:cubicBezTo>
                    <a:pt x="2412" y="925858"/>
                    <a:pt x="3256" y="925557"/>
                    <a:pt x="4101" y="926039"/>
                  </a:cubicBezTo>
                  <a:close/>
                  <a:moveTo>
                    <a:pt x="1863733" y="924953"/>
                  </a:moveTo>
                  <a:cubicBezTo>
                    <a:pt x="1865663" y="925436"/>
                    <a:pt x="1867353" y="926462"/>
                    <a:pt x="1868801" y="928030"/>
                  </a:cubicBezTo>
                  <a:cubicBezTo>
                    <a:pt x="1870248" y="929719"/>
                    <a:pt x="1870942" y="931680"/>
                    <a:pt x="1870882" y="933912"/>
                  </a:cubicBezTo>
                  <a:cubicBezTo>
                    <a:pt x="1870821" y="936144"/>
                    <a:pt x="1869826" y="942448"/>
                    <a:pt x="1867896" y="952824"/>
                  </a:cubicBezTo>
                  <a:cubicBezTo>
                    <a:pt x="1866568" y="960183"/>
                    <a:pt x="1866387" y="964315"/>
                    <a:pt x="1867353" y="965220"/>
                  </a:cubicBezTo>
                  <a:cubicBezTo>
                    <a:pt x="1868318" y="966125"/>
                    <a:pt x="1873385" y="965914"/>
                    <a:pt x="1882555" y="964587"/>
                  </a:cubicBezTo>
                  <a:cubicBezTo>
                    <a:pt x="1888467" y="963742"/>
                    <a:pt x="1892448" y="963320"/>
                    <a:pt x="1894499" y="963320"/>
                  </a:cubicBezTo>
                  <a:cubicBezTo>
                    <a:pt x="1896550" y="963320"/>
                    <a:pt x="1898360" y="963863"/>
                    <a:pt x="1899928" y="964949"/>
                  </a:cubicBezTo>
                  <a:cubicBezTo>
                    <a:pt x="1905237" y="968448"/>
                    <a:pt x="1903668" y="970800"/>
                    <a:pt x="1895223" y="972007"/>
                  </a:cubicBezTo>
                  <a:cubicBezTo>
                    <a:pt x="1890517" y="972731"/>
                    <a:pt x="1884364" y="974118"/>
                    <a:pt x="1876763" y="976169"/>
                  </a:cubicBezTo>
                  <a:lnTo>
                    <a:pt x="1865543" y="979065"/>
                  </a:lnTo>
                  <a:lnTo>
                    <a:pt x="1863552" y="987028"/>
                  </a:lnTo>
                  <a:cubicBezTo>
                    <a:pt x="1862225" y="992457"/>
                    <a:pt x="1861200" y="1000058"/>
                    <a:pt x="1860476" y="1009831"/>
                  </a:cubicBezTo>
                  <a:cubicBezTo>
                    <a:pt x="1860234" y="1013088"/>
                    <a:pt x="1860084" y="1015803"/>
                    <a:pt x="1860023" y="1017975"/>
                  </a:cubicBezTo>
                  <a:cubicBezTo>
                    <a:pt x="1859963" y="1020146"/>
                    <a:pt x="1860084" y="1022167"/>
                    <a:pt x="1860385" y="1024037"/>
                  </a:cubicBezTo>
                  <a:cubicBezTo>
                    <a:pt x="1860687" y="1025907"/>
                    <a:pt x="1861049" y="1027325"/>
                    <a:pt x="1861471" y="1028290"/>
                  </a:cubicBezTo>
                  <a:cubicBezTo>
                    <a:pt x="1861893" y="1029255"/>
                    <a:pt x="1862617" y="1030009"/>
                    <a:pt x="1863643" y="1030552"/>
                  </a:cubicBezTo>
                  <a:cubicBezTo>
                    <a:pt x="1864668" y="1031095"/>
                    <a:pt x="1865815" y="1031337"/>
                    <a:pt x="1867081" y="1031276"/>
                  </a:cubicBezTo>
                  <a:cubicBezTo>
                    <a:pt x="1868348" y="1031216"/>
                    <a:pt x="1870007" y="1030884"/>
                    <a:pt x="1872058" y="1030281"/>
                  </a:cubicBezTo>
                  <a:cubicBezTo>
                    <a:pt x="1874109" y="1029678"/>
                    <a:pt x="1876281" y="1028893"/>
                    <a:pt x="1878573" y="1027928"/>
                  </a:cubicBezTo>
                  <a:cubicBezTo>
                    <a:pt x="1880865" y="1026963"/>
                    <a:pt x="1883701" y="1025696"/>
                    <a:pt x="1887079" y="1024128"/>
                  </a:cubicBezTo>
                  <a:cubicBezTo>
                    <a:pt x="1894318" y="1020749"/>
                    <a:pt x="1898842" y="1018819"/>
                    <a:pt x="1900652" y="1018336"/>
                  </a:cubicBezTo>
                  <a:cubicBezTo>
                    <a:pt x="1902462" y="1017854"/>
                    <a:pt x="1903789" y="1018276"/>
                    <a:pt x="1904634" y="1019603"/>
                  </a:cubicBezTo>
                  <a:cubicBezTo>
                    <a:pt x="1906081" y="1021534"/>
                    <a:pt x="1906805" y="1022861"/>
                    <a:pt x="1906805" y="1023585"/>
                  </a:cubicBezTo>
                  <a:cubicBezTo>
                    <a:pt x="1906805" y="1025033"/>
                    <a:pt x="1905267" y="1027144"/>
                    <a:pt x="1902191" y="1029919"/>
                  </a:cubicBezTo>
                  <a:cubicBezTo>
                    <a:pt x="1899114" y="1032694"/>
                    <a:pt x="1895886" y="1034866"/>
                    <a:pt x="1892508" y="1036434"/>
                  </a:cubicBezTo>
                  <a:cubicBezTo>
                    <a:pt x="1887441" y="1038847"/>
                    <a:pt x="1883459" y="1041079"/>
                    <a:pt x="1880564" y="1043130"/>
                  </a:cubicBezTo>
                  <a:cubicBezTo>
                    <a:pt x="1877427" y="1045302"/>
                    <a:pt x="1873415" y="1046629"/>
                    <a:pt x="1868529" y="1047112"/>
                  </a:cubicBezTo>
                  <a:cubicBezTo>
                    <a:pt x="1863643" y="1047594"/>
                    <a:pt x="1859993" y="1047051"/>
                    <a:pt x="1857580" y="1045483"/>
                  </a:cubicBezTo>
                  <a:cubicBezTo>
                    <a:pt x="1854443" y="1043432"/>
                    <a:pt x="1852121" y="1039149"/>
                    <a:pt x="1850613" y="1032633"/>
                  </a:cubicBezTo>
                  <a:cubicBezTo>
                    <a:pt x="1849104" y="1026118"/>
                    <a:pt x="1848712" y="1018457"/>
                    <a:pt x="1849436" y="1009650"/>
                  </a:cubicBezTo>
                  <a:cubicBezTo>
                    <a:pt x="1850522" y="995292"/>
                    <a:pt x="1850763" y="987510"/>
                    <a:pt x="1850160" y="986304"/>
                  </a:cubicBezTo>
                  <a:cubicBezTo>
                    <a:pt x="1849919" y="985580"/>
                    <a:pt x="1849014" y="985158"/>
                    <a:pt x="1847446" y="985037"/>
                  </a:cubicBezTo>
                  <a:cubicBezTo>
                    <a:pt x="1845032" y="984675"/>
                    <a:pt x="1840810" y="985882"/>
                    <a:pt x="1834777" y="988657"/>
                  </a:cubicBezTo>
                  <a:cubicBezTo>
                    <a:pt x="1830434" y="990708"/>
                    <a:pt x="1827659" y="991793"/>
                    <a:pt x="1826452" y="991914"/>
                  </a:cubicBezTo>
                  <a:cubicBezTo>
                    <a:pt x="1825246" y="992035"/>
                    <a:pt x="1823919" y="991432"/>
                    <a:pt x="1822471" y="990104"/>
                  </a:cubicBezTo>
                  <a:cubicBezTo>
                    <a:pt x="1815715" y="984072"/>
                    <a:pt x="1819696" y="979065"/>
                    <a:pt x="1834415" y="975083"/>
                  </a:cubicBezTo>
                  <a:cubicBezTo>
                    <a:pt x="1835742" y="974722"/>
                    <a:pt x="1837130" y="974360"/>
                    <a:pt x="1838578" y="973998"/>
                  </a:cubicBezTo>
                  <a:cubicBezTo>
                    <a:pt x="1844248" y="972671"/>
                    <a:pt x="1848019" y="971585"/>
                    <a:pt x="1849889" y="970740"/>
                  </a:cubicBezTo>
                  <a:cubicBezTo>
                    <a:pt x="1851759" y="969896"/>
                    <a:pt x="1852995" y="968689"/>
                    <a:pt x="1853599" y="967121"/>
                  </a:cubicBezTo>
                  <a:cubicBezTo>
                    <a:pt x="1854202" y="965431"/>
                    <a:pt x="1854413" y="963773"/>
                    <a:pt x="1854232" y="962144"/>
                  </a:cubicBezTo>
                  <a:cubicBezTo>
                    <a:pt x="1854051" y="960515"/>
                    <a:pt x="1854564" y="957408"/>
                    <a:pt x="1855770" y="952824"/>
                  </a:cubicBezTo>
                  <a:cubicBezTo>
                    <a:pt x="1857459" y="947636"/>
                    <a:pt x="1858304" y="942025"/>
                    <a:pt x="1858304" y="935993"/>
                  </a:cubicBezTo>
                  <a:cubicBezTo>
                    <a:pt x="1858304" y="929960"/>
                    <a:pt x="1858666" y="926582"/>
                    <a:pt x="1859390" y="925858"/>
                  </a:cubicBezTo>
                  <a:cubicBezTo>
                    <a:pt x="1860355" y="924772"/>
                    <a:pt x="1861803" y="924471"/>
                    <a:pt x="1863733" y="924953"/>
                  </a:cubicBezTo>
                  <a:close/>
                  <a:moveTo>
                    <a:pt x="1616083" y="924953"/>
                  </a:moveTo>
                  <a:cubicBezTo>
                    <a:pt x="1618013" y="925436"/>
                    <a:pt x="1619703" y="926462"/>
                    <a:pt x="1621150" y="928030"/>
                  </a:cubicBezTo>
                  <a:cubicBezTo>
                    <a:pt x="1622598" y="929719"/>
                    <a:pt x="1623292" y="931680"/>
                    <a:pt x="1623232" y="933912"/>
                  </a:cubicBezTo>
                  <a:cubicBezTo>
                    <a:pt x="1623171" y="936144"/>
                    <a:pt x="1622176" y="942448"/>
                    <a:pt x="1620245" y="952824"/>
                  </a:cubicBezTo>
                  <a:cubicBezTo>
                    <a:pt x="1618918" y="960183"/>
                    <a:pt x="1618737" y="964315"/>
                    <a:pt x="1619703" y="965220"/>
                  </a:cubicBezTo>
                  <a:cubicBezTo>
                    <a:pt x="1620668" y="966125"/>
                    <a:pt x="1625735" y="965914"/>
                    <a:pt x="1634905" y="964587"/>
                  </a:cubicBezTo>
                  <a:cubicBezTo>
                    <a:pt x="1640816" y="963742"/>
                    <a:pt x="1644798" y="963320"/>
                    <a:pt x="1646849" y="963320"/>
                  </a:cubicBezTo>
                  <a:cubicBezTo>
                    <a:pt x="1648900" y="963320"/>
                    <a:pt x="1650710" y="963863"/>
                    <a:pt x="1652278" y="964949"/>
                  </a:cubicBezTo>
                  <a:cubicBezTo>
                    <a:pt x="1657587" y="968448"/>
                    <a:pt x="1656018" y="970800"/>
                    <a:pt x="1647573" y="972007"/>
                  </a:cubicBezTo>
                  <a:cubicBezTo>
                    <a:pt x="1642867" y="972731"/>
                    <a:pt x="1636714" y="974118"/>
                    <a:pt x="1629113" y="976169"/>
                  </a:cubicBezTo>
                  <a:lnTo>
                    <a:pt x="1617893" y="979065"/>
                  </a:lnTo>
                  <a:lnTo>
                    <a:pt x="1615902" y="987028"/>
                  </a:lnTo>
                  <a:cubicBezTo>
                    <a:pt x="1614575" y="992457"/>
                    <a:pt x="1613549" y="1000058"/>
                    <a:pt x="1612826" y="1009831"/>
                  </a:cubicBezTo>
                  <a:cubicBezTo>
                    <a:pt x="1612584" y="1013088"/>
                    <a:pt x="1612433" y="1015803"/>
                    <a:pt x="1612373" y="1017975"/>
                  </a:cubicBezTo>
                  <a:cubicBezTo>
                    <a:pt x="1612313" y="1020146"/>
                    <a:pt x="1612433" y="1022167"/>
                    <a:pt x="1612735" y="1024037"/>
                  </a:cubicBezTo>
                  <a:cubicBezTo>
                    <a:pt x="1613037" y="1025907"/>
                    <a:pt x="1613399" y="1027325"/>
                    <a:pt x="1613821" y="1028290"/>
                  </a:cubicBezTo>
                  <a:cubicBezTo>
                    <a:pt x="1614243" y="1029255"/>
                    <a:pt x="1614967" y="1030009"/>
                    <a:pt x="1615993" y="1030552"/>
                  </a:cubicBezTo>
                  <a:cubicBezTo>
                    <a:pt x="1617018" y="1031095"/>
                    <a:pt x="1618164" y="1031337"/>
                    <a:pt x="1619431" y="1031276"/>
                  </a:cubicBezTo>
                  <a:cubicBezTo>
                    <a:pt x="1620698" y="1031216"/>
                    <a:pt x="1622357" y="1030884"/>
                    <a:pt x="1624408" y="1030281"/>
                  </a:cubicBezTo>
                  <a:cubicBezTo>
                    <a:pt x="1626459" y="1029678"/>
                    <a:pt x="1628631" y="1028893"/>
                    <a:pt x="1630923" y="1027928"/>
                  </a:cubicBezTo>
                  <a:cubicBezTo>
                    <a:pt x="1633215" y="1026963"/>
                    <a:pt x="1636051" y="1025696"/>
                    <a:pt x="1639429" y="1024128"/>
                  </a:cubicBezTo>
                  <a:cubicBezTo>
                    <a:pt x="1646668" y="1020749"/>
                    <a:pt x="1651192" y="1018819"/>
                    <a:pt x="1653002" y="1018336"/>
                  </a:cubicBezTo>
                  <a:cubicBezTo>
                    <a:pt x="1654812" y="1017854"/>
                    <a:pt x="1656139" y="1018276"/>
                    <a:pt x="1656983" y="1019603"/>
                  </a:cubicBezTo>
                  <a:cubicBezTo>
                    <a:pt x="1658431" y="1021534"/>
                    <a:pt x="1659155" y="1022861"/>
                    <a:pt x="1659155" y="1023585"/>
                  </a:cubicBezTo>
                  <a:cubicBezTo>
                    <a:pt x="1659155" y="1025033"/>
                    <a:pt x="1657617" y="1027144"/>
                    <a:pt x="1654540" y="1029919"/>
                  </a:cubicBezTo>
                  <a:cubicBezTo>
                    <a:pt x="1651464" y="1032694"/>
                    <a:pt x="1648236" y="1034866"/>
                    <a:pt x="1644858" y="1036434"/>
                  </a:cubicBezTo>
                  <a:cubicBezTo>
                    <a:pt x="1639791" y="1038847"/>
                    <a:pt x="1635809" y="1041079"/>
                    <a:pt x="1632914" y="1043130"/>
                  </a:cubicBezTo>
                  <a:cubicBezTo>
                    <a:pt x="1629777" y="1045302"/>
                    <a:pt x="1625765" y="1046629"/>
                    <a:pt x="1620879" y="1047112"/>
                  </a:cubicBezTo>
                  <a:cubicBezTo>
                    <a:pt x="1615993" y="1047594"/>
                    <a:pt x="1612343" y="1047051"/>
                    <a:pt x="1609930" y="1045483"/>
                  </a:cubicBezTo>
                  <a:cubicBezTo>
                    <a:pt x="1606793" y="1043432"/>
                    <a:pt x="1604471" y="1039149"/>
                    <a:pt x="1602962" y="1032633"/>
                  </a:cubicBezTo>
                  <a:cubicBezTo>
                    <a:pt x="1601454" y="1026118"/>
                    <a:pt x="1601062" y="1018457"/>
                    <a:pt x="1601786" y="1009650"/>
                  </a:cubicBezTo>
                  <a:cubicBezTo>
                    <a:pt x="1602872" y="995292"/>
                    <a:pt x="1603113" y="987510"/>
                    <a:pt x="1602510" y="986304"/>
                  </a:cubicBezTo>
                  <a:cubicBezTo>
                    <a:pt x="1602269" y="985580"/>
                    <a:pt x="1601364" y="985158"/>
                    <a:pt x="1599795" y="985037"/>
                  </a:cubicBezTo>
                  <a:cubicBezTo>
                    <a:pt x="1597382" y="984675"/>
                    <a:pt x="1593160" y="985882"/>
                    <a:pt x="1587127" y="988657"/>
                  </a:cubicBezTo>
                  <a:cubicBezTo>
                    <a:pt x="1582784" y="990708"/>
                    <a:pt x="1580009" y="991793"/>
                    <a:pt x="1578802" y="991914"/>
                  </a:cubicBezTo>
                  <a:cubicBezTo>
                    <a:pt x="1577596" y="992035"/>
                    <a:pt x="1576269" y="991432"/>
                    <a:pt x="1574821" y="990104"/>
                  </a:cubicBezTo>
                  <a:cubicBezTo>
                    <a:pt x="1568064" y="984072"/>
                    <a:pt x="1572046" y="979065"/>
                    <a:pt x="1586765" y="975083"/>
                  </a:cubicBezTo>
                  <a:cubicBezTo>
                    <a:pt x="1588092" y="974722"/>
                    <a:pt x="1589480" y="974360"/>
                    <a:pt x="1590928" y="973998"/>
                  </a:cubicBezTo>
                  <a:cubicBezTo>
                    <a:pt x="1596598" y="972671"/>
                    <a:pt x="1600368" y="971585"/>
                    <a:pt x="1602239" y="970740"/>
                  </a:cubicBezTo>
                  <a:cubicBezTo>
                    <a:pt x="1604109" y="969896"/>
                    <a:pt x="1605345" y="968689"/>
                    <a:pt x="1605949" y="967121"/>
                  </a:cubicBezTo>
                  <a:cubicBezTo>
                    <a:pt x="1606552" y="965431"/>
                    <a:pt x="1606763" y="963773"/>
                    <a:pt x="1606582" y="962144"/>
                  </a:cubicBezTo>
                  <a:cubicBezTo>
                    <a:pt x="1606401" y="960515"/>
                    <a:pt x="1606914" y="957408"/>
                    <a:pt x="1608120" y="952824"/>
                  </a:cubicBezTo>
                  <a:cubicBezTo>
                    <a:pt x="1609809" y="947636"/>
                    <a:pt x="1610654" y="942025"/>
                    <a:pt x="1610654" y="935993"/>
                  </a:cubicBezTo>
                  <a:cubicBezTo>
                    <a:pt x="1610654" y="929960"/>
                    <a:pt x="1611016" y="926582"/>
                    <a:pt x="1611740" y="925858"/>
                  </a:cubicBezTo>
                  <a:cubicBezTo>
                    <a:pt x="1612705" y="924772"/>
                    <a:pt x="1614153" y="924471"/>
                    <a:pt x="1616083" y="924953"/>
                  </a:cubicBezTo>
                  <a:close/>
                  <a:moveTo>
                    <a:pt x="547297" y="923053"/>
                  </a:moveTo>
                  <a:cubicBezTo>
                    <a:pt x="548685" y="923114"/>
                    <a:pt x="550344" y="923626"/>
                    <a:pt x="552274" y="924591"/>
                  </a:cubicBezTo>
                  <a:cubicBezTo>
                    <a:pt x="556376" y="926763"/>
                    <a:pt x="558005" y="929478"/>
                    <a:pt x="557160" y="932735"/>
                  </a:cubicBezTo>
                  <a:cubicBezTo>
                    <a:pt x="556678" y="934183"/>
                    <a:pt x="555652" y="935571"/>
                    <a:pt x="554084" y="936898"/>
                  </a:cubicBezTo>
                  <a:cubicBezTo>
                    <a:pt x="552757" y="938225"/>
                    <a:pt x="551641" y="938949"/>
                    <a:pt x="550736" y="939069"/>
                  </a:cubicBezTo>
                  <a:cubicBezTo>
                    <a:pt x="549831" y="939190"/>
                    <a:pt x="548534" y="938828"/>
                    <a:pt x="546845" y="937984"/>
                  </a:cubicBezTo>
                  <a:cubicBezTo>
                    <a:pt x="545276" y="937260"/>
                    <a:pt x="544221" y="936385"/>
                    <a:pt x="543678" y="935359"/>
                  </a:cubicBezTo>
                  <a:cubicBezTo>
                    <a:pt x="543135" y="934334"/>
                    <a:pt x="542863" y="932796"/>
                    <a:pt x="542863" y="930745"/>
                  </a:cubicBezTo>
                  <a:cubicBezTo>
                    <a:pt x="542863" y="927125"/>
                    <a:pt x="543225" y="924953"/>
                    <a:pt x="543949" y="924230"/>
                  </a:cubicBezTo>
                  <a:cubicBezTo>
                    <a:pt x="544794" y="923385"/>
                    <a:pt x="545910" y="922993"/>
                    <a:pt x="547297" y="923053"/>
                  </a:cubicBezTo>
                  <a:close/>
                  <a:moveTo>
                    <a:pt x="1185653" y="921696"/>
                  </a:moveTo>
                  <a:cubicBezTo>
                    <a:pt x="1187644" y="922058"/>
                    <a:pt x="1189303" y="922963"/>
                    <a:pt x="1190630" y="924410"/>
                  </a:cubicBezTo>
                  <a:cubicBezTo>
                    <a:pt x="1191716" y="925617"/>
                    <a:pt x="1192470" y="929478"/>
                    <a:pt x="1192892" y="935993"/>
                  </a:cubicBezTo>
                  <a:cubicBezTo>
                    <a:pt x="1193314" y="942508"/>
                    <a:pt x="1193706" y="956865"/>
                    <a:pt x="1194069" y="979065"/>
                  </a:cubicBezTo>
                  <a:cubicBezTo>
                    <a:pt x="1194672" y="1013450"/>
                    <a:pt x="1195094" y="1032754"/>
                    <a:pt x="1195335" y="1036977"/>
                  </a:cubicBezTo>
                  <a:cubicBezTo>
                    <a:pt x="1195577" y="1039872"/>
                    <a:pt x="1195486" y="1041743"/>
                    <a:pt x="1195064" y="1042587"/>
                  </a:cubicBezTo>
                  <a:cubicBezTo>
                    <a:pt x="1194641" y="1043432"/>
                    <a:pt x="1193344" y="1044156"/>
                    <a:pt x="1191173" y="1044759"/>
                  </a:cubicBezTo>
                  <a:cubicBezTo>
                    <a:pt x="1188157" y="1045845"/>
                    <a:pt x="1185743" y="1045543"/>
                    <a:pt x="1183934" y="1043854"/>
                  </a:cubicBezTo>
                  <a:cubicBezTo>
                    <a:pt x="1182727" y="1042647"/>
                    <a:pt x="1181973" y="1038636"/>
                    <a:pt x="1181672" y="1031819"/>
                  </a:cubicBezTo>
                  <a:cubicBezTo>
                    <a:pt x="1181370" y="1025002"/>
                    <a:pt x="1181159" y="1008624"/>
                    <a:pt x="1181038" y="982684"/>
                  </a:cubicBezTo>
                  <a:cubicBezTo>
                    <a:pt x="1180917" y="943594"/>
                    <a:pt x="1181099" y="923626"/>
                    <a:pt x="1181581" y="922782"/>
                  </a:cubicBezTo>
                  <a:cubicBezTo>
                    <a:pt x="1182305" y="921696"/>
                    <a:pt x="1183662" y="921334"/>
                    <a:pt x="1185653" y="921696"/>
                  </a:cubicBezTo>
                  <a:close/>
                  <a:moveTo>
                    <a:pt x="785603" y="921696"/>
                  </a:moveTo>
                  <a:cubicBezTo>
                    <a:pt x="787594" y="922058"/>
                    <a:pt x="789253" y="922963"/>
                    <a:pt x="790580" y="924410"/>
                  </a:cubicBezTo>
                  <a:cubicBezTo>
                    <a:pt x="791666" y="925617"/>
                    <a:pt x="792420" y="929478"/>
                    <a:pt x="792842" y="935993"/>
                  </a:cubicBezTo>
                  <a:cubicBezTo>
                    <a:pt x="793264" y="942508"/>
                    <a:pt x="793657" y="956865"/>
                    <a:pt x="794019" y="979065"/>
                  </a:cubicBezTo>
                  <a:cubicBezTo>
                    <a:pt x="794622" y="1013450"/>
                    <a:pt x="795044" y="1032754"/>
                    <a:pt x="795285" y="1036977"/>
                  </a:cubicBezTo>
                  <a:cubicBezTo>
                    <a:pt x="795527" y="1039872"/>
                    <a:pt x="795436" y="1041743"/>
                    <a:pt x="795014" y="1042587"/>
                  </a:cubicBezTo>
                  <a:cubicBezTo>
                    <a:pt x="794592" y="1043432"/>
                    <a:pt x="793295" y="1044156"/>
                    <a:pt x="791123" y="1044759"/>
                  </a:cubicBezTo>
                  <a:cubicBezTo>
                    <a:pt x="788107" y="1045845"/>
                    <a:pt x="785694" y="1045543"/>
                    <a:pt x="783884" y="1043854"/>
                  </a:cubicBezTo>
                  <a:cubicBezTo>
                    <a:pt x="782677" y="1042647"/>
                    <a:pt x="781923" y="1038636"/>
                    <a:pt x="781622" y="1031819"/>
                  </a:cubicBezTo>
                  <a:cubicBezTo>
                    <a:pt x="781320" y="1025002"/>
                    <a:pt x="781109" y="1008624"/>
                    <a:pt x="780988" y="982684"/>
                  </a:cubicBezTo>
                  <a:cubicBezTo>
                    <a:pt x="780868" y="943594"/>
                    <a:pt x="781049" y="923626"/>
                    <a:pt x="781531" y="922782"/>
                  </a:cubicBezTo>
                  <a:cubicBezTo>
                    <a:pt x="782255" y="921696"/>
                    <a:pt x="783612" y="921334"/>
                    <a:pt x="785603" y="921696"/>
                  </a:cubicBezTo>
                  <a:close/>
                  <a:moveTo>
                    <a:pt x="842482" y="920158"/>
                  </a:moveTo>
                  <a:cubicBezTo>
                    <a:pt x="844533" y="920097"/>
                    <a:pt x="846463" y="920701"/>
                    <a:pt x="848273" y="921967"/>
                  </a:cubicBezTo>
                  <a:cubicBezTo>
                    <a:pt x="850083" y="923234"/>
                    <a:pt x="850987" y="924712"/>
                    <a:pt x="850987" y="926401"/>
                  </a:cubicBezTo>
                  <a:cubicBezTo>
                    <a:pt x="850987" y="930503"/>
                    <a:pt x="852797" y="931287"/>
                    <a:pt x="856417" y="928754"/>
                  </a:cubicBezTo>
                  <a:cubicBezTo>
                    <a:pt x="858468" y="927427"/>
                    <a:pt x="864229" y="926673"/>
                    <a:pt x="873700" y="926492"/>
                  </a:cubicBezTo>
                  <a:cubicBezTo>
                    <a:pt x="883171" y="926311"/>
                    <a:pt x="890138" y="926884"/>
                    <a:pt x="894602" y="928211"/>
                  </a:cubicBezTo>
                  <a:cubicBezTo>
                    <a:pt x="898825" y="929417"/>
                    <a:pt x="903651" y="932042"/>
                    <a:pt x="909080" y="936083"/>
                  </a:cubicBezTo>
                  <a:cubicBezTo>
                    <a:pt x="914510" y="940125"/>
                    <a:pt x="918551" y="944076"/>
                    <a:pt x="921206" y="947937"/>
                  </a:cubicBezTo>
                  <a:cubicBezTo>
                    <a:pt x="923257" y="951074"/>
                    <a:pt x="924463" y="953608"/>
                    <a:pt x="924825" y="955538"/>
                  </a:cubicBezTo>
                  <a:cubicBezTo>
                    <a:pt x="925187" y="957469"/>
                    <a:pt x="925187" y="961088"/>
                    <a:pt x="924825" y="966397"/>
                  </a:cubicBezTo>
                  <a:cubicBezTo>
                    <a:pt x="924584" y="970499"/>
                    <a:pt x="924192" y="973726"/>
                    <a:pt x="923649" y="976079"/>
                  </a:cubicBezTo>
                  <a:cubicBezTo>
                    <a:pt x="923106" y="978431"/>
                    <a:pt x="922533" y="979970"/>
                    <a:pt x="921930" y="980694"/>
                  </a:cubicBezTo>
                  <a:cubicBezTo>
                    <a:pt x="921326" y="981418"/>
                    <a:pt x="920633" y="982383"/>
                    <a:pt x="919849" y="983589"/>
                  </a:cubicBezTo>
                  <a:cubicBezTo>
                    <a:pt x="919064" y="984796"/>
                    <a:pt x="918491" y="986304"/>
                    <a:pt x="918129" y="988114"/>
                  </a:cubicBezTo>
                  <a:cubicBezTo>
                    <a:pt x="917285" y="991251"/>
                    <a:pt x="912911" y="997162"/>
                    <a:pt x="905009" y="1005849"/>
                  </a:cubicBezTo>
                  <a:cubicBezTo>
                    <a:pt x="897106" y="1014536"/>
                    <a:pt x="888389" y="1022650"/>
                    <a:pt x="878858" y="1030190"/>
                  </a:cubicBezTo>
                  <a:cubicBezTo>
                    <a:pt x="869326" y="1037731"/>
                    <a:pt x="862510" y="1041260"/>
                    <a:pt x="858407" y="1040777"/>
                  </a:cubicBezTo>
                  <a:cubicBezTo>
                    <a:pt x="857201" y="1040657"/>
                    <a:pt x="856266" y="1040988"/>
                    <a:pt x="855602" y="1041773"/>
                  </a:cubicBezTo>
                  <a:cubicBezTo>
                    <a:pt x="854939" y="1042557"/>
                    <a:pt x="854517" y="1043522"/>
                    <a:pt x="854336" y="1044668"/>
                  </a:cubicBezTo>
                  <a:cubicBezTo>
                    <a:pt x="854155" y="1045814"/>
                    <a:pt x="853762" y="1047081"/>
                    <a:pt x="853159" y="1048469"/>
                  </a:cubicBezTo>
                  <a:cubicBezTo>
                    <a:pt x="852556" y="1049856"/>
                    <a:pt x="851711" y="1050852"/>
                    <a:pt x="850626" y="1051455"/>
                  </a:cubicBezTo>
                  <a:cubicBezTo>
                    <a:pt x="847971" y="1053144"/>
                    <a:pt x="845136" y="1051515"/>
                    <a:pt x="842120" y="1046569"/>
                  </a:cubicBezTo>
                  <a:cubicBezTo>
                    <a:pt x="838862" y="1041381"/>
                    <a:pt x="837776" y="1036736"/>
                    <a:pt x="838862" y="1032633"/>
                  </a:cubicBezTo>
                  <a:cubicBezTo>
                    <a:pt x="839103" y="1031548"/>
                    <a:pt x="839646" y="1030643"/>
                    <a:pt x="840491" y="1029919"/>
                  </a:cubicBezTo>
                  <a:cubicBezTo>
                    <a:pt x="841456" y="1029074"/>
                    <a:pt x="842089" y="1026842"/>
                    <a:pt x="842391" y="1023223"/>
                  </a:cubicBezTo>
                  <a:cubicBezTo>
                    <a:pt x="842693" y="1019603"/>
                    <a:pt x="842844" y="1012485"/>
                    <a:pt x="842844" y="1001868"/>
                  </a:cubicBezTo>
                  <a:cubicBezTo>
                    <a:pt x="842723" y="989079"/>
                    <a:pt x="842150" y="976290"/>
                    <a:pt x="841124" y="963501"/>
                  </a:cubicBezTo>
                  <a:cubicBezTo>
                    <a:pt x="840099" y="950712"/>
                    <a:pt x="839254" y="941090"/>
                    <a:pt x="838591" y="934636"/>
                  </a:cubicBezTo>
                  <a:cubicBezTo>
                    <a:pt x="837927" y="928181"/>
                    <a:pt x="837897" y="924109"/>
                    <a:pt x="838500" y="922420"/>
                  </a:cubicBezTo>
                  <a:cubicBezTo>
                    <a:pt x="839103" y="920972"/>
                    <a:pt x="840431" y="920218"/>
                    <a:pt x="842482" y="920158"/>
                  </a:cubicBezTo>
                  <a:close/>
                  <a:moveTo>
                    <a:pt x="1766788" y="918438"/>
                  </a:moveTo>
                  <a:cubicBezTo>
                    <a:pt x="1769201" y="918438"/>
                    <a:pt x="1770950" y="919132"/>
                    <a:pt x="1772036" y="920519"/>
                  </a:cubicBezTo>
                  <a:cubicBezTo>
                    <a:pt x="1773122" y="921907"/>
                    <a:pt x="1774449" y="925225"/>
                    <a:pt x="1776017" y="930473"/>
                  </a:cubicBezTo>
                  <a:cubicBezTo>
                    <a:pt x="1777586" y="935721"/>
                    <a:pt x="1779396" y="942056"/>
                    <a:pt x="1781447" y="949475"/>
                  </a:cubicBezTo>
                  <a:cubicBezTo>
                    <a:pt x="1783498" y="956895"/>
                    <a:pt x="1785428" y="962898"/>
                    <a:pt x="1787238" y="967483"/>
                  </a:cubicBezTo>
                  <a:cubicBezTo>
                    <a:pt x="1789289" y="972791"/>
                    <a:pt x="1790315" y="976169"/>
                    <a:pt x="1790315" y="977617"/>
                  </a:cubicBezTo>
                  <a:cubicBezTo>
                    <a:pt x="1790315" y="978220"/>
                    <a:pt x="1790707" y="978884"/>
                    <a:pt x="1791491" y="979608"/>
                  </a:cubicBezTo>
                  <a:cubicBezTo>
                    <a:pt x="1792275" y="980332"/>
                    <a:pt x="1793210" y="980935"/>
                    <a:pt x="1794296" y="981418"/>
                  </a:cubicBezTo>
                  <a:cubicBezTo>
                    <a:pt x="1796588" y="982383"/>
                    <a:pt x="1797855" y="983167"/>
                    <a:pt x="1798096" y="983770"/>
                  </a:cubicBezTo>
                  <a:cubicBezTo>
                    <a:pt x="1798338" y="984374"/>
                    <a:pt x="1797795" y="985701"/>
                    <a:pt x="1796468" y="987752"/>
                  </a:cubicBezTo>
                  <a:cubicBezTo>
                    <a:pt x="1795623" y="989200"/>
                    <a:pt x="1795593" y="991251"/>
                    <a:pt x="1796377" y="993905"/>
                  </a:cubicBezTo>
                  <a:cubicBezTo>
                    <a:pt x="1797161" y="996559"/>
                    <a:pt x="1798489" y="999877"/>
                    <a:pt x="1800359" y="1003859"/>
                  </a:cubicBezTo>
                  <a:cubicBezTo>
                    <a:pt x="1802229" y="1007840"/>
                    <a:pt x="1803465" y="1011158"/>
                    <a:pt x="1804069" y="1013812"/>
                  </a:cubicBezTo>
                  <a:cubicBezTo>
                    <a:pt x="1804672" y="1015984"/>
                    <a:pt x="1805848" y="1018427"/>
                    <a:pt x="1807598" y="1021142"/>
                  </a:cubicBezTo>
                  <a:cubicBezTo>
                    <a:pt x="1809347" y="1023856"/>
                    <a:pt x="1810704" y="1026149"/>
                    <a:pt x="1811669" y="1028019"/>
                  </a:cubicBezTo>
                  <a:cubicBezTo>
                    <a:pt x="1812635" y="1029889"/>
                    <a:pt x="1812695" y="1031487"/>
                    <a:pt x="1811851" y="1032814"/>
                  </a:cubicBezTo>
                  <a:cubicBezTo>
                    <a:pt x="1810644" y="1034624"/>
                    <a:pt x="1809076" y="1035650"/>
                    <a:pt x="1807145" y="1035891"/>
                  </a:cubicBezTo>
                  <a:cubicBezTo>
                    <a:pt x="1805215" y="1036132"/>
                    <a:pt x="1803103" y="1035529"/>
                    <a:pt x="1800811" y="1034081"/>
                  </a:cubicBezTo>
                  <a:cubicBezTo>
                    <a:pt x="1799243" y="1033116"/>
                    <a:pt x="1798187" y="1032030"/>
                    <a:pt x="1797644" y="1030824"/>
                  </a:cubicBezTo>
                  <a:cubicBezTo>
                    <a:pt x="1797101" y="1029617"/>
                    <a:pt x="1796830" y="1027808"/>
                    <a:pt x="1796830" y="1025395"/>
                  </a:cubicBezTo>
                  <a:cubicBezTo>
                    <a:pt x="1796830" y="1022258"/>
                    <a:pt x="1795774" y="1018246"/>
                    <a:pt x="1793663" y="1013360"/>
                  </a:cubicBezTo>
                  <a:cubicBezTo>
                    <a:pt x="1791551" y="1008473"/>
                    <a:pt x="1790194" y="1004643"/>
                    <a:pt x="1789591" y="1001868"/>
                  </a:cubicBezTo>
                  <a:cubicBezTo>
                    <a:pt x="1788867" y="998007"/>
                    <a:pt x="1787660" y="995775"/>
                    <a:pt x="1785971" y="995172"/>
                  </a:cubicBezTo>
                  <a:cubicBezTo>
                    <a:pt x="1784282" y="994568"/>
                    <a:pt x="1781145" y="995292"/>
                    <a:pt x="1776560" y="997343"/>
                  </a:cubicBezTo>
                  <a:cubicBezTo>
                    <a:pt x="1771734" y="999636"/>
                    <a:pt x="1768205" y="1000782"/>
                    <a:pt x="1765973" y="1000782"/>
                  </a:cubicBezTo>
                  <a:cubicBezTo>
                    <a:pt x="1763741" y="1000782"/>
                    <a:pt x="1760333" y="1001807"/>
                    <a:pt x="1755748" y="1003859"/>
                  </a:cubicBezTo>
                  <a:cubicBezTo>
                    <a:pt x="1751767" y="1005668"/>
                    <a:pt x="1749082" y="1007930"/>
                    <a:pt x="1747695" y="1010645"/>
                  </a:cubicBezTo>
                  <a:cubicBezTo>
                    <a:pt x="1746307" y="1013360"/>
                    <a:pt x="1745493" y="1017854"/>
                    <a:pt x="1745252" y="1024128"/>
                  </a:cubicBezTo>
                  <a:cubicBezTo>
                    <a:pt x="1745011" y="1028954"/>
                    <a:pt x="1744588" y="1031940"/>
                    <a:pt x="1743985" y="1033086"/>
                  </a:cubicBezTo>
                  <a:cubicBezTo>
                    <a:pt x="1743382" y="1034232"/>
                    <a:pt x="1741934" y="1034805"/>
                    <a:pt x="1739641" y="1034805"/>
                  </a:cubicBezTo>
                  <a:cubicBezTo>
                    <a:pt x="1736143" y="1034805"/>
                    <a:pt x="1734152" y="1033659"/>
                    <a:pt x="1733669" y="1031367"/>
                  </a:cubicBezTo>
                  <a:cubicBezTo>
                    <a:pt x="1733187" y="1029074"/>
                    <a:pt x="1733790" y="1024007"/>
                    <a:pt x="1735479" y="1016165"/>
                  </a:cubicBezTo>
                  <a:cubicBezTo>
                    <a:pt x="1736927" y="1009167"/>
                    <a:pt x="1738978" y="1001928"/>
                    <a:pt x="1741632" y="994448"/>
                  </a:cubicBezTo>
                  <a:cubicBezTo>
                    <a:pt x="1744287" y="986968"/>
                    <a:pt x="1747031" y="978311"/>
                    <a:pt x="1749867" y="968478"/>
                  </a:cubicBezTo>
                  <a:cubicBezTo>
                    <a:pt x="1752702" y="958645"/>
                    <a:pt x="1755386" y="946610"/>
                    <a:pt x="1757920" y="932373"/>
                  </a:cubicBezTo>
                  <a:cubicBezTo>
                    <a:pt x="1759006" y="925979"/>
                    <a:pt x="1760152" y="921997"/>
                    <a:pt x="1761359" y="920429"/>
                  </a:cubicBezTo>
                  <a:cubicBezTo>
                    <a:pt x="1762565" y="919102"/>
                    <a:pt x="1764375" y="918438"/>
                    <a:pt x="1766788" y="918438"/>
                  </a:cubicBezTo>
                  <a:close/>
                  <a:moveTo>
                    <a:pt x="275363" y="914185"/>
                  </a:moveTo>
                  <a:cubicBezTo>
                    <a:pt x="280672" y="915211"/>
                    <a:pt x="286222" y="918740"/>
                    <a:pt x="292013" y="924772"/>
                  </a:cubicBezTo>
                  <a:cubicBezTo>
                    <a:pt x="294788" y="927668"/>
                    <a:pt x="296447" y="929840"/>
                    <a:pt x="296990" y="931287"/>
                  </a:cubicBezTo>
                  <a:cubicBezTo>
                    <a:pt x="297533" y="932735"/>
                    <a:pt x="297683" y="935510"/>
                    <a:pt x="297442" y="939612"/>
                  </a:cubicBezTo>
                  <a:cubicBezTo>
                    <a:pt x="297201" y="943594"/>
                    <a:pt x="296869" y="946037"/>
                    <a:pt x="296447" y="946942"/>
                  </a:cubicBezTo>
                  <a:cubicBezTo>
                    <a:pt x="296024" y="947847"/>
                    <a:pt x="294848" y="948299"/>
                    <a:pt x="292918" y="948299"/>
                  </a:cubicBezTo>
                  <a:cubicBezTo>
                    <a:pt x="291229" y="948299"/>
                    <a:pt x="290022" y="947877"/>
                    <a:pt x="289298" y="947032"/>
                  </a:cubicBezTo>
                  <a:cubicBezTo>
                    <a:pt x="288574" y="946188"/>
                    <a:pt x="287911" y="944378"/>
                    <a:pt x="287307" y="941603"/>
                  </a:cubicBezTo>
                  <a:cubicBezTo>
                    <a:pt x="286101" y="936536"/>
                    <a:pt x="284563" y="932946"/>
                    <a:pt x="282693" y="930835"/>
                  </a:cubicBezTo>
                  <a:cubicBezTo>
                    <a:pt x="280823" y="928724"/>
                    <a:pt x="278017" y="927427"/>
                    <a:pt x="274277" y="926944"/>
                  </a:cubicBezTo>
                  <a:cubicBezTo>
                    <a:pt x="270296" y="926462"/>
                    <a:pt x="266887" y="927185"/>
                    <a:pt x="264052" y="929116"/>
                  </a:cubicBezTo>
                  <a:cubicBezTo>
                    <a:pt x="261217" y="931046"/>
                    <a:pt x="258472" y="934605"/>
                    <a:pt x="255818" y="939793"/>
                  </a:cubicBezTo>
                  <a:cubicBezTo>
                    <a:pt x="252802" y="945464"/>
                    <a:pt x="250298" y="953155"/>
                    <a:pt x="248307" y="962868"/>
                  </a:cubicBezTo>
                  <a:cubicBezTo>
                    <a:pt x="246317" y="972580"/>
                    <a:pt x="246106" y="977919"/>
                    <a:pt x="247674" y="978884"/>
                  </a:cubicBezTo>
                  <a:cubicBezTo>
                    <a:pt x="248760" y="979608"/>
                    <a:pt x="251113" y="979125"/>
                    <a:pt x="254732" y="977436"/>
                  </a:cubicBezTo>
                  <a:cubicBezTo>
                    <a:pt x="258352" y="975747"/>
                    <a:pt x="263328" y="974993"/>
                    <a:pt x="269662" y="975174"/>
                  </a:cubicBezTo>
                  <a:cubicBezTo>
                    <a:pt x="275997" y="975355"/>
                    <a:pt x="279284" y="976350"/>
                    <a:pt x="279526" y="978160"/>
                  </a:cubicBezTo>
                  <a:cubicBezTo>
                    <a:pt x="279767" y="979608"/>
                    <a:pt x="278017" y="981267"/>
                    <a:pt x="274277" y="983137"/>
                  </a:cubicBezTo>
                  <a:cubicBezTo>
                    <a:pt x="270537" y="985007"/>
                    <a:pt x="265530" y="986726"/>
                    <a:pt x="259256" y="988295"/>
                  </a:cubicBezTo>
                  <a:cubicBezTo>
                    <a:pt x="257326" y="988777"/>
                    <a:pt x="255908" y="989139"/>
                    <a:pt x="255003" y="989380"/>
                  </a:cubicBezTo>
                  <a:cubicBezTo>
                    <a:pt x="254099" y="989622"/>
                    <a:pt x="253043" y="990074"/>
                    <a:pt x="251836" y="990738"/>
                  </a:cubicBezTo>
                  <a:cubicBezTo>
                    <a:pt x="250630" y="991401"/>
                    <a:pt x="249816" y="991884"/>
                    <a:pt x="249393" y="992186"/>
                  </a:cubicBezTo>
                  <a:cubicBezTo>
                    <a:pt x="248971" y="992487"/>
                    <a:pt x="248519" y="993211"/>
                    <a:pt x="248036" y="994357"/>
                  </a:cubicBezTo>
                  <a:cubicBezTo>
                    <a:pt x="247553" y="995503"/>
                    <a:pt x="247282" y="996469"/>
                    <a:pt x="247222" y="997253"/>
                  </a:cubicBezTo>
                  <a:cubicBezTo>
                    <a:pt x="247161" y="998037"/>
                    <a:pt x="247131" y="999455"/>
                    <a:pt x="247131" y="1001506"/>
                  </a:cubicBezTo>
                  <a:cubicBezTo>
                    <a:pt x="247131" y="1003557"/>
                    <a:pt x="247191" y="1005397"/>
                    <a:pt x="247312" y="1007026"/>
                  </a:cubicBezTo>
                  <a:cubicBezTo>
                    <a:pt x="247433" y="1008654"/>
                    <a:pt x="247614" y="1011158"/>
                    <a:pt x="247855" y="1014536"/>
                  </a:cubicBezTo>
                  <a:cubicBezTo>
                    <a:pt x="249665" y="1036615"/>
                    <a:pt x="248458" y="1049585"/>
                    <a:pt x="244235" y="1053446"/>
                  </a:cubicBezTo>
                  <a:cubicBezTo>
                    <a:pt x="242788" y="1054893"/>
                    <a:pt x="241762" y="1055617"/>
                    <a:pt x="241159" y="1055617"/>
                  </a:cubicBezTo>
                  <a:cubicBezTo>
                    <a:pt x="240556" y="1055617"/>
                    <a:pt x="239651" y="1055014"/>
                    <a:pt x="238444" y="1053808"/>
                  </a:cubicBezTo>
                  <a:cubicBezTo>
                    <a:pt x="236755" y="1051998"/>
                    <a:pt x="235911" y="1049283"/>
                    <a:pt x="235911" y="1045664"/>
                  </a:cubicBezTo>
                  <a:cubicBezTo>
                    <a:pt x="236393" y="1014415"/>
                    <a:pt x="236152" y="998369"/>
                    <a:pt x="235187" y="997524"/>
                  </a:cubicBezTo>
                  <a:cubicBezTo>
                    <a:pt x="234342" y="996680"/>
                    <a:pt x="231085" y="997585"/>
                    <a:pt x="225414" y="1000239"/>
                  </a:cubicBezTo>
                  <a:cubicBezTo>
                    <a:pt x="220226" y="1002652"/>
                    <a:pt x="216637" y="1003738"/>
                    <a:pt x="214646" y="1003497"/>
                  </a:cubicBezTo>
                  <a:cubicBezTo>
                    <a:pt x="212655" y="1003255"/>
                    <a:pt x="211117" y="1001626"/>
                    <a:pt x="210031" y="998610"/>
                  </a:cubicBezTo>
                  <a:cubicBezTo>
                    <a:pt x="209790" y="996921"/>
                    <a:pt x="209639" y="995564"/>
                    <a:pt x="209579" y="994538"/>
                  </a:cubicBezTo>
                  <a:cubicBezTo>
                    <a:pt x="209518" y="993513"/>
                    <a:pt x="209911" y="992608"/>
                    <a:pt x="210755" y="991824"/>
                  </a:cubicBezTo>
                  <a:cubicBezTo>
                    <a:pt x="211600" y="991039"/>
                    <a:pt x="212505" y="990436"/>
                    <a:pt x="213470" y="990014"/>
                  </a:cubicBezTo>
                  <a:cubicBezTo>
                    <a:pt x="214435" y="989592"/>
                    <a:pt x="215702" y="989200"/>
                    <a:pt x="217270" y="988838"/>
                  </a:cubicBezTo>
                  <a:cubicBezTo>
                    <a:pt x="218839" y="988476"/>
                    <a:pt x="220347" y="988144"/>
                    <a:pt x="221795" y="987842"/>
                  </a:cubicBezTo>
                  <a:cubicBezTo>
                    <a:pt x="223242" y="987541"/>
                    <a:pt x="224931" y="987118"/>
                    <a:pt x="226862" y="986575"/>
                  </a:cubicBezTo>
                  <a:cubicBezTo>
                    <a:pt x="228792" y="986032"/>
                    <a:pt x="230481" y="985459"/>
                    <a:pt x="231929" y="984856"/>
                  </a:cubicBezTo>
                  <a:cubicBezTo>
                    <a:pt x="234101" y="984012"/>
                    <a:pt x="235398" y="982926"/>
                    <a:pt x="235820" y="981599"/>
                  </a:cubicBezTo>
                  <a:cubicBezTo>
                    <a:pt x="236242" y="980271"/>
                    <a:pt x="236454" y="976471"/>
                    <a:pt x="236454" y="970197"/>
                  </a:cubicBezTo>
                  <a:cubicBezTo>
                    <a:pt x="236454" y="959339"/>
                    <a:pt x="238565" y="949083"/>
                    <a:pt x="242788" y="939431"/>
                  </a:cubicBezTo>
                  <a:cubicBezTo>
                    <a:pt x="247010" y="929779"/>
                    <a:pt x="252500" y="922661"/>
                    <a:pt x="259256" y="918076"/>
                  </a:cubicBezTo>
                  <a:cubicBezTo>
                    <a:pt x="264686" y="914457"/>
                    <a:pt x="270055" y="913160"/>
                    <a:pt x="275363" y="914185"/>
                  </a:cubicBezTo>
                  <a:close/>
                  <a:moveTo>
                    <a:pt x="464196" y="869646"/>
                  </a:moveTo>
                  <a:cubicBezTo>
                    <a:pt x="466006" y="869586"/>
                    <a:pt x="468178" y="870702"/>
                    <a:pt x="470711" y="872995"/>
                  </a:cubicBezTo>
                  <a:cubicBezTo>
                    <a:pt x="473004" y="875166"/>
                    <a:pt x="474210" y="876825"/>
                    <a:pt x="474331" y="877971"/>
                  </a:cubicBezTo>
                  <a:cubicBezTo>
                    <a:pt x="474452" y="879118"/>
                    <a:pt x="473607" y="880656"/>
                    <a:pt x="471797" y="882586"/>
                  </a:cubicBezTo>
                  <a:cubicBezTo>
                    <a:pt x="469867" y="884758"/>
                    <a:pt x="467635" y="885723"/>
                    <a:pt x="465101" y="885482"/>
                  </a:cubicBezTo>
                  <a:cubicBezTo>
                    <a:pt x="462567" y="885241"/>
                    <a:pt x="460516" y="883913"/>
                    <a:pt x="458948" y="881500"/>
                  </a:cubicBezTo>
                  <a:cubicBezTo>
                    <a:pt x="457741" y="879691"/>
                    <a:pt x="457138" y="878363"/>
                    <a:pt x="457138" y="877519"/>
                  </a:cubicBezTo>
                  <a:cubicBezTo>
                    <a:pt x="457138" y="876674"/>
                    <a:pt x="457741" y="875347"/>
                    <a:pt x="458948" y="873537"/>
                  </a:cubicBezTo>
                  <a:cubicBezTo>
                    <a:pt x="460637" y="871004"/>
                    <a:pt x="462387" y="869707"/>
                    <a:pt x="464196" y="869646"/>
                  </a:cubicBezTo>
                  <a:close/>
                  <a:moveTo>
                    <a:pt x="378471" y="869646"/>
                  </a:moveTo>
                  <a:cubicBezTo>
                    <a:pt x="380281" y="869586"/>
                    <a:pt x="382453" y="870702"/>
                    <a:pt x="384986" y="872995"/>
                  </a:cubicBezTo>
                  <a:cubicBezTo>
                    <a:pt x="387279" y="875166"/>
                    <a:pt x="388485" y="876825"/>
                    <a:pt x="388606" y="877971"/>
                  </a:cubicBezTo>
                  <a:cubicBezTo>
                    <a:pt x="388727" y="879118"/>
                    <a:pt x="387882" y="880656"/>
                    <a:pt x="386072" y="882586"/>
                  </a:cubicBezTo>
                  <a:cubicBezTo>
                    <a:pt x="384142" y="884758"/>
                    <a:pt x="381910" y="885723"/>
                    <a:pt x="379376" y="885482"/>
                  </a:cubicBezTo>
                  <a:cubicBezTo>
                    <a:pt x="376843" y="885241"/>
                    <a:pt x="374791" y="883913"/>
                    <a:pt x="373223" y="881500"/>
                  </a:cubicBezTo>
                  <a:cubicBezTo>
                    <a:pt x="372017" y="879691"/>
                    <a:pt x="371413" y="878363"/>
                    <a:pt x="371413" y="877519"/>
                  </a:cubicBezTo>
                  <a:cubicBezTo>
                    <a:pt x="371413" y="876674"/>
                    <a:pt x="372017" y="875347"/>
                    <a:pt x="373223" y="873537"/>
                  </a:cubicBezTo>
                  <a:cubicBezTo>
                    <a:pt x="374912" y="871004"/>
                    <a:pt x="376662" y="869707"/>
                    <a:pt x="378471" y="869646"/>
                  </a:cubicBezTo>
                  <a:close/>
                  <a:moveTo>
                    <a:pt x="1676789" y="857815"/>
                  </a:moveTo>
                  <a:cubicBezTo>
                    <a:pt x="1678614" y="858072"/>
                    <a:pt x="1680809" y="858999"/>
                    <a:pt x="1683373" y="860598"/>
                  </a:cubicBezTo>
                  <a:cubicBezTo>
                    <a:pt x="1688500" y="863795"/>
                    <a:pt x="1692029" y="867746"/>
                    <a:pt x="1693959" y="872452"/>
                  </a:cubicBezTo>
                  <a:cubicBezTo>
                    <a:pt x="1695287" y="875227"/>
                    <a:pt x="1695588" y="878454"/>
                    <a:pt x="1694864" y="882134"/>
                  </a:cubicBezTo>
                  <a:cubicBezTo>
                    <a:pt x="1694140" y="885814"/>
                    <a:pt x="1692934" y="889343"/>
                    <a:pt x="1691245" y="892721"/>
                  </a:cubicBezTo>
                  <a:cubicBezTo>
                    <a:pt x="1689556" y="896099"/>
                    <a:pt x="1687143" y="898995"/>
                    <a:pt x="1684006" y="901408"/>
                  </a:cubicBezTo>
                  <a:cubicBezTo>
                    <a:pt x="1680869" y="903821"/>
                    <a:pt x="1677551" y="905027"/>
                    <a:pt x="1674052" y="905027"/>
                  </a:cubicBezTo>
                  <a:cubicBezTo>
                    <a:pt x="1669467" y="905027"/>
                    <a:pt x="1667054" y="904032"/>
                    <a:pt x="1666813" y="902041"/>
                  </a:cubicBezTo>
                  <a:cubicBezTo>
                    <a:pt x="1666572" y="900050"/>
                    <a:pt x="1668502" y="897305"/>
                    <a:pt x="1672604" y="893807"/>
                  </a:cubicBezTo>
                  <a:cubicBezTo>
                    <a:pt x="1677551" y="889463"/>
                    <a:pt x="1680296" y="884969"/>
                    <a:pt x="1680839" y="880324"/>
                  </a:cubicBezTo>
                  <a:cubicBezTo>
                    <a:pt x="1681382" y="875679"/>
                    <a:pt x="1679542" y="872512"/>
                    <a:pt x="1675319" y="870823"/>
                  </a:cubicBezTo>
                  <a:cubicBezTo>
                    <a:pt x="1672665" y="869858"/>
                    <a:pt x="1671338" y="867837"/>
                    <a:pt x="1671338" y="864760"/>
                  </a:cubicBezTo>
                  <a:cubicBezTo>
                    <a:pt x="1671338" y="861684"/>
                    <a:pt x="1671699" y="859783"/>
                    <a:pt x="1672423" y="859059"/>
                  </a:cubicBezTo>
                  <a:cubicBezTo>
                    <a:pt x="1673509" y="857974"/>
                    <a:pt x="1674965" y="857559"/>
                    <a:pt x="1676789" y="857815"/>
                  </a:cubicBezTo>
                  <a:close/>
                  <a:moveTo>
                    <a:pt x="952890" y="857815"/>
                  </a:moveTo>
                  <a:cubicBezTo>
                    <a:pt x="954714" y="858072"/>
                    <a:pt x="956909" y="858999"/>
                    <a:pt x="959473" y="860598"/>
                  </a:cubicBezTo>
                  <a:cubicBezTo>
                    <a:pt x="964600" y="863795"/>
                    <a:pt x="968129" y="867746"/>
                    <a:pt x="970060" y="872452"/>
                  </a:cubicBezTo>
                  <a:cubicBezTo>
                    <a:pt x="971387" y="875227"/>
                    <a:pt x="971688" y="878454"/>
                    <a:pt x="970965" y="882134"/>
                  </a:cubicBezTo>
                  <a:cubicBezTo>
                    <a:pt x="970241" y="885814"/>
                    <a:pt x="969034" y="889343"/>
                    <a:pt x="967345" y="892721"/>
                  </a:cubicBezTo>
                  <a:cubicBezTo>
                    <a:pt x="965656" y="896099"/>
                    <a:pt x="963243" y="898995"/>
                    <a:pt x="960106" y="901408"/>
                  </a:cubicBezTo>
                  <a:cubicBezTo>
                    <a:pt x="956969" y="903821"/>
                    <a:pt x="953651" y="905027"/>
                    <a:pt x="950152" y="905027"/>
                  </a:cubicBezTo>
                  <a:cubicBezTo>
                    <a:pt x="945568" y="905027"/>
                    <a:pt x="943155" y="904032"/>
                    <a:pt x="942913" y="902041"/>
                  </a:cubicBezTo>
                  <a:cubicBezTo>
                    <a:pt x="942672" y="900050"/>
                    <a:pt x="944602" y="897305"/>
                    <a:pt x="948705" y="893807"/>
                  </a:cubicBezTo>
                  <a:cubicBezTo>
                    <a:pt x="953651" y="889463"/>
                    <a:pt x="956396" y="884969"/>
                    <a:pt x="956939" y="880324"/>
                  </a:cubicBezTo>
                  <a:cubicBezTo>
                    <a:pt x="957482" y="875679"/>
                    <a:pt x="955642" y="872512"/>
                    <a:pt x="951419" y="870823"/>
                  </a:cubicBezTo>
                  <a:cubicBezTo>
                    <a:pt x="948765" y="869858"/>
                    <a:pt x="947438" y="867837"/>
                    <a:pt x="947438" y="864760"/>
                  </a:cubicBezTo>
                  <a:cubicBezTo>
                    <a:pt x="947438" y="861684"/>
                    <a:pt x="947800" y="859783"/>
                    <a:pt x="948524" y="859059"/>
                  </a:cubicBezTo>
                  <a:cubicBezTo>
                    <a:pt x="949609" y="857974"/>
                    <a:pt x="951065" y="857559"/>
                    <a:pt x="952890" y="857815"/>
                  </a:cubicBezTo>
                  <a:close/>
                  <a:moveTo>
                    <a:pt x="486165" y="857815"/>
                  </a:moveTo>
                  <a:cubicBezTo>
                    <a:pt x="487989" y="858072"/>
                    <a:pt x="490184" y="858999"/>
                    <a:pt x="492747" y="860598"/>
                  </a:cubicBezTo>
                  <a:cubicBezTo>
                    <a:pt x="497875" y="863795"/>
                    <a:pt x="501404" y="867746"/>
                    <a:pt x="503335" y="872452"/>
                  </a:cubicBezTo>
                  <a:cubicBezTo>
                    <a:pt x="504662" y="875227"/>
                    <a:pt x="504963" y="878454"/>
                    <a:pt x="504239" y="882134"/>
                  </a:cubicBezTo>
                  <a:cubicBezTo>
                    <a:pt x="503516" y="885814"/>
                    <a:pt x="502309" y="889343"/>
                    <a:pt x="500620" y="892721"/>
                  </a:cubicBezTo>
                  <a:cubicBezTo>
                    <a:pt x="498931" y="896099"/>
                    <a:pt x="496518" y="898995"/>
                    <a:pt x="493381" y="901408"/>
                  </a:cubicBezTo>
                  <a:cubicBezTo>
                    <a:pt x="490244" y="903821"/>
                    <a:pt x="486926" y="905027"/>
                    <a:pt x="483427" y="905027"/>
                  </a:cubicBezTo>
                  <a:cubicBezTo>
                    <a:pt x="478843" y="905027"/>
                    <a:pt x="476430" y="904032"/>
                    <a:pt x="476188" y="902041"/>
                  </a:cubicBezTo>
                  <a:cubicBezTo>
                    <a:pt x="475947" y="900050"/>
                    <a:pt x="477877" y="897305"/>
                    <a:pt x="481979" y="893807"/>
                  </a:cubicBezTo>
                  <a:cubicBezTo>
                    <a:pt x="486926" y="889463"/>
                    <a:pt x="489671" y="884969"/>
                    <a:pt x="490214" y="880324"/>
                  </a:cubicBezTo>
                  <a:cubicBezTo>
                    <a:pt x="490757" y="875679"/>
                    <a:pt x="488917" y="872512"/>
                    <a:pt x="484694" y="870823"/>
                  </a:cubicBezTo>
                  <a:cubicBezTo>
                    <a:pt x="482040" y="869858"/>
                    <a:pt x="480713" y="867837"/>
                    <a:pt x="480713" y="864760"/>
                  </a:cubicBezTo>
                  <a:cubicBezTo>
                    <a:pt x="480713" y="861684"/>
                    <a:pt x="481075" y="859783"/>
                    <a:pt x="481799" y="859059"/>
                  </a:cubicBezTo>
                  <a:cubicBezTo>
                    <a:pt x="482884" y="857974"/>
                    <a:pt x="484340" y="857559"/>
                    <a:pt x="486165" y="857815"/>
                  </a:cubicBezTo>
                  <a:close/>
                  <a:moveTo>
                    <a:pt x="1172933" y="819426"/>
                  </a:moveTo>
                  <a:cubicBezTo>
                    <a:pt x="1167986" y="819547"/>
                    <a:pt x="1163099" y="822382"/>
                    <a:pt x="1158273" y="827932"/>
                  </a:cubicBezTo>
                  <a:cubicBezTo>
                    <a:pt x="1155378" y="831189"/>
                    <a:pt x="1151879" y="835864"/>
                    <a:pt x="1147777" y="841957"/>
                  </a:cubicBezTo>
                  <a:cubicBezTo>
                    <a:pt x="1143675" y="848050"/>
                    <a:pt x="1141563" y="851579"/>
                    <a:pt x="1141443" y="852544"/>
                  </a:cubicBezTo>
                  <a:cubicBezTo>
                    <a:pt x="1141443" y="853510"/>
                    <a:pt x="1140417" y="856164"/>
                    <a:pt x="1138366" y="860507"/>
                  </a:cubicBezTo>
                  <a:cubicBezTo>
                    <a:pt x="1136315" y="864851"/>
                    <a:pt x="1135259" y="869224"/>
                    <a:pt x="1135199" y="873628"/>
                  </a:cubicBezTo>
                  <a:cubicBezTo>
                    <a:pt x="1135139" y="878032"/>
                    <a:pt x="1136134" y="881199"/>
                    <a:pt x="1138185" y="883129"/>
                  </a:cubicBezTo>
                  <a:cubicBezTo>
                    <a:pt x="1139633" y="884456"/>
                    <a:pt x="1140809" y="885120"/>
                    <a:pt x="1141714" y="885120"/>
                  </a:cubicBezTo>
                  <a:cubicBezTo>
                    <a:pt x="1142619" y="885120"/>
                    <a:pt x="1144399" y="884456"/>
                    <a:pt x="1147053" y="883129"/>
                  </a:cubicBezTo>
                  <a:cubicBezTo>
                    <a:pt x="1150673" y="881440"/>
                    <a:pt x="1155167" y="877519"/>
                    <a:pt x="1160536" y="871366"/>
                  </a:cubicBezTo>
                  <a:cubicBezTo>
                    <a:pt x="1165905" y="865213"/>
                    <a:pt x="1169192" y="860266"/>
                    <a:pt x="1170399" y="856526"/>
                  </a:cubicBezTo>
                  <a:cubicBezTo>
                    <a:pt x="1171243" y="853630"/>
                    <a:pt x="1172178" y="847990"/>
                    <a:pt x="1173204" y="839605"/>
                  </a:cubicBezTo>
                  <a:cubicBezTo>
                    <a:pt x="1174229" y="831219"/>
                    <a:pt x="1174803" y="826484"/>
                    <a:pt x="1174923" y="825398"/>
                  </a:cubicBezTo>
                  <a:cubicBezTo>
                    <a:pt x="1175406" y="822744"/>
                    <a:pt x="1175526" y="821085"/>
                    <a:pt x="1175285" y="820421"/>
                  </a:cubicBezTo>
                  <a:cubicBezTo>
                    <a:pt x="1175044" y="819758"/>
                    <a:pt x="1174260" y="819426"/>
                    <a:pt x="1172933" y="819426"/>
                  </a:cubicBezTo>
                  <a:close/>
                  <a:moveTo>
                    <a:pt x="725257" y="819426"/>
                  </a:moveTo>
                  <a:cubicBezTo>
                    <a:pt x="720311" y="819547"/>
                    <a:pt x="715425" y="822382"/>
                    <a:pt x="710599" y="827932"/>
                  </a:cubicBezTo>
                  <a:cubicBezTo>
                    <a:pt x="707703" y="831189"/>
                    <a:pt x="704204" y="835864"/>
                    <a:pt x="700102" y="841957"/>
                  </a:cubicBezTo>
                  <a:cubicBezTo>
                    <a:pt x="696000" y="848050"/>
                    <a:pt x="693888" y="851579"/>
                    <a:pt x="693768" y="852544"/>
                  </a:cubicBezTo>
                  <a:cubicBezTo>
                    <a:pt x="693768" y="853510"/>
                    <a:pt x="692742" y="856164"/>
                    <a:pt x="690691" y="860507"/>
                  </a:cubicBezTo>
                  <a:cubicBezTo>
                    <a:pt x="688640" y="864851"/>
                    <a:pt x="687584" y="869224"/>
                    <a:pt x="687524" y="873628"/>
                  </a:cubicBezTo>
                  <a:cubicBezTo>
                    <a:pt x="687464" y="878032"/>
                    <a:pt x="688459" y="881199"/>
                    <a:pt x="690510" y="883129"/>
                  </a:cubicBezTo>
                  <a:cubicBezTo>
                    <a:pt x="691958" y="884456"/>
                    <a:pt x="693134" y="885120"/>
                    <a:pt x="694039" y="885120"/>
                  </a:cubicBezTo>
                  <a:cubicBezTo>
                    <a:pt x="694944" y="885120"/>
                    <a:pt x="696724" y="884456"/>
                    <a:pt x="699378" y="883129"/>
                  </a:cubicBezTo>
                  <a:cubicBezTo>
                    <a:pt x="702998" y="881440"/>
                    <a:pt x="707492" y="877519"/>
                    <a:pt x="712861" y="871366"/>
                  </a:cubicBezTo>
                  <a:cubicBezTo>
                    <a:pt x="718230" y="865213"/>
                    <a:pt x="721517" y="860266"/>
                    <a:pt x="722724" y="856526"/>
                  </a:cubicBezTo>
                  <a:cubicBezTo>
                    <a:pt x="723568" y="853630"/>
                    <a:pt x="724503" y="847990"/>
                    <a:pt x="725529" y="839605"/>
                  </a:cubicBezTo>
                  <a:cubicBezTo>
                    <a:pt x="726554" y="831219"/>
                    <a:pt x="727128" y="826484"/>
                    <a:pt x="727248" y="825398"/>
                  </a:cubicBezTo>
                  <a:cubicBezTo>
                    <a:pt x="727731" y="822744"/>
                    <a:pt x="727851" y="821085"/>
                    <a:pt x="727610" y="820421"/>
                  </a:cubicBezTo>
                  <a:cubicBezTo>
                    <a:pt x="727369" y="819758"/>
                    <a:pt x="726585" y="819426"/>
                    <a:pt x="725257" y="819426"/>
                  </a:cubicBezTo>
                  <a:close/>
                  <a:moveTo>
                    <a:pt x="1576378" y="808839"/>
                  </a:moveTo>
                  <a:cubicBezTo>
                    <a:pt x="1577524" y="808417"/>
                    <a:pt x="1579123" y="808447"/>
                    <a:pt x="1581174" y="808929"/>
                  </a:cubicBezTo>
                  <a:cubicBezTo>
                    <a:pt x="1585759" y="809895"/>
                    <a:pt x="1589077" y="811825"/>
                    <a:pt x="1591128" y="814721"/>
                  </a:cubicBezTo>
                  <a:cubicBezTo>
                    <a:pt x="1593179" y="817616"/>
                    <a:pt x="1594626" y="822442"/>
                    <a:pt x="1595471" y="829199"/>
                  </a:cubicBezTo>
                  <a:cubicBezTo>
                    <a:pt x="1596557" y="838609"/>
                    <a:pt x="1597039" y="851639"/>
                    <a:pt x="1596919" y="868289"/>
                  </a:cubicBezTo>
                  <a:cubicBezTo>
                    <a:pt x="1596798" y="884939"/>
                    <a:pt x="1596135" y="893807"/>
                    <a:pt x="1594928" y="894892"/>
                  </a:cubicBezTo>
                  <a:cubicBezTo>
                    <a:pt x="1593601" y="896220"/>
                    <a:pt x="1591761" y="896883"/>
                    <a:pt x="1589408" y="896883"/>
                  </a:cubicBezTo>
                  <a:cubicBezTo>
                    <a:pt x="1587055" y="896883"/>
                    <a:pt x="1585397" y="896220"/>
                    <a:pt x="1584431" y="894892"/>
                  </a:cubicBezTo>
                  <a:cubicBezTo>
                    <a:pt x="1583587" y="894048"/>
                    <a:pt x="1583255" y="890127"/>
                    <a:pt x="1583436" y="883129"/>
                  </a:cubicBezTo>
                  <a:cubicBezTo>
                    <a:pt x="1583617" y="876131"/>
                    <a:pt x="1584039" y="868711"/>
                    <a:pt x="1584703" y="860869"/>
                  </a:cubicBezTo>
                  <a:cubicBezTo>
                    <a:pt x="1585367" y="853027"/>
                    <a:pt x="1585487" y="845185"/>
                    <a:pt x="1585065" y="837342"/>
                  </a:cubicBezTo>
                  <a:cubicBezTo>
                    <a:pt x="1584643" y="829500"/>
                    <a:pt x="1583527" y="824252"/>
                    <a:pt x="1581717" y="821598"/>
                  </a:cubicBezTo>
                  <a:cubicBezTo>
                    <a:pt x="1580752" y="820270"/>
                    <a:pt x="1579937" y="819697"/>
                    <a:pt x="1579274" y="819878"/>
                  </a:cubicBezTo>
                  <a:cubicBezTo>
                    <a:pt x="1578610" y="820059"/>
                    <a:pt x="1577253" y="821236"/>
                    <a:pt x="1575202" y="823407"/>
                  </a:cubicBezTo>
                  <a:cubicBezTo>
                    <a:pt x="1572306" y="826544"/>
                    <a:pt x="1569742" y="830586"/>
                    <a:pt x="1567510" y="835533"/>
                  </a:cubicBezTo>
                  <a:cubicBezTo>
                    <a:pt x="1565278" y="840479"/>
                    <a:pt x="1562895" y="849468"/>
                    <a:pt x="1560362" y="862498"/>
                  </a:cubicBezTo>
                  <a:cubicBezTo>
                    <a:pt x="1557828" y="875528"/>
                    <a:pt x="1556561" y="885241"/>
                    <a:pt x="1556561" y="891635"/>
                  </a:cubicBezTo>
                  <a:cubicBezTo>
                    <a:pt x="1556561" y="896340"/>
                    <a:pt x="1556320" y="899296"/>
                    <a:pt x="1555837" y="900503"/>
                  </a:cubicBezTo>
                  <a:cubicBezTo>
                    <a:pt x="1555355" y="901709"/>
                    <a:pt x="1554088" y="902674"/>
                    <a:pt x="1552037" y="903398"/>
                  </a:cubicBezTo>
                  <a:cubicBezTo>
                    <a:pt x="1548900" y="904605"/>
                    <a:pt x="1546849" y="904484"/>
                    <a:pt x="1545884" y="903036"/>
                  </a:cubicBezTo>
                  <a:cubicBezTo>
                    <a:pt x="1544315" y="900503"/>
                    <a:pt x="1543411" y="889644"/>
                    <a:pt x="1543169" y="870461"/>
                  </a:cubicBezTo>
                  <a:cubicBezTo>
                    <a:pt x="1543169" y="867445"/>
                    <a:pt x="1543169" y="863343"/>
                    <a:pt x="1543169" y="858155"/>
                  </a:cubicBezTo>
                  <a:cubicBezTo>
                    <a:pt x="1542928" y="838851"/>
                    <a:pt x="1542928" y="826846"/>
                    <a:pt x="1543169" y="822141"/>
                  </a:cubicBezTo>
                  <a:cubicBezTo>
                    <a:pt x="1543411" y="817435"/>
                    <a:pt x="1544195" y="814721"/>
                    <a:pt x="1545522" y="813997"/>
                  </a:cubicBezTo>
                  <a:cubicBezTo>
                    <a:pt x="1546608" y="813273"/>
                    <a:pt x="1547603" y="813062"/>
                    <a:pt x="1548508" y="813363"/>
                  </a:cubicBezTo>
                  <a:cubicBezTo>
                    <a:pt x="1549413" y="813665"/>
                    <a:pt x="1550650" y="814540"/>
                    <a:pt x="1552218" y="815987"/>
                  </a:cubicBezTo>
                  <a:cubicBezTo>
                    <a:pt x="1553907" y="817556"/>
                    <a:pt x="1554933" y="819034"/>
                    <a:pt x="1555295" y="820421"/>
                  </a:cubicBezTo>
                  <a:cubicBezTo>
                    <a:pt x="1555657" y="821809"/>
                    <a:pt x="1555657" y="824433"/>
                    <a:pt x="1555295" y="828294"/>
                  </a:cubicBezTo>
                  <a:cubicBezTo>
                    <a:pt x="1554691" y="834447"/>
                    <a:pt x="1555053" y="837282"/>
                    <a:pt x="1556380" y="836800"/>
                  </a:cubicBezTo>
                  <a:cubicBezTo>
                    <a:pt x="1557225" y="836558"/>
                    <a:pt x="1558311" y="834628"/>
                    <a:pt x="1559638" y="831008"/>
                  </a:cubicBezTo>
                  <a:cubicBezTo>
                    <a:pt x="1561689" y="825217"/>
                    <a:pt x="1565912" y="818823"/>
                    <a:pt x="1572306" y="811825"/>
                  </a:cubicBezTo>
                  <a:cubicBezTo>
                    <a:pt x="1573875" y="810257"/>
                    <a:pt x="1575232" y="809261"/>
                    <a:pt x="1576378" y="808839"/>
                  </a:cubicBezTo>
                  <a:close/>
                  <a:moveTo>
                    <a:pt x="1172389" y="806577"/>
                  </a:moveTo>
                  <a:cubicBezTo>
                    <a:pt x="1174079" y="806577"/>
                    <a:pt x="1176311" y="807874"/>
                    <a:pt x="1179086" y="810468"/>
                  </a:cubicBezTo>
                  <a:cubicBezTo>
                    <a:pt x="1181861" y="813062"/>
                    <a:pt x="1184093" y="815987"/>
                    <a:pt x="1185782" y="819245"/>
                  </a:cubicBezTo>
                  <a:cubicBezTo>
                    <a:pt x="1187229" y="822020"/>
                    <a:pt x="1187983" y="824101"/>
                    <a:pt x="1188044" y="825489"/>
                  </a:cubicBezTo>
                  <a:cubicBezTo>
                    <a:pt x="1188104" y="826876"/>
                    <a:pt x="1187531" y="829621"/>
                    <a:pt x="1186325" y="833723"/>
                  </a:cubicBezTo>
                  <a:cubicBezTo>
                    <a:pt x="1180654" y="852786"/>
                    <a:pt x="1184636" y="868531"/>
                    <a:pt x="1198269" y="880957"/>
                  </a:cubicBezTo>
                  <a:cubicBezTo>
                    <a:pt x="1202009" y="884336"/>
                    <a:pt x="1204030" y="887141"/>
                    <a:pt x="1204332" y="889373"/>
                  </a:cubicBezTo>
                  <a:cubicBezTo>
                    <a:pt x="1204633" y="891605"/>
                    <a:pt x="1203095" y="892902"/>
                    <a:pt x="1199717" y="893264"/>
                  </a:cubicBezTo>
                  <a:cubicBezTo>
                    <a:pt x="1197545" y="893505"/>
                    <a:pt x="1194589" y="892087"/>
                    <a:pt x="1190849" y="889011"/>
                  </a:cubicBezTo>
                  <a:cubicBezTo>
                    <a:pt x="1187109" y="885934"/>
                    <a:pt x="1184213" y="883189"/>
                    <a:pt x="1182162" y="880776"/>
                  </a:cubicBezTo>
                  <a:cubicBezTo>
                    <a:pt x="1180111" y="878363"/>
                    <a:pt x="1178844" y="876735"/>
                    <a:pt x="1178362" y="875890"/>
                  </a:cubicBezTo>
                  <a:lnTo>
                    <a:pt x="1175466" y="871909"/>
                  </a:lnTo>
                  <a:lnTo>
                    <a:pt x="1172752" y="875709"/>
                  </a:lnTo>
                  <a:cubicBezTo>
                    <a:pt x="1168287" y="881742"/>
                    <a:pt x="1162919" y="887050"/>
                    <a:pt x="1156645" y="891635"/>
                  </a:cubicBezTo>
                  <a:cubicBezTo>
                    <a:pt x="1150371" y="896220"/>
                    <a:pt x="1145424" y="898512"/>
                    <a:pt x="1141805" y="898512"/>
                  </a:cubicBezTo>
                  <a:cubicBezTo>
                    <a:pt x="1137099" y="898512"/>
                    <a:pt x="1132937" y="896159"/>
                    <a:pt x="1129318" y="891454"/>
                  </a:cubicBezTo>
                  <a:cubicBezTo>
                    <a:pt x="1125698" y="886749"/>
                    <a:pt x="1123888" y="881440"/>
                    <a:pt x="1123888" y="875528"/>
                  </a:cubicBezTo>
                  <a:cubicBezTo>
                    <a:pt x="1124009" y="866479"/>
                    <a:pt x="1129740" y="851820"/>
                    <a:pt x="1141081" y="831551"/>
                  </a:cubicBezTo>
                  <a:cubicBezTo>
                    <a:pt x="1143253" y="827690"/>
                    <a:pt x="1148139" y="822593"/>
                    <a:pt x="1155740" y="816259"/>
                  </a:cubicBezTo>
                  <a:cubicBezTo>
                    <a:pt x="1163341" y="809925"/>
                    <a:pt x="1168891" y="806697"/>
                    <a:pt x="1172389" y="806577"/>
                  </a:cubicBezTo>
                  <a:close/>
                  <a:moveTo>
                    <a:pt x="724715" y="806577"/>
                  </a:moveTo>
                  <a:cubicBezTo>
                    <a:pt x="726404" y="806577"/>
                    <a:pt x="728636" y="807874"/>
                    <a:pt x="731411" y="810468"/>
                  </a:cubicBezTo>
                  <a:cubicBezTo>
                    <a:pt x="734186" y="813062"/>
                    <a:pt x="736418" y="815987"/>
                    <a:pt x="738107" y="819245"/>
                  </a:cubicBezTo>
                  <a:cubicBezTo>
                    <a:pt x="739555" y="822020"/>
                    <a:pt x="740309" y="824101"/>
                    <a:pt x="740369" y="825489"/>
                  </a:cubicBezTo>
                  <a:cubicBezTo>
                    <a:pt x="740429" y="826876"/>
                    <a:pt x="739856" y="829621"/>
                    <a:pt x="738650" y="833723"/>
                  </a:cubicBezTo>
                  <a:cubicBezTo>
                    <a:pt x="732979" y="852786"/>
                    <a:pt x="736961" y="868531"/>
                    <a:pt x="750594" y="880957"/>
                  </a:cubicBezTo>
                  <a:cubicBezTo>
                    <a:pt x="754334" y="884336"/>
                    <a:pt x="756355" y="887141"/>
                    <a:pt x="756657" y="889373"/>
                  </a:cubicBezTo>
                  <a:cubicBezTo>
                    <a:pt x="756958" y="891605"/>
                    <a:pt x="755420" y="892902"/>
                    <a:pt x="752042" y="893264"/>
                  </a:cubicBezTo>
                  <a:cubicBezTo>
                    <a:pt x="749870" y="893505"/>
                    <a:pt x="746914" y="892087"/>
                    <a:pt x="743174" y="889011"/>
                  </a:cubicBezTo>
                  <a:cubicBezTo>
                    <a:pt x="739434" y="885934"/>
                    <a:pt x="736538" y="883189"/>
                    <a:pt x="734487" y="880776"/>
                  </a:cubicBezTo>
                  <a:cubicBezTo>
                    <a:pt x="732436" y="878363"/>
                    <a:pt x="731169" y="876735"/>
                    <a:pt x="730687" y="875890"/>
                  </a:cubicBezTo>
                  <a:lnTo>
                    <a:pt x="727791" y="871909"/>
                  </a:lnTo>
                  <a:lnTo>
                    <a:pt x="725077" y="875709"/>
                  </a:lnTo>
                  <a:cubicBezTo>
                    <a:pt x="720612" y="881742"/>
                    <a:pt x="715243" y="887050"/>
                    <a:pt x="708970" y="891635"/>
                  </a:cubicBezTo>
                  <a:cubicBezTo>
                    <a:pt x="702696" y="896220"/>
                    <a:pt x="697749" y="898512"/>
                    <a:pt x="694130" y="898512"/>
                  </a:cubicBezTo>
                  <a:cubicBezTo>
                    <a:pt x="689424" y="898512"/>
                    <a:pt x="685262" y="896159"/>
                    <a:pt x="681643" y="891454"/>
                  </a:cubicBezTo>
                  <a:cubicBezTo>
                    <a:pt x="678023" y="886749"/>
                    <a:pt x="676213" y="881440"/>
                    <a:pt x="676213" y="875528"/>
                  </a:cubicBezTo>
                  <a:cubicBezTo>
                    <a:pt x="676334" y="866479"/>
                    <a:pt x="682065" y="851820"/>
                    <a:pt x="693406" y="831551"/>
                  </a:cubicBezTo>
                  <a:cubicBezTo>
                    <a:pt x="695578" y="827690"/>
                    <a:pt x="700464" y="822593"/>
                    <a:pt x="708065" y="816259"/>
                  </a:cubicBezTo>
                  <a:cubicBezTo>
                    <a:pt x="715666" y="809925"/>
                    <a:pt x="721216" y="806697"/>
                    <a:pt x="724715" y="806577"/>
                  </a:cubicBezTo>
                  <a:close/>
                  <a:moveTo>
                    <a:pt x="1524593" y="803545"/>
                  </a:moveTo>
                  <a:cubicBezTo>
                    <a:pt x="1526192" y="803515"/>
                    <a:pt x="1528107" y="804707"/>
                    <a:pt x="1530339" y="807120"/>
                  </a:cubicBezTo>
                  <a:cubicBezTo>
                    <a:pt x="1532028" y="808929"/>
                    <a:pt x="1532963" y="810498"/>
                    <a:pt x="1533144" y="811825"/>
                  </a:cubicBezTo>
                  <a:cubicBezTo>
                    <a:pt x="1533325" y="813152"/>
                    <a:pt x="1532933" y="816168"/>
                    <a:pt x="1531968" y="820874"/>
                  </a:cubicBezTo>
                  <a:cubicBezTo>
                    <a:pt x="1530882" y="826665"/>
                    <a:pt x="1530550" y="835593"/>
                    <a:pt x="1530973" y="847658"/>
                  </a:cubicBezTo>
                  <a:cubicBezTo>
                    <a:pt x="1531395" y="859723"/>
                    <a:pt x="1532390" y="868832"/>
                    <a:pt x="1533959" y="874985"/>
                  </a:cubicBezTo>
                  <a:cubicBezTo>
                    <a:pt x="1534803" y="878605"/>
                    <a:pt x="1535165" y="880957"/>
                    <a:pt x="1535044" y="882043"/>
                  </a:cubicBezTo>
                  <a:cubicBezTo>
                    <a:pt x="1534924" y="883129"/>
                    <a:pt x="1533959" y="884396"/>
                    <a:pt x="1532149" y="885844"/>
                  </a:cubicBezTo>
                  <a:cubicBezTo>
                    <a:pt x="1530098" y="887533"/>
                    <a:pt x="1528017" y="888498"/>
                    <a:pt x="1525905" y="888739"/>
                  </a:cubicBezTo>
                  <a:cubicBezTo>
                    <a:pt x="1523794" y="888981"/>
                    <a:pt x="1522376" y="888438"/>
                    <a:pt x="1521652" y="887111"/>
                  </a:cubicBezTo>
                  <a:cubicBezTo>
                    <a:pt x="1520808" y="885783"/>
                    <a:pt x="1520235" y="872693"/>
                    <a:pt x="1519933" y="847839"/>
                  </a:cubicBezTo>
                  <a:cubicBezTo>
                    <a:pt x="1519631" y="822985"/>
                    <a:pt x="1519903" y="809472"/>
                    <a:pt x="1520747" y="807301"/>
                  </a:cubicBezTo>
                  <a:cubicBezTo>
                    <a:pt x="1521713" y="804827"/>
                    <a:pt x="1522995" y="803576"/>
                    <a:pt x="1524593" y="803545"/>
                  </a:cubicBezTo>
                  <a:close/>
                  <a:moveTo>
                    <a:pt x="1643753" y="803500"/>
                  </a:moveTo>
                  <a:cubicBezTo>
                    <a:pt x="1641823" y="803379"/>
                    <a:pt x="1639983" y="803802"/>
                    <a:pt x="1638233" y="804767"/>
                  </a:cubicBezTo>
                  <a:cubicBezTo>
                    <a:pt x="1636484" y="805732"/>
                    <a:pt x="1633981" y="807783"/>
                    <a:pt x="1630723" y="810920"/>
                  </a:cubicBezTo>
                  <a:cubicBezTo>
                    <a:pt x="1625535" y="815746"/>
                    <a:pt x="1621312" y="821537"/>
                    <a:pt x="1618055" y="828294"/>
                  </a:cubicBezTo>
                  <a:cubicBezTo>
                    <a:pt x="1614073" y="836498"/>
                    <a:pt x="1614918" y="840962"/>
                    <a:pt x="1620589" y="841686"/>
                  </a:cubicBezTo>
                  <a:cubicBezTo>
                    <a:pt x="1622277" y="841806"/>
                    <a:pt x="1624027" y="841294"/>
                    <a:pt x="1625837" y="840148"/>
                  </a:cubicBezTo>
                  <a:cubicBezTo>
                    <a:pt x="1627646" y="839001"/>
                    <a:pt x="1630361" y="836679"/>
                    <a:pt x="1633981" y="833180"/>
                  </a:cubicBezTo>
                  <a:cubicBezTo>
                    <a:pt x="1640013" y="827147"/>
                    <a:pt x="1643029" y="823588"/>
                    <a:pt x="1643029" y="822502"/>
                  </a:cubicBezTo>
                  <a:cubicBezTo>
                    <a:pt x="1643029" y="821899"/>
                    <a:pt x="1644145" y="819848"/>
                    <a:pt x="1646377" y="816349"/>
                  </a:cubicBezTo>
                  <a:cubicBezTo>
                    <a:pt x="1648609" y="812850"/>
                    <a:pt x="1649544" y="810015"/>
                    <a:pt x="1649183" y="807844"/>
                  </a:cubicBezTo>
                  <a:cubicBezTo>
                    <a:pt x="1648941" y="806396"/>
                    <a:pt x="1648428" y="805370"/>
                    <a:pt x="1647644" y="804767"/>
                  </a:cubicBezTo>
                  <a:cubicBezTo>
                    <a:pt x="1646860" y="804164"/>
                    <a:pt x="1645563" y="803741"/>
                    <a:pt x="1643753" y="803500"/>
                  </a:cubicBezTo>
                  <a:close/>
                  <a:moveTo>
                    <a:pt x="434078" y="803500"/>
                  </a:moveTo>
                  <a:cubicBezTo>
                    <a:pt x="432148" y="803379"/>
                    <a:pt x="430308" y="803802"/>
                    <a:pt x="428559" y="804767"/>
                  </a:cubicBezTo>
                  <a:cubicBezTo>
                    <a:pt x="426809" y="805732"/>
                    <a:pt x="424306" y="807783"/>
                    <a:pt x="421048" y="810920"/>
                  </a:cubicBezTo>
                  <a:cubicBezTo>
                    <a:pt x="415860" y="815746"/>
                    <a:pt x="411637" y="821537"/>
                    <a:pt x="408380" y="828294"/>
                  </a:cubicBezTo>
                  <a:cubicBezTo>
                    <a:pt x="404398" y="836498"/>
                    <a:pt x="405243" y="840962"/>
                    <a:pt x="410913" y="841686"/>
                  </a:cubicBezTo>
                  <a:cubicBezTo>
                    <a:pt x="412603" y="841806"/>
                    <a:pt x="414352" y="841294"/>
                    <a:pt x="416162" y="840148"/>
                  </a:cubicBezTo>
                  <a:cubicBezTo>
                    <a:pt x="417971" y="839001"/>
                    <a:pt x="420686" y="836679"/>
                    <a:pt x="424306" y="833180"/>
                  </a:cubicBezTo>
                  <a:cubicBezTo>
                    <a:pt x="430338" y="827147"/>
                    <a:pt x="433354" y="823588"/>
                    <a:pt x="433354" y="822502"/>
                  </a:cubicBezTo>
                  <a:cubicBezTo>
                    <a:pt x="433354" y="821899"/>
                    <a:pt x="434470" y="819848"/>
                    <a:pt x="436702" y="816349"/>
                  </a:cubicBezTo>
                  <a:cubicBezTo>
                    <a:pt x="438934" y="812850"/>
                    <a:pt x="439869" y="810015"/>
                    <a:pt x="439507" y="807844"/>
                  </a:cubicBezTo>
                  <a:cubicBezTo>
                    <a:pt x="439266" y="806396"/>
                    <a:pt x="438753" y="805370"/>
                    <a:pt x="437969" y="804767"/>
                  </a:cubicBezTo>
                  <a:cubicBezTo>
                    <a:pt x="437185" y="804164"/>
                    <a:pt x="435888" y="803741"/>
                    <a:pt x="434078" y="803500"/>
                  </a:cubicBezTo>
                  <a:close/>
                  <a:moveTo>
                    <a:pt x="1374701" y="803138"/>
                  </a:moveTo>
                  <a:cubicBezTo>
                    <a:pt x="1370478" y="803138"/>
                    <a:pt x="1365923" y="806848"/>
                    <a:pt x="1361037" y="814268"/>
                  </a:cubicBezTo>
                  <a:cubicBezTo>
                    <a:pt x="1356151" y="821688"/>
                    <a:pt x="1353707" y="828475"/>
                    <a:pt x="1353707" y="834628"/>
                  </a:cubicBezTo>
                  <a:cubicBezTo>
                    <a:pt x="1353707" y="836196"/>
                    <a:pt x="1355035" y="837041"/>
                    <a:pt x="1357689" y="837161"/>
                  </a:cubicBezTo>
                  <a:cubicBezTo>
                    <a:pt x="1360343" y="837282"/>
                    <a:pt x="1362937" y="836619"/>
                    <a:pt x="1365471" y="835171"/>
                  </a:cubicBezTo>
                  <a:cubicBezTo>
                    <a:pt x="1367280" y="834085"/>
                    <a:pt x="1369603" y="832034"/>
                    <a:pt x="1372438" y="829018"/>
                  </a:cubicBezTo>
                  <a:cubicBezTo>
                    <a:pt x="1375274" y="826001"/>
                    <a:pt x="1377777" y="822804"/>
                    <a:pt x="1379949" y="819426"/>
                  </a:cubicBezTo>
                  <a:cubicBezTo>
                    <a:pt x="1380793" y="818219"/>
                    <a:pt x="1381487" y="816741"/>
                    <a:pt x="1382030" y="814992"/>
                  </a:cubicBezTo>
                  <a:cubicBezTo>
                    <a:pt x="1382573" y="813243"/>
                    <a:pt x="1382814" y="811463"/>
                    <a:pt x="1382754" y="809653"/>
                  </a:cubicBezTo>
                  <a:cubicBezTo>
                    <a:pt x="1382693" y="807844"/>
                    <a:pt x="1382000" y="806305"/>
                    <a:pt x="1380673" y="805038"/>
                  </a:cubicBezTo>
                  <a:cubicBezTo>
                    <a:pt x="1379345" y="803772"/>
                    <a:pt x="1377355" y="803138"/>
                    <a:pt x="1374701" y="803138"/>
                  </a:cubicBezTo>
                  <a:close/>
                  <a:moveTo>
                    <a:pt x="822251" y="803138"/>
                  </a:moveTo>
                  <a:cubicBezTo>
                    <a:pt x="818028" y="803138"/>
                    <a:pt x="813473" y="806848"/>
                    <a:pt x="808587" y="814268"/>
                  </a:cubicBezTo>
                  <a:cubicBezTo>
                    <a:pt x="803701" y="821688"/>
                    <a:pt x="801257" y="828475"/>
                    <a:pt x="801258" y="834628"/>
                  </a:cubicBezTo>
                  <a:cubicBezTo>
                    <a:pt x="801257" y="836196"/>
                    <a:pt x="802585" y="837041"/>
                    <a:pt x="805239" y="837161"/>
                  </a:cubicBezTo>
                  <a:cubicBezTo>
                    <a:pt x="807893" y="837282"/>
                    <a:pt x="810487" y="836619"/>
                    <a:pt x="813021" y="835171"/>
                  </a:cubicBezTo>
                  <a:cubicBezTo>
                    <a:pt x="814831" y="834085"/>
                    <a:pt x="817153" y="832034"/>
                    <a:pt x="819988" y="829018"/>
                  </a:cubicBezTo>
                  <a:cubicBezTo>
                    <a:pt x="822824" y="826001"/>
                    <a:pt x="825327" y="822804"/>
                    <a:pt x="827499" y="819426"/>
                  </a:cubicBezTo>
                  <a:cubicBezTo>
                    <a:pt x="828343" y="818219"/>
                    <a:pt x="829037" y="816741"/>
                    <a:pt x="829580" y="814992"/>
                  </a:cubicBezTo>
                  <a:cubicBezTo>
                    <a:pt x="830123" y="813243"/>
                    <a:pt x="830364" y="811463"/>
                    <a:pt x="830304" y="809653"/>
                  </a:cubicBezTo>
                  <a:cubicBezTo>
                    <a:pt x="830244" y="807844"/>
                    <a:pt x="829550" y="806305"/>
                    <a:pt x="828223" y="805038"/>
                  </a:cubicBezTo>
                  <a:cubicBezTo>
                    <a:pt x="826896" y="803772"/>
                    <a:pt x="824905" y="803138"/>
                    <a:pt x="822251" y="803138"/>
                  </a:cubicBezTo>
                  <a:close/>
                  <a:moveTo>
                    <a:pt x="326951" y="803138"/>
                  </a:moveTo>
                  <a:cubicBezTo>
                    <a:pt x="322728" y="803138"/>
                    <a:pt x="318173" y="806848"/>
                    <a:pt x="313287" y="814268"/>
                  </a:cubicBezTo>
                  <a:cubicBezTo>
                    <a:pt x="308401" y="821688"/>
                    <a:pt x="305957" y="828475"/>
                    <a:pt x="305957" y="834628"/>
                  </a:cubicBezTo>
                  <a:cubicBezTo>
                    <a:pt x="305957" y="836196"/>
                    <a:pt x="307285" y="837041"/>
                    <a:pt x="309939" y="837161"/>
                  </a:cubicBezTo>
                  <a:cubicBezTo>
                    <a:pt x="312593" y="837282"/>
                    <a:pt x="315187" y="836619"/>
                    <a:pt x="317721" y="835171"/>
                  </a:cubicBezTo>
                  <a:cubicBezTo>
                    <a:pt x="319531" y="834085"/>
                    <a:pt x="321853" y="832034"/>
                    <a:pt x="324688" y="829018"/>
                  </a:cubicBezTo>
                  <a:cubicBezTo>
                    <a:pt x="327524" y="826001"/>
                    <a:pt x="330027" y="822804"/>
                    <a:pt x="332199" y="819426"/>
                  </a:cubicBezTo>
                  <a:cubicBezTo>
                    <a:pt x="333043" y="818219"/>
                    <a:pt x="333737" y="816741"/>
                    <a:pt x="334280" y="814992"/>
                  </a:cubicBezTo>
                  <a:cubicBezTo>
                    <a:pt x="334823" y="813243"/>
                    <a:pt x="335064" y="811463"/>
                    <a:pt x="335004" y="809653"/>
                  </a:cubicBezTo>
                  <a:cubicBezTo>
                    <a:pt x="334944" y="807844"/>
                    <a:pt x="334250" y="806305"/>
                    <a:pt x="332923" y="805038"/>
                  </a:cubicBezTo>
                  <a:cubicBezTo>
                    <a:pt x="331596" y="803772"/>
                    <a:pt x="329605" y="803138"/>
                    <a:pt x="326951" y="803138"/>
                  </a:cubicBezTo>
                  <a:close/>
                  <a:moveTo>
                    <a:pt x="907795" y="800333"/>
                  </a:moveTo>
                  <a:cubicBezTo>
                    <a:pt x="910811" y="800393"/>
                    <a:pt x="914189" y="801328"/>
                    <a:pt x="917929" y="803138"/>
                  </a:cubicBezTo>
                  <a:cubicBezTo>
                    <a:pt x="923238" y="805672"/>
                    <a:pt x="927159" y="809714"/>
                    <a:pt x="929693" y="815263"/>
                  </a:cubicBezTo>
                  <a:cubicBezTo>
                    <a:pt x="931985" y="820451"/>
                    <a:pt x="931623" y="823709"/>
                    <a:pt x="928607" y="825036"/>
                  </a:cubicBezTo>
                  <a:cubicBezTo>
                    <a:pt x="928245" y="825277"/>
                    <a:pt x="927762" y="825398"/>
                    <a:pt x="927159" y="825398"/>
                  </a:cubicBezTo>
                  <a:cubicBezTo>
                    <a:pt x="925711" y="825639"/>
                    <a:pt x="924293" y="825157"/>
                    <a:pt x="922906" y="823950"/>
                  </a:cubicBezTo>
                  <a:cubicBezTo>
                    <a:pt x="921519" y="822744"/>
                    <a:pt x="920161" y="821326"/>
                    <a:pt x="918834" y="819697"/>
                  </a:cubicBezTo>
                  <a:cubicBezTo>
                    <a:pt x="917507" y="818069"/>
                    <a:pt x="915969" y="816591"/>
                    <a:pt x="914219" y="815263"/>
                  </a:cubicBezTo>
                  <a:cubicBezTo>
                    <a:pt x="912470" y="813936"/>
                    <a:pt x="910087" y="813333"/>
                    <a:pt x="907071" y="813454"/>
                  </a:cubicBezTo>
                  <a:cubicBezTo>
                    <a:pt x="904054" y="813574"/>
                    <a:pt x="900495" y="814660"/>
                    <a:pt x="896393" y="816711"/>
                  </a:cubicBezTo>
                  <a:cubicBezTo>
                    <a:pt x="891205" y="819486"/>
                    <a:pt x="886983" y="822261"/>
                    <a:pt x="883725" y="825036"/>
                  </a:cubicBezTo>
                  <a:cubicBezTo>
                    <a:pt x="881553" y="826846"/>
                    <a:pt x="880347" y="828113"/>
                    <a:pt x="880105" y="828837"/>
                  </a:cubicBezTo>
                  <a:cubicBezTo>
                    <a:pt x="879864" y="829560"/>
                    <a:pt x="880286" y="830465"/>
                    <a:pt x="881372" y="831551"/>
                  </a:cubicBezTo>
                  <a:cubicBezTo>
                    <a:pt x="883785" y="833844"/>
                    <a:pt x="890964" y="835895"/>
                    <a:pt x="902908" y="837704"/>
                  </a:cubicBezTo>
                  <a:cubicBezTo>
                    <a:pt x="914853" y="839514"/>
                    <a:pt x="922092" y="841264"/>
                    <a:pt x="924625" y="842953"/>
                  </a:cubicBezTo>
                  <a:cubicBezTo>
                    <a:pt x="927521" y="844883"/>
                    <a:pt x="929451" y="845848"/>
                    <a:pt x="930417" y="845848"/>
                  </a:cubicBezTo>
                  <a:cubicBezTo>
                    <a:pt x="931382" y="845848"/>
                    <a:pt x="932860" y="847779"/>
                    <a:pt x="934850" y="851639"/>
                  </a:cubicBezTo>
                  <a:cubicBezTo>
                    <a:pt x="936841" y="855500"/>
                    <a:pt x="937836" y="858336"/>
                    <a:pt x="937837" y="860145"/>
                  </a:cubicBezTo>
                  <a:cubicBezTo>
                    <a:pt x="937836" y="862679"/>
                    <a:pt x="936600" y="865997"/>
                    <a:pt x="934126" y="870099"/>
                  </a:cubicBezTo>
                  <a:cubicBezTo>
                    <a:pt x="931653" y="874201"/>
                    <a:pt x="929029" y="877278"/>
                    <a:pt x="926254" y="879329"/>
                  </a:cubicBezTo>
                  <a:cubicBezTo>
                    <a:pt x="922635" y="882104"/>
                    <a:pt x="917326" y="885180"/>
                    <a:pt x="910328" y="888558"/>
                  </a:cubicBezTo>
                  <a:cubicBezTo>
                    <a:pt x="905985" y="890730"/>
                    <a:pt x="902426" y="892118"/>
                    <a:pt x="899651" y="892721"/>
                  </a:cubicBezTo>
                  <a:cubicBezTo>
                    <a:pt x="896876" y="893324"/>
                    <a:pt x="893136" y="893626"/>
                    <a:pt x="888430" y="893626"/>
                  </a:cubicBezTo>
                  <a:cubicBezTo>
                    <a:pt x="882398" y="893626"/>
                    <a:pt x="878175" y="892962"/>
                    <a:pt x="875762" y="891635"/>
                  </a:cubicBezTo>
                  <a:cubicBezTo>
                    <a:pt x="873349" y="890308"/>
                    <a:pt x="870936" y="887352"/>
                    <a:pt x="868523" y="882767"/>
                  </a:cubicBezTo>
                  <a:cubicBezTo>
                    <a:pt x="866351" y="878424"/>
                    <a:pt x="865989" y="874201"/>
                    <a:pt x="867437" y="870099"/>
                  </a:cubicBezTo>
                  <a:cubicBezTo>
                    <a:pt x="868644" y="867083"/>
                    <a:pt x="870212" y="866419"/>
                    <a:pt x="872143" y="868108"/>
                  </a:cubicBezTo>
                  <a:cubicBezTo>
                    <a:pt x="872505" y="868470"/>
                    <a:pt x="872927" y="869013"/>
                    <a:pt x="873409" y="869737"/>
                  </a:cubicBezTo>
                  <a:cubicBezTo>
                    <a:pt x="874978" y="872271"/>
                    <a:pt x="876124" y="874442"/>
                    <a:pt x="876848" y="876252"/>
                  </a:cubicBezTo>
                  <a:cubicBezTo>
                    <a:pt x="877572" y="878303"/>
                    <a:pt x="881342" y="879298"/>
                    <a:pt x="888159" y="879238"/>
                  </a:cubicBezTo>
                  <a:cubicBezTo>
                    <a:pt x="894975" y="879178"/>
                    <a:pt x="900375" y="878062"/>
                    <a:pt x="904356" y="875890"/>
                  </a:cubicBezTo>
                  <a:cubicBezTo>
                    <a:pt x="908338" y="873718"/>
                    <a:pt x="911112" y="872633"/>
                    <a:pt x="912681" y="872633"/>
                  </a:cubicBezTo>
                  <a:cubicBezTo>
                    <a:pt x="914129" y="872633"/>
                    <a:pt x="916542" y="870732"/>
                    <a:pt x="919920" y="866932"/>
                  </a:cubicBezTo>
                  <a:cubicBezTo>
                    <a:pt x="923298" y="863131"/>
                    <a:pt x="924987" y="860387"/>
                    <a:pt x="924987" y="858698"/>
                  </a:cubicBezTo>
                  <a:cubicBezTo>
                    <a:pt x="924987" y="857370"/>
                    <a:pt x="923751" y="856194"/>
                    <a:pt x="921277" y="855168"/>
                  </a:cubicBezTo>
                  <a:cubicBezTo>
                    <a:pt x="918804" y="854143"/>
                    <a:pt x="914370" y="852967"/>
                    <a:pt x="907976" y="851639"/>
                  </a:cubicBezTo>
                  <a:cubicBezTo>
                    <a:pt x="900375" y="850071"/>
                    <a:pt x="894342" y="848714"/>
                    <a:pt x="889878" y="847568"/>
                  </a:cubicBezTo>
                  <a:cubicBezTo>
                    <a:pt x="885414" y="846421"/>
                    <a:pt x="881493" y="845275"/>
                    <a:pt x="878115" y="844129"/>
                  </a:cubicBezTo>
                  <a:cubicBezTo>
                    <a:pt x="874737" y="842983"/>
                    <a:pt x="872324" y="841716"/>
                    <a:pt x="870876" y="840329"/>
                  </a:cubicBezTo>
                  <a:cubicBezTo>
                    <a:pt x="869428" y="838941"/>
                    <a:pt x="868372" y="837433"/>
                    <a:pt x="867709" y="835804"/>
                  </a:cubicBezTo>
                  <a:cubicBezTo>
                    <a:pt x="867045" y="834175"/>
                    <a:pt x="866713" y="832155"/>
                    <a:pt x="866713" y="829742"/>
                  </a:cubicBezTo>
                  <a:cubicBezTo>
                    <a:pt x="866713" y="826725"/>
                    <a:pt x="867105" y="824493"/>
                    <a:pt x="867890" y="823045"/>
                  </a:cubicBezTo>
                  <a:cubicBezTo>
                    <a:pt x="868674" y="821598"/>
                    <a:pt x="870393" y="819667"/>
                    <a:pt x="873047" y="817254"/>
                  </a:cubicBezTo>
                  <a:cubicBezTo>
                    <a:pt x="877511" y="813273"/>
                    <a:pt x="881342" y="810257"/>
                    <a:pt x="884539" y="808205"/>
                  </a:cubicBezTo>
                  <a:cubicBezTo>
                    <a:pt x="887737" y="806154"/>
                    <a:pt x="891507" y="804405"/>
                    <a:pt x="895850" y="802957"/>
                  </a:cubicBezTo>
                  <a:cubicBezTo>
                    <a:pt x="900797" y="801147"/>
                    <a:pt x="904778" y="800273"/>
                    <a:pt x="907795" y="800333"/>
                  </a:cubicBezTo>
                  <a:close/>
                  <a:moveTo>
                    <a:pt x="1213549" y="797528"/>
                  </a:moveTo>
                  <a:cubicBezTo>
                    <a:pt x="1214485" y="797287"/>
                    <a:pt x="1215525" y="797347"/>
                    <a:pt x="1216671" y="797709"/>
                  </a:cubicBezTo>
                  <a:cubicBezTo>
                    <a:pt x="1220170" y="798674"/>
                    <a:pt x="1222221" y="800122"/>
                    <a:pt x="1222824" y="802052"/>
                  </a:cubicBezTo>
                  <a:cubicBezTo>
                    <a:pt x="1223427" y="803983"/>
                    <a:pt x="1223186" y="808507"/>
                    <a:pt x="1222101" y="815625"/>
                  </a:cubicBezTo>
                  <a:cubicBezTo>
                    <a:pt x="1220773" y="824433"/>
                    <a:pt x="1220532" y="829199"/>
                    <a:pt x="1221377" y="829922"/>
                  </a:cubicBezTo>
                  <a:cubicBezTo>
                    <a:pt x="1221739" y="830405"/>
                    <a:pt x="1222493" y="830164"/>
                    <a:pt x="1223639" y="829199"/>
                  </a:cubicBezTo>
                  <a:cubicBezTo>
                    <a:pt x="1224785" y="828233"/>
                    <a:pt x="1226082" y="826816"/>
                    <a:pt x="1227530" y="824946"/>
                  </a:cubicBezTo>
                  <a:cubicBezTo>
                    <a:pt x="1228978" y="823076"/>
                    <a:pt x="1230244" y="821115"/>
                    <a:pt x="1231330" y="819064"/>
                  </a:cubicBezTo>
                  <a:cubicBezTo>
                    <a:pt x="1234347" y="813514"/>
                    <a:pt x="1239474" y="809141"/>
                    <a:pt x="1246713" y="805943"/>
                  </a:cubicBezTo>
                  <a:cubicBezTo>
                    <a:pt x="1253952" y="802746"/>
                    <a:pt x="1258839" y="802656"/>
                    <a:pt x="1261372" y="805672"/>
                  </a:cubicBezTo>
                  <a:cubicBezTo>
                    <a:pt x="1262579" y="807240"/>
                    <a:pt x="1262850" y="808839"/>
                    <a:pt x="1262187" y="810468"/>
                  </a:cubicBezTo>
                  <a:cubicBezTo>
                    <a:pt x="1261523" y="812096"/>
                    <a:pt x="1260226" y="812911"/>
                    <a:pt x="1258295" y="812911"/>
                  </a:cubicBezTo>
                  <a:cubicBezTo>
                    <a:pt x="1256365" y="812911"/>
                    <a:pt x="1252927" y="814811"/>
                    <a:pt x="1247980" y="818612"/>
                  </a:cubicBezTo>
                  <a:cubicBezTo>
                    <a:pt x="1243033" y="822412"/>
                    <a:pt x="1239172" y="826122"/>
                    <a:pt x="1236397" y="829742"/>
                  </a:cubicBezTo>
                  <a:cubicBezTo>
                    <a:pt x="1233019" y="834206"/>
                    <a:pt x="1230365" y="839424"/>
                    <a:pt x="1228435" y="845396"/>
                  </a:cubicBezTo>
                  <a:cubicBezTo>
                    <a:pt x="1226504" y="851368"/>
                    <a:pt x="1225328" y="857008"/>
                    <a:pt x="1224906" y="862317"/>
                  </a:cubicBezTo>
                  <a:cubicBezTo>
                    <a:pt x="1224483" y="867626"/>
                    <a:pt x="1224182" y="872693"/>
                    <a:pt x="1224001" y="877519"/>
                  </a:cubicBezTo>
                  <a:cubicBezTo>
                    <a:pt x="1223820" y="882345"/>
                    <a:pt x="1223518" y="886417"/>
                    <a:pt x="1223096" y="889735"/>
                  </a:cubicBezTo>
                  <a:cubicBezTo>
                    <a:pt x="1222673" y="893053"/>
                    <a:pt x="1221799" y="895134"/>
                    <a:pt x="1220472" y="895978"/>
                  </a:cubicBezTo>
                  <a:cubicBezTo>
                    <a:pt x="1219386" y="896582"/>
                    <a:pt x="1218421" y="896793"/>
                    <a:pt x="1217576" y="896612"/>
                  </a:cubicBezTo>
                  <a:cubicBezTo>
                    <a:pt x="1216732" y="896431"/>
                    <a:pt x="1215646" y="895677"/>
                    <a:pt x="1214319" y="894350"/>
                  </a:cubicBezTo>
                  <a:cubicBezTo>
                    <a:pt x="1212871" y="892781"/>
                    <a:pt x="1211936" y="889644"/>
                    <a:pt x="1211513" y="884939"/>
                  </a:cubicBezTo>
                  <a:cubicBezTo>
                    <a:pt x="1211091" y="880233"/>
                    <a:pt x="1210639" y="867384"/>
                    <a:pt x="1210156" y="846391"/>
                  </a:cubicBezTo>
                  <a:cubicBezTo>
                    <a:pt x="1209673" y="828656"/>
                    <a:pt x="1209523" y="816621"/>
                    <a:pt x="1209704" y="810287"/>
                  </a:cubicBezTo>
                  <a:cubicBezTo>
                    <a:pt x="1209885" y="803953"/>
                    <a:pt x="1210337" y="800243"/>
                    <a:pt x="1211061" y="799157"/>
                  </a:cubicBezTo>
                  <a:cubicBezTo>
                    <a:pt x="1211785" y="798312"/>
                    <a:pt x="1212614" y="797769"/>
                    <a:pt x="1213549" y="797528"/>
                  </a:cubicBezTo>
                  <a:close/>
                  <a:moveTo>
                    <a:pt x="1370357" y="793004"/>
                  </a:moveTo>
                  <a:cubicBezTo>
                    <a:pt x="1381577" y="791676"/>
                    <a:pt x="1388455" y="795658"/>
                    <a:pt x="1390988" y="804948"/>
                  </a:cubicBezTo>
                  <a:cubicBezTo>
                    <a:pt x="1392074" y="809291"/>
                    <a:pt x="1392165" y="813393"/>
                    <a:pt x="1391260" y="817254"/>
                  </a:cubicBezTo>
                  <a:cubicBezTo>
                    <a:pt x="1390355" y="821115"/>
                    <a:pt x="1388907" y="824644"/>
                    <a:pt x="1386916" y="827841"/>
                  </a:cubicBezTo>
                  <a:cubicBezTo>
                    <a:pt x="1384925" y="831038"/>
                    <a:pt x="1382814" y="833813"/>
                    <a:pt x="1380582" y="836166"/>
                  </a:cubicBezTo>
                  <a:cubicBezTo>
                    <a:pt x="1378350" y="838519"/>
                    <a:pt x="1376450" y="840329"/>
                    <a:pt x="1374881" y="841595"/>
                  </a:cubicBezTo>
                  <a:cubicBezTo>
                    <a:pt x="1373313" y="842862"/>
                    <a:pt x="1372469" y="843496"/>
                    <a:pt x="1372348" y="843496"/>
                  </a:cubicBezTo>
                  <a:cubicBezTo>
                    <a:pt x="1371865" y="843496"/>
                    <a:pt x="1370387" y="844400"/>
                    <a:pt x="1367914" y="846210"/>
                  </a:cubicBezTo>
                  <a:cubicBezTo>
                    <a:pt x="1365441" y="848020"/>
                    <a:pt x="1362756" y="849226"/>
                    <a:pt x="1359861" y="849830"/>
                  </a:cubicBezTo>
                  <a:cubicBezTo>
                    <a:pt x="1357448" y="850433"/>
                    <a:pt x="1356000" y="851066"/>
                    <a:pt x="1355517" y="851730"/>
                  </a:cubicBezTo>
                  <a:cubicBezTo>
                    <a:pt x="1355035" y="852394"/>
                    <a:pt x="1354853" y="853992"/>
                    <a:pt x="1354974" y="856526"/>
                  </a:cubicBezTo>
                  <a:cubicBezTo>
                    <a:pt x="1355215" y="860266"/>
                    <a:pt x="1357025" y="863644"/>
                    <a:pt x="1360403" y="866660"/>
                  </a:cubicBezTo>
                  <a:cubicBezTo>
                    <a:pt x="1360524" y="866781"/>
                    <a:pt x="1360826" y="867053"/>
                    <a:pt x="1361308" y="867475"/>
                  </a:cubicBezTo>
                  <a:cubicBezTo>
                    <a:pt x="1361791" y="867897"/>
                    <a:pt x="1362123" y="868229"/>
                    <a:pt x="1362304" y="868470"/>
                  </a:cubicBezTo>
                  <a:cubicBezTo>
                    <a:pt x="1362485" y="868711"/>
                    <a:pt x="1362907" y="869013"/>
                    <a:pt x="1363571" y="869375"/>
                  </a:cubicBezTo>
                  <a:cubicBezTo>
                    <a:pt x="1364234" y="869737"/>
                    <a:pt x="1364837" y="869978"/>
                    <a:pt x="1365380" y="870099"/>
                  </a:cubicBezTo>
                  <a:cubicBezTo>
                    <a:pt x="1365923" y="870220"/>
                    <a:pt x="1366647" y="870370"/>
                    <a:pt x="1367552" y="870551"/>
                  </a:cubicBezTo>
                  <a:cubicBezTo>
                    <a:pt x="1368457" y="870732"/>
                    <a:pt x="1369392" y="870762"/>
                    <a:pt x="1370357" y="870642"/>
                  </a:cubicBezTo>
                  <a:cubicBezTo>
                    <a:pt x="1371322" y="870521"/>
                    <a:pt x="1372499" y="870310"/>
                    <a:pt x="1373886" y="870008"/>
                  </a:cubicBezTo>
                  <a:cubicBezTo>
                    <a:pt x="1375274" y="869707"/>
                    <a:pt x="1376721" y="869254"/>
                    <a:pt x="1378230" y="868651"/>
                  </a:cubicBezTo>
                  <a:cubicBezTo>
                    <a:pt x="1379738" y="868048"/>
                    <a:pt x="1381457" y="867294"/>
                    <a:pt x="1383387" y="866389"/>
                  </a:cubicBezTo>
                  <a:cubicBezTo>
                    <a:pt x="1385318" y="865484"/>
                    <a:pt x="1387369" y="864368"/>
                    <a:pt x="1389541" y="863041"/>
                  </a:cubicBezTo>
                  <a:cubicBezTo>
                    <a:pt x="1402691" y="855561"/>
                    <a:pt x="1409930" y="853570"/>
                    <a:pt x="1411257" y="857069"/>
                  </a:cubicBezTo>
                  <a:cubicBezTo>
                    <a:pt x="1412343" y="859844"/>
                    <a:pt x="1410986" y="862981"/>
                    <a:pt x="1407185" y="866479"/>
                  </a:cubicBezTo>
                  <a:cubicBezTo>
                    <a:pt x="1403385" y="869978"/>
                    <a:pt x="1396659" y="874322"/>
                    <a:pt x="1387007" y="879510"/>
                  </a:cubicBezTo>
                  <a:cubicBezTo>
                    <a:pt x="1382422" y="882043"/>
                    <a:pt x="1378018" y="883582"/>
                    <a:pt x="1373796" y="884124"/>
                  </a:cubicBezTo>
                  <a:cubicBezTo>
                    <a:pt x="1369573" y="884667"/>
                    <a:pt x="1366014" y="884426"/>
                    <a:pt x="1363118" y="883401"/>
                  </a:cubicBezTo>
                  <a:cubicBezTo>
                    <a:pt x="1360223" y="882375"/>
                    <a:pt x="1357659" y="881048"/>
                    <a:pt x="1355427" y="879419"/>
                  </a:cubicBezTo>
                  <a:cubicBezTo>
                    <a:pt x="1353195" y="877790"/>
                    <a:pt x="1351566" y="876192"/>
                    <a:pt x="1350540" y="874623"/>
                  </a:cubicBezTo>
                  <a:cubicBezTo>
                    <a:pt x="1349515" y="873055"/>
                    <a:pt x="1349002" y="871848"/>
                    <a:pt x="1349002" y="871004"/>
                  </a:cubicBezTo>
                  <a:cubicBezTo>
                    <a:pt x="1349002" y="869677"/>
                    <a:pt x="1348158" y="868048"/>
                    <a:pt x="1346469" y="866117"/>
                  </a:cubicBezTo>
                  <a:cubicBezTo>
                    <a:pt x="1344779" y="864187"/>
                    <a:pt x="1343693" y="862015"/>
                    <a:pt x="1343211" y="859602"/>
                  </a:cubicBezTo>
                  <a:cubicBezTo>
                    <a:pt x="1342728" y="857551"/>
                    <a:pt x="1341854" y="855892"/>
                    <a:pt x="1340587" y="854626"/>
                  </a:cubicBezTo>
                  <a:cubicBezTo>
                    <a:pt x="1339320" y="853359"/>
                    <a:pt x="1338113" y="852544"/>
                    <a:pt x="1336967" y="852182"/>
                  </a:cubicBezTo>
                  <a:cubicBezTo>
                    <a:pt x="1335821" y="851820"/>
                    <a:pt x="1334886" y="851097"/>
                    <a:pt x="1334162" y="850011"/>
                  </a:cubicBezTo>
                  <a:cubicBezTo>
                    <a:pt x="1333438" y="848925"/>
                    <a:pt x="1333317" y="847417"/>
                    <a:pt x="1333800" y="845486"/>
                  </a:cubicBezTo>
                  <a:cubicBezTo>
                    <a:pt x="1335127" y="839936"/>
                    <a:pt x="1337239" y="837161"/>
                    <a:pt x="1340134" y="837161"/>
                  </a:cubicBezTo>
                  <a:cubicBezTo>
                    <a:pt x="1341703" y="837161"/>
                    <a:pt x="1342487" y="835352"/>
                    <a:pt x="1342487" y="831732"/>
                  </a:cubicBezTo>
                  <a:cubicBezTo>
                    <a:pt x="1342487" y="828233"/>
                    <a:pt x="1343513" y="823800"/>
                    <a:pt x="1345563" y="818431"/>
                  </a:cubicBezTo>
                  <a:cubicBezTo>
                    <a:pt x="1347615" y="813062"/>
                    <a:pt x="1350027" y="808356"/>
                    <a:pt x="1352803" y="804315"/>
                  </a:cubicBezTo>
                  <a:cubicBezTo>
                    <a:pt x="1355577" y="800273"/>
                    <a:pt x="1357870" y="798252"/>
                    <a:pt x="1359679" y="798252"/>
                  </a:cubicBezTo>
                  <a:cubicBezTo>
                    <a:pt x="1360524" y="798252"/>
                    <a:pt x="1361308" y="797890"/>
                    <a:pt x="1362032" y="797166"/>
                  </a:cubicBezTo>
                  <a:cubicBezTo>
                    <a:pt x="1362756" y="796442"/>
                    <a:pt x="1363782" y="795628"/>
                    <a:pt x="1365109" y="794723"/>
                  </a:cubicBezTo>
                  <a:cubicBezTo>
                    <a:pt x="1366436" y="793818"/>
                    <a:pt x="1368185" y="793245"/>
                    <a:pt x="1370357" y="793004"/>
                  </a:cubicBezTo>
                  <a:close/>
                  <a:moveTo>
                    <a:pt x="817907" y="793004"/>
                  </a:moveTo>
                  <a:cubicBezTo>
                    <a:pt x="829128" y="791676"/>
                    <a:pt x="836005" y="795658"/>
                    <a:pt x="838538" y="804948"/>
                  </a:cubicBezTo>
                  <a:cubicBezTo>
                    <a:pt x="839624" y="809291"/>
                    <a:pt x="839715" y="813393"/>
                    <a:pt x="838810" y="817254"/>
                  </a:cubicBezTo>
                  <a:cubicBezTo>
                    <a:pt x="837905" y="821115"/>
                    <a:pt x="836457" y="824644"/>
                    <a:pt x="834466" y="827841"/>
                  </a:cubicBezTo>
                  <a:cubicBezTo>
                    <a:pt x="832476" y="831038"/>
                    <a:pt x="830364" y="833813"/>
                    <a:pt x="828132" y="836166"/>
                  </a:cubicBezTo>
                  <a:cubicBezTo>
                    <a:pt x="825900" y="838519"/>
                    <a:pt x="824000" y="840329"/>
                    <a:pt x="822432" y="841595"/>
                  </a:cubicBezTo>
                  <a:cubicBezTo>
                    <a:pt x="820863" y="842862"/>
                    <a:pt x="820019" y="843496"/>
                    <a:pt x="819898" y="843496"/>
                  </a:cubicBezTo>
                  <a:cubicBezTo>
                    <a:pt x="819415" y="843496"/>
                    <a:pt x="817937" y="844400"/>
                    <a:pt x="815464" y="846210"/>
                  </a:cubicBezTo>
                  <a:cubicBezTo>
                    <a:pt x="812991" y="848020"/>
                    <a:pt x="810306" y="849226"/>
                    <a:pt x="807411" y="849830"/>
                  </a:cubicBezTo>
                  <a:cubicBezTo>
                    <a:pt x="804998" y="850433"/>
                    <a:pt x="803550" y="851066"/>
                    <a:pt x="803067" y="851730"/>
                  </a:cubicBezTo>
                  <a:cubicBezTo>
                    <a:pt x="802585" y="852394"/>
                    <a:pt x="802404" y="853992"/>
                    <a:pt x="802524" y="856526"/>
                  </a:cubicBezTo>
                  <a:cubicBezTo>
                    <a:pt x="802766" y="860266"/>
                    <a:pt x="804575" y="863644"/>
                    <a:pt x="807954" y="866660"/>
                  </a:cubicBezTo>
                  <a:cubicBezTo>
                    <a:pt x="808074" y="866781"/>
                    <a:pt x="808376" y="867053"/>
                    <a:pt x="808858" y="867475"/>
                  </a:cubicBezTo>
                  <a:cubicBezTo>
                    <a:pt x="809341" y="867897"/>
                    <a:pt x="809673" y="868229"/>
                    <a:pt x="809854" y="868470"/>
                  </a:cubicBezTo>
                  <a:cubicBezTo>
                    <a:pt x="810035" y="868711"/>
                    <a:pt x="810457" y="869013"/>
                    <a:pt x="811121" y="869375"/>
                  </a:cubicBezTo>
                  <a:cubicBezTo>
                    <a:pt x="811784" y="869737"/>
                    <a:pt x="812387" y="869978"/>
                    <a:pt x="812930" y="870099"/>
                  </a:cubicBezTo>
                  <a:cubicBezTo>
                    <a:pt x="813473" y="870220"/>
                    <a:pt x="814197" y="870370"/>
                    <a:pt x="815102" y="870551"/>
                  </a:cubicBezTo>
                  <a:cubicBezTo>
                    <a:pt x="816007" y="870732"/>
                    <a:pt x="816942" y="870762"/>
                    <a:pt x="817907" y="870642"/>
                  </a:cubicBezTo>
                  <a:cubicBezTo>
                    <a:pt x="818872" y="870521"/>
                    <a:pt x="820049" y="870310"/>
                    <a:pt x="821436" y="870008"/>
                  </a:cubicBezTo>
                  <a:cubicBezTo>
                    <a:pt x="822824" y="869707"/>
                    <a:pt x="824271" y="869254"/>
                    <a:pt x="825780" y="868651"/>
                  </a:cubicBezTo>
                  <a:cubicBezTo>
                    <a:pt x="827288" y="868048"/>
                    <a:pt x="829007" y="867294"/>
                    <a:pt x="830937" y="866389"/>
                  </a:cubicBezTo>
                  <a:cubicBezTo>
                    <a:pt x="832868" y="865484"/>
                    <a:pt x="834919" y="864368"/>
                    <a:pt x="837091" y="863041"/>
                  </a:cubicBezTo>
                  <a:cubicBezTo>
                    <a:pt x="850241" y="855561"/>
                    <a:pt x="857480" y="853570"/>
                    <a:pt x="858807" y="857069"/>
                  </a:cubicBezTo>
                  <a:cubicBezTo>
                    <a:pt x="859893" y="859844"/>
                    <a:pt x="858536" y="862981"/>
                    <a:pt x="854736" y="866479"/>
                  </a:cubicBezTo>
                  <a:cubicBezTo>
                    <a:pt x="850935" y="869978"/>
                    <a:pt x="844209" y="874322"/>
                    <a:pt x="834557" y="879510"/>
                  </a:cubicBezTo>
                  <a:cubicBezTo>
                    <a:pt x="829972" y="882043"/>
                    <a:pt x="825569" y="883582"/>
                    <a:pt x="821346" y="884124"/>
                  </a:cubicBezTo>
                  <a:cubicBezTo>
                    <a:pt x="817123" y="884667"/>
                    <a:pt x="813564" y="884426"/>
                    <a:pt x="810668" y="883401"/>
                  </a:cubicBezTo>
                  <a:cubicBezTo>
                    <a:pt x="807773" y="882375"/>
                    <a:pt x="805209" y="881048"/>
                    <a:pt x="802977" y="879419"/>
                  </a:cubicBezTo>
                  <a:cubicBezTo>
                    <a:pt x="800745" y="877790"/>
                    <a:pt x="799116" y="876192"/>
                    <a:pt x="798090" y="874623"/>
                  </a:cubicBezTo>
                  <a:cubicBezTo>
                    <a:pt x="797065" y="873055"/>
                    <a:pt x="796552" y="871848"/>
                    <a:pt x="796552" y="871004"/>
                  </a:cubicBezTo>
                  <a:cubicBezTo>
                    <a:pt x="796552" y="869677"/>
                    <a:pt x="795708" y="868048"/>
                    <a:pt x="794018" y="866117"/>
                  </a:cubicBezTo>
                  <a:cubicBezTo>
                    <a:pt x="792329" y="864187"/>
                    <a:pt x="791244" y="862015"/>
                    <a:pt x="790761" y="859602"/>
                  </a:cubicBezTo>
                  <a:cubicBezTo>
                    <a:pt x="790278" y="857551"/>
                    <a:pt x="789404" y="855892"/>
                    <a:pt x="788137" y="854626"/>
                  </a:cubicBezTo>
                  <a:cubicBezTo>
                    <a:pt x="786870" y="853359"/>
                    <a:pt x="785663" y="852544"/>
                    <a:pt x="784517" y="852182"/>
                  </a:cubicBezTo>
                  <a:cubicBezTo>
                    <a:pt x="783371" y="851820"/>
                    <a:pt x="782436" y="851097"/>
                    <a:pt x="781712" y="850011"/>
                  </a:cubicBezTo>
                  <a:cubicBezTo>
                    <a:pt x="780988" y="848925"/>
                    <a:pt x="780868" y="847417"/>
                    <a:pt x="781350" y="845486"/>
                  </a:cubicBezTo>
                  <a:cubicBezTo>
                    <a:pt x="782677" y="839936"/>
                    <a:pt x="784789" y="837161"/>
                    <a:pt x="787684" y="837161"/>
                  </a:cubicBezTo>
                  <a:cubicBezTo>
                    <a:pt x="789253" y="837161"/>
                    <a:pt x="790037" y="835352"/>
                    <a:pt x="790037" y="831732"/>
                  </a:cubicBezTo>
                  <a:cubicBezTo>
                    <a:pt x="790037" y="828233"/>
                    <a:pt x="791063" y="823800"/>
                    <a:pt x="793114" y="818431"/>
                  </a:cubicBezTo>
                  <a:cubicBezTo>
                    <a:pt x="795165" y="813062"/>
                    <a:pt x="797578" y="808356"/>
                    <a:pt x="800353" y="804315"/>
                  </a:cubicBezTo>
                  <a:cubicBezTo>
                    <a:pt x="803128" y="800273"/>
                    <a:pt x="805420" y="798252"/>
                    <a:pt x="807230" y="798252"/>
                  </a:cubicBezTo>
                  <a:cubicBezTo>
                    <a:pt x="808074" y="798252"/>
                    <a:pt x="808858" y="797890"/>
                    <a:pt x="809582" y="797166"/>
                  </a:cubicBezTo>
                  <a:cubicBezTo>
                    <a:pt x="810306" y="796442"/>
                    <a:pt x="811332" y="795628"/>
                    <a:pt x="812659" y="794723"/>
                  </a:cubicBezTo>
                  <a:cubicBezTo>
                    <a:pt x="813986" y="793818"/>
                    <a:pt x="815735" y="793245"/>
                    <a:pt x="817907" y="793004"/>
                  </a:cubicBezTo>
                  <a:close/>
                  <a:moveTo>
                    <a:pt x="322607" y="793004"/>
                  </a:moveTo>
                  <a:cubicBezTo>
                    <a:pt x="333828" y="791676"/>
                    <a:pt x="340705" y="795658"/>
                    <a:pt x="343238" y="804948"/>
                  </a:cubicBezTo>
                  <a:cubicBezTo>
                    <a:pt x="344324" y="809291"/>
                    <a:pt x="344415" y="813393"/>
                    <a:pt x="343510" y="817254"/>
                  </a:cubicBezTo>
                  <a:cubicBezTo>
                    <a:pt x="342605" y="821115"/>
                    <a:pt x="341157" y="824644"/>
                    <a:pt x="339166" y="827841"/>
                  </a:cubicBezTo>
                  <a:cubicBezTo>
                    <a:pt x="337176" y="831038"/>
                    <a:pt x="335064" y="833813"/>
                    <a:pt x="332832" y="836166"/>
                  </a:cubicBezTo>
                  <a:cubicBezTo>
                    <a:pt x="330600" y="838519"/>
                    <a:pt x="328700" y="840329"/>
                    <a:pt x="327132" y="841595"/>
                  </a:cubicBezTo>
                  <a:cubicBezTo>
                    <a:pt x="325563" y="842862"/>
                    <a:pt x="324719" y="843496"/>
                    <a:pt x="324598" y="843496"/>
                  </a:cubicBezTo>
                  <a:cubicBezTo>
                    <a:pt x="324115" y="843496"/>
                    <a:pt x="322637" y="844400"/>
                    <a:pt x="320164" y="846210"/>
                  </a:cubicBezTo>
                  <a:cubicBezTo>
                    <a:pt x="317691" y="848020"/>
                    <a:pt x="315006" y="849226"/>
                    <a:pt x="312111" y="849830"/>
                  </a:cubicBezTo>
                  <a:cubicBezTo>
                    <a:pt x="309698" y="850433"/>
                    <a:pt x="308250" y="851066"/>
                    <a:pt x="307767" y="851730"/>
                  </a:cubicBezTo>
                  <a:cubicBezTo>
                    <a:pt x="307285" y="852394"/>
                    <a:pt x="307104" y="853992"/>
                    <a:pt x="307224" y="856526"/>
                  </a:cubicBezTo>
                  <a:cubicBezTo>
                    <a:pt x="307466" y="860266"/>
                    <a:pt x="309275" y="863644"/>
                    <a:pt x="312654" y="866660"/>
                  </a:cubicBezTo>
                  <a:cubicBezTo>
                    <a:pt x="312774" y="866781"/>
                    <a:pt x="313076" y="867053"/>
                    <a:pt x="313558" y="867475"/>
                  </a:cubicBezTo>
                  <a:cubicBezTo>
                    <a:pt x="314041" y="867897"/>
                    <a:pt x="314373" y="868229"/>
                    <a:pt x="314554" y="868470"/>
                  </a:cubicBezTo>
                  <a:cubicBezTo>
                    <a:pt x="314735" y="868711"/>
                    <a:pt x="315157" y="869013"/>
                    <a:pt x="315821" y="869375"/>
                  </a:cubicBezTo>
                  <a:cubicBezTo>
                    <a:pt x="316484" y="869737"/>
                    <a:pt x="317087" y="869978"/>
                    <a:pt x="317630" y="870099"/>
                  </a:cubicBezTo>
                  <a:cubicBezTo>
                    <a:pt x="318173" y="870220"/>
                    <a:pt x="318897" y="870370"/>
                    <a:pt x="319802" y="870551"/>
                  </a:cubicBezTo>
                  <a:cubicBezTo>
                    <a:pt x="320707" y="870732"/>
                    <a:pt x="321642" y="870762"/>
                    <a:pt x="322607" y="870642"/>
                  </a:cubicBezTo>
                  <a:cubicBezTo>
                    <a:pt x="323572" y="870521"/>
                    <a:pt x="324749" y="870310"/>
                    <a:pt x="326136" y="870008"/>
                  </a:cubicBezTo>
                  <a:cubicBezTo>
                    <a:pt x="327524" y="869707"/>
                    <a:pt x="328971" y="869254"/>
                    <a:pt x="330480" y="868651"/>
                  </a:cubicBezTo>
                  <a:cubicBezTo>
                    <a:pt x="331988" y="868048"/>
                    <a:pt x="333707" y="867294"/>
                    <a:pt x="335637" y="866389"/>
                  </a:cubicBezTo>
                  <a:cubicBezTo>
                    <a:pt x="337568" y="865484"/>
                    <a:pt x="339619" y="864368"/>
                    <a:pt x="341791" y="863041"/>
                  </a:cubicBezTo>
                  <a:cubicBezTo>
                    <a:pt x="354941" y="855561"/>
                    <a:pt x="362180" y="853570"/>
                    <a:pt x="363507" y="857069"/>
                  </a:cubicBezTo>
                  <a:cubicBezTo>
                    <a:pt x="364593" y="859844"/>
                    <a:pt x="363236" y="862981"/>
                    <a:pt x="359436" y="866479"/>
                  </a:cubicBezTo>
                  <a:cubicBezTo>
                    <a:pt x="355635" y="869978"/>
                    <a:pt x="348909" y="874322"/>
                    <a:pt x="339257" y="879510"/>
                  </a:cubicBezTo>
                  <a:cubicBezTo>
                    <a:pt x="334672" y="882043"/>
                    <a:pt x="330268" y="883582"/>
                    <a:pt x="326046" y="884124"/>
                  </a:cubicBezTo>
                  <a:cubicBezTo>
                    <a:pt x="321823" y="884667"/>
                    <a:pt x="318264" y="884426"/>
                    <a:pt x="315368" y="883401"/>
                  </a:cubicBezTo>
                  <a:cubicBezTo>
                    <a:pt x="312473" y="882375"/>
                    <a:pt x="309909" y="881048"/>
                    <a:pt x="307677" y="879419"/>
                  </a:cubicBezTo>
                  <a:cubicBezTo>
                    <a:pt x="305445" y="877790"/>
                    <a:pt x="303816" y="876192"/>
                    <a:pt x="302790" y="874623"/>
                  </a:cubicBezTo>
                  <a:cubicBezTo>
                    <a:pt x="301765" y="873055"/>
                    <a:pt x="301252" y="871848"/>
                    <a:pt x="301252" y="871004"/>
                  </a:cubicBezTo>
                  <a:cubicBezTo>
                    <a:pt x="301252" y="869677"/>
                    <a:pt x="300408" y="868048"/>
                    <a:pt x="298718" y="866117"/>
                  </a:cubicBezTo>
                  <a:cubicBezTo>
                    <a:pt x="297029" y="864187"/>
                    <a:pt x="295943" y="862015"/>
                    <a:pt x="295461" y="859602"/>
                  </a:cubicBezTo>
                  <a:cubicBezTo>
                    <a:pt x="294978" y="857551"/>
                    <a:pt x="294104" y="855892"/>
                    <a:pt x="292837" y="854626"/>
                  </a:cubicBezTo>
                  <a:cubicBezTo>
                    <a:pt x="291570" y="853359"/>
                    <a:pt x="290363" y="852544"/>
                    <a:pt x="289217" y="852182"/>
                  </a:cubicBezTo>
                  <a:cubicBezTo>
                    <a:pt x="288071" y="851820"/>
                    <a:pt x="287136" y="851097"/>
                    <a:pt x="286412" y="850011"/>
                  </a:cubicBezTo>
                  <a:cubicBezTo>
                    <a:pt x="285688" y="848925"/>
                    <a:pt x="285568" y="847417"/>
                    <a:pt x="286050" y="845486"/>
                  </a:cubicBezTo>
                  <a:cubicBezTo>
                    <a:pt x="287377" y="839936"/>
                    <a:pt x="289489" y="837161"/>
                    <a:pt x="292384" y="837161"/>
                  </a:cubicBezTo>
                  <a:cubicBezTo>
                    <a:pt x="293953" y="837161"/>
                    <a:pt x="294737" y="835352"/>
                    <a:pt x="294737" y="831732"/>
                  </a:cubicBezTo>
                  <a:cubicBezTo>
                    <a:pt x="294737" y="828233"/>
                    <a:pt x="295763" y="823800"/>
                    <a:pt x="297814" y="818431"/>
                  </a:cubicBezTo>
                  <a:cubicBezTo>
                    <a:pt x="299865" y="813062"/>
                    <a:pt x="302278" y="808356"/>
                    <a:pt x="305053" y="804315"/>
                  </a:cubicBezTo>
                  <a:cubicBezTo>
                    <a:pt x="307828" y="800273"/>
                    <a:pt x="310120" y="798252"/>
                    <a:pt x="311930" y="798252"/>
                  </a:cubicBezTo>
                  <a:cubicBezTo>
                    <a:pt x="312774" y="798252"/>
                    <a:pt x="313558" y="797890"/>
                    <a:pt x="314282" y="797166"/>
                  </a:cubicBezTo>
                  <a:cubicBezTo>
                    <a:pt x="315006" y="796442"/>
                    <a:pt x="316032" y="795628"/>
                    <a:pt x="317359" y="794723"/>
                  </a:cubicBezTo>
                  <a:cubicBezTo>
                    <a:pt x="318686" y="793818"/>
                    <a:pt x="320435" y="793245"/>
                    <a:pt x="322607" y="793004"/>
                  </a:cubicBezTo>
                  <a:close/>
                  <a:moveTo>
                    <a:pt x="1648278" y="788932"/>
                  </a:moveTo>
                  <a:cubicBezTo>
                    <a:pt x="1650932" y="789595"/>
                    <a:pt x="1654069" y="792581"/>
                    <a:pt x="1657688" y="797890"/>
                  </a:cubicBezTo>
                  <a:lnTo>
                    <a:pt x="1662755" y="805129"/>
                  </a:lnTo>
                  <a:lnTo>
                    <a:pt x="1662032" y="836980"/>
                  </a:lnTo>
                  <a:cubicBezTo>
                    <a:pt x="1661549" y="857008"/>
                    <a:pt x="1660252" y="871336"/>
                    <a:pt x="1658141" y="879962"/>
                  </a:cubicBezTo>
                  <a:cubicBezTo>
                    <a:pt x="1656029" y="888589"/>
                    <a:pt x="1651957" y="895918"/>
                    <a:pt x="1645925" y="901950"/>
                  </a:cubicBezTo>
                  <a:cubicBezTo>
                    <a:pt x="1642305" y="905570"/>
                    <a:pt x="1638686" y="907772"/>
                    <a:pt x="1635066" y="908556"/>
                  </a:cubicBezTo>
                  <a:cubicBezTo>
                    <a:pt x="1631447" y="909340"/>
                    <a:pt x="1627405" y="908767"/>
                    <a:pt x="1622941" y="906837"/>
                  </a:cubicBezTo>
                  <a:cubicBezTo>
                    <a:pt x="1619442" y="905268"/>
                    <a:pt x="1615611" y="902252"/>
                    <a:pt x="1611449" y="897788"/>
                  </a:cubicBezTo>
                  <a:cubicBezTo>
                    <a:pt x="1607287" y="893324"/>
                    <a:pt x="1604120" y="888920"/>
                    <a:pt x="1601948" y="884577"/>
                  </a:cubicBezTo>
                  <a:cubicBezTo>
                    <a:pt x="1599776" y="880233"/>
                    <a:pt x="1599475" y="877579"/>
                    <a:pt x="1601043" y="876614"/>
                  </a:cubicBezTo>
                  <a:cubicBezTo>
                    <a:pt x="1601888" y="876131"/>
                    <a:pt x="1604512" y="878062"/>
                    <a:pt x="1608915" y="882405"/>
                  </a:cubicBezTo>
                  <a:cubicBezTo>
                    <a:pt x="1613319" y="886749"/>
                    <a:pt x="1615521" y="889524"/>
                    <a:pt x="1615521" y="890730"/>
                  </a:cubicBezTo>
                  <a:cubicBezTo>
                    <a:pt x="1615521" y="891333"/>
                    <a:pt x="1617451" y="892540"/>
                    <a:pt x="1621312" y="894350"/>
                  </a:cubicBezTo>
                  <a:cubicBezTo>
                    <a:pt x="1624087" y="895677"/>
                    <a:pt x="1626048" y="896280"/>
                    <a:pt x="1627194" y="896159"/>
                  </a:cubicBezTo>
                  <a:cubicBezTo>
                    <a:pt x="1628340" y="896039"/>
                    <a:pt x="1630723" y="894892"/>
                    <a:pt x="1634343" y="892721"/>
                  </a:cubicBezTo>
                  <a:cubicBezTo>
                    <a:pt x="1640013" y="889463"/>
                    <a:pt x="1643934" y="885060"/>
                    <a:pt x="1646106" y="879510"/>
                  </a:cubicBezTo>
                  <a:cubicBezTo>
                    <a:pt x="1648278" y="873960"/>
                    <a:pt x="1649363" y="865695"/>
                    <a:pt x="1649363" y="854716"/>
                  </a:cubicBezTo>
                  <a:cubicBezTo>
                    <a:pt x="1649363" y="843254"/>
                    <a:pt x="1649062" y="837222"/>
                    <a:pt x="1648459" y="836619"/>
                  </a:cubicBezTo>
                  <a:cubicBezTo>
                    <a:pt x="1648217" y="836377"/>
                    <a:pt x="1647131" y="837192"/>
                    <a:pt x="1645201" y="839062"/>
                  </a:cubicBezTo>
                  <a:cubicBezTo>
                    <a:pt x="1643271" y="840932"/>
                    <a:pt x="1640586" y="843375"/>
                    <a:pt x="1637148" y="846391"/>
                  </a:cubicBezTo>
                  <a:cubicBezTo>
                    <a:pt x="1633709" y="849407"/>
                    <a:pt x="1630482" y="851639"/>
                    <a:pt x="1627465" y="853087"/>
                  </a:cubicBezTo>
                  <a:cubicBezTo>
                    <a:pt x="1623846" y="854897"/>
                    <a:pt x="1621463" y="855862"/>
                    <a:pt x="1620317" y="855983"/>
                  </a:cubicBezTo>
                  <a:cubicBezTo>
                    <a:pt x="1619171" y="856103"/>
                    <a:pt x="1617632" y="855621"/>
                    <a:pt x="1615702" y="854535"/>
                  </a:cubicBezTo>
                  <a:cubicBezTo>
                    <a:pt x="1612927" y="852846"/>
                    <a:pt x="1610273" y="849950"/>
                    <a:pt x="1607739" y="845848"/>
                  </a:cubicBezTo>
                  <a:cubicBezTo>
                    <a:pt x="1605809" y="842470"/>
                    <a:pt x="1604813" y="839001"/>
                    <a:pt x="1604753" y="835442"/>
                  </a:cubicBezTo>
                  <a:cubicBezTo>
                    <a:pt x="1604693" y="831883"/>
                    <a:pt x="1605628" y="827570"/>
                    <a:pt x="1607558" y="822502"/>
                  </a:cubicBezTo>
                  <a:cubicBezTo>
                    <a:pt x="1608885" y="819124"/>
                    <a:pt x="1612475" y="813967"/>
                    <a:pt x="1618326" y="807029"/>
                  </a:cubicBezTo>
                  <a:cubicBezTo>
                    <a:pt x="1624178" y="800092"/>
                    <a:pt x="1627888" y="796623"/>
                    <a:pt x="1629456" y="796623"/>
                  </a:cubicBezTo>
                  <a:cubicBezTo>
                    <a:pt x="1630783" y="796623"/>
                    <a:pt x="1633438" y="795296"/>
                    <a:pt x="1637419" y="792642"/>
                  </a:cubicBezTo>
                  <a:cubicBezTo>
                    <a:pt x="1642004" y="789505"/>
                    <a:pt x="1645623" y="788268"/>
                    <a:pt x="1648278" y="788932"/>
                  </a:cubicBezTo>
                  <a:close/>
                  <a:moveTo>
                    <a:pt x="438603" y="788932"/>
                  </a:moveTo>
                  <a:cubicBezTo>
                    <a:pt x="441257" y="789595"/>
                    <a:pt x="444394" y="792581"/>
                    <a:pt x="448013" y="797890"/>
                  </a:cubicBezTo>
                  <a:lnTo>
                    <a:pt x="453081" y="805129"/>
                  </a:lnTo>
                  <a:lnTo>
                    <a:pt x="452357" y="836980"/>
                  </a:lnTo>
                  <a:cubicBezTo>
                    <a:pt x="451874" y="857008"/>
                    <a:pt x="450577" y="871336"/>
                    <a:pt x="448466" y="879962"/>
                  </a:cubicBezTo>
                  <a:cubicBezTo>
                    <a:pt x="446354" y="888589"/>
                    <a:pt x="442282" y="895918"/>
                    <a:pt x="436250" y="901950"/>
                  </a:cubicBezTo>
                  <a:cubicBezTo>
                    <a:pt x="432630" y="905570"/>
                    <a:pt x="429011" y="907772"/>
                    <a:pt x="425391" y="908556"/>
                  </a:cubicBezTo>
                  <a:cubicBezTo>
                    <a:pt x="421772" y="909340"/>
                    <a:pt x="417730" y="908767"/>
                    <a:pt x="413266" y="906837"/>
                  </a:cubicBezTo>
                  <a:cubicBezTo>
                    <a:pt x="409767" y="905268"/>
                    <a:pt x="405937" y="902252"/>
                    <a:pt x="401774" y="897788"/>
                  </a:cubicBezTo>
                  <a:cubicBezTo>
                    <a:pt x="397612" y="893324"/>
                    <a:pt x="394445" y="888920"/>
                    <a:pt x="392273" y="884577"/>
                  </a:cubicBezTo>
                  <a:cubicBezTo>
                    <a:pt x="390101" y="880233"/>
                    <a:pt x="389800" y="877579"/>
                    <a:pt x="391368" y="876614"/>
                  </a:cubicBezTo>
                  <a:cubicBezTo>
                    <a:pt x="392213" y="876131"/>
                    <a:pt x="394837" y="878062"/>
                    <a:pt x="399241" y="882405"/>
                  </a:cubicBezTo>
                  <a:cubicBezTo>
                    <a:pt x="403644" y="886749"/>
                    <a:pt x="405846" y="889524"/>
                    <a:pt x="405846" y="890730"/>
                  </a:cubicBezTo>
                  <a:cubicBezTo>
                    <a:pt x="405846" y="891333"/>
                    <a:pt x="407777" y="892540"/>
                    <a:pt x="411637" y="894350"/>
                  </a:cubicBezTo>
                  <a:cubicBezTo>
                    <a:pt x="414412" y="895677"/>
                    <a:pt x="416373" y="896280"/>
                    <a:pt x="417519" y="896159"/>
                  </a:cubicBezTo>
                  <a:cubicBezTo>
                    <a:pt x="418665" y="896039"/>
                    <a:pt x="421048" y="894892"/>
                    <a:pt x="424668" y="892721"/>
                  </a:cubicBezTo>
                  <a:cubicBezTo>
                    <a:pt x="430338" y="889463"/>
                    <a:pt x="434259" y="885060"/>
                    <a:pt x="436431" y="879510"/>
                  </a:cubicBezTo>
                  <a:cubicBezTo>
                    <a:pt x="438603" y="873960"/>
                    <a:pt x="439689" y="865695"/>
                    <a:pt x="439689" y="854716"/>
                  </a:cubicBezTo>
                  <a:cubicBezTo>
                    <a:pt x="439689" y="843254"/>
                    <a:pt x="439387" y="837222"/>
                    <a:pt x="438784" y="836619"/>
                  </a:cubicBezTo>
                  <a:cubicBezTo>
                    <a:pt x="438542" y="836377"/>
                    <a:pt x="437456" y="837192"/>
                    <a:pt x="435526" y="839062"/>
                  </a:cubicBezTo>
                  <a:cubicBezTo>
                    <a:pt x="433596" y="840932"/>
                    <a:pt x="430911" y="843375"/>
                    <a:pt x="427473" y="846391"/>
                  </a:cubicBezTo>
                  <a:cubicBezTo>
                    <a:pt x="424034" y="849407"/>
                    <a:pt x="420807" y="851639"/>
                    <a:pt x="417791" y="853087"/>
                  </a:cubicBezTo>
                  <a:cubicBezTo>
                    <a:pt x="414171" y="854897"/>
                    <a:pt x="411788" y="855862"/>
                    <a:pt x="410642" y="855983"/>
                  </a:cubicBezTo>
                  <a:cubicBezTo>
                    <a:pt x="409496" y="856103"/>
                    <a:pt x="407957" y="855621"/>
                    <a:pt x="406027" y="854535"/>
                  </a:cubicBezTo>
                  <a:cubicBezTo>
                    <a:pt x="403252" y="852846"/>
                    <a:pt x="400598" y="849950"/>
                    <a:pt x="398064" y="845848"/>
                  </a:cubicBezTo>
                  <a:cubicBezTo>
                    <a:pt x="396134" y="842470"/>
                    <a:pt x="395138" y="839001"/>
                    <a:pt x="395078" y="835442"/>
                  </a:cubicBezTo>
                  <a:cubicBezTo>
                    <a:pt x="395018" y="831883"/>
                    <a:pt x="395953" y="827570"/>
                    <a:pt x="397883" y="822502"/>
                  </a:cubicBezTo>
                  <a:cubicBezTo>
                    <a:pt x="399210" y="819124"/>
                    <a:pt x="402800" y="813967"/>
                    <a:pt x="408651" y="807029"/>
                  </a:cubicBezTo>
                  <a:cubicBezTo>
                    <a:pt x="414503" y="800092"/>
                    <a:pt x="418213" y="796623"/>
                    <a:pt x="419781" y="796623"/>
                  </a:cubicBezTo>
                  <a:cubicBezTo>
                    <a:pt x="421108" y="796623"/>
                    <a:pt x="423763" y="795296"/>
                    <a:pt x="427744" y="792642"/>
                  </a:cubicBezTo>
                  <a:cubicBezTo>
                    <a:pt x="432329" y="789505"/>
                    <a:pt x="435948" y="788268"/>
                    <a:pt x="438603" y="788932"/>
                  </a:cubicBezTo>
                  <a:close/>
                  <a:moveTo>
                    <a:pt x="255027" y="785403"/>
                  </a:moveTo>
                  <a:cubicBezTo>
                    <a:pt x="256475" y="785403"/>
                    <a:pt x="258647" y="786338"/>
                    <a:pt x="261542" y="788208"/>
                  </a:cubicBezTo>
                  <a:cubicBezTo>
                    <a:pt x="264438" y="790078"/>
                    <a:pt x="265886" y="791495"/>
                    <a:pt x="265886" y="792461"/>
                  </a:cubicBezTo>
                  <a:cubicBezTo>
                    <a:pt x="265886" y="793305"/>
                    <a:pt x="264921" y="794632"/>
                    <a:pt x="262990" y="796442"/>
                  </a:cubicBezTo>
                  <a:cubicBezTo>
                    <a:pt x="261060" y="798252"/>
                    <a:pt x="258798" y="800454"/>
                    <a:pt x="256204" y="803048"/>
                  </a:cubicBezTo>
                  <a:cubicBezTo>
                    <a:pt x="253610" y="805642"/>
                    <a:pt x="251709" y="808025"/>
                    <a:pt x="250503" y="810196"/>
                  </a:cubicBezTo>
                  <a:cubicBezTo>
                    <a:pt x="242540" y="825398"/>
                    <a:pt x="238559" y="833964"/>
                    <a:pt x="238559" y="835895"/>
                  </a:cubicBezTo>
                  <a:cubicBezTo>
                    <a:pt x="238559" y="836980"/>
                    <a:pt x="238016" y="839001"/>
                    <a:pt x="236930" y="841957"/>
                  </a:cubicBezTo>
                  <a:cubicBezTo>
                    <a:pt x="235844" y="844913"/>
                    <a:pt x="234758" y="848714"/>
                    <a:pt x="233672" y="853359"/>
                  </a:cubicBezTo>
                  <a:cubicBezTo>
                    <a:pt x="232586" y="858004"/>
                    <a:pt x="232043" y="862920"/>
                    <a:pt x="232043" y="868108"/>
                  </a:cubicBezTo>
                  <a:cubicBezTo>
                    <a:pt x="232043" y="878002"/>
                    <a:pt x="234185" y="884969"/>
                    <a:pt x="238468" y="889011"/>
                  </a:cubicBezTo>
                  <a:cubicBezTo>
                    <a:pt x="242751" y="893053"/>
                    <a:pt x="251709" y="896461"/>
                    <a:pt x="265343" y="899236"/>
                  </a:cubicBezTo>
                  <a:cubicBezTo>
                    <a:pt x="276322" y="901528"/>
                    <a:pt x="281751" y="904002"/>
                    <a:pt x="281631" y="906656"/>
                  </a:cubicBezTo>
                  <a:cubicBezTo>
                    <a:pt x="281631" y="907380"/>
                    <a:pt x="281148" y="908224"/>
                    <a:pt x="280183" y="909190"/>
                  </a:cubicBezTo>
                  <a:cubicBezTo>
                    <a:pt x="278976" y="910396"/>
                    <a:pt x="277438" y="910999"/>
                    <a:pt x="275568" y="910999"/>
                  </a:cubicBezTo>
                  <a:cubicBezTo>
                    <a:pt x="273698" y="910999"/>
                    <a:pt x="269324" y="910456"/>
                    <a:pt x="262447" y="909371"/>
                  </a:cubicBezTo>
                  <a:cubicBezTo>
                    <a:pt x="248211" y="907078"/>
                    <a:pt x="237955" y="903429"/>
                    <a:pt x="231681" y="898421"/>
                  </a:cubicBezTo>
                  <a:cubicBezTo>
                    <a:pt x="225408" y="893415"/>
                    <a:pt x="221306" y="885663"/>
                    <a:pt x="219375" y="875166"/>
                  </a:cubicBezTo>
                  <a:cubicBezTo>
                    <a:pt x="218531" y="870702"/>
                    <a:pt x="219134" y="863252"/>
                    <a:pt x="221185" y="852816"/>
                  </a:cubicBezTo>
                  <a:cubicBezTo>
                    <a:pt x="223236" y="842380"/>
                    <a:pt x="225890" y="833482"/>
                    <a:pt x="229148" y="826122"/>
                  </a:cubicBezTo>
                  <a:cubicBezTo>
                    <a:pt x="231078" y="821537"/>
                    <a:pt x="232043" y="818762"/>
                    <a:pt x="232043" y="817797"/>
                  </a:cubicBezTo>
                  <a:cubicBezTo>
                    <a:pt x="232043" y="815505"/>
                    <a:pt x="235542" y="809533"/>
                    <a:pt x="242540" y="799881"/>
                  </a:cubicBezTo>
                  <a:cubicBezTo>
                    <a:pt x="249538" y="790229"/>
                    <a:pt x="253700" y="785403"/>
                    <a:pt x="255027" y="785403"/>
                  </a:cubicBezTo>
                  <a:close/>
                  <a:moveTo>
                    <a:pt x="1463683" y="772553"/>
                  </a:moveTo>
                  <a:cubicBezTo>
                    <a:pt x="1465613" y="773036"/>
                    <a:pt x="1467303" y="774062"/>
                    <a:pt x="1468750" y="775630"/>
                  </a:cubicBezTo>
                  <a:cubicBezTo>
                    <a:pt x="1470198" y="777319"/>
                    <a:pt x="1470892" y="779280"/>
                    <a:pt x="1470832" y="781512"/>
                  </a:cubicBezTo>
                  <a:cubicBezTo>
                    <a:pt x="1470771" y="783744"/>
                    <a:pt x="1469776" y="790048"/>
                    <a:pt x="1467845" y="800424"/>
                  </a:cubicBezTo>
                  <a:cubicBezTo>
                    <a:pt x="1466518" y="807783"/>
                    <a:pt x="1466337" y="811915"/>
                    <a:pt x="1467303" y="812820"/>
                  </a:cubicBezTo>
                  <a:cubicBezTo>
                    <a:pt x="1468268" y="813725"/>
                    <a:pt x="1473335" y="813514"/>
                    <a:pt x="1482505" y="812187"/>
                  </a:cubicBezTo>
                  <a:cubicBezTo>
                    <a:pt x="1488416" y="811342"/>
                    <a:pt x="1492398" y="810920"/>
                    <a:pt x="1494449" y="810920"/>
                  </a:cubicBezTo>
                  <a:cubicBezTo>
                    <a:pt x="1496500" y="810920"/>
                    <a:pt x="1498310" y="811463"/>
                    <a:pt x="1499878" y="812549"/>
                  </a:cubicBezTo>
                  <a:cubicBezTo>
                    <a:pt x="1505187" y="816048"/>
                    <a:pt x="1503618" y="818400"/>
                    <a:pt x="1495173" y="819607"/>
                  </a:cubicBezTo>
                  <a:cubicBezTo>
                    <a:pt x="1490467" y="820331"/>
                    <a:pt x="1484314" y="821718"/>
                    <a:pt x="1476713" y="823769"/>
                  </a:cubicBezTo>
                  <a:lnTo>
                    <a:pt x="1465493" y="826665"/>
                  </a:lnTo>
                  <a:lnTo>
                    <a:pt x="1463502" y="834628"/>
                  </a:lnTo>
                  <a:cubicBezTo>
                    <a:pt x="1462175" y="840057"/>
                    <a:pt x="1461149" y="847658"/>
                    <a:pt x="1460426" y="857431"/>
                  </a:cubicBezTo>
                  <a:cubicBezTo>
                    <a:pt x="1460184" y="860688"/>
                    <a:pt x="1460033" y="863403"/>
                    <a:pt x="1459973" y="865575"/>
                  </a:cubicBezTo>
                  <a:cubicBezTo>
                    <a:pt x="1459913" y="867746"/>
                    <a:pt x="1460033" y="869767"/>
                    <a:pt x="1460335" y="871637"/>
                  </a:cubicBezTo>
                  <a:cubicBezTo>
                    <a:pt x="1460637" y="873507"/>
                    <a:pt x="1460999" y="874925"/>
                    <a:pt x="1461421" y="875890"/>
                  </a:cubicBezTo>
                  <a:cubicBezTo>
                    <a:pt x="1461843" y="876855"/>
                    <a:pt x="1462567" y="877609"/>
                    <a:pt x="1463593" y="878152"/>
                  </a:cubicBezTo>
                  <a:cubicBezTo>
                    <a:pt x="1464618" y="878695"/>
                    <a:pt x="1465764" y="878937"/>
                    <a:pt x="1467031" y="878876"/>
                  </a:cubicBezTo>
                  <a:cubicBezTo>
                    <a:pt x="1468298" y="878816"/>
                    <a:pt x="1469957" y="878484"/>
                    <a:pt x="1472008" y="877881"/>
                  </a:cubicBezTo>
                  <a:cubicBezTo>
                    <a:pt x="1474059" y="877278"/>
                    <a:pt x="1476231" y="876493"/>
                    <a:pt x="1478523" y="875528"/>
                  </a:cubicBezTo>
                  <a:cubicBezTo>
                    <a:pt x="1480815" y="874563"/>
                    <a:pt x="1483651" y="873296"/>
                    <a:pt x="1487029" y="871728"/>
                  </a:cubicBezTo>
                  <a:cubicBezTo>
                    <a:pt x="1494268" y="868349"/>
                    <a:pt x="1498792" y="866419"/>
                    <a:pt x="1500602" y="865936"/>
                  </a:cubicBezTo>
                  <a:cubicBezTo>
                    <a:pt x="1502412" y="865454"/>
                    <a:pt x="1503739" y="865876"/>
                    <a:pt x="1504583" y="867203"/>
                  </a:cubicBezTo>
                  <a:cubicBezTo>
                    <a:pt x="1506031" y="869134"/>
                    <a:pt x="1506755" y="870461"/>
                    <a:pt x="1506755" y="871185"/>
                  </a:cubicBezTo>
                  <a:cubicBezTo>
                    <a:pt x="1506755" y="872633"/>
                    <a:pt x="1505217" y="874744"/>
                    <a:pt x="1502140" y="877519"/>
                  </a:cubicBezTo>
                  <a:cubicBezTo>
                    <a:pt x="1499064" y="880294"/>
                    <a:pt x="1495836" y="882466"/>
                    <a:pt x="1492458" y="884034"/>
                  </a:cubicBezTo>
                  <a:cubicBezTo>
                    <a:pt x="1487391" y="886447"/>
                    <a:pt x="1483409" y="888679"/>
                    <a:pt x="1480514" y="890730"/>
                  </a:cubicBezTo>
                  <a:cubicBezTo>
                    <a:pt x="1477377" y="892902"/>
                    <a:pt x="1473365" y="894229"/>
                    <a:pt x="1468479" y="894712"/>
                  </a:cubicBezTo>
                  <a:cubicBezTo>
                    <a:pt x="1463593" y="895194"/>
                    <a:pt x="1459943" y="894651"/>
                    <a:pt x="1457530" y="893083"/>
                  </a:cubicBezTo>
                  <a:cubicBezTo>
                    <a:pt x="1454393" y="891032"/>
                    <a:pt x="1452070" y="886749"/>
                    <a:pt x="1450562" y="880233"/>
                  </a:cubicBezTo>
                  <a:cubicBezTo>
                    <a:pt x="1449054" y="873718"/>
                    <a:pt x="1448662" y="866057"/>
                    <a:pt x="1449386" y="857250"/>
                  </a:cubicBezTo>
                  <a:cubicBezTo>
                    <a:pt x="1450472" y="842892"/>
                    <a:pt x="1450713" y="835110"/>
                    <a:pt x="1450110" y="833904"/>
                  </a:cubicBezTo>
                  <a:cubicBezTo>
                    <a:pt x="1449869" y="833180"/>
                    <a:pt x="1448964" y="832758"/>
                    <a:pt x="1447395" y="832637"/>
                  </a:cubicBezTo>
                  <a:cubicBezTo>
                    <a:pt x="1444982" y="832275"/>
                    <a:pt x="1440759" y="833482"/>
                    <a:pt x="1434727" y="836257"/>
                  </a:cubicBezTo>
                  <a:cubicBezTo>
                    <a:pt x="1430383" y="838308"/>
                    <a:pt x="1427609" y="839393"/>
                    <a:pt x="1426402" y="839514"/>
                  </a:cubicBezTo>
                  <a:cubicBezTo>
                    <a:pt x="1425196" y="839635"/>
                    <a:pt x="1423869" y="839032"/>
                    <a:pt x="1422421" y="837704"/>
                  </a:cubicBezTo>
                  <a:cubicBezTo>
                    <a:pt x="1415664" y="831672"/>
                    <a:pt x="1419646" y="826665"/>
                    <a:pt x="1434365" y="822683"/>
                  </a:cubicBezTo>
                  <a:cubicBezTo>
                    <a:pt x="1435692" y="822322"/>
                    <a:pt x="1437080" y="821960"/>
                    <a:pt x="1438527" y="821598"/>
                  </a:cubicBezTo>
                  <a:cubicBezTo>
                    <a:pt x="1444198" y="820270"/>
                    <a:pt x="1447968" y="819185"/>
                    <a:pt x="1449839" y="818340"/>
                  </a:cubicBezTo>
                  <a:cubicBezTo>
                    <a:pt x="1451709" y="817496"/>
                    <a:pt x="1452945" y="816289"/>
                    <a:pt x="1453549" y="814721"/>
                  </a:cubicBezTo>
                  <a:cubicBezTo>
                    <a:pt x="1454152" y="813031"/>
                    <a:pt x="1454363" y="811373"/>
                    <a:pt x="1454182" y="809744"/>
                  </a:cubicBezTo>
                  <a:cubicBezTo>
                    <a:pt x="1454001" y="808115"/>
                    <a:pt x="1454514" y="805008"/>
                    <a:pt x="1455720" y="800424"/>
                  </a:cubicBezTo>
                  <a:cubicBezTo>
                    <a:pt x="1457409" y="795236"/>
                    <a:pt x="1458254" y="789625"/>
                    <a:pt x="1458254" y="783593"/>
                  </a:cubicBezTo>
                  <a:cubicBezTo>
                    <a:pt x="1458254" y="777560"/>
                    <a:pt x="1458616" y="774182"/>
                    <a:pt x="1459340" y="773458"/>
                  </a:cubicBezTo>
                  <a:cubicBezTo>
                    <a:pt x="1460305" y="772372"/>
                    <a:pt x="1461753" y="772071"/>
                    <a:pt x="1463683" y="772553"/>
                  </a:cubicBezTo>
                  <a:close/>
                  <a:moveTo>
                    <a:pt x="1277984" y="771106"/>
                  </a:moveTo>
                  <a:cubicBezTo>
                    <a:pt x="1278949" y="771347"/>
                    <a:pt x="1280457" y="772614"/>
                    <a:pt x="1282508" y="774906"/>
                  </a:cubicBezTo>
                  <a:cubicBezTo>
                    <a:pt x="1284439" y="776836"/>
                    <a:pt x="1285464" y="778224"/>
                    <a:pt x="1285585" y="779069"/>
                  </a:cubicBezTo>
                  <a:cubicBezTo>
                    <a:pt x="1285705" y="779913"/>
                    <a:pt x="1285042" y="781783"/>
                    <a:pt x="1283594" y="784679"/>
                  </a:cubicBezTo>
                  <a:cubicBezTo>
                    <a:pt x="1281784" y="788540"/>
                    <a:pt x="1280879" y="795748"/>
                    <a:pt x="1280879" y="806305"/>
                  </a:cubicBezTo>
                  <a:cubicBezTo>
                    <a:pt x="1280879" y="816862"/>
                    <a:pt x="1281241" y="822472"/>
                    <a:pt x="1281965" y="823136"/>
                  </a:cubicBezTo>
                  <a:cubicBezTo>
                    <a:pt x="1282689" y="823800"/>
                    <a:pt x="1284318" y="823287"/>
                    <a:pt x="1286851" y="821598"/>
                  </a:cubicBezTo>
                  <a:cubicBezTo>
                    <a:pt x="1290592" y="819185"/>
                    <a:pt x="1296443" y="816048"/>
                    <a:pt x="1304406" y="812187"/>
                  </a:cubicBezTo>
                  <a:cubicBezTo>
                    <a:pt x="1312369" y="808326"/>
                    <a:pt x="1317014" y="806396"/>
                    <a:pt x="1318341" y="806396"/>
                  </a:cubicBezTo>
                  <a:cubicBezTo>
                    <a:pt x="1320151" y="806396"/>
                    <a:pt x="1322262" y="807361"/>
                    <a:pt x="1324675" y="809291"/>
                  </a:cubicBezTo>
                  <a:cubicBezTo>
                    <a:pt x="1328536" y="812428"/>
                    <a:pt x="1327631" y="815324"/>
                    <a:pt x="1321961" y="817978"/>
                  </a:cubicBezTo>
                  <a:cubicBezTo>
                    <a:pt x="1320633" y="818461"/>
                    <a:pt x="1318462" y="819245"/>
                    <a:pt x="1315445" y="820331"/>
                  </a:cubicBezTo>
                  <a:cubicBezTo>
                    <a:pt x="1309895" y="822261"/>
                    <a:pt x="1306457" y="823890"/>
                    <a:pt x="1305130" y="825217"/>
                  </a:cubicBezTo>
                  <a:cubicBezTo>
                    <a:pt x="1304044" y="826182"/>
                    <a:pt x="1302023" y="827479"/>
                    <a:pt x="1299067" y="829108"/>
                  </a:cubicBezTo>
                  <a:cubicBezTo>
                    <a:pt x="1296111" y="830737"/>
                    <a:pt x="1293547" y="832275"/>
                    <a:pt x="1291376" y="833723"/>
                  </a:cubicBezTo>
                  <a:cubicBezTo>
                    <a:pt x="1289204" y="835171"/>
                    <a:pt x="1287998" y="836377"/>
                    <a:pt x="1287756" y="837342"/>
                  </a:cubicBezTo>
                  <a:cubicBezTo>
                    <a:pt x="1287515" y="838670"/>
                    <a:pt x="1290953" y="843345"/>
                    <a:pt x="1298072" y="851368"/>
                  </a:cubicBezTo>
                  <a:cubicBezTo>
                    <a:pt x="1305190" y="859391"/>
                    <a:pt x="1311343" y="865454"/>
                    <a:pt x="1316531" y="869556"/>
                  </a:cubicBezTo>
                  <a:cubicBezTo>
                    <a:pt x="1326545" y="877519"/>
                    <a:pt x="1330527" y="883370"/>
                    <a:pt x="1328476" y="887111"/>
                  </a:cubicBezTo>
                  <a:cubicBezTo>
                    <a:pt x="1327752" y="888679"/>
                    <a:pt x="1325882" y="889644"/>
                    <a:pt x="1322865" y="890006"/>
                  </a:cubicBezTo>
                  <a:cubicBezTo>
                    <a:pt x="1321297" y="890127"/>
                    <a:pt x="1319005" y="889011"/>
                    <a:pt x="1315989" y="886658"/>
                  </a:cubicBezTo>
                  <a:cubicBezTo>
                    <a:pt x="1312972" y="884305"/>
                    <a:pt x="1307905" y="879630"/>
                    <a:pt x="1300787" y="872633"/>
                  </a:cubicBezTo>
                  <a:cubicBezTo>
                    <a:pt x="1288601" y="860688"/>
                    <a:pt x="1282237" y="855410"/>
                    <a:pt x="1281694" y="856797"/>
                  </a:cubicBezTo>
                  <a:cubicBezTo>
                    <a:pt x="1281151" y="858185"/>
                    <a:pt x="1280759" y="865092"/>
                    <a:pt x="1280517" y="877519"/>
                  </a:cubicBezTo>
                  <a:lnTo>
                    <a:pt x="1280155" y="896159"/>
                  </a:lnTo>
                  <a:lnTo>
                    <a:pt x="1275088" y="896521"/>
                  </a:lnTo>
                  <a:cubicBezTo>
                    <a:pt x="1271710" y="896883"/>
                    <a:pt x="1269538" y="896340"/>
                    <a:pt x="1268573" y="894892"/>
                  </a:cubicBezTo>
                  <a:cubicBezTo>
                    <a:pt x="1267608" y="893807"/>
                    <a:pt x="1267367" y="885663"/>
                    <a:pt x="1267849" y="870461"/>
                  </a:cubicBezTo>
                  <a:cubicBezTo>
                    <a:pt x="1268332" y="855259"/>
                    <a:pt x="1268211" y="846150"/>
                    <a:pt x="1267487" y="843134"/>
                  </a:cubicBezTo>
                  <a:cubicBezTo>
                    <a:pt x="1267005" y="841806"/>
                    <a:pt x="1266763" y="840359"/>
                    <a:pt x="1266763" y="838790"/>
                  </a:cubicBezTo>
                  <a:cubicBezTo>
                    <a:pt x="1266763" y="837222"/>
                    <a:pt x="1266884" y="835503"/>
                    <a:pt x="1267125" y="833632"/>
                  </a:cubicBezTo>
                  <a:cubicBezTo>
                    <a:pt x="1267367" y="831762"/>
                    <a:pt x="1267728" y="828083"/>
                    <a:pt x="1268211" y="822593"/>
                  </a:cubicBezTo>
                  <a:cubicBezTo>
                    <a:pt x="1268694" y="817103"/>
                    <a:pt x="1269116" y="811041"/>
                    <a:pt x="1269478" y="804405"/>
                  </a:cubicBezTo>
                  <a:cubicBezTo>
                    <a:pt x="1270202" y="793305"/>
                    <a:pt x="1270896" y="785734"/>
                    <a:pt x="1271559" y="781693"/>
                  </a:cubicBezTo>
                  <a:cubicBezTo>
                    <a:pt x="1272223" y="777651"/>
                    <a:pt x="1273339" y="774665"/>
                    <a:pt x="1274907" y="772734"/>
                  </a:cubicBezTo>
                  <a:cubicBezTo>
                    <a:pt x="1275993" y="771407"/>
                    <a:pt x="1277019" y="770864"/>
                    <a:pt x="1277984" y="771106"/>
                  </a:cubicBezTo>
                  <a:close/>
                  <a:moveTo>
                    <a:pt x="626931" y="771015"/>
                  </a:moveTo>
                  <a:cubicBezTo>
                    <a:pt x="632360" y="770714"/>
                    <a:pt x="637186" y="771588"/>
                    <a:pt x="641409" y="773639"/>
                  </a:cubicBezTo>
                  <a:cubicBezTo>
                    <a:pt x="645632" y="775690"/>
                    <a:pt x="649191" y="778827"/>
                    <a:pt x="652086" y="783050"/>
                  </a:cubicBezTo>
                  <a:cubicBezTo>
                    <a:pt x="654982" y="787273"/>
                    <a:pt x="656671" y="792219"/>
                    <a:pt x="657154" y="797890"/>
                  </a:cubicBezTo>
                  <a:cubicBezTo>
                    <a:pt x="657516" y="801509"/>
                    <a:pt x="657576" y="804134"/>
                    <a:pt x="657335" y="805762"/>
                  </a:cubicBezTo>
                  <a:cubicBezTo>
                    <a:pt x="657093" y="807391"/>
                    <a:pt x="656490" y="808628"/>
                    <a:pt x="655525" y="809472"/>
                  </a:cubicBezTo>
                  <a:cubicBezTo>
                    <a:pt x="654560" y="810317"/>
                    <a:pt x="653745" y="810618"/>
                    <a:pt x="653082" y="810377"/>
                  </a:cubicBezTo>
                  <a:cubicBezTo>
                    <a:pt x="652418" y="810136"/>
                    <a:pt x="651543" y="809291"/>
                    <a:pt x="650458" y="807844"/>
                  </a:cubicBezTo>
                  <a:cubicBezTo>
                    <a:pt x="648769" y="805431"/>
                    <a:pt x="647924" y="802263"/>
                    <a:pt x="647924" y="798342"/>
                  </a:cubicBezTo>
                  <a:cubicBezTo>
                    <a:pt x="647924" y="794421"/>
                    <a:pt x="646295" y="790953"/>
                    <a:pt x="643038" y="787936"/>
                  </a:cubicBezTo>
                  <a:cubicBezTo>
                    <a:pt x="637608" y="782628"/>
                    <a:pt x="630189" y="780969"/>
                    <a:pt x="620778" y="782959"/>
                  </a:cubicBezTo>
                  <a:cubicBezTo>
                    <a:pt x="611367" y="784950"/>
                    <a:pt x="603223" y="789867"/>
                    <a:pt x="596346" y="797709"/>
                  </a:cubicBezTo>
                  <a:cubicBezTo>
                    <a:pt x="592365" y="802173"/>
                    <a:pt x="590042" y="805943"/>
                    <a:pt x="589379" y="809020"/>
                  </a:cubicBezTo>
                  <a:cubicBezTo>
                    <a:pt x="588715" y="812096"/>
                    <a:pt x="589529" y="814902"/>
                    <a:pt x="591822" y="817435"/>
                  </a:cubicBezTo>
                  <a:cubicBezTo>
                    <a:pt x="596045" y="821899"/>
                    <a:pt x="604279" y="826303"/>
                    <a:pt x="616525" y="830646"/>
                  </a:cubicBezTo>
                  <a:cubicBezTo>
                    <a:pt x="628771" y="834990"/>
                    <a:pt x="636704" y="837161"/>
                    <a:pt x="640323" y="837161"/>
                  </a:cubicBezTo>
                  <a:cubicBezTo>
                    <a:pt x="642615" y="837161"/>
                    <a:pt x="646567" y="838820"/>
                    <a:pt x="652177" y="842138"/>
                  </a:cubicBezTo>
                  <a:cubicBezTo>
                    <a:pt x="657787" y="845456"/>
                    <a:pt x="661859" y="848503"/>
                    <a:pt x="664393" y="851277"/>
                  </a:cubicBezTo>
                  <a:cubicBezTo>
                    <a:pt x="669098" y="856707"/>
                    <a:pt x="670395" y="862679"/>
                    <a:pt x="668284" y="869194"/>
                  </a:cubicBezTo>
                  <a:cubicBezTo>
                    <a:pt x="666172" y="875709"/>
                    <a:pt x="661377" y="880233"/>
                    <a:pt x="653896" y="882767"/>
                  </a:cubicBezTo>
                  <a:cubicBezTo>
                    <a:pt x="646778" y="885180"/>
                    <a:pt x="641499" y="886809"/>
                    <a:pt x="638061" y="887653"/>
                  </a:cubicBezTo>
                  <a:cubicBezTo>
                    <a:pt x="634622" y="888498"/>
                    <a:pt x="630309" y="889162"/>
                    <a:pt x="625121" y="889644"/>
                  </a:cubicBezTo>
                  <a:cubicBezTo>
                    <a:pt x="619330" y="890247"/>
                    <a:pt x="613539" y="889855"/>
                    <a:pt x="607748" y="888468"/>
                  </a:cubicBezTo>
                  <a:cubicBezTo>
                    <a:pt x="601956" y="887080"/>
                    <a:pt x="597251" y="884999"/>
                    <a:pt x="593632" y="882224"/>
                  </a:cubicBezTo>
                  <a:cubicBezTo>
                    <a:pt x="590012" y="879449"/>
                    <a:pt x="588202" y="876493"/>
                    <a:pt x="588202" y="873356"/>
                  </a:cubicBezTo>
                  <a:cubicBezTo>
                    <a:pt x="588202" y="871667"/>
                    <a:pt x="587871" y="870340"/>
                    <a:pt x="587207" y="869375"/>
                  </a:cubicBezTo>
                  <a:cubicBezTo>
                    <a:pt x="586543" y="868410"/>
                    <a:pt x="586061" y="867867"/>
                    <a:pt x="585759" y="867746"/>
                  </a:cubicBezTo>
                  <a:cubicBezTo>
                    <a:pt x="585457" y="867626"/>
                    <a:pt x="585488" y="867022"/>
                    <a:pt x="585850" y="865936"/>
                  </a:cubicBezTo>
                  <a:cubicBezTo>
                    <a:pt x="586091" y="865695"/>
                    <a:pt x="586543" y="865756"/>
                    <a:pt x="587207" y="866117"/>
                  </a:cubicBezTo>
                  <a:cubicBezTo>
                    <a:pt x="587871" y="866479"/>
                    <a:pt x="588685" y="867083"/>
                    <a:pt x="589650" y="867927"/>
                  </a:cubicBezTo>
                  <a:cubicBezTo>
                    <a:pt x="590615" y="868772"/>
                    <a:pt x="591580" y="869797"/>
                    <a:pt x="592546" y="871004"/>
                  </a:cubicBezTo>
                  <a:lnTo>
                    <a:pt x="598156" y="877519"/>
                  </a:lnTo>
                  <a:lnTo>
                    <a:pt x="616615" y="877519"/>
                  </a:lnTo>
                  <a:cubicBezTo>
                    <a:pt x="624337" y="877519"/>
                    <a:pt x="629887" y="877308"/>
                    <a:pt x="633265" y="876886"/>
                  </a:cubicBezTo>
                  <a:cubicBezTo>
                    <a:pt x="636643" y="876463"/>
                    <a:pt x="640082" y="875528"/>
                    <a:pt x="643581" y="874080"/>
                  </a:cubicBezTo>
                  <a:cubicBezTo>
                    <a:pt x="648407" y="872029"/>
                    <a:pt x="652237" y="869858"/>
                    <a:pt x="655073" y="867565"/>
                  </a:cubicBezTo>
                  <a:cubicBezTo>
                    <a:pt x="657908" y="865273"/>
                    <a:pt x="659325" y="863222"/>
                    <a:pt x="659325" y="861412"/>
                  </a:cubicBezTo>
                  <a:cubicBezTo>
                    <a:pt x="659325" y="858275"/>
                    <a:pt x="656128" y="855078"/>
                    <a:pt x="649734" y="851820"/>
                  </a:cubicBezTo>
                  <a:cubicBezTo>
                    <a:pt x="643339" y="848563"/>
                    <a:pt x="634411" y="845547"/>
                    <a:pt x="622949" y="842772"/>
                  </a:cubicBezTo>
                  <a:cubicBezTo>
                    <a:pt x="615348" y="840962"/>
                    <a:pt x="608260" y="838458"/>
                    <a:pt x="601685" y="835261"/>
                  </a:cubicBezTo>
                  <a:cubicBezTo>
                    <a:pt x="595109" y="832064"/>
                    <a:pt x="590133" y="828716"/>
                    <a:pt x="586754" y="825217"/>
                  </a:cubicBezTo>
                  <a:cubicBezTo>
                    <a:pt x="584100" y="822563"/>
                    <a:pt x="582471" y="820421"/>
                    <a:pt x="581868" y="818792"/>
                  </a:cubicBezTo>
                  <a:cubicBezTo>
                    <a:pt x="581265" y="817164"/>
                    <a:pt x="580963" y="814178"/>
                    <a:pt x="580963" y="809834"/>
                  </a:cubicBezTo>
                  <a:cubicBezTo>
                    <a:pt x="580963" y="806094"/>
                    <a:pt x="581174" y="803289"/>
                    <a:pt x="581597" y="801419"/>
                  </a:cubicBezTo>
                  <a:cubicBezTo>
                    <a:pt x="582019" y="799549"/>
                    <a:pt x="582894" y="797890"/>
                    <a:pt x="584221" y="796442"/>
                  </a:cubicBezTo>
                  <a:cubicBezTo>
                    <a:pt x="585669" y="794874"/>
                    <a:pt x="586785" y="793366"/>
                    <a:pt x="587569" y="791918"/>
                  </a:cubicBezTo>
                  <a:cubicBezTo>
                    <a:pt x="588353" y="790470"/>
                    <a:pt x="589047" y="789384"/>
                    <a:pt x="589650" y="788660"/>
                  </a:cubicBezTo>
                  <a:cubicBezTo>
                    <a:pt x="590253" y="787936"/>
                    <a:pt x="592184" y="786549"/>
                    <a:pt x="595441" y="784498"/>
                  </a:cubicBezTo>
                  <a:cubicBezTo>
                    <a:pt x="598699" y="782447"/>
                    <a:pt x="603826" y="779551"/>
                    <a:pt x="610824" y="775811"/>
                  </a:cubicBezTo>
                  <a:cubicBezTo>
                    <a:pt x="616133" y="772915"/>
                    <a:pt x="621502" y="771317"/>
                    <a:pt x="626931" y="771015"/>
                  </a:cubicBezTo>
                  <a:close/>
                  <a:moveTo>
                    <a:pt x="1518847" y="770653"/>
                  </a:moveTo>
                  <a:cubicBezTo>
                    <a:pt x="1520235" y="770714"/>
                    <a:pt x="1521893" y="771226"/>
                    <a:pt x="1523824" y="772191"/>
                  </a:cubicBezTo>
                  <a:cubicBezTo>
                    <a:pt x="1527926" y="774363"/>
                    <a:pt x="1529555" y="777078"/>
                    <a:pt x="1528710" y="780335"/>
                  </a:cubicBezTo>
                  <a:cubicBezTo>
                    <a:pt x="1528228" y="781783"/>
                    <a:pt x="1527202" y="783171"/>
                    <a:pt x="1525634" y="784498"/>
                  </a:cubicBezTo>
                  <a:cubicBezTo>
                    <a:pt x="1524307" y="785825"/>
                    <a:pt x="1523191" y="786549"/>
                    <a:pt x="1522286" y="786669"/>
                  </a:cubicBezTo>
                  <a:cubicBezTo>
                    <a:pt x="1521381" y="786790"/>
                    <a:pt x="1520084" y="786428"/>
                    <a:pt x="1518395" y="785584"/>
                  </a:cubicBezTo>
                  <a:cubicBezTo>
                    <a:pt x="1516826" y="784860"/>
                    <a:pt x="1515771" y="783985"/>
                    <a:pt x="1515228" y="782959"/>
                  </a:cubicBezTo>
                  <a:cubicBezTo>
                    <a:pt x="1514685" y="781934"/>
                    <a:pt x="1514413" y="780396"/>
                    <a:pt x="1514413" y="778345"/>
                  </a:cubicBezTo>
                  <a:cubicBezTo>
                    <a:pt x="1514413" y="774725"/>
                    <a:pt x="1514775" y="772553"/>
                    <a:pt x="1515499" y="771830"/>
                  </a:cubicBezTo>
                  <a:cubicBezTo>
                    <a:pt x="1516344" y="770985"/>
                    <a:pt x="1517460" y="770593"/>
                    <a:pt x="1518847" y="770653"/>
                  </a:cubicBezTo>
                  <a:close/>
                  <a:moveTo>
                    <a:pt x="766553" y="769296"/>
                  </a:moveTo>
                  <a:cubicBezTo>
                    <a:pt x="768544" y="769658"/>
                    <a:pt x="770203" y="770563"/>
                    <a:pt x="771530" y="772010"/>
                  </a:cubicBezTo>
                  <a:cubicBezTo>
                    <a:pt x="772616" y="773217"/>
                    <a:pt x="773370" y="777078"/>
                    <a:pt x="773792" y="783593"/>
                  </a:cubicBezTo>
                  <a:cubicBezTo>
                    <a:pt x="774214" y="790108"/>
                    <a:pt x="774607" y="804465"/>
                    <a:pt x="774969" y="826665"/>
                  </a:cubicBezTo>
                  <a:cubicBezTo>
                    <a:pt x="775572" y="861050"/>
                    <a:pt x="775994" y="880354"/>
                    <a:pt x="776235" y="884577"/>
                  </a:cubicBezTo>
                  <a:cubicBezTo>
                    <a:pt x="776477" y="887473"/>
                    <a:pt x="776386" y="889343"/>
                    <a:pt x="775964" y="890187"/>
                  </a:cubicBezTo>
                  <a:cubicBezTo>
                    <a:pt x="775542" y="891032"/>
                    <a:pt x="774245" y="891756"/>
                    <a:pt x="772073" y="892359"/>
                  </a:cubicBezTo>
                  <a:cubicBezTo>
                    <a:pt x="769057" y="893445"/>
                    <a:pt x="766644" y="893143"/>
                    <a:pt x="764834" y="891454"/>
                  </a:cubicBezTo>
                  <a:cubicBezTo>
                    <a:pt x="763627" y="890247"/>
                    <a:pt x="762873" y="886236"/>
                    <a:pt x="762572" y="879419"/>
                  </a:cubicBezTo>
                  <a:cubicBezTo>
                    <a:pt x="762270" y="872602"/>
                    <a:pt x="762059" y="856224"/>
                    <a:pt x="761938" y="830284"/>
                  </a:cubicBezTo>
                  <a:cubicBezTo>
                    <a:pt x="761818" y="791194"/>
                    <a:pt x="761999" y="771226"/>
                    <a:pt x="762481" y="770382"/>
                  </a:cubicBezTo>
                  <a:cubicBezTo>
                    <a:pt x="763205" y="769296"/>
                    <a:pt x="764562" y="768934"/>
                    <a:pt x="766553" y="769296"/>
                  </a:cubicBezTo>
                  <a:close/>
                  <a:moveTo>
                    <a:pt x="1043931" y="759704"/>
                  </a:moveTo>
                  <a:cubicBezTo>
                    <a:pt x="1045559" y="759945"/>
                    <a:pt x="1047158" y="760971"/>
                    <a:pt x="1048727" y="762781"/>
                  </a:cubicBezTo>
                  <a:cubicBezTo>
                    <a:pt x="1049933" y="764108"/>
                    <a:pt x="1050808" y="766280"/>
                    <a:pt x="1051351" y="769296"/>
                  </a:cubicBezTo>
                  <a:cubicBezTo>
                    <a:pt x="1051893" y="772312"/>
                    <a:pt x="1052587" y="776565"/>
                    <a:pt x="1053432" y="782055"/>
                  </a:cubicBezTo>
                  <a:cubicBezTo>
                    <a:pt x="1054276" y="787544"/>
                    <a:pt x="1055483" y="792883"/>
                    <a:pt x="1057051" y="798071"/>
                  </a:cubicBezTo>
                  <a:cubicBezTo>
                    <a:pt x="1059585" y="806154"/>
                    <a:pt x="1060852" y="811041"/>
                    <a:pt x="1060852" y="812730"/>
                  </a:cubicBezTo>
                  <a:cubicBezTo>
                    <a:pt x="1060852" y="814178"/>
                    <a:pt x="1062571" y="818340"/>
                    <a:pt x="1066010" y="825217"/>
                  </a:cubicBezTo>
                  <a:cubicBezTo>
                    <a:pt x="1069448" y="832094"/>
                    <a:pt x="1071529" y="835533"/>
                    <a:pt x="1072253" y="835533"/>
                  </a:cubicBezTo>
                  <a:cubicBezTo>
                    <a:pt x="1072977" y="835533"/>
                    <a:pt x="1074485" y="833029"/>
                    <a:pt x="1076778" y="828022"/>
                  </a:cubicBezTo>
                  <a:cubicBezTo>
                    <a:pt x="1079070" y="823015"/>
                    <a:pt x="1080216" y="819667"/>
                    <a:pt x="1080216" y="817978"/>
                  </a:cubicBezTo>
                  <a:cubicBezTo>
                    <a:pt x="1080216" y="817013"/>
                    <a:pt x="1081272" y="813333"/>
                    <a:pt x="1083383" y="806939"/>
                  </a:cubicBezTo>
                  <a:cubicBezTo>
                    <a:pt x="1085495" y="800544"/>
                    <a:pt x="1086852" y="794693"/>
                    <a:pt x="1087455" y="789384"/>
                  </a:cubicBezTo>
                  <a:cubicBezTo>
                    <a:pt x="1088300" y="782990"/>
                    <a:pt x="1089205" y="779129"/>
                    <a:pt x="1090170" y="777802"/>
                  </a:cubicBezTo>
                  <a:cubicBezTo>
                    <a:pt x="1091497" y="776113"/>
                    <a:pt x="1093397" y="775449"/>
                    <a:pt x="1095871" y="775811"/>
                  </a:cubicBezTo>
                  <a:cubicBezTo>
                    <a:pt x="1098344" y="776173"/>
                    <a:pt x="1100244" y="777379"/>
                    <a:pt x="1101571" y="779430"/>
                  </a:cubicBezTo>
                  <a:cubicBezTo>
                    <a:pt x="1103260" y="781843"/>
                    <a:pt x="1104708" y="788147"/>
                    <a:pt x="1105915" y="798342"/>
                  </a:cubicBezTo>
                  <a:cubicBezTo>
                    <a:pt x="1107121" y="808537"/>
                    <a:pt x="1108116" y="818672"/>
                    <a:pt x="1108901" y="828746"/>
                  </a:cubicBezTo>
                  <a:cubicBezTo>
                    <a:pt x="1109685" y="838820"/>
                    <a:pt x="1110379" y="844642"/>
                    <a:pt x="1110982" y="846210"/>
                  </a:cubicBezTo>
                  <a:cubicBezTo>
                    <a:pt x="1111585" y="847537"/>
                    <a:pt x="1112611" y="852997"/>
                    <a:pt x="1114059" y="862588"/>
                  </a:cubicBezTo>
                  <a:cubicBezTo>
                    <a:pt x="1115506" y="872180"/>
                    <a:pt x="1116894" y="878303"/>
                    <a:pt x="1118221" y="880957"/>
                  </a:cubicBezTo>
                  <a:cubicBezTo>
                    <a:pt x="1120151" y="884456"/>
                    <a:pt x="1120875" y="888136"/>
                    <a:pt x="1120393" y="891997"/>
                  </a:cubicBezTo>
                  <a:cubicBezTo>
                    <a:pt x="1119910" y="895858"/>
                    <a:pt x="1118523" y="897909"/>
                    <a:pt x="1116230" y="898150"/>
                  </a:cubicBezTo>
                  <a:cubicBezTo>
                    <a:pt x="1113938" y="898512"/>
                    <a:pt x="1111947" y="897396"/>
                    <a:pt x="1110258" y="894802"/>
                  </a:cubicBezTo>
                  <a:cubicBezTo>
                    <a:pt x="1108569" y="892208"/>
                    <a:pt x="1107724" y="888860"/>
                    <a:pt x="1107724" y="884758"/>
                  </a:cubicBezTo>
                  <a:cubicBezTo>
                    <a:pt x="1107724" y="881862"/>
                    <a:pt x="1106819" y="875528"/>
                    <a:pt x="1105010" y="865756"/>
                  </a:cubicBezTo>
                  <a:cubicBezTo>
                    <a:pt x="1103200" y="855983"/>
                    <a:pt x="1101933" y="847779"/>
                    <a:pt x="1101209" y="841143"/>
                  </a:cubicBezTo>
                  <a:cubicBezTo>
                    <a:pt x="1100606" y="834748"/>
                    <a:pt x="1099912" y="829168"/>
                    <a:pt x="1099128" y="824403"/>
                  </a:cubicBezTo>
                  <a:cubicBezTo>
                    <a:pt x="1098344" y="819637"/>
                    <a:pt x="1097529" y="815987"/>
                    <a:pt x="1096685" y="813454"/>
                  </a:cubicBezTo>
                  <a:cubicBezTo>
                    <a:pt x="1095840" y="810920"/>
                    <a:pt x="1095056" y="809774"/>
                    <a:pt x="1094332" y="810015"/>
                  </a:cubicBezTo>
                  <a:cubicBezTo>
                    <a:pt x="1093367" y="810377"/>
                    <a:pt x="1091859" y="814449"/>
                    <a:pt x="1089808" y="822231"/>
                  </a:cubicBezTo>
                  <a:cubicBezTo>
                    <a:pt x="1087757" y="830013"/>
                    <a:pt x="1085434" y="837795"/>
                    <a:pt x="1082840" y="845577"/>
                  </a:cubicBezTo>
                  <a:cubicBezTo>
                    <a:pt x="1080246" y="853359"/>
                    <a:pt x="1077803" y="857431"/>
                    <a:pt x="1075511" y="857793"/>
                  </a:cubicBezTo>
                  <a:cubicBezTo>
                    <a:pt x="1073460" y="858155"/>
                    <a:pt x="1071590" y="857732"/>
                    <a:pt x="1069901" y="856526"/>
                  </a:cubicBezTo>
                  <a:cubicBezTo>
                    <a:pt x="1068211" y="855319"/>
                    <a:pt x="1067367" y="853811"/>
                    <a:pt x="1067367" y="852001"/>
                  </a:cubicBezTo>
                  <a:cubicBezTo>
                    <a:pt x="1067367" y="850916"/>
                    <a:pt x="1066311" y="847990"/>
                    <a:pt x="1064200" y="843224"/>
                  </a:cubicBezTo>
                  <a:cubicBezTo>
                    <a:pt x="1062088" y="838458"/>
                    <a:pt x="1059585" y="832848"/>
                    <a:pt x="1056689" y="826393"/>
                  </a:cubicBezTo>
                  <a:cubicBezTo>
                    <a:pt x="1053794" y="819939"/>
                    <a:pt x="1051743" y="814781"/>
                    <a:pt x="1050536" y="810920"/>
                  </a:cubicBezTo>
                  <a:cubicBezTo>
                    <a:pt x="1048485" y="804646"/>
                    <a:pt x="1047037" y="801509"/>
                    <a:pt x="1046193" y="801509"/>
                  </a:cubicBezTo>
                  <a:cubicBezTo>
                    <a:pt x="1045228" y="801509"/>
                    <a:pt x="1043961" y="813212"/>
                    <a:pt x="1042392" y="836619"/>
                  </a:cubicBezTo>
                  <a:cubicBezTo>
                    <a:pt x="1040824" y="860025"/>
                    <a:pt x="1040341" y="873175"/>
                    <a:pt x="1040945" y="876071"/>
                  </a:cubicBezTo>
                  <a:cubicBezTo>
                    <a:pt x="1041548" y="878725"/>
                    <a:pt x="1040764" y="881380"/>
                    <a:pt x="1038592" y="884034"/>
                  </a:cubicBezTo>
                  <a:cubicBezTo>
                    <a:pt x="1037023" y="885964"/>
                    <a:pt x="1035937" y="886960"/>
                    <a:pt x="1035334" y="887020"/>
                  </a:cubicBezTo>
                  <a:cubicBezTo>
                    <a:pt x="1034731" y="887080"/>
                    <a:pt x="1033585" y="886387"/>
                    <a:pt x="1031896" y="884939"/>
                  </a:cubicBezTo>
                  <a:cubicBezTo>
                    <a:pt x="1028156" y="881440"/>
                    <a:pt x="1027613" y="877217"/>
                    <a:pt x="1030267" y="872271"/>
                  </a:cubicBezTo>
                  <a:cubicBezTo>
                    <a:pt x="1030991" y="871064"/>
                    <a:pt x="1031594" y="866932"/>
                    <a:pt x="1032077" y="859874"/>
                  </a:cubicBezTo>
                  <a:cubicBezTo>
                    <a:pt x="1032559" y="852816"/>
                    <a:pt x="1033042" y="844581"/>
                    <a:pt x="1033525" y="835171"/>
                  </a:cubicBezTo>
                  <a:cubicBezTo>
                    <a:pt x="1034007" y="825760"/>
                    <a:pt x="1034550" y="818883"/>
                    <a:pt x="1035153" y="814540"/>
                  </a:cubicBezTo>
                  <a:cubicBezTo>
                    <a:pt x="1035636" y="810558"/>
                    <a:pt x="1036299" y="804194"/>
                    <a:pt x="1037144" y="795447"/>
                  </a:cubicBezTo>
                  <a:cubicBezTo>
                    <a:pt x="1037989" y="786700"/>
                    <a:pt x="1038713" y="779069"/>
                    <a:pt x="1039316" y="772553"/>
                  </a:cubicBezTo>
                  <a:cubicBezTo>
                    <a:pt x="1039919" y="766038"/>
                    <a:pt x="1040402" y="762419"/>
                    <a:pt x="1040764" y="761695"/>
                  </a:cubicBezTo>
                  <a:cubicBezTo>
                    <a:pt x="1041246" y="760126"/>
                    <a:pt x="1042302" y="759463"/>
                    <a:pt x="1043931" y="759704"/>
                  </a:cubicBezTo>
                  <a:close/>
                  <a:moveTo>
                    <a:pt x="1009379" y="593293"/>
                  </a:moveTo>
                  <a:cubicBezTo>
                    <a:pt x="1006940" y="593293"/>
                    <a:pt x="1003435" y="595122"/>
                    <a:pt x="998863" y="598779"/>
                  </a:cubicBezTo>
                  <a:cubicBezTo>
                    <a:pt x="994291" y="602437"/>
                    <a:pt x="992005" y="605383"/>
                    <a:pt x="992005" y="607619"/>
                  </a:cubicBezTo>
                  <a:cubicBezTo>
                    <a:pt x="992005" y="608838"/>
                    <a:pt x="989973" y="612800"/>
                    <a:pt x="985909" y="619506"/>
                  </a:cubicBezTo>
                  <a:cubicBezTo>
                    <a:pt x="980219" y="629056"/>
                    <a:pt x="974835" y="641756"/>
                    <a:pt x="969755" y="657606"/>
                  </a:cubicBezTo>
                  <a:cubicBezTo>
                    <a:pt x="964675" y="673455"/>
                    <a:pt x="962135" y="685647"/>
                    <a:pt x="962135" y="694182"/>
                  </a:cubicBezTo>
                  <a:cubicBezTo>
                    <a:pt x="962135" y="699668"/>
                    <a:pt x="963557" y="705053"/>
                    <a:pt x="966402" y="710336"/>
                  </a:cubicBezTo>
                  <a:cubicBezTo>
                    <a:pt x="968231" y="713791"/>
                    <a:pt x="970009" y="715975"/>
                    <a:pt x="971736" y="716889"/>
                  </a:cubicBezTo>
                  <a:cubicBezTo>
                    <a:pt x="973463" y="717804"/>
                    <a:pt x="976562" y="718261"/>
                    <a:pt x="981032" y="718261"/>
                  </a:cubicBezTo>
                  <a:cubicBezTo>
                    <a:pt x="988144" y="718261"/>
                    <a:pt x="995713" y="715111"/>
                    <a:pt x="1003740" y="708812"/>
                  </a:cubicBezTo>
                  <a:cubicBezTo>
                    <a:pt x="1011766" y="702513"/>
                    <a:pt x="1018675" y="694436"/>
                    <a:pt x="1024466" y="684580"/>
                  </a:cubicBezTo>
                  <a:cubicBezTo>
                    <a:pt x="1030257" y="674725"/>
                    <a:pt x="1034779" y="664413"/>
                    <a:pt x="1038030" y="653643"/>
                  </a:cubicBezTo>
                  <a:cubicBezTo>
                    <a:pt x="1041281" y="642874"/>
                    <a:pt x="1041891" y="632561"/>
                    <a:pt x="1039859" y="622706"/>
                  </a:cubicBezTo>
                  <a:cubicBezTo>
                    <a:pt x="1037827" y="612851"/>
                    <a:pt x="1032950" y="605282"/>
                    <a:pt x="1025228" y="599998"/>
                  </a:cubicBezTo>
                  <a:cubicBezTo>
                    <a:pt x="1018523" y="595528"/>
                    <a:pt x="1013239" y="593293"/>
                    <a:pt x="1009379" y="593293"/>
                  </a:cubicBezTo>
                  <a:close/>
                  <a:moveTo>
                    <a:pt x="905137" y="586435"/>
                  </a:moveTo>
                  <a:cubicBezTo>
                    <a:pt x="907067" y="585724"/>
                    <a:pt x="909760" y="585775"/>
                    <a:pt x="913214" y="586587"/>
                  </a:cubicBezTo>
                  <a:cubicBezTo>
                    <a:pt x="920936" y="588213"/>
                    <a:pt x="926524" y="591464"/>
                    <a:pt x="929978" y="596341"/>
                  </a:cubicBezTo>
                  <a:cubicBezTo>
                    <a:pt x="933433" y="601218"/>
                    <a:pt x="935871" y="609346"/>
                    <a:pt x="937293" y="620725"/>
                  </a:cubicBezTo>
                  <a:cubicBezTo>
                    <a:pt x="939122" y="636574"/>
                    <a:pt x="939935" y="658520"/>
                    <a:pt x="939732" y="686562"/>
                  </a:cubicBezTo>
                  <a:cubicBezTo>
                    <a:pt x="939529" y="714603"/>
                    <a:pt x="938411" y="729538"/>
                    <a:pt x="936379" y="731367"/>
                  </a:cubicBezTo>
                  <a:cubicBezTo>
                    <a:pt x="934144" y="733602"/>
                    <a:pt x="931045" y="734720"/>
                    <a:pt x="927083" y="734720"/>
                  </a:cubicBezTo>
                  <a:cubicBezTo>
                    <a:pt x="923120" y="734720"/>
                    <a:pt x="920326" y="733602"/>
                    <a:pt x="918701" y="731367"/>
                  </a:cubicBezTo>
                  <a:cubicBezTo>
                    <a:pt x="917278" y="729945"/>
                    <a:pt x="916719" y="723341"/>
                    <a:pt x="917024" y="711555"/>
                  </a:cubicBezTo>
                  <a:cubicBezTo>
                    <a:pt x="917329" y="699770"/>
                    <a:pt x="918040" y="687273"/>
                    <a:pt x="919158" y="674065"/>
                  </a:cubicBezTo>
                  <a:cubicBezTo>
                    <a:pt x="920275" y="660857"/>
                    <a:pt x="920479" y="647649"/>
                    <a:pt x="919767" y="634441"/>
                  </a:cubicBezTo>
                  <a:cubicBezTo>
                    <a:pt x="919056" y="621233"/>
                    <a:pt x="917177" y="612394"/>
                    <a:pt x="914129" y="607923"/>
                  </a:cubicBezTo>
                  <a:cubicBezTo>
                    <a:pt x="912503" y="605688"/>
                    <a:pt x="911131" y="604723"/>
                    <a:pt x="910014" y="605028"/>
                  </a:cubicBezTo>
                  <a:cubicBezTo>
                    <a:pt x="908896" y="605332"/>
                    <a:pt x="906610" y="607314"/>
                    <a:pt x="903156" y="610971"/>
                  </a:cubicBezTo>
                  <a:cubicBezTo>
                    <a:pt x="898279" y="616254"/>
                    <a:pt x="893961" y="623062"/>
                    <a:pt x="890202" y="631393"/>
                  </a:cubicBezTo>
                  <a:cubicBezTo>
                    <a:pt x="886443" y="639724"/>
                    <a:pt x="882430" y="654863"/>
                    <a:pt x="878162" y="676808"/>
                  </a:cubicBezTo>
                  <a:cubicBezTo>
                    <a:pt x="873895" y="698754"/>
                    <a:pt x="871761" y="715111"/>
                    <a:pt x="871761" y="725881"/>
                  </a:cubicBezTo>
                  <a:cubicBezTo>
                    <a:pt x="871761" y="733806"/>
                    <a:pt x="871355" y="738784"/>
                    <a:pt x="870542" y="740816"/>
                  </a:cubicBezTo>
                  <a:cubicBezTo>
                    <a:pt x="869729" y="742848"/>
                    <a:pt x="867596" y="744474"/>
                    <a:pt x="864141" y="745693"/>
                  </a:cubicBezTo>
                  <a:cubicBezTo>
                    <a:pt x="858858" y="747725"/>
                    <a:pt x="855404" y="747522"/>
                    <a:pt x="853778" y="745083"/>
                  </a:cubicBezTo>
                  <a:cubicBezTo>
                    <a:pt x="851137" y="740816"/>
                    <a:pt x="849613" y="722528"/>
                    <a:pt x="849206" y="690219"/>
                  </a:cubicBezTo>
                  <a:cubicBezTo>
                    <a:pt x="849206" y="685139"/>
                    <a:pt x="849206" y="678230"/>
                    <a:pt x="849206" y="669493"/>
                  </a:cubicBezTo>
                  <a:cubicBezTo>
                    <a:pt x="848800" y="636981"/>
                    <a:pt x="848800" y="616763"/>
                    <a:pt x="849206" y="608838"/>
                  </a:cubicBezTo>
                  <a:cubicBezTo>
                    <a:pt x="849613" y="600913"/>
                    <a:pt x="850933" y="596341"/>
                    <a:pt x="853169" y="595122"/>
                  </a:cubicBezTo>
                  <a:cubicBezTo>
                    <a:pt x="854998" y="593902"/>
                    <a:pt x="856674" y="593547"/>
                    <a:pt x="858198" y="594055"/>
                  </a:cubicBezTo>
                  <a:cubicBezTo>
                    <a:pt x="859722" y="594563"/>
                    <a:pt x="861805" y="596036"/>
                    <a:pt x="864446" y="598474"/>
                  </a:cubicBezTo>
                  <a:cubicBezTo>
                    <a:pt x="867291" y="601116"/>
                    <a:pt x="869018" y="603605"/>
                    <a:pt x="869628" y="605942"/>
                  </a:cubicBezTo>
                  <a:cubicBezTo>
                    <a:pt x="870238" y="608279"/>
                    <a:pt x="870238" y="612699"/>
                    <a:pt x="869628" y="619201"/>
                  </a:cubicBezTo>
                  <a:cubicBezTo>
                    <a:pt x="868612" y="629564"/>
                    <a:pt x="869221" y="634339"/>
                    <a:pt x="871457" y="633526"/>
                  </a:cubicBezTo>
                  <a:cubicBezTo>
                    <a:pt x="872879" y="633120"/>
                    <a:pt x="874708" y="629869"/>
                    <a:pt x="876943" y="623773"/>
                  </a:cubicBezTo>
                  <a:cubicBezTo>
                    <a:pt x="880398" y="614019"/>
                    <a:pt x="887509" y="603250"/>
                    <a:pt x="898279" y="591464"/>
                  </a:cubicBezTo>
                  <a:cubicBezTo>
                    <a:pt x="900921" y="588823"/>
                    <a:pt x="903207" y="587146"/>
                    <a:pt x="905137" y="586435"/>
                  </a:cubicBezTo>
                  <a:close/>
                  <a:moveTo>
                    <a:pt x="1289871" y="576834"/>
                  </a:moveTo>
                  <a:cubicBezTo>
                    <a:pt x="1282759" y="576834"/>
                    <a:pt x="1275088" y="583082"/>
                    <a:pt x="1266859" y="595579"/>
                  </a:cubicBezTo>
                  <a:cubicBezTo>
                    <a:pt x="1258629" y="608076"/>
                    <a:pt x="1254514" y="619506"/>
                    <a:pt x="1254514" y="629869"/>
                  </a:cubicBezTo>
                  <a:cubicBezTo>
                    <a:pt x="1254514" y="632510"/>
                    <a:pt x="1256749" y="633933"/>
                    <a:pt x="1261220" y="634136"/>
                  </a:cubicBezTo>
                  <a:cubicBezTo>
                    <a:pt x="1265690" y="634339"/>
                    <a:pt x="1270059" y="633222"/>
                    <a:pt x="1274326" y="630783"/>
                  </a:cubicBezTo>
                  <a:cubicBezTo>
                    <a:pt x="1277374" y="628955"/>
                    <a:pt x="1281286" y="625500"/>
                    <a:pt x="1286061" y="620420"/>
                  </a:cubicBezTo>
                  <a:cubicBezTo>
                    <a:pt x="1290836" y="615340"/>
                    <a:pt x="1295053" y="609955"/>
                    <a:pt x="1298710" y="604266"/>
                  </a:cubicBezTo>
                  <a:cubicBezTo>
                    <a:pt x="1300133" y="602234"/>
                    <a:pt x="1301301" y="599745"/>
                    <a:pt x="1302215" y="596798"/>
                  </a:cubicBezTo>
                  <a:cubicBezTo>
                    <a:pt x="1303130" y="593852"/>
                    <a:pt x="1303536" y="590855"/>
                    <a:pt x="1303435" y="587807"/>
                  </a:cubicBezTo>
                  <a:cubicBezTo>
                    <a:pt x="1303333" y="584759"/>
                    <a:pt x="1302165" y="582168"/>
                    <a:pt x="1299929" y="580034"/>
                  </a:cubicBezTo>
                  <a:cubicBezTo>
                    <a:pt x="1297694" y="577900"/>
                    <a:pt x="1294341" y="576834"/>
                    <a:pt x="1289871" y="576834"/>
                  </a:cubicBezTo>
                  <a:close/>
                  <a:moveTo>
                    <a:pt x="651696" y="576834"/>
                  </a:moveTo>
                  <a:cubicBezTo>
                    <a:pt x="644584" y="576834"/>
                    <a:pt x="636913" y="583082"/>
                    <a:pt x="628684" y="595579"/>
                  </a:cubicBezTo>
                  <a:cubicBezTo>
                    <a:pt x="620454" y="608076"/>
                    <a:pt x="616339" y="619506"/>
                    <a:pt x="616339" y="629869"/>
                  </a:cubicBezTo>
                  <a:cubicBezTo>
                    <a:pt x="616339" y="632510"/>
                    <a:pt x="618574" y="633933"/>
                    <a:pt x="623045" y="634136"/>
                  </a:cubicBezTo>
                  <a:cubicBezTo>
                    <a:pt x="627515" y="634339"/>
                    <a:pt x="631884" y="633222"/>
                    <a:pt x="636151" y="630783"/>
                  </a:cubicBezTo>
                  <a:cubicBezTo>
                    <a:pt x="639199" y="628955"/>
                    <a:pt x="643111" y="625500"/>
                    <a:pt x="647886" y="620420"/>
                  </a:cubicBezTo>
                  <a:cubicBezTo>
                    <a:pt x="652661" y="615340"/>
                    <a:pt x="656878" y="609955"/>
                    <a:pt x="660535" y="604266"/>
                  </a:cubicBezTo>
                  <a:cubicBezTo>
                    <a:pt x="661958" y="602234"/>
                    <a:pt x="663126" y="599745"/>
                    <a:pt x="664040" y="596798"/>
                  </a:cubicBezTo>
                  <a:cubicBezTo>
                    <a:pt x="664955" y="593852"/>
                    <a:pt x="665361" y="590855"/>
                    <a:pt x="665259" y="587807"/>
                  </a:cubicBezTo>
                  <a:cubicBezTo>
                    <a:pt x="665158" y="584759"/>
                    <a:pt x="663990" y="582168"/>
                    <a:pt x="661754" y="580034"/>
                  </a:cubicBezTo>
                  <a:cubicBezTo>
                    <a:pt x="659519" y="577900"/>
                    <a:pt x="656166" y="576834"/>
                    <a:pt x="651696" y="576834"/>
                  </a:cubicBezTo>
                  <a:close/>
                  <a:moveTo>
                    <a:pt x="1422916" y="572109"/>
                  </a:moveTo>
                  <a:cubicBezTo>
                    <a:pt x="1427996" y="572211"/>
                    <a:pt x="1433686" y="573786"/>
                    <a:pt x="1439985" y="576834"/>
                  </a:cubicBezTo>
                  <a:cubicBezTo>
                    <a:pt x="1448926" y="581101"/>
                    <a:pt x="1455530" y="587908"/>
                    <a:pt x="1459797" y="597255"/>
                  </a:cubicBezTo>
                  <a:cubicBezTo>
                    <a:pt x="1463658" y="605993"/>
                    <a:pt x="1463048" y="611479"/>
                    <a:pt x="1457968" y="613715"/>
                  </a:cubicBezTo>
                  <a:cubicBezTo>
                    <a:pt x="1457359" y="614121"/>
                    <a:pt x="1456546" y="614324"/>
                    <a:pt x="1455530" y="614324"/>
                  </a:cubicBezTo>
                  <a:cubicBezTo>
                    <a:pt x="1453091" y="614731"/>
                    <a:pt x="1450704" y="613918"/>
                    <a:pt x="1448367" y="611886"/>
                  </a:cubicBezTo>
                  <a:cubicBezTo>
                    <a:pt x="1446030" y="609854"/>
                    <a:pt x="1443744" y="607466"/>
                    <a:pt x="1441509" y="604723"/>
                  </a:cubicBezTo>
                  <a:cubicBezTo>
                    <a:pt x="1439274" y="601980"/>
                    <a:pt x="1436683" y="599490"/>
                    <a:pt x="1433737" y="597255"/>
                  </a:cubicBezTo>
                  <a:cubicBezTo>
                    <a:pt x="1430790" y="595020"/>
                    <a:pt x="1426777" y="594004"/>
                    <a:pt x="1421697" y="594207"/>
                  </a:cubicBezTo>
                  <a:cubicBezTo>
                    <a:pt x="1416617" y="594411"/>
                    <a:pt x="1410623" y="596239"/>
                    <a:pt x="1403714" y="599694"/>
                  </a:cubicBezTo>
                  <a:cubicBezTo>
                    <a:pt x="1394976" y="604367"/>
                    <a:pt x="1387864" y="609041"/>
                    <a:pt x="1382378" y="613715"/>
                  </a:cubicBezTo>
                  <a:cubicBezTo>
                    <a:pt x="1378720" y="616763"/>
                    <a:pt x="1376688" y="618896"/>
                    <a:pt x="1376282" y="620115"/>
                  </a:cubicBezTo>
                  <a:cubicBezTo>
                    <a:pt x="1375875" y="621334"/>
                    <a:pt x="1376587" y="622859"/>
                    <a:pt x="1378415" y="624687"/>
                  </a:cubicBezTo>
                  <a:cubicBezTo>
                    <a:pt x="1382479" y="628548"/>
                    <a:pt x="1394570" y="632002"/>
                    <a:pt x="1414687" y="635050"/>
                  </a:cubicBezTo>
                  <a:cubicBezTo>
                    <a:pt x="1434803" y="638098"/>
                    <a:pt x="1446995" y="641045"/>
                    <a:pt x="1451263" y="643890"/>
                  </a:cubicBezTo>
                  <a:cubicBezTo>
                    <a:pt x="1456139" y="647141"/>
                    <a:pt x="1459391" y="648767"/>
                    <a:pt x="1461016" y="648767"/>
                  </a:cubicBezTo>
                  <a:cubicBezTo>
                    <a:pt x="1462642" y="648767"/>
                    <a:pt x="1465131" y="652018"/>
                    <a:pt x="1468484" y="658520"/>
                  </a:cubicBezTo>
                  <a:cubicBezTo>
                    <a:pt x="1471837" y="665023"/>
                    <a:pt x="1473513" y="669798"/>
                    <a:pt x="1473513" y="672846"/>
                  </a:cubicBezTo>
                  <a:cubicBezTo>
                    <a:pt x="1473513" y="677113"/>
                    <a:pt x="1471430" y="682701"/>
                    <a:pt x="1467265" y="689610"/>
                  </a:cubicBezTo>
                  <a:cubicBezTo>
                    <a:pt x="1463099" y="696518"/>
                    <a:pt x="1458679" y="701700"/>
                    <a:pt x="1454006" y="705155"/>
                  </a:cubicBezTo>
                  <a:cubicBezTo>
                    <a:pt x="1447910" y="709828"/>
                    <a:pt x="1438969" y="715010"/>
                    <a:pt x="1427183" y="720699"/>
                  </a:cubicBezTo>
                  <a:cubicBezTo>
                    <a:pt x="1419868" y="724357"/>
                    <a:pt x="1413874" y="726694"/>
                    <a:pt x="1409200" y="727710"/>
                  </a:cubicBezTo>
                  <a:cubicBezTo>
                    <a:pt x="1404527" y="728726"/>
                    <a:pt x="1398227" y="729234"/>
                    <a:pt x="1390303" y="729234"/>
                  </a:cubicBezTo>
                  <a:cubicBezTo>
                    <a:pt x="1380142" y="729234"/>
                    <a:pt x="1373031" y="728116"/>
                    <a:pt x="1368967" y="725881"/>
                  </a:cubicBezTo>
                  <a:cubicBezTo>
                    <a:pt x="1364903" y="723646"/>
                    <a:pt x="1360839" y="718667"/>
                    <a:pt x="1356775" y="710946"/>
                  </a:cubicBezTo>
                  <a:cubicBezTo>
                    <a:pt x="1353117" y="703630"/>
                    <a:pt x="1352507" y="696518"/>
                    <a:pt x="1354946" y="689610"/>
                  </a:cubicBezTo>
                  <a:cubicBezTo>
                    <a:pt x="1356978" y="684530"/>
                    <a:pt x="1359619" y="683412"/>
                    <a:pt x="1362871" y="686257"/>
                  </a:cubicBezTo>
                  <a:cubicBezTo>
                    <a:pt x="1363480" y="686867"/>
                    <a:pt x="1364191" y="687781"/>
                    <a:pt x="1365004" y="689000"/>
                  </a:cubicBezTo>
                  <a:cubicBezTo>
                    <a:pt x="1367646" y="693267"/>
                    <a:pt x="1369576" y="696925"/>
                    <a:pt x="1370795" y="699973"/>
                  </a:cubicBezTo>
                  <a:cubicBezTo>
                    <a:pt x="1372015" y="703427"/>
                    <a:pt x="1378365" y="705104"/>
                    <a:pt x="1389845" y="705002"/>
                  </a:cubicBezTo>
                  <a:cubicBezTo>
                    <a:pt x="1401326" y="704901"/>
                    <a:pt x="1410419" y="703021"/>
                    <a:pt x="1417125" y="699363"/>
                  </a:cubicBezTo>
                  <a:cubicBezTo>
                    <a:pt x="1423831" y="695706"/>
                    <a:pt x="1428504" y="693877"/>
                    <a:pt x="1431146" y="693877"/>
                  </a:cubicBezTo>
                  <a:cubicBezTo>
                    <a:pt x="1433584" y="693877"/>
                    <a:pt x="1437648" y="690676"/>
                    <a:pt x="1443338" y="684276"/>
                  </a:cubicBezTo>
                  <a:cubicBezTo>
                    <a:pt x="1449027" y="677875"/>
                    <a:pt x="1451872" y="673252"/>
                    <a:pt x="1451872" y="670407"/>
                  </a:cubicBezTo>
                  <a:cubicBezTo>
                    <a:pt x="1451872" y="668172"/>
                    <a:pt x="1449789" y="666191"/>
                    <a:pt x="1445624" y="664464"/>
                  </a:cubicBezTo>
                  <a:cubicBezTo>
                    <a:pt x="1441458" y="662737"/>
                    <a:pt x="1433990" y="660755"/>
                    <a:pt x="1423221" y="658520"/>
                  </a:cubicBezTo>
                  <a:cubicBezTo>
                    <a:pt x="1410419" y="655879"/>
                    <a:pt x="1400259" y="653592"/>
                    <a:pt x="1392741" y="651662"/>
                  </a:cubicBezTo>
                  <a:cubicBezTo>
                    <a:pt x="1385223" y="649732"/>
                    <a:pt x="1378619" y="647801"/>
                    <a:pt x="1372929" y="645871"/>
                  </a:cubicBezTo>
                  <a:cubicBezTo>
                    <a:pt x="1367239" y="643941"/>
                    <a:pt x="1363175" y="641807"/>
                    <a:pt x="1360737" y="639470"/>
                  </a:cubicBezTo>
                  <a:cubicBezTo>
                    <a:pt x="1358299" y="637133"/>
                    <a:pt x="1356521" y="634593"/>
                    <a:pt x="1355403" y="631850"/>
                  </a:cubicBezTo>
                  <a:cubicBezTo>
                    <a:pt x="1354285" y="629107"/>
                    <a:pt x="1353727" y="625703"/>
                    <a:pt x="1353727" y="621639"/>
                  </a:cubicBezTo>
                  <a:cubicBezTo>
                    <a:pt x="1353727" y="616559"/>
                    <a:pt x="1354387" y="612800"/>
                    <a:pt x="1355708" y="610362"/>
                  </a:cubicBezTo>
                  <a:cubicBezTo>
                    <a:pt x="1357029" y="607923"/>
                    <a:pt x="1359924" y="604672"/>
                    <a:pt x="1364395" y="600608"/>
                  </a:cubicBezTo>
                  <a:cubicBezTo>
                    <a:pt x="1371913" y="593902"/>
                    <a:pt x="1378365" y="588823"/>
                    <a:pt x="1383749" y="585368"/>
                  </a:cubicBezTo>
                  <a:cubicBezTo>
                    <a:pt x="1389134" y="581914"/>
                    <a:pt x="1395484" y="578967"/>
                    <a:pt x="1402799" y="576529"/>
                  </a:cubicBezTo>
                  <a:cubicBezTo>
                    <a:pt x="1411131" y="573481"/>
                    <a:pt x="1417836" y="572008"/>
                    <a:pt x="1422916" y="572109"/>
                  </a:cubicBezTo>
                  <a:close/>
                  <a:moveTo>
                    <a:pt x="996577" y="569366"/>
                  </a:moveTo>
                  <a:cubicBezTo>
                    <a:pt x="999015" y="569468"/>
                    <a:pt x="1005111" y="571246"/>
                    <a:pt x="1014865" y="574700"/>
                  </a:cubicBezTo>
                  <a:cubicBezTo>
                    <a:pt x="1024009" y="577748"/>
                    <a:pt x="1031578" y="581202"/>
                    <a:pt x="1037573" y="585063"/>
                  </a:cubicBezTo>
                  <a:cubicBezTo>
                    <a:pt x="1043567" y="588924"/>
                    <a:pt x="1046564" y="592175"/>
                    <a:pt x="1046564" y="594817"/>
                  </a:cubicBezTo>
                  <a:cubicBezTo>
                    <a:pt x="1046564" y="597052"/>
                    <a:pt x="1047682" y="599084"/>
                    <a:pt x="1049917" y="600913"/>
                  </a:cubicBezTo>
                  <a:cubicBezTo>
                    <a:pt x="1052965" y="603351"/>
                    <a:pt x="1055454" y="609803"/>
                    <a:pt x="1057385" y="620268"/>
                  </a:cubicBezTo>
                  <a:cubicBezTo>
                    <a:pt x="1059315" y="630733"/>
                    <a:pt x="1059671" y="639724"/>
                    <a:pt x="1058451" y="647242"/>
                  </a:cubicBezTo>
                  <a:cubicBezTo>
                    <a:pt x="1056623" y="660044"/>
                    <a:pt x="1051339" y="675589"/>
                    <a:pt x="1042602" y="693877"/>
                  </a:cubicBezTo>
                  <a:cubicBezTo>
                    <a:pt x="1039960" y="699363"/>
                    <a:pt x="1034525" y="706374"/>
                    <a:pt x="1026295" y="714908"/>
                  </a:cubicBezTo>
                  <a:cubicBezTo>
                    <a:pt x="1018065" y="723442"/>
                    <a:pt x="1010699" y="729538"/>
                    <a:pt x="1004197" y="733196"/>
                  </a:cubicBezTo>
                  <a:cubicBezTo>
                    <a:pt x="994240" y="739089"/>
                    <a:pt x="984182" y="740969"/>
                    <a:pt x="974022" y="738835"/>
                  </a:cubicBezTo>
                  <a:cubicBezTo>
                    <a:pt x="963862" y="736701"/>
                    <a:pt x="955632" y="730961"/>
                    <a:pt x="949333" y="721614"/>
                  </a:cubicBezTo>
                  <a:cubicBezTo>
                    <a:pt x="945472" y="715924"/>
                    <a:pt x="943745" y="705053"/>
                    <a:pt x="944151" y="689000"/>
                  </a:cubicBezTo>
                  <a:cubicBezTo>
                    <a:pt x="944558" y="672947"/>
                    <a:pt x="946895" y="658723"/>
                    <a:pt x="951162" y="646328"/>
                  </a:cubicBezTo>
                  <a:cubicBezTo>
                    <a:pt x="955632" y="633526"/>
                    <a:pt x="958985" y="625805"/>
                    <a:pt x="961220" y="623163"/>
                  </a:cubicBezTo>
                  <a:cubicBezTo>
                    <a:pt x="963252" y="620725"/>
                    <a:pt x="965792" y="615442"/>
                    <a:pt x="968840" y="607314"/>
                  </a:cubicBezTo>
                  <a:cubicBezTo>
                    <a:pt x="971888" y="599186"/>
                    <a:pt x="973920" y="592378"/>
                    <a:pt x="974936" y="586892"/>
                  </a:cubicBezTo>
                  <a:cubicBezTo>
                    <a:pt x="975952" y="581609"/>
                    <a:pt x="979305" y="577240"/>
                    <a:pt x="984995" y="573786"/>
                  </a:cubicBezTo>
                  <a:cubicBezTo>
                    <a:pt x="990278" y="570738"/>
                    <a:pt x="994139" y="569265"/>
                    <a:pt x="996577" y="569366"/>
                  </a:cubicBezTo>
                  <a:close/>
                  <a:moveTo>
                    <a:pt x="1282556" y="559765"/>
                  </a:moveTo>
                  <a:cubicBezTo>
                    <a:pt x="1301453" y="557530"/>
                    <a:pt x="1313036" y="564235"/>
                    <a:pt x="1317303" y="579882"/>
                  </a:cubicBezTo>
                  <a:cubicBezTo>
                    <a:pt x="1319132" y="587197"/>
                    <a:pt x="1319284" y="594106"/>
                    <a:pt x="1317760" y="600608"/>
                  </a:cubicBezTo>
                  <a:cubicBezTo>
                    <a:pt x="1316236" y="607110"/>
                    <a:pt x="1313798" y="613054"/>
                    <a:pt x="1310445" y="618439"/>
                  </a:cubicBezTo>
                  <a:cubicBezTo>
                    <a:pt x="1307092" y="623824"/>
                    <a:pt x="1303536" y="628497"/>
                    <a:pt x="1299777" y="632460"/>
                  </a:cubicBezTo>
                  <a:cubicBezTo>
                    <a:pt x="1296018" y="636422"/>
                    <a:pt x="1292817" y="639470"/>
                    <a:pt x="1290176" y="641604"/>
                  </a:cubicBezTo>
                  <a:cubicBezTo>
                    <a:pt x="1287534" y="643737"/>
                    <a:pt x="1286112" y="644804"/>
                    <a:pt x="1285909" y="644804"/>
                  </a:cubicBezTo>
                  <a:cubicBezTo>
                    <a:pt x="1285096" y="644804"/>
                    <a:pt x="1282607" y="646328"/>
                    <a:pt x="1278441" y="649376"/>
                  </a:cubicBezTo>
                  <a:cubicBezTo>
                    <a:pt x="1274275" y="652424"/>
                    <a:pt x="1269754" y="654456"/>
                    <a:pt x="1264877" y="655472"/>
                  </a:cubicBezTo>
                  <a:cubicBezTo>
                    <a:pt x="1260813" y="656488"/>
                    <a:pt x="1258375" y="657555"/>
                    <a:pt x="1257562" y="658673"/>
                  </a:cubicBezTo>
                  <a:cubicBezTo>
                    <a:pt x="1256749" y="659790"/>
                    <a:pt x="1256444" y="662482"/>
                    <a:pt x="1256648" y="666750"/>
                  </a:cubicBezTo>
                  <a:cubicBezTo>
                    <a:pt x="1257054" y="673049"/>
                    <a:pt x="1260102" y="678739"/>
                    <a:pt x="1265792" y="683819"/>
                  </a:cubicBezTo>
                  <a:cubicBezTo>
                    <a:pt x="1265995" y="684022"/>
                    <a:pt x="1266503" y="684479"/>
                    <a:pt x="1267316" y="685190"/>
                  </a:cubicBezTo>
                  <a:cubicBezTo>
                    <a:pt x="1268129" y="685901"/>
                    <a:pt x="1268687" y="686460"/>
                    <a:pt x="1268992" y="686867"/>
                  </a:cubicBezTo>
                  <a:cubicBezTo>
                    <a:pt x="1269297" y="687273"/>
                    <a:pt x="1270008" y="687781"/>
                    <a:pt x="1271126" y="688390"/>
                  </a:cubicBezTo>
                  <a:cubicBezTo>
                    <a:pt x="1272243" y="689000"/>
                    <a:pt x="1273259" y="689406"/>
                    <a:pt x="1274174" y="689610"/>
                  </a:cubicBezTo>
                  <a:cubicBezTo>
                    <a:pt x="1275088" y="689813"/>
                    <a:pt x="1276307" y="690067"/>
                    <a:pt x="1277831" y="690372"/>
                  </a:cubicBezTo>
                  <a:cubicBezTo>
                    <a:pt x="1279355" y="690676"/>
                    <a:pt x="1280930" y="690727"/>
                    <a:pt x="1282556" y="690524"/>
                  </a:cubicBezTo>
                  <a:cubicBezTo>
                    <a:pt x="1284181" y="690321"/>
                    <a:pt x="1286163" y="689965"/>
                    <a:pt x="1288499" y="689457"/>
                  </a:cubicBezTo>
                  <a:cubicBezTo>
                    <a:pt x="1290836" y="688949"/>
                    <a:pt x="1293275" y="688187"/>
                    <a:pt x="1295815" y="687171"/>
                  </a:cubicBezTo>
                  <a:cubicBezTo>
                    <a:pt x="1298355" y="686155"/>
                    <a:pt x="1301250" y="684885"/>
                    <a:pt x="1304501" y="683361"/>
                  </a:cubicBezTo>
                  <a:cubicBezTo>
                    <a:pt x="1307753" y="681837"/>
                    <a:pt x="1311207" y="679958"/>
                    <a:pt x="1314865" y="677723"/>
                  </a:cubicBezTo>
                  <a:cubicBezTo>
                    <a:pt x="1337013" y="665124"/>
                    <a:pt x="1349205" y="661771"/>
                    <a:pt x="1351441" y="667664"/>
                  </a:cubicBezTo>
                  <a:cubicBezTo>
                    <a:pt x="1353269" y="672338"/>
                    <a:pt x="1350983" y="677621"/>
                    <a:pt x="1344583" y="683514"/>
                  </a:cubicBezTo>
                  <a:cubicBezTo>
                    <a:pt x="1338182" y="689406"/>
                    <a:pt x="1326853" y="696722"/>
                    <a:pt x="1310597" y="705459"/>
                  </a:cubicBezTo>
                  <a:cubicBezTo>
                    <a:pt x="1302876" y="709726"/>
                    <a:pt x="1295459" y="712317"/>
                    <a:pt x="1288347" y="713232"/>
                  </a:cubicBezTo>
                  <a:cubicBezTo>
                    <a:pt x="1281235" y="714146"/>
                    <a:pt x="1275241" y="713740"/>
                    <a:pt x="1270364" y="712013"/>
                  </a:cubicBezTo>
                  <a:cubicBezTo>
                    <a:pt x="1265487" y="710285"/>
                    <a:pt x="1261169" y="708050"/>
                    <a:pt x="1257410" y="705307"/>
                  </a:cubicBezTo>
                  <a:cubicBezTo>
                    <a:pt x="1253650" y="702564"/>
                    <a:pt x="1250907" y="699871"/>
                    <a:pt x="1249180" y="697230"/>
                  </a:cubicBezTo>
                  <a:cubicBezTo>
                    <a:pt x="1247453" y="694588"/>
                    <a:pt x="1246589" y="692556"/>
                    <a:pt x="1246589" y="691134"/>
                  </a:cubicBezTo>
                  <a:cubicBezTo>
                    <a:pt x="1246589" y="688899"/>
                    <a:pt x="1245167" y="686155"/>
                    <a:pt x="1242322" y="682904"/>
                  </a:cubicBezTo>
                  <a:cubicBezTo>
                    <a:pt x="1239477" y="679653"/>
                    <a:pt x="1237649" y="675995"/>
                    <a:pt x="1236836" y="671931"/>
                  </a:cubicBezTo>
                  <a:cubicBezTo>
                    <a:pt x="1236023" y="668477"/>
                    <a:pt x="1234550" y="665683"/>
                    <a:pt x="1232416" y="663549"/>
                  </a:cubicBezTo>
                  <a:cubicBezTo>
                    <a:pt x="1230283" y="661416"/>
                    <a:pt x="1228251" y="660044"/>
                    <a:pt x="1226320" y="659434"/>
                  </a:cubicBezTo>
                  <a:cubicBezTo>
                    <a:pt x="1224390" y="658825"/>
                    <a:pt x="1222815" y="657606"/>
                    <a:pt x="1221596" y="655777"/>
                  </a:cubicBezTo>
                  <a:cubicBezTo>
                    <a:pt x="1220377" y="653948"/>
                    <a:pt x="1220173" y="651408"/>
                    <a:pt x="1220986" y="648157"/>
                  </a:cubicBezTo>
                  <a:cubicBezTo>
                    <a:pt x="1223221" y="638810"/>
                    <a:pt x="1226777" y="634136"/>
                    <a:pt x="1231654" y="634136"/>
                  </a:cubicBezTo>
                  <a:cubicBezTo>
                    <a:pt x="1234296" y="634136"/>
                    <a:pt x="1235617" y="631088"/>
                    <a:pt x="1235617" y="624992"/>
                  </a:cubicBezTo>
                  <a:cubicBezTo>
                    <a:pt x="1235617" y="619099"/>
                    <a:pt x="1237344" y="611632"/>
                    <a:pt x="1240798" y="602589"/>
                  </a:cubicBezTo>
                  <a:cubicBezTo>
                    <a:pt x="1244253" y="593547"/>
                    <a:pt x="1248317" y="585622"/>
                    <a:pt x="1252990" y="578815"/>
                  </a:cubicBezTo>
                  <a:cubicBezTo>
                    <a:pt x="1257664" y="572008"/>
                    <a:pt x="1261525" y="568604"/>
                    <a:pt x="1264573" y="568604"/>
                  </a:cubicBezTo>
                  <a:cubicBezTo>
                    <a:pt x="1265995" y="568604"/>
                    <a:pt x="1267316" y="567994"/>
                    <a:pt x="1268535" y="566775"/>
                  </a:cubicBezTo>
                  <a:cubicBezTo>
                    <a:pt x="1269754" y="565556"/>
                    <a:pt x="1271481" y="564184"/>
                    <a:pt x="1273717" y="562661"/>
                  </a:cubicBezTo>
                  <a:cubicBezTo>
                    <a:pt x="1275952" y="561136"/>
                    <a:pt x="1278898" y="560171"/>
                    <a:pt x="1282556" y="559765"/>
                  </a:cubicBezTo>
                  <a:close/>
                  <a:moveTo>
                    <a:pt x="644381" y="559765"/>
                  </a:moveTo>
                  <a:cubicBezTo>
                    <a:pt x="663278" y="557530"/>
                    <a:pt x="674861" y="564235"/>
                    <a:pt x="679128" y="579882"/>
                  </a:cubicBezTo>
                  <a:cubicBezTo>
                    <a:pt x="680957" y="587197"/>
                    <a:pt x="681109" y="594106"/>
                    <a:pt x="679585" y="600608"/>
                  </a:cubicBezTo>
                  <a:cubicBezTo>
                    <a:pt x="678061" y="607110"/>
                    <a:pt x="675623" y="613054"/>
                    <a:pt x="672270" y="618439"/>
                  </a:cubicBezTo>
                  <a:cubicBezTo>
                    <a:pt x="668917" y="623824"/>
                    <a:pt x="665361" y="628497"/>
                    <a:pt x="661602" y="632460"/>
                  </a:cubicBezTo>
                  <a:cubicBezTo>
                    <a:pt x="657843" y="636422"/>
                    <a:pt x="654642" y="639470"/>
                    <a:pt x="652001" y="641604"/>
                  </a:cubicBezTo>
                  <a:cubicBezTo>
                    <a:pt x="649359" y="643737"/>
                    <a:pt x="647937" y="644804"/>
                    <a:pt x="647734" y="644804"/>
                  </a:cubicBezTo>
                  <a:cubicBezTo>
                    <a:pt x="646921" y="644804"/>
                    <a:pt x="644431" y="646328"/>
                    <a:pt x="640266" y="649376"/>
                  </a:cubicBezTo>
                  <a:cubicBezTo>
                    <a:pt x="636100" y="652424"/>
                    <a:pt x="631579" y="654456"/>
                    <a:pt x="626702" y="655472"/>
                  </a:cubicBezTo>
                  <a:cubicBezTo>
                    <a:pt x="622638" y="656488"/>
                    <a:pt x="620200" y="657555"/>
                    <a:pt x="619387" y="658673"/>
                  </a:cubicBezTo>
                  <a:cubicBezTo>
                    <a:pt x="618574" y="659790"/>
                    <a:pt x="618269" y="662482"/>
                    <a:pt x="618473" y="666750"/>
                  </a:cubicBezTo>
                  <a:cubicBezTo>
                    <a:pt x="618879" y="673049"/>
                    <a:pt x="621927" y="678739"/>
                    <a:pt x="627617" y="683819"/>
                  </a:cubicBezTo>
                  <a:cubicBezTo>
                    <a:pt x="627820" y="684022"/>
                    <a:pt x="628328" y="684479"/>
                    <a:pt x="629141" y="685190"/>
                  </a:cubicBezTo>
                  <a:cubicBezTo>
                    <a:pt x="629954" y="685901"/>
                    <a:pt x="630512" y="686460"/>
                    <a:pt x="630817" y="686867"/>
                  </a:cubicBezTo>
                  <a:cubicBezTo>
                    <a:pt x="631122" y="687273"/>
                    <a:pt x="631833" y="687781"/>
                    <a:pt x="632951" y="688390"/>
                  </a:cubicBezTo>
                  <a:cubicBezTo>
                    <a:pt x="634068" y="689000"/>
                    <a:pt x="635084" y="689406"/>
                    <a:pt x="635999" y="689610"/>
                  </a:cubicBezTo>
                  <a:cubicBezTo>
                    <a:pt x="636913" y="689813"/>
                    <a:pt x="638132" y="690067"/>
                    <a:pt x="639656" y="690372"/>
                  </a:cubicBezTo>
                  <a:cubicBezTo>
                    <a:pt x="641180" y="690676"/>
                    <a:pt x="642755" y="690727"/>
                    <a:pt x="644381" y="690524"/>
                  </a:cubicBezTo>
                  <a:cubicBezTo>
                    <a:pt x="646006" y="690321"/>
                    <a:pt x="647988" y="689965"/>
                    <a:pt x="650324" y="689457"/>
                  </a:cubicBezTo>
                  <a:cubicBezTo>
                    <a:pt x="652661" y="688949"/>
                    <a:pt x="655099" y="688187"/>
                    <a:pt x="657640" y="687171"/>
                  </a:cubicBezTo>
                  <a:cubicBezTo>
                    <a:pt x="660179" y="686155"/>
                    <a:pt x="663075" y="684885"/>
                    <a:pt x="666326" y="683361"/>
                  </a:cubicBezTo>
                  <a:cubicBezTo>
                    <a:pt x="669577" y="681837"/>
                    <a:pt x="673032" y="679958"/>
                    <a:pt x="676690" y="677723"/>
                  </a:cubicBezTo>
                  <a:cubicBezTo>
                    <a:pt x="698838" y="665124"/>
                    <a:pt x="711030" y="661771"/>
                    <a:pt x="713265" y="667664"/>
                  </a:cubicBezTo>
                  <a:cubicBezTo>
                    <a:pt x="715094" y="672338"/>
                    <a:pt x="712808" y="677621"/>
                    <a:pt x="706407" y="683514"/>
                  </a:cubicBezTo>
                  <a:cubicBezTo>
                    <a:pt x="700007" y="689406"/>
                    <a:pt x="688678" y="696722"/>
                    <a:pt x="672422" y="705459"/>
                  </a:cubicBezTo>
                  <a:cubicBezTo>
                    <a:pt x="664701" y="709726"/>
                    <a:pt x="657284" y="712317"/>
                    <a:pt x="650172" y="713232"/>
                  </a:cubicBezTo>
                  <a:cubicBezTo>
                    <a:pt x="643060" y="714146"/>
                    <a:pt x="637065" y="713740"/>
                    <a:pt x="632189" y="712013"/>
                  </a:cubicBezTo>
                  <a:cubicBezTo>
                    <a:pt x="627312" y="710285"/>
                    <a:pt x="622994" y="708050"/>
                    <a:pt x="619235" y="705307"/>
                  </a:cubicBezTo>
                  <a:cubicBezTo>
                    <a:pt x="615475" y="702564"/>
                    <a:pt x="612732" y="699871"/>
                    <a:pt x="611005" y="697230"/>
                  </a:cubicBezTo>
                  <a:cubicBezTo>
                    <a:pt x="609278" y="694588"/>
                    <a:pt x="608414" y="692556"/>
                    <a:pt x="608414" y="691134"/>
                  </a:cubicBezTo>
                  <a:cubicBezTo>
                    <a:pt x="608414" y="688899"/>
                    <a:pt x="606992" y="686155"/>
                    <a:pt x="604147" y="682904"/>
                  </a:cubicBezTo>
                  <a:cubicBezTo>
                    <a:pt x="601302" y="679653"/>
                    <a:pt x="599473" y="675995"/>
                    <a:pt x="598661" y="671931"/>
                  </a:cubicBezTo>
                  <a:cubicBezTo>
                    <a:pt x="597848" y="668477"/>
                    <a:pt x="596375" y="665683"/>
                    <a:pt x="594241" y="663549"/>
                  </a:cubicBezTo>
                  <a:cubicBezTo>
                    <a:pt x="592107" y="661416"/>
                    <a:pt x="590075" y="660044"/>
                    <a:pt x="588145" y="659434"/>
                  </a:cubicBezTo>
                  <a:cubicBezTo>
                    <a:pt x="586215" y="658825"/>
                    <a:pt x="584640" y="657606"/>
                    <a:pt x="583421" y="655777"/>
                  </a:cubicBezTo>
                  <a:cubicBezTo>
                    <a:pt x="582201" y="653948"/>
                    <a:pt x="581998" y="651408"/>
                    <a:pt x="582811" y="648157"/>
                  </a:cubicBezTo>
                  <a:cubicBezTo>
                    <a:pt x="585046" y="638810"/>
                    <a:pt x="588602" y="634136"/>
                    <a:pt x="593479" y="634136"/>
                  </a:cubicBezTo>
                  <a:cubicBezTo>
                    <a:pt x="596121" y="634136"/>
                    <a:pt x="597441" y="631088"/>
                    <a:pt x="597441" y="624992"/>
                  </a:cubicBezTo>
                  <a:cubicBezTo>
                    <a:pt x="597441" y="619099"/>
                    <a:pt x="599169" y="611632"/>
                    <a:pt x="602623" y="602589"/>
                  </a:cubicBezTo>
                  <a:cubicBezTo>
                    <a:pt x="606077" y="593547"/>
                    <a:pt x="610141" y="585622"/>
                    <a:pt x="614815" y="578815"/>
                  </a:cubicBezTo>
                  <a:cubicBezTo>
                    <a:pt x="619489" y="572008"/>
                    <a:pt x="623349" y="568604"/>
                    <a:pt x="626397" y="568604"/>
                  </a:cubicBezTo>
                  <a:cubicBezTo>
                    <a:pt x="627820" y="568604"/>
                    <a:pt x="629141" y="567994"/>
                    <a:pt x="630360" y="566775"/>
                  </a:cubicBezTo>
                  <a:cubicBezTo>
                    <a:pt x="631579" y="565556"/>
                    <a:pt x="633306" y="564184"/>
                    <a:pt x="635541" y="562661"/>
                  </a:cubicBezTo>
                  <a:cubicBezTo>
                    <a:pt x="637777" y="561136"/>
                    <a:pt x="640723" y="560171"/>
                    <a:pt x="644381" y="559765"/>
                  </a:cubicBezTo>
                  <a:close/>
                  <a:moveTo>
                    <a:pt x="826956" y="533400"/>
                  </a:moveTo>
                  <a:cubicBezTo>
                    <a:pt x="828683" y="533298"/>
                    <a:pt x="831274" y="534162"/>
                    <a:pt x="834728" y="535990"/>
                  </a:cubicBezTo>
                  <a:cubicBezTo>
                    <a:pt x="838183" y="537819"/>
                    <a:pt x="839859" y="540969"/>
                    <a:pt x="839757" y="545439"/>
                  </a:cubicBezTo>
                  <a:cubicBezTo>
                    <a:pt x="839656" y="549910"/>
                    <a:pt x="837776" y="556717"/>
                    <a:pt x="834119" y="565861"/>
                  </a:cubicBezTo>
                  <a:cubicBezTo>
                    <a:pt x="831071" y="574192"/>
                    <a:pt x="828988" y="585876"/>
                    <a:pt x="827870" y="600913"/>
                  </a:cubicBezTo>
                  <a:cubicBezTo>
                    <a:pt x="826753" y="615950"/>
                    <a:pt x="825991" y="630783"/>
                    <a:pt x="825584" y="645414"/>
                  </a:cubicBezTo>
                  <a:cubicBezTo>
                    <a:pt x="825178" y="660044"/>
                    <a:pt x="824213" y="674522"/>
                    <a:pt x="822689" y="688848"/>
                  </a:cubicBezTo>
                  <a:cubicBezTo>
                    <a:pt x="821165" y="703173"/>
                    <a:pt x="817710" y="715365"/>
                    <a:pt x="812326" y="725424"/>
                  </a:cubicBezTo>
                  <a:cubicBezTo>
                    <a:pt x="806941" y="735482"/>
                    <a:pt x="799372" y="741832"/>
                    <a:pt x="789618" y="744474"/>
                  </a:cubicBezTo>
                  <a:cubicBezTo>
                    <a:pt x="772549" y="748944"/>
                    <a:pt x="756699" y="747979"/>
                    <a:pt x="742069" y="741578"/>
                  </a:cubicBezTo>
                  <a:cubicBezTo>
                    <a:pt x="727439" y="735177"/>
                    <a:pt x="718803" y="725373"/>
                    <a:pt x="716161" y="712165"/>
                  </a:cubicBezTo>
                  <a:cubicBezTo>
                    <a:pt x="714942" y="705662"/>
                    <a:pt x="715297" y="702157"/>
                    <a:pt x="717228" y="701649"/>
                  </a:cubicBezTo>
                  <a:cubicBezTo>
                    <a:pt x="719158" y="701141"/>
                    <a:pt x="721952" y="703732"/>
                    <a:pt x="725610" y="709422"/>
                  </a:cubicBezTo>
                  <a:cubicBezTo>
                    <a:pt x="733738" y="722020"/>
                    <a:pt x="745828" y="728015"/>
                    <a:pt x="761881" y="727405"/>
                  </a:cubicBezTo>
                  <a:cubicBezTo>
                    <a:pt x="777324" y="726999"/>
                    <a:pt x="788145" y="721410"/>
                    <a:pt x="794342" y="710641"/>
                  </a:cubicBezTo>
                  <a:cubicBezTo>
                    <a:pt x="800540" y="699871"/>
                    <a:pt x="804350" y="680262"/>
                    <a:pt x="805772" y="651815"/>
                  </a:cubicBezTo>
                  <a:lnTo>
                    <a:pt x="807601" y="616458"/>
                  </a:lnTo>
                  <a:lnTo>
                    <a:pt x="799981" y="625297"/>
                  </a:lnTo>
                  <a:cubicBezTo>
                    <a:pt x="784335" y="643788"/>
                    <a:pt x="773413" y="655320"/>
                    <a:pt x="767215" y="659892"/>
                  </a:cubicBezTo>
                  <a:cubicBezTo>
                    <a:pt x="761017" y="664464"/>
                    <a:pt x="753042" y="666750"/>
                    <a:pt x="743288" y="666750"/>
                  </a:cubicBezTo>
                  <a:cubicBezTo>
                    <a:pt x="738005" y="666750"/>
                    <a:pt x="733331" y="665124"/>
                    <a:pt x="729267" y="661873"/>
                  </a:cubicBezTo>
                  <a:cubicBezTo>
                    <a:pt x="725204" y="658622"/>
                    <a:pt x="722562" y="654456"/>
                    <a:pt x="721343" y="649376"/>
                  </a:cubicBezTo>
                  <a:cubicBezTo>
                    <a:pt x="719717" y="643077"/>
                    <a:pt x="720327" y="626516"/>
                    <a:pt x="723172" y="599694"/>
                  </a:cubicBezTo>
                  <a:cubicBezTo>
                    <a:pt x="726016" y="572871"/>
                    <a:pt x="728759" y="556920"/>
                    <a:pt x="731401" y="551840"/>
                  </a:cubicBezTo>
                  <a:cubicBezTo>
                    <a:pt x="733230" y="548589"/>
                    <a:pt x="735871" y="547116"/>
                    <a:pt x="739326" y="547420"/>
                  </a:cubicBezTo>
                  <a:cubicBezTo>
                    <a:pt x="742780" y="547725"/>
                    <a:pt x="746336" y="549707"/>
                    <a:pt x="749994" y="553364"/>
                  </a:cubicBezTo>
                  <a:cubicBezTo>
                    <a:pt x="752229" y="555802"/>
                    <a:pt x="753550" y="557834"/>
                    <a:pt x="753956" y="559460"/>
                  </a:cubicBezTo>
                  <a:cubicBezTo>
                    <a:pt x="754363" y="561086"/>
                    <a:pt x="754312" y="562559"/>
                    <a:pt x="753804" y="563880"/>
                  </a:cubicBezTo>
                  <a:cubicBezTo>
                    <a:pt x="753296" y="565201"/>
                    <a:pt x="752331" y="567994"/>
                    <a:pt x="750908" y="572262"/>
                  </a:cubicBezTo>
                  <a:cubicBezTo>
                    <a:pt x="749486" y="576529"/>
                    <a:pt x="748267" y="581202"/>
                    <a:pt x="747251" y="586282"/>
                  </a:cubicBezTo>
                  <a:cubicBezTo>
                    <a:pt x="746235" y="591362"/>
                    <a:pt x="745015" y="596443"/>
                    <a:pt x="743593" y="601523"/>
                  </a:cubicBezTo>
                  <a:cubicBezTo>
                    <a:pt x="742171" y="606603"/>
                    <a:pt x="741053" y="610565"/>
                    <a:pt x="740240" y="613410"/>
                  </a:cubicBezTo>
                  <a:cubicBezTo>
                    <a:pt x="739427" y="616254"/>
                    <a:pt x="738665" y="619048"/>
                    <a:pt x="737954" y="621792"/>
                  </a:cubicBezTo>
                  <a:cubicBezTo>
                    <a:pt x="737243" y="624535"/>
                    <a:pt x="736989" y="626973"/>
                    <a:pt x="737192" y="629107"/>
                  </a:cubicBezTo>
                  <a:cubicBezTo>
                    <a:pt x="737395" y="631240"/>
                    <a:pt x="737904" y="633323"/>
                    <a:pt x="738716" y="635355"/>
                  </a:cubicBezTo>
                  <a:cubicBezTo>
                    <a:pt x="743796" y="646531"/>
                    <a:pt x="754058" y="644398"/>
                    <a:pt x="769501" y="628955"/>
                  </a:cubicBezTo>
                  <a:cubicBezTo>
                    <a:pt x="778442" y="620014"/>
                    <a:pt x="782912" y="614578"/>
                    <a:pt x="782912" y="612648"/>
                  </a:cubicBezTo>
                  <a:cubicBezTo>
                    <a:pt x="782912" y="610717"/>
                    <a:pt x="784335" y="608939"/>
                    <a:pt x="787179" y="607314"/>
                  </a:cubicBezTo>
                  <a:cubicBezTo>
                    <a:pt x="791040" y="605078"/>
                    <a:pt x="796222" y="597408"/>
                    <a:pt x="802724" y="584301"/>
                  </a:cubicBezTo>
                  <a:cubicBezTo>
                    <a:pt x="809227" y="571195"/>
                    <a:pt x="813087" y="560578"/>
                    <a:pt x="814307" y="552450"/>
                  </a:cubicBezTo>
                  <a:cubicBezTo>
                    <a:pt x="815526" y="544322"/>
                    <a:pt x="817558" y="539038"/>
                    <a:pt x="820403" y="536600"/>
                  </a:cubicBezTo>
                  <a:cubicBezTo>
                    <a:pt x="823044" y="534568"/>
                    <a:pt x="825229" y="533501"/>
                    <a:pt x="826956" y="533400"/>
                  </a:cubicBezTo>
                  <a:close/>
                  <a:moveTo>
                    <a:pt x="1138690" y="525094"/>
                  </a:moveTo>
                  <a:cubicBezTo>
                    <a:pt x="1139909" y="524840"/>
                    <a:pt x="1141332" y="524916"/>
                    <a:pt x="1142957" y="525322"/>
                  </a:cubicBezTo>
                  <a:cubicBezTo>
                    <a:pt x="1146208" y="526135"/>
                    <a:pt x="1149053" y="527862"/>
                    <a:pt x="1151492" y="530504"/>
                  </a:cubicBezTo>
                  <a:cubicBezTo>
                    <a:pt x="1153930" y="533349"/>
                    <a:pt x="1155099" y="536651"/>
                    <a:pt x="1154997" y="540410"/>
                  </a:cubicBezTo>
                  <a:cubicBezTo>
                    <a:pt x="1154895" y="544169"/>
                    <a:pt x="1153219" y="554786"/>
                    <a:pt x="1149968" y="572262"/>
                  </a:cubicBezTo>
                  <a:cubicBezTo>
                    <a:pt x="1147733" y="584657"/>
                    <a:pt x="1147428" y="591617"/>
                    <a:pt x="1149053" y="593140"/>
                  </a:cubicBezTo>
                  <a:cubicBezTo>
                    <a:pt x="1150679" y="594665"/>
                    <a:pt x="1159213" y="594309"/>
                    <a:pt x="1174657" y="592074"/>
                  </a:cubicBezTo>
                  <a:cubicBezTo>
                    <a:pt x="1184613" y="590651"/>
                    <a:pt x="1191319" y="589940"/>
                    <a:pt x="1194773" y="589940"/>
                  </a:cubicBezTo>
                  <a:cubicBezTo>
                    <a:pt x="1198228" y="589940"/>
                    <a:pt x="1201276" y="590855"/>
                    <a:pt x="1203917" y="592683"/>
                  </a:cubicBezTo>
                  <a:cubicBezTo>
                    <a:pt x="1212858" y="598576"/>
                    <a:pt x="1210217" y="602538"/>
                    <a:pt x="1195993" y="604570"/>
                  </a:cubicBezTo>
                  <a:cubicBezTo>
                    <a:pt x="1188068" y="605790"/>
                    <a:pt x="1177705" y="608126"/>
                    <a:pt x="1164903" y="611581"/>
                  </a:cubicBezTo>
                  <a:lnTo>
                    <a:pt x="1146005" y="616458"/>
                  </a:lnTo>
                  <a:lnTo>
                    <a:pt x="1142653" y="629869"/>
                  </a:lnTo>
                  <a:cubicBezTo>
                    <a:pt x="1140417" y="639013"/>
                    <a:pt x="1138690" y="651815"/>
                    <a:pt x="1137471" y="668274"/>
                  </a:cubicBezTo>
                  <a:cubicBezTo>
                    <a:pt x="1137065" y="673760"/>
                    <a:pt x="1136811" y="678332"/>
                    <a:pt x="1136709" y="681990"/>
                  </a:cubicBezTo>
                  <a:cubicBezTo>
                    <a:pt x="1136607" y="685647"/>
                    <a:pt x="1136811" y="689051"/>
                    <a:pt x="1137319" y="692200"/>
                  </a:cubicBezTo>
                  <a:cubicBezTo>
                    <a:pt x="1137826" y="695350"/>
                    <a:pt x="1138436" y="697738"/>
                    <a:pt x="1139147" y="699363"/>
                  </a:cubicBezTo>
                  <a:cubicBezTo>
                    <a:pt x="1139859" y="700989"/>
                    <a:pt x="1141078" y="702259"/>
                    <a:pt x="1142805" y="703173"/>
                  </a:cubicBezTo>
                  <a:cubicBezTo>
                    <a:pt x="1144532" y="704088"/>
                    <a:pt x="1146463" y="704494"/>
                    <a:pt x="1148596" y="704392"/>
                  </a:cubicBezTo>
                  <a:cubicBezTo>
                    <a:pt x="1150730" y="704291"/>
                    <a:pt x="1153524" y="703732"/>
                    <a:pt x="1156978" y="702716"/>
                  </a:cubicBezTo>
                  <a:cubicBezTo>
                    <a:pt x="1160432" y="701700"/>
                    <a:pt x="1164090" y="700379"/>
                    <a:pt x="1167951" y="698754"/>
                  </a:cubicBezTo>
                  <a:cubicBezTo>
                    <a:pt x="1171812" y="697128"/>
                    <a:pt x="1176587" y="694995"/>
                    <a:pt x="1182277" y="692353"/>
                  </a:cubicBezTo>
                  <a:cubicBezTo>
                    <a:pt x="1194469" y="686663"/>
                    <a:pt x="1202089" y="683412"/>
                    <a:pt x="1205137" y="682599"/>
                  </a:cubicBezTo>
                  <a:cubicBezTo>
                    <a:pt x="1208185" y="681787"/>
                    <a:pt x="1210420" y="682498"/>
                    <a:pt x="1211842" y="684733"/>
                  </a:cubicBezTo>
                  <a:cubicBezTo>
                    <a:pt x="1214281" y="687984"/>
                    <a:pt x="1215500" y="690219"/>
                    <a:pt x="1215500" y="691438"/>
                  </a:cubicBezTo>
                  <a:cubicBezTo>
                    <a:pt x="1215500" y="693877"/>
                    <a:pt x="1212909" y="697433"/>
                    <a:pt x="1207727" y="702107"/>
                  </a:cubicBezTo>
                  <a:cubicBezTo>
                    <a:pt x="1202546" y="706780"/>
                    <a:pt x="1197110" y="710438"/>
                    <a:pt x="1191421" y="713079"/>
                  </a:cubicBezTo>
                  <a:cubicBezTo>
                    <a:pt x="1182886" y="717143"/>
                    <a:pt x="1176181" y="720903"/>
                    <a:pt x="1171304" y="724357"/>
                  </a:cubicBezTo>
                  <a:cubicBezTo>
                    <a:pt x="1166021" y="728015"/>
                    <a:pt x="1159264" y="730250"/>
                    <a:pt x="1151035" y="731063"/>
                  </a:cubicBezTo>
                  <a:cubicBezTo>
                    <a:pt x="1142805" y="731875"/>
                    <a:pt x="1136658" y="730961"/>
                    <a:pt x="1132594" y="728319"/>
                  </a:cubicBezTo>
                  <a:cubicBezTo>
                    <a:pt x="1127311" y="724865"/>
                    <a:pt x="1123399" y="717651"/>
                    <a:pt x="1120859" y="706678"/>
                  </a:cubicBezTo>
                  <a:cubicBezTo>
                    <a:pt x="1118319" y="695706"/>
                    <a:pt x="1117659" y="682803"/>
                    <a:pt x="1118878" y="667969"/>
                  </a:cubicBezTo>
                  <a:cubicBezTo>
                    <a:pt x="1120707" y="643788"/>
                    <a:pt x="1121113" y="630682"/>
                    <a:pt x="1120097" y="628650"/>
                  </a:cubicBezTo>
                  <a:cubicBezTo>
                    <a:pt x="1119691" y="627430"/>
                    <a:pt x="1118167" y="626719"/>
                    <a:pt x="1115525" y="626516"/>
                  </a:cubicBezTo>
                  <a:cubicBezTo>
                    <a:pt x="1111461" y="625907"/>
                    <a:pt x="1104349" y="627939"/>
                    <a:pt x="1094189" y="632612"/>
                  </a:cubicBezTo>
                  <a:cubicBezTo>
                    <a:pt x="1086874" y="636066"/>
                    <a:pt x="1082201" y="637895"/>
                    <a:pt x="1080169" y="638098"/>
                  </a:cubicBezTo>
                  <a:cubicBezTo>
                    <a:pt x="1078137" y="638302"/>
                    <a:pt x="1075901" y="637286"/>
                    <a:pt x="1073463" y="635050"/>
                  </a:cubicBezTo>
                  <a:cubicBezTo>
                    <a:pt x="1062084" y="624891"/>
                    <a:pt x="1068789" y="616458"/>
                    <a:pt x="1093580" y="609752"/>
                  </a:cubicBezTo>
                  <a:cubicBezTo>
                    <a:pt x="1095815" y="609142"/>
                    <a:pt x="1098152" y="608533"/>
                    <a:pt x="1100590" y="607923"/>
                  </a:cubicBezTo>
                  <a:cubicBezTo>
                    <a:pt x="1110141" y="605688"/>
                    <a:pt x="1116491" y="603859"/>
                    <a:pt x="1119640" y="602437"/>
                  </a:cubicBezTo>
                  <a:cubicBezTo>
                    <a:pt x="1122790" y="601014"/>
                    <a:pt x="1124873" y="598982"/>
                    <a:pt x="1125889" y="596341"/>
                  </a:cubicBezTo>
                  <a:cubicBezTo>
                    <a:pt x="1126905" y="593496"/>
                    <a:pt x="1127260" y="590702"/>
                    <a:pt x="1126955" y="587959"/>
                  </a:cubicBezTo>
                  <a:cubicBezTo>
                    <a:pt x="1126651" y="585216"/>
                    <a:pt x="1127514" y="579983"/>
                    <a:pt x="1129546" y="572262"/>
                  </a:cubicBezTo>
                  <a:cubicBezTo>
                    <a:pt x="1132391" y="563524"/>
                    <a:pt x="1133813" y="554075"/>
                    <a:pt x="1133813" y="543915"/>
                  </a:cubicBezTo>
                  <a:cubicBezTo>
                    <a:pt x="1133813" y="533755"/>
                    <a:pt x="1134423" y="528066"/>
                    <a:pt x="1135642" y="526846"/>
                  </a:cubicBezTo>
                  <a:cubicBezTo>
                    <a:pt x="1136455" y="525932"/>
                    <a:pt x="1137471" y="525348"/>
                    <a:pt x="1138690" y="525094"/>
                  </a:cubicBezTo>
                  <a:close/>
                  <a:moveTo>
                    <a:pt x="545092" y="505358"/>
                  </a:moveTo>
                  <a:cubicBezTo>
                    <a:pt x="546311" y="504850"/>
                    <a:pt x="548242" y="505612"/>
                    <a:pt x="550883" y="507644"/>
                  </a:cubicBezTo>
                  <a:cubicBezTo>
                    <a:pt x="555354" y="511911"/>
                    <a:pt x="556522" y="516331"/>
                    <a:pt x="554389" y="520903"/>
                  </a:cubicBezTo>
                  <a:cubicBezTo>
                    <a:pt x="552255" y="525475"/>
                    <a:pt x="545295" y="533146"/>
                    <a:pt x="533510" y="543915"/>
                  </a:cubicBezTo>
                  <a:cubicBezTo>
                    <a:pt x="516238" y="559765"/>
                    <a:pt x="501607" y="573786"/>
                    <a:pt x="489619" y="585978"/>
                  </a:cubicBezTo>
                  <a:cubicBezTo>
                    <a:pt x="477630" y="598170"/>
                    <a:pt x="471635" y="604977"/>
                    <a:pt x="471635" y="606399"/>
                  </a:cubicBezTo>
                  <a:cubicBezTo>
                    <a:pt x="471635" y="608228"/>
                    <a:pt x="479052" y="615543"/>
                    <a:pt x="493886" y="628345"/>
                  </a:cubicBezTo>
                  <a:lnTo>
                    <a:pt x="565514" y="689610"/>
                  </a:lnTo>
                  <a:cubicBezTo>
                    <a:pt x="568765" y="692454"/>
                    <a:pt x="570746" y="694588"/>
                    <a:pt x="571457" y="696011"/>
                  </a:cubicBezTo>
                  <a:cubicBezTo>
                    <a:pt x="572169" y="697433"/>
                    <a:pt x="571915" y="699160"/>
                    <a:pt x="570695" y="701192"/>
                  </a:cubicBezTo>
                  <a:cubicBezTo>
                    <a:pt x="567647" y="706272"/>
                    <a:pt x="563583" y="707644"/>
                    <a:pt x="558503" y="705307"/>
                  </a:cubicBezTo>
                  <a:cubicBezTo>
                    <a:pt x="553423" y="702970"/>
                    <a:pt x="543975" y="695299"/>
                    <a:pt x="530157" y="682294"/>
                  </a:cubicBezTo>
                  <a:cubicBezTo>
                    <a:pt x="488907" y="644093"/>
                    <a:pt x="464422" y="626516"/>
                    <a:pt x="456700" y="629564"/>
                  </a:cubicBezTo>
                  <a:cubicBezTo>
                    <a:pt x="454871" y="630174"/>
                    <a:pt x="454313" y="635254"/>
                    <a:pt x="455024" y="644804"/>
                  </a:cubicBezTo>
                  <a:cubicBezTo>
                    <a:pt x="455735" y="654354"/>
                    <a:pt x="457615" y="666140"/>
                    <a:pt x="460663" y="680161"/>
                  </a:cubicBezTo>
                  <a:cubicBezTo>
                    <a:pt x="463711" y="695401"/>
                    <a:pt x="465285" y="704901"/>
                    <a:pt x="465387" y="708660"/>
                  </a:cubicBezTo>
                  <a:cubicBezTo>
                    <a:pt x="465489" y="712419"/>
                    <a:pt x="464320" y="715721"/>
                    <a:pt x="461882" y="718566"/>
                  </a:cubicBezTo>
                  <a:cubicBezTo>
                    <a:pt x="458631" y="722020"/>
                    <a:pt x="456294" y="723747"/>
                    <a:pt x="454871" y="723747"/>
                  </a:cubicBezTo>
                  <a:cubicBezTo>
                    <a:pt x="453652" y="723747"/>
                    <a:pt x="452585" y="723138"/>
                    <a:pt x="451671" y="721919"/>
                  </a:cubicBezTo>
                  <a:cubicBezTo>
                    <a:pt x="450757" y="720699"/>
                    <a:pt x="449944" y="718820"/>
                    <a:pt x="449233" y="716280"/>
                  </a:cubicBezTo>
                  <a:cubicBezTo>
                    <a:pt x="448521" y="713740"/>
                    <a:pt x="447912" y="710997"/>
                    <a:pt x="447404" y="708050"/>
                  </a:cubicBezTo>
                  <a:cubicBezTo>
                    <a:pt x="446896" y="705104"/>
                    <a:pt x="446388" y="701344"/>
                    <a:pt x="445880" y="696773"/>
                  </a:cubicBezTo>
                  <a:cubicBezTo>
                    <a:pt x="445372" y="692200"/>
                    <a:pt x="444915" y="687984"/>
                    <a:pt x="444508" y="684123"/>
                  </a:cubicBezTo>
                  <a:cubicBezTo>
                    <a:pt x="444102" y="680262"/>
                    <a:pt x="443645" y="675386"/>
                    <a:pt x="443137" y="669493"/>
                  </a:cubicBezTo>
                  <a:cubicBezTo>
                    <a:pt x="442629" y="663600"/>
                    <a:pt x="442171" y="658622"/>
                    <a:pt x="441765" y="654558"/>
                  </a:cubicBezTo>
                  <a:cubicBezTo>
                    <a:pt x="439733" y="634441"/>
                    <a:pt x="438920" y="605383"/>
                    <a:pt x="439327" y="567385"/>
                  </a:cubicBezTo>
                  <a:cubicBezTo>
                    <a:pt x="439733" y="543001"/>
                    <a:pt x="440241" y="527354"/>
                    <a:pt x="440851" y="520446"/>
                  </a:cubicBezTo>
                  <a:cubicBezTo>
                    <a:pt x="441460" y="513537"/>
                    <a:pt x="442629" y="510082"/>
                    <a:pt x="444356" y="510082"/>
                  </a:cubicBezTo>
                  <a:cubicBezTo>
                    <a:pt x="446083" y="510082"/>
                    <a:pt x="447251" y="512470"/>
                    <a:pt x="447861" y="517245"/>
                  </a:cubicBezTo>
                  <a:cubicBezTo>
                    <a:pt x="448471" y="522020"/>
                    <a:pt x="448877" y="532333"/>
                    <a:pt x="449080" y="548183"/>
                  </a:cubicBezTo>
                  <a:cubicBezTo>
                    <a:pt x="449487" y="573583"/>
                    <a:pt x="450198" y="587603"/>
                    <a:pt x="451214" y="590245"/>
                  </a:cubicBezTo>
                  <a:cubicBezTo>
                    <a:pt x="451823" y="591870"/>
                    <a:pt x="453297" y="591769"/>
                    <a:pt x="455633" y="589940"/>
                  </a:cubicBezTo>
                  <a:cubicBezTo>
                    <a:pt x="457970" y="588111"/>
                    <a:pt x="462187" y="584250"/>
                    <a:pt x="468283" y="578358"/>
                  </a:cubicBezTo>
                  <a:cubicBezTo>
                    <a:pt x="474379" y="572465"/>
                    <a:pt x="480271" y="567283"/>
                    <a:pt x="485961" y="562813"/>
                  </a:cubicBezTo>
                  <a:cubicBezTo>
                    <a:pt x="495308" y="555498"/>
                    <a:pt x="505062" y="546963"/>
                    <a:pt x="515222" y="537210"/>
                  </a:cubicBezTo>
                  <a:cubicBezTo>
                    <a:pt x="525382" y="527456"/>
                    <a:pt x="532900" y="519430"/>
                    <a:pt x="537777" y="513131"/>
                  </a:cubicBezTo>
                  <a:cubicBezTo>
                    <a:pt x="541435" y="508457"/>
                    <a:pt x="543873" y="505866"/>
                    <a:pt x="545092" y="505358"/>
                  </a:cubicBezTo>
                  <a:close/>
                  <a:moveTo>
                    <a:pt x="180247" y="320344"/>
                  </a:moveTo>
                  <a:cubicBezTo>
                    <a:pt x="182939" y="320294"/>
                    <a:pt x="186165" y="322300"/>
                    <a:pt x="189924" y="326364"/>
                  </a:cubicBezTo>
                  <a:cubicBezTo>
                    <a:pt x="192769" y="329412"/>
                    <a:pt x="194344" y="332054"/>
                    <a:pt x="194648" y="334289"/>
                  </a:cubicBezTo>
                  <a:cubicBezTo>
                    <a:pt x="194953" y="336524"/>
                    <a:pt x="194293" y="341604"/>
                    <a:pt x="192667" y="349529"/>
                  </a:cubicBezTo>
                  <a:cubicBezTo>
                    <a:pt x="190838" y="359283"/>
                    <a:pt x="190279" y="374319"/>
                    <a:pt x="190991" y="394639"/>
                  </a:cubicBezTo>
                  <a:cubicBezTo>
                    <a:pt x="191702" y="414959"/>
                    <a:pt x="193378" y="430301"/>
                    <a:pt x="196020" y="440664"/>
                  </a:cubicBezTo>
                  <a:cubicBezTo>
                    <a:pt x="197442" y="446760"/>
                    <a:pt x="198052" y="450723"/>
                    <a:pt x="197849" y="452551"/>
                  </a:cubicBezTo>
                  <a:cubicBezTo>
                    <a:pt x="197645" y="454380"/>
                    <a:pt x="196020" y="456514"/>
                    <a:pt x="192972" y="458952"/>
                  </a:cubicBezTo>
                  <a:cubicBezTo>
                    <a:pt x="189517" y="461797"/>
                    <a:pt x="186012" y="463423"/>
                    <a:pt x="182456" y="463829"/>
                  </a:cubicBezTo>
                  <a:cubicBezTo>
                    <a:pt x="178900" y="464235"/>
                    <a:pt x="176513" y="463321"/>
                    <a:pt x="175293" y="461086"/>
                  </a:cubicBezTo>
                  <a:cubicBezTo>
                    <a:pt x="173871" y="458851"/>
                    <a:pt x="172906" y="436803"/>
                    <a:pt x="172398" y="394944"/>
                  </a:cubicBezTo>
                  <a:cubicBezTo>
                    <a:pt x="171890" y="353085"/>
                    <a:pt x="172347" y="330327"/>
                    <a:pt x="173769" y="326669"/>
                  </a:cubicBezTo>
                  <a:cubicBezTo>
                    <a:pt x="175395" y="322503"/>
                    <a:pt x="177554" y="320395"/>
                    <a:pt x="180247" y="320344"/>
                  </a:cubicBezTo>
                  <a:close/>
                  <a:moveTo>
                    <a:pt x="384996" y="319659"/>
                  </a:moveTo>
                  <a:cubicBezTo>
                    <a:pt x="377884" y="319659"/>
                    <a:pt x="370213" y="325907"/>
                    <a:pt x="361983" y="338404"/>
                  </a:cubicBezTo>
                  <a:cubicBezTo>
                    <a:pt x="353754" y="350901"/>
                    <a:pt x="349639" y="362331"/>
                    <a:pt x="349639" y="372694"/>
                  </a:cubicBezTo>
                  <a:cubicBezTo>
                    <a:pt x="349639" y="375335"/>
                    <a:pt x="351874" y="376758"/>
                    <a:pt x="356345" y="376961"/>
                  </a:cubicBezTo>
                  <a:cubicBezTo>
                    <a:pt x="360815" y="377164"/>
                    <a:pt x="365184" y="376047"/>
                    <a:pt x="369451" y="373608"/>
                  </a:cubicBezTo>
                  <a:cubicBezTo>
                    <a:pt x="372499" y="371779"/>
                    <a:pt x="376411" y="368325"/>
                    <a:pt x="381186" y="363245"/>
                  </a:cubicBezTo>
                  <a:cubicBezTo>
                    <a:pt x="385961" y="358165"/>
                    <a:pt x="390178" y="352780"/>
                    <a:pt x="393835" y="347091"/>
                  </a:cubicBezTo>
                  <a:cubicBezTo>
                    <a:pt x="395257" y="345059"/>
                    <a:pt x="396426" y="342569"/>
                    <a:pt x="397340" y="339623"/>
                  </a:cubicBezTo>
                  <a:cubicBezTo>
                    <a:pt x="398255" y="336677"/>
                    <a:pt x="398661" y="333679"/>
                    <a:pt x="398560" y="330631"/>
                  </a:cubicBezTo>
                  <a:cubicBezTo>
                    <a:pt x="398458" y="327583"/>
                    <a:pt x="397289" y="324993"/>
                    <a:pt x="395054" y="322859"/>
                  </a:cubicBezTo>
                  <a:cubicBezTo>
                    <a:pt x="392819" y="320725"/>
                    <a:pt x="389466" y="319659"/>
                    <a:pt x="384996" y="319659"/>
                  </a:cubicBezTo>
                  <a:close/>
                  <a:moveTo>
                    <a:pt x="622816" y="314934"/>
                  </a:moveTo>
                  <a:cubicBezTo>
                    <a:pt x="627896" y="315036"/>
                    <a:pt x="633586" y="316611"/>
                    <a:pt x="639885" y="319659"/>
                  </a:cubicBezTo>
                  <a:cubicBezTo>
                    <a:pt x="648826" y="323926"/>
                    <a:pt x="655430" y="330733"/>
                    <a:pt x="659697" y="340080"/>
                  </a:cubicBezTo>
                  <a:cubicBezTo>
                    <a:pt x="663558" y="348818"/>
                    <a:pt x="662948" y="354304"/>
                    <a:pt x="657868" y="356539"/>
                  </a:cubicBezTo>
                  <a:cubicBezTo>
                    <a:pt x="657259" y="356946"/>
                    <a:pt x="656446" y="357149"/>
                    <a:pt x="655430" y="357149"/>
                  </a:cubicBezTo>
                  <a:cubicBezTo>
                    <a:pt x="652991" y="357555"/>
                    <a:pt x="650604" y="356743"/>
                    <a:pt x="648267" y="354711"/>
                  </a:cubicBezTo>
                  <a:cubicBezTo>
                    <a:pt x="645930" y="352679"/>
                    <a:pt x="643644" y="350291"/>
                    <a:pt x="641409" y="347548"/>
                  </a:cubicBezTo>
                  <a:cubicBezTo>
                    <a:pt x="639174" y="344805"/>
                    <a:pt x="636583" y="342315"/>
                    <a:pt x="633637" y="340080"/>
                  </a:cubicBezTo>
                  <a:cubicBezTo>
                    <a:pt x="630690" y="337845"/>
                    <a:pt x="626677" y="336829"/>
                    <a:pt x="621597" y="337032"/>
                  </a:cubicBezTo>
                  <a:cubicBezTo>
                    <a:pt x="616517" y="337235"/>
                    <a:pt x="610523" y="339064"/>
                    <a:pt x="603614" y="342519"/>
                  </a:cubicBezTo>
                  <a:cubicBezTo>
                    <a:pt x="594876" y="347192"/>
                    <a:pt x="587764" y="351866"/>
                    <a:pt x="582278" y="356539"/>
                  </a:cubicBezTo>
                  <a:cubicBezTo>
                    <a:pt x="578620" y="359587"/>
                    <a:pt x="576588" y="361721"/>
                    <a:pt x="576182" y="362940"/>
                  </a:cubicBezTo>
                  <a:cubicBezTo>
                    <a:pt x="575775" y="364159"/>
                    <a:pt x="576487" y="365683"/>
                    <a:pt x="578315" y="367512"/>
                  </a:cubicBezTo>
                  <a:cubicBezTo>
                    <a:pt x="582379" y="371373"/>
                    <a:pt x="594470" y="374827"/>
                    <a:pt x="614587" y="377875"/>
                  </a:cubicBezTo>
                  <a:cubicBezTo>
                    <a:pt x="634703" y="380923"/>
                    <a:pt x="646895" y="383870"/>
                    <a:pt x="651163" y="386715"/>
                  </a:cubicBezTo>
                  <a:cubicBezTo>
                    <a:pt x="656039" y="389966"/>
                    <a:pt x="659291" y="391591"/>
                    <a:pt x="660916" y="391591"/>
                  </a:cubicBezTo>
                  <a:cubicBezTo>
                    <a:pt x="662542" y="391591"/>
                    <a:pt x="665031" y="394843"/>
                    <a:pt x="668384" y="401345"/>
                  </a:cubicBezTo>
                  <a:cubicBezTo>
                    <a:pt x="671737" y="407847"/>
                    <a:pt x="673413" y="412623"/>
                    <a:pt x="673413" y="415671"/>
                  </a:cubicBezTo>
                  <a:cubicBezTo>
                    <a:pt x="673413" y="419938"/>
                    <a:pt x="671330" y="425526"/>
                    <a:pt x="667165" y="432435"/>
                  </a:cubicBezTo>
                  <a:cubicBezTo>
                    <a:pt x="662999" y="439343"/>
                    <a:pt x="658579" y="444525"/>
                    <a:pt x="653906" y="447979"/>
                  </a:cubicBezTo>
                  <a:cubicBezTo>
                    <a:pt x="647810" y="452653"/>
                    <a:pt x="638869" y="457835"/>
                    <a:pt x="627083" y="463524"/>
                  </a:cubicBezTo>
                  <a:cubicBezTo>
                    <a:pt x="619768" y="467182"/>
                    <a:pt x="613774" y="469519"/>
                    <a:pt x="609100" y="470535"/>
                  </a:cubicBezTo>
                  <a:cubicBezTo>
                    <a:pt x="604427" y="471551"/>
                    <a:pt x="598127" y="472059"/>
                    <a:pt x="590203" y="472059"/>
                  </a:cubicBezTo>
                  <a:cubicBezTo>
                    <a:pt x="580043" y="472059"/>
                    <a:pt x="572931" y="470941"/>
                    <a:pt x="568867" y="468706"/>
                  </a:cubicBezTo>
                  <a:cubicBezTo>
                    <a:pt x="564803" y="466471"/>
                    <a:pt x="560739" y="461492"/>
                    <a:pt x="556675" y="453771"/>
                  </a:cubicBezTo>
                  <a:cubicBezTo>
                    <a:pt x="553017" y="446455"/>
                    <a:pt x="552407" y="439343"/>
                    <a:pt x="554846" y="432435"/>
                  </a:cubicBezTo>
                  <a:cubicBezTo>
                    <a:pt x="556878" y="427355"/>
                    <a:pt x="559519" y="426237"/>
                    <a:pt x="562771" y="429082"/>
                  </a:cubicBezTo>
                  <a:cubicBezTo>
                    <a:pt x="563380" y="429691"/>
                    <a:pt x="564091" y="430606"/>
                    <a:pt x="564904" y="431825"/>
                  </a:cubicBezTo>
                  <a:cubicBezTo>
                    <a:pt x="567546" y="436092"/>
                    <a:pt x="569476" y="439750"/>
                    <a:pt x="570695" y="442798"/>
                  </a:cubicBezTo>
                  <a:cubicBezTo>
                    <a:pt x="571915" y="446252"/>
                    <a:pt x="578265" y="447929"/>
                    <a:pt x="589745" y="447827"/>
                  </a:cubicBezTo>
                  <a:cubicBezTo>
                    <a:pt x="601226" y="447725"/>
                    <a:pt x="610319" y="445846"/>
                    <a:pt x="617025" y="442188"/>
                  </a:cubicBezTo>
                  <a:cubicBezTo>
                    <a:pt x="623731" y="438531"/>
                    <a:pt x="628404" y="436702"/>
                    <a:pt x="631046" y="436702"/>
                  </a:cubicBezTo>
                  <a:cubicBezTo>
                    <a:pt x="633484" y="436702"/>
                    <a:pt x="637548" y="433501"/>
                    <a:pt x="643238" y="427101"/>
                  </a:cubicBezTo>
                  <a:cubicBezTo>
                    <a:pt x="648927" y="420700"/>
                    <a:pt x="651772" y="416077"/>
                    <a:pt x="651772" y="413232"/>
                  </a:cubicBezTo>
                  <a:cubicBezTo>
                    <a:pt x="651772" y="410997"/>
                    <a:pt x="649689" y="409016"/>
                    <a:pt x="645524" y="407289"/>
                  </a:cubicBezTo>
                  <a:cubicBezTo>
                    <a:pt x="641358" y="405561"/>
                    <a:pt x="633891" y="403580"/>
                    <a:pt x="623121" y="401345"/>
                  </a:cubicBezTo>
                  <a:cubicBezTo>
                    <a:pt x="610319" y="398703"/>
                    <a:pt x="600159" y="396417"/>
                    <a:pt x="592641" y="394487"/>
                  </a:cubicBezTo>
                  <a:cubicBezTo>
                    <a:pt x="585123" y="392557"/>
                    <a:pt x="578519" y="390626"/>
                    <a:pt x="572829" y="388696"/>
                  </a:cubicBezTo>
                  <a:cubicBezTo>
                    <a:pt x="567139" y="386765"/>
                    <a:pt x="563075" y="384632"/>
                    <a:pt x="560637" y="382295"/>
                  </a:cubicBezTo>
                  <a:cubicBezTo>
                    <a:pt x="558199" y="379958"/>
                    <a:pt x="556421" y="377418"/>
                    <a:pt x="555303" y="374675"/>
                  </a:cubicBezTo>
                  <a:cubicBezTo>
                    <a:pt x="554185" y="371932"/>
                    <a:pt x="553627" y="368528"/>
                    <a:pt x="553627" y="364464"/>
                  </a:cubicBezTo>
                  <a:cubicBezTo>
                    <a:pt x="553627" y="359384"/>
                    <a:pt x="554287" y="355625"/>
                    <a:pt x="555608" y="353187"/>
                  </a:cubicBezTo>
                  <a:cubicBezTo>
                    <a:pt x="556929" y="350748"/>
                    <a:pt x="559824" y="347497"/>
                    <a:pt x="564295" y="343433"/>
                  </a:cubicBezTo>
                  <a:cubicBezTo>
                    <a:pt x="571813" y="336727"/>
                    <a:pt x="578265" y="331647"/>
                    <a:pt x="583649" y="328193"/>
                  </a:cubicBezTo>
                  <a:cubicBezTo>
                    <a:pt x="589034" y="324739"/>
                    <a:pt x="595384" y="321792"/>
                    <a:pt x="602699" y="319354"/>
                  </a:cubicBezTo>
                  <a:cubicBezTo>
                    <a:pt x="611031" y="316306"/>
                    <a:pt x="617736" y="314833"/>
                    <a:pt x="622816" y="314934"/>
                  </a:cubicBezTo>
                  <a:close/>
                  <a:moveTo>
                    <a:pt x="377681" y="302590"/>
                  </a:moveTo>
                  <a:cubicBezTo>
                    <a:pt x="396578" y="300355"/>
                    <a:pt x="408161" y="307060"/>
                    <a:pt x="412428" y="322707"/>
                  </a:cubicBezTo>
                  <a:cubicBezTo>
                    <a:pt x="414257" y="330022"/>
                    <a:pt x="414409" y="336931"/>
                    <a:pt x="412885" y="343433"/>
                  </a:cubicBezTo>
                  <a:cubicBezTo>
                    <a:pt x="411361" y="349935"/>
                    <a:pt x="408923" y="355879"/>
                    <a:pt x="405570" y="361264"/>
                  </a:cubicBezTo>
                  <a:cubicBezTo>
                    <a:pt x="402217" y="366649"/>
                    <a:pt x="398661" y="371322"/>
                    <a:pt x="394902" y="375285"/>
                  </a:cubicBezTo>
                  <a:cubicBezTo>
                    <a:pt x="391143" y="379247"/>
                    <a:pt x="387942" y="382295"/>
                    <a:pt x="385301" y="384429"/>
                  </a:cubicBezTo>
                  <a:cubicBezTo>
                    <a:pt x="382659" y="386562"/>
                    <a:pt x="381237" y="387629"/>
                    <a:pt x="381033" y="387629"/>
                  </a:cubicBezTo>
                  <a:cubicBezTo>
                    <a:pt x="380221" y="387629"/>
                    <a:pt x="377731" y="389153"/>
                    <a:pt x="373566" y="392201"/>
                  </a:cubicBezTo>
                  <a:cubicBezTo>
                    <a:pt x="369400" y="395249"/>
                    <a:pt x="364879" y="397281"/>
                    <a:pt x="360002" y="398297"/>
                  </a:cubicBezTo>
                  <a:cubicBezTo>
                    <a:pt x="355938" y="399313"/>
                    <a:pt x="353500" y="400380"/>
                    <a:pt x="352687" y="401497"/>
                  </a:cubicBezTo>
                  <a:cubicBezTo>
                    <a:pt x="351874" y="402615"/>
                    <a:pt x="351569" y="405307"/>
                    <a:pt x="351773" y="409575"/>
                  </a:cubicBezTo>
                  <a:cubicBezTo>
                    <a:pt x="352179" y="415874"/>
                    <a:pt x="355227" y="421563"/>
                    <a:pt x="360917" y="426643"/>
                  </a:cubicBezTo>
                  <a:cubicBezTo>
                    <a:pt x="361120" y="426847"/>
                    <a:pt x="361628" y="427304"/>
                    <a:pt x="362441" y="428015"/>
                  </a:cubicBezTo>
                  <a:cubicBezTo>
                    <a:pt x="363253" y="428726"/>
                    <a:pt x="363812" y="429285"/>
                    <a:pt x="364117" y="429691"/>
                  </a:cubicBezTo>
                  <a:cubicBezTo>
                    <a:pt x="364422" y="430098"/>
                    <a:pt x="365133" y="430606"/>
                    <a:pt x="366251" y="431215"/>
                  </a:cubicBezTo>
                  <a:cubicBezTo>
                    <a:pt x="367368" y="431825"/>
                    <a:pt x="368384" y="432231"/>
                    <a:pt x="369299" y="432435"/>
                  </a:cubicBezTo>
                  <a:cubicBezTo>
                    <a:pt x="370213" y="432638"/>
                    <a:pt x="371432" y="432892"/>
                    <a:pt x="372956" y="433197"/>
                  </a:cubicBezTo>
                  <a:cubicBezTo>
                    <a:pt x="374480" y="433501"/>
                    <a:pt x="376055" y="433552"/>
                    <a:pt x="377681" y="433349"/>
                  </a:cubicBezTo>
                  <a:cubicBezTo>
                    <a:pt x="379306" y="433146"/>
                    <a:pt x="381287" y="432790"/>
                    <a:pt x="383624" y="432282"/>
                  </a:cubicBezTo>
                  <a:cubicBezTo>
                    <a:pt x="385961" y="431774"/>
                    <a:pt x="388400" y="431012"/>
                    <a:pt x="390940" y="429996"/>
                  </a:cubicBezTo>
                  <a:cubicBezTo>
                    <a:pt x="393479" y="428980"/>
                    <a:pt x="396375" y="427710"/>
                    <a:pt x="399626" y="426186"/>
                  </a:cubicBezTo>
                  <a:cubicBezTo>
                    <a:pt x="402878" y="424662"/>
                    <a:pt x="406332" y="422783"/>
                    <a:pt x="409990" y="420547"/>
                  </a:cubicBezTo>
                  <a:cubicBezTo>
                    <a:pt x="432138" y="407949"/>
                    <a:pt x="444330" y="404596"/>
                    <a:pt x="446565" y="410489"/>
                  </a:cubicBezTo>
                  <a:cubicBezTo>
                    <a:pt x="448394" y="415163"/>
                    <a:pt x="446108" y="420446"/>
                    <a:pt x="439707" y="426339"/>
                  </a:cubicBezTo>
                  <a:cubicBezTo>
                    <a:pt x="433307" y="432231"/>
                    <a:pt x="421978" y="439547"/>
                    <a:pt x="405722" y="448284"/>
                  </a:cubicBezTo>
                  <a:cubicBezTo>
                    <a:pt x="398001" y="452551"/>
                    <a:pt x="390584" y="455142"/>
                    <a:pt x="383472" y="456057"/>
                  </a:cubicBezTo>
                  <a:cubicBezTo>
                    <a:pt x="376360" y="456971"/>
                    <a:pt x="370366" y="456565"/>
                    <a:pt x="365489" y="454837"/>
                  </a:cubicBezTo>
                  <a:cubicBezTo>
                    <a:pt x="360612" y="453110"/>
                    <a:pt x="356294" y="450875"/>
                    <a:pt x="352535" y="448132"/>
                  </a:cubicBezTo>
                  <a:cubicBezTo>
                    <a:pt x="348776" y="445389"/>
                    <a:pt x="346032" y="442696"/>
                    <a:pt x="344305" y="440055"/>
                  </a:cubicBezTo>
                  <a:cubicBezTo>
                    <a:pt x="342578" y="437413"/>
                    <a:pt x="341714" y="435381"/>
                    <a:pt x="341714" y="433959"/>
                  </a:cubicBezTo>
                  <a:cubicBezTo>
                    <a:pt x="341714" y="431723"/>
                    <a:pt x="340292" y="428980"/>
                    <a:pt x="337447" y="425729"/>
                  </a:cubicBezTo>
                  <a:cubicBezTo>
                    <a:pt x="334602" y="422478"/>
                    <a:pt x="332774" y="418820"/>
                    <a:pt x="331961" y="414756"/>
                  </a:cubicBezTo>
                  <a:cubicBezTo>
                    <a:pt x="331148" y="411302"/>
                    <a:pt x="329675" y="408508"/>
                    <a:pt x="327541" y="406374"/>
                  </a:cubicBezTo>
                  <a:cubicBezTo>
                    <a:pt x="325407" y="404241"/>
                    <a:pt x="323376" y="402869"/>
                    <a:pt x="321445" y="402259"/>
                  </a:cubicBezTo>
                  <a:cubicBezTo>
                    <a:pt x="319515" y="401650"/>
                    <a:pt x="317940" y="400431"/>
                    <a:pt x="316721" y="398602"/>
                  </a:cubicBezTo>
                  <a:cubicBezTo>
                    <a:pt x="315501" y="396773"/>
                    <a:pt x="315298" y="394233"/>
                    <a:pt x="316111" y="390982"/>
                  </a:cubicBezTo>
                  <a:cubicBezTo>
                    <a:pt x="318346" y="381635"/>
                    <a:pt x="321902" y="376961"/>
                    <a:pt x="326779" y="376961"/>
                  </a:cubicBezTo>
                  <a:cubicBezTo>
                    <a:pt x="329421" y="376961"/>
                    <a:pt x="330742" y="373913"/>
                    <a:pt x="330742" y="367817"/>
                  </a:cubicBezTo>
                  <a:cubicBezTo>
                    <a:pt x="330742" y="361924"/>
                    <a:pt x="332469" y="354457"/>
                    <a:pt x="335923" y="345414"/>
                  </a:cubicBezTo>
                  <a:cubicBezTo>
                    <a:pt x="339377" y="336372"/>
                    <a:pt x="343441" y="328447"/>
                    <a:pt x="348115" y="321640"/>
                  </a:cubicBezTo>
                  <a:cubicBezTo>
                    <a:pt x="352789" y="314833"/>
                    <a:pt x="356650" y="311429"/>
                    <a:pt x="359698" y="311429"/>
                  </a:cubicBezTo>
                  <a:cubicBezTo>
                    <a:pt x="361120" y="311429"/>
                    <a:pt x="362441" y="310819"/>
                    <a:pt x="363660" y="309600"/>
                  </a:cubicBezTo>
                  <a:cubicBezTo>
                    <a:pt x="364879" y="308381"/>
                    <a:pt x="366606" y="307009"/>
                    <a:pt x="368842" y="305485"/>
                  </a:cubicBezTo>
                  <a:cubicBezTo>
                    <a:pt x="371077" y="303961"/>
                    <a:pt x="374023" y="302996"/>
                    <a:pt x="377681" y="302590"/>
                  </a:cubicBezTo>
                  <a:close/>
                  <a:moveTo>
                    <a:pt x="1171685" y="295275"/>
                  </a:moveTo>
                  <a:cubicBezTo>
                    <a:pt x="1169856" y="295275"/>
                    <a:pt x="1168332" y="297103"/>
                    <a:pt x="1167113" y="300761"/>
                  </a:cubicBezTo>
                  <a:cubicBezTo>
                    <a:pt x="1165893" y="304419"/>
                    <a:pt x="1165182" y="308889"/>
                    <a:pt x="1164979" y="314172"/>
                  </a:cubicBezTo>
                  <a:cubicBezTo>
                    <a:pt x="1164979" y="317423"/>
                    <a:pt x="1163150" y="324688"/>
                    <a:pt x="1159493" y="335965"/>
                  </a:cubicBezTo>
                  <a:cubicBezTo>
                    <a:pt x="1155835" y="347243"/>
                    <a:pt x="1154006" y="354812"/>
                    <a:pt x="1154006" y="358673"/>
                  </a:cubicBezTo>
                  <a:cubicBezTo>
                    <a:pt x="1154006" y="361721"/>
                    <a:pt x="1153447" y="364921"/>
                    <a:pt x="1152330" y="368274"/>
                  </a:cubicBezTo>
                  <a:cubicBezTo>
                    <a:pt x="1151212" y="371627"/>
                    <a:pt x="1150399" y="373913"/>
                    <a:pt x="1149891" y="375132"/>
                  </a:cubicBezTo>
                  <a:cubicBezTo>
                    <a:pt x="1149383" y="376351"/>
                    <a:pt x="1149536" y="377774"/>
                    <a:pt x="1150349" y="379399"/>
                  </a:cubicBezTo>
                  <a:cubicBezTo>
                    <a:pt x="1151568" y="380619"/>
                    <a:pt x="1159340" y="379298"/>
                    <a:pt x="1173666" y="375437"/>
                  </a:cubicBezTo>
                  <a:cubicBezTo>
                    <a:pt x="1187991" y="371576"/>
                    <a:pt x="1196069" y="368731"/>
                    <a:pt x="1197898" y="366903"/>
                  </a:cubicBezTo>
                  <a:cubicBezTo>
                    <a:pt x="1198913" y="365887"/>
                    <a:pt x="1198812" y="363804"/>
                    <a:pt x="1197593" y="360654"/>
                  </a:cubicBezTo>
                  <a:cubicBezTo>
                    <a:pt x="1196373" y="357505"/>
                    <a:pt x="1194748" y="353542"/>
                    <a:pt x="1192716" y="348767"/>
                  </a:cubicBezTo>
                  <a:cubicBezTo>
                    <a:pt x="1190684" y="343992"/>
                    <a:pt x="1189363" y="340080"/>
                    <a:pt x="1188753" y="337032"/>
                  </a:cubicBezTo>
                  <a:cubicBezTo>
                    <a:pt x="1187737" y="331749"/>
                    <a:pt x="1185197" y="323469"/>
                    <a:pt x="1181133" y="312191"/>
                  </a:cubicBezTo>
                  <a:cubicBezTo>
                    <a:pt x="1177069" y="300913"/>
                    <a:pt x="1173920" y="295275"/>
                    <a:pt x="1171685" y="295275"/>
                  </a:cubicBezTo>
                  <a:close/>
                  <a:moveTo>
                    <a:pt x="866885" y="295275"/>
                  </a:moveTo>
                  <a:cubicBezTo>
                    <a:pt x="865056" y="295275"/>
                    <a:pt x="863532" y="297103"/>
                    <a:pt x="862313" y="300761"/>
                  </a:cubicBezTo>
                  <a:cubicBezTo>
                    <a:pt x="861094" y="304419"/>
                    <a:pt x="860382" y="308889"/>
                    <a:pt x="860179" y="314172"/>
                  </a:cubicBezTo>
                  <a:cubicBezTo>
                    <a:pt x="860179" y="317423"/>
                    <a:pt x="858350" y="324688"/>
                    <a:pt x="854693" y="335965"/>
                  </a:cubicBezTo>
                  <a:cubicBezTo>
                    <a:pt x="851035" y="347243"/>
                    <a:pt x="849206" y="354812"/>
                    <a:pt x="849206" y="358673"/>
                  </a:cubicBezTo>
                  <a:cubicBezTo>
                    <a:pt x="849206" y="361721"/>
                    <a:pt x="848647" y="364921"/>
                    <a:pt x="847530" y="368274"/>
                  </a:cubicBezTo>
                  <a:cubicBezTo>
                    <a:pt x="846412" y="371627"/>
                    <a:pt x="845599" y="373913"/>
                    <a:pt x="845092" y="375132"/>
                  </a:cubicBezTo>
                  <a:cubicBezTo>
                    <a:pt x="844583" y="376351"/>
                    <a:pt x="844736" y="377774"/>
                    <a:pt x="845549" y="379399"/>
                  </a:cubicBezTo>
                  <a:cubicBezTo>
                    <a:pt x="846768" y="380619"/>
                    <a:pt x="854540" y="379298"/>
                    <a:pt x="868866" y="375437"/>
                  </a:cubicBezTo>
                  <a:cubicBezTo>
                    <a:pt x="883191" y="371576"/>
                    <a:pt x="891269" y="368731"/>
                    <a:pt x="893098" y="366903"/>
                  </a:cubicBezTo>
                  <a:cubicBezTo>
                    <a:pt x="894113" y="365887"/>
                    <a:pt x="894012" y="363804"/>
                    <a:pt x="892793" y="360654"/>
                  </a:cubicBezTo>
                  <a:cubicBezTo>
                    <a:pt x="891574" y="357505"/>
                    <a:pt x="889948" y="353542"/>
                    <a:pt x="887916" y="348767"/>
                  </a:cubicBezTo>
                  <a:cubicBezTo>
                    <a:pt x="885884" y="343992"/>
                    <a:pt x="884563" y="340080"/>
                    <a:pt x="883953" y="337032"/>
                  </a:cubicBezTo>
                  <a:cubicBezTo>
                    <a:pt x="882937" y="331749"/>
                    <a:pt x="880397" y="323469"/>
                    <a:pt x="876333" y="312191"/>
                  </a:cubicBezTo>
                  <a:cubicBezTo>
                    <a:pt x="872269" y="300913"/>
                    <a:pt x="869120" y="295275"/>
                    <a:pt x="866885" y="295275"/>
                  </a:cubicBezTo>
                  <a:close/>
                  <a:moveTo>
                    <a:pt x="220099" y="265709"/>
                  </a:moveTo>
                  <a:cubicBezTo>
                    <a:pt x="221725" y="266115"/>
                    <a:pt x="224265" y="268249"/>
                    <a:pt x="227719" y="272110"/>
                  </a:cubicBezTo>
                  <a:cubicBezTo>
                    <a:pt x="230970" y="275361"/>
                    <a:pt x="232697" y="277698"/>
                    <a:pt x="232901" y="279120"/>
                  </a:cubicBezTo>
                  <a:cubicBezTo>
                    <a:pt x="233104" y="280543"/>
                    <a:pt x="231986" y="283692"/>
                    <a:pt x="229548" y="288569"/>
                  </a:cubicBezTo>
                  <a:cubicBezTo>
                    <a:pt x="226500" y="295071"/>
                    <a:pt x="224976" y="307213"/>
                    <a:pt x="224976" y="324993"/>
                  </a:cubicBezTo>
                  <a:cubicBezTo>
                    <a:pt x="224976" y="342773"/>
                    <a:pt x="225586" y="352221"/>
                    <a:pt x="226805" y="353339"/>
                  </a:cubicBezTo>
                  <a:cubicBezTo>
                    <a:pt x="228024" y="354457"/>
                    <a:pt x="230767" y="353593"/>
                    <a:pt x="235034" y="350748"/>
                  </a:cubicBezTo>
                  <a:cubicBezTo>
                    <a:pt x="241333" y="346684"/>
                    <a:pt x="251189" y="341401"/>
                    <a:pt x="264600" y="334899"/>
                  </a:cubicBezTo>
                  <a:cubicBezTo>
                    <a:pt x="278011" y="328396"/>
                    <a:pt x="285834" y="325145"/>
                    <a:pt x="288069" y="325145"/>
                  </a:cubicBezTo>
                  <a:cubicBezTo>
                    <a:pt x="291118" y="325145"/>
                    <a:pt x="294673" y="326771"/>
                    <a:pt x="298738" y="330022"/>
                  </a:cubicBezTo>
                  <a:cubicBezTo>
                    <a:pt x="305240" y="335305"/>
                    <a:pt x="303716" y="340182"/>
                    <a:pt x="294166" y="344652"/>
                  </a:cubicBezTo>
                  <a:cubicBezTo>
                    <a:pt x="291930" y="345465"/>
                    <a:pt x="288273" y="346786"/>
                    <a:pt x="283193" y="348615"/>
                  </a:cubicBezTo>
                  <a:cubicBezTo>
                    <a:pt x="273845" y="351866"/>
                    <a:pt x="268054" y="354609"/>
                    <a:pt x="265819" y="356844"/>
                  </a:cubicBezTo>
                  <a:cubicBezTo>
                    <a:pt x="263990" y="358470"/>
                    <a:pt x="260587" y="360654"/>
                    <a:pt x="255608" y="363397"/>
                  </a:cubicBezTo>
                  <a:cubicBezTo>
                    <a:pt x="250630" y="366141"/>
                    <a:pt x="246312" y="368731"/>
                    <a:pt x="242654" y="371170"/>
                  </a:cubicBezTo>
                  <a:cubicBezTo>
                    <a:pt x="238997" y="373608"/>
                    <a:pt x="236965" y="375640"/>
                    <a:pt x="236558" y="377266"/>
                  </a:cubicBezTo>
                  <a:cubicBezTo>
                    <a:pt x="236152" y="379501"/>
                    <a:pt x="241943" y="387375"/>
                    <a:pt x="253932" y="400888"/>
                  </a:cubicBezTo>
                  <a:cubicBezTo>
                    <a:pt x="265921" y="414401"/>
                    <a:pt x="276284" y="424611"/>
                    <a:pt x="285021" y="431520"/>
                  </a:cubicBezTo>
                  <a:cubicBezTo>
                    <a:pt x="301887" y="444931"/>
                    <a:pt x="308593" y="454787"/>
                    <a:pt x="305138" y="461086"/>
                  </a:cubicBezTo>
                  <a:cubicBezTo>
                    <a:pt x="303919" y="463727"/>
                    <a:pt x="300769" y="465353"/>
                    <a:pt x="295690" y="465963"/>
                  </a:cubicBezTo>
                  <a:cubicBezTo>
                    <a:pt x="293048" y="466166"/>
                    <a:pt x="289187" y="464286"/>
                    <a:pt x="284107" y="460324"/>
                  </a:cubicBezTo>
                  <a:cubicBezTo>
                    <a:pt x="279027" y="456361"/>
                    <a:pt x="270493" y="448487"/>
                    <a:pt x="258504" y="436702"/>
                  </a:cubicBezTo>
                  <a:cubicBezTo>
                    <a:pt x="237981" y="416585"/>
                    <a:pt x="227262" y="407695"/>
                    <a:pt x="226347" y="410032"/>
                  </a:cubicBezTo>
                  <a:cubicBezTo>
                    <a:pt x="225433" y="412369"/>
                    <a:pt x="224773" y="424002"/>
                    <a:pt x="224366" y="444931"/>
                  </a:cubicBezTo>
                  <a:lnTo>
                    <a:pt x="223757" y="476326"/>
                  </a:lnTo>
                  <a:lnTo>
                    <a:pt x="215222" y="476935"/>
                  </a:lnTo>
                  <a:cubicBezTo>
                    <a:pt x="209533" y="477545"/>
                    <a:pt x="205875" y="476631"/>
                    <a:pt x="204250" y="474192"/>
                  </a:cubicBezTo>
                  <a:cubicBezTo>
                    <a:pt x="202624" y="472363"/>
                    <a:pt x="202218" y="458647"/>
                    <a:pt x="203030" y="433044"/>
                  </a:cubicBezTo>
                  <a:cubicBezTo>
                    <a:pt x="203843" y="407441"/>
                    <a:pt x="203640" y="392099"/>
                    <a:pt x="202421" y="387019"/>
                  </a:cubicBezTo>
                  <a:cubicBezTo>
                    <a:pt x="201608" y="384784"/>
                    <a:pt x="201202" y="382346"/>
                    <a:pt x="201202" y="379704"/>
                  </a:cubicBezTo>
                  <a:cubicBezTo>
                    <a:pt x="201202" y="377063"/>
                    <a:pt x="201405" y="374167"/>
                    <a:pt x="201811" y="371017"/>
                  </a:cubicBezTo>
                  <a:cubicBezTo>
                    <a:pt x="202218" y="367868"/>
                    <a:pt x="202827" y="361670"/>
                    <a:pt x="203640" y="352425"/>
                  </a:cubicBezTo>
                  <a:cubicBezTo>
                    <a:pt x="204453" y="343179"/>
                    <a:pt x="205164" y="332968"/>
                    <a:pt x="205774" y="321792"/>
                  </a:cubicBezTo>
                  <a:cubicBezTo>
                    <a:pt x="206993" y="303098"/>
                    <a:pt x="208161" y="290347"/>
                    <a:pt x="209279" y="283540"/>
                  </a:cubicBezTo>
                  <a:cubicBezTo>
                    <a:pt x="210396" y="276733"/>
                    <a:pt x="212276" y="271703"/>
                    <a:pt x="214917" y="268452"/>
                  </a:cubicBezTo>
                  <a:cubicBezTo>
                    <a:pt x="216746" y="266217"/>
                    <a:pt x="218474" y="265303"/>
                    <a:pt x="220099" y="265709"/>
                  </a:cubicBezTo>
                  <a:close/>
                  <a:moveTo>
                    <a:pt x="170569" y="264947"/>
                  </a:moveTo>
                  <a:cubicBezTo>
                    <a:pt x="172906" y="265049"/>
                    <a:pt x="175700" y="265912"/>
                    <a:pt x="178951" y="267538"/>
                  </a:cubicBezTo>
                  <a:cubicBezTo>
                    <a:pt x="185860" y="271195"/>
                    <a:pt x="188603" y="275767"/>
                    <a:pt x="187181" y="281254"/>
                  </a:cubicBezTo>
                  <a:cubicBezTo>
                    <a:pt x="186368" y="283692"/>
                    <a:pt x="184641" y="286029"/>
                    <a:pt x="181999" y="288264"/>
                  </a:cubicBezTo>
                  <a:cubicBezTo>
                    <a:pt x="179764" y="290499"/>
                    <a:pt x="177884" y="291719"/>
                    <a:pt x="176360" y="291922"/>
                  </a:cubicBezTo>
                  <a:cubicBezTo>
                    <a:pt x="174836" y="292125"/>
                    <a:pt x="172652" y="291515"/>
                    <a:pt x="169807" y="290093"/>
                  </a:cubicBezTo>
                  <a:cubicBezTo>
                    <a:pt x="167165" y="288874"/>
                    <a:pt x="165388" y="287401"/>
                    <a:pt x="164473" y="285673"/>
                  </a:cubicBezTo>
                  <a:cubicBezTo>
                    <a:pt x="163559" y="283946"/>
                    <a:pt x="163102" y="281355"/>
                    <a:pt x="163102" y="277901"/>
                  </a:cubicBezTo>
                  <a:cubicBezTo>
                    <a:pt x="163102" y="271805"/>
                    <a:pt x="163711" y="268147"/>
                    <a:pt x="164930" y="266928"/>
                  </a:cubicBezTo>
                  <a:cubicBezTo>
                    <a:pt x="166353" y="265506"/>
                    <a:pt x="168232" y="264845"/>
                    <a:pt x="170569" y="264947"/>
                  </a:cubicBezTo>
                  <a:close/>
                  <a:moveTo>
                    <a:pt x="1756444" y="260223"/>
                  </a:moveTo>
                  <a:cubicBezTo>
                    <a:pt x="1757561" y="260019"/>
                    <a:pt x="1759847" y="260832"/>
                    <a:pt x="1763302" y="262661"/>
                  </a:cubicBezTo>
                  <a:cubicBezTo>
                    <a:pt x="1766756" y="264490"/>
                    <a:pt x="1768483" y="268147"/>
                    <a:pt x="1768483" y="273634"/>
                  </a:cubicBezTo>
                  <a:cubicBezTo>
                    <a:pt x="1768483" y="279120"/>
                    <a:pt x="1766756" y="284708"/>
                    <a:pt x="1763302" y="290398"/>
                  </a:cubicBezTo>
                  <a:cubicBezTo>
                    <a:pt x="1759644" y="296291"/>
                    <a:pt x="1757713" y="305638"/>
                    <a:pt x="1757510" y="318439"/>
                  </a:cubicBezTo>
                  <a:cubicBezTo>
                    <a:pt x="1757510" y="327583"/>
                    <a:pt x="1756291" y="348361"/>
                    <a:pt x="1753853" y="380771"/>
                  </a:cubicBezTo>
                  <a:cubicBezTo>
                    <a:pt x="1751414" y="413181"/>
                    <a:pt x="1749382" y="435483"/>
                    <a:pt x="1747757" y="447675"/>
                  </a:cubicBezTo>
                  <a:cubicBezTo>
                    <a:pt x="1746944" y="453974"/>
                    <a:pt x="1745267" y="459155"/>
                    <a:pt x="1742727" y="463219"/>
                  </a:cubicBezTo>
                  <a:cubicBezTo>
                    <a:pt x="1740187" y="467283"/>
                    <a:pt x="1737394" y="469315"/>
                    <a:pt x="1734345" y="469315"/>
                  </a:cubicBezTo>
                  <a:cubicBezTo>
                    <a:pt x="1732720" y="469315"/>
                    <a:pt x="1728148" y="464743"/>
                    <a:pt x="1720629" y="455599"/>
                  </a:cubicBezTo>
                  <a:cubicBezTo>
                    <a:pt x="1713111" y="446455"/>
                    <a:pt x="1708539" y="441579"/>
                    <a:pt x="1706914" y="440969"/>
                  </a:cubicBezTo>
                  <a:cubicBezTo>
                    <a:pt x="1705288" y="440359"/>
                    <a:pt x="1703307" y="438378"/>
                    <a:pt x="1700970" y="435025"/>
                  </a:cubicBezTo>
                  <a:cubicBezTo>
                    <a:pt x="1698633" y="431673"/>
                    <a:pt x="1695433" y="427202"/>
                    <a:pt x="1691369" y="421614"/>
                  </a:cubicBezTo>
                  <a:cubicBezTo>
                    <a:pt x="1687305" y="416026"/>
                    <a:pt x="1683241" y="411099"/>
                    <a:pt x="1679177" y="406831"/>
                  </a:cubicBezTo>
                  <a:cubicBezTo>
                    <a:pt x="1673081" y="400532"/>
                    <a:pt x="1669423" y="395960"/>
                    <a:pt x="1668204" y="393115"/>
                  </a:cubicBezTo>
                  <a:cubicBezTo>
                    <a:pt x="1666578" y="389051"/>
                    <a:pt x="1662209" y="381685"/>
                    <a:pt x="1655098" y="371017"/>
                  </a:cubicBezTo>
                  <a:cubicBezTo>
                    <a:pt x="1647985" y="360349"/>
                    <a:pt x="1643921" y="355015"/>
                    <a:pt x="1642906" y="355015"/>
                  </a:cubicBezTo>
                  <a:cubicBezTo>
                    <a:pt x="1641483" y="355015"/>
                    <a:pt x="1640619" y="361772"/>
                    <a:pt x="1640315" y="375285"/>
                  </a:cubicBezTo>
                  <a:cubicBezTo>
                    <a:pt x="1640010" y="388797"/>
                    <a:pt x="1640264" y="404444"/>
                    <a:pt x="1641077" y="422224"/>
                  </a:cubicBezTo>
                  <a:cubicBezTo>
                    <a:pt x="1641889" y="440004"/>
                    <a:pt x="1643109" y="454482"/>
                    <a:pt x="1644734" y="465658"/>
                  </a:cubicBezTo>
                  <a:cubicBezTo>
                    <a:pt x="1645547" y="472160"/>
                    <a:pt x="1645750" y="476326"/>
                    <a:pt x="1645344" y="478155"/>
                  </a:cubicBezTo>
                  <a:cubicBezTo>
                    <a:pt x="1644937" y="479983"/>
                    <a:pt x="1643312" y="481609"/>
                    <a:pt x="1640467" y="483031"/>
                  </a:cubicBezTo>
                  <a:cubicBezTo>
                    <a:pt x="1637622" y="484657"/>
                    <a:pt x="1635590" y="485317"/>
                    <a:pt x="1634371" y="485013"/>
                  </a:cubicBezTo>
                  <a:cubicBezTo>
                    <a:pt x="1633152" y="484708"/>
                    <a:pt x="1631323" y="483031"/>
                    <a:pt x="1628885" y="479983"/>
                  </a:cubicBezTo>
                  <a:cubicBezTo>
                    <a:pt x="1628275" y="479171"/>
                    <a:pt x="1627767" y="478459"/>
                    <a:pt x="1627361" y="477850"/>
                  </a:cubicBezTo>
                  <a:cubicBezTo>
                    <a:pt x="1626954" y="477240"/>
                    <a:pt x="1626497" y="476427"/>
                    <a:pt x="1625989" y="475411"/>
                  </a:cubicBezTo>
                  <a:cubicBezTo>
                    <a:pt x="1625481" y="474395"/>
                    <a:pt x="1625176" y="473379"/>
                    <a:pt x="1625075" y="472363"/>
                  </a:cubicBezTo>
                  <a:cubicBezTo>
                    <a:pt x="1624973" y="471347"/>
                    <a:pt x="1624821" y="469925"/>
                    <a:pt x="1624617" y="468096"/>
                  </a:cubicBezTo>
                  <a:cubicBezTo>
                    <a:pt x="1624414" y="466267"/>
                    <a:pt x="1624363" y="464235"/>
                    <a:pt x="1624465" y="462000"/>
                  </a:cubicBezTo>
                  <a:cubicBezTo>
                    <a:pt x="1624567" y="459765"/>
                    <a:pt x="1624567" y="456869"/>
                    <a:pt x="1624465" y="453313"/>
                  </a:cubicBezTo>
                  <a:cubicBezTo>
                    <a:pt x="1624363" y="449757"/>
                    <a:pt x="1624363" y="445795"/>
                    <a:pt x="1624465" y="441426"/>
                  </a:cubicBezTo>
                  <a:cubicBezTo>
                    <a:pt x="1624567" y="437057"/>
                    <a:pt x="1624617" y="431825"/>
                    <a:pt x="1624617" y="425729"/>
                  </a:cubicBezTo>
                  <a:cubicBezTo>
                    <a:pt x="1624617" y="419633"/>
                    <a:pt x="1624668" y="412927"/>
                    <a:pt x="1624770" y="405612"/>
                  </a:cubicBezTo>
                  <a:cubicBezTo>
                    <a:pt x="1624871" y="398297"/>
                    <a:pt x="1624821" y="389966"/>
                    <a:pt x="1624617" y="380619"/>
                  </a:cubicBezTo>
                  <a:cubicBezTo>
                    <a:pt x="1624414" y="344855"/>
                    <a:pt x="1623703" y="324637"/>
                    <a:pt x="1622484" y="319963"/>
                  </a:cubicBezTo>
                  <a:cubicBezTo>
                    <a:pt x="1621671" y="317728"/>
                    <a:pt x="1620045" y="315087"/>
                    <a:pt x="1617607" y="312039"/>
                  </a:cubicBezTo>
                  <a:cubicBezTo>
                    <a:pt x="1613340" y="306959"/>
                    <a:pt x="1611155" y="301980"/>
                    <a:pt x="1611054" y="297103"/>
                  </a:cubicBezTo>
                  <a:cubicBezTo>
                    <a:pt x="1610952" y="292227"/>
                    <a:pt x="1612933" y="288874"/>
                    <a:pt x="1616998" y="287045"/>
                  </a:cubicBezTo>
                  <a:cubicBezTo>
                    <a:pt x="1619842" y="285826"/>
                    <a:pt x="1622585" y="284353"/>
                    <a:pt x="1625227" y="282625"/>
                  </a:cubicBezTo>
                  <a:cubicBezTo>
                    <a:pt x="1627869" y="280898"/>
                    <a:pt x="1629596" y="279882"/>
                    <a:pt x="1630409" y="279577"/>
                  </a:cubicBezTo>
                  <a:cubicBezTo>
                    <a:pt x="1631221" y="279273"/>
                    <a:pt x="1632288" y="279425"/>
                    <a:pt x="1633609" y="280035"/>
                  </a:cubicBezTo>
                  <a:cubicBezTo>
                    <a:pt x="1634930" y="280644"/>
                    <a:pt x="1636911" y="282168"/>
                    <a:pt x="1639553" y="284607"/>
                  </a:cubicBezTo>
                  <a:cubicBezTo>
                    <a:pt x="1642601" y="287248"/>
                    <a:pt x="1644429" y="289636"/>
                    <a:pt x="1645039" y="291769"/>
                  </a:cubicBezTo>
                  <a:cubicBezTo>
                    <a:pt x="1645649" y="293903"/>
                    <a:pt x="1645649" y="297205"/>
                    <a:pt x="1645039" y="301675"/>
                  </a:cubicBezTo>
                  <a:cubicBezTo>
                    <a:pt x="1644226" y="303911"/>
                    <a:pt x="1644023" y="306959"/>
                    <a:pt x="1644429" y="310819"/>
                  </a:cubicBezTo>
                  <a:cubicBezTo>
                    <a:pt x="1644836" y="314680"/>
                    <a:pt x="1645801" y="319049"/>
                    <a:pt x="1647325" y="323926"/>
                  </a:cubicBezTo>
                  <a:cubicBezTo>
                    <a:pt x="1648849" y="328803"/>
                    <a:pt x="1652151" y="335711"/>
                    <a:pt x="1657231" y="344652"/>
                  </a:cubicBezTo>
                  <a:cubicBezTo>
                    <a:pt x="1662311" y="353593"/>
                    <a:pt x="1669017" y="364261"/>
                    <a:pt x="1677348" y="376656"/>
                  </a:cubicBezTo>
                  <a:cubicBezTo>
                    <a:pt x="1679583" y="379907"/>
                    <a:pt x="1682021" y="383616"/>
                    <a:pt x="1684663" y="387781"/>
                  </a:cubicBezTo>
                  <a:cubicBezTo>
                    <a:pt x="1687305" y="391947"/>
                    <a:pt x="1689235" y="394843"/>
                    <a:pt x="1690454" y="396468"/>
                  </a:cubicBezTo>
                  <a:cubicBezTo>
                    <a:pt x="1691673" y="398094"/>
                    <a:pt x="1693858" y="400634"/>
                    <a:pt x="1697007" y="404088"/>
                  </a:cubicBezTo>
                  <a:cubicBezTo>
                    <a:pt x="1700157" y="407543"/>
                    <a:pt x="1704475" y="412013"/>
                    <a:pt x="1709961" y="417499"/>
                  </a:cubicBezTo>
                  <a:cubicBezTo>
                    <a:pt x="1721747" y="429285"/>
                    <a:pt x="1728554" y="434263"/>
                    <a:pt x="1730383" y="432435"/>
                  </a:cubicBezTo>
                  <a:cubicBezTo>
                    <a:pt x="1732821" y="430199"/>
                    <a:pt x="1735057" y="416636"/>
                    <a:pt x="1737089" y="391744"/>
                  </a:cubicBezTo>
                  <a:cubicBezTo>
                    <a:pt x="1739121" y="366852"/>
                    <a:pt x="1741407" y="340995"/>
                    <a:pt x="1743947" y="314172"/>
                  </a:cubicBezTo>
                  <a:cubicBezTo>
                    <a:pt x="1746487" y="287350"/>
                    <a:pt x="1749382" y="270891"/>
                    <a:pt x="1752633" y="264795"/>
                  </a:cubicBezTo>
                  <a:cubicBezTo>
                    <a:pt x="1754056" y="261950"/>
                    <a:pt x="1755326" y="260426"/>
                    <a:pt x="1756444" y="260223"/>
                  </a:cubicBezTo>
                  <a:close/>
                  <a:moveTo>
                    <a:pt x="1171685" y="257175"/>
                  </a:moveTo>
                  <a:cubicBezTo>
                    <a:pt x="1175749" y="257175"/>
                    <a:pt x="1178695" y="258343"/>
                    <a:pt x="1180524" y="260680"/>
                  </a:cubicBezTo>
                  <a:cubicBezTo>
                    <a:pt x="1182353" y="263017"/>
                    <a:pt x="1184588" y="268605"/>
                    <a:pt x="1187229" y="277444"/>
                  </a:cubicBezTo>
                  <a:cubicBezTo>
                    <a:pt x="1189871" y="286283"/>
                    <a:pt x="1192919" y="296951"/>
                    <a:pt x="1196373" y="309448"/>
                  </a:cubicBezTo>
                  <a:cubicBezTo>
                    <a:pt x="1199828" y="321945"/>
                    <a:pt x="1203079" y="332054"/>
                    <a:pt x="1206127" y="339775"/>
                  </a:cubicBezTo>
                  <a:cubicBezTo>
                    <a:pt x="1209581" y="348716"/>
                    <a:pt x="1211309" y="354406"/>
                    <a:pt x="1211309" y="356844"/>
                  </a:cubicBezTo>
                  <a:cubicBezTo>
                    <a:pt x="1211309" y="357860"/>
                    <a:pt x="1211969" y="358978"/>
                    <a:pt x="1213290" y="360197"/>
                  </a:cubicBezTo>
                  <a:cubicBezTo>
                    <a:pt x="1214611" y="361416"/>
                    <a:pt x="1216185" y="362432"/>
                    <a:pt x="1218014" y="363245"/>
                  </a:cubicBezTo>
                  <a:cubicBezTo>
                    <a:pt x="1221875" y="364871"/>
                    <a:pt x="1224009" y="366191"/>
                    <a:pt x="1224415" y="367207"/>
                  </a:cubicBezTo>
                  <a:cubicBezTo>
                    <a:pt x="1224821" y="368223"/>
                    <a:pt x="1223907" y="370459"/>
                    <a:pt x="1221672" y="373913"/>
                  </a:cubicBezTo>
                  <a:cubicBezTo>
                    <a:pt x="1220249" y="376351"/>
                    <a:pt x="1220199" y="379806"/>
                    <a:pt x="1221519" y="384276"/>
                  </a:cubicBezTo>
                  <a:cubicBezTo>
                    <a:pt x="1222840" y="388747"/>
                    <a:pt x="1225075" y="394335"/>
                    <a:pt x="1228225" y="401040"/>
                  </a:cubicBezTo>
                  <a:cubicBezTo>
                    <a:pt x="1231375" y="407746"/>
                    <a:pt x="1233457" y="413334"/>
                    <a:pt x="1234473" y="417804"/>
                  </a:cubicBezTo>
                  <a:cubicBezTo>
                    <a:pt x="1235489" y="421462"/>
                    <a:pt x="1237471" y="425577"/>
                    <a:pt x="1240417" y="430149"/>
                  </a:cubicBezTo>
                  <a:cubicBezTo>
                    <a:pt x="1243363" y="434721"/>
                    <a:pt x="1245649" y="438581"/>
                    <a:pt x="1247275" y="441731"/>
                  </a:cubicBezTo>
                  <a:cubicBezTo>
                    <a:pt x="1248901" y="444881"/>
                    <a:pt x="1249002" y="447573"/>
                    <a:pt x="1247580" y="449808"/>
                  </a:cubicBezTo>
                  <a:cubicBezTo>
                    <a:pt x="1245548" y="452856"/>
                    <a:pt x="1242906" y="454583"/>
                    <a:pt x="1239655" y="454990"/>
                  </a:cubicBezTo>
                  <a:cubicBezTo>
                    <a:pt x="1236404" y="455396"/>
                    <a:pt x="1232848" y="454380"/>
                    <a:pt x="1228987" y="451942"/>
                  </a:cubicBezTo>
                  <a:cubicBezTo>
                    <a:pt x="1226345" y="450316"/>
                    <a:pt x="1224567" y="448487"/>
                    <a:pt x="1223653" y="446455"/>
                  </a:cubicBezTo>
                  <a:cubicBezTo>
                    <a:pt x="1222739" y="444423"/>
                    <a:pt x="1222281" y="441375"/>
                    <a:pt x="1222281" y="437311"/>
                  </a:cubicBezTo>
                  <a:cubicBezTo>
                    <a:pt x="1222281" y="432028"/>
                    <a:pt x="1220503" y="425272"/>
                    <a:pt x="1216948" y="417042"/>
                  </a:cubicBezTo>
                  <a:cubicBezTo>
                    <a:pt x="1213391" y="408813"/>
                    <a:pt x="1211105" y="402361"/>
                    <a:pt x="1210089" y="397687"/>
                  </a:cubicBezTo>
                  <a:cubicBezTo>
                    <a:pt x="1208870" y="391185"/>
                    <a:pt x="1206838" y="387426"/>
                    <a:pt x="1203994" y="386410"/>
                  </a:cubicBezTo>
                  <a:cubicBezTo>
                    <a:pt x="1201149" y="385394"/>
                    <a:pt x="1195865" y="386613"/>
                    <a:pt x="1188144" y="390067"/>
                  </a:cubicBezTo>
                  <a:cubicBezTo>
                    <a:pt x="1180016" y="393928"/>
                    <a:pt x="1174072" y="395859"/>
                    <a:pt x="1170313" y="395859"/>
                  </a:cubicBezTo>
                  <a:cubicBezTo>
                    <a:pt x="1166554" y="395859"/>
                    <a:pt x="1160813" y="397586"/>
                    <a:pt x="1153092" y="401040"/>
                  </a:cubicBezTo>
                  <a:cubicBezTo>
                    <a:pt x="1146386" y="404088"/>
                    <a:pt x="1141865" y="407898"/>
                    <a:pt x="1139528" y="412470"/>
                  </a:cubicBezTo>
                  <a:cubicBezTo>
                    <a:pt x="1137191" y="417042"/>
                    <a:pt x="1135820" y="424611"/>
                    <a:pt x="1135414" y="435178"/>
                  </a:cubicBezTo>
                  <a:cubicBezTo>
                    <a:pt x="1135007" y="443306"/>
                    <a:pt x="1134296" y="448335"/>
                    <a:pt x="1133280" y="450265"/>
                  </a:cubicBezTo>
                  <a:cubicBezTo>
                    <a:pt x="1132264" y="452196"/>
                    <a:pt x="1129826" y="453161"/>
                    <a:pt x="1125965" y="453161"/>
                  </a:cubicBezTo>
                  <a:cubicBezTo>
                    <a:pt x="1120072" y="453161"/>
                    <a:pt x="1116719" y="451231"/>
                    <a:pt x="1115906" y="447370"/>
                  </a:cubicBezTo>
                  <a:cubicBezTo>
                    <a:pt x="1115093" y="443509"/>
                    <a:pt x="1116109" y="434975"/>
                    <a:pt x="1118954" y="421767"/>
                  </a:cubicBezTo>
                  <a:cubicBezTo>
                    <a:pt x="1121393" y="409981"/>
                    <a:pt x="1124847" y="397789"/>
                    <a:pt x="1129317" y="385191"/>
                  </a:cubicBezTo>
                  <a:cubicBezTo>
                    <a:pt x="1133788" y="372592"/>
                    <a:pt x="1138411" y="358013"/>
                    <a:pt x="1143186" y="341452"/>
                  </a:cubicBezTo>
                  <a:cubicBezTo>
                    <a:pt x="1147961" y="324891"/>
                    <a:pt x="1152482" y="304622"/>
                    <a:pt x="1156749" y="280644"/>
                  </a:cubicBezTo>
                  <a:cubicBezTo>
                    <a:pt x="1158578" y="269875"/>
                    <a:pt x="1160509" y="263169"/>
                    <a:pt x="1162541" y="260527"/>
                  </a:cubicBezTo>
                  <a:cubicBezTo>
                    <a:pt x="1164573" y="258292"/>
                    <a:pt x="1167621" y="257175"/>
                    <a:pt x="1171685" y="257175"/>
                  </a:cubicBezTo>
                  <a:close/>
                  <a:moveTo>
                    <a:pt x="866885" y="257175"/>
                  </a:moveTo>
                  <a:cubicBezTo>
                    <a:pt x="870949" y="257175"/>
                    <a:pt x="873895" y="258343"/>
                    <a:pt x="875724" y="260680"/>
                  </a:cubicBezTo>
                  <a:cubicBezTo>
                    <a:pt x="877553" y="263017"/>
                    <a:pt x="879788" y="268605"/>
                    <a:pt x="882430" y="277444"/>
                  </a:cubicBezTo>
                  <a:cubicBezTo>
                    <a:pt x="885071" y="286283"/>
                    <a:pt x="888119" y="296951"/>
                    <a:pt x="891574" y="309448"/>
                  </a:cubicBezTo>
                  <a:cubicBezTo>
                    <a:pt x="895028" y="321945"/>
                    <a:pt x="898279" y="332054"/>
                    <a:pt x="901327" y="339775"/>
                  </a:cubicBezTo>
                  <a:cubicBezTo>
                    <a:pt x="904781" y="348716"/>
                    <a:pt x="906509" y="354406"/>
                    <a:pt x="906509" y="356844"/>
                  </a:cubicBezTo>
                  <a:cubicBezTo>
                    <a:pt x="906509" y="357860"/>
                    <a:pt x="907169" y="358978"/>
                    <a:pt x="908490" y="360197"/>
                  </a:cubicBezTo>
                  <a:cubicBezTo>
                    <a:pt x="909811" y="361416"/>
                    <a:pt x="911386" y="362432"/>
                    <a:pt x="913214" y="363245"/>
                  </a:cubicBezTo>
                  <a:cubicBezTo>
                    <a:pt x="917075" y="364871"/>
                    <a:pt x="919209" y="366191"/>
                    <a:pt x="919615" y="367207"/>
                  </a:cubicBezTo>
                  <a:cubicBezTo>
                    <a:pt x="920021" y="368223"/>
                    <a:pt x="919107" y="370459"/>
                    <a:pt x="916872" y="373913"/>
                  </a:cubicBezTo>
                  <a:cubicBezTo>
                    <a:pt x="915450" y="376351"/>
                    <a:pt x="915399" y="379806"/>
                    <a:pt x="916719" y="384276"/>
                  </a:cubicBezTo>
                  <a:cubicBezTo>
                    <a:pt x="918040" y="388747"/>
                    <a:pt x="920275" y="394335"/>
                    <a:pt x="923425" y="401040"/>
                  </a:cubicBezTo>
                  <a:cubicBezTo>
                    <a:pt x="926575" y="407746"/>
                    <a:pt x="928658" y="413334"/>
                    <a:pt x="929674" y="417804"/>
                  </a:cubicBezTo>
                  <a:cubicBezTo>
                    <a:pt x="930690" y="421462"/>
                    <a:pt x="932671" y="425577"/>
                    <a:pt x="935617" y="430149"/>
                  </a:cubicBezTo>
                  <a:cubicBezTo>
                    <a:pt x="938563" y="434721"/>
                    <a:pt x="940849" y="438581"/>
                    <a:pt x="942475" y="441731"/>
                  </a:cubicBezTo>
                  <a:cubicBezTo>
                    <a:pt x="944101" y="444881"/>
                    <a:pt x="944202" y="447573"/>
                    <a:pt x="942780" y="449808"/>
                  </a:cubicBezTo>
                  <a:cubicBezTo>
                    <a:pt x="940748" y="452856"/>
                    <a:pt x="938106" y="454583"/>
                    <a:pt x="934855" y="454990"/>
                  </a:cubicBezTo>
                  <a:cubicBezTo>
                    <a:pt x="931604" y="455396"/>
                    <a:pt x="928048" y="454380"/>
                    <a:pt x="924187" y="451942"/>
                  </a:cubicBezTo>
                  <a:cubicBezTo>
                    <a:pt x="921546" y="450316"/>
                    <a:pt x="919767" y="448487"/>
                    <a:pt x="918853" y="446455"/>
                  </a:cubicBezTo>
                  <a:cubicBezTo>
                    <a:pt x="917939" y="444423"/>
                    <a:pt x="917481" y="441375"/>
                    <a:pt x="917481" y="437311"/>
                  </a:cubicBezTo>
                  <a:cubicBezTo>
                    <a:pt x="917481" y="432028"/>
                    <a:pt x="915703" y="425272"/>
                    <a:pt x="912147" y="417042"/>
                  </a:cubicBezTo>
                  <a:cubicBezTo>
                    <a:pt x="908592" y="408813"/>
                    <a:pt x="906305" y="402361"/>
                    <a:pt x="905289" y="397687"/>
                  </a:cubicBezTo>
                  <a:cubicBezTo>
                    <a:pt x="904070" y="391185"/>
                    <a:pt x="902038" y="387426"/>
                    <a:pt x="899193" y="386410"/>
                  </a:cubicBezTo>
                  <a:cubicBezTo>
                    <a:pt x="896349" y="385394"/>
                    <a:pt x="891065" y="386613"/>
                    <a:pt x="883344" y="390067"/>
                  </a:cubicBezTo>
                  <a:cubicBezTo>
                    <a:pt x="875216" y="393928"/>
                    <a:pt x="869272" y="395859"/>
                    <a:pt x="865513" y="395859"/>
                  </a:cubicBezTo>
                  <a:cubicBezTo>
                    <a:pt x="861754" y="395859"/>
                    <a:pt x="856013" y="397586"/>
                    <a:pt x="848292" y="401040"/>
                  </a:cubicBezTo>
                  <a:cubicBezTo>
                    <a:pt x="841586" y="404088"/>
                    <a:pt x="837065" y="407898"/>
                    <a:pt x="834728" y="412470"/>
                  </a:cubicBezTo>
                  <a:cubicBezTo>
                    <a:pt x="832392" y="417042"/>
                    <a:pt x="831020" y="424611"/>
                    <a:pt x="830613" y="435178"/>
                  </a:cubicBezTo>
                  <a:cubicBezTo>
                    <a:pt x="830207" y="443306"/>
                    <a:pt x="829496" y="448335"/>
                    <a:pt x="828480" y="450265"/>
                  </a:cubicBezTo>
                  <a:cubicBezTo>
                    <a:pt x="827464" y="452196"/>
                    <a:pt x="825025" y="453161"/>
                    <a:pt x="821165" y="453161"/>
                  </a:cubicBezTo>
                  <a:cubicBezTo>
                    <a:pt x="815272" y="453161"/>
                    <a:pt x="811919" y="451231"/>
                    <a:pt x="811106" y="447370"/>
                  </a:cubicBezTo>
                  <a:cubicBezTo>
                    <a:pt x="810294" y="443509"/>
                    <a:pt x="811310" y="434975"/>
                    <a:pt x="814154" y="421767"/>
                  </a:cubicBezTo>
                  <a:cubicBezTo>
                    <a:pt x="816593" y="409981"/>
                    <a:pt x="820047" y="397789"/>
                    <a:pt x="824517" y="385191"/>
                  </a:cubicBezTo>
                  <a:cubicBezTo>
                    <a:pt x="828988" y="372592"/>
                    <a:pt x="833611" y="358013"/>
                    <a:pt x="838386" y="341452"/>
                  </a:cubicBezTo>
                  <a:cubicBezTo>
                    <a:pt x="843161" y="324891"/>
                    <a:pt x="847682" y="304622"/>
                    <a:pt x="851949" y="280644"/>
                  </a:cubicBezTo>
                  <a:cubicBezTo>
                    <a:pt x="853778" y="269875"/>
                    <a:pt x="855709" y="263169"/>
                    <a:pt x="857741" y="260527"/>
                  </a:cubicBezTo>
                  <a:cubicBezTo>
                    <a:pt x="859773" y="258292"/>
                    <a:pt x="862821" y="257175"/>
                    <a:pt x="866885" y="257175"/>
                  </a:cubicBezTo>
                  <a:close/>
                  <a:moveTo>
                    <a:pt x="1416363" y="255193"/>
                  </a:moveTo>
                  <a:cubicBezTo>
                    <a:pt x="1417176" y="254889"/>
                    <a:pt x="1418141" y="254990"/>
                    <a:pt x="1419259" y="255498"/>
                  </a:cubicBezTo>
                  <a:cubicBezTo>
                    <a:pt x="1420376" y="256006"/>
                    <a:pt x="1420986" y="256311"/>
                    <a:pt x="1421087" y="256413"/>
                  </a:cubicBezTo>
                  <a:cubicBezTo>
                    <a:pt x="1421189" y="256514"/>
                    <a:pt x="1421748" y="257073"/>
                    <a:pt x="1422764" y="258089"/>
                  </a:cubicBezTo>
                  <a:cubicBezTo>
                    <a:pt x="1423780" y="259105"/>
                    <a:pt x="1424389" y="259715"/>
                    <a:pt x="1424593" y="259918"/>
                  </a:cubicBezTo>
                  <a:cubicBezTo>
                    <a:pt x="1428047" y="263372"/>
                    <a:pt x="1429723" y="266471"/>
                    <a:pt x="1429622" y="269214"/>
                  </a:cubicBezTo>
                  <a:cubicBezTo>
                    <a:pt x="1429520" y="271957"/>
                    <a:pt x="1427590" y="275717"/>
                    <a:pt x="1423831" y="280492"/>
                  </a:cubicBezTo>
                  <a:cubicBezTo>
                    <a:pt x="1420071" y="285267"/>
                    <a:pt x="1415550" y="292481"/>
                    <a:pt x="1410267" y="302133"/>
                  </a:cubicBezTo>
                  <a:cubicBezTo>
                    <a:pt x="1404984" y="311785"/>
                    <a:pt x="1400412" y="320370"/>
                    <a:pt x="1396551" y="327888"/>
                  </a:cubicBezTo>
                  <a:cubicBezTo>
                    <a:pt x="1392690" y="335407"/>
                    <a:pt x="1390150" y="339572"/>
                    <a:pt x="1388931" y="340385"/>
                  </a:cubicBezTo>
                  <a:cubicBezTo>
                    <a:pt x="1387305" y="341198"/>
                    <a:pt x="1386493" y="343433"/>
                    <a:pt x="1386493" y="347091"/>
                  </a:cubicBezTo>
                  <a:cubicBezTo>
                    <a:pt x="1386493" y="349935"/>
                    <a:pt x="1387610" y="351459"/>
                    <a:pt x="1389845" y="351663"/>
                  </a:cubicBezTo>
                  <a:cubicBezTo>
                    <a:pt x="1393096" y="351866"/>
                    <a:pt x="1406000" y="349834"/>
                    <a:pt x="1428555" y="345567"/>
                  </a:cubicBezTo>
                  <a:cubicBezTo>
                    <a:pt x="1447656" y="341909"/>
                    <a:pt x="1459441" y="339928"/>
                    <a:pt x="1463912" y="339623"/>
                  </a:cubicBezTo>
                  <a:cubicBezTo>
                    <a:pt x="1468382" y="339318"/>
                    <a:pt x="1471633" y="340385"/>
                    <a:pt x="1473665" y="342823"/>
                  </a:cubicBezTo>
                  <a:cubicBezTo>
                    <a:pt x="1476307" y="346075"/>
                    <a:pt x="1476561" y="349173"/>
                    <a:pt x="1474427" y="352120"/>
                  </a:cubicBezTo>
                  <a:cubicBezTo>
                    <a:pt x="1472294" y="355066"/>
                    <a:pt x="1468281" y="357149"/>
                    <a:pt x="1462388" y="358368"/>
                  </a:cubicBezTo>
                  <a:cubicBezTo>
                    <a:pt x="1440239" y="362432"/>
                    <a:pt x="1414026" y="367817"/>
                    <a:pt x="1383749" y="374523"/>
                  </a:cubicBezTo>
                  <a:cubicBezTo>
                    <a:pt x="1377857" y="375742"/>
                    <a:pt x="1372726" y="377723"/>
                    <a:pt x="1368357" y="380466"/>
                  </a:cubicBezTo>
                  <a:cubicBezTo>
                    <a:pt x="1363988" y="383209"/>
                    <a:pt x="1361804" y="385800"/>
                    <a:pt x="1361804" y="388239"/>
                  </a:cubicBezTo>
                  <a:cubicBezTo>
                    <a:pt x="1361804" y="389661"/>
                    <a:pt x="1358451" y="395554"/>
                    <a:pt x="1351745" y="405917"/>
                  </a:cubicBezTo>
                  <a:cubicBezTo>
                    <a:pt x="1341179" y="422173"/>
                    <a:pt x="1336201" y="431419"/>
                    <a:pt x="1336810" y="433654"/>
                  </a:cubicBezTo>
                  <a:cubicBezTo>
                    <a:pt x="1336810" y="434467"/>
                    <a:pt x="1337521" y="435178"/>
                    <a:pt x="1338944" y="435787"/>
                  </a:cubicBezTo>
                  <a:cubicBezTo>
                    <a:pt x="1341789" y="436803"/>
                    <a:pt x="1355606" y="436295"/>
                    <a:pt x="1380397" y="434263"/>
                  </a:cubicBezTo>
                  <a:cubicBezTo>
                    <a:pt x="1412299" y="431622"/>
                    <a:pt x="1430587" y="430911"/>
                    <a:pt x="1435261" y="432130"/>
                  </a:cubicBezTo>
                  <a:cubicBezTo>
                    <a:pt x="1438105" y="432943"/>
                    <a:pt x="1440544" y="434975"/>
                    <a:pt x="1442576" y="438226"/>
                  </a:cubicBezTo>
                  <a:cubicBezTo>
                    <a:pt x="1447859" y="446354"/>
                    <a:pt x="1446640" y="451332"/>
                    <a:pt x="1438918" y="453161"/>
                  </a:cubicBezTo>
                  <a:cubicBezTo>
                    <a:pt x="1436683" y="453771"/>
                    <a:pt x="1426625" y="454482"/>
                    <a:pt x="1408743" y="455295"/>
                  </a:cubicBezTo>
                  <a:cubicBezTo>
                    <a:pt x="1398786" y="455904"/>
                    <a:pt x="1390252" y="456920"/>
                    <a:pt x="1383140" y="458343"/>
                  </a:cubicBezTo>
                  <a:cubicBezTo>
                    <a:pt x="1374199" y="460171"/>
                    <a:pt x="1359365" y="461086"/>
                    <a:pt x="1338639" y="461086"/>
                  </a:cubicBezTo>
                  <a:lnTo>
                    <a:pt x="1307549" y="461086"/>
                  </a:lnTo>
                  <a:lnTo>
                    <a:pt x="1304501" y="453771"/>
                  </a:lnTo>
                  <a:cubicBezTo>
                    <a:pt x="1302876" y="449503"/>
                    <a:pt x="1302571" y="444728"/>
                    <a:pt x="1303587" y="439445"/>
                  </a:cubicBezTo>
                  <a:cubicBezTo>
                    <a:pt x="1304603" y="434162"/>
                    <a:pt x="1306432" y="430707"/>
                    <a:pt x="1309073" y="429082"/>
                  </a:cubicBezTo>
                  <a:cubicBezTo>
                    <a:pt x="1311105" y="428066"/>
                    <a:pt x="1314966" y="423240"/>
                    <a:pt x="1320656" y="414604"/>
                  </a:cubicBezTo>
                  <a:cubicBezTo>
                    <a:pt x="1326345" y="405968"/>
                    <a:pt x="1329190" y="400735"/>
                    <a:pt x="1329190" y="398907"/>
                  </a:cubicBezTo>
                  <a:cubicBezTo>
                    <a:pt x="1329190" y="397484"/>
                    <a:pt x="1331019" y="395147"/>
                    <a:pt x="1334677" y="391896"/>
                  </a:cubicBezTo>
                  <a:cubicBezTo>
                    <a:pt x="1339960" y="387019"/>
                    <a:pt x="1340061" y="384276"/>
                    <a:pt x="1334981" y="383667"/>
                  </a:cubicBezTo>
                  <a:cubicBezTo>
                    <a:pt x="1332340" y="383260"/>
                    <a:pt x="1328479" y="383667"/>
                    <a:pt x="1323399" y="384886"/>
                  </a:cubicBezTo>
                  <a:cubicBezTo>
                    <a:pt x="1315474" y="386715"/>
                    <a:pt x="1306330" y="387629"/>
                    <a:pt x="1295967" y="387629"/>
                  </a:cubicBezTo>
                  <a:cubicBezTo>
                    <a:pt x="1285604" y="387629"/>
                    <a:pt x="1278187" y="388747"/>
                    <a:pt x="1273717" y="390982"/>
                  </a:cubicBezTo>
                  <a:cubicBezTo>
                    <a:pt x="1269043" y="393014"/>
                    <a:pt x="1265335" y="392912"/>
                    <a:pt x="1262591" y="390677"/>
                  </a:cubicBezTo>
                  <a:cubicBezTo>
                    <a:pt x="1259848" y="388442"/>
                    <a:pt x="1258477" y="384378"/>
                    <a:pt x="1258477" y="378485"/>
                  </a:cubicBezTo>
                  <a:cubicBezTo>
                    <a:pt x="1258477" y="375031"/>
                    <a:pt x="1258781" y="372338"/>
                    <a:pt x="1259391" y="370408"/>
                  </a:cubicBezTo>
                  <a:cubicBezTo>
                    <a:pt x="1260001" y="368477"/>
                    <a:pt x="1261169" y="367055"/>
                    <a:pt x="1262896" y="366141"/>
                  </a:cubicBezTo>
                  <a:cubicBezTo>
                    <a:pt x="1264623" y="365226"/>
                    <a:pt x="1266604" y="364769"/>
                    <a:pt x="1268840" y="364769"/>
                  </a:cubicBezTo>
                  <a:cubicBezTo>
                    <a:pt x="1271075" y="364769"/>
                    <a:pt x="1274225" y="364820"/>
                    <a:pt x="1278289" y="364921"/>
                  </a:cubicBezTo>
                  <a:cubicBezTo>
                    <a:pt x="1282353" y="365023"/>
                    <a:pt x="1286620" y="365175"/>
                    <a:pt x="1291090" y="365379"/>
                  </a:cubicBezTo>
                  <a:cubicBezTo>
                    <a:pt x="1295561" y="365582"/>
                    <a:pt x="1301352" y="365531"/>
                    <a:pt x="1308464" y="365226"/>
                  </a:cubicBezTo>
                  <a:cubicBezTo>
                    <a:pt x="1315576" y="364921"/>
                    <a:pt x="1322891" y="364261"/>
                    <a:pt x="1330409" y="363245"/>
                  </a:cubicBezTo>
                  <a:lnTo>
                    <a:pt x="1356317" y="359587"/>
                  </a:lnTo>
                  <a:lnTo>
                    <a:pt x="1367595" y="337642"/>
                  </a:lnTo>
                  <a:cubicBezTo>
                    <a:pt x="1375113" y="323011"/>
                    <a:pt x="1379685" y="314579"/>
                    <a:pt x="1381311" y="312343"/>
                  </a:cubicBezTo>
                  <a:cubicBezTo>
                    <a:pt x="1387610" y="304825"/>
                    <a:pt x="1391268" y="297205"/>
                    <a:pt x="1392284" y="289483"/>
                  </a:cubicBezTo>
                  <a:cubicBezTo>
                    <a:pt x="1392690" y="286435"/>
                    <a:pt x="1392182" y="285013"/>
                    <a:pt x="1390760" y="285216"/>
                  </a:cubicBezTo>
                  <a:cubicBezTo>
                    <a:pt x="1390150" y="285216"/>
                    <a:pt x="1389337" y="285724"/>
                    <a:pt x="1388321" y="286740"/>
                  </a:cubicBezTo>
                  <a:cubicBezTo>
                    <a:pt x="1386899" y="287756"/>
                    <a:pt x="1384257" y="288671"/>
                    <a:pt x="1380397" y="289483"/>
                  </a:cubicBezTo>
                  <a:cubicBezTo>
                    <a:pt x="1376536" y="290296"/>
                    <a:pt x="1371151" y="291363"/>
                    <a:pt x="1364242" y="292684"/>
                  </a:cubicBezTo>
                  <a:cubicBezTo>
                    <a:pt x="1357333" y="294005"/>
                    <a:pt x="1351136" y="295376"/>
                    <a:pt x="1345649" y="296799"/>
                  </a:cubicBezTo>
                  <a:cubicBezTo>
                    <a:pt x="1335693" y="299643"/>
                    <a:pt x="1323805" y="301726"/>
                    <a:pt x="1309988" y="303047"/>
                  </a:cubicBezTo>
                  <a:cubicBezTo>
                    <a:pt x="1296170" y="304368"/>
                    <a:pt x="1287839" y="304317"/>
                    <a:pt x="1284994" y="302895"/>
                  </a:cubicBezTo>
                  <a:cubicBezTo>
                    <a:pt x="1282149" y="301472"/>
                    <a:pt x="1280524" y="298323"/>
                    <a:pt x="1280117" y="293446"/>
                  </a:cubicBezTo>
                  <a:cubicBezTo>
                    <a:pt x="1279711" y="288569"/>
                    <a:pt x="1280727" y="284911"/>
                    <a:pt x="1283165" y="282473"/>
                  </a:cubicBezTo>
                  <a:cubicBezTo>
                    <a:pt x="1285401" y="280238"/>
                    <a:pt x="1292005" y="279628"/>
                    <a:pt x="1302977" y="280644"/>
                  </a:cubicBezTo>
                  <a:cubicBezTo>
                    <a:pt x="1312121" y="281254"/>
                    <a:pt x="1323958" y="280187"/>
                    <a:pt x="1338487" y="277444"/>
                  </a:cubicBezTo>
                  <a:cubicBezTo>
                    <a:pt x="1353015" y="274701"/>
                    <a:pt x="1364445" y="272059"/>
                    <a:pt x="1372777" y="269519"/>
                  </a:cubicBezTo>
                  <a:cubicBezTo>
                    <a:pt x="1381108" y="266979"/>
                    <a:pt x="1386086" y="265404"/>
                    <a:pt x="1387712" y="264795"/>
                  </a:cubicBezTo>
                  <a:cubicBezTo>
                    <a:pt x="1391776" y="263169"/>
                    <a:pt x="1395383" y="261747"/>
                    <a:pt x="1398532" y="260527"/>
                  </a:cubicBezTo>
                  <a:cubicBezTo>
                    <a:pt x="1401682" y="259308"/>
                    <a:pt x="1404323" y="258292"/>
                    <a:pt x="1406457" y="257479"/>
                  </a:cubicBezTo>
                  <a:cubicBezTo>
                    <a:pt x="1408591" y="256667"/>
                    <a:pt x="1410572" y="256159"/>
                    <a:pt x="1412401" y="255955"/>
                  </a:cubicBezTo>
                  <a:cubicBezTo>
                    <a:pt x="1414229" y="255752"/>
                    <a:pt x="1415550" y="255498"/>
                    <a:pt x="1416363" y="255193"/>
                  </a:cubicBezTo>
                  <a:close/>
                  <a:moveTo>
                    <a:pt x="1565639" y="250164"/>
                  </a:moveTo>
                  <a:cubicBezTo>
                    <a:pt x="1567467" y="249758"/>
                    <a:pt x="1569042" y="250113"/>
                    <a:pt x="1570363" y="251231"/>
                  </a:cubicBezTo>
                  <a:cubicBezTo>
                    <a:pt x="1571684" y="252349"/>
                    <a:pt x="1573259" y="254635"/>
                    <a:pt x="1575087" y="258089"/>
                  </a:cubicBezTo>
                  <a:cubicBezTo>
                    <a:pt x="1576510" y="261340"/>
                    <a:pt x="1577221" y="263677"/>
                    <a:pt x="1577221" y="265099"/>
                  </a:cubicBezTo>
                  <a:cubicBezTo>
                    <a:pt x="1577221" y="266522"/>
                    <a:pt x="1576307" y="268147"/>
                    <a:pt x="1574478" y="269976"/>
                  </a:cubicBezTo>
                  <a:cubicBezTo>
                    <a:pt x="1571633" y="272821"/>
                    <a:pt x="1566756" y="274751"/>
                    <a:pt x="1559848" y="275767"/>
                  </a:cubicBezTo>
                  <a:cubicBezTo>
                    <a:pt x="1555377" y="276580"/>
                    <a:pt x="1552481" y="277545"/>
                    <a:pt x="1551161" y="278663"/>
                  </a:cubicBezTo>
                  <a:cubicBezTo>
                    <a:pt x="1549840" y="279781"/>
                    <a:pt x="1549078" y="282168"/>
                    <a:pt x="1548875" y="285826"/>
                  </a:cubicBezTo>
                  <a:cubicBezTo>
                    <a:pt x="1548265" y="291109"/>
                    <a:pt x="1546538" y="306755"/>
                    <a:pt x="1543693" y="332765"/>
                  </a:cubicBezTo>
                  <a:cubicBezTo>
                    <a:pt x="1541458" y="352069"/>
                    <a:pt x="1540391" y="370916"/>
                    <a:pt x="1540493" y="389305"/>
                  </a:cubicBezTo>
                  <a:cubicBezTo>
                    <a:pt x="1540594" y="407695"/>
                    <a:pt x="1541864" y="418109"/>
                    <a:pt x="1544303" y="420547"/>
                  </a:cubicBezTo>
                  <a:cubicBezTo>
                    <a:pt x="1546944" y="421360"/>
                    <a:pt x="1549484" y="421513"/>
                    <a:pt x="1551923" y="421005"/>
                  </a:cubicBezTo>
                  <a:cubicBezTo>
                    <a:pt x="1554361" y="420497"/>
                    <a:pt x="1559390" y="419836"/>
                    <a:pt x="1567010" y="419023"/>
                  </a:cubicBezTo>
                  <a:cubicBezTo>
                    <a:pt x="1574630" y="418211"/>
                    <a:pt x="1581996" y="417906"/>
                    <a:pt x="1589108" y="418109"/>
                  </a:cubicBezTo>
                  <a:cubicBezTo>
                    <a:pt x="1597033" y="418515"/>
                    <a:pt x="1601961" y="419074"/>
                    <a:pt x="1603891" y="419785"/>
                  </a:cubicBezTo>
                  <a:cubicBezTo>
                    <a:pt x="1605821" y="420497"/>
                    <a:pt x="1606990" y="422275"/>
                    <a:pt x="1607396" y="425119"/>
                  </a:cubicBezTo>
                  <a:cubicBezTo>
                    <a:pt x="1607803" y="427964"/>
                    <a:pt x="1606990" y="430199"/>
                    <a:pt x="1604958" y="431825"/>
                  </a:cubicBezTo>
                  <a:cubicBezTo>
                    <a:pt x="1602926" y="433451"/>
                    <a:pt x="1599421" y="434670"/>
                    <a:pt x="1594442" y="435483"/>
                  </a:cubicBezTo>
                  <a:cubicBezTo>
                    <a:pt x="1589464" y="436295"/>
                    <a:pt x="1583977" y="437007"/>
                    <a:pt x="1577983" y="437616"/>
                  </a:cubicBezTo>
                  <a:cubicBezTo>
                    <a:pt x="1571989" y="438226"/>
                    <a:pt x="1564318" y="439394"/>
                    <a:pt x="1554971" y="441121"/>
                  </a:cubicBezTo>
                  <a:cubicBezTo>
                    <a:pt x="1545623" y="442849"/>
                    <a:pt x="1536479" y="445033"/>
                    <a:pt x="1527539" y="447675"/>
                  </a:cubicBezTo>
                  <a:cubicBezTo>
                    <a:pt x="1516769" y="451129"/>
                    <a:pt x="1506609" y="453466"/>
                    <a:pt x="1497059" y="454685"/>
                  </a:cubicBezTo>
                  <a:cubicBezTo>
                    <a:pt x="1490353" y="455498"/>
                    <a:pt x="1486137" y="455599"/>
                    <a:pt x="1484409" y="454990"/>
                  </a:cubicBezTo>
                  <a:cubicBezTo>
                    <a:pt x="1482682" y="454380"/>
                    <a:pt x="1481006" y="452348"/>
                    <a:pt x="1479380" y="448894"/>
                  </a:cubicBezTo>
                  <a:cubicBezTo>
                    <a:pt x="1476942" y="443204"/>
                    <a:pt x="1477094" y="439089"/>
                    <a:pt x="1479837" y="436549"/>
                  </a:cubicBezTo>
                  <a:cubicBezTo>
                    <a:pt x="1482581" y="434009"/>
                    <a:pt x="1488524" y="432435"/>
                    <a:pt x="1497668" y="431825"/>
                  </a:cubicBezTo>
                  <a:cubicBezTo>
                    <a:pt x="1498278" y="431825"/>
                    <a:pt x="1499091" y="431825"/>
                    <a:pt x="1500107" y="431825"/>
                  </a:cubicBezTo>
                  <a:cubicBezTo>
                    <a:pt x="1509860" y="431215"/>
                    <a:pt x="1515956" y="429793"/>
                    <a:pt x="1518395" y="427558"/>
                  </a:cubicBezTo>
                  <a:cubicBezTo>
                    <a:pt x="1521443" y="424510"/>
                    <a:pt x="1523271" y="415264"/>
                    <a:pt x="1523881" y="399821"/>
                  </a:cubicBezTo>
                  <a:cubicBezTo>
                    <a:pt x="1524084" y="396773"/>
                    <a:pt x="1524287" y="391490"/>
                    <a:pt x="1524491" y="383971"/>
                  </a:cubicBezTo>
                  <a:cubicBezTo>
                    <a:pt x="1525303" y="356336"/>
                    <a:pt x="1526523" y="331343"/>
                    <a:pt x="1528148" y="308991"/>
                  </a:cubicBezTo>
                  <a:lnTo>
                    <a:pt x="1529977" y="283387"/>
                  </a:lnTo>
                  <a:lnTo>
                    <a:pt x="1519309" y="285521"/>
                  </a:lnTo>
                  <a:cubicBezTo>
                    <a:pt x="1512400" y="286943"/>
                    <a:pt x="1507117" y="288874"/>
                    <a:pt x="1503460" y="291312"/>
                  </a:cubicBezTo>
                  <a:cubicBezTo>
                    <a:pt x="1499192" y="294360"/>
                    <a:pt x="1495027" y="295579"/>
                    <a:pt x="1490963" y="294970"/>
                  </a:cubicBezTo>
                  <a:cubicBezTo>
                    <a:pt x="1486899" y="294360"/>
                    <a:pt x="1484054" y="292227"/>
                    <a:pt x="1482428" y="288569"/>
                  </a:cubicBezTo>
                  <a:cubicBezTo>
                    <a:pt x="1480396" y="284302"/>
                    <a:pt x="1480447" y="280289"/>
                    <a:pt x="1482581" y="276529"/>
                  </a:cubicBezTo>
                  <a:cubicBezTo>
                    <a:pt x="1484714" y="272770"/>
                    <a:pt x="1488219" y="270383"/>
                    <a:pt x="1493096" y="269367"/>
                  </a:cubicBezTo>
                  <a:cubicBezTo>
                    <a:pt x="1495535" y="268960"/>
                    <a:pt x="1501783" y="267538"/>
                    <a:pt x="1511841" y="265099"/>
                  </a:cubicBezTo>
                  <a:cubicBezTo>
                    <a:pt x="1521900" y="262661"/>
                    <a:pt x="1530383" y="260934"/>
                    <a:pt x="1537292" y="259918"/>
                  </a:cubicBezTo>
                  <a:cubicBezTo>
                    <a:pt x="1541966" y="259308"/>
                    <a:pt x="1546385" y="258241"/>
                    <a:pt x="1550551" y="256717"/>
                  </a:cubicBezTo>
                  <a:cubicBezTo>
                    <a:pt x="1554717" y="255193"/>
                    <a:pt x="1557815" y="253822"/>
                    <a:pt x="1559848" y="252603"/>
                  </a:cubicBezTo>
                  <a:cubicBezTo>
                    <a:pt x="1561879" y="251383"/>
                    <a:pt x="1563810" y="250571"/>
                    <a:pt x="1565639" y="250164"/>
                  </a:cubicBezTo>
                  <a:close/>
                  <a:moveTo>
                    <a:pt x="1868229" y="248945"/>
                  </a:moveTo>
                  <a:cubicBezTo>
                    <a:pt x="1874122" y="249351"/>
                    <a:pt x="1880421" y="252907"/>
                    <a:pt x="1887127" y="259613"/>
                  </a:cubicBezTo>
                  <a:cubicBezTo>
                    <a:pt x="1891800" y="264287"/>
                    <a:pt x="1894696" y="267893"/>
                    <a:pt x="1895813" y="270433"/>
                  </a:cubicBezTo>
                  <a:cubicBezTo>
                    <a:pt x="1896931" y="272973"/>
                    <a:pt x="1897286" y="276783"/>
                    <a:pt x="1896880" y="281863"/>
                  </a:cubicBezTo>
                  <a:cubicBezTo>
                    <a:pt x="1896474" y="288569"/>
                    <a:pt x="1895001" y="293243"/>
                    <a:pt x="1892461" y="295884"/>
                  </a:cubicBezTo>
                  <a:cubicBezTo>
                    <a:pt x="1889921" y="298526"/>
                    <a:pt x="1887279" y="298627"/>
                    <a:pt x="1884536" y="296189"/>
                  </a:cubicBezTo>
                  <a:cubicBezTo>
                    <a:pt x="1881793" y="293751"/>
                    <a:pt x="1879913" y="289179"/>
                    <a:pt x="1878897" y="282473"/>
                  </a:cubicBezTo>
                  <a:cubicBezTo>
                    <a:pt x="1878084" y="277799"/>
                    <a:pt x="1877068" y="274853"/>
                    <a:pt x="1875849" y="273634"/>
                  </a:cubicBezTo>
                  <a:cubicBezTo>
                    <a:pt x="1874630" y="272415"/>
                    <a:pt x="1871988" y="271602"/>
                    <a:pt x="1867924" y="271195"/>
                  </a:cubicBezTo>
                  <a:cubicBezTo>
                    <a:pt x="1863657" y="270789"/>
                    <a:pt x="1859695" y="271449"/>
                    <a:pt x="1856037" y="273177"/>
                  </a:cubicBezTo>
                  <a:cubicBezTo>
                    <a:pt x="1852379" y="274904"/>
                    <a:pt x="1849281" y="276733"/>
                    <a:pt x="1846741" y="278663"/>
                  </a:cubicBezTo>
                  <a:cubicBezTo>
                    <a:pt x="1844201" y="280593"/>
                    <a:pt x="1842321" y="281559"/>
                    <a:pt x="1841102" y="281559"/>
                  </a:cubicBezTo>
                  <a:cubicBezTo>
                    <a:pt x="1839476" y="281559"/>
                    <a:pt x="1834396" y="286435"/>
                    <a:pt x="1825862" y="296189"/>
                  </a:cubicBezTo>
                  <a:cubicBezTo>
                    <a:pt x="1817327" y="305943"/>
                    <a:pt x="1813060" y="311632"/>
                    <a:pt x="1813060" y="313258"/>
                  </a:cubicBezTo>
                  <a:cubicBezTo>
                    <a:pt x="1813060" y="314477"/>
                    <a:pt x="1810927" y="317931"/>
                    <a:pt x="1806659" y="323621"/>
                  </a:cubicBezTo>
                  <a:cubicBezTo>
                    <a:pt x="1799751" y="332765"/>
                    <a:pt x="1795229" y="349783"/>
                    <a:pt x="1793096" y="374675"/>
                  </a:cubicBezTo>
                  <a:cubicBezTo>
                    <a:pt x="1790962" y="399567"/>
                    <a:pt x="1792334" y="420751"/>
                    <a:pt x="1797211" y="438226"/>
                  </a:cubicBezTo>
                  <a:cubicBezTo>
                    <a:pt x="1799039" y="445338"/>
                    <a:pt x="1802392" y="451383"/>
                    <a:pt x="1807269" y="456361"/>
                  </a:cubicBezTo>
                  <a:cubicBezTo>
                    <a:pt x="1812146" y="461340"/>
                    <a:pt x="1817023" y="463829"/>
                    <a:pt x="1821899" y="463829"/>
                  </a:cubicBezTo>
                  <a:cubicBezTo>
                    <a:pt x="1826370" y="463829"/>
                    <a:pt x="1833634" y="460324"/>
                    <a:pt x="1843693" y="453313"/>
                  </a:cubicBezTo>
                  <a:cubicBezTo>
                    <a:pt x="1853751" y="446303"/>
                    <a:pt x="1860507" y="440055"/>
                    <a:pt x="1863962" y="434568"/>
                  </a:cubicBezTo>
                  <a:cubicBezTo>
                    <a:pt x="1867213" y="429691"/>
                    <a:pt x="1872090" y="423189"/>
                    <a:pt x="1878592" y="415061"/>
                  </a:cubicBezTo>
                  <a:cubicBezTo>
                    <a:pt x="1889159" y="401853"/>
                    <a:pt x="1896779" y="387324"/>
                    <a:pt x="1901452" y="371475"/>
                  </a:cubicBezTo>
                  <a:cubicBezTo>
                    <a:pt x="1904500" y="360299"/>
                    <a:pt x="1903789" y="355015"/>
                    <a:pt x="1899319" y="355625"/>
                  </a:cubicBezTo>
                  <a:cubicBezTo>
                    <a:pt x="1898912" y="355625"/>
                    <a:pt x="1898607" y="355727"/>
                    <a:pt x="1898404" y="355930"/>
                  </a:cubicBezTo>
                  <a:cubicBezTo>
                    <a:pt x="1893934" y="357149"/>
                    <a:pt x="1888143" y="359079"/>
                    <a:pt x="1881031" y="361721"/>
                  </a:cubicBezTo>
                  <a:cubicBezTo>
                    <a:pt x="1873919" y="364363"/>
                    <a:pt x="1867924" y="366547"/>
                    <a:pt x="1863047" y="368274"/>
                  </a:cubicBezTo>
                  <a:cubicBezTo>
                    <a:pt x="1858171" y="370001"/>
                    <a:pt x="1853040" y="371525"/>
                    <a:pt x="1847655" y="372846"/>
                  </a:cubicBezTo>
                  <a:cubicBezTo>
                    <a:pt x="1842270" y="374167"/>
                    <a:pt x="1837851" y="374523"/>
                    <a:pt x="1834396" y="373913"/>
                  </a:cubicBezTo>
                  <a:cubicBezTo>
                    <a:pt x="1830942" y="373303"/>
                    <a:pt x="1828402" y="371576"/>
                    <a:pt x="1826776" y="368731"/>
                  </a:cubicBezTo>
                  <a:cubicBezTo>
                    <a:pt x="1824947" y="365277"/>
                    <a:pt x="1824033" y="363042"/>
                    <a:pt x="1824033" y="362026"/>
                  </a:cubicBezTo>
                  <a:cubicBezTo>
                    <a:pt x="1824033" y="360603"/>
                    <a:pt x="1828097" y="358165"/>
                    <a:pt x="1836225" y="354711"/>
                  </a:cubicBezTo>
                  <a:cubicBezTo>
                    <a:pt x="1844353" y="351256"/>
                    <a:pt x="1850043" y="349529"/>
                    <a:pt x="1853294" y="349529"/>
                  </a:cubicBezTo>
                  <a:cubicBezTo>
                    <a:pt x="1857358" y="349529"/>
                    <a:pt x="1865181" y="346837"/>
                    <a:pt x="1876763" y="341452"/>
                  </a:cubicBezTo>
                  <a:cubicBezTo>
                    <a:pt x="1888346" y="336067"/>
                    <a:pt x="1895661" y="331647"/>
                    <a:pt x="1898709" y="328193"/>
                  </a:cubicBezTo>
                  <a:cubicBezTo>
                    <a:pt x="1901960" y="324535"/>
                    <a:pt x="1905669" y="322707"/>
                    <a:pt x="1909834" y="322707"/>
                  </a:cubicBezTo>
                  <a:cubicBezTo>
                    <a:pt x="1914000" y="322707"/>
                    <a:pt x="1917607" y="324434"/>
                    <a:pt x="1920655" y="327888"/>
                  </a:cubicBezTo>
                  <a:cubicBezTo>
                    <a:pt x="1922483" y="329920"/>
                    <a:pt x="1923601" y="332155"/>
                    <a:pt x="1924007" y="334594"/>
                  </a:cubicBezTo>
                  <a:cubicBezTo>
                    <a:pt x="1924414" y="337032"/>
                    <a:pt x="1924211" y="340893"/>
                    <a:pt x="1923398" y="346176"/>
                  </a:cubicBezTo>
                  <a:cubicBezTo>
                    <a:pt x="1916692" y="393115"/>
                    <a:pt x="1897388" y="431520"/>
                    <a:pt x="1865486" y="461391"/>
                  </a:cubicBezTo>
                  <a:cubicBezTo>
                    <a:pt x="1854107" y="471957"/>
                    <a:pt x="1845928" y="478663"/>
                    <a:pt x="1840949" y="481507"/>
                  </a:cubicBezTo>
                  <a:cubicBezTo>
                    <a:pt x="1835971" y="484352"/>
                    <a:pt x="1829824" y="485775"/>
                    <a:pt x="1822509" y="485775"/>
                  </a:cubicBezTo>
                  <a:cubicBezTo>
                    <a:pt x="1814178" y="485775"/>
                    <a:pt x="1806304" y="481965"/>
                    <a:pt x="1798887" y="474345"/>
                  </a:cubicBezTo>
                  <a:cubicBezTo>
                    <a:pt x="1791470" y="466725"/>
                    <a:pt x="1785628" y="456412"/>
                    <a:pt x="1781361" y="443407"/>
                  </a:cubicBezTo>
                  <a:cubicBezTo>
                    <a:pt x="1777094" y="430403"/>
                    <a:pt x="1774300" y="416179"/>
                    <a:pt x="1772979" y="400735"/>
                  </a:cubicBezTo>
                  <a:cubicBezTo>
                    <a:pt x="1771658" y="385292"/>
                    <a:pt x="1773081" y="368731"/>
                    <a:pt x="1777246" y="351053"/>
                  </a:cubicBezTo>
                  <a:cubicBezTo>
                    <a:pt x="1781412" y="333375"/>
                    <a:pt x="1788168" y="317017"/>
                    <a:pt x="1797515" y="301980"/>
                  </a:cubicBezTo>
                  <a:cubicBezTo>
                    <a:pt x="1802799" y="293649"/>
                    <a:pt x="1810165" y="284810"/>
                    <a:pt x="1819613" y="275463"/>
                  </a:cubicBezTo>
                  <a:cubicBezTo>
                    <a:pt x="1829062" y="266115"/>
                    <a:pt x="1837038" y="259715"/>
                    <a:pt x="1843540" y="256260"/>
                  </a:cubicBezTo>
                  <a:cubicBezTo>
                    <a:pt x="1854107" y="250977"/>
                    <a:pt x="1862336" y="248539"/>
                    <a:pt x="1868229" y="248945"/>
                  </a:cubicBezTo>
                  <a:close/>
                  <a:moveTo>
                    <a:pt x="494024" y="248260"/>
                  </a:moveTo>
                  <a:cubicBezTo>
                    <a:pt x="500671" y="248260"/>
                    <a:pt x="506649" y="251063"/>
                    <a:pt x="511958" y="256669"/>
                  </a:cubicBezTo>
                  <a:cubicBezTo>
                    <a:pt x="517266" y="262275"/>
                    <a:pt x="519920" y="269245"/>
                    <a:pt x="519920" y="277580"/>
                  </a:cubicBezTo>
                  <a:cubicBezTo>
                    <a:pt x="519920" y="289287"/>
                    <a:pt x="515505" y="299953"/>
                    <a:pt x="506674" y="309578"/>
                  </a:cubicBezTo>
                  <a:cubicBezTo>
                    <a:pt x="500820" y="315928"/>
                    <a:pt x="492337" y="321186"/>
                    <a:pt x="481225" y="325353"/>
                  </a:cubicBezTo>
                  <a:lnTo>
                    <a:pt x="481225" y="318358"/>
                  </a:lnTo>
                  <a:cubicBezTo>
                    <a:pt x="491444" y="312306"/>
                    <a:pt x="498389" y="306651"/>
                    <a:pt x="502061" y="301392"/>
                  </a:cubicBezTo>
                  <a:cubicBezTo>
                    <a:pt x="504640" y="297622"/>
                    <a:pt x="505930" y="293107"/>
                    <a:pt x="505930" y="287849"/>
                  </a:cubicBezTo>
                  <a:cubicBezTo>
                    <a:pt x="505930" y="284773"/>
                    <a:pt x="505384" y="282491"/>
                    <a:pt x="504293" y="281003"/>
                  </a:cubicBezTo>
                  <a:cubicBezTo>
                    <a:pt x="503102" y="279514"/>
                    <a:pt x="501813" y="278770"/>
                    <a:pt x="500423" y="278770"/>
                  </a:cubicBezTo>
                  <a:cubicBezTo>
                    <a:pt x="499332" y="278770"/>
                    <a:pt x="497893" y="279117"/>
                    <a:pt x="496107" y="279812"/>
                  </a:cubicBezTo>
                  <a:cubicBezTo>
                    <a:pt x="493528" y="280705"/>
                    <a:pt x="491395" y="281151"/>
                    <a:pt x="489708" y="281151"/>
                  </a:cubicBezTo>
                  <a:cubicBezTo>
                    <a:pt x="485739" y="281151"/>
                    <a:pt x="482217" y="279663"/>
                    <a:pt x="479141" y="276687"/>
                  </a:cubicBezTo>
                  <a:cubicBezTo>
                    <a:pt x="476065" y="273710"/>
                    <a:pt x="474527" y="269989"/>
                    <a:pt x="474527" y="265524"/>
                  </a:cubicBezTo>
                  <a:cubicBezTo>
                    <a:pt x="474527" y="260564"/>
                    <a:pt x="476065" y="256694"/>
                    <a:pt x="479141" y="253916"/>
                  </a:cubicBezTo>
                  <a:cubicBezTo>
                    <a:pt x="483308" y="250146"/>
                    <a:pt x="488269" y="248260"/>
                    <a:pt x="494024" y="248260"/>
                  </a:cubicBezTo>
                  <a:close/>
                  <a:moveTo>
                    <a:pt x="979432" y="246507"/>
                  </a:moveTo>
                  <a:cubicBezTo>
                    <a:pt x="982175" y="246913"/>
                    <a:pt x="984868" y="248640"/>
                    <a:pt x="987509" y="251688"/>
                  </a:cubicBezTo>
                  <a:cubicBezTo>
                    <a:pt x="989541" y="253923"/>
                    <a:pt x="991015" y="257581"/>
                    <a:pt x="991929" y="262661"/>
                  </a:cubicBezTo>
                  <a:cubicBezTo>
                    <a:pt x="992843" y="267741"/>
                    <a:pt x="994012" y="274904"/>
                    <a:pt x="995434" y="284149"/>
                  </a:cubicBezTo>
                  <a:cubicBezTo>
                    <a:pt x="996857" y="293395"/>
                    <a:pt x="998889" y="302387"/>
                    <a:pt x="1001530" y="311124"/>
                  </a:cubicBezTo>
                  <a:cubicBezTo>
                    <a:pt x="1005797" y="324739"/>
                    <a:pt x="1007931" y="332968"/>
                    <a:pt x="1007931" y="335813"/>
                  </a:cubicBezTo>
                  <a:cubicBezTo>
                    <a:pt x="1007931" y="338251"/>
                    <a:pt x="1010827" y="345262"/>
                    <a:pt x="1016618" y="356844"/>
                  </a:cubicBezTo>
                  <a:cubicBezTo>
                    <a:pt x="1022409" y="368427"/>
                    <a:pt x="1025914" y="374218"/>
                    <a:pt x="1027133" y="374218"/>
                  </a:cubicBezTo>
                  <a:cubicBezTo>
                    <a:pt x="1028353" y="374218"/>
                    <a:pt x="1030893" y="370001"/>
                    <a:pt x="1034753" y="361569"/>
                  </a:cubicBezTo>
                  <a:cubicBezTo>
                    <a:pt x="1038614" y="353136"/>
                    <a:pt x="1040545" y="347497"/>
                    <a:pt x="1040545" y="344652"/>
                  </a:cubicBezTo>
                  <a:cubicBezTo>
                    <a:pt x="1040545" y="343027"/>
                    <a:pt x="1042323" y="336829"/>
                    <a:pt x="1045879" y="326059"/>
                  </a:cubicBezTo>
                  <a:cubicBezTo>
                    <a:pt x="1049435" y="315290"/>
                    <a:pt x="1051721" y="305435"/>
                    <a:pt x="1052737" y="296494"/>
                  </a:cubicBezTo>
                  <a:cubicBezTo>
                    <a:pt x="1054159" y="285724"/>
                    <a:pt x="1055683" y="279222"/>
                    <a:pt x="1057309" y="276987"/>
                  </a:cubicBezTo>
                  <a:cubicBezTo>
                    <a:pt x="1059544" y="274142"/>
                    <a:pt x="1062744" y="273024"/>
                    <a:pt x="1066910" y="273634"/>
                  </a:cubicBezTo>
                  <a:cubicBezTo>
                    <a:pt x="1071075" y="274243"/>
                    <a:pt x="1074276" y="276275"/>
                    <a:pt x="1076511" y="279730"/>
                  </a:cubicBezTo>
                  <a:cubicBezTo>
                    <a:pt x="1079356" y="283794"/>
                    <a:pt x="1081794" y="294411"/>
                    <a:pt x="1083826" y="311581"/>
                  </a:cubicBezTo>
                  <a:cubicBezTo>
                    <a:pt x="1085858" y="328752"/>
                    <a:pt x="1087535" y="345821"/>
                    <a:pt x="1088855" y="362788"/>
                  </a:cubicBezTo>
                  <a:cubicBezTo>
                    <a:pt x="1090176" y="379755"/>
                    <a:pt x="1091345" y="389559"/>
                    <a:pt x="1092361" y="392201"/>
                  </a:cubicBezTo>
                  <a:cubicBezTo>
                    <a:pt x="1093377" y="394436"/>
                    <a:pt x="1095104" y="403631"/>
                    <a:pt x="1097542" y="419785"/>
                  </a:cubicBezTo>
                  <a:cubicBezTo>
                    <a:pt x="1099981" y="435940"/>
                    <a:pt x="1102317" y="446252"/>
                    <a:pt x="1104553" y="450723"/>
                  </a:cubicBezTo>
                  <a:cubicBezTo>
                    <a:pt x="1107804" y="456615"/>
                    <a:pt x="1109023" y="462813"/>
                    <a:pt x="1108210" y="469315"/>
                  </a:cubicBezTo>
                  <a:cubicBezTo>
                    <a:pt x="1107397" y="475818"/>
                    <a:pt x="1105060" y="479272"/>
                    <a:pt x="1101200" y="479679"/>
                  </a:cubicBezTo>
                  <a:cubicBezTo>
                    <a:pt x="1097339" y="480288"/>
                    <a:pt x="1093986" y="478409"/>
                    <a:pt x="1091141" y="474040"/>
                  </a:cubicBezTo>
                  <a:cubicBezTo>
                    <a:pt x="1088297" y="469671"/>
                    <a:pt x="1086874" y="464032"/>
                    <a:pt x="1086874" y="457123"/>
                  </a:cubicBezTo>
                  <a:cubicBezTo>
                    <a:pt x="1086874" y="452247"/>
                    <a:pt x="1085350" y="441579"/>
                    <a:pt x="1082302" y="425119"/>
                  </a:cubicBezTo>
                  <a:cubicBezTo>
                    <a:pt x="1079254" y="408660"/>
                    <a:pt x="1077121" y="394843"/>
                    <a:pt x="1075901" y="383667"/>
                  </a:cubicBezTo>
                  <a:cubicBezTo>
                    <a:pt x="1074885" y="372897"/>
                    <a:pt x="1073717" y="363499"/>
                    <a:pt x="1072396" y="355473"/>
                  </a:cubicBezTo>
                  <a:cubicBezTo>
                    <a:pt x="1071075" y="347446"/>
                    <a:pt x="1069704" y="341299"/>
                    <a:pt x="1068281" y="337032"/>
                  </a:cubicBezTo>
                  <a:cubicBezTo>
                    <a:pt x="1066859" y="332765"/>
                    <a:pt x="1065538" y="330835"/>
                    <a:pt x="1064319" y="331241"/>
                  </a:cubicBezTo>
                  <a:cubicBezTo>
                    <a:pt x="1062693" y="331851"/>
                    <a:pt x="1060153" y="338709"/>
                    <a:pt x="1056699" y="351815"/>
                  </a:cubicBezTo>
                  <a:cubicBezTo>
                    <a:pt x="1053245" y="364921"/>
                    <a:pt x="1049333" y="378028"/>
                    <a:pt x="1044964" y="391134"/>
                  </a:cubicBezTo>
                  <a:cubicBezTo>
                    <a:pt x="1040595" y="404241"/>
                    <a:pt x="1036481" y="411099"/>
                    <a:pt x="1032620" y="411708"/>
                  </a:cubicBezTo>
                  <a:cubicBezTo>
                    <a:pt x="1029165" y="412318"/>
                    <a:pt x="1026016" y="411607"/>
                    <a:pt x="1023171" y="409575"/>
                  </a:cubicBezTo>
                  <a:cubicBezTo>
                    <a:pt x="1020326" y="407543"/>
                    <a:pt x="1018904" y="405003"/>
                    <a:pt x="1018904" y="401955"/>
                  </a:cubicBezTo>
                  <a:cubicBezTo>
                    <a:pt x="1018904" y="400126"/>
                    <a:pt x="1017126" y="395198"/>
                    <a:pt x="1013570" y="387172"/>
                  </a:cubicBezTo>
                  <a:cubicBezTo>
                    <a:pt x="1010014" y="379145"/>
                    <a:pt x="1005797" y="369697"/>
                    <a:pt x="1000921" y="358825"/>
                  </a:cubicBezTo>
                  <a:cubicBezTo>
                    <a:pt x="996044" y="347954"/>
                    <a:pt x="992589" y="339267"/>
                    <a:pt x="990557" y="332765"/>
                  </a:cubicBezTo>
                  <a:cubicBezTo>
                    <a:pt x="987103" y="322199"/>
                    <a:pt x="984665" y="316915"/>
                    <a:pt x="983242" y="316915"/>
                  </a:cubicBezTo>
                  <a:cubicBezTo>
                    <a:pt x="981617" y="316915"/>
                    <a:pt x="979483" y="336626"/>
                    <a:pt x="976841" y="376047"/>
                  </a:cubicBezTo>
                  <a:cubicBezTo>
                    <a:pt x="974200" y="415467"/>
                    <a:pt x="973387" y="437616"/>
                    <a:pt x="974403" y="442493"/>
                  </a:cubicBezTo>
                  <a:cubicBezTo>
                    <a:pt x="975419" y="446963"/>
                    <a:pt x="974098" y="451434"/>
                    <a:pt x="970441" y="455904"/>
                  </a:cubicBezTo>
                  <a:cubicBezTo>
                    <a:pt x="967799" y="459155"/>
                    <a:pt x="965970" y="460832"/>
                    <a:pt x="964954" y="460933"/>
                  </a:cubicBezTo>
                  <a:cubicBezTo>
                    <a:pt x="963938" y="461035"/>
                    <a:pt x="962008" y="459867"/>
                    <a:pt x="959163" y="457428"/>
                  </a:cubicBezTo>
                  <a:cubicBezTo>
                    <a:pt x="952864" y="451535"/>
                    <a:pt x="951949" y="444423"/>
                    <a:pt x="956420" y="436092"/>
                  </a:cubicBezTo>
                  <a:cubicBezTo>
                    <a:pt x="957639" y="434060"/>
                    <a:pt x="958655" y="427101"/>
                    <a:pt x="959468" y="415213"/>
                  </a:cubicBezTo>
                  <a:cubicBezTo>
                    <a:pt x="960281" y="403326"/>
                    <a:pt x="961093" y="389458"/>
                    <a:pt x="961906" y="373608"/>
                  </a:cubicBezTo>
                  <a:cubicBezTo>
                    <a:pt x="962719" y="357759"/>
                    <a:pt x="963633" y="346176"/>
                    <a:pt x="964649" y="338861"/>
                  </a:cubicBezTo>
                  <a:cubicBezTo>
                    <a:pt x="965462" y="332155"/>
                    <a:pt x="966580" y="321437"/>
                    <a:pt x="968002" y="306705"/>
                  </a:cubicBezTo>
                  <a:cubicBezTo>
                    <a:pt x="969425" y="291973"/>
                    <a:pt x="970644" y="279120"/>
                    <a:pt x="971660" y="268147"/>
                  </a:cubicBezTo>
                  <a:cubicBezTo>
                    <a:pt x="972676" y="257175"/>
                    <a:pt x="973489" y="251079"/>
                    <a:pt x="974098" y="249859"/>
                  </a:cubicBezTo>
                  <a:cubicBezTo>
                    <a:pt x="974911" y="247218"/>
                    <a:pt x="976689" y="246100"/>
                    <a:pt x="979432" y="246507"/>
                  </a:cubicBezTo>
                  <a:close/>
                  <a:moveTo>
                    <a:pt x="26932" y="246507"/>
                  </a:moveTo>
                  <a:cubicBezTo>
                    <a:pt x="29675" y="246913"/>
                    <a:pt x="32368" y="248640"/>
                    <a:pt x="35009" y="251688"/>
                  </a:cubicBezTo>
                  <a:cubicBezTo>
                    <a:pt x="37041" y="253923"/>
                    <a:pt x="38515" y="257581"/>
                    <a:pt x="39429" y="262661"/>
                  </a:cubicBezTo>
                  <a:cubicBezTo>
                    <a:pt x="40343" y="267741"/>
                    <a:pt x="41512" y="274904"/>
                    <a:pt x="42934" y="284149"/>
                  </a:cubicBezTo>
                  <a:cubicBezTo>
                    <a:pt x="44357" y="293395"/>
                    <a:pt x="46389" y="302387"/>
                    <a:pt x="49030" y="311124"/>
                  </a:cubicBezTo>
                  <a:cubicBezTo>
                    <a:pt x="53297" y="324739"/>
                    <a:pt x="55431" y="332968"/>
                    <a:pt x="55431" y="335813"/>
                  </a:cubicBezTo>
                  <a:cubicBezTo>
                    <a:pt x="55431" y="338251"/>
                    <a:pt x="58327" y="345262"/>
                    <a:pt x="64118" y="356844"/>
                  </a:cubicBezTo>
                  <a:cubicBezTo>
                    <a:pt x="69909" y="368427"/>
                    <a:pt x="73414" y="374218"/>
                    <a:pt x="74633" y="374218"/>
                  </a:cubicBezTo>
                  <a:cubicBezTo>
                    <a:pt x="75853" y="374218"/>
                    <a:pt x="78393" y="370001"/>
                    <a:pt x="82253" y="361569"/>
                  </a:cubicBezTo>
                  <a:cubicBezTo>
                    <a:pt x="86114" y="353136"/>
                    <a:pt x="88045" y="347497"/>
                    <a:pt x="88045" y="344652"/>
                  </a:cubicBezTo>
                  <a:cubicBezTo>
                    <a:pt x="88045" y="343027"/>
                    <a:pt x="89823" y="336829"/>
                    <a:pt x="93379" y="326059"/>
                  </a:cubicBezTo>
                  <a:cubicBezTo>
                    <a:pt x="96935" y="315290"/>
                    <a:pt x="99221" y="305435"/>
                    <a:pt x="100237" y="296494"/>
                  </a:cubicBezTo>
                  <a:cubicBezTo>
                    <a:pt x="101659" y="285724"/>
                    <a:pt x="103183" y="279222"/>
                    <a:pt x="104809" y="276987"/>
                  </a:cubicBezTo>
                  <a:cubicBezTo>
                    <a:pt x="107044" y="274142"/>
                    <a:pt x="110244" y="273024"/>
                    <a:pt x="114410" y="273634"/>
                  </a:cubicBezTo>
                  <a:cubicBezTo>
                    <a:pt x="118575" y="274243"/>
                    <a:pt x="121776" y="276275"/>
                    <a:pt x="124011" y="279730"/>
                  </a:cubicBezTo>
                  <a:cubicBezTo>
                    <a:pt x="126856" y="283794"/>
                    <a:pt x="129294" y="294411"/>
                    <a:pt x="131326" y="311581"/>
                  </a:cubicBezTo>
                  <a:cubicBezTo>
                    <a:pt x="133358" y="328752"/>
                    <a:pt x="135035" y="345821"/>
                    <a:pt x="136355" y="362788"/>
                  </a:cubicBezTo>
                  <a:cubicBezTo>
                    <a:pt x="137676" y="379755"/>
                    <a:pt x="138845" y="389559"/>
                    <a:pt x="139861" y="392201"/>
                  </a:cubicBezTo>
                  <a:cubicBezTo>
                    <a:pt x="140877" y="394436"/>
                    <a:pt x="142604" y="403631"/>
                    <a:pt x="145042" y="419785"/>
                  </a:cubicBezTo>
                  <a:cubicBezTo>
                    <a:pt x="147481" y="435940"/>
                    <a:pt x="149817" y="446252"/>
                    <a:pt x="152053" y="450723"/>
                  </a:cubicBezTo>
                  <a:cubicBezTo>
                    <a:pt x="155304" y="456615"/>
                    <a:pt x="156523" y="462813"/>
                    <a:pt x="155710" y="469315"/>
                  </a:cubicBezTo>
                  <a:cubicBezTo>
                    <a:pt x="154897" y="475818"/>
                    <a:pt x="152561" y="479272"/>
                    <a:pt x="148700" y="479679"/>
                  </a:cubicBezTo>
                  <a:cubicBezTo>
                    <a:pt x="144839" y="480288"/>
                    <a:pt x="141486" y="478409"/>
                    <a:pt x="138641" y="474040"/>
                  </a:cubicBezTo>
                  <a:cubicBezTo>
                    <a:pt x="135797" y="469671"/>
                    <a:pt x="134374" y="464032"/>
                    <a:pt x="134374" y="457123"/>
                  </a:cubicBezTo>
                  <a:cubicBezTo>
                    <a:pt x="134374" y="452247"/>
                    <a:pt x="132850" y="441579"/>
                    <a:pt x="129802" y="425119"/>
                  </a:cubicBezTo>
                  <a:cubicBezTo>
                    <a:pt x="126754" y="408660"/>
                    <a:pt x="124621" y="394843"/>
                    <a:pt x="123401" y="383667"/>
                  </a:cubicBezTo>
                  <a:cubicBezTo>
                    <a:pt x="122385" y="372897"/>
                    <a:pt x="121217" y="363499"/>
                    <a:pt x="119896" y="355473"/>
                  </a:cubicBezTo>
                  <a:cubicBezTo>
                    <a:pt x="118575" y="347446"/>
                    <a:pt x="117204" y="341299"/>
                    <a:pt x="115781" y="337032"/>
                  </a:cubicBezTo>
                  <a:cubicBezTo>
                    <a:pt x="114359" y="332765"/>
                    <a:pt x="113038" y="330835"/>
                    <a:pt x="111819" y="331241"/>
                  </a:cubicBezTo>
                  <a:cubicBezTo>
                    <a:pt x="110193" y="331851"/>
                    <a:pt x="107653" y="338709"/>
                    <a:pt x="104199" y="351815"/>
                  </a:cubicBezTo>
                  <a:cubicBezTo>
                    <a:pt x="100745" y="364921"/>
                    <a:pt x="96833" y="378028"/>
                    <a:pt x="92464" y="391134"/>
                  </a:cubicBezTo>
                  <a:cubicBezTo>
                    <a:pt x="88095" y="404241"/>
                    <a:pt x="83981" y="411099"/>
                    <a:pt x="80120" y="411708"/>
                  </a:cubicBezTo>
                  <a:cubicBezTo>
                    <a:pt x="76665" y="412318"/>
                    <a:pt x="73516" y="411607"/>
                    <a:pt x="70671" y="409575"/>
                  </a:cubicBezTo>
                  <a:cubicBezTo>
                    <a:pt x="67826" y="407543"/>
                    <a:pt x="66404" y="405003"/>
                    <a:pt x="66404" y="401955"/>
                  </a:cubicBezTo>
                  <a:cubicBezTo>
                    <a:pt x="66404" y="400126"/>
                    <a:pt x="64626" y="395198"/>
                    <a:pt x="61070" y="387172"/>
                  </a:cubicBezTo>
                  <a:cubicBezTo>
                    <a:pt x="57514" y="379145"/>
                    <a:pt x="53297" y="369697"/>
                    <a:pt x="48421" y="358825"/>
                  </a:cubicBezTo>
                  <a:cubicBezTo>
                    <a:pt x="43544" y="347954"/>
                    <a:pt x="40089" y="339267"/>
                    <a:pt x="38057" y="332765"/>
                  </a:cubicBezTo>
                  <a:cubicBezTo>
                    <a:pt x="34603" y="322199"/>
                    <a:pt x="32165" y="316915"/>
                    <a:pt x="30742" y="316915"/>
                  </a:cubicBezTo>
                  <a:cubicBezTo>
                    <a:pt x="29117" y="316915"/>
                    <a:pt x="26983" y="336626"/>
                    <a:pt x="24341" y="376047"/>
                  </a:cubicBezTo>
                  <a:cubicBezTo>
                    <a:pt x="21700" y="415467"/>
                    <a:pt x="20887" y="437616"/>
                    <a:pt x="21903" y="442493"/>
                  </a:cubicBezTo>
                  <a:cubicBezTo>
                    <a:pt x="22919" y="446963"/>
                    <a:pt x="21598" y="451434"/>
                    <a:pt x="17941" y="455904"/>
                  </a:cubicBezTo>
                  <a:cubicBezTo>
                    <a:pt x="15299" y="459155"/>
                    <a:pt x="13470" y="460832"/>
                    <a:pt x="12454" y="460933"/>
                  </a:cubicBezTo>
                  <a:cubicBezTo>
                    <a:pt x="11438" y="461035"/>
                    <a:pt x="9508" y="459867"/>
                    <a:pt x="6663" y="457428"/>
                  </a:cubicBezTo>
                  <a:cubicBezTo>
                    <a:pt x="364" y="451535"/>
                    <a:pt x="-551" y="444423"/>
                    <a:pt x="3920" y="436092"/>
                  </a:cubicBezTo>
                  <a:cubicBezTo>
                    <a:pt x="5139" y="434060"/>
                    <a:pt x="6155" y="427101"/>
                    <a:pt x="6968" y="415213"/>
                  </a:cubicBezTo>
                  <a:cubicBezTo>
                    <a:pt x="7781" y="403326"/>
                    <a:pt x="8593" y="389458"/>
                    <a:pt x="9406" y="373608"/>
                  </a:cubicBezTo>
                  <a:cubicBezTo>
                    <a:pt x="10219" y="357759"/>
                    <a:pt x="11133" y="346176"/>
                    <a:pt x="12149" y="338861"/>
                  </a:cubicBezTo>
                  <a:cubicBezTo>
                    <a:pt x="12962" y="332155"/>
                    <a:pt x="14080" y="321437"/>
                    <a:pt x="15502" y="306705"/>
                  </a:cubicBezTo>
                  <a:cubicBezTo>
                    <a:pt x="16925" y="291973"/>
                    <a:pt x="18144" y="279120"/>
                    <a:pt x="19160" y="268147"/>
                  </a:cubicBezTo>
                  <a:cubicBezTo>
                    <a:pt x="20176" y="257175"/>
                    <a:pt x="20989" y="251079"/>
                    <a:pt x="21598" y="249859"/>
                  </a:cubicBezTo>
                  <a:cubicBezTo>
                    <a:pt x="22411" y="247218"/>
                    <a:pt x="24189" y="246100"/>
                    <a:pt x="26932" y="246507"/>
                  </a:cubicBezTo>
                  <a:close/>
                  <a:moveTo>
                    <a:pt x="1370643" y="130759"/>
                  </a:moveTo>
                  <a:cubicBezTo>
                    <a:pt x="1366782" y="130759"/>
                    <a:pt x="1361499" y="132689"/>
                    <a:pt x="1354793" y="136550"/>
                  </a:cubicBezTo>
                  <a:cubicBezTo>
                    <a:pt x="1348088" y="140411"/>
                    <a:pt x="1344329" y="143662"/>
                    <a:pt x="1343516" y="146304"/>
                  </a:cubicBezTo>
                  <a:cubicBezTo>
                    <a:pt x="1342500" y="149352"/>
                    <a:pt x="1340366" y="154635"/>
                    <a:pt x="1337115" y="162153"/>
                  </a:cubicBezTo>
                  <a:cubicBezTo>
                    <a:pt x="1331832" y="173329"/>
                    <a:pt x="1330206" y="182168"/>
                    <a:pt x="1332238" y="188671"/>
                  </a:cubicBezTo>
                  <a:cubicBezTo>
                    <a:pt x="1333864" y="193548"/>
                    <a:pt x="1337623" y="193548"/>
                    <a:pt x="1343516" y="188671"/>
                  </a:cubicBezTo>
                  <a:cubicBezTo>
                    <a:pt x="1347580" y="185216"/>
                    <a:pt x="1353574" y="180746"/>
                    <a:pt x="1361499" y="175260"/>
                  </a:cubicBezTo>
                  <a:cubicBezTo>
                    <a:pt x="1371862" y="168351"/>
                    <a:pt x="1379127" y="160426"/>
                    <a:pt x="1383292" y="151485"/>
                  </a:cubicBezTo>
                  <a:cubicBezTo>
                    <a:pt x="1387458" y="142544"/>
                    <a:pt x="1386594" y="136448"/>
                    <a:pt x="1380701" y="133197"/>
                  </a:cubicBezTo>
                  <a:cubicBezTo>
                    <a:pt x="1377247" y="131368"/>
                    <a:pt x="1373894" y="130556"/>
                    <a:pt x="1370643" y="130759"/>
                  </a:cubicBezTo>
                  <a:close/>
                  <a:moveTo>
                    <a:pt x="1236302" y="89916"/>
                  </a:moveTo>
                  <a:cubicBezTo>
                    <a:pt x="1227971" y="90119"/>
                    <a:pt x="1219741" y="94894"/>
                    <a:pt x="1211614" y="104241"/>
                  </a:cubicBezTo>
                  <a:cubicBezTo>
                    <a:pt x="1206737" y="109728"/>
                    <a:pt x="1200844" y="117602"/>
                    <a:pt x="1193935" y="127863"/>
                  </a:cubicBezTo>
                  <a:cubicBezTo>
                    <a:pt x="1187026" y="138125"/>
                    <a:pt x="1183470" y="144068"/>
                    <a:pt x="1183267" y="145694"/>
                  </a:cubicBezTo>
                  <a:cubicBezTo>
                    <a:pt x="1183267" y="147320"/>
                    <a:pt x="1181540" y="151790"/>
                    <a:pt x="1178085" y="159105"/>
                  </a:cubicBezTo>
                  <a:cubicBezTo>
                    <a:pt x="1174631" y="166420"/>
                    <a:pt x="1172853" y="173786"/>
                    <a:pt x="1172752" y="181203"/>
                  </a:cubicBezTo>
                  <a:cubicBezTo>
                    <a:pt x="1172650" y="188620"/>
                    <a:pt x="1174326" y="193954"/>
                    <a:pt x="1177781" y="197205"/>
                  </a:cubicBezTo>
                  <a:cubicBezTo>
                    <a:pt x="1180219" y="199440"/>
                    <a:pt x="1182200" y="200558"/>
                    <a:pt x="1183724" y="200558"/>
                  </a:cubicBezTo>
                  <a:cubicBezTo>
                    <a:pt x="1185248" y="200558"/>
                    <a:pt x="1188245" y="199440"/>
                    <a:pt x="1192716" y="197205"/>
                  </a:cubicBezTo>
                  <a:cubicBezTo>
                    <a:pt x="1198812" y="194360"/>
                    <a:pt x="1206381" y="187756"/>
                    <a:pt x="1215423" y="177393"/>
                  </a:cubicBezTo>
                  <a:cubicBezTo>
                    <a:pt x="1224466" y="167030"/>
                    <a:pt x="1230003" y="158699"/>
                    <a:pt x="1232035" y="152400"/>
                  </a:cubicBezTo>
                  <a:cubicBezTo>
                    <a:pt x="1233457" y="147523"/>
                    <a:pt x="1235032" y="138023"/>
                    <a:pt x="1236760" y="123901"/>
                  </a:cubicBezTo>
                  <a:cubicBezTo>
                    <a:pt x="1238487" y="109778"/>
                    <a:pt x="1239452" y="101803"/>
                    <a:pt x="1239655" y="99974"/>
                  </a:cubicBezTo>
                  <a:cubicBezTo>
                    <a:pt x="1240468" y="95504"/>
                    <a:pt x="1240671" y="92710"/>
                    <a:pt x="1240265" y="91592"/>
                  </a:cubicBezTo>
                  <a:cubicBezTo>
                    <a:pt x="1239858" y="90474"/>
                    <a:pt x="1238537" y="89916"/>
                    <a:pt x="1236302" y="89916"/>
                  </a:cubicBezTo>
                  <a:close/>
                  <a:moveTo>
                    <a:pt x="731477" y="89916"/>
                  </a:moveTo>
                  <a:cubicBezTo>
                    <a:pt x="723146" y="90119"/>
                    <a:pt x="714917" y="94894"/>
                    <a:pt x="706789" y="104241"/>
                  </a:cubicBezTo>
                  <a:cubicBezTo>
                    <a:pt x="701912" y="109728"/>
                    <a:pt x="696019" y="117602"/>
                    <a:pt x="689110" y="127863"/>
                  </a:cubicBezTo>
                  <a:cubicBezTo>
                    <a:pt x="682201" y="138125"/>
                    <a:pt x="678645" y="144068"/>
                    <a:pt x="678442" y="145694"/>
                  </a:cubicBezTo>
                  <a:cubicBezTo>
                    <a:pt x="678442" y="147320"/>
                    <a:pt x="676715" y="151790"/>
                    <a:pt x="673261" y="159105"/>
                  </a:cubicBezTo>
                  <a:cubicBezTo>
                    <a:pt x="669806" y="166420"/>
                    <a:pt x="668028" y="173786"/>
                    <a:pt x="667927" y="181203"/>
                  </a:cubicBezTo>
                  <a:cubicBezTo>
                    <a:pt x="667825" y="188620"/>
                    <a:pt x="669501" y="193954"/>
                    <a:pt x="672956" y="197205"/>
                  </a:cubicBezTo>
                  <a:cubicBezTo>
                    <a:pt x="675394" y="199440"/>
                    <a:pt x="677375" y="200558"/>
                    <a:pt x="678899" y="200558"/>
                  </a:cubicBezTo>
                  <a:cubicBezTo>
                    <a:pt x="680423" y="200558"/>
                    <a:pt x="683421" y="199440"/>
                    <a:pt x="687891" y="197205"/>
                  </a:cubicBezTo>
                  <a:cubicBezTo>
                    <a:pt x="693987" y="194360"/>
                    <a:pt x="701556" y="187756"/>
                    <a:pt x="710599" y="177393"/>
                  </a:cubicBezTo>
                  <a:cubicBezTo>
                    <a:pt x="719641" y="167030"/>
                    <a:pt x="725178" y="158699"/>
                    <a:pt x="727210" y="152400"/>
                  </a:cubicBezTo>
                  <a:cubicBezTo>
                    <a:pt x="728632" y="147523"/>
                    <a:pt x="730207" y="138023"/>
                    <a:pt x="731935" y="123901"/>
                  </a:cubicBezTo>
                  <a:cubicBezTo>
                    <a:pt x="733662" y="109778"/>
                    <a:pt x="734627" y="101803"/>
                    <a:pt x="734830" y="99974"/>
                  </a:cubicBezTo>
                  <a:cubicBezTo>
                    <a:pt x="735643" y="95504"/>
                    <a:pt x="735846" y="92710"/>
                    <a:pt x="735440" y="91592"/>
                  </a:cubicBezTo>
                  <a:cubicBezTo>
                    <a:pt x="735033" y="90474"/>
                    <a:pt x="733713" y="89916"/>
                    <a:pt x="731477" y="89916"/>
                  </a:cubicBezTo>
                  <a:close/>
                  <a:moveTo>
                    <a:pt x="1485629" y="78943"/>
                  </a:moveTo>
                  <a:cubicBezTo>
                    <a:pt x="1483190" y="78943"/>
                    <a:pt x="1479685" y="80772"/>
                    <a:pt x="1475113" y="84429"/>
                  </a:cubicBezTo>
                  <a:cubicBezTo>
                    <a:pt x="1470541" y="88087"/>
                    <a:pt x="1468255" y="91033"/>
                    <a:pt x="1468255" y="93268"/>
                  </a:cubicBezTo>
                  <a:cubicBezTo>
                    <a:pt x="1468255" y="94488"/>
                    <a:pt x="1466223" y="98450"/>
                    <a:pt x="1462159" y="105156"/>
                  </a:cubicBezTo>
                  <a:cubicBezTo>
                    <a:pt x="1456469" y="114706"/>
                    <a:pt x="1451085" y="127406"/>
                    <a:pt x="1446005" y="143256"/>
                  </a:cubicBezTo>
                  <a:cubicBezTo>
                    <a:pt x="1440925" y="159105"/>
                    <a:pt x="1438385" y="171297"/>
                    <a:pt x="1438385" y="179832"/>
                  </a:cubicBezTo>
                  <a:cubicBezTo>
                    <a:pt x="1438385" y="185318"/>
                    <a:pt x="1439807" y="190703"/>
                    <a:pt x="1442652" y="195986"/>
                  </a:cubicBezTo>
                  <a:cubicBezTo>
                    <a:pt x="1444481" y="199440"/>
                    <a:pt x="1446259" y="201625"/>
                    <a:pt x="1447986" y="202539"/>
                  </a:cubicBezTo>
                  <a:cubicBezTo>
                    <a:pt x="1449713" y="203454"/>
                    <a:pt x="1452812" y="203911"/>
                    <a:pt x="1457282" y="203911"/>
                  </a:cubicBezTo>
                  <a:cubicBezTo>
                    <a:pt x="1464394" y="203911"/>
                    <a:pt x="1471963" y="200761"/>
                    <a:pt x="1479990" y="194462"/>
                  </a:cubicBezTo>
                  <a:cubicBezTo>
                    <a:pt x="1488016" y="188163"/>
                    <a:pt x="1494925" y="180086"/>
                    <a:pt x="1500717" y="170230"/>
                  </a:cubicBezTo>
                  <a:cubicBezTo>
                    <a:pt x="1506507" y="160375"/>
                    <a:pt x="1511029" y="150063"/>
                    <a:pt x="1514280" y="139293"/>
                  </a:cubicBezTo>
                  <a:cubicBezTo>
                    <a:pt x="1517531" y="128524"/>
                    <a:pt x="1518141" y="118211"/>
                    <a:pt x="1516109" y="108356"/>
                  </a:cubicBezTo>
                  <a:cubicBezTo>
                    <a:pt x="1514077" y="98501"/>
                    <a:pt x="1509200" y="90932"/>
                    <a:pt x="1501478" y="85648"/>
                  </a:cubicBezTo>
                  <a:cubicBezTo>
                    <a:pt x="1494773" y="81178"/>
                    <a:pt x="1489489" y="78943"/>
                    <a:pt x="1485629" y="78943"/>
                  </a:cubicBezTo>
                  <a:close/>
                  <a:moveTo>
                    <a:pt x="466454" y="78943"/>
                  </a:moveTo>
                  <a:cubicBezTo>
                    <a:pt x="464015" y="78943"/>
                    <a:pt x="460510" y="80772"/>
                    <a:pt x="455938" y="84429"/>
                  </a:cubicBezTo>
                  <a:cubicBezTo>
                    <a:pt x="451366" y="88087"/>
                    <a:pt x="449080" y="91033"/>
                    <a:pt x="449080" y="93268"/>
                  </a:cubicBezTo>
                  <a:cubicBezTo>
                    <a:pt x="449080" y="94488"/>
                    <a:pt x="447048" y="98450"/>
                    <a:pt x="442984" y="105156"/>
                  </a:cubicBezTo>
                  <a:cubicBezTo>
                    <a:pt x="437295" y="114706"/>
                    <a:pt x="431910" y="127406"/>
                    <a:pt x="426830" y="143256"/>
                  </a:cubicBezTo>
                  <a:cubicBezTo>
                    <a:pt x="421750" y="159105"/>
                    <a:pt x="419210" y="171297"/>
                    <a:pt x="419210" y="179832"/>
                  </a:cubicBezTo>
                  <a:cubicBezTo>
                    <a:pt x="419210" y="185318"/>
                    <a:pt x="420632" y="190703"/>
                    <a:pt x="423477" y="195986"/>
                  </a:cubicBezTo>
                  <a:cubicBezTo>
                    <a:pt x="425306" y="199440"/>
                    <a:pt x="427084" y="201625"/>
                    <a:pt x="428811" y="202539"/>
                  </a:cubicBezTo>
                  <a:cubicBezTo>
                    <a:pt x="430538" y="203454"/>
                    <a:pt x="433637" y="203911"/>
                    <a:pt x="438107" y="203911"/>
                  </a:cubicBezTo>
                  <a:cubicBezTo>
                    <a:pt x="445219" y="203911"/>
                    <a:pt x="452789" y="200761"/>
                    <a:pt x="460815" y="194462"/>
                  </a:cubicBezTo>
                  <a:cubicBezTo>
                    <a:pt x="468841" y="188163"/>
                    <a:pt x="475750" y="180086"/>
                    <a:pt x="481541" y="170230"/>
                  </a:cubicBezTo>
                  <a:cubicBezTo>
                    <a:pt x="487333" y="160375"/>
                    <a:pt x="491854" y="150063"/>
                    <a:pt x="495105" y="139293"/>
                  </a:cubicBezTo>
                  <a:cubicBezTo>
                    <a:pt x="498356" y="128524"/>
                    <a:pt x="498966" y="118211"/>
                    <a:pt x="496934" y="108356"/>
                  </a:cubicBezTo>
                  <a:cubicBezTo>
                    <a:pt x="494902" y="98501"/>
                    <a:pt x="490025" y="90932"/>
                    <a:pt x="482303" y="85648"/>
                  </a:cubicBezTo>
                  <a:cubicBezTo>
                    <a:pt x="475598" y="81178"/>
                    <a:pt x="470315" y="78943"/>
                    <a:pt x="466454" y="78943"/>
                  </a:cubicBezTo>
                  <a:close/>
                  <a:moveTo>
                    <a:pt x="1235388" y="68275"/>
                  </a:moveTo>
                  <a:cubicBezTo>
                    <a:pt x="1238233" y="68275"/>
                    <a:pt x="1241992" y="70459"/>
                    <a:pt x="1246665" y="74828"/>
                  </a:cubicBezTo>
                  <a:cubicBezTo>
                    <a:pt x="1251339" y="79197"/>
                    <a:pt x="1255098" y="84124"/>
                    <a:pt x="1257943" y="89611"/>
                  </a:cubicBezTo>
                  <a:cubicBezTo>
                    <a:pt x="1260381" y="94284"/>
                    <a:pt x="1261651" y="97790"/>
                    <a:pt x="1261753" y="100126"/>
                  </a:cubicBezTo>
                  <a:cubicBezTo>
                    <a:pt x="1261855" y="102463"/>
                    <a:pt x="1260889" y="107086"/>
                    <a:pt x="1258857" y="113995"/>
                  </a:cubicBezTo>
                  <a:cubicBezTo>
                    <a:pt x="1249307" y="146100"/>
                    <a:pt x="1256013" y="172618"/>
                    <a:pt x="1278974" y="193548"/>
                  </a:cubicBezTo>
                  <a:cubicBezTo>
                    <a:pt x="1285273" y="199237"/>
                    <a:pt x="1288677" y="203962"/>
                    <a:pt x="1289185" y="207721"/>
                  </a:cubicBezTo>
                  <a:cubicBezTo>
                    <a:pt x="1289693" y="211480"/>
                    <a:pt x="1287102" y="213664"/>
                    <a:pt x="1281413" y="214274"/>
                  </a:cubicBezTo>
                  <a:cubicBezTo>
                    <a:pt x="1277755" y="214680"/>
                    <a:pt x="1272777" y="212293"/>
                    <a:pt x="1266477" y="207111"/>
                  </a:cubicBezTo>
                  <a:cubicBezTo>
                    <a:pt x="1260178" y="201930"/>
                    <a:pt x="1255301" y="197307"/>
                    <a:pt x="1251847" y="193243"/>
                  </a:cubicBezTo>
                  <a:cubicBezTo>
                    <a:pt x="1248393" y="189179"/>
                    <a:pt x="1246259" y="186436"/>
                    <a:pt x="1245446" y="185013"/>
                  </a:cubicBezTo>
                  <a:lnTo>
                    <a:pt x="1240569" y="178308"/>
                  </a:lnTo>
                  <a:lnTo>
                    <a:pt x="1235998" y="184708"/>
                  </a:lnTo>
                  <a:cubicBezTo>
                    <a:pt x="1228479" y="194868"/>
                    <a:pt x="1219437" y="203809"/>
                    <a:pt x="1208870" y="211531"/>
                  </a:cubicBezTo>
                  <a:cubicBezTo>
                    <a:pt x="1198304" y="219252"/>
                    <a:pt x="1189973" y="223113"/>
                    <a:pt x="1183877" y="223113"/>
                  </a:cubicBezTo>
                  <a:cubicBezTo>
                    <a:pt x="1175952" y="223113"/>
                    <a:pt x="1168941" y="219151"/>
                    <a:pt x="1162845" y="211226"/>
                  </a:cubicBezTo>
                  <a:cubicBezTo>
                    <a:pt x="1156749" y="203301"/>
                    <a:pt x="1153702" y="194360"/>
                    <a:pt x="1153702" y="184404"/>
                  </a:cubicBezTo>
                  <a:cubicBezTo>
                    <a:pt x="1153905" y="169164"/>
                    <a:pt x="1163557" y="144475"/>
                    <a:pt x="1182657" y="110337"/>
                  </a:cubicBezTo>
                  <a:cubicBezTo>
                    <a:pt x="1186315" y="103835"/>
                    <a:pt x="1194545" y="95250"/>
                    <a:pt x="1207346" y="84582"/>
                  </a:cubicBezTo>
                  <a:cubicBezTo>
                    <a:pt x="1220148" y="73914"/>
                    <a:pt x="1229495" y="68478"/>
                    <a:pt x="1235388" y="68275"/>
                  </a:cubicBezTo>
                  <a:close/>
                  <a:moveTo>
                    <a:pt x="730563" y="68275"/>
                  </a:moveTo>
                  <a:cubicBezTo>
                    <a:pt x="733408" y="68275"/>
                    <a:pt x="737167" y="70459"/>
                    <a:pt x="741841" y="74828"/>
                  </a:cubicBezTo>
                  <a:cubicBezTo>
                    <a:pt x="746514" y="79197"/>
                    <a:pt x="750273" y="84124"/>
                    <a:pt x="753118" y="89611"/>
                  </a:cubicBezTo>
                  <a:cubicBezTo>
                    <a:pt x="755557" y="94284"/>
                    <a:pt x="756826" y="97790"/>
                    <a:pt x="756928" y="100126"/>
                  </a:cubicBezTo>
                  <a:cubicBezTo>
                    <a:pt x="757030" y="102463"/>
                    <a:pt x="756065" y="107086"/>
                    <a:pt x="754033" y="113995"/>
                  </a:cubicBezTo>
                  <a:cubicBezTo>
                    <a:pt x="744482" y="146100"/>
                    <a:pt x="751188" y="172618"/>
                    <a:pt x="774149" y="193548"/>
                  </a:cubicBezTo>
                  <a:cubicBezTo>
                    <a:pt x="780449" y="199237"/>
                    <a:pt x="783852" y="203962"/>
                    <a:pt x="784360" y="207721"/>
                  </a:cubicBezTo>
                  <a:cubicBezTo>
                    <a:pt x="784868" y="211480"/>
                    <a:pt x="782277" y="213664"/>
                    <a:pt x="776588" y="214274"/>
                  </a:cubicBezTo>
                  <a:cubicBezTo>
                    <a:pt x="772930" y="214680"/>
                    <a:pt x="767952" y="212293"/>
                    <a:pt x="761653" y="207111"/>
                  </a:cubicBezTo>
                  <a:cubicBezTo>
                    <a:pt x="755353" y="201930"/>
                    <a:pt x="750477" y="197307"/>
                    <a:pt x="747022" y="193243"/>
                  </a:cubicBezTo>
                  <a:cubicBezTo>
                    <a:pt x="743568" y="189179"/>
                    <a:pt x="741434" y="186436"/>
                    <a:pt x="740621" y="185013"/>
                  </a:cubicBezTo>
                  <a:lnTo>
                    <a:pt x="735745" y="178308"/>
                  </a:lnTo>
                  <a:lnTo>
                    <a:pt x="731173" y="184708"/>
                  </a:lnTo>
                  <a:cubicBezTo>
                    <a:pt x="723654" y="194868"/>
                    <a:pt x="714612" y="203809"/>
                    <a:pt x="704045" y="211531"/>
                  </a:cubicBezTo>
                  <a:cubicBezTo>
                    <a:pt x="693479" y="219252"/>
                    <a:pt x="685148" y="223113"/>
                    <a:pt x="679052" y="223113"/>
                  </a:cubicBezTo>
                  <a:cubicBezTo>
                    <a:pt x="671127" y="223113"/>
                    <a:pt x="664117" y="219151"/>
                    <a:pt x="658021" y="211226"/>
                  </a:cubicBezTo>
                  <a:cubicBezTo>
                    <a:pt x="651925" y="203301"/>
                    <a:pt x="648877" y="194360"/>
                    <a:pt x="648877" y="184404"/>
                  </a:cubicBezTo>
                  <a:cubicBezTo>
                    <a:pt x="649080" y="169164"/>
                    <a:pt x="658732" y="144475"/>
                    <a:pt x="677833" y="110337"/>
                  </a:cubicBezTo>
                  <a:cubicBezTo>
                    <a:pt x="681490" y="103835"/>
                    <a:pt x="689720" y="95250"/>
                    <a:pt x="702521" y="84582"/>
                  </a:cubicBezTo>
                  <a:cubicBezTo>
                    <a:pt x="715323" y="73914"/>
                    <a:pt x="724670" y="68478"/>
                    <a:pt x="730563" y="68275"/>
                  </a:cubicBezTo>
                  <a:close/>
                  <a:moveTo>
                    <a:pt x="1569830" y="65684"/>
                  </a:moveTo>
                  <a:cubicBezTo>
                    <a:pt x="1570846" y="65786"/>
                    <a:pt x="1573691" y="67056"/>
                    <a:pt x="1578364" y="69494"/>
                  </a:cubicBezTo>
                  <a:cubicBezTo>
                    <a:pt x="1581615" y="71120"/>
                    <a:pt x="1583851" y="72948"/>
                    <a:pt x="1585070" y="74980"/>
                  </a:cubicBezTo>
                  <a:cubicBezTo>
                    <a:pt x="1586289" y="77012"/>
                    <a:pt x="1586695" y="79451"/>
                    <a:pt x="1586289" y="82296"/>
                  </a:cubicBezTo>
                  <a:cubicBezTo>
                    <a:pt x="1585883" y="85140"/>
                    <a:pt x="1585121" y="87934"/>
                    <a:pt x="1584003" y="90678"/>
                  </a:cubicBezTo>
                  <a:cubicBezTo>
                    <a:pt x="1582885" y="93421"/>
                    <a:pt x="1581463" y="97078"/>
                    <a:pt x="1579736" y="101650"/>
                  </a:cubicBezTo>
                  <a:cubicBezTo>
                    <a:pt x="1578009" y="106222"/>
                    <a:pt x="1576739" y="110439"/>
                    <a:pt x="1575926" y="114300"/>
                  </a:cubicBezTo>
                  <a:cubicBezTo>
                    <a:pt x="1569627" y="142951"/>
                    <a:pt x="1566020" y="162306"/>
                    <a:pt x="1565105" y="172364"/>
                  </a:cubicBezTo>
                  <a:cubicBezTo>
                    <a:pt x="1564191" y="182422"/>
                    <a:pt x="1565563" y="188163"/>
                    <a:pt x="1569220" y="189585"/>
                  </a:cubicBezTo>
                  <a:cubicBezTo>
                    <a:pt x="1572268" y="190804"/>
                    <a:pt x="1578974" y="185928"/>
                    <a:pt x="1589337" y="174955"/>
                  </a:cubicBezTo>
                  <a:cubicBezTo>
                    <a:pt x="1599700" y="163982"/>
                    <a:pt x="1605491" y="155752"/>
                    <a:pt x="1606711" y="150266"/>
                  </a:cubicBezTo>
                  <a:cubicBezTo>
                    <a:pt x="1607523" y="146608"/>
                    <a:pt x="1608692" y="143662"/>
                    <a:pt x="1610216" y="141427"/>
                  </a:cubicBezTo>
                  <a:cubicBezTo>
                    <a:pt x="1611740" y="139192"/>
                    <a:pt x="1613162" y="137668"/>
                    <a:pt x="1614483" y="136855"/>
                  </a:cubicBezTo>
                  <a:cubicBezTo>
                    <a:pt x="1615804" y="136042"/>
                    <a:pt x="1616921" y="134010"/>
                    <a:pt x="1617836" y="130759"/>
                  </a:cubicBezTo>
                  <a:cubicBezTo>
                    <a:pt x="1618750" y="127508"/>
                    <a:pt x="1619309" y="123037"/>
                    <a:pt x="1619512" y="117348"/>
                  </a:cubicBezTo>
                  <a:cubicBezTo>
                    <a:pt x="1619715" y="96824"/>
                    <a:pt x="1623475" y="85242"/>
                    <a:pt x="1630790" y="82600"/>
                  </a:cubicBezTo>
                  <a:cubicBezTo>
                    <a:pt x="1634447" y="81381"/>
                    <a:pt x="1638613" y="83210"/>
                    <a:pt x="1643287" y="88087"/>
                  </a:cubicBezTo>
                  <a:cubicBezTo>
                    <a:pt x="1646335" y="91338"/>
                    <a:pt x="1647909" y="93675"/>
                    <a:pt x="1648011" y="95097"/>
                  </a:cubicBezTo>
                  <a:cubicBezTo>
                    <a:pt x="1648113" y="96520"/>
                    <a:pt x="1647147" y="99771"/>
                    <a:pt x="1645115" y="104851"/>
                  </a:cubicBezTo>
                  <a:cubicBezTo>
                    <a:pt x="1642474" y="111556"/>
                    <a:pt x="1641153" y="126593"/>
                    <a:pt x="1641153" y="149961"/>
                  </a:cubicBezTo>
                  <a:cubicBezTo>
                    <a:pt x="1641153" y="165608"/>
                    <a:pt x="1641458" y="175971"/>
                    <a:pt x="1642067" y="181051"/>
                  </a:cubicBezTo>
                  <a:cubicBezTo>
                    <a:pt x="1642677" y="186131"/>
                    <a:pt x="1644303" y="191008"/>
                    <a:pt x="1646944" y="195681"/>
                  </a:cubicBezTo>
                  <a:cubicBezTo>
                    <a:pt x="1654463" y="208483"/>
                    <a:pt x="1652532" y="214884"/>
                    <a:pt x="1641153" y="214884"/>
                  </a:cubicBezTo>
                  <a:cubicBezTo>
                    <a:pt x="1637699" y="214884"/>
                    <a:pt x="1635159" y="214122"/>
                    <a:pt x="1633533" y="212598"/>
                  </a:cubicBezTo>
                  <a:cubicBezTo>
                    <a:pt x="1631907" y="211074"/>
                    <a:pt x="1629875" y="207670"/>
                    <a:pt x="1627437" y="202387"/>
                  </a:cubicBezTo>
                  <a:cubicBezTo>
                    <a:pt x="1623779" y="193852"/>
                    <a:pt x="1621951" y="187858"/>
                    <a:pt x="1621951" y="184404"/>
                  </a:cubicBezTo>
                  <a:cubicBezTo>
                    <a:pt x="1621951" y="175260"/>
                    <a:pt x="1613619" y="179527"/>
                    <a:pt x="1596957" y="197205"/>
                  </a:cubicBezTo>
                  <a:cubicBezTo>
                    <a:pt x="1589032" y="205740"/>
                    <a:pt x="1583749" y="210820"/>
                    <a:pt x="1581107" y="212445"/>
                  </a:cubicBezTo>
                  <a:cubicBezTo>
                    <a:pt x="1578466" y="214071"/>
                    <a:pt x="1573894" y="214884"/>
                    <a:pt x="1567391" y="214884"/>
                  </a:cubicBezTo>
                  <a:cubicBezTo>
                    <a:pt x="1561499" y="214884"/>
                    <a:pt x="1557638" y="214477"/>
                    <a:pt x="1555809" y="213664"/>
                  </a:cubicBezTo>
                  <a:cubicBezTo>
                    <a:pt x="1553980" y="212852"/>
                    <a:pt x="1552151" y="210820"/>
                    <a:pt x="1550323" y="207568"/>
                  </a:cubicBezTo>
                  <a:cubicBezTo>
                    <a:pt x="1547884" y="202488"/>
                    <a:pt x="1545954" y="197205"/>
                    <a:pt x="1544531" y="191719"/>
                  </a:cubicBezTo>
                  <a:cubicBezTo>
                    <a:pt x="1543515" y="187248"/>
                    <a:pt x="1544277" y="176225"/>
                    <a:pt x="1546817" y="158648"/>
                  </a:cubicBezTo>
                  <a:cubicBezTo>
                    <a:pt x="1549357" y="141071"/>
                    <a:pt x="1552659" y="124358"/>
                    <a:pt x="1556723" y="108508"/>
                  </a:cubicBezTo>
                  <a:cubicBezTo>
                    <a:pt x="1560381" y="94691"/>
                    <a:pt x="1562210" y="85140"/>
                    <a:pt x="1562210" y="79857"/>
                  </a:cubicBezTo>
                  <a:cubicBezTo>
                    <a:pt x="1562210" y="74574"/>
                    <a:pt x="1563226" y="70815"/>
                    <a:pt x="1565258" y="68580"/>
                  </a:cubicBezTo>
                  <a:cubicBezTo>
                    <a:pt x="1567290" y="66548"/>
                    <a:pt x="1568814" y="65582"/>
                    <a:pt x="1569830" y="65684"/>
                  </a:cubicBezTo>
                  <a:close/>
                  <a:moveTo>
                    <a:pt x="860941" y="57759"/>
                  </a:moveTo>
                  <a:cubicBezTo>
                    <a:pt x="866021" y="57861"/>
                    <a:pt x="871711" y="59436"/>
                    <a:pt x="878010" y="62484"/>
                  </a:cubicBezTo>
                  <a:cubicBezTo>
                    <a:pt x="886951" y="66751"/>
                    <a:pt x="893555" y="73558"/>
                    <a:pt x="897822" y="82905"/>
                  </a:cubicBezTo>
                  <a:cubicBezTo>
                    <a:pt x="901683" y="91643"/>
                    <a:pt x="901073" y="97129"/>
                    <a:pt x="895993" y="99364"/>
                  </a:cubicBezTo>
                  <a:cubicBezTo>
                    <a:pt x="895384" y="99771"/>
                    <a:pt x="894571" y="99974"/>
                    <a:pt x="893555" y="99974"/>
                  </a:cubicBezTo>
                  <a:cubicBezTo>
                    <a:pt x="891116" y="100380"/>
                    <a:pt x="888729" y="99568"/>
                    <a:pt x="886392" y="97536"/>
                  </a:cubicBezTo>
                  <a:cubicBezTo>
                    <a:pt x="884055" y="95504"/>
                    <a:pt x="881769" y="93116"/>
                    <a:pt x="879534" y="90373"/>
                  </a:cubicBezTo>
                  <a:cubicBezTo>
                    <a:pt x="877299" y="87630"/>
                    <a:pt x="874708" y="85140"/>
                    <a:pt x="871761" y="82905"/>
                  </a:cubicBezTo>
                  <a:cubicBezTo>
                    <a:pt x="868815" y="80670"/>
                    <a:pt x="864802" y="79654"/>
                    <a:pt x="859722" y="79857"/>
                  </a:cubicBezTo>
                  <a:cubicBezTo>
                    <a:pt x="854642" y="80060"/>
                    <a:pt x="848647" y="81889"/>
                    <a:pt x="841739" y="85344"/>
                  </a:cubicBezTo>
                  <a:cubicBezTo>
                    <a:pt x="833001" y="90017"/>
                    <a:pt x="825889" y="94691"/>
                    <a:pt x="820403" y="99364"/>
                  </a:cubicBezTo>
                  <a:cubicBezTo>
                    <a:pt x="816745" y="102412"/>
                    <a:pt x="814713" y="104546"/>
                    <a:pt x="814307" y="105765"/>
                  </a:cubicBezTo>
                  <a:cubicBezTo>
                    <a:pt x="813900" y="106984"/>
                    <a:pt x="814611" y="108508"/>
                    <a:pt x="816440" y="110337"/>
                  </a:cubicBezTo>
                  <a:cubicBezTo>
                    <a:pt x="820504" y="114198"/>
                    <a:pt x="832595" y="117652"/>
                    <a:pt x="852711" y="120700"/>
                  </a:cubicBezTo>
                  <a:cubicBezTo>
                    <a:pt x="872828" y="123748"/>
                    <a:pt x="885020" y="126695"/>
                    <a:pt x="889288" y="129540"/>
                  </a:cubicBezTo>
                  <a:cubicBezTo>
                    <a:pt x="894164" y="132791"/>
                    <a:pt x="897415" y="134416"/>
                    <a:pt x="899041" y="134416"/>
                  </a:cubicBezTo>
                  <a:cubicBezTo>
                    <a:pt x="900667" y="134416"/>
                    <a:pt x="903156" y="137668"/>
                    <a:pt x="906509" y="144170"/>
                  </a:cubicBezTo>
                  <a:cubicBezTo>
                    <a:pt x="909861" y="150672"/>
                    <a:pt x="911538" y="155448"/>
                    <a:pt x="911538" y="158496"/>
                  </a:cubicBezTo>
                  <a:cubicBezTo>
                    <a:pt x="911538" y="162763"/>
                    <a:pt x="909455" y="168351"/>
                    <a:pt x="905290" y="175260"/>
                  </a:cubicBezTo>
                  <a:cubicBezTo>
                    <a:pt x="901124" y="182168"/>
                    <a:pt x="896704" y="187350"/>
                    <a:pt x="892031" y="190804"/>
                  </a:cubicBezTo>
                  <a:cubicBezTo>
                    <a:pt x="885935" y="195478"/>
                    <a:pt x="876994" y="200660"/>
                    <a:pt x="865208" y="206349"/>
                  </a:cubicBezTo>
                  <a:cubicBezTo>
                    <a:pt x="857893" y="210007"/>
                    <a:pt x="851899" y="212344"/>
                    <a:pt x="847225" y="213360"/>
                  </a:cubicBezTo>
                  <a:cubicBezTo>
                    <a:pt x="842551" y="214376"/>
                    <a:pt x="836252" y="214884"/>
                    <a:pt x="828328" y="214884"/>
                  </a:cubicBezTo>
                  <a:cubicBezTo>
                    <a:pt x="818168" y="214884"/>
                    <a:pt x="811056" y="213766"/>
                    <a:pt x="806992" y="211531"/>
                  </a:cubicBezTo>
                  <a:cubicBezTo>
                    <a:pt x="802927" y="209296"/>
                    <a:pt x="798863" y="204317"/>
                    <a:pt x="794800" y="196596"/>
                  </a:cubicBezTo>
                  <a:cubicBezTo>
                    <a:pt x="791142" y="189280"/>
                    <a:pt x="790532" y="182168"/>
                    <a:pt x="792971" y="175260"/>
                  </a:cubicBezTo>
                  <a:cubicBezTo>
                    <a:pt x="795003" y="170180"/>
                    <a:pt x="797644" y="169062"/>
                    <a:pt x="800896" y="171907"/>
                  </a:cubicBezTo>
                  <a:cubicBezTo>
                    <a:pt x="801505" y="172516"/>
                    <a:pt x="802216" y="173431"/>
                    <a:pt x="803029" y="174650"/>
                  </a:cubicBezTo>
                  <a:cubicBezTo>
                    <a:pt x="805671" y="178917"/>
                    <a:pt x="807601" y="182575"/>
                    <a:pt x="808820" y="185623"/>
                  </a:cubicBezTo>
                  <a:cubicBezTo>
                    <a:pt x="810040" y="189077"/>
                    <a:pt x="816390" y="190754"/>
                    <a:pt x="827870" y="190652"/>
                  </a:cubicBezTo>
                  <a:cubicBezTo>
                    <a:pt x="839351" y="190550"/>
                    <a:pt x="848444" y="188671"/>
                    <a:pt x="855150" y="185013"/>
                  </a:cubicBezTo>
                  <a:cubicBezTo>
                    <a:pt x="861855" y="181356"/>
                    <a:pt x="866529" y="179527"/>
                    <a:pt x="869171" y="179527"/>
                  </a:cubicBezTo>
                  <a:cubicBezTo>
                    <a:pt x="871609" y="179527"/>
                    <a:pt x="875673" y="176326"/>
                    <a:pt x="881363" y="169926"/>
                  </a:cubicBezTo>
                  <a:cubicBezTo>
                    <a:pt x="887052" y="163525"/>
                    <a:pt x="889897" y="158902"/>
                    <a:pt x="889897" y="156057"/>
                  </a:cubicBezTo>
                  <a:cubicBezTo>
                    <a:pt x="889897" y="153822"/>
                    <a:pt x="887814" y="151841"/>
                    <a:pt x="883649" y="150114"/>
                  </a:cubicBezTo>
                  <a:cubicBezTo>
                    <a:pt x="879483" y="148386"/>
                    <a:pt x="872015" y="146405"/>
                    <a:pt x="861246" y="144170"/>
                  </a:cubicBezTo>
                  <a:cubicBezTo>
                    <a:pt x="848444" y="141528"/>
                    <a:pt x="838284" y="139242"/>
                    <a:pt x="830766" y="137312"/>
                  </a:cubicBezTo>
                  <a:cubicBezTo>
                    <a:pt x="823248" y="135382"/>
                    <a:pt x="816643" y="133451"/>
                    <a:pt x="810954" y="131521"/>
                  </a:cubicBezTo>
                  <a:cubicBezTo>
                    <a:pt x="805264" y="129590"/>
                    <a:pt x="801200" y="127457"/>
                    <a:pt x="798762" y="125120"/>
                  </a:cubicBezTo>
                  <a:cubicBezTo>
                    <a:pt x="796324" y="122783"/>
                    <a:pt x="794545" y="120243"/>
                    <a:pt x="793428" y="117500"/>
                  </a:cubicBezTo>
                  <a:cubicBezTo>
                    <a:pt x="792310" y="114757"/>
                    <a:pt x="791751" y="111353"/>
                    <a:pt x="791751" y="107289"/>
                  </a:cubicBezTo>
                  <a:cubicBezTo>
                    <a:pt x="791751" y="102209"/>
                    <a:pt x="792412" y="98450"/>
                    <a:pt x="793733" y="96012"/>
                  </a:cubicBezTo>
                  <a:cubicBezTo>
                    <a:pt x="795054" y="93573"/>
                    <a:pt x="797949" y="90322"/>
                    <a:pt x="802419" y="86258"/>
                  </a:cubicBezTo>
                  <a:cubicBezTo>
                    <a:pt x="809938" y="79552"/>
                    <a:pt x="816390" y="74472"/>
                    <a:pt x="821774" y="71018"/>
                  </a:cubicBezTo>
                  <a:cubicBezTo>
                    <a:pt x="827159" y="67564"/>
                    <a:pt x="833509" y="64617"/>
                    <a:pt x="840824" y="62179"/>
                  </a:cubicBezTo>
                  <a:cubicBezTo>
                    <a:pt x="849156" y="59131"/>
                    <a:pt x="855861" y="57658"/>
                    <a:pt x="860941" y="57759"/>
                  </a:cubicBezTo>
                  <a:close/>
                  <a:moveTo>
                    <a:pt x="346591" y="57759"/>
                  </a:moveTo>
                  <a:cubicBezTo>
                    <a:pt x="351671" y="57861"/>
                    <a:pt x="357361" y="59436"/>
                    <a:pt x="363660" y="62484"/>
                  </a:cubicBezTo>
                  <a:cubicBezTo>
                    <a:pt x="372601" y="66751"/>
                    <a:pt x="379205" y="73558"/>
                    <a:pt x="383472" y="82905"/>
                  </a:cubicBezTo>
                  <a:cubicBezTo>
                    <a:pt x="387333" y="91643"/>
                    <a:pt x="386723" y="97129"/>
                    <a:pt x="381643" y="99364"/>
                  </a:cubicBezTo>
                  <a:cubicBezTo>
                    <a:pt x="381034" y="99771"/>
                    <a:pt x="380221" y="99974"/>
                    <a:pt x="379205" y="99974"/>
                  </a:cubicBezTo>
                  <a:cubicBezTo>
                    <a:pt x="376766" y="100380"/>
                    <a:pt x="374379" y="99568"/>
                    <a:pt x="372042" y="97536"/>
                  </a:cubicBezTo>
                  <a:cubicBezTo>
                    <a:pt x="369705" y="95504"/>
                    <a:pt x="367419" y="93116"/>
                    <a:pt x="365184" y="90373"/>
                  </a:cubicBezTo>
                  <a:cubicBezTo>
                    <a:pt x="362949" y="87630"/>
                    <a:pt x="360358" y="85140"/>
                    <a:pt x="357412" y="82905"/>
                  </a:cubicBezTo>
                  <a:cubicBezTo>
                    <a:pt x="354465" y="80670"/>
                    <a:pt x="350452" y="79654"/>
                    <a:pt x="345372" y="79857"/>
                  </a:cubicBezTo>
                  <a:cubicBezTo>
                    <a:pt x="340292" y="80060"/>
                    <a:pt x="334298" y="81889"/>
                    <a:pt x="327389" y="85344"/>
                  </a:cubicBezTo>
                  <a:cubicBezTo>
                    <a:pt x="318651" y="90017"/>
                    <a:pt x="311539" y="94691"/>
                    <a:pt x="306053" y="99364"/>
                  </a:cubicBezTo>
                  <a:cubicBezTo>
                    <a:pt x="302395" y="102412"/>
                    <a:pt x="300363" y="104546"/>
                    <a:pt x="299957" y="105765"/>
                  </a:cubicBezTo>
                  <a:cubicBezTo>
                    <a:pt x="299550" y="106984"/>
                    <a:pt x="300262" y="108508"/>
                    <a:pt x="302090" y="110337"/>
                  </a:cubicBezTo>
                  <a:cubicBezTo>
                    <a:pt x="306154" y="114198"/>
                    <a:pt x="318245" y="117652"/>
                    <a:pt x="338362" y="120700"/>
                  </a:cubicBezTo>
                  <a:cubicBezTo>
                    <a:pt x="358478" y="123748"/>
                    <a:pt x="370670" y="126695"/>
                    <a:pt x="374938" y="129540"/>
                  </a:cubicBezTo>
                  <a:cubicBezTo>
                    <a:pt x="379814" y="132791"/>
                    <a:pt x="383066" y="134416"/>
                    <a:pt x="384691" y="134416"/>
                  </a:cubicBezTo>
                  <a:cubicBezTo>
                    <a:pt x="386317" y="134416"/>
                    <a:pt x="388806" y="137668"/>
                    <a:pt x="392159" y="144170"/>
                  </a:cubicBezTo>
                  <a:cubicBezTo>
                    <a:pt x="395512" y="150672"/>
                    <a:pt x="397188" y="155448"/>
                    <a:pt x="397188" y="158496"/>
                  </a:cubicBezTo>
                  <a:cubicBezTo>
                    <a:pt x="397188" y="162763"/>
                    <a:pt x="395105" y="168351"/>
                    <a:pt x="390940" y="175260"/>
                  </a:cubicBezTo>
                  <a:cubicBezTo>
                    <a:pt x="386774" y="182168"/>
                    <a:pt x="382354" y="187350"/>
                    <a:pt x="377681" y="190804"/>
                  </a:cubicBezTo>
                  <a:cubicBezTo>
                    <a:pt x="371585" y="195478"/>
                    <a:pt x="362644" y="200660"/>
                    <a:pt x="350858" y="206349"/>
                  </a:cubicBezTo>
                  <a:cubicBezTo>
                    <a:pt x="343543" y="210007"/>
                    <a:pt x="337549" y="212344"/>
                    <a:pt x="332875" y="213360"/>
                  </a:cubicBezTo>
                  <a:cubicBezTo>
                    <a:pt x="328202" y="214376"/>
                    <a:pt x="321902" y="214884"/>
                    <a:pt x="313978" y="214884"/>
                  </a:cubicBezTo>
                  <a:cubicBezTo>
                    <a:pt x="303818" y="214884"/>
                    <a:pt x="296706" y="213766"/>
                    <a:pt x="292642" y="211531"/>
                  </a:cubicBezTo>
                  <a:cubicBezTo>
                    <a:pt x="288578" y="209296"/>
                    <a:pt x="284514" y="204317"/>
                    <a:pt x="280450" y="196596"/>
                  </a:cubicBezTo>
                  <a:cubicBezTo>
                    <a:pt x="276792" y="189280"/>
                    <a:pt x="276182" y="182168"/>
                    <a:pt x="278621" y="175260"/>
                  </a:cubicBezTo>
                  <a:cubicBezTo>
                    <a:pt x="280653" y="170180"/>
                    <a:pt x="283294" y="169062"/>
                    <a:pt x="286546" y="171907"/>
                  </a:cubicBezTo>
                  <a:cubicBezTo>
                    <a:pt x="287155" y="172516"/>
                    <a:pt x="287866" y="173431"/>
                    <a:pt x="288679" y="174650"/>
                  </a:cubicBezTo>
                  <a:cubicBezTo>
                    <a:pt x="291321" y="178917"/>
                    <a:pt x="293251" y="182575"/>
                    <a:pt x="294470" y="185623"/>
                  </a:cubicBezTo>
                  <a:cubicBezTo>
                    <a:pt x="295690" y="189077"/>
                    <a:pt x="302040" y="190754"/>
                    <a:pt x="313520" y="190652"/>
                  </a:cubicBezTo>
                  <a:cubicBezTo>
                    <a:pt x="325001" y="190550"/>
                    <a:pt x="334094" y="188671"/>
                    <a:pt x="340800" y="185013"/>
                  </a:cubicBezTo>
                  <a:cubicBezTo>
                    <a:pt x="347505" y="181356"/>
                    <a:pt x="352179" y="179527"/>
                    <a:pt x="354821" y="179527"/>
                  </a:cubicBezTo>
                  <a:cubicBezTo>
                    <a:pt x="357259" y="179527"/>
                    <a:pt x="361323" y="176326"/>
                    <a:pt x="367013" y="169926"/>
                  </a:cubicBezTo>
                  <a:cubicBezTo>
                    <a:pt x="372702" y="163525"/>
                    <a:pt x="375547" y="158902"/>
                    <a:pt x="375547" y="156057"/>
                  </a:cubicBezTo>
                  <a:cubicBezTo>
                    <a:pt x="375547" y="153822"/>
                    <a:pt x="373464" y="151841"/>
                    <a:pt x="369299" y="150114"/>
                  </a:cubicBezTo>
                  <a:cubicBezTo>
                    <a:pt x="365133" y="148386"/>
                    <a:pt x="357666" y="146405"/>
                    <a:pt x="346896" y="144170"/>
                  </a:cubicBezTo>
                  <a:cubicBezTo>
                    <a:pt x="334094" y="141528"/>
                    <a:pt x="323934" y="139242"/>
                    <a:pt x="316416" y="137312"/>
                  </a:cubicBezTo>
                  <a:cubicBezTo>
                    <a:pt x="308897" y="135382"/>
                    <a:pt x="302294" y="133451"/>
                    <a:pt x="296604" y="131521"/>
                  </a:cubicBezTo>
                  <a:cubicBezTo>
                    <a:pt x="290914" y="129590"/>
                    <a:pt x="286850" y="127457"/>
                    <a:pt x="284412" y="125120"/>
                  </a:cubicBezTo>
                  <a:cubicBezTo>
                    <a:pt x="281974" y="122783"/>
                    <a:pt x="280196" y="120243"/>
                    <a:pt x="279078" y="117500"/>
                  </a:cubicBezTo>
                  <a:cubicBezTo>
                    <a:pt x="277960" y="114757"/>
                    <a:pt x="277402" y="111353"/>
                    <a:pt x="277402" y="107289"/>
                  </a:cubicBezTo>
                  <a:cubicBezTo>
                    <a:pt x="277402" y="102209"/>
                    <a:pt x="278062" y="98450"/>
                    <a:pt x="279383" y="96012"/>
                  </a:cubicBezTo>
                  <a:cubicBezTo>
                    <a:pt x="280704" y="93573"/>
                    <a:pt x="283599" y="90322"/>
                    <a:pt x="288070" y="86258"/>
                  </a:cubicBezTo>
                  <a:cubicBezTo>
                    <a:pt x="295588" y="79552"/>
                    <a:pt x="302040" y="74472"/>
                    <a:pt x="307424" y="71018"/>
                  </a:cubicBezTo>
                  <a:cubicBezTo>
                    <a:pt x="312809" y="67564"/>
                    <a:pt x="319159" y="64617"/>
                    <a:pt x="326474" y="62179"/>
                  </a:cubicBezTo>
                  <a:cubicBezTo>
                    <a:pt x="334806" y="59131"/>
                    <a:pt x="341511" y="57658"/>
                    <a:pt x="346591" y="57759"/>
                  </a:cubicBezTo>
                  <a:close/>
                  <a:moveTo>
                    <a:pt x="1472827" y="55016"/>
                  </a:moveTo>
                  <a:cubicBezTo>
                    <a:pt x="1475265" y="55118"/>
                    <a:pt x="1481361" y="56896"/>
                    <a:pt x="1491115" y="60350"/>
                  </a:cubicBezTo>
                  <a:cubicBezTo>
                    <a:pt x="1500259" y="63398"/>
                    <a:pt x="1507828" y="66852"/>
                    <a:pt x="1513823" y="70713"/>
                  </a:cubicBezTo>
                  <a:cubicBezTo>
                    <a:pt x="1519817" y="74574"/>
                    <a:pt x="1522814" y="77825"/>
                    <a:pt x="1522814" y="80467"/>
                  </a:cubicBezTo>
                  <a:cubicBezTo>
                    <a:pt x="1522814" y="82702"/>
                    <a:pt x="1523932" y="84734"/>
                    <a:pt x="1526167" y="86563"/>
                  </a:cubicBezTo>
                  <a:cubicBezTo>
                    <a:pt x="1529215" y="89001"/>
                    <a:pt x="1531704" y="95453"/>
                    <a:pt x="1533635" y="105918"/>
                  </a:cubicBezTo>
                  <a:cubicBezTo>
                    <a:pt x="1535565" y="116382"/>
                    <a:pt x="1535921" y="125374"/>
                    <a:pt x="1534702" y="132892"/>
                  </a:cubicBezTo>
                  <a:cubicBezTo>
                    <a:pt x="1532873" y="145694"/>
                    <a:pt x="1527589" y="161239"/>
                    <a:pt x="1518852" y="179527"/>
                  </a:cubicBezTo>
                  <a:cubicBezTo>
                    <a:pt x="1516210" y="185013"/>
                    <a:pt x="1510775" y="192024"/>
                    <a:pt x="1502545" y="200558"/>
                  </a:cubicBezTo>
                  <a:cubicBezTo>
                    <a:pt x="1494315" y="209092"/>
                    <a:pt x="1486949" y="215188"/>
                    <a:pt x="1480447" y="218846"/>
                  </a:cubicBezTo>
                  <a:cubicBezTo>
                    <a:pt x="1470490" y="224739"/>
                    <a:pt x="1460432" y="226618"/>
                    <a:pt x="1450272" y="224485"/>
                  </a:cubicBezTo>
                  <a:cubicBezTo>
                    <a:pt x="1440112" y="222351"/>
                    <a:pt x="1431882" y="216611"/>
                    <a:pt x="1425583" y="207264"/>
                  </a:cubicBezTo>
                  <a:cubicBezTo>
                    <a:pt x="1421722" y="201574"/>
                    <a:pt x="1419995" y="190703"/>
                    <a:pt x="1420402" y="174650"/>
                  </a:cubicBezTo>
                  <a:cubicBezTo>
                    <a:pt x="1420808" y="158597"/>
                    <a:pt x="1423145" y="144373"/>
                    <a:pt x="1427412" y="131978"/>
                  </a:cubicBezTo>
                  <a:cubicBezTo>
                    <a:pt x="1431882" y="119176"/>
                    <a:pt x="1435235" y="111455"/>
                    <a:pt x="1437470" y="108813"/>
                  </a:cubicBezTo>
                  <a:cubicBezTo>
                    <a:pt x="1439502" y="106375"/>
                    <a:pt x="1442042" y="101092"/>
                    <a:pt x="1445090" y="92964"/>
                  </a:cubicBezTo>
                  <a:cubicBezTo>
                    <a:pt x="1448138" y="84836"/>
                    <a:pt x="1450170" y="78028"/>
                    <a:pt x="1451186" y="72542"/>
                  </a:cubicBezTo>
                  <a:cubicBezTo>
                    <a:pt x="1452202" y="67259"/>
                    <a:pt x="1455555" y="62890"/>
                    <a:pt x="1461245" y="59436"/>
                  </a:cubicBezTo>
                  <a:cubicBezTo>
                    <a:pt x="1466528" y="56388"/>
                    <a:pt x="1470389" y="54914"/>
                    <a:pt x="1472827" y="55016"/>
                  </a:cubicBezTo>
                  <a:close/>
                  <a:moveTo>
                    <a:pt x="453652" y="55016"/>
                  </a:moveTo>
                  <a:cubicBezTo>
                    <a:pt x="456091" y="55118"/>
                    <a:pt x="462187" y="56896"/>
                    <a:pt x="471940" y="60350"/>
                  </a:cubicBezTo>
                  <a:cubicBezTo>
                    <a:pt x="481084" y="63398"/>
                    <a:pt x="488653" y="66852"/>
                    <a:pt x="494648" y="70713"/>
                  </a:cubicBezTo>
                  <a:cubicBezTo>
                    <a:pt x="500642" y="74574"/>
                    <a:pt x="503639" y="77825"/>
                    <a:pt x="503639" y="80467"/>
                  </a:cubicBezTo>
                  <a:cubicBezTo>
                    <a:pt x="503639" y="82702"/>
                    <a:pt x="504757" y="84734"/>
                    <a:pt x="506992" y="86563"/>
                  </a:cubicBezTo>
                  <a:cubicBezTo>
                    <a:pt x="510040" y="89001"/>
                    <a:pt x="512529" y="95453"/>
                    <a:pt x="514460" y="105918"/>
                  </a:cubicBezTo>
                  <a:cubicBezTo>
                    <a:pt x="516390" y="116382"/>
                    <a:pt x="516746" y="125374"/>
                    <a:pt x="515527" y="132892"/>
                  </a:cubicBezTo>
                  <a:cubicBezTo>
                    <a:pt x="513698" y="145694"/>
                    <a:pt x="508415" y="161239"/>
                    <a:pt x="499677" y="179527"/>
                  </a:cubicBezTo>
                  <a:cubicBezTo>
                    <a:pt x="497035" y="185013"/>
                    <a:pt x="491600" y="192024"/>
                    <a:pt x="483370" y="200558"/>
                  </a:cubicBezTo>
                  <a:cubicBezTo>
                    <a:pt x="475141" y="209092"/>
                    <a:pt x="467775" y="215188"/>
                    <a:pt x="461272" y="218846"/>
                  </a:cubicBezTo>
                  <a:cubicBezTo>
                    <a:pt x="451315" y="224739"/>
                    <a:pt x="441257" y="226618"/>
                    <a:pt x="431097" y="224485"/>
                  </a:cubicBezTo>
                  <a:cubicBezTo>
                    <a:pt x="420937" y="222351"/>
                    <a:pt x="412707" y="216611"/>
                    <a:pt x="406408" y="207264"/>
                  </a:cubicBezTo>
                  <a:cubicBezTo>
                    <a:pt x="402547" y="201574"/>
                    <a:pt x="400820" y="190703"/>
                    <a:pt x="401227" y="174650"/>
                  </a:cubicBezTo>
                  <a:cubicBezTo>
                    <a:pt x="401633" y="158597"/>
                    <a:pt x="403970" y="144373"/>
                    <a:pt x="408237" y="131978"/>
                  </a:cubicBezTo>
                  <a:cubicBezTo>
                    <a:pt x="412707" y="119176"/>
                    <a:pt x="416060" y="111455"/>
                    <a:pt x="418295" y="108813"/>
                  </a:cubicBezTo>
                  <a:cubicBezTo>
                    <a:pt x="420327" y="106375"/>
                    <a:pt x="422867" y="101092"/>
                    <a:pt x="425915" y="92964"/>
                  </a:cubicBezTo>
                  <a:cubicBezTo>
                    <a:pt x="428963" y="84836"/>
                    <a:pt x="430995" y="78028"/>
                    <a:pt x="432011" y="72542"/>
                  </a:cubicBezTo>
                  <a:cubicBezTo>
                    <a:pt x="433027" y="67259"/>
                    <a:pt x="436380" y="62890"/>
                    <a:pt x="442070" y="59436"/>
                  </a:cubicBezTo>
                  <a:cubicBezTo>
                    <a:pt x="447353" y="56388"/>
                    <a:pt x="451214" y="54914"/>
                    <a:pt x="453652" y="55016"/>
                  </a:cubicBezTo>
                  <a:close/>
                  <a:moveTo>
                    <a:pt x="162035" y="38100"/>
                  </a:moveTo>
                  <a:cubicBezTo>
                    <a:pt x="160206" y="38100"/>
                    <a:pt x="158682" y="39928"/>
                    <a:pt x="157463" y="43586"/>
                  </a:cubicBezTo>
                  <a:cubicBezTo>
                    <a:pt x="156244" y="47244"/>
                    <a:pt x="155532" y="51714"/>
                    <a:pt x="155329" y="56997"/>
                  </a:cubicBezTo>
                  <a:cubicBezTo>
                    <a:pt x="155329" y="60248"/>
                    <a:pt x="153500" y="67513"/>
                    <a:pt x="149843" y="78790"/>
                  </a:cubicBezTo>
                  <a:cubicBezTo>
                    <a:pt x="146185" y="90068"/>
                    <a:pt x="144356" y="97637"/>
                    <a:pt x="144356" y="101498"/>
                  </a:cubicBezTo>
                  <a:cubicBezTo>
                    <a:pt x="144356" y="104546"/>
                    <a:pt x="143798" y="107746"/>
                    <a:pt x="142680" y="111099"/>
                  </a:cubicBezTo>
                  <a:cubicBezTo>
                    <a:pt x="141562" y="114452"/>
                    <a:pt x="140750" y="116738"/>
                    <a:pt x="140242" y="117957"/>
                  </a:cubicBezTo>
                  <a:cubicBezTo>
                    <a:pt x="139734" y="119176"/>
                    <a:pt x="139886" y="120599"/>
                    <a:pt x="140699" y="122224"/>
                  </a:cubicBezTo>
                  <a:cubicBezTo>
                    <a:pt x="141918" y="123444"/>
                    <a:pt x="149690" y="122123"/>
                    <a:pt x="164016" y="118262"/>
                  </a:cubicBezTo>
                  <a:cubicBezTo>
                    <a:pt x="178342" y="114401"/>
                    <a:pt x="186419" y="111556"/>
                    <a:pt x="188248" y="109728"/>
                  </a:cubicBezTo>
                  <a:cubicBezTo>
                    <a:pt x="189264" y="108712"/>
                    <a:pt x="189162" y="106629"/>
                    <a:pt x="187943" y="103479"/>
                  </a:cubicBezTo>
                  <a:cubicBezTo>
                    <a:pt x="186724" y="100330"/>
                    <a:pt x="185098" y="96367"/>
                    <a:pt x="183066" y="91592"/>
                  </a:cubicBezTo>
                  <a:cubicBezTo>
                    <a:pt x="181034" y="86817"/>
                    <a:pt x="179713" y="82905"/>
                    <a:pt x="179104" y="79857"/>
                  </a:cubicBezTo>
                  <a:cubicBezTo>
                    <a:pt x="178088" y="74574"/>
                    <a:pt x="175548" y="66294"/>
                    <a:pt x="171484" y="55016"/>
                  </a:cubicBezTo>
                  <a:cubicBezTo>
                    <a:pt x="167420" y="43738"/>
                    <a:pt x="164270" y="38100"/>
                    <a:pt x="162035" y="38100"/>
                  </a:cubicBezTo>
                  <a:close/>
                  <a:moveTo>
                    <a:pt x="1323094" y="16154"/>
                  </a:moveTo>
                  <a:cubicBezTo>
                    <a:pt x="1326549" y="16154"/>
                    <a:pt x="1329901" y="18084"/>
                    <a:pt x="1333153" y="21945"/>
                  </a:cubicBezTo>
                  <a:cubicBezTo>
                    <a:pt x="1335591" y="24384"/>
                    <a:pt x="1336861" y="26924"/>
                    <a:pt x="1336963" y="29565"/>
                  </a:cubicBezTo>
                  <a:cubicBezTo>
                    <a:pt x="1337064" y="32207"/>
                    <a:pt x="1336404" y="38100"/>
                    <a:pt x="1334981" y="47244"/>
                  </a:cubicBezTo>
                  <a:cubicBezTo>
                    <a:pt x="1333153" y="57404"/>
                    <a:pt x="1331984" y="72898"/>
                    <a:pt x="1331476" y="93726"/>
                  </a:cubicBezTo>
                  <a:cubicBezTo>
                    <a:pt x="1330968" y="114554"/>
                    <a:pt x="1331425" y="125679"/>
                    <a:pt x="1332848" y="127101"/>
                  </a:cubicBezTo>
                  <a:cubicBezTo>
                    <a:pt x="1333864" y="128117"/>
                    <a:pt x="1336505" y="126796"/>
                    <a:pt x="1340773" y="123139"/>
                  </a:cubicBezTo>
                  <a:cubicBezTo>
                    <a:pt x="1346259" y="118059"/>
                    <a:pt x="1351237" y="114858"/>
                    <a:pt x="1355708" y="113538"/>
                  </a:cubicBezTo>
                  <a:cubicBezTo>
                    <a:pt x="1360178" y="112217"/>
                    <a:pt x="1366782" y="112064"/>
                    <a:pt x="1375520" y="113080"/>
                  </a:cubicBezTo>
                  <a:cubicBezTo>
                    <a:pt x="1382835" y="113893"/>
                    <a:pt x="1387864" y="114960"/>
                    <a:pt x="1390607" y="116281"/>
                  </a:cubicBezTo>
                  <a:cubicBezTo>
                    <a:pt x="1393351" y="117602"/>
                    <a:pt x="1396449" y="120497"/>
                    <a:pt x="1399904" y="124968"/>
                  </a:cubicBezTo>
                  <a:cubicBezTo>
                    <a:pt x="1405390" y="131470"/>
                    <a:pt x="1408540" y="136804"/>
                    <a:pt x="1409353" y="140970"/>
                  </a:cubicBezTo>
                  <a:cubicBezTo>
                    <a:pt x="1410165" y="145135"/>
                    <a:pt x="1409149" y="149961"/>
                    <a:pt x="1406305" y="155448"/>
                  </a:cubicBezTo>
                  <a:cubicBezTo>
                    <a:pt x="1403663" y="160731"/>
                    <a:pt x="1395586" y="170129"/>
                    <a:pt x="1382073" y="183642"/>
                  </a:cubicBezTo>
                  <a:cubicBezTo>
                    <a:pt x="1368560" y="197154"/>
                    <a:pt x="1360483" y="203911"/>
                    <a:pt x="1357841" y="203911"/>
                  </a:cubicBezTo>
                  <a:cubicBezTo>
                    <a:pt x="1355606" y="203911"/>
                    <a:pt x="1352253" y="205536"/>
                    <a:pt x="1347783" y="208788"/>
                  </a:cubicBezTo>
                  <a:cubicBezTo>
                    <a:pt x="1340874" y="213868"/>
                    <a:pt x="1331781" y="217271"/>
                    <a:pt x="1320503" y="218998"/>
                  </a:cubicBezTo>
                  <a:cubicBezTo>
                    <a:pt x="1309226" y="220726"/>
                    <a:pt x="1302165" y="219862"/>
                    <a:pt x="1299320" y="216408"/>
                  </a:cubicBezTo>
                  <a:cubicBezTo>
                    <a:pt x="1296678" y="213360"/>
                    <a:pt x="1295865" y="209854"/>
                    <a:pt x="1296881" y="205892"/>
                  </a:cubicBezTo>
                  <a:cubicBezTo>
                    <a:pt x="1297897" y="201930"/>
                    <a:pt x="1300133" y="199745"/>
                    <a:pt x="1303587" y="199339"/>
                  </a:cubicBezTo>
                  <a:cubicBezTo>
                    <a:pt x="1306025" y="198932"/>
                    <a:pt x="1307702" y="197815"/>
                    <a:pt x="1308616" y="195986"/>
                  </a:cubicBezTo>
                  <a:cubicBezTo>
                    <a:pt x="1309531" y="194157"/>
                    <a:pt x="1310394" y="190703"/>
                    <a:pt x="1311207" y="185623"/>
                  </a:cubicBezTo>
                  <a:cubicBezTo>
                    <a:pt x="1312020" y="178104"/>
                    <a:pt x="1313341" y="155397"/>
                    <a:pt x="1315169" y="117500"/>
                  </a:cubicBezTo>
                  <a:cubicBezTo>
                    <a:pt x="1316998" y="79603"/>
                    <a:pt x="1317913" y="52832"/>
                    <a:pt x="1317913" y="37185"/>
                  </a:cubicBezTo>
                  <a:cubicBezTo>
                    <a:pt x="1318116" y="28041"/>
                    <a:pt x="1318471" y="22250"/>
                    <a:pt x="1318979" y="19812"/>
                  </a:cubicBezTo>
                  <a:cubicBezTo>
                    <a:pt x="1319487" y="17373"/>
                    <a:pt x="1320859" y="16154"/>
                    <a:pt x="1323094" y="16154"/>
                  </a:cubicBezTo>
                  <a:close/>
                  <a:moveTo>
                    <a:pt x="1729240" y="10744"/>
                  </a:moveTo>
                  <a:cubicBezTo>
                    <a:pt x="1730459" y="10490"/>
                    <a:pt x="1731882" y="10566"/>
                    <a:pt x="1733507" y="10972"/>
                  </a:cubicBezTo>
                  <a:cubicBezTo>
                    <a:pt x="1736759" y="11785"/>
                    <a:pt x="1739603" y="13512"/>
                    <a:pt x="1742042" y="16154"/>
                  </a:cubicBezTo>
                  <a:cubicBezTo>
                    <a:pt x="1744480" y="18999"/>
                    <a:pt x="1745649" y="22301"/>
                    <a:pt x="1745547" y="26060"/>
                  </a:cubicBezTo>
                  <a:cubicBezTo>
                    <a:pt x="1745445" y="29819"/>
                    <a:pt x="1743769" y="40436"/>
                    <a:pt x="1740518" y="57912"/>
                  </a:cubicBezTo>
                  <a:cubicBezTo>
                    <a:pt x="1738283" y="70307"/>
                    <a:pt x="1737978" y="77266"/>
                    <a:pt x="1739603" y="78790"/>
                  </a:cubicBezTo>
                  <a:cubicBezTo>
                    <a:pt x="1741229" y="80314"/>
                    <a:pt x="1749763" y="79959"/>
                    <a:pt x="1765207" y="77724"/>
                  </a:cubicBezTo>
                  <a:cubicBezTo>
                    <a:pt x="1775163" y="76301"/>
                    <a:pt x="1781869" y="75590"/>
                    <a:pt x="1785323" y="75590"/>
                  </a:cubicBezTo>
                  <a:cubicBezTo>
                    <a:pt x="1788778" y="75590"/>
                    <a:pt x="1791826" y="76504"/>
                    <a:pt x="1794467" y="78333"/>
                  </a:cubicBezTo>
                  <a:cubicBezTo>
                    <a:pt x="1803408" y="84226"/>
                    <a:pt x="1800767" y="88188"/>
                    <a:pt x="1786543" y="90220"/>
                  </a:cubicBezTo>
                  <a:cubicBezTo>
                    <a:pt x="1778618" y="91440"/>
                    <a:pt x="1768255" y="93776"/>
                    <a:pt x="1755453" y="97231"/>
                  </a:cubicBezTo>
                  <a:lnTo>
                    <a:pt x="1736555" y="102108"/>
                  </a:lnTo>
                  <a:lnTo>
                    <a:pt x="1733203" y="115519"/>
                  </a:lnTo>
                  <a:cubicBezTo>
                    <a:pt x="1730967" y="124663"/>
                    <a:pt x="1729240" y="137464"/>
                    <a:pt x="1728021" y="153924"/>
                  </a:cubicBezTo>
                  <a:cubicBezTo>
                    <a:pt x="1727615" y="159410"/>
                    <a:pt x="1727361" y="163982"/>
                    <a:pt x="1727259" y="167640"/>
                  </a:cubicBezTo>
                  <a:cubicBezTo>
                    <a:pt x="1727157" y="171297"/>
                    <a:pt x="1727361" y="174701"/>
                    <a:pt x="1727869" y="177850"/>
                  </a:cubicBezTo>
                  <a:cubicBezTo>
                    <a:pt x="1728377" y="181000"/>
                    <a:pt x="1728986" y="183388"/>
                    <a:pt x="1729697" y="185013"/>
                  </a:cubicBezTo>
                  <a:cubicBezTo>
                    <a:pt x="1730409" y="186639"/>
                    <a:pt x="1731628" y="187909"/>
                    <a:pt x="1733355" y="188823"/>
                  </a:cubicBezTo>
                  <a:cubicBezTo>
                    <a:pt x="1735082" y="189738"/>
                    <a:pt x="1737013" y="190144"/>
                    <a:pt x="1739146" y="190042"/>
                  </a:cubicBezTo>
                  <a:cubicBezTo>
                    <a:pt x="1741280" y="189941"/>
                    <a:pt x="1744074" y="189382"/>
                    <a:pt x="1747528" y="188366"/>
                  </a:cubicBezTo>
                  <a:cubicBezTo>
                    <a:pt x="1750982" y="187350"/>
                    <a:pt x="1754640" y="186029"/>
                    <a:pt x="1758501" y="184404"/>
                  </a:cubicBezTo>
                  <a:cubicBezTo>
                    <a:pt x="1762362" y="182778"/>
                    <a:pt x="1767137" y="180644"/>
                    <a:pt x="1772827" y="178003"/>
                  </a:cubicBezTo>
                  <a:cubicBezTo>
                    <a:pt x="1785019" y="172313"/>
                    <a:pt x="1792639" y="169062"/>
                    <a:pt x="1795687" y="168249"/>
                  </a:cubicBezTo>
                  <a:cubicBezTo>
                    <a:pt x="1798735" y="167436"/>
                    <a:pt x="1800970" y="168148"/>
                    <a:pt x="1802392" y="170383"/>
                  </a:cubicBezTo>
                  <a:cubicBezTo>
                    <a:pt x="1804831" y="173634"/>
                    <a:pt x="1806050" y="175869"/>
                    <a:pt x="1806050" y="177088"/>
                  </a:cubicBezTo>
                  <a:cubicBezTo>
                    <a:pt x="1806050" y="179527"/>
                    <a:pt x="1803459" y="183083"/>
                    <a:pt x="1798277" y="187756"/>
                  </a:cubicBezTo>
                  <a:cubicBezTo>
                    <a:pt x="1793096" y="192430"/>
                    <a:pt x="1787660" y="196088"/>
                    <a:pt x="1781971" y="198729"/>
                  </a:cubicBezTo>
                  <a:cubicBezTo>
                    <a:pt x="1773436" y="202793"/>
                    <a:pt x="1766731" y="206552"/>
                    <a:pt x="1761854" y="210007"/>
                  </a:cubicBezTo>
                  <a:cubicBezTo>
                    <a:pt x="1756571" y="213664"/>
                    <a:pt x="1749814" y="215900"/>
                    <a:pt x="1741585" y="216712"/>
                  </a:cubicBezTo>
                  <a:cubicBezTo>
                    <a:pt x="1733355" y="217525"/>
                    <a:pt x="1727208" y="216611"/>
                    <a:pt x="1723144" y="213969"/>
                  </a:cubicBezTo>
                  <a:cubicBezTo>
                    <a:pt x="1717861" y="210515"/>
                    <a:pt x="1713949" y="203301"/>
                    <a:pt x="1711409" y="192328"/>
                  </a:cubicBezTo>
                  <a:cubicBezTo>
                    <a:pt x="1708869" y="181356"/>
                    <a:pt x="1708209" y="168452"/>
                    <a:pt x="1709428" y="153619"/>
                  </a:cubicBezTo>
                  <a:cubicBezTo>
                    <a:pt x="1711257" y="129438"/>
                    <a:pt x="1711663" y="116332"/>
                    <a:pt x="1710647" y="114300"/>
                  </a:cubicBezTo>
                  <a:cubicBezTo>
                    <a:pt x="1710241" y="113080"/>
                    <a:pt x="1708717" y="112369"/>
                    <a:pt x="1706075" y="112166"/>
                  </a:cubicBezTo>
                  <a:cubicBezTo>
                    <a:pt x="1702011" y="111556"/>
                    <a:pt x="1694899" y="113588"/>
                    <a:pt x="1684739" y="118262"/>
                  </a:cubicBezTo>
                  <a:cubicBezTo>
                    <a:pt x="1677424" y="121716"/>
                    <a:pt x="1672751" y="123545"/>
                    <a:pt x="1670719" y="123748"/>
                  </a:cubicBezTo>
                  <a:cubicBezTo>
                    <a:pt x="1668686" y="123952"/>
                    <a:pt x="1666451" y="122936"/>
                    <a:pt x="1664013" y="120700"/>
                  </a:cubicBezTo>
                  <a:cubicBezTo>
                    <a:pt x="1652634" y="110540"/>
                    <a:pt x="1659339" y="102108"/>
                    <a:pt x="1684130" y="95402"/>
                  </a:cubicBezTo>
                  <a:cubicBezTo>
                    <a:pt x="1686365" y="94792"/>
                    <a:pt x="1688702" y="94183"/>
                    <a:pt x="1691140" y="93573"/>
                  </a:cubicBezTo>
                  <a:cubicBezTo>
                    <a:pt x="1700690" y="91338"/>
                    <a:pt x="1707041" y="89509"/>
                    <a:pt x="1710190" y="88087"/>
                  </a:cubicBezTo>
                  <a:cubicBezTo>
                    <a:pt x="1713340" y="86664"/>
                    <a:pt x="1715423" y="84632"/>
                    <a:pt x="1716439" y="81991"/>
                  </a:cubicBezTo>
                  <a:cubicBezTo>
                    <a:pt x="1717455" y="79146"/>
                    <a:pt x="1717810" y="76352"/>
                    <a:pt x="1717505" y="73609"/>
                  </a:cubicBezTo>
                  <a:cubicBezTo>
                    <a:pt x="1717201" y="70866"/>
                    <a:pt x="1718064" y="65633"/>
                    <a:pt x="1720096" y="57912"/>
                  </a:cubicBezTo>
                  <a:cubicBezTo>
                    <a:pt x="1722941" y="49174"/>
                    <a:pt x="1724363" y="39725"/>
                    <a:pt x="1724363" y="29565"/>
                  </a:cubicBezTo>
                  <a:cubicBezTo>
                    <a:pt x="1724363" y="19405"/>
                    <a:pt x="1724973" y="13716"/>
                    <a:pt x="1726192" y="12496"/>
                  </a:cubicBezTo>
                  <a:cubicBezTo>
                    <a:pt x="1727005" y="11582"/>
                    <a:pt x="1728021" y="10998"/>
                    <a:pt x="1729240" y="10744"/>
                  </a:cubicBezTo>
                  <a:close/>
                  <a:moveTo>
                    <a:pt x="934474" y="8534"/>
                  </a:moveTo>
                  <a:cubicBezTo>
                    <a:pt x="936100" y="8940"/>
                    <a:pt x="938640" y="11074"/>
                    <a:pt x="942094" y="14935"/>
                  </a:cubicBezTo>
                  <a:cubicBezTo>
                    <a:pt x="945345" y="18186"/>
                    <a:pt x="947073" y="20523"/>
                    <a:pt x="947276" y="21945"/>
                  </a:cubicBezTo>
                  <a:cubicBezTo>
                    <a:pt x="947479" y="23368"/>
                    <a:pt x="946361" y="26517"/>
                    <a:pt x="943923" y="31394"/>
                  </a:cubicBezTo>
                  <a:cubicBezTo>
                    <a:pt x="940875" y="37896"/>
                    <a:pt x="939351" y="50038"/>
                    <a:pt x="939351" y="67818"/>
                  </a:cubicBezTo>
                  <a:cubicBezTo>
                    <a:pt x="939351" y="85598"/>
                    <a:pt x="939961" y="95046"/>
                    <a:pt x="941180" y="96164"/>
                  </a:cubicBezTo>
                  <a:cubicBezTo>
                    <a:pt x="942399" y="97282"/>
                    <a:pt x="945142" y="96418"/>
                    <a:pt x="949409" y="93573"/>
                  </a:cubicBezTo>
                  <a:cubicBezTo>
                    <a:pt x="955709" y="89509"/>
                    <a:pt x="965564" y="84226"/>
                    <a:pt x="978975" y="77724"/>
                  </a:cubicBezTo>
                  <a:cubicBezTo>
                    <a:pt x="992386" y="71221"/>
                    <a:pt x="1000209" y="67970"/>
                    <a:pt x="1002445" y="67970"/>
                  </a:cubicBezTo>
                  <a:cubicBezTo>
                    <a:pt x="1005493" y="67970"/>
                    <a:pt x="1009049" y="69596"/>
                    <a:pt x="1013113" y="72847"/>
                  </a:cubicBezTo>
                  <a:cubicBezTo>
                    <a:pt x="1019615" y="78130"/>
                    <a:pt x="1018091" y="83007"/>
                    <a:pt x="1008541" y="87477"/>
                  </a:cubicBezTo>
                  <a:cubicBezTo>
                    <a:pt x="1006305" y="88290"/>
                    <a:pt x="1002648" y="89611"/>
                    <a:pt x="997568" y="91440"/>
                  </a:cubicBezTo>
                  <a:cubicBezTo>
                    <a:pt x="988221" y="94691"/>
                    <a:pt x="982429" y="97434"/>
                    <a:pt x="980194" y="99669"/>
                  </a:cubicBezTo>
                  <a:cubicBezTo>
                    <a:pt x="978365" y="101295"/>
                    <a:pt x="974962" y="103479"/>
                    <a:pt x="969983" y="106222"/>
                  </a:cubicBezTo>
                  <a:cubicBezTo>
                    <a:pt x="965005" y="108966"/>
                    <a:pt x="960687" y="111556"/>
                    <a:pt x="957029" y="113995"/>
                  </a:cubicBezTo>
                  <a:cubicBezTo>
                    <a:pt x="953372" y="116433"/>
                    <a:pt x="951340" y="118465"/>
                    <a:pt x="950933" y="120091"/>
                  </a:cubicBezTo>
                  <a:cubicBezTo>
                    <a:pt x="950527" y="122326"/>
                    <a:pt x="956318" y="130200"/>
                    <a:pt x="968307" y="143713"/>
                  </a:cubicBezTo>
                  <a:cubicBezTo>
                    <a:pt x="980296" y="157226"/>
                    <a:pt x="990659" y="167436"/>
                    <a:pt x="999397" y="174345"/>
                  </a:cubicBezTo>
                  <a:cubicBezTo>
                    <a:pt x="1016262" y="187756"/>
                    <a:pt x="1022968" y="197612"/>
                    <a:pt x="1019513" y="203911"/>
                  </a:cubicBezTo>
                  <a:cubicBezTo>
                    <a:pt x="1018294" y="206552"/>
                    <a:pt x="1015145" y="208178"/>
                    <a:pt x="1010065" y="208788"/>
                  </a:cubicBezTo>
                  <a:cubicBezTo>
                    <a:pt x="1007423" y="208991"/>
                    <a:pt x="1003562" y="207111"/>
                    <a:pt x="998482" y="203149"/>
                  </a:cubicBezTo>
                  <a:cubicBezTo>
                    <a:pt x="993402" y="199186"/>
                    <a:pt x="984868" y="191312"/>
                    <a:pt x="972879" y="179527"/>
                  </a:cubicBezTo>
                  <a:cubicBezTo>
                    <a:pt x="952356" y="159410"/>
                    <a:pt x="941637" y="150520"/>
                    <a:pt x="940723" y="152857"/>
                  </a:cubicBezTo>
                  <a:cubicBezTo>
                    <a:pt x="939808" y="155194"/>
                    <a:pt x="939148" y="166827"/>
                    <a:pt x="938741" y="187756"/>
                  </a:cubicBezTo>
                  <a:lnTo>
                    <a:pt x="938132" y="219151"/>
                  </a:lnTo>
                  <a:lnTo>
                    <a:pt x="929597" y="219760"/>
                  </a:lnTo>
                  <a:cubicBezTo>
                    <a:pt x="923908" y="220370"/>
                    <a:pt x="920250" y="219456"/>
                    <a:pt x="918625" y="217017"/>
                  </a:cubicBezTo>
                  <a:cubicBezTo>
                    <a:pt x="916999" y="215188"/>
                    <a:pt x="916593" y="201472"/>
                    <a:pt x="917405" y="175869"/>
                  </a:cubicBezTo>
                  <a:cubicBezTo>
                    <a:pt x="918218" y="150266"/>
                    <a:pt x="918015" y="134924"/>
                    <a:pt x="916796" y="129844"/>
                  </a:cubicBezTo>
                  <a:cubicBezTo>
                    <a:pt x="915983" y="127609"/>
                    <a:pt x="915577" y="125171"/>
                    <a:pt x="915577" y="122529"/>
                  </a:cubicBezTo>
                  <a:cubicBezTo>
                    <a:pt x="915577" y="119888"/>
                    <a:pt x="915780" y="116992"/>
                    <a:pt x="916186" y="113842"/>
                  </a:cubicBezTo>
                  <a:cubicBezTo>
                    <a:pt x="916593" y="110693"/>
                    <a:pt x="917202" y="104495"/>
                    <a:pt x="918015" y="95250"/>
                  </a:cubicBezTo>
                  <a:cubicBezTo>
                    <a:pt x="918828" y="86004"/>
                    <a:pt x="919539" y="75793"/>
                    <a:pt x="920149" y="64617"/>
                  </a:cubicBezTo>
                  <a:cubicBezTo>
                    <a:pt x="921368" y="45923"/>
                    <a:pt x="922536" y="33172"/>
                    <a:pt x="923654" y="26365"/>
                  </a:cubicBezTo>
                  <a:cubicBezTo>
                    <a:pt x="924771" y="19558"/>
                    <a:pt x="926651" y="14528"/>
                    <a:pt x="929293" y="11277"/>
                  </a:cubicBezTo>
                  <a:cubicBezTo>
                    <a:pt x="931121" y="9042"/>
                    <a:pt x="932849" y="8128"/>
                    <a:pt x="934474" y="8534"/>
                  </a:cubicBezTo>
                  <a:close/>
                  <a:moveTo>
                    <a:pt x="256599" y="5486"/>
                  </a:moveTo>
                  <a:cubicBezTo>
                    <a:pt x="259952" y="6096"/>
                    <a:pt x="262746" y="7620"/>
                    <a:pt x="264981" y="10058"/>
                  </a:cubicBezTo>
                  <a:cubicBezTo>
                    <a:pt x="266810" y="12090"/>
                    <a:pt x="268080" y="18592"/>
                    <a:pt x="268791" y="29565"/>
                  </a:cubicBezTo>
                  <a:cubicBezTo>
                    <a:pt x="269502" y="40538"/>
                    <a:pt x="270163" y="64719"/>
                    <a:pt x="270772" y="102108"/>
                  </a:cubicBezTo>
                  <a:cubicBezTo>
                    <a:pt x="271788" y="160020"/>
                    <a:pt x="272499" y="192532"/>
                    <a:pt x="272906" y="199644"/>
                  </a:cubicBezTo>
                  <a:cubicBezTo>
                    <a:pt x="273312" y="204520"/>
                    <a:pt x="273160" y="207670"/>
                    <a:pt x="272449" y="209092"/>
                  </a:cubicBezTo>
                  <a:cubicBezTo>
                    <a:pt x="271737" y="210515"/>
                    <a:pt x="269553" y="211734"/>
                    <a:pt x="265895" y="212750"/>
                  </a:cubicBezTo>
                  <a:cubicBezTo>
                    <a:pt x="260815" y="214579"/>
                    <a:pt x="256751" y="214071"/>
                    <a:pt x="253703" y="211226"/>
                  </a:cubicBezTo>
                  <a:cubicBezTo>
                    <a:pt x="251671" y="209194"/>
                    <a:pt x="250401" y="202438"/>
                    <a:pt x="249893" y="190957"/>
                  </a:cubicBezTo>
                  <a:cubicBezTo>
                    <a:pt x="249385" y="179476"/>
                    <a:pt x="249030" y="151892"/>
                    <a:pt x="248827" y="108204"/>
                  </a:cubicBezTo>
                  <a:cubicBezTo>
                    <a:pt x="248623" y="42367"/>
                    <a:pt x="248928" y="8737"/>
                    <a:pt x="249741" y="7315"/>
                  </a:cubicBezTo>
                  <a:cubicBezTo>
                    <a:pt x="250960" y="5486"/>
                    <a:pt x="253246" y="4876"/>
                    <a:pt x="256599" y="5486"/>
                  </a:cubicBezTo>
                  <a:close/>
                  <a:moveTo>
                    <a:pt x="162035" y="0"/>
                  </a:moveTo>
                  <a:cubicBezTo>
                    <a:pt x="166099" y="0"/>
                    <a:pt x="169045" y="1168"/>
                    <a:pt x="170874" y="3505"/>
                  </a:cubicBezTo>
                  <a:cubicBezTo>
                    <a:pt x="172703" y="5842"/>
                    <a:pt x="174938" y="11430"/>
                    <a:pt x="177580" y="20269"/>
                  </a:cubicBezTo>
                  <a:cubicBezTo>
                    <a:pt x="180221" y="29108"/>
                    <a:pt x="183269" y="39776"/>
                    <a:pt x="186724" y="52273"/>
                  </a:cubicBezTo>
                  <a:cubicBezTo>
                    <a:pt x="190178" y="64770"/>
                    <a:pt x="193429" y="74879"/>
                    <a:pt x="196477" y="82600"/>
                  </a:cubicBezTo>
                  <a:cubicBezTo>
                    <a:pt x="199932" y="91541"/>
                    <a:pt x="201659" y="97231"/>
                    <a:pt x="201659" y="99669"/>
                  </a:cubicBezTo>
                  <a:cubicBezTo>
                    <a:pt x="201659" y="100685"/>
                    <a:pt x="202319" y="101803"/>
                    <a:pt x="203640" y="103022"/>
                  </a:cubicBezTo>
                  <a:cubicBezTo>
                    <a:pt x="204961" y="104241"/>
                    <a:pt x="206536" y="105257"/>
                    <a:pt x="208364" y="106070"/>
                  </a:cubicBezTo>
                  <a:cubicBezTo>
                    <a:pt x="212225" y="107696"/>
                    <a:pt x="214359" y="109016"/>
                    <a:pt x="214765" y="110032"/>
                  </a:cubicBezTo>
                  <a:cubicBezTo>
                    <a:pt x="215171" y="111048"/>
                    <a:pt x="214257" y="113284"/>
                    <a:pt x="212022" y="116738"/>
                  </a:cubicBezTo>
                  <a:cubicBezTo>
                    <a:pt x="210600" y="119176"/>
                    <a:pt x="210549" y="122631"/>
                    <a:pt x="211870" y="127101"/>
                  </a:cubicBezTo>
                  <a:cubicBezTo>
                    <a:pt x="213190" y="131572"/>
                    <a:pt x="215426" y="137160"/>
                    <a:pt x="218575" y="143865"/>
                  </a:cubicBezTo>
                  <a:cubicBezTo>
                    <a:pt x="221725" y="150571"/>
                    <a:pt x="223808" y="156159"/>
                    <a:pt x="224824" y="160629"/>
                  </a:cubicBezTo>
                  <a:cubicBezTo>
                    <a:pt x="225840" y="164287"/>
                    <a:pt x="227821" y="168402"/>
                    <a:pt x="230767" y="172974"/>
                  </a:cubicBezTo>
                  <a:cubicBezTo>
                    <a:pt x="233714" y="177546"/>
                    <a:pt x="236000" y="181406"/>
                    <a:pt x="237625" y="184556"/>
                  </a:cubicBezTo>
                  <a:cubicBezTo>
                    <a:pt x="239251" y="187706"/>
                    <a:pt x="239352" y="190398"/>
                    <a:pt x="237930" y="192633"/>
                  </a:cubicBezTo>
                  <a:cubicBezTo>
                    <a:pt x="235898" y="195681"/>
                    <a:pt x="233256" y="197408"/>
                    <a:pt x="230005" y="197815"/>
                  </a:cubicBezTo>
                  <a:cubicBezTo>
                    <a:pt x="226754" y="198221"/>
                    <a:pt x="223198" y="197205"/>
                    <a:pt x="219337" y="194767"/>
                  </a:cubicBezTo>
                  <a:cubicBezTo>
                    <a:pt x="216695" y="193141"/>
                    <a:pt x="214918" y="191312"/>
                    <a:pt x="214003" y="189280"/>
                  </a:cubicBezTo>
                  <a:cubicBezTo>
                    <a:pt x="213089" y="187248"/>
                    <a:pt x="212632" y="184200"/>
                    <a:pt x="212632" y="180136"/>
                  </a:cubicBezTo>
                  <a:cubicBezTo>
                    <a:pt x="212632" y="174853"/>
                    <a:pt x="210854" y="168097"/>
                    <a:pt x="207298" y="159867"/>
                  </a:cubicBezTo>
                  <a:cubicBezTo>
                    <a:pt x="203742" y="151638"/>
                    <a:pt x="201456" y="145186"/>
                    <a:pt x="200440" y="140512"/>
                  </a:cubicBezTo>
                  <a:cubicBezTo>
                    <a:pt x="199220" y="134010"/>
                    <a:pt x="197188" y="130251"/>
                    <a:pt x="194344" y="129235"/>
                  </a:cubicBezTo>
                  <a:cubicBezTo>
                    <a:pt x="191499" y="128219"/>
                    <a:pt x="186216" y="129438"/>
                    <a:pt x="178494" y="132892"/>
                  </a:cubicBezTo>
                  <a:cubicBezTo>
                    <a:pt x="170366" y="136753"/>
                    <a:pt x="164422" y="138684"/>
                    <a:pt x="160663" y="138684"/>
                  </a:cubicBezTo>
                  <a:cubicBezTo>
                    <a:pt x="156904" y="138684"/>
                    <a:pt x="151164" y="140411"/>
                    <a:pt x="143442" y="143865"/>
                  </a:cubicBezTo>
                  <a:cubicBezTo>
                    <a:pt x="136736" y="146913"/>
                    <a:pt x="132215" y="150723"/>
                    <a:pt x="129878" y="155295"/>
                  </a:cubicBezTo>
                  <a:cubicBezTo>
                    <a:pt x="127542" y="159867"/>
                    <a:pt x="126170" y="167436"/>
                    <a:pt x="125764" y="178003"/>
                  </a:cubicBezTo>
                  <a:cubicBezTo>
                    <a:pt x="125357" y="186131"/>
                    <a:pt x="124646" y="191160"/>
                    <a:pt x="123630" y="193090"/>
                  </a:cubicBezTo>
                  <a:cubicBezTo>
                    <a:pt x="122614" y="195021"/>
                    <a:pt x="120176" y="195986"/>
                    <a:pt x="116315" y="195986"/>
                  </a:cubicBezTo>
                  <a:cubicBezTo>
                    <a:pt x="110422" y="195986"/>
                    <a:pt x="107069" y="194056"/>
                    <a:pt x="106256" y="190195"/>
                  </a:cubicBezTo>
                  <a:cubicBezTo>
                    <a:pt x="105444" y="186334"/>
                    <a:pt x="106460" y="177800"/>
                    <a:pt x="109304" y="164592"/>
                  </a:cubicBezTo>
                  <a:cubicBezTo>
                    <a:pt x="111743" y="152806"/>
                    <a:pt x="115197" y="140614"/>
                    <a:pt x="119668" y="128016"/>
                  </a:cubicBezTo>
                  <a:cubicBezTo>
                    <a:pt x="124138" y="115417"/>
                    <a:pt x="128761" y="100838"/>
                    <a:pt x="133536" y="84277"/>
                  </a:cubicBezTo>
                  <a:cubicBezTo>
                    <a:pt x="138311" y="67716"/>
                    <a:pt x="142832" y="47447"/>
                    <a:pt x="147100" y="23469"/>
                  </a:cubicBezTo>
                  <a:cubicBezTo>
                    <a:pt x="148928" y="12700"/>
                    <a:pt x="150859" y="5994"/>
                    <a:pt x="152891" y="3352"/>
                  </a:cubicBezTo>
                  <a:cubicBezTo>
                    <a:pt x="154923" y="1117"/>
                    <a:pt x="157971" y="0"/>
                    <a:pt x="162035" y="0"/>
                  </a:cubicBezTo>
                  <a:close/>
                </a:path>
              </a:pathLst>
            </a:custGeom>
            <a:solidFill>
              <a:schemeClr val="tx1"/>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17F843A2-2105-9D4D-9394-EA861A636B37}"/>
              </a:ext>
            </a:extLst>
          </p:cNvPr>
          <p:cNvGrpSpPr/>
          <p:nvPr/>
        </p:nvGrpSpPr>
        <p:grpSpPr>
          <a:xfrm>
            <a:off x="473232" y="5181390"/>
            <a:ext cx="4197632" cy="1381722"/>
            <a:chOff x="0" y="1924050"/>
            <a:chExt cx="9144000" cy="3009901"/>
          </a:xfrm>
          <a:solidFill>
            <a:srgbClr val="FFFFFF"/>
          </a:solidFill>
        </p:grpSpPr>
        <p:sp>
          <p:nvSpPr>
            <p:cNvPr id="15" name="Freeform 5">
              <a:extLst>
                <a:ext uri="{FF2B5EF4-FFF2-40B4-BE49-F238E27FC236}">
                  <a16:creationId xmlns:a16="http://schemas.microsoft.com/office/drawing/2014/main" id="{693D9A4F-4AFA-2E48-8C96-9B9904A65E31}"/>
                </a:ext>
              </a:extLst>
            </p:cNvPr>
            <p:cNvSpPr>
              <a:spLocks/>
            </p:cNvSpPr>
            <p:nvPr/>
          </p:nvSpPr>
          <p:spPr bwMode="auto">
            <a:xfrm>
              <a:off x="28575" y="1946275"/>
              <a:ext cx="361950" cy="388938"/>
            </a:xfrm>
            <a:custGeom>
              <a:avLst/>
              <a:gdLst>
                <a:gd name="T0" fmla="*/ 424 w 457"/>
                <a:gd name="T1" fmla="*/ 490 h 490"/>
                <a:gd name="T2" fmla="*/ 424 w 457"/>
                <a:gd name="T3" fmla="*/ 142 h 490"/>
                <a:gd name="T4" fmla="*/ 424 w 457"/>
                <a:gd name="T5" fmla="*/ 142 h 490"/>
                <a:gd name="T6" fmla="*/ 427 w 457"/>
                <a:gd name="T7" fmla="*/ 69 h 490"/>
                <a:gd name="T8" fmla="*/ 426 w 457"/>
                <a:gd name="T9" fmla="*/ 69 h 490"/>
                <a:gd name="T10" fmla="*/ 426 w 457"/>
                <a:gd name="T11" fmla="*/ 69 h 490"/>
                <a:gd name="T12" fmla="*/ 409 w 457"/>
                <a:gd name="T13" fmla="*/ 112 h 490"/>
                <a:gd name="T14" fmla="*/ 234 w 457"/>
                <a:gd name="T15" fmla="*/ 490 h 490"/>
                <a:gd name="T16" fmla="*/ 223 w 457"/>
                <a:gd name="T17" fmla="*/ 490 h 490"/>
                <a:gd name="T18" fmla="*/ 48 w 457"/>
                <a:gd name="T19" fmla="*/ 114 h 490"/>
                <a:gd name="T20" fmla="*/ 48 w 457"/>
                <a:gd name="T21" fmla="*/ 114 h 490"/>
                <a:gd name="T22" fmla="*/ 40 w 457"/>
                <a:gd name="T23" fmla="*/ 94 h 490"/>
                <a:gd name="T24" fmla="*/ 33 w 457"/>
                <a:gd name="T25" fmla="*/ 68 h 490"/>
                <a:gd name="T26" fmla="*/ 32 w 457"/>
                <a:gd name="T27" fmla="*/ 68 h 490"/>
                <a:gd name="T28" fmla="*/ 32 w 457"/>
                <a:gd name="T29" fmla="*/ 68 h 490"/>
                <a:gd name="T30" fmla="*/ 33 w 457"/>
                <a:gd name="T31" fmla="*/ 101 h 490"/>
                <a:gd name="T32" fmla="*/ 33 w 457"/>
                <a:gd name="T33" fmla="*/ 134 h 490"/>
                <a:gd name="T34" fmla="*/ 33 w 457"/>
                <a:gd name="T35" fmla="*/ 490 h 490"/>
                <a:gd name="T36" fmla="*/ 0 w 457"/>
                <a:gd name="T37" fmla="*/ 490 h 490"/>
                <a:gd name="T38" fmla="*/ 0 w 457"/>
                <a:gd name="T39" fmla="*/ 0 h 490"/>
                <a:gd name="T40" fmla="*/ 32 w 457"/>
                <a:gd name="T41" fmla="*/ 0 h 490"/>
                <a:gd name="T42" fmla="*/ 215 w 457"/>
                <a:gd name="T43" fmla="*/ 394 h 490"/>
                <a:gd name="T44" fmla="*/ 215 w 457"/>
                <a:gd name="T45" fmla="*/ 394 h 490"/>
                <a:gd name="T46" fmla="*/ 218 w 457"/>
                <a:gd name="T47" fmla="*/ 404 h 490"/>
                <a:gd name="T48" fmla="*/ 218 w 457"/>
                <a:gd name="T49" fmla="*/ 404 h 490"/>
                <a:gd name="T50" fmla="*/ 221 w 457"/>
                <a:gd name="T51" fmla="*/ 415 h 490"/>
                <a:gd name="T52" fmla="*/ 221 w 457"/>
                <a:gd name="T53" fmla="*/ 415 h 490"/>
                <a:gd name="T54" fmla="*/ 229 w 457"/>
                <a:gd name="T55" fmla="*/ 435 h 490"/>
                <a:gd name="T56" fmla="*/ 231 w 457"/>
                <a:gd name="T57" fmla="*/ 435 h 490"/>
                <a:gd name="T58" fmla="*/ 234 w 457"/>
                <a:gd name="T59" fmla="*/ 424 h 490"/>
                <a:gd name="T60" fmla="*/ 234 w 457"/>
                <a:gd name="T61" fmla="*/ 424 h 490"/>
                <a:gd name="T62" fmla="*/ 246 w 457"/>
                <a:gd name="T63" fmla="*/ 391 h 490"/>
                <a:gd name="T64" fmla="*/ 426 w 457"/>
                <a:gd name="T65" fmla="*/ 0 h 490"/>
                <a:gd name="T66" fmla="*/ 457 w 457"/>
                <a:gd name="T67" fmla="*/ 0 h 490"/>
                <a:gd name="T68" fmla="*/ 457 w 457"/>
                <a:gd name="T69" fmla="*/ 490 h 490"/>
                <a:gd name="T70" fmla="*/ 424 w 457"/>
                <a:gd name="T7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7" h="490">
                  <a:moveTo>
                    <a:pt x="424" y="490"/>
                  </a:moveTo>
                  <a:lnTo>
                    <a:pt x="424" y="142"/>
                  </a:lnTo>
                  <a:lnTo>
                    <a:pt x="424" y="142"/>
                  </a:lnTo>
                  <a:lnTo>
                    <a:pt x="427" y="69"/>
                  </a:lnTo>
                  <a:lnTo>
                    <a:pt x="426" y="69"/>
                  </a:lnTo>
                  <a:lnTo>
                    <a:pt x="426" y="69"/>
                  </a:lnTo>
                  <a:lnTo>
                    <a:pt x="409" y="112"/>
                  </a:lnTo>
                  <a:lnTo>
                    <a:pt x="234" y="490"/>
                  </a:lnTo>
                  <a:lnTo>
                    <a:pt x="223" y="490"/>
                  </a:lnTo>
                  <a:lnTo>
                    <a:pt x="48" y="114"/>
                  </a:lnTo>
                  <a:lnTo>
                    <a:pt x="48" y="114"/>
                  </a:lnTo>
                  <a:lnTo>
                    <a:pt x="40" y="94"/>
                  </a:lnTo>
                  <a:lnTo>
                    <a:pt x="33" y="68"/>
                  </a:lnTo>
                  <a:lnTo>
                    <a:pt x="32" y="68"/>
                  </a:lnTo>
                  <a:lnTo>
                    <a:pt x="32" y="68"/>
                  </a:lnTo>
                  <a:lnTo>
                    <a:pt x="33" y="101"/>
                  </a:lnTo>
                  <a:lnTo>
                    <a:pt x="33" y="134"/>
                  </a:lnTo>
                  <a:lnTo>
                    <a:pt x="33" y="490"/>
                  </a:lnTo>
                  <a:lnTo>
                    <a:pt x="0" y="490"/>
                  </a:lnTo>
                  <a:lnTo>
                    <a:pt x="0" y="0"/>
                  </a:lnTo>
                  <a:lnTo>
                    <a:pt x="32" y="0"/>
                  </a:lnTo>
                  <a:lnTo>
                    <a:pt x="215" y="394"/>
                  </a:lnTo>
                  <a:lnTo>
                    <a:pt x="215" y="394"/>
                  </a:lnTo>
                  <a:lnTo>
                    <a:pt x="218" y="404"/>
                  </a:lnTo>
                  <a:lnTo>
                    <a:pt x="218" y="404"/>
                  </a:lnTo>
                  <a:lnTo>
                    <a:pt x="221" y="415"/>
                  </a:lnTo>
                  <a:lnTo>
                    <a:pt x="221" y="415"/>
                  </a:lnTo>
                  <a:lnTo>
                    <a:pt x="229" y="435"/>
                  </a:lnTo>
                  <a:lnTo>
                    <a:pt x="231" y="435"/>
                  </a:lnTo>
                  <a:lnTo>
                    <a:pt x="234" y="424"/>
                  </a:lnTo>
                  <a:lnTo>
                    <a:pt x="234" y="424"/>
                  </a:lnTo>
                  <a:lnTo>
                    <a:pt x="246" y="391"/>
                  </a:lnTo>
                  <a:lnTo>
                    <a:pt x="426" y="0"/>
                  </a:lnTo>
                  <a:lnTo>
                    <a:pt x="457" y="0"/>
                  </a:lnTo>
                  <a:lnTo>
                    <a:pt x="457" y="490"/>
                  </a:lnTo>
                  <a:lnTo>
                    <a:pt x="424" y="49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6">
              <a:extLst>
                <a:ext uri="{FF2B5EF4-FFF2-40B4-BE49-F238E27FC236}">
                  <a16:creationId xmlns:a16="http://schemas.microsoft.com/office/drawing/2014/main" id="{BBA38B3E-EBC6-F545-B0B7-ACA9B6E2E1E4}"/>
                </a:ext>
              </a:extLst>
            </p:cNvPr>
            <p:cNvSpPr>
              <a:spLocks noEditPoints="1"/>
            </p:cNvSpPr>
            <p:nvPr/>
          </p:nvSpPr>
          <p:spPr bwMode="auto">
            <a:xfrm>
              <a:off x="476250" y="1946275"/>
              <a:ext cx="41275" cy="388938"/>
            </a:xfrm>
            <a:custGeom>
              <a:avLst/>
              <a:gdLst>
                <a:gd name="T0" fmla="*/ 26 w 53"/>
                <a:gd name="T1" fmla="*/ 51 h 490"/>
                <a:gd name="T2" fmla="*/ 26 w 53"/>
                <a:gd name="T3" fmla="*/ 51 h 490"/>
                <a:gd name="T4" fmla="*/ 16 w 53"/>
                <a:gd name="T5" fmla="*/ 49 h 490"/>
                <a:gd name="T6" fmla="*/ 8 w 53"/>
                <a:gd name="T7" fmla="*/ 45 h 490"/>
                <a:gd name="T8" fmla="*/ 8 w 53"/>
                <a:gd name="T9" fmla="*/ 45 h 490"/>
                <a:gd name="T10" fmla="*/ 5 w 53"/>
                <a:gd name="T11" fmla="*/ 40 h 490"/>
                <a:gd name="T12" fmla="*/ 3 w 53"/>
                <a:gd name="T13" fmla="*/ 36 h 490"/>
                <a:gd name="T14" fmla="*/ 2 w 53"/>
                <a:gd name="T15" fmla="*/ 31 h 490"/>
                <a:gd name="T16" fmla="*/ 0 w 53"/>
                <a:gd name="T17" fmla="*/ 25 h 490"/>
                <a:gd name="T18" fmla="*/ 0 w 53"/>
                <a:gd name="T19" fmla="*/ 25 h 490"/>
                <a:gd name="T20" fmla="*/ 2 w 53"/>
                <a:gd name="T21" fmla="*/ 20 h 490"/>
                <a:gd name="T22" fmla="*/ 3 w 53"/>
                <a:gd name="T23" fmla="*/ 15 h 490"/>
                <a:gd name="T24" fmla="*/ 5 w 53"/>
                <a:gd name="T25" fmla="*/ 10 h 490"/>
                <a:gd name="T26" fmla="*/ 8 w 53"/>
                <a:gd name="T27" fmla="*/ 7 h 490"/>
                <a:gd name="T28" fmla="*/ 8 w 53"/>
                <a:gd name="T29" fmla="*/ 7 h 490"/>
                <a:gd name="T30" fmla="*/ 16 w 53"/>
                <a:gd name="T31" fmla="*/ 2 h 490"/>
                <a:gd name="T32" fmla="*/ 26 w 53"/>
                <a:gd name="T33" fmla="*/ 0 h 490"/>
                <a:gd name="T34" fmla="*/ 26 w 53"/>
                <a:gd name="T35" fmla="*/ 0 h 490"/>
                <a:gd name="T36" fmla="*/ 36 w 53"/>
                <a:gd name="T37" fmla="*/ 2 h 490"/>
                <a:gd name="T38" fmla="*/ 44 w 53"/>
                <a:gd name="T39" fmla="*/ 7 h 490"/>
                <a:gd name="T40" fmla="*/ 44 w 53"/>
                <a:gd name="T41" fmla="*/ 7 h 490"/>
                <a:gd name="T42" fmla="*/ 48 w 53"/>
                <a:gd name="T43" fmla="*/ 10 h 490"/>
                <a:gd name="T44" fmla="*/ 51 w 53"/>
                <a:gd name="T45" fmla="*/ 15 h 490"/>
                <a:gd name="T46" fmla="*/ 53 w 53"/>
                <a:gd name="T47" fmla="*/ 20 h 490"/>
                <a:gd name="T48" fmla="*/ 53 w 53"/>
                <a:gd name="T49" fmla="*/ 25 h 490"/>
                <a:gd name="T50" fmla="*/ 53 w 53"/>
                <a:gd name="T51" fmla="*/ 25 h 490"/>
                <a:gd name="T52" fmla="*/ 53 w 53"/>
                <a:gd name="T53" fmla="*/ 30 h 490"/>
                <a:gd name="T54" fmla="*/ 51 w 53"/>
                <a:gd name="T55" fmla="*/ 35 h 490"/>
                <a:gd name="T56" fmla="*/ 49 w 53"/>
                <a:gd name="T57" fmla="*/ 40 h 490"/>
                <a:gd name="T58" fmla="*/ 44 w 53"/>
                <a:gd name="T59" fmla="*/ 45 h 490"/>
                <a:gd name="T60" fmla="*/ 44 w 53"/>
                <a:gd name="T61" fmla="*/ 45 h 490"/>
                <a:gd name="T62" fmla="*/ 41 w 53"/>
                <a:gd name="T63" fmla="*/ 48 h 490"/>
                <a:gd name="T64" fmla="*/ 36 w 53"/>
                <a:gd name="T65" fmla="*/ 49 h 490"/>
                <a:gd name="T66" fmla="*/ 31 w 53"/>
                <a:gd name="T67" fmla="*/ 51 h 490"/>
                <a:gd name="T68" fmla="*/ 26 w 53"/>
                <a:gd name="T69" fmla="*/ 51 h 490"/>
                <a:gd name="T70" fmla="*/ 26 w 53"/>
                <a:gd name="T71" fmla="*/ 51 h 490"/>
                <a:gd name="T72" fmla="*/ 12 w 53"/>
                <a:gd name="T73" fmla="*/ 490 h 490"/>
                <a:gd name="T74" fmla="*/ 12 w 53"/>
                <a:gd name="T75" fmla="*/ 140 h 490"/>
                <a:gd name="T76" fmla="*/ 43 w 53"/>
                <a:gd name="T77" fmla="*/ 140 h 490"/>
                <a:gd name="T78" fmla="*/ 43 w 53"/>
                <a:gd name="T79" fmla="*/ 490 h 490"/>
                <a:gd name="T80" fmla="*/ 12 w 53"/>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490">
                  <a:moveTo>
                    <a:pt x="26" y="51"/>
                  </a:moveTo>
                  <a:lnTo>
                    <a:pt x="26" y="51"/>
                  </a:lnTo>
                  <a:lnTo>
                    <a:pt x="16" y="49"/>
                  </a:lnTo>
                  <a:lnTo>
                    <a:pt x="8" y="45"/>
                  </a:lnTo>
                  <a:lnTo>
                    <a:pt x="8" y="45"/>
                  </a:lnTo>
                  <a:lnTo>
                    <a:pt x="5" y="40"/>
                  </a:lnTo>
                  <a:lnTo>
                    <a:pt x="3" y="36"/>
                  </a:lnTo>
                  <a:lnTo>
                    <a:pt x="2" y="31"/>
                  </a:lnTo>
                  <a:lnTo>
                    <a:pt x="0" y="25"/>
                  </a:lnTo>
                  <a:lnTo>
                    <a:pt x="0" y="25"/>
                  </a:lnTo>
                  <a:lnTo>
                    <a:pt x="2" y="20"/>
                  </a:lnTo>
                  <a:lnTo>
                    <a:pt x="3" y="15"/>
                  </a:lnTo>
                  <a:lnTo>
                    <a:pt x="5" y="10"/>
                  </a:lnTo>
                  <a:lnTo>
                    <a:pt x="8" y="7"/>
                  </a:lnTo>
                  <a:lnTo>
                    <a:pt x="8" y="7"/>
                  </a:lnTo>
                  <a:lnTo>
                    <a:pt x="16" y="2"/>
                  </a:lnTo>
                  <a:lnTo>
                    <a:pt x="26" y="0"/>
                  </a:lnTo>
                  <a:lnTo>
                    <a:pt x="26" y="0"/>
                  </a:lnTo>
                  <a:lnTo>
                    <a:pt x="36" y="2"/>
                  </a:lnTo>
                  <a:lnTo>
                    <a:pt x="44" y="7"/>
                  </a:lnTo>
                  <a:lnTo>
                    <a:pt x="44" y="7"/>
                  </a:lnTo>
                  <a:lnTo>
                    <a:pt x="48" y="10"/>
                  </a:lnTo>
                  <a:lnTo>
                    <a:pt x="51" y="15"/>
                  </a:lnTo>
                  <a:lnTo>
                    <a:pt x="53" y="20"/>
                  </a:lnTo>
                  <a:lnTo>
                    <a:pt x="53" y="25"/>
                  </a:lnTo>
                  <a:lnTo>
                    <a:pt x="53" y="25"/>
                  </a:lnTo>
                  <a:lnTo>
                    <a:pt x="53" y="30"/>
                  </a:lnTo>
                  <a:lnTo>
                    <a:pt x="51" y="35"/>
                  </a:lnTo>
                  <a:lnTo>
                    <a:pt x="49" y="40"/>
                  </a:lnTo>
                  <a:lnTo>
                    <a:pt x="44" y="45"/>
                  </a:lnTo>
                  <a:lnTo>
                    <a:pt x="44" y="45"/>
                  </a:lnTo>
                  <a:lnTo>
                    <a:pt x="41" y="48"/>
                  </a:lnTo>
                  <a:lnTo>
                    <a:pt x="36" y="49"/>
                  </a:lnTo>
                  <a:lnTo>
                    <a:pt x="31" y="51"/>
                  </a:lnTo>
                  <a:lnTo>
                    <a:pt x="26" y="51"/>
                  </a:lnTo>
                  <a:lnTo>
                    <a:pt x="26" y="51"/>
                  </a:lnTo>
                  <a:close/>
                  <a:moveTo>
                    <a:pt x="12" y="490"/>
                  </a:moveTo>
                  <a:lnTo>
                    <a:pt x="12" y="140"/>
                  </a:lnTo>
                  <a:lnTo>
                    <a:pt x="43" y="140"/>
                  </a:lnTo>
                  <a:lnTo>
                    <a:pt x="43" y="490"/>
                  </a:lnTo>
                  <a:lnTo>
                    <a:pt x="12" y="49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7">
              <a:extLst>
                <a:ext uri="{FF2B5EF4-FFF2-40B4-BE49-F238E27FC236}">
                  <a16:creationId xmlns:a16="http://schemas.microsoft.com/office/drawing/2014/main" id="{2EB3803E-3F51-224E-BD1E-BA25C71028A0}"/>
                </a:ext>
              </a:extLst>
            </p:cNvPr>
            <p:cNvSpPr>
              <a:spLocks/>
            </p:cNvSpPr>
            <p:nvPr/>
          </p:nvSpPr>
          <p:spPr bwMode="auto">
            <a:xfrm>
              <a:off x="598488" y="1924050"/>
              <a:ext cx="195263" cy="411163"/>
            </a:xfrm>
            <a:custGeom>
              <a:avLst/>
              <a:gdLst>
                <a:gd name="T0" fmla="*/ 199 w 246"/>
                <a:gd name="T1" fmla="*/ 518 h 518"/>
                <a:gd name="T2" fmla="*/ 33 w 246"/>
                <a:gd name="T3" fmla="*/ 345 h 518"/>
                <a:gd name="T4" fmla="*/ 31 w 246"/>
                <a:gd name="T5" fmla="*/ 345 h 518"/>
                <a:gd name="T6" fmla="*/ 31 w 246"/>
                <a:gd name="T7" fmla="*/ 518 h 518"/>
                <a:gd name="T8" fmla="*/ 0 w 246"/>
                <a:gd name="T9" fmla="*/ 518 h 518"/>
                <a:gd name="T10" fmla="*/ 0 w 246"/>
                <a:gd name="T11" fmla="*/ 0 h 518"/>
                <a:gd name="T12" fmla="*/ 31 w 246"/>
                <a:gd name="T13" fmla="*/ 0 h 518"/>
                <a:gd name="T14" fmla="*/ 31 w 246"/>
                <a:gd name="T15" fmla="*/ 333 h 518"/>
                <a:gd name="T16" fmla="*/ 33 w 246"/>
                <a:gd name="T17" fmla="*/ 333 h 518"/>
                <a:gd name="T18" fmla="*/ 191 w 246"/>
                <a:gd name="T19" fmla="*/ 168 h 518"/>
                <a:gd name="T20" fmla="*/ 232 w 246"/>
                <a:gd name="T21" fmla="*/ 168 h 518"/>
                <a:gd name="T22" fmla="*/ 66 w 246"/>
                <a:gd name="T23" fmla="*/ 336 h 518"/>
                <a:gd name="T24" fmla="*/ 246 w 246"/>
                <a:gd name="T25" fmla="*/ 518 h 518"/>
                <a:gd name="T26" fmla="*/ 199 w 246"/>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6" y="518"/>
                  </a:lnTo>
                  <a:lnTo>
                    <a:pt x="199" y="5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8">
              <a:extLst>
                <a:ext uri="{FF2B5EF4-FFF2-40B4-BE49-F238E27FC236}">
                  <a16:creationId xmlns:a16="http://schemas.microsoft.com/office/drawing/2014/main" id="{BCC6B29B-0A84-2840-9B8B-F31636845A77}"/>
                </a:ext>
              </a:extLst>
            </p:cNvPr>
            <p:cNvSpPr>
              <a:spLocks noEditPoints="1"/>
            </p:cNvSpPr>
            <p:nvPr/>
          </p:nvSpPr>
          <p:spPr bwMode="auto">
            <a:xfrm>
              <a:off x="825500" y="2051050"/>
              <a:ext cx="230188" cy="290513"/>
            </a:xfrm>
            <a:custGeom>
              <a:avLst/>
              <a:gdLst>
                <a:gd name="T0" fmla="*/ 33 w 290"/>
                <a:gd name="T1" fmla="*/ 201 h 366"/>
                <a:gd name="T2" fmla="*/ 41 w 290"/>
                <a:gd name="T3" fmla="*/ 249 h 366"/>
                <a:gd name="T4" fmla="*/ 58 w 290"/>
                <a:gd name="T5" fmla="*/ 285 h 366"/>
                <a:gd name="T6" fmla="*/ 74 w 290"/>
                <a:gd name="T7" fmla="*/ 307 h 366"/>
                <a:gd name="T8" fmla="*/ 106 w 290"/>
                <a:gd name="T9" fmla="*/ 326 h 366"/>
                <a:gd name="T10" fmla="*/ 143 w 290"/>
                <a:gd name="T11" fmla="*/ 336 h 366"/>
                <a:gd name="T12" fmla="*/ 172 w 290"/>
                <a:gd name="T13" fmla="*/ 336 h 366"/>
                <a:gd name="T14" fmla="*/ 214 w 290"/>
                <a:gd name="T15" fmla="*/ 326 h 366"/>
                <a:gd name="T16" fmla="*/ 257 w 290"/>
                <a:gd name="T17" fmla="*/ 303 h 366"/>
                <a:gd name="T18" fmla="*/ 272 w 290"/>
                <a:gd name="T19" fmla="*/ 328 h 366"/>
                <a:gd name="T20" fmla="*/ 229 w 290"/>
                <a:gd name="T21" fmla="*/ 351 h 366"/>
                <a:gd name="T22" fmla="*/ 183 w 290"/>
                <a:gd name="T23" fmla="*/ 364 h 366"/>
                <a:gd name="T24" fmla="*/ 150 w 290"/>
                <a:gd name="T25" fmla="*/ 366 h 366"/>
                <a:gd name="T26" fmla="*/ 104 w 290"/>
                <a:gd name="T27" fmla="*/ 359 h 366"/>
                <a:gd name="T28" fmla="*/ 64 w 290"/>
                <a:gd name="T29" fmla="*/ 338 h 366"/>
                <a:gd name="T30" fmla="*/ 41 w 290"/>
                <a:gd name="T31" fmla="*/ 318 h 366"/>
                <a:gd name="T32" fmla="*/ 17 w 290"/>
                <a:gd name="T33" fmla="*/ 275 h 366"/>
                <a:gd name="T34" fmla="*/ 2 w 290"/>
                <a:gd name="T35" fmla="*/ 222 h 366"/>
                <a:gd name="T36" fmla="*/ 0 w 290"/>
                <a:gd name="T37" fmla="*/ 181 h 366"/>
                <a:gd name="T38" fmla="*/ 5 w 290"/>
                <a:gd name="T39" fmla="*/ 127 h 366"/>
                <a:gd name="T40" fmla="*/ 23 w 290"/>
                <a:gd name="T41" fmla="*/ 79 h 366"/>
                <a:gd name="T42" fmla="*/ 43 w 290"/>
                <a:gd name="T43" fmla="*/ 51 h 366"/>
                <a:gd name="T44" fmla="*/ 79 w 290"/>
                <a:gd name="T45" fmla="*/ 20 h 366"/>
                <a:gd name="T46" fmla="*/ 124 w 290"/>
                <a:gd name="T47" fmla="*/ 3 h 366"/>
                <a:gd name="T48" fmla="*/ 157 w 290"/>
                <a:gd name="T49" fmla="*/ 0 h 366"/>
                <a:gd name="T50" fmla="*/ 201 w 290"/>
                <a:gd name="T51" fmla="*/ 5 h 366"/>
                <a:gd name="T52" fmla="*/ 237 w 290"/>
                <a:gd name="T53" fmla="*/ 25 h 366"/>
                <a:gd name="T54" fmla="*/ 256 w 290"/>
                <a:gd name="T55" fmla="*/ 44 h 366"/>
                <a:gd name="T56" fmla="*/ 277 w 290"/>
                <a:gd name="T57" fmla="*/ 84 h 366"/>
                <a:gd name="T58" fmla="*/ 289 w 290"/>
                <a:gd name="T59" fmla="*/ 132 h 366"/>
                <a:gd name="T60" fmla="*/ 290 w 290"/>
                <a:gd name="T61" fmla="*/ 185 h 366"/>
                <a:gd name="T62" fmla="*/ 259 w 290"/>
                <a:gd name="T63" fmla="*/ 155 h 366"/>
                <a:gd name="T64" fmla="*/ 246 w 290"/>
                <a:gd name="T65" fmla="*/ 91 h 366"/>
                <a:gd name="T66" fmla="*/ 229 w 290"/>
                <a:gd name="T67" fmla="*/ 61 h 366"/>
                <a:gd name="T68" fmla="*/ 214 w 290"/>
                <a:gd name="T69" fmla="*/ 46 h 366"/>
                <a:gd name="T70" fmla="*/ 188 w 290"/>
                <a:gd name="T71" fmla="*/ 33 h 366"/>
                <a:gd name="T72" fmla="*/ 155 w 290"/>
                <a:gd name="T73" fmla="*/ 28 h 366"/>
                <a:gd name="T74" fmla="*/ 132 w 290"/>
                <a:gd name="T75" fmla="*/ 30 h 366"/>
                <a:gd name="T76" fmla="*/ 101 w 290"/>
                <a:gd name="T77" fmla="*/ 41 h 366"/>
                <a:gd name="T78" fmla="*/ 73 w 290"/>
                <a:gd name="T79" fmla="*/ 61 h 366"/>
                <a:gd name="T80" fmla="*/ 59 w 290"/>
                <a:gd name="T81" fmla="*/ 79 h 366"/>
                <a:gd name="T82" fmla="*/ 43 w 290"/>
                <a:gd name="T83" fmla="*/ 114 h 366"/>
                <a:gd name="T84" fmla="*/ 259 w 290"/>
                <a:gd name="T85" fmla="*/ 15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0" h="366">
                  <a:moveTo>
                    <a:pt x="33" y="185"/>
                  </a:moveTo>
                  <a:lnTo>
                    <a:pt x="33" y="185"/>
                  </a:lnTo>
                  <a:lnTo>
                    <a:pt x="33" y="201"/>
                  </a:lnTo>
                  <a:lnTo>
                    <a:pt x="35" y="218"/>
                  </a:lnTo>
                  <a:lnTo>
                    <a:pt x="36" y="234"/>
                  </a:lnTo>
                  <a:lnTo>
                    <a:pt x="41" y="249"/>
                  </a:lnTo>
                  <a:lnTo>
                    <a:pt x="45" y="262"/>
                  </a:lnTo>
                  <a:lnTo>
                    <a:pt x="51" y="274"/>
                  </a:lnTo>
                  <a:lnTo>
                    <a:pt x="58" y="285"/>
                  </a:lnTo>
                  <a:lnTo>
                    <a:pt x="66" y="297"/>
                  </a:lnTo>
                  <a:lnTo>
                    <a:pt x="66" y="297"/>
                  </a:lnTo>
                  <a:lnTo>
                    <a:pt x="74" y="307"/>
                  </a:lnTo>
                  <a:lnTo>
                    <a:pt x="84" y="315"/>
                  </a:lnTo>
                  <a:lnTo>
                    <a:pt x="94" y="321"/>
                  </a:lnTo>
                  <a:lnTo>
                    <a:pt x="106" y="326"/>
                  </a:lnTo>
                  <a:lnTo>
                    <a:pt x="117" y="331"/>
                  </a:lnTo>
                  <a:lnTo>
                    <a:pt x="129" y="335"/>
                  </a:lnTo>
                  <a:lnTo>
                    <a:pt x="143" y="336"/>
                  </a:lnTo>
                  <a:lnTo>
                    <a:pt x="157" y="338"/>
                  </a:lnTo>
                  <a:lnTo>
                    <a:pt x="157" y="338"/>
                  </a:lnTo>
                  <a:lnTo>
                    <a:pt x="172" y="336"/>
                  </a:lnTo>
                  <a:lnTo>
                    <a:pt x="186" y="335"/>
                  </a:lnTo>
                  <a:lnTo>
                    <a:pt x="201" y="331"/>
                  </a:lnTo>
                  <a:lnTo>
                    <a:pt x="214" y="326"/>
                  </a:lnTo>
                  <a:lnTo>
                    <a:pt x="229" y="320"/>
                  </a:lnTo>
                  <a:lnTo>
                    <a:pt x="244" y="313"/>
                  </a:lnTo>
                  <a:lnTo>
                    <a:pt x="257" y="303"/>
                  </a:lnTo>
                  <a:lnTo>
                    <a:pt x="272" y="293"/>
                  </a:lnTo>
                  <a:lnTo>
                    <a:pt x="272" y="328"/>
                  </a:lnTo>
                  <a:lnTo>
                    <a:pt x="272" y="328"/>
                  </a:lnTo>
                  <a:lnTo>
                    <a:pt x="257" y="336"/>
                  </a:lnTo>
                  <a:lnTo>
                    <a:pt x="244" y="345"/>
                  </a:lnTo>
                  <a:lnTo>
                    <a:pt x="229" y="351"/>
                  </a:lnTo>
                  <a:lnTo>
                    <a:pt x="214" y="356"/>
                  </a:lnTo>
                  <a:lnTo>
                    <a:pt x="200" y="361"/>
                  </a:lnTo>
                  <a:lnTo>
                    <a:pt x="183" y="364"/>
                  </a:lnTo>
                  <a:lnTo>
                    <a:pt x="167" y="366"/>
                  </a:lnTo>
                  <a:lnTo>
                    <a:pt x="150" y="366"/>
                  </a:lnTo>
                  <a:lnTo>
                    <a:pt x="150" y="366"/>
                  </a:lnTo>
                  <a:lnTo>
                    <a:pt x="134" y="366"/>
                  </a:lnTo>
                  <a:lnTo>
                    <a:pt x="119" y="363"/>
                  </a:lnTo>
                  <a:lnTo>
                    <a:pt x="104" y="359"/>
                  </a:lnTo>
                  <a:lnTo>
                    <a:pt x="89" y="354"/>
                  </a:lnTo>
                  <a:lnTo>
                    <a:pt x="76" y="346"/>
                  </a:lnTo>
                  <a:lnTo>
                    <a:pt x="64" y="338"/>
                  </a:lnTo>
                  <a:lnTo>
                    <a:pt x="51" y="328"/>
                  </a:lnTo>
                  <a:lnTo>
                    <a:pt x="41" y="318"/>
                  </a:lnTo>
                  <a:lnTo>
                    <a:pt x="41" y="318"/>
                  </a:lnTo>
                  <a:lnTo>
                    <a:pt x="31" y="305"/>
                  </a:lnTo>
                  <a:lnTo>
                    <a:pt x="23" y="290"/>
                  </a:lnTo>
                  <a:lnTo>
                    <a:pt x="17" y="275"/>
                  </a:lnTo>
                  <a:lnTo>
                    <a:pt x="10" y="259"/>
                  </a:lnTo>
                  <a:lnTo>
                    <a:pt x="5" y="241"/>
                  </a:lnTo>
                  <a:lnTo>
                    <a:pt x="2" y="222"/>
                  </a:lnTo>
                  <a:lnTo>
                    <a:pt x="0" y="203"/>
                  </a:lnTo>
                  <a:lnTo>
                    <a:pt x="0" y="181"/>
                  </a:lnTo>
                  <a:lnTo>
                    <a:pt x="0" y="181"/>
                  </a:lnTo>
                  <a:lnTo>
                    <a:pt x="0" y="161"/>
                  </a:lnTo>
                  <a:lnTo>
                    <a:pt x="2" y="143"/>
                  </a:lnTo>
                  <a:lnTo>
                    <a:pt x="5" y="127"/>
                  </a:lnTo>
                  <a:lnTo>
                    <a:pt x="10" y="110"/>
                  </a:lnTo>
                  <a:lnTo>
                    <a:pt x="17" y="94"/>
                  </a:lnTo>
                  <a:lnTo>
                    <a:pt x="23" y="79"/>
                  </a:lnTo>
                  <a:lnTo>
                    <a:pt x="33" y="66"/>
                  </a:lnTo>
                  <a:lnTo>
                    <a:pt x="43" y="51"/>
                  </a:lnTo>
                  <a:lnTo>
                    <a:pt x="43" y="51"/>
                  </a:lnTo>
                  <a:lnTo>
                    <a:pt x="54" y="39"/>
                  </a:lnTo>
                  <a:lnTo>
                    <a:pt x="66" y="28"/>
                  </a:lnTo>
                  <a:lnTo>
                    <a:pt x="79" y="20"/>
                  </a:lnTo>
                  <a:lnTo>
                    <a:pt x="92" y="13"/>
                  </a:lnTo>
                  <a:lnTo>
                    <a:pt x="107" y="7"/>
                  </a:lnTo>
                  <a:lnTo>
                    <a:pt x="124" y="3"/>
                  </a:lnTo>
                  <a:lnTo>
                    <a:pt x="139" y="0"/>
                  </a:lnTo>
                  <a:lnTo>
                    <a:pt x="157" y="0"/>
                  </a:lnTo>
                  <a:lnTo>
                    <a:pt x="157" y="0"/>
                  </a:lnTo>
                  <a:lnTo>
                    <a:pt x="172" y="0"/>
                  </a:lnTo>
                  <a:lnTo>
                    <a:pt x="186" y="2"/>
                  </a:lnTo>
                  <a:lnTo>
                    <a:pt x="201" y="5"/>
                  </a:lnTo>
                  <a:lnTo>
                    <a:pt x="214" y="11"/>
                  </a:lnTo>
                  <a:lnTo>
                    <a:pt x="226" y="16"/>
                  </a:lnTo>
                  <a:lnTo>
                    <a:pt x="237" y="25"/>
                  </a:lnTo>
                  <a:lnTo>
                    <a:pt x="247" y="35"/>
                  </a:lnTo>
                  <a:lnTo>
                    <a:pt x="256" y="44"/>
                  </a:lnTo>
                  <a:lnTo>
                    <a:pt x="256" y="44"/>
                  </a:lnTo>
                  <a:lnTo>
                    <a:pt x="264" y="58"/>
                  </a:lnTo>
                  <a:lnTo>
                    <a:pt x="272" y="69"/>
                  </a:lnTo>
                  <a:lnTo>
                    <a:pt x="277" y="84"/>
                  </a:lnTo>
                  <a:lnTo>
                    <a:pt x="282" y="99"/>
                  </a:lnTo>
                  <a:lnTo>
                    <a:pt x="285" y="115"/>
                  </a:lnTo>
                  <a:lnTo>
                    <a:pt x="289" y="132"/>
                  </a:lnTo>
                  <a:lnTo>
                    <a:pt x="290" y="150"/>
                  </a:lnTo>
                  <a:lnTo>
                    <a:pt x="290" y="170"/>
                  </a:lnTo>
                  <a:lnTo>
                    <a:pt x="290" y="185"/>
                  </a:lnTo>
                  <a:lnTo>
                    <a:pt x="33" y="185"/>
                  </a:lnTo>
                  <a:close/>
                  <a:moveTo>
                    <a:pt x="259" y="155"/>
                  </a:moveTo>
                  <a:lnTo>
                    <a:pt x="259" y="155"/>
                  </a:lnTo>
                  <a:lnTo>
                    <a:pt x="256" y="127"/>
                  </a:lnTo>
                  <a:lnTo>
                    <a:pt x="251" y="102"/>
                  </a:lnTo>
                  <a:lnTo>
                    <a:pt x="246" y="91"/>
                  </a:lnTo>
                  <a:lnTo>
                    <a:pt x="241" y="79"/>
                  </a:lnTo>
                  <a:lnTo>
                    <a:pt x="236" y="71"/>
                  </a:lnTo>
                  <a:lnTo>
                    <a:pt x="229" y="61"/>
                  </a:lnTo>
                  <a:lnTo>
                    <a:pt x="229" y="61"/>
                  </a:lnTo>
                  <a:lnTo>
                    <a:pt x="223" y="54"/>
                  </a:lnTo>
                  <a:lnTo>
                    <a:pt x="214" y="46"/>
                  </a:lnTo>
                  <a:lnTo>
                    <a:pt x="206" y="41"/>
                  </a:lnTo>
                  <a:lnTo>
                    <a:pt x="198" y="36"/>
                  </a:lnTo>
                  <a:lnTo>
                    <a:pt x="188" y="33"/>
                  </a:lnTo>
                  <a:lnTo>
                    <a:pt x="176" y="30"/>
                  </a:lnTo>
                  <a:lnTo>
                    <a:pt x="167" y="28"/>
                  </a:lnTo>
                  <a:lnTo>
                    <a:pt x="155" y="28"/>
                  </a:lnTo>
                  <a:lnTo>
                    <a:pt x="155" y="28"/>
                  </a:lnTo>
                  <a:lnTo>
                    <a:pt x="143" y="28"/>
                  </a:lnTo>
                  <a:lnTo>
                    <a:pt x="132" y="30"/>
                  </a:lnTo>
                  <a:lnTo>
                    <a:pt x="120" y="33"/>
                  </a:lnTo>
                  <a:lnTo>
                    <a:pt x="111" y="36"/>
                  </a:lnTo>
                  <a:lnTo>
                    <a:pt x="101" y="41"/>
                  </a:lnTo>
                  <a:lnTo>
                    <a:pt x="91" y="46"/>
                  </a:lnTo>
                  <a:lnTo>
                    <a:pt x="82" y="53"/>
                  </a:lnTo>
                  <a:lnTo>
                    <a:pt x="73" y="61"/>
                  </a:lnTo>
                  <a:lnTo>
                    <a:pt x="73" y="61"/>
                  </a:lnTo>
                  <a:lnTo>
                    <a:pt x="66" y="69"/>
                  </a:lnTo>
                  <a:lnTo>
                    <a:pt x="59" y="79"/>
                  </a:lnTo>
                  <a:lnTo>
                    <a:pt x="53" y="89"/>
                  </a:lnTo>
                  <a:lnTo>
                    <a:pt x="48" y="100"/>
                  </a:lnTo>
                  <a:lnTo>
                    <a:pt x="43" y="114"/>
                  </a:lnTo>
                  <a:lnTo>
                    <a:pt x="40" y="127"/>
                  </a:lnTo>
                  <a:lnTo>
                    <a:pt x="33" y="155"/>
                  </a:lnTo>
                  <a:lnTo>
                    <a:pt x="259" y="1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9">
              <a:extLst>
                <a:ext uri="{FF2B5EF4-FFF2-40B4-BE49-F238E27FC236}">
                  <a16:creationId xmlns:a16="http://schemas.microsoft.com/office/drawing/2014/main" id="{1CDDF594-B605-1D4A-85C7-BA6AB1D60E1C}"/>
                </a:ext>
              </a:extLst>
            </p:cNvPr>
            <p:cNvSpPr>
              <a:spLocks noEditPoints="1"/>
            </p:cNvSpPr>
            <p:nvPr/>
          </p:nvSpPr>
          <p:spPr bwMode="auto">
            <a:xfrm>
              <a:off x="1282700" y="1946275"/>
              <a:ext cx="215900" cy="388938"/>
            </a:xfrm>
            <a:custGeom>
              <a:avLst/>
              <a:gdLst>
                <a:gd name="T0" fmla="*/ 35 w 274"/>
                <a:gd name="T1" fmla="*/ 490 h 490"/>
                <a:gd name="T2" fmla="*/ 0 w 274"/>
                <a:gd name="T3" fmla="*/ 0 h 490"/>
                <a:gd name="T4" fmla="*/ 119 w 274"/>
                <a:gd name="T5" fmla="*/ 0 h 490"/>
                <a:gd name="T6" fmla="*/ 155 w 274"/>
                <a:gd name="T7" fmla="*/ 2 h 490"/>
                <a:gd name="T8" fmla="*/ 185 w 274"/>
                <a:gd name="T9" fmla="*/ 8 h 490"/>
                <a:gd name="T10" fmla="*/ 213 w 274"/>
                <a:gd name="T11" fmla="*/ 20 h 490"/>
                <a:gd name="T12" fmla="*/ 234 w 274"/>
                <a:gd name="T13" fmla="*/ 35 h 490"/>
                <a:gd name="T14" fmla="*/ 244 w 274"/>
                <a:gd name="T15" fmla="*/ 45 h 490"/>
                <a:gd name="T16" fmla="*/ 259 w 274"/>
                <a:gd name="T17" fmla="*/ 66 h 490"/>
                <a:gd name="T18" fmla="*/ 269 w 274"/>
                <a:gd name="T19" fmla="*/ 91 h 490"/>
                <a:gd name="T20" fmla="*/ 274 w 274"/>
                <a:gd name="T21" fmla="*/ 120 h 490"/>
                <a:gd name="T22" fmla="*/ 274 w 274"/>
                <a:gd name="T23" fmla="*/ 137 h 490"/>
                <a:gd name="T24" fmla="*/ 272 w 274"/>
                <a:gd name="T25" fmla="*/ 170 h 490"/>
                <a:gd name="T26" fmla="*/ 262 w 274"/>
                <a:gd name="T27" fmla="*/ 200 h 490"/>
                <a:gd name="T28" fmla="*/ 249 w 274"/>
                <a:gd name="T29" fmla="*/ 226 h 490"/>
                <a:gd name="T30" fmla="*/ 229 w 274"/>
                <a:gd name="T31" fmla="*/ 249 h 490"/>
                <a:gd name="T32" fmla="*/ 218 w 274"/>
                <a:gd name="T33" fmla="*/ 259 h 490"/>
                <a:gd name="T34" fmla="*/ 192 w 274"/>
                <a:gd name="T35" fmla="*/ 275 h 490"/>
                <a:gd name="T36" fmla="*/ 160 w 274"/>
                <a:gd name="T37" fmla="*/ 287 h 490"/>
                <a:gd name="T38" fmla="*/ 124 w 274"/>
                <a:gd name="T39" fmla="*/ 292 h 490"/>
                <a:gd name="T40" fmla="*/ 35 w 274"/>
                <a:gd name="T41" fmla="*/ 293 h 490"/>
                <a:gd name="T42" fmla="*/ 35 w 274"/>
                <a:gd name="T43" fmla="*/ 262 h 490"/>
                <a:gd name="T44" fmla="*/ 104 w 274"/>
                <a:gd name="T45" fmla="*/ 262 h 490"/>
                <a:gd name="T46" fmla="*/ 135 w 274"/>
                <a:gd name="T47" fmla="*/ 261 h 490"/>
                <a:gd name="T48" fmla="*/ 162 w 274"/>
                <a:gd name="T49" fmla="*/ 254 h 490"/>
                <a:gd name="T50" fmla="*/ 187 w 274"/>
                <a:gd name="T51" fmla="*/ 244 h 490"/>
                <a:gd name="T52" fmla="*/ 205 w 274"/>
                <a:gd name="T53" fmla="*/ 231 h 490"/>
                <a:gd name="T54" fmla="*/ 213 w 274"/>
                <a:gd name="T55" fmla="*/ 223 h 490"/>
                <a:gd name="T56" fmla="*/ 226 w 274"/>
                <a:gd name="T57" fmla="*/ 203 h 490"/>
                <a:gd name="T58" fmla="*/ 234 w 274"/>
                <a:gd name="T59" fmla="*/ 181 h 490"/>
                <a:gd name="T60" fmla="*/ 239 w 274"/>
                <a:gd name="T61" fmla="*/ 155 h 490"/>
                <a:gd name="T62" fmla="*/ 239 w 274"/>
                <a:gd name="T63" fmla="*/ 142 h 490"/>
                <a:gd name="T64" fmla="*/ 238 w 274"/>
                <a:gd name="T65" fmla="*/ 115 h 490"/>
                <a:gd name="T66" fmla="*/ 231 w 274"/>
                <a:gd name="T67" fmla="*/ 92 h 490"/>
                <a:gd name="T68" fmla="*/ 221 w 274"/>
                <a:gd name="T69" fmla="*/ 74 h 490"/>
                <a:gd name="T70" fmla="*/ 208 w 274"/>
                <a:gd name="T71" fmla="*/ 58 h 490"/>
                <a:gd name="T72" fmla="*/ 190 w 274"/>
                <a:gd name="T73" fmla="*/ 46 h 490"/>
                <a:gd name="T74" fmla="*/ 168 w 274"/>
                <a:gd name="T75" fmla="*/ 38 h 490"/>
                <a:gd name="T76" fmla="*/ 142 w 274"/>
                <a:gd name="T77" fmla="*/ 33 h 490"/>
                <a:gd name="T78" fmla="*/ 35 w 274"/>
                <a:gd name="T79" fmla="*/ 3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490">
                  <a:moveTo>
                    <a:pt x="35" y="293"/>
                  </a:moveTo>
                  <a:lnTo>
                    <a:pt x="35" y="490"/>
                  </a:lnTo>
                  <a:lnTo>
                    <a:pt x="0" y="490"/>
                  </a:lnTo>
                  <a:lnTo>
                    <a:pt x="0" y="0"/>
                  </a:lnTo>
                  <a:lnTo>
                    <a:pt x="119" y="0"/>
                  </a:lnTo>
                  <a:lnTo>
                    <a:pt x="119" y="0"/>
                  </a:lnTo>
                  <a:lnTo>
                    <a:pt x="137" y="0"/>
                  </a:lnTo>
                  <a:lnTo>
                    <a:pt x="155" y="2"/>
                  </a:lnTo>
                  <a:lnTo>
                    <a:pt x="170" y="5"/>
                  </a:lnTo>
                  <a:lnTo>
                    <a:pt x="185" y="8"/>
                  </a:lnTo>
                  <a:lnTo>
                    <a:pt x="200" y="13"/>
                  </a:lnTo>
                  <a:lnTo>
                    <a:pt x="213" y="20"/>
                  </a:lnTo>
                  <a:lnTo>
                    <a:pt x="225" y="26"/>
                  </a:lnTo>
                  <a:lnTo>
                    <a:pt x="234" y="35"/>
                  </a:lnTo>
                  <a:lnTo>
                    <a:pt x="234" y="35"/>
                  </a:lnTo>
                  <a:lnTo>
                    <a:pt x="244" y="45"/>
                  </a:lnTo>
                  <a:lnTo>
                    <a:pt x="253" y="54"/>
                  </a:lnTo>
                  <a:lnTo>
                    <a:pt x="259" y="66"/>
                  </a:lnTo>
                  <a:lnTo>
                    <a:pt x="264" y="78"/>
                  </a:lnTo>
                  <a:lnTo>
                    <a:pt x="269" y="91"/>
                  </a:lnTo>
                  <a:lnTo>
                    <a:pt x="272" y="106"/>
                  </a:lnTo>
                  <a:lnTo>
                    <a:pt x="274" y="120"/>
                  </a:lnTo>
                  <a:lnTo>
                    <a:pt x="274" y="137"/>
                  </a:lnTo>
                  <a:lnTo>
                    <a:pt x="274" y="137"/>
                  </a:lnTo>
                  <a:lnTo>
                    <a:pt x="274" y="153"/>
                  </a:lnTo>
                  <a:lnTo>
                    <a:pt x="272" y="170"/>
                  </a:lnTo>
                  <a:lnTo>
                    <a:pt x="267" y="185"/>
                  </a:lnTo>
                  <a:lnTo>
                    <a:pt x="262" y="200"/>
                  </a:lnTo>
                  <a:lnTo>
                    <a:pt x="257" y="213"/>
                  </a:lnTo>
                  <a:lnTo>
                    <a:pt x="249" y="226"/>
                  </a:lnTo>
                  <a:lnTo>
                    <a:pt x="241" y="237"/>
                  </a:lnTo>
                  <a:lnTo>
                    <a:pt x="229" y="249"/>
                  </a:lnTo>
                  <a:lnTo>
                    <a:pt x="229" y="249"/>
                  </a:lnTo>
                  <a:lnTo>
                    <a:pt x="218" y="259"/>
                  </a:lnTo>
                  <a:lnTo>
                    <a:pt x="205" y="269"/>
                  </a:lnTo>
                  <a:lnTo>
                    <a:pt x="192" y="275"/>
                  </a:lnTo>
                  <a:lnTo>
                    <a:pt x="177" y="282"/>
                  </a:lnTo>
                  <a:lnTo>
                    <a:pt x="160" y="287"/>
                  </a:lnTo>
                  <a:lnTo>
                    <a:pt x="142" y="290"/>
                  </a:lnTo>
                  <a:lnTo>
                    <a:pt x="124" y="292"/>
                  </a:lnTo>
                  <a:lnTo>
                    <a:pt x="106" y="293"/>
                  </a:lnTo>
                  <a:lnTo>
                    <a:pt x="35" y="293"/>
                  </a:lnTo>
                  <a:close/>
                  <a:moveTo>
                    <a:pt x="35" y="31"/>
                  </a:moveTo>
                  <a:lnTo>
                    <a:pt x="35" y="262"/>
                  </a:lnTo>
                  <a:lnTo>
                    <a:pt x="104" y="262"/>
                  </a:lnTo>
                  <a:lnTo>
                    <a:pt x="104" y="262"/>
                  </a:lnTo>
                  <a:lnTo>
                    <a:pt x="121" y="262"/>
                  </a:lnTo>
                  <a:lnTo>
                    <a:pt x="135" y="261"/>
                  </a:lnTo>
                  <a:lnTo>
                    <a:pt x="150" y="257"/>
                  </a:lnTo>
                  <a:lnTo>
                    <a:pt x="162" y="254"/>
                  </a:lnTo>
                  <a:lnTo>
                    <a:pt x="175" y="249"/>
                  </a:lnTo>
                  <a:lnTo>
                    <a:pt x="187" y="244"/>
                  </a:lnTo>
                  <a:lnTo>
                    <a:pt x="196" y="237"/>
                  </a:lnTo>
                  <a:lnTo>
                    <a:pt x="205" y="231"/>
                  </a:lnTo>
                  <a:lnTo>
                    <a:pt x="205" y="231"/>
                  </a:lnTo>
                  <a:lnTo>
                    <a:pt x="213" y="223"/>
                  </a:lnTo>
                  <a:lnTo>
                    <a:pt x="220" y="213"/>
                  </a:lnTo>
                  <a:lnTo>
                    <a:pt x="226" y="203"/>
                  </a:lnTo>
                  <a:lnTo>
                    <a:pt x="231" y="193"/>
                  </a:lnTo>
                  <a:lnTo>
                    <a:pt x="234" y="181"/>
                  </a:lnTo>
                  <a:lnTo>
                    <a:pt x="238" y="168"/>
                  </a:lnTo>
                  <a:lnTo>
                    <a:pt x="239" y="155"/>
                  </a:lnTo>
                  <a:lnTo>
                    <a:pt x="239" y="142"/>
                  </a:lnTo>
                  <a:lnTo>
                    <a:pt x="239" y="142"/>
                  </a:lnTo>
                  <a:lnTo>
                    <a:pt x="239" y="127"/>
                  </a:lnTo>
                  <a:lnTo>
                    <a:pt x="238" y="115"/>
                  </a:lnTo>
                  <a:lnTo>
                    <a:pt x="234" y="104"/>
                  </a:lnTo>
                  <a:lnTo>
                    <a:pt x="231" y="92"/>
                  </a:lnTo>
                  <a:lnTo>
                    <a:pt x="228" y="82"/>
                  </a:lnTo>
                  <a:lnTo>
                    <a:pt x="221" y="74"/>
                  </a:lnTo>
                  <a:lnTo>
                    <a:pt x="215" y="66"/>
                  </a:lnTo>
                  <a:lnTo>
                    <a:pt x="208" y="58"/>
                  </a:lnTo>
                  <a:lnTo>
                    <a:pt x="200" y="53"/>
                  </a:lnTo>
                  <a:lnTo>
                    <a:pt x="190" y="46"/>
                  </a:lnTo>
                  <a:lnTo>
                    <a:pt x="180" y="41"/>
                  </a:lnTo>
                  <a:lnTo>
                    <a:pt x="168" y="38"/>
                  </a:lnTo>
                  <a:lnTo>
                    <a:pt x="155" y="35"/>
                  </a:lnTo>
                  <a:lnTo>
                    <a:pt x="142" y="33"/>
                  </a:lnTo>
                  <a:lnTo>
                    <a:pt x="112" y="31"/>
                  </a:lnTo>
                  <a:lnTo>
                    <a:pt x="35" y="3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0">
              <a:extLst>
                <a:ext uri="{FF2B5EF4-FFF2-40B4-BE49-F238E27FC236}">
                  <a16:creationId xmlns:a16="http://schemas.microsoft.com/office/drawing/2014/main" id="{738AEB12-2A9B-604F-B92A-C228A8CB5242}"/>
                </a:ext>
              </a:extLst>
            </p:cNvPr>
            <p:cNvSpPr>
              <a:spLocks noEditPoints="1"/>
            </p:cNvSpPr>
            <p:nvPr/>
          </p:nvSpPr>
          <p:spPr bwMode="auto">
            <a:xfrm>
              <a:off x="1536700" y="2051050"/>
              <a:ext cx="206375" cy="290513"/>
            </a:xfrm>
            <a:custGeom>
              <a:avLst/>
              <a:gdLst>
                <a:gd name="T0" fmla="*/ 228 w 261"/>
                <a:gd name="T1" fmla="*/ 287 h 366"/>
                <a:gd name="T2" fmla="*/ 208 w 261"/>
                <a:gd name="T3" fmla="*/ 320 h 366"/>
                <a:gd name="T4" fmla="*/ 180 w 261"/>
                <a:gd name="T5" fmla="*/ 345 h 366"/>
                <a:gd name="T6" fmla="*/ 127 w 261"/>
                <a:gd name="T7" fmla="*/ 364 h 366"/>
                <a:gd name="T8" fmla="*/ 84 w 261"/>
                <a:gd name="T9" fmla="*/ 364 h 366"/>
                <a:gd name="T10" fmla="*/ 55 w 261"/>
                <a:gd name="T11" fmla="*/ 354 h 366"/>
                <a:gd name="T12" fmla="*/ 30 w 261"/>
                <a:gd name="T13" fmla="*/ 338 h 366"/>
                <a:gd name="T14" fmla="*/ 17 w 261"/>
                <a:gd name="T15" fmla="*/ 323 h 366"/>
                <a:gd name="T16" fmla="*/ 5 w 261"/>
                <a:gd name="T17" fmla="*/ 297 h 366"/>
                <a:gd name="T18" fmla="*/ 0 w 261"/>
                <a:gd name="T19" fmla="*/ 267 h 366"/>
                <a:gd name="T20" fmla="*/ 5 w 261"/>
                <a:gd name="T21" fmla="*/ 236 h 366"/>
                <a:gd name="T22" fmla="*/ 18 w 261"/>
                <a:gd name="T23" fmla="*/ 209 h 366"/>
                <a:gd name="T24" fmla="*/ 38 w 261"/>
                <a:gd name="T25" fmla="*/ 188 h 366"/>
                <a:gd name="T26" fmla="*/ 92 w 261"/>
                <a:gd name="T27" fmla="*/ 163 h 366"/>
                <a:gd name="T28" fmla="*/ 229 w 261"/>
                <a:gd name="T29" fmla="*/ 140 h 366"/>
                <a:gd name="T30" fmla="*/ 218 w 261"/>
                <a:gd name="T31" fmla="*/ 72 h 366"/>
                <a:gd name="T32" fmla="*/ 203 w 261"/>
                <a:gd name="T33" fmla="*/ 49 h 366"/>
                <a:gd name="T34" fmla="*/ 181 w 261"/>
                <a:gd name="T35" fmla="*/ 35 h 366"/>
                <a:gd name="T36" fmla="*/ 145 w 261"/>
                <a:gd name="T37" fmla="*/ 28 h 366"/>
                <a:gd name="T38" fmla="*/ 115 w 261"/>
                <a:gd name="T39" fmla="*/ 31 h 366"/>
                <a:gd name="T40" fmla="*/ 74 w 261"/>
                <a:gd name="T41" fmla="*/ 46 h 366"/>
                <a:gd name="T42" fmla="*/ 31 w 261"/>
                <a:gd name="T43" fmla="*/ 74 h 366"/>
                <a:gd name="T44" fmla="*/ 43 w 261"/>
                <a:gd name="T45" fmla="*/ 30 h 366"/>
                <a:gd name="T46" fmla="*/ 84 w 261"/>
                <a:gd name="T47" fmla="*/ 10 h 366"/>
                <a:gd name="T48" fmla="*/ 117 w 261"/>
                <a:gd name="T49" fmla="*/ 2 h 366"/>
                <a:gd name="T50" fmla="*/ 147 w 261"/>
                <a:gd name="T51" fmla="*/ 0 h 366"/>
                <a:gd name="T52" fmla="*/ 185 w 261"/>
                <a:gd name="T53" fmla="*/ 3 h 366"/>
                <a:gd name="T54" fmla="*/ 214 w 261"/>
                <a:gd name="T55" fmla="*/ 18 h 366"/>
                <a:gd name="T56" fmla="*/ 231 w 261"/>
                <a:gd name="T57" fmla="*/ 33 h 366"/>
                <a:gd name="T58" fmla="*/ 249 w 261"/>
                <a:gd name="T59" fmla="*/ 63 h 366"/>
                <a:gd name="T60" fmla="*/ 259 w 261"/>
                <a:gd name="T61" fmla="*/ 100 h 366"/>
                <a:gd name="T62" fmla="*/ 229 w 261"/>
                <a:gd name="T63" fmla="*/ 358 h 366"/>
                <a:gd name="T64" fmla="*/ 107 w 261"/>
                <a:gd name="T65" fmla="*/ 188 h 366"/>
                <a:gd name="T66" fmla="*/ 56 w 261"/>
                <a:gd name="T67" fmla="*/ 209 h 366"/>
                <a:gd name="T68" fmla="*/ 40 w 261"/>
                <a:gd name="T69" fmla="*/ 232 h 366"/>
                <a:gd name="T70" fmla="*/ 33 w 261"/>
                <a:gd name="T71" fmla="*/ 265 h 366"/>
                <a:gd name="T72" fmla="*/ 45 w 261"/>
                <a:gd name="T73" fmla="*/ 307 h 366"/>
                <a:gd name="T74" fmla="*/ 66 w 261"/>
                <a:gd name="T75" fmla="*/ 326 h 366"/>
                <a:gd name="T76" fmla="*/ 112 w 261"/>
                <a:gd name="T77" fmla="*/ 338 h 366"/>
                <a:gd name="T78" fmla="*/ 135 w 261"/>
                <a:gd name="T79" fmla="*/ 335 h 366"/>
                <a:gd name="T80" fmla="*/ 168 w 261"/>
                <a:gd name="T81" fmla="*/ 323 h 366"/>
                <a:gd name="T82" fmla="*/ 196 w 261"/>
                <a:gd name="T83" fmla="*/ 300 h 366"/>
                <a:gd name="T84" fmla="*/ 209 w 261"/>
                <a:gd name="T85" fmla="*/ 280 h 366"/>
                <a:gd name="T86" fmla="*/ 224 w 261"/>
                <a:gd name="T87" fmla="*/ 244 h 366"/>
                <a:gd name="T88" fmla="*/ 229 w 261"/>
                <a:gd name="T89" fmla="*/ 20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366">
                  <a:moveTo>
                    <a:pt x="229" y="358"/>
                  </a:moveTo>
                  <a:lnTo>
                    <a:pt x="229" y="287"/>
                  </a:lnTo>
                  <a:lnTo>
                    <a:pt x="228" y="287"/>
                  </a:lnTo>
                  <a:lnTo>
                    <a:pt x="228" y="287"/>
                  </a:lnTo>
                  <a:lnTo>
                    <a:pt x="218" y="305"/>
                  </a:lnTo>
                  <a:lnTo>
                    <a:pt x="208" y="320"/>
                  </a:lnTo>
                  <a:lnTo>
                    <a:pt x="195" y="333"/>
                  </a:lnTo>
                  <a:lnTo>
                    <a:pt x="180" y="345"/>
                  </a:lnTo>
                  <a:lnTo>
                    <a:pt x="180" y="345"/>
                  </a:lnTo>
                  <a:lnTo>
                    <a:pt x="163" y="354"/>
                  </a:lnTo>
                  <a:lnTo>
                    <a:pt x="145" y="361"/>
                  </a:lnTo>
                  <a:lnTo>
                    <a:pt x="127" y="364"/>
                  </a:lnTo>
                  <a:lnTo>
                    <a:pt x="109" y="366"/>
                  </a:lnTo>
                  <a:lnTo>
                    <a:pt x="109" y="366"/>
                  </a:lnTo>
                  <a:lnTo>
                    <a:pt x="84" y="364"/>
                  </a:lnTo>
                  <a:lnTo>
                    <a:pt x="74" y="363"/>
                  </a:lnTo>
                  <a:lnTo>
                    <a:pt x="64" y="359"/>
                  </a:lnTo>
                  <a:lnTo>
                    <a:pt x="55" y="354"/>
                  </a:lnTo>
                  <a:lnTo>
                    <a:pt x="45" y="349"/>
                  </a:lnTo>
                  <a:lnTo>
                    <a:pt x="36" y="345"/>
                  </a:lnTo>
                  <a:lnTo>
                    <a:pt x="30" y="338"/>
                  </a:lnTo>
                  <a:lnTo>
                    <a:pt x="30" y="338"/>
                  </a:lnTo>
                  <a:lnTo>
                    <a:pt x="23" y="331"/>
                  </a:lnTo>
                  <a:lnTo>
                    <a:pt x="17" y="323"/>
                  </a:lnTo>
                  <a:lnTo>
                    <a:pt x="12" y="315"/>
                  </a:lnTo>
                  <a:lnTo>
                    <a:pt x="8" y="307"/>
                  </a:lnTo>
                  <a:lnTo>
                    <a:pt x="5" y="297"/>
                  </a:lnTo>
                  <a:lnTo>
                    <a:pt x="2" y="287"/>
                  </a:lnTo>
                  <a:lnTo>
                    <a:pt x="0" y="267"/>
                  </a:lnTo>
                  <a:lnTo>
                    <a:pt x="0" y="267"/>
                  </a:lnTo>
                  <a:lnTo>
                    <a:pt x="0" y="255"/>
                  </a:lnTo>
                  <a:lnTo>
                    <a:pt x="2" y="246"/>
                  </a:lnTo>
                  <a:lnTo>
                    <a:pt x="5" y="236"/>
                  </a:lnTo>
                  <a:lnTo>
                    <a:pt x="8" y="226"/>
                  </a:lnTo>
                  <a:lnTo>
                    <a:pt x="12" y="218"/>
                  </a:lnTo>
                  <a:lnTo>
                    <a:pt x="18" y="209"/>
                  </a:lnTo>
                  <a:lnTo>
                    <a:pt x="23" y="201"/>
                  </a:lnTo>
                  <a:lnTo>
                    <a:pt x="31" y="194"/>
                  </a:lnTo>
                  <a:lnTo>
                    <a:pt x="38" y="188"/>
                  </a:lnTo>
                  <a:lnTo>
                    <a:pt x="48" y="181"/>
                  </a:lnTo>
                  <a:lnTo>
                    <a:pt x="69" y="171"/>
                  </a:lnTo>
                  <a:lnTo>
                    <a:pt x="92" y="163"/>
                  </a:lnTo>
                  <a:lnTo>
                    <a:pt x="122" y="157"/>
                  </a:lnTo>
                  <a:lnTo>
                    <a:pt x="229" y="140"/>
                  </a:lnTo>
                  <a:lnTo>
                    <a:pt x="229" y="140"/>
                  </a:lnTo>
                  <a:lnTo>
                    <a:pt x="228" y="114"/>
                  </a:lnTo>
                  <a:lnTo>
                    <a:pt x="224" y="91"/>
                  </a:lnTo>
                  <a:lnTo>
                    <a:pt x="218" y="72"/>
                  </a:lnTo>
                  <a:lnTo>
                    <a:pt x="213" y="64"/>
                  </a:lnTo>
                  <a:lnTo>
                    <a:pt x="208" y="56"/>
                  </a:lnTo>
                  <a:lnTo>
                    <a:pt x="203" y="49"/>
                  </a:lnTo>
                  <a:lnTo>
                    <a:pt x="196" y="44"/>
                  </a:lnTo>
                  <a:lnTo>
                    <a:pt x="190" y="39"/>
                  </a:lnTo>
                  <a:lnTo>
                    <a:pt x="181" y="35"/>
                  </a:lnTo>
                  <a:lnTo>
                    <a:pt x="173" y="31"/>
                  </a:lnTo>
                  <a:lnTo>
                    <a:pt x="165" y="30"/>
                  </a:lnTo>
                  <a:lnTo>
                    <a:pt x="145" y="28"/>
                  </a:lnTo>
                  <a:lnTo>
                    <a:pt x="145" y="28"/>
                  </a:lnTo>
                  <a:lnTo>
                    <a:pt x="130" y="28"/>
                  </a:lnTo>
                  <a:lnTo>
                    <a:pt x="115" y="31"/>
                  </a:lnTo>
                  <a:lnTo>
                    <a:pt x="102" y="35"/>
                  </a:lnTo>
                  <a:lnTo>
                    <a:pt x="87" y="39"/>
                  </a:lnTo>
                  <a:lnTo>
                    <a:pt x="74" y="46"/>
                  </a:lnTo>
                  <a:lnTo>
                    <a:pt x="59" y="54"/>
                  </a:lnTo>
                  <a:lnTo>
                    <a:pt x="46" y="64"/>
                  </a:lnTo>
                  <a:lnTo>
                    <a:pt x="31" y="74"/>
                  </a:lnTo>
                  <a:lnTo>
                    <a:pt x="31" y="36"/>
                  </a:lnTo>
                  <a:lnTo>
                    <a:pt x="31" y="36"/>
                  </a:lnTo>
                  <a:lnTo>
                    <a:pt x="43" y="30"/>
                  </a:lnTo>
                  <a:lnTo>
                    <a:pt x="55" y="21"/>
                  </a:lnTo>
                  <a:lnTo>
                    <a:pt x="69" y="16"/>
                  </a:lnTo>
                  <a:lnTo>
                    <a:pt x="84" y="10"/>
                  </a:lnTo>
                  <a:lnTo>
                    <a:pt x="84" y="10"/>
                  </a:lnTo>
                  <a:lnTo>
                    <a:pt x="101" y="5"/>
                  </a:lnTo>
                  <a:lnTo>
                    <a:pt x="117" y="2"/>
                  </a:lnTo>
                  <a:lnTo>
                    <a:pt x="132" y="0"/>
                  </a:lnTo>
                  <a:lnTo>
                    <a:pt x="147" y="0"/>
                  </a:lnTo>
                  <a:lnTo>
                    <a:pt x="147" y="0"/>
                  </a:lnTo>
                  <a:lnTo>
                    <a:pt x="160" y="0"/>
                  </a:lnTo>
                  <a:lnTo>
                    <a:pt x="173" y="2"/>
                  </a:lnTo>
                  <a:lnTo>
                    <a:pt x="185" y="3"/>
                  </a:lnTo>
                  <a:lnTo>
                    <a:pt x="195" y="8"/>
                  </a:lnTo>
                  <a:lnTo>
                    <a:pt x="206" y="13"/>
                  </a:lnTo>
                  <a:lnTo>
                    <a:pt x="214" y="18"/>
                  </a:lnTo>
                  <a:lnTo>
                    <a:pt x="223" y="25"/>
                  </a:lnTo>
                  <a:lnTo>
                    <a:pt x="231" y="33"/>
                  </a:lnTo>
                  <a:lnTo>
                    <a:pt x="231" y="33"/>
                  </a:lnTo>
                  <a:lnTo>
                    <a:pt x="237" y="41"/>
                  </a:lnTo>
                  <a:lnTo>
                    <a:pt x="244" y="51"/>
                  </a:lnTo>
                  <a:lnTo>
                    <a:pt x="249" y="63"/>
                  </a:lnTo>
                  <a:lnTo>
                    <a:pt x="252" y="74"/>
                  </a:lnTo>
                  <a:lnTo>
                    <a:pt x="256" y="86"/>
                  </a:lnTo>
                  <a:lnTo>
                    <a:pt x="259" y="100"/>
                  </a:lnTo>
                  <a:lnTo>
                    <a:pt x="261" y="130"/>
                  </a:lnTo>
                  <a:lnTo>
                    <a:pt x="261" y="358"/>
                  </a:lnTo>
                  <a:lnTo>
                    <a:pt x="229" y="358"/>
                  </a:lnTo>
                  <a:close/>
                  <a:moveTo>
                    <a:pt x="134" y="183"/>
                  </a:moveTo>
                  <a:lnTo>
                    <a:pt x="134" y="183"/>
                  </a:lnTo>
                  <a:lnTo>
                    <a:pt x="107" y="188"/>
                  </a:lnTo>
                  <a:lnTo>
                    <a:pt x="86" y="193"/>
                  </a:lnTo>
                  <a:lnTo>
                    <a:pt x="69" y="201"/>
                  </a:lnTo>
                  <a:lnTo>
                    <a:pt x="56" y="209"/>
                  </a:lnTo>
                  <a:lnTo>
                    <a:pt x="56" y="209"/>
                  </a:lnTo>
                  <a:lnTo>
                    <a:pt x="46" y="219"/>
                  </a:lnTo>
                  <a:lnTo>
                    <a:pt x="40" y="232"/>
                  </a:lnTo>
                  <a:lnTo>
                    <a:pt x="35" y="247"/>
                  </a:lnTo>
                  <a:lnTo>
                    <a:pt x="33" y="265"/>
                  </a:lnTo>
                  <a:lnTo>
                    <a:pt x="33" y="265"/>
                  </a:lnTo>
                  <a:lnTo>
                    <a:pt x="35" y="280"/>
                  </a:lnTo>
                  <a:lnTo>
                    <a:pt x="38" y="293"/>
                  </a:lnTo>
                  <a:lnTo>
                    <a:pt x="45" y="307"/>
                  </a:lnTo>
                  <a:lnTo>
                    <a:pt x="55" y="316"/>
                  </a:lnTo>
                  <a:lnTo>
                    <a:pt x="55" y="316"/>
                  </a:lnTo>
                  <a:lnTo>
                    <a:pt x="66" y="326"/>
                  </a:lnTo>
                  <a:lnTo>
                    <a:pt x="79" y="333"/>
                  </a:lnTo>
                  <a:lnTo>
                    <a:pt x="94" y="336"/>
                  </a:lnTo>
                  <a:lnTo>
                    <a:pt x="112" y="338"/>
                  </a:lnTo>
                  <a:lnTo>
                    <a:pt x="112" y="338"/>
                  </a:lnTo>
                  <a:lnTo>
                    <a:pt x="124" y="336"/>
                  </a:lnTo>
                  <a:lnTo>
                    <a:pt x="135" y="335"/>
                  </a:lnTo>
                  <a:lnTo>
                    <a:pt x="147" y="331"/>
                  </a:lnTo>
                  <a:lnTo>
                    <a:pt x="158" y="328"/>
                  </a:lnTo>
                  <a:lnTo>
                    <a:pt x="168" y="323"/>
                  </a:lnTo>
                  <a:lnTo>
                    <a:pt x="178" y="316"/>
                  </a:lnTo>
                  <a:lnTo>
                    <a:pt x="186" y="308"/>
                  </a:lnTo>
                  <a:lnTo>
                    <a:pt x="196" y="300"/>
                  </a:lnTo>
                  <a:lnTo>
                    <a:pt x="196" y="300"/>
                  </a:lnTo>
                  <a:lnTo>
                    <a:pt x="203" y="290"/>
                  </a:lnTo>
                  <a:lnTo>
                    <a:pt x="209" y="280"/>
                  </a:lnTo>
                  <a:lnTo>
                    <a:pt x="216" y="269"/>
                  </a:lnTo>
                  <a:lnTo>
                    <a:pt x="221" y="257"/>
                  </a:lnTo>
                  <a:lnTo>
                    <a:pt x="224" y="244"/>
                  </a:lnTo>
                  <a:lnTo>
                    <a:pt x="228" y="231"/>
                  </a:lnTo>
                  <a:lnTo>
                    <a:pt x="229" y="218"/>
                  </a:lnTo>
                  <a:lnTo>
                    <a:pt x="229" y="203"/>
                  </a:lnTo>
                  <a:lnTo>
                    <a:pt x="229" y="170"/>
                  </a:lnTo>
                  <a:lnTo>
                    <a:pt x="134" y="18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1">
              <a:extLst>
                <a:ext uri="{FF2B5EF4-FFF2-40B4-BE49-F238E27FC236}">
                  <a16:creationId xmlns:a16="http://schemas.microsoft.com/office/drawing/2014/main" id="{F4944F78-A5A0-1544-9EE1-205B30FFA8D9}"/>
                </a:ext>
              </a:extLst>
            </p:cNvPr>
            <p:cNvSpPr>
              <a:spLocks/>
            </p:cNvSpPr>
            <p:nvPr/>
          </p:nvSpPr>
          <p:spPr bwMode="auto">
            <a:xfrm>
              <a:off x="1827213" y="2052638"/>
              <a:ext cx="130175" cy="282575"/>
            </a:xfrm>
            <a:custGeom>
              <a:avLst/>
              <a:gdLst>
                <a:gd name="T0" fmla="*/ 165 w 165"/>
                <a:gd name="T1" fmla="*/ 39 h 356"/>
                <a:gd name="T2" fmla="*/ 165 w 165"/>
                <a:gd name="T3" fmla="*/ 39 h 356"/>
                <a:gd name="T4" fmla="*/ 157 w 165"/>
                <a:gd name="T5" fmla="*/ 34 h 356"/>
                <a:gd name="T6" fmla="*/ 147 w 165"/>
                <a:gd name="T7" fmla="*/ 29 h 356"/>
                <a:gd name="T8" fmla="*/ 138 w 165"/>
                <a:gd name="T9" fmla="*/ 28 h 356"/>
                <a:gd name="T10" fmla="*/ 127 w 165"/>
                <a:gd name="T11" fmla="*/ 28 h 356"/>
                <a:gd name="T12" fmla="*/ 127 w 165"/>
                <a:gd name="T13" fmla="*/ 28 h 356"/>
                <a:gd name="T14" fmla="*/ 117 w 165"/>
                <a:gd name="T15" fmla="*/ 28 h 356"/>
                <a:gd name="T16" fmla="*/ 107 w 165"/>
                <a:gd name="T17" fmla="*/ 29 h 356"/>
                <a:gd name="T18" fmla="*/ 99 w 165"/>
                <a:gd name="T19" fmla="*/ 33 h 356"/>
                <a:gd name="T20" fmla="*/ 89 w 165"/>
                <a:gd name="T21" fmla="*/ 37 h 356"/>
                <a:gd name="T22" fmla="*/ 81 w 165"/>
                <a:gd name="T23" fmla="*/ 44 h 356"/>
                <a:gd name="T24" fmla="*/ 73 w 165"/>
                <a:gd name="T25" fmla="*/ 51 h 356"/>
                <a:gd name="T26" fmla="*/ 66 w 165"/>
                <a:gd name="T27" fmla="*/ 61 h 356"/>
                <a:gd name="T28" fmla="*/ 58 w 165"/>
                <a:gd name="T29" fmla="*/ 70 h 356"/>
                <a:gd name="T30" fmla="*/ 58 w 165"/>
                <a:gd name="T31" fmla="*/ 70 h 356"/>
                <a:gd name="T32" fmla="*/ 51 w 165"/>
                <a:gd name="T33" fmla="*/ 80 h 356"/>
                <a:gd name="T34" fmla="*/ 46 w 165"/>
                <a:gd name="T35" fmla="*/ 94 h 356"/>
                <a:gd name="T36" fmla="*/ 41 w 165"/>
                <a:gd name="T37" fmla="*/ 107 h 356"/>
                <a:gd name="T38" fmla="*/ 38 w 165"/>
                <a:gd name="T39" fmla="*/ 122 h 356"/>
                <a:gd name="T40" fmla="*/ 35 w 165"/>
                <a:gd name="T41" fmla="*/ 138 h 356"/>
                <a:gd name="T42" fmla="*/ 31 w 165"/>
                <a:gd name="T43" fmla="*/ 155 h 356"/>
                <a:gd name="T44" fmla="*/ 30 w 165"/>
                <a:gd name="T45" fmla="*/ 191 h 356"/>
                <a:gd name="T46" fmla="*/ 30 w 165"/>
                <a:gd name="T47" fmla="*/ 356 h 356"/>
                <a:gd name="T48" fmla="*/ 0 w 165"/>
                <a:gd name="T49" fmla="*/ 356 h 356"/>
                <a:gd name="T50" fmla="*/ 0 w 165"/>
                <a:gd name="T51" fmla="*/ 6 h 356"/>
                <a:gd name="T52" fmla="*/ 30 w 165"/>
                <a:gd name="T53" fmla="*/ 6 h 356"/>
                <a:gd name="T54" fmla="*/ 30 w 165"/>
                <a:gd name="T55" fmla="*/ 84 h 356"/>
                <a:gd name="T56" fmla="*/ 31 w 165"/>
                <a:gd name="T57" fmla="*/ 84 h 356"/>
                <a:gd name="T58" fmla="*/ 31 w 165"/>
                <a:gd name="T59" fmla="*/ 84 h 356"/>
                <a:gd name="T60" fmla="*/ 38 w 165"/>
                <a:gd name="T61" fmla="*/ 64 h 356"/>
                <a:gd name="T62" fmla="*/ 48 w 165"/>
                <a:gd name="T63" fmla="*/ 47 h 356"/>
                <a:gd name="T64" fmla="*/ 58 w 165"/>
                <a:gd name="T65" fmla="*/ 33 h 356"/>
                <a:gd name="T66" fmla="*/ 69 w 165"/>
                <a:gd name="T67" fmla="*/ 21 h 356"/>
                <a:gd name="T68" fmla="*/ 69 w 165"/>
                <a:gd name="T69" fmla="*/ 21 h 356"/>
                <a:gd name="T70" fmla="*/ 82 w 165"/>
                <a:gd name="T71" fmla="*/ 11 h 356"/>
                <a:gd name="T72" fmla="*/ 97 w 165"/>
                <a:gd name="T73" fmla="*/ 5 h 356"/>
                <a:gd name="T74" fmla="*/ 114 w 165"/>
                <a:gd name="T75" fmla="*/ 0 h 356"/>
                <a:gd name="T76" fmla="*/ 130 w 165"/>
                <a:gd name="T77" fmla="*/ 0 h 356"/>
                <a:gd name="T78" fmla="*/ 130 w 165"/>
                <a:gd name="T79" fmla="*/ 0 h 356"/>
                <a:gd name="T80" fmla="*/ 148 w 165"/>
                <a:gd name="T81" fmla="*/ 1 h 356"/>
                <a:gd name="T82" fmla="*/ 165 w 165"/>
                <a:gd name="T83" fmla="*/ 5 h 356"/>
                <a:gd name="T84" fmla="*/ 165 w 165"/>
                <a:gd name="T85" fmla="*/ 3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5" h="356">
                  <a:moveTo>
                    <a:pt x="165" y="39"/>
                  </a:moveTo>
                  <a:lnTo>
                    <a:pt x="165" y="39"/>
                  </a:lnTo>
                  <a:lnTo>
                    <a:pt x="157" y="34"/>
                  </a:lnTo>
                  <a:lnTo>
                    <a:pt x="147" y="29"/>
                  </a:lnTo>
                  <a:lnTo>
                    <a:pt x="138" y="28"/>
                  </a:lnTo>
                  <a:lnTo>
                    <a:pt x="127" y="28"/>
                  </a:lnTo>
                  <a:lnTo>
                    <a:pt x="127" y="28"/>
                  </a:lnTo>
                  <a:lnTo>
                    <a:pt x="117" y="28"/>
                  </a:lnTo>
                  <a:lnTo>
                    <a:pt x="107" y="29"/>
                  </a:lnTo>
                  <a:lnTo>
                    <a:pt x="99" y="33"/>
                  </a:lnTo>
                  <a:lnTo>
                    <a:pt x="89" y="37"/>
                  </a:lnTo>
                  <a:lnTo>
                    <a:pt x="81" y="44"/>
                  </a:lnTo>
                  <a:lnTo>
                    <a:pt x="73" y="51"/>
                  </a:lnTo>
                  <a:lnTo>
                    <a:pt x="66" y="61"/>
                  </a:lnTo>
                  <a:lnTo>
                    <a:pt x="58" y="70"/>
                  </a:lnTo>
                  <a:lnTo>
                    <a:pt x="58" y="70"/>
                  </a:lnTo>
                  <a:lnTo>
                    <a:pt x="51" y="80"/>
                  </a:lnTo>
                  <a:lnTo>
                    <a:pt x="46" y="94"/>
                  </a:lnTo>
                  <a:lnTo>
                    <a:pt x="41" y="107"/>
                  </a:lnTo>
                  <a:lnTo>
                    <a:pt x="38" y="122"/>
                  </a:lnTo>
                  <a:lnTo>
                    <a:pt x="35" y="138"/>
                  </a:lnTo>
                  <a:lnTo>
                    <a:pt x="31" y="155"/>
                  </a:lnTo>
                  <a:lnTo>
                    <a:pt x="30" y="191"/>
                  </a:lnTo>
                  <a:lnTo>
                    <a:pt x="30" y="356"/>
                  </a:lnTo>
                  <a:lnTo>
                    <a:pt x="0" y="356"/>
                  </a:lnTo>
                  <a:lnTo>
                    <a:pt x="0" y="6"/>
                  </a:lnTo>
                  <a:lnTo>
                    <a:pt x="30" y="6"/>
                  </a:lnTo>
                  <a:lnTo>
                    <a:pt x="30" y="84"/>
                  </a:lnTo>
                  <a:lnTo>
                    <a:pt x="31" y="84"/>
                  </a:lnTo>
                  <a:lnTo>
                    <a:pt x="31" y="84"/>
                  </a:lnTo>
                  <a:lnTo>
                    <a:pt x="38" y="64"/>
                  </a:lnTo>
                  <a:lnTo>
                    <a:pt x="48" y="47"/>
                  </a:lnTo>
                  <a:lnTo>
                    <a:pt x="58" y="33"/>
                  </a:lnTo>
                  <a:lnTo>
                    <a:pt x="69" y="21"/>
                  </a:lnTo>
                  <a:lnTo>
                    <a:pt x="69" y="21"/>
                  </a:lnTo>
                  <a:lnTo>
                    <a:pt x="82" y="11"/>
                  </a:lnTo>
                  <a:lnTo>
                    <a:pt x="97" y="5"/>
                  </a:lnTo>
                  <a:lnTo>
                    <a:pt x="114" y="0"/>
                  </a:lnTo>
                  <a:lnTo>
                    <a:pt x="130" y="0"/>
                  </a:lnTo>
                  <a:lnTo>
                    <a:pt x="130" y="0"/>
                  </a:lnTo>
                  <a:lnTo>
                    <a:pt x="148" y="1"/>
                  </a:lnTo>
                  <a:lnTo>
                    <a:pt x="165" y="5"/>
                  </a:lnTo>
                  <a:lnTo>
                    <a:pt x="165" y="3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2">
              <a:extLst>
                <a:ext uri="{FF2B5EF4-FFF2-40B4-BE49-F238E27FC236}">
                  <a16:creationId xmlns:a16="http://schemas.microsoft.com/office/drawing/2014/main" id="{6A28061C-707D-6644-BCA5-AFF011A5C8D5}"/>
                </a:ext>
              </a:extLst>
            </p:cNvPr>
            <p:cNvSpPr>
              <a:spLocks/>
            </p:cNvSpPr>
            <p:nvPr/>
          </p:nvSpPr>
          <p:spPr bwMode="auto">
            <a:xfrm>
              <a:off x="2009775" y="1924050"/>
              <a:ext cx="195263" cy="411163"/>
            </a:xfrm>
            <a:custGeom>
              <a:avLst/>
              <a:gdLst>
                <a:gd name="T0" fmla="*/ 199 w 245"/>
                <a:gd name="T1" fmla="*/ 518 h 518"/>
                <a:gd name="T2" fmla="*/ 33 w 245"/>
                <a:gd name="T3" fmla="*/ 345 h 518"/>
                <a:gd name="T4" fmla="*/ 31 w 245"/>
                <a:gd name="T5" fmla="*/ 345 h 518"/>
                <a:gd name="T6" fmla="*/ 31 w 245"/>
                <a:gd name="T7" fmla="*/ 518 h 518"/>
                <a:gd name="T8" fmla="*/ 0 w 245"/>
                <a:gd name="T9" fmla="*/ 518 h 518"/>
                <a:gd name="T10" fmla="*/ 0 w 245"/>
                <a:gd name="T11" fmla="*/ 0 h 518"/>
                <a:gd name="T12" fmla="*/ 31 w 245"/>
                <a:gd name="T13" fmla="*/ 0 h 518"/>
                <a:gd name="T14" fmla="*/ 31 w 245"/>
                <a:gd name="T15" fmla="*/ 333 h 518"/>
                <a:gd name="T16" fmla="*/ 33 w 245"/>
                <a:gd name="T17" fmla="*/ 333 h 518"/>
                <a:gd name="T18" fmla="*/ 191 w 245"/>
                <a:gd name="T19" fmla="*/ 168 h 518"/>
                <a:gd name="T20" fmla="*/ 232 w 245"/>
                <a:gd name="T21" fmla="*/ 168 h 518"/>
                <a:gd name="T22" fmla="*/ 66 w 245"/>
                <a:gd name="T23" fmla="*/ 336 h 518"/>
                <a:gd name="T24" fmla="*/ 245 w 245"/>
                <a:gd name="T25" fmla="*/ 518 h 518"/>
                <a:gd name="T26" fmla="*/ 199 w 245"/>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5" y="518"/>
                  </a:lnTo>
                  <a:lnTo>
                    <a:pt x="199" y="5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3">
              <a:extLst>
                <a:ext uri="{FF2B5EF4-FFF2-40B4-BE49-F238E27FC236}">
                  <a16:creationId xmlns:a16="http://schemas.microsoft.com/office/drawing/2014/main" id="{E42D7FB5-25C0-864C-95D7-19D4126C62D3}"/>
                </a:ext>
              </a:extLst>
            </p:cNvPr>
            <p:cNvSpPr>
              <a:spLocks noEditPoints="1"/>
            </p:cNvSpPr>
            <p:nvPr/>
          </p:nvSpPr>
          <p:spPr bwMode="auto">
            <a:xfrm>
              <a:off x="2247900" y="1946275"/>
              <a:ext cx="39688" cy="388938"/>
            </a:xfrm>
            <a:custGeom>
              <a:avLst/>
              <a:gdLst>
                <a:gd name="T0" fmla="*/ 25 w 51"/>
                <a:gd name="T1" fmla="*/ 51 h 490"/>
                <a:gd name="T2" fmla="*/ 25 w 51"/>
                <a:gd name="T3" fmla="*/ 51 h 490"/>
                <a:gd name="T4" fmla="*/ 15 w 51"/>
                <a:gd name="T5" fmla="*/ 49 h 490"/>
                <a:gd name="T6" fmla="*/ 6 w 51"/>
                <a:gd name="T7" fmla="*/ 45 h 490"/>
                <a:gd name="T8" fmla="*/ 6 w 51"/>
                <a:gd name="T9" fmla="*/ 45 h 490"/>
                <a:gd name="T10" fmla="*/ 3 w 51"/>
                <a:gd name="T11" fmla="*/ 40 h 490"/>
                <a:gd name="T12" fmla="*/ 1 w 51"/>
                <a:gd name="T13" fmla="*/ 36 h 490"/>
                <a:gd name="T14" fmla="*/ 0 w 51"/>
                <a:gd name="T15" fmla="*/ 31 h 490"/>
                <a:gd name="T16" fmla="*/ 0 w 51"/>
                <a:gd name="T17" fmla="*/ 25 h 490"/>
                <a:gd name="T18" fmla="*/ 0 w 51"/>
                <a:gd name="T19" fmla="*/ 25 h 490"/>
                <a:gd name="T20" fmla="*/ 0 w 51"/>
                <a:gd name="T21" fmla="*/ 20 h 490"/>
                <a:gd name="T22" fmla="*/ 1 w 51"/>
                <a:gd name="T23" fmla="*/ 15 h 490"/>
                <a:gd name="T24" fmla="*/ 3 w 51"/>
                <a:gd name="T25" fmla="*/ 10 h 490"/>
                <a:gd name="T26" fmla="*/ 6 w 51"/>
                <a:gd name="T27" fmla="*/ 7 h 490"/>
                <a:gd name="T28" fmla="*/ 6 w 51"/>
                <a:gd name="T29" fmla="*/ 7 h 490"/>
                <a:gd name="T30" fmla="*/ 16 w 51"/>
                <a:gd name="T31" fmla="*/ 2 h 490"/>
                <a:gd name="T32" fmla="*/ 25 w 51"/>
                <a:gd name="T33" fmla="*/ 0 h 490"/>
                <a:gd name="T34" fmla="*/ 25 w 51"/>
                <a:gd name="T35" fmla="*/ 0 h 490"/>
                <a:gd name="T36" fmla="*/ 34 w 51"/>
                <a:gd name="T37" fmla="*/ 2 h 490"/>
                <a:gd name="T38" fmla="*/ 44 w 51"/>
                <a:gd name="T39" fmla="*/ 7 h 490"/>
                <a:gd name="T40" fmla="*/ 44 w 51"/>
                <a:gd name="T41" fmla="*/ 7 h 490"/>
                <a:gd name="T42" fmla="*/ 48 w 51"/>
                <a:gd name="T43" fmla="*/ 10 h 490"/>
                <a:gd name="T44" fmla="*/ 49 w 51"/>
                <a:gd name="T45" fmla="*/ 15 h 490"/>
                <a:gd name="T46" fmla="*/ 51 w 51"/>
                <a:gd name="T47" fmla="*/ 20 h 490"/>
                <a:gd name="T48" fmla="*/ 51 w 51"/>
                <a:gd name="T49" fmla="*/ 25 h 490"/>
                <a:gd name="T50" fmla="*/ 51 w 51"/>
                <a:gd name="T51" fmla="*/ 25 h 490"/>
                <a:gd name="T52" fmla="*/ 51 w 51"/>
                <a:gd name="T53" fmla="*/ 30 h 490"/>
                <a:gd name="T54" fmla="*/ 49 w 51"/>
                <a:gd name="T55" fmla="*/ 35 h 490"/>
                <a:gd name="T56" fmla="*/ 48 w 51"/>
                <a:gd name="T57" fmla="*/ 40 h 490"/>
                <a:gd name="T58" fmla="*/ 44 w 51"/>
                <a:gd name="T59" fmla="*/ 45 h 490"/>
                <a:gd name="T60" fmla="*/ 44 w 51"/>
                <a:gd name="T61" fmla="*/ 45 h 490"/>
                <a:gd name="T62" fmla="*/ 39 w 51"/>
                <a:gd name="T63" fmla="*/ 48 h 490"/>
                <a:gd name="T64" fmla="*/ 34 w 51"/>
                <a:gd name="T65" fmla="*/ 49 h 490"/>
                <a:gd name="T66" fmla="*/ 29 w 51"/>
                <a:gd name="T67" fmla="*/ 51 h 490"/>
                <a:gd name="T68" fmla="*/ 25 w 51"/>
                <a:gd name="T69" fmla="*/ 51 h 490"/>
                <a:gd name="T70" fmla="*/ 25 w 51"/>
                <a:gd name="T71" fmla="*/ 51 h 490"/>
                <a:gd name="T72" fmla="*/ 10 w 51"/>
                <a:gd name="T73" fmla="*/ 490 h 490"/>
                <a:gd name="T74" fmla="*/ 10 w 51"/>
                <a:gd name="T75" fmla="*/ 140 h 490"/>
                <a:gd name="T76" fmla="*/ 41 w 51"/>
                <a:gd name="T77" fmla="*/ 140 h 490"/>
                <a:gd name="T78" fmla="*/ 41 w 51"/>
                <a:gd name="T79" fmla="*/ 490 h 490"/>
                <a:gd name="T80" fmla="*/ 10 w 51"/>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490">
                  <a:moveTo>
                    <a:pt x="25" y="51"/>
                  </a:moveTo>
                  <a:lnTo>
                    <a:pt x="25" y="51"/>
                  </a:lnTo>
                  <a:lnTo>
                    <a:pt x="15" y="49"/>
                  </a:lnTo>
                  <a:lnTo>
                    <a:pt x="6" y="45"/>
                  </a:lnTo>
                  <a:lnTo>
                    <a:pt x="6" y="45"/>
                  </a:lnTo>
                  <a:lnTo>
                    <a:pt x="3" y="40"/>
                  </a:lnTo>
                  <a:lnTo>
                    <a:pt x="1" y="36"/>
                  </a:lnTo>
                  <a:lnTo>
                    <a:pt x="0" y="31"/>
                  </a:lnTo>
                  <a:lnTo>
                    <a:pt x="0" y="25"/>
                  </a:lnTo>
                  <a:lnTo>
                    <a:pt x="0" y="25"/>
                  </a:lnTo>
                  <a:lnTo>
                    <a:pt x="0" y="20"/>
                  </a:lnTo>
                  <a:lnTo>
                    <a:pt x="1" y="15"/>
                  </a:lnTo>
                  <a:lnTo>
                    <a:pt x="3" y="10"/>
                  </a:lnTo>
                  <a:lnTo>
                    <a:pt x="6" y="7"/>
                  </a:lnTo>
                  <a:lnTo>
                    <a:pt x="6" y="7"/>
                  </a:lnTo>
                  <a:lnTo>
                    <a:pt x="16" y="2"/>
                  </a:lnTo>
                  <a:lnTo>
                    <a:pt x="25" y="0"/>
                  </a:lnTo>
                  <a:lnTo>
                    <a:pt x="25" y="0"/>
                  </a:lnTo>
                  <a:lnTo>
                    <a:pt x="34" y="2"/>
                  </a:lnTo>
                  <a:lnTo>
                    <a:pt x="44" y="7"/>
                  </a:lnTo>
                  <a:lnTo>
                    <a:pt x="44" y="7"/>
                  </a:lnTo>
                  <a:lnTo>
                    <a:pt x="48" y="10"/>
                  </a:lnTo>
                  <a:lnTo>
                    <a:pt x="49" y="15"/>
                  </a:lnTo>
                  <a:lnTo>
                    <a:pt x="51" y="20"/>
                  </a:lnTo>
                  <a:lnTo>
                    <a:pt x="51" y="25"/>
                  </a:lnTo>
                  <a:lnTo>
                    <a:pt x="51" y="25"/>
                  </a:lnTo>
                  <a:lnTo>
                    <a:pt x="51" y="30"/>
                  </a:lnTo>
                  <a:lnTo>
                    <a:pt x="49" y="35"/>
                  </a:lnTo>
                  <a:lnTo>
                    <a:pt x="48" y="40"/>
                  </a:lnTo>
                  <a:lnTo>
                    <a:pt x="44" y="45"/>
                  </a:lnTo>
                  <a:lnTo>
                    <a:pt x="44" y="45"/>
                  </a:lnTo>
                  <a:lnTo>
                    <a:pt x="39" y="48"/>
                  </a:lnTo>
                  <a:lnTo>
                    <a:pt x="34" y="49"/>
                  </a:lnTo>
                  <a:lnTo>
                    <a:pt x="29" y="51"/>
                  </a:lnTo>
                  <a:lnTo>
                    <a:pt x="25" y="51"/>
                  </a:lnTo>
                  <a:lnTo>
                    <a:pt x="25" y="51"/>
                  </a:lnTo>
                  <a:close/>
                  <a:moveTo>
                    <a:pt x="10" y="490"/>
                  </a:moveTo>
                  <a:lnTo>
                    <a:pt x="10" y="140"/>
                  </a:lnTo>
                  <a:lnTo>
                    <a:pt x="41" y="140"/>
                  </a:lnTo>
                  <a:lnTo>
                    <a:pt x="41" y="490"/>
                  </a:lnTo>
                  <a:lnTo>
                    <a:pt x="10" y="49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4">
              <a:extLst>
                <a:ext uri="{FF2B5EF4-FFF2-40B4-BE49-F238E27FC236}">
                  <a16:creationId xmlns:a16="http://schemas.microsoft.com/office/drawing/2014/main" id="{BF3D08B7-F931-0A4E-A088-800233A51E60}"/>
                </a:ext>
              </a:extLst>
            </p:cNvPr>
            <p:cNvSpPr>
              <a:spLocks/>
            </p:cNvSpPr>
            <p:nvPr/>
          </p:nvSpPr>
          <p:spPr bwMode="auto">
            <a:xfrm>
              <a:off x="2370138" y="2051050"/>
              <a:ext cx="212725" cy="284163"/>
            </a:xfrm>
            <a:custGeom>
              <a:avLst/>
              <a:gdLst>
                <a:gd name="T0" fmla="*/ 237 w 269"/>
                <a:gd name="T1" fmla="*/ 153 h 358"/>
                <a:gd name="T2" fmla="*/ 236 w 269"/>
                <a:gd name="T3" fmla="*/ 124 h 358"/>
                <a:gd name="T4" fmla="*/ 224 w 269"/>
                <a:gd name="T5" fmla="*/ 77 h 358"/>
                <a:gd name="T6" fmla="*/ 214 w 269"/>
                <a:gd name="T7" fmla="*/ 59 h 358"/>
                <a:gd name="T8" fmla="*/ 203 w 269"/>
                <a:gd name="T9" fmla="*/ 46 h 358"/>
                <a:gd name="T10" fmla="*/ 186 w 269"/>
                <a:gd name="T11" fmla="*/ 36 h 358"/>
                <a:gd name="T12" fmla="*/ 168 w 269"/>
                <a:gd name="T13" fmla="*/ 30 h 358"/>
                <a:gd name="T14" fmla="*/ 147 w 269"/>
                <a:gd name="T15" fmla="*/ 28 h 358"/>
                <a:gd name="T16" fmla="*/ 134 w 269"/>
                <a:gd name="T17" fmla="*/ 28 h 358"/>
                <a:gd name="T18" fmla="*/ 111 w 269"/>
                <a:gd name="T19" fmla="*/ 33 h 358"/>
                <a:gd name="T20" fmla="*/ 91 w 269"/>
                <a:gd name="T21" fmla="*/ 43 h 358"/>
                <a:gd name="T22" fmla="*/ 73 w 269"/>
                <a:gd name="T23" fmla="*/ 56 h 358"/>
                <a:gd name="T24" fmla="*/ 64 w 269"/>
                <a:gd name="T25" fmla="*/ 64 h 358"/>
                <a:gd name="T26" fmla="*/ 50 w 269"/>
                <a:gd name="T27" fmla="*/ 84 h 358"/>
                <a:gd name="T28" fmla="*/ 40 w 269"/>
                <a:gd name="T29" fmla="*/ 107 h 358"/>
                <a:gd name="T30" fmla="*/ 33 w 269"/>
                <a:gd name="T31" fmla="*/ 130 h 358"/>
                <a:gd name="T32" fmla="*/ 31 w 269"/>
                <a:gd name="T33" fmla="*/ 157 h 358"/>
                <a:gd name="T34" fmla="*/ 0 w 269"/>
                <a:gd name="T35" fmla="*/ 358 h 358"/>
                <a:gd name="T36" fmla="*/ 31 w 269"/>
                <a:gd name="T37" fmla="*/ 8 h 358"/>
                <a:gd name="T38" fmla="*/ 33 w 269"/>
                <a:gd name="T39" fmla="*/ 71 h 358"/>
                <a:gd name="T40" fmla="*/ 43 w 269"/>
                <a:gd name="T41" fmla="*/ 54 h 358"/>
                <a:gd name="T42" fmla="*/ 68 w 269"/>
                <a:gd name="T43" fmla="*/ 28 h 358"/>
                <a:gd name="T44" fmla="*/ 97 w 269"/>
                <a:gd name="T45" fmla="*/ 10 h 358"/>
                <a:gd name="T46" fmla="*/ 132 w 269"/>
                <a:gd name="T47" fmla="*/ 0 h 358"/>
                <a:gd name="T48" fmla="*/ 152 w 269"/>
                <a:gd name="T49" fmla="*/ 0 h 358"/>
                <a:gd name="T50" fmla="*/ 178 w 269"/>
                <a:gd name="T51" fmla="*/ 2 h 358"/>
                <a:gd name="T52" fmla="*/ 203 w 269"/>
                <a:gd name="T53" fmla="*/ 8 h 358"/>
                <a:gd name="T54" fmla="*/ 223 w 269"/>
                <a:gd name="T55" fmla="*/ 20 h 358"/>
                <a:gd name="T56" fmla="*/ 239 w 269"/>
                <a:gd name="T57" fmla="*/ 36 h 358"/>
                <a:gd name="T58" fmla="*/ 246 w 269"/>
                <a:gd name="T59" fmla="*/ 46 h 358"/>
                <a:gd name="T60" fmla="*/ 257 w 269"/>
                <a:gd name="T61" fmla="*/ 69 h 358"/>
                <a:gd name="T62" fmla="*/ 265 w 269"/>
                <a:gd name="T63" fmla="*/ 97 h 358"/>
                <a:gd name="T64" fmla="*/ 269 w 269"/>
                <a:gd name="T65" fmla="*/ 127 h 358"/>
                <a:gd name="T66" fmla="*/ 269 w 269"/>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9" h="358">
                  <a:moveTo>
                    <a:pt x="237" y="358"/>
                  </a:moveTo>
                  <a:lnTo>
                    <a:pt x="237" y="153"/>
                  </a:lnTo>
                  <a:lnTo>
                    <a:pt x="237" y="153"/>
                  </a:lnTo>
                  <a:lnTo>
                    <a:pt x="236" y="124"/>
                  </a:lnTo>
                  <a:lnTo>
                    <a:pt x="232" y="99"/>
                  </a:lnTo>
                  <a:lnTo>
                    <a:pt x="224" y="77"/>
                  </a:lnTo>
                  <a:lnTo>
                    <a:pt x="219" y="68"/>
                  </a:lnTo>
                  <a:lnTo>
                    <a:pt x="214" y="59"/>
                  </a:lnTo>
                  <a:lnTo>
                    <a:pt x="209" y="53"/>
                  </a:lnTo>
                  <a:lnTo>
                    <a:pt x="203" y="46"/>
                  </a:lnTo>
                  <a:lnTo>
                    <a:pt x="195" y="39"/>
                  </a:lnTo>
                  <a:lnTo>
                    <a:pt x="186" y="36"/>
                  </a:lnTo>
                  <a:lnTo>
                    <a:pt x="178" y="33"/>
                  </a:lnTo>
                  <a:lnTo>
                    <a:pt x="168" y="30"/>
                  </a:lnTo>
                  <a:lnTo>
                    <a:pt x="158" y="28"/>
                  </a:lnTo>
                  <a:lnTo>
                    <a:pt x="147" y="28"/>
                  </a:lnTo>
                  <a:lnTo>
                    <a:pt x="147" y="28"/>
                  </a:lnTo>
                  <a:lnTo>
                    <a:pt x="134" y="28"/>
                  </a:lnTo>
                  <a:lnTo>
                    <a:pt x="122" y="30"/>
                  </a:lnTo>
                  <a:lnTo>
                    <a:pt x="111" y="33"/>
                  </a:lnTo>
                  <a:lnTo>
                    <a:pt x="101" y="38"/>
                  </a:lnTo>
                  <a:lnTo>
                    <a:pt x="91" y="43"/>
                  </a:lnTo>
                  <a:lnTo>
                    <a:pt x="81" y="49"/>
                  </a:lnTo>
                  <a:lnTo>
                    <a:pt x="73" y="56"/>
                  </a:lnTo>
                  <a:lnTo>
                    <a:pt x="64" y="64"/>
                  </a:lnTo>
                  <a:lnTo>
                    <a:pt x="64" y="64"/>
                  </a:lnTo>
                  <a:lnTo>
                    <a:pt x="56" y="74"/>
                  </a:lnTo>
                  <a:lnTo>
                    <a:pt x="50" y="84"/>
                  </a:lnTo>
                  <a:lnTo>
                    <a:pt x="45" y="96"/>
                  </a:lnTo>
                  <a:lnTo>
                    <a:pt x="40" y="107"/>
                  </a:lnTo>
                  <a:lnTo>
                    <a:pt x="36" y="119"/>
                  </a:lnTo>
                  <a:lnTo>
                    <a:pt x="33" y="130"/>
                  </a:lnTo>
                  <a:lnTo>
                    <a:pt x="31" y="143"/>
                  </a:lnTo>
                  <a:lnTo>
                    <a:pt x="31" y="157"/>
                  </a:lnTo>
                  <a:lnTo>
                    <a:pt x="31" y="358"/>
                  </a:lnTo>
                  <a:lnTo>
                    <a:pt x="0" y="358"/>
                  </a:lnTo>
                  <a:lnTo>
                    <a:pt x="0" y="8"/>
                  </a:lnTo>
                  <a:lnTo>
                    <a:pt x="31" y="8"/>
                  </a:lnTo>
                  <a:lnTo>
                    <a:pt x="31" y="71"/>
                  </a:lnTo>
                  <a:lnTo>
                    <a:pt x="33" y="71"/>
                  </a:lnTo>
                  <a:lnTo>
                    <a:pt x="33" y="71"/>
                  </a:lnTo>
                  <a:lnTo>
                    <a:pt x="43" y="54"/>
                  </a:lnTo>
                  <a:lnTo>
                    <a:pt x="54" y="39"/>
                  </a:lnTo>
                  <a:lnTo>
                    <a:pt x="68" y="28"/>
                  </a:lnTo>
                  <a:lnTo>
                    <a:pt x="81" y="16"/>
                  </a:lnTo>
                  <a:lnTo>
                    <a:pt x="97" y="10"/>
                  </a:lnTo>
                  <a:lnTo>
                    <a:pt x="114" y="3"/>
                  </a:lnTo>
                  <a:lnTo>
                    <a:pt x="132" y="0"/>
                  </a:lnTo>
                  <a:lnTo>
                    <a:pt x="152" y="0"/>
                  </a:lnTo>
                  <a:lnTo>
                    <a:pt x="152" y="0"/>
                  </a:lnTo>
                  <a:lnTo>
                    <a:pt x="167" y="0"/>
                  </a:lnTo>
                  <a:lnTo>
                    <a:pt x="178" y="2"/>
                  </a:lnTo>
                  <a:lnTo>
                    <a:pt x="191" y="5"/>
                  </a:lnTo>
                  <a:lnTo>
                    <a:pt x="203" y="8"/>
                  </a:lnTo>
                  <a:lnTo>
                    <a:pt x="213" y="15"/>
                  </a:lnTo>
                  <a:lnTo>
                    <a:pt x="223" y="20"/>
                  </a:lnTo>
                  <a:lnTo>
                    <a:pt x="231" y="28"/>
                  </a:lnTo>
                  <a:lnTo>
                    <a:pt x="239" y="36"/>
                  </a:lnTo>
                  <a:lnTo>
                    <a:pt x="239" y="36"/>
                  </a:lnTo>
                  <a:lnTo>
                    <a:pt x="246" y="46"/>
                  </a:lnTo>
                  <a:lnTo>
                    <a:pt x="252" y="58"/>
                  </a:lnTo>
                  <a:lnTo>
                    <a:pt x="257" y="69"/>
                  </a:lnTo>
                  <a:lnTo>
                    <a:pt x="262" y="82"/>
                  </a:lnTo>
                  <a:lnTo>
                    <a:pt x="265" y="97"/>
                  </a:lnTo>
                  <a:lnTo>
                    <a:pt x="267" y="112"/>
                  </a:lnTo>
                  <a:lnTo>
                    <a:pt x="269" y="127"/>
                  </a:lnTo>
                  <a:lnTo>
                    <a:pt x="269" y="145"/>
                  </a:lnTo>
                  <a:lnTo>
                    <a:pt x="269" y="358"/>
                  </a:lnTo>
                  <a:lnTo>
                    <a:pt x="237" y="3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5">
              <a:extLst>
                <a:ext uri="{FF2B5EF4-FFF2-40B4-BE49-F238E27FC236}">
                  <a16:creationId xmlns:a16="http://schemas.microsoft.com/office/drawing/2014/main" id="{8A34D940-3E26-5040-9394-031B7BD7E5BD}"/>
                </a:ext>
              </a:extLst>
            </p:cNvPr>
            <p:cNvSpPr>
              <a:spLocks/>
            </p:cNvSpPr>
            <p:nvPr/>
          </p:nvSpPr>
          <p:spPr bwMode="auto">
            <a:xfrm>
              <a:off x="2652713" y="2051050"/>
              <a:ext cx="158750" cy="290513"/>
            </a:xfrm>
            <a:custGeom>
              <a:avLst/>
              <a:gdLst>
                <a:gd name="T0" fmla="*/ 0 w 201"/>
                <a:gd name="T1" fmla="*/ 303 h 366"/>
                <a:gd name="T2" fmla="*/ 10 w 201"/>
                <a:gd name="T3" fmla="*/ 312 h 366"/>
                <a:gd name="T4" fmla="*/ 31 w 201"/>
                <a:gd name="T5" fmla="*/ 323 h 366"/>
                <a:gd name="T6" fmla="*/ 43 w 201"/>
                <a:gd name="T7" fmla="*/ 328 h 366"/>
                <a:gd name="T8" fmla="*/ 78 w 201"/>
                <a:gd name="T9" fmla="*/ 336 h 366"/>
                <a:gd name="T10" fmla="*/ 86 w 201"/>
                <a:gd name="T11" fmla="*/ 338 h 366"/>
                <a:gd name="T12" fmla="*/ 122 w 201"/>
                <a:gd name="T13" fmla="*/ 333 h 366"/>
                <a:gd name="T14" fmla="*/ 148 w 201"/>
                <a:gd name="T15" fmla="*/ 320 h 366"/>
                <a:gd name="T16" fmla="*/ 163 w 201"/>
                <a:gd name="T17" fmla="*/ 300 h 366"/>
                <a:gd name="T18" fmla="*/ 168 w 201"/>
                <a:gd name="T19" fmla="*/ 270 h 366"/>
                <a:gd name="T20" fmla="*/ 168 w 201"/>
                <a:gd name="T21" fmla="*/ 259 h 366"/>
                <a:gd name="T22" fmla="*/ 158 w 201"/>
                <a:gd name="T23" fmla="*/ 239 h 366"/>
                <a:gd name="T24" fmla="*/ 150 w 201"/>
                <a:gd name="T25" fmla="*/ 231 h 366"/>
                <a:gd name="T26" fmla="*/ 127 w 201"/>
                <a:gd name="T27" fmla="*/ 214 h 366"/>
                <a:gd name="T28" fmla="*/ 92 w 201"/>
                <a:gd name="T29" fmla="*/ 196 h 366"/>
                <a:gd name="T30" fmla="*/ 69 w 201"/>
                <a:gd name="T31" fmla="*/ 186 h 366"/>
                <a:gd name="T32" fmla="*/ 33 w 201"/>
                <a:gd name="T33" fmla="*/ 163 h 366"/>
                <a:gd name="T34" fmla="*/ 22 w 201"/>
                <a:gd name="T35" fmla="*/ 152 h 366"/>
                <a:gd name="T36" fmla="*/ 7 w 201"/>
                <a:gd name="T37" fmla="*/ 125 h 366"/>
                <a:gd name="T38" fmla="*/ 2 w 201"/>
                <a:gd name="T39" fmla="*/ 94 h 366"/>
                <a:gd name="T40" fmla="*/ 2 w 201"/>
                <a:gd name="T41" fmla="*/ 84 h 366"/>
                <a:gd name="T42" fmla="*/ 5 w 201"/>
                <a:gd name="T43" fmla="*/ 64 h 366"/>
                <a:gd name="T44" fmla="*/ 13 w 201"/>
                <a:gd name="T45" fmla="*/ 48 h 366"/>
                <a:gd name="T46" fmla="*/ 26 w 201"/>
                <a:gd name="T47" fmla="*/ 33 h 366"/>
                <a:gd name="T48" fmla="*/ 33 w 201"/>
                <a:gd name="T49" fmla="*/ 26 h 366"/>
                <a:gd name="T50" fmla="*/ 71 w 201"/>
                <a:gd name="T51" fmla="*/ 7 h 366"/>
                <a:gd name="T52" fmla="*/ 114 w 201"/>
                <a:gd name="T53" fmla="*/ 0 h 366"/>
                <a:gd name="T54" fmla="*/ 135 w 201"/>
                <a:gd name="T55" fmla="*/ 0 h 366"/>
                <a:gd name="T56" fmla="*/ 175 w 201"/>
                <a:gd name="T57" fmla="*/ 10 h 366"/>
                <a:gd name="T58" fmla="*/ 191 w 201"/>
                <a:gd name="T59" fmla="*/ 53 h 366"/>
                <a:gd name="T60" fmla="*/ 172 w 201"/>
                <a:gd name="T61" fmla="*/ 43 h 366"/>
                <a:gd name="T62" fmla="*/ 132 w 201"/>
                <a:gd name="T63" fmla="*/ 30 h 366"/>
                <a:gd name="T64" fmla="*/ 111 w 201"/>
                <a:gd name="T65" fmla="*/ 28 h 366"/>
                <a:gd name="T66" fmla="*/ 79 w 201"/>
                <a:gd name="T67" fmla="*/ 33 h 366"/>
                <a:gd name="T68" fmla="*/ 55 w 201"/>
                <a:gd name="T69" fmla="*/ 46 h 366"/>
                <a:gd name="T70" fmla="*/ 46 w 201"/>
                <a:gd name="T71" fmla="*/ 56 h 366"/>
                <a:gd name="T72" fmla="*/ 35 w 201"/>
                <a:gd name="T73" fmla="*/ 79 h 366"/>
                <a:gd name="T74" fmla="*/ 35 w 201"/>
                <a:gd name="T75" fmla="*/ 92 h 366"/>
                <a:gd name="T76" fmla="*/ 38 w 201"/>
                <a:gd name="T77" fmla="*/ 115 h 366"/>
                <a:gd name="T78" fmla="*/ 48 w 201"/>
                <a:gd name="T79" fmla="*/ 133 h 366"/>
                <a:gd name="T80" fmla="*/ 56 w 201"/>
                <a:gd name="T81" fmla="*/ 142 h 366"/>
                <a:gd name="T82" fmla="*/ 86 w 201"/>
                <a:gd name="T83" fmla="*/ 158 h 366"/>
                <a:gd name="T84" fmla="*/ 106 w 201"/>
                <a:gd name="T85" fmla="*/ 168 h 366"/>
                <a:gd name="T86" fmla="*/ 152 w 201"/>
                <a:gd name="T87" fmla="*/ 193 h 366"/>
                <a:gd name="T88" fmla="*/ 181 w 201"/>
                <a:gd name="T89" fmla="*/ 214 h 366"/>
                <a:gd name="T90" fmla="*/ 190 w 201"/>
                <a:gd name="T91" fmla="*/ 226 h 366"/>
                <a:gd name="T92" fmla="*/ 200 w 201"/>
                <a:gd name="T93" fmla="*/ 254 h 366"/>
                <a:gd name="T94" fmla="*/ 201 w 201"/>
                <a:gd name="T95" fmla="*/ 270 h 366"/>
                <a:gd name="T96" fmla="*/ 200 w 201"/>
                <a:gd name="T97" fmla="*/ 290 h 366"/>
                <a:gd name="T98" fmla="*/ 195 w 201"/>
                <a:gd name="T99" fmla="*/ 308 h 366"/>
                <a:gd name="T100" fmla="*/ 185 w 201"/>
                <a:gd name="T101" fmla="*/ 325 h 366"/>
                <a:gd name="T102" fmla="*/ 170 w 201"/>
                <a:gd name="T103" fmla="*/ 340 h 366"/>
                <a:gd name="T104" fmla="*/ 162 w 201"/>
                <a:gd name="T105" fmla="*/ 345 h 366"/>
                <a:gd name="T106" fmla="*/ 144 w 201"/>
                <a:gd name="T107" fmla="*/ 356 h 366"/>
                <a:gd name="T108" fmla="*/ 111 w 201"/>
                <a:gd name="T109" fmla="*/ 364 h 366"/>
                <a:gd name="T110" fmla="*/ 84 w 201"/>
                <a:gd name="T111" fmla="*/ 366 h 366"/>
                <a:gd name="T112" fmla="*/ 38 w 201"/>
                <a:gd name="T113" fmla="*/ 359 h 366"/>
                <a:gd name="T114" fmla="*/ 0 w 201"/>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366">
                  <a:moveTo>
                    <a:pt x="0" y="341"/>
                  </a:moveTo>
                  <a:lnTo>
                    <a:pt x="0" y="303"/>
                  </a:lnTo>
                  <a:lnTo>
                    <a:pt x="0" y="303"/>
                  </a:lnTo>
                  <a:lnTo>
                    <a:pt x="10" y="312"/>
                  </a:lnTo>
                  <a:lnTo>
                    <a:pt x="20" y="318"/>
                  </a:lnTo>
                  <a:lnTo>
                    <a:pt x="31" y="323"/>
                  </a:lnTo>
                  <a:lnTo>
                    <a:pt x="43" y="328"/>
                  </a:lnTo>
                  <a:lnTo>
                    <a:pt x="43" y="328"/>
                  </a:lnTo>
                  <a:lnTo>
                    <a:pt x="66" y="335"/>
                  </a:lnTo>
                  <a:lnTo>
                    <a:pt x="78" y="336"/>
                  </a:lnTo>
                  <a:lnTo>
                    <a:pt x="86" y="338"/>
                  </a:lnTo>
                  <a:lnTo>
                    <a:pt x="86" y="338"/>
                  </a:lnTo>
                  <a:lnTo>
                    <a:pt x="106" y="336"/>
                  </a:lnTo>
                  <a:lnTo>
                    <a:pt x="122" y="333"/>
                  </a:lnTo>
                  <a:lnTo>
                    <a:pt x="137" y="328"/>
                  </a:lnTo>
                  <a:lnTo>
                    <a:pt x="148" y="320"/>
                  </a:lnTo>
                  <a:lnTo>
                    <a:pt x="157" y="312"/>
                  </a:lnTo>
                  <a:lnTo>
                    <a:pt x="163" y="300"/>
                  </a:lnTo>
                  <a:lnTo>
                    <a:pt x="168" y="285"/>
                  </a:lnTo>
                  <a:lnTo>
                    <a:pt x="168" y="270"/>
                  </a:lnTo>
                  <a:lnTo>
                    <a:pt x="168" y="270"/>
                  </a:lnTo>
                  <a:lnTo>
                    <a:pt x="168" y="259"/>
                  </a:lnTo>
                  <a:lnTo>
                    <a:pt x="165" y="249"/>
                  </a:lnTo>
                  <a:lnTo>
                    <a:pt x="158" y="239"/>
                  </a:lnTo>
                  <a:lnTo>
                    <a:pt x="150" y="231"/>
                  </a:lnTo>
                  <a:lnTo>
                    <a:pt x="150" y="231"/>
                  </a:lnTo>
                  <a:lnTo>
                    <a:pt x="140" y="222"/>
                  </a:lnTo>
                  <a:lnTo>
                    <a:pt x="127" y="214"/>
                  </a:lnTo>
                  <a:lnTo>
                    <a:pt x="111" y="204"/>
                  </a:lnTo>
                  <a:lnTo>
                    <a:pt x="92" y="196"/>
                  </a:lnTo>
                  <a:lnTo>
                    <a:pt x="92" y="196"/>
                  </a:lnTo>
                  <a:lnTo>
                    <a:pt x="69" y="186"/>
                  </a:lnTo>
                  <a:lnTo>
                    <a:pt x="50" y="175"/>
                  </a:lnTo>
                  <a:lnTo>
                    <a:pt x="33" y="163"/>
                  </a:lnTo>
                  <a:lnTo>
                    <a:pt x="22" y="152"/>
                  </a:lnTo>
                  <a:lnTo>
                    <a:pt x="22" y="152"/>
                  </a:lnTo>
                  <a:lnTo>
                    <a:pt x="13" y="138"/>
                  </a:lnTo>
                  <a:lnTo>
                    <a:pt x="7" y="125"/>
                  </a:lnTo>
                  <a:lnTo>
                    <a:pt x="2" y="110"/>
                  </a:lnTo>
                  <a:lnTo>
                    <a:pt x="2" y="94"/>
                  </a:lnTo>
                  <a:lnTo>
                    <a:pt x="2" y="94"/>
                  </a:lnTo>
                  <a:lnTo>
                    <a:pt x="2" y="84"/>
                  </a:lnTo>
                  <a:lnTo>
                    <a:pt x="3" y="74"/>
                  </a:lnTo>
                  <a:lnTo>
                    <a:pt x="5" y="64"/>
                  </a:lnTo>
                  <a:lnTo>
                    <a:pt x="10" y="56"/>
                  </a:lnTo>
                  <a:lnTo>
                    <a:pt x="13" y="48"/>
                  </a:lnTo>
                  <a:lnTo>
                    <a:pt x="20" y="39"/>
                  </a:lnTo>
                  <a:lnTo>
                    <a:pt x="26" y="33"/>
                  </a:lnTo>
                  <a:lnTo>
                    <a:pt x="33" y="26"/>
                  </a:lnTo>
                  <a:lnTo>
                    <a:pt x="33" y="26"/>
                  </a:lnTo>
                  <a:lnTo>
                    <a:pt x="51" y="15"/>
                  </a:lnTo>
                  <a:lnTo>
                    <a:pt x="71" y="7"/>
                  </a:lnTo>
                  <a:lnTo>
                    <a:pt x="91" y="2"/>
                  </a:lnTo>
                  <a:lnTo>
                    <a:pt x="114" y="0"/>
                  </a:lnTo>
                  <a:lnTo>
                    <a:pt x="114" y="0"/>
                  </a:lnTo>
                  <a:lnTo>
                    <a:pt x="135" y="0"/>
                  </a:lnTo>
                  <a:lnTo>
                    <a:pt x="157" y="3"/>
                  </a:lnTo>
                  <a:lnTo>
                    <a:pt x="175" y="10"/>
                  </a:lnTo>
                  <a:lnTo>
                    <a:pt x="191" y="18"/>
                  </a:lnTo>
                  <a:lnTo>
                    <a:pt x="191" y="53"/>
                  </a:lnTo>
                  <a:lnTo>
                    <a:pt x="191" y="53"/>
                  </a:lnTo>
                  <a:lnTo>
                    <a:pt x="172" y="43"/>
                  </a:lnTo>
                  <a:lnTo>
                    <a:pt x="152" y="35"/>
                  </a:lnTo>
                  <a:lnTo>
                    <a:pt x="132" y="30"/>
                  </a:lnTo>
                  <a:lnTo>
                    <a:pt x="111" y="28"/>
                  </a:lnTo>
                  <a:lnTo>
                    <a:pt x="111" y="28"/>
                  </a:lnTo>
                  <a:lnTo>
                    <a:pt x="94" y="30"/>
                  </a:lnTo>
                  <a:lnTo>
                    <a:pt x="79" y="33"/>
                  </a:lnTo>
                  <a:lnTo>
                    <a:pt x="66" y="38"/>
                  </a:lnTo>
                  <a:lnTo>
                    <a:pt x="55" y="46"/>
                  </a:lnTo>
                  <a:lnTo>
                    <a:pt x="55" y="46"/>
                  </a:lnTo>
                  <a:lnTo>
                    <a:pt x="46" y="56"/>
                  </a:lnTo>
                  <a:lnTo>
                    <a:pt x="40" y="66"/>
                  </a:lnTo>
                  <a:lnTo>
                    <a:pt x="35" y="79"/>
                  </a:lnTo>
                  <a:lnTo>
                    <a:pt x="35" y="92"/>
                  </a:lnTo>
                  <a:lnTo>
                    <a:pt x="35" y="92"/>
                  </a:lnTo>
                  <a:lnTo>
                    <a:pt x="35" y="104"/>
                  </a:lnTo>
                  <a:lnTo>
                    <a:pt x="38" y="115"/>
                  </a:lnTo>
                  <a:lnTo>
                    <a:pt x="41" y="125"/>
                  </a:lnTo>
                  <a:lnTo>
                    <a:pt x="48" y="133"/>
                  </a:lnTo>
                  <a:lnTo>
                    <a:pt x="48" y="133"/>
                  </a:lnTo>
                  <a:lnTo>
                    <a:pt x="56" y="142"/>
                  </a:lnTo>
                  <a:lnTo>
                    <a:pt x="69" y="150"/>
                  </a:lnTo>
                  <a:lnTo>
                    <a:pt x="86" y="158"/>
                  </a:lnTo>
                  <a:lnTo>
                    <a:pt x="106" y="168"/>
                  </a:lnTo>
                  <a:lnTo>
                    <a:pt x="106" y="168"/>
                  </a:lnTo>
                  <a:lnTo>
                    <a:pt x="132" y="181"/>
                  </a:lnTo>
                  <a:lnTo>
                    <a:pt x="152" y="193"/>
                  </a:lnTo>
                  <a:lnTo>
                    <a:pt x="168" y="203"/>
                  </a:lnTo>
                  <a:lnTo>
                    <a:pt x="181" y="214"/>
                  </a:lnTo>
                  <a:lnTo>
                    <a:pt x="181" y="214"/>
                  </a:lnTo>
                  <a:lnTo>
                    <a:pt x="190" y="226"/>
                  </a:lnTo>
                  <a:lnTo>
                    <a:pt x="196" y="239"/>
                  </a:lnTo>
                  <a:lnTo>
                    <a:pt x="200" y="254"/>
                  </a:lnTo>
                  <a:lnTo>
                    <a:pt x="201" y="270"/>
                  </a:lnTo>
                  <a:lnTo>
                    <a:pt x="201" y="270"/>
                  </a:lnTo>
                  <a:lnTo>
                    <a:pt x="201" y="280"/>
                  </a:lnTo>
                  <a:lnTo>
                    <a:pt x="200" y="290"/>
                  </a:lnTo>
                  <a:lnTo>
                    <a:pt x="198" y="298"/>
                  </a:lnTo>
                  <a:lnTo>
                    <a:pt x="195" y="308"/>
                  </a:lnTo>
                  <a:lnTo>
                    <a:pt x="190" y="316"/>
                  </a:lnTo>
                  <a:lnTo>
                    <a:pt x="185" y="325"/>
                  </a:lnTo>
                  <a:lnTo>
                    <a:pt x="178" y="331"/>
                  </a:lnTo>
                  <a:lnTo>
                    <a:pt x="170" y="340"/>
                  </a:lnTo>
                  <a:lnTo>
                    <a:pt x="170" y="340"/>
                  </a:lnTo>
                  <a:lnTo>
                    <a:pt x="162" y="345"/>
                  </a:lnTo>
                  <a:lnTo>
                    <a:pt x="153" y="351"/>
                  </a:lnTo>
                  <a:lnTo>
                    <a:pt x="144" y="356"/>
                  </a:lnTo>
                  <a:lnTo>
                    <a:pt x="134" y="359"/>
                  </a:lnTo>
                  <a:lnTo>
                    <a:pt x="111" y="364"/>
                  </a:lnTo>
                  <a:lnTo>
                    <a:pt x="84" y="366"/>
                  </a:lnTo>
                  <a:lnTo>
                    <a:pt x="84" y="366"/>
                  </a:lnTo>
                  <a:lnTo>
                    <a:pt x="59" y="364"/>
                  </a:lnTo>
                  <a:lnTo>
                    <a:pt x="38" y="359"/>
                  </a:lnTo>
                  <a:lnTo>
                    <a:pt x="18" y="353"/>
                  </a:lnTo>
                  <a:lnTo>
                    <a:pt x="0" y="341"/>
                  </a:lnTo>
                  <a:lnTo>
                    <a:pt x="0" y="3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6">
              <a:extLst>
                <a:ext uri="{FF2B5EF4-FFF2-40B4-BE49-F238E27FC236}">
                  <a16:creationId xmlns:a16="http://schemas.microsoft.com/office/drawing/2014/main" id="{5F05B1F6-8094-1846-99EB-1C4AE69E73E2}"/>
                </a:ext>
              </a:extLst>
            </p:cNvPr>
            <p:cNvSpPr>
              <a:spLocks noEditPoints="1"/>
            </p:cNvSpPr>
            <p:nvPr/>
          </p:nvSpPr>
          <p:spPr bwMode="auto">
            <a:xfrm>
              <a:off x="2860675" y="2051050"/>
              <a:ext cx="263525" cy="290513"/>
            </a:xfrm>
            <a:custGeom>
              <a:avLst/>
              <a:gdLst>
                <a:gd name="T0" fmla="*/ 147 w 331"/>
                <a:gd name="T1" fmla="*/ 364 h 366"/>
                <a:gd name="T2" fmla="*/ 97 w 331"/>
                <a:gd name="T3" fmla="*/ 353 h 366"/>
                <a:gd name="T4" fmla="*/ 56 w 331"/>
                <a:gd name="T5" fmla="*/ 328 h 366"/>
                <a:gd name="T6" fmla="*/ 34 w 331"/>
                <a:gd name="T7" fmla="*/ 303 h 366"/>
                <a:gd name="T8" fmla="*/ 11 w 331"/>
                <a:gd name="T9" fmla="*/ 257 h 366"/>
                <a:gd name="T10" fmla="*/ 1 w 331"/>
                <a:gd name="T11" fmla="*/ 204 h 366"/>
                <a:gd name="T12" fmla="*/ 1 w 331"/>
                <a:gd name="T13" fmla="*/ 163 h 366"/>
                <a:gd name="T14" fmla="*/ 11 w 331"/>
                <a:gd name="T15" fmla="*/ 107 h 366"/>
                <a:gd name="T16" fmla="*/ 36 w 331"/>
                <a:gd name="T17" fmla="*/ 61 h 366"/>
                <a:gd name="T18" fmla="*/ 59 w 331"/>
                <a:gd name="T19" fmla="*/ 36 h 366"/>
                <a:gd name="T20" fmla="*/ 100 w 331"/>
                <a:gd name="T21" fmla="*/ 11 h 366"/>
                <a:gd name="T22" fmla="*/ 151 w 331"/>
                <a:gd name="T23" fmla="*/ 0 h 366"/>
                <a:gd name="T24" fmla="*/ 188 w 331"/>
                <a:gd name="T25" fmla="*/ 0 h 366"/>
                <a:gd name="T26" fmla="*/ 236 w 331"/>
                <a:gd name="T27" fmla="*/ 11 h 366"/>
                <a:gd name="T28" fmla="*/ 277 w 331"/>
                <a:gd name="T29" fmla="*/ 36 h 366"/>
                <a:gd name="T30" fmla="*/ 298 w 331"/>
                <a:gd name="T31" fmla="*/ 61 h 366"/>
                <a:gd name="T32" fmla="*/ 320 w 331"/>
                <a:gd name="T33" fmla="*/ 105 h 366"/>
                <a:gd name="T34" fmla="*/ 330 w 331"/>
                <a:gd name="T35" fmla="*/ 161 h 366"/>
                <a:gd name="T36" fmla="*/ 330 w 331"/>
                <a:gd name="T37" fmla="*/ 203 h 366"/>
                <a:gd name="T38" fmla="*/ 320 w 331"/>
                <a:gd name="T39" fmla="*/ 257 h 366"/>
                <a:gd name="T40" fmla="*/ 297 w 331"/>
                <a:gd name="T41" fmla="*/ 302 h 366"/>
                <a:gd name="T42" fmla="*/ 275 w 331"/>
                <a:gd name="T43" fmla="*/ 328 h 366"/>
                <a:gd name="T44" fmla="*/ 234 w 331"/>
                <a:gd name="T45" fmla="*/ 353 h 366"/>
                <a:gd name="T46" fmla="*/ 184 w 331"/>
                <a:gd name="T47" fmla="*/ 364 h 366"/>
                <a:gd name="T48" fmla="*/ 168 w 331"/>
                <a:gd name="T49" fmla="*/ 28 h 366"/>
                <a:gd name="T50" fmla="*/ 138 w 331"/>
                <a:gd name="T51" fmla="*/ 31 h 366"/>
                <a:gd name="T52" fmla="*/ 100 w 331"/>
                <a:gd name="T53" fmla="*/ 44 h 366"/>
                <a:gd name="T54" fmla="*/ 69 w 331"/>
                <a:gd name="T55" fmla="*/ 69 h 366"/>
                <a:gd name="T56" fmla="*/ 54 w 331"/>
                <a:gd name="T57" fmla="*/ 92 h 366"/>
                <a:gd name="T58" fmla="*/ 38 w 331"/>
                <a:gd name="T59" fmla="*/ 133 h 366"/>
                <a:gd name="T60" fmla="*/ 33 w 331"/>
                <a:gd name="T61" fmla="*/ 185 h 366"/>
                <a:gd name="T62" fmla="*/ 34 w 331"/>
                <a:gd name="T63" fmla="*/ 218 h 366"/>
                <a:gd name="T64" fmla="*/ 48 w 331"/>
                <a:gd name="T65" fmla="*/ 260 h 366"/>
                <a:gd name="T66" fmla="*/ 69 w 331"/>
                <a:gd name="T67" fmla="*/ 295 h 366"/>
                <a:gd name="T68" fmla="*/ 89 w 331"/>
                <a:gd name="T69" fmla="*/ 313 h 366"/>
                <a:gd name="T70" fmla="*/ 123 w 331"/>
                <a:gd name="T71" fmla="*/ 331 h 366"/>
                <a:gd name="T72" fmla="*/ 166 w 331"/>
                <a:gd name="T73" fmla="*/ 338 h 366"/>
                <a:gd name="T74" fmla="*/ 196 w 331"/>
                <a:gd name="T75" fmla="*/ 335 h 366"/>
                <a:gd name="T76" fmla="*/ 234 w 331"/>
                <a:gd name="T77" fmla="*/ 321 h 366"/>
                <a:gd name="T78" fmla="*/ 264 w 331"/>
                <a:gd name="T79" fmla="*/ 297 h 366"/>
                <a:gd name="T80" fmla="*/ 278 w 331"/>
                <a:gd name="T81" fmla="*/ 274 h 366"/>
                <a:gd name="T82" fmla="*/ 293 w 331"/>
                <a:gd name="T83" fmla="*/ 232 h 366"/>
                <a:gd name="T84" fmla="*/ 298 w 331"/>
                <a:gd name="T85" fmla="*/ 183 h 366"/>
                <a:gd name="T86" fmla="*/ 297 w 331"/>
                <a:gd name="T87" fmla="*/ 147 h 366"/>
                <a:gd name="T88" fmla="*/ 285 w 331"/>
                <a:gd name="T89" fmla="*/ 102 h 366"/>
                <a:gd name="T90" fmla="*/ 264 w 331"/>
                <a:gd name="T91" fmla="*/ 68 h 366"/>
                <a:gd name="T92" fmla="*/ 245 w 331"/>
                <a:gd name="T93" fmla="*/ 51 h 366"/>
                <a:gd name="T94" fmla="*/ 211 w 331"/>
                <a:gd name="T95" fmla="*/ 33 h 366"/>
                <a:gd name="T96" fmla="*/ 168 w 331"/>
                <a:gd name="T97" fmla="*/ 28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 h="366">
                  <a:moveTo>
                    <a:pt x="166" y="366"/>
                  </a:moveTo>
                  <a:lnTo>
                    <a:pt x="166" y="366"/>
                  </a:lnTo>
                  <a:lnTo>
                    <a:pt x="147" y="364"/>
                  </a:lnTo>
                  <a:lnTo>
                    <a:pt x="130" y="363"/>
                  </a:lnTo>
                  <a:lnTo>
                    <a:pt x="114" y="359"/>
                  </a:lnTo>
                  <a:lnTo>
                    <a:pt x="97" y="353"/>
                  </a:lnTo>
                  <a:lnTo>
                    <a:pt x="82" y="346"/>
                  </a:lnTo>
                  <a:lnTo>
                    <a:pt x="69" y="338"/>
                  </a:lnTo>
                  <a:lnTo>
                    <a:pt x="56" y="328"/>
                  </a:lnTo>
                  <a:lnTo>
                    <a:pt x="44" y="315"/>
                  </a:lnTo>
                  <a:lnTo>
                    <a:pt x="44" y="315"/>
                  </a:lnTo>
                  <a:lnTo>
                    <a:pt x="34" y="303"/>
                  </a:lnTo>
                  <a:lnTo>
                    <a:pt x="25" y="288"/>
                  </a:lnTo>
                  <a:lnTo>
                    <a:pt x="18" y="274"/>
                  </a:lnTo>
                  <a:lnTo>
                    <a:pt x="11" y="257"/>
                  </a:lnTo>
                  <a:lnTo>
                    <a:pt x="6" y="241"/>
                  </a:lnTo>
                  <a:lnTo>
                    <a:pt x="3" y="222"/>
                  </a:lnTo>
                  <a:lnTo>
                    <a:pt x="1" y="204"/>
                  </a:lnTo>
                  <a:lnTo>
                    <a:pt x="0" y="185"/>
                  </a:lnTo>
                  <a:lnTo>
                    <a:pt x="0" y="185"/>
                  </a:lnTo>
                  <a:lnTo>
                    <a:pt x="1" y="163"/>
                  </a:lnTo>
                  <a:lnTo>
                    <a:pt x="3" y="143"/>
                  </a:lnTo>
                  <a:lnTo>
                    <a:pt x="6" y="125"/>
                  </a:lnTo>
                  <a:lnTo>
                    <a:pt x="11" y="107"/>
                  </a:lnTo>
                  <a:lnTo>
                    <a:pt x="18" y="91"/>
                  </a:lnTo>
                  <a:lnTo>
                    <a:pt x="26" y="76"/>
                  </a:lnTo>
                  <a:lnTo>
                    <a:pt x="36" y="61"/>
                  </a:lnTo>
                  <a:lnTo>
                    <a:pt x="46" y="48"/>
                  </a:lnTo>
                  <a:lnTo>
                    <a:pt x="46" y="48"/>
                  </a:lnTo>
                  <a:lnTo>
                    <a:pt x="59" y="36"/>
                  </a:lnTo>
                  <a:lnTo>
                    <a:pt x="72" y="26"/>
                  </a:lnTo>
                  <a:lnTo>
                    <a:pt x="86" y="18"/>
                  </a:lnTo>
                  <a:lnTo>
                    <a:pt x="100" y="11"/>
                  </a:lnTo>
                  <a:lnTo>
                    <a:pt x="117" y="7"/>
                  </a:lnTo>
                  <a:lnTo>
                    <a:pt x="133" y="2"/>
                  </a:lnTo>
                  <a:lnTo>
                    <a:pt x="151" y="0"/>
                  </a:lnTo>
                  <a:lnTo>
                    <a:pt x="170" y="0"/>
                  </a:lnTo>
                  <a:lnTo>
                    <a:pt x="170" y="0"/>
                  </a:lnTo>
                  <a:lnTo>
                    <a:pt x="188" y="0"/>
                  </a:lnTo>
                  <a:lnTo>
                    <a:pt x="204" y="2"/>
                  </a:lnTo>
                  <a:lnTo>
                    <a:pt x="221" y="7"/>
                  </a:lnTo>
                  <a:lnTo>
                    <a:pt x="236" y="11"/>
                  </a:lnTo>
                  <a:lnTo>
                    <a:pt x="250" y="18"/>
                  </a:lnTo>
                  <a:lnTo>
                    <a:pt x="264" y="26"/>
                  </a:lnTo>
                  <a:lnTo>
                    <a:pt x="277" y="36"/>
                  </a:lnTo>
                  <a:lnTo>
                    <a:pt x="287" y="48"/>
                  </a:lnTo>
                  <a:lnTo>
                    <a:pt x="287" y="48"/>
                  </a:lnTo>
                  <a:lnTo>
                    <a:pt x="298" y="61"/>
                  </a:lnTo>
                  <a:lnTo>
                    <a:pt x="306" y="74"/>
                  </a:lnTo>
                  <a:lnTo>
                    <a:pt x="315" y="91"/>
                  </a:lnTo>
                  <a:lnTo>
                    <a:pt x="320" y="105"/>
                  </a:lnTo>
                  <a:lnTo>
                    <a:pt x="325" y="124"/>
                  </a:lnTo>
                  <a:lnTo>
                    <a:pt x="328" y="142"/>
                  </a:lnTo>
                  <a:lnTo>
                    <a:pt x="330" y="161"/>
                  </a:lnTo>
                  <a:lnTo>
                    <a:pt x="331" y="183"/>
                  </a:lnTo>
                  <a:lnTo>
                    <a:pt x="331" y="183"/>
                  </a:lnTo>
                  <a:lnTo>
                    <a:pt x="330" y="203"/>
                  </a:lnTo>
                  <a:lnTo>
                    <a:pt x="328" y="222"/>
                  </a:lnTo>
                  <a:lnTo>
                    <a:pt x="325" y="241"/>
                  </a:lnTo>
                  <a:lnTo>
                    <a:pt x="320" y="257"/>
                  </a:lnTo>
                  <a:lnTo>
                    <a:pt x="313" y="274"/>
                  </a:lnTo>
                  <a:lnTo>
                    <a:pt x="306" y="288"/>
                  </a:lnTo>
                  <a:lnTo>
                    <a:pt x="297" y="302"/>
                  </a:lnTo>
                  <a:lnTo>
                    <a:pt x="287" y="315"/>
                  </a:lnTo>
                  <a:lnTo>
                    <a:pt x="287" y="315"/>
                  </a:lnTo>
                  <a:lnTo>
                    <a:pt x="275" y="328"/>
                  </a:lnTo>
                  <a:lnTo>
                    <a:pt x="262" y="338"/>
                  </a:lnTo>
                  <a:lnTo>
                    <a:pt x="249" y="346"/>
                  </a:lnTo>
                  <a:lnTo>
                    <a:pt x="234" y="353"/>
                  </a:lnTo>
                  <a:lnTo>
                    <a:pt x="219" y="359"/>
                  </a:lnTo>
                  <a:lnTo>
                    <a:pt x="203" y="363"/>
                  </a:lnTo>
                  <a:lnTo>
                    <a:pt x="184" y="364"/>
                  </a:lnTo>
                  <a:lnTo>
                    <a:pt x="166" y="366"/>
                  </a:lnTo>
                  <a:lnTo>
                    <a:pt x="166" y="366"/>
                  </a:lnTo>
                  <a:close/>
                  <a:moveTo>
                    <a:pt x="168" y="28"/>
                  </a:moveTo>
                  <a:lnTo>
                    <a:pt x="168" y="28"/>
                  </a:lnTo>
                  <a:lnTo>
                    <a:pt x="153" y="28"/>
                  </a:lnTo>
                  <a:lnTo>
                    <a:pt x="138" y="31"/>
                  </a:lnTo>
                  <a:lnTo>
                    <a:pt x="125" y="35"/>
                  </a:lnTo>
                  <a:lnTo>
                    <a:pt x="112" y="38"/>
                  </a:lnTo>
                  <a:lnTo>
                    <a:pt x="100" y="44"/>
                  </a:lnTo>
                  <a:lnTo>
                    <a:pt x="89" y="51"/>
                  </a:lnTo>
                  <a:lnTo>
                    <a:pt x="79" y="59"/>
                  </a:lnTo>
                  <a:lnTo>
                    <a:pt x="69" y="69"/>
                  </a:lnTo>
                  <a:lnTo>
                    <a:pt x="69" y="69"/>
                  </a:lnTo>
                  <a:lnTo>
                    <a:pt x="61" y="81"/>
                  </a:lnTo>
                  <a:lnTo>
                    <a:pt x="54" y="92"/>
                  </a:lnTo>
                  <a:lnTo>
                    <a:pt x="48" y="105"/>
                  </a:lnTo>
                  <a:lnTo>
                    <a:pt x="43" y="119"/>
                  </a:lnTo>
                  <a:lnTo>
                    <a:pt x="38" y="133"/>
                  </a:lnTo>
                  <a:lnTo>
                    <a:pt x="34" y="150"/>
                  </a:lnTo>
                  <a:lnTo>
                    <a:pt x="33" y="166"/>
                  </a:lnTo>
                  <a:lnTo>
                    <a:pt x="33" y="185"/>
                  </a:lnTo>
                  <a:lnTo>
                    <a:pt x="33" y="185"/>
                  </a:lnTo>
                  <a:lnTo>
                    <a:pt x="33" y="203"/>
                  </a:lnTo>
                  <a:lnTo>
                    <a:pt x="34" y="218"/>
                  </a:lnTo>
                  <a:lnTo>
                    <a:pt x="38" y="232"/>
                  </a:lnTo>
                  <a:lnTo>
                    <a:pt x="41" y="247"/>
                  </a:lnTo>
                  <a:lnTo>
                    <a:pt x="48" y="260"/>
                  </a:lnTo>
                  <a:lnTo>
                    <a:pt x="53" y="274"/>
                  </a:lnTo>
                  <a:lnTo>
                    <a:pt x="61" y="285"/>
                  </a:lnTo>
                  <a:lnTo>
                    <a:pt x="69" y="295"/>
                  </a:lnTo>
                  <a:lnTo>
                    <a:pt x="69" y="295"/>
                  </a:lnTo>
                  <a:lnTo>
                    <a:pt x="77" y="305"/>
                  </a:lnTo>
                  <a:lnTo>
                    <a:pt x="89" y="313"/>
                  </a:lnTo>
                  <a:lnTo>
                    <a:pt x="99" y="321"/>
                  </a:lnTo>
                  <a:lnTo>
                    <a:pt x="110" y="326"/>
                  </a:lnTo>
                  <a:lnTo>
                    <a:pt x="123" y="331"/>
                  </a:lnTo>
                  <a:lnTo>
                    <a:pt x="137" y="335"/>
                  </a:lnTo>
                  <a:lnTo>
                    <a:pt x="151" y="336"/>
                  </a:lnTo>
                  <a:lnTo>
                    <a:pt x="166" y="338"/>
                  </a:lnTo>
                  <a:lnTo>
                    <a:pt x="166" y="338"/>
                  </a:lnTo>
                  <a:lnTo>
                    <a:pt x="181" y="336"/>
                  </a:lnTo>
                  <a:lnTo>
                    <a:pt x="196" y="335"/>
                  </a:lnTo>
                  <a:lnTo>
                    <a:pt x="209" y="331"/>
                  </a:lnTo>
                  <a:lnTo>
                    <a:pt x="222" y="326"/>
                  </a:lnTo>
                  <a:lnTo>
                    <a:pt x="234" y="321"/>
                  </a:lnTo>
                  <a:lnTo>
                    <a:pt x="245" y="315"/>
                  </a:lnTo>
                  <a:lnTo>
                    <a:pt x="255" y="307"/>
                  </a:lnTo>
                  <a:lnTo>
                    <a:pt x="264" y="297"/>
                  </a:lnTo>
                  <a:lnTo>
                    <a:pt x="264" y="297"/>
                  </a:lnTo>
                  <a:lnTo>
                    <a:pt x="272" y="285"/>
                  </a:lnTo>
                  <a:lnTo>
                    <a:pt x="278" y="274"/>
                  </a:lnTo>
                  <a:lnTo>
                    <a:pt x="285" y="260"/>
                  </a:lnTo>
                  <a:lnTo>
                    <a:pt x="290" y="247"/>
                  </a:lnTo>
                  <a:lnTo>
                    <a:pt x="293" y="232"/>
                  </a:lnTo>
                  <a:lnTo>
                    <a:pt x="297" y="218"/>
                  </a:lnTo>
                  <a:lnTo>
                    <a:pt x="298" y="199"/>
                  </a:lnTo>
                  <a:lnTo>
                    <a:pt x="298" y="183"/>
                  </a:lnTo>
                  <a:lnTo>
                    <a:pt x="298" y="183"/>
                  </a:lnTo>
                  <a:lnTo>
                    <a:pt x="298" y="165"/>
                  </a:lnTo>
                  <a:lnTo>
                    <a:pt x="297" y="147"/>
                  </a:lnTo>
                  <a:lnTo>
                    <a:pt x="293" y="132"/>
                  </a:lnTo>
                  <a:lnTo>
                    <a:pt x="290" y="117"/>
                  </a:lnTo>
                  <a:lnTo>
                    <a:pt x="285" y="102"/>
                  </a:lnTo>
                  <a:lnTo>
                    <a:pt x="278" y="91"/>
                  </a:lnTo>
                  <a:lnTo>
                    <a:pt x="272" y="79"/>
                  </a:lnTo>
                  <a:lnTo>
                    <a:pt x="264" y="68"/>
                  </a:lnTo>
                  <a:lnTo>
                    <a:pt x="264" y="68"/>
                  </a:lnTo>
                  <a:lnTo>
                    <a:pt x="255" y="59"/>
                  </a:lnTo>
                  <a:lnTo>
                    <a:pt x="245" y="51"/>
                  </a:lnTo>
                  <a:lnTo>
                    <a:pt x="234" y="43"/>
                  </a:lnTo>
                  <a:lnTo>
                    <a:pt x="222" y="38"/>
                  </a:lnTo>
                  <a:lnTo>
                    <a:pt x="211" y="33"/>
                  </a:lnTo>
                  <a:lnTo>
                    <a:pt x="198" y="30"/>
                  </a:lnTo>
                  <a:lnTo>
                    <a:pt x="183" y="28"/>
                  </a:lnTo>
                  <a:lnTo>
                    <a:pt x="168" y="28"/>
                  </a:lnTo>
                  <a:lnTo>
                    <a:pt x="168" y="2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7">
              <a:extLst>
                <a:ext uri="{FF2B5EF4-FFF2-40B4-BE49-F238E27FC236}">
                  <a16:creationId xmlns:a16="http://schemas.microsoft.com/office/drawing/2014/main" id="{85CBE90C-56C6-B148-B4FB-B7515E7001FF}"/>
                </a:ext>
              </a:extLst>
            </p:cNvPr>
            <p:cNvSpPr>
              <a:spLocks/>
            </p:cNvSpPr>
            <p:nvPr/>
          </p:nvSpPr>
          <p:spPr bwMode="auto">
            <a:xfrm>
              <a:off x="3192463" y="2051050"/>
              <a:ext cx="214313" cy="284163"/>
            </a:xfrm>
            <a:custGeom>
              <a:avLst/>
              <a:gdLst>
                <a:gd name="T0" fmla="*/ 237 w 270"/>
                <a:gd name="T1" fmla="*/ 153 h 358"/>
                <a:gd name="T2" fmla="*/ 237 w 270"/>
                <a:gd name="T3" fmla="*/ 124 h 358"/>
                <a:gd name="T4" fmla="*/ 226 w 270"/>
                <a:gd name="T5" fmla="*/ 77 h 358"/>
                <a:gd name="T6" fmla="*/ 216 w 270"/>
                <a:gd name="T7" fmla="*/ 59 h 358"/>
                <a:gd name="T8" fmla="*/ 203 w 270"/>
                <a:gd name="T9" fmla="*/ 46 h 358"/>
                <a:gd name="T10" fmla="*/ 186 w 270"/>
                <a:gd name="T11" fmla="*/ 36 h 358"/>
                <a:gd name="T12" fmla="*/ 168 w 270"/>
                <a:gd name="T13" fmla="*/ 30 h 358"/>
                <a:gd name="T14" fmla="*/ 147 w 270"/>
                <a:gd name="T15" fmla="*/ 28 h 358"/>
                <a:gd name="T16" fmla="*/ 135 w 270"/>
                <a:gd name="T17" fmla="*/ 28 h 358"/>
                <a:gd name="T18" fmla="*/ 112 w 270"/>
                <a:gd name="T19" fmla="*/ 33 h 358"/>
                <a:gd name="T20" fmla="*/ 91 w 270"/>
                <a:gd name="T21" fmla="*/ 43 h 358"/>
                <a:gd name="T22" fmla="*/ 72 w 270"/>
                <a:gd name="T23" fmla="*/ 56 h 358"/>
                <a:gd name="T24" fmla="*/ 64 w 270"/>
                <a:gd name="T25" fmla="*/ 64 h 358"/>
                <a:gd name="T26" fmla="*/ 49 w 270"/>
                <a:gd name="T27" fmla="*/ 84 h 358"/>
                <a:gd name="T28" fmla="*/ 39 w 270"/>
                <a:gd name="T29" fmla="*/ 107 h 358"/>
                <a:gd name="T30" fmla="*/ 34 w 270"/>
                <a:gd name="T31" fmla="*/ 130 h 358"/>
                <a:gd name="T32" fmla="*/ 31 w 270"/>
                <a:gd name="T33" fmla="*/ 157 h 358"/>
                <a:gd name="T34" fmla="*/ 0 w 270"/>
                <a:gd name="T35" fmla="*/ 358 h 358"/>
                <a:gd name="T36" fmla="*/ 31 w 270"/>
                <a:gd name="T37" fmla="*/ 8 h 358"/>
                <a:gd name="T38" fmla="*/ 33 w 270"/>
                <a:gd name="T39" fmla="*/ 71 h 358"/>
                <a:gd name="T40" fmla="*/ 43 w 270"/>
                <a:gd name="T41" fmla="*/ 54 h 358"/>
                <a:gd name="T42" fmla="*/ 67 w 270"/>
                <a:gd name="T43" fmla="*/ 28 h 358"/>
                <a:gd name="T44" fmla="*/ 97 w 270"/>
                <a:gd name="T45" fmla="*/ 10 h 358"/>
                <a:gd name="T46" fmla="*/ 133 w 270"/>
                <a:gd name="T47" fmla="*/ 0 h 358"/>
                <a:gd name="T48" fmla="*/ 153 w 270"/>
                <a:gd name="T49" fmla="*/ 0 h 358"/>
                <a:gd name="T50" fmla="*/ 180 w 270"/>
                <a:gd name="T51" fmla="*/ 2 h 358"/>
                <a:gd name="T52" fmla="*/ 203 w 270"/>
                <a:gd name="T53" fmla="*/ 8 h 358"/>
                <a:gd name="T54" fmla="*/ 222 w 270"/>
                <a:gd name="T55" fmla="*/ 20 h 358"/>
                <a:gd name="T56" fmla="*/ 239 w 270"/>
                <a:gd name="T57" fmla="*/ 36 h 358"/>
                <a:gd name="T58" fmla="*/ 247 w 270"/>
                <a:gd name="T59" fmla="*/ 46 h 358"/>
                <a:gd name="T60" fmla="*/ 257 w 270"/>
                <a:gd name="T61" fmla="*/ 69 h 358"/>
                <a:gd name="T62" fmla="*/ 265 w 270"/>
                <a:gd name="T63" fmla="*/ 97 h 358"/>
                <a:gd name="T64" fmla="*/ 269 w 270"/>
                <a:gd name="T65" fmla="*/ 127 h 358"/>
                <a:gd name="T66" fmla="*/ 270 w 270"/>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358">
                  <a:moveTo>
                    <a:pt x="237" y="358"/>
                  </a:moveTo>
                  <a:lnTo>
                    <a:pt x="237" y="153"/>
                  </a:lnTo>
                  <a:lnTo>
                    <a:pt x="237" y="153"/>
                  </a:lnTo>
                  <a:lnTo>
                    <a:pt x="237" y="124"/>
                  </a:lnTo>
                  <a:lnTo>
                    <a:pt x="232" y="99"/>
                  </a:lnTo>
                  <a:lnTo>
                    <a:pt x="226" y="77"/>
                  </a:lnTo>
                  <a:lnTo>
                    <a:pt x="221" y="68"/>
                  </a:lnTo>
                  <a:lnTo>
                    <a:pt x="216" y="59"/>
                  </a:lnTo>
                  <a:lnTo>
                    <a:pt x="209" y="53"/>
                  </a:lnTo>
                  <a:lnTo>
                    <a:pt x="203" y="46"/>
                  </a:lnTo>
                  <a:lnTo>
                    <a:pt x="194" y="39"/>
                  </a:lnTo>
                  <a:lnTo>
                    <a:pt x="186" y="36"/>
                  </a:lnTo>
                  <a:lnTo>
                    <a:pt x="178" y="33"/>
                  </a:lnTo>
                  <a:lnTo>
                    <a:pt x="168" y="30"/>
                  </a:lnTo>
                  <a:lnTo>
                    <a:pt x="158" y="28"/>
                  </a:lnTo>
                  <a:lnTo>
                    <a:pt x="147" y="28"/>
                  </a:lnTo>
                  <a:lnTo>
                    <a:pt x="147" y="28"/>
                  </a:lnTo>
                  <a:lnTo>
                    <a:pt x="135" y="28"/>
                  </a:lnTo>
                  <a:lnTo>
                    <a:pt x="123" y="30"/>
                  </a:lnTo>
                  <a:lnTo>
                    <a:pt x="112" y="33"/>
                  </a:lnTo>
                  <a:lnTo>
                    <a:pt x="100" y="38"/>
                  </a:lnTo>
                  <a:lnTo>
                    <a:pt x="91" y="43"/>
                  </a:lnTo>
                  <a:lnTo>
                    <a:pt x="82" y="49"/>
                  </a:lnTo>
                  <a:lnTo>
                    <a:pt x="72" y="56"/>
                  </a:lnTo>
                  <a:lnTo>
                    <a:pt x="64" y="64"/>
                  </a:lnTo>
                  <a:lnTo>
                    <a:pt x="64" y="64"/>
                  </a:lnTo>
                  <a:lnTo>
                    <a:pt x="56" y="74"/>
                  </a:lnTo>
                  <a:lnTo>
                    <a:pt x="49" y="84"/>
                  </a:lnTo>
                  <a:lnTo>
                    <a:pt x="44" y="96"/>
                  </a:lnTo>
                  <a:lnTo>
                    <a:pt x="39" y="107"/>
                  </a:lnTo>
                  <a:lnTo>
                    <a:pt x="36" y="119"/>
                  </a:lnTo>
                  <a:lnTo>
                    <a:pt x="34" y="130"/>
                  </a:lnTo>
                  <a:lnTo>
                    <a:pt x="33" y="143"/>
                  </a:lnTo>
                  <a:lnTo>
                    <a:pt x="31" y="157"/>
                  </a:lnTo>
                  <a:lnTo>
                    <a:pt x="31" y="358"/>
                  </a:lnTo>
                  <a:lnTo>
                    <a:pt x="0" y="358"/>
                  </a:lnTo>
                  <a:lnTo>
                    <a:pt x="0" y="8"/>
                  </a:lnTo>
                  <a:lnTo>
                    <a:pt x="31" y="8"/>
                  </a:lnTo>
                  <a:lnTo>
                    <a:pt x="31" y="71"/>
                  </a:lnTo>
                  <a:lnTo>
                    <a:pt x="33" y="71"/>
                  </a:lnTo>
                  <a:lnTo>
                    <a:pt x="33" y="71"/>
                  </a:lnTo>
                  <a:lnTo>
                    <a:pt x="43" y="54"/>
                  </a:lnTo>
                  <a:lnTo>
                    <a:pt x="54" y="39"/>
                  </a:lnTo>
                  <a:lnTo>
                    <a:pt x="67" y="28"/>
                  </a:lnTo>
                  <a:lnTo>
                    <a:pt x="82" y="16"/>
                  </a:lnTo>
                  <a:lnTo>
                    <a:pt x="97" y="10"/>
                  </a:lnTo>
                  <a:lnTo>
                    <a:pt x="115" y="3"/>
                  </a:lnTo>
                  <a:lnTo>
                    <a:pt x="133" y="0"/>
                  </a:lnTo>
                  <a:lnTo>
                    <a:pt x="153" y="0"/>
                  </a:lnTo>
                  <a:lnTo>
                    <a:pt x="153" y="0"/>
                  </a:lnTo>
                  <a:lnTo>
                    <a:pt x="166" y="0"/>
                  </a:lnTo>
                  <a:lnTo>
                    <a:pt x="180" y="2"/>
                  </a:lnTo>
                  <a:lnTo>
                    <a:pt x="191" y="5"/>
                  </a:lnTo>
                  <a:lnTo>
                    <a:pt x="203" y="8"/>
                  </a:lnTo>
                  <a:lnTo>
                    <a:pt x="212" y="15"/>
                  </a:lnTo>
                  <a:lnTo>
                    <a:pt x="222" y="20"/>
                  </a:lnTo>
                  <a:lnTo>
                    <a:pt x="231" y="28"/>
                  </a:lnTo>
                  <a:lnTo>
                    <a:pt x="239" y="36"/>
                  </a:lnTo>
                  <a:lnTo>
                    <a:pt x="239" y="36"/>
                  </a:lnTo>
                  <a:lnTo>
                    <a:pt x="247" y="46"/>
                  </a:lnTo>
                  <a:lnTo>
                    <a:pt x="252" y="58"/>
                  </a:lnTo>
                  <a:lnTo>
                    <a:pt x="257" y="69"/>
                  </a:lnTo>
                  <a:lnTo>
                    <a:pt x="262" y="82"/>
                  </a:lnTo>
                  <a:lnTo>
                    <a:pt x="265" y="97"/>
                  </a:lnTo>
                  <a:lnTo>
                    <a:pt x="267" y="112"/>
                  </a:lnTo>
                  <a:lnTo>
                    <a:pt x="269" y="127"/>
                  </a:lnTo>
                  <a:lnTo>
                    <a:pt x="270" y="145"/>
                  </a:lnTo>
                  <a:lnTo>
                    <a:pt x="270" y="358"/>
                  </a:lnTo>
                  <a:lnTo>
                    <a:pt x="237" y="3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8">
              <a:extLst>
                <a:ext uri="{FF2B5EF4-FFF2-40B4-BE49-F238E27FC236}">
                  <a16:creationId xmlns:a16="http://schemas.microsoft.com/office/drawing/2014/main" id="{77669CC5-44E2-5C47-A3F6-B4FA00C36FDD}"/>
                </a:ext>
              </a:extLst>
            </p:cNvPr>
            <p:cNvSpPr>
              <a:spLocks/>
            </p:cNvSpPr>
            <p:nvPr/>
          </p:nvSpPr>
          <p:spPr bwMode="auto">
            <a:xfrm>
              <a:off x="3476625" y="1946275"/>
              <a:ext cx="61913" cy="122238"/>
            </a:xfrm>
            <a:custGeom>
              <a:avLst/>
              <a:gdLst>
                <a:gd name="T0" fmla="*/ 24 w 77"/>
                <a:gd name="T1" fmla="*/ 153 h 153"/>
                <a:gd name="T2" fmla="*/ 0 w 77"/>
                <a:gd name="T3" fmla="*/ 153 h 153"/>
                <a:gd name="T4" fmla="*/ 42 w 77"/>
                <a:gd name="T5" fmla="*/ 0 h 153"/>
                <a:gd name="T6" fmla="*/ 77 w 77"/>
                <a:gd name="T7" fmla="*/ 0 h 153"/>
                <a:gd name="T8" fmla="*/ 24 w 77"/>
                <a:gd name="T9" fmla="*/ 153 h 153"/>
              </a:gdLst>
              <a:ahLst/>
              <a:cxnLst>
                <a:cxn ang="0">
                  <a:pos x="T0" y="T1"/>
                </a:cxn>
                <a:cxn ang="0">
                  <a:pos x="T2" y="T3"/>
                </a:cxn>
                <a:cxn ang="0">
                  <a:pos x="T4" y="T5"/>
                </a:cxn>
                <a:cxn ang="0">
                  <a:pos x="T6" y="T7"/>
                </a:cxn>
                <a:cxn ang="0">
                  <a:pos x="T8" y="T9"/>
                </a:cxn>
              </a:cxnLst>
              <a:rect l="0" t="0" r="r" b="b"/>
              <a:pathLst>
                <a:path w="77" h="153">
                  <a:moveTo>
                    <a:pt x="24" y="153"/>
                  </a:moveTo>
                  <a:lnTo>
                    <a:pt x="0" y="153"/>
                  </a:lnTo>
                  <a:lnTo>
                    <a:pt x="42" y="0"/>
                  </a:lnTo>
                  <a:lnTo>
                    <a:pt x="77" y="0"/>
                  </a:lnTo>
                  <a:lnTo>
                    <a:pt x="24" y="15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9">
              <a:extLst>
                <a:ext uri="{FF2B5EF4-FFF2-40B4-BE49-F238E27FC236}">
                  <a16:creationId xmlns:a16="http://schemas.microsoft.com/office/drawing/2014/main" id="{ACEDE466-12BE-734F-820C-A6E43E74F57A}"/>
                </a:ext>
              </a:extLst>
            </p:cNvPr>
            <p:cNvSpPr>
              <a:spLocks/>
            </p:cNvSpPr>
            <p:nvPr/>
          </p:nvSpPr>
          <p:spPr bwMode="auto">
            <a:xfrm>
              <a:off x="3544888" y="2051050"/>
              <a:ext cx="161925" cy="290513"/>
            </a:xfrm>
            <a:custGeom>
              <a:avLst/>
              <a:gdLst>
                <a:gd name="T0" fmla="*/ 0 w 203"/>
                <a:gd name="T1" fmla="*/ 303 h 366"/>
                <a:gd name="T2" fmla="*/ 10 w 203"/>
                <a:gd name="T3" fmla="*/ 312 h 366"/>
                <a:gd name="T4" fmla="*/ 31 w 203"/>
                <a:gd name="T5" fmla="*/ 323 h 366"/>
                <a:gd name="T6" fmla="*/ 43 w 203"/>
                <a:gd name="T7" fmla="*/ 328 h 366"/>
                <a:gd name="T8" fmla="*/ 77 w 203"/>
                <a:gd name="T9" fmla="*/ 336 h 366"/>
                <a:gd name="T10" fmla="*/ 87 w 203"/>
                <a:gd name="T11" fmla="*/ 338 h 366"/>
                <a:gd name="T12" fmla="*/ 124 w 203"/>
                <a:gd name="T13" fmla="*/ 333 h 366"/>
                <a:gd name="T14" fmla="*/ 148 w 203"/>
                <a:gd name="T15" fmla="*/ 320 h 366"/>
                <a:gd name="T16" fmla="*/ 165 w 203"/>
                <a:gd name="T17" fmla="*/ 300 h 366"/>
                <a:gd name="T18" fmla="*/ 170 w 203"/>
                <a:gd name="T19" fmla="*/ 270 h 366"/>
                <a:gd name="T20" fmla="*/ 168 w 203"/>
                <a:gd name="T21" fmla="*/ 259 h 366"/>
                <a:gd name="T22" fmla="*/ 158 w 203"/>
                <a:gd name="T23" fmla="*/ 239 h 366"/>
                <a:gd name="T24" fmla="*/ 152 w 203"/>
                <a:gd name="T25" fmla="*/ 231 h 366"/>
                <a:gd name="T26" fmla="*/ 127 w 203"/>
                <a:gd name="T27" fmla="*/ 214 h 366"/>
                <a:gd name="T28" fmla="*/ 92 w 203"/>
                <a:gd name="T29" fmla="*/ 196 h 366"/>
                <a:gd name="T30" fmla="*/ 69 w 203"/>
                <a:gd name="T31" fmla="*/ 186 h 366"/>
                <a:gd name="T32" fmla="*/ 35 w 203"/>
                <a:gd name="T33" fmla="*/ 163 h 366"/>
                <a:gd name="T34" fmla="*/ 21 w 203"/>
                <a:gd name="T35" fmla="*/ 152 h 366"/>
                <a:gd name="T36" fmla="*/ 6 w 203"/>
                <a:gd name="T37" fmla="*/ 125 h 366"/>
                <a:gd name="T38" fmla="*/ 2 w 203"/>
                <a:gd name="T39" fmla="*/ 94 h 366"/>
                <a:gd name="T40" fmla="*/ 2 w 203"/>
                <a:gd name="T41" fmla="*/ 84 h 366"/>
                <a:gd name="T42" fmla="*/ 6 w 203"/>
                <a:gd name="T43" fmla="*/ 64 h 366"/>
                <a:gd name="T44" fmla="*/ 15 w 203"/>
                <a:gd name="T45" fmla="*/ 48 h 366"/>
                <a:gd name="T46" fmla="*/ 26 w 203"/>
                <a:gd name="T47" fmla="*/ 33 h 366"/>
                <a:gd name="T48" fmla="*/ 35 w 203"/>
                <a:gd name="T49" fmla="*/ 26 h 366"/>
                <a:gd name="T50" fmla="*/ 71 w 203"/>
                <a:gd name="T51" fmla="*/ 7 h 366"/>
                <a:gd name="T52" fmla="*/ 115 w 203"/>
                <a:gd name="T53" fmla="*/ 0 h 366"/>
                <a:gd name="T54" fmla="*/ 137 w 203"/>
                <a:gd name="T55" fmla="*/ 0 h 366"/>
                <a:gd name="T56" fmla="*/ 175 w 203"/>
                <a:gd name="T57" fmla="*/ 10 h 366"/>
                <a:gd name="T58" fmla="*/ 191 w 203"/>
                <a:gd name="T59" fmla="*/ 53 h 366"/>
                <a:gd name="T60" fmla="*/ 171 w 203"/>
                <a:gd name="T61" fmla="*/ 43 h 366"/>
                <a:gd name="T62" fmla="*/ 132 w 203"/>
                <a:gd name="T63" fmla="*/ 30 h 366"/>
                <a:gd name="T64" fmla="*/ 110 w 203"/>
                <a:gd name="T65" fmla="*/ 28 h 366"/>
                <a:gd name="T66" fmla="*/ 81 w 203"/>
                <a:gd name="T67" fmla="*/ 33 h 366"/>
                <a:gd name="T68" fmla="*/ 56 w 203"/>
                <a:gd name="T69" fmla="*/ 46 h 366"/>
                <a:gd name="T70" fmla="*/ 46 w 203"/>
                <a:gd name="T71" fmla="*/ 56 h 366"/>
                <a:gd name="T72" fmla="*/ 36 w 203"/>
                <a:gd name="T73" fmla="*/ 79 h 366"/>
                <a:gd name="T74" fmla="*/ 35 w 203"/>
                <a:gd name="T75" fmla="*/ 92 h 366"/>
                <a:gd name="T76" fmla="*/ 38 w 203"/>
                <a:gd name="T77" fmla="*/ 115 h 366"/>
                <a:gd name="T78" fmla="*/ 48 w 203"/>
                <a:gd name="T79" fmla="*/ 133 h 366"/>
                <a:gd name="T80" fmla="*/ 56 w 203"/>
                <a:gd name="T81" fmla="*/ 142 h 366"/>
                <a:gd name="T82" fmla="*/ 86 w 203"/>
                <a:gd name="T83" fmla="*/ 158 h 366"/>
                <a:gd name="T84" fmla="*/ 107 w 203"/>
                <a:gd name="T85" fmla="*/ 168 h 366"/>
                <a:gd name="T86" fmla="*/ 153 w 203"/>
                <a:gd name="T87" fmla="*/ 193 h 366"/>
                <a:gd name="T88" fmla="*/ 181 w 203"/>
                <a:gd name="T89" fmla="*/ 214 h 366"/>
                <a:gd name="T90" fmla="*/ 191 w 203"/>
                <a:gd name="T91" fmla="*/ 226 h 366"/>
                <a:gd name="T92" fmla="*/ 201 w 203"/>
                <a:gd name="T93" fmla="*/ 254 h 366"/>
                <a:gd name="T94" fmla="*/ 203 w 203"/>
                <a:gd name="T95" fmla="*/ 270 h 366"/>
                <a:gd name="T96" fmla="*/ 199 w 203"/>
                <a:gd name="T97" fmla="*/ 290 h 366"/>
                <a:gd name="T98" fmla="*/ 194 w 203"/>
                <a:gd name="T99" fmla="*/ 308 h 366"/>
                <a:gd name="T100" fmla="*/ 185 w 203"/>
                <a:gd name="T101" fmla="*/ 325 h 366"/>
                <a:gd name="T102" fmla="*/ 171 w 203"/>
                <a:gd name="T103" fmla="*/ 340 h 366"/>
                <a:gd name="T104" fmla="*/ 163 w 203"/>
                <a:gd name="T105" fmla="*/ 345 h 366"/>
                <a:gd name="T106" fmla="*/ 143 w 203"/>
                <a:gd name="T107" fmla="*/ 356 h 366"/>
                <a:gd name="T108" fmla="*/ 110 w 203"/>
                <a:gd name="T109" fmla="*/ 364 h 366"/>
                <a:gd name="T110" fmla="*/ 84 w 203"/>
                <a:gd name="T111" fmla="*/ 366 h 366"/>
                <a:gd name="T112" fmla="*/ 38 w 203"/>
                <a:gd name="T113" fmla="*/ 359 h 366"/>
                <a:gd name="T114" fmla="*/ 0 w 203"/>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66">
                  <a:moveTo>
                    <a:pt x="0" y="341"/>
                  </a:moveTo>
                  <a:lnTo>
                    <a:pt x="0" y="303"/>
                  </a:lnTo>
                  <a:lnTo>
                    <a:pt x="0" y="303"/>
                  </a:lnTo>
                  <a:lnTo>
                    <a:pt x="10" y="312"/>
                  </a:lnTo>
                  <a:lnTo>
                    <a:pt x="20" y="318"/>
                  </a:lnTo>
                  <a:lnTo>
                    <a:pt x="31" y="323"/>
                  </a:lnTo>
                  <a:lnTo>
                    <a:pt x="43" y="328"/>
                  </a:lnTo>
                  <a:lnTo>
                    <a:pt x="43" y="328"/>
                  </a:lnTo>
                  <a:lnTo>
                    <a:pt x="67" y="335"/>
                  </a:lnTo>
                  <a:lnTo>
                    <a:pt x="77" y="336"/>
                  </a:lnTo>
                  <a:lnTo>
                    <a:pt x="87" y="338"/>
                  </a:lnTo>
                  <a:lnTo>
                    <a:pt x="87" y="338"/>
                  </a:lnTo>
                  <a:lnTo>
                    <a:pt x="105" y="336"/>
                  </a:lnTo>
                  <a:lnTo>
                    <a:pt x="124" y="333"/>
                  </a:lnTo>
                  <a:lnTo>
                    <a:pt x="137" y="328"/>
                  </a:lnTo>
                  <a:lnTo>
                    <a:pt x="148" y="320"/>
                  </a:lnTo>
                  <a:lnTo>
                    <a:pt x="158" y="312"/>
                  </a:lnTo>
                  <a:lnTo>
                    <a:pt x="165" y="300"/>
                  </a:lnTo>
                  <a:lnTo>
                    <a:pt x="168" y="285"/>
                  </a:lnTo>
                  <a:lnTo>
                    <a:pt x="170" y="270"/>
                  </a:lnTo>
                  <a:lnTo>
                    <a:pt x="170" y="270"/>
                  </a:lnTo>
                  <a:lnTo>
                    <a:pt x="168" y="259"/>
                  </a:lnTo>
                  <a:lnTo>
                    <a:pt x="165" y="249"/>
                  </a:lnTo>
                  <a:lnTo>
                    <a:pt x="158" y="239"/>
                  </a:lnTo>
                  <a:lnTo>
                    <a:pt x="152" y="231"/>
                  </a:lnTo>
                  <a:lnTo>
                    <a:pt x="152" y="231"/>
                  </a:lnTo>
                  <a:lnTo>
                    <a:pt x="140" y="222"/>
                  </a:lnTo>
                  <a:lnTo>
                    <a:pt x="127" y="214"/>
                  </a:lnTo>
                  <a:lnTo>
                    <a:pt x="112" y="204"/>
                  </a:lnTo>
                  <a:lnTo>
                    <a:pt x="92" y="196"/>
                  </a:lnTo>
                  <a:lnTo>
                    <a:pt x="92" y="196"/>
                  </a:lnTo>
                  <a:lnTo>
                    <a:pt x="69" y="186"/>
                  </a:lnTo>
                  <a:lnTo>
                    <a:pt x="49" y="175"/>
                  </a:lnTo>
                  <a:lnTo>
                    <a:pt x="35" y="163"/>
                  </a:lnTo>
                  <a:lnTo>
                    <a:pt x="21" y="152"/>
                  </a:lnTo>
                  <a:lnTo>
                    <a:pt x="21" y="152"/>
                  </a:lnTo>
                  <a:lnTo>
                    <a:pt x="13" y="138"/>
                  </a:lnTo>
                  <a:lnTo>
                    <a:pt x="6" y="125"/>
                  </a:lnTo>
                  <a:lnTo>
                    <a:pt x="3" y="110"/>
                  </a:lnTo>
                  <a:lnTo>
                    <a:pt x="2" y="94"/>
                  </a:lnTo>
                  <a:lnTo>
                    <a:pt x="2" y="94"/>
                  </a:lnTo>
                  <a:lnTo>
                    <a:pt x="2" y="84"/>
                  </a:lnTo>
                  <a:lnTo>
                    <a:pt x="3" y="74"/>
                  </a:lnTo>
                  <a:lnTo>
                    <a:pt x="6" y="64"/>
                  </a:lnTo>
                  <a:lnTo>
                    <a:pt x="10" y="56"/>
                  </a:lnTo>
                  <a:lnTo>
                    <a:pt x="15" y="48"/>
                  </a:lnTo>
                  <a:lnTo>
                    <a:pt x="20" y="39"/>
                  </a:lnTo>
                  <a:lnTo>
                    <a:pt x="26" y="33"/>
                  </a:lnTo>
                  <a:lnTo>
                    <a:pt x="35" y="26"/>
                  </a:lnTo>
                  <a:lnTo>
                    <a:pt x="35" y="26"/>
                  </a:lnTo>
                  <a:lnTo>
                    <a:pt x="51" y="15"/>
                  </a:lnTo>
                  <a:lnTo>
                    <a:pt x="71" y="7"/>
                  </a:lnTo>
                  <a:lnTo>
                    <a:pt x="92" y="2"/>
                  </a:lnTo>
                  <a:lnTo>
                    <a:pt x="115" y="0"/>
                  </a:lnTo>
                  <a:lnTo>
                    <a:pt x="115" y="0"/>
                  </a:lnTo>
                  <a:lnTo>
                    <a:pt x="137" y="0"/>
                  </a:lnTo>
                  <a:lnTo>
                    <a:pt x="156" y="3"/>
                  </a:lnTo>
                  <a:lnTo>
                    <a:pt x="175" y="10"/>
                  </a:lnTo>
                  <a:lnTo>
                    <a:pt x="191" y="18"/>
                  </a:lnTo>
                  <a:lnTo>
                    <a:pt x="191" y="53"/>
                  </a:lnTo>
                  <a:lnTo>
                    <a:pt x="191" y="53"/>
                  </a:lnTo>
                  <a:lnTo>
                    <a:pt x="171" y="43"/>
                  </a:lnTo>
                  <a:lnTo>
                    <a:pt x="152" y="35"/>
                  </a:lnTo>
                  <a:lnTo>
                    <a:pt x="132" y="30"/>
                  </a:lnTo>
                  <a:lnTo>
                    <a:pt x="110" y="28"/>
                  </a:lnTo>
                  <a:lnTo>
                    <a:pt x="110" y="28"/>
                  </a:lnTo>
                  <a:lnTo>
                    <a:pt x="94" y="30"/>
                  </a:lnTo>
                  <a:lnTo>
                    <a:pt x="81" y="33"/>
                  </a:lnTo>
                  <a:lnTo>
                    <a:pt x="67" y="38"/>
                  </a:lnTo>
                  <a:lnTo>
                    <a:pt x="56" y="46"/>
                  </a:lnTo>
                  <a:lnTo>
                    <a:pt x="56" y="46"/>
                  </a:lnTo>
                  <a:lnTo>
                    <a:pt x="46" y="56"/>
                  </a:lnTo>
                  <a:lnTo>
                    <a:pt x="39" y="66"/>
                  </a:lnTo>
                  <a:lnTo>
                    <a:pt x="36" y="79"/>
                  </a:lnTo>
                  <a:lnTo>
                    <a:pt x="35" y="92"/>
                  </a:lnTo>
                  <a:lnTo>
                    <a:pt x="35" y="92"/>
                  </a:lnTo>
                  <a:lnTo>
                    <a:pt x="35" y="104"/>
                  </a:lnTo>
                  <a:lnTo>
                    <a:pt x="38" y="115"/>
                  </a:lnTo>
                  <a:lnTo>
                    <a:pt x="41" y="125"/>
                  </a:lnTo>
                  <a:lnTo>
                    <a:pt x="48" y="133"/>
                  </a:lnTo>
                  <a:lnTo>
                    <a:pt x="48" y="133"/>
                  </a:lnTo>
                  <a:lnTo>
                    <a:pt x="56" y="142"/>
                  </a:lnTo>
                  <a:lnTo>
                    <a:pt x="69" y="150"/>
                  </a:lnTo>
                  <a:lnTo>
                    <a:pt x="86" y="158"/>
                  </a:lnTo>
                  <a:lnTo>
                    <a:pt x="107" y="168"/>
                  </a:lnTo>
                  <a:lnTo>
                    <a:pt x="107" y="168"/>
                  </a:lnTo>
                  <a:lnTo>
                    <a:pt x="132" y="181"/>
                  </a:lnTo>
                  <a:lnTo>
                    <a:pt x="153" y="193"/>
                  </a:lnTo>
                  <a:lnTo>
                    <a:pt x="170" y="203"/>
                  </a:lnTo>
                  <a:lnTo>
                    <a:pt x="181" y="214"/>
                  </a:lnTo>
                  <a:lnTo>
                    <a:pt x="181" y="214"/>
                  </a:lnTo>
                  <a:lnTo>
                    <a:pt x="191" y="226"/>
                  </a:lnTo>
                  <a:lnTo>
                    <a:pt x="196" y="239"/>
                  </a:lnTo>
                  <a:lnTo>
                    <a:pt x="201" y="254"/>
                  </a:lnTo>
                  <a:lnTo>
                    <a:pt x="203" y="270"/>
                  </a:lnTo>
                  <a:lnTo>
                    <a:pt x="203" y="270"/>
                  </a:lnTo>
                  <a:lnTo>
                    <a:pt x="201" y="280"/>
                  </a:lnTo>
                  <a:lnTo>
                    <a:pt x="199" y="290"/>
                  </a:lnTo>
                  <a:lnTo>
                    <a:pt x="198" y="298"/>
                  </a:lnTo>
                  <a:lnTo>
                    <a:pt x="194" y="308"/>
                  </a:lnTo>
                  <a:lnTo>
                    <a:pt x="189" y="316"/>
                  </a:lnTo>
                  <a:lnTo>
                    <a:pt x="185" y="325"/>
                  </a:lnTo>
                  <a:lnTo>
                    <a:pt x="178" y="331"/>
                  </a:lnTo>
                  <a:lnTo>
                    <a:pt x="171" y="340"/>
                  </a:lnTo>
                  <a:lnTo>
                    <a:pt x="171" y="340"/>
                  </a:lnTo>
                  <a:lnTo>
                    <a:pt x="163" y="345"/>
                  </a:lnTo>
                  <a:lnTo>
                    <a:pt x="153" y="351"/>
                  </a:lnTo>
                  <a:lnTo>
                    <a:pt x="143" y="356"/>
                  </a:lnTo>
                  <a:lnTo>
                    <a:pt x="133" y="359"/>
                  </a:lnTo>
                  <a:lnTo>
                    <a:pt x="110" y="364"/>
                  </a:lnTo>
                  <a:lnTo>
                    <a:pt x="84" y="366"/>
                  </a:lnTo>
                  <a:lnTo>
                    <a:pt x="84" y="366"/>
                  </a:lnTo>
                  <a:lnTo>
                    <a:pt x="61" y="364"/>
                  </a:lnTo>
                  <a:lnTo>
                    <a:pt x="38" y="359"/>
                  </a:lnTo>
                  <a:lnTo>
                    <a:pt x="18" y="353"/>
                  </a:lnTo>
                  <a:lnTo>
                    <a:pt x="0" y="341"/>
                  </a:lnTo>
                  <a:lnTo>
                    <a:pt x="0" y="34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0">
              <a:extLst>
                <a:ext uri="{FF2B5EF4-FFF2-40B4-BE49-F238E27FC236}">
                  <a16:creationId xmlns:a16="http://schemas.microsoft.com/office/drawing/2014/main" id="{680F5AC4-5141-1F4A-86B8-6C705C337D7C}"/>
                </a:ext>
              </a:extLst>
            </p:cNvPr>
            <p:cNvSpPr>
              <a:spLocks/>
            </p:cNvSpPr>
            <p:nvPr/>
          </p:nvSpPr>
          <p:spPr bwMode="auto">
            <a:xfrm>
              <a:off x="7608888" y="2566988"/>
              <a:ext cx="231775" cy="231775"/>
            </a:xfrm>
            <a:custGeom>
              <a:avLst/>
              <a:gdLst>
                <a:gd name="T0" fmla="*/ 145 w 291"/>
                <a:gd name="T1" fmla="*/ 0 h 291"/>
                <a:gd name="T2" fmla="*/ 115 w 291"/>
                <a:gd name="T3" fmla="*/ 3 h 291"/>
                <a:gd name="T4" fmla="*/ 89 w 291"/>
                <a:gd name="T5" fmla="*/ 11 h 291"/>
                <a:gd name="T6" fmla="*/ 64 w 291"/>
                <a:gd name="T7" fmla="*/ 24 h 291"/>
                <a:gd name="T8" fmla="*/ 42 w 291"/>
                <a:gd name="T9" fmla="*/ 42 h 291"/>
                <a:gd name="T10" fmla="*/ 24 w 291"/>
                <a:gd name="T11" fmla="*/ 64 h 291"/>
                <a:gd name="T12" fmla="*/ 11 w 291"/>
                <a:gd name="T13" fmla="*/ 89 h 291"/>
                <a:gd name="T14" fmla="*/ 3 w 291"/>
                <a:gd name="T15" fmla="*/ 117 h 291"/>
                <a:gd name="T16" fmla="*/ 0 w 291"/>
                <a:gd name="T17" fmla="*/ 145 h 291"/>
                <a:gd name="T18" fmla="*/ 0 w 291"/>
                <a:gd name="T19" fmla="*/ 161 h 291"/>
                <a:gd name="T20" fmla="*/ 6 w 291"/>
                <a:gd name="T21" fmla="*/ 189 h 291"/>
                <a:gd name="T22" fmla="*/ 16 w 291"/>
                <a:gd name="T23" fmla="*/ 215 h 291"/>
                <a:gd name="T24" fmla="*/ 33 w 291"/>
                <a:gd name="T25" fmla="*/ 239 h 291"/>
                <a:gd name="T26" fmla="*/ 52 w 291"/>
                <a:gd name="T27" fmla="*/ 258 h 291"/>
                <a:gd name="T28" fmla="*/ 75 w 291"/>
                <a:gd name="T29" fmla="*/ 273 h 291"/>
                <a:gd name="T30" fmla="*/ 102 w 291"/>
                <a:gd name="T31" fmla="*/ 285 h 291"/>
                <a:gd name="T32" fmla="*/ 130 w 291"/>
                <a:gd name="T33" fmla="*/ 291 h 291"/>
                <a:gd name="T34" fmla="*/ 145 w 291"/>
                <a:gd name="T35" fmla="*/ 291 h 291"/>
                <a:gd name="T36" fmla="*/ 174 w 291"/>
                <a:gd name="T37" fmla="*/ 288 h 291"/>
                <a:gd name="T38" fmla="*/ 202 w 291"/>
                <a:gd name="T39" fmla="*/ 280 h 291"/>
                <a:gd name="T40" fmla="*/ 227 w 291"/>
                <a:gd name="T41" fmla="*/ 267 h 291"/>
                <a:gd name="T42" fmla="*/ 248 w 291"/>
                <a:gd name="T43" fmla="*/ 248 h 291"/>
                <a:gd name="T44" fmla="*/ 267 w 291"/>
                <a:gd name="T45" fmla="*/ 227 h 291"/>
                <a:gd name="T46" fmla="*/ 280 w 291"/>
                <a:gd name="T47" fmla="*/ 202 h 291"/>
                <a:gd name="T48" fmla="*/ 288 w 291"/>
                <a:gd name="T49" fmla="*/ 174 h 291"/>
                <a:gd name="T50" fmla="*/ 291 w 291"/>
                <a:gd name="T51" fmla="*/ 145 h 291"/>
                <a:gd name="T52" fmla="*/ 290 w 291"/>
                <a:gd name="T53" fmla="*/ 130 h 291"/>
                <a:gd name="T54" fmla="*/ 285 w 291"/>
                <a:gd name="T55" fmla="*/ 102 h 291"/>
                <a:gd name="T56" fmla="*/ 273 w 291"/>
                <a:gd name="T57" fmla="*/ 75 h 291"/>
                <a:gd name="T58" fmla="*/ 258 w 291"/>
                <a:gd name="T59" fmla="*/ 52 h 291"/>
                <a:gd name="T60" fmla="*/ 239 w 291"/>
                <a:gd name="T61" fmla="*/ 32 h 291"/>
                <a:gd name="T62" fmla="*/ 214 w 291"/>
                <a:gd name="T63" fmla="*/ 18 h 291"/>
                <a:gd name="T64" fmla="*/ 189 w 291"/>
                <a:gd name="T65" fmla="*/ 6 h 291"/>
                <a:gd name="T66" fmla="*/ 159 w 291"/>
                <a:gd name="T67" fmla="*/ 0 h 291"/>
                <a:gd name="T68" fmla="*/ 145 w 291"/>
                <a:gd name="T6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291">
                  <a:moveTo>
                    <a:pt x="145" y="0"/>
                  </a:moveTo>
                  <a:lnTo>
                    <a:pt x="145" y="0"/>
                  </a:lnTo>
                  <a:lnTo>
                    <a:pt x="130" y="0"/>
                  </a:lnTo>
                  <a:lnTo>
                    <a:pt x="115" y="3"/>
                  </a:lnTo>
                  <a:lnTo>
                    <a:pt x="102" y="6"/>
                  </a:lnTo>
                  <a:lnTo>
                    <a:pt x="89" y="11"/>
                  </a:lnTo>
                  <a:lnTo>
                    <a:pt x="75" y="18"/>
                  </a:lnTo>
                  <a:lnTo>
                    <a:pt x="64" y="24"/>
                  </a:lnTo>
                  <a:lnTo>
                    <a:pt x="52" y="32"/>
                  </a:lnTo>
                  <a:lnTo>
                    <a:pt x="42" y="42"/>
                  </a:lnTo>
                  <a:lnTo>
                    <a:pt x="33" y="52"/>
                  </a:lnTo>
                  <a:lnTo>
                    <a:pt x="24" y="64"/>
                  </a:lnTo>
                  <a:lnTo>
                    <a:pt x="16" y="75"/>
                  </a:lnTo>
                  <a:lnTo>
                    <a:pt x="11" y="89"/>
                  </a:lnTo>
                  <a:lnTo>
                    <a:pt x="6" y="102"/>
                  </a:lnTo>
                  <a:lnTo>
                    <a:pt x="3" y="117"/>
                  </a:lnTo>
                  <a:lnTo>
                    <a:pt x="0" y="130"/>
                  </a:lnTo>
                  <a:lnTo>
                    <a:pt x="0" y="145"/>
                  </a:lnTo>
                  <a:lnTo>
                    <a:pt x="0" y="145"/>
                  </a:lnTo>
                  <a:lnTo>
                    <a:pt x="0" y="161"/>
                  </a:lnTo>
                  <a:lnTo>
                    <a:pt x="3" y="174"/>
                  </a:lnTo>
                  <a:lnTo>
                    <a:pt x="6" y="189"/>
                  </a:lnTo>
                  <a:lnTo>
                    <a:pt x="11" y="202"/>
                  </a:lnTo>
                  <a:lnTo>
                    <a:pt x="16" y="215"/>
                  </a:lnTo>
                  <a:lnTo>
                    <a:pt x="24" y="227"/>
                  </a:lnTo>
                  <a:lnTo>
                    <a:pt x="33" y="239"/>
                  </a:lnTo>
                  <a:lnTo>
                    <a:pt x="42" y="248"/>
                  </a:lnTo>
                  <a:lnTo>
                    <a:pt x="52" y="258"/>
                  </a:lnTo>
                  <a:lnTo>
                    <a:pt x="64" y="267"/>
                  </a:lnTo>
                  <a:lnTo>
                    <a:pt x="75" y="273"/>
                  </a:lnTo>
                  <a:lnTo>
                    <a:pt x="89" y="280"/>
                  </a:lnTo>
                  <a:lnTo>
                    <a:pt x="102" y="285"/>
                  </a:lnTo>
                  <a:lnTo>
                    <a:pt x="115" y="288"/>
                  </a:lnTo>
                  <a:lnTo>
                    <a:pt x="130" y="291"/>
                  </a:lnTo>
                  <a:lnTo>
                    <a:pt x="145" y="291"/>
                  </a:lnTo>
                  <a:lnTo>
                    <a:pt x="145" y="291"/>
                  </a:lnTo>
                  <a:lnTo>
                    <a:pt x="159" y="291"/>
                  </a:lnTo>
                  <a:lnTo>
                    <a:pt x="174" y="288"/>
                  </a:lnTo>
                  <a:lnTo>
                    <a:pt x="189" y="285"/>
                  </a:lnTo>
                  <a:lnTo>
                    <a:pt x="202" y="280"/>
                  </a:lnTo>
                  <a:lnTo>
                    <a:pt x="214" y="273"/>
                  </a:lnTo>
                  <a:lnTo>
                    <a:pt x="227" y="267"/>
                  </a:lnTo>
                  <a:lnTo>
                    <a:pt x="239" y="258"/>
                  </a:lnTo>
                  <a:lnTo>
                    <a:pt x="248" y="248"/>
                  </a:lnTo>
                  <a:lnTo>
                    <a:pt x="258" y="239"/>
                  </a:lnTo>
                  <a:lnTo>
                    <a:pt x="267" y="227"/>
                  </a:lnTo>
                  <a:lnTo>
                    <a:pt x="273" y="215"/>
                  </a:lnTo>
                  <a:lnTo>
                    <a:pt x="280" y="202"/>
                  </a:lnTo>
                  <a:lnTo>
                    <a:pt x="285" y="189"/>
                  </a:lnTo>
                  <a:lnTo>
                    <a:pt x="288" y="174"/>
                  </a:lnTo>
                  <a:lnTo>
                    <a:pt x="290" y="161"/>
                  </a:lnTo>
                  <a:lnTo>
                    <a:pt x="291" y="145"/>
                  </a:lnTo>
                  <a:lnTo>
                    <a:pt x="291" y="145"/>
                  </a:lnTo>
                  <a:lnTo>
                    <a:pt x="290" y="130"/>
                  </a:lnTo>
                  <a:lnTo>
                    <a:pt x="288" y="117"/>
                  </a:lnTo>
                  <a:lnTo>
                    <a:pt x="285" y="102"/>
                  </a:lnTo>
                  <a:lnTo>
                    <a:pt x="280" y="89"/>
                  </a:lnTo>
                  <a:lnTo>
                    <a:pt x="273" y="75"/>
                  </a:lnTo>
                  <a:lnTo>
                    <a:pt x="267" y="64"/>
                  </a:lnTo>
                  <a:lnTo>
                    <a:pt x="258" y="52"/>
                  </a:lnTo>
                  <a:lnTo>
                    <a:pt x="248" y="42"/>
                  </a:lnTo>
                  <a:lnTo>
                    <a:pt x="239" y="32"/>
                  </a:lnTo>
                  <a:lnTo>
                    <a:pt x="227" y="24"/>
                  </a:lnTo>
                  <a:lnTo>
                    <a:pt x="214" y="18"/>
                  </a:lnTo>
                  <a:lnTo>
                    <a:pt x="202" y="11"/>
                  </a:lnTo>
                  <a:lnTo>
                    <a:pt x="189" y="6"/>
                  </a:lnTo>
                  <a:lnTo>
                    <a:pt x="174" y="3"/>
                  </a:lnTo>
                  <a:lnTo>
                    <a:pt x="159" y="0"/>
                  </a:lnTo>
                  <a:lnTo>
                    <a:pt x="145" y="0"/>
                  </a:lnTo>
                  <a:lnTo>
                    <a:pt x="14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1">
              <a:extLst>
                <a:ext uri="{FF2B5EF4-FFF2-40B4-BE49-F238E27FC236}">
                  <a16:creationId xmlns:a16="http://schemas.microsoft.com/office/drawing/2014/main" id="{67308B40-4BD8-8644-8471-A6B74D43652F}"/>
                </a:ext>
              </a:extLst>
            </p:cNvPr>
            <p:cNvSpPr>
              <a:spLocks/>
            </p:cNvSpPr>
            <p:nvPr/>
          </p:nvSpPr>
          <p:spPr bwMode="auto">
            <a:xfrm>
              <a:off x="6605588" y="2741613"/>
              <a:ext cx="436563" cy="436563"/>
            </a:xfrm>
            <a:custGeom>
              <a:avLst/>
              <a:gdLst>
                <a:gd name="T0" fmla="*/ 274 w 549"/>
                <a:gd name="T1" fmla="*/ 0 h 549"/>
                <a:gd name="T2" fmla="*/ 220 w 549"/>
                <a:gd name="T3" fmla="*/ 5 h 549"/>
                <a:gd name="T4" fmla="*/ 168 w 549"/>
                <a:gd name="T5" fmla="*/ 22 h 549"/>
                <a:gd name="T6" fmla="*/ 121 w 549"/>
                <a:gd name="T7" fmla="*/ 47 h 549"/>
                <a:gd name="T8" fmla="*/ 81 w 549"/>
                <a:gd name="T9" fmla="*/ 81 h 549"/>
                <a:gd name="T10" fmla="*/ 46 w 549"/>
                <a:gd name="T11" fmla="*/ 121 h 549"/>
                <a:gd name="T12" fmla="*/ 22 w 549"/>
                <a:gd name="T13" fmla="*/ 167 h 549"/>
                <a:gd name="T14" fmla="*/ 5 w 549"/>
                <a:gd name="T15" fmla="*/ 220 h 549"/>
                <a:gd name="T16" fmla="*/ 0 w 549"/>
                <a:gd name="T17" fmla="*/ 274 h 549"/>
                <a:gd name="T18" fmla="*/ 2 w 549"/>
                <a:gd name="T19" fmla="*/ 302 h 549"/>
                <a:gd name="T20" fmla="*/ 12 w 549"/>
                <a:gd name="T21" fmla="*/ 357 h 549"/>
                <a:gd name="T22" fmla="*/ 33 w 549"/>
                <a:gd name="T23" fmla="*/ 406 h 549"/>
                <a:gd name="T24" fmla="*/ 63 w 549"/>
                <a:gd name="T25" fmla="*/ 449 h 549"/>
                <a:gd name="T26" fmla="*/ 99 w 549"/>
                <a:gd name="T27" fmla="*/ 487 h 549"/>
                <a:gd name="T28" fmla="*/ 144 w 549"/>
                <a:gd name="T29" fmla="*/ 516 h 549"/>
                <a:gd name="T30" fmla="*/ 193 w 549"/>
                <a:gd name="T31" fmla="*/ 538 h 549"/>
                <a:gd name="T32" fmla="*/ 246 w 549"/>
                <a:gd name="T33" fmla="*/ 548 h 549"/>
                <a:gd name="T34" fmla="*/ 274 w 549"/>
                <a:gd name="T35" fmla="*/ 549 h 549"/>
                <a:gd name="T36" fmla="*/ 330 w 549"/>
                <a:gd name="T37" fmla="*/ 545 h 549"/>
                <a:gd name="T38" fmla="*/ 381 w 549"/>
                <a:gd name="T39" fmla="*/ 528 h 549"/>
                <a:gd name="T40" fmla="*/ 429 w 549"/>
                <a:gd name="T41" fmla="*/ 503 h 549"/>
                <a:gd name="T42" fmla="*/ 468 w 549"/>
                <a:gd name="T43" fmla="*/ 469 h 549"/>
                <a:gd name="T44" fmla="*/ 503 w 549"/>
                <a:gd name="T45" fmla="*/ 427 h 549"/>
                <a:gd name="T46" fmla="*/ 528 w 549"/>
                <a:gd name="T47" fmla="*/ 381 h 549"/>
                <a:gd name="T48" fmla="*/ 544 w 549"/>
                <a:gd name="T49" fmla="*/ 330 h 549"/>
                <a:gd name="T50" fmla="*/ 549 w 549"/>
                <a:gd name="T51" fmla="*/ 274 h 549"/>
                <a:gd name="T52" fmla="*/ 548 w 549"/>
                <a:gd name="T53" fmla="*/ 246 h 549"/>
                <a:gd name="T54" fmla="*/ 538 w 549"/>
                <a:gd name="T55" fmla="*/ 193 h 549"/>
                <a:gd name="T56" fmla="*/ 516 w 549"/>
                <a:gd name="T57" fmla="*/ 144 h 549"/>
                <a:gd name="T58" fmla="*/ 487 w 549"/>
                <a:gd name="T59" fmla="*/ 99 h 549"/>
                <a:gd name="T60" fmla="*/ 449 w 549"/>
                <a:gd name="T61" fmla="*/ 63 h 549"/>
                <a:gd name="T62" fmla="*/ 406 w 549"/>
                <a:gd name="T63" fmla="*/ 33 h 549"/>
                <a:gd name="T64" fmla="*/ 356 w 549"/>
                <a:gd name="T65" fmla="*/ 12 h 549"/>
                <a:gd name="T66" fmla="*/ 304 w 549"/>
                <a:gd name="T67" fmla="*/ 2 h 549"/>
                <a:gd name="T68" fmla="*/ 274 w 549"/>
                <a:gd name="T69" fmla="*/ 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9" h="549">
                  <a:moveTo>
                    <a:pt x="274" y="0"/>
                  </a:moveTo>
                  <a:lnTo>
                    <a:pt x="274" y="0"/>
                  </a:lnTo>
                  <a:lnTo>
                    <a:pt x="246" y="2"/>
                  </a:lnTo>
                  <a:lnTo>
                    <a:pt x="220" y="5"/>
                  </a:lnTo>
                  <a:lnTo>
                    <a:pt x="193" y="12"/>
                  </a:lnTo>
                  <a:lnTo>
                    <a:pt x="168" y="22"/>
                  </a:lnTo>
                  <a:lnTo>
                    <a:pt x="144" y="33"/>
                  </a:lnTo>
                  <a:lnTo>
                    <a:pt x="121" y="47"/>
                  </a:lnTo>
                  <a:lnTo>
                    <a:pt x="99" y="63"/>
                  </a:lnTo>
                  <a:lnTo>
                    <a:pt x="81" y="81"/>
                  </a:lnTo>
                  <a:lnTo>
                    <a:pt x="63" y="99"/>
                  </a:lnTo>
                  <a:lnTo>
                    <a:pt x="46" y="121"/>
                  </a:lnTo>
                  <a:lnTo>
                    <a:pt x="33" y="144"/>
                  </a:lnTo>
                  <a:lnTo>
                    <a:pt x="22" y="167"/>
                  </a:lnTo>
                  <a:lnTo>
                    <a:pt x="12" y="193"/>
                  </a:lnTo>
                  <a:lnTo>
                    <a:pt x="5" y="220"/>
                  </a:lnTo>
                  <a:lnTo>
                    <a:pt x="2" y="246"/>
                  </a:lnTo>
                  <a:lnTo>
                    <a:pt x="0" y="274"/>
                  </a:lnTo>
                  <a:lnTo>
                    <a:pt x="0" y="274"/>
                  </a:lnTo>
                  <a:lnTo>
                    <a:pt x="2" y="302"/>
                  </a:lnTo>
                  <a:lnTo>
                    <a:pt x="5" y="330"/>
                  </a:lnTo>
                  <a:lnTo>
                    <a:pt x="12" y="357"/>
                  </a:lnTo>
                  <a:lnTo>
                    <a:pt x="22" y="381"/>
                  </a:lnTo>
                  <a:lnTo>
                    <a:pt x="33" y="406"/>
                  </a:lnTo>
                  <a:lnTo>
                    <a:pt x="46" y="427"/>
                  </a:lnTo>
                  <a:lnTo>
                    <a:pt x="63" y="449"/>
                  </a:lnTo>
                  <a:lnTo>
                    <a:pt x="81" y="469"/>
                  </a:lnTo>
                  <a:lnTo>
                    <a:pt x="99" y="487"/>
                  </a:lnTo>
                  <a:lnTo>
                    <a:pt x="121" y="503"/>
                  </a:lnTo>
                  <a:lnTo>
                    <a:pt x="144" y="516"/>
                  </a:lnTo>
                  <a:lnTo>
                    <a:pt x="168" y="528"/>
                  </a:lnTo>
                  <a:lnTo>
                    <a:pt x="193" y="538"/>
                  </a:lnTo>
                  <a:lnTo>
                    <a:pt x="220" y="545"/>
                  </a:lnTo>
                  <a:lnTo>
                    <a:pt x="246" y="548"/>
                  </a:lnTo>
                  <a:lnTo>
                    <a:pt x="274" y="549"/>
                  </a:lnTo>
                  <a:lnTo>
                    <a:pt x="274" y="549"/>
                  </a:lnTo>
                  <a:lnTo>
                    <a:pt x="304" y="548"/>
                  </a:lnTo>
                  <a:lnTo>
                    <a:pt x="330" y="545"/>
                  </a:lnTo>
                  <a:lnTo>
                    <a:pt x="356" y="538"/>
                  </a:lnTo>
                  <a:lnTo>
                    <a:pt x="381" y="528"/>
                  </a:lnTo>
                  <a:lnTo>
                    <a:pt x="406" y="516"/>
                  </a:lnTo>
                  <a:lnTo>
                    <a:pt x="429" y="503"/>
                  </a:lnTo>
                  <a:lnTo>
                    <a:pt x="449" y="487"/>
                  </a:lnTo>
                  <a:lnTo>
                    <a:pt x="468" y="469"/>
                  </a:lnTo>
                  <a:lnTo>
                    <a:pt x="487" y="449"/>
                  </a:lnTo>
                  <a:lnTo>
                    <a:pt x="503" y="427"/>
                  </a:lnTo>
                  <a:lnTo>
                    <a:pt x="516" y="406"/>
                  </a:lnTo>
                  <a:lnTo>
                    <a:pt x="528" y="381"/>
                  </a:lnTo>
                  <a:lnTo>
                    <a:pt x="538" y="357"/>
                  </a:lnTo>
                  <a:lnTo>
                    <a:pt x="544" y="330"/>
                  </a:lnTo>
                  <a:lnTo>
                    <a:pt x="548" y="302"/>
                  </a:lnTo>
                  <a:lnTo>
                    <a:pt x="549" y="274"/>
                  </a:lnTo>
                  <a:lnTo>
                    <a:pt x="549" y="274"/>
                  </a:lnTo>
                  <a:lnTo>
                    <a:pt x="548" y="246"/>
                  </a:lnTo>
                  <a:lnTo>
                    <a:pt x="544" y="220"/>
                  </a:lnTo>
                  <a:lnTo>
                    <a:pt x="538" y="193"/>
                  </a:lnTo>
                  <a:lnTo>
                    <a:pt x="528" y="167"/>
                  </a:lnTo>
                  <a:lnTo>
                    <a:pt x="516" y="144"/>
                  </a:lnTo>
                  <a:lnTo>
                    <a:pt x="503" y="121"/>
                  </a:lnTo>
                  <a:lnTo>
                    <a:pt x="487" y="99"/>
                  </a:lnTo>
                  <a:lnTo>
                    <a:pt x="468" y="81"/>
                  </a:lnTo>
                  <a:lnTo>
                    <a:pt x="449" y="63"/>
                  </a:lnTo>
                  <a:lnTo>
                    <a:pt x="429" y="47"/>
                  </a:lnTo>
                  <a:lnTo>
                    <a:pt x="406" y="33"/>
                  </a:lnTo>
                  <a:lnTo>
                    <a:pt x="381" y="22"/>
                  </a:lnTo>
                  <a:lnTo>
                    <a:pt x="356" y="12"/>
                  </a:lnTo>
                  <a:lnTo>
                    <a:pt x="330" y="5"/>
                  </a:lnTo>
                  <a:lnTo>
                    <a:pt x="304" y="2"/>
                  </a:lnTo>
                  <a:lnTo>
                    <a:pt x="274" y="0"/>
                  </a:lnTo>
                  <a:lnTo>
                    <a:pt x="27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2">
              <a:extLst>
                <a:ext uri="{FF2B5EF4-FFF2-40B4-BE49-F238E27FC236}">
                  <a16:creationId xmlns:a16="http://schemas.microsoft.com/office/drawing/2014/main" id="{261F9E37-334E-CD41-8B6A-514D816C316B}"/>
                </a:ext>
              </a:extLst>
            </p:cNvPr>
            <p:cNvSpPr>
              <a:spLocks noEditPoints="1"/>
            </p:cNvSpPr>
            <p:nvPr/>
          </p:nvSpPr>
          <p:spPr bwMode="auto">
            <a:xfrm>
              <a:off x="6102350" y="1981200"/>
              <a:ext cx="2516188" cy="2643188"/>
            </a:xfrm>
            <a:custGeom>
              <a:avLst/>
              <a:gdLst>
                <a:gd name="T0" fmla="*/ 2782 w 3169"/>
                <a:gd name="T1" fmla="*/ 1020 h 3330"/>
                <a:gd name="T2" fmla="*/ 2568 w 3169"/>
                <a:gd name="T3" fmla="*/ 583 h 3330"/>
                <a:gd name="T4" fmla="*/ 2410 w 3169"/>
                <a:gd name="T5" fmla="*/ 402 h 3330"/>
                <a:gd name="T6" fmla="*/ 2319 w 3169"/>
                <a:gd name="T7" fmla="*/ 321 h 3330"/>
                <a:gd name="T8" fmla="*/ 1907 w 3169"/>
                <a:gd name="T9" fmla="*/ 84 h 3330"/>
                <a:gd name="T10" fmla="*/ 1422 w 3169"/>
                <a:gd name="T11" fmla="*/ 0 h 3330"/>
                <a:gd name="T12" fmla="*/ 1203 w 3169"/>
                <a:gd name="T13" fmla="*/ 16 h 3330"/>
                <a:gd name="T14" fmla="*/ 682 w 3169"/>
                <a:gd name="T15" fmla="*/ 204 h 3330"/>
                <a:gd name="T16" fmla="*/ 282 w 3169"/>
                <a:gd name="T17" fmla="*/ 570 h 3330"/>
                <a:gd name="T18" fmla="*/ 44 w 3169"/>
                <a:gd name="T19" fmla="*/ 1065 h 3330"/>
                <a:gd name="T20" fmla="*/ 5 w 3169"/>
                <a:gd name="T21" fmla="*/ 1553 h 3330"/>
                <a:gd name="T22" fmla="*/ 145 w 3169"/>
                <a:gd name="T23" fmla="*/ 2047 h 3330"/>
                <a:gd name="T24" fmla="*/ 443 w 3169"/>
                <a:gd name="T25" fmla="*/ 2451 h 3330"/>
                <a:gd name="T26" fmla="*/ 862 w 3169"/>
                <a:gd name="T27" fmla="*/ 2726 h 3330"/>
                <a:gd name="T28" fmla="*/ 1234 w 3169"/>
                <a:gd name="T29" fmla="*/ 3094 h 3330"/>
                <a:gd name="T30" fmla="*/ 1304 w 3169"/>
                <a:gd name="T31" fmla="*/ 3261 h 3330"/>
                <a:gd name="T32" fmla="*/ 1470 w 3169"/>
                <a:gd name="T33" fmla="*/ 3330 h 3330"/>
                <a:gd name="T34" fmla="*/ 2733 w 3169"/>
                <a:gd name="T35" fmla="*/ 3290 h 3330"/>
                <a:gd name="T36" fmla="*/ 2831 w 3169"/>
                <a:gd name="T37" fmla="*/ 3142 h 3330"/>
                <a:gd name="T38" fmla="*/ 3077 w 3169"/>
                <a:gd name="T39" fmla="*/ 2230 h 3330"/>
                <a:gd name="T40" fmla="*/ 3168 w 3169"/>
                <a:gd name="T41" fmla="*/ 2079 h 3330"/>
                <a:gd name="T42" fmla="*/ 1552 w 3169"/>
                <a:gd name="T43" fmla="*/ 1317 h 3330"/>
                <a:gd name="T44" fmla="*/ 1539 w 3169"/>
                <a:gd name="T45" fmla="*/ 1381 h 3330"/>
                <a:gd name="T46" fmla="*/ 1437 w 3169"/>
                <a:gd name="T47" fmla="*/ 1614 h 3330"/>
                <a:gd name="T48" fmla="*/ 1247 w 3169"/>
                <a:gd name="T49" fmla="*/ 1792 h 3330"/>
                <a:gd name="T50" fmla="*/ 1139 w 3169"/>
                <a:gd name="T51" fmla="*/ 1930 h 3330"/>
                <a:gd name="T52" fmla="*/ 817 w 3169"/>
                <a:gd name="T53" fmla="*/ 1961 h 3330"/>
                <a:gd name="T54" fmla="*/ 512 w 3169"/>
                <a:gd name="T55" fmla="*/ 1851 h 3330"/>
                <a:gd name="T56" fmla="*/ 382 w 3169"/>
                <a:gd name="T57" fmla="*/ 1619 h 3330"/>
                <a:gd name="T58" fmla="*/ 282 w 3169"/>
                <a:gd name="T59" fmla="*/ 1409 h 3330"/>
                <a:gd name="T60" fmla="*/ 265 w 3169"/>
                <a:gd name="T61" fmla="*/ 1147 h 3330"/>
                <a:gd name="T62" fmla="*/ 226 w 3169"/>
                <a:gd name="T63" fmla="*/ 976 h 3330"/>
                <a:gd name="T64" fmla="*/ 399 w 3169"/>
                <a:gd name="T65" fmla="*/ 718 h 3330"/>
                <a:gd name="T66" fmla="*/ 652 w 3169"/>
                <a:gd name="T67" fmla="*/ 628 h 3330"/>
                <a:gd name="T68" fmla="*/ 875 w 3169"/>
                <a:gd name="T69" fmla="*/ 577 h 3330"/>
                <a:gd name="T70" fmla="*/ 1129 w 3169"/>
                <a:gd name="T71" fmla="*/ 615 h 3330"/>
                <a:gd name="T72" fmla="*/ 1412 w 3169"/>
                <a:gd name="T73" fmla="*/ 713 h 3330"/>
                <a:gd name="T74" fmla="*/ 1592 w 3169"/>
                <a:gd name="T75" fmla="*/ 969 h 3330"/>
                <a:gd name="T76" fmla="*/ 1554 w 3169"/>
                <a:gd name="T77" fmla="*/ 1140 h 3330"/>
                <a:gd name="T78" fmla="*/ 2410 w 3169"/>
                <a:gd name="T79" fmla="*/ 1030 h 3330"/>
                <a:gd name="T80" fmla="*/ 2255 w 3169"/>
                <a:gd name="T81" fmla="*/ 1216 h 3330"/>
                <a:gd name="T82" fmla="*/ 2210 w 3169"/>
                <a:gd name="T83" fmla="*/ 1241 h 3330"/>
                <a:gd name="T84" fmla="*/ 2019 w 3169"/>
                <a:gd name="T85" fmla="*/ 1276 h 3330"/>
                <a:gd name="T86" fmla="*/ 1968 w 3169"/>
                <a:gd name="T87" fmla="*/ 1269 h 3330"/>
                <a:gd name="T88" fmla="*/ 1920 w 3169"/>
                <a:gd name="T89" fmla="*/ 1257 h 3330"/>
                <a:gd name="T90" fmla="*/ 1773 w 3169"/>
                <a:gd name="T91" fmla="*/ 1168 h 3330"/>
                <a:gd name="T92" fmla="*/ 1739 w 3169"/>
                <a:gd name="T93" fmla="*/ 1132 h 3330"/>
                <a:gd name="T94" fmla="*/ 1661 w 3169"/>
                <a:gd name="T95" fmla="*/ 981 h 3330"/>
                <a:gd name="T96" fmla="*/ 1651 w 3169"/>
                <a:gd name="T97" fmla="*/ 928 h 3330"/>
                <a:gd name="T98" fmla="*/ 1607 w 3169"/>
                <a:gd name="T99" fmla="*/ 730 h 3330"/>
                <a:gd name="T100" fmla="*/ 1729 w 3169"/>
                <a:gd name="T101" fmla="*/ 646 h 3330"/>
                <a:gd name="T102" fmla="*/ 1854 w 3169"/>
                <a:gd name="T103" fmla="*/ 537 h 3330"/>
                <a:gd name="T104" fmla="*/ 1928 w 3169"/>
                <a:gd name="T105" fmla="*/ 506 h 3330"/>
                <a:gd name="T106" fmla="*/ 2093 w 3169"/>
                <a:gd name="T107" fmla="*/ 491 h 3330"/>
                <a:gd name="T108" fmla="*/ 2146 w 3169"/>
                <a:gd name="T109" fmla="*/ 501 h 3330"/>
                <a:gd name="T110" fmla="*/ 2296 w 3169"/>
                <a:gd name="T111" fmla="*/ 578 h 3330"/>
                <a:gd name="T112" fmla="*/ 2334 w 3169"/>
                <a:gd name="T113" fmla="*/ 615 h 3330"/>
                <a:gd name="T114" fmla="*/ 2367 w 3169"/>
                <a:gd name="T115" fmla="*/ 656 h 3330"/>
                <a:gd name="T116" fmla="*/ 2436 w 3169"/>
                <a:gd name="T117" fmla="*/ 835 h 3330"/>
                <a:gd name="T118" fmla="*/ 2439 w 3169"/>
                <a:gd name="T119" fmla="*/ 888 h 3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69" h="3330">
                  <a:moveTo>
                    <a:pt x="3155" y="1963"/>
                  </a:moveTo>
                  <a:lnTo>
                    <a:pt x="2836" y="1328"/>
                  </a:lnTo>
                  <a:lnTo>
                    <a:pt x="2836" y="1328"/>
                  </a:lnTo>
                  <a:lnTo>
                    <a:pt x="2831" y="1266"/>
                  </a:lnTo>
                  <a:lnTo>
                    <a:pt x="2823" y="1203"/>
                  </a:lnTo>
                  <a:lnTo>
                    <a:pt x="2812" y="1140"/>
                  </a:lnTo>
                  <a:lnTo>
                    <a:pt x="2799" y="1079"/>
                  </a:lnTo>
                  <a:lnTo>
                    <a:pt x="2782" y="1020"/>
                  </a:lnTo>
                  <a:lnTo>
                    <a:pt x="2764" y="961"/>
                  </a:lnTo>
                  <a:lnTo>
                    <a:pt x="2742" y="903"/>
                  </a:lnTo>
                  <a:lnTo>
                    <a:pt x="2719" y="847"/>
                  </a:lnTo>
                  <a:lnTo>
                    <a:pt x="2693" y="791"/>
                  </a:lnTo>
                  <a:lnTo>
                    <a:pt x="2665" y="737"/>
                  </a:lnTo>
                  <a:lnTo>
                    <a:pt x="2635" y="684"/>
                  </a:lnTo>
                  <a:lnTo>
                    <a:pt x="2602" y="633"/>
                  </a:lnTo>
                  <a:lnTo>
                    <a:pt x="2568" y="583"/>
                  </a:lnTo>
                  <a:lnTo>
                    <a:pt x="2531" y="535"/>
                  </a:lnTo>
                  <a:lnTo>
                    <a:pt x="2492" y="489"/>
                  </a:lnTo>
                  <a:lnTo>
                    <a:pt x="2452" y="445"/>
                  </a:lnTo>
                  <a:lnTo>
                    <a:pt x="2452" y="445"/>
                  </a:lnTo>
                  <a:lnTo>
                    <a:pt x="2442" y="435"/>
                  </a:lnTo>
                  <a:lnTo>
                    <a:pt x="2442" y="435"/>
                  </a:lnTo>
                  <a:lnTo>
                    <a:pt x="2410" y="402"/>
                  </a:lnTo>
                  <a:lnTo>
                    <a:pt x="2410" y="402"/>
                  </a:lnTo>
                  <a:lnTo>
                    <a:pt x="2383" y="377"/>
                  </a:lnTo>
                  <a:lnTo>
                    <a:pt x="2383" y="377"/>
                  </a:lnTo>
                  <a:lnTo>
                    <a:pt x="2368" y="364"/>
                  </a:lnTo>
                  <a:lnTo>
                    <a:pt x="2368" y="364"/>
                  </a:lnTo>
                  <a:lnTo>
                    <a:pt x="2327" y="326"/>
                  </a:lnTo>
                  <a:lnTo>
                    <a:pt x="2327" y="326"/>
                  </a:lnTo>
                  <a:lnTo>
                    <a:pt x="2319" y="321"/>
                  </a:lnTo>
                  <a:lnTo>
                    <a:pt x="2319" y="321"/>
                  </a:lnTo>
                  <a:lnTo>
                    <a:pt x="2273" y="283"/>
                  </a:lnTo>
                  <a:lnTo>
                    <a:pt x="2225" y="248"/>
                  </a:lnTo>
                  <a:lnTo>
                    <a:pt x="2175" y="216"/>
                  </a:lnTo>
                  <a:lnTo>
                    <a:pt x="2124" y="186"/>
                  </a:lnTo>
                  <a:lnTo>
                    <a:pt x="2072" y="156"/>
                  </a:lnTo>
                  <a:lnTo>
                    <a:pt x="2017" y="130"/>
                  </a:lnTo>
                  <a:lnTo>
                    <a:pt x="1963" y="107"/>
                  </a:lnTo>
                  <a:lnTo>
                    <a:pt x="1907" y="84"/>
                  </a:lnTo>
                  <a:lnTo>
                    <a:pt x="1849" y="65"/>
                  </a:lnTo>
                  <a:lnTo>
                    <a:pt x="1791" y="47"/>
                  </a:lnTo>
                  <a:lnTo>
                    <a:pt x="1732" y="33"/>
                  </a:lnTo>
                  <a:lnTo>
                    <a:pt x="1671" y="21"/>
                  </a:lnTo>
                  <a:lnTo>
                    <a:pt x="1610" y="11"/>
                  </a:lnTo>
                  <a:lnTo>
                    <a:pt x="1549" y="4"/>
                  </a:lnTo>
                  <a:lnTo>
                    <a:pt x="1486" y="0"/>
                  </a:lnTo>
                  <a:lnTo>
                    <a:pt x="1422" y="0"/>
                  </a:lnTo>
                  <a:lnTo>
                    <a:pt x="1422" y="0"/>
                  </a:lnTo>
                  <a:lnTo>
                    <a:pt x="1421" y="0"/>
                  </a:lnTo>
                  <a:lnTo>
                    <a:pt x="1421" y="0"/>
                  </a:lnTo>
                  <a:lnTo>
                    <a:pt x="1419" y="0"/>
                  </a:lnTo>
                  <a:lnTo>
                    <a:pt x="1419" y="0"/>
                  </a:lnTo>
                  <a:lnTo>
                    <a:pt x="1346" y="1"/>
                  </a:lnTo>
                  <a:lnTo>
                    <a:pt x="1274" y="6"/>
                  </a:lnTo>
                  <a:lnTo>
                    <a:pt x="1203" y="16"/>
                  </a:lnTo>
                  <a:lnTo>
                    <a:pt x="1134" y="28"/>
                  </a:lnTo>
                  <a:lnTo>
                    <a:pt x="1064" y="44"/>
                  </a:lnTo>
                  <a:lnTo>
                    <a:pt x="997" y="62"/>
                  </a:lnTo>
                  <a:lnTo>
                    <a:pt x="931" y="85"/>
                  </a:lnTo>
                  <a:lnTo>
                    <a:pt x="867" y="110"/>
                  </a:lnTo>
                  <a:lnTo>
                    <a:pt x="804" y="140"/>
                  </a:lnTo>
                  <a:lnTo>
                    <a:pt x="743" y="171"/>
                  </a:lnTo>
                  <a:lnTo>
                    <a:pt x="682" y="204"/>
                  </a:lnTo>
                  <a:lnTo>
                    <a:pt x="626" y="242"/>
                  </a:lnTo>
                  <a:lnTo>
                    <a:pt x="570" y="281"/>
                  </a:lnTo>
                  <a:lnTo>
                    <a:pt x="516" y="323"/>
                  </a:lnTo>
                  <a:lnTo>
                    <a:pt x="465" y="367"/>
                  </a:lnTo>
                  <a:lnTo>
                    <a:pt x="415" y="415"/>
                  </a:lnTo>
                  <a:lnTo>
                    <a:pt x="367" y="464"/>
                  </a:lnTo>
                  <a:lnTo>
                    <a:pt x="323" y="516"/>
                  </a:lnTo>
                  <a:lnTo>
                    <a:pt x="282" y="570"/>
                  </a:lnTo>
                  <a:lnTo>
                    <a:pt x="242" y="626"/>
                  </a:lnTo>
                  <a:lnTo>
                    <a:pt x="204" y="682"/>
                  </a:lnTo>
                  <a:lnTo>
                    <a:pt x="171" y="743"/>
                  </a:lnTo>
                  <a:lnTo>
                    <a:pt x="140" y="804"/>
                  </a:lnTo>
                  <a:lnTo>
                    <a:pt x="110" y="867"/>
                  </a:lnTo>
                  <a:lnTo>
                    <a:pt x="85" y="931"/>
                  </a:lnTo>
                  <a:lnTo>
                    <a:pt x="62" y="997"/>
                  </a:lnTo>
                  <a:lnTo>
                    <a:pt x="44" y="1065"/>
                  </a:lnTo>
                  <a:lnTo>
                    <a:pt x="28" y="1134"/>
                  </a:lnTo>
                  <a:lnTo>
                    <a:pt x="16" y="1203"/>
                  </a:lnTo>
                  <a:lnTo>
                    <a:pt x="6" y="1274"/>
                  </a:lnTo>
                  <a:lnTo>
                    <a:pt x="1" y="1347"/>
                  </a:lnTo>
                  <a:lnTo>
                    <a:pt x="0" y="1419"/>
                  </a:lnTo>
                  <a:lnTo>
                    <a:pt x="0" y="1419"/>
                  </a:lnTo>
                  <a:lnTo>
                    <a:pt x="1" y="1487"/>
                  </a:lnTo>
                  <a:lnTo>
                    <a:pt x="5" y="1553"/>
                  </a:lnTo>
                  <a:lnTo>
                    <a:pt x="13" y="1619"/>
                  </a:lnTo>
                  <a:lnTo>
                    <a:pt x="23" y="1683"/>
                  </a:lnTo>
                  <a:lnTo>
                    <a:pt x="38" y="1747"/>
                  </a:lnTo>
                  <a:lnTo>
                    <a:pt x="54" y="1810"/>
                  </a:lnTo>
                  <a:lnTo>
                    <a:pt x="72" y="1871"/>
                  </a:lnTo>
                  <a:lnTo>
                    <a:pt x="94" y="1932"/>
                  </a:lnTo>
                  <a:lnTo>
                    <a:pt x="118" y="1991"/>
                  </a:lnTo>
                  <a:lnTo>
                    <a:pt x="145" y="2047"/>
                  </a:lnTo>
                  <a:lnTo>
                    <a:pt x="174" y="2103"/>
                  </a:lnTo>
                  <a:lnTo>
                    <a:pt x="206" y="2159"/>
                  </a:lnTo>
                  <a:lnTo>
                    <a:pt x="240" y="2212"/>
                  </a:lnTo>
                  <a:lnTo>
                    <a:pt x="277" y="2263"/>
                  </a:lnTo>
                  <a:lnTo>
                    <a:pt x="315" y="2313"/>
                  </a:lnTo>
                  <a:lnTo>
                    <a:pt x="356" y="2360"/>
                  </a:lnTo>
                  <a:lnTo>
                    <a:pt x="399" y="2407"/>
                  </a:lnTo>
                  <a:lnTo>
                    <a:pt x="443" y="2451"/>
                  </a:lnTo>
                  <a:lnTo>
                    <a:pt x="489" y="2492"/>
                  </a:lnTo>
                  <a:lnTo>
                    <a:pt x="537" y="2534"/>
                  </a:lnTo>
                  <a:lnTo>
                    <a:pt x="588" y="2572"/>
                  </a:lnTo>
                  <a:lnTo>
                    <a:pt x="639" y="2606"/>
                  </a:lnTo>
                  <a:lnTo>
                    <a:pt x="692" y="2641"/>
                  </a:lnTo>
                  <a:lnTo>
                    <a:pt x="748" y="2672"/>
                  </a:lnTo>
                  <a:lnTo>
                    <a:pt x="804" y="2700"/>
                  </a:lnTo>
                  <a:lnTo>
                    <a:pt x="862" y="2726"/>
                  </a:lnTo>
                  <a:lnTo>
                    <a:pt x="921" y="2750"/>
                  </a:lnTo>
                  <a:lnTo>
                    <a:pt x="982" y="2771"/>
                  </a:lnTo>
                  <a:lnTo>
                    <a:pt x="1043" y="2789"/>
                  </a:lnTo>
                  <a:lnTo>
                    <a:pt x="1106" y="2806"/>
                  </a:lnTo>
                  <a:lnTo>
                    <a:pt x="1170" y="2819"/>
                  </a:lnTo>
                  <a:lnTo>
                    <a:pt x="1234" y="2829"/>
                  </a:lnTo>
                  <a:lnTo>
                    <a:pt x="1234" y="3094"/>
                  </a:lnTo>
                  <a:lnTo>
                    <a:pt x="1234" y="3094"/>
                  </a:lnTo>
                  <a:lnTo>
                    <a:pt x="1236" y="3119"/>
                  </a:lnTo>
                  <a:lnTo>
                    <a:pt x="1239" y="3142"/>
                  </a:lnTo>
                  <a:lnTo>
                    <a:pt x="1246" y="3165"/>
                  </a:lnTo>
                  <a:lnTo>
                    <a:pt x="1254" y="3186"/>
                  </a:lnTo>
                  <a:lnTo>
                    <a:pt x="1264" y="3206"/>
                  </a:lnTo>
                  <a:lnTo>
                    <a:pt x="1275" y="3226"/>
                  </a:lnTo>
                  <a:lnTo>
                    <a:pt x="1289" y="3244"/>
                  </a:lnTo>
                  <a:lnTo>
                    <a:pt x="1304" y="3261"/>
                  </a:lnTo>
                  <a:lnTo>
                    <a:pt x="1320" y="3276"/>
                  </a:lnTo>
                  <a:lnTo>
                    <a:pt x="1338" y="3290"/>
                  </a:lnTo>
                  <a:lnTo>
                    <a:pt x="1358" y="3302"/>
                  </a:lnTo>
                  <a:lnTo>
                    <a:pt x="1379" y="3312"/>
                  </a:lnTo>
                  <a:lnTo>
                    <a:pt x="1401" y="3320"/>
                  </a:lnTo>
                  <a:lnTo>
                    <a:pt x="1422" y="3325"/>
                  </a:lnTo>
                  <a:lnTo>
                    <a:pt x="1447" y="3328"/>
                  </a:lnTo>
                  <a:lnTo>
                    <a:pt x="1470" y="3330"/>
                  </a:lnTo>
                  <a:lnTo>
                    <a:pt x="2601" y="3330"/>
                  </a:lnTo>
                  <a:lnTo>
                    <a:pt x="2601" y="3330"/>
                  </a:lnTo>
                  <a:lnTo>
                    <a:pt x="2625" y="3328"/>
                  </a:lnTo>
                  <a:lnTo>
                    <a:pt x="2649" y="3325"/>
                  </a:lnTo>
                  <a:lnTo>
                    <a:pt x="2670" y="3320"/>
                  </a:lnTo>
                  <a:lnTo>
                    <a:pt x="2693" y="3312"/>
                  </a:lnTo>
                  <a:lnTo>
                    <a:pt x="2713" y="3302"/>
                  </a:lnTo>
                  <a:lnTo>
                    <a:pt x="2733" y="3290"/>
                  </a:lnTo>
                  <a:lnTo>
                    <a:pt x="2751" y="3276"/>
                  </a:lnTo>
                  <a:lnTo>
                    <a:pt x="2767" y="3261"/>
                  </a:lnTo>
                  <a:lnTo>
                    <a:pt x="2782" y="3244"/>
                  </a:lnTo>
                  <a:lnTo>
                    <a:pt x="2795" y="3226"/>
                  </a:lnTo>
                  <a:lnTo>
                    <a:pt x="2808" y="3206"/>
                  </a:lnTo>
                  <a:lnTo>
                    <a:pt x="2818" y="3186"/>
                  </a:lnTo>
                  <a:lnTo>
                    <a:pt x="2825" y="3165"/>
                  </a:lnTo>
                  <a:lnTo>
                    <a:pt x="2831" y="3142"/>
                  </a:lnTo>
                  <a:lnTo>
                    <a:pt x="2835" y="3119"/>
                  </a:lnTo>
                  <a:lnTo>
                    <a:pt x="2836" y="3094"/>
                  </a:lnTo>
                  <a:lnTo>
                    <a:pt x="2836" y="2334"/>
                  </a:lnTo>
                  <a:lnTo>
                    <a:pt x="3014" y="2265"/>
                  </a:lnTo>
                  <a:lnTo>
                    <a:pt x="3014" y="2265"/>
                  </a:lnTo>
                  <a:lnTo>
                    <a:pt x="3036" y="2255"/>
                  </a:lnTo>
                  <a:lnTo>
                    <a:pt x="3057" y="2243"/>
                  </a:lnTo>
                  <a:lnTo>
                    <a:pt x="3077" y="2230"/>
                  </a:lnTo>
                  <a:lnTo>
                    <a:pt x="3094" y="2215"/>
                  </a:lnTo>
                  <a:lnTo>
                    <a:pt x="3110" y="2199"/>
                  </a:lnTo>
                  <a:lnTo>
                    <a:pt x="3125" y="2182"/>
                  </a:lnTo>
                  <a:lnTo>
                    <a:pt x="3136" y="2163"/>
                  </a:lnTo>
                  <a:lnTo>
                    <a:pt x="3148" y="2143"/>
                  </a:lnTo>
                  <a:lnTo>
                    <a:pt x="3156" y="2121"/>
                  </a:lnTo>
                  <a:lnTo>
                    <a:pt x="3163" y="2100"/>
                  </a:lnTo>
                  <a:lnTo>
                    <a:pt x="3168" y="2079"/>
                  </a:lnTo>
                  <a:lnTo>
                    <a:pt x="3169" y="2055"/>
                  </a:lnTo>
                  <a:lnTo>
                    <a:pt x="3169" y="2032"/>
                  </a:lnTo>
                  <a:lnTo>
                    <a:pt x="3168" y="2009"/>
                  </a:lnTo>
                  <a:lnTo>
                    <a:pt x="3163" y="1986"/>
                  </a:lnTo>
                  <a:lnTo>
                    <a:pt x="3155" y="1963"/>
                  </a:lnTo>
                  <a:lnTo>
                    <a:pt x="3155" y="1963"/>
                  </a:lnTo>
                  <a:close/>
                  <a:moveTo>
                    <a:pt x="1632" y="1305"/>
                  </a:moveTo>
                  <a:lnTo>
                    <a:pt x="1552" y="1317"/>
                  </a:lnTo>
                  <a:lnTo>
                    <a:pt x="1552" y="1317"/>
                  </a:lnTo>
                  <a:lnTo>
                    <a:pt x="1547" y="1342"/>
                  </a:lnTo>
                  <a:lnTo>
                    <a:pt x="1543" y="1366"/>
                  </a:lnTo>
                  <a:lnTo>
                    <a:pt x="1543" y="1366"/>
                  </a:lnTo>
                  <a:lnTo>
                    <a:pt x="1541" y="1373"/>
                  </a:lnTo>
                  <a:lnTo>
                    <a:pt x="1541" y="1373"/>
                  </a:lnTo>
                  <a:lnTo>
                    <a:pt x="1539" y="1381"/>
                  </a:lnTo>
                  <a:lnTo>
                    <a:pt x="1539" y="1381"/>
                  </a:lnTo>
                  <a:lnTo>
                    <a:pt x="1526" y="1429"/>
                  </a:lnTo>
                  <a:lnTo>
                    <a:pt x="1595" y="1473"/>
                  </a:lnTo>
                  <a:lnTo>
                    <a:pt x="1589" y="1487"/>
                  </a:lnTo>
                  <a:lnTo>
                    <a:pt x="1592" y="1488"/>
                  </a:lnTo>
                  <a:lnTo>
                    <a:pt x="1531" y="1614"/>
                  </a:lnTo>
                  <a:lnTo>
                    <a:pt x="1453" y="1589"/>
                  </a:lnTo>
                  <a:lnTo>
                    <a:pt x="1453" y="1589"/>
                  </a:lnTo>
                  <a:lnTo>
                    <a:pt x="1437" y="1614"/>
                  </a:lnTo>
                  <a:lnTo>
                    <a:pt x="1419" y="1637"/>
                  </a:lnTo>
                  <a:lnTo>
                    <a:pt x="1401" y="1660"/>
                  </a:lnTo>
                  <a:lnTo>
                    <a:pt x="1381" y="1683"/>
                  </a:lnTo>
                  <a:lnTo>
                    <a:pt x="1419" y="1746"/>
                  </a:lnTo>
                  <a:lnTo>
                    <a:pt x="1411" y="1752"/>
                  </a:lnTo>
                  <a:lnTo>
                    <a:pt x="1416" y="1760"/>
                  </a:lnTo>
                  <a:lnTo>
                    <a:pt x="1307" y="1848"/>
                  </a:lnTo>
                  <a:lnTo>
                    <a:pt x="1247" y="1792"/>
                  </a:lnTo>
                  <a:lnTo>
                    <a:pt x="1247" y="1792"/>
                  </a:lnTo>
                  <a:lnTo>
                    <a:pt x="1221" y="1807"/>
                  </a:lnTo>
                  <a:lnTo>
                    <a:pt x="1193" y="1821"/>
                  </a:lnTo>
                  <a:lnTo>
                    <a:pt x="1165" y="1835"/>
                  </a:lnTo>
                  <a:lnTo>
                    <a:pt x="1135" y="1846"/>
                  </a:lnTo>
                  <a:lnTo>
                    <a:pt x="1142" y="1915"/>
                  </a:lnTo>
                  <a:lnTo>
                    <a:pt x="1137" y="1915"/>
                  </a:lnTo>
                  <a:lnTo>
                    <a:pt x="1139" y="1930"/>
                  </a:lnTo>
                  <a:lnTo>
                    <a:pt x="1004" y="1961"/>
                  </a:lnTo>
                  <a:lnTo>
                    <a:pt x="974" y="1884"/>
                  </a:lnTo>
                  <a:lnTo>
                    <a:pt x="974" y="1884"/>
                  </a:lnTo>
                  <a:lnTo>
                    <a:pt x="943" y="1887"/>
                  </a:lnTo>
                  <a:lnTo>
                    <a:pt x="910" y="1887"/>
                  </a:lnTo>
                  <a:lnTo>
                    <a:pt x="878" y="1887"/>
                  </a:lnTo>
                  <a:lnTo>
                    <a:pt x="845" y="1884"/>
                  </a:lnTo>
                  <a:lnTo>
                    <a:pt x="817" y="1961"/>
                  </a:lnTo>
                  <a:lnTo>
                    <a:pt x="680" y="1932"/>
                  </a:lnTo>
                  <a:lnTo>
                    <a:pt x="689" y="1849"/>
                  </a:lnTo>
                  <a:lnTo>
                    <a:pt x="689" y="1849"/>
                  </a:lnTo>
                  <a:lnTo>
                    <a:pt x="657" y="1838"/>
                  </a:lnTo>
                  <a:lnTo>
                    <a:pt x="628" y="1825"/>
                  </a:lnTo>
                  <a:lnTo>
                    <a:pt x="598" y="1810"/>
                  </a:lnTo>
                  <a:lnTo>
                    <a:pt x="572" y="1793"/>
                  </a:lnTo>
                  <a:lnTo>
                    <a:pt x="512" y="1851"/>
                  </a:lnTo>
                  <a:lnTo>
                    <a:pt x="402" y="1764"/>
                  </a:lnTo>
                  <a:lnTo>
                    <a:pt x="410" y="1752"/>
                  </a:lnTo>
                  <a:lnTo>
                    <a:pt x="407" y="1749"/>
                  </a:lnTo>
                  <a:lnTo>
                    <a:pt x="441" y="1689"/>
                  </a:lnTo>
                  <a:lnTo>
                    <a:pt x="441" y="1689"/>
                  </a:lnTo>
                  <a:lnTo>
                    <a:pt x="420" y="1668"/>
                  </a:lnTo>
                  <a:lnTo>
                    <a:pt x="400" y="1643"/>
                  </a:lnTo>
                  <a:lnTo>
                    <a:pt x="382" y="1619"/>
                  </a:lnTo>
                  <a:lnTo>
                    <a:pt x="364" y="1594"/>
                  </a:lnTo>
                  <a:lnTo>
                    <a:pt x="286" y="1619"/>
                  </a:lnTo>
                  <a:lnTo>
                    <a:pt x="224" y="1493"/>
                  </a:lnTo>
                  <a:lnTo>
                    <a:pt x="232" y="1488"/>
                  </a:lnTo>
                  <a:lnTo>
                    <a:pt x="227" y="1478"/>
                  </a:lnTo>
                  <a:lnTo>
                    <a:pt x="290" y="1437"/>
                  </a:lnTo>
                  <a:lnTo>
                    <a:pt x="290" y="1437"/>
                  </a:lnTo>
                  <a:lnTo>
                    <a:pt x="282" y="1409"/>
                  </a:lnTo>
                  <a:lnTo>
                    <a:pt x="275" y="1381"/>
                  </a:lnTo>
                  <a:lnTo>
                    <a:pt x="268" y="1351"/>
                  </a:lnTo>
                  <a:lnTo>
                    <a:pt x="263" y="1322"/>
                  </a:lnTo>
                  <a:lnTo>
                    <a:pt x="183" y="1312"/>
                  </a:lnTo>
                  <a:lnTo>
                    <a:pt x="181" y="1172"/>
                  </a:lnTo>
                  <a:lnTo>
                    <a:pt x="186" y="1172"/>
                  </a:lnTo>
                  <a:lnTo>
                    <a:pt x="184" y="1157"/>
                  </a:lnTo>
                  <a:lnTo>
                    <a:pt x="265" y="1147"/>
                  </a:lnTo>
                  <a:lnTo>
                    <a:pt x="265" y="1147"/>
                  </a:lnTo>
                  <a:lnTo>
                    <a:pt x="268" y="1117"/>
                  </a:lnTo>
                  <a:lnTo>
                    <a:pt x="275" y="1089"/>
                  </a:lnTo>
                  <a:lnTo>
                    <a:pt x="282" y="1061"/>
                  </a:lnTo>
                  <a:lnTo>
                    <a:pt x="288" y="1033"/>
                  </a:lnTo>
                  <a:lnTo>
                    <a:pt x="222" y="990"/>
                  </a:lnTo>
                  <a:lnTo>
                    <a:pt x="229" y="977"/>
                  </a:lnTo>
                  <a:lnTo>
                    <a:pt x="226" y="976"/>
                  </a:lnTo>
                  <a:lnTo>
                    <a:pt x="286" y="849"/>
                  </a:lnTo>
                  <a:lnTo>
                    <a:pt x="362" y="875"/>
                  </a:lnTo>
                  <a:lnTo>
                    <a:pt x="362" y="875"/>
                  </a:lnTo>
                  <a:lnTo>
                    <a:pt x="379" y="850"/>
                  </a:lnTo>
                  <a:lnTo>
                    <a:pt x="397" y="826"/>
                  </a:lnTo>
                  <a:lnTo>
                    <a:pt x="417" y="802"/>
                  </a:lnTo>
                  <a:lnTo>
                    <a:pt x="436" y="779"/>
                  </a:lnTo>
                  <a:lnTo>
                    <a:pt x="399" y="718"/>
                  </a:lnTo>
                  <a:lnTo>
                    <a:pt x="407" y="712"/>
                  </a:lnTo>
                  <a:lnTo>
                    <a:pt x="402" y="704"/>
                  </a:lnTo>
                  <a:lnTo>
                    <a:pt x="511" y="616"/>
                  </a:lnTo>
                  <a:lnTo>
                    <a:pt x="568" y="672"/>
                  </a:lnTo>
                  <a:lnTo>
                    <a:pt x="568" y="672"/>
                  </a:lnTo>
                  <a:lnTo>
                    <a:pt x="596" y="656"/>
                  </a:lnTo>
                  <a:lnTo>
                    <a:pt x="624" y="641"/>
                  </a:lnTo>
                  <a:lnTo>
                    <a:pt x="652" y="628"/>
                  </a:lnTo>
                  <a:lnTo>
                    <a:pt x="682" y="616"/>
                  </a:lnTo>
                  <a:lnTo>
                    <a:pt x="675" y="549"/>
                  </a:lnTo>
                  <a:lnTo>
                    <a:pt x="679" y="547"/>
                  </a:lnTo>
                  <a:lnTo>
                    <a:pt x="679" y="534"/>
                  </a:lnTo>
                  <a:lnTo>
                    <a:pt x="814" y="502"/>
                  </a:lnTo>
                  <a:lnTo>
                    <a:pt x="842" y="578"/>
                  </a:lnTo>
                  <a:lnTo>
                    <a:pt x="842" y="578"/>
                  </a:lnTo>
                  <a:lnTo>
                    <a:pt x="875" y="577"/>
                  </a:lnTo>
                  <a:lnTo>
                    <a:pt x="908" y="575"/>
                  </a:lnTo>
                  <a:lnTo>
                    <a:pt x="908" y="575"/>
                  </a:lnTo>
                  <a:lnTo>
                    <a:pt x="941" y="577"/>
                  </a:lnTo>
                  <a:lnTo>
                    <a:pt x="972" y="578"/>
                  </a:lnTo>
                  <a:lnTo>
                    <a:pt x="1000" y="501"/>
                  </a:lnTo>
                  <a:lnTo>
                    <a:pt x="1137" y="532"/>
                  </a:lnTo>
                  <a:lnTo>
                    <a:pt x="1129" y="615"/>
                  </a:lnTo>
                  <a:lnTo>
                    <a:pt x="1129" y="615"/>
                  </a:lnTo>
                  <a:lnTo>
                    <a:pt x="1160" y="626"/>
                  </a:lnTo>
                  <a:lnTo>
                    <a:pt x="1190" y="639"/>
                  </a:lnTo>
                  <a:lnTo>
                    <a:pt x="1218" y="654"/>
                  </a:lnTo>
                  <a:lnTo>
                    <a:pt x="1246" y="669"/>
                  </a:lnTo>
                  <a:lnTo>
                    <a:pt x="1305" y="611"/>
                  </a:lnTo>
                  <a:lnTo>
                    <a:pt x="1416" y="699"/>
                  </a:lnTo>
                  <a:lnTo>
                    <a:pt x="1407" y="710"/>
                  </a:lnTo>
                  <a:lnTo>
                    <a:pt x="1412" y="713"/>
                  </a:lnTo>
                  <a:lnTo>
                    <a:pt x="1376" y="773"/>
                  </a:lnTo>
                  <a:lnTo>
                    <a:pt x="1376" y="773"/>
                  </a:lnTo>
                  <a:lnTo>
                    <a:pt x="1397" y="796"/>
                  </a:lnTo>
                  <a:lnTo>
                    <a:pt x="1417" y="819"/>
                  </a:lnTo>
                  <a:lnTo>
                    <a:pt x="1435" y="845"/>
                  </a:lnTo>
                  <a:lnTo>
                    <a:pt x="1453" y="870"/>
                  </a:lnTo>
                  <a:lnTo>
                    <a:pt x="1531" y="844"/>
                  </a:lnTo>
                  <a:lnTo>
                    <a:pt x="1592" y="969"/>
                  </a:lnTo>
                  <a:lnTo>
                    <a:pt x="1585" y="976"/>
                  </a:lnTo>
                  <a:lnTo>
                    <a:pt x="1590" y="984"/>
                  </a:lnTo>
                  <a:lnTo>
                    <a:pt x="1528" y="1025"/>
                  </a:lnTo>
                  <a:lnTo>
                    <a:pt x="1528" y="1025"/>
                  </a:lnTo>
                  <a:lnTo>
                    <a:pt x="1536" y="1053"/>
                  </a:lnTo>
                  <a:lnTo>
                    <a:pt x="1543" y="1083"/>
                  </a:lnTo>
                  <a:lnTo>
                    <a:pt x="1549" y="1111"/>
                  </a:lnTo>
                  <a:lnTo>
                    <a:pt x="1554" y="1140"/>
                  </a:lnTo>
                  <a:lnTo>
                    <a:pt x="1635" y="1152"/>
                  </a:lnTo>
                  <a:lnTo>
                    <a:pt x="1636" y="1290"/>
                  </a:lnTo>
                  <a:lnTo>
                    <a:pt x="1632" y="1292"/>
                  </a:lnTo>
                  <a:lnTo>
                    <a:pt x="1632" y="1305"/>
                  </a:lnTo>
                  <a:close/>
                  <a:moveTo>
                    <a:pt x="2482" y="1035"/>
                  </a:moveTo>
                  <a:lnTo>
                    <a:pt x="2411" y="1028"/>
                  </a:lnTo>
                  <a:lnTo>
                    <a:pt x="2411" y="1028"/>
                  </a:lnTo>
                  <a:lnTo>
                    <a:pt x="2410" y="1030"/>
                  </a:lnTo>
                  <a:lnTo>
                    <a:pt x="2410" y="1030"/>
                  </a:lnTo>
                  <a:lnTo>
                    <a:pt x="2400" y="1053"/>
                  </a:lnTo>
                  <a:lnTo>
                    <a:pt x="2388" y="1076"/>
                  </a:lnTo>
                  <a:lnTo>
                    <a:pt x="2375" y="1098"/>
                  </a:lnTo>
                  <a:lnTo>
                    <a:pt x="2360" y="1119"/>
                  </a:lnTo>
                  <a:lnTo>
                    <a:pt x="2403" y="1177"/>
                  </a:lnTo>
                  <a:lnTo>
                    <a:pt x="2309" y="1264"/>
                  </a:lnTo>
                  <a:lnTo>
                    <a:pt x="2255" y="1216"/>
                  </a:lnTo>
                  <a:lnTo>
                    <a:pt x="2255" y="1216"/>
                  </a:lnTo>
                  <a:lnTo>
                    <a:pt x="2253" y="1218"/>
                  </a:lnTo>
                  <a:lnTo>
                    <a:pt x="2253" y="1218"/>
                  </a:lnTo>
                  <a:lnTo>
                    <a:pt x="2235" y="1229"/>
                  </a:lnTo>
                  <a:lnTo>
                    <a:pt x="2235" y="1229"/>
                  </a:lnTo>
                  <a:lnTo>
                    <a:pt x="2233" y="1229"/>
                  </a:lnTo>
                  <a:lnTo>
                    <a:pt x="2233" y="1229"/>
                  </a:lnTo>
                  <a:lnTo>
                    <a:pt x="2210" y="1241"/>
                  </a:lnTo>
                  <a:lnTo>
                    <a:pt x="2210" y="1241"/>
                  </a:lnTo>
                  <a:lnTo>
                    <a:pt x="2208" y="1241"/>
                  </a:lnTo>
                  <a:lnTo>
                    <a:pt x="2208" y="1241"/>
                  </a:lnTo>
                  <a:lnTo>
                    <a:pt x="2185" y="1251"/>
                  </a:lnTo>
                  <a:lnTo>
                    <a:pt x="2161" y="1259"/>
                  </a:lnTo>
                  <a:lnTo>
                    <a:pt x="2162" y="1332"/>
                  </a:lnTo>
                  <a:lnTo>
                    <a:pt x="2034" y="1347"/>
                  </a:lnTo>
                  <a:lnTo>
                    <a:pt x="2019" y="1276"/>
                  </a:lnTo>
                  <a:lnTo>
                    <a:pt x="2019" y="1276"/>
                  </a:lnTo>
                  <a:lnTo>
                    <a:pt x="2017" y="1276"/>
                  </a:lnTo>
                  <a:lnTo>
                    <a:pt x="2017" y="1276"/>
                  </a:lnTo>
                  <a:lnTo>
                    <a:pt x="1996" y="1274"/>
                  </a:lnTo>
                  <a:lnTo>
                    <a:pt x="1996" y="1274"/>
                  </a:lnTo>
                  <a:lnTo>
                    <a:pt x="1991" y="1274"/>
                  </a:lnTo>
                  <a:lnTo>
                    <a:pt x="1991" y="1274"/>
                  </a:lnTo>
                  <a:lnTo>
                    <a:pt x="1968" y="1269"/>
                  </a:lnTo>
                  <a:lnTo>
                    <a:pt x="1968" y="1269"/>
                  </a:lnTo>
                  <a:lnTo>
                    <a:pt x="1966" y="1269"/>
                  </a:lnTo>
                  <a:lnTo>
                    <a:pt x="1966" y="1269"/>
                  </a:lnTo>
                  <a:lnTo>
                    <a:pt x="1943" y="1264"/>
                  </a:lnTo>
                  <a:lnTo>
                    <a:pt x="1943" y="1264"/>
                  </a:lnTo>
                  <a:lnTo>
                    <a:pt x="1938" y="1262"/>
                  </a:lnTo>
                  <a:lnTo>
                    <a:pt x="1938" y="1262"/>
                  </a:lnTo>
                  <a:lnTo>
                    <a:pt x="1920" y="1257"/>
                  </a:lnTo>
                  <a:lnTo>
                    <a:pt x="1920" y="1257"/>
                  </a:lnTo>
                  <a:lnTo>
                    <a:pt x="1917" y="1256"/>
                  </a:lnTo>
                  <a:lnTo>
                    <a:pt x="1875" y="1315"/>
                  </a:lnTo>
                  <a:lnTo>
                    <a:pt x="1763" y="1253"/>
                  </a:lnTo>
                  <a:lnTo>
                    <a:pt x="1791" y="1187"/>
                  </a:lnTo>
                  <a:lnTo>
                    <a:pt x="1791" y="1187"/>
                  </a:lnTo>
                  <a:lnTo>
                    <a:pt x="1773" y="1168"/>
                  </a:lnTo>
                  <a:lnTo>
                    <a:pt x="1773" y="1168"/>
                  </a:lnTo>
                  <a:lnTo>
                    <a:pt x="1772" y="1168"/>
                  </a:lnTo>
                  <a:lnTo>
                    <a:pt x="1772" y="1168"/>
                  </a:lnTo>
                  <a:lnTo>
                    <a:pt x="1755" y="1152"/>
                  </a:lnTo>
                  <a:lnTo>
                    <a:pt x="1755" y="1152"/>
                  </a:lnTo>
                  <a:lnTo>
                    <a:pt x="1753" y="1150"/>
                  </a:lnTo>
                  <a:lnTo>
                    <a:pt x="1753" y="1150"/>
                  </a:lnTo>
                  <a:lnTo>
                    <a:pt x="1739" y="1132"/>
                  </a:lnTo>
                  <a:lnTo>
                    <a:pt x="1739" y="1132"/>
                  </a:lnTo>
                  <a:lnTo>
                    <a:pt x="1735" y="1127"/>
                  </a:lnTo>
                  <a:lnTo>
                    <a:pt x="1735" y="1127"/>
                  </a:lnTo>
                  <a:lnTo>
                    <a:pt x="1724" y="1114"/>
                  </a:lnTo>
                  <a:lnTo>
                    <a:pt x="1724" y="1114"/>
                  </a:lnTo>
                  <a:lnTo>
                    <a:pt x="1722" y="1109"/>
                  </a:lnTo>
                  <a:lnTo>
                    <a:pt x="1653" y="1132"/>
                  </a:lnTo>
                  <a:lnTo>
                    <a:pt x="1600" y="1017"/>
                  </a:lnTo>
                  <a:lnTo>
                    <a:pt x="1661" y="981"/>
                  </a:lnTo>
                  <a:lnTo>
                    <a:pt x="1661" y="981"/>
                  </a:lnTo>
                  <a:lnTo>
                    <a:pt x="1656" y="956"/>
                  </a:lnTo>
                  <a:lnTo>
                    <a:pt x="1653" y="931"/>
                  </a:lnTo>
                  <a:lnTo>
                    <a:pt x="1653" y="931"/>
                  </a:lnTo>
                  <a:lnTo>
                    <a:pt x="1651" y="929"/>
                  </a:lnTo>
                  <a:lnTo>
                    <a:pt x="1651" y="929"/>
                  </a:lnTo>
                  <a:lnTo>
                    <a:pt x="1651" y="928"/>
                  </a:lnTo>
                  <a:lnTo>
                    <a:pt x="1651" y="928"/>
                  </a:lnTo>
                  <a:lnTo>
                    <a:pt x="1650" y="905"/>
                  </a:lnTo>
                  <a:lnTo>
                    <a:pt x="1650" y="882"/>
                  </a:lnTo>
                  <a:lnTo>
                    <a:pt x="1650" y="882"/>
                  </a:lnTo>
                  <a:lnTo>
                    <a:pt x="1650" y="877"/>
                  </a:lnTo>
                  <a:lnTo>
                    <a:pt x="1650" y="877"/>
                  </a:lnTo>
                  <a:lnTo>
                    <a:pt x="1650" y="877"/>
                  </a:lnTo>
                  <a:lnTo>
                    <a:pt x="1580" y="855"/>
                  </a:lnTo>
                  <a:lnTo>
                    <a:pt x="1607" y="730"/>
                  </a:lnTo>
                  <a:lnTo>
                    <a:pt x="1678" y="737"/>
                  </a:lnTo>
                  <a:lnTo>
                    <a:pt x="1678" y="737"/>
                  </a:lnTo>
                  <a:lnTo>
                    <a:pt x="1678" y="735"/>
                  </a:lnTo>
                  <a:lnTo>
                    <a:pt x="1678" y="735"/>
                  </a:lnTo>
                  <a:lnTo>
                    <a:pt x="1689" y="712"/>
                  </a:lnTo>
                  <a:lnTo>
                    <a:pt x="1701" y="689"/>
                  </a:lnTo>
                  <a:lnTo>
                    <a:pt x="1714" y="667"/>
                  </a:lnTo>
                  <a:lnTo>
                    <a:pt x="1729" y="646"/>
                  </a:lnTo>
                  <a:lnTo>
                    <a:pt x="1686" y="588"/>
                  </a:lnTo>
                  <a:lnTo>
                    <a:pt x="1780" y="501"/>
                  </a:lnTo>
                  <a:lnTo>
                    <a:pt x="1833" y="549"/>
                  </a:lnTo>
                  <a:lnTo>
                    <a:pt x="1833" y="549"/>
                  </a:lnTo>
                  <a:lnTo>
                    <a:pt x="1836" y="547"/>
                  </a:lnTo>
                  <a:lnTo>
                    <a:pt x="1836" y="547"/>
                  </a:lnTo>
                  <a:lnTo>
                    <a:pt x="1854" y="537"/>
                  </a:lnTo>
                  <a:lnTo>
                    <a:pt x="1854" y="537"/>
                  </a:lnTo>
                  <a:lnTo>
                    <a:pt x="1856" y="535"/>
                  </a:lnTo>
                  <a:lnTo>
                    <a:pt x="1856" y="535"/>
                  </a:lnTo>
                  <a:lnTo>
                    <a:pt x="1877" y="524"/>
                  </a:lnTo>
                  <a:lnTo>
                    <a:pt x="1877" y="524"/>
                  </a:lnTo>
                  <a:lnTo>
                    <a:pt x="1880" y="524"/>
                  </a:lnTo>
                  <a:lnTo>
                    <a:pt x="1880" y="524"/>
                  </a:lnTo>
                  <a:lnTo>
                    <a:pt x="1903" y="514"/>
                  </a:lnTo>
                  <a:lnTo>
                    <a:pt x="1928" y="506"/>
                  </a:lnTo>
                  <a:lnTo>
                    <a:pt x="1927" y="433"/>
                  </a:lnTo>
                  <a:lnTo>
                    <a:pt x="2053" y="418"/>
                  </a:lnTo>
                  <a:lnTo>
                    <a:pt x="2070" y="489"/>
                  </a:lnTo>
                  <a:lnTo>
                    <a:pt x="2070" y="489"/>
                  </a:lnTo>
                  <a:lnTo>
                    <a:pt x="2072" y="489"/>
                  </a:lnTo>
                  <a:lnTo>
                    <a:pt x="2072" y="489"/>
                  </a:lnTo>
                  <a:lnTo>
                    <a:pt x="2093" y="491"/>
                  </a:lnTo>
                  <a:lnTo>
                    <a:pt x="2093" y="491"/>
                  </a:lnTo>
                  <a:lnTo>
                    <a:pt x="2098" y="491"/>
                  </a:lnTo>
                  <a:lnTo>
                    <a:pt x="2098" y="491"/>
                  </a:lnTo>
                  <a:lnTo>
                    <a:pt x="2121" y="494"/>
                  </a:lnTo>
                  <a:lnTo>
                    <a:pt x="2121" y="494"/>
                  </a:lnTo>
                  <a:lnTo>
                    <a:pt x="2121" y="496"/>
                  </a:lnTo>
                  <a:lnTo>
                    <a:pt x="2121" y="496"/>
                  </a:lnTo>
                  <a:lnTo>
                    <a:pt x="2146" y="501"/>
                  </a:lnTo>
                  <a:lnTo>
                    <a:pt x="2146" y="501"/>
                  </a:lnTo>
                  <a:lnTo>
                    <a:pt x="2149" y="502"/>
                  </a:lnTo>
                  <a:lnTo>
                    <a:pt x="2149" y="502"/>
                  </a:lnTo>
                  <a:lnTo>
                    <a:pt x="2169" y="507"/>
                  </a:lnTo>
                  <a:lnTo>
                    <a:pt x="2169" y="507"/>
                  </a:lnTo>
                  <a:lnTo>
                    <a:pt x="2172" y="509"/>
                  </a:lnTo>
                  <a:lnTo>
                    <a:pt x="2212" y="450"/>
                  </a:lnTo>
                  <a:lnTo>
                    <a:pt x="2324" y="512"/>
                  </a:lnTo>
                  <a:lnTo>
                    <a:pt x="2296" y="578"/>
                  </a:lnTo>
                  <a:lnTo>
                    <a:pt x="2296" y="578"/>
                  </a:lnTo>
                  <a:lnTo>
                    <a:pt x="2316" y="595"/>
                  </a:lnTo>
                  <a:lnTo>
                    <a:pt x="2316" y="595"/>
                  </a:lnTo>
                  <a:lnTo>
                    <a:pt x="2316" y="596"/>
                  </a:lnTo>
                  <a:lnTo>
                    <a:pt x="2316" y="596"/>
                  </a:lnTo>
                  <a:lnTo>
                    <a:pt x="2332" y="613"/>
                  </a:lnTo>
                  <a:lnTo>
                    <a:pt x="2332" y="613"/>
                  </a:lnTo>
                  <a:lnTo>
                    <a:pt x="2334" y="615"/>
                  </a:lnTo>
                  <a:lnTo>
                    <a:pt x="2334" y="615"/>
                  </a:lnTo>
                  <a:lnTo>
                    <a:pt x="2350" y="633"/>
                  </a:lnTo>
                  <a:lnTo>
                    <a:pt x="2350" y="633"/>
                  </a:lnTo>
                  <a:lnTo>
                    <a:pt x="2353" y="638"/>
                  </a:lnTo>
                  <a:lnTo>
                    <a:pt x="2353" y="638"/>
                  </a:lnTo>
                  <a:lnTo>
                    <a:pt x="2363" y="651"/>
                  </a:lnTo>
                  <a:lnTo>
                    <a:pt x="2363" y="651"/>
                  </a:lnTo>
                  <a:lnTo>
                    <a:pt x="2367" y="656"/>
                  </a:lnTo>
                  <a:lnTo>
                    <a:pt x="2434" y="631"/>
                  </a:lnTo>
                  <a:lnTo>
                    <a:pt x="2489" y="748"/>
                  </a:lnTo>
                  <a:lnTo>
                    <a:pt x="2426" y="784"/>
                  </a:lnTo>
                  <a:lnTo>
                    <a:pt x="2426" y="784"/>
                  </a:lnTo>
                  <a:lnTo>
                    <a:pt x="2433" y="809"/>
                  </a:lnTo>
                  <a:lnTo>
                    <a:pt x="2436" y="834"/>
                  </a:lnTo>
                  <a:lnTo>
                    <a:pt x="2436" y="834"/>
                  </a:lnTo>
                  <a:lnTo>
                    <a:pt x="2436" y="835"/>
                  </a:lnTo>
                  <a:lnTo>
                    <a:pt x="2436" y="835"/>
                  </a:lnTo>
                  <a:lnTo>
                    <a:pt x="2436" y="837"/>
                  </a:lnTo>
                  <a:lnTo>
                    <a:pt x="2436" y="837"/>
                  </a:lnTo>
                  <a:lnTo>
                    <a:pt x="2438" y="860"/>
                  </a:lnTo>
                  <a:lnTo>
                    <a:pt x="2439" y="882"/>
                  </a:lnTo>
                  <a:lnTo>
                    <a:pt x="2439" y="882"/>
                  </a:lnTo>
                  <a:lnTo>
                    <a:pt x="2439" y="888"/>
                  </a:lnTo>
                  <a:lnTo>
                    <a:pt x="2439" y="888"/>
                  </a:lnTo>
                  <a:lnTo>
                    <a:pt x="2507" y="910"/>
                  </a:lnTo>
                  <a:lnTo>
                    <a:pt x="2482" y="103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3">
              <a:extLst>
                <a:ext uri="{FF2B5EF4-FFF2-40B4-BE49-F238E27FC236}">
                  <a16:creationId xmlns:a16="http://schemas.microsoft.com/office/drawing/2014/main" id="{BEF6376F-102F-C94A-A241-235CA41151AB}"/>
                </a:ext>
              </a:extLst>
            </p:cNvPr>
            <p:cNvSpPr>
              <a:spLocks/>
            </p:cNvSpPr>
            <p:nvPr/>
          </p:nvSpPr>
          <p:spPr bwMode="auto">
            <a:xfrm>
              <a:off x="8413750" y="2987675"/>
              <a:ext cx="203200" cy="125413"/>
            </a:xfrm>
            <a:custGeom>
              <a:avLst/>
              <a:gdLst>
                <a:gd name="T0" fmla="*/ 178 w 256"/>
                <a:gd name="T1" fmla="*/ 157 h 157"/>
                <a:gd name="T2" fmla="*/ 79 w 256"/>
                <a:gd name="T3" fmla="*/ 157 h 157"/>
                <a:gd name="T4" fmla="*/ 79 w 256"/>
                <a:gd name="T5" fmla="*/ 157 h 157"/>
                <a:gd name="T6" fmla="*/ 63 w 256"/>
                <a:gd name="T7" fmla="*/ 155 h 157"/>
                <a:gd name="T8" fmla="*/ 50 w 256"/>
                <a:gd name="T9" fmla="*/ 152 h 157"/>
                <a:gd name="T10" fmla="*/ 35 w 256"/>
                <a:gd name="T11" fmla="*/ 144 h 157"/>
                <a:gd name="T12" fmla="*/ 23 w 256"/>
                <a:gd name="T13" fmla="*/ 134 h 157"/>
                <a:gd name="T14" fmla="*/ 15 w 256"/>
                <a:gd name="T15" fmla="*/ 122 h 157"/>
                <a:gd name="T16" fmla="*/ 7 w 256"/>
                <a:gd name="T17" fmla="*/ 109 h 157"/>
                <a:gd name="T18" fmla="*/ 2 w 256"/>
                <a:gd name="T19" fmla="*/ 94 h 157"/>
                <a:gd name="T20" fmla="*/ 0 w 256"/>
                <a:gd name="T21" fmla="*/ 80 h 157"/>
                <a:gd name="T22" fmla="*/ 0 w 256"/>
                <a:gd name="T23" fmla="*/ 80 h 157"/>
                <a:gd name="T24" fmla="*/ 2 w 256"/>
                <a:gd name="T25" fmla="*/ 63 h 157"/>
                <a:gd name="T26" fmla="*/ 7 w 256"/>
                <a:gd name="T27" fmla="*/ 48 h 157"/>
                <a:gd name="T28" fmla="*/ 15 w 256"/>
                <a:gd name="T29" fmla="*/ 35 h 157"/>
                <a:gd name="T30" fmla="*/ 23 w 256"/>
                <a:gd name="T31" fmla="*/ 23 h 157"/>
                <a:gd name="T32" fmla="*/ 35 w 256"/>
                <a:gd name="T33" fmla="*/ 14 h 157"/>
                <a:gd name="T34" fmla="*/ 50 w 256"/>
                <a:gd name="T35" fmla="*/ 7 h 157"/>
                <a:gd name="T36" fmla="*/ 63 w 256"/>
                <a:gd name="T37" fmla="*/ 2 h 157"/>
                <a:gd name="T38" fmla="*/ 79 w 256"/>
                <a:gd name="T39" fmla="*/ 0 h 157"/>
                <a:gd name="T40" fmla="*/ 178 w 256"/>
                <a:gd name="T41" fmla="*/ 0 h 157"/>
                <a:gd name="T42" fmla="*/ 178 w 256"/>
                <a:gd name="T43" fmla="*/ 0 h 157"/>
                <a:gd name="T44" fmla="*/ 193 w 256"/>
                <a:gd name="T45" fmla="*/ 2 h 157"/>
                <a:gd name="T46" fmla="*/ 208 w 256"/>
                <a:gd name="T47" fmla="*/ 7 h 157"/>
                <a:gd name="T48" fmla="*/ 221 w 256"/>
                <a:gd name="T49" fmla="*/ 14 h 157"/>
                <a:gd name="T50" fmla="*/ 233 w 256"/>
                <a:gd name="T51" fmla="*/ 23 h 157"/>
                <a:gd name="T52" fmla="*/ 243 w 256"/>
                <a:gd name="T53" fmla="*/ 35 h 157"/>
                <a:gd name="T54" fmla="*/ 251 w 256"/>
                <a:gd name="T55" fmla="*/ 48 h 157"/>
                <a:gd name="T56" fmla="*/ 254 w 256"/>
                <a:gd name="T57" fmla="*/ 63 h 157"/>
                <a:gd name="T58" fmla="*/ 256 w 256"/>
                <a:gd name="T59" fmla="*/ 80 h 157"/>
                <a:gd name="T60" fmla="*/ 256 w 256"/>
                <a:gd name="T61" fmla="*/ 80 h 157"/>
                <a:gd name="T62" fmla="*/ 254 w 256"/>
                <a:gd name="T63" fmla="*/ 94 h 157"/>
                <a:gd name="T64" fmla="*/ 251 w 256"/>
                <a:gd name="T65" fmla="*/ 109 h 157"/>
                <a:gd name="T66" fmla="*/ 243 w 256"/>
                <a:gd name="T67" fmla="*/ 122 h 157"/>
                <a:gd name="T68" fmla="*/ 233 w 256"/>
                <a:gd name="T69" fmla="*/ 134 h 157"/>
                <a:gd name="T70" fmla="*/ 221 w 256"/>
                <a:gd name="T71" fmla="*/ 144 h 157"/>
                <a:gd name="T72" fmla="*/ 208 w 256"/>
                <a:gd name="T73" fmla="*/ 152 h 157"/>
                <a:gd name="T74" fmla="*/ 193 w 256"/>
                <a:gd name="T75" fmla="*/ 155 h 157"/>
                <a:gd name="T76" fmla="*/ 178 w 256"/>
                <a:gd name="T77" fmla="*/ 157 h 157"/>
                <a:gd name="T78" fmla="*/ 178 w 256"/>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6" h="157">
                  <a:moveTo>
                    <a:pt x="178" y="157"/>
                  </a:moveTo>
                  <a:lnTo>
                    <a:pt x="79" y="157"/>
                  </a:lnTo>
                  <a:lnTo>
                    <a:pt x="79" y="157"/>
                  </a:lnTo>
                  <a:lnTo>
                    <a:pt x="63" y="155"/>
                  </a:lnTo>
                  <a:lnTo>
                    <a:pt x="50"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50" y="7"/>
                  </a:lnTo>
                  <a:lnTo>
                    <a:pt x="63" y="2"/>
                  </a:lnTo>
                  <a:lnTo>
                    <a:pt x="79" y="0"/>
                  </a:lnTo>
                  <a:lnTo>
                    <a:pt x="178" y="0"/>
                  </a:lnTo>
                  <a:lnTo>
                    <a:pt x="178" y="0"/>
                  </a:lnTo>
                  <a:lnTo>
                    <a:pt x="193" y="2"/>
                  </a:lnTo>
                  <a:lnTo>
                    <a:pt x="208" y="7"/>
                  </a:lnTo>
                  <a:lnTo>
                    <a:pt x="221" y="14"/>
                  </a:lnTo>
                  <a:lnTo>
                    <a:pt x="233" y="23"/>
                  </a:lnTo>
                  <a:lnTo>
                    <a:pt x="243" y="35"/>
                  </a:lnTo>
                  <a:lnTo>
                    <a:pt x="251" y="48"/>
                  </a:lnTo>
                  <a:lnTo>
                    <a:pt x="254" y="63"/>
                  </a:lnTo>
                  <a:lnTo>
                    <a:pt x="256" y="80"/>
                  </a:lnTo>
                  <a:lnTo>
                    <a:pt x="256" y="80"/>
                  </a:lnTo>
                  <a:lnTo>
                    <a:pt x="254" y="94"/>
                  </a:lnTo>
                  <a:lnTo>
                    <a:pt x="251" y="109"/>
                  </a:lnTo>
                  <a:lnTo>
                    <a:pt x="243" y="122"/>
                  </a:lnTo>
                  <a:lnTo>
                    <a:pt x="233" y="134"/>
                  </a:lnTo>
                  <a:lnTo>
                    <a:pt x="221" y="144"/>
                  </a:lnTo>
                  <a:lnTo>
                    <a:pt x="208" y="152"/>
                  </a:lnTo>
                  <a:lnTo>
                    <a:pt x="193" y="155"/>
                  </a:lnTo>
                  <a:lnTo>
                    <a:pt x="178" y="157"/>
                  </a:lnTo>
                  <a:lnTo>
                    <a:pt x="178" y="1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4">
              <a:extLst>
                <a:ext uri="{FF2B5EF4-FFF2-40B4-BE49-F238E27FC236}">
                  <a16:creationId xmlns:a16="http://schemas.microsoft.com/office/drawing/2014/main" id="{2E6B72B4-4B95-4249-8E84-CCF6F3391DA6}"/>
                </a:ext>
              </a:extLst>
            </p:cNvPr>
            <p:cNvSpPr>
              <a:spLocks/>
            </p:cNvSpPr>
            <p:nvPr/>
          </p:nvSpPr>
          <p:spPr bwMode="auto">
            <a:xfrm>
              <a:off x="8670925" y="2987675"/>
              <a:ext cx="215900" cy="125413"/>
            </a:xfrm>
            <a:custGeom>
              <a:avLst/>
              <a:gdLst>
                <a:gd name="T0" fmla="*/ 193 w 270"/>
                <a:gd name="T1" fmla="*/ 157 h 157"/>
                <a:gd name="T2" fmla="*/ 79 w 270"/>
                <a:gd name="T3" fmla="*/ 157 h 157"/>
                <a:gd name="T4" fmla="*/ 79 w 270"/>
                <a:gd name="T5" fmla="*/ 157 h 157"/>
                <a:gd name="T6" fmla="*/ 63 w 270"/>
                <a:gd name="T7" fmla="*/ 155 h 157"/>
                <a:gd name="T8" fmla="*/ 49 w 270"/>
                <a:gd name="T9" fmla="*/ 152 h 157"/>
                <a:gd name="T10" fmla="*/ 35 w 270"/>
                <a:gd name="T11" fmla="*/ 144 h 157"/>
                <a:gd name="T12" fmla="*/ 23 w 270"/>
                <a:gd name="T13" fmla="*/ 134 h 157"/>
                <a:gd name="T14" fmla="*/ 15 w 270"/>
                <a:gd name="T15" fmla="*/ 122 h 157"/>
                <a:gd name="T16" fmla="*/ 7 w 270"/>
                <a:gd name="T17" fmla="*/ 109 h 157"/>
                <a:gd name="T18" fmla="*/ 2 w 270"/>
                <a:gd name="T19" fmla="*/ 94 h 157"/>
                <a:gd name="T20" fmla="*/ 0 w 270"/>
                <a:gd name="T21" fmla="*/ 80 h 157"/>
                <a:gd name="T22" fmla="*/ 0 w 270"/>
                <a:gd name="T23" fmla="*/ 80 h 157"/>
                <a:gd name="T24" fmla="*/ 2 w 270"/>
                <a:gd name="T25" fmla="*/ 63 h 157"/>
                <a:gd name="T26" fmla="*/ 7 w 270"/>
                <a:gd name="T27" fmla="*/ 48 h 157"/>
                <a:gd name="T28" fmla="*/ 15 w 270"/>
                <a:gd name="T29" fmla="*/ 35 h 157"/>
                <a:gd name="T30" fmla="*/ 23 w 270"/>
                <a:gd name="T31" fmla="*/ 23 h 157"/>
                <a:gd name="T32" fmla="*/ 35 w 270"/>
                <a:gd name="T33" fmla="*/ 14 h 157"/>
                <a:gd name="T34" fmla="*/ 49 w 270"/>
                <a:gd name="T35" fmla="*/ 7 h 157"/>
                <a:gd name="T36" fmla="*/ 63 w 270"/>
                <a:gd name="T37" fmla="*/ 2 h 157"/>
                <a:gd name="T38" fmla="*/ 79 w 270"/>
                <a:gd name="T39" fmla="*/ 0 h 157"/>
                <a:gd name="T40" fmla="*/ 193 w 270"/>
                <a:gd name="T41" fmla="*/ 0 h 157"/>
                <a:gd name="T42" fmla="*/ 193 w 270"/>
                <a:gd name="T43" fmla="*/ 0 h 157"/>
                <a:gd name="T44" fmla="*/ 208 w 270"/>
                <a:gd name="T45" fmla="*/ 2 h 157"/>
                <a:gd name="T46" fmla="*/ 222 w 270"/>
                <a:gd name="T47" fmla="*/ 7 h 157"/>
                <a:gd name="T48" fmla="*/ 236 w 270"/>
                <a:gd name="T49" fmla="*/ 14 h 157"/>
                <a:gd name="T50" fmla="*/ 247 w 270"/>
                <a:gd name="T51" fmla="*/ 23 h 157"/>
                <a:gd name="T52" fmla="*/ 257 w 270"/>
                <a:gd name="T53" fmla="*/ 35 h 157"/>
                <a:gd name="T54" fmla="*/ 265 w 270"/>
                <a:gd name="T55" fmla="*/ 48 h 157"/>
                <a:gd name="T56" fmla="*/ 269 w 270"/>
                <a:gd name="T57" fmla="*/ 63 h 157"/>
                <a:gd name="T58" fmla="*/ 270 w 270"/>
                <a:gd name="T59" fmla="*/ 80 h 157"/>
                <a:gd name="T60" fmla="*/ 270 w 270"/>
                <a:gd name="T61" fmla="*/ 80 h 157"/>
                <a:gd name="T62" fmla="*/ 269 w 270"/>
                <a:gd name="T63" fmla="*/ 94 h 157"/>
                <a:gd name="T64" fmla="*/ 265 w 270"/>
                <a:gd name="T65" fmla="*/ 109 h 157"/>
                <a:gd name="T66" fmla="*/ 257 w 270"/>
                <a:gd name="T67" fmla="*/ 122 h 157"/>
                <a:gd name="T68" fmla="*/ 247 w 270"/>
                <a:gd name="T69" fmla="*/ 134 h 157"/>
                <a:gd name="T70" fmla="*/ 236 w 270"/>
                <a:gd name="T71" fmla="*/ 144 h 157"/>
                <a:gd name="T72" fmla="*/ 222 w 270"/>
                <a:gd name="T73" fmla="*/ 152 h 157"/>
                <a:gd name="T74" fmla="*/ 208 w 270"/>
                <a:gd name="T75" fmla="*/ 155 h 157"/>
                <a:gd name="T76" fmla="*/ 193 w 270"/>
                <a:gd name="T77" fmla="*/ 157 h 157"/>
                <a:gd name="T78" fmla="*/ 193 w 270"/>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0" h="157">
                  <a:moveTo>
                    <a:pt x="193" y="157"/>
                  </a:moveTo>
                  <a:lnTo>
                    <a:pt x="79" y="157"/>
                  </a:lnTo>
                  <a:lnTo>
                    <a:pt x="79" y="157"/>
                  </a:lnTo>
                  <a:lnTo>
                    <a:pt x="63" y="155"/>
                  </a:lnTo>
                  <a:lnTo>
                    <a:pt x="49"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49" y="7"/>
                  </a:lnTo>
                  <a:lnTo>
                    <a:pt x="63" y="2"/>
                  </a:lnTo>
                  <a:lnTo>
                    <a:pt x="79" y="0"/>
                  </a:lnTo>
                  <a:lnTo>
                    <a:pt x="193" y="0"/>
                  </a:lnTo>
                  <a:lnTo>
                    <a:pt x="193" y="0"/>
                  </a:lnTo>
                  <a:lnTo>
                    <a:pt x="208" y="2"/>
                  </a:lnTo>
                  <a:lnTo>
                    <a:pt x="222" y="7"/>
                  </a:lnTo>
                  <a:lnTo>
                    <a:pt x="236" y="14"/>
                  </a:lnTo>
                  <a:lnTo>
                    <a:pt x="247" y="23"/>
                  </a:lnTo>
                  <a:lnTo>
                    <a:pt x="257" y="35"/>
                  </a:lnTo>
                  <a:lnTo>
                    <a:pt x="265" y="48"/>
                  </a:lnTo>
                  <a:lnTo>
                    <a:pt x="269" y="63"/>
                  </a:lnTo>
                  <a:lnTo>
                    <a:pt x="270" y="80"/>
                  </a:lnTo>
                  <a:lnTo>
                    <a:pt x="270" y="80"/>
                  </a:lnTo>
                  <a:lnTo>
                    <a:pt x="269" y="94"/>
                  </a:lnTo>
                  <a:lnTo>
                    <a:pt x="265" y="109"/>
                  </a:lnTo>
                  <a:lnTo>
                    <a:pt x="257" y="122"/>
                  </a:lnTo>
                  <a:lnTo>
                    <a:pt x="247" y="134"/>
                  </a:lnTo>
                  <a:lnTo>
                    <a:pt x="236" y="144"/>
                  </a:lnTo>
                  <a:lnTo>
                    <a:pt x="222" y="152"/>
                  </a:lnTo>
                  <a:lnTo>
                    <a:pt x="208" y="155"/>
                  </a:lnTo>
                  <a:lnTo>
                    <a:pt x="193" y="157"/>
                  </a:lnTo>
                  <a:lnTo>
                    <a:pt x="193" y="1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5">
              <a:extLst>
                <a:ext uri="{FF2B5EF4-FFF2-40B4-BE49-F238E27FC236}">
                  <a16:creationId xmlns:a16="http://schemas.microsoft.com/office/drawing/2014/main" id="{8749FB57-9AEC-5C45-A04B-D81D3732126D}"/>
                </a:ext>
              </a:extLst>
            </p:cNvPr>
            <p:cNvSpPr>
              <a:spLocks/>
            </p:cNvSpPr>
            <p:nvPr/>
          </p:nvSpPr>
          <p:spPr bwMode="auto">
            <a:xfrm>
              <a:off x="8940800" y="2987675"/>
              <a:ext cx="203200" cy="125413"/>
            </a:xfrm>
            <a:custGeom>
              <a:avLst/>
              <a:gdLst>
                <a:gd name="T0" fmla="*/ 178 w 255"/>
                <a:gd name="T1" fmla="*/ 157 h 157"/>
                <a:gd name="T2" fmla="*/ 79 w 255"/>
                <a:gd name="T3" fmla="*/ 157 h 157"/>
                <a:gd name="T4" fmla="*/ 79 w 255"/>
                <a:gd name="T5" fmla="*/ 157 h 157"/>
                <a:gd name="T6" fmla="*/ 62 w 255"/>
                <a:gd name="T7" fmla="*/ 155 h 157"/>
                <a:gd name="T8" fmla="*/ 47 w 255"/>
                <a:gd name="T9" fmla="*/ 152 h 157"/>
                <a:gd name="T10" fmla="*/ 34 w 255"/>
                <a:gd name="T11" fmla="*/ 144 h 157"/>
                <a:gd name="T12" fmla="*/ 23 w 255"/>
                <a:gd name="T13" fmla="*/ 134 h 157"/>
                <a:gd name="T14" fmla="*/ 14 w 255"/>
                <a:gd name="T15" fmla="*/ 122 h 157"/>
                <a:gd name="T16" fmla="*/ 6 w 255"/>
                <a:gd name="T17" fmla="*/ 109 h 157"/>
                <a:gd name="T18" fmla="*/ 1 w 255"/>
                <a:gd name="T19" fmla="*/ 94 h 157"/>
                <a:gd name="T20" fmla="*/ 0 w 255"/>
                <a:gd name="T21" fmla="*/ 80 h 157"/>
                <a:gd name="T22" fmla="*/ 0 w 255"/>
                <a:gd name="T23" fmla="*/ 80 h 157"/>
                <a:gd name="T24" fmla="*/ 1 w 255"/>
                <a:gd name="T25" fmla="*/ 63 h 157"/>
                <a:gd name="T26" fmla="*/ 6 w 255"/>
                <a:gd name="T27" fmla="*/ 48 h 157"/>
                <a:gd name="T28" fmla="*/ 14 w 255"/>
                <a:gd name="T29" fmla="*/ 35 h 157"/>
                <a:gd name="T30" fmla="*/ 23 w 255"/>
                <a:gd name="T31" fmla="*/ 23 h 157"/>
                <a:gd name="T32" fmla="*/ 34 w 255"/>
                <a:gd name="T33" fmla="*/ 14 h 157"/>
                <a:gd name="T34" fmla="*/ 47 w 255"/>
                <a:gd name="T35" fmla="*/ 7 h 157"/>
                <a:gd name="T36" fmla="*/ 62 w 255"/>
                <a:gd name="T37" fmla="*/ 2 h 157"/>
                <a:gd name="T38" fmla="*/ 79 w 255"/>
                <a:gd name="T39" fmla="*/ 0 h 157"/>
                <a:gd name="T40" fmla="*/ 178 w 255"/>
                <a:gd name="T41" fmla="*/ 0 h 157"/>
                <a:gd name="T42" fmla="*/ 178 w 255"/>
                <a:gd name="T43" fmla="*/ 0 h 157"/>
                <a:gd name="T44" fmla="*/ 192 w 255"/>
                <a:gd name="T45" fmla="*/ 2 h 157"/>
                <a:gd name="T46" fmla="*/ 207 w 255"/>
                <a:gd name="T47" fmla="*/ 7 h 157"/>
                <a:gd name="T48" fmla="*/ 220 w 255"/>
                <a:gd name="T49" fmla="*/ 14 h 157"/>
                <a:gd name="T50" fmla="*/ 232 w 255"/>
                <a:gd name="T51" fmla="*/ 23 h 157"/>
                <a:gd name="T52" fmla="*/ 242 w 255"/>
                <a:gd name="T53" fmla="*/ 35 h 157"/>
                <a:gd name="T54" fmla="*/ 250 w 255"/>
                <a:gd name="T55" fmla="*/ 48 h 157"/>
                <a:gd name="T56" fmla="*/ 253 w 255"/>
                <a:gd name="T57" fmla="*/ 63 h 157"/>
                <a:gd name="T58" fmla="*/ 255 w 255"/>
                <a:gd name="T59" fmla="*/ 80 h 157"/>
                <a:gd name="T60" fmla="*/ 255 w 255"/>
                <a:gd name="T61" fmla="*/ 80 h 157"/>
                <a:gd name="T62" fmla="*/ 253 w 255"/>
                <a:gd name="T63" fmla="*/ 94 h 157"/>
                <a:gd name="T64" fmla="*/ 250 w 255"/>
                <a:gd name="T65" fmla="*/ 109 h 157"/>
                <a:gd name="T66" fmla="*/ 242 w 255"/>
                <a:gd name="T67" fmla="*/ 122 h 157"/>
                <a:gd name="T68" fmla="*/ 232 w 255"/>
                <a:gd name="T69" fmla="*/ 134 h 157"/>
                <a:gd name="T70" fmla="*/ 220 w 255"/>
                <a:gd name="T71" fmla="*/ 144 h 157"/>
                <a:gd name="T72" fmla="*/ 207 w 255"/>
                <a:gd name="T73" fmla="*/ 152 h 157"/>
                <a:gd name="T74" fmla="*/ 192 w 255"/>
                <a:gd name="T75" fmla="*/ 155 h 157"/>
                <a:gd name="T76" fmla="*/ 178 w 255"/>
                <a:gd name="T77" fmla="*/ 157 h 157"/>
                <a:gd name="T78" fmla="*/ 178 w 255"/>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157">
                  <a:moveTo>
                    <a:pt x="178" y="157"/>
                  </a:moveTo>
                  <a:lnTo>
                    <a:pt x="79" y="157"/>
                  </a:lnTo>
                  <a:lnTo>
                    <a:pt x="79" y="157"/>
                  </a:lnTo>
                  <a:lnTo>
                    <a:pt x="62" y="155"/>
                  </a:lnTo>
                  <a:lnTo>
                    <a:pt x="47" y="152"/>
                  </a:lnTo>
                  <a:lnTo>
                    <a:pt x="34" y="144"/>
                  </a:lnTo>
                  <a:lnTo>
                    <a:pt x="23" y="134"/>
                  </a:lnTo>
                  <a:lnTo>
                    <a:pt x="14" y="122"/>
                  </a:lnTo>
                  <a:lnTo>
                    <a:pt x="6" y="109"/>
                  </a:lnTo>
                  <a:lnTo>
                    <a:pt x="1" y="94"/>
                  </a:lnTo>
                  <a:lnTo>
                    <a:pt x="0" y="80"/>
                  </a:lnTo>
                  <a:lnTo>
                    <a:pt x="0" y="80"/>
                  </a:lnTo>
                  <a:lnTo>
                    <a:pt x="1" y="63"/>
                  </a:lnTo>
                  <a:lnTo>
                    <a:pt x="6" y="48"/>
                  </a:lnTo>
                  <a:lnTo>
                    <a:pt x="14" y="35"/>
                  </a:lnTo>
                  <a:lnTo>
                    <a:pt x="23" y="23"/>
                  </a:lnTo>
                  <a:lnTo>
                    <a:pt x="34" y="14"/>
                  </a:lnTo>
                  <a:lnTo>
                    <a:pt x="47" y="7"/>
                  </a:lnTo>
                  <a:lnTo>
                    <a:pt x="62" y="2"/>
                  </a:lnTo>
                  <a:lnTo>
                    <a:pt x="79" y="0"/>
                  </a:lnTo>
                  <a:lnTo>
                    <a:pt x="178" y="0"/>
                  </a:lnTo>
                  <a:lnTo>
                    <a:pt x="178" y="0"/>
                  </a:lnTo>
                  <a:lnTo>
                    <a:pt x="192" y="2"/>
                  </a:lnTo>
                  <a:lnTo>
                    <a:pt x="207" y="7"/>
                  </a:lnTo>
                  <a:lnTo>
                    <a:pt x="220" y="14"/>
                  </a:lnTo>
                  <a:lnTo>
                    <a:pt x="232" y="23"/>
                  </a:lnTo>
                  <a:lnTo>
                    <a:pt x="242" y="35"/>
                  </a:lnTo>
                  <a:lnTo>
                    <a:pt x="250" y="48"/>
                  </a:lnTo>
                  <a:lnTo>
                    <a:pt x="253" y="63"/>
                  </a:lnTo>
                  <a:lnTo>
                    <a:pt x="255" y="80"/>
                  </a:lnTo>
                  <a:lnTo>
                    <a:pt x="255" y="80"/>
                  </a:lnTo>
                  <a:lnTo>
                    <a:pt x="253" y="94"/>
                  </a:lnTo>
                  <a:lnTo>
                    <a:pt x="250" y="109"/>
                  </a:lnTo>
                  <a:lnTo>
                    <a:pt x="242" y="122"/>
                  </a:lnTo>
                  <a:lnTo>
                    <a:pt x="232" y="134"/>
                  </a:lnTo>
                  <a:lnTo>
                    <a:pt x="220" y="144"/>
                  </a:lnTo>
                  <a:lnTo>
                    <a:pt x="207" y="152"/>
                  </a:lnTo>
                  <a:lnTo>
                    <a:pt x="192" y="155"/>
                  </a:lnTo>
                  <a:lnTo>
                    <a:pt x="178" y="157"/>
                  </a:lnTo>
                  <a:lnTo>
                    <a:pt x="178" y="15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6">
              <a:extLst>
                <a:ext uri="{FF2B5EF4-FFF2-40B4-BE49-F238E27FC236}">
                  <a16:creationId xmlns:a16="http://schemas.microsoft.com/office/drawing/2014/main" id="{B4AB73ED-AB85-D442-BEBE-B073015C9107}"/>
                </a:ext>
              </a:extLst>
            </p:cNvPr>
            <p:cNvSpPr>
              <a:spLocks/>
            </p:cNvSpPr>
            <p:nvPr/>
          </p:nvSpPr>
          <p:spPr bwMode="auto">
            <a:xfrm>
              <a:off x="0" y="3613150"/>
              <a:ext cx="914400" cy="1016000"/>
            </a:xfrm>
            <a:custGeom>
              <a:avLst/>
              <a:gdLst>
                <a:gd name="T0" fmla="*/ 1033 w 1152"/>
                <a:gd name="T1" fmla="*/ 1224 h 1280"/>
                <a:gd name="T2" fmla="*/ 908 w 1152"/>
                <a:gd name="T3" fmla="*/ 1255 h 1280"/>
                <a:gd name="T4" fmla="*/ 798 w 1152"/>
                <a:gd name="T5" fmla="*/ 1273 h 1280"/>
                <a:gd name="T6" fmla="*/ 679 w 1152"/>
                <a:gd name="T7" fmla="*/ 1280 h 1280"/>
                <a:gd name="T8" fmla="*/ 598 w 1152"/>
                <a:gd name="T9" fmla="*/ 1277 h 1280"/>
                <a:gd name="T10" fmla="*/ 488 w 1152"/>
                <a:gd name="T11" fmla="*/ 1263 h 1280"/>
                <a:gd name="T12" fmla="*/ 387 w 1152"/>
                <a:gd name="T13" fmla="*/ 1237 h 1280"/>
                <a:gd name="T14" fmla="*/ 326 w 1152"/>
                <a:gd name="T15" fmla="*/ 1212 h 1280"/>
                <a:gd name="T16" fmla="*/ 244 w 1152"/>
                <a:gd name="T17" fmla="*/ 1168 h 1280"/>
                <a:gd name="T18" fmla="*/ 175 w 1152"/>
                <a:gd name="T19" fmla="*/ 1113 h 1280"/>
                <a:gd name="T20" fmla="*/ 134 w 1152"/>
                <a:gd name="T21" fmla="*/ 1072 h 1280"/>
                <a:gd name="T22" fmla="*/ 84 w 1152"/>
                <a:gd name="T23" fmla="*/ 1000 h 1280"/>
                <a:gd name="T24" fmla="*/ 45 w 1152"/>
                <a:gd name="T25" fmla="*/ 919 h 1280"/>
                <a:gd name="T26" fmla="*/ 25 w 1152"/>
                <a:gd name="T27" fmla="*/ 859 h 1280"/>
                <a:gd name="T28" fmla="*/ 7 w 1152"/>
                <a:gd name="T29" fmla="*/ 764 h 1280"/>
                <a:gd name="T30" fmla="*/ 0 w 1152"/>
                <a:gd name="T31" fmla="*/ 660 h 1280"/>
                <a:gd name="T32" fmla="*/ 5 w 1152"/>
                <a:gd name="T33" fmla="*/ 578 h 1280"/>
                <a:gd name="T34" fmla="*/ 18 w 1152"/>
                <a:gd name="T35" fmla="*/ 495 h 1280"/>
                <a:gd name="T36" fmla="*/ 56 w 1152"/>
                <a:gd name="T37" fmla="*/ 376 h 1280"/>
                <a:gd name="T38" fmla="*/ 94 w 1152"/>
                <a:gd name="T39" fmla="*/ 304 h 1280"/>
                <a:gd name="T40" fmla="*/ 170 w 1152"/>
                <a:gd name="T41" fmla="*/ 203 h 1280"/>
                <a:gd name="T42" fmla="*/ 234 w 1152"/>
                <a:gd name="T43" fmla="*/ 146 h 1280"/>
                <a:gd name="T44" fmla="*/ 310 w 1152"/>
                <a:gd name="T45" fmla="*/ 96 h 1280"/>
                <a:gd name="T46" fmla="*/ 442 w 1152"/>
                <a:gd name="T47" fmla="*/ 38 h 1280"/>
                <a:gd name="T48" fmla="*/ 546 w 1152"/>
                <a:gd name="T49" fmla="*/ 14 h 1280"/>
                <a:gd name="T50" fmla="*/ 724 w 1152"/>
                <a:gd name="T51" fmla="*/ 0 h 1280"/>
                <a:gd name="T52" fmla="*/ 829 w 1152"/>
                <a:gd name="T53" fmla="*/ 4 h 1280"/>
                <a:gd name="T54" fmla="*/ 923 w 1152"/>
                <a:gd name="T55" fmla="*/ 15 h 1280"/>
                <a:gd name="T56" fmla="*/ 1004 w 1152"/>
                <a:gd name="T57" fmla="*/ 30 h 1280"/>
                <a:gd name="T58" fmla="*/ 1068 w 1152"/>
                <a:gd name="T59" fmla="*/ 371 h 1280"/>
                <a:gd name="T60" fmla="*/ 1007 w 1152"/>
                <a:gd name="T61" fmla="*/ 345 h 1280"/>
                <a:gd name="T62" fmla="*/ 936 w 1152"/>
                <a:gd name="T63" fmla="*/ 324 h 1280"/>
                <a:gd name="T64" fmla="*/ 846 w 1152"/>
                <a:gd name="T65" fmla="*/ 307 h 1280"/>
                <a:gd name="T66" fmla="*/ 732 w 1152"/>
                <a:gd name="T67" fmla="*/ 302 h 1280"/>
                <a:gd name="T68" fmla="*/ 664 w 1152"/>
                <a:gd name="T69" fmla="*/ 307 h 1280"/>
                <a:gd name="T70" fmla="*/ 602 w 1152"/>
                <a:gd name="T71" fmla="*/ 324 h 1280"/>
                <a:gd name="T72" fmla="*/ 519 w 1152"/>
                <a:gd name="T73" fmla="*/ 366 h 1280"/>
                <a:gd name="T74" fmla="*/ 473 w 1152"/>
                <a:gd name="T75" fmla="*/ 409 h 1280"/>
                <a:gd name="T76" fmla="*/ 422 w 1152"/>
                <a:gd name="T77" fmla="*/ 495 h 1280"/>
                <a:gd name="T78" fmla="*/ 410 w 1152"/>
                <a:gd name="T79" fmla="*/ 530 h 1280"/>
                <a:gd name="T80" fmla="*/ 396 w 1152"/>
                <a:gd name="T81" fmla="*/ 648 h 1280"/>
                <a:gd name="T82" fmla="*/ 402 w 1152"/>
                <a:gd name="T83" fmla="*/ 736 h 1280"/>
                <a:gd name="T84" fmla="*/ 417 w 1152"/>
                <a:gd name="T85" fmla="*/ 790 h 1280"/>
                <a:gd name="T86" fmla="*/ 437 w 1152"/>
                <a:gd name="T87" fmla="*/ 836 h 1280"/>
                <a:gd name="T88" fmla="*/ 490 w 1152"/>
                <a:gd name="T89" fmla="*/ 907 h 1280"/>
                <a:gd name="T90" fmla="*/ 534 w 1152"/>
                <a:gd name="T91" fmla="*/ 940 h 1280"/>
                <a:gd name="T92" fmla="*/ 583 w 1152"/>
                <a:gd name="T93" fmla="*/ 962 h 1280"/>
                <a:gd name="T94" fmla="*/ 661 w 1152"/>
                <a:gd name="T95" fmla="*/ 975 h 1280"/>
                <a:gd name="T96" fmla="*/ 717 w 1152"/>
                <a:gd name="T97" fmla="*/ 976 h 1280"/>
                <a:gd name="T98" fmla="*/ 765 w 1152"/>
                <a:gd name="T99" fmla="*/ 972 h 1280"/>
                <a:gd name="T100" fmla="*/ 542 w 1152"/>
                <a:gd name="T101" fmla="*/ 792 h 1280"/>
                <a:gd name="T102" fmla="*/ 1152 w 1152"/>
                <a:gd name="T103" fmla="*/ 1176 h 1280"/>
                <a:gd name="T104" fmla="*/ 1085 w 1152"/>
                <a:gd name="T105" fmla="*/ 1207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52" h="1280">
                  <a:moveTo>
                    <a:pt x="1085" y="1207"/>
                  </a:moveTo>
                  <a:lnTo>
                    <a:pt x="1085" y="1207"/>
                  </a:lnTo>
                  <a:lnTo>
                    <a:pt x="1033" y="1224"/>
                  </a:lnTo>
                  <a:lnTo>
                    <a:pt x="974" y="1240"/>
                  </a:lnTo>
                  <a:lnTo>
                    <a:pt x="974" y="1240"/>
                  </a:lnTo>
                  <a:lnTo>
                    <a:pt x="908" y="1255"/>
                  </a:lnTo>
                  <a:lnTo>
                    <a:pt x="836" y="1268"/>
                  </a:lnTo>
                  <a:lnTo>
                    <a:pt x="836" y="1268"/>
                  </a:lnTo>
                  <a:lnTo>
                    <a:pt x="798" y="1273"/>
                  </a:lnTo>
                  <a:lnTo>
                    <a:pt x="758" y="1277"/>
                  </a:lnTo>
                  <a:lnTo>
                    <a:pt x="720" y="1278"/>
                  </a:lnTo>
                  <a:lnTo>
                    <a:pt x="679" y="1280"/>
                  </a:lnTo>
                  <a:lnTo>
                    <a:pt x="679" y="1280"/>
                  </a:lnTo>
                  <a:lnTo>
                    <a:pt x="638" y="1278"/>
                  </a:lnTo>
                  <a:lnTo>
                    <a:pt x="598" y="1277"/>
                  </a:lnTo>
                  <a:lnTo>
                    <a:pt x="560" y="1273"/>
                  </a:lnTo>
                  <a:lnTo>
                    <a:pt x="524" y="1268"/>
                  </a:lnTo>
                  <a:lnTo>
                    <a:pt x="488" y="1263"/>
                  </a:lnTo>
                  <a:lnTo>
                    <a:pt x="453" y="1255"/>
                  </a:lnTo>
                  <a:lnTo>
                    <a:pt x="419" y="1247"/>
                  </a:lnTo>
                  <a:lnTo>
                    <a:pt x="387" y="1237"/>
                  </a:lnTo>
                  <a:lnTo>
                    <a:pt x="387" y="1237"/>
                  </a:lnTo>
                  <a:lnTo>
                    <a:pt x="356" y="1225"/>
                  </a:lnTo>
                  <a:lnTo>
                    <a:pt x="326" y="1212"/>
                  </a:lnTo>
                  <a:lnTo>
                    <a:pt x="297" y="1199"/>
                  </a:lnTo>
                  <a:lnTo>
                    <a:pt x="270" y="1184"/>
                  </a:lnTo>
                  <a:lnTo>
                    <a:pt x="244" y="1168"/>
                  </a:lnTo>
                  <a:lnTo>
                    <a:pt x="219" y="1151"/>
                  </a:lnTo>
                  <a:lnTo>
                    <a:pt x="196" y="1133"/>
                  </a:lnTo>
                  <a:lnTo>
                    <a:pt x="175" y="1113"/>
                  </a:lnTo>
                  <a:lnTo>
                    <a:pt x="175" y="1113"/>
                  </a:lnTo>
                  <a:lnTo>
                    <a:pt x="153" y="1094"/>
                  </a:lnTo>
                  <a:lnTo>
                    <a:pt x="134" y="1072"/>
                  </a:lnTo>
                  <a:lnTo>
                    <a:pt x="115" y="1049"/>
                  </a:lnTo>
                  <a:lnTo>
                    <a:pt x="99" y="1024"/>
                  </a:lnTo>
                  <a:lnTo>
                    <a:pt x="84" y="1000"/>
                  </a:lnTo>
                  <a:lnTo>
                    <a:pt x="69" y="973"/>
                  </a:lnTo>
                  <a:lnTo>
                    <a:pt x="56" y="947"/>
                  </a:lnTo>
                  <a:lnTo>
                    <a:pt x="45" y="919"/>
                  </a:lnTo>
                  <a:lnTo>
                    <a:pt x="45" y="919"/>
                  </a:lnTo>
                  <a:lnTo>
                    <a:pt x="35" y="889"/>
                  </a:lnTo>
                  <a:lnTo>
                    <a:pt x="25" y="859"/>
                  </a:lnTo>
                  <a:lnTo>
                    <a:pt x="18" y="828"/>
                  </a:lnTo>
                  <a:lnTo>
                    <a:pt x="12" y="797"/>
                  </a:lnTo>
                  <a:lnTo>
                    <a:pt x="7" y="764"/>
                  </a:lnTo>
                  <a:lnTo>
                    <a:pt x="3" y="731"/>
                  </a:lnTo>
                  <a:lnTo>
                    <a:pt x="2" y="696"/>
                  </a:lnTo>
                  <a:lnTo>
                    <a:pt x="0" y="660"/>
                  </a:lnTo>
                  <a:lnTo>
                    <a:pt x="0" y="660"/>
                  </a:lnTo>
                  <a:lnTo>
                    <a:pt x="2" y="619"/>
                  </a:lnTo>
                  <a:lnTo>
                    <a:pt x="5" y="578"/>
                  </a:lnTo>
                  <a:lnTo>
                    <a:pt x="10" y="536"/>
                  </a:lnTo>
                  <a:lnTo>
                    <a:pt x="18" y="495"/>
                  </a:lnTo>
                  <a:lnTo>
                    <a:pt x="18" y="495"/>
                  </a:lnTo>
                  <a:lnTo>
                    <a:pt x="28" y="454"/>
                  </a:lnTo>
                  <a:lnTo>
                    <a:pt x="41" y="414"/>
                  </a:lnTo>
                  <a:lnTo>
                    <a:pt x="56" y="376"/>
                  </a:lnTo>
                  <a:lnTo>
                    <a:pt x="74" y="340"/>
                  </a:lnTo>
                  <a:lnTo>
                    <a:pt x="74" y="340"/>
                  </a:lnTo>
                  <a:lnTo>
                    <a:pt x="94" y="304"/>
                  </a:lnTo>
                  <a:lnTo>
                    <a:pt x="117" y="269"/>
                  </a:lnTo>
                  <a:lnTo>
                    <a:pt x="142" y="236"/>
                  </a:lnTo>
                  <a:lnTo>
                    <a:pt x="170" y="203"/>
                  </a:lnTo>
                  <a:lnTo>
                    <a:pt x="170" y="203"/>
                  </a:lnTo>
                  <a:lnTo>
                    <a:pt x="201" y="174"/>
                  </a:lnTo>
                  <a:lnTo>
                    <a:pt x="234" y="146"/>
                  </a:lnTo>
                  <a:lnTo>
                    <a:pt x="270" y="119"/>
                  </a:lnTo>
                  <a:lnTo>
                    <a:pt x="310" y="96"/>
                  </a:lnTo>
                  <a:lnTo>
                    <a:pt x="310" y="96"/>
                  </a:lnTo>
                  <a:lnTo>
                    <a:pt x="351" y="75"/>
                  </a:lnTo>
                  <a:lnTo>
                    <a:pt x="396" y="55"/>
                  </a:lnTo>
                  <a:lnTo>
                    <a:pt x="442" y="38"/>
                  </a:lnTo>
                  <a:lnTo>
                    <a:pt x="493" y="25"/>
                  </a:lnTo>
                  <a:lnTo>
                    <a:pt x="493" y="25"/>
                  </a:lnTo>
                  <a:lnTo>
                    <a:pt x="546" y="14"/>
                  </a:lnTo>
                  <a:lnTo>
                    <a:pt x="602" y="5"/>
                  </a:lnTo>
                  <a:lnTo>
                    <a:pt x="661" y="2"/>
                  </a:lnTo>
                  <a:lnTo>
                    <a:pt x="724" y="0"/>
                  </a:lnTo>
                  <a:lnTo>
                    <a:pt x="724" y="0"/>
                  </a:lnTo>
                  <a:lnTo>
                    <a:pt x="778" y="0"/>
                  </a:lnTo>
                  <a:lnTo>
                    <a:pt x="829" y="4"/>
                  </a:lnTo>
                  <a:lnTo>
                    <a:pt x="829" y="4"/>
                  </a:lnTo>
                  <a:lnTo>
                    <a:pt x="877" y="9"/>
                  </a:lnTo>
                  <a:lnTo>
                    <a:pt x="923" y="15"/>
                  </a:lnTo>
                  <a:lnTo>
                    <a:pt x="923" y="15"/>
                  </a:lnTo>
                  <a:lnTo>
                    <a:pt x="964" y="22"/>
                  </a:lnTo>
                  <a:lnTo>
                    <a:pt x="1004" y="30"/>
                  </a:lnTo>
                  <a:lnTo>
                    <a:pt x="1004" y="30"/>
                  </a:lnTo>
                  <a:lnTo>
                    <a:pt x="1068" y="45"/>
                  </a:lnTo>
                  <a:lnTo>
                    <a:pt x="1068" y="371"/>
                  </a:lnTo>
                  <a:lnTo>
                    <a:pt x="1068" y="371"/>
                  </a:lnTo>
                  <a:lnTo>
                    <a:pt x="1038" y="358"/>
                  </a:lnTo>
                  <a:lnTo>
                    <a:pt x="1007" y="345"/>
                  </a:lnTo>
                  <a:lnTo>
                    <a:pt x="1007" y="345"/>
                  </a:lnTo>
                  <a:lnTo>
                    <a:pt x="972" y="334"/>
                  </a:lnTo>
                  <a:lnTo>
                    <a:pt x="936" y="324"/>
                  </a:lnTo>
                  <a:lnTo>
                    <a:pt x="936" y="324"/>
                  </a:lnTo>
                  <a:lnTo>
                    <a:pt x="893" y="315"/>
                  </a:lnTo>
                  <a:lnTo>
                    <a:pt x="846" y="307"/>
                  </a:lnTo>
                  <a:lnTo>
                    <a:pt x="846" y="307"/>
                  </a:lnTo>
                  <a:lnTo>
                    <a:pt x="793" y="304"/>
                  </a:lnTo>
                  <a:lnTo>
                    <a:pt x="732" y="302"/>
                  </a:lnTo>
                  <a:lnTo>
                    <a:pt x="732" y="302"/>
                  </a:lnTo>
                  <a:lnTo>
                    <a:pt x="697" y="304"/>
                  </a:lnTo>
                  <a:lnTo>
                    <a:pt x="664" y="307"/>
                  </a:lnTo>
                  <a:lnTo>
                    <a:pt x="633" y="314"/>
                  </a:lnTo>
                  <a:lnTo>
                    <a:pt x="602" y="324"/>
                  </a:lnTo>
                  <a:lnTo>
                    <a:pt x="602" y="324"/>
                  </a:lnTo>
                  <a:lnTo>
                    <a:pt x="572" y="335"/>
                  </a:lnTo>
                  <a:lnTo>
                    <a:pt x="544" y="350"/>
                  </a:lnTo>
                  <a:lnTo>
                    <a:pt x="519" y="366"/>
                  </a:lnTo>
                  <a:lnTo>
                    <a:pt x="494" y="388"/>
                  </a:lnTo>
                  <a:lnTo>
                    <a:pt x="494" y="388"/>
                  </a:lnTo>
                  <a:lnTo>
                    <a:pt x="473" y="409"/>
                  </a:lnTo>
                  <a:lnTo>
                    <a:pt x="453" y="436"/>
                  </a:lnTo>
                  <a:lnTo>
                    <a:pt x="437" y="464"/>
                  </a:lnTo>
                  <a:lnTo>
                    <a:pt x="422" y="495"/>
                  </a:lnTo>
                  <a:lnTo>
                    <a:pt x="422" y="495"/>
                  </a:lnTo>
                  <a:lnTo>
                    <a:pt x="417" y="512"/>
                  </a:lnTo>
                  <a:lnTo>
                    <a:pt x="410" y="530"/>
                  </a:lnTo>
                  <a:lnTo>
                    <a:pt x="402" y="566"/>
                  </a:lnTo>
                  <a:lnTo>
                    <a:pt x="397" y="606"/>
                  </a:lnTo>
                  <a:lnTo>
                    <a:pt x="396" y="648"/>
                  </a:lnTo>
                  <a:lnTo>
                    <a:pt x="396" y="648"/>
                  </a:lnTo>
                  <a:lnTo>
                    <a:pt x="397" y="693"/>
                  </a:lnTo>
                  <a:lnTo>
                    <a:pt x="402" y="736"/>
                  </a:lnTo>
                  <a:lnTo>
                    <a:pt x="407" y="754"/>
                  </a:lnTo>
                  <a:lnTo>
                    <a:pt x="410" y="774"/>
                  </a:lnTo>
                  <a:lnTo>
                    <a:pt x="417" y="790"/>
                  </a:lnTo>
                  <a:lnTo>
                    <a:pt x="422" y="807"/>
                  </a:lnTo>
                  <a:lnTo>
                    <a:pt x="422" y="807"/>
                  </a:lnTo>
                  <a:lnTo>
                    <a:pt x="437" y="836"/>
                  </a:lnTo>
                  <a:lnTo>
                    <a:pt x="453" y="863"/>
                  </a:lnTo>
                  <a:lnTo>
                    <a:pt x="471" y="887"/>
                  </a:lnTo>
                  <a:lnTo>
                    <a:pt x="490" y="907"/>
                  </a:lnTo>
                  <a:lnTo>
                    <a:pt x="490" y="907"/>
                  </a:lnTo>
                  <a:lnTo>
                    <a:pt x="511" y="925"/>
                  </a:lnTo>
                  <a:lnTo>
                    <a:pt x="534" y="940"/>
                  </a:lnTo>
                  <a:lnTo>
                    <a:pt x="559" y="952"/>
                  </a:lnTo>
                  <a:lnTo>
                    <a:pt x="583" y="962"/>
                  </a:lnTo>
                  <a:lnTo>
                    <a:pt x="583" y="962"/>
                  </a:lnTo>
                  <a:lnTo>
                    <a:pt x="610" y="968"/>
                  </a:lnTo>
                  <a:lnTo>
                    <a:pt x="635" y="973"/>
                  </a:lnTo>
                  <a:lnTo>
                    <a:pt x="661" y="975"/>
                  </a:lnTo>
                  <a:lnTo>
                    <a:pt x="686" y="976"/>
                  </a:lnTo>
                  <a:lnTo>
                    <a:pt x="686" y="976"/>
                  </a:lnTo>
                  <a:lnTo>
                    <a:pt x="717" y="976"/>
                  </a:lnTo>
                  <a:lnTo>
                    <a:pt x="743" y="975"/>
                  </a:lnTo>
                  <a:lnTo>
                    <a:pt x="743" y="975"/>
                  </a:lnTo>
                  <a:lnTo>
                    <a:pt x="765" y="972"/>
                  </a:lnTo>
                  <a:lnTo>
                    <a:pt x="780" y="970"/>
                  </a:lnTo>
                  <a:lnTo>
                    <a:pt x="780" y="792"/>
                  </a:lnTo>
                  <a:lnTo>
                    <a:pt x="542" y="792"/>
                  </a:lnTo>
                  <a:lnTo>
                    <a:pt x="542" y="510"/>
                  </a:lnTo>
                  <a:lnTo>
                    <a:pt x="1152" y="510"/>
                  </a:lnTo>
                  <a:lnTo>
                    <a:pt x="1152" y="1176"/>
                  </a:lnTo>
                  <a:lnTo>
                    <a:pt x="1152" y="1176"/>
                  </a:lnTo>
                  <a:lnTo>
                    <a:pt x="1124" y="1191"/>
                  </a:lnTo>
                  <a:lnTo>
                    <a:pt x="1085" y="1207"/>
                  </a:lnTo>
                  <a:lnTo>
                    <a:pt x="1085" y="120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7">
              <a:extLst>
                <a:ext uri="{FF2B5EF4-FFF2-40B4-BE49-F238E27FC236}">
                  <a16:creationId xmlns:a16="http://schemas.microsoft.com/office/drawing/2014/main" id="{33A65F2C-D333-7742-94D4-4240833F26CF}"/>
                </a:ext>
              </a:extLst>
            </p:cNvPr>
            <p:cNvSpPr>
              <a:spLocks/>
            </p:cNvSpPr>
            <p:nvPr/>
          </p:nvSpPr>
          <p:spPr bwMode="auto">
            <a:xfrm>
              <a:off x="1047750" y="3897313"/>
              <a:ext cx="527050" cy="714375"/>
            </a:xfrm>
            <a:custGeom>
              <a:avLst/>
              <a:gdLst>
                <a:gd name="T0" fmla="*/ 638 w 665"/>
                <a:gd name="T1" fmla="*/ 322 h 900"/>
                <a:gd name="T2" fmla="*/ 638 w 665"/>
                <a:gd name="T3" fmla="*/ 322 h 900"/>
                <a:gd name="T4" fmla="*/ 609 w 665"/>
                <a:gd name="T5" fmla="*/ 313 h 900"/>
                <a:gd name="T6" fmla="*/ 609 w 665"/>
                <a:gd name="T7" fmla="*/ 313 h 900"/>
                <a:gd name="T8" fmla="*/ 577 w 665"/>
                <a:gd name="T9" fmla="*/ 309 h 900"/>
                <a:gd name="T10" fmla="*/ 577 w 665"/>
                <a:gd name="T11" fmla="*/ 309 h 900"/>
                <a:gd name="T12" fmla="*/ 549 w 665"/>
                <a:gd name="T13" fmla="*/ 307 h 900"/>
                <a:gd name="T14" fmla="*/ 549 w 665"/>
                <a:gd name="T15" fmla="*/ 307 h 900"/>
                <a:gd name="T16" fmla="*/ 524 w 665"/>
                <a:gd name="T17" fmla="*/ 307 h 900"/>
                <a:gd name="T18" fmla="*/ 501 w 665"/>
                <a:gd name="T19" fmla="*/ 310 h 900"/>
                <a:gd name="T20" fmla="*/ 482 w 665"/>
                <a:gd name="T21" fmla="*/ 315 h 900"/>
                <a:gd name="T22" fmla="*/ 463 w 665"/>
                <a:gd name="T23" fmla="*/ 322 h 900"/>
                <a:gd name="T24" fmla="*/ 463 w 665"/>
                <a:gd name="T25" fmla="*/ 322 h 900"/>
                <a:gd name="T26" fmla="*/ 447 w 665"/>
                <a:gd name="T27" fmla="*/ 330 h 900"/>
                <a:gd name="T28" fmla="*/ 432 w 665"/>
                <a:gd name="T29" fmla="*/ 342 h 900"/>
                <a:gd name="T30" fmla="*/ 419 w 665"/>
                <a:gd name="T31" fmla="*/ 353 h 900"/>
                <a:gd name="T32" fmla="*/ 407 w 665"/>
                <a:gd name="T33" fmla="*/ 366 h 900"/>
                <a:gd name="T34" fmla="*/ 407 w 665"/>
                <a:gd name="T35" fmla="*/ 366 h 900"/>
                <a:gd name="T36" fmla="*/ 398 w 665"/>
                <a:gd name="T37" fmla="*/ 381 h 900"/>
                <a:gd name="T38" fmla="*/ 389 w 665"/>
                <a:gd name="T39" fmla="*/ 398 h 900"/>
                <a:gd name="T40" fmla="*/ 383 w 665"/>
                <a:gd name="T41" fmla="*/ 414 h 900"/>
                <a:gd name="T42" fmla="*/ 376 w 665"/>
                <a:gd name="T43" fmla="*/ 434 h 900"/>
                <a:gd name="T44" fmla="*/ 376 w 665"/>
                <a:gd name="T45" fmla="*/ 434 h 900"/>
                <a:gd name="T46" fmla="*/ 373 w 665"/>
                <a:gd name="T47" fmla="*/ 454 h 900"/>
                <a:gd name="T48" fmla="*/ 370 w 665"/>
                <a:gd name="T49" fmla="*/ 473 h 900"/>
                <a:gd name="T50" fmla="*/ 368 w 665"/>
                <a:gd name="T51" fmla="*/ 495 h 900"/>
                <a:gd name="T52" fmla="*/ 368 w 665"/>
                <a:gd name="T53" fmla="*/ 516 h 900"/>
                <a:gd name="T54" fmla="*/ 368 w 665"/>
                <a:gd name="T55" fmla="*/ 900 h 900"/>
                <a:gd name="T56" fmla="*/ 0 w 665"/>
                <a:gd name="T57" fmla="*/ 900 h 900"/>
                <a:gd name="T58" fmla="*/ 0 w 665"/>
                <a:gd name="T59" fmla="*/ 17 h 900"/>
                <a:gd name="T60" fmla="*/ 368 w 665"/>
                <a:gd name="T61" fmla="*/ 17 h 900"/>
                <a:gd name="T62" fmla="*/ 368 w 665"/>
                <a:gd name="T63" fmla="*/ 172 h 900"/>
                <a:gd name="T64" fmla="*/ 371 w 665"/>
                <a:gd name="T65" fmla="*/ 172 h 900"/>
                <a:gd name="T66" fmla="*/ 371 w 665"/>
                <a:gd name="T67" fmla="*/ 172 h 900"/>
                <a:gd name="T68" fmla="*/ 379 w 665"/>
                <a:gd name="T69" fmla="*/ 152 h 900"/>
                <a:gd name="T70" fmla="*/ 389 w 665"/>
                <a:gd name="T71" fmla="*/ 132 h 900"/>
                <a:gd name="T72" fmla="*/ 401 w 665"/>
                <a:gd name="T73" fmla="*/ 114 h 900"/>
                <a:gd name="T74" fmla="*/ 412 w 665"/>
                <a:gd name="T75" fmla="*/ 98 h 900"/>
                <a:gd name="T76" fmla="*/ 424 w 665"/>
                <a:gd name="T77" fmla="*/ 83 h 900"/>
                <a:gd name="T78" fmla="*/ 437 w 665"/>
                <a:gd name="T79" fmla="*/ 68 h 900"/>
                <a:gd name="T80" fmla="*/ 452 w 665"/>
                <a:gd name="T81" fmla="*/ 56 h 900"/>
                <a:gd name="T82" fmla="*/ 467 w 665"/>
                <a:gd name="T83" fmla="*/ 45 h 900"/>
                <a:gd name="T84" fmla="*/ 467 w 665"/>
                <a:gd name="T85" fmla="*/ 45 h 900"/>
                <a:gd name="T86" fmla="*/ 483 w 665"/>
                <a:gd name="T87" fmla="*/ 33 h 900"/>
                <a:gd name="T88" fmla="*/ 500 w 665"/>
                <a:gd name="T89" fmla="*/ 25 h 900"/>
                <a:gd name="T90" fmla="*/ 516 w 665"/>
                <a:gd name="T91" fmla="*/ 18 h 900"/>
                <a:gd name="T92" fmla="*/ 534 w 665"/>
                <a:gd name="T93" fmla="*/ 12 h 900"/>
                <a:gd name="T94" fmla="*/ 552 w 665"/>
                <a:gd name="T95" fmla="*/ 7 h 900"/>
                <a:gd name="T96" fmla="*/ 572 w 665"/>
                <a:gd name="T97" fmla="*/ 4 h 900"/>
                <a:gd name="T98" fmla="*/ 592 w 665"/>
                <a:gd name="T99" fmla="*/ 2 h 900"/>
                <a:gd name="T100" fmla="*/ 612 w 665"/>
                <a:gd name="T101" fmla="*/ 0 h 900"/>
                <a:gd name="T102" fmla="*/ 612 w 665"/>
                <a:gd name="T103" fmla="*/ 0 h 900"/>
                <a:gd name="T104" fmla="*/ 632 w 665"/>
                <a:gd name="T105" fmla="*/ 2 h 900"/>
                <a:gd name="T106" fmla="*/ 645 w 665"/>
                <a:gd name="T107" fmla="*/ 4 h 900"/>
                <a:gd name="T108" fmla="*/ 645 w 665"/>
                <a:gd name="T109" fmla="*/ 4 h 900"/>
                <a:gd name="T110" fmla="*/ 665 w 665"/>
                <a:gd name="T111" fmla="*/ 12 h 900"/>
                <a:gd name="T112" fmla="*/ 665 w 665"/>
                <a:gd name="T113" fmla="*/ 332 h 900"/>
                <a:gd name="T114" fmla="*/ 665 w 665"/>
                <a:gd name="T115" fmla="*/ 332 h 900"/>
                <a:gd name="T116" fmla="*/ 638 w 665"/>
                <a:gd name="T117" fmla="*/ 322 h 900"/>
                <a:gd name="T118" fmla="*/ 638 w 665"/>
                <a:gd name="T119" fmla="*/ 322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5" h="900">
                  <a:moveTo>
                    <a:pt x="638" y="322"/>
                  </a:moveTo>
                  <a:lnTo>
                    <a:pt x="638" y="322"/>
                  </a:lnTo>
                  <a:lnTo>
                    <a:pt x="609" y="313"/>
                  </a:lnTo>
                  <a:lnTo>
                    <a:pt x="609" y="313"/>
                  </a:lnTo>
                  <a:lnTo>
                    <a:pt x="577" y="309"/>
                  </a:lnTo>
                  <a:lnTo>
                    <a:pt x="577" y="309"/>
                  </a:lnTo>
                  <a:lnTo>
                    <a:pt x="549" y="307"/>
                  </a:lnTo>
                  <a:lnTo>
                    <a:pt x="549" y="307"/>
                  </a:lnTo>
                  <a:lnTo>
                    <a:pt x="524" y="307"/>
                  </a:lnTo>
                  <a:lnTo>
                    <a:pt x="501" y="310"/>
                  </a:lnTo>
                  <a:lnTo>
                    <a:pt x="482" y="315"/>
                  </a:lnTo>
                  <a:lnTo>
                    <a:pt x="463" y="322"/>
                  </a:lnTo>
                  <a:lnTo>
                    <a:pt x="463" y="322"/>
                  </a:lnTo>
                  <a:lnTo>
                    <a:pt x="447" y="330"/>
                  </a:lnTo>
                  <a:lnTo>
                    <a:pt x="432" y="342"/>
                  </a:lnTo>
                  <a:lnTo>
                    <a:pt x="419" y="353"/>
                  </a:lnTo>
                  <a:lnTo>
                    <a:pt x="407" y="366"/>
                  </a:lnTo>
                  <a:lnTo>
                    <a:pt x="407" y="366"/>
                  </a:lnTo>
                  <a:lnTo>
                    <a:pt x="398" y="381"/>
                  </a:lnTo>
                  <a:lnTo>
                    <a:pt x="389" y="398"/>
                  </a:lnTo>
                  <a:lnTo>
                    <a:pt x="383" y="414"/>
                  </a:lnTo>
                  <a:lnTo>
                    <a:pt x="376" y="434"/>
                  </a:lnTo>
                  <a:lnTo>
                    <a:pt x="376" y="434"/>
                  </a:lnTo>
                  <a:lnTo>
                    <a:pt x="373" y="454"/>
                  </a:lnTo>
                  <a:lnTo>
                    <a:pt x="370" y="473"/>
                  </a:lnTo>
                  <a:lnTo>
                    <a:pt x="368" y="495"/>
                  </a:lnTo>
                  <a:lnTo>
                    <a:pt x="368" y="516"/>
                  </a:lnTo>
                  <a:lnTo>
                    <a:pt x="368" y="900"/>
                  </a:lnTo>
                  <a:lnTo>
                    <a:pt x="0" y="900"/>
                  </a:lnTo>
                  <a:lnTo>
                    <a:pt x="0" y="17"/>
                  </a:lnTo>
                  <a:lnTo>
                    <a:pt x="368" y="17"/>
                  </a:lnTo>
                  <a:lnTo>
                    <a:pt x="368" y="172"/>
                  </a:lnTo>
                  <a:lnTo>
                    <a:pt x="371" y="172"/>
                  </a:lnTo>
                  <a:lnTo>
                    <a:pt x="371" y="172"/>
                  </a:lnTo>
                  <a:lnTo>
                    <a:pt x="379" y="152"/>
                  </a:lnTo>
                  <a:lnTo>
                    <a:pt x="389" y="132"/>
                  </a:lnTo>
                  <a:lnTo>
                    <a:pt x="401" y="114"/>
                  </a:lnTo>
                  <a:lnTo>
                    <a:pt x="412" y="98"/>
                  </a:lnTo>
                  <a:lnTo>
                    <a:pt x="424" y="83"/>
                  </a:lnTo>
                  <a:lnTo>
                    <a:pt x="437" y="68"/>
                  </a:lnTo>
                  <a:lnTo>
                    <a:pt x="452" y="56"/>
                  </a:lnTo>
                  <a:lnTo>
                    <a:pt x="467" y="45"/>
                  </a:lnTo>
                  <a:lnTo>
                    <a:pt x="467" y="45"/>
                  </a:lnTo>
                  <a:lnTo>
                    <a:pt x="483" y="33"/>
                  </a:lnTo>
                  <a:lnTo>
                    <a:pt x="500" y="25"/>
                  </a:lnTo>
                  <a:lnTo>
                    <a:pt x="516" y="18"/>
                  </a:lnTo>
                  <a:lnTo>
                    <a:pt x="534" y="12"/>
                  </a:lnTo>
                  <a:lnTo>
                    <a:pt x="552" y="7"/>
                  </a:lnTo>
                  <a:lnTo>
                    <a:pt x="572" y="4"/>
                  </a:lnTo>
                  <a:lnTo>
                    <a:pt x="592" y="2"/>
                  </a:lnTo>
                  <a:lnTo>
                    <a:pt x="612" y="0"/>
                  </a:lnTo>
                  <a:lnTo>
                    <a:pt x="612" y="0"/>
                  </a:lnTo>
                  <a:lnTo>
                    <a:pt x="632" y="2"/>
                  </a:lnTo>
                  <a:lnTo>
                    <a:pt x="645" y="4"/>
                  </a:lnTo>
                  <a:lnTo>
                    <a:pt x="645" y="4"/>
                  </a:lnTo>
                  <a:lnTo>
                    <a:pt x="665" y="12"/>
                  </a:lnTo>
                  <a:lnTo>
                    <a:pt x="665" y="332"/>
                  </a:lnTo>
                  <a:lnTo>
                    <a:pt x="665" y="332"/>
                  </a:lnTo>
                  <a:lnTo>
                    <a:pt x="638" y="322"/>
                  </a:lnTo>
                  <a:lnTo>
                    <a:pt x="638" y="32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8">
              <a:extLst>
                <a:ext uri="{FF2B5EF4-FFF2-40B4-BE49-F238E27FC236}">
                  <a16:creationId xmlns:a16="http://schemas.microsoft.com/office/drawing/2014/main" id="{09377664-A78F-AE4B-8A78-E85BBAEA13D6}"/>
                </a:ext>
              </a:extLst>
            </p:cNvPr>
            <p:cNvSpPr>
              <a:spLocks noEditPoints="1"/>
            </p:cNvSpPr>
            <p:nvPr/>
          </p:nvSpPr>
          <p:spPr bwMode="auto">
            <a:xfrm>
              <a:off x="1619250" y="3894138"/>
              <a:ext cx="695325" cy="735013"/>
            </a:xfrm>
            <a:custGeom>
              <a:avLst/>
              <a:gdLst>
                <a:gd name="T0" fmla="*/ 535 w 875"/>
                <a:gd name="T1" fmla="*/ 770 h 927"/>
                <a:gd name="T2" fmla="*/ 514 w 875"/>
                <a:gd name="T3" fmla="*/ 805 h 927"/>
                <a:gd name="T4" fmla="*/ 474 w 875"/>
                <a:gd name="T5" fmla="*/ 849 h 927"/>
                <a:gd name="T6" fmla="*/ 428 w 875"/>
                <a:gd name="T7" fmla="*/ 886 h 927"/>
                <a:gd name="T8" fmla="*/ 392 w 875"/>
                <a:gd name="T9" fmla="*/ 904 h 927"/>
                <a:gd name="T10" fmla="*/ 334 w 875"/>
                <a:gd name="T11" fmla="*/ 920 h 927"/>
                <a:gd name="T12" fmla="*/ 267 w 875"/>
                <a:gd name="T13" fmla="*/ 927 h 927"/>
                <a:gd name="T14" fmla="*/ 204 w 875"/>
                <a:gd name="T15" fmla="*/ 920 h 927"/>
                <a:gd name="T16" fmla="*/ 150 w 875"/>
                <a:gd name="T17" fmla="*/ 905 h 927"/>
                <a:gd name="T18" fmla="*/ 84 w 875"/>
                <a:gd name="T19" fmla="*/ 864 h 927"/>
                <a:gd name="T20" fmla="*/ 51 w 875"/>
                <a:gd name="T21" fmla="*/ 828 h 927"/>
                <a:gd name="T22" fmla="*/ 16 w 875"/>
                <a:gd name="T23" fmla="*/ 760 h 927"/>
                <a:gd name="T24" fmla="*/ 5 w 875"/>
                <a:gd name="T25" fmla="*/ 709 h 927"/>
                <a:gd name="T26" fmla="*/ 0 w 875"/>
                <a:gd name="T27" fmla="*/ 653 h 927"/>
                <a:gd name="T28" fmla="*/ 8 w 875"/>
                <a:gd name="T29" fmla="*/ 581 h 927"/>
                <a:gd name="T30" fmla="*/ 21 w 875"/>
                <a:gd name="T31" fmla="*/ 533 h 927"/>
                <a:gd name="T32" fmla="*/ 61 w 875"/>
                <a:gd name="T33" fmla="*/ 467 h 927"/>
                <a:gd name="T34" fmla="*/ 103 w 875"/>
                <a:gd name="T35" fmla="*/ 429 h 927"/>
                <a:gd name="T36" fmla="*/ 158 w 875"/>
                <a:gd name="T37" fmla="*/ 396 h 927"/>
                <a:gd name="T38" fmla="*/ 273 w 875"/>
                <a:gd name="T39" fmla="*/ 360 h 927"/>
                <a:gd name="T40" fmla="*/ 539 w 875"/>
                <a:gd name="T41" fmla="*/ 323 h 927"/>
                <a:gd name="T42" fmla="*/ 534 w 875"/>
                <a:gd name="T43" fmla="*/ 292 h 927"/>
                <a:gd name="T44" fmla="*/ 522 w 875"/>
                <a:gd name="T45" fmla="*/ 274 h 927"/>
                <a:gd name="T46" fmla="*/ 499 w 875"/>
                <a:gd name="T47" fmla="*/ 251 h 927"/>
                <a:gd name="T48" fmla="*/ 478 w 875"/>
                <a:gd name="T49" fmla="*/ 239 h 927"/>
                <a:gd name="T50" fmla="*/ 453 w 875"/>
                <a:gd name="T51" fmla="*/ 231 h 927"/>
                <a:gd name="T52" fmla="*/ 397 w 875"/>
                <a:gd name="T53" fmla="*/ 225 h 927"/>
                <a:gd name="T54" fmla="*/ 308 w 875"/>
                <a:gd name="T55" fmla="*/ 233 h 927"/>
                <a:gd name="T56" fmla="*/ 225 w 875"/>
                <a:gd name="T57" fmla="*/ 251 h 927"/>
                <a:gd name="T58" fmla="*/ 150 w 875"/>
                <a:gd name="T59" fmla="*/ 279 h 927"/>
                <a:gd name="T60" fmla="*/ 84 w 875"/>
                <a:gd name="T61" fmla="*/ 71 h 927"/>
                <a:gd name="T62" fmla="*/ 159 w 875"/>
                <a:gd name="T63" fmla="*/ 43 h 927"/>
                <a:gd name="T64" fmla="*/ 253 w 875"/>
                <a:gd name="T65" fmla="*/ 22 h 927"/>
                <a:gd name="T66" fmla="*/ 352 w 875"/>
                <a:gd name="T67" fmla="*/ 5 h 927"/>
                <a:gd name="T68" fmla="*/ 446 w 875"/>
                <a:gd name="T69" fmla="*/ 0 h 927"/>
                <a:gd name="T70" fmla="*/ 558 w 875"/>
                <a:gd name="T71" fmla="*/ 7 h 927"/>
                <a:gd name="T72" fmla="*/ 629 w 875"/>
                <a:gd name="T73" fmla="*/ 20 h 927"/>
                <a:gd name="T74" fmla="*/ 670 w 875"/>
                <a:gd name="T75" fmla="*/ 33 h 927"/>
                <a:gd name="T76" fmla="*/ 723 w 875"/>
                <a:gd name="T77" fmla="*/ 58 h 927"/>
                <a:gd name="T78" fmla="*/ 769 w 875"/>
                <a:gd name="T79" fmla="*/ 93 h 927"/>
                <a:gd name="T80" fmla="*/ 794 w 875"/>
                <a:gd name="T81" fmla="*/ 117 h 927"/>
                <a:gd name="T82" fmla="*/ 825 w 875"/>
                <a:gd name="T83" fmla="*/ 164 h 927"/>
                <a:gd name="T84" fmla="*/ 847 w 875"/>
                <a:gd name="T85" fmla="*/ 216 h 927"/>
                <a:gd name="T86" fmla="*/ 863 w 875"/>
                <a:gd name="T87" fmla="*/ 276 h 927"/>
                <a:gd name="T88" fmla="*/ 875 w 875"/>
                <a:gd name="T89" fmla="*/ 417 h 927"/>
                <a:gd name="T90" fmla="*/ 415 w 875"/>
                <a:gd name="T91" fmla="*/ 518 h 927"/>
                <a:gd name="T92" fmla="*/ 377 w 875"/>
                <a:gd name="T93" fmla="*/ 528 h 927"/>
                <a:gd name="T94" fmla="*/ 347 w 875"/>
                <a:gd name="T95" fmla="*/ 546 h 927"/>
                <a:gd name="T96" fmla="*/ 324 w 875"/>
                <a:gd name="T97" fmla="*/ 587 h 927"/>
                <a:gd name="T98" fmla="*/ 323 w 875"/>
                <a:gd name="T99" fmla="*/ 619 h 927"/>
                <a:gd name="T100" fmla="*/ 333 w 875"/>
                <a:gd name="T101" fmla="*/ 648 h 927"/>
                <a:gd name="T102" fmla="*/ 347 w 875"/>
                <a:gd name="T103" fmla="*/ 666 h 927"/>
                <a:gd name="T104" fmla="*/ 369 w 875"/>
                <a:gd name="T105" fmla="*/ 680 h 927"/>
                <a:gd name="T106" fmla="*/ 398 w 875"/>
                <a:gd name="T107" fmla="*/ 686 h 927"/>
                <a:gd name="T108" fmla="*/ 423 w 875"/>
                <a:gd name="T109" fmla="*/ 686 h 927"/>
                <a:gd name="T110" fmla="*/ 461 w 875"/>
                <a:gd name="T111" fmla="*/ 676 h 927"/>
                <a:gd name="T112" fmla="*/ 484 w 875"/>
                <a:gd name="T113" fmla="*/ 663 h 927"/>
                <a:gd name="T114" fmla="*/ 502 w 875"/>
                <a:gd name="T115" fmla="*/ 645 h 927"/>
                <a:gd name="T116" fmla="*/ 524 w 875"/>
                <a:gd name="T117" fmla="*/ 610 h 927"/>
                <a:gd name="T118" fmla="*/ 534 w 875"/>
                <a:gd name="T119" fmla="*/ 582 h 927"/>
                <a:gd name="T120" fmla="*/ 539 w 875"/>
                <a:gd name="T121" fmla="*/ 53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927">
                  <a:moveTo>
                    <a:pt x="539" y="905"/>
                  </a:moveTo>
                  <a:lnTo>
                    <a:pt x="539" y="770"/>
                  </a:lnTo>
                  <a:lnTo>
                    <a:pt x="535" y="770"/>
                  </a:lnTo>
                  <a:lnTo>
                    <a:pt x="535" y="770"/>
                  </a:lnTo>
                  <a:lnTo>
                    <a:pt x="525" y="788"/>
                  </a:lnTo>
                  <a:lnTo>
                    <a:pt x="514" y="805"/>
                  </a:lnTo>
                  <a:lnTo>
                    <a:pt x="501" y="821"/>
                  </a:lnTo>
                  <a:lnTo>
                    <a:pt x="487" y="836"/>
                  </a:lnTo>
                  <a:lnTo>
                    <a:pt x="474" y="849"/>
                  </a:lnTo>
                  <a:lnTo>
                    <a:pt x="459" y="863"/>
                  </a:lnTo>
                  <a:lnTo>
                    <a:pt x="445" y="874"/>
                  </a:lnTo>
                  <a:lnTo>
                    <a:pt x="428" y="886"/>
                  </a:lnTo>
                  <a:lnTo>
                    <a:pt x="428" y="886"/>
                  </a:lnTo>
                  <a:lnTo>
                    <a:pt x="410" y="894"/>
                  </a:lnTo>
                  <a:lnTo>
                    <a:pt x="392" y="904"/>
                  </a:lnTo>
                  <a:lnTo>
                    <a:pt x="374" y="910"/>
                  </a:lnTo>
                  <a:lnTo>
                    <a:pt x="354" y="915"/>
                  </a:lnTo>
                  <a:lnTo>
                    <a:pt x="334" y="920"/>
                  </a:lnTo>
                  <a:lnTo>
                    <a:pt x="313" y="924"/>
                  </a:lnTo>
                  <a:lnTo>
                    <a:pt x="290" y="925"/>
                  </a:lnTo>
                  <a:lnTo>
                    <a:pt x="267" y="927"/>
                  </a:lnTo>
                  <a:lnTo>
                    <a:pt x="267" y="927"/>
                  </a:lnTo>
                  <a:lnTo>
                    <a:pt x="234" y="925"/>
                  </a:lnTo>
                  <a:lnTo>
                    <a:pt x="204" y="920"/>
                  </a:lnTo>
                  <a:lnTo>
                    <a:pt x="176" y="914"/>
                  </a:lnTo>
                  <a:lnTo>
                    <a:pt x="150" y="905"/>
                  </a:lnTo>
                  <a:lnTo>
                    <a:pt x="150" y="905"/>
                  </a:lnTo>
                  <a:lnTo>
                    <a:pt x="125" y="894"/>
                  </a:lnTo>
                  <a:lnTo>
                    <a:pt x="103" y="881"/>
                  </a:lnTo>
                  <a:lnTo>
                    <a:pt x="84" y="864"/>
                  </a:lnTo>
                  <a:lnTo>
                    <a:pt x="66" y="848"/>
                  </a:lnTo>
                  <a:lnTo>
                    <a:pt x="66" y="848"/>
                  </a:lnTo>
                  <a:lnTo>
                    <a:pt x="51" y="828"/>
                  </a:lnTo>
                  <a:lnTo>
                    <a:pt x="38" y="806"/>
                  </a:lnTo>
                  <a:lnTo>
                    <a:pt x="26" y="783"/>
                  </a:lnTo>
                  <a:lnTo>
                    <a:pt x="16" y="760"/>
                  </a:lnTo>
                  <a:lnTo>
                    <a:pt x="16" y="760"/>
                  </a:lnTo>
                  <a:lnTo>
                    <a:pt x="9" y="736"/>
                  </a:lnTo>
                  <a:lnTo>
                    <a:pt x="5" y="709"/>
                  </a:lnTo>
                  <a:lnTo>
                    <a:pt x="1" y="681"/>
                  </a:lnTo>
                  <a:lnTo>
                    <a:pt x="0" y="653"/>
                  </a:lnTo>
                  <a:lnTo>
                    <a:pt x="0" y="653"/>
                  </a:lnTo>
                  <a:lnTo>
                    <a:pt x="1" y="630"/>
                  </a:lnTo>
                  <a:lnTo>
                    <a:pt x="3" y="605"/>
                  </a:lnTo>
                  <a:lnTo>
                    <a:pt x="8" y="581"/>
                  </a:lnTo>
                  <a:lnTo>
                    <a:pt x="13" y="558"/>
                  </a:lnTo>
                  <a:lnTo>
                    <a:pt x="13" y="558"/>
                  </a:lnTo>
                  <a:lnTo>
                    <a:pt x="21" y="533"/>
                  </a:lnTo>
                  <a:lnTo>
                    <a:pt x="31" y="510"/>
                  </a:lnTo>
                  <a:lnTo>
                    <a:pt x="46" y="488"/>
                  </a:lnTo>
                  <a:lnTo>
                    <a:pt x="61" y="467"/>
                  </a:lnTo>
                  <a:lnTo>
                    <a:pt x="61" y="467"/>
                  </a:lnTo>
                  <a:lnTo>
                    <a:pt x="80" y="447"/>
                  </a:lnTo>
                  <a:lnTo>
                    <a:pt x="103" y="429"/>
                  </a:lnTo>
                  <a:lnTo>
                    <a:pt x="130" y="411"/>
                  </a:lnTo>
                  <a:lnTo>
                    <a:pt x="158" y="396"/>
                  </a:lnTo>
                  <a:lnTo>
                    <a:pt x="158" y="396"/>
                  </a:lnTo>
                  <a:lnTo>
                    <a:pt x="192" y="381"/>
                  </a:lnTo>
                  <a:lnTo>
                    <a:pt x="230" y="370"/>
                  </a:lnTo>
                  <a:lnTo>
                    <a:pt x="273" y="360"/>
                  </a:lnTo>
                  <a:lnTo>
                    <a:pt x="321" y="351"/>
                  </a:lnTo>
                  <a:lnTo>
                    <a:pt x="539" y="323"/>
                  </a:lnTo>
                  <a:lnTo>
                    <a:pt x="539" y="323"/>
                  </a:lnTo>
                  <a:lnTo>
                    <a:pt x="539" y="312"/>
                  </a:lnTo>
                  <a:lnTo>
                    <a:pt x="537" y="302"/>
                  </a:lnTo>
                  <a:lnTo>
                    <a:pt x="534" y="292"/>
                  </a:lnTo>
                  <a:lnTo>
                    <a:pt x="529" y="282"/>
                  </a:lnTo>
                  <a:lnTo>
                    <a:pt x="529" y="282"/>
                  </a:lnTo>
                  <a:lnTo>
                    <a:pt x="522" y="274"/>
                  </a:lnTo>
                  <a:lnTo>
                    <a:pt x="516" y="266"/>
                  </a:lnTo>
                  <a:lnTo>
                    <a:pt x="507" y="259"/>
                  </a:lnTo>
                  <a:lnTo>
                    <a:pt x="499" y="251"/>
                  </a:lnTo>
                  <a:lnTo>
                    <a:pt x="499" y="251"/>
                  </a:lnTo>
                  <a:lnTo>
                    <a:pt x="489" y="246"/>
                  </a:lnTo>
                  <a:lnTo>
                    <a:pt x="478" y="239"/>
                  </a:lnTo>
                  <a:lnTo>
                    <a:pt x="466" y="236"/>
                  </a:lnTo>
                  <a:lnTo>
                    <a:pt x="453" y="231"/>
                  </a:lnTo>
                  <a:lnTo>
                    <a:pt x="453" y="231"/>
                  </a:lnTo>
                  <a:lnTo>
                    <a:pt x="427" y="226"/>
                  </a:lnTo>
                  <a:lnTo>
                    <a:pt x="397" y="225"/>
                  </a:lnTo>
                  <a:lnTo>
                    <a:pt x="397" y="225"/>
                  </a:lnTo>
                  <a:lnTo>
                    <a:pt x="352" y="226"/>
                  </a:lnTo>
                  <a:lnTo>
                    <a:pt x="308" y="233"/>
                  </a:lnTo>
                  <a:lnTo>
                    <a:pt x="308" y="233"/>
                  </a:lnTo>
                  <a:lnTo>
                    <a:pt x="267" y="241"/>
                  </a:lnTo>
                  <a:lnTo>
                    <a:pt x="225" y="251"/>
                  </a:lnTo>
                  <a:lnTo>
                    <a:pt x="225" y="251"/>
                  </a:lnTo>
                  <a:lnTo>
                    <a:pt x="186" y="264"/>
                  </a:lnTo>
                  <a:lnTo>
                    <a:pt x="150" y="279"/>
                  </a:lnTo>
                  <a:lnTo>
                    <a:pt x="150" y="279"/>
                  </a:lnTo>
                  <a:lnTo>
                    <a:pt x="115" y="294"/>
                  </a:lnTo>
                  <a:lnTo>
                    <a:pt x="84" y="310"/>
                  </a:lnTo>
                  <a:lnTo>
                    <a:pt x="84" y="71"/>
                  </a:lnTo>
                  <a:lnTo>
                    <a:pt x="84" y="71"/>
                  </a:lnTo>
                  <a:lnTo>
                    <a:pt x="118" y="56"/>
                  </a:lnTo>
                  <a:lnTo>
                    <a:pt x="159" y="43"/>
                  </a:lnTo>
                  <a:lnTo>
                    <a:pt x="159" y="43"/>
                  </a:lnTo>
                  <a:lnTo>
                    <a:pt x="206" y="32"/>
                  </a:lnTo>
                  <a:lnTo>
                    <a:pt x="253" y="22"/>
                  </a:lnTo>
                  <a:lnTo>
                    <a:pt x="253" y="22"/>
                  </a:lnTo>
                  <a:lnTo>
                    <a:pt x="303" y="12"/>
                  </a:lnTo>
                  <a:lnTo>
                    <a:pt x="352" y="5"/>
                  </a:lnTo>
                  <a:lnTo>
                    <a:pt x="352" y="5"/>
                  </a:lnTo>
                  <a:lnTo>
                    <a:pt x="402" y="2"/>
                  </a:lnTo>
                  <a:lnTo>
                    <a:pt x="446" y="0"/>
                  </a:lnTo>
                  <a:lnTo>
                    <a:pt x="446" y="0"/>
                  </a:lnTo>
                  <a:lnTo>
                    <a:pt x="506" y="2"/>
                  </a:lnTo>
                  <a:lnTo>
                    <a:pt x="558" y="7"/>
                  </a:lnTo>
                  <a:lnTo>
                    <a:pt x="583" y="10"/>
                  </a:lnTo>
                  <a:lnTo>
                    <a:pt x="606" y="15"/>
                  </a:lnTo>
                  <a:lnTo>
                    <a:pt x="629" y="20"/>
                  </a:lnTo>
                  <a:lnTo>
                    <a:pt x="649" y="27"/>
                  </a:lnTo>
                  <a:lnTo>
                    <a:pt x="649" y="27"/>
                  </a:lnTo>
                  <a:lnTo>
                    <a:pt x="670" y="33"/>
                  </a:lnTo>
                  <a:lnTo>
                    <a:pt x="689" y="42"/>
                  </a:lnTo>
                  <a:lnTo>
                    <a:pt x="707" y="50"/>
                  </a:lnTo>
                  <a:lnTo>
                    <a:pt x="723" y="58"/>
                  </a:lnTo>
                  <a:lnTo>
                    <a:pt x="740" y="70"/>
                  </a:lnTo>
                  <a:lnTo>
                    <a:pt x="755" y="79"/>
                  </a:lnTo>
                  <a:lnTo>
                    <a:pt x="769" y="93"/>
                  </a:lnTo>
                  <a:lnTo>
                    <a:pt x="783" y="104"/>
                  </a:lnTo>
                  <a:lnTo>
                    <a:pt x="783" y="104"/>
                  </a:lnTo>
                  <a:lnTo>
                    <a:pt x="794" y="117"/>
                  </a:lnTo>
                  <a:lnTo>
                    <a:pt x="806" y="132"/>
                  </a:lnTo>
                  <a:lnTo>
                    <a:pt x="816" y="147"/>
                  </a:lnTo>
                  <a:lnTo>
                    <a:pt x="825" y="164"/>
                  </a:lnTo>
                  <a:lnTo>
                    <a:pt x="834" y="180"/>
                  </a:lnTo>
                  <a:lnTo>
                    <a:pt x="840" y="198"/>
                  </a:lnTo>
                  <a:lnTo>
                    <a:pt x="847" y="216"/>
                  </a:lnTo>
                  <a:lnTo>
                    <a:pt x="853" y="234"/>
                  </a:lnTo>
                  <a:lnTo>
                    <a:pt x="853" y="234"/>
                  </a:lnTo>
                  <a:lnTo>
                    <a:pt x="863" y="276"/>
                  </a:lnTo>
                  <a:lnTo>
                    <a:pt x="870" y="320"/>
                  </a:lnTo>
                  <a:lnTo>
                    <a:pt x="873" y="366"/>
                  </a:lnTo>
                  <a:lnTo>
                    <a:pt x="875" y="417"/>
                  </a:lnTo>
                  <a:lnTo>
                    <a:pt x="875" y="905"/>
                  </a:lnTo>
                  <a:lnTo>
                    <a:pt x="539" y="905"/>
                  </a:lnTo>
                  <a:close/>
                  <a:moveTo>
                    <a:pt x="415" y="518"/>
                  </a:moveTo>
                  <a:lnTo>
                    <a:pt x="415" y="518"/>
                  </a:lnTo>
                  <a:lnTo>
                    <a:pt x="395" y="521"/>
                  </a:lnTo>
                  <a:lnTo>
                    <a:pt x="377" y="528"/>
                  </a:lnTo>
                  <a:lnTo>
                    <a:pt x="361" y="536"/>
                  </a:lnTo>
                  <a:lnTo>
                    <a:pt x="347" y="546"/>
                  </a:lnTo>
                  <a:lnTo>
                    <a:pt x="347" y="546"/>
                  </a:lnTo>
                  <a:lnTo>
                    <a:pt x="336" y="558"/>
                  </a:lnTo>
                  <a:lnTo>
                    <a:pt x="328" y="571"/>
                  </a:lnTo>
                  <a:lnTo>
                    <a:pt x="324" y="587"/>
                  </a:lnTo>
                  <a:lnTo>
                    <a:pt x="323" y="604"/>
                  </a:lnTo>
                  <a:lnTo>
                    <a:pt x="323" y="604"/>
                  </a:lnTo>
                  <a:lnTo>
                    <a:pt x="323" y="619"/>
                  </a:lnTo>
                  <a:lnTo>
                    <a:pt x="326" y="633"/>
                  </a:lnTo>
                  <a:lnTo>
                    <a:pt x="326" y="633"/>
                  </a:lnTo>
                  <a:lnTo>
                    <a:pt x="333" y="648"/>
                  </a:lnTo>
                  <a:lnTo>
                    <a:pt x="342" y="660"/>
                  </a:lnTo>
                  <a:lnTo>
                    <a:pt x="342" y="660"/>
                  </a:lnTo>
                  <a:lnTo>
                    <a:pt x="347" y="666"/>
                  </a:lnTo>
                  <a:lnTo>
                    <a:pt x="354" y="671"/>
                  </a:lnTo>
                  <a:lnTo>
                    <a:pt x="369" y="680"/>
                  </a:lnTo>
                  <a:lnTo>
                    <a:pt x="369" y="680"/>
                  </a:lnTo>
                  <a:lnTo>
                    <a:pt x="379" y="683"/>
                  </a:lnTo>
                  <a:lnTo>
                    <a:pt x="387" y="686"/>
                  </a:lnTo>
                  <a:lnTo>
                    <a:pt x="398" y="686"/>
                  </a:lnTo>
                  <a:lnTo>
                    <a:pt x="410" y="688"/>
                  </a:lnTo>
                  <a:lnTo>
                    <a:pt x="410" y="688"/>
                  </a:lnTo>
                  <a:lnTo>
                    <a:pt x="423" y="686"/>
                  </a:lnTo>
                  <a:lnTo>
                    <a:pt x="436" y="684"/>
                  </a:lnTo>
                  <a:lnTo>
                    <a:pt x="450" y="681"/>
                  </a:lnTo>
                  <a:lnTo>
                    <a:pt x="461" y="676"/>
                  </a:lnTo>
                  <a:lnTo>
                    <a:pt x="461" y="676"/>
                  </a:lnTo>
                  <a:lnTo>
                    <a:pt x="473" y="671"/>
                  </a:lnTo>
                  <a:lnTo>
                    <a:pt x="484" y="663"/>
                  </a:lnTo>
                  <a:lnTo>
                    <a:pt x="492" y="655"/>
                  </a:lnTo>
                  <a:lnTo>
                    <a:pt x="502" y="645"/>
                  </a:lnTo>
                  <a:lnTo>
                    <a:pt x="502" y="645"/>
                  </a:lnTo>
                  <a:lnTo>
                    <a:pt x="511" y="635"/>
                  </a:lnTo>
                  <a:lnTo>
                    <a:pt x="517" y="623"/>
                  </a:lnTo>
                  <a:lnTo>
                    <a:pt x="524" y="610"/>
                  </a:lnTo>
                  <a:lnTo>
                    <a:pt x="529" y="597"/>
                  </a:lnTo>
                  <a:lnTo>
                    <a:pt x="529" y="597"/>
                  </a:lnTo>
                  <a:lnTo>
                    <a:pt x="534" y="582"/>
                  </a:lnTo>
                  <a:lnTo>
                    <a:pt x="537" y="567"/>
                  </a:lnTo>
                  <a:lnTo>
                    <a:pt x="539" y="551"/>
                  </a:lnTo>
                  <a:lnTo>
                    <a:pt x="539" y="534"/>
                  </a:lnTo>
                  <a:lnTo>
                    <a:pt x="539" y="500"/>
                  </a:lnTo>
                  <a:lnTo>
                    <a:pt x="415" y="5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29">
              <a:extLst>
                <a:ext uri="{FF2B5EF4-FFF2-40B4-BE49-F238E27FC236}">
                  <a16:creationId xmlns:a16="http://schemas.microsoft.com/office/drawing/2014/main" id="{A08D111A-6349-774E-80FC-BD1235BFBD7A}"/>
                </a:ext>
              </a:extLst>
            </p:cNvPr>
            <p:cNvSpPr>
              <a:spLocks noEditPoints="1"/>
            </p:cNvSpPr>
            <p:nvPr/>
          </p:nvSpPr>
          <p:spPr bwMode="auto">
            <a:xfrm>
              <a:off x="2446338" y="3894138"/>
              <a:ext cx="790575" cy="1039813"/>
            </a:xfrm>
            <a:custGeom>
              <a:avLst/>
              <a:gdLst>
                <a:gd name="T0" fmla="*/ 994 w 996"/>
                <a:gd name="T1" fmla="*/ 493 h 1311"/>
                <a:gd name="T2" fmla="*/ 984 w 996"/>
                <a:gd name="T3" fmla="*/ 572 h 1311"/>
                <a:gd name="T4" fmla="*/ 965 w 996"/>
                <a:gd name="T5" fmla="*/ 645 h 1311"/>
                <a:gd name="T6" fmla="*/ 940 w 996"/>
                <a:gd name="T7" fmla="*/ 709 h 1311"/>
                <a:gd name="T8" fmla="*/ 907 w 996"/>
                <a:gd name="T9" fmla="*/ 765 h 1311"/>
                <a:gd name="T10" fmla="*/ 882 w 996"/>
                <a:gd name="T11" fmla="*/ 798 h 1311"/>
                <a:gd name="T12" fmla="*/ 839 w 996"/>
                <a:gd name="T13" fmla="*/ 841 h 1311"/>
                <a:gd name="T14" fmla="*/ 792 w 996"/>
                <a:gd name="T15" fmla="*/ 876 h 1311"/>
                <a:gd name="T16" fmla="*/ 757 w 996"/>
                <a:gd name="T17" fmla="*/ 894 h 1311"/>
                <a:gd name="T18" fmla="*/ 703 w 996"/>
                <a:gd name="T19" fmla="*/ 914 h 1311"/>
                <a:gd name="T20" fmla="*/ 645 w 996"/>
                <a:gd name="T21" fmla="*/ 924 h 1311"/>
                <a:gd name="T22" fmla="*/ 605 w 996"/>
                <a:gd name="T23" fmla="*/ 927 h 1311"/>
                <a:gd name="T24" fmla="*/ 546 w 996"/>
                <a:gd name="T25" fmla="*/ 922 h 1311"/>
                <a:gd name="T26" fmla="*/ 493 w 996"/>
                <a:gd name="T27" fmla="*/ 909 h 1311"/>
                <a:gd name="T28" fmla="*/ 464 w 996"/>
                <a:gd name="T29" fmla="*/ 896 h 1311"/>
                <a:gd name="T30" fmla="*/ 389 w 996"/>
                <a:gd name="T31" fmla="*/ 838 h 1311"/>
                <a:gd name="T32" fmla="*/ 366 w 996"/>
                <a:gd name="T33" fmla="*/ 1311 h 1311"/>
                <a:gd name="T34" fmla="*/ 366 w 996"/>
                <a:gd name="T35" fmla="*/ 22 h 1311"/>
                <a:gd name="T36" fmla="*/ 371 w 996"/>
                <a:gd name="T37" fmla="*/ 140 h 1311"/>
                <a:gd name="T38" fmla="*/ 404 w 996"/>
                <a:gd name="T39" fmla="*/ 99 h 1311"/>
                <a:gd name="T40" fmla="*/ 431 w 996"/>
                <a:gd name="T41" fmla="*/ 73 h 1311"/>
                <a:gd name="T42" fmla="*/ 478 w 996"/>
                <a:gd name="T43" fmla="*/ 40 h 1311"/>
                <a:gd name="T44" fmla="*/ 513 w 996"/>
                <a:gd name="T45" fmla="*/ 23 h 1311"/>
                <a:gd name="T46" fmla="*/ 553 w 996"/>
                <a:gd name="T47" fmla="*/ 10 h 1311"/>
                <a:gd name="T48" fmla="*/ 620 w 996"/>
                <a:gd name="T49" fmla="*/ 0 h 1311"/>
                <a:gd name="T50" fmla="*/ 666 w 996"/>
                <a:gd name="T51" fmla="*/ 0 h 1311"/>
                <a:gd name="T52" fmla="*/ 732 w 996"/>
                <a:gd name="T53" fmla="*/ 9 h 1311"/>
                <a:gd name="T54" fmla="*/ 790 w 996"/>
                <a:gd name="T55" fmla="*/ 27 h 1311"/>
                <a:gd name="T56" fmla="*/ 823 w 996"/>
                <a:gd name="T57" fmla="*/ 43 h 1311"/>
                <a:gd name="T58" fmla="*/ 867 w 996"/>
                <a:gd name="T59" fmla="*/ 74 h 1311"/>
                <a:gd name="T60" fmla="*/ 905 w 996"/>
                <a:gd name="T61" fmla="*/ 114 h 1311"/>
                <a:gd name="T62" fmla="*/ 935 w 996"/>
                <a:gd name="T63" fmla="*/ 159 h 1311"/>
                <a:gd name="T64" fmla="*/ 976 w 996"/>
                <a:gd name="T65" fmla="*/ 267 h 1311"/>
                <a:gd name="T66" fmla="*/ 991 w 996"/>
                <a:gd name="T67" fmla="*/ 350 h 1311"/>
                <a:gd name="T68" fmla="*/ 996 w 996"/>
                <a:gd name="T69" fmla="*/ 436 h 1311"/>
                <a:gd name="T70" fmla="*/ 623 w 996"/>
                <a:gd name="T71" fmla="*/ 427 h 1311"/>
                <a:gd name="T72" fmla="*/ 615 w 996"/>
                <a:gd name="T73" fmla="*/ 373 h 1311"/>
                <a:gd name="T74" fmla="*/ 599 w 996"/>
                <a:gd name="T75" fmla="*/ 328 h 1311"/>
                <a:gd name="T76" fmla="*/ 582 w 996"/>
                <a:gd name="T77" fmla="*/ 305 h 1311"/>
                <a:gd name="T78" fmla="*/ 549 w 996"/>
                <a:gd name="T79" fmla="*/ 281 h 1311"/>
                <a:gd name="T80" fmla="*/ 508 w 996"/>
                <a:gd name="T81" fmla="*/ 269 h 1311"/>
                <a:gd name="T82" fmla="*/ 478 w 996"/>
                <a:gd name="T83" fmla="*/ 269 h 1311"/>
                <a:gd name="T84" fmla="*/ 440 w 996"/>
                <a:gd name="T85" fmla="*/ 281 h 1311"/>
                <a:gd name="T86" fmla="*/ 419 w 996"/>
                <a:gd name="T87" fmla="*/ 295 h 1311"/>
                <a:gd name="T88" fmla="*/ 399 w 996"/>
                <a:gd name="T89" fmla="*/ 315 h 1311"/>
                <a:gd name="T90" fmla="*/ 376 w 996"/>
                <a:gd name="T91" fmla="*/ 356 h 1311"/>
                <a:gd name="T92" fmla="*/ 366 w 996"/>
                <a:gd name="T93" fmla="*/ 393 h 1311"/>
                <a:gd name="T94" fmla="*/ 360 w 996"/>
                <a:gd name="T95" fmla="*/ 455 h 1311"/>
                <a:gd name="T96" fmla="*/ 361 w 996"/>
                <a:gd name="T97" fmla="*/ 493 h 1311"/>
                <a:gd name="T98" fmla="*/ 368 w 996"/>
                <a:gd name="T99" fmla="*/ 549 h 1311"/>
                <a:gd name="T100" fmla="*/ 384 w 996"/>
                <a:gd name="T101" fmla="*/ 594 h 1311"/>
                <a:gd name="T102" fmla="*/ 399 w 996"/>
                <a:gd name="T103" fmla="*/ 619 h 1311"/>
                <a:gd name="T104" fmla="*/ 431 w 996"/>
                <a:gd name="T105" fmla="*/ 645 h 1311"/>
                <a:gd name="T106" fmla="*/ 468 w 996"/>
                <a:gd name="T107" fmla="*/ 656 h 1311"/>
                <a:gd name="T108" fmla="*/ 501 w 996"/>
                <a:gd name="T109" fmla="*/ 656 h 1311"/>
                <a:gd name="T110" fmla="*/ 548 w 996"/>
                <a:gd name="T111" fmla="*/ 640 h 1311"/>
                <a:gd name="T112" fmla="*/ 572 w 996"/>
                <a:gd name="T113" fmla="*/ 622 h 1311"/>
                <a:gd name="T114" fmla="*/ 590 w 996"/>
                <a:gd name="T115" fmla="*/ 595 h 1311"/>
                <a:gd name="T116" fmla="*/ 610 w 996"/>
                <a:gd name="T117" fmla="*/ 548 h 1311"/>
                <a:gd name="T118" fmla="*/ 618 w 996"/>
                <a:gd name="T119" fmla="*/ 510 h 1311"/>
                <a:gd name="T120" fmla="*/ 623 w 996"/>
                <a:gd name="T121" fmla="*/ 447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6" h="1311">
                  <a:moveTo>
                    <a:pt x="996" y="436"/>
                  </a:moveTo>
                  <a:lnTo>
                    <a:pt x="996" y="436"/>
                  </a:lnTo>
                  <a:lnTo>
                    <a:pt x="994" y="493"/>
                  </a:lnTo>
                  <a:lnTo>
                    <a:pt x="991" y="520"/>
                  </a:lnTo>
                  <a:lnTo>
                    <a:pt x="988" y="546"/>
                  </a:lnTo>
                  <a:lnTo>
                    <a:pt x="984" y="572"/>
                  </a:lnTo>
                  <a:lnTo>
                    <a:pt x="978" y="597"/>
                  </a:lnTo>
                  <a:lnTo>
                    <a:pt x="973" y="620"/>
                  </a:lnTo>
                  <a:lnTo>
                    <a:pt x="965" y="645"/>
                  </a:lnTo>
                  <a:lnTo>
                    <a:pt x="965" y="645"/>
                  </a:lnTo>
                  <a:lnTo>
                    <a:pt x="948" y="688"/>
                  </a:lnTo>
                  <a:lnTo>
                    <a:pt x="940" y="709"/>
                  </a:lnTo>
                  <a:lnTo>
                    <a:pt x="928" y="729"/>
                  </a:lnTo>
                  <a:lnTo>
                    <a:pt x="918" y="747"/>
                  </a:lnTo>
                  <a:lnTo>
                    <a:pt x="907" y="765"/>
                  </a:lnTo>
                  <a:lnTo>
                    <a:pt x="894" y="782"/>
                  </a:lnTo>
                  <a:lnTo>
                    <a:pt x="882" y="798"/>
                  </a:lnTo>
                  <a:lnTo>
                    <a:pt x="882" y="798"/>
                  </a:lnTo>
                  <a:lnTo>
                    <a:pt x="867" y="813"/>
                  </a:lnTo>
                  <a:lnTo>
                    <a:pt x="854" y="828"/>
                  </a:lnTo>
                  <a:lnTo>
                    <a:pt x="839" y="841"/>
                  </a:lnTo>
                  <a:lnTo>
                    <a:pt x="824" y="853"/>
                  </a:lnTo>
                  <a:lnTo>
                    <a:pt x="808" y="864"/>
                  </a:lnTo>
                  <a:lnTo>
                    <a:pt x="792" y="876"/>
                  </a:lnTo>
                  <a:lnTo>
                    <a:pt x="775" y="884"/>
                  </a:lnTo>
                  <a:lnTo>
                    <a:pt x="757" y="894"/>
                  </a:lnTo>
                  <a:lnTo>
                    <a:pt x="757" y="894"/>
                  </a:lnTo>
                  <a:lnTo>
                    <a:pt x="739" y="900"/>
                  </a:lnTo>
                  <a:lnTo>
                    <a:pt x="721" y="907"/>
                  </a:lnTo>
                  <a:lnTo>
                    <a:pt x="703" y="914"/>
                  </a:lnTo>
                  <a:lnTo>
                    <a:pt x="684" y="919"/>
                  </a:lnTo>
                  <a:lnTo>
                    <a:pt x="665" y="922"/>
                  </a:lnTo>
                  <a:lnTo>
                    <a:pt x="645" y="924"/>
                  </a:lnTo>
                  <a:lnTo>
                    <a:pt x="625" y="925"/>
                  </a:lnTo>
                  <a:lnTo>
                    <a:pt x="605" y="927"/>
                  </a:lnTo>
                  <a:lnTo>
                    <a:pt x="605" y="927"/>
                  </a:lnTo>
                  <a:lnTo>
                    <a:pt x="585" y="925"/>
                  </a:lnTo>
                  <a:lnTo>
                    <a:pt x="566" y="924"/>
                  </a:lnTo>
                  <a:lnTo>
                    <a:pt x="546" y="922"/>
                  </a:lnTo>
                  <a:lnTo>
                    <a:pt x="528" y="919"/>
                  </a:lnTo>
                  <a:lnTo>
                    <a:pt x="510" y="914"/>
                  </a:lnTo>
                  <a:lnTo>
                    <a:pt x="493" y="909"/>
                  </a:lnTo>
                  <a:lnTo>
                    <a:pt x="478" y="902"/>
                  </a:lnTo>
                  <a:lnTo>
                    <a:pt x="464" y="896"/>
                  </a:lnTo>
                  <a:lnTo>
                    <a:pt x="464" y="896"/>
                  </a:lnTo>
                  <a:lnTo>
                    <a:pt x="435" y="877"/>
                  </a:lnTo>
                  <a:lnTo>
                    <a:pt x="411" y="859"/>
                  </a:lnTo>
                  <a:lnTo>
                    <a:pt x="389" y="838"/>
                  </a:lnTo>
                  <a:lnTo>
                    <a:pt x="371" y="813"/>
                  </a:lnTo>
                  <a:lnTo>
                    <a:pt x="366" y="813"/>
                  </a:lnTo>
                  <a:lnTo>
                    <a:pt x="366" y="1311"/>
                  </a:lnTo>
                  <a:lnTo>
                    <a:pt x="0" y="1311"/>
                  </a:lnTo>
                  <a:lnTo>
                    <a:pt x="0" y="22"/>
                  </a:lnTo>
                  <a:lnTo>
                    <a:pt x="366" y="22"/>
                  </a:lnTo>
                  <a:lnTo>
                    <a:pt x="366" y="140"/>
                  </a:lnTo>
                  <a:lnTo>
                    <a:pt x="371" y="140"/>
                  </a:lnTo>
                  <a:lnTo>
                    <a:pt x="371" y="140"/>
                  </a:lnTo>
                  <a:lnTo>
                    <a:pt x="381" y="126"/>
                  </a:lnTo>
                  <a:lnTo>
                    <a:pt x="393" y="112"/>
                  </a:lnTo>
                  <a:lnTo>
                    <a:pt x="404" y="99"/>
                  </a:lnTo>
                  <a:lnTo>
                    <a:pt x="417" y="86"/>
                  </a:lnTo>
                  <a:lnTo>
                    <a:pt x="417" y="86"/>
                  </a:lnTo>
                  <a:lnTo>
                    <a:pt x="431" y="73"/>
                  </a:lnTo>
                  <a:lnTo>
                    <a:pt x="445" y="61"/>
                  </a:lnTo>
                  <a:lnTo>
                    <a:pt x="462" y="51"/>
                  </a:lnTo>
                  <a:lnTo>
                    <a:pt x="478" y="40"/>
                  </a:lnTo>
                  <a:lnTo>
                    <a:pt x="478" y="40"/>
                  </a:lnTo>
                  <a:lnTo>
                    <a:pt x="495" y="32"/>
                  </a:lnTo>
                  <a:lnTo>
                    <a:pt x="513" y="23"/>
                  </a:lnTo>
                  <a:lnTo>
                    <a:pt x="533" y="17"/>
                  </a:lnTo>
                  <a:lnTo>
                    <a:pt x="553" y="10"/>
                  </a:lnTo>
                  <a:lnTo>
                    <a:pt x="553" y="10"/>
                  </a:lnTo>
                  <a:lnTo>
                    <a:pt x="574" y="5"/>
                  </a:lnTo>
                  <a:lnTo>
                    <a:pt x="597" y="2"/>
                  </a:lnTo>
                  <a:lnTo>
                    <a:pt x="620" y="0"/>
                  </a:lnTo>
                  <a:lnTo>
                    <a:pt x="643" y="0"/>
                  </a:lnTo>
                  <a:lnTo>
                    <a:pt x="643" y="0"/>
                  </a:lnTo>
                  <a:lnTo>
                    <a:pt x="666" y="0"/>
                  </a:lnTo>
                  <a:lnTo>
                    <a:pt x="689" y="2"/>
                  </a:lnTo>
                  <a:lnTo>
                    <a:pt x="711" y="5"/>
                  </a:lnTo>
                  <a:lnTo>
                    <a:pt x="732" y="9"/>
                  </a:lnTo>
                  <a:lnTo>
                    <a:pt x="752" y="13"/>
                  </a:lnTo>
                  <a:lnTo>
                    <a:pt x="772" y="18"/>
                  </a:lnTo>
                  <a:lnTo>
                    <a:pt x="790" y="27"/>
                  </a:lnTo>
                  <a:lnTo>
                    <a:pt x="806" y="35"/>
                  </a:lnTo>
                  <a:lnTo>
                    <a:pt x="806" y="35"/>
                  </a:lnTo>
                  <a:lnTo>
                    <a:pt x="823" y="43"/>
                  </a:lnTo>
                  <a:lnTo>
                    <a:pt x="839" y="53"/>
                  </a:lnTo>
                  <a:lnTo>
                    <a:pt x="854" y="63"/>
                  </a:lnTo>
                  <a:lnTo>
                    <a:pt x="867" y="74"/>
                  </a:lnTo>
                  <a:lnTo>
                    <a:pt x="881" y="88"/>
                  </a:lnTo>
                  <a:lnTo>
                    <a:pt x="894" y="99"/>
                  </a:lnTo>
                  <a:lnTo>
                    <a:pt x="905" y="114"/>
                  </a:lnTo>
                  <a:lnTo>
                    <a:pt x="917" y="129"/>
                  </a:lnTo>
                  <a:lnTo>
                    <a:pt x="917" y="129"/>
                  </a:lnTo>
                  <a:lnTo>
                    <a:pt x="935" y="159"/>
                  </a:lnTo>
                  <a:lnTo>
                    <a:pt x="951" y="193"/>
                  </a:lnTo>
                  <a:lnTo>
                    <a:pt x="966" y="228"/>
                  </a:lnTo>
                  <a:lnTo>
                    <a:pt x="976" y="267"/>
                  </a:lnTo>
                  <a:lnTo>
                    <a:pt x="976" y="267"/>
                  </a:lnTo>
                  <a:lnTo>
                    <a:pt x="984" y="307"/>
                  </a:lnTo>
                  <a:lnTo>
                    <a:pt x="991" y="350"/>
                  </a:lnTo>
                  <a:lnTo>
                    <a:pt x="994" y="393"/>
                  </a:lnTo>
                  <a:lnTo>
                    <a:pt x="996" y="436"/>
                  </a:lnTo>
                  <a:lnTo>
                    <a:pt x="996" y="436"/>
                  </a:lnTo>
                  <a:close/>
                  <a:moveTo>
                    <a:pt x="623" y="447"/>
                  </a:moveTo>
                  <a:lnTo>
                    <a:pt x="623" y="447"/>
                  </a:lnTo>
                  <a:lnTo>
                    <a:pt x="623" y="427"/>
                  </a:lnTo>
                  <a:lnTo>
                    <a:pt x="622" y="408"/>
                  </a:lnTo>
                  <a:lnTo>
                    <a:pt x="618" y="389"/>
                  </a:lnTo>
                  <a:lnTo>
                    <a:pt x="615" y="373"/>
                  </a:lnTo>
                  <a:lnTo>
                    <a:pt x="610" y="356"/>
                  </a:lnTo>
                  <a:lnTo>
                    <a:pt x="605" y="342"/>
                  </a:lnTo>
                  <a:lnTo>
                    <a:pt x="599" y="328"/>
                  </a:lnTo>
                  <a:lnTo>
                    <a:pt x="590" y="317"/>
                  </a:lnTo>
                  <a:lnTo>
                    <a:pt x="590" y="317"/>
                  </a:lnTo>
                  <a:lnTo>
                    <a:pt x="582" y="305"/>
                  </a:lnTo>
                  <a:lnTo>
                    <a:pt x="572" y="295"/>
                  </a:lnTo>
                  <a:lnTo>
                    <a:pt x="562" y="287"/>
                  </a:lnTo>
                  <a:lnTo>
                    <a:pt x="549" y="281"/>
                  </a:lnTo>
                  <a:lnTo>
                    <a:pt x="536" y="276"/>
                  </a:lnTo>
                  <a:lnTo>
                    <a:pt x="523" y="272"/>
                  </a:lnTo>
                  <a:lnTo>
                    <a:pt x="508" y="269"/>
                  </a:lnTo>
                  <a:lnTo>
                    <a:pt x="492" y="269"/>
                  </a:lnTo>
                  <a:lnTo>
                    <a:pt x="492" y="269"/>
                  </a:lnTo>
                  <a:lnTo>
                    <a:pt x="478" y="269"/>
                  </a:lnTo>
                  <a:lnTo>
                    <a:pt x="465" y="272"/>
                  </a:lnTo>
                  <a:lnTo>
                    <a:pt x="454" y="276"/>
                  </a:lnTo>
                  <a:lnTo>
                    <a:pt x="440" y="281"/>
                  </a:lnTo>
                  <a:lnTo>
                    <a:pt x="440" y="281"/>
                  </a:lnTo>
                  <a:lnTo>
                    <a:pt x="429" y="287"/>
                  </a:lnTo>
                  <a:lnTo>
                    <a:pt x="419" y="295"/>
                  </a:lnTo>
                  <a:lnTo>
                    <a:pt x="409" y="305"/>
                  </a:lnTo>
                  <a:lnTo>
                    <a:pt x="399" y="315"/>
                  </a:lnTo>
                  <a:lnTo>
                    <a:pt x="399" y="315"/>
                  </a:lnTo>
                  <a:lnTo>
                    <a:pt x="391" y="328"/>
                  </a:lnTo>
                  <a:lnTo>
                    <a:pt x="383" y="342"/>
                  </a:lnTo>
                  <a:lnTo>
                    <a:pt x="376" y="356"/>
                  </a:lnTo>
                  <a:lnTo>
                    <a:pt x="371" y="373"/>
                  </a:lnTo>
                  <a:lnTo>
                    <a:pt x="371" y="373"/>
                  </a:lnTo>
                  <a:lnTo>
                    <a:pt x="366" y="393"/>
                  </a:lnTo>
                  <a:lnTo>
                    <a:pt x="363" y="412"/>
                  </a:lnTo>
                  <a:lnTo>
                    <a:pt x="361" y="434"/>
                  </a:lnTo>
                  <a:lnTo>
                    <a:pt x="360" y="455"/>
                  </a:lnTo>
                  <a:lnTo>
                    <a:pt x="360" y="473"/>
                  </a:lnTo>
                  <a:lnTo>
                    <a:pt x="360" y="473"/>
                  </a:lnTo>
                  <a:lnTo>
                    <a:pt x="361" y="493"/>
                  </a:lnTo>
                  <a:lnTo>
                    <a:pt x="361" y="513"/>
                  </a:lnTo>
                  <a:lnTo>
                    <a:pt x="365" y="531"/>
                  </a:lnTo>
                  <a:lnTo>
                    <a:pt x="368" y="549"/>
                  </a:lnTo>
                  <a:lnTo>
                    <a:pt x="373" y="564"/>
                  </a:lnTo>
                  <a:lnTo>
                    <a:pt x="378" y="581"/>
                  </a:lnTo>
                  <a:lnTo>
                    <a:pt x="384" y="594"/>
                  </a:lnTo>
                  <a:lnTo>
                    <a:pt x="391" y="607"/>
                  </a:lnTo>
                  <a:lnTo>
                    <a:pt x="391" y="607"/>
                  </a:lnTo>
                  <a:lnTo>
                    <a:pt x="399" y="619"/>
                  </a:lnTo>
                  <a:lnTo>
                    <a:pt x="409" y="628"/>
                  </a:lnTo>
                  <a:lnTo>
                    <a:pt x="419" y="638"/>
                  </a:lnTo>
                  <a:lnTo>
                    <a:pt x="431" y="645"/>
                  </a:lnTo>
                  <a:lnTo>
                    <a:pt x="442" y="650"/>
                  </a:lnTo>
                  <a:lnTo>
                    <a:pt x="455" y="653"/>
                  </a:lnTo>
                  <a:lnTo>
                    <a:pt x="468" y="656"/>
                  </a:lnTo>
                  <a:lnTo>
                    <a:pt x="485" y="656"/>
                  </a:lnTo>
                  <a:lnTo>
                    <a:pt x="485" y="656"/>
                  </a:lnTo>
                  <a:lnTo>
                    <a:pt x="501" y="656"/>
                  </a:lnTo>
                  <a:lnTo>
                    <a:pt x="518" y="653"/>
                  </a:lnTo>
                  <a:lnTo>
                    <a:pt x="534" y="648"/>
                  </a:lnTo>
                  <a:lnTo>
                    <a:pt x="548" y="640"/>
                  </a:lnTo>
                  <a:lnTo>
                    <a:pt x="548" y="640"/>
                  </a:lnTo>
                  <a:lnTo>
                    <a:pt x="561" y="632"/>
                  </a:lnTo>
                  <a:lnTo>
                    <a:pt x="572" y="622"/>
                  </a:lnTo>
                  <a:lnTo>
                    <a:pt x="582" y="609"/>
                  </a:lnTo>
                  <a:lnTo>
                    <a:pt x="590" y="595"/>
                  </a:lnTo>
                  <a:lnTo>
                    <a:pt x="590" y="595"/>
                  </a:lnTo>
                  <a:lnTo>
                    <a:pt x="599" y="581"/>
                  </a:lnTo>
                  <a:lnTo>
                    <a:pt x="605" y="566"/>
                  </a:lnTo>
                  <a:lnTo>
                    <a:pt x="610" y="548"/>
                  </a:lnTo>
                  <a:lnTo>
                    <a:pt x="615" y="530"/>
                  </a:lnTo>
                  <a:lnTo>
                    <a:pt x="615" y="530"/>
                  </a:lnTo>
                  <a:lnTo>
                    <a:pt x="618" y="510"/>
                  </a:lnTo>
                  <a:lnTo>
                    <a:pt x="622" y="490"/>
                  </a:lnTo>
                  <a:lnTo>
                    <a:pt x="623" y="469"/>
                  </a:lnTo>
                  <a:lnTo>
                    <a:pt x="623" y="447"/>
                  </a:lnTo>
                  <a:lnTo>
                    <a:pt x="623" y="44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0">
              <a:extLst>
                <a:ext uri="{FF2B5EF4-FFF2-40B4-BE49-F238E27FC236}">
                  <a16:creationId xmlns:a16="http://schemas.microsoft.com/office/drawing/2014/main" id="{9EA013CA-FC10-4049-8971-5564EC559095}"/>
                </a:ext>
              </a:extLst>
            </p:cNvPr>
            <p:cNvSpPr>
              <a:spLocks/>
            </p:cNvSpPr>
            <p:nvPr/>
          </p:nvSpPr>
          <p:spPr bwMode="auto">
            <a:xfrm>
              <a:off x="3346450" y="3573463"/>
              <a:ext cx="735013" cy="1038225"/>
            </a:xfrm>
            <a:custGeom>
              <a:avLst/>
              <a:gdLst>
                <a:gd name="T0" fmla="*/ 569 w 925"/>
                <a:gd name="T1" fmla="*/ 805 h 1309"/>
                <a:gd name="T2" fmla="*/ 567 w 925"/>
                <a:gd name="T3" fmla="*/ 774 h 1309"/>
                <a:gd name="T4" fmla="*/ 562 w 925"/>
                <a:gd name="T5" fmla="*/ 746 h 1309"/>
                <a:gd name="T6" fmla="*/ 554 w 925"/>
                <a:gd name="T7" fmla="*/ 724 h 1309"/>
                <a:gd name="T8" fmla="*/ 543 w 925"/>
                <a:gd name="T9" fmla="*/ 704 h 1309"/>
                <a:gd name="T10" fmla="*/ 536 w 925"/>
                <a:gd name="T11" fmla="*/ 698 h 1309"/>
                <a:gd name="T12" fmla="*/ 520 w 925"/>
                <a:gd name="T13" fmla="*/ 686 h 1309"/>
                <a:gd name="T14" fmla="*/ 501 w 925"/>
                <a:gd name="T15" fmla="*/ 678 h 1309"/>
                <a:gd name="T16" fmla="*/ 480 w 925"/>
                <a:gd name="T17" fmla="*/ 673 h 1309"/>
                <a:gd name="T18" fmla="*/ 468 w 925"/>
                <a:gd name="T19" fmla="*/ 673 h 1309"/>
                <a:gd name="T20" fmla="*/ 445 w 925"/>
                <a:gd name="T21" fmla="*/ 675 h 1309"/>
                <a:gd name="T22" fmla="*/ 426 w 925"/>
                <a:gd name="T23" fmla="*/ 683 h 1309"/>
                <a:gd name="T24" fmla="*/ 407 w 925"/>
                <a:gd name="T25" fmla="*/ 694 h 1309"/>
                <a:gd name="T26" fmla="*/ 393 w 925"/>
                <a:gd name="T27" fmla="*/ 711 h 1309"/>
                <a:gd name="T28" fmla="*/ 388 w 925"/>
                <a:gd name="T29" fmla="*/ 721 h 1309"/>
                <a:gd name="T30" fmla="*/ 375 w 925"/>
                <a:gd name="T31" fmla="*/ 754 h 1309"/>
                <a:gd name="T32" fmla="*/ 368 w 925"/>
                <a:gd name="T33" fmla="*/ 807 h 1309"/>
                <a:gd name="T34" fmla="*/ 0 w 925"/>
                <a:gd name="T35" fmla="*/ 1309 h 1309"/>
                <a:gd name="T36" fmla="*/ 368 w 925"/>
                <a:gd name="T37" fmla="*/ 0 h 1309"/>
                <a:gd name="T38" fmla="*/ 371 w 925"/>
                <a:gd name="T39" fmla="*/ 544 h 1309"/>
                <a:gd name="T40" fmla="*/ 389 w 925"/>
                <a:gd name="T41" fmla="*/ 520 h 1309"/>
                <a:gd name="T42" fmla="*/ 412 w 925"/>
                <a:gd name="T43" fmla="*/ 495 h 1309"/>
                <a:gd name="T44" fmla="*/ 440 w 925"/>
                <a:gd name="T45" fmla="*/ 470 h 1309"/>
                <a:gd name="T46" fmla="*/ 470 w 925"/>
                <a:gd name="T47" fmla="*/ 449 h 1309"/>
                <a:gd name="T48" fmla="*/ 487 w 925"/>
                <a:gd name="T49" fmla="*/ 439 h 1309"/>
                <a:gd name="T50" fmla="*/ 523 w 925"/>
                <a:gd name="T51" fmla="*/ 422 h 1309"/>
                <a:gd name="T52" fmla="*/ 543 w 925"/>
                <a:gd name="T53" fmla="*/ 416 h 1309"/>
                <a:gd name="T54" fmla="*/ 586 w 925"/>
                <a:gd name="T55" fmla="*/ 408 h 1309"/>
                <a:gd name="T56" fmla="*/ 632 w 925"/>
                <a:gd name="T57" fmla="*/ 404 h 1309"/>
                <a:gd name="T58" fmla="*/ 668 w 925"/>
                <a:gd name="T59" fmla="*/ 406 h 1309"/>
                <a:gd name="T60" fmla="*/ 736 w 925"/>
                <a:gd name="T61" fmla="*/ 417 h 1309"/>
                <a:gd name="T62" fmla="*/ 764 w 925"/>
                <a:gd name="T63" fmla="*/ 429 h 1309"/>
                <a:gd name="T64" fmla="*/ 790 w 925"/>
                <a:gd name="T65" fmla="*/ 444 h 1309"/>
                <a:gd name="T66" fmla="*/ 836 w 925"/>
                <a:gd name="T67" fmla="*/ 480 h 1309"/>
                <a:gd name="T68" fmla="*/ 856 w 925"/>
                <a:gd name="T69" fmla="*/ 503 h 1309"/>
                <a:gd name="T70" fmla="*/ 886 w 925"/>
                <a:gd name="T71" fmla="*/ 556 h 1309"/>
                <a:gd name="T72" fmla="*/ 907 w 925"/>
                <a:gd name="T73" fmla="*/ 617 h 1309"/>
                <a:gd name="T74" fmla="*/ 915 w 925"/>
                <a:gd name="T75" fmla="*/ 652 h 1309"/>
                <a:gd name="T76" fmla="*/ 923 w 925"/>
                <a:gd name="T77" fmla="*/ 726 h 1309"/>
                <a:gd name="T78" fmla="*/ 925 w 925"/>
                <a:gd name="T79" fmla="*/ 1309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5" h="1309">
                  <a:moveTo>
                    <a:pt x="569" y="1309"/>
                  </a:moveTo>
                  <a:lnTo>
                    <a:pt x="569" y="805"/>
                  </a:lnTo>
                  <a:lnTo>
                    <a:pt x="569" y="805"/>
                  </a:lnTo>
                  <a:lnTo>
                    <a:pt x="567" y="774"/>
                  </a:lnTo>
                  <a:lnTo>
                    <a:pt x="566" y="759"/>
                  </a:lnTo>
                  <a:lnTo>
                    <a:pt x="562" y="746"/>
                  </a:lnTo>
                  <a:lnTo>
                    <a:pt x="559" y="734"/>
                  </a:lnTo>
                  <a:lnTo>
                    <a:pt x="554" y="724"/>
                  </a:lnTo>
                  <a:lnTo>
                    <a:pt x="549" y="714"/>
                  </a:lnTo>
                  <a:lnTo>
                    <a:pt x="543" y="704"/>
                  </a:lnTo>
                  <a:lnTo>
                    <a:pt x="543" y="704"/>
                  </a:lnTo>
                  <a:lnTo>
                    <a:pt x="536" y="698"/>
                  </a:lnTo>
                  <a:lnTo>
                    <a:pt x="528" y="691"/>
                  </a:lnTo>
                  <a:lnTo>
                    <a:pt x="520" y="686"/>
                  </a:lnTo>
                  <a:lnTo>
                    <a:pt x="511" y="681"/>
                  </a:lnTo>
                  <a:lnTo>
                    <a:pt x="501" y="678"/>
                  </a:lnTo>
                  <a:lnTo>
                    <a:pt x="492" y="675"/>
                  </a:lnTo>
                  <a:lnTo>
                    <a:pt x="480" y="673"/>
                  </a:lnTo>
                  <a:lnTo>
                    <a:pt x="468" y="673"/>
                  </a:lnTo>
                  <a:lnTo>
                    <a:pt x="468" y="673"/>
                  </a:lnTo>
                  <a:lnTo>
                    <a:pt x="457" y="673"/>
                  </a:lnTo>
                  <a:lnTo>
                    <a:pt x="445" y="675"/>
                  </a:lnTo>
                  <a:lnTo>
                    <a:pt x="434" y="678"/>
                  </a:lnTo>
                  <a:lnTo>
                    <a:pt x="426" y="683"/>
                  </a:lnTo>
                  <a:lnTo>
                    <a:pt x="416" y="688"/>
                  </a:lnTo>
                  <a:lnTo>
                    <a:pt x="407" y="694"/>
                  </a:lnTo>
                  <a:lnTo>
                    <a:pt x="399" y="701"/>
                  </a:lnTo>
                  <a:lnTo>
                    <a:pt x="393" y="711"/>
                  </a:lnTo>
                  <a:lnTo>
                    <a:pt x="393" y="711"/>
                  </a:lnTo>
                  <a:lnTo>
                    <a:pt x="388" y="721"/>
                  </a:lnTo>
                  <a:lnTo>
                    <a:pt x="381" y="731"/>
                  </a:lnTo>
                  <a:lnTo>
                    <a:pt x="375" y="754"/>
                  </a:lnTo>
                  <a:lnTo>
                    <a:pt x="370" y="779"/>
                  </a:lnTo>
                  <a:lnTo>
                    <a:pt x="368" y="807"/>
                  </a:lnTo>
                  <a:lnTo>
                    <a:pt x="368" y="1309"/>
                  </a:lnTo>
                  <a:lnTo>
                    <a:pt x="0" y="1309"/>
                  </a:lnTo>
                  <a:lnTo>
                    <a:pt x="0" y="0"/>
                  </a:lnTo>
                  <a:lnTo>
                    <a:pt x="368" y="0"/>
                  </a:lnTo>
                  <a:lnTo>
                    <a:pt x="368" y="544"/>
                  </a:lnTo>
                  <a:lnTo>
                    <a:pt x="371" y="544"/>
                  </a:lnTo>
                  <a:lnTo>
                    <a:pt x="371" y="544"/>
                  </a:lnTo>
                  <a:lnTo>
                    <a:pt x="389" y="520"/>
                  </a:lnTo>
                  <a:lnTo>
                    <a:pt x="412" y="495"/>
                  </a:lnTo>
                  <a:lnTo>
                    <a:pt x="412" y="495"/>
                  </a:lnTo>
                  <a:lnTo>
                    <a:pt x="426" y="482"/>
                  </a:lnTo>
                  <a:lnTo>
                    <a:pt x="440" y="470"/>
                  </a:lnTo>
                  <a:lnTo>
                    <a:pt x="455" y="459"/>
                  </a:lnTo>
                  <a:lnTo>
                    <a:pt x="470" y="449"/>
                  </a:lnTo>
                  <a:lnTo>
                    <a:pt x="470" y="449"/>
                  </a:lnTo>
                  <a:lnTo>
                    <a:pt x="487" y="439"/>
                  </a:lnTo>
                  <a:lnTo>
                    <a:pt x="505" y="431"/>
                  </a:lnTo>
                  <a:lnTo>
                    <a:pt x="523" y="422"/>
                  </a:lnTo>
                  <a:lnTo>
                    <a:pt x="543" y="416"/>
                  </a:lnTo>
                  <a:lnTo>
                    <a:pt x="543" y="416"/>
                  </a:lnTo>
                  <a:lnTo>
                    <a:pt x="564" y="411"/>
                  </a:lnTo>
                  <a:lnTo>
                    <a:pt x="586" y="408"/>
                  </a:lnTo>
                  <a:lnTo>
                    <a:pt x="607" y="404"/>
                  </a:lnTo>
                  <a:lnTo>
                    <a:pt x="632" y="404"/>
                  </a:lnTo>
                  <a:lnTo>
                    <a:pt x="632" y="404"/>
                  </a:lnTo>
                  <a:lnTo>
                    <a:pt x="668" y="406"/>
                  </a:lnTo>
                  <a:lnTo>
                    <a:pt x="703" y="411"/>
                  </a:lnTo>
                  <a:lnTo>
                    <a:pt x="736" y="417"/>
                  </a:lnTo>
                  <a:lnTo>
                    <a:pt x="750" y="424"/>
                  </a:lnTo>
                  <a:lnTo>
                    <a:pt x="764" y="429"/>
                  </a:lnTo>
                  <a:lnTo>
                    <a:pt x="764" y="429"/>
                  </a:lnTo>
                  <a:lnTo>
                    <a:pt x="790" y="444"/>
                  </a:lnTo>
                  <a:lnTo>
                    <a:pt x="815" y="460"/>
                  </a:lnTo>
                  <a:lnTo>
                    <a:pt x="836" y="480"/>
                  </a:lnTo>
                  <a:lnTo>
                    <a:pt x="856" y="503"/>
                  </a:lnTo>
                  <a:lnTo>
                    <a:pt x="856" y="503"/>
                  </a:lnTo>
                  <a:lnTo>
                    <a:pt x="872" y="528"/>
                  </a:lnTo>
                  <a:lnTo>
                    <a:pt x="886" y="556"/>
                  </a:lnTo>
                  <a:lnTo>
                    <a:pt x="899" y="586"/>
                  </a:lnTo>
                  <a:lnTo>
                    <a:pt x="907" y="617"/>
                  </a:lnTo>
                  <a:lnTo>
                    <a:pt x="907" y="617"/>
                  </a:lnTo>
                  <a:lnTo>
                    <a:pt x="915" y="652"/>
                  </a:lnTo>
                  <a:lnTo>
                    <a:pt x="920" y="688"/>
                  </a:lnTo>
                  <a:lnTo>
                    <a:pt x="923" y="726"/>
                  </a:lnTo>
                  <a:lnTo>
                    <a:pt x="925" y="765"/>
                  </a:lnTo>
                  <a:lnTo>
                    <a:pt x="925" y="1309"/>
                  </a:lnTo>
                  <a:lnTo>
                    <a:pt x="569" y="130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1">
              <a:extLst>
                <a:ext uri="{FF2B5EF4-FFF2-40B4-BE49-F238E27FC236}">
                  <a16:creationId xmlns:a16="http://schemas.microsoft.com/office/drawing/2014/main" id="{A6756A71-8BEA-CC40-A75C-DCE729128F32}"/>
                </a:ext>
              </a:extLst>
            </p:cNvPr>
            <p:cNvSpPr>
              <a:spLocks noEditPoints="1"/>
            </p:cNvSpPr>
            <p:nvPr/>
          </p:nvSpPr>
          <p:spPr bwMode="auto">
            <a:xfrm>
              <a:off x="4195763" y="3586163"/>
              <a:ext cx="323850" cy="1025525"/>
            </a:xfrm>
            <a:custGeom>
              <a:avLst/>
              <a:gdLst>
                <a:gd name="T0" fmla="*/ 409 w 409"/>
                <a:gd name="T1" fmla="*/ 170 h 1292"/>
                <a:gd name="T2" fmla="*/ 406 w 409"/>
                <a:gd name="T3" fmla="*/ 206 h 1292"/>
                <a:gd name="T4" fmla="*/ 396 w 409"/>
                <a:gd name="T5" fmla="*/ 239 h 1292"/>
                <a:gd name="T6" fmla="*/ 387 w 409"/>
                <a:gd name="T7" fmla="*/ 254 h 1292"/>
                <a:gd name="T8" fmla="*/ 368 w 409"/>
                <a:gd name="T9" fmla="*/ 282 h 1292"/>
                <a:gd name="T10" fmla="*/ 356 w 409"/>
                <a:gd name="T11" fmla="*/ 293 h 1292"/>
                <a:gd name="T12" fmla="*/ 326 w 409"/>
                <a:gd name="T13" fmla="*/ 315 h 1292"/>
                <a:gd name="T14" fmla="*/ 292 w 409"/>
                <a:gd name="T15" fmla="*/ 331 h 1292"/>
                <a:gd name="T16" fmla="*/ 272 w 409"/>
                <a:gd name="T17" fmla="*/ 336 h 1292"/>
                <a:gd name="T18" fmla="*/ 228 w 409"/>
                <a:gd name="T19" fmla="*/ 343 h 1292"/>
                <a:gd name="T20" fmla="*/ 205 w 409"/>
                <a:gd name="T21" fmla="*/ 344 h 1292"/>
                <a:gd name="T22" fmla="*/ 158 w 409"/>
                <a:gd name="T23" fmla="*/ 341 h 1292"/>
                <a:gd name="T24" fmla="*/ 119 w 409"/>
                <a:gd name="T25" fmla="*/ 330 h 1292"/>
                <a:gd name="T26" fmla="*/ 101 w 409"/>
                <a:gd name="T27" fmla="*/ 323 h 1292"/>
                <a:gd name="T28" fmla="*/ 68 w 409"/>
                <a:gd name="T29" fmla="*/ 303 h 1292"/>
                <a:gd name="T30" fmla="*/ 55 w 409"/>
                <a:gd name="T31" fmla="*/ 292 h 1292"/>
                <a:gd name="T32" fmla="*/ 31 w 409"/>
                <a:gd name="T33" fmla="*/ 267 h 1292"/>
                <a:gd name="T34" fmla="*/ 13 w 409"/>
                <a:gd name="T35" fmla="*/ 237 h 1292"/>
                <a:gd name="T36" fmla="*/ 7 w 409"/>
                <a:gd name="T37" fmla="*/ 221 h 1292"/>
                <a:gd name="T38" fmla="*/ 0 w 409"/>
                <a:gd name="T39" fmla="*/ 188 h 1292"/>
                <a:gd name="T40" fmla="*/ 0 w 409"/>
                <a:gd name="T41" fmla="*/ 170 h 1292"/>
                <a:gd name="T42" fmla="*/ 3 w 409"/>
                <a:gd name="T43" fmla="*/ 132 h 1292"/>
                <a:gd name="T44" fmla="*/ 15 w 409"/>
                <a:gd name="T45" fmla="*/ 99 h 1292"/>
                <a:gd name="T46" fmla="*/ 23 w 409"/>
                <a:gd name="T47" fmla="*/ 84 h 1292"/>
                <a:gd name="T48" fmla="*/ 45 w 409"/>
                <a:gd name="T49" fmla="*/ 58 h 1292"/>
                <a:gd name="T50" fmla="*/ 58 w 409"/>
                <a:gd name="T51" fmla="*/ 46 h 1292"/>
                <a:gd name="T52" fmla="*/ 87 w 409"/>
                <a:gd name="T53" fmla="*/ 26 h 1292"/>
                <a:gd name="T54" fmla="*/ 122 w 409"/>
                <a:gd name="T55" fmla="*/ 11 h 1292"/>
                <a:gd name="T56" fmla="*/ 142 w 409"/>
                <a:gd name="T57" fmla="*/ 6 h 1292"/>
                <a:gd name="T58" fmla="*/ 181 w 409"/>
                <a:gd name="T59" fmla="*/ 1 h 1292"/>
                <a:gd name="T60" fmla="*/ 205 w 409"/>
                <a:gd name="T61" fmla="*/ 0 h 1292"/>
                <a:gd name="T62" fmla="*/ 249 w 409"/>
                <a:gd name="T63" fmla="*/ 3 h 1292"/>
                <a:gd name="T64" fmla="*/ 289 w 409"/>
                <a:gd name="T65" fmla="*/ 13 h 1292"/>
                <a:gd name="T66" fmla="*/ 307 w 409"/>
                <a:gd name="T67" fmla="*/ 20 h 1292"/>
                <a:gd name="T68" fmla="*/ 340 w 409"/>
                <a:gd name="T69" fmla="*/ 38 h 1292"/>
                <a:gd name="T70" fmla="*/ 353 w 409"/>
                <a:gd name="T71" fmla="*/ 48 h 1292"/>
                <a:gd name="T72" fmla="*/ 378 w 409"/>
                <a:gd name="T73" fmla="*/ 72 h 1292"/>
                <a:gd name="T74" fmla="*/ 394 w 409"/>
                <a:gd name="T75" fmla="*/ 100 h 1292"/>
                <a:gd name="T76" fmla="*/ 401 w 409"/>
                <a:gd name="T77" fmla="*/ 117 h 1292"/>
                <a:gd name="T78" fmla="*/ 409 w 409"/>
                <a:gd name="T79" fmla="*/ 152 h 1292"/>
                <a:gd name="T80" fmla="*/ 409 w 409"/>
                <a:gd name="T81" fmla="*/ 170 h 1292"/>
                <a:gd name="T82" fmla="*/ 20 w 409"/>
                <a:gd name="T83" fmla="*/ 409 h 1292"/>
                <a:gd name="T84" fmla="*/ 387 w 409"/>
                <a:gd name="T85" fmla="*/ 1292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9" h="1292">
                  <a:moveTo>
                    <a:pt x="409" y="170"/>
                  </a:moveTo>
                  <a:lnTo>
                    <a:pt x="409" y="170"/>
                  </a:lnTo>
                  <a:lnTo>
                    <a:pt x="409" y="188"/>
                  </a:lnTo>
                  <a:lnTo>
                    <a:pt x="406" y="206"/>
                  </a:lnTo>
                  <a:lnTo>
                    <a:pt x="401" y="222"/>
                  </a:lnTo>
                  <a:lnTo>
                    <a:pt x="396" y="239"/>
                  </a:lnTo>
                  <a:lnTo>
                    <a:pt x="396" y="239"/>
                  </a:lnTo>
                  <a:lnTo>
                    <a:pt x="387" y="254"/>
                  </a:lnTo>
                  <a:lnTo>
                    <a:pt x="379" y="269"/>
                  </a:lnTo>
                  <a:lnTo>
                    <a:pt x="368" y="282"/>
                  </a:lnTo>
                  <a:lnTo>
                    <a:pt x="356" y="293"/>
                  </a:lnTo>
                  <a:lnTo>
                    <a:pt x="356" y="293"/>
                  </a:lnTo>
                  <a:lnTo>
                    <a:pt x="341" y="305"/>
                  </a:lnTo>
                  <a:lnTo>
                    <a:pt x="326" y="315"/>
                  </a:lnTo>
                  <a:lnTo>
                    <a:pt x="310" y="323"/>
                  </a:lnTo>
                  <a:lnTo>
                    <a:pt x="292" y="331"/>
                  </a:lnTo>
                  <a:lnTo>
                    <a:pt x="292" y="331"/>
                  </a:lnTo>
                  <a:lnTo>
                    <a:pt x="272" y="336"/>
                  </a:lnTo>
                  <a:lnTo>
                    <a:pt x="251" y="341"/>
                  </a:lnTo>
                  <a:lnTo>
                    <a:pt x="228" y="343"/>
                  </a:lnTo>
                  <a:lnTo>
                    <a:pt x="205" y="344"/>
                  </a:lnTo>
                  <a:lnTo>
                    <a:pt x="205" y="344"/>
                  </a:lnTo>
                  <a:lnTo>
                    <a:pt x="181" y="343"/>
                  </a:lnTo>
                  <a:lnTo>
                    <a:pt x="158" y="341"/>
                  </a:lnTo>
                  <a:lnTo>
                    <a:pt x="139" y="336"/>
                  </a:lnTo>
                  <a:lnTo>
                    <a:pt x="119" y="330"/>
                  </a:lnTo>
                  <a:lnTo>
                    <a:pt x="119" y="330"/>
                  </a:lnTo>
                  <a:lnTo>
                    <a:pt x="101" y="323"/>
                  </a:lnTo>
                  <a:lnTo>
                    <a:pt x="84" y="313"/>
                  </a:lnTo>
                  <a:lnTo>
                    <a:pt x="68" y="303"/>
                  </a:lnTo>
                  <a:lnTo>
                    <a:pt x="55" y="292"/>
                  </a:lnTo>
                  <a:lnTo>
                    <a:pt x="55" y="292"/>
                  </a:lnTo>
                  <a:lnTo>
                    <a:pt x="41" y="280"/>
                  </a:lnTo>
                  <a:lnTo>
                    <a:pt x="31" y="267"/>
                  </a:lnTo>
                  <a:lnTo>
                    <a:pt x="22" y="252"/>
                  </a:lnTo>
                  <a:lnTo>
                    <a:pt x="13" y="237"/>
                  </a:lnTo>
                  <a:lnTo>
                    <a:pt x="13" y="237"/>
                  </a:lnTo>
                  <a:lnTo>
                    <a:pt x="7" y="221"/>
                  </a:lnTo>
                  <a:lnTo>
                    <a:pt x="3" y="204"/>
                  </a:lnTo>
                  <a:lnTo>
                    <a:pt x="0" y="188"/>
                  </a:lnTo>
                  <a:lnTo>
                    <a:pt x="0" y="170"/>
                  </a:lnTo>
                  <a:lnTo>
                    <a:pt x="0" y="170"/>
                  </a:lnTo>
                  <a:lnTo>
                    <a:pt x="0" y="152"/>
                  </a:lnTo>
                  <a:lnTo>
                    <a:pt x="3" y="132"/>
                  </a:lnTo>
                  <a:lnTo>
                    <a:pt x="8" y="115"/>
                  </a:lnTo>
                  <a:lnTo>
                    <a:pt x="15" y="99"/>
                  </a:lnTo>
                  <a:lnTo>
                    <a:pt x="15" y="99"/>
                  </a:lnTo>
                  <a:lnTo>
                    <a:pt x="23" y="84"/>
                  </a:lnTo>
                  <a:lnTo>
                    <a:pt x="33" y="69"/>
                  </a:lnTo>
                  <a:lnTo>
                    <a:pt x="45" y="58"/>
                  </a:lnTo>
                  <a:lnTo>
                    <a:pt x="58" y="46"/>
                  </a:lnTo>
                  <a:lnTo>
                    <a:pt x="58" y="46"/>
                  </a:lnTo>
                  <a:lnTo>
                    <a:pt x="73" y="34"/>
                  </a:lnTo>
                  <a:lnTo>
                    <a:pt x="87" y="26"/>
                  </a:lnTo>
                  <a:lnTo>
                    <a:pt x="104" y="18"/>
                  </a:lnTo>
                  <a:lnTo>
                    <a:pt x="122" y="11"/>
                  </a:lnTo>
                  <a:lnTo>
                    <a:pt x="122" y="11"/>
                  </a:lnTo>
                  <a:lnTo>
                    <a:pt x="142" y="6"/>
                  </a:lnTo>
                  <a:lnTo>
                    <a:pt x="162" y="3"/>
                  </a:lnTo>
                  <a:lnTo>
                    <a:pt x="181" y="1"/>
                  </a:lnTo>
                  <a:lnTo>
                    <a:pt x="205" y="0"/>
                  </a:lnTo>
                  <a:lnTo>
                    <a:pt x="205" y="0"/>
                  </a:lnTo>
                  <a:lnTo>
                    <a:pt x="226" y="1"/>
                  </a:lnTo>
                  <a:lnTo>
                    <a:pt x="249" y="3"/>
                  </a:lnTo>
                  <a:lnTo>
                    <a:pt x="269" y="6"/>
                  </a:lnTo>
                  <a:lnTo>
                    <a:pt x="289" y="13"/>
                  </a:lnTo>
                  <a:lnTo>
                    <a:pt x="289" y="13"/>
                  </a:lnTo>
                  <a:lnTo>
                    <a:pt x="307" y="20"/>
                  </a:lnTo>
                  <a:lnTo>
                    <a:pt x="323" y="28"/>
                  </a:lnTo>
                  <a:lnTo>
                    <a:pt x="340" y="38"/>
                  </a:lnTo>
                  <a:lnTo>
                    <a:pt x="353" y="48"/>
                  </a:lnTo>
                  <a:lnTo>
                    <a:pt x="353" y="48"/>
                  </a:lnTo>
                  <a:lnTo>
                    <a:pt x="366" y="59"/>
                  </a:lnTo>
                  <a:lnTo>
                    <a:pt x="378" y="72"/>
                  </a:lnTo>
                  <a:lnTo>
                    <a:pt x="386" y="86"/>
                  </a:lnTo>
                  <a:lnTo>
                    <a:pt x="394" y="100"/>
                  </a:lnTo>
                  <a:lnTo>
                    <a:pt x="394" y="100"/>
                  </a:lnTo>
                  <a:lnTo>
                    <a:pt x="401" y="117"/>
                  </a:lnTo>
                  <a:lnTo>
                    <a:pt x="406" y="133"/>
                  </a:lnTo>
                  <a:lnTo>
                    <a:pt x="409" y="152"/>
                  </a:lnTo>
                  <a:lnTo>
                    <a:pt x="409" y="170"/>
                  </a:lnTo>
                  <a:lnTo>
                    <a:pt x="409" y="170"/>
                  </a:lnTo>
                  <a:close/>
                  <a:moveTo>
                    <a:pt x="20" y="1292"/>
                  </a:moveTo>
                  <a:lnTo>
                    <a:pt x="20" y="409"/>
                  </a:lnTo>
                  <a:lnTo>
                    <a:pt x="387" y="409"/>
                  </a:lnTo>
                  <a:lnTo>
                    <a:pt x="387" y="1292"/>
                  </a:lnTo>
                  <a:lnTo>
                    <a:pt x="20" y="12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2">
              <a:extLst>
                <a:ext uri="{FF2B5EF4-FFF2-40B4-BE49-F238E27FC236}">
                  <a16:creationId xmlns:a16="http://schemas.microsoft.com/office/drawing/2014/main" id="{140DD18F-C346-BC46-9190-A65388ECD2A7}"/>
                </a:ext>
              </a:extLst>
            </p:cNvPr>
            <p:cNvSpPr>
              <a:spLocks/>
            </p:cNvSpPr>
            <p:nvPr/>
          </p:nvSpPr>
          <p:spPr bwMode="auto">
            <a:xfrm>
              <a:off x="4613275" y="3894138"/>
              <a:ext cx="608013" cy="735013"/>
            </a:xfrm>
            <a:custGeom>
              <a:avLst/>
              <a:gdLst>
                <a:gd name="T0" fmla="*/ 704 w 766"/>
                <a:gd name="T1" fmla="*/ 904 h 927"/>
                <a:gd name="T2" fmla="*/ 633 w 766"/>
                <a:gd name="T3" fmla="*/ 917 h 927"/>
                <a:gd name="T4" fmla="*/ 537 w 766"/>
                <a:gd name="T5" fmla="*/ 925 h 927"/>
                <a:gd name="T6" fmla="*/ 453 w 766"/>
                <a:gd name="T7" fmla="*/ 925 h 927"/>
                <a:gd name="T8" fmla="*/ 376 w 766"/>
                <a:gd name="T9" fmla="*/ 919 h 927"/>
                <a:gd name="T10" fmla="*/ 305 w 766"/>
                <a:gd name="T11" fmla="*/ 900 h 927"/>
                <a:gd name="T12" fmla="*/ 260 w 766"/>
                <a:gd name="T13" fmla="*/ 884 h 927"/>
                <a:gd name="T14" fmla="*/ 199 w 766"/>
                <a:gd name="T15" fmla="*/ 853 h 927"/>
                <a:gd name="T16" fmla="*/ 147 w 766"/>
                <a:gd name="T17" fmla="*/ 813 h 927"/>
                <a:gd name="T18" fmla="*/ 115 w 766"/>
                <a:gd name="T19" fmla="*/ 783 h 927"/>
                <a:gd name="T20" fmla="*/ 76 w 766"/>
                <a:gd name="T21" fmla="*/ 734 h 927"/>
                <a:gd name="T22" fmla="*/ 43 w 766"/>
                <a:gd name="T23" fmla="*/ 680 h 927"/>
                <a:gd name="T24" fmla="*/ 26 w 766"/>
                <a:gd name="T25" fmla="*/ 638 h 927"/>
                <a:gd name="T26" fmla="*/ 8 w 766"/>
                <a:gd name="T27" fmla="*/ 574 h 927"/>
                <a:gd name="T28" fmla="*/ 0 w 766"/>
                <a:gd name="T29" fmla="*/ 506 h 927"/>
                <a:gd name="T30" fmla="*/ 0 w 766"/>
                <a:gd name="T31" fmla="*/ 452 h 927"/>
                <a:gd name="T32" fmla="*/ 10 w 766"/>
                <a:gd name="T33" fmla="*/ 365 h 927"/>
                <a:gd name="T34" fmla="*/ 31 w 766"/>
                <a:gd name="T35" fmla="*/ 287 h 927"/>
                <a:gd name="T36" fmla="*/ 53 w 766"/>
                <a:gd name="T37" fmla="*/ 243 h 927"/>
                <a:gd name="T38" fmla="*/ 92 w 766"/>
                <a:gd name="T39" fmla="*/ 182 h 927"/>
                <a:gd name="T40" fmla="*/ 138 w 766"/>
                <a:gd name="T41" fmla="*/ 129 h 927"/>
                <a:gd name="T42" fmla="*/ 175 w 766"/>
                <a:gd name="T43" fmla="*/ 101 h 927"/>
                <a:gd name="T44" fmla="*/ 234 w 766"/>
                <a:gd name="T45" fmla="*/ 63 h 927"/>
                <a:gd name="T46" fmla="*/ 300 w 766"/>
                <a:gd name="T47" fmla="*/ 35 h 927"/>
                <a:gd name="T48" fmla="*/ 371 w 766"/>
                <a:gd name="T49" fmla="*/ 15 h 927"/>
                <a:gd name="T50" fmla="*/ 522 w 766"/>
                <a:gd name="T51" fmla="*/ 0 h 927"/>
                <a:gd name="T52" fmla="*/ 613 w 766"/>
                <a:gd name="T53" fmla="*/ 4 h 927"/>
                <a:gd name="T54" fmla="*/ 686 w 766"/>
                <a:gd name="T55" fmla="*/ 12 h 927"/>
                <a:gd name="T56" fmla="*/ 737 w 766"/>
                <a:gd name="T57" fmla="*/ 23 h 927"/>
                <a:gd name="T58" fmla="*/ 766 w 766"/>
                <a:gd name="T59" fmla="*/ 37 h 927"/>
                <a:gd name="T60" fmla="*/ 753 w 766"/>
                <a:gd name="T61" fmla="*/ 315 h 927"/>
                <a:gd name="T62" fmla="*/ 715 w 766"/>
                <a:gd name="T63" fmla="*/ 295 h 927"/>
                <a:gd name="T64" fmla="*/ 669 w 766"/>
                <a:gd name="T65" fmla="*/ 281 h 927"/>
                <a:gd name="T66" fmla="*/ 618 w 766"/>
                <a:gd name="T67" fmla="*/ 271 h 927"/>
                <a:gd name="T68" fmla="*/ 565 w 766"/>
                <a:gd name="T69" fmla="*/ 269 h 927"/>
                <a:gd name="T70" fmla="*/ 496 w 766"/>
                <a:gd name="T71" fmla="*/ 282 h 927"/>
                <a:gd name="T72" fmla="*/ 443 w 766"/>
                <a:gd name="T73" fmla="*/ 309 h 927"/>
                <a:gd name="T74" fmla="*/ 415 w 766"/>
                <a:gd name="T75" fmla="*/ 333 h 927"/>
                <a:gd name="T76" fmla="*/ 386 w 766"/>
                <a:gd name="T77" fmla="*/ 383 h 927"/>
                <a:gd name="T78" fmla="*/ 372 w 766"/>
                <a:gd name="T79" fmla="*/ 442 h 927"/>
                <a:gd name="T80" fmla="*/ 372 w 766"/>
                <a:gd name="T81" fmla="*/ 487 h 927"/>
                <a:gd name="T82" fmla="*/ 386 w 766"/>
                <a:gd name="T83" fmla="*/ 546 h 927"/>
                <a:gd name="T84" fmla="*/ 414 w 766"/>
                <a:gd name="T85" fmla="*/ 594 h 927"/>
                <a:gd name="T86" fmla="*/ 442 w 766"/>
                <a:gd name="T87" fmla="*/ 619 h 927"/>
                <a:gd name="T88" fmla="*/ 493 w 766"/>
                <a:gd name="T89" fmla="*/ 645 h 927"/>
                <a:gd name="T90" fmla="*/ 554 w 766"/>
                <a:gd name="T91" fmla="*/ 656 h 927"/>
                <a:gd name="T92" fmla="*/ 608 w 766"/>
                <a:gd name="T93" fmla="*/ 656 h 927"/>
                <a:gd name="T94" fmla="*/ 689 w 766"/>
                <a:gd name="T95" fmla="*/ 642 h 927"/>
                <a:gd name="T96" fmla="*/ 750 w 766"/>
                <a:gd name="T97" fmla="*/ 617 h 927"/>
                <a:gd name="T98" fmla="*/ 766 w 766"/>
                <a:gd name="T99" fmla="*/ 879 h 927"/>
                <a:gd name="T100" fmla="*/ 730 w 766"/>
                <a:gd name="T101" fmla="*/ 896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6" h="927">
                  <a:moveTo>
                    <a:pt x="730" y="896"/>
                  </a:moveTo>
                  <a:lnTo>
                    <a:pt x="730" y="896"/>
                  </a:lnTo>
                  <a:lnTo>
                    <a:pt x="704" y="904"/>
                  </a:lnTo>
                  <a:lnTo>
                    <a:pt x="671" y="910"/>
                  </a:lnTo>
                  <a:lnTo>
                    <a:pt x="671" y="910"/>
                  </a:lnTo>
                  <a:lnTo>
                    <a:pt x="633" y="917"/>
                  </a:lnTo>
                  <a:lnTo>
                    <a:pt x="588" y="922"/>
                  </a:lnTo>
                  <a:lnTo>
                    <a:pt x="588" y="922"/>
                  </a:lnTo>
                  <a:lnTo>
                    <a:pt x="537" y="925"/>
                  </a:lnTo>
                  <a:lnTo>
                    <a:pt x="480" y="927"/>
                  </a:lnTo>
                  <a:lnTo>
                    <a:pt x="480" y="927"/>
                  </a:lnTo>
                  <a:lnTo>
                    <a:pt x="453" y="925"/>
                  </a:lnTo>
                  <a:lnTo>
                    <a:pt x="427" y="924"/>
                  </a:lnTo>
                  <a:lnTo>
                    <a:pt x="400" y="922"/>
                  </a:lnTo>
                  <a:lnTo>
                    <a:pt x="376" y="919"/>
                  </a:lnTo>
                  <a:lnTo>
                    <a:pt x="351" y="914"/>
                  </a:lnTo>
                  <a:lnTo>
                    <a:pt x="328" y="907"/>
                  </a:lnTo>
                  <a:lnTo>
                    <a:pt x="305" y="900"/>
                  </a:lnTo>
                  <a:lnTo>
                    <a:pt x="282" y="892"/>
                  </a:lnTo>
                  <a:lnTo>
                    <a:pt x="282" y="892"/>
                  </a:lnTo>
                  <a:lnTo>
                    <a:pt x="260" y="884"/>
                  </a:lnTo>
                  <a:lnTo>
                    <a:pt x="239" y="874"/>
                  </a:lnTo>
                  <a:lnTo>
                    <a:pt x="219" y="864"/>
                  </a:lnTo>
                  <a:lnTo>
                    <a:pt x="199" y="853"/>
                  </a:lnTo>
                  <a:lnTo>
                    <a:pt x="181" y="841"/>
                  </a:lnTo>
                  <a:lnTo>
                    <a:pt x="163" y="828"/>
                  </a:lnTo>
                  <a:lnTo>
                    <a:pt x="147" y="813"/>
                  </a:lnTo>
                  <a:lnTo>
                    <a:pt x="130" y="800"/>
                  </a:lnTo>
                  <a:lnTo>
                    <a:pt x="130" y="800"/>
                  </a:lnTo>
                  <a:lnTo>
                    <a:pt x="115" y="783"/>
                  </a:lnTo>
                  <a:lnTo>
                    <a:pt x="100" y="769"/>
                  </a:lnTo>
                  <a:lnTo>
                    <a:pt x="87" y="752"/>
                  </a:lnTo>
                  <a:lnTo>
                    <a:pt x="76" y="734"/>
                  </a:lnTo>
                  <a:lnTo>
                    <a:pt x="63" y="716"/>
                  </a:lnTo>
                  <a:lnTo>
                    <a:pt x="53" y="698"/>
                  </a:lnTo>
                  <a:lnTo>
                    <a:pt x="43" y="680"/>
                  </a:lnTo>
                  <a:lnTo>
                    <a:pt x="33" y="658"/>
                  </a:lnTo>
                  <a:lnTo>
                    <a:pt x="33" y="658"/>
                  </a:lnTo>
                  <a:lnTo>
                    <a:pt x="26" y="638"/>
                  </a:lnTo>
                  <a:lnTo>
                    <a:pt x="18" y="617"/>
                  </a:lnTo>
                  <a:lnTo>
                    <a:pt x="13" y="595"/>
                  </a:lnTo>
                  <a:lnTo>
                    <a:pt x="8" y="574"/>
                  </a:lnTo>
                  <a:lnTo>
                    <a:pt x="5" y="553"/>
                  </a:lnTo>
                  <a:lnTo>
                    <a:pt x="2" y="530"/>
                  </a:lnTo>
                  <a:lnTo>
                    <a:pt x="0" y="506"/>
                  </a:lnTo>
                  <a:lnTo>
                    <a:pt x="0" y="483"/>
                  </a:lnTo>
                  <a:lnTo>
                    <a:pt x="0" y="483"/>
                  </a:lnTo>
                  <a:lnTo>
                    <a:pt x="0" y="452"/>
                  </a:lnTo>
                  <a:lnTo>
                    <a:pt x="2" y="422"/>
                  </a:lnTo>
                  <a:lnTo>
                    <a:pt x="5" y="393"/>
                  </a:lnTo>
                  <a:lnTo>
                    <a:pt x="10" y="365"/>
                  </a:lnTo>
                  <a:lnTo>
                    <a:pt x="16" y="338"/>
                  </a:lnTo>
                  <a:lnTo>
                    <a:pt x="23" y="312"/>
                  </a:lnTo>
                  <a:lnTo>
                    <a:pt x="31" y="287"/>
                  </a:lnTo>
                  <a:lnTo>
                    <a:pt x="41" y="264"/>
                  </a:lnTo>
                  <a:lnTo>
                    <a:pt x="41" y="264"/>
                  </a:lnTo>
                  <a:lnTo>
                    <a:pt x="53" y="243"/>
                  </a:lnTo>
                  <a:lnTo>
                    <a:pt x="64" y="221"/>
                  </a:lnTo>
                  <a:lnTo>
                    <a:pt x="77" y="200"/>
                  </a:lnTo>
                  <a:lnTo>
                    <a:pt x="92" y="182"/>
                  </a:lnTo>
                  <a:lnTo>
                    <a:pt x="107" y="164"/>
                  </a:lnTo>
                  <a:lnTo>
                    <a:pt x="122" y="145"/>
                  </a:lnTo>
                  <a:lnTo>
                    <a:pt x="138" y="129"/>
                  </a:lnTo>
                  <a:lnTo>
                    <a:pt x="157" y="114"/>
                  </a:lnTo>
                  <a:lnTo>
                    <a:pt x="157" y="114"/>
                  </a:lnTo>
                  <a:lnTo>
                    <a:pt x="175" y="101"/>
                  </a:lnTo>
                  <a:lnTo>
                    <a:pt x="193" y="88"/>
                  </a:lnTo>
                  <a:lnTo>
                    <a:pt x="213" y="74"/>
                  </a:lnTo>
                  <a:lnTo>
                    <a:pt x="234" y="63"/>
                  </a:lnTo>
                  <a:lnTo>
                    <a:pt x="255" y="53"/>
                  </a:lnTo>
                  <a:lnTo>
                    <a:pt x="277" y="43"/>
                  </a:lnTo>
                  <a:lnTo>
                    <a:pt x="300" y="35"/>
                  </a:lnTo>
                  <a:lnTo>
                    <a:pt x="323" y="28"/>
                  </a:lnTo>
                  <a:lnTo>
                    <a:pt x="323" y="28"/>
                  </a:lnTo>
                  <a:lnTo>
                    <a:pt x="371" y="15"/>
                  </a:lnTo>
                  <a:lnTo>
                    <a:pt x="420" y="7"/>
                  </a:lnTo>
                  <a:lnTo>
                    <a:pt x="471" y="2"/>
                  </a:lnTo>
                  <a:lnTo>
                    <a:pt x="522" y="0"/>
                  </a:lnTo>
                  <a:lnTo>
                    <a:pt x="522" y="0"/>
                  </a:lnTo>
                  <a:lnTo>
                    <a:pt x="570" y="0"/>
                  </a:lnTo>
                  <a:lnTo>
                    <a:pt x="613" y="4"/>
                  </a:lnTo>
                  <a:lnTo>
                    <a:pt x="613" y="4"/>
                  </a:lnTo>
                  <a:lnTo>
                    <a:pt x="651" y="7"/>
                  </a:lnTo>
                  <a:lnTo>
                    <a:pt x="686" y="12"/>
                  </a:lnTo>
                  <a:lnTo>
                    <a:pt x="686" y="12"/>
                  </a:lnTo>
                  <a:lnTo>
                    <a:pt x="714" y="18"/>
                  </a:lnTo>
                  <a:lnTo>
                    <a:pt x="737" y="23"/>
                  </a:lnTo>
                  <a:lnTo>
                    <a:pt x="737" y="23"/>
                  </a:lnTo>
                  <a:lnTo>
                    <a:pt x="755" y="30"/>
                  </a:lnTo>
                  <a:lnTo>
                    <a:pt x="766" y="37"/>
                  </a:lnTo>
                  <a:lnTo>
                    <a:pt x="766" y="323"/>
                  </a:lnTo>
                  <a:lnTo>
                    <a:pt x="766" y="323"/>
                  </a:lnTo>
                  <a:lnTo>
                    <a:pt x="753" y="315"/>
                  </a:lnTo>
                  <a:lnTo>
                    <a:pt x="737" y="305"/>
                  </a:lnTo>
                  <a:lnTo>
                    <a:pt x="737" y="305"/>
                  </a:lnTo>
                  <a:lnTo>
                    <a:pt x="715" y="295"/>
                  </a:lnTo>
                  <a:lnTo>
                    <a:pt x="694" y="287"/>
                  </a:lnTo>
                  <a:lnTo>
                    <a:pt x="694" y="287"/>
                  </a:lnTo>
                  <a:lnTo>
                    <a:pt x="669" y="281"/>
                  </a:lnTo>
                  <a:lnTo>
                    <a:pt x="643" y="274"/>
                  </a:lnTo>
                  <a:lnTo>
                    <a:pt x="643" y="274"/>
                  </a:lnTo>
                  <a:lnTo>
                    <a:pt x="618" y="271"/>
                  </a:lnTo>
                  <a:lnTo>
                    <a:pt x="592" y="269"/>
                  </a:lnTo>
                  <a:lnTo>
                    <a:pt x="592" y="269"/>
                  </a:lnTo>
                  <a:lnTo>
                    <a:pt x="565" y="269"/>
                  </a:lnTo>
                  <a:lnTo>
                    <a:pt x="541" y="272"/>
                  </a:lnTo>
                  <a:lnTo>
                    <a:pt x="517" y="276"/>
                  </a:lnTo>
                  <a:lnTo>
                    <a:pt x="496" y="282"/>
                  </a:lnTo>
                  <a:lnTo>
                    <a:pt x="476" y="289"/>
                  </a:lnTo>
                  <a:lnTo>
                    <a:pt x="458" y="297"/>
                  </a:lnTo>
                  <a:lnTo>
                    <a:pt x="443" y="309"/>
                  </a:lnTo>
                  <a:lnTo>
                    <a:pt x="428" y="320"/>
                  </a:lnTo>
                  <a:lnTo>
                    <a:pt x="428" y="320"/>
                  </a:lnTo>
                  <a:lnTo>
                    <a:pt x="415" y="333"/>
                  </a:lnTo>
                  <a:lnTo>
                    <a:pt x="404" y="348"/>
                  </a:lnTo>
                  <a:lnTo>
                    <a:pt x="394" y="365"/>
                  </a:lnTo>
                  <a:lnTo>
                    <a:pt x="386" y="383"/>
                  </a:lnTo>
                  <a:lnTo>
                    <a:pt x="381" y="401"/>
                  </a:lnTo>
                  <a:lnTo>
                    <a:pt x="376" y="421"/>
                  </a:lnTo>
                  <a:lnTo>
                    <a:pt x="372" y="442"/>
                  </a:lnTo>
                  <a:lnTo>
                    <a:pt x="372" y="465"/>
                  </a:lnTo>
                  <a:lnTo>
                    <a:pt x="372" y="465"/>
                  </a:lnTo>
                  <a:lnTo>
                    <a:pt x="372" y="487"/>
                  </a:lnTo>
                  <a:lnTo>
                    <a:pt x="376" y="508"/>
                  </a:lnTo>
                  <a:lnTo>
                    <a:pt x="381" y="528"/>
                  </a:lnTo>
                  <a:lnTo>
                    <a:pt x="386" y="546"/>
                  </a:lnTo>
                  <a:lnTo>
                    <a:pt x="394" y="562"/>
                  </a:lnTo>
                  <a:lnTo>
                    <a:pt x="404" y="579"/>
                  </a:lnTo>
                  <a:lnTo>
                    <a:pt x="414" y="594"/>
                  </a:lnTo>
                  <a:lnTo>
                    <a:pt x="427" y="607"/>
                  </a:lnTo>
                  <a:lnTo>
                    <a:pt x="427" y="607"/>
                  </a:lnTo>
                  <a:lnTo>
                    <a:pt x="442" y="619"/>
                  </a:lnTo>
                  <a:lnTo>
                    <a:pt x="457" y="628"/>
                  </a:lnTo>
                  <a:lnTo>
                    <a:pt x="475" y="637"/>
                  </a:lnTo>
                  <a:lnTo>
                    <a:pt x="493" y="645"/>
                  </a:lnTo>
                  <a:lnTo>
                    <a:pt x="511" y="650"/>
                  </a:lnTo>
                  <a:lnTo>
                    <a:pt x="532" y="653"/>
                  </a:lnTo>
                  <a:lnTo>
                    <a:pt x="554" y="656"/>
                  </a:lnTo>
                  <a:lnTo>
                    <a:pt x="577" y="656"/>
                  </a:lnTo>
                  <a:lnTo>
                    <a:pt x="577" y="656"/>
                  </a:lnTo>
                  <a:lnTo>
                    <a:pt x="608" y="656"/>
                  </a:lnTo>
                  <a:lnTo>
                    <a:pt x="638" y="653"/>
                  </a:lnTo>
                  <a:lnTo>
                    <a:pt x="664" y="648"/>
                  </a:lnTo>
                  <a:lnTo>
                    <a:pt x="689" y="642"/>
                  </a:lnTo>
                  <a:lnTo>
                    <a:pt x="689" y="642"/>
                  </a:lnTo>
                  <a:lnTo>
                    <a:pt x="732" y="625"/>
                  </a:lnTo>
                  <a:lnTo>
                    <a:pt x="750" y="617"/>
                  </a:lnTo>
                  <a:lnTo>
                    <a:pt x="766" y="609"/>
                  </a:lnTo>
                  <a:lnTo>
                    <a:pt x="766" y="879"/>
                  </a:lnTo>
                  <a:lnTo>
                    <a:pt x="766" y="879"/>
                  </a:lnTo>
                  <a:lnTo>
                    <a:pt x="752" y="887"/>
                  </a:lnTo>
                  <a:lnTo>
                    <a:pt x="730" y="896"/>
                  </a:lnTo>
                  <a:lnTo>
                    <a:pt x="730" y="89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3">
              <a:extLst>
                <a:ext uri="{FF2B5EF4-FFF2-40B4-BE49-F238E27FC236}">
                  <a16:creationId xmlns:a16="http://schemas.microsoft.com/office/drawing/2014/main" id="{3C1F0698-50D1-BB45-9536-4EF903790DA7}"/>
                </a:ext>
              </a:extLst>
            </p:cNvPr>
            <p:cNvSpPr>
              <a:spLocks/>
            </p:cNvSpPr>
            <p:nvPr/>
          </p:nvSpPr>
          <p:spPr bwMode="auto">
            <a:xfrm>
              <a:off x="5334000" y="3894138"/>
              <a:ext cx="573088" cy="735013"/>
            </a:xfrm>
            <a:custGeom>
              <a:avLst/>
              <a:gdLst>
                <a:gd name="T0" fmla="*/ 720 w 722"/>
                <a:gd name="T1" fmla="*/ 643 h 927"/>
                <a:gd name="T2" fmla="*/ 699 w 722"/>
                <a:gd name="T3" fmla="*/ 734 h 927"/>
                <a:gd name="T4" fmla="*/ 668 w 722"/>
                <a:gd name="T5" fmla="*/ 787 h 927"/>
                <a:gd name="T6" fmla="*/ 622 w 722"/>
                <a:gd name="T7" fmla="*/ 833 h 927"/>
                <a:gd name="T8" fmla="*/ 562 w 722"/>
                <a:gd name="T9" fmla="*/ 872 h 927"/>
                <a:gd name="T10" fmla="*/ 488 w 722"/>
                <a:gd name="T11" fmla="*/ 900 h 927"/>
                <a:gd name="T12" fmla="*/ 397 w 722"/>
                <a:gd name="T13" fmla="*/ 920 h 927"/>
                <a:gd name="T14" fmla="*/ 290 w 722"/>
                <a:gd name="T15" fmla="*/ 927 h 927"/>
                <a:gd name="T16" fmla="*/ 213 w 722"/>
                <a:gd name="T17" fmla="*/ 922 h 927"/>
                <a:gd name="T18" fmla="*/ 97 w 722"/>
                <a:gd name="T19" fmla="*/ 907 h 927"/>
                <a:gd name="T20" fmla="*/ 28 w 722"/>
                <a:gd name="T21" fmla="*/ 892 h 927"/>
                <a:gd name="T22" fmla="*/ 0 w 722"/>
                <a:gd name="T23" fmla="*/ 627 h 927"/>
                <a:gd name="T24" fmla="*/ 99 w 722"/>
                <a:gd name="T25" fmla="*/ 666 h 927"/>
                <a:gd name="T26" fmla="*/ 167 w 722"/>
                <a:gd name="T27" fmla="*/ 686 h 927"/>
                <a:gd name="T28" fmla="*/ 237 w 722"/>
                <a:gd name="T29" fmla="*/ 698 h 927"/>
                <a:gd name="T30" fmla="*/ 300 w 722"/>
                <a:gd name="T31" fmla="*/ 698 h 927"/>
                <a:gd name="T32" fmla="*/ 356 w 722"/>
                <a:gd name="T33" fmla="*/ 683 h 927"/>
                <a:gd name="T34" fmla="*/ 374 w 722"/>
                <a:gd name="T35" fmla="*/ 665 h 927"/>
                <a:gd name="T36" fmla="*/ 381 w 722"/>
                <a:gd name="T37" fmla="*/ 643 h 927"/>
                <a:gd name="T38" fmla="*/ 374 w 722"/>
                <a:gd name="T39" fmla="*/ 622 h 927"/>
                <a:gd name="T40" fmla="*/ 351 w 722"/>
                <a:gd name="T41" fmla="*/ 602 h 927"/>
                <a:gd name="T42" fmla="*/ 303 w 722"/>
                <a:gd name="T43" fmla="*/ 582 h 927"/>
                <a:gd name="T44" fmla="*/ 200 w 722"/>
                <a:gd name="T45" fmla="*/ 546 h 927"/>
                <a:gd name="T46" fmla="*/ 134 w 722"/>
                <a:gd name="T47" fmla="*/ 518 h 927"/>
                <a:gd name="T48" fmla="*/ 96 w 722"/>
                <a:gd name="T49" fmla="*/ 493 h 927"/>
                <a:gd name="T50" fmla="*/ 63 w 722"/>
                <a:gd name="T51" fmla="*/ 465 h 927"/>
                <a:gd name="T52" fmla="*/ 25 w 722"/>
                <a:gd name="T53" fmla="*/ 414 h 927"/>
                <a:gd name="T54" fmla="*/ 8 w 722"/>
                <a:gd name="T55" fmla="*/ 373 h 927"/>
                <a:gd name="T56" fmla="*/ 0 w 722"/>
                <a:gd name="T57" fmla="*/ 297 h 927"/>
                <a:gd name="T58" fmla="*/ 7 w 722"/>
                <a:gd name="T59" fmla="*/ 229 h 927"/>
                <a:gd name="T60" fmla="*/ 22 w 722"/>
                <a:gd name="T61" fmla="*/ 185 h 927"/>
                <a:gd name="T62" fmla="*/ 45 w 722"/>
                <a:gd name="T63" fmla="*/ 145 h 927"/>
                <a:gd name="T64" fmla="*/ 111 w 722"/>
                <a:gd name="T65" fmla="*/ 78 h 927"/>
                <a:gd name="T66" fmla="*/ 170 w 722"/>
                <a:gd name="T67" fmla="*/ 43 h 927"/>
                <a:gd name="T68" fmla="*/ 242 w 722"/>
                <a:gd name="T69" fmla="*/ 20 h 927"/>
                <a:gd name="T70" fmla="*/ 369 w 722"/>
                <a:gd name="T71" fmla="*/ 0 h 927"/>
                <a:gd name="T72" fmla="*/ 448 w 722"/>
                <a:gd name="T73" fmla="*/ 0 h 927"/>
                <a:gd name="T74" fmla="*/ 516 w 722"/>
                <a:gd name="T75" fmla="*/ 7 h 927"/>
                <a:gd name="T76" fmla="*/ 608 w 722"/>
                <a:gd name="T77" fmla="*/ 22 h 927"/>
                <a:gd name="T78" fmla="*/ 661 w 722"/>
                <a:gd name="T79" fmla="*/ 281 h 927"/>
                <a:gd name="T80" fmla="*/ 618 w 722"/>
                <a:gd name="T81" fmla="*/ 264 h 927"/>
                <a:gd name="T82" fmla="*/ 529 w 722"/>
                <a:gd name="T83" fmla="*/ 239 h 927"/>
                <a:gd name="T84" fmla="*/ 465 w 722"/>
                <a:gd name="T85" fmla="*/ 228 h 927"/>
                <a:gd name="T86" fmla="*/ 416 w 722"/>
                <a:gd name="T87" fmla="*/ 228 h 927"/>
                <a:gd name="T88" fmla="*/ 374 w 722"/>
                <a:gd name="T89" fmla="*/ 239 h 927"/>
                <a:gd name="T90" fmla="*/ 359 w 722"/>
                <a:gd name="T91" fmla="*/ 253 h 927"/>
                <a:gd name="T92" fmla="*/ 353 w 722"/>
                <a:gd name="T93" fmla="*/ 272 h 927"/>
                <a:gd name="T94" fmla="*/ 359 w 722"/>
                <a:gd name="T95" fmla="*/ 297 h 927"/>
                <a:gd name="T96" fmla="*/ 381 w 722"/>
                <a:gd name="T97" fmla="*/ 315 h 927"/>
                <a:gd name="T98" fmla="*/ 417 w 722"/>
                <a:gd name="T99" fmla="*/ 332 h 927"/>
                <a:gd name="T100" fmla="*/ 500 w 722"/>
                <a:gd name="T101" fmla="*/ 360 h 927"/>
                <a:gd name="T102" fmla="*/ 579 w 722"/>
                <a:gd name="T103" fmla="*/ 391 h 927"/>
                <a:gd name="T104" fmla="*/ 622 w 722"/>
                <a:gd name="T105" fmla="*/ 416 h 927"/>
                <a:gd name="T106" fmla="*/ 658 w 722"/>
                <a:gd name="T107" fmla="*/ 445 h 927"/>
                <a:gd name="T108" fmla="*/ 697 w 722"/>
                <a:gd name="T109" fmla="*/ 498 h 927"/>
                <a:gd name="T110" fmla="*/ 714 w 722"/>
                <a:gd name="T111" fmla="*/ 538 h 927"/>
                <a:gd name="T112" fmla="*/ 722 w 722"/>
                <a:gd name="T113" fmla="*/ 612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2" h="927">
                  <a:moveTo>
                    <a:pt x="722" y="612"/>
                  </a:moveTo>
                  <a:lnTo>
                    <a:pt x="722" y="612"/>
                  </a:lnTo>
                  <a:lnTo>
                    <a:pt x="720" y="643"/>
                  </a:lnTo>
                  <a:lnTo>
                    <a:pt x="717" y="675"/>
                  </a:lnTo>
                  <a:lnTo>
                    <a:pt x="709" y="704"/>
                  </a:lnTo>
                  <a:lnTo>
                    <a:pt x="699" y="734"/>
                  </a:lnTo>
                  <a:lnTo>
                    <a:pt x="699" y="734"/>
                  </a:lnTo>
                  <a:lnTo>
                    <a:pt x="684" y="762"/>
                  </a:lnTo>
                  <a:lnTo>
                    <a:pt x="668" y="787"/>
                  </a:lnTo>
                  <a:lnTo>
                    <a:pt x="646" y="811"/>
                  </a:lnTo>
                  <a:lnTo>
                    <a:pt x="622" y="833"/>
                  </a:lnTo>
                  <a:lnTo>
                    <a:pt x="622" y="833"/>
                  </a:lnTo>
                  <a:lnTo>
                    <a:pt x="608" y="844"/>
                  </a:lnTo>
                  <a:lnTo>
                    <a:pt x="594" y="854"/>
                  </a:lnTo>
                  <a:lnTo>
                    <a:pt x="562" y="872"/>
                  </a:lnTo>
                  <a:lnTo>
                    <a:pt x="528" y="887"/>
                  </a:lnTo>
                  <a:lnTo>
                    <a:pt x="488" y="900"/>
                  </a:lnTo>
                  <a:lnTo>
                    <a:pt x="488" y="900"/>
                  </a:lnTo>
                  <a:lnTo>
                    <a:pt x="467" y="907"/>
                  </a:lnTo>
                  <a:lnTo>
                    <a:pt x="445" y="912"/>
                  </a:lnTo>
                  <a:lnTo>
                    <a:pt x="397" y="920"/>
                  </a:lnTo>
                  <a:lnTo>
                    <a:pt x="346" y="925"/>
                  </a:lnTo>
                  <a:lnTo>
                    <a:pt x="290" y="927"/>
                  </a:lnTo>
                  <a:lnTo>
                    <a:pt x="290" y="927"/>
                  </a:lnTo>
                  <a:lnTo>
                    <a:pt x="252" y="925"/>
                  </a:lnTo>
                  <a:lnTo>
                    <a:pt x="213" y="922"/>
                  </a:lnTo>
                  <a:lnTo>
                    <a:pt x="213" y="922"/>
                  </a:lnTo>
                  <a:lnTo>
                    <a:pt x="134" y="914"/>
                  </a:lnTo>
                  <a:lnTo>
                    <a:pt x="134" y="914"/>
                  </a:lnTo>
                  <a:lnTo>
                    <a:pt x="97" y="907"/>
                  </a:lnTo>
                  <a:lnTo>
                    <a:pt x="61" y="900"/>
                  </a:lnTo>
                  <a:lnTo>
                    <a:pt x="61" y="900"/>
                  </a:lnTo>
                  <a:lnTo>
                    <a:pt x="28" y="892"/>
                  </a:lnTo>
                  <a:lnTo>
                    <a:pt x="0" y="886"/>
                  </a:lnTo>
                  <a:lnTo>
                    <a:pt x="0" y="627"/>
                  </a:lnTo>
                  <a:lnTo>
                    <a:pt x="0" y="627"/>
                  </a:lnTo>
                  <a:lnTo>
                    <a:pt x="64" y="653"/>
                  </a:lnTo>
                  <a:lnTo>
                    <a:pt x="64" y="653"/>
                  </a:lnTo>
                  <a:lnTo>
                    <a:pt x="99" y="666"/>
                  </a:lnTo>
                  <a:lnTo>
                    <a:pt x="132" y="676"/>
                  </a:lnTo>
                  <a:lnTo>
                    <a:pt x="132" y="676"/>
                  </a:lnTo>
                  <a:lnTo>
                    <a:pt x="167" y="686"/>
                  </a:lnTo>
                  <a:lnTo>
                    <a:pt x="201" y="693"/>
                  </a:lnTo>
                  <a:lnTo>
                    <a:pt x="201" y="693"/>
                  </a:lnTo>
                  <a:lnTo>
                    <a:pt x="237" y="698"/>
                  </a:lnTo>
                  <a:lnTo>
                    <a:pt x="272" y="699"/>
                  </a:lnTo>
                  <a:lnTo>
                    <a:pt x="272" y="699"/>
                  </a:lnTo>
                  <a:lnTo>
                    <a:pt x="300" y="698"/>
                  </a:lnTo>
                  <a:lnTo>
                    <a:pt x="323" y="696"/>
                  </a:lnTo>
                  <a:lnTo>
                    <a:pt x="341" y="691"/>
                  </a:lnTo>
                  <a:lnTo>
                    <a:pt x="356" y="683"/>
                  </a:lnTo>
                  <a:lnTo>
                    <a:pt x="356" y="683"/>
                  </a:lnTo>
                  <a:lnTo>
                    <a:pt x="366" y="675"/>
                  </a:lnTo>
                  <a:lnTo>
                    <a:pt x="374" y="665"/>
                  </a:lnTo>
                  <a:lnTo>
                    <a:pt x="379" y="655"/>
                  </a:lnTo>
                  <a:lnTo>
                    <a:pt x="381" y="643"/>
                  </a:lnTo>
                  <a:lnTo>
                    <a:pt x="381" y="643"/>
                  </a:lnTo>
                  <a:lnTo>
                    <a:pt x="379" y="632"/>
                  </a:lnTo>
                  <a:lnTo>
                    <a:pt x="374" y="622"/>
                  </a:lnTo>
                  <a:lnTo>
                    <a:pt x="374" y="622"/>
                  </a:lnTo>
                  <a:lnTo>
                    <a:pt x="366" y="612"/>
                  </a:lnTo>
                  <a:lnTo>
                    <a:pt x="351" y="602"/>
                  </a:lnTo>
                  <a:lnTo>
                    <a:pt x="351" y="602"/>
                  </a:lnTo>
                  <a:lnTo>
                    <a:pt x="331" y="592"/>
                  </a:lnTo>
                  <a:lnTo>
                    <a:pt x="303" y="582"/>
                  </a:lnTo>
                  <a:lnTo>
                    <a:pt x="303" y="582"/>
                  </a:lnTo>
                  <a:lnTo>
                    <a:pt x="224" y="554"/>
                  </a:lnTo>
                  <a:lnTo>
                    <a:pt x="224" y="554"/>
                  </a:lnTo>
                  <a:lnTo>
                    <a:pt x="200" y="546"/>
                  </a:lnTo>
                  <a:lnTo>
                    <a:pt x="177" y="538"/>
                  </a:lnTo>
                  <a:lnTo>
                    <a:pt x="155" y="528"/>
                  </a:lnTo>
                  <a:lnTo>
                    <a:pt x="134" y="518"/>
                  </a:lnTo>
                  <a:lnTo>
                    <a:pt x="134" y="518"/>
                  </a:lnTo>
                  <a:lnTo>
                    <a:pt x="114" y="506"/>
                  </a:lnTo>
                  <a:lnTo>
                    <a:pt x="96" y="493"/>
                  </a:lnTo>
                  <a:lnTo>
                    <a:pt x="78" y="480"/>
                  </a:lnTo>
                  <a:lnTo>
                    <a:pt x="63" y="465"/>
                  </a:lnTo>
                  <a:lnTo>
                    <a:pt x="63" y="465"/>
                  </a:lnTo>
                  <a:lnTo>
                    <a:pt x="48" y="450"/>
                  </a:lnTo>
                  <a:lnTo>
                    <a:pt x="36" y="432"/>
                  </a:lnTo>
                  <a:lnTo>
                    <a:pt x="25" y="414"/>
                  </a:lnTo>
                  <a:lnTo>
                    <a:pt x="17" y="394"/>
                  </a:lnTo>
                  <a:lnTo>
                    <a:pt x="17" y="394"/>
                  </a:lnTo>
                  <a:lnTo>
                    <a:pt x="8" y="373"/>
                  </a:lnTo>
                  <a:lnTo>
                    <a:pt x="3" y="348"/>
                  </a:lnTo>
                  <a:lnTo>
                    <a:pt x="0" y="323"/>
                  </a:lnTo>
                  <a:lnTo>
                    <a:pt x="0" y="297"/>
                  </a:lnTo>
                  <a:lnTo>
                    <a:pt x="0" y="297"/>
                  </a:lnTo>
                  <a:lnTo>
                    <a:pt x="2" y="262"/>
                  </a:lnTo>
                  <a:lnTo>
                    <a:pt x="7" y="229"/>
                  </a:lnTo>
                  <a:lnTo>
                    <a:pt x="12" y="215"/>
                  </a:lnTo>
                  <a:lnTo>
                    <a:pt x="17" y="200"/>
                  </a:lnTo>
                  <a:lnTo>
                    <a:pt x="22" y="185"/>
                  </a:lnTo>
                  <a:lnTo>
                    <a:pt x="28" y="172"/>
                  </a:lnTo>
                  <a:lnTo>
                    <a:pt x="28" y="172"/>
                  </a:lnTo>
                  <a:lnTo>
                    <a:pt x="45" y="145"/>
                  </a:lnTo>
                  <a:lnTo>
                    <a:pt x="64" y="121"/>
                  </a:lnTo>
                  <a:lnTo>
                    <a:pt x="86" y="98"/>
                  </a:lnTo>
                  <a:lnTo>
                    <a:pt x="111" y="78"/>
                  </a:lnTo>
                  <a:lnTo>
                    <a:pt x="111" y="78"/>
                  </a:lnTo>
                  <a:lnTo>
                    <a:pt x="139" y="60"/>
                  </a:lnTo>
                  <a:lnTo>
                    <a:pt x="170" y="43"/>
                  </a:lnTo>
                  <a:lnTo>
                    <a:pt x="205" y="30"/>
                  </a:lnTo>
                  <a:lnTo>
                    <a:pt x="242" y="20"/>
                  </a:lnTo>
                  <a:lnTo>
                    <a:pt x="242" y="20"/>
                  </a:lnTo>
                  <a:lnTo>
                    <a:pt x="282" y="10"/>
                  </a:lnTo>
                  <a:lnTo>
                    <a:pt x="323" y="5"/>
                  </a:lnTo>
                  <a:lnTo>
                    <a:pt x="369" y="0"/>
                  </a:lnTo>
                  <a:lnTo>
                    <a:pt x="416" y="0"/>
                  </a:lnTo>
                  <a:lnTo>
                    <a:pt x="416" y="0"/>
                  </a:lnTo>
                  <a:lnTo>
                    <a:pt x="448" y="0"/>
                  </a:lnTo>
                  <a:lnTo>
                    <a:pt x="481" y="2"/>
                  </a:lnTo>
                  <a:lnTo>
                    <a:pt x="481" y="2"/>
                  </a:lnTo>
                  <a:lnTo>
                    <a:pt x="516" y="7"/>
                  </a:lnTo>
                  <a:lnTo>
                    <a:pt x="547" y="10"/>
                  </a:lnTo>
                  <a:lnTo>
                    <a:pt x="547" y="10"/>
                  </a:lnTo>
                  <a:lnTo>
                    <a:pt x="608" y="22"/>
                  </a:lnTo>
                  <a:lnTo>
                    <a:pt x="608" y="22"/>
                  </a:lnTo>
                  <a:lnTo>
                    <a:pt x="661" y="33"/>
                  </a:lnTo>
                  <a:lnTo>
                    <a:pt x="661" y="281"/>
                  </a:lnTo>
                  <a:lnTo>
                    <a:pt x="661" y="281"/>
                  </a:lnTo>
                  <a:lnTo>
                    <a:pt x="618" y="264"/>
                  </a:lnTo>
                  <a:lnTo>
                    <a:pt x="618" y="264"/>
                  </a:lnTo>
                  <a:lnTo>
                    <a:pt x="561" y="248"/>
                  </a:lnTo>
                  <a:lnTo>
                    <a:pt x="561" y="248"/>
                  </a:lnTo>
                  <a:lnTo>
                    <a:pt x="529" y="239"/>
                  </a:lnTo>
                  <a:lnTo>
                    <a:pt x="498" y="233"/>
                  </a:lnTo>
                  <a:lnTo>
                    <a:pt x="498" y="233"/>
                  </a:lnTo>
                  <a:lnTo>
                    <a:pt x="465" y="228"/>
                  </a:lnTo>
                  <a:lnTo>
                    <a:pt x="434" y="226"/>
                  </a:lnTo>
                  <a:lnTo>
                    <a:pt x="434" y="226"/>
                  </a:lnTo>
                  <a:lnTo>
                    <a:pt x="416" y="228"/>
                  </a:lnTo>
                  <a:lnTo>
                    <a:pt x="401" y="229"/>
                  </a:lnTo>
                  <a:lnTo>
                    <a:pt x="387" y="233"/>
                  </a:lnTo>
                  <a:lnTo>
                    <a:pt x="374" y="239"/>
                  </a:lnTo>
                  <a:lnTo>
                    <a:pt x="374" y="239"/>
                  </a:lnTo>
                  <a:lnTo>
                    <a:pt x="366" y="246"/>
                  </a:lnTo>
                  <a:lnTo>
                    <a:pt x="359" y="253"/>
                  </a:lnTo>
                  <a:lnTo>
                    <a:pt x="355" y="262"/>
                  </a:lnTo>
                  <a:lnTo>
                    <a:pt x="353" y="272"/>
                  </a:lnTo>
                  <a:lnTo>
                    <a:pt x="353" y="272"/>
                  </a:lnTo>
                  <a:lnTo>
                    <a:pt x="355" y="286"/>
                  </a:lnTo>
                  <a:lnTo>
                    <a:pt x="359" y="297"/>
                  </a:lnTo>
                  <a:lnTo>
                    <a:pt x="359" y="297"/>
                  </a:lnTo>
                  <a:lnTo>
                    <a:pt x="368" y="307"/>
                  </a:lnTo>
                  <a:lnTo>
                    <a:pt x="381" y="315"/>
                  </a:lnTo>
                  <a:lnTo>
                    <a:pt x="381" y="315"/>
                  </a:lnTo>
                  <a:lnTo>
                    <a:pt x="397" y="323"/>
                  </a:lnTo>
                  <a:lnTo>
                    <a:pt x="417" y="332"/>
                  </a:lnTo>
                  <a:lnTo>
                    <a:pt x="417" y="332"/>
                  </a:lnTo>
                  <a:lnTo>
                    <a:pt x="470" y="350"/>
                  </a:lnTo>
                  <a:lnTo>
                    <a:pt x="470" y="350"/>
                  </a:lnTo>
                  <a:lnTo>
                    <a:pt x="500" y="360"/>
                  </a:lnTo>
                  <a:lnTo>
                    <a:pt x="528" y="370"/>
                  </a:lnTo>
                  <a:lnTo>
                    <a:pt x="554" y="379"/>
                  </a:lnTo>
                  <a:lnTo>
                    <a:pt x="579" y="391"/>
                  </a:lnTo>
                  <a:lnTo>
                    <a:pt x="579" y="391"/>
                  </a:lnTo>
                  <a:lnTo>
                    <a:pt x="602" y="404"/>
                  </a:lnTo>
                  <a:lnTo>
                    <a:pt x="622" y="416"/>
                  </a:lnTo>
                  <a:lnTo>
                    <a:pt x="641" y="431"/>
                  </a:lnTo>
                  <a:lnTo>
                    <a:pt x="658" y="445"/>
                  </a:lnTo>
                  <a:lnTo>
                    <a:pt x="658" y="445"/>
                  </a:lnTo>
                  <a:lnTo>
                    <a:pt x="673" y="462"/>
                  </a:lnTo>
                  <a:lnTo>
                    <a:pt x="686" y="478"/>
                  </a:lnTo>
                  <a:lnTo>
                    <a:pt x="697" y="498"/>
                  </a:lnTo>
                  <a:lnTo>
                    <a:pt x="706" y="518"/>
                  </a:lnTo>
                  <a:lnTo>
                    <a:pt x="706" y="518"/>
                  </a:lnTo>
                  <a:lnTo>
                    <a:pt x="714" y="538"/>
                  </a:lnTo>
                  <a:lnTo>
                    <a:pt x="719" y="561"/>
                  </a:lnTo>
                  <a:lnTo>
                    <a:pt x="722" y="586"/>
                  </a:lnTo>
                  <a:lnTo>
                    <a:pt x="722" y="612"/>
                  </a:lnTo>
                  <a:lnTo>
                    <a:pt x="722" y="6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4">
              <a:extLst>
                <a:ext uri="{FF2B5EF4-FFF2-40B4-BE49-F238E27FC236}">
                  <a16:creationId xmlns:a16="http://schemas.microsoft.com/office/drawing/2014/main" id="{03B3E5CC-5348-6740-872E-B099189B0CDF}"/>
                </a:ext>
              </a:extLst>
            </p:cNvPr>
            <p:cNvSpPr>
              <a:spLocks noEditPoints="1"/>
            </p:cNvSpPr>
            <p:nvPr/>
          </p:nvSpPr>
          <p:spPr bwMode="auto">
            <a:xfrm>
              <a:off x="28575" y="2590800"/>
              <a:ext cx="457200" cy="804863"/>
            </a:xfrm>
            <a:custGeom>
              <a:avLst/>
              <a:gdLst>
                <a:gd name="T0" fmla="*/ 266 w 576"/>
                <a:gd name="T1" fmla="*/ 0 h 1012"/>
                <a:gd name="T2" fmla="*/ 323 w 576"/>
                <a:gd name="T3" fmla="*/ 3 h 1012"/>
                <a:gd name="T4" fmla="*/ 396 w 576"/>
                <a:gd name="T5" fmla="*/ 25 h 1012"/>
                <a:gd name="T6" fmla="*/ 457 w 576"/>
                <a:gd name="T7" fmla="*/ 64 h 1012"/>
                <a:gd name="T8" fmla="*/ 487 w 576"/>
                <a:gd name="T9" fmla="*/ 99 h 1012"/>
                <a:gd name="T10" fmla="*/ 516 w 576"/>
                <a:gd name="T11" fmla="*/ 160 h 1012"/>
                <a:gd name="T12" fmla="*/ 526 w 576"/>
                <a:gd name="T13" fmla="*/ 234 h 1012"/>
                <a:gd name="T14" fmla="*/ 524 w 576"/>
                <a:gd name="T15" fmla="*/ 277 h 1012"/>
                <a:gd name="T16" fmla="*/ 508 w 576"/>
                <a:gd name="T17" fmla="*/ 335 h 1012"/>
                <a:gd name="T18" fmla="*/ 480 w 576"/>
                <a:gd name="T19" fmla="*/ 387 h 1012"/>
                <a:gd name="T20" fmla="*/ 454 w 576"/>
                <a:gd name="T21" fmla="*/ 417 h 1012"/>
                <a:gd name="T22" fmla="*/ 407 w 576"/>
                <a:gd name="T23" fmla="*/ 453 h 1012"/>
                <a:gd name="T24" fmla="*/ 348 w 576"/>
                <a:gd name="T25" fmla="*/ 478 h 1012"/>
                <a:gd name="T26" fmla="*/ 374 w 576"/>
                <a:gd name="T27" fmla="*/ 485 h 1012"/>
                <a:gd name="T28" fmla="*/ 444 w 576"/>
                <a:gd name="T29" fmla="*/ 504 h 1012"/>
                <a:gd name="T30" fmla="*/ 498 w 576"/>
                <a:gd name="T31" fmla="*/ 541 h 1012"/>
                <a:gd name="T32" fmla="*/ 529 w 576"/>
                <a:gd name="T33" fmla="*/ 574 h 1012"/>
                <a:gd name="T34" fmla="*/ 561 w 576"/>
                <a:gd name="T35" fmla="*/ 630 h 1012"/>
                <a:gd name="T36" fmla="*/ 574 w 576"/>
                <a:gd name="T37" fmla="*/ 697 h 1012"/>
                <a:gd name="T38" fmla="*/ 574 w 576"/>
                <a:gd name="T39" fmla="*/ 753 h 1012"/>
                <a:gd name="T40" fmla="*/ 554 w 576"/>
                <a:gd name="T41" fmla="*/ 839 h 1012"/>
                <a:gd name="T42" fmla="*/ 513 w 576"/>
                <a:gd name="T43" fmla="*/ 910 h 1012"/>
                <a:gd name="T44" fmla="*/ 472 w 576"/>
                <a:gd name="T45" fmla="*/ 949 h 1012"/>
                <a:gd name="T46" fmla="*/ 396 w 576"/>
                <a:gd name="T47" fmla="*/ 992 h 1012"/>
                <a:gd name="T48" fmla="*/ 305 w 576"/>
                <a:gd name="T49" fmla="*/ 1010 h 1012"/>
                <a:gd name="T50" fmla="*/ 69 w 576"/>
                <a:gd name="T51" fmla="*/ 64 h 1012"/>
                <a:gd name="T52" fmla="*/ 211 w 576"/>
                <a:gd name="T53" fmla="*/ 455 h 1012"/>
                <a:gd name="T54" fmla="*/ 287 w 576"/>
                <a:gd name="T55" fmla="*/ 448 h 1012"/>
                <a:gd name="T56" fmla="*/ 351 w 576"/>
                <a:gd name="T57" fmla="*/ 424 h 1012"/>
                <a:gd name="T58" fmla="*/ 388 w 576"/>
                <a:gd name="T59" fmla="*/ 399 h 1012"/>
                <a:gd name="T60" fmla="*/ 429 w 576"/>
                <a:gd name="T61" fmla="*/ 351 h 1012"/>
                <a:gd name="T62" fmla="*/ 450 w 576"/>
                <a:gd name="T63" fmla="*/ 292 h 1012"/>
                <a:gd name="T64" fmla="*/ 454 w 576"/>
                <a:gd name="T65" fmla="*/ 245 h 1012"/>
                <a:gd name="T66" fmla="*/ 447 w 576"/>
                <a:gd name="T67" fmla="*/ 184 h 1012"/>
                <a:gd name="T68" fmla="*/ 424 w 576"/>
                <a:gd name="T69" fmla="*/ 135 h 1012"/>
                <a:gd name="T70" fmla="*/ 386 w 576"/>
                <a:gd name="T71" fmla="*/ 99 h 1012"/>
                <a:gd name="T72" fmla="*/ 333 w 576"/>
                <a:gd name="T73" fmla="*/ 76 h 1012"/>
                <a:gd name="T74" fmla="*/ 264 w 576"/>
                <a:gd name="T75" fmla="*/ 64 h 1012"/>
                <a:gd name="T76" fmla="*/ 69 w 576"/>
                <a:gd name="T77" fmla="*/ 519 h 1012"/>
                <a:gd name="T78" fmla="*/ 257 w 576"/>
                <a:gd name="T79" fmla="*/ 948 h 1012"/>
                <a:gd name="T80" fmla="*/ 340 w 576"/>
                <a:gd name="T81" fmla="*/ 940 h 1012"/>
                <a:gd name="T82" fmla="*/ 406 w 576"/>
                <a:gd name="T83" fmla="*/ 917 h 1012"/>
                <a:gd name="T84" fmla="*/ 440 w 576"/>
                <a:gd name="T85" fmla="*/ 892 h 1012"/>
                <a:gd name="T86" fmla="*/ 478 w 576"/>
                <a:gd name="T87" fmla="*/ 841 h 1012"/>
                <a:gd name="T88" fmla="*/ 500 w 576"/>
                <a:gd name="T89" fmla="*/ 778 h 1012"/>
                <a:gd name="T90" fmla="*/ 503 w 576"/>
                <a:gd name="T91" fmla="*/ 729 h 1012"/>
                <a:gd name="T92" fmla="*/ 493 w 576"/>
                <a:gd name="T93" fmla="*/ 658 h 1012"/>
                <a:gd name="T94" fmla="*/ 463 w 576"/>
                <a:gd name="T95" fmla="*/ 602 h 1012"/>
                <a:gd name="T96" fmla="*/ 414 w 576"/>
                <a:gd name="T97" fmla="*/ 559 h 1012"/>
                <a:gd name="T98" fmla="*/ 343 w 576"/>
                <a:gd name="T99" fmla="*/ 532 h 1012"/>
                <a:gd name="T100" fmla="*/ 254 w 576"/>
                <a:gd name="T101" fmla="*/ 519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6" h="1012">
                  <a:moveTo>
                    <a:pt x="0" y="1012"/>
                  </a:moveTo>
                  <a:lnTo>
                    <a:pt x="0" y="0"/>
                  </a:lnTo>
                  <a:lnTo>
                    <a:pt x="266" y="0"/>
                  </a:lnTo>
                  <a:lnTo>
                    <a:pt x="266" y="0"/>
                  </a:lnTo>
                  <a:lnTo>
                    <a:pt x="295" y="0"/>
                  </a:lnTo>
                  <a:lnTo>
                    <a:pt x="323" y="3"/>
                  </a:lnTo>
                  <a:lnTo>
                    <a:pt x="348" y="8"/>
                  </a:lnTo>
                  <a:lnTo>
                    <a:pt x="373" y="16"/>
                  </a:lnTo>
                  <a:lnTo>
                    <a:pt x="396" y="25"/>
                  </a:lnTo>
                  <a:lnTo>
                    <a:pt x="417" y="36"/>
                  </a:lnTo>
                  <a:lnTo>
                    <a:pt x="437" y="49"/>
                  </a:lnTo>
                  <a:lnTo>
                    <a:pt x="457" y="64"/>
                  </a:lnTo>
                  <a:lnTo>
                    <a:pt x="457" y="64"/>
                  </a:lnTo>
                  <a:lnTo>
                    <a:pt x="473" y="81"/>
                  </a:lnTo>
                  <a:lnTo>
                    <a:pt x="487" y="99"/>
                  </a:lnTo>
                  <a:lnTo>
                    <a:pt x="500" y="119"/>
                  </a:lnTo>
                  <a:lnTo>
                    <a:pt x="510" y="138"/>
                  </a:lnTo>
                  <a:lnTo>
                    <a:pt x="516" y="160"/>
                  </a:lnTo>
                  <a:lnTo>
                    <a:pt x="523" y="183"/>
                  </a:lnTo>
                  <a:lnTo>
                    <a:pt x="526" y="208"/>
                  </a:lnTo>
                  <a:lnTo>
                    <a:pt x="526" y="234"/>
                  </a:lnTo>
                  <a:lnTo>
                    <a:pt x="526" y="234"/>
                  </a:lnTo>
                  <a:lnTo>
                    <a:pt x="526" y="255"/>
                  </a:lnTo>
                  <a:lnTo>
                    <a:pt x="524" y="277"/>
                  </a:lnTo>
                  <a:lnTo>
                    <a:pt x="519" y="297"/>
                  </a:lnTo>
                  <a:lnTo>
                    <a:pt x="515" y="316"/>
                  </a:lnTo>
                  <a:lnTo>
                    <a:pt x="508" y="335"/>
                  </a:lnTo>
                  <a:lnTo>
                    <a:pt x="500" y="353"/>
                  </a:lnTo>
                  <a:lnTo>
                    <a:pt x="491" y="371"/>
                  </a:lnTo>
                  <a:lnTo>
                    <a:pt x="480" y="387"/>
                  </a:lnTo>
                  <a:lnTo>
                    <a:pt x="480" y="387"/>
                  </a:lnTo>
                  <a:lnTo>
                    <a:pt x="467" y="402"/>
                  </a:lnTo>
                  <a:lnTo>
                    <a:pt x="454" y="417"/>
                  </a:lnTo>
                  <a:lnTo>
                    <a:pt x="439" y="430"/>
                  </a:lnTo>
                  <a:lnTo>
                    <a:pt x="424" y="442"/>
                  </a:lnTo>
                  <a:lnTo>
                    <a:pt x="407" y="453"/>
                  </a:lnTo>
                  <a:lnTo>
                    <a:pt x="389" y="463"/>
                  </a:lnTo>
                  <a:lnTo>
                    <a:pt x="369" y="471"/>
                  </a:lnTo>
                  <a:lnTo>
                    <a:pt x="348" y="478"/>
                  </a:lnTo>
                  <a:lnTo>
                    <a:pt x="348" y="481"/>
                  </a:lnTo>
                  <a:lnTo>
                    <a:pt x="348" y="481"/>
                  </a:lnTo>
                  <a:lnTo>
                    <a:pt x="374" y="485"/>
                  </a:lnTo>
                  <a:lnTo>
                    <a:pt x="399" y="489"/>
                  </a:lnTo>
                  <a:lnTo>
                    <a:pt x="422" y="496"/>
                  </a:lnTo>
                  <a:lnTo>
                    <a:pt x="444" y="504"/>
                  </a:lnTo>
                  <a:lnTo>
                    <a:pt x="463" y="514"/>
                  </a:lnTo>
                  <a:lnTo>
                    <a:pt x="482" y="527"/>
                  </a:lnTo>
                  <a:lnTo>
                    <a:pt x="498" y="541"/>
                  </a:lnTo>
                  <a:lnTo>
                    <a:pt x="515" y="555"/>
                  </a:lnTo>
                  <a:lnTo>
                    <a:pt x="515" y="555"/>
                  </a:lnTo>
                  <a:lnTo>
                    <a:pt x="529" y="574"/>
                  </a:lnTo>
                  <a:lnTo>
                    <a:pt x="541" y="592"/>
                  </a:lnTo>
                  <a:lnTo>
                    <a:pt x="552" y="610"/>
                  </a:lnTo>
                  <a:lnTo>
                    <a:pt x="561" y="630"/>
                  </a:lnTo>
                  <a:lnTo>
                    <a:pt x="567" y="651"/>
                  </a:lnTo>
                  <a:lnTo>
                    <a:pt x="572" y="674"/>
                  </a:lnTo>
                  <a:lnTo>
                    <a:pt x="574" y="697"/>
                  </a:lnTo>
                  <a:lnTo>
                    <a:pt x="576" y="722"/>
                  </a:lnTo>
                  <a:lnTo>
                    <a:pt x="576" y="722"/>
                  </a:lnTo>
                  <a:lnTo>
                    <a:pt x="574" y="753"/>
                  </a:lnTo>
                  <a:lnTo>
                    <a:pt x="571" y="783"/>
                  </a:lnTo>
                  <a:lnTo>
                    <a:pt x="564" y="811"/>
                  </a:lnTo>
                  <a:lnTo>
                    <a:pt x="554" y="839"/>
                  </a:lnTo>
                  <a:lnTo>
                    <a:pt x="543" y="864"/>
                  </a:lnTo>
                  <a:lnTo>
                    <a:pt x="529" y="887"/>
                  </a:lnTo>
                  <a:lnTo>
                    <a:pt x="513" y="910"/>
                  </a:lnTo>
                  <a:lnTo>
                    <a:pt x="493" y="931"/>
                  </a:lnTo>
                  <a:lnTo>
                    <a:pt x="493" y="931"/>
                  </a:lnTo>
                  <a:lnTo>
                    <a:pt x="472" y="949"/>
                  </a:lnTo>
                  <a:lnTo>
                    <a:pt x="449" y="966"/>
                  </a:lnTo>
                  <a:lnTo>
                    <a:pt x="422" y="981"/>
                  </a:lnTo>
                  <a:lnTo>
                    <a:pt x="396" y="992"/>
                  </a:lnTo>
                  <a:lnTo>
                    <a:pt x="368" y="1001"/>
                  </a:lnTo>
                  <a:lnTo>
                    <a:pt x="338" y="1007"/>
                  </a:lnTo>
                  <a:lnTo>
                    <a:pt x="305" y="1010"/>
                  </a:lnTo>
                  <a:lnTo>
                    <a:pt x="272" y="1012"/>
                  </a:lnTo>
                  <a:lnTo>
                    <a:pt x="0" y="1012"/>
                  </a:lnTo>
                  <a:close/>
                  <a:moveTo>
                    <a:pt x="69" y="64"/>
                  </a:moveTo>
                  <a:lnTo>
                    <a:pt x="69" y="455"/>
                  </a:lnTo>
                  <a:lnTo>
                    <a:pt x="211" y="455"/>
                  </a:lnTo>
                  <a:lnTo>
                    <a:pt x="211" y="455"/>
                  </a:lnTo>
                  <a:lnTo>
                    <a:pt x="238" y="455"/>
                  </a:lnTo>
                  <a:lnTo>
                    <a:pt x="264" y="452"/>
                  </a:lnTo>
                  <a:lnTo>
                    <a:pt x="287" y="448"/>
                  </a:lnTo>
                  <a:lnTo>
                    <a:pt x="310" y="442"/>
                  </a:lnTo>
                  <a:lnTo>
                    <a:pt x="332" y="433"/>
                  </a:lnTo>
                  <a:lnTo>
                    <a:pt x="351" y="424"/>
                  </a:lnTo>
                  <a:lnTo>
                    <a:pt x="371" y="412"/>
                  </a:lnTo>
                  <a:lnTo>
                    <a:pt x="388" y="399"/>
                  </a:lnTo>
                  <a:lnTo>
                    <a:pt x="388" y="399"/>
                  </a:lnTo>
                  <a:lnTo>
                    <a:pt x="402" y="384"/>
                  </a:lnTo>
                  <a:lnTo>
                    <a:pt x="417" y="367"/>
                  </a:lnTo>
                  <a:lnTo>
                    <a:pt x="429" y="351"/>
                  </a:lnTo>
                  <a:lnTo>
                    <a:pt x="437" y="333"/>
                  </a:lnTo>
                  <a:lnTo>
                    <a:pt x="445" y="313"/>
                  </a:lnTo>
                  <a:lnTo>
                    <a:pt x="450" y="292"/>
                  </a:lnTo>
                  <a:lnTo>
                    <a:pt x="454" y="270"/>
                  </a:lnTo>
                  <a:lnTo>
                    <a:pt x="454" y="245"/>
                  </a:lnTo>
                  <a:lnTo>
                    <a:pt x="454" y="245"/>
                  </a:lnTo>
                  <a:lnTo>
                    <a:pt x="454" y="224"/>
                  </a:lnTo>
                  <a:lnTo>
                    <a:pt x="450" y="203"/>
                  </a:lnTo>
                  <a:lnTo>
                    <a:pt x="447" y="184"/>
                  </a:lnTo>
                  <a:lnTo>
                    <a:pt x="440" y="166"/>
                  </a:lnTo>
                  <a:lnTo>
                    <a:pt x="432" y="150"/>
                  </a:lnTo>
                  <a:lnTo>
                    <a:pt x="424" y="135"/>
                  </a:lnTo>
                  <a:lnTo>
                    <a:pt x="412" y="122"/>
                  </a:lnTo>
                  <a:lnTo>
                    <a:pt x="401" y="109"/>
                  </a:lnTo>
                  <a:lnTo>
                    <a:pt x="386" y="99"/>
                  </a:lnTo>
                  <a:lnTo>
                    <a:pt x="369" y="89"/>
                  </a:lnTo>
                  <a:lnTo>
                    <a:pt x="353" y="82"/>
                  </a:lnTo>
                  <a:lnTo>
                    <a:pt x="333" y="76"/>
                  </a:lnTo>
                  <a:lnTo>
                    <a:pt x="312" y="71"/>
                  </a:lnTo>
                  <a:lnTo>
                    <a:pt x="289" y="66"/>
                  </a:lnTo>
                  <a:lnTo>
                    <a:pt x="264" y="64"/>
                  </a:lnTo>
                  <a:lnTo>
                    <a:pt x="239" y="64"/>
                  </a:lnTo>
                  <a:lnTo>
                    <a:pt x="69" y="64"/>
                  </a:lnTo>
                  <a:close/>
                  <a:moveTo>
                    <a:pt x="69" y="519"/>
                  </a:moveTo>
                  <a:lnTo>
                    <a:pt x="69" y="948"/>
                  </a:lnTo>
                  <a:lnTo>
                    <a:pt x="257" y="948"/>
                  </a:lnTo>
                  <a:lnTo>
                    <a:pt x="257" y="948"/>
                  </a:lnTo>
                  <a:lnTo>
                    <a:pt x="287" y="948"/>
                  </a:lnTo>
                  <a:lnTo>
                    <a:pt x="313" y="945"/>
                  </a:lnTo>
                  <a:lnTo>
                    <a:pt x="340" y="940"/>
                  </a:lnTo>
                  <a:lnTo>
                    <a:pt x="363" y="935"/>
                  </a:lnTo>
                  <a:lnTo>
                    <a:pt x="384" y="926"/>
                  </a:lnTo>
                  <a:lnTo>
                    <a:pt x="406" y="917"/>
                  </a:lnTo>
                  <a:lnTo>
                    <a:pt x="424" y="905"/>
                  </a:lnTo>
                  <a:lnTo>
                    <a:pt x="440" y="892"/>
                  </a:lnTo>
                  <a:lnTo>
                    <a:pt x="440" y="892"/>
                  </a:lnTo>
                  <a:lnTo>
                    <a:pt x="455" y="875"/>
                  </a:lnTo>
                  <a:lnTo>
                    <a:pt x="468" y="859"/>
                  </a:lnTo>
                  <a:lnTo>
                    <a:pt x="478" y="841"/>
                  </a:lnTo>
                  <a:lnTo>
                    <a:pt x="488" y="823"/>
                  </a:lnTo>
                  <a:lnTo>
                    <a:pt x="495" y="801"/>
                  </a:lnTo>
                  <a:lnTo>
                    <a:pt x="500" y="778"/>
                  </a:lnTo>
                  <a:lnTo>
                    <a:pt x="503" y="755"/>
                  </a:lnTo>
                  <a:lnTo>
                    <a:pt x="503" y="729"/>
                  </a:lnTo>
                  <a:lnTo>
                    <a:pt x="503" y="729"/>
                  </a:lnTo>
                  <a:lnTo>
                    <a:pt x="503" y="704"/>
                  </a:lnTo>
                  <a:lnTo>
                    <a:pt x="500" y="679"/>
                  </a:lnTo>
                  <a:lnTo>
                    <a:pt x="493" y="658"/>
                  </a:lnTo>
                  <a:lnTo>
                    <a:pt x="485" y="636"/>
                  </a:lnTo>
                  <a:lnTo>
                    <a:pt x="475" y="618"/>
                  </a:lnTo>
                  <a:lnTo>
                    <a:pt x="463" y="602"/>
                  </a:lnTo>
                  <a:lnTo>
                    <a:pt x="449" y="585"/>
                  </a:lnTo>
                  <a:lnTo>
                    <a:pt x="432" y="572"/>
                  </a:lnTo>
                  <a:lnTo>
                    <a:pt x="414" y="559"/>
                  </a:lnTo>
                  <a:lnTo>
                    <a:pt x="393" y="549"/>
                  </a:lnTo>
                  <a:lnTo>
                    <a:pt x="369" y="539"/>
                  </a:lnTo>
                  <a:lnTo>
                    <a:pt x="343" y="532"/>
                  </a:lnTo>
                  <a:lnTo>
                    <a:pt x="315" y="526"/>
                  </a:lnTo>
                  <a:lnTo>
                    <a:pt x="285" y="522"/>
                  </a:lnTo>
                  <a:lnTo>
                    <a:pt x="254" y="519"/>
                  </a:lnTo>
                  <a:lnTo>
                    <a:pt x="219" y="519"/>
                  </a:lnTo>
                  <a:lnTo>
                    <a:pt x="69" y="5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5">
              <a:extLst>
                <a:ext uri="{FF2B5EF4-FFF2-40B4-BE49-F238E27FC236}">
                  <a16:creationId xmlns:a16="http://schemas.microsoft.com/office/drawing/2014/main" id="{7709E3B6-73FB-954B-91DC-8D7022FCD5B7}"/>
                </a:ext>
              </a:extLst>
            </p:cNvPr>
            <p:cNvSpPr>
              <a:spLocks noEditPoints="1"/>
            </p:cNvSpPr>
            <p:nvPr/>
          </p:nvSpPr>
          <p:spPr bwMode="auto">
            <a:xfrm>
              <a:off x="623888" y="2590800"/>
              <a:ext cx="87313" cy="804863"/>
            </a:xfrm>
            <a:custGeom>
              <a:avLst/>
              <a:gdLst>
                <a:gd name="T0" fmla="*/ 55 w 109"/>
                <a:gd name="T1" fmla="*/ 107 h 1012"/>
                <a:gd name="T2" fmla="*/ 55 w 109"/>
                <a:gd name="T3" fmla="*/ 107 h 1012"/>
                <a:gd name="T4" fmla="*/ 43 w 109"/>
                <a:gd name="T5" fmla="*/ 105 h 1012"/>
                <a:gd name="T6" fmla="*/ 35 w 109"/>
                <a:gd name="T7" fmla="*/ 104 h 1012"/>
                <a:gd name="T8" fmla="*/ 25 w 109"/>
                <a:gd name="T9" fmla="*/ 99 h 1012"/>
                <a:gd name="T10" fmla="*/ 17 w 109"/>
                <a:gd name="T11" fmla="*/ 91 h 1012"/>
                <a:gd name="T12" fmla="*/ 17 w 109"/>
                <a:gd name="T13" fmla="*/ 91 h 1012"/>
                <a:gd name="T14" fmla="*/ 10 w 109"/>
                <a:gd name="T15" fmla="*/ 82 h 1012"/>
                <a:gd name="T16" fmla="*/ 5 w 109"/>
                <a:gd name="T17" fmla="*/ 74 h 1012"/>
                <a:gd name="T18" fmla="*/ 2 w 109"/>
                <a:gd name="T19" fmla="*/ 62 h 1012"/>
                <a:gd name="T20" fmla="*/ 0 w 109"/>
                <a:gd name="T21" fmla="*/ 51 h 1012"/>
                <a:gd name="T22" fmla="*/ 0 w 109"/>
                <a:gd name="T23" fmla="*/ 51 h 1012"/>
                <a:gd name="T24" fmla="*/ 2 w 109"/>
                <a:gd name="T25" fmla="*/ 41 h 1012"/>
                <a:gd name="T26" fmla="*/ 5 w 109"/>
                <a:gd name="T27" fmla="*/ 31 h 1012"/>
                <a:gd name="T28" fmla="*/ 10 w 109"/>
                <a:gd name="T29" fmla="*/ 21 h 1012"/>
                <a:gd name="T30" fmla="*/ 17 w 109"/>
                <a:gd name="T31" fmla="*/ 15 h 1012"/>
                <a:gd name="T32" fmla="*/ 17 w 109"/>
                <a:gd name="T33" fmla="*/ 15 h 1012"/>
                <a:gd name="T34" fmla="*/ 25 w 109"/>
                <a:gd name="T35" fmla="*/ 8 h 1012"/>
                <a:gd name="T36" fmla="*/ 35 w 109"/>
                <a:gd name="T37" fmla="*/ 3 h 1012"/>
                <a:gd name="T38" fmla="*/ 45 w 109"/>
                <a:gd name="T39" fmla="*/ 0 h 1012"/>
                <a:gd name="T40" fmla="*/ 55 w 109"/>
                <a:gd name="T41" fmla="*/ 0 h 1012"/>
                <a:gd name="T42" fmla="*/ 55 w 109"/>
                <a:gd name="T43" fmla="*/ 0 h 1012"/>
                <a:gd name="T44" fmla="*/ 65 w 109"/>
                <a:gd name="T45" fmla="*/ 0 h 1012"/>
                <a:gd name="T46" fmla="*/ 74 w 109"/>
                <a:gd name="T47" fmla="*/ 3 h 1012"/>
                <a:gd name="T48" fmla="*/ 84 w 109"/>
                <a:gd name="T49" fmla="*/ 8 h 1012"/>
                <a:gd name="T50" fmla="*/ 93 w 109"/>
                <a:gd name="T51" fmla="*/ 13 h 1012"/>
                <a:gd name="T52" fmla="*/ 93 w 109"/>
                <a:gd name="T53" fmla="*/ 13 h 1012"/>
                <a:gd name="T54" fmla="*/ 99 w 109"/>
                <a:gd name="T55" fmla="*/ 21 h 1012"/>
                <a:gd name="T56" fmla="*/ 106 w 109"/>
                <a:gd name="T57" fmla="*/ 30 h 1012"/>
                <a:gd name="T58" fmla="*/ 107 w 109"/>
                <a:gd name="T59" fmla="*/ 41 h 1012"/>
                <a:gd name="T60" fmla="*/ 109 w 109"/>
                <a:gd name="T61" fmla="*/ 51 h 1012"/>
                <a:gd name="T62" fmla="*/ 109 w 109"/>
                <a:gd name="T63" fmla="*/ 51 h 1012"/>
                <a:gd name="T64" fmla="*/ 107 w 109"/>
                <a:gd name="T65" fmla="*/ 62 h 1012"/>
                <a:gd name="T66" fmla="*/ 106 w 109"/>
                <a:gd name="T67" fmla="*/ 72 h 1012"/>
                <a:gd name="T68" fmla="*/ 99 w 109"/>
                <a:gd name="T69" fmla="*/ 82 h 1012"/>
                <a:gd name="T70" fmla="*/ 93 w 109"/>
                <a:gd name="T71" fmla="*/ 91 h 1012"/>
                <a:gd name="T72" fmla="*/ 93 w 109"/>
                <a:gd name="T73" fmla="*/ 91 h 1012"/>
                <a:gd name="T74" fmla="*/ 84 w 109"/>
                <a:gd name="T75" fmla="*/ 97 h 1012"/>
                <a:gd name="T76" fmla="*/ 74 w 109"/>
                <a:gd name="T77" fmla="*/ 102 h 1012"/>
                <a:gd name="T78" fmla="*/ 65 w 109"/>
                <a:gd name="T79" fmla="*/ 105 h 1012"/>
                <a:gd name="T80" fmla="*/ 55 w 109"/>
                <a:gd name="T81" fmla="*/ 107 h 1012"/>
                <a:gd name="T82" fmla="*/ 55 w 109"/>
                <a:gd name="T83" fmla="*/ 107 h 1012"/>
                <a:gd name="T84" fmla="*/ 22 w 109"/>
                <a:gd name="T85" fmla="*/ 1012 h 1012"/>
                <a:gd name="T86" fmla="*/ 22 w 109"/>
                <a:gd name="T87" fmla="*/ 288 h 1012"/>
                <a:gd name="T88" fmla="*/ 88 w 109"/>
                <a:gd name="T89" fmla="*/ 288 h 1012"/>
                <a:gd name="T90" fmla="*/ 88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5" y="107"/>
                  </a:moveTo>
                  <a:lnTo>
                    <a:pt x="55" y="107"/>
                  </a:lnTo>
                  <a:lnTo>
                    <a:pt x="43" y="105"/>
                  </a:lnTo>
                  <a:lnTo>
                    <a:pt x="35" y="104"/>
                  </a:lnTo>
                  <a:lnTo>
                    <a:pt x="25" y="99"/>
                  </a:lnTo>
                  <a:lnTo>
                    <a:pt x="17" y="91"/>
                  </a:lnTo>
                  <a:lnTo>
                    <a:pt x="17" y="91"/>
                  </a:lnTo>
                  <a:lnTo>
                    <a:pt x="10" y="82"/>
                  </a:lnTo>
                  <a:lnTo>
                    <a:pt x="5" y="74"/>
                  </a:lnTo>
                  <a:lnTo>
                    <a:pt x="2" y="62"/>
                  </a:lnTo>
                  <a:lnTo>
                    <a:pt x="0" y="51"/>
                  </a:lnTo>
                  <a:lnTo>
                    <a:pt x="0" y="51"/>
                  </a:lnTo>
                  <a:lnTo>
                    <a:pt x="2" y="41"/>
                  </a:lnTo>
                  <a:lnTo>
                    <a:pt x="5" y="31"/>
                  </a:lnTo>
                  <a:lnTo>
                    <a:pt x="10" y="21"/>
                  </a:lnTo>
                  <a:lnTo>
                    <a:pt x="17" y="15"/>
                  </a:lnTo>
                  <a:lnTo>
                    <a:pt x="17" y="15"/>
                  </a:lnTo>
                  <a:lnTo>
                    <a:pt x="25" y="8"/>
                  </a:lnTo>
                  <a:lnTo>
                    <a:pt x="35" y="3"/>
                  </a:lnTo>
                  <a:lnTo>
                    <a:pt x="45" y="0"/>
                  </a:lnTo>
                  <a:lnTo>
                    <a:pt x="55" y="0"/>
                  </a:lnTo>
                  <a:lnTo>
                    <a:pt x="55" y="0"/>
                  </a:lnTo>
                  <a:lnTo>
                    <a:pt x="65" y="0"/>
                  </a:lnTo>
                  <a:lnTo>
                    <a:pt x="74" y="3"/>
                  </a:lnTo>
                  <a:lnTo>
                    <a:pt x="84" y="8"/>
                  </a:lnTo>
                  <a:lnTo>
                    <a:pt x="93" y="13"/>
                  </a:lnTo>
                  <a:lnTo>
                    <a:pt x="93" y="13"/>
                  </a:lnTo>
                  <a:lnTo>
                    <a:pt x="99" y="21"/>
                  </a:lnTo>
                  <a:lnTo>
                    <a:pt x="106" y="30"/>
                  </a:lnTo>
                  <a:lnTo>
                    <a:pt x="107" y="41"/>
                  </a:lnTo>
                  <a:lnTo>
                    <a:pt x="109" y="51"/>
                  </a:lnTo>
                  <a:lnTo>
                    <a:pt x="109" y="51"/>
                  </a:lnTo>
                  <a:lnTo>
                    <a:pt x="107" y="62"/>
                  </a:lnTo>
                  <a:lnTo>
                    <a:pt x="106" y="72"/>
                  </a:lnTo>
                  <a:lnTo>
                    <a:pt x="99" y="82"/>
                  </a:lnTo>
                  <a:lnTo>
                    <a:pt x="93" y="91"/>
                  </a:lnTo>
                  <a:lnTo>
                    <a:pt x="93" y="91"/>
                  </a:lnTo>
                  <a:lnTo>
                    <a:pt x="84" y="97"/>
                  </a:lnTo>
                  <a:lnTo>
                    <a:pt x="74" y="102"/>
                  </a:lnTo>
                  <a:lnTo>
                    <a:pt x="65" y="105"/>
                  </a:lnTo>
                  <a:lnTo>
                    <a:pt x="55" y="107"/>
                  </a:lnTo>
                  <a:lnTo>
                    <a:pt x="55" y="107"/>
                  </a:lnTo>
                  <a:close/>
                  <a:moveTo>
                    <a:pt x="22" y="1012"/>
                  </a:moveTo>
                  <a:lnTo>
                    <a:pt x="22" y="288"/>
                  </a:lnTo>
                  <a:lnTo>
                    <a:pt x="88" y="288"/>
                  </a:lnTo>
                  <a:lnTo>
                    <a:pt x="88" y="1012"/>
                  </a:lnTo>
                  <a:lnTo>
                    <a:pt x="22" y="10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Rectangle 36">
              <a:extLst>
                <a:ext uri="{FF2B5EF4-FFF2-40B4-BE49-F238E27FC236}">
                  <a16:creationId xmlns:a16="http://schemas.microsoft.com/office/drawing/2014/main" id="{4FBC7606-D1A9-2647-9538-5F9EA1949CDF}"/>
                </a:ext>
              </a:extLst>
            </p:cNvPr>
            <p:cNvSpPr>
              <a:spLocks noChangeArrowheads="1"/>
            </p:cNvSpPr>
            <p:nvPr/>
          </p:nvSpPr>
          <p:spPr bwMode="auto">
            <a:xfrm>
              <a:off x="876300" y="2546350"/>
              <a:ext cx="52388" cy="8493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37">
              <a:extLst>
                <a:ext uri="{FF2B5EF4-FFF2-40B4-BE49-F238E27FC236}">
                  <a16:creationId xmlns:a16="http://schemas.microsoft.com/office/drawing/2014/main" id="{DC876BFD-327D-554C-AA19-C3E6B805C2D8}"/>
                </a:ext>
              </a:extLst>
            </p:cNvPr>
            <p:cNvSpPr>
              <a:spLocks noChangeArrowheads="1"/>
            </p:cNvSpPr>
            <p:nvPr/>
          </p:nvSpPr>
          <p:spPr bwMode="auto">
            <a:xfrm>
              <a:off x="1112838" y="2546350"/>
              <a:ext cx="50800" cy="8493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8">
              <a:extLst>
                <a:ext uri="{FF2B5EF4-FFF2-40B4-BE49-F238E27FC236}">
                  <a16:creationId xmlns:a16="http://schemas.microsoft.com/office/drawing/2014/main" id="{C4EF4A40-F142-4D4F-AA46-EB320FE5BCE8}"/>
                </a:ext>
              </a:extLst>
            </p:cNvPr>
            <p:cNvSpPr>
              <a:spLocks noEditPoints="1"/>
            </p:cNvSpPr>
            <p:nvPr/>
          </p:nvSpPr>
          <p:spPr bwMode="auto">
            <a:xfrm>
              <a:off x="1330325" y="2590800"/>
              <a:ext cx="87313" cy="804863"/>
            </a:xfrm>
            <a:custGeom>
              <a:avLst/>
              <a:gdLst>
                <a:gd name="T0" fmla="*/ 53 w 109"/>
                <a:gd name="T1" fmla="*/ 107 h 1012"/>
                <a:gd name="T2" fmla="*/ 53 w 109"/>
                <a:gd name="T3" fmla="*/ 107 h 1012"/>
                <a:gd name="T4" fmla="*/ 43 w 109"/>
                <a:gd name="T5" fmla="*/ 105 h 1012"/>
                <a:gd name="T6" fmla="*/ 33 w 109"/>
                <a:gd name="T7" fmla="*/ 104 h 1012"/>
                <a:gd name="T8" fmla="*/ 25 w 109"/>
                <a:gd name="T9" fmla="*/ 99 h 1012"/>
                <a:gd name="T10" fmla="*/ 15 w 109"/>
                <a:gd name="T11" fmla="*/ 91 h 1012"/>
                <a:gd name="T12" fmla="*/ 15 w 109"/>
                <a:gd name="T13" fmla="*/ 91 h 1012"/>
                <a:gd name="T14" fmla="*/ 9 w 109"/>
                <a:gd name="T15" fmla="*/ 82 h 1012"/>
                <a:gd name="T16" fmla="*/ 4 w 109"/>
                <a:gd name="T17" fmla="*/ 74 h 1012"/>
                <a:gd name="T18" fmla="*/ 0 w 109"/>
                <a:gd name="T19" fmla="*/ 62 h 1012"/>
                <a:gd name="T20" fmla="*/ 0 w 109"/>
                <a:gd name="T21" fmla="*/ 51 h 1012"/>
                <a:gd name="T22" fmla="*/ 0 w 109"/>
                <a:gd name="T23" fmla="*/ 51 h 1012"/>
                <a:gd name="T24" fmla="*/ 0 w 109"/>
                <a:gd name="T25" fmla="*/ 41 h 1012"/>
                <a:gd name="T26" fmla="*/ 4 w 109"/>
                <a:gd name="T27" fmla="*/ 31 h 1012"/>
                <a:gd name="T28" fmla="*/ 9 w 109"/>
                <a:gd name="T29" fmla="*/ 21 h 1012"/>
                <a:gd name="T30" fmla="*/ 17 w 109"/>
                <a:gd name="T31" fmla="*/ 15 h 1012"/>
                <a:gd name="T32" fmla="*/ 17 w 109"/>
                <a:gd name="T33" fmla="*/ 15 h 1012"/>
                <a:gd name="T34" fmla="*/ 25 w 109"/>
                <a:gd name="T35" fmla="*/ 8 h 1012"/>
                <a:gd name="T36" fmla="*/ 33 w 109"/>
                <a:gd name="T37" fmla="*/ 3 h 1012"/>
                <a:gd name="T38" fmla="*/ 43 w 109"/>
                <a:gd name="T39" fmla="*/ 0 h 1012"/>
                <a:gd name="T40" fmla="*/ 53 w 109"/>
                <a:gd name="T41" fmla="*/ 0 h 1012"/>
                <a:gd name="T42" fmla="*/ 53 w 109"/>
                <a:gd name="T43" fmla="*/ 0 h 1012"/>
                <a:gd name="T44" fmla="*/ 65 w 109"/>
                <a:gd name="T45" fmla="*/ 0 h 1012"/>
                <a:gd name="T46" fmla="*/ 74 w 109"/>
                <a:gd name="T47" fmla="*/ 3 h 1012"/>
                <a:gd name="T48" fmla="*/ 83 w 109"/>
                <a:gd name="T49" fmla="*/ 8 h 1012"/>
                <a:gd name="T50" fmla="*/ 91 w 109"/>
                <a:gd name="T51" fmla="*/ 13 h 1012"/>
                <a:gd name="T52" fmla="*/ 91 w 109"/>
                <a:gd name="T53" fmla="*/ 13 h 1012"/>
                <a:gd name="T54" fmla="*/ 99 w 109"/>
                <a:gd name="T55" fmla="*/ 21 h 1012"/>
                <a:gd name="T56" fmla="*/ 104 w 109"/>
                <a:gd name="T57" fmla="*/ 30 h 1012"/>
                <a:gd name="T58" fmla="*/ 107 w 109"/>
                <a:gd name="T59" fmla="*/ 41 h 1012"/>
                <a:gd name="T60" fmla="*/ 109 w 109"/>
                <a:gd name="T61" fmla="*/ 51 h 1012"/>
                <a:gd name="T62" fmla="*/ 109 w 109"/>
                <a:gd name="T63" fmla="*/ 51 h 1012"/>
                <a:gd name="T64" fmla="*/ 107 w 109"/>
                <a:gd name="T65" fmla="*/ 62 h 1012"/>
                <a:gd name="T66" fmla="*/ 104 w 109"/>
                <a:gd name="T67" fmla="*/ 72 h 1012"/>
                <a:gd name="T68" fmla="*/ 99 w 109"/>
                <a:gd name="T69" fmla="*/ 82 h 1012"/>
                <a:gd name="T70" fmla="*/ 93 w 109"/>
                <a:gd name="T71" fmla="*/ 91 h 1012"/>
                <a:gd name="T72" fmla="*/ 93 w 109"/>
                <a:gd name="T73" fmla="*/ 91 h 1012"/>
                <a:gd name="T74" fmla="*/ 83 w 109"/>
                <a:gd name="T75" fmla="*/ 97 h 1012"/>
                <a:gd name="T76" fmla="*/ 74 w 109"/>
                <a:gd name="T77" fmla="*/ 102 h 1012"/>
                <a:gd name="T78" fmla="*/ 65 w 109"/>
                <a:gd name="T79" fmla="*/ 105 h 1012"/>
                <a:gd name="T80" fmla="*/ 53 w 109"/>
                <a:gd name="T81" fmla="*/ 107 h 1012"/>
                <a:gd name="T82" fmla="*/ 53 w 109"/>
                <a:gd name="T83" fmla="*/ 107 h 1012"/>
                <a:gd name="T84" fmla="*/ 22 w 109"/>
                <a:gd name="T85" fmla="*/ 1012 h 1012"/>
                <a:gd name="T86" fmla="*/ 22 w 109"/>
                <a:gd name="T87" fmla="*/ 288 h 1012"/>
                <a:gd name="T88" fmla="*/ 86 w 109"/>
                <a:gd name="T89" fmla="*/ 288 h 1012"/>
                <a:gd name="T90" fmla="*/ 86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3" y="107"/>
                  </a:moveTo>
                  <a:lnTo>
                    <a:pt x="53" y="107"/>
                  </a:lnTo>
                  <a:lnTo>
                    <a:pt x="43" y="105"/>
                  </a:lnTo>
                  <a:lnTo>
                    <a:pt x="33" y="104"/>
                  </a:lnTo>
                  <a:lnTo>
                    <a:pt x="25" y="99"/>
                  </a:lnTo>
                  <a:lnTo>
                    <a:pt x="15" y="91"/>
                  </a:lnTo>
                  <a:lnTo>
                    <a:pt x="15" y="91"/>
                  </a:lnTo>
                  <a:lnTo>
                    <a:pt x="9" y="82"/>
                  </a:lnTo>
                  <a:lnTo>
                    <a:pt x="4" y="74"/>
                  </a:lnTo>
                  <a:lnTo>
                    <a:pt x="0" y="62"/>
                  </a:lnTo>
                  <a:lnTo>
                    <a:pt x="0" y="51"/>
                  </a:lnTo>
                  <a:lnTo>
                    <a:pt x="0" y="51"/>
                  </a:lnTo>
                  <a:lnTo>
                    <a:pt x="0" y="41"/>
                  </a:lnTo>
                  <a:lnTo>
                    <a:pt x="4" y="31"/>
                  </a:lnTo>
                  <a:lnTo>
                    <a:pt x="9" y="21"/>
                  </a:lnTo>
                  <a:lnTo>
                    <a:pt x="17" y="15"/>
                  </a:lnTo>
                  <a:lnTo>
                    <a:pt x="17" y="15"/>
                  </a:lnTo>
                  <a:lnTo>
                    <a:pt x="25" y="8"/>
                  </a:lnTo>
                  <a:lnTo>
                    <a:pt x="33" y="3"/>
                  </a:lnTo>
                  <a:lnTo>
                    <a:pt x="43" y="0"/>
                  </a:lnTo>
                  <a:lnTo>
                    <a:pt x="53" y="0"/>
                  </a:lnTo>
                  <a:lnTo>
                    <a:pt x="53" y="0"/>
                  </a:lnTo>
                  <a:lnTo>
                    <a:pt x="65" y="0"/>
                  </a:lnTo>
                  <a:lnTo>
                    <a:pt x="74" y="3"/>
                  </a:lnTo>
                  <a:lnTo>
                    <a:pt x="83" y="8"/>
                  </a:lnTo>
                  <a:lnTo>
                    <a:pt x="91" y="13"/>
                  </a:lnTo>
                  <a:lnTo>
                    <a:pt x="91" y="13"/>
                  </a:lnTo>
                  <a:lnTo>
                    <a:pt x="99" y="21"/>
                  </a:lnTo>
                  <a:lnTo>
                    <a:pt x="104" y="30"/>
                  </a:lnTo>
                  <a:lnTo>
                    <a:pt x="107" y="41"/>
                  </a:lnTo>
                  <a:lnTo>
                    <a:pt x="109" y="51"/>
                  </a:lnTo>
                  <a:lnTo>
                    <a:pt x="109" y="51"/>
                  </a:lnTo>
                  <a:lnTo>
                    <a:pt x="107" y="62"/>
                  </a:lnTo>
                  <a:lnTo>
                    <a:pt x="104" y="72"/>
                  </a:lnTo>
                  <a:lnTo>
                    <a:pt x="99" y="82"/>
                  </a:lnTo>
                  <a:lnTo>
                    <a:pt x="93" y="91"/>
                  </a:lnTo>
                  <a:lnTo>
                    <a:pt x="93" y="91"/>
                  </a:lnTo>
                  <a:lnTo>
                    <a:pt x="83" y="97"/>
                  </a:lnTo>
                  <a:lnTo>
                    <a:pt x="74" y="102"/>
                  </a:lnTo>
                  <a:lnTo>
                    <a:pt x="65" y="105"/>
                  </a:lnTo>
                  <a:lnTo>
                    <a:pt x="53" y="107"/>
                  </a:lnTo>
                  <a:lnTo>
                    <a:pt x="53" y="107"/>
                  </a:lnTo>
                  <a:close/>
                  <a:moveTo>
                    <a:pt x="22" y="1012"/>
                  </a:moveTo>
                  <a:lnTo>
                    <a:pt x="22" y="288"/>
                  </a:lnTo>
                  <a:lnTo>
                    <a:pt x="86" y="288"/>
                  </a:lnTo>
                  <a:lnTo>
                    <a:pt x="86" y="1012"/>
                  </a:lnTo>
                  <a:lnTo>
                    <a:pt x="22" y="10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9">
              <a:extLst>
                <a:ext uri="{FF2B5EF4-FFF2-40B4-BE49-F238E27FC236}">
                  <a16:creationId xmlns:a16="http://schemas.microsoft.com/office/drawing/2014/main" id="{87185A95-076B-C147-B126-56E7AC8ED536}"/>
                </a:ext>
              </a:extLst>
            </p:cNvPr>
            <p:cNvSpPr>
              <a:spLocks noEditPoints="1"/>
            </p:cNvSpPr>
            <p:nvPr/>
          </p:nvSpPr>
          <p:spPr bwMode="auto">
            <a:xfrm>
              <a:off x="1541463" y="2806700"/>
              <a:ext cx="542925" cy="601663"/>
            </a:xfrm>
            <a:custGeom>
              <a:avLst/>
              <a:gdLst>
                <a:gd name="T0" fmla="*/ 303 w 684"/>
                <a:gd name="T1" fmla="*/ 755 h 757"/>
                <a:gd name="T2" fmla="*/ 201 w 684"/>
                <a:gd name="T3" fmla="*/ 732 h 757"/>
                <a:gd name="T4" fmla="*/ 115 w 684"/>
                <a:gd name="T5" fmla="*/ 677 h 757"/>
                <a:gd name="T6" fmla="*/ 71 w 684"/>
                <a:gd name="T7" fmla="*/ 626 h 757"/>
                <a:gd name="T8" fmla="*/ 23 w 684"/>
                <a:gd name="T9" fmla="*/ 534 h 757"/>
                <a:gd name="T10" fmla="*/ 1 w 684"/>
                <a:gd name="T11" fmla="*/ 424 h 757"/>
                <a:gd name="T12" fmla="*/ 1 w 684"/>
                <a:gd name="T13" fmla="*/ 340 h 757"/>
                <a:gd name="T14" fmla="*/ 24 w 684"/>
                <a:gd name="T15" fmla="*/ 222 h 757"/>
                <a:gd name="T16" fmla="*/ 74 w 684"/>
                <a:gd name="T17" fmla="*/ 127 h 757"/>
                <a:gd name="T18" fmla="*/ 122 w 684"/>
                <a:gd name="T19" fmla="*/ 77 h 757"/>
                <a:gd name="T20" fmla="*/ 207 w 684"/>
                <a:gd name="T21" fmla="*/ 25 h 757"/>
                <a:gd name="T22" fmla="*/ 311 w 684"/>
                <a:gd name="T23" fmla="*/ 2 h 757"/>
                <a:gd name="T24" fmla="*/ 387 w 684"/>
                <a:gd name="T25" fmla="*/ 2 h 757"/>
                <a:gd name="T26" fmla="*/ 488 w 684"/>
                <a:gd name="T27" fmla="*/ 25 h 757"/>
                <a:gd name="T28" fmla="*/ 570 w 684"/>
                <a:gd name="T29" fmla="*/ 77 h 757"/>
                <a:gd name="T30" fmla="*/ 615 w 684"/>
                <a:gd name="T31" fmla="*/ 127 h 757"/>
                <a:gd name="T32" fmla="*/ 661 w 684"/>
                <a:gd name="T33" fmla="*/ 221 h 757"/>
                <a:gd name="T34" fmla="*/ 682 w 684"/>
                <a:gd name="T35" fmla="*/ 336 h 757"/>
                <a:gd name="T36" fmla="*/ 682 w 684"/>
                <a:gd name="T37" fmla="*/ 420 h 757"/>
                <a:gd name="T38" fmla="*/ 661 w 684"/>
                <a:gd name="T39" fmla="*/ 532 h 757"/>
                <a:gd name="T40" fmla="*/ 613 w 684"/>
                <a:gd name="T41" fmla="*/ 626 h 757"/>
                <a:gd name="T42" fmla="*/ 568 w 684"/>
                <a:gd name="T43" fmla="*/ 677 h 757"/>
                <a:gd name="T44" fmla="*/ 484 w 684"/>
                <a:gd name="T45" fmla="*/ 732 h 757"/>
                <a:gd name="T46" fmla="*/ 380 w 684"/>
                <a:gd name="T47" fmla="*/ 755 h 757"/>
                <a:gd name="T48" fmla="*/ 347 w 684"/>
                <a:gd name="T49" fmla="*/ 59 h 757"/>
                <a:gd name="T50" fmla="*/ 287 w 684"/>
                <a:gd name="T51" fmla="*/ 64 h 757"/>
                <a:gd name="T52" fmla="*/ 207 w 684"/>
                <a:gd name="T53" fmla="*/ 92 h 757"/>
                <a:gd name="T54" fmla="*/ 143 w 684"/>
                <a:gd name="T55" fmla="*/ 145 h 757"/>
                <a:gd name="T56" fmla="*/ 110 w 684"/>
                <a:gd name="T57" fmla="*/ 193 h 757"/>
                <a:gd name="T58" fmla="*/ 79 w 684"/>
                <a:gd name="T59" fmla="*/ 278 h 757"/>
                <a:gd name="T60" fmla="*/ 67 w 684"/>
                <a:gd name="T61" fmla="*/ 384 h 757"/>
                <a:gd name="T62" fmla="*/ 72 w 684"/>
                <a:gd name="T63" fmla="*/ 452 h 757"/>
                <a:gd name="T64" fmla="*/ 97 w 684"/>
                <a:gd name="T65" fmla="*/ 539 h 757"/>
                <a:gd name="T66" fmla="*/ 141 w 684"/>
                <a:gd name="T67" fmla="*/ 612 h 757"/>
                <a:gd name="T68" fmla="*/ 183 w 684"/>
                <a:gd name="T69" fmla="*/ 649 h 757"/>
                <a:gd name="T70" fmla="*/ 255 w 684"/>
                <a:gd name="T71" fmla="*/ 686 h 757"/>
                <a:gd name="T72" fmla="*/ 344 w 684"/>
                <a:gd name="T73" fmla="*/ 699 h 757"/>
                <a:gd name="T74" fmla="*/ 405 w 684"/>
                <a:gd name="T75" fmla="*/ 692 h 757"/>
                <a:gd name="T76" fmla="*/ 484 w 684"/>
                <a:gd name="T77" fmla="*/ 664 h 757"/>
                <a:gd name="T78" fmla="*/ 545 w 684"/>
                <a:gd name="T79" fmla="*/ 613 h 757"/>
                <a:gd name="T80" fmla="*/ 577 w 684"/>
                <a:gd name="T81" fmla="*/ 567 h 757"/>
                <a:gd name="T82" fmla="*/ 606 w 684"/>
                <a:gd name="T83" fmla="*/ 481 h 757"/>
                <a:gd name="T84" fmla="*/ 616 w 684"/>
                <a:gd name="T85" fmla="*/ 379 h 757"/>
                <a:gd name="T86" fmla="*/ 611 w 684"/>
                <a:gd name="T87" fmla="*/ 305 h 757"/>
                <a:gd name="T88" fmla="*/ 588 w 684"/>
                <a:gd name="T89" fmla="*/ 213 h 757"/>
                <a:gd name="T90" fmla="*/ 545 w 684"/>
                <a:gd name="T91" fmla="*/ 142 h 757"/>
                <a:gd name="T92" fmla="*/ 507 w 684"/>
                <a:gd name="T93" fmla="*/ 105 h 757"/>
                <a:gd name="T94" fmla="*/ 435 w 684"/>
                <a:gd name="T95" fmla="*/ 71 h 757"/>
                <a:gd name="T96" fmla="*/ 347 w 684"/>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4" h="757">
                  <a:moveTo>
                    <a:pt x="343" y="757"/>
                  </a:moveTo>
                  <a:lnTo>
                    <a:pt x="343" y="757"/>
                  </a:lnTo>
                  <a:lnTo>
                    <a:pt x="303" y="755"/>
                  </a:lnTo>
                  <a:lnTo>
                    <a:pt x="267" y="752"/>
                  </a:lnTo>
                  <a:lnTo>
                    <a:pt x="232" y="743"/>
                  </a:lnTo>
                  <a:lnTo>
                    <a:pt x="201" y="732"/>
                  </a:lnTo>
                  <a:lnTo>
                    <a:pt x="169" y="717"/>
                  </a:lnTo>
                  <a:lnTo>
                    <a:pt x="141" y="699"/>
                  </a:lnTo>
                  <a:lnTo>
                    <a:pt x="115" y="677"/>
                  </a:lnTo>
                  <a:lnTo>
                    <a:pt x="92" y="653"/>
                  </a:lnTo>
                  <a:lnTo>
                    <a:pt x="92" y="653"/>
                  </a:lnTo>
                  <a:lnTo>
                    <a:pt x="71" y="626"/>
                  </a:lnTo>
                  <a:lnTo>
                    <a:pt x="51" y="597"/>
                  </a:lnTo>
                  <a:lnTo>
                    <a:pt x="36" y="567"/>
                  </a:lnTo>
                  <a:lnTo>
                    <a:pt x="23" y="534"/>
                  </a:lnTo>
                  <a:lnTo>
                    <a:pt x="13" y="499"/>
                  </a:lnTo>
                  <a:lnTo>
                    <a:pt x="5" y="462"/>
                  </a:lnTo>
                  <a:lnTo>
                    <a:pt x="1" y="424"/>
                  </a:lnTo>
                  <a:lnTo>
                    <a:pt x="0" y="382"/>
                  </a:lnTo>
                  <a:lnTo>
                    <a:pt x="0" y="382"/>
                  </a:lnTo>
                  <a:lnTo>
                    <a:pt x="1" y="340"/>
                  </a:lnTo>
                  <a:lnTo>
                    <a:pt x="6" y="298"/>
                  </a:lnTo>
                  <a:lnTo>
                    <a:pt x="13" y="259"/>
                  </a:lnTo>
                  <a:lnTo>
                    <a:pt x="24" y="222"/>
                  </a:lnTo>
                  <a:lnTo>
                    <a:pt x="38" y="188"/>
                  </a:lnTo>
                  <a:lnTo>
                    <a:pt x="54" y="156"/>
                  </a:lnTo>
                  <a:lnTo>
                    <a:pt x="74" y="127"/>
                  </a:lnTo>
                  <a:lnTo>
                    <a:pt x="95" y="100"/>
                  </a:lnTo>
                  <a:lnTo>
                    <a:pt x="95" y="100"/>
                  </a:lnTo>
                  <a:lnTo>
                    <a:pt x="122" y="77"/>
                  </a:lnTo>
                  <a:lnTo>
                    <a:pt x="148" y="56"/>
                  </a:lnTo>
                  <a:lnTo>
                    <a:pt x="176" y="39"/>
                  </a:lnTo>
                  <a:lnTo>
                    <a:pt x="207" y="25"/>
                  </a:lnTo>
                  <a:lnTo>
                    <a:pt x="240" y="13"/>
                  </a:lnTo>
                  <a:lnTo>
                    <a:pt x="275" y="6"/>
                  </a:lnTo>
                  <a:lnTo>
                    <a:pt x="311" y="2"/>
                  </a:lnTo>
                  <a:lnTo>
                    <a:pt x="349" y="0"/>
                  </a:lnTo>
                  <a:lnTo>
                    <a:pt x="349" y="0"/>
                  </a:lnTo>
                  <a:lnTo>
                    <a:pt x="387" y="2"/>
                  </a:lnTo>
                  <a:lnTo>
                    <a:pt x="423" y="5"/>
                  </a:lnTo>
                  <a:lnTo>
                    <a:pt x="456" y="13"/>
                  </a:lnTo>
                  <a:lnTo>
                    <a:pt x="488" y="25"/>
                  </a:lnTo>
                  <a:lnTo>
                    <a:pt x="517" y="39"/>
                  </a:lnTo>
                  <a:lnTo>
                    <a:pt x="545" y="56"/>
                  </a:lnTo>
                  <a:lnTo>
                    <a:pt x="570" y="77"/>
                  </a:lnTo>
                  <a:lnTo>
                    <a:pt x="595" y="100"/>
                  </a:lnTo>
                  <a:lnTo>
                    <a:pt x="595" y="100"/>
                  </a:lnTo>
                  <a:lnTo>
                    <a:pt x="615" y="127"/>
                  </a:lnTo>
                  <a:lnTo>
                    <a:pt x="633" y="155"/>
                  </a:lnTo>
                  <a:lnTo>
                    <a:pt x="649" y="186"/>
                  </a:lnTo>
                  <a:lnTo>
                    <a:pt x="661" y="221"/>
                  </a:lnTo>
                  <a:lnTo>
                    <a:pt x="671" y="257"/>
                  </a:lnTo>
                  <a:lnTo>
                    <a:pt x="679" y="295"/>
                  </a:lnTo>
                  <a:lnTo>
                    <a:pt x="682" y="336"/>
                  </a:lnTo>
                  <a:lnTo>
                    <a:pt x="684" y="379"/>
                  </a:lnTo>
                  <a:lnTo>
                    <a:pt x="684" y="379"/>
                  </a:lnTo>
                  <a:lnTo>
                    <a:pt x="682" y="420"/>
                  </a:lnTo>
                  <a:lnTo>
                    <a:pt x="677" y="460"/>
                  </a:lnTo>
                  <a:lnTo>
                    <a:pt x="671" y="498"/>
                  </a:lnTo>
                  <a:lnTo>
                    <a:pt x="661" y="532"/>
                  </a:lnTo>
                  <a:lnTo>
                    <a:pt x="647" y="565"/>
                  </a:lnTo>
                  <a:lnTo>
                    <a:pt x="633" y="597"/>
                  </a:lnTo>
                  <a:lnTo>
                    <a:pt x="613" y="626"/>
                  </a:lnTo>
                  <a:lnTo>
                    <a:pt x="591" y="653"/>
                  </a:lnTo>
                  <a:lnTo>
                    <a:pt x="591" y="653"/>
                  </a:lnTo>
                  <a:lnTo>
                    <a:pt x="568" y="677"/>
                  </a:lnTo>
                  <a:lnTo>
                    <a:pt x="542" y="699"/>
                  </a:lnTo>
                  <a:lnTo>
                    <a:pt x="514" y="717"/>
                  </a:lnTo>
                  <a:lnTo>
                    <a:pt x="484" y="732"/>
                  </a:lnTo>
                  <a:lnTo>
                    <a:pt x="451" y="743"/>
                  </a:lnTo>
                  <a:lnTo>
                    <a:pt x="417" y="752"/>
                  </a:lnTo>
                  <a:lnTo>
                    <a:pt x="380" y="755"/>
                  </a:lnTo>
                  <a:lnTo>
                    <a:pt x="343" y="757"/>
                  </a:lnTo>
                  <a:lnTo>
                    <a:pt x="343" y="757"/>
                  </a:lnTo>
                  <a:close/>
                  <a:moveTo>
                    <a:pt x="347" y="59"/>
                  </a:moveTo>
                  <a:lnTo>
                    <a:pt x="347" y="59"/>
                  </a:lnTo>
                  <a:lnTo>
                    <a:pt x="316" y="59"/>
                  </a:lnTo>
                  <a:lnTo>
                    <a:pt x="287" y="64"/>
                  </a:lnTo>
                  <a:lnTo>
                    <a:pt x="258" y="71"/>
                  </a:lnTo>
                  <a:lnTo>
                    <a:pt x="232" y="81"/>
                  </a:lnTo>
                  <a:lnTo>
                    <a:pt x="207" y="92"/>
                  </a:lnTo>
                  <a:lnTo>
                    <a:pt x="184" y="107"/>
                  </a:lnTo>
                  <a:lnTo>
                    <a:pt x="163" y="125"/>
                  </a:lnTo>
                  <a:lnTo>
                    <a:pt x="143" y="145"/>
                  </a:lnTo>
                  <a:lnTo>
                    <a:pt x="143" y="145"/>
                  </a:lnTo>
                  <a:lnTo>
                    <a:pt x="125" y="168"/>
                  </a:lnTo>
                  <a:lnTo>
                    <a:pt x="110" y="193"/>
                  </a:lnTo>
                  <a:lnTo>
                    <a:pt x="97" y="219"/>
                  </a:lnTo>
                  <a:lnTo>
                    <a:pt x="87" y="247"/>
                  </a:lnTo>
                  <a:lnTo>
                    <a:pt x="79" y="278"/>
                  </a:lnTo>
                  <a:lnTo>
                    <a:pt x="72" y="311"/>
                  </a:lnTo>
                  <a:lnTo>
                    <a:pt x="69" y="346"/>
                  </a:lnTo>
                  <a:lnTo>
                    <a:pt x="67" y="384"/>
                  </a:lnTo>
                  <a:lnTo>
                    <a:pt x="67" y="384"/>
                  </a:lnTo>
                  <a:lnTo>
                    <a:pt x="69" y="419"/>
                  </a:lnTo>
                  <a:lnTo>
                    <a:pt x="72" y="452"/>
                  </a:lnTo>
                  <a:lnTo>
                    <a:pt x="77" y="483"/>
                  </a:lnTo>
                  <a:lnTo>
                    <a:pt x="85" y="513"/>
                  </a:lnTo>
                  <a:lnTo>
                    <a:pt x="97" y="539"/>
                  </a:lnTo>
                  <a:lnTo>
                    <a:pt x="108" y="565"/>
                  </a:lnTo>
                  <a:lnTo>
                    <a:pt x="125" y="590"/>
                  </a:lnTo>
                  <a:lnTo>
                    <a:pt x="141" y="612"/>
                  </a:lnTo>
                  <a:lnTo>
                    <a:pt x="141" y="612"/>
                  </a:lnTo>
                  <a:lnTo>
                    <a:pt x="161" y="633"/>
                  </a:lnTo>
                  <a:lnTo>
                    <a:pt x="183" y="649"/>
                  </a:lnTo>
                  <a:lnTo>
                    <a:pt x="204" y="664"/>
                  </a:lnTo>
                  <a:lnTo>
                    <a:pt x="229" y="676"/>
                  </a:lnTo>
                  <a:lnTo>
                    <a:pt x="255" y="686"/>
                  </a:lnTo>
                  <a:lnTo>
                    <a:pt x="283" y="692"/>
                  </a:lnTo>
                  <a:lnTo>
                    <a:pt x="313" y="697"/>
                  </a:lnTo>
                  <a:lnTo>
                    <a:pt x="344" y="699"/>
                  </a:lnTo>
                  <a:lnTo>
                    <a:pt x="344" y="699"/>
                  </a:lnTo>
                  <a:lnTo>
                    <a:pt x="376" y="697"/>
                  </a:lnTo>
                  <a:lnTo>
                    <a:pt x="405" y="692"/>
                  </a:lnTo>
                  <a:lnTo>
                    <a:pt x="433" y="686"/>
                  </a:lnTo>
                  <a:lnTo>
                    <a:pt x="460" y="677"/>
                  </a:lnTo>
                  <a:lnTo>
                    <a:pt x="484" y="664"/>
                  </a:lnTo>
                  <a:lnTo>
                    <a:pt x="506" y="651"/>
                  </a:lnTo>
                  <a:lnTo>
                    <a:pt x="527" y="633"/>
                  </a:lnTo>
                  <a:lnTo>
                    <a:pt x="545" y="613"/>
                  </a:lnTo>
                  <a:lnTo>
                    <a:pt x="545" y="613"/>
                  </a:lnTo>
                  <a:lnTo>
                    <a:pt x="562" y="592"/>
                  </a:lnTo>
                  <a:lnTo>
                    <a:pt x="577" y="567"/>
                  </a:lnTo>
                  <a:lnTo>
                    <a:pt x="588" y="541"/>
                  </a:lnTo>
                  <a:lnTo>
                    <a:pt x="598" y="513"/>
                  </a:lnTo>
                  <a:lnTo>
                    <a:pt x="606" y="481"/>
                  </a:lnTo>
                  <a:lnTo>
                    <a:pt x="611" y="450"/>
                  </a:lnTo>
                  <a:lnTo>
                    <a:pt x="615" y="415"/>
                  </a:lnTo>
                  <a:lnTo>
                    <a:pt x="616" y="379"/>
                  </a:lnTo>
                  <a:lnTo>
                    <a:pt x="616" y="379"/>
                  </a:lnTo>
                  <a:lnTo>
                    <a:pt x="615" y="341"/>
                  </a:lnTo>
                  <a:lnTo>
                    <a:pt x="611" y="305"/>
                  </a:lnTo>
                  <a:lnTo>
                    <a:pt x="606" y="272"/>
                  </a:lnTo>
                  <a:lnTo>
                    <a:pt x="598" y="242"/>
                  </a:lnTo>
                  <a:lnTo>
                    <a:pt x="588" y="213"/>
                  </a:lnTo>
                  <a:lnTo>
                    <a:pt x="577" y="186"/>
                  </a:lnTo>
                  <a:lnTo>
                    <a:pt x="562" y="163"/>
                  </a:lnTo>
                  <a:lnTo>
                    <a:pt x="545" y="142"/>
                  </a:lnTo>
                  <a:lnTo>
                    <a:pt x="545" y="142"/>
                  </a:lnTo>
                  <a:lnTo>
                    <a:pt x="527" y="122"/>
                  </a:lnTo>
                  <a:lnTo>
                    <a:pt x="507" y="105"/>
                  </a:lnTo>
                  <a:lnTo>
                    <a:pt x="484" y="91"/>
                  </a:lnTo>
                  <a:lnTo>
                    <a:pt x="461" y="79"/>
                  </a:lnTo>
                  <a:lnTo>
                    <a:pt x="435" y="71"/>
                  </a:lnTo>
                  <a:lnTo>
                    <a:pt x="407" y="64"/>
                  </a:lnTo>
                  <a:lnTo>
                    <a:pt x="379" y="59"/>
                  </a:lnTo>
                  <a:lnTo>
                    <a:pt x="347" y="59"/>
                  </a:lnTo>
                  <a:lnTo>
                    <a:pt x="347" y="5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0">
              <a:extLst>
                <a:ext uri="{FF2B5EF4-FFF2-40B4-BE49-F238E27FC236}">
                  <a16:creationId xmlns:a16="http://schemas.microsoft.com/office/drawing/2014/main" id="{390DDBE1-4F89-B647-B408-09BA484937AF}"/>
                </a:ext>
              </a:extLst>
            </p:cNvPr>
            <p:cNvSpPr>
              <a:spLocks/>
            </p:cNvSpPr>
            <p:nvPr/>
          </p:nvSpPr>
          <p:spPr bwMode="auto">
            <a:xfrm>
              <a:off x="2227263" y="2806700"/>
              <a:ext cx="439738" cy="588963"/>
            </a:xfrm>
            <a:custGeom>
              <a:avLst/>
              <a:gdLst>
                <a:gd name="T0" fmla="*/ 492 w 556"/>
                <a:gd name="T1" fmla="*/ 320 h 740"/>
                <a:gd name="T2" fmla="*/ 490 w 556"/>
                <a:gd name="T3" fmla="*/ 287 h 740"/>
                <a:gd name="T4" fmla="*/ 485 w 556"/>
                <a:gd name="T5" fmla="*/ 231 h 740"/>
                <a:gd name="T6" fmla="*/ 473 w 556"/>
                <a:gd name="T7" fmla="*/ 181 h 740"/>
                <a:gd name="T8" fmla="*/ 455 w 556"/>
                <a:gd name="T9" fmla="*/ 142 h 740"/>
                <a:gd name="T10" fmla="*/ 432 w 556"/>
                <a:gd name="T11" fmla="*/ 109 h 740"/>
                <a:gd name="T12" fmla="*/ 403 w 556"/>
                <a:gd name="T13" fmla="*/ 84 h 740"/>
                <a:gd name="T14" fmla="*/ 366 w 556"/>
                <a:gd name="T15" fmla="*/ 67 h 740"/>
                <a:gd name="T16" fmla="*/ 327 w 556"/>
                <a:gd name="T17" fmla="*/ 59 h 740"/>
                <a:gd name="T18" fmla="*/ 304 w 556"/>
                <a:gd name="T19" fmla="*/ 59 h 740"/>
                <a:gd name="T20" fmla="*/ 253 w 556"/>
                <a:gd name="T21" fmla="*/ 64 h 740"/>
                <a:gd name="T22" fmla="*/ 208 w 556"/>
                <a:gd name="T23" fmla="*/ 77 h 740"/>
                <a:gd name="T24" fmla="*/ 167 w 556"/>
                <a:gd name="T25" fmla="*/ 102 h 740"/>
                <a:gd name="T26" fmla="*/ 132 w 556"/>
                <a:gd name="T27" fmla="*/ 135 h 740"/>
                <a:gd name="T28" fmla="*/ 116 w 556"/>
                <a:gd name="T29" fmla="*/ 155 h 740"/>
                <a:gd name="T30" fmla="*/ 91 w 556"/>
                <a:gd name="T31" fmla="*/ 198 h 740"/>
                <a:gd name="T32" fmla="*/ 75 w 556"/>
                <a:gd name="T33" fmla="*/ 246 h 740"/>
                <a:gd name="T34" fmla="*/ 66 w 556"/>
                <a:gd name="T35" fmla="*/ 297 h 740"/>
                <a:gd name="T36" fmla="*/ 65 w 556"/>
                <a:gd name="T37" fmla="*/ 740 h 740"/>
                <a:gd name="T38" fmla="*/ 0 w 556"/>
                <a:gd name="T39" fmla="*/ 16 h 740"/>
                <a:gd name="T40" fmla="*/ 65 w 556"/>
                <a:gd name="T41" fmla="*/ 148 h 740"/>
                <a:gd name="T42" fmla="*/ 68 w 556"/>
                <a:gd name="T43" fmla="*/ 148 h 740"/>
                <a:gd name="T44" fmla="*/ 89 w 556"/>
                <a:gd name="T45" fmla="*/ 114 h 740"/>
                <a:gd name="T46" fmla="*/ 112 w 556"/>
                <a:gd name="T47" fmla="*/ 82 h 740"/>
                <a:gd name="T48" fmla="*/ 139 w 556"/>
                <a:gd name="T49" fmla="*/ 58 h 740"/>
                <a:gd name="T50" fmla="*/ 169 w 556"/>
                <a:gd name="T51" fmla="*/ 36 h 740"/>
                <a:gd name="T52" fmla="*/ 202 w 556"/>
                <a:gd name="T53" fmla="*/ 20 h 740"/>
                <a:gd name="T54" fmla="*/ 236 w 556"/>
                <a:gd name="T55" fmla="*/ 8 h 740"/>
                <a:gd name="T56" fmla="*/ 274 w 556"/>
                <a:gd name="T57" fmla="*/ 2 h 740"/>
                <a:gd name="T58" fmla="*/ 315 w 556"/>
                <a:gd name="T59" fmla="*/ 0 h 740"/>
                <a:gd name="T60" fmla="*/ 343 w 556"/>
                <a:gd name="T61" fmla="*/ 0 h 740"/>
                <a:gd name="T62" fmla="*/ 394 w 556"/>
                <a:gd name="T63" fmla="*/ 10 h 740"/>
                <a:gd name="T64" fmla="*/ 439 w 556"/>
                <a:gd name="T65" fmla="*/ 30 h 740"/>
                <a:gd name="T66" fmla="*/ 477 w 556"/>
                <a:gd name="T67" fmla="*/ 59 h 740"/>
                <a:gd name="T68" fmla="*/ 493 w 556"/>
                <a:gd name="T69" fmla="*/ 77 h 740"/>
                <a:gd name="T70" fmla="*/ 521 w 556"/>
                <a:gd name="T71" fmla="*/ 120 h 740"/>
                <a:gd name="T72" fmla="*/ 541 w 556"/>
                <a:gd name="T73" fmla="*/ 171 h 740"/>
                <a:gd name="T74" fmla="*/ 553 w 556"/>
                <a:gd name="T75" fmla="*/ 232 h 740"/>
                <a:gd name="T76" fmla="*/ 556 w 556"/>
                <a:gd name="T77" fmla="*/ 300 h 740"/>
                <a:gd name="T78" fmla="*/ 492 w 556"/>
                <a:gd name="T79" fmla="*/ 74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6" h="740">
                  <a:moveTo>
                    <a:pt x="492" y="740"/>
                  </a:moveTo>
                  <a:lnTo>
                    <a:pt x="492" y="320"/>
                  </a:lnTo>
                  <a:lnTo>
                    <a:pt x="492" y="320"/>
                  </a:lnTo>
                  <a:lnTo>
                    <a:pt x="490" y="287"/>
                  </a:lnTo>
                  <a:lnTo>
                    <a:pt x="488" y="259"/>
                  </a:lnTo>
                  <a:lnTo>
                    <a:pt x="485" y="231"/>
                  </a:lnTo>
                  <a:lnTo>
                    <a:pt x="480" y="204"/>
                  </a:lnTo>
                  <a:lnTo>
                    <a:pt x="473" y="181"/>
                  </a:lnTo>
                  <a:lnTo>
                    <a:pt x="465" y="160"/>
                  </a:lnTo>
                  <a:lnTo>
                    <a:pt x="455" y="142"/>
                  </a:lnTo>
                  <a:lnTo>
                    <a:pt x="444" y="124"/>
                  </a:lnTo>
                  <a:lnTo>
                    <a:pt x="432" y="109"/>
                  </a:lnTo>
                  <a:lnTo>
                    <a:pt x="417" y="95"/>
                  </a:lnTo>
                  <a:lnTo>
                    <a:pt x="403" y="84"/>
                  </a:lnTo>
                  <a:lnTo>
                    <a:pt x="386" y="74"/>
                  </a:lnTo>
                  <a:lnTo>
                    <a:pt x="366" y="67"/>
                  </a:lnTo>
                  <a:lnTo>
                    <a:pt x="347" y="63"/>
                  </a:lnTo>
                  <a:lnTo>
                    <a:pt x="327" y="59"/>
                  </a:lnTo>
                  <a:lnTo>
                    <a:pt x="304" y="59"/>
                  </a:lnTo>
                  <a:lnTo>
                    <a:pt x="304" y="59"/>
                  </a:lnTo>
                  <a:lnTo>
                    <a:pt x="277" y="59"/>
                  </a:lnTo>
                  <a:lnTo>
                    <a:pt x="253" y="64"/>
                  </a:lnTo>
                  <a:lnTo>
                    <a:pt x="230" y="69"/>
                  </a:lnTo>
                  <a:lnTo>
                    <a:pt x="208" y="77"/>
                  </a:lnTo>
                  <a:lnTo>
                    <a:pt x="187" y="89"/>
                  </a:lnTo>
                  <a:lnTo>
                    <a:pt x="167" y="102"/>
                  </a:lnTo>
                  <a:lnTo>
                    <a:pt x="149" y="117"/>
                  </a:lnTo>
                  <a:lnTo>
                    <a:pt x="132" y="135"/>
                  </a:lnTo>
                  <a:lnTo>
                    <a:pt x="132" y="135"/>
                  </a:lnTo>
                  <a:lnTo>
                    <a:pt x="116" y="155"/>
                  </a:lnTo>
                  <a:lnTo>
                    <a:pt x="103" y="176"/>
                  </a:lnTo>
                  <a:lnTo>
                    <a:pt x="91" y="198"/>
                  </a:lnTo>
                  <a:lnTo>
                    <a:pt x="81" y="221"/>
                  </a:lnTo>
                  <a:lnTo>
                    <a:pt x="75" y="246"/>
                  </a:lnTo>
                  <a:lnTo>
                    <a:pt x="70" y="270"/>
                  </a:lnTo>
                  <a:lnTo>
                    <a:pt x="66" y="297"/>
                  </a:lnTo>
                  <a:lnTo>
                    <a:pt x="65" y="325"/>
                  </a:lnTo>
                  <a:lnTo>
                    <a:pt x="65" y="740"/>
                  </a:lnTo>
                  <a:lnTo>
                    <a:pt x="0" y="740"/>
                  </a:lnTo>
                  <a:lnTo>
                    <a:pt x="0" y="16"/>
                  </a:lnTo>
                  <a:lnTo>
                    <a:pt x="65" y="16"/>
                  </a:lnTo>
                  <a:lnTo>
                    <a:pt x="65" y="148"/>
                  </a:lnTo>
                  <a:lnTo>
                    <a:pt x="68" y="148"/>
                  </a:lnTo>
                  <a:lnTo>
                    <a:pt x="68" y="148"/>
                  </a:lnTo>
                  <a:lnTo>
                    <a:pt x="78" y="130"/>
                  </a:lnTo>
                  <a:lnTo>
                    <a:pt x="89" y="114"/>
                  </a:lnTo>
                  <a:lnTo>
                    <a:pt x="101" y="97"/>
                  </a:lnTo>
                  <a:lnTo>
                    <a:pt x="112" y="82"/>
                  </a:lnTo>
                  <a:lnTo>
                    <a:pt x="126" y="69"/>
                  </a:lnTo>
                  <a:lnTo>
                    <a:pt x="139" y="58"/>
                  </a:lnTo>
                  <a:lnTo>
                    <a:pt x="154" y="46"/>
                  </a:lnTo>
                  <a:lnTo>
                    <a:pt x="169" y="36"/>
                  </a:lnTo>
                  <a:lnTo>
                    <a:pt x="185" y="28"/>
                  </a:lnTo>
                  <a:lnTo>
                    <a:pt x="202" y="20"/>
                  </a:lnTo>
                  <a:lnTo>
                    <a:pt x="218" y="13"/>
                  </a:lnTo>
                  <a:lnTo>
                    <a:pt x="236" y="8"/>
                  </a:lnTo>
                  <a:lnTo>
                    <a:pt x="254" y="5"/>
                  </a:lnTo>
                  <a:lnTo>
                    <a:pt x="274" y="2"/>
                  </a:lnTo>
                  <a:lnTo>
                    <a:pt x="294" y="0"/>
                  </a:lnTo>
                  <a:lnTo>
                    <a:pt x="315" y="0"/>
                  </a:lnTo>
                  <a:lnTo>
                    <a:pt x="315" y="0"/>
                  </a:lnTo>
                  <a:lnTo>
                    <a:pt x="343" y="0"/>
                  </a:lnTo>
                  <a:lnTo>
                    <a:pt x="370" y="5"/>
                  </a:lnTo>
                  <a:lnTo>
                    <a:pt x="394" y="10"/>
                  </a:lnTo>
                  <a:lnTo>
                    <a:pt x="417" y="18"/>
                  </a:lnTo>
                  <a:lnTo>
                    <a:pt x="439" y="30"/>
                  </a:lnTo>
                  <a:lnTo>
                    <a:pt x="459" y="43"/>
                  </a:lnTo>
                  <a:lnTo>
                    <a:pt x="477" y="59"/>
                  </a:lnTo>
                  <a:lnTo>
                    <a:pt x="493" y="77"/>
                  </a:lnTo>
                  <a:lnTo>
                    <a:pt x="493" y="77"/>
                  </a:lnTo>
                  <a:lnTo>
                    <a:pt x="508" y="97"/>
                  </a:lnTo>
                  <a:lnTo>
                    <a:pt x="521" y="120"/>
                  </a:lnTo>
                  <a:lnTo>
                    <a:pt x="531" y="145"/>
                  </a:lnTo>
                  <a:lnTo>
                    <a:pt x="541" y="171"/>
                  </a:lnTo>
                  <a:lnTo>
                    <a:pt x="548" y="201"/>
                  </a:lnTo>
                  <a:lnTo>
                    <a:pt x="553" y="232"/>
                  </a:lnTo>
                  <a:lnTo>
                    <a:pt x="554" y="265"/>
                  </a:lnTo>
                  <a:lnTo>
                    <a:pt x="556" y="300"/>
                  </a:lnTo>
                  <a:lnTo>
                    <a:pt x="556" y="740"/>
                  </a:lnTo>
                  <a:lnTo>
                    <a:pt x="492" y="74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1">
              <a:extLst>
                <a:ext uri="{FF2B5EF4-FFF2-40B4-BE49-F238E27FC236}">
                  <a16:creationId xmlns:a16="http://schemas.microsoft.com/office/drawing/2014/main" id="{E36FF558-DF49-A447-9B4B-6825F0FD5899}"/>
                </a:ext>
              </a:extLst>
            </p:cNvPr>
            <p:cNvSpPr>
              <a:spLocks noEditPoints="1"/>
            </p:cNvSpPr>
            <p:nvPr/>
          </p:nvSpPr>
          <p:spPr bwMode="auto">
            <a:xfrm>
              <a:off x="3165475" y="2590800"/>
              <a:ext cx="611188" cy="804863"/>
            </a:xfrm>
            <a:custGeom>
              <a:avLst/>
              <a:gdLst>
                <a:gd name="T0" fmla="*/ 252 w 768"/>
                <a:gd name="T1" fmla="*/ 0 h 1012"/>
                <a:gd name="T2" fmla="*/ 313 w 768"/>
                <a:gd name="T3" fmla="*/ 1 h 1012"/>
                <a:gd name="T4" fmla="*/ 399 w 768"/>
                <a:gd name="T5" fmla="*/ 11 h 1012"/>
                <a:gd name="T6" fmla="*/ 475 w 768"/>
                <a:gd name="T7" fmla="*/ 31 h 1012"/>
                <a:gd name="T8" fmla="*/ 542 w 768"/>
                <a:gd name="T9" fmla="*/ 59 h 1012"/>
                <a:gd name="T10" fmla="*/ 602 w 768"/>
                <a:gd name="T11" fmla="*/ 95 h 1012"/>
                <a:gd name="T12" fmla="*/ 636 w 768"/>
                <a:gd name="T13" fmla="*/ 125 h 1012"/>
                <a:gd name="T14" fmla="*/ 681 w 768"/>
                <a:gd name="T15" fmla="*/ 176 h 1012"/>
                <a:gd name="T16" fmla="*/ 715 w 768"/>
                <a:gd name="T17" fmla="*/ 236 h 1012"/>
                <a:gd name="T18" fmla="*/ 742 w 768"/>
                <a:gd name="T19" fmla="*/ 303 h 1012"/>
                <a:gd name="T20" fmla="*/ 760 w 768"/>
                <a:gd name="T21" fmla="*/ 379 h 1012"/>
                <a:gd name="T22" fmla="*/ 766 w 768"/>
                <a:gd name="T23" fmla="*/ 461 h 1012"/>
                <a:gd name="T24" fmla="*/ 766 w 768"/>
                <a:gd name="T25" fmla="*/ 521 h 1012"/>
                <a:gd name="T26" fmla="*/ 758 w 768"/>
                <a:gd name="T27" fmla="*/ 602 h 1012"/>
                <a:gd name="T28" fmla="*/ 740 w 768"/>
                <a:gd name="T29" fmla="*/ 677 h 1012"/>
                <a:gd name="T30" fmla="*/ 712 w 768"/>
                <a:gd name="T31" fmla="*/ 747 h 1012"/>
                <a:gd name="T32" fmla="*/ 674 w 768"/>
                <a:gd name="T33" fmla="*/ 811 h 1012"/>
                <a:gd name="T34" fmla="*/ 626 w 768"/>
                <a:gd name="T35" fmla="*/ 867 h 1012"/>
                <a:gd name="T36" fmla="*/ 590 w 768"/>
                <a:gd name="T37" fmla="*/ 902 h 1012"/>
                <a:gd name="T38" fmla="*/ 527 w 768"/>
                <a:gd name="T39" fmla="*/ 943 h 1012"/>
                <a:gd name="T40" fmla="*/ 458 w 768"/>
                <a:gd name="T41" fmla="*/ 976 h 1012"/>
                <a:gd name="T42" fmla="*/ 382 w 768"/>
                <a:gd name="T43" fmla="*/ 997 h 1012"/>
                <a:gd name="T44" fmla="*/ 298 w 768"/>
                <a:gd name="T45" fmla="*/ 1009 h 1012"/>
                <a:gd name="T46" fmla="*/ 0 w 768"/>
                <a:gd name="T47" fmla="*/ 1012 h 1012"/>
                <a:gd name="T48" fmla="*/ 227 w 768"/>
                <a:gd name="T49" fmla="*/ 948 h 1012"/>
                <a:gd name="T50" fmla="*/ 308 w 768"/>
                <a:gd name="T51" fmla="*/ 945 h 1012"/>
                <a:gd name="T52" fmla="*/ 382 w 768"/>
                <a:gd name="T53" fmla="*/ 931 h 1012"/>
                <a:gd name="T54" fmla="*/ 448 w 768"/>
                <a:gd name="T55" fmla="*/ 912 h 1012"/>
                <a:gd name="T56" fmla="*/ 508 w 768"/>
                <a:gd name="T57" fmla="*/ 882 h 1012"/>
                <a:gd name="T58" fmla="*/ 559 w 768"/>
                <a:gd name="T59" fmla="*/ 846 h 1012"/>
                <a:gd name="T60" fmla="*/ 588 w 768"/>
                <a:gd name="T61" fmla="*/ 816 h 1012"/>
                <a:gd name="T62" fmla="*/ 626 w 768"/>
                <a:gd name="T63" fmla="*/ 766 h 1012"/>
                <a:gd name="T64" fmla="*/ 656 w 768"/>
                <a:gd name="T65" fmla="*/ 709 h 1012"/>
                <a:gd name="T66" fmla="*/ 677 w 768"/>
                <a:gd name="T67" fmla="*/ 644 h 1012"/>
                <a:gd name="T68" fmla="*/ 691 w 768"/>
                <a:gd name="T69" fmla="*/ 574 h 1012"/>
                <a:gd name="T70" fmla="*/ 694 w 768"/>
                <a:gd name="T71" fmla="*/ 494 h 1012"/>
                <a:gd name="T72" fmla="*/ 684 w 768"/>
                <a:gd name="T73" fmla="*/ 371 h 1012"/>
                <a:gd name="T74" fmla="*/ 666 w 768"/>
                <a:gd name="T75" fmla="*/ 306 h 1012"/>
                <a:gd name="T76" fmla="*/ 641 w 768"/>
                <a:gd name="T77" fmla="*/ 249 h 1012"/>
                <a:gd name="T78" fmla="*/ 608 w 768"/>
                <a:gd name="T79" fmla="*/ 199 h 1012"/>
                <a:gd name="T80" fmla="*/ 567 w 768"/>
                <a:gd name="T81" fmla="*/ 158 h 1012"/>
                <a:gd name="T82" fmla="*/ 517 w 768"/>
                <a:gd name="T83" fmla="*/ 125 h 1012"/>
                <a:gd name="T84" fmla="*/ 461 w 768"/>
                <a:gd name="T85" fmla="*/ 97 h 1012"/>
                <a:gd name="T86" fmla="*/ 395 w 768"/>
                <a:gd name="T87" fmla="*/ 79 h 1012"/>
                <a:gd name="T88" fmla="*/ 242 w 768"/>
                <a:gd name="T89" fmla="*/ 64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012">
                  <a:moveTo>
                    <a:pt x="0" y="1012"/>
                  </a:moveTo>
                  <a:lnTo>
                    <a:pt x="0" y="0"/>
                  </a:lnTo>
                  <a:lnTo>
                    <a:pt x="252" y="0"/>
                  </a:lnTo>
                  <a:lnTo>
                    <a:pt x="252" y="0"/>
                  </a:lnTo>
                  <a:lnTo>
                    <a:pt x="283" y="0"/>
                  </a:lnTo>
                  <a:lnTo>
                    <a:pt x="313" y="1"/>
                  </a:lnTo>
                  <a:lnTo>
                    <a:pt x="343" y="3"/>
                  </a:lnTo>
                  <a:lnTo>
                    <a:pt x="371" y="8"/>
                  </a:lnTo>
                  <a:lnTo>
                    <a:pt x="399" y="11"/>
                  </a:lnTo>
                  <a:lnTo>
                    <a:pt x="425" y="18"/>
                  </a:lnTo>
                  <a:lnTo>
                    <a:pt x="450" y="23"/>
                  </a:lnTo>
                  <a:lnTo>
                    <a:pt x="475" y="31"/>
                  </a:lnTo>
                  <a:lnTo>
                    <a:pt x="498" y="39"/>
                  </a:lnTo>
                  <a:lnTo>
                    <a:pt x="521" y="49"/>
                  </a:lnTo>
                  <a:lnTo>
                    <a:pt x="542" y="59"/>
                  </a:lnTo>
                  <a:lnTo>
                    <a:pt x="562" y="71"/>
                  </a:lnTo>
                  <a:lnTo>
                    <a:pt x="582" y="82"/>
                  </a:lnTo>
                  <a:lnTo>
                    <a:pt x="602" y="95"/>
                  </a:lnTo>
                  <a:lnTo>
                    <a:pt x="620" y="110"/>
                  </a:lnTo>
                  <a:lnTo>
                    <a:pt x="636" y="125"/>
                  </a:lnTo>
                  <a:lnTo>
                    <a:pt x="636" y="125"/>
                  </a:lnTo>
                  <a:lnTo>
                    <a:pt x="651" y="142"/>
                  </a:lnTo>
                  <a:lnTo>
                    <a:pt x="667" y="158"/>
                  </a:lnTo>
                  <a:lnTo>
                    <a:pt x="681" y="176"/>
                  </a:lnTo>
                  <a:lnTo>
                    <a:pt x="694" y="194"/>
                  </a:lnTo>
                  <a:lnTo>
                    <a:pt x="705" y="214"/>
                  </a:lnTo>
                  <a:lnTo>
                    <a:pt x="715" y="236"/>
                  </a:lnTo>
                  <a:lnTo>
                    <a:pt x="725" y="257"/>
                  </a:lnTo>
                  <a:lnTo>
                    <a:pt x="735" y="280"/>
                  </a:lnTo>
                  <a:lnTo>
                    <a:pt x="742" y="303"/>
                  </a:lnTo>
                  <a:lnTo>
                    <a:pt x="748" y="328"/>
                  </a:lnTo>
                  <a:lnTo>
                    <a:pt x="755" y="353"/>
                  </a:lnTo>
                  <a:lnTo>
                    <a:pt x="760" y="379"/>
                  </a:lnTo>
                  <a:lnTo>
                    <a:pt x="763" y="405"/>
                  </a:lnTo>
                  <a:lnTo>
                    <a:pt x="765" y="433"/>
                  </a:lnTo>
                  <a:lnTo>
                    <a:pt x="766" y="461"/>
                  </a:lnTo>
                  <a:lnTo>
                    <a:pt x="768" y="491"/>
                  </a:lnTo>
                  <a:lnTo>
                    <a:pt x="768" y="491"/>
                  </a:lnTo>
                  <a:lnTo>
                    <a:pt x="766" y="521"/>
                  </a:lnTo>
                  <a:lnTo>
                    <a:pt x="765" y="549"/>
                  </a:lnTo>
                  <a:lnTo>
                    <a:pt x="763" y="575"/>
                  </a:lnTo>
                  <a:lnTo>
                    <a:pt x="758" y="602"/>
                  </a:lnTo>
                  <a:lnTo>
                    <a:pt x="753" y="628"/>
                  </a:lnTo>
                  <a:lnTo>
                    <a:pt x="747" y="653"/>
                  </a:lnTo>
                  <a:lnTo>
                    <a:pt x="740" y="677"/>
                  </a:lnTo>
                  <a:lnTo>
                    <a:pt x="732" y="701"/>
                  </a:lnTo>
                  <a:lnTo>
                    <a:pt x="722" y="724"/>
                  </a:lnTo>
                  <a:lnTo>
                    <a:pt x="712" y="747"/>
                  </a:lnTo>
                  <a:lnTo>
                    <a:pt x="700" y="768"/>
                  </a:lnTo>
                  <a:lnTo>
                    <a:pt x="687" y="790"/>
                  </a:lnTo>
                  <a:lnTo>
                    <a:pt x="674" y="811"/>
                  </a:lnTo>
                  <a:lnTo>
                    <a:pt x="659" y="831"/>
                  </a:lnTo>
                  <a:lnTo>
                    <a:pt x="643" y="849"/>
                  </a:lnTo>
                  <a:lnTo>
                    <a:pt x="626" y="867"/>
                  </a:lnTo>
                  <a:lnTo>
                    <a:pt x="626" y="867"/>
                  </a:lnTo>
                  <a:lnTo>
                    <a:pt x="608" y="885"/>
                  </a:lnTo>
                  <a:lnTo>
                    <a:pt x="590" y="902"/>
                  </a:lnTo>
                  <a:lnTo>
                    <a:pt x="570" y="917"/>
                  </a:lnTo>
                  <a:lnTo>
                    <a:pt x="549" y="931"/>
                  </a:lnTo>
                  <a:lnTo>
                    <a:pt x="527" y="943"/>
                  </a:lnTo>
                  <a:lnTo>
                    <a:pt x="506" y="956"/>
                  </a:lnTo>
                  <a:lnTo>
                    <a:pt x="483" y="966"/>
                  </a:lnTo>
                  <a:lnTo>
                    <a:pt x="458" y="976"/>
                  </a:lnTo>
                  <a:lnTo>
                    <a:pt x="433" y="984"/>
                  </a:lnTo>
                  <a:lnTo>
                    <a:pt x="409" y="991"/>
                  </a:lnTo>
                  <a:lnTo>
                    <a:pt x="382" y="997"/>
                  </a:lnTo>
                  <a:lnTo>
                    <a:pt x="354" y="1002"/>
                  </a:lnTo>
                  <a:lnTo>
                    <a:pt x="326" y="1007"/>
                  </a:lnTo>
                  <a:lnTo>
                    <a:pt x="298" y="1009"/>
                  </a:lnTo>
                  <a:lnTo>
                    <a:pt x="269" y="1010"/>
                  </a:lnTo>
                  <a:lnTo>
                    <a:pt x="237" y="1012"/>
                  </a:lnTo>
                  <a:lnTo>
                    <a:pt x="0" y="1012"/>
                  </a:lnTo>
                  <a:close/>
                  <a:moveTo>
                    <a:pt x="69" y="64"/>
                  </a:moveTo>
                  <a:lnTo>
                    <a:pt x="69" y="948"/>
                  </a:lnTo>
                  <a:lnTo>
                    <a:pt x="227" y="948"/>
                  </a:lnTo>
                  <a:lnTo>
                    <a:pt x="227" y="948"/>
                  </a:lnTo>
                  <a:lnTo>
                    <a:pt x="283" y="946"/>
                  </a:lnTo>
                  <a:lnTo>
                    <a:pt x="308" y="945"/>
                  </a:lnTo>
                  <a:lnTo>
                    <a:pt x="335" y="941"/>
                  </a:lnTo>
                  <a:lnTo>
                    <a:pt x="359" y="936"/>
                  </a:lnTo>
                  <a:lnTo>
                    <a:pt x="382" y="931"/>
                  </a:lnTo>
                  <a:lnTo>
                    <a:pt x="405" y="926"/>
                  </a:lnTo>
                  <a:lnTo>
                    <a:pt x="427" y="920"/>
                  </a:lnTo>
                  <a:lnTo>
                    <a:pt x="448" y="912"/>
                  </a:lnTo>
                  <a:lnTo>
                    <a:pt x="468" y="903"/>
                  </a:lnTo>
                  <a:lnTo>
                    <a:pt x="488" y="893"/>
                  </a:lnTo>
                  <a:lnTo>
                    <a:pt x="508" y="882"/>
                  </a:lnTo>
                  <a:lnTo>
                    <a:pt x="524" y="870"/>
                  </a:lnTo>
                  <a:lnTo>
                    <a:pt x="542" y="859"/>
                  </a:lnTo>
                  <a:lnTo>
                    <a:pt x="559" y="846"/>
                  </a:lnTo>
                  <a:lnTo>
                    <a:pt x="574" y="831"/>
                  </a:lnTo>
                  <a:lnTo>
                    <a:pt x="574" y="831"/>
                  </a:lnTo>
                  <a:lnTo>
                    <a:pt x="588" y="816"/>
                  </a:lnTo>
                  <a:lnTo>
                    <a:pt x="602" y="801"/>
                  </a:lnTo>
                  <a:lnTo>
                    <a:pt x="615" y="785"/>
                  </a:lnTo>
                  <a:lnTo>
                    <a:pt x="626" y="766"/>
                  </a:lnTo>
                  <a:lnTo>
                    <a:pt x="638" y="748"/>
                  </a:lnTo>
                  <a:lnTo>
                    <a:pt x="648" y="729"/>
                  </a:lnTo>
                  <a:lnTo>
                    <a:pt x="656" y="709"/>
                  </a:lnTo>
                  <a:lnTo>
                    <a:pt x="664" y="689"/>
                  </a:lnTo>
                  <a:lnTo>
                    <a:pt x="671" y="668"/>
                  </a:lnTo>
                  <a:lnTo>
                    <a:pt x="677" y="644"/>
                  </a:lnTo>
                  <a:lnTo>
                    <a:pt x="682" y="621"/>
                  </a:lnTo>
                  <a:lnTo>
                    <a:pt x="687" y="598"/>
                  </a:lnTo>
                  <a:lnTo>
                    <a:pt x="691" y="574"/>
                  </a:lnTo>
                  <a:lnTo>
                    <a:pt x="692" y="547"/>
                  </a:lnTo>
                  <a:lnTo>
                    <a:pt x="694" y="494"/>
                  </a:lnTo>
                  <a:lnTo>
                    <a:pt x="694" y="494"/>
                  </a:lnTo>
                  <a:lnTo>
                    <a:pt x="692" y="442"/>
                  </a:lnTo>
                  <a:lnTo>
                    <a:pt x="687" y="394"/>
                  </a:lnTo>
                  <a:lnTo>
                    <a:pt x="684" y="371"/>
                  </a:lnTo>
                  <a:lnTo>
                    <a:pt x="679" y="348"/>
                  </a:lnTo>
                  <a:lnTo>
                    <a:pt x="672" y="326"/>
                  </a:lnTo>
                  <a:lnTo>
                    <a:pt x="666" y="306"/>
                  </a:lnTo>
                  <a:lnTo>
                    <a:pt x="659" y="287"/>
                  </a:lnTo>
                  <a:lnTo>
                    <a:pt x="651" y="267"/>
                  </a:lnTo>
                  <a:lnTo>
                    <a:pt x="641" y="249"/>
                  </a:lnTo>
                  <a:lnTo>
                    <a:pt x="631" y="232"/>
                  </a:lnTo>
                  <a:lnTo>
                    <a:pt x="620" y="216"/>
                  </a:lnTo>
                  <a:lnTo>
                    <a:pt x="608" y="199"/>
                  </a:lnTo>
                  <a:lnTo>
                    <a:pt x="595" y="184"/>
                  </a:lnTo>
                  <a:lnTo>
                    <a:pt x="582" y="171"/>
                  </a:lnTo>
                  <a:lnTo>
                    <a:pt x="567" y="158"/>
                  </a:lnTo>
                  <a:lnTo>
                    <a:pt x="552" y="147"/>
                  </a:lnTo>
                  <a:lnTo>
                    <a:pt x="536" y="135"/>
                  </a:lnTo>
                  <a:lnTo>
                    <a:pt x="517" y="125"/>
                  </a:lnTo>
                  <a:lnTo>
                    <a:pt x="499" y="115"/>
                  </a:lnTo>
                  <a:lnTo>
                    <a:pt x="481" y="105"/>
                  </a:lnTo>
                  <a:lnTo>
                    <a:pt x="461" y="97"/>
                  </a:lnTo>
                  <a:lnTo>
                    <a:pt x="440" y="91"/>
                  </a:lnTo>
                  <a:lnTo>
                    <a:pt x="419" y="84"/>
                  </a:lnTo>
                  <a:lnTo>
                    <a:pt x="395" y="79"/>
                  </a:lnTo>
                  <a:lnTo>
                    <a:pt x="348" y="71"/>
                  </a:lnTo>
                  <a:lnTo>
                    <a:pt x="297" y="66"/>
                  </a:lnTo>
                  <a:lnTo>
                    <a:pt x="242" y="64"/>
                  </a:lnTo>
                  <a:lnTo>
                    <a:pt x="69" y="6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2">
              <a:extLst>
                <a:ext uri="{FF2B5EF4-FFF2-40B4-BE49-F238E27FC236}">
                  <a16:creationId xmlns:a16="http://schemas.microsoft.com/office/drawing/2014/main" id="{8636B234-2DE5-B442-B05E-BBBFB1ED93A0}"/>
                </a:ext>
              </a:extLst>
            </p:cNvPr>
            <p:cNvSpPr>
              <a:spLocks noEditPoints="1"/>
            </p:cNvSpPr>
            <p:nvPr/>
          </p:nvSpPr>
          <p:spPr bwMode="auto">
            <a:xfrm>
              <a:off x="3886200" y="2806700"/>
              <a:ext cx="542925" cy="601663"/>
            </a:xfrm>
            <a:custGeom>
              <a:avLst/>
              <a:gdLst>
                <a:gd name="T0" fmla="*/ 305 w 685"/>
                <a:gd name="T1" fmla="*/ 755 h 757"/>
                <a:gd name="T2" fmla="*/ 202 w 685"/>
                <a:gd name="T3" fmla="*/ 732 h 757"/>
                <a:gd name="T4" fmla="*/ 117 w 685"/>
                <a:gd name="T5" fmla="*/ 677 h 757"/>
                <a:gd name="T6" fmla="*/ 71 w 685"/>
                <a:gd name="T7" fmla="*/ 626 h 757"/>
                <a:gd name="T8" fmla="*/ 24 w 685"/>
                <a:gd name="T9" fmla="*/ 534 h 757"/>
                <a:gd name="T10" fmla="*/ 2 w 685"/>
                <a:gd name="T11" fmla="*/ 424 h 757"/>
                <a:gd name="T12" fmla="*/ 2 w 685"/>
                <a:gd name="T13" fmla="*/ 340 h 757"/>
                <a:gd name="T14" fmla="*/ 25 w 685"/>
                <a:gd name="T15" fmla="*/ 222 h 757"/>
                <a:gd name="T16" fmla="*/ 75 w 685"/>
                <a:gd name="T17" fmla="*/ 127 h 757"/>
                <a:gd name="T18" fmla="*/ 122 w 685"/>
                <a:gd name="T19" fmla="*/ 77 h 757"/>
                <a:gd name="T20" fmla="*/ 208 w 685"/>
                <a:gd name="T21" fmla="*/ 25 h 757"/>
                <a:gd name="T22" fmla="*/ 312 w 685"/>
                <a:gd name="T23" fmla="*/ 2 h 757"/>
                <a:gd name="T24" fmla="*/ 388 w 685"/>
                <a:gd name="T25" fmla="*/ 2 h 757"/>
                <a:gd name="T26" fmla="*/ 490 w 685"/>
                <a:gd name="T27" fmla="*/ 25 h 757"/>
                <a:gd name="T28" fmla="*/ 572 w 685"/>
                <a:gd name="T29" fmla="*/ 77 h 757"/>
                <a:gd name="T30" fmla="*/ 617 w 685"/>
                <a:gd name="T31" fmla="*/ 127 h 757"/>
                <a:gd name="T32" fmla="*/ 663 w 685"/>
                <a:gd name="T33" fmla="*/ 221 h 757"/>
                <a:gd name="T34" fmla="*/ 683 w 685"/>
                <a:gd name="T35" fmla="*/ 336 h 757"/>
                <a:gd name="T36" fmla="*/ 683 w 685"/>
                <a:gd name="T37" fmla="*/ 420 h 757"/>
                <a:gd name="T38" fmla="*/ 661 w 685"/>
                <a:gd name="T39" fmla="*/ 532 h 757"/>
                <a:gd name="T40" fmla="*/ 615 w 685"/>
                <a:gd name="T41" fmla="*/ 626 h 757"/>
                <a:gd name="T42" fmla="*/ 569 w 685"/>
                <a:gd name="T43" fmla="*/ 677 h 757"/>
                <a:gd name="T44" fmla="*/ 485 w 685"/>
                <a:gd name="T45" fmla="*/ 732 h 757"/>
                <a:gd name="T46" fmla="*/ 381 w 685"/>
                <a:gd name="T47" fmla="*/ 755 h 757"/>
                <a:gd name="T48" fmla="*/ 348 w 685"/>
                <a:gd name="T49" fmla="*/ 59 h 757"/>
                <a:gd name="T50" fmla="*/ 287 w 685"/>
                <a:gd name="T51" fmla="*/ 64 h 757"/>
                <a:gd name="T52" fmla="*/ 208 w 685"/>
                <a:gd name="T53" fmla="*/ 92 h 757"/>
                <a:gd name="T54" fmla="*/ 144 w 685"/>
                <a:gd name="T55" fmla="*/ 145 h 757"/>
                <a:gd name="T56" fmla="*/ 111 w 685"/>
                <a:gd name="T57" fmla="*/ 193 h 757"/>
                <a:gd name="T58" fmla="*/ 80 w 685"/>
                <a:gd name="T59" fmla="*/ 278 h 757"/>
                <a:gd name="T60" fmla="*/ 68 w 685"/>
                <a:gd name="T61" fmla="*/ 384 h 757"/>
                <a:gd name="T62" fmla="*/ 73 w 685"/>
                <a:gd name="T63" fmla="*/ 452 h 757"/>
                <a:gd name="T64" fmla="*/ 98 w 685"/>
                <a:gd name="T65" fmla="*/ 539 h 757"/>
                <a:gd name="T66" fmla="*/ 142 w 685"/>
                <a:gd name="T67" fmla="*/ 612 h 757"/>
                <a:gd name="T68" fmla="*/ 183 w 685"/>
                <a:gd name="T69" fmla="*/ 649 h 757"/>
                <a:gd name="T70" fmla="*/ 256 w 685"/>
                <a:gd name="T71" fmla="*/ 686 h 757"/>
                <a:gd name="T72" fmla="*/ 345 w 685"/>
                <a:gd name="T73" fmla="*/ 699 h 757"/>
                <a:gd name="T74" fmla="*/ 408 w 685"/>
                <a:gd name="T75" fmla="*/ 692 h 757"/>
                <a:gd name="T76" fmla="*/ 485 w 685"/>
                <a:gd name="T77" fmla="*/ 664 h 757"/>
                <a:gd name="T78" fmla="*/ 546 w 685"/>
                <a:gd name="T79" fmla="*/ 613 h 757"/>
                <a:gd name="T80" fmla="*/ 577 w 685"/>
                <a:gd name="T81" fmla="*/ 567 h 757"/>
                <a:gd name="T82" fmla="*/ 607 w 685"/>
                <a:gd name="T83" fmla="*/ 481 h 757"/>
                <a:gd name="T84" fmla="*/ 617 w 685"/>
                <a:gd name="T85" fmla="*/ 379 h 757"/>
                <a:gd name="T86" fmla="*/ 612 w 685"/>
                <a:gd name="T87" fmla="*/ 305 h 757"/>
                <a:gd name="T88" fmla="*/ 589 w 685"/>
                <a:gd name="T89" fmla="*/ 213 h 757"/>
                <a:gd name="T90" fmla="*/ 546 w 685"/>
                <a:gd name="T91" fmla="*/ 142 h 757"/>
                <a:gd name="T92" fmla="*/ 508 w 685"/>
                <a:gd name="T93" fmla="*/ 105 h 757"/>
                <a:gd name="T94" fmla="*/ 436 w 685"/>
                <a:gd name="T95" fmla="*/ 71 h 757"/>
                <a:gd name="T96" fmla="*/ 348 w 685"/>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5" h="757">
                  <a:moveTo>
                    <a:pt x="343" y="757"/>
                  </a:moveTo>
                  <a:lnTo>
                    <a:pt x="343" y="757"/>
                  </a:lnTo>
                  <a:lnTo>
                    <a:pt x="305" y="755"/>
                  </a:lnTo>
                  <a:lnTo>
                    <a:pt x="267" y="752"/>
                  </a:lnTo>
                  <a:lnTo>
                    <a:pt x="235" y="743"/>
                  </a:lnTo>
                  <a:lnTo>
                    <a:pt x="202" y="732"/>
                  </a:lnTo>
                  <a:lnTo>
                    <a:pt x="172" y="717"/>
                  </a:lnTo>
                  <a:lnTo>
                    <a:pt x="144" y="699"/>
                  </a:lnTo>
                  <a:lnTo>
                    <a:pt x="117" y="677"/>
                  </a:lnTo>
                  <a:lnTo>
                    <a:pt x="93" y="653"/>
                  </a:lnTo>
                  <a:lnTo>
                    <a:pt x="93" y="653"/>
                  </a:lnTo>
                  <a:lnTo>
                    <a:pt x="71" y="626"/>
                  </a:lnTo>
                  <a:lnTo>
                    <a:pt x="53" y="597"/>
                  </a:lnTo>
                  <a:lnTo>
                    <a:pt x="37" y="567"/>
                  </a:lnTo>
                  <a:lnTo>
                    <a:pt x="24" y="534"/>
                  </a:lnTo>
                  <a:lnTo>
                    <a:pt x="14" y="499"/>
                  </a:lnTo>
                  <a:lnTo>
                    <a:pt x="7" y="462"/>
                  </a:lnTo>
                  <a:lnTo>
                    <a:pt x="2" y="424"/>
                  </a:lnTo>
                  <a:lnTo>
                    <a:pt x="0" y="382"/>
                  </a:lnTo>
                  <a:lnTo>
                    <a:pt x="0" y="382"/>
                  </a:lnTo>
                  <a:lnTo>
                    <a:pt x="2" y="340"/>
                  </a:lnTo>
                  <a:lnTo>
                    <a:pt x="7" y="298"/>
                  </a:lnTo>
                  <a:lnTo>
                    <a:pt x="14" y="259"/>
                  </a:lnTo>
                  <a:lnTo>
                    <a:pt x="25" y="222"/>
                  </a:lnTo>
                  <a:lnTo>
                    <a:pt x="38" y="188"/>
                  </a:lnTo>
                  <a:lnTo>
                    <a:pt x="55" y="156"/>
                  </a:lnTo>
                  <a:lnTo>
                    <a:pt x="75" y="127"/>
                  </a:lnTo>
                  <a:lnTo>
                    <a:pt x="98" y="100"/>
                  </a:lnTo>
                  <a:lnTo>
                    <a:pt x="98" y="100"/>
                  </a:lnTo>
                  <a:lnTo>
                    <a:pt x="122" y="77"/>
                  </a:lnTo>
                  <a:lnTo>
                    <a:pt x="149" y="56"/>
                  </a:lnTo>
                  <a:lnTo>
                    <a:pt x="178" y="39"/>
                  </a:lnTo>
                  <a:lnTo>
                    <a:pt x="208" y="25"/>
                  </a:lnTo>
                  <a:lnTo>
                    <a:pt x="241" y="13"/>
                  </a:lnTo>
                  <a:lnTo>
                    <a:pt x="276" y="6"/>
                  </a:lnTo>
                  <a:lnTo>
                    <a:pt x="312" y="2"/>
                  </a:lnTo>
                  <a:lnTo>
                    <a:pt x="352" y="0"/>
                  </a:lnTo>
                  <a:lnTo>
                    <a:pt x="352" y="0"/>
                  </a:lnTo>
                  <a:lnTo>
                    <a:pt x="388" y="2"/>
                  </a:lnTo>
                  <a:lnTo>
                    <a:pt x="424" y="5"/>
                  </a:lnTo>
                  <a:lnTo>
                    <a:pt x="457" y="13"/>
                  </a:lnTo>
                  <a:lnTo>
                    <a:pt x="490" y="25"/>
                  </a:lnTo>
                  <a:lnTo>
                    <a:pt x="518" y="39"/>
                  </a:lnTo>
                  <a:lnTo>
                    <a:pt x="546" y="56"/>
                  </a:lnTo>
                  <a:lnTo>
                    <a:pt x="572" y="77"/>
                  </a:lnTo>
                  <a:lnTo>
                    <a:pt x="596" y="100"/>
                  </a:lnTo>
                  <a:lnTo>
                    <a:pt x="596" y="100"/>
                  </a:lnTo>
                  <a:lnTo>
                    <a:pt x="617" y="127"/>
                  </a:lnTo>
                  <a:lnTo>
                    <a:pt x="635" y="155"/>
                  </a:lnTo>
                  <a:lnTo>
                    <a:pt x="650" y="186"/>
                  </a:lnTo>
                  <a:lnTo>
                    <a:pt x="663" y="221"/>
                  </a:lnTo>
                  <a:lnTo>
                    <a:pt x="673" y="257"/>
                  </a:lnTo>
                  <a:lnTo>
                    <a:pt x="680" y="295"/>
                  </a:lnTo>
                  <a:lnTo>
                    <a:pt x="683" y="336"/>
                  </a:lnTo>
                  <a:lnTo>
                    <a:pt x="685" y="379"/>
                  </a:lnTo>
                  <a:lnTo>
                    <a:pt x="685" y="379"/>
                  </a:lnTo>
                  <a:lnTo>
                    <a:pt x="683" y="420"/>
                  </a:lnTo>
                  <a:lnTo>
                    <a:pt x="680" y="460"/>
                  </a:lnTo>
                  <a:lnTo>
                    <a:pt x="671" y="498"/>
                  </a:lnTo>
                  <a:lnTo>
                    <a:pt x="661" y="532"/>
                  </a:lnTo>
                  <a:lnTo>
                    <a:pt x="650" y="565"/>
                  </a:lnTo>
                  <a:lnTo>
                    <a:pt x="633" y="597"/>
                  </a:lnTo>
                  <a:lnTo>
                    <a:pt x="615" y="626"/>
                  </a:lnTo>
                  <a:lnTo>
                    <a:pt x="594" y="653"/>
                  </a:lnTo>
                  <a:lnTo>
                    <a:pt x="594" y="653"/>
                  </a:lnTo>
                  <a:lnTo>
                    <a:pt x="569" y="677"/>
                  </a:lnTo>
                  <a:lnTo>
                    <a:pt x="543" y="699"/>
                  </a:lnTo>
                  <a:lnTo>
                    <a:pt x="515" y="717"/>
                  </a:lnTo>
                  <a:lnTo>
                    <a:pt x="485" y="732"/>
                  </a:lnTo>
                  <a:lnTo>
                    <a:pt x="452" y="743"/>
                  </a:lnTo>
                  <a:lnTo>
                    <a:pt x="419" y="752"/>
                  </a:lnTo>
                  <a:lnTo>
                    <a:pt x="381" y="755"/>
                  </a:lnTo>
                  <a:lnTo>
                    <a:pt x="343" y="757"/>
                  </a:lnTo>
                  <a:lnTo>
                    <a:pt x="343" y="757"/>
                  </a:lnTo>
                  <a:close/>
                  <a:moveTo>
                    <a:pt x="348" y="59"/>
                  </a:moveTo>
                  <a:lnTo>
                    <a:pt x="348" y="59"/>
                  </a:lnTo>
                  <a:lnTo>
                    <a:pt x="317" y="59"/>
                  </a:lnTo>
                  <a:lnTo>
                    <a:pt x="287" y="64"/>
                  </a:lnTo>
                  <a:lnTo>
                    <a:pt x="259" y="71"/>
                  </a:lnTo>
                  <a:lnTo>
                    <a:pt x="233" y="81"/>
                  </a:lnTo>
                  <a:lnTo>
                    <a:pt x="208" y="92"/>
                  </a:lnTo>
                  <a:lnTo>
                    <a:pt x="185" y="107"/>
                  </a:lnTo>
                  <a:lnTo>
                    <a:pt x="164" y="125"/>
                  </a:lnTo>
                  <a:lnTo>
                    <a:pt x="144" y="145"/>
                  </a:lnTo>
                  <a:lnTo>
                    <a:pt x="144" y="145"/>
                  </a:lnTo>
                  <a:lnTo>
                    <a:pt x="127" y="168"/>
                  </a:lnTo>
                  <a:lnTo>
                    <a:pt x="111" y="193"/>
                  </a:lnTo>
                  <a:lnTo>
                    <a:pt x="98" y="219"/>
                  </a:lnTo>
                  <a:lnTo>
                    <a:pt x="88" y="247"/>
                  </a:lnTo>
                  <a:lnTo>
                    <a:pt x="80" y="278"/>
                  </a:lnTo>
                  <a:lnTo>
                    <a:pt x="73" y="311"/>
                  </a:lnTo>
                  <a:lnTo>
                    <a:pt x="70" y="346"/>
                  </a:lnTo>
                  <a:lnTo>
                    <a:pt x="68" y="384"/>
                  </a:lnTo>
                  <a:lnTo>
                    <a:pt x="68" y="384"/>
                  </a:lnTo>
                  <a:lnTo>
                    <a:pt x="70" y="419"/>
                  </a:lnTo>
                  <a:lnTo>
                    <a:pt x="73" y="452"/>
                  </a:lnTo>
                  <a:lnTo>
                    <a:pt x="80" y="483"/>
                  </a:lnTo>
                  <a:lnTo>
                    <a:pt x="88" y="513"/>
                  </a:lnTo>
                  <a:lnTo>
                    <a:pt x="98" y="539"/>
                  </a:lnTo>
                  <a:lnTo>
                    <a:pt x="111" y="565"/>
                  </a:lnTo>
                  <a:lnTo>
                    <a:pt x="126" y="590"/>
                  </a:lnTo>
                  <a:lnTo>
                    <a:pt x="142" y="612"/>
                  </a:lnTo>
                  <a:lnTo>
                    <a:pt x="142" y="612"/>
                  </a:lnTo>
                  <a:lnTo>
                    <a:pt x="162" y="633"/>
                  </a:lnTo>
                  <a:lnTo>
                    <a:pt x="183" y="649"/>
                  </a:lnTo>
                  <a:lnTo>
                    <a:pt x="207" y="664"/>
                  </a:lnTo>
                  <a:lnTo>
                    <a:pt x="231" y="676"/>
                  </a:lnTo>
                  <a:lnTo>
                    <a:pt x="256" y="686"/>
                  </a:lnTo>
                  <a:lnTo>
                    <a:pt x="284" y="692"/>
                  </a:lnTo>
                  <a:lnTo>
                    <a:pt x="314" y="697"/>
                  </a:lnTo>
                  <a:lnTo>
                    <a:pt x="345" y="699"/>
                  </a:lnTo>
                  <a:lnTo>
                    <a:pt x="345" y="699"/>
                  </a:lnTo>
                  <a:lnTo>
                    <a:pt x="376" y="697"/>
                  </a:lnTo>
                  <a:lnTo>
                    <a:pt x="408" y="692"/>
                  </a:lnTo>
                  <a:lnTo>
                    <a:pt x="436" y="686"/>
                  </a:lnTo>
                  <a:lnTo>
                    <a:pt x="460" y="677"/>
                  </a:lnTo>
                  <a:lnTo>
                    <a:pt x="485" y="664"/>
                  </a:lnTo>
                  <a:lnTo>
                    <a:pt x="508" y="651"/>
                  </a:lnTo>
                  <a:lnTo>
                    <a:pt x="528" y="633"/>
                  </a:lnTo>
                  <a:lnTo>
                    <a:pt x="546" y="613"/>
                  </a:lnTo>
                  <a:lnTo>
                    <a:pt x="546" y="613"/>
                  </a:lnTo>
                  <a:lnTo>
                    <a:pt x="563" y="592"/>
                  </a:lnTo>
                  <a:lnTo>
                    <a:pt x="577" y="567"/>
                  </a:lnTo>
                  <a:lnTo>
                    <a:pt x="589" y="541"/>
                  </a:lnTo>
                  <a:lnTo>
                    <a:pt x="599" y="513"/>
                  </a:lnTo>
                  <a:lnTo>
                    <a:pt x="607" y="481"/>
                  </a:lnTo>
                  <a:lnTo>
                    <a:pt x="612" y="450"/>
                  </a:lnTo>
                  <a:lnTo>
                    <a:pt x="615" y="415"/>
                  </a:lnTo>
                  <a:lnTo>
                    <a:pt x="617" y="379"/>
                  </a:lnTo>
                  <a:lnTo>
                    <a:pt x="617" y="379"/>
                  </a:lnTo>
                  <a:lnTo>
                    <a:pt x="615" y="341"/>
                  </a:lnTo>
                  <a:lnTo>
                    <a:pt x="612" y="305"/>
                  </a:lnTo>
                  <a:lnTo>
                    <a:pt x="607" y="272"/>
                  </a:lnTo>
                  <a:lnTo>
                    <a:pt x="599" y="242"/>
                  </a:lnTo>
                  <a:lnTo>
                    <a:pt x="589" y="213"/>
                  </a:lnTo>
                  <a:lnTo>
                    <a:pt x="577" y="186"/>
                  </a:lnTo>
                  <a:lnTo>
                    <a:pt x="563" y="163"/>
                  </a:lnTo>
                  <a:lnTo>
                    <a:pt x="546" y="142"/>
                  </a:lnTo>
                  <a:lnTo>
                    <a:pt x="546" y="142"/>
                  </a:lnTo>
                  <a:lnTo>
                    <a:pt x="528" y="122"/>
                  </a:lnTo>
                  <a:lnTo>
                    <a:pt x="508" y="105"/>
                  </a:lnTo>
                  <a:lnTo>
                    <a:pt x="487" y="91"/>
                  </a:lnTo>
                  <a:lnTo>
                    <a:pt x="462" y="79"/>
                  </a:lnTo>
                  <a:lnTo>
                    <a:pt x="436" y="71"/>
                  </a:lnTo>
                  <a:lnTo>
                    <a:pt x="409" y="64"/>
                  </a:lnTo>
                  <a:lnTo>
                    <a:pt x="380" y="59"/>
                  </a:lnTo>
                  <a:lnTo>
                    <a:pt x="348" y="59"/>
                  </a:lnTo>
                  <a:lnTo>
                    <a:pt x="348" y="5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Rectangle 43">
              <a:extLst>
                <a:ext uri="{FF2B5EF4-FFF2-40B4-BE49-F238E27FC236}">
                  <a16:creationId xmlns:a16="http://schemas.microsoft.com/office/drawing/2014/main" id="{08942F8F-A45A-8D4C-8846-44B19D590E1B}"/>
                </a:ext>
              </a:extLst>
            </p:cNvPr>
            <p:cNvSpPr>
              <a:spLocks noChangeArrowheads="1"/>
            </p:cNvSpPr>
            <p:nvPr/>
          </p:nvSpPr>
          <p:spPr bwMode="auto">
            <a:xfrm>
              <a:off x="4572000" y="2546350"/>
              <a:ext cx="50800" cy="8493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Rectangle 44">
              <a:extLst>
                <a:ext uri="{FF2B5EF4-FFF2-40B4-BE49-F238E27FC236}">
                  <a16:creationId xmlns:a16="http://schemas.microsoft.com/office/drawing/2014/main" id="{E2BB1F96-93FA-FC4E-837D-6BAE63DCCBD1}"/>
                </a:ext>
              </a:extLst>
            </p:cNvPr>
            <p:cNvSpPr>
              <a:spLocks noChangeArrowheads="1"/>
            </p:cNvSpPr>
            <p:nvPr/>
          </p:nvSpPr>
          <p:spPr bwMode="auto">
            <a:xfrm>
              <a:off x="4806950" y="2546350"/>
              <a:ext cx="50800" cy="84931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5">
              <a:extLst>
                <a:ext uri="{FF2B5EF4-FFF2-40B4-BE49-F238E27FC236}">
                  <a16:creationId xmlns:a16="http://schemas.microsoft.com/office/drawing/2014/main" id="{5E3ECB96-F501-4149-8D27-2B69E47F69A6}"/>
                </a:ext>
              </a:extLst>
            </p:cNvPr>
            <p:cNvSpPr>
              <a:spLocks noEditPoints="1"/>
            </p:cNvSpPr>
            <p:nvPr/>
          </p:nvSpPr>
          <p:spPr bwMode="auto">
            <a:xfrm>
              <a:off x="5010150" y="2806700"/>
              <a:ext cx="425450" cy="601663"/>
            </a:xfrm>
            <a:custGeom>
              <a:avLst/>
              <a:gdLst>
                <a:gd name="T0" fmla="*/ 470 w 538"/>
                <a:gd name="T1" fmla="*/ 595 h 757"/>
                <a:gd name="T2" fmla="*/ 450 w 538"/>
                <a:gd name="T3" fmla="*/ 630 h 757"/>
                <a:gd name="T4" fmla="*/ 414 w 538"/>
                <a:gd name="T5" fmla="*/ 676 h 757"/>
                <a:gd name="T6" fmla="*/ 370 w 538"/>
                <a:gd name="T7" fmla="*/ 714 h 757"/>
                <a:gd name="T8" fmla="*/ 335 w 538"/>
                <a:gd name="T9" fmla="*/ 732 h 757"/>
                <a:gd name="T10" fmla="*/ 281 w 538"/>
                <a:gd name="T11" fmla="*/ 752 h 757"/>
                <a:gd name="T12" fmla="*/ 223 w 538"/>
                <a:gd name="T13" fmla="*/ 757 h 757"/>
                <a:gd name="T14" fmla="*/ 173 w 538"/>
                <a:gd name="T15" fmla="*/ 753 h 757"/>
                <a:gd name="T16" fmla="*/ 111 w 538"/>
                <a:gd name="T17" fmla="*/ 735 h 757"/>
                <a:gd name="T18" fmla="*/ 60 w 538"/>
                <a:gd name="T19" fmla="*/ 699 h 757"/>
                <a:gd name="T20" fmla="*/ 33 w 538"/>
                <a:gd name="T21" fmla="*/ 669 h 757"/>
                <a:gd name="T22" fmla="*/ 9 w 538"/>
                <a:gd name="T23" fmla="*/ 615 h 757"/>
                <a:gd name="T24" fmla="*/ 0 w 538"/>
                <a:gd name="T25" fmla="*/ 554 h 757"/>
                <a:gd name="T26" fmla="*/ 4 w 538"/>
                <a:gd name="T27" fmla="*/ 508 h 757"/>
                <a:gd name="T28" fmla="*/ 25 w 538"/>
                <a:gd name="T29" fmla="*/ 450 h 757"/>
                <a:gd name="T30" fmla="*/ 63 w 538"/>
                <a:gd name="T31" fmla="*/ 402 h 757"/>
                <a:gd name="T32" fmla="*/ 119 w 538"/>
                <a:gd name="T33" fmla="*/ 364 h 757"/>
                <a:gd name="T34" fmla="*/ 192 w 538"/>
                <a:gd name="T35" fmla="*/ 336 h 757"/>
                <a:gd name="T36" fmla="*/ 473 w 538"/>
                <a:gd name="T37" fmla="*/ 292 h 757"/>
                <a:gd name="T38" fmla="*/ 470 w 538"/>
                <a:gd name="T39" fmla="*/ 237 h 757"/>
                <a:gd name="T40" fmla="*/ 455 w 538"/>
                <a:gd name="T41" fmla="*/ 168 h 757"/>
                <a:gd name="T42" fmla="*/ 429 w 538"/>
                <a:gd name="T43" fmla="*/ 117 h 757"/>
                <a:gd name="T44" fmla="*/ 389 w 538"/>
                <a:gd name="T45" fmla="*/ 81 h 757"/>
                <a:gd name="T46" fmla="*/ 338 w 538"/>
                <a:gd name="T47" fmla="*/ 63 h 757"/>
                <a:gd name="T48" fmla="*/ 297 w 538"/>
                <a:gd name="T49" fmla="*/ 59 h 757"/>
                <a:gd name="T50" fmla="*/ 210 w 538"/>
                <a:gd name="T51" fmla="*/ 72 h 757"/>
                <a:gd name="T52" fmla="*/ 122 w 538"/>
                <a:gd name="T53" fmla="*/ 112 h 757"/>
                <a:gd name="T54" fmla="*/ 66 w 538"/>
                <a:gd name="T55" fmla="*/ 76 h 757"/>
                <a:gd name="T56" fmla="*/ 112 w 538"/>
                <a:gd name="T57" fmla="*/ 46 h 757"/>
                <a:gd name="T58" fmla="*/ 175 w 538"/>
                <a:gd name="T59" fmla="*/ 21 h 757"/>
                <a:gd name="T60" fmla="*/ 274 w 538"/>
                <a:gd name="T61" fmla="*/ 2 h 757"/>
                <a:gd name="T62" fmla="*/ 332 w 538"/>
                <a:gd name="T63" fmla="*/ 0 h 757"/>
                <a:gd name="T64" fmla="*/ 403 w 538"/>
                <a:gd name="T65" fmla="*/ 16 h 757"/>
                <a:gd name="T66" fmla="*/ 460 w 538"/>
                <a:gd name="T67" fmla="*/ 53 h 757"/>
                <a:gd name="T68" fmla="*/ 492 w 538"/>
                <a:gd name="T69" fmla="*/ 87 h 757"/>
                <a:gd name="T70" fmla="*/ 523 w 538"/>
                <a:gd name="T71" fmla="*/ 153 h 757"/>
                <a:gd name="T72" fmla="*/ 536 w 538"/>
                <a:gd name="T73" fmla="*/ 237 h 757"/>
                <a:gd name="T74" fmla="*/ 473 w 538"/>
                <a:gd name="T75" fmla="*/ 740 h 757"/>
                <a:gd name="T76" fmla="*/ 246 w 538"/>
                <a:gd name="T77" fmla="*/ 384 h 757"/>
                <a:gd name="T78" fmla="*/ 177 w 538"/>
                <a:gd name="T79" fmla="*/ 401 h 757"/>
                <a:gd name="T80" fmla="*/ 127 w 538"/>
                <a:gd name="T81" fmla="*/ 424 h 757"/>
                <a:gd name="T82" fmla="*/ 104 w 538"/>
                <a:gd name="T83" fmla="*/ 442 h 757"/>
                <a:gd name="T84" fmla="*/ 79 w 538"/>
                <a:gd name="T85" fmla="*/ 480 h 757"/>
                <a:gd name="T86" fmla="*/ 70 w 538"/>
                <a:gd name="T87" fmla="*/ 531 h 757"/>
                <a:gd name="T88" fmla="*/ 70 w 538"/>
                <a:gd name="T89" fmla="*/ 567 h 757"/>
                <a:gd name="T90" fmla="*/ 79 w 538"/>
                <a:gd name="T91" fmla="*/ 610 h 757"/>
                <a:gd name="T92" fmla="*/ 101 w 538"/>
                <a:gd name="T93" fmla="*/ 646 h 757"/>
                <a:gd name="T94" fmla="*/ 122 w 538"/>
                <a:gd name="T95" fmla="*/ 666 h 757"/>
                <a:gd name="T96" fmla="*/ 162 w 538"/>
                <a:gd name="T97" fmla="*/ 687 h 757"/>
                <a:gd name="T98" fmla="*/ 211 w 538"/>
                <a:gd name="T99" fmla="*/ 697 h 757"/>
                <a:gd name="T100" fmla="*/ 256 w 538"/>
                <a:gd name="T101" fmla="*/ 697 h 757"/>
                <a:gd name="T102" fmla="*/ 325 w 538"/>
                <a:gd name="T103" fmla="*/ 679 h 757"/>
                <a:gd name="T104" fmla="*/ 386 w 538"/>
                <a:gd name="T105" fmla="*/ 640 h 757"/>
                <a:gd name="T106" fmla="*/ 419 w 538"/>
                <a:gd name="T107" fmla="*/ 600 h 757"/>
                <a:gd name="T108" fmla="*/ 455 w 538"/>
                <a:gd name="T109" fmla="*/ 532 h 757"/>
                <a:gd name="T110" fmla="*/ 472 w 538"/>
                <a:gd name="T111" fmla="*/ 452 h 757"/>
                <a:gd name="T112" fmla="*/ 274 w 538"/>
                <a:gd name="T113" fmla="*/ 37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8" h="757">
                  <a:moveTo>
                    <a:pt x="473" y="740"/>
                  </a:moveTo>
                  <a:lnTo>
                    <a:pt x="473" y="595"/>
                  </a:lnTo>
                  <a:lnTo>
                    <a:pt x="470" y="595"/>
                  </a:lnTo>
                  <a:lnTo>
                    <a:pt x="470" y="595"/>
                  </a:lnTo>
                  <a:lnTo>
                    <a:pt x="460" y="613"/>
                  </a:lnTo>
                  <a:lnTo>
                    <a:pt x="450" y="630"/>
                  </a:lnTo>
                  <a:lnTo>
                    <a:pt x="439" y="646"/>
                  </a:lnTo>
                  <a:lnTo>
                    <a:pt x="427" y="661"/>
                  </a:lnTo>
                  <a:lnTo>
                    <a:pt x="414" y="676"/>
                  </a:lnTo>
                  <a:lnTo>
                    <a:pt x="401" y="689"/>
                  </a:lnTo>
                  <a:lnTo>
                    <a:pt x="386" y="702"/>
                  </a:lnTo>
                  <a:lnTo>
                    <a:pt x="370" y="714"/>
                  </a:lnTo>
                  <a:lnTo>
                    <a:pt x="370" y="714"/>
                  </a:lnTo>
                  <a:lnTo>
                    <a:pt x="353" y="724"/>
                  </a:lnTo>
                  <a:lnTo>
                    <a:pt x="335" y="732"/>
                  </a:lnTo>
                  <a:lnTo>
                    <a:pt x="318" y="740"/>
                  </a:lnTo>
                  <a:lnTo>
                    <a:pt x="300" y="747"/>
                  </a:lnTo>
                  <a:lnTo>
                    <a:pt x="281" y="752"/>
                  </a:lnTo>
                  <a:lnTo>
                    <a:pt x="262" y="755"/>
                  </a:lnTo>
                  <a:lnTo>
                    <a:pt x="243" y="757"/>
                  </a:lnTo>
                  <a:lnTo>
                    <a:pt x="223" y="757"/>
                  </a:lnTo>
                  <a:lnTo>
                    <a:pt x="223" y="757"/>
                  </a:lnTo>
                  <a:lnTo>
                    <a:pt x="198" y="757"/>
                  </a:lnTo>
                  <a:lnTo>
                    <a:pt x="173" y="753"/>
                  </a:lnTo>
                  <a:lnTo>
                    <a:pt x="152" y="750"/>
                  </a:lnTo>
                  <a:lnTo>
                    <a:pt x="131" y="743"/>
                  </a:lnTo>
                  <a:lnTo>
                    <a:pt x="111" y="735"/>
                  </a:lnTo>
                  <a:lnTo>
                    <a:pt x="93" y="725"/>
                  </a:lnTo>
                  <a:lnTo>
                    <a:pt x="76" y="714"/>
                  </a:lnTo>
                  <a:lnTo>
                    <a:pt x="60" y="699"/>
                  </a:lnTo>
                  <a:lnTo>
                    <a:pt x="60" y="699"/>
                  </a:lnTo>
                  <a:lnTo>
                    <a:pt x="47" y="684"/>
                  </a:lnTo>
                  <a:lnTo>
                    <a:pt x="33" y="669"/>
                  </a:lnTo>
                  <a:lnTo>
                    <a:pt x="23" y="651"/>
                  </a:lnTo>
                  <a:lnTo>
                    <a:pt x="15" y="635"/>
                  </a:lnTo>
                  <a:lnTo>
                    <a:pt x="9" y="615"/>
                  </a:lnTo>
                  <a:lnTo>
                    <a:pt x="4" y="595"/>
                  </a:lnTo>
                  <a:lnTo>
                    <a:pt x="0" y="575"/>
                  </a:lnTo>
                  <a:lnTo>
                    <a:pt x="0" y="554"/>
                  </a:lnTo>
                  <a:lnTo>
                    <a:pt x="0" y="554"/>
                  </a:lnTo>
                  <a:lnTo>
                    <a:pt x="0" y="531"/>
                  </a:lnTo>
                  <a:lnTo>
                    <a:pt x="4" y="508"/>
                  </a:lnTo>
                  <a:lnTo>
                    <a:pt x="9" y="488"/>
                  </a:lnTo>
                  <a:lnTo>
                    <a:pt x="15" y="468"/>
                  </a:lnTo>
                  <a:lnTo>
                    <a:pt x="25" y="450"/>
                  </a:lnTo>
                  <a:lnTo>
                    <a:pt x="35" y="432"/>
                  </a:lnTo>
                  <a:lnTo>
                    <a:pt x="48" y="417"/>
                  </a:lnTo>
                  <a:lnTo>
                    <a:pt x="63" y="402"/>
                  </a:lnTo>
                  <a:lnTo>
                    <a:pt x="79" y="387"/>
                  </a:lnTo>
                  <a:lnTo>
                    <a:pt x="98" y="376"/>
                  </a:lnTo>
                  <a:lnTo>
                    <a:pt x="119" y="364"/>
                  </a:lnTo>
                  <a:lnTo>
                    <a:pt x="140" y="354"/>
                  </a:lnTo>
                  <a:lnTo>
                    <a:pt x="165" y="344"/>
                  </a:lnTo>
                  <a:lnTo>
                    <a:pt x="192" y="336"/>
                  </a:lnTo>
                  <a:lnTo>
                    <a:pt x="220" y="330"/>
                  </a:lnTo>
                  <a:lnTo>
                    <a:pt x="251" y="325"/>
                  </a:lnTo>
                  <a:lnTo>
                    <a:pt x="473" y="292"/>
                  </a:lnTo>
                  <a:lnTo>
                    <a:pt x="473" y="292"/>
                  </a:lnTo>
                  <a:lnTo>
                    <a:pt x="472" y="264"/>
                  </a:lnTo>
                  <a:lnTo>
                    <a:pt x="470" y="237"/>
                  </a:lnTo>
                  <a:lnTo>
                    <a:pt x="467" y="213"/>
                  </a:lnTo>
                  <a:lnTo>
                    <a:pt x="462" y="189"/>
                  </a:lnTo>
                  <a:lnTo>
                    <a:pt x="455" y="168"/>
                  </a:lnTo>
                  <a:lnTo>
                    <a:pt x="449" y="150"/>
                  </a:lnTo>
                  <a:lnTo>
                    <a:pt x="439" y="132"/>
                  </a:lnTo>
                  <a:lnTo>
                    <a:pt x="429" y="117"/>
                  </a:lnTo>
                  <a:lnTo>
                    <a:pt x="417" y="104"/>
                  </a:lnTo>
                  <a:lnTo>
                    <a:pt x="404" y="91"/>
                  </a:lnTo>
                  <a:lnTo>
                    <a:pt x="389" y="81"/>
                  </a:lnTo>
                  <a:lnTo>
                    <a:pt x="375" y="72"/>
                  </a:lnTo>
                  <a:lnTo>
                    <a:pt x="358" y="67"/>
                  </a:lnTo>
                  <a:lnTo>
                    <a:pt x="338" y="63"/>
                  </a:lnTo>
                  <a:lnTo>
                    <a:pt x="318" y="59"/>
                  </a:lnTo>
                  <a:lnTo>
                    <a:pt x="297" y="59"/>
                  </a:lnTo>
                  <a:lnTo>
                    <a:pt x="297" y="59"/>
                  </a:lnTo>
                  <a:lnTo>
                    <a:pt x="267" y="61"/>
                  </a:lnTo>
                  <a:lnTo>
                    <a:pt x="239" y="64"/>
                  </a:lnTo>
                  <a:lnTo>
                    <a:pt x="210" y="72"/>
                  </a:lnTo>
                  <a:lnTo>
                    <a:pt x="180" y="82"/>
                  </a:lnTo>
                  <a:lnTo>
                    <a:pt x="150" y="95"/>
                  </a:lnTo>
                  <a:lnTo>
                    <a:pt x="122" y="112"/>
                  </a:lnTo>
                  <a:lnTo>
                    <a:pt x="94" y="132"/>
                  </a:lnTo>
                  <a:lnTo>
                    <a:pt x="66" y="155"/>
                  </a:lnTo>
                  <a:lnTo>
                    <a:pt x="66" y="76"/>
                  </a:lnTo>
                  <a:lnTo>
                    <a:pt x="66" y="76"/>
                  </a:lnTo>
                  <a:lnTo>
                    <a:pt x="88" y="61"/>
                  </a:lnTo>
                  <a:lnTo>
                    <a:pt x="112" y="46"/>
                  </a:lnTo>
                  <a:lnTo>
                    <a:pt x="142" y="34"/>
                  </a:lnTo>
                  <a:lnTo>
                    <a:pt x="175" y="21"/>
                  </a:lnTo>
                  <a:lnTo>
                    <a:pt x="175" y="21"/>
                  </a:lnTo>
                  <a:lnTo>
                    <a:pt x="208" y="11"/>
                  </a:lnTo>
                  <a:lnTo>
                    <a:pt x="241" y="5"/>
                  </a:lnTo>
                  <a:lnTo>
                    <a:pt x="274" y="2"/>
                  </a:lnTo>
                  <a:lnTo>
                    <a:pt x="304" y="0"/>
                  </a:lnTo>
                  <a:lnTo>
                    <a:pt x="304" y="0"/>
                  </a:lnTo>
                  <a:lnTo>
                    <a:pt x="332" y="0"/>
                  </a:lnTo>
                  <a:lnTo>
                    <a:pt x="356" y="3"/>
                  </a:lnTo>
                  <a:lnTo>
                    <a:pt x="381" y="10"/>
                  </a:lnTo>
                  <a:lnTo>
                    <a:pt x="403" y="16"/>
                  </a:lnTo>
                  <a:lnTo>
                    <a:pt x="424" y="26"/>
                  </a:lnTo>
                  <a:lnTo>
                    <a:pt x="444" y="38"/>
                  </a:lnTo>
                  <a:lnTo>
                    <a:pt x="460" y="53"/>
                  </a:lnTo>
                  <a:lnTo>
                    <a:pt x="477" y="69"/>
                  </a:lnTo>
                  <a:lnTo>
                    <a:pt x="477" y="69"/>
                  </a:lnTo>
                  <a:lnTo>
                    <a:pt x="492" y="87"/>
                  </a:lnTo>
                  <a:lnTo>
                    <a:pt x="503" y="107"/>
                  </a:lnTo>
                  <a:lnTo>
                    <a:pt x="515" y="128"/>
                  </a:lnTo>
                  <a:lnTo>
                    <a:pt x="523" y="153"/>
                  </a:lnTo>
                  <a:lnTo>
                    <a:pt x="529" y="180"/>
                  </a:lnTo>
                  <a:lnTo>
                    <a:pt x="534" y="208"/>
                  </a:lnTo>
                  <a:lnTo>
                    <a:pt x="536" y="237"/>
                  </a:lnTo>
                  <a:lnTo>
                    <a:pt x="538" y="270"/>
                  </a:lnTo>
                  <a:lnTo>
                    <a:pt x="538" y="740"/>
                  </a:lnTo>
                  <a:lnTo>
                    <a:pt x="473" y="740"/>
                  </a:lnTo>
                  <a:close/>
                  <a:moveTo>
                    <a:pt x="274" y="379"/>
                  </a:moveTo>
                  <a:lnTo>
                    <a:pt x="274" y="379"/>
                  </a:lnTo>
                  <a:lnTo>
                    <a:pt x="246" y="384"/>
                  </a:lnTo>
                  <a:lnTo>
                    <a:pt x="221" y="389"/>
                  </a:lnTo>
                  <a:lnTo>
                    <a:pt x="198" y="396"/>
                  </a:lnTo>
                  <a:lnTo>
                    <a:pt x="177" y="401"/>
                  </a:lnTo>
                  <a:lnTo>
                    <a:pt x="159" y="409"/>
                  </a:lnTo>
                  <a:lnTo>
                    <a:pt x="142" y="415"/>
                  </a:lnTo>
                  <a:lnTo>
                    <a:pt x="127" y="424"/>
                  </a:lnTo>
                  <a:lnTo>
                    <a:pt x="114" y="432"/>
                  </a:lnTo>
                  <a:lnTo>
                    <a:pt x="114" y="432"/>
                  </a:lnTo>
                  <a:lnTo>
                    <a:pt x="104" y="442"/>
                  </a:lnTo>
                  <a:lnTo>
                    <a:pt x="94" y="453"/>
                  </a:lnTo>
                  <a:lnTo>
                    <a:pt x="86" y="466"/>
                  </a:lnTo>
                  <a:lnTo>
                    <a:pt x="79" y="480"/>
                  </a:lnTo>
                  <a:lnTo>
                    <a:pt x="75" y="496"/>
                  </a:lnTo>
                  <a:lnTo>
                    <a:pt x="71" y="513"/>
                  </a:lnTo>
                  <a:lnTo>
                    <a:pt x="70" y="531"/>
                  </a:lnTo>
                  <a:lnTo>
                    <a:pt x="68" y="551"/>
                  </a:lnTo>
                  <a:lnTo>
                    <a:pt x="68" y="551"/>
                  </a:lnTo>
                  <a:lnTo>
                    <a:pt x="70" y="567"/>
                  </a:lnTo>
                  <a:lnTo>
                    <a:pt x="71" y="582"/>
                  </a:lnTo>
                  <a:lnTo>
                    <a:pt x="75" y="595"/>
                  </a:lnTo>
                  <a:lnTo>
                    <a:pt x="79" y="610"/>
                  </a:lnTo>
                  <a:lnTo>
                    <a:pt x="84" y="621"/>
                  </a:lnTo>
                  <a:lnTo>
                    <a:pt x="93" y="635"/>
                  </a:lnTo>
                  <a:lnTo>
                    <a:pt x="101" y="646"/>
                  </a:lnTo>
                  <a:lnTo>
                    <a:pt x="111" y="656"/>
                  </a:lnTo>
                  <a:lnTo>
                    <a:pt x="111" y="656"/>
                  </a:lnTo>
                  <a:lnTo>
                    <a:pt x="122" y="666"/>
                  </a:lnTo>
                  <a:lnTo>
                    <a:pt x="134" y="674"/>
                  </a:lnTo>
                  <a:lnTo>
                    <a:pt x="147" y="682"/>
                  </a:lnTo>
                  <a:lnTo>
                    <a:pt x="162" y="687"/>
                  </a:lnTo>
                  <a:lnTo>
                    <a:pt x="177" y="692"/>
                  </a:lnTo>
                  <a:lnTo>
                    <a:pt x="193" y="696"/>
                  </a:lnTo>
                  <a:lnTo>
                    <a:pt x="211" y="697"/>
                  </a:lnTo>
                  <a:lnTo>
                    <a:pt x="229" y="699"/>
                  </a:lnTo>
                  <a:lnTo>
                    <a:pt x="229" y="699"/>
                  </a:lnTo>
                  <a:lnTo>
                    <a:pt x="256" y="697"/>
                  </a:lnTo>
                  <a:lnTo>
                    <a:pt x="281" y="694"/>
                  </a:lnTo>
                  <a:lnTo>
                    <a:pt x="304" y="687"/>
                  </a:lnTo>
                  <a:lnTo>
                    <a:pt x="325" y="679"/>
                  </a:lnTo>
                  <a:lnTo>
                    <a:pt x="347" y="668"/>
                  </a:lnTo>
                  <a:lnTo>
                    <a:pt x="366" y="654"/>
                  </a:lnTo>
                  <a:lnTo>
                    <a:pt x="386" y="640"/>
                  </a:lnTo>
                  <a:lnTo>
                    <a:pt x="404" y="621"/>
                  </a:lnTo>
                  <a:lnTo>
                    <a:pt x="404" y="621"/>
                  </a:lnTo>
                  <a:lnTo>
                    <a:pt x="419" y="600"/>
                  </a:lnTo>
                  <a:lnTo>
                    <a:pt x="434" y="580"/>
                  </a:lnTo>
                  <a:lnTo>
                    <a:pt x="445" y="557"/>
                  </a:lnTo>
                  <a:lnTo>
                    <a:pt x="455" y="532"/>
                  </a:lnTo>
                  <a:lnTo>
                    <a:pt x="464" y="506"/>
                  </a:lnTo>
                  <a:lnTo>
                    <a:pt x="468" y="480"/>
                  </a:lnTo>
                  <a:lnTo>
                    <a:pt x="472" y="452"/>
                  </a:lnTo>
                  <a:lnTo>
                    <a:pt x="473" y="422"/>
                  </a:lnTo>
                  <a:lnTo>
                    <a:pt x="473" y="351"/>
                  </a:lnTo>
                  <a:lnTo>
                    <a:pt x="274" y="37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6">
              <a:extLst>
                <a:ext uri="{FF2B5EF4-FFF2-40B4-BE49-F238E27FC236}">
                  <a16:creationId xmlns:a16="http://schemas.microsoft.com/office/drawing/2014/main" id="{70AD8B1A-1195-8C47-AB16-80C56E366A58}"/>
                </a:ext>
              </a:extLst>
            </p:cNvPr>
            <p:cNvSpPr>
              <a:spLocks/>
            </p:cNvSpPr>
            <p:nvPr/>
          </p:nvSpPr>
          <p:spPr bwMode="auto">
            <a:xfrm>
              <a:off x="5608638" y="2809875"/>
              <a:ext cx="271463" cy="585788"/>
            </a:xfrm>
            <a:custGeom>
              <a:avLst/>
              <a:gdLst>
                <a:gd name="T0" fmla="*/ 341 w 341"/>
                <a:gd name="T1" fmla="*/ 81 h 737"/>
                <a:gd name="T2" fmla="*/ 341 w 341"/>
                <a:gd name="T3" fmla="*/ 81 h 737"/>
                <a:gd name="T4" fmla="*/ 323 w 341"/>
                <a:gd name="T5" fmla="*/ 71 h 737"/>
                <a:gd name="T6" fmla="*/ 305 w 341"/>
                <a:gd name="T7" fmla="*/ 64 h 737"/>
                <a:gd name="T8" fmla="*/ 285 w 341"/>
                <a:gd name="T9" fmla="*/ 60 h 737"/>
                <a:gd name="T10" fmla="*/ 264 w 341"/>
                <a:gd name="T11" fmla="*/ 58 h 737"/>
                <a:gd name="T12" fmla="*/ 264 w 341"/>
                <a:gd name="T13" fmla="*/ 58 h 737"/>
                <a:gd name="T14" fmla="*/ 244 w 341"/>
                <a:gd name="T15" fmla="*/ 60 h 737"/>
                <a:gd name="T16" fmla="*/ 224 w 341"/>
                <a:gd name="T17" fmla="*/ 64 h 737"/>
                <a:gd name="T18" fmla="*/ 205 w 341"/>
                <a:gd name="T19" fmla="*/ 71 h 737"/>
                <a:gd name="T20" fmla="*/ 187 w 341"/>
                <a:gd name="T21" fmla="*/ 81 h 737"/>
                <a:gd name="T22" fmla="*/ 168 w 341"/>
                <a:gd name="T23" fmla="*/ 92 h 737"/>
                <a:gd name="T24" fmla="*/ 152 w 341"/>
                <a:gd name="T25" fmla="*/ 107 h 737"/>
                <a:gd name="T26" fmla="*/ 137 w 341"/>
                <a:gd name="T27" fmla="*/ 125 h 737"/>
                <a:gd name="T28" fmla="*/ 122 w 341"/>
                <a:gd name="T29" fmla="*/ 147 h 737"/>
                <a:gd name="T30" fmla="*/ 122 w 341"/>
                <a:gd name="T31" fmla="*/ 147 h 737"/>
                <a:gd name="T32" fmla="*/ 107 w 341"/>
                <a:gd name="T33" fmla="*/ 170 h 737"/>
                <a:gd name="T34" fmla="*/ 96 w 341"/>
                <a:gd name="T35" fmla="*/ 195 h 737"/>
                <a:gd name="T36" fmla="*/ 86 w 341"/>
                <a:gd name="T37" fmla="*/ 223 h 737"/>
                <a:gd name="T38" fmla="*/ 78 w 341"/>
                <a:gd name="T39" fmla="*/ 254 h 737"/>
                <a:gd name="T40" fmla="*/ 71 w 341"/>
                <a:gd name="T41" fmla="*/ 285 h 737"/>
                <a:gd name="T42" fmla="*/ 68 w 341"/>
                <a:gd name="T43" fmla="*/ 320 h 737"/>
                <a:gd name="T44" fmla="*/ 65 w 341"/>
                <a:gd name="T45" fmla="*/ 358 h 737"/>
                <a:gd name="T46" fmla="*/ 63 w 341"/>
                <a:gd name="T47" fmla="*/ 398 h 737"/>
                <a:gd name="T48" fmla="*/ 63 w 341"/>
                <a:gd name="T49" fmla="*/ 737 h 737"/>
                <a:gd name="T50" fmla="*/ 0 w 341"/>
                <a:gd name="T51" fmla="*/ 737 h 737"/>
                <a:gd name="T52" fmla="*/ 0 w 341"/>
                <a:gd name="T53" fmla="*/ 13 h 737"/>
                <a:gd name="T54" fmla="*/ 63 w 341"/>
                <a:gd name="T55" fmla="*/ 13 h 737"/>
                <a:gd name="T56" fmla="*/ 63 w 341"/>
                <a:gd name="T57" fmla="*/ 175 h 737"/>
                <a:gd name="T58" fmla="*/ 66 w 341"/>
                <a:gd name="T59" fmla="*/ 175 h 737"/>
                <a:gd name="T60" fmla="*/ 66 w 341"/>
                <a:gd name="T61" fmla="*/ 175 h 737"/>
                <a:gd name="T62" fmla="*/ 73 w 341"/>
                <a:gd name="T63" fmla="*/ 153 h 737"/>
                <a:gd name="T64" fmla="*/ 81 w 341"/>
                <a:gd name="T65" fmla="*/ 135 h 737"/>
                <a:gd name="T66" fmla="*/ 89 w 341"/>
                <a:gd name="T67" fmla="*/ 117 h 737"/>
                <a:gd name="T68" fmla="*/ 99 w 341"/>
                <a:gd name="T69" fmla="*/ 101 h 737"/>
                <a:gd name="T70" fmla="*/ 109 w 341"/>
                <a:gd name="T71" fmla="*/ 86 h 737"/>
                <a:gd name="T72" fmla="*/ 119 w 341"/>
                <a:gd name="T73" fmla="*/ 71 h 737"/>
                <a:gd name="T74" fmla="*/ 132 w 341"/>
                <a:gd name="T75" fmla="*/ 58 h 737"/>
                <a:gd name="T76" fmla="*/ 145 w 341"/>
                <a:gd name="T77" fmla="*/ 46 h 737"/>
                <a:gd name="T78" fmla="*/ 145 w 341"/>
                <a:gd name="T79" fmla="*/ 46 h 737"/>
                <a:gd name="T80" fmla="*/ 159 w 341"/>
                <a:gd name="T81" fmla="*/ 35 h 737"/>
                <a:gd name="T82" fmla="*/ 173 w 341"/>
                <a:gd name="T83" fmla="*/ 25 h 737"/>
                <a:gd name="T84" fmla="*/ 187 w 341"/>
                <a:gd name="T85" fmla="*/ 18 h 737"/>
                <a:gd name="T86" fmla="*/ 203 w 341"/>
                <a:gd name="T87" fmla="*/ 12 h 737"/>
                <a:gd name="T88" fmla="*/ 218 w 341"/>
                <a:gd name="T89" fmla="*/ 7 h 737"/>
                <a:gd name="T90" fmla="*/ 234 w 341"/>
                <a:gd name="T91" fmla="*/ 3 h 737"/>
                <a:gd name="T92" fmla="*/ 251 w 341"/>
                <a:gd name="T93" fmla="*/ 0 h 737"/>
                <a:gd name="T94" fmla="*/ 269 w 341"/>
                <a:gd name="T95" fmla="*/ 0 h 737"/>
                <a:gd name="T96" fmla="*/ 269 w 341"/>
                <a:gd name="T97" fmla="*/ 0 h 737"/>
                <a:gd name="T98" fmla="*/ 289 w 341"/>
                <a:gd name="T99" fmla="*/ 0 h 737"/>
                <a:gd name="T100" fmla="*/ 307 w 341"/>
                <a:gd name="T101" fmla="*/ 3 h 737"/>
                <a:gd name="T102" fmla="*/ 325 w 341"/>
                <a:gd name="T103" fmla="*/ 7 h 737"/>
                <a:gd name="T104" fmla="*/ 341 w 341"/>
                <a:gd name="T105" fmla="*/ 12 h 737"/>
                <a:gd name="T106" fmla="*/ 341 w 341"/>
                <a:gd name="T107" fmla="*/ 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1" h="737">
                  <a:moveTo>
                    <a:pt x="341" y="81"/>
                  </a:moveTo>
                  <a:lnTo>
                    <a:pt x="341" y="81"/>
                  </a:lnTo>
                  <a:lnTo>
                    <a:pt x="323" y="71"/>
                  </a:lnTo>
                  <a:lnTo>
                    <a:pt x="305" y="64"/>
                  </a:lnTo>
                  <a:lnTo>
                    <a:pt x="285" y="60"/>
                  </a:lnTo>
                  <a:lnTo>
                    <a:pt x="264" y="58"/>
                  </a:lnTo>
                  <a:lnTo>
                    <a:pt x="264" y="58"/>
                  </a:lnTo>
                  <a:lnTo>
                    <a:pt x="244" y="60"/>
                  </a:lnTo>
                  <a:lnTo>
                    <a:pt x="224" y="64"/>
                  </a:lnTo>
                  <a:lnTo>
                    <a:pt x="205" y="71"/>
                  </a:lnTo>
                  <a:lnTo>
                    <a:pt x="187" y="81"/>
                  </a:lnTo>
                  <a:lnTo>
                    <a:pt x="168" y="92"/>
                  </a:lnTo>
                  <a:lnTo>
                    <a:pt x="152" y="107"/>
                  </a:lnTo>
                  <a:lnTo>
                    <a:pt x="137" y="125"/>
                  </a:lnTo>
                  <a:lnTo>
                    <a:pt x="122" y="147"/>
                  </a:lnTo>
                  <a:lnTo>
                    <a:pt x="122" y="147"/>
                  </a:lnTo>
                  <a:lnTo>
                    <a:pt x="107" y="170"/>
                  </a:lnTo>
                  <a:lnTo>
                    <a:pt x="96" y="195"/>
                  </a:lnTo>
                  <a:lnTo>
                    <a:pt x="86" y="223"/>
                  </a:lnTo>
                  <a:lnTo>
                    <a:pt x="78" y="254"/>
                  </a:lnTo>
                  <a:lnTo>
                    <a:pt x="71" y="285"/>
                  </a:lnTo>
                  <a:lnTo>
                    <a:pt x="68" y="320"/>
                  </a:lnTo>
                  <a:lnTo>
                    <a:pt x="65" y="358"/>
                  </a:lnTo>
                  <a:lnTo>
                    <a:pt x="63" y="398"/>
                  </a:lnTo>
                  <a:lnTo>
                    <a:pt x="63" y="737"/>
                  </a:lnTo>
                  <a:lnTo>
                    <a:pt x="0" y="737"/>
                  </a:lnTo>
                  <a:lnTo>
                    <a:pt x="0" y="13"/>
                  </a:lnTo>
                  <a:lnTo>
                    <a:pt x="63" y="13"/>
                  </a:lnTo>
                  <a:lnTo>
                    <a:pt x="63" y="175"/>
                  </a:lnTo>
                  <a:lnTo>
                    <a:pt x="66" y="175"/>
                  </a:lnTo>
                  <a:lnTo>
                    <a:pt x="66" y="175"/>
                  </a:lnTo>
                  <a:lnTo>
                    <a:pt x="73" y="153"/>
                  </a:lnTo>
                  <a:lnTo>
                    <a:pt x="81" y="135"/>
                  </a:lnTo>
                  <a:lnTo>
                    <a:pt x="89" y="117"/>
                  </a:lnTo>
                  <a:lnTo>
                    <a:pt x="99" y="101"/>
                  </a:lnTo>
                  <a:lnTo>
                    <a:pt x="109" y="86"/>
                  </a:lnTo>
                  <a:lnTo>
                    <a:pt x="119" y="71"/>
                  </a:lnTo>
                  <a:lnTo>
                    <a:pt x="132" y="58"/>
                  </a:lnTo>
                  <a:lnTo>
                    <a:pt x="145" y="46"/>
                  </a:lnTo>
                  <a:lnTo>
                    <a:pt x="145" y="46"/>
                  </a:lnTo>
                  <a:lnTo>
                    <a:pt x="159" y="35"/>
                  </a:lnTo>
                  <a:lnTo>
                    <a:pt x="173" y="25"/>
                  </a:lnTo>
                  <a:lnTo>
                    <a:pt x="187" y="18"/>
                  </a:lnTo>
                  <a:lnTo>
                    <a:pt x="203" y="12"/>
                  </a:lnTo>
                  <a:lnTo>
                    <a:pt x="218" y="7"/>
                  </a:lnTo>
                  <a:lnTo>
                    <a:pt x="234" y="3"/>
                  </a:lnTo>
                  <a:lnTo>
                    <a:pt x="251" y="0"/>
                  </a:lnTo>
                  <a:lnTo>
                    <a:pt x="269" y="0"/>
                  </a:lnTo>
                  <a:lnTo>
                    <a:pt x="269" y="0"/>
                  </a:lnTo>
                  <a:lnTo>
                    <a:pt x="289" y="0"/>
                  </a:lnTo>
                  <a:lnTo>
                    <a:pt x="307" y="3"/>
                  </a:lnTo>
                  <a:lnTo>
                    <a:pt x="325" y="7"/>
                  </a:lnTo>
                  <a:lnTo>
                    <a:pt x="341" y="12"/>
                  </a:lnTo>
                  <a:lnTo>
                    <a:pt x="341" y="8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7" name="Group 56">
            <a:extLst>
              <a:ext uri="{FF2B5EF4-FFF2-40B4-BE49-F238E27FC236}">
                <a16:creationId xmlns:a16="http://schemas.microsoft.com/office/drawing/2014/main" id="{2EF442BC-D59E-7042-B5DB-97A04A38A229}"/>
              </a:ext>
            </a:extLst>
          </p:cNvPr>
          <p:cNvGrpSpPr>
            <a:grpSpLocks noChangeAspect="1"/>
          </p:cNvGrpSpPr>
          <p:nvPr/>
        </p:nvGrpSpPr>
        <p:grpSpPr>
          <a:xfrm>
            <a:off x="1082993" y="1026930"/>
            <a:ext cx="1484747" cy="1628292"/>
            <a:chOff x="5699126" y="2581275"/>
            <a:chExt cx="301625" cy="320676"/>
          </a:xfrm>
          <a:solidFill>
            <a:srgbClr val="00B0F0"/>
          </a:solidFill>
        </p:grpSpPr>
        <p:sp>
          <p:nvSpPr>
            <p:cNvPr id="58" name="Freeform 246">
              <a:extLst>
                <a:ext uri="{FF2B5EF4-FFF2-40B4-BE49-F238E27FC236}">
                  <a16:creationId xmlns:a16="http://schemas.microsoft.com/office/drawing/2014/main" id="{4DED188D-27F6-5B47-B310-4365FB4DE200}"/>
                </a:ext>
              </a:extLst>
            </p:cNvPr>
            <p:cNvSpPr>
              <a:spLocks noEditPoints="1"/>
            </p:cNvSpPr>
            <p:nvPr/>
          </p:nvSpPr>
          <p:spPr bwMode="auto">
            <a:xfrm>
              <a:off x="5808663" y="2649538"/>
              <a:ext cx="52388" cy="49213"/>
            </a:xfrm>
            <a:custGeom>
              <a:avLst/>
              <a:gdLst>
                <a:gd name="T0" fmla="*/ 12 w 97"/>
                <a:gd name="T1" fmla="*/ 85 h 97"/>
                <a:gd name="T2" fmla="*/ 84 w 97"/>
                <a:gd name="T3" fmla="*/ 85 h 97"/>
                <a:gd name="T4" fmla="*/ 12 w 97"/>
                <a:gd name="T5" fmla="*/ 13 h 97"/>
                <a:gd name="T6" fmla="*/ 12 w 97"/>
                <a:gd name="T7" fmla="*/ 85 h 97"/>
                <a:gd name="T8" fmla="*/ 97 w 97"/>
                <a:gd name="T9" fmla="*/ 97 h 97"/>
                <a:gd name="T10" fmla="*/ 0 w 97"/>
                <a:gd name="T11" fmla="*/ 97 h 97"/>
                <a:gd name="T12" fmla="*/ 0 w 97"/>
                <a:gd name="T13" fmla="*/ 0 h 97"/>
                <a:gd name="T14" fmla="*/ 6 w 97"/>
                <a:gd name="T15" fmla="*/ 0 h 97"/>
                <a:gd name="T16" fmla="*/ 97 w 97"/>
                <a:gd name="T17" fmla="*/ 91 h 97"/>
                <a:gd name="T18" fmla="*/ 97 w 97"/>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97">
                  <a:moveTo>
                    <a:pt x="12" y="85"/>
                  </a:moveTo>
                  <a:lnTo>
                    <a:pt x="84" y="85"/>
                  </a:lnTo>
                  <a:cubicBezTo>
                    <a:pt x="81" y="46"/>
                    <a:pt x="51" y="16"/>
                    <a:pt x="12" y="13"/>
                  </a:cubicBezTo>
                  <a:lnTo>
                    <a:pt x="12" y="85"/>
                  </a:lnTo>
                  <a:close/>
                  <a:moveTo>
                    <a:pt x="97" y="97"/>
                  </a:moveTo>
                  <a:lnTo>
                    <a:pt x="0" y="97"/>
                  </a:lnTo>
                  <a:lnTo>
                    <a:pt x="0" y="0"/>
                  </a:lnTo>
                  <a:lnTo>
                    <a:pt x="6" y="0"/>
                  </a:lnTo>
                  <a:cubicBezTo>
                    <a:pt x="56" y="0"/>
                    <a:pt x="97" y="41"/>
                    <a:pt x="97" y="91"/>
                  </a:cubicBezTo>
                  <a:lnTo>
                    <a:pt x="97" y="9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47">
              <a:extLst>
                <a:ext uri="{FF2B5EF4-FFF2-40B4-BE49-F238E27FC236}">
                  <a16:creationId xmlns:a16="http://schemas.microsoft.com/office/drawing/2014/main" id="{818D101B-BD57-FA46-904B-C1501AE7EACD}"/>
                </a:ext>
              </a:extLst>
            </p:cNvPr>
            <p:cNvSpPr>
              <a:spLocks noEditPoints="1"/>
            </p:cNvSpPr>
            <p:nvPr/>
          </p:nvSpPr>
          <p:spPr bwMode="auto">
            <a:xfrm>
              <a:off x="5751513" y="2659063"/>
              <a:ext cx="98425" cy="93663"/>
            </a:xfrm>
            <a:custGeom>
              <a:avLst/>
              <a:gdLst>
                <a:gd name="T0" fmla="*/ 85 w 182"/>
                <a:gd name="T1" fmla="*/ 13 h 182"/>
                <a:gd name="T2" fmla="*/ 12 w 182"/>
                <a:gd name="T3" fmla="*/ 91 h 182"/>
                <a:gd name="T4" fmla="*/ 91 w 182"/>
                <a:gd name="T5" fmla="*/ 170 h 182"/>
                <a:gd name="T6" fmla="*/ 170 w 182"/>
                <a:gd name="T7" fmla="*/ 97 h 182"/>
                <a:gd name="T8" fmla="*/ 85 w 182"/>
                <a:gd name="T9" fmla="*/ 97 h 182"/>
                <a:gd name="T10" fmla="*/ 85 w 182"/>
                <a:gd name="T11" fmla="*/ 13 h 182"/>
                <a:gd name="T12" fmla="*/ 91 w 182"/>
                <a:gd name="T13" fmla="*/ 182 h 182"/>
                <a:gd name="T14" fmla="*/ 0 w 182"/>
                <a:gd name="T15" fmla="*/ 91 h 182"/>
                <a:gd name="T16" fmla="*/ 91 w 182"/>
                <a:gd name="T17" fmla="*/ 0 h 182"/>
                <a:gd name="T18" fmla="*/ 97 w 182"/>
                <a:gd name="T19" fmla="*/ 0 h 182"/>
                <a:gd name="T20" fmla="*/ 97 w 182"/>
                <a:gd name="T21" fmla="*/ 85 h 182"/>
                <a:gd name="T22" fmla="*/ 182 w 182"/>
                <a:gd name="T23" fmla="*/ 85 h 182"/>
                <a:gd name="T24" fmla="*/ 182 w 182"/>
                <a:gd name="T25" fmla="*/ 91 h 182"/>
                <a:gd name="T26" fmla="*/ 91 w 182"/>
                <a:gd name="T2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182">
                  <a:moveTo>
                    <a:pt x="85" y="13"/>
                  </a:moveTo>
                  <a:cubicBezTo>
                    <a:pt x="44" y="16"/>
                    <a:pt x="12" y="50"/>
                    <a:pt x="12" y="91"/>
                  </a:cubicBezTo>
                  <a:cubicBezTo>
                    <a:pt x="12" y="135"/>
                    <a:pt x="48" y="170"/>
                    <a:pt x="91" y="170"/>
                  </a:cubicBezTo>
                  <a:cubicBezTo>
                    <a:pt x="132" y="170"/>
                    <a:pt x="166" y="138"/>
                    <a:pt x="170" y="97"/>
                  </a:cubicBezTo>
                  <a:lnTo>
                    <a:pt x="85" y="97"/>
                  </a:lnTo>
                  <a:lnTo>
                    <a:pt x="85" y="13"/>
                  </a:lnTo>
                  <a:close/>
                  <a:moveTo>
                    <a:pt x="91" y="182"/>
                  </a:moveTo>
                  <a:cubicBezTo>
                    <a:pt x="41" y="182"/>
                    <a:pt x="0" y="141"/>
                    <a:pt x="0" y="91"/>
                  </a:cubicBezTo>
                  <a:cubicBezTo>
                    <a:pt x="0" y="41"/>
                    <a:pt x="41" y="0"/>
                    <a:pt x="91" y="0"/>
                  </a:cubicBezTo>
                  <a:lnTo>
                    <a:pt x="97" y="0"/>
                  </a:lnTo>
                  <a:lnTo>
                    <a:pt x="97" y="85"/>
                  </a:lnTo>
                  <a:lnTo>
                    <a:pt x="182" y="85"/>
                  </a:lnTo>
                  <a:lnTo>
                    <a:pt x="182" y="91"/>
                  </a:lnTo>
                  <a:cubicBezTo>
                    <a:pt x="182" y="141"/>
                    <a:pt x="141" y="182"/>
                    <a:pt x="91" y="18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248">
              <a:extLst>
                <a:ext uri="{FF2B5EF4-FFF2-40B4-BE49-F238E27FC236}">
                  <a16:creationId xmlns:a16="http://schemas.microsoft.com/office/drawing/2014/main" id="{F9CC9E6B-9B79-634C-B866-B23FEBAC87D4}"/>
                </a:ext>
              </a:extLst>
            </p:cNvPr>
            <p:cNvSpPr>
              <a:spLocks noEditPoints="1"/>
            </p:cNvSpPr>
            <p:nvPr/>
          </p:nvSpPr>
          <p:spPr bwMode="auto">
            <a:xfrm>
              <a:off x="5722938" y="2608263"/>
              <a:ext cx="252413" cy="184150"/>
            </a:xfrm>
            <a:custGeom>
              <a:avLst/>
              <a:gdLst>
                <a:gd name="T0" fmla="*/ 17 w 466"/>
                <a:gd name="T1" fmla="*/ 339 h 355"/>
                <a:gd name="T2" fmla="*/ 450 w 466"/>
                <a:gd name="T3" fmla="*/ 339 h 355"/>
                <a:gd name="T4" fmla="*/ 450 w 466"/>
                <a:gd name="T5" fmla="*/ 17 h 355"/>
                <a:gd name="T6" fmla="*/ 17 w 466"/>
                <a:gd name="T7" fmla="*/ 17 h 355"/>
                <a:gd name="T8" fmla="*/ 17 w 466"/>
                <a:gd name="T9" fmla="*/ 339 h 355"/>
                <a:gd name="T10" fmla="*/ 466 w 466"/>
                <a:gd name="T11" fmla="*/ 355 h 355"/>
                <a:gd name="T12" fmla="*/ 0 w 466"/>
                <a:gd name="T13" fmla="*/ 355 h 355"/>
                <a:gd name="T14" fmla="*/ 0 w 466"/>
                <a:gd name="T15" fmla="*/ 0 h 355"/>
                <a:gd name="T16" fmla="*/ 466 w 466"/>
                <a:gd name="T17" fmla="*/ 0 h 355"/>
                <a:gd name="T18" fmla="*/ 466 w 466"/>
                <a:gd name="T19"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6" h="355">
                  <a:moveTo>
                    <a:pt x="17" y="339"/>
                  </a:moveTo>
                  <a:lnTo>
                    <a:pt x="450" y="339"/>
                  </a:lnTo>
                  <a:lnTo>
                    <a:pt x="450" y="17"/>
                  </a:lnTo>
                  <a:lnTo>
                    <a:pt x="17" y="17"/>
                  </a:lnTo>
                  <a:lnTo>
                    <a:pt x="17" y="339"/>
                  </a:lnTo>
                  <a:close/>
                  <a:moveTo>
                    <a:pt x="466" y="355"/>
                  </a:moveTo>
                  <a:lnTo>
                    <a:pt x="0" y="355"/>
                  </a:lnTo>
                  <a:lnTo>
                    <a:pt x="0" y="0"/>
                  </a:lnTo>
                  <a:lnTo>
                    <a:pt x="466" y="0"/>
                  </a:lnTo>
                  <a:lnTo>
                    <a:pt x="466" y="35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249">
              <a:extLst>
                <a:ext uri="{FF2B5EF4-FFF2-40B4-BE49-F238E27FC236}">
                  <a16:creationId xmlns:a16="http://schemas.microsoft.com/office/drawing/2014/main" id="{99B0CEA4-1EAE-9940-99BD-475CC80B8628}"/>
                </a:ext>
              </a:extLst>
            </p:cNvPr>
            <p:cNvSpPr>
              <a:spLocks/>
            </p:cNvSpPr>
            <p:nvPr/>
          </p:nvSpPr>
          <p:spPr bwMode="auto">
            <a:xfrm>
              <a:off x="5699126" y="2606675"/>
              <a:ext cx="301625" cy="11113"/>
            </a:xfrm>
            <a:custGeom>
              <a:avLst/>
              <a:gdLst>
                <a:gd name="T0" fmla="*/ 546 w 557"/>
                <a:gd name="T1" fmla="*/ 22 h 22"/>
                <a:gd name="T2" fmla="*/ 10 w 557"/>
                <a:gd name="T3" fmla="*/ 22 h 22"/>
                <a:gd name="T4" fmla="*/ 0 w 557"/>
                <a:gd name="T5" fmla="*/ 11 h 22"/>
                <a:gd name="T6" fmla="*/ 10 w 557"/>
                <a:gd name="T7" fmla="*/ 0 h 22"/>
                <a:gd name="T8" fmla="*/ 546 w 557"/>
                <a:gd name="T9" fmla="*/ 0 h 22"/>
                <a:gd name="T10" fmla="*/ 557 w 557"/>
                <a:gd name="T11" fmla="*/ 11 h 22"/>
                <a:gd name="T12" fmla="*/ 546 w 557"/>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57" h="22">
                  <a:moveTo>
                    <a:pt x="546" y="22"/>
                  </a:moveTo>
                  <a:lnTo>
                    <a:pt x="10" y="22"/>
                  </a:lnTo>
                  <a:cubicBezTo>
                    <a:pt x="4" y="22"/>
                    <a:pt x="0" y="17"/>
                    <a:pt x="0" y="11"/>
                  </a:cubicBezTo>
                  <a:cubicBezTo>
                    <a:pt x="0" y="5"/>
                    <a:pt x="4" y="0"/>
                    <a:pt x="10" y="0"/>
                  </a:cubicBezTo>
                  <a:lnTo>
                    <a:pt x="546" y="0"/>
                  </a:lnTo>
                  <a:cubicBezTo>
                    <a:pt x="552" y="0"/>
                    <a:pt x="557" y="5"/>
                    <a:pt x="557" y="11"/>
                  </a:cubicBezTo>
                  <a:cubicBezTo>
                    <a:pt x="557" y="17"/>
                    <a:pt x="552" y="22"/>
                    <a:pt x="546"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250">
              <a:extLst>
                <a:ext uri="{FF2B5EF4-FFF2-40B4-BE49-F238E27FC236}">
                  <a16:creationId xmlns:a16="http://schemas.microsoft.com/office/drawing/2014/main" id="{E00E2604-D107-0F41-B631-0081E0DAF484}"/>
                </a:ext>
              </a:extLst>
            </p:cNvPr>
            <p:cNvSpPr>
              <a:spLocks/>
            </p:cNvSpPr>
            <p:nvPr/>
          </p:nvSpPr>
          <p:spPr bwMode="auto">
            <a:xfrm>
              <a:off x="5699126" y="2784475"/>
              <a:ext cx="301625" cy="11113"/>
            </a:xfrm>
            <a:custGeom>
              <a:avLst/>
              <a:gdLst>
                <a:gd name="T0" fmla="*/ 546 w 557"/>
                <a:gd name="T1" fmla="*/ 21 h 21"/>
                <a:gd name="T2" fmla="*/ 10 w 557"/>
                <a:gd name="T3" fmla="*/ 21 h 21"/>
                <a:gd name="T4" fmla="*/ 0 w 557"/>
                <a:gd name="T5" fmla="*/ 10 h 21"/>
                <a:gd name="T6" fmla="*/ 10 w 557"/>
                <a:gd name="T7" fmla="*/ 0 h 21"/>
                <a:gd name="T8" fmla="*/ 546 w 557"/>
                <a:gd name="T9" fmla="*/ 0 h 21"/>
                <a:gd name="T10" fmla="*/ 557 w 557"/>
                <a:gd name="T11" fmla="*/ 10 h 21"/>
                <a:gd name="T12" fmla="*/ 546 w 557"/>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557" h="21">
                  <a:moveTo>
                    <a:pt x="546" y="21"/>
                  </a:moveTo>
                  <a:lnTo>
                    <a:pt x="10" y="21"/>
                  </a:lnTo>
                  <a:cubicBezTo>
                    <a:pt x="4" y="21"/>
                    <a:pt x="0" y="16"/>
                    <a:pt x="0" y="10"/>
                  </a:cubicBezTo>
                  <a:cubicBezTo>
                    <a:pt x="0" y="4"/>
                    <a:pt x="4" y="0"/>
                    <a:pt x="10" y="0"/>
                  </a:cubicBezTo>
                  <a:lnTo>
                    <a:pt x="546" y="0"/>
                  </a:lnTo>
                  <a:cubicBezTo>
                    <a:pt x="552" y="0"/>
                    <a:pt x="557" y="4"/>
                    <a:pt x="557" y="10"/>
                  </a:cubicBezTo>
                  <a:cubicBezTo>
                    <a:pt x="557" y="16"/>
                    <a:pt x="552" y="21"/>
                    <a:pt x="546"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251">
              <a:extLst>
                <a:ext uri="{FF2B5EF4-FFF2-40B4-BE49-F238E27FC236}">
                  <a16:creationId xmlns:a16="http://schemas.microsoft.com/office/drawing/2014/main" id="{356EDEF1-B3B1-8E45-AE6C-91DD0BECA2F3}"/>
                </a:ext>
              </a:extLst>
            </p:cNvPr>
            <p:cNvSpPr>
              <a:spLocks/>
            </p:cNvSpPr>
            <p:nvPr/>
          </p:nvSpPr>
          <p:spPr bwMode="auto">
            <a:xfrm>
              <a:off x="5843588" y="2581275"/>
              <a:ext cx="12700" cy="36513"/>
            </a:xfrm>
            <a:custGeom>
              <a:avLst/>
              <a:gdLst>
                <a:gd name="T0" fmla="*/ 11 w 22"/>
                <a:gd name="T1" fmla="*/ 70 h 70"/>
                <a:gd name="T2" fmla="*/ 0 w 22"/>
                <a:gd name="T3" fmla="*/ 59 h 70"/>
                <a:gd name="T4" fmla="*/ 0 w 22"/>
                <a:gd name="T5" fmla="*/ 10 h 70"/>
                <a:gd name="T6" fmla="*/ 11 w 22"/>
                <a:gd name="T7" fmla="*/ 0 h 70"/>
                <a:gd name="T8" fmla="*/ 22 w 22"/>
                <a:gd name="T9" fmla="*/ 10 h 70"/>
                <a:gd name="T10" fmla="*/ 22 w 22"/>
                <a:gd name="T11" fmla="*/ 59 h 70"/>
                <a:gd name="T12" fmla="*/ 11 w 22"/>
                <a:gd name="T13" fmla="*/ 70 h 70"/>
              </a:gdLst>
              <a:ahLst/>
              <a:cxnLst>
                <a:cxn ang="0">
                  <a:pos x="T0" y="T1"/>
                </a:cxn>
                <a:cxn ang="0">
                  <a:pos x="T2" y="T3"/>
                </a:cxn>
                <a:cxn ang="0">
                  <a:pos x="T4" y="T5"/>
                </a:cxn>
                <a:cxn ang="0">
                  <a:pos x="T6" y="T7"/>
                </a:cxn>
                <a:cxn ang="0">
                  <a:pos x="T8" y="T9"/>
                </a:cxn>
                <a:cxn ang="0">
                  <a:pos x="T10" y="T11"/>
                </a:cxn>
                <a:cxn ang="0">
                  <a:pos x="T12" y="T13"/>
                </a:cxn>
              </a:cxnLst>
              <a:rect l="0" t="0" r="r" b="b"/>
              <a:pathLst>
                <a:path w="22" h="70">
                  <a:moveTo>
                    <a:pt x="11" y="70"/>
                  </a:moveTo>
                  <a:cubicBezTo>
                    <a:pt x="5" y="70"/>
                    <a:pt x="0" y="65"/>
                    <a:pt x="0" y="59"/>
                  </a:cubicBezTo>
                  <a:lnTo>
                    <a:pt x="0" y="10"/>
                  </a:lnTo>
                  <a:cubicBezTo>
                    <a:pt x="0" y="4"/>
                    <a:pt x="5" y="0"/>
                    <a:pt x="11" y="0"/>
                  </a:cubicBezTo>
                  <a:cubicBezTo>
                    <a:pt x="17" y="0"/>
                    <a:pt x="22" y="4"/>
                    <a:pt x="22" y="10"/>
                  </a:cubicBezTo>
                  <a:lnTo>
                    <a:pt x="22" y="59"/>
                  </a:lnTo>
                  <a:cubicBezTo>
                    <a:pt x="22" y="65"/>
                    <a:pt x="17" y="70"/>
                    <a:pt x="11" y="7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252">
              <a:extLst>
                <a:ext uri="{FF2B5EF4-FFF2-40B4-BE49-F238E27FC236}">
                  <a16:creationId xmlns:a16="http://schemas.microsoft.com/office/drawing/2014/main" id="{F55D776C-0E1F-5547-9FA8-4B71859D392B}"/>
                </a:ext>
              </a:extLst>
            </p:cNvPr>
            <p:cNvSpPr>
              <a:spLocks/>
            </p:cNvSpPr>
            <p:nvPr/>
          </p:nvSpPr>
          <p:spPr bwMode="auto">
            <a:xfrm>
              <a:off x="5843588" y="2786063"/>
              <a:ext cx="12700" cy="115888"/>
            </a:xfrm>
            <a:custGeom>
              <a:avLst/>
              <a:gdLst>
                <a:gd name="T0" fmla="*/ 11 w 22"/>
                <a:gd name="T1" fmla="*/ 225 h 225"/>
                <a:gd name="T2" fmla="*/ 0 w 22"/>
                <a:gd name="T3" fmla="*/ 214 h 225"/>
                <a:gd name="T4" fmla="*/ 0 w 22"/>
                <a:gd name="T5" fmla="*/ 11 h 225"/>
                <a:gd name="T6" fmla="*/ 11 w 22"/>
                <a:gd name="T7" fmla="*/ 0 h 225"/>
                <a:gd name="T8" fmla="*/ 22 w 22"/>
                <a:gd name="T9" fmla="*/ 11 h 225"/>
                <a:gd name="T10" fmla="*/ 22 w 22"/>
                <a:gd name="T11" fmla="*/ 214 h 225"/>
                <a:gd name="T12" fmla="*/ 11 w 22"/>
                <a:gd name="T13" fmla="*/ 225 h 225"/>
              </a:gdLst>
              <a:ahLst/>
              <a:cxnLst>
                <a:cxn ang="0">
                  <a:pos x="T0" y="T1"/>
                </a:cxn>
                <a:cxn ang="0">
                  <a:pos x="T2" y="T3"/>
                </a:cxn>
                <a:cxn ang="0">
                  <a:pos x="T4" y="T5"/>
                </a:cxn>
                <a:cxn ang="0">
                  <a:pos x="T6" y="T7"/>
                </a:cxn>
                <a:cxn ang="0">
                  <a:pos x="T8" y="T9"/>
                </a:cxn>
                <a:cxn ang="0">
                  <a:pos x="T10" y="T11"/>
                </a:cxn>
                <a:cxn ang="0">
                  <a:pos x="T12" y="T13"/>
                </a:cxn>
              </a:cxnLst>
              <a:rect l="0" t="0" r="r" b="b"/>
              <a:pathLst>
                <a:path w="22" h="225">
                  <a:moveTo>
                    <a:pt x="11" y="225"/>
                  </a:moveTo>
                  <a:cubicBezTo>
                    <a:pt x="5" y="225"/>
                    <a:pt x="0" y="220"/>
                    <a:pt x="0" y="214"/>
                  </a:cubicBezTo>
                  <a:lnTo>
                    <a:pt x="0" y="11"/>
                  </a:lnTo>
                  <a:cubicBezTo>
                    <a:pt x="0" y="5"/>
                    <a:pt x="5" y="0"/>
                    <a:pt x="11" y="0"/>
                  </a:cubicBezTo>
                  <a:cubicBezTo>
                    <a:pt x="17" y="0"/>
                    <a:pt x="22" y="5"/>
                    <a:pt x="22" y="11"/>
                  </a:cubicBezTo>
                  <a:lnTo>
                    <a:pt x="22" y="214"/>
                  </a:lnTo>
                  <a:cubicBezTo>
                    <a:pt x="22" y="220"/>
                    <a:pt x="17" y="225"/>
                    <a:pt x="11" y="2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253">
              <a:extLst>
                <a:ext uri="{FF2B5EF4-FFF2-40B4-BE49-F238E27FC236}">
                  <a16:creationId xmlns:a16="http://schemas.microsoft.com/office/drawing/2014/main" id="{6C494FBD-AE12-5E46-BAE3-07E7D5CB4F41}"/>
                </a:ext>
              </a:extLst>
            </p:cNvPr>
            <p:cNvSpPr>
              <a:spLocks/>
            </p:cNvSpPr>
            <p:nvPr/>
          </p:nvSpPr>
          <p:spPr bwMode="auto">
            <a:xfrm>
              <a:off x="5789613" y="2846388"/>
              <a:ext cx="120650" cy="55563"/>
            </a:xfrm>
            <a:custGeom>
              <a:avLst/>
              <a:gdLst>
                <a:gd name="T0" fmla="*/ 213 w 225"/>
                <a:gd name="T1" fmla="*/ 106 h 108"/>
                <a:gd name="T2" fmla="*/ 206 w 225"/>
                <a:gd name="T3" fmla="*/ 104 h 108"/>
                <a:gd name="T4" fmla="*/ 112 w 225"/>
                <a:gd name="T5" fmla="*/ 28 h 108"/>
                <a:gd name="T6" fmla="*/ 19 w 225"/>
                <a:gd name="T7" fmla="*/ 104 h 108"/>
                <a:gd name="T8" fmla="*/ 3 w 225"/>
                <a:gd name="T9" fmla="*/ 102 h 108"/>
                <a:gd name="T10" fmla="*/ 5 w 225"/>
                <a:gd name="T11" fmla="*/ 87 h 108"/>
                <a:gd name="T12" fmla="*/ 112 w 225"/>
                <a:gd name="T13" fmla="*/ 0 h 108"/>
                <a:gd name="T14" fmla="*/ 220 w 225"/>
                <a:gd name="T15" fmla="*/ 87 h 108"/>
                <a:gd name="T16" fmla="*/ 221 w 225"/>
                <a:gd name="T17" fmla="*/ 102 h 108"/>
                <a:gd name="T18" fmla="*/ 213 w 225"/>
                <a:gd name="T19"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5" h="108">
                  <a:moveTo>
                    <a:pt x="213" y="106"/>
                  </a:moveTo>
                  <a:cubicBezTo>
                    <a:pt x="210" y="106"/>
                    <a:pt x="208" y="105"/>
                    <a:pt x="206" y="104"/>
                  </a:cubicBezTo>
                  <a:lnTo>
                    <a:pt x="112" y="28"/>
                  </a:lnTo>
                  <a:lnTo>
                    <a:pt x="19" y="104"/>
                  </a:lnTo>
                  <a:cubicBezTo>
                    <a:pt x="14" y="108"/>
                    <a:pt x="7" y="107"/>
                    <a:pt x="3" y="102"/>
                  </a:cubicBezTo>
                  <a:cubicBezTo>
                    <a:pt x="0" y="98"/>
                    <a:pt x="0" y="91"/>
                    <a:pt x="5" y="87"/>
                  </a:cubicBezTo>
                  <a:lnTo>
                    <a:pt x="112" y="0"/>
                  </a:lnTo>
                  <a:lnTo>
                    <a:pt x="220" y="87"/>
                  </a:lnTo>
                  <a:cubicBezTo>
                    <a:pt x="224" y="91"/>
                    <a:pt x="225" y="98"/>
                    <a:pt x="221" y="102"/>
                  </a:cubicBezTo>
                  <a:cubicBezTo>
                    <a:pt x="219" y="105"/>
                    <a:pt x="216" y="106"/>
                    <a:pt x="213" y="10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54">
              <a:extLst>
                <a:ext uri="{FF2B5EF4-FFF2-40B4-BE49-F238E27FC236}">
                  <a16:creationId xmlns:a16="http://schemas.microsoft.com/office/drawing/2014/main" id="{BD91DB4A-AC8B-7844-873E-9FD54618FA86}"/>
                </a:ext>
              </a:extLst>
            </p:cNvPr>
            <p:cNvSpPr>
              <a:spLocks/>
            </p:cNvSpPr>
            <p:nvPr/>
          </p:nvSpPr>
          <p:spPr bwMode="auto">
            <a:xfrm>
              <a:off x="5873751" y="2662238"/>
              <a:ext cx="80963" cy="9525"/>
            </a:xfrm>
            <a:custGeom>
              <a:avLst/>
              <a:gdLst>
                <a:gd name="T0" fmla="*/ 142 w 150"/>
                <a:gd name="T1" fmla="*/ 17 h 17"/>
                <a:gd name="T2" fmla="*/ 8 w 150"/>
                <a:gd name="T3" fmla="*/ 17 h 17"/>
                <a:gd name="T4" fmla="*/ 0 w 150"/>
                <a:gd name="T5" fmla="*/ 9 h 17"/>
                <a:gd name="T6" fmla="*/ 8 w 150"/>
                <a:gd name="T7" fmla="*/ 0 h 17"/>
                <a:gd name="T8" fmla="*/ 142 w 150"/>
                <a:gd name="T9" fmla="*/ 0 h 17"/>
                <a:gd name="T10" fmla="*/ 150 w 150"/>
                <a:gd name="T11" fmla="*/ 9 h 17"/>
                <a:gd name="T12" fmla="*/ 142 w 15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50" h="17">
                  <a:moveTo>
                    <a:pt x="142" y="17"/>
                  </a:moveTo>
                  <a:lnTo>
                    <a:pt x="8" y="17"/>
                  </a:lnTo>
                  <a:cubicBezTo>
                    <a:pt x="4" y="17"/>
                    <a:pt x="0" y="13"/>
                    <a:pt x="0" y="9"/>
                  </a:cubicBezTo>
                  <a:cubicBezTo>
                    <a:pt x="0" y="4"/>
                    <a:pt x="4" y="0"/>
                    <a:pt x="8" y="0"/>
                  </a:cubicBezTo>
                  <a:lnTo>
                    <a:pt x="142" y="0"/>
                  </a:lnTo>
                  <a:cubicBezTo>
                    <a:pt x="146" y="0"/>
                    <a:pt x="150" y="4"/>
                    <a:pt x="150" y="9"/>
                  </a:cubicBezTo>
                  <a:cubicBezTo>
                    <a:pt x="150" y="13"/>
                    <a:pt x="146" y="17"/>
                    <a:pt x="142"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255">
              <a:extLst>
                <a:ext uri="{FF2B5EF4-FFF2-40B4-BE49-F238E27FC236}">
                  <a16:creationId xmlns:a16="http://schemas.microsoft.com/office/drawing/2014/main" id="{9D94E525-DB43-654B-9296-09D1B5B94A21}"/>
                </a:ext>
              </a:extLst>
            </p:cNvPr>
            <p:cNvSpPr>
              <a:spLocks/>
            </p:cNvSpPr>
            <p:nvPr/>
          </p:nvSpPr>
          <p:spPr bwMode="auto">
            <a:xfrm>
              <a:off x="5873751" y="2686050"/>
              <a:ext cx="80963" cy="7938"/>
            </a:xfrm>
            <a:custGeom>
              <a:avLst/>
              <a:gdLst>
                <a:gd name="T0" fmla="*/ 142 w 150"/>
                <a:gd name="T1" fmla="*/ 16 h 16"/>
                <a:gd name="T2" fmla="*/ 8 w 150"/>
                <a:gd name="T3" fmla="*/ 16 h 16"/>
                <a:gd name="T4" fmla="*/ 0 w 150"/>
                <a:gd name="T5" fmla="*/ 8 h 16"/>
                <a:gd name="T6" fmla="*/ 8 w 150"/>
                <a:gd name="T7" fmla="*/ 0 h 16"/>
                <a:gd name="T8" fmla="*/ 142 w 150"/>
                <a:gd name="T9" fmla="*/ 0 h 16"/>
                <a:gd name="T10" fmla="*/ 150 w 150"/>
                <a:gd name="T11" fmla="*/ 8 h 16"/>
                <a:gd name="T12" fmla="*/ 142 w 15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50" h="16">
                  <a:moveTo>
                    <a:pt x="142" y="16"/>
                  </a:moveTo>
                  <a:lnTo>
                    <a:pt x="8" y="16"/>
                  </a:lnTo>
                  <a:cubicBezTo>
                    <a:pt x="4" y="16"/>
                    <a:pt x="0" y="13"/>
                    <a:pt x="0" y="8"/>
                  </a:cubicBezTo>
                  <a:cubicBezTo>
                    <a:pt x="0" y="3"/>
                    <a:pt x="4" y="0"/>
                    <a:pt x="8" y="0"/>
                  </a:cubicBezTo>
                  <a:lnTo>
                    <a:pt x="142" y="0"/>
                  </a:lnTo>
                  <a:cubicBezTo>
                    <a:pt x="146" y="0"/>
                    <a:pt x="150" y="3"/>
                    <a:pt x="150" y="8"/>
                  </a:cubicBezTo>
                  <a:cubicBezTo>
                    <a:pt x="150" y="13"/>
                    <a:pt x="146" y="16"/>
                    <a:pt x="142"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56">
              <a:extLst>
                <a:ext uri="{FF2B5EF4-FFF2-40B4-BE49-F238E27FC236}">
                  <a16:creationId xmlns:a16="http://schemas.microsoft.com/office/drawing/2014/main" id="{A8F9E35E-6AAE-E942-86EB-9886060E6A21}"/>
                </a:ext>
              </a:extLst>
            </p:cNvPr>
            <p:cNvSpPr>
              <a:spLocks/>
            </p:cNvSpPr>
            <p:nvPr/>
          </p:nvSpPr>
          <p:spPr bwMode="auto">
            <a:xfrm>
              <a:off x="5873751" y="2709863"/>
              <a:ext cx="80963" cy="7938"/>
            </a:xfrm>
            <a:custGeom>
              <a:avLst/>
              <a:gdLst>
                <a:gd name="T0" fmla="*/ 142 w 150"/>
                <a:gd name="T1" fmla="*/ 17 h 17"/>
                <a:gd name="T2" fmla="*/ 8 w 150"/>
                <a:gd name="T3" fmla="*/ 17 h 17"/>
                <a:gd name="T4" fmla="*/ 0 w 150"/>
                <a:gd name="T5" fmla="*/ 8 h 17"/>
                <a:gd name="T6" fmla="*/ 8 w 150"/>
                <a:gd name="T7" fmla="*/ 0 h 17"/>
                <a:gd name="T8" fmla="*/ 142 w 150"/>
                <a:gd name="T9" fmla="*/ 0 h 17"/>
                <a:gd name="T10" fmla="*/ 150 w 150"/>
                <a:gd name="T11" fmla="*/ 8 h 17"/>
                <a:gd name="T12" fmla="*/ 142 w 15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50" h="17">
                  <a:moveTo>
                    <a:pt x="142" y="17"/>
                  </a:moveTo>
                  <a:lnTo>
                    <a:pt x="8" y="17"/>
                  </a:lnTo>
                  <a:cubicBezTo>
                    <a:pt x="4" y="17"/>
                    <a:pt x="0" y="13"/>
                    <a:pt x="0" y="8"/>
                  </a:cubicBezTo>
                  <a:cubicBezTo>
                    <a:pt x="0" y="4"/>
                    <a:pt x="4" y="0"/>
                    <a:pt x="8" y="0"/>
                  </a:cubicBezTo>
                  <a:lnTo>
                    <a:pt x="142" y="0"/>
                  </a:lnTo>
                  <a:cubicBezTo>
                    <a:pt x="146" y="0"/>
                    <a:pt x="150" y="4"/>
                    <a:pt x="150" y="8"/>
                  </a:cubicBezTo>
                  <a:cubicBezTo>
                    <a:pt x="150" y="13"/>
                    <a:pt x="146" y="17"/>
                    <a:pt x="142"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257">
              <a:extLst>
                <a:ext uri="{FF2B5EF4-FFF2-40B4-BE49-F238E27FC236}">
                  <a16:creationId xmlns:a16="http://schemas.microsoft.com/office/drawing/2014/main" id="{98EF8DB8-2093-D049-B191-57A43182E86E}"/>
                </a:ext>
              </a:extLst>
            </p:cNvPr>
            <p:cNvSpPr>
              <a:spLocks/>
            </p:cNvSpPr>
            <p:nvPr/>
          </p:nvSpPr>
          <p:spPr bwMode="auto">
            <a:xfrm>
              <a:off x="5873751" y="2732088"/>
              <a:ext cx="80963" cy="9525"/>
            </a:xfrm>
            <a:custGeom>
              <a:avLst/>
              <a:gdLst>
                <a:gd name="T0" fmla="*/ 142 w 150"/>
                <a:gd name="T1" fmla="*/ 17 h 17"/>
                <a:gd name="T2" fmla="*/ 8 w 150"/>
                <a:gd name="T3" fmla="*/ 17 h 17"/>
                <a:gd name="T4" fmla="*/ 0 w 150"/>
                <a:gd name="T5" fmla="*/ 8 h 17"/>
                <a:gd name="T6" fmla="*/ 8 w 150"/>
                <a:gd name="T7" fmla="*/ 0 h 17"/>
                <a:gd name="T8" fmla="*/ 142 w 150"/>
                <a:gd name="T9" fmla="*/ 0 h 17"/>
                <a:gd name="T10" fmla="*/ 150 w 150"/>
                <a:gd name="T11" fmla="*/ 8 h 17"/>
                <a:gd name="T12" fmla="*/ 142 w 15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50" h="17">
                  <a:moveTo>
                    <a:pt x="142" y="17"/>
                  </a:moveTo>
                  <a:lnTo>
                    <a:pt x="8" y="17"/>
                  </a:lnTo>
                  <a:cubicBezTo>
                    <a:pt x="4" y="17"/>
                    <a:pt x="0" y="13"/>
                    <a:pt x="0" y="8"/>
                  </a:cubicBezTo>
                  <a:cubicBezTo>
                    <a:pt x="0" y="4"/>
                    <a:pt x="4" y="0"/>
                    <a:pt x="8" y="0"/>
                  </a:cubicBezTo>
                  <a:lnTo>
                    <a:pt x="142" y="0"/>
                  </a:lnTo>
                  <a:cubicBezTo>
                    <a:pt x="146" y="0"/>
                    <a:pt x="150" y="4"/>
                    <a:pt x="150" y="8"/>
                  </a:cubicBezTo>
                  <a:cubicBezTo>
                    <a:pt x="150" y="13"/>
                    <a:pt x="146" y="17"/>
                    <a:pt x="142"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 name="TextBox 69">
            <a:extLst>
              <a:ext uri="{FF2B5EF4-FFF2-40B4-BE49-F238E27FC236}">
                <a16:creationId xmlns:a16="http://schemas.microsoft.com/office/drawing/2014/main" id="{DDBD8155-7470-6B4A-B65A-9E51A948A499}"/>
              </a:ext>
            </a:extLst>
          </p:cNvPr>
          <p:cNvSpPr txBox="1"/>
          <p:nvPr/>
        </p:nvSpPr>
        <p:spPr>
          <a:xfrm>
            <a:off x="401789" y="2693505"/>
            <a:ext cx="2847154" cy="824841"/>
          </a:xfrm>
          <a:prstGeom prst="rect">
            <a:avLst/>
          </a:prstGeom>
          <a:noFill/>
        </p:spPr>
        <p:txBody>
          <a:bodyPr wrap="square" rtlCol="0">
            <a:spAutoFit/>
          </a:bodyPr>
          <a:lstStyle/>
          <a:p>
            <a:pPr algn="ctr">
              <a:lnSpc>
                <a:spcPct val="85000"/>
              </a:lnSpc>
            </a:pPr>
            <a:r>
              <a:rPr lang="en-US" sz="2400" b="1" dirty="0">
                <a:solidFill>
                  <a:srgbClr val="00B0F0"/>
                </a:solidFill>
                <a:latin typeface="Arial"/>
                <a:cs typeface="Arial"/>
              </a:rPr>
              <a:t>POWERPOINT</a:t>
            </a:r>
          </a:p>
          <a:p>
            <a:pPr algn="ctr">
              <a:lnSpc>
                <a:spcPct val="85000"/>
              </a:lnSpc>
            </a:pPr>
            <a:r>
              <a:rPr lang="en-US" sz="1600" dirty="0">
                <a:solidFill>
                  <a:srgbClr val="00B0F0"/>
                </a:solidFill>
                <a:latin typeface="Arial"/>
                <a:cs typeface="Arial"/>
              </a:rPr>
              <a:t>(for Beginners and</a:t>
            </a:r>
            <a:br>
              <a:rPr lang="en-US" sz="1600" dirty="0">
                <a:solidFill>
                  <a:srgbClr val="00B0F0"/>
                </a:solidFill>
                <a:latin typeface="Arial"/>
                <a:cs typeface="Arial"/>
              </a:rPr>
            </a:br>
            <a:r>
              <a:rPr lang="en-US" sz="1600" dirty="0">
                <a:solidFill>
                  <a:srgbClr val="00B0F0"/>
                </a:solidFill>
                <a:latin typeface="Arial"/>
                <a:cs typeface="Arial"/>
              </a:rPr>
              <a:t>Masters)</a:t>
            </a:r>
          </a:p>
        </p:txBody>
      </p:sp>
      <p:sp>
        <p:nvSpPr>
          <p:cNvPr id="71" name="TextBox 70">
            <a:extLst>
              <a:ext uri="{FF2B5EF4-FFF2-40B4-BE49-F238E27FC236}">
                <a16:creationId xmlns:a16="http://schemas.microsoft.com/office/drawing/2014/main" id="{4C1B3200-8730-8A4F-A621-B5FBA6E10D08}"/>
              </a:ext>
            </a:extLst>
          </p:cNvPr>
          <p:cNvSpPr txBox="1"/>
          <p:nvPr/>
        </p:nvSpPr>
        <p:spPr>
          <a:xfrm>
            <a:off x="200869" y="140764"/>
            <a:ext cx="11752147" cy="458587"/>
          </a:xfrm>
          <a:prstGeom prst="rect">
            <a:avLst/>
          </a:prstGeom>
          <a:noFill/>
        </p:spPr>
        <p:txBody>
          <a:bodyPr wrap="square" rtlCol="0">
            <a:spAutoFit/>
          </a:bodyPr>
          <a:lstStyle/>
          <a:p>
            <a:pPr algn="ctr">
              <a:lnSpc>
                <a:spcPct val="85000"/>
              </a:lnSpc>
            </a:pPr>
            <a:r>
              <a:rPr lang="en-US" sz="2800" b="1" dirty="0">
                <a:solidFill>
                  <a:srgbClr val="00B0F0"/>
                </a:solidFill>
                <a:latin typeface="Arial"/>
                <a:cs typeface="Arial"/>
              </a:rPr>
              <a:t>MIKE PARKINSON OFFERS TRAINING FOR…</a:t>
            </a:r>
            <a:endParaRPr lang="en-US" b="1" dirty="0">
              <a:solidFill>
                <a:srgbClr val="00B0F0"/>
              </a:solidFill>
              <a:latin typeface="Arial"/>
              <a:cs typeface="Arial"/>
            </a:endParaRPr>
          </a:p>
        </p:txBody>
      </p:sp>
      <p:grpSp>
        <p:nvGrpSpPr>
          <p:cNvPr id="74" name="Group 73">
            <a:extLst>
              <a:ext uri="{FF2B5EF4-FFF2-40B4-BE49-F238E27FC236}">
                <a16:creationId xmlns:a16="http://schemas.microsoft.com/office/drawing/2014/main" id="{283300C3-3C1F-2E4E-9C6B-42391D18825B}"/>
              </a:ext>
            </a:extLst>
          </p:cNvPr>
          <p:cNvGrpSpPr/>
          <p:nvPr/>
        </p:nvGrpSpPr>
        <p:grpSpPr>
          <a:xfrm>
            <a:off x="8475623" y="3983812"/>
            <a:ext cx="3650986" cy="709278"/>
            <a:chOff x="86721" y="171826"/>
            <a:chExt cx="5099082" cy="990600"/>
          </a:xfrm>
        </p:grpSpPr>
        <p:pic>
          <p:nvPicPr>
            <p:cNvPr id="72" name="Picture 71">
              <a:extLst>
                <a:ext uri="{FF2B5EF4-FFF2-40B4-BE49-F238E27FC236}">
                  <a16:creationId xmlns:a16="http://schemas.microsoft.com/office/drawing/2014/main" id="{C7199424-9730-CF48-86FC-D5B715A07E7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30553" y="171826"/>
              <a:ext cx="2455250" cy="990600"/>
            </a:xfrm>
            <a:prstGeom prst="rect">
              <a:avLst/>
            </a:prstGeom>
          </p:spPr>
        </p:pic>
        <p:sp>
          <p:nvSpPr>
            <p:cNvPr id="73" name="TextBox 72">
              <a:extLst>
                <a:ext uri="{FF2B5EF4-FFF2-40B4-BE49-F238E27FC236}">
                  <a16:creationId xmlns:a16="http://schemas.microsoft.com/office/drawing/2014/main" id="{E8323EF6-8781-A840-9BD1-7D434C7585BD}"/>
                </a:ext>
              </a:extLst>
            </p:cNvPr>
            <p:cNvSpPr txBox="1"/>
            <p:nvPr/>
          </p:nvSpPr>
          <p:spPr>
            <a:xfrm>
              <a:off x="86721" y="186299"/>
              <a:ext cx="2643832" cy="969312"/>
            </a:xfrm>
            <a:prstGeom prst="rect">
              <a:avLst/>
            </a:prstGeom>
            <a:noFill/>
          </p:spPr>
          <p:txBody>
            <a:bodyPr wrap="square" rtlCol="0">
              <a:spAutoFit/>
            </a:bodyPr>
            <a:lstStyle/>
            <a:p>
              <a:pPr algn="r">
                <a:lnSpc>
                  <a:spcPct val="85000"/>
                </a:lnSpc>
              </a:pPr>
              <a:r>
                <a:rPr lang="en-US" b="1" dirty="0">
                  <a:solidFill>
                    <a:srgbClr val="0072C7"/>
                  </a:solidFill>
                  <a:latin typeface="Arial"/>
                  <a:cs typeface="Arial"/>
                </a:rPr>
                <a:t>1 of 36</a:t>
              </a:r>
            </a:p>
            <a:p>
              <a:pPr algn="r">
                <a:lnSpc>
                  <a:spcPct val="85000"/>
                </a:lnSpc>
              </a:pPr>
              <a:r>
                <a:rPr lang="en-US" sz="1400" dirty="0">
                  <a:solidFill>
                    <a:srgbClr val="0072C7"/>
                  </a:solidFill>
                  <a:latin typeface="Arial"/>
                  <a:cs typeface="Arial"/>
                </a:rPr>
                <a:t>Microsoft PowerPoint MVPs in the World</a:t>
              </a:r>
              <a:endParaRPr lang="en-US" sz="1050" dirty="0">
                <a:solidFill>
                  <a:srgbClr val="0072C7"/>
                </a:solidFill>
                <a:latin typeface="Arial"/>
                <a:cs typeface="Arial"/>
              </a:endParaRPr>
            </a:p>
          </p:txBody>
        </p:sp>
      </p:grpSp>
      <p:sp>
        <p:nvSpPr>
          <p:cNvPr id="88" name="TextBox 87">
            <a:extLst>
              <a:ext uri="{FF2B5EF4-FFF2-40B4-BE49-F238E27FC236}">
                <a16:creationId xmlns:a16="http://schemas.microsoft.com/office/drawing/2014/main" id="{FF9ED81F-8AAD-E34B-AE54-8816FB15269A}"/>
              </a:ext>
            </a:extLst>
          </p:cNvPr>
          <p:cNvSpPr txBox="1"/>
          <p:nvPr/>
        </p:nvSpPr>
        <p:spPr>
          <a:xfrm>
            <a:off x="3272292" y="2693505"/>
            <a:ext cx="2847154" cy="824841"/>
          </a:xfrm>
          <a:prstGeom prst="rect">
            <a:avLst/>
          </a:prstGeom>
          <a:noFill/>
        </p:spPr>
        <p:txBody>
          <a:bodyPr wrap="square" rtlCol="0">
            <a:spAutoFit/>
          </a:bodyPr>
          <a:lstStyle/>
          <a:p>
            <a:pPr algn="ctr">
              <a:lnSpc>
                <a:spcPct val="85000"/>
              </a:lnSpc>
            </a:pPr>
            <a:r>
              <a:rPr lang="en-US" sz="2400" b="1" dirty="0">
                <a:solidFill>
                  <a:srgbClr val="00B0F0"/>
                </a:solidFill>
                <a:latin typeface="Arial"/>
                <a:cs typeface="Arial"/>
              </a:rPr>
              <a:t>GRAPHICS</a:t>
            </a:r>
          </a:p>
          <a:p>
            <a:pPr algn="ctr">
              <a:lnSpc>
                <a:spcPct val="85000"/>
              </a:lnSpc>
            </a:pPr>
            <a:r>
              <a:rPr lang="en-US" sz="1600" dirty="0">
                <a:solidFill>
                  <a:srgbClr val="00B0F0"/>
                </a:solidFill>
                <a:latin typeface="Arial"/>
                <a:cs typeface="Arial"/>
              </a:rPr>
              <a:t>(for Designers and Non Designers)</a:t>
            </a:r>
          </a:p>
        </p:txBody>
      </p:sp>
      <p:grpSp>
        <p:nvGrpSpPr>
          <p:cNvPr id="89" name="Group 88">
            <a:extLst>
              <a:ext uri="{FF2B5EF4-FFF2-40B4-BE49-F238E27FC236}">
                <a16:creationId xmlns:a16="http://schemas.microsoft.com/office/drawing/2014/main" id="{A4B105C5-6D80-0643-8072-62A6A65147D7}"/>
              </a:ext>
            </a:extLst>
          </p:cNvPr>
          <p:cNvGrpSpPr>
            <a:grpSpLocks noChangeAspect="1"/>
          </p:cNvGrpSpPr>
          <p:nvPr/>
        </p:nvGrpSpPr>
        <p:grpSpPr>
          <a:xfrm>
            <a:off x="3915861" y="1121080"/>
            <a:ext cx="1513124" cy="1534142"/>
            <a:chOff x="4160839" y="4891088"/>
            <a:chExt cx="342900" cy="347663"/>
          </a:xfrm>
          <a:solidFill>
            <a:srgbClr val="00B0F0"/>
          </a:solidFill>
        </p:grpSpPr>
        <p:sp>
          <p:nvSpPr>
            <p:cNvPr id="90" name="Freeform 539">
              <a:extLst>
                <a:ext uri="{FF2B5EF4-FFF2-40B4-BE49-F238E27FC236}">
                  <a16:creationId xmlns:a16="http://schemas.microsoft.com/office/drawing/2014/main" id="{C22CEE1B-AC46-3B48-9FDE-A668FF54F52E}"/>
                </a:ext>
              </a:extLst>
            </p:cNvPr>
            <p:cNvSpPr>
              <a:spLocks/>
            </p:cNvSpPr>
            <p:nvPr/>
          </p:nvSpPr>
          <p:spPr bwMode="auto">
            <a:xfrm>
              <a:off x="4179889" y="4946651"/>
              <a:ext cx="323850" cy="217488"/>
            </a:xfrm>
            <a:custGeom>
              <a:avLst/>
              <a:gdLst>
                <a:gd name="T0" fmla="*/ 161 w 596"/>
                <a:gd name="T1" fmla="*/ 421 h 421"/>
                <a:gd name="T2" fmla="*/ 25 w 596"/>
                <a:gd name="T3" fmla="*/ 358 h 421"/>
                <a:gd name="T4" fmla="*/ 91 w 596"/>
                <a:gd name="T5" fmla="*/ 173 h 421"/>
                <a:gd name="T6" fmla="*/ 107 w 596"/>
                <a:gd name="T7" fmla="*/ 174 h 421"/>
                <a:gd name="T8" fmla="*/ 107 w 596"/>
                <a:gd name="T9" fmla="*/ 189 h 421"/>
                <a:gd name="T10" fmla="*/ 44 w 596"/>
                <a:gd name="T11" fmla="*/ 349 h 421"/>
                <a:gd name="T12" fmla="*/ 362 w 596"/>
                <a:gd name="T13" fmla="*/ 345 h 421"/>
                <a:gd name="T14" fmla="*/ 527 w 596"/>
                <a:gd name="T15" fmla="*/ 215 h 421"/>
                <a:gd name="T16" fmla="*/ 556 w 596"/>
                <a:gd name="T17" fmla="*/ 93 h 421"/>
                <a:gd name="T18" fmla="*/ 238 w 596"/>
                <a:gd name="T19" fmla="*/ 96 h 421"/>
                <a:gd name="T20" fmla="*/ 168 w 596"/>
                <a:gd name="T21" fmla="*/ 138 h 421"/>
                <a:gd name="T22" fmla="*/ 153 w 596"/>
                <a:gd name="T23" fmla="*/ 135 h 421"/>
                <a:gd name="T24" fmla="*/ 156 w 596"/>
                <a:gd name="T25" fmla="*/ 120 h 421"/>
                <a:gd name="T26" fmla="*/ 229 w 596"/>
                <a:gd name="T27" fmla="*/ 77 h 421"/>
                <a:gd name="T28" fmla="*/ 576 w 596"/>
                <a:gd name="T29" fmla="*/ 83 h 421"/>
                <a:gd name="T30" fmla="*/ 544 w 596"/>
                <a:gd name="T31" fmla="*/ 228 h 421"/>
                <a:gd name="T32" fmla="*/ 372 w 596"/>
                <a:gd name="T33" fmla="*/ 364 h 421"/>
                <a:gd name="T34" fmla="*/ 161 w 596"/>
                <a:gd name="T35" fmla="*/ 4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6" h="421">
                  <a:moveTo>
                    <a:pt x="161" y="421"/>
                  </a:moveTo>
                  <a:cubicBezTo>
                    <a:pt x="96" y="421"/>
                    <a:pt x="46" y="400"/>
                    <a:pt x="25" y="358"/>
                  </a:cubicBezTo>
                  <a:cubicBezTo>
                    <a:pt x="0" y="309"/>
                    <a:pt x="25" y="240"/>
                    <a:pt x="91" y="173"/>
                  </a:cubicBezTo>
                  <a:cubicBezTo>
                    <a:pt x="96" y="169"/>
                    <a:pt x="102" y="169"/>
                    <a:pt x="107" y="174"/>
                  </a:cubicBezTo>
                  <a:cubicBezTo>
                    <a:pt x="111" y="178"/>
                    <a:pt x="111" y="185"/>
                    <a:pt x="107" y="189"/>
                  </a:cubicBezTo>
                  <a:cubicBezTo>
                    <a:pt x="47" y="248"/>
                    <a:pt x="24" y="308"/>
                    <a:pt x="44" y="349"/>
                  </a:cubicBezTo>
                  <a:cubicBezTo>
                    <a:pt x="78" y="416"/>
                    <a:pt x="224" y="414"/>
                    <a:pt x="362" y="345"/>
                  </a:cubicBezTo>
                  <a:cubicBezTo>
                    <a:pt x="432" y="310"/>
                    <a:pt x="490" y="264"/>
                    <a:pt x="527" y="215"/>
                  </a:cubicBezTo>
                  <a:cubicBezTo>
                    <a:pt x="562" y="168"/>
                    <a:pt x="572" y="125"/>
                    <a:pt x="556" y="93"/>
                  </a:cubicBezTo>
                  <a:cubicBezTo>
                    <a:pt x="523" y="25"/>
                    <a:pt x="377" y="27"/>
                    <a:pt x="238" y="96"/>
                  </a:cubicBezTo>
                  <a:cubicBezTo>
                    <a:pt x="213" y="109"/>
                    <a:pt x="190" y="123"/>
                    <a:pt x="168" y="138"/>
                  </a:cubicBezTo>
                  <a:cubicBezTo>
                    <a:pt x="163" y="142"/>
                    <a:pt x="156" y="140"/>
                    <a:pt x="153" y="135"/>
                  </a:cubicBezTo>
                  <a:cubicBezTo>
                    <a:pt x="149" y="131"/>
                    <a:pt x="151" y="124"/>
                    <a:pt x="156" y="120"/>
                  </a:cubicBezTo>
                  <a:cubicBezTo>
                    <a:pt x="178" y="104"/>
                    <a:pt x="203" y="90"/>
                    <a:pt x="229" y="77"/>
                  </a:cubicBezTo>
                  <a:cubicBezTo>
                    <a:pt x="383" y="0"/>
                    <a:pt x="535" y="2"/>
                    <a:pt x="576" y="83"/>
                  </a:cubicBezTo>
                  <a:cubicBezTo>
                    <a:pt x="596" y="123"/>
                    <a:pt x="584" y="174"/>
                    <a:pt x="544" y="228"/>
                  </a:cubicBezTo>
                  <a:cubicBezTo>
                    <a:pt x="506" y="280"/>
                    <a:pt x="445" y="328"/>
                    <a:pt x="372" y="364"/>
                  </a:cubicBezTo>
                  <a:cubicBezTo>
                    <a:pt x="297" y="402"/>
                    <a:pt x="222" y="421"/>
                    <a:pt x="161" y="4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540">
              <a:extLst>
                <a:ext uri="{FF2B5EF4-FFF2-40B4-BE49-F238E27FC236}">
                  <a16:creationId xmlns:a16="http://schemas.microsoft.com/office/drawing/2014/main" id="{6CE67825-E153-E443-A210-7262E946E3DF}"/>
                </a:ext>
              </a:extLst>
            </p:cNvPr>
            <p:cNvSpPr>
              <a:spLocks/>
            </p:cNvSpPr>
            <p:nvPr/>
          </p:nvSpPr>
          <p:spPr bwMode="auto">
            <a:xfrm>
              <a:off x="4260851" y="5102226"/>
              <a:ext cx="88900" cy="42863"/>
            </a:xfrm>
            <a:custGeom>
              <a:avLst/>
              <a:gdLst>
                <a:gd name="T0" fmla="*/ 51 w 164"/>
                <a:gd name="T1" fmla="*/ 83 h 83"/>
                <a:gd name="T2" fmla="*/ 3 w 164"/>
                <a:gd name="T3" fmla="*/ 61 h 83"/>
                <a:gd name="T4" fmla="*/ 42 w 164"/>
                <a:gd name="T5" fmla="*/ 17 h 83"/>
                <a:gd name="T6" fmla="*/ 53 w 164"/>
                <a:gd name="T7" fmla="*/ 21 h 83"/>
                <a:gd name="T8" fmla="*/ 49 w 164"/>
                <a:gd name="T9" fmla="*/ 32 h 83"/>
                <a:gd name="T10" fmla="*/ 19 w 164"/>
                <a:gd name="T11" fmla="*/ 57 h 83"/>
                <a:gd name="T12" fmla="*/ 88 w 164"/>
                <a:gd name="T13" fmla="*/ 62 h 83"/>
                <a:gd name="T14" fmla="*/ 134 w 164"/>
                <a:gd name="T15" fmla="*/ 43 h 83"/>
                <a:gd name="T16" fmla="*/ 146 w 164"/>
                <a:gd name="T17" fmla="*/ 27 h 83"/>
                <a:gd name="T18" fmla="*/ 109 w 164"/>
                <a:gd name="T19" fmla="*/ 18 h 83"/>
                <a:gd name="T20" fmla="*/ 100 w 164"/>
                <a:gd name="T21" fmla="*/ 10 h 83"/>
                <a:gd name="T22" fmla="*/ 108 w 164"/>
                <a:gd name="T23" fmla="*/ 1 h 83"/>
                <a:gd name="T24" fmla="*/ 163 w 164"/>
                <a:gd name="T25" fmla="*/ 23 h 83"/>
                <a:gd name="T26" fmla="*/ 143 w 164"/>
                <a:gd name="T27" fmla="*/ 57 h 83"/>
                <a:gd name="T28" fmla="*/ 92 w 164"/>
                <a:gd name="T29" fmla="*/ 78 h 83"/>
                <a:gd name="T30" fmla="*/ 51 w 164"/>
                <a:gd name="T3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4" h="83">
                  <a:moveTo>
                    <a:pt x="51" y="83"/>
                  </a:moveTo>
                  <a:cubicBezTo>
                    <a:pt x="27" y="83"/>
                    <a:pt x="7" y="77"/>
                    <a:pt x="3" y="61"/>
                  </a:cubicBezTo>
                  <a:cubicBezTo>
                    <a:pt x="0" y="46"/>
                    <a:pt x="14" y="30"/>
                    <a:pt x="42" y="17"/>
                  </a:cubicBezTo>
                  <a:cubicBezTo>
                    <a:pt x="46" y="15"/>
                    <a:pt x="51" y="17"/>
                    <a:pt x="53" y="21"/>
                  </a:cubicBezTo>
                  <a:cubicBezTo>
                    <a:pt x="55" y="25"/>
                    <a:pt x="53" y="30"/>
                    <a:pt x="49" y="32"/>
                  </a:cubicBezTo>
                  <a:cubicBezTo>
                    <a:pt x="27" y="42"/>
                    <a:pt x="18" y="53"/>
                    <a:pt x="19" y="57"/>
                  </a:cubicBezTo>
                  <a:cubicBezTo>
                    <a:pt x="21" y="64"/>
                    <a:pt x="47" y="72"/>
                    <a:pt x="88" y="62"/>
                  </a:cubicBezTo>
                  <a:cubicBezTo>
                    <a:pt x="106" y="58"/>
                    <a:pt x="122" y="51"/>
                    <a:pt x="134" y="43"/>
                  </a:cubicBezTo>
                  <a:cubicBezTo>
                    <a:pt x="144" y="36"/>
                    <a:pt x="147" y="30"/>
                    <a:pt x="146" y="27"/>
                  </a:cubicBezTo>
                  <a:cubicBezTo>
                    <a:pt x="145" y="22"/>
                    <a:pt x="133" y="17"/>
                    <a:pt x="109" y="18"/>
                  </a:cubicBezTo>
                  <a:cubicBezTo>
                    <a:pt x="104" y="18"/>
                    <a:pt x="100" y="15"/>
                    <a:pt x="100" y="10"/>
                  </a:cubicBezTo>
                  <a:cubicBezTo>
                    <a:pt x="100" y="5"/>
                    <a:pt x="103" y="1"/>
                    <a:pt x="108" y="1"/>
                  </a:cubicBezTo>
                  <a:cubicBezTo>
                    <a:pt x="138" y="0"/>
                    <a:pt x="159" y="8"/>
                    <a:pt x="163" y="23"/>
                  </a:cubicBezTo>
                  <a:cubicBezTo>
                    <a:pt x="164" y="29"/>
                    <a:pt x="164" y="42"/>
                    <a:pt x="143" y="57"/>
                  </a:cubicBezTo>
                  <a:cubicBezTo>
                    <a:pt x="130" y="66"/>
                    <a:pt x="112" y="73"/>
                    <a:pt x="92" y="78"/>
                  </a:cubicBezTo>
                  <a:cubicBezTo>
                    <a:pt x="78" y="82"/>
                    <a:pt x="64" y="83"/>
                    <a:pt x="51" y="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541">
              <a:extLst>
                <a:ext uri="{FF2B5EF4-FFF2-40B4-BE49-F238E27FC236}">
                  <a16:creationId xmlns:a16="http://schemas.microsoft.com/office/drawing/2014/main" id="{14861D85-C7E7-6845-8582-8DFDCD457943}"/>
                </a:ext>
              </a:extLst>
            </p:cNvPr>
            <p:cNvSpPr>
              <a:spLocks noEditPoints="1"/>
            </p:cNvSpPr>
            <p:nvPr/>
          </p:nvSpPr>
          <p:spPr bwMode="auto">
            <a:xfrm>
              <a:off x="4367214" y="4973638"/>
              <a:ext cx="61913" cy="36513"/>
            </a:xfrm>
            <a:custGeom>
              <a:avLst/>
              <a:gdLst>
                <a:gd name="T0" fmla="*/ 96 w 114"/>
                <a:gd name="T1" fmla="*/ 24 h 70"/>
                <a:gd name="T2" fmla="*/ 96 w 114"/>
                <a:gd name="T3" fmla="*/ 24 h 70"/>
                <a:gd name="T4" fmla="*/ 86 w 114"/>
                <a:gd name="T5" fmla="*/ 22 h 70"/>
                <a:gd name="T6" fmla="*/ 55 w 114"/>
                <a:gd name="T7" fmla="*/ 29 h 70"/>
                <a:gd name="T8" fmla="*/ 22 w 114"/>
                <a:gd name="T9" fmla="*/ 52 h 70"/>
                <a:gd name="T10" fmla="*/ 62 w 114"/>
                <a:gd name="T11" fmla="*/ 47 h 70"/>
                <a:gd name="T12" fmla="*/ 95 w 114"/>
                <a:gd name="T13" fmla="*/ 23 h 70"/>
                <a:gd name="T14" fmla="*/ 86 w 114"/>
                <a:gd name="T15" fmla="*/ 22 h 70"/>
                <a:gd name="T16" fmla="*/ 31 w 114"/>
                <a:gd name="T17" fmla="*/ 70 h 70"/>
                <a:gd name="T18" fmla="*/ 7 w 114"/>
                <a:gd name="T19" fmla="*/ 58 h 70"/>
                <a:gd name="T20" fmla="*/ 49 w 114"/>
                <a:gd name="T21" fmla="*/ 13 h 70"/>
                <a:gd name="T22" fmla="*/ 111 w 114"/>
                <a:gd name="T23" fmla="*/ 17 h 70"/>
                <a:gd name="T24" fmla="*/ 100 w 114"/>
                <a:gd name="T25" fmla="*/ 43 h 70"/>
                <a:gd name="T26" fmla="*/ 68 w 114"/>
                <a:gd name="T27" fmla="*/ 62 h 70"/>
                <a:gd name="T28" fmla="*/ 31 w 114"/>
                <a:gd name="T2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70">
                  <a:moveTo>
                    <a:pt x="96" y="24"/>
                  </a:moveTo>
                  <a:lnTo>
                    <a:pt x="96" y="24"/>
                  </a:lnTo>
                  <a:close/>
                  <a:moveTo>
                    <a:pt x="86" y="22"/>
                  </a:moveTo>
                  <a:cubicBezTo>
                    <a:pt x="79" y="22"/>
                    <a:pt x="69" y="23"/>
                    <a:pt x="55" y="29"/>
                  </a:cubicBezTo>
                  <a:cubicBezTo>
                    <a:pt x="32" y="38"/>
                    <a:pt x="22" y="49"/>
                    <a:pt x="22" y="52"/>
                  </a:cubicBezTo>
                  <a:cubicBezTo>
                    <a:pt x="24" y="54"/>
                    <a:pt x="39" y="56"/>
                    <a:pt x="62" y="47"/>
                  </a:cubicBezTo>
                  <a:cubicBezTo>
                    <a:pt x="84" y="38"/>
                    <a:pt x="94" y="27"/>
                    <a:pt x="95" y="23"/>
                  </a:cubicBezTo>
                  <a:cubicBezTo>
                    <a:pt x="94" y="23"/>
                    <a:pt x="91" y="22"/>
                    <a:pt x="86" y="22"/>
                  </a:cubicBezTo>
                  <a:close/>
                  <a:moveTo>
                    <a:pt x="31" y="70"/>
                  </a:moveTo>
                  <a:cubicBezTo>
                    <a:pt x="20" y="70"/>
                    <a:pt x="10" y="67"/>
                    <a:pt x="7" y="58"/>
                  </a:cubicBezTo>
                  <a:cubicBezTo>
                    <a:pt x="0" y="41"/>
                    <a:pt x="24" y="23"/>
                    <a:pt x="49" y="13"/>
                  </a:cubicBezTo>
                  <a:cubicBezTo>
                    <a:pt x="74" y="3"/>
                    <a:pt x="104" y="0"/>
                    <a:pt x="111" y="17"/>
                  </a:cubicBezTo>
                  <a:cubicBezTo>
                    <a:pt x="113" y="22"/>
                    <a:pt x="114" y="31"/>
                    <a:pt x="100" y="43"/>
                  </a:cubicBezTo>
                  <a:cubicBezTo>
                    <a:pt x="93" y="51"/>
                    <a:pt x="81" y="57"/>
                    <a:pt x="68" y="62"/>
                  </a:cubicBezTo>
                  <a:cubicBezTo>
                    <a:pt x="56" y="67"/>
                    <a:pt x="43" y="70"/>
                    <a:pt x="31" y="7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542">
              <a:extLst>
                <a:ext uri="{FF2B5EF4-FFF2-40B4-BE49-F238E27FC236}">
                  <a16:creationId xmlns:a16="http://schemas.microsoft.com/office/drawing/2014/main" id="{F61D4E0D-79E9-CA4D-823B-BFEED2E5CC81}"/>
                </a:ext>
              </a:extLst>
            </p:cNvPr>
            <p:cNvSpPr>
              <a:spLocks noEditPoints="1"/>
            </p:cNvSpPr>
            <p:nvPr/>
          </p:nvSpPr>
          <p:spPr bwMode="auto">
            <a:xfrm>
              <a:off x="4411664" y="4995863"/>
              <a:ext cx="63500" cy="36513"/>
            </a:xfrm>
            <a:custGeom>
              <a:avLst/>
              <a:gdLst>
                <a:gd name="T0" fmla="*/ 96 w 117"/>
                <a:gd name="T1" fmla="*/ 24 h 70"/>
                <a:gd name="T2" fmla="*/ 96 w 117"/>
                <a:gd name="T3" fmla="*/ 24 h 70"/>
                <a:gd name="T4" fmla="*/ 86 w 117"/>
                <a:gd name="T5" fmla="*/ 22 h 70"/>
                <a:gd name="T6" fmla="*/ 55 w 117"/>
                <a:gd name="T7" fmla="*/ 29 h 70"/>
                <a:gd name="T8" fmla="*/ 22 w 117"/>
                <a:gd name="T9" fmla="*/ 52 h 70"/>
                <a:gd name="T10" fmla="*/ 62 w 117"/>
                <a:gd name="T11" fmla="*/ 47 h 70"/>
                <a:gd name="T12" fmla="*/ 95 w 117"/>
                <a:gd name="T13" fmla="*/ 23 h 70"/>
                <a:gd name="T14" fmla="*/ 86 w 117"/>
                <a:gd name="T15" fmla="*/ 22 h 70"/>
                <a:gd name="T16" fmla="*/ 31 w 117"/>
                <a:gd name="T17" fmla="*/ 70 h 70"/>
                <a:gd name="T18" fmla="*/ 7 w 117"/>
                <a:gd name="T19" fmla="*/ 58 h 70"/>
                <a:gd name="T20" fmla="*/ 49 w 117"/>
                <a:gd name="T21" fmla="*/ 13 h 70"/>
                <a:gd name="T22" fmla="*/ 111 w 117"/>
                <a:gd name="T23" fmla="*/ 17 h 70"/>
                <a:gd name="T24" fmla="*/ 68 w 117"/>
                <a:gd name="T25" fmla="*/ 62 h 70"/>
                <a:gd name="T26" fmla="*/ 31 w 117"/>
                <a:gd name="T2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70">
                  <a:moveTo>
                    <a:pt x="96" y="24"/>
                  </a:moveTo>
                  <a:lnTo>
                    <a:pt x="96" y="24"/>
                  </a:lnTo>
                  <a:close/>
                  <a:moveTo>
                    <a:pt x="86" y="22"/>
                  </a:moveTo>
                  <a:cubicBezTo>
                    <a:pt x="79" y="22"/>
                    <a:pt x="68" y="23"/>
                    <a:pt x="55" y="29"/>
                  </a:cubicBezTo>
                  <a:cubicBezTo>
                    <a:pt x="32" y="38"/>
                    <a:pt x="22" y="49"/>
                    <a:pt x="22" y="52"/>
                  </a:cubicBezTo>
                  <a:cubicBezTo>
                    <a:pt x="24" y="54"/>
                    <a:pt x="39" y="56"/>
                    <a:pt x="62" y="47"/>
                  </a:cubicBezTo>
                  <a:cubicBezTo>
                    <a:pt x="84" y="38"/>
                    <a:pt x="94" y="27"/>
                    <a:pt x="95" y="23"/>
                  </a:cubicBezTo>
                  <a:cubicBezTo>
                    <a:pt x="94" y="23"/>
                    <a:pt x="91" y="22"/>
                    <a:pt x="86" y="22"/>
                  </a:cubicBezTo>
                  <a:close/>
                  <a:moveTo>
                    <a:pt x="31" y="70"/>
                  </a:moveTo>
                  <a:cubicBezTo>
                    <a:pt x="19" y="70"/>
                    <a:pt x="10" y="67"/>
                    <a:pt x="7" y="58"/>
                  </a:cubicBezTo>
                  <a:cubicBezTo>
                    <a:pt x="0" y="41"/>
                    <a:pt x="24" y="23"/>
                    <a:pt x="49" y="13"/>
                  </a:cubicBezTo>
                  <a:cubicBezTo>
                    <a:pt x="74" y="3"/>
                    <a:pt x="104" y="0"/>
                    <a:pt x="111" y="17"/>
                  </a:cubicBezTo>
                  <a:cubicBezTo>
                    <a:pt x="117" y="34"/>
                    <a:pt x="93" y="52"/>
                    <a:pt x="68" y="62"/>
                  </a:cubicBezTo>
                  <a:cubicBezTo>
                    <a:pt x="56" y="67"/>
                    <a:pt x="43" y="70"/>
                    <a:pt x="31" y="7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543">
              <a:extLst>
                <a:ext uri="{FF2B5EF4-FFF2-40B4-BE49-F238E27FC236}">
                  <a16:creationId xmlns:a16="http://schemas.microsoft.com/office/drawing/2014/main" id="{F4FEB163-1A80-BD47-A89A-293999ADF913}"/>
                </a:ext>
              </a:extLst>
            </p:cNvPr>
            <p:cNvSpPr>
              <a:spLocks noEditPoints="1"/>
            </p:cNvSpPr>
            <p:nvPr/>
          </p:nvSpPr>
          <p:spPr bwMode="auto">
            <a:xfrm>
              <a:off x="4364039" y="5046663"/>
              <a:ext cx="60325" cy="36513"/>
            </a:xfrm>
            <a:custGeom>
              <a:avLst/>
              <a:gdLst>
                <a:gd name="T0" fmla="*/ 91 w 113"/>
                <a:gd name="T1" fmla="*/ 23 h 70"/>
                <a:gd name="T2" fmla="*/ 91 w 113"/>
                <a:gd name="T3" fmla="*/ 23 h 70"/>
                <a:gd name="T4" fmla="*/ 82 w 113"/>
                <a:gd name="T5" fmla="*/ 22 h 70"/>
                <a:gd name="T6" fmla="*/ 51 w 113"/>
                <a:gd name="T7" fmla="*/ 28 h 70"/>
                <a:gd name="T8" fmla="*/ 18 w 113"/>
                <a:gd name="T9" fmla="*/ 52 h 70"/>
                <a:gd name="T10" fmla="*/ 58 w 113"/>
                <a:gd name="T11" fmla="*/ 46 h 70"/>
                <a:gd name="T12" fmla="*/ 91 w 113"/>
                <a:gd name="T13" fmla="*/ 23 h 70"/>
                <a:gd name="T14" fmla="*/ 82 w 113"/>
                <a:gd name="T15" fmla="*/ 22 h 70"/>
                <a:gd name="T16" fmla="*/ 27 w 113"/>
                <a:gd name="T17" fmla="*/ 70 h 70"/>
                <a:gd name="T18" fmla="*/ 2 w 113"/>
                <a:gd name="T19" fmla="*/ 58 h 70"/>
                <a:gd name="T20" fmla="*/ 13 w 113"/>
                <a:gd name="T21" fmla="*/ 32 h 70"/>
                <a:gd name="T22" fmla="*/ 45 w 113"/>
                <a:gd name="T23" fmla="*/ 13 h 70"/>
                <a:gd name="T24" fmla="*/ 107 w 113"/>
                <a:gd name="T25" fmla="*/ 17 h 70"/>
                <a:gd name="T26" fmla="*/ 107 w 113"/>
                <a:gd name="T27" fmla="*/ 17 h 70"/>
                <a:gd name="T28" fmla="*/ 64 w 113"/>
                <a:gd name="T29" fmla="*/ 62 h 70"/>
                <a:gd name="T30" fmla="*/ 27 w 113"/>
                <a:gd name="T3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70">
                  <a:moveTo>
                    <a:pt x="91" y="23"/>
                  </a:moveTo>
                  <a:lnTo>
                    <a:pt x="91" y="23"/>
                  </a:lnTo>
                  <a:close/>
                  <a:moveTo>
                    <a:pt x="82" y="22"/>
                  </a:moveTo>
                  <a:cubicBezTo>
                    <a:pt x="75" y="22"/>
                    <a:pt x="64" y="23"/>
                    <a:pt x="51" y="28"/>
                  </a:cubicBezTo>
                  <a:cubicBezTo>
                    <a:pt x="28" y="37"/>
                    <a:pt x="18" y="49"/>
                    <a:pt x="18" y="52"/>
                  </a:cubicBezTo>
                  <a:cubicBezTo>
                    <a:pt x="20" y="54"/>
                    <a:pt x="35" y="55"/>
                    <a:pt x="58" y="46"/>
                  </a:cubicBezTo>
                  <a:cubicBezTo>
                    <a:pt x="80" y="38"/>
                    <a:pt x="90" y="27"/>
                    <a:pt x="91" y="23"/>
                  </a:cubicBezTo>
                  <a:cubicBezTo>
                    <a:pt x="90" y="22"/>
                    <a:pt x="87" y="22"/>
                    <a:pt x="82" y="22"/>
                  </a:cubicBezTo>
                  <a:close/>
                  <a:moveTo>
                    <a:pt x="27" y="70"/>
                  </a:moveTo>
                  <a:cubicBezTo>
                    <a:pt x="15" y="70"/>
                    <a:pt x="6" y="66"/>
                    <a:pt x="2" y="58"/>
                  </a:cubicBezTo>
                  <a:cubicBezTo>
                    <a:pt x="1" y="53"/>
                    <a:pt x="0" y="44"/>
                    <a:pt x="13" y="32"/>
                  </a:cubicBezTo>
                  <a:cubicBezTo>
                    <a:pt x="21" y="24"/>
                    <a:pt x="32" y="18"/>
                    <a:pt x="45" y="13"/>
                  </a:cubicBezTo>
                  <a:cubicBezTo>
                    <a:pt x="70" y="3"/>
                    <a:pt x="100" y="0"/>
                    <a:pt x="107" y="17"/>
                  </a:cubicBezTo>
                  <a:lnTo>
                    <a:pt x="107" y="17"/>
                  </a:lnTo>
                  <a:cubicBezTo>
                    <a:pt x="113" y="34"/>
                    <a:pt x="89" y="52"/>
                    <a:pt x="64" y="62"/>
                  </a:cubicBezTo>
                  <a:cubicBezTo>
                    <a:pt x="52" y="67"/>
                    <a:pt x="38" y="70"/>
                    <a:pt x="27" y="7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544">
              <a:extLst>
                <a:ext uri="{FF2B5EF4-FFF2-40B4-BE49-F238E27FC236}">
                  <a16:creationId xmlns:a16="http://schemas.microsoft.com/office/drawing/2014/main" id="{1B18F6B3-C9B9-DF4A-82C3-33D4006DF721}"/>
                </a:ext>
              </a:extLst>
            </p:cNvPr>
            <p:cNvSpPr>
              <a:spLocks noEditPoints="1"/>
            </p:cNvSpPr>
            <p:nvPr/>
          </p:nvSpPr>
          <p:spPr bwMode="auto">
            <a:xfrm>
              <a:off x="4322764" y="5022851"/>
              <a:ext cx="61913" cy="34925"/>
            </a:xfrm>
            <a:custGeom>
              <a:avLst/>
              <a:gdLst>
                <a:gd name="T0" fmla="*/ 92 w 114"/>
                <a:gd name="T1" fmla="*/ 23 h 70"/>
                <a:gd name="T2" fmla="*/ 92 w 114"/>
                <a:gd name="T3" fmla="*/ 23 h 70"/>
                <a:gd name="T4" fmla="*/ 83 w 114"/>
                <a:gd name="T5" fmla="*/ 22 h 70"/>
                <a:gd name="T6" fmla="*/ 52 w 114"/>
                <a:gd name="T7" fmla="*/ 28 h 70"/>
                <a:gd name="T8" fmla="*/ 19 w 114"/>
                <a:gd name="T9" fmla="*/ 52 h 70"/>
                <a:gd name="T10" fmla="*/ 59 w 114"/>
                <a:gd name="T11" fmla="*/ 46 h 70"/>
                <a:gd name="T12" fmla="*/ 92 w 114"/>
                <a:gd name="T13" fmla="*/ 23 h 70"/>
                <a:gd name="T14" fmla="*/ 83 w 114"/>
                <a:gd name="T15" fmla="*/ 22 h 70"/>
                <a:gd name="T16" fmla="*/ 28 w 114"/>
                <a:gd name="T17" fmla="*/ 70 h 70"/>
                <a:gd name="T18" fmla="*/ 13 w 114"/>
                <a:gd name="T19" fmla="*/ 67 h 70"/>
                <a:gd name="T20" fmla="*/ 3 w 114"/>
                <a:gd name="T21" fmla="*/ 58 h 70"/>
                <a:gd name="T22" fmla="*/ 14 w 114"/>
                <a:gd name="T23" fmla="*/ 32 h 70"/>
                <a:gd name="T24" fmla="*/ 46 w 114"/>
                <a:gd name="T25" fmla="*/ 13 h 70"/>
                <a:gd name="T26" fmla="*/ 107 w 114"/>
                <a:gd name="T27" fmla="*/ 17 h 70"/>
                <a:gd name="T28" fmla="*/ 107 w 114"/>
                <a:gd name="T29" fmla="*/ 17 h 70"/>
                <a:gd name="T30" fmla="*/ 65 w 114"/>
                <a:gd name="T31" fmla="*/ 62 h 70"/>
                <a:gd name="T32" fmla="*/ 28 w 114"/>
                <a:gd name="T3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70">
                  <a:moveTo>
                    <a:pt x="92" y="23"/>
                  </a:moveTo>
                  <a:lnTo>
                    <a:pt x="92" y="23"/>
                  </a:lnTo>
                  <a:close/>
                  <a:moveTo>
                    <a:pt x="83" y="22"/>
                  </a:moveTo>
                  <a:cubicBezTo>
                    <a:pt x="76" y="22"/>
                    <a:pt x="65" y="23"/>
                    <a:pt x="52" y="28"/>
                  </a:cubicBezTo>
                  <a:cubicBezTo>
                    <a:pt x="29" y="37"/>
                    <a:pt x="19" y="49"/>
                    <a:pt x="19" y="52"/>
                  </a:cubicBezTo>
                  <a:cubicBezTo>
                    <a:pt x="21" y="54"/>
                    <a:pt x="36" y="55"/>
                    <a:pt x="59" y="46"/>
                  </a:cubicBezTo>
                  <a:cubicBezTo>
                    <a:pt x="81" y="38"/>
                    <a:pt x="91" y="27"/>
                    <a:pt x="92" y="23"/>
                  </a:cubicBezTo>
                  <a:cubicBezTo>
                    <a:pt x="91" y="22"/>
                    <a:pt x="87" y="22"/>
                    <a:pt x="83" y="22"/>
                  </a:cubicBezTo>
                  <a:close/>
                  <a:moveTo>
                    <a:pt x="28" y="70"/>
                  </a:moveTo>
                  <a:cubicBezTo>
                    <a:pt x="22" y="70"/>
                    <a:pt x="17" y="69"/>
                    <a:pt x="13" y="67"/>
                  </a:cubicBezTo>
                  <a:cubicBezTo>
                    <a:pt x="7" y="65"/>
                    <a:pt x="4" y="61"/>
                    <a:pt x="3" y="58"/>
                  </a:cubicBezTo>
                  <a:cubicBezTo>
                    <a:pt x="1" y="53"/>
                    <a:pt x="0" y="44"/>
                    <a:pt x="14" y="32"/>
                  </a:cubicBezTo>
                  <a:cubicBezTo>
                    <a:pt x="22" y="24"/>
                    <a:pt x="33" y="18"/>
                    <a:pt x="46" y="13"/>
                  </a:cubicBezTo>
                  <a:cubicBezTo>
                    <a:pt x="71" y="3"/>
                    <a:pt x="101" y="0"/>
                    <a:pt x="107" y="17"/>
                  </a:cubicBezTo>
                  <a:lnTo>
                    <a:pt x="107" y="17"/>
                  </a:lnTo>
                  <a:cubicBezTo>
                    <a:pt x="114" y="34"/>
                    <a:pt x="90" y="52"/>
                    <a:pt x="65" y="62"/>
                  </a:cubicBezTo>
                  <a:cubicBezTo>
                    <a:pt x="52" y="67"/>
                    <a:pt x="39" y="70"/>
                    <a:pt x="28" y="7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545">
              <a:extLst>
                <a:ext uri="{FF2B5EF4-FFF2-40B4-BE49-F238E27FC236}">
                  <a16:creationId xmlns:a16="http://schemas.microsoft.com/office/drawing/2014/main" id="{AA34791E-FB61-7A4E-A220-41CEBE8B650F}"/>
                </a:ext>
              </a:extLst>
            </p:cNvPr>
            <p:cNvSpPr>
              <a:spLocks/>
            </p:cNvSpPr>
            <p:nvPr/>
          </p:nvSpPr>
          <p:spPr bwMode="auto">
            <a:xfrm>
              <a:off x="4206876" y="4967288"/>
              <a:ext cx="130175" cy="177800"/>
            </a:xfrm>
            <a:custGeom>
              <a:avLst/>
              <a:gdLst>
                <a:gd name="T0" fmla="*/ 175 w 240"/>
                <a:gd name="T1" fmla="*/ 341 h 341"/>
                <a:gd name="T2" fmla="*/ 166 w 240"/>
                <a:gd name="T3" fmla="*/ 336 h 341"/>
                <a:gd name="T4" fmla="*/ 42 w 240"/>
                <a:gd name="T5" fmla="*/ 142 h 341"/>
                <a:gd name="T6" fmla="*/ 1 w 240"/>
                <a:gd name="T7" fmla="*/ 26 h 341"/>
                <a:gd name="T8" fmla="*/ 4 w 240"/>
                <a:gd name="T9" fmla="*/ 19 h 341"/>
                <a:gd name="T10" fmla="*/ 35 w 240"/>
                <a:gd name="T11" fmla="*/ 0 h 341"/>
                <a:gd name="T12" fmla="*/ 43 w 240"/>
                <a:gd name="T13" fmla="*/ 1 h 341"/>
                <a:gd name="T14" fmla="*/ 124 w 240"/>
                <a:gd name="T15" fmla="*/ 94 h 341"/>
                <a:gd name="T16" fmla="*/ 238 w 240"/>
                <a:gd name="T17" fmla="*/ 308 h 341"/>
                <a:gd name="T18" fmla="*/ 233 w 240"/>
                <a:gd name="T19" fmla="*/ 323 h 341"/>
                <a:gd name="T20" fmla="*/ 218 w 240"/>
                <a:gd name="T21" fmla="*/ 318 h 341"/>
                <a:gd name="T22" fmla="*/ 106 w 240"/>
                <a:gd name="T23" fmla="*/ 105 h 341"/>
                <a:gd name="T24" fmla="*/ 37 w 240"/>
                <a:gd name="T25" fmla="*/ 23 h 341"/>
                <a:gd name="T26" fmla="*/ 23 w 240"/>
                <a:gd name="T27" fmla="*/ 31 h 341"/>
                <a:gd name="T28" fmla="*/ 61 w 240"/>
                <a:gd name="T29" fmla="*/ 131 h 341"/>
                <a:gd name="T30" fmla="*/ 184 w 240"/>
                <a:gd name="T31" fmla="*/ 324 h 341"/>
                <a:gd name="T32" fmla="*/ 181 w 240"/>
                <a:gd name="T33" fmla="*/ 339 h 341"/>
                <a:gd name="T34" fmla="*/ 175 w 240"/>
                <a:gd name="T35"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0" h="341">
                  <a:moveTo>
                    <a:pt x="175" y="341"/>
                  </a:moveTo>
                  <a:cubicBezTo>
                    <a:pt x="172" y="341"/>
                    <a:pt x="168" y="339"/>
                    <a:pt x="166" y="336"/>
                  </a:cubicBezTo>
                  <a:cubicBezTo>
                    <a:pt x="113" y="257"/>
                    <a:pt x="59" y="172"/>
                    <a:pt x="42" y="142"/>
                  </a:cubicBezTo>
                  <a:cubicBezTo>
                    <a:pt x="16" y="97"/>
                    <a:pt x="0" y="53"/>
                    <a:pt x="1" y="26"/>
                  </a:cubicBezTo>
                  <a:cubicBezTo>
                    <a:pt x="1" y="23"/>
                    <a:pt x="2" y="21"/>
                    <a:pt x="4" y="19"/>
                  </a:cubicBezTo>
                  <a:cubicBezTo>
                    <a:pt x="13" y="10"/>
                    <a:pt x="24" y="4"/>
                    <a:pt x="35" y="0"/>
                  </a:cubicBezTo>
                  <a:cubicBezTo>
                    <a:pt x="38" y="0"/>
                    <a:pt x="41" y="0"/>
                    <a:pt x="43" y="1"/>
                  </a:cubicBezTo>
                  <a:cubicBezTo>
                    <a:pt x="67" y="14"/>
                    <a:pt x="98" y="49"/>
                    <a:pt x="124" y="94"/>
                  </a:cubicBezTo>
                  <a:cubicBezTo>
                    <a:pt x="140" y="122"/>
                    <a:pt x="190" y="214"/>
                    <a:pt x="238" y="308"/>
                  </a:cubicBezTo>
                  <a:cubicBezTo>
                    <a:pt x="240" y="313"/>
                    <a:pt x="238" y="320"/>
                    <a:pt x="233" y="323"/>
                  </a:cubicBezTo>
                  <a:cubicBezTo>
                    <a:pt x="227" y="325"/>
                    <a:pt x="221" y="323"/>
                    <a:pt x="218" y="318"/>
                  </a:cubicBezTo>
                  <a:cubicBezTo>
                    <a:pt x="171" y="224"/>
                    <a:pt x="121" y="132"/>
                    <a:pt x="106" y="105"/>
                  </a:cubicBezTo>
                  <a:cubicBezTo>
                    <a:pt x="80" y="62"/>
                    <a:pt x="54" y="33"/>
                    <a:pt x="37" y="23"/>
                  </a:cubicBezTo>
                  <a:cubicBezTo>
                    <a:pt x="32" y="25"/>
                    <a:pt x="27" y="28"/>
                    <a:pt x="23" y="31"/>
                  </a:cubicBezTo>
                  <a:cubicBezTo>
                    <a:pt x="24" y="51"/>
                    <a:pt x="36" y="88"/>
                    <a:pt x="61" y="131"/>
                  </a:cubicBezTo>
                  <a:cubicBezTo>
                    <a:pt x="76" y="157"/>
                    <a:pt x="127" y="238"/>
                    <a:pt x="184" y="324"/>
                  </a:cubicBezTo>
                  <a:cubicBezTo>
                    <a:pt x="187" y="329"/>
                    <a:pt x="186" y="336"/>
                    <a:pt x="181" y="339"/>
                  </a:cubicBezTo>
                  <a:cubicBezTo>
                    <a:pt x="179" y="341"/>
                    <a:pt x="177" y="341"/>
                    <a:pt x="175" y="3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546">
              <a:extLst>
                <a:ext uri="{FF2B5EF4-FFF2-40B4-BE49-F238E27FC236}">
                  <a16:creationId xmlns:a16="http://schemas.microsoft.com/office/drawing/2014/main" id="{2576346C-F9D7-F640-B60E-682365F4A1DE}"/>
                </a:ext>
              </a:extLst>
            </p:cNvPr>
            <p:cNvSpPr>
              <a:spLocks/>
            </p:cNvSpPr>
            <p:nvPr/>
          </p:nvSpPr>
          <p:spPr bwMode="auto">
            <a:xfrm>
              <a:off x="4305301" y="5140326"/>
              <a:ext cx="84138" cy="98425"/>
            </a:xfrm>
            <a:custGeom>
              <a:avLst/>
              <a:gdLst>
                <a:gd name="T0" fmla="*/ 129 w 155"/>
                <a:gd name="T1" fmla="*/ 190 h 190"/>
                <a:gd name="T2" fmla="*/ 4 w 155"/>
                <a:gd name="T3" fmla="*/ 33 h 190"/>
                <a:gd name="T4" fmla="*/ 6 w 155"/>
                <a:gd name="T5" fmla="*/ 18 h 190"/>
                <a:gd name="T6" fmla="*/ 22 w 155"/>
                <a:gd name="T7" fmla="*/ 21 h 190"/>
                <a:gd name="T8" fmla="*/ 112 w 155"/>
                <a:gd name="T9" fmla="*/ 147 h 190"/>
                <a:gd name="T10" fmla="*/ 52 w 155"/>
                <a:gd name="T11" fmla="*/ 17 h 190"/>
                <a:gd name="T12" fmla="*/ 57 w 155"/>
                <a:gd name="T13" fmla="*/ 2 h 190"/>
                <a:gd name="T14" fmla="*/ 71 w 155"/>
                <a:gd name="T15" fmla="*/ 7 h 190"/>
                <a:gd name="T16" fmla="*/ 136 w 155"/>
                <a:gd name="T17" fmla="*/ 188 h 190"/>
                <a:gd name="T18" fmla="*/ 129 w 155"/>
                <a:gd name="T1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90">
                  <a:moveTo>
                    <a:pt x="129" y="190"/>
                  </a:moveTo>
                  <a:cubicBezTo>
                    <a:pt x="118" y="190"/>
                    <a:pt x="95" y="168"/>
                    <a:pt x="4" y="33"/>
                  </a:cubicBezTo>
                  <a:cubicBezTo>
                    <a:pt x="0" y="28"/>
                    <a:pt x="2" y="21"/>
                    <a:pt x="6" y="18"/>
                  </a:cubicBezTo>
                  <a:cubicBezTo>
                    <a:pt x="11" y="15"/>
                    <a:pt x="18" y="16"/>
                    <a:pt x="22" y="21"/>
                  </a:cubicBezTo>
                  <a:cubicBezTo>
                    <a:pt x="69" y="91"/>
                    <a:pt x="96" y="128"/>
                    <a:pt x="112" y="147"/>
                  </a:cubicBezTo>
                  <a:cubicBezTo>
                    <a:pt x="103" y="125"/>
                    <a:pt x="86" y="86"/>
                    <a:pt x="52" y="17"/>
                  </a:cubicBezTo>
                  <a:cubicBezTo>
                    <a:pt x="49" y="11"/>
                    <a:pt x="51" y="5"/>
                    <a:pt x="57" y="2"/>
                  </a:cubicBezTo>
                  <a:cubicBezTo>
                    <a:pt x="62" y="0"/>
                    <a:pt x="68" y="2"/>
                    <a:pt x="71" y="7"/>
                  </a:cubicBezTo>
                  <a:cubicBezTo>
                    <a:pt x="155" y="177"/>
                    <a:pt x="147" y="182"/>
                    <a:pt x="136" y="188"/>
                  </a:cubicBezTo>
                  <a:cubicBezTo>
                    <a:pt x="134" y="189"/>
                    <a:pt x="132" y="190"/>
                    <a:pt x="129" y="19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547">
              <a:extLst>
                <a:ext uri="{FF2B5EF4-FFF2-40B4-BE49-F238E27FC236}">
                  <a16:creationId xmlns:a16="http://schemas.microsoft.com/office/drawing/2014/main" id="{878AE20F-19D4-4D4B-BEB9-ED6F51A4D627}"/>
                </a:ext>
              </a:extLst>
            </p:cNvPr>
            <p:cNvSpPr>
              <a:spLocks/>
            </p:cNvSpPr>
            <p:nvPr/>
          </p:nvSpPr>
          <p:spPr bwMode="auto">
            <a:xfrm>
              <a:off x="4160839" y="4891088"/>
              <a:ext cx="80963" cy="96838"/>
            </a:xfrm>
            <a:custGeom>
              <a:avLst/>
              <a:gdLst>
                <a:gd name="T0" fmla="*/ 96 w 151"/>
                <a:gd name="T1" fmla="*/ 185 h 185"/>
                <a:gd name="T2" fmla="*/ 93 w 151"/>
                <a:gd name="T3" fmla="*/ 184 h 185"/>
                <a:gd name="T4" fmla="*/ 23 w 151"/>
                <a:gd name="T5" fmla="*/ 83 h 185"/>
                <a:gd name="T6" fmla="*/ 4 w 151"/>
                <a:gd name="T7" fmla="*/ 19 h 185"/>
                <a:gd name="T8" fmla="*/ 2 w 151"/>
                <a:gd name="T9" fmla="*/ 7 h 185"/>
                <a:gd name="T10" fmla="*/ 12 w 151"/>
                <a:gd name="T11" fmla="*/ 0 h 185"/>
                <a:gd name="T12" fmla="*/ 114 w 151"/>
                <a:gd name="T13" fmla="*/ 52 h 185"/>
                <a:gd name="T14" fmla="*/ 138 w 151"/>
                <a:gd name="T15" fmla="*/ 158 h 185"/>
                <a:gd name="T16" fmla="*/ 124 w 151"/>
                <a:gd name="T17" fmla="*/ 166 h 185"/>
                <a:gd name="T18" fmla="*/ 117 w 151"/>
                <a:gd name="T19" fmla="*/ 153 h 185"/>
                <a:gd name="T20" fmla="*/ 96 w 151"/>
                <a:gd name="T21" fmla="*/ 65 h 185"/>
                <a:gd name="T22" fmla="*/ 35 w 151"/>
                <a:gd name="T23" fmla="*/ 25 h 185"/>
                <a:gd name="T24" fmla="*/ 44 w 151"/>
                <a:gd name="T25" fmla="*/ 88 h 185"/>
                <a:gd name="T26" fmla="*/ 100 w 151"/>
                <a:gd name="T27" fmla="*/ 164 h 185"/>
                <a:gd name="T28" fmla="*/ 106 w 151"/>
                <a:gd name="T29" fmla="*/ 177 h 185"/>
                <a:gd name="T30" fmla="*/ 96 w 151"/>
                <a:gd name="T31"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85">
                  <a:moveTo>
                    <a:pt x="96" y="185"/>
                  </a:moveTo>
                  <a:cubicBezTo>
                    <a:pt x="95" y="185"/>
                    <a:pt x="94" y="185"/>
                    <a:pt x="93" y="184"/>
                  </a:cubicBezTo>
                  <a:cubicBezTo>
                    <a:pt x="64" y="175"/>
                    <a:pt x="12" y="141"/>
                    <a:pt x="23" y="83"/>
                  </a:cubicBezTo>
                  <a:cubicBezTo>
                    <a:pt x="30" y="46"/>
                    <a:pt x="5" y="20"/>
                    <a:pt x="4" y="19"/>
                  </a:cubicBezTo>
                  <a:cubicBezTo>
                    <a:pt x="1" y="15"/>
                    <a:pt x="0" y="11"/>
                    <a:pt x="2" y="7"/>
                  </a:cubicBezTo>
                  <a:cubicBezTo>
                    <a:pt x="4" y="3"/>
                    <a:pt x="7" y="0"/>
                    <a:pt x="12" y="0"/>
                  </a:cubicBezTo>
                  <a:cubicBezTo>
                    <a:pt x="14" y="0"/>
                    <a:pt x="76" y="0"/>
                    <a:pt x="114" y="52"/>
                  </a:cubicBezTo>
                  <a:cubicBezTo>
                    <a:pt x="151" y="104"/>
                    <a:pt x="138" y="156"/>
                    <a:pt x="138" y="158"/>
                  </a:cubicBezTo>
                  <a:cubicBezTo>
                    <a:pt x="136" y="164"/>
                    <a:pt x="130" y="168"/>
                    <a:pt x="124" y="166"/>
                  </a:cubicBezTo>
                  <a:cubicBezTo>
                    <a:pt x="119" y="165"/>
                    <a:pt x="115" y="159"/>
                    <a:pt x="117" y="153"/>
                  </a:cubicBezTo>
                  <a:cubicBezTo>
                    <a:pt x="117" y="151"/>
                    <a:pt x="128" y="108"/>
                    <a:pt x="96" y="65"/>
                  </a:cubicBezTo>
                  <a:cubicBezTo>
                    <a:pt x="78" y="40"/>
                    <a:pt x="53" y="29"/>
                    <a:pt x="35" y="25"/>
                  </a:cubicBezTo>
                  <a:cubicBezTo>
                    <a:pt x="43" y="40"/>
                    <a:pt x="50" y="62"/>
                    <a:pt x="44" y="88"/>
                  </a:cubicBezTo>
                  <a:cubicBezTo>
                    <a:pt x="34" y="141"/>
                    <a:pt x="99" y="163"/>
                    <a:pt x="100" y="164"/>
                  </a:cubicBezTo>
                  <a:cubicBezTo>
                    <a:pt x="105" y="166"/>
                    <a:pt x="108" y="172"/>
                    <a:pt x="106" y="177"/>
                  </a:cubicBezTo>
                  <a:cubicBezTo>
                    <a:pt x="105" y="182"/>
                    <a:pt x="101" y="185"/>
                    <a:pt x="96" y="1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548">
              <a:extLst>
                <a:ext uri="{FF2B5EF4-FFF2-40B4-BE49-F238E27FC236}">
                  <a16:creationId xmlns:a16="http://schemas.microsoft.com/office/drawing/2014/main" id="{7BC22D61-6B82-AA4B-9D95-887C44108AF8}"/>
                </a:ext>
              </a:extLst>
            </p:cNvPr>
            <p:cNvSpPr>
              <a:spLocks/>
            </p:cNvSpPr>
            <p:nvPr/>
          </p:nvSpPr>
          <p:spPr bwMode="auto">
            <a:xfrm>
              <a:off x="4170364" y="4900613"/>
              <a:ext cx="33338" cy="41275"/>
            </a:xfrm>
            <a:custGeom>
              <a:avLst/>
              <a:gdLst>
                <a:gd name="T0" fmla="*/ 52 w 61"/>
                <a:gd name="T1" fmla="*/ 81 h 81"/>
                <a:gd name="T2" fmla="*/ 44 w 61"/>
                <a:gd name="T3" fmla="*/ 73 h 81"/>
                <a:gd name="T4" fmla="*/ 6 w 61"/>
                <a:gd name="T5" fmla="*/ 17 h 81"/>
                <a:gd name="T6" fmla="*/ 3 w 61"/>
                <a:gd name="T7" fmla="*/ 6 h 81"/>
                <a:gd name="T8" fmla="*/ 14 w 61"/>
                <a:gd name="T9" fmla="*/ 2 h 81"/>
                <a:gd name="T10" fmla="*/ 61 w 61"/>
                <a:gd name="T11" fmla="*/ 72 h 81"/>
                <a:gd name="T12" fmla="*/ 52 w 6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1" h="81">
                  <a:moveTo>
                    <a:pt x="52" y="81"/>
                  </a:moveTo>
                  <a:cubicBezTo>
                    <a:pt x="48" y="81"/>
                    <a:pt x="44" y="77"/>
                    <a:pt x="44" y="73"/>
                  </a:cubicBezTo>
                  <a:cubicBezTo>
                    <a:pt x="43" y="37"/>
                    <a:pt x="6" y="17"/>
                    <a:pt x="6" y="17"/>
                  </a:cubicBezTo>
                  <a:cubicBezTo>
                    <a:pt x="2" y="15"/>
                    <a:pt x="0" y="10"/>
                    <a:pt x="3" y="6"/>
                  </a:cubicBezTo>
                  <a:cubicBezTo>
                    <a:pt x="5" y="2"/>
                    <a:pt x="10" y="0"/>
                    <a:pt x="14" y="2"/>
                  </a:cubicBezTo>
                  <a:cubicBezTo>
                    <a:pt x="16" y="3"/>
                    <a:pt x="60" y="27"/>
                    <a:pt x="61" y="72"/>
                  </a:cubicBezTo>
                  <a:cubicBezTo>
                    <a:pt x="61" y="77"/>
                    <a:pt x="57" y="81"/>
                    <a:pt x="52"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3" name="TextBox 112">
            <a:extLst>
              <a:ext uri="{FF2B5EF4-FFF2-40B4-BE49-F238E27FC236}">
                <a16:creationId xmlns:a16="http://schemas.microsoft.com/office/drawing/2014/main" id="{8B25D7CA-475B-A24B-B290-86C5AFCDB07E}"/>
              </a:ext>
            </a:extLst>
          </p:cNvPr>
          <p:cNvSpPr txBox="1"/>
          <p:nvPr/>
        </p:nvSpPr>
        <p:spPr>
          <a:xfrm>
            <a:off x="6135903" y="2693505"/>
            <a:ext cx="2847154" cy="824841"/>
          </a:xfrm>
          <a:prstGeom prst="rect">
            <a:avLst/>
          </a:prstGeom>
          <a:noFill/>
        </p:spPr>
        <p:txBody>
          <a:bodyPr wrap="square" rtlCol="0">
            <a:spAutoFit/>
          </a:bodyPr>
          <a:lstStyle/>
          <a:p>
            <a:pPr algn="ctr">
              <a:lnSpc>
                <a:spcPct val="85000"/>
              </a:lnSpc>
            </a:pPr>
            <a:r>
              <a:rPr lang="en-US" sz="2400" b="1" dirty="0">
                <a:solidFill>
                  <a:srgbClr val="00B0F0"/>
                </a:solidFill>
                <a:latin typeface="Arial"/>
                <a:cs typeface="Arial"/>
              </a:rPr>
              <a:t>SOLUTIONING</a:t>
            </a:r>
          </a:p>
          <a:p>
            <a:pPr algn="ctr">
              <a:lnSpc>
                <a:spcPct val="85000"/>
              </a:lnSpc>
            </a:pPr>
            <a:r>
              <a:rPr lang="en-US" sz="1600" dirty="0">
                <a:solidFill>
                  <a:srgbClr val="00B0F0"/>
                </a:solidFill>
                <a:latin typeface="Arial"/>
                <a:cs typeface="Arial"/>
              </a:rPr>
              <a:t>(Develop WINNING Solutions)</a:t>
            </a:r>
          </a:p>
        </p:txBody>
      </p:sp>
      <p:sp>
        <p:nvSpPr>
          <p:cNvPr id="114" name="TextBox 113">
            <a:extLst>
              <a:ext uri="{FF2B5EF4-FFF2-40B4-BE49-F238E27FC236}">
                <a16:creationId xmlns:a16="http://schemas.microsoft.com/office/drawing/2014/main" id="{F46900C2-B317-174E-BDD4-6C39893E3B1F}"/>
              </a:ext>
            </a:extLst>
          </p:cNvPr>
          <p:cNvSpPr txBox="1"/>
          <p:nvPr/>
        </p:nvSpPr>
        <p:spPr>
          <a:xfrm>
            <a:off x="9019088" y="2693505"/>
            <a:ext cx="2847154" cy="929485"/>
          </a:xfrm>
          <a:prstGeom prst="rect">
            <a:avLst/>
          </a:prstGeom>
          <a:noFill/>
        </p:spPr>
        <p:txBody>
          <a:bodyPr wrap="square" rtlCol="0">
            <a:spAutoFit/>
          </a:bodyPr>
          <a:lstStyle/>
          <a:p>
            <a:pPr algn="ctr">
              <a:lnSpc>
                <a:spcPct val="85000"/>
              </a:lnSpc>
            </a:pPr>
            <a:r>
              <a:rPr lang="en-US" sz="2400" b="1" dirty="0">
                <a:solidFill>
                  <a:srgbClr val="00B0F0"/>
                </a:solidFill>
                <a:latin typeface="Arial"/>
                <a:cs typeface="Arial"/>
              </a:rPr>
              <a:t>CREATIVE THINKING</a:t>
            </a:r>
          </a:p>
          <a:p>
            <a:pPr algn="ctr">
              <a:lnSpc>
                <a:spcPct val="85000"/>
              </a:lnSpc>
            </a:pPr>
            <a:r>
              <a:rPr lang="en-US" sz="1600" dirty="0">
                <a:solidFill>
                  <a:srgbClr val="00B0F0"/>
                </a:solidFill>
                <a:latin typeface="Arial"/>
                <a:cs typeface="Arial"/>
              </a:rPr>
              <a:t>(For All Industries)</a:t>
            </a:r>
          </a:p>
        </p:txBody>
      </p:sp>
      <p:grpSp>
        <p:nvGrpSpPr>
          <p:cNvPr id="126" name="Group 125">
            <a:extLst>
              <a:ext uri="{FF2B5EF4-FFF2-40B4-BE49-F238E27FC236}">
                <a16:creationId xmlns:a16="http://schemas.microsoft.com/office/drawing/2014/main" id="{86B5C785-1C2C-8243-A29E-73DEA3A61717}"/>
              </a:ext>
            </a:extLst>
          </p:cNvPr>
          <p:cNvGrpSpPr>
            <a:grpSpLocks noChangeAspect="1"/>
          </p:cNvGrpSpPr>
          <p:nvPr/>
        </p:nvGrpSpPr>
        <p:grpSpPr>
          <a:xfrm>
            <a:off x="6892878" y="1153584"/>
            <a:ext cx="1248105" cy="1538858"/>
            <a:chOff x="5195889" y="1023938"/>
            <a:chExt cx="279400" cy="344488"/>
          </a:xfrm>
          <a:solidFill>
            <a:srgbClr val="00B0F0"/>
          </a:solidFill>
        </p:grpSpPr>
        <p:sp>
          <p:nvSpPr>
            <p:cNvPr id="127" name="Freeform 29">
              <a:extLst>
                <a:ext uri="{FF2B5EF4-FFF2-40B4-BE49-F238E27FC236}">
                  <a16:creationId xmlns:a16="http://schemas.microsoft.com/office/drawing/2014/main" id="{08593DD2-9712-9C48-886A-B1628C7C40AB}"/>
                </a:ext>
              </a:extLst>
            </p:cNvPr>
            <p:cNvSpPr>
              <a:spLocks/>
            </p:cNvSpPr>
            <p:nvPr/>
          </p:nvSpPr>
          <p:spPr bwMode="auto">
            <a:xfrm>
              <a:off x="5278439" y="1119188"/>
              <a:ext cx="65088" cy="114300"/>
            </a:xfrm>
            <a:custGeom>
              <a:avLst/>
              <a:gdLst>
                <a:gd name="T0" fmla="*/ 112 w 121"/>
                <a:gd name="T1" fmla="*/ 221 h 221"/>
                <a:gd name="T2" fmla="*/ 106 w 121"/>
                <a:gd name="T3" fmla="*/ 219 h 221"/>
                <a:gd name="T4" fmla="*/ 2 w 121"/>
                <a:gd name="T5" fmla="*/ 116 h 221"/>
                <a:gd name="T6" fmla="*/ 0 w 121"/>
                <a:gd name="T7" fmla="*/ 110 h 221"/>
                <a:gd name="T8" fmla="*/ 2 w 121"/>
                <a:gd name="T9" fmla="*/ 104 h 221"/>
                <a:gd name="T10" fmla="*/ 105 w 121"/>
                <a:gd name="T11" fmla="*/ 3 h 221"/>
                <a:gd name="T12" fmla="*/ 116 w 121"/>
                <a:gd name="T13" fmla="*/ 3 h 221"/>
                <a:gd name="T14" fmla="*/ 116 w 121"/>
                <a:gd name="T15" fmla="*/ 15 h 221"/>
                <a:gd name="T16" fmla="*/ 20 w 121"/>
                <a:gd name="T17" fmla="*/ 110 h 221"/>
                <a:gd name="T18" fmla="*/ 118 w 121"/>
                <a:gd name="T19" fmla="*/ 207 h 221"/>
                <a:gd name="T20" fmla="*/ 118 w 121"/>
                <a:gd name="T21" fmla="*/ 219 h 221"/>
                <a:gd name="T22" fmla="*/ 112 w 121"/>
                <a:gd name="T23"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221">
                  <a:moveTo>
                    <a:pt x="112" y="221"/>
                  </a:moveTo>
                  <a:cubicBezTo>
                    <a:pt x="110" y="221"/>
                    <a:pt x="108" y="220"/>
                    <a:pt x="106" y="219"/>
                  </a:cubicBezTo>
                  <a:lnTo>
                    <a:pt x="2" y="116"/>
                  </a:lnTo>
                  <a:cubicBezTo>
                    <a:pt x="1" y="115"/>
                    <a:pt x="0" y="112"/>
                    <a:pt x="0" y="110"/>
                  </a:cubicBezTo>
                  <a:cubicBezTo>
                    <a:pt x="0" y="108"/>
                    <a:pt x="1" y="106"/>
                    <a:pt x="2" y="104"/>
                  </a:cubicBezTo>
                  <a:lnTo>
                    <a:pt x="105" y="3"/>
                  </a:lnTo>
                  <a:cubicBezTo>
                    <a:pt x="108" y="0"/>
                    <a:pt x="113" y="0"/>
                    <a:pt x="116" y="3"/>
                  </a:cubicBezTo>
                  <a:cubicBezTo>
                    <a:pt x="120" y="7"/>
                    <a:pt x="120" y="12"/>
                    <a:pt x="116" y="15"/>
                  </a:cubicBezTo>
                  <a:lnTo>
                    <a:pt x="20" y="110"/>
                  </a:lnTo>
                  <a:lnTo>
                    <a:pt x="118" y="207"/>
                  </a:lnTo>
                  <a:cubicBezTo>
                    <a:pt x="121" y="210"/>
                    <a:pt x="121" y="215"/>
                    <a:pt x="118" y="219"/>
                  </a:cubicBezTo>
                  <a:cubicBezTo>
                    <a:pt x="116" y="220"/>
                    <a:pt x="114" y="221"/>
                    <a:pt x="112" y="2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30">
              <a:extLst>
                <a:ext uri="{FF2B5EF4-FFF2-40B4-BE49-F238E27FC236}">
                  <a16:creationId xmlns:a16="http://schemas.microsoft.com/office/drawing/2014/main" id="{003042C6-E948-184D-9DA1-A2868B5EFDBA}"/>
                </a:ext>
              </a:extLst>
            </p:cNvPr>
            <p:cNvSpPr>
              <a:spLocks/>
            </p:cNvSpPr>
            <p:nvPr/>
          </p:nvSpPr>
          <p:spPr bwMode="auto">
            <a:xfrm>
              <a:off x="5278439" y="1222376"/>
              <a:ext cx="65088" cy="61913"/>
            </a:xfrm>
            <a:custGeom>
              <a:avLst/>
              <a:gdLst>
                <a:gd name="T0" fmla="*/ 9 w 120"/>
                <a:gd name="T1" fmla="*/ 119 h 119"/>
                <a:gd name="T2" fmla="*/ 3 w 120"/>
                <a:gd name="T3" fmla="*/ 116 h 119"/>
                <a:gd name="T4" fmla="*/ 3 w 120"/>
                <a:gd name="T5" fmla="*/ 104 h 119"/>
                <a:gd name="T6" fmla="*/ 105 w 120"/>
                <a:gd name="T7" fmla="*/ 3 h 119"/>
                <a:gd name="T8" fmla="*/ 117 w 120"/>
                <a:gd name="T9" fmla="*/ 3 h 119"/>
                <a:gd name="T10" fmla="*/ 117 w 120"/>
                <a:gd name="T11" fmla="*/ 15 h 119"/>
                <a:gd name="T12" fmla="*/ 15 w 120"/>
                <a:gd name="T13" fmla="*/ 116 h 119"/>
                <a:gd name="T14" fmla="*/ 9 w 120"/>
                <a:gd name="T15" fmla="*/ 119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9">
                  <a:moveTo>
                    <a:pt x="9" y="119"/>
                  </a:moveTo>
                  <a:cubicBezTo>
                    <a:pt x="7" y="119"/>
                    <a:pt x="5" y="118"/>
                    <a:pt x="3" y="116"/>
                  </a:cubicBezTo>
                  <a:cubicBezTo>
                    <a:pt x="0" y="113"/>
                    <a:pt x="0" y="108"/>
                    <a:pt x="3" y="104"/>
                  </a:cubicBezTo>
                  <a:lnTo>
                    <a:pt x="105" y="3"/>
                  </a:lnTo>
                  <a:cubicBezTo>
                    <a:pt x="109" y="0"/>
                    <a:pt x="114" y="0"/>
                    <a:pt x="117" y="3"/>
                  </a:cubicBezTo>
                  <a:cubicBezTo>
                    <a:pt x="120" y="7"/>
                    <a:pt x="120" y="12"/>
                    <a:pt x="117" y="15"/>
                  </a:cubicBezTo>
                  <a:lnTo>
                    <a:pt x="15" y="116"/>
                  </a:lnTo>
                  <a:cubicBezTo>
                    <a:pt x="13" y="118"/>
                    <a:pt x="11" y="119"/>
                    <a:pt x="9" y="1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31">
              <a:extLst>
                <a:ext uri="{FF2B5EF4-FFF2-40B4-BE49-F238E27FC236}">
                  <a16:creationId xmlns:a16="http://schemas.microsoft.com/office/drawing/2014/main" id="{AFF771EE-856B-E44C-AD4C-8AA386F74B0B}"/>
                </a:ext>
              </a:extLst>
            </p:cNvPr>
            <p:cNvSpPr>
              <a:spLocks/>
            </p:cNvSpPr>
            <p:nvPr/>
          </p:nvSpPr>
          <p:spPr bwMode="auto">
            <a:xfrm>
              <a:off x="5276851" y="1117601"/>
              <a:ext cx="11113" cy="219075"/>
            </a:xfrm>
            <a:custGeom>
              <a:avLst/>
              <a:gdLst>
                <a:gd name="T0" fmla="*/ 11 w 22"/>
                <a:gd name="T1" fmla="*/ 422 h 422"/>
                <a:gd name="T2" fmla="*/ 0 w 22"/>
                <a:gd name="T3" fmla="*/ 411 h 422"/>
                <a:gd name="T4" fmla="*/ 0 w 22"/>
                <a:gd name="T5" fmla="*/ 11 h 422"/>
                <a:gd name="T6" fmla="*/ 11 w 22"/>
                <a:gd name="T7" fmla="*/ 0 h 422"/>
                <a:gd name="T8" fmla="*/ 22 w 22"/>
                <a:gd name="T9" fmla="*/ 11 h 422"/>
                <a:gd name="T10" fmla="*/ 22 w 22"/>
                <a:gd name="T11" fmla="*/ 411 h 422"/>
                <a:gd name="T12" fmla="*/ 11 w 22"/>
                <a:gd name="T13" fmla="*/ 422 h 422"/>
              </a:gdLst>
              <a:ahLst/>
              <a:cxnLst>
                <a:cxn ang="0">
                  <a:pos x="T0" y="T1"/>
                </a:cxn>
                <a:cxn ang="0">
                  <a:pos x="T2" y="T3"/>
                </a:cxn>
                <a:cxn ang="0">
                  <a:pos x="T4" y="T5"/>
                </a:cxn>
                <a:cxn ang="0">
                  <a:pos x="T6" y="T7"/>
                </a:cxn>
                <a:cxn ang="0">
                  <a:pos x="T8" y="T9"/>
                </a:cxn>
                <a:cxn ang="0">
                  <a:pos x="T10" y="T11"/>
                </a:cxn>
                <a:cxn ang="0">
                  <a:pos x="T12" y="T13"/>
                </a:cxn>
              </a:cxnLst>
              <a:rect l="0" t="0" r="r" b="b"/>
              <a:pathLst>
                <a:path w="22" h="422">
                  <a:moveTo>
                    <a:pt x="11" y="422"/>
                  </a:moveTo>
                  <a:cubicBezTo>
                    <a:pt x="5" y="422"/>
                    <a:pt x="0" y="417"/>
                    <a:pt x="0" y="411"/>
                  </a:cubicBezTo>
                  <a:lnTo>
                    <a:pt x="0" y="11"/>
                  </a:lnTo>
                  <a:cubicBezTo>
                    <a:pt x="0" y="5"/>
                    <a:pt x="5" y="0"/>
                    <a:pt x="11" y="0"/>
                  </a:cubicBezTo>
                  <a:cubicBezTo>
                    <a:pt x="17" y="0"/>
                    <a:pt x="22" y="5"/>
                    <a:pt x="22" y="11"/>
                  </a:cubicBezTo>
                  <a:lnTo>
                    <a:pt x="22" y="411"/>
                  </a:lnTo>
                  <a:cubicBezTo>
                    <a:pt x="22" y="417"/>
                    <a:pt x="17" y="422"/>
                    <a:pt x="11" y="4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32">
              <a:extLst>
                <a:ext uri="{FF2B5EF4-FFF2-40B4-BE49-F238E27FC236}">
                  <a16:creationId xmlns:a16="http://schemas.microsoft.com/office/drawing/2014/main" id="{F932D4F9-B492-394C-9B05-4142A89B028D}"/>
                </a:ext>
              </a:extLst>
            </p:cNvPr>
            <p:cNvSpPr>
              <a:spLocks/>
            </p:cNvSpPr>
            <p:nvPr/>
          </p:nvSpPr>
          <p:spPr bwMode="auto">
            <a:xfrm>
              <a:off x="5334001" y="1117601"/>
              <a:ext cx="11113" cy="219075"/>
            </a:xfrm>
            <a:custGeom>
              <a:avLst/>
              <a:gdLst>
                <a:gd name="T0" fmla="*/ 10 w 21"/>
                <a:gd name="T1" fmla="*/ 422 h 422"/>
                <a:gd name="T2" fmla="*/ 0 w 21"/>
                <a:gd name="T3" fmla="*/ 411 h 422"/>
                <a:gd name="T4" fmla="*/ 0 w 21"/>
                <a:gd name="T5" fmla="*/ 11 h 422"/>
                <a:gd name="T6" fmla="*/ 10 w 21"/>
                <a:gd name="T7" fmla="*/ 0 h 422"/>
                <a:gd name="T8" fmla="*/ 21 w 21"/>
                <a:gd name="T9" fmla="*/ 11 h 422"/>
                <a:gd name="T10" fmla="*/ 21 w 21"/>
                <a:gd name="T11" fmla="*/ 411 h 422"/>
                <a:gd name="T12" fmla="*/ 10 w 21"/>
                <a:gd name="T13" fmla="*/ 422 h 422"/>
              </a:gdLst>
              <a:ahLst/>
              <a:cxnLst>
                <a:cxn ang="0">
                  <a:pos x="T0" y="T1"/>
                </a:cxn>
                <a:cxn ang="0">
                  <a:pos x="T2" y="T3"/>
                </a:cxn>
                <a:cxn ang="0">
                  <a:pos x="T4" y="T5"/>
                </a:cxn>
                <a:cxn ang="0">
                  <a:pos x="T6" y="T7"/>
                </a:cxn>
                <a:cxn ang="0">
                  <a:pos x="T8" y="T9"/>
                </a:cxn>
                <a:cxn ang="0">
                  <a:pos x="T10" y="T11"/>
                </a:cxn>
                <a:cxn ang="0">
                  <a:pos x="T12" y="T13"/>
                </a:cxn>
              </a:cxnLst>
              <a:rect l="0" t="0" r="r" b="b"/>
              <a:pathLst>
                <a:path w="21" h="422">
                  <a:moveTo>
                    <a:pt x="10" y="422"/>
                  </a:moveTo>
                  <a:cubicBezTo>
                    <a:pt x="4" y="422"/>
                    <a:pt x="0" y="417"/>
                    <a:pt x="0" y="411"/>
                  </a:cubicBezTo>
                  <a:lnTo>
                    <a:pt x="0" y="11"/>
                  </a:lnTo>
                  <a:cubicBezTo>
                    <a:pt x="0" y="5"/>
                    <a:pt x="4" y="0"/>
                    <a:pt x="10" y="0"/>
                  </a:cubicBezTo>
                  <a:cubicBezTo>
                    <a:pt x="16" y="0"/>
                    <a:pt x="21" y="5"/>
                    <a:pt x="21" y="11"/>
                  </a:cubicBezTo>
                  <a:lnTo>
                    <a:pt x="21" y="411"/>
                  </a:lnTo>
                  <a:cubicBezTo>
                    <a:pt x="21" y="417"/>
                    <a:pt x="16" y="422"/>
                    <a:pt x="10" y="4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33">
              <a:extLst>
                <a:ext uri="{FF2B5EF4-FFF2-40B4-BE49-F238E27FC236}">
                  <a16:creationId xmlns:a16="http://schemas.microsoft.com/office/drawing/2014/main" id="{543FB8A2-AF9C-B34F-9F67-6DC82012B7AF}"/>
                </a:ext>
              </a:extLst>
            </p:cNvPr>
            <p:cNvSpPr>
              <a:spLocks/>
            </p:cNvSpPr>
            <p:nvPr/>
          </p:nvSpPr>
          <p:spPr bwMode="auto">
            <a:xfrm>
              <a:off x="5276851" y="1119188"/>
              <a:ext cx="66675" cy="114300"/>
            </a:xfrm>
            <a:custGeom>
              <a:avLst/>
              <a:gdLst>
                <a:gd name="T0" fmla="*/ 9 w 121"/>
                <a:gd name="T1" fmla="*/ 221 h 221"/>
                <a:gd name="T2" fmla="*/ 3 w 121"/>
                <a:gd name="T3" fmla="*/ 219 h 221"/>
                <a:gd name="T4" fmla="*/ 3 w 121"/>
                <a:gd name="T5" fmla="*/ 207 h 221"/>
                <a:gd name="T6" fmla="*/ 101 w 121"/>
                <a:gd name="T7" fmla="*/ 110 h 221"/>
                <a:gd name="T8" fmla="*/ 5 w 121"/>
                <a:gd name="T9" fmla="*/ 15 h 221"/>
                <a:gd name="T10" fmla="*/ 5 w 121"/>
                <a:gd name="T11" fmla="*/ 3 h 221"/>
                <a:gd name="T12" fmla="*/ 17 w 121"/>
                <a:gd name="T13" fmla="*/ 3 h 221"/>
                <a:gd name="T14" fmla="*/ 119 w 121"/>
                <a:gd name="T15" fmla="*/ 104 h 221"/>
                <a:gd name="T16" fmla="*/ 121 w 121"/>
                <a:gd name="T17" fmla="*/ 110 h 221"/>
                <a:gd name="T18" fmla="*/ 119 w 121"/>
                <a:gd name="T19" fmla="*/ 116 h 221"/>
                <a:gd name="T20" fmla="*/ 15 w 121"/>
                <a:gd name="T21" fmla="*/ 219 h 221"/>
                <a:gd name="T22" fmla="*/ 9 w 121"/>
                <a:gd name="T23"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221">
                  <a:moveTo>
                    <a:pt x="9" y="221"/>
                  </a:moveTo>
                  <a:cubicBezTo>
                    <a:pt x="7" y="221"/>
                    <a:pt x="5" y="220"/>
                    <a:pt x="3" y="219"/>
                  </a:cubicBezTo>
                  <a:cubicBezTo>
                    <a:pt x="0" y="215"/>
                    <a:pt x="0" y="210"/>
                    <a:pt x="3" y="207"/>
                  </a:cubicBezTo>
                  <a:lnTo>
                    <a:pt x="101" y="110"/>
                  </a:lnTo>
                  <a:lnTo>
                    <a:pt x="5" y="15"/>
                  </a:lnTo>
                  <a:cubicBezTo>
                    <a:pt x="2" y="12"/>
                    <a:pt x="2" y="7"/>
                    <a:pt x="5" y="3"/>
                  </a:cubicBezTo>
                  <a:cubicBezTo>
                    <a:pt x="8" y="0"/>
                    <a:pt x="13" y="0"/>
                    <a:pt x="17" y="3"/>
                  </a:cubicBezTo>
                  <a:lnTo>
                    <a:pt x="119" y="104"/>
                  </a:lnTo>
                  <a:cubicBezTo>
                    <a:pt x="120" y="106"/>
                    <a:pt x="121" y="108"/>
                    <a:pt x="121" y="110"/>
                  </a:cubicBezTo>
                  <a:cubicBezTo>
                    <a:pt x="121" y="112"/>
                    <a:pt x="120" y="115"/>
                    <a:pt x="119" y="116"/>
                  </a:cubicBezTo>
                  <a:lnTo>
                    <a:pt x="15" y="219"/>
                  </a:lnTo>
                  <a:cubicBezTo>
                    <a:pt x="14" y="220"/>
                    <a:pt x="11" y="221"/>
                    <a:pt x="9" y="2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34">
              <a:extLst>
                <a:ext uri="{FF2B5EF4-FFF2-40B4-BE49-F238E27FC236}">
                  <a16:creationId xmlns:a16="http://schemas.microsoft.com/office/drawing/2014/main" id="{A1551D65-C19E-F44B-86C3-ADB2575A770C}"/>
                </a:ext>
              </a:extLst>
            </p:cNvPr>
            <p:cNvSpPr>
              <a:spLocks/>
            </p:cNvSpPr>
            <p:nvPr/>
          </p:nvSpPr>
          <p:spPr bwMode="auto">
            <a:xfrm>
              <a:off x="5278439" y="1222376"/>
              <a:ext cx="65088" cy="61913"/>
            </a:xfrm>
            <a:custGeom>
              <a:avLst/>
              <a:gdLst>
                <a:gd name="T0" fmla="*/ 111 w 120"/>
                <a:gd name="T1" fmla="*/ 119 h 119"/>
                <a:gd name="T2" fmla="*/ 105 w 120"/>
                <a:gd name="T3" fmla="*/ 116 h 119"/>
                <a:gd name="T4" fmla="*/ 3 w 120"/>
                <a:gd name="T5" fmla="*/ 15 h 119"/>
                <a:gd name="T6" fmla="*/ 3 w 120"/>
                <a:gd name="T7" fmla="*/ 3 h 119"/>
                <a:gd name="T8" fmla="*/ 15 w 120"/>
                <a:gd name="T9" fmla="*/ 3 h 119"/>
                <a:gd name="T10" fmla="*/ 117 w 120"/>
                <a:gd name="T11" fmla="*/ 104 h 119"/>
                <a:gd name="T12" fmla="*/ 117 w 120"/>
                <a:gd name="T13" fmla="*/ 116 h 119"/>
                <a:gd name="T14" fmla="*/ 111 w 120"/>
                <a:gd name="T15" fmla="*/ 119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9">
                  <a:moveTo>
                    <a:pt x="111" y="119"/>
                  </a:moveTo>
                  <a:cubicBezTo>
                    <a:pt x="109" y="119"/>
                    <a:pt x="107" y="118"/>
                    <a:pt x="105" y="116"/>
                  </a:cubicBezTo>
                  <a:lnTo>
                    <a:pt x="3" y="15"/>
                  </a:lnTo>
                  <a:cubicBezTo>
                    <a:pt x="0" y="12"/>
                    <a:pt x="0" y="7"/>
                    <a:pt x="3" y="3"/>
                  </a:cubicBezTo>
                  <a:cubicBezTo>
                    <a:pt x="6" y="0"/>
                    <a:pt x="12" y="0"/>
                    <a:pt x="15" y="3"/>
                  </a:cubicBezTo>
                  <a:lnTo>
                    <a:pt x="117" y="104"/>
                  </a:lnTo>
                  <a:cubicBezTo>
                    <a:pt x="120" y="108"/>
                    <a:pt x="120" y="113"/>
                    <a:pt x="117" y="116"/>
                  </a:cubicBezTo>
                  <a:cubicBezTo>
                    <a:pt x="115" y="118"/>
                    <a:pt x="113" y="119"/>
                    <a:pt x="111" y="1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35">
              <a:extLst>
                <a:ext uri="{FF2B5EF4-FFF2-40B4-BE49-F238E27FC236}">
                  <a16:creationId xmlns:a16="http://schemas.microsoft.com/office/drawing/2014/main" id="{CDA25EC5-48C3-554C-8908-D2A839D2E068}"/>
                </a:ext>
              </a:extLst>
            </p:cNvPr>
            <p:cNvSpPr>
              <a:spLocks/>
            </p:cNvSpPr>
            <p:nvPr/>
          </p:nvSpPr>
          <p:spPr bwMode="auto">
            <a:xfrm>
              <a:off x="5276851" y="1285876"/>
              <a:ext cx="66675" cy="11113"/>
            </a:xfrm>
            <a:custGeom>
              <a:avLst/>
              <a:gdLst>
                <a:gd name="T0" fmla="*/ 112 w 123"/>
                <a:gd name="T1" fmla="*/ 22 h 22"/>
                <a:gd name="T2" fmla="*/ 10 w 123"/>
                <a:gd name="T3" fmla="*/ 22 h 22"/>
                <a:gd name="T4" fmla="*/ 0 w 123"/>
                <a:gd name="T5" fmla="*/ 11 h 22"/>
                <a:gd name="T6" fmla="*/ 10 w 123"/>
                <a:gd name="T7" fmla="*/ 0 h 22"/>
                <a:gd name="T8" fmla="*/ 112 w 123"/>
                <a:gd name="T9" fmla="*/ 0 h 22"/>
                <a:gd name="T10" fmla="*/ 123 w 123"/>
                <a:gd name="T11" fmla="*/ 11 h 22"/>
                <a:gd name="T12" fmla="*/ 112 w 123"/>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23" h="22">
                  <a:moveTo>
                    <a:pt x="112" y="22"/>
                  </a:moveTo>
                  <a:lnTo>
                    <a:pt x="10" y="22"/>
                  </a:lnTo>
                  <a:cubicBezTo>
                    <a:pt x="5" y="22"/>
                    <a:pt x="0" y="17"/>
                    <a:pt x="0" y="11"/>
                  </a:cubicBezTo>
                  <a:cubicBezTo>
                    <a:pt x="0" y="5"/>
                    <a:pt x="5" y="0"/>
                    <a:pt x="10" y="0"/>
                  </a:cubicBezTo>
                  <a:lnTo>
                    <a:pt x="112" y="0"/>
                  </a:lnTo>
                  <a:cubicBezTo>
                    <a:pt x="118" y="0"/>
                    <a:pt x="123" y="5"/>
                    <a:pt x="123" y="11"/>
                  </a:cubicBezTo>
                  <a:cubicBezTo>
                    <a:pt x="123" y="17"/>
                    <a:pt x="118" y="22"/>
                    <a:pt x="112"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36">
              <a:extLst>
                <a:ext uri="{FF2B5EF4-FFF2-40B4-BE49-F238E27FC236}">
                  <a16:creationId xmlns:a16="http://schemas.microsoft.com/office/drawing/2014/main" id="{52944C21-61EC-104C-8E10-A8AF63FBEF66}"/>
                </a:ext>
              </a:extLst>
            </p:cNvPr>
            <p:cNvSpPr>
              <a:spLocks/>
            </p:cNvSpPr>
            <p:nvPr/>
          </p:nvSpPr>
          <p:spPr bwMode="auto">
            <a:xfrm>
              <a:off x="5303839" y="1023938"/>
              <a:ext cx="12700" cy="74613"/>
            </a:xfrm>
            <a:custGeom>
              <a:avLst/>
              <a:gdLst>
                <a:gd name="T0" fmla="*/ 11 w 22"/>
                <a:gd name="T1" fmla="*/ 144 h 144"/>
                <a:gd name="T2" fmla="*/ 0 w 22"/>
                <a:gd name="T3" fmla="*/ 133 h 144"/>
                <a:gd name="T4" fmla="*/ 0 w 22"/>
                <a:gd name="T5" fmla="*/ 10 h 144"/>
                <a:gd name="T6" fmla="*/ 11 w 22"/>
                <a:gd name="T7" fmla="*/ 0 h 144"/>
                <a:gd name="T8" fmla="*/ 22 w 22"/>
                <a:gd name="T9" fmla="*/ 10 h 144"/>
                <a:gd name="T10" fmla="*/ 22 w 22"/>
                <a:gd name="T11" fmla="*/ 133 h 144"/>
                <a:gd name="T12" fmla="*/ 11 w 22"/>
                <a:gd name="T13" fmla="*/ 144 h 144"/>
              </a:gdLst>
              <a:ahLst/>
              <a:cxnLst>
                <a:cxn ang="0">
                  <a:pos x="T0" y="T1"/>
                </a:cxn>
                <a:cxn ang="0">
                  <a:pos x="T2" y="T3"/>
                </a:cxn>
                <a:cxn ang="0">
                  <a:pos x="T4" y="T5"/>
                </a:cxn>
                <a:cxn ang="0">
                  <a:pos x="T6" y="T7"/>
                </a:cxn>
                <a:cxn ang="0">
                  <a:pos x="T8" y="T9"/>
                </a:cxn>
                <a:cxn ang="0">
                  <a:pos x="T10" y="T11"/>
                </a:cxn>
                <a:cxn ang="0">
                  <a:pos x="T12" y="T13"/>
                </a:cxn>
              </a:cxnLst>
              <a:rect l="0" t="0" r="r" b="b"/>
              <a:pathLst>
                <a:path w="22" h="144">
                  <a:moveTo>
                    <a:pt x="11" y="144"/>
                  </a:moveTo>
                  <a:cubicBezTo>
                    <a:pt x="5" y="144"/>
                    <a:pt x="0" y="139"/>
                    <a:pt x="0" y="133"/>
                  </a:cubicBezTo>
                  <a:lnTo>
                    <a:pt x="0" y="10"/>
                  </a:lnTo>
                  <a:cubicBezTo>
                    <a:pt x="0" y="5"/>
                    <a:pt x="5" y="0"/>
                    <a:pt x="11" y="0"/>
                  </a:cubicBezTo>
                  <a:cubicBezTo>
                    <a:pt x="17" y="0"/>
                    <a:pt x="22" y="5"/>
                    <a:pt x="22" y="10"/>
                  </a:cubicBezTo>
                  <a:lnTo>
                    <a:pt x="22" y="133"/>
                  </a:lnTo>
                  <a:cubicBezTo>
                    <a:pt x="22" y="139"/>
                    <a:pt x="17" y="144"/>
                    <a:pt x="11" y="1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37">
              <a:extLst>
                <a:ext uri="{FF2B5EF4-FFF2-40B4-BE49-F238E27FC236}">
                  <a16:creationId xmlns:a16="http://schemas.microsoft.com/office/drawing/2014/main" id="{AC6F87B2-49CC-A043-A127-DCD7FA04621E}"/>
                </a:ext>
              </a:extLst>
            </p:cNvPr>
            <p:cNvSpPr>
              <a:spLocks noEditPoints="1"/>
            </p:cNvSpPr>
            <p:nvPr/>
          </p:nvSpPr>
          <p:spPr bwMode="auto">
            <a:xfrm>
              <a:off x="5195889" y="1089026"/>
              <a:ext cx="279400" cy="36513"/>
            </a:xfrm>
            <a:custGeom>
              <a:avLst/>
              <a:gdLst>
                <a:gd name="T0" fmla="*/ 36 w 516"/>
                <a:gd name="T1" fmla="*/ 22 h 71"/>
                <a:gd name="T2" fmla="*/ 22 w 516"/>
                <a:gd name="T3" fmla="*/ 35 h 71"/>
                <a:gd name="T4" fmla="*/ 36 w 516"/>
                <a:gd name="T5" fmla="*/ 49 h 71"/>
                <a:gd name="T6" fmla="*/ 480 w 516"/>
                <a:gd name="T7" fmla="*/ 49 h 71"/>
                <a:gd name="T8" fmla="*/ 494 w 516"/>
                <a:gd name="T9" fmla="*/ 35 h 71"/>
                <a:gd name="T10" fmla="*/ 480 w 516"/>
                <a:gd name="T11" fmla="*/ 22 h 71"/>
                <a:gd name="T12" fmla="*/ 36 w 516"/>
                <a:gd name="T13" fmla="*/ 22 h 71"/>
                <a:gd name="T14" fmla="*/ 480 w 516"/>
                <a:gd name="T15" fmla="*/ 71 h 71"/>
                <a:gd name="T16" fmla="*/ 36 w 516"/>
                <a:gd name="T17" fmla="*/ 71 h 71"/>
                <a:gd name="T18" fmla="*/ 0 w 516"/>
                <a:gd name="T19" fmla="*/ 35 h 71"/>
                <a:gd name="T20" fmla="*/ 36 w 516"/>
                <a:gd name="T21" fmla="*/ 0 h 71"/>
                <a:gd name="T22" fmla="*/ 480 w 516"/>
                <a:gd name="T23" fmla="*/ 0 h 71"/>
                <a:gd name="T24" fmla="*/ 516 w 516"/>
                <a:gd name="T25" fmla="*/ 35 h 71"/>
                <a:gd name="T26" fmla="*/ 480 w 516"/>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6" h="71">
                  <a:moveTo>
                    <a:pt x="36" y="22"/>
                  </a:moveTo>
                  <a:cubicBezTo>
                    <a:pt x="28" y="22"/>
                    <a:pt x="22" y="28"/>
                    <a:pt x="22" y="35"/>
                  </a:cubicBezTo>
                  <a:cubicBezTo>
                    <a:pt x="22" y="43"/>
                    <a:pt x="28" y="49"/>
                    <a:pt x="36" y="49"/>
                  </a:cubicBezTo>
                  <a:lnTo>
                    <a:pt x="480" y="49"/>
                  </a:lnTo>
                  <a:cubicBezTo>
                    <a:pt x="488" y="49"/>
                    <a:pt x="494" y="43"/>
                    <a:pt x="494" y="35"/>
                  </a:cubicBezTo>
                  <a:cubicBezTo>
                    <a:pt x="494" y="28"/>
                    <a:pt x="488" y="22"/>
                    <a:pt x="480" y="22"/>
                  </a:cubicBezTo>
                  <a:lnTo>
                    <a:pt x="36" y="22"/>
                  </a:lnTo>
                  <a:close/>
                  <a:moveTo>
                    <a:pt x="480" y="71"/>
                  </a:moveTo>
                  <a:lnTo>
                    <a:pt x="36" y="71"/>
                  </a:lnTo>
                  <a:cubicBezTo>
                    <a:pt x="16" y="71"/>
                    <a:pt x="0" y="55"/>
                    <a:pt x="0" y="35"/>
                  </a:cubicBezTo>
                  <a:cubicBezTo>
                    <a:pt x="0" y="16"/>
                    <a:pt x="16" y="0"/>
                    <a:pt x="36" y="0"/>
                  </a:cubicBezTo>
                  <a:lnTo>
                    <a:pt x="480" y="0"/>
                  </a:lnTo>
                  <a:cubicBezTo>
                    <a:pt x="500" y="0"/>
                    <a:pt x="516" y="16"/>
                    <a:pt x="516" y="35"/>
                  </a:cubicBezTo>
                  <a:cubicBezTo>
                    <a:pt x="516" y="55"/>
                    <a:pt x="500" y="71"/>
                    <a:pt x="480" y="7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38">
              <a:extLst>
                <a:ext uri="{FF2B5EF4-FFF2-40B4-BE49-F238E27FC236}">
                  <a16:creationId xmlns:a16="http://schemas.microsoft.com/office/drawing/2014/main" id="{BEB43803-F09B-7F4E-900F-7BC271CADA62}"/>
                </a:ext>
              </a:extLst>
            </p:cNvPr>
            <p:cNvSpPr>
              <a:spLocks/>
            </p:cNvSpPr>
            <p:nvPr/>
          </p:nvSpPr>
          <p:spPr bwMode="auto">
            <a:xfrm>
              <a:off x="5233989" y="1030288"/>
              <a:ext cx="182563" cy="69850"/>
            </a:xfrm>
            <a:custGeom>
              <a:avLst/>
              <a:gdLst>
                <a:gd name="T0" fmla="*/ 323 w 336"/>
                <a:gd name="T1" fmla="*/ 134 h 134"/>
                <a:gd name="T2" fmla="*/ 318 w 336"/>
                <a:gd name="T3" fmla="*/ 132 h 134"/>
                <a:gd name="T4" fmla="*/ 141 w 336"/>
                <a:gd name="T5" fmla="*/ 25 h 134"/>
                <a:gd name="T6" fmla="*/ 19 w 336"/>
                <a:gd name="T7" fmla="*/ 128 h 134"/>
                <a:gd name="T8" fmla="*/ 4 w 336"/>
                <a:gd name="T9" fmla="*/ 127 h 134"/>
                <a:gd name="T10" fmla="*/ 5 w 336"/>
                <a:gd name="T11" fmla="*/ 112 h 134"/>
                <a:gd name="T12" fmla="*/ 133 w 336"/>
                <a:gd name="T13" fmla="*/ 4 h 134"/>
                <a:gd name="T14" fmla="*/ 146 w 336"/>
                <a:gd name="T15" fmla="*/ 3 h 134"/>
                <a:gd name="T16" fmla="*/ 329 w 336"/>
                <a:gd name="T17" fmla="*/ 113 h 134"/>
                <a:gd name="T18" fmla="*/ 333 w 336"/>
                <a:gd name="T19" fmla="*/ 128 h 134"/>
                <a:gd name="T20" fmla="*/ 323 w 336"/>
                <a:gd name="T2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6" h="134">
                  <a:moveTo>
                    <a:pt x="323" y="134"/>
                  </a:moveTo>
                  <a:cubicBezTo>
                    <a:pt x="322" y="134"/>
                    <a:pt x="320" y="133"/>
                    <a:pt x="318" y="132"/>
                  </a:cubicBezTo>
                  <a:lnTo>
                    <a:pt x="141" y="25"/>
                  </a:lnTo>
                  <a:lnTo>
                    <a:pt x="19" y="128"/>
                  </a:lnTo>
                  <a:cubicBezTo>
                    <a:pt x="14" y="132"/>
                    <a:pt x="8" y="132"/>
                    <a:pt x="4" y="127"/>
                  </a:cubicBezTo>
                  <a:cubicBezTo>
                    <a:pt x="0" y="122"/>
                    <a:pt x="0" y="116"/>
                    <a:pt x="5" y="112"/>
                  </a:cubicBezTo>
                  <a:lnTo>
                    <a:pt x="133" y="4"/>
                  </a:lnTo>
                  <a:cubicBezTo>
                    <a:pt x="137" y="1"/>
                    <a:pt x="142" y="0"/>
                    <a:pt x="146" y="3"/>
                  </a:cubicBezTo>
                  <a:lnTo>
                    <a:pt x="329" y="113"/>
                  </a:lnTo>
                  <a:cubicBezTo>
                    <a:pt x="334" y="117"/>
                    <a:pt x="336" y="123"/>
                    <a:pt x="333" y="128"/>
                  </a:cubicBezTo>
                  <a:cubicBezTo>
                    <a:pt x="331" y="132"/>
                    <a:pt x="327" y="134"/>
                    <a:pt x="323" y="13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39">
              <a:extLst>
                <a:ext uri="{FF2B5EF4-FFF2-40B4-BE49-F238E27FC236}">
                  <a16:creationId xmlns:a16="http://schemas.microsoft.com/office/drawing/2014/main" id="{2993F62B-5253-4942-AF8D-3FA68712F5D0}"/>
                </a:ext>
              </a:extLst>
            </p:cNvPr>
            <p:cNvSpPr>
              <a:spLocks/>
            </p:cNvSpPr>
            <p:nvPr/>
          </p:nvSpPr>
          <p:spPr bwMode="auto">
            <a:xfrm>
              <a:off x="5408614" y="1114426"/>
              <a:ext cx="11113" cy="109538"/>
            </a:xfrm>
            <a:custGeom>
              <a:avLst/>
              <a:gdLst>
                <a:gd name="T0" fmla="*/ 11 w 22"/>
                <a:gd name="T1" fmla="*/ 209 h 209"/>
                <a:gd name="T2" fmla="*/ 0 w 22"/>
                <a:gd name="T3" fmla="*/ 198 h 209"/>
                <a:gd name="T4" fmla="*/ 0 w 22"/>
                <a:gd name="T5" fmla="*/ 11 h 209"/>
                <a:gd name="T6" fmla="*/ 11 w 22"/>
                <a:gd name="T7" fmla="*/ 0 h 209"/>
                <a:gd name="T8" fmla="*/ 22 w 22"/>
                <a:gd name="T9" fmla="*/ 11 h 209"/>
                <a:gd name="T10" fmla="*/ 22 w 22"/>
                <a:gd name="T11" fmla="*/ 198 h 209"/>
                <a:gd name="T12" fmla="*/ 11 w 22"/>
                <a:gd name="T13" fmla="*/ 209 h 209"/>
              </a:gdLst>
              <a:ahLst/>
              <a:cxnLst>
                <a:cxn ang="0">
                  <a:pos x="T0" y="T1"/>
                </a:cxn>
                <a:cxn ang="0">
                  <a:pos x="T2" y="T3"/>
                </a:cxn>
                <a:cxn ang="0">
                  <a:pos x="T4" y="T5"/>
                </a:cxn>
                <a:cxn ang="0">
                  <a:pos x="T6" y="T7"/>
                </a:cxn>
                <a:cxn ang="0">
                  <a:pos x="T8" y="T9"/>
                </a:cxn>
                <a:cxn ang="0">
                  <a:pos x="T10" y="T11"/>
                </a:cxn>
                <a:cxn ang="0">
                  <a:pos x="T12" y="T13"/>
                </a:cxn>
              </a:cxnLst>
              <a:rect l="0" t="0" r="r" b="b"/>
              <a:pathLst>
                <a:path w="22" h="209">
                  <a:moveTo>
                    <a:pt x="11" y="209"/>
                  </a:moveTo>
                  <a:cubicBezTo>
                    <a:pt x="5" y="209"/>
                    <a:pt x="0" y="204"/>
                    <a:pt x="0" y="198"/>
                  </a:cubicBezTo>
                  <a:lnTo>
                    <a:pt x="0" y="11"/>
                  </a:lnTo>
                  <a:cubicBezTo>
                    <a:pt x="0" y="5"/>
                    <a:pt x="5" y="0"/>
                    <a:pt x="11" y="0"/>
                  </a:cubicBezTo>
                  <a:cubicBezTo>
                    <a:pt x="17" y="0"/>
                    <a:pt x="22" y="5"/>
                    <a:pt x="22" y="11"/>
                  </a:cubicBezTo>
                  <a:lnTo>
                    <a:pt x="22" y="198"/>
                  </a:lnTo>
                  <a:cubicBezTo>
                    <a:pt x="22" y="204"/>
                    <a:pt x="17" y="209"/>
                    <a:pt x="11"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40">
              <a:extLst>
                <a:ext uri="{FF2B5EF4-FFF2-40B4-BE49-F238E27FC236}">
                  <a16:creationId xmlns:a16="http://schemas.microsoft.com/office/drawing/2014/main" id="{2960763C-4A35-7A40-A1F8-E3A702075985}"/>
                </a:ext>
              </a:extLst>
            </p:cNvPr>
            <p:cNvSpPr>
              <a:spLocks/>
            </p:cNvSpPr>
            <p:nvPr/>
          </p:nvSpPr>
          <p:spPr bwMode="auto">
            <a:xfrm>
              <a:off x="5434014" y="1114426"/>
              <a:ext cx="11113" cy="109538"/>
            </a:xfrm>
            <a:custGeom>
              <a:avLst/>
              <a:gdLst>
                <a:gd name="T0" fmla="*/ 10 w 21"/>
                <a:gd name="T1" fmla="*/ 209 h 209"/>
                <a:gd name="T2" fmla="*/ 0 w 21"/>
                <a:gd name="T3" fmla="*/ 198 h 209"/>
                <a:gd name="T4" fmla="*/ 0 w 21"/>
                <a:gd name="T5" fmla="*/ 11 h 209"/>
                <a:gd name="T6" fmla="*/ 10 w 21"/>
                <a:gd name="T7" fmla="*/ 0 h 209"/>
                <a:gd name="T8" fmla="*/ 21 w 21"/>
                <a:gd name="T9" fmla="*/ 11 h 209"/>
                <a:gd name="T10" fmla="*/ 21 w 21"/>
                <a:gd name="T11" fmla="*/ 198 h 209"/>
                <a:gd name="T12" fmla="*/ 10 w 21"/>
                <a:gd name="T13" fmla="*/ 209 h 209"/>
              </a:gdLst>
              <a:ahLst/>
              <a:cxnLst>
                <a:cxn ang="0">
                  <a:pos x="T0" y="T1"/>
                </a:cxn>
                <a:cxn ang="0">
                  <a:pos x="T2" y="T3"/>
                </a:cxn>
                <a:cxn ang="0">
                  <a:pos x="T4" y="T5"/>
                </a:cxn>
                <a:cxn ang="0">
                  <a:pos x="T6" y="T7"/>
                </a:cxn>
                <a:cxn ang="0">
                  <a:pos x="T8" y="T9"/>
                </a:cxn>
                <a:cxn ang="0">
                  <a:pos x="T10" y="T11"/>
                </a:cxn>
                <a:cxn ang="0">
                  <a:pos x="T12" y="T13"/>
                </a:cxn>
              </a:cxnLst>
              <a:rect l="0" t="0" r="r" b="b"/>
              <a:pathLst>
                <a:path w="21" h="209">
                  <a:moveTo>
                    <a:pt x="10" y="209"/>
                  </a:moveTo>
                  <a:cubicBezTo>
                    <a:pt x="5" y="209"/>
                    <a:pt x="0" y="204"/>
                    <a:pt x="0" y="198"/>
                  </a:cubicBezTo>
                  <a:lnTo>
                    <a:pt x="0" y="11"/>
                  </a:lnTo>
                  <a:cubicBezTo>
                    <a:pt x="0" y="5"/>
                    <a:pt x="5" y="0"/>
                    <a:pt x="10" y="0"/>
                  </a:cubicBezTo>
                  <a:cubicBezTo>
                    <a:pt x="16" y="0"/>
                    <a:pt x="21" y="5"/>
                    <a:pt x="21" y="11"/>
                  </a:cubicBezTo>
                  <a:lnTo>
                    <a:pt x="21" y="198"/>
                  </a:lnTo>
                  <a:cubicBezTo>
                    <a:pt x="21" y="204"/>
                    <a:pt x="16" y="209"/>
                    <a:pt x="10" y="2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41">
              <a:extLst>
                <a:ext uri="{FF2B5EF4-FFF2-40B4-BE49-F238E27FC236}">
                  <a16:creationId xmlns:a16="http://schemas.microsoft.com/office/drawing/2014/main" id="{E195AA9A-DDFB-074A-8F28-DDACE32F2B09}"/>
                </a:ext>
              </a:extLst>
            </p:cNvPr>
            <p:cNvSpPr>
              <a:spLocks noEditPoints="1"/>
            </p:cNvSpPr>
            <p:nvPr/>
          </p:nvSpPr>
          <p:spPr bwMode="auto">
            <a:xfrm>
              <a:off x="5403851" y="1208088"/>
              <a:ext cx="46038" cy="42863"/>
            </a:xfrm>
            <a:custGeom>
              <a:avLst/>
              <a:gdLst>
                <a:gd name="T0" fmla="*/ 43 w 86"/>
                <a:gd name="T1" fmla="*/ 21 h 85"/>
                <a:gd name="T2" fmla="*/ 22 w 86"/>
                <a:gd name="T3" fmla="*/ 42 h 85"/>
                <a:gd name="T4" fmla="*/ 43 w 86"/>
                <a:gd name="T5" fmla="*/ 63 h 85"/>
                <a:gd name="T6" fmla="*/ 64 w 86"/>
                <a:gd name="T7" fmla="*/ 42 h 85"/>
                <a:gd name="T8" fmla="*/ 43 w 86"/>
                <a:gd name="T9" fmla="*/ 21 h 85"/>
                <a:gd name="T10" fmla="*/ 43 w 86"/>
                <a:gd name="T11" fmla="*/ 85 h 85"/>
                <a:gd name="T12" fmla="*/ 0 w 86"/>
                <a:gd name="T13" fmla="*/ 42 h 85"/>
                <a:gd name="T14" fmla="*/ 43 w 86"/>
                <a:gd name="T15" fmla="*/ 0 h 85"/>
                <a:gd name="T16" fmla="*/ 86 w 86"/>
                <a:gd name="T17" fmla="*/ 42 h 85"/>
                <a:gd name="T18" fmla="*/ 43 w 86"/>
                <a:gd name="T1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43" y="21"/>
                  </a:moveTo>
                  <a:cubicBezTo>
                    <a:pt x="31" y="21"/>
                    <a:pt x="22" y="31"/>
                    <a:pt x="22" y="42"/>
                  </a:cubicBezTo>
                  <a:cubicBezTo>
                    <a:pt x="22" y="54"/>
                    <a:pt x="31" y="63"/>
                    <a:pt x="43" y="63"/>
                  </a:cubicBezTo>
                  <a:cubicBezTo>
                    <a:pt x="54" y="63"/>
                    <a:pt x="64" y="54"/>
                    <a:pt x="64" y="42"/>
                  </a:cubicBezTo>
                  <a:cubicBezTo>
                    <a:pt x="64" y="31"/>
                    <a:pt x="54" y="21"/>
                    <a:pt x="43" y="21"/>
                  </a:cubicBezTo>
                  <a:close/>
                  <a:moveTo>
                    <a:pt x="43" y="85"/>
                  </a:moveTo>
                  <a:cubicBezTo>
                    <a:pt x="19" y="85"/>
                    <a:pt x="0" y="66"/>
                    <a:pt x="0" y="42"/>
                  </a:cubicBezTo>
                  <a:cubicBezTo>
                    <a:pt x="0" y="19"/>
                    <a:pt x="19" y="0"/>
                    <a:pt x="43" y="0"/>
                  </a:cubicBezTo>
                  <a:cubicBezTo>
                    <a:pt x="66" y="0"/>
                    <a:pt x="86" y="19"/>
                    <a:pt x="86" y="42"/>
                  </a:cubicBezTo>
                  <a:cubicBezTo>
                    <a:pt x="86" y="66"/>
                    <a:pt x="66" y="85"/>
                    <a:pt x="43" y="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42">
              <a:extLst>
                <a:ext uri="{FF2B5EF4-FFF2-40B4-BE49-F238E27FC236}">
                  <a16:creationId xmlns:a16="http://schemas.microsoft.com/office/drawing/2014/main" id="{5FCCD8EE-896D-C142-A8F0-CDF6066DF221}"/>
                </a:ext>
              </a:extLst>
            </p:cNvPr>
            <p:cNvSpPr>
              <a:spLocks/>
            </p:cNvSpPr>
            <p:nvPr/>
          </p:nvSpPr>
          <p:spPr bwMode="auto">
            <a:xfrm>
              <a:off x="5403851" y="1239838"/>
              <a:ext cx="46038" cy="66675"/>
            </a:xfrm>
            <a:custGeom>
              <a:avLst/>
              <a:gdLst>
                <a:gd name="T0" fmla="*/ 43 w 87"/>
                <a:gd name="T1" fmla="*/ 127 h 127"/>
                <a:gd name="T2" fmla="*/ 2 w 87"/>
                <a:gd name="T3" fmla="*/ 99 h 127"/>
                <a:gd name="T4" fmla="*/ 9 w 87"/>
                <a:gd name="T5" fmla="*/ 85 h 127"/>
                <a:gd name="T6" fmla="*/ 23 w 87"/>
                <a:gd name="T7" fmla="*/ 91 h 127"/>
                <a:gd name="T8" fmla="*/ 43 w 87"/>
                <a:gd name="T9" fmla="*/ 105 h 127"/>
                <a:gd name="T10" fmla="*/ 65 w 87"/>
                <a:gd name="T11" fmla="*/ 83 h 127"/>
                <a:gd name="T12" fmla="*/ 53 w 87"/>
                <a:gd name="T13" fmla="*/ 67 h 127"/>
                <a:gd name="T14" fmla="*/ 49 w 87"/>
                <a:gd name="T15" fmla="*/ 64 h 127"/>
                <a:gd name="T16" fmla="*/ 47 w 87"/>
                <a:gd name="T17" fmla="*/ 63 h 127"/>
                <a:gd name="T18" fmla="*/ 33 w 87"/>
                <a:gd name="T19" fmla="*/ 39 h 127"/>
                <a:gd name="T20" fmla="*/ 33 w 87"/>
                <a:gd name="T21" fmla="*/ 11 h 127"/>
                <a:gd name="T22" fmla="*/ 44 w 87"/>
                <a:gd name="T23" fmla="*/ 0 h 127"/>
                <a:gd name="T24" fmla="*/ 55 w 87"/>
                <a:gd name="T25" fmla="*/ 11 h 127"/>
                <a:gd name="T26" fmla="*/ 55 w 87"/>
                <a:gd name="T27" fmla="*/ 39 h 127"/>
                <a:gd name="T28" fmla="*/ 61 w 87"/>
                <a:gd name="T29" fmla="*/ 46 h 127"/>
                <a:gd name="T30" fmla="*/ 63 w 87"/>
                <a:gd name="T31" fmla="*/ 48 h 127"/>
                <a:gd name="T32" fmla="*/ 66 w 87"/>
                <a:gd name="T33" fmla="*/ 50 h 127"/>
                <a:gd name="T34" fmla="*/ 87 w 87"/>
                <a:gd name="T35" fmla="*/ 83 h 127"/>
                <a:gd name="T36" fmla="*/ 43 w 87"/>
                <a:gd name="T3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127">
                  <a:moveTo>
                    <a:pt x="43" y="127"/>
                  </a:moveTo>
                  <a:cubicBezTo>
                    <a:pt x="25" y="127"/>
                    <a:pt x="9" y="116"/>
                    <a:pt x="2" y="99"/>
                  </a:cubicBezTo>
                  <a:cubicBezTo>
                    <a:pt x="0" y="93"/>
                    <a:pt x="3" y="87"/>
                    <a:pt x="9" y="85"/>
                  </a:cubicBezTo>
                  <a:cubicBezTo>
                    <a:pt x="14" y="83"/>
                    <a:pt x="21" y="85"/>
                    <a:pt x="23" y="91"/>
                  </a:cubicBezTo>
                  <a:cubicBezTo>
                    <a:pt x="26" y="100"/>
                    <a:pt x="34" y="105"/>
                    <a:pt x="43" y="105"/>
                  </a:cubicBezTo>
                  <a:cubicBezTo>
                    <a:pt x="55" y="105"/>
                    <a:pt x="65" y="95"/>
                    <a:pt x="65" y="83"/>
                  </a:cubicBezTo>
                  <a:cubicBezTo>
                    <a:pt x="65" y="76"/>
                    <a:pt x="59" y="72"/>
                    <a:pt x="53" y="67"/>
                  </a:cubicBezTo>
                  <a:cubicBezTo>
                    <a:pt x="51" y="66"/>
                    <a:pt x="50" y="65"/>
                    <a:pt x="49" y="64"/>
                  </a:cubicBezTo>
                  <a:lnTo>
                    <a:pt x="47" y="63"/>
                  </a:lnTo>
                  <a:cubicBezTo>
                    <a:pt x="42" y="58"/>
                    <a:pt x="33" y="51"/>
                    <a:pt x="33" y="39"/>
                  </a:cubicBezTo>
                  <a:lnTo>
                    <a:pt x="33" y="11"/>
                  </a:lnTo>
                  <a:cubicBezTo>
                    <a:pt x="33" y="5"/>
                    <a:pt x="38" y="0"/>
                    <a:pt x="44" y="0"/>
                  </a:cubicBezTo>
                  <a:cubicBezTo>
                    <a:pt x="50" y="0"/>
                    <a:pt x="55" y="5"/>
                    <a:pt x="55" y="11"/>
                  </a:cubicBezTo>
                  <a:lnTo>
                    <a:pt x="55" y="39"/>
                  </a:lnTo>
                  <a:cubicBezTo>
                    <a:pt x="55" y="41"/>
                    <a:pt x="59" y="44"/>
                    <a:pt x="61" y="46"/>
                  </a:cubicBezTo>
                  <a:lnTo>
                    <a:pt x="63" y="48"/>
                  </a:lnTo>
                  <a:cubicBezTo>
                    <a:pt x="64" y="48"/>
                    <a:pt x="65" y="49"/>
                    <a:pt x="66" y="50"/>
                  </a:cubicBezTo>
                  <a:cubicBezTo>
                    <a:pt x="72" y="54"/>
                    <a:pt x="87" y="65"/>
                    <a:pt x="87" y="83"/>
                  </a:cubicBezTo>
                  <a:cubicBezTo>
                    <a:pt x="87" y="107"/>
                    <a:pt x="67" y="127"/>
                    <a:pt x="43" y="12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43">
              <a:extLst>
                <a:ext uri="{FF2B5EF4-FFF2-40B4-BE49-F238E27FC236}">
                  <a16:creationId xmlns:a16="http://schemas.microsoft.com/office/drawing/2014/main" id="{51ABBE2C-77AC-584D-BDE5-6651451F6581}"/>
                </a:ext>
              </a:extLst>
            </p:cNvPr>
            <p:cNvSpPr>
              <a:spLocks noEditPoints="1"/>
            </p:cNvSpPr>
            <p:nvPr/>
          </p:nvSpPr>
          <p:spPr bwMode="auto">
            <a:xfrm>
              <a:off x="5233989" y="1328738"/>
              <a:ext cx="152400" cy="39688"/>
            </a:xfrm>
            <a:custGeom>
              <a:avLst/>
              <a:gdLst>
                <a:gd name="T0" fmla="*/ 22 w 280"/>
                <a:gd name="T1" fmla="*/ 55 h 77"/>
                <a:gd name="T2" fmla="*/ 258 w 280"/>
                <a:gd name="T3" fmla="*/ 55 h 77"/>
                <a:gd name="T4" fmla="*/ 258 w 280"/>
                <a:gd name="T5" fmla="*/ 22 h 77"/>
                <a:gd name="T6" fmla="*/ 22 w 280"/>
                <a:gd name="T7" fmla="*/ 22 h 77"/>
                <a:gd name="T8" fmla="*/ 22 w 280"/>
                <a:gd name="T9" fmla="*/ 55 h 77"/>
                <a:gd name="T10" fmla="*/ 269 w 280"/>
                <a:gd name="T11" fmla="*/ 77 h 77"/>
                <a:gd name="T12" fmla="*/ 11 w 280"/>
                <a:gd name="T13" fmla="*/ 77 h 77"/>
                <a:gd name="T14" fmla="*/ 0 w 280"/>
                <a:gd name="T15" fmla="*/ 66 h 77"/>
                <a:gd name="T16" fmla="*/ 0 w 280"/>
                <a:gd name="T17" fmla="*/ 11 h 77"/>
                <a:gd name="T18" fmla="*/ 11 w 280"/>
                <a:gd name="T19" fmla="*/ 0 h 77"/>
                <a:gd name="T20" fmla="*/ 269 w 280"/>
                <a:gd name="T21" fmla="*/ 0 h 77"/>
                <a:gd name="T22" fmla="*/ 280 w 280"/>
                <a:gd name="T23" fmla="*/ 11 h 77"/>
                <a:gd name="T24" fmla="*/ 280 w 280"/>
                <a:gd name="T25" fmla="*/ 66 h 77"/>
                <a:gd name="T26" fmla="*/ 269 w 280"/>
                <a:gd name="T2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0" h="77">
                  <a:moveTo>
                    <a:pt x="22" y="55"/>
                  </a:moveTo>
                  <a:lnTo>
                    <a:pt x="258" y="55"/>
                  </a:lnTo>
                  <a:lnTo>
                    <a:pt x="258" y="22"/>
                  </a:lnTo>
                  <a:lnTo>
                    <a:pt x="22" y="22"/>
                  </a:lnTo>
                  <a:lnTo>
                    <a:pt x="22" y="55"/>
                  </a:lnTo>
                  <a:close/>
                  <a:moveTo>
                    <a:pt x="269" y="77"/>
                  </a:moveTo>
                  <a:lnTo>
                    <a:pt x="11" y="77"/>
                  </a:lnTo>
                  <a:cubicBezTo>
                    <a:pt x="5" y="77"/>
                    <a:pt x="0" y="72"/>
                    <a:pt x="0" y="66"/>
                  </a:cubicBezTo>
                  <a:lnTo>
                    <a:pt x="0" y="11"/>
                  </a:lnTo>
                  <a:cubicBezTo>
                    <a:pt x="0" y="5"/>
                    <a:pt x="5" y="0"/>
                    <a:pt x="11" y="0"/>
                  </a:cubicBezTo>
                  <a:lnTo>
                    <a:pt x="269" y="0"/>
                  </a:lnTo>
                  <a:cubicBezTo>
                    <a:pt x="275" y="0"/>
                    <a:pt x="280" y="5"/>
                    <a:pt x="280" y="11"/>
                  </a:cubicBezTo>
                  <a:lnTo>
                    <a:pt x="280" y="66"/>
                  </a:lnTo>
                  <a:cubicBezTo>
                    <a:pt x="280" y="72"/>
                    <a:pt x="275" y="77"/>
                    <a:pt x="269" y="7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2" name="Group 141">
            <a:extLst>
              <a:ext uri="{FF2B5EF4-FFF2-40B4-BE49-F238E27FC236}">
                <a16:creationId xmlns:a16="http://schemas.microsoft.com/office/drawing/2014/main" id="{98F0EF89-E289-2446-9E75-60EACE2607D3}"/>
              </a:ext>
            </a:extLst>
          </p:cNvPr>
          <p:cNvGrpSpPr>
            <a:grpSpLocks noChangeAspect="1"/>
          </p:cNvGrpSpPr>
          <p:nvPr/>
        </p:nvGrpSpPr>
        <p:grpSpPr>
          <a:xfrm>
            <a:off x="9614708" y="1212331"/>
            <a:ext cx="1655913" cy="1465085"/>
            <a:chOff x="3595688" y="3167063"/>
            <a:chExt cx="427038" cy="377826"/>
          </a:xfrm>
          <a:solidFill>
            <a:srgbClr val="00B0F0"/>
          </a:solidFill>
        </p:grpSpPr>
        <p:sp>
          <p:nvSpPr>
            <p:cNvPr id="143" name="Freeform 285">
              <a:extLst>
                <a:ext uri="{FF2B5EF4-FFF2-40B4-BE49-F238E27FC236}">
                  <a16:creationId xmlns:a16="http://schemas.microsoft.com/office/drawing/2014/main" id="{86B1F5CC-1D67-B643-A9F2-14FA0FF8D165}"/>
                </a:ext>
              </a:extLst>
            </p:cNvPr>
            <p:cNvSpPr>
              <a:spLocks/>
            </p:cNvSpPr>
            <p:nvPr/>
          </p:nvSpPr>
          <p:spPr bwMode="auto">
            <a:xfrm>
              <a:off x="3595688" y="3167063"/>
              <a:ext cx="427038" cy="247650"/>
            </a:xfrm>
            <a:custGeom>
              <a:avLst/>
              <a:gdLst>
                <a:gd name="T0" fmla="*/ 713 w 786"/>
                <a:gd name="T1" fmla="*/ 478 h 478"/>
                <a:gd name="T2" fmla="*/ 703 w 786"/>
                <a:gd name="T3" fmla="*/ 472 h 478"/>
                <a:gd name="T4" fmla="*/ 708 w 786"/>
                <a:gd name="T5" fmla="*/ 458 h 478"/>
                <a:gd name="T6" fmla="*/ 765 w 786"/>
                <a:gd name="T7" fmla="*/ 367 h 478"/>
                <a:gd name="T8" fmla="*/ 734 w 786"/>
                <a:gd name="T9" fmla="*/ 294 h 478"/>
                <a:gd name="T10" fmla="*/ 732 w 786"/>
                <a:gd name="T11" fmla="*/ 280 h 478"/>
                <a:gd name="T12" fmla="*/ 745 w 786"/>
                <a:gd name="T13" fmla="*/ 231 h 478"/>
                <a:gd name="T14" fmla="*/ 662 w 786"/>
                <a:gd name="T15" fmla="*/ 135 h 478"/>
                <a:gd name="T16" fmla="*/ 654 w 786"/>
                <a:gd name="T17" fmla="*/ 127 h 478"/>
                <a:gd name="T18" fmla="*/ 553 w 786"/>
                <a:gd name="T19" fmla="*/ 52 h 478"/>
                <a:gd name="T20" fmla="*/ 521 w 786"/>
                <a:gd name="T21" fmla="*/ 57 h 478"/>
                <a:gd name="T22" fmla="*/ 510 w 786"/>
                <a:gd name="T23" fmla="*/ 54 h 478"/>
                <a:gd name="T24" fmla="*/ 435 w 786"/>
                <a:gd name="T25" fmla="*/ 21 h 478"/>
                <a:gd name="T26" fmla="*/ 372 w 786"/>
                <a:gd name="T27" fmla="*/ 43 h 478"/>
                <a:gd name="T28" fmla="*/ 359 w 786"/>
                <a:gd name="T29" fmla="*/ 43 h 478"/>
                <a:gd name="T30" fmla="*/ 301 w 786"/>
                <a:gd name="T31" fmla="*/ 25 h 478"/>
                <a:gd name="T32" fmla="*/ 212 w 786"/>
                <a:gd name="T33" fmla="*/ 79 h 478"/>
                <a:gd name="T34" fmla="*/ 200 w 786"/>
                <a:gd name="T35" fmla="*/ 85 h 478"/>
                <a:gd name="T36" fmla="*/ 183 w 786"/>
                <a:gd name="T37" fmla="*/ 83 h 478"/>
                <a:gd name="T38" fmla="*/ 82 w 786"/>
                <a:gd name="T39" fmla="*/ 182 h 478"/>
                <a:gd name="T40" fmla="*/ 76 w 786"/>
                <a:gd name="T41" fmla="*/ 192 h 478"/>
                <a:gd name="T42" fmla="*/ 22 w 786"/>
                <a:gd name="T43" fmla="*/ 281 h 478"/>
                <a:gd name="T44" fmla="*/ 123 w 786"/>
                <a:gd name="T45" fmla="*/ 383 h 478"/>
                <a:gd name="T46" fmla="*/ 183 w 786"/>
                <a:gd name="T47" fmla="*/ 364 h 478"/>
                <a:gd name="T48" fmla="*/ 197 w 786"/>
                <a:gd name="T49" fmla="*/ 365 h 478"/>
                <a:gd name="T50" fmla="*/ 268 w 786"/>
                <a:gd name="T51" fmla="*/ 394 h 478"/>
                <a:gd name="T52" fmla="*/ 346 w 786"/>
                <a:gd name="T53" fmla="*/ 359 h 478"/>
                <a:gd name="T54" fmla="*/ 354 w 786"/>
                <a:gd name="T55" fmla="*/ 355 h 478"/>
                <a:gd name="T56" fmla="*/ 363 w 786"/>
                <a:gd name="T57" fmla="*/ 360 h 478"/>
                <a:gd name="T58" fmla="*/ 369 w 786"/>
                <a:gd name="T59" fmla="*/ 368 h 478"/>
                <a:gd name="T60" fmla="*/ 367 w 786"/>
                <a:gd name="T61" fmla="*/ 383 h 478"/>
                <a:gd name="T62" fmla="*/ 353 w 786"/>
                <a:gd name="T63" fmla="*/ 382 h 478"/>
                <a:gd name="T64" fmla="*/ 268 w 786"/>
                <a:gd name="T65" fmla="*/ 416 h 478"/>
                <a:gd name="T66" fmla="*/ 188 w 786"/>
                <a:gd name="T67" fmla="*/ 386 h 478"/>
                <a:gd name="T68" fmla="*/ 123 w 786"/>
                <a:gd name="T69" fmla="*/ 404 h 478"/>
                <a:gd name="T70" fmla="*/ 0 w 786"/>
                <a:gd name="T71" fmla="*/ 281 h 478"/>
                <a:gd name="T72" fmla="*/ 61 w 786"/>
                <a:gd name="T73" fmla="*/ 176 h 478"/>
                <a:gd name="T74" fmla="*/ 183 w 786"/>
                <a:gd name="T75" fmla="*/ 62 h 478"/>
                <a:gd name="T76" fmla="*/ 196 w 786"/>
                <a:gd name="T77" fmla="*/ 62 h 478"/>
                <a:gd name="T78" fmla="*/ 301 w 786"/>
                <a:gd name="T79" fmla="*/ 4 h 478"/>
                <a:gd name="T80" fmla="*/ 365 w 786"/>
                <a:gd name="T81" fmla="*/ 21 h 478"/>
                <a:gd name="T82" fmla="*/ 435 w 786"/>
                <a:gd name="T83" fmla="*/ 0 h 478"/>
                <a:gd name="T84" fmla="*/ 521 w 786"/>
                <a:gd name="T85" fmla="*/ 35 h 478"/>
                <a:gd name="T86" fmla="*/ 553 w 786"/>
                <a:gd name="T87" fmla="*/ 31 h 478"/>
                <a:gd name="T88" fmla="*/ 672 w 786"/>
                <a:gd name="T89" fmla="*/ 115 h 478"/>
                <a:gd name="T90" fmla="*/ 767 w 786"/>
                <a:gd name="T91" fmla="*/ 231 h 478"/>
                <a:gd name="T92" fmla="*/ 754 w 786"/>
                <a:gd name="T93" fmla="*/ 284 h 478"/>
                <a:gd name="T94" fmla="*/ 786 w 786"/>
                <a:gd name="T95" fmla="*/ 367 h 478"/>
                <a:gd name="T96" fmla="*/ 718 w 786"/>
                <a:gd name="T97" fmla="*/ 477 h 478"/>
                <a:gd name="T98" fmla="*/ 713 w 786"/>
                <a:gd name="T99" fmla="*/ 478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6" h="478">
                  <a:moveTo>
                    <a:pt x="713" y="478"/>
                  </a:moveTo>
                  <a:cubicBezTo>
                    <a:pt x="709" y="478"/>
                    <a:pt x="705" y="476"/>
                    <a:pt x="703" y="472"/>
                  </a:cubicBezTo>
                  <a:cubicBezTo>
                    <a:pt x="700" y="467"/>
                    <a:pt x="703" y="460"/>
                    <a:pt x="708" y="458"/>
                  </a:cubicBezTo>
                  <a:cubicBezTo>
                    <a:pt x="743" y="440"/>
                    <a:pt x="765" y="405"/>
                    <a:pt x="765" y="367"/>
                  </a:cubicBezTo>
                  <a:cubicBezTo>
                    <a:pt x="765" y="339"/>
                    <a:pt x="754" y="313"/>
                    <a:pt x="734" y="294"/>
                  </a:cubicBezTo>
                  <a:cubicBezTo>
                    <a:pt x="730" y="290"/>
                    <a:pt x="729" y="285"/>
                    <a:pt x="732" y="280"/>
                  </a:cubicBezTo>
                  <a:cubicBezTo>
                    <a:pt x="741" y="265"/>
                    <a:pt x="745" y="248"/>
                    <a:pt x="745" y="231"/>
                  </a:cubicBezTo>
                  <a:cubicBezTo>
                    <a:pt x="745" y="183"/>
                    <a:pt x="710" y="142"/>
                    <a:pt x="662" y="135"/>
                  </a:cubicBezTo>
                  <a:cubicBezTo>
                    <a:pt x="658" y="134"/>
                    <a:pt x="655" y="131"/>
                    <a:pt x="654" y="127"/>
                  </a:cubicBezTo>
                  <a:cubicBezTo>
                    <a:pt x="640" y="83"/>
                    <a:pt x="599" y="52"/>
                    <a:pt x="553" y="52"/>
                  </a:cubicBezTo>
                  <a:cubicBezTo>
                    <a:pt x="542" y="52"/>
                    <a:pt x="531" y="54"/>
                    <a:pt x="521" y="57"/>
                  </a:cubicBezTo>
                  <a:cubicBezTo>
                    <a:pt x="517" y="59"/>
                    <a:pt x="512" y="57"/>
                    <a:pt x="510" y="54"/>
                  </a:cubicBezTo>
                  <a:cubicBezTo>
                    <a:pt x="490" y="33"/>
                    <a:pt x="463" y="21"/>
                    <a:pt x="435" y="21"/>
                  </a:cubicBezTo>
                  <a:cubicBezTo>
                    <a:pt x="412" y="21"/>
                    <a:pt x="390" y="29"/>
                    <a:pt x="372" y="43"/>
                  </a:cubicBezTo>
                  <a:cubicBezTo>
                    <a:pt x="369" y="46"/>
                    <a:pt x="363" y="46"/>
                    <a:pt x="359" y="43"/>
                  </a:cubicBezTo>
                  <a:cubicBezTo>
                    <a:pt x="342" y="32"/>
                    <a:pt x="322" y="25"/>
                    <a:pt x="301" y="25"/>
                  </a:cubicBezTo>
                  <a:cubicBezTo>
                    <a:pt x="264" y="25"/>
                    <a:pt x="229" y="46"/>
                    <a:pt x="212" y="79"/>
                  </a:cubicBezTo>
                  <a:cubicBezTo>
                    <a:pt x="210" y="83"/>
                    <a:pt x="205" y="86"/>
                    <a:pt x="200" y="85"/>
                  </a:cubicBezTo>
                  <a:cubicBezTo>
                    <a:pt x="194" y="84"/>
                    <a:pt x="189" y="83"/>
                    <a:pt x="183" y="83"/>
                  </a:cubicBezTo>
                  <a:cubicBezTo>
                    <a:pt x="129" y="83"/>
                    <a:pt x="83" y="128"/>
                    <a:pt x="82" y="182"/>
                  </a:cubicBezTo>
                  <a:cubicBezTo>
                    <a:pt x="82" y="186"/>
                    <a:pt x="80" y="190"/>
                    <a:pt x="76" y="192"/>
                  </a:cubicBezTo>
                  <a:cubicBezTo>
                    <a:pt x="43" y="209"/>
                    <a:pt x="22" y="244"/>
                    <a:pt x="22" y="281"/>
                  </a:cubicBezTo>
                  <a:cubicBezTo>
                    <a:pt x="22" y="337"/>
                    <a:pt x="67" y="383"/>
                    <a:pt x="123" y="383"/>
                  </a:cubicBezTo>
                  <a:cubicBezTo>
                    <a:pt x="145" y="383"/>
                    <a:pt x="165" y="376"/>
                    <a:pt x="183" y="364"/>
                  </a:cubicBezTo>
                  <a:cubicBezTo>
                    <a:pt x="187" y="360"/>
                    <a:pt x="193" y="361"/>
                    <a:pt x="197" y="365"/>
                  </a:cubicBezTo>
                  <a:cubicBezTo>
                    <a:pt x="216" y="384"/>
                    <a:pt x="241" y="394"/>
                    <a:pt x="268" y="394"/>
                  </a:cubicBezTo>
                  <a:cubicBezTo>
                    <a:pt x="298" y="394"/>
                    <a:pt x="326" y="381"/>
                    <a:pt x="346" y="359"/>
                  </a:cubicBezTo>
                  <a:cubicBezTo>
                    <a:pt x="348" y="356"/>
                    <a:pt x="351" y="355"/>
                    <a:pt x="354" y="355"/>
                  </a:cubicBezTo>
                  <a:cubicBezTo>
                    <a:pt x="358" y="355"/>
                    <a:pt x="361" y="357"/>
                    <a:pt x="363" y="360"/>
                  </a:cubicBezTo>
                  <a:cubicBezTo>
                    <a:pt x="365" y="363"/>
                    <a:pt x="367" y="365"/>
                    <a:pt x="369" y="368"/>
                  </a:cubicBezTo>
                  <a:cubicBezTo>
                    <a:pt x="373" y="372"/>
                    <a:pt x="372" y="379"/>
                    <a:pt x="367" y="383"/>
                  </a:cubicBezTo>
                  <a:cubicBezTo>
                    <a:pt x="363" y="387"/>
                    <a:pt x="357" y="386"/>
                    <a:pt x="353" y="382"/>
                  </a:cubicBezTo>
                  <a:cubicBezTo>
                    <a:pt x="330" y="404"/>
                    <a:pt x="300" y="416"/>
                    <a:pt x="268" y="416"/>
                  </a:cubicBezTo>
                  <a:cubicBezTo>
                    <a:pt x="239" y="416"/>
                    <a:pt x="210" y="406"/>
                    <a:pt x="188" y="386"/>
                  </a:cubicBezTo>
                  <a:cubicBezTo>
                    <a:pt x="168" y="398"/>
                    <a:pt x="146" y="404"/>
                    <a:pt x="123" y="404"/>
                  </a:cubicBezTo>
                  <a:cubicBezTo>
                    <a:pt x="55" y="404"/>
                    <a:pt x="0" y="349"/>
                    <a:pt x="0" y="281"/>
                  </a:cubicBezTo>
                  <a:cubicBezTo>
                    <a:pt x="0" y="238"/>
                    <a:pt x="23" y="198"/>
                    <a:pt x="61" y="176"/>
                  </a:cubicBezTo>
                  <a:cubicBezTo>
                    <a:pt x="65" y="112"/>
                    <a:pt x="119" y="62"/>
                    <a:pt x="183" y="62"/>
                  </a:cubicBezTo>
                  <a:cubicBezTo>
                    <a:pt x="188" y="62"/>
                    <a:pt x="192" y="62"/>
                    <a:pt x="196" y="62"/>
                  </a:cubicBezTo>
                  <a:cubicBezTo>
                    <a:pt x="219" y="26"/>
                    <a:pt x="258" y="4"/>
                    <a:pt x="301" y="4"/>
                  </a:cubicBezTo>
                  <a:cubicBezTo>
                    <a:pt x="324" y="4"/>
                    <a:pt x="346" y="10"/>
                    <a:pt x="365" y="21"/>
                  </a:cubicBezTo>
                  <a:cubicBezTo>
                    <a:pt x="386" y="7"/>
                    <a:pt x="410" y="0"/>
                    <a:pt x="435" y="0"/>
                  </a:cubicBezTo>
                  <a:cubicBezTo>
                    <a:pt x="467" y="0"/>
                    <a:pt x="498" y="12"/>
                    <a:pt x="521" y="35"/>
                  </a:cubicBezTo>
                  <a:cubicBezTo>
                    <a:pt x="531" y="32"/>
                    <a:pt x="542" y="31"/>
                    <a:pt x="553" y="31"/>
                  </a:cubicBezTo>
                  <a:cubicBezTo>
                    <a:pt x="606" y="31"/>
                    <a:pt x="654" y="65"/>
                    <a:pt x="672" y="115"/>
                  </a:cubicBezTo>
                  <a:cubicBezTo>
                    <a:pt x="727" y="126"/>
                    <a:pt x="767" y="175"/>
                    <a:pt x="767" y="231"/>
                  </a:cubicBezTo>
                  <a:cubicBezTo>
                    <a:pt x="767" y="249"/>
                    <a:pt x="763" y="268"/>
                    <a:pt x="754" y="284"/>
                  </a:cubicBezTo>
                  <a:cubicBezTo>
                    <a:pt x="775" y="307"/>
                    <a:pt x="786" y="336"/>
                    <a:pt x="786" y="367"/>
                  </a:cubicBezTo>
                  <a:cubicBezTo>
                    <a:pt x="786" y="414"/>
                    <a:pt x="760" y="456"/>
                    <a:pt x="718" y="477"/>
                  </a:cubicBezTo>
                  <a:cubicBezTo>
                    <a:pt x="716" y="478"/>
                    <a:pt x="714" y="478"/>
                    <a:pt x="713" y="47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286">
              <a:extLst>
                <a:ext uri="{FF2B5EF4-FFF2-40B4-BE49-F238E27FC236}">
                  <a16:creationId xmlns:a16="http://schemas.microsoft.com/office/drawing/2014/main" id="{7B5909AE-D9B4-B946-A4C8-0192688BCC1C}"/>
                </a:ext>
              </a:extLst>
            </p:cNvPr>
            <p:cNvSpPr>
              <a:spLocks noEditPoints="1"/>
            </p:cNvSpPr>
            <p:nvPr/>
          </p:nvSpPr>
          <p:spPr bwMode="auto">
            <a:xfrm>
              <a:off x="3881438" y="3389313"/>
              <a:ext cx="117475" cy="80963"/>
            </a:xfrm>
            <a:custGeom>
              <a:avLst/>
              <a:gdLst>
                <a:gd name="T0" fmla="*/ 15 w 218"/>
                <a:gd name="T1" fmla="*/ 68 h 157"/>
                <a:gd name="T2" fmla="*/ 15 w 218"/>
                <a:gd name="T3" fmla="*/ 68 h 157"/>
                <a:gd name="T4" fmla="*/ 26 w 218"/>
                <a:gd name="T5" fmla="*/ 35 h 157"/>
                <a:gd name="T6" fmla="*/ 26 w 218"/>
                <a:gd name="T7" fmla="*/ 68 h 157"/>
                <a:gd name="T8" fmla="*/ 25 w 218"/>
                <a:gd name="T9" fmla="*/ 70 h 157"/>
                <a:gd name="T10" fmla="*/ 35 w 218"/>
                <a:gd name="T11" fmla="*/ 112 h 157"/>
                <a:gd name="T12" fmla="*/ 75 w 218"/>
                <a:gd name="T13" fmla="*/ 134 h 157"/>
                <a:gd name="T14" fmla="*/ 193 w 218"/>
                <a:gd name="T15" fmla="*/ 61 h 157"/>
                <a:gd name="T16" fmla="*/ 187 w 218"/>
                <a:gd name="T17" fmla="*/ 54 h 157"/>
                <a:gd name="T18" fmla="*/ 94 w 218"/>
                <a:gd name="T19" fmla="*/ 24 h 157"/>
                <a:gd name="T20" fmla="*/ 26 w 218"/>
                <a:gd name="T21" fmla="*/ 35 h 157"/>
                <a:gd name="T22" fmla="*/ 89 w 218"/>
                <a:gd name="T23" fmla="*/ 157 h 157"/>
                <a:gd name="T24" fmla="*/ 72 w 218"/>
                <a:gd name="T25" fmla="*/ 155 h 157"/>
                <a:gd name="T26" fmla="*/ 17 w 218"/>
                <a:gd name="T27" fmla="*/ 124 h 157"/>
                <a:gd name="T28" fmla="*/ 4 w 218"/>
                <a:gd name="T29" fmla="*/ 67 h 157"/>
                <a:gd name="T30" fmla="*/ 4 w 218"/>
                <a:gd name="T31" fmla="*/ 28 h 157"/>
                <a:gd name="T32" fmla="*/ 10 w 218"/>
                <a:gd name="T33" fmla="*/ 18 h 157"/>
                <a:gd name="T34" fmla="*/ 93 w 218"/>
                <a:gd name="T35" fmla="*/ 2 h 157"/>
                <a:gd name="T36" fmla="*/ 211 w 218"/>
                <a:gd name="T37" fmla="*/ 49 h 157"/>
                <a:gd name="T38" fmla="*/ 212 w 218"/>
                <a:gd name="T39" fmla="*/ 73 h 157"/>
                <a:gd name="T40" fmla="*/ 89 w 218"/>
                <a:gd name="T4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 h="157">
                  <a:moveTo>
                    <a:pt x="15" y="68"/>
                  </a:moveTo>
                  <a:lnTo>
                    <a:pt x="15" y="68"/>
                  </a:lnTo>
                  <a:close/>
                  <a:moveTo>
                    <a:pt x="26" y="35"/>
                  </a:moveTo>
                  <a:lnTo>
                    <a:pt x="26" y="68"/>
                  </a:lnTo>
                  <a:cubicBezTo>
                    <a:pt x="26" y="69"/>
                    <a:pt x="25" y="69"/>
                    <a:pt x="25" y="70"/>
                  </a:cubicBezTo>
                  <a:cubicBezTo>
                    <a:pt x="25" y="70"/>
                    <a:pt x="22" y="94"/>
                    <a:pt x="35" y="112"/>
                  </a:cubicBezTo>
                  <a:cubicBezTo>
                    <a:pt x="43" y="123"/>
                    <a:pt x="57" y="131"/>
                    <a:pt x="75" y="134"/>
                  </a:cubicBezTo>
                  <a:cubicBezTo>
                    <a:pt x="133" y="143"/>
                    <a:pt x="174" y="92"/>
                    <a:pt x="193" y="61"/>
                  </a:cubicBezTo>
                  <a:cubicBezTo>
                    <a:pt x="193" y="61"/>
                    <a:pt x="192" y="58"/>
                    <a:pt x="187" y="54"/>
                  </a:cubicBezTo>
                  <a:cubicBezTo>
                    <a:pt x="170" y="38"/>
                    <a:pt x="129" y="22"/>
                    <a:pt x="94" y="24"/>
                  </a:cubicBezTo>
                  <a:cubicBezTo>
                    <a:pt x="57" y="25"/>
                    <a:pt x="35" y="32"/>
                    <a:pt x="26" y="35"/>
                  </a:cubicBezTo>
                  <a:close/>
                  <a:moveTo>
                    <a:pt x="89" y="157"/>
                  </a:moveTo>
                  <a:cubicBezTo>
                    <a:pt x="84" y="157"/>
                    <a:pt x="78" y="156"/>
                    <a:pt x="72" y="155"/>
                  </a:cubicBezTo>
                  <a:cubicBezTo>
                    <a:pt x="47" y="151"/>
                    <a:pt x="29" y="141"/>
                    <a:pt x="17" y="124"/>
                  </a:cubicBezTo>
                  <a:cubicBezTo>
                    <a:pt x="0" y="101"/>
                    <a:pt x="3" y="73"/>
                    <a:pt x="4" y="67"/>
                  </a:cubicBezTo>
                  <a:lnTo>
                    <a:pt x="4" y="28"/>
                  </a:lnTo>
                  <a:cubicBezTo>
                    <a:pt x="4" y="24"/>
                    <a:pt x="6" y="20"/>
                    <a:pt x="10" y="18"/>
                  </a:cubicBezTo>
                  <a:cubicBezTo>
                    <a:pt x="11" y="18"/>
                    <a:pt x="36" y="5"/>
                    <a:pt x="93" y="2"/>
                  </a:cubicBezTo>
                  <a:cubicBezTo>
                    <a:pt x="138" y="0"/>
                    <a:pt x="196" y="23"/>
                    <a:pt x="211" y="49"/>
                  </a:cubicBezTo>
                  <a:cubicBezTo>
                    <a:pt x="218" y="60"/>
                    <a:pt x="214" y="68"/>
                    <a:pt x="212" y="73"/>
                  </a:cubicBezTo>
                  <a:cubicBezTo>
                    <a:pt x="191" y="105"/>
                    <a:pt x="150" y="157"/>
                    <a:pt x="89" y="1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87">
              <a:extLst>
                <a:ext uri="{FF2B5EF4-FFF2-40B4-BE49-F238E27FC236}">
                  <a16:creationId xmlns:a16="http://schemas.microsoft.com/office/drawing/2014/main" id="{2F1202F3-FB42-854E-A572-F16E3A4AE85C}"/>
                </a:ext>
              </a:extLst>
            </p:cNvPr>
            <p:cNvSpPr>
              <a:spLocks noEditPoints="1"/>
            </p:cNvSpPr>
            <p:nvPr/>
          </p:nvSpPr>
          <p:spPr bwMode="auto">
            <a:xfrm>
              <a:off x="3786188" y="3340101"/>
              <a:ext cx="115888" cy="204788"/>
            </a:xfrm>
            <a:custGeom>
              <a:avLst/>
              <a:gdLst>
                <a:gd name="T0" fmla="*/ 136 w 214"/>
                <a:gd name="T1" fmla="*/ 373 h 395"/>
                <a:gd name="T2" fmla="*/ 191 w 214"/>
                <a:gd name="T3" fmla="*/ 373 h 395"/>
                <a:gd name="T4" fmla="*/ 179 w 214"/>
                <a:gd name="T5" fmla="*/ 193 h 395"/>
                <a:gd name="T6" fmla="*/ 180 w 214"/>
                <a:gd name="T7" fmla="*/ 171 h 395"/>
                <a:gd name="T8" fmla="*/ 139 w 214"/>
                <a:gd name="T9" fmla="*/ 67 h 395"/>
                <a:gd name="T10" fmla="*/ 30 w 214"/>
                <a:gd name="T11" fmla="*/ 46 h 395"/>
                <a:gd name="T12" fmla="*/ 46 w 214"/>
                <a:gd name="T13" fmla="*/ 53 h 395"/>
                <a:gd name="T14" fmla="*/ 73 w 214"/>
                <a:gd name="T15" fmla="*/ 65 h 395"/>
                <a:gd name="T16" fmla="*/ 108 w 214"/>
                <a:gd name="T17" fmla="*/ 116 h 395"/>
                <a:gd name="T18" fmla="*/ 97 w 214"/>
                <a:gd name="T19" fmla="*/ 127 h 395"/>
                <a:gd name="T20" fmla="*/ 66 w 214"/>
                <a:gd name="T21" fmla="*/ 176 h 395"/>
                <a:gd name="T22" fmla="*/ 112 w 214"/>
                <a:gd name="T23" fmla="*/ 265 h 395"/>
                <a:gd name="T24" fmla="*/ 116 w 214"/>
                <a:gd name="T25" fmla="*/ 272 h 395"/>
                <a:gd name="T26" fmla="*/ 136 w 214"/>
                <a:gd name="T27" fmla="*/ 373 h 395"/>
                <a:gd name="T28" fmla="*/ 203 w 214"/>
                <a:gd name="T29" fmla="*/ 395 h 395"/>
                <a:gd name="T30" fmla="*/ 127 w 214"/>
                <a:gd name="T31" fmla="*/ 395 h 395"/>
                <a:gd name="T32" fmla="*/ 116 w 214"/>
                <a:gd name="T33" fmla="*/ 386 h 395"/>
                <a:gd name="T34" fmla="*/ 96 w 214"/>
                <a:gd name="T35" fmla="*/ 280 h 395"/>
                <a:gd name="T36" fmla="*/ 45 w 214"/>
                <a:gd name="T37" fmla="*/ 174 h 395"/>
                <a:gd name="T38" fmla="*/ 84 w 214"/>
                <a:gd name="T39" fmla="*/ 108 h 395"/>
                <a:gd name="T40" fmla="*/ 63 w 214"/>
                <a:gd name="T41" fmla="*/ 84 h 395"/>
                <a:gd name="T42" fmla="*/ 39 w 214"/>
                <a:gd name="T43" fmla="*/ 74 h 395"/>
                <a:gd name="T44" fmla="*/ 2 w 214"/>
                <a:gd name="T45" fmla="*/ 45 h 395"/>
                <a:gd name="T46" fmla="*/ 2 w 214"/>
                <a:gd name="T47" fmla="*/ 36 h 395"/>
                <a:gd name="T48" fmla="*/ 8 w 214"/>
                <a:gd name="T49" fmla="*/ 29 h 395"/>
                <a:gd name="T50" fmla="*/ 152 w 214"/>
                <a:gd name="T51" fmla="*/ 50 h 395"/>
                <a:gd name="T52" fmla="*/ 201 w 214"/>
                <a:gd name="T53" fmla="*/ 172 h 395"/>
                <a:gd name="T54" fmla="*/ 200 w 214"/>
                <a:gd name="T55" fmla="*/ 194 h 395"/>
                <a:gd name="T56" fmla="*/ 214 w 214"/>
                <a:gd name="T57" fmla="*/ 383 h 395"/>
                <a:gd name="T58" fmla="*/ 211 w 214"/>
                <a:gd name="T59" fmla="*/ 391 h 395"/>
                <a:gd name="T60" fmla="*/ 203 w 214"/>
                <a:gd name="T61" fmla="*/ 39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4" h="395">
                  <a:moveTo>
                    <a:pt x="136" y="373"/>
                  </a:moveTo>
                  <a:lnTo>
                    <a:pt x="191" y="373"/>
                  </a:lnTo>
                  <a:cubicBezTo>
                    <a:pt x="188" y="338"/>
                    <a:pt x="178" y="235"/>
                    <a:pt x="179" y="193"/>
                  </a:cubicBezTo>
                  <a:cubicBezTo>
                    <a:pt x="179" y="185"/>
                    <a:pt x="179" y="178"/>
                    <a:pt x="180" y="171"/>
                  </a:cubicBezTo>
                  <a:cubicBezTo>
                    <a:pt x="182" y="131"/>
                    <a:pt x="184" y="103"/>
                    <a:pt x="139" y="67"/>
                  </a:cubicBezTo>
                  <a:cubicBezTo>
                    <a:pt x="100" y="36"/>
                    <a:pt x="53" y="41"/>
                    <a:pt x="30" y="46"/>
                  </a:cubicBezTo>
                  <a:cubicBezTo>
                    <a:pt x="34" y="49"/>
                    <a:pt x="39" y="51"/>
                    <a:pt x="46" y="53"/>
                  </a:cubicBezTo>
                  <a:cubicBezTo>
                    <a:pt x="53" y="56"/>
                    <a:pt x="62" y="59"/>
                    <a:pt x="73" y="65"/>
                  </a:cubicBezTo>
                  <a:cubicBezTo>
                    <a:pt x="107" y="84"/>
                    <a:pt x="108" y="115"/>
                    <a:pt x="108" y="116"/>
                  </a:cubicBezTo>
                  <a:cubicBezTo>
                    <a:pt x="108" y="122"/>
                    <a:pt x="103" y="127"/>
                    <a:pt x="97" y="127"/>
                  </a:cubicBezTo>
                  <a:cubicBezTo>
                    <a:pt x="96" y="127"/>
                    <a:pt x="70" y="128"/>
                    <a:pt x="66" y="176"/>
                  </a:cubicBezTo>
                  <a:cubicBezTo>
                    <a:pt x="62" y="228"/>
                    <a:pt x="111" y="265"/>
                    <a:pt x="112" y="265"/>
                  </a:cubicBezTo>
                  <a:cubicBezTo>
                    <a:pt x="114" y="267"/>
                    <a:pt x="116" y="269"/>
                    <a:pt x="116" y="272"/>
                  </a:cubicBezTo>
                  <a:lnTo>
                    <a:pt x="136" y="373"/>
                  </a:lnTo>
                  <a:close/>
                  <a:moveTo>
                    <a:pt x="203" y="395"/>
                  </a:moveTo>
                  <a:lnTo>
                    <a:pt x="127" y="395"/>
                  </a:lnTo>
                  <a:cubicBezTo>
                    <a:pt x="122" y="395"/>
                    <a:pt x="117" y="391"/>
                    <a:pt x="116" y="386"/>
                  </a:cubicBezTo>
                  <a:lnTo>
                    <a:pt x="96" y="280"/>
                  </a:lnTo>
                  <a:cubicBezTo>
                    <a:pt x="83" y="269"/>
                    <a:pt x="40" y="230"/>
                    <a:pt x="45" y="174"/>
                  </a:cubicBezTo>
                  <a:cubicBezTo>
                    <a:pt x="49" y="128"/>
                    <a:pt x="70" y="113"/>
                    <a:pt x="84" y="108"/>
                  </a:cubicBezTo>
                  <a:cubicBezTo>
                    <a:pt x="82" y="101"/>
                    <a:pt x="76" y="92"/>
                    <a:pt x="63" y="84"/>
                  </a:cubicBezTo>
                  <a:cubicBezTo>
                    <a:pt x="53" y="79"/>
                    <a:pt x="46" y="76"/>
                    <a:pt x="39" y="74"/>
                  </a:cubicBezTo>
                  <a:cubicBezTo>
                    <a:pt x="26" y="70"/>
                    <a:pt x="13" y="65"/>
                    <a:pt x="2" y="45"/>
                  </a:cubicBezTo>
                  <a:cubicBezTo>
                    <a:pt x="1" y="42"/>
                    <a:pt x="0" y="39"/>
                    <a:pt x="2" y="36"/>
                  </a:cubicBezTo>
                  <a:cubicBezTo>
                    <a:pt x="3" y="33"/>
                    <a:pt x="5" y="30"/>
                    <a:pt x="8" y="29"/>
                  </a:cubicBezTo>
                  <a:cubicBezTo>
                    <a:pt x="11" y="28"/>
                    <a:pt x="89" y="0"/>
                    <a:pt x="152" y="50"/>
                  </a:cubicBezTo>
                  <a:cubicBezTo>
                    <a:pt x="207" y="93"/>
                    <a:pt x="204" y="131"/>
                    <a:pt x="201" y="172"/>
                  </a:cubicBezTo>
                  <a:cubicBezTo>
                    <a:pt x="201" y="179"/>
                    <a:pt x="200" y="186"/>
                    <a:pt x="200" y="194"/>
                  </a:cubicBezTo>
                  <a:cubicBezTo>
                    <a:pt x="199" y="243"/>
                    <a:pt x="214" y="381"/>
                    <a:pt x="214" y="383"/>
                  </a:cubicBezTo>
                  <a:cubicBezTo>
                    <a:pt x="214" y="386"/>
                    <a:pt x="213" y="389"/>
                    <a:pt x="211" y="391"/>
                  </a:cubicBezTo>
                  <a:cubicBezTo>
                    <a:pt x="209" y="393"/>
                    <a:pt x="206" y="395"/>
                    <a:pt x="203" y="39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88">
              <a:extLst>
                <a:ext uri="{FF2B5EF4-FFF2-40B4-BE49-F238E27FC236}">
                  <a16:creationId xmlns:a16="http://schemas.microsoft.com/office/drawing/2014/main" id="{C13485CD-D4C7-2043-B407-C69A270C401C}"/>
                </a:ext>
              </a:extLst>
            </p:cNvPr>
            <p:cNvSpPr>
              <a:spLocks/>
            </p:cNvSpPr>
            <p:nvPr/>
          </p:nvSpPr>
          <p:spPr bwMode="auto">
            <a:xfrm>
              <a:off x="3644901" y="3241676"/>
              <a:ext cx="303213" cy="133350"/>
            </a:xfrm>
            <a:custGeom>
              <a:avLst/>
              <a:gdLst>
                <a:gd name="T0" fmla="*/ 518 w 561"/>
                <a:gd name="T1" fmla="*/ 259 h 259"/>
                <a:gd name="T2" fmla="*/ 511 w 561"/>
                <a:gd name="T3" fmla="*/ 255 h 259"/>
                <a:gd name="T4" fmla="*/ 514 w 561"/>
                <a:gd name="T5" fmla="*/ 244 h 259"/>
                <a:gd name="T6" fmla="*/ 541 w 561"/>
                <a:gd name="T7" fmla="*/ 192 h 259"/>
                <a:gd name="T8" fmla="*/ 531 w 561"/>
                <a:gd name="T9" fmla="*/ 149 h 259"/>
                <a:gd name="T10" fmla="*/ 472 w 561"/>
                <a:gd name="T11" fmla="*/ 116 h 259"/>
                <a:gd name="T12" fmla="*/ 397 w 561"/>
                <a:gd name="T13" fmla="*/ 74 h 259"/>
                <a:gd name="T14" fmla="*/ 228 w 561"/>
                <a:gd name="T15" fmla="*/ 66 h 259"/>
                <a:gd name="T16" fmla="*/ 107 w 561"/>
                <a:gd name="T17" fmla="*/ 108 h 259"/>
                <a:gd name="T18" fmla="*/ 88 w 561"/>
                <a:gd name="T19" fmla="*/ 111 h 259"/>
                <a:gd name="T20" fmla="*/ 17 w 561"/>
                <a:gd name="T21" fmla="*/ 164 h 259"/>
                <a:gd name="T22" fmla="*/ 6 w 561"/>
                <a:gd name="T23" fmla="*/ 168 h 259"/>
                <a:gd name="T24" fmla="*/ 2 w 561"/>
                <a:gd name="T25" fmla="*/ 157 h 259"/>
                <a:gd name="T26" fmla="*/ 85 w 561"/>
                <a:gd name="T27" fmla="*/ 94 h 259"/>
                <a:gd name="T28" fmla="*/ 105 w 561"/>
                <a:gd name="T29" fmla="*/ 91 h 259"/>
                <a:gd name="T30" fmla="*/ 219 w 561"/>
                <a:gd name="T31" fmla="*/ 52 h 259"/>
                <a:gd name="T32" fmla="*/ 410 w 561"/>
                <a:gd name="T33" fmla="*/ 63 h 259"/>
                <a:gd name="T34" fmla="*/ 476 w 561"/>
                <a:gd name="T35" fmla="*/ 99 h 259"/>
                <a:gd name="T36" fmla="*/ 544 w 561"/>
                <a:gd name="T37" fmla="*/ 138 h 259"/>
                <a:gd name="T38" fmla="*/ 557 w 561"/>
                <a:gd name="T39" fmla="*/ 194 h 259"/>
                <a:gd name="T40" fmla="*/ 523 w 561"/>
                <a:gd name="T41" fmla="*/ 257 h 259"/>
                <a:gd name="T42" fmla="*/ 518 w 561"/>
                <a:gd name="T4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1" h="259">
                  <a:moveTo>
                    <a:pt x="518" y="259"/>
                  </a:moveTo>
                  <a:cubicBezTo>
                    <a:pt x="516" y="259"/>
                    <a:pt x="513" y="258"/>
                    <a:pt x="511" y="255"/>
                  </a:cubicBezTo>
                  <a:cubicBezTo>
                    <a:pt x="509" y="252"/>
                    <a:pt x="510" y="246"/>
                    <a:pt x="514" y="244"/>
                  </a:cubicBezTo>
                  <a:cubicBezTo>
                    <a:pt x="523" y="237"/>
                    <a:pt x="537" y="216"/>
                    <a:pt x="541" y="192"/>
                  </a:cubicBezTo>
                  <a:cubicBezTo>
                    <a:pt x="543" y="175"/>
                    <a:pt x="540" y="161"/>
                    <a:pt x="531" y="149"/>
                  </a:cubicBezTo>
                  <a:cubicBezTo>
                    <a:pt x="511" y="124"/>
                    <a:pt x="493" y="120"/>
                    <a:pt x="472" y="116"/>
                  </a:cubicBezTo>
                  <a:cubicBezTo>
                    <a:pt x="450" y="111"/>
                    <a:pt x="425" y="105"/>
                    <a:pt x="397" y="74"/>
                  </a:cubicBezTo>
                  <a:cubicBezTo>
                    <a:pt x="349" y="19"/>
                    <a:pt x="276" y="31"/>
                    <a:pt x="228" y="66"/>
                  </a:cubicBezTo>
                  <a:cubicBezTo>
                    <a:pt x="184" y="98"/>
                    <a:pt x="152" y="102"/>
                    <a:pt x="107" y="108"/>
                  </a:cubicBezTo>
                  <a:cubicBezTo>
                    <a:pt x="101" y="109"/>
                    <a:pt x="94" y="110"/>
                    <a:pt x="88" y="111"/>
                  </a:cubicBezTo>
                  <a:cubicBezTo>
                    <a:pt x="38" y="117"/>
                    <a:pt x="17" y="163"/>
                    <a:pt x="17" y="164"/>
                  </a:cubicBezTo>
                  <a:cubicBezTo>
                    <a:pt x="15" y="168"/>
                    <a:pt x="10" y="170"/>
                    <a:pt x="6" y="168"/>
                  </a:cubicBezTo>
                  <a:cubicBezTo>
                    <a:pt x="2" y="166"/>
                    <a:pt x="0" y="161"/>
                    <a:pt x="2" y="157"/>
                  </a:cubicBezTo>
                  <a:cubicBezTo>
                    <a:pt x="3" y="155"/>
                    <a:pt x="27" y="102"/>
                    <a:pt x="85" y="94"/>
                  </a:cubicBezTo>
                  <a:cubicBezTo>
                    <a:pt x="92" y="93"/>
                    <a:pt x="99" y="92"/>
                    <a:pt x="105" y="91"/>
                  </a:cubicBezTo>
                  <a:cubicBezTo>
                    <a:pt x="149" y="86"/>
                    <a:pt x="178" y="82"/>
                    <a:pt x="219" y="52"/>
                  </a:cubicBezTo>
                  <a:cubicBezTo>
                    <a:pt x="272" y="13"/>
                    <a:pt x="355" y="0"/>
                    <a:pt x="410" y="63"/>
                  </a:cubicBezTo>
                  <a:cubicBezTo>
                    <a:pt x="434" y="90"/>
                    <a:pt x="454" y="95"/>
                    <a:pt x="476" y="99"/>
                  </a:cubicBezTo>
                  <a:cubicBezTo>
                    <a:pt x="498" y="104"/>
                    <a:pt x="520" y="109"/>
                    <a:pt x="544" y="138"/>
                  </a:cubicBezTo>
                  <a:cubicBezTo>
                    <a:pt x="556" y="154"/>
                    <a:pt x="561" y="173"/>
                    <a:pt x="557" y="194"/>
                  </a:cubicBezTo>
                  <a:cubicBezTo>
                    <a:pt x="553" y="222"/>
                    <a:pt x="537" y="248"/>
                    <a:pt x="523" y="257"/>
                  </a:cubicBezTo>
                  <a:cubicBezTo>
                    <a:pt x="522" y="258"/>
                    <a:pt x="520" y="259"/>
                    <a:pt x="518" y="25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89">
              <a:extLst>
                <a:ext uri="{FF2B5EF4-FFF2-40B4-BE49-F238E27FC236}">
                  <a16:creationId xmlns:a16="http://schemas.microsoft.com/office/drawing/2014/main" id="{D59DEC2C-3495-1A4B-8821-D05A2E65D39B}"/>
                </a:ext>
              </a:extLst>
            </p:cNvPr>
            <p:cNvSpPr>
              <a:spLocks/>
            </p:cNvSpPr>
            <p:nvPr/>
          </p:nvSpPr>
          <p:spPr bwMode="auto">
            <a:xfrm>
              <a:off x="3963988" y="3303588"/>
              <a:ext cx="39688" cy="15875"/>
            </a:xfrm>
            <a:custGeom>
              <a:avLst/>
              <a:gdLst>
                <a:gd name="T0" fmla="*/ 61 w 71"/>
                <a:gd name="T1" fmla="*/ 31 h 31"/>
                <a:gd name="T2" fmla="*/ 57 w 71"/>
                <a:gd name="T3" fmla="*/ 30 h 31"/>
                <a:gd name="T4" fmla="*/ 12 w 71"/>
                <a:gd name="T5" fmla="*/ 26 h 31"/>
                <a:gd name="T6" fmla="*/ 1 w 71"/>
                <a:gd name="T7" fmla="*/ 20 h 31"/>
                <a:gd name="T8" fmla="*/ 7 w 71"/>
                <a:gd name="T9" fmla="*/ 10 h 31"/>
                <a:gd name="T10" fmla="*/ 66 w 71"/>
                <a:gd name="T11" fmla="*/ 16 h 31"/>
                <a:gd name="T12" fmla="*/ 68 w 71"/>
                <a:gd name="T13" fmla="*/ 27 h 31"/>
                <a:gd name="T14" fmla="*/ 61 w 71"/>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31">
                  <a:moveTo>
                    <a:pt x="61" y="31"/>
                  </a:moveTo>
                  <a:cubicBezTo>
                    <a:pt x="60" y="31"/>
                    <a:pt x="58" y="31"/>
                    <a:pt x="57" y="30"/>
                  </a:cubicBezTo>
                  <a:cubicBezTo>
                    <a:pt x="56" y="29"/>
                    <a:pt x="37" y="18"/>
                    <a:pt x="12" y="26"/>
                  </a:cubicBezTo>
                  <a:cubicBezTo>
                    <a:pt x="7" y="27"/>
                    <a:pt x="3" y="25"/>
                    <a:pt x="1" y="20"/>
                  </a:cubicBezTo>
                  <a:cubicBezTo>
                    <a:pt x="0" y="16"/>
                    <a:pt x="2" y="11"/>
                    <a:pt x="7" y="10"/>
                  </a:cubicBezTo>
                  <a:cubicBezTo>
                    <a:pt x="40" y="0"/>
                    <a:pt x="65" y="15"/>
                    <a:pt x="66" y="16"/>
                  </a:cubicBezTo>
                  <a:cubicBezTo>
                    <a:pt x="70" y="18"/>
                    <a:pt x="71" y="24"/>
                    <a:pt x="68" y="27"/>
                  </a:cubicBezTo>
                  <a:cubicBezTo>
                    <a:pt x="67" y="30"/>
                    <a:pt x="64" y="31"/>
                    <a:pt x="61" y="3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90">
              <a:extLst>
                <a:ext uri="{FF2B5EF4-FFF2-40B4-BE49-F238E27FC236}">
                  <a16:creationId xmlns:a16="http://schemas.microsoft.com/office/drawing/2014/main" id="{17757567-113B-D949-84E9-5B20136EA373}"/>
                </a:ext>
              </a:extLst>
            </p:cNvPr>
            <p:cNvSpPr>
              <a:spLocks/>
            </p:cNvSpPr>
            <p:nvPr/>
          </p:nvSpPr>
          <p:spPr bwMode="auto">
            <a:xfrm>
              <a:off x="3924301" y="3227388"/>
              <a:ext cx="36513" cy="31750"/>
            </a:xfrm>
            <a:custGeom>
              <a:avLst/>
              <a:gdLst>
                <a:gd name="T0" fmla="*/ 9 w 66"/>
                <a:gd name="T1" fmla="*/ 63 h 63"/>
                <a:gd name="T2" fmla="*/ 3 w 66"/>
                <a:gd name="T3" fmla="*/ 61 h 63"/>
                <a:gd name="T4" fmla="*/ 3 w 66"/>
                <a:gd name="T5" fmla="*/ 49 h 63"/>
                <a:gd name="T6" fmla="*/ 51 w 66"/>
                <a:gd name="T7" fmla="*/ 3 h 63"/>
                <a:gd name="T8" fmla="*/ 63 w 66"/>
                <a:gd name="T9" fmla="*/ 3 h 63"/>
                <a:gd name="T10" fmla="*/ 63 w 66"/>
                <a:gd name="T11" fmla="*/ 15 h 63"/>
                <a:gd name="T12" fmla="*/ 15 w 66"/>
                <a:gd name="T13" fmla="*/ 61 h 63"/>
                <a:gd name="T14" fmla="*/ 9 w 66"/>
                <a:gd name="T15" fmla="*/ 63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3">
                  <a:moveTo>
                    <a:pt x="9" y="63"/>
                  </a:moveTo>
                  <a:cubicBezTo>
                    <a:pt x="7" y="63"/>
                    <a:pt x="4" y="63"/>
                    <a:pt x="3" y="61"/>
                  </a:cubicBezTo>
                  <a:cubicBezTo>
                    <a:pt x="0" y="58"/>
                    <a:pt x="0" y="52"/>
                    <a:pt x="3" y="49"/>
                  </a:cubicBezTo>
                  <a:lnTo>
                    <a:pt x="51" y="3"/>
                  </a:lnTo>
                  <a:cubicBezTo>
                    <a:pt x="55" y="0"/>
                    <a:pt x="60" y="0"/>
                    <a:pt x="63" y="3"/>
                  </a:cubicBezTo>
                  <a:cubicBezTo>
                    <a:pt x="66" y="7"/>
                    <a:pt x="66" y="12"/>
                    <a:pt x="63" y="15"/>
                  </a:cubicBezTo>
                  <a:lnTo>
                    <a:pt x="15" y="61"/>
                  </a:lnTo>
                  <a:cubicBezTo>
                    <a:pt x="13" y="63"/>
                    <a:pt x="11" y="63"/>
                    <a:pt x="9" y="6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91">
              <a:extLst>
                <a:ext uri="{FF2B5EF4-FFF2-40B4-BE49-F238E27FC236}">
                  <a16:creationId xmlns:a16="http://schemas.microsoft.com/office/drawing/2014/main" id="{C128DA5A-083E-FF4F-BBAE-C55E75848D5C}"/>
                </a:ext>
              </a:extLst>
            </p:cNvPr>
            <p:cNvSpPr>
              <a:spLocks/>
            </p:cNvSpPr>
            <p:nvPr/>
          </p:nvSpPr>
          <p:spPr bwMode="auto">
            <a:xfrm>
              <a:off x="3789363" y="3179763"/>
              <a:ext cx="15875" cy="39688"/>
            </a:xfrm>
            <a:custGeom>
              <a:avLst/>
              <a:gdLst>
                <a:gd name="T0" fmla="*/ 21 w 30"/>
                <a:gd name="T1" fmla="*/ 76 h 76"/>
                <a:gd name="T2" fmla="*/ 13 w 30"/>
                <a:gd name="T3" fmla="*/ 70 h 76"/>
                <a:gd name="T4" fmla="*/ 1 w 30"/>
                <a:gd name="T5" fmla="*/ 11 h 76"/>
                <a:gd name="T6" fmla="*/ 8 w 30"/>
                <a:gd name="T7" fmla="*/ 1 h 76"/>
                <a:gd name="T8" fmla="*/ 18 w 30"/>
                <a:gd name="T9" fmla="*/ 8 h 76"/>
                <a:gd name="T10" fmla="*/ 30 w 30"/>
                <a:gd name="T11" fmla="*/ 66 h 76"/>
                <a:gd name="T12" fmla="*/ 23 w 30"/>
                <a:gd name="T13" fmla="*/ 76 h 76"/>
                <a:gd name="T14" fmla="*/ 21 w 30"/>
                <a:gd name="T15" fmla="*/ 7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6">
                  <a:moveTo>
                    <a:pt x="21" y="76"/>
                  </a:moveTo>
                  <a:cubicBezTo>
                    <a:pt x="17" y="76"/>
                    <a:pt x="14" y="74"/>
                    <a:pt x="13" y="70"/>
                  </a:cubicBezTo>
                  <a:lnTo>
                    <a:pt x="1" y="11"/>
                  </a:lnTo>
                  <a:cubicBezTo>
                    <a:pt x="0" y="7"/>
                    <a:pt x="3" y="2"/>
                    <a:pt x="8" y="1"/>
                  </a:cubicBezTo>
                  <a:cubicBezTo>
                    <a:pt x="12" y="0"/>
                    <a:pt x="17" y="3"/>
                    <a:pt x="18" y="8"/>
                  </a:cubicBezTo>
                  <a:lnTo>
                    <a:pt x="30" y="66"/>
                  </a:lnTo>
                  <a:cubicBezTo>
                    <a:pt x="30" y="71"/>
                    <a:pt x="27" y="75"/>
                    <a:pt x="23" y="76"/>
                  </a:cubicBezTo>
                  <a:cubicBezTo>
                    <a:pt x="22" y="76"/>
                    <a:pt x="22" y="76"/>
                    <a:pt x="21" y="7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92">
              <a:extLst>
                <a:ext uri="{FF2B5EF4-FFF2-40B4-BE49-F238E27FC236}">
                  <a16:creationId xmlns:a16="http://schemas.microsoft.com/office/drawing/2014/main" id="{32714554-BB17-B44E-8BA2-DE34E8E7EE35}"/>
                </a:ext>
              </a:extLst>
            </p:cNvPr>
            <p:cNvSpPr>
              <a:spLocks/>
            </p:cNvSpPr>
            <p:nvPr/>
          </p:nvSpPr>
          <p:spPr bwMode="auto">
            <a:xfrm>
              <a:off x="3700463" y="3200401"/>
              <a:ext cx="36513" cy="41275"/>
            </a:xfrm>
            <a:custGeom>
              <a:avLst/>
              <a:gdLst>
                <a:gd name="T0" fmla="*/ 59 w 68"/>
                <a:gd name="T1" fmla="*/ 80 h 80"/>
                <a:gd name="T2" fmla="*/ 52 w 68"/>
                <a:gd name="T3" fmla="*/ 77 h 80"/>
                <a:gd name="T4" fmla="*/ 3 w 68"/>
                <a:gd name="T5" fmla="*/ 14 h 80"/>
                <a:gd name="T6" fmla="*/ 4 w 68"/>
                <a:gd name="T7" fmla="*/ 3 h 80"/>
                <a:gd name="T8" fmla="*/ 16 w 68"/>
                <a:gd name="T9" fmla="*/ 4 h 80"/>
                <a:gd name="T10" fmla="*/ 65 w 68"/>
                <a:gd name="T11" fmla="*/ 66 h 80"/>
                <a:gd name="T12" fmla="*/ 64 w 68"/>
                <a:gd name="T13" fmla="*/ 78 h 80"/>
                <a:gd name="T14" fmla="*/ 59 w 68"/>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80">
                  <a:moveTo>
                    <a:pt x="59" y="80"/>
                  </a:moveTo>
                  <a:cubicBezTo>
                    <a:pt x="56" y="80"/>
                    <a:pt x="54" y="79"/>
                    <a:pt x="52" y="77"/>
                  </a:cubicBezTo>
                  <a:lnTo>
                    <a:pt x="3" y="14"/>
                  </a:lnTo>
                  <a:cubicBezTo>
                    <a:pt x="0" y="11"/>
                    <a:pt x="0" y="5"/>
                    <a:pt x="4" y="3"/>
                  </a:cubicBezTo>
                  <a:cubicBezTo>
                    <a:pt x="8" y="0"/>
                    <a:pt x="13" y="0"/>
                    <a:pt x="16" y="4"/>
                  </a:cubicBezTo>
                  <a:lnTo>
                    <a:pt x="65" y="66"/>
                  </a:lnTo>
                  <a:cubicBezTo>
                    <a:pt x="68" y="70"/>
                    <a:pt x="67" y="75"/>
                    <a:pt x="64" y="78"/>
                  </a:cubicBezTo>
                  <a:cubicBezTo>
                    <a:pt x="62" y="79"/>
                    <a:pt x="60" y="80"/>
                    <a:pt x="59" y="8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293">
              <a:extLst>
                <a:ext uri="{FF2B5EF4-FFF2-40B4-BE49-F238E27FC236}">
                  <a16:creationId xmlns:a16="http://schemas.microsoft.com/office/drawing/2014/main" id="{65427DDE-A52C-1943-97F4-96E3365786B6}"/>
                </a:ext>
              </a:extLst>
            </p:cNvPr>
            <p:cNvSpPr>
              <a:spLocks/>
            </p:cNvSpPr>
            <p:nvPr/>
          </p:nvSpPr>
          <p:spPr bwMode="auto">
            <a:xfrm>
              <a:off x="3629026" y="3257551"/>
              <a:ext cx="53975" cy="20638"/>
            </a:xfrm>
            <a:custGeom>
              <a:avLst/>
              <a:gdLst>
                <a:gd name="T0" fmla="*/ 90 w 99"/>
                <a:gd name="T1" fmla="*/ 41 h 41"/>
                <a:gd name="T2" fmla="*/ 88 w 99"/>
                <a:gd name="T3" fmla="*/ 41 h 41"/>
                <a:gd name="T4" fmla="*/ 7 w 99"/>
                <a:gd name="T5" fmla="*/ 17 h 41"/>
                <a:gd name="T6" fmla="*/ 1 w 99"/>
                <a:gd name="T7" fmla="*/ 7 h 41"/>
                <a:gd name="T8" fmla="*/ 12 w 99"/>
                <a:gd name="T9" fmla="*/ 1 h 41"/>
                <a:gd name="T10" fmla="*/ 92 w 99"/>
                <a:gd name="T11" fmla="*/ 25 h 41"/>
                <a:gd name="T12" fmla="*/ 98 w 99"/>
                <a:gd name="T13" fmla="*/ 35 h 41"/>
                <a:gd name="T14" fmla="*/ 90 w 99"/>
                <a:gd name="T15" fmla="*/ 4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41">
                  <a:moveTo>
                    <a:pt x="90" y="41"/>
                  </a:moveTo>
                  <a:cubicBezTo>
                    <a:pt x="89" y="41"/>
                    <a:pt x="88" y="41"/>
                    <a:pt x="88" y="41"/>
                  </a:cubicBezTo>
                  <a:lnTo>
                    <a:pt x="7" y="17"/>
                  </a:lnTo>
                  <a:cubicBezTo>
                    <a:pt x="2" y="16"/>
                    <a:pt x="0" y="11"/>
                    <a:pt x="1" y="7"/>
                  </a:cubicBezTo>
                  <a:cubicBezTo>
                    <a:pt x="3" y="2"/>
                    <a:pt x="7" y="0"/>
                    <a:pt x="12" y="1"/>
                  </a:cubicBezTo>
                  <a:lnTo>
                    <a:pt x="92" y="25"/>
                  </a:lnTo>
                  <a:cubicBezTo>
                    <a:pt x="97" y="26"/>
                    <a:pt x="99" y="31"/>
                    <a:pt x="98" y="35"/>
                  </a:cubicBezTo>
                  <a:cubicBezTo>
                    <a:pt x="97" y="39"/>
                    <a:pt x="94" y="41"/>
                    <a:pt x="90" y="4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94">
              <a:extLst>
                <a:ext uri="{FF2B5EF4-FFF2-40B4-BE49-F238E27FC236}">
                  <a16:creationId xmlns:a16="http://schemas.microsoft.com/office/drawing/2014/main" id="{F63E4416-2CB2-AD4E-9413-5587330CE4F9}"/>
                </a:ext>
              </a:extLst>
            </p:cNvPr>
            <p:cNvSpPr>
              <a:spLocks/>
            </p:cNvSpPr>
            <p:nvPr/>
          </p:nvSpPr>
          <p:spPr bwMode="auto">
            <a:xfrm>
              <a:off x="3690938" y="3316288"/>
              <a:ext cx="28575" cy="49213"/>
            </a:xfrm>
            <a:custGeom>
              <a:avLst/>
              <a:gdLst>
                <a:gd name="T0" fmla="*/ 13 w 53"/>
                <a:gd name="T1" fmla="*/ 94 h 94"/>
                <a:gd name="T2" fmla="*/ 5 w 53"/>
                <a:gd name="T3" fmla="*/ 86 h 94"/>
                <a:gd name="T4" fmla="*/ 37 w 53"/>
                <a:gd name="T5" fmla="*/ 3 h 94"/>
                <a:gd name="T6" fmla="*/ 49 w 53"/>
                <a:gd name="T7" fmla="*/ 3 h 94"/>
                <a:gd name="T8" fmla="*/ 50 w 53"/>
                <a:gd name="T9" fmla="*/ 14 h 94"/>
                <a:gd name="T10" fmla="*/ 21 w 53"/>
                <a:gd name="T11" fmla="*/ 84 h 94"/>
                <a:gd name="T12" fmla="*/ 14 w 53"/>
                <a:gd name="T13" fmla="*/ 94 h 94"/>
                <a:gd name="T14" fmla="*/ 13 w 53"/>
                <a:gd name="T15" fmla="*/ 94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94">
                  <a:moveTo>
                    <a:pt x="13" y="94"/>
                  </a:moveTo>
                  <a:cubicBezTo>
                    <a:pt x="9" y="94"/>
                    <a:pt x="5" y="91"/>
                    <a:pt x="5" y="86"/>
                  </a:cubicBezTo>
                  <a:cubicBezTo>
                    <a:pt x="0" y="47"/>
                    <a:pt x="36" y="5"/>
                    <a:pt x="37" y="3"/>
                  </a:cubicBezTo>
                  <a:cubicBezTo>
                    <a:pt x="40" y="0"/>
                    <a:pt x="46" y="0"/>
                    <a:pt x="49" y="3"/>
                  </a:cubicBezTo>
                  <a:cubicBezTo>
                    <a:pt x="53" y="6"/>
                    <a:pt x="53" y="11"/>
                    <a:pt x="50" y="14"/>
                  </a:cubicBezTo>
                  <a:cubicBezTo>
                    <a:pt x="50" y="15"/>
                    <a:pt x="18" y="52"/>
                    <a:pt x="21" y="84"/>
                  </a:cubicBezTo>
                  <a:cubicBezTo>
                    <a:pt x="22" y="89"/>
                    <a:pt x="19" y="93"/>
                    <a:pt x="14" y="94"/>
                  </a:cubicBezTo>
                  <a:cubicBezTo>
                    <a:pt x="14" y="94"/>
                    <a:pt x="13" y="94"/>
                    <a:pt x="13" y="9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95">
              <a:extLst>
                <a:ext uri="{FF2B5EF4-FFF2-40B4-BE49-F238E27FC236}">
                  <a16:creationId xmlns:a16="http://schemas.microsoft.com/office/drawing/2014/main" id="{1E256B96-6C32-6B4F-9C8F-2C4EC801AF90}"/>
                </a:ext>
              </a:extLst>
            </p:cNvPr>
            <p:cNvSpPr>
              <a:spLocks/>
            </p:cNvSpPr>
            <p:nvPr/>
          </p:nvSpPr>
          <p:spPr bwMode="auto">
            <a:xfrm>
              <a:off x="3783013" y="3316288"/>
              <a:ext cx="12700" cy="44450"/>
            </a:xfrm>
            <a:custGeom>
              <a:avLst/>
              <a:gdLst>
                <a:gd name="T0" fmla="*/ 10 w 24"/>
                <a:gd name="T1" fmla="*/ 85 h 85"/>
                <a:gd name="T2" fmla="*/ 1 w 24"/>
                <a:gd name="T3" fmla="*/ 77 h 85"/>
                <a:gd name="T4" fmla="*/ 6 w 24"/>
                <a:gd name="T5" fmla="*/ 7 h 85"/>
                <a:gd name="T6" fmla="*/ 16 w 24"/>
                <a:gd name="T7" fmla="*/ 1 h 85"/>
                <a:gd name="T8" fmla="*/ 23 w 24"/>
                <a:gd name="T9" fmla="*/ 10 h 85"/>
                <a:gd name="T10" fmla="*/ 18 w 24"/>
                <a:gd name="T11" fmla="*/ 77 h 85"/>
                <a:gd name="T12" fmla="*/ 10 w 24"/>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4" h="85">
                  <a:moveTo>
                    <a:pt x="10" y="85"/>
                  </a:moveTo>
                  <a:cubicBezTo>
                    <a:pt x="5" y="85"/>
                    <a:pt x="2" y="82"/>
                    <a:pt x="1" y="77"/>
                  </a:cubicBezTo>
                  <a:cubicBezTo>
                    <a:pt x="0" y="40"/>
                    <a:pt x="6" y="9"/>
                    <a:pt x="6" y="7"/>
                  </a:cubicBezTo>
                  <a:cubicBezTo>
                    <a:pt x="7" y="3"/>
                    <a:pt x="12" y="0"/>
                    <a:pt x="16" y="1"/>
                  </a:cubicBezTo>
                  <a:cubicBezTo>
                    <a:pt x="21" y="2"/>
                    <a:pt x="24" y="6"/>
                    <a:pt x="23" y="10"/>
                  </a:cubicBezTo>
                  <a:cubicBezTo>
                    <a:pt x="23" y="11"/>
                    <a:pt x="17" y="41"/>
                    <a:pt x="18" y="77"/>
                  </a:cubicBezTo>
                  <a:cubicBezTo>
                    <a:pt x="18" y="81"/>
                    <a:pt x="15" y="85"/>
                    <a:pt x="10" y="8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96">
              <a:extLst>
                <a:ext uri="{FF2B5EF4-FFF2-40B4-BE49-F238E27FC236}">
                  <a16:creationId xmlns:a16="http://schemas.microsoft.com/office/drawing/2014/main" id="{914C4AC5-0665-9B4C-9331-A91329B6353E}"/>
                </a:ext>
              </a:extLst>
            </p:cNvPr>
            <p:cNvSpPr>
              <a:spLocks/>
            </p:cNvSpPr>
            <p:nvPr/>
          </p:nvSpPr>
          <p:spPr bwMode="auto">
            <a:xfrm>
              <a:off x="3857626" y="3187701"/>
              <a:ext cx="23813" cy="47625"/>
            </a:xfrm>
            <a:custGeom>
              <a:avLst/>
              <a:gdLst>
                <a:gd name="T0" fmla="*/ 11 w 44"/>
                <a:gd name="T1" fmla="*/ 92 h 92"/>
                <a:gd name="T2" fmla="*/ 2 w 44"/>
                <a:gd name="T3" fmla="*/ 84 h 92"/>
                <a:gd name="T4" fmla="*/ 27 w 44"/>
                <a:gd name="T5" fmla="*/ 5 h 92"/>
                <a:gd name="T6" fmla="*/ 38 w 44"/>
                <a:gd name="T7" fmla="*/ 2 h 92"/>
                <a:gd name="T8" fmla="*/ 42 w 44"/>
                <a:gd name="T9" fmla="*/ 13 h 92"/>
                <a:gd name="T10" fmla="*/ 19 w 44"/>
                <a:gd name="T11" fmla="*/ 83 h 92"/>
                <a:gd name="T12" fmla="*/ 11 w 44"/>
                <a:gd name="T13" fmla="*/ 92 h 92"/>
                <a:gd name="T14" fmla="*/ 11 w 44"/>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92">
                  <a:moveTo>
                    <a:pt x="11" y="92"/>
                  </a:moveTo>
                  <a:cubicBezTo>
                    <a:pt x="6" y="92"/>
                    <a:pt x="3" y="88"/>
                    <a:pt x="2" y="84"/>
                  </a:cubicBezTo>
                  <a:cubicBezTo>
                    <a:pt x="0" y="58"/>
                    <a:pt x="24" y="11"/>
                    <a:pt x="27" y="5"/>
                  </a:cubicBezTo>
                  <a:cubicBezTo>
                    <a:pt x="29" y="1"/>
                    <a:pt x="34" y="0"/>
                    <a:pt x="38" y="2"/>
                  </a:cubicBezTo>
                  <a:cubicBezTo>
                    <a:pt x="42" y="4"/>
                    <a:pt x="44" y="9"/>
                    <a:pt x="42" y="13"/>
                  </a:cubicBezTo>
                  <a:cubicBezTo>
                    <a:pt x="35" y="26"/>
                    <a:pt x="18" y="65"/>
                    <a:pt x="19" y="83"/>
                  </a:cubicBezTo>
                  <a:cubicBezTo>
                    <a:pt x="19" y="87"/>
                    <a:pt x="16" y="91"/>
                    <a:pt x="11" y="92"/>
                  </a:cubicBezTo>
                  <a:cubicBezTo>
                    <a:pt x="11" y="92"/>
                    <a:pt x="11" y="92"/>
                    <a:pt x="11" y="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4918853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a:extLst>
              <a:ext uri="{FF2B5EF4-FFF2-40B4-BE49-F238E27FC236}">
                <a16:creationId xmlns:a16="http://schemas.microsoft.com/office/drawing/2014/main" id="{9464AFFB-8B5B-5E42-8E52-76168B8D3730}"/>
              </a:ext>
            </a:extLst>
          </p:cNvPr>
          <p:cNvPicPr>
            <a:picLocks noChangeAspect="1"/>
          </p:cNvPicPr>
          <p:nvPr/>
        </p:nvPicPr>
        <p:blipFill>
          <a:blip r:embed="rId3"/>
          <a:stretch>
            <a:fillRect/>
          </a:stretch>
        </p:blipFill>
        <p:spPr>
          <a:xfrm>
            <a:off x="357687" y="0"/>
            <a:ext cx="11461035" cy="6453554"/>
          </a:xfrm>
          <a:prstGeom prst="rect">
            <a:avLst/>
          </a:prstGeom>
        </p:spPr>
      </p:pic>
      <p:sp>
        <p:nvSpPr>
          <p:cNvPr id="3" name="Rectangle 2">
            <a:hlinkClick r:id="rId2"/>
            <a:extLst>
              <a:ext uri="{FF2B5EF4-FFF2-40B4-BE49-F238E27FC236}">
                <a16:creationId xmlns:a16="http://schemas.microsoft.com/office/drawing/2014/main" id="{62A48228-BD63-4718-8436-8A8132365CB2}"/>
              </a:ext>
            </a:extLst>
          </p:cNvPr>
          <p:cNvSpPr/>
          <p:nvPr/>
        </p:nvSpPr>
        <p:spPr>
          <a:xfrm>
            <a:off x="-15589" y="6453554"/>
            <a:ext cx="12207589" cy="404446"/>
          </a:xfrm>
          <a:prstGeom prst="rect">
            <a:avLst/>
          </a:prstGeom>
          <a:solidFill>
            <a:srgbClr val="00A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latin typeface="Arial" panose="020B0604020202020204" pitchFamily="34" charset="0"/>
                <a:cs typeface="Arial" panose="020B0604020202020204" pitchFamily="34" charset="0"/>
              </a:rPr>
              <a:t>www.Build</a:t>
            </a:r>
            <a:r>
              <a:rPr lang="en-US" sz="2400" dirty="0">
                <a:latin typeface="Arial" panose="020B0604020202020204" pitchFamily="34" charset="0"/>
                <a:cs typeface="Arial" panose="020B0604020202020204" pitchFamily="34" charset="0"/>
              </a:rPr>
              <a:t>-a-</a:t>
            </a:r>
            <a:r>
              <a:rPr lang="en-US" sz="2400" dirty="0" err="1">
                <a:latin typeface="Arial" panose="020B0604020202020204" pitchFamily="34" charset="0"/>
                <a:cs typeface="Arial" panose="020B0604020202020204" pitchFamily="34" charset="0"/>
              </a:rPr>
              <a:t>Graphic.com</a:t>
            </a:r>
            <a:endParaRPr lang="en-US" sz="2400" dirty="0">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B6C2D42A-8C1E-5E46-9A4C-6A4C0648D4AD}"/>
              </a:ext>
            </a:extLst>
          </p:cNvPr>
          <p:cNvSpPr txBox="1"/>
          <p:nvPr/>
        </p:nvSpPr>
        <p:spPr>
          <a:xfrm rot="20980138">
            <a:off x="375893" y="1056369"/>
            <a:ext cx="2546475" cy="738664"/>
          </a:xfrm>
          <a:prstGeom prst="rect">
            <a:avLst/>
          </a:prstGeom>
          <a:noFill/>
        </p:spPr>
        <p:txBody>
          <a:bodyPr wrap="square" rtlCol="0">
            <a:spAutoFit/>
          </a:bodyPr>
          <a:lstStyle/>
          <a:p>
            <a:pPr algn="ctr">
              <a:lnSpc>
                <a:spcPct val="80000"/>
              </a:lnSpc>
            </a:pPr>
            <a:r>
              <a:rPr lang="en-US" sz="1050" dirty="0">
                <a:solidFill>
                  <a:srgbClr val="00B0F0"/>
                </a:solidFill>
                <a:latin typeface="Arial" panose="020B0604020202020204" pitchFamily="34" charset="0"/>
                <a:cs typeface="Arial" panose="020B0604020202020204" pitchFamily="34" charset="0"/>
              </a:rPr>
              <a:t>Intended for “Creating Engaging Learning with PowerPoint Certificate Program” participants. To redeem, email </a:t>
            </a:r>
            <a:r>
              <a:rPr lang="en-US" sz="1050" dirty="0" err="1">
                <a:solidFill>
                  <a:srgbClr val="00B0F0"/>
                </a:solidFill>
                <a:latin typeface="Arial" panose="020B0604020202020204" pitchFamily="34" charset="0"/>
                <a:cs typeface="Arial" panose="020B0604020202020204" pitchFamily="34" charset="0"/>
              </a:rPr>
              <a:t>info@BillionDollarGraphics.com</a:t>
            </a:r>
            <a:r>
              <a:rPr lang="en-US" sz="1050" dirty="0">
                <a:solidFill>
                  <a:srgbClr val="00B0F0"/>
                </a:solidFill>
                <a:latin typeface="Arial" panose="020B0604020202020204" pitchFamily="34" charset="0"/>
                <a:cs typeface="Arial" panose="020B0604020202020204" pitchFamily="34" charset="0"/>
              </a:rPr>
              <a:t> and mention this workshop.  </a:t>
            </a:r>
          </a:p>
        </p:txBody>
      </p:sp>
      <p:sp>
        <p:nvSpPr>
          <p:cNvPr id="7" name="TextBox 6">
            <a:extLst>
              <a:ext uri="{FF2B5EF4-FFF2-40B4-BE49-F238E27FC236}">
                <a16:creationId xmlns:a16="http://schemas.microsoft.com/office/drawing/2014/main" id="{F72A77B3-756A-5446-A228-0E957423EF4E}"/>
              </a:ext>
            </a:extLst>
          </p:cNvPr>
          <p:cNvSpPr txBox="1"/>
          <p:nvPr/>
        </p:nvSpPr>
        <p:spPr>
          <a:xfrm rot="20980138">
            <a:off x="255604" y="471092"/>
            <a:ext cx="2521930" cy="534664"/>
          </a:xfrm>
          <a:custGeom>
            <a:avLst/>
            <a:gdLst/>
            <a:ahLst/>
            <a:cxnLst/>
            <a:rect l="l" t="t" r="r" b="b"/>
            <a:pathLst>
              <a:path w="1805653" h="382809">
                <a:moveTo>
                  <a:pt x="78139" y="5423"/>
                </a:moveTo>
                <a:cubicBezTo>
                  <a:pt x="89807" y="5423"/>
                  <a:pt x="97941" y="14050"/>
                  <a:pt x="102543" y="31305"/>
                </a:cubicBezTo>
                <a:lnTo>
                  <a:pt x="105747" y="124234"/>
                </a:lnTo>
                <a:cubicBezTo>
                  <a:pt x="102954" y="134094"/>
                  <a:pt x="100242" y="180682"/>
                  <a:pt x="97613" y="263998"/>
                </a:cubicBezTo>
                <a:lnTo>
                  <a:pt x="99338" y="335728"/>
                </a:lnTo>
                <a:lnTo>
                  <a:pt x="100817" y="345341"/>
                </a:lnTo>
                <a:cubicBezTo>
                  <a:pt x="97366" y="370320"/>
                  <a:pt x="86520" y="382809"/>
                  <a:pt x="68280" y="382809"/>
                </a:cubicBezTo>
                <a:cubicBezTo>
                  <a:pt x="49875" y="379194"/>
                  <a:pt x="40672" y="369991"/>
                  <a:pt x="40672" y="355201"/>
                </a:cubicBezTo>
                <a:lnTo>
                  <a:pt x="45602" y="185858"/>
                </a:lnTo>
                <a:lnTo>
                  <a:pt x="43876" y="171315"/>
                </a:lnTo>
                <a:lnTo>
                  <a:pt x="47081" y="120783"/>
                </a:lnTo>
                <a:cubicBezTo>
                  <a:pt x="45273" y="115360"/>
                  <a:pt x="42562" y="112649"/>
                  <a:pt x="38947" y="112649"/>
                </a:cubicBezTo>
                <a:lnTo>
                  <a:pt x="22678" y="114374"/>
                </a:lnTo>
                <a:cubicBezTo>
                  <a:pt x="7559" y="108458"/>
                  <a:pt x="0" y="99256"/>
                  <a:pt x="0" y="86767"/>
                </a:cubicBezTo>
                <a:cubicBezTo>
                  <a:pt x="0" y="76742"/>
                  <a:pt x="17337" y="54476"/>
                  <a:pt x="52011" y="19966"/>
                </a:cubicBezTo>
                <a:cubicBezTo>
                  <a:pt x="58091" y="10270"/>
                  <a:pt x="66801" y="5423"/>
                  <a:pt x="78139" y="5423"/>
                </a:cubicBezTo>
                <a:close/>
                <a:moveTo>
                  <a:pt x="513085" y="62363"/>
                </a:moveTo>
                <a:cubicBezTo>
                  <a:pt x="494516" y="62363"/>
                  <a:pt x="485231" y="79700"/>
                  <a:pt x="485231" y="114374"/>
                </a:cubicBezTo>
                <a:lnTo>
                  <a:pt x="486956" y="130643"/>
                </a:lnTo>
                <a:lnTo>
                  <a:pt x="485231" y="155046"/>
                </a:lnTo>
                <a:lnTo>
                  <a:pt x="485231" y="169589"/>
                </a:lnTo>
                <a:cubicBezTo>
                  <a:pt x="485231" y="182736"/>
                  <a:pt x="485066" y="201963"/>
                  <a:pt x="484738" y="227270"/>
                </a:cubicBezTo>
                <a:cubicBezTo>
                  <a:pt x="485066" y="244689"/>
                  <a:pt x="485231" y="260711"/>
                  <a:pt x="485231" y="275336"/>
                </a:cubicBezTo>
                <a:lnTo>
                  <a:pt x="485231" y="301465"/>
                </a:lnTo>
                <a:cubicBezTo>
                  <a:pt x="485231" y="317570"/>
                  <a:pt x="493940" y="328991"/>
                  <a:pt x="511359" y="335728"/>
                </a:cubicBezTo>
                <a:cubicBezTo>
                  <a:pt x="523684" y="335728"/>
                  <a:pt x="531244" y="325950"/>
                  <a:pt x="534037" y="306395"/>
                </a:cubicBezTo>
                <a:lnTo>
                  <a:pt x="534037" y="233186"/>
                </a:lnTo>
                <a:lnTo>
                  <a:pt x="532558" y="223326"/>
                </a:lnTo>
                <a:lnTo>
                  <a:pt x="535763" y="198923"/>
                </a:lnTo>
                <a:lnTo>
                  <a:pt x="532558" y="148637"/>
                </a:lnTo>
                <a:lnTo>
                  <a:pt x="534037" y="127438"/>
                </a:lnTo>
                <a:lnTo>
                  <a:pt x="534037" y="104514"/>
                </a:lnTo>
                <a:cubicBezTo>
                  <a:pt x="534037" y="76414"/>
                  <a:pt x="527053" y="62363"/>
                  <a:pt x="513085" y="62363"/>
                </a:cubicBezTo>
                <a:close/>
                <a:moveTo>
                  <a:pt x="390865" y="15036"/>
                </a:moveTo>
                <a:cubicBezTo>
                  <a:pt x="402203" y="15036"/>
                  <a:pt x="409763" y="23746"/>
                  <a:pt x="413542" y="41165"/>
                </a:cubicBezTo>
                <a:lnTo>
                  <a:pt x="410338" y="143707"/>
                </a:lnTo>
                <a:cubicBezTo>
                  <a:pt x="412474" y="196293"/>
                  <a:pt x="414610" y="226612"/>
                  <a:pt x="416747" y="234665"/>
                </a:cubicBezTo>
                <a:lnTo>
                  <a:pt x="415268" y="324143"/>
                </a:lnTo>
                <a:lnTo>
                  <a:pt x="416747" y="364815"/>
                </a:lnTo>
                <a:cubicBezTo>
                  <a:pt x="413953" y="376811"/>
                  <a:pt x="405326" y="382809"/>
                  <a:pt x="390864" y="382809"/>
                </a:cubicBezTo>
                <a:cubicBezTo>
                  <a:pt x="377882" y="382809"/>
                  <a:pt x="371391" y="365472"/>
                  <a:pt x="371391" y="330798"/>
                </a:cubicBezTo>
                <a:cubicBezTo>
                  <a:pt x="371391" y="320445"/>
                  <a:pt x="369748" y="311736"/>
                  <a:pt x="366461" y="304670"/>
                </a:cubicBezTo>
                <a:lnTo>
                  <a:pt x="367940" y="285196"/>
                </a:lnTo>
                <a:lnTo>
                  <a:pt x="367940" y="250933"/>
                </a:lnTo>
                <a:lnTo>
                  <a:pt x="366461" y="250933"/>
                </a:lnTo>
                <a:cubicBezTo>
                  <a:pt x="364818" y="250933"/>
                  <a:pt x="358327" y="263998"/>
                  <a:pt x="346988" y="290126"/>
                </a:cubicBezTo>
                <a:cubicBezTo>
                  <a:pt x="339593" y="296535"/>
                  <a:pt x="334663" y="299740"/>
                  <a:pt x="332198" y="299740"/>
                </a:cubicBezTo>
                <a:cubicBezTo>
                  <a:pt x="319545" y="299740"/>
                  <a:pt x="310917" y="285114"/>
                  <a:pt x="306316" y="255863"/>
                </a:cubicBezTo>
                <a:lnTo>
                  <a:pt x="301386" y="249454"/>
                </a:lnTo>
                <a:lnTo>
                  <a:pt x="299661" y="247729"/>
                </a:lnTo>
                <a:lnTo>
                  <a:pt x="296456" y="247729"/>
                </a:lnTo>
                <a:lnTo>
                  <a:pt x="293252" y="250933"/>
                </a:lnTo>
                <a:lnTo>
                  <a:pt x="296456" y="358406"/>
                </a:lnTo>
                <a:cubicBezTo>
                  <a:pt x="296456" y="370402"/>
                  <a:pt x="287747" y="378536"/>
                  <a:pt x="270328" y="382809"/>
                </a:cubicBezTo>
                <a:cubicBezTo>
                  <a:pt x="257674" y="382809"/>
                  <a:pt x="250690" y="371963"/>
                  <a:pt x="249376" y="350271"/>
                </a:cubicBezTo>
                <a:lnTo>
                  <a:pt x="249376" y="295056"/>
                </a:lnTo>
                <a:lnTo>
                  <a:pt x="250855" y="262519"/>
                </a:lnTo>
                <a:lnTo>
                  <a:pt x="247650" y="228256"/>
                </a:lnTo>
                <a:lnTo>
                  <a:pt x="252580" y="83562"/>
                </a:lnTo>
                <a:lnTo>
                  <a:pt x="249376" y="44369"/>
                </a:lnTo>
                <a:cubicBezTo>
                  <a:pt x="253648" y="24814"/>
                  <a:pt x="261207" y="15036"/>
                  <a:pt x="272053" y="15036"/>
                </a:cubicBezTo>
                <a:cubicBezTo>
                  <a:pt x="286514" y="15036"/>
                  <a:pt x="295717" y="32948"/>
                  <a:pt x="299661" y="68772"/>
                </a:cubicBezTo>
                <a:cubicBezTo>
                  <a:pt x="307713" y="110019"/>
                  <a:pt x="317491" y="145268"/>
                  <a:pt x="328994" y="174519"/>
                </a:cubicBezTo>
                <a:lnTo>
                  <a:pt x="332198" y="174519"/>
                </a:lnTo>
                <a:cubicBezTo>
                  <a:pt x="336800" y="174519"/>
                  <a:pt x="341730" y="157758"/>
                  <a:pt x="346988" y="124234"/>
                </a:cubicBezTo>
                <a:cubicBezTo>
                  <a:pt x="362435" y="51435"/>
                  <a:pt x="375417" y="15036"/>
                  <a:pt x="385935" y="15036"/>
                </a:cubicBezTo>
                <a:close/>
                <a:moveTo>
                  <a:pt x="508155" y="15036"/>
                </a:moveTo>
                <a:cubicBezTo>
                  <a:pt x="537242" y="15036"/>
                  <a:pt x="557865" y="31305"/>
                  <a:pt x="570026" y="63842"/>
                </a:cubicBezTo>
                <a:lnTo>
                  <a:pt x="573230" y="78632"/>
                </a:lnTo>
                <a:cubicBezTo>
                  <a:pt x="574216" y="180517"/>
                  <a:pt x="575860" y="231460"/>
                  <a:pt x="578160" y="231460"/>
                </a:cubicBezTo>
                <a:cubicBezTo>
                  <a:pt x="574380" y="319049"/>
                  <a:pt x="565671" y="364075"/>
                  <a:pt x="552031" y="366540"/>
                </a:cubicBezTo>
                <a:cubicBezTo>
                  <a:pt x="537899" y="377386"/>
                  <a:pt x="523766" y="382809"/>
                  <a:pt x="509634" y="382809"/>
                </a:cubicBezTo>
                <a:cubicBezTo>
                  <a:pt x="473974" y="376564"/>
                  <a:pt x="452858" y="355448"/>
                  <a:pt x="446285" y="319459"/>
                </a:cubicBezTo>
                <a:lnTo>
                  <a:pt x="438150" y="228256"/>
                </a:lnTo>
                <a:lnTo>
                  <a:pt x="441355" y="203852"/>
                </a:lnTo>
                <a:lnTo>
                  <a:pt x="441355" y="181175"/>
                </a:lnTo>
                <a:lnTo>
                  <a:pt x="439876" y="179449"/>
                </a:lnTo>
                <a:lnTo>
                  <a:pt x="443080" y="155046"/>
                </a:lnTo>
                <a:lnTo>
                  <a:pt x="438150" y="96380"/>
                </a:lnTo>
                <a:cubicBezTo>
                  <a:pt x="451461" y="42151"/>
                  <a:pt x="474796" y="15036"/>
                  <a:pt x="508155" y="15036"/>
                </a:cubicBezTo>
                <a:close/>
                <a:moveTo>
                  <a:pt x="704432" y="5176"/>
                </a:moveTo>
                <a:cubicBezTo>
                  <a:pt x="720207" y="5176"/>
                  <a:pt x="729328" y="17090"/>
                  <a:pt x="731793" y="40918"/>
                </a:cubicBezTo>
                <a:lnTo>
                  <a:pt x="730067" y="88492"/>
                </a:lnTo>
                <a:lnTo>
                  <a:pt x="733518" y="161702"/>
                </a:lnTo>
                <a:lnTo>
                  <a:pt x="730067" y="205824"/>
                </a:lnTo>
                <a:lnTo>
                  <a:pt x="733518" y="289140"/>
                </a:lnTo>
                <a:cubicBezTo>
                  <a:pt x="729574" y="345834"/>
                  <a:pt x="725548" y="374182"/>
                  <a:pt x="721440" y="374182"/>
                </a:cubicBezTo>
                <a:cubicBezTo>
                  <a:pt x="717331" y="377633"/>
                  <a:pt x="712812" y="379358"/>
                  <a:pt x="707883" y="379358"/>
                </a:cubicBezTo>
                <a:lnTo>
                  <a:pt x="707883" y="381083"/>
                </a:lnTo>
                <a:cubicBezTo>
                  <a:pt x="693257" y="381084"/>
                  <a:pt x="682493" y="364075"/>
                  <a:pt x="675591" y="330059"/>
                </a:cubicBezTo>
                <a:cubicBezTo>
                  <a:pt x="670990" y="324800"/>
                  <a:pt x="663595" y="299822"/>
                  <a:pt x="653407" y="255124"/>
                </a:cubicBezTo>
                <a:cubicBezTo>
                  <a:pt x="649627" y="243785"/>
                  <a:pt x="645108" y="238115"/>
                  <a:pt x="639849" y="238115"/>
                </a:cubicBezTo>
                <a:cubicBezTo>
                  <a:pt x="636398" y="242059"/>
                  <a:pt x="634673" y="248879"/>
                  <a:pt x="634673" y="258575"/>
                </a:cubicBezTo>
                <a:lnTo>
                  <a:pt x="638124" y="347067"/>
                </a:lnTo>
                <a:lnTo>
                  <a:pt x="638124" y="348792"/>
                </a:lnTo>
                <a:cubicBezTo>
                  <a:pt x="636481" y="371470"/>
                  <a:pt x="629168" y="382809"/>
                  <a:pt x="616186" y="382809"/>
                </a:cubicBezTo>
                <a:cubicBezTo>
                  <a:pt x="599095" y="378865"/>
                  <a:pt x="590550" y="370320"/>
                  <a:pt x="590550" y="357173"/>
                </a:cubicBezTo>
                <a:lnTo>
                  <a:pt x="594001" y="304670"/>
                </a:lnTo>
                <a:lnTo>
                  <a:pt x="594001" y="282485"/>
                </a:lnTo>
                <a:lnTo>
                  <a:pt x="592275" y="272132"/>
                </a:lnTo>
                <a:lnTo>
                  <a:pt x="594001" y="270407"/>
                </a:lnTo>
                <a:lnTo>
                  <a:pt x="592276" y="243292"/>
                </a:lnTo>
                <a:lnTo>
                  <a:pt x="594001" y="64582"/>
                </a:lnTo>
                <a:lnTo>
                  <a:pt x="594001" y="39193"/>
                </a:lnTo>
                <a:cubicBezTo>
                  <a:pt x="594001" y="16515"/>
                  <a:pt x="603039" y="5176"/>
                  <a:pt x="621116" y="5176"/>
                </a:cubicBezTo>
                <a:cubicBezTo>
                  <a:pt x="632454" y="5176"/>
                  <a:pt x="643218" y="35249"/>
                  <a:pt x="653407" y="95394"/>
                </a:cubicBezTo>
                <a:cubicBezTo>
                  <a:pt x="658501" y="122673"/>
                  <a:pt x="666471" y="146419"/>
                  <a:pt x="677317" y="166631"/>
                </a:cubicBezTo>
                <a:lnTo>
                  <a:pt x="682493" y="166632"/>
                </a:lnTo>
                <a:lnTo>
                  <a:pt x="682493" y="165153"/>
                </a:lnTo>
                <a:lnTo>
                  <a:pt x="684219" y="125960"/>
                </a:lnTo>
                <a:lnTo>
                  <a:pt x="682493" y="88492"/>
                </a:lnTo>
                <a:lnTo>
                  <a:pt x="684219" y="78386"/>
                </a:lnTo>
                <a:lnTo>
                  <a:pt x="682493" y="61377"/>
                </a:lnTo>
                <a:lnTo>
                  <a:pt x="682493" y="44369"/>
                </a:lnTo>
                <a:cubicBezTo>
                  <a:pt x="682493" y="21527"/>
                  <a:pt x="689806" y="8463"/>
                  <a:pt x="704432" y="5176"/>
                </a:cubicBezTo>
                <a:close/>
                <a:moveTo>
                  <a:pt x="851567" y="7148"/>
                </a:moveTo>
                <a:cubicBezTo>
                  <a:pt x="866521" y="7148"/>
                  <a:pt x="875970" y="12160"/>
                  <a:pt x="879914" y="22185"/>
                </a:cubicBezTo>
                <a:lnTo>
                  <a:pt x="879914" y="25389"/>
                </a:lnTo>
                <a:cubicBezTo>
                  <a:pt x="879914" y="41165"/>
                  <a:pt x="869314" y="49053"/>
                  <a:pt x="848116" y="49053"/>
                </a:cubicBezTo>
                <a:cubicBezTo>
                  <a:pt x="841378" y="54969"/>
                  <a:pt x="838009" y="63925"/>
                  <a:pt x="838009" y="75921"/>
                </a:cubicBezTo>
                <a:lnTo>
                  <a:pt x="838009" y="231953"/>
                </a:lnTo>
                <a:lnTo>
                  <a:pt x="836284" y="293824"/>
                </a:lnTo>
                <a:lnTo>
                  <a:pt x="838009" y="293824"/>
                </a:lnTo>
                <a:lnTo>
                  <a:pt x="836284" y="295549"/>
                </a:lnTo>
                <a:lnTo>
                  <a:pt x="836284" y="330798"/>
                </a:lnTo>
                <a:lnTo>
                  <a:pt x="838009" y="354215"/>
                </a:lnTo>
                <a:cubicBezTo>
                  <a:pt x="838009" y="366212"/>
                  <a:pt x="830204" y="375743"/>
                  <a:pt x="814592" y="382809"/>
                </a:cubicBezTo>
                <a:cubicBezTo>
                  <a:pt x="802925" y="382809"/>
                  <a:pt x="795119" y="372785"/>
                  <a:pt x="791175" y="352736"/>
                </a:cubicBezTo>
                <a:lnTo>
                  <a:pt x="791175" y="349285"/>
                </a:lnTo>
                <a:lnTo>
                  <a:pt x="797830" y="70744"/>
                </a:lnTo>
                <a:cubicBezTo>
                  <a:pt x="797830" y="56283"/>
                  <a:pt x="787149" y="47327"/>
                  <a:pt x="765786" y="43876"/>
                </a:cubicBezTo>
                <a:cubicBezTo>
                  <a:pt x="756912" y="39111"/>
                  <a:pt x="752475" y="33523"/>
                  <a:pt x="752475" y="27114"/>
                </a:cubicBezTo>
                <a:cubicBezTo>
                  <a:pt x="752475" y="13804"/>
                  <a:pt x="762499" y="7148"/>
                  <a:pt x="782548" y="7148"/>
                </a:cubicBezTo>
                <a:close/>
                <a:moveTo>
                  <a:pt x="1020817" y="9367"/>
                </a:moveTo>
                <a:cubicBezTo>
                  <a:pt x="1036100" y="13475"/>
                  <a:pt x="1043741" y="24074"/>
                  <a:pt x="1043741" y="41165"/>
                </a:cubicBezTo>
                <a:lnTo>
                  <a:pt x="1040290" y="61377"/>
                </a:lnTo>
                <a:lnTo>
                  <a:pt x="1043741" y="162441"/>
                </a:lnTo>
                <a:lnTo>
                  <a:pt x="1042015" y="204592"/>
                </a:lnTo>
                <a:lnTo>
                  <a:pt x="1043741" y="211247"/>
                </a:lnTo>
                <a:lnTo>
                  <a:pt x="1042015" y="216177"/>
                </a:lnTo>
                <a:lnTo>
                  <a:pt x="1043741" y="251673"/>
                </a:lnTo>
                <a:lnTo>
                  <a:pt x="1043741" y="273364"/>
                </a:lnTo>
                <a:lnTo>
                  <a:pt x="1040290" y="308860"/>
                </a:lnTo>
                <a:lnTo>
                  <a:pt x="1042016" y="340658"/>
                </a:lnTo>
                <a:lnTo>
                  <a:pt x="1043741" y="340658"/>
                </a:lnTo>
                <a:cubicBezTo>
                  <a:pt x="1039468" y="368759"/>
                  <a:pt x="1030101" y="382809"/>
                  <a:pt x="1015640" y="382809"/>
                </a:cubicBezTo>
                <a:cubicBezTo>
                  <a:pt x="1007752" y="382809"/>
                  <a:pt x="1000686" y="374428"/>
                  <a:pt x="994442" y="357666"/>
                </a:cubicBezTo>
                <a:lnTo>
                  <a:pt x="996167" y="320445"/>
                </a:lnTo>
                <a:lnTo>
                  <a:pt x="996167" y="226284"/>
                </a:lnTo>
                <a:cubicBezTo>
                  <a:pt x="993702" y="221847"/>
                  <a:pt x="990169" y="218478"/>
                  <a:pt x="985568" y="216177"/>
                </a:cubicBezTo>
                <a:lnTo>
                  <a:pt x="957221" y="216177"/>
                </a:lnTo>
                <a:cubicBezTo>
                  <a:pt x="947854" y="217656"/>
                  <a:pt x="943170" y="221025"/>
                  <a:pt x="943170" y="226284"/>
                </a:cubicBezTo>
                <a:cubicBezTo>
                  <a:pt x="943663" y="253234"/>
                  <a:pt x="944813" y="266709"/>
                  <a:pt x="946621" y="266709"/>
                </a:cubicBezTo>
                <a:lnTo>
                  <a:pt x="944896" y="280266"/>
                </a:lnTo>
                <a:cubicBezTo>
                  <a:pt x="944896" y="343041"/>
                  <a:pt x="941363" y="374428"/>
                  <a:pt x="934296" y="374428"/>
                </a:cubicBezTo>
                <a:cubicBezTo>
                  <a:pt x="929859" y="378865"/>
                  <a:pt x="925094" y="381084"/>
                  <a:pt x="920000" y="381083"/>
                </a:cubicBezTo>
                <a:lnTo>
                  <a:pt x="920000" y="382809"/>
                </a:lnTo>
                <a:cubicBezTo>
                  <a:pt x="909647" y="382809"/>
                  <a:pt x="901430" y="376647"/>
                  <a:pt x="895350" y="364322"/>
                </a:cubicBezTo>
                <a:lnTo>
                  <a:pt x="900773" y="238115"/>
                </a:lnTo>
                <a:lnTo>
                  <a:pt x="897075" y="170822"/>
                </a:lnTo>
                <a:lnTo>
                  <a:pt x="898801" y="157265"/>
                </a:lnTo>
                <a:lnTo>
                  <a:pt x="897076" y="101803"/>
                </a:lnTo>
                <a:cubicBezTo>
                  <a:pt x="897075" y="41329"/>
                  <a:pt x="902991" y="11092"/>
                  <a:pt x="914823" y="11092"/>
                </a:cubicBezTo>
                <a:lnTo>
                  <a:pt x="921972" y="11092"/>
                </a:lnTo>
                <a:cubicBezTo>
                  <a:pt x="933968" y="11092"/>
                  <a:pt x="941609" y="21691"/>
                  <a:pt x="944896" y="42890"/>
                </a:cubicBezTo>
                <a:lnTo>
                  <a:pt x="943170" y="44616"/>
                </a:lnTo>
                <a:lnTo>
                  <a:pt x="943170" y="125467"/>
                </a:lnTo>
                <a:lnTo>
                  <a:pt x="944896" y="127192"/>
                </a:lnTo>
                <a:cubicBezTo>
                  <a:pt x="942431" y="134587"/>
                  <a:pt x="941198" y="146337"/>
                  <a:pt x="941198" y="162441"/>
                </a:cubicBezTo>
                <a:cubicBezTo>
                  <a:pt x="942842" y="172465"/>
                  <a:pt x="948182" y="177477"/>
                  <a:pt x="957221" y="177477"/>
                </a:cubicBezTo>
                <a:lnTo>
                  <a:pt x="973243" y="177477"/>
                </a:lnTo>
                <a:cubicBezTo>
                  <a:pt x="990826" y="177477"/>
                  <a:pt x="999618" y="165152"/>
                  <a:pt x="999618" y="140503"/>
                </a:cubicBezTo>
                <a:lnTo>
                  <a:pt x="999618" y="137298"/>
                </a:lnTo>
                <a:cubicBezTo>
                  <a:pt x="998468" y="124645"/>
                  <a:pt x="996085" y="113388"/>
                  <a:pt x="992470" y="103528"/>
                </a:cubicBezTo>
                <a:lnTo>
                  <a:pt x="994442" y="86767"/>
                </a:lnTo>
                <a:lnTo>
                  <a:pt x="994442" y="73209"/>
                </a:lnTo>
                <a:cubicBezTo>
                  <a:pt x="994442" y="30648"/>
                  <a:pt x="1003233" y="9367"/>
                  <a:pt x="1020817" y="9367"/>
                </a:cubicBezTo>
                <a:close/>
                <a:moveTo>
                  <a:pt x="1417625" y="67293"/>
                </a:moveTo>
                <a:lnTo>
                  <a:pt x="1415900" y="67293"/>
                </a:lnTo>
                <a:cubicBezTo>
                  <a:pt x="1407354" y="71237"/>
                  <a:pt x="1403082" y="80933"/>
                  <a:pt x="1403082" y="96380"/>
                </a:cubicBezTo>
                <a:lnTo>
                  <a:pt x="1403082" y="156772"/>
                </a:lnTo>
                <a:cubicBezTo>
                  <a:pt x="1403082" y="163181"/>
                  <a:pt x="1406286" y="167453"/>
                  <a:pt x="1412695" y="169589"/>
                </a:cubicBezTo>
                <a:cubicBezTo>
                  <a:pt x="1436523" y="169589"/>
                  <a:pt x="1448437" y="159319"/>
                  <a:pt x="1448437" y="138777"/>
                </a:cubicBezTo>
                <a:lnTo>
                  <a:pt x="1448437" y="93176"/>
                </a:lnTo>
                <a:cubicBezTo>
                  <a:pt x="1448437" y="79865"/>
                  <a:pt x="1438166" y="71237"/>
                  <a:pt x="1417625" y="67293"/>
                </a:cubicBezTo>
                <a:close/>
                <a:moveTo>
                  <a:pt x="1310915" y="493"/>
                </a:moveTo>
                <a:cubicBezTo>
                  <a:pt x="1327184" y="5916"/>
                  <a:pt x="1335318" y="15118"/>
                  <a:pt x="1335318" y="28100"/>
                </a:cubicBezTo>
                <a:cubicBezTo>
                  <a:pt x="1332854" y="44369"/>
                  <a:pt x="1324719" y="52504"/>
                  <a:pt x="1310915" y="52504"/>
                </a:cubicBezTo>
                <a:lnTo>
                  <a:pt x="1301302" y="52504"/>
                </a:lnTo>
                <a:lnTo>
                  <a:pt x="1270243" y="49299"/>
                </a:lnTo>
                <a:lnTo>
                  <a:pt x="1258904" y="49299"/>
                </a:lnTo>
                <a:cubicBezTo>
                  <a:pt x="1247073" y="49299"/>
                  <a:pt x="1241157" y="57434"/>
                  <a:pt x="1241157" y="73702"/>
                </a:cubicBezTo>
                <a:lnTo>
                  <a:pt x="1237706" y="93176"/>
                </a:lnTo>
                <a:lnTo>
                  <a:pt x="1239431" y="159976"/>
                </a:lnTo>
                <a:cubicBezTo>
                  <a:pt x="1242718" y="164249"/>
                  <a:pt x="1247073" y="166385"/>
                  <a:pt x="1252496" y="166385"/>
                </a:cubicBezTo>
                <a:lnTo>
                  <a:pt x="1283308" y="163181"/>
                </a:lnTo>
                <a:cubicBezTo>
                  <a:pt x="1300069" y="163181"/>
                  <a:pt x="1309847" y="171890"/>
                  <a:pt x="1312641" y="189309"/>
                </a:cubicBezTo>
                <a:lnTo>
                  <a:pt x="1312641" y="190788"/>
                </a:lnTo>
                <a:cubicBezTo>
                  <a:pt x="1312641" y="201634"/>
                  <a:pt x="1303438" y="208700"/>
                  <a:pt x="1285033" y="211987"/>
                </a:cubicBezTo>
                <a:lnTo>
                  <a:pt x="1247566" y="211987"/>
                </a:lnTo>
                <a:lnTo>
                  <a:pt x="1239431" y="218396"/>
                </a:lnTo>
                <a:lnTo>
                  <a:pt x="1241157" y="299740"/>
                </a:lnTo>
                <a:lnTo>
                  <a:pt x="1241157" y="343862"/>
                </a:lnTo>
                <a:cubicBezTo>
                  <a:pt x="1241157" y="360624"/>
                  <a:pt x="1233515" y="373606"/>
                  <a:pt x="1218233" y="382809"/>
                </a:cubicBezTo>
                <a:lnTo>
                  <a:pt x="1213303" y="382809"/>
                </a:lnTo>
                <a:cubicBezTo>
                  <a:pt x="1201635" y="382809"/>
                  <a:pt x="1194076" y="369827"/>
                  <a:pt x="1190625" y="343862"/>
                </a:cubicBezTo>
                <a:lnTo>
                  <a:pt x="1197034" y="83562"/>
                </a:lnTo>
                <a:lnTo>
                  <a:pt x="1192350" y="47574"/>
                </a:lnTo>
                <a:cubicBezTo>
                  <a:pt x="1192350" y="17337"/>
                  <a:pt x="1208619" y="2218"/>
                  <a:pt x="1241157" y="2218"/>
                </a:cubicBezTo>
                <a:lnTo>
                  <a:pt x="1255700" y="493"/>
                </a:lnTo>
                <a:lnTo>
                  <a:pt x="1275173" y="3697"/>
                </a:lnTo>
                <a:close/>
                <a:moveTo>
                  <a:pt x="1425760" y="8627"/>
                </a:moveTo>
                <a:cubicBezTo>
                  <a:pt x="1451231" y="8627"/>
                  <a:pt x="1472347" y="23828"/>
                  <a:pt x="1489109" y="54229"/>
                </a:cubicBezTo>
                <a:cubicBezTo>
                  <a:pt x="1493546" y="64253"/>
                  <a:pt x="1495765" y="76742"/>
                  <a:pt x="1495764" y="91697"/>
                </a:cubicBezTo>
                <a:lnTo>
                  <a:pt x="1495765" y="112649"/>
                </a:lnTo>
                <a:cubicBezTo>
                  <a:pt x="1495765" y="159483"/>
                  <a:pt x="1483850" y="191528"/>
                  <a:pt x="1460022" y="208782"/>
                </a:cubicBezTo>
                <a:lnTo>
                  <a:pt x="1458297" y="220121"/>
                </a:lnTo>
                <a:lnTo>
                  <a:pt x="1479496" y="325868"/>
                </a:lnTo>
                <a:cubicBezTo>
                  <a:pt x="1483768" y="332606"/>
                  <a:pt x="1486973" y="342877"/>
                  <a:pt x="1489109" y="356680"/>
                </a:cubicBezTo>
                <a:cubicBezTo>
                  <a:pt x="1486480" y="374099"/>
                  <a:pt x="1478346" y="382809"/>
                  <a:pt x="1464706" y="382809"/>
                </a:cubicBezTo>
                <a:cubicBezTo>
                  <a:pt x="1448108" y="382809"/>
                  <a:pt x="1437263" y="362185"/>
                  <a:pt x="1432168" y="320938"/>
                </a:cubicBezTo>
                <a:lnTo>
                  <a:pt x="1409491" y="233186"/>
                </a:lnTo>
                <a:lnTo>
                  <a:pt x="1404561" y="233186"/>
                </a:lnTo>
                <a:lnTo>
                  <a:pt x="1401356" y="298261"/>
                </a:lnTo>
                <a:lnTo>
                  <a:pt x="1401356" y="299740"/>
                </a:lnTo>
                <a:lnTo>
                  <a:pt x="1403082" y="307874"/>
                </a:lnTo>
                <a:lnTo>
                  <a:pt x="1401356" y="317734"/>
                </a:lnTo>
                <a:lnTo>
                  <a:pt x="1401357" y="350271"/>
                </a:lnTo>
                <a:cubicBezTo>
                  <a:pt x="1401356" y="370813"/>
                  <a:pt x="1392154" y="381084"/>
                  <a:pt x="1373749" y="381084"/>
                </a:cubicBezTo>
                <a:cubicBezTo>
                  <a:pt x="1365368" y="381083"/>
                  <a:pt x="1358301" y="374099"/>
                  <a:pt x="1352550" y="360131"/>
                </a:cubicBezTo>
                <a:lnTo>
                  <a:pt x="1355754" y="293331"/>
                </a:lnTo>
                <a:lnTo>
                  <a:pt x="1354275" y="288401"/>
                </a:lnTo>
                <a:lnTo>
                  <a:pt x="1355754" y="262519"/>
                </a:lnTo>
                <a:lnTo>
                  <a:pt x="1355754" y="250933"/>
                </a:lnTo>
                <a:cubicBezTo>
                  <a:pt x="1355754" y="182736"/>
                  <a:pt x="1356822" y="137216"/>
                  <a:pt x="1358959" y="114374"/>
                </a:cubicBezTo>
                <a:lnTo>
                  <a:pt x="1354275" y="62363"/>
                </a:lnTo>
                <a:cubicBezTo>
                  <a:pt x="1357233" y="27690"/>
                  <a:pt x="1367504" y="10353"/>
                  <a:pt x="1385087" y="10353"/>
                </a:cubicBezTo>
                <a:close/>
                <a:moveTo>
                  <a:pt x="1611348" y="0"/>
                </a:moveTo>
                <a:cubicBezTo>
                  <a:pt x="1638134" y="0"/>
                  <a:pt x="1651527" y="8299"/>
                  <a:pt x="1651527" y="24896"/>
                </a:cubicBezTo>
                <a:cubicBezTo>
                  <a:pt x="1651527" y="38371"/>
                  <a:pt x="1639284" y="45109"/>
                  <a:pt x="1614799" y="45109"/>
                </a:cubicBezTo>
                <a:lnTo>
                  <a:pt x="1578071" y="45109"/>
                </a:lnTo>
                <a:cubicBezTo>
                  <a:pt x="1565746" y="45109"/>
                  <a:pt x="1559584" y="51189"/>
                  <a:pt x="1559584" y="63349"/>
                </a:cubicBezTo>
                <a:lnTo>
                  <a:pt x="1559584" y="66800"/>
                </a:lnTo>
                <a:lnTo>
                  <a:pt x="1564760" y="125220"/>
                </a:lnTo>
                <a:lnTo>
                  <a:pt x="1561309" y="153814"/>
                </a:lnTo>
                <a:lnTo>
                  <a:pt x="1561309" y="162195"/>
                </a:lnTo>
                <a:cubicBezTo>
                  <a:pt x="1563117" y="166631"/>
                  <a:pt x="1566978" y="168850"/>
                  <a:pt x="1572895" y="168850"/>
                </a:cubicBezTo>
                <a:lnTo>
                  <a:pt x="1591382" y="168850"/>
                </a:lnTo>
                <a:lnTo>
                  <a:pt x="1606418" y="167124"/>
                </a:lnTo>
                <a:cubicBezTo>
                  <a:pt x="1622030" y="171561"/>
                  <a:pt x="1629835" y="178792"/>
                  <a:pt x="1629835" y="188816"/>
                </a:cubicBezTo>
                <a:cubicBezTo>
                  <a:pt x="1629835" y="205578"/>
                  <a:pt x="1617017" y="213959"/>
                  <a:pt x="1591382" y="213959"/>
                </a:cubicBezTo>
                <a:lnTo>
                  <a:pt x="1567965" y="213959"/>
                </a:lnTo>
                <a:cubicBezTo>
                  <a:pt x="1562377" y="217245"/>
                  <a:pt x="1559583" y="221107"/>
                  <a:pt x="1559584" y="225544"/>
                </a:cubicBezTo>
                <a:lnTo>
                  <a:pt x="1561309" y="250687"/>
                </a:lnTo>
                <a:lnTo>
                  <a:pt x="1557858" y="320938"/>
                </a:lnTo>
                <a:cubicBezTo>
                  <a:pt x="1560159" y="330963"/>
                  <a:pt x="1565171" y="335975"/>
                  <a:pt x="1572895" y="335975"/>
                </a:cubicBezTo>
                <a:lnTo>
                  <a:pt x="1591382" y="335975"/>
                </a:lnTo>
                <a:cubicBezTo>
                  <a:pt x="1605843" y="335975"/>
                  <a:pt x="1615867" y="334824"/>
                  <a:pt x="1621454" y="332524"/>
                </a:cubicBezTo>
                <a:cubicBezTo>
                  <a:pt x="1642653" y="336632"/>
                  <a:pt x="1653253" y="345588"/>
                  <a:pt x="1653253" y="359392"/>
                </a:cubicBezTo>
                <a:cubicBezTo>
                  <a:pt x="1653252" y="369909"/>
                  <a:pt x="1643228" y="377715"/>
                  <a:pt x="1623180" y="382809"/>
                </a:cubicBezTo>
                <a:lnTo>
                  <a:pt x="1578071" y="377879"/>
                </a:lnTo>
                <a:lnTo>
                  <a:pt x="1547998" y="377879"/>
                </a:lnTo>
                <a:cubicBezTo>
                  <a:pt x="1526800" y="377879"/>
                  <a:pt x="1516200" y="367855"/>
                  <a:pt x="1516200" y="347806"/>
                </a:cubicBezTo>
                <a:lnTo>
                  <a:pt x="1517926" y="322664"/>
                </a:lnTo>
                <a:lnTo>
                  <a:pt x="1516200" y="202127"/>
                </a:lnTo>
                <a:lnTo>
                  <a:pt x="1514475" y="175505"/>
                </a:lnTo>
                <a:cubicBezTo>
                  <a:pt x="1516283" y="175505"/>
                  <a:pt x="1518501" y="134258"/>
                  <a:pt x="1521130" y="51764"/>
                </a:cubicBezTo>
                <a:lnTo>
                  <a:pt x="1519405" y="31551"/>
                </a:lnTo>
                <a:cubicBezTo>
                  <a:pt x="1519405" y="11503"/>
                  <a:pt x="1533948" y="1479"/>
                  <a:pt x="1563035" y="1479"/>
                </a:cubicBezTo>
                <a:lnTo>
                  <a:pt x="1572895" y="3204"/>
                </a:lnTo>
                <a:close/>
                <a:moveTo>
                  <a:pt x="1763748" y="0"/>
                </a:moveTo>
                <a:cubicBezTo>
                  <a:pt x="1790534" y="0"/>
                  <a:pt x="1803927" y="8299"/>
                  <a:pt x="1803927" y="24896"/>
                </a:cubicBezTo>
                <a:cubicBezTo>
                  <a:pt x="1803927" y="38371"/>
                  <a:pt x="1791684" y="45109"/>
                  <a:pt x="1767199" y="45109"/>
                </a:cubicBezTo>
                <a:lnTo>
                  <a:pt x="1730471" y="45109"/>
                </a:lnTo>
                <a:cubicBezTo>
                  <a:pt x="1718146" y="45109"/>
                  <a:pt x="1711984" y="51189"/>
                  <a:pt x="1711984" y="63349"/>
                </a:cubicBezTo>
                <a:lnTo>
                  <a:pt x="1711984" y="66800"/>
                </a:lnTo>
                <a:lnTo>
                  <a:pt x="1717160" y="125220"/>
                </a:lnTo>
                <a:lnTo>
                  <a:pt x="1713709" y="153814"/>
                </a:lnTo>
                <a:lnTo>
                  <a:pt x="1713709" y="162195"/>
                </a:lnTo>
                <a:cubicBezTo>
                  <a:pt x="1715517" y="166631"/>
                  <a:pt x="1719379" y="168850"/>
                  <a:pt x="1725295" y="168850"/>
                </a:cubicBezTo>
                <a:lnTo>
                  <a:pt x="1743782" y="168850"/>
                </a:lnTo>
                <a:lnTo>
                  <a:pt x="1758818" y="167124"/>
                </a:lnTo>
                <a:cubicBezTo>
                  <a:pt x="1774429" y="171561"/>
                  <a:pt x="1782235" y="178792"/>
                  <a:pt x="1782235" y="188816"/>
                </a:cubicBezTo>
                <a:cubicBezTo>
                  <a:pt x="1782235" y="205578"/>
                  <a:pt x="1769418" y="213959"/>
                  <a:pt x="1743782" y="213959"/>
                </a:cubicBezTo>
                <a:lnTo>
                  <a:pt x="1720365" y="213959"/>
                </a:lnTo>
                <a:cubicBezTo>
                  <a:pt x="1714777" y="217245"/>
                  <a:pt x="1711984" y="221107"/>
                  <a:pt x="1711984" y="225544"/>
                </a:cubicBezTo>
                <a:lnTo>
                  <a:pt x="1713709" y="250687"/>
                </a:lnTo>
                <a:lnTo>
                  <a:pt x="1710258" y="320938"/>
                </a:lnTo>
                <a:cubicBezTo>
                  <a:pt x="1712559" y="330963"/>
                  <a:pt x="1717571" y="335975"/>
                  <a:pt x="1725295" y="335975"/>
                </a:cubicBezTo>
                <a:lnTo>
                  <a:pt x="1743782" y="335975"/>
                </a:lnTo>
                <a:cubicBezTo>
                  <a:pt x="1758243" y="335975"/>
                  <a:pt x="1768267" y="334824"/>
                  <a:pt x="1773854" y="332524"/>
                </a:cubicBezTo>
                <a:cubicBezTo>
                  <a:pt x="1795053" y="336632"/>
                  <a:pt x="1805653" y="345588"/>
                  <a:pt x="1805653" y="359392"/>
                </a:cubicBezTo>
                <a:cubicBezTo>
                  <a:pt x="1805653" y="369909"/>
                  <a:pt x="1795628" y="377715"/>
                  <a:pt x="1775580" y="382809"/>
                </a:cubicBezTo>
                <a:lnTo>
                  <a:pt x="1730471" y="377879"/>
                </a:lnTo>
                <a:lnTo>
                  <a:pt x="1700398" y="377879"/>
                </a:lnTo>
                <a:cubicBezTo>
                  <a:pt x="1679200" y="377879"/>
                  <a:pt x="1668600" y="367855"/>
                  <a:pt x="1668600" y="347806"/>
                </a:cubicBezTo>
                <a:lnTo>
                  <a:pt x="1670326" y="322664"/>
                </a:lnTo>
                <a:lnTo>
                  <a:pt x="1668600" y="202127"/>
                </a:lnTo>
                <a:lnTo>
                  <a:pt x="1666875" y="175505"/>
                </a:lnTo>
                <a:cubicBezTo>
                  <a:pt x="1668683" y="175505"/>
                  <a:pt x="1670901" y="134258"/>
                  <a:pt x="1673530" y="51764"/>
                </a:cubicBezTo>
                <a:lnTo>
                  <a:pt x="1671805" y="31551"/>
                </a:lnTo>
                <a:cubicBezTo>
                  <a:pt x="1671805" y="11503"/>
                  <a:pt x="1686348" y="1479"/>
                  <a:pt x="1715435" y="1479"/>
                </a:cubicBezTo>
                <a:lnTo>
                  <a:pt x="1725295" y="3204"/>
                </a:lnTo>
                <a:close/>
              </a:path>
            </a:pathLst>
          </a:custGeom>
          <a:solidFill>
            <a:srgbClr val="008FC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80000"/>
              </a:lnSpc>
            </a:pPr>
            <a:endParaRPr lang="en-US" sz="4000" dirty="0">
              <a:solidFill>
                <a:srgbClr val="008FC3"/>
              </a:solidFill>
              <a:latin typeface="Stamp" panose="02000500000000000000" pitchFamily="2" charset="77"/>
            </a:endParaRPr>
          </a:p>
        </p:txBody>
      </p:sp>
    </p:spTree>
    <p:extLst>
      <p:ext uri="{BB962C8B-B14F-4D97-AF65-F5344CB8AC3E}">
        <p14:creationId xmlns:p14="http://schemas.microsoft.com/office/powerpoint/2010/main" val="261586989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hlinkClick r:id="rId2"/>
            <a:extLst>
              <a:ext uri="{FF2B5EF4-FFF2-40B4-BE49-F238E27FC236}">
                <a16:creationId xmlns:a16="http://schemas.microsoft.com/office/drawing/2014/main" id="{5E9246EC-9357-3548-A146-99BD13A3B2EB}"/>
              </a:ext>
            </a:extLst>
          </p:cNvPr>
          <p:cNvSpPr/>
          <p:nvPr/>
        </p:nvSpPr>
        <p:spPr>
          <a:xfrm>
            <a:off x="0" y="2194561"/>
            <a:ext cx="12192001" cy="4663440"/>
          </a:xfrm>
          <a:prstGeom prst="rect">
            <a:avLst/>
          </a:prstGeom>
          <a:solidFill>
            <a:srgbClr val="00A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extBox 1">
            <a:hlinkClick r:id="rId2"/>
            <a:extLst>
              <a:ext uri="{FF2B5EF4-FFF2-40B4-BE49-F238E27FC236}">
                <a16:creationId xmlns:a16="http://schemas.microsoft.com/office/drawing/2014/main" id="{EC2D8EFC-FC64-DE4F-8080-FB7786B66F81}"/>
              </a:ext>
            </a:extLst>
          </p:cNvPr>
          <p:cNvSpPr txBox="1"/>
          <p:nvPr/>
        </p:nvSpPr>
        <p:spPr>
          <a:xfrm>
            <a:off x="1" y="6391423"/>
            <a:ext cx="12192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hlinkClick r:id="rId2">
                  <a:extLst>
                    <a:ext uri="{A12FA001-AC4F-418D-AE19-62706E023703}">
                      <ahyp:hlinkClr xmlns:ahyp="http://schemas.microsoft.com/office/drawing/2018/hyperlinkcolor" val="tx"/>
                    </a:ext>
                  </a:extLst>
                </a:hlinkClick>
              </a:rPr>
              <a:t>www.BillionDollarGraphics.com</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hlinkClick r:id="rId2">
                  <a:extLst>
                    <a:ext uri="{A12FA001-AC4F-418D-AE19-62706E023703}">
                      <ahyp:hlinkClr xmlns:ahyp="http://schemas.microsoft.com/office/drawing/2018/hyperlinkcolor" val="tx"/>
                    </a:ext>
                  </a:extLst>
                </a:hlinkClick>
              </a:rPr>
              <a:t>/Build-a-Graphic</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5" name="Picture 4">
            <a:hlinkClick r:id="rId2"/>
            <a:extLst>
              <a:ext uri="{FF2B5EF4-FFF2-40B4-BE49-F238E27FC236}">
                <a16:creationId xmlns:a16="http://schemas.microsoft.com/office/drawing/2014/main" id="{69069C08-E9F9-4745-9A8F-32A38944F3CF}"/>
              </a:ext>
            </a:extLst>
          </p:cNvPr>
          <p:cNvPicPr>
            <a:picLocks noChangeAspect="1"/>
          </p:cNvPicPr>
          <p:nvPr/>
        </p:nvPicPr>
        <p:blipFill>
          <a:blip r:embed="rId3"/>
          <a:stretch>
            <a:fillRect/>
          </a:stretch>
        </p:blipFill>
        <p:spPr>
          <a:xfrm>
            <a:off x="1873946" y="201550"/>
            <a:ext cx="8444110" cy="1691365"/>
          </a:xfrm>
          <a:prstGeom prst="rect">
            <a:avLst/>
          </a:prstGeom>
        </p:spPr>
      </p:pic>
      <p:sp>
        <p:nvSpPr>
          <p:cNvPr id="3" name="TextBox 2">
            <a:extLst>
              <a:ext uri="{FF2B5EF4-FFF2-40B4-BE49-F238E27FC236}">
                <a16:creationId xmlns:a16="http://schemas.microsoft.com/office/drawing/2014/main" id="{72A45048-6913-A742-A16B-7AE7A114D670}"/>
              </a:ext>
            </a:extLst>
          </p:cNvPr>
          <p:cNvSpPr txBox="1"/>
          <p:nvPr/>
        </p:nvSpPr>
        <p:spPr>
          <a:xfrm>
            <a:off x="0" y="2225475"/>
            <a:ext cx="12192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WATCH THE COOL DEMO…</a:t>
            </a:r>
          </a:p>
        </p:txBody>
      </p:sp>
      <p:grpSp>
        <p:nvGrpSpPr>
          <p:cNvPr id="15" name="Group 14">
            <a:extLst>
              <a:ext uri="{FF2B5EF4-FFF2-40B4-BE49-F238E27FC236}">
                <a16:creationId xmlns:a16="http://schemas.microsoft.com/office/drawing/2014/main" id="{BBFB95F5-D3FE-C94E-96B6-989EF378A5D9}"/>
              </a:ext>
            </a:extLst>
          </p:cNvPr>
          <p:cNvGrpSpPr/>
          <p:nvPr/>
        </p:nvGrpSpPr>
        <p:grpSpPr>
          <a:xfrm>
            <a:off x="3208618" y="2765444"/>
            <a:ext cx="5774764" cy="3609230"/>
            <a:chOff x="3619707" y="3180297"/>
            <a:chExt cx="4952586" cy="3095368"/>
          </a:xfrm>
        </p:grpSpPr>
        <p:pic>
          <p:nvPicPr>
            <p:cNvPr id="11" name="Picture 10" descr="A screenshot of a video game&#10;&#10;Description automatically generated">
              <a:hlinkClick r:id="rId2"/>
              <a:extLst>
                <a:ext uri="{FF2B5EF4-FFF2-40B4-BE49-F238E27FC236}">
                  <a16:creationId xmlns:a16="http://schemas.microsoft.com/office/drawing/2014/main" id="{6E7DE2AF-C0C5-1F4B-9871-C24D3E54A2EC}"/>
                </a:ext>
              </a:extLst>
            </p:cNvPr>
            <p:cNvPicPr>
              <a:picLocks noChangeAspect="1"/>
            </p:cNvPicPr>
            <p:nvPr/>
          </p:nvPicPr>
          <p:blipFill>
            <a:blip r:embed="rId4"/>
            <a:stretch>
              <a:fillRect/>
            </a:stretch>
          </p:blipFill>
          <p:spPr>
            <a:xfrm>
              <a:off x="3619707" y="3180297"/>
              <a:ext cx="4952586" cy="3095368"/>
            </a:xfrm>
            <a:prstGeom prst="rect">
              <a:avLst/>
            </a:prstGeom>
          </p:spPr>
        </p:pic>
        <p:grpSp>
          <p:nvGrpSpPr>
            <p:cNvPr id="14" name="Group 13">
              <a:extLst>
                <a:ext uri="{FF2B5EF4-FFF2-40B4-BE49-F238E27FC236}">
                  <a16:creationId xmlns:a16="http://schemas.microsoft.com/office/drawing/2014/main" id="{D492245C-B081-B644-AF55-E010F5F8D5FC}"/>
                </a:ext>
              </a:extLst>
            </p:cNvPr>
            <p:cNvGrpSpPr/>
            <p:nvPr/>
          </p:nvGrpSpPr>
          <p:grpSpPr>
            <a:xfrm>
              <a:off x="5458046" y="4090027"/>
              <a:ext cx="1275908" cy="1275908"/>
              <a:chOff x="5458046" y="4179385"/>
              <a:chExt cx="1275908" cy="1275908"/>
            </a:xfrm>
          </p:grpSpPr>
          <p:sp>
            <p:nvSpPr>
              <p:cNvPr id="12" name="Triangle 11">
                <a:extLst>
                  <a:ext uri="{FF2B5EF4-FFF2-40B4-BE49-F238E27FC236}">
                    <a16:creationId xmlns:a16="http://schemas.microsoft.com/office/drawing/2014/main" id="{CF87AC44-CABF-864B-9455-79D097B9D7BA}"/>
                  </a:ext>
                </a:extLst>
              </p:cNvPr>
              <p:cNvSpPr/>
              <p:nvPr/>
            </p:nvSpPr>
            <p:spPr>
              <a:xfrm rot="5400000">
                <a:off x="5624852" y="4586506"/>
                <a:ext cx="1099052" cy="461666"/>
              </a:xfrm>
              <a:prstGeom prst="triangle">
                <a:avLst/>
              </a:prstGeom>
              <a:solidFill>
                <a:srgbClr val="00ACE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089F42AD-FD6C-A248-B07F-68BBF808D279}"/>
                  </a:ext>
                </a:extLst>
              </p:cNvPr>
              <p:cNvSpPr/>
              <p:nvPr/>
            </p:nvSpPr>
            <p:spPr>
              <a:xfrm>
                <a:off x="5458046" y="4179385"/>
                <a:ext cx="1275908" cy="1275908"/>
              </a:xfrm>
              <a:prstGeom prst="ellipse">
                <a:avLst/>
              </a:prstGeom>
              <a:noFill/>
              <a:ln w="38100">
                <a:solidFill>
                  <a:srgbClr val="00B0F0">
                    <a:alpha val="7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16641130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DFE3BD-CA6E-42DC-A930-84C8E17FF2A3}"/>
              </a:ext>
            </a:extLst>
          </p:cNvPr>
          <p:cNvSpPr>
            <a:spLocks noGrp="1"/>
          </p:cNvSpPr>
          <p:nvPr>
            <p:ph type="title"/>
          </p:nvPr>
        </p:nvSpPr>
        <p:spPr>
          <a:xfrm>
            <a:off x="519112" y="201081"/>
            <a:ext cx="11177587" cy="465355"/>
          </a:xfrm>
        </p:spPr>
        <p:txBody>
          <a:bodyPr>
            <a:normAutofit fontScale="90000"/>
          </a:bodyPr>
          <a:lstStyle/>
          <a:p>
            <a:r>
              <a:rPr lang="en-US" dirty="0"/>
              <a:t>Default styles</a:t>
            </a:r>
          </a:p>
        </p:txBody>
      </p:sp>
      <p:sp>
        <p:nvSpPr>
          <p:cNvPr id="6" name="Rectangle: Diagonal Corners Snipped 5">
            <a:extLst>
              <a:ext uri="{FF2B5EF4-FFF2-40B4-BE49-F238E27FC236}">
                <a16:creationId xmlns:a16="http://schemas.microsoft.com/office/drawing/2014/main" id="{D427CE95-3C29-4FCD-9EA9-CDD728BCAFBD}"/>
              </a:ext>
            </a:extLst>
          </p:cNvPr>
          <p:cNvSpPr/>
          <p:nvPr/>
        </p:nvSpPr>
        <p:spPr>
          <a:xfrm flipH="1">
            <a:off x="823913" y="3871031"/>
            <a:ext cx="2902528" cy="2247638"/>
          </a:xfrm>
          <a:prstGeom prst="snip2DiagRect">
            <a:avLst>
              <a:gd name="adj1" fmla="val 0"/>
              <a:gd name="adj2" fmla="val 22802"/>
            </a:avLst>
          </a:prstGeom>
          <a:gradFill>
            <a:gsLst>
              <a:gs pos="99000">
                <a:schemeClr val="bg2">
                  <a:lumMod val="75000"/>
                  <a:alpha val="89000"/>
                </a:schemeClr>
              </a:gs>
              <a:gs pos="0">
                <a:schemeClr val="bg2">
                  <a:alpha val="7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Shape</a:t>
            </a:r>
          </a:p>
        </p:txBody>
      </p:sp>
      <p:sp>
        <p:nvSpPr>
          <p:cNvPr id="12" name="TextBox 11">
            <a:extLst>
              <a:ext uri="{FF2B5EF4-FFF2-40B4-BE49-F238E27FC236}">
                <a16:creationId xmlns:a16="http://schemas.microsoft.com/office/drawing/2014/main" id="{AE2FDD55-BCBE-4AC9-8EB4-A165BBB9A91B}"/>
              </a:ext>
            </a:extLst>
          </p:cNvPr>
          <p:cNvSpPr txBox="1"/>
          <p:nvPr/>
        </p:nvSpPr>
        <p:spPr>
          <a:xfrm>
            <a:off x="8273904" y="4625518"/>
            <a:ext cx="2902528" cy="738664"/>
          </a:xfrm>
          <a:prstGeom prst="rect">
            <a:avLst/>
          </a:prstGeom>
          <a:noFill/>
        </p:spPr>
        <p:txBody>
          <a:bodyPr wrap="square" lIns="182880" tIns="182880" rIns="182880" bIns="182880" rtlCol="0" anchor="ctr">
            <a:spAutoFit/>
          </a:bodyPr>
          <a:lstStyle/>
          <a:p>
            <a:pPr algn="ctr"/>
            <a:r>
              <a:rPr lang="en-US" sz="2400" dirty="0">
                <a:solidFill>
                  <a:schemeClr val="bg1"/>
                </a:solidFill>
              </a:rPr>
              <a:t>Text box</a:t>
            </a:r>
          </a:p>
        </p:txBody>
      </p:sp>
      <p:cxnSp>
        <p:nvCxnSpPr>
          <p:cNvPr id="14" name="Straight Connector 13">
            <a:extLst>
              <a:ext uri="{FF2B5EF4-FFF2-40B4-BE49-F238E27FC236}">
                <a16:creationId xmlns:a16="http://schemas.microsoft.com/office/drawing/2014/main" id="{E479BA70-1AB5-490C-AD1D-ADA7515EDB7B}"/>
              </a:ext>
            </a:extLst>
          </p:cNvPr>
          <p:cNvCxnSpPr>
            <a:cxnSpLocks/>
          </p:cNvCxnSpPr>
          <p:nvPr/>
        </p:nvCxnSpPr>
        <p:spPr>
          <a:xfrm flipH="1">
            <a:off x="5665607" y="4012468"/>
            <a:ext cx="860787" cy="1964765"/>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995799223"/>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3DbooksNEW.png">
            <a:hlinkClick r:id="rId2"/>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8039" y="857504"/>
            <a:ext cx="7039178" cy="5771896"/>
          </a:xfrm>
          <a:prstGeom prst="rect">
            <a:avLst/>
          </a:prstGeom>
        </p:spPr>
      </p:pic>
      <p:sp>
        <p:nvSpPr>
          <p:cNvPr id="15" name="TextBox 6"/>
          <p:cNvSpPr txBox="1">
            <a:spLocks noChangeArrowheads="1"/>
          </p:cNvSpPr>
          <p:nvPr/>
        </p:nvSpPr>
        <p:spPr bwMode="auto">
          <a:xfrm>
            <a:off x="8382000" y="933704"/>
            <a:ext cx="32766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5000"/>
              </a:lnSpc>
              <a:spcBef>
                <a:spcPts val="600"/>
              </a:spcBef>
            </a:pPr>
            <a:r>
              <a:rPr lang="en-US" sz="4000" dirty="0">
                <a:solidFill>
                  <a:srgbClr val="43C6E7"/>
                </a:solidFill>
                <a:latin typeface="Arial" panose="020B0604020202020204" pitchFamily="34" charset="0"/>
                <a:cs typeface="Arial" panose="020B0604020202020204" pitchFamily="34" charset="0"/>
              </a:rPr>
              <a:t>Includes:</a:t>
            </a:r>
          </a:p>
          <a:p>
            <a:pPr eaLnBrk="1" hangingPunct="1">
              <a:lnSpc>
                <a:spcPct val="85000"/>
              </a:lnSpc>
              <a:spcBef>
                <a:spcPts val="600"/>
              </a:spcBef>
            </a:pPr>
            <a:r>
              <a:rPr lang="en-US" sz="8800" b="1" dirty="0">
                <a:solidFill>
                  <a:srgbClr val="0070C0"/>
                </a:solidFill>
                <a:latin typeface="Arial" panose="020B0604020202020204" pitchFamily="34" charset="0"/>
                <a:cs typeface="Arial" panose="020B0604020202020204" pitchFamily="34" charset="0"/>
              </a:rPr>
              <a:t>200</a:t>
            </a:r>
            <a:br>
              <a:rPr lang="en-US" sz="6600" b="1" dirty="0">
                <a:solidFill>
                  <a:srgbClr val="FFFFFF"/>
                </a:solidFill>
                <a:latin typeface="Arial" panose="020B0604020202020204" pitchFamily="34" charset="0"/>
                <a:cs typeface="Arial" panose="020B0604020202020204" pitchFamily="34" charset="0"/>
              </a:rPr>
            </a:br>
            <a:r>
              <a:rPr lang="en-US" sz="4000" dirty="0">
                <a:solidFill>
                  <a:srgbClr val="43C6E7"/>
                </a:solidFill>
                <a:latin typeface="Arial" panose="020B0604020202020204" pitchFamily="34" charset="0"/>
                <a:cs typeface="Arial" panose="020B0604020202020204" pitchFamily="34" charset="0"/>
              </a:rPr>
              <a:t>Editable, Professional Graphics</a:t>
            </a:r>
            <a:endParaRPr lang="en-US" sz="4400" dirty="0">
              <a:solidFill>
                <a:srgbClr val="43C6E7"/>
              </a:solidFill>
              <a:latin typeface="Arial" panose="020B0604020202020204" pitchFamily="34" charset="0"/>
              <a:cs typeface="Arial" panose="020B0604020202020204" pitchFamily="34" charset="0"/>
            </a:endParaRPr>
          </a:p>
        </p:txBody>
      </p:sp>
      <p:sp>
        <p:nvSpPr>
          <p:cNvPr id="5" name="TextBox 6">
            <a:hlinkClick r:id="rId2"/>
          </p:cNvPr>
          <p:cNvSpPr txBox="1">
            <a:spLocks noChangeArrowheads="1"/>
          </p:cNvSpPr>
          <p:nvPr/>
        </p:nvSpPr>
        <p:spPr bwMode="auto">
          <a:xfrm>
            <a:off x="0" y="0"/>
            <a:ext cx="12192000" cy="609600"/>
          </a:xfrm>
          <a:prstGeom prst="rect">
            <a:avLst/>
          </a:prstGeom>
          <a:solidFill>
            <a:srgbClr val="00B0F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5000"/>
              </a:lnSpc>
              <a:spcBef>
                <a:spcPts val="600"/>
              </a:spcBef>
            </a:pPr>
            <a:r>
              <a:rPr lang="en-US" sz="4000" dirty="0" err="1">
                <a:solidFill>
                  <a:srgbClr val="FFFFFF"/>
                </a:solidFill>
                <a:latin typeface="Arial" panose="020B0604020202020204" pitchFamily="34" charset="0"/>
                <a:cs typeface="Arial" panose="020B0604020202020204" pitchFamily="34" charset="0"/>
              </a:rPr>
              <a:t>BillionDollarGraphics.com</a:t>
            </a:r>
            <a:endParaRPr lang="en-US" sz="44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7105330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6"/>
          <p:cNvSpPr txBox="1">
            <a:spLocks noChangeArrowheads="1"/>
          </p:cNvSpPr>
          <p:nvPr/>
        </p:nvSpPr>
        <p:spPr bwMode="auto">
          <a:xfrm>
            <a:off x="8699500" y="1086104"/>
            <a:ext cx="32766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5000"/>
              </a:lnSpc>
              <a:spcBef>
                <a:spcPts val="600"/>
              </a:spcBef>
            </a:pPr>
            <a:r>
              <a:rPr lang="en-US" sz="4000" dirty="0">
                <a:solidFill>
                  <a:srgbClr val="43C6E7"/>
                </a:solidFill>
                <a:latin typeface="Arial" panose="020B0604020202020204" pitchFamily="34" charset="0"/>
                <a:cs typeface="Arial" panose="020B0604020202020204" pitchFamily="34" charset="0"/>
              </a:rPr>
              <a:t>Includes:</a:t>
            </a:r>
          </a:p>
          <a:p>
            <a:pPr eaLnBrk="1" hangingPunct="1">
              <a:lnSpc>
                <a:spcPct val="85000"/>
              </a:lnSpc>
              <a:spcBef>
                <a:spcPts val="600"/>
              </a:spcBef>
            </a:pPr>
            <a:r>
              <a:rPr lang="en-US" sz="8800" b="1" dirty="0">
                <a:solidFill>
                  <a:srgbClr val="0070C0"/>
                </a:solidFill>
                <a:latin typeface="Arial" panose="020B0604020202020204" pitchFamily="34" charset="0"/>
                <a:cs typeface="Arial" panose="020B0604020202020204" pitchFamily="34" charset="0"/>
              </a:rPr>
              <a:t>100</a:t>
            </a:r>
            <a:br>
              <a:rPr lang="en-US" sz="6600" b="1" dirty="0">
                <a:solidFill>
                  <a:srgbClr val="FFFFFF"/>
                </a:solidFill>
                <a:latin typeface="Arial" panose="020B0604020202020204" pitchFamily="34" charset="0"/>
                <a:cs typeface="Arial" panose="020B0604020202020204" pitchFamily="34" charset="0"/>
              </a:rPr>
            </a:br>
            <a:r>
              <a:rPr lang="en-US" sz="4000" dirty="0">
                <a:solidFill>
                  <a:srgbClr val="43C6E7"/>
                </a:solidFill>
                <a:latin typeface="Arial" panose="020B0604020202020204" pitchFamily="34" charset="0"/>
                <a:cs typeface="Arial" panose="020B0604020202020204" pitchFamily="34" charset="0"/>
              </a:rPr>
              <a:t>Editable, Professional Graphics</a:t>
            </a:r>
            <a:endParaRPr lang="en-US" sz="4400" dirty="0">
              <a:solidFill>
                <a:srgbClr val="43C6E7"/>
              </a:solidFill>
              <a:latin typeface="Arial" panose="020B0604020202020204" pitchFamily="34" charset="0"/>
              <a:cs typeface="Arial" panose="020B0604020202020204" pitchFamily="34" charset="0"/>
            </a:endParaRPr>
          </a:p>
        </p:txBody>
      </p:sp>
      <p:sp>
        <p:nvSpPr>
          <p:cNvPr id="5" name="TextBox 6">
            <a:hlinkClick r:id="rId2"/>
          </p:cNvPr>
          <p:cNvSpPr txBox="1">
            <a:spLocks noChangeArrowheads="1"/>
          </p:cNvSpPr>
          <p:nvPr/>
        </p:nvSpPr>
        <p:spPr bwMode="auto">
          <a:xfrm>
            <a:off x="0" y="0"/>
            <a:ext cx="12192000" cy="609600"/>
          </a:xfrm>
          <a:prstGeom prst="rect">
            <a:avLst/>
          </a:prstGeom>
          <a:solidFill>
            <a:srgbClr val="00B0F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5000"/>
              </a:lnSpc>
              <a:spcBef>
                <a:spcPts val="600"/>
              </a:spcBef>
            </a:pPr>
            <a:r>
              <a:rPr lang="en-US" sz="4000" dirty="0" err="1">
                <a:solidFill>
                  <a:srgbClr val="FFFFFF"/>
                </a:solidFill>
                <a:latin typeface="Arial" panose="020B0604020202020204" pitchFamily="34" charset="0"/>
                <a:cs typeface="Arial" panose="020B0604020202020204" pitchFamily="34" charset="0"/>
              </a:rPr>
              <a:t>BillionDollarGraphics.com</a:t>
            </a:r>
            <a:endParaRPr lang="en-US" sz="4400" dirty="0">
              <a:solidFill>
                <a:srgbClr val="FFFFFF"/>
              </a:solidFill>
              <a:latin typeface="Arial" panose="020B0604020202020204" pitchFamily="34" charset="0"/>
              <a:cs typeface="Arial" panose="020B0604020202020204" pitchFamily="34" charset="0"/>
            </a:endParaRPr>
          </a:p>
        </p:txBody>
      </p:sp>
      <p:pic>
        <p:nvPicPr>
          <p:cNvPr id="7" name="Picture 6">
            <a:hlinkClick r:id="rId2"/>
            <a:extLst>
              <a:ext uri="{FF2B5EF4-FFF2-40B4-BE49-F238E27FC236}">
                <a16:creationId xmlns:a16="http://schemas.microsoft.com/office/drawing/2014/main" id="{E75B691C-94F8-554F-ACCB-567EA97339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6368" y="304800"/>
            <a:ext cx="7659264" cy="6273800"/>
          </a:xfrm>
          <a:prstGeom prst="rect">
            <a:avLst/>
          </a:prstGeom>
        </p:spPr>
      </p:pic>
    </p:spTree>
    <p:extLst>
      <p:ext uri="{BB962C8B-B14F-4D97-AF65-F5344CB8AC3E}">
        <p14:creationId xmlns:p14="http://schemas.microsoft.com/office/powerpoint/2010/main" val="2011157117"/>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Happy people" descr="A group of people posing for a photo&#10;&#10;Description automatically generated">
            <a:extLst>
              <a:ext uri="{FF2B5EF4-FFF2-40B4-BE49-F238E27FC236}">
                <a16:creationId xmlns:a16="http://schemas.microsoft.com/office/drawing/2014/main" id="{1BC3A110-54F3-410C-A54D-B9B128115502}"/>
              </a:ext>
            </a:extLst>
          </p:cNvPr>
          <p:cNvPicPr>
            <a:picLocks noChangeAspect="1"/>
          </p:cNvPicPr>
          <p:nvPr/>
        </p:nvPicPr>
        <p:blipFill rotWithShape="1">
          <a:blip r:embed="rId3">
            <a:extLst>
              <a:ext uri="{28A0092B-C50C-407E-A947-70E740481C1C}">
                <a14:useLocalDpi xmlns:a14="http://schemas.microsoft.com/office/drawing/2010/main" val="0"/>
              </a:ext>
            </a:extLst>
          </a:blip>
          <a:srcRect l="17375" r="17375"/>
          <a:stretch/>
        </p:blipFill>
        <p:spPr>
          <a:xfrm>
            <a:off x="0" y="0"/>
            <a:ext cx="12192000" cy="6858000"/>
          </a:xfrm>
          <a:prstGeom prst="rect">
            <a:avLst/>
          </a:prstGeom>
        </p:spPr>
      </p:pic>
      <p:sp>
        <p:nvSpPr>
          <p:cNvPr id="7" name="Rectangle 6">
            <a:extLst>
              <a:ext uri="{FF2B5EF4-FFF2-40B4-BE49-F238E27FC236}">
                <a16:creationId xmlns:a16="http://schemas.microsoft.com/office/drawing/2014/main" id="{9FF2ADBB-BB6B-4B0D-8D70-AC5552372DD2}"/>
              </a:ext>
            </a:extLst>
          </p:cNvPr>
          <p:cNvSpPr/>
          <p:nvPr/>
        </p:nvSpPr>
        <p:spPr>
          <a:xfrm>
            <a:off x="0" y="0"/>
            <a:ext cx="12192000" cy="6858000"/>
          </a:xfrm>
          <a:prstGeom prst="rect">
            <a:avLst/>
          </a:prstGeom>
          <a:gradFill flip="none" rotWithShape="1">
            <a:gsLst>
              <a:gs pos="100000">
                <a:schemeClr val="bg1">
                  <a:alpha val="0"/>
                </a:schemeClr>
              </a:gs>
              <a:gs pos="87000">
                <a:schemeClr val="bg1">
                  <a:alpha val="49000"/>
                </a:schemeClr>
              </a:gs>
              <a:gs pos="4000">
                <a:schemeClr val="bg1">
                  <a:alpha val="91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Subtitle 2">
            <a:extLst>
              <a:ext uri="{FF2B5EF4-FFF2-40B4-BE49-F238E27FC236}">
                <a16:creationId xmlns:a16="http://schemas.microsoft.com/office/drawing/2014/main" id="{FBC8A591-0E8E-474A-AE56-2AE7C4588EB0}"/>
              </a:ext>
            </a:extLst>
          </p:cNvPr>
          <p:cNvSpPr>
            <a:spLocks noGrp="1"/>
          </p:cNvSpPr>
          <p:nvPr>
            <p:ph type="subTitle" idx="1"/>
          </p:nvPr>
        </p:nvSpPr>
        <p:spPr>
          <a:xfrm>
            <a:off x="2936895" y="2477647"/>
            <a:ext cx="5504330" cy="951353"/>
          </a:xfrm>
        </p:spPr>
        <p:txBody>
          <a:bodyPr>
            <a:normAutofit fontScale="92500" lnSpcReduction="20000"/>
          </a:bodyPr>
          <a:lstStyle/>
          <a:p>
            <a:pPr>
              <a:lnSpc>
                <a:spcPct val="80000"/>
              </a:lnSpc>
            </a:pPr>
            <a:r>
              <a:rPr lang="en-US" dirty="0"/>
              <a:t>Training Conference 2020</a:t>
            </a:r>
          </a:p>
          <a:p>
            <a:pPr>
              <a:lnSpc>
                <a:spcPct val="80000"/>
              </a:lnSpc>
            </a:pPr>
            <a:r>
              <a:rPr lang="en-US" dirty="0"/>
              <a:t>Saturday, Feb. 22d from 9 am to 4 pm</a:t>
            </a:r>
          </a:p>
          <a:p>
            <a:pPr>
              <a:lnSpc>
                <a:spcPct val="80000"/>
              </a:lnSpc>
            </a:pPr>
            <a:r>
              <a:rPr lang="en-US" dirty="0"/>
              <a:t>Session #P09</a:t>
            </a:r>
          </a:p>
          <a:p>
            <a:endParaRPr lang="en-US" dirty="0"/>
          </a:p>
        </p:txBody>
      </p:sp>
      <p:sp>
        <p:nvSpPr>
          <p:cNvPr id="2" name="Title 1">
            <a:extLst>
              <a:ext uri="{FF2B5EF4-FFF2-40B4-BE49-F238E27FC236}">
                <a16:creationId xmlns:a16="http://schemas.microsoft.com/office/drawing/2014/main" id="{FF8EB554-C074-40D7-8C60-0C48C3F9BC18}"/>
              </a:ext>
            </a:extLst>
          </p:cNvPr>
          <p:cNvSpPr>
            <a:spLocks noGrp="1"/>
          </p:cNvSpPr>
          <p:nvPr>
            <p:ph type="ctrTitle"/>
          </p:nvPr>
        </p:nvSpPr>
        <p:spPr>
          <a:xfrm>
            <a:off x="153130" y="306883"/>
            <a:ext cx="10853960" cy="2064178"/>
          </a:xfrm>
        </p:spPr>
        <p:txBody>
          <a:bodyPr>
            <a:normAutofit fontScale="90000"/>
          </a:bodyPr>
          <a:lstStyle/>
          <a:p>
            <a:r>
              <a:rPr lang="en-US" dirty="0"/>
              <a:t>Creating Engaging Training </a:t>
            </a:r>
            <a:br>
              <a:rPr lang="en-US" dirty="0"/>
            </a:br>
            <a:r>
              <a:rPr lang="en-US" dirty="0"/>
              <a:t>with PowerPoint</a:t>
            </a:r>
            <a:br>
              <a:rPr lang="en-US" dirty="0"/>
            </a:br>
            <a:r>
              <a:rPr lang="en-US" sz="3100" dirty="0"/>
              <a:t>Slides for Exercises</a:t>
            </a:r>
          </a:p>
        </p:txBody>
      </p:sp>
      <p:sp>
        <p:nvSpPr>
          <p:cNvPr id="8" name="TextBox 7">
            <a:extLst>
              <a:ext uri="{FF2B5EF4-FFF2-40B4-BE49-F238E27FC236}">
                <a16:creationId xmlns:a16="http://schemas.microsoft.com/office/drawing/2014/main" id="{6D0CDAAF-22D1-4C6C-B7B8-9588F1DFF889}"/>
              </a:ext>
            </a:extLst>
          </p:cNvPr>
          <p:cNvSpPr txBox="1"/>
          <p:nvPr/>
        </p:nvSpPr>
        <p:spPr>
          <a:xfrm>
            <a:off x="153130" y="6352567"/>
            <a:ext cx="10568210" cy="369332"/>
          </a:xfrm>
          <a:prstGeom prst="rect">
            <a:avLst/>
          </a:prstGeom>
          <a:noFill/>
        </p:spPr>
        <p:txBody>
          <a:bodyPr wrap="square" rtlCol="0">
            <a:spAutoFit/>
          </a:bodyPr>
          <a:lstStyle/>
          <a:p>
            <a:r>
              <a:rPr lang="en-US" sz="1800" dirty="0"/>
              <a:t>Ellen Finkelstein, Inc.	 </a:t>
            </a:r>
            <a:r>
              <a:rPr lang="en-US" sz="1800" dirty="0">
                <a:hlinkClick r:id="rId4"/>
              </a:rPr>
              <a:t>ellen@ellenfinkelstein.com</a:t>
            </a:r>
            <a:r>
              <a:rPr lang="en-US" sz="1800" dirty="0"/>
              <a:t>	</a:t>
            </a:r>
            <a:r>
              <a:rPr lang="en-US" sz="1800" dirty="0">
                <a:hlinkClick r:id="rId5"/>
              </a:rPr>
              <a:t>www.EllenFinkelstein.com</a:t>
            </a:r>
            <a:r>
              <a:rPr lang="en-US" sz="1800" dirty="0"/>
              <a:t> </a:t>
            </a:r>
          </a:p>
        </p:txBody>
      </p:sp>
      <p:sp>
        <p:nvSpPr>
          <p:cNvPr id="4" name="TextBox 3">
            <a:extLst>
              <a:ext uri="{FF2B5EF4-FFF2-40B4-BE49-F238E27FC236}">
                <a16:creationId xmlns:a16="http://schemas.microsoft.com/office/drawing/2014/main" id="{A7EE49EC-81F1-4A63-A856-C27EBB9A8E7F}"/>
              </a:ext>
            </a:extLst>
          </p:cNvPr>
          <p:cNvSpPr txBox="1"/>
          <p:nvPr/>
        </p:nvSpPr>
        <p:spPr>
          <a:xfrm>
            <a:off x="153130" y="3736621"/>
            <a:ext cx="9013730" cy="2308324"/>
          </a:xfrm>
          <a:prstGeom prst="rect">
            <a:avLst/>
          </a:prstGeom>
          <a:noFill/>
        </p:spPr>
        <p:txBody>
          <a:bodyPr wrap="square" rtlCol="0">
            <a:spAutoFit/>
          </a:bodyPr>
          <a:lstStyle/>
          <a:p>
            <a:r>
              <a:rPr lang="en-US" sz="1800" dirty="0"/>
              <a:t>Ellen Finkelstein is a presentation consultant who specializes in training speakers and presenters to convert Death by PowerPoint to Life by PowerPoint; communicate clearly and powerfully; and design high-impact, persuasive and professional-looking slides.</a:t>
            </a:r>
          </a:p>
          <a:p>
            <a:endParaRPr lang="en-US" sz="1800" dirty="0"/>
          </a:p>
          <a:p>
            <a:r>
              <a:rPr lang="en-US" sz="1800" dirty="0"/>
              <a:t>She has been awarded Microsoft’s PowerPoint MVP (Most Valuable Professional) award for the last 9 years and is one of 18 PowerPoint MVPs in the United States. Her well-known website at </a:t>
            </a:r>
            <a:r>
              <a:rPr lang="en-US" sz="1800" u="sng" dirty="0">
                <a:hlinkClick r:id="rId5"/>
              </a:rPr>
              <a:t>www.ellenfinkelstein.com</a:t>
            </a:r>
            <a:r>
              <a:rPr lang="en-US" sz="1800" dirty="0"/>
              <a:t> offers many PowerPoint tips and the PowerPoint Tips Newsletter. </a:t>
            </a:r>
          </a:p>
        </p:txBody>
      </p:sp>
    </p:spTree>
    <p:extLst>
      <p:ext uri="{BB962C8B-B14F-4D97-AF65-F5344CB8AC3E}">
        <p14:creationId xmlns:p14="http://schemas.microsoft.com/office/powerpoint/2010/main" val="348605831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Rectangle 5"/>
          <p:cNvSpPr>
            <a:spLocks noChangeArrowheads="1"/>
          </p:cNvSpPr>
          <p:nvPr/>
        </p:nvSpPr>
        <p:spPr bwMode="auto">
          <a:xfrm>
            <a:off x="-3175" y="-17463"/>
            <a:ext cx="3055938" cy="3446463"/>
          </a:xfrm>
          <a:prstGeom prst="rect">
            <a:avLst/>
          </a:prstGeom>
          <a:solidFill>
            <a:srgbClr val="EC66C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90" name="Rectangle 6"/>
          <p:cNvSpPr>
            <a:spLocks noChangeArrowheads="1"/>
          </p:cNvSpPr>
          <p:nvPr/>
        </p:nvSpPr>
        <p:spPr bwMode="auto">
          <a:xfrm>
            <a:off x="0" y="3425825"/>
            <a:ext cx="3052763" cy="3443288"/>
          </a:xfrm>
          <a:prstGeom prst="rect">
            <a:avLst/>
          </a:prstGeom>
          <a:solidFill>
            <a:srgbClr val="F5A1D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12" name="Rectangle 7"/>
          <p:cNvSpPr>
            <a:spLocks noChangeArrowheads="1"/>
          </p:cNvSpPr>
          <p:nvPr/>
        </p:nvSpPr>
        <p:spPr bwMode="auto">
          <a:xfrm>
            <a:off x="9148111" y="-13070"/>
            <a:ext cx="3041650" cy="6886576"/>
          </a:xfrm>
          <a:prstGeom prst="rect">
            <a:avLst/>
          </a:prstGeom>
          <a:solidFill>
            <a:srgbClr val="D5F8F9"/>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13" name="Rectangle 8"/>
          <p:cNvSpPr>
            <a:spLocks noChangeArrowheads="1"/>
          </p:cNvSpPr>
          <p:nvPr/>
        </p:nvSpPr>
        <p:spPr bwMode="auto">
          <a:xfrm>
            <a:off x="3052763" y="4583113"/>
            <a:ext cx="3052807" cy="2286000"/>
          </a:xfrm>
          <a:prstGeom prst="rect">
            <a:avLst/>
          </a:prstGeom>
          <a:solidFill>
            <a:srgbClr val="FFF3C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14" name="Rectangle 9"/>
          <p:cNvSpPr>
            <a:spLocks noChangeArrowheads="1"/>
          </p:cNvSpPr>
          <p:nvPr/>
        </p:nvSpPr>
        <p:spPr bwMode="auto">
          <a:xfrm>
            <a:off x="6105092" y="-17463"/>
            <a:ext cx="3048434" cy="2301875"/>
          </a:xfrm>
          <a:prstGeom prst="rect">
            <a:avLst/>
          </a:prstGeom>
          <a:solidFill>
            <a:srgbClr val="9DEEF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49" name="Rectangle 10"/>
          <p:cNvSpPr>
            <a:spLocks noChangeArrowheads="1"/>
          </p:cNvSpPr>
          <p:nvPr/>
        </p:nvSpPr>
        <p:spPr bwMode="auto">
          <a:xfrm>
            <a:off x="3052747" y="-30839"/>
            <a:ext cx="3056400" cy="4600576"/>
          </a:xfrm>
          <a:prstGeom prst="rect">
            <a:avLst/>
          </a:prstGeom>
          <a:solidFill>
            <a:srgbClr val="FFE38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50" name="Rectangle 11"/>
          <p:cNvSpPr>
            <a:spLocks noChangeArrowheads="1"/>
          </p:cNvSpPr>
          <p:nvPr/>
        </p:nvSpPr>
        <p:spPr bwMode="auto">
          <a:xfrm>
            <a:off x="6108267" y="2284412"/>
            <a:ext cx="3045259" cy="4584701"/>
          </a:xfrm>
          <a:prstGeom prst="rect">
            <a:avLst/>
          </a:prstGeom>
          <a:solidFill>
            <a:srgbClr val="65E5E9"/>
          </a:solidFill>
          <a:ln>
            <a:noFill/>
          </a:ln>
        </p:spPr>
        <p:txBody>
          <a:bodyPr vert="horz" wrap="square" lIns="91440" tIns="45720" rIns="91440" bIns="45720" numCol="1" anchor="t" anchorCtr="0" compatLnSpc="1">
            <a:prstTxWarp prst="textNoShape">
              <a:avLst/>
            </a:prstTxWarp>
          </a:bodyPr>
          <a:lstStyle/>
          <a:p>
            <a:endParaRPr lang="en-GB">
              <a:solidFill>
                <a:prstClr val="black"/>
              </a:solidFill>
              <a:latin typeface="Segoe UI Light"/>
            </a:endParaRPr>
          </a:p>
        </p:txBody>
      </p:sp>
      <p:sp>
        <p:nvSpPr>
          <p:cNvPr id="153" name="AutoShape 13"/>
          <p:cNvSpPr>
            <a:spLocks noChangeAspect="1" noChangeArrowheads="1" noTextEdit="1"/>
          </p:cNvSpPr>
          <p:nvPr/>
        </p:nvSpPr>
        <p:spPr bwMode="auto">
          <a:xfrm>
            <a:off x="-3175" y="-17463"/>
            <a:ext cx="3052763" cy="34417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55" name="Freeform 16"/>
          <p:cNvSpPr>
            <a:spLocks/>
          </p:cNvSpPr>
          <p:nvPr/>
        </p:nvSpPr>
        <p:spPr bwMode="auto">
          <a:xfrm>
            <a:off x="769096" y="696951"/>
            <a:ext cx="1509008" cy="1480689"/>
          </a:xfrm>
          <a:custGeom>
            <a:avLst/>
            <a:gdLst>
              <a:gd name="T0" fmla="*/ 280 w 559"/>
              <a:gd name="T1" fmla="*/ 0 h 547"/>
              <a:gd name="T2" fmla="*/ 0 w 559"/>
              <a:gd name="T3" fmla="*/ 279 h 547"/>
              <a:gd name="T4" fmla="*/ 199 w 559"/>
              <a:gd name="T5" fmla="*/ 547 h 547"/>
              <a:gd name="T6" fmla="*/ 361 w 559"/>
              <a:gd name="T7" fmla="*/ 547 h 547"/>
              <a:gd name="T8" fmla="*/ 559 w 559"/>
              <a:gd name="T9" fmla="*/ 279 h 547"/>
              <a:gd name="T10" fmla="*/ 280 w 559"/>
              <a:gd name="T11" fmla="*/ 0 h 547"/>
            </a:gdLst>
            <a:ahLst/>
            <a:cxnLst>
              <a:cxn ang="0">
                <a:pos x="T0" y="T1"/>
              </a:cxn>
              <a:cxn ang="0">
                <a:pos x="T2" y="T3"/>
              </a:cxn>
              <a:cxn ang="0">
                <a:pos x="T4" y="T5"/>
              </a:cxn>
              <a:cxn ang="0">
                <a:pos x="T6" y="T7"/>
              </a:cxn>
              <a:cxn ang="0">
                <a:pos x="T8" y="T9"/>
              </a:cxn>
              <a:cxn ang="0">
                <a:pos x="T10" y="T11"/>
              </a:cxn>
            </a:cxnLst>
            <a:rect l="0" t="0" r="r" b="b"/>
            <a:pathLst>
              <a:path w="559" h="547">
                <a:moveTo>
                  <a:pt x="280" y="0"/>
                </a:moveTo>
                <a:cubicBezTo>
                  <a:pt x="126" y="0"/>
                  <a:pt x="0" y="125"/>
                  <a:pt x="0" y="279"/>
                </a:cubicBezTo>
                <a:cubicBezTo>
                  <a:pt x="0" y="405"/>
                  <a:pt x="84" y="512"/>
                  <a:pt x="199" y="547"/>
                </a:cubicBezTo>
                <a:cubicBezTo>
                  <a:pt x="361" y="547"/>
                  <a:pt x="361" y="547"/>
                  <a:pt x="361" y="547"/>
                </a:cubicBezTo>
                <a:cubicBezTo>
                  <a:pt x="476" y="512"/>
                  <a:pt x="559" y="405"/>
                  <a:pt x="559" y="279"/>
                </a:cubicBezTo>
                <a:cubicBezTo>
                  <a:pt x="559" y="125"/>
                  <a:pt x="434" y="0"/>
                  <a:pt x="280" y="0"/>
                </a:cubicBezTo>
                <a:close/>
              </a:path>
            </a:pathLst>
          </a:custGeom>
          <a:solidFill>
            <a:srgbClr val="FFDCF7"/>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nvGrpSpPr>
          <p:cNvPr id="206" name="Group 205"/>
          <p:cNvGrpSpPr/>
          <p:nvPr/>
        </p:nvGrpSpPr>
        <p:grpSpPr>
          <a:xfrm>
            <a:off x="823037" y="796742"/>
            <a:ext cx="1446975" cy="1351230"/>
            <a:chOff x="700088" y="896937"/>
            <a:chExt cx="1703387" cy="1590676"/>
          </a:xfrm>
        </p:grpSpPr>
        <p:sp>
          <p:nvSpPr>
            <p:cNvPr id="156" name="Freeform 17"/>
            <p:cNvSpPr>
              <a:spLocks/>
            </p:cNvSpPr>
            <p:nvPr/>
          </p:nvSpPr>
          <p:spPr bwMode="auto">
            <a:xfrm>
              <a:off x="1290638" y="896937"/>
              <a:ext cx="449263" cy="69850"/>
            </a:xfrm>
            <a:custGeom>
              <a:avLst/>
              <a:gdLst>
                <a:gd name="T0" fmla="*/ 0 w 283"/>
                <a:gd name="T1" fmla="*/ 44 h 44"/>
                <a:gd name="T2" fmla="*/ 0 w 283"/>
                <a:gd name="T3" fmla="*/ 0 h 44"/>
                <a:gd name="T4" fmla="*/ 283 w 283"/>
                <a:gd name="T5" fmla="*/ 0 h 44"/>
                <a:gd name="T6" fmla="*/ 283 w 283"/>
                <a:gd name="T7" fmla="*/ 44 h 44"/>
              </a:gdLst>
              <a:ahLst/>
              <a:cxnLst>
                <a:cxn ang="0">
                  <a:pos x="T0" y="T1"/>
                </a:cxn>
                <a:cxn ang="0">
                  <a:pos x="T2" y="T3"/>
                </a:cxn>
                <a:cxn ang="0">
                  <a:pos x="T4" y="T5"/>
                </a:cxn>
                <a:cxn ang="0">
                  <a:pos x="T6" y="T7"/>
                </a:cxn>
              </a:cxnLst>
              <a:rect l="0" t="0" r="r" b="b"/>
              <a:pathLst>
                <a:path w="283" h="44">
                  <a:moveTo>
                    <a:pt x="0" y="44"/>
                  </a:moveTo>
                  <a:lnTo>
                    <a:pt x="0" y="0"/>
                  </a:lnTo>
                  <a:lnTo>
                    <a:pt x="283" y="0"/>
                  </a:lnTo>
                  <a:lnTo>
                    <a:pt x="283" y="44"/>
                  </a:ln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57" name="Rectangle 18"/>
            <p:cNvSpPr>
              <a:spLocks noChangeArrowheads="1"/>
            </p:cNvSpPr>
            <p:nvPr/>
          </p:nvSpPr>
          <p:spPr bwMode="auto">
            <a:xfrm>
              <a:off x="700088" y="966787"/>
              <a:ext cx="1630363" cy="84138"/>
            </a:xfrm>
            <a:prstGeom prst="rect">
              <a:avLst/>
            </a:prstGeom>
            <a:solidFill>
              <a:srgbClr val="F5A1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58" name="Rectangle 19"/>
            <p:cNvSpPr>
              <a:spLocks noChangeArrowheads="1"/>
            </p:cNvSpPr>
            <p:nvPr/>
          </p:nvSpPr>
          <p:spPr bwMode="auto">
            <a:xfrm>
              <a:off x="700088" y="1949450"/>
              <a:ext cx="1630363" cy="82550"/>
            </a:xfrm>
            <a:prstGeom prst="rect">
              <a:avLst/>
            </a:prstGeom>
            <a:solidFill>
              <a:srgbClr val="F5A1D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59" name="Rectangle 20"/>
            <p:cNvSpPr>
              <a:spLocks noChangeArrowheads="1"/>
            </p:cNvSpPr>
            <p:nvPr/>
          </p:nvSpPr>
          <p:spPr bwMode="auto">
            <a:xfrm>
              <a:off x="731838" y="1050925"/>
              <a:ext cx="1570038" cy="8985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60" name="Freeform 21"/>
            <p:cNvSpPr>
              <a:spLocks/>
            </p:cNvSpPr>
            <p:nvPr/>
          </p:nvSpPr>
          <p:spPr bwMode="auto">
            <a:xfrm>
              <a:off x="1131888" y="1050925"/>
              <a:ext cx="1169988" cy="898525"/>
            </a:xfrm>
            <a:custGeom>
              <a:avLst/>
              <a:gdLst>
                <a:gd name="T0" fmla="*/ 737 w 737"/>
                <a:gd name="T1" fmla="*/ 0 h 566"/>
                <a:gd name="T2" fmla="*/ 0 w 737"/>
                <a:gd name="T3" fmla="*/ 0 h 566"/>
                <a:gd name="T4" fmla="*/ 595 w 737"/>
                <a:gd name="T5" fmla="*/ 566 h 566"/>
                <a:gd name="T6" fmla="*/ 737 w 737"/>
                <a:gd name="T7" fmla="*/ 566 h 566"/>
                <a:gd name="T8" fmla="*/ 737 w 737"/>
                <a:gd name="T9" fmla="*/ 0 h 566"/>
              </a:gdLst>
              <a:ahLst/>
              <a:cxnLst>
                <a:cxn ang="0">
                  <a:pos x="T0" y="T1"/>
                </a:cxn>
                <a:cxn ang="0">
                  <a:pos x="T2" y="T3"/>
                </a:cxn>
                <a:cxn ang="0">
                  <a:pos x="T4" y="T5"/>
                </a:cxn>
                <a:cxn ang="0">
                  <a:pos x="T6" y="T7"/>
                </a:cxn>
                <a:cxn ang="0">
                  <a:pos x="T8" y="T9"/>
                </a:cxn>
              </a:cxnLst>
              <a:rect l="0" t="0" r="r" b="b"/>
              <a:pathLst>
                <a:path w="737" h="566">
                  <a:moveTo>
                    <a:pt x="737" y="0"/>
                  </a:moveTo>
                  <a:lnTo>
                    <a:pt x="0" y="0"/>
                  </a:lnTo>
                  <a:lnTo>
                    <a:pt x="595" y="566"/>
                  </a:lnTo>
                  <a:lnTo>
                    <a:pt x="737" y="566"/>
                  </a:lnTo>
                  <a:lnTo>
                    <a:pt x="737" y="0"/>
                  </a:ln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61" name="Oval 22"/>
            <p:cNvSpPr>
              <a:spLocks noChangeArrowheads="1"/>
            </p:cNvSpPr>
            <p:nvPr/>
          </p:nvSpPr>
          <p:spPr bwMode="auto">
            <a:xfrm>
              <a:off x="1635125" y="1212850"/>
              <a:ext cx="571500" cy="5730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62" name="Freeform 23"/>
            <p:cNvSpPr>
              <a:spLocks/>
            </p:cNvSpPr>
            <p:nvPr/>
          </p:nvSpPr>
          <p:spPr bwMode="auto">
            <a:xfrm rot="10800000">
              <a:off x="1635125" y="1212850"/>
              <a:ext cx="571500" cy="573089"/>
            </a:xfrm>
            <a:custGeom>
              <a:avLst/>
              <a:gdLst>
                <a:gd name="T0" fmla="*/ 0 w 180"/>
                <a:gd name="T1" fmla="*/ 90 h 180"/>
                <a:gd name="T2" fmla="*/ 90 w 180"/>
                <a:gd name="T3" fmla="*/ 0 h 180"/>
                <a:gd name="T4" fmla="*/ 180 w 180"/>
                <a:gd name="T5" fmla="*/ 90 h 180"/>
                <a:gd name="T6" fmla="*/ 90 w 180"/>
                <a:gd name="T7" fmla="*/ 180 h 180"/>
              </a:gdLst>
              <a:ahLst/>
              <a:cxnLst>
                <a:cxn ang="0">
                  <a:pos x="T0" y="T1"/>
                </a:cxn>
                <a:cxn ang="0">
                  <a:pos x="T2" y="T3"/>
                </a:cxn>
                <a:cxn ang="0">
                  <a:pos x="T4" y="T5"/>
                </a:cxn>
                <a:cxn ang="0">
                  <a:pos x="T6" y="T7"/>
                </a:cxn>
              </a:cxnLst>
              <a:rect l="0" t="0" r="r" b="b"/>
              <a:pathLst>
                <a:path w="180" h="180">
                  <a:moveTo>
                    <a:pt x="0" y="90"/>
                  </a:moveTo>
                  <a:cubicBezTo>
                    <a:pt x="0" y="41"/>
                    <a:pt x="41" y="0"/>
                    <a:pt x="90" y="0"/>
                  </a:cubicBezTo>
                  <a:cubicBezTo>
                    <a:pt x="140" y="0"/>
                    <a:pt x="180" y="41"/>
                    <a:pt x="180" y="90"/>
                  </a:cubicBezTo>
                  <a:cubicBezTo>
                    <a:pt x="180" y="139"/>
                    <a:pt x="140" y="180"/>
                    <a:pt x="90" y="180"/>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63" name="Freeform 24"/>
            <p:cNvSpPr>
              <a:spLocks/>
            </p:cNvSpPr>
            <p:nvPr/>
          </p:nvSpPr>
          <p:spPr bwMode="auto">
            <a:xfrm>
              <a:off x="1920875" y="1387475"/>
              <a:ext cx="196850" cy="112713"/>
            </a:xfrm>
            <a:custGeom>
              <a:avLst/>
              <a:gdLst>
                <a:gd name="T0" fmla="*/ 62 w 62"/>
                <a:gd name="T1" fmla="*/ 35 h 35"/>
                <a:gd name="T2" fmla="*/ 52 w 62"/>
                <a:gd name="T3" fmla="*/ 0 h 35"/>
                <a:gd name="T4" fmla="*/ 0 w 62"/>
                <a:gd name="T5" fmla="*/ 35 h 35"/>
                <a:gd name="T6" fmla="*/ 62 w 62"/>
                <a:gd name="T7" fmla="*/ 35 h 35"/>
              </a:gdLst>
              <a:ahLst/>
              <a:cxnLst>
                <a:cxn ang="0">
                  <a:pos x="T0" y="T1"/>
                </a:cxn>
                <a:cxn ang="0">
                  <a:pos x="T2" y="T3"/>
                </a:cxn>
                <a:cxn ang="0">
                  <a:pos x="T4" y="T5"/>
                </a:cxn>
                <a:cxn ang="0">
                  <a:pos x="T6" y="T7"/>
                </a:cxn>
              </a:cxnLst>
              <a:rect l="0" t="0" r="r" b="b"/>
              <a:pathLst>
                <a:path w="62" h="35">
                  <a:moveTo>
                    <a:pt x="62" y="35"/>
                  </a:moveTo>
                  <a:cubicBezTo>
                    <a:pt x="62" y="22"/>
                    <a:pt x="59" y="10"/>
                    <a:pt x="52" y="0"/>
                  </a:cubicBezTo>
                  <a:cubicBezTo>
                    <a:pt x="0" y="35"/>
                    <a:pt x="0" y="35"/>
                    <a:pt x="0" y="35"/>
                  </a:cubicBezTo>
                  <a:lnTo>
                    <a:pt x="62" y="35"/>
                  </a:lnTo>
                  <a:close/>
                </a:path>
              </a:pathLst>
            </a:custGeom>
            <a:solidFill>
              <a:srgbClr val="F5B8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66" name="Freeform 25"/>
            <p:cNvSpPr>
              <a:spLocks/>
            </p:cNvSpPr>
            <p:nvPr/>
          </p:nvSpPr>
          <p:spPr bwMode="auto">
            <a:xfrm>
              <a:off x="1781175" y="1301750"/>
              <a:ext cx="304800" cy="198438"/>
            </a:xfrm>
            <a:custGeom>
              <a:avLst/>
              <a:gdLst>
                <a:gd name="T0" fmla="*/ 96 w 96"/>
                <a:gd name="T1" fmla="*/ 27 h 62"/>
                <a:gd name="T2" fmla="*/ 44 w 96"/>
                <a:gd name="T3" fmla="*/ 0 h 62"/>
                <a:gd name="T4" fmla="*/ 0 w 96"/>
                <a:gd name="T5" fmla="*/ 18 h 62"/>
                <a:gd name="T6" fmla="*/ 44 w 96"/>
                <a:gd name="T7" fmla="*/ 62 h 62"/>
                <a:gd name="T8" fmla="*/ 96 w 96"/>
                <a:gd name="T9" fmla="*/ 27 h 62"/>
              </a:gdLst>
              <a:ahLst/>
              <a:cxnLst>
                <a:cxn ang="0">
                  <a:pos x="T0" y="T1"/>
                </a:cxn>
                <a:cxn ang="0">
                  <a:pos x="T2" y="T3"/>
                </a:cxn>
                <a:cxn ang="0">
                  <a:pos x="T4" y="T5"/>
                </a:cxn>
                <a:cxn ang="0">
                  <a:pos x="T6" y="T7"/>
                </a:cxn>
                <a:cxn ang="0">
                  <a:pos x="T8" y="T9"/>
                </a:cxn>
              </a:cxnLst>
              <a:rect l="0" t="0" r="r" b="b"/>
              <a:pathLst>
                <a:path w="96" h="62">
                  <a:moveTo>
                    <a:pt x="96" y="27"/>
                  </a:moveTo>
                  <a:cubicBezTo>
                    <a:pt x="85" y="11"/>
                    <a:pt x="66" y="0"/>
                    <a:pt x="44" y="0"/>
                  </a:cubicBezTo>
                  <a:cubicBezTo>
                    <a:pt x="27" y="0"/>
                    <a:pt x="12" y="7"/>
                    <a:pt x="0" y="18"/>
                  </a:cubicBezTo>
                  <a:cubicBezTo>
                    <a:pt x="44" y="62"/>
                    <a:pt x="44" y="62"/>
                    <a:pt x="44" y="62"/>
                  </a:cubicBezTo>
                  <a:lnTo>
                    <a:pt x="96" y="27"/>
                  </a:lnTo>
                  <a:close/>
                </a:path>
              </a:pathLst>
            </a:custGeom>
            <a:solidFill>
              <a:srgbClr val="F8C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67" name="Freeform 26"/>
            <p:cNvSpPr>
              <a:spLocks/>
            </p:cNvSpPr>
            <p:nvPr/>
          </p:nvSpPr>
          <p:spPr bwMode="auto">
            <a:xfrm>
              <a:off x="1920875" y="1500187"/>
              <a:ext cx="196850" cy="130175"/>
            </a:xfrm>
            <a:custGeom>
              <a:avLst/>
              <a:gdLst>
                <a:gd name="T0" fmla="*/ 0 w 62"/>
                <a:gd name="T1" fmla="*/ 0 h 41"/>
                <a:gd name="T2" fmla="*/ 47 w 62"/>
                <a:gd name="T3" fmla="*/ 41 h 41"/>
                <a:gd name="T4" fmla="*/ 62 w 62"/>
                <a:gd name="T5" fmla="*/ 0 h 41"/>
                <a:gd name="T6" fmla="*/ 0 w 62"/>
                <a:gd name="T7" fmla="*/ 0 h 41"/>
              </a:gdLst>
              <a:ahLst/>
              <a:cxnLst>
                <a:cxn ang="0">
                  <a:pos x="T0" y="T1"/>
                </a:cxn>
                <a:cxn ang="0">
                  <a:pos x="T2" y="T3"/>
                </a:cxn>
                <a:cxn ang="0">
                  <a:pos x="T4" y="T5"/>
                </a:cxn>
                <a:cxn ang="0">
                  <a:pos x="T6" y="T7"/>
                </a:cxn>
              </a:cxnLst>
              <a:rect l="0" t="0" r="r" b="b"/>
              <a:pathLst>
                <a:path w="62" h="41">
                  <a:moveTo>
                    <a:pt x="0" y="0"/>
                  </a:moveTo>
                  <a:cubicBezTo>
                    <a:pt x="47" y="41"/>
                    <a:pt x="47" y="41"/>
                    <a:pt x="47" y="41"/>
                  </a:cubicBezTo>
                  <a:cubicBezTo>
                    <a:pt x="56" y="30"/>
                    <a:pt x="62" y="16"/>
                    <a:pt x="62" y="0"/>
                  </a:cubicBezTo>
                  <a:lnTo>
                    <a:pt x="0" y="0"/>
                  </a:lnTo>
                  <a:close/>
                </a:path>
              </a:pathLst>
            </a:custGeom>
            <a:solidFill>
              <a:srgbClr val="EC7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68" name="Freeform 27"/>
            <p:cNvSpPr>
              <a:spLocks/>
            </p:cNvSpPr>
            <p:nvPr/>
          </p:nvSpPr>
          <p:spPr bwMode="auto">
            <a:xfrm>
              <a:off x="1724025" y="1358900"/>
              <a:ext cx="346075" cy="338138"/>
            </a:xfrm>
            <a:custGeom>
              <a:avLst/>
              <a:gdLst>
                <a:gd name="T0" fmla="*/ 18 w 109"/>
                <a:gd name="T1" fmla="*/ 0 h 106"/>
                <a:gd name="T2" fmla="*/ 0 w 109"/>
                <a:gd name="T3" fmla="*/ 44 h 106"/>
                <a:gd name="T4" fmla="*/ 62 w 109"/>
                <a:gd name="T5" fmla="*/ 106 h 106"/>
                <a:gd name="T6" fmla="*/ 109 w 109"/>
                <a:gd name="T7" fmla="*/ 85 h 106"/>
                <a:gd name="T8" fmla="*/ 62 w 109"/>
                <a:gd name="T9" fmla="*/ 44 h 106"/>
                <a:gd name="T10" fmla="*/ 18 w 109"/>
                <a:gd name="T11" fmla="*/ 0 h 106"/>
              </a:gdLst>
              <a:ahLst/>
              <a:cxnLst>
                <a:cxn ang="0">
                  <a:pos x="T0" y="T1"/>
                </a:cxn>
                <a:cxn ang="0">
                  <a:pos x="T2" y="T3"/>
                </a:cxn>
                <a:cxn ang="0">
                  <a:pos x="T4" y="T5"/>
                </a:cxn>
                <a:cxn ang="0">
                  <a:pos x="T6" y="T7"/>
                </a:cxn>
                <a:cxn ang="0">
                  <a:pos x="T8" y="T9"/>
                </a:cxn>
                <a:cxn ang="0">
                  <a:pos x="T10" y="T11"/>
                </a:cxn>
              </a:cxnLst>
              <a:rect l="0" t="0" r="r" b="b"/>
              <a:pathLst>
                <a:path w="109" h="106">
                  <a:moveTo>
                    <a:pt x="18" y="0"/>
                  </a:moveTo>
                  <a:cubicBezTo>
                    <a:pt x="7" y="11"/>
                    <a:pt x="0" y="27"/>
                    <a:pt x="0" y="44"/>
                  </a:cubicBezTo>
                  <a:cubicBezTo>
                    <a:pt x="0" y="78"/>
                    <a:pt x="28" y="106"/>
                    <a:pt x="62" y="106"/>
                  </a:cubicBezTo>
                  <a:cubicBezTo>
                    <a:pt x="81" y="106"/>
                    <a:pt x="97" y="98"/>
                    <a:pt x="109" y="85"/>
                  </a:cubicBezTo>
                  <a:cubicBezTo>
                    <a:pt x="62" y="44"/>
                    <a:pt x="62" y="44"/>
                    <a:pt x="62" y="44"/>
                  </a:cubicBezTo>
                  <a:lnTo>
                    <a:pt x="18" y="0"/>
                  </a:ln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69" name="Oval 28"/>
            <p:cNvSpPr>
              <a:spLocks noChangeArrowheads="1"/>
            </p:cNvSpPr>
            <p:nvPr/>
          </p:nvSpPr>
          <p:spPr bwMode="auto">
            <a:xfrm>
              <a:off x="1825625" y="1403350"/>
              <a:ext cx="193675" cy="1920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70" name="Line 29"/>
            <p:cNvSpPr>
              <a:spLocks noChangeShapeType="1"/>
            </p:cNvSpPr>
            <p:nvPr/>
          </p:nvSpPr>
          <p:spPr bwMode="auto">
            <a:xfrm flipV="1">
              <a:off x="1514475" y="2032000"/>
              <a:ext cx="0" cy="22860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71" name="Freeform 30"/>
            <p:cNvSpPr>
              <a:spLocks/>
            </p:cNvSpPr>
            <p:nvPr/>
          </p:nvSpPr>
          <p:spPr bwMode="auto">
            <a:xfrm>
              <a:off x="1319213" y="2260600"/>
              <a:ext cx="395288" cy="198438"/>
            </a:xfrm>
            <a:custGeom>
              <a:avLst/>
              <a:gdLst>
                <a:gd name="T0" fmla="*/ 0 w 249"/>
                <a:gd name="T1" fmla="*/ 125 h 125"/>
                <a:gd name="T2" fmla="*/ 123 w 249"/>
                <a:gd name="T3" fmla="*/ 0 h 125"/>
                <a:gd name="T4" fmla="*/ 249 w 249"/>
                <a:gd name="T5" fmla="*/ 125 h 125"/>
              </a:gdLst>
              <a:ahLst/>
              <a:cxnLst>
                <a:cxn ang="0">
                  <a:pos x="T0" y="T1"/>
                </a:cxn>
                <a:cxn ang="0">
                  <a:pos x="T2" y="T3"/>
                </a:cxn>
                <a:cxn ang="0">
                  <a:pos x="T4" y="T5"/>
                </a:cxn>
              </a:cxnLst>
              <a:rect l="0" t="0" r="r" b="b"/>
              <a:pathLst>
                <a:path w="249" h="125">
                  <a:moveTo>
                    <a:pt x="0" y="125"/>
                  </a:moveTo>
                  <a:lnTo>
                    <a:pt x="123" y="0"/>
                  </a:lnTo>
                  <a:lnTo>
                    <a:pt x="249" y="125"/>
                  </a:ln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72" name="Oval 31"/>
            <p:cNvSpPr>
              <a:spLocks noChangeArrowheads="1"/>
            </p:cNvSpPr>
            <p:nvPr/>
          </p:nvSpPr>
          <p:spPr bwMode="auto">
            <a:xfrm>
              <a:off x="1290638" y="2430463"/>
              <a:ext cx="53975" cy="57150"/>
            </a:xfrm>
            <a:prstGeom prst="ellipse">
              <a:avLst/>
            </a:prstGeom>
            <a:solidFill>
              <a:srgbClr val="F8CBEB"/>
            </a:solidFill>
            <a:ln w="25400" cap="flat">
              <a:solidFill>
                <a:srgbClr val="8E136A"/>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73" name="Oval 32"/>
            <p:cNvSpPr>
              <a:spLocks noChangeArrowheads="1"/>
            </p:cNvSpPr>
            <p:nvPr/>
          </p:nvSpPr>
          <p:spPr bwMode="auto">
            <a:xfrm>
              <a:off x="1685925" y="2430463"/>
              <a:ext cx="57150" cy="57150"/>
            </a:xfrm>
            <a:prstGeom prst="ellipse">
              <a:avLst/>
            </a:prstGeom>
            <a:solidFill>
              <a:srgbClr val="F8CBEB"/>
            </a:solidFill>
            <a:ln w="25400" cap="flat">
              <a:solidFill>
                <a:srgbClr val="8E136A"/>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74" name="Freeform 33"/>
            <p:cNvSpPr>
              <a:spLocks/>
            </p:cNvSpPr>
            <p:nvPr/>
          </p:nvSpPr>
          <p:spPr bwMode="auto">
            <a:xfrm>
              <a:off x="1376363" y="1444625"/>
              <a:ext cx="954088" cy="587375"/>
            </a:xfrm>
            <a:custGeom>
              <a:avLst/>
              <a:gdLst>
                <a:gd name="T0" fmla="*/ 0 w 601"/>
                <a:gd name="T1" fmla="*/ 370 h 370"/>
                <a:gd name="T2" fmla="*/ 601 w 601"/>
                <a:gd name="T3" fmla="*/ 370 h 370"/>
                <a:gd name="T4" fmla="*/ 601 w 601"/>
                <a:gd name="T5" fmla="*/ 318 h 370"/>
                <a:gd name="T6" fmla="*/ 583 w 601"/>
                <a:gd name="T7" fmla="*/ 318 h 370"/>
                <a:gd name="T8" fmla="*/ 583 w 601"/>
                <a:gd name="T9" fmla="*/ 0 h 370"/>
              </a:gdLst>
              <a:ahLst/>
              <a:cxnLst>
                <a:cxn ang="0">
                  <a:pos x="T0" y="T1"/>
                </a:cxn>
                <a:cxn ang="0">
                  <a:pos x="T2" y="T3"/>
                </a:cxn>
                <a:cxn ang="0">
                  <a:pos x="T4" y="T5"/>
                </a:cxn>
                <a:cxn ang="0">
                  <a:pos x="T6" y="T7"/>
                </a:cxn>
                <a:cxn ang="0">
                  <a:pos x="T8" y="T9"/>
                </a:cxn>
              </a:cxnLst>
              <a:rect l="0" t="0" r="r" b="b"/>
              <a:pathLst>
                <a:path w="601" h="370">
                  <a:moveTo>
                    <a:pt x="0" y="370"/>
                  </a:moveTo>
                  <a:lnTo>
                    <a:pt x="601" y="370"/>
                  </a:lnTo>
                  <a:lnTo>
                    <a:pt x="601" y="318"/>
                  </a:lnTo>
                  <a:lnTo>
                    <a:pt x="583" y="318"/>
                  </a:lnTo>
                  <a:lnTo>
                    <a:pt x="583" y="0"/>
                  </a:ln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77" name="Freeform 36"/>
            <p:cNvSpPr>
              <a:spLocks/>
            </p:cNvSpPr>
            <p:nvPr/>
          </p:nvSpPr>
          <p:spPr bwMode="auto">
            <a:xfrm>
              <a:off x="1027113" y="1668462"/>
              <a:ext cx="550863" cy="284163"/>
            </a:xfrm>
            <a:custGeom>
              <a:avLst/>
              <a:gdLst>
                <a:gd name="T0" fmla="*/ 347 w 347"/>
                <a:gd name="T1" fmla="*/ 179 h 179"/>
                <a:gd name="T2" fmla="*/ 168 w 347"/>
                <a:gd name="T3" fmla="*/ 0 h 179"/>
                <a:gd name="T4" fmla="*/ 0 w 347"/>
                <a:gd name="T5" fmla="*/ 179 h 179"/>
                <a:gd name="T6" fmla="*/ 347 w 347"/>
                <a:gd name="T7" fmla="*/ 179 h 179"/>
                <a:gd name="T8" fmla="*/ 347 w 347"/>
                <a:gd name="T9" fmla="*/ 179 h 179"/>
                <a:gd name="T10" fmla="*/ 347 w 347"/>
                <a:gd name="T11" fmla="*/ 179 h 179"/>
              </a:gdLst>
              <a:ahLst/>
              <a:cxnLst>
                <a:cxn ang="0">
                  <a:pos x="T0" y="T1"/>
                </a:cxn>
                <a:cxn ang="0">
                  <a:pos x="T2" y="T3"/>
                </a:cxn>
                <a:cxn ang="0">
                  <a:pos x="T4" y="T5"/>
                </a:cxn>
                <a:cxn ang="0">
                  <a:pos x="T6" y="T7"/>
                </a:cxn>
                <a:cxn ang="0">
                  <a:pos x="T8" y="T9"/>
                </a:cxn>
                <a:cxn ang="0">
                  <a:pos x="T10" y="T11"/>
                </a:cxn>
              </a:cxnLst>
              <a:rect l="0" t="0" r="r" b="b"/>
              <a:pathLst>
                <a:path w="347" h="179">
                  <a:moveTo>
                    <a:pt x="347" y="179"/>
                  </a:moveTo>
                  <a:lnTo>
                    <a:pt x="168" y="0"/>
                  </a:lnTo>
                  <a:lnTo>
                    <a:pt x="0" y="179"/>
                  </a:lnTo>
                  <a:lnTo>
                    <a:pt x="347" y="179"/>
                  </a:lnTo>
                  <a:lnTo>
                    <a:pt x="347" y="179"/>
                  </a:lnTo>
                  <a:lnTo>
                    <a:pt x="347" y="179"/>
                  </a:ln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78" name="Freeform 37"/>
            <p:cNvSpPr>
              <a:spLocks/>
            </p:cNvSpPr>
            <p:nvPr/>
          </p:nvSpPr>
          <p:spPr bwMode="auto">
            <a:xfrm>
              <a:off x="731838" y="1550987"/>
              <a:ext cx="596900" cy="401638"/>
            </a:xfrm>
            <a:custGeom>
              <a:avLst/>
              <a:gdLst>
                <a:gd name="T0" fmla="*/ 114 w 376"/>
                <a:gd name="T1" fmla="*/ 0 h 253"/>
                <a:gd name="T2" fmla="*/ 0 w 376"/>
                <a:gd name="T3" fmla="*/ 88 h 253"/>
                <a:gd name="T4" fmla="*/ 0 w 376"/>
                <a:gd name="T5" fmla="*/ 253 h 253"/>
                <a:gd name="T6" fmla="*/ 114 w 376"/>
                <a:gd name="T7" fmla="*/ 253 h 253"/>
                <a:gd name="T8" fmla="*/ 186 w 376"/>
                <a:gd name="T9" fmla="*/ 253 h 253"/>
                <a:gd name="T10" fmla="*/ 376 w 376"/>
                <a:gd name="T11" fmla="*/ 253 h 253"/>
                <a:gd name="T12" fmla="*/ 114 w 376"/>
                <a:gd name="T13" fmla="*/ 0 h 253"/>
              </a:gdLst>
              <a:ahLst/>
              <a:cxnLst>
                <a:cxn ang="0">
                  <a:pos x="T0" y="T1"/>
                </a:cxn>
                <a:cxn ang="0">
                  <a:pos x="T2" y="T3"/>
                </a:cxn>
                <a:cxn ang="0">
                  <a:pos x="T4" y="T5"/>
                </a:cxn>
                <a:cxn ang="0">
                  <a:pos x="T6" y="T7"/>
                </a:cxn>
                <a:cxn ang="0">
                  <a:pos x="T8" y="T9"/>
                </a:cxn>
                <a:cxn ang="0">
                  <a:pos x="T10" y="T11"/>
                </a:cxn>
                <a:cxn ang="0">
                  <a:pos x="T12" y="T13"/>
                </a:cxn>
              </a:cxnLst>
              <a:rect l="0" t="0" r="r" b="b"/>
              <a:pathLst>
                <a:path w="376" h="253">
                  <a:moveTo>
                    <a:pt x="114" y="0"/>
                  </a:moveTo>
                  <a:lnTo>
                    <a:pt x="0" y="88"/>
                  </a:lnTo>
                  <a:lnTo>
                    <a:pt x="0" y="253"/>
                  </a:lnTo>
                  <a:lnTo>
                    <a:pt x="114" y="253"/>
                  </a:lnTo>
                  <a:lnTo>
                    <a:pt x="186" y="253"/>
                  </a:lnTo>
                  <a:lnTo>
                    <a:pt x="376" y="253"/>
                  </a:lnTo>
                  <a:lnTo>
                    <a:pt x="114" y="0"/>
                  </a:lnTo>
                  <a:close/>
                </a:path>
              </a:pathLst>
            </a:custGeom>
            <a:solidFill>
              <a:srgbClr val="EC7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80" name="Freeform 39"/>
            <p:cNvSpPr>
              <a:spLocks/>
            </p:cNvSpPr>
            <p:nvPr/>
          </p:nvSpPr>
          <p:spPr bwMode="auto">
            <a:xfrm>
              <a:off x="1217613" y="1668462"/>
              <a:ext cx="360363" cy="284163"/>
            </a:xfrm>
            <a:custGeom>
              <a:avLst/>
              <a:gdLst>
                <a:gd name="T0" fmla="*/ 227 w 227"/>
                <a:gd name="T1" fmla="*/ 179 h 179"/>
                <a:gd name="T2" fmla="*/ 48 w 227"/>
                <a:gd name="T3" fmla="*/ 0 h 179"/>
                <a:gd name="T4" fmla="*/ 0 w 227"/>
                <a:gd name="T5" fmla="*/ 50 h 179"/>
              </a:gdLst>
              <a:ahLst/>
              <a:cxnLst>
                <a:cxn ang="0">
                  <a:pos x="T0" y="T1"/>
                </a:cxn>
                <a:cxn ang="0">
                  <a:pos x="T2" y="T3"/>
                </a:cxn>
                <a:cxn ang="0">
                  <a:pos x="T4" y="T5"/>
                </a:cxn>
              </a:cxnLst>
              <a:rect l="0" t="0" r="r" b="b"/>
              <a:pathLst>
                <a:path w="227" h="179">
                  <a:moveTo>
                    <a:pt x="227" y="179"/>
                  </a:moveTo>
                  <a:lnTo>
                    <a:pt x="48" y="0"/>
                  </a:lnTo>
                  <a:lnTo>
                    <a:pt x="0" y="50"/>
                  </a:ln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81" name="Freeform 40"/>
            <p:cNvSpPr>
              <a:spLocks/>
            </p:cNvSpPr>
            <p:nvPr/>
          </p:nvSpPr>
          <p:spPr bwMode="auto">
            <a:xfrm>
              <a:off x="817563" y="1550987"/>
              <a:ext cx="511175" cy="401638"/>
            </a:xfrm>
            <a:custGeom>
              <a:avLst/>
              <a:gdLst>
                <a:gd name="T0" fmla="*/ 322 w 322"/>
                <a:gd name="T1" fmla="*/ 253 h 253"/>
                <a:gd name="T2" fmla="*/ 60 w 322"/>
                <a:gd name="T3" fmla="*/ 0 h 253"/>
                <a:gd name="T4" fmla="*/ 0 w 322"/>
                <a:gd name="T5" fmla="*/ 48 h 253"/>
              </a:gdLst>
              <a:ahLst/>
              <a:cxnLst>
                <a:cxn ang="0">
                  <a:pos x="T0" y="T1"/>
                </a:cxn>
                <a:cxn ang="0">
                  <a:pos x="T2" y="T3"/>
                </a:cxn>
                <a:cxn ang="0">
                  <a:pos x="T4" y="T5"/>
                </a:cxn>
              </a:cxnLst>
              <a:rect l="0" t="0" r="r" b="b"/>
              <a:pathLst>
                <a:path w="322" h="253">
                  <a:moveTo>
                    <a:pt x="322" y="253"/>
                  </a:moveTo>
                  <a:lnTo>
                    <a:pt x="60" y="0"/>
                  </a:lnTo>
                  <a:lnTo>
                    <a:pt x="0" y="48"/>
                  </a:ln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84" name="Line 43"/>
            <p:cNvSpPr>
              <a:spLocks noChangeShapeType="1"/>
            </p:cNvSpPr>
            <p:nvPr/>
          </p:nvSpPr>
          <p:spPr bwMode="auto">
            <a:xfrm>
              <a:off x="795338" y="1108075"/>
              <a:ext cx="1071563"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85" name="Line 44"/>
            <p:cNvSpPr>
              <a:spLocks noChangeShapeType="1"/>
            </p:cNvSpPr>
            <p:nvPr/>
          </p:nvSpPr>
          <p:spPr bwMode="auto">
            <a:xfrm>
              <a:off x="795338" y="1149350"/>
              <a:ext cx="422275" cy="0"/>
            </a:xfrm>
            <a:prstGeom prst="line">
              <a:avLst/>
            </a:prstGeom>
            <a:noFill/>
            <a:ln w="19050" cap="flat">
              <a:solidFill>
                <a:srgbClr val="5115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86" name="Freeform 45"/>
            <p:cNvSpPr>
              <a:spLocks/>
            </p:cNvSpPr>
            <p:nvPr/>
          </p:nvSpPr>
          <p:spPr bwMode="auto">
            <a:xfrm>
              <a:off x="700088" y="966787"/>
              <a:ext cx="1630363" cy="1065213"/>
            </a:xfrm>
            <a:custGeom>
              <a:avLst/>
              <a:gdLst>
                <a:gd name="T0" fmla="*/ 0 w 1027"/>
                <a:gd name="T1" fmla="*/ 671 h 671"/>
                <a:gd name="T2" fmla="*/ 0 w 1027"/>
                <a:gd name="T3" fmla="*/ 619 h 671"/>
                <a:gd name="T4" fmla="*/ 20 w 1027"/>
                <a:gd name="T5" fmla="*/ 619 h 671"/>
                <a:gd name="T6" fmla="*/ 20 w 1027"/>
                <a:gd name="T7" fmla="*/ 53 h 671"/>
                <a:gd name="T8" fmla="*/ 0 w 1027"/>
                <a:gd name="T9" fmla="*/ 53 h 671"/>
                <a:gd name="T10" fmla="*/ 0 w 1027"/>
                <a:gd name="T11" fmla="*/ 0 h 671"/>
                <a:gd name="T12" fmla="*/ 1027 w 1027"/>
                <a:gd name="T13" fmla="*/ 0 h 671"/>
              </a:gdLst>
              <a:ahLst/>
              <a:cxnLst>
                <a:cxn ang="0">
                  <a:pos x="T0" y="T1"/>
                </a:cxn>
                <a:cxn ang="0">
                  <a:pos x="T2" y="T3"/>
                </a:cxn>
                <a:cxn ang="0">
                  <a:pos x="T4" y="T5"/>
                </a:cxn>
                <a:cxn ang="0">
                  <a:pos x="T6" y="T7"/>
                </a:cxn>
                <a:cxn ang="0">
                  <a:pos x="T8" y="T9"/>
                </a:cxn>
                <a:cxn ang="0">
                  <a:pos x="T10" y="T11"/>
                </a:cxn>
                <a:cxn ang="0">
                  <a:pos x="T12" y="T13"/>
                </a:cxn>
              </a:cxnLst>
              <a:rect l="0" t="0" r="r" b="b"/>
              <a:pathLst>
                <a:path w="1027" h="671">
                  <a:moveTo>
                    <a:pt x="0" y="671"/>
                  </a:moveTo>
                  <a:lnTo>
                    <a:pt x="0" y="619"/>
                  </a:lnTo>
                  <a:lnTo>
                    <a:pt x="20" y="619"/>
                  </a:lnTo>
                  <a:lnTo>
                    <a:pt x="20" y="53"/>
                  </a:lnTo>
                  <a:lnTo>
                    <a:pt x="0" y="53"/>
                  </a:lnTo>
                  <a:lnTo>
                    <a:pt x="0" y="0"/>
                  </a:lnTo>
                  <a:lnTo>
                    <a:pt x="1027" y="0"/>
                  </a:ln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87" name="Line 46"/>
            <p:cNvSpPr>
              <a:spLocks noChangeShapeType="1"/>
            </p:cNvSpPr>
            <p:nvPr/>
          </p:nvSpPr>
          <p:spPr bwMode="auto">
            <a:xfrm>
              <a:off x="2403475" y="1770063"/>
              <a:ext cx="0" cy="0"/>
            </a:xfrm>
            <a:prstGeom prst="line">
              <a:avLst/>
            </a:prstGeom>
            <a:noFill/>
            <a:ln w="508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88" name="Line 47"/>
            <p:cNvSpPr>
              <a:spLocks noChangeShapeType="1"/>
            </p:cNvSpPr>
            <p:nvPr/>
          </p:nvSpPr>
          <p:spPr bwMode="auto">
            <a:xfrm>
              <a:off x="2286000" y="2101850"/>
              <a:ext cx="0" cy="0"/>
            </a:xfrm>
            <a:prstGeom prst="line">
              <a:avLst/>
            </a:prstGeom>
            <a:noFill/>
            <a:ln w="508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207" name="Group 206"/>
          <p:cNvGrpSpPr/>
          <p:nvPr/>
        </p:nvGrpSpPr>
        <p:grpSpPr>
          <a:xfrm>
            <a:off x="600529" y="1887705"/>
            <a:ext cx="1832656" cy="395120"/>
            <a:chOff x="438150" y="2181225"/>
            <a:chExt cx="2157413" cy="465138"/>
          </a:xfrm>
        </p:grpSpPr>
        <p:sp>
          <p:nvSpPr>
            <p:cNvPr id="189" name="Freeform 48"/>
            <p:cNvSpPr>
              <a:spLocks/>
            </p:cNvSpPr>
            <p:nvPr/>
          </p:nvSpPr>
          <p:spPr bwMode="auto">
            <a:xfrm>
              <a:off x="438150" y="2525713"/>
              <a:ext cx="2157413" cy="120650"/>
            </a:xfrm>
            <a:custGeom>
              <a:avLst/>
              <a:gdLst>
                <a:gd name="T0" fmla="*/ 378 w 678"/>
                <a:gd name="T1" fmla="*/ 0 h 38"/>
                <a:gd name="T2" fmla="*/ 361 w 678"/>
                <a:gd name="T3" fmla="*/ 0 h 38"/>
                <a:gd name="T4" fmla="*/ 361 w 678"/>
                <a:gd name="T5" fmla="*/ 2 h 38"/>
                <a:gd name="T6" fmla="*/ 355 w 678"/>
                <a:gd name="T7" fmla="*/ 16 h 38"/>
                <a:gd name="T8" fmla="*/ 341 w 678"/>
                <a:gd name="T9" fmla="*/ 22 h 38"/>
                <a:gd name="T10" fmla="*/ 326 w 678"/>
                <a:gd name="T11" fmla="*/ 16 h 38"/>
                <a:gd name="T12" fmla="*/ 320 w 678"/>
                <a:gd name="T13" fmla="*/ 2 h 38"/>
                <a:gd name="T14" fmla="*/ 320 w 678"/>
                <a:gd name="T15" fmla="*/ 0 h 38"/>
                <a:gd name="T16" fmla="*/ 303 w 678"/>
                <a:gd name="T17" fmla="*/ 0 h 38"/>
                <a:gd name="T18" fmla="*/ 0 w 678"/>
                <a:gd name="T19" fmla="*/ 0 h 38"/>
                <a:gd name="T20" fmla="*/ 0 w 678"/>
                <a:gd name="T21" fmla="*/ 15 h 38"/>
                <a:gd name="T22" fmla="*/ 306 w 678"/>
                <a:gd name="T23" fmla="*/ 15 h 38"/>
                <a:gd name="T24" fmla="*/ 341 w 678"/>
                <a:gd name="T25" fmla="*/ 38 h 38"/>
                <a:gd name="T26" fmla="*/ 375 w 678"/>
                <a:gd name="T27" fmla="*/ 15 h 38"/>
                <a:gd name="T28" fmla="*/ 678 w 678"/>
                <a:gd name="T29" fmla="*/ 15 h 38"/>
                <a:gd name="T30" fmla="*/ 678 w 678"/>
                <a:gd name="T31" fmla="*/ 0 h 38"/>
                <a:gd name="T32" fmla="*/ 378 w 678"/>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8" h="38">
                  <a:moveTo>
                    <a:pt x="378" y="0"/>
                  </a:moveTo>
                  <a:cubicBezTo>
                    <a:pt x="361" y="0"/>
                    <a:pt x="361" y="0"/>
                    <a:pt x="361" y="0"/>
                  </a:cubicBezTo>
                  <a:cubicBezTo>
                    <a:pt x="361" y="0"/>
                    <a:pt x="361" y="1"/>
                    <a:pt x="361" y="2"/>
                  </a:cubicBezTo>
                  <a:cubicBezTo>
                    <a:pt x="361" y="8"/>
                    <a:pt x="359" y="13"/>
                    <a:pt x="355" y="16"/>
                  </a:cubicBezTo>
                  <a:cubicBezTo>
                    <a:pt x="351" y="20"/>
                    <a:pt x="346" y="22"/>
                    <a:pt x="341" y="22"/>
                  </a:cubicBezTo>
                  <a:cubicBezTo>
                    <a:pt x="335" y="22"/>
                    <a:pt x="330" y="20"/>
                    <a:pt x="326" y="16"/>
                  </a:cubicBezTo>
                  <a:cubicBezTo>
                    <a:pt x="323" y="13"/>
                    <a:pt x="320" y="8"/>
                    <a:pt x="320" y="2"/>
                  </a:cubicBezTo>
                  <a:cubicBezTo>
                    <a:pt x="320" y="1"/>
                    <a:pt x="320" y="0"/>
                    <a:pt x="320" y="0"/>
                  </a:cubicBezTo>
                  <a:cubicBezTo>
                    <a:pt x="303" y="0"/>
                    <a:pt x="303" y="0"/>
                    <a:pt x="303" y="0"/>
                  </a:cubicBezTo>
                  <a:cubicBezTo>
                    <a:pt x="0" y="0"/>
                    <a:pt x="0" y="0"/>
                    <a:pt x="0" y="0"/>
                  </a:cubicBezTo>
                  <a:cubicBezTo>
                    <a:pt x="0" y="15"/>
                    <a:pt x="0" y="15"/>
                    <a:pt x="0" y="15"/>
                  </a:cubicBezTo>
                  <a:cubicBezTo>
                    <a:pt x="306" y="15"/>
                    <a:pt x="306" y="15"/>
                    <a:pt x="306" y="15"/>
                  </a:cubicBezTo>
                  <a:cubicBezTo>
                    <a:pt x="312" y="31"/>
                    <a:pt x="325" y="38"/>
                    <a:pt x="341" y="38"/>
                  </a:cubicBezTo>
                  <a:cubicBezTo>
                    <a:pt x="356" y="38"/>
                    <a:pt x="370" y="31"/>
                    <a:pt x="375" y="15"/>
                  </a:cubicBezTo>
                  <a:cubicBezTo>
                    <a:pt x="678" y="15"/>
                    <a:pt x="678" y="15"/>
                    <a:pt x="678" y="15"/>
                  </a:cubicBezTo>
                  <a:cubicBezTo>
                    <a:pt x="678" y="0"/>
                    <a:pt x="678" y="0"/>
                    <a:pt x="678" y="0"/>
                  </a:cubicBezTo>
                  <a:lnTo>
                    <a:pt x="378" y="0"/>
                  </a:ln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90" name="Freeform 49"/>
            <p:cNvSpPr>
              <a:spLocks/>
            </p:cNvSpPr>
            <p:nvPr/>
          </p:nvSpPr>
          <p:spPr bwMode="auto">
            <a:xfrm>
              <a:off x="463550" y="2386013"/>
              <a:ext cx="1063625" cy="136525"/>
            </a:xfrm>
            <a:custGeom>
              <a:avLst/>
              <a:gdLst>
                <a:gd name="T0" fmla="*/ 334 w 334"/>
                <a:gd name="T1" fmla="*/ 43 h 43"/>
                <a:gd name="T2" fmla="*/ 0 w 334"/>
                <a:gd name="T3" fmla="*/ 43 h 43"/>
                <a:gd name="T4" fmla="*/ 0 w 334"/>
                <a:gd name="T5" fmla="*/ 19 h 43"/>
                <a:gd name="T6" fmla="*/ 334 w 334"/>
                <a:gd name="T7" fmla="*/ 19 h 43"/>
                <a:gd name="T8" fmla="*/ 334 w 334"/>
                <a:gd name="T9" fmla="*/ 43 h 43"/>
              </a:gdLst>
              <a:ahLst/>
              <a:cxnLst>
                <a:cxn ang="0">
                  <a:pos x="T0" y="T1"/>
                </a:cxn>
                <a:cxn ang="0">
                  <a:pos x="T2" y="T3"/>
                </a:cxn>
                <a:cxn ang="0">
                  <a:pos x="T4" y="T5"/>
                </a:cxn>
                <a:cxn ang="0">
                  <a:pos x="T6" y="T7"/>
                </a:cxn>
                <a:cxn ang="0">
                  <a:pos x="T8" y="T9"/>
                </a:cxn>
              </a:cxnLst>
              <a:rect l="0" t="0" r="r" b="b"/>
              <a:pathLst>
                <a:path w="334" h="43">
                  <a:moveTo>
                    <a:pt x="334" y="43"/>
                  </a:moveTo>
                  <a:cubicBezTo>
                    <a:pt x="0" y="43"/>
                    <a:pt x="0" y="43"/>
                    <a:pt x="0" y="43"/>
                  </a:cubicBezTo>
                  <a:cubicBezTo>
                    <a:pt x="0" y="19"/>
                    <a:pt x="0" y="19"/>
                    <a:pt x="0" y="19"/>
                  </a:cubicBezTo>
                  <a:cubicBezTo>
                    <a:pt x="121" y="3"/>
                    <a:pt x="234" y="0"/>
                    <a:pt x="334" y="19"/>
                  </a:cubicBezTo>
                  <a:lnTo>
                    <a:pt x="334"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91" name="Freeform 50"/>
            <p:cNvSpPr>
              <a:spLocks/>
            </p:cNvSpPr>
            <p:nvPr/>
          </p:nvSpPr>
          <p:spPr bwMode="auto">
            <a:xfrm>
              <a:off x="490538" y="2335213"/>
              <a:ext cx="1036638" cy="111125"/>
            </a:xfrm>
            <a:custGeom>
              <a:avLst/>
              <a:gdLst>
                <a:gd name="T0" fmla="*/ 326 w 326"/>
                <a:gd name="T1" fmla="*/ 35 h 35"/>
                <a:gd name="T2" fmla="*/ 0 w 326"/>
                <a:gd name="T3" fmla="*/ 9 h 35"/>
              </a:gdLst>
              <a:ahLst/>
              <a:cxnLst>
                <a:cxn ang="0">
                  <a:pos x="T0" y="T1"/>
                </a:cxn>
                <a:cxn ang="0">
                  <a:pos x="T2" y="T3"/>
                </a:cxn>
              </a:cxnLst>
              <a:rect l="0" t="0" r="r" b="b"/>
              <a:pathLst>
                <a:path w="326" h="35">
                  <a:moveTo>
                    <a:pt x="326" y="35"/>
                  </a:moveTo>
                  <a:cubicBezTo>
                    <a:pt x="236" y="3"/>
                    <a:pt x="122" y="0"/>
                    <a:pt x="0" y="9"/>
                  </a:cubicBezTo>
                </a:path>
              </a:pathLst>
            </a:custGeom>
            <a:noFill/>
            <a:ln w="2540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92" name="Freeform 51"/>
            <p:cNvSpPr>
              <a:spLocks/>
            </p:cNvSpPr>
            <p:nvPr/>
          </p:nvSpPr>
          <p:spPr bwMode="auto">
            <a:xfrm>
              <a:off x="490538" y="2338388"/>
              <a:ext cx="254000" cy="12700"/>
            </a:xfrm>
            <a:custGeom>
              <a:avLst/>
              <a:gdLst>
                <a:gd name="T0" fmla="*/ 80 w 80"/>
                <a:gd name="T1" fmla="*/ 0 h 4"/>
                <a:gd name="T2" fmla="*/ 0 w 80"/>
                <a:gd name="T3" fmla="*/ 4 h 4"/>
              </a:gdLst>
              <a:ahLst/>
              <a:cxnLst>
                <a:cxn ang="0">
                  <a:pos x="T0" y="T1"/>
                </a:cxn>
                <a:cxn ang="0">
                  <a:pos x="T2" y="T3"/>
                </a:cxn>
              </a:cxnLst>
              <a:rect l="0" t="0" r="r" b="b"/>
              <a:pathLst>
                <a:path w="80" h="4">
                  <a:moveTo>
                    <a:pt x="80" y="0"/>
                  </a:moveTo>
                  <a:cubicBezTo>
                    <a:pt x="54" y="0"/>
                    <a:pt x="27" y="2"/>
                    <a:pt x="0" y="4"/>
                  </a:cubicBezTo>
                </a:path>
              </a:pathLst>
            </a:custGeom>
            <a:noFill/>
            <a:ln w="19050" cap="flat">
              <a:solidFill>
                <a:srgbClr val="5F134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93" name="Freeform 52"/>
            <p:cNvSpPr>
              <a:spLocks/>
            </p:cNvSpPr>
            <p:nvPr/>
          </p:nvSpPr>
          <p:spPr bwMode="auto">
            <a:xfrm>
              <a:off x="506413" y="2263775"/>
              <a:ext cx="1020763" cy="182563"/>
            </a:xfrm>
            <a:custGeom>
              <a:avLst/>
              <a:gdLst>
                <a:gd name="T0" fmla="*/ 321 w 321"/>
                <a:gd name="T1" fmla="*/ 57 h 57"/>
                <a:gd name="T2" fmla="*/ 0 w 321"/>
                <a:gd name="T3" fmla="*/ 8 h 57"/>
              </a:gdLst>
              <a:ahLst/>
              <a:cxnLst>
                <a:cxn ang="0">
                  <a:pos x="T0" y="T1"/>
                </a:cxn>
                <a:cxn ang="0">
                  <a:pos x="T2" y="T3"/>
                </a:cxn>
              </a:cxnLst>
              <a:rect l="0" t="0" r="r" b="b"/>
              <a:pathLst>
                <a:path w="321" h="57">
                  <a:moveTo>
                    <a:pt x="321" y="57"/>
                  </a:moveTo>
                  <a:cubicBezTo>
                    <a:pt x="231" y="25"/>
                    <a:pt x="123" y="0"/>
                    <a:pt x="0" y="8"/>
                  </a:cubicBezTo>
                </a:path>
              </a:pathLst>
            </a:custGeom>
            <a:noFill/>
            <a:ln w="2540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94" name="Freeform 53"/>
            <p:cNvSpPr>
              <a:spLocks/>
            </p:cNvSpPr>
            <p:nvPr/>
          </p:nvSpPr>
          <p:spPr bwMode="auto">
            <a:xfrm>
              <a:off x="550863" y="2193925"/>
              <a:ext cx="982663" cy="255588"/>
            </a:xfrm>
            <a:custGeom>
              <a:avLst/>
              <a:gdLst>
                <a:gd name="T0" fmla="*/ 309 w 309"/>
                <a:gd name="T1" fmla="*/ 80 h 80"/>
                <a:gd name="T2" fmla="*/ 0 w 309"/>
                <a:gd name="T3" fmla="*/ 1 h 80"/>
              </a:gdLst>
              <a:ahLst/>
              <a:cxnLst>
                <a:cxn ang="0">
                  <a:pos x="T0" y="T1"/>
                </a:cxn>
                <a:cxn ang="0">
                  <a:pos x="T2" y="T3"/>
                </a:cxn>
              </a:cxnLst>
              <a:rect l="0" t="0" r="r" b="b"/>
              <a:pathLst>
                <a:path w="309" h="80">
                  <a:moveTo>
                    <a:pt x="309" y="80"/>
                  </a:moveTo>
                  <a:cubicBezTo>
                    <a:pt x="233" y="31"/>
                    <a:pt x="137" y="0"/>
                    <a:pt x="0" y="1"/>
                  </a:cubicBezTo>
                </a:path>
              </a:pathLst>
            </a:custGeom>
            <a:noFill/>
            <a:ln w="2540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95" name="Freeform 54"/>
            <p:cNvSpPr>
              <a:spLocks/>
            </p:cNvSpPr>
            <p:nvPr/>
          </p:nvSpPr>
          <p:spPr bwMode="auto">
            <a:xfrm>
              <a:off x="550863" y="2181225"/>
              <a:ext cx="847725" cy="179388"/>
            </a:xfrm>
            <a:custGeom>
              <a:avLst/>
              <a:gdLst>
                <a:gd name="T0" fmla="*/ 267 w 267"/>
                <a:gd name="T1" fmla="*/ 56 h 56"/>
                <a:gd name="T2" fmla="*/ 0 w 267"/>
                <a:gd name="T3" fmla="*/ 1 h 56"/>
              </a:gdLst>
              <a:ahLst/>
              <a:cxnLst>
                <a:cxn ang="0">
                  <a:pos x="T0" y="T1"/>
                </a:cxn>
                <a:cxn ang="0">
                  <a:pos x="T2" y="T3"/>
                </a:cxn>
              </a:cxnLst>
              <a:rect l="0" t="0" r="r" b="b"/>
              <a:pathLst>
                <a:path w="267" h="56">
                  <a:moveTo>
                    <a:pt x="267" y="56"/>
                  </a:moveTo>
                  <a:cubicBezTo>
                    <a:pt x="198" y="21"/>
                    <a:pt x="113" y="0"/>
                    <a:pt x="0" y="1"/>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96" name="Freeform 55"/>
            <p:cNvSpPr>
              <a:spLocks/>
            </p:cNvSpPr>
            <p:nvPr/>
          </p:nvSpPr>
          <p:spPr bwMode="auto">
            <a:xfrm>
              <a:off x="1524000" y="2386013"/>
              <a:ext cx="1058863" cy="136525"/>
            </a:xfrm>
            <a:custGeom>
              <a:avLst/>
              <a:gdLst>
                <a:gd name="T0" fmla="*/ 0 w 333"/>
                <a:gd name="T1" fmla="*/ 43 h 43"/>
                <a:gd name="T2" fmla="*/ 333 w 333"/>
                <a:gd name="T3" fmla="*/ 43 h 43"/>
                <a:gd name="T4" fmla="*/ 333 w 333"/>
                <a:gd name="T5" fmla="*/ 19 h 43"/>
                <a:gd name="T6" fmla="*/ 0 w 333"/>
                <a:gd name="T7" fmla="*/ 19 h 43"/>
                <a:gd name="T8" fmla="*/ 0 w 333"/>
                <a:gd name="T9" fmla="*/ 43 h 43"/>
              </a:gdLst>
              <a:ahLst/>
              <a:cxnLst>
                <a:cxn ang="0">
                  <a:pos x="T0" y="T1"/>
                </a:cxn>
                <a:cxn ang="0">
                  <a:pos x="T2" y="T3"/>
                </a:cxn>
                <a:cxn ang="0">
                  <a:pos x="T4" y="T5"/>
                </a:cxn>
                <a:cxn ang="0">
                  <a:pos x="T6" y="T7"/>
                </a:cxn>
                <a:cxn ang="0">
                  <a:pos x="T8" y="T9"/>
                </a:cxn>
              </a:cxnLst>
              <a:rect l="0" t="0" r="r" b="b"/>
              <a:pathLst>
                <a:path w="333" h="43">
                  <a:moveTo>
                    <a:pt x="0" y="43"/>
                  </a:moveTo>
                  <a:cubicBezTo>
                    <a:pt x="333" y="43"/>
                    <a:pt x="333" y="43"/>
                    <a:pt x="333" y="43"/>
                  </a:cubicBezTo>
                  <a:cubicBezTo>
                    <a:pt x="333" y="19"/>
                    <a:pt x="333" y="19"/>
                    <a:pt x="333" y="19"/>
                  </a:cubicBezTo>
                  <a:cubicBezTo>
                    <a:pt x="213" y="3"/>
                    <a:pt x="100" y="0"/>
                    <a:pt x="0" y="19"/>
                  </a:cubicBezTo>
                  <a:lnTo>
                    <a:pt x="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97" name="Freeform 56"/>
            <p:cNvSpPr>
              <a:spLocks/>
            </p:cNvSpPr>
            <p:nvPr/>
          </p:nvSpPr>
          <p:spPr bwMode="auto">
            <a:xfrm>
              <a:off x="1524000" y="2344738"/>
              <a:ext cx="1058863" cy="101600"/>
            </a:xfrm>
            <a:custGeom>
              <a:avLst/>
              <a:gdLst>
                <a:gd name="T0" fmla="*/ 0 w 333"/>
                <a:gd name="T1" fmla="*/ 32 h 32"/>
                <a:gd name="T2" fmla="*/ 333 w 333"/>
                <a:gd name="T3" fmla="*/ 19 h 32"/>
              </a:gdLst>
              <a:ahLst/>
              <a:cxnLst>
                <a:cxn ang="0">
                  <a:pos x="T0" y="T1"/>
                </a:cxn>
                <a:cxn ang="0">
                  <a:pos x="T2" y="T3"/>
                </a:cxn>
              </a:cxnLst>
              <a:rect l="0" t="0" r="r" b="b"/>
              <a:pathLst>
                <a:path w="333" h="32">
                  <a:moveTo>
                    <a:pt x="0" y="32"/>
                  </a:moveTo>
                  <a:cubicBezTo>
                    <a:pt x="90" y="0"/>
                    <a:pt x="211" y="10"/>
                    <a:pt x="333" y="19"/>
                  </a:cubicBezTo>
                </a:path>
              </a:pathLst>
            </a:custGeom>
            <a:noFill/>
            <a:ln w="2540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98" name="Freeform 57"/>
            <p:cNvSpPr>
              <a:spLocks/>
            </p:cNvSpPr>
            <p:nvPr/>
          </p:nvSpPr>
          <p:spPr bwMode="auto">
            <a:xfrm>
              <a:off x="1524000" y="2295525"/>
              <a:ext cx="1039813" cy="150813"/>
            </a:xfrm>
            <a:custGeom>
              <a:avLst/>
              <a:gdLst>
                <a:gd name="T0" fmla="*/ 0 w 327"/>
                <a:gd name="T1" fmla="*/ 47 h 47"/>
                <a:gd name="T2" fmla="*/ 327 w 327"/>
                <a:gd name="T3" fmla="*/ 9 h 47"/>
              </a:gdLst>
              <a:ahLst/>
              <a:cxnLst>
                <a:cxn ang="0">
                  <a:pos x="T0" y="T1"/>
                </a:cxn>
                <a:cxn ang="0">
                  <a:pos x="T2" y="T3"/>
                </a:cxn>
              </a:cxnLst>
              <a:rect l="0" t="0" r="r" b="b"/>
              <a:pathLst>
                <a:path w="327" h="47">
                  <a:moveTo>
                    <a:pt x="0" y="47"/>
                  </a:moveTo>
                  <a:cubicBezTo>
                    <a:pt x="90" y="15"/>
                    <a:pt x="205" y="0"/>
                    <a:pt x="327" y="9"/>
                  </a:cubicBezTo>
                </a:path>
              </a:pathLst>
            </a:custGeom>
            <a:noFill/>
            <a:ln w="2540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199" name="Freeform 58"/>
            <p:cNvSpPr>
              <a:spLocks/>
            </p:cNvSpPr>
            <p:nvPr/>
          </p:nvSpPr>
          <p:spPr bwMode="auto">
            <a:xfrm>
              <a:off x="1514475" y="2193925"/>
              <a:ext cx="1000125" cy="255588"/>
            </a:xfrm>
            <a:custGeom>
              <a:avLst/>
              <a:gdLst>
                <a:gd name="T0" fmla="*/ 0 w 315"/>
                <a:gd name="T1" fmla="*/ 80 h 80"/>
                <a:gd name="T2" fmla="*/ 315 w 315"/>
                <a:gd name="T3" fmla="*/ 1 h 80"/>
              </a:gdLst>
              <a:ahLst/>
              <a:cxnLst>
                <a:cxn ang="0">
                  <a:pos x="T0" y="T1"/>
                </a:cxn>
                <a:cxn ang="0">
                  <a:pos x="T2" y="T3"/>
                </a:cxn>
              </a:cxnLst>
              <a:rect l="0" t="0" r="r" b="b"/>
              <a:pathLst>
                <a:path w="315" h="80">
                  <a:moveTo>
                    <a:pt x="0" y="80"/>
                  </a:moveTo>
                  <a:cubicBezTo>
                    <a:pt x="76" y="31"/>
                    <a:pt x="178" y="0"/>
                    <a:pt x="315" y="1"/>
                  </a:cubicBezTo>
                </a:path>
              </a:pathLst>
            </a:custGeom>
            <a:noFill/>
            <a:ln w="2540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200" name="Freeform 59"/>
            <p:cNvSpPr>
              <a:spLocks/>
            </p:cNvSpPr>
            <p:nvPr/>
          </p:nvSpPr>
          <p:spPr bwMode="auto">
            <a:xfrm>
              <a:off x="1597025" y="2181225"/>
              <a:ext cx="917575" cy="211138"/>
            </a:xfrm>
            <a:custGeom>
              <a:avLst/>
              <a:gdLst>
                <a:gd name="T0" fmla="*/ 0 w 289"/>
                <a:gd name="T1" fmla="*/ 66 h 66"/>
                <a:gd name="T2" fmla="*/ 289 w 289"/>
                <a:gd name="T3" fmla="*/ 2 h 66"/>
              </a:gdLst>
              <a:ahLst/>
              <a:cxnLst>
                <a:cxn ang="0">
                  <a:pos x="T0" y="T1"/>
                </a:cxn>
                <a:cxn ang="0">
                  <a:pos x="T2" y="T3"/>
                </a:cxn>
              </a:cxnLst>
              <a:rect l="0" t="0" r="r" b="b"/>
              <a:pathLst>
                <a:path w="289" h="66">
                  <a:moveTo>
                    <a:pt x="0" y="66"/>
                  </a:moveTo>
                  <a:cubicBezTo>
                    <a:pt x="72" y="25"/>
                    <a:pt x="167" y="0"/>
                    <a:pt x="289" y="2"/>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201" name="Freeform 60"/>
            <p:cNvSpPr>
              <a:spLocks/>
            </p:cNvSpPr>
            <p:nvPr/>
          </p:nvSpPr>
          <p:spPr bwMode="auto">
            <a:xfrm>
              <a:off x="1524000" y="2525713"/>
              <a:ext cx="1071563" cy="69850"/>
            </a:xfrm>
            <a:custGeom>
              <a:avLst/>
              <a:gdLst>
                <a:gd name="T0" fmla="*/ 337 w 337"/>
                <a:gd name="T1" fmla="*/ 15 h 22"/>
                <a:gd name="T2" fmla="*/ 337 w 337"/>
                <a:gd name="T3" fmla="*/ 0 h 22"/>
                <a:gd name="T4" fmla="*/ 37 w 337"/>
                <a:gd name="T5" fmla="*/ 0 h 22"/>
                <a:gd name="T6" fmla="*/ 20 w 337"/>
                <a:gd name="T7" fmla="*/ 0 h 22"/>
                <a:gd name="T8" fmla="*/ 20 w 337"/>
                <a:gd name="T9" fmla="*/ 2 h 22"/>
                <a:gd name="T10" fmla="*/ 14 w 337"/>
                <a:gd name="T11" fmla="*/ 16 h 22"/>
                <a:gd name="T12" fmla="*/ 0 w 337"/>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337" h="22">
                  <a:moveTo>
                    <a:pt x="337" y="15"/>
                  </a:moveTo>
                  <a:cubicBezTo>
                    <a:pt x="337" y="0"/>
                    <a:pt x="337" y="0"/>
                    <a:pt x="337" y="0"/>
                  </a:cubicBezTo>
                  <a:cubicBezTo>
                    <a:pt x="37" y="0"/>
                    <a:pt x="37" y="0"/>
                    <a:pt x="37" y="0"/>
                  </a:cubicBezTo>
                  <a:cubicBezTo>
                    <a:pt x="20" y="0"/>
                    <a:pt x="20" y="0"/>
                    <a:pt x="20" y="0"/>
                  </a:cubicBezTo>
                  <a:cubicBezTo>
                    <a:pt x="20" y="0"/>
                    <a:pt x="20" y="1"/>
                    <a:pt x="20" y="2"/>
                  </a:cubicBezTo>
                  <a:cubicBezTo>
                    <a:pt x="20" y="8"/>
                    <a:pt x="18" y="13"/>
                    <a:pt x="14" y="16"/>
                  </a:cubicBezTo>
                  <a:cubicBezTo>
                    <a:pt x="10" y="20"/>
                    <a:pt x="5" y="22"/>
                    <a:pt x="0" y="22"/>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202" name="Freeform 61"/>
            <p:cNvSpPr>
              <a:spLocks/>
            </p:cNvSpPr>
            <p:nvPr/>
          </p:nvSpPr>
          <p:spPr bwMode="auto">
            <a:xfrm>
              <a:off x="438150" y="2525713"/>
              <a:ext cx="1593850" cy="120650"/>
            </a:xfrm>
            <a:custGeom>
              <a:avLst/>
              <a:gdLst>
                <a:gd name="T0" fmla="*/ 0 w 501"/>
                <a:gd name="T1" fmla="*/ 0 h 38"/>
                <a:gd name="T2" fmla="*/ 0 w 501"/>
                <a:gd name="T3" fmla="*/ 15 h 38"/>
                <a:gd name="T4" fmla="*/ 306 w 501"/>
                <a:gd name="T5" fmla="*/ 15 h 38"/>
                <a:gd name="T6" fmla="*/ 341 w 501"/>
                <a:gd name="T7" fmla="*/ 38 h 38"/>
                <a:gd name="T8" fmla="*/ 375 w 501"/>
                <a:gd name="T9" fmla="*/ 15 h 38"/>
                <a:gd name="T10" fmla="*/ 501 w 501"/>
                <a:gd name="T11" fmla="*/ 15 h 38"/>
              </a:gdLst>
              <a:ahLst/>
              <a:cxnLst>
                <a:cxn ang="0">
                  <a:pos x="T0" y="T1"/>
                </a:cxn>
                <a:cxn ang="0">
                  <a:pos x="T2" y="T3"/>
                </a:cxn>
                <a:cxn ang="0">
                  <a:pos x="T4" y="T5"/>
                </a:cxn>
                <a:cxn ang="0">
                  <a:pos x="T6" y="T7"/>
                </a:cxn>
                <a:cxn ang="0">
                  <a:pos x="T8" y="T9"/>
                </a:cxn>
                <a:cxn ang="0">
                  <a:pos x="T10" y="T11"/>
                </a:cxn>
              </a:cxnLst>
              <a:rect l="0" t="0" r="r" b="b"/>
              <a:pathLst>
                <a:path w="501" h="38">
                  <a:moveTo>
                    <a:pt x="0" y="0"/>
                  </a:moveTo>
                  <a:cubicBezTo>
                    <a:pt x="0" y="15"/>
                    <a:pt x="0" y="15"/>
                    <a:pt x="0" y="15"/>
                  </a:cubicBezTo>
                  <a:cubicBezTo>
                    <a:pt x="306" y="15"/>
                    <a:pt x="306" y="15"/>
                    <a:pt x="306" y="15"/>
                  </a:cubicBezTo>
                  <a:cubicBezTo>
                    <a:pt x="312" y="31"/>
                    <a:pt x="325" y="38"/>
                    <a:pt x="341" y="38"/>
                  </a:cubicBezTo>
                  <a:cubicBezTo>
                    <a:pt x="356" y="38"/>
                    <a:pt x="370" y="31"/>
                    <a:pt x="375" y="15"/>
                  </a:cubicBezTo>
                  <a:cubicBezTo>
                    <a:pt x="501" y="15"/>
                    <a:pt x="501" y="15"/>
                    <a:pt x="501" y="15"/>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203" name="Freeform 62"/>
            <p:cNvSpPr>
              <a:spLocks/>
            </p:cNvSpPr>
            <p:nvPr/>
          </p:nvSpPr>
          <p:spPr bwMode="auto">
            <a:xfrm>
              <a:off x="463550" y="2398713"/>
              <a:ext cx="703263" cy="123825"/>
            </a:xfrm>
            <a:custGeom>
              <a:avLst/>
              <a:gdLst>
                <a:gd name="T0" fmla="*/ 0 w 221"/>
                <a:gd name="T1" fmla="*/ 39 h 39"/>
                <a:gd name="T2" fmla="*/ 0 w 221"/>
                <a:gd name="T3" fmla="*/ 15 h 39"/>
                <a:gd name="T4" fmla="*/ 221 w 221"/>
                <a:gd name="T5" fmla="*/ 2 h 39"/>
              </a:gdLst>
              <a:ahLst/>
              <a:cxnLst>
                <a:cxn ang="0">
                  <a:pos x="T0" y="T1"/>
                </a:cxn>
                <a:cxn ang="0">
                  <a:pos x="T2" y="T3"/>
                </a:cxn>
                <a:cxn ang="0">
                  <a:pos x="T4" y="T5"/>
                </a:cxn>
              </a:cxnLst>
              <a:rect l="0" t="0" r="r" b="b"/>
              <a:pathLst>
                <a:path w="221" h="39">
                  <a:moveTo>
                    <a:pt x="0" y="39"/>
                  </a:moveTo>
                  <a:cubicBezTo>
                    <a:pt x="0" y="15"/>
                    <a:pt x="0" y="15"/>
                    <a:pt x="0" y="15"/>
                  </a:cubicBezTo>
                  <a:cubicBezTo>
                    <a:pt x="77" y="5"/>
                    <a:pt x="152" y="0"/>
                    <a:pt x="221" y="2"/>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204" name="Freeform 63"/>
            <p:cNvSpPr>
              <a:spLocks/>
            </p:cNvSpPr>
            <p:nvPr/>
          </p:nvSpPr>
          <p:spPr bwMode="auto">
            <a:xfrm>
              <a:off x="1917700" y="2398713"/>
              <a:ext cx="665163" cy="98425"/>
            </a:xfrm>
            <a:custGeom>
              <a:avLst/>
              <a:gdLst>
                <a:gd name="T0" fmla="*/ 209 w 209"/>
                <a:gd name="T1" fmla="*/ 31 h 31"/>
                <a:gd name="T2" fmla="*/ 209 w 209"/>
                <a:gd name="T3" fmla="*/ 15 h 31"/>
                <a:gd name="T4" fmla="*/ 0 w 209"/>
                <a:gd name="T5" fmla="*/ 2 h 31"/>
              </a:gdLst>
              <a:ahLst/>
              <a:cxnLst>
                <a:cxn ang="0">
                  <a:pos x="T0" y="T1"/>
                </a:cxn>
                <a:cxn ang="0">
                  <a:pos x="T2" y="T3"/>
                </a:cxn>
                <a:cxn ang="0">
                  <a:pos x="T4" y="T5"/>
                </a:cxn>
              </a:cxnLst>
              <a:rect l="0" t="0" r="r" b="b"/>
              <a:pathLst>
                <a:path w="209" h="31">
                  <a:moveTo>
                    <a:pt x="209" y="31"/>
                  </a:moveTo>
                  <a:cubicBezTo>
                    <a:pt x="209" y="15"/>
                    <a:pt x="209" y="15"/>
                    <a:pt x="209" y="15"/>
                  </a:cubicBezTo>
                  <a:cubicBezTo>
                    <a:pt x="136" y="5"/>
                    <a:pt x="66" y="0"/>
                    <a:pt x="0" y="2"/>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205" name="Line 64"/>
            <p:cNvSpPr>
              <a:spLocks noChangeShapeType="1"/>
            </p:cNvSpPr>
            <p:nvPr/>
          </p:nvSpPr>
          <p:spPr bwMode="auto">
            <a:xfrm flipV="1">
              <a:off x="1524000" y="2462213"/>
              <a:ext cx="0" cy="60325"/>
            </a:xfrm>
            <a:prstGeom prst="line">
              <a:avLst/>
            </a:prstGeom>
            <a:noFill/>
            <a:ln w="19050" cap="flat">
              <a:solidFill>
                <a:srgbClr val="5F134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sp>
        <p:nvSpPr>
          <p:cNvPr id="280" name="AutoShape 137"/>
          <p:cNvSpPr>
            <a:spLocks noChangeAspect="1" noChangeArrowheads="1" noTextEdit="1"/>
          </p:cNvSpPr>
          <p:nvPr/>
        </p:nvSpPr>
        <p:spPr bwMode="auto">
          <a:xfrm>
            <a:off x="6350" y="3440113"/>
            <a:ext cx="3032125"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nvGrpSpPr>
          <p:cNvPr id="463" name="Group 462"/>
          <p:cNvGrpSpPr/>
          <p:nvPr/>
        </p:nvGrpSpPr>
        <p:grpSpPr>
          <a:xfrm>
            <a:off x="3920571" y="5007077"/>
            <a:ext cx="1277460" cy="895276"/>
            <a:chOff x="3586163" y="5070476"/>
            <a:chExt cx="1920875" cy="1346200"/>
          </a:xfrm>
        </p:grpSpPr>
        <p:sp>
          <p:nvSpPr>
            <p:cNvPr id="450" name="Freeform 299"/>
            <p:cNvSpPr>
              <a:spLocks/>
            </p:cNvSpPr>
            <p:nvPr/>
          </p:nvSpPr>
          <p:spPr bwMode="auto">
            <a:xfrm>
              <a:off x="3586163" y="5070476"/>
              <a:ext cx="1917700" cy="1343025"/>
            </a:xfrm>
            <a:custGeom>
              <a:avLst/>
              <a:gdLst>
                <a:gd name="T0" fmla="*/ 23 w 605"/>
                <a:gd name="T1" fmla="*/ 0 h 422"/>
                <a:gd name="T2" fmla="*/ 0 w 605"/>
                <a:gd name="T3" fmla="*/ 23 h 422"/>
                <a:gd name="T4" fmla="*/ 0 w 605"/>
                <a:gd name="T5" fmla="*/ 399 h 422"/>
                <a:gd name="T6" fmla="*/ 23 w 605"/>
                <a:gd name="T7" fmla="*/ 422 h 422"/>
                <a:gd name="T8" fmla="*/ 582 w 605"/>
                <a:gd name="T9" fmla="*/ 422 h 422"/>
                <a:gd name="T10" fmla="*/ 605 w 605"/>
                <a:gd name="T11" fmla="*/ 399 h 422"/>
                <a:gd name="T12" fmla="*/ 605 w 605"/>
                <a:gd name="T13" fmla="*/ 23 h 422"/>
                <a:gd name="T14" fmla="*/ 582 w 605"/>
                <a:gd name="T15" fmla="*/ 0 h 422"/>
                <a:gd name="T16" fmla="*/ 23 w 605"/>
                <a:gd name="T17" fmla="*/ 0 h 422"/>
                <a:gd name="T18" fmla="*/ 23 w 605"/>
                <a:gd name="T19"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5" h="422">
                  <a:moveTo>
                    <a:pt x="23" y="0"/>
                  </a:moveTo>
                  <a:cubicBezTo>
                    <a:pt x="11" y="0"/>
                    <a:pt x="0" y="11"/>
                    <a:pt x="0" y="23"/>
                  </a:cubicBezTo>
                  <a:cubicBezTo>
                    <a:pt x="0" y="399"/>
                    <a:pt x="0" y="399"/>
                    <a:pt x="0" y="399"/>
                  </a:cubicBezTo>
                  <a:cubicBezTo>
                    <a:pt x="0" y="412"/>
                    <a:pt x="11" y="422"/>
                    <a:pt x="23" y="422"/>
                  </a:cubicBezTo>
                  <a:cubicBezTo>
                    <a:pt x="582" y="422"/>
                    <a:pt x="582" y="422"/>
                    <a:pt x="582" y="422"/>
                  </a:cubicBezTo>
                  <a:cubicBezTo>
                    <a:pt x="594" y="422"/>
                    <a:pt x="605" y="412"/>
                    <a:pt x="605" y="399"/>
                  </a:cubicBezTo>
                  <a:cubicBezTo>
                    <a:pt x="605" y="23"/>
                    <a:pt x="605" y="23"/>
                    <a:pt x="605" y="23"/>
                  </a:cubicBezTo>
                  <a:cubicBezTo>
                    <a:pt x="605" y="11"/>
                    <a:pt x="594" y="0"/>
                    <a:pt x="582" y="0"/>
                  </a:cubicBezTo>
                  <a:cubicBezTo>
                    <a:pt x="23" y="0"/>
                    <a:pt x="23" y="0"/>
                    <a:pt x="23" y="0"/>
                  </a:cubicBezTo>
                  <a:cubicBezTo>
                    <a:pt x="23" y="0"/>
                    <a:pt x="23" y="0"/>
                    <a:pt x="23" y="0"/>
                  </a:cubicBezTo>
                  <a:close/>
                </a:path>
              </a:pathLst>
            </a:custGeom>
            <a:solidFill>
              <a:srgbClr val="FFD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51" name="Freeform 300"/>
            <p:cNvSpPr>
              <a:spLocks/>
            </p:cNvSpPr>
            <p:nvPr/>
          </p:nvSpPr>
          <p:spPr bwMode="auto">
            <a:xfrm>
              <a:off x="3586163" y="5070476"/>
              <a:ext cx="1917700" cy="1343025"/>
            </a:xfrm>
            <a:custGeom>
              <a:avLst/>
              <a:gdLst>
                <a:gd name="T0" fmla="*/ 23 w 605"/>
                <a:gd name="T1" fmla="*/ 0 h 422"/>
                <a:gd name="T2" fmla="*/ 0 w 605"/>
                <a:gd name="T3" fmla="*/ 23 h 422"/>
                <a:gd name="T4" fmla="*/ 0 w 605"/>
                <a:gd name="T5" fmla="*/ 399 h 422"/>
                <a:gd name="T6" fmla="*/ 23 w 605"/>
                <a:gd name="T7" fmla="*/ 422 h 422"/>
                <a:gd name="T8" fmla="*/ 582 w 605"/>
                <a:gd name="T9" fmla="*/ 422 h 422"/>
                <a:gd name="T10" fmla="*/ 605 w 605"/>
                <a:gd name="T11" fmla="*/ 399 h 422"/>
                <a:gd name="T12" fmla="*/ 23 w 605"/>
                <a:gd name="T13" fmla="*/ 0 h 422"/>
                <a:gd name="T14" fmla="*/ 23 w 605"/>
                <a:gd name="T15" fmla="*/ 0 h 4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5" h="422">
                  <a:moveTo>
                    <a:pt x="23" y="0"/>
                  </a:moveTo>
                  <a:cubicBezTo>
                    <a:pt x="11" y="0"/>
                    <a:pt x="0" y="11"/>
                    <a:pt x="0" y="23"/>
                  </a:cubicBezTo>
                  <a:cubicBezTo>
                    <a:pt x="0" y="399"/>
                    <a:pt x="0" y="399"/>
                    <a:pt x="0" y="399"/>
                  </a:cubicBezTo>
                  <a:cubicBezTo>
                    <a:pt x="0" y="412"/>
                    <a:pt x="11" y="422"/>
                    <a:pt x="23" y="422"/>
                  </a:cubicBezTo>
                  <a:cubicBezTo>
                    <a:pt x="582" y="422"/>
                    <a:pt x="582" y="422"/>
                    <a:pt x="582" y="422"/>
                  </a:cubicBezTo>
                  <a:cubicBezTo>
                    <a:pt x="594" y="422"/>
                    <a:pt x="605" y="412"/>
                    <a:pt x="605" y="399"/>
                  </a:cubicBezTo>
                  <a:cubicBezTo>
                    <a:pt x="23" y="0"/>
                    <a:pt x="23" y="0"/>
                    <a:pt x="23" y="0"/>
                  </a:cubicBezTo>
                  <a:cubicBezTo>
                    <a:pt x="23" y="0"/>
                    <a:pt x="23" y="0"/>
                    <a:pt x="23" y="0"/>
                  </a:cubicBezTo>
                  <a:close/>
                </a:path>
              </a:pathLst>
            </a:custGeom>
            <a:solidFill>
              <a:srgbClr val="FFC2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52" name="Freeform 301"/>
            <p:cNvSpPr>
              <a:spLocks/>
            </p:cNvSpPr>
            <p:nvPr/>
          </p:nvSpPr>
          <p:spPr bwMode="auto">
            <a:xfrm>
              <a:off x="3800476" y="5140326"/>
              <a:ext cx="1481138" cy="1203325"/>
            </a:xfrm>
            <a:custGeom>
              <a:avLst/>
              <a:gdLst>
                <a:gd name="T0" fmla="*/ 0 w 933"/>
                <a:gd name="T1" fmla="*/ 758 h 758"/>
                <a:gd name="T2" fmla="*/ 0 w 933"/>
                <a:gd name="T3" fmla="*/ 0 h 758"/>
                <a:gd name="T4" fmla="*/ 933 w 933"/>
                <a:gd name="T5" fmla="*/ 0 h 758"/>
                <a:gd name="T6" fmla="*/ 933 w 933"/>
                <a:gd name="T7" fmla="*/ 758 h 758"/>
                <a:gd name="T8" fmla="*/ 0 w 933"/>
                <a:gd name="T9" fmla="*/ 758 h 758"/>
                <a:gd name="T10" fmla="*/ 0 w 933"/>
                <a:gd name="T11" fmla="*/ 758 h 758"/>
              </a:gdLst>
              <a:ahLst/>
              <a:cxnLst>
                <a:cxn ang="0">
                  <a:pos x="T0" y="T1"/>
                </a:cxn>
                <a:cxn ang="0">
                  <a:pos x="T2" y="T3"/>
                </a:cxn>
                <a:cxn ang="0">
                  <a:pos x="T4" y="T5"/>
                </a:cxn>
                <a:cxn ang="0">
                  <a:pos x="T6" y="T7"/>
                </a:cxn>
                <a:cxn ang="0">
                  <a:pos x="T8" y="T9"/>
                </a:cxn>
                <a:cxn ang="0">
                  <a:pos x="T10" y="T11"/>
                </a:cxn>
              </a:cxnLst>
              <a:rect l="0" t="0" r="r" b="b"/>
              <a:pathLst>
                <a:path w="933" h="758">
                  <a:moveTo>
                    <a:pt x="0" y="758"/>
                  </a:moveTo>
                  <a:lnTo>
                    <a:pt x="0" y="0"/>
                  </a:lnTo>
                  <a:lnTo>
                    <a:pt x="933" y="0"/>
                  </a:lnTo>
                  <a:lnTo>
                    <a:pt x="933" y="758"/>
                  </a:lnTo>
                  <a:lnTo>
                    <a:pt x="0" y="758"/>
                  </a:lnTo>
                  <a:lnTo>
                    <a:pt x="0" y="75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53" name="Freeform 302"/>
            <p:cNvSpPr>
              <a:spLocks/>
            </p:cNvSpPr>
            <p:nvPr/>
          </p:nvSpPr>
          <p:spPr bwMode="auto">
            <a:xfrm>
              <a:off x="3678238" y="5649913"/>
              <a:ext cx="38100" cy="190500"/>
            </a:xfrm>
            <a:custGeom>
              <a:avLst/>
              <a:gdLst>
                <a:gd name="T0" fmla="*/ 12 w 12"/>
                <a:gd name="T1" fmla="*/ 6 h 60"/>
                <a:gd name="T2" fmla="*/ 12 w 12"/>
                <a:gd name="T3" fmla="*/ 54 h 60"/>
                <a:gd name="T4" fmla="*/ 6 w 12"/>
                <a:gd name="T5" fmla="*/ 60 h 60"/>
                <a:gd name="T6" fmla="*/ 0 w 12"/>
                <a:gd name="T7" fmla="*/ 54 h 60"/>
                <a:gd name="T8" fmla="*/ 0 w 12"/>
                <a:gd name="T9" fmla="*/ 6 h 60"/>
                <a:gd name="T10" fmla="*/ 6 w 12"/>
                <a:gd name="T11" fmla="*/ 0 h 60"/>
                <a:gd name="T12" fmla="*/ 12 w 12"/>
                <a:gd name="T13" fmla="*/ 6 h 60"/>
              </a:gdLst>
              <a:ahLst/>
              <a:cxnLst>
                <a:cxn ang="0">
                  <a:pos x="T0" y="T1"/>
                </a:cxn>
                <a:cxn ang="0">
                  <a:pos x="T2" y="T3"/>
                </a:cxn>
                <a:cxn ang="0">
                  <a:pos x="T4" y="T5"/>
                </a:cxn>
                <a:cxn ang="0">
                  <a:pos x="T6" y="T7"/>
                </a:cxn>
                <a:cxn ang="0">
                  <a:pos x="T8" y="T9"/>
                </a:cxn>
                <a:cxn ang="0">
                  <a:pos x="T10" y="T11"/>
                </a:cxn>
                <a:cxn ang="0">
                  <a:pos x="T12" y="T13"/>
                </a:cxn>
              </a:cxnLst>
              <a:rect l="0" t="0" r="r" b="b"/>
              <a:pathLst>
                <a:path w="12" h="60">
                  <a:moveTo>
                    <a:pt x="12" y="6"/>
                  </a:moveTo>
                  <a:cubicBezTo>
                    <a:pt x="12" y="54"/>
                    <a:pt x="12" y="54"/>
                    <a:pt x="12" y="54"/>
                  </a:cubicBezTo>
                  <a:cubicBezTo>
                    <a:pt x="12" y="57"/>
                    <a:pt x="10" y="60"/>
                    <a:pt x="6" y="60"/>
                  </a:cubicBezTo>
                  <a:cubicBezTo>
                    <a:pt x="2" y="60"/>
                    <a:pt x="0" y="57"/>
                    <a:pt x="0" y="54"/>
                  </a:cubicBezTo>
                  <a:cubicBezTo>
                    <a:pt x="0" y="6"/>
                    <a:pt x="0" y="6"/>
                    <a:pt x="0" y="6"/>
                  </a:cubicBezTo>
                  <a:cubicBezTo>
                    <a:pt x="0" y="3"/>
                    <a:pt x="2" y="0"/>
                    <a:pt x="6" y="0"/>
                  </a:cubicBezTo>
                  <a:cubicBezTo>
                    <a:pt x="10" y="0"/>
                    <a:pt x="12" y="3"/>
                    <a:pt x="12" y="6"/>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54" name="Freeform 303"/>
            <p:cNvSpPr>
              <a:spLocks noEditPoints="1"/>
            </p:cNvSpPr>
            <p:nvPr/>
          </p:nvSpPr>
          <p:spPr bwMode="auto">
            <a:xfrm>
              <a:off x="5341938" y="5684838"/>
              <a:ext cx="108264" cy="108264"/>
            </a:xfrm>
            <a:prstGeom prst="ellipse">
              <a:avLst/>
            </a:prstGeom>
            <a:noFill/>
            <a:ln w="19050">
              <a:solidFill>
                <a:srgbClr val="3D342A"/>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56" name="Freeform 305"/>
            <p:cNvSpPr>
              <a:spLocks/>
            </p:cNvSpPr>
            <p:nvPr/>
          </p:nvSpPr>
          <p:spPr bwMode="auto">
            <a:xfrm>
              <a:off x="3803651" y="5143501"/>
              <a:ext cx="1481138" cy="1203325"/>
            </a:xfrm>
            <a:custGeom>
              <a:avLst/>
              <a:gdLst>
                <a:gd name="T0" fmla="*/ 0 w 933"/>
                <a:gd name="T1" fmla="*/ 0 h 758"/>
                <a:gd name="T2" fmla="*/ 933 w 933"/>
                <a:gd name="T3" fmla="*/ 0 h 758"/>
                <a:gd name="T4" fmla="*/ 933 w 933"/>
                <a:gd name="T5" fmla="*/ 758 h 758"/>
              </a:gdLst>
              <a:ahLst/>
              <a:cxnLst>
                <a:cxn ang="0">
                  <a:pos x="T0" y="T1"/>
                </a:cxn>
                <a:cxn ang="0">
                  <a:pos x="T2" y="T3"/>
                </a:cxn>
                <a:cxn ang="0">
                  <a:pos x="T4" y="T5"/>
                </a:cxn>
              </a:cxnLst>
              <a:rect l="0" t="0" r="r" b="b"/>
              <a:pathLst>
                <a:path w="933" h="758">
                  <a:moveTo>
                    <a:pt x="0" y="0"/>
                  </a:moveTo>
                  <a:lnTo>
                    <a:pt x="933" y="0"/>
                  </a:lnTo>
                  <a:lnTo>
                    <a:pt x="933" y="758"/>
                  </a:ln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57" name="Freeform 306"/>
            <p:cNvSpPr>
              <a:spLocks/>
            </p:cNvSpPr>
            <p:nvPr/>
          </p:nvSpPr>
          <p:spPr bwMode="auto">
            <a:xfrm>
              <a:off x="3589338" y="5073651"/>
              <a:ext cx="1917700" cy="1343025"/>
            </a:xfrm>
            <a:custGeom>
              <a:avLst/>
              <a:gdLst>
                <a:gd name="T0" fmla="*/ 605 w 605"/>
                <a:gd name="T1" fmla="*/ 154 h 422"/>
                <a:gd name="T2" fmla="*/ 605 w 605"/>
                <a:gd name="T3" fmla="*/ 23 h 422"/>
                <a:gd name="T4" fmla="*/ 581 w 605"/>
                <a:gd name="T5" fmla="*/ 0 h 422"/>
                <a:gd name="T6" fmla="*/ 23 w 605"/>
                <a:gd name="T7" fmla="*/ 0 h 422"/>
                <a:gd name="T8" fmla="*/ 0 w 605"/>
                <a:gd name="T9" fmla="*/ 23 h 422"/>
                <a:gd name="T10" fmla="*/ 0 w 605"/>
                <a:gd name="T11" fmla="*/ 399 h 422"/>
                <a:gd name="T12" fmla="*/ 23 w 605"/>
                <a:gd name="T13" fmla="*/ 422 h 422"/>
                <a:gd name="T14" fmla="*/ 69 w 605"/>
                <a:gd name="T15" fmla="*/ 422 h 422"/>
                <a:gd name="T16" fmla="*/ 113 w 605"/>
                <a:gd name="T17" fmla="*/ 422 h 422"/>
                <a:gd name="T18" fmla="*/ 150 w 605"/>
                <a:gd name="T19" fmla="*/ 422 h 422"/>
                <a:gd name="T20" fmla="*/ 581 w 605"/>
                <a:gd name="T21" fmla="*/ 422 h 422"/>
                <a:gd name="T22" fmla="*/ 605 w 605"/>
                <a:gd name="T23" fmla="*/ 39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5" h="422">
                  <a:moveTo>
                    <a:pt x="605" y="154"/>
                  </a:moveTo>
                  <a:cubicBezTo>
                    <a:pt x="605" y="23"/>
                    <a:pt x="605" y="23"/>
                    <a:pt x="605" y="23"/>
                  </a:cubicBezTo>
                  <a:cubicBezTo>
                    <a:pt x="605" y="11"/>
                    <a:pt x="594" y="0"/>
                    <a:pt x="581" y="0"/>
                  </a:cubicBezTo>
                  <a:cubicBezTo>
                    <a:pt x="23" y="0"/>
                    <a:pt x="23" y="0"/>
                    <a:pt x="23" y="0"/>
                  </a:cubicBezTo>
                  <a:cubicBezTo>
                    <a:pt x="10" y="0"/>
                    <a:pt x="0" y="11"/>
                    <a:pt x="0" y="23"/>
                  </a:cubicBezTo>
                  <a:cubicBezTo>
                    <a:pt x="0" y="399"/>
                    <a:pt x="0" y="399"/>
                    <a:pt x="0" y="399"/>
                  </a:cubicBezTo>
                  <a:cubicBezTo>
                    <a:pt x="0" y="412"/>
                    <a:pt x="10" y="422"/>
                    <a:pt x="23" y="422"/>
                  </a:cubicBezTo>
                  <a:cubicBezTo>
                    <a:pt x="69" y="422"/>
                    <a:pt x="69" y="422"/>
                    <a:pt x="69" y="422"/>
                  </a:cubicBezTo>
                  <a:cubicBezTo>
                    <a:pt x="113" y="422"/>
                    <a:pt x="113" y="422"/>
                    <a:pt x="113" y="422"/>
                  </a:cubicBezTo>
                  <a:cubicBezTo>
                    <a:pt x="150" y="422"/>
                    <a:pt x="150" y="422"/>
                    <a:pt x="150" y="422"/>
                  </a:cubicBezTo>
                  <a:cubicBezTo>
                    <a:pt x="581" y="422"/>
                    <a:pt x="581" y="422"/>
                    <a:pt x="581" y="422"/>
                  </a:cubicBezTo>
                  <a:cubicBezTo>
                    <a:pt x="594" y="422"/>
                    <a:pt x="605" y="412"/>
                    <a:pt x="605" y="399"/>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462" name="Group 461"/>
          <p:cNvGrpSpPr/>
          <p:nvPr/>
        </p:nvGrpSpPr>
        <p:grpSpPr>
          <a:xfrm>
            <a:off x="4352374" y="5247788"/>
            <a:ext cx="407520" cy="411743"/>
            <a:chOff x="4235451" y="5432426"/>
            <a:chExt cx="612775" cy="619125"/>
          </a:xfrm>
        </p:grpSpPr>
        <p:sp>
          <p:nvSpPr>
            <p:cNvPr id="458" name="Oval 307"/>
            <p:cNvSpPr>
              <a:spLocks noChangeArrowheads="1"/>
            </p:cNvSpPr>
            <p:nvPr/>
          </p:nvSpPr>
          <p:spPr bwMode="auto">
            <a:xfrm>
              <a:off x="4235451" y="5432426"/>
              <a:ext cx="612775" cy="619125"/>
            </a:xfrm>
            <a:prstGeom prst="ellipse">
              <a:avLst/>
            </a:pr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59" name="Freeform 308"/>
            <p:cNvSpPr>
              <a:spLocks/>
            </p:cNvSpPr>
            <p:nvPr/>
          </p:nvSpPr>
          <p:spPr bwMode="auto">
            <a:xfrm>
              <a:off x="4235451" y="5432426"/>
              <a:ext cx="612775" cy="619125"/>
            </a:xfrm>
            <a:custGeom>
              <a:avLst/>
              <a:gdLst>
                <a:gd name="T0" fmla="*/ 193 w 193"/>
                <a:gd name="T1" fmla="*/ 97 h 194"/>
                <a:gd name="T2" fmla="*/ 97 w 193"/>
                <a:gd name="T3" fmla="*/ 194 h 194"/>
                <a:gd name="T4" fmla="*/ 0 w 193"/>
                <a:gd name="T5" fmla="*/ 97 h 194"/>
                <a:gd name="T6" fmla="*/ 97 w 193"/>
                <a:gd name="T7" fmla="*/ 0 h 194"/>
              </a:gdLst>
              <a:ahLst/>
              <a:cxnLst>
                <a:cxn ang="0">
                  <a:pos x="T0" y="T1"/>
                </a:cxn>
                <a:cxn ang="0">
                  <a:pos x="T2" y="T3"/>
                </a:cxn>
                <a:cxn ang="0">
                  <a:pos x="T4" y="T5"/>
                </a:cxn>
                <a:cxn ang="0">
                  <a:pos x="T6" y="T7"/>
                </a:cxn>
              </a:cxnLst>
              <a:rect l="0" t="0" r="r" b="b"/>
              <a:pathLst>
                <a:path w="193" h="194">
                  <a:moveTo>
                    <a:pt x="193" y="97"/>
                  </a:moveTo>
                  <a:cubicBezTo>
                    <a:pt x="193" y="150"/>
                    <a:pt x="150" y="194"/>
                    <a:pt x="97" y="194"/>
                  </a:cubicBezTo>
                  <a:cubicBezTo>
                    <a:pt x="43" y="194"/>
                    <a:pt x="0" y="150"/>
                    <a:pt x="0" y="97"/>
                  </a:cubicBezTo>
                  <a:cubicBezTo>
                    <a:pt x="0" y="44"/>
                    <a:pt x="43" y="0"/>
                    <a:pt x="97" y="0"/>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60" name="Freeform 309"/>
            <p:cNvSpPr>
              <a:spLocks/>
            </p:cNvSpPr>
            <p:nvPr/>
          </p:nvSpPr>
          <p:spPr bwMode="auto">
            <a:xfrm>
              <a:off x="4429126" y="5592763"/>
              <a:ext cx="282575" cy="298450"/>
            </a:xfrm>
            <a:custGeom>
              <a:avLst/>
              <a:gdLst>
                <a:gd name="T0" fmla="*/ 0 w 89"/>
                <a:gd name="T1" fmla="*/ 88 h 94"/>
                <a:gd name="T2" fmla="*/ 0 w 89"/>
                <a:gd name="T3" fmla="*/ 6 h 94"/>
                <a:gd name="T4" fmla="*/ 7 w 89"/>
                <a:gd name="T5" fmla="*/ 2 h 94"/>
                <a:gd name="T6" fmla="*/ 85 w 89"/>
                <a:gd name="T7" fmla="*/ 43 h 94"/>
                <a:gd name="T8" fmla="*/ 85 w 89"/>
                <a:gd name="T9" fmla="*/ 51 h 94"/>
                <a:gd name="T10" fmla="*/ 7 w 89"/>
                <a:gd name="T11" fmla="*/ 93 h 94"/>
                <a:gd name="T12" fmla="*/ 0 w 89"/>
                <a:gd name="T13" fmla="*/ 88 h 94"/>
              </a:gdLst>
              <a:ahLst/>
              <a:cxnLst>
                <a:cxn ang="0">
                  <a:pos x="T0" y="T1"/>
                </a:cxn>
                <a:cxn ang="0">
                  <a:pos x="T2" y="T3"/>
                </a:cxn>
                <a:cxn ang="0">
                  <a:pos x="T4" y="T5"/>
                </a:cxn>
                <a:cxn ang="0">
                  <a:pos x="T6" y="T7"/>
                </a:cxn>
                <a:cxn ang="0">
                  <a:pos x="T8" y="T9"/>
                </a:cxn>
                <a:cxn ang="0">
                  <a:pos x="T10" y="T11"/>
                </a:cxn>
                <a:cxn ang="0">
                  <a:pos x="T12" y="T13"/>
                </a:cxn>
              </a:cxnLst>
              <a:rect l="0" t="0" r="r" b="b"/>
              <a:pathLst>
                <a:path w="89" h="94">
                  <a:moveTo>
                    <a:pt x="0" y="88"/>
                  </a:moveTo>
                  <a:cubicBezTo>
                    <a:pt x="0" y="6"/>
                    <a:pt x="0" y="6"/>
                    <a:pt x="0" y="6"/>
                  </a:cubicBezTo>
                  <a:cubicBezTo>
                    <a:pt x="0" y="2"/>
                    <a:pt x="4" y="0"/>
                    <a:pt x="7" y="2"/>
                  </a:cubicBezTo>
                  <a:cubicBezTo>
                    <a:pt x="85" y="43"/>
                    <a:pt x="85" y="43"/>
                    <a:pt x="85" y="43"/>
                  </a:cubicBezTo>
                  <a:cubicBezTo>
                    <a:pt x="89" y="44"/>
                    <a:pt x="89" y="50"/>
                    <a:pt x="85" y="51"/>
                  </a:cubicBezTo>
                  <a:cubicBezTo>
                    <a:pt x="7" y="93"/>
                    <a:pt x="7" y="93"/>
                    <a:pt x="7" y="93"/>
                  </a:cubicBezTo>
                  <a:cubicBezTo>
                    <a:pt x="4" y="94"/>
                    <a:pt x="0" y="92"/>
                    <a:pt x="0" y="88"/>
                  </a:cubicBezTo>
                  <a:close/>
                </a:path>
              </a:pathLst>
            </a:custGeom>
            <a:solidFill>
              <a:srgbClr val="FF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61" name="Freeform 310"/>
            <p:cNvSpPr>
              <a:spLocks/>
            </p:cNvSpPr>
            <p:nvPr/>
          </p:nvSpPr>
          <p:spPr bwMode="auto">
            <a:xfrm>
              <a:off x="4429126" y="5592763"/>
              <a:ext cx="282575" cy="298450"/>
            </a:xfrm>
            <a:custGeom>
              <a:avLst/>
              <a:gdLst>
                <a:gd name="T0" fmla="*/ 60 w 89"/>
                <a:gd name="T1" fmla="*/ 29 h 94"/>
                <a:gd name="T2" fmla="*/ 85 w 89"/>
                <a:gd name="T3" fmla="*/ 43 h 94"/>
                <a:gd name="T4" fmla="*/ 85 w 89"/>
                <a:gd name="T5" fmla="*/ 51 h 94"/>
                <a:gd name="T6" fmla="*/ 7 w 89"/>
                <a:gd name="T7" fmla="*/ 93 h 94"/>
                <a:gd name="T8" fmla="*/ 0 w 89"/>
                <a:gd name="T9" fmla="*/ 88 h 94"/>
                <a:gd name="T10" fmla="*/ 0 w 89"/>
                <a:gd name="T11" fmla="*/ 6 h 94"/>
                <a:gd name="T12" fmla="*/ 7 w 89"/>
                <a:gd name="T13" fmla="*/ 2 h 94"/>
                <a:gd name="T14" fmla="*/ 27 w 89"/>
                <a:gd name="T15" fmla="*/ 12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94">
                  <a:moveTo>
                    <a:pt x="60" y="29"/>
                  </a:moveTo>
                  <a:cubicBezTo>
                    <a:pt x="85" y="43"/>
                    <a:pt x="85" y="43"/>
                    <a:pt x="85" y="43"/>
                  </a:cubicBezTo>
                  <a:cubicBezTo>
                    <a:pt x="89" y="44"/>
                    <a:pt x="89" y="50"/>
                    <a:pt x="85" y="51"/>
                  </a:cubicBezTo>
                  <a:cubicBezTo>
                    <a:pt x="7" y="93"/>
                    <a:pt x="7" y="93"/>
                    <a:pt x="7" y="93"/>
                  </a:cubicBezTo>
                  <a:cubicBezTo>
                    <a:pt x="4" y="94"/>
                    <a:pt x="0" y="92"/>
                    <a:pt x="0" y="88"/>
                  </a:cubicBezTo>
                  <a:cubicBezTo>
                    <a:pt x="0" y="6"/>
                    <a:pt x="0" y="6"/>
                    <a:pt x="0" y="6"/>
                  </a:cubicBezTo>
                  <a:cubicBezTo>
                    <a:pt x="0" y="2"/>
                    <a:pt x="4" y="0"/>
                    <a:pt x="7" y="2"/>
                  </a:cubicBezTo>
                  <a:cubicBezTo>
                    <a:pt x="27" y="12"/>
                    <a:pt x="27" y="12"/>
                    <a:pt x="27" y="12"/>
                  </a:cubicBezTo>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492" name="Group 491"/>
          <p:cNvGrpSpPr/>
          <p:nvPr/>
        </p:nvGrpSpPr>
        <p:grpSpPr>
          <a:xfrm>
            <a:off x="7182619" y="838938"/>
            <a:ext cx="870000" cy="1114234"/>
            <a:chOff x="7094538" y="460375"/>
            <a:chExt cx="1046162" cy="1339851"/>
          </a:xfrm>
        </p:grpSpPr>
        <p:sp>
          <p:nvSpPr>
            <p:cNvPr id="468" name="Freeform 315"/>
            <p:cNvSpPr>
              <a:spLocks/>
            </p:cNvSpPr>
            <p:nvPr/>
          </p:nvSpPr>
          <p:spPr bwMode="auto">
            <a:xfrm>
              <a:off x="7164388" y="460375"/>
              <a:ext cx="976312" cy="1339851"/>
            </a:xfrm>
            <a:custGeom>
              <a:avLst/>
              <a:gdLst>
                <a:gd name="T0" fmla="*/ 389 w 615"/>
                <a:gd name="T1" fmla="*/ 0 h 844"/>
                <a:gd name="T2" fmla="*/ 0 w 615"/>
                <a:gd name="T3" fmla="*/ 0 h 844"/>
                <a:gd name="T4" fmla="*/ 0 w 615"/>
                <a:gd name="T5" fmla="*/ 844 h 844"/>
                <a:gd name="T6" fmla="*/ 615 w 615"/>
                <a:gd name="T7" fmla="*/ 844 h 844"/>
                <a:gd name="T8" fmla="*/ 615 w 615"/>
                <a:gd name="T9" fmla="*/ 229 h 844"/>
                <a:gd name="T10" fmla="*/ 389 w 615"/>
                <a:gd name="T11" fmla="*/ 0 h 844"/>
              </a:gdLst>
              <a:ahLst/>
              <a:cxnLst>
                <a:cxn ang="0">
                  <a:pos x="T0" y="T1"/>
                </a:cxn>
                <a:cxn ang="0">
                  <a:pos x="T2" y="T3"/>
                </a:cxn>
                <a:cxn ang="0">
                  <a:pos x="T4" y="T5"/>
                </a:cxn>
                <a:cxn ang="0">
                  <a:pos x="T6" y="T7"/>
                </a:cxn>
                <a:cxn ang="0">
                  <a:pos x="T8" y="T9"/>
                </a:cxn>
                <a:cxn ang="0">
                  <a:pos x="T10" y="T11"/>
                </a:cxn>
              </a:cxnLst>
              <a:rect l="0" t="0" r="r" b="b"/>
              <a:pathLst>
                <a:path w="615" h="844">
                  <a:moveTo>
                    <a:pt x="389" y="0"/>
                  </a:moveTo>
                  <a:lnTo>
                    <a:pt x="0" y="0"/>
                  </a:lnTo>
                  <a:lnTo>
                    <a:pt x="0" y="844"/>
                  </a:lnTo>
                  <a:lnTo>
                    <a:pt x="615" y="844"/>
                  </a:lnTo>
                  <a:lnTo>
                    <a:pt x="615" y="229"/>
                  </a:lnTo>
                  <a:lnTo>
                    <a:pt x="3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69" name="Freeform 316"/>
            <p:cNvSpPr>
              <a:spLocks/>
            </p:cNvSpPr>
            <p:nvPr/>
          </p:nvSpPr>
          <p:spPr bwMode="auto">
            <a:xfrm>
              <a:off x="7164388" y="460375"/>
              <a:ext cx="976312" cy="1339851"/>
            </a:xfrm>
            <a:custGeom>
              <a:avLst/>
              <a:gdLst>
                <a:gd name="T0" fmla="*/ 0 w 615"/>
                <a:gd name="T1" fmla="*/ 0 h 844"/>
                <a:gd name="T2" fmla="*/ 389 w 615"/>
                <a:gd name="T3" fmla="*/ 0 h 844"/>
                <a:gd name="T4" fmla="*/ 615 w 615"/>
                <a:gd name="T5" fmla="*/ 229 h 844"/>
                <a:gd name="T6" fmla="*/ 615 w 615"/>
                <a:gd name="T7" fmla="*/ 844 h 844"/>
                <a:gd name="T8" fmla="*/ 0 w 615"/>
                <a:gd name="T9" fmla="*/ 844 h 844"/>
                <a:gd name="T10" fmla="*/ 0 w 615"/>
                <a:gd name="T11" fmla="*/ 0 h 844"/>
              </a:gdLst>
              <a:ahLst/>
              <a:cxnLst>
                <a:cxn ang="0">
                  <a:pos x="T0" y="T1"/>
                </a:cxn>
                <a:cxn ang="0">
                  <a:pos x="T2" y="T3"/>
                </a:cxn>
                <a:cxn ang="0">
                  <a:pos x="T4" y="T5"/>
                </a:cxn>
                <a:cxn ang="0">
                  <a:pos x="T6" y="T7"/>
                </a:cxn>
                <a:cxn ang="0">
                  <a:pos x="T8" y="T9"/>
                </a:cxn>
                <a:cxn ang="0">
                  <a:pos x="T10" y="T11"/>
                </a:cxn>
              </a:cxnLst>
              <a:rect l="0" t="0" r="r" b="b"/>
              <a:pathLst>
                <a:path w="615" h="844">
                  <a:moveTo>
                    <a:pt x="0" y="0"/>
                  </a:moveTo>
                  <a:lnTo>
                    <a:pt x="389" y="0"/>
                  </a:lnTo>
                  <a:lnTo>
                    <a:pt x="615" y="229"/>
                  </a:lnTo>
                  <a:lnTo>
                    <a:pt x="615" y="844"/>
                  </a:lnTo>
                  <a:lnTo>
                    <a:pt x="0" y="844"/>
                  </a:lnTo>
                  <a:lnTo>
                    <a:pt x="0" y="0"/>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70" name="Freeform 317"/>
            <p:cNvSpPr>
              <a:spLocks/>
            </p:cNvSpPr>
            <p:nvPr/>
          </p:nvSpPr>
          <p:spPr bwMode="auto">
            <a:xfrm>
              <a:off x="7781925" y="460375"/>
              <a:ext cx="358775" cy="363538"/>
            </a:xfrm>
            <a:custGeom>
              <a:avLst/>
              <a:gdLst>
                <a:gd name="T0" fmla="*/ 0 w 226"/>
                <a:gd name="T1" fmla="*/ 0 h 229"/>
                <a:gd name="T2" fmla="*/ 226 w 226"/>
                <a:gd name="T3" fmla="*/ 229 h 229"/>
                <a:gd name="T4" fmla="*/ 0 w 226"/>
                <a:gd name="T5" fmla="*/ 229 h 229"/>
                <a:gd name="T6" fmla="*/ 0 w 226"/>
                <a:gd name="T7" fmla="*/ 0 h 229"/>
              </a:gdLst>
              <a:ahLst/>
              <a:cxnLst>
                <a:cxn ang="0">
                  <a:pos x="T0" y="T1"/>
                </a:cxn>
                <a:cxn ang="0">
                  <a:pos x="T2" y="T3"/>
                </a:cxn>
                <a:cxn ang="0">
                  <a:pos x="T4" y="T5"/>
                </a:cxn>
                <a:cxn ang="0">
                  <a:pos x="T6" y="T7"/>
                </a:cxn>
              </a:cxnLst>
              <a:rect l="0" t="0" r="r" b="b"/>
              <a:pathLst>
                <a:path w="226" h="229">
                  <a:moveTo>
                    <a:pt x="0" y="0"/>
                  </a:moveTo>
                  <a:lnTo>
                    <a:pt x="226" y="229"/>
                  </a:lnTo>
                  <a:lnTo>
                    <a:pt x="0" y="229"/>
                  </a:lnTo>
                  <a:lnTo>
                    <a:pt x="0" y="0"/>
                  </a:ln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71" name="Freeform 318"/>
            <p:cNvSpPr>
              <a:spLocks/>
            </p:cNvSpPr>
            <p:nvPr/>
          </p:nvSpPr>
          <p:spPr bwMode="auto">
            <a:xfrm>
              <a:off x="7781925" y="460375"/>
              <a:ext cx="358775" cy="363538"/>
            </a:xfrm>
            <a:custGeom>
              <a:avLst/>
              <a:gdLst>
                <a:gd name="T0" fmla="*/ 0 w 226"/>
                <a:gd name="T1" fmla="*/ 0 h 229"/>
                <a:gd name="T2" fmla="*/ 226 w 226"/>
                <a:gd name="T3" fmla="*/ 229 h 229"/>
                <a:gd name="T4" fmla="*/ 0 w 226"/>
                <a:gd name="T5" fmla="*/ 229 h 229"/>
              </a:gdLst>
              <a:ahLst/>
              <a:cxnLst>
                <a:cxn ang="0">
                  <a:pos x="T0" y="T1"/>
                </a:cxn>
                <a:cxn ang="0">
                  <a:pos x="T2" y="T3"/>
                </a:cxn>
                <a:cxn ang="0">
                  <a:pos x="T4" y="T5"/>
                </a:cxn>
              </a:cxnLst>
              <a:rect l="0" t="0" r="r" b="b"/>
              <a:pathLst>
                <a:path w="226" h="229">
                  <a:moveTo>
                    <a:pt x="0" y="0"/>
                  </a:moveTo>
                  <a:lnTo>
                    <a:pt x="226" y="229"/>
                  </a:lnTo>
                  <a:lnTo>
                    <a:pt x="0" y="229"/>
                  </a:lnTo>
                </a:path>
              </a:pathLst>
            </a:custGeom>
            <a:noFill/>
            <a:ln w="19050" cap="flat">
              <a:solidFill>
                <a:srgbClr val="0B3738"/>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72" name="Freeform 319"/>
            <p:cNvSpPr>
              <a:spLocks/>
            </p:cNvSpPr>
            <p:nvPr/>
          </p:nvSpPr>
          <p:spPr bwMode="auto">
            <a:xfrm>
              <a:off x="7781925" y="460375"/>
              <a:ext cx="358775" cy="363538"/>
            </a:xfrm>
            <a:custGeom>
              <a:avLst/>
              <a:gdLst>
                <a:gd name="T0" fmla="*/ 226 w 226"/>
                <a:gd name="T1" fmla="*/ 229 h 229"/>
                <a:gd name="T2" fmla="*/ 0 w 226"/>
                <a:gd name="T3" fmla="*/ 229 h 229"/>
                <a:gd name="T4" fmla="*/ 0 w 226"/>
                <a:gd name="T5" fmla="*/ 0 h 229"/>
                <a:gd name="T6" fmla="*/ 226 w 226"/>
                <a:gd name="T7" fmla="*/ 229 h 229"/>
              </a:gdLst>
              <a:ahLst/>
              <a:cxnLst>
                <a:cxn ang="0">
                  <a:pos x="T0" y="T1"/>
                </a:cxn>
                <a:cxn ang="0">
                  <a:pos x="T2" y="T3"/>
                </a:cxn>
                <a:cxn ang="0">
                  <a:pos x="T4" y="T5"/>
                </a:cxn>
                <a:cxn ang="0">
                  <a:pos x="T6" y="T7"/>
                </a:cxn>
              </a:cxnLst>
              <a:rect l="0" t="0" r="r" b="b"/>
              <a:pathLst>
                <a:path w="226" h="229">
                  <a:moveTo>
                    <a:pt x="226" y="229"/>
                  </a:moveTo>
                  <a:lnTo>
                    <a:pt x="0" y="229"/>
                  </a:lnTo>
                  <a:lnTo>
                    <a:pt x="0" y="0"/>
                  </a:lnTo>
                  <a:lnTo>
                    <a:pt x="226" y="229"/>
                  </a:lnTo>
                  <a:close/>
                </a:path>
              </a:pathLst>
            </a:custGeom>
            <a:noFill/>
            <a:ln w="19050" cap="flat">
              <a:solidFill>
                <a:srgbClr val="1E3535"/>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73" name="Rectangle 320"/>
            <p:cNvSpPr>
              <a:spLocks noChangeArrowheads="1"/>
            </p:cNvSpPr>
            <p:nvPr/>
          </p:nvSpPr>
          <p:spPr bwMode="auto">
            <a:xfrm>
              <a:off x="7370763" y="1354138"/>
              <a:ext cx="123825" cy="327025"/>
            </a:xfrm>
            <a:prstGeom prst="rect">
              <a:avLst/>
            </a:prstGeom>
            <a:solidFill>
              <a:srgbClr val="D5F8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74" name="Rectangle 321"/>
            <p:cNvSpPr>
              <a:spLocks noChangeArrowheads="1"/>
            </p:cNvSpPr>
            <p:nvPr/>
          </p:nvSpPr>
          <p:spPr bwMode="auto">
            <a:xfrm>
              <a:off x="7523163" y="1433513"/>
              <a:ext cx="123825" cy="247650"/>
            </a:xfrm>
            <a:prstGeom prst="rect">
              <a:avLst/>
            </a:prstGeom>
            <a:solidFill>
              <a:srgbClr val="2DDBE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75" name="Rectangle 322"/>
            <p:cNvSpPr>
              <a:spLocks noChangeArrowheads="1"/>
            </p:cNvSpPr>
            <p:nvPr/>
          </p:nvSpPr>
          <p:spPr bwMode="auto">
            <a:xfrm>
              <a:off x="7672388" y="1292225"/>
              <a:ext cx="128587" cy="388938"/>
            </a:xfrm>
            <a:prstGeom prst="rect">
              <a:avLst/>
            </a:prstGeom>
            <a:solidFill>
              <a:srgbClr val="28A4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76" name="Rectangle 323"/>
            <p:cNvSpPr>
              <a:spLocks noChangeArrowheads="1"/>
            </p:cNvSpPr>
            <p:nvPr/>
          </p:nvSpPr>
          <p:spPr bwMode="auto">
            <a:xfrm>
              <a:off x="7826375" y="1468438"/>
              <a:ext cx="123825" cy="212725"/>
            </a:xfrm>
            <a:prstGeom prst="rect">
              <a:avLst/>
            </a:prstGeom>
            <a:solidFill>
              <a:srgbClr val="65E5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77" name="Freeform 324"/>
            <p:cNvSpPr>
              <a:spLocks/>
            </p:cNvSpPr>
            <p:nvPr/>
          </p:nvSpPr>
          <p:spPr bwMode="auto">
            <a:xfrm>
              <a:off x="7370763" y="1354138"/>
              <a:ext cx="123825" cy="327025"/>
            </a:xfrm>
            <a:custGeom>
              <a:avLst/>
              <a:gdLst>
                <a:gd name="T0" fmla="*/ 78 w 78"/>
                <a:gd name="T1" fmla="*/ 0 h 206"/>
                <a:gd name="T2" fmla="*/ 0 w 78"/>
                <a:gd name="T3" fmla="*/ 0 h 206"/>
                <a:gd name="T4" fmla="*/ 0 w 78"/>
                <a:gd name="T5" fmla="*/ 206 h 206"/>
              </a:gdLst>
              <a:ahLst/>
              <a:cxnLst>
                <a:cxn ang="0">
                  <a:pos x="T0" y="T1"/>
                </a:cxn>
                <a:cxn ang="0">
                  <a:pos x="T2" y="T3"/>
                </a:cxn>
                <a:cxn ang="0">
                  <a:pos x="T4" y="T5"/>
                </a:cxn>
              </a:cxnLst>
              <a:rect l="0" t="0" r="r" b="b"/>
              <a:pathLst>
                <a:path w="78" h="206">
                  <a:moveTo>
                    <a:pt x="78" y="0"/>
                  </a:moveTo>
                  <a:lnTo>
                    <a:pt x="0" y="0"/>
                  </a:lnTo>
                  <a:lnTo>
                    <a:pt x="0" y="206"/>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78" name="Freeform 325"/>
            <p:cNvSpPr>
              <a:spLocks/>
            </p:cNvSpPr>
            <p:nvPr/>
          </p:nvSpPr>
          <p:spPr bwMode="auto">
            <a:xfrm>
              <a:off x="7523163" y="1433513"/>
              <a:ext cx="123825" cy="247650"/>
            </a:xfrm>
            <a:custGeom>
              <a:avLst/>
              <a:gdLst>
                <a:gd name="T0" fmla="*/ 78 w 78"/>
                <a:gd name="T1" fmla="*/ 0 h 156"/>
                <a:gd name="T2" fmla="*/ 0 w 78"/>
                <a:gd name="T3" fmla="*/ 0 h 156"/>
                <a:gd name="T4" fmla="*/ 0 w 78"/>
                <a:gd name="T5" fmla="*/ 156 h 156"/>
              </a:gdLst>
              <a:ahLst/>
              <a:cxnLst>
                <a:cxn ang="0">
                  <a:pos x="T0" y="T1"/>
                </a:cxn>
                <a:cxn ang="0">
                  <a:pos x="T2" y="T3"/>
                </a:cxn>
                <a:cxn ang="0">
                  <a:pos x="T4" y="T5"/>
                </a:cxn>
              </a:cxnLst>
              <a:rect l="0" t="0" r="r" b="b"/>
              <a:pathLst>
                <a:path w="78" h="156">
                  <a:moveTo>
                    <a:pt x="78" y="0"/>
                  </a:moveTo>
                  <a:lnTo>
                    <a:pt x="0" y="0"/>
                  </a:lnTo>
                  <a:lnTo>
                    <a:pt x="0" y="156"/>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79" name="Freeform 326"/>
            <p:cNvSpPr>
              <a:spLocks/>
            </p:cNvSpPr>
            <p:nvPr/>
          </p:nvSpPr>
          <p:spPr bwMode="auto">
            <a:xfrm>
              <a:off x="7672388" y="1292225"/>
              <a:ext cx="128587" cy="388938"/>
            </a:xfrm>
            <a:custGeom>
              <a:avLst/>
              <a:gdLst>
                <a:gd name="T0" fmla="*/ 81 w 81"/>
                <a:gd name="T1" fmla="*/ 0 h 245"/>
                <a:gd name="T2" fmla="*/ 0 w 81"/>
                <a:gd name="T3" fmla="*/ 0 h 245"/>
                <a:gd name="T4" fmla="*/ 0 w 81"/>
                <a:gd name="T5" fmla="*/ 245 h 245"/>
              </a:gdLst>
              <a:ahLst/>
              <a:cxnLst>
                <a:cxn ang="0">
                  <a:pos x="T0" y="T1"/>
                </a:cxn>
                <a:cxn ang="0">
                  <a:pos x="T2" y="T3"/>
                </a:cxn>
                <a:cxn ang="0">
                  <a:pos x="T4" y="T5"/>
                </a:cxn>
              </a:cxnLst>
              <a:rect l="0" t="0" r="r" b="b"/>
              <a:pathLst>
                <a:path w="81" h="245">
                  <a:moveTo>
                    <a:pt x="81" y="0"/>
                  </a:moveTo>
                  <a:lnTo>
                    <a:pt x="0" y="0"/>
                  </a:lnTo>
                  <a:lnTo>
                    <a:pt x="0" y="245"/>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80" name="Freeform 327"/>
            <p:cNvSpPr>
              <a:spLocks/>
            </p:cNvSpPr>
            <p:nvPr/>
          </p:nvSpPr>
          <p:spPr bwMode="auto">
            <a:xfrm>
              <a:off x="7826375" y="1468438"/>
              <a:ext cx="123825" cy="212725"/>
            </a:xfrm>
            <a:custGeom>
              <a:avLst/>
              <a:gdLst>
                <a:gd name="T0" fmla="*/ 78 w 78"/>
                <a:gd name="T1" fmla="*/ 0 h 134"/>
                <a:gd name="T2" fmla="*/ 0 w 78"/>
                <a:gd name="T3" fmla="*/ 0 h 134"/>
                <a:gd name="T4" fmla="*/ 0 w 78"/>
                <a:gd name="T5" fmla="*/ 134 h 134"/>
              </a:gdLst>
              <a:ahLst/>
              <a:cxnLst>
                <a:cxn ang="0">
                  <a:pos x="T0" y="T1"/>
                </a:cxn>
                <a:cxn ang="0">
                  <a:pos x="T2" y="T3"/>
                </a:cxn>
                <a:cxn ang="0">
                  <a:pos x="T4" y="T5"/>
                </a:cxn>
              </a:cxnLst>
              <a:rect l="0" t="0" r="r" b="b"/>
              <a:pathLst>
                <a:path w="78" h="134">
                  <a:moveTo>
                    <a:pt x="78" y="0"/>
                  </a:moveTo>
                  <a:lnTo>
                    <a:pt x="0" y="0"/>
                  </a:lnTo>
                  <a:lnTo>
                    <a:pt x="0" y="134"/>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81" name="Line 328"/>
            <p:cNvSpPr>
              <a:spLocks noChangeShapeType="1"/>
            </p:cNvSpPr>
            <p:nvPr/>
          </p:nvSpPr>
          <p:spPr bwMode="auto">
            <a:xfrm>
              <a:off x="7291388" y="930275"/>
              <a:ext cx="731837"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82" name="Line 329"/>
            <p:cNvSpPr>
              <a:spLocks noChangeShapeType="1"/>
            </p:cNvSpPr>
            <p:nvPr/>
          </p:nvSpPr>
          <p:spPr bwMode="auto">
            <a:xfrm>
              <a:off x="7291388" y="1031875"/>
              <a:ext cx="731837"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83" name="Line 330"/>
            <p:cNvSpPr>
              <a:spLocks noChangeShapeType="1"/>
            </p:cNvSpPr>
            <p:nvPr/>
          </p:nvSpPr>
          <p:spPr bwMode="auto">
            <a:xfrm>
              <a:off x="7291388" y="1130300"/>
              <a:ext cx="731837"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84" name="Line 331"/>
            <p:cNvSpPr>
              <a:spLocks noChangeShapeType="1"/>
            </p:cNvSpPr>
            <p:nvPr/>
          </p:nvSpPr>
          <p:spPr bwMode="auto">
            <a:xfrm>
              <a:off x="7291388" y="1228725"/>
              <a:ext cx="731837"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85" name="Freeform 332"/>
            <p:cNvSpPr>
              <a:spLocks/>
            </p:cNvSpPr>
            <p:nvPr/>
          </p:nvSpPr>
          <p:spPr bwMode="auto">
            <a:xfrm>
              <a:off x="7094538" y="719137"/>
              <a:ext cx="66675" cy="130175"/>
            </a:xfrm>
            <a:custGeom>
              <a:avLst/>
              <a:gdLst>
                <a:gd name="T0" fmla="*/ 21 w 21"/>
                <a:gd name="T1" fmla="*/ 41 h 41"/>
                <a:gd name="T2" fmla="*/ 6 w 21"/>
                <a:gd name="T3" fmla="*/ 41 h 41"/>
                <a:gd name="T4" fmla="*/ 0 w 21"/>
                <a:gd name="T5" fmla="*/ 35 h 41"/>
                <a:gd name="T6" fmla="*/ 0 w 21"/>
                <a:gd name="T7" fmla="*/ 0 h 41"/>
                <a:gd name="T8" fmla="*/ 21 w 21"/>
                <a:gd name="T9" fmla="*/ 0 h 41"/>
                <a:gd name="T10" fmla="*/ 21 w 21"/>
                <a:gd name="T11" fmla="*/ 41 h 41"/>
              </a:gdLst>
              <a:ahLst/>
              <a:cxnLst>
                <a:cxn ang="0">
                  <a:pos x="T0" y="T1"/>
                </a:cxn>
                <a:cxn ang="0">
                  <a:pos x="T2" y="T3"/>
                </a:cxn>
                <a:cxn ang="0">
                  <a:pos x="T4" y="T5"/>
                </a:cxn>
                <a:cxn ang="0">
                  <a:pos x="T6" y="T7"/>
                </a:cxn>
                <a:cxn ang="0">
                  <a:pos x="T8" y="T9"/>
                </a:cxn>
                <a:cxn ang="0">
                  <a:pos x="T10" y="T11"/>
                </a:cxn>
              </a:cxnLst>
              <a:rect l="0" t="0" r="r" b="b"/>
              <a:pathLst>
                <a:path w="21" h="41">
                  <a:moveTo>
                    <a:pt x="21" y="41"/>
                  </a:moveTo>
                  <a:cubicBezTo>
                    <a:pt x="6" y="41"/>
                    <a:pt x="6" y="41"/>
                    <a:pt x="6" y="41"/>
                  </a:cubicBezTo>
                  <a:cubicBezTo>
                    <a:pt x="2" y="41"/>
                    <a:pt x="0" y="38"/>
                    <a:pt x="0" y="35"/>
                  </a:cubicBezTo>
                  <a:cubicBezTo>
                    <a:pt x="0" y="0"/>
                    <a:pt x="0" y="0"/>
                    <a:pt x="0" y="0"/>
                  </a:cubicBezTo>
                  <a:cubicBezTo>
                    <a:pt x="21" y="0"/>
                    <a:pt x="21" y="0"/>
                    <a:pt x="21" y="0"/>
                  </a:cubicBezTo>
                  <a:lnTo>
                    <a:pt x="21" y="41"/>
                  </a:lnTo>
                  <a:close/>
                </a:path>
              </a:pathLst>
            </a:custGeom>
            <a:solidFill>
              <a:srgbClr val="23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86" name="Freeform 333"/>
            <p:cNvSpPr>
              <a:spLocks/>
            </p:cNvSpPr>
            <p:nvPr/>
          </p:nvSpPr>
          <p:spPr bwMode="auto">
            <a:xfrm>
              <a:off x="7094538" y="582612"/>
              <a:ext cx="542925" cy="209550"/>
            </a:xfrm>
            <a:custGeom>
              <a:avLst/>
              <a:gdLst>
                <a:gd name="T0" fmla="*/ 171 w 171"/>
                <a:gd name="T1" fmla="*/ 66 h 66"/>
                <a:gd name="T2" fmla="*/ 0 w 171"/>
                <a:gd name="T3" fmla="*/ 66 h 66"/>
                <a:gd name="T4" fmla="*/ 0 w 171"/>
                <a:gd name="T5" fmla="*/ 14 h 66"/>
                <a:gd name="T6" fmla="*/ 14 w 171"/>
                <a:gd name="T7" fmla="*/ 0 h 66"/>
                <a:gd name="T8" fmla="*/ 171 w 171"/>
                <a:gd name="T9" fmla="*/ 0 h 66"/>
                <a:gd name="T10" fmla="*/ 171 w 171"/>
                <a:gd name="T11" fmla="*/ 66 h 66"/>
              </a:gdLst>
              <a:ahLst/>
              <a:cxnLst>
                <a:cxn ang="0">
                  <a:pos x="T0" y="T1"/>
                </a:cxn>
                <a:cxn ang="0">
                  <a:pos x="T2" y="T3"/>
                </a:cxn>
                <a:cxn ang="0">
                  <a:pos x="T4" y="T5"/>
                </a:cxn>
                <a:cxn ang="0">
                  <a:pos x="T6" y="T7"/>
                </a:cxn>
                <a:cxn ang="0">
                  <a:pos x="T8" y="T9"/>
                </a:cxn>
                <a:cxn ang="0">
                  <a:pos x="T10" y="T11"/>
                </a:cxn>
              </a:cxnLst>
              <a:rect l="0" t="0" r="r" b="b"/>
              <a:pathLst>
                <a:path w="171" h="66">
                  <a:moveTo>
                    <a:pt x="171" y="66"/>
                  </a:moveTo>
                  <a:cubicBezTo>
                    <a:pt x="0" y="66"/>
                    <a:pt x="0" y="66"/>
                    <a:pt x="0" y="66"/>
                  </a:cubicBezTo>
                  <a:cubicBezTo>
                    <a:pt x="0" y="14"/>
                    <a:pt x="0" y="14"/>
                    <a:pt x="0" y="14"/>
                  </a:cubicBezTo>
                  <a:cubicBezTo>
                    <a:pt x="0" y="6"/>
                    <a:pt x="6" y="0"/>
                    <a:pt x="14" y="0"/>
                  </a:cubicBezTo>
                  <a:cubicBezTo>
                    <a:pt x="171" y="0"/>
                    <a:pt x="171" y="0"/>
                    <a:pt x="171" y="0"/>
                  </a:cubicBezTo>
                  <a:lnTo>
                    <a:pt x="171" y="66"/>
                  </a:lnTo>
                  <a:close/>
                </a:path>
              </a:pathLst>
            </a:cu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87" name="Freeform 334"/>
            <p:cNvSpPr>
              <a:spLocks/>
            </p:cNvSpPr>
            <p:nvPr/>
          </p:nvSpPr>
          <p:spPr bwMode="auto">
            <a:xfrm>
              <a:off x="7094538" y="719137"/>
              <a:ext cx="66675" cy="130175"/>
            </a:xfrm>
            <a:custGeom>
              <a:avLst/>
              <a:gdLst>
                <a:gd name="T0" fmla="*/ 21 w 21"/>
                <a:gd name="T1" fmla="*/ 41 h 41"/>
                <a:gd name="T2" fmla="*/ 5 w 21"/>
                <a:gd name="T3" fmla="*/ 41 h 41"/>
                <a:gd name="T4" fmla="*/ 0 w 21"/>
                <a:gd name="T5" fmla="*/ 35 h 41"/>
                <a:gd name="T6" fmla="*/ 0 w 21"/>
                <a:gd name="T7" fmla="*/ 0 h 41"/>
              </a:gdLst>
              <a:ahLst/>
              <a:cxnLst>
                <a:cxn ang="0">
                  <a:pos x="T0" y="T1"/>
                </a:cxn>
                <a:cxn ang="0">
                  <a:pos x="T2" y="T3"/>
                </a:cxn>
                <a:cxn ang="0">
                  <a:pos x="T4" y="T5"/>
                </a:cxn>
                <a:cxn ang="0">
                  <a:pos x="T6" y="T7"/>
                </a:cxn>
              </a:cxnLst>
              <a:rect l="0" t="0" r="r" b="b"/>
              <a:pathLst>
                <a:path w="21" h="41">
                  <a:moveTo>
                    <a:pt x="21" y="41"/>
                  </a:moveTo>
                  <a:cubicBezTo>
                    <a:pt x="5" y="41"/>
                    <a:pt x="5" y="41"/>
                    <a:pt x="5" y="41"/>
                  </a:cubicBezTo>
                  <a:cubicBezTo>
                    <a:pt x="2" y="41"/>
                    <a:pt x="0" y="39"/>
                    <a:pt x="0" y="35"/>
                  </a:cubicBezTo>
                  <a:cubicBezTo>
                    <a:pt x="0" y="0"/>
                    <a:pt x="0" y="0"/>
                    <a:pt x="0" y="0"/>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88" name="Freeform 335"/>
            <p:cNvSpPr>
              <a:spLocks/>
            </p:cNvSpPr>
            <p:nvPr/>
          </p:nvSpPr>
          <p:spPr bwMode="auto">
            <a:xfrm>
              <a:off x="7094538" y="582612"/>
              <a:ext cx="542925" cy="209550"/>
            </a:xfrm>
            <a:custGeom>
              <a:avLst/>
              <a:gdLst>
                <a:gd name="T0" fmla="*/ 171 w 171"/>
                <a:gd name="T1" fmla="*/ 0 h 66"/>
                <a:gd name="T2" fmla="*/ 14 w 171"/>
                <a:gd name="T3" fmla="*/ 0 h 66"/>
                <a:gd name="T4" fmla="*/ 0 w 171"/>
                <a:gd name="T5" fmla="*/ 14 h 66"/>
                <a:gd name="T6" fmla="*/ 0 w 171"/>
                <a:gd name="T7" fmla="*/ 66 h 66"/>
                <a:gd name="T8" fmla="*/ 171 w 171"/>
                <a:gd name="T9" fmla="*/ 66 h 66"/>
                <a:gd name="T10" fmla="*/ 171 w 171"/>
                <a:gd name="T11" fmla="*/ 0 h 66"/>
              </a:gdLst>
              <a:ahLst/>
              <a:cxnLst>
                <a:cxn ang="0">
                  <a:pos x="T0" y="T1"/>
                </a:cxn>
                <a:cxn ang="0">
                  <a:pos x="T2" y="T3"/>
                </a:cxn>
                <a:cxn ang="0">
                  <a:pos x="T4" y="T5"/>
                </a:cxn>
                <a:cxn ang="0">
                  <a:pos x="T6" y="T7"/>
                </a:cxn>
                <a:cxn ang="0">
                  <a:pos x="T8" y="T9"/>
                </a:cxn>
                <a:cxn ang="0">
                  <a:pos x="T10" y="T11"/>
                </a:cxn>
              </a:cxnLst>
              <a:rect l="0" t="0" r="r" b="b"/>
              <a:pathLst>
                <a:path w="171" h="66">
                  <a:moveTo>
                    <a:pt x="171" y="0"/>
                  </a:moveTo>
                  <a:cubicBezTo>
                    <a:pt x="14" y="0"/>
                    <a:pt x="14" y="0"/>
                    <a:pt x="14" y="0"/>
                  </a:cubicBezTo>
                  <a:cubicBezTo>
                    <a:pt x="6" y="0"/>
                    <a:pt x="0" y="6"/>
                    <a:pt x="0" y="14"/>
                  </a:cubicBezTo>
                  <a:cubicBezTo>
                    <a:pt x="0" y="66"/>
                    <a:pt x="0" y="66"/>
                    <a:pt x="0" y="66"/>
                  </a:cubicBezTo>
                  <a:cubicBezTo>
                    <a:pt x="171" y="66"/>
                    <a:pt x="171" y="66"/>
                    <a:pt x="171" y="66"/>
                  </a:cubicBezTo>
                  <a:lnTo>
                    <a:pt x="171" y="0"/>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89" name="Freeform 336"/>
            <p:cNvSpPr>
              <a:spLocks noEditPoints="1"/>
            </p:cNvSpPr>
            <p:nvPr/>
          </p:nvSpPr>
          <p:spPr bwMode="auto">
            <a:xfrm>
              <a:off x="7218363" y="627062"/>
              <a:ext cx="82550" cy="117475"/>
            </a:xfrm>
            <a:custGeom>
              <a:avLst/>
              <a:gdLst>
                <a:gd name="T0" fmla="*/ 22 w 26"/>
                <a:gd name="T1" fmla="*/ 3 h 37"/>
                <a:gd name="T2" fmla="*/ 11 w 26"/>
                <a:gd name="T3" fmla="*/ 0 h 37"/>
                <a:gd name="T4" fmla="*/ 0 w 26"/>
                <a:gd name="T5" fmla="*/ 1 h 37"/>
                <a:gd name="T6" fmla="*/ 0 w 26"/>
                <a:gd name="T7" fmla="*/ 37 h 37"/>
                <a:gd name="T8" fmla="*/ 8 w 26"/>
                <a:gd name="T9" fmla="*/ 37 h 37"/>
                <a:gd name="T10" fmla="*/ 8 w 26"/>
                <a:gd name="T11" fmla="*/ 24 h 37"/>
                <a:gd name="T12" fmla="*/ 11 w 26"/>
                <a:gd name="T13" fmla="*/ 24 h 37"/>
                <a:gd name="T14" fmla="*/ 23 w 26"/>
                <a:gd name="T15" fmla="*/ 20 h 37"/>
                <a:gd name="T16" fmla="*/ 26 w 26"/>
                <a:gd name="T17" fmla="*/ 11 h 37"/>
                <a:gd name="T18" fmla="*/ 22 w 26"/>
                <a:gd name="T19" fmla="*/ 3 h 37"/>
                <a:gd name="T20" fmla="*/ 11 w 26"/>
                <a:gd name="T21" fmla="*/ 18 h 37"/>
                <a:gd name="T22" fmla="*/ 8 w 26"/>
                <a:gd name="T23" fmla="*/ 18 h 37"/>
                <a:gd name="T24" fmla="*/ 8 w 26"/>
                <a:gd name="T25" fmla="*/ 7 h 37"/>
                <a:gd name="T26" fmla="*/ 12 w 26"/>
                <a:gd name="T27" fmla="*/ 6 h 37"/>
                <a:gd name="T28" fmla="*/ 18 w 26"/>
                <a:gd name="T29" fmla="*/ 12 h 37"/>
                <a:gd name="T30" fmla="*/ 11 w 26"/>
                <a:gd name="T3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7">
                  <a:moveTo>
                    <a:pt x="22" y="3"/>
                  </a:moveTo>
                  <a:cubicBezTo>
                    <a:pt x="20" y="1"/>
                    <a:pt x="16" y="0"/>
                    <a:pt x="11" y="0"/>
                  </a:cubicBezTo>
                  <a:cubicBezTo>
                    <a:pt x="6" y="0"/>
                    <a:pt x="2" y="0"/>
                    <a:pt x="0" y="1"/>
                  </a:cubicBezTo>
                  <a:cubicBezTo>
                    <a:pt x="0" y="37"/>
                    <a:pt x="0" y="37"/>
                    <a:pt x="0" y="37"/>
                  </a:cubicBezTo>
                  <a:cubicBezTo>
                    <a:pt x="8" y="37"/>
                    <a:pt x="8" y="37"/>
                    <a:pt x="8" y="37"/>
                  </a:cubicBezTo>
                  <a:cubicBezTo>
                    <a:pt x="8" y="24"/>
                    <a:pt x="8" y="24"/>
                    <a:pt x="8" y="24"/>
                  </a:cubicBezTo>
                  <a:cubicBezTo>
                    <a:pt x="9" y="24"/>
                    <a:pt x="10" y="24"/>
                    <a:pt x="11" y="24"/>
                  </a:cubicBezTo>
                  <a:cubicBezTo>
                    <a:pt x="16" y="24"/>
                    <a:pt x="20" y="23"/>
                    <a:pt x="23" y="20"/>
                  </a:cubicBezTo>
                  <a:cubicBezTo>
                    <a:pt x="25" y="18"/>
                    <a:pt x="26" y="15"/>
                    <a:pt x="26" y="11"/>
                  </a:cubicBezTo>
                  <a:cubicBezTo>
                    <a:pt x="26" y="8"/>
                    <a:pt x="25" y="5"/>
                    <a:pt x="22" y="3"/>
                  </a:cubicBezTo>
                  <a:close/>
                  <a:moveTo>
                    <a:pt x="11" y="18"/>
                  </a:moveTo>
                  <a:cubicBezTo>
                    <a:pt x="10" y="18"/>
                    <a:pt x="9" y="18"/>
                    <a:pt x="8" y="18"/>
                  </a:cubicBezTo>
                  <a:cubicBezTo>
                    <a:pt x="8" y="7"/>
                    <a:pt x="8" y="7"/>
                    <a:pt x="8" y="7"/>
                  </a:cubicBezTo>
                  <a:cubicBezTo>
                    <a:pt x="9" y="6"/>
                    <a:pt x="10" y="6"/>
                    <a:pt x="12" y="6"/>
                  </a:cubicBezTo>
                  <a:cubicBezTo>
                    <a:pt x="16" y="6"/>
                    <a:pt x="18" y="8"/>
                    <a:pt x="18" y="12"/>
                  </a:cubicBezTo>
                  <a:cubicBezTo>
                    <a:pt x="18" y="15"/>
                    <a:pt x="15" y="18"/>
                    <a:pt x="11"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90" name="Freeform 337"/>
            <p:cNvSpPr>
              <a:spLocks noEditPoints="1"/>
            </p:cNvSpPr>
            <p:nvPr/>
          </p:nvSpPr>
          <p:spPr bwMode="auto">
            <a:xfrm>
              <a:off x="7319963" y="627062"/>
              <a:ext cx="104775" cy="120650"/>
            </a:xfrm>
            <a:custGeom>
              <a:avLst/>
              <a:gdLst>
                <a:gd name="T0" fmla="*/ 26 w 33"/>
                <a:gd name="T1" fmla="*/ 4 h 38"/>
                <a:gd name="T2" fmla="*/ 11 w 33"/>
                <a:gd name="T3" fmla="*/ 0 h 38"/>
                <a:gd name="T4" fmla="*/ 0 w 33"/>
                <a:gd name="T5" fmla="*/ 1 h 38"/>
                <a:gd name="T6" fmla="*/ 0 w 33"/>
                <a:gd name="T7" fmla="*/ 37 h 38"/>
                <a:gd name="T8" fmla="*/ 9 w 33"/>
                <a:gd name="T9" fmla="*/ 38 h 38"/>
                <a:gd name="T10" fmla="*/ 27 w 33"/>
                <a:gd name="T11" fmla="*/ 33 h 38"/>
                <a:gd name="T12" fmla="*/ 33 w 33"/>
                <a:gd name="T13" fmla="*/ 18 h 38"/>
                <a:gd name="T14" fmla="*/ 26 w 33"/>
                <a:gd name="T15" fmla="*/ 4 h 38"/>
                <a:gd name="T16" fmla="*/ 11 w 33"/>
                <a:gd name="T17" fmla="*/ 31 h 38"/>
                <a:gd name="T18" fmla="*/ 8 w 33"/>
                <a:gd name="T19" fmla="*/ 31 h 38"/>
                <a:gd name="T20" fmla="*/ 8 w 33"/>
                <a:gd name="T21" fmla="*/ 7 h 38"/>
                <a:gd name="T22" fmla="*/ 12 w 33"/>
                <a:gd name="T23" fmla="*/ 6 h 38"/>
                <a:gd name="T24" fmla="*/ 24 w 33"/>
                <a:gd name="T25" fmla="*/ 18 h 38"/>
                <a:gd name="T26" fmla="*/ 11 w 33"/>
                <a:gd name="T27"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8">
                  <a:moveTo>
                    <a:pt x="26" y="4"/>
                  </a:moveTo>
                  <a:cubicBezTo>
                    <a:pt x="23" y="1"/>
                    <a:pt x="18" y="0"/>
                    <a:pt x="11" y="0"/>
                  </a:cubicBezTo>
                  <a:cubicBezTo>
                    <a:pt x="7" y="0"/>
                    <a:pt x="3" y="0"/>
                    <a:pt x="0" y="1"/>
                  </a:cubicBezTo>
                  <a:cubicBezTo>
                    <a:pt x="0" y="37"/>
                    <a:pt x="0" y="37"/>
                    <a:pt x="0" y="37"/>
                  </a:cubicBezTo>
                  <a:cubicBezTo>
                    <a:pt x="2" y="37"/>
                    <a:pt x="5" y="38"/>
                    <a:pt x="9" y="38"/>
                  </a:cubicBezTo>
                  <a:cubicBezTo>
                    <a:pt x="17" y="38"/>
                    <a:pt x="23" y="36"/>
                    <a:pt x="27" y="33"/>
                  </a:cubicBezTo>
                  <a:cubicBezTo>
                    <a:pt x="30" y="30"/>
                    <a:pt x="33" y="25"/>
                    <a:pt x="33" y="18"/>
                  </a:cubicBezTo>
                  <a:cubicBezTo>
                    <a:pt x="33" y="11"/>
                    <a:pt x="30" y="7"/>
                    <a:pt x="26" y="4"/>
                  </a:cubicBezTo>
                  <a:close/>
                  <a:moveTo>
                    <a:pt x="11" y="31"/>
                  </a:moveTo>
                  <a:cubicBezTo>
                    <a:pt x="10" y="31"/>
                    <a:pt x="9" y="31"/>
                    <a:pt x="8" y="31"/>
                  </a:cubicBezTo>
                  <a:cubicBezTo>
                    <a:pt x="8" y="7"/>
                    <a:pt x="8" y="7"/>
                    <a:pt x="8" y="7"/>
                  </a:cubicBezTo>
                  <a:cubicBezTo>
                    <a:pt x="9" y="6"/>
                    <a:pt x="10" y="6"/>
                    <a:pt x="12" y="6"/>
                  </a:cubicBezTo>
                  <a:cubicBezTo>
                    <a:pt x="19" y="6"/>
                    <a:pt x="24" y="10"/>
                    <a:pt x="24" y="18"/>
                  </a:cubicBezTo>
                  <a:cubicBezTo>
                    <a:pt x="24" y="27"/>
                    <a:pt x="19" y="31"/>
                    <a:pt x="11"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491" name="Freeform 338"/>
            <p:cNvSpPr>
              <a:spLocks/>
            </p:cNvSpPr>
            <p:nvPr/>
          </p:nvSpPr>
          <p:spPr bwMode="auto">
            <a:xfrm>
              <a:off x="7440613" y="627062"/>
              <a:ext cx="73025" cy="117475"/>
            </a:xfrm>
            <a:custGeom>
              <a:avLst/>
              <a:gdLst>
                <a:gd name="T0" fmla="*/ 0 w 46"/>
                <a:gd name="T1" fmla="*/ 0 h 74"/>
                <a:gd name="T2" fmla="*/ 46 w 46"/>
                <a:gd name="T3" fmla="*/ 0 h 74"/>
                <a:gd name="T4" fmla="*/ 46 w 46"/>
                <a:gd name="T5" fmla="*/ 14 h 74"/>
                <a:gd name="T6" fmla="*/ 18 w 46"/>
                <a:gd name="T7" fmla="*/ 14 h 74"/>
                <a:gd name="T8" fmla="*/ 18 w 46"/>
                <a:gd name="T9" fmla="*/ 32 h 74"/>
                <a:gd name="T10" fmla="*/ 44 w 46"/>
                <a:gd name="T11" fmla="*/ 32 h 74"/>
                <a:gd name="T12" fmla="*/ 44 w 46"/>
                <a:gd name="T13" fmla="*/ 44 h 74"/>
                <a:gd name="T14" fmla="*/ 18 w 46"/>
                <a:gd name="T15" fmla="*/ 44 h 74"/>
                <a:gd name="T16" fmla="*/ 18 w 46"/>
                <a:gd name="T17" fmla="*/ 74 h 74"/>
                <a:gd name="T18" fmla="*/ 0 w 46"/>
                <a:gd name="T19" fmla="*/ 74 h 74"/>
                <a:gd name="T20" fmla="*/ 0 w 46"/>
                <a:gd name="T2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4">
                  <a:moveTo>
                    <a:pt x="0" y="0"/>
                  </a:moveTo>
                  <a:lnTo>
                    <a:pt x="46" y="0"/>
                  </a:lnTo>
                  <a:lnTo>
                    <a:pt x="46" y="14"/>
                  </a:lnTo>
                  <a:lnTo>
                    <a:pt x="18" y="14"/>
                  </a:lnTo>
                  <a:lnTo>
                    <a:pt x="18" y="32"/>
                  </a:lnTo>
                  <a:lnTo>
                    <a:pt x="44" y="32"/>
                  </a:lnTo>
                  <a:lnTo>
                    <a:pt x="44" y="44"/>
                  </a:lnTo>
                  <a:lnTo>
                    <a:pt x="18" y="44"/>
                  </a:lnTo>
                  <a:lnTo>
                    <a:pt x="18" y="74"/>
                  </a:lnTo>
                  <a:lnTo>
                    <a:pt x="0" y="7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706" name="Group 705"/>
          <p:cNvGrpSpPr/>
          <p:nvPr/>
        </p:nvGrpSpPr>
        <p:grpSpPr>
          <a:xfrm>
            <a:off x="9799085" y="5220334"/>
            <a:ext cx="1809702" cy="1285565"/>
            <a:chOff x="9799085" y="5220334"/>
            <a:chExt cx="1809702" cy="1285565"/>
          </a:xfrm>
        </p:grpSpPr>
        <p:sp>
          <p:nvSpPr>
            <p:cNvPr id="554" name="Freeform 393"/>
            <p:cNvSpPr>
              <a:spLocks/>
            </p:cNvSpPr>
            <p:nvPr/>
          </p:nvSpPr>
          <p:spPr bwMode="auto">
            <a:xfrm>
              <a:off x="9799085" y="5223338"/>
              <a:ext cx="1809702" cy="1282560"/>
            </a:xfrm>
            <a:custGeom>
              <a:avLst/>
              <a:gdLst>
                <a:gd name="T0" fmla="*/ 0 w 1205"/>
                <a:gd name="T1" fmla="*/ 854 h 854"/>
                <a:gd name="T2" fmla="*/ 118 w 1205"/>
                <a:gd name="T3" fmla="*/ 728 h 854"/>
                <a:gd name="T4" fmla="*/ 182 w 1205"/>
                <a:gd name="T5" fmla="*/ 716 h 854"/>
                <a:gd name="T6" fmla="*/ 238 w 1205"/>
                <a:gd name="T7" fmla="*/ 644 h 854"/>
                <a:gd name="T8" fmla="*/ 362 w 1205"/>
                <a:gd name="T9" fmla="*/ 632 h 854"/>
                <a:gd name="T10" fmla="*/ 422 w 1205"/>
                <a:gd name="T11" fmla="*/ 489 h 854"/>
                <a:gd name="T12" fmla="*/ 540 w 1205"/>
                <a:gd name="T13" fmla="*/ 439 h 854"/>
                <a:gd name="T14" fmla="*/ 725 w 1205"/>
                <a:gd name="T15" fmla="*/ 293 h 854"/>
                <a:gd name="T16" fmla="*/ 845 w 1205"/>
                <a:gd name="T17" fmla="*/ 251 h 854"/>
                <a:gd name="T18" fmla="*/ 903 w 1205"/>
                <a:gd name="T19" fmla="*/ 192 h 854"/>
                <a:gd name="T20" fmla="*/ 1023 w 1205"/>
                <a:gd name="T21" fmla="*/ 134 h 854"/>
                <a:gd name="T22" fmla="*/ 1145 w 1205"/>
                <a:gd name="T23" fmla="*/ 44 h 854"/>
                <a:gd name="T24" fmla="*/ 1205 w 1205"/>
                <a:gd name="T25" fmla="*/ 0 h 854"/>
                <a:gd name="T26" fmla="*/ 1205 w 1205"/>
                <a:gd name="T27" fmla="*/ 854 h 854"/>
                <a:gd name="T28" fmla="*/ 0 w 1205"/>
                <a:gd name="T29" fmla="*/ 854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5" h="854">
                  <a:moveTo>
                    <a:pt x="0" y="854"/>
                  </a:moveTo>
                  <a:lnTo>
                    <a:pt x="118" y="728"/>
                  </a:lnTo>
                  <a:lnTo>
                    <a:pt x="182" y="716"/>
                  </a:lnTo>
                  <a:lnTo>
                    <a:pt x="238" y="644"/>
                  </a:lnTo>
                  <a:lnTo>
                    <a:pt x="362" y="632"/>
                  </a:lnTo>
                  <a:lnTo>
                    <a:pt x="422" y="489"/>
                  </a:lnTo>
                  <a:lnTo>
                    <a:pt x="540" y="439"/>
                  </a:lnTo>
                  <a:lnTo>
                    <a:pt x="725" y="293"/>
                  </a:lnTo>
                  <a:lnTo>
                    <a:pt x="845" y="251"/>
                  </a:lnTo>
                  <a:lnTo>
                    <a:pt x="903" y="192"/>
                  </a:lnTo>
                  <a:lnTo>
                    <a:pt x="1023" y="134"/>
                  </a:lnTo>
                  <a:lnTo>
                    <a:pt x="1145" y="44"/>
                  </a:lnTo>
                  <a:lnTo>
                    <a:pt x="1205" y="0"/>
                  </a:lnTo>
                  <a:lnTo>
                    <a:pt x="1205" y="854"/>
                  </a:lnTo>
                  <a:lnTo>
                    <a:pt x="0" y="854"/>
                  </a:lnTo>
                  <a:close/>
                </a:path>
              </a:pathLst>
            </a:custGeom>
            <a:solidFill>
              <a:srgbClr val="2DD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55" name="Freeform 394"/>
            <p:cNvSpPr>
              <a:spLocks/>
            </p:cNvSpPr>
            <p:nvPr/>
          </p:nvSpPr>
          <p:spPr bwMode="auto">
            <a:xfrm>
              <a:off x="9799085" y="5648355"/>
              <a:ext cx="1809702" cy="857544"/>
            </a:xfrm>
            <a:custGeom>
              <a:avLst/>
              <a:gdLst>
                <a:gd name="T0" fmla="*/ 0 w 1205"/>
                <a:gd name="T1" fmla="*/ 571 h 571"/>
                <a:gd name="T2" fmla="*/ 188 w 1205"/>
                <a:gd name="T3" fmla="*/ 503 h 571"/>
                <a:gd name="T4" fmla="*/ 312 w 1205"/>
                <a:gd name="T5" fmla="*/ 503 h 571"/>
                <a:gd name="T6" fmla="*/ 462 w 1205"/>
                <a:gd name="T7" fmla="*/ 403 h 571"/>
                <a:gd name="T8" fmla="*/ 586 w 1205"/>
                <a:gd name="T9" fmla="*/ 417 h 571"/>
                <a:gd name="T10" fmla="*/ 659 w 1205"/>
                <a:gd name="T11" fmla="*/ 369 h 571"/>
                <a:gd name="T12" fmla="*/ 785 w 1205"/>
                <a:gd name="T13" fmla="*/ 369 h 571"/>
                <a:gd name="T14" fmla="*/ 977 w 1205"/>
                <a:gd name="T15" fmla="*/ 198 h 571"/>
                <a:gd name="T16" fmla="*/ 1065 w 1205"/>
                <a:gd name="T17" fmla="*/ 198 h 571"/>
                <a:gd name="T18" fmla="*/ 1205 w 1205"/>
                <a:gd name="T19" fmla="*/ 0 h 571"/>
                <a:gd name="T20" fmla="*/ 1205 w 1205"/>
                <a:gd name="T21" fmla="*/ 571 h 571"/>
                <a:gd name="T22" fmla="*/ 0 w 1205"/>
                <a:gd name="T23" fmla="*/ 571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5" h="571">
                  <a:moveTo>
                    <a:pt x="0" y="571"/>
                  </a:moveTo>
                  <a:lnTo>
                    <a:pt x="188" y="503"/>
                  </a:lnTo>
                  <a:lnTo>
                    <a:pt x="312" y="503"/>
                  </a:lnTo>
                  <a:lnTo>
                    <a:pt x="462" y="403"/>
                  </a:lnTo>
                  <a:lnTo>
                    <a:pt x="586" y="417"/>
                  </a:lnTo>
                  <a:lnTo>
                    <a:pt x="659" y="369"/>
                  </a:lnTo>
                  <a:lnTo>
                    <a:pt x="785" y="369"/>
                  </a:lnTo>
                  <a:lnTo>
                    <a:pt x="977" y="198"/>
                  </a:lnTo>
                  <a:lnTo>
                    <a:pt x="1065" y="198"/>
                  </a:lnTo>
                  <a:lnTo>
                    <a:pt x="1205" y="0"/>
                  </a:lnTo>
                  <a:lnTo>
                    <a:pt x="1205" y="571"/>
                  </a:lnTo>
                  <a:lnTo>
                    <a:pt x="0" y="571"/>
                  </a:lnTo>
                  <a:close/>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57" name="Freeform 396"/>
            <p:cNvSpPr>
              <a:spLocks/>
            </p:cNvSpPr>
            <p:nvPr/>
          </p:nvSpPr>
          <p:spPr bwMode="auto">
            <a:xfrm>
              <a:off x="9799085" y="5220334"/>
              <a:ext cx="1596442" cy="1282560"/>
            </a:xfrm>
            <a:custGeom>
              <a:avLst/>
              <a:gdLst>
                <a:gd name="T0" fmla="*/ 1063 w 1063"/>
                <a:gd name="T1" fmla="*/ 0 h 854"/>
                <a:gd name="T2" fmla="*/ 903 w 1063"/>
                <a:gd name="T3" fmla="*/ 237 h 854"/>
                <a:gd name="T4" fmla="*/ 725 w 1063"/>
                <a:gd name="T5" fmla="*/ 265 h 854"/>
                <a:gd name="T6" fmla="*/ 695 w 1063"/>
                <a:gd name="T7" fmla="*/ 373 h 854"/>
                <a:gd name="T8" fmla="*/ 532 w 1063"/>
                <a:gd name="T9" fmla="*/ 469 h 854"/>
                <a:gd name="T10" fmla="*/ 472 w 1063"/>
                <a:gd name="T11" fmla="*/ 595 h 854"/>
                <a:gd name="T12" fmla="*/ 302 w 1063"/>
                <a:gd name="T13" fmla="*/ 620 h 854"/>
                <a:gd name="T14" fmla="*/ 240 w 1063"/>
                <a:gd name="T15" fmla="*/ 738 h 854"/>
                <a:gd name="T16" fmla="*/ 154 w 1063"/>
                <a:gd name="T17" fmla="*/ 766 h 854"/>
                <a:gd name="T18" fmla="*/ 0 w 1063"/>
                <a:gd name="T19" fmla="*/ 854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3" h="854">
                  <a:moveTo>
                    <a:pt x="1063" y="0"/>
                  </a:moveTo>
                  <a:lnTo>
                    <a:pt x="903" y="237"/>
                  </a:lnTo>
                  <a:lnTo>
                    <a:pt x="725" y="265"/>
                  </a:lnTo>
                  <a:lnTo>
                    <a:pt x="695" y="373"/>
                  </a:lnTo>
                  <a:lnTo>
                    <a:pt x="532" y="469"/>
                  </a:lnTo>
                  <a:lnTo>
                    <a:pt x="472" y="595"/>
                  </a:lnTo>
                  <a:lnTo>
                    <a:pt x="302" y="620"/>
                  </a:lnTo>
                  <a:lnTo>
                    <a:pt x="240" y="738"/>
                  </a:lnTo>
                  <a:lnTo>
                    <a:pt x="154" y="766"/>
                  </a:lnTo>
                  <a:lnTo>
                    <a:pt x="0" y="854"/>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nvGrpSpPr>
            <p:cNvPr id="661" name="Group 660"/>
            <p:cNvGrpSpPr/>
            <p:nvPr/>
          </p:nvGrpSpPr>
          <p:grpSpPr>
            <a:xfrm>
              <a:off x="11506662" y="5229345"/>
              <a:ext cx="48058" cy="1228494"/>
              <a:chOff x="11553825" y="4938712"/>
              <a:chExt cx="50800" cy="1298575"/>
            </a:xfrm>
          </p:grpSpPr>
          <p:sp>
            <p:nvSpPr>
              <p:cNvPr id="561" name="Line 400"/>
              <p:cNvSpPr>
                <a:spLocks noChangeShapeType="1"/>
              </p:cNvSpPr>
              <p:nvPr/>
            </p:nvSpPr>
            <p:spPr bwMode="auto">
              <a:xfrm>
                <a:off x="11553825" y="4938712"/>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62" name="Line 401"/>
              <p:cNvSpPr>
                <a:spLocks noChangeShapeType="1"/>
              </p:cNvSpPr>
              <p:nvPr/>
            </p:nvSpPr>
            <p:spPr bwMode="auto">
              <a:xfrm>
                <a:off x="11553825" y="5002212"/>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63" name="Line 402"/>
              <p:cNvSpPr>
                <a:spLocks noChangeShapeType="1"/>
              </p:cNvSpPr>
              <p:nvPr/>
            </p:nvSpPr>
            <p:spPr bwMode="auto">
              <a:xfrm>
                <a:off x="11553825" y="5068887"/>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64" name="Line 403"/>
              <p:cNvSpPr>
                <a:spLocks noChangeShapeType="1"/>
              </p:cNvSpPr>
              <p:nvPr/>
            </p:nvSpPr>
            <p:spPr bwMode="auto">
              <a:xfrm>
                <a:off x="11553825" y="5132387"/>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65" name="Line 404"/>
              <p:cNvSpPr>
                <a:spLocks noChangeShapeType="1"/>
              </p:cNvSpPr>
              <p:nvPr/>
            </p:nvSpPr>
            <p:spPr bwMode="auto">
              <a:xfrm>
                <a:off x="11553825" y="5195887"/>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66" name="Line 405"/>
              <p:cNvSpPr>
                <a:spLocks noChangeShapeType="1"/>
              </p:cNvSpPr>
              <p:nvPr/>
            </p:nvSpPr>
            <p:spPr bwMode="auto">
              <a:xfrm>
                <a:off x="11553825" y="5262562"/>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67" name="Line 406"/>
              <p:cNvSpPr>
                <a:spLocks noChangeShapeType="1"/>
              </p:cNvSpPr>
              <p:nvPr/>
            </p:nvSpPr>
            <p:spPr bwMode="auto">
              <a:xfrm>
                <a:off x="11553825" y="5327650"/>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68" name="Line 407"/>
              <p:cNvSpPr>
                <a:spLocks noChangeShapeType="1"/>
              </p:cNvSpPr>
              <p:nvPr/>
            </p:nvSpPr>
            <p:spPr bwMode="auto">
              <a:xfrm>
                <a:off x="11553825" y="5394325"/>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69" name="Line 408"/>
              <p:cNvSpPr>
                <a:spLocks noChangeShapeType="1"/>
              </p:cNvSpPr>
              <p:nvPr/>
            </p:nvSpPr>
            <p:spPr bwMode="auto">
              <a:xfrm>
                <a:off x="11553825" y="5457825"/>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70" name="Line 409"/>
              <p:cNvSpPr>
                <a:spLocks noChangeShapeType="1"/>
              </p:cNvSpPr>
              <p:nvPr/>
            </p:nvSpPr>
            <p:spPr bwMode="auto">
              <a:xfrm>
                <a:off x="11553825" y="5524500"/>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71" name="Line 410"/>
              <p:cNvSpPr>
                <a:spLocks noChangeShapeType="1"/>
              </p:cNvSpPr>
              <p:nvPr/>
            </p:nvSpPr>
            <p:spPr bwMode="auto">
              <a:xfrm>
                <a:off x="11553825" y="5588000"/>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72" name="Line 411"/>
              <p:cNvSpPr>
                <a:spLocks noChangeShapeType="1"/>
              </p:cNvSpPr>
              <p:nvPr/>
            </p:nvSpPr>
            <p:spPr bwMode="auto">
              <a:xfrm>
                <a:off x="11553825" y="5651500"/>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73" name="Line 412"/>
              <p:cNvSpPr>
                <a:spLocks noChangeShapeType="1"/>
              </p:cNvSpPr>
              <p:nvPr/>
            </p:nvSpPr>
            <p:spPr bwMode="auto">
              <a:xfrm>
                <a:off x="11553825" y="5718175"/>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74" name="Line 413"/>
              <p:cNvSpPr>
                <a:spLocks noChangeShapeType="1"/>
              </p:cNvSpPr>
              <p:nvPr/>
            </p:nvSpPr>
            <p:spPr bwMode="auto">
              <a:xfrm>
                <a:off x="11553825" y="5781675"/>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75" name="Line 414"/>
              <p:cNvSpPr>
                <a:spLocks noChangeShapeType="1"/>
              </p:cNvSpPr>
              <p:nvPr/>
            </p:nvSpPr>
            <p:spPr bwMode="auto">
              <a:xfrm>
                <a:off x="11553825" y="5848350"/>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76" name="Line 415"/>
              <p:cNvSpPr>
                <a:spLocks noChangeShapeType="1"/>
              </p:cNvSpPr>
              <p:nvPr/>
            </p:nvSpPr>
            <p:spPr bwMode="auto">
              <a:xfrm>
                <a:off x="11553825" y="5913437"/>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77" name="Line 416"/>
              <p:cNvSpPr>
                <a:spLocks noChangeShapeType="1"/>
              </p:cNvSpPr>
              <p:nvPr/>
            </p:nvSpPr>
            <p:spPr bwMode="auto">
              <a:xfrm>
                <a:off x="11553825" y="5976937"/>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78" name="Line 417"/>
              <p:cNvSpPr>
                <a:spLocks noChangeShapeType="1"/>
              </p:cNvSpPr>
              <p:nvPr/>
            </p:nvSpPr>
            <p:spPr bwMode="auto">
              <a:xfrm>
                <a:off x="11553825" y="6043612"/>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79" name="Line 418"/>
              <p:cNvSpPr>
                <a:spLocks noChangeShapeType="1"/>
              </p:cNvSpPr>
              <p:nvPr/>
            </p:nvSpPr>
            <p:spPr bwMode="auto">
              <a:xfrm>
                <a:off x="11553825" y="6107112"/>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80" name="Line 419"/>
              <p:cNvSpPr>
                <a:spLocks noChangeShapeType="1"/>
              </p:cNvSpPr>
              <p:nvPr/>
            </p:nvSpPr>
            <p:spPr bwMode="auto">
              <a:xfrm>
                <a:off x="11553825" y="6173787"/>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81" name="Line 420"/>
              <p:cNvSpPr>
                <a:spLocks noChangeShapeType="1"/>
              </p:cNvSpPr>
              <p:nvPr/>
            </p:nvSpPr>
            <p:spPr bwMode="auto">
              <a:xfrm>
                <a:off x="11553825" y="6237287"/>
                <a:ext cx="50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62" name="Group 661"/>
            <p:cNvGrpSpPr/>
            <p:nvPr/>
          </p:nvGrpSpPr>
          <p:grpSpPr>
            <a:xfrm>
              <a:off x="9799085" y="5226342"/>
              <a:ext cx="396482" cy="1279556"/>
              <a:chOff x="9748838" y="4935537"/>
              <a:chExt cx="419100" cy="1352550"/>
            </a:xfrm>
          </p:grpSpPr>
          <p:sp>
            <p:nvSpPr>
              <p:cNvPr id="556" name="Line 395"/>
              <p:cNvSpPr>
                <a:spLocks noChangeShapeType="1"/>
              </p:cNvSpPr>
              <p:nvPr/>
            </p:nvSpPr>
            <p:spPr bwMode="auto">
              <a:xfrm flipV="1">
                <a:off x="9748838" y="4941887"/>
                <a:ext cx="0" cy="134620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58" name="Rectangle 397"/>
              <p:cNvSpPr>
                <a:spLocks noChangeArrowheads="1"/>
              </p:cNvSpPr>
              <p:nvPr/>
            </p:nvSpPr>
            <p:spPr bwMode="auto">
              <a:xfrm>
                <a:off x="9847263" y="5065712"/>
                <a:ext cx="47625" cy="69850"/>
              </a:xfrm>
              <a:prstGeom prst="rect">
                <a:avLst/>
              </a:prstGeom>
              <a:solidFill>
                <a:srgbClr val="9DEE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59" name="Rectangle 398"/>
              <p:cNvSpPr>
                <a:spLocks noChangeArrowheads="1"/>
              </p:cNvSpPr>
              <p:nvPr/>
            </p:nvSpPr>
            <p:spPr bwMode="auto">
              <a:xfrm>
                <a:off x="9847263" y="5205412"/>
                <a:ext cx="47625" cy="66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60" name="Rectangle 399"/>
              <p:cNvSpPr>
                <a:spLocks noChangeArrowheads="1"/>
              </p:cNvSpPr>
              <p:nvPr/>
            </p:nvSpPr>
            <p:spPr bwMode="auto">
              <a:xfrm>
                <a:off x="9847263" y="4935537"/>
                <a:ext cx="47625" cy="66675"/>
              </a:xfrm>
              <a:prstGeom prst="rect">
                <a:avLst/>
              </a:prstGeom>
              <a:solidFill>
                <a:srgbClr val="2DDBE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82" name="Line 421"/>
              <p:cNvSpPr>
                <a:spLocks noChangeShapeType="1"/>
              </p:cNvSpPr>
              <p:nvPr/>
            </p:nvSpPr>
            <p:spPr bwMode="auto">
              <a:xfrm>
                <a:off x="9767888" y="4938712"/>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83" name="Line 422"/>
              <p:cNvSpPr>
                <a:spLocks noChangeShapeType="1"/>
              </p:cNvSpPr>
              <p:nvPr/>
            </p:nvSpPr>
            <p:spPr bwMode="auto">
              <a:xfrm>
                <a:off x="9767888" y="5002212"/>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84" name="Line 423"/>
              <p:cNvSpPr>
                <a:spLocks noChangeShapeType="1"/>
              </p:cNvSpPr>
              <p:nvPr/>
            </p:nvSpPr>
            <p:spPr bwMode="auto">
              <a:xfrm>
                <a:off x="9767888" y="5068887"/>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85" name="Line 424"/>
              <p:cNvSpPr>
                <a:spLocks noChangeShapeType="1"/>
              </p:cNvSpPr>
              <p:nvPr/>
            </p:nvSpPr>
            <p:spPr bwMode="auto">
              <a:xfrm>
                <a:off x="9767888" y="5132387"/>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86" name="Line 425"/>
              <p:cNvSpPr>
                <a:spLocks noChangeShapeType="1"/>
              </p:cNvSpPr>
              <p:nvPr/>
            </p:nvSpPr>
            <p:spPr bwMode="auto">
              <a:xfrm>
                <a:off x="9767888" y="5195887"/>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87" name="Line 426"/>
              <p:cNvSpPr>
                <a:spLocks noChangeShapeType="1"/>
              </p:cNvSpPr>
              <p:nvPr/>
            </p:nvSpPr>
            <p:spPr bwMode="auto">
              <a:xfrm>
                <a:off x="9767888" y="5262562"/>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88" name="Line 427"/>
              <p:cNvSpPr>
                <a:spLocks noChangeShapeType="1"/>
              </p:cNvSpPr>
              <p:nvPr/>
            </p:nvSpPr>
            <p:spPr bwMode="auto">
              <a:xfrm>
                <a:off x="9767888" y="5327650"/>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89" name="Line 428"/>
              <p:cNvSpPr>
                <a:spLocks noChangeShapeType="1"/>
              </p:cNvSpPr>
              <p:nvPr/>
            </p:nvSpPr>
            <p:spPr bwMode="auto">
              <a:xfrm>
                <a:off x="9767888" y="5394325"/>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90" name="Line 429"/>
              <p:cNvSpPr>
                <a:spLocks noChangeShapeType="1"/>
              </p:cNvSpPr>
              <p:nvPr/>
            </p:nvSpPr>
            <p:spPr bwMode="auto">
              <a:xfrm>
                <a:off x="9767888" y="5457825"/>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91" name="Line 430"/>
              <p:cNvSpPr>
                <a:spLocks noChangeShapeType="1"/>
              </p:cNvSpPr>
              <p:nvPr/>
            </p:nvSpPr>
            <p:spPr bwMode="auto">
              <a:xfrm>
                <a:off x="9767888" y="5524500"/>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92" name="Line 431"/>
              <p:cNvSpPr>
                <a:spLocks noChangeShapeType="1"/>
              </p:cNvSpPr>
              <p:nvPr/>
            </p:nvSpPr>
            <p:spPr bwMode="auto">
              <a:xfrm>
                <a:off x="9767888" y="5588000"/>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93" name="Line 432"/>
              <p:cNvSpPr>
                <a:spLocks noChangeShapeType="1"/>
              </p:cNvSpPr>
              <p:nvPr/>
            </p:nvSpPr>
            <p:spPr bwMode="auto">
              <a:xfrm>
                <a:off x="9767888" y="5651500"/>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94" name="Line 433"/>
              <p:cNvSpPr>
                <a:spLocks noChangeShapeType="1"/>
              </p:cNvSpPr>
              <p:nvPr/>
            </p:nvSpPr>
            <p:spPr bwMode="auto">
              <a:xfrm>
                <a:off x="9767888" y="5718175"/>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95" name="Line 434"/>
              <p:cNvSpPr>
                <a:spLocks noChangeShapeType="1"/>
              </p:cNvSpPr>
              <p:nvPr/>
            </p:nvSpPr>
            <p:spPr bwMode="auto">
              <a:xfrm>
                <a:off x="9767888" y="5781675"/>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96" name="Line 435"/>
              <p:cNvSpPr>
                <a:spLocks noChangeShapeType="1"/>
              </p:cNvSpPr>
              <p:nvPr/>
            </p:nvSpPr>
            <p:spPr bwMode="auto">
              <a:xfrm>
                <a:off x="9767888" y="5848350"/>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97" name="Line 436"/>
              <p:cNvSpPr>
                <a:spLocks noChangeShapeType="1"/>
              </p:cNvSpPr>
              <p:nvPr/>
            </p:nvSpPr>
            <p:spPr bwMode="auto">
              <a:xfrm>
                <a:off x="9767888" y="5913437"/>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98" name="Line 437"/>
              <p:cNvSpPr>
                <a:spLocks noChangeShapeType="1"/>
              </p:cNvSpPr>
              <p:nvPr/>
            </p:nvSpPr>
            <p:spPr bwMode="auto">
              <a:xfrm>
                <a:off x="9767888" y="5976937"/>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599" name="Line 438"/>
              <p:cNvSpPr>
                <a:spLocks noChangeShapeType="1"/>
              </p:cNvSpPr>
              <p:nvPr/>
            </p:nvSpPr>
            <p:spPr bwMode="auto">
              <a:xfrm>
                <a:off x="9767888" y="6043612"/>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00" name="Line 439"/>
              <p:cNvSpPr>
                <a:spLocks noChangeShapeType="1"/>
              </p:cNvSpPr>
              <p:nvPr/>
            </p:nvSpPr>
            <p:spPr bwMode="auto">
              <a:xfrm>
                <a:off x="9767888" y="6107112"/>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01" name="Line 440"/>
              <p:cNvSpPr>
                <a:spLocks noChangeShapeType="1"/>
              </p:cNvSpPr>
              <p:nvPr/>
            </p:nvSpPr>
            <p:spPr bwMode="auto">
              <a:xfrm>
                <a:off x="9767888" y="6173787"/>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02" name="Line 441"/>
              <p:cNvSpPr>
                <a:spLocks noChangeShapeType="1"/>
              </p:cNvSpPr>
              <p:nvPr/>
            </p:nvSpPr>
            <p:spPr bwMode="auto">
              <a:xfrm>
                <a:off x="9767888" y="6237287"/>
                <a:ext cx="190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03" name="Line 442"/>
              <p:cNvSpPr>
                <a:spLocks noChangeShapeType="1"/>
              </p:cNvSpPr>
              <p:nvPr/>
            </p:nvSpPr>
            <p:spPr bwMode="auto">
              <a:xfrm>
                <a:off x="9948863" y="4967287"/>
                <a:ext cx="1397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04" name="Line 443"/>
              <p:cNvSpPr>
                <a:spLocks noChangeShapeType="1"/>
              </p:cNvSpPr>
              <p:nvPr/>
            </p:nvSpPr>
            <p:spPr bwMode="auto">
              <a:xfrm>
                <a:off x="9948863" y="5100637"/>
                <a:ext cx="219075"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05" name="Line 444"/>
              <p:cNvSpPr>
                <a:spLocks noChangeShapeType="1"/>
              </p:cNvSpPr>
              <p:nvPr/>
            </p:nvSpPr>
            <p:spPr bwMode="auto">
              <a:xfrm>
                <a:off x="9948863" y="5240337"/>
                <a:ext cx="1778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grpSp>
        <p:nvGrpSpPr>
          <p:cNvPr id="664" name="Group 663"/>
          <p:cNvGrpSpPr/>
          <p:nvPr/>
        </p:nvGrpSpPr>
        <p:grpSpPr>
          <a:xfrm>
            <a:off x="9751027" y="4208103"/>
            <a:ext cx="1329117" cy="199743"/>
            <a:chOff x="9698038" y="3859212"/>
            <a:chExt cx="1404938" cy="211138"/>
          </a:xfrm>
        </p:grpSpPr>
        <p:sp>
          <p:nvSpPr>
            <p:cNvPr id="606" name="Rectangle 445"/>
            <p:cNvSpPr>
              <a:spLocks noChangeArrowheads="1"/>
            </p:cNvSpPr>
            <p:nvPr/>
          </p:nvSpPr>
          <p:spPr bwMode="auto">
            <a:xfrm>
              <a:off x="9698038" y="3998912"/>
              <a:ext cx="1404938" cy="71438"/>
            </a:xfrm>
            <a:prstGeom prst="rect">
              <a:avLst/>
            </a:prstGeom>
            <a:solidFill>
              <a:srgbClr val="2DDBE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black"/>
                </a:solidFill>
                <a:latin typeface="Segoe UI Light"/>
              </a:endParaRPr>
            </a:p>
          </p:txBody>
        </p:sp>
        <p:sp>
          <p:nvSpPr>
            <p:cNvPr id="607" name="Rectangle 446"/>
            <p:cNvSpPr>
              <a:spLocks noChangeArrowheads="1"/>
            </p:cNvSpPr>
            <p:nvPr/>
          </p:nvSpPr>
          <p:spPr bwMode="auto">
            <a:xfrm>
              <a:off x="9698038" y="3859212"/>
              <a:ext cx="1122363" cy="69850"/>
            </a:xfrm>
            <a:prstGeom prst="rect">
              <a:avLst/>
            </a:prstGeom>
            <a:solidFill>
              <a:srgbClr val="D5F8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72" name="Group 671"/>
          <p:cNvGrpSpPr/>
          <p:nvPr/>
        </p:nvGrpSpPr>
        <p:grpSpPr>
          <a:xfrm>
            <a:off x="9751027" y="2766349"/>
            <a:ext cx="1857760" cy="198241"/>
            <a:chOff x="9698038" y="2335212"/>
            <a:chExt cx="1963738" cy="209550"/>
          </a:xfrm>
        </p:grpSpPr>
        <p:sp>
          <p:nvSpPr>
            <p:cNvPr id="608" name="Rectangle 447"/>
            <p:cNvSpPr>
              <a:spLocks noChangeArrowheads="1"/>
            </p:cNvSpPr>
            <p:nvPr/>
          </p:nvSpPr>
          <p:spPr bwMode="auto">
            <a:xfrm>
              <a:off x="9698038" y="2474912"/>
              <a:ext cx="1963738" cy="69850"/>
            </a:xfrm>
            <a:prstGeom prst="rect">
              <a:avLst/>
            </a:prstGeom>
            <a:solidFill>
              <a:srgbClr val="2DDBE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09" name="Rectangle 448"/>
            <p:cNvSpPr>
              <a:spLocks noChangeArrowheads="1"/>
            </p:cNvSpPr>
            <p:nvPr/>
          </p:nvSpPr>
          <p:spPr bwMode="auto">
            <a:xfrm>
              <a:off x="9698038" y="2335212"/>
              <a:ext cx="841375" cy="69850"/>
            </a:xfrm>
            <a:prstGeom prst="rect">
              <a:avLst/>
            </a:prstGeom>
            <a:solidFill>
              <a:srgbClr val="D5F8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705" name="Group 704"/>
          <p:cNvGrpSpPr/>
          <p:nvPr/>
        </p:nvGrpSpPr>
        <p:grpSpPr>
          <a:xfrm>
            <a:off x="9763042" y="3218400"/>
            <a:ext cx="774943" cy="845527"/>
            <a:chOff x="9763042" y="3218400"/>
            <a:chExt cx="774943" cy="845527"/>
          </a:xfrm>
        </p:grpSpPr>
        <p:grpSp>
          <p:nvGrpSpPr>
            <p:cNvPr id="671" name="Group 670"/>
            <p:cNvGrpSpPr/>
            <p:nvPr/>
          </p:nvGrpSpPr>
          <p:grpSpPr>
            <a:xfrm>
              <a:off x="9856155" y="3218400"/>
              <a:ext cx="147179" cy="650291"/>
              <a:chOff x="9809163" y="2813050"/>
              <a:chExt cx="155575" cy="687388"/>
            </a:xfrm>
          </p:grpSpPr>
          <p:sp>
            <p:nvSpPr>
              <p:cNvPr id="613" name="Rectangle 452"/>
              <p:cNvSpPr>
                <a:spLocks noChangeArrowheads="1"/>
              </p:cNvSpPr>
              <p:nvPr/>
            </p:nvSpPr>
            <p:spPr bwMode="auto">
              <a:xfrm>
                <a:off x="9809163" y="2813050"/>
                <a:ext cx="155575" cy="684213"/>
              </a:xfrm>
              <a:prstGeom prst="rect">
                <a:avLst/>
              </a:prstGeom>
              <a:solidFill>
                <a:srgbClr val="28A4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15" name="Freeform 454"/>
              <p:cNvSpPr>
                <a:spLocks/>
              </p:cNvSpPr>
              <p:nvPr/>
            </p:nvSpPr>
            <p:spPr bwMode="auto">
              <a:xfrm>
                <a:off x="9809163" y="2816225"/>
                <a:ext cx="155575" cy="684213"/>
              </a:xfrm>
              <a:custGeom>
                <a:avLst/>
                <a:gdLst>
                  <a:gd name="T0" fmla="*/ 0 w 98"/>
                  <a:gd name="T1" fmla="*/ 218 h 431"/>
                  <a:gd name="T2" fmla="*/ 0 w 98"/>
                  <a:gd name="T3" fmla="*/ 0 h 431"/>
                  <a:gd name="T4" fmla="*/ 98 w 98"/>
                  <a:gd name="T5" fmla="*/ 0 h 431"/>
                  <a:gd name="T6" fmla="*/ 98 w 98"/>
                  <a:gd name="T7" fmla="*/ 431 h 431"/>
                  <a:gd name="T8" fmla="*/ 0 w 98"/>
                  <a:gd name="T9" fmla="*/ 431 h 431"/>
                </a:gdLst>
                <a:ahLst/>
                <a:cxnLst>
                  <a:cxn ang="0">
                    <a:pos x="T0" y="T1"/>
                  </a:cxn>
                  <a:cxn ang="0">
                    <a:pos x="T2" y="T3"/>
                  </a:cxn>
                  <a:cxn ang="0">
                    <a:pos x="T4" y="T5"/>
                  </a:cxn>
                  <a:cxn ang="0">
                    <a:pos x="T6" y="T7"/>
                  </a:cxn>
                  <a:cxn ang="0">
                    <a:pos x="T8" y="T9"/>
                  </a:cxn>
                </a:cxnLst>
                <a:rect l="0" t="0" r="r" b="b"/>
                <a:pathLst>
                  <a:path w="98" h="431">
                    <a:moveTo>
                      <a:pt x="0" y="218"/>
                    </a:moveTo>
                    <a:lnTo>
                      <a:pt x="0" y="0"/>
                    </a:lnTo>
                    <a:lnTo>
                      <a:pt x="98" y="0"/>
                    </a:lnTo>
                    <a:lnTo>
                      <a:pt x="98" y="431"/>
                    </a:lnTo>
                    <a:lnTo>
                      <a:pt x="0" y="431"/>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70" name="Group 669"/>
            <p:cNvGrpSpPr/>
            <p:nvPr/>
          </p:nvGrpSpPr>
          <p:grpSpPr>
            <a:xfrm>
              <a:off x="10069414" y="3401623"/>
              <a:ext cx="147179" cy="479083"/>
              <a:chOff x="10034588" y="3006725"/>
              <a:chExt cx="155575" cy="506413"/>
            </a:xfrm>
          </p:grpSpPr>
          <p:sp>
            <p:nvSpPr>
              <p:cNvPr id="612" name="Rectangle 451"/>
              <p:cNvSpPr>
                <a:spLocks noChangeArrowheads="1"/>
              </p:cNvSpPr>
              <p:nvPr/>
            </p:nvSpPr>
            <p:spPr bwMode="auto">
              <a:xfrm>
                <a:off x="10034588" y="3006725"/>
                <a:ext cx="155575" cy="506413"/>
              </a:xfrm>
              <a:prstGeom prst="rect">
                <a:avLst/>
              </a:prstGeom>
              <a:solidFill>
                <a:srgbClr val="2DDBE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16" name="Freeform 455"/>
              <p:cNvSpPr>
                <a:spLocks/>
              </p:cNvSpPr>
              <p:nvPr/>
            </p:nvSpPr>
            <p:spPr bwMode="auto">
              <a:xfrm>
                <a:off x="10034588" y="3006725"/>
                <a:ext cx="155575" cy="493713"/>
              </a:xfrm>
              <a:custGeom>
                <a:avLst/>
                <a:gdLst>
                  <a:gd name="T0" fmla="*/ 98 w 98"/>
                  <a:gd name="T1" fmla="*/ 134 h 311"/>
                  <a:gd name="T2" fmla="*/ 98 w 98"/>
                  <a:gd name="T3" fmla="*/ 311 h 311"/>
                  <a:gd name="T4" fmla="*/ 0 w 98"/>
                  <a:gd name="T5" fmla="*/ 311 h 311"/>
                  <a:gd name="T6" fmla="*/ 0 w 98"/>
                  <a:gd name="T7" fmla="*/ 0 h 311"/>
                  <a:gd name="T8" fmla="*/ 98 w 98"/>
                  <a:gd name="T9" fmla="*/ 0 h 311"/>
                </a:gdLst>
                <a:ahLst/>
                <a:cxnLst>
                  <a:cxn ang="0">
                    <a:pos x="T0" y="T1"/>
                  </a:cxn>
                  <a:cxn ang="0">
                    <a:pos x="T2" y="T3"/>
                  </a:cxn>
                  <a:cxn ang="0">
                    <a:pos x="T4" y="T5"/>
                  </a:cxn>
                  <a:cxn ang="0">
                    <a:pos x="T6" y="T7"/>
                  </a:cxn>
                  <a:cxn ang="0">
                    <a:pos x="T8" y="T9"/>
                  </a:cxn>
                </a:cxnLst>
                <a:rect l="0" t="0" r="r" b="b"/>
                <a:pathLst>
                  <a:path w="98" h="311">
                    <a:moveTo>
                      <a:pt x="98" y="134"/>
                    </a:moveTo>
                    <a:lnTo>
                      <a:pt x="98" y="311"/>
                    </a:lnTo>
                    <a:lnTo>
                      <a:pt x="0" y="311"/>
                    </a:lnTo>
                    <a:lnTo>
                      <a:pt x="0" y="0"/>
                    </a:lnTo>
                    <a:lnTo>
                      <a:pt x="98" y="0"/>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69" name="Group 668"/>
            <p:cNvGrpSpPr/>
            <p:nvPr/>
          </p:nvGrpSpPr>
          <p:grpSpPr>
            <a:xfrm>
              <a:off x="10282674" y="3599864"/>
              <a:ext cx="147179" cy="274835"/>
              <a:chOff x="10260013" y="3216275"/>
              <a:chExt cx="155575" cy="290513"/>
            </a:xfrm>
          </p:grpSpPr>
          <p:sp>
            <p:nvSpPr>
              <p:cNvPr id="611" name="Rectangle 450"/>
              <p:cNvSpPr>
                <a:spLocks noChangeArrowheads="1"/>
              </p:cNvSpPr>
              <p:nvPr/>
            </p:nvSpPr>
            <p:spPr bwMode="auto">
              <a:xfrm>
                <a:off x="10260013" y="3216275"/>
                <a:ext cx="155575" cy="290513"/>
              </a:xfrm>
              <a:prstGeom prst="rect">
                <a:avLst/>
              </a:prstGeom>
              <a:solidFill>
                <a:srgbClr val="65E5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17" name="Rectangle 456"/>
              <p:cNvSpPr>
                <a:spLocks noChangeArrowheads="1"/>
              </p:cNvSpPr>
              <p:nvPr/>
            </p:nvSpPr>
            <p:spPr bwMode="auto">
              <a:xfrm>
                <a:off x="10260013" y="3216275"/>
                <a:ext cx="155575" cy="284163"/>
              </a:xfrm>
              <a:prstGeom prst="rect">
                <a:avLst/>
              </a:pr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66" name="Group 665"/>
            <p:cNvGrpSpPr/>
            <p:nvPr/>
          </p:nvGrpSpPr>
          <p:grpSpPr>
            <a:xfrm>
              <a:off x="9763042" y="3868690"/>
              <a:ext cx="774943" cy="195237"/>
              <a:chOff x="9710738" y="3500437"/>
              <a:chExt cx="819150" cy="206375"/>
            </a:xfrm>
          </p:grpSpPr>
          <p:sp>
            <p:nvSpPr>
              <p:cNvPr id="614" name="Line 453"/>
              <p:cNvSpPr>
                <a:spLocks noChangeShapeType="1"/>
              </p:cNvSpPr>
              <p:nvPr/>
            </p:nvSpPr>
            <p:spPr bwMode="auto">
              <a:xfrm>
                <a:off x="9710738" y="3500437"/>
                <a:ext cx="8191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21" name="Line 460"/>
              <p:cNvSpPr>
                <a:spLocks noChangeShapeType="1"/>
              </p:cNvSpPr>
              <p:nvPr/>
            </p:nvSpPr>
            <p:spPr bwMode="auto">
              <a:xfrm>
                <a:off x="9710738" y="3576637"/>
                <a:ext cx="8191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22" name="Line 461"/>
              <p:cNvSpPr>
                <a:spLocks noChangeShapeType="1"/>
              </p:cNvSpPr>
              <p:nvPr/>
            </p:nvSpPr>
            <p:spPr bwMode="auto">
              <a:xfrm>
                <a:off x="9710738" y="3643312"/>
                <a:ext cx="8191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23" name="Line 462"/>
              <p:cNvSpPr>
                <a:spLocks noChangeShapeType="1"/>
              </p:cNvSpPr>
              <p:nvPr/>
            </p:nvSpPr>
            <p:spPr bwMode="auto">
              <a:xfrm>
                <a:off x="9710738" y="3706812"/>
                <a:ext cx="4762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grpSp>
        <p:nvGrpSpPr>
          <p:cNvPr id="704" name="Group 703"/>
          <p:cNvGrpSpPr/>
          <p:nvPr/>
        </p:nvGrpSpPr>
        <p:grpSpPr>
          <a:xfrm>
            <a:off x="10800803" y="3335542"/>
            <a:ext cx="807983" cy="728386"/>
            <a:chOff x="10800803" y="3335542"/>
            <a:chExt cx="807983" cy="728386"/>
          </a:xfrm>
        </p:grpSpPr>
        <p:grpSp>
          <p:nvGrpSpPr>
            <p:cNvPr id="668" name="Group 667"/>
            <p:cNvGrpSpPr/>
            <p:nvPr/>
          </p:nvGrpSpPr>
          <p:grpSpPr>
            <a:xfrm>
              <a:off x="10812818" y="3335542"/>
              <a:ext cx="531647" cy="530145"/>
              <a:chOff x="10820400" y="2936875"/>
              <a:chExt cx="561975" cy="560388"/>
            </a:xfrm>
          </p:grpSpPr>
          <p:sp>
            <p:nvSpPr>
              <p:cNvPr id="610" name="Freeform 449"/>
              <p:cNvSpPr>
                <a:spLocks/>
              </p:cNvSpPr>
              <p:nvPr/>
            </p:nvSpPr>
            <p:spPr bwMode="auto">
              <a:xfrm>
                <a:off x="10820400" y="2936875"/>
                <a:ext cx="561975" cy="560388"/>
              </a:xfrm>
              <a:custGeom>
                <a:avLst/>
                <a:gdLst>
                  <a:gd name="T0" fmla="*/ 0 w 354"/>
                  <a:gd name="T1" fmla="*/ 353 h 353"/>
                  <a:gd name="T2" fmla="*/ 178 w 354"/>
                  <a:gd name="T3" fmla="*/ 0 h 353"/>
                  <a:gd name="T4" fmla="*/ 354 w 354"/>
                  <a:gd name="T5" fmla="*/ 353 h 353"/>
                  <a:gd name="T6" fmla="*/ 0 w 354"/>
                  <a:gd name="T7" fmla="*/ 353 h 353"/>
                </a:gdLst>
                <a:ahLst/>
                <a:cxnLst>
                  <a:cxn ang="0">
                    <a:pos x="T0" y="T1"/>
                  </a:cxn>
                  <a:cxn ang="0">
                    <a:pos x="T2" y="T3"/>
                  </a:cxn>
                  <a:cxn ang="0">
                    <a:pos x="T4" y="T5"/>
                  </a:cxn>
                  <a:cxn ang="0">
                    <a:pos x="T6" y="T7"/>
                  </a:cxn>
                </a:cxnLst>
                <a:rect l="0" t="0" r="r" b="b"/>
                <a:pathLst>
                  <a:path w="354" h="353">
                    <a:moveTo>
                      <a:pt x="0" y="353"/>
                    </a:moveTo>
                    <a:lnTo>
                      <a:pt x="178" y="0"/>
                    </a:lnTo>
                    <a:lnTo>
                      <a:pt x="354" y="353"/>
                    </a:lnTo>
                    <a:lnTo>
                      <a:pt x="0" y="353"/>
                    </a:lnTo>
                    <a:close/>
                  </a:path>
                </a:pathLst>
              </a:custGeom>
              <a:solidFill>
                <a:srgbClr val="23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18" name="Freeform 457"/>
              <p:cNvSpPr>
                <a:spLocks/>
              </p:cNvSpPr>
              <p:nvPr/>
            </p:nvSpPr>
            <p:spPr bwMode="auto">
              <a:xfrm>
                <a:off x="10820400" y="2936875"/>
                <a:ext cx="561975" cy="560388"/>
              </a:xfrm>
              <a:custGeom>
                <a:avLst/>
                <a:gdLst>
                  <a:gd name="T0" fmla="*/ 0 w 354"/>
                  <a:gd name="T1" fmla="*/ 353 h 353"/>
                  <a:gd name="T2" fmla="*/ 178 w 354"/>
                  <a:gd name="T3" fmla="*/ 0 h 353"/>
                  <a:gd name="T4" fmla="*/ 354 w 354"/>
                  <a:gd name="T5" fmla="*/ 353 h 353"/>
                  <a:gd name="T6" fmla="*/ 0 w 354"/>
                  <a:gd name="T7" fmla="*/ 353 h 353"/>
                </a:gdLst>
                <a:ahLst/>
                <a:cxnLst>
                  <a:cxn ang="0">
                    <a:pos x="T0" y="T1"/>
                  </a:cxn>
                  <a:cxn ang="0">
                    <a:pos x="T2" y="T3"/>
                  </a:cxn>
                  <a:cxn ang="0">
                    <a:pos x="T4" y="T5"/>
                  </a:cxn>
                  <a:cxn ang="0">
                    <a:pos x="T6" y="T7"/>
                  </a:cxn>
                </a:cxnLst>
                <a:rect l="0" t="0" r="r" b="b"/>
                <a:pathLst>
                  <a:path w="354" h="353">
                    <a:moveTo>
                      <a:pt x="0" y="353"/>
                    </a:moveTo>
                    <a:lnTo>
                      <a:pt x="178" y="0"/>
                    </a:lnTo>
                    <a:lnTo>
                      <a:pt x="354" y="353"/>
                    </a:lnTo>
                    <a:lnTo>
                      <a:pt x="0" y="353"/>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67" name="Group 666"/>
            <p:cNvGrpSpPr/>
            <p:nvPr/>
          </p:nvGrpSpPr>
          <p:grpSpPr>
            <a:xfrm>
              <a:off x="11212304" y="3467703"/>
              <a:ext cx="396482" cy="397985"/>
              <a:chOff x="11242675" y="3076575"/>
              <a:chExt cx="419100" cy="420688"/>
            </a:xfrm>
          </p:grpSpPr>
          <p:sp>
            <p:nvSpPr>
              <p:cNvPr id="619" name="Freeform 458"/>
              <p:cNvSpPr>
                <a:spLocks/>
              </p:cNvSpPr>
              <p:nvPr/>
            </p:nvSpPr>
            <p:spPr bwMode="auto">
              <a:xfrm>
                <a:off x="11242675" y="3076575"/>
                <a:ext cx="419100" cy="420688"/>
              </a:xfrm>
              <a:custGeom>
                <a:avLst/>
                <a:gdLst>
                  <a:gd name="T0" fmla="*/ 0 w 264"/>
                  <a:gd name="T1" fmla="*/ 265 h 265"/>
                  <a:gd name="T2" fmla="*/ 132 w 264"/>
                  <a:gd name="T3" fmla="*/ 0 h 265"/>
                  <a:gd name="T4" fmla="*/ 264 w 264"/>
                  <a:gd name="T5" fmla="*/ 265 h 265"/>
                  <a:gd name="T6" fmla="*/ 0 w 264"/>
                  <a:gd name="T7" fmla="*/ 265 h 265"/>
                </a:gdLst>
                <a:ahLst/>
                <a:cxnLst>
                  <a:cxn ang="0">
                    <a:pos x="T0" y="T1"/>
                  </a:cxn>
                  <a:cxn ang="0">
                    <a:pos x="T2" y="T3"/>
                  </a:cxn>
                  <a:cxn ang="0">
                    <a:pos x="T4" y="T5"/>
                  </a:cxn>
                  <a:cxn ang="0">
                    <a:pos x="T6" y="T7"/>
                  </a:cxn>
                </a:cxnLst>
                <a:rect l="0" t="0" r="r" b="b"/>
                <a:pathLst>
                  <a:path w="264" h="265">
                    <a:moveTo>
                      <a:pt x="0" y="265"/>
                    </a:moveTo>
                    <a:lnTo>
                      <a:pt x="132" y="0"/>
                    </a:lnTo>
                    <a:lnTo>
                      <a:pt x="264" y="265"/>
                    </a:lnTo>
                    <a:lnTo>
                      <a:pt x="0" y="265"/>
                    </a:lnTo>
                    <a:close/>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20" name="Freeform 459"/>
              <p:cNvSpPr>
                <a:spLocks/>
              </p:cNvSpPr>
              <p:nvPr/>
            </p:nvSpPr>
            <p:spPr bwMode="auto">
              <a:xfrm>
                <a:off x="11242675" y="3076575"/>
                <a:ext cx="419100" cy="420688"/>
              </a:xfrm>
              <a:custGeom>
                <a:avLst/>
                <a:gdLst>
                  <a:gd name="T0" fmla="*/ 264 w 264"/>
                  <a:gd name="T1" fmla="*/ 265 h 265"/>
                  <a:gd name="T2" fmla="*/ 0 w 264"/>
                  <a:gd name="T3" fmla="*/ 265 h 265"/>
                  <a:gd name="T4" fmla="*/ 132 w 264"/>
                  <a:gd name="T5" fmla="*/ 0 h 265"/>
                  <a:gd name="T6" fmla="*/ 194 w 264"/>
                  <a:gd name="T7" fmla="*/ 124 h 265"/>
                </a:gdLst>
                <a:ahLst/>
                <a:cxnLst>
                  <a:cxn ang="0">
                    <a:pos x="T0" y="T1"/>
                  </a:cxn>
                  <a:cxn ang="0">
                    <a:pos x="T2" y="T3"/>
                  </a:cxn>
                  <a:cxn ang="0">
                    <a:pos x="T4" y="T5"/>
                  </a:cxn>
                  <a:cxn ang="0">
                    <a:pos x="T6" y="T7"/>
                  </a:cxn>
                </a:cxnLst>
                <a:rect l="0" t="0" r="r" b="b"/>
                <a:pathLst>
                  <a:path w="264" h="265">
                    <a:moveTo>
                      <a:pt x="264" y="265"/>
                    </a:moveTo>
                    <a:lnTo>
                      <a:pt x="0" y="265"/>
                    </a:lnTo>
                    <a:lnTo>
                      <a:pt x="132" y="0"/>
                    </a:lnTo>
                    <a:lnTo>
                      <a:pt x="194" y="124"/>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65" name="Group 664"/>
            <p:cNvGrpSpPr/>
            <p:nvPr/>
          </p:nvGrpSpPr>
          <p:grpSpPr>
            <a:xfrm>
              <a:off x="10800803" y="3940778"/>
              <a:ext cx="774943" cy="123150"/>
              <a:chOff x="10807700" y="3576637"/>
              <a:chExt cx="819150" cy="130175"/>
            </a:xfrm>
          </p:grpSpPr>
          <p:sp>
            <p:nvSpPr>
              <p:cNvPr id="624" name="Line 463"/>
              <p:cNvSpPr>
                <a:spLocks noChangeShapeType="1"/>
              </p:cNvSpPr>
              <p:nvPr/>
            </p:nvSpPr>
            <p:spPr bwMode="auto">
              <a:xfrm>
                <a:off x="10807700" y="3576637"/>
                <a:ext cx="8191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25" name="Line 464"/>
              <p:cNvSpPr>
                <a:spLocks noChangeShapeType="1"/>
              </p:cNvSpPr>
              <p:nvPr/>
            </p:nvSpPr>
            <p:spPr bwMode="auto">
              <a:xfrm>
                <a:off x="10807700" y="3643312"/>
                <a:ext cx="8191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26" name="Line 465"/>
              <p:cNvSpPr>
                <a:spLocks noChangeShapeType="1"/>
              </p:cNvSpPr>
              <p:nvPr/>
            </p:nvSpPr>
            <p:spPr bwMode="auto">
              <a:xfrm>
                <a:off x="10807700" y="3706812"/>
                <a:ext cx="47625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grpSp>
        <p:nvGrpSpPr>
          <p:cNvPr id="660" name="Group 659"/>
          <p:cNvGrpSpPr/>
          <p:nvPr/>
        </p:nvGrpSpPr>
        <p:grpSpPr>
          <a:xfrm>
            <a:off x="9754031" y="1073791"/>
            <a:ext cx="1854756" cy="261318"/>
            <a:chOff x="9701213" y="546100"/>
            <a:chExt cx="1960563" cy="276225"/>
          </a:xfrm>
        </p:grpSpPr>
        <p:sp>
          <p:nvSpPr>
            <p:cNvPr id="627" name="Rectangle 466"/>
            <p:cNvSpPr>
              <a:spLocks noChangeArrowheads="1"/>
            </p:cNvSpPr>
            <p:nvPr/>
          </p:nvSpPr>
          <p:spPr bwMode="auto">
            <a:xfrm>
              <a:off x="9701213" y="546100"/>
              <a:ext cx="1960563" cy="276225"/>
            </a:xfrm>
            <a:prstGeom prst="rect">
              <a:avLst/>
            </a:prstGeom>
            <a:solidFill>
              <a:srgbClr val="28A4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28" name="Freeform 467"/>
            <p:cNvSpPr>
              <a:spLocks/>
            </p:cNvSpPr>
            <p:nvPr/>
          </p:nvSpPr>
          <p:spPr bwMode="auto">
            <a:xfrm>
              <a:off x="9701213" y="546100"/>
              <a:ext cx="1960563" cy="276225"/>
            </a:xfrm>
            <a:custGeom>
              <a:avLst/>
              <a:gdLst>
                <a:gd name="T0" fmla="*/ 975 w 1235"/>
                <a:gd name="T1" fmla="*/ 174 h 174"/>
                <a:gd name="T2" fmla="*/ 0 w 1235"/>
                <a:gd name="T3" fmla="*/ 174 h 174"/>
                <a:gd name="T4" fmla="*/ 0 w 1235"/>
                <a:gd name="T5" fmla="*/ 0 h 174"/>
                <a:gd name="T6" fmla="*/ 38 w 1235"/>
                <a:gd name="T7" fmla="*/ 0 h 174"/>
                <a:gd name="T8" fmla="*/ 116 w 1235"/>
                <a:gd name="T9" fmla="*/ 0 h 174"/>
                <a:gd name="T10" fmla="*/ 210 w 1235"/>
                <a:gd name="T11" fmla="*/ 0 h 174"/>
                <a:gd name="T12" fmla="*/ 1235 w 1235"/>
                <a:gd name="T13" fmla="*/ 0 h 174"/>
                <a:gd name="T14" fmla="*/ 1235 w 1235"/>
                <a:gd name="T15" fmla="*/ 174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5" h="174">
                  <a:moveTo>
                    <a:pt x="975" y="174"/>
                  </a:moveTo>
                  <a:lnTo>
                    <a:pt x="0" y="174"/>
                  </a:lnTo>
                  <a:lnTo>
                    <a:pt x="0" y="0"/>
                  </a:lnTo>
                  <a:lnTo>
                    <a:pt x="38" y="0"/>
                  </a:lnTo>
                  <a:lnTo>
                    <a:pt x="116" y="0"/>
                  </a:lnTo>
                  <a:lnTo>
                    <a:pt x="210" y="0"/>
                  </a:lnTo>
                  <a:lnTo>
                    <a:pt x="1235" y="0"/>
                  </a:lnTo>
                  <a:lnTo>
                    <a:pt x="1235" y="174"/>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63" name="Group 662"/>
          <p:cNvGrpSpPr/>
          <p:nvPr/>
        </p:nvGrpSpPr>
        <p:grpSpPr>
          <a:xfrm>
            <a:off x="9754031" y="4609091"/>
            <a:ext cx="1854756" cy="342417"/>
            <a:chOff x="9701213" y="4283075"/>
            <a:chExt cx="1960563" cy="361950"/>
          </a:xfrm>
        </p:grpSpPr>
        <p:sp>
          <p:nvSpPr>
            <p:cNvPr id="629" name="Rectangle 468"/>
            <p:cNvSpPr>
              <a:spLocks noChangeArrowheads="1"/>
            </p:cNvSpPr>
            <p:nvPr/>
          </p:nvSpPr>
          <p:spPr bwMode="auto">
            <a:xfrm>
              <a:off x="9701213" y="4283075"/>
              <a:ext cx="1960563" cy="361950"/>
            </a:xfrm>
            <a:prstGeom prst="rect">
              <a:avLst/>
            </a:prstGeom>
            <a:solidFill>
              <a:srgbClr val="9DEE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30" name="Freeform 469"/>
            <p:cNvSpPr>
              <a:spLocks/>
            </p:cNvSpPr>
            <p:nvPr/>
          </p:nvSpPr>
          <p:spPr bwMode="auto">
            <a:xfrm>
              <a:off x="10339388" y="4441825"/>
              <a:ext cx="1322388" cy="203200"/>
            </a:xfrm>
            <a:custGeom>
              <a:avLst/>
              <a:gdLst>
                <a:gd name="T0" fmla="*/ 833 w 833"/>
                <a:gd name="T1" fmla="*/ 0 h 128"/>
                <a:gd name="T2" fmla="*/ 833 w 833"/>
                <a:gd name="T3" fmla="*/ 128 h 128"/>
                <a:gd name="T4" fmla="*/ 0 w 833"/>
                <a:gd name="T5" fmla="*/ 128 h 128"/>
              </a:gdLst>
              <a:ahLst/>
              <a:cxnLst>
                <a:cxn ang="0">
                  <a:pos x="T0" y="T1"/>
                </a:cxn>
                <a:cxn ang="0">
                  <a:pos x="T2" y="T3"/>
                </a:cxn>
                <a:cxn ang="0">
                  <a:pos x="T4" y="T5"/>
                </a:cxn>
              </a:cxnLst>
              <a:rect l="0" t="0" r="r" b="b"/>
              <a:pathLst>
                <a:path w="833" h="128">
                  <a:moveTo>
                    <a:pt x="833" y="0"/>
                  </a:moveTo>
                  <a:lnTo>
                    <a:pt x="833" y="128"/>
                  </a:lnTo>
                  <a:lnTo>
                    <a:pt x="0" y="128"/>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31" name="Freeform 470"/>
            <p:cNvSpPr>
              <a:spLocks/>
            </p:cNvSpPr>
            <p:nvPr/>
          </p:nvSpPr>
          <p:spPr bwMode="auto">
            <a:xfrm>
              <a:off x="9701213" y="4283075"/>
              <a:ext cx="1960563" cy="361950"/>
            </a:xfrm>
            <a:custGeom>
              <a:avLst/>
              <a:gdLst>
                <a:gd name="T0" fmla="*/ 0 w 1235"/>
                <a:gd name="T1" fmla="*/ 228 h 228"/>
                <a:gd name="T2" fmla="*/ 0 w 1235"/>
                <a:gd name="T3" fmla="*/ 0 h 228"/>
                <a:gd name="T4" fmla="*/ 1235 w 1235"/>
                <a:gd name="T5" fmla="*/ 0 h 228"/>
              </a:gdLst>
              <a:ahLst/>
              <a:cxnLst>
                <a:cxn ang="0">
                  <a:pos x="T0" y="T1"/>
                </a:cxn>
                <a:cxn ang="0">
                  <a:pos x="T2" y="T3"/>
                </a:cxn>
                <a:cxn ang="0">
                  <a:pos x="T4" y="T5"/>
                </a:cxn>
              </a:cxnLst>
              <a:rect l="0" t="0" r="r" b="b"/>
              <a:pathLst>
                <a:path w="1235" h="228">
                  <a:moveTo>
                    <a:pt x="0" y="228"/>
                  </a:moveTo>
                  <a:lnTo>
                    <a:pt x="0" y="0"/>
                  </a:lnTo>
                  <a:lnTo>
                    <a:pt x="1235" y="0"/>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77" name="Group 676"/>
          <p:cNvGrpSpPr/>
          <p:nvPr/>
        </p:nvGrpSpPr>
        <p:grpSpPr>
          <a:xfrm>
            <a:off x="9754031" y="1609943"/>
            <a:ext cx="856041" cy="929631"/>
            <a:chOff x="9701213" y="1112837"/>
            <a:chExt cx="904875" cy="982663"/>
          </a:xfrm>
        </p:grpSpPr>
        <p:sp>
          <p:nvSpPr>
            <p:cNvPr id="632" name="Rectangle 471"/>
            <p:cNvSpPr>
              <a:spLocks noChangeArrowheads="1"/>
            </p:cNvSpPr>
            <p:nvPr/>
          </p:nvSpPr>
          <p:spPr bwMode="auto">
            <a:xfrm>
              <a:off x="9701213" y="1112837"/>
              <a:ext cx="904875" cy="9826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solidFill>
                  <a:prstClr val="black"/>
                </a:solidFill>
                <a:latin typeface="Segoe UI Light"/>
              </a:endParaRPr>
            </a:p>
          </p:txBody>
        </p:sp>
        <p:sp>
          <p:nvSpPr>
            <p:cNvPr id="633" name="Line 472"/>
            <p:cNvSpPr>
              <a:spLocks noChangeShapeType="1"/>
            </p:cNvSpPr>
            <p:nvPr/>
          </p:nvSpPr>
          <p:spPr bwMode="auto">
            <a:xfrm>
              <a:off x="9809163" y="1892300"/>
              <a:ext cx="695325"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34" name="Line 473"/>
            <p:cNvSpPr>
              <a:spLocks noChangeShapeType="1"/>
            </p:cNvSpPr>
            <p:nvPr/>
          </p:nvSpPr>
          <p:spPr bwMode="auto">
            <a:xfrm>
              <a:off x="9809163" y="1955800"/>
              <a:ext cx="695325"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35" name="Line 474"/>
            <p:cNvSpPr>
              <a:spLocks noChangeShapeType="1"/>
            </p:cNvSpPr>
            <p:nvPr/>
          </p:nvSpPr>
          <p:spPr bwMode="auto">
            <a:xfrm>
              <a:off x="9809163" y="2022475"/>
              <a:ext cx="403225"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36" name="Freeform 475"/>
            <p:cNvSpPr>
              <a:spLocks/>
            </p:cNvSpPr>
            <p:nvPr/>
          </p:nvSpPr>
          <p:spPr bwMode="auto">
            <a:xfrm>
              <a:off x="9701213" y="1112837"/>
              <a:ext cx="904875" cy="982663"/>
            </a:xfrm>
            <a:custGeom>
              <a:avLst/>
              <a:gdLst>
                <a:gd name="T0" fmla="*/ 376 w 570"/>
                <a:gd name="T1" fmla="*/ 619 h 619"/>
                <a:gd name="T2" fmla="*/ 0 w 570"/>
                <a:gd name="T3" fmla="*/ 619 h 619"/>
                <a:gd name="T4" fmla="*/ 0 w 570"/>
                <a:gd name="T5" fmla="*/ 0 h 619"/>
                <a:gd name="T6" fmla="*/ 570 w 570"/>
                <a:gd name="T7" fmla="*/ 0 h 619"/>
                <a:gd name="T8" fmla="*/ 570 w 570"/>
                <a:gd name="T9" fmla="*/ 619 h 619"/>
              </a:gdLst>
              <a:ahLst/>
              <a:cxnLst>
                <a:cxn ang="0">
                  <a:pos x="T0" y="T1"/>
                </a:cxn>
                <a:cxn ang="0">
                  <a:pos x="T2" y="T3"/>
                </a:cxn>
                <a:cxn ang="0">
                  <a:pos x="T4" y="T5"/>
                </a:cxn>
                <a:cxn ang="0">
                  <a:pos x="T6" y="T7"/>
                </a:cxn>
                <a:cxn ang="0">
                  <a:pos x="T8" y="T9"/>
                </a:cxn>
              </a:cxnLst>
              <a:rect l="0" t="0" r="r" b="b"/>
              <a:pathLst>
                <a:path w="570" h="619">
                  <a:moveTo>
                    <a:pt x="376" y="619"/>
                  </a:moveTo>
                  <a:lnTo>
                    <a:pt x="0" y="619"/>
                  </a:lnTo>
                  <a:lnTo>
                    <a:pt x="0" y="0"/>
                  </a:lnTo>
                  <a:lnTo>
                    <a:pt x="570" y="0"/>
                  </a:lnTo>
                  <a:lnTo>
                    <a:pt x="570" y="619"/>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74" name="Group 673"/>
          <p:cNvGrpSpPr/>
          <p:nvPr/>
        </p:nvGrpSpPr>
        <p:grpSpPr>
          <a:xfrm>
            <a:off x="10752745" y="1609943"/>
            <a:ext cx="856041" cy="929631"/>
            <a:chOff x="10756900" y="1112837"/>
            <a:chExt cx="904875" cy="982663"/>
          </a:xfrm>
        </p:grpSpPr>
        <p:sp>
          <p:nvSpPr>
            <p:cNvPr id="637" name="Rectangle 476"/>
            <p:cNvSpPr>
              <a:spLocks noChangeArrowheads="1"/>
            </p:cNvSpPr>
            <p:nvPr/>
          </p:nvSpPr>
          <p:spPr bwMode="auto">
            <a:xfrm>
              <a:off x="10756900" y="1112837"/>
              <a:ext cx="904875" cy="9826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38" name="Freeform 477"/>
            <p:cNvSpPr>
              <a:spLocks/>
            </p:cNvSpPr>
            <p:nvPr/>
          </p:nvSpPr>
          <p:spPr bwMode="auto">
            <a:xfrm>
              <a:off x="10756900" y="1112837"/>
              <a:ext cx="904875" cy="982663"/>
            </a:xfrm>
            <a:custGeom>
              <a:avLst/>
              <a:gdLst>
                <a:gd name="T0" fmla="*/ 0 w 570"/>
                <a:gd name="T1" fmla="*/ 619 h 619"/>
                <a:gd name="T2" fmla="*/ 0 w 570"/>
                <a:gd name="T3" fmla="*/ 0 h 619"/>
                <a:gd name="T4" fmla="*/ 570 w 570"/>
                <a:gd name="T5" fmla="*/ 0 h 619"/>
              </a:gdLst>
              <a:ahLst/>
              <a:cxnLst>
                <a:cxn ang="0">
                  <a:pos x="T0" y="T1"/>
                </a:cxn>
                <a:cxn ang="0">
                  <a:pos x="T2" y="T3"/>
                </a:cxn>
                <a:cxn ang="0">
                  <a:pos x="T4" y="T5"/>
                </a:cxn>
              </a:cxnLst>
              <a:rect l="0" t="0" r="r" b="b"/>
              <a:pathLst>
                <a:path w="570" h="619">
                  <a:moveTo>
                    <a:pt x="0" y="619"/>
                  </a:moveTo>
                  <a:lnTo>
                    <a:pt x="0" y="0"/>
                  </a:lnTo>
                  <a:lnTo>
                    <a:pt x="570" y="0"/>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39" name="Freeform 478"/>
            <p:cNvSpPr>
              <a:spLocks/>
            </p:cNvSpPr>
            <p:nvPr/>
          </p:nvSpPr>
          <p:spPr bwMode="auto">
            <a:xfrm>
              <a:off x="11188700" y="1806575"/>
              <a:ext cx="473075" cy="288925"/>
            </a:xfrm>
            <a:custGeom>
              <a:avLst/>
              <a:gdLst>
                <a:gd name="T0" fmla="*/ 298 w 298"/>
                <a:gd name="T1" fmla="*/ 0 h 182"/>
                <a:gd name="T2" fmla="*/ 298 w 298"/>
                <a:gd name="T3" fmla="*/ 182 h 182"/>
                <a:gd name="T4" fmla="*/ 0 w 298"/>
                <a:gd name="T5" fmla="*/ 182 h 182"/>
              </a:gdLst>
              <a:ahLst/>
              <a:cxnLst>
                <a:cxn ang="0">
                  <a:pos x="T0" y="T1"/>
                </a:cxn>
                <a:cxn ang="0">
                  <a:pos x="T2" y="T3"/>
                </a:cxn>
                <a:cxn ang="0">
                  <a:pos x="T4" y="T5"/>
                </a:cxn>
              </a:cxnLst>
              <a:rect l="0" t="0" r="r" b="b"/>
              <a:pathLst>
                <a:path w="298" h="182">
                  <a:moveTo>
                    <a:pt x="298" y="0"/>
                  </a:moveTo>
                  <a:lnTo>
                    <a:pt x="298" y="182"/>
                  </a:lnTo>
                  <a:lnTo>
                    <a:pt x="0" y="182"/>
                  </a:ln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40" name="Line 479"/>
            <p:cNvSpPr>
              <a:spLocks noChangeShapeType="1"/>
            </p:cNvSpPr>
            <p:nvPr/>
          </p:nvSpPr>
          <p:spPr bwMode="auto">
            <a:xfrm>
              <a:off x="10858500" y="1892300"/>
              <a:ext cx="695325"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41" name="Line 480"/>
            <p:cNvSpPr>
              <a:spLocks noChangeShapeType="1"/>
            </p:cNvSpPr>
            <p:nvPr/>
          </p:nvSpPr>
          <p:spPr bwMode="auto">
            <a:xfrm>
              <a:off x="10858500" y="1955800"/>
              <a:ext cx="695325"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42" name="Line 481"/>
            <p:cNvSpPr>
              <a:spLocks noChangeShapeType="1"/>
            </p:cNvSpPr>
            <p:nvPr/>
          </p:nvSpPr>
          <p:spPr bwMode="auto">
            <a:xfrm>
              <a:off x="10858500" y="2022475"/>
              <a:ext cx="40640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73" name="Group 672"/>
          <p:cNvGrpSpPr/>
          <p:nvPr/>
        </p:nvGrpSpPr>
        <p:grpSpPr>
          <a:xfrm>
            <a:off x="10878898" y="1670016"/>
            <a:ext cx="600731" cy="602233"/>
            <a:chOff x="10890250" y="1176337"/>
            <a:chExt cx="635000" cy="636588"/>
          </a:xfrm>
        </p:grpSpPr>
        <p:sp>
          <p:nvSpPr>
            <p:cNvPr id="643" name="Freeform 482"/>
            <p:cNvSpPr>
              <a:spLocks/>
            </p:cNvSpPr>
            <p:nvPr/>
          </p:nvSpPr>
          <p:spPr bwMode="auto">
            <a:xfrm>
              <a:off x="11207750" y="1176337"/>
              <a:ext cx="317500" cy="382588"/>
            </a:xfrm>
            <a:custGeom>
              <a:avLst/>
              <a:gdLst>
                <a:gd name="T0" fmla="*/ 98 w 100"/>
                <a:gd name="T1" fmla="*/ 120 h 120"/>
                <a:gd name="T2" fmla="*/ 100 w 100"/>
                <a:gd name="T3" fmla="*/ 100 h 120"/>
                <a:gd name="T4" fmla="*/ 0 w 100"/>
                <a:gd name="T5" fmla="*/ 0 h 120"/>
                <a:gd name="T6" fmla="*/ 0 w 100"/>
                <a:gd name="T7" fmla="*/ 100 h 120"/>
                <a:gd name="T8" fmla="*/ 98 w 100"/>
                <a:gd name="T9" fmla="*/ 120 h 120"/>
              </a:gdLst>
              <a:ahLst/>
              <a:cxnLst>
                <a:cxn ang="0">
                  <a:pos x="T0" y="T1"/>
                </a:cxn>
                <a:cxn ang="0">
                  <a:pos x="T2" y="T3"/>
                </a:cxn>
                <a:cxn ang="0">
                  <a:pos x="T4" y="T5"/>
                </a:cxn>
                <a:cxn ang="0">
                  <a:pos x="T6" y="T7"/>
                </a:cxn>
                <a:cxn ang="0">
                  <a:pos x="T8" y="T9"/>
                </a:cxn>
              </a:cxnLst>
              <a:rect l="0" t="0" r="r" b="b"/>
              <a:pathLst>
                <a:path w="100" h="120">
                  <a:moveTo>
                    <a:pt x="98" y="120"/>
                  </a:moveTo>
                  <a:cubicBezTo>
                    <a:pt x="100" y="113"/>
                    <a:pt x="100" y="107"/>
                    <a:pt x="100" y="100"/>
                  </a:cubicBezTo>
                  <a:cubicBezTo>
                    <a:pt x="100" y="45"/>
                    <a:pt x="55" y="0"/>
                    <a:pt x="0" y="0"/>
                  </a:cubicBezTo>
                  <a:cubicBezTo>
                    <a:pt x="0" y="100"/>
                    <a:pt x="0" y="100"/>
                    <a:pt x="0" y="100"/>
                  </a:cubicBezTo>
                  <a:lnTo>
                    <a:pt x="98" y="120"/>
                  </a:lnTo>
                  <a:close/>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44" name="Freeform 483"/>
            <p:cNvSpPr>
              <a:spLocks/>
            </p:cNvSpPr>
            <p:nvPr/>
          </p:nvSpPr>
          <p:spPr bwMode="auto">
            <a:xfrm>
              <a:off x="10890250" y="1176337"/>
              <a:ext cx="317500" cy="608013"/>
            </a:xfrm>
            <a:custGeom>
              <a:avLst/>
              <a:gdLst>
                <a:gd name="T0" fmla="*/ 100 w 100"/>
                <a:gd name="T1" fmla="*/ 0 h 191"/>
                <a:gd name="T2" fmla="*/ 0 w 100"/>
                <a:gd name="T3" fmla="*/ 100 h 191"/>
                <a:gd name="T4" fmla="*/ 60 w 100"/>
                <a:gd name="T5" fmla="*/ 191 h 191"/>
                <a:gd name="T6" fmla="*/ 100 w 100"/>
                <a:gd name="T7" fmla="*/ 100 h 191"/>
                <a:gd name="T8" fmla="*/ 100 w 100"/>
                <a:gd name="T9" fmla="*/ 0 h 191"/>
              </a:gdLst>
              <a:ahLst/>
              <a:cxnLst>
                <a:cxn ang="0">
                  <a:pos x="T0" y="T1"/>
                </a:cxn>
                <a:cxn ang="0">
                  <a:pos x="T2" y="T3"/>
                </a:cxn>
                <a:cxn ang="0">
                  <a:pos x="T4" y="T5"/>
                </a:cxn>
                <a:cxn ang="0">
                  <a:pos x="T6" y="T7"/>
                </a:cxn>
                <a:cxn ang="0">
                  <a:pos x="T8" y="T9"/>
                </a:cxn>
              </a:cxnLst>
              <a:rect l="0" t="0" r="r" b="b"/>
              <a:pathLst>
                <a:path w="100" h="191">
                  <a:moveTo>
                    <a:pt x="100" y="0"/>
                  </a:moveTo>
                  <a:cubicBezTo>
                    <a:pt x="45" y="0"/>
                    <a:pt x="0" y="45"/>
                    <a:pt x="0" y="100"/>
                  </a:cubicBezTo>
                  <a:cubicBezTo>
                    <a:pt x="0" y="141"/>
                    <a:pt x="25" y="176"/>
                    <a:pt x="60" y="191"/>
                  </a:cubicBezTo>
                  <a:cubicBezTo>
                    <a:pt x="100" y="100"/>
                    <a:pt x="100" y="100"/>
                    <a:pt x="100" y="100"/>
                  </a:cubicBezTo>
                  <a:lnTo>
                    <a:pt x="100" y="0"/>
                  </a:lnTo>
                  <a:close/>
                </a:path>
              </a:pathLst>
            </a:cu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45" name="Freeform 484"/>
            <p:cNvSpPr>
              <a:spLocks/>
            </p:cNvSpPr>
            <p:nvPr/>
          </p:nvSpPr>
          <p:spPr bwMode="auto">
            <a:xfrm>
              <a:off x="11207750" y="1493837"/>
              <a:ext cx="311150" cy="315913"/>
            </a:xfrm>
            <a:custGeom>
              <a:avLst/>
              <a:gdLst>
                <a:gd name="T0" fmla="*/ 98 w 98"/>
                <a:gd name="T1" fmla="*/ 20 h 99"/>
                <a:gd name="T2" fmla="*/ 0 w 98"/>
                <a:gd name="T3" fmla="*/ 0 h 99"/>
                <a:gd name="T4" fmla="*/ 16 w 98"/>
                <a:gd name="T5" fmla="*/ 99 h 99"/>
                <a:gd name="T6" fmla="*/ 98 w 98"/>
                <a:gd name="T7" fmla="*/ 20 h 99"/>
              </a:gdLst>
              <a:ahLst/>
              <a:cxnLst>
                <a:cxn ang="0">
                  <a:pos x="T0" y="T1"/>
                </a:cxn>
                <a:cxn ang="0">
                  <a:pos x="T2" y="T3"/>
                </a:cxn>
                <a:cxn ang="0">
                  <a:pos x="T4" y="T5"/>
                </a:cxn>
                <a:cxn ang="0">
                  <a:pos x="T6" y="T7"/>
                </a:cxn>
              </a:cxnLst>
              <a:rect l="0" t="0" r="r" b="b"/>
              <a:pathLst>
                <a:path w="98" h="99">
                  <a:moveTo>
                    <a:pt x="98" y="20"/>
                  </a:moveTo>
                  <a:cubicBezTo>
                    <a:pt x="0" y="0"/>
                    <a:pt x="0" y="0"/>
                    <a:pt x="0" y="0"/>
                  </a:cubicBezTo>
                  <a:cubicBezTo>
                    <a:pt x="16" y="99"/>
                    <a:pt x="16" y="99"/>
                    <a:pt x="16" y="99"/>
                  </a:cubicBezTo>
                  <a:cubicBezTo>
                    <a:pt x="57" y="92"/>
                    <a:pt x="90" y="60"/>
                    <a:pt x="98" y="20"/>
                  </a:cubicBezTo>
                  <a:close/>
                </a:path>
              </a:pathLst>
            </a:custGeom>
            <a:solidFill>
              <a:srgbClr val="65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46" name="Freeform 485"/>
            <p:cNvSpPr>
              <a:spLocks/>
            </p:cNvSpPr>
            <p:nvPr/>
          </p:nvSpPr>
          <p:spPr bwMode="auto">
            <a:xfrm>
              <a:off x="11080750" y="1493837"/>
              <a:ext cx="177800" cy="319088"/>
            </a:xfrm>
            <a:custGeom>
              <a:avLst/>
              <a:gdLst>
                <a:gd name="T0" fmla="*/ 0 w 56"/>
                <a:gd name="T1" fmla="*/ 91 h 100"/>
                <a:gd name="T2" fmla="*/ 40 w 56"/>
                <a:gd name="T3" fmla="*/ 100 h 100"/>
                <a:gd name="T4" fmla="*/ 56 w 56"/>
                <a:gd name="T5" fmla="*/ 99 h 100"/>
                <a:gd name="T6" fmla="*/ 40 w 56"/>
                <a:gd name="T7" fmla="*/ 0 h 100"/>
                <a:gd name="T8" fmla="*/ 0 w 56"/>
                <a:gd name="T9" fmla="*/ 91 h 100"/>
              </a:gdLst>
              <a:ahLst/>
              <a:cxnLst>
                <a:cxn ang="0">
                  <a:pos x="T0" y="T1"/>
                </a:cxn>
                <a:cxn ang="0">
                  <a:pos x="T2" y="T3"/>
                </a:cxn>
                <a:cxn ang="0">
                  <a:pos x="T4" y="T5"/>
                </a:cxn>
                <a:cxn ang="0">
                  <a:pos x="T6" y="T7"/>
                </a:cxn>
                <a:cxn ang="0">
                  <a:pos x="T8" y="T9"/>
                </a:cxn>
              </a:cxnLst>
              <a:rect l="0" t="0" r="r" b="b"/>
              <a:pathLst>
                <a:path w="56" h="100">
                  <a:moveTo>
                    <a:pt x="0" y="91"/>
                  </a:moveTo>
                  <a:cubicBezTo>
                    <a:pt x="12" y="97"/>
                    <a:pt x="26" y="100"/>
                    <a:pt x="40" y="100"/>
                  </a:cubicBezTo>
                  <a:cubicBezTo>
                    <a:pt x="46" y="100"/>
                    <a:pt x="51" y="100"/>
                    <a:pt x="56" y="99"/>
                  </a:cubicBezTo>
                  <a:cubicBezTo>
                    <a:pt x="40" y="0"/>
                    <a:pt x="40" y="0"/>
                    <a:pt x="40" y="0"/>
                  </a:cubicBezTo>
                  <a:lnTo>
                    <a:pt x="0" y="91"/>
                  </a:lnTo>
                  <a:close/>
                </a:path>
              </a:pathLst>
            </a:custGeom>
            <a:solidFill>
              <a:srgbClr val="2DD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47" name="Freeform 486"/>
            <p:cNvSpPr>
              <a:spLocks/>
            </p:cNvSpPr>
            <p:nvPr/>
          </p:nvSpPr>
          <p:spPr bwMode="auto">
            <a:xfrm>
              <a:off x="11207747" y="1176337"/>
              <a:ext cx="317500" cy="382588"/>
            </a:xfrm>
            <a:custGeom>
              <a:avLst/>
              <a:gdLst>
                <a:gd name="T0" fmla="*/ 98 w 100"/>
                <a:gd name="T1" fmla="*/ 120 h 120"/>
                <a:gd name="T2" fmla="*/ 100 w 100"/>
                <a:gd name="T3" fmla="*/ 100 h 120"/>
                <a:gd name="T4" fmla="*/ 0 w 100"/>
                <a:gd name="T5" fmla="*/ 0 h 120"/>
                <a:gd name="T6" fmla="*/ 0 w 100"/>
                <a:gd name="T7" fmla="*/ 100 h 120"/>
                <a:gd name="T8" fmla="*/ 98 w 100"/>
                <a:gd name="T9" fmla="*/ 120 h 120"/>
              </a:gdLst>
              <a:ahLst/>
              <a:cxnLst>
                <a:cxn ang="0">
                  <a:pos x="T0" y="T1"/>
                </a:cxn>
                <a:cxn ang="0">
                  <a:pos x="T2" y="T3"/>
                </a:cxn>
                <a:cxn ang="0">
                  <a:pos x="T4" y="T5"/>
                </a:cxn>
                <a:cxn ang="0">
                  <a:pos x="T6" y="T7"/>
                </a:cxn>
                <a:cxn ang="0">
                  <a:pos x="T8" y="T9"/>
                </a:cxn>
              </a:cxnLst>
              <a:rect l="0" t="0" r="r" b="b"/>
              <a:pathLst>
                <a:path w="100" h="120">
                  <a:moveTo>
                    <a:pt x="98" y="120"/>
                  </a:moveTo>
                  <a:cubicBezTo>
                    <a:pt x="100" y="113"/>
                    <a:pt x="100" y="107"/>
                    <a:pt x="100" y="100"/>
                  </a:cubicBezTo>
                  <a:cubicBezTo>
                    <a:pt x="100" y="45"/>
                    <a:pt x="55" y="0"/>
                    <a:pt x="0" y="0"/>
                  </a:cubicBezTo>
                  <a:cubicBezTo>
                    <a:pt x="0" y="100"/>
                    <a:pt x="0" y="100"/>
                    <a:pt x="0" y="100"/>
                  </a:cubicBezTo>
                  <a:lnTo>
                    <a:pt x="98" y="120"/>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48" name="Freeform 487"/>
            <p:cNvSpPr>
              <a:spLocks/>
            </p:cNvSpPr>
            <p:nvPr/>
          </p:nvSpPr>
          <p:spPr bwMode="auto">
            <a:xfrm>
              <a:off x="10890250" y="1176337"/>
              <a:ext cx="317500" cy="608013"/>
            </a:xfrm>
            <a:custGeom>
              <a:avLst/>
              <a:gdLst>
                <a:gd name="T0" fmla="*/ 100 w 100"/>
                <a:gd name="T1" fmla="*/ 0 h 191"/>
                <a:gd name="T2" fmla="*/ 0 w 100"/>
                <a:gd name="T3" fmla="*/ 100 h 191"/>
                <a:gd name="T4" fmla="*/ 60 w 100"/>
                <a:gd name="T5" fmla="*/ 191 h 191"/>
                <a:gd name="T6" fmla="*/ 100 w 100"/>
                <a:gd name="T7" fmla="*/ 100 h 191"/>
                <a:gd name="T8" fmla="*/ 100 w 100"/>
                <a:gd name="T9" fmla="*/ 0 h 191"/>
              </a:gdLst>
              <a:ahLst/>
              <a:cxnLst>
                <a:cxn ang="0">
                  <a:pos x="T0" y="T1"/>
                </a:cxn>
                <a:cxn ang="0">
                  <a:pos x="T2" y="T3"/>
                </a:cxn>
                <a:cxn ang="0">
                  <a:pos x="T4" y="T5"/>
                </a:cxn>
                <a:cxn ang="0">
                  <a:pos x="T6" y="T7"/>
                </a:cxn>
                <a:cxn ang="0">
                  <a:pos x="T8" y="T9"/>
                </a:cxn>
              </a:cxnLst>
              <a:rect l="0" t="0" r="r" b="b"/>
              <a:pathLst>
                <a:path w="100" h="191">
                  <a:moveTo>
                    <a:pt x="100" y="0"/>
                  </a:moveTo>
                  <a:cubicBezTo>
                    <a:pt x="45" y="0"/>
                    <a:pt x="0" y="45"/>
                    <a:pt x="0" y="100"/>
                  </a:cubicBezTo>
                  <a:cubicBezTo>
                    <a:pt x="0" y="141"/>
                    <a:pt x="25" y="176"/>
                    <a:pt x="60" y="191"/>
                  </a:cubicBezTo>
                  <a:cubicBezTo>
                    <a:pt x="100" y="100"/>
                    <a:pt x="100" y="100"/>
                    <a:pt x="100" y="100"/>
                  </a:cubicBezTo>
                  <a:lnTo>
                    <a:pt x="100" y="0"/>
                  </a:ln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49" name="Freeform 488"/>
            <p:cNvSpPr>
              <a:spLocks/>
            </p:cNvSpPr>
            <p:nvPr/>
          </p:nvSpPr>
          <p:spPr bwMode="auto">
            <a:xfrm>
              <a:off x="11207750" y="1493837"/>
              <a:ext cx="311150" cy="315913"/>
            </a:xfrm>
            <a:custGeom>
              <a:avLst/>
              <a:gdLst>
                <a:gd name="T0" fmla="*/ 98 w 98"/>
                <a:gd name="T1" fmla="*/ 20 h 99"/>
                <a:gd name="T2" fmla="*/ 0 w 98"/>
                <a:gd name="T3" fmla="*/ 0 h 99"/>
                <a:gd name="T4" fmla="*/ 16 w 98"/>
                <a:gd name="T5" fmla="*/ 99 h 99"/>
                <a:gd name="T6" fmla="*/ 98 w 98"/>
                <a:gd name="T7" fmla="*/ 20 h 99"/>
              </a:gdLst>
              <a:ahLst/>
              <a:cxnLst>
                <a:cxn ang="0">
                  <a:pos x="T0" y="T1"/>
                </a:cxn>
                <a:cxn ang="0">
                  <a:pos x="T2" y="T3"/>
                </a:cxn>
                <a:cxn ang="0">
                  <a:pos x="T4" y="T5"/>
                </a:cxn>
                <a:cxn ang="0">
                  <a:pos x="T6" y="T7"/>
                </a:cxn>
              </a:cxnLst>
              <a:rect l="0" t="0" r="r" b="b"/>
              <a:pathLst>
                <a:path w="98" h="99">
                  <a:moveTo>
                    <a:pt x="98" y="20"/>
                  </a:moveTo>
                  <a:cubicBezTo>
                    <a:pt x="0" y="0"/>
                    <a:pt x="0" y="0"/>
                    <a:pt x="0" y="0"/>
                  </a:cubicBezTo>
                  <a:cubicBezTo>
                    <a:pt x="16" y="99"/>
                    <a:pt x="16" y="99"/>
                    <a:pt x="16" y="99"/>
                  </a:cubicBezTo>
                  <a:cubicBezTo>
                    <a:pt x="57" y="92"/>
                    <a:pt x="90" y="60"/>
                    <a:pt x="98" y="20"/>
                  </a:cubicBezTo>
                  <a:close/>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50" name="Freeform 489"/>
            <p:cNvSpPr>
              <a:spLocks/>
            </p:cNvSpPr>
            <p:nvPr/>
          </p:nvSpPr>
          <p:spPr bwMode="auto">
            <a:xfrm>
              <a:off x="11080750" y="1493837"/>
              <a:ext cx="177800" cy="319088"/>
            </a:xfrm>
            <a:custGeom>
              <a:avLst/>
              <a:gdLst>
                <a:gd name="T0" fmla="*/ 0 w 56"/>
                <a:gd name="T1" fmla="*/ 91 h 100"/>
                <a:gd name="T2" fmla="*/ 40 w 56"/>
                <a:gd name="T3" fmla="*/ 100 h 100"/>
                <a:gd name="T4" fmla="*/ 56 w 56"/>
                <a:gd name="T5" fmla="*/ 99 h 100"/>
                <a:gd name="T6" fmla="*/ 40 w 56"/>
                <a:gd name="T7" fmla="*/ 0 h 100"/>
                <a:gd name="T8" fmla="*/ 0 w 56"/>
                <a:gd name="T9" fmla="*/ 91 h 100"/>
              </a:gdLst>
              <a:ahLst/>
              <a:cxnLst>
                <a:cxn ang="0">
                  <a:pos x="T0" y="T1"/>
                </a:cxn>
                <a:cxn ang="0">
                  <a:pos x="T2" y="T3"/>
                </a:cxn>
                <a:cxn ang="0">
                  <a:pos x="T4" y="T5"/>
                </a:cxn>
                <a:cxn ang="0">
                  <a:pos x="T6" y="T7"/>
                </a:cxn>
                <a:cxn ang="0">
                  <a:pos x="T8" y="T9"/>
                </a:cxn>
              </a:cxnLst>
              <a:rect l="0" t="0" r="r" b="b"/>
              <a:pathLst>
                <a:path w="56" h="100">
                  <a:moveTo>
                    <a:pt x="0" y="91"/>
                  </a:moveTo>
                  <a:cubicBezTo>
                    <a:pt x="12" y="97"/>
                    <a:pt x="26" y="100"/>
                    <a:pt x="40" y="100"/>
                  </a:cubicBezTo>
                  <a:cubicBezTo>
                    <a:pt x="46" y="100"/>
                    <a:pt x="51" y="100"/>
                    <a:pt x="56" y="99"/>
                  </a:cubicBezTo>
                  <a:cubicBezTo>
                    <a:pt x="40" y="0"/>
                    <a:pt x="40" y="0"/>
                    <a:pt x="40" y="0"/>
                  </a:cubicBezTo>
                  <a:lnTo>
                    <a:pt x="0" y="91"/>
                  </a:lnTo>
                  <a:close/>
                </a:path>
              </a:pathLst>
            </a:custGeom>
            <a:noFill/>
            <a:ln w="19050" cap="flat">
              <a:solidFill>
                <a:srgbClr val="0B373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grpSp>
        <p:nvGrpSpPr>
          <p:cNvPr id="676" name="Group 675"/>
          <p:cNvGrpSpPr/>
          <p:nvPr/>
        </p:nvGrpSpPr>
        <p:grpSpPr>
          <a:xfrm>
            <a:off x="9883188" y="1670017"/>
            <a:ext cx="594723" cy="596226"/>
            <a:chOff x="9837738" y="1176338"/>
            <a:chExt cx="628650" cy="630238"/>
          </a:xfrm>
        </p:grpSpPr>
        <p:sp>
          <p:nvSpPr>
            <p:cNvPr id="651" name="Freeform 490"/>
            <p:cNvSpPr>
              <a:spLocks/>
            </p:cNvSpPr>
            <p:nvPr/>
          </p:nvSpPr>
          <p:spPr bwMode="auto">
            <a:xfrm>
              <a:off x="10152063" y="1319212"/>
              <a:ext cx="314325" cy="171450"/>
            </a:xfrm>
            <a:custGeom>
              <a:avLst/>
              <a:gdLst>
                <a:gd name="T0" fmla="*/ 99 w 99"/>
                <a:gd name="T1" fmla="*/ 54 h 54"/>
                <a:gd name="T2" fmla="*/ 82 w 99"/>
                <a:gd name="T3" fmla="*/ 0 h 54"/>
                <a:gd name="T4" fmla="*/ 0 w 99"/>
                <a:gd name="T5" fmla="*/ 54 h 54"/>
                <a:gd name="T6" fmla="*/ 99 w 99"/>
                <a:gd name="T7" fmla="*/ 54 h 54"/>
              </a:gdLst>
              <a:ahLst/>
              <a:cxnLst>
                <a:cxn ang="0">
                  <a:pos x="T0" y="T1"/>
                </a:cxn>
                <a:cxn ang="0">
                  <a:pos x="T2" y="T3"/>
                </a:cxn>
                <a:cxn ang="0">
                  <a:pos x="T4" y="T5"/>
                </a:cxn>
                <a:cxn ang="0">
                  <a:pos x="T6" y="T7"/>
                </a:cxn>
              </a:cxnLst>
              <a:rect l="0" t="0" r="r" b="b"/>
              <a:pathLst>
                <a:path w="99" h="54">
                  <a:moveTo>
                    <a:pt x="99" y="54"/>
                  </a:moveTo>
                  <a:cubicBezTo>
                    <a:pt x="99" y="34"/>
                    <a:pt x="92" y="15"/>
                    <a:pt x="82" y="0"/>
                  </a:cubicBezTo>
                  <a:cubicBezTo>
                    <a:pt x="0" y="54"/>
                    <a:pt x="0" y="54"/>
                    <a:pt x="0" y="54"/>
                  </a:cubicBezTo>
                  <a:lnTo>
                    <a:pt x="99" y="54"/>
                  </a:lnTo>
                  <a:close/>
                </a:path>
              </a:pathLst>
            </a:custGeom>
            <a:solidFill>
              <a:srgbClr val="9DEE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52" name="Freeform 491"/>
            <p:cNvSpPr>
              <a:spLocks/>
            </p:cNvSpPr>
            <p:nvPr/>
          </p:nvSpPr>
          <p:spPr bwMode="auto">
            <a:xfrm>
              <a:off x="9932988" y="1179512"/>
              <a:ext cx="479425" cy="311150"/>
            </a:xfrm>
            <a:custGeom>
              <a:avLst/>
              <a:gdLst>
                <a:gd name="T0" fmla="*/ 151 w 151"/>
                <a:gd name="T1" fmla="*/ 44 h 98"/>
                <a:gd name="T2" fmla="*/ 69 w 151"/>
                <a:gd name="T3" fmla="*/ 0 h 98"/>
                <a:gd name="T4" fmla="*/ 0 w 151"/>
                <a:gd name="T5" fmla="*/ 28 h 98"/>
                <a:gd name="T6" fmla="*/ 69 w 151"/>
                <a:gd name="T7" fmla="*/ 98 h 98"/>
                <a:gd name="T8" fmla="*/ 151 w 151"/>
                <a:gd name="T9" fmla="*/ 44 h 98"/>
              </a:gdLst>
              <a:ahLst/>
              <a:cxnLst>
                <a:cxn ang="0">
                  <a:pos x="T0" y="T1"/>
                </a:cxn>
                <a:cxn ang="0">
                  <a:pos x="T2" y="T3"/>
                </a:cxn>
                <a:cxn ang="0">
                  <a:pos x="T4" y="T5"/>
                </a:cxn>
                <a:cxn ang="0">
                  <a:pos x="T6" y="T7"/>
                </a:cxn>
                <a:cxn ang="0">
                  <a:pos x="T8" y="T9"/>
                </a:cxn>
              </a:cxnLst>
              <a:rect l="0" t="0" r="r" b="b"/>
              <a:pathLst>
                <a:path w="151" h="98">
                  <a:moveTo>
                    <a:pt x="151" y="44"/>
                  </a:moveTo>
                  <a:cubicBezTo>
                    <a:pt x="133" y="17"/>
                    <a:pt x="103" y="0"/>
                    <a:pt x="69" y="0"/>
                  </a:cubicBezTo>
                  <a:cubicBezTo>
                    <a:pt x="42" y="0"/>
                    <a:pt x="18" y="11"/>
                    <a:pt x="0" y="28"/>
                  </a:cubicBezTo>
                  <a:cubicBezTo>
                    <a:pt x="69" y="98"/>
                    <a:pt x="69" y="98"/>
                    <a:pt x="69" y="98"/>
                  </a:cubicBezTo>
                  <a:lnTo>
                    <a:pt x="151" y="44"/>
                  </a:lnTo>
                  <a:close/>
                </a:path>
              </a:pathLst>
            </a:custGeom>
            <a:solidFill>
              <a:srgbClr val="D5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53" name="Freeform 492"/>
            <p:cNvSpPr>
              <a:spLocks/>
            </p:cNvSpPr>
            <p:nvPr/>
          </p:nvSpPr>
          <p:spPr bwMode="auto">
            <a:xfrm>
              <a:off x="10152063" y="1490662"/>
              <a:ext cx="314325" cy="211138"/>
            </a:xfrm>
            <a:custGeom>
              <a:avLst/>
              <a:gdLst>
                <a:gd name="T0" fmla="*/ 0 w 99"/>
                <a:gd name="T1" fmla="*/ 0 h 66"/>
                <a:gd name="T2" fmla="*/ 74 w 99"/>
                <a:gd name="T3" fmla="*/ 66 h 66"/>
                <a:gd name="T4" fmla="*/ 99 w 99"/>
                <a:gd name="T5" fmla="*/ 0 h 66"/>
                <a:gd name="T6" fmla="*/ 0 w 99"/>
                <a:gd name="T7" fmla="*/ 0 h 66"/>
              </a:gdLst>
              <a:ahLst/>
              <a:cxnLst>
                <a:cxn ang="0">
                  <a:pos x="T0" y="T1"/>
                </a:cxn>
                <a:cxn ang="0">
                  <a:pos x="T2" y="T3"/>
                </a:cxn>
                <a:cxn ang="0">
                  <a:pos x="T4" y="T5"/>
                </a:cxn>
                <a:cxn ang="0">
                  <a:pos x="T6" y="T7"/>
                </a:cxn>
              </a:cxnLst>
              <a:rect l="0" t="0" r="r" b="b"/>
              <a:pathLst>
                <a:path w="99" h="66">
                  <a:moveTo>
                    <a:pt x="0" y="0"/>
                  </a:moveTo>
                  <a:cubicBezTo>
                    <a:pt x="74" y="66"/>
                    <a:pt x="74" y="66"/>
                    <a:pt x="74" y="66"/>
                  </a:cubicBezTo>
                  <a:cubicBezTo>
                    <a:pt x="89" y="48"/>
                    <a:pt x="99" y="25"/>
                    <a:pt x="99" y="0"/>
                  </a:cubicBezTo>
                  <a:lnTo>
                    <a:pt x="0" y="0"/>
                  </a:lnTo>
                  <a:close/>
                </a:path>
              </a:pathLst>
            </a:custGeom>
            <a:solidFill>
              <a:srgbClr val="2DD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54" name="Freeform 493"/>
            <p:cNvSpPr>
              <a:spLocks/>
            </p:cNvSpPr>
            <p:nvPr/>
          </p:nvSpPr>
          <p:spPr bwMode="auto">
            <a:xfrm>
              <a:off x="9840913" y="1268412"/>
              <a:ext cx="546100" cy="538163"/>
            </a:xfrm>
            <a:custGeom>
              <a:avLst/>
              <a:gdLst>
                <a:gd name="T0" fmla="*/ 29 w 172"/>
                <a:gd name="T1" fmla="*/ 0 h 169"/>
                <a:gd name="T2" fmla="*/ 0 w 172"/>
                <a:gd name="T3" fmla="*/ 70 h 169"/>
                <a:gd name="T4" fmla="*/ 98 w 172"/>
                <a:gd name="T5" fmla="*/ 169 h 169"/>
                <a:gd name="T6" fmla="*/ 172 w 172"/>
                <a:gd name="T7" fmla="*/ 136 h 169"/>
                <a:gd name="T8" fmla="*/ 98 w 172"/>
                <a:gd name="T9" fmla="*/ 70 h 169"/>
                <a:gd name="T10" fmla="*/ 29 w 172"/>
                <a:gd name="T11" fmla="*/ 0 h 169"/>
              </a:gdLst>
              <a:ahLst/>
              <a:cxnLst>
                <a:cxn ang="0">
                  <a:pos x="T0" y="T1"/>
                </a:cxn>
                <a:cxn ang="0">
                  <a:pos x="T2" y="T3"/>
                </a:cxn>
                <a:cxn ang="0">
                  <a:pos x="T4" y="T5"/>
                </a:cxn>
                <a:cxn ang="0">
                  <a:pos x="T6" y="T7"/>
                </a:cxn>
                <a:cxn ang="0">
                  <a:pos x="T8" y="T9"/>
                </a:cxn>
                <a:cxn ang="0">
                  <a:pos x="T10" y="T11"/>
                </a:cxn>
              </a:cxnLst>
              <a:rect l="0" t="0" r="r" b="b"/>
              <a:pathLst>
                <a:path w="172" h="169">
                  <a:moveTo>
                    <a:pt x="29" y="0"/>
                  </a:moveTo>
                  <a:cubicBezTo>
                    <a:pt x="11" y="18"/>
                    <a:pt x="0" y="43"/>
                    <a:pt x="0" y="70"/>
                  </a:cubicBezTo>
                  <a:cubicBezTo>
                    <a:pt x="0" y="125"/>
                    <a:pt x="44" y="169"/>
                    <a:pt x="98" y="169"/>
                  </a:cubicBezTo>
                  <a:cubicBezTo>
                    <a:pt x="127" y="169"/>
                    <a:pt x="154" y="156"/>
                    <a:pt x="172" y="136"/>
                  </a:cubicBezTo>
                  <a:cubicBezTo>
                    <a:pt x="98" y="70"/>
                    <a:pt x="98" y="70"/>
                    <a:pt x="98" y="70"/>
                  </a:cubicBezTo>
                  <a:lnTo>
                    <a:pt x="29" y="0"/>
                  </a:lnTo>
                  <a:close/>
                </a:path>
              </a:pathLst>
            </a:custGeom>
            <a:solidFill>
              <a:srgbClr val="28A4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55" name="Oval 494"/>
            <p:cNvSpPr>
              <a:spLocks noChangeArrowheads="1"/>
            </p:cNvSpPr>
            <p:nvPr/>
          </p:nvSpPr>
          <p:spPr bwMode="auto">
            <a:xfrm>
              <a:off x="9999663" y="1338262"/>
              <a:ext cx="304800" cy="3063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56" name="Freeform 495"/>
            <p:cNvSpPr>
              <a:spLocks/>
            </p:cNvSpPr>
            <p:nvPr/>
          </p:nvSpPr>
          <p:spPr bwMode="auto">
            <a:xfrm>
              <a:off x="9837738" y="1176338"/>
              <a:ext cx="628650" cy="630238"/>
            </a:xfrm>
            <a:custGeom>
              <a:avLst/>
              <a:gdLst>
                <a:gd name="T0" fmla="*/ 99 w 198"/>
                <a:gd name="T1" fmla="*/ 0 h 198"/>
                <a:gd name="T2" fmla="*/ 0 w 198"/>
                <a:gd name="T3" fmla="*/ 99 h 198"/>
                <a:gd name="T4" fmla="*/ 99 w 198"/>
                <a:gd name="T5" fmla="*/ 198 h 198"/>
                <a:gd name="T6" fmla="*/ 198 w 198"/>
                <a:gd name="T7" fmla="*/ 99 h 198"/>
                <a:gd name="T8" fmla="*/ 147 w 198"/>
                <a:gd name="T9" fmla="*/ 99 h 198"/>
              </a:gdLst>
              <a:ahLst/>
              <a:cxnLst>
                <a:cxn ang="0">
                  <a:pos x="T0" y="T1"/>
                </a:cxn>
                <a:cxn ang="0">
                  <a:pos x="T2" y="T3"/>
                </a:cxn>
                <a:cxn ang="0">
                  <a:pos x="T4" y="T5"/>
                </a:cxn>
                <a:cxn ang="0">
                  <a:pos x="T6" y="T7"/>
                </a:cxn>
                <a:cxn ang="0">
                  <a:pos x="T8" y="T9"/>
                </a:cxn>
              </a:cxnLst>
              <a:rect l="0" t="0" r="r" b="b"/>
              <a:pathLst>
                <a:path w="198" h="198">
                  <a:moveTo>
                    <a:pt x="99" y="0"/>
                  </a:moveTo>
                  <a:cubicBezTo>
                    <a:pt x="45" y="0"/>
                    <a:pt x="0" y="45"/>
                    <a:pt x="0" y="99"/>
                  </a:cubicBezTo>
                  <a:cubicBezTo>
                    <a:pt x="0" y="154"/>
                    <a:pt x="45" y="198"/>
                    <a:pt x="99" y="198"/>
                  </a:cubicBezTo>
                  <a:cubicBezTo>
                    <a:pt x="154" y="198"/>
                    <a:pt x="198" y="154"/>
                    <a:pt x="198" y="99"/>
                  </a:cubicBezTo>
                  <a:cubicBezTo>
                    <a:pt x="147" y="99"/>
                    <a:pt x="147" y="99"/>
                    <a:pt x="147" y="99"/>
                  </a:cubicBezTo>
                </a:path>
              </a:pathLst>
            </a:custGeom>
            <a:noFill/>
            <a:ln w="19050" cap="flat">
              <a:solidFill>
                <a:srgbClr val="1E353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57" name="Line 496"/>
            <p:cNvSpPr>
              <a:spLocks noChangeShapeType="1"/>
            </p:cNvSpPr>
            <p:nvPr/>
          </p:nvSpPr>
          <p:spPr bwMode="auto">
            <a:xfrm flipH="1" flipV="1">
              <a:off x="9932988" y="1268412"/>
              <a:ext cx="114300" cy="11430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58" name="Line 497"/>
            <p:cNvSpPr>
              <a:spLocks noChangeShapeType="1"/>
            </p:cNvSpPr>
            <p:nvPr/>
          </p:nvSpPr>
          <p:spPr bwMode="auto">
            <a:xfrm flipV="1">
              <a:off x="10279063" y="1319211"/>
              <a:ext cx="133350" cy="85725"/>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sp>
          <p:nvSpPr>
            <p:cNvPr id="659" name="Line 498"/>
            <p:cNvSpPr>
              <a:spLocks noChangeShapeType="1"/>
            </p:cNvSpPr>
            <p:nvPr/>
          </p:nvSpPr>
          <p:spPr bwMode="auto">
            <a:xfrm>
              <a:off x="10269538" y="1597025"/>
              <a:ext cx="117475" cy="104775"/>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Segoe UI Light"/>
                <a:ea typeface="+mn-ea"/>
                <a:cs typeface="+mn-cs"/>
              </a:endParaRPr>
            </a:p>
          </p:txBody>
        </p:sp>
      </p:grpSp>
      <p:sp>
        <p:nvSpPr>
          <p:cNvPr id="687" name="TextBox 686"/>
          <p:cNvSpPr txBox="1"/>
          <p:nvPr/>
        </p:nvSpPr>
        <p:spPr>
          <a:xfrm>
            <a:off x="-3174" y="2654444"/>
            <a:ext cx="3059112" cy="318924"/>
          </a:xfrm>
          <a:prstGeom prst="rect">
            <a:avLst/>
          </a:prstGeom>
          <a:noFill/>
        </p:spPr>
        <p:txBody>
          <a:bodyPr wrap="square"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Segoe UI"/>
                <a:ea typeface="Rock Salt" pitchFamily="2" charset="0"/>
                <a:cs typeface="+mn-cs"/>
              </a:rPr>
              <a:t>Presentations</a:t>
            </a:r>
          </a:p>
        </p:txBody>
      </p:sp>
      <p:sp>
        <p:nvSpPr>
          <p:cNvPr id="688" name="TextBox 687"/>
          <p:cNvSpPr txBox="1"/>
          <p:nvPr/>
        </p:nvSpPr>
        <p:spPr>
          <a:xfrm>
            <a:off x="-3174" y="6238653"/>
            <a:ext cx="3059112" cy="318924"/>
          </a:xfrm>
          <a:prstGeom prst="rect">
            <a:avLst/>
          </a:prstGeom>
          <a:noFill/>
        </p:spPr>
        <p:txBody>
          <a:bodyPr wrap="square"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Segoe UI"/>
                <a:ea typeface="Rock Salt" pitchFamily="2" charset="0"/>
                <a:cs typeface="+mn-cs"/>
              </a:rPr>
              <a:t>Interactive decks</a:t>
            </a:r>
          </a:p>
        </p:txBody>
      </p:sp>
      <p:sp>
        <p:nvSpPr>
          <p:cNvPr id="690" name="TextBox 689"/>
          <p:cNvSpPr txBox="1"/>
          <p:nvPr/>
        </p:nvSpPr>
        <p:spPr>
          <a:xfrm>
            <a:off x="3054986" y="3864194"/>
            <a:ext cx="3059112" cy="318924"/>
          </a:xfrm>
          <a:prstGeom prst="rect">
            <a:avLst/>
          </a:prstGeom>
          <a:noFill/>
        </p:spPr>
        <p:txBody>
          <a:bodyPr wrap="square"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Segoe UI"/>
                <a:ea typeface="Rock Salt" pitchFamily="2" charset="0"/>
                <a:cs typeface="+mn-cs"/>
              </a:rPr>
              <a:t>eLearning</a:t>
            </a:r>
          </a:p>
        </p:txBody>
      </p:sp>
      <p:sp>
        <p:nvSpPr>
          <p:cNvPr id="691" name="TextBox 690"/>
          <p:cNvSpPr txBox="1"/>
          <p:nvPr/>
        </p:nvSpPr>
        <p:spPr>
          <a:xfrm>
            <a:off x="3054986" y="6238653"/>
            <a:ext cx="3059112" cy="318924"/>
          </a:xfrm>
          <a:prstGeom prst="rect">
            <a:avLst/>
          </a:prstGeom>
          <a:noFill/>
        </p:spPr>
        <p:txBody>
          <a:bodyPr wrap="square"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Segoe UI"/>
                <a:ea typeface="Rock Salt" pitchFamily="2" charset="0"/>
                <a:cs typeface="+mn-cs"/>
              </a:rPr>
              <a:t>Explainer videos</a:t>
            </a:r>
          </a:p>
        </p:txBody>
      </p:sp>
      <p:sp>
        <p:nvSpPr>
          <p:cNvPr id="693" name="TextBox 692"/>
          <p:cNvSpPr txBox="1"/>
          <p:nvPr/>
        </p:nvSpPr>
        <p:spPr>
          <a:xfrm>
            <a:off x="6083321" y="2527007"/>
            <a:ext cx="3059112" cy="318924"/>
          </a:xfrm>
          <a:prstGeom prst="rect">
            <a:avLst/>
          </a:prstGeom>
          <a:noFill/>
        </p:spPr>
        <p:txBody>
          <a:bodyPr wrap="square"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Segoe UI"/>
                <a:ea typeface="Rock Salt" pitchFamily="2" charset="0"/>
                <a:cs typeface="+mn-cs"/>
              </a:rPr>
              <a:t>Dynamic animations</a:t>
            </a:r>
          </a:p>
        </p:txBody>
      </p:sp>
      <p:sp>
        <p:nvSpPr>
          <p:cNvPr id="694" name="TextBox 693"/>
          <p:cNvSpPr txBox="1"/>
          <p:nvPr/>
        </p:nvSpPr>
        <p:spPr>
          <a:xfrm>
            <a:off x="6083321" y="285252"/>
            <a:ext cx="3059112" cy="318924"/>
          </a:xfrm>
          <a:prstGeom prst="rect">
            <a:avLst/>
          </a:prstGeom>
          <a:noFill/>
        </p:spPr>
        <p:txBody>
          <a:bodyPr wrap="square"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Segoe UI"/>
                <a:ea typeface="Rock Salt" pitchFamily="2" charset="0"/>
                <a:cs typeface="+mn-cs"/>
              </a:rPr>
              <a:t>PDFs</a:t>
            </a:r>
          </a:p>
        </p:txBody>
      </p:sp>
      <p:sp>
        <p:nvSpPr>
          <p:cNvPr id="695" name="TextBox 694"/>
          <p:cNvSpPr txBox="1"/>
          <p:nvPr/>
        </p:nvSpPr>
        <p:spPr>
          <a:xfrm>
            <a:off x="9141153" y="285252"/>
            <a:ext cx="3059112" cy="318924"/>
          </a:xfrm>
          <a:prstGeom prst="rect">
            <a:avLst/>
          </a:prstGeom>
          <a:noFill/>
        </p:spPr>
        <p:txBody>
          <a:bodyPr wrap="square"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000000"/>
                </a:solidFill>
                <a:effectLst/>
                <a:uLnTx/>
                <a:uFillTx/>
                <a:latin typeface="Segoe UI"/>
                <a:ea typeface="Rock Salt" pitchFamily="2" charset="0"/>
                <a:cs typeface="+mn-cs"/>
              </a:rPr>
              <a:t>Infographics</a:t>
            </a:r>
          </a:p>
        </p:txBody>
      </p:sp>
      <p:sp>
        <p:nvSpPr>
          <p:cNvPr id="796" name="Oval 343">
            <a:extLst>
              <a:ext uri="{FF2B5EF4-FFF2-40B4-BE49-F238E27FC236}">
                <a16:creationId xmlns:a16="http://schemas.microsoft.com/office/drawing/2014/main" id="{47DC1C98-5FAE-4ABC-AAD8-91E38B69A8EB}"/>
              </a:ext>
            </a:extLst>
          </p:cNvPr>
          <p:cNvSpPr>
            <a:spLocks noChangeArrowheads="1"/>
          </p:cNvSpPr>
          <p:nvPr/>
        </p:nvSpPr>
        <p:spPr bwMode="auto">
          <a:xfrm>
            <a:off x="1179580" y="4090899"/>
            <a:ext cx="878793" cy="880177"/>
          </a:xfrm>
          <a:prstGeom prst="ellipse">
            <a:avLst/>
          </a:prstGeom>
          <a:solidFill>
            <a:srgbClr val="F5DB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978" name="Group 977">
            <a:extLst>
              <a:ext uri="{FF2B5EF4-FFF2-40B4-BE49-F238E27FC236}">
                <a16:creationId xmlns:a16="http://schemas.microsoft.com/office/drawing/2014/main" id="{3ACE2F04-9B26-419E-8A6A-43C66E3BF2A1}"/>
              </a:ext>
            </a:extLst>
          </p:cNvPr>
          <p:cNvGrpSpPr/>
          <p:nvPr/>
        </p:nvGrpSpPr>
        <p:grpSpPr>
          <a:xfrm>
            <a:off x="1306901" y="4370452"/>
            <a:ext cx="1346560" cy="1035177"/>
            <a:chOff x="15248673" y="892175"/>
            <a:chExt cx="1544638" cy="1187450"/>
          </a:xfrm>
        </p:grpSpPr>
        <p:sp>
          <p:nvSpPr>
            <p:cNvPr id="793" name="Freeform 340">
              <a:extLst>
                <a:ext uri="{FF2B5EF4-FFF2-40B4-BE49-F238E27FC236}">
                  <a16:creationId xmlns:a16="http://schemas.microsoft.com/office/drawing/2014/main" id="{72688269-BC57-4752-B270-2D550327AD3F}"/>
                </a:ext>
              </a:extLst>
            </p:cNvPr>
            <p:cNvSpPr>
              <a:spLocks/>
            </p:cNvSpPr>
            <p:nvPr/>
          </p:nvSpPr>
          <p:spPr bwMode="auto">
            <a:xfrm>
              <a:off x="16091636" y="1092200"/>
              <a:ext cx="701675" cy="987425"/>
            </a:xfrm>
            <a:custGeom>
              <a:avLst/>
              <a:gdLst>
                <a:gd name="T0" fmla="*/ 74 w 221"/>
                <a:gd name="T1" fmla="*/ 311 h 311"/>
                <a:gd name="T2" fmla="*/ 208 w 221"/>
                <a:gd name="T3" fmla="*/ 157 h 311"/>
                <a:gd name="T4" fmla="*/ 220 w 221"/>
                <a:gd name="T5" fmla="*/ 123 h 311"/>
                <a:gd name="T6" fmla="*/ 200 w 221"/>
                <a:gd name="T7" fmla="*/ 90 h 311"/>
                <a:gd name="T8" fmla="*/ 198 w 221"/>
                <a:gd name="T9" fmla="*/ 89 h 311"/>
                <a:gd name="T10" fmla="*/ 28 w 221"/>
                <a:gd name="T11" fmla="*/ 0 h 311"/>
                <a:gd name="T12" fmla="*/ 0 w 221"/>
                <a:gd name="T13" fmla="*/ 53 h 311"/>
                <a:gd name="T14" fmla="*/ 150 w 221"/>
                <a:gd name="T15" fmla="*/ 132 h 311"/>
                <a:gd name="T16" fmla="*/ 74 w 221"/>
                <a:gd name="T17" fmla="*/ 195 h 311"/>
                <a:gd name="T18" fmla="*/ 74 w 221"/>
                <a:gd name="T19"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1" h="311">
                  <a:moveTo>
                    <a:pt x="74" y="311"/>
                  </a:moveTo>
                  <a:cubicBezTo>
                    <a:pt x="208" y="157"/>
                    <a:pt x="208" y="157"/>
                    <a:pt x="208" y="157"/>
                  </a:cubicBezTo>
                  <a:cubicBezTo>
                    <a:pt x="217" y="148"/>
                    <a:pt x="221" y="135"/>
                    <a:pt x="220" y="123"/>
                  </a:cubicBezTo>
                  <a:cubicBezTo>
                    <a:pt x="219" y="109"/>
                    <a:pt x="211" y="97"/>
                    <a:pt x="200" y="90"/>
                  </a:cubicBezTo>
                  <a:cubicBezTo>
                    <a:pt x="198" y="89"/>
                    <a:pt x="198" y="89"/>
                    <a:pt x="198" y="89"/>
                  </a:cubicBezTo>
                  <a:cubicBezTo>
                    <a:pt x="28" y="0"/>
                    <a:pt x="28" y="0"/>
                    <a:pt x="28" y="0"/>
                  </a:cubicBezTo>
                  <a:cubicBezTo>
                    <a:pt x="0" y="53"/>
                    <a:pt x="0" y="53"/>
                    <a:pt x="0" y="53"/>
                  </a:cubicBezTo>
                  <a:cubicBezTo>
                    <a:pt x="150" y="132"/>
                    <a:pt x="150" y="132"/>
                    <a:pt x="150" y="132"/>
                  </a:cubicBezTo>
                  <a:cubicBezTo>
                    <a:pt x="74" y="195"/>
                    <a:pt x="74" y="195"/>
                    <a:pt x="74" y="195"/>
                  </a:cubicBezTo>
                  <a:lnTo>
                    <a:pt x="74" y="3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4" name="Freeform 341">
              <a:extLst>
                <a:ext uri="{FF2B5EF4-FFF2-40B4-BE49-F238E27FC236}">
                  <a16:creationId xmlns:a16="http://schemas.microsoft.com/office/drawing/2014/main" id="{FE297E86-21F4-4737-872A-AA1A5E7B3337}"/>
                </a:ext>
              </a:extLst>
            </p:cNvPr>
            <p:cNvSpPr>
              <a:spLocks/>
            </p:cNvSpPr>
            <p:nvPr/>
          </p:nvSpPr>
          <p:spPr bwMode="auto">
            <a:xfrm>
              <a:off x="16567886" y="1511300"/>
              <a:ext cx="60325" cy="0"/>
            </a:xfrm>
            <a:custGeom>
              <a:avLst/>
              <a:gdLst>
                <a:gd name="T0" fmla="*/ 0 w 38"/>
                <a:gd name="T1" fmla="*/ 38 w 38"/>
                <a:gd name="T2" fmla="*/ 0 w 38"/>
              </a:gdLst>
              <a:ahLst/>
              <a:cxnLst>
                <a:cxn ang="0">
                  <a:pos x="T0" y="0"/>
                </a:cxn>
                <a:cxn ang="0">
                  <a:pos x="T1" y="0"/>
                </a:cxn>
                <a:cxn ang="0">
                  <a:pos x="T2" y="0"/>
                </a:cxn>
              </a:cxnLst>
              <a:rect l="0" t="0" r="r" b="b"/>
              <a:pathLst>
                <a:path w="38">
                  <a:moveTo>
                    <a:pt x="0" y="0"/>
                  </a:moveTo>
                  <a:lnTo>
                    <a:pt x="38" y="0"/>
                  </a:lnTo>
                  <a:lnTo>
                    <a:pt x="0" y="0"/>
                  </a:lnTo>
                  <a:close/>
                </a:path>
              </a:pathLst>
            </a:custGeom>
            <a:solidFill>
              <a:srgbClr val="F5DB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5" name="Line 342">
              <a:extLst>
                <a:ext uri="{FF2B5EF4-FFF2-40B4-BE49-F238E27FC236}">
                  <a16:creationId xmlns:a16="http://schemas.microsoft.com/office/drawing/2014/main" id="{5A3128B6-443F-4C15-A64E-30D86AC61FD8}"/>
                </a:ext>
              </a:extLst>
            </p:cNvPr>
            <p:cNvSpPr>
              <a:spLocks noChangeShapeType="1"/>
            </p:cNvSpPr>
            <p:nvPr/>
          </p:nvSpPr>
          <p:spPr bwMode="auto">
            <a:xfrm>
              <a:off x="16567886" y="1511300"/>
              <a:ext cx="6032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7" name="Freeform 344">
              <a:extLst>
                <a:ext uri="{FF2B5EF4-FFF2-40B4-BE49-F238E27FC236}">
                  <a16:creationId xmlns:a16="http://schemas.microsoft.com/office/drawing/2014/main" id="{43C51727-72CD-412F-8047-DA59C68625D8}"/>
                </a:ext>
              </a:extLst>
            </p:cNvPr>
            <p:cNvSpPr>
              <a:spLocks/>
            </p:cNvSpPr>
            <p:nvPr/>
          </p:nvSpPr>
          <p:spPr bwMode="auto">
            <a:xfrm>
              <a:off x="16091636" y="1092200"/>
              <a:ext cx="701675" cy="987425"/>
            </a:xfrm>
            <a:custGeom>
              <a:avLst/>
              <a:gdLst>
                <a:gd name="T0" fmla="*/ 74 w 221"/>
                <a:gd name="T1" fmla="*/ 311 h 311"/>
                <a:gd name="T2" fmla="*/ 208 w 221"/>
                <a:gd name="T3" fmla="*/ 157 h 311"/>
                <a:gd name="T4" fmla="*/ 220 w 221"/>
                <a:gd name="T5" fmla="*/ 123 h 311"/>
                <a:gd name="T6" fmla="*/ 200 w 221"/>
                <a:gd name="T7" fmla="*/ 90 h 311"/>
                <a:gd name="T8" fmla="*/ 198 w 221"/>
                <a:gd name="T9" fmla="*/ 89 h 311"/>
                <a:gd name="T10" fmla="*/ 28 w 221"/>
                <a:gd name="T11" fmla="*/ 0 h 311"/>
                <a:gd name="T12" fmla="*/ 0 w 221"/>
                <a:gd name="T13" fmla="*/ 53 h 311"/>
                <a:gd name="T14" fmla="*/ 150 w 221"/>
                <a:gd name="T15" fmla="*/ 132 h 311"/>
                <a:gd name="T16" fmla="*/ 74 w 221"/>
                <a:gd name="T17" fmla="*/ 195 h 311"/>
                <a:gd name="T18" fmla="*/ 74 w 221"/>
                <a:gd name="T19"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1" h="311">
                  <a:moveTo>
                    <a:pt x="74" y="311"/>
                  </a:moveTo>
                  <a:cubicBezTo>
                    <a:pt x="208" y="157"/>
                    <a:pt x="208" y="157"/>
                    <a:pt x="208" y="157"/>
                  </a:cubicBezTo>
                  <a:cubicBezTo>
                    <a:pt x="217" y="148"/>
                    <a:pt x="221" y="135"/>
                    <a:pt x="220" y="123"/>
                  </a:cubicBezTo>
                  <a:cubicBezTo>
                    <a:pt x="219" y="109"/>
                    <a:pt x="211" y="97"/>
                    <a:pt x="200" y="90"/>
                  </a:cubicBezTo>
                  <a:cubicBezTo>
                    <a:pt x="198" y="89"/>
                    <a:pt x="198" y="89"/>
                    <a:pt x="198" y="89"/>
                  </a:cubicBezTo>
                  <a:cubicBezTo>
                    <a:pt x="28" y="0"/>
                    <a:pt x="28" y="0"/>
                    <a:pt x="28" y="0"/>
                  </a:cubicBezTo>
                  <a:cubicBezTo>
                    <a:pt x="0" y="53"/>
                    <a:pt x="0" y="53"/>
                    <a:pt x="0" y="53"/>
                  </a:cubicBezTo>
                  <a:cubicBezTo>
                    <a:pt x="150" y="132"/>
                    <a:pt x="150" y="132"/>
                    <a:pt x="150" y="132"/>
                  </a:cubicBezTo>
                  <a:cubicBezTo>
                    <a:pt x="74" y="195"/>
                    <a:pt x="74" y="195"/>
                    <a:pt x="74" y="195"/>
                  </a:cubicBezTo>
                  <a:lnTo>
                    <a:pt x="74" y="311"/>
                  </a:lnTo>
                  <a:close/>
                </a:path>
              </a:pathLst>
            </a:custGeom>
            <a:noFill/>
            <a:ln w="19050" cap="flat">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98" name="Line 345">
              <a:extLst>
                <a:ext uri="{FF2B5EF4-FFF2-40B4-BE49-F238E27FC236}">
                  <a16:creationId xmlns:a16="http://schemas.microsoft.com/office/drawing/2014/main" id="{AB270801-10F9-4DBC-A001-4117FD4A3086}"/>
                </a:ext>
              </a:extLst>
            </p:cNvPr>
            <p:cNvSpPr>
              <a:spLocks noChangeShapeType="1"/>
            </p:cNvSpPr>
            <p:nvPr/>
          </p:nvSpPr>
          <p:spPr bwMode="auto">
            <a:xfrm>
              <a:off x="16567886" y="1511300"/>
              <a:ext cx="60325" cy="0"/>
            </a:xfrm>
            <a:prstGeom prst="line">
              <a:avLst/>
            </a:prstGeom>
            <a:noFill/>
            <a:ln w="19050" cap="flat">
              <a:solidFill>
                <a:srgbClr val="471C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0" name="Freeform 347">
              <a:extLst>
                <a:ext uri="{FF2B5EF4-FFF2-40B4-BE49-F238E27FC236}">
                  <a16:creationId xmlns:a16="http://schemas.microsoft.com/office/drawing/2014/main" id="{BF355034-DDAD-4935-B2A9-B7C60F00826B}"/>
                </a:ext>
              </a:extLst>
            </p:cNvPr>
            <p:cNvSpPr>
              <a:spLocks/>
            </p:cNvSpPr>
            <p:nvPr/>
          </p:nvSpPr>
          <p:spPr bwMode="auto">
            <a:xfrm>
              <a:off x="15799536" y="892175"/>
              <a:ext cx="371475" cy="361950"/>
            </a:xfrm>
            <a:custGeom>
              <a:avLst/>
              <a:gdLst>
                <a:gd name="T0" fmla="*/ 31 w 117"/>
                <a:gd name="T1" fmla="*/ 96 h 114"/>
                <a:gd name="T2" fmla="*/ 31 w 117"/>
                <a:gd name="T3" fmla="*/ 96 h 114"/>
                <a:gd name="T4" fmla="*/ 52 w 117"/>
                <a:gd name="T5" fmla="*/ 59 h 114"/>
                <a:gd name="T6" fmla="*/ 9 w 117"/>
                <a:gd name="T7" fmla="*/ 17 h 114"/>
                <a:gd name="T8" fmla="*/ 6 w 117"/>
                <a:gd name="T9" fmla="*/ 17 h 114"/>
                <a:gd name="T10" fmla="*/ 6 w 117"/>
                <a:gd name="T11" fmla="*/ 17 h 114"/>
                <a:gd name="T12" fmla="*/ 9 w 117"/>
                <a:gd name="T13" fmla="*/ 1 h 114"/>
                <a:gd name="T14" fmla="*/ 73 w 117"/>
                <a:gd name="T15" fmla="*/ 24 h 114"/>
                <a:gd name="T16" fmla="*/ 117 w 117"/>
                <a:gd name="T17" fmla="*/ 69 h 114"/>
                <a:gd name="T18" fmla="*/ 96 w 117"/>
                <a:gd name="T19" fmla="*/ 107 h 114"/>
                <a:gd name="T20" fmla="*/ 71 w 117"/>
                <a:gd name="T21" fmla="*/ 96 h 114"/>
                <a:gd name="T22" fmla="*/ 36 w 117"/>
                <a:gd name="T23" fmla="*/ 111 h 114"/>
                <a:gd name="T24" fmla="*/ 31 w 117"/>
                <a:gd name="T25"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114">
                  <a:moveTo>
                    <a:pt x="31" y="96"/>
                  </a:moveTo>
                  <a:cubicBezTo>
                    <a:pt x="31" y="96"/>
                    <a:pt x="31" y="96"/>
                    <a:pt x="31" y="96"/>
                  </a:cubicBezTo>
                  <a:cubicBezTo>
                    <a:pt x="43" y="88"/>
                    <a:pt x="52" y="75"/>
                    <a:pt x="52" y="59"/>
                  </a:cubicBezTo>
                  <a:cubicBezTo>
                    <a:pt x="52" y="36"/>
                    <a:pt x="33" y="17"/>
                    <a:pt x="9" y="17"/>
                  </a:cubicBezTo>
                  <a:cubicBezTo>
                    <a:pt x="8" y="17"/>
                    <a:pt x="7" y="17"/>
                    <a:pt x="6" y="17"/>
                  </a:cubicBezTo>
                  <a:cubicBezTo>
                    <a:pt x="6" y="17"/>
                    <a:pt x="6" y="17"/>
                    <a:pt x="6" y="17"/>
                  </a:cubicBezTo>
                  <a:cubicBezTo>
                    <a:pt x="0" y="15"/>
                    <a:pt x="0" y="3"/>
                    <a:pt x="9" y="1"/>
                  </a:cubicBezTo>
                  <a:cubicBezTo>
                    <a:pt x="18" y="0"/>
                    <a:pt x="56" y="11"/>
                    <a:pt x="73" y="24"/>
                  </a:cubicBezTo>
                  <a:cubicBezTo>
                    <a:pt x="89" y="38"/>
                    <a:pt x="117" y="69"/>
                    <a:pt x="117" y="69"/>
                  </a:cubicBezTo>
                  <a:cubicBezTo>
                    <a:pt x="96" y="107"/>
                    <a:pt x="96" y="107"/>
                    <a:pt x="96" y="107"/>
                  </a:cubicBezTo>
                  <a:cubicBezTo>
                    <a:pt x="96" y="107"/>
                    <a:pt x="82" y="98"/>
                    <a:pt x="71" y="96"/>
                  </a:cubicBezTo>
                  <a:cubicBezTo>
                    <a:pt x="60" y="94"/>
                    <a:pt x="43" y="108"/>
                    <a:pt x="36" y="111"/>
                  </a:cubicBezTo>
                  <a:cubicBezTo>
                    <a:pt x="28" y="114"/>
                    <a:pt x="21" y="103"/>
                    <a:pt x="31" y="96"/>
                  </a:cubicBezTo>
                  <a:close/>
                </a:path>
              </a:pathLst>
            </a:custGeom>
            <a:solidFill>
              <a:srgbClr val="F8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9" name="Freeform 386">
              <a:extLst>
                <a:ext uri="{FF2B5EF4-FFF2-40B4-BE49-F238E27FC236}">
                  <a16:creationId xmlns:a16="http://schemas.microsoft.com/office/drawing/2014/main" id="{3A29E87D-A8CA-4B2E-A78C-3C66EBD523C0}"/>
                </a:ext>
              </a:extLst>
            </p:cNvPr>
            <p:cNvSpPr>
              <a:spLocks/>
            </p:cNvSpPr>
            <p:nvPr/>
          </p:nvSpPr>
          <p:spPr bwMode="auto">
            <a:xfrm>
              <a:off x="16091636" y="1092200"/>
              <a:ext cx="146050" cy="196850"/>
            </a:xfrm>
            <a:custGeom>
              <a:avLst/>
              <a:gdLst>
                <a:gd name="T0" fmla="*/ 92 w 92"/>
                <a:gd name="T1" fmla="*/ 18 h 124"/>
                <a:gd name="T2" fmla="*/ 34 w 92"/>
                <a:gd name="T3" fmla="*/ 124 h 124"/>
                <a:gd name="T4" fmla="*/ 0 w 92"/>
                <a:gd name="T5" fmla="*/ 106 h 124"/>
                <a:gd name="T6" fmla="*/ 56 w 92"/>
                <a:gd name="T7" fmla="*/ 0 h 124"/>
                <a:gd name="T8" fmla="*/ 92 w 92"/>
                <a:gd name="T9" fmla="*/ 18 h 124"/>
              </a:gdLst>
              <a:ahLst/>
              <a:cxnLst>
                <a:cxn ang="0">
                  <a:pos x="T0" y="T1"/>
                </a:cxn>
                <a:cxn ang="0">
                  <a:pos x="T2" y="T3"/>
                </a:cxn>
                <a:cxn ang="0">
                  <a:pos x="T4" y="T5"/>
                </a:cxn>
                <a:cxn ang="0">
                  <a:pos x="T6" y="T7"/>
                </a:cxn>
                <a:cxn ang="0">
                  <a:pos x="T8" y="T9"/>
                </a:cxn>
              </a:cxnLst>
              <a:rect l="0" t="0" r="r" b="b"/>
              <a:pathLst>
                <a:path w="92" h="124">
                  <a:moveTo>
                    <a:pt x="92" y="18"/>
                  </a:moveTo>
                  <a:lnTo>
                    <a:pt x="34" y="124"/>
                  </a:lnTo>
                  <a:lnTo>
                    <a:pt x="0" y="106"/>
                  </a:lnTo>
                  <a:lnTo>
                    <a:pt x="56" y="0"/>
                  </a:lnTo>
                  <a:lnTo>
                    <a:pt x="92" y="18"/>
                  </a:lnTo>
                  <a:close/>
                </a:path>
              </a:pathLst>
            </a:custGeom>
            <a:solidFill>
              <a:srgbClr val="F5DB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2" name="Freeform 389">
              <a:extLst>
                <a:ext uri="{FF2B5EF4-FFF2-40B4-BE49-F238E27FC236}">
                  <a16:creationId xmlns:a16="http://schemas.microsoft.com/office/drawing/2014/main" id="{F8B6BF7B-0E5C-4031-8858-B83BD9214355}"/>
                </a:ext>
              </a:extLst>
            </p:cNvPr>
            <p:cNvSpPr>
              <a:spLocks/>
            </p:cNvSpPr>
            <p:nvPr/>
          </p:nvSpPr>
          <p:spPr bwMode="auto">
            <a:xfrm>
              <a:off x="15464573" y="952500"/>
              <a:ext cx="117475" cy="168275"/>
            </a:xfrm>
            <a:custGeom>
              <a:avLst/>
              <a:gdLst>
                <a:gd name="T0" fmla="*/ 0 w 37"/>
                <a:gd name="T1" fmla="*/ 6 h 53"/>
                <a:gd name="T2" fmla="*/ 2 w 37"/>
                <a:gd name="T3" fmla="*/ 4 h 53"/>
                <a:gd name="T4" fmla="*/ 21 w 37"/>
                <a:gd name="T5" fmla="*/ 8 h 53"/>
                <a:gd name="T6" fmla="*/ 33 w 37"/>
                <a:gd name="T7" fmla="*/ 27 h 53"/>
                <a:gd name="T8" fmla="*/ 29 w 37"/>
                <a:gd name="T9" fmla="*/ 45 h 53"/>
                <a:gd name="T10" fmla="*/ 15 w 37"/>
                <a:gd name="T11" fmla="*/ 53 h 53"/>
              </a:gdLst>
              <a:ahLst/>
              <a:cxnLst>
                <a:cxn ang="0">
                  <a:pos x="T0" y="T1"/>
                </a:cxn>
                <a:cxn ang="0">
                  <a:pos x="T2" y="T3"/>
                </a:cxn>
                <a:cxn ang="0">
                  <a:pos x="T4" y="T5"/>
                </a:cxn>
                <a:cxn ang="0">
                  <a:pos x="T6" y="T7"/>
                </a:cxn>
                <a:cxn ang="0">
                  <a:pos x="T8" y="T9"/>
                </a:cxn>
                <a:cxn ang="0">
                  <a:pos x="T10" y="T11"/>
                </a:cxn>
              </a:cxnLst>
              <a:rect l="0" t="0" r="r" b="b"/>
              <a:pathLst>
                <a:path w="37" h="53">
                  <a:moveTo>
                    <a:pt x="0" y="6"/>
                  </a:moveTo>
                  <a:cubicBezTo>
                    <a:pt x="2" y="4"/>
                    <a:pt x="2" y="4"/>
                    <a:pt x="2" y="4"/>
                  </a:cubicBezTo>
                  <a:cubicBezTo>
                    <a:pt x="9" y="0"/>
                    <a:pt x="17" y="2"/>
                    <a:pt x="21" y="8"/>
                  </a:cubicBezTo>
                  <a:cubicBezTo>
                    <a:pt x="33" y="27"/>
                    <a:pt x="33" y="27"/>
                    <a:pt x="33" y="27"/>
                  </a:cubicBezTo>
                  <a:cubicBezTo>
                    <a:pt x="37" y="33"/>
                    <a:pt x="35" y="41"/>
                    <a:pt x="29" y="45"/>
                  </a:cubicBezTo>
                  <a:cubicBezTo>
                    <a:pt x="15" y="53"/>
                    <a:pt x="15" y="53"/>
                    <a:pt x="15" y="53"/>
                  </a:cubicBezTo>
                </a:path>
              </a:pathLst>
            </a:custGeom>
            <a:solidFill>
              <a:srgbClr val="A22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3" name="Freeform 390">
              <a:extLst>
                <a:ext uri="{FF2B5EF4-FFF2-40B4-BE49-F238E27FC236}">
                  <a16:creationId xmlns:a16="http://schemas.microsoft.com/office/drawing/2014/main" id="{1F8A6B11-4D9D-4038-822A-9EEB728ABE1A}"/>
                </a:ext>
              </a:extLst>
            </p:cNvPr>
            <p:cNvSpPr>
              <a:spLocks/>
            </p:cNvSpPr>
            <p:nvPr/>
          </p:nvSpPr>
          <p:spPr bwMode="auto">
            <a:xfrm>
              <a:off x="15632848" y="952500"/>
              <a:ext cx="117475" cy="168275"/>
            </a:xfrm>
            <a:custGeom>
              <a:avLst/>
              <a:gdLst>
                <a:gd name="T0" fmla="*/ 37 w 37"/>
                <a:gd name="T1" fmla="*/ 6 h 53"/>
                <a:gd name="T2" fmla="*/ 35 w 37"/>
                <a:gd name="T3" fmla="*/ 4 h 53"/>
                <a:gd name="T4" fmla="*/ 16 w 37"/>
                <a:gd name="T5" fmla="*/ 8 h 53"/>
                <a:gd name="T6" fmla="*/ 4 w 37"/>
                <a:gd name="T7" fmla="*/ 27 h 53"/>
                <a:gd name="T8" fmla="*/ 8 w 37"/>
                <a:gd name="T9" fmla="*/ 45 h 53"/>
                <a:gd name="T10" fmla="*/ 22 w 37"/>
                <a:gd name="T11" fmla="*/ 53 h 53"/>
              </a:gdLst>
              <a:ahLst/>
              <a:cxnLst>
                <a:cxn ang="0">
                  <a:pos x="T0" y="T1"/>
                </a:cxn>
                <a:cxn ang="0">
                  <a:pos x="T2" y="T3"/>
                </a:cxn>
                <a:cxn ang="0">
                  <a:pos x="T4" y="T5"/>
                </a:cxn>
                <a:cxn ang="0">
                  <a:pos x="T6" y="T7"/>
                </a:cxn>
                <a:cxn ang="0">
                  <a:pos x="T8" y="T9"/>
                </a:cxn>
                <a:cxn ang="0">
                  <a:pos x="T10" y="T11"/>
                </a:cxn>
              </a:cxnLst>
              <a:rect l="0" t="0" r="r" b="b"/>
              <a:pathLst>
                <a:path w="37" h="53">
                  <a:moveTo>
                    <a:pt x="37" y="6"/>
                  </a:moveTo>
                  <a:cubicBezTo>
                    <a:pt x="35" y="4"/>
                    <a:pt x="35" y="4"/>
                    <a:pt x="35" y="4"/>
                  </a:cubicBezTo>
                  <a:cubicBezTo>
                    <a:pt x="28" y="0"/>
                    <a:pt x="20" y="2"/>
                    <a:pt x="16" y="8"/>
                  </a:cubicBezTo>
                  <a:cubicBezTo>
                    <a:pt x="4" y="27"/>
                    <a:pt x="4" y="27"/>
                    <a:pt x="4" y="27"/>
                  </a:cubicBezTo>
                  <a:cubicBezTo>
                    <a:pt x="0" y="33"/>
                    <a:pt x="2" y="41"/>
                    <a:pt x="8" y="45"/>
                  </a:cubicBezTo>
                  <a:cubicBezTo>
                    <a:pt x="22" y="53"/>
                    <a:pt x="22" y="53"/>
                    <a:pt x="22" y="53"/>
                  </a:cubicBezTo>
                </a:path>
              </a:pathLst>
            </a:custGeom>
            <a:solidFill>
              <a:srgbClr val="A22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4" name="Oval 391">
              <a:extLst>
                <a:ext uri="{FF2B5EF4-FFF2-40B4-BE49-F238E27FC236}">
                  <a16:creationId xmlns:a16="http://schemas.microsoft.com/office/drawing/2014/main" id="{32FE5ED0-4BBE-4212-AC8B-9F6DEB925DB3}"/>
                </a:ext>
              </a:extLst>
            </p:cNvPr>
            <p:cNvSpPr>
              <a:spLocks noChangeArrowheads="1"/>
            </p:cNvSpPr>
            <p:nvPr/>
          </p:nvSpPr>
          <p:spPr bwMode="auto">
            <a:xfrm>
              <a:off x="15696348" y="946150"/>
              <a:ext cx="268288" cy="269875"/>
            </a:xfrm>
            <a:prstGeom prst="ellipse">
              <a:avLst/>
            </a:pr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5" name="Oval 392">
              <a:extLst>
                <a:ext uri="{FF2B5EF4-FFF2-40B4-BE49-F238E27FC236}">
                  <a16:creationId xmlns:a16="http://schemas.microsoft.com/office/drawing/2014/main" id="{E4F803C1-47B9-454F-B81D-4F797B0F53B6}"/>
                </a:ext>
              </a:extLst>
            </p:cNvPr>
            <p:cNvSpPr>
              <a:spLocks noChangeArrowheads="1"/>
            </p:cNvSpPr>
            <p:nvPr/>
          </p:nvSpPr>
          <p:spPr bwMode="auto">
            <a:xfrm>
              <a:off x="15747148" y="996950"/>
              <a:ext cx="163513" cy="1651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6" name="Oval 393">
              <a:extLst>
                <a:ext uri="{FF2B5EF4-FFF2-40B4-BE49-F238E27FC236}">
                  <a16:creationId xmlns:a16="http://schemas.microsoft.com/office/drawing/2014/main" id="{A60B7820-CD75-4F11-B7BC-CF4571569781}"/>
                </a:ext>
              </a:extLst>
            </p:cNvPr>
            <p:cNvSpPr>
              <a:spLocks noChangeArrowheads="1"/>
            </p:cNvSpPr>
            <p:nvPr/>
          </p:nvSpPr>
          <p:spPr bwMode="auto">
            <a:xfrm>
              <a:off x="15248673" y="946150"/>
              <a:ext cx="269875" cy="269875"/>
            </a:xfrm>
            <a:prstGeom prst="ellipse">
              <a:avLst/>
            </a:pr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7" name="Oval 394">
              <a:extLst>
                <a:ext uri="{FF2B5EF4-FFF2-40B4-BE49-F238E27FC236}">
                  <a16:creationId xmlns:a16="http://schemas.microsoft.com/office/drawing/2014/main" id="{3ADD8676-84ED-4D3E-AA5F-12041674FD56}"/>
                </a:ext>
              </a:extLst>
            </p:cNvPr>
            <p:cNvSpPr>
              <a:spLocks noChangeArrowheads="1"/>
            </p:cNvSpPr>
            <p:nvPr/>
          </p:nvSpPr>
          <p:spPr bwMode="auto">
            <a:xfrm>
              <a:off x="15302648" y="996950"/>
              <a:ext cx="161925" cy="1651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8" name="Freeform 395">
              <a:extLst>
                <a:ext uri="{FF2B5EF4-FFF2-40B4-BE49-F238E27FC236}">
                  <a16:creationId xmlns:a16="http://schemas.microsoft.com/office/drawing/2014/main" id="{FE71B679-662D-4D9D-B4B1-E6F9D4DCD26C}"/>
                </a:ext>
              </a:extLst>
            </p:cNvPr>
            <p:cNvSpPr>
              <a:spLocks/>
            </p:cNvSpPr>
            <p:nvPr/>
          </p:nvSpPr>
          <p:spPr bwMode="auto">
            <a:xfrm>
              <a:off x="15528073" y="927100"/>
              <a:ext cx="158750" cy="107950"/>
            </a:xfrm>
            <a:custGeom>
              <a:avLst/>
              <a:gdLst>
                <a:gd name="T0" fmla="*/ 38 w 50"/>
                <a:gd name="T1" fmla="*/ 33 h 34"/>
                <a:gd name="T2" fmla="*/ 12 w 50"/>
                <a:gd name="T3" fmla="*/ 34 h 34"/>
                <a:gd name="T4" fmla="*/ 0 w 50"/>
                <a:gd name="T5" fmla="*/ 15 h 34"/>
                <a:gd name="T6" fmla="*/ 50 w 50"/>
                <a:gd name="T7" fmla="*/ 15 h 34"/>
                <a:gd name="T8" fmla="*/ 38 w 50"/>
                <a:gd name="T9" fmla="*/ 33 h 34"/>
              </a:gdLst>
              <a:ahLst/>
              <a:cxnLst>
                <a:cxn ang="0">
                  <a:pos x="T0" y="T1"/>
                </a:cxn>
                <a:cxn ang="0">
                  <a:pos x="T2" y="T3"/>
                </a:cxn>
                <a:cxn ang="0">
                  <a:pos x="T4" y="T5"/>
                </a:cxn>
                <a:cxn ang="0">
                  <a:pos x="T6" y="T7"/>
                </a:cxn>
                <a:cxn ang="0">
                  <a:pos x="T8" y="T9"/>
                </a:cxn>
              </a:cxnLst>
              <a:rect l="0" t="0" r="r" b="b"/>
              <a:pathLst>
                <a:path w="50" h="34">
                  <a:moveTo>
                    <a:pt x="38" y="33"/>
                  </a:moveTo>
                  <a:cubicBezTo>
                    <a:pt x="38" y="33"/>
                    <a:pt x="26" y="26"/>
                    <a:pt x="12" y="34"/>
                  </a:cubicBezTo>
                  <a:cubicBezTo>
                    <a:pt x="0" y="15"/>
                    <a:pt x="0" y="15"/>
                    <a:pt x="0" y="15"/>
                  </a:cubicBezTo>
                  <a:cubicBezTo>
                    <a:pt x="26" y="0"/>
                    <a:pt x="49" y="14"/>
                    <a:pt x="50" y="15"/>
                  </a:cubicBezTo>
                  <a:lnTo>
                    <a:pt x="38" y="33"/>
                  </a:lnTo>
                  <a:close/>
                </a:path>
              </a:pathLst>
            </a:custGeom>
            <a:solidFill>
              <a:srgbClr val="A22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9" name="Oval 396">
              <a:extLst>
                <a:ext uri="{FF2B5EF4-FFF2-40B4-BE49-F238E27FC236}">
                  <a16:creationId xmlns:a16="http://schemas.microsoft.com/office/drawing/2014/main" id="{2FABCBF0-B535-4507-8238-6E0494C17A5A}"/>
                </a:ext>
              </a:extLst>
            </p:cNvPr>
            <p:cNvSpPr>
              <a:spLocks noChangeArrowheads="1"/>
            </p:cNvSpPr>
            <p:nvPr/>
          </p:nvSpPr>
          <p:spPr bwMode="auto">
            <a:xfrm>
              <a:off x="15562998" y="914400"/>
              <a:ext cx="82550" cy="79375"/>
            </a:xfrm>
            <a:prstGeom prst="ellipse">
              <a:avLst/>
            </a:pr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0" name="Freeform 397">
              <a:extLst>
                <a:ext uri="{FF2B5EF4-FFF2-40B4-BE49-F238E27FC236}">
                  <a16:creationId xmlns:a16="http://schemas.microsoft.com/office/drawing/2014/main" id="{A669A276-D3D8-403F-ACA3-ECDA860BA9CE}"/>
                </a:ext>
              </a:extLst>
            </p:cNvPr>
            <p:cNvSpPr>
              <a:spLocks noEditPoints="1"/>
            </p:cNvSpPr>
            <p:nvPr/>
          </p:nvSpPr>
          <p:spPr bwMode="auto">
            <a:xfrm>
              <a:off x="15248673" y="914400"/>
              <a:ext cx="715963" cy="301625"/>
            </a:xfrm>
            <a:custGeom>
              <a:avLst/>
              <a:gdLst>
                <a:gd name="T0" fmla="*/ 141 w 226"/>
                <a:gd name="T1" fmla="*/ 52 h 95"/>
                <a:gd name="T2" fmla="*/ 183 w 226"/>
                <a:gd name="T3" fmla="*/ 10 h 95"/>
                <a:gd name="T4" fmla="*/ 226 w 226"/>
                <a:gd name="T5" fmla="*/ 52 h 95"/>
                <a:gd name="T6" fmla="*/ 183 w 226"/>
                <a:gd name="T7" fmla="*/ 95 h 95"/>
                <a:gd name="T8" fmla="*/ 141 w 226"/>
                <a:gd name="T9" fmla="*/ 52 h 95"/>
                <a:gd name="T10" fmla="*/ 157 w 226"/>
                <a:gd name="T11" fmla="*/ 52 h 95"/>
                <a:gd name="T12" fmla="*/ 183 w 226"/>
                <a:gd name="T13" fmla="*/ 78 h 95"/>
                <a:gd name="T14" fmla="*/ 209 w 226"/>
                <a:gd name="T15" fmla="*/ 52 h 95"/>
                <a:gd name="T16" fmla="*/ 183 w 226"/>
                <a:gd name="T17" fmla="*/ 26 h 95"/>
                <a:gd name="T18" fmla="*/ 157 w 226"/>
                <a:gd name="T19" fmla="*/ 52 h 95"/>
                <a:gd name="T20" fmla="*/ 198 w 226"/>
                <a:gd name="T21" fmla="*/ 52 h 95"/>
                <a:gd name="T22" fmla="*/ 183 w 226"/>
                <a:gd name="T23" fmla="*/ 38 h 95"/>
                <a:gd name="T24" fmla="*/ 85 w 226"/>
                <a:gd name="T25" fmla="*/ 52 h 95"/>
                <a:gd name="T26" fmla="*/ 43 w 226"/>
                <a:gd name="T27" fmla="*/ 10 h 95"/>
                <a:gd name="T28" fmla="*/ 0 w 226"/>
                <a:gd name="T29" fmla="*/ 52 h 95"/>
                <a:gd name="T30" fmla="*/ 43 w 226"/>
                <a:gd name="T31" fmla="*/ 95 h 95"/>
                <a:gd name="T32" fmla="*/ 85 w 226"/>
                <a:gd name="T33" fmla="*/ 52 h 95"/>
                <a:gd name="T34" fmla="*/ 43 w 226"/>
                <a:gd name="T35" fmla="*/ 26 h 95"/>
                <a:gd name="T36" fmla="*/ 17 w 226"/>
                <a:gd name="T37" fmla="*/ 52 h 95"/>
                <a:gd name="T38" fmla="*/ 43 w 226"/>
                <a:gd name="T39" fmla="*/ 78 h 95"/>
                <a:gd name="T40" fmla="*/ 68 w 226"/>
                <a:gd name="T41" fmla="*/ 52 h 95"/>
                <a:gd name="T42" fmla="*/ 43 w 226"/>
                <a:gd name="T43" fmla="*/ 26 h 95"/>
                <a:gd name="T44" fmla="*/ 57 w 226"/>
                <a:gd name="T45" fmla="*/ 52 h 95"/>
                <a:gd name="T46" fmla="*/ 43 w 226"/>
                <a:gd name="T47" fmla="*/ 38 h 95"/>
                <a:gd name="T48" fmla="*/ 158 w 226"/>
                <a:gd name="T49" fmla="*/ 18 h 95"/>
                <a:gd name="T50" fmla="*/ 156 w 226"/>
                <a:gd name="T51" fmla="*/ 16 h 95"/>
                <a:gd name="T52" fmla="*/ 137 w 226"/>
                <a:gd name="T53" fmla="*/ 20 h 95"/>
                <a:gd name="T54" fmla="*/ 125 w 226"/>
                <a:gd name="T55" fmla="*/ 39 h 95"/>
                <a:gd name="T56" fmla="*/ 129 w 226"/>
                <a:gd name="T57" fmla="*/ 57 h 95"/>
                <a:gd name="T58" fmla="*/ 143 w 226"/>
                <a:gd name="T59" fmla="*/ 65 h 95"/>
                <a:gd name="T60" fmla="*/ 83 w 226"/>
                <a:gd name="T61" fmla="*/ 65 h 95"/>
                <a:gd name="T62" fmla="*/ 97 w 226"/>
                <a:gd name="T63" fmla="*/ 57 h 95"/>
                <a:gd name="T64" fmla="*/ 101 w 226"/>
                <a:gd name="T65" fmla="*/ 39 h 95"/>
                <a:gd name="T66" fmla="*/ 89 w 226"/>
                <a:gd name="T67" fmla="*/ 20 h 95"/>
                <a:gd name="T68" fmla="*/ 70 w 226"/>
                <a:gd name="T69" fmla="*/ 16 h 95"/>
                <a:gd name="T70" fmla="*/ 68 w 226"/>
                <a:gd name="T71" fmla="*/ 18 h 95"/>
                <a:gd name="T72" fmla="*/ 99 w 226"/>
                <a:gd name="T73" fmla="*/ 14 h 95"/>
                <a:gd name="T74" fmla="*/ 88 w 226"/>
                <a:gd name="T75" fmla="*/ 19 h 95"/>
                <a:gd name="T76" fmla="*/ 100 w 226"/>
                <a:gd name="T77" fmla="*/ 38 h 95"/>
                <a:gd name="T78" fmla="*/ 126 w 226"/>
                <a:gd name="T79" fmla="*/ 37 h 95"/>
                <a:gd name="T80" fmla="*/ 138 w 226"/>
                <a:gd name="T81" fmla="*/ 19 h 95"/>
                <a:gd name="T82" fmla="*/ 125 w 226"/>
                <a:gd name="T83" fmla="*/ 14 h 95"/>
                <a:gd name="T84" fmla="*/ 112 w 226"/>
                <a:gd name="T85" fmla="*/ 25 h 95"/>
                <a:gd name="T86" fmla="*/ 125 w 226"/>
                <a:gd name="T87" fmla="*/ 12 h 95"/>
                <a:gd name="T88" fmla="*/ 112 w 226"/>
                <a:gd name="T89" fmla="*/ 0 h 95"/>
                <a:gd name="T90" fmla="*/ 99 w 226"/>
                <a:gd name="T91" fmla="*/ 12 h 95"/>
                <a:gd name="T92" fmla="*/ 103 w 226"/>
                <a:gd name="T93"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95">
                  <a:moveTo>
                    <a:pt x="141" y="52"/>
                  </a:moveTo>
                  <a:cubicBezTo>
                    <a:pt x="141" y="29"/>
                    <a:pt x="160" y="10"/>
                    <a:pt x="183" y="10"/>
                  </a:cubicBezTo>
                  <a:cubicBezTo>
                    <a:pt x="207" y="10"/>
                    <a:pt x="226" y="29"/>
                    <a:pt x="226" y="52"/>
                  </a:cubicBezTo>
                  <a:cubicBezTo>
                    <a:pt x="226" y="76"/>
                    <a:pt x="207" y="95"/>
                    <a:pt x="183" y="95"/>
                  </a:cubicBezTo>
                  <a:cubicBezTo>
                    <a:pt x="160" y="95"/>
                    <a:pt x="141" y="76"/>
                    <a:pt x="141" y="52"/>
                  </a:cubicBezTo>
                  <a:close/>
                  <a:moveTo>
                    <a:pt x="157" y="52"/>
                  </a:moveTo>
                  <a:cubicBezTo>
                    <a:pt x="157" y="67"/>
                    <a:pt x="169" y="78"/>
                    <a:pt x="183" y="78"/>
                  </a:cubicBezTo>
                  <a:cubicBezTo>
                    <a:pt x="198" y="78"/>
                    <a:pt x="209" y="67"/>
                    <a:pt x="209" y="52"/>
                  </a:cubicBezTo>
                  <a:cubicBezTo>
                    <a:pt x="209" y="38"/>
                    <a:pt x="198" y="26"/>
                    <a:pt x="183" y="26"/>
                  </a:cubicBezTo>
                  <a:cubicBezTo>
                    <a:pt x="169" y="26"/>
                    <a:pt x="157" y="38"/>
                    <a:pt x="157" y="52"/>
                  </a:cubicBezTo>
                  <a:close/>
                  <a:moveTo>
                    <a:pt x="198" y="52"/>
                  </a:moveTo>
                  <a:cubicBezTo>
                    <a:pt x="198" y="44"/>
                    <a:pt x="191" y="38"/>
                    <a:pt x="183" y="38"/>
                  </a:cubicBezTo>
                  <a:moveTo>
                    <a:pt x="85" y="52"/>
                  </a:moveTo>
                  <a:cubicBezTo>
                    <a:pt x="85" y="29"/>
                    <a:pt x="66" y="10"/>
                    <a:pt x="43" y="10"/>
                  </a:cubicBezTo>
                  <a:cubicBezTo>
                    <a:pt x="19" y="10"/>
                    <a:pt x="0" y="29"/>
                    <a:pt x="0" y="52"/>
                  </a:cubicBezTo>
                  <a:cubicBezTo>
                    <a:pt x="0" y="76"/>
                    <a:pt x="19" y="95"/>
                    <a:pt x="43" y="95"/>
                  </a:cubicBezTo>
                  <a:cubicBezTo>
                    <a:pt x="66" y="95"/>
                    <a:pt x="85" y="76"/>
                    <a:pt x="85" y="52"/>
                  </a:cubicBezTo>
                  <a:close/>
                  <a:moveTo>
                    <a:pt x="43" y="26"/>
                  </a:moveTo>
                  <a:cubicBezTo>
                    <a:pt x="28" y="26"/>
                    <a:pt x="17" y="38"/>
                    <a:pt x="17" y="52"/>
                  </a:cubicBezTo>
                  <a:cubicBezTo>
                    <a:pt x="17" y="67"/>
                    <a:pt x="28" y="78"/>
                    <a:pt x="43" y="78"/>
                  </a:cubicBezTo>
                  <a:cubicBezTo>
                    <a:pt x="57" y="78"/>
                    <a:pt x="68" y="67"/>
                    <a:pt x="68" y="52"/>
                  </a:cubicBezTo>
                  <a:cubicBezTo>
                    <a:pt x="68" y="38"/>
                    <a:pt x="57" y="26"/>
                    <a:pt x="43" y="26"/>
                  </a:cubicBezTo>
                  <a:close/>
                  <a:moveTo>
                    <a:pt x="57" y="52"/>
                  </a:moveTo>
                  <a:cubicBezTo>
                    <a:pt x="57" y="44"/>
                    <a:pt x="51" y="38"/>
                    <a:pt x="43" y="38"/>
                  </a:cubicBezTo>
                  <a:moveTo>
                    <a:pt x="158" y="18"/>
                  </a:moveTo>
                  <a:cubicBezTo>
                    <a:pt x="156" y="16"/>
                    <a:pt x="156" y="16"/>
                    <a:pt x="156" y="16"/>
                  </a:cubicBezTo>
                  <a:cubicBezTo>
                    <a:pt x="149" y="12"/>
                    <a:pt x="141" y="14"/>
                    <a:pt x="137" y="20"/>
                  </a:cubicBezTo>
                  <a:cubicBezTo>
                    <a:pt x="125" y="39"/>
                    <a:pt x="125" y="39"/>
                    <a:pt x="125" y="39"/>
                  </a:cubicBezTo>
                  <a:cubicBezTo>
                    <a:pt x="121" y="45"/>
                    <a:pt x="123" y="53"/>
                    <a:pt x="129" y="57"/>
                  </a:cubicBezTo>
                  <a:cubicBezTo>
                    <a:pt x="143" y="65"/>
                    <a:pt x="143" y="65"/>
                    <a:pt x="143" y="65"/>
                  </a:cubicBezTo>
                  <a:moveTo>
                    <a:pt x="83" y="65"/>
                  </a:moveTo>
                  <a:cubicBezTo>
                    <a:pt x="97" y="57"/>
                    <a:pt x="97" y="57"/>
                    <a:pt x="97" y="57"/>
                  </a:cubicBezTo>
                  <a:cubicBezTo>
                    <a:pt x="103" y="53"/>
                    <a:pt x="105" y="45"/>
                    <a:pt x="101" y="39"/>
                  </a:cubicBezTo>
                  <a:cubicBezTo>
                    <a:pt x="89" y="20"/>
                    <a:pt x="89" y="20"/>
                    <a:pt x="89" y="20"/>
                  </a:cubicBezTo>
                  <a:cubicBezTo>
                    <a:pt x="85" y="14"/>
                    <a:pt x="77" y="12"/>
                    <a:pt x="70" y="16"/>
                  </a:cubicBezTo>
                  <a:cubicBezTo>
                    <a:pt x="68" y="18"/>
                    <a:pt x="68" y="18"/>
                    <a:pt x="68" y="18"/>
                  </a:cubicBezTo>
                  <a:moveTo>
                    <a:pt x="99" y="14"/>
                  </a:moveTo>
                  <a:cubicBezTo>
                    <a:pt x="96" y="15"/>
                    <a:pt x="92" y="17"/>
                    <a:pt x="88" y="19"/>
                  </a:cubicBezTo>
                  <a:cubicBezTo>
                    <a:pt x="100" y="38"/>
                    <a:pt x="100" y="38"/>
                    <a:pt x="100" y="38"/>
                  </a:cubicBezTo>
                  <a:cubicBezTo>
                    <a:pt x="114" y="30"/>
                    <a:pt x="126" y="37"/>
                    <a:pt x="126" y="37"/>
                  </a:cubicBezTo>
                  <a:cubicBezTo>
                    <a:pt x="138" y="19"/>
                    <a:pt x="138" y="19"/>
                    <a:pt x="138" y="19"/>
                  </a:cubicBezTo>
                  <a:cubicBezTo>
                    <a:pt x="138" y="19"/>
                    <a:pt x="133" y="15"/>
                    <a:pt x="125" y="14"/>
                  </a:cubicBezTo>
                  <a:moveTo>
                    <a:pt x="112" y="25"/>
                  </a:moveTo>
                  <a:cubicBezTo>
                    <a:pt x="119" y="25"/>
                    <a:pt x="125" y="19"/>
                    <a:pt x="125" y="12"/>
                  </a:cubicBezTo>
                  <a:cubicBezTo>
                    <a:pt x="125" y="5"/>
                    <a:pt x="119" y="0"/>
                    <a:pt x="112" y="0"/>
                  </a:cubicBezTo>
                  <a:cubicBezTo>
                    <a:pt x="105" y="0"/>
                    <a:pt x="99" y="5"/>
                    <a:pt x="99" y="12"/>
                  </a:cubicBezTo>
                  <a:cubicBezTo>
                    <a:pt x="99" y="16"/>
                    <a:pt x="101" y="19"/>
                    <a:pt x="103" y="21"/>
                  </a:cubicBezTo>
                </a:path>
              </a:pathLst>
            </a:custGeom>
            <a:noFill/>
            <a:ln w="19050" cap="flat">
              <a:solidFill>
                <a:srgbClr val="471C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51" name="Oval 398">
              <a:extLst>
                <a:ext uri="{FF2B5EF4-FFF2-40B4-BE49-F238E27FC236}">
                  <a16:creationId xmlns:a16="http://schemas.microsoft.com/office/drawing/2014/main" id="{FE63B843-D2AA-44B2-B798-60D091EE6B42}"/>
                </a:ext>
              </a:extLst>
            </p:cNvPr>
            <p:cNvSpPr>
              <a:spLocks noChangeArrowheads="1"/>
            </p:cNvSpPr>
            <p:nvPr/>
          </p:nvSpPr>
          <p:spPr bwMode="auto">
            <a:xfrm>
              <a:off x="15588398" y="936625"/>
              <a:ext cx="31750" cy="31750"/>
            </a:xfrm>
            <a:prstGeom prst="ellipse">
              <a:avLst/>
            </a:pr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2" name="Freeform 399">
              <a:extLst>
                <a:ext uri="{FF2B5EF4-FFF2-40B4-BE49-F238E27FC236}">
                  <a16:creationId xmlns:a16="http://schemas.microsoft.com/office/drawing/2014/main" id="{751777D1-4E5F-4FE6-95AE-4C6D27BAED36}"/>
                </a:ext>
              </a:extLst>
            </p:cNvPr>
            <p:cNvSpPr>
              <a:spLocks/>
            </p:cNvSpPr>
            <p:nvPr/>
          </p:nvSpPr>
          <p:spPr bwMode="auto">
            <a:xfrm>
              <a:off x="16091636" y="1092200"/>
              <a:ext cx="146050" cy="196850"/>
            </a:xfrm>
            <a:custGeom>
              <a:avLst/>
              <a:gdLst>
                <a:gd name="T0" fmla="*/ 92 w 92"/>
                <a:gd name="T1" fmla="*/ 18 h 124"/>
                <a:gd name="T2" fmla="*/ 34 w 92"/>
                <a:gd name="T3" fmla="*/ 124 h 124"/>
                <a:gd name="T4" fmla="*/ 0 w 92"/>
                <a:gd name="T5" fmla="*/ 106 h 124"/>
                <a:gd name="T6" fmla="*/ 56 w 92"/>
                <a:gd name="T7" fmla="*/ 0 h 124"/>
                <a:gd name="T8" fmla="*/ 92 w 92"/>
                <a:gd name="T9" fmla="*/ 18 h 124"/>
              </a:gdLst>
              <a:ahLst/>
              <a:cxnLst>
                <a:cxn ang="0">
                  <a:pos x="T0" y="T1"/>
                </a:cxn>
                <a:cxn ang="0">
                  <a:pos x="T2" y="T3"/>
                </a:cxn>
                <a:cxn ang="0">
                  <a:pos x="T4" y="T5"/>
                </a:cxn>
                <a:cxn ang="0">
                  <a:pos x="T6" y="T7"/>
                </a:cxn>
                <a:cxn ang="0">
                  <a:pos x="T8" y="T9"/>
                </a:cxn>
              </a:cxnLst>
              <a:rect l="0" t="0" r="r" b="b"/>
              <a:pathLst>
                <a:path w="92" h="124">
                  <a:moveTo>
                    <a:pt x="92" y="18"/>
                  </a:moveTo>
                  <a:lnTo>
                    <a:pt x="34" y="124"/>
                  </a:lnTo>
                  <a:lnTo>
                    <a:pt x="0" y="106"/>
                  </a:lnTo>
                  <a:lnTo>
                    <a:pt x="56" y="0"/>
                  </a:lnTo>
                  <a:lnTo>
                    <a:pt x="92" y="18"/>
                  </a:lnTo>
                  <a:close/>
                </a:path>
              </a:pathLst>
            </a:custGeom>
            <a:noFill/>
            <a:ln w="19050" cap="flat">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60" name="Freeform 407">
              <a:extLst>
                <a:ext uri="{FF2B5EF4-FFF2-40B4-BE49-F238E27FC236}">
                  <a16:creationId xmlns:a16="http://schemas.microsoft.com/office/drawing/2014/main" id="{602E2260-7317-4BDA-8534-54C35EDC3074}"/>
                </a:ext>
              </a:extLst>
            </p:cNvPr>
            <p:cNvSpPr>
              <a:spLocks/>
            </p:cNvSpPr>
            <p:nvPr/>
          </p:nvSpPr>
          <p:spPr bwMode="auto">
            <a:xfrm>
              <a:off x="15799536" y="892175"/>
              <a:ext cx="371475" cy="361950"/>
            </a:xfrm>
            <a:custGeom>
              <a:avLst/>
              <a:gdLst>
                <a:gd name="T0" fmla="*/ 31 w 117"/>
                <a:gd name="T1" fmla="*/ 96 h 114"/>
                <a:gd name="T2" fmla="*/ 31 w 117"/>
                <a:gd name="T3" fmla="*/ 96 h 114"/>
                <a:gd name="T4" fmla="*/ 52 w 117"/>
                <a:gd name="T5" fmla="*/ 59 h 114"/>
                <a:gd name="T6" fmla="*/ 9 w 117"/>
                <a:gd name="T7" fmla="*/ 17 h 114"/>
                <a:gd name="T8" fmla="*/ 6 w 117"/>
                <a:gd name="T9" fmla="*/ 17 h 114"/>
                <a:gd name="T10" fmla="*/ 6 w 117"/>
                <a:gd name="T11" fmla="*/ 17 h 114"/>
                <a:gd name="T12" fmla="*/ 9 w 117"/>
                <a:gd name="T13" fmla="*/ 1 h 114"/>
                <a:gd name="T14" fmla="*/ 73 w 117"/>
                <a:gd name="T15" fmla="*/ 24 h 114"/>
                <a:gd name="T16" fmla="*/ 117 w 117"/>
                <a:gd name="T17" fmla="*/ 69 h 114"/>
                <a:gd name="T18" fmla="*/ 96 w 117"/>
                <a:gd name="T19" fmla="*/ 107 h 114"/>
                <a:gd name="T20" fmla="*/ 71 w 117"/>
                <a:gd name="T21" fmla="*/ 96 h 114"/>
                <a:gd name="T22" fmla="*/ 36 w 117"/>
                <a:gd name="T23" fmla="*/ 111 h 114"/>
                <a:gd name="T24" fmla="*/ 31 w 117"/>
                <a:gd name="T25"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7" h="114">
                  <a:moveTo>
                    <a:pt x="31" y="96"/>
                  </a:moveTo>
                  <a:cubicBezTo>
                    <a:pt x="31" y="96"/>
                    <a:pt x="31" y="96"/>
                    <a:pt x="31" y="96"/>
                  </a:cubicBezTo>
                  <a:cubicBezTo>
                    <a:pt x="43" y="88"/>
                    <a:pt x="52" y="75"/>
                    <a:pt x="52" y="59"/>
                  </a:cubicBezTo>
                  <a:cubicBezTo>
                    <a:pt x="52" y="36"/>
                    <a:pt x="33" y="17"/>
                    <a:pt x="9" y="17"/>
                  </a:cubicBezTo>
                  <a:cubicBezTo>
                    <a:pt x="8" y="17"/>
                    <a:pt x="7" y="17"/>
                    <a:pt x="6" y="17"/>
                  </a:cubicBezTo>
                  <a:cubicBezTo>
                    <a:pt x="6" y="17"/>
                    <a:pt x="6" y="17"/>
                    <a:pt x="6" y="17"/>
                  </a:cubicBezTo>
                  <a:cubicBezTo>
                    <a:pt x="0" y="15"/>
                    <a:pt x="0" y="3"/>
                    <a:pt x="9" y="1"/>
                  </a:cubicBezTo>
                  <a:cubicBezTo>
                    <a:pt x="18" y="0"/>
                    <a:pt x="56" y="11"/>
                    <a:pt x="73" y="24"/>
                  </a:cubicBezTo>
                  <a:cubicBezTo>
                    <a:pt x="89" y="38"/>
                    <a:pt x="117" y="69"/>
                    <a:pt x="117" y="69"/>
                  </a:cubicBezTo>
                  <a:cubicBezTo>
                    <a:pt x="96" y="107"/>
                    <a:pt x="96" y="107"/>
                    <a:pt x="96" y="107"/>
                  </a:cubicBezTo>
                  <a:cubicBezTo>
                    <a:pt x="96" y="107"/>
                    <a:pt x="82" y="98"/>
                    <a:pt x="71" y="96"/>
                  </a:cubicBezTo>
                  <a:cubicBezTo>
                    <a:pt x="60" y="94"/>
                    <a:pt x="43" y="108"/>
                    <a:pt x="36" y="111"/>
                  </a:cubicBezTo>
                  <a:cubicBezTo>
                    <a:pt x="28" y="114"/>
                    <a:pt x="21" y="103"/>
                    <a:pt x="31" y="96"/>
                  </a:cubicBezTo>
                  <a:close/>
                </a:path>
              </a:pathLst>
            </a:custGeom>
            <a:noFill/>
            <a:ln w="19050" cap="flat">
              <a:solidFill>
                <a:srgbClr val="471C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975" name="Group 974">
            <a:extLst>
              <a:ext uri="{FF2B5EF4-FFF2-40B4-BE49-F238E27FC236}">
                <a16:creationId xmlns:a16="http://schemas.microsoft.com/office/drawing/2014/main" id="{209956AA-C713-4F0B-8F7C-0749BA5C0AF1}"/>
              </a:ext>
            </a:extLst>
          </p:cNvPr>
          <p:cNvGrpSpPr/>
          <p:nvPr/>
        </p:nvGrpSpPr>
        <p:grpSpPr>
          <a:xfrm>
            <a:off x="369984" y="5228486"/>
            <a:ext cx="484374" cy="727945"/>
            <a:chOff x="14173936" y="1876425"/>
            <a:chExt cx="555625" cy="835025"/>
          </a:xfrm>
        </p:grpSpPr>
        <p:sp>
          <p:nvSpPr>
            <p:cNvPr id="792" name="Freeform 339">
              <a:extLst>
                <a:ext uri="{FF2B5EF4-FFF2-40B4-BE49-F238E27FC236}">
                  <a16:creationId xmlns:a16="http://schemas.microsoft.com/office/drawing/2014/main" id="{EF81BA24-CCB1-4FB2-B6ED-3F53C556A209}"/>
                </a:ext>
              </a:extLst>
            </p:cNvPr>
            <p:cNvSpPr>
              <a:spLocks/>
            </p:cNvSpPr>
            <p:nvPr/>
          </p:nvSpPr>
          <p:spPr bwMode="auto">
            <a:xfrm>
              <a:off x="14224736" y="1876425"/>
              <a:ext cx="504825" cy="622300"/>
            </a:xfrm>
            <a:custGeom>
              <a:avLst/>
              <a:gdLst>
                <a:gd name="T0" fmla="*/ 0 w 159"/>
                <a:gd name="T1" fmla="*/ 196 h 196"/>
                <a:gd name="T2" fmla="*/ 60 w 159"/>
                <a:gd name="T3" fmla="*/ 196 h 196"/>
                <a:gd name="T4" fmla="*/ 60 w 159"/>
                <a:gd name="T5" fmla="*/ 121 h 196"/>
                <a:gd name="T6" fmla="*/ 159 w 159"/>
                <a:gd name="T7" fmla="*/ 81 h 196"/>
                <a:gd name="T8" fmla="*/ 159 w 159"/>
                <a:gd name="T9" fmla="*/ 0 h 196"/>
                <a:gd name="T10" fmla="*/ 31 w 159"/>
                <a:gd name="T11" fmla="*/ 68 h 196"/>
                <a:gd name="T12" fmla="*/ 0 w 159"/>
                <a:gd name="T13" fmla="*/ 121 h 196"/>
                <a:gd name="T14" fmla="*/ 0 w 159"/>
                <a:gd name="T15" fmla="*/ 196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196">
                  <a:moveTo>
                    <a:pt x="0" y="196"/>
                  </a:moveTo>
                  <a:cubicBezTo>
                    <a:pt x="60" y="196"/>
                    <a:pt x="60" y="196"/>
                    <a:pt x="60" y="196"/>
                  </a:cubicBezTo>
                  <a:cubicBezTo>
                    <a:pt x="60" y="121"/>
                    <a:pt x="60" y="121"/>
                    <a:pt x="60" y="121"/>
                  </a:cubicBezTo>
                  <a:cubicBezTo>
                    <a:pt x="159" y="81"/>
                    <a:pt x="159" y="81"/>
                    <a:pt x="159" y="81"/>
                  </a:cubicBezTo>
                  <a:cubicBezTo>
                    <a:pt x="159" y="0"/>
                    <a:pt x="159" y="0"/>
                    <a:pt x="159" y="0"/>
                  </a:cubicBezTo>
                  <a:cubicBezTo>
                    <a:pt x="31" y="68"/>
                    <a:pt x="31" y="68"/>
                    <a:pt x="31" y="68"/>
                  </a:cubicBezTo>
                  <a:cubicBezTo>
                    <a:pt x="12" y="79"/>
                    <a:pt x="0" y="99"/>
                    <a:pt x="0" y="121"/>
                  </a:cubicBezTo>
                  <a:lnTo>
                    <a:pt x="0" y="1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9" name="Freeform 346">
              <a:extLst>
                <a:ext uri="{FF2B5EF4-FFF2-40B4-BE49-F238E27FC236}">
                  <a16:creationId xmlns:a16="http://schemas.microsoft.com/office/drawing/2014/main" id="{7793CE66-F959-42A5-9897-13B8330A28A8}"/>
                </a:ext>
              </a:extLst>
            </p:cNvPr>
            <p:cNvSpPr>
              <a:spLocks/>
            </p:cNvSpPr>
            <p:nvPr/>
          </p:nvSpPr>
          <p:spPr bwMode="auto">
            <a:xfrm>
              <a:off x="14224736" y="1876425"/>
              <a:ext cx="504825" cy="622300"/>
            </a:xfrm>
            <a:custGeom>
              <a:avLst/>
              <a:gdLst>
                <a:gd name="T0" fmla="*/ 0 w 159"/>
                <a:gd name="T1" fmla="*/ 196 h 196"/>
                <a:gd name="T2" fmla="*/ 60 w 159"/>
                <a:gd name="T3" fmla="*/ 196 h 196"/>
                <a:gd name="T4" fmla="*/ 60 w 159"/>
                <a:gd name="T5" fmla="*/ 121 h 196"/>
                <a:gd name="T6" fmla="*/ 159 w 159"/>
                <a:gd name="T7" fmla="*/ 81 h 196"/>
                <a:gd name="T8" fmla="*/ 159 w 159"/>
                <a:gd name="T9" fmla="*/ 0 h 196"/>
                <a:gd name="T10" fmla="*/ 31 w 159"/>
                <a:gd name="T11" fmla="*/ 68 h 196"/>
                <a:gd name="T12" fmla="*/ 0 w 159"/>
                <a:gd name="T13" fmla="*/ 121 h 196"/>
                <a:gd name="T14" fmla="*/ 0 w 159"/>
                <a:gd name="T15" fmla="*/ 196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196">
                  <a:moveTo>
                    <a:pt x="0" y="196"/>
                  </a:moveTo>
                  <a:cubicBezTo>
                    <a:pt x="60" y="196"/>
                    <a:pt x="60" y="196"/>
                    <a:pt x="60" y="196"/>
                  </a:cubicBezTo>
                  <a:cubicBezTo>
                    <a:pt x="60" y="121"/>
                    <a:pt x="60" y="121"/>
                    <a:pt x="60" y="121"/>
                  </a:cubicBezTo>
                  <a:cubicBezTo>
                    <a:pt x="159" y="81"/>
                    <a:pt x="159" y="81"/>
                    <a:pt x="159" y="81"/>
                  </a:cubicBezTo>
                  <a:cubicBezTo>
                    <a:pt x="159" y="0"/>
                    <a:pt x="159" y="0"/>
                    <a:pt x="159" y="0"/>
                  </a:cubicBezTo>
                  <a:cubicBezTo>
                    <a:pt x="31" y="68"/>
                    <a:pt x="31" y="68"/>
                    <a:pt x="31" y="68"/>
                  </a:cubicBezTo>
                  <a:cubicBezTo>
                    <a:pt x="12" y="79"/>
                    <a:pt x="0" y="99"/>
                    <a:pt x="0" y="121"/>
                  </a:cubicBezTo>
                  <a:lnTo>
                    <a:pt x="0" y="196"/>
                  </a:lnTo>
                  <a:close/>
                </a:path>
              </a:pathLst>
            </a:custGeom>
            <a:noFill/>
            <a:ln w="19050" cap="rnd">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40" name="Rectangle 387">
              <a:extLst>
                <a:ext uri="{FF2B5EF4-FFF2-40B4-BE49-F238E27FC236}">
                  <a16:creationId xmlns:a16="http://schemas.microsoft.com/office/drawing/2014/main" id="{8E6DC7F6-93F4-48B2-8A15-B0CF1F168734}"/>
                </a:ext>
              </a:extLst>
            </p:cNvPr>
            <p:cNvSpPr>
              <a:spLocks noChangeArrowheads="1"/>
            </p:cNvSpPr>
            <p:nvPr/>
          </p:nvSpPr>
          <p:spPr bwMode="auto">
            <a:xfrm>
              <a:off x="14224736" y="2441575"/>
              <a:ext cx="190500" cy="57150"/>
            </a:xfrm>
            <a:prstGeom prst="rect">
              <a:avLst/>
            </a:prstGeom>
            <a:solidFill>
              <a:srgbClr val="F5DBF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1" name="Rectangle 388">
              <a:extLst>
                <a:ext uri="{FF2B5EF4-FFF2-40B4-BE49-F238E27FC236}">
                  <a16:creationId xmlns:a16="http://schemas.microsoft.com/office/drawing/2014/main" id="{984104B6-1853-432B-A240-019C5BA90D09}"/>
                </a:ext>
              </a:extLst>
            </p:cNvPr>
            <p:cNvSpPr>
              <a:spLocks noChangeArrowheads="1"/>
            </p:cNvSpPr>
            <p:nvPr/>
          </p:nvSpPr>
          <p:spPr bwMode="auto">
            <a:xfrm>
              <a:off x="14224736" y="2441575"/>
              <a:ext cx="190500" cy="57150"/>
            </a:xfrm>
            <a:prstGeom prst="rect">
              <a:avLst/>
            </a:prstGeom>
            <a:noFill/>
            <a:ln w="19050" cap="rnd">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53" name="Freeform 400">
              <a:extLst>
                <a:ext uri="{FF2B5EF4-FFF2-40B4-BE49-F238E27FC236}">
                  <a16:creationId xmlns:a16="http://schemas.microsoft.com/office/drawing/2014/main" id="{5C2479C7-3064-4FD2-9844-8AE712BD91FE}"/>
                </a:ext>
              </a:extLst>
            </p:cNvPr>
            <p:cNvSpPr>
              <a:spLocks/>
            </p:cNvSpPr>
            <p:nvPr/>
          </p:nvSpPr>
          <p:spPr bwMode="auto">
            <a:xfrm>
              <a:off x="14173936" y="2511425"/>
              <a:ext cx="279400" cy="200025"/>
            </a:xfrm>
            <a:custGeom>
              <a:avLst/>
              <a:gdLst>
                <a:gd name="T0" fmla="*/ 0 w 88"/>
                <a:gd name="T1" fmla="*/ 63 h 63"/>
                <a:gd name="T2" fmla="*/ 0 w 88"/>
                <a:gd name="T3" fmla="*/ 43 h 63"/>
                <a:gd name="T4" fmla="*/ 44 w 88"/>
                <a:gd name="T5" fmla="*/ 0 h 63"/>
                <a:gd name="T6" fmla="*/ 88 w 88"/>
                <a:gd name="T7" fmla="*/ 43 h 63"/>
                <a:gd name="T8" fmla="*/ 88 w 88"/>
                <a:gd name="T9" fmla="*/ 63 h 63"/>
                <a:gd name="T10" fmla="*/ 0 w 88"/>
                <a:gd name="T11" fmla="*/ 63 h 63"/>
              </a:gdLst>
              <a:ahLst/>
              <a:cxnLst>
                <a:cxn ang="0">
                  <a:pos x="T0" y="T1"/>
                </a:cxn>
                <a:cxn ang="0">
                  <a:pos x="T2" y="T3"/>
                </a:cxn>
                <a:cxn ang="0">
                  <a:pos x="T4" y="T5"/>
                </a:cxn>
                <a:cxn ang="0">
                  <a:pos x="T6" y="T7"/>
                </a:cxn>
                <a:cxn ang="0">
                  <a:pos x="T8" y="T9"/>
                </a:cxn>
                <a:cxn ang="0">
                  <a:pos x="T10" y="T11"/>
                </a:cxn>
              </a:cxnLst>
              <a:rect l="0" t="0" r="r" b="b"/>
              <a:pathLst>
                <a:path w="88" h="63">
                  <a:moveTo>
                    <a:pt x="0" y="63"/>
                  </a:moveTo>
                  <a:cubicBezTo>
                    <a:pt x="0" y="43"/>
                    <a:pt x="0" y="43"/>
                    <a:pt x="0" y="43"/>
                  </a:cubicBezTo>
                  <a:cubicBezTo>
                    <a:pt x="0" y="19"/>
                    <a:pt x="20" y="0"/>
                    <a:pt x="44" y="0"/>
                  </a:cubicBezTo>
                  <a:cubicBezTo>
                    <a:pt x="68" y="0"/>
                    <a:pt x="88" y="19"/>
                    <a:pt x="88" y="43"/>
                  </a:cubicBezTo>
                  <a:cubicBezTo>
                    <a:pt x="88" y="63"/>
                    <a:pt x="88" y="63"/>
                    <a:pt x="88" y="63"/>
                  </a:cubicBezTo>
                  <a:lnTo>
                    <a:pt x="0" y="63"/>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4" name="Freeform 401">
              <a:extLst>
                <a:ext uri="{FF2B5EF4-FFF2-40B4-BE49-F238E27FC236}">
                  <a16:creationId xmlns:a16="http://schemas.microsoft.com/office/drawing/2014/main" id="{D19EABED-D694-4B94-AE4C-47B3555087F7}"/>
                </a:ext>
              </a:extLst>
            </p:cNvPr>
            <p:cNvSpPr>
              <a:spLocks/>
            </p:cNvSpPr>
            <p:nvPr/>
          </p:nvSpPr>
          <p:spPr bwMode="auto">
            <a:xfrm>
              <a:off x="14173936" y="2641600"/>
              <a:ext cx="279400" cy="69850"/>
            </a:xfrm>
            <a:custGeom>
              <a:avLst/>
              <a:gdLst>
                <a:gd name="T0" fmla="*/ 0 w 88"/>
                <a:gd name="T1" fmla="*/ 0 h 22"/>
                <a:gd name="T2" fmla="*/ 44 w 88"/>
                <a:gd name="T3" fmla="*/ 9 h 22"/>
                <a:gd name="T4" fmla="*/ 88 w 88"/>
                <a:gd name="T5" fmla="*/ 0 h 22"/>
                <a:gd name="T6" fmla="*/ 88 w 88"/>
                <a:gd name="T7" fmla="*/ 22 h 22"/>
                <a:gd name="T8" fmla="*/ 0 w 88"/>
                <a:gd name="T9" fmla="*/ 22 h 22"/>
                <a:gd name="T10" fmla="*/ 0 w 88"/>
                <a:gd name="T11" fmla="*/ 0 h 22"/>
              </a:gdLst>
              <a:ahLst/>
              <a:cxnLst>
                <a:cxn ang="0">
                  <a:pos x="T0" y="T1"/>
                </a:cxn>
                <a:cxn ang="0">
                  <a:pos x="T2" y="T3"/>
                </a:cxn>
                <a:cxn ang="0">
                  <a:pos x="T4" y="T5"/>
                </a:cxn>
                <a:cxn ang="0">
                  <a:pos x="T6" y="T7"/>
                </a:cxn>
                <a:cxn ang="0">
                  <a:pos x="T8" y="T9"/>
                </a:cxn>
                <a:cxn ang="0">
                  <a:pos x="T10" y="T11"/>
                </a:cxn>
              </a:cxnLst>
              <a:rect l="0" t="0" r="r" b="b"/>
              <a:pathLst>
                <a:path w="88" h="22">
                  <a:moveTo>
                    <a:pt x="0" y="0"/>
                  </a:moveTo>
                  <a:cubicBezTo>
                    <a:pt x="0" y="5"/>
                    <a:pt x="20" y="9"/>
                    <a:pt x="44" y="9"/>
                  </a:cubicBezTo>
                  <a:cubicBezTo>
                    <a:pt x="68" y="9"/>
                    <a:pt x="88" y="5"/>
                    <a:pt x="88" y="0"/>
                  </a:cubicBezTo>
                  <a:cubicBezTo>
                    <a:pt x="88" y="22"/>
                    <a:pt x="88" y="22"/>
                    <a:pt x="88" y="22"/>
                  </a:cubicBezTo>
                  <a:cubicBezTo>
                    <a:pt x="0" y="22"/>
                    <a:pt x="0" y="22"/>
                    <a:pt x="0" y="22"/>
                  </a:cubicBezTo>
                  <a:lnTo>
                    <a:pt x="0" y="0"/>
                  </a:lnTo>
                  <a:close/>
                </a:path>
              </a:pathLst>
            </a:custGeom>
            <a:solidFill>
              <a:srgbClr val="A22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5" name="Freeform 402">
              <a:extLst>
                <a:ext uri="{FF2B5EF4-FFF2-40B4-BE49-F238E27FC236}">
                  <a16:creationId xmlns:a16="http://schemas.microsoft.com/office/drawing/2014/main" id="{898088C9-2F49-432F-B3B7-4CF1B4B5AF14}"/>
                </a:ext>
              </a:extLst>
            </p:cNvPr>
            <p:cNvSpPr>
              <a:spLocks/>
            </p:cNvSpPr>
            <p:nvPr/>
          </p:nvSpPr>
          <p:spPr bwMode="auto">
            <a:xfrm>
              <a:off x="14173936" y="2511425"/>
              <a:ext cx="279400" cy="200025"/>
            </a:xfrm>
            <a:custGeom>
              <a:avLst/>
              <a:gdLst>
                <a:gd name="T0" fmla="*/ 0 w 88"/>
                <a:gd name="T1" fmla="*/ 63 h 63"/>
                <a:gd name="T2" fmla="*/ 0 w 88"/>
                <a:gd name="T3" fmla="*/ 43 h 63"/>
                <a:gd name="T4" fmla="*/ 44 w 88"/>
                <a:gd name="T5" fmla="*/ 0 h 63"/>
                <a:gd name="T6" fmla="*/ 88 w 88"/>
                <a:gd name="T7" fmla="*/ 43 h 63"/>
                <a:gd name="T8" fmla="*/ 88 w 88"/>
                <a:gd name="T9" fmla="*/ 63 h 63"/>
                <a:gd name="T10" fmla="*/ 0 w 88"/>
                <a:gd name="T11" fmla="*/ 63 h 63"/>
              </a:gdLst>
              <a:ahLst/>
              <a:cxnLst>
                <a:cxn ang="0">
                  <a:pos x="T0" y="T1"/>
                </a:cxn>
                <a:cxn ang="0">
                  <a:pos x="T2" y="T3"/>
                </a:cxn>
                <a:cxn ang="0">
                  <a:pos x="T4" y="T5"/>
                </a:cxn>
                <a:cxn ang="0">
                  <a:pos x="T6" y="T7"/>
                </a:cxn>
                <a:cxn ang="0">
                  <a:pos x="T8" y="T9"/>
                </a:cxn>
                <a:cxn ang="0">
                  <a:pos x="T10" y="T11"/>
                </a:cxn>
              </a:cxnLst>
              <a:rect l="0" t="0" r="r" b="b"/>
              <a:pathLst>
                <a:path w="88" h="63">
                  <a:moveTo>
                    <a:pt x="0" y="63"/>
                  </a:moveTo>
                  <a:cubicBezTo>
                    <a:pt x="0" y="43"/>
                    <a:pt x="0" y="43"/>
                    <a:pt x="0" y="43"/>
                  </a:cubicBezTo>
                  <a:cubicBezTo>
                    <a:pt x="0" y="19"/>
                    <a:pt x="20" y="0"/>
                    <a:pt x="44" y="0"/>
                  </a:cubicBezTo>
                  <a:cubicBezTo>
                    <a:pt x="68" y="0"/>
                    <a:pt x="88" y="19"/>
                    <a:pt x="88" y="43"/>
                  </a:cubicBezTo>
                  <a:cubicBezTo>
                    <a:pt x="88" y="63"/>
                    <a:pt x="88" y="63"/>
                    <a:pt x="88" y="63"/>
                  </a:cubicBezTo>
                  <a:lnTo>
                    <a:pt x="0" y="63"/>
                  </a:lnTo>
                  <a:close/>
                </a:path>
              </a:pathLst>
            </a:custGeom>
            <a:noFill/>
            <a:ln w="19050" cap="flat">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56" name="Freeform 403">
              <a:extLst>
                <a:ext uri="{FF2B5EF4-FFF2-40B4-BE49-F238E27FC236}">
                  <a16:creationId xmlns:a16="http://schemas.microsoft.com/office/drawing/2014/main" id="{A09F9737-F41E-47CA-A95F-54A63CAA5D20}"/>
                </a:ext>
              </a:extLst>
            </p:cNvPr>
            <p:cNvSpPr>
              <a:spLocks/>
            </p:cNvSpPr>
            <p:nvPr/>
          </p:nvSpPr>
          <p:spPr bwMode="auto">
            <a:xfrm>
              <a:off x="14173936" y="2641600"/>
              <a:ext cx="279400" cy="69850"/>
            </a:xfrm>
            <a:custGeom>
              <a:avLst/>
              <a:gdLst>
                <a:gd name="T0" fmla="*/ 0 w 88"/>
                <a:gd name="T1" fmla="*/ 0 h 22"/>
                <a:gd name="T2" fmla="*/ 44 w 88"/>
                <a:gd name="T3" fmla="*/ 9 h 22"/>
                <a:gd name="T4" fmla="*/ 88 w 88"/>
                <a:gd name="T5" fmla="*/ 0 h 22"/>
                <a:gd name="T6" fmla="*/ 88 w 88"/>
                <a:gd name="T7" fmla="*/ 22 h 22"/>
                <a:gd name="T8" fmla="*/ 0 w 88"/>
                <a:gd name="T9" fmla="*/ 22 h 22"/>
                <a:gd name="T10" fmla="*/ 0 w 88"/>
                <a:gd name="T11" fmla="*/ 0 h 22"/>
              </a:gdLst>
              <a:ahLst/>
              <a:cxnLst>
                <a:cxn ang="0">
                  <a:pos x="T0" y="T1"/>
                </a:cxn>
                <a:cxn ang="0">
                  <a:pos x="T2" y="T3"/>
                </a:cxn>
                <a:cxn ang="0">
                  <a:pos x="T4" y="T5"/>
                </a:cxn>
                <a:cxn ang="0">
                  <a:pos x="T6" y="T7"/>
                </a:cxn>
                <a:cxn ang="0">
                  <a:pos x="T8" y="T9"/>
                </a:cxn>
                <a:cxn ang="0">
                  <a:pos x="T10" y="T11"/>
                </a:cxn>
              </a:cxnLst>
              <a:rect l="0" t="0" r="r" b="b"/>
              <a:pathLst>
                <a:path w="88" h="22">
                  <a:moveTo>
                    <a:pt x="0" y="0"/>
                  </a:moveTo>
                  <a:cubicBezTo>
                    <a:pt x="0" y="5"/>
                    <a:pt x="20" y="9"/>
                    <a:pt x="44" y="9"/>
                  </a:cubicBezTo>
                  <a:cubicBezTo>
                    <a:pt x="68" y="9"/>
                    <a:pt x="88" y="5"/>
                    <a:pt x="88" y="0"/>
                  </a:cubicBezTo>
                  <a:cubicBezTo>
                    <a:pt x="88" y="22"/>
                    <a:pt x="88" y="22"/>
                    <a:pt x="88" y="22"/>
                  </a:cubicBezTo>
                  <a:cubicBezTo>
                    <a:pt x="0" y="22"/>
                    <a:pt x="0" y="22"/>
                    <a:pt x="0" y="22"/>
                  </a:cubicBezTo>
                  <a:lnTo>
                    <a:pt x="0" y="0"/>
                  </a:lnTo>
                  <a:close/>
                </a:path>
              </a:pathLst>
            </a:custGeom>
            <a:noFill/>
            <a:ln w="19050" cap="rnd">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57" name="Line 404">
              <a:extLst>
                <a:ext uri="{FF2B5EF4-FFF2-40B4-BE49-F238E27FC236}">
                  <a16:creationId xmlns:a16="http://schemas.microsoft.com/office/drawing/2014/main" id="{6205E8F8-1835-402E-A187-B2C30B564340}"/>
                </a:ext>
              </a:extLst>
            </p:cNvPr>
            <p:cNvSpPr>
              <a:spLocks noChangeShapeType="1"/>
            </p:cNvSpPr>
            <p:nvPr/>
          </p:nvSpPr>
          <p:spPr bwMode="auto">
            <a:xfrm flipV="1">
              <a:off x="14313636" y="2549525"/>
              <a:ext cx="0" cy="120650"/>
            </a:xfrm>
            <a:prstGeom prst="line">
              <a:avLst/>
            </a:prstGeom>
            <a:noFill/>
            <a:ln w="19050" cap="rnd">
              <a:solidFill>
                <a:srgbClr val="471C4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58" name="Freeform 405">
              <a:extLst>
                <a:ext uri="{FF2B5EF4-FFF2-40B4-BE49-F238E27FC236}">
                  <a16:creationId xmlns:a16="http://schemas.microsoft.com/office/drawing/2014/main" id="{C0AC9389-F011-4F7A-BE3B-429CF973AB98}"/>
                </a:ext>
              </a:extLst>
            </p:cNvPr>
            <p:cNvSpPr>
              <a:spLocks/>
            </p:cNvSpPr>
            <p:nvPr/>
          </p:nvSpPr>
          <p:spPr bwMode="auto">
            <a:xfrm>
              <a:off x="14294586" y="2584450"/>
              <a:ext cx="34925" cy="63500"/>
            </a:xfrm>
            <a:custGeom>
              <a:avLst/>
              <a:gdLst>
                <a:gd name="T0" fmla="*/ 0 w 11"/>
                <a:gd name="T1" fmla="*/ 5 h 20"/>
                <a:gd name="T2" fmla="*/ 6 w 11"/>
                <a:gd name="T3" fmla="*/ 0 h 20"/>
                <a:gd name="T4" fmla="*/ 11 w 11"/>
                <a:gd name="T5" fmla="*/ 5 h 20"/>
                <a:gd name="T6" fmla="*/ 11 w 11"/>
                <a:gd name="T7" fmla="*/ 14 h 20"/>
                <a:gd name="T8" fmla="*/ 6 w 11"/>
                <a:gd name="T9" fmla="*/ 20 h 20"/>
                <a:gd name="T10" fmla="*/ 0 w 11"/>
                <a:gd name="T11" fmla="*/ 14 h 20"/>
                <a:gd name="T12" fmla="*/ 0 w 11"/>
                <a:gd name="T13" fmla="*/ 5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0" y="5"/>
                  </a:moveTo>
                  <a:cubicBezTo>
                    <a:pt x="0" y="2"/>
                    <a:pt x="3" y="0"/>
                    <a:pt x="6" y="0"/>
                  </a:cubicBezTo>
                  <a:cubicBezTo>
                    <a:pt x="9" y="0"/>
                    <a:pt x="11" y="2"/>
                    <a:pt x="11" y="5"/>
                  </a:cubicBezTo>
                  <a:cubicBezTo>
                    <a:pt x="11" y="14"/>
                    <a:pt x="11" y="14"/>
                    <a:pt x="11" y="14"/>
                  </a:cubicBezTo>
                  <a:cubicBezTo>
                    <a:pt x="11" y="17"/>
                    <a:pt x="9" y="20"/>
                    <a:pt x="6" y="20"/>
                  </a:cubicBezTo>
                  <a:cubicBezTo>
                    <a:pt x="3" y="20"/>
                    <a:pt x="0" y="17"/>
                    <a:pt x="0" y="14"/>
                  </a:cubicBezTo>
                  <a:lnTo>
                    <a:pt x="0" y="5"/>
                  </a:lnTo>
                  <a:close/>
                </a:path>
              </a:pathLst>
            </a:custGeom>
            <a:solidFill>
              <a:srgbClr val="A22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9" name="Freeform 406">
              <a:extLst>
                <a:ext uri="{FF2B5EF4-FFF2-40B4-BE49-F238E27FC236}">
                  <a16:creationId xmlns:a16="http://schemas.microsoft.com/office/drawing/2014/main" id="{C450358B-500E-4332-ACEB-134B5A92ACFA}"/>
                </a:ext>
              </a:extLst>
            </p:cNvPr>
            <p:cNvSpPr>
              <a:spLocks/>
            </p:cNvSpPr>
            <p:nvPr/>
          </p:nvSpPr>
          <p:spPr bwMode="auto">
            <a:xfrm>
              <a:off x="14294586" y="2584450"/>
              <a:ext cx="34925" cy="63500"/>
            </a:xfrm>
            <a:custGeom>
              <a:avLst/>
              <a:gdLst>
                <a:gd name="T0" fmla="*/ 0 w 11"/>
                <a:gd name="T1" fmla="*/ 5 h 20"/>
                <a:gd name="T2" fmla="*/ 6 w 11"/>
                <a:gd name="T3" fmla="*/ 0 h 20"/>
                <a:gd name="T4" fmla="*/ 11 w 11"/>
                <a:gd name="T5" fmla="*/ 5 h 20"/>
                <a:gd name="T6" fmla="*/ 11 w 11"/>
                <a:gd name="T7" fmla="*/ 14 h 20"/>
                <a:gd name="T8" fmla="*/ 6 w 11"/>
                <a:gd name="T9" fmla="*/ 20 h 20"/>
                <a:gd name="T10" fmla="*/ 0 w 11"/>
                <a:gd name="T11" fmla="*/ 14 h 20"/>
                <a:gd name="T12" fmla="*/ 0 w 11"/>
                <a:gd name="T13" fmla="*/ 5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0" y="5"/>
                  </a:moveTo>
                  <a:cubicBezTo>
                    <a:pt x="0" y="2"/>
                    <a:pt x="3" y="0"/>
                    <a:pt x="6" y="0"/>
                  </a:cubicBezTo>
                  <a:cubicBezTo>
                    <a:pt x="9" y="0"/>
                    <a:pt x="11" y="2"/>
                    <a:pt x="11" y="5"/>
                  </a:cubicBezTo>
                  <a:cubicBezTo>
                    <a:pt x="11" y="14"/>
                    <a:pt x="11" y="14"/>
                    <a:pt x="11" y="14"/>
                  </a:cubicBezTo>
                  <a:cubicBezTo>
                    <a:pt x="11" y="17"/>
                    <a:pt x="9" y="20"/>
                    <a:pt x="6" y="20"/>
                  </a:cubicBezTo>
                  <a:cubicBezTo>
                    <a:pt x="3" y="20"/>
                    <a:pt x="0" y="17"/>
                    <a:pt x="0" y="14"/>
                  </a:cubicBezTo>
                  <a:lnTo>
                    <a:pt x="0" y="5"/>
                  </a:lnTo>
                  <a:close/>
                </a:path>
              </a:pathLst>
            </a:custGeom>
            <a:noFill/>
            <a:ln w="19050" cap="rnd">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61" name="Freeform 408">
              <a:extLst>
                <a:ext uri="{FF2B5EF4-FFF2-40B4-BE49-F238E27FC236}">
                  <a16:creationId xmlns:a16="http://schemas.microsoft.com/office/drawing/2014/main" id="{8D544A86-A6BE-4C57-B92B-9CE32D9EE5F1}"/>
                </a:ext>
              </a:extLst>
            </p:cNvPr>
            <p:cNvSpPr>
              <a:spLocks/>
            </p:cNvSpPr>
            <p:nvPr/>
          </p:nvSpPr>
          <p:spPr bwMode="auto">
            <a:xfrm>
              <a:off x="14180286" y="2486025"/>
              <a:ext cx="276225" cy="180975"/>
            </a:xfrm>
            <a:custGeom>
              <a:avLst/>
              <a:gdLst>
                <a:gd name="T0" fmla="*/ 0 w 87"/>
                <a:gd name="T1" fmla="*/ 32 h 57"/>
                <a:gd name="T2" fmla="*/ 11 w 87"/>
                <a:gd name="T3" fmla="*/ 44 h 57"/>
                <a:gd name="T4" fmla="*/ 23 w 87"/>
                <a:gd name="T5" fmla="*/ 32 h 57"/>
                <a:gd name="T6" fmla="*/ 35 w 87"/>
                <a:gd name="T7" fmla="*/ 44 h 57"/>
                <a:gd name="T8" fmla="*/ 46 w 87"/>
                <a:gd name="T9" fmla="*/ 32 h 57"/>
                <a:gd name="T10" fmla="*/ 58 w 87"/>
                <a:gd name="T11" fmla="*/ 44 h 57"/>
                <a:gd name="T12" fmla="*/ 70 w 87"/>
                <a:gd name="T13" fmla="*/ 32 h 57"/>
                <a:gd name="T14" fmla="*/ 69 w 87"/>
                <a:gd name="T15" fmla="*/ 31 h 57"/>
                <a:gd name="T16" fmla="*/ 70 w 87"/>
                <a:gd name="T17" fmla="*/ 48 h 57"/>
                <a:gd name="T18" fmla="*/ 78 w 87"/>
                <a:gd name="T19" fmla="*/ 57 h 57"/>
                <a:gd name="T20" fmla="*/ 87 w 87"/>
                <a:gd name="T21" fmla="*/ 48 h 57"/>
                <a:gd name="T22" fmla="*/ 87 w 87"/>
                <a:gd name="T23" fmla="*/ 26 h 57"/>
                <a:gd name="T24" fmla="*/ 87 w 87"/>
                <a:gd name="T25" fmla="*/ 15 h 57"/>
                <a:gd name="T26" fmla="*/ 72 w 87"/>
                <a:gd name="T27" fmla="*/ 0 h 57"/>
                <a:gd name="T28" fmla="*/ 15 w 87"/>
                <a:gd name="T29" fmla="*/ 0 h 57"/>
                <a:gd name="T30" fmla="*/ 0 w 87"/>
                <a:gd name="T31" fmla="*/ 15 h 57"/>
                <a:gd name="T32" fmla="*/ 0 w 87"/>
                <a:gd name="T33" fmla="*/ 26 h 57"/>
                <a:gd name="T34" fmla="*/ 0 w 87"/>
                <a:gd name="T3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 h="57">
                  <a:moveTo>
                    <a:pt x="0" y="32"/>
                  </a:moveTo>
                  <a:cubicBezTo>
                    <a:pt x="0" y="39"/>
                    <a:pt x="5" y="44"/>
                    <a:pt x="11" y="44"/>
                  </a:cubicBezTo>
                  <a:cubicBezTo>
                    <a:pt x="18" y="44"/>
                    <a:pt x="23" y="39"/>
                    <a:pt x="23" y="32"/>
                  </a:cubicBezTo>
                  <a:cubicBezTo>
                    <a:pt x="23" y="39"/>
                    <a:pt x="28" y="44"/>
                    <a:pt x="35" y="44"/>
                  </a:cubicBezTo>
                  <a:cubicBezTo>
                    <a:pt x="41" y="44"/>
                    <a:pt x="46" y="39"/>
                    <a:pt x="46" y="32"/>
                  </a:cubicBezTo>
                  <a:cubicBezTo>
                    <a:pt x="46" y="39"/>
                    <a:pt x="52" y="44"/>
                    <a:pt x="58" y="44"/>
                  </a:cubicBezTo>
                  <a:cubicBezTo>
                    <a:pt x="64" y="44"/>
                    <a:pt x="70" y="39"/>
                    <a:pt x="70" y="32"/>
                  </a:cubicBezTo>
                  <a:cubicBezTo>
                    <a:pt x="69" y="31"/>
                    <a:pt x="69" y="31"/>
                    <a:pt x="69" y="31"/>
                  </a:cubicBezTo>
                  <a:cubicBezTo>
                    <a:pt x="70" y="48"/>
                    <a:pt x="70" y="48"/>
                    <a:pt x="70" y="48"/>
                  </a:cubicBezTo>
                  <a:cubicBezTo>
                    <a:pt x="70" y="53"/>
                    <a:pt x="73" y="57"/>
                    <a:pt x="78" y="57"/>
                  </a:cubicBezTo>
                  <a:cubicBezTo>
                    <a:pt x="83" y="57"/>
                    <a:pt x="87" y="53"/>
                    <a:pt x="87" y="48"/>
                  </a:cubicBezTo>
                  <a:cubicBezTo>
                    <a:pt x="87" y="26"/>
                    <a:pt x="87" y="26"/>
                    <a:pt x="87" y="26"/>
                  </a:cubicBezTo>
                  <a:cubicBezTo>
                    <a:pt x="87" y="15"/>
                    <a:pt x="87" y="15"/>
                    <a:pt x="87" y="15"/>
                  </a:cubicBezTo>
                  <a:cubicBezTo>
                    <a:pt x="87" y="7"/>
                    <a:pt x="80" y="0"/>
                    <a:pt x="72" y="0"/>
                  </a:cubicBezTo>
                  <a:cubicBezTo>
                    <a:pt x="15" y="0"/>
                    <a:pt x="15" y="0"/>
                    <a:pt x="15" y="0"/>
                  </a:cubicBezTo>
                  <a:cubicBezTo>
                    <a:pt x="6" y="0"/>
                    <a:pt x="0" y="7"/>
                    <a:pt x="0" y="15"/>
                  </a:cubicBezTo>
                  <a:cubicBezTo>
                    <a:pt x="0" y="26"/>
                    <a:pt x="0" y="26"/>
                    <a:pt x="0" y="26"/>
                  </a:cubicBezTo>
                  <a:lnTo>
                    <a:pt x="0" y="32"/>
                  </a:lnTo>
                  <a:close/>
                </a:path>
              </a:pathLst>
            </a:custGeom>
            <a:solidFill>
              <a:srgbClr val="F8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2" name="Freeform 409">
              <a:extLst>
                <a:ext uri="{FF2B5EF4-FFF2-40B4-BE49-F238E27FC236}">
                  <a16:creationId xmlns:a16="http://schemas.microsoft.com/office/drawing/2014/main" id="{6165D7CB-41B2-4B76-A6AD-9AB1D89A4D5B}"/>
                </a:ext>
              </a:extLst>
            </p:cNvPr>
            <p:cNvSpPr>
              <a:spLocks/>
            </p:cNvSpPr>
            <p:nvPr/>
          </p:nvSpPr>
          <p:spPr bwMode="auto">
            <a:xfrm>
              <a:off x="14180286" y="2486025"/>
              <a:ext cx="276225" cy="180975"/>
            </a:xfrm>
            <a:custGeom>
              <a:avLst/>
              <a:gdLst>
                <a:gd name="T0" fmla="*/ 0 w 87"/>
                <a:gd name="T1" fmla="*/ 32 h 57"/>
                <a:gd name="T2" fmla="*/ 11 w 87"/>
                <a:gd name="T3" fmla="*/ 44 h 57"/>
                <a:gd name="T4" fmla="*/ 23 w 87"/>
                <a:gd name="T5" fmla="*/ 32 h 57"/>
                <a:gd name="T6" fmla="*/ 35 w 87"/>
                <a:gd name="T7" fmla="*/ 44 h 57"/>
                <a:gd name="T8" fmla="*/ 46 w 87"/>
                <a:gd name="T9" fmla="*/ 32 h 57"/>
                <a:gd name="T10" fmla="*/ 58 w 87"/>
                <a:gd name="T11" fmla="*/ 44 h 57"/>
                <a:gd name="T12" fmla="*/ 70 w 87"/>
                <a:gd name="T13" fmla="*/ 32 h 57"/>
                <a:gd name="T14" fmla="*/ 69 w 87"/>
                <a:gd name="T15" fmla="*/ 31 h 57"/>
                <a:gd name="T16" fmla="*/ 70 w 87"/>
                <a:gd name="T17" fmla="*/ 48 h 57"/>
                <a:gd name="T18" fmla="*/ 78 w 87"/>
                <a:gd name="T19" fmla="*/ 57 h 57"/>
                <a:gd name="T20" fmla="*/ 87 w 87"/>
                <a:gd name="T21" fmla="*/ 48 h 57"/>
                <a:gd name="T22" fmla="*/ 87 w 87"/>
                <a:gd name="T23" fmla="*/ 26 h 57"/>
                <a:gd name="T24" fmla="*/ 87 w 87"/>
                <a:gd name="T25" fmla="*/ 15 h 57"/>
                <a:gd name="T26" fmla="*/ 72 w 87"/>
                <a:gd name="T27" fmla="*/ 0 h 57"/>
                <a:gd name="T28" fmla="*/ 15 w 87"/>
                <a:gd name="T29" fmla="*/ 0 h 57"/>
                <a:gd name="T30" fmla="*/ 0 w 87"/>
                <a:gd name="T31" fmla="*/ 15 h 57"/>
                <a:gd name="T32" fmla="*/ 0 w 87"/>
                <a:gd name="T33" fmla="*/ 26 h 57"/>
                <a:gd name="T34" fmla="*/ 0 w 87"/>
                <a:gd name="T3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7" h="57">
                  <a:moveTo>
                    <a:pt x="0" y="32"/>
                  </a:moveTo>
                  <a:cubicBezTo>
                    <a:pt x="0" y="39"/>
                    <a:pt x="5" y="44"/>
                    <a:pt x="11" y="44"/>
                  </a:cubicBezTo>
                  <a:cubicBezTo>
                    <a:pt x="18" y="44"/>
                    <a:pt x="23" y="39"/>
                    <a:pt x="23" y="32"/>
                  </a:cubicBezTo>
                  <a:cubicBezTo>
                    <a:pt x="23" y="39"/>
                    <a:pt x="28" y="44"/>
                    <a:pt x="35" y="44"/>
                  </a:cubicBezTo>
                  <a:cubicBezTo>
                    <a:pt x="41" y="44"/>
                    <a:pt x="46" y="39"/>
                    <a:pt x="46" y="32"/>
                  </a:cubicBezTo>
                  <a:cubicBezTo>
                    <a:pt x="46" y="39"/>
                    <a:pt x="52" y="44"/>
                    <a:pt x="58" y="44"/>
                  </a:cubicBezTo>
                  <a:cubicBezTo>
                    <a:pt x="64" y="44"/>
                    <a:pt x="70" y="39"/>
                    <a:pt x="70" y="32"/>
                  </a:cubicBezTo>
                  <a:cubicBezTo>
                    <a:pt x="69" y="31"/>
                    <a:pt x="69" y="31"/>
                    <a:pt x="69" y="31"/>
                  </a:cubicBezTo>
                  <a:cubicBezTo>
                    <a:pt x="70" y="48"/>
                    <a:pt x="70" y="48"/>
                    <a:pt x="70" y="48"/>
                  </a:cubicBezTo>
                  <a:cubicBezTo>
                    <a:pt x="70" y="53"/>
                    <a:pt x="73" y="57"/>
                    <a:pt x="78" y="57"/>
                  </a:cubicBezTo>
                  <a:cubicBezTo>
                    <a:pt x="83" y="57"/>
                    <a:pt x="87" y="53"/>
                    <a:pt x="87" y="48"/>
                  </a:cubicBezTo>
                  <a:cubicBezTo>
                    <a:pt x="87" y="26"/>
                    <a:pt x="87" y="26"/>
                    <a:pt x="87" y="26"/>
                  </a:cubicBezTo>
                  <a:cubicBezTo>
                    <a:pt x="87" y="15"/>
                    <a:pt x="87" y="15"/>
                    <a:pt x="87" y="15"/>
                  </a:cubicBezTo>
                  <a:cubicBezTo>
                    <a:pt x="87" y="7"/>
                    <a:pt x="80" y="0"/>
                    <a:pt x="72" y="0"/>
                  </a:cubicBezTo>
                  <a:cubicBezTo>
                    <a:pt x="15" y="0"/>
                    <a:pt x="15" y="0"/>
                    <a:pt x="15" y="0"/>
                  </a:cubicBezTo>
                  <a:cubicBezTo>
                    <a:pt x="6" y="0"/>
                    <a:pt x="0" y="7"/>
                    <a:pt x="0" y="15"/>
                  </a:cubicBezTo>
                  <a:cubicBezTo>
                    <a:pt x="0" y="26"/>
                    <a:pt x="0" y="26"/>
                    <a:pt x="0" y="26"/>
                  </a:cubicBezTo>
                  <a:lnTo>
                    <a:pt x="0" y="32"/>
                  </a:lnTo>
                  <a:close/>
                </a:path>
              </a:pathLst>
            </a:custGeom>
            <a:noFill/>
            <a:ln w="19050" cap="rnd">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977" name="Group 976">
            <a:extLst>
              <a:ext uri="{FF2B5EF4-FFF2-40B4-BE49-F238E27FC236}">
                <a16:creationId xmlns:a16="http://schemas.microsoft.com/office/drawing/2014/main" id="{CE036801-16C1-4A5A-B538-E2219505FF63}"/>
              </a:ext>
            </a:extLst>
          </p:cNvPr>
          <p:cNvGrpSpPr/>
          <p:nvPr/>
        </p:nvGrpSpPr>
        <p:grpSpPr>
          <a:xfrm>
            <a:off x="666144" y="4907415"/>
            <a:ext cx="1843389" cy="1049016"/>
            <a:chOff x="14513661" y="1508125"/>
            <a:chExt cx="2114550" cy="1203325"/>
          </a:xfrm>
        </p:grpSpPr>
        <p:sp>
          <p:nvSpPr>
            <p:cNvPr id="801" name="Freeform 348">
              <a:extLst>
                <a:ext uri="{FF2B5EF4-FFF2-40B4-BE49-F238E27FC236}">
                  <a16:creationId xmlns:a16="http://schemas.microsoft.com/office/drawing/2014/main" id="{EB6F9D7E-FAE5-4D8B-813E-3D8BAAA8F3E7}"/>
                </a:ext>
              </a:extLst>
            </p:cNvPr>
            <p:cNvSpPr>
              <a:spLocks/>
            </p:cNvSpPr>
            <p:nvPr/>
          </p:nvSpPr>
          <p:spPr bwMode="auto">
            <a:xfrm>
              <a:off x="14723211" y="1508125"/>
              <a:ext cx="1692275" cy="1060450"/>
            </a:xfrm>
            <a:custGeom>
              <a:avLst/>
              <a:gdLst>
                <a:gd name="T0" fmla="*/ 512 w 534"/>
                <a:gd name="T1" fmla="*/ 0 h 334"/>
                <a:gd name="T2" fmla="*/ 23 w 534"/>
                <a:gd name="T3" fmla="*/ 0 h 334"/>
                <a:gd name="T4" fmla="*/ 0 w 534"/>
                <a:gd name="T5" fmla="*/ 23 h 334"/>
                <a:gd name="T6" fmla="*/ 0 w 534"/>
                <a:gd name="T7" fmla="*/ 334 h 334"/>
                <a:gd name="T8" fmla="*/ 534 w 534"/>
                <a:gd name="T9" fmla="*/ 334 h 334"/>
                <a:gd name="T10" fmla="*/ 534 w 534"/>
                <a:gd name="T11" fmla="*/ 23 h 334"/>
                <a:gd name="T12" fmla="*/ 512 w 534"/>
                <a:gd name="T13" fmla="*/ 0 h 334"/>
              </a:gdLst>
              <a:ahLst/>
              <a:cxnLst>
                <a:cxn ang="0">
                  <a:pos x="T0" y="T1"/>
                </a:cxn>
                <a:cxn ang="0">
                  <a:pos x="T2" y="T3"/>
                </a:cxn>
                <a:cxn ang="0">
                  <a:pos x="T4" y="T5"/>
                </a:cxn>
                <a:cxn ang="0">
                  <a:pos x="T6" y="T7"/>
                </a:cxn>
                <a:cxn ang="0">
                  <a:pos x="T8" y="T9"/>
                </a:cxn>
                <a:cxn ang="0">
                  <a:pos x="T10" y="T11"/>
                </a:cxn>
                <a:cxn ang="0">
                  <a:pos x="T12" y="T13"/>
                </a:cxn>
              </a:cxnLst>
              <a:rect l="0" t="0" r="r" b="b"/>
              <a:pathLst>
                <a:path w="534" h="334">
                  <a:moveTo>
                    <a:pt x="512" y="0"/>
                  </a:moveTo>
                  <a:cubicBezTo>
                    <a:pt x="23" y="0"/>
                    <a:pt x="23" y="0"/>
                    <a:pt x="23" y="0"/>
                  </a:cubicBezTo>
                  <a:cubicBezTo>
                    <a:pt x="10" y="0"/>
                    <a:pt x="0" y="10"/>
                    <a:pt x="0" y="23"/>
                  </a:cubicBezTo>
                  <a:cubicBezTo>
                    <a:pt x="0" y="334"/>
                    <a:pt x="0" y="334"/>
                    <a:pt x="0" y="334"/>
                  </a:cubicBezTo>
                  <a:cubicBezTo>
                    <a:pt x="534" y="334"/>
                    <a:pt x="534" y="334"/>
                    <a:pt x="534" y="334"/>
                  </a:cubicBezTo>
                  <a:cubicBezTo>
                    <a:pt x="534" y="23"/>
                    <a:pt x="534" y="23"/>
                    <a:pt x="534" y="23"/>
                  </a:cubicBezTo>
                  <a:cubicBezTo>
                    <a:pt x="534" y="10"/>
                    <a:pt x="524" y="0"/>
                    <a:pt x="512" y="0"/>
                  </a:cubicBezTo>
                  <a:close/>
                </a:path>
              </a:pathLst>
            </a:custGeom>
            <a:solidFill>
              <a:srgbClr val="F5DB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2" name="Freeform 349">
              <a:extLst>
                <a:ext uri="{FF2B5EF4-FFF2-40B4-BE49-F238E27FC236}">
                  <a16:creationId xmlns:a16="http://schemas.microsoft.com/office/drawing/2014/main" id="{8AF969A7-B957-4B4D-B320-7467FD740715}"/>
                </a:ext>
              </a:extLst>
            </p:cNvPr>
            <p:cNvSpPr>
              <a:spLocks/>
            </p:cNvSpPr>
            <p:nvPr/>
          </p:nvSpPr>
          <p:spPr bwMode="auto">
            <a:xfrm>
              <a:off x="14513661" y="2568575"/>
              <a:ext cx="2114550" cy="142875"/>
            </a:xfrm>
            <a:custGeom>
              <a:avLst/>
              <a:gdLst>
                <a:gd name="T0" fmla="*/ 0 w 667"/>
                <a:gd name="T1" fmla="*/ 0 h 45"/>
                <a:gd name="T2" fmla="*/ 44 w 667"/>
                <a:gd name="T3" fmla="*/ 45 h 45"/>
                <a:gd name="T4" fmla="*/ 44 w 667"/>
                <a:gd name="T5" fmla="*/ 45 h 45"/>
                <a:gd name="T6" fmla="*/ 44 w 667"/>
                <a:gd name="T7" fmla="*/ 45 h 45"/>
                <a:gd name="T8" fmla="*/ 622 w 667"/>
                <a:gd name="T9" fmla="*/ 45 h 45"/>
                <a:gd name="T10" fmla="*/ 667 w 667"/>
                <a:gd name="T11" fmla="*/ 0 h 45"/>
                <a:gd name="T12" fmla="*/ 0 w 667"/>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667" h="45">
                  <a:moveTo>
                    <a:pt x="0" y="0"/>
                  </a:moveTo>
                  <a:cubicBezTo>
                    <a:pt x="0" y="25"/>
                    <a:pt x="20" y="45"/>
                    <a:pt x="44" y="45"/>
                  </a:cubicBezTo>
                  <a:cubicBezTo>
                    <a:pt x="44" y="45"/>
                    <a:pt x="44" y="45"/>
                    <a:pt x="44" y="45"/>
                  </a:cubicBezTo>
                  <a:cubicBezTo>
                    <a:pt x="44" y="45"/>
                    <a:pt x="44" y="45"/>
                    <a:pt x="44" y="45"/>
                  </a:cubicBezTo>
                  <a:cubicBezTo>
                    <a:pt x="622" y="45"/>
                    <a:pt x="622" y="45"/>
                    <a:pt x="622" y="45"/>
                  </a:cubicBezTo>
                  <a:cubicBezTo>
                    <a:pt x="647" y="45"/>
                    <a:pt x="667" y="25"/>
                    <a:pt x="667" y="0"/>
                  </a:cubicBezTo>
                  <a:lnTo>
                    <a:pt x="0" y="0"/>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3" name="Freeform 350">
              <a:extLst>
                <a:ext uri="{FF2B5EF4-FFF2-40B4-BE49-F238E27FC236}">
                  <a16:creationId xmlns:a16="http://schemas.microsoft.com/office/drawing/2014/main" id="{339EDD39-C7A4-499F-AD74-EC24563D0AFB}"/>
                </a:ext>
              </a:extLst>
            </p:cNvPr>
            <p:cNvSpPr>
              <a:spLocks/>
            </p:cNvSpPr>
            <p:nvPr/>
          </p:nvSpPr>
          <p:spPr bwMode="auto">
            <a:xfrm>
              <a:off x="15470923" y="1565275"/>
              <a:ext cx="890588" cy="873125"/>
            </a:xfrm>
            <a:custGeom>
              <a:avLst/>
              <a:gdLst>
                <a:gd name="T0" fmla="*/ 0 w 561"/>
                <a:gd name="T1" fmla="*/ 0 h 550"/>
                <a:gd name="T2" fmla="*/ 561 w 561"/>
                <a:gd name="T3" fmla="*/ 550 h 550"/>
                <a:gd name="T4" fmla="*/ 561 w 561"/>
                <a:gd name="T5" fmla="*/ 386 h 550"/>
                <a:gd name="T6" fmla="*/ 561 w 561"/>
                <a:gd name="T7" fmla="*/ 0 h 550"/>
                <a:gd name="T8" fmla="*/ 164 w 561"/>
                <a:gd name="T9" fmla="*/ 0 h 550"/>
                <a:gd name="T10" fmla="*/ 0 w 561"/>
                <a:gd name="T11" fmla="*/ 0 h 550"/>
              </a:gdLst>
              <a:ahLst/>
              <a:cxnLst>
                <a:cxn ang="0">
                  <a:pos x="T0" y="T1"/>
                </a:cxn>
                <a:cxn ang="0">
                  <a:pos x="T2" y="T3"/>
                </a:cxn>
                <a:cxn ang="0">
                  <a:pos x="T4" y="T5"/>
                </a:cxn>
                <a:cxn ang="0">
                  <a:pos x="T6" y="T7"/>
                </a:cxn>
                <a:cxn ang="0">
                  <a:pos x="T8" y="T9"/>
                </a:cxn>
                <a:cxn ang="0">
                  <a:pos x="T10" y="T11"/>
                </a:cxn>
              </a:cxnLst>
              <a:rect l="0" t="0" r="r" b="b"/>
              <a:pathLst>
                <a:path w="561" h="550">
                  <a:moveTo>
                    <a:pt x="0" y="0"/>
                  </a:moveTo>
                  <a:lnTo>
                    <a:pt x="561" y="550"/>
                  </a:lnTo>
                  <a:lnTo>
                    <a:pt x="561" y="386"/>
                  </a:lnTo>
                  <a:lnTo>
                    <a:pt x="561" y="0"/>
                  </a:lnTo>
                  <a:lnTo>
                    <a:pt x="164" y="0"/>
                  </a:lnTo>
                  <a:lnTo>
                    <a:pt x="0" y="0"/>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4" name="Freeform 351">
              <a:extLst>
                <a:ext uri="{FF2B5EF4-FFF2-40B4-BE49-F238E27FC236}">
                  <a16:creationId xmlns:a16="http://schemas.microsoft.com/office/drawing/2014/main" id="{4416B713-B3A8-424B-81F5-68E19A872E71}"/>
                </a:ext>
              </a:extLst>
            </p:cNvPr>
            <p:cNvSpPr>
              <a:spLocks noEditPoints="1"/>
            </p:cNvSpPr>
            <p:nvPr/>
          </p:nvSpPr>
          <p:spPr bwMode="auto">
            <a:xfrm>
              <a:off x="14726386" y="1508125"/>
              <a:ext cx="1692275" cy="1060450"/>
            </a:xfrm>
            <a:custGeom>
              <a:avLst/>
              <a:gdLst>
                <a:gd name="T0" fmla="*/ 511 w 534"/>
                <a:gd name="T1" fmla="*/ 18 h 334"/>
                <a:gd name="T2" fmla="*/ 516 w 534"/>
                <a:gd name="T3" fmla="*/ 23 h 334"/>
                <a:gd name="T4" fmla="*/ 516 w 534"/>
                <a:gd name="T5" fmla="*/ 316 h 334"/>
                <a:gd name="T6" fmla="*/ 17 w 534"/>
                <a:gd name="T7" fmla="*/ 316 h 334"/>
                <a:gd name="T8" fmla="*/ 17 w 534"/>
                <a:gd name="T9" fmla="*/ 23 h 334"/>
                <a:gd name="T10" fmla="*/ 22 w 534"/>
                <a:gd name="T11" fmla="*/ 18 h 334"/>
                <a:gd name="T12" fmla="*/ 511 w 534"/>
                <a:gd name="T13" fmla="*/ 18 h 334"/>
                <a:gd name="T14" fmla="*/ 511 w 534"/>
                <a:gd name="T15" fmla="*/ 0 h 334"/>
                <a:gd name="T16" fmla="*/ 22 w 534"/>
                <a:gd name="T17" fmla="*/ 0 h 334"/>
                <a:gd name="T18" fmla="*/ 0 w 534"/>
                <a:gd name="T19" fmla="*/ 23 h 334"/>
                <a:gd name="T20" fmla="*/ 0 w 534"/>
                <a:gd name="T21" fmla="*/ 334 h 334"/>
                <a:gd name="T22" fmla="*/ 534 w 534"/>
                <a:gd name="T23" fmla="*/ 334 h 334"/>
                <a:gd name="T24" fmla="*/ 534 w 534"/>
                <a:gd name="T25" fmla="*/ 23 h 334"/>
                <a:gd name="T26" fmla="*/ 511 w 534"/>
                <a:gd name="T2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4" h="334">
                  <a:moveTo>
                    <a:pt x="511" y="18"/>
                  </a:moveTo>
                  <a:cubicBezTo>
                    <a:pt x="514" y="18"/>
                    <a:pt x="516" y="20"/>
                    <a:pt x="516" y="23"/>
                  </a:cubicBezTo>
                  <a:cubicBezTo>
                    <a:pt x="516" y="316"/>
                    <a:pt x="516" y="316"/>
                    <a:pt x="516" y="316"/>
                  </a:cubicBezTo>
                  <a:cubicBezTo>
                    <a:pt x="17" y="316"/>
                    <a:pt x="17" y="316"/>
                    <a:pt x="17" y="316"/>
                  </a:cubicBezTo>
                  <a:cubicBezTo>
                    <a:pt x="17" y="23"/>
                    <a:pt x="17" y="23"/>
                    <a:pt x="17" y="23"/>
                  </a:cubicBezTo>
                  <a:cubicBezTo>
                    <a:pt x="17" y="20"/>
                    <a:pt x="19" y="18"/>
                    <a:pt x="22" y="18"/>
                  </a:cubicBezTo>
                  <a:cubicBezTo>
                    <a:pt x="511" y="18"/>
                    <a:pt x="511" y="18"/>
                    <a:pt x="511" y="18"/>
                  </a:cubicBezTo>
                  <a:close/>
                  <a:moveTo>
                    <a:pt x="511" y="0"/>
                  </a:moveTo>
                  <a:cubicBezTo>
                    <a:pt x="22" y="0"/>
                    <a:pt x="22" y="0"/>
                    <a:pt x="22" y="0"/>
                  </a:cubicBezTo>
                  <a:cubicBezTo>
                    <a:pt x="10" y="0"/>
                    <a:pt x="0" y="10"/>
                    <a:pt x="0" y="23"/>
                  </a:cubicBezTo>
                  <a:cubicBezTo>
                    <a:pt x="0" y="334"/>
                    <a:pt x="0" y="334"/>
                    <a:pt x="0" y="334"/>
                  </a:cubicBezTo>
                  <a:cubicBezTo>
                    <a:pt x="534" y="334"/>
                    <a:pt x="534" y="334"/>
                    <a:pt x="534" y="334"/>
                  </a:cubicBezTo>
                  <a:cubicBezTo>
                    <a:pt x="534" y="23"/>
                    <a:pt x="534" y="23"/>
                    <a:pt x="534" y="23"/>
                  </a:cubicBezTo>
                  <a:cubicBezTo>
                    <a:pt x="534" y="10"/>
                    <a:pt x="524" y="0"/>
                    <a:pt x="511" y="0"/>
                  </a:cubicBez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5" name="Freeform 352">
              <a:extLst>
                <a:ext uri="{FF2B5EF4-FFF2-40B4-BE49-F238E27FC236}">
                  <a16:creationId xmlns:a16="http://schemas.microsoft.com/office/drawing/2014/main" id="{EADFE388-FCFE-4899-AF89-3404DCB4840B}"/>
                </a:ext>
              </a:extLst>
            </p:cNvPr>
            <p:cNvSpPr>
              <a:spLocks/>
            </p:cNvSpPr>
            <p:nvPr/>
          </p:nvSpPr>
          <p:spPr bwMode="auto">
            <a:xfrm>
              <a:off x="15359798" y="2568575"/>
              <a:ext cx="420688" cy="69850"/>
            </a:xfrm>
            <a:custGeom>
              <a:avLst/>
              <a:gdLst>
                <a:gd name="T0" fmla="*/ 111 w 133"/>
                <a:gd name="T1" fmla="*/ 0 h 22"/>
                <a:gd name="T2" fmla="*/ 89 w 133"/>
                <a:gd name="T3" fmla="*/ 0 h 22"/>
                <a:gd name="T4" fmla="*/ 44 w 133"/>
                <a:gd name="T5" fmla="*/ 0 h 22"/>
                <a:gd name="T6" fmla="*/ 22 w 133"/>
                <a:gd name="T7" fmla="*/ 0 h 22"/>
                <a:gd name="T8" fmla="*/ 0 w 133"/>
                <a:gd name="T9" fmla="*/ 0 h 22"/>
                <a:gd name="T10" fmla="*/ 22 w 133"/>
                <a:gd name="T11" fmla="*/ 22 h 22"/>
                <a:gd name="T12" fmla="*/ 111 w 133"/>
                <a:gd name="T13" fmla="*/ 22 h 22"/>
                <a:gd name="T14" fmla="*/ 133 w 133"/>
                <a:gd name="T15" fmla="*/ 0 h 22"/>
                <a:gd name="T16" fmla="*/ 111 w 133"/>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22">
                  <a:moveTo>
                    <a:pt x="111" y="0"/>
                  </a:moveTo>
                  <a:cubicBezTo>
                    <a:pt x="89" y="0"/>
                    <a:pt x="89" y="0"/>
                    <a:pt x="89" y="0"/>
                  </a:cubicBezTo>
                  <a:cubicBezTo>
                    <a:pt x="44" y="0"/>
                    <a:pt x="44" y="0"/>
                    <a:pt x="44" y="0"/>
                  </a:cubicBezTo>
                  <a:cubicBezTo>
                    <a:pt x="22" y="0"/>
                    <a:pt x="22" y="0"/>
                    <a:pt x="22" y="0"/>
                  </a:cubicBezTo>
                  <a:cubicBezTo>
                    <a:pt x="0" y="0"/>
                    <a:pt x="0" y="0"/>
                    <a:pt x="0" y="0"/>
                  </a:cubicBezTo>
                  <a:cubicBezTo>
                    <a:pt x="0" y="12"/>
                    <a:pt x="10" y="22"/>
                    <a:pt x="22" y="22"/>
                  </a:cubicBezTo>
                  <a:cubicBezTo>
                    <a:pt x="111" y="22"/>
                    <a:pt x="111" y="22"/>
                    <a:pt x="111" y="22"/>
                  </a:cubicBezTo>
                  <a:cubicBezTo>
                    <a:pt x="124" y="22"/>
                    <a:pt x="133" y="12"/>
                    <a:pt x="133" y="0"/>
                  </a:cubicBezTo>
                  <a:lnTo>
                    <a:pt x="111" y="0"/>
                  </a:lnTo>
                  <a:close/>
                </a:path>
              </a:pathLst>
            </a:custGeom>
            <a:solidFill>
              <a:srgbClr val="C22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6" name="Freeform 353">
              <a:extLst>
                <a:ext uri="{FF2B5EF4-FFF2-40B4-BE49-F238E27FC236}">
                  <a16:creationId xmlns:a16="http://schemas.microsoft.com/office/drawing/2014/main" id="{67BDCD57-25D1-43F1-AC00-0B272F4FA416}"/>
                </a:ext>
              </a:extLst>
            </p:cNvPr>
            <p:cNvSpPr>
              <a:spLocks/>
            </p:cNvSpPr>
            <p:nvPr/>
          </p:nvSpPr>
          <p:spPr bwMode="auto">
            <a:xfrm>
              <a:off x="16485336" y="2622550"/>
              <a:ext cx="130175" cy="88900"/>
            </a:xfrm>
            <a:custGeom>
              <a:avLst/>
              <a:gdLst>
                <a:gd name="T0" fmla="*/ 0 w 41"/>
                <a:gd name="T1" fmla="*/ 28 h 28"/>
                <a:gd name="T2" fmla="*/ 41 w 41"/>
                <a:gd name="T3" fmla="*/ 0 h 28"/>
              </a:gdLst>
              <a:ahLst/>
              <a:cxnLst>
                <a:cxn ang="0">
                  <a:pos x="T0" y="T1"/>
                </a:cxn>
                <a:cxn ang="0">
                  <a:pos x="T2" y="T3"/>
                </a:cxn>
              </a:cxnLst>
              <a:rect l="0" t="0" r="r" b="b"/>
              <a:pathLst>
                <a:path w="41" h="28">
                  <a:moveTo>
                    <a:pt x="0" y="28"/>
                  </a:moveTo>
                  <a:cubicBezTo>
                    <a:pt x="19" y="28"/>
                    <a:pt x="34" y="16"/>
                    <a:pt x="41" y="0"/>
                  </a:cubicBezTo>
                </a:path>
              </a:pathLst>
            </a:custGeom>
            <a:noFill/>
            <a:ln w="19050" cap="flat">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7" name="Line 354">
              <a:extLst>
                <a:ext uri="{FF2B5EF4-FFF2-40B4-BE49-F238E27FC236}">
                  <a16:creationId xmlns:a16="http://schemas.microsoft.com/office/drawing/2014/main" id="{8D70AEAA-74D0-4321-A73F-1522D421FE3A}"/>
                </a:ext>
              </a:extLst>
            </p:cNvPr>
            <p:cNvSpPr>
              <a:spLocks noChangeShapeType="1"/>
            </p:cNvSpPr>
            <p:nvPr/>
          </p:nvSpPr>
          <p:spPr bwMode="auto">
            <a:xfrm>
              <a:off x="15175648" y="2711450"/>
              <a:ext cx="0" cy="0"/>
            </a:xfrm>
            <a:prstGeom prst="line">
              <a:avLst/>
            </a:prstGeom>
            <a:noFill/>
            <a:ln w="50800" cap="flat">
              <a:solidFill>
                <a:srgbClr val="1E353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8" name="Freeform 355">
              <a:extLst>
                <a:ext uri="{FF2B5EF4-FFF2-40B4-BE49-F238E27FC236}">
                  <a16:creationId xmlns:a16="http://schemas.microsoft.com/office/drawing/2014/main" id="{F57DBB3E-D873-46CF-AC35-C87BD2F952F8}"/>
                </a:ext>
              </a:extLst>
            </p:cNvPr>
            <p:cNvSpPr>
              <a:spLocks noEditPoints="1"/>
            </p:cNvSpPr>
            <p:nvPr/>
          </p:nvSpPr>
          <p:spPr bwMode="auto">
            <a:xfrm>
              <a:off x="14513661" y="1508125"/>
              <a:ext cx="2114550" cy="1203325"/>
            </a:xfrm>
            <a:custGeom>
              <a:avLst/>
              <a:gdLst>
                <a:gd name="T0" fmla="*/ 601 w 667"/>
                <a:gd name="T1" fmla="*/ 334 h 379"/>
                <a:gd name="T2" fmla="*/ 601 w 667"/>
                <a:gd name="T3" fmla="*/ 36 h 379"/>
                <a:gd name="T4" fmla="*/ 578 w 667"/>
                <a:gd name="T5" fmla="*/ 0 h 379"/>
                <a:gd name="T6" fmla="*/ 89 w 667"/>
                <a:gd name="T7" fmla="*/ 0 h 379"/>
                <a:gd name="T8" fmla="*/ 67 w 667"/>
                <a:gd name="T9" fmla="*/ 23 h 379"/>
                <a:gd name="T10" fmla="*/ 67 w 667"/>
                <a:gd name="T11" fmla="*/ 334 h 379"/>
                <a:gd name="T12" fmla="*/ 267 w 667"/>
                <a:gd name="T13" fmla="*/ 334 h 379"/>
                <a:gd name="T14" fmla="*/ 289 w 667"/>
                <a:gd name="T15" fmla="*/ 356 h 379"/>
                <a:gd name="T16" fmla="*/ 378 w 667"/>
                <a:gd name="T17" fmla="*/ 356 h 379"/>
                <a:gd name="T18" fmla="*/ 394 w 667"/>
                <a:gd name="T19" fmla="*/ 350 h 379"/>
                <a:gd name="T20" fmla="*/ 663 w 667"/>
                <a:gd name="T21" fmla="*/ 351 h 379"/>
                <a:gd name="T22" fmla="*/ 667 w 667"/>
                <a:gd name="T23" fmla="*/ 334 h 379"/>
                <a:gd name="T24" fmla="*/ 356 w 667"/>
                <a:gd name="T25" fmla="*/ 334 h 379"/>
                <a:gd name="T26" fmla="*/ 267 w 667"/>
                <a:gd name="T27" fmla="*/ 334 h 379"/>
                <a:gd name="T28" fmla="*/ 0 w 667"/>
                <a:gd name="T29" fmla="*/ 334 h 379"/>
                <a:gd name="T30" fmla="*/ 44 w 667"/>
                <a:gd name="T31" fmla="*/ 379 h 379"/>
                <a:gd name="T32" fmla="*/ 44 w 667"/>
                <a:gd name="T33" fmla="*/ 379 h 379"/>
                <a:gd name="T34" fmla="*/ 84 w 667"/>
                <a:gd name="T35" fmla="*/ 316 h 379"/>
                <a:gd name="T36" fmla="*/ 583 w 667"/>
                <a:gd name="T37" fmla="*/ 316 h 379"/>
                <a:gd name="T38" fmla="*/ 583 w 667"/>
                <a:gd name="T39" fmla="*/ 3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7" h="379">
                  <a:moveTo>
                    <a:pt x="601" y="334"/>
                  </a:moveTo>
                  <a:cubicBezTo>
                    <a:pt x="601" y="36"/>
                    <a:pt x="601" y="36"/>
                    <a:pt x="601" y="36"/>
                  </a:cubicBezTo>
                  <a:moveTo>
                    <a:pt x="578" y="0"/>
                  </a:moveTo>
                  <a:cubicBezTo>
                    <a:pt x="89" y="0"/>
                    <a:pt x="89" y="0"/>
                    <a:pt x="89" y="0"/>
                  </a:cubicBezTo>
                  <a:cubicBezTo>
                    <a:pt x="77" y="0"/>
                    <a:pt x="67" y="10"/>
                    <a:pt x="67" y="23"/>
                  </a:cubicBezTo>
                  <a:cubicBezTo>
                    <a:pt x="67" y="334"/>
                    <a:pt x="67" y="334"/>
                    <a:pt x="67" y="334"/>
                  </a:cubicBezTo>
                  <a:moveTo>
                    <a:pt x="267" y="334"/>
                  </a:moveTo>
                  <a:cubicBezTo>
                    <a:pt x="267" y="346"/>
                    <a:pt x="277" y="356"/>
                    <a:pt x="289" y="356"/>
                  </a:cubicBezTo>
                  <a:cubicBezTo>
                    <a:pt x="378" y="356"/>
                    <a:pt x="378" y="356"/>
                    <a:pt x="378" y="356"/>
                  </a:cubicBezTo>
                  <a:cubicBezTo>
                    <a:pt x="384" y="356"/>
                    <a:pt x="390" y="354"/>
                    <a:pt x="394" y="350"/>
                  </a:cubicBezTo>
                  <a:moveTo>
                    <a:pt x="663" y="351"/>
                  </a:moveTo>
                  <a:cubicBezTo>
                    <a:pt x="665" y="346"/>
                    <a:pt x="667" y="340"/>
                    <a:pt x="667" y="334"/>
                  </a:cubicBezTo>
                  <a:cubicBezTo>
                    <a:pt x="356" y="334"/>
                    <a:pt x="356" y="334"/>
                    <a:pt x="356" y="334"/>
                  </a:cubicBezTo>
                  <a:cubicBezTo>
                    <a:pt x="267" y="334"/>
                    <a:pt x="267" y="334"/>
                    <a:pt x="267" y="334"/>
                  </a:cubicBezTo>
                  <a:cubicBezTo>
                    <a:pt x="0" y="334"/>
                    <a:pt x="0" y="334"/>
                    <a:pt x="0" y="334"/>
                  </a:cubicBezTo>
                  <a:cubicBezTo>
                    <a:pt x="0" y="359"/>
                    <a:pt x="20" y="379"/>
                    <a:pt x="44" y="379"/>
                  </a:cubicBezTo>
                  <a:cubicBezTo>
                    <a:pt x="44" y="379"/>
                    <a:pt x="44" y="379"/>
                    <a:pt x="44" y="379"/>
                  </a:cubicBezTo>
                  <a:moveTo>
                    <a:pt x="84" y="316"/>
                  </a:moveTo>
                  <a:cubicBezTo>
                    <a:pt x="583" y="316"/>
                    <a:pt x="583" y="316"/>
                    <a:pt x="583" y="316"/>
                  </a:cubicBezTo>
                  <a:cubicBezTo>
                    <a:pt x="583" y="30"/>
                    <a:pt x="583" y="30"/>
                    <a:pt x="583" y="30"/>
                  </a:cubicBezTo>
                </a:path>
              </a:pathLst>
            </a:custGeom>
            <a:noFill/>
            <a:ln w="19050" cap="flat">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9" name="Rectangle 356">
              <a:extLst>
                <a:ext uri="{FF2B5EF4-FFF2-40B4-BE49-F238E27FC236}">
                  <a16:creationId xmlns:a16="http://schemas.microsoft.com/office/drawing/2014/main" id="{72D102B8-0B76-4BB1-9D9F-7A33582A449A}"/>
                </a:ext>
              </a:extLst>
            </p:cNvPr>
            <p:cNvSpPr>
              <a:spLocks noChangeArrowheads="1"/>
            </p:cNvSpPr>
            <p:nvPr/>
          </p:nvSpPr>
          <p:spPr bwMode="auto">
            <a:xfrm>
              <a:off x="14816873" y="1612900"/>
              <a:ext cx="1506538" cy="847725"/>
            </a:xfrm>
            <a:prstGeom prst="rect">
              <a:avLst/>
            </a:prstGeom>
            <a:solidFill>
              <a:srgbClr val="F5DBF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0" name="Freeform 357">
              <a:extLst>
                <a:ext uri="{FF2B5EF4-FFF2-40B4-BE49-F238E27FC236}">
                  <a16:creationId xmlns:a16="http://schemas.microsoft.com/office/drawing/2014/main" id="{6A1E3610-F762-4CFA-9527-8E8955C674C7}"/>
                </a:ext>
              </a:extLst>
            </p:cNvPr>
            <p:cNvSpPr>
              <a:spLocks/>
            </p:cNvSpPr>
            <p:nvPr/>
          </p:nvSpPr>
          <p:spPr bwMode="auto">
            <a:xfrm>
              <a:off x="14816873" y="1612900"/>
              <a:ext cx="1506538" cy="847725"/>
            </a:xfrm>
            <a:custGeom>
              <a:avLst/>
              <a:gdLst>
                <a:gd name="T0" fmla="*/ 456 w 949"/>
                <a:gd name="T1" fmla="*/ 0 h 534"/>
                <a:gd name="T2" fmla="*/ 0 w 949"/>
                <a:gd name="T3" fmla="*/ 0 h 534"/>
                <a:gd name="T4" fmla="*/ 0 w 949"/>
                <a:gd name="T5" fmla="*/ 534 h 534"/>
                <a:gd name="T6" fmla="*/ 949 w 949"/>
                <a:gd name="T7" fmla="*/ 534 h 534"/>
                <a:gd name="T8" fmla="*/ 949 w 949"/>
                <a:gd name="T9" fmla="*/ 482 h 534"/>
                <a:gd name="T10" fmla="*/ 456 w 949"/>
                <a:gd name="T11" fmla="*/ 0 h 534"/>
              </a:gdLst>
              <a:ahLst/>
              <a:cxnLst>
                <a:cxn ang="0">
                  <a:pos x="T0" y="T1"/>
                </a:cxn>
                <a:cxn ang="0">
                  <a:pos x="T2" y="T3"/>
                </a:cxn>
                <a:cxn ang="0">
                  <a:pos x="T4" y="T5"/>
                </a:cxn>
                <a:cxn ang="0">
                  <a:pos x="T6" y="T7"/>
                </a:cxn>
                <a:cxn ang="0">
                  <a:pos x="T8" y="T9"/>
                </a:cxn>
                <a:cxn ang="0">
                  <a:pos x="T10" y="T11"/>
                </a:cxn>
              </a:cxnLst>
              <a:rect l="0" t="0" r="r" b="b"/>
              <a:pathLst>
                <a:path w="949" h="534">
                  <a:moveTo>
                    <a:pt x="456" y="0"/>
                  </a:moveTo>
                  <a:lnTo>
                    <a:pt x="0" y="0"/>
                  </a:lnTo>
                  <a:lnTo>
                    <a:pt x="0" y="534"/>
                  </a:lnTo>
                  <a:lnTo>
                    <a:pt x="949" y="534"/>
                  </a:lnTo>
                  <a:lnTo>
                    <a:pt x="949" y="482"/>
                  </a:lnTo>
                  <a:lnTo>
                    <a:pt x="45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1" name="Rectangle 358">
              <a:extLst>
                <a:ext uri="{FF2B5EF4-FFF2-40B4-BE49-F238E27FC236}">
                  <a16:creationId xmlns:a16="http://schemas.microsoft.com/office/drawing/2014/main" id="{E40F2CB0-1B0E-4DF1-A2B3-2049619FE381}"/>
                </a:ext>
              </a:extLst>
            </p:cNvPr>
            <p:cNvSpPr>
              <a:spLocks noChangeArrowheads="1"/>
            </p:cNvSpPr>
            <p:nvPr/>
          </p:nvSpPr>
          <p:spPr bwMode="auto">
            <a:xfrm>
              <a:off x="14816873" y="1612900"/>
              <a:ext cx="1506538" cy="69850"/>
            </a:xfrm>
            <a:prstGeom prst="rect">
              <a:avLst/>
            </a:prstGeom>
            <a:solidFill>
              <a:srgbClr val="A220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2" name="Freeform 359">
              <a:extLst>
                <a:ext uri="{FF2B5EF4-FFF2-40B4-BE49-F238E27FC236}">
                  <a16:creationId xmlns:a16="http://schemas.microsoft.com/office/drawing/2014/main" id="{F62F203F-6B27-4FBE-934A-4152072B507F}"/>
                </a:ext>
              </a:extLst>
            </p:cNvPr>
            <p:cNvSpPr>
              <a:spLocks/>
            </p:cNvSpPr>
            <p:nvPr/>
          </p:nvSpPr>
          <p:spPr bwMode="auto">
            <a:xfrm>
              <a:off x="14816873" y="1612900"/>
              <a:ext cx="793750" cy="69850"/>
            </a:xfrm>
            <a:custGeom>
              <a:avLst/>
              <a:gdLst>
                <a:gd name="T0" fmla="*/ 456 w 500"/>
                <a:gd name="T1" fmla="*/ 0 h 44"/>
                <a:gd name="T2" fmla="*/ 0 w 500"/>
                <a:gd name="T3" fmla="*/ 0 h 44"/>
                <a:gd name="T4" fmla="*/ 0 w 500"/>
                <a:gd name="T5" fmla="*/ 44 h 44"/>
                <a:gd name="T6" fmla="*/ 500 w 500"/>
                <a:gd name="T7" fmla="*/ 44 h 44"/>
                <a:gd name="T8" fmla="*/ 456 w 500"/>
                <a:gd name="T9" fmla="*/ 0 h 44"/>
              </a:gdLst>
              <a:ahLst/>
              <a:cxnLst>
                <a:cxn ang="0">
                  <a:pos x="T0" y="T1"/>
                </a:cxn>
                <a:cxn ang="0">
                  <a:pos x="T2" y="T3"/>
                </a:cxn>
                <a:cxn ang="0">
                  <a:pos x="T4" y="T5"/>
                </a:cxn>
                <a:cxn ang="0">
                  <a:pos x="T6" y="T7"/>
                </a:cxn>
                <a:cxn ang="0">
                  <a:pos x="T8" y="T9"/>
                </a:cxn>
              </a:cxnLst>
              <a:rect l="0" t="0" r="r" b="b"/>
              <a:pathLst>
                <a:path w="500" h="44">
                  <a:moveTo>
                    <a:pt x="456" y="0"/>
                  </a:moveTo>
                  <a:lnTo>
                    <a:pt x="0" y="0"/>
                  </a:lnTo>
                  <a:lnTo>
                    <a:pt x="0" y="44"/>
                  </a:lnTo>
                  <a:lnTo>
                    <a:pt x="500" y="44"/>
                  </a:lnTo>
                  <a:lnTo>
                    <a:pt x="456" y="0"/>
                  </a:lnTo>
                  <a:close/>
                </a:path>
              </a:pathLst>
            </a:custGeom>
            <a:solidFill>
              <a:srgbClr val="C22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3" name="Freeform 360">
              <a:extLst>
                <a:ext uri="{FF2B5EF4-FFF2-40B4-BE49-F238E27FC236}">
                  <a16:creationId xmlns:a16="http://schemas.microsoft.com/office/drawing/2014/main" id="{414B2384-2B77-4577-8AF5-05B4BE322FC6}"/>
                </a:ext>
              </a:extLst>
            </p:cNvPr>
            <p:cNvSpPr>
              <a:spLocks noEditPoints="1"/>
            </p:cNvSpPr>
            <p:nvPr/>
          </p:nvSpPr>
          <p:spPr bwMode="auto">
            <a:xfrm>
              <a:off x="14816873" y="1612900"/>
              <a:ext cx="1506538" cy="847725"/>
            </a:xfrm>
            <a:custGeom>
              <a:avLst/>
              <a:gdLst>
                <a:gd name="T0" fmla="*/ 609 w 949"/>
                <a:gd name="T1" fmla="*/ 0 h 534"/>
                <a:gd name="T2" fmla="*/ 0 w 949"/>
                <a:gd name="T3" fmla="*/ 0 h 534"/>
                <a:gd name="T4" fmla="*/ 0 w 949"/>
                <a:gd name="T5" fmla="*/ 534 h 534"/>
                <a:gd name="T6" fmla="*/ 124 w 949"/>
                <a:gd name="T7" fmla="*/ 534 h 534"/>
                <a:gd name="T8" fmla="*/ 625 w 949"/>
                <a:gd name="T9" fmla="*/ 534 h 534"/>
                <a:gd name="T10" fmla="*/ 949 w 949"/>
                <a:gd name="T11" fmla="*/ 534 h 534"/>
                <a:gd name="T12" fmla="*/ 949 w 949"/>
                <a:gd name="T13" fmla="*/ 248 h 534"/>
                <a:gd name="T14" fmla="*/ 895 w 949"/>
                <a:gd name="T15" fmla="*/ 516 h 534"/>
                <a:gd name="T16" fmla="*/ 919 w 949"/>
                <a:gd name="T17" fmla="*/ 492 h 534"/>
                <a:gd name="T18" fmla="*/ 919 w 949"/>
                <a:gd name="T19" fmla="*/ 492 h 534"/>
                <a:gd name="T20" fmla="*/ 895 w 949"/>
                <a:gd name="T21" fmla="*/ 470 h 534"/>
                <a:gd name="T22" fmla="*/ 48 w 949"/>
                <a:gd name="T23" fmla="*/ 516 h 534"/>
                <a:gd name="T24" fmla="*/ 24 w 949"/>
                <a:gd name="T25" fmla="*/ 492 h 534"/>
                <a:gd name="T26" fmla="*/ 24 w 949"/>
                <a:gd name="T27" fmla="*/ 492 h 534"/>
                <a:gd name="T28" fmla="*/ 48 w 949"/>
                <a:gd name="T29" fmla="*/ 470 h 534"/>
                <a:gd name="T30" fmla="*/ 949 w 949"/>
                <a:gd name="T31" fmla="*/ 22 h 534"/>
                <a:gd name="T32" fmla="*/ 949 w 949"/>
                <a:gd name="T33" fmla="*/ 44 h 534"/>
                <a:gd name="T34" fmla="*/ 378 w 949"/>
                <a:gd name="T35" fmla="*/ 44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9" h="534">
                  <a:moveTo>
                    <a:pt x="609" y="0"/>
                  </a:moveTo>
                  <a:lnTo>
                    <a:pt x="0" y="0"/>
                  </a:lnTo>
                  <a:lnTo>
                    <a:pt x="0" y="534"/>
                  </a:lnTo>
                  <a:lnTo>
                    <a:pt x="124" y="534"/>
                  </a:lnTo>
                  <a:moveTo>
                    <a:pt x="625" y="534"/>
                  </a:moveTo>
                  <a:lnTo>
                    <a:pt x="949" y="534"/>
                  </a:lnTo>
                  <a:lnTo>
                    <a:pt x="949" y="248"/>
                  </a:lnTo>
                  <a:moveTo>
                    <a:pt x="895" y="516"/>
                  </a:moveTo>
                  <a:lnTo>
                    <a:pt x="919" y="492"/>
                  </a:lnTo>
                  <a:moveTo>
                    <a:pt x="919" y="492"/>
                  </a:moveTo>
                  <a:lnTo>
                    <a:pt x="895" y="470"/>
                  </a:lnTo>
                  <a:moveTo>
                    <a:pt x="48" y="516"/>
                  </a:moveTo>
                  <a:lnTo>
                    <a:pt x="24" y="492"/>
                  </a:lnTo>
                  <a:moveTo>
                    <a:pt x="24" y="492"/>
                  </a:moveTo>
                  <a:lnTo>
                    <a:pt x="48" y="470"/>
                  </a:lnTo>
                  <a:moveTo>
                    <a:pt x="949" y="22"/>
                  </a:moveTo>
                  <a:lnTo>
                    <a:pt x="949" y="44"/>
                  </a:lnTo>
                  <a:lnTo>
                    <a:pt x="378" y="44"/>
                  </a:lnTo>
                </a:path>
              </a:pathLst>
            </a:custGeom>
            <a:noFill/>
            <a:ln w="19050" cap="flat">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7" name="Line 364">
              <a:extLst>
                <a:ext uri="{FF2B5EF4-FFF2-40B4-BE49-F238E27FC236}">
                  <a16:creationId xmlns:a16="http://schemas.microsoft.com/office/drawing/2014/main" id="{DDC876D9-CB5D-4797-A4BC-464961538A5F}"/>
                </a:ext>
              </a:extLst>
            </p:cNvPr>
            <p:cNvSpPr>
              <a:spLocks noChangeShapeType="1"/>
            </p:cNvSpPr>
            <p:nvPr/>
          </p:nvSpPr>
          <p:spPr bwMode="auto">
            <a:xfrm>
              <a:off x="14997848" y="2035175"/>
              <a:ext cx="0" cy="0"/>
            </a:xfrm>
            <a:prstGeom prst="line">
              <a:avLst/>
            </a:prstGeom>
            <a:noFill/>
            <a:ln w="254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8" name="Line 365">
              <a:extLst>
                <a:ext uri="{FF2B5EF4-FFF2-40B4-BE49-F238E27FC236}">
                  <a16:creationId xmlns:a16="http://schemas.microsoft.com/office/drawing/2014/main" id="{3249080D-4FB0-4258-9C91-1BA88A10E371}"/>
                </a:ext>
              </a:extLst>
            </p:cNvPr>
            <p:cNvSpPr>
              <a:spLocks noChangeShapeType="1"/>
            </p:cNvSpPr>
            <p:nvPr/>
          </p:nvSpPr>
          <p:spPr bwMode="auto">
            <a:xfrm>
              <a:off x="14997848" y="2003425"/>
              <a:ext cx="0" cy="0"/>
            </a:xfrm>
            <a:prstGeom prst="line">
              <a:avLst/>
            </a:prstGeom>
            <a:noFill/>
            <a:ln w="254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9" name="Line 366">
              <a:extLst>
                <a:ext uri="{FF2B5EF4-FFF2-40B4-BE49-F238E27FC236}">
                  <a16:creationId xmlns:a16="http://schemas.microsoft.com/office/drawing/2014/main" id="{A4D6654E-E6C5-4304-8888-209D5A171AD8}"/>
                </a:ext>
              </a:extLst>
            </p:cNvPr>
            <p:cNvSpPr>
              <a:spLocks noChangeShapeType="1"/>
            </p:cNvSpPr>
            <p:nvPr/>
          </p:nvSpPr>
          <p:spPr bwMode="auto">
            <a:xfrm>
              <a:off x="15416948" y="1727200"/>
              <a:ext cx="0" cy="0"/>
            </a:xfrm>
            <a:prstGeom prst="line">
              <a:avLst/>
            </a:prstGeom>
            <a:noFill/>
            <a:ln w="254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0" name="Line 367">
              <a:extLst>
                <a:ext uri="{FF2B5EF4-FFF2-40B4-BE49-F238E27FC236}">
                  <a16:creationId xmlns:a16="http://schemas.microsoft.com/office/drawing/2014/main" id="{B6FA6FA9-D906-4EEF-A432-80B36CBDC96A}"/>
                </a:ext>
              </a:extLst>
            </p:cNvPr>
            <p:cNvSpPr>
              <a:spLocks noChangeShapeType="1"/>
            </p:cNvSpPr>
            <p:nvPr/>
          </p:nvSpPr>
          <p:spPr bwMode="auto">
            <a:xfrm>
              <a:off x="15366148" y="1866900"/>
              <a:ext cx="0" cy="0"/>
            </a:xfrm>
            <a:prstGeom prst="line">
              <a:avLst/>
            </a:prstGeom>
            <a:noFill/>
            <a:ln w="254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1" name="Line 368">
              <a:extLst>
                <a:ext uri="{FF2B5EF4-FFF2-40B4-BE49-F238E27FC236}">
                  <a16:creationId xmlns:a16="http://schemas.microsoft.com/office/drawing/2014/main" id="{0A7345AC-608F-4852-9FE2-46C3D3A8F29C}"/>
                </a:ext>
              </a:extLst>
            </p:cNvPr>
            <p:cNvSpPr>
              <a:spLocks noChangeShapeType="1"/>
            </p:cNvSpPr>
            <p:nvPr/>
          </p:nvSpPr>
          <p:spPr bwMode="auto">
            <a:xfrm>
              <a:off x="14893073" y="1857375"/>
              <a:ext cx="0" cy="0"/>
            </a:xfrm>
            <a:prstGeom prst="line">
              <a:avLst/>
            </a:prstGeom>
            <a:noFill/>
            <a:ln w="254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2" name="Line 369">
              <a:extLst>
                <a:ext uri="{FF2B5EF4-FFF2-40B4-BE49-F238E27FC236}">
                  <a16:creationId xmlns:a16="http://schemas.microsoft.com/office/drawing/2014/main" id="{FCA44DCD-517B-486C-AF6B-DCF7DDFC82F4}"/>
                </a:ext>
              </a:extLst>
            </p:cNvPr>
            <p:cNvSpPr>
              <a:spLocks noChangeShapeType="1"/>
            </p:cNvSpPr>
            <p:nvPr/>
          </p:nvSpPr>
          <p:spPr bwMode="auto">
            <a:xfrm>
              <a:off x="14854973" y="1987550"/>
              <a:ext cx="0" cy="0"/>
            </a:xfrm>
            <a:prstGeom prst="line">
              <a:avLst/>
            </a:prstGeom>
            <a:noFill/>
            <a:ln w="254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3" name="Freeform 370">
              <a:extLst>
                <a:ext uri="{FF2B5EF4-FFF2-40B4-BE49-F238E27FC236}">
                  <a16:creationId xmlns:a16="http://schemas.microsoft.com/office/drawing/2014/main" id="{CFC903F0-9864-4972-80AA-2491A0CFC40A}"/>
                </a:ext>
              </a:extLst>
            </p:cNvPr>
            <p:cNvSpPr>
              <a:spLocks/>
            </p:cNvSpPr>
            <p:nvPr/>
          </p:nvSpPr>
          <p:spPr bwMode="auto">
            <a:xfrm>
              <a:off x="14956573" y="1727200"/>
              <a:ext cx="498475" cy="692150"/>
            </a:xfrm>
            <a:custGeom>
              <a:avLst/>
              <a:gdLst>
                <a:gd name="T0" fmla="*/ 248 w 314"/>
                <a:gd name="T1" fmla="*/ 240 h 436"/>
                <a:gd name="T2" fmla="*/ 202 w 314"/>
                <a:gd name="T3" fmla="*/ 246 h 436"/>
                <a:gd name="T4" fmla="*/ 190 w 314"/>
                <a:gd name="T5" fmla="*/ 228 h 436"/>
                <a:gd name="T6" fmla="*/ 184 w 314"/>
                <a:gd name="T7" fmla="*/ 214 h 436"/>
                <a:gd name="T8" fmla="*/ 164 w 314"/>
                <a:gd name="T9" fmla="*/ 220 h 436"/>
                <a:gd name="T10" fmla="*/ 164 w 314"/>
                <a:gd name="T11" fmla="*/ 194 h 436"/>
                <a:gd name="T12" fmla="*/ 194 w 314"/>
                <a:gd name="T13" fmla="*/ 204 h 436"/>
                <a:gd name="T14" fmla="*/ 202 w 314"/>
                <a:gd name="T15" fmla="*/ 190 h 436"/>
                <a:gd name="T16" fmla="*/ 244 w 314"/>
                <a:gd name="T17" fmla="*/ 152 h 436"/>
                <a:gd name="T18" fmla="*/ 252 w 314"/>
                <a:gd name="T19" fmla="*/ 90 h 436"/>
                <a:gd name="T20" fmla="*/ 236 w 314"/>
                <a:gd name="T21" fmla="*/ 74 h 436"/>
                <a:gd name="T22" fmla="*/ 212 w 314"/>
                <a:gd name="T23" fmla="*/ 114 h 436"/>
                <a:gd name="T24" fmla="*/ 176 w 314"/>
                <a:gd name="T25" fmla="*/ 84 h 436"/>
                <a:gd name="T26" fmla="*/ 212 w 314"/>
                <a:gd name="T27" fmla="*/ 62 h 436"/>
                <a:gd name="T28" fmla="*/ 138 w 314"/>
                <a:gd name="T29" fmla="*/ 32 h 436"/>
                <a:gd name="T30" fmla="*/ 82 w 314"/>
                <a:gd name="T31" fmla="*/ 26 h 436"/>
                <a:gd name="T32" fmla="*/ 6 w 314"/>
                <a:gd name="T33" fmla="*/ 16 h 436"/>
                <a:gd name="T34" fmla="*/ 6 w 314"/>
                <a:gd name="T35" fmla="*/ 30 h 436"/>
                <a:gd name="T36" fmla="*/ 18 w 314"/>
                <a:gd name="T37" fmla="*/ 44 h 436"/>
                <a:gd name="T38" fmla="*/ 8 w 314"/>
                <a:gd name="T39" fmla="*/ 72 h 436"/>
                <a:gd name="T40" fmla="*/ 0 w 314"/>
                <a:gd name="T41" fmla="*/ 92 h 436"/>
                <a:gd name="T42" fmla="*/ 50 w 314"/>
                <a:gd name="T43" fmla="*/ 66 h 436"/>
                <a:gd name="T44" fmla="*/ 102 w 314"/>
                <a:gd name="T45" fmla="*/ 122 h 436"/>
                <a:gd name="T46" fmla="*/ 116 w 314"/>
                <a:gd name="T47" fmla="*/ 182 h 436"/>
                <a:gd name="T48" fmla="*/ 166 w 314"/>
                <a:gd name="T49" fmla="*/ 228 h 436"/>
                <a:gd name="T50" fmla="*/ 190 w 314"/>
                <a:gd name="T51" fmla="*/ 252 h 436"/>
                <a:gd name="T52" fmla="*/ 190 w 314"/>
                <a:gd name="T53" fmla="*/ 268 h 436"/>
                <a:gd name="T54" fmla="*/ 218 w 314"/>
                <a:gd name="T55" fmla="*/ 320 h 436"/>
                <a:gd name="T56" fmla="*/ 202 w 314"/>
                <a:gd name="T57" fmla="*/ 430 h 436"/>
                <a:gd name="T58" fmla="*/ 212 w 314"/>
                <a:gd name="T59" fmla="*/ 422 h 436"/>
                <a:gd name="T60" fmla="*/ 270 w 314"/>
                <a:gd name="T61" fmla="*/ 352 h 436"/>
                <a:gd name="T62" fmla="*/ 294 w 314"/>
                <a:gd name="T63" fmla="*/ 332 h 436"/>
                <a:gd name="T64" fmla="*/ 278 w 314"/>
                <a:gd name="T65" fmla="*/ 27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4" h="436">
                  <a:moveTo>
                    <a:pt x="274" y="260"/>
                  </a:moveTo>
                  <a:lnTo>
                    <a:pt x="248" y="240"/>
                  </a:lnTo>
                  <a:lnTo>
                    <a:pt x="208" y="236"/>
                  </a:lnTo>
                  <a:lnTo>
                    <a:pt x="202" y="246"/>
                  </a:lnTo>
                  <a:lnTo>
                    <a:pt x="194" y="244"/>
                  </a:lnTo>
                  <a:lnTo>
                    <a:pt x="190" y="228"/>
                  </a:lnTo>
                  <a:lnTo>
                    <a:pt x="180" y="228"/>
                  </a:lnTo>
                  <a:lnTo>
                    <a:pt x="184" y="214"/>
                  </a:lnTo>
                  <a:lnTo>
                    <a:pt x="174" y="212"/>
                  </a:lnTo>
                  <a:lnTo>
                    <a:pt x="164" y="220"/>
                  </a:lnTo>
                  <a:lnTo>
                    <a:pt x="158" y="210"/>
                  </a:lnTo>
                  <a:lnTo>
                    <a:pt x="164" y="194"/>
                  </a:lnTo>
                  <a:lnTo>
                    <a:pt x="190" y="190"/>
                  </a:lnTo>
                  <a:lnTo>
                    <a:pt x="194" y="204"/>
                  </a:lnTo>
                  <a:lnTo>
                    <a:pt x="202" y="202"/>
                  </a:lnTo>
                  <a:lnTo>
                    <a:pt x="202" y="190"/>
                  </a:lnTo>
                  <a:lnTo>
                    <a:pt x="220" y="164"/>
                  </a:lnTo>
                  <a:lnTo>
                    <a:pt x="244" y="152"/>
                  </a:lnTo>
                  <a:lnTo>
                    <a:pt x="274" y="138"/>
                  </a:lnTo>
                  <a:lnTo>
                    <a:pt x="252" y="90"/>
                  </a:lnTo>
                  <a:lnTo>
                    <a:pt x="244" y="96"/>
                  </a:lnTo>
                  <a:lnTo>
                    <a:pt x="236" y="74"/>
                  </a:lnTo>
                  <a:lnTo>
                    <a:pt x="216" y="74"/>
                  </a:lnTo>
                  <a:lnTo>
                    <a:pt x="212" y="114"/>
                  </a:lnTo>
                  <a:lnTo>
                    <a:pt x="204" y="114"/>
                  </a:lnTo>
                  <a:lnTo>
                    <a:pt x="176" y="84"/>
                  </a:lnTo>
                  <a:lnTo>
                    <a:pt x="182" y="68"/>
                  </a:lnTo>
                  <a:lnTo>
                    <a:pt x="212" y="62"/>
                  </a:lnTo>
                  <a:lnTo>
                    <a:pt x="212" y="24"/>
                  </a:lnTo>
                  <a:lnTo>
                    <a:pt x="138" y="32"/>
                  </a:lnTo>
                  <a:lnTo>
                    <a:pt x="100" y="10"/>
                  </a:lnTo>
                  <a:lnTo>
                    <a:pt x="82" y="26"/>
                  </a:lnTo>
                  <a:lnTo>
                    <a:pt x="34" y="0"/>
                  </a:lnTo>
                  <a:lnTo>
                    <a:pt x="6" y="16"/>
                  </a:lnTo>
                  <a:lnTo>
                    <a:pt x="16" y="30"/>
                  </a:lnTo>
                  <a:lnTo>
                    <a:pt x="6" y="30"/>
                  </a:lnTo>
                  <a:lnTo>
                    <a:pt x="2" y="42"/>
                  </a:lnTo>
                  <a:lnTo>
                    <a:pt x="18" y="44"/>
                  </a:lnTo>
                  <a:lnTo>
                    <a:pt x="2" y="56"/>
                  </a:lnTo>
                  <a:lnTo>
                    <a:pt x="8" y="72"/>
                  </a:lnTo>
                  <a:lnTo>
                    <a:pt x="20" y="74"/>
                  </a:lnTo>
                  <a:lnTo>
                    <a:pt x="0" y="92"/>
                  </a:lnTo>
                  <a:lnTo>
                    <a:pt x="32" y="76"/>
                  </a:lnTo>
                  <a:lnTo>
                    <a:pt x="50" y="66"/>
                  </a:lnTo>
                  <a:lnTo>
                    <a:pt x="78" y="84"/>
                  </a:lnTo>
                  <a:lnTo>
                    <a:pt x="102" y="122"/>
                  </a:lnTo>
                  <a:lnTo>
                    <a:pt x="102" y="156"/>
                  </a:lnTo>
                  <a:lnTo>
                    <a:pt x="116" y="182"/>
                  </a:lnTo>
                  <a:lnTo>
                    <a:pt x="138" y="218"/>
                  </a:lnTo>
                  <a:lnTo>
                    <a:pt x="166" y="228"/>
                  </a:lnTo>
                  <a:lnTo>
                    <a:pt x="178" y="234"/>
                  </a:lnTo>
                  <a:lnTo>
                    <a:pt x="190" y="252"/>
                  </a:lnTo>
                  <a:lnTo>
                    <a:pt x="200" y="250"/>
                  </a:lnTo>
                  <a:lnTo>
                    <a:pt x="190" y="268"/>
                  </a:lnTo>
                  <a:lnTo>
                    <a:pt x="198" y="302"/>
                  </a:lnTo>
                  <a:lnTo>
                    <a:pt x="218" y="320"/>
                  </a:lnTo>
                  <a:lnTo>
                    <a:pt x="194" y="410"/>
                  </a:lnTo>
                  <a:lnTo>
                    <a:pt x="202" y="430"/>
                  </a:lnTo>
                  <a:lnTo>
                    <a:pt x="226" y="436"/>
                  </a:lnTo>
                  <a:lnTo>
                    <a:pt x="212" y="422"/>
                  </a:lnTo>
                  <a:lnTo>
                    <a:pt x="230" y="386"/>
                  </a:lnTo>
                  <a:lnTo>
                    <a:pt x="270" y="352"/>
                  </a:lnTo>
                  <a:lnTo>
                    <a:pt x="274" y="336"/>
                  </a:lnTo>
                  <a:lnTo>
                    <a:pt x="294" y="332"/>
                  </a:lnTo>
                  <a:lnTo>
                    <a:pt x="314" y="292"/>
                  </a:lnTo>
                  <a:lnTo>
                    <a:pt x="278" y="276"/>
                  </a:lnTo>
                  <a:lnTo>
                    <a:pt x="274" y="260"/>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4" name="Freeform 371">
              <a:extLst>
                <a:ext uri="{FF2B5EF4-FFF2-40B4-BE49-F238E27FC236}">
                  <a16:creationId xmlns:a16="http://schemas.microsoft.com/office/drawing/2014/main" id="{193CB5D1-EB49-4AC4-BFA5-3D7BA65A6A0E}"/>
                </a:ext>
              </a:extLst>
            </p:cNvPr>
            <p:cNvSpPr>
              <a:spLocks/>
            </p:cNvSpPr>
            <p:nvPr/>
          </p:nvSpPr>
          <p:spPr bwMode="auto">
            <a:xfrm>
              <a:off x="16024961" y="2152650"/>
              <a:ext cx="158750" cy="123825"/>
            </a:xfrm>
            <a:custGeom>
              <a:avLst/>
              <a:gdLst>
                <a:gd name="T0" fmla="*/ 72 w 100"/>
                <a:gd name="T1" fmla="*/ 0 h 78"/>
                <a:gd name="T2" fmla="*/ 70 w 100"/>
                <a:gd name="T3" fmla="*/ 16 h 78"/>
                <a:gd name="T4" fmla="*/ 54 w 100"/>
                <a:gd name="T5" fmla="*/ 10 h 78"/>
                <a:gd name="T6" fmla="*/ 58 w 100"/>
                <a:gd name="T7" fmla="*/ 2 h 78"/>
                <a:gd name="T8" fmla="*/ 42 w 100"/>
                <a:gd name="T9" fmla="*/ 0 h 78"/>
                <a:gd name="T10" fmla="*/ 22 w 100"/>
                <a:gd name="T11" fmla="*/ 20 h 78"/>
                <a:gd name="T12" fmla="*/ 0 w 100"/>
                <a:gd name="T13" fmla="*/ 26 h 78"/>
                <a:gd name="T14" fmla="*/ 6 w 100"/>
                <a:gd name="T15" fmla="*/ 56 h 78"/>
                <a:gd name="T16" fmla="*/ 4 w 100"/>
                <a:gd name="T17" fmla="*/ 62 h 78"/>
                <a:gd name="T18" fmla="*/ 12 w 100"/>
                <a:gd name="T19" fmla="*/ 66 h 78"/>
                <a:gd name="T20" fmla="*/ 44 w 100"/>
                <a:gd name="T21" fmla="*/ 58 h 78"/>
                <a:gd name="T22" fmla="*/ 56 w 100"/>
                <a:gd name="T23" fmla="*/ 66 h 78"/>
                <a:gd name="T24" fmla="*/ 62 w 100"/>
                <a:gd name="T25" fmla="*/ 62 h 78"/>
                <a:gd name="T26" fmla="*/ 66 w 100"/>
                <a:gd name="T27" fmla="*/ 74 h 78"/>
                <a:gd name="T28" fmla="*/ 82 w 100"/>
                <a:gd name="T29" fmla="*/ 78 h 78"/>
                <a:gd name="T30" fmla="*/ 92 w 100"/>
                <a:gd name="T31" fmla="*/ 72 h 78"/>
                <a:gd name="T32" fmla="*/ 100 w 100"/>
                <a:gd name="T33" fmla="*/ 36 h 78"/>
                <a:gd name="T34" fmla="*/ 82 w 100"/>
                <a:gd name="T35" fmla="*/ 20 h 78"/>
                <a:gd name="T36" fmla="*/ 72 w 100"/>
                <a:gd name="T3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78">
                  <a:moveTo>
                    <a:pt x="72" y="0"/>
                  </a:moveTo>
                  <a:lnTo>
                    <a:pt x="70" y="16"/>
                  </a:lnTo>
                  <a:lnTo>
                    <a:pt x="54" y="10"/>
                  </a:lnTo>
                  <a:lnTo>
                    <a:pt x="58" y="2"/>
                  </a:lnTo>
                  <a:lnTo>
                    <a:pt x="42" y="0"/>
                  </a:lnTo>
                  <a:lnTo>
                    <a:pt x="22" y="20"/>
                  </a:lnTo>
                  <a:lnTo>
                    <a:pt x="0" y="26"/>
                  </a:lnTo>
                  <a:lnTo>
                    <a:pt x="6" y="56"/>
                  </a:lnTo>
                  <a:lnTo>
                    <a:pt x="4" y="62"/>
                  </a:lnTo>
                  <a:lnTo>
                    <a:pt x="12" y="66"/>
                  </a:lnTo>
                  <a:lnTo>
                    <a:pt x="44" y="58"/>
                  </a:lnTo>
                  <a:lnTo>
                    <a:pt x="56" y="66"/>
                  </a:lnTo>
                  <a:lnTo>
                    <a:pt x="62" y="62"/>
                  </a:lnTo>
                  <a:lnTo>
                    <a:pt x="66" y="74"/>
                  </a:lnTo>
                  <a:lnTo>
                    <a:pt x="82" y="78"/>
                  </a:lnTo>
                  <a:lnTo>
                    <a:pt x="92" y="72"/>
                  </a:lnTo>
                  <a:lnTo>
                    <a:pt x="100" y="36"/>
                  </a:lnTo>
                  <a:lnTo>
                    <a:pt x="82" y="20"/>
                  </a:lnTo>
                  <a:lnTo>
                    <a:pt x="72" y="0"/>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5" name="Freeform 372">
              <a:extLst>
                <a:ext uri="{FF2B5EF4-FFF2-40B4-BE49-F238E27FC236}">
                  <a16:creationId xmlns:a16="http://schemas.microsoft.com/office/drawing/2014/main" id="{D8EBB789-4701-4AA7-B49E-CEB76B658DB7}"/>
                </a:ext>
              </a:extLst>
            </p:cNvPr>
            <p:cNvSpPr>
              <a:spLocks/>
            </p:cNvSpPr>
            <p:nvPr/>
          </p:nvSpPr>
          <p:spPr bwMode="auto">
            <a:xfrm>
              <a:off x="16009086" y="2085975"/>
              <a:ext cx="44450" cy="44450"/>
            </a:xfrm>
            <a:custGeom>
              <a:avLst/>
              <a:gdLst>
                <a:gd name="T0" fmla="*/ 2 w 28"/>
                <a:gd name="T1" fmla="*/ 24 h 28"/>
                <a:gd name="T2" fmla="*/ 20 w 28"/>
                <a:gd name="T3" fmla="*/ 28 h 28"/>
                <a:gd name="T4" fmla="*/ 28 w 28"/>
                <a:gd name="T5" fmla="*/ 4 h 28"/>
                <a:gd name="T6" fmla="*/ 22 w 28"/>
                <a:gd name="T7" fmla="*/ 0 h 28"/>
                <a:gd name="T8" fmla="*/ 0 w 28"/>
                <a:gd name="T9" fmla="*/ 14 h 28"/>
                <a:gd name="T10" fmla="*/ 2 w 28"/>
                <a:gd name="T11" fmla="*/ 24 h 28"/>
              </a:gdLst>
              <a:ahLst/>
              <a:cxnLst>
                <a:cxn ang="0">
                  <a:pos x="T0" y="T1"/>
                </a:cxn>
                <a:cxn ang="0">
                  <a:pos x="T2" y="T3"/>
                </a:cxn>
                <a:cxn ang="0">
                  <a:pos x="T4" y="T5"/>
                </a:cxn>
                <a:cxn ang="0">
                  <a:pos x="T6" y="T7"/>
                </a:cxn>
                <a:cxn ang="0">
                  <a:pos x="T8" y="T9"/>
                </a:cxn>
                <a:cxn ang="0">
                  <a:pos x="T10" y="T11"/>
                </a:cxn>
              </a:cxnLst>
              <a:rect l="0" t="0" r="r" b="b"/>
              <a:pathLst>
                <a:path w="28" h="28">
                  <a:moveTo>
                    <a:pt x="2" y="24"/>
                  </a:moveTo>
                  <a:lnTo>
                    <a:pt x="20" y="28"/>
                  </a:lnTo>
                  <a:lnTo>
                    <a:pt x="28" y="4"/>
                  </a:lnTo>
                  <a:lnTo>
                    <a:pt x="22" y="0"/>
                  </a:lnTo>
                  <a:lnTo>
                    <a:pt x="0" y="14"/>
                  </a:lnTo>
                  <a:lnTo>
                    <a:pt x="2" y="24"/>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6" name="Freeform 373">
              <a:extLst>
                <a:ext uri="{FF2B5EF4-FFF2-40B4-BE49-F238E27FC236}">
                  <a16:creationId xmlns:a16="http://schemas.microsoft.com/office/drawing/2014/main" id="{01183D06-996A-4718-A0E7-89A158D9A0C3}"/>
                </a:ext>
              </a:extLst>
            </p:cNvPr>
            <p:cNvSpPr>
              <a:spLocks/>
            </p:cNvSpPr>
            <p:nvPr/>
          </p:nvSpPr>
          <p:spPr bwMode="auto">
            <a:xfrm>
              <a:off x="16094811" y="2114550"/>
              <a:ext cx="73025" cy="38100"/>
            </a:xfrm>
            <a:custGeom>
              <a:avLst/>
              <a:gdLst>
                <a:gd name="T0" fmla="*/ 46 w 46"/>
                <a:gd name="T1" fmla="*/ 24 h 24"/>
                <a:gd name="T2" fmla="*/ 40 w 46"/>
                <a:gd name="T3" fmla="*/ 12 h 24"/>
                <a:gd name="T4" fmla="*/ 14 w 46"/>
                <a:gd name="T5" fmla="*/ 0 h 24"/>
                <a:gd name="T6" fmla="*/ 0 w 46"/>
                <a:gd name="T7" fmla="*/ 0 h 24"/>
                <a:gd name="T8" fmla="*/ 18 w 46"/>
                <a:gd name="T9" fmla="*/ 18 h 24"/>
                <a:gd name="T10" fmla="*/ 28 w 46"/>
                <a:gd name="T11" fmla="*/ 20 h 24"/>
                <a:gd name="T12" fmla="*/ 32 w 46"/>
                <a:gd name="T13" fmla="*/ 16 h 24"/>
                <a:gd name="T14" fmla="*/ 46 w 46"/>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4">
                  <a:moveTo>
                    <a:pt x="46" y="24"/>
                  </a:moveTo>
                  <a:lnTo>
                    <a:pt x="40" y="12"/>
                  </a:lnTo>
                  <a:lnTo>
                    <a:pt x="14" y="0"/>
                  </a:lnTo>
                  <a:lnTo>
                    <a:pt x="0" y="0"/>
                  </a:lnTo>
                  <a:lnTo>
                    <a:pt x="18" y="18"/>
                  </a:lnTo>
                  <a:lnTo>
                    <a:pt x="28" y="20"/>
                  </a:lnTo>
                  <a:lnTo>
                    <a:pt x="32" y="16"/>
                  </a:lnTo>
                  <a:lnTo>
                    <a:pt x="46" y="24"/>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8" name="Freeform 375">
              <a:extLst>
                <a:ext uri="{FF2B5EF4-FFF2-40B4-BE49-F238E27FC236}">
                  <a16:creationId xmlns:a16="http://schemas.microsoft.com/office/drawing/2014/main" id="{1407DC8C-EC8B-4526-BC45-4AF6485B5820}"/>
                </a:ext>
              </a:extLst>
            </p:cNvPr>
            <p:cNvSpPr>
              <a:spLocks/>
            </p:cNvSpPr>
            <p:nvPr/>
          </p:nvSpPr>
          <p:spPr bwMode="auto">
            <a:xfrm>
              <a:off x="16228161" y="2254250"/>
              <a:ext cx="53975" cy="60325"/>
            </a:xfrm>
            <a:custGeom>
              <a:avLst/>
              <a:gdLst>
                <a:gd name="T0" fmla="*/ 18 w 34"/>
                <a:gd name="T1" fmla="*/ 0 h 38"/>
                <a:gd name="T2" fmla="*/ 20 w 34"/>
                <a:gd name="T3" fmla="*/ 18 h 38"/>
                <a:gd name="T4" fmla="*/ 0 w 34"/>
                <a:gd name="T5" fmla="*/ 38 h 38"/>
                <a:gd name="T6" fmla="*/ 12 w 34"/>
                <a:gd name="T7" fmla="*/ 38 h 38"/>
                <a:gd name="T8" fmla="*/ 24 w 34"/>
                <a:gd name="T9" fmla="*/ 20 h 38"/>
                <a:gd name="T10" fmla="*/ 34 w 34"/>
                <a:gd name="T11" fmla="*/ 8 h 38"/>
                <a:gd name="T12" fmla="*/ 28 w 34"/>
                <a:gd name="T13" fmla="*/ 8 h 38"/>
                <a:gd name="T14" fmla="*/ 18 w 34"/>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38">
                  <a:moveTo>
                    <a:pt x="18" y="0"/>
                  </a:moveTo>
                  <a:lnTo>
                    <a:pt x="20" y="18"/>
                  </a:lnTo>
                  <a:lnTo>
                    <a:pt x="0" y="38"/>
                  </a:lnTo>
                  <a:lnTo>
                    <a:pt x="12" y="38"/>
                  </a:lnTo>
                  <a:lnTo>
                    <a:pt x="24" y="20"/>
                  </a:lnTo>
                  <a:lnTo>
                    <a:pt x="34" y="8"/>
                  </a:lnTo>
                  <a:lnTo>
                    <a:pt x="28" y="8"/>
                  </a:lnTo>
                  <a:lnTo>
                    <a:pt x="18" y="0"/>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0" name="Freeform 377">
              <a:extLst>
                <a:ext uri="{FF2B5EF4-FFF2-40B4-BE49-F238E27FC236}">
                  <a16:creationId xmlns:a16="http://schemas.microsoft.com/office/drawing/2014/main" id="{D74598C3-D28A-49CA-B2FD-9370296E3AA0}"/>
                </a:ext>
              </a:extLst>
            </p:cNvPr>
            <p:cNvSpPr>
              <a:spLocks/>
            </p:cNvSpPr>
            <p:nvPr/>
          </p:nvSpPr>
          <p:spPr bwMode="auto">
            <a:xfrm>
              <a:off x="15759848" y="2159000"/>
              <a:ext cx="23813" cy="53975"/>
            </a:xfrm>
            <a:custGeom>
              <a:avLst/>
              <a:gdLst>
                <a:gd name="T0" fmla="*/ 0 w 15"/>
                <a:gd name="T1" fmla="*/ 10 h 34"/>
                <a:gd name="T2" fmla="*/ 0 w 15"/>
                <a:gd name="T3" fmla="*/ 30 h 34"/>
                <a:gd name="T4" fmla="*/ 8 w 15"/>
                <a:gd name="T5" fmla="*/ 34 h 34"/>
                <a:gd name="T6" fmla="*/ 15 w 15"/>
                <a:gd name="T7" fmla="*/ 10 h 34"/>
                <a:gd name="T8" fmla="*/ 13 w 15"/>
                <a:gd name="T9" fmla="*/ 0 h 34"/>
                <a:gd name="T10" fmla="*/ 0 w 15"/>
                <a:gd name="T11" fmla="*/ 10 h 34"/>
              </a:gdLst>
              <a:ahLst/>
              <a:cxnLst>
                <a:cxn ang="0">
                  <a:pos x="T0" y="T1"/>
                </a:cxn>
                <a:cxn ang="0">
                  <a:pos x="T2" y="T3"/>
                </a:cxn>
                <a:cxn ang="0">
                  <a:pos x="T4" y="T5"/>
                </a:cxn>
                <a:cxn ang="0">
                  <a:pos x="T6" y="T7"/>
                </a:cxn>
                <a:cxn ang="0">
                  <a:pos x="T8" y="T9"/>
                </a:cxn>
                <a:cxn ang="0">
                  <a:pos x="T10" y="T11"/>
                </a:cxn>
              </a:cxnLst>
              <a:rect l="0" t="0" r="r" b="b"/>
              <a:pathLst>
                <a:path w="15" h="34">
                  <a:moveTo>
                    <a:pt x="0" y="10"/>
                  </a:moveTo>
                  <a:lnTo>
                    <a:pt x="0" y="30"/>
                  </a:lnTo>
                  <a:lnTo>
                    <a:pt x="8" y="34"/>
                  </a:lnTo>
                  <a:lnTo>
                    <a:pt x="15" y="10"/>
                  </a:lnTo>
                  <a:lnTo>
                    <a:pt x="13" y="0"/>
                  </a:lnTo>
                  <a:lnTo>
                    <a:pt x="0" y="10"/>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1" name="Freeform 378">
              <a:extLst>
                <a:ext uri="{FF2B5EF4-FFF2-40B4-BE49-F238E27FC236}">
                  <a16:creationId xmlns:a16="http://schemas.microsoft.com/office/drawing/2014/main" id="{6ECEA607-0F76-486D-A9E5-F882A0D830CD}"/>
                </a:ext>
              </a:extLst>
            </p:cNvPr>
            <p:cNvSpPr>
              <a:spLocks noEditPoints="1"/>
            </p:cNvSpPr>
            <p:nvPr/>
          </p:nvSpPr>
          <p:spPr bwMode="auto">
            <a:xfrm>
              <a:off x="15528073" y="1733550"/>
              <a:ext cx="757238" cy="520700"/>
            </a:xfrm>
            <a:custGeom>
              <a:avLst/>
              <a:gdLst>
                <a:gd name="T0" fmla="*/ 235 w 239"/>
                <a:gd name="T1" fmla="*/ 12 h 164"/>
                <a:gd name="T2" fmla="*/ 45 w 239"/>
                <a:gd name="T3" fmla="*/ 4 h 164"/>
                <a:gd name="T4" fmla="*/ 26 w 239"/>
                <a:gd name="T5" fmla="*/ 23 h 164"/>
                <a:gd name="T6" fmla="*/ 34 w 239"/>
                <a:gd name="T7" fmla="*/ 29 h 164"/>
                <a:gd name="T8" fmla="*/ 44 w 239"/>
                <a:gd name="T9" fmla="*/ 27 h 164"/>
                <a:gd name="T10" fmla="*/ 47 w 239"/>
                <a:gd name="T11" fmla="*/ 14 h 164"/>
                <a:gd name="T12" fmla="*/ 45 w 239"/>
                <a:gd name="T13" fmla="*/ 20 h 164"/>
                <a:gd name="T14" fmla="*/ 46 w 239"/>
                <a:gd name="T15" fmla="*/ 23 h 164"/>
                <a:gd name="T16" fmla="*/ 56 w 239"/>
                <a:gd name="T17" fmla="*/ 28 h 164"/>
                <a:gd name="T18" fmla="*/ 47 w 239"/>
                <a:gd name="T19" fmla="*/ 34 h 164"/>
                <a:gd name="T20" fmla="*/ 32 w 239"/>
                <a:gd name="T21" fmla="*/ 36 h 164"/>
                <a:gd name="T22" fmla="*/ 27 w 239"/>
                <a:gd name="T23" fmla="*/ 42 h 164"/>
                <a:gd name="T24" fmla="*/ 16 w 239"/>
                <a:gd name="T25" fmla="*/ 55 h 164"/>
                <a:gd name="T26" fmla="*/ 9 w 239"/>
                <a:gd name="T27" fmla="*/ 71 h 164"/>
                <a:gd name="T28" fmla="*/ 31 w 239"/>
                <a:gd name="T29" fmla="*/ 59 h 164"/>
                <a:gd name="T30" fmla="*/ 43 w 239"/>
                <a:gd name="T31" fmla="*/ 66 h 164"/>
                <a:gd name="T32" fmla="*/ 39 w 239"/>
                <a:gd name="T33" fmla="*/ 59 h 164"/>
                <a:gd name="T34" fmla="*/ 48 w 239"/>
                <a:gd name="T35" fmla="*/ 72 h 164"/>
                <a:gd name="T36" fmla="*/ 55 w 239"/>
                <a:gd name="T37" fmla="*/ 72 h 164"/>
                <a:gd name="T38" fmla="*/ 59 w 239"/>
                <a:gd name="T39" fmla="*/ 80 h 164"/>
                <a:gd name="T40" fmla="*/ 34 w 239"/>
                <a:gd name="T41" fmla="*/ 76 h 164"/>
                <a:gd name="T42" fmla="*/ 2 w 239"/>
                <a:gd name="T43" fmla="*/ 87 h 164"/>
                <a:gd name="T44" fmla="*/ 30 w 239"/>
                <a:gd name="T45" fmla="*/ 113 h 164"/>
                <a:gd name="T46" fmla="*/ 43 w 239"/>
                <a:gd name="T47" fmla="*/ 164 h 164"/>
                <a:gd name="T48" fmla="*/ 70 w 239"/>
                <a:gd name="T49" fmla="*/ 138 h 164"/>
                <a:gd name="T50" fmla="*/ 82 w 239"/>
                <a:gd name="T51" fmla="*/ 103 h 164"/>
                <a:gd name="T52" fmla="*/ 64 w 239"/>
                <a:gd name="T53" fmla="*/ 84 h 164"/>
                <a:gd name="T54" fmla="*/ 87 w 239"/>
                <a:gd name="T55" fmla="*/ 87 h 164"/>
                <a:gd name="T56" fmla="*/ 81 w 239"/>
                <a:gd name="T57" fmla="*/ 81 h 164"/>
                <a:gd name="T58" fmla="*/ 108 w 239"/>
                <a:gd name="T59" fmla="*/ 95 h 164"/>
                <a:gd name="T60" fmla="*/ 118 w 239"/>
                <a:gd name="T61" fmla="*/ 100 h 164"/>
                <a:gd name="T62" fmla="*/ 139 w 239"/>
                <a:gd name="T63" fmla="*/ 100 h 164"/>
                <a:gd name="T64" fmla="*/ 135 w 239"/>
                <a:gd name="T65" fmla="*/ 112 h 164"/>
                <a:gd name="T66" fmla="*/ 164 w 239"/>
                <a:gd name="T67" fmla="*/ 130 h 164"/>
                <a:gd name="T68" fmla="*/ 147 w 239"/>
                <a:gd name="T69" fmla="*/ 114 h 164"/>
                <a:gd name="T70" fmla="*/ 148 w 239"/>
                <a:gd name="T71" fmla="*/ 109 h 164"/>
                <a:gd name="T72" fmla="*/ 151 w 239"/>
                <a:gd name="T73" fmla="*/ 91 h 164"/>
                <a:gd name="T74" fmla="*/ 164 w 239"/>
                <a:gd name="T75" fmla="*/ 70 h 164"/>
                <a:gd name="T76" fmla="*/ 174 w 239"/>
                <a:gd name="T77" fmla="*/ 76 h 164"/>
                <a:gd name="T78" fmla="*/ 180 w 239"/>
                <a:gd name="T79" fmla="*/ 61 h 164"/>
                <a:gd name="T80" fmla="*/ 187 w 239"/>
                <a:gd name="T81" fmla="*/ 38 h 164"/>
                <a:gd name="T82" fmla="*/ 214 w 239"/>
                <a:gd name="T83" fmla="*/ 23 h 164"/>
                <a:gd name="T84" fmla="*/ 210 w 239"/>
                <a:gd name="T85" fmla="*/ 47 h 164"/>
                <a:gd name="T86" fmla="*/ 227 w 239"/>
                <a:gd name="T87" fmla="*/ 28 h 164"/>
                <a:gd name="T88" fmla="*/ 55 w 239"/>
                <a:gd name="T89" fmla="*/ 66 h 164"/>
                <a:gd name="T90" fmla="*/ 71 w 239"/>
                <a:gd name="T91" fmla="*/ 62 h 164"/>
                <a:gd name="T92" fmla="*/ 80 w 239"/>
                <a:gd name="T93" fmla="*/ 66 h 164"/>
                <a:gd name="T94" fmla="*/ 85 w 239"/>
                <a:gd name="T95" fmla="*/ 58 h 164"/>
                <a:gd name="T96" fmla="*/ 86 w 239"/>
                <a:gd name="T97" fmla="*/ 7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9" h="164">
                  <a:moveTo>
                    <a:pt x="227" y="28"/>
                  </a:moveTo>
                  <a:cubicBezTo>
                    <a:pt x="239" y="21"/>
                    <a:pt x="239" y="21"/>
                    <a:pt x="239" y="21"/>
                  </a:cubicBezTo>
                  <a:cubicBezTo>
                    <a:pt x="235" y="12"/>
                    <a:pt x="235" y="12"/>
                    <a:pt x="235" y="12"/>
                  </a:cubicBezTo>
                  <a:cubicBezTo>
                    <a:pt x="150" y="0"/>
                    <a:pt x="150" y="0"/>
                    <a:pt x="150" y="0"/>
                  </a:cubicBezTo>
                  <a:cubicBezTo>
                    <a:pt x="150" y="0"/>
                    <a:pt x="98" y="6"/>
                    <a:pt x="69" y="9"/>
                  </a:cubicBezTo>
                  <a:cubicBezTo>
                    <a:pt x="45" y="4"/>
                    <a:pt x="45" y="4"/>
                    <a:pt x="45" y="4"/>
                  </a:cubicBezTo>
                  <a:cubicBezTo>
                    <a:pt x="35" y="9"/>
                    <a:pt x="35" y="9"/>
                    <a:pt x="35" y="9"/>
                  </a:cubicBezTo>
                  <a:cubicBezTo>
                    <a:pt x="31" y="19"/>
                    <a:pt x="31" y="19"/>
                    <a:pt x="31" y="19"/>
                  </a:cubicBezTo>
                  <a:cubicBezTo>
                    <a:pt x="26" y="23"/>
                    <a:pt x="26" y="23"/>
                    <a:pt x="26" y="23"/>
                  </a:cubicBezTo>
                  <a:cubicBezTo>
                    <a:pt x="26" y="31"/>
                    <a:pt x="26" y="31"/>
                    <a:pt x="26" y="31"/>
                  </a:cubicBezTo>
                  <a:cubicBezTo>
                    <a:pt x="28" y="32"/>
                    <a:pt x="28" y="32"/>
                    <a:pt x="28" y="32"/>
                  </a:cubicBezTo>
                  <a:cubicBezTo>
                    <a:pt x="34" y="29"/>
                    <a:pt x="34" y="29"/>
                    <a:pt x="34" y="29"/>
                  </a:cubicBezTo>
                  <a:cubicBezTo>
                    <a:pt x="36" y="38"/>
                    <a:pt x="36" y="38"/>
                    <a:pt x="36" y="38"/>
                  </a:cubicBezTo>
                  <a:cubicBezTo>
                    <a:pt x="41" y="36"/>
                    <a:pt x="41" y="36"/>
                    <a:pt x="41" y="36"/>
                  </a:cubicBezTo>
                  <a:cubicBezTo>
                    <a:pt x="44" y="27"/>
                    <a:pt x="44" y="27"/>
                    <a:pt x="44" y="27"/>
                  </a:cubicBezTo>
                  <a:cubicBezTo>
                    <a:pt x="41" y="24"/>
                    <a:pt x="41" y="24"/>
                    <a:pt x="41" y="24"/>
                  </a:cubicBezTo>
                  <a:cubicBezTo>
                    <a:pt x="44" y="18"/>
                    <a:pt x="44" y="18"/>
                    <a:pt x="44" y="18"/>
                  </a:cubicBezTo>
                  <a:cubicBezTo>
                    <a:pt x="47" y="14"/>
                    <a:pt x="47" y="14"/>
                    <a:pt x="47" y="14"/>
                  </a:cubicBezTo>
                  <a:cubicBezTo>
                    <a:pt x="49" y="14"/>
                    <a:pt x="49" y="14"/>
                    <a:pt x="49" y="14"/>
                  </a:cubicBezTo>
                  <a:cubicBezTo>
                    <a:pt x="47" y="19"/>
                    <a:pt x="47" y="19"/>
                    <a:pt x="47" y="19"/>
                  </a:cubicBezTo>
                  <a:cubicBezTo>
                    <a:pt x="45" y="20"/>
                    <a:pt x="45" y="20"/>
                    <a:pt x="45" y="20"/>
                  </a:cubicBezTo>
                  <a:cubicBezTo>
                    <a:pt x="46" y="22"/>
                    <a:pt x="46" y="22"/>
                    <a:pt x="46" y="22"/>
                  </a:cubicBezTo>
                  <a:cubicBezTo>
                    <a:pt x="46" y="23"/>
                    <a:pt x="46" y="23"/>
                    <a:pt x="46" y="23"/>
                  </a:cubicBezTo>
                  <a:cubicBezTo>
                    <a:pt x="46" y="23"/>
                    <a:pt x="46" y="23"/>
                    <a:pt x="46" y="23"/>
                  </a:cubicBezTo>
                  <a:cubicBezTo>
                    <a:pt x="48" y="27"/>
                    <a:pt x="48" y="27"/>
                    <a:pt x="48" y="27"/>
                  </a:cubicBezTo>
                  <a:cubicBezTo>
                    <a:pt x="54" y="26"/>
                    <a:pt x="54" y="26"/>
                    <a:pt x="54" y="26"/>
                  </a:cubicBezTo>
                  <a:cubicBezTo>
                    <a:pt x="56" y="28"/>
                    <a:pt x="56" y="28"/>
                    <a:pt x="56" y="28"/>
                  </a:cubicBezTo>
                  <a:cubicBezTo>
                    <a:pt x="49" y="30"/>
                    <a:pt x="49" y="30"/>
                    <a:pt x="49" y="30"/>
                  </a:cubicBezTo>
                  <a:cubicBezTo>
                    <a:pt x="51" y="35"/>
                    <a:pt x="51" y="35"/>
                    <a:pt x="51" y="35"/>
                  </a:cubicBezTo>
                  <a:cubicBezTo>
                    <a:pt x="47" y="34"/>
                    <a:pt x="47" y="34"/>
                    <a:pt x="47" y="34"/>
                  </a:cubicBezTo>
                  <a:cubicBezTo>
                    <a:pt x="44" y="41"/>
                    <a:pt x="44" y="41"/>
                    <a:pt x="44" y="41"/>
                  </a:cubicBezTo>
                  <a:cubicBezTo>
                    <a:pt x="34" y="41"/>
                    <a:pt x="34" y="41"/>
                    <a:pt x="34" y="41"/>
                  </a:cubicBezTo>
                  <a:cubicBezTo>
                    <a:pt x="32" y="36"/>
                    <a:pt x="32" y="36"/>
                    <a:pt x="32" y="36"/>
                  </a:cubicBezTo>
                  <a:cubicBezTo>
                    <a:pt x="30" y="39"/>
                    <a:pt x="30" y="39"/>
                    <a:pt x="30" y="39"/>
                  </a:cubicBezTo>
                  <a:cubicBezTo>
                    <a:pt x="30" y="42"/>
                    <a:pt x="30" y="42"/>
                    <a:pt x="30" y="42"/>
                  </a:cubicBezTo>
                  <a:cubicBezTo>
                    <a:pt x="27" y="42"/>
                    <a:pt x="27" y="42"/>
                    <a:pt x="27" y="42"/>
                  </a:cubicBezTo>
                  <a:cubicBezTo>
                    <a:pt x="22" y="48"/>
                    <a:pt x="22" y="48"/>
                    <a:pt x="22" y="48"/>
                  </a:cubicBezTo>
                  <a:cubicBezTo>
                    <a:pt x="14" y="51"/>
                    <a:pt x="14" y="51"/>
                    <a:pt x="14" y="51"/>
                  </a:cubicBezTo>
                  <a:cubicBezTo>
                    <a:pt x="16" y="55"/>
                    <a:pt x="16" y="55"/>
                    <a:pt x="16" y="55"/>
                  </a:cubicBezTo>
                  <a:cubicBezTo>
                    <a:pt x="20" y="61"/>
                    <a:pt x="20" y="61"/>
                    <a:pt x="20" y="61"/>
                  </a:cubicBezTo>
                  <a:cubicBezTo>
                    <a:pt x="9" y="60"/>
                    <a:pt x="9" y="60"/>
                    <a:pt x="9" y="60"/>
                  </a:cubicBezTo>
                  <a:cubicBezTo>
                    <a:pt x="9" y="71"/>
                    <a:pt x="9" y="71"/>
                    <a:pt x="9" y="71"/>
                  </a:cubicBezTo>
                  <a:cubicBezTo>
                    <a:pt x="18" y="72"/>
                    <a:pt x="18" y="72"/>
                    <a:pt x="18" y="72"/>
                  </a:cubicBezTo>
                  <a:cubicBezTo>
                    <a:pt x="23" y="63"/>
                    <a:pt x="23" y="63"/>
                    <a:pt x="23" y="63"/>
                  </a:cubicBezTo>
                  <a:cubicBezTo>
                    <a:pt x="31" y="59"/>
                    <a:pt x="31" y="59"/>
                    <a:pt x="31" y="59"/>
                  </a:cubicBezTo>
                  <a:cubicBezTo>
                    <a:pt x="35" y="63"/>
                    <a:pt x="35" y="63"/>
                    <a:pt x="35" y="63"/>
                  </a:cubicBezTo>
                  <a:cubicBezTo>
                    <a:pt x="39" y="70"/>
                    <a:pt x="39" y="70"/>
                    <a:pt x="39" y="70"/>
                  </a:cubicBezTo>
                  <a:cubicBezTo>
                    <a:pt x="43" y="66"/>
                    <a:pt x="43" y="66"/>
                    <a:pt x="43" y="66"/>
                  </a:cubicBezTo>
                  <a:cubicBezTo>
                    <a:pt x="36" y="61"/>
                    <a:pt x="36" y="61"/>
                    <a:pt x="36" y="61"/>
                  </a:cubicBezTo>
                  <a:cubicBezTo>
                    <a:pt x="36" y="57"/>
                    <a:pt x="36" y="57"/>
                    <a:pt x="36" y="57"/>
                  </a:cubicBezTo>
                  <a:cubicBezTo>
                    <a:pt x="39" y="59"/>
                    <a:pt x="39" y="59"/>
                    <a:pt x="39" y="59"/>
                  </a:cubicBezTo>
                  <a:cubicBezTo>
                    <a:pt x="44" y="63"/>
                    <a:pt x="44" y="63"/>
                    <a:pt x="44" y="63"/>
                  </a:cubicBezTo>
                  <a:cubicBezTo>
                    <a:pt x="44" y="67"/>
                    <a:pt x="44" y="67"/>
                    <a:pt x="44" y="67"/>
                  </a:cubicBezTo>
                  <a:cubicBezTo>
                    <a:pt x="48" y="72"/>
                    <a:pt x="48" y="72"/>
                    <a:pt x="48" y="72"/>
                  </a:cubicBezTo>
                  <a:cubicBezTo>
                    <a:pt x="50" y="66"/>
                    <a:pt x="50" y="66"/>
                    <a:pt x="50" y="66"/>
                  </a:cubicBezTo>
                  <a:cubicBezTo>
                    <a:pt x="52" y="67"/>
                    <a:pt x="52" y="67"/>
                    <a:pt x="52" y="67"/>
                  </a:cubicBezTo>
                  <a:cubicBezTo>
                    <a:pt x="55" y="72"/>
                    <a:pt x="55" y="72"/>
                    <a:pt x="55" y="72"/>
                  </a:cubicBezTo>
                  <a:cubicBezTo>
                    <a:pt x="64" y="73"/>
                    <a:pt x="64" y="73"/>
                    <a:pt x="64" y="73"/>
                  </a:cubicBezTo>
                  <a:cubicBezTo>
                    <a:pt x="62" y="78"/>
                    <a:pt x="62" y="78"/>
                    <a:pt x="62" y="78"/>
                  </a:cubicBezTo>
                  <a:cubicBezTo>
                    <a:pt x="59" y="80"/>
                    <a:pt x="59" y="80"/>
                    <a:pt x="59" y="80"/>
                  </a:cubicBezTo>
                  <a:cubicBezTo>
                    <a:pt x="46" y="77"/>
                    <a:pt x="46" y="77"/>
                    <a:pt x="46" y="77"/>
                  </a:cubicBezTo>
                  <a:cubicBezTo>
                    <a:pt x="43" y="81"/>
                    <a:pt x="43" y="81"/>
                    <a:pt x="43" y="81"/>
                  </a:cubicBezTo>
                  <a:cubicBezTo>
                    <a:pt x="34" y="76"/>
                    <a:pt x="34" y="76"/>
                    <a:pt x="34" y="76"/>
                  </a:cubicBezTo>
                  <a:cubicBezTo>
                    <a:pt x="33" y="70"/>
                    <a:pt x="33" y="70"/>
                    <a:pt x="33" y="70"/>
                  </a:cubicBezTo>
                  <a:cubicBezTo>
                    <a:pt x="12" y="74"/>
                    <a:pt x="12" y="74"/>
                    <a:pt x="12" y="74"/>
                  </a:cubicBezTo>
                  <a:cubicBezTo>
                    <a:pt x="2" y="87"/>
                    <a:pt x="2" y="87"/>
                    <a:pt x="2" y="87"/>
                  </a:cubicBezTo>
                  <a:cubicBezTo>
                    <a:pt x="0" y="104"/>
                    <a:pt x="0" y="104"/>
                    <a:pt x="0" y="104"/>
                  </a:cubicBezTo>
                  <a:cubicBezTo>
                    <a:pt x="11" y="115"/>
                    <a:pt x="11" y="115"/>
                    <a:pt x="11" y="115"/>
                  </a:cubicBezTo>
                  <a:cubicBezTo>
                    <a:pt x="30" y="113"/>
                    <a:pt x="30" y="113"/>
                    <a:pt x="30" y="113"/>
                  </a:cubicBezTo>
                  <a:cubicBezTo>
                    <a:pt x="36" y="132"/>
                    <a:pt x="36" y="132"/>
                    <a:pt x="36" y="132"/>
                  </a:cubicBezTo>
                  <a:cubicBezTo>
                    <a:pt x="34" y="142"/>
                    <a:pt x="34" y="142"/>
                    <a:pt x="34" y="142"/>
                  </a:cubicBezTo>
                  <a:cubicBezTo>
                    <a:pt x="43" y="164"/>
                    <a:pt x="43" y="164"/>
                    <a:pt x="43" y="164"/>
                  </a:cubicBezTo>
                  <a:cubicBezTo>
                    <a:pt x="54" y="162"/>
                    <a:pt x="54" y="162"/>
                    <a:pt x="54" y="162"/>
                  </a:cubicBezTo>
                  <a:cubicBezTo>
                    <a:pt x="65" y="142"/>
                    <a:pt x="65" y="142"/>
                    <a:pt x="65" y="142"/>
                  </a:cubicBezTo>
                  <a:cubicBezTo>
                    <a:pt x="70" y="138"/>
                    <a:pt x="70" y="138"/>
                    <a:pt x="70" y="138"/>
                  </a:cubicBezTo>
                  <a:cubicBezTo>
                    <a:pt x="69" y="124"/>
                    <a:pt x="69" y="124"/>
                    <a:pt x="69" y="124"/>
                  </a:cubicBezTo>
                  <a:cubicBezTo>
                    <a:pt x="79" y="115"/>
                    <a:pt x="79" y="115"/>
                    <a:pt x="79" y="115"/>
                  </a:cubicBezTo>
                  <a:cubicBezTo>
                    <a:pt x="82" y="103"/>
                    <a:pt x="82" y="103"/>
                    <a:pt x="82" y="103"/>
                  </a:cubicBezTo>
                  <a:cubicBezTo>
                    <a:pt x="72" y="108"/>
                    <a:pt x="72" y="108"/>
                    <a:pt x="72" y="108"/>
                  </a:cubicBezTo>
                  <a:cubicBezTo>
                    <a:pt x="62" y="84"/>
                    <a:pt x="62" y="84"/>
                    <a:pt x="62" y="84"/>
                  </a:cubicBezTo>
                  <a:cubicBezTo>
                    <a:pt x="64" y="84"/>
                    <a:pt x="64" y="84"/>
                    <a:pt x="64" y="84"/>
                  </a:cubicBezTo>
                  <a:cubicBezTo>
                    <a:pt x="74" y="104"/>
                    <a:pt x="74" y="104"/>
                    <a:pt x="74" y="104"/>
                  </a:cubicBezTo>
                  <a:cubicBezTo>
                    <a:pt x="94" y="92"/>
                    <a:pt x="94" y="92"/>
                    <a:pt x="94" y="92"/>
                  </a:cubicBezTo>
                  <a:cubicBezTo>
                    <a:pt x="87" y="87"/>
                    <a:pt x="87" y="87"/>
                    <a:pt x="87" y="87"/>
                  </a:cubicBezTo>
                  <a:cubicBezTo>
                    <a:pt x="82" y="90"/>
                    <a:pt x="82" y="90"/>
                    <a:pt x="82" y="90"/>
                  </a:cubicBezTo>
                  <a:cubicBezTo>
                    <a:pt x="79" y="82"/>
                    <a:pt x="79" y="82"/>
                    <a:pt x="79" y="82"/>
                  </a:cubicBezTo>
                  <a:cubicBezTo>
                    <a:pt x="81" y="81"/>
                    <a:pt x="81" y="81"/>
                    <a:pt x="81" y="81"/>
                  </a:cubicBezTo>
                  <a:cubicBezTo>
                    <a:pt x="86" y="84"/>
                    <a:pt x="86" y="84"/>
                    <a:pt x="86" y="84"/>
                  </a:cubicBezTo>
                  <a:cubicBezTo>
                    <a:pt x="101" y="87"/>
                    <a:pt x="101" y="87"/>
                    <a:pt x="101" y="87"/>
                  </a:cubicBezTo>
                  <a:cubicBezTo>
                    <a:pt x="108" y="95"/>
                    <a:pt x="108" y="95"/>
                    <a:pt x="108" y="95"/>
                  </a:cubicBezTo>
                  <a:cubicBezTo>
                    <a:pt x="113" y="110"/>
                    <a:pt x="113" y="110"/>
                    <a:pt x="113" y="110"/>
                  </a:cubicBezTo>
                  <a:cubicBezTo>
                    <a:pt x="118" y="105"/>
                    <a:pt x="118" y="105"/>
                    <a:pt x="118" y="105"/>
                  </a:cubicBezTo>
                  <a:cubicBezTo>
                    <a:pt x="118" y="100"/>
                    <a:pt x="118" y="100"/>
                    <a:pt x="118" y="100"/>
                  </a:cubicBezTo>
                  <a:cubicBezTo>
                    <a:pt x="131" y="91"/>
                    <a:pt x="131" y="91"/>
                    <a:pt x="131" y="91"/>
                  </a:cubicBezTo>
                  <a:cubicBezTo>
                    <a:pt x="135" y="101"/>
                    <a:pt x="135" y="101"/>
                    <a:pt x="135" y="101"/>
                  </a:cubicBezTo>
                  <a:cubicBezTo>
                    <a:pt x="139" y="100"/>
                    <a:pt x="139" y="100"/>
                    <a:pt x="139" y="100"/>
                  </a:cubicBezTo>
                  <a:cubicBezTo>
                    <a:pt x="140" y="109"/>
                    <a:pt x="140" y="109"/>
                    <a:pt x="140" y="109"/>
                  </a:cubicBezTo>
                  <a:cubicBezTo>
                    <a:pt x="143" y="116"/>
                    <a:pt x="143" y="116"/>
                    <a:pt x="143" y="116"/>
                  </a:cubicBezTo>
                  <a:cubicBezTo>
                    <a:pt x="135" y="112"/>
                    <a:pt x="135" y="112"/>
                    <a:pt x="135" y="112"/>
                  </a:cubicBezTo>
                  <a:cubicBezTo>
                    <a:pt x="141" y="121"/>
                    <a:pt x="141" y="121"/>
                    <a:pt x="141" y="121"/>
                  </a:cubicBezTo>
                  <a:cubicBezTo>
                    <a:pt x="148" y="127"/>
                    <a:pt x="148" y="127"/>
                    <a:pt x="148" y="127"/>
                  </a:cubicBezTo>
                  <a:cubicBezTo>
                    <a:pt x="164" y="130"/>
                    <a:pt x="164" y="130"/>
                    <a:pt x="164" y="130"/>
                  </a:cubicBezTo>
                  <a:cubicBezTo>
                    <a:pt x="155" y="127"/>
                    <a:pt x="155" y="127"/>
                    <a:pt x="155" y="127"/>
                  </a:cubicBezTo>
                  <a:cubicBezTo>
                    <a:pt x="149" y="124"/>
                    <a:pt x="149" y="124"/>
                    <a:pt x="149" y="124"/>
                  </a:cubicBezTo>
                  <a:cubicBezTo>
                    <a:pt x="147" y="114"/>
                    <a:pt x="147" y="114"/>
                    <a:pt x="147" y="114"/>
                  </a:cubicBezTo>
                  <a:cubicBezTo>
                    <a:pt x="141" y="108"/>
                    <a:pt x="141" y="108"/>
                    <a:pt x="141" y="108"/>
                  </a:cubicBezTo>
                  <a:cubicBezTo>
                    <a:pt x="142" y="102"/>
                    <a:pt x="142" y="102"/>
                    <a:pt x="142" y="102"/>
                  </a:cubicBezTo>
                  <a:cubicBezTo>
                    <a:pt x="148" y="109"/>
                    <a:pt x="148" y="109"/>
                    <a:pt x="148" y="109"/>
                  </a:cubicBezTo>
                  <a:cubicBezTo>
                    <a:pt x="153" y="104"/>
                    <a:pt x="153" y="104"/>
                    <a:pt x="153" y="104"/>
                  </a:cubicBezTo>
                  <a:cubicBezTo>
                    <a:pt x="148" y="96"/>
                    <a:pt x="148" y="96"/>
                    <a:pt x="148" y="96"/>
                  </a:cubicBezTo>
                  <a:cubicBezTo>
                    <a:pt x="151" y="91"/>
                    <a:pt x="151" y="91"/>
                    <a:pt x="151" y="91"/>
                  </a:cubicBezTo>
                  <a:cubicBezTo>
                    <a:pt x="162" y="91"/>
                    <a:pt x="162" y="91"/>
                    <a:pt x="162" y="91"/>
                  </a:cubicBezTo>
                  <a:cubicBezTo>
                    <a:pt x="168" y="81"/>
                    <a:pt x="168" y="81"/>
                    <a:pt x="168" y="81"/>
                  </a:cubicBezTo>
                  <a:cubicBezTo>
                    <a:pt x="164" y="70"/>
                    <a:pt x="164" y="70"/>
                    <a:pt x="164" y="70"/>
                  </a:cubicBezTo>
                  <a:cubicBezTo>
                    <a:pt x="169" y="65"/>
                    <a:pt x="169" y="65"/>
                    <a:pt x="169" y="65"/>
                  </a:cubicBezTo>
                  <a:cubicBezTo>
                    <a:pt x="172" y="70"/>
                    <a:pt x="172" y="70"/>
                    <a:pt x="172" y="70"/>
                  </a:cubicBezTo>
                  <a:cubicBezTo>
                    <a:pt x="174" y="76"/>
                    <a:pt x="174" y="76"/>
                    <a:pt x="174" y="76"/>
                  </a:cubicBezTo>
                  <a:cubicBezTo>
                    <a:pt x="178" y="73"/>
                    <a:pt x="178" y="73"/>
                    <a:pt x="178" y="73"/>
                  </a:cubicBezTo>
                  <a:cubicBezTo>
                    <a:pt x="176" y="67"/>
                    <a:pt x="176" y="67"/>
                    <a:pt x="176" y="67"/>
                  </a:cubicBezTo>
                  <a:cubicBezTo>
                    <a:pt x="180" y="61"/>
                    <a:pt x="180" y="61"/>
                    <a:pt x="180" y="61"/>
                  </a:cubicBezTo>
                  <a:cubicBezTo>
                    <a:pt x="186" y="61"/>
                    <a:pt x="186" y="61"/>
                    <a:pt x="186" y="61"/>
                  </a:cubicBezTo>
                  <a:cubicBezTo>
                    <a:pt x="192" y="42"/>
                    <a:pt x="192" y="42"/>
                    <a:pt x="192" y="42"/>
                  </a:cubicBezTo>
                  <a:cubicBezTo>
                    <a:pt x="187" y="38"/>
                    <a:pt x="187" y="38"/>
                    <a:pt x="187" y="38"/>
                  </a:cubicBezTo>
                  <a:cubicBezTo>
                    <a:pt x="195" y="30"/>
                    <a:pt x="195" y="30"/>
                    <a:pt x="195" y="30"/>
                  </a:cubicBezTo>
                  <a:cubicBezTo>
                    <a:pt x="205" y="30"/>
                    <a:pt x="205" y="30"/>
                    <a:pt x="205" y="30"/>
                  </a:cubicBezTo>
                  <a:cubicBezTo>
                    <a:pt x="214" y="23"/>
                    <a:pt x="214" y="23"/>
                    <a:pt x="214" y="23"/>
                  </a:cubicBezTo>
                  <a:cubicBezTo>
                    <a:pt x="221" y="22"/>
                    <a:pt x="221" y="22"/>
                    <a:pt x="221" y="22"/>
                  </a:cubicBezTo>
                  <a:cubicBezTo>
                    <a:pt x="210" y="36"/>
                    <a:pt x="210" y="36"/>
                    <a:pt x="210" y="36"/>
                  </a:cubicBezTo>
                  <a:cubicBezTo>
                    <a:pt x="210" y="47"/>
                    <a:pt x="210" y="47"/>
                    <a:pt x="210" y="47"/>
                  </a:cubicBezTo>
                  <a:cubicBezTo>
                    <a:pt x="219" y="37"/>
                    <a:pt x="219" y="37"/>
                    <a:pt x="219" y="37"/>
                  </a:cubicBezTo>
                  <a:cubicBezTo>
                    <a:pt x="218" y="30"/>
                    <a:pt x="218" y="30"/>
                    <a:pt x="218" y="30"/>
                  </a:cubicBezTo>
                  <a:lnTo>
                    <a:pt x="227" y="28"/>
                  </a:lnTo>
                  <a:close/>
                  <a:moveTo>
                    <a:pt x="69" y="66"/>
                  </a:moveTo>
                  <a:cubicBezTo>
                    <a:pt x="63" y="65"/>
                    <a:pt x="63" y="65"/>
                    <a:pt x="63" y="65"/>
                  </a:cubicBezTo>
                  <a:cubicBezTo>
                    <a:pt x="55" y="66"/>
                    <a:pt x="55" y="66"/>
                    <a:pt x="55" y="66"/>
                  </a:cubicBezTo>
                  <a:cubicBezTo>
                    <a:pt x="54" y="62"/>
                    <a:pt x="54" y="62"/>
                    <a:pt x="54" y="62"/>
                  </a:cubicBezTo>
                  <a:cubicBezTo>
                    <a:pt x="58" y="55"/>
                    <a:pt x="58" y="55"/>
                    <a:pt x="58" y="55"/>
                  </a:cubicBezTo>
                  <a:cubicBezTo>
                    <a:pt x="71" y="62"/>
                    <a:pt x="71" y="62"/>
                    <a:pt x="71" y="62"/>
                  </a:cubicBezTo>
                  <a:lnTo>
                    <a:pt x="69" y="66"/>
                  </a:lnTo>
                  <a:close/>
                  <a:moveTo>
                    <a:pt x="78" y="71"/>
                  </a:moveTo>
                  <a:cubicBezTo>
                    <a:pt x="80" y="66"/>
                    <a:pt x="80" y="66"/>
                    <a:pt x="80" y="66"/>
                  </a:cubicBezTo>
                  <a:cubicBezTo>
                    <a:pt x="77" y="58"/>
                    <a:pt x="77" y="58"/>
                    <a:pt x="77" y="58"/>
                  </a:cubicBezTo>
                  <a:cubicBezTo>
                    <a:pt x="85" y="54"/>
                    <a:pt x="85" y="54"/>
                    <a:pt x="85" y="54"/>
                  </a:cubicBezTo>
                  <a:cubicBezTo>
                    <a:pt x="85" y="58"/>
                    <a:pt x="85" y="58"/>
                    <a:pt x="85" y="58"/>
                  </a:cubicBezTo>
                  <a:cubicBezTo>
                    <a:pt x="82" y="59"/>
                    <a:pt x="82" y="59"/>
                    <a:pt x="82" y="59"/>
                  </a:cubicBezTo>
                  <a:cubicBezTo>
                    <a:pt x="84" y="63"/>
                    <a:pt x="84" y="63"/>
                    <a:pt x="84" y="63"/>
                  </a:cubicBezTo>
                  <a:cubicBezTo>
                    <a:pt x="86" y="71"/>
                    <a:pt x="86" y="71"/>
                    <a:pt x="86" y="71"/>
                  </a:cubicBezTo>
                  <a:lnTo>
                    <a:pt x="78" y="71"/>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2" name="Freeform 379">
              <a:extLst>
                <a:ext uri="{FF2B5EF4-FFF2-40B4-BE49-F238E27FC236}">
                  <a16:creationId xmlns:a16="http://schemas.microsoft.com/office/drawing/2014/main" id="{243B9D62-0F7A-4FE7-919F-BBF1852B8B08}"/>
                </a:ext>
              </a:extLst>
            </p:cNvPr>
            <p:cNvSpPr>
              <a:spLocks/>
            </p:cNvSpPr>
            <p:nvPr/>
          </p:nvSpPr>
          <p:spPr bwMode="auto">
            <a:xfrm>
              <a:off x="15375673" y="1752600"/>
              <a:ext cx="82550" cy="130175"/>
            </a:xfrm>
            <a:custGeom>
              <a:avLst/>
              <a:gdLst>
                <a:gd name="T0" fmla="*/ 34 w 52"/>
                <a:gd name="T1" fmla="*/ 4 h 82"/>
                <a:gd name="T2" fmla="*/ 18 w 52"/>
                <a:gd name="T3" fmla="*/ 0 h 82"/>
                <a:gd name="T4" fmla="*/ 0 w 52"/>
                <a:gd name="T5" fmla="*/ 18 h 82"/>
                <a:gd name="T6" fmla="*/ 24 w 52"/>
                <a:gd name="T7" fmla="*/ 78 h 82"/>
                <a:gd name="T8" fmla="*/ 34 w 52"/>
                <a:gd name="T9" fmla="*/ 82 h 82"/>
                <a:gd name="T10" fmla="*/ 36 w 52"/>
                <a:gd name="T11" fmla="*/ 62 h 82"/>
                <a:gd name="T12" fmla="*/ 44 w 52"/>
                <a:gd name="T13" fmla="*/ 58 h 82"/>
                <a:gd name="T14" fmla="*/ 44 w 52"/>
                <a:gd name="T15" fmla="*/ 50 h 82"/>
                <a:gd name="T16" fmla="*/ 52 w 52"/>
                <a:gd name="T17" fmla="*/ 36 h 82"/>
                <a:gd name="T18" fmla="*/ 46 w 52"/>
                <a:gd name="T19" fmla="*/ 24 h 82"/>
                <a:gd name="T20" fmla="*/ 34 w 52"/>
                <a:gd name="T21" fmla="*/ 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82">
                  <a:moveTo>
                    <a:pt x="34" y="4"/>
                  </a:moveTo>
                  <a:lnTo>
                    <a:pt x="18" y="0"/>
                  </a:lnTo>
                  <a:lnTo>
                    <a:pt x="0" y="18"/>
                  </a:lnTo>
                  <a:lnTo>
                    <a:pt x="24" y="78"/>
                  </a:lnTo>
                  <a:lnTo>
                    <a:pt x="34" y="82"/>
                  </a:lnTo>
                  <a:lnTo>
                    <a:pt x="36" y="62"/>
                  </a:lnTo>
                  <a:lnTo>
                    <a:pt x="44" y="58"/>
                  </a:lnTo>
                  <a:lnTo>
                    <a:pt x="44" y="50"/>
                  </a:lnTo>
                  <a:lnTo>
                    <a:pt x="52" y="36"/>
                  </a:lnTo>
                  <a:lnTo>
                    <a:pt x="46" y="24"/>
                  </a:lnTo>
                  <a:lnTo>
                    <a:pt x="34" y="4"/>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976" name="Group 975">
              <a:extLst>
                <a:ext uri="{FF2B5EF4-FFF2-40B4-BE49-F238E27FC236}">
                  <a16:creationId xmlns:a16="http://schemas.microsoft.com/office/drawing/2014/main" id="{7CD2859E-0A62-45A1-BA88-6320CF4C5486}"/>
                </a:ext>
              </a:extLst>
            </p:cNvPr>
            <p:cNvGrpSpPr/>
            <p:nvPr/>
          </p:nvGrpSpPr>
          <p:grpSpPr>
            <a:xfrm>
              <a:off x="15550298" y="1790700"/>
              <a:ext cx="604838" cy="276225"/>
              <a:chOff x="15550298" y="1790700"/>
              <a:chExt cx="604838" cy="276225"/>
            </a:xfrm>
          </p:grpSpPr>
          <p:sp>
            <p:nvSpPr>
              <p:cNvPr id="814" name="Line 361">
                <a:extLst>
                  <a:ext uri="{FF2B5EF4-FFF2-40B4-BE49-F238E27FC236}">
                    <a16:creationId xmlns:a16="http://schemas.microsoft.com/office/drawing/2014/main" id="{775F2DC3-23D3-4A7C-B657-2ED0C23DFAB1}"/>
                  </a:ext>
                </a:extLst>
              </p:cNvPr>
              <p:cNvSpPr>
                <a:spLocks noChangeShapeType="1"/>
              </p:cNvSpPr>
              <p:nvPr/>
            </p:nvSpPr>
            <p:spPr bwMode="auto">
              <a:xfrm>
                <a:off x="15566173" y="2066925"/>
                <a:ext cx="0"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5" name="Line 362">
                <a:extLst>
                  <a:ext uri="{FF2B5EF4-FFF2-40B4-BE49-F238E27FC236}">
                    <a16:creationId xmlns:a16="http://schemas.microsoft.com/office/drawing/2014/main" id="{922CFE87-20BC-478C-A7CF-178D41A38956}"/>
                  </a:ext>
                </a:extLst>
              </p:cNvPr>
              <p:cNvSpPr>
                <a:spLocks noChangeShapeType="1"/>
              </p:cNvSpPr>
              <p:nvPr/>
            </p:nvSpPr>
            <p:spPr bwMode="auto">
              <a:xfrm>
                <a:off x="15566173" y="2066925"/>
                <a:ext cx="0" cy="0"/>
              </a:xfrm>
              <a:prstGeom prst="line">
                <a:avLst/>
              </a:prstGeom>
              <a:noFill/>
              <a:ln w="1905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16" name="Line 363">
                <a:extLst>
                  <a:ext uri="{FF2B5EF4-FFF2-40B4-BE49-F238E27FC236}">
                    <a16:creationId xmlns:a16="http://schemas.microsoft.com/office/drawing/2014/main" id="{0DA062D1-69A7-4A2D-931D-E467BDD1A58A}"/>
                  </a:ext>
                </a:extLst>
              </p:cNvPr>
              <p:cNvSpPr>
                <a:spLocks noChangeShapeType="1"/>
              </p:cNvSpPr>
              <p:nvPr/>
            </p:nvSpPr>
            <p:spPr bwMode="auto">
              <a:xfrm>
                <a:off x="15566173" y="2066925"/>
                <a:ext cx="0" cy="0"/>
              </a:xfrm>
              <a:prstGeom prst="line">
                <a:avLst/>
              </a:prstGeom>
              <a:noFill/>
              <a:ln w="19050" cap="flat">
                <a:solidFill>
                  <a:srgbClr val="1E3535"/>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7" name="Freeform 374">
                <a:extLst>
                  <a:ext uri="{FF2B5EF4-FFF2-40B4-BE49-F238E27FC236}">
                    <a16:creationId xmlns:a16="http://schemas.microsoft.com/office/drawing/2014/main" id="{5A6AF48E-D986-44F4-9F55-AAFE2D509183}"/>
                  </a:ext>
                </a:extLst>
              </p:cNvPr>
              <p:cNvSpPr>
                <a:spLocks/>
              </p:cNvSpPr>
              <p:nvPr/>
            </p:nvSpPr>
            <p:spPr bwMode="auto">
              <a:xfrm>
                <a:off x="16094811" y="1882775"/>
                <a:ext cx="60325" cy="107950"/>
              </a:xfrm>
              <a:custGeom>
                <a:avLst/>
                <a:gdLst>
                  <a:gd name="T0" fmla="*/ 32 w 38"/>
                  <a:gd name="T1" fmla="*/ 0 h 68"/>
                  <a:gd name="T2" fmla="*/ 28 w 38"/>
                  <a:gd name="T3" fmla="*/ 0 h 68"/>
                  <a:gd name="T4" fmla="*/ 26 w 38"/>
                  <a:gd name="T5" fmla="*/ 24 h 68"/>
                  <a:gd name="T6" fmla="*/ 16 w 38"/>
                  <a:gd name="T7" fmla="*/ 48 h 68"/>
                  <a:gd name="T8" fmla="*/ 0 w 38"/>
                  <a:gd name="T9" fmla="*/ 58 h 68"/>
                  <a:gd name="T10" fmla="*/ 0 w 38"/>
                  <a:gd name="T11" fmla="*/ 68 h 68"/>
                  <a:gd name="T12" fmla="*/ 26 w 38"/>
                  <a:gd name="T13" fmla="*/ 52 h 68"/>
                  <a:gd name="T14" fmla="*/ 28 w 38"/>
                  <a:gd name="T15" fmla="*/ 36 h 68"/>
                  <a:gd name="T16" fmla="*/ 38 w 38"/>
                  <a:gd name="T17" fmla="*/ 28 h 68"/>
                  <a:gd name="T18" fmla="*/ 30 w 38"/>
                  <a:gd name="T19" fmla="*/ 22 h 68"/>
                  <a:gd name="T20" fmla="*/ 34 w 38"/>
                  <a:gd name="T21" fmla="*/ 8 h 68"/>
                  <a:gd name="T22" fmla="*/ 32 w 38"/>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68">
                    <a:moveTo>
                      <a:pt x="32" y="0"/>
                    </a:moveTo>
                    <a:lnTo>
                      <a:pt x="28" y="0"/>
                    </a:lnTo>
                    <a:lnTo>
                      <a:pt x="26" y="24"/>
                    </a:lnTo>
                    <a:lnTo>
                      <a:pt x="16" y="48"/>
                    </a:lnTo>
                    <a:lnTo>
                      <a:pt x="0" y="58"/>
                    </a:lnTo>
                    <a:lnTo>
                      <a:pt x="0" y="68"/>
                    </a:lnTo>
                    <a:lnTo>
                      <a:pt x="26" y="52"/>
                    </a:lnTo>
                    <a:lnTo>
                      <a:pt x="28" y="36"/>
                    </a:lnTo>
                    <a:lnTo>
                      <a:pt x="38" y="28"/>
                    </a:lnTo>
                    <a:lnTo>
                      <a:pt x="30" y="22"/>
                    </a:lnTo>
                    <a:lnTo>
                      <a:pt x="34" y="8"/>
                    </a:lnTo>
                    <a:lnTo>
                      <a:pt x="32" y="0"/>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9" name="Freeform 376">
                <a:extLst>
                  <a:ext uri="{FF2B5EF4-FFF2-40B4-BE49-F238E27FC236}">
                    <a16:creationId xmlns:a16="http://schemas.microsoft.com/office/drawing/2014/main" id="{71966098-CE0A-4B80-8A1F-63EA2AA93A87}"/>
                  </a:ext>
                </a:extLst>
              </p:cNvPr>
              <p:cNvSpPr>
                <a:spLocks/>
              </p:cNvSpPr>
              <p:nvPr/>
            </p:nvSpPr>
            <p:spPr bwMode="auto">
              <a:xfrm>
                <a:off x="15550298" y="1790700"/>
                <a:ext cx="50800" cy="63500"/>
              </a:xfrm>
              <a:custGeom>
                <a:avLst/>
                <a:gdLst>
                  <a:gd name="T0" fmla="*/ 14 w 32"/>
                  <a:gd name="T1" fmla="*/ 20 h 40"/>
                  <a:gd name="T2" fmla="*/ 14 w 32"/>
                  <a:gd name="T3" fmla="*/ 40 h 40"/>
                  <a:gd name="T4" fmla="*/ 28 w 32"/>
                  <a:gd name="T5" fmla="*/ 34 h 40"/>
                  <a:gd name="T6" fmla="*/ 32 w 32"/>
                  <a:gd name="T7" fmla="*/ 28 h 40"/>
                  <a:gd name="T8" fmla="*/ 16 w 32"/>
                  <a:gd name="T9" fmla="*/ 0 h 40"/>
                  <a:gd name="T10" fmla="*/ 8 w 32"/>
                  <a:gd name="T11" fmla="*/ 6 h 40"/>
                  <a:gd name="T12" fmla="*/ 10 w 32"/>
                  <a:gd name="T13" fmla="*/ 14 h 40"/>
                  <a:gd name="T14" fmla="*/ 2 w 32"/>
                  <a:gd name="T15" fmla="*/ 24 h 40"/>
                  <a:gd name="T16" fmla="*/ 0 w 32"/>
                  <a:gd name="T17" fmla="*/ 34 h 40"/>
                  <a:gd name="T18" fmla="*/ 10 w 32"/>
                  <a:gd name="T19" fmla="*/ 34 h 40"/>
                  <a:gd name="T20" fmla="*/ 14 w 32"/>
                  <a:gd name="T21"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0">
                    <a:moveTo>
                      <a:pt x="14" y="20"/>
                    </a:moveTo>
                    <a:lnTo>
                      <a:pt x="14" y="40"/>
                    </a:lnTo>
                    <a:lnTo>
                      <a:pt x="28" y="34"/>
                    </a:lnTo>
                    <a:lnTo>
                      <a:pt x="32" y="28"/>
                    </a:lnTo>
                    <a:lnTo>
                      <a:pt x="16" y="0"/>
                    </a:lnTo>
                    <a:lnTo>
                      <a:pt x="8" y="6"/>
                    </a:lnTo>
                    <a:lnTo>
                      <a:pt x="10" y="14"/>
                    </a:lnTo>
                    <a:lnTo>
                      <a:pt x="2" y="24"/>
                    </a:lnTo>
                    <a:lnTo>
                      <a:pt x="0" y="34"/>
                    </a:lnTo>
                    <a:lnTo>
                      <a:pt x="10" y="34"/>
                    </a:lnTo>
                    <a:lnTo>
                      <a:pt x="14" y="20"/>
                    </a:lnTo>
                    <a:close/>
                  </a:path>
                </a:pathLst>
              </a:custGeom>
              <a:solidFill>
                <a:srgbClr val="D066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837" name="Freeform 384">
              <a:extLst>
                <a:ext uri="{FF2B5EF4-FFF2-40B4-BE49-F238E27FC236}">
                  <a16:creationId xmlns:a16="http://schemas.microsoft.com/office/drawing/2014/main" id="{AC744ABE-2946-4BB6-AD6D-12E2B46C985B}"/>
                </a:ext>
              </a:extLst>
            </p:cNvPr>
            <p:cNvSpPr>
              <a:spLocks/>
            </p:cNvSpPr>
            <p:nvPr/>
          </p:nvSpPr>
          <p:spPr bwMode="auto">
            <a:xfrm>
              <a:off x="15366148" y="2206625"/>
              <a:ext cx="139700" cy="139700"/>
            </a:xfrm>
            <a:custGeom>
              <a:avLst/>
              <a:gdLst>
                <a:gd name="T0" fmla="*/ 78 w 88"/>
                <a:gd name="T1" fmla="*/ 26 h 88"/>
                <a:gd name="T2" fmla="*/ 38 w 88"/>
                <a:gd name="T3" fmla="*/ 14 h 88"/>
                <a:gd name="T4" fmla="*/ 0 w 88"/>
                <a:gd name="T5" fmla="*/ 0 h 88"/>
                <a:gd name="T6" fmla="*/ 12 w 88"/>
                <a:gd name="T7" fmla="*/ 40 h 88"/>
                <a:gd name="T8" fmla="*/ 26 w 88"/>
                <a:gd name="T9" fmla="*/ 78 h 88"/>
                <a:gd name="T10" fmla="*/ 38 w 88"/>
                <a:gd name="T11" fmla="*/ 50 h 88"/>
                <a:gd name="T12" fmla="*/ 74 w 88"/>
                <a:gd name="T13" fmla="*/ 88 h 88"/>
                <a:gd name="T14" fmla="*/ 88 w 88"/>
                <a:gd name="T15" fmla="*/ 74 h 88"/>
                <a:gd name="T16" fmla="*/ 50 w 88"/>
                <a:gd name="T17" fmla="*/ 38 h 88"/>
                <a:gd name="T18" fmla="*/ 78 w 88"/>
                <a:gd name="T19" fmla="*/ 2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88">
                  <a:moveTo>
                    <a:pt x="78" y="26"/>
                  </a:moveTo>
                  <a:lnTo>
                    <a:pt x="38" y="14"/>
                  </a:lnTo>
                  <a:lnTo>
                    <a:pt x="0" y="0"/>
                  </a:lnTo>
                  <a:lnTo>
                    <a:pt x="12" y="40"/>
                  </a:lnTo>
                  <a:lnTo>
                    <a:pt x="26" y="78"/>
                  </a:lnTo>
                  <a:lnTo>
                    <a:pt x="38" y="50"/>
                  </a:lnTo>
                  <a:lnTo>
                    <a:pt x="74" y="88"/>
                  </a:lnTo>
                  <a:lnTo>
                    <a:pt x="88" y="74"/>
                  </a:lnTo>
                  <a:lnTo>
                    <a:pt x="50" y="38"/>
                  </a:lnTo>
                  <a:lnTo>
                    <a:pt x="78"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8" name="Freeform 385">
              <a:extLst>
                <a:ext uri="{FF2B5EF4-FFF2-40B4-BE49-F238E27FC236}">
                  <a16:creationId xmlns:a16="http://schemas.microsoft.com/office/drawing/2014/main" id="{6EE499A2-4D81-48E7-9C53-10331DE21176}"/>
                </a:ext>
              </a:extLst>
            </p:cNvPr>
            <p:cNvSpPr>
              <a:spLocks noEditPoints="1"/>
            </p:cNvSpPr>
            <p:nvPr/>
          </p:nvSpPr>
          <p:spPr bwMode="auto">
            <a:xfrm>
              <a:off x="15286773" y="2130425"/>
              <a:ext cx="219075" cy="215900"/>
            </a:xfrm>
            <a:custGeom>
              <a:avLst/>
              <a:gdLst>
                <a:gd name="T0" fmla="*/ 25 w 69"/>
                <a:gd name="T1" fmla="*/ 35 h 68"/>
                <a:gd name="T2" fmla="*/ 14 w 69"/>
                <a:gd name="T3" fmla="*/ 24 h 68"/>
                <a:gd name="T4" fmla="*/ 25 w 69"/>
                <a:gd name="T5" fmla="*/ 14 h 68"/>
                <a:gd name="T6" fmla="*/ 35 w 69"/>
                <a:gd name="T7" fmla="*/ 24 h 68"/>
                <a:gd name="T8" fmla="*/ 49 w 69"/>
                <a:gd name="T9" fmla="*/ 28 h 68"/>
                <a:gd name="T10" fmla="*/ 50 w 69"/>
                <a:gd name="T11" fmla="*/ 24 h 68"/>
                <a:gd name="T12" fmla="*/ 25 w 69"/>
                <a:gd name="T13" fmla="*/ 0 h 68"/>
                <a:gd name="T14" fmla="*/ 0 w 69"/>
                <a:gd name="T15" fmla="*/ 24 h 68"/>
                <a:gd name="T16" fmla="*/ 25 w 69"/>
                <a:gd name="T17" fmla="*/ 49 h 68"/>
                <a:gd name="T18" fmla="*/ 28 w 69"/>
                <a:gd name="T19" fmla="*/ 49 h 68"/>
                <a:gd name="T20" fmla="*/ 62 w 69"/>
                <a:gd name="T21" fmla="*/ 68 h 68"/>
                <a:gd name="T22" fmla="*/ 69 w 69"/>
                <a:gd name="T23" fmla="*/ 61 h 68"/>
                <a:gd name="T24" fmla="*/ 50 w 69"/>
                <a:gd name="T25" fmla="*/ 43 h 68"/>
                <a:gd name="T26" fmla="*/ 64 w 69"/>
                <a:gd name="T27" fmla="*/ 37 h 68"/>
                <a:gd name="T28" fmla="*/ 44 w 69"/>
                <a:gd name="T29" fmla="*/ 31 h 68"/>
                <a:gd name="T30" fmla="*/ 25 w 69"/>
                <a:gd name="T31" fmla="*/ 24 h 68"/>
                <a:gd name="T32" fmla="*/ 31 w 69"/>
                <a:gd name="T33" fmla="*/ 44 h 68"/>
                <a:gd name="T34" fmla="*/ 38 w 69"/>
                <a:gd name="T35" fmla="*/ 63 h 68"/>
                <a:gd name="T36" fmla="*/ 44 w 69"/>
                <a:gd name="T37" fmla="*/ 49 h 68"/>
                <a:gd name="T38" fmla="*/ 51 w 69"/>
                <a:gd name="T39"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68">
                  <a:moveTo>
                    <a:pt x="25" y="35"/>
                  </a:moveTo>
                  <a:cubicBezTo>
                    <a:pt x="19" y="35"/>
                    <a:pt x="14" y="30"/>
                    <a:pt x="14" y="24"/>
                  </a:cubicBezTo>
                  <a:cubicBezTo>
                    <a:pt x="14" y="19"/>
                    <a:pt x="19" y="14"/>
                    <a:pt x="25" y="14"/>
                  </a:cubicBezTo>
                  <a:cubicBezTo>
                    <a:pt x="31" y="14"/>
                    <a:pt x="35" y="19"/>
                    <a:pt x="35" y="24"/>
                  </a:cubicBezTo>
                  <a:moveTo>
                    <a:pt x="49" y="28"/>
                  </a:moveTo>
                  <a:cubicBezTo>
                    <a:pt x="50" y="27"/>
                    <a:pt x="50" y="26"/>
                    <a:pt x="50" y="24"/>
                  </a:cubicBezTo>
                  <a:cubicBezTo>
                    <a:pt x="50" y="11"/>
                    <a:pt x="38" y="0"/>
                    <a:pt x="25" y="0"/>
                  </a:cubicBezTo>
                  <a:cubicBezTo>
                    <a:pt x="11" y="0"/>
                    <a:pt x="0" y="11"/>
                    <a:pt x="0" y="24"/>
                  </a:cubicBezTo>
                  <a:cubicBezTo>
                    <a:pt x="0" y="38"/>
                    <a:pt x="11" y="49"/>
                    <a:pt x="25" y="49"/>
                  </a:cubicBezTo>
                  <a:cubicBezTo>
                    <a:pt x="26" y="49"/>
                    <a:pt x="27" y="49"/>
                    <a:pt x="28" y="49"/>
                  </a:cubicBezTo>
                  <a:moveTo>
                    <a:pt x="62" y="68"/>
                  </a:moveTo>
                  <a:cubicBezTo>
                    <a:pt x="69" y="61"/>
                    <a:pt x="69" y="61"/>
                    <a:pt x="69" y="61"/>
                  </a:cubicBezTo>
                  <a:cubicBezTo>
                    <a:pt x="50" y="43"/>
                    <a:pt x="50" y="43"/>
                    <a:pt x="50" y="43"/>
                  </a:cubicBezTo>
                  <a:cubicBezTo>
                    <a:pt x="64" y="37"/>
                    <a:pt x="64" y="37"/>
                    <a:pt x="64" y="37"/>
                  </a:cubicBezTo>
                  <a:cubicBezTo>
                    <a:pt x="44" y="31"/>
                    <a:pt x="44" y="31"/>
                    <a:pt x="44" y="31"/>
                  </a:cubicBezTo>
                  <a:cubicBezTo>
                    <a:pt x="25" y="24"/>
                    <a:pt x="25" y="24"/>
                    <a:pt x="25" y="24"/>
                  </a:cubicBezTo>
                  <a:cubicBezTo>
                    <a:pt x="31" y="44"/>
                    <a:pt x="31" y="44"/>
                    <a:pt x="31" y="44"/>
                  </a:cubicBezTo>
                  <a:cubicBezTo>
                    <a:pt x="38" y="63"/>
                    <a:pt x="38" y="63"/>
                    <a:pt x="38" y="63"/>
                  </a:cubicBezTo>
                  <a:cubicBezTo>
                    <a:pt x="44" y="49"/>
                    <a:pt x="44" y="49"/>
                    <a:pt x="44" y="49"/>
                  </a:cubicBezTo>
                  <a:cubicBezTo>
                    <a:pt x="51" y="56"/>
                    <a:pt x="51" y="56"/>
                    <a:pt x="51" y="56"/>
                  </a:cubicBezTo>
                </a:path>
              </a:pathLst>
            </a:custGeom>
            <a:noFill/>
            <a:ln w="19050" cap="flat">
              <a:solidFill>
                <a:srgbClr val="471C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031" name="Group 1030">
            <a:extLst>
              <a:ext uri="{FF2B5EF4-FFF2-40B4-BE49-F238E27FC236}">
                <a16:creationId xmlns:a16="http://schemas.microsoft.com/office/drawing/2014/main" id="{3FE0BEC1-2329-41B4-9A66-9F670E3084C9}"/>
              </a:ext>
            </a:extLst>
          </p:cNvPr>
          <p:cNvGrpSpPr/>
          <p:nvPr/>
        </p:nvGrpSpPr>
        <p:grpSpPr>
          <a:xfrm>
            <a:off x="4387627" y="468644"/>
            <a:ext cx="594973" cy="596456"/>
            <a:chOff x="3951409" y="1245106"/>
            <a:chExt cx="636588" cy="638175"/>
          </a:xfrm>
        </p:grpSpPr>
        <p:sp>
          <p:nvSpPr>
            <p:cNvPr id="1028" name="Freeform 525">
              <a:extLst>
                <a:ext uri="{FF2B5EF4-FFF2-40B4-BE49-F238E27FC236}">
                  <a16:creationId xmlns:a16="http://schemas.microsoft.com/office/drawing/2014/main" id="{588D2765-CABF-4D67-BDDF-48F7725ADE34}"/>
                </a:ext>
              </a:extLst>
            </p:cNvPr>
            <p:cNvSpPr>
              <a:spLocks noEditPoints="1"/>
            </p:cNvSpPr>
            <p:nvPr/>
          </p:nvSpPr>
          <p:spPr bwMode="auto">
            <a:xfrm>
              <a:off x="3951409" y="1245106"/>
              <a:ext cx="636588" cy="638175"/>
            </a:xfrm>
            <a:prstGeom prst="ellipse">
              <a:avLst/>
            </a:prstGeom>
            <a:solidFill>
              <a:srgbClr val="FFFFFF"/>
            </a:solidFill>
            <a:ln w="19050" cap="flat">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10" name="Freeform 525">
              <a:extLst>
                <a:ext uri="{FF2B5EF4-FFF2-40B4-BE49-F238E27FC236}">
                  <a16:creationId xmlns:a16="http://schemas.microsoft.com/office/drawing/2014/main" id="{EB3AF180-13FE-491F-9589-9928D50D5CAE}"/>
                </a:ext>
              </a:extLst>
            </p:cNvPr>
            <p:cNvSpPr>
              <a:spLocks noEditPoints="1"/>
            </p:cNvSpPr>
            <p:nvPr/>
          </p:nvSpPr>
          <p:spPr bwMode="auto">
            <a:xfrm>
              <a:off x="3951409" y="1245106"/>
              <a:ext cx="636588" cy="638175"/>
            </a:xfrm>
            <a:custGeom>
              <a:avLst/>
              <a:gdLst>
                <a:gd name="T0" fmla="*/ 99 w 201"/>
                <a:gd name="T1" fmla="*/ 201 h 201"/>
                <a:gd name="T2" fmla="*/ 0 w 201"/>
                <a:gd name="T3" fmla="*/ 99 h 201"/>
                <a:gd name="T4" fmla="*/ 101 w 201"/>
                <a:gd name="T5" fmla="*/ 1 h 201"/>
                <a:gd name="T6" fmla="*/ 200 w 201"/>
                <a:gd name="T7" fmla="*/ 102 h 201"/>
                <a:gd name="T8" fmla="*/ 99 w 201"/>
                <a:gd name="T9" fmla="*/ 201 h 201"/>
                <a:gd name="T10" fmla="*/ 73 w 201"/>
                <a:gd name="T11" fmla="*/ 155 h 201"/>
                <a:gd name="T12" fmla="*/ 128 w 201"/>
                <a:gd name="T13" fmla="*/ 155 h 201"/>
                <a:gd name="T14" fmla="*/ 88 w 201"/>
                <a:gd name="T15" fmla="*/ 145 h 201"/>
                <a:gd name="T16" fmla="*/ 113 w 201"/>
                <a:gd name="T17" fmla="*/ 145 h 201"/>
                <a:gd name="T18" fmla="*/ 100 w 201"/>
                <a:gd name="T19" fmla="*/ 137 h 201"/>
                <a:gd name="T20" fmla="*/ 100 w 201"/>
                <a:gd name="T21" fmla="*/ 119 h 201"/>
                <a:gd name="T22" fmla="*/ 131 w 201"/>
                <a:gd name="T23" fmla="*/ 88 h 201"/>
                <a:gd name="T24" fmla="*/ 131 w 201"/>
                <a:gd name="T25" fmla="*/ 54 h 201"/>
                <a:gd name="T26" fmla="*/ 70 w 201"/>
                <a:gd name="T27" fmla="*/ 54 h 201"/>
                <a:gd name="T28" fmla="*/ 70 w 201"/>
                <a:gd name="T29" fmla="*/ 88 h 201"/>
                <a:gd name="T30" fmla="*/ 100 w 201"/>
                <a:gd name="T31" fmla="*/ 119 h 201"/>
                <a:gd name="T32" fmla="*/ 100 w 201"/>
                <a:gd name="T33" fmla="*/ 119 h 201"/>
                <a:gd name="T34" fmla="*/ 131 w 201"/>
                <a:gd name="T35" fmla="*/ 88 h 201"/>
                <a:gd name="T36" fmla="*/ 70 w 201"/>
                <a:gd name="T37" fmla="*/ 64 h 201"/>
                <a:gd name="T38" fmla="*/ 62 w 201"/>
                <a:gd name="T39" fmla="*/ 64 h 201"/>
                <a:gd name="T40" fmla="*/ 47 w 201"/>
                <a:gd name="T41" fmla="*/ 80 h 201"/>
                <a:gd name="T42" fmla="*/ 62 w 201"/>
                <a:gd name="T43" fmla="*/ 96 h 201"/>
                <a:gd name="T44" fmla="*/ 138 w 201"/>
                <a:gd name="T45" fmla="*/ 96 h 201"/>
                <a:gd name="T46" fmla="*/ 154 w 201"/>
                <a:gd name="T47" fmla="*/ 80 h 201"/>
                <a:gd name="T48" fmla="*/ 138 w 201"/>
                <a:gd name="T49" fmla="*/ 64 h 201"/>
                <a:gd name="T50" fmla="*/ 131 w 201"/>
                <a:gd name="T51" fmla="*/ 6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201">
                  <a:moveTo>
                    <a:pt x="99" y="201"/>
                  </a:moveTo>
                  <a:cubicBezTo>
                    <a:pt x="44" y="200"/>
                    <a:pt x="0" y="155"/>
                    <a:pt x="0" y="99"/>
                  </a:cubicBezTo>
                  <a:cubicBezTo>
                    <a:pt x="1" y="44"/>
                    <a:pt x="46" y="0"/>
                    <a:pt x="101" y="1"/>
                  </a:cubicBezTo>
                  <a:cubicBezTo>
                    <a:pt x="157" y="1"/>
                    <a:pt x="201" y="47"/>
                    <a:pt x="200" y="102"/>
                  </a:cubicBezTo>
                  <a:cubicBezTo>
                    <a:pt x="200" y="157"/>
                    <a:pt x="154" y="201"/>
                    <a:pt x="99" y="201"/>
                  </a:cubicBezTo>
                  <a:moveTo>
                    <a:pt x="73" y="155"/>
                  </a:moveTo>
                  <a:cubicBezTo>
                    <a:pt x="128" y="155"/>
                    <a:pt x="128" y="155"/>
                    <a:pt x="128" y="155"/>
                  </a:cubicBezTo>
                  <a:moveTo>
                    <a:pt x="88" y="145"/>
                  </a:moveTo>
                  <a:cubicBezTo>
                    <a:pt x="113" y="145"/>
                    <a:pt x="113" y="145"/>
                    <a:pt x="113" y="145"/>
                  </a:cubicBezTo>
                  <a:moveTo>
                    <a:pt x="100" y="137"/>
                  </a:moveTo>
                  <a:cubicBezTo>
                    <a:pt x="100" y="119"/>
                    <a:pt x="100" y="119"/>
                    <a:pt x="100" y="119"/>
                  </a:cubicBezTo>
                  <a:moveTo>
                    <a:pt x="131" y="88"/>
                  </a:moveTo>
                  <a:cubicBezTo>
                    <a:pt x="131" y="54"/>
                    <a:pt x="131" y="54"/>
                    <a:pt x="131" y="54"/>
                  </a:cubicBezTo>
                  <a:cubicBezTo>
                    <a:pt x="70" y="54"/>
                    <a:pt x="70" y="54"/>
                    <a:pt x="70" y="54"/>
                  </a:cubicBezTo>
                  <a:cubicBezTo>
                    <a:pt x="70" y="88"/>
                    <a:pt x="70" y="88"/>
                    <a:pt x="70" y="88"/>
                  </a:cubicBezTo>
                  <a:cubicBezTo>
                    <a:pt x="70" y="105"/>
                    <a:pt x="84" y="119"/>
                    <a:pt x="100" y="119"/>
                  </a:cubicBezTo>
                  <a:cubicBezTo>
                    <a:pt x="100" y="119"/>
                    <a:pt x="100" y="119"/>
                    <a:pt x="100" y="119"/>
                  </a:cubicBezTo>
                  <a:cubicBezTo>
                    <a:pt x="117" y="119"/>
                    <a:pt x="131" y="105"/>
                    <a:pt x="131" y="88"/>
                  </a:cubicBezTo>
                  <a:close/>
                  <a:moveTo>
                    <a:pt x="70" y="64"/>
                  </a:moveTo>
                  <a:cubicBezTo>
                    <a:pt x="62" y="64"/>
                    <a:pt x="62" y="64"/>
                    <a:pt x="62" y="64"/>
                  </a:cubicBezTo>
                  <a:cubicBezTo>
                    <a:pt x="54" y="64"/>
                    <a:pt x="47" y="71"/>
                    <a:pt x="47" y="80"/>
                  </a:cubicBezTo>
                  <a:cubicBezTo>
                    <a:pt x="47" y="88"/>
                    <a:pt x="54" y="96"/>
                    <a:pt x="62" y="96"/>
                  </a:cubicBezTo>
                  <a:moveTo>
                    <a:pt x="138" y="96"/>
                  </a:moveTo>
                  <a:cubicBezTo>
                    <a:pt x="147" y="96"/>
                    <a:pt x="154" y="88"/>
                    <a:pt x="154" y="80"/>
                  </a:cubicBezTo>
                  <a:cubicBezTo>
                    <a:pt x="154" y="71"/>
                    <a:pt x="147" y="64"/>
                    <a:pt x="138" y="64"/>
                  </a:cubicBezTo>
                  <a:cubicBezTo>
                    <a:pt x="131" y="64"/>
                    <a:pt x="131" y="64"/>
                    <a:pt x="131" y="64"/>
                  </a:cubicBezTo>
                </a:path>
              </a:pathLst>
            </a:custGeom>
            <a:noFill/>
            <a:ln w="19050" cap="flat">
              <a:solidFill>
                <a:srgbClr val="3D342A"/>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032" name="Group 1031">
            <a:extLst>
              <a:ext uri="{FF2B5EF4-FFF2-40B4-BE49-F238E27FC236}">
                <a16:creationId xmlns:a16="http://schemas.microsoft.com/office/drawing/2014/main" id="{5F1712E7-9134-46F7-BE0A-636A5BE7D4A7}"/>
              </a:ext>
            </a:extLst>
          </p:cNvPr>
          <p:cNvGrpSpPr/>
          <p:nvPr/>
        </p:nvGrpSpPr>
        <p:grpSpPr>
          <a:xfrm>
            <a:off x="4627698" y="1397521"/>
            <a:ext cx="594973" cy="596456"/>
            <a:chOff x="4259384" y="543431"/>
            <a:chExt cx="636588" cy="638175"/>
          </a:xfrm>
        </p:grpSpPr>
        <p:sp>
          <p:nvSpPr>
            <p:cNvPr id="1029" name="Freeform 525">
              <a:extLst>
                <a:ext uri="{FF2B5EF4-FFF2-40B4-BE49-F238E27FC236}">
                  <a16:creationId xmlns:a16="http://schemas.microsoft.com/office/drawing/2014/main" id="{9207424C-FBDA-4A69-AAE9-979BB7C0F5B3}"/>
                </a:ext>
              </a:extLst>
            </p:cNvPr>
            <p:cNvSpPr>
              <a:spLocks noEditPoints="1"/>
            </p:cNvSpPr>
            <p:nvPr/>
          </p:nvSpPr>
          <p:spPr bwMode="auto">
            <a:xfrm>
              <a:off x="4259384" y="543431"/>
              <a:ext cx="636588" cy="638175"/>
            </a:xfrm>
            <a:prstGeom prst="ellipse">
              <a:avLst/>
            </a:prstGeom>
            <a:solidFill>
              <a:srgbClr val="FFFFFF"/>
            </a:solidFill>
            <a:ln w="19050" cap="flat">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1026" name="Group 1025">
              <a:extLst>
                <a:ext uri="{FF2B5EF4-FFF2-40B4-BE49-F238E27FC236}">
                  <a16:creationId xmlns:a16="http://schemas.microsoft.com/office/drawing/2014/main" id="{6EB000B7-7D99-480D-AA4C-536721755527}"/>
                </a:ext>
              </a:extLst>
            </p:cNvPr>
            <p:cNvGrpSpPr/>
            <p:nvPr/>
          </p:nvGrpSpPr>
          <p:grpSpPr>
            <a:xfrm>
              <a:off x="4259384" y="543431"/>
              <a:ext cx="633413" cy="635000"/>
              <a:chOff x="13172055" y="3533775"/>
              <a:chExt cx="633413" cy="635000"/>
            </a:xfrm>
          </p:grpSpPr>
          <p:sp>
            <p:nvSpPr>
              <p:cNvPr id="1011" name="Line 526">
                <a:extLst>
                  <a:ext uri="{FF2B5EF4-FFF2-40B4-BE49-F238E27FC236}">
                    <a16:creationId xmlns:a16="http://schemas.microsoft.com/office/drawing/2014/main" id="{F6896F59-75EB-423F-92B2-9EAD47DE3F46}"/>
                  </a:ext>
                </a:extLst>
              </p:cNvPr>
              <p:cNvSpPr>
                <a:spLocks noChangeShapeType="1"/>
              </p:cNvSpPr>
              <p:nvPr/>
            </p:nvSpPr>
            <p:spPr bwMode="auto">
              <a:xfrm>
                <a:off x="13757843" y="402590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2" name="Line 527">
                <a:extLst>
                  <a:ext uri="{FF2B5EF4-FFF2-40B4-BE49-F238E27FC236}">
                    <a16:creationId xmlns:a16="http://schemas.microsoft.com/office/drawing/2014/main" id="{2BBF57C9-DD74-476D-A610-84A8F1E53BD8}"/>
                  </a:ext>
                </a:extLst>
              </p:cNvPr>
              <p:cNvSpPr>
                <a:spLocks noChangeShapeType="1"/>
              </p:cNvSpPr>
              <p:nvPr/>
            </p:nvSpPr>
            <p:spPr bwMode="auto">
              <a:xfrm>
                <a:off x="13216505" y="402590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3" name="Oval 528">
                <a:extLst>
                  <a:ext uri="{FF2B5EF4-FFF2-40B4-BE49-F238E27FC236}">
                    <a16:creationId xmlns:a16="http://schemas.microsoft.com/office/drawing/2014/main" id="{C23FEFAD-2A1C-46D4-9D35-1E86D700AAE8}"/>
                  </a:ext>
                </a:extLst>
              </p:cNvPr>
              <p:cNvSpPr>
                <a:spLocks noChangeArrowheads="1"/>
              </p:cNvSpPr>
              <p:nvPr/>
            </p:nvSpPr>
            <p:spPr bwMode="auto">
              <a:xfrm>
                <a:off x="13172055" y="3533775"/>
                <a:ext cx="633413" cy="635000"/>
              </a:xfrm>
              <a:prstGeom prst="ellipse">
                <a:avLst/>
              </a:pr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4" name="Line 529">
                <a:extLst>
                  <a:ext uri="{FF2B5EF4-FFF2-40B4-BE49-F238E27FC236}">
                    <a16:creationId xmlns:a16="http://schemas.microsoft.com/office/drawing/2014/main" id="{919ABDB1-8293-477E-A3A5-5B9E5378B451}"/>
                  </a:ext>
                </a:extLst>
              </p:cNvPr>
              <p:cNvSpPr>
                <a:spLocks noChangeShapeType="1"/>
              </p:cNvSpPr>
              <p:nvPr/>
            </p:nvSpPr>
            <p:spPr bwMode="auto">
              <a:xfrm>
                <a:off x="13608618" y="401955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5" name="Freeform 530">
                <a:extLst>
                  <a:ext uri="{FF2B5EF4-FFF2-40B4-BE49-F238E27FC236}">
                    <a16:creationId xmlns:a16="http://schemas.microsoft.com/office/drawing/2014/main" id="{36679AE9-1D0E-415E-8D3F-98E4E8FD9C70}"/>
                  </a:ext>
                </a:extLst>
              </p:cNvPr>
              <p:cNvSpPr>
                <a:spLocks/>
              </p:cNvSpPr>
              <p:nvPr/>
            </p:nvSpPr>
            <p:spPr bwMode="auto">
              <a:xfrm>
                <a:off x="13353030" y="3714750"/>
                <a:ext cx="242888" cy="244475"/>
              </a:xfrm>
              <a:custGeom>
                <a:avLst/>
                <a:gdLst>
                  <a:gd name="T0" fmla="*/ 0 w 153"/>
                  <a:gd name="T1" fmla="*/ 0 h 154"/>
                  <a:gd name="T2" fmla="*/ 63 w 153"/>
                  <a:gd name="T3" fmla="*/ 154 h 154"/>
                  <a:gd name="T4" fmla="*/ 107 w 153"/>
                  <a:gd name="T5" fmla="*/ 110 h 154"/>
                  <a:gd name="T6" fmla="*/ 153 w 153"/>
                  <a:gd name="T7" fmla="*/ 66 h 154"/>
                  <a:gd name="T8" fmla="*/ 0 w 153"/>
                  <a:gd name="T9" fmla="*/ 0 h 154"/>
                </a:gdLst>
                <a:ahLst/>
                <a:cxnLst>
                  <a:cxn ang="0">
                    <a:pos x="T0" y="T1"/>
                  </a:cxn>
                  <a:cxn ang="0">
                    <a:pos x="T2" y="T3"/>
                  </a:cxn>
                  <a:cxn ang="0">
                    <a:pos x="T4" y="T5"/>
                  </a:cxn>
                  <a:cxn ang="0">
                    <a:pos x="T6" y="T7"/>
                  </a:cxn>
                  <a:cxn ang="0">
                    <a:pos x="T8" y="T9"/>
                  </a:cxn>
                </a:cxnLst>
                <a:rect l="0" t="0" r="r" b="b"/>
                <a:pathLst>
                  <a:path w="153" h="154">
                    <a:moveTo>
                      <a:pt x="0" y="0"/>
                    </a:moveTo>
                    <a:lnTo>
                      <a:pt x="63" y="154"/>
                    </a:lnTo>
                    <a:lnTo>
                      <a:pt x="107" y="110"/>
                    </a:lnTo>
                    <a:lnTo>
                      <a:pt x="153" y="66"/>
                    </a:lnTo>
                    <a:lnTo>
                      <a:pt x="0" y="0"/>
                    </a:ln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6" name="Line 531">
                <a:extLst>
                  <a:ext uri="{FF2B5EF4-FFF2-40B4-BE49-F238E27FC236}">
                    <a16:creationId xmlns:a16="http://schemas.microsoft.com/office/drawing/2014/main" id="{394C840A-DE22-40A1-8BB0-773E05EF1E67}"/>
                  </a:ext>
                </a:extLst>
              </p:cNvPr>
              <p:cNvSpPr>
                <a:spLocks noChangeShapeType="1"/>
              </p:cNvSpPr>
              <p:nvPr/>
            </p:nvSpPr>
            <p:spPr bwMode="auto">
              <a:xfrm>
                <a:off x="13522893" y="3889375"/>
                <a:ext cx="101600" cy="98425"/>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1033" name="Group 1032">
            <a:extLst>
              <a:ext uri="{FF2B5EF4-FFF2-40B4-BE49-F238E27FC236}">
                <a16:creationId xmlns:a16="http://schemas.microsoft.com/office/drawing/2014/main" id="{C1996179-F594-4938-92BC-32985CA8060A}"/>
              </a:ext>
            </a:extLst>
          </p:cNvPr>
          <p:cNvGrpSpPr/>
          <p:nvPr/>
        </p:nvGrpSpPr>
        <p:grpSpPr>
          <a:xfrm>
            <a:off x="4082616" y="979041"/>
            <a:ext cx="702810" cy="704562"/>
            <a:chOff x="4775322" y="1165731"/>
            <a:chExt cx="636588" cy="638175"/>
          </a:xfrm>
        </p:grpSpPr>
        <p:sp>
          <p:nvSpPr>
            <p:cNvPr id="1030" name="Freeform 525">
              <a:extLst>
                <a:ext uri="{FF2B5EF4-FFF2-40B4-BE49-F238E27FC236}">
                  <a16:creationId xmlns:a16="http://schemas.microsoft.com/office/drawing/2014/main" id="{1249738E-7F47-4D26-A28A-787C96343962}"/>
                </a:ext>
              </a:extLst>
            </p:cNvPr>
            <p:cNvSpPr>
              <a:spLocks noEditPoints="1"/>
            </p:cNvSpPr>
            <p:nvPr/>
          </p:nvSpPr>
          <p:spPr bwMode="auto">
            <a:xfrm>
              <a:off x="4775322" y="1165731"/>
              <a:ext cx="636588" cy="638175"/>
            </a:xfrm>
            <a:prstGeom prst="ellipse">
              <a:avLst/>
            </a:prstGeom>
            <a:solidFill>
              <a:srgbClr val="FFF3CF"/>
            </a:solidFill>
            <a:ln w="19050" cap="flat">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1027" name="Group 1026">
              <a:extLst>
                <a:ext uri="{FF2B5EF4-FFF2-40B4-BE49-F238E27FC236}">
                  <a16:creationId xmlns:a16="http://schemas.microsoft.com/office/drawing/2014/main" id="{EC8AF5CE-B240-4EC5-A190-5EA20AC37AB8}"/>
                </a:ext>
              </a:extLst>
            </p:cNvPr>
            <p:cNvGrpSpPr/>
            <p:nvPr/>
          </p:nvGrpSpPr>
          <p:grpSpPr>
            <a:xfrm>
              <a:off x="4775322" y="1165731"/>
              <a:ext cx="635000" cy="635000"/>
              <a:chOff x="13687993" y="4156075"/>
              <a:chExt cx="635000" cy="635000"/>
            </a:xfrm>
          </p:grpSpPr>
          <p:sp>
            <p:nvSpPr>
              <p:cNvPr id="1017" name="Freeform 532">
                <a:extLst>
                  <a:ext uri="{FF2B5EF4-FFF2-40B4-BE49-F238E27FC236}">
                    <a16:creationId xmlns:a16="http://schemas.microsoft.com/office/drawing/2014/main" id="{AD20DBAD-CC4A-413B-81D0-5BE8A897CF7D}"/>
                  </a:ext>
                </a:extLst>
              </p:cNvPr>
              <p:cNvSpPr>
                <a:spLocks noEditPoints="1"/>
              </p:cNvSpPr>
              <p:nvPr/>
            </p:nvSpPr>
            <p:spPr bwMode="auto">
              <a:xfrm>
                <a:off x="13687993" y="4156075"/>
                <a:ext cx="635000" cy="635000"/>
              </a:xfrm>
              <a:custGeom>
                <a:avLst/>
                <a:gdLst>
                  <a:gd name="T0" fmla="*/ 100 w 200"/>
                  <a:gd name="T1" fmla="*/ 2 h 200"/>
                  <a:gd name="T2" fmla="*/ 198 w 200"/>
                  <a:gd name="T3" fmla="*/ 100 h 200"/>
                  <a:gd name="T4" fmla="*/ 100 w 200"/>
                  <a:gd name="T5" fmla="*/ 198 h 200"/>
                  <a:gd name="T6" fmla="*/ 2 w 200"/>
                  <a:gd name="T7" fmla="*/ 100 h 200"/>
                  <a:gd name="T8" fmla="*/ 100 w 200"/>
                  <a:gd name="T9" fmla="*/ 2 h 200"/>
                  <a:gd name="T10" fmla="*/ 100 w 200"/>
                  <a:gd name="T11" fmla="*/ 0 h 200"/>
                  <a:gd name="T12" fmla="*/ 0 w 200"/>
                  <a:gd name="T13" fmla="*/ 100 h 200"/>
                  <a:gd name="T14" fmla="*/ 100 w 200"/>
                  <a:gd name="T15" fmla="*/ 200 h 200"/>
                  <a:gd name="T16" fmla="*/ 200 w 200"/>
                  <a:gd name="T17" fmla="*/ 100 h 200"/>
                  <a:gd name="T18" fmla="*/ 100 w 200"/>
                  <a:gd name="T1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200">
                    <a:moveTo>
                      <a:pt x="100" y="2"/>
                    </a:moveTo>
                    <a:cubicBezTo>
                      <a:pt x="154" y="2"/>
                      <a:pt x="198" y="46"/>
                      <a:pt x="198" y="100"/>
                    </a:cubicBezTo>
                    <a:cubicBezTo>
                      <a:pt x="198" y="154"/>
                      <a:pt x="154" y="198"/>
                      <a:pt x="100" y="198"/>
                    </a:cubicBezTo>
                    <a:cubicBezTo>
                      <a:pt x="46" y="198"/>
                      <a:pt x="2" y="154"/>
                      <a:pt x="2" y="100"/>
                    </a:cubicBezTo>
                    <a:cubicBezTo>
                      <a:pt x="2" y="46"/>
                      <a:pt x="46" y="2"/>
                      <a:pt x="100" y="2"/>
                    </a:cubicBezTo>
                    <a:moveTo>
                      <a:pt x="100" y="0"/>
                    </a:moveTo>
                    <a:cubicBezTo>
                      <a:pt x="44" y="0"/>
                      <a:pt x="0" y="44"/>
                      <a:pt x="0" y="100"/>
                    </a:cubicBezTo>
                    <a:cubicBezTo>
                      <a:pt x="0" y="155"/>
                      <a:pt x="44" y="200"/>
                      <a:pt x="100" y="200"/>
                    </a:cubicBezTo>
                    <a:cubicBezTo>
                      <a:pt x="155" y="200"/>
                      <a:pt x="200" y="155"/>
                      <a:pt x="200" y="100"/>
                    </a:cubicBezTo>
                    <a:cubicBezTo>
                      <a:pt x="200" y="44"/>
                      <a:pt x="155" y="0"/>
                      <a:pt x="100" y="0"/>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8" name="Oval 533">
                <a:extLst>
                  <a:ext uri="{FF2B5EF4-FFF2-40B4-BE49-F238E27FC236}">
                    <a16:creationId xmlns:a16="http://schemas.microsoft.com/office/drawing/2014/main" id="{7255BDE1-ECC6-4704-B88C-B167B5ED1B4D}"/>
                  </a:ext>
                </a:extLst>
              </p:cNvPr>
              <p:cNvSpPr>
                <a:spLocks noChangeArrowheads="1"/>
              </p:cNvSpPr>
              <p:nvPr/>
            </p:nvSpPr>
            <p:spPr bwMode="auto">
              <a:xfrm>
                <a:off x="13687993" y="4156075"/>
                <a:ext cx="635000" cy="635000"/>
              </a:xfrm>
              <a:prstGeom prst="ellipse">
                <a:avLst/>
              </a:pr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19" name="Freeform 534">
                <a:extLst>
                  <a:ext uri="{FF2B5EF4-FFF2-40B4-BE49-F238E27FC236}">
                    <a16:creationId xmlns:a16="http://schemas.microsoft.com/office/drawing/2014/main" id="{1807D4BA-128A-416A-9354-CB7DF14D1B53}"/>
                  </a:ext>
                </a:extLst>
              </p:cNvPr>
              <p:cNvSpPr>
                <a:spLocks/>
              </p:cNvSpPr>
              <p:nvPr/>
            </p:nvSpPr>
            <p:spPr bwMode="auto">
              <a:xfrm>
                <a:off x="13989618" y="4600575"/>
                <a:ext cx="28575" cy="0"/>
              </a:xfrm>
              <a:custGeom>
                <a:avLst/>
                <a:gdLst>
                  <a:gd name="T0" fmla="*/ 0 w 18"/>
                  <a:gd name="T1" fmla="*/ 18 w 18"/>
                  <a:gd name="T2" fmla="*/ 0 w 18"/>
                </a:gdLst>
                <a:ahLst/>
                <a:cxnLst>
                  <a:cxn ang="0">
                    <a:pos x="T0" y="0"/>
                  </a:cxn>
                  <a:cxn ang="0">
                    <a:pos x="T1" y="0"/>
                  </a:cxn>
                  <a:cxn ang="0">
                    <a:pos x="T2" y="0"/>
                  </a:cxn>
                </a:cxnLst>
                <a:rect l="0" t="0" r="r" b="b"/>
                <a:pathLst>
                  <a:path w="18">
                    <a:moveTo>
                      <a:pt x="0" y="0"/>
                    </a:moveTo>
                    <a:lnTo>
                      <a:pt x="18" y="0"/>
                    </a:lnTo>
                    <a:lnTo>
                      <a:pt x="0" y="0"/>
                    </a:lnTo>
                    <a:close/>
                  </a:path>
                </a:pathLst>
              </a:custGeom>
              <a:solidFill>
                <a:srgbClr val="6AB7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0" name="Line 535">
                <a:extLst>
                  <a:ext uri="{FF2B5EF4-FFF2-40B4-BE49-F238E27FC236}">
                    <a16:creationId xmlns:a16="http://schemas.microsoft.com/office/drawing/2014/main" id="{C68C0929-1923-430D-9CA1-8218C0DE65D7}"/>
                  </a:ext>
                </a:extLst>
              </p:cNvPr>
              <p:cNvSpPr>
                <a:spLocks noChangeShapeType="1"/>
              </p:cNvSpPr>
              <p:nvPr/>
            </p:nvSpPr>
            <p:spPr bwMode="auto">
              <a:xfrm>
                <a:off x="13989618" y="4600575"/>
                <a:ext cx="285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1" name="Line 536">
                <a:extLst>
                  <a:ext uri="{FF2B5EF4-FFF2-40B4-BE49-F238E27FC236}">
                    <a16:creationId xmlns:a16="http://schemas.microsoft.com/office/drawing/2014/main" id="{53A37187-93D6-496C-B1E8-F13696B7BC04}"/>
                  </a:ext>
                </a:extLst>
              </p:cNvPr>
              <p:cNvSpPr>
                <a:spLocks noChangeShapeType="1"/>
              </p:cNvSpPr>
              <p:nvPr/>
            </p:nvSpPr>
            <p:spPr bwMode="auto">
              <a:xfrm>
                <a:off x="14034068" y="46005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2" name="Line 537">
                <a:extLst>
                  <a:ext uri="{FF2B5EF4-FFF2-40B4-BE49-F238E27FC236}">
                    <a16:creationId xmlns:a16="http://schemas.microsoft.com/office/drawing/2014/main" id="{C0BC92BC-9B34-4A7E-8016-F20CFB512337}"/>
                  </a:ext>
                </a:extLst>
              </p:cNvPr>
              <p:cNvSpPr>
                <a:spLocks noChangeShapeType="1"/>
              </p:cNvSpPr>
              <p:nvPr/>
            </p:nvSpPr>
            <p:spPr bwMode="auto">
              <a:xfrm>
                <a:off x="14034068" y="46005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3" name="Line 538">
                <a:extLst>
                  <a:ext uri="{FF2B5EF4-FFF2-40B4-BE49-F238E27FC236}">
                    <a16:creationId xmlns:a16="http://schemas.microsoft.com/office/drawing/2014/main" id="{3D45D9FA-12F3-44AE-BE5E-1577A9F8489E}"/>
                  </a:ext>
                </a:extLst>
              </p:cNvPr>
              <p:cNvSpPr>
                <a:spLocks noChangeShapeType="1"/>
              </p:cNvSpPr>
              <p:nvPr/>
            </p:nvSpPr>
            <p:spPr bwMode="auto">
              <a:xfrm flipV="1">
                <a:off x="13954693" y="4635500"/>
                <a:ext cx="98425" cy="15875"/>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4" name="Freeform 539">
                <a:extLst>
                  <a:ext uri="{FF2B5EF4-FFF2-40B4-BE49-F238E27FC236}">
                    <a16:creationId xmlns:a16="http://schemas.microsoft.com/office/drawing/2014/main" id="{2D41659C-2212-403E-9345-DF4165B0C05D}"/>
                  </a:ext>
                </a:extLst>
              </p:cNvPr>
              <p:cNvSpPr>
                <a:spLocks/>
              </p:cNvSpPr>
              <p:nvPr/>
            </p:nvSpPr>
            <p:spPr bwMode="auto">
              <a:xfrm>
                <a:off x="13875318" y="4276725"/>
                <a:ext cx="257175" cy="419100"/>
              </a:xfrm>
              <a:custGeom>
                <a:avLst/>
                <a:gdLst>
                  <a:gd name="T0" fmla="*/ 41 w 81"/>
                  <a:gd name="T1" fmla="*/ 0 h 132"/>
                  <a:gd name="T2" fmla="*/ 0 w 81"/>
                  <a:gd name="T3" fmla="*/ 41 h 132"/>
                  <a:gd name="T4" fmla="*/ 25 w 81"/>
                  <a:gd name="T5" fmla="*/ 102 h 132"/>
                  <a:gd name="T6" fmla="*/ 25 w 81"/>
                  <a:gd name="T7" fmla="*/ 124 h 132"/>
                  <a:gd name="T8" fmla="*/ 33 w 81"/>
                  <a:gd name="T9" fmla="*/ 132 h 132"/>
                  <a:gd name="T10" fmla="*/ 48 w 81"/>
                  <a:gd name="T11" fmla="*/ 132 h 132"/>
                  <a:gd name="T12" fmla="*/ 56 w 81"/>
                  <a:gd name="T13" fmla="*/ 124 h 132"/>
                  <a:gd name="T14" fmla="*/ 56 w 81"/>
                  <a:gd name="T15" fmla="*/ 102 h 132"/>
                  <a:gd name="T16" fmla="*/ 81 w 81"/>
                  <a:gd name="T17" fmla="*/ 41 h 132"/>
                  <a:gd name="T18" fmla="*/ 41 w 81"/>
                  <a:gd name="T1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132">
                    <a:moveTo>
                      <a:pt x="41" y="0"/>
                    </a:moveTo>
                    <a:cubicBezTo>
                      <a:pt x="24" y="0"/>
                      <a:pt x="0" y="15"/>
                      <a:pt x="0" y="41"/>
                    </a:cubicBezTo>
                    <a:cubicBezTo>
                      <a:pt x="0" y="69"/>
                      <a:pt x="25" y="74"/>
                      <a:pt x="25" y="102"/>
                    </a:cubicBezTo>
                    <a:cubicBezTo>
                      <a:pt x="25" y="124"/>
                      <a:pt x="25" y="124"/>
                      <a:pt x="25" y="124"/>
                    </a:cubicBezTo>
                    <a:cubicBezTo>
                      <a:pt x="33" y="132"/>
                      <a:pt x="33" y="132"/>
                      <a:pt x="33" y="132"/>
                    </a:cubicBezTo>
                    <a:cubicBezTo>
                      <a:pt x="48" y="132"/>
                      <a:pt x="48" y="132"/>
                      <a:pt x="48" y="132"/>
                    </a:cubicBezTo>
                    <a:cubicBezTo>
                      <a:pt x="56" y="124"/>
                      <a:pt x="56" y="124"/>
                      <a:pt x="56" y="124"/>
                    </a:cubicBezTo>
                    <a:cubicBezTo>
                      <a:pt x="56" y="102"/>
                      <a:pt x="56" y="102"/>
                      <a:pt x="56" y="102"/>
                    </a:cubicBezTo>
                    <a:cubicBezTo>
                      <a:pt x="56" y="74"/>
                      <a:pt x="81" y="69"/>
                      <a:pt x="81" y="41"/>
                    </a:cubicBezTo>
                    <a:cubicBezTo>
                      <a:pt x="81" y="15"/>
                      <a:pt x="57" y="0"/>
                      <a:pt x="41" y="0"/>
                    </a:cubicBezTo>
                    <a:close/>
                  </a:path>
                </a:pathLst>
              </a:custGeom>
              <a:noFill/>
              <a:ln w="19050" cap="flat">
                <a:solidFill>
                  <a:srgbClr val="3D342A"/>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25" name="Line 540">
                <a:extLst>
                  <a:ext uri="{FF2B5EF4-FFF2-40B4-BE49-F238E27FC236}">
                    <a16:creationId xmlns:a16="http://schemas.microsoft.com/office/drawing/2014/main" id="{9347B4F9-6557-4EED-BDDC-2462841F180E}"/>
                  </a:ext>
                </a:extLst>
              </p:cNvPr>
              <p:cNvSpPr>
                <a:spLocks noChangeShapeType="1"/>
              </p:cNvSpPr>
              <p:nvPr/>
            </p:nvSpPr>
            <p:spPr bwMode="auto">
              <a:xfrm>
                <a:off x="13954693" y="4600575"/>
                <a:ext cx="98425"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nvGrpSpPr>
          <p:cNvPr id="1004" name="Group 1003">
            <a:extLst>
              <a:ext uri="{FF2B5EF4-FFF2-40B4-BE49-F238E27FC236}">
                <a16:creationId xmlns:a16="http://schemas.microsoft.com/office/drawing/2014/main" id="{728E8D08-8E71-4A63-8F6F-84BCBB40C596}"/>
              </a:ext>
            </a:extLst>
          </p:cNvPr>
          <p:cNvGrpSpPr/>
          <p:nvPr/>
        </p:nvGrpSpPr>
        <p:grpSpPr>
          <a:xfrm>
            <a:off x="6337775" y="3075202"/>
            <a:ext cx="2599430" cy="3334910"/>
            <a:chOff x="18063311" y="1365250"/>
            <a:chExt cx="3024188" cy="3879850"/>
          </a:xfrm>
        </p:grpSpPr>
        <p:sp>
          <p:nvSpPr>
            <p:cNvPr id="863" name="Oval 410">
              <a:extLst>
                <a:ext uri="{FF2B5EF4-FFF2-40B4-BE49-F238E27FC236}">
                  <a16:creationId xmlns:a16="http://schemas.microsoft.com/office/drawing/2014/main" id="{80BDC9F4-1DDD-4EBD-BD41-F011D5EE801C}"/>
                </a:ext>
              </a:extLst>
            </p:cNvPr>
            <p:cNvSpPr>
              <a:spLocks noChangeArrowheads="1"/>
            </p:cNvSpPr>
            <p:nvPr/>
          </p:nvSpPr>
          <p:spPr bwMode="auto">
            <a:xfrm>
              <a:off x="18669736" y="2879725"/>
              <a:ext cx="1822450" cy="1825625"/>
            </a:xfrm>
            <a:prstGeom prst="ellipse">
              <a:avLst/>
            </a:prstGeom>
            <a:solidFill>
              <a:srgbClr val="DF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4" name="Oval 411">
              <a:extLst>
                <a:ext uri="{FF2B5EF4-FFF2-40B4-BE49-F238E27FC236}">
                  <a16:creationId xmlns:a16="http://schemas.microsoft.com/office/drawing/2014/main" id="{91A771E9-B949-47CB-B69E-7F904F501D7D}"/>
                </a:ext>
              </a:extLst>
            </p:cNvPr>
            <p:cNvSpPr>
              <a:spLocks noChangeArrowheads="1"/>
            </p:cNvSpPr>
            <p:nvPr/>
          </p:nvSpPr>
          <p:spPr bwMode="auto">
            <a:xfrm>
              <a:off x="19939736" y="1838325"/>
              <a:ext cx="1147763" cy="1152525"/>
            </a:xfrm>
            <a:prstGeom prst="ellipse">
              <a:avLst/>
            </a:prstGeom>
            <a:solidFill>
              <a:srgbClr val="DF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5" name="Freeform 412">
              <a:extLst>
                <a:ext uri="{FF2B5EF4-FFF2-40B4-BE49-F238E27FC236}">
                  <a16:creationId xmlns:a16="http://schemas.microsoft.com/office/drawing/2014/main" id="{4908BF13-07E3-4F4E-97C3-711A562703AE}"/>
                </a:ext>
              </a:extLst>
            </p:cNvPr>
            <p:cNvSpPr>
              <a:spLocks/>
            </p:cNvSpPr>
            <p:nvPr/>
          </p:nvSpPr>
          <p:spPr bwMode="auto">
            <a:xfrm>
              <a:off x="19039623" y="1616075"/>
              <a:ext cx="1655763" cy="949325"/>
            </a:xfrm>
            <a:custGeom>
              <a:avLst/>
              <a:gdLst>
                <a:gd name="T0" fmla="*/ 522 w 522"/>
                <a:gd name="T1" fmla="*/ 0 h 299"/>
                <a:gd name="T2" fmla="*/ 0 w 522"/>
                <a:gd name="T3" fmla="*/ 0 h 299"/>
                <a:gd name="T4" fmla="*/ 0 w 522"/>
                <a:gd name="T5" fmla="*/ 269 h 299"/>
                <a:gd name="T6" fmla="*/ 10 w 522"/>
                <a:gd name="T7" fmla="*/ 287 h 299"/>
                <a:gd name="T8" fmla="*/ 48 w 522"/>
                <a:gd name="T9" fmla="*/ 299 h 299"/>
                <a:gd name="T10" fmla="*/ 522 w 522"/>
                <a:gd name="T11" fmla="*/ 299 h 299"/>
                <a:gd name="T12" fmla="*/ 522 w 522"/>
                <a:gd name="T13" fmla="*/ 0 h 299"/>
              </a:gdLst>
              <a:ahLst/>
              <a:cxnLst>
                <a:cxn ang="0">
                  <a:pos x="T0" y="T1"/>
                </a:cxn>
                <a:cxn ang="0">
                  <a:pos x="T2" y="T3"/>
                </a:cxn>
                <a:cxn ang="0">
                  <a:pos x="T4" y="T5"/>
                </a:cxn>
                <a:cxn ang="0">
                  <a:pos x="T6" y="T7"/>
                </a:cxn>
                <a:cxn ang="0">
                  <a:pos x="T8" y="T9"/>
                </a:cxn>
                <a:cxn ang="0">
                  <a:pos x="T10" y="T11"/>
                </a:cxn>
                <a:cxn ang="0">
                  <a:pos x="T12" y="T13"/>
                </a:cxn>
              </a:cxnLst>
              <a:rect l="0" t="0" r="r" b="b"/>
              <a:pathLst>
                <a:path w="522" h="299">
                  <a:moveTo>
                    <a:pt x="522" y="0"/>
                  </a:moveTo>
                  <a:cubicBezTo>
                    <a:pt x="0" y="0"/>
                    <a:pt x="0" y="0"/>
                    <a:pt x="0" y="0"/>
                  </a:cubicBezTo>
                  <a:cubicBezTo>
                    <a:pt x="0" y="269"/>
                    <a:pt x="0" y="269"/>
                    <a:pt x="0" y="269"/>
                  </a:cubicBezTo>
                  <a:cubicBezTo>
                    <a:pt x="10" y="287"/>
                    <a:pt x="10" y="287"/>
                    <a:pt x="10" y="287"/>
                  </a:cubicBezTo>
                  <a:cubicBezTo>
                    <a:pt x="23" y="286"/>
                    <a:pt x="36" y="289"/>
                    <a:pt x="48" y="299"/>
                  </a:cubicBezTo>
                  <a:cubicBezTo>
                    <a:pt x="522" y="299"/>
                    <a:pt x="522" y="299"/>
                    <a:pt x="522" y="299"/>
                  </a:cubicBezTo>
                  <a:lnTo>
                    <a:pt x="522" y="0"/>
                  </a:lnTo>
                  <a:close/>
                </a:path>
              </a:pathLst>
            </a:custGeom>
            <a:solidFill>
              <a:srgbClr val="DF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6" name="Freeform 413">
              <a:extLst>
                <a:ext uri="{FF2B5EF4-FFF2-40B4-BE49-F238E27FC236}">
                  <a16:creationId xmlns:a16="http://schemas.microsoft.com/office/drawing/2014/main" id="{B31F0DEA-A86F-4BA5-854B-4CF153DCF267}"/>
                </a:ext>
              </a:extLst>
            </p:cNvPr>
            <p:cNvSpPr>
              <a:spLocks/>
            </p:cNvSpPr>
            <p:nvPr/>
          </p:nvSpPr>
          <p:spPr bwMode="auto">
            <a:xfrm>
              <a:off x="19461898" y="1616075"/>
              <a:ext cx="1233488" cy="946150"/>
            </a:xfrm>
            <a:custGeom>
              <a:avLst/>
              <a:gdLst>
                <a:gd name="T0" fmla="*/ 777 w 777"/>
                <a:gd name="T1" fmla="*/ 0 h 596"/>
                <a:gd name="T2" fmla="*/ 0 w 777"/>
                <a:gd name="T3" fmla="*/ 0 h 596"/>
                <a:gd name="T4" fmla="*/ 595 w 777"/>
                <a:gd name="T5" fmla="*/ 596 h 596"/>
                <a:gd name="T6" fmla="*/ 777 w 777"/>
                <a:gd name="T7" fmla="*/ 596 h 596"/>
                <a:gd name="T8" fmla="*/ 777 w 777"/>
                <a:gd name="T9" fmla="*/ 0 h 596"/>
              </a:gdLst>
              <a:ahLst/>
              <a:cxnLst>
                <a:cxn ang="0">
                  <a:pos x="T0" y="T1"/>
                </a:cxn>
                <a:cxn ang="0">
                  <a:pos x="T2" y="T3"/>
                </a:cxn>
                <a:cxn ang="0">
                  <a:pos x="T4" y="T5"/>
                </a:cxn>
                <a:cxn ang="0">
                  <a:pos x="T6" y="T7"/>
                </a:cxn>
                <a:cxn ang="0">
                  <a:pos x="T8" y="T9"/>
                </a:cxn>
              </a:cxnLst>
              <a:rect l="0" t="0" r="r" b="b"/>
              <a:pathLst>
                <a:path w="777" h="596">
                  <a:moveTo>
                    <a:pt x="777" y="0"/>
                  </a:moveTo>
                  <a:lnTo>
                    <a:pt x="0" y="0"/>
                  </a:lnTo>
                  <a:lnTo>
                    <a:pt x="595" y="596"/>
                  </a:lnTo>
                  <a:lnTo>
                    <a:pt x="777" y="596"/>
                  </a:lnTo>
                  <a:lnTo>
                    <a:pt x="777" y="0"/>
                  </a:lnTo>
                  <a:close/>
                </a:path>
              </a:pathLst>
            </a:custGeom>
            <a:solidFill>
              <a:srgbClr val="B7ED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7" name="Rectangle 414">
              <a:extLst>
                <a:ext uri="{FF2B5EF4-FFF2-40B4-BE49-F238E27FC236}">
                  <a16:creationId xmlns:a16="http://schemas.microsoft.com/office/drawing/2014/main" id="{A4D44928-3C87-4AFB-9A35-92C347E17454}"/>
                </a:ext>
              </a:extLst>
            </p:cNvPr>
            <p:cNvSpPr>
              <a:spLocks noChangeArrowheads="1"/>
            </p:cNvSpPr>
            <p:nvPr/>
          </p:nvSpPr>
          <p:spPr bwMode="auto">
            <a:xfrm>
              <a:off x="19109473" y="1701800"/>
              <a:ext cx="744538" cy="117475"/>
            </a:xfrm>
            <a:prstGeom prst="rect">
              <a:avLst/>
            </a:prstGeom>
            <a:solidFill>
              <a:srgbClr val="80DA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8" name="Freeform 415">
              <a:extLst>
                <a:ext uri="{FF2B5EF4-FFF2-40B4-BE49-F238E27FC236}">
                  <a16:creationId xmlns:a16="http://schemas.microsoft.com/office/drawing/2014/main" id="{F7A2C3B8-8AD7-4A88-8A95-2249DF0B05FE}"/>
                </a:ext>
              </a:extLst>
            </p:cNvPr>
            <p:cNvSpPr>
              <a:spLocks/>
            </p:cNvSpPr>
            <p:nvPr/>
          </p:nvSpPr>
          <p:spPr bwMode="auto">
            <a:xfrm>
              <a:off x="19109473" y="1701800"/>
              <a:ext cx="555625" cy="117475"/>
            </a:xfrm>
            <a:custGeom>
              <a:avLst/>
              <a:gdLst>
                <a:gd name="T0" fmla="*/ 276 w 350"/>
                <a:gd name="T1" fmla="*/ 0 h 74"/>
                <a:gd name="T2" fmla="*/ 0 w 350"/>
                <a:gd name="T3" fmla="*/ 0 h 74"/>
                <a:gd name="T4" fmla="*/ 0 w 350"/>
                <a:gd name="T5" fmla="*/ 74 h 74"/>
                <a:gd name="T6" fmla="*/ 350 w 350"/>
                <a:gd name="T7" fmla="*/ 74 h 74"/>
                <a:gd name="T8" fmla="*/ 276 w 350"/>
                <a:gd name="T9" fmla="*/ 0 h 74"/>
              </a:gdLst>
              <a:ahLst/>
              <a:cxnLst>
                <a:cxn ang="0">
                  <a:pos x="T0" y="T1"/>
                </a:cxn>
                <a:cxn ang="0">
                  <a:pos x="T2" y="T3"/>
                </a:cxn>
                <a:cxn ang="0">
                  <a:pos x="T4" y="T5"/>
                </a:cxn>
                <a:cxn ang="0">
                  <a:pos x="T6" y="T7"/>
                </a:cxn>
                <a:cxn ang="0">
                  <a:pos x="T8" y="T9"/>
                </a:cxn>
              </a:cxnLst>
              <a:rect l="0" t="0" r="r" b="b"/>
              <a:pathLst>
                <a:path w="350" h="74">
                  <a:moveTo>
                    <a:pt x="276" y="0"/>
                  </a:moveTo>
                  <a:lnTo>
                    <a:pt x="0" y="0"/>
                  </a:lnTo>
                  <a:lnTo>
                    <a:pt x="0" y="74"/>
                  </a:lnTo>
                  <a:lnTo>
                    <a:pt x="350" y="74"/>
                  </a:lnTo>
                  <a:lnTo>
                    <a:pt x="276" y="0"/>
                  </a:lnTo>
                  <a:close/>
                </a:path>
              </a:pathLst>
            </a:custGeom>
            <a:solidFill>
              <a:srgbClr val="97E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9" name="Rectangle 416">
              <a:extLst>
                <a:ext uri="{FF2B5EF4-FFF2-40B4-BE49-F238E27FC236}">
                  <a16:creationId xmlns:a16="http://schemas.microsoft.com/office/drawing/2014/main" id="{C3236101-9C44-47AA-9089-29E833805417}"/>
                </a:ext>
              </a:extLst>
            </p:cNvPr>
            <p:cNvSpPr>
              <a:spLocks noChangeArrowheads="1"/>
            </p:cNvSpPr>
            <p:nvPr/>
          </p:nvSpPr>
          <p:spPr bwMode="auto">
            <a:xfrm>
              <a:off x="19109473" y="2286000"/>
              <a:ext cx="744538" cy="209550"/>
            </a:xfrm>
            <a:prstGeom prst="rect">
              <a:avLst/>
            </a:prstGeom>
            <a:solidFill>
              <a:srgbClr val="97E4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0" name="Rectangle 417">
              <a:extLst>
                <a:ext uri="{FF2B5EF4-FFF2-40B4-BE49-F238E27FC236}">
                  <a16:creationId xmlns:a16="http://schemas.microsoft.com/office/drawing/2014/main" id="{6770FCB9-EFE8-43E2-A26B-AE9E93D7FE87}"/>
                </a:ext>
              </a:extLst>
            </p:cNvPr>
            <p:cNvSpPr>
              <a:spLocks noChangeArrowheads="1"/>
            </p:cNvSpPr>
            <p:nvPr/>
          </p:nvSpPr>
          <p:spPr bwMode="auto">
            <a:xfrm>
              <a:off x="19109473" y="1870075"/>
              <a:ext cx="349250" cy="371475"/>
            </a:xfrm>
            <a:prstGeom prst="rect">
              <a:avLst/>
            </a:prstGeom>
            <a:solidFill>
              <a:srgbClr val="97E4E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1" name="Rectangle 418">
              <a:extLst>
                <a:ext uri="{FF2B5EF4-FFF2-40B4-BE49-F238E27FC236}">
                  <a16:creationId xmlns:a16="http://schemas.microsoft.com/office/drawing/2014/main" id="{F19EE852-B8F1-43C5-8D2D-21A0DEAA253C}"/>
                </a:ext>
              </a:extLst>
            </p:cNvPr>
            <p:cNvSpPr>
              <a:spLocks noChangeArrowheads="1"/>
            </p:cNvSpPr>
            <p:nvPr/>
          </p:nvSpPr>
          <p:spPr bwMode="auto">
            <a:xfrm>
              <a:off x="19493648" y="2038350"/>
              <a:ext cx="354013" cy="203200"/>
            </a:xfrm>
            <a:prstGeom prst="rect">
              <a:avLst/>
            </a:prstGeom>
            <a:solidFill>
              <a:srgbClr val="80DA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2" name="Rectangle 419">
              <a:extLst>
                <a:ext uri="{FF2B5EF4-FFF2-40B4-BE49-F238E27FC236}">
                  <a16:creationId xmlns:a16="http://schemas.microsoft.com/office/drawing/2014/main" id="{D424498B-277F-4AC4-BE5D-2CBFB6DCF45E}"/>
                </a:ext>
              </a:extLst>
            </p:cNvPr>
            <p:cNvSpPr>
              <a:spLocks noChangeArrowheads="1"/>
            </p:cNvSpPr>
            <p:nvPr/>
          </p:nvSpPr>
          <p:spPr bwMode="auto">
            <a:xfrm>
              <a:off x="19493648" y="1870075"/>
              <a:ext cx="354013" cy="136525"/>
            </a:xfrm>
            <a:prstGeom prst="rect">
              <a:avLst/>
            </a:prstGeom>
            <a:solidFill>
              <a:srgbClr val="80DA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3" name="Freeform 420">
              <a:extLst>
                <a:ext uri="{FF2B5EF4-FFF2-40B4-BE49-F238E27FC236}">
                  <a16:creationId xmlns:a16="http://schemas.microsoft.com/office/drawing/2014/main" id="{A8CCC8B3-0878-4C33-ACC6-DCC9C323D096}"/>
                </a:ext>
              </a:extLst>
            </p:cNvPr>
            <p:cNvSpPr>
              <a:spLocks/>
            </p:cNvSpPr>
            <p:nvPr/>
          </p:nvSpPr>
          <p:spPr bwMode="auto">
            <a:xfrm>
              <a:off x="19493648" y="1870075"/>
              <a:ext cx="354013" cy="136525"/>
            </a:xfrm>
            <a:custGeom>
              <a:avLst/>
              <a:gdLst>
                <a:gd name="T0" fmla="*/ 140 w 223"/>
                <a:gd name="T1" fmla="*/ 0 h 86"/>
                <a:gd name="T2" fmla="*/ 0 w 223"/>
                <a:gd name="T3" fmla="*/ 0 h 86"/>
                <a:gd name="T4" fmla="*/ 0 w 223"/>
                <a:gd name="T5" fmla="*/ 86 h 86"/>
                <a:gd name="T6" fmla="*/ 223 w 223"/>
                <a:gd name="T7" fmla="*/ 86 h 86"/>
                <a:gd name="T8" fmla="*/ 140 w 223"/>
                <a:gd name="T9" fmla="*/ 0 h 86"/>
              </a:gdLst>
              <a:ahLst/>
              <a:cxnLst>
                <a:cxn ang="0">
                  <a:pos x="T0" y="T1"/>
                </a:cxn>
                <a:cxn ang="0">
                  <a:pos x="T2" y="T3"/>
                </a:cxn>
                <a:cxn ang="0">
                  <a:pos x="T4" y="T5"/>
                </a:cxn>
                <a:cxn ang="0">
                  <a:pos x="T6" y="T7"/>
                </a:cxn>
                <a:cxn ang="0">
                  <a:pos x="T8" y="T9"/>
                </a:cxn>
              </a:cxnLst>
              <a:rect l="0" t="0" r="r" b="b"/>
              <a:pathLst>
                <a:path w="223" h="86">
                  <a:moveTo>
                    <a:pt x="140" y="0"/>
                  </a:moveTo>
                  <a:lnTo>
                    <a:pt x="0" y="0"/>
                  </a:lnTo>
                  <a:lnTo>
                    <a:pt x="0" y="86"/>
                  </a:lnTo>
                  <a:lnTo>
                    <a:pt x="223" y="86"/>
                  </a:lnTo>
                  <a:lnTo>
                    <a:pt x="140" y="0"/>
                  </a:lnTo>
                  <a:close/>
                </a:path>
              </a:pathLst>
            </a:custGeom>
            <a:solidFill>
              <a:srgbClr val="97E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4" name="Freeform 421">
              <a:extLst>
                <a:ext uri="{FF2B5EF4-FFF2-40B4-BE49-F238E27FC236}">
                  <a16:creationId xmlns:a16="http://schemas.microsoft.com/office/drawing/2014/main" id="{152FAF49-0A2C-48B9-80F6-059A22548590}"/>
                </a:ext>
              </a:extLst>
            </p:cNvPr>
            <p:cNvSpPr>
              <a:spLocks/>
            </p:cNvSpPr>
            <p:nvPr/>
          </p:nvSpPr>
          <p:spPr bwMode="auto">
            <a:xfrm>
              <a:off x="20304861" y="2012950"/>
              <a:ext cx="212725" cy="117475"/>
            </a:xfrm>
            <a:custGeom>
              <a:avLst/>
              <a:gdLst>
                <a:gd name="T0" fmla="*/ 66 w 67"/>
                <a:gd name="T1" fmla="*/ 37 h 37"/>
                <a:gd name="T2" fmla="*/ 58 w 67"/>
                <a:gd name="T3" fmla="*/ 0 h 37"/>
                <a:gd name="T4" fmla="*/ 0 w 67"/>
                <a:gd name="T5" fmla="*/ 32 h 37"/>
                <a:gd name="T6" fmla="*/ 66 w 67"/>
                <a:gd name="T7" fmla="*/ 37 h 37"/>
              </a:gdLst>
              <a:ahLst/>
              <a:cxnLst>
                <a:cxn ang="0">
                  <a:pos x="T0" y="T1"/>
                </a:cxn>
                <a:cxn ang="0">
                  <a:pos x="T2" y="T3"/>
                </a:cxn>
                <a:cxn ang="0">
                  <a:pos x="T4" y="T5"/>
                </a:cxn>
                <a:cxn ang="0">
                  <a:pos x="T6" y="T7"/>
                </a:cxn>
              </a:cxnLst>
              <a:rect l="0" t="0" r="r" b="b"/>
              <a:pathLst>
                <a:path w="67" h="37">
                  <a:moveTo>
                    <a:pt x="66" y="37"/>
                  </a:moveTo>
                  <a:cubicBezTo>
                    <a:pt x="67" y="24"/>
                    <a:pt x="64" y="11"/>
                    <a:pt x="58" y="0"/>
                  </a:cubicBezTo>
                  <a:cubicBezTo>
                    <a:pt x="0" y="32"/>
                    <a:pt x="0" y="32"/>
                    <a:pt x="0" y="32"/>
                  </a:cubicBezTo>
                  <a:lnTo>
                    <a:pt x="66" y="37"/>
                  </a:lnTo>
                  <a:close/>
                </a:path>
              </a:pathLst>
            </a:custGeom>
            <a:solidFill>
              <a:srgbClr val="B7ED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5" name="Freeform 422">
              <a:extLst>
                <a:ext uri="{FF2B5EF4-FFF2-40B4-BE49-F238E27FC236}">
                  <a16:creationId xmlns:a16="http://schemas.microsoft.com/office/drawing/2014/main" id="{B281E4C7-D8FF-4243-86DF-C275DDA69BA2}"/>
                </a:ext>
              </a:extLst>
            </p:cNvPr>
            <p:cNvSpPr>
              <a:spLocks/>
            </p:cNvSpPr>
            <p:nvPr/>
          </p:nvSpPr>
          <p:spPr bwMode="auto">
            <a:xfrm>
              <a:off x="20171511" y="1901825"/>
              <a:ext cx="317500" cy="212725"/>
            </a:xfrm>
            <a:custGeom>
              <a:avLst/>
              <a:gdLst>
                <a:gd name="T0" fmla="*/ 100 w 100"/>
                <a:gd name="T1" fmla="*/ 35 h 67"/>
                <a:gd name="T2" fmla="*/ 48 w 100"/>
                <a:gd name="T3" fmla="*/ 1 h 67"/>
                <a:gd name="T4" fmla="*/ 0 w 100"/>
                <a:gd name="T5" fmla="*/ 16 h 67"/>
                <a:gd name="T6" fmla="*/ 42 w 100"/>
                <a:gd name="T7" fmla="*/ 67 h 67"/>
                <a:gd name="T8" fmla="*/ 100 w 100"/>
                <a:gd name="T9" fmla="*/ 35 h 67"/>
              </a:gdLst>
              <a:ahLst/>
              <a:cxnLst>
                <a:cxn ang="0">
                  <a:pos x="T0" y="T1"/>
                </a:cxn>
                <a:cxn ang="0">
                  <a:pos x="T2" y="T3"/>
                </a:cxn>
                <a:cxn ang="0">
                  <a:pos x="T4" y="T5"/>
                </a:cxn>
                <a:cxn ang="0">
                  <a:pos x="T6" y="T7"/>
                </a:cxn>
                <a:cxn ang="0">
                  <a:pos x="T8" y="T9"/>
                </a:cxn>
              </a:cxnLst>
              <a:rect l="0" t="0" r="r" b="b"/>
              <a:pathLst>
                <a:path w="100" h="67">
                  <a:moveTo>
                    <a:pt x="100" y="35"/>
                  </a:moveTo>
                  <a:cubicBezTo>
                    <a:pt x="89" y="16"/>
                    <a:pt x="70" y="3"/>
                    <a:pt x="48" y="1"/>
                  </a:cubicBezTo>
                  <a:cubicBezTo>
                    <a:pt x="30" y="0"/>
                    <a:pt x="13" y="5"/>
                    <a:pt x="0" y="16"/>
                  </a:cubicBezTo>
                  <a:cubicBezTo>
                    <a:pt x="42" y="67"/>
                    <a:pt x="42" y="67"/>
                    <a:pt x="42" y="67"/>
                  </a:cubicBezTo>
                  <a:lnTo>
                    <a:pt x="100" y="35"/>
                  </a:lnTo>
                  <a:close/>
                </a:path>
              </a:pathLst>
            </a:custGeom>
            <a:solidFill>
              <a:srgbClr val="DFF8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6" name="Freeform 423">
              <a:extLst>
                <a:ext uri="{FF2B5EF4-FFF2-40B4-BE49-F238E27FC236}">
                  <a16:creationId xmlns:a16="http://schemas.microsoft.com/office/drawing/2014/main" id="{BC206714-4A3C-41C7-B0E0-E0FBDE5CCE66}"/>
                </a:ext>
              </a:extLst>
            </p:cNvPr>
            <p:cNvSpPr>
              <a:spLocks/>
            </p:cNvSpPr>
            <p:nvPr/>
          </p:nvSpPr>
          <p:spPr bwMode="auto">
            <a:xfrm>
              <a:off x="20304861" y="2114550"/>
              <a:ext cx="209550" cy="149225"/>
            </a:xfrm>
            <a:custGeom>
              <a:avLst/>
              <a:gdLst>
                <a:gd name="T0" fmla="*/ 0 w 66"/>
                <a:gd name="T1" fmla="*/ 0 h 47"/>
                <a:gd name="T2" fmla="*/ 46 w 66"/>
                <a:gd name="T3" fmla="*/ 47 h 47"/>
                <a:gd name="T4" fmla="*/ 66 w 66"/>
                <a:gd name="T5" fmla="*/ 5 h 47"/>
                <a:gd name="T6" fmla="*/ 0 w 66"/>
                <a:gd name="T7" fmla="*/ 0 h 47"/>
              </a:gdLst>
              <a:ahLst/>
              <a:cxnLst>
                <a:cxn ang="0">
                  <a:pos x="T0" y="T1"/>
                </a:cxn>
                <a:cxn ang="0">
                  <a:pos x="T2" y="T3"/>
                </a:cxn>
                <a:cxn ang="0">
                  <a:pos x="T4" y="T5"/>
                </a:cxn>
                <a:cxn ang="0">
                  <a:pos x="T6" y="T7"/>
                </a:cxn>
              </a:cxnLst>
              <a:rect l="0" t="0" r="r" b="b"/>
              <a:pathLst>
                <a:path w="66" h="47">
                  <a:moveTo>
                    <a:pt x="0" y="0"/>
                  </a:moveTo>
                  <a:cubicBezTo>
                    <a:pt x="46" y="47"/>
                    <a:pt x="46" y="47"/>
                    <a:pt x="46" y="47"/>
                  </a:cubicBezTo>
                  <a:cubicBezTo>
                    <a:pt x="57" y="36"/>
                    <a:pt x="64" y="22"/>
                    <a:pt x="66" y="5"/>
                  </a:cubicBezTo>
                  <a:lnTo>
                    <a:pt x="0" y="0"/>
                  </a:lnTo>
                  <a:close/>
                </a:path>
              </a:pathLst>
            </a:custGeom>
            <a:solidFill>
              <a:srgbClr val="97E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7" name="Freeform 424">
              <a:extLst>
                <a:ext uri="{FF2B5EF4-FFF2-40B4-BE49-F238E27FC236}">
                  <a16:creationId xmlns:a16="http://schemas.microsoft.com/office/drawing/2014/main" id="{4C2EB866-0BCE-492A-A018-2EE17A011B9B}"/>
                </a:ext>
              </a:extLst>
            </p:cNvPr>
            <p:cNvSpPr>
              <a:spLocks/>
            </p:cNvSpPr>
            <p:nvPr/>
          </p:nvSpPr>
          <p:spPr bwMode="auto">
            <a:xfrm>
              <a:off x="20088961" y="1952625"/>
              <a:ext cx="361950" cy="374650"/>
            </a:xfrm>
            <a:custGeom>
              <a:avLst/>
              <a:gdLst>
                <a:gd name="T0" fmla="*/ 26 w 114"/>
                <a:gd name="T1" fmla="*/ 0 h 118"/>
                <a:gd name="T2" fmla="*/ 3 w 114"/>
                <a:gd name="T3" fmla="*/ 45 h 118"/>
                <a:gd name="T4" fmla="*/ 63 w 114"/>
                <a:gd name="T5" fmla="*/ 116 h 118"/>
                <a:gd name="T6" fmla="*/ 114 w 114"/>
                <a:gd name="T7" fmla="*/ 98 h 118"/>
                <a:gd name="T8" fmla="*/ 68 w 114"/>
                <a:gd name="T9" fmla="*/ 51 h 118"/>
                <a:gd name="T10" fmla="*/ 26 w 114"/>
                <a:gd name="T11" fmla="*/ 0 h 118"/>
              </a:gdLst>
              <a:ahLst/>
              <a:cxnLst>
                <a:cxn ang="0">
                  <a:pos x="T0" y="T1"/>
                </a:cxn>
                <a:cxn ang="0">
                  <a:pos x="T2" y="T3"/>
                </a:cxn>
                <a:cxn ang="0">
                  <a:pos x="T4" y="T5"/>
                </a:cxn>
                <a:cxn ang="0">
                  <a:pos x="T6" y="T7"/>
                </a:cxn>
                <a:cxn ang="0">
                  <a:pos x="T8" y="T9"/>
                </a:cxn>
                <a:cxn ang="0">
                  <a:pos x="T10" y="T11"/>
                </a:cxn>
              </a:cxnLst>
              <a:rect l="0" t="0" r="r" b="b"/>
              <a:pathLst>
                <a:path w="114" h="118">
                  <a:moveTo>
                    <a:pt x="26" y="0"/>
                  </a:moveTo>
                  <a:cubicBezTo>
                    <a:pt x="13" y="11"/>
                    <a:pt x="4" y="27"/>
                    <a:pt x="3" y="45"/>
                  </a:cubicBezTo>
                  <a:cubicBezTo>
                    <a:pt x="0" y="81"/>
                    <a:pt x="27" y="113"/>
                    <a:pt x="63" y="116"/>
                  </a:cubicBezTo>
                  <a:cubicBezTo>
                    <a:pt x="82" y="118"/>
                    <a:pt x="101" y="111"/>
                    <a:pt x="114" y="98"/>
                  </a:cubicBezTo>
                  <a:cubicBezTo>
                    <a:pt x="68" y="51"/>
                    <a:pt x="68" y="51"/>
                    <a:pt x="68" y="51"/>
                  </a:cubicBezTo>
                  <a:lnTo>
                    <a:pt x="26" y="0"/>
                  </a:lnTo>
                  <a:close/>
                </a:path>
              </a:pathLst>
            </a:custGeom>
            <a:solidFill>
              <a:srgbClr val="80DA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8" name="Freeform 425">
              <a:extLst>
                <a:ext uri="{FF2B5EF4-FFF2-40B4-BE49-F238E27FC236}">
                  <a16:creationId xmlns:a16="http://schemas.microsoft.com/office/drawing/2014/main" id="{E3BDAC61-CEFF-4971-9ABD-A7B3067DC56D}"/>
                </a:ext>
              </a:extLst>
            </p:cNvPr>
            <p:cNvSpPr>
              <a:spLocks/>
            </p:cNvSpPr>
            <p:nvPr/>
          </p:nvSpPr>
          <p:spPr bwMode="auto">
            <a:xfrm>
              <a:off x="20200086" y="2006600"/>
              <a:ext cx="212725" cy="212725"/>
            </a:xfrm>
            <a:custGeom>
              <a:avLst/>
              <a:gdLst>
                <a:gd name="T0" fmla="*/ 65 w 67"/>
                <a:gd name="T1" fmla="*/ 36 h 67"/>
                <a:gd name="T2" fmla="*/ 31 w 67"/>
                <a:gd name="T3" fmla="*/ 66 h 67"/>
                <a:gd name="T4" fmla="*/ 1 w 67"/>
                <a:gd name="T5" fmla="*/ 31 h 67"/>
                <a:gd name="T6" fmla="*/ 36 w 67"/>
                <a:gd name="T7" fmla="*/ 2 h 67"/>
                <a:gd name="T8" fmla="*/ 65 w 67"/>
                <a:gd name="T9" fmla="*/ 36 h 67"/>
              </a:gdLst>
              <a:ahLst/>
              <a:cxnLst>
                <a:cxn ang="0">
                  <a:pos x="T0" y="T1"/>
                </a:cxn>
                <a:cxn ang="0">
                  <a:pos x="T2" y="T3"/>
                </a:cxn>
                <a:cxn ang="0">
                  <a:pos x="T4" y="T5"/>
                </a:cxn>
                <a:cxn ang="0">
                  <a:pos x="T6" y="T7"/>
                </a:cxn>
                <a:cxn ang="0">
                  <a:pos x="T8" y="T9"/>
                </a:cxn>
              </a:cxnLst>
              <a:rect l="0" t="0" r="r" b="b"/>
              <a:pathLst>
                <a:path w="67" h="67">
                  <a:moveTo>
                    <a:pt x="65" y="36"/>
                  </a:moveTo>
                  <a:cubicBezTo>
                    <a:pt x="64" y="54"/>
                    <a:pt x="48" y="67"/>
                    <a:pt x="31" y="66"/>
                  </a:cubicBezTo>
                  <a:cubicBezTo>
                    <a:pt x="13" y="64"/>
                    <a:pt x="0" y="49"/>
                    <a:pt x="1" y="31"/>
                  </a:cubicBezTo>
                  <a:cubicBezTo>
                    <a:pt x="3" y="13"/>
                    <a:pt x="18" y="0"/>
                    <a:pt x="36" y="2"/>
                  </a:cubicBezTo>
                  <a:cubicBezTo>
                    <a:pt x="54" y="3"/>
                    <a:pt x="67" y="19"/>
                    <a:pt x="65"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9" name="Rectangle 426">
              <a:extLst>
                <a:ext uri="{FF2B5EF4-FFF2-40B4-BE49-F238E27FC236}">
                  <a16:creationId xmlns:a16="http://schemas.microsoft.com/office/drawing/2014/main" id="{3FA87783-BCFC-4B16-B48C-8E9C5594D69D}"/>
                </a:ext>
              </a:extLst>
            </p:cNvPr>
            <p:cNvSpPr>
              <a:spLocks noChangeArrowheads="1"/>
            </p:cNvSpPr>
            <p:nvPr/>
          </p:nvSpPr>
          <p:spPr bwMode="auto">
            <a:xfrm>
              <a:off x="19007873" y="1530350"/>
              <a:ext cx="1719263" cy="85725"/>
            </a:xfrm>
            <a:prstGeom prst="rect">
              <a:avLst/>
            </a:prstGeom>
            <a:solidFill>
              <a:srgbClr val="80DA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0" name="Freeform 427">
              <a:extLst>
                <a:ext uri="{FF2B5EF4-FFF2-40B4-BE49-F238E27FC236}">
                  <a16:creationId xmlns:a16="http://schemas.microsoft.com/office/drawing/2014/main" id="{C6B956BD-5032-4EFD-BA54-8C2B380E53D0}"/>
                </a:ext>
              </a:extLst>
            </p:cNvPr>
            <p:cNvSpPr>
              <a:spLocks/>
            </p:cNvSpPr>
            <p:nvPr/>
          </p:nvSpPr>
          <p:spPr bwMode="auto">
            <a:xfrm>
              <a:off x="19192023" y="2565400"/>
              <a:ext cx="1535113" cy="85725"/>
            </a:xfrm>
            <a:custGeom>
              <a:avLst/>
              <a:gdLst>
                <a:gd name="T0" fmla="*/ 484 w 484"/>
                <a:gd name="T1" fmla="*/ 27 h 27"/>
                <a:gd name="T2" fmla="*/ 17 w 484"/>
                <a:gd name="T3" fmla="*/ 27 h 27"/>
                <a:gd name="T4" fmla="*/ 0 w 484"/>
                <a:gd name="T5" fmla="*/ 0 h 27"/>
                <a:gd name="T6" fmla="*/ 484 w 484"/>
                <a:gd name="T7" fmla="*/ 0 h 27"/>
                <a:gd name="T8" fmla="*/ 484 w 484"/>
                <a:gd name="T9" fmla="*/ 27 h 27"/>
              </a:gdLst>
              <a:ahLst/>
              <a:cxnLst>
                <a:cxn ang="0">
                  <a:pos x="T0" y="T1"/>
                </a:cxn>
                <a:cxn ang="0">
                  <a:pos x="T2" y="T3"/>
                </a:cxn>
                <a:cxn ang="0">
                  <a:pos x="T4" y="T5"/>
                </a:cxn>
                <a:cxn ang="0">
                  <a:pos x="T6" y="T7"/>
                </a:cxn>
                <a:cxn ang="0">
                  <a:pos x="T8" y="T9"/>
                </a:cxn>
              </a:cxnLst>
              <a:rect l="0" t="0" r="r" b="b"/>
              <a:pathLst>
                <a:path w="484" h="27">
                  <a:moveTo>
                    <a:pt x="484" y="27"/>
                  </a:moveTo>
                  <a:cubicBezTo>
                    <a:pt x="17" y="27"/>
                    <a:pt x="17" y="27"/>
                    <a:pt x="17" y="27"/>
                  </a:cubicBezTo>
                  <a:cubicBezTo>
                    <a:pt x="15" y="14"/>
                    <a:pt x="9" y="6"/>
                    <a:pt x="0" y="0"/>
                  </a:cubicBezTo>
                  <a:cubicBezTo>
                    <a:pt x="484" y="0"/>
                    <a:pt x="484" y="0"/>
                    <a:pt x="484" y="0"/>
                  </a:cubicBezTo>
                  <a:lnTo>
                    <a:pt x="484" y="27"/>
                  </a:lnTo>
                  <a:close/>
                </a:path>
              </a:pathLst>
            </a:custGeom>
            <a:solidFill>
              <a:srgbClr val="80DA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1" name="Freeform 428">
              <a:extLst>
                <a:ext uri="{FF2B5EF4-FFF2-40B4-BE49-F238E27FC236}">
                  <a16:creationId xmlns:a16="http://schemas.microsoft.com/office/drawing/2014/main" id="{B7E97184-0A65-4D0D-97F1-8EE801C4AA14}"/>
                </a:ext>
              </a:extLst>
            </p:cNvPr>
            <p:cNvSpPr>
              <a:spLocks/>
            </p:cNvSpPr>
            <p:nvPr/>
          </p:nvSpPr>
          <p:spPr bwMode="auto">
            <a:xfrm>
              <a:off x="18806261" y="1365250"/>
              <a:ext cx="176213" cy="177800"/>
            </a:xfrm>
            <a:custGeom>
              <a:avLst/>
              <a:gdLst>
                <a:gd name="T0" fmla="*/ 28 w 56"/>
                <a:gd name="T1" fmla="*/ 1 h 56"/>
                <a:gd name="T2" fmla="*/ 18 w 56"/>
                <a:gd name="T3" fmla="*/ 18 h 56"/>
                <a:gd name="T4" fmla="*/ 18 w 56"/>
                <a:gd name="T5" fmla="*/ 18 h 56"/>
                <a:gd name="T6" fmla="*/ 0 w 56"/>
                <a:gd name="T7" fmla="*/ 28 h 56"/>
                <a:gd name="T8" fmla="*/ 0 w 56"/>
                <a:gd name="T9" fmla="*/ 28 h 56"/>
                <a:gd name="T10" fmla="*/ 18 w 56"/>
                <a:gd name="T11" fmla="*/ 38 h 56"/>
                <a:gd name="T12" fmla="*/ 18 w 56"/>
                <a:gd name="T13" fmla="*/ 38 h 56"/>
                <a:gd name="T14" fmla="*/ 28 w 56"/>
                <a:gd name="T15" fmla="*/ 56 h 56"/>
                <a:gd name="T16" fmla="*/ 28 w 56"/>
                <a:gd name="T17" fmla="*/ 56 h 56"/>
                <a:gd name="T18" fmla="*/ 38 w 56"/>
                <a:gd name="T19" fmla="*/ 38 h 56"/>
                <a:gd name="T20" fmla="*/ 38 w 56"/>
                <a:gd name="T21" fmla="*/ 38 h 56"/>
                <a:gd name="T22" fmla="*/ 55 w 56"/>
                <a:gd name="T23" fmla="*/ 28 h 56"/>
                <a:gd name="T24" fmla="*/ 55 w 56"/>
                <a:gd name="T25" fmla="*/ 28 h 56"/>
                <a:gd name="T26" fmla="*/ 38 w 56"/>
                <a:gd name="T27" fmla="*/ 18 h 56"/>
                <a:gd name="T28" fmla="*/ 38 w 56"/>
                <a:gd name="T29" fmla="*/ 18 h 56"/>
                <a:gd name="T30" fmla="*/ 28 w 56"/>
                <a:gd name="T31" fmla="*/ 1 h 56"/>
                <a:gd name="T32" fmla="*/ 28 w 56"/>
                <a:gd name="T33"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1"/>
                  </a:moveTo>
                  <a:cubicBezTo>
                    <a:pt x="18" y="18"/>
                    <a:pt x="18" y="18"/>
                    <a:pt x="18" y="18"/>
                  </a:cubicBezTo>
                  <a:cubicBezTo>
                    <a:pt x="18" y="18"/>
                    <a:pt x="18" y="18"/>
                    <a:pt x="18" y="18"/>
                  </a:cubicBezTo>
                  <a:cubicBezTo>
                    <a:pt x="0" y="28"/>
                    <a:pt x="0" y="28"/>
                    <a:pt x="0" y="28"/>
                  </a:cubicBezTo>
                  <a:cubicBezTo>
                    <a:pt x="0" y="28"/>
                    <a:pt x="0" y="28"/>
                    <a:pt x="0" y="28"/>
                  </a:cubicBezTo>
                  <a:cubicBezTo>
                    <a:pt x="18" y="38"/>
                    <a:pt x="18" y="38"/>
                    <a:pt x="18" y="38"/>
                  </a:cubicBezTo>
                  <a:cubicBezTo>
                    <a:pt x="18" y="38"/>
                    <a:pt x="18" y="38"/>
                    <a:pt x="18" y="38"/>
                  </a:cubicBezTo>
                  <a:cubicBezTo>
                    <a:pt x="28" y="56"/>
                    <a:pt x="28" y="56"/>
                    <a:pt x="28" y="56"/>
                  </a:cubicBezTo>
                  <a:cubicBezTo>
                    <a:pt x="28" y="56"/>
                    <a:pt x="28" y="56"/>
                    <a:pt x="28" y="56"/>
                  </a:cubicBezTo>
                  <a:cubicBezTo>
                    <a:pt x="38" y="38"/>
                    <a:pt x="38" y="38"/>
                    <a:pt x="38" y="38"/>
                  </a:cubicBezTo>
                  <a:cubicBezTo>
                    <a:pt x="38" y="38"/>
                    <a:pt x="38" y="38"/>
                    <a:pt x="38" y="38"/>
                  </a:cubicBezTo>
                  <a:cubicBezTo>
                    <a:pt x="55" y="28"/>
                    <a:pt x="55" y="28"/>
                    <a:pt x="55" y="28"/>
                  </a:cubicBezTo>
                  <a:cubicBezTo>
                    <a:pt x="56" y="28"/>
                    <a:pt x="56" y="28"/>
                    <a:pt x="55" y="28"/>
                  </a:cubicBezTo>
                  <a:cubicBezTo>
                    <a:pt x="38" y="18"/>
                    <a:pt x="38" y="18"/>
                    <a:pt x="38" y="18"/>
                  </a:cubicBezTo>
                  <a:cubicBezTo>
                    <a:pt x="38" y="18"/>
                    <a:pt x="38" y="18"/>
                    <a:pt x="38" y="18"/>
                  </a:cubicBezTo>
                  <a:cubicBezTo>
                    <a:pt x="28" y="1"/>
                    <a:pt x="28" y="1"/>
                    <a:pt x="28" y="1"/>
                  </a:cubicBezTo>
                  <a:cubicBezTo>
                    <a:pt x="28" y="0"/>
                    <a:pt x="28" y="0"/>
                    <a:pt x="28"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2" name="Freeform 429">
              <a:extLst>
                <a:ext uri="{FF2B5EF4-FFF2-40B4-BE49-F238E27FC236}">
                  <a16:creationId xmlns:a16="http://schemas.microsoft.com/office/drawing/2014/main" id="{7702BD34-B90A-4BF4-96D8-82688F94A7B4}"/>
                </a:ext>
              </a:extLst>
            </p:cNvPr>
            <p:cNvSpPr>
              <a:spLocks/>
            </p:cNvSpPr>
            <p:nvPr/>
          </p:nvSpPr>
          <p:spPr bwMode="auto">
            <a:xfrm>
              <a:off x="20368361" y="2686050"/>
              <a:ext cx="177800" cy="174625"/>
            </a:xfrm>
            <a:custGeom>
              <a:avLst/>
              <a:gdLst>
                <a:gd name="T0" fmla="*/ 28 w 56"/>
                <a:gd name="T1" fmla="*/ 0 h 55"/>
                <a:gd name="T2" fmla="*/ 38 w 56"/>
                <a:gd name="T3" fmla="*/ 17 h 55"/>
                <a:gd name="T4" fmla="*/ 38 w 56"/>
                <a:gd name="T5" fmla="*/ 18 h 55"/>
                <a:gd name="T6" fmla="*/ 56 w 56"/>
                <a:gd name="T7" fmla="*/ 27 h 55"/>
                <a:gd name="T8" fmla="*/ 56 w 56"/>
                <a:gd name="T9" fmla="*/ 28 h 55"/>
                <a:gd name="T10" fmla="*/ 38 w 56"/>
                <a:gd name="T11" fmla="*/ 37 h 55"/>
                <a:gd name="T12" fmla="*/ 38 w 56"/>
                <a:gd name="T13" fmla="*/ 37 h 55"/>
                <a:gd name="T14" fmla="*/ 28 w 56"/>
                <a:gd name="T15" fmla="*/ 55 h 55"/>
                <a:gd name="T16" fmla="*/ 28 w 56"/>
                <a:gd name="T17" fmla="*/ 55 h 55"/>
                <a:gd name="T18" fmla="*/ 18 w 56"/>
                <a:gd name="T19" fmla="*/ 37 h 55"/>
                <a:gd name="T20" fmla="*/ 18 w 56"/>
                <a:gd name="T21" fmla="*/ 37 h 55"/>
                <a:gd name="T22" fmla="*/ 1 w 56"/>
                <a:gd name="T23" fmla="*/ 28 h 55"/>
                <a:gd name="T24" fmla="*/ 1 w 56"/>
                <a:gd name="T25" fmla="*/ 27 h 55"/>
                <a:gd name="T26" fmla="*/ 18 w 56"/>
                <a:gd name="T27" fmla="*/ 18 h 55"/>
                <a:gd name="T28" fmla="*/ 18 w 56"/>
                <a:gd name="T29" fmla="*/ 17 h 55"/>
                <a:gd name="T30" fmla="*/ 28 w 56"/>
                <a:gd name="T31" fmla="*/ 0 h 55"/>
                <a:gd name="T32" fmla="*/ 28 w 56"/>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5">
                  <a:moveTo>
                    <a:pt x="28" y="0"/>
                  </a:moveTo>
                  <a:cubicBezTo>
                    <a:pt x="38" y="17"/>
                    <a:pt x="38" y="17"/>
                    <a:pt x="38" y="17"/>
                  </a:cubicBezTo>
                  <a:cubicBezTo>
                    <a:pt x="38" y="17"/>
                    <a:pt x="38" y="18"/>
                    <a:pt x="38" y="18"/>
                  </a:cubicBezTo>
                  <a:cubicBezTo>
                    <a:pt x="56" y="27"/>
                    <a:pt x="56" y="27"/>
                    <a:pt x="56" y="27"/>
                  </a:cubicBezTo>
                  <a:cubicBezTo>
                    <a:pt x="56" y="27"/>
                    <a:pt x="56" y="28"/>
                    <a:pt x="56" y="28"/>
                  </a:cubicBezTo>
                  <a:cubicBezTo>
                    <a:pt x="38" y="37"/>
                    <a:pt x="38" y="37"/>
                    <a:pt x="38" y="37"/>
                  </a:cubicBezTo>
                  <a:cubicBezTo>
                    <a:pt x="38" y="37"/>
                    <a:pt x="38" y="37"/>
                    <a:pt x="38" y="37"/>
                  </a:cubicBezTo>
                  <a:cubicBezTo>
                    <a:pt x="28" y="55"/>
                    <a:pt x="28" y="55"/>
                    <a:pt x="28" y="55"/>
                  </a:cubicBezTo>
                  <a:cubicBezTo>
                    <a:pt x="28" y="55"/>
                    <a:pt x="28" y="55"/>
                    <a:pt x="28" y="55"/>
                  </a:cubicBezTo>
                  <a:cubicBezTo>
                    <a:pt x="18" y="37"/>
                    <a:pt x="18" y="37"/>
                    <a:pt x="18" y="37"/>
                  </a:cubicBezTo>
                  <a:cubicBezTo>
                    <a:pt x="18" y="37"/>
                    <a:pt x="18" y="37"/>
                    <a:pt x="18" y="37"/>
                  </a:cubicBezTo>
                  <a:cubicBezTo>
                    <a:pt x="1" y="28"/>
                    <a:pt x="1" y="28"/>
                    <a:pt x="1" y="28"/>
                  </a:cubicBezTo>
                  <a:cubicBezTo>
                    <a:pt x="0" y="28"/>
                    <a:pt x="0" y="27"/>
                    <a:pt x="1" y="27"/>
                  </a:cubicBezTo>
                  <a:cubicBezTo>
                    <a:pt x="18" y="18"/>
                    <a:pt x="18" y="18"/>
                    <a:pt x="18" y="18"/>
                  </a:cubicBezTo>
                  <a:cubicBezTo>
                    <a:pt x="18" y="18"/>
                    <a:pt x="18" y="17"/>
                    <a:pt x="18" y="17"/>
                  </a:cubicBezTo>
                  <a:cubicBezTo>
                    <a:pt x="28" y="0"/>
                    <a:pt x="28" y="0"/>
                    <a:pt x="28" y="0"/>
                  </a:cubicBezTo>
                  <a:cubicBezTo>
                    <a:pt x="28" y="0"/>
                    <a:pt x="28" y="0"/>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3" name="Freeform 430">
              <a:extLst>
                <a:ext uri="{FF2B5EF4-FFF2-40B4-BE49-F238E27FC236}">
                  <a16:creationId xmlns:a16="http://schemas.microsoft.com/office/drawing/2014/main" id="{E13105B6-D2A7-4A7E-B4F3-15FD2D55BB75}"/>
                </a:ext>
              </a:extLst>
            </p:cNvPr>
            <p:cNvSpPr>
              <a:spLocks/>
            </p:cNvSpPr>
            <p:nvPr/>
          </p:nvSpPr>
          <p:spPr bwMode="auto">
            <a:xfrm>
              <a:off x="20485836" y="1657350"/>
              <a:ext cx="101600" cy="104775"/>
            </a:xfrm>
            <a:custGeom>
              <a:avLst/>
              <a:gdLst>
                <a:gd name="T0" fmla="*/ 16 w 32"/>
                <a:gd name="T1" fmla="*/ 0 h 33"/>
                <a:gd name="T2" fmla="*/ 22 w 32"/>
                <a:gd name="T3" fmla="*/ 11 h 33"/>
                <a:gd name="T4" fmla="*/ 22 w 32"/>
                <a:gd name="T5" fmla="*/ 11 h 33"/>
                <a:gd name="T6" fmla="*/ 32 w 32"/>
                <a:gd name="T7" fmla="*/ 16 h 33"/>
                <a:gd name="T8" fmla="*/ 32 w 32"/>
                <a:gd name="T9" fmla="*/ 17 h 33"/>
                <a:gd name="T10" fmla="*/ 22 w 32"/>
                <a:gd name="T11" fmla="*/ 22 h 33"/>
                <a:gd name="T12" fmla="*/ 22 w 32"/>
                <a:gd name="T13" fmla="*/ 22 h 33"/>
                <a:gd name="T14" fmla="*/ 16 w 32"/>
                <a:gd name="T15" fmla="*/ 33 h 33"/>
                <a:gd name="T16" fmla="*/ 16 w 32"/>
                <a:gd name="T17" fmla="*/ 33 h 33"/>
                <a:gd name="T18" fmla="*/ 10 w 32"/>
                <a:gd name="T19" fmla="*/ 22 h 33"/>
                <a:gd name="T20" fmla="*/ 10 w 32"/>
                <a:gd name="T21" fmla="*/ 22 h 33"/>
                <a:gd name="T22" fmla="*/ 0 w 32"/>
                <a:gd name="T23" fmla="*/ 17 h 33"/>
                <a:gd name="T24" fmla="*/ 0 w 32"/>
                <a:gd name="T25" fmla="*/ 16 h 33"/>
                <a:gd name="T26" fmla="*/ 10 w 32"/>
                <a:gd name="T27" fmla="*/ 11 h 33"/>
                <a:gd name="T28" fmla="*/ 10 w 32"/>
                <a:gd name="T29" fmla="*/ 11 h 33"/>
                <a:gd name="T30" fmla="*/ 16 w 32"/>
                <a:gd name="T31" fmla="*/ 0 h 33"/>
                <a:gd name="T32" fmla="*/ 16 w 32"/>
                <a:gd name="T3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3">
                  <a:moveTo>
                    <a:pt x="16" y="0"/>
                  </a:moveTo>
                  <a:cubicBezTo>
                    <a:pt x="22" y="11"/>
                    <a:pt x="22" y="11"/>
                    <a:pt x="22" y="11"/>
                  </a:cubicBezTo>
                  <a:cubicBezTo>
                    <a:pt x="22" y="11"/>
                    <a:pt x="22" y="11"/>
                    <a:pt x="22" y="11"/>
                  </a:cubicBezTo>
                  <a:cubicBezTo>
                    <a:pt x="32" y="16"/>
                    <a:pt x="32" y="16"/>
                    <a:pt x="32" y="16"/>
                  </a:cubicBezTo>
                  <a:cubicBezTo>
                    <a:pt x="32" y="17"/>
                    <a:pt x="32" y="17"/>
                    <a:pt x="32" y="17"/>
                  </a:cubicBezTo>
                  <a:cubicBezTo>
                    <a:pt x="22" y="22"/>
                    <a:pt x="22" y="22"/>
                    <a:pt x="22" y="22"/>
                  </a:cubicBezTo>
                  <a:cubicBezTo>
                    <a:pt x="22" y="22"/>
                    <a:pt x="22" y="22"/>
                    <a:pt x="22" y="22"/>
                  </a:cubicBezTo>
                  <a:cubicBezTo>
                    <a:pt x="16" y="33"/>
                    <a:pt x="16" y="33"/>
                    <a:pt x="16" y="33"/>
                  </a:cubicBezTo>
                  <a:cubicBezTo>
                    <a:pt x="16" y="33"/>
                    <a:pt x="16" y="33"/>
                    <a:pt x="16" y="33"/>
                  </a:cubicBezTo>
                  <a:cubicBezTo>
                    <a:pt x="10" y="22"/>
                    <a:pt x="10" y="22"/>
                    <a:pt x="10" y="22"/>
                  </a:cubicBezTo>
                  <a:cubicBezTo>
                    <a:pt x="10" y="22"/>
                    <a:pt x="10" y="22"/>
                    <a:pt x="10" y="22"/>
                  </a:cubicBezTo>
                  <a:cubicBezTo>
                    <a:pt x="0" y="17"/>
                    <a:pt x="0" y="17"/>
                    <a:pt x="0" y="17"/>
                  </a:cubicBezTo>
                  <a:cubicBezTo>
                    <a:pt x="0" y="17"/>
                    <a:pt x="0" y="17"/>
                    <a:pt x="0" y="16"/>
                  </a:cubicBezTo>
                  <a:cubicBezTo>
                    <a:pt x="10" y="11"/>
                    <a:pt x="10" y="11"/>
                    <a:pt x="10" y="11"/>
                  </a:cubicBezTo>
                  <a:cubicBezTo>
                    <a:pt x="10" y="11"/>
                    <a:pt x="10" y="11"/>
                    <a:pt x="10" y="11"/>
                  </a:cubicBezTo>
                  <a:cubicBezTo>
                    <a:pt x="16" y="0"/>
                    <a:pt x="16" y="0"/>
                    <a:pt x="16" y="0"/>
                  </a:cubicBezTo>
                  <a:cubicBezTo>
                    <a:pt x="16" y="0"/>
                    <a:pt x="16"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003" name="Group 1002">
              <a:extLst>
                <a:ext uri="{FF2B5EF4-FFF2-40B4-BE49-F238E27FC236}">
                  <a16:creationId xmlns:a16="http://schemas.microsoft.com/office/drawing/2014/main" id="{51351880-A23E-4D5A-85DA-4D82E5BF5BEE}"/>
                </a:ext>
              </a:extLst>
            </p:cNvPr>
            <p:cNvGrpSpPr/>
            <p:nvPr/>
          </p:nvGrpSpPr>
          <p:grpSpPr>
            <a:xfrm>
              <a:off x="18558611" y="2581275"/>
              <a:ext cx="1397000" cy="2117725"/>
              <a:chOff x="18558611" y="2581275"/>
              <a:chExt cx="1397000" cy="2117725"/>
            </a:xfrm>
          </p:grpSpPr>
          <p:sp>
            <p:nvSpPr>
              <p:cNvPr id="884" name="Freeform 431">
                <a:extLst>
                  <a:ext uri="{FF2B5EF4-FFF2-40B4-BE49-F238E27FC236}">
                    <a16:creationId xmlns:a16="http://schemas.microsoft.com/office/drawing/2014/main" id="{E18D879A-D27F-41FF-A2B5-183B6FF99890}"/>
                  </a:ext>
                </a:extLst>
              </p:cNvPr>
              <p:cNvSpPr>
                <a:spLocks/>
              </p:cNvSpPr>
              <p:nvPr/>
            </p:nvSpPr>
            <p:spPr bwMode="auto">
              <a:xfrm>
                <a:off x="18558611" y="3041650"/>
                <a:ext cx="1320800" cy="1171575"/>
              </a:xfrm>
              <a:custGeom>
                <a:avLst/>
                <a:gdLst>
                  <a:gd name="T0" fmla="*/ 387 w 417"/>
                  <a:gd name="T1" fmla="*/ 327 h 369"/>
                  <a:gd name="T2" fmla="*/ 413 w 417"/>
                  <a:gd name="T3" fmla="*/ 263 h 369"/>
                  <a:gd name="T4" fmla="*/ 340 w 417"/>
                  <a:gd name="T5" fmla="*/ 148 h 369"/>
                  <a:gd name="T6" fmla="*/ 340 w 417"/>
                  <a:gd name="T7" fmla="*/ 66 h 369"/>
                  <a:gd name="T8" fmla="*/ 313 w 417"/>
                  <a:gd name="T9" fmla="*/ 66 h 369"/>
                  <a:gd name="T10" fmla="*/ 199 w 417"/>
                  <a:gd name="T11" fmla="*/ 88 h 369"/>
                  <a:gd name="T12" fmla="*/ 176 w 417"/>
                  <a:gd name="T13" fmla="*/ 98 h 369"/>
                  <a:gd name="T14" fmla="*/ 88 w 417"/>
                  <a:gd name="T15" fmla="*/ 0 h 369"/>
                  <a:gd name="T16" fmla="*/ 0 w 417"/>
                  <a:gd name="T17" fmla="*/ 110 h 369"/>
                  <a:gd name="T18" fmla="*/ 87 w 417"/>
                  <a:gd name="T19" fmla="*/ 220 h 369"/>
                  <a:gd name="T20" fmla="*/ 87 w 417"/>
                  <a:gd name="T21" fmla="*/ 222 h 369"/>
                  <a:gd name="T22" fmla="*/ 200 w 417"/>
                  <a:gd name="T23" fmla="*/ 335 h 369"/>
                  <a:gd name="T24" fmla="*/ 221 w 417"/>
                  <a:gd name="T25" fmla="*/ 333 h 369"/>
                  <a:gd name="T26" fmla="*/ 308 w 417"/>
                  <a:gd name="T27" fmla="*/ 366 h 369"/>
                  <a:gd name="T28" fmla="*/ 351 w 417"/>
                  <a:gd name="T29" fmla="*/ 355 h 369"/>
                  <a:gd name="T30" fmla="*/ 387 w 417"/>
                  <a:gd name="T31" fmla="*/ 32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7" h="369">
                    <a:moveTo>
                      <a:pt x="387" y="327"/>
                    </a:moveTo>
                    <a:cubicBezTo>
                      <a:pt x="402" y="309"/>
                      <a:pt x="411" y="287"/>
                      <a:pt x="413" y="263"/>
                    </a:cubicBezTo>
                    <a:cubicBezTo>
                      <a:pt x="417" y="210"/>
                      <a:pt x="386" y="165"/>
                      <a:pt x="340" y="148"/>
                    </a:cubicBezTo>
                    <a:cubicBezTo>
                      <a:pt x="340" y="66"/>
                      <a:pt x="340" y="66"/>
                      <a:pt x="340" y="66"/>
                    </a:cubicBezTo>
                    <a:cubicBezTo>
                      <a:pt x="313" y="66"/>
                      <a:pt x="313" y="66"/>
                      <a:pt x="313" y="66"/>
                    </a:cubicBezTo>
                    <a:cubicBezTo>
                      <a:pt x="274" y="66"/>
                      <a:pt x="235" y="73"/>
                      <a:pt x="199" y="88"/>
                    </a:cubicBezTo>
                    <a:cubicBezTo>
                      <a:pt x="176" y="98"/>
                      <a:pt x="176" y="98"/>
                      <a:pt x="176" y="98"/>
                    </a:cubicBezTo>
                    <a:cubicBezTo>
                      <a:pt x="129" y="88"/>
                      <a:pt x="93" y="48"/>
                      <a:pt x="88" y="0"/>
                    </a:cubicBezTo>
                    <a:cubicBezTo>
                      <a:pt x="37" y="11"/>
                      <a:pt x="0" y="56"/>
                      <a:pt x="0" y="110"/>
                    </a:cubicBezTo>
                    <a:cubicBezTo>
                      <a:pt x="0" y="163"/>
                      <a:pt x="37" y="208"/>
                      <a:pt x="87" y="220"/>
                    </a:cubicBezTo>
                    <a:cubicBezTo>
                      <a:pt x="87" y="220"/>
                      <a:pt x="87" y="221"/>
                      <a:pt x="87" y="222"/>
                    </a:cubicBezTo>
                    <a:cubicBezTo>
                      <a:pt x="87" y="285"/>
                      <a:pt x="138" y="335"/>
                      <a:pt x="200" y="335"/>
                    </a:cubicBezTo>
                    <a:cubicBezTo>
                      <a:pt x="207" y="335"/>
                      <a:pt x="214" y="335"/>
                      <a:pt x="221" y="333"/>
                    </a:cubicBezTo>
                    <a:cubicBezTo>
                      <a:pt x="243" y="355"/>
                      <a:pt x="274" y="369"/>
                      <a:pt x="308" y="366"/>
                    </a:cubicBezTo>
                    <a:cubicBezTo>
                      <a:pt x="323" y="365"/>
                      <a:pt x="338" y="362"/>
                      <a:pt x="351" y="355"/>
                    </a:cubicBezTo>
                    <a:lnTo>
                      <a:pt x="387" y="327"/>
                    </a:lnTo>
                    <a:close/>
                  </a:path>
                </a:pathLst>
              </a:custGeom>
              <a:solidFill>
                <a:srgbClr val="446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5" name="Freeform 432">
                <a:extLst>
                  <a:ext uri="{FF2B5EF4-FFF2-40B4-BE49-F238E27FC236}">
                    <a16:creationId xmlns:a16="http://schemas.microsoft.com/office/drawing/2014/main" id="{058BAC50-F138-4AB8-827F-F51FDB5FB143}"/>
                  </a:ext>
                </a:extLst>
              </p:cNvPr>
              <p:cNvSpPr>
                <a:spLocks/>
              </p:cNvSpPr>
              <p:nvPr/>
            </p:nvSpPr>
            <p:spPr bwMode="auto">
              <a:xfrm>
                <a:off x="19847661" y="2838450"/>
                <a:ext cx="95250" cy="371475"/>
              </a:xfrm>
              <a:custGeom>
                <a:avLst/>
                <a:gdLst>
                  <a:gd name="T0" fmla="*/ 0 w 30"/>
                  <a:gd name="T1" fmla="*/ 5 h 117"/>
                  <a:gd name="T2" fmla="*/ 30 w 30"/>
                  <a:gd name="T3" fmla="*/ 7 h 117"/>
                  <a:gd name="T4" fmla="*/ 30 w 30"/>
                  <a:gd name="T5" fmla="*/ 117 h 117"/>
                </a:gdLst>
                <a:ahLst/>
                <a:cxnLst>
                  <a:cxn ang="0">
                    <a:pos x="T0" y="T1"/>
                  </a:cxn>
                  <a:cxn ang="0">
                    <a:pos x="T2" y="T3"/>
                  </a:cxn>
                  <a:cxn ang="0">
                    <a:pos x="T4" y="T5"/>
                  </a:cxn>
                </a:cxnLst>
                <a:rect l="0" t="0" r="r" b="b"/>
                <a:pathLst>
                  <a:path w="30" h="117">
                    <a:moveTo>
                      <a:pt x="0" y="5"/>
                    </a:moveTo>
                    <a:cubicBezTo>
                      <a:pt x="5" y="1"/>
                      <a:pt x="12" y="0"/>
                      <a:pt x="30" y="7"/>
                    </a:cubicBezTo>
                    <a:cubicBezTo>
                      <a:pt x="30" y="51"/>
                      <a:pt x="29" y="111"/>
                      <a:pt x="30" y="117"/>
                    </a:cubicBezTo>
                  </a:path>
                </a:pathLst>
              </a:custGeom>
              <a:solidFill>
                <a:srgbClr val="B7ED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6" name="Freeform 433">
                <a:extLst>
                  <a:ext uri="{FF2B5EF4-FFF2-40B4-BE49-F238E27FC236}">
                    <a16:creationId xmlns:a16="http://schemas.microsoft.com/office/drawing/2014/main" id="{FAB3E086-0BA1-4A82-8B37-D24F02F3B90A}"/>
                  </a:ext>
                </a:extLst>
              </p:cNvPr>
              <p:cNvSpPr>
                <a:spLocks/>
              </p:cNvSpPr>
              <p:nvPr/>
            </p:nvSpPr>
            <p:spPr bwMode="auto">
              <a:xfrm>
                <a:off x="19099948" y="2838450"/>
                <a:ext cx="846138" cy="1003300"/>
              </a:xfrm>
              <a:custGeom>
                <a:avLst/>
                <a:gdLst>
                  <a:gd name="T0" fmla="*/ 246 w 267"/>
                  <a:gd name="T1" fmla="*/ 219 h 316"/>
                  <a:gd name="T2" fmla="*/ 213 w 267"/>
                  <a:gd name="T3" fmla="*/ 283 h 316"/>
                  <a:gd name="T4" fmla="*/ 213 w 267"/>
                  <a:gd name="T5" fmla="*/ 316 h 316"/>
                  <a:gd name="T6" fmla="*/ 109 w 267"/>
                  <a:gd name="T7" fmla="*/ 316 h 316"/>
                  <a:gd name="T8" fmla="*/ 109 w 267"/>
                  <a:gd name="T9" fmla="*/ 283 h 316"/>
                  <a:gd name="T10" fmla="*/ 76 w 267"/>
                  <a:gd name="T11" fmla="*/ 219 h 316"/>
                  <a:gd name="T12" fmla="*/ 66 w 267"/>
                  <a:gd name="T13" fmla="*/ 234 h 316"/>
                  <a:gd name="T14" fmla="*/ 53 w 267"/>
                  <a:gd name="T15" fmla="*/ 239 h 316"/>
                  <a:gd name="T16" fmla="*/ 85 w 267"/>
                  <a:gd name="T17" fmla="*/ 291 h 316"/>
                  <a:gd name="T18" fmla="*/ 74 w 267"/>
                  <a:gd name="T19" fmla="*/ 306 h 316"/>
                  <a:gd name="T20" fmla="*/ 4 w 267"/>
                  <a:gd name="T21" fmla="*/ 246 h 316"/>
                  <a:gd name="T22" fmla="*/ 0 w 267"/>
                  <a:gd name="T23" fmla="*/ 237 h 316"/>
                  <a:gd name="T24" fmla="*/ 3 w 267"/>
                  <a:gd name="T25" fmla="*/ 228 h 316"/>
                  <a:gd name="T26" fmla="*/ 68 w 267"/>
                  <a:gd name="T27" fmla="*/ 159 h 316"/>
                  <a:gd name="T28" fmla="*/ 93 w 267"/>
                  <a:gd name="T29" fmla="*/ 146 h 316"/>
                  <a:gd name="T30" fmla="*/ 127 w 267"/>
                  <a:gd name="T31" fmla="*/ 141 h 316"/>
                  <a:gd name="T32" fmla="*/ 161 w 267"/>
                  <a:gd name="T33" fmla="*/ 164 h 316"/>
                  <a:gd name="T34" fmla="*/ 198 w 267"/>
                  <a:gd name="T35" fmla="*/ 140 h 316"/>
                  <a:gd name="T36" fmla="*/ 210 w 267"/>
                  <a:gd name="T37" fmla="*/ 113 h 316"/>
                  <a:gd name="T38" fmla="*/ 220 w 267"/>
                  <a:gd name="T39" fmla="*/ 101 h 316"/>
                  <a:gd name="T40" fmla="*/ 236 w 267"/>
                  <a:gd name="T41" fmla="*/ 5 h 316"/>
                  <a:gd name="T42" fmla="*/ 266 w 267"/>
                  <a:gd name="T43" fmla="*/ 7 h 316"/>
                  <a:gd name="T44" fmla="*/ 266 w 267"/>
                  <a:gd name="T45" fmla="*/ 117 h 316"/>
                  <a:gd name="T46" fmla="*/ 266 w 267"/>
                  <a:gd name="T47" fmla="*/ 150 h 316"/>
                  <a:gd name="T48" fmla="*/ 262 w 267"/>
                  <a:gd name="T49" fmla="*/ 181 h 316"/>
                  <a:gd name="T50" fmla="*/ 246 w 267"/>
                  <a:gd name="T51" fmla="*/ 21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7" h="316">
                    <a:moveTo>
                      <a:pt x="246" y="219"/>
                    </a:moveTo>
                    <a:cubicBezTo>
                      <a:pt x="213" y="283"/>
                      <a:pt x="213" y="283"/>
                      <a:pt x="213" y="283"/>
                    </a:cubicBezTo>
                    <a:cubicBezTo>
                      <a:pt x="213" y="316"/>
                      <a:pt x="213" y="316"/>
                      <a:pt x="213" y="316"/>
                    </a:cubicBezTo>
                    <a:cubicBezTo>
                      <a:pt x="109" y="316"/>
                      <a:pt x="109" y="316"/>
                      <a:pt x="109" y="316"/>
                    </a:cubicBezTo>
                    <a:cubicBezTo>
                      <a:pt x="109" y="283"/>
                      <a:pt x="109" y="283"/>
                      <a:pt x="109" y="283"/>
                    </a:cubicBezTo>
                    <a:cubicBezTo>
                      <a:pt x="76" y="219"/>
                      <a:pt x="76" y="219"/>
                      <a:pt x="76" y="219"/>
                    </a:cubicBezTo>
                    <a:cubicBezTo>
                      <a:pt x="66" y="234"/>
                      <a:pt x="66" y="234"/>
                      <a:pt x="66" y="234"/>
                    </a:cubicBezTo>
                    <a:cubicBezTo>
                      <a:pt x="53" y="239"/>
                      <a:pt x="53" y="239"/>
                      <a:pt x="53" y="239"/>
                    </a:cubicBezTo>
                    <a:cubicBezTo>
                      <a:pt x="85" y="291"/>
                      <a:pt x="85" y="291"/>
                      <a:pt x="85" y="291"/>
                    </a:cubicBezTo>
                    <a:cubicBezTo>
                      <a:pt x="74" y="306"/>
                      <a:pt x="74" y="306"/>
                      <a:pt x="74" y="306"/>
                    </a:cubicBezTo>
                    <a:cubicBezTo>
                      <a:pt x="4" y="246"/>
                      <a:pt x="4" y="246"/>
                      <a:pt x="4" y="246"/>
                    </a:cubicBezTo>
                    <a:cubicBezTo>
                      <a:pt x="1" y="244"/>
                      <a:pt x="0" y="240"/>
                      <a:pt x="0" y="237"/>
                    </a:cubicBezTo>
                    <a:cubicBezTo>
                      <a:pt x="0" y="234"/>
                      <a:pt x="1" y="231"/>
                      <a:pt x="3" y="228"/>
                    </a:cubicBezTo>
                    <a:cubicBezTo>
                      <a:pt x="68" y="159"/>
                      <a:pt x="68" y="159"/>
                      <a:pt x="68" y="159"/>
                    </a:cubicBezTo>
                    <a:cubicBezTo>
                      <a:pt x="74" y="152"/>
                      <a:pt x="83" y="148"/>
                      <a:pt x="93" y="146"/>
                    </a:cubicBezTo>
                    <a:cubicBezTo>
                      <a:pt x="127" y="141"/>
                      <a:pt x="127" y="141"/>
                      <a:pt x="127" y="141"/>
                    </a:cubicBezTo>
                    <a:cubicBezTo>
                      <a:pt x="161" y="164"/>
                      <a:pt x="161" y="164"/>
                      <a:pt x="161" y="164"/>
                    </a:cubicBezTo>
                    <a:cubicBezTo>
                      <a:pt x="198" y="140"/>
                      <a:pt x="198" y="140"/>
                      <a:pt x="198" y="140"/>
                    </a:cubicBezTo>
                    <a:cubicBezTo>
                      <a:pt x="198" y="140"/>
                      <a:pt x="204" y="118"/>
                      <a:pt x="210" y="113"/>
                    </a:cubicBezTo>
                    <a:cubicBezTo>
                      <a:pt x="213" y="110"/>
                      <a:pt x="218" y="108"/>
                      <a:pt x="220" y="101"/>
                    </a:cubicBezTo>
                    <a:cubicBezTo>
                      <a:pt x="226" y="65"/>
                      <a:pt x="236" y="5"/>
                      <a:pt x="236" y="5"/>
                    </a:cubicBezTo>
                    <a:cubicBezTo>
                      <a:pt x="242" y="10"/>
                      <a:pt x="248" y="0"/>
                      <a:pt x="266" y="7"/>
                    </a:cubicBezTo>
                    <a:cubicBezTo>
                      <a:pt x="266" y="51"/>
                      <a:pt x="265" y="111"/>
                      <a:pt x="266" y="117"/>
                    </a:cubicBezTo>
                    <a:cubicBezTo>
                      <a:pt x="267" y="122"/>
                      <a:pt x="267" y="145"/>
                      <a:pt x="266" y="150"/>
                    </a:cubicBezTo>
                    <a:cubicBezTo>
                      <a:pt x="266" y="156"/>
                      <a:pt x="264" y="176"/>
                      <a:pt x="262" y="181"/>
                    </a:cubicBezTo>
                    <a:cubicBezTo>
                      <a:pt x="253" y="213"/>
                      <a:pt x="246" y="219"/>
                      <a:pt x="246" y="219"/>
                    </a:cubicBezTo>
                    <a:close/>
                  </a:path>
                </a:pathLst>
              </a:custGeom>
              <a:solidFill>
                <a:srgbClr val="B7ED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7" name="Freeform 434">
                <a:extLst>
                  <a:ext uri="{FF2B5EF4-FFF2-40B4-BE49-F238E27FC236}">
                    <a16:creationId xmlns:a16="http://schemas.microsoft.com/office/drawing/2014/main" id="{B5017631-57F8-4D9C-AA10-CAA43DB85A1D}"/>
                  </a:ext>
                </a:extLst>
              </p:cNvPr>
              <p:cNvSpPr>
                <a:spLocks/>
              </p:cNvSpPr>
              <p:nvPr/>
            </p:nvSpPr>
            <p:spPr bwMode="auto">
              <a:xfrm>
                <a:off x="19604773" y="3835400"/>
                <a:ext cx="184150" cy="425450"/>
              </a:xfrm>
              <a:custGeom>
                <a:avLst/>
                <a:gdLst>
                  <a:gd name="T0" fmla="*/ 54 w 116"/>
                  <a:gd name="T1" fmla="*/ 258 h 268"/>
                  <a:gd name="T2" fmla="*/ 116 w 116"/>
                  <a:gd name="T3" fmla="*/ 268 h 268"/>
                  <a:gd name="T4" fmla="*/ 112 w 116"/>
                  <a:gd name="T5" fmla="*/ 0 h 268"/>
                  <a:gd name="T6" fmla="*/ 104 w 116"/>
                  <a:gd name="T7" fmla="*/ 4 h 268"/>
                  <a:gd name="T8" fmla="*/ 0 w 116"/>
                  <a:gd name="T9" fmla="*/ 68 h 268"/>
                  <a:gd name="T10" fmla="*/ 54 w 116"/>
                  <a:gd name="T11" fmla="*/ 258 h 268"/>
                </a:gdLst>
                <a:ahLst/>
                <a:cxnLst>
                  <a:cxn ang="0">
                    <a:pos x="T0" y="T1"/>
                  </a:cxn>
                  <a:cxn ang="0">
                    <a:pos x="T2" y="T3"/>
                  </a:cxn>
                  <a:cxn ang="0">
                    <a:pos x="T4" y="T5"/>
                  </a:cxn>
                  <a:cxn ang="0">
                    <a:pos x="T6" y="T7"/>
                  </a:cxn>
                  <a:cxn ang="0">
                    <a:pos x="T8" y="T9"/>
                  </a:cxn>
                  <a:cxn ang="0">
                    <a:pos x="T10" y="T11"/>
                  </a:cxn>
                </a:cxnLst>
                <a:rect l="0" t="0" r="r" b="b"/>
                <a:pathLst>
                  <a:path w="116" h="268">
                    <a:moveTo>
                      <a:pt x="54" y="258"/>
                    </a:moveTo>
                    <a:lnTo>
                      <a:pt x="116" y="268"/>
                    </a:lnTo>
                    <a:lnTo>
                      <a:pt x="112" y="0"/>
                    </a:lnTo>
                    <a:lnTo>
                      <a:pt x="104" y="4"/>
                    </a:lnTo>
                    <a:lnTo>
                      <a:pt x="0" y="68"/>
                    </a:lnTo>
                    <a:lnTo>
                      <a:pt x="54" y="258"/>
                    </a:lnTo>
                    <a:close/>
                  </a:path>
                </a:pathLst>
              </a:custGeom>
              <a:solidFill>
                <a:srgbClr val="B7ED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8" name="Freeform 435">
                <a:extLst>
                  <a:ext uri="{FF2B5EF4-FFF2-40B4-BE49-F238E27FC236}">
                    <a16:creationId xmlns:a16="http://schemas.microsoft.com/office/drawing/2014/main" id="{70B70927-E1AC-472A-B0B6-C8278046F2FB}"/>
                  </a:ext>
                </a:extLst>
              </p:cNvPr>
              <p:cNvSpPr>
                <a:spLocks/>
              </p:cNvSpPr>
              <p:nvPr/>
            </p:nvSpPr>
            <p:spPr bwMode="auto">
              <a:xfrm>
                <a:off x="19496823" y="3263900"/>
                <a:ext cx="219075" cy="95250"/>
              </a:xfrm>
              <a:custGeom>
                <a:avLst/>
                <a:gdLst>
                  <a:gd name="T0" fmla="*/ 34 w 138"/>
                  <a:gd name="T1" fmla="*/ 0 h 60"/>
                  <a:gd name="T2" fmla="*/ 68 w 138"/>
                  <a:gd name="T3" fmla="*/ 0 h 60"/>
                  <a:gd name="T4" fmla="*/ 104 w 138"/>
                  <a:gd name="T5" fmla="*/ 0 h 60"/>
                  <a:gd name="T6" fmla="*/ 138 w 138"/>
                  <a:gd name="T7" fmla="*/ 14 h 60"/>
                  <a:gd name="T8" fmla="*/ 110 w 138"/>
                  <a:gd name="T9" fmla="*/ 36 h 60"/>
                  <a:gd name="T10" fmla="*/ 72 w 138"/>
                  <a:gd name="T11" fmla="*/ 60 h 60"/>
                  <a:gd name="T12" fmla="*/ 0 w 138"/>
                  <a:gd name="T13" fmla="*/ 14 h 60"/>
                  <a:gd name="T14" fmla="*/ 34 w 138"/>
                  <a:gd name="T15" fmla="*/ 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60">
                    <a:moveTo>
                      <a:pt x="34" y="0"/>
                    </a:moveTo>
                    <a:lnTo>
                      <a:pt x="68" y="0"/>
                    </a:lnTo>
                    <a:lnTo>
                      <a:pt x="104" y="0"/>
                    </a:lnTo>
                    <a:lnTo>
                      <a:pt x="138" y="14"/>
                    </a:lnTo>
                    <a:lnTo>
                      <a:pt x="110" y="36"/>
                    </a:lnTo>
                    <a:lnTo>
                      <a:pt x="72" y="60"/>
                    </a:lnTo>
                    <a:lnTo>
                      <a:pt x="0" y="14"/>
                    </a:lnTo>
                    <a:lnTo>
                      <a:pt x="34" y="0"/>
                    </a:lnTo>
                    <a:close/>
                  </a:path>
                </a:pathLst>
              </a:custGeom>
              <a:solidFill>
                <a:srgbClr val="EC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9" name="Freeform 436">
                <a:extLst>
                  <a:ext uri="{FF2B5EF4-FFF2-40B4-BE49-F238E27FC236}">
                    <a16:creationId xmlns:a16="http://schemas.microsoft.com/office/drawing/2014/main" id="{237B5BF6-6C42-4AF1-B1DF-E3DE504BF0D3}"/>
                  </a:ext>
                </a:extLst>
              </p:cNvPr>
              <p:cNvSpPr>
                <a:spLocks/>
              </p:cNvSpPr>
              <p:nvPr/>
            </p:nvSpPr>
            <p:spPr bwMode="auto">
              <a:xfrm>
                <a:off x="19442848" y="3841750"/>
                <a:ext cx="327025" cy="101600"/>
              </a:xfrm>
              <a:custGeom>
                <a:avLst/>
                <a:gdLst>
                  <a:gd name="T0" fmla="*/ 102 w 206"/>
                  <a:gd name="T1" fmla="*/ 64 h 64"/>
                  <a:gd name="T2" fmla="*/ 206 w 206"/>
                  <a:gd name="T3" fmla="*/ 0 h 64"/>
                  <a:gd name="T4" fmla="*/ 0 w 206"/>
                  <a:gd name="T5" fmla="*/ 0 h 64"/>
                  <a:gd name="T6" fmla="*/ 102 w 206"/>
                  <a:gd name="T7" fmla="*/ 64 h 64"/>
                </a:gdLst>
                <a:ahLst/>
                <a:cxnLst>
                  <a:cxn ang="0">
                    <a:pos x="T0" y="T1"/>
                  </a:cxn>
                  <a:cxn ang="0">
                    <a:pos x="T2" y="T3"/>
                  </a:cxn>
                  <a:cxn ang="0">
                    <a:pos x="T4" y="T5"/>
                  </a:cxn>
                  <a:cxn ang="0">
                    <a:pos x="T6" y="T7"/>
                  </a:cxn>
                </a:cxnLst>
                <a:rect l="0" t="0" r="r" b="b"/>
                <a:pathLst>
                  <a:path w="206" h="64">
                    <a:moveTo>
                      <a:pt x="102" y="64"/>
                    </a:moveTo>
                    <a:lnTo>
                      <a:pt x="206" y="0"/>
                    </a:lnTo>
                    <a:lnTo>
                      <a:pt x="0" y="0"/>
                    </a:lnTo>
                    <a:lnTo>
                      <a:pt x="102" y="64"/>
                    </a:lnTo>
                    <a:close/>
                  </a:path>
                </a:pathLst>
              </a:custGeom>
              <a:solidFill>
                <a:srgbClr val="97E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0" name="Freeform 437">
                <a:extLst>
                  <a:ext uri="{FF2B5EF4-FFF2-40B4-BE49-F238E27FC236}">
                    <a16:creationId xmlns:a16="http://schemas.microsoft.com/office/drawing/2014/main" id="{AF17BB60-06CF-4355-9E4F-2A983A4E7414}"/>
                  </a:ext>
                </a:extLst>
              </p:cNvPr>
              <p:cNvSpPr>
                <a:spLocks/>
              </p:cNvSpPr>
              <p:nvPr/>
            </p:nvSpPr>
            <p:spPr bwMode="auto">
              <a:xfrm>
                <a:off x="19442848" y="3790950"/>
                <a:ext cx="339725" cy="50800"/>
              </a:xfrm>
              <a:custGeom>
                <a:avLst/>
                <a:gdLst>
                  <a:gd name="T0" fmla="*/ 0 w 214"/>
                  <a:gd name="T1" fmla="*/ 32 h 32"/>
                  <a:gd name="T2" fmla="*/ 214 w 214"/>
                  <a:gd name="T3" fmla="*/ 30 h 32"/>
                  <a:gd name="T4" fmla="*/ 210 w 214"/>
                  <a:gd name="T5" fmla="*/ 0 h 32"/>
                  <a:gd name="T6" fmla="*/ 0 w 214"/>
                  <a:gd name="T7" fmla="*/ 0 h 32"/>
                  <a:gd name="T8" fmla="*/ 0 w 214"/>
                  <a:gd name="T9" fmla="*/ 32 h 32"/>
                </a:gdLst>
                <a:ahLst/>
                <a:cxnLst>
                  <a:cxn ang="0">
                    <a:pos x="T0" y="T1"/>
                  </a:cxn>
                  <a:cxn ang="0">
                    <a:pos x="T2" y="T3"/>
                  </a:cxn>
                  <a:cxn ang="0">
                    <a:pos x="T4" y="T5"/>
                  </a:cxn>
                  <a:cxn ang="0">
                    <a:pos x="T6" y="T7"/>
                  </a:cxn>
                  <a:cxn ang="0">
                    <a:pos x="T8" y="T9"/>
                  </a:cxn>
                </a:cxnLst>
                <a:rect l="0" t="0" r="r" b="b"/>
                <a:pathLst>
                  <a:path w="214" h="32">
                    <a:moveTo>
                      <a:pt x="0" y="32"/>
                    </a:moveTo>
                    <a:lnTo>
                      <a:pt x="214" y="30"/>
                    </a:lnTo>
                    <a:lnTo>
                      <a:pt x="210" y="0"/>
                    </a:lnTo>
                    <a:lnTo>
                      <a:pt x="0" y="0"/>
                    </a:lnTo>
                    <a:lnTo>
                      <a:pt x="0" y="32"/>
                    </a:lnTo>
                    <a:close/>
                  </a:path>
                </a:pathLst>
              </a:custGeom>
              <a:solidFill>
                <a:srgbClr val="62A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1" name="Freeform 438">
                <a:extLst>
                  <a:ext uri="{FF2B5EF4-FFF2-40B4-BE49-F238E27FC236}">
                    <a16:creationId xmlns:a16="http://schemas.microsoft.com/office/drawing/2014/main" id="{B0DD7C1A-7F51-4FD0-9B2F-DAC94A7F525A}"/>
                  </a:ext>
                </a:extLst>
              </p:cNvPr>
              <p:cNvSpPr>
                <a:spLocks/>
              </p:cNvSpPr>
              <p:nvPr/>
            </p:nvSpPr>
            <p:spPr bwMode="auto">
              <a:xfrm>
                <a:off x="19411098" y="4241800"/>
                <a:ext cx="158750" cy="457200"/>
              </a:xfrm>
              <a:custGeom>
                <a:avLst/>
                <a:gdLst>
                  <a:gd name="T0" fmla="*/ 50 w 50"/>
                  <a:gd name="T1" fmla="*/ 113 h 144"/>
                  <a:gd name="T2" fmla="*/ 9 w 50"/>
                  <a:gd name="T3" fmla="*/ 144 h 144"/>
                  <a:gd name="T4" fmla="*/ 7 w 50"/>
                  <a:gd name="T5" fmla="*/ 143 h 144"/>
                  <a:gd name="T6" fmla="*/ 9 w 50"/>
                  <a:gd name="T7" fmla="*/ 129 h 144"/>
                  <a:gd name="T8" fmla="*/ 22 w 50"/>
                  <a:gd name="T9" fmla="*/ 112 h 144"/>
                  <a:gd name="T10" fmla="*/ 22 w 50"/>
                  <a:gd name="T11" fmla="*/ 102 h 144"/>
                  <a:gd name="T12" fmla="*/ 11 w 50"/>
                  <a:gd name="T13" fmla="*/ 50 h 144"/>
                  <a:gd name="T14" fmla="*/ 0 w 50"/>
                  <a:gd name="T15" fmla="*/ 7 h 144"/>
                  <a:gd name="T16" fmla="*/ 0 w 50"/>
                  <a:gd name="T17" fmla="*/ 7 h 144"/>
                  <a:gd name="T18" fmla="*/ 41 w 50"/>
                  <a:gd name="T19" fmla="*/ 0 h 144"/>
                  <a:gd name="T20" fmla="*/ 46 w 50"/>
                  <a:gd name="T21" fmla="*/ 108 h 144"/>
                  <a:gd name="T22" fmla="*/ 50 w 50"/>
                  <a:gd name="T23" fmla="*/ 11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144">
                    <a:moveTo>
                      <a:pt x="50" y="113"/>
                    </a:moveTo>
                    <a:cubicBezTo>
                      <a:pt x="9" y="144"/>
                      <a:pt x="9" y="144"/>
                      <a:pt x="9" y="144"/>
                    </a:cubicBezTo>
                    <a:cubicBezTo>
                      <a:pt x="8" y="144"/>
                      <a:pt x="8" y="143"/>
                      <a:pt x="7" y="143"/>
                    </a:cubicBezTo>
                    <a:cubicBezTo>
                      <a:pt x="5" y="138"/>
                      <a:pt x="6" y="133"/>
                      <a:pt x="9" y="129"/>
                    </a:cubicBezTo>
                    <a:cubicBezTo>
                      <a:pt x="9" y="129"/>
                      <a:pt x="22" y="112"/>
                      <a:pt x="22" y="112"/>
                    </a:cubicBezTo>
                    <a:cubicBezTo>
                      <a:pt x="23" y="110"/>
                      <a:pt x="22" y="104"/>
                      <a:pt x="22" y="102"/>
                    </a:cubicBezTo>
                    <a:cubicBezTo>
                      <a:pt x="22" y="98"/>
                      <a:pt x="13" y="60"/>
                      <a:pt x="11" y="50"/>
                    </a:cubicBezTo>
                    <a:cubicBezTo>
                      <a:pt x="7" y="36"/>
                      <a:pt x="4" y="22"/>
                      <a:pt x="0" y="7"/>
                    </a:cubicBezTo>
                    <a:cubicBezTo>
                      <a:pt x="0" y="7"/>
                      <a:pt x="0" y="7"/>
                      <a:pt x="0" y="7"/>
                    </a:cubicBezTo>
                    <a:cubicBezTo>
                      <a:pt x="41" y="0"/>
                      <a:pt x="41" y="0"/>
                      <a:pt x="41" y="0"/>
                    </a:cubicBezTo>
                    <a:cubicBezTo>
                      <a:pt x="46" y="108"/>
                      <a:pt x="46" y="108"/>
                      <a:pt x="46" y="108"/>
                    </a:cubicBezTo>
                    <a:lnTo>
                      <a:pt x="50" y="113"/>
                    </a:lnTo>
                    <a:close/>
                  </a:path>
                </a:pathLst>
              </a:custGeom>
              <a:solidFill>
                <a:srgbClr val="97E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2" name="Freeform 439">
                <a:extLst>
                  <a:ext uri="{FF2B5EF4-FFF2-40B4-BE49-F238E27FC236}">
                    <a16:creationId xmlns:a16="http://schemas.microsoft.com/office/drawing/2014/main" id="{0A981C6B-4913-4719-8968-2950AE47D4E5}"/>
                  </a:ext>
                </a:extLst>
              </p:cNvPr>
              <p:cNvSpPr>
                <a:spLocks/>
              </p:cNvSpPr>
              <p:nvPr/>
            </p:nvSpPr>
            <p:spPr bwMode="auto">
              <a:xfrm>
                <a:off x="19426973" y="3848100"/>
                <a:ext cx="177800" cy="412750"/>
              </a:xfrm>
              <a:custGeom>
                <a:avLst/>
                <a:gdLst>
                  <a:gd name="T0" fmla="*/ 64 w 112"/>
                  <a:gd name="T1" fmla="*/ 250 h 260"/>
                  <a:gd name="T2" fmla="*/ 2 w 112"/>
                  <a:gd name="T3" fmla="*/ 260 h 260"/>
                  <a:gd name="T4" fmla="*/ 0 w 112"/>
                  <a:gd name="T5" fmla="*/ 14 h 260"/>
                  <a:gd name="T6" fmla="*/ 16 w 112"/>
                  <a:gd name="T7" fmla="*/ 0 h 260"/>
                  <a:gd name="T8" fmla="*/ 112 w 112"/>
                  <a:gd name="T9" fmla="*/ 60 h 260"/>
                  <a:gd name="T10" fmla="*/ 64 w 112"/>
                  <a:gd name="T11" fmla="*/ 250 h 260"/>
                </a:gdLst>
                <a:ahLst/>
                <a:cxnLst>
                  <a:cxn ang="0">
                    <a:pos x="T0" y="T1"/>
                  </a:cxn>
                  <a:cxn ang="0">
                    <a:pos x="T2" y="T3"/>
                  </a:cxn>
                  <a:cxn ang="0">
                    <a:pos x="T4" y="T5"/>
                  </a:cxn>
                  <a:cxn ang="0">
                    <a:pos x="T6" y="T7"/>
                  </a:cxn>
                  <a:cxn ang="0">
                    <a:pos x="T8" y="T9"/>
                  </a:cxn>
                  <a:cxn ang="0">
                    <a:pos x="T10" y="T11"/>
                  </a:cxn>
                </a:cxnLst>
                <a:rect l="0" t="0" r="r" b="b"/>
                <a:pathLst>
                  <a:path w="112" h="260">
                    <a:moveTo>
                      <a:pt x="64" y="250"/>
                    </a:moveTo>
                    <a:lnTo>
                      <a:pt x="2" y="260"/>
                    </a:lnTo>
                    <a:lnTo>
                      <a:pt x="0" y="14"/>
                    </a:lnTo>
                    <a:lnTo>
                      <a:pt x="16" y="0"/>
                    </a:lnTo>
                    <a:lnTo>
                      <a:pt x="112" y="60"/>
                    </a:lnTo>
                    <a:lnTo>
                      <a:pt x="64" y="250"/>
                    </a:lnTo>
                    <a:close/>
                  </a:path>
                </a:pathLst>
              </a:custGeom>
              <a:solidFill>
                <a:srgbClr val="B7ED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3" name="Freeform 440">
                <a:extLst>
                  <a:ext uri="{FF2B5EF4-FFF2-40B4-BE49-F238E27FC236}">
                    <a16:creationId xmlns:a16="http://schemas.microsoft.com/office/drawing/2014/main" id="{1BAEE398-E059-40AB-8A18-ADBB6369B05C}"/>
                  </a:ext>
                </a:extLst>
              </p:cNvPr>
              <p:cNvSpPr>
                <a:spLocks/>
              </p:cNvSpPr>
              <p:nvPr/>
            </p:nvSpPr>
            <p:spPr bwMode="auto">
              <a:xfrm>
                <a:off x="19480948" y="2997200"/>
                <a:ext cx="250825" cy="279400"/>
              </a:xfrm>
              <a:custGeom>
                <a:avLst/>
                <a:gdLst>
                  <a:gd name="T0" fmla="*/ 74 w 79"/>
                  <a:gd name="T1" fmla="*/ 46 h 88"/>
                  <a:gd name="T2" fmla="*/ 70 w 79"/>
                  <a:gd name="T3" fmla="*/ 46 h 88"/>
                  <a:gd name="T4" fmla="*/ 70 w 79"/>
                  <a:gd name="T5" fmla="*/ 44 h 88"/>
                  <a:gd name="T6" fmla="*/ 70 w 79"/>
                  <a:gd name="T7" fmla="*/ 30 h 88"/>
                  <a:gd name="T8" fmla="*/ 43 w 79"/>
                  <a:gd name="T9" fmla="*/ 0 h 88"/>
                  <a:gd name="T10" fmla="*/ 36 w 79"/>
                  <a:gd name="T11" fmla="*/ 0 h 88"/>
                  <a:gd name="T12" fmla="*/ 9 w 79"/>
                  <a:gd name="T13" fmla="*/ 30 h 88"/>
                  <a:gd name="T14" fmla="*/ 9 w 79"/>
                  <a:gd name="T15" fmla="*/ 44 h 88"/>
                  <a:gd name="T16" fmla="*/ 9 w 79"/>
                  <a:gd name="T17" fmla="*/ 46 h 88"/>
                  <a:gd name="T18" fmla="*/ 5 w 79"/>
                  <a:gd name="T19" fmla="*/ 46 h 88"/>
                  <a:gd name="T20" fmla="*/ 2 w 79"/>
                  <a:gd name="T21" fmla="*/ 57 h 88"/>
                  <a:gd name="T22" fmla="*/ 10 w 79"/>
                  <a:gd name="T23" fmla="*/ 64 h 88"/>
                  <a:gd name="T24" fmla="*/ 10 w 79"/>
                  <a:gd name="T25" fmla="*/ 64 h 88"/>
                  <a:gd name="T26" fmla="*/ 36 w 79"/>
                  <a:gd name="T27" fmla="*/ 88 h 88"/>
                  <a:gd name="T28" fmla="*/ 43 w 79"/>
                  <a:gd name="T29" fmla="*/ 88 h 88"/>
                  <a:gd name="T30" fmla="*/ 69 w 79"/>
                  <a:gd name="T31" fmla="*/ 64 h 88"/>
                  <a:gd name="T32" fmla="*/ 69 w 79"/>
                  <a:gd name="T33" fmla="*/ 64 h 88"/>
                  <a:gd name="T34" fmla="*/ 77 w 79"/>
                  <a:gd name="T35" fmla="*/ 57 h 88"/>
                  <a:gd name="T36" fmla="*/ 74 w 79"/>
                  <a:gd name="T37" fmla="*/ 4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9" h="88">
                    <a:moveTo>
                      <a:pt x="74" y="46"/>
                    </a:moveTo>
                    <a:cubicBezTo>
                      <a:pt x="73" y="45"/>
                      <a:pt x="71" y="45"/>
                      <a:pt x="70" y="46"/>
                    </a:cubicBezTo>
                    <a:cubicBezTo>
                      <a:pt x="70" y="44"/>
                      <a:pt x="70" y="44"/>
                      <a:pt x="70" y="44"/>
                    </a:cubicBezTo>
                    <a:cubicBezTo>
                      <a:pt x="70" y="30"/>
                      <a:pt x="70" y="30"/>
                      <a:pt x="70" y="30"/>
                    </a:cubicBezTo>
                    <a:cubicBezTo>
                      <a:pt x="70" y="14"/>
                      <a:pt x="58" y="0"/>
                      <a:pt x="43" y="0"/>
                    </a:cubicBezTo>
                    <a:cubicBezTo>
                      <a:pt x="36" y="0"/>
                      <a:pt x="36" y="0"/>
                      <a:pt x="36" y="0"/>
                    </a:cubicBezTo>
                    <a:cubicBezTo>
                      <a:pt x="21" y="0"/>
                      <a:pt x="9" y="14"/>
                      <a:pt x="9" y="30"/>
                    </a:cubicBezTo>
                    <a:cubicBezTo>
                      <a:pt x="9" y="44"/>
                      <a:pt x="9" y="44"/>
                      <a:pt x="9" y="44"/>
                    </a:cubicBezTo>
                    <a:cubicBezTo>
                      <a:pt x="9" y="46"/>
                      <a:pt x="9" y="46"/>
                      <a:pt x="9" y="46"/>
                    </a:cubicBezTo>
                    <a:cubicBezTo>
                      <a:pt x="8" y="45"/>
                      <a:pt x="6" y="45"/>
                      <a:pt x="5" y="46"/>
                    </a:cubicBezTo>
                    <a:cubicBezTo>
                      <a:pt x="1" y="47"/>
                      <a:pt x="0" y="53"/>
                      <a:pt x="2" y="57"/>
                    </a:cubicBezTo>
                    <a:cubicBezTo>
                      <a:pt x="4" y="61"/>
                      <a:pt x="7" y="64"/>
                      <a:pt x="10" y="64"/>
                    </a:cubicBezTo>
                    <a:cubicBezTo>
                      <a:pt x="10" y="64"/>
                      <a:pt x="10" y="64"/>
                      <a:pt x="10" y="64"/>
                    </a:cubicBezTo>
                    <a:cubicBezTo>
                      <a:pt x="12" y="78"/>
                      <a:pt x="23" y="88"/>
                      <a:pt x="36" y="88"/>
                    </a:cubicBezTo>
                    <a:cubicBezTo>
                      <a:pt x="43" y="88"/>
                      <a:pt x="43" y="88"/>
                      <a:pt x="43" y="88"/>
                    </a:cubicBezTo>
                    <a:cubicBezTo>
                      <a:pt x="56" y="88"/>
                      <a:pt x="67" y="78"/>
                      <a:pt x="69" y="64"/>
                    </a:cubicBezTo>
                    <a:cubicBezTo>
                      <a:pt x="69" y="64"/>
                      <a:pt x="69" y="64"/>
                      <a:pt x="69" y="64"/>
                    </a:cubicBezTo>
                    <a:cubicBezTo>
                      <a:pt x="72" y="64"/>
                      <a:pt x="75" y="61"/>
                      <a:pt x="77" y="57"/>
                    </a:cubicBezTo>
                    <a:cubicBezTo>
                      <a:pt x="79" y="53"/>
                      <a:pt x="78" y="47"/>
                      <a:pt x="74" y="46"/>
                    </a:cubicBezTo>
                    <a:close/>
                  </a:path>
                </a:pathLst>
              </a:custGeom>
              <a:solidFill>
                <a:srgbClr val="EC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4" name="Freeform 441">
                <a:extLst>
                  <a:ext uri="{FF2B5EF4-FFF2-40B4-BE49-F238E27FC236}">
                    <a16:creationId xmlns:a16="http://schemas.microsoft.com/office/drawing/2014/main" id="{C00D789A-218D-4D46-A4BB-224303455E37}"/>
                  </a:ext>
                </a:extLst>
              </p:cNvPr>
              <p:cNvSpPr>
                <a:spLocks/>
              </p:cNvSpPr>
              <p:nvPr/>
            </p:nvSpPr>
            <p:spPr bwMode="auto">
              <a:xfrm>
                <a:off x="19490473" y="2978150"/>
                <a:ext cx="231775" cy="161925"/>
              </a:xfrm>
              <a:custGeom>
                <a:avLst/>
                <a:gdLst>
                  <a:gd name="T0" fmla="*/ 6 w 73"/>
                  <a:gd name="T1" fmla="*/ 51 h 51"/>
                  <a:gd name="T2" fmla="*/ 6 w 73"/>
                  <a:gd name="T3" fmla="*/ 50 h 51"/>
                  <a:gd name="T4" fmla="*/ 6 w 73"/>
                  <a:gd name="T5" fmla="*/ 36 h 51"/>
                  <a:gd name="T6" fmla="*/ 33 w 73"/>
                  <a:gd name="T7" fmla="*/ 6 h 51"/>
                  <a:gd name="T8" fmla="*/ 40 w 73"/>
                  <a:gd name="T9" fmla="*/ 6 h 51"/>
                  <a:gd name="T10" fmla="*/ 67 w 73"/>
                  <a:gd name="T11" fmla="*/ 36 h 51"/>
                  <a:gd name="T12" fmla="*/ 67 w 73"/>
                  <a:gd name="T13" fmla="*/ 50 h 51"/>
                  <a:gd name="T14" fmla="*/ 67 w 73"/>
                  <a:gd name="T15" fmla="*/ 51 h 51"/>
                  <a:gd name="T16" fmla="*/ 69 w 73"/>
                  <a:gd name="T17" fmla="*/ 43 h 51"/>
                  <a:gd name="T18" fmla="*/ 68 w 73"/>
                  <a:gd name="T19" fmla="*/ 17 h 51"/>
                  <a:gd name="T20" fmla="*/ 40 w 73"/>
                  <a:gd name="T21" fmla="*/ 0 h 51"/>
                  <a:gd name="T22" fmla="*/ 33 w 73"/>
                  <a:gd name="T23" fmla="*/ 0 h 51"/>
                  <a:gd name="T24" fmla="*/ 5 w 73"/>
                  <a:gd name="T25" fmla="*/ 17 h 51"/>
                  <a:gd name="T26" fmla="*/ 4 w 73"/>
                  <a:gd name="T27" fmla="*/ 43 h 51"/>
                  <a:gd name="T28" fmla="*/ 6 w 73"/>
                  <a:gd name="T2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51">
                    <a:moveTo>
                      <a:pt x="6" y="51"/>
                    </a:moveTo>
                    <a:cubicBezTo>
                      <a:pt x="6" y="50"/>
                      <a:pt x="6" y="50"/>
                      <a:pt x="6" y="50"/>
                    </a:cubicBezTo>
                    <a:cubicBezTo>
                      <a:pt x="6" y="36"/>
                      <a:pt x="6" y="36"/>
                      <a:pt x="6" y="36"/>
                    </a:cubicBezTo>
                    <a:cubicBezTo>
                      <a:pt x="6" y="20"/>
                      <a:pt x="18" y="6"/>
                      <a:pt x="33" y="6"/>
                    </a:cubicBezTo>
                    <a:cubicBezTo>
                      <a:pt x="40" y="6"/>
                      <a:pt x="40" y="6"/>
                      <a:pt x="40" y="6"/>
                    </a:cubicBezTo>
                    <a:cubicBezTo>
                      <a:pt x="55" y="6"/>
                      <a:pt x="67" y="20"/>
                      <a:pt x="67" y="36"/>
                    </a:cubicBezTo>
                    <a:cubicBezTo>
                      <a:pt x="67" y="50"/>
                      <a:pt x="67" y="50"/>
                      <a:pt x="67" y="50"/>
                    </a:cubicBezTo>
                    <a:cubicBezTo>
                      <a:pt x="67" y="51"/>
                      <a:pt x="67" y="51"/>
                      <a:pt x="67" y="51"/>
                    </a:cubicBezTo>
                    <a:cubicBezTo>
                      <a:pt x="69" y="43"/>
                      <a:pt x="69" y="43"/>
                      <a:pt x="69" y="43"/>
                    </a:cubicBezTo>
                    <a:cubicBezTo>
                      <a:pt x="71" y="34"/>
                      <a:pt x="73" y="25"/>
                      <a:pt x="68" y="17"/>
                    </a:cubicBezTo>
                    <a:cubicBezTo>
                      <a:pt x="62" y="7"/>
                      <a:pt x="52" y="0"/>
                      <a:pt x="40" y="0"/>
                    </a:cubicBezTo>
                    <a:cubicBezTo>
                      <a:pt x="33" y="0"/>
                      <a:pt x="33" y="0"/>
                      <a:pt x="33" y="0"/>
                    </a:cubicBezTo>
                    <a:cubicBezTo>
                      <a:pt x="21" y="0"/>
                      <a:pt x="11" y="7"/>
                      <a:pt x="5" y="17"/>
                    </a:cubicBezTo>
                    <a:cubicBezTo>
                      <a:pt x="0" y="25"/>
                      <a:pt x="2" y="34"/>
                      <a:pt x="4" y="43"/>
                    </a:cubicBezTo>
                    <a:lnTo>
                      <a:pt x="6" y="51"/>
                    </a:lnTo>
                    <a:close/>
                  </a:path>
                </a:pathLst>
              </a:custGeom>
              <a:solidFill>
                <a:srgbClr val="446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5" name="Freeform 442">
                <a:extLst>
                  <a:ext uri="{FF2B5EF4-FFF2-40B4-BE49-F238E27FC236}">
                    <a16:creationId xmlns:a16="http://schemas.microsoft.com/office/drawing/2014/main" id="{24BB878C-575D-4A09-84FD-74F8F980384B}"/>
                  </a:ext>
                </a:extLst>
              </p:cNvPr>
              <p:cNvSpPr>
                <a:spLocks/>
              </p:cNvSpPr>
              <p:nvPr/>
            </p:nvSpPr>
            <p:spPr bwMode="auto">
              <a:xfrm>
                <a:off x="19509523" y="2987675"/>
                <a:ext cx="161925" cy="69850"/>
              </a:xfrm>
              <a:custGeom>
                <a:avLst/>
                <a:gdLst>
                  <a:gd name="T0" fmla="*/ 26 w 51"/>
                  <a:gd name="T1" fmla="*/ 11 h 22"/>
                  <a:gd name="T2" fmla="*/ 16 w 51"/>
                  <a:gd name="T3" fmla="*/ 21 h 22"/>
                  <a:gd name="T4" fmla="*/ 51 w 51"/>
                  <a:gd name="T5" fmla="*/ 9 h 22"/>
                  <a:gd name="T6" fmla="*/ 25 w 51"/>
                  <a:gd name="T7" fmla="*/ 0 h 22"/>
                  <a:gd name="T8" fmla="*/ 0 w 51"/>
                  <a:gd name="T9" fmla="*/ 19 h 22"/>
                  <a:gd name="T10" fmla="*/ 7 w 51"/>
                  <a:gd name="T11" fmla="*/ 22 h 22"/>
                  <a:gd name="T12" fmla="*/ 26 w 51"/>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26" y="11"/>
                    </a:moveTo>
                    <a:cubicBezTo>
                      <a:pt x="22" y="14"/>
                      <a:pt x="19" y="17"/>
                      <a:pt x="16" y="21"/>
                    </a:cubicBezTo>
                    <a:cubicBezTo>
                      <a:pt x="31" y="19"/>
                      <a:pt x="51" y="9"/>
                      <a:pt x="51" y="9"/>
                    </a:cubicBezTo>
                    <a:cubicBezTo>
                      <a:pt x="51" y="9"/>
                      <a:pt x="47" y="0"/>
                      <a:pt x="25" y="0"/>
                    </a:cubicBezTo>
                    <a:cubicBezTo>
                      <a:pt x="13" y="0"/>
                      <a:pt x="6" y="9"/>
                      <a:pt x="0" y="19"/>
                    </a:cubicBezTo>
                    <a:cubicBezTo>
                      <a:pt x="2" y="20"/>
                      <a:pt x="4" y="21"/>
                      <a:pt x="7" y="22"/>
                    </a:cubicBezTo>
                    <a:cubicBezTo>
                      <a:pt x="12" y="17"/>
                      <a:pt x="19" y="14"/>
                      <a:pt x="26" y="11"/>
                    </a:cubicBezTo>
                    <a:close/>
                  </a:path>
                </a:pathLst>
              </a:custGeom>
              <a:solidFill>
                <a:srgbClr val="446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6" name="Oval 443">
                <a:extLst>
                  <a:ext uri="{FF2B5EF4-FFF2-40B4-BE49-F238E27FC236}">
                    <a16:creationId xmlns:a16="http://schemas.microsoft.com/office/drawing/2014/main" id="{E17F4450-7B67-4D2F-B91E-0E0A8BF4B249}"/>
                  </a:ext>
                </a:extLst>
              </p:cNvPr>
              <p:cNvSpPr>
                <a:spLocks noChangeArrowheads="1"/>
              </p:cNvSpPr>
              <p:nvPr/>
            </p:nvSpPr>
            <p:spPr bwMode="auto">
              <a:xfrm>
                <a:off x="19576198" y="3781425"/>
                <a:ext cx="69850" cy="66675"/>
              </a:xfrm>
              <a:prstGeom prst="ellipse">
                <a:avLst/>
              </a:prstGeom>
              <a:solidFill>
                <a:srgbClr val="B7ED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7" name="Freeform 444">
                <a:extLst>
                  <a:ext uri="{FF2B5EF4-FFF2-40B4-BE49-F238E27FC236}">
                    <a16:creationId xmlns:a16="http://schemas.microsoft.com/office/drawing/2014/main" id="{320DBD3F-F20B-4860-8B20-D40710E5DEBD}"/>
                  </a:ext>
                </a:extLst>
              </p:cNvPr>
              <p:cNvSpPr>
                <a:spLocks/>
              </p:cNvSpPr>
              <p:nvPr/>
            </p:nvSpPr>
            <p:spPr bwMode="auto">
              <a:xfrm>
                <a:off x="19830198" y="2581275"/>
                <a:ext cx="125413" cy="279400"/>
              </a:xfrm>
              <a:custGeom>
                <a:avLst/>
                <a:gdLst>
                  <a:gd name="T0" fmla="*/ 6 w 40"/>
                  <a:gd name="T1" fmla="*/ 11 h 88"/>
                  <a:gd name="T2" fmla="*/ 8 w 40"/>
                  <a:gd name="T3" fmla="*/ 19 h 88"/>
                  <a:gd name="T4" fmla="*/ 5 w 40"/>
                  <a:gd name="T5" fmla="*/ 18 h 88"/>
                  <a:gd name="T6" fmla="*/ 2 w 40"/>
                  <a:gd name="T7" fmla="*/ 18 h 88"/>
                  <a:gd name="T8" fmla="*/ 1 w 40"/>
                  <a:gd name="T9" fmla="*/ 22 h 88"/>
                  <a:gd name="T10" fmla="*/ 8 w 40"/>
                  <a:gd name="T11" fmla="*/ 33 h 88"/>
                  <a:gd name="T12" fmla="*/ 1 w 40"/>
                  <a:gd name="T13" fmla="*/ 86 h 88"/>
                  <a:gd name="T14" fmla="*/ 40 w 40"/>
                  <a:gd name="T15" fmla="*/ 88 h 88"/>
                  <a:gd name="T16" fmla="*/ 34 w 40"/>
                  <a:gd name="T17" fmla="*/ 33 h 88"/>
                  <a:gd name="T18" fmla="*/ 31 w 40"/>
                  <a:gd name="T19" fmla="*/ 7 h 88"/>
                  <a:gd name="T20" fmla="*/ 18 w 40"/>
                  <a:gd name="T21" fmla="*/ 1 h 88"/>
                  <a:gd name="T22" fmla="*/ 6 w 40"/>
                  <a:gd name="T2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88">
                    <a:moveTo>
                      <a:pt x="6" y="11"/>
                    </a:moveTo>
                    <a:cubicBezTo>
                      <a:pt x="8" y="19"/>
                      <a:pt x="8" y="19"/>
                      <a:pt x="8" y="19"/>
                    </a:cubicBezTo>
                    <a:cubicBezTo>
                      <a:pt x="5" y="18"/>
                      <a:pt x="5" y="18"/>
                      <a:pt x="5" y="18"/>
                    </a:cubicBezTo>
                    <a:cubicBezTo>
                      <a:pt x="4" y="17"/>
                      <a:pt x="3" y="17"/>
                      <a:pt x="2" y="18"/>
                    </a:cubicBezTo>
                    <a:cubicBezTo>
                      <a:pt x="1" y="19"/>
                      <a:pt x="0" y="21"/>
                      <a:pt x="1" y="22"/>
                    </a:cubicBezTo>
                    <a:cubicBezTo>
                      <a:pt x="8" y="33"/>
                      <a:pt x="8" y="33"/>
                      <a:pt x="8" y="33"/>
                    </a:cubicBezTo>
                    <a:cubicBezTo>
                      <a:pt x="1" y="86"/>
                      <a:pt x="1" y="86"/>
                      <a:pt x="1" y="86"/>
                    </a:cubicBezTo>
                    <a:cubicBezTo>
                      <a:pt x="40" y="88"/>
                      <a:pt x="40" y="88"/>
                      <a:pt x="40" y="88"/>
                    </a:cubicBezTo>
                    <a:cubicBezTo>
                      <a:pt x="34" y="33"/>
                      <a:pt x="34" y="33"/>
                      <a:pt x="34" y="33"/>
                    </a:cubicBezTo>
                    <a:cubicBezTo>
                      <a:pt x="31" y="7"/>
                      <a:pt x="31" y="7"/>
                      <a:pt x="31" y="7"/>
                    </a:cubicBezTo>
                    <a:cubicBezTo>
                      <a:pt x="29" y="1"/>
                      <a:pt x="24" y="0"/>
                      <a:pt x="18" y="1"/>
                    </a:cubicBezTo>
                    <a:cubicBezTo>
                      <a:pt x="11" y="2"/>
                      <a:pt x="5" y="4"/>
                      <a:pt x="6" y="11"/>
                    </a:cubicBezTo>
                    <a:close/>
                  </a:path>
                </a:pathLst>
              </a:custGeom>
              <a:solidFill>
                <a:srgbClr val="97E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8" name="Freeform 445">
                <a:extLst>
                  <a:ext uri="{FF2B5EF4-FFF2-40B4-BE49-F238E27FC236}">
                    <a16:creationId xmlns:a16="http://schemas.microsoft.com/office/drawing/2014/main" id="{30ABCE02-5C64-496C-8402-BFA60D7C8B73}"/>
                  </a:ext>
                </a:extLst>
              </p:cNvPr>
              <p:cNvSpPr>
                <a:spLocks/>
              </p:cNvSpPr>
              <p:nvPr/>
            </p:nvSpPr>
            <p:spPr bwMode="auto">
              <a:xfrm>
                <a:off x="19198373" y="3625850"/>
                <a:ext cx="266700" cy="254000"/>
              </a:xfrm>
              <a:custGeom>
                <a:avLst/>
                <a:gdLst>
                  <a:gd name="T0" fmla="*/ 79 w 84"/>
                  <a:gd name="T1" fmla="*/ 57 h 80"/>
                  <a:gd name="T2" fmla="*/ 72 w 84"/>
                  <a:gd name="T3" fmla="*/ 52 h 80"/>
                  <a:gd name="T4" fmla="*/ 74 w 84"/>
                  <a:gd name="T5" fmla="*/ 51 h 80"/>
                  <a:gd name="T6" fmla="*/ 77 w 84"/>
                  <a:gd name="T7" fmla="*/ 49 h 80"/>
                  <a:gd name="T8" fmla="*/ 74 w 84"/>
                  <a:gd name="T9" fmla="*/ 45 h 80"/>
                  <a:gd name="T10" fmla="*/ 62 w 84"/>
                  <a:gd name="T11" fmla="*/ 42 h 80"/>
                  <a:gd name="T12" fmla="*/ 29 w 84"/>
                  <a:gd name="T13" fmla="*/ 0 h 80"/>
                  <a:gd name="T14" fmla="*/ 0 w 84"/>
                  <a:gd name="T15" fmla="*/ 26 h 80"/>
                  <a:gd name="T16" fmla="*/ 43 w 84"/>
                  <a:gd name="T17" fmla="*/ 60 h 80"/>
                  <a:gd name="T18" fmla="*/ 64 w 84"/>
                  <a:gd name="T19" fmla="*/ 76 h 80"/>
                  <a:gd name="T20" fmla="*/ 78 w 84"/>
                  <a:gd name="T21" fmla="*/ 72 h 80"/>
                  <a:gd name="T22" fmla="*/ 79 w 84"/>
                  <a:gd name="T23" fmla="*/ 5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80">
                    <a:moveTo>
                      <a:pt x="79" y="57"/>
                    </a:moveTo>
                    <a:cubicBezTo>
                      <a:pt x="72" y="52"/>
                      <a:pt x="72" y="52"/>
                      <a:pt x="72" y="52"/>
                    </a:cubicBezTo>
                    <a:cubicBezTo>
                      <a:pt x="74" y="51"/>
                      <a:pt x="74" y="51"/>
                      <a:pt x="74" y="51"/>
                    </a:cubicBezTo>
                    <a:cubicBezTo>
                      <a:pt x="76" y="51"/>
                      <a:pt x="77" y="50"/>
                      <a:pt x="77" y="49"/>
                    </a:cubicBezTo>
                    <a:cubicBezTo>
                      <a:pt x="77" y="47"/>
                      <a:pt x="76" y="45"/>
                      <a:pt x="74" y="45"/>
                    </a:cubicBezTo>
                    <a:cubicBezTo>
                      <a:pt x="62" y="42"/>
                      <a:pt x="62" y="42"/>
                      <a:pt x="62" y="42"/>
                    </a:cubicBezTo>
                    <a:cubicBezTo>
                      <a:pt x="29" y="0"/>
                      <a:pt x="29" y="0"/>
                      <a:pt x="29" y="0"/>
                    </a:cubicBezTo>
                    <a:cubicBezTo>
                      <a:pt x="0" y="26"/>
                      <a:pt x="0" y="26"/>
                      <a:pt x="0" y="26"/>
                    </a:cubicBezTo>
                    <a:cubicBezTo>
                      <a:pt x="43" y="60"/>
                      <a:pt x="43" y="60"/>
                      <a:pt x="43" y="60"/>
                    </a:cubicBezTo>
                    <a:cubicBezTo>
                      <a:pt x="64" y="76"/>
                      <a:pt x="64" y="76"/>
                      <a:pt x="64" y="76"/>
                    </a:cubicBezTo>
                    <a:cubicBezTo>
                      <a:pt x="70" y="80"/>
                      <a:pt x="74" y="77"/>
                      <a:pt x="78" y="72"/>
                    </a:cubicBezTo>
                    <a:cubicBezTo>
                      <a:pt x="82" y="66"/>
                      <a:pt x="84" y="61"/>
                      <a:pt x="79" y="57"/>
                    </a:cubicBezTo>
                    <a:close/>
                  </a:path>
                </a:pathLst>
              </a:custGeom>
              <a:solidFill>
                <a:srgbClr val="97E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9" name="Freeform 446">
                <a:extLst>
                  <a:ext uri="{FF2B5EF4-FFF2-40B4-BE49-F238E27FC236}">
                    <a16:creationId xmlns:a16="http://schemas.microsoft.com/office/drawing/2014/main" id="{35807309-D875-4450-8A64-D26CDBDB0FEF}"/>
                  </a:ext>
                </a:extLst>
              </p:cNvPr>
              <p:cNvSpPr>
                <a:spLocks/>
              </p:cNvSpPr>
              <p:nvPr/>
            </p:nvSpPr>
            <p:spPr bwMode="auto">
              <a:xfrm>
                <a:off x="19436498" y="3276600"/>
                <a:ext cx="79375" cy="60325"/>
              </a:xfrm>
              <a:custGeom>
                <a:avLst/>
                <a:gdLst>
                  <a:gd name="T0" fmla="*/ 38 w 50"/>
                  <a:gd name="T1" fmla="*/ 6 h 38"/>
                  <a:gd name="T2" fmla="*/ 50 w 50"/>
                  <a:gd name="T3" fmla="*/ 0 h 38"/>
                  <a:gd name="T4" fmla="*/ 48 w 50"/>
                  <a:gd name="T5" fmla="*/ 38 h 38"/>
                  <a:gd name="T6" fmla="*/ 0 w 50"/>
                  <a:gd name="T7" fmla="*/ 12 h 38"/>
                  <a:gd name="T8" fmla="*/ 38 w 50"/>
                  <a:gd name="T9" fmla="*/ 6 h 38"/>
                </a:gdLst>
                <a:ahLst/>
                <a:cxnLst>
                  <a:cxn ang="0">
                    <a:pos x="T0" y="T1"/>
                  </a:cxn>
                  <a:cxn ang="0">
                    <a:pos x="T2" y="T3"/>
                  </a:cxn>
                  <a:cxn ang="0">
                    <a:pos x="T4" y="T5"/>
                  </a:cxn>
                  <a:cxn ang="0">
                    <a:pos x="T6" y="T7"/>
                  </a:cxn>
                  <a:cxn ang="0">
                    <a:pos x="T8" y="T9"/>
                  </a:cxn>
                </a:cxnLst>
                <a:rect l="0" t="0" r="r" b="b"/>
                <a:pathLst>
                  <a:path w="50" h="38">
                    <a:moveTo>
                      <a:pt x="38" y="6"/>
                    </a:moveTo>
                    <a:lnTo>
                      <a:pt x="50" y="0"/>
                    </a:lnTo>
                    <a:lnTo>
                      <a:pt x="48" y="38"/>
                    </a:lnTo>
                    <a:lnTo>
                      <a:pt x="0" y="12"/>
                    </a:lnTo>
                    <a:lnTo>
                      <a:pt x="38" y="6"/>
                    </a:lnTo>
                    <a:close/>
                  </a:path>
                </a:pathLst>
              </a:custGeom>
              <a:solidFill>
                <a:srgbClr val="446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0" name="Freeform 447">
                <a:extLst>
                  <a:ext uri="{FF2B5EF4-FFF2-40B4-BE49-F238E27FC236}">
                    <a16:creationId xmlns:a16="http://schemas.microsoft.com/office/drawing/2014/main" id="{09DE4514-2A6C-445F-8F17-763846EB7201}"/>
                  </a:ext>
                </a:extLst>
              </p:cNvPr>
              <p:cNvSpPr>
                <a:spLocks/>
              </p:cNvSpPr>
              <p:nvPr/>
            </p:nvSpPr>
            <p:spPr bwMode="auto">
              <a:xfrm>
                <a:off x="19436498" y="3276600"/>
                <a:ext cx="79375" cy="60325"/>
              </a:xfrm>
              <a:custGeom>
                <a:avLst/>
                <a:gdLst>
                  <a:gd name="T0" fmla="*/ 38 w 50"/>
                  <a:gd name="T1" fmla="*/ 6 h 38"/>
                  <a:gd name="T2" fmla="*/ 50 w 50"/>
                  <a:gd name="T3" fmla="*/ 0 h 38"/>
                  <a:gd name="T4" fmla="*/ 48 w 50"/>
                  <a:gd name="T5" fmla="*/ 38 h 38"/>
                  <a:gd name="T6" fmla="*/ 0 w 50"/>
                  <a:gd name="T7" fmla="*/ 12 h 38"/>
                </a:gdLst>
                <a:ahLst/>
                <a:cxnLst>
                  <a:cxn ang="0">
                    <a:pos x="T0" y="T1"/>
                  </a:cxn>
                  <a:cxn ang="0">
                    <a:pos x="T2" y="T3"/>
                  </a:cxn>
                  <a:cxn ang="0">
                    <a:pos x="T4" y="T5"/>
                  </a:cxn>
                  <a:cxn ang="0">
                    <a:pos x="T6" y="T7"/>
                  </a:cxn>
                </a:cxnLst>
                <a:rect l="0" t="0" r="r" b="b"/>
                <a:pathLst>
                  <a:path w="50" h="38">
                    <a:moveTo>
                      <a:pt x="38" y="6"/>
                    </a:moveTo>
                    <a:lnTo>
                      <a:pt x="50" y="0"/>
                    </a:lnTo>
                    <a:lnTo>
                      <a:pt x="48" y="38"/>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1" name="Freeform 448">
                <a:extLst>
                  <a:ext uri="{FF2B5EF4-FFF2-40B4-BE49-F238E27FC236}">
                    <a16:creationId xmlns:a16="http://schemas.microsoft.com/office/drawing/2014/main" id="{80FB6DF7-6378-442C-AFCB-C4D26C7D5323}"/>
                  </a:ext>
                </a:extLst>
              </p:cNvPr>
              <p:cNvSpPr>
                <a:spLocks/>
              </p:cNvSpPr>
              <p:nvPr/>
            </p:nvSpPr>
            <p:spPr bwMode="auto">
              <a:xfrm>
                <a:off x="19687323" y="3276600"/>
                <a:ext cx="79375" cy="57150"/>
              </a:xfrm>
              <a:custGeom>
                <a:avLst/>
                <a:gdLst>
                  <a:gd name="T0" fmla="*/ 50 w 50"/>
                  <a:gd name="T1" fmla="*/ 12 h 36"/>
                  <a:gd name="T2" fmla="*/ 2 w 50"/>
                  <a:gd name="T3" fmla="*/ 36 h 36"/>
                  <a:gd name="T4" fmla="*/ 0 w 50"/>
                  <a:gd name="T5" fmla="*/ 0 h 36"/>
                  <a:gd name="T6" fmla="*/ 12 w 50"/>
                  <a:gd name="T7" fmla="*/ 6 h 36"/>
                  <a:gd name="T8" fmla="*/ 50 w 50"/>
                  <a:gd name="T9" fmla="*/ 12 h 36"/>
                </a:gdLst>
                <a:ahLst/>
                <a:cxnLst>
                  <a:cxn ang="0">
                    <a:pos x="T0" y="T1"/>
                  </a:cxn>
                  <a:cxn ang="0">
                    <a:pos x="T2" y="T3"/>
                  </a:cxn>
                  <a:cxn ang="0">
                    <a:pos x="T4" y="T5"/>
                  </a:cxn>
                  <a:cxn ang="0">
                    <a:pos x="T6" y="T7"/>
                  </a:cxn>
                  <a:cxn ang="0">
                    <a:pos x="T8" y="T9"/>
                  </a:cxn>
                </a:cxnLst>
                <a:rect l="0" t="0" r="r" b="b"/>
                <a:pathLst>
                  <a:path w="50" h="36">
                    <a:moveTo>
                      <a:pt x="50" y="12"/>
                    </a:moveTo>
                    <a:lnTo>
                      <a:pt x="2" y="36"/>
                    </a:lnTo>
                    <a:lnTo>
                      <a:pt x="0" y="0"/>
                    </a:lnTo>
                    <a:lnTo>
                      <a:pt x="12" y="6"/>
                    </a:lnTo>
                    <a:lnTo>
                      <a:pt x="50" y="12"/>
                    </a:lnTo>
                    <a:close/>
                  </a:path>
                </a:pathLst>
              </a:custGeom>
              <a:solidFill>
                <a:srgbClr val="446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2" name="Freeform 449">
                <a:extLst>
                  <a:ext uri="{FF2B5EF4-FFF2-40B4-BE49-F238E27FC236}">
                    <a16:creationId xmlns:a16="http://schemas.microsoft.com/office/drawing/2014/main" id="{B3EF53F5-EEE0-4215-AD9B-445852C8707D}"/>
                  </a:ext>
                </a:extLst>
              </p:cNvPr>
              <p:cNvSpPr>
                <a:spLocks/>
              </p:cNvSpPr>
              <p:nvPr/>
            </p:nvSpPr>
            <p:spPr bwMode="auto">
              <a:xfrm>
                <a:off x="19687323" y="3276600"/>
                <a:ext cx="79375" cy="57150"/>
              </a:xfrm>
              <a:custGeom>
                <a:avLst/>
                <a:gdLst>
                  <a:gd name="T0" fmla="*/ 50 w 50"/>
                  <a:gd name="T1" fmla="*/ 12 h 36"/>
                  <a:gd name="T2" fmla="*/ 2 w 50"/>
                  <a:gd name="T3" fmla="*/ 36 h 36"/>
                  <a:gd name="T4" fmla="*/ 0 w 50"/>
                  <a:gd name="T5" fmla="*/ 0 h 36"/>
                  <a:gd name="T6" fmla="*/ 12 w 50"/>
                  <a:gd name="T7" fmla="*/ 6 h 36"/>
                  <a:gd name="T8" fmla="*/ 50 w 50"/>
                  <a:gd name="T9" fmla="*/ 12 h 36"/>
                </a:gdLst>
                <a:ahLst/>
                <a:cxnLst>
                  <a:cxn ang="0">
                    <a:pos x="T0" y="T1"/>
                  </a:cxn>
                  <a:cxn ang="0">
                    <a:pos x="T2" y="T3"/>
                  </a:cxn>
                  <a:cxn ang="0">
                    <a:pos x="T4" y="T5"/>
                  </a:cxn>
                  <a:cxn ang="0">
                    <a:pos x="T6" y="T7"/>
                  </a:cxn>
                  <a:cxn ang="0">
                    <a:pos x="T8" y="T9"/>
                  </a:cxn>
                </a:cxnLst>
                <a:rect l="0" t="0" r="r" b="b"/>
                <a:pathLst>
                  <a:path w="50" h="36">
                    <a:moveTo>
                      <a:pt x="50" y="12"/>
                    </a:moveTo>
                    <a:lnTo>
                      <a:pt x="2" y="36"/>
                    </a:lnTo>
                    <a:lnTo>
                      <a:pt x="0" y="0"/>
                    </a:lnTo>
                    <a:lnTo>
                      <a:pt x="12" y="6"/>
                    </a:lnTo>
                    <a:lnTo>
                      <a:pt x="5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3" name="Freeform 450">
                <a:extLst>
                  <a:ext uri="{FF2B5EF4-FFF2-40B4-BE49-F238E27FC236}">
                    <a16:creationId xmlns:a16="http://schemas.microsoft.com/office/drawing/2014/main" id="{9688D1F1-FE38-4145-B8EC-85A22FCF75BB}"/>
                  </a:ext>
                </a:extLst>
              </p:cNvPr>
              <p:cNvSpPr>
                <a:spLocks/>
              </p:cNvSpPr>
              <p:nvPr/>
            </p:nvSpPr>
            <p:spPr bwMode="auto">
              <a:xfrm>
                <a:off x="19468248" y="3422650"/>
                <a:ext cx="276225" cy="250825"/>
              </a:xfrm>
              <a:custGeom>
                <a:avLst/>
                <a:gdLst>
                  <a:gd name="T0" fmla="*/ 0 w 87"/>
                  <a:gd name="T1" fmla="*/ 29 h 79"/>
                  <a:gd name="T2" fmla="*/ 43 w 87"/>
                  <a:gd name="T3" fmla="*/ 0 h 79"/>
                  <a:gd name="T4" fmla="*/ 87 w 87"/>
                  <a:gd name="T5" fmla="*/ 29 h 79"/>
                  <a:gd name="T6" fmla="*/ 43 w 87"/>
                  <a:gd name="T7" fmla="*/ 79 h 79"/>
                  <a:gd name="T8" fmla="*/ 0 w 87"/>
                  <a:gd name="T9" fmla="*/ 29 h 79"/>
                </a:gdLst>
                <a:ahLst/>
                <a:cxnLst>
                  <a:cxn ang="0">
                    <a:pos x="T0" y="T1"/>
                  </a:cxn>
                  <a:cxn ang="0">
                    <a:pos x="T2" y="T3"/>
                  </a:cxn>
                  <a:cxn ang="0">
                    <a:pos x="T4" y="T5"/>
                  </a:cxn>
                  <a:cxn ang="0">
                    <a:pos x="T6" y="T7"/>
                  </a:cxn>
                  <a:cxn ang="0">
                    <a:pos x="T8" y="T9"/>
                  </a:cxn>
                </a:cxnLst>
                <a:rect l="0" t="0" r="r" b="b"/>
                <a:pathLst>
                  <a:path w="87" h="79">
                    <a:moveTo>
                      <a:pt x="0" y="29"/>
                    </a:moveTo>
                    <a:cubicBezTo>
                      <a:pt x="16" y="21"/>
                      <a:pt x="31" y="11"/>
                      <a:pt x="43" y="0"/>
                    </a:cubicBezTo>
                    <a:cubicBezTo>
                      <a:pt x="56" y="11"/>
                      <a:pt x="71" y="21"/>
                      <a:pt x="87" y="29"/>
                    </a:cubicBezTo>
                    <a:cubicBezTo>
                      <a:pt x="74" y="44"/>
                      <a:pt x="55" y="66"/>
                      <a:pt x="43" y="79"/>
                    </a:cubicBezTo>
                    <a:cubicBezTo>
                      <a:pt x="32" y="66"/>
                      <a:pt x="13" y="44"/>
                      <a:pt x="0" y="29"/>
                    </a:cubicBezTo>
                    <a:close/>
                  </a:path>
                </a:pathLst>
              </a:custGeom>
              <a:solidFill>
                <a:srgbClr val="62A2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4" name="Freeform 451">
                <a:extLst>
                  <a:ext uri="{FF2B5EF4-FFF2-40B4-BE49-F238E27FC236}">
                    <a16:creationId xmlns:a16="http://schemas.microsoft.com/office/drawing/2014/main" id="{F5FE15BF-84FD-4CAF-818F-50E6F2287345}"/>
                  </a:ext>
                </a:extLst>
              </p:cNvPr>
              <p:cNvSpPr>
                <a:spLocks/>
              </p:cNvSpPr>
              <p:nvPr/>
            </p:nvSpPr>
            <p:spPr bwMode="auto">
              <a:xfrm>
                <a:off x="19515873" y="3460750"/>
                <a:ext cx="180975" cy="168275"/>
              </a:xfrm>
              <a:custGeom>
                <a:avLst/>
                <a:gdLst>
                  <a:gd name="T0" fmla="*/ 28 w 57"/>
                  <a:gd name="T1" fmla="*/ 0 h 53"/>
                  <a:gd name="T2" fmla="*/ 0 w 57"/>
                  <a:gd name="T3" fmla="*/ 20 h 53"/>
                  <a:gd name="T4" fmla="*/ 28 w 57"/>
                  <a:gd name="T5" fmla="*/ 53 h 53"/>
                  <a:gd name="T6" fmla="*/ 57 w 57"/>
                  <a:gd name="T7" fmla="*/ 20 h 53"/>
                  <a:gd name="T8" fmla="*/ 28 w 57"/>
                  <a:gd name="T9" fmla="*/ 0 h 53"/>
                </a:gdLst>
                <a:ahLst/>
                <a:cxnLst>
                  <a:cxn ang="0">
                    <a:pos x="T0" y="T1"/>
                  </a:cxn>
                  <a:cxn ang="0">
                    <a:pos x="T2" y="T3"/>
                  </a:cxn>
                  <a:cxn ang="0">
                    <a:pos x="T4" y="T5"/>
                  </a:cxn>
                  <a:cxn ang="0">
                    <a:pos x="T6" y="T7"/>
                  </a:cxn>
                  <a:cxn ang="0">
                    <a:pos x="T8" y="T9"/>
                  </a:cxn>
                </a:cxnLst>
                <a:rect l="0" t="0" r="r" b="b"/>
                <a:pathLst>
                  <a:path w="57" h="53">
                    <a:moveTo>
                      <a:pt x="28" y="0"/>
                    </a:moveTo>
                    <a:cubicBezTo>
                      <a:pt x="20" y="7"/>
                      <a:pt x="10" y="14"/>
                      <a:pt x="0" y="20"/>
                    </a:cubicBezTo>
                    <a:cubicBezTo>
                      <a:pt x="9" y="30"/>
                      <a:pt x="20" y="43"/>
                      <a:pt x="28" y="53"/>
                    </a:cubicBezTo>
                    <a:cubicBezTo>
                      <a:pt x="37" y="43"/>
                      <a:pt x="48" y="30"/>
                      <a:pt x="57" y="20"/>
                    </a:cubicBezTo>
                    <a:cubicBezTo>
                      <a:pt x="47" y="14"/>
                      <a:pt x="37" y="7"/>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6" name="Line 453">
                <a:extLst>
                  <a:ext uri="{FF2B5EF4-FFF2-40B4-BE49-F238E27FC236}">
                    <a16:creationId xmlns:a16="http://schemas.microsoft.com/office/drawing/2014/main" id="{03FE675F-A5B3-4571-B79C-EAC1E028D765}"/>
                  </a:ext>
                </a:extLst>
              </p:cNvPr>
              <p:cNvSpPr>
                <a:spLocks noChangeShapeType="1"/>
              </p:cNvSpPr>
              <p:nvPr/>
            </p:nvSpPr>
            <p:spPr bwMode="auto">
              <a:xfrm>
                <a:off x="19776223" y="3794125"/>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7" name="Line 454">
                <a:extLst>
                  <a:ext uri="{FF2B5EF4-FFF2-40B4-BE49-F238E27FC236}">
                    <a16:creationId xmlns:a16="http://schemas.microsoft.com/office/drawing/2014/main" id="{028DFDF9-991C-4D10-80CC-91FE35AE7449}"/>
                  </a:ext>
                </a:extLst>
              </p:cNvPr>
              <p:cNvSpPr>
                <a:spLocks noChangeShapeType="1"/>
              </p:cNvSpPr>
              <p:nvPr/>
            </p:nvSpPr>
            <p:spPr bwMode="auto">
              <a:xfrm>
                <a:off x="19623823" y="382270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8" name="Line 455">
                <a:extLst>
                  <a:ext uri="{FF2B5EF4-FFF2-40B4-BE49-F238E27FC236}">
                    <a16:creationId xmlns:a16="http://schemas.microsoft.com/office/drawing/2014/main" id="{F6E9C907-581D-490F-9A21-62BE64ED4D34}"/>
                  </a:ext>
                </a:extLst>
              </p:cNvPr>
              <p:cNvSpPr>
                <a:spLocks noChangeShapeType="1"/>
              </p:cNvSpPr>
              <p:nvPr/>
            </p:nvSpPr>
            <p:spPr bwMode="auto">
              <a:xfrm>
                <a:off x="19760348" y="382270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09" name="Line 456">
                <a:extLst>
                  <a:ext uri="{FF2B5EF4-FFF2-40B4-BE49-F238E27FC236}">
                    <a16:creationId xmlns:a16="http://schemas.microsoft.com/office/drawing/2014/main" id="{86A6171A-3D96-40F5-B12B-7A280E449D3C}"/>
                  </a:ext>
                </a:extLst>
              </p:cNvPr>
              <p:cNvSpPr>
                <a:spLocks noChangeShapeType="1"/>
              </p:cNvSpPr>
              <p:nvPr/>
            </p:nvSpPr>
            <p:spPr bwMode="auto">
              <a:xfrm>
                <a:off x="19512698" y="313690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0" name="Line 457">
                <a:extLst>
                  <a:ext uri="{FF2B5EF4-FFF2-40B4-BE49-F238E27FC236}">
                    <a16:creationId xmlns:a16="http://schemas.microsoft.com/office/drawing/2014/main" id="{7050A8E3-E516-4925-BC00-BE0F734BB42D}"/>
                  </a:ext>
                </a:extLst>
              </p:cNvPr>
              <p:cNvSpPr>
                <a:spLocks noChangeShapeType="1"/>
              </p:cNvSpPr>
              <p:nvPr/>
            </p:nvSpPr>
            <p:spPr bwMode="auto">
              <a:xfrm>
                <a:off x="19620648" y="299720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1" name="Line 458">
                <a:extLst>
                  <a:ext uri="{FF2B5EF4-FFF2-40B4-BE49-F238E27FC236}">
                    <a16:creationId xmlns:a16="http://schemas.microsoft.com/office/drawing/2014/main" id="{429EF349-E6C5-498A-B98B-3C26126F853D}"/>
                  </a:ext>
                </a:extLst>
              </p:cNvPr>
              <p:cNvSpPr>
                <a:spLocks noChangeShapeType="1"/>
              </p:cNvSpPr>
              <p:nvPr/>
            </p:nvSpPr>
            <p:spPr bwMode="auto">
              <a:xfrm>
                <a:off x="19503173" y="3286125"/>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2" name="Line 459">
                <a:extLst>
                  <a:ext uri="{FF2B5EF4-FFF2-40B4-BE49-F238E27FC236}">
                    <a16:creationId xmlns:a16="http://schemas.microsoft.com/office/drawing/2014/main" id="{301ABCE1-66C5-4304-B0D8-FBB6DE0BC524}"/>
                  </a:ext>
                </a:extLst>
              </p:cNvPr>
              <p:cNvSpPr>
                <a:spLocks noChangeShapeType="1"/>
              </p:cNvSpPr>
              <p:nvPr/>
            </p:nvSpPr>
            <p:spPr bwMode="auto">
              <a:xfrm>
                <a:off x="19099948" y="357505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3" name="Line 460">
                <a:extLst>
                  <a:ext uri="{FF2B5EF4-FFF2-40B4-BE49-F238E27FC236}">
                    <a16:creationId xmlns:a16="http://schemas.microsoft.com/office/drawing/2014/main" id="{F84BB4A1-753D-42DD-A655-8645FAEE09AA}"/>
                  </a:ext>
                </a:extLst>
              </p:cNvPr>
              <p:cNvSpPr>
                <a:spLocks noChangeShapeType="1"/>
              </p:cNvSpPr>
              <p:nvPr/>
            </p:nvSpPr>
            <p:spPr bwMode="auto">
              <a:xfrm>
                <a:off x="19515873" y="351155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4" name="Line 461">
                <a:extLst>
                  <a:ext uri="{FF2B5EF4-FFF2-40B4-BE49-F238E27FC236}">
                    <a16:creationId xmlns:a16="http://schemas.microsoft.com/office/drawing/2014/main" id="{27CD445C-EC23-40C1-AA0D-152E522451FD}"/>
                  </a:ext>
                </a:extLst>
              </p:cNvPr>
              <p:cNvSpPr>
                <a:spLocks noChangeShapeType="1"/>
              </p:cNvSpPr>
              <p:nvPr/>
            </p:nvSpPr>
            <p:spPr bwMode="auto">
              <a:xfrm>
                <a:off x="19776223" y="329565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5" name="Line 462">
                <a:extLst>
                  <a:ext uri="{FF2B5EF4-FFF2-40B4-BE49-F238E27FC236}">
                    <a16:creationId xmlns:a16="http://schemas.microsoft.com/office/drawing/2014/main" id="{9AD01538-FFFD-4EB2-8575-1EDCC58BE627}"/>
                  </a:ext>
                </a:extLst>
              </p:cNvPr>
              <p:cNvSpPr>
                <a:spLocks noChangeShapeType="1"/>
              </p:cNvSpPr>
              <p:nvPr/>
            </p:nvSpPr>
            <p:spPr bwMode="auto">
              <a:xfrm>
                <a:off x="19696848" y="327660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16" name="Freeform 463">
                <a:extLst>
                  <a:ext uri="{FF2B5EF4-FFF2-40B4-BE49-F238E27FC236}">
                    <a16:creationId xmlns:a16="http://schemas.microsoft.com/office/drawing/2014/main" id="{E54C3A9E-F3FF-4FA6-AAD5-DBB5CBD854F8}"/>
                  </a:ext>
                </a:extLst>
              </p:cNvPr>
              <p:cNvSpPr>
                <a:spLocks/>
              </p:cNvSpPr>
              <p:nvPr/>
            </p:nvSpPr>
            <p:spPr bwMode="auto">
              <a:xfrm>
                <a:off x="19649223" y="4241800"/>
                <a:ext cx="158750" cy="457200"/>
              </a:xfrm>
              <a:custGeom>
                <a:avLst/>
                <a:gdLst>
                  <a:gd name="T0" fmla="*/ 0 w 50"/>
                  <a:gd name="T1" fmla="*/ 113 h 144"/>
                  <a:gd name="T2" fmla="*/ 42 w 50"/>
                  <a:gd name="T3" fmla="*/ 144 h 144"/>
                  <a:gd name="T4" fmla="*/ 43 w 50"/>
                  <a:gd name="T5" fmla="*/ 143 h 144"/>
                  <a:gd name="T6" fmla="*/ 41 w 50"/>
                  <a:gd name="T7" fmla="*/ 129 h 144"/>
                  <a:gd name="T8" fmla="*/ 28 w 50"/>
                  <a:gd name="T9" fmla="*/ 112 h 144"/>
                  <a:gd name="T10" fmla="*/ 28 w 50"/>
                  <a:gd name="T11" fmla="*/ 102 h 144"/>
                  <a:gd name="T12" fmla="*/ 40 w 50"/>
                  <a:gd name="T13" fmla="*/ 50 h 144"/>
                  <a:gd name="T14" fmla="*/ 50 w 50"/>
                  <a:gd name="T15" fmla="*/ 7 h 144"/>
                  <a:gd name="T16" fmla="*/ 50 w 50"/>
                  <a:gd name="T17" fmla="*/ 7 h 144"/>
                  <a:gd name="T18" fmla="*/ 9 w 50"/>
                  <a:gd name="T19" fmla="*/ 0 h 144"/>
                  <a:gd name="T20" fmla="*/ 4 w 50"/>
                  <a:gd name="T21" fmla="*/ 108 h 144"/>
                  <a:gd name="T22" fmla="*/ 0 w 50"/>
                  <a:gd name="T23" fmla="*/ 11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144">
                    <a:moveTo>
                      <a:pt x="0" y="113"/>
                    </a:moveTo>
                    <a:cubicBezTo>
                      <a:pt x="42" y="144"/>
                      <a:pt x="42" y="144"/>
                      <a:pt x="42" y="144"/>
                    </a:cubicBezTo>
                    <a:cubicBezTo>
                      <a:pt x="42" y="144"/>
                      <a:pt x="43" y="143"/>
                      <a:pt x="43" y="143"/>
                    </a:cubicBezTo>
                    <a:cubicBezTo>
                      <a:pt x="45" y="138"/>
                      <a:pt x="45" y="133"/>
                      <a:pt x="41" y="129"/>
                    </a:cubicBezTo>
                    <a:cubicBezTo>
                      <a:pt x="41" y="129"/>
                      <a:pt x="28" y="112"/>
                      <a:pt x="28" y="112"/>
                    </a:cubicBezTo>
                    <a:cubicBezTo>
                      <a:pt x="27" y="110"/>
                      <a:pt x="28" y="104"/>
                      <a:pt x="28" y="102"/>
                    </a:cubicBezTo>
                    <a:cubicBezTo>
                      <a:pt x="29" y="98"/>
                      <a:pt x="38" y="60"/>
                      <a:pt x="40" y="50"/>
                    </a:cubicBezTo>
                    <a:cubicBezTo>
                      <a:pt x="43" y="36"/>
                      <a:pt x="47" y="22"/>
                      <a:pt x="50" y="7"/>
                    </a:cubicBezTo>
                    <a:cubicBezTo>
                      <a:pt x="50" y="7"/>
                      <a:pt x="50" y="7"/>
                      <a:pt x="50" y="7"/>
                    </a:cubicBezTo>
                    <a:cubicBezTo>
                      <a:pt x="9" y="0"/>
                      <a:pt x="9" y="0"/>
                      <a:pt x="9" y="0"/>
                    </a:cubicBezTo>
                    <a:cubicBezTo>
                      <a:pt x="4" y="108"/>
                      <a:pt x="4" y="108"/>
                      <a:pt x="4" y="108"/>
                    </a:cubicBezTo>
                    <a:lnTo>
                      <a:pt x="0" y="113"/>
                    </a:lnTo>
                    <a:close/>
                  </a:path>
                </a:pathLst>
              </a:custGeom>
              <a:solidFill>
                <a:srgbClr val="97E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7" name="Line 464">
                <a:extLst>
                  <a:ext uri="{FF2B5EF4-FFF2-40B4-BE49-F238E27FC236}">
                    <a16:creationId xmlns:a16="http://schemas.microsoft.com/office/drawing/2014/main" id="{F74CE249-6E48-4E3F-8AC3-3D98A0D143BD}"/>
                  </a:ext>
                </a:extLst>
              </p:cNvPr>
              <p:cNvSpPr>
                <a:spLocks noChangeShapeType="1"/>
              </p:cNvSpPr>
              <p:nvPr/>
            </p:nvSpPr>
            <p:spPr bwMode="auto">
              <a:xfrm>
                <a:off x="19885761" y="28575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8" name="Line 465">
                <a:extLst>
                  <a:ext uri="{FF2B5EF4-FFF2-40B4-BE49-F238E27FC236}">
                    <a16:creationId xmlns:a16="http://schemas.microsoft.com/office/drawing/2014/main" id="{598F1D52-8509-41CC-8EE5-FDFF0AFA2C7D}"/>
                  </a:ext>
                </a:extLst>
              </p:cNvPr>
              <p:cNvSpPr>
                <a:spLocks noChangeShapeType="1"/>
              </p:cNvSpPr>
              <p:nvPr/>
            </p:nvSpPr>
            <p:spPr bwMode="auto">
              <a:xfrm>
                <a:off x="19885761" y="285750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919" name="Freeform 466">
              <a:extLst>
                <a:ext uri="{FF2B5EF4-FFF2-40B4-BE49-F238E27FC236}">
                  <a16:creationId xmlns:a16="http://schemas.microsoft.com/office/drawing/2014/main" id="{A35A35D0-0C85-4E84-A651-9833AEBD5578}"/>
                </a:ext>
              </a:extLst>
            </p:cNvPr>
            <p:cNvSpPr>
              <a:spLocks noEditPoints="1"/>
            </p:cNvSpPr>
            <p:nvPr/>
          </p:nvSpPr>
          <p:spPr bwMode="auto">
            <a:xfrm>
              <a:off x="18063311" y="1365250"/>
              <a:ext cx="3017838" cy="3879850"/>
            </a:xfrm>
            <a:custGeom>
              <a:avLst/>
              <a:gdLst>
                <a:gd name="T0" fmla="*/ 447 w 952"/>
                <a:gd name="T1" fmla="*/ 1008 h 1222"/>
                <a:gd name="T2" fmla="*/ 471 w 952"/>
                <a:gd name="T3" fmla="*/ 1013 h 1222"/>
                <a:gd name="T4" fmla="*/ 609 w 952"/>
                <a:gd name="T5" fmla="*/ 405 h 1222"/>
                <a:gd name="T6" fmla="*/ 298 w 952"/>
                <a:gd name="T7" fmla="*/ 79 h 1222"/>
                <a:gd name="T8" fmla="*/ 513 w 952"/>
                <a:gd name="T9" fmla="*/ 356 h 1222"/>
                <a:gd name="T10" fmla="*/ 731 w 952"/>
                <a:gd name="T11" fmla="*/ 227 h 1222"/>
                <a:gd name="T12" fmla="*/ 633 w 952"/>
                <a:gd name="T13" fmla="*/ 294 h 1222"/>
                <a:gd name="T14" fmla="*/ 773 w 952"/>
                <a:gd name="T15" fmla="*/ 241 h 1222"/>
                <a:gd name="T16" fmla="*/ 768 w 952"/>
                <a:gd name="T17" fmla="*/ 207 h 1222"/>
                <a:gd name="T18" fmla="*/ 773 w 952"/>
                <a:gd name="T19" fmla="*/ 241 h 1222"/>
                <a:gd name="T20" fmla="*/ 44 w 952"/>
                <a:gd name="T21" fmla="*/ 440 h 1222"/>
                <a:gd name="T22" fmla="*/ 318 w 952"/>
                <a:gd name="T23" fmla="*/ 366 h 1222"/>
                <a:gd name="T24" fmla="*/ 250 w 952"/>
                <a:gd name="T25" fmla="*/ 442 h 1222"/>
                <a:gd name="T26" fmla="*/ 728 w 952"/>
                <a:gd name="T27" fmla="*/ 443 h 1222"/>
                <a:gd name="T28" fmla="*/ 765 w 952"/>
                <a:gd name="T29" fmla="*/ 453 h 1222"/>
                <a:gd name="T30" fmla="*/ 755 w 952"/>
                <a:gd name="T31" fmla="*/ 416 h 1222"/>
                <a:gd name="T32" fmla="*/ 234 w 952"/>
                <a:gd name="T33" fmla="*/ 28 h 1222"/>
                <a:gd name="T34" fmla="*/ 272 w 952"/>
                <a:gd name="T35" fmla="*/ 38 h 1222"/>
                <a:gd name="T36" fmla="*/ 262 w 952"/>
                <a:gd name="T37" fmla="*/ 1 h 1222"/>
                <a:gd name="T38" fmla="*/ 774 w 952"/>
                <a:gd name="T39" fmla="*/ 114 h 1222"/>
                <a:gd name="T40" fmla="*/ 796 w 952"/>
                <a:gd name="T41" fmla="*/ 109 h 1222"/>
                <a:gd name="T42" fmla="*/ 630 w 952"/>
                <a:gd name="T43" fmla="*/ 702 h 1222"/>
                <a:gd name="T44" fmla="*/ 875 w 952"/>
                <a:gd name="T45" fmla="*/ 728 h 1222"/>
                <a:gd name="T46" fmla="*/ 729 w 952"/>
                <a:gd name="T47" fmla="*/ 757 h 1222"/>
                <a:gd name="T48" fmla="*/ 509 w 952"/>
                <a:gd name="T49" fmla="*/ 1026 h 1222"/>
                <a:gd name="T50" fmla="*/ 377 w 952"/>
                <a:gd name="T51" fmla="*/ 938 h 1222"/>
                <a:gd name="T52" fmla="*/ 340 w 952"/>
                <a:gd name="T53" fmla="*/ 1028 h 1222"/>
                <a:gd name="T54" fmla="*/ 433 w 952"/>
                <a:gd name="T55" fmla="*/ 911 h 1222"/>
                <a:gd name="T56" fmla="*/ 528 w 952"/>
                <a:gd name="T57" fmla="*/ 1018 h 1222"/>
                <a:gd name="T58" fmla="*/ 504 w 952"/>
                <a:gd name="T59" fmla="*/ 1012 h 1222"/>
                <a:gd name="T60" fmla="*/ 488 w 952"/>
                <a:gd name="T61" fmla="*/ 812 h 1222"/>
                <a:gd name="T62" fmla="*/ 479 w 952"/>
                <a:gd name="T63" fmla="*/ 765 h 1222"/>
                <a:gd name="T64" fmla="*/ 493 w 952"/>
                <a:gd name="T65" fmla="*/ 780 h 1222"/>
                <a:gd name="T66" fmla="*/ 488 w 952"/>
                <a:gd name="T67" fmla="*/ 782 h 1222"/>
                <a:gd name="T68" fmla="*/ 466 w 952"/>
                <a:gd name="T69" fmla="*/ 594 h 1222"/>
                <a:gd name="T70" fmla="*/ 243 w 952"/>
                <a:gd name="T71" fmla="*/ 750 h 1222"/>
                <a:gd name="T72" fmla="*/ 553 w 952"/>
                <a:gd name="T73" fmla="*/ 722 h 1222"/>
                <a:gd name="T74" fmla="*/ 421 w 952"/>
                <a:gd name="T75" fmla="*/ 754 h 1222"/>
                <a:gd name="T76" fmla="*/ 438 w 952"/>
                <a:gd name="T77" fmla="*/ 769 h 1222"/>
                <a:gd name="T78" fmla="*/ 386 w 952"/>
                <a:gd name="T79" fmla="*/ 713 h 1222"/>
                <a:gd name="T80" fmla="*/ 449 w 952"/>
                <a:gd name="T81" fmla="*/ 701 h 1222"/>
                <a:gd name="T82" fmla="*/ 395 w 952"/>
                <a:gd name="T83" fmla="*/ 623 h 1222"/>
                <a:gd name="T84" fmla="*/ 434 w 952"/>
                <a:gd name="T85" fmla="*/ 608 h 1222"/>
                <a:gd name="T86" fmla="*/ 536 w 952"/>
                <a:gd name="T87" fmla="*/ 608 h 1222"/>
                <a:gd name="T88" fmla="*/ 482 w 952"/>
                <a:gd name="T89" fmla="*/ 523 h 1222"/>
                <a:gd name="T90" fmla="*/ 458 w 952"/>
                <a:gd name="T91" fmla="*/ 560 h 1222"/>
                <a:gd name="T92" fmla="*/ 491 w 952"/>
                <a:gd name="T93" fmla="*/ 602 h 1222"/>
                <a:gd name="T94" fmla="*/ 519 w 952"/>
                <a:gd name="T95" fmla="*/ 558 h 1222"/>
                <a:gd name="T96" fmla="*/ 524 w 952"/>
                <a:gd name="T97" fmla="*/ 605 h 1222"/>
                <a:gd name="T98" fmla="*/ 491 w 952"/>
                <a:gd name="T99" fmla="*/ 508 h 1222"/>
                <a:gd name="T100" fmla="*/ 598 w 952"/>
                <a:gd name="T101" fmla="*/ 471 h 1222"/>
                <a:gd name="T102" fmla="*/ 562 w 952"/>
                <a:gd name="T103" fmla="*/ 401 h 1222"/>
                <a:gd name="T104" fmla="*/ 575 w 952"/>
                <a:gd name="T105" fmla="*/ 679 h 1222"/>
                <a:gd name="T106" fmla="*/ 593 w 952"/>
                <a:gd name="T107" fmla="*/ 471 h 1222"/>
                <a:gd name="T108" fmla="*/ 486 w 952"/>
                <a:gd name="T109" fmla="*/ 727 h 1222"/>
                <a:gd name="T110" fmla="*/ 458 w 952"/>
                <a:gd name="T111" fmla="*/ 680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2" h="1222">
                  <a:moveTo>
                    <a:pt x="475" y="1019"/>
                  </a:moveTo>
                  <a:cubicBezTo>
                    <a:pt x="434" y="1050"/>
                    <a:pt x="434" y="1050"/>
                    <a:pt x="434" y="1050"/>
                  </a:cubicBezTo>
                  <a:cubicBezTo>
                    <a:pt x="433" y="1050"/>
                    <a:pt x="433" y="1049"/>
                    <a:pt x="432" y="1049"/>
                  </a:cubicBezTo>
                  <a:cubicBezTo>
                    <a:pt x="430" y="1044"/>
                    <a:pt x="431" y="1039"/>
                    <a:pt x="434" y="1035"/>
                  </a:cubicBezTo>
                  <a:cubicBezTo>
                    <a:pt x="434" y="1035"/>
                    <a:pt x="447" y="1018"/>
                    <a:pt x="447" y="1018"/>
                  </a:cubicBezTo>
                  <a:cubicBezTo>
                    <a:pt x="448" y="1016"/>
                    <a:pt x="447" y="1010"/>
                    <a:pt x="447" y="1008"/>
                  </a:cubicBezTo>
                  <a:cubicBezTo>
                    <a:pt x="447" y="1004"/>
                    <a:pt x="438" y="966"/>
                    <a:pt x="436" y="956"/>
                  </a:cubicBezTo>
                  <a:cubicBezTo>
                    <a:pt x="432" y="942"/>
                    <a:pt x="429" y="928"/>
                    <a:pt x="425" y="913"/>
                  </a:cubicBezTo>
                  <a:cubicBezTo>
                    <a:pt x="425" y="913"/>
                    <a:pt x="425" y="913"/>
                    <a:pt x="425" y="913"/>
                  </a:cubicBezTo>
                  <a:cubicBezTo>
                    <a:pt x="466" y="906"/>
                    <a:pt x="466" y="906"/>
                    <a:pt x="466" y="906"/>
                  </a:cubicBezTo>
                  <a:cubicBezTo>
                    <a:pt x="471" y="1012"/>
                    <a:pt x="471" y="1012"/>
                    <a:pt x="471" y="1012"/>
                  </a:cubicBezTo>
                  <a:cubicBezTo>
                    <a:pt x="471" y="1013"/>
                    <a:pt x="471" y="1013"/>
                    <a:pt x="471" y="1013"/>
                  </a:cubicBezTo>
                  <a:lnTo>
                    <a:pt x="475" y="1019"/>
                  </a:lnTo>
                  <a:close/>
                  <a:moveTo>
                    <a:pt x="830" y="210"/>
                  </a:moveTo>
                  <a:cubicBezTo>
                    <a:pt x="830" y="378"/>
                    <a:pt x="830" y="378"/>
                    <a:pt x="830" y="378"/>
                  </a:cubicBezTo>
                  <a:cubicBezTo>
                    <a:pt x="840" y="378"/>
                    <a:pt x="840" y="378"/>
                    <a:pt x="840" y="378"/>
                  </a:cubicBezTo>
                  <a:cubicBezTo>
                    <a:pt x="840" y="405"/>
                    <a:pt x="840" y="405"/>
                    <a:pt x="840" y="405"/>
                  </a:cubicBezTo>
                  <a:cubicBezTo>
                    <a:pt x="609" y="405"/>
                    <a:pt x="609" y="405"/>
                    <a:pt x="609" y="405"/>
                  </a:cubicBezTo>
                  <a:moveTo>
                    <a:pt x="537" y="405"/>
                  </a:moveTo>
                  <a:cubicBezTo>
                    <a:pt x="373" y="405"/>
                    <a:pt x="373" y="405"/>
                    <a:pt x="373" y="405"/>
                  </a:cubicBezTo>
                  <a:moveTo>
                    <a:pt x="308" y="348"/>
                  </a:moveTo>
                  <a:cubicBezTo>
                    <a:pt x="308" y="348"/>
                    <a:pt x="308" y="348"/>
                    <a:pt x="308" y="348"/>
                  </a:cubicBezTo>
                  <a:cubicBezTo>
                    <a:pt x="308" y="79"/>
                    <a:pt x="308" y="79"/>
                    <a:pt x="308" y="79"/>
                  </a:cubicBezTo>
                  <a:cubicBezTo>
                    <a:pt x="298" y="79"/>
                    <a:pt x="298" y="79"/>
                    <a:pt x="298" y="79"/>
                  </a:cubicBezTo>
                  <a:cubicBezTo>
                    <a:pt x="298" y="52"/>
                    <a:pt x="298" y="52"/>
                    <a:pt x="298" y="52"/>
                  </a:cubicBezTo>
                  <a:cubicBezTo>
                    <a:pt x="840" y="52"/>
                    <a:pt x="840" y="52"/>
                    <a:pt x="840" y="52"/>
                  </a:cubicBezTo>
                  <a:moveTo>
                    <a:pt x="455" y="290"/>
                  </a:moveTo>
                  <a:cubicBezTo>
                    <a:pt x="330" y="290"/>
                    <a:pt x="330" y="290"/>
                    <a:pt x="330" y="290"/>
                  </a:cubicBezTo>
                  <a:cubicBezTo>
                    <a:pt x="330" y="336"/>
                    <a:pt x="330" y="336"/>
                    <a:pt x="330" y="336"/>
                  </a:cubicBezTo>
                  <a:moveTo>
                    <a:pt x="513" y="356"/>
                  </a:moveTo>
                  <a:cubicBezTo>
                    <a:pt x="565" y="356"/>
                    <a:pt x="565" y="356"/>
                    <a:pt x="565" y="356"/>
                  </a:cubicBezTo>
                  <a:cubicBezTo>
                    <a:pt x="565" y="342"/>
                    <a:pt x="565" y="342"/>
                    <a:pt x="565" y="342"/>
                  </a:cubicBezTo>
                  <a:moveTo>
                    <a:pt x="402" y="159"/>
                  </a:moveTo>
                  <a:cubicBezTo>
                    <a:pt x="330" y="159"/>
                    <a:pt x="330" y="159"/>
                    <a:pt x="330" y="159"/>
                  </a:cubicBezTo>
                  <a:cubicBezTo>
                    <a:pt x="330" y="248"/>
                    <a:pt x="330" y="248"/>
                    <a:pt x="330" y="248"/>
                  </a:cubicBezTo>
                  <a:moveTo>
                    <a:pt x="731" y="227"/>
                  </a:moveTo>
                  <a:cubicBezTo>
                    <a:pt x="731" y="227"/>
                    <a:pt x="731" y="227"/>
                    <a:pt x="731" y="227"/>
                  </a:cubicBezTo>
                  <a:moveTo>
                    <a:pt x="731" y="227"/>
                  </a:moveTo>
                  <a:cubicBezTo>
                    <a:pt x="731" y="227"/>
                    <a:pt x="731" y="227"/>
                    <a:pt x="731" y="227"/>
                  </a:cubicBezTo>
                  <a:moveTo>
                    <a:pt x="781" y="177"/>
                  </a:moveTo>
                  <a:cubicBezTo>
                    <a:pt x="749" y="136"/>
                    <a:pt x="690" y="129"/>
                    <a:pt x="649" y="161"/>
                  </a:cubicBezTo>
                  <a:cubicBezTo>
                    <a:pt x="608" y="194"/>
                    <a:pt x="601" y="253"/>
                    <a:pt x="633" y="294"/>
                  </a:cubicBezTo>
                  <a:cubicBezTo>
                    <a:pt x="665" y="335"/>
                    <a:pt x="725" y="342"/>
                    <a:pt x="766" y="310"/>
                  </a:cubicBezTo>
                  <a:moveTo>
                    <a:pt x="693" y="171"/>
                  </a:moveTo>
                  <a:cubicBezTo>
                    <a:pt x="666" y="177"/>
                    <a:pt x="644" y="201"/>
                    <a:pt x="642" y="230"/>
                  </a:cubicBezTo>
                  <a:cubicBezTo>
                    <a:pt x="639" y="266"/>
                    <a:pt x="666" y="298"/>
                    <a:pt x="702" y="301"/>
                  </a:cubicBezTo>
                  <a:cubicBezTo>
                    <a:pt x="738" y="304"/>
                    <a:pt x="770" y="277"/>
                    <a:pt x="773" y="241"/>
                  </a:cubicBezTo>
                  <a:moveTo>
                    <a:pt x="773" y="241"/>
                  </a:moveTo>
                  <a:cubicBezTo>
                    <a:pt x="774" y="228"/>
                    <a:pt x="771" y="215"/>
                    <a:pt x="765" y="204"/>
                  </a:cubicBezTo>
                  <a:cubicBezTo>
                    <a:pt x="765" y="204"/>
                    <a:pt x="765" y="204"/>
                    <a:pt x="765" y="204"/>
                  </a:cubicBezTo>
                  <a:cubicBezTo>
                    <a:pt x="735" y="220"/>
                    <a:pt x="735" y="220"/>
                    <a:pt x="735" y="220"/>
                  </a:cubicBezTo>
                  <a:moveTo>
                    <a:pt x="665" y="185"/>
                  </a:moveTo>
                  <a:cubicBezTo>
                    <a:pt x="687" y="211"/>
                    <a:pt x="687" y="211"/>
                    <a:pt x="687" y="211"/>
                  </a:cubicBezTo>
                  <a:moveTo>
                    <a:pt x="768" y="207"/>
                  </a:moveTo>
                  <a:cubicBezTo>
                    <a:pt x="768" y="207"/>
                    <a:pt x="768" y="207"/>
                    <a:pt x="768" y="207"/>
                  </a:cubicBezTo>
                  <a:moveTo>
                    <a:pt x="738" y="223"/>
                  </a:moveTo>
                  <a:cubicBezTo>
                    <a:pt x="738" y="223"/>
                    <a:pt x="738" y="223"/>
                    <a:pt x="738" y="223"/>
                  </a:cubicBezTo>
                  <a:moveTo>
                    <a:pt x="729" y="259"/>
                  </a:moveTo>
                  <a:cubicBezTo>
                    <a:pt x="753" y="283"/>
                    <a:pt x="753" y="283"/>
                    <a:pt x="753" y="283"/>
                  </a:cubicBezTo>
                  <a:cubicBezTo>
                    <a:pt x="764" y="272"/>
                    <a:pt x="771" y="258"/>
                    <a:pt x="773" y="241"/>
                  </a:cubicBezTo>
                  <a:cubicBezTo>
                    <a:pt x="739" y="238"/>
                    <a:pt x="739" y="238"/>
                    <a:pt x="739" y="238"/>
                  </a:cubicBezTo>
                  <a:moveTo>
                    <a:pt x="358" y="143"/>
                  </a:moveTo>
                  <a:cubicBezTo>
                    <a:pt x="565" y="143"/>
                    <a:pt x="565" y="143"/>
                    <a:pt x="565" y="143"/>
                  </a:cubicBezTo>
                  <a:cubicBezTo>
                    <a:pt x="565" y="120"/>
                    <a:pt x="565" y="120"/>
                    <a:pt x="565" y="120"/>
                  </a:cubicBezTo>
                  <a:moveTo>
                    <a:pt x="0" y="440"/>
                  </a:moveTo>
                  <a:cubicBezTo>
                    <a:pt x="44" y="440"/>
                    <a:pt x="44" y="440"/>
                    <a:pt x="44" y="440"/>
                  </a:cubicBezTo>
                  <a:cubicBezTo>
                    <a:pt x="44" y="422"/>
                    <a:pt x="58" y="408"/>
                    <a:pt x="76" y="408"/>
                  </a:cubicBezTo>
                  <a:cubicBezTo>
                    <a:pt x="80" y="408"/>
                    <a:pt x="83" y="408"/>
                    <a:pt x="87" y="410"/>
                  </a:cubicBezTo>
                  <a:cubicBezTo>
                    <a:pt x="91" y="385"/>
                    <a:pt x="113" y="365"/>
                    <a:pt x="139" y="365"/>
                  </a:cubicBezTo>
                  <a:cubicBezTo>
                    <a:pt x="149" y="365"/>
                    <a:pt x="158" y="368"/>
                    <a:pt x="166" y="373"/>
                  </a:cubicBezTo>
                  <a:cubicBezTo>
                    <a:pt x="175" y="338"/>
                    <a:pt x="206" y="313"/>
                    <a:pt x="243" y="313"/>
                  </a:cubicBezTo>
                  <a:cubicBezTo>
                    <a:pt x="278" y="313"/>
                    <a:pt x="307" y="335"/>
                    <a:pt x="318" y="366"/>
                  </a:cubicBezTo>
                  <a:cubicBezTo>
                    <a:pt x="319" y="365"/>
                    <a:pt x="321" y="365"/>
                    <a:pt x="322" y="365"/>
                  </a:cubicBezTo>
                  <a:cubicBezTo>
                    <a:pt x="337" y="365"/>
                    <a:pt x="350" y="371"/>
                    <a:pt x="360" y="381"/>
                  </a:cubicBezTo>
                  <a:moveTo>
                    <a:pt x="172" y="438"/>
                  </a:moveTo>
                  <a:cubicBezTo>
                    <a:pt x="178" y="423"/>
                    <a:pt x="193" y="412"/>
                    <a:pt x="210" y="412"/>
                  </a:cubicBezTo>
                  <a:cubicBezTo>
                    <a:pt x="229" y="412"/>
                    <a:pt x="245" y="425"/>
                    <a:pt x="250" y="442"/>
                  </a:cubicBezTo>
                  <a:cubicBezTo>
                    <a:pt x="250" y="442"/>
                    <a:pt x="250" y="442"/>
                    <a:pt x="250" y="442"/>
                  </a:cubicBezTo>
                  <a:cubicBezTo>
                    <a:pt x="254" y="441"/>
                    <a:pt x="258" y="440"/>
                    <a:pt x="263" y="440"/>
                  </a:cubicBezTo>
                  <a:cubicBezTo>
                    <a:pt x="281" y="440"/>
                    <a:pt x="296" y="454"/>
                    <a:pt x="296" y="473"/>
                  </a:cubicBezTo>
                  <a:moveTo>
                    <a:pt x="755" y="416"/>
                  </a:moveTo>
                  <a:cubicBezTo>
                    <a:pt x="745" y="433"/>
                    <a:pt x="745" y="433"/>
                    <a:pt x="745" y="433"/>
                  </a:cubicBezTo>
                  <a:cubicBezTo>
                    <a:pt x="745" y="433"/>
                    <a:pt x="745" y="434"/>
                    <a:pt x="745" y="434"/>
                  </a:cubicBezTo>
                  <a:cubicBezTo>
                    <a:pt x="728" y="443"/>
                    <a:pt x="728" y="443"/>
                    <a:pt x="728" y="443"/>
                  </a:cubicBezTo>
                  <a:cubicBezTo>
                    <a:pt x="727" y="443"/>
                    <a:pt x="727" y="444"/>
                    <a:pt x="728" y="444"/>
                  </a:cubicBezTo>
                  <a:cubicBezTo>
                    <a:pt x="745" y="453"/>
                    <a:pt x="745" y="453"/>
                    <a:pt x="745" y="453"/>
                  </a:cubicBezTo>
                  <a:cubicBezTo>
                    <a:pt x="745" y="453"/>
                    <a:pt x="745" y="453"/>
                    <a:pt x="745" y="453"/>
                  </a:cubicBezTo>
                  <a:cubicBezTo>
                    <a:pt x="755" y="471"/>
                    <a:pt x="755" y="471"/>
                    <a:pt x="755" y="471"/>
                  </a:cubicBezTo>
                  <a:cubicBezTo>
                    <a:pt x="755" y="471"/>
                    <a:pt x="755" y="471"/>
                    <a:pt x="755" y="471"/>
                  </a:cubicBezTo>
                  <a:cubicBezTo>
                    <a:pt x="765" y="453"/>
                    <a:pt x="765" y="453"/>
                    <a:pt x="765" y="453"/>
                  </a:cubicBezTo>
                  <a:cubicBezTo>
                    <a:pt x="765" y="453"/>
                    <a:pt x="765" y="453"/>
                    <a:pt x="765" y="453"/>
                  </a:cubicBezTo>
                  <a:cubicBezTo>
                    <a:pt x="783" y="444"/>
                    <a:pt x="783" y="444"/>
                    <a:pt x="783" y="444"/>
                  </a:cubicBezTo>
                  <a:cubicBezTo>
                    <a:pt x="783" y="444"/>
                    <a:pt x="783" y="443"/>
                    <a:pt x="783" y="443"/>
                  </a:cubicBezTo>
                  <a:cubicBezTo>
                    <a:pt x="765" y="434"/>
                    <a:pt x="765" y="434"/>
                    <a:pt x="765" y="434"/>
                  </a:cubicBezTo>
                  <a:cubicBezTo>
                    <a:pt x="765" y="434"/>
                    <a:pt x="765" y="433"/>
                    <a:pt x="765" y="433"/>
                  </a:cubicBezTo>
                  <a:cubicBezTo>
                    <a:pt x="755" y="416"/>
                    <a:pt x="755" y="416"/>
                    <a:pt x="755" y="416"/>
                  </a:cubicBezTo>
                  <a:cubicBezTo>
                    <a:pt x="755" y="416"/>
                    <a:pt x="755" y="416"/>
                    <a:pt x="755" y="416"/>
                  </a:cubicBezTo>
                  <a:close/>
                  <a:moveTo>
                    <a:pt x="262" y="1"/>
                  </a:moveTo>
                  <a:cubicBezTo>
                    <a:pt x="252" y="18"/>
                    <a:pt x="252" y="18"/>
                    <a:pt x="252" y="18"/>
                  </a:cubicBezTo>
                  <a:cubicBezTo>
                    <a:pt x="252" y="18"/>
                    <a:pt x="252" y="18"/>
                    <a:pt x="252" y="18"/>
                  </a:cubicBezTo>
                  <a:cubicBezTo>
                    <a:pt x="234" y="28"/>
                    <a:pt x="234" y="28"/>
                    <a:pt x="234" y="28"/>
                  </a:cubicBezTo>
                  <a:cubicBezTo>
                    <a:pt x="234" y="28"/>
                    <a:pt x="234" y="28"/>
                    <a:pt x="234" y="28"/>
                  </a:cubicBezTo>
                  <a:cubicBezTo>
                    <a:pt x="252" y="38"/>
                    <a:pt x="252" y="38"/>
                    <a:pt x="252" y="38"/>
                  </a:cubicBezTo>
                  <a:cubicBezTo>
                    <a:pt x="252" y="38"/>
                    <a:pt x="252" y="38"/>
                    <a:pt x="252" y="38"/>
                  </a:cubicBezTo>
                  <a:cubicBezTo>
                    <a:pt x="262" y="56"/>
                    <a:pt x="262" y="56"/>
                    <a:pt x="262" y="56"/>
                  </a:cubicBezTo>
                  <a:cubicBezTo>
                    <a:pt x="262" y="56"/>
                    <a:pt x="262" y="56"/>
                    <a:pt x="262" y="56"/>
                  </a:cubicBezTo>
                  <a:cubicBezTo>
                    <a:pt x="272" y="38"/>
                    <a:pt x="272" y="38"/>
                    <a:pt x="272" y="38"/>
                  </a:cubicBezTo>
                  <a:cubicBezTo>
                    <a:pt x="272" y="38"/>
                    <a:pt x="272" y="38"/>
                    <a:pt x="272" y="38"/>
                  </a:cubicBezTo>
                  <a:cubicBezTo>
                    <a:pt x="289" y="28"/>
                    <a:pt x="289" y="28"/>
                    <a:pt x="289" y="28"/>
                  </a:cubicBezTo>
                  <a:cubicBezTo>
                    <a:pt x="290" y="28"/>
                    <a:pt x="290" y="28"/>
                    <a:pt x="289" y="28"/>
                  </a:cubicBezTo>
                  <a:cubicBezTo>
                    <a:pt x="272" y="18"/>
                    <a:pt x="272" y="18"/>
                    <a:pt x="272" y="18"/>
                  </a:cubicBezTo>
                  <a:cubicBezTo>
                    <a:pt x="272" y="18"/>
                    <a:pt x="272" y="18"/>
                    <a:pt x="272" y="18"/>
                  </a:cubicBezTo>
                  <a:cubicBezTo>
                    <a:pt x="262" y="1"/>
                    <a:pt x="262" y="1"/>
                    <a:pt x="262" y="1"/>
                  </a:cubicBezTo>
                  <a:cubicBezTo>
                    <a:pt x="262" y="0"/>
                    <a:pt x="262" y="0"/>
                    <a:pt x="262" y="1"/>
                  </a:cubicBezTo>
                  <a:close/>
                  <a:moveTo>
                    <a:pt x="780" y="92"/>
                  </a:moveTo>
                  <a:cubicBezTo>
                    <a:pt x="774" y="103"/>
                    <a:pt x="774" y="103"/>
                    <a:pt x="774" y="103"/>
                  </a:cubicBezTo>
                  <a:cubicBezTo>
                    <a:pt x="774" y="103"/>
                    <a:pt x="774" y="103"/>
                    <a:pt x="774" y="103"/>
                  </a:cubicBezTo>
                  <a:cubicBezTo>
                    <a:pt x="764" y="108"/>
                    <a:pt x="764" y="108"/>
                    <a:pt x="764" y="108"/>
                  </a:cubicBezTo>
                  <a:cubicBezTo>
                    <a:pt x="764" y="109"/>
                    <a:pt x="764" y="109"/>
                    <a:pt x="764" y="109"/>
                  </a:cubicBezTo>
                  <a:cubicBezTo>
                    <a:pt x="774" y="114"/>
                    <a:pt x="774" y="114"/>
                    <a:pt x="774" y="114"/>
                  </a:cubicBezTo>
                  <a:cubicBezTo>
                    <a:pt x="774" y="114"/>
                    <a:pt x="774" y="114"/>
                    <a:pt x="774" y="114"/>
                  </a:cubicBezTo>
                  <a:cubicBezTo>
                    <a:pt x="780" y="125"/>
                    <a:pt x="780" y="125"/>
                    <a:pt x="780" y="125"/>
                  </a:cubicBezTo>
                  <a:cubicBezTo>
                    <a:pt x="780" y="125"/>
                    <a:pt x="780" y="125"/>
                    <a:pt x="780" y="125"/>
                  </a:cubicBezTo>
                  <a:cubicBezTo>
                    <a:pt x="786" y="114"/>
                    <a:pt x="786" y="114"/>
                    <a:pt x="786" y="114"/>
                  </a:cubicBezTo>
                  <a:cubicBezTo>
                    <a:pt x="786" y="114"/>
                    <a:pt x="786" y="114"/>
                    <a:pt x="786" y="114"/>
                  </a:cubicBezTo>
                  <a:cubicBezTo>
                    <a:pt x="796" y="109"/>
                    <a:pt x="796" y="109"/>
                    <a:pt x="796" y="109"/>
                  </a:cubicBezTo>
                  <a:cubicBezTo>
                    <a:pt x="796" y="109"/>
                    <a:pt x="796" y="109"/>
                    <a:pt x="796" y="108"/>
                  </a:cubicBezTo>
                  <a:cubicBezTo>
                    <a:pt x="786" y="103"/>
                    <a:pt x="786" y="103"/>
                    <a:pt x="786" y="103"/>
                  </a:cubicBezTo>
                  <a:cubicBezTo>
                    <a:pt x="786" y="103"/>
                    <a:pt x="786" y="103"/>
                    <a:pt x="786" y="103"/>
                  </a:cubicBezTo>
                  <a:cubicBezTo>
                    <a:pt x="780" y="92"/>
                    <a:pt x="780" y="92"/>
                    <a:pt x="780" y="92"/>
                  </a:cubicBezTo>
                  <a:cubicBezTo>
                    <a:pt x="780" y="92"/>
                    <a:pt x="780" y="92"/>
                    <a:pt x="780" y="92"/>
                  </a:cubicBezTo>
                  <a:close/>
                  <a:moveTo>
                    <a:pt x="630" y="702"/>
                  </a:moveTo>
                  <a:cubicBezTo>
                    <a:pt x="638" y="693"/>
                    <a:pt x="650" y="688"/>
                    <a:pt x="663" y="688"/>
                  </a:cubicBezTo>
                  <a:cubicBezTo>
                    <a:pt x="665" y="688"/>
                    <a:pt x="666" y="688"/>
                    <a:pt x="667" y="688"/>
                  </a:cubicBezTo>
                  <a:cubicBezTo>
                    <a:pt x="677" y="661"/>
                    <a:pt x="704" y="641"/>
                    <a:pt x="735" y="641"/>
                  </a:cubicBezTo>
                  <a:cubicBezTo>
                    <a:pt x="768" y="641"/>
                    <a:pt x="796" y="664"/>
                    <a:pt x="804" y="695"/>
                  </a:cubicBezTo>
                  <a:cubicBezTo>
                    <a:pt x="811" y="691"/>
                    <a:pt x="819" y="688"/>
                    <a:pt x="828" y="688"/>
                  </a:cubicBezTo>
                  <a:cubicBezTo>
                    <a:pt x="851" y="688"/>
                    <a:pt x="871" y="705"/>
                    <a:pt x="875" y="728"/>
                  </a:cubicBezTo>
                  <a:cubicBezTo>
                    <a:pt x="878" y="727"/>
                    <a:pt x="881" y="726"/>
                    <a:pt x="884" y="726"/>
                  </a:cubicBezTo>
                  <a:cubicBezTo>
                    <a:pt x="900" y="726"/>
                    <a:pt x="913" y="739"/>
                    <a:pt x="913" y="755"/>
                  </a:cubicBezTo>
                  <a:cubicBezTo>
                    <a:pt x="952" y="755"/>
                    <a:pt x="952" y="755"/>
                    <a:pt x="952" y="755"/>
                  </a:cubicBezTo>
                  <a:moveTo>
                    <a:pt x="687" y="784"/>
                  </a:moveTo>
                  <a:cubicBezTo>
                    <a:pt x="687" y="768"/>
                    <a:pt x="700" y="755"/>
                    <a:pt x="717" y="755"/>
                  </a:cubicBezTo>
                  <a:cubicBezTo>
                    <a:pt x="721" y="755"/>
                    <a:pt x="725" y="755"/>
                    <a:pt x="729" y="757"/>
                  </a:cubicBezTo>
                  <a:cubicBezTo>
                    <a:pt x="729" y="757"/>
                    <a:pt x="729" y="757"/>
                    <a:pt x="729" y="757"/>
                  </a:cubicBezTo>
                  <a:cubicBezTo>
                    <a:pt x="733" y="741"/>
                    <a:pt x="747" y="730"/>
                    <a:pt x="764" y="730"/>
                  </a:cubicBezTo>
                  <a:cubicBezTo>
                    <a:pt x="780" y="730"/>
                    <a:pt x="793" y="739"/>
                    <a:pt x="799" y="753"/>
                  </a:cubicBezTo>
                  <a:moveTo>
                    <a:pt x="456" y="1034"/>
                  </a:moveTo>
                  <a:cubicBezTo>
                    <a:pt x="456" y="1137"/>
                    <a:pt x="456" y="1137"/>
                    <a:pt x="456" y="1137"/>
                  </a:cubicBezTo>
                  <a:moveTo>
                    <a:pt x="509" y="1026"/>
                  </a:moveTo>
                  <a:cubicBezTo>
                    <a:pt x="509" y="1094"/>
                    <a:pt x="509" y="1094"/>
                    <a:pt x="509" y="1094"/>
                  </a:cubicBezTo>
                  <a:moveTo>
                    <a:pt x="509" y="1105"/>
                  </a:moveTo>
                  <a:cubicBezTo>
                    <a:pt x="509" y="1130"/>
                    <a:pt x="509" y="1130"/>
                    <a:pt x="509" y="1130"/>
                  </a:cubicBezTo>
                  <a:moveTo>
                    <a:pt x="413" y="1197"/>
                  </a:moveTo>
                  <a:cubicBezTo>
                    <a:pt x="413" y="1222"/>
                    <a:pt x="413" y="1222"/>
                    <a:pt x="413" y="1222"/>
                  </a:cubicBezTo>
                  <a:moveTo>
                    <a:pt x="377" y="938"/>
                  </a:moveTo>
                  <a:cubicBezTo>
                    <a:pt x="377" y="1094"/>
                    <a:pt x="377" y="1094"/>
                    <a:pt x="377" y="1094"/>
                  </a:cubicBezTo>
                  <a:moveTo>
                    <a:pt x="413" y="1061"/>
                  </a:moveTo>
                  <a:cubicBezTo>
                    <a:pt x="413" y="1186"/>
                    <a:pt x="413" y="1186"/>
                    <a:pt x="413" y="1186"/>
                  </a:cubicBezTo>
                  <a:moveTo>
                    <a:pt x="340" y="864"/>
                  </a:moveTo>
                  <a:cubicBezTo>
                    <a:pt x="340" y="986"/>
                    <a:pt x="340" y="986"/>
                    <a:pt x="340" y="986"/>
                  </a:cubicBezTo>
                  <a:moveTo>
                    <a:pt x="340" y="1028"/>
                  </a:moveTo>
                  <a:cubicBezTo>
                    <a:pt x="340" y="1002"/>
                    <a:pt x="340" y="1002"/>
                    <a:pt x="340" y="1002"/>
                  </a:cubicBezTo>
                  <a:moveTo>
                    <a:pt x="267" y="1186"/>
                  </a:moveTo>
                  <a:cubicBezTo>
                    <a:pt x="267" y="1186"/>
                    <a:pt x="267" y="1186"/>
                    <a:pt x="267" y="1186"/>
                  </a:cubicBezTo>
                  <a:moveTo>
                    <a:pt x="463" y="906"/>
                  </a:moveTo>
                  <a:cubicBezTo>
                    <a:pt x="488" y="812"/>
                    <a:pt x="488" y="812"/>
                    <a:pt x="488" y="812"/>
                  </a:cubicBezTo>
                  <a:moveTo>
                    <a:pt x="433" y="911"/>
                  </a:moveTo>
                  <a:cubicBezTo>
                    <a:pt x="430" y="789"/>
                    <a:pt x="430" y="789"/>
                    <a:pt x="430" y="789"/>
                  </a:cubicBezTo>
                  <a:moveTo>
                    <a:pt x="500" y="1019"/>
                  </a:moveTo>
                  <a:cubicBezTo>
                    <a:pt x="542" y="1050"/>
                    <a:pt x="542" y="1050"/>
                    <a:pt x="542" y="1050"/>
                  </a:cubicBezTo>
                  <a:cubicBezTo>
                    <a:pt x="542" y="1050"/>
                    <a:pt x="543" y="1049"/>
                    <a:pt x="543" y="1049"/>
                  </a:cubicBezTo>
                  <a:cubicBezTo>
                    <a:pt x="545" y="1044"/>
                    <a:pt x="545" y="1039"/>
                    <a:pt x="541" y="1035"/>
                  </a:cubicBezTo>
                  <a:cubicBezTo>
                    <a:pt x="541" y="1035"/>
                    <a:pt x="528" y="1018"/>
                    <a:pt x="528" y="1018"/>
                  </a:cubicBezTo>
                  <a:cubicBezTo>
                    <a:pt x="527" y="1016"/>
                    <a:pt x="528" y="1010"/>
                    <a:pt x="528" y="1008"/>
                  </a:cubicBezTo>
                  <a:cubicBezTo>
                    <a:pt x="529" y="1004"/>
                    <a:pt x="538" y="966"/>
                    <a:pt x="540" y="956"/>
                  </a:cubicBezTo>
                  <a:cubicBezTo>
                    <a:pt x="543" y="942"/>
                    <a:pt x="547" y="928"/>
                    <a:pt x="550" y="913"/>
                  </a:cubicBezTo>
                  <a:cubicBezTo>
                    <a:pt x="550" y="913"/>
                    <a:pt x="550" y="913"/>
                    <a:pt x="550" y="913"/>
                  </a:cubicBezTo>
                  <a:cubicBezTo>
                    <a:pt x="509" y="906"/>
                    <a:pt x="509" y="906"/>
                    <a:pt x="509" y="906"/>
                  </a:cubicBezTo>
                  <a:cubicBezTo>
                    <a:pt x="504" y="1012"/>
                    <a:pt x="504" y="1012"/>
                    <a:pt x="504" y="1012"/>
                  </a:cubicBezTo>
                  <a:cubicBezTo>
                    <a:pt x="504" y="1013"/>
                    <a:pt x="504" y="1013"/>
                    <a:pt x="504" y="1013"/>
                  </a:cubicBezTo>
                  <a:lnTo>
                    <a:pt x="500" y="1019"/>
                  </a:lnTo>
                  <a:close/>
                  <a:moveTo>
                    <a:pt x="512" y="906"/>
                  </a:moveTo>
                  <a:cubicBezTo>
                    <a:pt x="543" y="911"/>
                    <a:pt x="543" y="911"/>
                    <a:pt x="543" y="911"/>
                  </a:cubicBezTo>
                  <a:cubicBezTo>
                    <a:pt x="543" y="787"/>
                    <a:pt x="543" y="787"/>
                    <a:pt x="543" y="787"/>
                  </a:cubicBezTo>
                  <a:moveTo>
                    <a:pt x="488" y="812"/>
                  </a:moveTo>
                  <a:cubicBezTo>
                    <a:pt x="501" y="862"/>
                    <a:pt x="501" y="862"/>
                    <a:pt x="501" y="862"/>
                  </a:cubicBezTo>
                  <a:moveTo>
                    <a:pt x="488" y="812"/>
                  </a:moveTo>
                  <a:cubicBezTo>
                    <a:pt x="542" y="778"/>
                    <a:pt x="542" y="778"/>
                    <a:pt x="542" y="778"/>
                  </a:cubicBezTo>
                  <a:moveTo>
                    <a:pt x="488" y="812"/>
                  </a:moveTo>
                  <a:cubicBezTo>
                    <a:pt x="438" y="782"/>
                    <a:pt x="438" y="782"/>
                    <a:pt x="438" y="782"/>
                  </a:cubicBezTo>
                  <a:moveTo>
                    <a:pt x="479" y="765"/>
                  </a:moveTo>
                  <a:cubicBezTo>
                    <a:pt x="436" y="765"/>
                    <a:pt x="436" y="765"/>
                    <a:pt x="436" y="765"/>
                  </a:cubicBezTo>
                  <a:moveTo>
                    <a:pt x="497" y="765"/>
                  </a:moveTo>
                  <a:cubicBezTo>
                    <a:pt x="540" y="765"/>
                    <a:pt x="540" y="765"/>
                    <a:pt x="540" y="765"/>
                  </a:cubicBezTo>
                  <a:moveTo>
                    <a:pt x="439" y="780"/>
                  </a:moveTo>
                  <a:cubicBezTo>
                    <a:pt x="481" y="780"/>
                    <a:pt x="481" y="780"/>
                    <a:pt x="481" y="780"/>
                  </a:cubicBezTo>
                  <a:moveTo>
                    <a:pt x="493" y="780"/>
                  </a:moveTo>
                  <a:cubicBezTo>
                    <a:pt x="542" y="779"/>
                    <a:pt x="542" y="779"/>
                    <a:pt x="542" y="779"/>
                  </a:cubicBezTo>
                  <a:moveTo>
                    <a:pt x="575" y="678"/>
                  </a:moveTo>
                  <a:cubicBezTo>
                    <a:pt x="540" y="747"/>
                    <a:pt x="540" y="747"/>
                    <a:pt x="540" y="747"/>
                  </a:cubicBezTo>
                  <a:cubicBezTo>
                    <a:pt x="543" y="787"/>
                    <a:pt x="543" y="787"/>
                    <a:pt x="543" y="787"/>
                  </a:cubicBezTo>
                  <a:moveTo>
                    <a:pt x="477" y="771"/>
                  </a:moveTo>
                  <a:cubicBezTo>
                    <a:pt x="477" y="777"/>
                    <a:pt x="482" y="782"/>
                    <a:pt x="488" y="782"/>
                  </a:cubicBezTo>
                  <a:cubicBezTo>
                    <a:pt x="494" y="782"/>
                    <a:pt x="499" y="777"/>
                    <a:pt x="499" y="771"/>
                  </a:cubicBezTo>
                  <a:cubicBezTo>
                    <a:pt x="499" y="765"/>
                    <a:pt x="494" y="761"/>
                    <a:pt x="488" y="761"/>
                  </a:cubicBezTo>
                  <a:cubicBezTo>
                    <a:pt x="482" y="761"/>
                    <a:pt x="477" y="765"/>
                    <a:pt x="477" y="771"/>
                  </a:cubicBezTo>
                  <a:close/>
                  <a:moveTo>
                    <a:pt x="507" y="883"/>
                  </a:moveTo>
                  <a:cubicBezTo>
                    <a:pt x="494" y="889"/>
                    <a:pt x="481" y="893"/>
                    <a:pt x="466" y="894"/>
                  </a:cubicBezTo>
                  <a:moveTo>
                    <a:pt x="466" y="594"/>
                  </a:moveTo>
                  <a:cubicBezTo>
                    <a:pt x="428" y="594"/>
                    <a:pt x="390" y="602"/>
                    <a:pt x="355" y="616"/>
                  </a:cubicBezTo>
                  <a:cubicBezTo>
                    <a:pt x="332" y="626"/>
                    <a:pt x="332" y="626"/>
                    <a:pt x="332" y="626"/>
                  </a:cubicBezTo>
                  <a:cubicBezTo>
                    <a:pt x="285" y="616"/>
                    <a:pt x="249" y="576"/>
                    <a:pt x="244" y="528"/>
                  </a:cubicBezTo>
                  <a:cubicBezTo>
                    <a:pt x="193" y="539"/>
                    <a:pt x="156" y="584"/>
                    <a:pt x="156" y="638"/>
                  </a:cubicBezTo>
                  <a:cubicBezTo>
                    <a:pt x="156" y="691"/>
                    <a:pt x="193" y="736"/>
                    <a:pt x="243" y="748"/>
                  </a:cubicBezTo>
                  <a:cubicBezTo>
                    <a:pt x="243" y="748"/>
                    <a:pt x="243" y="749"/>
                    <a:pt x="243" y="750"/>
                  </a:cubicBezTo>
                  <a:cubicBezTo>
                    <a:pt x="243" y="813"/>
                    <a:pt x="294" y="863"/>
                    <a:pt x="356" y="863"/>
                  </a:cubicBezTo>
                  <a:cubicBezTo>
                    <a:pt x="363" y="863"/>
                    <a:pt x="370" y="863"/>
                    <a:pt x="377" y="861"/>
                  </a:cubicBezTo>
                  <a:cubicBezTo>
                    <a:pt x="392" y="876"/>
                    <a:pt x="411" y="887"/>
                    <a:pt x="433" y="892"/>
                  </a:cubicBezTo>
                  <a:moveTo>
                    <a:pt x="543" y="855"/>
                  </a:moveTo>
                  <a:cubicBezTo>
                    <a:pt x="558" y="837"/>
                    <a:pt x="567" y="815"/>
                    <a:pt x="569" y="791"/>
                  </a:cubicBezTo>
                  <a:cubicBezTo>
                    <a:pt x="571" y="765"/>
                    <a:pt x="565" y="742"/>
                    <a:pt x="553" y="722"/>
                  </a:cubicBezTo>
                  <a:moveTo>
                    <a:pt x="438" y="769"/>
                  </a:moveTo>
                  <a:cubicBezTo>
                    <a:pt x="431" y="764"/>
                    <a:pt x="431" y="764"/>
                    <a:pt x="431" y="764"/>
                  </a:cubicBezTo>
                  <a:cubicBezTo>
                    <a:pt x="434" y="763"/>
                    <a:pt x="434" y="763"/>
                    <a:pt x="434" y="763"/>
                  </a:cubicBezTo>
                  <a:cubicBezTo>
                    <a:pt x="435" y="763"/>
                    <a:pt x="436" y="762"/>
                    <a:pt x="436" y="761"/>
                  </a:cubicBezTo>
                  <a:cubicBezTo>
                    <a:pt x="437" y="759"/>
                    <a:pt x="435" y="757"/>
                    <a:pt x="434" y="757"/>
                  </a:cubicBezTo>
                  <a:cubicBezTo>
                    <a:pt x="421" y="754"/>
                    <a:pt x="421" y="754"/>
                    <a:pt x="421" y="754"/>
                  </a:cubicBezTo>
                  <a:cubicBezTo>
                    <a:pt x="389" y="712"/>
                    <a:pt x="389" y="712"/>
                    <a:pt x="389" y="712"/>
                  </a:cubicBezTo>
                  <a:cubicBezTo>
                    <a:pt x="360" y="738"/>
                    <a:pt x="360" y="738"/>
                    <a:pt x="360" y="738"/>
                  </a:cubicBezTo>
                  <a:cubicBezTo>
                    <a:pt x="403" y="772"/>
                    <a:pt x="403" y="772"/>
                    <a:pt x="403" y="772"/>
                  </a:cubicBezTo>
                  <a:cubicBezTo>
                    <a:pt x="424" y="788"/>
                    <a:pt x="424" y="788"/>
                    <a:pt x="424" y="788"/>
                  </a:cubicBezTo>
                  <a:cubicBezTo>
                    <a:pt x="429" y="792"/>
                    <a:pt x="433" y="789"/>
                    <a:pt x="437" y="784"/>
                  </a:cubicBezTo>
                  <a:cubicBezTo>
                    <a:pt x="441" y="778"/>
                    <a:pt x="444" y="773"/>
                    <a:pt x="438" y="769"/>
                  </a:cubicBezTo>
                  <a:close/>
                  <a:moveTo>
                    <a:pt x="436" y="765"/>
                  </a:moveTo>
                  <a:cubicBezTo>
                    <a:pt x="436" y="747"/>
                    <a:pt x="436" y="747"/>
                    <a:pt x="436" y="747"/>
                  </a:cubicBezTo>
                  <a:cubicBezTo>
                    <a:pt x="403" y="683"/>
                    <a:pt x="403" y="683"/>
                    <a:pt x="403" y="683"/>
                  </a:cubicBezTo>
                  <a:cubicBezTo>
                    <a:pt x="393" y="698"/>
                    <a:pt x="393" y="698"/>
                    <a:pt x="393" y="698"/>
                  </a:cubicBezTo>
                  <a:cubicBezTo>
                    <a:pt x="380" y="703"/>
                    <a:pt x="380" y="703"/>
                    <a:pt x="380" y="703"/>
                  </a:cubicBezTo>
                  <a:cubicBezTo>
                    <a:pt x="386" y="713"/>
                    <a:pt x="386" y="713"/>
                    <a:pt x="386" y="713"/>
                  </a:cubicBezTo>
                  <a:moveTo>
                    <a:pt x="340" y="717"/>
                  </a:moveTo>
                  <a:cubicBezTo>
                    <a:pt x="362" y="736"/>
                    <a:pt x="362" y="736"/>
                    <a:pt x="362" y="736"/>
                  </a:cubicBezTo>
                  <a:moveTo>
                    <a:pt x="402" y="681"/>
                  </a:moveTo>
                  <a:cubicBezTo>
                    <a:pt x="427" y="695"/>
                    <a:pt x="427" y="695"/>
                    <a:pt x="427" y="695"/>
                  </a:cubicBezTo>
                  <a:cubicBezTo>
                    <a:pt x="434" y="699"/>
                    <a:pt x="441" y="701"/>
                    <a:pt x="449" y="701"/>
                  </a:cubicBezTo>
                  <a:cubicBezTo>
                    <a:pt x="449" y="701"/>
                    <a:pt x="449" y="701"/>
                    <a:pt x="449" y="701"/>
                  </a:cubicBezTo>
                  <a:moveTo>
                    <a:pt x="471" y="598"/>
                  </a:moveTo>
                  <a:cubicBezTo>
                    <a:pt x="460" y="602"/>
                    <a:pt x="460" y="602"/>
                    <a:pt x="460" y="602"/>
                  </a:cubicBezTo>
                  <a:cubicBezTo>
                    <a:pt x="459" y="621"/>
                    <a:pt x="459" y="621"/>
                    <a:pt x="459" y="621"/>
                  </a:cubicBezTo>
                  <a:cubicBezTo>
                    <a:pt x="434" y="608"/>
                    <a:pt x="434" y="608"/>
                    <a:pt x="434" y="608"/>
                  </a:cubicBezTo>
                  <a:cubicBezTo>
                    <a:pt x="420" y="610"/>
                    <a:pt x="420" y="610"/>
                    <a:pt x="420" y="610"/>
                  </a:cubicBezTo>
                  <a:cubicBezTo>
                    <a:pt x="410" y="612"/>
                    <a:pt x="401" y="616"/>
                    <a:pt x="395" y="623"/>
                  </a:cubicBezTo>
                  <a:cubicBezTo>
                    <a:pt x="366" y="654"/>
                    <a:pt x="366" y="654"/>
                    <a:pt x="366" y="654"/>
                  </a:cubicBezTo>
                  <a:cubicBezTo>
                    <a:pt x="338" y="684"/>
                    <a:pt x="338" y="684"/>
                    <a:pt x="338" y="684"/>
                  </a:cubicBezTo>
                  <a:moveTo>
                    <a:pt x="460" y="609"/>
                  </a:moveTo>
                  <a:cubicBezTo>
                    <a:pt x="488" y="628"/>
                    <a:pt x="488" y="628"/>
                    <a:pt x="488" y="628"/>
                  </a:cubicBezTo>
                  <a:cubicBezTo>
                    <a:pt x="512" y="611"/>
                    <a:pt x="512" y="611"/>
                    <a:pt x="512" y="611"/>
                  </a:cubicBezTo>
                  <a:moveTo>
                    <a:pt x="434" y="608"/>
                  </a:moveTo>
                  <a:cubicBezTo>
                    <a:pt x="452" y="605"/>
                    <a:pt x="452" y="605"/>
                    <a:pt x="452" y="605"/>
                  </a:cubicBezTo>
                  <a:cubicBezTo>
                    <a:pt x="460" y="602"/>
                    <a:pt x="460" y="602"/>
                    <a:pt x="460" y="602"/>
                  </a:cubicBezTo>
                  <a:moveTo>
                    <a:pt x="512" y="601"/>
                  </a:moveTo>
                  <a:cubicBezTo>
                    <a:pt x="512" y="612"/>
                    <a:pt x="512" y="612"/>
                    <a:pt x="512" y="612"/>
                  </a:cubicBezTo>
                  <a:cubicBezTo>
                    <a:pt x="513" y="620"/>
                    <a:pt x="513" y="620"/>
                    <a:pt x="513" y="620"/>
                  </a:cubicBezTo>
                  <a:cubicBezTo>
                    <a:pt x="536" y="608"/>
                    <a:pt x="536" y="608"/>
                    <a:pt x="536" y="608"/>
                  </a:cubicBezTo>
                  <a:moveTo>
                    <a:pt x="511" y="600"/>
                  </a:moveTo>
                  <a:cubicBezTo>
                    <a:pt x="514" y="601"/>
                    <a:pt x="514" y="601"/>
                    <a:pt x="514" y="601"/>
                  </a:cubicBezTo>
                  <a:cubicBezTo>
                    <a:pt x="521" y="605"/>
                    <a:pt x="521" y="605"/>
                    <a:pt x="521" y="605"/>
                  </a:cubicBezTo>
                  <a:cubicBezTo>
                    <a:pt x="537" y="608"/>
                    <a:pt x="537" y="608"/>
                    <a:pt x="537" y="608"/>
                  </a:cubicBezTo>
                  <a:moveTo>
                    <a:pt x="474" y="531"/>
                  </a:moveTo>
                  <a:cubicBezTo>
                    <a:pt x="482" y="523"/>
                    <a:pt x="482" y="523"/>
                    <a:pt x="482" y="523"/>
                  </a:cubicBezTo>
                  <a:cubicBezTo>
                    <a:pt x="470" y="527"/>
                    <a:pt x="464" y="533"/>
                    <a:pt x="464" y="533"/>
                  </a:cubicBezTo>
                  <a:cubicBezTo>
                    <a:pt x="460" y="532"/>
                    <a:pt x="460" y="532"/>
                    <a:pt x="460" y="532"/>
                  </a:cubicBezTo>
                  <a:cubicBezTo>
                    <a:pt x="460" y="532"/>
                    <a:pt x="460" y="532"/>
                    <a:pt x="460" y="532"/>
                  </a:cubicBezTo>
                  <a:cubicBezTo>
                    <a:pt x="458" y="536"/>
                    <a:pt x="457" y="540"/>
                    <a:pt x="457" y="544"/>
                  </a:cubicBezTo>
                  <a:cubicBezTo>
                    <a:pt x="457" y="558"/>
                    <a:pt x="457" y="558"/>
                    <a:pt x="457" y="558"/>
                  </a:cubicBezTo>
                  <a:cubicBezTo>
                    <a:pt x="458" y="560"/>
                    <a:pt x="458" y="560"/>
                    <a:pt x="458" y="560"/>
                  </a:cubicBezTo>
                  <a:cubicBezTo>
                    <a:pt x="456" y="559"/>
                    <a:pt x="455" y="559"/>
                    <a:pt x="453" y="560"/>
                  </a:cubicBezTo>
                  <a:cubicBezTo>
                    <a:pt x="450" y="561"/>
                    <a:pt x="449" y="567"/>
                    <a:pt x="451" y="571"/>
                  </a:cubicBezTo>
                  <a:cubicBezTo>
                    <a:pt x="452" y="575"/>
                    <a:pt x="455" y="578"/>
                    <a:pt x="458" y="578"/>
                  </a:cubicBezTo>
                  <a:cubicBezTo>
                    <a:pt x="458" y="578"/>
                    <a:pt x="458" y="578"/>
                    <a:pt x="458" y="578"/>
                  </a:cubicBezTo>
                  <a:cubicBezTo>
                    <a:pt x="461" y="592"/>
                    <a:pt x="472" y="602"/>
                    <a:pt x="485" y="602"/>
                  </a:cubicBezTo>
                  <a:cubicBezTo>
                    <a:pt x="491" y="602"/>
                    <a:pt x="491" y="602"/>
                    <a:pt x="491" y="602"/>
                  </a:cubicBezTo>
                  <a:cubicBezTo>
                    <a:pt x="504" y="602"/>
                    <a:pt x="515" y="592"/>
                    <a:pt x="518" y="578"/>
                  </a:cubicBezTo>
                  <a:cubicBezTo>
                    <a:pt x="518" y="578"/>
                    <a:pt x="518" y="578"/>
                    <a:pt x="518" y="578"/>
                  </a:cubicBezTo>
                  <a:cubicBezTo>
                    <a:pt x="521" y="578"/>
                    <a:pt x="524" y="575"/>
                    <a:pt x="525" y="571"/>
                  </a:cubicBezTo>
                  <a:cubicBezTo>
                    <a:pt x="527" y="567"/>
                    <a:pt x="526" y="561"/>
                    <a:pt x="523" y="560"/>
                  </a:cubicBezTo>
                  <a:cubicBezTo>
                    <a:pt x="521" y="559"/>
                    <a:pt x="520" y="559"/>
                    <a:pt x="518" y="560"/>
                  </a:cubicBezTo>
                  <a:cubicBezTo>
                    <a:pt x="519" y="558"/>
                    <a:pt x="519" y="558"/>
                    <a:pt x="519" y="558"/>
                  </a:cubicBezTo>
                  <a:cubicBezTo>
                    <a:pt x="519" y="544"/>
                    <a:pt x="519" y="544"/>
                    <a:pt x="519" y="544"/>
                  </a:cubicBezTo>
                  <a:cubicBezTo>
                    <a:pt x="519" y="535"/>
                    <a:pt x="514" y="526"/>
                    <a:pt x="508" y="520"/>
                  </a:cubicBezTo>
                  <a:lnTo>
                    <a:pt x="474" y="531"/>
                  </a:lnTo>
                  <a:close/>
                  <a:moveTo>
                    <a:pt x="505" y="598"/>
                  </a:moveTo>
                  <a:cubicBezTo>
                    <a:pt x="516" y="602"/>
                    <a:pt x="516" y="602"/>
                    <a:pt x="516" y="602"/>
                  </a:cubicBezTo>
                  <a:moveTo>
                    <a:pt x="524" y="605"/>
                  </a:moveTo>
                  <a:cubicBezTo>
                    <a:pt x="530" y="588"/>
                    <a:pt x="538" y="573"/>
                    <a:pt x="547" y="565"/>
                  </a:cubicBezTo>
                  <a:cubicBezTo>
                    <a:pt x="561" y="469"/>
                    <a:pt x="561" y="469"/>
                    <a:pt x="561" y="469"/>
                  </a:cubicBezTo>
                  <a:moveTo>
                    <a:pt x="518" y="560"/>
                  </a:moveTo>
                  <a:cubicBezTo>
                    <a:pt x="520" y="551"/>
                    <a:pt x="520" y="551"/>
                    <a:pt x="520" y="551"/>
                  </a:cubicBezTo>
                  <a:cubicBezTo>
                    <a:pt x="522" y="542"/>
                    <a:pt x="524" y="533"/>
                    <a:pt x="520" y="525"/>
                  </a:cubicBezTo>
                  <a:cubicBezTo>
                    <a:pt x="514" y="515"/>
                    <a:pt x="503" y="508"/>
                    <a:pt x="491" y="508"/>
                  </a:cubicBezTo>
                  <a:cubicBezTo>
                    <a:pt x="485" y="508"/>
                    <a:pt x="485" y="508"/>
                    <a:pt x="485" y="508"/>
                  </a:cubicBezTo>
                  <a:cubicBezTo>
                    <a:pt x="473" y="508"/>
                    <a:pt x="462" y="515"/>
                    <a:pt x="456" y="525"/>
                  </a:cubicBezTo>
                  <a:cubicBezTo>
                    <a:pt x="452" y="533"/>
                    <a:pt x="454" y="542"/>
                    <a:pt x="456" y="551"/>
                  </a:cubicBezTo>
                  <a:cubicBezTo>
                    <a:pt x="458" y="560"/>
                    <a:pt x="458" y="560"/>
                    <a:pt x="458" y="560"/>
                  </a:cubicBezTo>
                  <a:moveTo>
                    <a:pt x="580" y="470"/>
                  </a:moveTo>
                  <a:cubicBezTo>
                    <a:pt x="598" y="471"/>
                    <a:pt x="598" y="471"/>
                    <a:pt x="598" y="471"/>
                  </a:cubicBezTo>
                  <a:cubicBezTo>
                    <a:pt x="591" y="416"/>
                    <a:pt x="591" y="416"/>
                    <a:pt x="591" y="416"/>
                  </a:cubicBezTo>
                  <a:cubicBezTo>
                    <a:pt x="587" y="390"/>
                    <a:pt x="587" y="390"/>
                    <a:pt x="587" y="390"/>
                  </a:cubicBezTo>
                  <a:cubicBezTo>
                    <a:pt x="586" y="384"/>
                    <a:pt x="581" y="383"/>
                    <a:pt x="574" y="384"/>
                  </a:cubicBezTo>
                  <a:cubicBezTo>
                    <a:pt x="567" y="385"/>
                    <a:pt x="562" y="388"/>
                    <a:pt x="563" y="394"/>
                  </a:cubicBezTo>
                  <a:cubicBezTo>
                    <a:pt x="565" y="403"/>
                    <a:pt x="565" y="403"/>
                    <a:pt x="565" y="403"/>
                  </a:cubicBezTo>
                  <a:cubicBezTo>
                    <a:pt x="562" y="401"/>
                    <a:pt x="562" y="401"/>
                    <a:pt x="562" y="401"/>
                  </a:cubicBezTo>
                  <a:cubicBezTo>
                    <a:pt x="561" y="401"/>
                    <a:pt x="560" y="401"/>
                    <a:pt x="559" y="401"/>
                  </a:cubicBezTo>
                  <a:cubicBezTo>
                    <a:pt x="558" y="402"/>
                    <a:pt x="557" y="404"/>
                    <a:pt x="558" y="406"/>
                  </a:cubicBezTo>
                  <a:cubicBezTo>
                    <a:pt x="566" y="416"/>
                    <a:pt x="566" y="416"/>
                    <a:pt x="566" y="416"/>
                  </a:cubicBezTo>
                  <a:cubicBezTo>
                    <a:pt x="558" y="469"/>
                    <a:pt x="558" y="469"/>
                    <a:pt x="558" y="469"/>
                  </a:cubicBezTo>
                  <a:cubicBezTo>
                    <a:pt x="567" y="469"/>
                    <a:pt x="567" y="469"/>
                    <a:pt x="567" y="469"/>
                  </a:cubicBezTo>
                  <a:moveTo>
                    <a:pt x="575" y="679"/>
                  </a:moveTo>
                  <a:cubicBezTo>
                    <a:pt x="575" y="679"/>
                    <a:pt x="575" y="679"/>
                    <a:pt x="575" y="679"/>
                  </a:cubicBezTo>
                  <a:cubicBezTo>
                    <a:pt x="583" y="668"/>
                    <a:pt x="589" y="652"/>
                    <a:pt x="592" y="634"/>
                  </a:cubicBezTo>
                  <a:cubicBezTo>
                    <a:pt x="593" y="628"/>
                    <a:pt x="593" y="622"/>
                    <a:pt x="593" y="616"/>
                  </a:cubicBezTo>
                  <a:cubicBezTo>
                    <a:pt x="593" y="613"/>
                    <a:pt x="593" y="610"/>
                    <a:pt x="593" y="607"/>
                  </a:cubicBezTo>
                  <a:cubicBezTo>
                    <a:pt x="593" y="614"/>
                    <a:pt x="593" y="614"/>
                    <a:pt x="593" y="614"/>
                  </a:cubicBezTo>
                  <a:cubicBezTo>
                    <a:pt x="593" y="471"/>
                    <a:pt x="593" y="471"/>
                    <a:pt x="593" y="471"/>
                  </a:cubicBezTo>
                  <a:moveTo>
                    <a:pt x="527" y="701"/>
                  </a:moveTo>
                  <a:cubicBezTo>
                    <a:pt x="527" y="701"/>
                    <a:pt x="527" y="701"/>
                    <a:pt x="527" y="701"/>
                  </a:cubicBezTo>
                  <a:cubicBezTo>
                    <a:pt x="535" y="701"/>
                    <a:pt x="542" y="699"/>
                    <a:pt x="549" y="695"/>
                  </a:cubicBezTo>
                  <a:cubicBezTo>
                    <a:pt x="575" y="679"/>
                    <a:pt x="575" y="679"/>
                    <a:pt x="575" y="679"/>
                  </a:cubicBezTo>
                  <a:moveTo>
                    <a:pt x="468" y="706"/>
                  </a:moveTo>
                  <a:cubicBezTo>
                    <a:pt x="475" y="714"/>
                    <a:pt x="482" y="721"/>
                    <a:pt x="486" y="727"/>
                  </a:cubicBezTo>
                  <a:cubicBezTo>
                    <a:pt x="498" y="714"/>
                    <a:pt x="517" y="692"/>
                    <a:pt x="530" y="677"/>
                  </a:cubicBezTo>
                  <a:cubicBezTo>
                    <a:pt x="514" y="669"/>
                    <a:pt x="499" y="659"/>
                    <a:pt x="486" y="648"/>
                  </a:cubicBezTo>
                  <a:cubicBezTo>
                    <a:pt x="478" y="655"/>
                    <a:pt x="469" y="662"/>
                    <a:pt x="459" y="668"/>
                  </a:cubicBezTo>
                  <a:moveTo>
                    <a:pt x="494" y="666"/>
                  </a:moveTo>
                  <a:cubicBezTo>
                    <a:pt x="492" y="664"/>
                    <a:pt x="489" y="662"/>
                    <a:pt x="486" y="660"/>
                  </a:cubicBezTo>
                  <a:cubicBezTo>
                    <a:pt x="478" y="667"/>
                    <a:pt x="468" y="674"/>
                    <a:pt x="458" y="680"/>
                  </a:cubicBezTo>
                  <a:cubicBezTo>
                    <a:pt x="467" y="690"/>
                    <a:pt x="478" y="703"/>
                    <a:pt x="486" y="713"/>
                  </a:cubicBezTo>
                  <a:cubicBezTo>
                    <a:pt x="495" y="703"/>
                    <a:pt x="506" y="690"/>
                    <a:pt x="515" y="680"/>
                  </a:cubicBezTo>
                  <a:cubicBezTo>
                    <a:pt x="512" y="678"/>
                    <a:pt x="509" y="676"/>
                    <a:pt x="506" y="674"/>
                  </a:cubicBezTo>
                </a:path>
              </a:pathLst>
            </a:custGeom>
            <a:noFill/>
            <a:ln w="19050" cap="flat">
              <a:solidFill>
                <a:srgbClr val="2A383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001" name="Group 1000">
            <a:extLst>
              <a:ext uri="{FF2B5EF4-FFF2-40B4-BE49-F238E27FC236}">
                <a16:creationId xmlns:a16="http://schemas.microsoft.com/office/drawing/2014/main" id="{05B15135-3D61-4C6F-B77B-DB4BE210686C}"/>
              </a:ext>
            </a:extLst>
          </p:cNvPr>
          <p:cNvGrpSpPr/>
          <p:nvPr/>
        </p:nvGrpSpPr>
        <p:grpSpPr>
          <a:xfrm>
            <a:off x="4253765" y="1949650"/>
            <a:ext cx="1487873" cy="1175990"/>
            <a:chOff x="15324873" y="4610100"/>
            <a:chExt cx="1651000" cy="1304925"/>
          </a:xfrm>
        </p:grpSpPr>
        <p:sp>
          <p:nvSpPr>
            <p:cNvPr id="920" name="Rectangle 467">
              <a:extLst>
                <a:ext uri="{FF2B5EF4-FFF2-40B4-BE49-F238E27FC236}">
                  <a16:creationId xmlns:a16="http://schemas.microsoft.com/office/drawing/2014/main" id="{C42DC241-DDFB-4FBB-8819-24211F416F05}"/>
                </a:ext>
              </a:extLst>
            </p:cNvPr>
            <p:cNvSpPr>
              <a:spLocks noChangeArrowheads="1"/>
            </p:cNvSpPr>
            <p:nvPr/>
          </p:nvSpPr>
          <p:spPr bwMode="auto">
            <a:xfrm>
              <a:off x="15382023" y="4657725"/>
              <a:ext cx="1539875" cy="1019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1" name="Freeform 468">
              <a:extLst>
                <a:ext uri="{FF2B5EF4-FFF2-40B4-BE49-F238E27FC236}">
                  <a16:creationId xmlns:a16="http://schemas.microsoft.com/office/drawing/2014/main" id="{63FAF2A7-8A42-4A2C-B8C4-3D74749CACB7}"/>
                </a:ext>
              </a:extLst>
            </p:cNvPr>
            <p:cNvSpPr>
              <a:spLocks/>
            </p:cNvSpPr>
            <p:nvPr/>
          </p:nvSpPr>
          <p:spPr bwMode="auto">
            <a:xfrm>
              <a:off x="16247211" y="4660900"/>
              <a:ext cx="674688" cy="1016000"/>
            </a:xfrm>
            <a:custGeom>
              <a:avLst/>
              <a:gdLst>
                <a:gd name="T0" fmla="*/ 425 w 425"/>
                <a:gd name="T1" fmla="*/ 640 h 640"/>
                <a:gd name="T2" fmla="*/ 2 w 425"/>
                <a:gd name="T3" fmla="*/ 640 h 640"/>
                <a:gd name="T4" fmla="*/ 0 w 425"/>
                <a:gd name="T5" fmla="*/ 0 h 640"/>
                <a:gd name="T6" fmla="*/ 425 w 425"/>
                <a:gd name="T7" fmla="*/ 0 h 640"/>
                <a:gd name="T8" fmla="*/ 425 w 425"/>
                <a:gd name="T9" fmla="*/ 640 h 640"/>
              </a:gdLst>
              <a:ahLst/>
              <a:cxnLst>
                <a:cxn ang="0">
                  <a:pos x="T0" y="T1"/>
                </a:cxn>
                <a:cxn ang="0">
                  <a:pos x="T2" y="T3"/>
                </a:cxn>
                <a:cxn ang="0">
                  <a:pos x="T4" y="T5"/>
                </a:cxn>
                <a:cxn ang="0">
                  <a:pos x="T6" y="T7"/>
                </a:cxn>
                <a:cxn ang="0">
                  <a:pos x="T8" y="T9"/>
                </a:cxn>
              </a:cxnLst>
              <a:rect l="0" t="0" r="r" b="b"/>
              <a:pathLst>
                <a:path w="425" h="640">
                  <a:moveTo>
                    <a:pt x="425" y="640"/>
                  </a:moveTo>
                  <a:lnTo>
                    <a:pt x="2" y="640"/>
                  </a:lnTo>
                  <a:lnTo>
                    <a:pt x="0" y="0"/>
                  </a:lnTo>
                  <a:lnTo>
                    <a:pt x="425" y="0"/>
                  </a:lnTo>
                  <a:lnTo>
                    <a:pt x="425" y="640"/>
                  </a:lnTo>
                  <a:close/>
                </a:path>
              </a:pathLst>
            </a:custGeom>
            <a:solidFill>
              <a:srgbClr val="FC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5" name="Rectangle 482">
              <a:extLst>
                <a:ext uri="{FF2B5EF4-FFF2-40B4-BE49-F238E27FC236}">
                  <a16:creationId xmlns:a16="http://schemas.microsoft.com/office/drawing/2014/main" id="{457C4C9B-FD36-4E80-8AF3-840D27FB2AD5}"/>
                </a:ext>
              </a:extLst>
            </p:cNvPr>
            <p:cNvSpPr>
              <a:spLocks noChangeArrowheads="1"/>
            </p:cNvSpPr>
            <p:nvPr/>
          </p:nvSpPr>
          <p:spPr bwMode="auto">
            <a:xfrm>
              <a:off x="15843986" y="5705475"/>
              <a:ext cx="615950" cy="206375"/>
            </a:xfrm>
            <a:prstGeom prst="rect">
              <a:avLst/>
            </a:prstGeom>
            <a:solidFill>
              <a:srgbClr val="F7E2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6" name="Freeform 483">
              <a:extLst>
                <a:ext uri="{FF2B5EF4-FFF2-40B4-BE49-F238E27FC236}">
                  <a16:creationId xmlns:a16="http://schemas.microsoft.com/office/drawing/2014/main" id="{7D020D9C-6D88-4B93-BAF0-7AAA9ADB515E}"/>
                </a:ext>
              </a:extLst>
            </p:cNvPr>
            <p:cNvSpPr>
              <a:spLocks/>
            </p:cNvSpPr>
            <p:nvPr/>
          </p:nvSpPr>
          <p:spPr bwMode="auto">
            <a:xfrm>
              <a:off x="15843986" y="5730875"/>
              <a:ext cx="615950" cy="120650"/>
            </a:xfrm>
            <a:custGeom>
              <a:avLst/>
              <a:gdLst>
                <a:gd name="T0" fmla="*/ 388 w 388"/>
                <a:gd name="T1" fmla="*/ 76 h 76"/>
                <a:gd name="T2" fmla="*/ 388 w 388"/>
                <a:gd name="T3" fmla="*/ 0 h 76"/>
                <a:gd name="T4" fmla="*/ 0 w 388"/>
                <a:gd name="T5" fmla="*/ 0 h 76"/>
                <a:gd name="T6" fmla="*/ 0 w 388"/>
                <a:gd name="T7" fmla="*/ 0 h 76"/>
                <a:gd name="T8" fmla="*/ 0 w 388"/>
                <a:gd name="T9" fmla="*/ 14 h 76"/>
                <a:gd name="T10" fmla="*/ 388 w 388"/>
                <a:gd name="T11" fmla="*/ 76 h 76"/>
              </a:gdLst>
              <a:ahLst/>
              <a:cxnLst>
                <a:cxn ang="0">
                  <a:pos x="T0" y="T1"/>
                </a:cxn>
                <a:cxn ang="0">
                  <a:pos x="T2" y="T3"/>
                </a:cxn>
                <a:cxn ang="0">
                  <a:pos x="T4" y="T5"/>
                </a:cxn>
                <a:cxn ang="0">
                  <a:pos x="T6" y="T7"/>
                </a:cxn>
                <a:cxn ang="0">
                  <a:pos x="T8" y="T9"/>
                </a:cxn>
                <a:cxn ang="0">
                  <a:pos x="T10" y="T11"/>
                </a:cxn>
              </a:cxnLst>
              <a:rect l="0" t="0" r="r" b="b"/>
              <a:pathLst>
                <a:path w="388" h="76">
                  <a:moveTo>
                    <a:pt x="388" y="76"/>
                  </a:moveTo>
                  <a:lnTo>
                    <a:pt x="388" y="0"/>
                  </a:lnTo>
                  <a:lnTo>
                    <a:pt x="0" y="0"/>
                  </a:lnTo>
                  <a:lnTo>
                    <a:pt x="0" y="0"/>
                  </a:lnTo>
                  <a:lnTo>
                    <a:pt x="0" y="14"/>
                  </a:lnTo>
                  <a:lnTo>
                    <a:pt x="388" y="76"/>
                  </a:lnTo>
                  <a:close/>
                </a:path>
              </a:pathLst>
            </a:custGeom>
            <a:solidFill>
              <a:srgbClr val="F3D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7" name="Freeform 484">
              <a:extLst>
                <a:ext uri="{FF2B5EF4-FFF2-40B4-BE49-F238E27FC236}">
                  <a16:creationId xmlns:a16="http://schemas.microsoft.com/office/drawing/2014/main" id="{109FD90B-F1FD-4AC2-8EFD-BE9FA34B4D4B}"/>
                </a:ext>
              </a:extLst>
            </p:cNvPr>
            <p:cNvSpPr>
              <a:spLocks noEditPoints="1"/>
            </p:cNvSpPr>
            <p:nvPr/>
          </p:nvSpPr>
          <p:spPr bwMode="auto">
            <a:xfrm>
              <a:off x="15324873" y="4610100"/>
              <a:ext cx="1651000" cy="1117600"/>
            </a:xfrm>
            <a:custGeom>
              <a:avLst/>
              <a:gdLst>
                <a:gd name="T0" fmla="*/ 0 w 1040"/>
                <a:gd name="T1" fmla="*/ 0 h 704"/>
                <a:gd name="T2" fmla="*/ 0 w 1040"/>
                <a:gd name="T3" fmla="*/ 704 h 704"/>
                <a:gd name="T4" fmla="*/ 1040 w 1040"/>
                <a:gd name="T5" fmla="*/ 704 h 704"/>
                <a:gd name="T6" fmla="*/ 1040 w 1040"/>
                <a:gd name="T7" fmla="*/ 0 h 704"/>
                <a:gd name="T8" fmla="*/ 0 w 1040"/>
                <a:gd name="T9" fmla="*/ 0 h 704"/>
                <a:gd name="T10" fmla="*/ 1006 w 1040"/>
                <a:gd name="T11" fmla="*/ 672 h 704"/>
                <a:gd name="T12" fmla="*/ 34 w 1040"/>
                <a:gd name="T13" fmla="*/ 672 h 704"/>
                <a:gd name="T14" fmla="*/ 34 w 1040"/>
                <a:gd name="T15" fmla="*/ 32 h 704"/>
                <a:gd name="T16" fmla="*/ 1006 w 1040"/>
                <a:gd name="T17" fmla="*/ 32 h 704"/>
                <a:gd name="T18" fmla="*/ 1006 w 1040"/>
                <a:gd name="T19" fmla="*/ 672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0" h="704">
                  <a:moveTo>
                    <a:pt x="0" y="0"/>
                  </a:moveTo>
                  <a:lnTo>
                    <a:pt x="0" y="704"/>
                  </a:lnTo>
                  <a:lnTo>
                    <a:pt x="1040" y="704"/>
                  </a:lnTo>
                  <a:lnTo>
                    <a:pt x="1040" y="0"/>
                  </a:lnTo>
                  <a:lnTo>
                    <a:pt x="0" y="0"/>
                  </a:lnTo>
                  <a:close/>
                  <a:moveTo>
                    <a:pt x="1006" y="672"/>
                  </a:moveTo>
                  <a:lnTo>
                    <a:pt x="34" y="672"/>
                  </a:lnTo>
                  <a:lnTo>
                    <a:pt x="34" y="32"/>
                  </a:lnTo>
                  <a:lnTo>
                    <a:pt x="1006" y="32"/>
                  </a:lnTo>
                  <a:lnTo>
                    <a:pt x="1006" y="672"/>
                  </a:lnTo>
                  <a:close/>
                </a:path>
              </a:pathLst>
            </a:custGeom>
            <a:solidFill>
              <a:srgbClr val="F3D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8" name="Freeform 485">
              <a:extLst>
                <a:ext uri="{FF2B5EF4-FFF2-40B4-BE49-F238E27FC236}">
                  <a16:creationId xmlns:a16="http://schemas.microsoft.com/office/drawing/2014/main" id="{B8EADC63-A0EE-4E1B-9E30-219737E4B856}"/>
                </a:ext>
              </a:extLst>
            </p:cNvPr>
            <p:cNvSpPr>
              <a:spLocks noEditPoints="1"/>
            </p:cNvSpPr>
            <p:nvPr/>
          </p:nvSpPr>
          <p:spPr bwMode="auto">
            <a:xfrm>
              <a:off x="15324873" y="4610100"/>
              <a:ext cx="1651000" cy="1304925"/>
            </a:xfrm>
            <a:custGeom>
              <a:avLst/>
              <a:gdLst>
                <a:gd name="T0" fmla="*/ 329 w 1040"/>
                <a:gd name="T1" fmla="*/ 704 h 822"/>
                <a:gd name="T2" fmla="*/ 329 w 1040"/>
                <a:gd name="T3" fmla="*/ 820 h 822"/>
                <a:gd name="T4" fmla="*/ 256 w 1040"/>
                <a:gd name="T5" fmla="*/ 0 h 822"/>
                <a:gd name="T6" fmla="*/ 1040 w 1040"/>
                <a:gd name="T7" fmla="*/ 0 h 822"/>
                <a:gd name="T8" fmla="*/ 1040 w 1040"/>
                <a:gd name="T9" fmla="*/ 564 h 822"/>
                <a:gd name="T10" fmla="*/ 1040 w 1040"/>
                <a:gd name="T11" fmla="*/ 632 h 822"/>
                <a:gd name="T12" fmla="*/ 1040 w 1040"/>
                <a:gd name="T13" fmla="*/ 704 h 822"/>
                <a:gd name="T14" fmla="*/ 0 w 1040"/>
                <a:gd name="T15" fmla="*/ 704 h 822"/>
                <a:gd name="T16" fmla="*/ 0 w 1040"/>
                <a:gd name="T17" fmla="*/ 118 h 822"/>
                <a:gd name="T18" fmla="*/ 0 w 1040"/>
                <a:gd name="T19" fmla="*/ 60 h 822"/>
                <a:gd name="T20" fmla="*/ 0 w 1040"/>
                <a:gd name="T21" fmla="*/ 0 h 822"/>
                <a:gd name="T22" fmla="*/ 256 w 1040"/>
                <a:gd name="T23" fmla="*/ 0 h 822"/>
                <a:gd name="T24" fmla="*/ 1006 w 1040"/>
                <a:gd name="T25" fmla="*/ 32 h 822"/>
                <a:gd name="T26" fmla="*/ 34 w 1040"/>
                <a:gd name="T27" fmla="*/ 32 h 822"/>
                <a:gd name="T28" fmla="*/ 34 w 1040"/>
                <a:gd name="T29" fmla="*/ 672 h 822"/>
                <a:gd name="T30" fmla="*/ 1006 w 1040"/>
                <a:gd name="T31" fmla="*/ 672 h 822"/>
                <a:gd name="T32" fmla="*/ 1006 w 1040"/>
                <a:gd name="T33" fmla="*/ 32 h 822"/>
                <a:gd name="T34" fmla="*/ 715 w 1040"/>
                <a:gd name="T35" fmla="*/ 822 h 822"/>
                <a:gd name="T36" fmla="*/ 715 w 1040"/>
                <a:gd name="T37" fmla="*/ 744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0" h="822">
                  <a:moveTo>
                    <a:pt x="329" y="704"/>
                  </a:moveTo>
                  <a:lnTo>
                    <a:pt x="329" y="820"/>
                  </a:lnTo>
                  <a:moveTo>
                    <a:pt x="256" y="0"/>
                  </a:moveTo>
                  <a:lnTo>
                    <a:pt x="1040" y="0"/>
                  </a:lnTo>
                  <a:lnTo>
                    <a:pt x="1040" y="564"/>
                  </a:lnTo>
                  <a:moveTo>
                    <a:pt x="1040" y="632"/>
                  </a:moveTo>
                  <a:lnTo>
                    <a:pt x="1040" y="704"/>
                  </a:lnTo>
                  <a:lnTo>
                    <a:pt x="0" y="704"/>
                  </a:lnTo>
                  <a:lnTo>
                    <a:pt x="0" y="118"/>
                  </a:lnTo>
                  <a:moveTo>
                    <a:pt x="0" y="60"/>
                  </a:moveTo>
                  <a:lnTo>
                    <a:pt x="0" y="0"/>
                  </a:lnTo>
                  <a:lnTo>
                    <a:pt x="256" y="0"/>
                  </a:lnTo>
                  <a:moveTo>
                    <a:pt x="1006" y="32"/>
                  </a:moveTo>
                  <a:lnTo>
                    <a:pt x="34" y="32"/>
                  </a:lnTo>
                  <a:lnTo>
                    <a:pt x="34" y="672"/>
                  </a:lnTo>
                  <a:lnTo>
                    <a:pt x="1006" y="672"/>
                  </a:lnTo>
                  <a:lnTo>
                    <a:pt x="1006" y="32"/>
                  </a:lnTo>
                  <a:moveTo>
                    <a:pt x="715" y="822"/>
                  </a:moveTo>
                  <a:lnTo>
                    <a:pt x="715" y="744"/>
                  </a:ln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1" name="Freeform 508">
              <a:extLst>
                <a:ext uri="{FF2B5EF4-FFF2-40B4-BE49-F238E27FC236}">
                  <a16:creationId xmlns:a16="http://schemas.microsoft.com/office/drawing/2014/main" id="{2254D2C8-004D-4609-807C-68F2323CB653}"/>
                </a:ext>
              </a:extLst>
            </p:cNvPr>
            <p:cNvSpPr>
              <a:spLocks/>
            </p:cNvSpPr>
            <p:nvPr/>
          </p:nvSpPr>
          <p:spPr bwMode="auto">
            <a:xfrm>
              <a:off x="16402786" y="4937125"/>
              <a:ext cx="401638" cy="476250"/>
            </a:xfrm>
            <a:custGeom>
              <a:avLst/>
              <a:gdLst>
                <a:gd name="T0" fmla="*/ 127 w 127"/>
                <a:gd name="T1" fmla="*/ 128 h 150"/>
                <a:gd name="T2" fmla="*/ 127 w 127"/>
                <a:gd name="T3" fmla="*/ 128 h 150"/>
                <a:gd name="T4" fmla="*/ 116 w 127"/>
                <a:gd name="T5" fmla="*/ 116 h 150"/>
                <a:gd name="T6" fmla="*/ 116 w 127"/>
                <a:gd name="T7" fmla="*/ 47 h 150"/>
                <a:gd name="T8" fmla="*/ 69 w 127"/>
                <a:gd name="T9" fmla="*/ 0 h 150"/>
                <a:gd name="T10" fmla="*/ 69 w 127"/>
                <a:gd name="T11" fmla="*/ 0 h 150"/>
                <a:gd name="T12" fmla="*/ 58 w 127"/>
                <a:gd name="T13" fmla="*/ 3 h 150"/>
                <a:gd name="T14" fmla="*/ 58 w 127"/>
                <a:gd name="T15" fmla="*/ 3 h 150"/>
                <a:gd name="T16" fmla="*/ 11 w 127"/>
                <a:gd name="T17" fmla="*/ 50 h 150"/>
                <a:gd name="T18" fmla="*/ 11 w 127"/>
                <a:gd name="T19" fmla="*/ 117 h 150"/>
                <a:gd name="T20" fmla="*/ 0 w 127"/>
                <a:gd name="T21" fmla="*/ 128 h 150"/>
                <a:gd name="T22" fmla="*/ 0 w 127"/>
                <a:gd name="T23" fmla="*/ 128 h 150"/>
                <a:gd name="T24" fmla="*/ 0 w 127"/>
                <a:gd name="T25" fmla="*/ 128 h 150"/>
                <a:gd name="T26" fmla="*/ 127 w 127"/>
                <a:gd name="T27" fmla="*/ 12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0">
                  <a:moveTo>
                    <a:pt x="127" y="128"/>
                  </a:moveTo>
                  <a:cubicBezTo>
                    <a:pt x="127" y="128"/>
                    <a:pt x="127" y="128"/>
                    <a:pt x="127" y="128"/>
                  </a:cubicBezTo>
                  <a:cubicBezTo>
                    <a:pt x="121" y="128"/>
                    <a:pt x="116" y="123"/>
                    <a:pt x="116" y="116"/>
                  </a:cubicBezTo>
                  <a:cubicBezTo>
                    <a:pt x="116" y="47"/>
                    <a:pt x="116" y="47"/>
                    <a:pt x="116" y="47"/>
                  </a:cubicBezTo>
                  <a:cubicBezTo>
                    <a:pt x="116" y="21"/>
                    <a:pt x="95" y="0"/>
                    <a:pt x="69" y="0"/>
                  </a:cubicBezTo>
                  <a:cubicBezTo>
                    <a:pt x="69" y="0"/>
                    <a:pt x="69" y="0"/>
                    <a:pt x="69" y="0"/>
                  </a:cubicBezTo>
                  <a:cubicBezTo>
                    <a:pt x="62" y="0"/>
                    <a:pt x="58" y="3"/>
                    <a:pt x="58" y="3"/>
                  </a:cubicBezTo>
                  <a:cubicBezTo>
                    <a:pt x="58" y="3"/>
                    <a:pt x="58" y="3"/>
                    <a:pt x="58" y="3"/>
                  </a:cubicBezTo>
                  <a:cubicBezTo>
                    <a:pt x="32" y="3"/>
                    <a:pt x="11" y="24"/>
                    <a:pt x="11" y="50"/>
                  </a:cubicBezTo>
                  <a:cubicBezTo>
                    <a:pt x="11" y="117"/>
                    <a:pt x="11" y="117"/>
                    <a:pt x="11" y="117"/>
                  </a:cubicBezTo>
                  <a:cubicBezTo>
                    <a:pt x="11" y="123"/>
                    <a:pt x="6" y="128"/>
                    <a:pt x="0" y="128"/>
                  </a:cubicBezTo>
                  <a:cubicBezTo>
                    <a:pt x="0" y="128"/>
                    <a:pt x="0" y="128"/>
                    <a:pt x="0" y="128"/>
                  </a:cubicBezTo>
                  <a:cubicBezTo>
                    <a:pt x="0" y="128"/>
                    <a:pt x="0" y="128"/>
                    <a:pt x="0" y="128"/>
                  </a:cubicBezTo>
                  <a:cubicBezTo>
                    <a:pt x="40" y="150"/>
                    <a:pt x="88" y="150"/>
                    <a:pt x="127" y="128"/>
                  </a:cubicBezTo>
                  <a:close/>
                </a:path>
              </a:pathLst>
            </a:custGeom>
            <a:solidFill>
              <a:srgbClr val="F7E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2" name="Freeform 509">
              <a:extLst>
                <a:ext uri="{FF2B5EF4-FFF2-40B4-BE49-F238E27FC236}">
                  <a16:creationId xmlns:a16="http://schemas.microsoft.com/office/drawing/2014/main" id="{086C58EC-36FB-40FC-8FFE-490A2842AD7C}"/>
                </a:ext>
              </a:extLst>
            </p:cNvPr>
            <p:cNvSpPr>
              <a:spLocks/>
            </p:cNvSpPr>
            <p:nvPr/>
          </p:nvSpPr>
          <p:spPr bwMode="auto">
            <a:xfrm>
              <a:off x="16428186" y="5362575"/>
              <a:ext cx="361950" cy="117475"/>
            </a:xfrm>
            <a:custGeom>
              <a:avLst/>
              <a:gdLst>
                <a:gd name="T0" fmla="*/ 114 w 114"/>
                <a:gd name="T1" fmla="*/ 37 h 37"/>
                <a:gd name="T2" fmla="*/ 111 w 114"/>
                <a:gd name="T3" fmla="*/ 32 h 37"/>
                <a:gd name="T4" fmla="*/ 101 w 114"/>
                <a:gd name="T5" fmla="*/ 21 h 37"/>
                <a:gd name="T6" fmla="*/ 69 w 114"/>
                <a:gd name="T7" fmla="*/ 0 h 37"/>
                <a:gd name="T8" fmla="*/ 56 w 114"/>
                <a:gd name="T9" fmla="*/ 11 h 37"/>
                <a:gd name="T10" fmla="*/ 44 w 114"/>
                <a:gd name="T11" fmla="*/ 0 h 37"/>
                <a:gd name="T12" fmla="*/ 12 w 114"/>
                <a:gd name="T13" fmla="*/ 20 h 37"/>
                <a:gd name="T14" fmla="*/ 2 w 114"/>
                <a:gd name="T15" fmla="*/ 33 h 37"/>
                <a:gd name="T16" fmla="*/ 0 w 114"/>
                <a:gd name="T17" fmla="*/ 37 h 37"/>
                <a:gd name="T18" fmla="*/ 114 w 114"/>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37">
                  <a:moveTo>
                    <a:pt x="114" y="37"/>
                  </a:moveTo>
                  <a:cubicBezTo>
                    <a:pt x="111" y="32"/>
                    <a:pt x="111" y="32"/>
                    <a:pt x="111" y="32"/>
                  </a:cubicBezTo>
                  <a:cubicBezTo>
                    <a:pt x="109" y="27"/>
                    <a:pt x="105" y="23"/>
                    <a:pt x="101" y="21"/>
                  </a:cubicBezTo>
                  <a:cubicBezTo>
                    <a:pt x="69" y="0"/>
                    <a:pt x="69" y="0"/>
                    <a:pt x="69" y="0"/>
                  </a:cubicBezTo>
                  <a:cubicBezTo>
                    <a:pt x="56" y="11"/>
                    <a:pt x="56" y="11"/>
                    <a:pt x="56" y="11"/>
                  </a:cubicBezTo>
                  <a:cubicBezTo>
                    <a:pt x="44" y="0"/>
                    <a:pt x="44" y="0"/>
                    <a:pt x="44" y="0"/>
                  </a:cubicBezTo>
                  <a:cubicBezTo>
                    <a:pt x="12" y="20"/>
                    <a:pt x="12" y="20"/>
                    <a:pt x="12" y="20"/>
                  </a:cubicBezTo>
                  <a:cubicBezTo>
                    <a:pt x="8" y="23"/>
                    <a:pt x="4" y="28"/>
                    <a:pt x="2" y="33"/>
                  </a:cubicBezTo>
                  <a:cubicBezTo>
                    <a:pt x="0" y="37"/>
                    <a:pt x="0" y="37"/>
                    <a:pt x="0" y="37"/>
                  </a:cubicBezTo>
                  <a:lnTo>
                    <a:pt x="114" y="37"/>
                  </a:lnTo>
                  <a:close/>
                </a:path>
              </a:pathLst>
            </a:custGeom>
            <a:solidFill>
              <a:srgbClr val="EFC1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3" name="Freeform 510">
              <a:extLst>
                <a:ext uri="{FF2B5EF4-FFF2-40B4-BE49-F238E27FC236}">
                  <a16:creationId xmlns:a16="http://schemas.microsoft.com/office/drawing/2014/main" id="{2C18FB6A-62DD-47CC-9C02-C7468B01B09A}"/>
                </a:ext>
              </a:extLst>
            </p:cNvPr>
            <p:cNvSpPr>
              <a:spLocks/>
            </p:cNvSpPr>
            <p:nvPr/>
          </p:nvSpPr>
          <p:spPr bwMode="auto">
            <a:xfrm>
              <a:off x="16539311" y="5362575"/>
              <a:ext cx="66675" cy="85725"/>
            </a:xfrm>
            <a:custGeom>
              <a:avLst/>
              <a:gdLst>
                <a:gd name="T0" fmla="*/ 18 w 42"/>
                <a:gd name="T1" fmla="*/ 0 h 54"/>
                <a:gd name="T2" fmla="*/ 0 w 42"/>
                <a:gd name="T3" fmla="*/ 10 h 54"/>
                <a:gd name="T4" fmla="*/ 0 w 42"/>
                <a:gd name="T5" fmla="*/ 54 h 54"/>
                <a:gd name="T6" fmla="*/ 42 w 42"/>
                <a:gd name="T7" fmla="*/ 22 h 54"/>
                <a:gd name="T8" fmla="*/ 18 w 42"/>
                <a:gd name="T9" fmla="*/ 0 h 54"/>
              </a:gdLst>
              <a:ahLst/>
              <a:cxnLst>
                <a:cxn ang="0">
                  <a:pos x="T0" y="T1"/>
                </a:cxn>
                <a:cxn ang="0">
                  <a:pos x="T2" y="T3"/>
                </a:cxn>
                <a:cxn ang="0">
                  <a:pos x="T4" y="T5"/>
                </a:cxn>
                <a:cxn ang="0">
                  <a:pos x="T6" y="T7"/>
                </a:cxn>
                <a:cxn ang="0">
                  <a:pos x="T8" y="T9"/>
                </a:cxn>
              </a:cxnLst>
              <a:rect l="0" t="0" r="r" b="b"/>
              <a:pathLst>
                <a:path w="42" h="54">
                  <a:moveTo>
                    <a:pt x="18" y="0"/>
                  </a:moveTo>
                  <a:lnTo>
                    <a:pt x="0" y="10"/>
                  </a:lnTo>
                  <a:lnTo>
                    <a:pt x="0" y="54"/>
                  </a:lnTo>
                  <a:lnTo>
                    <a:pt x="42" y="22"/>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4" name="Freeform 511">
              <a:extLst>
                <a:ext uri="{FF2B5EF4-FFF2-40B4-BE49-F238E27FC236}">
                  <a16:creationId xmlns:a16="http://schemas.microsoft.com/office/drawing/2014/main" id="{18FE8A13-1943-4485-9BA7-DD9B4B34A1EF}"/>
                </a:ext>
              </a:extLst>
            </p:cNvPr>
            <p:cNvSpPr>
              <a:spLocks/>
            </p:cNvSpPr>
            <p:nvPr/>
          </p:nvSpPr>
          <p:spPr bwMode="auto">
            <a:xfrm>
              <a:off x="16605986" y="5362575"/>
              <a:ext cx="69850" cy="85725"/>
            </a:xfrm>
            <a:custGeom>
              <a:avLst/>
              <a:gdLst>
                <a:gd name="T0" fmla="*/ 0 w 44"/>
                <a:gd name="T1" fmla="*/ 22 h 54"/>
                <a:gd name="T2" fmla="*/ 44 w 44"/>
                <a:gd name="T3" fmla="*/ 54 h 54"/>
                <a:gd name="T4" fmla="*/ 44 w 44"/>
                <a:gd name="T5" fmla="*/ 10 h 54"/>
                <a:gd name="T6" fmla="*/ 26 w 44"/>
                <a:gd name="T7" fmla="*/ 0 h 54"/>
                <a:gd name="T8" fmla="*/ 0 w 44"/>
                <a:gd name="T9" fmla="*/ 22 h 54"/>
              </a:gdLst>
              <a:ahLst/>
              <a:cxnLst>
                <a:cxn ang="0">
                  <a:pos x="T0" y="T1"/>
                </a:cxn>
                <a:cxn ang="0">
                  <a:pos x="T2" y="T3"/>
                </a:cxn>
                <a:cxn ang="0">
                  <a:pos x="T4" y="T5"/>
                </a:cxn>
                <a:cxn ang="0">
                  <a:pos x="T6" y="T7"/>
                </a:cxn>
                <a:cxn ang="0">
                  <a:pos x="T8" y="T9"/>
                </a:cxn>
              </a:cxnLst>
              <a:rect l="0" t="0" r="r" b="b"/>
              <a:pathLst>
                <a:path w="44" h="54">
                  <a:moveTo>
                    <a:pt x="0" y="22"/>
                  </a:moveTo>
                  <a:lnTo>
                    <a:pt x="44" y="54"/>
                  </a:lnTo>
                  <a:lnTo>
                    <a:pt x="44" y="10"/>
                  </a:lnTo>
                  <a:lnTo>
                    <a:pt x="26" y="0"/>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5" name="Freeform 512">
              <a:extLst>
                <a:ext uri="{FF2B5EF4-FFF2-40B4-BE49-F238E27FC236}">
                  <a16:creationId xmlns:a16="http://schemas.microsoft.com/office/drawing/2014/main" id="{E63B0839-562E-4316-B933-C7F3C3199140}"/>
                </a:ext>
              </a:extLst>
            </p:cNvPr>
            <p:cNvSpPr>
              <a:spLocks/>
            </p:cNvSpPr>
            <p:nvPr/>
          </p:nvSpPr>
          <p:spPr bwMode="auto">
            <a:xfrm>
              <a:off x="16485336" y="5051425"/>
              <a:ext cx="244475" cy="346075"/>
            </a:xfrm>
            <a:custGeom>
              <a:avLst/>
              <a:gdLst>
                <a:gd name="T0" fmla="*/ 77 w 77"/>
                <a:gd name="T1" fmla="*/ 37 h 109"/>
                <a:gd name="T2" fmla="*/ 32 w 77"/>
                <a:gd name="T3" fmla="*/ 0 h 109"/>
                <a:gd name="T4" fmla="*/ 0 w 77"/>
                <a:gd name="T5" fmla="*/ 40 h 109"/>
                <a:gd name="T6" fmla="*/ 26 w 77"/>
                <a:gd name="T7" fmla="*/ 81 h 109"/>
                <a:gd name="T8" fmla="*/ 26 w 77"/>
                <a:gd name="T9" fmla="*/ 98 h 109"/>
                <a:gd name="T10" fmla="*/ 38 w 77"/>
                <a:gd name="T11" fmla="*/ 109 h 109"/>
                <a:gd name="T12" fmla="*/ 51 w 77"/>
                <a:gd name="T13" fmla="*/ 98 h 109"/>
                <a:gd name="T14" fmla="*/ 51 w 77"/>
                <a:gd name="T15" fmla="*/ 81 h 109"/>
                <a:gd name="T16" fmla="*/ 77 w 77"/>
                <a:gd name="T17"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109">
                  <a:moveTo>
                    <a:pt x="77" y="37"/>
                  </a:moveTo>
                  <a:cubicBezTo>
                    <a:pt x="60" y="27"/>
                    <a:pt x="45" y="15"/>
                    <a:pt x="32" y="0"/>
                  </a:cubicBezTo>
                  <a:cubicBezTo>
                    <a:pt x="23" y="15"/>
                    <a:pt x="12" y="29"/>
                    <a:pt x="0" y="40"/>
                  </a:cubicBezTo>
                  <a:cubicBezTo>
                    <a:pt x="2" y="60"/>
                    <a:pt x="12" y="75"/>
                    <a:pt x="26" y="81"/>
                  </a:cubicBezTo>
                  <a:cubicBezTo>
                    <a:pt x="26" y="98"/>
                    <a:pt x="26" y="98"/>
                    <a:pt x="26" y="98"/>
                  </a:cubicBezTo>
                  <a:cubicBezTo>
                    <a:pt x="38" y="109"/>
                    <a:pt x="38" y="109"/>
                    <a:pt x="38" y="109"/>
                  </a:cubicBezTo>
                  <a:cubicBezTo>
                    <a:pt x="51" y="98"/>
                    <a:pt x="51" y="98"/>
                    <a:pt x="51" y="98"/>
                  </a:cubicBezTo>
                  <a:cubicBezTo>
                    <a:pt x="51" y="81"/>
                    <a:pt x="51" y="81"/>
                    <a:pt x="51" y="81"/>
                  </a:cubicBezTo>
                  <a:cubicBezTo>
                    <a:pt x="65" y="75"/>
                    <a:pt x="76" y="58"/>
                    <a:pt x="77" y="37"/>
                  </a:cubicBezTo>
                  <a:close/>
                </a:path>
              </a:pathLst>
            </a:custGeom>
            <a:solidFill>
              <a:srgbClr val="F5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6" name="Line 513">
              <a:extLst>
                <a:ext uri="{FF2B5EF4-FFF2-40B4-BE49-F238E27FC236}">
                  <a16:creationId xmlns:a16="http://schemas.microsoft.com/office/drawing/2014/main" id="{80152EB0-ED00-45BC-B4EB-E9E97E018E51}"/>
                </a:ext>
              </a:extLst>
            </p:cNvPr>
            <p:cNvSpPr>
              <a:spLocks noChangeShapeType="1"/>
            </p:cNvSpPr>
            <p:nvPr/>
          </p:nvSpPr>
          <p:spPr bwMode="auto">
            <a:xfrm>
              <a:off x="16567886" y="5197475"/>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7" name="Freeform 514">
              <a:extLst>
                <a:ext uri="{FF2B5EF4-FFF2-40B4-BE49-F238E27FC236}">
                  <a16:creationId xmlns:a16="http://schemas.microsoft.com/office/drawing/2014/main" id="{673F7C91-1F5A-4A92-881E-DF196840892E}"/>
                </a:ext>
              </a:extLst>
            </p:cNvPr>
            <p:cNvSpPr>
              <a:spLocks noEditPoints="1"/>
            </p:cNvSpPr>
            <p:nvPr/>
          </p:nvSpPr>
          <p:spPr bwMode="auto">
            <a:xfrm>
              <a:off x="16402786" y="4937125"/>
              <a:ext cx="401638" cy="542925"/>
            </a:xfrm>
            <a:custGeom>
              <a:avLst/>
              <a:gdLst>
                <a:gd name="T0" fmla="*/ 8 w 127"/>
                <a:gd name="T1" fmla="*/ 171 h 171"/>
                <a:gd name="T2" fmla="*/ 10 w 127"/>
                <a:gd name="T3" fmla="*/ 167 h 171"/>
                <a:gd name="T4" fmla="*/ 20 w 127"/>
                <a:gd name="T5" fmla="*/ 154 h 171"/>
                <a:gd name="T6" fmla="*/ 52 w 127"/>
                <a:gd name="T7" fmla="*/ 134 h 171"/>
                <a:gd name="T8" fmla="*/ 64 w 127"/>
                <a:gd name="T9" fmla="*/ 145 h 171"/>
                <a:gd name="T10" fmla="*/ 77 w 127"/>
                <a:gd name="T11" fmla="*/ 134 h 171"/>
                <a:gd name="T12" fmla="*/ 109 w 127"/>
                <a:gd name="T13" fmla="*/ 155 h 171"/>
                <a:gd name="T14" fmla="*/ 119 w 127"/>
                <a:gd name="T15" fmla="*/ 166 h 171"/>
                <a:gd name="T16" fmla="*/ 122 w 127"/>
                <a:gd name="T17" fmla="*/ 171 h 171"/>
                <a:gd name="T18" fmla="*/ 8 w 127"/>
                <a:gd name="T19" fmla="*/ 171 h 171"/>
                <a:gd name="T20" fmla="*/ 52 w 127"/>
                <a:gd name="T21" fmla="*/ 134 h 171"/>
                <a:gd name="T22" fmla="*/ 43 w 127"/>
                <a:gd name="T23" fmla="*/ 139 h 171"/>
                <a:gd name="T24" fmla="*/ 43 w 127"/>
                <a:gd name="T25" fmla="*/ 161 h 171"/>
                <a:gd name="T26" fmla="*/ 64 w 127"/>
                <a:gd name="T27" fmla="*/ 145 h 171"/>
                <a:gd name="T28" fmla="*/ 52 w 127"/>
                <a:gd name="T29" fmla="*/ 134 h 171"/>
                <a:gd name="T30" fmla="*/ 64 w 127"/>
                <a:gd name="T31" fmla="*/ 145 h 171"/>
                <a:gd name="T32" fmla="*/ 86 w 127"/>
                <a:gd name="T33" fmla="*/ 161 h 171"/>
                <a:gd name="T34" fmla="*/ 86 w 127"/>
                <a:gd name="T35" fmla="*/ 139 h 171"/>
                <a:gd name="T36" fmla="*/ 77 w 127"/>
                <a:gd name="T37" fmla="*/ 134 h 171"/>
                <a:gd name="T38" fmla="*/ 64 w 127"/>
                <a:gd name="T39" fmla="*/ 145 h 171"/>
                <a:gd name="T40" fmla="*/ 90 w 127"/>
                <a:gd name="T41" fmla="*/ 142 h 171"/>
                <a:gd name="T42" fmla="*/ 127 w 127"/>
                <a:gd name="T43" fmla="*/ 128 h 171"/>
                <a:gd name="T44" fmla="*/ 127 w 127"/>
                <a:gd name="T45" fmla="*/ 128 h 171"/>
                <a:gd name="T46" fmla="*/ 127 w 127"/>
                <a:gd name="T47" fmla="*/ 128 h 171"/>
                <a:gd name="T48" fmla="*/ 116 w 127"/>
                <a:gd name="T49" fmla="*/ 116 h 171"/>
                <a:gd name="T50" fmla="*/ 116 w 127"/>
                <a:gd name="T51" fmla="*/ 47 h 171"/>
                <a:gd name="T52" fmla="*/ 69 w 127"/>
                <a:gd name="T53" fmla="*/ 0 h 171"/>
                <a:gd name="T54" fmla="*/ 69 w 127"/>
                <a:gd name="T55" fmla="*/ 0 h 171"/>
                <a:gd name="T56" fmla="*/ 58 w 127"/>
                <a:gd name="T57" fmla="*/ 3 h 171"/>
                <a:gd name="T58" fmla="*/ 58 w 127"/>
                <a:gd name="T59" fmla="*/ 3 h 171"/>
                <a:gd name="T60" fmla="*/ 11 w 127"/>
                <a:gd name="T61" fmla="*/ 50 h 171"/>
                <a:gd name="T62" fmla="*/ 11 w 127"/>
                <a:gd name="T63" fmla="*/ 117 h 171"/>
                <a:gd name="T64" fmla="*/ 0 w 127"/>
                <a:gd name="T65" fmla="*/ 128 h 171"/>
                <a:gd name="T66" fmla="*/ 0 w 127"/>
                <a:gd name="T67" fmla="*/ 128 h 171"/>
                <a:gd name="T68" fmla="*/ 0 w 127"/>
                <a:gd name="T69" fmla="*/ 128 h 171"/>
                <a:gd name="T70" fmla="*/ 39 w 127"/>
                <a:gd name="T71" fmla="*/ 142 h 171"/>
                <a:gd name="T72" fmla="*/ 77 w 127"/>
                <a:gd name="T73" fmla="*/ 117 h 171"/>
                <a:gd name="T74" fmla="*/ 77 w 127"/>
                <a:gd name="T75" fmla="*/ 134 h 171"/>
                <a:gd name="T76" fmla="*/ 86 w 127"/>
                <a:gd name="T77" fmla="*/ 62 h 171"/>
                <a:gd name="T78" fmla="*/ 58 w 127"/>
                <a:gd name="T79" fmla="*/ 36 h 171"/>
                <a:gd name="T80" fmla="*/ 26 w 127"/>
                <a:gd name="T81" fmla="*/ 76 h 171"/>
                <a:gd name="T82" fmla="*/ 64 w 127"/>
                <a:gd name="T83" fmla="*/ 120 h 171"/>
                <a:gd name="T84" fmla="*/ 103 w 127"/>
                <a:gd name="T85" fmla="*/ 73 h 171"/>
                <a:gd name="T86" fmla="*/ 52 w 127"/>
                <a:gd name="T87" fmla="*/ 117 h 171"/>
                <a:gd name="T88" fmla="*/ 52 w 127"/>
                <a:gd name="T89" fmla="*/ 134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71">
                  <a:moveTo>
                    <a:pt x="8" y="171"/>
                  </a:moveTo>
                  <a:cubicBezTo>
                    <a:pt x="10" y="167"/>
                    <a:pt x="10" y="167"/>
                    <a:pt x="10" y="167"/>
                  </a:cubicBezTo>
                  <a:cubicBezTo>
                    <a:pt x="12" y="162"/>
                    <a:pt x="16" y="157"/>
                    <a:pt x="20" y="154"/>
                  </a:cubicBezTo>
                  <a:cubicBezTo>
                    <a:pt x="52" y="134"/>
                    <a:pt x="52" y="134"/>
                    <a:pt x="52" y="134"/>
                  </a:cubicBezTo>
                  <a:cubicBezTo>
                    <a:pt x="64" y="145"/>
                    <a:pt x="64" y="145"/>
                    <a:pt x="64" y="145"/>
                  </a:cubicBezTo>
                  <a:cubicBezTo>
                    <a:pt x="77" y="134"/>
                    <a:pt x="77" y="134"/>
                    <a:pt x="77" y="134"/>
                  </a:cubicBezTo>
                  <a:cubicBezTo>
                    <a:pt x="109" y="155"/>
                    <a:pt x="109" y="155"/>
                    <a:pt x="109" y="155"/>
                  </a:cubicBezTo>
                  <a:cubicBezTo>
                    <a:pt x="113" y="157"/>
                    <a:pt x="117" y="161"/>
                    <a:pt x="119" y="166"/>
                  </a:cubicBezTo>
                  <a:cubicBezTo>
                    <a:pt x="122" y="171"/>
                    <a:pt x="122" y="171"/>
                    <a:pt x="122" y="171"/>
                  </a:cubicBezTo>
                  <a:lnTo>
                    <a:pt x="8" y="171"/>
                  </a:lnTo>
                  <a:close/>
                  <a:moveTo>
                    <a:pt x="52" y="134"/>
                  </a:moveTo>
                  <a:cubicBezTo>
                    <a:pt x="43" y="139"/>
                    <a:pt x="43" y="139"/>
                    <a:pt x="43" y="139"/>
                  </a:cubicBezTo>
                  <a:cubicBezTo>
                    <a:pt x="43" y="161"/>
                    <a:pt x="43" y="161"/>
                    <a:pt x="43" y="161"/>
                  </a:cubicBezTo>
                  <a:cubicBezTo>
                    <a:pt x="64" y="145"/>
                    <a:pt x="64" y="145"/>
                    <a:pt x="64" y="145"/>
                  </a:cubicBezTo>
                  <a:lnTo>
                    <a:pt x="52" y="134"/>
                  </a:lnTo>
                  <a:close/>
                  <a:moveTo>
                    <a:pt x="64" y="145"/>
                  </a:moveTo>
                  <a:cubicBezTo>
                    <a:pt x="86" y="161"/>
                    <a:pt x="86" y="161"/>
                    <a:pt x="86" y="161"/>
                  </a:cubicBezTo>
                  <a:cubicBezTo>
                    <a:pt x="86" y="139"/>
                    <a:pt x="86" y="139"/>
                    <a:pt x="86" y="139"/>
                  </a:cubicBezTo>
                  <a:cubicBezTo>
                    <a:pt x="77" y="134"/>
                    <a:pt x="77" y="134"/>
                    <a:pt x="77" y="134"/>
                  </a:cubicBezTo>
                  <a:lnTo>
                    <a:pt x="64" y="145"/>
                  </a:lnTo>
                  <a:close/>
                  <a:moveTo>
                    <a:pt x="90" y="142"/>
                  </a:moveTo>
                  <a:cubicBezTo>
                    <a:pt x="103" y="139"/>
                    <a:pt x="116" y="135"/>
                    <a:pt x="127" y="128"/>
                  </a:cubicBezTo>
                  <a:cubicBezTo>
                    <a:pt x="127" y="128"/>
                    <a:pt x="127" y="128"/>
                    <a:pt x="127" y="128"/>
                  </a:cubicBezTo>
                  <a:cubicBezTo>
                    <a:pt x="127" y="128"/>
                    <a:pt x="127" y="128"/>
                    <a:pt x="127" y="128"/>
                  </a:cubicBezTo>
                  <a:cubicBezTo>
                    <a:pt x="121" y="128"/>
                    <a:pt x="116" y="123"/>
                    <a:pt x="116" y="116"/>
                  </a:cubicBezTo>
                  <a:cubicBezTo>
                    <a:pt x="116" y="47"/>
                    <a:pt x="116" y="47"/>
                    <a:pt x="116" y="47"/>
                  </a:cubicBezTo>
                  <a:cubicBezTo>
                    <a:pt x="116" y="21"/>
                    <a:pt x="95" y="0"/>
                    <a:pt x="69" y="0"/>
                  </a:cubicBezTo>
                  <a:cubicBezTo>
                    <a:pt x="69" y="0"/>
                    <a:pt x="69" y="0"/>
                    <a:pt x="69" y="0"/>
                  </a:cubicBezTo>
                  <a:cubicBezTo>
                    <a:pt x="62" y="0"/>
                    <a:pt x="58" y="3"/>
                    <a:pt x="58" y="3"/>
                  </a:cubicBezTo>
                  <a:cubicBezTo>
                    <a:pt x="58" y="3"/>
                    <a:pt x="58" y="3"/>
                    <a:pt x="58" y="3"/>
                  </a:cubicBezTo>
                  <a:cubicBezTo>
                    <a:pt x="32" y="3"/>
                    <a:pt x="11" y="24"/>
                    <a:pt x="11" y="50"/>
                  </a:cubicBezTo>
                  <a:cubicBezTo>
                    <a:pt x="11" y="117"/>
                    <a:pt x="11" y="117"/>
                    <a:pt x="11" y="117"/>
                  </a:cubicBezTo>
                  <a:cubicBezTo>
                    <a:pt x="11" y="123"/>
                    <a:pt x="6" y="128"/>
                    <a:pt x="0" y="128"/>
                  </a:cubicBezTo>
                  <a:cubicBezTo>
                    <a:pt x="0" y="128"/>
                    <a:pt x="0" y="128"/>
                    <a:pt x="0" y="128"/>
                  </a:cubicBezTo>
                  <a:cubicBezTo>
                    <a:pt x="0" y="128"/>
                    <a:pt x="0" y="128"/>
                    <a:pt x="0" y="128"/>
                  </a:cubicBezTo>
                  <a:cubicBezTo>
                    <a:pt x="12" y="135"/>
                    <a:pt x="25" y="140"/>
                    <a:pt x="39" y="142"/>
                  </a:cubicBezTo>
                  <a:moveTo>
                    <a:pt x="77" y="117"/>
                  </a:moveTo>
                  <a:cubicBezTo>
                    <a:pt x="77" y="134"/>
                    <a:pt x="77" y="134"/>
                    <a:pt x="77" y="134"/>
                  </a:cubicBezTo>
                  <a:moveTo>
                    <a:pt x="86" y="62"/>
                  </a:moveTo>
                  <a:cubicBezTo>
                    <a:pt x="75" y="54"/>
                    <a:pt x="66" y="46"/>
                    <a:pt x="58" y="36"/>
                  </a:cubicBezTo>
                  <a:cubicBezTo>
                    <a:pt x="49" y="51"/>
                    <a:pt x="38" y="65"/>
                    <a:pt x="26" y="76"/>
                  </a:cubicBezTo>
                  <a:cubicBezTo>
                    <a:pt x="29" y="101"/>
                    <a:pt x="45" y="120"/>
                    <a:pt x="64" y="120"/>
                  </a:cubicBezTo>
                  <a:cubicBezTo>
                    <a:pt x="85" y="120"/>
                    <a:pt x="101" y="99"/>
                    <a:pt x="103" y="73"/>
                  </a:cubicBezTo>
                  <a:moveTo>
                    <a:pt x="52" y="117"/>
                  </a:moveTo>
                  <a:cubicBezTo>
                    <a:pt x="52" y="134"/>
                    <a:pt x="52" y="134"/>
                    <a:pt x="52" y="134"/>
                  </a:cubicBez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8" name="Freeform 515">
              <a:extLst>
                <a:ext uri="{FF2B5EF4-FFF2-40B4-BE49-F238E27FC236}">
                  <a16:creationId xmlns:a16="http://schemas.microsoft.com/office/drawing/2014/main" id="{5300C6B9-3284-4B63-8131-CB963A12687A}"/>
                </a:ext>
              </a:extLst>
            </p:cNvPr>
            <p:cNvSpPr>
              <a:spLocks/>
            </p:cNvSpPr>
            <p:nvPr/>
          </p:nvSpPr>
          <p:spPr bwMode="auto">
            <a:xfrm>
              <a:off x="15970986" y="4800600"/>
              <a:ext cx="419100" cy="225425"/>
            </a:xfrm>
            <a:custGeom>
              <a:avLst/>
              <a:gdLst>
                <a:gd name="T0" fmla="*/ 113 w 132"/>
                <a:gd name="T1" fmla="*/ 71 h 71"/>
                <a:gd name="T2" fmla="*/ 19 w 132"/>
                <a:gd name="T3" fmla="*/ 71 h 71"/>
                <a:gd name="T4" fmla="*/ 0 w 132"/>
                <a:gd name="T5" fmla="*/ 52 h 71"/>
                <a:gd name="T6" fmla="*/ 0 w 132"/>
                <a:gd name="T7" fmla="*/ 19 h 71"/>
                <a:gd name="T8" fmla="*/ 19 w 132"/>
                <a:gd name="T9" fmla="*/ 0 h 71"/>
                <a:gd name="T10" fmla="*/ 113 w 132"/>
                <a:gd name="T11" fmla="*/ 0 h 71"/>
                <a:gd name="T12" fmla="*/ 132 w 132"/>
                <a:gd name="T13" fmla="*/ 19 h 71"/>
                <a:gd name="T14" fmla="*/ 132 w 132"/>
                <a:gd name="T15" fmla="*/ 52 h 71"/>
                <a:gd name="T16" fmla="*/ 113 w 132"/>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71">
                  <a:moveTo>
                    <a:pt x="113" y="71"/>
                  </a:moveTo>
                  <a:cubicBezTo>
                    <a:pt x="19" y="71"/>
                    <a:pt x="19" y="71"/>
                    <a:pt x="19" y="71"/>
                  </a:cubicBezTo>
                  <a:cubicBezTo>
                    <a:pt x="9" y="71"/>
                    <a:pt x="0" y="62"/>
                    <a:pt x="0" y="52"/>
                  </a:cubicBezTo>
                  <a:cubicBezTo>
                    <a:pt x="0" y="19"/>
                    <a:pt x="0" y="19"/>
                    <a:pt x="0" y="19"/>
                  </a:cubicBezTo>
                  <a:cubicBezTo>
                    <a:pt x="0" y="9"/>
                    <a:pt x="9" y="0"/>
                    <a:pt x="19" y="0"/>
                  </a:cubicBezTo>
                  <a:cubicBezTo>
                    <a:pt x="113" y="0"/>
                    <a:pt x="113" y="0"/>
                    <a:pt x="113" y="0"/>
                  </a:cubicBezTo>
                  <a:cubicBezTo>
                    <a:pt x="123" y="0"/>
                    <a:pt x="132" y="9"/>
                    <a:pt x="132" y="19"/>
                  </a:cubicBezTo>
                  <a:cubicBezTo>
                    <a:pt x="132" y="52"/>
                    <a:pt x="132" y="52"/>
                    <a:pt x="132" y="52"/>
                  </a:cubicBezTo>
                  <a:cubicBezTo>
                    <a:pt x="132" y="62"/>
                    <a:pt x="123" y="71"/>
                    <a:pt x="113" y="71"/>
                  </a:cubicBezTo>
                  <a:close/>
                </a:path>
              </a:pathLst>
            </a:custGeom>
            <a:solidFill>
              <a:srgbClr val="F7E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9" name="Oval 516">
              <a:extLst>
                <a:ext uri="{FF2B5EF4-FFF2-40B4-BE49-F238E27FC236}">
                  <a16:creationId xmlns:a16="http://schemas.microsoft.com/office/drawing/2014/main" id="{6B639628-918B-4D35-9D9C-764580468F13}"/>
                </a:ext>
              </a:extLst>
            </p:cNvPr>
            <p:cNvSpPr>
              <a:spLocks noChangeArrowheads="1"/>
            </p:cNvSpPr>
            <p:nvPr/>
          </p:nvSpPr>
          <p:spPr bwMode="auto">
            <a:xfrm>
              <a:off x="15585223" y="5108575"/>
              <a:ext cx="114300" cy="114300"/>
            </a:xfrm>
            <a:prstGeom prst="ellipse">
              <a:avLst/>
            </a:prstGeom>
            <a:solidFill>
              <a:srgbClr val="F3D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0" name="Oval 517">
              <a:extLst>
                <a:ext uri="{FF2B5EF4-FFF2-40B4-BE49-F238E27FC236}">
                  <a16:creationId xmlns:a16="http://schemas.microsoft.com/office/drawing/2014/main" id="{4041240F-CD96-4CAB-9E6B-5044F64D7C99}"/>
                </a:ext>
              </a:extLst>
            </p:cNvPr>
            <p:cNvSpPr>
              <a:spLocks noChangeArrowheads="1"/>
            </p:cNvSpPr>
            <p:nvPr/>
          </p:nvSpPr>
          <p:spPr bwMode="auto">
            <a:xfrm>
              <a:off x="15799536" y="5108575"/>
              <a:ext cx="114300" cy="114300"/>
            </a:xfrm>
            <a:prstGeom prst="ellipse">
              <a:avLst/>
            </a:prstGeom>
            <a:solidFill>
              <a:srgbClr val="F3D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1" name="Oval 518">
              <a:extLst>
                <a:ext uri="{FF2B5EF4-FFF2-40B4-BE49-F238E27FC236}">
                  <a16:creationId xmlns:a16="http://schemas.microsoft.com/office/drawing/2014/main" id="{0DCC8485-7934-42E7-B450-823C1D894170}"/>
                </a:ext>
              </a:extLst>
            </p:cNvPr>
            <p:cNvSpPr>
              <a:spLocks noChangeArrowheads="1"/>
            </p:cNvSpPr>
            <p:nvPr/>
          </p:nvSpPr>
          <p:spPr bwMode="auto">
            <a:xfrm>
              <a:off x="16018611" y="5108575"/>
              <a:ext cx="114300" cy="114300"/>
            </a:xfrm>
            <a:prstGeom prst="ellipse">
              <a:avLst/>
            </a:prstGeom>
            <a:solidFill>
              <a:srgbClr val="F3D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2" name="Freeform 519">
              <a:extLst>
                <a:ext uri="{FF2B5EF4-FFF2-40B4-BE49-F238E27FC236}">
                  <a16:creationId xmlns:a16="http://schemas.microsoft.com/office/drawing/2014/main" id="{37F8CFFA-88DB-49E1-A632-78997D674245}"/>
                </a:ext>
              </a:extLst>
            </p:cNvPr>
            <p:cNvSpPr>
              <a:spLocks noEditPoints="1"/>
            </p:cNvSpPr>
            <p:nvPr/>
          </p:nvSpPr>
          <p:spPr bwMode="auto">
            <a:xfrm>
              <a:off x="15582048" y="4800600"/>
              <a:ext cx="808038" cy="657225"/>
            </a:xfrm>
            <a:custGeom>
              <a:avLst/>
              <a:gdLst>
                <a:gd name="T0" fmla="*/ 237 w 255"/>
                <a:gd name="T1" fmla="*/ 71 h 207"/>
                <a:gd name="T2" fmla="*/ 225 w 255"/>
                <a:gd name="T3" fmla="*/ 71 h 207"/>
                <a:gd name="T4" fmla="*/ 137 w 255"/>
                <a:gd name="T5" fmla="*/ 71 h 207"/>
                <a:gd name="T6" fmla="*/ 123 w 255"/>
                <a:gd name="T7" fmla="*/ 54 h 207"/>
                <a:gd name="T8" fmla="*/ 123 w 255"/>
                <a:gd name="T9" fmla="*/ 17 h 207"/>
                <a:gd name="T10" fmla="*/ 137 w 255"/>
                <a:gd name="T11" fmla="*/ 0 h 207"/>
                <a:gd name="T12" fmla="*/ 241 w 255"/>
                <a:gd name="T13" fmla="*/ 0 h 207"/>
                <a:gd name="T14" fmla="*/ 255 w 255"/>
                <a:gd name="T15" fmla="*/ 17 h 207"/>
                <a:gd name="T16" fmla="*/ 255 w 255"/>
                <a:gd name="T17" fmla="*/ 35 h 207"/>
                <a:gd name="T18" fmla="*/ 0 w 255"/>
                <a:gd name="T19" fmla="*/ 168 h 207"/>
                <a:gd name="T20" fmla="*/ 175 w 255"/>
                <a:gd name="T21" fmla="*/ 168 h 207"/>
                <a:gd name="T22" fmla="*/ 0 w 255"/>
                <a:gd name="T23" fmla="*/ 188 h 207"/>
                <a:gd name="T24" fmla="*/ 175 w 255"/>
                <a:gd name="T25" fmla="*/ 188 h 207"/>
                <a:gd name="T26" fmla="*/ 0 w 255"/>
                <a:gd name="T27" fmla="*/ 207 h 207"/>
                <a:gd name="T28" fmla="*/ 175 w 255"/>
                <a:gd name="T29" fmla="*/ 207 h 207"/>
                <a:gd name="T30" fmla="*/ 37 w 255"/>
                <a:gd name="T31" fmla="*/ 115 h 207"/>
                <a:gd name="T32" fmla="*/ 19 w 255"/>
                <a:gd name="T33" fmla="*/ 97 h 207"/>
                <a:gd name="T34" fmla="*/ 1 w 255"/>
                <a:gd name="T35" fmla="*/ 115 h 207"/>
                <a:gd name="T36" fmla="*/ 19 w 255"/>
                <a:gd name="T37" fmla="*/ 133 h 207"/>
                <a:gd name="T38" fmla="*/ 105 w 255"/>
                <a:gd name="T39" fmla="*/ 115 h 207"/>
                <a:gd name="T40" fmla="*/ 87 w 255"/>
                <a:gd name="T41" fmla="*/ 97 h 207"/>
                <a:gd name="T42" fmla="*/ 69 w 255"/>
                <a:gd name="T43" fmla="*/ 115 h 207"/>
                <a:gd name="T44" fmla="*/ 87 w 255"/>
                <a:gd name="T45" fmla="*/ 133 h 207"/>
                <a:gd name="T46" fmla="*/ 174 w 255"/>
                <a:gd name="T47" fmla="*/ 115 h 207"/>
                <a:gd name="T48" fmla="*/ 156 w 255"/>
                <a:gd name="T49" fmla="*/ 97 h 207"/>
                <a:gd name="T50" fmla="*/ 138 w 255"/>
                <a:gd name="T51" fmla="*/ 115 h 207"/>
                <a:gd name="T52" fmla="*/ 156 w 255"/>
                <a:gd name="T53" fmla="*/ 133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5" h="207">
                  <a:moveTo>
                    <a:pt x="237" y="71"/>
                  </a:moveTo>
                  <a:cubicBezTo>
                    <a:pt x="225" y="71"/>
                    <a:pt x="225" y="71"/>
                    <a:pt x="225" y="71"/>
                  </a:cubicBezTo>
                  <a:cubicBezTo>
                    <a:pt x="137" y="71"/>
                    <a:pt x="137" y="71"/>
                    <a:pt x="137" y="71"/>
                  </a:cubicBezTo>
                  <a:cubicBezTo>
                    <a:pt x="127" y="71"/>
                    <a:pt x="123" y="63"/>
                    <a:pt x="123" y="54"/>
                  </a:cubicBezTo>
                  <a:cubicBezTo>
                    <a:pt x="123" y="17"/>
                    <a:pt x="123" y="17"/>
                    <a:pt x="123" y="17"/>
                  </a:cubicBezTo>
                  <a:cubicBezTo>
                    <a:pt x="123" y="8"/>
                    <a:pt x="127" y="0"/>
                    <a:pt x="137" y="0"/>
                  </a:cubicBezTo>
                  <a:cubicBezTo>
                    <a:pt x="241" y="0"/>
                    <a:pt x="241" y="0"/>
                    <a:pt x="241" y="0"/>
                  </a:cubicBezTo>
                  <a:cubicBezTo>
                    <a:pt x="251" y="0"/>
                    <a:pt x="255" y="8"/>
                    <a:pt x="255" y="17"/>
                  </a:cubicBezTo>
                  <a:cubicBezTo>
                    <a:pt x="255" y="35"/>
                    <a:pt x="255" y="35"/>
                    <a:pt x="255" y="35"/>
                  </a:cubicBezTo>
                  <a:moveTo>
                    <a:pt x="0" y="168"/>
                  </a:moveTo>
                  <a:cubicBezTo>
                    <a:pt x="175" y="168"/>
                    <a:pt x="175" y="168"/>
                    <a:pt x="175" y="168"/>
                  </a:cubicBezTo>
                  <a:moveTo>
                    <a:pt x="0" y="188"/>
                  </a:moveTo>
                  <a:cubicBezTo>
                    <a:pt x="175" y="188"/>
                    <a:pt x="175" y="188"/>
                    <a:pt x="175" y="188"/>
                  </a:cubicBezTo>
                  <a:moveTo>
                    <a:pt x="0" y="207"/>
                  </a:moveTo>
                  <a:cubicBezTo>
                    <a:pt x="175" y="207"/>
                    <a:pt x="175" y="207"/>
                    <a:pt x="175" y="207"/>
                  </a:cubicBezTo>
                  <a:moveTo>
                    <a:pt x="37" y="115"/>
                  </a:moveTo>
                  <a:cubicBezTo>
                    <a:pt x="37" y="105"/>
                    <a:pt x="29" y="97"/>
                    <a:pt x="19" y="97"/>
                  </a:cubicBezTo>
                  <a:cubicBezTo>
                    <a:pt x="9" y="97"/>
                    <a:pt x="1" y="105"/>
                    <a:pt x="1" y="115"/>
                  </a:cubicBezTo>
                  <a:cubicBezTo>
                    <a:pt x="1" y="125"/>
                    <a:pt x="9" y="133"/>
                    <a:pt x="19" y="133"/>
                  </a:cubicBezTo>
                  <a:moveTo>
                    <a:pt x="105" y="115"/>
                  </a:moveTo>
                  <a:cubicBezTo>
                    <a:pt x="105" y="105"/>
                    <a:pt x="97" y="97"/>
                    <a:pt x="87" y="97"/>
                  </a:cubicBezTo>
                  <a:cubicBezTo>
                    <a:pt x="77" y="97"/>
                    <a:pt x="69" y="105"/>
                    <a:pt x="69" y="115"/>
                  </a:cubicBezTo>
                  <a:cubicBezTo>
                    <a:pt x="69" y="125"/>
                    <a:pt x="77" y="133"/>
                    <a:pt x="87" y="133"/>
                  </a:cubicBezTo>
                  <a:moveTo>
                    <a:pt x="174" y="115"/>
                  </a:moveTo>
                  <a:cubicBezTo>
                    <a:pt x="174" y="105"/>
                    <a:pt x="165" y="97"/>
                    <a:pt x="156" y="97"/>
                  </a:cubicBezTo>
                  <a:cubicBezTo>
                    <a:pt x="146" y="97"/>
                    <a:pt x="138" y="105"/>
                    <a:pt x="138" y="115"/>
                  </a:cubicBezTo>
                  <a:cubicBezTo>
                    <a:pt x="138" y="125"/>
                    <a:pt x="146" y="133"/>
                    <a:pt x="156" y="133"/>
                  </a:cubicBez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002" name="Group 1001">
            <a:extLst>
              <a:ext uri="{FF2B5EF4-FFF2-40B4-BE49-F238E27FC236}">
                <a16:creationId xmlns:a16="http://schemas.microsoft.com/office/drawing/2014/main" id="{C3A1DBAF-B364-46FB-9D8D-D1B1AEE7574F}"/>
              </a:ext>
            </a:extLst>
          </p:cNvPr>
          <p:cNvGrpSpPr/>
          <p:nvPr/>
        </p:nvGrpSpPr>
        <p:grpSpPr>
          <a:xfrm>
            <a:off x="3351027" y="2078408"/>
            <a:ext cx="2396334" cy="1516484"/>
            <a:chOff x="14323161" y="4752975"/>
            <a:chExt cx="2659063" cy="1682750"/>
          </a:xfrm>
        </p:grpSpPr>
        <p:sp>
          <p:nvSpPr>
            <p:cNvPr id="922" name="Freeform 469">
              <a:extLst>
                <a:ext uri="{FF2B5EF4-FFF2-40B4-BE49-F238E27FC236}">
                  <a16:creationId xmlns:a16="http://schemas.microsoft.com/office/drawing/2014/main" id="{0829BBED-4171-4B9A-916A-9D43AFB2B544}"/>
                </a:ext>
              </a:extLst>
            </p:cNvPr>
            <p:cNvSpPr>
              <a:spLocks/>
            </p:cNvSpPr>
            <p:nvPr/>
          </p:nvSpPr>
          <p:spPr bwMode="auto">
            <a:xfrm>
              <a:off x="16545661" y="6127750"/>
              <a:ext cx="114300" cy="307975"/>
            </a:xfrm>
            <a:custGeom>
              <a:avLst/>
              <a:gdLst>
                <a:gd name="T0" fmla="*/ 36 w 36"/>
                <a:gd name="T1" fmla="*/ 7 h 97"/>
                <a:gd name="T2" fmla="*/ 29 w 36"/>
                <a:gd name="T3" fmla="*/ 0 h 97"/>
                <a:gd name="T4" fmla="*/ 7 w 36"/>
                <a:gd name="T5" fmla="*/ 0 h 97"/>
                <a:gd name="T6" fmla="*/ 0 w 36"/>
                <a:gd name="T7" fmla="*/ 7 h 97"/>
                <a:gd name="T8" fmla="*/ 0 w 36"/>
                <a:gd name="T9" fmla="*/ 97 h 97"/>
                <a:gd name="T10" fmla="*/ 36 w 36"/>
                <a:gd name="T11" fmla="*/ 97 h 97"/>
                <a:gd name="T12" fmla="*/ 36 w 36"/>
                <a:gd name="T13" fmla="*/ 7 h 97"/>
              </a:gdLst>
              <a:ahLst/>
              <a:cxnLst>
                <a:cxn ang="0">
                  <a:pos x="T0" y="T1"/>
                </a:cxn>
                <a:cxn ang="0">
                  <a:pos x="T2" y="T3"/>
                </a:cxn>
                <a:cxn ang="0">
                  <a:pos x="T4" y="T5"/>
                </a:cxn>
                <a:cxn ang="0">
                  <a:pos x="T6" y="T7"/>
                </a:cxn>
                <a:cxn ang="0">
                  <a:pos x="T8" y="T9"/>
                </a:cxn>
                <a:cxn ang="0">
                  <a:pos x="T10" y="T11"/>
                </a:cxn>
                <a:cxn ang="0">
                  <a:pos x="T12" y="T13"/>
                </a:cxn>
              </a:cxnLst>
              <a:rect l="0" t="0" r="r" b="b"/>
              <a:pathLst>
                <a:path w="36" h="97">
                  <a:moveTo>
                    <a:pt x="36" y="7"/>
                  </a:moveTo>
                  <a:cubicBezTo>
                    <a:pt x="36" y="3"/>
                    <a:pt x="33" y="0"/>
                    <a:pt x="29" y="0"/>
                  </a:cubicBezTo>
                  <a:cubicBezTo>
                    <a:pt x="7" y="0"/>
                    <a:pt x="7" y="0"/>
                    <a:pt x="7" y="0"/>
                  </a:cubicBezTo>
                  <a:cubicBezTo>
                    <a:pt x="3" y="0"/>
                    <a:pt x="0" y="3"/>
                    <a:pt x="0" y="7"/>
                  </a:cubicBezTo>
                  <a:cubicBezTo>
                    <a:pt x="0" y="97"/>
                    <a:pt x="0" y="97"/>
                    <a:pt x="0" y="97"/>
                  </a:cubicBezTo>
                  <a:cubicBezTo>
                    <a:pt x="36" y="97"/>
                    <a:pt x="36" y="97"/>
                    <a:pt x="36" y="97"/>
                  </a:cubicBezTo>
                  <a:lnTo>
                    <a:pt x="36" y="7"/>
                  </a:lnTo>
                  <a:close/>
                </a:path>
              </a:pathLst>
            </a:custGeom>
            <a:solidFill>
              <a:srgbClr val="766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3" name="Freeform 470">
              <a:extLst>
                <a:ext uri="{FF2B5EF4-FFF2-40B4-BE49-F238E27FC236}">
                  <a16:creationId xmlns:a16="http://schemas.microsoft.com/office/drawing/2014/main" id="{E816B135-4178-4EB6-9F22-69B35D1105F4}"/>
                </a:ext>
              </a:extLst>
            </p:cNvPr>
            <p:cNvSpPr>
              <a:spLocks/>
            </p:cNvSpPr>
            <p:nvPr/>
          </p:nvSpPr>
          <p:spPr bwMode="auto">
            <a:xfrm>
              <a:off x="14618436" y="6127750"/>
              <a:ext cx="111125" cy="307975"/>
            </a:xfrm>
            <a:custGeom>
              <a:avLst/>
              <a:gdLst>
                <a:gd name="T0" fmla="*/ 35 w 35"/>
                <a:gd name="T1" fmla="*/ 7 h 97"/>
                <a:gd name="T2" fmla="*/ 29 w 35"/>
                <a:gd name="T3" fmla="*/ 0 h 97"/>
                <a:gd name="T4" fmla="*/ 6 w 35"/>
                <a:gd name="T5" fmla="*/ 0 h 97"/>
                <a:gd name="T6" fmla="*/ 0 w 35"/>
                <a:gd name="T7" fmla="*/ 7 h 97"/>
                <a:gd name="T8" fmla="*/ 0 w 35"/>
                <a:gd name="T9" fmla="*/ 97 h 97"/>
                <a:gd name="T10" fmla="*/ 35 w 35"/>
                <a:gd name="T11" fmla="*/ 97 h 97"/>
                <a:gd name="T12" fmla="*/ 35 w 35"/>
                <a:gd name="T13" fmla="*/ 7 h 97"/>
              </a:gdLst>
              <a:ahLst/>
              <a:cxnLst>
                <a:cxn ang="0">
                  <a:pos x="T0" y="T1"/>
                </a:cxn>
                <a:cxn ang="0">
                  <a:pos x="T2" y="T3"/>
                </a:cxn>
                <a:cxn ang="0">
                  <a:pos x="T4" y="T5"/>
                </a:cxn>
                <a:cxn ang="0">
                  <a:pos x="T6" y="T7"/>
                </a:cxn>
                <a:cxn ang="0">
                  <a:pos x="T8" y="T9"/>
                </a:cxn>
                <a:cxn ang="0">
                  <a:pos x="T10" y="T11"/>
                </a:cxn>
                <a:cxn ang="0">
                  <a:pos x="T12" y="T13"/>
                </a:cxn>
              </a:cxnLst>
              <a:rect l="0" t="0" r="r" b="b"/>
              <a:pathLst>
                <a:path w="35" h="97">
                  <a:moveTo>
                    <a:pt x="35" y="7"/>
                  </a:moveTo>
                  <a:cubicBezTo>
                    <a:pt x="35" y="3"/>
                    <a:pt x="32" y="0"/>
                    <a:pt x="29" y="0"/>
                  </a:cubicBezTo>
                  <a:cubicBezTo>
                    <a:pt x="6" y="0"/>
                    <a:pt x="6" y="0"/>
                    <a:pt x="6" y="0"/>
                  </a:cubicBezTo>
                  <a:cubicBezTo>
                    <a:pt x="3" y="0"/>
                    <a:pt x="0" y="3"/>
                    <a:pt x="0" y="7"/>
                  </a:cubicBezTo>
                  <a:cubicBezTo>
                    <a:pt x="0" y="97"/>
                    <a:pt x="0" y="97"/>
                    <a:pt x="0" y="97"/>
                  </a:cubicBezTo>
                  <a:cubicBezTo>
                    <a:pt x="35" y="97"/>
                    <a:pt x="35" y="97"/>
                    <a:pt x="35" y="97"/>
                  </a:cubicBezTo>
                  <a:lnTo>
                    <a:pt x="35" y="7"/>
                  </a:lnTo>
                  <a:close/>
                </a:path>
              </a:pathLst>
            </a:custGeom>
            <a:solidFill>
              <a:srgbClr val="766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4" name="Freeform 471">
              <a:extLst>
                <a:ext uri="{FF2B5EF4-FFF2-40B4-BE49-F238E27FC236}">
                  <a16:creationId xmlns:a16="http://schemas.microsoft.com/office/drawing/2014/main" id="{B2D26494-FD94-4D00-AB23-B9F4078CB81C}"/>
                </a:ext>
              </a:extLst>
            </p:cNvPr>
            <p:cNvSpPr>
              <a:spLocks/>
            </p:cNvSpPr>
            <p:nvPr/>
          </p:nvSpPr>
          <p:spPr bwMode="auto">
            <a:xfrm>
              <a:off x="14399361" y="6032500"/>
              <a:ext cx="2509838" cy="107950"/>
            </a:xfrm>
            <a:custGeom>
              <a:avLst/>
              <a:gdLst>
                <a:gd name="T0" fmla="*/ 745 w 1581"/>
                <a:gd name="T1" fmla="*/ 0 h 68"/>
                <a:gd name="T2" fmla="*/ 0 w 1581"/>
                <a:gd name="T3" fmla="*/ 0 h 68"/>
                <a:gd name="T4" fmla="*/ 86 w 1581"/>
                <a:gd name="T5" fmla="*/ 68 h 68"/>
                <a:gd name="T6" fmla="*/ 745 w 1581"/>
                <a:gd name="T7" fmla="*/ 68 h 68"/>
                <a:gd name="T8" fmla="*/ 1496 w 1581"/>
                <a:gd name="T9" fmla="*/ 68 h 68"/>
                <a:gd name="T10" fmla="*/ 1581 w 1581"/>
                <a:gd name="T11" fmla="*/ 0 h 68"/>
                <a:gd name="T12" fmla="*/ 745 w 1581"/>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1581" h="68">
                  <a:moveTo>
                    <a:pt x="745" y="0"/>
                  </a:moveTo>
                  <a:lnTo>
                    <a:pt x="0" y="0"/>
                  </a:lnTo>
                  <a:lnTo>
                    <a:pt x="86" y="68"/>
                  </a:lnTo>
                  <a:lnTo>
                    <a:pt x="745" y="68"/>
                  </a:lnTo>
                  <a:lnTo>
                    <a:pt x="1496" y="68"/>
                  </a:lnTo>
                  <a:lnTo>
                    <a:pt x="1581" y="0"/>
                  </a:lnTo>
                  <a:lnTo>
                    <a:pt x="745" y="0"/>
                  </a:lnTo>
                  <a:close/>
                </a:path>
              </a:pathLst>
            </a:custGeom>
            <a:solidFill>
              <a:srgbClr val="766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5" name="Rectangle 472">
              <a:extLst>
                <a:ext uri="{FF2B5EF4-FFF2-40B4-BE49-F238E27FC236}">
                  <a16:creationId xmlns:a16="http://schemas.microsoft.com/office/drawing/2014/main" id="{9231662E-A31A-407F-AD52-921C72A50BF2}"/>
                </a:ext>
              </a:extLst>
            </p:cNvPr>
            <p:cNvSpPr>
              <a:spLocks noChangeArrowheads="1"/>
            </p:cNvSpPr>
            <p:nvPr/>
          </p:nvSpPr>
          <p:spPr bwMode="auto">
            <a:xfrm>
              <a:off x="14323161" y="5911850"/>
              <a:ext cx="2659063" cy="120650"/>
            </a:xfrm>
            <a:prstGeom prst="rect">
              <a:avLst/>
            </a:prstGeom>
            <a:solidFill>
              <a:srgbClr val="B292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6" name="Freeform 473">
              <a:extLst>
                <a:ext uri="{FF2B5EF4-FFF2-40B4-BE49-F238E27FC236}">
                  <a16:creationId xmlns:a16="http://schemas.microsoft.com/office/drawing/2014/main" id="{D8081B01-5C6C-4632-A9D0-C058B3F5E404}"/>
                </a:ext>
              </a:extLst>
            </p:cNvPr>
            <p:cNvSpPr>
              <a:spLocks/>
            </p:cNvSpPr>
            <p:nvPr/>
          </p:nvSpPr>
          <p:spPr bwMode="auto">
            <a:xfrm>
              <a:off x="14323161" y="5911850"/>
              <a:ext cx="1122363" cy="228600"/>
            </a:xfrm>
            <a:custGeom>
              <a:avLst/>
              <a:gdLst>
                <a:gd name="T0" fmla="*/ 707 w 707"/>
                <a:gd name="T1" fmla="*/ 0 h 144"/>
                <a:gd name="T2" fmla="*/ 0 w 707"/>
                <a:gd name="T3" fmla="*/ 0 h 144"/>
                <a:gd name="T4" fmla="*/ 0 w 707"/>
                <a:gd name="T5" fmla="*/ 76 h 144"/>
                <a:gd name="T6" fmla="*/ 48 w 707"/>
                <a:gd name="T7" fmla="*/ 76 h 144"/>
                <a:gd name="T8" fmla="*/ 134 w 707"/>
                <a:gd name="T9" fmla="*/ 144 h 144"/>
                <a:gd name="T10" fmla="*/ 174 w 707"/>
                <a:gd name="T11" fmla="*/ 144 h 144"/>
              </a:gdLst>
              <a:ahLst/>
              <a:cxnLst>
                <a:cxn ang="0">
                  <a:pos x="T0" y="T1"/>
                </a:cxn>
                <a:cxn ang="0">
                  <a:pos x="T2" y="T3"/>
                </a:cxn>
                <a:cxn ang="0">
                  <a:pos x="T4" y="T5"/>
                </a:cxn>
                <a:cxn ang="0">
                  <a:pos x="T6" y="T7"/>
                </a:cxn>
                <a:cxn ang="0">
                  <a:pos x="T8" y="T9"/>
                </a:cxn>
                <a:cxn ang="0">
                  <a:pos x="T10" y="T11"/>
                </a:cxn>
              </a:cxnLst>
              <a:rect l="0" t="0" r="r" b="b"/>
              <a:pathLst>
                <a:path w="707" h="144">
                  <a:moveTo>
                    <a:pt x="707" y="0"/>
                  </a:moveTo>
                  <a:lnTo>
                    <a:pt x="0" y="0"/>
                  </a:lnTo>
                  <a:lnTo>
                    <a:pt x="0" y="76"/>
                  </a:lnTo>
                  <a:lnTo>
                    <a:pt x="48" y="76"/>
                  </a:lnTo>
                  <a:lnTo>
                    <a:pt x="134" y="144"/>
                  </a:lnTo>
                  <a:lnTo>
                    <a:pt x="174" y="144"/>
                  </a:ln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7" name="Freeform 474">
              <a:extLst>
                <a:ext uri="{FF2B5EF4-FFF2-40B4-BE49-F238E27FC236}">
                  <a16:creationId xmlns:a16="http://schemas.microsoft.com/office/drawing/2014/main" id="{060D6C04-4528-4659-8779-4DCBC922EB7B}"/>
                </a:ext>
              </a:extLst>
            </p:cNvPr>
            <p:cNvSpPr>
              <a:spLocks/>
            </p:cNvSpPr>
            <p:nvPr/>
          </p:nvSpPr>
          <p:spPr bwMode="auto">
            <a:xfrm>
              <a:off x="16136086" y="5911850"/>
              <a:ext cx="846138" cy="298450"/>
            </a:xfrm>
            <a:custGeom>
              <a:avLst/>
              <a:gdLst>
                <a:gd name="T0" fmla="*/ 165 w 267"/>
                <a:gd name="T1" fmla="*/ 94 h 94"/>
                <a:gd name="T2" fmla="*/ 165 w 267"/>
                <a:gd name="T3" fmla="*/ 75 h 94"/>
                <a:gd name="T4" fmla="*/ 164 w 267"/>
                <a:gd name="T5" fmla="*/ 72 h 94"/>
                <a:gd name="T6" fmla="*/ 201 w 267"/>
                <a:gd name="T7" fmla="*/ 72 h 94"/>
                <a:gd name="T8" fmla="*/ 244 w 267"/>
                <a:gd name="T9" fmla="*/ 38 h 94"/>
                <a:gd name="T10" fmla="*/ 267 w 267"/>
                <a:gd name="T11" fmla="*/ 38 h 94"/>
                <a:gd name="T12" fmla="*/ 267 w 267"/>
                <a:gd name="T13" fmla="*/ 0 h 94"/>
                <a:gd name="T14" fmla="*/ 0 w 267"/>
                <a:gd name="T15" fmla="*/ 0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7" h="94">
                  <a:moveTo>
                    <a:pt x="165" y="94"/>
                  </a:moveTo>
                  <a:cubicBezTo>
                    <a:pt x="165" y="75"/>
                    <a:pt x="165" y="75"/>
                    <a:pt x="165" y="75"/>
                  </a:cubicBezTo>
                  <a:cubicBezTo>
                    <a:pt x="165" y="74"/>
                    <a:pt x="165" y="73"/>
                    <a:pt x="164" y="72"/>
                  </a:cubicBezTo>
                  <a:cubicBezTo>
                    <a:pt x="201" y="72"/>
                    <a:pt x="201" y="72"/>
                    <a:pt x="201" y="72"/>
                  </a:cubicBezTo>
                  <a:cubicBezTo>
                    <a:pt x="244" y="38"/>
                    <a:pt x="244" y="38"/>
                    <a:pt x="244" y="38"/>
                  </a:cubicBezTo>
                  <a:cubicBezTo>
                    <a:pt x="267" y="38"/>
                    <a:pt x="267" y="38"/>
                    <a:pt x="267" y="38"/>
                  </a:cubicBezTo>
                  <a:cubicBezTo>
                    <a:pt x="267" y="0"/>
                    <a:pt x="267" y="0"/>
                    <a:pt x="267" y="0"/>
                  </a:cubicBezTo>
                  <a:cubicBezTo>
                    <a:pt x="0" y="0"/>
                    <a:pt x="0" y="0"/>
                    <a:pt x="0" y="0"/>
                  </a:cubicBez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8" name="Line 475">
              <a:extLst>
                <a:ext uri="{FF2B5EF4-FFF2-40B4-BE49-F238E27FC236}">
                  <a16:creationId xmlns:a16="http://schemas.microsoft.com/office/drawing/2014/main" id="{62F53262-FE6D-4E1F-9038-110402426455}"/>
                </a:ext>
              </a:extLst>
            </p:cNvPr>
            <p:cNvSpPr>
              <a:spLocks noChangeShapeType="1"/>
            </p:cNvSpPr>
            <p:nvPr/>
          </p:nvSpPr>
          <p:spPr bwMode="auto">
            <a:xfrm>
              <a:off x="14399361" y="6032500"/>
              <a:ext cx="2509838" cy="0"/>
            </a:xfrm>
            <a:prstGeom prst="line">
              <a:avLst/>
            </a:prstGeom>
            <a:noFill/>
            <a:ln w="19050" cap="flat">
              <a:solidFill>
                <a:srgbClr val="3D37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29" name="Line 476">
              <a:extLst>
                <a:ext uri="{FF2B5EF4-FFF2-40B4-BE49-F238E27FC236}">
                  <a16:creationId xmlns:a16="http://schemas.microsoft.com/office/drawing/2014/main" id="{7FB3CBD8-FF8F-426F-994B-EA56042D30FA}"/>
                </a:ext>
              </a:extLst>
            </p:cNvPr>
            <p:cNvSpPr>
              <a:spLocks noChangeShapeType="1"/>
            </p:cNvSpPr>
            <p:nvPr/>
          </p:nvSpPr>
          <p:spPr bwMode="auto">
            <a:xfrm>
              <a:off x="14612086" y="6140450"/>
              <a:ext cx="1854200" cy="0"/>
            </a:xfrm>
            <a:prstGeom prst="line">
              <a:avLst/>
            </a:prstGeom>
            <a:noFill/>
            <a:ln w="19050" cap="flat">
              <a:solidFill>
                <a:srgbClr val="3D37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0" name="Line 477">
              <a:extLst>
                <a:ext uri="{FF2B5EF4-FFF2-40B4-BE49-F238E27FC236}">
                  <a16:creationId xmlns:a16="http://schemas.microsoft.com/office/drawing/2014/main" id="{F3D6963D-939B-4D15-830E-C197EF285BA1}"/>
                </a:ext>
              </a:extLst>
            </p:cNvPr>
            <p:cNvSpPr>
              <a:spLocks noChangeShapeType="1"/>
            </p:cNvSpPr>
            <p:nvPr/>
          </p:nvSpPr>
          <p:spPr bwMode="auto">
            <a:xfrm>
              <a:off x="16498036" y="6140450"/>
              <a:ext cx="161925" cy="0"/>
            </a:xfrm>
            <a:prstGeom prst="line">
              <a:avLst/>
            </a:prstGeom>
            <a:noFill/>
            <a:ln w="19050" cap="flat">
              <a:solidFill>
                <a:srgbClr val="3D37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1" name="Line 478">
              <a:extLst>
                <a:ext uri="{FF2B5EF4-FFF2-40B4-BE49-F238E27FC236}">
                  <a16:creationId xmlns:a16="http://schemas.microsoft.com/office/drawing/2014/main" id="{92DD988F-6D95-40BD-BE8E-31B7F1F251FD}"/>
                </a:ext>
              </a:extLst>
            </p:cNvPr>
            <p:cNvSpPr>
              <a:spLocks noChangeShapeType="1"/>
            </p:cNvSpPr>
            <p:nvPr/>
          </p:nvSpPr>
          <p:spPr bwMode="auto">
            <a:xfrm>
              <a:off x="14726386" y="6140450"/>
              <a:ext cx="0" cy="295275"/>
            </a:xfrm>
            <a:prstGeom prst="line">
              <a:avLst/>
            </a:prstGeom>
            <a:noFill/>
            <a:ln w="19050" cap="flat">
              <a:solidFill>
                <a:srgbClr val="3D37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2" name="Line 479">
              <a:extLst>
                <a:ext uri="{FF2B5EF4-FFF2-40B4-BE49-F238E27FC236}">
                  <a16:creationId xmlns:a16="http://schemas.microsoft.com/office/drawing/2014/main" id="{1F40801B-4342-40C7-B618-C3D5D996381D}"/>
                </a:ext>
              </a:extLst>
            </p:cNvPr>
            <p:cNvSpPr>
              <a:spLocks noChangeShapeType="1"/>
            </p:cNvSpPr>
            <p:nvPr/>
          </p:nvSpPr>
          <p:spPr bwMode="auto">
            <a:xfrm>
              <a:off x="14618436" y="6140450"/>
              <a:ext cx="0" cy="295275"/>
            </a:xfrm>
            <a:prstGeom prst="line">
              <a:avLst/>
            </a:prstGeom>
            <a:noFill/>
            <a:ln w="19050" cap="flat">
              <a:solidFill>
                <a:srgbClr val="3D37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3" name="Line 480">
              <a:extLst>
                <a:ext uri="{FF2B5EF4-FFF2-40B4-BE49-F238E27FC236}">
                  <a16:creationId xmlns:a16="http://schemas.microsoft.com/office/drawing/2014/main" id="{E35E534B-5986-493C-8355-19897F469F58}"/>
                </a:ext>
              </a:extLst>
            </p:cNvPr>
            <p:cNvSpPr>
              <a:spLocks noChangeShapeType="1"/>
            </p:cNvSpPr>
            <p:nvPr/>
          </p:nvSpPr>
          <p:spPr bwMode="auto">
            <a:xfrm>
              <a:off x="16545661" y="6140450"/>
              <a:ext cx="0" cy="295275"/>
            </a:xfrm>
            <a:prstGeom prst="line">
              <a:avLst/>
            </a:prstGeom>
            <a:noFill/>
            <a:ln w="19050" cap="flat">
              <a:solidFill>
                <a:srgbClr val="3D37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4" name="Line 481">
              <a:extLst>
                <a:ext uri="{FF2B5EF4-FFF2-40B4-BE49-F238E27FC236}">
                  <a16:creationId xmlns:a16="http://schemas.microsoft.com/office/drawing/2014/main" id="{ECE8D2FB-5560-4FE0-9E9A-31376CC35030}"/>
                </a:ext>
              </a:extLst>
            </p:cNvPr>
            <p:cNvSpPr>
              <a:spLocks noChangeShapeType="1"/>
            </p:cNvSpPr>
            <p:nvPr/>
          </p:nvSpPr>
          <p:spPr bwMode="auto">
            <a:xfrm>
              <a:off x="16659961" y="6238875"/>
              <a:ext cx="0" cy="196850"/>
            </a:xfrm>
            <a:prstGeom prst="line">
              <a:avLst/>
            </a:prstGeom>
            <a:noFill/>
            <a:ln w="19050" cap="flat">
              <a:solidFill>
                <a:srgbClr val="3D37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39" name="Freeform 486">
              <a:extLst>
                <a:ext uri="{FF2B5EF4-FFF2-40B4-BE49-F238E27FC236}">
                  <a16:creationId xmlns:a16="http://schemas.microsoft.com/office/drawing/2014/main" id="{C39F56CA-B702-4342-8FF4-8F70B9B0CB25}"/>
                </a:ext>
              </a:extLst>
            </p:cNvPr>
            <p:cNvSpPr>
              <a:spLocks/>
            </p:cNvSpPr>
            <p:nvPr/>
          </p:nvSpPr>
          <p:spPr bwMode="auto">
            <a:xfrm>
              <a:off x="15445523" y="5499100"/>
              <a:ext cx="1119188" cy="520700"/>
            </a:xfrm>
            <a:custGeom>
              <a:avLst/>
              <a:gdLst>
                <a:gd name="T0" fmla="*/ 309 w 353"/>
                <a:gd name="T1" fmla="*/ 79 h 164"/>
                <a:gd name="T2" fmla="*/ 255 w 353"/>
                <a:gd name="T3" fmla="*/ 96 h 164"/>
                <a:gd name="T4" fmla="*/ 145 w 353"/>
                <a:gd name="T5" fmla="*/ 117 h 164"/>
                <a:gd name="T6" fmla="*/ 45 w 353"/>
                <a:gd name="T7" fmla="*/ 11 h 164"/>
                <a:gd name="T8" fmla="*/ 9 w 353"/>
                <a:gd name="T9" fmla="*/ 48 h 164"/>
                <a:gd name="T10" fmla="*/ 110 w 353"/>
                <a:gd name="T11" fmla="*/ 155 h 164"/>
                <a:gd name="T12" fmla="*/ 131 w 353"/>
                <a:gd name="T13" fmla="*/ 163 h 164"/>
                <a:gd name="T14" fmla="*/ 131 w 353"/>
                <a:gd name="T15" fmla="*/ 163 h 164"/>
                <a:gd name="T16" fmla="*/ 263 w 353"/>
                <a:gd name="T17" fmla="*/ 130 h 164"/>
                <a:gd name="T18" fmla="*/ 274 w 353"/>
                <a:gd name="T19" fmla="*/ 117 h 164"/>
                <a:gd name="T20" fmla="*/ 312 w 353"/>
                <a:gd name="T21" fmla="*/ 100 h 164"/>
                <a:gd name="T22" fmla="*/ 349 w 353"/>
                <a:gd name="T23" fmla="*/ 97 h 164"/>
                <a:gd name="T24" fmla="*/ 351 w 353"/>
                <a:gd name="T25" fmla="*/ 93 h 164"/>
                <a:gd name="T26" fmla="*/ 309 w 353"/>
                <a:gd name="T27" fmla="*/ 7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3" h="164">
                  <a:moveTo>
                    <a:pt x="309" y="79"/>
                  </a:moveTo>
                  <a:cubicBezTo>
                    <a:pt x="294" y="81"/>
                    <a:pt x="272" y="87"/>
                    <a:pt x="255" y="96"/>
                  </a:cubicBezTo>
                  <a:cubicBezTo>
                    <a:pt x="145" y="117"/>
                    <a:pt x="145" y="117"/>
                    <a:pt x="145" y="117"/>
                  </a:cubicBezTo>
                  <a:cubicBezTo>
                    <a:pt x="45" y="11"/>
                    <a:pt x="45" y="11"/>
                    <a:pt x="45" y="11"/>
                  </a:cubicBezTo>
                  <a:cubicBezTo>
                    <a:pt x="35" y="0"/>
                    <a:pt x="0" y="38"/>
                    <a:pt x="9" y="48"/>
                  </a:cubicBezTo>
                  <a:cubicBezTo>
                    <a:pt x="110" y="155"/>
                    <a:pt x="110" y="155"/>
                    <a:pt x="110" y="155"/>
                  </a:cubicBezTo>
                  <a:cubicBezTo>
                    <a:pt x="115" y="161"/>
                    <a:pt x="123" y="164"/>
                    <a:pt x="131" y="163"/>
                  </a:cubicBezTo>
                  <a:cubicBezTo>
                    <a:pt x="131" y="163"/>
                    <a:pt x="131" y="163"/>
                    <a:pt x="131" y="163"/>
                  </a:cubicBezTo>
                  <a:cubicBezTo>
                    <a:pt x="131" y="163"/>
                    <a:pt x="263" y="130"/>
                    <a:pt x="263" y="130"/>
                  </a:cubicBezTo>
                  <a:cubicBezTo>
                    <a:pt x="272" y="128"/>
                    <a:pt x="271" y="123"/>
                    <a:pt x="274" y="117"/>
                  </a:cubicBezTo>
                  <a:cubicBezTo>
                    <a:pt x="276" y="113"/>
                    <a:pt x="291" y="105"/>
                    <a:pt x="312" y="100"/>
                  </a:cubicBezTo>
                  <a:cubicBezTo>
                    <a:pt x="335" y="95"/>
                    <a:pt x="346" y="103"/>
                    <a:pt x="349" y="97"/>
                  </a:cubicBezTo>
                  <a:cubicBezTo>
                    <a:pt x="350" y="97"/>
                    <a:pt x="351" y="94"/>
                    <a:pt x="351" y="93"/>
                  </a:cubicBezTo>
                  <a:cubicBezTo>
                    <a:pt x="353" y="84"/>
                    <a:pt x="331" y="76"/>
                    <a:pt x="309" y="79"/>
                  </a:cubicBezTo>
                  <a:close/>
                </a:path>
              </a:pathLst>
            </a:custGeom>
            <a:solidFill>
              <a:srgbClr val="F5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0" name="Freeform 487">
              <a:extLst>
                <a:ext uri="{FF2B5EF4-FFF2-40B4-BE49-F238E27FC236}">
                  <a16:creationId xmlns:a16="http://schemas.microsoft.com/office/drawing/2014/main" id="{9A098FD3-F17D-4E95-AD83-539AE2A9ECA3}"/>
                </a:ext>
              </a:extLst>
            </p:cNvPr>
            <p:cNvSpPr>
              <a:spLocks/>
            </p:cNvSpPr>
            <p:nvPr/>
          </p:nvSpPr>
          <p:spPr bwMode="auto">
            <a:xfrm>
              <a:off x="14697811" y="5438775"/>
              <a:ext cx="985838" cy="987425"/>
            </a:xfrm>
            <a:custGeom>
              <a:avLst/>
              <a:gdLst>
                <a:gd name="T0" fmla="*/ 58 w 311"/>
                <a:gd name="T1" fmla="*/ 77 h 311"/>
                <a:gd name="T2" fmla="*/ 57 w 311"/>
                <a:gd name="T3" fmla="*/ 292 h 311"/>
                <a:gd name="T4" fmla="*/ 62 w 311"/>
                <a:gd name="T5" fmla="*/ 311 h 311"/>
                <a:gd name="T6" fmla="*/ 250 w 311"/>
                <a:gd name="T7" fmla="*/ 311 h 311"/>
                <a:gd name="T8" fmla="*/ 254 w 311"/>
                <a:gd name="T9" fmla="*/ 292 h 311"/>
                <a:gd name="T10" fmla="*/ 254 w 311"/>
                <a:gd name="T11" fmla="*/ 77 h 311"/>
                <a:gd name="T12" fmla="*/ 269 w 311"/>
                <a:gd name="T13" fmla="*/ 93 h 311"/>
                <a:gd name="T14" fmla="*/ 311 w 311"/>
                <a:gd name="T15" fmla="*/ 62 h 311"/>
                <a:gd name="T16" fmla="*/ 254 w 311"/>
                <a:gd name="T17" fmla="*/ 10 h 311"/>
                <a:gd name="T18" fmla="*/ 210 w 311"/>
                <a:gd name="T19" fmla="*/ 2 h 311"/>
                <a:gd name="T20" fmla="*/ 209 w 311"/>
                <a:gd name="T21" fmla="*/ 2 h 311"/>
                <a:gd name="T22" fmla="*/ 102 w 311"/>
                <a:gd name="T23" fmla="*/ 2 h 311"/>
                <a:gd name="T24" fmla="*/ 101 w 311"/>
                <a:gd name="T25" fmla="*/ 2 h 311"/>
                <a:gd name="T26" fmla="*/ 57 w 311"/>
                <a:gd name="T27" fmla="*/ 10 h 311"/>
                <a:gd name="T28" fmla="*/ 0 w 311"/>
                <a:gd name="T29" fmla="*/ 62 h 311"/>
                <a:gd name="T30" fmla="*/ 42 w 311"/>
                <a:gd name="T31" fmla="*/ 93 h 311"/>
                <a:gd name="T32" fmla="*/ 58 w 311"/>
                <a:gd name="T33" fmla="*/ 7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1" h="311">
                  <a:moveTo>
                    <a:pt x="58" y="77"/>
                  </a:moveTo>
                  <a:cubicBezTo>
                    <a:pt x="57" y="292"/>
                    <a:pt x="57" y="292"/>
                    <a:pt x="57" y="292"/>
                  </a:cubicBezTo>
                  <a:cubicBezTo>
                    <a:pt x="57" y="299"/>
                    <a:pt x="59" y="306"/>
                    <a:pt x="62" y="311"/>
                  </a:cubicBezTo>
                  <a:cubicBezTo>
                    <a:pt x="250" y="311"/>
                    <a:pt x="250" y="311"/>
                    <a:pt x="250" y="311"/>
                  </a:cubicBezTo>
                  <a:cubicBezTo>
                    <a:pt x="252" y="306"/>
                    <a:pt x="254" y="299"/>
                    <a:pt x="254" y="292"/>
                  </a:cubicBezTo>
                  <a:cubicBezTo>
                    <a:pt x="254" y="77"/>
                    <a:pt x="254" y="77"/>
                    <a:pt x="254" y="77"/>
                  </a:cubicBezTo>
                  <a:cubicBezTo>
                    <a:pt x="269" y="93"/>
                    <a:pt x="269" y="93"/>
                    <a:pt x="269" y="93"/>
                  </a:cubicBezTo>
                  <a:cubicBezTo>
                    <a:pt x="311" y="62"/>
                    <a:pt x="311" y="62"/>
                    <a:pt x="311" y="62"/>
                  </a:cubicBezTo>
                  <a:cubicBezTo>
                    <a:pt x="311" y="62"/>
                    <a:pt x="276" y="19"/>
                    <a:pt x="254" y="10"/>
                  </a:cubicBezTo>
                  <a:cubicBezTo>
                    <a:pt x="232" y="0"/>
                    <a:pt x="213" y="2"/>
                    <a:pt x="210" y="2"/>
                  </a:cubicBezTo>
                  <a:cubicBezTo>
                    <a:pt x="209" y="2"/>
                    <a:pt x="209" y="2"/>
                    <a:pt x="209" y="2"/>
                  </a:cubicBezTo>
                  <a:cubicBezTo>
                    <a:pt x="102" y="2"/>
                    <a:pt x="102" y="2"/>
                    <a:pt x="102" y="2"/>
                  </a:cubicBezTo>
                  <a:cubicBezTo>
                    <a:pt x="101" y="2"/>
                    <a:pt x="101" y="2"/>
                    <a:pt x="101" y="2"/>
                  </a:cubicBezTo>
                  <a:cubicBezTo>
                    <a:pt x="98" y="2"/>
                    <a:pt x="79" y="0"/>
                    <a:pt x="57" y="10"/>
                  </a:cubicBezTo>
                  <a:cubicBezTo>
                    <a:pt x="35" y="19"/>
                    <a:pt x="0" y="62"/>
                    <a:pt x="0" y="62"/>
                  </a:cubicBezTo>
                  <a:cubicBezTo>
                    <a:pt x="42" y="93"/>
                    <a:pt x="42" y="93"/>
                    <a:pt x="42" y="93"/>
                  </a:cubicBezTo>
                  <a:lnTo>
                    <a:pt x="58" y="77"/>
                  </a:lnTo>
                  <a:close/>
                </a:path>
              </a:pathLst>
            </a:custGeom>
            <a:solidFill>
              <a:srgbClr val="EFC1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1" name="Freeform 488">
              <a:extLst>
                <a:ext uri="{FF2B5EF4-FFF2-40B4-BE49-F238E27FC236}">
                  <a16:creationId xmlns:a16="http://schemas.microsoft.com/office/drawing/2014/main" id="{F5966DC1-DE35-4762-B7F5-621B13C98B6F}"/>
                </a:ext>
              </a:extLst>
            </p:cNvPr>
            <p:cNvSpPr>
              <a:spLocks/>
            </p:cNvSpPr>
            <p:nvPr/>
          </p:nvSpPr>
          <p:spPr bwMode="auto">
            <a:xfrm>
              <a:off x="14548586" y="5635625"/>
              <a:ext cx="341313" cy="276225"/>
            </a:xfrm>
            <a:custGeom>
              <a:avLst/>
              <a:gdLst>
                <a:gd name="T0" fmla="*/ 65 w 108"/>
                <a:gd name="T1" fmla="*/ 13 h 87"/>
                <a:gd name="T2" fmla="*/ 47 w 108"/>
                <a:gd name="T3" fmla="*/ 0 h 87"/>
                <a:gd name="T4" fmla="*/ 12 w 108"/>
                <a:gd name="T5" fmla="*/ 43 h 87"/>
                <a:gd name="T6" fmla="*/ 4 w 108"/>
                <a:gd name="T7" fmla="*/ 72 h 87"/>
                <a:gd name="T8" fmla="*/ 25 w 108"/>
                <a:gd name="T9" fmla="*/ 86 h 87"/>
                <a:gd name="T10" fmla="*/ 108 w 108"/>
                <a:gd name="T11" fmla="*/ 87 h 87"/>
                <a:gd name="T12" fmla="*/ 105 w 108"/>
                <a:gd name="T13" fmla="*/ 51 h 87"/>
                <a:gd name="T14" fmla="*/ 70 w 108"/>
                <a:gd name="T15" fmla="*/ 52 h 87"/>
                <a:gd name="T16" fmla="*/ 89 w 108"/>
                <a:gd name="T17" fmla="*/ 3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87">
                  <a:moveTo>
                    <a:pt x="65" y="13"/>
                  </a:moveTo>
                  <a:cubicBezTo>
                    <a:pt x="47" y="0"/>
                    <a:pt x="47" y="0"/>
                    <a:pt x="47" y="0"/>
                  </a:cubicBezTo>
                  <a:cubicBezTo>
                    <a:pt x="47" y="0"/>
                    <a:pt x="17" y="37"/>
                    <a:pt x="12" y="43"/>
                  </a:cubicBezTo>
                  <a:cubicBezTo>
                    <a:pt x="7" y="49"/>
                    <a:pt x="0" y="59"/>
                    <a:pt x="4" y="72"/>
                  </a:cubicBezTo>
                  <a:cubicBezTo>
                    <a:pt x="8" y="84"/>
                    <a:pt x="20" y="86"/>
                    <a:pt x="25" y="86"/>
                  </a:cubicBezTo>
                  <a:cubicBezTo>
                    <a:pt x="31" y="86"/>
                    <a:pt x="108" y="87"/>
                    <a:pt x="108" y="87"/>
                  </a:cubicBezTo>
                  <a:cubicBezTo>
                    <a:pt x="105" y="51"/>
                    <a:pt x="105" y="51"/>
                    <a:pt x="105" y="51"/>
                  </a:cubicBezTo>
                  <a:cubicBezTo>
                    <a:pt x="70" y="52"/>
                    <a:pt x="70" y="52"/>
                    <a:pt x="70" y="52"/>
                  </a:cubicBezTo>
                  <a:cubicBezTo>
                    <a:pt x="89" y="31"/>
                    <a:pt x="89" y="31"/>
                    <a:pt x="89" y="31"/>
                  </a:cubicBezTo>
                </a:path>
              </a:pathLst>
            </a:custGeom>
            <a:solidFill>
              <a:srgbClr val="F5DB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2" name="Freeform 489">
              <a:extLst>
                <a:ext uri="{FF2B5EF4-FFF2-40B4-BE49-F238E27FC236}">
                  <a16:creationId xmlns:a16="http://schemas.microsoft.com/office/drawing/2014/main" id="{FCBA4EA8-3916-4DD9-B576-CAB6ABF44879}"/>
                </a:ext>
              </a:extLst>
            </p:cNvPr>
            <p:cNvSpPr>
              <a:spLocks/>
            </p:cNvSpPr>
            <p:nvPr/>
          </p:nvSpPr>
          <p:spPr bwMode="auto">
            <a:xfrm>
              <a:off x="14870848" y="4772025"/>
              <a:ext cx="581025" cy="920750"/>
            </a:xfrm>
            <a:custGeom>
              <a:avLst/>
              <a:gdLst>
                <a:gd name="T0" fmla="*/ 149 w 183"/>
                <a:gd name="T1" fmla="*/ 13 h 290"/>
                <a:gd name="T2" fmla="*/ 109 w 183"/>
                <a:gd name="T3" fmla="*/ 0 h 290"/>
                <a:gd name="T4" fmla="*/ 109 w 183"/>
                <a:gd name="T5" fmla="*/ 0 h 290"/>
                <a:gd name="T6" fmla="*/ 91 w 183"/>
                <a:gd name="T7" fmla="*/ 4 h 290"/>
                <a:gd name="T8" fmla="*/ 91 w 183"/>
                <a:gd name="T9" fmla="*/ 4 h 290"/>
                <a:gd name="T10" fmla="*/ 17 w 183"/>
                <a:gd name="T11" fmla="*/ 87 h 290"/>
                <a:gd name="T12" fmla="*/ 17 w 183"/>
                <a:gd name="T13" fmla="*/ 224 h 290"/>
                <a:gd name="T14" fmla="*/ 0 w 183"/>
                <a:gd name="T15" fmla="*/ 262 h 290"/>
                <a:gd name="T16" fmla="*/ 0 w 183"/>
                <a:gd name="T17" fmla="*/ 262 h 290"/>
                <a:gd name="T18" fmla="*/ 0 w 183"/>
                <a:gd name="T19" fmla="*/ 262 h 290"/>
                <a:gd name="T20" fmla="*/ 25 w 183"/>
                <a:gd name="T21" fmla="*/ 290 h 290"/>
                <a:gd name="T22" fmla="*/ 155 w 183"/>
                <a:gd name="T23" fmla="*/ 290 h 290"/>
                <a:gd name="T24" fmla="*/ 183 w 183"/>
                <a:gd name="T25" fmla="*/ 259 h 290"/>
                <a:gd name="T26" fmla="*/ 183 w 183"/>
                <a:gd name="T27" fmla="*/ 226 h 290"/>
                <a:gd name="T28" fmla="*/ 183 w 183"/>
                <a:gd name="T29" fmla="*/ 82 h 290"/>
                <a:gd name="T30" fmla="*/ 149 w 183"/>
                <a:gd name="T31" fmla="*/ 1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3" h="290">
                  <a:moveTo>
                    <a:pt x="149" y="13"/>
                  </a:moveTo>
                  <a:cubicBezTo>
                    <a:pt x="138" y="5"/>
                    <a:pt x="124" y="0"/>
                    <a:pt x="109" y="0"/>
                  </a:cubicBezTo>
                  <a:cubicBezTo>
                    <a:pt x="109" y="0"/>
                    <a:pt x="109" y="0"/>
                    <a:pt x="109" y="0"/>
                  </a:cubicBezTo>
                  <a:cubicBezTo>
                    <a:pt x="97" y="0"/>
                    <a:pt x="91" y="4"/>
                    <a:pt x="91" y="4"/>
                  </a:cubicBezTo>
                  <a:cubicBezTo>
                    <a:pt x="91" y="4"/>
                    <a:pt x="91" y="4"/>
                    <a:pt x="91" y="4"/>
                  </a:cubicBezTo>
                  <a:cubicBezTo>
                    <a:pt x="50" y="4"/>
                    <a:pt x="17" y="41"/>
                    <a:pt x="17" y="87"/>
                  </a:cubicBezTo>
                  <a:cubicBezTo>
                    <a:pt x="17" y="224"/>
                    <a:pt x="17" y="224"/>
                    <a:pt x="17" y="224"/>
                  </a:cubicBezTo>
                  <a:cubicBezTo>
                    <a:pt x="17" y="239"/>
                    <a:pt x="11" y="253"/>
                    <a:pt x="0" y="262"/>
                  </a:cubicBezTo>
                  <a:cubicBezTo>
                    <a:pt x="0" y="262"/>
                    <a:pt x="0" y="262"/>
                    <a:pt x="0" y="262"/>
                  </a:cubicBezTo>
                  <a:cubicBezTo>
                    <a:pt x="0" y="262"/>
                    <a:pt x="0" y="262"/>
                    <a:pt x="0" y="262"/>
                  </a:cubicBezTo>
                  <a:cubicBezTo>
                    <a:pt x="0" y="277"/>
                    <a:pt x="11" y="290"/>
                    <a:pt x="25" y="290"/>
                  </a:cubicBezTo>
                  <a:cubicBezTo>
                    <a:pt x="155" y="290"/>
                    <a:pt x="155" y="290"/>
                    <a:pt x="155" y="290"/>
                  </a:cubicBezTo>
                  <a:cubicBezTo>
                    <a:pt x="170" y="290"/>
                    <a:pt x="183" y="276"/>
                    <a:pt x="183" y="259"/>
                  </a:cubicBezTo>
                  <a:cubicBezTo>
                    <a:pt x="183" y="226"/>
                    <a:pt x="183" y="226"/>
                    <a:pt x="183" y="226"/>
                  </a:cubicBezTo>
                  <a:cubicBezTo>
                    <a:pt x="183" y="82"/>
                    <a:pt x="183" y="82"/>
                    <a:pt x="183" y="82"/>
                  </a:cubicBezTo>
                  <a:cubicBezTo>
                    <a:pt x="183" y="54"/>
                    <a:pt x="170" y="28"/>
                    <a:pt x="149" y="13"/>
                  </a:cubicBezTo>
                </a:path>
              </a:pathLst>
            </a:custGeom>
            <a:solidFill>
              <a:srgbClr val="7663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3" name="Freeform 490">
              <a:extLst>
                <a:ext uri="{FF2B5EF4-FFF2-40B4-BE49-F238E27FC236}">
                  <a16:creationId xmlns:a16="http://schemas.microsoft.com/office/drawing/2014/main" id="{E54F8DAE-BD3C-4C4C-B8F4-FA09C7D9BC1D}"/>
                </a:ext>
              </a:extLst>
            </p:cNvPr>
            <p:cNvSpPr>
              <a:spLocks/>
            </p:cNvSpPr>
            <p:nvPr/>
          </p:nvSpPr>
          <p:spPr bwMode="auto">
            <a:xfrm>
              <a:off x="14772423" y="5749925"/>
              <a:ext cx="838200" cy="685800"/>
            </a:xfrm>
            <a:custGeom>
              <a:avLst/>
              <a:gdLst>
                <a:gd name="T0" fmla="*/ 264 w 264"/>
                <a:gd name="T1" fmla="*/ 216 h 216"/>
                <a:gd name="T2" fmla="*/ 264 w 264"/>
                <a:gd name="T3" fmla="*/ 103 h 216"/>
                <a:gd name="T4" fmla="*/ 164 w 264"/>
                <a:gd name="T5" fmla="*/ 0 h 216"/>
                <a:gd name="T6" fmla="*/ 99 w 264"/>
                <a:gd name="T7" fmla="*/ 0 h 216"/>
                <a:gd name="T8" fmla="*/ 0 w 264"/>
                <a:gd name="T9" fmla="*/ 103 h 216"/>
                <a:gd name="T10" fmla="*/ 0 w 264"/>
                <a:gd name="T11" fmla="*/ 216 h 216"/>
                <a:gd name="T12" fmla="*/ 264 w 264"/>
                <a:gd name="T13" fmla="*/ 216 h 216"/>
              </a:gdLst>
              <a:ahLst/>
              <a:cxnLst>
                <a:cxn ang="0">
                  <a:pos x="T0" y="T1"/>
                </a:cxn>
                <a:cxn ang="0">
                  <a:pos x="T2" y="T3"/>
                </a:cxn>
                <a:cxn ang="0">
                  <a:pos x="T4" y="T5"/>
                </a:cxn>
                <a:cxn ang="0">
                  <a:pos x="T6" y="T7"/>
                </a:cxn>
                <a:cxn ang="0">
                  <a:pos x="T8" y="T9"/>
                </a:cxn>
                <a:cxn ang="0">
                  <a:pos x="T10" y="T11"/>
                </a:cxn>
                <a:cxn ang="0">
                  <a:pos x="T12" y="T13"/>
                </a:cxn>
              </a:cxnLst>
              <a:rect l="0" t="0" r="r" b="b"/>
              <a:pathLst>
                <a:path w="264" h="216">
                  <a:moveTo>
                    <a:pt x="264" y="216"/>
                  </a:moveTo>
                  <a:cubicBezTo>
                    <a:pt x="264" y="103"/>
                    <a:pt x="264" y="103"/>
                    <a:pt x="264" y="103"/>
                  </a:cubicBezTo>
                  <a:cubicBezTo>
                    <a:pt x="264" y="47"/>
                    <a:pt x="219" y="0"/>
                    <a:pt x="164" y="0"/>
                  </a:cubicBezTo>
                  <a:cubicBezTo>
                    <a:pt x="99" y="0"/>
                    <a:pt x="99" y="0"/>
                    <a:pt x="99" y="0"/>
                  </a:cubicBezTo>
                  <a:cubicBezTo>
                    <a:pt x="44" y="0"/>
                    <a:pt x="0" y="47"/>
                    <a:pt x="0" y="103"/>
                  </a:cubicBezTo>
                  <a:cubicBezTo>
                    <a:pt x="0" y="216"/>
                    <a:pt x="0" y="216"/>
                    <a:pt x="0" y="216"/>
                  </a:cubicBezTo>
                  <a:lnTo>
                    <a:pt x="264" y="216"/>
                  </a:lnTo>
                  <a:close/>
                </a:path>
              </a:pathLst>
            </a:custGeom>
            <a:solidFill>
              <a:srgbClr val="F7E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4" name="Freeform 491">
              <a:extLst>
                <a:ext uri="{FF2B5EF4-FFF2-40B4-BE49-F238E27FC236}">
                  <a16:creationId xmlns:a16="http://schemas.microsoft.com/office/drawing/2014/main" id="{5C60DD4E-8CF2-41B7-A830-C76C118DEF5E}"/>
                </a:ext>
              </a:extLst>
            </p:cNvPr>
            <p:cNvSpPr>
              <a:spLocks/>
            </p:cNvSpPr>
            <p:nvPr/>
          </p:nvSpPr>
          <p:spPr bwMode="auto">
            <a:xfrm>
              <a:off x="15086748" y="6089650"/>
              <a:ext cx="206375" cy="346075"/>
            </a:xfrm>
            <a:custGeom>
              <a:avLst/>
              <a:gdLst>
                <a:gd name="T0" fmla="*/ 65 w 65"/>
                <a:gd name="T1" fmla="*/ 109 h 109"/>
                <a:gd name="T2" fmla="*/ 65 w 65"/>
                <a:gd name="T3" fmla="*/ 17 h 109"/>
                <a:gd name="T4" fmla="*/ 45 w 65"/>
                <a:gd name="T5" fmla="*/ 0 h 109"/>
                <a:gd name="T6" fmla="*/ 21 w 65"/>
                <a:gd name="T7" fmla="*/ 0 h 109"/>
                <a:gd name="T8" fmla="*/ 0 w 65"/>
                <a:gd name="T9" fmla="*/ 17 h 109"/>
                <a:gd name="T10" fmla="*/ 0 w 65"/>
                <a:gd name="T11" fmla="*/ 109 h 109"/>
                <a:gd name="T12" fmla="*/ 65 w 65"/>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65" h="109">
                  <a:moveTo>
                    <a:pt x="65" y="109"/>
                  </a:moveTo>
                  <a:cubicBezTo>
                    <a:pt x="65" y="17"/>
                    <a:pt x="65" y="17"/>
                    <a:pt x="65" y="17"/>
                  </a:cubicBezTo>
                  <a:cubicBezTo>
                    <a:pt x="65" y="8"/>
                    <a:pt x="56" y="0"/>
                    <a:pt x="45" y="0"/>
                  </a:cubicBezTo>
                  <a:cubicBezTo>
                    <a:pt x="21" y="0"/>
                    <a:pt x="21" y="0"/>
                    <a:pt x="21" y="0"/>
                  </a:cubicBezTo>
                  <a:cubicBezTo>
                    <a:pt x="9" y="0"/>
                    <a:pt x="0" y="8"/>
                    <a:pt x="0" y="17"/>
                  </a:cubicBezTo>
                  <a:cubicBezTo>
                    <a:pt x="0" y="109"/>
                    <a:pt x="0" y="109"/>
                    <a:pt x="0" y="109"/>
                  </a:cubicBezTo>
                  <a:lnTo>
                    <a:pt x="65" y="109"/>
                  </a:lnTo>
                  <a:close/>
                </a:path>
              </a:pathLst>
            </a:custGeom>
            <a:solidFill>
              <a:srgbClr val="F3D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5" name="Freeform 492">
              <a:extLst>
                <a:ext uri="{FF2B5EF4-FFF2-40B4-BE49-F238E27FC236}">
                  <a16:creationId xmlns:a16="http://schemas.microsoft.com/office/drawing/2014/main" id="{E64141B1-EDAF-4D39-897A-8D6B4636D65D}"/>
                </a:ext>
              </a:extLst>
            </p:cNvPr>
            <p:cNvSpPr>
              <a:spLocks/>
            </p:cNvSpPr>
            <p:nvPr/>
          </p:nvSpPr>
          <p:spPr bwMode="auto">
            <a:xfrm>
              <a:off x="16320236" y="5807075"/>
              <a:ext cx="269875" cy="104775"/>
            </a:xfrm>
            <a:custGeom>
              <a:avLst/>
              <a:gdLst>
                <a:gd name="T0" fmla="*/ 2 w 85"/>
                <a:gd name="T1" fmla="*/ 28 h 33"/>
                <a:gd name="T2" fmla="*/ 2 w 85"/>
                <a:gd name="T3" fmla="*/ 28 h 33"/>
                <a:gd name="T4" fmla="*/ 11 w 85"/>
                <a:gd name="T5" fmla="*/ 33 h 33"/>
                <a:gd name="T6" fmla="*/ 74 w 85"/>
                <a:gd name="T7" fmla="*/ 33 h 33"/>
                <a:gd name="T8" fmla="*/ 85 w 85"/>
                <a:gd name="T9" fmla="*/ 20 h 33"/>
                <a:gd name="T10" fmla="*/ 81 w 85"/>
                <a:gd name="T11" fmla="*/ 10 h 33"/>
                <a:gd name="T12" fmla="*/ 64 w 85"/>
                <a:gd name="T13" fmla="*/ 1 h 33"/>
                <a:gd name="T14" fmla="*/ 6 w 85"/>
                <a:gd name="T15" fmla="*/ 14 h 33"/>
                <a:gd name="T16" fmla="*/ 2 w 85"/>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33">
                  <a:moveTo>
                    <a:pt x="2" y="28"/>
                  </a:moveTo>
                  <a:cubicBezTo>
                    <a:pt x="2" y="28"/>
                    <a:pt x="2" y="28"/>
                    <a:pt x="2" y="28"/>
                  </a:cubicBezTo>
                  <a:cubicBezTo>
                    <a:pt x="4" y="31"/>
                    <a:pt x="8" y="33"/>
                    <a:pt x="11" y="33"/>
                  </a:cubicBezTo>
                  <a:cubicBezTo>
                    <a:pt x="74" y="33"/>
                    <a:pt x="74" y="33"/>
                    <a:pt x="74" y="33"/>
                  </a:cubicBezTo>
                  <a:cubicBezTo>
                    <a:pt x="74" y="33"/>
                    <a:pt x="85" y="31"/>
                    <a:pt x="85" y="20"/>
                  </a:cubicBezTo>
                  <a:cubicBezTo>
                    <a:pt x="85" y="16"/>
                    <a:pt x="84" y="12"/>
                    <a:pt x="81" y="10"/>
                  </a:cubicBezTo>
                  <a:cubicBezTo>
                    <a:pt x="77" y="5"/>
                    <a:pt x="71" y="2"/>
                    <a:pt x="64" y="1"/>
                  </a:cubicBezTo>
                  <a:cubicBezTo>
                    <a:pt x="43" y="0"/>
                    <a:pt x="23" y="4"/>
                    <a:pt x="6" y="14"/>
                  </a:cubicBezTo>
                  <a:cubicBezTo>
                    <a:pt x="2" y="17"/>
                    <a:pt x="0" y="23"/>
                    <a:pt x="2" y="28"/>
                  </a:cubicBezTo>
                  <a:close/>
                </a:path>
              </a:pathLst>
            </a:custGeom>
            <a:solidFill>
              <a:srgbClr val="F7E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6" name="Line 493">
              <a:extLst>
                <a:ext uri="{FF2B5EF4-FFF2-40B4-BE49-F238E27FC236}">
                  <a16:creationId xmlns:a16="http://schemas.microsoft.com/office/drawing/2014/main" id="{A8ED5128-C6AB-4E41-B9E2-9CDBE7D3CDDF}"/>
                </a:ext>
              </a:extLst>
            </p:cNvPr>
            <p:cNvSpPr>
              <a:spLocks noChangeShapeType="1"/>
            </p:cNvSpPr>
            <p:nvPr/>
          </p:nvSpPr>
          <p:spPr bwMode="auto">
            <a:xfrm>
              <a:off x="14788298" y="619760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7" name="Line 494">
              <a:extLst>
                <a:ext uri="{FF2B5EF4-FFF2-40B4-BE49-F238E27FC236}">
                  <a16:creationId xmlns:a16="http://schemas.microsoft.com/office/drawing/2014/main" id="{8385D681-7B18-4C81-B7C7-0582A0E760E6}"/>
                </a:ext>
              </a:extLst>
            </p:cNvPr>
            <p:cNvSpPr>
              <a:spLocks noChangeShapeType="1"/>
            </p:cNvSpPr>
            <p:nvPr/>
          </p:nvSpPr>
          <p:spPr bwMode="auto">
            <a:xfrm>
              <a:off x="14669236" y="5543550"/>
              <a:ext cx="0" cy="0"/>
            </a:xfrm>
            <a:prstGeom prst="line">
              <a:avLst/>
            </a:prstGeom>
            <a:noFill/>
            <a:ln w="19050" cap="flat">
              <a:solidFill>
                <a:srgbClr val="3D342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8" name="Freeform 495">
              <a:extLst>
                <a:ext uri="{FF2B5EF4-FFF2-40B4-BE49-F238E27FC236}">
                  <a16:creationId xmlns:a16="http://schemas.microsoft.com/office/drawing/2014/main" id="{CC73B801-DBCD-4B89-A8D4-DB31935FD431}"/>
                </a:ext>
              </a:extLst>
            </p:cNvPr>
            <p:cNvSpPr>
              <a:spLocks/>
            </p:cNvSpPr>
            <p:nvPr/>
          </p:nvSpPr>
          <p:spPr bwMode="auto">
            <a:xfrm>
              <a:off x="15474098" y="5651500"/>
              <a:ext cx="1090613" cy="368300"/>
            </a:xfrm>
            <a:custGeom>
              <a:avLst/>
              <a:gdLst>
                <a:gd name="T0" fmla="*/ 0 w 344"/>
                <a:gd name="T1" fmla="*/ 0 h 116"/>
                <a:gd name="T2" fmla="*/ 101 w 344"/>
                <a:gd name="T3" fmla="*/ 107 h 116"/>
                <a:gd name="T4" fmla="*/ 122 w 344"/>
                <a:gd name="T5" fmla="*/ 115 h 116"/>
                <a:gd name="T6" fmla="*/ 122 w 344"/>
                <a:gd name="T7" fmla="*/ 115 h 116"/>
                <a:gd name="T8" fmla="*/ 254 w 344"/>
                <a:gd name="T9" fmla="*/ 82 h 116"/>
                <a:gd name="T10" fmla="*/ 265 w 344"/>
                <a:gd name="T11" fmla="*/ 69 h 116"/>
                <a:gd name="T12" fmla="*/ 303 w 344"/>
                <a:gd name="T13" fmla="*/ 52 h 116"/>
                <a:gd name="T14" fmla="*/ 340 w 344"/>
                <a:gd name="T15" fmla="*/ 49 h 116"/>
                <a:gd name="T16" fmla="*/ 342 w 344"/>
                <a:gd name="T17" fmla="*/ 45 h 116"/>
                <a:gd name="T18" fmla="*/ 300 w 344"/>
                <a:gd name="T19" fmla="*/ 31 h 116"/>
                <a:gd name="T20" fmla="*/ 246 w 344"/>
                <a:gd name="T21" fmla="*/ 48 h 116"/>
                <a:gd name="T22" fmla="*/ 214 w 344"/>
                <a:gd name="T23" fmla="*/ 5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4" h="116">
                  <a:moveTo>
                    <a:pt x="0" y="0"/>
                  </a:moveTo>
                  <a:cubicBezTo>
                    <a:pt x="101" y="107"/>
                    <a:pt x="101" y="107"/>
                    <a:pt x="101" y="107"/>
                  </a:cubicBezTo>
                  <a:cubicBezTo>
                    <a:pt x="106" y="113"/>
                    <a:pt x="114" y="116"/>
                    <a:pt x="122" y="115"/>
                  </a:cubicBezTo>
                  <a:cubicBezTo>
                    <a:pt x="122" y="115"/>
                    <a:pt x="122" y="115"/>
                    <a:pt x="122" y="115"/>
                  </a:cubicBezTo>
                  <a:cubicBezTo>
                    <a:pt x="122" y="115"/>
                    <a:pt x="254" y="82"/>
                    <a:pt x="254" y="82"/>
                  </a:cubicBezTo>
                  <a:cubicBezTo>
                    <a:pt x="263" y="80"/>
                    <a:pt x="262" y="75"/>
                    <a:pt x="265" y="69"/>
                  </a:cubicBezTo>
                  <a:cubicBezTo>
                    <a:pt x="267" y="65"/>
                    <a:pt x="282" y="57"/>
                    <a:pt x="303" y="52"/>
                  </a:cubicBezTo>
                  <a:cubicBezTo>
                    <a:pt x="326" y="47"/>
                    <a:pt x="337" y="55"/>
                    <a:pt x="340" y="49"/>
                  </a:cubicBezTo>
                  <a:cubicBezTo>
                    <a:pt x="341" y="49"/>
                    <a:pt x="342" y="46"/>
                    <a:pt x="342" y="45"/>
                  </a:cubicBezTo>
                  <a:cubicBezTo>
                    <a:pt x="344" y="36"/>
                    <a:pt x="322" y="28"/>
                    <a:pt x="300" y="31"/>
                  </a:cubicBezTo>
                  <a:cubicBezTo>
                    <a:pt x="285" y="33"/>
                    <a:pt x="263" y="39"/>
                    <a:pt x="246" y="48"/>
                  </a:cubicBezTo>
                  <a:cubicBezTo>
                    <a:pt x="214" y="54"/>
                    <a:pt x="214" y="54"/>
                    <a:pt x="214" y="54"/>
                  </a:cubicBez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49" name="Freeform 496">
              <a:extLst>
                <a:ext uri="{FF2B5EF4-FFF2-40B4-BE49-F238E27FC236}">
                  <a16:creationId xmlns:a16="http://schemas.microsoft.com/office/drawing/2014/main" id="{4F670AF6-E5D9-43CB-ADAE-FFEAEC96691E}"/>
                </a:ext>
              </a:extLst>
            </p:cNvPr>
            <p:cNvSpPr>
              <a:spLocks/>
            </p:cNvSpPr>
            <p:nvPr/>
          </p:nvSpPr>
          <p:spPr bwMode="auto">
            <a:xfrm>
              <a:off x="15588398" y="5534025"/>
              <a:ext cx="439738" cy="336550"/>
            </a:xfrm>
            <a:custGeom>
              <a:avLst/>
              <a:gdLst>
                <a:gd name="T0" fmla="*/ 277 w 277"/>
                <a:gd name="T1" fmla="*/ 198 h 212"/>
                <a:gd name="T2" fmla="*/ 199 w 277"/>
                <a:gd name="T3" fmla="*/ 212 h 212"/>
                <a:gd name="T4" fmla="*/ 0 w 277"/>
                <a:gd name="T5" fmla="*/ 0 h 212"/>
              </a:gdLst>
              <a:ahLst/>
              <a:cxnLst>
                <a:cxn ang="0">
                  <a:pos x="T0" y="T1"/>
                </a:cxn>
                <a:cxn ang="0">
                  <a:pos x="T2" y="T3"/>
                </a:cxn>
                <a:cxn ang="0">
                  <a:pos x="T4" y="T5"/>
                </a:cxn>
              </a:cxnLst>
              <a:rect l="0" t="0" r="r" b="b"/>
              <a:pathLst>
                <a:path w="277" h="212">
                  <a:moveTo>
                    <a:pt x="277" y="198"/>
                  </a:moveTo>
                  <a:lnTo>
                    <a:pt x="199" y="212"/>
                  </a:lnTo>
                  <a:lnTo>
                    <a:pt x="0" y="0"/>
                  </a:ln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0" name="Freeform 497">
              <a:extLst>
                <a:ext uri="{FF2B5EF4-FFF2-40B4-BE49-F238E27FC236}">
                  <a16:creationId xmlns:a16="http://schemas.microsoft.com/office/drawing/2014/main" id="{601C6215-40AC-41F9-A045-99D35E4F6CC4}"/>
                </a:ext>
              </a:extLst>
            </p:cNvPr>
            <p:cNvSpPr>
              <a:spLocks/>
            </p:cNvSpPr>
            <p:nvPr/>
          </p:nvSpPr>
          <p:spPr bwMode="auto">
            <a:xfrm>
              <a:off x="14769248" y="5734050"/>
              <a:ext cx="111125" cy="66675"/>
            </a:xfrm>
            <a:custGeom>
              <a:avLst/>
              <a:gdLst>
                <a:gd name="T0" fmla="*/ 70 w 70"/>
                <a:gd name="T1" fmla="*/ 40 h 42"/>
                <a:gd name="T2" fmla="*/ 0 w 70"/>
                <a:gd name="T3" fmla="*/ 42 h 42"/>
                <a:gd name="T4" fmla="*/ 38 w 70"/>
                <a:gd name="T5" fmla="*/ 0 h 42"/>
              </a:gdLst>
              <a:ahLst/>
              <a:cxnLst>
                <a:cxn ang="0">
                  <a:pos x="T0" y="T1"/>
                </a:cxn>
                <a:cxn ang="0">
                  <a:pos x="T2" y="T3"/>
                </a:cxn>
                <a:cxn ang="0">
                  <a:pos x="T4" y="T5"/>
                </a:cxn>
              </a:cxnLst>
              <a:rect l="0" t="0" r="r" b="b"/>
              <a:pathLst>
                <a:path w="70" h="42">
                  <a:moveTo>
                    <a:pt x="70" y="40"/>
                  </a:moveTo>
                  <a:lnTo>
                    <a:pt x="0" y="42"/>
                  </a:lnTo>
                  <a:lnTo>
                    <a:pt x="38" y="0"/>
                  </a:ln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1" name="Freeform 498">
              <a:extLst>
                <a:ext uri="{FF2B5EF4-FFF2-40B4-BE49-F238E27FC236}">
                  <a16:creationId xmlns:a16="http://schemas.microsoft.com/office/drawing/2014/main" id="{4B947DBA-7267-4ADE-8261-92F9914D294E}"/>
                </a:ext>
              </a:extLst>
            </p:cNvPr>
            <p:cNvSpPr>
              <a:spLocks/>
            </p:cNvSpPr>
            <p:nvPr/>
          </p:nvSpPr>
          <p:spPr bwMode="auto">
            <a:xfrm>
              <a:off x="14548586" y="5635625"/>
              <a:ext cx="268288" cy="276225"/>
            </a:xfrm>
            <a:custGeom>
              <a:avLst/>
              <a:gdLst>
                <a:gd name="T0" fmla="*/ 65 w 85"/>
                <a:gd name="T1" fmla="*/ 13 h 87"/>
                <a:gd name="T2" fmla="*/ 47 w 85"/>
                <a:gd name="T3" fmla="*/ 0 h 87"/>
                <a:gd name="T4" fmla="*/ 12 w 85"/>
                <a:gd name="T5" fmla="*/ 43 h 87"/>
                <a:gd name="T6" fmla="*/ 4 w 85"/>
                <a:gd name="T7" fmla="*/ 72 h 87"/>
                <a:gd name="T8" fmla="*/ 25 w 85"/>
                <a:gd name="T9" fmla="*/ 87 h 87"/>
                <a:gd name="T10" fmla="*/ 85 w 85"/>
                <a:gd name="T11" fmla="*/ 87 h 87"/>
              </a:gdLst>
              <a:ahLst/>
              <a:cxnLst>
                <a:cxn ang="0">
                  <a:pos x="T0" y="T1"/>
                </a:cxn>
                <a:cxn ang="0">
                  <a:pos x="T2" y="T3"/>
                </a:cxn>
                <a:cxn ang="0">
                  <a:pos x="T4" y="T5"/>
                </a:cxn>
                <a:cxn ang="0">
                  <a:pos x="T6" y="T7"/>
                </a:cxn>
                <a:cxn ang="0">
                  <a:pos x="T8" y="T9"/>
                </a:cxn>
                <a:cxn ang="0">
                  <a:pos x="T10" y="T11"/>
                </a:cxn>
              </a:cxnLst>
              <a:rect l="0" t="0" r="r" b="b"/>
              <a:pathLst>
                <a:path w="85" h="87">
                  <a:moveTo>
                    <a:pt x="65" y="13"/>
                  </a:moveTo>
                  <a:cubicBezTo>
                    <a:pt x="47" y="0"/>
                    <a:pt x="47" y="0"/>
                    <a:pt x="47" y="0"/>
                  </a:cubicBezTo>
                  <a:cubicBezTo>
                    <a:pt x="47" y="0"/>
                    <a:pt x="17" y="37"/>
                    <a:pt x="12" y="43"/>
                  </a:cubicBezTo>
                  <a:cubicBezTo>
                    <a:pt x="7" y="49"/>
                    <a:pt x="0" y="59"/>
                    <a:pt x="4" y="72"/>
                  </a:cubicBezTo>
                  <a:cubicBezTo>
                    <a:pt x="8" y="84"/>
                    <a:pt x="20" y="87"/>
                    <a:pt x="25" y="87"/>
                  </a:cubicBezTo>
                  <a:cubicBezTo>
                    <a:pt x="85" y="87"/>
                    <a:pt x="85" y="87"/>
                    <a:pt x="85" y="87"/>
                  </a:cubicBez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2" name="Freeform 499">
              <a:extLst>
                <a:ext uri="{FF2B5EF4-FFF2-40B4-BE49-F238E27FC236}">
                  <a16:creationId xmlns:a16="http://schemas.microsoft.com/office/drawing/2014/main" id="{569DD03C-8694-49CB-B3EC-137472BDE59A}"/>
                </a:ext>
              </a:extLst>
            </p:cNvPr>
            <p:cNvSpPr>
              <a:spLocks/>
            </p:cNvSpPr>
            <p:nvPr/>
          </p:nvSpPr>
          <p:spPr bwMode="auto">
            <a:xfrm>
              <a:off x="14697811" y="5454650"/>
              <a:ext cx="227013" cy="225425"/>
            </a:xfrm>
            <a:custGeom>
              <a:avLst/>
              <a:gdLst>
                <a:gd name="T0" fmla="*/ 72 w 72"/>
                <a:gd name="T1" fmla="*/ 0 h 71"/>
                <a:gd name="T2" fmla="*/ 57 w 72"/>
                <a:gd name="T3" fmla="*/ 5 h 71"/>
                <a:gd name="T4" fmla="*/ 0 w 72"/>
                <a:gd name="T5" fmla="*/ 57 h 71"/>
                <a:gd name="T6" fmla="*/ 19 w 72"/>
                <a:gd name="T7" fmla="*/ 71 h 71"/>
              </a:gdLst>
              <a:ahLst/>
              <a:cxnLst>
                <a:cxn ang="0">
                  <a:pos x="T0" y="T1"/>
                </a:cxn>
                <a:cxn ang="0">
                  <a:pos x="T2" y="T3"/>
                </a:cxn>
                <a:cxn ang="0">
                  <a:pos x="T4" y="T5"/>
                </a:cxn>
                <a:cxn ang="0">
                  <a:pos x="T6" y="T7"/>
                </a:cxn>
              </a:cxnLst>
              <a:rect l="0" t="0" r="r" b="b"/>
              <a:pathLst>
                <a:path w="72" h="71">
                  <a:moveTo>
                    <a:pt x="72" y="0"/>
                  </a:moveTo>
                  <a:cubicBezTo>
                    <a:pt x="67" y="1"/>
                    <a:pt x="62" y="2"/>
                    <a:pt x="57" y="5"/>
                  </a:cubicBezTo>
                  <a:cubicBezTo>
                    <a:pt x="35" y="14"/>
                    <a:pt x="0" y="57"/>
                    <a:pt x="0" y="57"/>
                  </a:cubicBezTo>
                  <a:cubicBezTo>
                    <a:pt x="19" y="71"/>
                    <a:pt x="19" y="71"/>
                    <a:pt x="19" y="71"/>
                  </a:cubicBez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3" name="Freeform 500">
              <a:extLst>
                <a:ext uri="{FF2B5EF4-FFF2-40B4-BE49-F238E27FC236}">
                  <a16:creationId xmlns:a16="http://schemas.microsoft.com/office/drawing/2014/main" id="{23317887-1428-479F-8D8C-CBFABB03BE4E}"/>
                </a:ext>
              </a:extLst>
            </p:cNvPr>
            <p:cNvSpPr>
              <a:spLocks/>
            </p:cNvSpPr>
            <p:nvPr/>
          </p:nvSpPr>
          <p:spPr bwMode="auto">
            <a:xfrm>
              <a:off x="15451873" y="5451475"/>
              <a:ext cx="231775" cy="381000"/>
            </a:xfrm>
            <a:custGeom>
              <a:avLst/>
              <a:gdLst>
                <a:gd name="T0" fmla="*/ 16 w 73"/>
                <a:gd name="T1" fmla="*/ 120 h 120"/>
                <a:gd name="T2" fmla="*/ 16 w 73"/>
                <a:gd name="T3" fmla="*/ 73 h 120"/>
                <a:gd name="T4" fmla="*/ 31 w 73"/>
                <a:gd name="T5" fmla="*/ 89 h 120"/>
                <a:gd name="T6" fmla="*/ 73 w 73"/>
                <a:gd name="T7" fmla="*/ 58 h 120"/>
                <a:gd name="T8" fmla="*/ 16 w 73"/>
                <a:gd name="T9" fmla="*/ 6 h 120"/>
                <a:gd name="T10" fmla="*/ 0 w 73"/>
                <a:gd name="T11" fmla="*/ 0 h 120"/>
              </a:gdLst>
              <a:ahLst/>
              <a:cxnLst>
                <a:cxn ang="0">
                  <a:pos x="T0" y="T1"/>
                </a:cxn>
                <a:cxn ang="0">
                  <a:pos x="T2" y="T3"/>
                </a:cxn>
                <a:cxn ang="0">
                  <a:pos x="T4" y="T5"/>
                </a:cxn>
                <a:cxn ang="0">
                  <a:pos x="T6" y="T7"/>
                </a:cxn>
                <a:cxn ang="0">
                  <a:pos x="T8" y="T9"/>
                </a:cxn>
                <a:cxn ang="0">
                  <a:pos x="T10" y="T11"/>
                </a:cxn>
              </a:cxnLst>
              <a:rect l="0" t="0" r="r" b="b"/>
              <a:pathLst>
                <a:path w="73" h="120">
                  <a:moveTo>
                    <a:pt x="16" y="120"/>
                  </a:moveTo>
                  <a:cubicBezTo>
                    <a:pt x="16" y="73"/>
                    <a:pt x="16" y="73"/>
                    <a:pt x="16" y="73"/>
                  </a:cubicBezTo>
                  <a:cubicBezTo>
                    <a:pt x="31" y="89"/>
                    <a:pt x="31" y="89"/>
                    <a:pt x="31" y="89"/>
                  </a:cubicBezTo>
                  <a:cubicBezTo>
                    <a:pt x="73" y="58"/>
                    <a:pt x="73" y="58"/>
                    <a:pt x="73" y="58"/>
                  </a:cubicBezTo>
                  <a:cubicBezTo>
                    <a:pt x="73" y="58"/>
                    <a:pt x="38" y="15"/>
                    <a:pt x="16" y="6"/>
                  </a:cubicBezTo>
                  <a:cubicBezTo>
                    <a:pt x="10" y="3"/>
                    <a:pt x="5" y="1"/>
                    <a:pt x="0" y="0"/>
                  </a:cubicBez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4" name="Freeform 501">
              <a:extLst>
                <a:ext uri="{FF2B5EF4-FFF2-40B4-BE49-F238E27FC236}">
                  <a16:creationId xmlns:a16="http://schemas.microsoft.com/office/drawing/2014/main" id="{01313648-D6AF-4447-A76F-9255B5B3E1BC}"/>
                </a:ext>
              </a:extLst>
            </p:cNvPr>
            <p:cNvSpPr>
              <a:spLocks/>
            </p:cNvSpPr>
            <p:nvPr/>
          </p:nvSpPr>
          <p:spPr bwMode="auto">
            <a:xfrm>
              <a:off x="14829573" y="5683250"/>
              <a:ext cx="50800" cy="149225"/>
            </a:xfrm>
            <a:custGeom>
              <a:avLst/>
              <a:gdLst>
                <a:gd name="T0" fmla="*/ 0 w 32"/>
                <a:gd name="T1" fmla="*/ 32 h 94"/>
                <a:gd name="T2" fmla="*/ 32 w 32"/>
                <a:gd name="T3" fmla="*/ 0 h 94"/>
                <a:gd name="T4" fmla="*/ 30 w 32"/>
                <a:gd name="T5" fmla="*/ 94 h 94"/>
              </a:gdLst>
              <a:ahLst/>
              <a:cxnLst>
                <a:cxn ang="0">
                  <a:pos x="T0" y="T1"/>
                </a:cxn>
                <a:cxn ang="0">
                  <a:pos x="T2" y="T3"/>
                </a:cxn>
                <a:cxn ang="0">
                  <a:pos x="T4" y="T5"/>
                </a:cxn>
              </a:cxnLst>
              <a:rect l="0" t="0" r="r" b="b"/>
              <a:pathLst>
                <a:path w="32" h="94">
                  <a:moveTo>
                    <a:pt x="0" y="32"/>
                  </a:moveTo>
                  <a:lnTo>
                    <a:pt x="32" y="0"/>
                  </a:lnTo>
                  <a:lnTo>
                    <a:pt x="30" y="94"/>
                  </a:ln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5" name="Freeform 502">
              <a:extLst>
                <a:ext uri="{FF2B5EF4-FFF2-40B4-BE49-F238E27FC236}">
                  <a16:creationId xmlns:a16="http://schemas.microsoft.com/office/drawing/2014/main" id="{13C0D383-8D09-434A-84FE-2C2DF2E316A9}"/>
                </a:ext>
              </a:extLst>
            </p:cNvPr>
            <p:cNvSpPr>
              <a:spLocks/>
            </p:cNvSpPr>
            <p:nvPr/>
          </p:nvSpPr>
          <p:spPr bwMode="auto">
            <a:xfrm>
              <a:off x="14870848" y="4784725"/>
              <a:ext cx="581025" cy="908050"/>
            </a:xfrm>
            <a:custGeom>
              <a:avLst/>
              <a:gdLst>
                <a:gd name="T0" fmla="*/ 92 w 183"/>
                <a:gd name="T1" fmla="*/ 0 h 286"/>
                <a:gd name="T2" fmla="*/ 92 w 183"/>
                <a:gd name="T3" fmla="*/ 0 h 286"/>
                <a:gd name="T4" fmla="*/ 92 w 183"/>
                <a:gd name="T5" fmla="*/ 0 h 286"/>
                <a:gd name="T6" fmla="*/ 17 w 183"/>
                <a:gd name="T7" fmla="*/ 83 h 286"/>
                <a:gd name="T8" fmla="*/ 17 w 183"/>
                <a:gd name="T9" fmla="*/ 96 h 286"/>
                <a:gd name="T10" fmla="*/ 17 w 183"/>
                <a:gd name="T11" fmla="*/ 165 h 286"/>
                <a:gd name="T12" fmla="*/ 17 w 183"/>
                <a:gd name="T13" fmla="*/ 220 h 286"/>
                <a:gd name="T14" fmla="*/ 0 w 183"/>
                <a:gd name="T15" fmla="*/ 258 h 286"/>
                <a:gd name="T16" fmla="*/ 0 w 183"/>
                <a:gd name="T17" fmla="*/ 258 h 286"/>
                <a:gd name="T18" fmla="*/ 0 w 183"/>
                <a:gd name="T19" fmla="*/ 258 h 286"/>
                <a:gd name="T20" fmla="*/ 25 w 183"/>
                <a:gd name="T21" fmla="*/ 286 h 286"/>
                <a:gd name="T22" fmla="*/ 155 w 183"/>
                <a:gd name="T23" fmla="*/ 286 h 286"/>
                <a:gd name="T24" fmla="*/ 183 w 183"/>
                <a:gd name="T25" fmla="*/ 255 h 286"/>
                <a:gd name="T26" fmla="*/ 183 w 183"/>
                <a:gd name="T27" fmla="*/ 222 h 286"/>
                <a:gd name="T28" fmla="*/ 183 w 183"/>
                <a:gd name="T29" fmla="*/ 10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3" h="286">
                  <a:moveTo>
                    <a:pt x="92" y="0"/>
                  </a:moveTo>
                  <a:cubicBezTo>
                    <a:pt x="92" y="0"/>
                    <a:pt x="92" y="0"/>
                    <a:pt x="92" y="0"/>
                  </a:cubicBezTo>
                  <a:cubicBezTo>
                    <a:pt x="92" y="0"/>
                    <a:pt x="92" y="0"/>
                    <a:pt x="92" y="0"/>
                  </a:cubicBezTo>
                  <a:cubicBezTo>
                    <a:pt x="51" y="0"/>
                    <a:pt x="17" y="37"/>
                    <a:pt x="17" y="83"/>
                  </a:cubicBezTo>
                  <a:cubicBezTo>
                    <a:pt x="17" y="96"/>
                    <a:pt x="17" y="96"/>
                    <a:pt x="17" y="96"/>
                  </a:cubicBezTo>
                  <a:cubicBezTo>
                    <a:pt x="17" y="165"/>
                    <a:pt x="17" y="165"/>
                    <a:pt x="17" y="165"/>
                  </a:cubicBezTo>
                  <a:cubicBezTo>
                    <a:pt x="17" y="220"/>
                    <a:pt x="17" y="220"/>
                    <a:pt x="17" y="220"/>
                  </a:cubicBezTo>
                  <a:cubicBezTo>
                    <a:pt x="17" y="235"/>
                    <a:pt x="11" y="249"/>
                    <a:pt x="0" y="258"/>
                  </a:cubicBezTo>
                  <a:cubicBezTo>
                    <a:pt x="0" y="258"/>
                    <a:pt x="0" y="258"/>
                    <a:pt x="0" y="258"/>
                  </a:cubicBezTo>
                  <a:cubicBezTo>
                    <a:pt x="0" y="258"/>
                    <a:pt x="0" y="258"/>
                    <a:pt x="0" y="258"/>
                  </a:cubicBezTo>
                  <a:cubicBezTo>
                    <a:pt x="0" y="273"/>
                    <a:pt x="11" y="286"/>
                    <a:pt x="25" y="286"/>
                  </a:cubicBezTo>
                  <a:cubicBezTo>
                    <a:pt x="155" y="286"/>
                    <a:pt x="155" y="286"/>
                    <a:pt x="155" y="286"/>
                  </a:cubicBezTo>
                  <a:cubicBezTo>
                    <a:pt x="170" y="286"/>
                    <a:pt x="183" y="272"/>
                    <a:pt x="183" y="255"/>
                  </a:cubicBezTo>
                  <a:cubicBezTo>
                    <a:pt x="183" y="222"/>
                    <a:pt x="183" y="222"/>
                    <a:pt x="183" y="222"/>
                  </a:cubicBezTo>
                  <a:cubicBezTo>
                    <a:pt x="183" y="102"/>
                    <a:pt x="183" y="102"/>
                    <a:pt x="183" y="102"/>
                  </a:cubicBezTo>
                </a:path>
              </a:pathLst>
            </a:custGeom>
            <a:noFill/>
            <a:ln w="19050" cap="rnd">
              <a:solidFill>
                <a:srgbClr val="3D372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6" name="Freeform 503">
              <a:extLst>
                <a:ext uri="{FF2B5EF4-FFF2-40B4-BE49-F238E27FC236}">
                  <a16:creationId xmlns:a16="http://schemas.microsoft.com/office/drawing/2014/main" id="{6A92696F-B511-446E-86DA-59D5B260CDE1}"/>
                </a:ext>
              </a:extLst>
            </p:cNvPr>
            <p:cNvSpPr>
              <a:spLocks/>
            </p:cNvSpPr>
            <p:nvPr/>
          </p:nvSpPr>
          <p:spPr bwMode="auto">
            <a:xfrm>
              <a:off x="14772423" y="5749925"/>
              <a:ext cx="838200" cy="685800"/>
            </a:xfrm>
            <a:custGeom>
              <a:avLst/>
              <a:gdLst>
                <a:gd name="T0" fmla="*/ 264 w 264"/>
                <a:gd name="T1" fmla="*/ 216 h 216"/>
                <a:gd name="T2" fmla="*/ 264 w 264"/>
                <a:gd name="T3" fmla="*/ 103 h 216"/>
                <a:gd name="T4" fmla="*/ 164 w 264"/>
                <a:gd name="T5" fmla="*/ 0 h 216"/>
                <a:gd name="T6" fmla="*/ 99 w 264"/>
                <a:gd name="T7" fmla="*/ 0 h 216"/>
                <a:gd name="T8" fmla="*/ 0 w 264"/>
                <a:gd name="T9" fmla="*/ 103 h 216"/>
                <a:gd name="T10" fmla="*/ 0 w 264"/>
                <a:gd name="T11" fmla="*/ 216 h 216"/>
                <a:gd name="T12" fmla="*/ 264 w 264"/>
                <a:gd name="T13" fmla="*/ 216 h 216"/>
              </a:gdLst>
              <a:ahLst/>
              <a:cxnLst>
                <a:cxn ang="0">
                  <a:pos x="T0" y="T1"/>
                </a:cxn>
                <a:cxn ang="0">
                  <a:pos x="T2" y="T3"/>
                </a:cxn>
                <a:cxn ang="0">
                  <a:pos x="T4" y="T5"/>
                </a:cxn>
                <a:cxn ang="0">
                  <a:pos x="T6" y="T7"/>
                </a:cxn>
                <a:cxn ang="0">
                  <a:pos x="T8" y="T9"/>
                </a:cxn>
                <a:cxn ang="0">
                  <a:pos x="T10" y="T11"/>
                </a:cxn>
                <a:cxn ang="0">
                  <a:pos x="T12" y="T13"/>
                </a:cxn>
              </a:cxnLst>
              <a:rect l="0" t="0" r="r" b="b"/>
              <a:pathLst>
                <a:path w="264" h="216">
                  <a:moveTo>
                    <a:pt x="264" y="216"/>
                  </a:moveTo>
                  <a:cubicBezTo>
                    <a:pt x="264" y="103"/>
                    <a:pt x="264" y="103"/>
                    <a:pt x="264" y="103"/>
                  </a:cubicBezTo>
                  <a:cubicBezTo>
                    <a:pt x="264" y="47"/>
                    <a:pt x="219" y="0"/>
                    <a:pt x="164" y="0"/>
                  </a:cubicBezTo>
                  <a:cubicBezTo>
                    <a:pt x="99" y="0"/>
                    <a:pt x="99" y="0"/>
                    <a:pt x="99" y="0"/>
                  </a:cubicBezTo>
                  <a:cubicBezTo>
                    <a:pt x="44" y="0"/>
                    <a:pt x="0" y="47"/>
                    <a:pt x="0" y="103"/>
                  </a:cubicBezTo>
                  <a:cubicBezTo>
                    <a:pt x="0" y="216"/>
                    <a:pt x="0" y="216"/>
                    <a:pt x="0" y="216"/>
                  </a:cubicBezTo>
                  <a:lnTo>
                    <a:pt x="264" y="216"/>
                  </a:lnTo>
                  <a:close/>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7" name="Freeform 504">
              <a:extLst>
                <a:ext uri="{FF2B5EF4-FFF2-40B4-BE49-F238E27FC236}">
                  <a16:creationId xmlns:a16="http://schemas.microsoft.com/office/drawing/2014/main" id="{4DF2D106-714B-4A2A-A18C-70824790843F}"/>
                </a:ext>
              </a:extLst>
            </p:cNvPr>
            <p:cNvSpPr>
              <a:spLocks/>
            </p:cNvSpPr>
            <p:nvPr/>
          </p:nvSpPr>
          <p:spPr bwMode="auto">
            <a:xfrm>
              <a:off x="15086748" y="6089650"/>
              <a:ext cx="206375" cy="346075"/>
            </a:xfrm>
            <a:custGeom>
              <a:avLst/>
              <a:gdLst>
                <a:gd name="T0" fmla="*/ 45 w 65"/>
                <a:gd name="T1" fmla="*/ 0 h 109"/>
                <a:gd name="T2" fmla="*/ 21 w 65"/>
                <a:gd name="T3" fmla="*/ 0 h 109"/>
                <a:gd name="T4" fmla="*/ 0 w 65"/>
                <a:gd name="T5" fmla="*/ 17 h 109"/>
                <a:gd name="T6" fmla="*/ 0 w 65"/>
                <a:gd name="T7" fmla="*/ 109 h 109"/>
                <a:gd name="T8" fmla="*/ 65 w 65"/>
                <a:gd name="T9" fmla="*/ 109 h 109"/>
                <a:gd name="T10" fmla="*/ 65 w 65"/>
                <a:gd name="T11" fmla="*/ 17 h 109"/>
              </a:gdLst>
              <a:ahLst/>
              <a:cxnLst>
                <a:cxn ang="0">
                  <a:pos x="T0" y="T1"/>
                </a:cxn>
                <a:cxn ang="0">
                  <a:pos x="T2" y="T3"/>
                </a:cxn>
                <a:cxn ang="0">
                  <a:pos x="T4" y="T5"/>
                </a:cxn>
                <a:cxn ang="0">
                  <a:pos x="T6" y="T7"/>
                </a:cxn>
                <a:cxn ang="0">
                  <a:pos x="T8" y="T9"/>
                </a:cxn>
                <a:cxn ang="0">
                  <a:pos x="T10" y="T11"/>
                </a:cxn>
              </a:cxnLst>
              <a:rect l="0" t="0" r="r" b="b"/>
              <a:pathLst>
                <a:path w="65" h="109">
                  <a:moveTo>
                    <a:pt x="45" y="0"/>
                  </a:moveTo>
                  <a:cubicBezTo>
                    <a:pt x="21" y="0"/>
                    <a:pt x="21" y="0"/>
                    <a:pt x="21" y="0"/>
                  </a:cubicBezTo>
                  <a:cubicBezTo>
                    <a:pt x="9" y="0"/>
                    <a:pt x="0" y="8"/>
                    <a:pt x="0" y="17"/>
                  </a:cubicBezTo>
                  <a:cubicBezTo>
                    <a:pt x="0" y="109"/>
                    <a:pt x="0" y="109"/>
                    <a:pt x="0" y="109"/>
                  </a:cubicBezTo>
                  <a:cubicBezTo>
                    <a:pt x="65" y="109"/>
                    <a:pt x="65" y="109"/>
                    <a:pt x="65" y="109"/>
                  </a:cubicBezTo>
                  <a:cubicBezTo>
                    <a:pt x="65" y="17"/>
                    <a:pt x="65" y="17"/>
                    <a:pt x="65" y="17"/>
                  </a:cubicBez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8" name="Freeform 505">
              <a:extLst>
                <a:ext uri="{FF2B5EF4-FFF2-40B4-BE49-F238E27FC236}">
                  <a16:creationId xmlns:a16="http://schemas.microsoft.com/office/drawing/2014/main" id="{8AA2B6AE-4EE0-4648-8E88-FA14A8D2237C}"/>
                </a:ext>
              </a:extLst>
            </p:cNvPr>
            <p:cNvSpPr>
              <a:spLocks/>
            </p:cNvSpPr>
            <p:nvPr/>
          </p:nvSpPr>
          <p:spPr bwMode="auto">
            <a:xfrm>
              <a:off x="15302648" y="4791075"/>
              <a:ext cx="149225" cy="317500"/>
            </a:xfrm>
            <a:custGeom>
              <a:avLst/>
              <a:gdLst>
                <a:gd name="T0" fmla="*/ 47 w 47"/>
                <a:gd name="T1" fmla="*/ 100 h 100"/>
                <a:gd name="T2" fmla="*/ 47 w 47"/>
                <a:gd name="T3" fmla="*/ 77 h 100"/>
                <a:gd name="T4" fmla="*/ 33 w 47"/>
                <a:gd name="T5" fmla="*/ 28 h 100"/>
                <a:gd name="T6" fmla="*/ 0 w 47"/>
                <a:gd name="T7" fmla="*/ 0 h 100"/>
              </a:gdLst>
              <a:ahLst/>
              <a:cxnLst>
                <a:cxn ang="0">
                  <a:pos x="T0" y="T1"/>
                </a:cxn>
                <a:cxn ang="0">
                  <a:pos x="T2" y="T3"/>
                </a:cxn>
                <a:cxn ang="0">
                  <a:pos x="T4" y="T5"/>
                </a:cxn>
                <a:cxn ang="0">
                  <a:pos x="T6" y="T7"/>
                </a:cxn>
              </a:cxnLst>
              <a:rect l="0" t="0" r="r" b="b"/>
              <a:pathLst>
                <a:path w="47" h="100">
                  <a:moveTo>
                    <a:pt x="47" y="100"/>
                  </a:moveTo>
                  <a:cubicBezTo>
                    <a:pt x="47" y="77"/>
                    <a:pt x="47" y="77"/>
                    <a:pt x="47" y="77"/>
                  </a:cubicBezTo>
                  <a:cubicBezTo>
                    <a:pt x="47" y="59"/>
                    <a:pt x="42" y="42"/>
                    <a:pt x="33" y="28"/>
                  </a:cubicBezTo>
                  <a:cubicBezTo>
                    <a:pt x="25" y="16"/>
                    <a:pt x="13" y="5"/>
                    <a:pt x="0" y="0"/>
                  </a:cubicBez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59" name="Freeform 506">
              <a:extLst>
                <a:ext uri="{FF2B5EF4-FFF2-40B4-BE49-F238E27FC236}">
                  <a16:creationId xmlns:a16="http://schemas.microsoft.com/office/drawing/2014/main" id="{CDA2C963-E3F0-44A8-9112-5B71825530CF}"/>
                </a:ext>
              </a:extLst>
            </p:cNvPr>
            <p:cNvSpPr>
              <a:spLocks/>
            </p:cNvSpPr>
            <p:nvPr/>
          </p:nvSpPr>
          <p:spPr bwMode="auto">
            <a:xfrm>
              <a:off x="16485336" y="5810250"/>
              <a:ext cx="101600" cy="47625"/>
            </a:xfrm>
            <a:custGeom>
              <a:avLst/>
              <a:gdLst>
                <a:gd name="T0" fmla="*/ 0 w 32"/>
                <a:gd name="T1" fmla="*/ 0 h 15"/>
                <a:gd name="T2" fmla="*/ 7 w 32"/>
                <a:gd name="T3" fmla="*/ 11 h 15"/>
                <a:gd name="T4" fmla="*/ 16 w 32"/>
                <a:gd name="T5" fmla="*/ 15 h 15"/>
                <a:gd name="T6" fmla="*/ 32 w 32"/>
                <a:gd name="T7" fmla="*/ 15 h 15"/>
              </a:gdLst>
              <a:ahLst/>
              <a:cxnLst>
                <a:cxn ang="0">
                  <a:pos x="T0" y="T1"/>
                </a:cxn>
                <a:cxn ang="0">
                  <a:pos x="T2" y="T3"/>
                </a:cxn>
                <a:cxn ang="0">
                  <a:pos x="T4" y="T5"/>
                </a:cxn>
                <a:cxn ang="0">
                  <a:pos x="T6" y="T7"/>
                </a:cxn>
              </a:cxnLst>
              <a:rect l="0" t="0" r="r" b="b"/>
              <a:pathLst>
                <a:path w="32" h="15">
                  <a:moveTo>
                    <a:pt x="0" y="0"/>
                  </a:moveTo>
                  <a:cubicBezTo>
                    <a:pt x="7" y="11"/>
                    <a:pt x="7" y="11"/>
                    <a:pt x="7" y="11"/>
                  </a:cubicBezTo>
                  <a:cubicBezTo>
                    <a:pt x="9" y="13"/>
                    <a:pt x="12" y="15"/>
                    <a:pt x="16" y="15"/>
                  </a:cubicBezTo>
                  <a:cubicBezTo>
                    <a:pt x="32" y="15"/>
                    <a:pt x="32" y="15"/>
                    <a:pt x="32" y="15"/>
                  </a:cubicBezTo>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60" name="Freeform 507">
              <a:extLst>
                <a:ext uri="{FF2B5EF4-FFF2-40B4-BE49-F238E27FC236}">
                  <a16:creationId xmlns:a16="http://schemas.microsoft.com/office/drawing/2014/main" id="{99EA5BC7-4B61-458B-9F78-F143E590D623}"/>
                </a:ext>
              </a:extLst>
            </p:cNvPr>
            <p:cNvSpPr>
              <a:spLocks/>
            </p:cNvSpPr>
            <p:nvPr/>
          </p:nvSpPr>
          <p:spPr bwMode="auto">
            <a:xfrm>
              <a:off x="16320236" y="5807075"/>
              <a:ext cx="269875" cy="104775"/>
            </a:xfrm>
            <a:custGeom>
              <a:avLst/>
              <a:gdLst>
                <a:gd name="T0" fmla="*/ 2 w 85"/>
                <a:gd name="T1" fmla="*/ 28 h 33"/>
                <a:gd name="T2" fmla="*/ 2 w 85"/>
                <a:gd name="T3" fmla="*/ 28 h 33"/>
                <a:gd name="T4" fmla="*/ 11 w 85"/>
                <a:gd name="T5" fmla="*/ 33 h 33"/>
                <a:gd name="T6" fmla="*/ 74 w 85"/>
                <a:gd name="T7" fmla="*/ 33 h 33"/>
                <a:gd name="T8" fmla="*/ 85 w 85"/>
                <a:gd name="T9" fmla="*/ 20 h 33"/>
                <a:gd name="T10" fmla="*/ 81 w 85"/>
                <a:gd name="T11" fmla="*/ 10 h 33"/>
                <a:gd name="T12" fmla="*/ 64 w 85"/>
                <a:gd name="T13" fmla="*/ 1 h 33"/>
                <a:gd name="T14" fmla="*/ 6 w 85"/>
                <a:gd name="T15" fmla="*/ 14 h 33"/>
                <a:gd name="T16" fmla="*/ 2 w 85"/>
                <a:gd name="T17"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33">
                  <a:moveTo>
                    <a:pt x="2" y="28"/>
                  </a:moveTo>
                  <a:cubicBezTo>
                    <a:pt x="2" y="28"/>
                    <a:pt x="2" y="28"/>
                    <a:pt x="2" y="28"/>
                  </a:cubicBezTo>
                  <a:cubicBezTo>
                    <a:pt x="4" y="31"/>
                    <a:pt x="8" y="33"/>
                    <a:pt x="11" y="33"/>
                  </a:cubicBezTo>
                  <a:cubicBezTo>
                    <a:pt x="74" y="33"/>
                    <a:pt x="74" y="33"/>
                    <a:pt x="74" y="33"/>
                  </a:cubicBezTo>
                  <a:cubicBezTo>
                    <a:pt x="74" y="33"/>
                    <a:pt x="85" y="31"/>
                    <a:pt x="85" y="20"/>
                  </a:cubicBezTo>
                  <a:cubicBezTo>
                    <a:pt x="85" y="16"/>
                    <a:pt x="84" y="12"/>
                    <a:pt x="81" y="10"/>
                  </a:cubicBezTo>
                  <a:cubicBezTo>
                    <a:pt x="77" y="5"/>
                    <a:pt x="71" y="2"/>
                    <a:pt x="64" y="1"/>
                  </a:cubicBezTo>
                  <a:cubicBezTo>
                    <a:pt x="43" y="0"/>
                    <a:pt x="23" y="4"/>
                    <a:pt x="6" y="14"/>
                  </a:cubicBezTo>
                  <a:cubicBezTo>
                    <a:pt x="2" y="17"/>
                    <a:pt x="0" y="23"/>
                    <a:pt x="2" y="28"/>
                  </a:cubicBezTo>
                  <a:close/>
                </a:path>
              </a:pathLst>
            </a:custGeom>
            <a:noFill/>
            <a:ln w="19050" cap="flat">
              <a:solidFill>
                <a:srgbClr val="3D372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973" name="Freeform 520">
              <a:extLst>
                <a:ext uri="{FF2B5EF4-FFF2-40B4-BE49-F238E27FC236}">
                  <a16:creationId xmlns:a16="http://schemas.microsoft.com/office/drawing/2014/main" id="{25316465-63F6-4B12-8AF6-82B0FFBD921E}"/>
                </a:ext>
              </a:extLst>
            </p:cNvPr>
            <p:cNvSpPr>
              <a:spLocks/>
            </p:cNvSpPr>
            <p:nvPr/>
          </p:nvSpPr>
          <p:spPr bwMode="auto">
            <a:xfrm>
              <a:off x="14912123" y="4752975"/>
              <a:ext cx="581025" cy="501650"/>
            </a:xfrm>
            <a:custGeom>
              <a:avLst/>
              <a:gdLst>
                <a:gd name="T0" fmla="*/ 14 w 183"/>
                <a:gd name="T1" fmla="*/ 113 h 158"/>
                <a:gd name="T2" fmla="*/ 10 w 183"/>
                <a:gd name="T3" fmla="*/ 89 h 158"/>
                <a:gd name="T4" fmla="*/ 87 w 183"/>
                <a:gd name="T5" fmla="*/ 10 h 158"/>
                <a:gd name="T6" fmla="*/ 163 w 183"/>
                <a:gd name="T7" fmla="*/ 89 h 158"/>
                <a:gd name="T8" fmla="*/ 159 w 183"/>
                <a:gd name="T9" fmla="*/ 113 h 158"/>
                <a:gd name="T10" fmla="*/ 148 w 183"/>
                <a:gd name="T11" fmla="*/ 128 h 158"/>
                <a:gd name="T12" fmla="*/ 148 w 183"/>
                <a:gd name="T13" fmla="*/ 141 h 158"/>
                <a:gd name="T14" fmla="*/ 166 w 183"/>
                <a:gd name="T15" fmla="*/ 158 h 158"/>
                <a:gd name="T16" fmla="*/ 183 w 183"/>
                <a:gd name="T17" fmla="*/ 141 h 158"/>
                <a:gd name="T18" fmla="*/ 183 w 183"/>
                <a:gd name="T19" fmla="*/ 128 h 158"/>
                <a:gd name="T20" fmla="*/ 170 w 183"/>
                <a:gd name="T21" fmla="*/ 112 h 158"/>
                <a:gd name="T22" fmla="*/ 173 w 183"/>
                <a:gd name="T23" fmla="*/ 89 h 158"/>
                <a:gd name="T24" fmla="*/ 87 w 183"/>
                <a:gd name="T25" fmla="*/ 0 h 158"/>
                <a:gd name="T26" fmla="*/ 0 w 183"/>
                <a:gd name="T27" fmla="*/ 89 h 158"/>
                <a:gd name="T28" fmla="*/ 3 w 183"/>
                <a:gd name="T29" fmla="*/ 11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3" h="158">
                  <a:moveTo>
                    <a:pt x="14" y="113"/>
                  </a:moveTo>
                  <a:cubicBezTo>
                    <a:pt x="12" y="105"/>
                    <a:pt x="10" y="97"/>
                    <a:pt x="10" y="89"/>
                  </a:cubicBezTo>
                  <a:cubicBezTo>
                    <a:pt x="10" y="45"/>
                    <a:pt x="45" y="10"/>
                    <a:pt x="87" y="10"/>
                  </a:cubicBezTo>
                  <a:cubicBezTo>
                    <a:pt x="128" y="10"/>
                    <a:pt x="163" y="45"/>
                    <a:pt x="163" y="89"/>
                  </a:cubicBezTo>
                  <a:cubicBezTo>
                    <a:pt x="163" y="97"/>
                    <a:pt x="161" y="105"/>
                    <a:pt x="159" y="113"/>
                  </a:cubicBezTo>
                  <a:cubicBezTo>
                    <a:pt x="152" y="115"/>
                    <a:pt x="148" y="121"/>
                    <a:pt x="148" y="128"/>
                  </a:cubicBezTo>
                  <a:cubicBezTo>
                    <a:pt x="148" y="141"/>
                    <a:pt x="148" y="141"/>
                    <a:pt x="148" y="141"/>
                  </a:cubicBezTo>
                  <a:cubicBezTo>
                    <a:pt x="148" y="150"/>
                    <a:pt x="156" y="158"/>
                    <a:pt x="166" y="158"/>
                  </a:cubicBezTo>
                  <a:cubicBezTo>
                    <a:pt x="175" y="158"/>
                    <a:pt x="183" y="150"/>
                    <a:pt x="183" y="141"/>
                  </a:cubicBezTo>
                  <a:cubicBezTo>
                    <a:pt x="183" y="128"/>
                    <a:pt x="183" y="128"/>
                    <a:pt x="183" y="128"/>
                  </a:cubicBezTo>
                  <a:cubicBezTo>
                    <a:pt x="183" y="120"/>
                    <a:pt x="178" y="114"/>
                    <a:pt x="170" y="112"/>
                  </a:cubicBezTo>
                  <a:cubicBezTo>
                    <a:pt x="172" y="105"/>
                    <a:pt x="173" y="97"/>
                    <a:pt x="173" y="89"/>
                  </a:cubicBezTo>
                  <a:cubicBezTo>
                    <a:pt x="173" y="40"/>
                    <a:pt x="134" y="0"/>
                    <a:pt x="87" y="0"/>
                  </a:cubicBezTo>
                  <a:cubicBezTo>
                    <a:pt x="39" y="0"/>
                    <a:pt x="0" y="40"/>
                    <a:pt x="0" y="89"/>
                  </a:cubicBezTo>
                  <a:cubicBezTo>
                    <a:pt x="0" y="97"/>
                    <a:pt x="1" y="105"/>
                    <a:pt x="3" y="112"/>
                  </a:cubicBezTo>
                </a:path>
              </a:pathLst>
            </a:custGeom>
            <a:solidFill>
              <a:srgbClr val="FCF3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4" name="Freeform 521">
              <a:extLst>
                <a:ext uri="{FF2B5EF4-FFF2-40B4-BE49-F238E27FC236}">
                  <a16:creationId xmlns:a16="http://schemas.microsoft.com/office/drawing/2014/main" id="{4498788A-30C2-4A64-A21D-DAB4704BE9CB}"/>
                </a:ext>
              </a:extLst>
            </p:cNvPr>
            <p:cNvSpPr>
              <a:spLocks noEditPoints="1"/>
            </p:cNvSpPr>
            <p:nvPr/>
          </p:nvSpPr>
          <p:spPr bwMode="auto">
            <a:xfrm>
              <a:off x="14912123" y="4752975"/>
              <a:ext cx="612775" cy="593725"/>
            </a:xfrm>
            <a:custGeom>
              <a:avLst/>
              <a:gdLst>
                <a:gd name="T0" fmla="*/ 183 w 193"/>
                <a:gd name="T1" fmla="*/ 134 h 187"/>
                <a:gd name="T2" fmla="*/ 193 w 193"/>
                <a:gd name="T3" fmla="*/ 134 h 187"/>
                <a:gd name="T4" fmla="*/ 193 w 193"/>
                <a:gd name="T5" fmla="*/ 163 h 187"/>
                <a:gd name="T6" fmla="*/ 193 w 193"/>
                <a:gd name="T7" fmla="*/ 165 h 187"/>
                <a:gd name="T8" fmla="*/ 170 w 193"/>
                <a:gd name="T9" fmla="*/ 187 h 187"/>
                <a:gd name="T10" fmla="*/ 14 w 193"/>
                <a:gd name="T11" fmla="*/ 113 h 187"/>
                <a:gd name="T12" fmla="*/ 10 w 193"/>
                <a:gd name="T13" fmla="*/ 89 h 187"/>
                <a:gd name="T14" fmla="*/ 87 w 193"/>
                <a:gd name="T15" fmla="*/ 10 h 187"/>
                <a:gd name="T16" fmla="*/ 163 w 193"/>
                <a:gd name="T17" fmla="*/ 89 h 187"/>
                <a:gd name="T18" fmla="*/ 159 w 193"/>
                <a:gd name="T19" fmla="*/ 113 h 187"/>
                <a:gd name="T20" fmla="*/ 148 w 193"/>
                <a:gd name="T21" fmla="*/ 128 h 187"/>
                <a:gd name="T22" fmla="*/ 148 w 193"/>
                <a:gd name="T23" fmla="*/ 141 h 187"/>
                <a:gd name="T24" fmla="*/ 166 w 193"/>
                <a:gd name="T25" fmla="*/ 158 h 187"/>
                <a:gd name="T26" fmla="*/ 183 w 193"/>
                <a:gd name="T27" fmla="*/ 141 h 187"/>
                <a:gd name="T28" fmla="*/ 183 w 193"/>
                <a:gd name="T29" fmla="*/ 128 h 187"/>
                <a:gd name="T30" fmla="*/ 170 w 193"/>
                <a:gd name="T31" fmla="*/ 112 h 187"/>
                <a:gd name="T32" fmla="*/ 173 w 193"/>
                <a:gd name="T33" fmla="*/ 89 h 187"/>
                <a:gd name="T34" fmla="*/ 87 w 193"/>
                <a:gd name="T35" fmla="*/ 0 h 187"/>
                <a:gd name="T36" fmla="*/ 0 w 193"/>
                <a:gd name="T37" fmla="*/ 89 h 187"/>
                <a:gd name="T38" fmla="*/ 3 w 193"/>
                <a:gd name="T39" fmla="*/ 112 h 187"/>
                <a:gd name="T40" fmla="*/ 14 w 193"/>
                <a:gd name="T41" fmla="*/ 11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87">
                  <a:moveTo>
                    <a:pt x="183" y="134"/>
                  </a:moveTo>
                  <a:cubicBezTo>
                    <a:pt x="193" y="134"/>
                    <a:pt x="193" y="134"/>
                    <a:pt x="193" y="134"/>
                  </a:cubicBezTo>
                  <a:cubicBezTo>
                    <a:pt x="193" y="163"/>
                    <a:pt x="193" y="163"/>
                    <a:pt x="193" y="163"/>
                  </a:cubicBezTo>
                  <a:cubicBezTo>
                    <a:pt x="193" y="165"/>
                    <a:pt x="193" y="165"/>
                    <a:pt x="193" y="165"/>
                  </a:cubicBezTo>
                  <a:cubicBezTo>
                    <a:pt x="193" y="177"/>
                    <a:pt x="183" y="187"/>
                    <a:pt x="170" y="187"/>
                  </a:cubicBezTo>
                  <a:moveTo>
                    <a:pt x="14" y="113"/>
                  </a:moveTo>
                  <a:cubicBezTo>
                    <a:pt x="12" y="105"/>
                    <a:pt x="10" y="97"/>
                    <a:pt x="10" y="89"/>
                  </a:cubicBezTo>
                  <a:cubicBezTo>
                    <a:pt x="10" y="45"/>
                    <a:pt x="45" y="10"/>
                    <a:pt x="87" y="10"/>
                  </a:cubicBezTo>
                  <a:cubicBezTo>
                    <a:pt x="128" y="10"/>
                    <a:pt x="163" y="45"/>
                    <a:pt x="163" y="89"/>
                  </a:cubicBezTo>
                  <a:cubicBezTo>
                    <a:pt x="163" y="97"/>
                    <a:pt x="161" y="105"/>
                    <a:pt x="159" y="113"/>
                  </a:cubicBezTo>
                  <a:cubicBezTo>
                    <a:pt x="152" y="115"/>
                    <a:pt x="148" y="121"/>
                    <a:pt x="148" y="128"/>
                  </a:cubicBezTo>
                  <a:cubicBezTo>
                    <a:pt x="148" y="141"/>
                    <a:pt x="148" y="141"/>
                    <a:pt x="148" y="141"/>
                  </a:cubicBezTo>
                  <a:cubicBezTo>
                    <a:pt x="148" y="150"/>
                    <a:pt x="156" y="158"/>
                    <a:pt x="166" y="158"/>
                  </a:cubicBezTo>
                  <a:cubicBezTo>
                    <a:pt x="175" y="158"/>
                    <a:pt x="183" y="150"/>
                    <a:pt x="183" y="141"/>
                  </a:cubicBezTo>
                  <a:cubicBezTo>
                    <a:pt x="183" y="128"/>
                    <a:pt x="183" y="128"/>
                    <a:pt x="183" y="128"/>
                  </a:cubicBezTo>
                  <a:cubicBezTo>
                    <a:pt x="183" y="120"/>
                    <a:pt x="178" y="114"/>
                    <a:pt x="170" y="112"/>
                  </a:cubicBezTo>
                  <a:cubicBezTo>
                    <a:pt x="172" y="105"/>
                    <a:pt x="173" y="97"/>
                    <a:pt x="173" y="89"/>
                  </a:cubicBezTo>
                  <a:cubicBezTo>
                    <a:pt x="173" y="40"/>
                    <a:pt x="134" y="0"/>
                    <a:pt x="87" y="0"/>
                  </a:cubicBezTo>
                  <a:cubicBezTo>
                    <a:pt x="39" y="0"/>
                    <a:pt x="0" y="40"/>
                    <a:pt x="0" y="89"/>
                  </a:cubicBezTo>
                  <a:cubicBezTo>
                    <a:pt x="0" y="97"/>
                    <a:pt x="1" y="105"/>
                    <a:pt x="3" y="112"/>
                  </a:cubicBezTo>
                  <a:lnTo>
                    <a:pt x="14" y="113"/>
                  </a:lnTo>
                  <a:close/>
                </a:path>
              </a:pathLst>
            </a:custGeom>
            <a:noFill/>
            <a:ln w="19050" cap="rnd">
              <a:solidFill>
                <a:srgbClr val="3D372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039" name="Group 1038">
            <a:extLst>
              <a:ext uri="{FF2B5EF4-FFF2-40B4-BE49-F238E27FC236}">
                <a16:creationId xmlns:a16="http://schemas.microsoft.com/office/drawing/2014/main" id="{0A29604E-005D-4BF1-9EF3-4A73918AC87A}"/>
              </a:ext>
            </a:extLst>
          </p:cNvPr>
          <p:cNvGrpSpPr/>
          <p:nvPr/>
        </p:nvGrpSpPr>
        <p:grpSpPr>
          <a:xfrm>
            <a:off x="1522794" y="5170361"/>
            <a:ext cx="554955" cy="240803"/>
            <a:chOff x="1522794" y="5170361"/>
            <a:chExt cx="554955" cy="240803"/>
          </a:xfrm>
        </p:grpSpPr>
        <p:sp>
          <p:nvSpPr>
            <p:cNvPr id="1035" name="Rectangle 380">
              <a:extLst>
                <a:ext uri="{FF2B5EF4-FFF2-40B4-BE49-F238E27FC236}">
                  <a16:creationId xmlns:a16="http://schemas.microsoft.com/office/drawing/2014/main" id="{1B0648F9-1AAC-4EF2-B00B-D5D0629C21D0}"/>
                </a:ext>
              </a:extLst>
            </p:cNvPr>
            <p:cNvSpPr>
              <a:spLocks noChangeArrowheads="1"/>
            </p:cNvSpPr>
            <p:nvPr/>
          </p:nvSpPr>
          <p:spPr bwMode="auto">
            <a:xfrm>
              <a:off x="1522794" y="5184200"/>
              <a:ext cx="554955" cy="226964"/>
            </a:xfrm>
            <a:prstGeom prst="rect">
              <a:avLst/>
            </a:prstGeom>
            <a:solidFill>
              <a:srgbClr val="FFDCF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6" name="Rectangle 381">
              <a:extLst>
                <a:ext uri="{FF2B5EF4-FFF2-40B4-BE49-F238E27FC236}">
                  <a16:creationId xmlns:a16="http://schemas.microsoft.com/office/drawing/2014/main" id="{96AC8989-2B06-464C-975C-6E161FED52AF}"/>
                </a:ext>
              </a:extLst>
            </p:cNvPr>
            <p:cNvSpPr>
              <a:spLocks noChangeArrowheads="1"/>
            </p:cNvSpPr>
            <p:nvPr/>
          </p:nvSpPr>
          <p:spPr bwMode="auto">
            <a:xfrm>
              <a:off x="1522794" y="5170361"/>
              <a:ext cx="554955" cy="38750"/>
            </a:xfrm>
            <a:prstGeom prst="rect">
              <a:avLst/>
            </a:prstGeom>
            <a:solidFill>
              <a:srgbClr val="A220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7" name="Freeform 382">
              <a:extLst>
                <a:ext uri="{FF2B5EF4-FFF2-40B4-BE49-F238E27FC236}">
                  <a16:creationId xmlns:a16="http://schemas.microsoft.com/office/drawing/2014/main" id="{9AADC5C7-9565-447E-98D2-99FCC44EF39A}"/>
                </a:ext>
              </a:extLst>
            </p:cNvPr>
            <p:cNvSpPr>
              <a:spLocks noEditPoints="1"/>
            </p:cNvSpPr>
            <p:nvPr/>
          </p:nvSpPr>
          <p:spPr bwMode="auto">
            <a:xfrm>
              <a:off x="1522794" y="5170361"/>
              <a:ext cx="554955" cy="240803"/>
            </a:xfrm>
            <a:custGeom>
              <a:avLst/>
              <a:gdLst>
                <a:gd name="T0" fmla="*/ 257 w 401"/>
                <a:gd name="T1" fmla="*/ 0 h 174"/>
                <a:gd name="T2" fmla="*/ 0 w 401"/>
                <a:gd name="T3" fmla="*/ 0 h 174"/>
                <a:gd name="T4" fmla="*/ 0 w 401"/>
                <a:gd name="T5" fmla="*/ 174 h 174"/>
                <a:gd name="T6" fmla="*/ 52 w 401"/>
                <a:gd name="T7" fmla="*/ 174 h 174"/>
                <a:gd name="T8" fmla="*/ 263 w 401"/>
                <a:gd name="T9" fmla="*/ 174 h 174"/>
                <a:gd name="T10" fmla="*/ 401 w 401"/>
                <a:gd name="T11" fmla="*/ 174 h 174"/>
                <a:gd name="T12" fmla="*/ 401 w 401"/>
                <a:gd name="T13" fmla="*/ 82 h 174"/>
                <a:gd name="T14" fmla="*/ 401 w 401"/>
                <a:gd name="T15" fmla="*/ 20 h 174"/>
                <a:gd name="T16" fmla="*/ 401 w 401"/>
                <a:gd name="T17" fmla="*/ 28 h 174"/>
                <a:gd name="T18" fmla="*/ 160 w 401"/>
                <a:gd name="T19" fmla="*/ 28 h 174"/>
                <a:gd name="T20" fmla="*/ 100 w 401"/>
                <a:gd name="T21" fmla="*/ 84 h 174"/>
                <a:gd name="T22" fmla="*/ 381 w 401"/>
                <a:gd name="T23" fmla="*/ 84 h 174"/>
                <a:gd name="T24" fmla="*/ 100 w 401"/>
                <a:gd name="T25" fmla="*/ 104 h 174"/>
                <a:gd name="T26" fmla="*/ 381 w 401"/>
                <a:gd name="T27" fmla="*/ 104 h 174"/>
                <a:gd name="T28" fmla="*/ 100 w 401"/>
                <a:gd name="T29" fmla="*/ 124 h 174"/>
                <a:gd name="T30" fmla="*/ 261 w 401"/>
                <a:gd name="T31" fmla="*/ 12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1" h="174">
                  <a:moveTo>
                    <a:pt x="257" y="0"/>
                  </a:moveTo>
                  <a:lnTo>
                    <a:pt x="0" y="0"/>
                  </a:lnTo>
                  <a:lnTo>
                    <a:pt x="0" y="174"/>
                  </a:lnTo>
                  <a:lnTo>
                    <a:pt x="52" y="174"/>
                  </a:lnTo>
                  <a:moveTo>
                    <a:pt x="263" y="174"/>
                  </a:moveTo>
                  <a:lnTo>
                    <a:pt x="401" y="174"/>
                  </a:lnTo>
                  <a:lnTo>
                    <a:pt x="401" y="82"/>
                  </a:lnTo>
                  <a:moveTo>
                    <a:pt x="401" y="20"/>
                  </a:moveTo>
                  <a:lnTo>
                    <a:pt x="401" y="28"/>
                  </a:lnTo>
                  <a:lnTo>
                    <a:pt x="160" y="28"/>
                  </a:lnTo>
                  <a:moveTo>
                    <a:pt x="100" y="84"/>
                  </a:moveTo>
                  <a:lnTo>
                    <a:pt x="381" y="84"/>
                  </a:lnTo>
                  <a:moveTo>
                    <a:pt x="100" y="104"/>
                  </a:moveTo>
                  <a:lnTo>
                    <a:pt x="381" y="104"/>
                  </a:lnTo>
                  <a:moveTo>
                    <a:pt x="100" y="124"/>
                  </a:moveTo>
                  <a:lnTo>
                    <a:pt x="261" y="124"/>
                  </a:lnTo>
                </a:path>
              </a:pathLst>
            </a:custGeom>
            <a:noFill/>
            <a:ln w="19050" cap="flat">
              <a:solidFill>
                <a:srgbClr val="471C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38" name="Oval 383">
              <a:extLst>
                <a:ext uri="{FF2B5EF4-FFF2-40B4-BE49-F238E27FC236}">
                  <a16:creationId xmlns:a16="http://schemas.microsoft.com/office/drawing/2014/main" id="{319F266E-2C69-4C9C-B50C-AC690BFEF719}"/>
                </a:ext>
              </a:extLst>
            </p:cNvPr>
            <p:cNvSpPr>
              <a:spLocks noChangeArrowheads="1"/>
            </p:cNvSpPr>
            <p:nvPr/>
          </p:nvSpPr>
          <p:spPr bwMode="auto">
            <a:xfrm>
              <a:off x="1561544" y="5275539"/>
              <a:ext cx="71964" cy="74732"/>
            </a:xfrm>
            <a:prstGeom prst="ellipse">
              <a:avLst/>
            </a:prstGeom>
            <a:solidFill>
              <a:srgbClr val="A22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Tree>
    <p:custDataLst>
      <p:tags r:id="rId1"/>
    </p:custDataLst>
    <p:extLst>
      <p:ext uri="{BB962C8B-B14F-4D97-AF65-F5344CB8AC3E}">
        <p14:creationId xmlns:p14="http://schemas.microsoft.com/office/powerpoint/2010/main" val="2029053938"/>
      </p:ext>
    </p:extLst>
  </p:cSld>
  <p:clrMapOvr>
    <a:masterClrMapping/>
  </p:clrMapOvr>
  <p:transition spd="med">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additive="base">
                                            <p:cTn id="7" dur="500" fill="hold"/>
                                            <p:tgtEl>
                                              <p:spTgt spid="87"/>
                                            </p:tgtEl>
                                            <p:attrNameLst>
                                              <p:attrName>ppt_x</p:attrName>
                                            </p:attrNameLst>
                                          </p:cBhvr>
                                          <p:tavLst>
                                            <p:tav tm="0">
                                              <p:val>
                                                <p:strVal val="#ppt_x"/>
                                              </p:val>
                                            </p:tav>
                                            <p:tav tm="100000">
                                              <p:val>
                                                <p:strVal val="#ppt_x"/>
                                              </p:val>
                                            </p:tav>
                                          </p:tavLst>
                                        </p:anim>
                                        <p:anim calcmode="lin" valueType="num">
                                          <p:cBhvr additive="base">
                                            <p:cTn id="8" dur="500" fill="hold"/>
                                            <p:tgtEl>
                                              <p:spTgt spid="87"/>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fill="hold"/>
                                            <p:tgtEl>
                                              <p:spTgt spid="90"/>
                                            </p:tgtEl>
                                            <p:attrNameLst>
                                              <p:attrName>ppt_x</p:attrName>
                                            </p:attrNameLst>
                                          </p:cBhvr>
                                          <p:tavLst>
                                            <p:tav tm="0">
                                              <p:val>
                                                <p:strVal val="#ppt_x"/>
                                              </p:val>
                                            </p:tav>
                                            <p:tav tm="100000">
                                              <p:val>
                                                <p:strVal val="#ppt_x"/>
                                              </p:val>
                                            </p:tav>
                                          </p:tavLst>
                                        </p:anim>
                                        <p:anim calcmode="lin" valueType="num">
                                          <p:cBhvr additive="base">
                                            <p:cTn id="12" dur="500" fill="hold"/>
                                            <p:tgtEl>
                                              <p:spTgt spid="90"/>
                                            </p:tgtEl>
                                            <p:attrNameLst>
                                              <p:attrName>ppt_y</p:attrName>
                                            </p:attrNameLst>
                                          </p:cBhvr>
                                          <p:tavLst>
                                            <p:tav tm="0">
                                              <p:val>
                                                <p:strVal val="1+#ppt_h/2"/>
                                              </p:val>
                                            </p:tav>
                                            <p:tav tm="100000">
                                              <p:val>
                                                <p:strVal val="#ppt_y"/>
                                              </p:val>
                                            </p:tav>
                                          </p:tavLst>
                                        </p:anim>
                                      </p:childTnLst>
                                    </p:cTn>
                                  </p:par>
                                  <p:par>
                                    <p:cTn id="13" presetID="2" presetClass="entr" presetSubtype="1" decel="100000" fill="hold" grpId="0" nodeType="withEffect">
                                      <p:stCondLst>
                                        <p:cond delay="100"/>
                                      </p:stCondLst>
                                      <p:childTnLst>
                                        <p:set>
                                          <p:cBhvr>
                                            <p:cTn id="14" dur="1" fill="hold">
                                              <p:stCondLst>
                                                <p:cond delay="0"/>
                                              </p:stCondLst>
                                            </p:cTn>
                                            <p:tgtEl>
                                              <p:spTgt spid="149"/>
                                            </p:tgtEl>
                                            <p:attrNameLst>
                                              <p:attrName>style.visibility</p:attrName>
                                            </p:attrNameLst>
                                          </p:cBhvr>
                                          <p:to>
                                            <p:strVal val="visible"/>
                                          </p:to>
                                        </p:set>
                                        <p:anim calcmode="lin" valueType="num">
                                          <p:cBhvr additive="base">
                                            <p:cTn id="15" dur="500" fill="hold"/>
                                            <p:tgtEl>
                                              <p:spTgt spid="149"/>
                                            </p:tgtEl>
                                            <p:attrNameLst>
                                              <p:attrName>ppt_x</p:attrName>
                                            </p:attrNameLst>
                                          </p:cBhvr>
                                          <p:tavLst>
                                            <p:tav tm="0">
                                              <p:val>
                                                <p:strVal val="#ppt_x"/>
                                              </p:val>
                                            </p:tav>
                                            <p:tav tm="100000">
                                              <p:val>
                                                <p:strVal val="#ppt_x"/>
                                              </p:val>
                                            </p:tav>
                                          </p:tavLst>
                                        </p:anim>
                                        <p:anim calcmode="lin" valueType="num">
                                          <p:cBhvr additive="base">
                                            <p:cTn id="16" dur="500" fill="hold"/>
                                            <p:tgtEl>
                                              <p:spTgt spid="149"/>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100"/>
                                      </p:stCondLst>
                                      <p:childTnLst>
                                        <p:set>
                                          <p:cBhvr>
                                            <p:cTn id="18" dur="1" fill="hold">
                                              <p:stCondLst>
                                                <p:cond delay="0"/>
                                              </p:stCondLst>
                                            </p:cTn>
                                            <p:tgtEl>
                                              <p:spTgt spid="113"/>
                                            </p:tgtEl>
                                            <p:attrNameLst>
                                              <p:attrName>style.visibility</p:attrName>
                                            </p:attrNameLst>
                                          </p:cBhvr>
                                          <p:to>
                                            <p:strVal val="visible"/>
                                          </p:to>
                                        </p:set>
                                        <p:anim calcmode="lin" valueType="num">
                                          <p:cBhvr additive="base">
                                            <p:cTn id="19" dur="500" fill="hold"/>
                                            <p:tgtEl>
                                              <p:spTgt spid="113"/>
                                            </p:tgtEl>
                                            <p:attrNameLst>
                                              <p:attrName>ppt_x</p:attrName>
                                            </p:attrNameLst>
                                          </p:cBhvr>
                                          <p:tavLst>
                                            <p:tav tm="0">
                                              <p:val>
                                                <p:strVal val="#ppt_x"/>
                                              </p:val>
                                            </p:tav>
                                            <p:tav tm="100000">
                                              <p:val>
                                                <p:strVal val="#ppt_x"/>
                                              </p:val>
                                            </p:tav>
                                          </p:tavLst>
                                        </p:anim>
                                        <p:anim calcmode="lin" valueType="num">
                                          <p:cBhvr additive="base">
                                            <p:cTn id="20" dur="500" fill="hold"/>
                                            <p:tgtEl>
                                              <p:spTgt spid="113"/>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200"/>
                                      </p:stCondLst>
                                      <p:childTnLst>
                                        <p:set>
                                          <p:cBhvr>
                                            <p:cTn id="22" dur="1" fill="hold">
                                              <p:stCondLst>
                                                <p:cond delay="0"/>
                                              </p:stCondLst>
                                            </p:cTn>
                                            <p:tgtEl>
                                              <p:spTgt spid="114"/>
                                            </p:tgtEl>
                                            <p:attrNameLst>
                                              <p:attrName>style.visibility</p:attrName>
                                            </p:attrNameLst>
                                          </p:cBhvr>
                                          <p:to>
                                            <p:strVal val="visible"/>
                                          </p:to>
                                        </p:set>
                                        <p:anim calcmode="lin" valueType="num">
                                          <p:cBhvr additive="base">
                                            <p:cTn id="23" dur="500" fill="hold"/>
                                            <p:tgtEl>
                                              <p:spTgt spid="114"/>
                                            </p:tgtEl>
                                            <p:attrNameLst>
                                              <p:attrName>ppt_x</p:attrName>
                                            </p:attrNameLst>
                                          </p:cBhvr>
                                          <p:tavLst>
                                            <p:tav tm="0">
                                              <p:val>
                                                <p:strVal val="#ppt_x"/>
                                              </p:val>
                                            </p:tav>
                                            <p:tav tm="100000">
                                              <p:val>
                                                <p:strVal val="#ppt_x"/>
                                              </p:val>
                                            </p:tav>
                                          </p:tavLst>
                                        </p:anim>
                                        <p:anim calcmode="lin" valueType="num">
                                          <p:cBhvr additive="base">
                                            <p:cTn id="24" dur="500" fill="hold"/>
                                            <p:tgtEl>
                                              <p:spTgt spid="114"/>
                                            </p:tgtEl>
                                            <p:attrNameLst>
                                              <p:attrName>ppt_y</p:attrName>
                                            </p:attrNameLst>
                                          </p:cBhvr>
                                          <p:tavLst>
                                            <p:tav tm="0">
                                              <p:val>
                                                <p:strVal val="0-#ppt_h/2"/>
                                              </p:val>
                                            </p:tav>
                                            <p:tav tm="100000">
                                              <p:val>
                                                <p:strVal val="#ppt_y"/>
                                              </p:val>
                                            </p:tav>
                                          </p:tavLst>
                                        </p:anim>
                                      </p:childTnLst>
                                    </p:cTn>
                                  </p:par>
                                  <p:par>
                                    <p:cTn id="25" presetID="2" presetClass="entr" presetSubtype="4" decel="100000" fill="hold" grpId="0" nodeType="withEffect">
                                      <p:stCondLst>
                                        <p:cond delay="200"/>
                                      </p:stCondLst>
                                      <p:childTnLst>
                                        <p:set>
                                          <p:cBhvr>
                                            <p:cTn id="26" dur="1" fill="hold">
                                              <p:stCondLst>
                                                <p:cond delay="0"/>
                                              </p:stCondLst>
                                            </p:cTn>
                                            <p:tgtEl>
                                              <p:spTgt spid="150"/>
                                            </p:tgtEl>
                                            <p:attrNameLst>
                                              <p:attrName>style.visibility</p:attrName>
                                            </p:attrNameLst>
                                          </p:cBhvr>
                                          <p:to>
                                            <p:strVal val="visible"/>
                                          </p:to>
                                        </p:set>
                                        <p:anim calcmode="lin" valueType="num">
                                          <p:cBhvr additive="base">
                                            <p:cTn id="27" dur="500" fill="hold"/>
                                            <p:tgtEl>
                                              <p:spTgt spid="150"/>
                                            </p:tgtEl>
                                            <p:attrNameLst>
                                              <p:attrName>ppt_x</p:attrName>
                                            </p:attrNameLst>
                                          </p:cBhvr>
                                          <p:tavLst>
                                            <p:tav tm="0">
                                              <p:val>
                                                <p:strVal val="#ppt_x"/>
                                              </p:val>
                                            </p:tav>
                                            <p:tav tm="100000">
                                              <p:val>
                                                <p:strVal val="#ppt_x"/>
                                              </p:val>
                                            </p:tav>
                                          </p:tavLst>
                                        </p:anim>
                                        <p:anim calcmode="lin" valueType="num">
                                          <p:cBhvr additive="base">
                                            <p:cTn id="28" dur="500" fill="hold"/>
                                            <p:tgtEl>
                                              <p:spTgt spid="150"/>
                                            </p:tgtEl>
                                            <p:attrNameLst>
                                              <p:attrName>ppt_y</p:attrName>
                                            </p:attrNameLst>
                                          </p:cBhvr>
                                          <p:tavLst>
                                            <p:tav tm="0">
                                              <p:val>
                                                <p:strVal val="1+#ppt_h/2"/>
                                              </p:val>
                                            </p:tav>
                                            <p:tav tm="100000">
                                              <p:val>
                                                <p:strVal val="#ppt_y"/>
                                              </p:val>
                                            </p:tav>
                                          </p:tavLst>
                                        </p:anim>
                                      </p:childTnLst>
                                    </p:cTn>
                                  </p:par>
                                  <p:par>
                                    <p:cTn id="29" presetID="2" presetClass="entr" presetSubtype="1" decel="100000" fill="hold" grpId="0" nodeType="withEffect">
                                      <p:stCondLst>
                                        <p:cond delay="300"/>
                                      </p:stCondLst>
                                      <p:childTnLst>
                                        <p:set>
                                          <p:cBhvr>
                                            <p:cTn id="30" dur="1" fill="hold">
                                              <p:stCondLst>
                                                <p:cond delay="0"/>
                                              </p:stCondLst>
                                            </p:cTn>
                                            <p:tgtEl>
                                              <p:spTgt spid="112"/>
                                            </p:tgtEl>
                                            <p:attrNameLst>
                                              <p:attrName>style.visibility</p:attrName>
                                            </p:attrNameLst>
                                          </p:cBhvr>
                                          <p:to>
                                            <p:strVal val="visible"/>
                                          </p:to>
                                        </p:set>
                                        <p:anim calcmode="lin" valueType="num">
                                          <p:cBhvr additive="base">
                                            <p:cTn id="31" dur="500" fill="hold"/>
                                            <p:tgtEl>
                                              <p:spTgt spid="112"/>
                                            </p:tgtEl>
                                            <p:attrNameLst>
                                              <p:attrName>ppt_x</p:attrName>
                                            </p:attrNameLst>
                                          </p:cBhvr>
                                          <p:tavLst>
                                            <p:tav tm="0">
                                              <p:val>
                                                <p:strVal val="#ppt_x"/>
                                              </p:val>
                                            </p:tav>
                                            <p:tav tm="100000">
                                              <p:val>
                                                <p:strVal val="#ppt_x"/>
                                              </p:val>
                                            </p:tav>
                                          </p:tavLst>
                                        </p:anim>
                                        <p:anim calcmode="lin" valueType="num">
                                          <p:cBhvr additive="base">
                                            <p:cTn id="32" dur="500" fill="hold"/>
                                            <p:tgtEl>
                                              <p:spTgt spid="112"/>
                                            </p:tgtEl>
                                            <p:attrNameLst>
                                              <p:attrName>ppt_y</p:attrName>
                                            </p:attrNameLst>
                                          </p:cBhvr>
                                          <p:tavLst>
                                            <p:tav tm="0">
                                              <p:val>
                                                <p:strVal val="0-#ppt_h/2"/>
                                              </p:val>
                                            </p:tav>
                                            <p:tav tm="100000">
                                              <p:val>
                                                <p:strVal val="#ppt_y"/>
                                              </p:val>
                                            </p:tav>
                                          </p:tavLst>
                                        </p:anim>
                                      </p:childTnLst>
                                    </p:cTn>
                                  </p:par>
                                  <p:par>
                                    <p:cTn id="33" presetID="23" presetClass="entr" presetSubtype="16" fill="hold" nodeType="withEffect">
                                      <p:stCondLst>
                                        <p:cond delay="250"/>
                                      </p:stCondLst>
                                      <p:childTnLst>
                                        <p:set>
                                          <p:cBhvr>
                                            <p:cTn id="34" dur="1" fill="hold">
                                              <p:stCondLst>
                                                <p:cond delay="0"/>
                                              </p:stCondLst>
                                            </p:cTn>
                                            <p:tgtEl>
                                              <p:spTgt spid="207"/>
                                            </p:tgtEl>
                                            <p:attrNameLst>
                                              <p:attrName>style.visibility</p:attrName>
                                            </p:attrNameLst>
                                          </p:cBhvr>
                                          <p:to>
                                            <p:strVal val="visible"/>
                                          </p:to>
                                        </p:set>
                                        <p:anim calcmode="lin" valueType="num">
                                          <p:cBhvr>
                                            <p:cTn id="35" dur="200" fill="hold"/>
                                            <p:tgtEl>
                                              <p:spTgt spid="207"/>
                                            </p:tgtEl>
                                            <p:attrNameLst>
                                              <p:attrName>ppt_w</p:attrName>
                                            </p:attrNameLst>
                                          </p:cBhvr>
                                          <p:tavLst>
                                            <p:tav tm="0">
                                              <p:val>
                                                <p:fltVal val="0"/>
                                              </p:val>
                                            </p:tav>
                                            <p:tav tm="100000">
                                              <p:val>
                                                <p:strVal val="#ppt_w"/>
                                              </p:val>
                                            </p:tav>
                                          </p:tavLst>
                                        </p:anim>
                                        <p:anim calcmode="lin" valueType="num">
                                          <p:cBhvr>
                                            <p:cTn id="36" dur="200" fill="hold"/>
                                            <p:tgtEl>
                                              <p:spTgt spid="207"/>
                                            </p:tgtEl>
                                            <p:attrNameLst>
                                              <p:attrName>ppt_h</p:attrName>
                                            </p:attrNameLst>
                                          </p:cBhvr>
                                          <p:tavLst>
                                            <p:tav tm="0">
                                              <p:val>
                                                <p:fltVal val="0"/>
                                              </p:val>
                                            </p:tav>
                                            <p:tav tm="100000">
                                              <p:val>
                                                <p:strVal val="#ppt_h"/>
                                              </p:val>
                                            </p:tav>
                                          </p:tavLst>
                                        </p:anim>
                                      </p:childTnLst>
                                    </p:cTn>
                                  </p:par>
                                  <p:par>
                                    <p:cTn id="37" presetID="6" presetClass="emph" presetSubtype="0" fill="hold" nodeType="withEffect" p14:presetBounceEnd="99000">
                                      <p:stCondLst>
                                        <p:cond delay="250"/>
                                      </p:stCondLst>
                                      <p:childTnLst>
                                        <p:animScale p14:bounceEnd="99000">
                                          <p:cBhvr>
                                            <p:cTn id="38" dur="1000" fill="hold"/>
                                            <p:tgtEl>
                                              <p:spTgt spid="207"/>
                                            </p:tgtEl>
                                          </p:cBhvr>
                                          <p:by x="110000" y="110000"/>
                                        </p:animScale>
                                      </p:childTnLst>
                                    </p:cTn>
                                  </p:par>
                                  <p:par>
                                    <p:cTn id="39" presetID="6" presetClass="emph" presetSubtype="0" accel="50000" decel="50000" fill="hold" nodeType="withEffect">
                                      <p:stCondLst>
                                        <p:cond delay="250"/>
                                      </p:stCondLst>
                                      <p:childTnLst>
                                        <p:animScale>
                                          <p:cBhvr>
                                            <p:cTn id="40" dur="250" fill="hold"/>
                                            <p:tgtEl>
                                              <p:spTgt spid="207"/>
                                            </p:tgtEl>
                                          </p:cBhvr>
                                          <p:by x="91000" y="91000"/>
                                        </p:animScale>
                                      </p:childTnLst>
                                    </p:cTn>
                                  </p:par>
                                  <p:par>
                                    <p:cTn id="41" presetID="23" presetClass="entr" presetSubtype="16" fill="hold" grpId="0" nodeType="withEffect">
                                      <p:stCondLst>
                                        <p:cond delay="250"/>
                                      </p:stCondLst>
                                      <p:childTnLst>
                                        <p:set>
                                          <p:cBhvr>
                                            <p:cTn id="42" dur="1" fill="hold">
                                              <p:stCondLst>
                                                <p:cond delay="0"/>
                                              </p:stCondLst>
                                            </p:cTn>
                                            <p:tgtEl>
                                              <p:spTgt spid="155"/>
                                            </p:tgtEl>
                                            <p:attrNameLst>
                                              <p:attrName>style.visibility</p:attrName>
                                            </p:attrNameLst>
                                          </p:cBhvr>
                                          <p:to>
                                            <p:strVal val="visible"/>
                                          </p:to>
                                        </p:set>
                                        <p:anim calcmode="lin" valueType="num">
                                          <p:cBhvr>
                                            <p:cTn id="43" dur="200" fill="hold"/>
                                            <p:tgtEl>
                                              <p:spTgt spid="155"/>
                                            </p:tgtEl>
                                            <p:attrNameLst>
                                              <p:attrName>ppt_w</p:attrName>
                                            </p:attrNameLst>
                                          </p:cBhvr>
                                          <p:tavLst>
                                            <p:tav tm="0">
                                              <p:val>
                                                <p:fltVal val="0"/>
                                              </p:val>
                                            </p:tav>
                                            <p:tav tm="100000">
                                              <p:val>
                                                <p:strVal val="#ppt_w"/>
                                              </p:val>
                                            </p:tav>
                                          </p:tavLst>
                                        </p:anim>
                                        <p:anim calcmode="lin" valueType="num">
                                          <p:cBhvr>
                                            <p:cTn id="44" dur="200" fill="hold"/>
                                            <p:tgtEl>
                                              <p:spTgt spid="155"/>
                                            </p:tgtEl>
                                            <p:attrNameLst>
                                              <p:attrName>ppt_h</p:attrName>
                                            </p:attrNameLst>
                                          </p:cBhvr>
                                          <p:tavLst>
                                            <p:tav tm="0">
                                              <p:val>
                                                <p:fltVal val="0"/>
                                              </p:val>
                                            </p:tav>
                                            <p:tav tm="100000">
                                              <p:val>
                                                <p:strVal val="#ppt_h"/>
                                              </p:val>
                                            </p:tav>
                                          </p:tavLst>
                                        </p:anim>
                                      </p:childTnLst>
                                    </p:cTn>
                                  </p:par>
                                  <p:par>
                                    <p:cTn id="45" presetID="6" presetClass="emph" presetSubtype="0" fill="hold" grpId="1" nodeType="withEffect" p14:presetBounceEnd="99000">
                                      <p:stCondLst>
                                        <p:cond delay="250"/>
                                      </p:stCondLst>
                                      <p:childTnLst>
                                        <p:animScale p14:bounceEnd="99000">
                                          <p:cBhvr>
                                            <p:cTn id="46" dur="1000" fill="hold"/>
                                            <p:tgtEl>
                                              <p:spTgt spid="155"/>
                                            </p:tgtEl>
                                          </p:cBhvr>
                                          <p:by x="110000" y="110000"/>
                                        </p:animScale>
                                      </p:childTnLst>
                                    </p:cTn>
                                  </p:par>
                                  <p:par>
                                    <p:cTn id="47" presetID="6" presetClass="emph" presetSubtype="0" accel="50000" decel="50000" fill="hold" grpId="2" nodeType="withEffect">
                                      <p:stCondLst>
                                        <p:cond delay="250"/>
                                      </p:stCondLst>
                                      <p:childTnLst>
                                        <p:animScale>
                                          <p:cBhvr>
                                            <p:cTn id="48" dur="250" fill="hold"/>
                                            <p:tgtEl>
                                              <p:spTgt spid="155"/>
                                            </p:tgtEl>
                                          </p:cBhvr>
                                          <p:by x="91000" y="91000"/>
                                        </p:animScale>
                                      </p:childTnLst>
                                    </p:cTn>
                                  </p:par>
                                  <p:par>
                                    <p:cTn id="49" presetID="23" presetClass="entr" presetSubtype="16" fill="hold" nodeType="withEffect">
                                      <p:stCondLst>
                                        <p:cond delay="500"/>
                                      </p:stCondLst>
                                      <p:childTnLst>
                                        <p:set>
                                          <p:cBhvr>
                                            <p:cTn id="50" dur="1" fill="hold">
                                              <p:stCondLst>
                                                <p:cond delay="0"/>
                                              </p:stCondLst>
                                            </p:cTn>
                                            <p:tgtEl>
                                              <p:spTgt spid="206"/>
                                            </p:tgtEl>
                                            <p:attrNameLst>
                                              <p:attrName>style.visibility</p:attrName>
                                            </p:attrNameLst>
                                          </p:cBhvr>
                                          <p:to>
                                            <p:strVal val="visible"/>
                                          </p:to>
                                        </p:set>
                                        <p:anim calcmode="lin" valueType="num">
                                          <p:cBhvr>
                                            <p:cTn id="51" dur="200" fill="hold"/>
                                            <p:tgtEl>
                                              <p:spTgt spid="206"/>
                                            </p:tgtEl>
                                            <p:attrNameLst>
                                              <p:attrName>ppt_w</p:attrName>
                                            </p:attrNameLst>
                                          </p:cBhvr>
                                          <p:tavLst>
                                            <p:tav tm="0">
                                              <p:val>
                                                <p:fltVal val="0"/>
                                              </p:val>
                                            </p:tav>
                                            <p:tav tm="100000">
                                              <p:val>
                                                <p:strVal val="#ppt_w"/>
                                              </p:val>
                                            </p:tav>
                                          </p:tavLst>
                                        </p:anim>
                                        <p:anim calcmode="lin" valueType="num">
                                          <p:cBhvr>
                                            <p:cTn id="52" dur="200" fill="hold"/>
                                            <p:tgtEl>
                                              <p:spTgt spid="206"/>
                                            </p:tgtEl>
                                            <p:attrNameLst>
                                              <p:attrName>ppt_h</p:attrName>
                                            </p:attrNameLst>
                                          </p:cBhvr>
                                          <p:tavLst>
                                            <p:tav tm="0">
                                              <p:val>
                                                <p:fltVal val="0"/>
                                              </p:val>
                                            </p:tav>
                                            <p:tav tm="100000">
                                              <p:val>
                                                <p:strVal val="#ppt_h"/>
                                              </p:val>
                                            </p:tav>
                                          </p:tavLst>
                                        </p:anim>
                                      </p:childTnLst>
                                    </p:cTn>
                                  </p:par>
                                  <p:par>
                                    <p:cTn id="53" presetID="6" presetClass="emph" presetSubtype="0" fill="hold" nodeType="withEffect" p14:presetBounceEnd="99000">
                                      <p:stCondLst>
                                        <p:cond delay="500"/>
                                      </p:stCondLst>
                                      <p:childTnLst>
                                        <p:animScale p14:bounceEnd="99000">
                                          <p:cBhvr>
                                            <p:cTn id="54" dur="1000" fill="hold"/>
                                            <p:tgtEl>
                                              <p:spTgt spid="206"/>
                                            </p:tgtEl>
                                          </p:cBhvr>
                                          <p:by x="110000" y="110000"/>
                                        </p:animScale>
                                      </p:childTnLst>
                                    </p:cTn>
                                  </p:par>
                                  <p:par>
                                    <p:cTn id="55" presetID="64" presetClass="path" presetSubtype="0" decel="100000" fill="hold" nodeType="withEffect">
                                      <p:stCondLst>
                                        <p:cond delay="500"/>
                                      </p:stCondLst>
                                      <p:childTnLst>
                                        <p:animMotion origin="layout" path="M -2.91667E-6 0.03727 L -2.91667E-6 -3.33333E-6 " pathEditMode="relative" rAng="0" ptsTypes="AA">
                                          <p:cBhvr>
                                            <p:cTn id="56" dur="250" fill="hold"/>
                                            <p:tgtEl>
                                              <p:spTgt spid="206"/>
                                            </p:tgtEl>
                                            <p:attrNameLst>
                                              <p:attrName>ppt_x</p:attrName>
                                              <p:attrName>ppt_y</p:attrName>
                                            </p:attrNameLst>
                                          </p:cBhvr>
                                          <p:rCtr x="0" y="-1875"/>
                                        </p:animMotion>
                                      </p:childTnLst>
                                    </p:cTn>
                                  </p:par>
                                  <p:par>
                                    <p:cTn id="57" presetID="6" presetClass="emph" presetSubtype="0" accel="50000" decel="50000" fill="hold" nodeType="withEffect">
                                      <p:stCondLst>
                                        <p:cond delay="500"/>
                                      </p:stCondLst>
                                      <p:childTnLst>
                                        <p:animScale>
                                          <p:cBhvr>
                                            <p:cTn id="58" dur="250" fill="hold"/>
                                            <p:tgtEl>
                                              <p:spTgt spid="206"/>
                                            </p:tgtEl>
                                          </p:cBhvr>
                                          <p:by x="91000" y="91000"/>
                                        </p:animScale>
                                      </p:childTnLst>
                                    </p:cTn>
                                  </p:par>
                                  <p:par>
                                    <p:cTn id="59" presetID="10" presetClass="entr" presetSubtype="0" fill="hold" grpId="0" nodeType="withEffect">
                                      <p:stCondLst>
                                        <p:cond delay="500"/>
                                      </p:stCondLst>
                                      <p:childTnLst>
                                        <p:set>
                                          <p:cBhvr>
                                            <p:cTn id="60" dur="1" fill="hold">
                                              <p:stCondLst>
                                                <p:cond delay="0"/>
                                              </p:stCondLst>
                                            </p:cTn>
                                            <p:tgtEl>
                                              <p:spTgt spid="687"/>
                                            </p:tgtEl>
                                            <p:attrNameLst>
                                              <p:attrName>style.visibility</p:attrName>
                                            </p:attrNameLst>
                                          </p:cBhvr>
                                          <p:to>
                                            <p:strVal val="visible"/>
                                          </p:to>
                                        </p:set>
                                        <p:animEffect transition="in" filter="fade">
                                          <p:cBhvr>
                                            <p:cTn id="61" dur="500"/>
                                            <p:tgtEl>
                                              <p:spTgt spid="687"/>
                                            </p:tgtEl>
                                          </p:cBhvr>
                                        </p:animEffect>
                                      </p:childTnLst>
                                    </p:cTn>
                                  </p:par>
                                  <p:par>
                                    <p:cTn id="62" presetID="64" presetClass="path" presetSubtype="0" decel="100000" fill="hold" grpId="1" nodeType="withEffect">
                                      <p:stCondLst>
                                        <p:cond delay="500"/>
                                      </p:stCondLst>
                                      <p:childTnLst>
                                        <p:animMotion origin="layout" path="M -2.08333E-7 4.81481E-6 L -2.08333E-7 -0.0338 " pathEditMode="relative" rAng="0" ptsTypes="AA">
                                          <p:cBhvr>
                                            <p:cTn id="63" dur="500" spd="-100000" fill="hold"/>
                                            <p:tgtEl>
                                              <p:spTgt spid="687"/>
                                            </p:tgtEl>
                                            <p:attrNameLst>
                                              <p:attrName>ppt_x</p:attrName>
                                              <p:attrName>ppt_y</p:attrName>
                                            </p:attrNameLst>
                                          </p:cBhvr>
                                          <p:rCtr x="0" y="-1690"/>
                                        </p:animMotion>
                                      </p:childTnLst>
                                    </p:cTn>
                                  </p:par>
                                  <p:par>
                                    <p:cTn id="64" presetID="10" presetClass="entr" presetSubtype="0" fill="hold" grpId="0" nodeType="withEffect">
                                      <p:stCondLst>
                                        <p:cond delay="500"/>
                                      </p:stCondLst>
                                      <p:childTnLst>
                                        <p:set>
                                          <p:cBhvr>
                                            <p:cTn id="65" dur="1" fill="hold">
                                              <p:stCondLst>
                                                <p:cond delay="0"/>
                                              </p:stCondLst>
                                            </p:cTn>
                                            <p:tgtEl>
                                              <p:spTgt spid="688"/>
                                            </p:tgtEl>
                                            <p:attrNameLst>
                                              <p:attrName>style.visibility</p:attrName>
                                            </p:attrNameLst>
                                          </p:cBhvr>
                                          <p:to>
                                            <p:strVal val="visible"/>
                                          </p:to>
                                        </p:set>
                                        <p:animEffect transition="in" filter="fade">
                                          <p:cBhvr>
                                            <p:cTn id="66" dur="500"/>
                                            <p:tgtEl>
                                              <p:spTgt spid="688"/>
                                            </p:tgtEl>
                                          </p:cBhvr>
                                        </p:animEffect>
                                      </p:childTnLst>
                                    </p:cTn>
                                  </p:par>
                                  <p:par>
                                    <p:cTn id="67" presetID="64" presetClass="path" presetSubtype="0" decel="100000" fill="hold" grpId="1" nodeType="withEffect">
                                      <p:stCondLst>
                                        <p:cond delay="500"/>
                                      </p:stCondLst>
                                      <p:childTnLst>
                                        <p:animMotion origin="layout" path="M -2.08333E-7 -3.7037E-7 L -2.08333E-7 -0.0338 " pathEditMode="relative" rAng="0" ptsTypes="AA">
                                          <p:cBhvr>
                                            <p:cTn id="68" dur="500" spd="-100000" fill="hold"/>
                                            <p:tgtEl>
                                              <p:spTgt spid="688"/>
                                            </p:tgtEl>
                                            <p:attrNameLst>
                                              <p:attrName>ppt_x</p:attrName>
                                              <p:attrName>ppt_y</p:attrName>
                                            </p:attrNameLst>
                                          </p:cBhvr>
                                          <p:rCtr x="0" y="-1690"/>
                                        </p:animMotion>
                                      </p:childTnLst>
                                    </p:cTn>
                                  </p:par>
                                  <p:par>
                                    <p:cTn id="69" presetID="10" presetClass="entr" presetSubtype="0" fill="hold" grpId="0" nodeType="withEffect">
                                      <p:stCondLst>
                                        <p:cond delay="600"/>
                                      </p:stCondLst>
                                      <p:childTnLst>
                                        <p:set>
                                          <p:cBhvr>
                                            <p:cTn id="70" dur="1" fill="hold">
                                              <p:stCondLst>
                                                <p:cond delay="0"/>
                                              </p:stCondLst>
                                            </p:cTn>
                                            <p:tgtEl>
                                              <p:spTgt spid="690"/>
                                            </p:tgtEl>
                                            <p:attrNameLst>
                                              <p:attrName>style.visibility</p:attrName>
                                            </p:attrNameLst>
                                          </p:cBhvr>
                                          <p:to>
                                            <p:strVal val="visible"/>
                                          </p:to>
                                        </p:set>
                                        <p:animEffect transition="in" filter="fade">
                                          <p:cBhvr>
                                            <p:cTn id="71" dur="500"/>
                                            <p:tgtEl>
                                              <p:spTgt spid="690"/>
                                            </p:tgtEl>
                                          </p:cBhvr>
                                        </p:animEffect>
                                      </p:childTnLst>
                                    </p:cTn>
                                  </p:par>
                                  <p:par>
                                    <p:cTn id="72" presetID="64" presetClass="path" presetSubtype="0" decel="100000" fill="hold" grpId="1" nodeType="withEffect">
                                      <p:stCondLst>
                                        <p:cond delay="600"/>
                                      </p:stCondLst>
                                      <p:childTnLst>
                                        <p:animMotion origin="layout" path="M -1.45833E-6 -4.07407E-6 L -1.45833E-6 -0.03379 " pathEditMode="relative" rAng="0" ptsTypes="AA">
                                          <p:cBhvr>
                                            <p:cTn id="73" dur="500" spd="-100000" fill="hold"/>
                                            <p:tgtEl>
                                              <p:spTgt spid="690"/>
                                            </p:tgtEl>
                                            <p:attrNameLst>
                                              <p:attrName>ppt_x</p:attrName>
                                              <p:attrName>ppt_y</p:attrName>
                                            </p:attrNameLst>
                                          </p:cBhvr>
                                          <p:rCtr x="0" y="-1690"/>
                                        </p:animMotion>
                                      </p:childTnLst>
                                    </p:cTn>
                                  </p:par>
                                  <p:par>
                                    <p:cTn id="74" presetID="23" presetClass="entr" presetSubtype="16" fill="hold" nodeType="withEffect">
                                      <p:stCondLst>
                                        <p:cond delay="350"/>
                                      </p:stCondLst>
                                      <p:childTnLst>
                                        <p:set>
                                          <p:cBhvr>
                                            <p:cTn id="75" dur="1" fill="hold">
                                              <p:stCondLst>
                                                <p:cond delay="0"/>
                                              </p:stCondLst>
                                            </p:cTn>
                                            <p:tgtEl>
                                              <p:spTgt spid="463"/>
                                            </p:tgtEl>
                                            <p:attrNameLst>
                                              <p:attrName>style.visibility</p:attrName>
                                            </p:attrNameLst>
                                          </p:cBhvr>
                                          <p:to>
                                            <p:strVal val="visible"/>
                                          </p:to>
                                        </p:set>
                                        <p:anim calcmode="lin" valueType="num">
                                          <p:cBhvr>
                                            <p:cTn id="76" dur="200" fill="hold"/>
                                            <p:tgtEl>
                                              <p:spTgt spid="463"/>
                                            </p:tgtEl>
                                            <p:attrNameLst>
                                              <p:attrName>ppt_w</p:attrName>
                                            </p:attrNameLst>
                                          </p:cBhvr>
                                          <p:tavLst>
                                            <p:tav tm="0">
                                              <p:val>
                                                <p:fltVal val="0"/>
                                              </p:val>
                                            </p:tav>
                                            <p:tav tm="100000">
                                              <p:val>
                                                <p:strVal val="#ppt_w"/>
                                              </p:val>
                                            </p:tav>
                                          </p:tavLst>
                                        </p:anim>
                                        <p:anim calcmode="lin" valueType="num">
                                          <p:cBhvr>
                                            <p:cTn id="77" dur="200" fill="hold"/>
                                            <p:tgtEl>
                                              <p:spTgt spid="463"/>
                                            </p:tgtEl>
                                            <p:attrNameLst>
                                              <p:attrName>ppt_h</p:attrName>
                                            </p:attrNameLst>
                                          </p:cBhvr>
                                          <p:tavLst>
                                            <p:tav tm="0">
                                              <p:val>
                                                <p:fltVal val="0"/>
                                              </p:val>
                                            </p:tav>
                                            <p:tav tm="100000">
                                              <p:val>
                                                <p:strVal val="#ppt_h"/>
                                              </p:val>
                                            </p:tav>
                                          </p:tavLst>
                                        </p:anim>
                                      </p:childTnLst>
                                    </p:cTn>
                                  </p:par>
                                  <p:par>
                                    <p:cTn id="78" presetID="6" presetClass="emph" presetSubtype="0" fill="hold" nodeType="withEffect" p14:presetBounceEnd="99000">
                                      <p:stCondLst>
                                        <p:cond delay="350"/>
                                      </p:stCondLst>
                                      <p:childTnLst>
                                        <p:animScale p14:bounceEnd="99000">
                                          <p:cBhvr>
                                            <p:cTn id="79" dur="1000" fill="hold"/>
                                            <p:tgtEl>
                                              <p:spTgt spid="463"/>
                                            </p:tgtEl>
                                          </p:cBhvr>
                                          <p:by x="110000" y="110000"/>
                                        </p:animScale>
                                      </p:childTnLst>
                                    </p:cTn>
                                  </p:par>
                                  <p:par>
                                    <p:cTn id="80" presetID="6" presetClass="emph" presetSubtype="0" accel="50000" decel="50000" fill="hold" nodeType="withEffect">
                                      <p:stCondLst>
                                        <p:cond delay="350"/>
                                      </p:stCondLst>
                                      <p:childTnLst>
                                        <p:animScale>
                                          <p:cBhvr>
                                            <p:cTn id="81" dur="250" fill="hold"/>
                                            <p:tgtEl>
                                              <p:spTgt spid="463"/>
                                            </p:tgtEl>
                                          </p:cBhvr>
                                          <p:by x="91000" y="91000"/>
                                        </p:animScale>
                                      </p:childTnLst>
                                    </p:cTn>
                                  </p:par>
                                  <p:par>
                                    <p:cTn id="82" presetID="23" presetClass="entr" presetSubtype="16" fill="hold" nodeType="withEffect">
                                      <p:stCondLst>
                                        <p:cond delay="450"/>
                                      </p:stCondLst>
                                      <p:childTnLst>
                                        <p:set>
                                          <p:cBhvr>
                                            <p:cTn id="83" dur="1" fill="hold">
                                              <p:stCondLst>
                                                <p:cond delay="0"/>
                                              </p:stCondLst>
                                            </p:cTn>
                                            <p:tgtEl>
                                              <p:spTgt spid="462"/>
                                            </p:tgtEl>
                                            <p:attrNameLst>
                                              <p:attrName>style.visibility</p:attrName>
                                            </p:attrNameLst>
                                          </p:cBhvr>
                                          <p:to>
                                            <p:strVal val="visible"/>
                                          </p:to>
                                        </p:set>
                                        <p:anim calcmode="lin" valueType="num">
                                          <p:cBhvr>
                                            <p:cTn id="84" dur="200" fill="hold"/>
                                            <p:tgtEl>
                                              <p:spTgt spid="462"/>
                                            </p:tgtEl>
                                            <p:attrNameLst>
                                              <p:attrName>ppt_w</p:attrName>
                                            </p:attrNameLst>
                                          </p:cBhvr>
                                          <p:tavLst>
                                            <p:tav tm="0">
                                              <p:val>
                                                <p:fltVal val="0"/>
                                              </p:val>
                                            </p:tav>
                                            <p:tav tm="100000">
                                              <p:val>
                                                <p:strVal val="#ppt_w"/>
                                              </p:val>
                                            </p:tav>
                                          </p:tavLst>
                                        </p:anim>
                                        <p:anim calcmode="lin" valueType="num">
                                          <p:cBhvr>
                                            <p:cTn id="85" dur="200" fill="hold"/>
                                            <p:tgtEl>
                                              <p:spTgt spid="462"/>
                                            </p:tgtEl>
                                            <p:attrNameLst>
                                              <p:attrName>ppt_h</p:attrName>
                                            </p:attrNameLst>
                                          </p:cBhvr>
                                          <p:tavLst>
                                            <p:tav tm="0">
                                              <p:val>
                                                <p:fltVal val="0"/>
                                              </p:val>
                                            </p:tav>
                                            <p:tav tm="100000">
                                              <p:val>
                                                <p:strVal val="#ppt_h"/>
                                              </p:val>
                                            </p:tav>
                                          </p:tavLst>
                                        </p:anim>
                                      </p:childTnLst>
                                    </p:cTn>
                                  </p:par>
                                  <p:par>
                                    <p:cTn id="86" presetID="6" presetClass="emph" presetSubtype="0" fill="hold" nodeType="withEffect" p14:presetBounceEnd="99000">
                                      <p:stCondLst>
                                        <p:cond delay="450"/>
                                      </p:stCondLst>
                                      <p:childTnLst>
                                        <p:animScale p14:bounceEnd="99000">
                                          <p:cBhvr>
                                            <p:cTn id="87" dur="1000" fill="hold"/>
                                            <p:tgtEl>
                                              <p:spTgt spid="462"/>
                                            </p:tgtEl>
                                          </p:cBhvr>
                                          <p:by x="110000" y="110000"/>
                                        </p:animScale>
                                      </p:childTnLst>
                                    </p:cTn>
                                  </p:par>
                                  <p:par>
                                    <p:cTn id="88" presetID="6" presetClass="emph" presetSubtype="0" accel="50000" decel="50000" fill="hold" nodeType="withEffect">
                                      <p:stCondLst>
                                        <p:cond delay="450"/>
                                      </p:stCondLst>
                                      <p:childTnLst>
                                        <p:animScale>
                                          <p:cBhvr>
                                            <p:cTn id="89" dur="250" fill="hold"/>
                                            <p:tgtEl>
                                              <p:spTgt spid="462"/>
                                            </p:tgtEl>
                                          </p:cBhvr>
                                          <p:by x="91000" y="91000"/>
                                        </p:animScale>
                                      </p:childTnLst>
                                    </p:cTn>
                                  </p:par>
                                  <p:par>
                                    <p:cTn id="90" presetID="10" presetClass="entr" presetSubtype="0" fill="hold" grpId="0" nodeType="withEffect">
                                      <p:stCondLst>
                                        <p:cond delay="600"/>
                                      </p:stCondLst>
                                      <p:childTnLst>
                                        <p:set>
                                          <p:cBhvr>
                                            <p:cTn id="91" dur="1" fill="hold">
                                              <p:stCondLst>
                                                <p:cond delay="0"/>
                                              </p:stCondLst>
                                            </p:cTn>
                                            <p:tgtEl>
                                              <p:spTgt spid="691"/>
                                            </p:tgtEl>
                                            <p:attrNameLst>
                                              <p:attrName>style.visibility</p:attrName>
                                            </p:attrNameLst>
                                          </p:cBhvr>
                                          <p:to>
                                            <p:strVal val="visible"/>
                                          </p:to>
                                        </p:set>
                                        <p:animEffect transition="in" filter="fade">
                                          <p:cBhvr>
                                            <p:cTn id="92" dur="500"/>
                                            <p:tgtEl>
                                              <p:spTgt spid="691"/>
                                            </p:tgtEl>
                                          </p:cBhvr>
                                        </p:animEffect>
                                      </p:childTnLst>
                                    </p:cTn>
                                  </p:par>
                                  <p:par>
                                    <p:cTn id="93" presetID="64" presetClass="path" presetSubtype="0" decel="100000" fill="hold" grpId="1" nodeType="withEffect">
                                      <p:stCondLst>
                                        <p:cond delay="600"/>
                                      </p:stCondLst>
                                      <p:childTnLst>
                                        <p:animMotion origin="layout" path="M -1.45833E-6 -3.7037E-7 L -1.45833E-6 -0.0338 " pathEditMode="relative" rAng="0" ptsTypes="AA">
                                          <p:cBhvr>
                                            <p:cTn id="94" dur="500" spd="-100000" fill="hold"/>
                                            <p:tgtEl>
                                              <p:spTgt spid="691"/>
                                            </p:tgtEl>
                                            <p:attrNameLst>
                                              <p:attrName>ppt_x</p:attrName>
                                              <p:attrName>ppt_y</p:attrName>
                                            </p:attrNameLst>
                                          </p:cBhvr>
                                          <p:rCtr x="0" y="-1690"/>
                                        </p:animMotion>
                                      </p:childTnLst>
                                    </p:cTn>
                                  </p:par>
                                  <p:par>
                                    <p:cTn id="95" presetID="23" presetClass="entr" presetSubtype="16" fill="hold" nodeType="withEffect">
                                      <p:stCondLst>
                                        <p:cond delay="450"/>
                                      </p:stCondLst>
                                      <p:childTnLst>
                                        <p:set>
                                          <p:cBhvr>
                                            <p:cTn id="96" dur="1" fill="hold">
                                              <p:stCondLst>
                                                <p:cond delay="0"/>
                                              </p:stCondLst>
                                            </p:cTn>
                                            <p:tgtEl>
                                              <p:spTgt spid="492"/>
                                            </p:tgtEl>
                                            <p:attrNameLst>
                                              <p:attrName>style.visibility</p:attrName>
                                            </p:attrNameLst>
                                          </p:cBhvr>
                                          <p:to>
                                            <p:strVal val="visible"/>
                                          </p:to>
                                        </p:set>
                                        <p:anim calcmode="lin" valueType="num">
                                          <p:cBhvr>
                                            <p:cTn id="97" dur="200" fill="hold"/>
                                            <p:tgtEl>
                                              <p:spTgt spid="492"/>
                                            </p:tgtEl>
                                            <p:attrNameLst>
                                              <p:attrName>ppt_w</p:attrName>
                                            </p:attrNameLst>
                                          </p:cBhvr>
                                          <p:tavLst>
                                            <p:tav tm="0">
                                              <p:val>
                                                <p:fltVal val="0"/>
                                              </p:val>
                                            </p:tav>
                                            <p:tav tm="100000">
                                              <p:val>
                                                <p:strVal val="#ppt_w"/>
                                              </p:val>
                                            </p:tav>
                                          </p:tavLst>
                                        </p:anim>
                                        <p:anim calcmode="lin" valueType="num">
                                          <p:cBhvr>
                                            <p:cTn id="98" dur="200" fill="hold"/>
                                            <p:tgtEl>
                                              <p:spTgt spid="492"/>
                                            </p:tgtEl>
                                            <p:attrNameLst>
                                              <p:attrName>ppt_h</p:attrName>
                                            </p:attrNameLst>
                                          </p:cBhvr>
                                          <p:tavLst>
                                            <p:tav tm="0">
                                              <p:val>
                                                <p:fltVal val="0"/>
                                              </p:val>
                                            </p:tav>
                                            <p:tav tm="100000">
                                              <p:val>
                                                <p:strVal val="#ppt_h"/>
                                              </p:val>
                                            </p:tav>
                                          </p:tavLst>
                                        </p:anim>
                                      </p:childTnLst>
                                    </p:cTn>
                                  </p:par>
                                  <p:par>
                                    <p:cTn id="99" presetID="6" presetClass="emph" presetSubtype="0" fill="hold" nodeType="withEffect" p14:presetBounceEnd="99000">
                                      <p:stCondLst>
                                        <p:cond delay="450"/>
                                      </p:stCondLst>
                                      <p:childTnLst>
                                        <p:animScale p14:bounceEnd="99000">
                                          <p:cBhvr>
                                            <p:cTn id="100" dur="1000" fill="hold"/>
                                            <p:tgtEl>
                                              <p:spTgt spid="492"/>
                                            </p:tgtEl>
                                          </p:cBhvr>
                                          <p:by x="110000" y="110000"/>
                                        </p:animScale>
                                      </p:childTnLst>
                                    </p:cTn>
                                  </p:par>
                                  <p:par>
                                    <p:cTn id="101" presetID="6" presetClass="emph" presetSubtype="0" accel="50000" decel="50000" fill="hold" nodeType="withEffect">
                                      <p:stCondLst>
                                        <p:cond delay="450"/>
                                      </p:stCondLst>
                                      <p:childTnLst>
                                        <p:animScale>
                                          <p:cBhvr>
                                            <p:cTn id="102" dur="250" fill="hold"/>
                                            <p:tgtEl>
                                              <p:spTgt spid="492"/>
                                            </p:tgtEl>
                                          </p:cBhvr>
                                          <p:by x="91000" y="91000"/>
                                        </p:animScale>
                                      </p:childTnLst>
                                    </p:cTn>
                                  </p:par>
                                  <p:par>
                                    <p:cTn id="103" presetID="10" presetClass="entr" presetSubtype="0" fill="hold" grpId="0" nodeType="withEffect">
                                      <p:stCondLst>
                                        <p:cond delay="700"/>
                                      </p:stCondLst>
                                      <p:childTnLst>
                                        <p:set>
                                          <p:cBhvr>
                                            <p:cTn id="104" dur="1" fill="hold">
                                              <p:stCondLst>
                                                <p:cond delay="0"/>
                                              </p:stCondLst>
                                            </p:cTn>
                                            <p:tgtEl>
                                              <p:spTgt spid="694"/>
                                            </p:tgtEl>
                                            <p:attrNameLst>
                                              <p:attrName>style.visibility</p:attrName>
                                            </p:attrNameLst>
                                          </p:cBhvr>
                                          <p:to>
                                            <p:strVal val="visible"/>
                                          </p:to>
                                        </p:set>
                                        <p:animEffect transition="in" filter="fade">
                                          <p:cBhvr>
                                            <p:cTn id="105" dur="500"/>
                                            <p:tgtEl>
                                              <p:spTgt spid="694"/>
                                            </p:tgtEl>
                                          </p:cBhvr>
                                        </p:animEffect>
                                      </p:childTnLst>
                                    </p:cTn>
                                  </p:par>
                                  <p:par>
                                    <p:cTn id="106" presetID="64" presetClass="path" presetSubtype="0" decel="100000" fill="hold" grpId="1" nodeType="withEffect">
                                      <p:stCondLst>
                                        <p:cond delay="700"/>
                                      </p:stCondLst>
                                      <p:childTnLst>
                                        <p:animMotion origin="layout" path="M 1.04167E-6 -4.81481E-6 L 1.04167E-6 0.03588 " pathEditMode="relative" rAng="0" ptsTypes="AA">
                                          <p:cBhvr>
                                            <p:cTn id="107" dur="500" spd="-100000" fill="hold"/>
                                            <p:tgtEl>
                                              <p:spTgt spid="694"/>
                                            </p:tgtEl>
                                            <p:attrNameLst>
                                              <p:attrName>ppt_x</p:attrName>
                                              <p:attrName>ppt_y</p:attrName>
                                            </p:attrNameLst>
                                          </p:cBhvr>
                                          <p:rCtr x="0" y="1782"/>
                                        </p:animMotion>
                                      </p:childTnLst>
                                    </p:cTn>
                                  </p:par>
                                  <p:par>
                                    <p:cTn id="108" presetID="10" presetClass="entr" presetSubtype="0" fill="hold" grpId="0" nodeType="withEffect">
                                      <p:stCondLst>
                                        <p:cond delay="800"/>
                                      </p:stCondLst>
                                      <p:childTnLst>
                                        <p:set>
                                          <p:cBhvr>
                                            <p:cTn id="109" dur="1" fill="hold">
                                              <p:stCondLst>
                                                <p:cond delay="0"/>
                                              </p:stCondLst>
                                            </p:cTn>
                                            <p:tgtEl>
                                              <p:spTgt spid="695"/>
                                            </p:tgtEl>
                                            <p:attrNameLst>
                                              <p:attrName>style.visibility</p:attrName>
                                            </p:attrNameLst>
                                          </p:cBhvr>
                                          <p:to>
                                            <p:strVal val="visible"/>
                                          </p:to>
                                        </p:set>
                                        <p:animEffect transition="in" filter="fade">
                                          <p:cBhvr>
                                            <p:cTn id="110" dur="500"/>
                                            <p:tgtEl>
                                              <p:spTgt spid="695"/>
                                            </p:tgtEl>
                                          </p:cBhvr>
                                        </p:animEffect>
                                      </p:childTnLst>
                                    </p:cTn>
                                  </p:par>
                                  <p:par>
                                    <p:cTn id="111" presetID="64" presetClass="path" presetSubtype="0" decel="100000" fill="hold" grpId="1" nodeType="withEffect">
                                      <p:stCondLst>
                                        <p:cond delay="800"/>
                                      </p:stCondLst>
                                      <p:childTnLst>
                                        <p:animMotion origin="layout" path="M 1.04167E-6 -4.81481E-6 L 1.04167E-6 0.03588 " pathEditMode="relative" rAng="0" ptsTypes="AA">
                                          <p:cBhvr>
                                            <p:cTn id="112" dur="500" spd="-100000" fill="hold"/>
                                            <p:tgtEl>
                                              <p:spTgt spid="695"/>
                                            </p:tgtEl>
                                            <p:attrNameLst>
                                              <p:attrName>ppt_x</p:attrName>
                                              <p:attrName>ppt_y</p:attrName>
                                            </p:attrNameLst>
                                          </p:cBhvr>
                                          <p:rCtr x="0" y="1782"/>
                                        </p:animMotion>
                                      </p:childTnLst>
                                    </p:cTn>
                                  </p:par>
                                  <p:par>
                                    <p:cTn id="113" presetID="10" presetClass="entr" presetSubtype="0" fill="hold" grpId="0" nodeType="withEffect">
                                      <p:stCondLst>
                                        <p:cond delay="700"/>
                                      </p:stCondLst>
                                      <p:childTnLst>
                                        <p:set>
                                          <p:cBhvr>
                                            <p:cTn id="114" dur="1" fill="hold">
                                              <p:stCondLst>
                                                <p:cond delay="0"/>
                                              </p:stCondLst>
                                            </p:cTn>
                                            <p:tgtEl>
                                              <p:spTgt spid="693"/>
                                            </p:tgtEl>
                                            <p:attrNameLst>
                                              <p:attrName>style.visibility</p:attrName>
                                            </p:attrNameLst>
                                          </p:cBhvr>
                                          <p:to>
                                            <p:strVal val="visible"/>
                                          </p:to>
                                        </p:set>
                                        <p:animEffect transition="in" filter="fade">
                                          <p:cBhvr>
                                            <p:cTn id="115" dur="500"/>
                                            <p:tgtEl>
                                              <p:spTgt spid="693"/>
                                            </p:tgtEl>
                                          </p:cBhvr>
                                        </p:animEffect>
                                      </p:childTnLst>
                                    </p:cTn>
                                  </p:par>
                                  <p:par>
                                    <p:cTn id="116" presetID="64" presetClass="path" presetSubtype="0" decel="100000" fill="hold" grpId="1" nodeType="withEffect">
                                      <p:stCondLst>
                                        <p:cond delay="700"/>
                                      </p:stCondLst>
                                      <p:childTnLst>
                                        <p:animMotion origin="layout" path="M 1.04167E-6 -4.81481E-6 L 1.04167E-6 0.03588 " pathEditMode="relative" rAng="0" ptsTypes="AA">
                                          <p:cBhvr>
                                            <p:cTn id="117" dur="500" spd="-100000" fill="hold"/>
                                            <p:tgtEl>
                                              <p:spTgt spid="693"/>
                                            </p:tgtEl>
                                            <p:attrNameLst>
                                              <p:attrName>ppt_x</p:attrName>
                                              <p:attrName>ppt_y</p:attrName>
                                            </p:attrNameLst>
                                          </p:cBhvr>
                                          <p:rCtr x="0" y="1782"/>
                                        </p:animMotion>
                                      </p:childTnLst>
                                    </p:cTn>
                                  </p:par>
                                  <p:par>
                                    <p:cTn id="118" presetID="23" presetClass="entr" presetSubtype="16" fill="hold" nodeType="withEffect">
                                      <p:stCondLst>
                                        <p:cond delay="550"/>
                                      </p:stCondLst>
                                      <p:childTnLst>
                                        <p:set>
                                          <p:cBhvr>
                                            <p:cTn id="119" dur="1" fill="hold">
                                              <p:stCondLst>
                                                <p:cond delay="0"/>
                                              </p:stCondLst>
                                            </p:cTn>
                                            <p:tgtEl>
                                              <p:spTgt spid="660"/>
                                            </p:tgtEl>
                                            <p:attrNameLst>
                                              <p:attrName>style.visibility</p:attrName>
                                            </p:attrNameLst>
                                          </p:cBhvr>
                                          <p:to>
                                            <p:strVal val="visible"/>
                                          </p:to>
                                        </p:set>
                                        <p:anim calcmode="lin" valueType="num">
                                          <p:cBhvr>
                                            <p:cTn id="120" dur="200" fill="hold"/>
                                            <p:tgtEl>
                                              <p:spTgt spid="660"/>
                                            </p:tgtEl>
                                            <p:attrNameLst>
                                              <p:attrName>ppt_w</p:attrName>
                                            </p:attrNameLst>
                                          </p:cBhvr>
                                          <p:tavLst>
                                            <p:tav tm="0">
                                              <p:val>
                                                <p:fltVal val="0"/>
                                              </p:val>
                                            </p:tav>
                                            <p:tav tm="100000">
                                              <p:val>
                                                <p:strVal val="#ppt_w"/>
                                              </p:val>
                                            </p:tav>
                                          </p:tavLst>
                                        </p:anim>
                                        <p:anim calcmode="lin" valueType="num">
                                          <p:cBhvr>
                                            <p:cTn id="121" dur="200" fill="hold"/>
                                            <p:tgtEl>
                                              <p:spTgt spid="660"/>
                                            </p:tgtEl>
                                            <p:attrNameLst>
                                              <p:attrName>ppt_h</p:attrName>
                                            </p:attrNameLst>
                                          </p:cBhvr>
                                          <p:tavLst>
                                            <p:tav tm="0">
                                              <p:val>
                                                <p:fltVal val="0"/>
                                              </p:val>
                                            </p:tav>
                                            <p:tav tm="100000">
                                              <p:val>
                                                <p:strVal val="#ppt_h"/>
                                              </p:val>
                                            </p:tav>
                                          </p:tavLst>
                                        </p:anim>
                                      </p:childTnLst>
                                    </p:cTn>
                                  </p:par>
                                  <p:par>
                                    <p:cTn id="122" presetID="6" presetClass="emph" presetSubtype="0" fill="hold" nodeType="withEffect" p14:presetBounceEnd="99000">
                                      <p:stCondLst>
                                        <p:cond delay="550"/>
                                      </p:stCondLst>
                                      <p:childTnLst>
                                        <p:animScale p14:bounceEnd="99000">
                                          <p:cBhvr>
                                            <p:cTn id="123" dur="1000" fill="hold"/>
                                            <p:tgtEl>
                                              <p:spTgt spid="660"/>
                                            </p:tgtEl>
                                          </p:cBhvr>
                                          <p:by x="110000" y="110000"/>
                                        </p:animScale>
                                      </p:childTnLst>
                                    </p:cTn>
                                  </p:par>
                                  <p:par>
                                    <p:cTn id="124" presetID="6" presetClass="emph" presetSubtype="0" accel="50000" decel="50000" fill="hold" nodeType="withEffect">
                                      <p:stCondLst>
                                        <p:cond delay="550"/>
                                      </p:stCondLst>
                                      <p:childTnLst>
                                        <p:animScale>
                                          <p:cBhvr>
                                            <p:cTn id="125" dur="250" fill="hold"/>
                                            <p:tgtEl>
                                              <p:spTgt spid="660"/>
                                            </p:tgtEl>
                                          </p:cBhvr>
                                          <p:by x="91000" y="91000"/>
                                        </p:animScale>
                                      </p:childTnLst>
                                    </p:cTn>
                                  </p:par>
                                  <p:par>
                                    <p:cTn id="126" presetID="23" presetClass="entr" presetSubtype="16" fill="hold" nodeType="withEffect">
                                      <p:stCondLst>
                                        <p:cond delay="650"/>
                                      </p:stCondLst>
                                      <p:childTnLst>
                                        <p:set>
                                          <p:cBhvr>
                                            <p:cTn id="127" dur="1" fill="hold">
                                              <p:stCondLst>
                                                <p:cond delay="0"/>
                                              </p:stCondLst>
                                            </p:cTn>
                                            <p:tgtEl>
                                              <p:spTgt spid="677"/>
                                            </p:tgtEl>
                                            <p:attrNameLst>
                                              <p:attrName>style.visibility</p:attrName>
                                            </p:attrNameLst>
                                          </p:cBhvr>
                                          <p:to>
                                            <p:strVal val="visible"/>
                                          </p:to>
                                        </p:set>
                                        <p:anim calcmode="lin" valueType="num">
                                          <p:cBhvr>
                                            <p:cTn id="128" dur="200" fill="hold"/>
                                            <p:tgtEl>
                                              <p:spTgt spid="677"/>
                                            </p:tgtEl>
                                            <p:attrNameLst>
                                              <p:attrName>ppt_w</p:attrName>
                                            </p:attrNameLst>
                                          </p:cBhvr>
                                          <p:tavLst>
                                            <p:tav tm="0">
                                              <p:val>
                                                <p:fltVal val="0"/>
                                              </p:val>
                                            </p:tav>
                                            <p:tav tm="100000">
                                              <p:val>
                                                <p:strVal val="#ppt_w"/>
                                              </p:val>
                                            </p:tav>
                                          </p:tavLst>
                                        </p:anim>
                                        <p:anim calcmode="lin" valueType="num">
                                          <p:cBhvr>
                                            <p:cTn id="129" dur="200" fill="hold"/>
                                            <p:tgtEl>
                                              <p:spTgt spid="677"/>
                                            </p:tgtEl>
                                            <p:attrNameLst>
                                              <p:attrName>ppt_h</p:attrName>
                                            </p:attrNameLst>
                                          </p:cBhvr>
                                          <p:tavLst>
                                            <p:tav tm="0">
                                              <p:val>
                                                <p:fltVal val="0"/>
                                              </p:val>
                                            </p:tav>
                                            <p:tav tm="100000">
                                              <p:val>
                                                <p:strVal val="#ppt_h"/>
                                              </p:val>
                                            </p:tav>
                                          </p:tavLst>
                                        </p:anim>
                                      </p:childTnLst>
                                    </p:cTn>
                                  </p:par>
                                  <p:par>
                                    <p:cTn id="130" presetID="6" presetClass="emph" presetSubtype="0" fill="hold" nodeType="withEffect" p14:presetBounceEnd="99000">
                                      <p:stCondLst>
                                        <p:cond delay="650"/>
                                      </p:stCondLst>
                                      <p:childTnLst>
                                        <p:animScale p14:bounceEnd="99000">
                                          <p:cBhvr>
                                            <p:cTn id="131" dur="1000" fill="hold"/>
                                            <p:tgtEl>
                                              <p:spTgt spid="677"/>
                                            </p:tgtEl>
                                          </p:cBhvr>
                                          <p:by x="110000" y="110000"/>
                                        </p:animScale>
                                      </p:childTnLst>
                                    </p:cTn>
                                  </p:par>
                                  <p:par>
                                    <p:cTn id="132" presetID="6" presetClass="emph" presetSubtype="0" accel="50000" decel="50000" fill="hold" nodeType="withEffect">
                                      <p:stCondLst>
                                        <p:cond delay="650"/>
                                      </p:stCondLst>
                                      <p:childTnLst>
                                        <p:animScale>
                                          <p:cBhvr>
                                            <p:cTn id="133" dur="250" fill="hold"/>
                                            <p:tgtEl>
                                              <p:spTgt spid="677"/>
                                            </p:tgtEl>
                                          </p:cBhvr>
                                          <p:by x="91000" y="91000"/>
                                        </p:animScale>
                                      </p:childTnLst>
                                    </p:cTn>
                                  </p:par>
                                  <p:par>
                                    <p:cTn id="134" presetID="23" presetClass="entr" presetSubtype="16" fill="hold" nodeType="withEffect">
                                      <p:stCondLst>
                                        <p:cond delay="650"/>
                                      </p:stCondLst>
                                      <p:childTnLst>
                                        <p:set>
                                          <p:cBhvr>
                                            <p:cTn id="135" dur="1" fill="hold">
                                              <p:stCondLst>
                                                <p:cond delay="0"/>
                                              </p:stCondLst>
                                            </p:cTn>
                                            <p:tgtEl>
                                              <p:spTgt spid="674"/>
                                            </p:tgtEl>
                                            <p:attrNameLst>
                                              <p:attrName>style.visibility</p:attrName>
                                            </p:attrNameLst>
                                          </p:cBhvr>
                                          <p:to>
                                            <p:strVal val="visible"/>
                                          </p:to>
                                        </p:set>
                                        <p:anim calcmode="lin" valueType="num">
                                          <p:cBhvr>
                                            <p:cTn id="136" dur="200" fill="hold"/>
                                            <p:tgtEl>
                                              <p:spTgt spid="674"/>
                                            </p:tgtEl>
                                            <p:attrNameLst>
                                              <p:attrName>ppt_w</p:attrName>
                                            </p:attrNameLst>
                                          </p:cBhvr>
                                          <p:tavLst>
                                            <p:tav tm="0">
                                              <p:val>
                                                <p:fltVal val="0"/>
                                              </p:val>
                                            </p:tav>
                                            <p:tav tm="100000">
                                              <p:val>
                                                <p:strVal val="#ppt_w"/>
                                              </p:val>
                                            </p:tav>
                                          </p:tavLst>
                                        </p:anim>
                                        <p:anim calcmode="lin" valueType="num">
                                          <p:cBhvr>
                                            <p:cTn id="137" dur="200" fill="hold"/>
                                            <p:tgtEl>
                                              <p:spTgt spid="674"/>
                                            </p:tgtEl>
                                            <p:attrNameLst>
                                              <p:attrName>ppt_h</p:attrName>
                                            </p:attrNameLst>
                                          </p:cBhvr>
                                          <p:tavLst>
                                            <p:tav tm="0">
                                              <p:val>
                                                <p:fltVal val="0"/>
                                              </p:val>
                                            </p:tav>
                                            <p:tav tm="100000">
                                              <p:val>
                                                <p:strVal val="#ppt_h"/>
                                              </p:val>
                                            </p:tav>
                                          </p:tavLst>
                                        </p:anim>
                                      </p:childTnLst>
                                    </p:cTn>
                                  </p:par>
                                  <p:par>
                                    <p:cTn id="138" presetID="6" presetClass="emph" presetSubtype="0" fill="hold" nodeType="withEffect" p14:presetBounceEnd="99000">
                                      <p:stCondLst>
                                        <p:cond delay="650"/>
                                      </p:stCondLst>
                                      <p:childTnLst>
                                        <p:animScale p14:bounceEnd="99000">
                                          <p:cBhvr>
                                            <p:cTn id="139" dur="1000" fill="hold"/>
                                            <p:tgtEl>
                                              <p:spTgt spid="674"/>
                                            </p:tgtEl>
                                          </p:cBhvr>
                                          <p:by x="110000" y="110000"/>
                                        </p:animScale>
                                      </p:childTnLst>
                                    </p:cTn>
                                  </p:par>
                                  <p:par>
                                    <p:cTn id="140" presetID="6" presetClass="emph" presetSubtype="0" accel="50000" decel="50000" fill="hold" nodeType="withEffect">
                                      <p:stCondLst>
                                        <p:cond delay="650"/>
                                      </p:stCondLst>
                                      <p:childTnLst>
                                        <p:animScale>
                                          <p:cBhvr>
                                            <p:cTn id="141" dur="250" fill="hold"/>
                                            <p:tgtEl>
                                              <p:spTgt spid="674"/>
                                            </p:tgtEl>
                                          </p:cBhvr>
                                          <p:by x="91000" y="91000"/>
                                        </p:animScale>
                                      </p:childTnLst>
                                    </p:cTn>
                                  </p:par>
                                  <p:par>
                                    <p:cTn id="142" presetID="23" presetClass="entr" presetSubtype="16" fill="hold" nodeType="withEffect">
                                      <p:stCondLst>
                                        <p:cond delay="750"/>
                                      </p:stCondLst>
                                      <p:childTnLst>
                                        <p:set>
                                          <p:cBhvr>
                                            <p:cTn id="143" dur="1" fill="hold">
                                              <p:stCondLst>
                                                <p:cond delay="0"/>
                                              </p:stCondLst>
                                            </p:cTn>
                                            <p:tgtEl>
                                              <p:spTgt spid="676"/>
                                            </p:tgtEl>
                                            <p:attrNameLst>
                                              <p:attrName>style.visibility</p:attrName>
                                            </p:attrNameLst>
                                          </p:cBhvr>
                                          <p:to>
                                            <p:strVal val="visible"/>
                                          </p:to>
                                        </p:set>
                                        <p:anim calcmode="lin" valueType="num">
                                          <p:cBhvr>
                                            <p:cTn id="144" dur="200" fill="hold"/>
                                            <p:tgtEl>
                                              <p:spTgt spid="676"/>
                                            </p:tgtEl>
                                            <p:attrNameLst>
                                              <p:attrName>ppt_w</p:attrName>
                                            </p:attrNameLst>
                                          </p:cBhvr>
                                          <p:tavLst>
                                            <p:tav tm="0">
                                              <p:val>
                                                <p:fltVal val="0"/>
                                              </p:val>
                                            </p:tav>
                                            <p:tav tm="100000">
                                              <p:val>
                                                <p:strVal val="#ppt_w"/>
                                              </p:val>
                                            </p:tav>
                                          </p:tavLst>
                                        </p:anim>
                                        <p:anim calcmode="lin" valueType="num">
                                          <p:cBhvr>
                                            <p:cTn id="145" dur="200" fill="hold"/>
                                            <p:tgtEl>
                                              <p:spTgt spid="676"/>
                                            </p:tgtEl>
                                            <p:attrNameLst>
                                              <p:attrName>ppt_h</p:attrName>
                                            </p:attrNameLst>
                                          </p:cBhvr>
                                          <p:tavLst>
                                            <p:tav tm="0">
                                              <p:val>
                                                <p:fltVal val="0"/>
                                              </p:val>
                                            </p:tav>
                                            <p:tav tm="100000">
                                              <p:val>
                                                <p:strVal val="#ppt_h"/>
                                              </p:val>
                                            </p:tav>
                                          </p:tavLst>
                                        </p:anim>
                                      </p:childTnLst>
                                    </p:cTn>
                                  </p:par>
                                  <p:par>
                                    <p:cTn id="146" presetID="6" presetClass="emph" presetSubtype="0" fill="hold" nodeType="withEffect" p14:presetBounceEnd="99000">
                                      <p:stCondLst>
                                        <p:cond delay="750"/>
                                      </p:stCondLst>
                                      <p:childTnLst>
                                        <p:animScale p14:bounceEnd="99000">
                                          <p:cBhvr>
                                            <p:cTn id="147" dur="1000" fill="hold"/>
                                            <p:tgtEl>
                                              <p:spTgt spid="676"/>
                                            </p:tgtEl>
                                          </p:cBhvr>
                                          <p:by x="110000" y="110000"/>
                                        </p:animScale>
                                      </p:childTnLst>
                                    </p:cTn>
                                  </p:par>
                                  <p:par>
                                    <p:cTn id="148" presetID="8" presetClass="emph" presetSubtype="0" decel="100000" fill="hold" nodeType="withEffect">
                                      <p:stCondLst>
                                        <p:cond delay="750"/>
                                      </p:stCondLst>
                                      <p:childTnLst>
                                        <p:animRot by="-21600000">
                                          <p:cBhvr>
                                            <p:cTn id="149" dur="1000" fill="hold"/>
                                            <p:tgtEl>
                                              <p:spTgt spid="676"/>
                                            </p:tgtEl>
                                            <p:attrNameLst>
                                              <p:attrName>r</p:attrName>
                                            </p:attrNameLst>
                                          </p:cBhvr>
                                        </p:animRot>
                                      </p:childTnLst>
                                    </p:cTn>
                                  </p:par>
                                  <p:par>
                                    <p:cTn id="150" presetID="6" presetClass="emph" presetSubtype="0" accel="50000" decel="50000" fill="hold" nodeType="withEffect">
                                      <p:stCondLst>
                                        <p:cond delay="750"/>
                                      </p:stCondLst>
                                      <p:childTnLst>
                                        <p:animScale>
                                          <p:cBhvr>
                                            <p:cTn id="151" dur="250" fill="hold"/>
                                            <p:tgtEl>
                                              <p:spTgt spid="676"/>
                                            </p:tgtEl>
                                          </p:cBhvr>
                                          <p:by x="91000" y="91000"/>
                                        </p:animScale>
                                      </p:childTnLst>
                                    </p:cTn>
                                  </p:par>
                                  <p:par>
                                    <p:cTn id="152" presetID="23" presetClass="entr" presetSubtype="16" fill="hold" nodeType="withEffect">
                                      <p:stCondLst>
                                        <p:cond delay="750"/>
                                      </p:stCondLst>
                                      <p:childTnLst>
                                        <p:set>
                                          <p:cBhvr>
                                            <p:cTn id="153" dur="1" fill="hold">
                                              <p:stCondLst>
                                                <p:cond delay="0"/>
                                              </p:stCondLst>
                                            </p:cTn>
                                            <p:tgtEl>
                                              <p:spTgt spid="673"/>
                                            </p:tgtEl>
                                            <p:attrNameLst>
                                              <p:attrName>style.visibility</p:attrName>
                                            </p:attrNameLst>
                                          </p:cBhvr>
                                          <p:to>
                                            <p:strVal val="visible"/>
                                          </p:to>
                                        </p:set>
                                        <p:anim calcmode="lin" valueType="num">
                                          <p:cBhvr>
                                            <p:cTn id="154" dur="200" fill="hold"/>
                                            <p:tgtEl>
                                              <p:spTgt spid="673"/>
                                            </p:tgtEl>
                                            <p:attrNameLst>
                                              <p:attrName>ppt_w</p:attrName>
                                            </p:attrNameLst>
                                          </p:cBhvr>
                                          <p:tavLst>
                                            <p:tav tm="0">
                                              <p:val>
                                                <p:fltVal val="0"/>
                                              </p:val>
                                            </p:tav>
                                            <p:tav tm="100000">
                                              <p:val>
                                                <p:strVal val="#ppt_w"/>
                                              </p:val>
                                            </p:tav>
                                          </p:tavLst>
                                        </p:anim>
                                        <p:anim calcmode="lin" valueType="num">
                                          <p:cBhvr>
                                            <p:cTn id="155" dur="200" fill="hold"/>
                                            <p:tgtEl>
                                              <p:spTgt spid="673"/>
                                            </p:tgtEl>
                                            <p:attrNameLst>
                                              <p:attrName>ppt_h</p:attrName>
                                            </p:attrNameLst>
                                          </p:cBhvr>
                                          <p:tavLst>
                                            <p:tav tm="0">
                                              <p:val>
                                                <p:fltVal val="0"/>
                                              </p:val>
                                            </p:tav>
                                            <p:tav tm="100000">
                                              <p:val>
                                                <p:strVal val="#ppt_h"/>
                                              </p:val>
                                            </p:tav>
                                          </p:tavLst>
                                        </p:anim>
                                      </p:childTnLst>
                                    </p:cTn>
                                  </p:par>
                                  <p:par>
                                    <p:cTn id="156" presetID="6" presetClass="emph" presetSubtype="0" fill="hold" nodeType="withEffect" p14:presetBounceEnd="99000">
                                      <p:stCondLst>
                                        <p:cond delay="750"/>
                                      </p:stCondLst>
                                      <p:childTnLst>
                                        <p:animScale p14:bounceEnd="99000">
                                          <p:cBhvr>
                                            <p:cTn id="157" dur="1000" fill="hold"/>
                                            <p:tgtEl>
                                              <p:spTgt spid="673"/>
                                            </p:tgtEl>
                                          </p:cBhvr>
                                          <p:by x="110000" y="110000"/>
                                        </p:animScale>
                                      </p:childTnLst>
                                    </p:cTn>
                                  </p:par>
                                  <p:par>
                                    <p:cTn id="158" presetID="8" presetClass="emph" presetSubtype="0" decel="100000" fill="hold" nodeType="withEffect">
                                      <p:stCondLst>
                                        <p:cond delay="750"/>
                                      </p:stCondLst>
                                      <p:childTnLst>
                                        <p:animRot by="21600000">
                                          <p:cBhvr>
                                            <p:cTn id="159" dur="1000" fill="hold"/>
                                            <p:tgtEl>
                                              <p:spTgt spid="673"/>
                                            </p:tgtEl>
                                            <p:attrNameLst>
                                              <p:attrName>r</p:attrName>
                                            </p:attrNameLst>
                                          </p:cBhvr>
                                        </p:animRot>
                                      </p:childTnLst>
                                    </p:cTn>
                                  </p:par>
                                  <p:par>
                                    <p:cTn id="160" presetID="6" presetClass="emph" presetSubtype="0" accel="50000" decel="50000" fill="hold" nodeType="withEffect">
                                      <p:stCondLst>
                                        <p:cond delay="750"/>
                                      </p:stCondLst>
                                      <p:childTnLst>
                                        <p:animScale>
                                          <p:cBhvr>
                                            <p:cTn id="161" dur="250" fill="hold"/>
                                            <p:tgtEl>
                                              <p:spTgt spid="673"/>
                                            </p:tgtEl>
                                          </p:cBhvr>
                                          <p:by x="91000" y="91000"/>
                                        </p:animScale>
                                      </p:childTnLst>
                                    </p:cTn>
                                  </p:par>
                                  <p:par>
                                    <p:cTn id="162" presetID="23" presetClass="entr" presetSubtype="16" fill="hold" nodeType="withEffect">
                                      <p:stCondLst>
                                        <p:cond delay="750"/>
                                      </p:stCondLst>
                                      <p:childTnLst>
                                        <p:set>
                                          <p:cBhvr>
                                            <p:cTn id="163" dur="1" fill="hold">
                                              <p:stCondLst>
                                                <p:cond delay="0"/>
                                              </p:stCondLst>
                                            </p:cTn>
                                            <p:tgtEl>
                                              <p:spTgt spid="672"/>
                                            </p:tgtEl>
                                            <p:attrNameLst>
                                              <p:attrName>style.visibility</p:attrName>
                                            </p:attrNameLst>
                                          </p:cBhvr>
                                          <p:to>
                                            <p:strVal val="visible"/>
                                          </p:to>
                                        </p:set>
                                        <p:anim calcmode="lin" valueType="num">
                                          <p:cBhvr>
                                            <p:cTn id="164" dur="200" fill="hold"/>
                                            <p:tgtEl>
                                              <p:spTgt spid="672"/>
                                            </p:tgtEl>
                                            <p:attrNameLst>
                                              <p:attrName>ppt_w</p:attrName>
                                            </p:attrNameLst>
                                          </p:cBhvr>
                                          <p:tavLst>
                                            <p:tav tm="0">
                                              <p:val>
                                                <p:fltVal val="0"/>
                                              </p:val>
                                            </p:tav>
                                            <p:tav tm="100000">
                                              <p:val>
                                                <p:strVal val="#ppt_w"/>
                                              </p:val>
                                            </p:tav>
                                          </p:tavLst>
                                        </p:anim>
                                        <p:anim calcmode="lin" valueType="num">
                                          <p:cBhvr>
                                            <p:cTn id="165" dur="200" fill="hold"/>
                                            <p:tgtEl>
                                              <p:spTgt spid="672"/>
                                            </p:tgtEl>
                                            <p:attrNameLst>
                                              <p:attrName>ppt_h</p:attrName>
                                            </p:attrNameLst>
                                          </p:cBhvr>
                                          <p:tavLst>
                                            <p:tav tm="0">
                                              <p:val>
                                                <p:fltVal val="0"/>
                                              </p:val>
                                            </p:tav>
                                            <p:tav tm="100000">
                                              <p:val>
                                                <p:strVal val="#ppt_h"/>
                                              </p:val>
                                            </p:tav>
                                          </p:tavLst>
                                        </p:anim>
                                      </p:childTnLst>
                                    </p:cTn>
                                  </p:par>
                                  <p:par>
                                    <p:cTn id="166" presetID="6" presetClass="emph" presetSubtype="0" fill="hold" nodeType="withEffect" p14:presetBounceEnd="99000">
                                      <p:stCondLst>
                                        <p:cond delay="750"/>
                                      </p:stCondLst>
                                      <p:childTnLst>
                                        <p:animScale p14:bounceEnd="99000">
                                          <p:cBhvr>
                                            <p:cTn id="167" dur="1000" fill="hold"/>
                                            <p:tgtEl>
                                              <p:spTgt spid="672"/>
                                            </p:tgtEl>
                                          </p:cBhvr>
                                          <p:by x="110000" y="110000"/>
                                        </p:animScale>
                                      </p:childTnLst>
                                    </p:cTn>
                                  </p:par>
                                  <p:par>
                                    <p:cTn id="168" presetID="6" presetClass="emph" presetSubtype="0" accel="50000" decel="50000" fill="hold" nodeType="withEffect">
                                      <p:stCondLst>
                                        <p:cond delay="750"/>
                                      </p:stCondLst>
                                      <p:childTnLst>
                                        <p:animScale>
                                          <p:cBhvr>
                                            <p:cTn id="169" dur="250" fill="hold"/>
                                            <p:tgtEl>
                                              <p:spTgt spid="672"/>
                                            </p:tgtEl>
                                          </p:cBhvr>
                                          <p:by x="91000" y="91000"/>
                                        </p:animScale>
                                      </p:childTnLst>
                                    </p:cTn>
                                  </p:par>
                                  <p:par>
                                    <p:cTn id="170" presetID="23" presetClass="entr" presetSubtype="16" fill="hold" nodeType="withEffect">
                                      <p:stCondLst>
                                        <p:cond delay="750"/>
                                      </p:stCondLst>
                                      <p:childTnLst>
                                        <p:set>
                                          <p:cBhvr>
                                            <p:cTn id="171" dur="1" fill="hold">
                                              <p:stCondLst>
                                                <p:cond delay="0"/>
                                              </p:stCondLst>
                                            </p:cTn>
                                            <p:tgtEl>
                                              <p:spTgt spid="705"/>
                                            </p:tgtEl>
                                            <p:attrNameLst>
                                              <p:attrName>style.visibility</p:attrName>
                                            </p:attrNameLst>
                                          </p:cBhvr>
                                          <p:to>
                                            <p:strVal val="visible"/>
                                          </p:to>
                                        </p:set>
                                        <p:anim calcmode="lin" valueType="num">
                                          <p:cBhvr>
                                            <p:cTn id="172" dur="200" fill="hold"/>
                                            <p:tgtEl>
                                              <p:spTgt spid="705"/>
                                            </p:tgtEl>
                                            <p:attrNameLst>
                                              <p:attrName>ppt_w</p:attrName>
                                            </p:attrNameLst>
                                          </p:cBhvr>
                                          <p:tavLst>
                                            <p:tav tm="0">
                                              <p:val>
                                                <p:fltVal val="0"/>
                                              </p:val>
                                            </p:tav>
                                            <p:tav tm="100000">
                                              <p:val>
                                                <p:strVal val="#ppt_w"/>
                                              </p:val>
                                            </p:tav>
                                          </p:tavLst>
                                        </p:anim>
                                        <p:anim calcmode="lin" valueType="num">
                                          <p:cBhvr>
                                            <p:cTn id="173" dur="200" fill="hold"/>
                                            <p:tgtEl>
                                              <p:spTgt spid="705"/>
                                            </p:tgtEl>
                                            <p:attrNameLst>
                                              <p:attrName>ppt_h</p:attrName>
                                            </p:attrNameLst>
                                          </p:cBhvr>
                                          <p:tavLst>
                                            <p:tav tm="0">
                                              <p:val>
                                                <p:fltVal val="0"/>
                                              </p:val>
                                            </p:tav>
                                            <p:tav tm="100000">
                                              <p:val>
                                                <p:strVal val="#ppt_h"/>
                                              </p:val>
                                            </p:tav>
                                          </p:tavLst>
                                        </p:anim>
                                      </p:childTnLst>
                                    </p:cTn>
                                  </p:par>
                                  <p:par>
                                    <p:cTn id="174" presetID="6" presetClass="emph" presetSubtype="0" fill="hold" nodeType="withEffect" p14:presetBounceEnd="99000">
                                      <p:stCondLst>
                                        <p:cond delay="750"/>
                                      </p:stCondLst>
                                      <p:childTnLst>
                                        <p:animScale p14:bounceEnd="99000">
                                          <p:cBhvr>
                                            <p:cTn id="175" dur="1000" fill="hold"/>
                                            <p:tgtEl>
                                              <p:spTgt spid="705"/>
                                            </p:tgtEl>
                                          </p:cBhvr>
                                          <p:by x="110000" y="110000"/>
                                        </p:animScale>
                                      </p:childTnLst>
                                    </p:cTn>
                                  </p:par>
                                  <p:par>
                                    <p:cTn id="176" presetID="6" presetClass="emph" presetSubtype="0" accel="50000" decel="50000" fill="hold" nodeType="withEffect">
                                      <p:stCondLst>
                                        <p:cond delay="750"/>
                                      </p:stCondLst>
                                      <p:childTnLst>
                                        <p:animScale>
                                          <p:cBhvr>
                                            <p:cTn id="177" dur="250" fill="hold"/>
                                            <p:tgtEl>
                                              <p:spTgt spid="705"/>
                                            </p:tgtEl>
                                          </p:cBhvr>
                                          <p:by x="91000" y="91000"/>
                                        </p:animScale>
                                      </p:childTnLst>
                                    </p:cTn>
                                  </p:par>
                                  <p:par>
                                    <p:cTn id="178" presetID="23" presetClass="entr" presetSubtype="16" fill="hold" nodeType="withEffect">
                                      <p:stCondLst>
                                        <p:cond delay="750"/>
                                      </p:stCondLst>
                                      <p:childTnLst>
                                        <p:set>
                                          <p:cBhvr>
                                            <p:cTn id="179" dur="1" fill="hold">
                                              <p:stCondLst>
                                                <p:cond delay="0"/>
                                              </p:stCondLst>
                                            </p:cTn>
                                            <p:tgtEl>
                                              <p:spTgt spid="704"/>
                                            </p:tgtEl>
                                            <p:attrNameLst>
                                              <p:attrName>style.visibility</p:attrName>
                                            </p:attrNameLst>
                                          </p:cBhvr>
                                          <p:to>
                                            <p:strVal val="visible"/>
                                          </p:to>
                                        </p:set>
                                        <p:anim calcmode="lin" valueType="num">
                                          <p:cBhvr>
                                            <p:cTn id="180" dur="200" fill="hold"/>
                                            <p:tgtEl>
                                              <p:spTgt spid="704"/>
                                            </p:tgtEl>
                                            <p:attrNameLst>
                                              <p:attrName>ppt_w</p:attrName>
                                            </p:attrNameLst>
                                          </p:cBhvr>
                                          <p:tavLst>
                                            <p:tav tm="0">
                                              <p:val>
                                                <p:fltVal val="0"/>
                                              </p:val>
                                            </p:tav>
                                            <p:tav tm="100000">
                                              <p:val>
                                                <p:strVal val="#ppt_w"/>
                                              </p:val>
                                            </p:tav>
                                          </p:tavLst>
                                        </p:anim>
                                        <p:anim calcmode="lin" valueType="num">
                                          <p:cBhvr>
                                            <p:cTn id="181" dur="200" fill="hold"/>
                                            <p:tgtEl>
                                              <p:spTgt spid="704"/>
                                            </p:tgtEl>
                                            <p:attrNameLst>
                                              <p:attrName>ppt_h</p:attrName>
                                            </p:attrNameLst>
                                          </p:cBhvr>
                                          <p:tavLst>
                                            <p:tav tm="0">
                                              <p:val>
                                                <p:fltVal val="0"/>
                                              </p:val>
                                            </p:tav>
                                            <p:tav tm="100000">
                                              <p:val>
                                                <p:strVal val="#ppt_h"/>
                                              </p:val>
                                            </p:tav>
                                          </p:tavLst>
                                        </p:anim>
                                      </p:childTnLst>
                                    </p:cTn>
                                  </p:par>
                                  <p:par>
                                    <p:cTn id="182" presetID="6" presetClass="emph" presetSubtype="0" fill="hold" nodeType="withEffect" p14:presetBounceEnd="99000">
                                      <p:stCondLst>
                                        <p:cond delay="750"/>
                                      </p:stCondLst>
                                      <p:childTnLst>
                                        <p:animScale p14:bounceEnd="99000">
                                          <p:cBhvr>
                                            <p:cTn id="183" dur="1000" fill="hold"/>
                                            <p:tgtEl>
                                              <p:spTgt spid="704"/>
                                            </p:tgtEl>
                                          </p:cBhvr>
                                          <p:by x="110000" y="110000"/>
                                        </p:animScale>
                                      </p:childTnLst>
                                    </p:cTn>
                                  </p:par>
                                  <p:par>
                                    <p:cTn id="184" presetID="6" presetClass="emph" presetSubtype="0" accel="50000" decel="50000" fill="hold" nodeType="withEffect">
                                      <p:stCondLst>
                                        <p:cond delay="750"/>
                                      </p:stCondLst>
                                      <p:childTnLst>
                                        <p:animScale>
                                          <p:cBhvr>
                                            <p:cTn id="185" dur="250" fill="hold"/>
                                            <p:tgtEl>
                                              <p:spTgt spid="704"/>
                                            </p:tgtEl>
                                          </p:cBhvr>
                                          <p:by x="91000" y="91000"/>
                                        </p:animScale>
                                      </p:childTnLst>
                                    </p:cTn>
                                  </p:par>
                                  <p:par>
                                    <p:cTn id="186" presetID="23" presetClass="entr" presetSubtype="16" fill="hold" nodeType="withEffect">
                                      <p:stCondLst>
                                        <p:cond delay="850"/>
                                      </p:stCondLst>
                                      <p:childTnLst>
                                        <p:set>
                                          <p:cBhvr>
                                            <p:cTn id="187" dur="1" fill="hold">
                                              <p:stCondLst>
                                                <p:cond delay="0"/>
                                              </p:stCondLst>
                                            </p:cTn>
                                            <p:tgtEl>
                                              <p:spTgt spid="664"/>
                                            </p:tgtEl>
                                            <p:attrNameLst>
                                              <p:attrName>style.visibility</p:attrName>
                                            </p:attrNameLst>
                                          </p:cBhvr>
                                          <p:to>
                                            <p:strVal val="visible"/>
                                          </p:to>
                                        </p:set>
                                        <p:anim calcmode="lin" valueType="num">
                                          <p:cBhvr>
                                            <p:cTn id="188" dur="200" fill="hold"/>
                                            <p:tgtEl>
                                              <p:spTgt spid="664"/>
                                            </p:tgtEl>
                                            <p:attrNameLst>
                                              <p:attrName>ppt_w</p:attrName>
                                            </p:attrNameLst>
                                          </p:cBhvr>
                                          <p:tavLst>
                                            <p:tav tm="0">
                                              <p:val>
                                                <p:fltVal val="0"/>
                                              </p:val>
                                            </p:tav>
                                            <p:tav tm="100000">
                                              <p:val>
                                                <p:strVal val="#ppt_w"/>
                                              </p:val>
                                            </p:tav>
                                          </p:tavLst>
                                        </p:anim>
                                        <p:anim calcmode="lin" valueType="num">
                                          <p:cBhvr>
                                            <p:cTn id="189" dur="200" fill="hold"/>
                                            <p:tgtEl>
                                              <p:spTgt spid="664"/>
                                            </p:tgtEl>
                                            <p:attrNameLst>
                                              <p:attrName>ppt_h</p:attrName>
                                            </p:attrNameLst>
                                          </p:cBhvr>
                                          <p:tavLst>
                                            <p:tav tm="0">
                                              <p:val>
                                                <p:fltVal val="0"/>
                                              </p:val>
                                            </p:tav>
                                            <p:tav tm="100000">
                                              <p:val>
                                                <p:strVal val="#ppt_h"/>
                                              </p:val>
                                            </p:tav>
                                          </p:tavLst>
                                        </p:anim>
                                      </p:childTnLst>
                                    </p:cTn>
                                  </p:par>
                                  <p:par>
                                    <p:cTn id="190" presetID="6" presetClass="emph" presetSubtype="0" fill="hold" nodeType="withEffect" p14:presetBounceEnd="99000">
                                      <p:stCondLst>
                                        <p:cond delay="850"/>
                                      </p:stCondLst>
                                      <p:childTnLst>
                                        <p:animScale p14:bounceEnd="99000">
                                          <p:cBhvr>
                                            <p:cTn id="191" dur="1000" fill="hold"/>
                                            <p:tgtEl>
                                              <p:spTgt spid="664"/>
                                            </p:tgtEl>
                                          </p:cBhvr>
                                          <p:by x="110000" y="110000"/>
                                        </p:animScale>
                                      </p:childTnLst>
                                    </p:cTn>
                                  </p:par>
                                  <p:par>
                                    <p:cTn id="192" presetID="6" presetClass="emph" presetSubtype="0" accel="50000" decel="50000" fill="hold" nodeType="withEffect">
                                      <p:stCondLst>
                                        <p:cond delay="850"/>
                                      </p:stCondLst>
                                      <p:childTnLst>
                                        <p:animScale>
                                          <p:cBhvr>
                                            <p:cTn id="193" dur="250" fill="hold"/>
                                            <p:tgtEl>
                                              <p:spTgt spid="664"/>
                                            </p:tgtEl>
                                          </p:cBhvr>
                                          <p:by x="91000" y="91000"/>
                                        </p:animScale>
                                      </p:childTnLst>
                                    </p:cTn>
                                  </p:par>
                                  <p:par>
                                    <p:cTn id="194" presetID="23" presetClass="entr" presetSubtype="16" fill="hold" nodeType="withEffect">
                                      <p:stCondLst>
                                        <p:cond delay="850"/>
                                      </p:stCondLst>
                                      <p:childTnLst>
                                        <p:set>
                                          <p:cBhvr>
                                            <p:cTn id="195" dur="1" fill="hold">
                                              <p:stCondLst>
                                                <p:cond delay="0"/>
                                              </p:stCondLst>
                                            </p:cTn>
                                            <p:tgtEl>
                                              <p:spTgt spid="663"/>
                                            </p:tgtEl>
                                            <p:attrNameLst>
                                              <p:attrName>style.visibility</p:attrName>
                                            </p:attrNameLst>
                                          </p:cBhvr>
                                          <p:to>
                                            <p:strVal val="visible"/>
                                          </p:to>
                                        </p:set>
                                        <p:anim calcmode="lin" valueType="num">
                                          <p:cBhvr>
                                            <p:cTn id="196" dur="200" fill="hold"/>
                                            <p:tgtEl>
                                              <p:spTgt spid="663"/>
                                            </p:tgtEl>
                                            <p:attrNameLst>
                                              <p:attrName>ppt_w</p:attrName>
                                            </p:attrNameLst>
                                          </p:cBhvr>
                                          <p:tavLst>
                                            <p:tav tm="0">
                                              <p:val>
                                                <p:fltVal val="0"/>
                                              </p:val>
                                            </p:tav>
                                            <p:tav tm="100000">
                                              <p:val>
                                                <p:strVal val="#ppt_w"/>
                                              </p:val>
                                            </p:tav>
                                          </p:tavLst>
                                        </p:anim>
                                        <p:anim calcmode="lin" valueType="num">
                                          <p:cBhvr>
                                            <p:cTn id="197" dur="200" fill="hold"/>
                                            <p:tgtEl>
                                              <p:spTgt spid="663"/>
                                            </p:tgtEl>
                                            <p:attrNameLst>
                                              <p:attrName>ppt_h</p:attrName>
                                            </p:attrNameLst>
                                          </p:cBhvr>
                                          <p:tavLst>
                                            <p:tav tm="0">
                                              <p:val>
                                                <p:fltVal val="0"/>
                                              </p:val>
                                            </p:tav>
                                            <p:tav tm="100000">
                                              <p:val>
                                                <p:strVal val="#ppt_h"/>
                                              </p:val>
                                            </p:tav>
                                          </p:tavLst>
                                        </p:anim>
                                      </p:childTnLst>
                                    </p:cTn>
                                  </p:par>
                                  <p:par>
                                    <p:cTn id="198" presetID="6" presetClass="emph" presetSubtype="0" fill="hold" nodeType="withEffect" p14:presetBounceEnd="99000">
                                      <p:stCondLst>
                                        <p:cond delay="850"/>
                                      </p:stCondLst>
                                      <p:childTnLst>
                                        <p:animScale p14:bounceEnd="99000">
                                          <p:cBhvr>
                                            <p:cTn id="199" dur="1000" fill="hold"/>
                                            <p:tgtEl>
                                              <p:spTgt spid="663"/>
                                            </p:tgtEl>
                                          </p:cBhvr>
                                          <p:by x="110000" y="110000"/>
                                        </p:animScale>
                                      </p:childTnLst>
                                    </p:cTn>
                                  </p:par>
                                  <p:par>
                                    <p:cTn id="200" presetID="6" presetClass="emph" presetSubtype="0" accel="50000" decel="50000" fill="hold" nodeType="withEffect">
                                      <p:stCondLst>
                                        <p:cond delay="850"/>
                                      </p:stCondLst>
                                      <p:childTnLst>
                                        <p:animScale>
                                          <p:cBhvr>
                                            <p:cTn id="201" dur="250" fill="hold"/>
                                            <p:tgtEl>
                                              <p:spTgt spid="663"/>
                                            </p:tgtEl>
                                          </p:cBhvr>
                                          <p:by x="91000" y="91000"/>
                                        </p:animScale>
                                      </p:childTnLst>
                                    </p:cTn>
                                  </p:par>
                                  <p:par>
                                    <p:cTn id="202" presetID="23" presetClass="entr" presetSubtype="16" fill="hold" nodeType="withEffect">
                                      <p:stCondLst>
                                        <p:cond delay="950"/>
                                      </p:stCondLst>
                                      <p:childTnLst>
                                        <p:set>
                                          <p:cBhvr>
                                            <p:cTn id="203" dur="1" fill="hold">
                                              <p:stCondLst>
                                                <p:cond delay="0"/>
                                              </p:stCondLst>
                                            </p:cTn>
                                            <p:tgtEl>
                                              <p:spTgt spid="706"/>
                                            </p:tgtEl>
                                            <p:attrNameLst>
                                              <p:attrName>style.visibility</p:attrName>
                                            </p:attrNameLst>
                                          </p:cBhvr>
                                          <p:to>
                                            <p:strVal val="visible"/>
                                          </p:to>
                                        </p:set>
                                        <p:anim calcmode="lin" valueType="num">
                                          <p:cBhvr>
                                            <p:cTn id="204" dur="200" fill="hold"/>
                                            <p:tgtEl>
                                              <p:spTgt spid="706"/>
                                            </p:tgtEl>
                                            <p:attrNameLst>
                                              <p:attrName>ppt_w</p:attrName>
                                            </p:attrNameLst>
                                          </p:cBhvr>
                                          <p:tavLst>
                                            <p:tav tm="0">
                                              <p:val>
                                                <p:fltVal val="0"/>
                                              </p:val>
                                            </p:tav>
                                            <p:tav tm="100000">
                                              <p:val>
                                                <p:strVal val="#ppt_w"/>
                                              </p:val>
                                            </p:tav>
                                          </p:tavLst>
                                        </p:anim>
                                        <p:anim calcmode="lin" valueType="num">
                                          <p:cBhvr>
                                            <p:cTn id="205" dur="200" fill="hold"/>
                                            <p:tgtEl>
                                              <p:spTgt spid="706"/>
                                            </p:tgtEl>
                                            <p:attrNameLst>
                                              <p:attrName>ppt_h</p:attrName>
                                            </p:attrNameLst>
                                          </p:cBhvr>
                                          <p:tavLst>
                                            <p:tav tm="0">
                                              <p:val>
                                                <p:fltVal val="0"/>
                                              </p:val>
                                            </p:tav>
                                            <p:tav tm="100000">
                                              <p:val>
                                                <p:strVal val="#ppt_h"/>
                                              </p:val>
                                            </p:tav>
                                          </p:tavLst>
                                        </p:anim>
                                      </p:childTnLst>
                                    </p:cTn>
                                  </p:par>
                                  <p:par>
                                    <p:cTn id="206" presetID="6" presetClass="emph" presetSubtype="0" fill="hold" nodeType="withEffect" p14:presetBounceEnd="99000">
                                      <p:stCondLst>
                                        <p:cond delay="950"/>
                                      </p:stCondLst>
                                      <p:childTnLst>
                                        <p:animScale p14:bounceEnd="99000">
                                          <p:cBhvr>
                                            <p:cTn id="207" dur="1000" fill="hold"/>
                                            <p:tgtEl>
                                              <p:spTgt spid="706"/>
                                            </p:tgtEl>
                                          </p:cBhvr>
                                          <p:by x="110000" y="110000"/>
                                        </p:animScale>
                                      </p:childTnLst>
                                    </p:cTn>
                                  </p:par>
                                  <p:par>
                                    <p:cTn id="208" presetID="6" presetClass="emph" presetSubtype="0" accel="50000" decel="50000" fill="hold" nodeType="withEffect">
                                      <p:stCondLst>
                                        <p:cond delay="950"/>
                                      </p:stCondLst>
                                      <p:childTnLst>
                                        <p:animScale>
                                          <p:cBhvr>
                                            <p:cTn id="209" dur="250" fill="hold"/>
                                            <p:tgtEl>
                                              <p:spTgt spid="706"/>
                                            </p:tgtEl>
                                          </p:cBhvr>
                                          <p:by x="91000" y="91000"/>
                                        </p:animScale>
                                      </p:childTnLst>
                                    </p:cTn>
                                  </p:par>
                                  <p:par>
                                    <p:cTn id="210" presetID="23" presetClass="entr" presetSubtype="16" fill="hold" nodeType="withEffect">
                                      <p:stCondLst>
                                        <p:cond delay="350"/>
                                      </p:stCondLst>
                                      <p:childTnLst>
                                        <p:set>
                                          <p:cBhvr>
                                            <p:cTn id="211" dur="1" fill="hold">
                                              <p:stCondLst>
                                                <p:cond delay="0"/>
                                              </p:stCondLst>
                                            </p:cTn>
                                            <p:tgtEl>
                                              <p:spTgt spid="1002"/>
                                            </p:tgtEl>
                                            <p:attrNameLst>
                                              <p:attrName>style.visibility</p:attrName>
                                            </p:attrNameLst>
                                          </p:cBhvr>
                                          <p:to>
                                            <p:strVal val="visible"/>
                                          </p:to>
                                        </p:set>
                                        <p:anim calcmode="lin" valueType="num">
                                          <p:cBhvr>
                                            <p:cTn id="212" dur="200" fill="hold"/>
                                            <p:tgtEl>
                                              <p:spTgt spid="1002"/>
                                            </p:tgtEl>
                                            <p:attrNameLst>
                                              <p:attrName>ppt_w</p:attrName>
                                            </p:attrNameLst>
                                          </p:cBhvr>
                                          <p:tavLst>
                                            <p:tav tm="0">
                                              <p:val>
                                                <p:fltVal val="0"/>
                                              </p:val>
                                            </p:tav>
                                            <p:tav tm="100000">
                                              <p:val>
                                                <p:strVal val="#ppt_w"/>
                                              </p:val>
                                            </p:tav>
                                          </p:tavLst>
                                        </p:anim>
                                        <p:anim calcmode="lin" valueType="num">
                                          <p:cBhvr>
                                            <p:cTn id="213" dur="200" fill="hold"/>
                                            <p:tgtEl>
                                              <p:spTgt spid="1002"/>
                                            </p:tgtEl>
                                            <p:attrNameLst>
                                              <p:attrName>ppt_h</p:attrName>
                                            </p:attrNameLst>
                                          </p:cBhvr>
                                          <p:tavLst>
                                            <p:tav tm="0">
                                              <p:val>
                                                <p:fltVal val="0"/>
                                              </p:val>
                                            </p:tav>
                                            <p:tav tm="100000">
                                              <p:val>
                                                <p:strVal val="#ppt_h"/>
                                              </p:val>
                                            </p:tav>
                                          </p:tavLst>
                                        </p:anim>
                                      </p:childTnLst>
                                    </p:cTn>
                                  </p:par>
                                  <p:par>
                                    <p:cTn id="214" presetID="6" presetClass="emph" presetSubtype="0" fill="hold" nodeType="withEffect" p14:presetBounceEnd="99000">
                                      <p:stCondLst>
                                        <p:cond delay="350"/>
                                      </p:stCondLst>
                                      <p:childTnLst>
                                        <p:animScale p14:bounceEnd="99000">
                                          <p:cBhvr>
                                            <p:cTn id="215" dur="1000" fill="hold"/>
                                            <p:tgtEl>
                                              <p:spTgt spid="1002"/>
                                            </p:tgtEl>
                                          </p:cBhvr>
                                          <p:by x="110000" y="110000"/>
                                        </p:animScale>
                                      </p:childTnLst>
                                    </p:cTn>
                                  </p:par>
                                  <p:par>
                                    <p:cTn id="216" presetID="6" presetClass="emph" presetSubtype="0" accel="50000" decel="50000" fill="hold" nodeType="withEffect">
                                      <p:stCondLst>
                                        <p:cond delay="350"/>
                                      </p:stCondLst>
                                      <p:childTnLst>
                                        <p:animScale>
                                          <p:cBhvr>
                                            <p:cTn id="217" dur="250" fill="hold"/>
                                            <p:tgtEl>
                                              <p:spTgt spid="1002"/>
                                            </p:tgtEl>
                                          </p:cBhvr>
                                          <p:by x="91000" y="91000"/>
                                        </p:animScale>
                                      </p:childTnLst>
                                    </p:cTn>
                                  </p:par>
                                  <p:par>
                                    <p:cTn id="218" presetID="23" presetClass="entr" presetSubtype="16" fill="hold" nodeType="withEffect">
                                      <p:stCondLst>
                                        <p:cond delay="450"/>
                                      </p:stCondLst>
                                      <p:childTnLst>
                                        <p:set>
                                          <p:cBhvr>
                                            <p:cTn id="219" dur="1" fill="hold">
                                              <p:stCondLst>
                                                <p:cond delay="0"/>
                                              </p:stCondLst>
                                            </p:cTn>
                                            <p:tgtEl>
                                              <p:spTgt spid="1001"/>
                                            </p:tgtEl>
                                            <p:attrNameLst>
                                              <p:attrName>style.visibility</p:attrName>
                                            </p:attrNameLst>
                                          </p:cBhvr>
                                          <p:to>
                                            <p:strVal val="visible"/>
                                          </p:to>
                                        </p:set>
                                        <p:anim calcmode="lin" valueType="num">
                                          <p:cBhvr>
                                            <p:cTn id="220" dur="200" fill="hold"/>
                                            <p:tgtEl>
                                              <p:spTgt spid="1001"/>
                                            </p:tgtEl>
                                            <p:attrNameLst>
                                              <p:attrName>ppt_w</p:attrName>
                                            </p:attrNameLst>
                                          </p:cBhvr>
                                          <p:tavLst>
                                            <p:tav tm="0">
                                              <p:val>
                                                <p:fltVal val="0"/>
                                              </p:val>
                                            </p:tav>
                                            <p:tav tm="100000">
                                              <p:val>
                                                <p:strVal val="#ppt_w"/>
                                              </p:val>
                                            </p:tav>
                                          </p:tavLst>
                                        </p:anim>
                                        <p:anim calcmode="lin" valueType="num">
                                          <p:cBhvr>
                                            <p:cTn id="221" dur="200" fill="hold"/>
                                            <p:tgtEl>
                                              <p:spTgt spid="1001"/>
                                            </p:tgtEl>
                                            <p:attrNameLst>
                                              <p:attrName>ppt_h</p:attrName>
                                            </p:attrNameLst>
                                          </p:cBhvr>
                                          <p:tavLst>
                                            <p:tav tm="0">
                                              <p:val>
                                                <p:fltVal val="0"/>
                                              </p:val>
                                            </p:tav>
                                            <p:tav tm="100000">
                                              <p:val>
                                                <p:strVal val="#ppt_h"/>
                                              </p:val>
                                            </p:tav>
                                          </p:tavLst>
                                        </p:anim>
                                      </p:childTnLst>
                                    </p:cTn>
                                  </p:par>
                                  <p:par>
                                    <p:cTn id="222" presetID="6" presetClass="emph" presetSubtype="0" fill="hold" nodeType="withEffect" p14:presetBounceEnd="99000">
                                      <p:stCondLst>
                                        <p:cond delay="450"/>
                                      </p:stCondLst>
                                      <p:childTnLst>
                                        <p:animScale p14:bounceEnd="99000">
                                          <p:cBhvr>
                                            <p:cTn id="223" dur="1000" fill="hold"/>
                                            <p:tgtEl>
                                              <p:spTgt spid="1001"/>
                                            </p:tgtEl>
                                          </p:cBhvr>
                                          <p:by x="110000" y="110000"/>
                                        </p:animScale>
                                      </p:childTnLst>
                                    </p:cTn>
                                  </p:par>
                                  <p:par>
                                    <p:cTn id="224" presetID="6" presetClass="emph" presetSubtype="0" accel="50000" decel="50000" fill="hold" nodeType="withEffect">
                                      <p:stCondLst>
                                        <p:cond delay="450"/>
                                      </p:stCondLst>
                                      <p:childTnLst>
                                        <p:animScale>
                                          <p:cBhvr>
                                            <p:cTn id="225" dur="250" fill="hold"/>
                                            <p:tgtEl>
                                              <p:spTgt spid="1001"/>
                                            </p:tgtEl>
                                          </p:cBhvr>
                                          <p:by x="91000" y="91000"/>
                                        </p:animScale>
                                      </p:childTnLst>
                                    </p:cTn>
                                  </p:par>
                                  <p:par>
                                    <p:cTn id="226" presetID="23" presetClass="entr" presetSubtype="16" fill="hold" nodeType="withEffect">
                                      <p:stCondLst>
                                        <p:cond delay="500"/>
                                      </p:stCondLst>
                                      <p:childTnLst>
                                        <p:set>
                                          <p:cBhvr>
                                            <p:cTn id="227" dur="1" fill="hold">
                                              <p:stCondLst>
                                                <p:cond delay="0"/>
                                              </p:stCondLst>
                                            </p:cTn>
                                            <p:tgtEl>
                                              <p:spTgt spid="1032"/>
                                            </p:tgtEl>
                                            <p:attrNameLst>
                                              <p:attrName>style.visibility</p:attrName>
                                            </p:attrNameLst>
                                          </p:cBhvr>
                                          <p:to>
                                            <p:strVal val="visible"/>
                                          </p:to>
                                        </p:set>
                                        <p:anim calcmode="lin" valueType="num">
                                          <p:cBhvr>
                                            <p:cTn id="228" dur="200" fill="hold"/>
                                            <p:tgtEl>
                                              <p:spTgt spid="1032"/>
                                            </p:tgtEl>
                                            <p:attrNameLst>
                                              <p:attrName>ppt_w</p:attrName>
                                            </p:attrNameLst>
                                          </p:cBhvr>
                                          <p:tavLst>
                                            <p:tav tm="0">
                                              <p:val>
                                                <p:fltVal val="0"/>
                                              </p:val>
                                            </p:tav>
                                            <p:tav tm="100000">
                                              <p:val>
                                                <p:strVal val="#ppt_w"/>
                                              </p:val>
                                            </p:tav>
                                          </p:tavLst>
                                        </p:anim>
                                        <p:anim calcmode="lin" valueType="num">
                                          <p:cBhvr>
                                            <p:cTn id="229" dur="200" fill="hold"/>
                                            <p:tgtEl>
                                              <p:spTgt spid="1032"/>
                                            </p:tgtEl>
                                            <p:attrNameLst>
                                              <p:attrName>ppt_h</p:attrName>
                                            </p:attrNameLst>
                                          </p:cBhvr>
                                          <p:tavLst>
                                            <p:tav tm="0">
                                              <p:val>
                                                <p:fltVal val="0"/>
                                              </p:val>
                                            </p:tav>
                                            <p:tav tm="100000">
                                              <p:val>
                                                <p:strVal val="#ppt_h"/>
                                              </p:val>
                                            </p:tav>
                                          </p:tavLst>
                                        </p:anim>
                                      </p:childTnLst>
                                    </p:cTn>
                                  </p:par>
                                  <p:par>
                                    <p:cTn id="230" presetID="6" presetClass="emph" presetSubtype="0" fill="hold" nodeType="withEffect" p14:presetBounceEnd="99000">
                                      <p:stCondLst>
                                        <p:cond delay="500"/>
                                      </p:stCondLst>
                                      <p:childTnLst>
                                        <p:animScale p14:bounceEnd="99000">
                                          <p:cBhvr>
                                            <p:cTn id="231" dur="1000" fill="hold"/>
                                            <p:tgtEl>
                                              <p:spTgt spid="1032"/>
                                            </p:tgtEl>
                                          </p:cBhvr>
                                          <p:by x="110000" y="110000"/>
                                        </p:animScale>
                                      </p:childTnLst>
                                    </p:cTn>
                                  </p:par>
                                  <p:par>
                                    <p:cTn id="232" presetID="6" presetClass="emph" presetSubtype="0" accel="50000" decel="50000" fill="hold" nodeType="withEffect">
                                      <p:stCondLst>
                                        <p:cond delay="500"/>
                                      </p:stCondLst>
                                      <p:childTnLst>
                                        <p:animScale>
                                          <p:cBhvr>
                                            <p:cTn id="233" dur="250" fill="hold"/>
                                            <p:tgtEl>
                                              <p:spTgt spid="1032"/>
                                            </p:tgtEl>
                                          </p:cBhvr>
                                          <p:by x="91000" y="91000"/>
                                        </p:animScale>
                                      </p:childTnLst>
                                    </p:cTn>
                                  </p:par>
                                  <p:par>
                                    <p:cTn id="234" presetID="23" presetClass="entr" presetSubtype="16" fill="hold" nodeType="withEffect">
                                      <p:stCondLst>
                                        <p:cond delay="600"/>
                                      </p:stCondLst>
                                      <p:childTnLst>
                                        <p:set>
                                          <p:cBhvr>
                                            <p:cTn id="235" dur="1" fill="hold">
                                              <p:stCondLst>
                                                <p:cond delay="0"/>
                                              </p:stCondLst>
                                            </p:cTn>
                                            <p:tgtEl>
                                              <p:spTgt spid="1033"/>
                                            </p:tgtEl>
                                            <p:attrNameLst>
                                              <p:attrName>style.visibility</p:attrName>
                                            </p:attrNameLst>
                                          </p:cBhvr>
                                          <p:to>
                                            <p:strVal val="visible"/>
                                          </p:to>
                                        </p:set>
                                        <p:anim calcmode="lin" valueType="num">
                                          <p:cBhvr>
                                            <p:cTn id="236" dur="200" fill="hold"/>
                                            <p:tgtEl>
                                              <p:spTgt spid="1033"/>
                                            </p:tgtEl>
                                            <p:attrNameLst>
                                              <p:attrName>ppt_w</p:attrName>
                                            </p:attrNameLst>
                                          </p:cBhvr>
                                          <p:tavLst>
                                            <p:tav tm="0">
                                              <p:val>
                                                <p:fltVal val="0"/>
                                              </p:val>
                                            </p:tav>
                                            <p:tav tm="100000">
                                              <p:val>
                                                <p:strVal val="#ppt_w"/>
                                              </p:val>
                                            </p:tav>
                                          </p:tavLst>
                                        </p:anim>
                                        <p:anim calcmode="lin" valueType="num">
                                          <p:cBhvr>
                                            <p:cTn id="237" dur="200" fill="hold"/>
                                            <p:tgtEl>
                                              <p:spTgt spid="1033"/>
                                            </p:tgtEl>
                                            <p:attrNameLst>
                                              <p:attrName>ppt_h</p:attrName>
                                            </p:attrNameLst>
                                          </p:cBhvr>
                                          <p:tavLst>
                                            <p:tav tm="0">
                                              <p:val>
                                                <p:fltVal val="0"/>
                                              </p:val>
                                            </p:tav>
                                            <p:tav tm="100000">
                                              <p:val>
                                                <p:strVal val="#ppt_h"/>
                                              </p:val>
                                            </p:tav>
                                          </p:tavLst>
                                        </p:anim>
                                      </p:childTnLst>
                                    </p:cTn>
                                  </p:par>
                                  <p:par>
                                    <p:cTn id="238" presetID="6" presetClass="emph" presetSubtype="0" fill="hold" nodeType="withEffect" p14:presetBounceEnd="99000">
                                      <p:stCondLst>
                                        <p:cond delay="600"/>
                                      </p:stCondLst>
                                      <p:childTnLst>
                                        <p:animScale p14:bounceEnd="99000">
                                          <p:cBhvr>
                                            <p:cTn id="239" dur="1000" fill="hold"/>
                                            <p:tgtEl>
                                              <p:spTgt spid="1033"/>
                                            </p:tgtEl>
                                          </p:cBhvr>
                                          <p:by x="110000" y="110000"/>
                                        </p:animScale>
                                      </p:childTnLst>
                                    </p:cTn>
                                  </p:par>
                                  <p:par>
                                    <p:cTn id="240" presetID="6" presetClass="emph" presetSubtype="0" accel="50000" decel="50000" fill="hold" nodeType="withEffect">
                                      <p:stCondLst>
                                        <p:cond delay="600"/>
                                      </p:stCondLst>
                                      <p:childTnLst>
                                        <p:animScale>
                                          <p:cBhvr>
                                            <p:cTn id="241" dur="250" fill="hold"/>
                                            <p:tgtEl>
                                              <p:spTgt spid="1033"/>
                                            </p:tgtEl>
                                          </p:cBhvr>
                                          <p:by x="91000" y="91000"/>
                                        </p:animScale>
                                      </p:childTnLst>
                                    </p:cTn>
                                  </p:par>
                                  <p:par>
                                    <p:cTn id="242" presetID="23" presetClass="entr" presetSubtype="16" fill="hold" nodeType="withEffect">
                                      <p:stCondLst>
                                        <p:cond delay="700"/>
                                      </p:stCondLst>
                                      <p:childTnLst>
                                        <p:set>
                                          <p:cBhvr>
                                            <p:cTn id="243" dur="1" fill="hold">
                                              <p:stCondLst>
                                                <p:cond delay="0"/>
                                              </p:stCondLst>
                                            </p:cTn>
                                            <p:tgtEl>
                                              <p:spTgt spid="1031"/>
                                            </p:tgtEl>
                                            <p:attrNameLst>
                                              <p:attrName>style.visibility</p:attrName>
                                            </p:attrNameLst>
                                          </p:cBhvr>
                                          <p:to>
                                            <p:strVal val="visible"/>
                                          </p:to>
                                        </p:set>
                                        <p:anim calcmode="lin" valueType="num">
                                          <p:cBhvr>
                                            <p:cTn id="244" dur="200" fill="hold"/>
                                            <p:tgtEl>
                                              <p:spTgt spid="1031"/>
                                            </p:tgtEl>
                                            <p:attrNameLst>
                                              <p:attrName>ppt_w</p:attrName>
                                            </p:attrNameLst>
                                          </p:cBhvr>
                                          <p:tavLst>
                                            <p:tav tm="0">
                                              <p:val>
                                                <p:fltVal val="0"/>
                                              </p:val>
                                            </p:tav>
                                            <p:tav tm="100000">
                                              <p:val>
                                                <p:strVal val="#ppt_w"/>
                                              </p:val>
                                            </p:tav>
                                          </p:tavLst>
                                        </p:anim>
                                        <p:anim calcmode="lin" valueType="num">
                                          <p:cBhvr>
                                            <p:cTn id="245" dur="200" fill="hold"/>
                                            <p:tgtEl>
                                              <p:spTgt spid="1031"/>
                                            </p:tgtEl>
                                            <p:attrNameLst>
                                              <p:attrName>ppt_h</p:attrName>
                                            </p:attrNameLst>
                                          </p:cBhvr>
                                          <p:tavLst>
                                            <p:tav tm="0">
                                              <p:val>
                                                <p:fltVal val="0"/>
                                              </p:val>
                                            </p:tav>
                                            <p:tav tm="100000">
                                              <p:val>
                                                <p:strVal val="#ppt_h"/>
                                              </p:val>
                                            </p:tav>
                                          </p:tavLst>
                                        </p:anim>
                                      </p:childTnLst>
                                    </p:cTn>
                                  </p:par>
                                  <p:par>
                                    <p:cTn id="246" presetID="6" presetClass="emph" presetSubtype="0" fill="hold" nodeType="withEffect" p14:presetBounceEnd="99000">
                                      <p:stCondLst>
                                        <p:cond delay="700"/>
                                      </p:stCondLst>
                                      <p:childTnLst>
                                        <p:animScale p14:bounceEnd="99000">
                                          <p:cBhvr>
                                            <p:cTn id="247" dur="1000" fill="hold"/>
                                            <p:tgtEl>
                                              <p:spTgt spid="1031"/>
                                            </p:tgtEl>
                                          </p:cBhvr>
                                          <p:by x="110000" y="110000"/>
                                        </p:animScale>
                                      </p:childTnLst>
                                    </p:cTn>
                                  </p:par>
                                  <p:par>
                                    <p:cTn id="248" presetID="6" presetClass="emph" presetSubtype="0" accel="50000" decel="50000" fill="hold" nodeType="withEffect">
                                      <p:stCondLst>
                                        <p:cond delay="700"/>
                                      </p:stCondLst>
                                      <p:childTnLst>
                                        <p:animScale>
                                          <p:cBhvr>
                                            <p:cTn id="249" dur="250" fill="hold"/>
                                            <p:tgtEl>
                                              <p:spTgt spid="1031"/>
                                            </p:tgtEl>
                                          </p:cBhvr>
                                          <p:by x="91000" y="91000"/>
                                        </p:animScale>
                                      </p:childTnLst>
                                    </p:cTn>
                                  </p:par>
                                  <p:par>
                                    <p:cTn id="250" presetID="23" presetClass="entr" presetSubtype="16" fill="hold" nodeType="withEffect">
                                      <p:stCondLst>
                                        <p:cond delay="250"/>
                                      </p:stCondLst>
                                      <p:childTnLst>
                                        <p:set>
                                          <p:cBhvr>
                                            <p:cTn id="251" dur="1" fill="hold">
                                              <p:stCondLst>
                                                <p:cond delay="0"/>
                                              </p:stCondLst>
                                            </p:cTn>
                                            <p:tgtEl>
                                              <p:spTgt spid="977"/>
                                            </p:tgtEl>
                                            <p:attrNameLst>
                                              <p:attrName>style.visibility</p:attrName>
                                            </p:attrNameLst>
                                          </p:cBhvr>
                                          <p:to>
                                            <p:strVal val="visible"/>
                                          </p:to>
                                        </p:set>
                                        <p:anim calcmode="lin" valueType="num">
                                          <p:cBhvr>
                                            <p:cTn id="252" dur="200" fill="hold"/>
                                            <p:tgtEl>
                                              <p:spTgt spid="977"/>
                                            </p:tgtEl>
                                            <p:attrNameLst>
                                              <p:attrName>ppt_w</p:attrName>
                                            </p:attrNameLst>
                                          </p:cBhvr>
                                          <p:tavLst>
                                            <p:tav tm="0">
                                              <p:val>
                                                <p:fltVal val="0"/>
                                              </p:val>
                                            </p:tav>
                                            <p:tav tm="100000">
                                              <p:val>
                                                <p:strVal val="#ppt_w"/>
                                              </p:val>
                                            </p:tav>
                                          </p:tavLst>
                                        </p:anim>
                                        <p:anim calcmode="lin" valueType="num">
                                          <p:cBhvr>
                                            <p:cTn id="253" dur="200" fill="hold"/>
                                            <p:tgtEl>
                                              <p:spTgt spid="977"/>
                                            </p:tgtEl>
                                            <p:attrNameLst>
                                              <p:attrName>ppt_h</p:attrName>
                                            </p:attrNameLst>
                                          </p:cBhvr>
                                          <p:tavLst>
                                            <p:tav tm="0">
                                              <p:val>
                                                <p:fltVal val="0"/>
                                              </p:val>
                                            </p:tav>
                                            <p:tav tm="100000">
                                              <p:val>
                                                <p:strVal val="#ppt_h"/>
                                              </p:val>
                                            </p:tav>
                                          </p:tavLst>
                                        </p:anim>
                                      </p:childTnLst>
                                    </p:cTn>
                                  </p:par>
                                  <p:par>
                                    <p:cTn id="254" presetID="6" presetClass="emph" presetSubtype="0" fill="hold" nodeType="withEffect" p14:presetBounceEnd="99000">
                                      <p:stCondLst>
                                        <p:cond delay="250"/>
                                      </p:stCondLst>
                                      <p:childTnLst>
                                        <p:animScale p14:bounceEnd="99000">
                                          <p:cBhvr>
                                            <p:cTn id="255" dur="1000" fill="hold"/>
                                            <p:tgtEl>
                                              <p:spTgt spid="977"/>
                                            </p:tgtEl>
                                          </p:cBhvr>
                                          <p:by x="110000" y="110000"/>
                                        </p:animScale>
                                      </p:childTnLst>
                                    </p:cTn>
                                  </p:par>
                                  <p:par>
                                    <p:cTn id="256" presetID="6" presetClass="emph" presetSubtype="0" accel="50000" decel="50000" fill="hold" nodeType="withEffect">
                                      <p:stCondLst>
                                        <p:cond delay="250"/>
                                      </p:stCondLst>
                                      <p:childTnLst>
                                        <p:animScale>
                                          <p:cBhvr>
                                            <p:cTn id="257" dur="250" fill="hold"/>
                                            <p:tgtEl>
                                              <p:spTgt spid="977"/>
                                            </p:tgtEl>
                                          </p:cBhvr>
                                          <p:by x="91000" y="91000"/>
                                        </p:animScale>
                                      </p:childTnLst>
                                    </p:cTn>
                                  </p:par>
                                  <p:par>
                                    <p:cTn id="258" presetID="23" presetClass="entr" presetSubtype="16" fill="hold" nodeType="withEffect">
                                      <p:stCondLst>
                                        <p:cond delay="450"/>
                                      </p:stCondLst>
                                      <p:childTnLst>
                                        <p:set>
                                          <p:cBhvr>
                                            <p:cTn id="259" dur="1" fill="hold">
                                              <p:stCondLst>
                                                <p:cond delay="0"/>
                                              </p:stCondLst>
                                            </p:cTn>
                                            <p:tgtEl>
                                              <p:spTgt spid="1039"/>
                                            </p:tgtEl>
                                            <p:attrNameLst>
                                              <p:attrName>style.visibility</p:attrName>
                                            </p:attrNameLst>
                                          </p:cBhvr>
                                          <p:to>
                                            <p:strVal val="visible"/>
                                          </p:to>
                                        </p:set>
                                        <p:anim calcmode="lin" valueType="num">
                                          <p:cBhvr>
                                            <p:cTn id="260" dur="200" fill="hold"/>
                                            <p:tgtEl>
                                              <p:spTgt spid="1039"/>
                                            </p:tgtEl>
                                            <p:attrNameLst>
                                              <p:attrName>ppt_w</p:attrName>
                                            </p:attrNameLst>
                                          </p:cBhvr>
                                          <p:tavLst>
                                            <p:tav tm="0">
                                              <p:val>
                                                <p:fltVal val="0"/>
                                              </p:val>
                                            </p:tav>
                                            <p:tav tm="100000">
                                              <p:val>
                                                <p:strVal val="#ppt_w"/>
                                              </p:val>
                                            </p:tav>
                                          </p:tavLst>
                                        </p:anim>
                                        <p:anim calcmode="lin" valueType="num">
                                          <p:cBhvr>
                                            <p:cTn id="261" dur="200" fill="hold"/>
                                            <p:tgtEl>
                                              <p:spTgt spid="1039"/>
                                            </p:tgtEl>
                                            <p:attrNameLst>
                                              <p:attrName>ppt_h</p:attrName>
                                            </p:attrNameLst>
                                          </p:cBhvr>
                                          <p:tavLst>
                                            <p:tav tm="0">
                                              <p:val>
                                                <p:fltVal val="0"/>
                                              </p:val>
                                            </p:tav>
                                            <p:tav tm="100000">
                                              <p:val>
                                                <p:strVal val="#ppt_h"/>
                                              </p:val>
                                            </p:tav>
                                          </p:tavLst>
                                        </p:anim>
                                      </p:childTnLst>
                                    </p:cTn>
                                  </p:par>
                                  <p:par>
                                    <p:cTn id="262" presetID="6" presetClass="emph" presetSubtype="0" fill="hold" nodeType="withEffect" p14:presetBounceEnd="99000">
                                      <p:stCondLst>
                                        <p:cond delay="450"/>
                                      </p:stCondLst>
                                      <p:childTnLst>
                                        <p:animScale p14:bounceEnd="99000">
                                          <p:cBhvr>
                                            <p:cTn id="263" dur="1000" fill="hold"/>
                                            <p:tgtEl>
                                              <p:spTgt spid="1039"/>
                                            </p:tgtEl>
                                          </p:cBhvr>
                                          <p:by x="110000" y="110000"/>
                                        </p:animScale>
                                      </p:childTnLst>
                                    </p:cTn>
                                  </p:par>
                                  <p:par>
                                    <p:cTn id="264" presetID="6" presetClass="emph" presetSubtype="0" accel="50000" decel="50000" fill="hold" nodeType="withEffect">
                                      <p:stCondLst>
                                        <p:cond delay="450"/>
                                      </p:stCondLst>
                                      <p:childTnLst>
                                        <p:animScale>
                                          <p:cBhvr>
                                            <p:cTn id="265" dur="250" fill="hold"/>
                                            <p:tgtEl>
                                              <p:spTgt spid="1039"/>
                                            </p:tgtEl>
                                          </p:cBhvr>
                                          <p:by x="91000" y="91000"/>
                                        </p:animScale>
                                      </p:childTnLst>
                                    </p:cTn>
                                  </p:par>
                                  <p:par>
                                    <p:cTn id="266" presetID="23" presetClass="entr" presetSubtype="16" fill="hold" nodeType="withEffect">
                                      <p:stCondLst>
                                        <p:cond delay="400"/>
                                      </p:stCondLst>
                                      <p:childTnLst>
                                        <p:set>
                                          <p:cBhvr>
                                            <p:cTn id="267" dur="1" fill="hold">
                                              <p:stCondLst>
                                                <p:cond delay="0"/>
                                              </p:stCondLst>
                                            </p:cTn>
                                            <p:tgtEl>
                                              <p:spTgt spid="975"/>
                                            </p:tgtEl>
                                            <p:attrNameLst>
                                              <p:attrName>style.visibility</p:attrName>
                                            </p:attrNameLst>
                                          </p:cBhvr>
                                          <p:to>
                                            <p:strVal val="visible"/>
                                          </p:to>
                                        </p:set>
                                        <p:anim calcmode="lin" valueType="num">
                                          <p:cBhvr>
                                            <p:cTn id="268" dur="200" fill="hold"/>
                                            <p:tgtEl>
                                              <p:spTgt spid="975"/>
                                            </p:tgtEl>
                                            <p:attrNameLst>
                                              <p:attrName>ppt_w</p:attrName>
                                            </p:attrNameLst>
                                          </p:cBhvr>
                                          <p:tavLst>
                                            <p:tav tm="0">
                                              <p:val>
                                                <p:fltVal val="0"/>
                                              </p:val>
                                            </p:tav>
                                            <p:tav tm="100000">
                                              <p:val>
                                                <p:strVal val="#ppt_w"/>
                                              </p:val>
                                            </p:tav>
                                          </p:tavLst>
                                        </p:anim>
                                        <p:anim calcmode="lin" valueType="num">
                                          <p:cBhvr>
                                            <p:cTn id="269" dur="200" fill="hold"/>
                                            <p:tgtEl>
                                              <p:spTgt spid="975"/>
                                            </p:tgtEl>
                                            <p:attrNameLst>
                                              <p:attrName>ppt_h</p:attrName>
                                            </p:attrNameLst>
                                          </p:cBhvr>
                                          <p:tavLst>
                                            <p:tav tm="0">
                                              <p:val>
                                                <p:fltVal val="0"/>
                                              </p:val>
                                            </p:tav>
                                            <p:tav tm="100000">
                                              <p:val>
                                                <p:strVal val="#ppt_h"/>
                                              </p:val>
                                            </p:tav>
                                          </p:tavLst>
                                        </p:anim>
                                      </p:childTnLst>
                                    </p:cTn>
                                  </p:par>
                                  <p:par>
                                    <p:cTn id="270" presetID="6" presetClass="emph" presetSubtype="0" fill="hold" nodeType="withEffect" p14:presetBounceEnd="99000">
                                      <p:stCondLst>
                                        <p:cond delay="400"/>
                                      </p:stCondLst>
                                      <p:childTnLst>
                                        <p:animScale p14:bounceEnd="99000">
                                          <p:cBhvr>
                                            <p:cTn id="271" dur="1000" fill="hold"/>
                                            <p:tgtEl>
                                              <p:spTgt spid="975"/>
                                            </p:tgtEl>
                                          </p:cBhvr>
                                          <p:by x="110000" y="110000"/>
                                        </p:animScale>
                                      </p:childTnLst>
                                    </p:cTn>
                                  </p:par>
                                  <p:par>
                                    <p:cTn id="272" presetID="64" presetClass="path" presetSubtype="0" decel="100000" fill="hold" nodeType="withEffect">
                                      <p:stCondLst>
                                        <p:cond delay="400"/>
                                      </p:stCondLst>
                                      <p:childTnLst>
                                        <p:animMotion origin="layout" path="M 0.07708 -0.03264 L -2.08333E-7 7.40741E-7 " pathEditMode="relative" rAng="0" ptsTypes="AA">
                                          <p:cBhvr>
                                            <p:cTn id="273" dur="250" fill="hold"/>
                                            <p:tgtEl>
                                              <p:spTgt spid="975"/>
                                            </p:tgtEl>
                                            <p:attrNameLst>
                                              <p:attrName>ppt_x</p:attrName>
                                              <p:attrName>ppt_y</p:attrName>
                                            </p:attrNameLst>
                                          </p:cBhvr>
                                          <p:rCtr x="-3854" y="1620"/>
                                        </p:animMotion>
                                      </p:childTnLst>
                                    </p:cTn>
                                  </p:par>
                                  <p:par>
                                    <p:cTn id="274" presetID="6" presetClass="emph" presetSubtype="0" accel="50000" decel="50000" fill="hold" nodeType="withEffect">
                                      <p:stCondLst>
                                        <p:cond delay="400"/>
                                      </p:stCondLst>
                                      <p:childTnLst>
                                        <p:animScale>
                                          <p:cBhvr>
                                            <p:cTn id="275" dur="250" fill="hold"/>
                                            <p:tgtEl>
                                              <p:spTgt spid="975"/>
                                            </p:tgtEl>
                                          </p:cBhvr>
                                          <p:by x="91000" y="91000"/>
                                        </p:animScale>
                                      </p:childTnLst>
                                    </p:cTn>
                                  </p:par>
                                  <p:par>
                                    <p:cTn id="276" presetID="23" presetClass="entr" presetSubtype="16" fill="hold" nodeType="withEffect">
                                      <p:stCondLst>
                                        <p:cond delay="500"/>
                                      </p:stCondLst>
                                      <p:childTnLst>
                                        <p:set>
                                          <p:cBhvr>
                                            <p:cTn id="277" dur="1" fill="hold">
                                              <p:stCondLst>
                                                <p:cond delay="0"/>
                                              </p:stCondLst>
                                            </p:cTn>
                                            <p:tgtEl>
                                              <p:spTgt spid="978"/>
                                            </p:tgtEl>
                                            <p:attrNameLst>
                                              <p:attrName>style.visibility</p:attrName>
                                            </p:attrNameLst>
                                          </p:cBhvr>
                                          <p:to>
                                            <p:strVal val="visible"/>
                                          </p:to>
                                        </p:set>
                                        <p:anim calcmode="lin" valueType="num">
                                          <p:cBhvr>
                                            <p:cTn id="278" dur="200" fill="hold"/>
                                            <p:tgtEl>
                                              <p:spTgt spid="978"/>
                                            </p:tgtEl>
                                            <p:attrNameLst>
                                              <p:attrName>ppt_w</p:attrName>
                                            </p:attrNameLst>
                                          </p:cBhvr>
                                          <p:tavLst>
                                            <p:tav tm="0">
                                              <p:val>
                                                <p:fltVal val="0"/>
                                              </p:val>
                                            </p:tav>
                                            <p:tav tm="100000">
                                              <p:val>
                                                <p:strVal val="#ppt_w"/>
                                              </p:val>
                                            </p:tav>
                                          </p:tavLst>
                                        </p:anim>
                                        <p:anim calcmode="lin" valueType="num">
                                          <p:cBhvr>
                                            <p:cTn id="279" dur="200" fill="hold"/>
                                            <p:tgtEl>
                                              <p:spTgt spid="978"/>
                                            </p:tgtEl>
                                            <p:attrNameLst>
                                              <p:attrName>ppt_h</p:attrName>
                                            </p:attrNameLst>
                                          </p:cBhvr>
                                          <p:tavLst>
                                            <p:tav tm="0">
                                              <p:val>
                                                <p:fltVal val="0"/>
                                              </p:val>
                                            </p:tav>
                                            <p:tav tm="100000">
                                              <p:val>
                                                <p:strVal val="#ppt_h"/>
                                              </p:val>
                                            </p:tav>
                                          </p:tavLst>
                                        </p:anim>
                                      </p:childTnLst>
                                    </p:cTn>
                                  </p:par>
                                  <p:par>
                                    <p:cTn id="280" presetID="6" presetClass="emph" presetSubtype="0" fill="hold" nodeType="withEffect" p14:presetBounceEnd="99000">
                                      <p:stCondLst>
                                        <p:cond delay="500"/>
                                      </p:stCondLst>
                                      <p:childTnLst>
                                        <p:animScale p14:bounceEnd="99000">
                                          <p:cBhvr>
                                            <p:cTn id="281" dur="1000" fill="hold"/>
                                            <p:tgtEl>
                                              <p:spTgt spid="978"/>
                                            </p:tgtEl>
                                          </p:cBhvr>
                                          <p:by x="110000" y="110000"/>
                                        </p:animScale>
                                      </p:childTnLst>
                                    </p:cTn>
                                  </p:par>
                                  <p:par>
                                    <p:cTn id="282" presetID="64" presetClass="path" presetSubtype="0" decel="100000" fill="hold" nodeType="withEffect">
                                      <p:stCondLst>
                                        <p:cond delay="500"/>
                                      </p:stCondLst>
                                      <p:childTnLst>
                                        <p:animMotion origin="layout" path="M -0.03411 0.06551 L 2.08333E-7 -1.48148E-6 " pathEditMode="relative" rAng="0" ptsTypes="AA">
                                          <p:cBhvr>
                                            <p:cTn id="283" dur="250" fill="hold"/>
                                            <p:tgtEl>
                                              <p:spTgt spid="978"/>
                                            </p:tgtEl>
                                            <p:attrNameLst>
                                              <p:attrName>ppt_x</p:attrName>
                                              <p:attrName>ppt_y</p:attrName>
                                            </p:attrNameLst>
                                          </p:cBhvr>
                                          <p:rCtr x="1706" y="-3287"/>
                                        </p:animMotion>
                                      </p:childTnLst>
                                    </p:cTn>
                                  </p:par>
                                  <p:par>
                                    <p:cTn id="284" presetID="6" presetClass="emph" presetSubtype="0" accel="50000" decel="50000" fill="hold" nodeType="withEffect">
                                      <p:stCondLst>
                                        <p:cond delay="500"/>
                                      </p:stCondLst>
                                      <p:childTnLst>
                                        <p:animScale>
                                          <p:cBhvr>
                                            <p:cTn id="285" dur="250" fill="hold"/>
                                            <p:tgtEl>
                                              <p:spTgt spid="978"/>
                                            </p:tgtEl>
                                          </p:cBhvr>
                                          <p:by x="91000" y="91000"/>
                                        </p:animScale>
                                      </p:childTnLst>
                                    </p:cTn>
                                  </p:par>
                                  <p:par>
                                    <p:cTn id="286" presetID="23" presetClass="entr" presetSubtype="16" fill="hold" grpId="0" nodeType="withEffect">
                                      <p:stCondLst>
                                        <p:cond delay="500"/>
                                      </p:stCondLst>
                                      <p:childTnLst>
                                        <p:set>
                                          <p:cBhvr>
                                            <p:cTn id="287" dur="1" fill="hold">
                                              <p:stCondLst>
                                                <p:cond delay="0"/>
                                              </p:stCondLst>
                                            </p:cTn>
                                            <p:tgtEl>
                                              <p:spTgt spid="796"/>
                                            </p:tgtEl>
                                            <p:attrNameLst>
                                              <p:attrName>style.visibility</p:attrName>
                                            </p:attrNameLst>
                                          </p:cBhvr>
                                          <p:to>
                                            <p:strVal val="visible"/>
                                          </p:to>
                                        </p:set>
                                        <p:anim calcmode="lin" valueType="num">
                                          <p:cBhvr>
                                            <p:cTn id="288" dur="200" fill="hold"/>
                                            <p:tgtEl>
                                              <p:spTgt spid="796"/>
                                            </p:tgtEl>
                                            <p:attrNameLst>
                                              <p:attrName>ppt_w</p:attrName>
                                            </p:attrNameLst>
                                          </p:cBhvr>
                                          <p:tavLst>
                                            <p:tav tm="0">
                                              <p:val>
                                                <p:fltVal val="0"/>
                                              </p:val>
                                            </p:tav>
                                            <p:tav tm="100000">
                                              <p:val>
                                                <p:strVal val="#ppt_w"/>
                                              </p:val>
                                            </p:tav>
                                          </p:tavLst>
                                        </p:anim>
                                        <p:anim calcmode="lin" valueType="num">
                                          <p:cBhvr>
                                            <p:cTn id="289" dur="200" fill="hold"/>
                                            <p:tgtEl>
                                              <p:spTgt spid="796"/>
                                            </p:tgtEl>
                                            <p:attrNameLst>
                                              <p:attrName>ppt_h</p:attrName>
                                            </p:attrNameLst>
                                          </p:cBhvr>
                                          <p:tavLst>
                                            <p:tav tm="0">
                                              <p:val>
                                                <p:fltVal val="0"/>
                                              </p:val>
                                            </p:tav>
                                            <p:tav tm="100000">
                                              <p:val>
                                                <p:strVal val="#ppt_h"/>
                                              </p:val>
                                            </p:tav>
                                          </p:tavLst>
                                        </p:anim>
                                      </p:childTnLst>
                                    </p:cTn>
                                  </p:par>
                                  <p:par>
                                    <p:cTn id="290" presetID="6" presetClass="emph" presetSubtype="0" fill="hold" grpId="1" nodeType="withEffect" p14:presetBounceEnd="99000">
                                      <p:stCondLst>
                                        <p:cond delay="500"/>
                                      </p:stCondLst>
                                      <p:childTnLst>
                                        <p:animScale p14:bounceEnd="99000">
                                          <p:cBhvr>
                                            <p:cTn id="291" dur="1000" fill="hold"/>
                                            <p:tgtEl>
                                              <p:spTgt spid="796"/>
                                            </p:tgtEl>
                                          </p:cBhvr>
                                          <p:by x="110000" y="110000"/>
                                        </p:animScale>
                                      </p:childTnLst>
                                    </p:cTn>
                                  </p:par>
                                  <p:par>
                                    <p:cTn id="292" presetID="6" presetClass="emph" presetSubtype="0" accel="50000" decel="50000" fill="hold" grpId="2" nodeType="withEffect">
                                      <p:stCondLst>
                                        <p:cond delay="500"/>
                                      </p:stCondLst>
                                      <p:childTnLst>
                                        <p:animScale>
                                          <p:cBhvr>
                                            <p:cTn id="293" dur="250" fill="hold"/>
                                            <p:tgtEl>
                                              <p:spTgt spid="796"/>
                                            </p:tgtEl>
                                          </p:cBhvr>
                                          <p:by x="91000" y="91000"/>
                                        </p:animScale>
                                      </p:childTnLst>
                                    </p:cTn>
                                  </p:par>
                                  <p:par>
                                    <p:cTn id="294" presetID="23" presetClass="entr" presetSubtype="16" fill="hold" nodeType="withEffect">
                                      <p:stCondLst>
                                        <p:cond delay="500"/>
                                      </p:stCondLst>
                                      <p:childTnLst>
                                        <p:set>
                                          <p:cBhvr>
                                            <p:cTn id="295" dur="1" fill="hold">
                                              <p:stCondLst>
                                                <p:cond delay="0"/>
                                              </p:stCondLst>
                                            </p:cTn>
                                            <p:tgtEl>
                                              <p:spTgt spid="1004"/>
                                            </p:tgtEl>
                                            <p:attrNameLst>
                                              <p:attrName>style.visibility</p:attrName>
                                            </p:attrNameLst>
                                          </p:cBhvr>
                                          <p:to>
                                            <p:strVal val="visible"/>
                                          </p:to>
                                        </p:set>
                                        <p:anim calcmode="lin" valueType="num">
                                          <p:cBhvr>
                                            <p:cTn id="296" dur="200" fill="hold"/>
                                            <p:tgtEl>
                                              <p:spTgt spid="1004"/>
                                            </p:tgtEl>
                                            <p:attrNameLst>
                                              <p:attrName>ppt_w</p:attrName>
                                            </p:attrNameLst>
                                          </p:cBhvr>
                                          <p:tavLst>
                                            <p:tav tm="0">
                                              <p:val>
                                                <p:fltVal val="0"/>
                                              </p:val>
                                            </p:tav>
                                            <p:tav tm="100000">
                                              <p:val>
                                                <p:strVal val="#ppt_w"/>
                                              </p:val>
                                            </p:tav>
                                          </p:tavLst>
                                        </p:anim>
                                        <p:anim calcmode="lin" valueType="num">
                                          <p:cBhvr>
                                            <p:cTn id="297" dur="200" fill="hold"/>
                                            <p:tgtEl>
                                              <p:spTgt spid="1004"/>
                                            </p:tgtEl>
                                            <p:attrNameLst>
                                              <p:attrName>ppt_h</p:attrName>
                                            </p:attrNameLst>
                                          </p:cBhvr>
                                          <p:tavLst>
                                            <p:tav tm="0">
                                              <p:val>
                                                <p:fltVal val="0"/>
                                              </p:val>
                                            </p:tav>
                                            <p:tav tm="100000">
                                              <p:val>
                                                <p:strVal val="#ppt_h"/>
                                              </p:val>
                                            </p:tav>
                                          </p:tavLst>
                                        </p:anim>
                                      </p:childTnLst>
                                    </p:cTn>
                                  </p:par>
                                  <p:par>
                                    <p:cTn id="298" presetID="6" presetClass="emph" presetSubtype="0" fill="hold" nodeType="withEffect" p14:presetBounceEnd="99000">
                                      <p:stCondLst>
                                        <p:cond delay="500"/>
                                      </p:stCondLst>
                                      <p:childTnLst>
                                        <p:animScale p14:bounceEnd="99000">
                                          <p:cBhvr>
                                            <p:cTn id="299" dur="1000" fill="hold"/>
                                            <p:tgtEl>
                                              <p:spTgt spid="1004"/>
                                            </p:tgtEl>
                                          </p:cBhvr>
                                          <p:by x="110000" y="110000"/>
                                        </p:animScale>
                                      </p:childTnLst>
                                    </p:cTn>
                                  </p:par>
                                  <p:par>
                                    <p:cTn id="300" presetID="64" presetClass="path" presetSubtype="0" decel="100000" fill="hold" nodeType="withEffect">
                                      <p:stCondLst>
                                        <p:cond delay="500"/>
                                      </p:stCondLst>
                                      <p:childTnLst>
                                        <p:animMotion origin="layout" path="M -8.33333E-7 0.43657 L -8.33333E-7 4.81481E-6 " pathEditMode="relative" rAng="0" ptsTypes="AA">
                                          <p:cBhvr>
                                            <p:cTn id="301" dur="250" fill="hold"/>
                                            <p:tgtEl>
                                              <p:spTgt spid="1004"/>
                                            </p:tgtEl>
                                            <p:attrNameLst>
                                              <p:attrName>ppt_x</p:attrName>
                                              <p:attrName>ppt_y</p:attrName>
                                            </p:attrNameLst>
                                          </p:cBhvr>
                                          <p:rCtr x="0" y="-21829"/>
                                        </p:animMotion>
                                      </p:childTnLst>
                                    </p:cTn>
                                  </p:par>
                                  <p:par>
                                    <p:cTn id="302" presetID="6" presetClass="emph" presetSubtype="0" accel="50000" decel="50000" fill="hold" nodeType="withEffect">
                                      <p:stCondLst>
                                        <p:cond delay="500"/>
                                      </p:stCondLst>
                                      <p:childTnLst>
                                        <p:animScale>
                                          <p:cBhvr>
                                            <p:cTn id="303" dur="250" fill="hold"/>
                                            <p:tgtEl>
                                              <p:spTgt spid="1004"/>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90" grpId="0" animBg="1"/>
          <p:bldP spid="112" grpId="0" animBg="1"/>
          <p:bldP spid="113" grpId="0" animBg="1"/>
          <p:bldP spid="114" grpId="0" animBg="1"/>
          <p:bldP spid="149" grpId="0" animBg="1"/>
          <p:bldP spid="150" grpId="0" animBg="1"/>
          <p:bldP spid="155" grpId="0" animBg="1"/>
          <p:bldP spid="155" grpId="1" animBg="1"/>
          <p:bldP spid="155" grpId="2" animBg="1"/>
          <p:bldP spid="687" grpId="0"/>
          <p:bldP spid="687" grpId="1"/>
          <p:bldP spid="688" grpId="0"/>
          <p:bldP spid="688" grpId="1"/>
          <p:bldP spid="690" grpId="0"/>
          <p:bldP spid="690" grpId="1"/>
          <p:bldP spid="691" grpId="0"/>
          <p:bldP spid="691" grpId="1"/>
          <p:bldP spid="693" grpId="0"/>
          <p:bldP spid="693" grpId="1"/>
          <p:bldP spid="694" grpId="0"/>
          <p:bldP spid="694" grpId="1"/>
          <p:bldP spid="695" grpId="0"/>
          <p:bldP spid="695" grpId="1"/>
          <p:bldP spid="796" grpId="0" animBg="1"/>
          <p:bldP spid="796" grpId="1" animBg="1"/>
          <p:bldP spid="796" grpId="2"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additive="base">
                                            <p:cTn id="7" dur="500" fill="hold"/>
                                            <p:tgtEl>
                                              <p:spTgt spid="87"/>
                                            </p:tgtEl>
                                            <p:attrNameLst>
                                              <p:attrName>ppt_x</p:attrName>
                                            </p:attrNameLst>
                                          </p:cBhvr>
                                          <p:tavLst>
                                            <p:tav tm="0">
                                              <p:val>
                                                <p:strVal val="#ppt_x"/>
                                              </p:val>
                                            </p:tav>
                                            <p:tav tm="100000">
                                              <p:val>
                                                <p:strVal val="#ppt_x"/>
                                              </p:val>
                                            </p:tav>
                                          </p:tavLst>
                                        </p:anim>
                                        <p:anim calcmode="lin" valueType="num">
                                          <p:cBhvr additive="base">
                                            <p:cTn id="8" dur="500" fill="hold"/>
                                            <p:tgtEl>
                                              <p:spTgt spid="87"/>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fill="hold"/>
                                            <p:tgtEl>
                                              <p:spTgt spid="90"/>
                                            </p:tgtEl>
                                            <p:attrNameLst>
                                              <p:attrName>ppt_x</p:attrName>
                                            </p:attrNameLst>
                                          </p:cBhvr>
                                          <p:tavLst>
                                            <p:tav tm="0">
                                              <p:val>
                                                <p:strVal val="#ppt_x"/>
                                              </p:val>
                                            </p:tav>
                                            <p:tav tm="100000">
                                              <p:val>
                                                <p:strVal val="#ppt_x"/>
                                              </p:val>
                                            </p:tav>
                                          </p:tavLst>
                                        </p:anim>
                                        <p:anim calcmode="lin" valueType="num">
                                          <p:cBhvr additive="base">
                                            <p:cTn id="12" dur="500" fill="hold"/>
                                            <p:tgtEl>
                                              <p:spTgt spid="90"/>
                                            </p:tgtEl>
                                            <p:attrNameLst>
                                              <p:attrName>ppt_y</p:attrName>
                                            </p:attrNameLst>
                                          </p:cBhvr>
                                          <p:tavLst>
                                            <p:tav tm="0">
                                              <p:val>
                                                <p:strVal val="1+#ppt_h/2"/>
                                              </p:val>
                                            </p:tav>
                                            <p:tav tm="100000">
                                              <p:val>
                                                <p:strVal val="#ppt_y"/>
                                              </p:val>
                                            </p:tav>
                                          </p:tavLst>
                                        </p:anim>
                                      </p:childTnLst>
                                    </p:cTn>
                                  </p:par>
                                  <p:par>
                                    <p:cTn id="13" presetID="2" presetClass="entr" presetSubtype="1" decel="100000" fill="hold" grpId="0" nodeType="withEffect">
                                      <p:stCondLst>
                                        <p:cond delay="100"/>
                                      </p:stCondLst>
                                      <p:childTnLst>
                                        <p:set>
                                          <p:cBhvr>
                                            <p:cTn id="14" dur="1" fill="hold">
                                              <p:stCondLst>
                                                <p:cond delay="0"/>
                                              </p:stCondLst>
                                            </p:cTn>
                                            <p:tgtEl>
                                              <p:spTgt spid="149"/>
                                            </p:tgtEl>
                                            <p:attrNameLst>
                                              <p:attrName>style.visibility</p:attrName>
                                            </p:attrNameLst>
                                          </p:cBhvr>
                                          <p:to>
                                            <p:strVal val="visible"/>
                                          </p:to>
                                        </p:set>
                                        <p:anim calcmode="lin" valueType="num">
                                          <p:cBhvr additive="base">
                                            <p:cTn id="15" dur="500" fill="hold"/>
                                            <p:tgtEl>
                                              <p:spTgt spid="149"/>
                                            </p:tgtEl>
                                            <p:attrNameLst>
                                              <p:attrName>ppt_x</p:attrName>
                                            </p:attrNameLst>
                                          </p:cBhvr>
                                          <p:tavLst>
                                            <p:tav tm="0">
                                              <p:val>
                                                <p:strVal val="#ppt_x"/>
                                              </p:val>
                                            </p:tav>
                                            <p:tav tm="100000">
                                              <p:val>
                                                <p:strVal val="#ppt_x"/>
                                              </p:val>
                                            </p:tav>
                                          </p:tavLst>
                                        </p:anim>
                                        <p:anim calcmode="lin" valueType="num">
                                          <p:cBhvr additive="base">
                                            <p:cTn id="16" dur="500" fill="hold"/>
                                            <p:tgtEl>
                                              <p:spTgt spid="149"/>
                                            </p:tgtEl>
                                            <p:attrNameLst>
                                              <p:attrName>ppt_y</p:attrName>
                                            </p:attrNameLst>
                                          </p:cBhvr>
                                          <p:tavLst>
                                            <p:tav tm="0">
                                              <p:val>
                                                <p:strVal val="0-#ppt_h/2"/>
                                              </p:val>
                                            </p:tav>
                                            <p:tav tm="100000">
                                              <p:val>
                                                <p:strVal val="#ppt_y"/>
                                              </p:val>
                                            </p:tav>
                                          </p:tavLst>
                                        </p:anim>
                                      </p:childTnLst>
                                    </p:cTn>
                                  </p:par>
                                  <p:par>
                                    <p:cTn id="17" presetID="2" presetClass="entr" presetSubtype="4" decel="100000" fill="hold" grpId="0" nodeType="withEffect">
                                      <p:stCondLst>
                                        <p:cond delay="100"/>
                                      </p:stCondLst>
                                      <p:childTnLst>
                                        <p:set>
                                          <p:cBhvr>
                                            <p:cTn id="18" dur="1" fill="hold">
                                              <p:stCondLst>
                                                <p:cond delay="0"/>
                                              </p:stCondLst>
                                            </p:cTn>
                                            <p:tgtEl>
                                              <p:spTgt spid="113"/>
                                            </p:tgtEl>
                                            <p:attrNameLst>
                                              <p:attrName>style.visibility</p:attrName>
                                            </p:attrNameLst>
                                          </p:cBhvr>
                                          <p:to>
                                            <p:strVal val="visible"/>
                                          </p:to>
                                        </p:set>
                                        <p:anim calcmode="lin" valueType="num">
                                          <p:cBhvr additive="base">
                                            <p:cTn id="19" dur="500" fill="hold"/>
                                            <p:tgtEl>
                                              <p:spTgt spid="113"/>
                                            </p:tgtEl>
                                            <p:attrNameLst>
                                              <p:attrName>ppt_x</p:attrName>
                                            </p:attrNameLst>
                                          </p:cBhvr>
                                          <p:tavLst>
                                            <p:tav tm="0">
                                              <p:val>
                                                <p:strVal val="#ppt_x"/>
                                              </p:val>
                                            </p:tav>
                                            <p:tav tm="100000">
                                              <p:val>
                                                <p:strVal val="#ppt_x"/>
                                              </p:val>
                                            </p:tav>
                                          </p:tavLst>
                                        </p:anim>
                                        <p:anim calcmode="lin" valueType="num">
                                          <p:cBhvr additive="base">
                                            <p:cTn id="20" dur="500" fill="hold"/>
                                            <p:tgtEl>
                                              <p:spTgt spid="113"/>
                                            </p:tgtEl>
                                            <p:attrNameLst>
                                              <p:attrName>ppt_y</p:attrName>
                                            </p:attrNameLst>
                                          </p:cBhvr>
                                          <p:tavLst>
                                            <p:tav tm="0">
                                              <p:val>
                                                <p:strVal val="1+#ppt_h/2"/>
                                              </p:val>
                                            </p:tav>
                                            <p:tav tm="100000">
                                              <p:val>
                                                <p:strVal val="#ppt_y"/>
                                              </p:val>
                                            </p:tav>
                                          </p:tavLst>
                                        </p:anim>
                                      </p:childTnLst>
                                    </p:cTn>
                                  </p:par>
                                  <p:par>
                                    <p:cTn id="21" presetID="2" presetClass="entr" presetSubtype="1" decel="100000" fill="hold" grpId="0" nodeType="withEffect">
                                      <p:stCondLst>
                                        <p:cond delay="200"/>
                                      </p:stCondLst>
                                      <p:childTnLst>
                                        <p:set>
                                          <p:cBhvr>
                                            <p:cTn id="22" dur="1" fill="hold">
                                              <p:stCondLst>
                                                <p:cond delay="0"/>
                                              </p:stCondLst>
                                            </p:cTn>
                                            <p:tgtEl>
                                              <p:spTgt spid="114"/>
                                            </p:tgtEl>
                                            <p:attrNameLst>
                                              <p:attrName>style.visibility</p:attrName>
                                            </p:attrNameLst>
                                          </p:cBhvr>
                                          <p:to>
                                            <p:strVal val="visible"/>
                                          </p:to>
                                        </p:set>
                                        <p:anim calcmode="lin" valueType="num">
                                          <p:cBhvr additive="base">
                                            <p:cTn id="23" dur="500" fill="hold"/>
                                            <p:tgtEl>
                                              <p:spTgt spid="114"/>
                                            </p:tgtEl>
                                            <p:attrNameLst>
                                              <p:attrName>ppt_x</p:attrName>
                                            </p:attrNameLst>
                                          </p:cBhvr>
                                          <p:tavLst>
                                            <p:tav tm="0">
                                              <p:val>
                                                <p:strVal val="#ppt_x"/>
                                              </p:val>
                                            </p:tav>
                                            <p:tav tm="100000">
                                              <p:val>
                                                <p:strVal val="#ppt_x"/>
                                              </p:val>
                                            </p:tav>
                                          </p:tavLst>
                                        </p:anim>
                                        <p:anim calcmode="lin" valueType="num">
                                          <p:cBhvr additive="base">
                                            <p:cTn id="24" dur="500" fill="hold"/>
                                            <p:tgtEl>
                                              <p:spTgt spid="114"/>
                                            </p:tgtEl>
                                            <p:attrNameLst>
                                              <p:attrName>ppt_y</p:attrName>
                                            </p:attrNameLst>
                                          </p:cBhvr>
                                          <p:tavLst>
                                            <p:tav tm="0">
                                              <p:val>
                                                <p:strVal val="0-#ppt_h/2"/>
                                              </p:val>
                                            </p:tav>
                                            <p:tav tm="100000">
                                              <p:val>
                                                <p:strVal val="#ppt_y"/>
                                              </p:val>
                                            </p:tav>
                                          </p:tavLst>
                                        </p:anim>
                                      </p:childTnLst>
                                    </p:cTn>
                                  </p:par>
                                  <p:par>
                                    <p:cTn id="25" presetID="2" presetClass="entr" presetSubtype="4" decel="100000" fill="hold" grpId="0" nodeType="withEffect">
                                      <p:stCondLst>
                                        <p:cond delay="200"/>
                                      </p:stCondLst>
                                      <p:childTnLst>
                                        <p:set>
                                          <p:cBhvr>
                                            <p:cTn id="26" dur="1" fill="hold">
                                              <p:stCondLst>
                                                <p:cond delay="0"/>
                                              </p:stCondLst>
                                            </p:cTn>
                                            <p:tgtEl>
                                              <p:spTgt spid="150"/>
                                            </p:tgtEl>
                                            <p:attrNameLst>
                                              <p:attrName>style.visibility</p:attrName>
                                            </p:attrNameLst>
                                          </p:cBhvr>
                                          <p:to>
                                            <p:strVal val="visible"/>
                                          </p:to>
                                        </p:set>
                                        <p:anim calcmode="lin" valueType="num">
                                          <p:cBhvr additive="base">
                                            <p:cTn id="27" dur="500" fill="hold"/>
                                            <p:tgtEl>
                                              <p:spTgt spid="150"/>
                                            </p:tgtEl>
                                            <p:attrNameLst>
                                              <p:attrName>ppt_x</p:attrName>
                                            </p:attrNameLst>
                                          </p:cBhvr>
                                          <p:tavLst>
                                            <p:tav tm="0">
                                              <p:val>
                                                <p:strVal val="#ppt_x"/>
                                              </p:val>
                                            </p:tav>
                                            <p:tav tm="100000">
                                              <p:val>
                                                <p:strVal val="#ppt_x"/>
                                              </p:val>
                                            </p:tav>
                                          </p:tavLst>
                                        </p:anim>
                                        <p:anim calcmode="lin" valueType="num">
                                          <p:cBhvr additive="base">
                                            <p:cTn id="28" dur="500" fill="hold"/>
                                            <p:tgtEl>
                                              <p:spTgt spid="150"/>
                                            </p:tgtEl>
                                            <p:attrNameLst>
                                              <p:attrName>ppt_y</p:attrName>
                                            </p:attrNameLst>
                                          </p:cBhvr>
                                          <p:tavLst>
                                            <p:tav tm="0">
                                              <p:val>
                                                <p:strVal val="1+#ppt_h/2"/>
                                              </p:val>
                                            </p:tav>
                                            <p:tav tm="100000">
                                              <p:val>
                                                <p:strVal val="#ppt_y"/>
                                              </p:val>
                                            </p:tav>
                                          </p:tavLst>
                                        </p:anim>
                                      </p:childTnLst>
                                    </p:cTn>
                                  </p:par>
                                  <p:par>
                                    <p:cTn id="29" presetID="2" presetClass="entr" presetSubtype="1" decel="100000" fill="hold" grpId="0" nodeType="withEffect">
                                      <p:stCondLst>
                                        <p:cond delay="300"/>
                                      </p:stCondLst>
                                      <p:childTnLst>
                                        <p:set>
                                          <p:cBhvr>
                                            <p:cTn id="30" dur="1" fill="hold">
                                              <p:stCondLst>
                                                <p:cond delay="0"/>
                                              </p:stCondLst>
                                            </p:cTn>
                                            <p:tgtEl>
                                              <p:spTgt spid="112"/>
                                            </p:tgtEl>
                                            <p:attrNameLst>
                                              <p:attrName>style.visibility</p:attrName>
                                            </p:attrNameLst>
                                          </p:cBhvr>
                                          <p:to>
                                            <p:strVal val="visible"/>
                                          </p:to>
                                        </p:set>
                                        <p:anim calcmode="lin" valueType="num">
                                          <p:cBhvr additive="base">
                                            <p:cTn id="31" dur="500" fill="hold"/>
                                            <p:tgtEl>
                                              <p:spTgt spid="112"/>
                                            </p:tgtEl>
                                            <p:attrNameLst>
                                              <p:attrName>ppt_x</p:attrName>
                                            </p:attrNameLst>
                                          </p:cBhvr>
                                          <p:tavLst>
                                            <p:tav tm="0">
                                              <p:val>
                                                <p:strVal val="#ppt_x"/>
                                              </p:val>
                                            </p:tav>
                                            <p:tav tm="100000">
                                              <p:val>
                                                <p:strVal val="#ppt_x"/>
                                              </p:val>
                                            </p:tav>
                                          </p:tavLst>
                                        </p:anim>
                                        <p:anim calcmode="lin" valueType="num">
                                          <p:cBhvr additive="base">
                                            <p:cTn id="32" dur="500" fill="hold"/>
                                            <p:tgtEl>
                                              <p:spTgt spid="112"/>
                                            </p:tgtEl>
                                            <p:attrNameLst>
                                              <p:attrName>ppt_y</p:attrName>
                                            </p:attrNameLst>
                                          </p:cBhvr>
                                          <p:tavLst>
                                            <p:tav tm="0">
                                              <p:val>
                                                <p:strVal val="0-#ppt_h/2"/>
                                              </p:val>
                                            </p:tav>
                                            <p:tav tm="100000">
                                              <p:val>
                                                <p:strVal val="#ppt_y"/>
                                              </p:val>
                                            </p:tav>
                                          </p:tavLst>
                                        </p:anim>
                                      </p:childTnLst>
                                    </p:cTn>
                                  </p:par>
                                  <p:par>
                                    <p:cTn id="33" presetID="23" presetClass="entr" presetSubtype="16" fill="hold" nodeType="withEffect">
                                      <p:stCondLst>
                                        <p:cond delay="250"/>
                                      </p:stCondLst>
                                      <p:childTnLst>
                                        <p:set>
                                          <p:cBhvr>
                                            <p:cTn id="34" dur="1" fill="hold">
                                              <p:stCondLst>
                                                <p:cond delay="0"/>
                                              </p:stCondLst>
                                            </p:cTn>
                                            <p:tgtEl>
                                              <p:spTgt spid="207"/>
                                            </p:tgtEl>
                                            <p:attrNameLst>
                                              <p:attrName>style.visibility</p:attrName>
                                            </p:attrNameLst>
                                          </p:cBhvr>
                                          <p:to>
                                            <p:strVal val="visible"/>
                                          </p:to>
                                        </p:set>
                                        <p:anim calcmode="lin" valueType="num">
                                          <p:cBhvr>
                                            <p:cTn id="35" dur="200" fill="hold"/>
                                            <p:tgtEl>
                                              <p:spTgt spid="207"/>
                                            </p:tgtEl>
                                            <p:attrNameLst>
                                              <p:attrName>ppt_w</p:attrName>
                                            </p:attrNameLst>
                                          </p:cBhvr>
                                          <p:tavLst>
                                            <p:tav tm="0">
                                              <p:val>
                                                <p:fltVal val="0"/>
                                              </p:val>
                                            </p:tav>
                                            <p:tav tm="100000">
                                              <p:val>
                                                <p:strVal val="#ppt_w"/>
                                              </p:val>
                                            </p:tav>
                                          </p:tavLst>
                                        </p:anim>
                                        <p:anim calcmode="lin" valueType="num">
                                          <p:cBhvr>
                                            <p:cTn id="36" dur="200" fill="hold"/>
                                            <p:tgtEl>
                                              <p:spTgt spid="207"/>
                                            </p:tgtEl>
                                            <p:attrNameLst>
                                              <p:attrName>ppt_h</p:attrName>
                                            </p:attrNameLst>
                                          </p:cBhvr>
                                          <p:tavLst>
                                            <p:tav tm="0">
                                              <p:val>
                                                <p:fltVal val="0"/>
                                              </p:val>
                                            </p:tav>
                                            <p:tav tm="100000">
                                              <p:val>
                                                <p:strVal val="#ppt_h"/>
                                              </p:val>
                                            </p:tav>
                                          </p:tavLst>
                                        </p:anim>
                                      </p:childTnLst>
                                    </p:cTn>
                                  </p:par>
                                  <p:par>
                                    <p:cTn id="37" presetID="6" presetClass="emph" presetSubtype="0" fill="hold" nodeType="withEffect">
                                      <p:stCondLst>
                                        <p:cond delay="250"/>
                                      </p:stCondLst>
                                      <p:childTnLst>
                                        <p:animScale>
                                          <p:cBhvr>
                                            <p:cTn id="38" dur="1000" fill="hold"/>
                                            <p:tgtEl>
                                              <p:spTgt spid="207"/>
                                            </p:tgtEl>
                                          </p:cBhvr>
                                          <p:by x="110000" y="110000"/>
                                        </p:animScale>
                                      </p:childTnLst>
                                    </p:cTn>
                                  </p:par>
                                  <p:par>
                                    <p:cTn id="39" presetID="6" presetClass="emph" presetSubtype="0" accel="50000" decel="50000" fill="hold" nodeType="withEffect">
                                      <p:stCondLst>
                                        <p:cond delay="250"/>
                                      </p:stCondLst>
                                      <p:childTnLst>
                                        <p:animScale>
                                          <p:cBhvr>
                                            <p:cTn id="40" dur="250" fill="hold"/>
                                            <p:tgtEl>
                                              <p:spTgt spid="207"/>
                                            </p:tgtEl>
                                          </p:cBhvr>
                                          <p:by x="91000" y="91000"/>
                                        </p:animScale>
                                      </p:childTnLst>
                                    </p:cTn>
                                  </p:par>
                                  <p:par>
                                    <p:cTn id="41" presetID="23" presetClass="entr" presetSubtype="16" fill="hold" grpId="0" nodeType="withEffect">
                                      <p:stCondLst>
                                        <p:cond delay="250"/>
                                      </p:stCondLst>
                                      <p:childTnLst>
                                        <p:set>
                                          <p:cBhvr>
                                            <p:cTn id="42" dur="1" fill="hold">
                                              <p:stCondLst>
                                                <p:cond delay="0"/>
                                              </p:stCondLst>
                                            </p:cTn>
                                            <p:tgtEl>
                                              <p:spTgt spid="155"/>
                                            </p:tgtEl>
                                            <p:attrNameLst>
                                              <p:attrName>style.visibility</p:attrName>
                                            </p:attrNameLst>
                                          </p:cBhvr>
                                          <p:to>
                                            <p:strVal val="visible"/>
                                          </p:to>
                                        </p:set>
                                        <p:anim calcmode="lin" valueType="num">
                                          <p:cBhvr>
                                            <p:cTn id="43" dur="200" fill="hold"/>
                                            <p:tgtEl>
                                              <p:spTgt spid="155"/>
                                            </p:tgtEl>
                                            <p:attrNameLst>
                                              <p:attrName>ppt_w</p:attrName>
                                            </p:attrNameLst>
                                          </p:cBhvr>
                                          <p:tavLst>
                                            <p:tav tm="0">
                                              <p:val>
                                                <p:fltVal val="0"/>
                                              </p:val>
                                            </p:tav>
                                            <p:tav tm="100000">
                                              <p:val>
                                                <p:strVal val="#ppt_w"/>
                                              </p:val>
                                            </p:tav>
                                          </p:tavLst>
                                        </p:anim>
                                        <p:anim calcmode="lin" valueType="num">
                                          <p:cBhvr>
                                            <p:cTn id="44" dur="200" fill="hold"/>
                                            <p:tgtEl>
                                              <p:spTgt spid="155"/>
                                            </p:tgtEl>
                                            <p:attrNameLst>
                                              <p:attrName>ppt_h</p:attrName>
                                            </p:attrNameLst>
                                          </p:cBhvr>
                                          <p:tavLst>
                                            <p:tav tm="0">
                                              <p:val>
                                                <p:fltVal val="0"/>
                                              </p:val>
                                            </p:tav>
                                            <p:tav tm="100000">
                                              <p:val>
                                                <p:strVal val="#ppt_h"/>
                                              </p:val>
                                            </p:tav>
                                          </p:tavLst>
                                        </p:anim>
                                      </p:childTnLst>
                                    </p:cTn>
                                  </p:par>
                                  <p:par>
                                    <p:cTn id="45" presetID="6" presetClass="emph" presetSubtype="0" fill="hold" grpId="1" nodeType="withEffect">
                                      <p:stCondLst>
                                        <p:cond delay="250"/>
                                      </p:stCondLst>
                                      <p:childTnLst>
                                        <p:animScale>
                                          <p:cBhvr>
                                            <p:cTn id="46" dur="1000" fill="hold"/>
                                            <p:tgtEl>
                                              <p:spTgt spid="155"/>
                                            </p:tgtEl>
                                          </p:cBhvr>
                                          <p:by x="110000" y="110000"/>
                                        </p:animScale>
                                      </p:childTnLst>
                                    </p:cTn>
                                  </p:par>
                                  <p:par>
                                    <p:cTn id="47" presetID="6" presetClass="emph" presetSubtype="0" accel="50000" decel="50000" fill="hold" grpId="2" nodeType="withEffect">
                                      <p:stCondLst>
                                        <p:cond delay="250"/>
                                      </p:stCondLst>
                                      <p:childTnLst>
                                        <p:animScale>
                                          <p:cBhvr>
                                            <p:cTn id="48" dur="250" fill="hold"/>
                                            <p:tgtEl>
                                              <p:spTgt spid="155"/>
                                            </p:tgtEl>
                                          </p:cBhvr>
                                          <p:by x="91000" y="91000"/>
                                        </p:animScale>
                                      </p:childTnLst>
                                    </p:cTn>
                                  </p:par>
                                  <p:par>
                                    <p:cTn id="49" presetID="23" presetClass="entr" presetSubtype="16" fill="hold" nodeType="withEffect">
                                      <p:stCondLst>
                                        <p:cond delay="500"/>
                                      </p:stCondLst>
                                      <p:childTnLst>
                                        <p:set>
                                          <p:cBhvr>
                                            <p:cTn id="50" dur="1" fill="hold">
                                              <p:stCondLst>
                                                <p:cond delay="0"/>
                                              </p:stCondLst>
                                            </p:cTn>
                                            <p:tgtEl>
                                              <p:spTgt spid="206"/>
                                            </p:tgtEl>
                                            <p:attrNameLst>
                                              <p:attrName>style.visibility</p:attrName>
                                            </p:attrNameLst>
                                          </p:cBhvr>
                                          <p:to>
                                            <p:strVal val="visible"/>
                                          </p:to>
                                        </p:set>
                                        <p:anim calcmode="lin" valueType="num">
                                          <p:cBhvr>
                                            <p:cTn id="51" dur="200" fill="hold"/>
                                            <p:tgtEl>
                                              <p:spTgt spid="206"/>
                                            </p:tgtEl>
                                            <p:attrNameLst>
                                              <p:attrName>ppt_w</p:attrName>
                                            </p:attrNameLst>
                                          </p:cBhvr>
                                          <p:tavLst>
                                            <p:tav tm="0">
                                              <p:val>
                                                <p:fltVal val="0"/>
                                              </p:val>
                                            </p:tav>
                                            <p:tav tm="100000">
                                              <p:val>
                                                <p:strVal val="#ppt_w"/>
                                              </p:val>
                                            </p:tav>
                                          </p:tavLst>
                                        </p:anim>
                                        <p:anim calcmode="lin" valueType="num">
                                          <p:cBhvr>
                                            <p:cTn id="52" dur="200" fill="hold"/>
                                            <p:tgtEl>
                                              <p:spTgt spid="206"/>
                                            </p:tgtEl>
                                            <p:attrNameLst>
                                              <p:attrName>ppt_h</p:attrName>
                                            </p:attrNameLst>
                                          </p:cBhvr>
                                          <p:tavLst>
                                            <p:tav tm="0">
                                              <p:val>
                                                <p:fltVal val="0"/>
                                              </p:val>
                                            </p:tav>
                                            <p:tav tm="100000">
                                              <p:val>
                                                <p:strVal val="#ppt_h"/>
                                              </p:val>
                                            </p:tav>
                                          </p:tavLst>
                                        </p:anim>
                                      </p:childTnLst>
                                    </p:cTn>
                                  </p:par>
                                  <p:par>
                                    <p:cTn id="53" presetID="6" presetClass="emph" presetSubtype="0" fill="hold" nodeType="withEffect">
                                      <p:stCondLst>
                                        <p:cond delay="500"/>
                                      </p:stCondLst>
                                      <p:childTnLst>
                                        <p:animScale>
                                          <p:cBhvr>
                                            <p:cTn id="54" dur="1000" fill="hold"/>
                                            <p:tgtEl>
                                              <p:spTgt spid="206"/>
                                            </p:tgtEl>
                                          </p:cBhvr>
                                          <p:by x="110000" y="110000"/>
                                        </p:animScale>
                                      </p:childTnLst>
                                    </p:cTn>
                                  </p:par>
                                  <p:par>
                                    <p:cTn id="55" presetID="64" presetClass="path" presetSubtype="0" decel="100000" fill="hold" nodeType="withEffect">
                                      <p:stCondLst>
                                        <p:cond delay="500"/>
                                      </p:stCondLst>
                                      <p:childTnLst>
                                        <p:animMotion origin="layout" path="M -2.91667E-6 0.03727 L -2.91667E-6 -3.33333E-6 " pathEditMode="relative" rAng="0" ptsTypes="AA">
                                          <p:cBhvr>
                                            <p:cTn id="56" dur="250" fill="hold"/>
                                            <p:tgtEl>
                                              <p:spTgt spid="206"/>
                                            </p:tgtEl>
                                            <p:attrNameLst>
                                              <p:attrName>ppt_x</p:attrName>
                                              <p:attrName>ppt_y</p:attrName>
                                            </p:attrNameLst>
                                          </p:cBhvr>
                                          <p:rCtr x="0" y="-1875"/>
                                        </p:animMotion>
                                      </p:childTnLst>
                                    </p:cTn>
                                  </p:par>
                                  <p:par>
                                    <p:cTn id="57" presetID="6" presetClass="emph" presetSubtype="0" accel="50000" decel="50000" fill="hold" nodeType="withEffect">
                                      <p:stCondLst>
                                        <p:cond delay="500"/>
                                      </p:stCondLst>
                                      <p:childTnLst>
                                        <p:animScale>
                                          <p:cBhvr>
                                            <p:cTn id="58" dur="250" fill="hold"/>
                                            <p:tgtEl>
                                              <p:spTgt spid="206"/>
                                            </p:tgtEl>
                                          </p:cBhvr>
                                          <p:by x="91000" y="91000"/>
                                        </p:animScale>
                                      </p:childTnLst>
                                    </p:cTn>
                                  </p:par>
                                  <p:par>
                                    <p:cTn id="59" presetID="10" presetClass="entr" presetSubtype="0" fill="hold" grpId="0" nodeType="withEffect">
                                      <p:stCondLst>
                                        <p:cond delay="500"/>
                                      </p:stCondLst>
                                      <p:childTnLst>
                                        <p:set>
                                          <p:cBhvr>
                                            <p:cTn id="60" dur="1" fill="hold">
                                              <p:stCondLst>
                                                <p:cond delay="0"/>
                                              </p:stCondLst>
                                            </p:cTn>
                                            <p:tgtEl>
                                              <p:spTgt spid="687"/>
                                            </p:tgtEl>
                                            <p:attrNameLst>
                                              <p:attrName>style.visibility</p:attrName>
                                            </p:attrNameLst>
                                          </p:cBhvr>
                                          <p:to>
                                            <p:strVal val="visible"/>
                                          </p:to>
                                        </p:set>
                                        <p:animEffect transition="in" filter="fade">
                                          <p:cBhvr>
                                            <p:cTn id="61" dur="500"/>
                                            <p:tgtEl>
                                              <p:spTgt spid="687"/>
                                            </p:tgtEl>
                                          </p:cBhvr>
                                        </p:animEffect>
                                      </p:childTnLst>
                                    </p:cTn>
                                  </p:par>
                                  <p:par>
                                    <p:cTn id="62" presetID="64" presetClass="path" presetSubtype="0" decel="100000" fill="hold" grpId="1" nodeType="withEffect">
                                      <p:stCondLst>
                                        <p:cond delay="500"/>
                                      </p:stCondLst>
                                      <p:childTnLst>
                                        <p:animMotion origin="layout" path="M -2.08333E-7 4.81481E-6 L -2.08333E-7 -0.0338 " pathEditMode="relative" rAng="0" ptsTypes="AA">
                                          <p:cBhvr>
                                            <p:cTn id="63" dur="500" spd="-100000" fill="hold"/>
                                            <p:tgtEl>
                                              <p:spTgt spid="687"/>
                                            </p:tgtEl>
                                            <p:attrNameLst>
                                              <p:attrName>ppt_x</p:attrName>
                                              <p:attrName>ppt_y</p:attrName>
                                            </p:attrNameLst>
                                          </p:cBhvr>
                                          <p:rCtr x="0" y="-1690"/>
                                        </p:animMotion>
                                      </p:childTnLst>
                                    </p:cTn>
                                  </p:par>
                                  <p:par>
                                    <p:cTn id="64" presetID="10" presetClass="entr" presetSubtype="0" fill="hold" grpId="0" nodeType="withEffect">
                                      <p:stCondLst>
                                        <p:cond delay="500"/>
                                      </p:stCondLst>
                                      <p:childTnLst>
                                        <p:set>
                                          <p:cBhvr>
                                            <p:cTn id="65" dur="1" fill="hold">
                                              <p:stCondLst>
                                                <p:cond delay="0"/>
                                              </p:stCondLst>
                                            </p:cTn>
                                            <p:tgtEl>
                                              <p:spTgt spid="688"/>
                                            </p:tgtEl>
                                            <p:attrNameLst>
                                              <p:attrName>style.visibility</p:attrName>
                                            </p:attrNameLst>
                                          </p:cBhvr>
                                          <p:to>
                                            <p:strVal val="visible"/>
                                          </p:to>
                                        </p:set>
                                        <p:animEffect transition="in" filter="fade">
                                          <p:cBhvr>
                                            <p:cTn id="66" dur="500"/>
                                            <p:tgtEl>
                                              <p:spTgt spid="688"/>
                                            </p:tgtEl>
                                          </p:cBhvr>
                                        </p:animEffect>
                                      </p:childTnLst>
                                    </p:cTn>
                                  </p:par>
                                  <p:par>
                                    <p:cTn id="67" presetID="64" presetClass="path" presetSubtype="0" decel="100000" fill="hold" grpId="1" nodeType="withEffect">
                                      <p:stCondLst>
                                        <p:cond delay="500"/>
                                      </p:stCondLst>
                                      <p:childTnLst>
                                        <p:animMotion origin="layout" path="M -2.08333E-7 -3.7037E-7 L -2.08333E-7 -0.0338 " pathEditMode="relative" rAng="0" ptsTypes="AA">
                                          <p:cBhvr>
                                            <p:cTn id="68" dur="500" spd="-100000" fill="hold"/>
                                            <p:tgtEl>
                                              <p:spTgt spid="688"/>
                                            </p:tgtEl>
                                            <p:attrNameLst>
                                              <p:attrName>ppt_x</p:attrName>
                                              <p:attrName>ppt_y</p:attrName>
                                            </p:attrNameLst>
                                          </p:cBhvr>
                                          <p:rCtr x="0" y="-1690"/>
                                        </p:animMotion>
                                      </p:childTnLst>
                                    </p:cTn>
                                  </p:par>
                                  <p:par>
                                    <p:cTn id="69" presetID="10" presetClass="entr" presetSubtype="0" fill="hold" grpId="0" nodeType="withEffect">
                                      <p:stCondLst>
                                        <p:cond delay="600"/>
                                      </p:stCondLst>
                                      <p:childTnLst>
                                        <p:set>
                                          <p:cBhvr>
                                            <p:cTn id="70" dur="1" fill="hold">
                                              <p:stCondLst>
                                                <p:cond delay="0"/>
                                              </p:stCondLst>
                                            </p:cTn>
                                            <p:tgtEl>
                                              <p:spTgt spid="690"/>
                                            </p:tgtEl>
                                            <p:attrNameLst>
                                              <p:attrName>style.visibility</p:attrName>
                                            </p:attrNameLst>
                                          </p:cBhvr>
                                          <p:to>
                                            <p:strVal val="visible"/>
                                          </p:to>
                                        </p:set>
                                        <p:animEffect transition="in" filter="fade">
                                          <p:cBhvr>
                                            <p:cTn id="71" dur="500"/>
                                            <p:tgtEl>
                                              <p:spTgt spid="690"/>
                                            </p:tgtEl>
                                          </p:cBhvr>
                                        </p:animEffect>
                                      </p:childTnLst>
                                    </p:cTn>
                                  </p:par>
                                  <p:par>
                                    <p:cTn id="72" presetID="64" presetClass="path" presetSubtype="0" decel="100000" fill="hold" grpId="1" nodeType="withEffect">
                                      <p:stCondLst>
                                        <p:cond delay="600"/>
                                      </p:stCondLst>
                                      <p:childTnLst>
                                        <p:animMotion origin="layout" path="M -1.45833E-6 -4.07407E-6 L -1.45833E-6 -0.03379 " pathEditMode="relative" rAng="0" ptsTypes="AA">
                                          <p:cBhvr>
                                            <p:cTn id="73" dur="500" spd="-100000" fill="hold"/>
                                            <p:tgtEl>
                                              <p:spTgt spid="690"/>
                                            </p:tgtEl>
                                            <p:attrNameLst>
                                              <p:attrName>ppt_x</p:attrName>
                                              <p:attrName>ppt_y</p:attrName>
                                            </p:attrNameLst>
                                          </p:cBhvr>
                                          <p:rCtr x="0" y="-1690"/>
                                        </p:animMotion>
                                      </p:childTnLst>
                                    </p:cTn>
                                  </p:par>
                                  <p:par>
                                    <p:cTn id="74" presetID="23" presetClass="entr" presetSubtype="16" fill="hold" nodeType="withEffect">
                                      <p:stCondLst>
                                        <p:cond delay="350"/>
                                      </p:stCondLst>
                                      <p:childTnLst>
                                        <p:set>
                                          <p:cBhvr>
                                            <p:cTn id="75" dur="1" fill="hold">
                                              <p:stCondLst>
                                                <p:cond delay="0"/>
                                              </p:stCondLst>
                                            </p:cTn>
                                            <p:tgtEl>
                                              <p:spTgt spid="463"/>
                                            </p:tgtEl>
                                            <p:attrNameLst>
                                              <p:attrName>style.visibility</p:attrName>
                                            </p:attrNameLst>
                                          </p:cBhvr>
                                          <p:to>
                                            <p:strVal val="visible"/>
                                          </p:to>
                                        </p:set>
                                        <p:anim calcmode="lin" valueType="num">
                                          <p:cBhvr>
                                            <p:cTn id="76" dur="200" fill="hold"/>
                                            <p:tgtEl>
                                              <p:spTgt spid="463"/>
                                            </p:tgtEl>
                                            <p:attrNameLst>
                                              <p:attrName>ppt_w</p:attrName>
                                            </p:attrNameLst>
                                          </p:cBhvr>
                                          <p:tavLst>
                                            <p:tav tm="0">
                                              <p:val>
                                                <p:fltVal val="0"/>
                                              </p:val>
                                            </p:tav>
                                            <p:tav tm="100000">
                                              <p:val>
                                                <p:strVal val="#ppt_w"/>
                                              </p:val>
                                            </p:tav>
                                          </p:tavLst>
                                        </p:anim>
                                        <p:anim calcmode="lin" valueType="num">
                                          <p:cBhvr>
                                            <p:cTn id="77" dur="200" fill="hold"/>
                                            <p:tgtEl>
                                              <p:spTgt spid="463"/>
                                            </p:tgtEl>
                                            <p:attrNameLst>
                                              <p:attrName>ppt_h</p:attrName>
                                            </p:attrNameLst>
                                          </p:cBhvr>
                                          <p:tavLst>
                                            <p:tav tm="0">
                                              <p:val>
                                                <p:fltVal val="0"/>
                                              </p:val>
                                            </p:tav>
                                            <p:tav tm="100000">
                                              <p:val>
                                                <p:strVal val="#ppt_h"/>
                                              </p:val>
                                            </p:tav>
                                          </p:tavLst>
                                        </p:anim>
                                      </p:childTnLst>
                                    </p:cTn>
                                  </p:par>
                                  <p:par>
                                    <p:cTn id="78" presetID="6" presetClass="emph" presetSubtype="0" fill="hold" nodeType="withEffect">
                                      <p:stCondLst>
                                        <p:cond delay="350"/>
                                      </p:stCondLst>
                                      <p:childTnLst>
                                        <p:animScale>
                                          <p:cBhvr>
                                            <p:cTn id="79" dur="1000" fill="hold"/>
                                            <p:tgtEl>
                                              <p:spTgt spid="463"/>
                                            </p:tgtEl>
                                          </p:cBhvr>
                                          <p:by x="110000" y="110000"/>
                                        </p:animScale>
                                      </p:childTnLst>
                                    </p:cTn>
                                  </p:par>
                                  <p:par>
                                    <p:cTn id="80" presetID="6" presetClass="emph" presetSubtype="0" accel="50000" decel="50000" fill="hold" nodeType="withEffect">
                                      <p:stCondLst>
                                        <p:cond delay="350"/>
                                      </p:stCondLst>
                                      <p:childTnLst>
                                        <p:animScale>
                                          <p:cBhvr>
                                            <p:cTn id="81" dur="250" fill="hold"/>
                                            <p:tgtEl>
                                              <p:spTgt spid="463"/>
                                            </p:tgtEl>
                                          </p:cBhvr>
                                          <p:by x="91000" y="91000"/>
                                        </p:animScale>
                                      </p:childTnLst>
                                    </p:cTn>
                                  </p:par>
                                  <p:par>
                                    <p:cTn id="82" presetID="23" presetClass="entr" presetSubtype="16" fill="hold" nodeType="withEffect">
                                      <p:stCondLst>
                                        <p:cond delay="450"/>
                                      </p:stCondLst>
                                      <p:childTnLst>
                                        <p:set>
                                          <p:cBhvr>
                                            <p:cTn id="83" dur="1" fill="hold">
                                              <p:stCondLst>
                                                <p:cond delay="0"/>
                                              </p:stCondLst>
                                            </p:cTn>
                                            <p:tgtEl>
                                              <p:spTgt spid="462"/>
                                            </p:tgtEl>
                                            <p:attrNameLst>
                                              <p:attrName>style.visibility</p:attrName>
                                            </p:attrNameLst>
                                          </p:cBhvr>
                                          <p:to>
                                            <p:strVal val="visible"/>
                                          </p:to>
                                        </p:set>
                                        <p:anim calcmode="lin" valueType="num">
                                          <p:cBhvr>
                                            <p:cTn id="84" dur="200" fill="hold"/>
                                            <p:tgtEl>
                                              <p:spTgt spid="462"/>
                                            </p:tgtEl>
                                            <p:attrNameLst>
                                              <p:attrName>ppt_w</p:attrName>
                                            </p:attrNameLst>
                                          </p:cBhvr>
                                          <p:tavLst>
                                            <p:tav tm="0">
                                              <p:val>
                                                <p:fltVal val="0"/>
                                              </p:val>
                                            </p:tav>
                                            <p:tav tm="100000">
                                              <p:val>
                                                <p:strVal val="#ppt_w"/>
                                              </p:val>
                                            </p:tav>
                                          </p:tavLst>
                                        </p:anim>
                                        <p:anim calcmode="lin" valueType="num">
                                          <p:cBhvr>
                                            <p:cTn id="85" dur="200" fill="hold"/>
                                            <p:tgtEl>
                                              <p:spTgt spid="462"/>
                                            </p:tgtEl>
                                            <p:attrNameLst>
                                              <p:attrName>ppt_h</p:attrName>
                                            </p:attrNameLst>
                                          </p:cBhvr>
                                          <p:tavLst>
                                            <p:tav tm="0">
                                              <p:val>
                                                <p:fltVal val="0"/>
                                              </p:val>
                                            </p:tav>
                                            <p:tav tm="100000">
                                              <p:val>
                                                <p:strVal val="#ppt_h"/>
                                              </p:val>
                                            </p:tav>
                                          </p:tavLst>
                                        </p:anim>
                                      </p:childTnLst>
                                    </p:cTn>
                                  </p:par>
                                  <p:par>
                                    <p:cTn id="86" presetID="6" presetClass="emph" presetSubtype="0" fill="hold" nodeType="withEffect">
                                      <p:stCondLst>
                                        <p:cond delay="450"/>
                                      </p:stCondLst>
                                      <p:childTnLst>
                                        <p:animScale>
                                          <p:cBhvr>
                                            <p:cTn id="87" dur="1000" fill="hold"/>
                                            <p:tgtEl>
                                              <p:spTgt spid="462"/>
                                            </p:tgtEl>
                                          </p:cBhvr>
                                          <p:by x="110000" y="110000"/>
                                        </p:animScale>
                                      </p:childTnLst>
                                    </p:cTn>
                                  </p:par>
                                  <p:par>
                                    <p:cTn id="88" presetID="6" presetClass="emph" presetSubtype="0" accel="50000" decel="50000" fill="hold" nodeType="withEffect">
                                      <p:stCondLst>
                                        <p:cond delay="450"/>
                                      </p:stCondLst>
                                      <p:childTnLst>
                                        <p:animScale>
                                          <p:cBhvr>
                                            <p:cTn id="89" dur="250" fill="hold"/>
                                            <p:tgtEl>
                                              <p:spTgt spid="462"/>
                                            </p:tgtEl>
                                          </p:cBhvr>
                                          <p:by x="91000" y="91000"/>
                                        </p:animScale>
                                      </p:childTnLst>
                                    </p:cTn>
                                  </p:par>
                                  <p:par>
                                    <p:cTn id="90" presetID="10" presetClass="entr" presetSubtype="0" fill="hold" grpId="0" nodeType="withEffect">
                                      <p:stCondLst>
                                        <p:cond delay="600"/>
                                      </p:stCondLst>
                                      <p:childTnLst>
                                        <p:set>
                                          <p:cBhvr>
                                            <p:cTn id="91" dur="1" fill="hold">
                                              <p:stCondLst>
                                                <p:cond delay="0"/>
                                              </p:stCondLst>
                                            </p:cTn>
                                            <p:tgtEl>
                                              <p:spTgt spid="691"/>
                                            </p:tgtEl>
                                            <p:attrNameLst>
                                              <p:attrName>style.visibility</p:attrName>
                                            </p:attrNameLst>
                                          </p:cBhvr>
                                          <p:to>
                                            <p:strVal val="visible"/>
                                          </p:to>
                                        </p:set>
                                        <p:animEffect transition="in" filter="fade">
                                          <p:cBhvr>
                                            <p:cTn id="92" dur="500"/>
                                            <p:tgtEl>
                                              <p:spTgt spid="691"/>
                                            </p:tgtEl>
                                          </p:cBhvr>
                                        </p:animEffect>
                                      </p:childTnLst>
                                    </p:cTn>
                                  </p:par>
                                  <p:par>
                                    <p:cTn id="93" presetID="64" presetClass="path" presetSubtype="0" decel="100000" fill="hold" grpId="1" nodeType="withEffect">
                                      <p:stCondLst>
                                        <p:cond delay="600"/>
                                      </p:stCondLst>
                                      <p:childTnLst>
                                        <p:animMotion origin="layout" path="M -1.45833E-6 -3.7037E-7 L -1.45833E-6 -0.0338 " pathEditMode="relative" rAng="0" ptsTypes="AA">
                                          <p:cBhvr>
                                            <p:cTn id="94" dur="500" spd="-100000" fill="hold"/>
                                            <p:tgtEl>
                                              <p:spTgt spid="691"/>
                                            </p:tgtEl>
                                            <p:attrNameLst>
                                              <p:attrName>ppt_x</p:attrName>
                                              <p:attrName>ppt_y</p:attrName>
                                            </p:attrNameLst>
                                          </p:cBhvr>
                                          <p:rCtr x="0" y="-1690"/>
                                        </p:animMotion>
                                      </p:childTnLst>
                                    </p:cTn>
                                  </p:par>
                                  <p:par>
                                    <p:cTn id="95" presetID="23" presetClass="entr" presetSubtype="16" fill="hold" nodeType="withEffect">
                                      <p:stCondLst>
                                        <p:cond delay="450"/>
                                      </p:stCondLst>
                                      <p:childTnLst>
                                        <p:set>
                                          <p:cBhvr>
                                            <p:cTn id="96" dur="1" fill="hold">
                                              <p:stCondLst>
                                                <p:cond delay="0"/>
                                              </p:stCondLst>
                                            </p:cTn>
                                            <p:tgtEl>
                                              <p:spTgt spid="492"/>
                                            </p:tgtEl>
                                            <p:attrNameLst>
                                              <p:attrName>style.visibility</p:attrName>
                                            </p:attrNameLst>
                                          </p:cBhvr>
                                          <p:to>
                                            <p:strVal val="visible"/>
                                          </p:to>
                                        </p:set>
                                        <p:anim calcmode="lin" valueType="num">
                                          <p:cBhvr>
                                            <p:cTn id="97" dur="200" fill="hold"/>
                                            <p:tgtEl>
                                              <p:spTgt spid="492"/>
                                            </p:tgtEl>
                                            <p:attrNameLst>
                                              <p:attrName>ppt_w</p:attrName>
                                            </p:attrNameLst>
                                          </p:cBhvr>
                                          <p:tavLst>
                                            <p:tav tm="0">
                                              <p:val>
                                                <p:fltVal val="0"/>
                                              </p:val>
                                            </p:tav>
                                            <p:tav tm="100000">
                                              <p:val>
                                                <p:strVal val="#ppt_w"/>
                                              </p:val>
                                            </p:tav>
                                          </p:tavLst>
                                        </p:anim>
                                        <p:anim calcmode="lin" valueType="num">
                                          <p:cBhvr>
                                            <p:cTn id="98" dur="200" fill="hold"/>
                                            <p:tgtEl>
                                              <p:spTgt spid="492"/>
                                            </p:tgtEl>
                                            <p:attrNameLst>
                                              <p:attrName>ppt_h</p:attrName>
                                            </p:attrNameLst>
                                          </p:cBhvr>
                                          <p:tavLst>
                                            <p:tav tm="0">
                                              <p:val>
                                                <p:fltVal val="0"/>
                                              </p:val>
                                            </p:tav>
                                            <p:tav tm="100000">
                                              <p:val>
                                                <p:strVal val="#ppt_h"/>
                                              </p:val>
                                            </p:tav>
                                          </p:tavLst>
                                        </p:anim>
                                      </p:childTnLst>
                                    </p:cTn>
                                  </p:par>
                                  <p:par>
                                    <p:cTn id="99" presetID="6" presetClass="emph" presetSubtype="0" fill="hold" nodeType="withEffect">
                                      <p:stCondLst>
                                        <p:cond delay="450"/>
                                      </p:stCondLst>
                                      <p:childTnLst>
                                        <p:animScale>
                                          <p:cBhvr>
                                            <p:cTn id="100" dur="1000" fill="hold"/>
                                            <p:tgtEl>
                                              <p:spTgt spid="492"/>
                                            </p:tgtEl>
                                          </p:cBhvr>
                                          <p:by x="110000" y="110000"/>
                                        </p:animScale>
                                      </p:childTnLst>
                                    </p:cTn>
                                  </p:par>
                                  <p:par>
                                    <p:cTn id="101" presetID="6" presetClass="emph" presetSubtype="0" accel="50000" decel="50000" fill="hold" nodeType="withEffect">
                                      <p:stCondLst>
                                        <p:cond delay="450"/>
                                      </p:stCondLst>
                                      <p:childTnLst>
                                        <p:animScale>
                                          <p:cBhvr>
                                            <p:cTn id="102" dur="250" fill="hold"/>
                                            <p:tgtEl>
                                              <p:spTgt spid="492"/>
                                            </p:tgtEl>
                                          </p:cBhvr>
                                          <p:by x="91000" y="91000"/>
                                        </p:animScale>
                                      </p:childTnLst>
                                    </p:cTn>
                                  </p:par>
                                  <p:par>
                                    <p:cTn id="103" presetID="10" presetClass="entr" presetSubtype="0" fill="hold" grpId="0" nodeType="withEffect">
                                      <p:stCondLst>
                                        <p:cond delay="700"/>
                                      </p:stCondLst>
                                      <p:childTnLst>
                                        <p:set>
                                          <p:cBhvr>
                                            <p:cTn id="104" dur="1" fill="hold">
                                              <p:stCondLst>
                                                <p:cond delay="0"/>
                                              </p:stCondLst>
                                            </p:cTn>
                                            <p:tgtEl>
                                              <p:spTgt spid="694"/>
                                            </p:tgtEl>
                                            <p:attrNameLst>
                                              <p:attrName>style.visibility</p:attrName>
                                            </p:attrNameLst>
                                          </p:cBhvr>
                                          <p:to>
                                            <p:strVal val="visible"/>
                                          </p:to>
                                        </p:set>
                                        <p:animEffect transition="in" filter="fade">
                                          <p:cBhvr>
                                            <p:cTn id="105" dur="500"/>
                                            <p:tgtEl>
                                              <p:spTgt spid="694"/>
                                            </p:tgtEl>
                                          </p:cBhvr>
                                        </p:animEffect>
                                      </p:childTnLst>
                                    </p:cTn>
                                  </p:par>
                                  <p:par>
                                    <p:cTn id="106" presetID="64" presetClass="path" presetSubtype="0" decel="100000" fill="hold" grpId="1" nodeType="withEffect">
                                      <p:stCondLst>
                                        <p:cond delay="700"/>
                                      </p:stCondLst>
                                      <p:childTnLst>
                                        <p:animMotion origin="layout" path="M 1.04167E-6 -4.81481E-6 L 1.04167E-6 0.03588 " pathEditMode="relative" rAng="0" ptsTypes="AA">
                                          <p:cBhvr>
                                            <p:cTn id="107" dur="500" spd="-100000" fill="hold"/>
                                            <p:tgtEl>
                                              <p:spTgt spid="694"/>
                                            </p:tgtEl>
                                            <p:attrNameLst>
                                              <p:attrName>ppt_x</p:attrName>
                                              <p:attrName>ppt_y</p:attrName>
                                            </p:attrNameLst>
                                          </p:cBhvr>
                                          <p:rCtr x="0" y="1782"/>
                                        </p:animMotion>
                                      </p:childTnLst>
                                    </p:cTn>
                                  </p:par>
                                  <p:par>
                                    <p:cTn id="108" presetID="10" presetClass="entr" presetSubtype="0" fill="hold" grpId="0" nodeType="withEffect">
                                      <p:stCondLst>
                                        <p:cond delay="800"/>
                                      </p:stCondLst>
                                      <p:childTnLst>
                                        <p:set>
                                          <p:cBhvr>
                                            <p:cTn id="109" dur="1" fill="hold">
                                              <p:stCondLst>
                                                <p:cond delay="0"/>
                                              </p:stCondLst>
                                            </p:cTn>
                                            <p:tgtEl>
                                              <p:spTgt spid="695"/>
                                            </p:tgtEl>
                                            <p:attrNameLst>
                                              <p:attrName>style.visibility</p:attrName>
                                            </p:attrNameLst>
                                          </p:cBhvr>
                                          <p:to>
                                            <p:strVal val="visible"/>
                                          </p:to>
                                        </p:set>
                                        <p:animEffect transition="in" filter="fade">
                                          <p:cBhvr>
                                            <p:cTn id="110" dur="500"/>
                                            <p:tgtEl>
                                              <p:spTgt spid="695"/>
                                            </p:tgtEl>
                                          </p:cBhvr>
                                        </p:animEffect>
                                      </p:childTnLst>
                                    </p:cTn>
                                  </p:par>
                                  <p:par>
                                    <p:cTn id="111" presetID="64" presetClass="path" presetSubtype="0" decel="100000" fill="hold" grpId="1" nodeType="withEffect">
                                      <p:stCondLst>
                                        <p:cond delay="800"/>
                                      </p:stCondLst>
                                      <p:childTnLst>
                                        <p:animMotion origin="layout" path="M 1.04167E-6 -4.81481E-6 L 1.04167E-6 0.03588 " pathEditMode="relative" rAng="0" ptsTypes="AA">
                                          <p:cBhvr>
                                            <p:cTn id="112" dur="500" spd="-100000" fill="hold"/>
                                            <p:tgtEl>
                                              <p:spTgt spid="695"/>
                                            </p:tgtEl>
                                            <p:attrNameLst>
                                              <p:attrName>ppt_x</p:attrName>
                                              <p:attrName>ppt_y</p:attrName>
                                            </p:attrNameLst>
                                          </p:cBhvr>
                                          <p:rCtr x="0" y="1782"/>
                                        </p:animMotion>
                                      </p:childTnLst>
                                    </p:cTn>
                                  </p:par>
                                  <p:par>
                                    <p:cTn id="113" presetID="10" presetClass="entr" presetSubtype="0" fill="hold" grpId="0" nodeType="withEffect">
                                      <p:stCondLst>
                                        <p:cond delay="700"/>
                                      </p:stCondLst>
                                      <p:childTnLst>
                                        <p:set>
                                          <p:cBhvr>
                                            <p:cTn id="114" dur="1" fill="hold">
                                              <p:stCondLst>
                                                <p:cond delay="0"/>
                                              </p:stCondLst>
                                            </p:cTn>
                                            <p:tgtEl>
                                              <p:spTgt spid="693"/>
                                            </p:tgtEl>
                                            <p:attrNameLst>
                                              <p:attrName>style.visibility</p:attrName>
                                            </p:attrNameLst>
                                          </p:cBhvr>
                                          <p:to>
                                            <p:strVal val="visible"/>
                                          </p:to>
                                        </p:set>
                                        <p:animEffect transition="in" filter="fade">
                                          <p:cBhvr>
                                            <p:cTn id="115" dur="500"/>
                                            <p:tgtEl>
                                              <p:spTgt spid="693"/>
                                            </p:tgtEl>
                                          </p:cBhvr>
                                        </p:animEffect>
                                      </p:childTnLst>
                                    </p:cTn>
                                  </p:par>
                                  <p:par>
                                    <p:cTn id="116" presetID="64" presetClass="path" presetSubtype="0" decel="100000" fill="hold" grpId="1" nodeType="withEffect">
                                      <p:stCondLst>
                                        <p:cond delay="700"/>
                                      </p:stCondLst>
                                      <p:childTnLst>
                                        <p:animMotion origin="layout" path="M 1.04167E-6 -4.81481E-6 L 1.04167E-6 0.03588 " pathEditMode="relative" rAng="0" ptsTypes="AA">
                                          <p:cBhvr>
                                            <p:cTn id="117" dur="500" spd="-100000" fill="hold"/>
                                            <p:tgtEl>
                                              <p:spTgt spid="693"/>
                                            </p:tgtEl>
                                            <p:attrNameLst>
                                              <p:attrName>ppt_x</p:attrName>
                                              <p:attrName>ppt_y</p:attrName>
                                            </p:attrNameLst>
                                          </p:cBhvr>
                                          <p:rCtr x="0" y="1782"/>
                                        </p:animMotion>
                                      </p:childTnLst>
                                    </p:cTn>
                                  </p:par>
                                  <p:par>
                                    <p:cTn id="118" presetID="23" presetClass="entr" presetSubtype="16" fill="hold" nodeType="withEffect">
                                      <p:stCondLst>
                                        <p:cond delay="550"/>
                                      </p:stCondLst>
                                      <p:childTnLst>
                                        <p:set>
                                          <p:cBhvr>
                                            <p:cTn id="119" dur="1" fill="hold">
                                              <p:stCondLst>
                                                <p:cond delay="0"/>
                                              </p:stCondLst>
                                            </p:cTn>
                                            <p:tgtEl>
                                              <p:spTgt spid="660"/>
                                            </p:tgtEl>
                                            <p:attrNameLst>
                                              <p:attrName>style.visibility</p:attrName>
                                            </p:attrNameLst>
                                          </p:cBhvr>
                                          <p:to>
                                            <p:strVal val="visible"/>
                                          </p:to>
                                        </p:set>
                                        <p:anim calcmode="lin" valueType="num">
                                          <p:cBhvr>
                                            <p:cTn id="120" dur="200" fill="hold"/>
                                            <p:tgtEl>
                                              <p:spTgt spid="660"/>
                                            </p:tgtEl>
                                            <p:attrNameLst>
                                              <p:attrName>ppt_w</p:attrName>
                                            </p:attrNameLst>
                                          </p:cBhvr>
                                          <p:tavLst>
                                            <p:tav tm="0">
                                              <p:val>
                                                <p:fltVal val="0"/>
                                              </p:val>
                                            </p:tav>
                                            <p:tav tm="100000">
                                              <p:val>
                                                <p:strVal val="#ppt_w"/>
                                              </p:val>
                                            </p:tav>
                                          </p:tavLst>
                                        </p:anim>
                                        <p:anim calcmode="lin" valueType="num">
                                          <p:cBhvr>
                                            <p:cTn id="121" dur="200" fill="hold"/>
                                            <p:tgtEl>
                                              <p:spTgt spid="660"/>
                                            </p:tgtEl>
                                            <p:attrNameLst>
                                              <p:attrName>ppt_h</p:attrName>
                                            </p:attrNameLst>
                                          </p:cBhvr>
                                          <p:tavLst>
                                            <p:tav tm="0">
                                              <p:val>
                                                <p:fltVal val="0"/>
                                              </p:val>
                                            </p:tav>
                                            <p:tav tm="100000">
                                              <p:val>
                                                <p:strVal val="#ppt_h"/>
                                              </p:val>
                                            </p:tav>
                                          </p:tavLst>
                                        </p:anim>
                                      </p:childTnLst>
                                    </p:cTn>
                                  </p:par>
                                  <p:par>
                                    <p:cTn id="122" presetID="6" presetClass="emph" presetSubtype="0" fill="hold" nodeType="withEffect">
                                      <p:stCondLst>
                                        <p:cond delay="550"/>
                                      </p:stCondLst>
                                      <p:childTnLst>
                                        <p:animScale>
                                          <p:cBhvr>
                                            <p:cTn id="123" dur="1000" fill="hold"/>
                                            <p:tgtEl>
                                              <p:spTgt spid="660"/>
                                            </p:tgtEl>
                                          </p:cBhvr>
                                          <p:by x="110000" y="110000"/>
                                        </p:animScale>
                                      </p:childTnLst>
                                    </p:cTn>
                                  </p:par>
                                  <p:par>
                                    <p:cTn id="124" presetID="6" presetClass="emph" presetSubtype="0" accel="50000" decel="50000" fill="hold" nodeType="withEffect">
                                      <p:stCondLst>
                                        <p:cond delay="550"/>
                                      </p:stCondLst>
                                      <p:childTnLst>
                                        <p:animScale>
                                          <p:cBhvr>
                                            <p:cTn id="125" dur="250" fill="hold"/>
                                            <p:tgtEl>
                                              <p:spTgt spid="660"/>
                                            </p:tgtEl>
                                          </p:cBhvr>
                                          <p:by x="91000" y="91000"/>
                                        </p:animScale>
                                      </p:childTnLst>
                                    </p:cTn>
                                  </p:par>
                                  <p:par>
                                    <p:cTn id="126" presetID="23" presetClass="entr" presetSubtype="16" fill="hold" nodeType="withEffect">
                                      <p:stCondLst>
                                        <p:cond delay="650"/>
                                      </p:stCondLst>
                                      <p:childTnLst>
                                        <p:set>
                                          <p:cBhvr>
                                            <p:cTn id="127" dur="1" fill="hold">
                                              <p:stCondLst>
                                                <p:cond delay="0"/>
                                              </p:stCondLst>
                                            </p:cTn>
                                            <p:tgtEl>
                                              <p:spTgt spid="677"/>
                                            </p:tgtEl>
                                            <p:attrNameLst>
                                              <p:attrName>style.visibility</p:attrName>
                                            </p:attrNameLst>
                                          </p:cBhvr>
                                          <p:to>
                                            <p:strVal val="visible"/>
                                          </p:to>
                                        </p:set>
                                        <p:anim calcmode="lin" valueType="num">
                                          <p:cBhvr>
                                            <p:cTn id="128" dur="200" fill="hold"/>
                                            <p:tgtEl>
                                              <p:spTgt spid="677"/>
                                            </p:tgtEl>
                                            <p:attrNameLst>
                                              <p:attrName>ppt_w</p:attrName>
                                            </p:attrNameLst>
                                          </p:cBhvr>
                                          <p:tavLst>
                                            <p:tav tm="0">
                                              <p:val>
                                                <p:fltVal val="0"/>
                                              </p:val>
                                            </p:tav>
                                            <p:tav tm="100000">
                                              <p:val>
                                                <p:strVal val="#ppt_w"/>
                                              </p:val>
                                            </p:tav>
                                          </p:tavLst>
                                        </p:anim>
                                        <p:anim calcmode="lin" valueType="num">
                                          <p:cBhvr>
                                            <p:cTn id="129" dur="200" fill="hold"/>
                                            <p:tgtEl>
                                              <p:spTgt spid="677"/>
                                            </p:tgtEl>
                                            <p:attrNameLst>
                                              <p:attrName>ppt_h</p:attrName>
                                            </p:attrNameLst>
                                          </p:cBhvr>
                                          <p:tavLst>
                                            <p:tav tm="0">
                                              <p:val>
                                                <p:fltVal val="0"/>
                                              </p:val>
                                            </p:tav>
                                            <p:tav tm="100000">
                                              <p:val>
                                                <p:strVal val="#ppt_h"/>
                                              </p:val>
                                            </p:tav>
                                          </p:tavLst>
                                        </p:anim>
                                      </p:childTnLst>
                                    </p:cTn>
                                  </p:par>
                                  <p:par>
                                    <p:cTn id="130" presetID="6" presetClass="emph" presetSubtype="0" fill="hold" nodeType="withEffect">
                                      <p:stCondLst>
                                        <p:cond delay="650"/>
                                      </p:stCondLst>
                                      <p:childTnLst>
                                        <p:animScale>
                                          <p:cBhvr>
                                            <p:cTn id="131" dur="1000" fill="hold"/>
                                            <p:tgtEl>
                                              <p:spTgt spid="677"/>
                                            </p:tgtEl>
                                          </p:cBhvr>
                                          <p:by x="110000" y="110000"/>
                                        </p:animScale>
                                      </p:childTnLst>
                                    </p:cTn>
                                  </p:par>
                                  <p:par>
                                    <p:cTn id="132" presetID="6" presetClass="emph" presetSubtype="0" accel="50000" decel="50000" fill="hold" nodeType="withEffect">
                                      <p:stCondLst>
                                        <p:cond delay="650"/>
                                      </p:stCondLst>
                                      <p:childTnLst>
                                        <p:animScale>
                                          <p:cBhvr>
                                            <p:cTn id="133" dur="250" fill="hold"/>
                                            <p:tgtEl>
                                              <p:spTgt spid="677"/>
                                            </p:tgtEl>
                                          </p:cBhvr>
                                          <p:by x="91000" y="91000"/>
                                        </p:animScale>
                                      </p:childTnLst>
                                    </p:cTn>
                                  </p:par>
                                  <p:par>
                                    <p:cTn id="134" presetID="23" presetClass="entr" presetSubtype="16" fill="hold" nodeType="withEffect">
                                      <p:stCondLst>
                                        <p:cond delay="650"/>
                                      </p:stCondLst>
                                      <p:childTnLst>
                                        <p:set>
                                          <p:cBhvr>
                                            <p:cTn id="135" dur="1" fill="hold">
                                              <p:stCondLst>
                                                <p:cond delay="0"/>
                                              </p:stCondLst>
                                            </p:cTn>
                                            <p:tgtEl>
                                              <p:spTgt spid="674"/>
                                            </p:tgtEl>
                                            <p:attrNameLst>
                                              <p:attrName>style.visibility</p:attrName>
                                            </p:attrNameLst>
                                          </p:cBhvr>
                                          <p:to>
                                            <p:strVal val="visible"/>
                                          </p:to>
                                        </p:set>
                                        <p:anim calcmode="lin" valueType="num">
                                          <p:cBhvr>
                                            <p:cTn id="136" dur="200" fill="hold"/>
                                            <p:tgtEl>
                                              <p:spTgt spid="674"/>
                                            </p:tgtEl>
                                            <p:attrNameLst>
                                              <p:attrName>ppt_w</p:attrName>
                                            </p:attrNameLst>
                                          </p:cBhvr>
                                          <p:tavLst>
                                            <p:tav tm="0">
                                              <p:val>
                                                <p:fltVal val="0"/>
                                              </p:val>
                                            </p:tav>
                                            <p:tav tm="100000">
                                              <p:val>
                                                <p:strVal val="#ppt_w"/>
                                              </p:val>
                                            </p:tav>
                                          </p:tavLst>
                                        </p:anim>
                                        <p:anim calcmode="lin" valueType="num">
                                          <p:cBhvr>
                                            <p:cTn id="137" dur="200" fill="hold"/>
                                            <p:tgtEl>
                                              <p:spTgt spid="674"/>
                                            </p:tgtEl>
                                            <p:attrNameLst>
                                              <p:attrName>ppt_h</p:attrName>
                                            </p:attrNameLst>
                                          </p:cBhvr>
                                          <p:tavLst>
                                            <p:tav tm="0">
                                              <p:val>
                                                <p:fltVal val="0"/>
                                              </p:val>
                                            </p:tav>
                                            <p:tav tm="100000">
                                              <p:val>
                                                <p:strVal val="#ppt_h"/>
                                              </p:val>
                                            </p:tav>
                                          </p:tavLst>
                                        </p:anim>
                                      </p:childTnLst>
                                    </p:cTn>
                                  </p:par>
                                  <p:par>
                                    <p:cTn id="138" presetID="6" presetClass="emph" presetSubtype="0" fill="hold" nodeType="withEffect">
                                      <p:stCondLst>
                                        <p:cond delay="650"/>
                                      </p:stCondLst>
                                      <p:childTnLst>
                                        <p:animScale>
                                          <p:cBhvr>
                                            <p:cTn id="139" dur="1000" fill="hold"/>
                                            <p:tgtEl>
                                              <p:spTgt spid="674"/>
                                            </p:tgtEl>
                                          </p:cBhvr>
                                          <p:by x="110000" y="110000"/>
                                        </p:animScale>
                                      </p:childTnLst>
                                    </p:cTn>
                                  </p:par>
                                  <p:par>
                                    <p:cTn id="140" presetID="6" presetClass="emph" presetSubtype="0" accel="50000" decel="50000" fill="hold" nodeType="withEffect">
                                      <p:stCondLst>
                                        <p:cond delay="650"/>
                                      </p:stCondLst>
                                      <p:childTnLst>
                                        <p:animScale>
                                          <p:cBhvr>
                                            <p:cTn id="141" dur="250" fill="hold"/>
                                            <p:tgtEl>
                                              <p:spTgt spid="674"/>
                                            </p:tgtEl>
                                          </p:cBhvr>
                                          <p:by x="91000" y="91000"/>
                                        </p:animScale>
                                      </p:childTnLst>
                                    </p:cTn>
                                  </p:par>
                                  <p:par>
                                    <p:cTn id="142" presetID="23" presetClass="entr" presetSubtype="16" fill="hold" nodeType="withEffect">
                                      <p:stCondLst>
                                        <p:cond delay="750"/>
                                      </p:stCondLst>
                                      <p:childTnLst>
                                        <p:set>
                                          <p:cBhvr>
                                            <p:cTn id="143" dur="1" fill="hold">
                                              <p:stCondLst>
                                                <p:cond delay="0"/>
                                              </p:stCondLst>
                                            </p:cTn>
                                            <p:tgtEl>
                                              <p:spTgt spid="676"/>
                                            </p:tgtEl>
                                            <p:attrNameLst>
                                              <p:attrName>style.visibility</p:attrName>
                                            </p:attrNameLst>
                                          </p:cBhvr>
                                          <p:to>
                                            <p:strVal val="visible"/>
                                          </p:to>
                                        </p:set>
                                        <p:anim calcmode="lin" valueType="num">
                                          <p:cBhvr>
                                            <p:cTn id="144" dur="200" fill="hold"/>
                                            <p:tgtEl>
                                              <p:spTgt spid="676"/>
                                            </p:tgtEl>
                                            <p:attrNameLst>
                                              <p:attrName>ppt_w</p:attrName>
                                            </p:attrNameLst>
                                          </p:cBhvr>
                                          <p:tavLst>
                                            <p:tav tm="0">
                                              <p:val>
                                                <p:fltVal val="0"/>
                                              </p:val>
                                            </p:tav>
                                            <p:tav tm="100000">
                                              <p:val>
                                                <p:strVal val="#ppt_w"/>
                                              </p:val>
                                            </p:tav>
                                          </p:tavLst>
                                        </p:anim>
                                        <p:anim calcmode="lin" valueType="num">
                                          <p:cBhvr>
                                            <p:cTn id="145" dur="200" fill="hold"/>
                                            <p:tgtEl>
                                              <p:spTgt spid="676"/>
                                            </p:tgtEl>
                                            <p:attrNameLst>
                                              <p:attrName>ppt_h</p:attrName>
                                            </p:attrNameLst>
                                          </p:cBhvr>
                                          <p:tavLst>
                                            <p:tav tm="0">
                                              <p:val>
                                                <p:fltVal val="0"/>
                                              </p:val>
                                            </p:tav>
                                            <p:tav tm="100000">
                                              <p:val>
                                                <p:strVal val="#ppt_h"/>
                                              </p:val>
                                            </p:tav>
                                          </p:tavLst>
                                        </p:anim>
                                      </p:childTnLst>
                                    </p:cTn>
                                  </p:par>
                                  <p:par>
                                    <p:cTn id="146" presetID="6" presetClass="emph" presetSubtype="0" fill="hold" nodeType="withEffect">
                                      <p:stCondLst>
                                        <p:cond delay="750"/>
                                      </p:stCondLst>
                                      <p:childTnLst>
                                        <p:animScale>
                                          <p:cBhvr>
                                            <p:cTn id="147" dur="1000" fill="hold"/>
                                            <p:tgtEl>
                                              <p:spTgt spid="676"/>
                                            </p:tgtEl>
                                          </p:cBhvr>
                                          <p:by x="110000" y="110000"/>
                                        </p:animScale>
                                      </p:childTnLst>
                                    </p:cTn>
                                  </p:par>
                                  <p:par>
                                    <p:cTn id="148" presetID="8" presetClass="emph" presetSubtype="0" decel="100000" fill="hold" nodeType="withEffect">
                                      <p:stCondLst>
                                        <p:cond delay="750"/>
                                      </p:stCondLst>
                                      <p:childTnLst>
                                        <p:animRot by="-21600000">
                                          <p:cBhvr>
                                            <p:cTn id="149" dur="1000" fill="hold"/>
                                            <p:tgtEl>
                                              <p:spTgt spid="676"/>
                                            </p:tgtEl>
                                            <p:attrNameLst>
                                              <p:attrName>r</p:attrName>
                                            </p:attrNameLst>
                                          </p:cBhvr>
                                        </p:animRot>
                                      </p:childTnLst>
                                    </p:cTn>
                                  </p:par>
                                  <p:par>
                                    <p:cTn id="150" presetID="6" presetClass="emph" presetSubtype="0" accel="50000" decel="50000" fill="hold" nodeType="withEffect">
                                      <p:stCondLst>
                                        <p:cond delay="750"/>
                                      </p:stCondLst>
                                      <p:childTnLst>
                                        <p:animScale>
                                          <p:cBhvr>
                                            <p:cTn id="151" dur="250" fill="hold"/>
                                            <p:tgtEl>
                                              <p:spTgt spid="676"/>
                                            </p:tgtEl>
                                          </p:cBhvr>
                                          <p:by x="91000" y="91000"/>
                                        </p:animScale>
                                      </p:childTnLst>
                                    </p:cTn>
                                  </p:par>
                                  <p:par>
                                    <p:cTn id="152" presetID="23" presetClass="entr" presetSubtype="16" fill="hold" nodeType="withEffect">
                                      <p:stCondLst>
                                        <p:cond delay="750"/>
                                      </p:stCondLst>
                                      <p:childTnLst>
                                        <p:set>
                                          <p:cBhvr>
                                            <p:cTn id="153" dur="1" fill="hold">
                                              <p:stCondLst>
                                                <p:cond delay="0"/>
                                              </p:stCondLst>
                                            </p:cTn>
                                            <p:tgtEl>
                                              <p:spTgt spid="673"/>
                                            </p:tgtEl>
                                            <p:attrNameLst>
                                              <p:attrName>style.visibility</p:attrName>
                                            </p:attrNameLst>
                                          </p:cBhvr>
                                          <p:to>
                                            <p:strVal val="visible"/>
                                          </p:to>
                                        </p:set>
                                        <p:anim calcmode="lin" valueType="num">
                                          <p:cBhvr>
                                            <p:cTn id="154" dur="200" fill="hold"/>
                                            <p:tgtEl>
                                              <p:spTgt spid="673"/>
                                            </p:tgtEl>
                                            <p:attrNameLst>
                                              <p:attrName>ppt_w</p:attrName>
                                            </p:attrNameLst>
                                          </p:cBhvr>
                                          <p:tavLst>
                                            <p:tav tm="0">
                                              <p:val>
                                                <p:fltVal val="0"/>
                                              </p:val>
                                            </p:tav>
                                            <p:tav tm="100000">
                                              <p:val>
                                                <p:strVal val="#ppt_w"/>
                                              </p:val>
                                            </p:tav>
                                          </p:tavLst>
                                        </p:anim>
                                        <p:anim calcmode="lin" valueType="num">
                                          <p:cBhvr>
                                            <p:cTn id="155" dur="200" fill="hold"/>
                                            <p:tgtEl>
                                              <p:spTgt spid="673"/>
                                            </p:tgtEl>
                                            <p:attrNameLst>
                                              <p:attrName>ppt_h</p:attrName>
                                            </p:attrNameLst>
                                          </p:cBhvr>
                                          <p:tavLst>
                                            <p:tav tm="0">
                                              <p:val>
                                                <p:fltVal val="0"/>
                                              </p:val>
                                            </p:tav>
                                            <p:tav tm="100000">
                                              <p:val>
                                                <p:strVal val="#ppt_h"/>
                                              </p:val>
                                            </p:tav>
                                          </p:tavLst>
                                        </p:anim>
                                      </p:childTnLst>
                                    </p:cTn>
                                  </p:par>
                                  <p:par>
                                    <p:cTn id="156" presetID="6" presetClass="emph" presetSubtype="0" fill="hold" nodeType="withEffect">
                                      <p:stCondLst>
                                        <p:cond delay="750"/>
                                      </p:stCondLst>
                                      <p:childTnLst>
                                        <p:animScale>
                                          <p:cBhvr>
                                            <p:cTn id="157" dur="1000" fill="hold"/>
                                            <p:tgtEl>
                                              <p:spTgt spid="673"/>
                                            </p:tgtEl>
                                          </p:cBhvr>
                                          <p:by x="110000" y="110000"/>
                                        </p:animScale>
                                      </p:childTnLst>
                                    </p:cTn>
                                  </p:par>
                                  <p:par>
                                    <p:cTn id="158" presetID="8" presetClass="emph" presetSubtype="0" decel="100000" fill="hold" nodeType="withEffect">
                                      <p:stCondLst>
                                        <p:cond delay="750"/>
                                      </p:stCondLst>
                                      <p:childTnLst>
                                        <p:animRot by="21600000">
                                          <p:cBhvr>
                                            <p:cTn id="159" dur="1000" fill="hold"/>
                                            <p:tgtEl>
                                              <p:spTgt spid="673"/>
                                            </p:tgtEl>
                                            <p:attrNameLst>
                                              <p:attrName>r</p:attrName>
                                            </p:attrNameLst>
                                          </p:cBhvr>
                                        </p:animRot>
                                      </p:childTnLst>
                                    </p:cTn>
                                  </p:par>
                                  <p:par>
                                    <p:cTn id="160" presetID="6" presetClass="emph" presetSubtype="0" accel="50000" decel="50000" fill="hold" nodeType="withEffect">
                                      <p:stCondLst>
                                        <p:cond delay="750"/>
                                      </p:stCondLst>
                                      <p:childTnLst>
                                        <p:animScale>
                                          <p:cBhvr>
                                            <p:cTn id="161" dur="250" fill="hold"/>
                                            <p:tgtEl>
                                              <p:spTgt spid="673"/>
                                            </p:tgtEl>
                                          </p:cBhvr>
                                          <p:by x="91000" y="91000"/>
                                        </p:animScale>
                                      </p:childTnLst>
                                    </p:cTn>
                                  </p:par>
                                  <p:par>
                                    <p:cTn id="162" presetID="23" presetClass="entr" presetSubtype="16" fill="hold" nodeType="withEffect">
                                      <p:stCondLst>
                                        <p:cond delay="750"/>
                                      </p:stCondLst>
                                      <p:childTnLst>
                                        <p:set>
                                          <p:cBhvr>
                                            <p:cTn id="163" dur="1" fill="hold">
                                              <p:stCondLst>
                                                <p:cond delay="0"/>
                                              </p:stCondLst>
                                            </p:cTn>
                                            <p:tgtEl>
                                              <p:spTgt spid="672"/>
                                            </p:tgtEl>
                                            <p:attrNameLst>
                                              <p:attrName>style.visibility</p:attrName>
                                            </p:attrNameLst>
                                          </p:cBhvr>
                                          <p:to>
                                            <p:strVal val="visible"/>
                                          </p:to>
                                        </p:set>
                                        <p:anim calcmode="lin" valueType="num">
                                          <p:cBhvr>
                                            <p:cTn id="164" dur="200" fill="hold"/>
                                            <p:tgtEl>
                                              <p:spTgt spid="672"/>
                                            </p:tgtEl>
                                            <p:attrNameLst>
                                              <p:attrName>ppt_w</p:attrName>
                                            </p:attrNameLst>
                                          </p:cBhvr>
                                          <p:tavLst>
                                            <p:tav tm="0">
                                              <p:val>
                                                <p:fltVal val="0"/>
                                              </p:val>
                                            </p:tav>
                                            <p:tav tm="100000">
                                              <p:val>
                                                <p:strVal val="#ppt_w"/>
                                              </p:val>
                                            </p:tav>
                                          </p:tavLst>
                                        </p:anim>
                                        <p:anim calcmode="lin" valueType="num">
                                          <p:cBhvr>
                                            <p:cTn id="165" dur="200" fill="hold"/>
                                            <p:tgtEl>
                                              <p:spTgt spid="672"/>
                                            </p:tgtEl>
                                            <p:attrNameLst>
                                              <p:attrName>ppt_h</p:attrName>
                                            </p:attrNameLst>
                                          </p:cBhvr>
                                          <p:tavLst>
                                            <p:tav tm="0">
                                              <p:val>
                                                <p:fltVal val="0"/>
                                              </p:val>
                                            </p:tav>
                                            <p:tav tm="100000">
                                              <p:val>
                                                <p:strVal val="#ppt_h"/>
                                              </p:val>
                                            </p:tav>
                                          </p:tavLst>
                                        </p:anim>
                                      </p:childTnLst>
                                    </p:cTn>
                                  </p:par>
                                  <p:par>
                                    <p:cTn id="166" presetID="6" presetClass="emph" presetSubtype="0" fill="hold" nodeType="withEffect">
                                      <p:stCondLst>
                                        <p:cond delay="750"/>
                                      </p:stCondLst>
                                      <p:childTnLst>
                                        <p:animScale>
                                          <p:cBhvr>
                                            <p:cTn id="167" dur="1000" fill="hold"/>
                                            <p:tgtEl>
                                              <p:spTgt spid="672"/>
                                            </p:tgtEl>
                                          </p:cBhvr>
                                          <p:by x="110000" y="110000"/>
                                        </p:animScale>
                                      </p:childTnLst>
                                    </p:cTn>
                                  </p:par>
                                  <p:par>
                                    <p:cTn id="168" presetID="6" presetClass="emph" presetSubtype="0" accel="50000" decel="50000" fill="hold" nodeType="withEffect">
                                      <p:stCondLst>
                                        <p:cond delay="750"/>
                                      </p:stCondLst>
                                      <p:childTnLst>
                                        <p:animScale>
                                          <p:cBhvr>
                                            <p:cTn id="169" dur="250" fill="hold"/>
                                            <p:tgtEl>
                                              <p:spTgt spid="672"/>
                                            </p:tgtEl>
                                          </p:cBhvr>
                                          <p:by x="91000" y="91000"/>
                                        </p:animScale>
                                      </p:childTnLst>
                                    </p:cTn>
                                  </p:par>
                                  <p:par>
                                    <p:cTn id="170" presetID="23" presetClass="entr" presetSubtype="16" fill="hold" nodeType="withEffect">
                                      <p:stCondLst>
                                        <p:cond delay="750"/>
                                      </p:stCondLst>
                                      <p:childTnLst>
                                        <p:set>
                                          <p:cBhvr>
                                            <p:cTn id="171" dur="1" fill="hold">
                                              <p:stCondLst>
                                                <p:cond delay="0"/>
                                              </p:stCondLst>
                                            </p:cTn>
                                            <p:tgtEl>
                                              <p:spTgt spid="705"/>
                                            </p:tgtEl>
                                            <p:attrNameLst>
                                              <p:attrName>style.visibility</p:attrName>
                                            </p:attrNameLst>
                                          </p:cBhvr>
                                          <p:to>
                                            <p:strVal val="visible"/>
                                          </p:to>
                                        </p:set>
                                        <p:anim calcmode="lin" valueType="num">
                                          <p:cBhvr>
                                            <p:cTn id="172" dur="200" fill="hold"/>
                                            <p:tgtEl>
                                              <p:spTgt spid="705"/>
                                            </p:tgtEl>
                                            <p:attrNameLst>
                                              <p:attrName>ppt_w</p:attrName>
                                            </p:attrNameLst>
                                          </p:cBhvr>
                                          <p:tavLst>
                                            <p:tav tm="0">
                                              <p:val>
                                                <p:fltVal val="0"/>
                                              </p:val>
                                            </p:tav>
                                            <p:tav tm="100000">
                                              <p:val>
                                                <p:strVal val="#ppt_w"/>
                                              </p:val>
                                            </p:tav>
                                          </p:tavLst>
                                        </p:anim>
                                        <p:anim calcmode="lin" valueType="num">
                                          <p:cBhvr>
                                            <p:cTn id="173" dur="200" fill="hold"/>
                                            <p:tgtEl>
                                              <p:spTgt spid="705"/>
                                            </p:tgtEl>
                                            <p:attrNameLst>
                                              <p:attrName>ppt_h</p:attrName>
                                            </p:attrNameLst>
                                          </p:cBhvr>
                                          <p:tavLst>
                                            <p:tav tm="0">
                                              <p:val>
                                                <p:fltVal val="0"/>
                                              </p:val>
                                            </p:tav>
                                            <p:tav tm="100000">
                                              <p:val>
                                                <p:strVal val="#ppt_h"/>
                                              </p:val>
                                            </p:tav>
                                          </p:tavLst>
                                        </p:anim>
                                      </p:childTnLst>
                                    </p:cTn>
                                  </p:par>
                                  <p:par>
                                    <p:cTn id="174" presetID="6" presetClass="emph" presetSubtype="0" fill="hold" nodeType="withEffect">
                                      <p:stCondLst>
                                        <p:cond delay="750"/>
                                      </p:stCondLst>
                                      <p:childTnLst>
                                        <p:animScale>
                                          <p:cBhvr>
                                            <p:cTn id="175" dur="1000" fill="hold"/>
                                            <p:tgtEl>
                                              <p:spTgt spid="705"/>
                                            </p:tgtEl>
                                          </p:cBhvr>
                                          <p:by x="110000" y="110000"/>
                                        </p:animScale>
                                      </p:childTnLst>
                                    </p:cTn>
                                  </p:par>
                                  <p:par>
                                    <p:cTn id="176" presetID="6" presetClass="emph" presetSubtype="0" accel="50000" decel="50000" fill="hold" nodeType="withEffect">
                                      <p:stCondLst>
                                        <p:cond delay="750"/>
                                      </p:stCondLst>
                                      <p:childTnLst>
                                        <p:animScale>
                                          <p:cBhvr>
                                            <p:cTn id="177" dur="250" fill="hold"/>
                                            <p:tgtEl>
                                              <p:spTgt spid="705"/>
                                            </p:tgtEl>
                                          </p:cBhvr>
                                          <p:by x="91000" y="91000"/>
                                        </p:animScale>
                                      </p:childTnLst>
                                    </p:cTn>
                                  </p:par>
                                  <p:par>
                                    <p:cTn id="178" presetID="23" presetClass="entr" presetSubtype="16" fill="hold" nodeType="withEffect">
                                      <p:stCondLst>
                                        <p:cond delay="750"/>
                                      </p:stCondLst>
                                      <p:childTnLst>
                                        <p:set>
                                          <p:cBhvr>
                                            <p:cTn id="179" dur="1" fill="hold">
                                              <p:stCondLst>
                                                <p:cond delay="0"/>
                                              </p:stCondLst>
                                            </p:cTn>
                                            <p:tgtEl>
                                              <p:spTgt spid="704"/>
                                            </p:tgtEl>
                                            <p:attrNameLst>
                                              <p:attrName>style.visibility</p:attrName>
                                            </p:attrNameLst>
                                          </p:cBhvr>
                                          <p:to>
                                            <p:strVal val="visible"/>
                                          </p:to>
                                        </p:set>
                                        <p:anim calcmode="lin" valueType="num">
                                          <p:cBhvr>
                                            <p:cTn id="180" dur="200" fill="hold"/>
                                            <p:tgtEl>
                                              <p:spTgt spid="704"/>
                                            </p:tgtEl>
                                            <p:attrNameLst>
                                              <p:attrName>ppt_w</p:attrName>
                                            </p:attrNameLst>
                                          </p:cBhvr>
                                          <p:tavLst>
                                            <p:tav tm="0">
                                              <p:val>
                                                <p:fltVal val="0"/>
                                              </p:val>
                                            </p:tav>
                                            <p:tav tm="100000">
                                              <p:val>
                                                <p:strVal val="#ppt_w"/>
                                              </p:val>
                                            </p:tav>
                                          </p:tavLst>
                                        </p:anim>
                                        <p:anim calcmode="lin" valueType="num">
                                          <p:cBhvr>
                                            <p:cTn id="181" dur="200" fill="hold"/>
                                            <p:tgtEl>
                                              <p:spTgt spid="704"/>
                                            </p:tgtEl>
                                            <p:attrNameLst>
                                              <p:attrName>ppt_h</p:attrName>
                                            </p:attrNameLst>
                                          </p:cBhvr>
                                          <p:tavLst>
                                            <p:tav tm="0">
                                              <p:val>
                                                <p:fltVal val="0"/>
                                              </p:val>
                                            </p:tav>
                                            <p:tav tm="100000">
                                              <p:val>
                                                <p:strVal val="#ppt_h"/>
                                              </p:val>
                                            </p:tav>
                                          </p:tavLst>
                                        </p:anim>
                                      </p:childTnLst>
                                    </p:cTn>
                                  </p:par>
                                  <p:par>
                                    <p:cTn id="182" presetID="6" presetClass="emph" presetSubtype="0" fill="hold" nodeType="withEffect">
                                      <p:stCondLst>
                                        <p:cond delay="750"/>
                                      </p:stCondLst>
                                      <p:childTnLst>
                                        <p:animScale>
                                          <p:cBhvr>
                                            <p:cTn id="183" dur="1000" fill="hold"/>
                                            <p:tgtEl>
                                              <p:spTgt spid="704"/>
                                            </p:tgtEl>
                                          </p:cBhvr>
                                          <p:by x="110000" y="110000"/>
                                        </p:animScale>
                                      </p:childTnLst>
                                    </p:cTn>
                                  </p:par>
                                  <p:par>
                                    <p:cTn id="184" presetID="6" presetClass="emph" presetSubtype="0" accel="50000" decel="50000" fill="hold" nodeType="withEffect">
                                      <p:stCondLst>
                                        <p:cond delay="750"/>
                                      </p:stCondLst>
                                      <p:childTnLst>
                                        <p:animScale>
                                          <p:cBhvr>
                                            <p:cTn id="185" dur="250" fill="hold"/>
                                            <p:tgtEl>
                                              <p:spTgt spid="704"/>
                                            </p:tgtEl>
                                          </p:cBhvr>
                                          <p:by x="91000" y="91000"/>
                                        </p:animScale>
                                      </p:childTnLst>
                                    </p:cTn>
                                  </p:par>
                                  <p:par>
                                    <p:cTn id="186" presetID="23" presetClass="entr" presetSubtype="16" fill="hold" nodeType="withEffect">
                                      <p:stCondLst>
                                        <p:cond delay="850"/>
                                      </p:stCondLst>
                                      <p:childTnLst>
                                        <p:set>
                                          <p:cBhvr>
                                            <p:cTn id="187" dur="1" fill="hold">
                                              <p:stCondLst>
                                                <p:cond delay="0"/>
                                              </p:stCondLst>
                                            </p:cTn>
                                            <p:tgtEl>
                                              <p:spTgt spid="664"/>
                                            </p:tgtEl>
                                            <p:attrNameLst>
                                              <p:attrName>style.visibility</p:attrName>
                                            </p:attrNameLst>
                                          </p:cBhvr>
                                          <p:to>
                                            <p:strVal val="visible"/>
                                          </p:to>
                                        </p:set>
                                        <p:anim calcmode="lin" valueType="num">
                                          <p:cBhvr>
                                            <p:cTn id="188" dur="200" fill="hold"/>
                                            <p:tgtEl>
                                              <p:spTgt spid="664"/>
                                            </p:tgtEl>
                                            <p:attrNameLst>
                                              <p:attrName>ppt_w</p:attrName>
                                            </p:attrNameLst>
                                          </p:cBhvr>
                                          <p:tavLst>
                                            <p:tav tm="0">
                                              <p:val>
                                                <p:fltVal val="0"/>
                                              </p:val>
                                            </p:tav>
                                            <p:tav tm="100000">
                                              <p:val>
                                                <p:strVal val="#ppt_w"/>
                                              </p:val>
                                            </p:tav>
                                          </p:tavLst>
                                        </p:anim>
                                        <p:anim calcmode="lin" valueType="num">
                                          <p:cBhvr>
                                            <p:cTn id="189" dur="200" fill="hold"/>
                                            <p:tgtEl>
                                              <p:spTgt spid="664"/>
                                            </p:tgtEl>
                                            <p:attrNameLst>
                                              <p:attrName>ppt_h</p:attrName>
                                            </p:attrNameLst>
                                          </p:cBhvr>
                                          <p:tavLst>
                                            <p:tav tm="0">
                                              <p:val>
                                                <p:fltVal val="0"/>
                                              </p:val>
                                            </p:tav>
                                            <p:tav tm="100000">
                                              <p:val>
                                                <p:strVal val="#ppt_h"/>
                                              </p:val>
                                            </p:tav>
                                          </p:tavLst>
                                        </p:anim>
                                      </p:childTnLst>
                                    </p:cTn>
                                  </p:par>
                                  <p:par>
                                    <p:cTn id="190" presetID="6" presetClass="emph" presetSubtype="0" fill="hold" nodeType="withEffect">
                                      <p:stCondLst>
                                        <p:cond delay="850"/>
                                      </p:stCondLst>
                                      <p:childTnLst>
                                        <p:animScale>
                                          <p:cBhvr>
                                            <p:cTn id="191" dur="1000" fill="hold"/>
                                            <p:tgtEl>
                                              <p:spTgt spid="664"/>
                                            </p:tgtEl>
                                          </p:cBhvr>
                                          <p:by x="110000" y="110000"/>
                                        </p:animScale>
                                      </p:childTnLst>
                                    </p:cTn>
                                  </p:par>
                                  <p:par>
                                    <p:cTn id="192" presetID="6" presetClass="emph" presetSubtype="0" accel="50000" decel="50000" fill="hold" nodeType="withEffect">
                                      <p:stCondLst>
                                        <p:cond delay="850"/>
                                      </p:stCondLst>
                                      <p:childTnLst>
                                        <p:animScale>
                                          <p:cBhvr>
                                            <p:cTn id="193" dur="250" fill="hold"/>
                                            <p:tgtEl>
                                              <p:spTgt spid="664"/>
                                            </p:tgtEl>
                                          </p:cBhvr>
                                          <p:by x="91000" y="91000"/>
                                        </p:animScale>
                                      </p:childTnLst>
                                    </p:cTn>
                                  </p:par>
                                  <p:par>
                                    <p:cTn id="194" presetID="23" presetClass="entr" presetSubtype="16" fill="hold" nodeType="withEffect">
                                      <p:stCondLst>
                                        <p:cond delay="850"/>
                                      </p:stCondLst>
                                      <p:childTnLst>
                                        <p:set>
                                          <p:cBhvr>
                                            <p:cTn id="195" dur="1" fill="hold">
                                              <p:stCondLst>
                                                <p:cond delay="0"/>
                                              </p:stCondLst>
                                            </p:cTn>
                                            <p:tgtEl>
                                              <p:spTgt spid="663"/>
                                            </p:tgtEl>
                                            <p:attrNameLst>
                                              <p:attrName>style.visibility</p:attrName>
                                            </p:attrNameLst>
                                          </p:cBhvr>
                                          <p:to>
                                            <p:strVal val="visible"/>
                                          </p:to>
                                        </p:set>
                                        <p:anim calcmode="lin" valueType="num">
                                          <p:cBhvr>
                                            <p:cTn id="196" dur="200" fill="hold"/>
                                            <p:tgtEl>
                                              <p:spTgt spid="663"/>
                                            </p:tgtEl>
                                            <p:attrNameLst>
                                              <p:attrName>ppt_w</p:attrName>
                                            </p:attrNameLst>
                                          </p:cBhvr>
                                          <p:tavLst>
                                            <p:tav tm="0">
                                              <p:val>
                                                <p:fltVal val="0"/>
                                              </p:val>
                                            </p:tav>
                                            <p:tav tm="100000">
                                              <p:val>
                                                <p:strVal val="#ppt_w"/>
                                              </p:val>
                                            </p:tav>
                                          </p:tavLst>
                                        </p:anim>
                                        <p:anim calcmode="lin" valueType="num">
                                          <p:cBhvr>
                                            <p:cTn id="197" dur="200" fill="hold"/>
                                            <p:tgtEl>
                                              <p:spTgt spid="663"/>
                                            </p:tgtEl>
                                            <p:attrNameLst>
                                              <p:attrName>ppt_h</p:attrName>
                                            </p:attrNameLst>
                                          </p:cBhvr>
                                          <p:tavLst>
                                            <p:tav tm="0">
                                              <p:val>
                                                <p:fltVal val="0"/>
                                              </p:val>
                                            </p:tav>
                                            <p:tav tm="100000">
                                              <p:val>
                                                <p:strVal val="#ppt_h"/>
                                              </p:val>
                                            </p:tav>
                                          </p:tavLst>
                                        </p:anim>
                                      </p:childTnLst>
                                    </p:cTn>
                                  </p:par>
                                  <p:par>
                                    <p:cTn id="198" presetID="6" presetClass="emph" presetSubtype="0" fill="hold" nodeType="withEffect">
                                      <p:stCondLst>
                                        <p:cond delay="850"/>
                                      </p:stCondLst>
                                      <p:childTnLst>
                                        <p:animScale>
                                          <p:cBhvr>
                                            <p:cTn id="199" dur="1000" fill="hold"/>
                                            <p:tgtEl>
                                              <p:spTgt spid="663"/>
                                            </p:tgtEl>
                                          </p:cBhvr>
                                          <p:by x="110000" y="110000"/>
                                        </p:animScale>
                                      </p:childTnLst>
                                    </p:cTn>
                                  </p:par>
                                  <p:par>
                                    <p:cTn id="200" presetID="6" presetClass="emph" presetSubtype="0" accel="50000" decel="50000" fill="hold" nodeType="withEffect">
                                      <p:stCondLst>
                                        <p:cond delay="850"/>
                                      </p:stCondLst>
                                      <p:childTnLst>
                                        <p:animScale>
                                          <p:cBhvr>
                                            <p:cTn id="201" dur="250" fill="hold"/>
                                            <p:tgtEl>
                                              <p:spTgt spid="663"/>
                                            </p:tgtEl>
                                          </p:cBhvr>
                                          <p:by x="91000" y="91000"/>
                                        </p:animScale>
                                      </p:childTnLst>
                                    </p:cTn>
                                  </p:par>
                                  <p:par>
                                    <p:cTn id="202" presetID="23" presetClass="entr" presetSubtype="16" fill="hold" nodeType="withEffect">
                                      <p:stCondLst>
                                        <p:cond delay="950"/>
                                      </p:stCondLst>
                                      <p:childTnLst>
                                        <p:set>
                                          <p:cBhvr>
                                            <p:cTn id="203" dur="1" fill="hold">
                                              <p:stCondLst>
                                                <p:cond delay="0"/>
                                              </p:stCondLst>
                                            </p:cTn>
                                            <p:tgtEl>
                                              <p:spTgt spid="706"/>
                                            </p:tgtEl>
                                            <p:attrNameLst>
                                              <p:attrName>style.visibility</p:attrName>
                                            </p:attrNameLst>
                                          </p:cBhvr>
                                          <p:to>
                                            <p:strVal val="visible"/>
                                          </p:to>
                                        </p:set>
                                        <p:anim calcmode="lin" valueType="num">
                                          <p:cBhvr>
                                            <p:cTn id="204" dur="200" fill="hold"/>
                                            <p:tgtEl>
                                              <p:spTgt spid="706"/>
                                            </p:tgtEl>
                                            <p:attrNameLst>
                                              <p:attrName>ppt_w</p:attrName>
                                            </p:attrNameLst>
                                          </p:cBhvr>
                                          <p:tavLst>
                                            <p:tav tm="0">
                                              <p:val>
                                                <p:fltVal val="0"/>
                                              </p:val>
                                            </p:tav>
                                            <p:tav tm="100000">
                                              <p:val>
                                                <p:strVal val="#ppt_w"/>
                                              </p:val>
                                            </p:tav>
                                          </p:tavLst>
                                        </p:anim>
                                        <p:anim calcmode="lin" valueType="num">
                                          <p:cBhvr>
                                            <p:cTn id="205" dur="200" fill="hold"/>
                                            <p:tgtEl>
                                              <p:spTgt spid="706"/>
                                            </p:tgtEl>
                                            <p:attrNameLst>
                                              <p:attrName>ppt_h</p:attrName>
                                            </p:attrNameLst>
                                          </p:cBhvr>
                                          <p:tavLst>
                                            <p:tav tm="0">
                                              <p:val>
                                                <p:fltVal val="0"/>
                                              </p:val>
                                            </p:tav>
                                            <p:tav tm="100000">
                                              <p:val>
                                                <p:strVal val="#ppt_h"/>
                                              </p:val>
                                            </p:tav>
                                          </p:tavLst>
                                        </p:anim>
                                      </p:childTnLst>
                                    </p:cTn>
                                  </p:par>
                                  <p:par>
                                    <p:cTn id="206" presetID="6" presetClass="emph" presetSubtype="0" fill="hold" nodeType="withEffect">
                                      <p:stCondLst>
                                        <p:cond delay="950"/>
                                      </p:stCondLst>
                                      <p:childTnLst>
                                        <p:animScale>
                                          <p:cBhvr>
                                            <p:cTn id="207" dur="1000" fill="hold"/>
                                            <p:tgtEl>
                                              <p:spTgt spid="706"/>
                                            </p:tgtEl>
                                          </p:cBhvr>
                                          <p:by x="110000" y="110000"/>
                                        </p:animScale>
                                      </p:childTnLst>
                                    </p:cTn>
                                  </p:par>
                                  <p:par>
                                    <p:cTn id="208" presetID="6" presetClass="emph" presetSubtype="0" accel="50000" decel="50000" fill="hold" nodeType="withEffect">
                                      <p:stCondLst>
                                        <p:cond delay="950"/>
                                      </p:stCondLst>
                                      <p:childTnLst>
                                        <p:animScale>
                                          <p:cBhvr>
                                            <p:cTn id="209" dur="250" fill="hold"/>
                                            <p:tgtEl>
                                              <p:spTgt spid="706"/>
                                            </p:tgtEl>
                                          </p:cBhvr>
                                          <p:by x="91000" y="91000"/>
                                        </p:animScale>
                                      </p:childTnLst>
                                    </p:cTn>
                                  </p:par>
                                  <p:par>
                                    <p:cTn id="210" presetID="23" presetClass="entr" presetSubtype="16" fill="hold" nodeType="withEffect">
                                      <p:stCondLst>
                                        <p:cond delay="350"/>
                                      </p:stCondLst>
                                      <p:childTnLst>
                                        <p:set>
                                          <p:cBhvr>
                                            <p:cTn id="211" dur="1" fill="hold">
                                              <p:stCondLst>
                                                <p:cond delay="0"/>
                                              </p:stCondLst>
                                            </p:cTn>
                                            <p:tgtEl>
                                              <p:spTgt spid="1002"/>
                                            </p:tgtEl>
                                            <p:attrNameLst>
                                              <p:attrName>style.visibility</p:attrName>
                                            </p:attrNameLst>
                                          </p:cBhvr>
                                          <p:to>
                                            <p:strVal val="visible"/>
                                          </p:to>
                                        </p:set>
                                        <p:anim calcmode="lin" valueType="num">
                                          <p:cBhvr>
                                            <p:cTn id="212" dur="200" fill="hold"/>
                                            <p:tgtEl>
                                              <p:spTgt spid="1002"/>
                                            </p:tgtEl>
                                            <p:attrNameLst>
                                              <p:attrName>ppt_w</p:attrName>
                                            </p:attrNameLst>
                                          </p:cBhvr>
                                          <p:tavLst>
                                            <p:tav tm="0">
                                              <p:val>
                                                <p:fltVal val="0"/>
                                              </p:val>
                                            </p:tav>
                                            <p:tav tm="100000">
                                              <p:val>
                                                <p:strVal val="#ppt_w"/>
                                              </p:val>
                                            </p:tav>
                                          </p:tavLst>
                                        </p:anim>
                                        <p:anim calcmode="lin" valueType="num">
                                          <p:cBhvr>
                                            <p:cTn id="213" dur="200" fill="hold"/>
                                            <p:tgtEl>
                                              <p:spTgt spid="1002"/>
                                            </p:tgtEl>
                                            <p:attrNameLst>
                                              <p:attrName>ppt_h</p:attrName>
                                            </p:attrNameLst>
                                          </p:cBhvr>
                                          <p:tavLst>
                                            <p:tav tm="0">
                                              <p:val>
                                                <p:fltVal val="0"/>
                                              </p:val>
                                            </p:tav>
                                            <p:tav tm="100000">
                                              <p:val>
                                                <p:strVal val="#ppt_h"/>
                                              </p:val>
                                            </p:tav>
                                          </p:tavLst>
                                        </p:anim>
                                      </p:childTnLst>
                                    </p:cTn>
                                  </p:par>
                                  <p:par>
                                    <p:cTn id="214" presetID="6" presetClass="emph" presetSubtype="0" fill="hold" nodeType="withEffect">
                                      <p:stCondLst>
                                        <p:cond delay="350"/>
                                      </p:stCondLst>
                                      <p:childTnLst>
                                        <p:animScale>
                                          <p:cBhvr>
                                            <p:cTn id="215" dur="1000" fill="hold"/>
                                            <p:tgtEl>
                                              <p:spTgt spid="1002"/>
                                            </p:tgtEl>
                                          </p:cBhvr>
                                          <p:by x="110000" y="110000"/>
                                        </p:animScale>
                                      </p:childTnLst>
                                    </p:cTn>
                                  </p:par>
                                  <p:par>
                                    <p:cTn id="216" presetID="6" presetClass="emph" presetSubtype="0" accel="50000" decel="50000" fill="hold" nodeType="withEffect">
                                      <p:stCondLst>
                                        <p:cond delay="350"/>
                                      </p:stCondLst>
                                      <p:childTnLst>
                                        <p:animScale>
                                          <p:cBhvr>
                                            <p:cTn id="217" dur="250" fill="hold"/>
                                            <p:tgtEl>
                                              <p:spTgt spid="1002"/>
                                            </p:tgtEl>
                                          </p:cBhvr>
                                          <p:by x="91000" y="91000"/>
                                        </p:animScale>
                                      </p:childTnLst>
                                    </p:cTn>
                                  </p:par>
                                  <p:par>
                                    <p:cTn id="218" presetID="23" presetClass="entr" presetSubtype="16" fill="hold" nodeType="withEffect">
                                      <p:stCondLst>
                                        <p:cond delay="450"/>
                                      </p:stCondLst>
                                      <p:childTnLst>
                                        <p:set>
                                          <p:cBhvr>
                                            <p:cTn id="219" dur="1" fill="hold">
                                              <p:stCondLst>
                                                <p:cond delay="0"/>
                                              </p:stCondLst>
                                            </p:cTn>
                                            <p:tgtEl>
                                              <p:spTgt spid="1001"/>
                                            </p:tgtEl>
                                            <p:attrNameLst>
                                              <p:attrName>style.visibility</p:attrName>
                                            </p:attrNameLst>
                                          </p:cBhvr>
                                          <p:to>
                                            <p:strVal val="visible"/>
                                          </p:to>
                                        </p:set>
                                        <p:anim calcmode="lin" valueType="num">
                                          <p:cBhvr>
                                            <p:cTn id="220" dur="200" fill="hold"/>
                                            <p:tgtEl>
                                              <p:spTgt spid="1001"/>
                                            </p:tgtEl>
                                            <p:attrNameLst>
                                              <p:attrName>ppt_w</p:attrName>
                                            </p:attrNameLst>
                                          </p:cBhvr>
                                          <p:tavLst>
                                            <p:tav tm="0">
                                              <p:val>
                                                <p:fltVal val="0"/>
                                              </p:val>
                                            </p:tav>
                                            <p:tav tm="100000">
                                              <p:val>
                                                <p:strVal val="#ppt_w"/>
                                              </p:val>
                                            </p:tav>
                                          </p:tavLst>
                                        </p:anim>
                                        <p:anim calcmode="lin" valueType="num">
                                          <p:cBhvr>
                                            <p:cTn id="221" dur="200" fill="hold"/>
                                            <p:tgtEl>
                                              <p:spTgt spid="1001"/>
                                            </p:tgtEl>
                                            <p:attrNameLst>
                                              <p:attrName>ppt_h</p:attrName>
                                            </p:attrNameLst>
                                          </p:cBhvr>
                                          <p:tavLst>
                                            <p:tav tm="0">
                                              <p:val>
                                                <p:fltVal val="0"/>
                                              </p:val>
                                            </p:tav>
                                            <p:tav tm="100000">
                                              <p:val>
                                                <p:strVal val="#ppt_h"/>
                                              </p:val>
                                            </p:tav>
                                          </p:tavLst>
                                        </p:anim>
                                      </p:childTnLst>
                                    </p:cTn>
                                  </p:par>
                                  <p:par>
                                    <p:cTn id="222" presetID="6" presetClass="emph" presetSubtype="0" fill="hold" nodeType="withEffect">
                                      <p:stCondLst>
                                        <p:cond delay="450"/>
                                      </p:stCondLst>
                                      <p:childTnLst>
                                        <p:animScale>
                                          <p:cBhvr>
                                            <p:cTn id="223" dur="1000" fill="hold"/>
                                            <p:tgtEl>
                                              <p:spTgt spid="1001"/>
                                            </p:tgtEl>
                                          </p:cBhvr>
                                          <p:by x="110000" y="110000"/>
                                        </p:animScale>
                                      </p:childTnLst>
                                    </p:cTn>
                                  </p:par>
                                  <p:par>
                                    <p:cTn id="224" presetID="6" presetClass="emph" presetSubtype="0" accel="50000" decel="50000" fill="hold" nodeType="withEffect">
                                      <p:stCondLst>
                                        <p:cond delay="450"/>
                                      </p:stCondLst>
                                      <p:childTnLst>
                                        <p:animScale>
                                          <p:cBhvr>
                                            <p:cTn id="225" dur="250" fill="hold"/>
                                            <p:tgtEl>
                                              <p:spTgt spid="1001"/>
                                            </p:tgtEl>
                                          </p:cBhvr>
                                          <p:by x="91000" y="91000"/>
                                        </p:animScale>
                                      </p:childTnLst>
                                    </p:cTn>
                                  </p:par>
                                  <p:par>
                                    <p:cTn id="226" presetID="23" presetClass="entr" presetSubtype="16" fill="hold" nodeType="withEffect">
                                      <p:stCondLst>
                                        <p:cond delay="500"/>
                                      </p:stCondLst>
                                      <p:childTnLst>
                                        <p:set>
                                          <p:cBhvr>
                                            <p:cTn id="227" dur="1" fill="hold">
                                              <p:stCondLst>
                                                <p:cond delay="0"/>
                                              </p:stCondLst>
                                            </p:cTn>
                                            <p:tgtEl>
                                              <p:spTgt spid="1032"/>
                                            </p:tgtEl>
                                            <p:attrNameLst>
                                              <p:attrName>style.visibility</p:attrName>
                                            </p:attrNameLst>
                                          </p:cBhvr>
                                          <p:to>
                                            <p:strVal val="visible"/>
                                          </p:to>
                                        </p:set>
                                        <p:anim calcmode="lin" valueType="num">
                                          <p:cBhvr>
                                            <p:cTn id="228" dur="200" fill="hold"/>
                                            <p:tgtEl>
                                              <p:spTgt spid="1032"/>
                                            </p:tgtEl>
                                            <p:attrNameLst>
                                              <p:attrName>ppt_w</p:attrName>
                                            </p:attrNameLst>
                                          </p:cBhvr>
                                          <p:tavLst>
                                            <p:tav tm="0">
                                              <p:val>
                                                <p:fltVal val="0"/>
                                              </p:val>
                                            </p:tav>
                                            <p:tav tm="100000">
                                              <p:val>
                                                <p:strVal val="#ppt_w"/>
                                              </p:val>
                                            </p:tav>
                                          </p:tavLst>
                                        </p:anim>
                                        <p:anim calcmode="lin" valueType="num">
                                          <p:cBhvr>
                                            <p:cTn id="229" dur="200" fill="hold"/>
                                            <p:tgtEl>
                                              <p:spTgt spid="1032"/>
                                            </p:tgtEl>
                                            <p:attrNameLst>
                                              <p:attrName>ppt_h</p:attrName>
                                            </p:attrNameLst>
                                          </p:cBhvr>
                                          <p:tavLst>
                                            <p:tav tm="0">
                                              <p:val>
                                                <p:fltVal val="0"/>
                                              </p:val>
                                            </p:tav>
                                            <p:tav tm="100000">
                                              <p:val>
                                                <p:strVal val="#ppt_h"/>
                                              </p:val>
                                            </p:tav>
                                          </p:tavLst>
                                        </p:anim>
                                      </p:childTnLst>
                                    </p:cTn>
                                  </p:par>
                                  <p:par>
                                    <p:cTn id="230" presetID="6" presetClass="emph" presetSubtype="0" fill="hold" nodeType="withEffect">
                                      <p:stCondLst>
                                        <p:cond delay="500"/>
                                      </p:stCondLst>
                                      <p:childTnLst>
                                        <p:animScale>
                                          <p:cBhvr>
                                            <p:cTn id="231" dur="1000" fill="hold"/>
                                            <p:tgtEl>
                                              <p:spTgt spid="1032"/>
                                            </p:tgtEl>
                                          </p:cBhvr>
                                          <p:by x="110000" y="110000"/>
                                        </p:animScale>
                                      </p:childTnLst>
                                    </p:cTn>
                                  </p:par>
                                  <p:par>
                                    <p:cTn id="232" presetID="6" presetClass="emph" presetSubtype="0" accel="50000" decel="50000" fill="hold" nodeType="withEffect">
                                      <p:stCondLst>
                                        <p:cond delay="500"/>
                                      </p:stCondLst>
                                      <p:childTnLst>
                                        <p:animScale>
                                          <p:cBhvr>
                                            <p:cTn id="233" dur="250" fill="hold"/>
                                            <p:tgtEl>
                                              <p:spTgt spid="1032"/>
                                            </p:tgtEl>
                                          </p:cBhvr>
                                          <p:by x="91000" y="91000"/>
                                        </p:animScale>
                                      </p:childTnLst>
                                    </p:cTn>
                                  </p:par>
                                  <p:par>
                                    <p:cTn id="234" presetID="23" presetClass="entr" presetSubtype="16" fill="hold" nodeType="withEffect">
                                      <p:stCondLst>
                                        <p:cond delay="600"/>
                                      </p:stCondLst>
                                      <p:childTnLst>
                                        <p:set>
                                          <p:cBhvr>
                                            <p:cTn id="235" dur="1" fill="hold">
                                              <p:stCondLst>
                                                <p:cond delay="0"/>
                                              </p:stCondLst>
                                            </p:cTn>
                                            <p:tgtEl>
                                              <p:spTgt spid="1033"/>
                                            </p:tgtEl>
                                            <p:attrNameLst>
                                              <p:attrName>style.visibility</p:attrName>
                                            </p:attrNameLst>
                                          </p:cBhvr>
                                          <p:to>
                                            <p:strVal val="visible"/>
                                          </p:to>
                                        </p:set>
                                        <p:anim calcmode="lin" valueType="num">
                                          <p:cBhvr>
                                            <p:cTn id="236" dur="200" fill="hold"/>
                                            <p:tgtEl>
                                              <p:spTgt spid="1033"/>
                                            </p:tgtEl>
                                            <p:attrNameLst>
                                              <p:attrName>ppt_w</p:attrName>
                                            </p:attrNameLst>
                                          </p:cBhvr>
                                          <p:tavLst>
                                            <p:tav tm="0">
                                              <p:val>
                                                <p:fltVal val="0"/>
                                              </p:val>
                                            </p:tav>
                                            <p:tav tm="100000">
                                              <p:val>
                                                <p:strVal val="#ppt_w"/>
                                              </p:val>
                                            </p:tav>
                                          </p:tavLst>
                                        </p:anim>
                                        <p:anim calcmode="lin" valueType="num">
                                          <p:cBhvr>
                                            <p:cTn id="237" dur="200" fill="hold"/>
                                            <p:tgtEl>
                                              <p:spTgt spid="1033"/>
                                            </p:tgtEl>
                                            <p:attrNameLst>
                                              <p:attrName>ppt_h</p:attrName>
                                            </p:attrNameLst>
                                          </p:cBhvr>
                                          <p:tavLst>
                                            <p:tav tm="0">
                                              <p:val>
                                                <p:fltVal val="0"/>
                                              </p:val>
                                            </p:tav>
                                            <p:tav tm="100000">
                                              <p:val>
                                                <p:strVal val="#ppt_h"/>
                                              </p:val>
                                            </p:tav>
                                          </p:tavLst>
                                        </p:anim>
                                      </p:childTnLst>
                                    </p:cTn>
                                  </p:par>
                                  <p:par>
                                    <p:cTn id="238" presetID="6" presetClass="emph" presetSubtype="0" fill="hold" nodeType="withEffect">
                                      <p:stCondLst>
                                        <p:cond delay="600"/>
                                      </p:stCondLst>
                                      <p:childTnLst>
                                        <p:animScale>
                                          <p:cBhvr>
                                            <p:cTn id="239" dur="1000" fill="hold"/>
                                            <p:tgtEl>
                                              <p:spTgt spid="1033"/>
                                            </p:tgtEl>
                                          </p:cBhvr>
                                          <p:by x="110000" y="110000"/>
                                        </p:animScale>
                                      </p:childTnLst>
                                    </p:cTn>
                                  </p:par>
                                  <p:par>
                                    <p:cTn id="240" presetID="6" presetClass="emph" presetSubtype="0" accel="50000" decel="50000" fill="hold" nodeType="withEffect">
                                      <p:stCondLst>
                                        <p:cond delay="600"/>
                                      </p:stCondLst>
                                      <p:childTnLst>
                                        <p:animScale>
                                          <p:cBhvr>
                                            <p:cTn id="241" dur="250" fill="hold"/>
                                            <p:tgtEl>
                                              <p:spTgt spid="1033"/>
                                            </p:tgtEl>
                                          </p:cBhvr>
                                          <p:by x="91000" y="91000"/>
                                        </p:animScale>
                                      </p:childTnLst>
                                    </p:cTn>
                                  </p:par>
                                  <p:par>
                                    <p:cTn id="242" presetID="23" presetClass="entr" presetSubtype="16" fill="hold" nodeType="withEffect">
                                      <p:stCondLst>
                                        <p:cond delay="700"/>
                                      </p:stCondLst>
                                      <p:childTnLst>
                                        <p:set>
                                          <p:cBhvr>
                                            <p:cTn id="243" dur="1" fill="hold">
                                              <p:stCondLst>
                                                <p:cond delay="0"/>
                                              </p:stCondLst>
                                            </p:cTn>
                                            <p:tgtEl>
                                              <p:spTgt spid="1031"/>
                                            </p:tgtEl>
                                            <p:attrNameLst>
                                              <p:attrName>style.visibility</p:attrName>
                                            </p:attrNameLst>
                                          </p:cBhvr>
                                          <p:to>
                                            <p:strVal val="visible"/>
                                          </p:to>
                                        </p:set>
                                        <p:anim calcmode="lin" valueType="num">
                                          <p:cBhvr>
                                            <p:cTn id="244" dur="200" fill="hold"/>
                                            <p:tgtEl>
                                              <p:spTgt spid="1031"/>
                                            </p:tgtEl>
                                            <p:attrNameLst>
                                              <p:attrName>ppt_w</p:attrName>
                                            </p:attrNameLst>
                                          </p:cBhvr>
                                          <p:tavLst>
                                            <p:tav tm="0">
                                              <p:val>
                                                <p:fltVal val="0"/>
                                              </p:val>
                                            </p:tav>
                                            <p:tav tm="100000">
                                              <p:val>
                                                <p:strVal val="#ppt_w"/>
                                              </p:val>
                                            </p:tav>
                                          </p:tavLst>
                                        </p:anim>
                                        <p:anim calcmode="lin" valueType="num">
                                          <p:cBhvr>
                                            <p:cTn id="245" dur="200" fill="hold"/>
                                            <p:tgtEl>
                                              <p:spTgt spid="1031"/>
                                            </p:tgtEl>
                                            <p:attrNameLst>
                                              <p:attrName>ppt_h</p:attrName>
                                            </p:attrNameLst>
                                          </p:cBhvr>
                                          <p:tavLst>
                                            <p:tav tm="0">
                                              <p:val>
                                                <p:fltVal val="0"/>
                                              </p:val>
                                            </p:tav>
                                            <p:tav tm="100000">
                                              <p:val>
                                                <p:strVal val="#ppt_h"/>
                                              </p:val>
                                            </p:tav>
                                          </p:tavLst>
                                        </p:anim>
                                      </p:childTnLst>
                                    </p:cTn>
                                  </p:par>
                                  <p:par>
                                    <p:cTn id="246" presetID="6" presetClass="emph" presetSubtype="0" fill="hold" nodeType="withEffect">
                                      <p:stCondLst>
                                        <p:cond delay="700"/>
                                      </p:stCondLst>
                                      <p:childTnLst>
                                        <p:animScale>
                                          <p:cBhvr>
                                            <p:cTn id="247" dur="1000" fill="hold"/>
                                            <p:tgtEl>
                                              <p:spTgt spid="1031"/>
                                            </p:tgtEl>
                                          </p:cBhvr>
                                          <p:by x="110000" y="110000"/>
                                        </p:animScale>
                                      </p:childTnLst>
                                    </p:cTn>
                                  </p:par>
                                  <p:par>
                                    <p:cTn id="248" presetID="6" presetClass="emph" presetSubtype="0" accel="50000" decel="50000" fill="hold" nodeType="withEffect">
                                      <p:stCondLst>
                                        <p:cond delay="700"/>
                                      </p:stCondLst>
                                      <p:childTnLst>
                                        <p:animScale>
                                          <p:cBhvr>
                                            <p:cTn id="249" dur="250" fill="hold"/>
                                            <p:tgtEl>
                                              <p:spTgt spid="1031"/>
                                            </p:tgtEl>
                                          </p:cBhvr>
                                          <p:by x="91000" y="91000"/>
                                        </p:animScale>
                                      </p:childTnLst>
                                    </p:cTn>
                                  </p:par>
                                  <p:par>
                                    <p:cTn id="250" presetID="23" presetClass="entr" presetSubtype="16" fill="hold" nodeType="withEffect">
                                      <p:stCondLst>
                                        <p:cond delay="250"/>
                                      </p:stCondLst>
                                      <p:childTnLst>
                                        <p:set>
                                          <p:cBhvr>
                                            <p:cTn id="251" dur="1" fill="hold">
                                              <p:stCondLst>
                                                <p:cond delay="0"/>
                                              </p:stCondLst>
                                            </p:cTn>
                                            <p:tgtEl>
                                              <p:spTgt spid="977"/>
                                            </p:tgtEl>
                                            <p:attrNameLst>
                                              <p:attrName>style.visibility</p:attrName>
                                            </p:attrNameLst>
                                          </p:cBhvr>
                                          <p:to>
                                            <p:strVal val="visible"/>
                                          </p:to>
                                        </p:set>
                                        <p:anim calcmode="lin" valueType="num">
                                          <p:cBhvr>
                                            <p:cTn id="252" dur="200" fill="hold"/>
                                            <p:tgtEl>
                                              <p:spTgt spid="977"/>
                                            </p:tgtEl>
                                            <p:attrNameLst>
                                              <p:attrName>ppt_w</p:attrName>
                                            </p:attrNameLst>
                                          </p:cBhvr>
                                          <p:tavLst>
                                            <p:tav tm="0">
                                              <p:val>
                                                <p:fltVal val="0"/>
                                              </p:val>
                                            </p:tav>
                                            <p:tav tm="100000">
                                              <p:val>
                                                <p:strVal val="#ppt_w"/>
                                              </p:val>
                                            </p:tav>
                                          </p:tavLst>
                                        </p:anim>
                                        <p:anim calcmode="lin" valueType="num">
                                          <p:cBhvr>
                                            <p:cTn id="253" dur="200" fill="hold"/>
                                            <p:tgtEl>
                                              <p:spTgt spid="977"/>
                                            </p:tgtEl>
                                            <p:attrNameLst>
                                              <p:attrName>ppt_h</p:attrName>
                                            </p:attrNameLst>
                                          </p:cBhvr>
                                          <p:tavLst>
                                            <p:tav tm="0">
                                              <p:val>
                                                <p:fltVal val="0"/>
                                              </p:val>
                                            </p:tav>
                                            <p:tav tm="100000">
                                              <p:val>
                                                <p:strVal val="#ppt_h"/>
                                              </p:val>
                                            </p:tav>
                                          </p:tavLst>
                                        </p:anim>
                                      </p:childTnLst>
                                    </p:cTn>
                                  </p:par>
                                  <p:par>
                                    <p:cTn id="254" presetID="6" presetClass="emph" presetSubtype="0" fill="hold" nodeType="withEffect">
                                      <p:stCondLst>
                                        <p:cond delay="250"/>
                                      </p:stCondLst>
                                      <p:childTnLst>
                                        <p:animScale>
                                          <p:cBhvr>
                                            <p:cTn id="255" dur="1000" fill="hold"/>
                                            <p:tgtEl>
                                              <p:spTgt spid="977"/>
                                            </p:tgtEl>
                                          </p:cBhvr>
                                          <p:by x="110000" y="110000"/>
                                        </p:animScale>
                                      </p:childTnLst>
                                    </p:cTn>
                                  </p:par>
                                  <p:par>
                                    <p:cTn id="256" presetID="6" presetClass="emph" presetSubtype="0" accel="50000" decel="50000" fill="hold" nodeType="withEffect">
                                      <p:stCondLst>
                                        <p:cond delay="250"/>
                                      </p:stCondLst>
                                      <p:childTnLst>
                                        <p:animScale>
                                          <p:cBhvr>
                                            <p:cTn id="257" dur="250" fill="hold"/>
                                            <p:tgtEl>
                                              <p:spTgt spid="977"/>
                                            </p:tgtEl>
                                          </p:cBhvr>
                                          <p:by x="91000" y="91000"/>
                                        </p:animScale>
                                      </p:childTnLst>
                                    </p:cTn>
                                  </p:par>
                                  <p:par>
                                    <p:cTn id="258" presetID="23" presetClass="entr" presetSubtype="16" fill="hold" nodeType="withEffect">
                                      <p:stCondLst>
                                        <p:cond delay="450"/>
                                      </p:stCondLst>
                                      <p:childTnLst>
                                        <p:set>
                                          <p:cBhvr>
                                            <p:cTn id="259" dur="1" fill="hold">
                                              <p:stCondLst>
                                                <p:cond delay="0"/>
                                              </p:stCondLst>
                                            </p:cTn>
                                            <p:tgtEl>
                                              <p:spTgt spid="1039"/>
                                            </p:tgtEl>
                                            <p:attrNameLst>
                                              <p:attrName>style.visibility</p:attrName>
                                            </p:attrNameLst>
                                          </p:cBhvr>
                                          <p:to>
                                            <p:strVal val="visible"/>
                                          </p:to>
                                        </p:set>
                                        <p:anim calcmode="lin" valueType="num">
                                          <p:cBhvr>
                                            <p:cTn id="260" dur="200" fill="hold"/>
                                            <p:tgtEl>
                                              <p:spTgt spid="1039"/>
                                            </p:tgtEl>
                                            <p:attrNameLst>
                                              <p:attrName>ppt_w</p:attrName>
                                            </p:attrNameLst>
                                          </p:cBhvr>
                                          <p:tavLst>
                                            <p:tav tm="0">
                                              <p:val>
                                                <p:fltVal val="0"/>
                                              </p:val>
                                            </p:tav>
                                            <p:tav tm="100000">
                                              <p:val>
                                                <p:strVal val="#ppt_w"/>
                                              </p:val>
                                            </p:tav>
                                          </p:tavLst>
                                        </p:anim>
                                        <p:anim calcmode="lin" valueType="num">
                                          <p:cBhvr>
                                            <p:cTn id="261" dur="200" fill="hold"/>
                                            <p:tgtEl>
                                              <p:spTgt spid="1039"/>
                                            </p:tgtEl>
                                            <p:attrNameLst>
                                              <p:attrName>ppt_h</p:attrName>
                                            </p:attrNameLst>
                                          </p:cBhvr>
                                          <p:tavLst>
                                            <p:tav tm="0">
                                              <p:val>
                                                <p:fltVal val="0"/>
                                              </p:val>
                                            </p:tav>
                                            <p:tav tm="100000">
                                              <p:val>
                                                <p:strVal val="#ppt_h"/>
                                              </p:val>
                                            </p:tav>
                                          </p:tavLst>
                                        </p:anim>
                                      </p:childTnLst>
                                    </p:cTn>
                                  </p:par>
                                  <p:par>
                                    <p:cTn id="262" presetID="6" presetClass="emph" presetSubtype="0" fill="hold" nodeType="withEffect">
                                      <p:stCondLst>
                                        <p:cond delay="450"/>
                                      </p:stCondLst>
                                      <p:childTnLst>
                                        <p:animScale>
                                          <p:cBhvr>
                                            <p:cTn id="263" dur="1000" fill="hold"/>
                                            <p:tgtEl>
                                              <p:spTgt spid="1039"/>
                                            </p:tgtEl>
                                          </p:cBhvr>
                                          <p:by x="110000" y="110000"/>
                                        </p:animScale>
                                      </p:childTnLst>
                                    </p:cTn>
                                  </p:par>
                                  <p:par>
                                    <p:cTn id="264" presetID="6" presetClass="emph" presetSubtype="0" accel="50000" decel="50000" fill="hold" nodeType="withEffect">
                                      <p:stCondLst>
                                        <p:cond delay="450"/>
                                      </p:stCondLst>
                                      <p:childTnLst>
                                        <p:animScale>
                                          <p:cBhvr>
                                            <p:cTn id="265" dur="250" fill="hold"/>
                                            <p:tgtEl>
                                              <p:spTgt spid="1039"/>
                                            </p:tgtEl>
                                          </p:cBhvr>
                                          <p:by x="91000" y="91000"/>
                                        </p:animScale>
                                      </p:childTnLst>
                                    </p:cTn>
                                  </p:par>
                                  <p:par>
                                    <p:cTn id="266" presetID="23" presetClass="entr" presetSubtype="16" fill="hold" nodeType="withEffect">
                                      <p:stCondLst>
                                        <p:cond delay="400"/>
                                      </p:stCondLst>
                                      <p:childTnLst>
                                        <p:set>
                                          <p:cBhvr>
                                            <p:cTn id="267" dur="1" fill="hold">
                                              <p:stCondLst>
                                                <p:cond delay="0"/>
                                              </p:stCondLst>
                                            </p:cTn>
                                            <p:tgtEl>
                                              <p:spTgt spid="975"/>
                                            </p:tgtEl>
                                            <p:attrNameLst>
                                              <p:attrName>style.visibility</p:attrName>
                                            </p:attrNameLst>
                                          </p:cBhvr>
                                          <p:to>
                                            <p:strVal val="visible"/>
                                          </p:to>
                                        </p:set>
                                        <p:anim calcmode="lin" valueType="num">
                                          <p:cBhvr>
                                            <p:cTn id="268" dur="200" fill="hold"/>
                                            <p:tgtEl>
                                              <p:spTgt spid="975"/>
                                            </p:tgtEl>
                                            <p:attrNameLst>
                                              <p:attrName>ppt_w</p:attrName>
                                            </p:attrNameLst>
                                          </p:cBhvr>
                                          <p:tavLst>
                                            <p:tav tm="0">
                                              <p:val>
                                                <p:fltVal val="0"/>
                                              </p:val>
                                            </p:tav>
                                            <p:tav tm="100000">
                                              <p:val>
                                                <p:strVal val="#ppt_w"/>
                                              </p:val>
                                            </p:tav>
                                          </p:tavLst>
                                        </p:anim>
                                        <p:anim calcmode="lin" valueType="num">
                                          <p:cBhvr>
                                            <p:cTn id="269" dur="200" fill="hold"/>
                                            <p:tgtEl>
                                              <p:spTgt spid="975"/>
                                            </p:tgtEl>
                                            <p:attrNameLst>
                                              <p:attrName>ppt_h</p:attrName>
                                            </p:attrNameLst>
                                          </p:cBhvr>
                                          <p:tavLst>
                                            <p:tav tm="0">
                                              <p:val>
                                                <p:fltVal val="0"/>
                                              </p:val>
                                            </p:tav>
                                            <p:tav tm="100000">
                                              <p:val>
                                                <p:strVal val="#ppt_h"/>
                                              </p:val>
                                            </p:tav>
                                          </p:tavLst>
                                        </p:anim>
                                      </p:childTnLst>
                                    </p:cTn>
                                  </p:par>
                                  <p:par>
                                    <p:cTn id="270" presetID="6" presetClass="emph" presetSubtype="0" fill="hold" nodeType="withEffect">
                                      <p:stCondLst>
                                        <p:cond delay="400"/>
                                      </p:stCondLst>
                                      <p:childTnLst>
                                        <p:animScale>
                                          <p:cBhvr>
                                            <p:cTn id="271" dur="1000" fill="hold"/>
                                            <p:tgtEl>
                                              <p:spTgt spid="975"/>
                                            </p:tgtEl>
                                          </p:cBhvr>
                                          <p:by x="110000" y="110000"/>
                                        </p:animScale>
                                      </p:childTnLst>
                                    </p:cTn>
                                  </p:par>
                                  <p:par>
                                    <p:cTn id="272" presetID="64" presetClass="path" presetSubtype="0" decel="100000" fill="hold" nodeType="withEffect">
                                      <p:stCondLst>
                                        <p:cond delay="400"/>
                                      </p:stCondLst>
                                      <p:childTnLst>
                                        <p:animMotion origin="layout" path="M 0.07708 -0.03264 L -2.08333E-7 7.40741E-7 " pathEditMode="relative" rAng="0" ptsTypes="AA">
                                          <p:cBhvr>
                                            <p:cTn id="273" dur="250" fill="hold"/>
                                            <p:tgtEl>
                                              <p:spTgt spid="975"/>
                                            </p:tgtEl>
                                            <p:attrNameLst>
                                              <p:attrName>ppt_x</p:attrName>
                                              <p:attrName>ppt_y</p:attrName>
                                            </p:attrNameLst>
                                          </p:cBhvr>
                                          <p:rCtr x="-3854" y="1620"/>
                                        </p:animMotion>
                                      </p:childTnLst>
                                    </p:cTn>
                                  </p:par>
                                  <p:par>
                                    <p:cTn id="274" presetID="6" presetClass="emph" presetSubtype="0" accel="50000" decel="50000" fill="hold" nodeType="withEffect">
                                      <p:stCondLst>
                                        <p:cond delay="400"/>
                                      </p:stCondLst>
                                      <p:childTnLst>
                                        <p:animScale>
                                          <p:cBhvr>
                                            <p:cTn id="275" dur="250" fill="hold"/>
                                            <p:tgtEl>
                                              <p:spTgt spid="975"/>
                                            </p:tgtEl>
                                          </p:cBhvr>
                                          <p:by x="91000" y="91000"/>
                                        </p:animScale>
                                      </p:childTnLst>
                                    </p:cTn>
                                  </p:par>
                                  <p:par>
                                    <p:cTn id="276" presetID="23" presetClass="entr" presetSubtype="16" fill="hold" nodeType="withEffect">
                                      <p:stCondLst>
                                        <p:cond delay="500"/>
                                      </p:stCondLst>
                                      <p:childTnLst>
                                        <p:set>
                                          <p:cBhvr>
                                            <p:cTn id="277" dur="1" fill="hold">
                                              <p:stCondLst>
                                                <p:cond delay="0"/>
                                              </p:stCondLst>
                                            </p:cTn>
                                            <p:tgtEl>
                                              <p:spTgt spid="978"/>
                                            </p:tgtEl>
                                            <p:attrNameLst>
                                              <p:attrName>style.visibility</p:attrName>
                                            </p:attrNameLst>
                                          </p:cBhvr>
                                          <p:to>
                                            <p:strVal val="visible"/>
                                          </p:to>
                                        </p:set>
                                        <p:anim calcmode="lin" valueType="num">
                                          <p:cBhvr>
                                            <p:cTn id="278" dur="200" fill="hold"/>
                                            <p:tgtEl>
                                              <p:spTgt spid="978"/>
                                            </p:tgtEl>
                                            <p:attrNameLst>
                                              <p:attrName>ppt_w</p:attrName>
                                            </p:attrNameLst>
                                          </p:cBhvr>
                                          <p:tavLst>
                                            <p:tav tm="0">
                                              <p:val>
                                                <p:fltVal val="0"/>
                                              </p:val>
                                            </p:tav>
                                            <p:tav tm="100000">
                                              <p:val>
                                                <p:strVal val="#ppt_w"/>
                                              </p:val>
                                            </p:tav>
                                          </p:tavLst>
                                        </p:anim>
                                        <p:anim calcmode="lin" valueType="num">
                                          <p:cBhvr>
                                            <p:cTn id="279" dur="200" fill="hold"/>
                                            <p:tgtEl>
                                              <p:spTgt spid="978"/>
                                            </p:tgtEl>
                                            <p:attrNameLst>
                                              <p:attrName>ppt_h</p:attrName>
                                            </p:attrNameLst>
                                          </p:cBhvr>
                                          <p:tavLst>
                                            <p:tav tm="0">
                                              <p:val>
                                                <p:fltVal val="0"/>
                                              </p:val>
                                            </p:tav>
                                            <p:tav tm="100000">
                                              <p:val>
                                                <p:strVal val="#ppt_h"/>
                                              </p:val>
                                            </p:tav>
                                          </p:tavLst>
                                        </p:anim>
                                      </p:childTnLst>
                                    </p:cTn>
                                  </p:par>
                                  <p:par>
                                    <p:cTn id="280" presetID="6" presetClass="emph" presetSubtype="0" fill="hold" nodeType="withEffect">
                                      <p:stCondLst>
                                        <p:cond delay="500"/>
                                      </p:stCondLst>
                                      <p:childTnLst>
                                        <p:animScale>
                                          <p:cBhvr>
                                            <p:cTn id="281" dur="1000" fill="hold"/>
                                            <p:tgtEl>
                                              <p:spTgt spid="978"/>
                                            </p:tgtEl>
                                          </p:cBhvr>
                                          <p:by x="110000" y="110000"/>
                                        </p:animScale>
                                      </p:childTnLst>
                                    </p:cTn>
                                  </p:par>
                                  <p:par>
                                    <p:cTn id="282" presetID="64" presetClass="path" presetSubtype="0" decel="100000" fill="hold" nodeType="withEffect">
                                      <p:stCondLst>
                                        <p:cond delay="500"/>
                                      </p:stCondLst>
                                      <p:childTnLst>
                                        <p:animMotion origin="layout" path="M -0.03411 0.06551 L 2.08333E-7 -1.48148E-6 " pathEditMode="relative" rAng="0" ptsTypes="AA">
                                          <p:cBhvr>
                                            <p:cTn id="283" dur="250" fill="hold"/>
                                            <p:tgtEl>
                                              <p:spTgt spid="978"/>
                                            </p:tgtEl>
                                            <p:attrNameLst>
                                              <p:attrName>ppt_x</p:attrName>
                                              <p:attrName>ppt_y</p:attrName>
                                            </p:attrNameLst>
                                          </p:cBhvr>
                                          <p:rCtr x="1706" y="-3287"/>
                                        </p:animMotion>
                                      </p:childTnLst>
                                    </p:cTn>
                                  </p:par>
                                  <p:par>
                                    <p:cTn id="284" presetID="6" presetClass="emph" presetSubtype="0" accel="50000" decel="50000" fill="hold" nodeType="withEffect">
                                      <p:stCondLst>
                                        <p:cond delay="500"/>
                                      </p:stCondLst>
                                      <p:childTnLst>
                                        <p:animScale>
                                          <p:cBhvr>
                                            <p:cTn id="285" dur="250" fill="hold"/>
                                            <p:tgtEl>
                                              <p:spTgt spid="978"/>
                                            </p:tgtEl>
                                          </p:cBhvr>
                                          <p:by x="91000" y="91000"/>
                                        </p:animScale>
                                      </p:childTnLst>
                                    </p:cTn>
                                  </p:par>
                                  <p:par>
                                    <p:cTn id="286" presetID="23" presetClass="entr" presetSubtype="16" fill="hold" grpId="0" nodeType="withEffect">
                                      <p:stCondLst>
                                        <p:cond delay="500"/>
                                      </p:stCondLst>
                                      <p:childTnLst>
                                        <p:set>
                                          <p:cBhvr>
                                            <p:cTn id="287" dur="1" fill="hold">
                                              <p:stCondLst>
                                                <p:cond delay="0"/>
                                              </p:stCondLst>
                                            </p:cTn>
                                            <p:tgtEl>
                                              <p:spTgt spid="796"/>
                                            </p:tgtEl>
                                            <p:attrNameLst>
                                              <p:attrName>style.visibility</p:attrName>
                                            </p:attrNameLst>
                                          </p:cBhvr>
                                          <p:to>
                                            <p:strVal val="visible"/>
                                          </p:to>
                                        </p:set>
                                        <p:anim calcmode="lin" valueType="num">
                                          <p:cBhvr>
                                            <p:cTn id="288" dur="200" fill="hold"/>
                                            <p:tgtEl>
                                              <p:spTgt spid="796"/>
                                            </p:tgtEl>
                                            <p:attrNameLst>
                                              <p:attrName>ppt_w</p:attrName>
                                            </p:attrNameLst>
                                          </p:cBhvr>
                                          <p:tavLst>
                                            <p:tav tm="0">
                                              <p:val>
                                                <p:fltVal val="0"/>
                                              </p:val>
                                            </p:tav>
                                            <p:tav tm="100000">
                                              <p:val>
                                                <p:strVal val="#ppt_w"/>
                                              </p:val>
                                            </p:tav>
                                          </p:tavLst>
                                        </p:anim>
                                        <p:anim calcmode="lin" valueType="num">
                                          <p:cBhvr>
                                            <p:cTn id="289" dur="200" fill="hold"/>
                                            <p:tgtEl>
                                              <p:spTgt spid="796"/>
                                            </p:tgtEl>
                                            <p:attrNameLst>
                                              <p:attrName>ppt_h</p:attrName>
                                            </p:attrNameLst>
                                          </p:cBhvr>
                                          <p:tavLst>
                                            <p:tav tm="0">
                                              <p:val>
                                                <p:fltVal val="0"/>
                                              </p:val>
                                            </p:tav>
                                            <p:tav tm="100000">
                                              <p:val>
                                                <p:strVal val="#ppt_h"/>
                                              </p:val>
                                            </p:tav>
                                          </p:tavLst>
                                        </p:anim>
                                      </p:childTnLst>
                                    </p:cTn>
                                  </p:par>
                                  <p:par>
                                    <p:cTn id="290" presetID="6" presetClass="emph" presetSubtype="0" fill="hold" grpId="1" nodeType="withEffect">
                                      <p:stCondLst>
                                        <p:cond delay="500"/>
                                      </p:stCondLst>
                                      <p:childTnLst>
                                        <p:animScale>
                                          <p:cBhvr>
                                            <p:cTn id="291" dur="1000" fill="hold"/>
                                            <p:tgtEl>
                                              <p:spTgt spid="796"/>
                                            </p:tgtEl>
                                          </p:cBhvr>
                                          <p:by x="110000" y="110000"/>
                                        </p:animScale>
                                      </p:childTnLst>
                                    </p:cTn>
                                  </p:par>
                                  <p:par>
                                    <p:cTn id="292" presetID="6" presetClass="emph" presetSubtype="0" accel="50000" decel="50000" fill="hold" grpId="2" nodeType="withEffect">
                                      <p:stCondLst>
                                        <p:cond delay="500"/>
                                      </p:stCondLst>
                                      <p:childTnLst>
                                        <p:animScale>
                                          <p:cBhvr>
                                            <p:cTn id="293" dur="250" fill="hold"/>
                                            <p:tgtEl>
                                              <p:spTgt spid="796"/>
                                            </p:tgtEl>
                                          </p:cBhvr>
                                          <p:by x="91000" y="91000"/>
                                        </p:animScale>
                                      </p:childTnLst>
                                    </p:cTn>
                                  </p:par>
                                  <p:par>
                                    <p:cTn id="294" presetID="23" presetClass="entr" presetSubtype="16" fill="hold" nodeType="withEffect">
                                      <p:stCondLst>
                                        <p:cond delay="500"/>
                                      </p:stCondLst>
                                      <p:childTnLst>
                                        <p:set>
                                          <p:cBhvr>
                                            <p:cTn id="295" dur="1" fill="hold">
                                              <p:stCondLst>
                                                <p:cond delay="0"/>
                                              </p:stCondLst>
                                            </p:cTn>
                                            <p:tgtEl>
                                              <p:spTgt spid="1004"/>
                                            </p:tgtEl>
                                            <p:attrNameLst>
                                              <p:attrName>style.visibility</p:attrName>
                                            </p:attrNameLst>
                                          </p:cBhvr>
                                          <p:to>
                                            <p:strVal val="visible"/>
                                          </p:to>
                                        </p:set>
                                        <p:anim calcmode="lin" valueType="num">
                                          <p:cBhvr>
                                            <p:cTn id="296" dur="200" fill="hold"/>
                                            <p:tgtEl>
                                              <p:spTgt spid="1004"/>
                                            </p:tgtEl>
                                            <p:attrNameLst>
                                              <p:attrName>ppt_w</p:attrName>
                                            </p:attrNameLst>
                                          </p:cBhvr>
                                          <p:tavLst>
                                            <p:tav tm="0">
                                              <p:val>
                                                <p:fltVal val="0"/>
                                              </p:val>
                                            </p:tav>
                                            <p:tav tm="100000">
                                              <p:val>
                                                <p:strVal val="#ppt_w"/>
                                              </p:val>
                                            </p:tav>
                                          </p:tavLst>
                                        </p:anim>
                                        <p:anim calcmode="lin" valueType="num">
                                          <p:cBhvr>
                                            <p:cTn id="297" dur="200" fill="hold"/>
                                            <p:tgtEl>
                                              <p:spTgt spid="1004"/>
                                            </p:tgtEl>
                                            <p:attrNameLst>
                                              <p:attrName>ppt_h</p:attrName>
                                            </p:attrNameLst>
                                          </p:cBhvr>
                                          <p:tavLst>
                                            <p:tav tm="0">
                                              <p:val>
                                                <p:fltVal val="0"/>
                                              </p:val>
                                            </p:tav>
                                            <p:tav tm="100000">
                                              <p:val>
                                                <p:strVal val="#ppt_h"/>
                                              </p:val>
                                            </p:tav>
                                          </p:tavLst>
                                        </p:anim>
                                      </p:childTnLst>
                                    </p:cTn>
                                  </p:par>
                                  <p:par>
                                    <p:cTn id="298" presetID="6" presetClass="emph" presetSubtype="0" fill="hold" nodeType="withEffect">
                                      <p:stCondLst>
                                        <p:cond delay="500"/>
                                      </p:stCondLst>
                                      <p:childTnLst>
                                        <p:animScale>
                                          <p:cBhvr>
                                            <p:cTn id="299" dur="1000" fill="hold"/>
                                            <p:tgtEl>
                                              <p:spTgt spid="1004"/>
                                            </p:tgtEl>
                                          </p:cBhvr>
                                          <p:by x="110000" y="110000"/>
                                        </p:animScale>
                                      </p:childTnLst>
                                    </p:cTn>
                                  </p:par>
                                  <p:par>
                                    <p:cTn id="300" presetID="64" presetClass="path" presetSubtype="0" decel="100000" fill="hold" nodeType="withEffect">
                                      <p:stCondLst>
                                        <p:cond delay="500"/>
                                      </p:stCondLst>
                                      <p:childTnLst>
                                        <p:animMotion origin="layout" path="M -8.33333E-7 0.43657 L -8.33333E-7 4.81481E-6 " pathEditMode="relative" rAng="0" ptsTypes="AA">
                                          <p:cBhvr>
                                            <p:cTn id="301" dur="250" fill="hold"/>
                                            <p:tgtEl>
                                              <p:spTgt spid="1004"/>
                                            </p:tgtEl>
                                            <p:attrNameLst>
                                              <p:attrName>ppt_x</p:attrName>
                                              <p:attrName>ppt_y</p:attrName>
                                            </p:attrNameLst>
                                          </p:cBhvr>
                                          <p:rCtr x="0" y="-21829"/>
                                        </p:animMotion>
                                      </p:childTnLst>
                                    </p:cTn>
                                  </p:par>
                                  <p:par>
                                    <p:cTn id="302" presetID="6" presetClass="emph" presetSubtype="0" accel="50000" decel="50000" fill="hold" nodeType="withEffect">
                                      <p:stCondLst>
                                        <p:cond delay="500"/>
                                      </p:stCondLst>
                                      <p:childTnLst>
                                        <p:animScale>
                                          <p:cBhvr>
                                            <p:cTn id="303" dur="250" fill="hold"/>
                                            <p:tgtEl>
                                              <p:spTgt spid="1004"/>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90" grpId="0" animBg="1"/>
          <p:bldP spid="112" grpId="0" animBg="1"/>
          <p:bldP spid="113" grpId="0" animBg="1"/>
          <p:bldP spid="114" grpId="0" animBg="1"/>
          <p:bldP spid="149" grpId="0" animBg="1"/>
          <p:bldP spid="150" grpId="0" animBg="1"/>
          <p:bldP spid="155" grpId="0" animBg="1"/>
          <p:bldP spid="155" grpId="1" animBg="1"/>
          <p:bldP spid="155" grpId="2" animBg="1"/>
          <p:bldP spid="687" grpId="0"/>
          <p:bldP spid="687" grpId="1"/>
          <p:bldP spid="688" grpId="0"/>
          <p:bldP spid="688" grpId="1"/>
          <p:bldP spid="690" grpId="0"/>
          <p:bldP spid="690" grpId="1"/>
          <p:bldP spid="691" grpId="0"/>
          <p:bldP spid="691" grpId="1"/>
          <p:bldP spid="693" grpId="0"/>
          <p:bldP spid="693" grpId="1"/>
          <p:bldP spid="694" grpId="0"/>
          <p:bldP spid="694" grpId="1"/>
          <p:bldP spid="695" grpId="0"/>
          <p:bldP spid="695" grpId="1"/>
          <p:bldP spid="796" grpId="0" animBg="1"/>
          <p:bldP spid="796" grpId="1" animBg="1"/>
          <p:bldP spid="796" grpId="2" animBg="1"/>
        </p:bldLst>
      </p:timing>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 name="Freeform: Shape 214">
            <a:extLst>
              <a:ext uri="{FF2B5EF4-FFF2-40B4-BE49-F238E27FC236}">
                <a16:creationId xmlns:a16="http://schemas.microsoft.com/office/drawing/2014/main" id="{FB569C0E-5AFF-4C18-92AC-ECDB2B9BB85B}"/>
              </a:ext>
            </a:extLst>
          </p:cNvPr>
          <p:cNvSpPr/>
          <p:nvPr/>
        </p:nvSpPr>
        <p:spPr>
          <a:xfrm>
            <a:off x="5184717" y="1706698"/>
            <a:ext cx="2927561" cy="2927561"/>
          </a:xfrm>
          <a:custGeom>
            <a:avLst/>
            <a:gdLst>
              <a:gd name="connsiteX0" fmla="*/ 3626953 w 3626953"/>
              <a:gd name="connsiteY0" fmla="*/ 1813477 h 3626953"/>
              <a:gd name="connsiteX1" fmla="*/ 1813477 w 3626953"/>
              <a:gd name="connsiteY1" fmla="*/ 3626953 h 3626953"/>
              <a:gd name="connsiteX2" fmla="*/ 0 w 3626953"/>
              <a:gd name="connsiteY2" fmla="*/ 1813477 h 3626953"/>
              <a:gd name="connsiteX3" fmla="*/ 1813477 w 3626953"/>
              <a:gd name="connsiteY3" fmla="*/ 0 h 3626953"/>
              <a:gd name="connsiteX4" fmla="*/ 3626953 w 3626953"/>
              <a:gd name="connsiteY4" fmla="*/ 1813477 h 362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6953" h="3626953">
                <a:moveTo>
                  <a:pt x="3626953" y="1813477"/>
                </a:moveTo>
                <a:cubicBezTo>
                  <a:pt x="3626953" y="2815032"/>
                  <a:pt x="2815033" y="3626953"/>
                  <a:pt x="1813477" y="3626953"/>
                </a:cubicBezTo>
                <a:cubicBezTo>
                  <a:pt x="811921" y="3626953"/>
                  <a:pt x="0" y="2815032"/>
                  <a:pt x="0" y="1813477"/>
                </a:cubicBezTo>
                <a:cubicBezTo>
                  <a:pt x="0" y="811921"/>
                  <a:pt x="811921" y="0"/>
                  <a:pt x="1813477" y="0"/>
                </a:cubicBezTo>
                <a:cubicBezTo>
                  <a:pt x="2815033" y="0"/>
                  <a:pt x="3626953" y="811921"/>
                  <a:pt x="3626953" y="1813477"/>
                </a:cubicBezTo>
                <a:close/>
              </a:path>
            </a:pathLst>
          </a:custGeom>
          <a:solidFill>
            <a:srgbClr val="FFFFFF"/>
          </a:solidFill>
          <a:ln w="12677" cap="flat">
            <a:noFill/>
            <a:prstDash val="solid"/>
            <a:miter/>
          </a:ln>
        </p:spPr>
        <p:txBody>
          <a:bodyPr rtlCol="0" anchor="ctr"/>
          <a:lstStyle/>
          <a:p>
            <a:endParaRPr lang="en-GB"/>
          </a:p>
        </p:txBody>
      </p:sp>
      <p:sp>
        <p:nvSpPr>
          <p:cNvPr id="216" name="Freeform: Shape 215">
            <a:extLst>
              <a:ext uri="{FF2B5EF4-FFF2-40B4-BE49-F238E27FC236}">
                <a16:creationId xmlns:a16="http://schemas.microsoft.com/office/drawing/2014/main" id="{4392BD01-0197-45B8-ADA5-04E37B9FB711}"/>
              </a:ext>
            </a:extLst>
          </p:cNvPr>
          <p:cNvSpPr/>
          <p:nvPr/>
        </p:nvSpPr>
        <p:spPr>
          <a:xfrm>
            <a:off x="3912354" y="3287171"/>
            <a:ext cx="1658269" cy="1658269"/>
          </a:xfrm>
          <a:custGeom>
            <a:avLst/>
            <a:gdLst>
              <a:gd name="connsiteX0" fmla="*/ 2064573 w 2054428"/>
              <a:gd name="connsiteY0" fmla="*/ 1032287 h 2054428"/>
              <a:gd name="connsiteX1" fmla="*/ 1032287 w 2054428"/>
              <a:gd name="connsiteY1" fmla="*/ 2064573 h 2054428"/>
              <a:gd name="connsiteX2" fmla="*/ 0 w 2054428"/>
              <a:gd name="connsiteY2" fmla="*/ 1032287 h 2054428"/>
              <a:gd name="connsiteX3" fmla="*/ 1032287 w 2054428"/>
              <a:gd name="connsiteY3" fmla="*/ 0 h 2054428"/>
              <a:gd name="connsiteX4" fmla="*/ 2064573 w 2054428"/>
              <a:gd name="connsiteY4" fmla="*/ 1032287 h 2054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4428" h="2054428">
                <a:moveTo>
                  <a:pt x="2064573" y="1032287"/>
                </a:moveTo>
                <a:cubicBezTo>
                  <a:pt x="2064573" y="1602403"/>
                  <a:pt x="1602403" y="2064573"/>
                  <a:pt x="1032287" y="2064573"/>
                </a:cubicBezTo>
                <a:cubicBezTo>
                  <a:pt x="462170" y="2064573"/>
                  <a:pt x="0" y="1602403"/>
                  <a:pt x="0" y="1032287"/>
                </a:cubicBezTo>
                <a:cubicBezTo>
                  <a:pt x="0" y="462170"/>
                  <a:pt x="462171" y="0"/>
                  <a:pt x="1032287" y="0"/>
                </a:cubicBezTo>
                <a:cubicBezTo>
                  <a:pt x="1602403" y="0"/>
                  <a:pt x="2064573" y="462171"/>
                  <a:pt x="2064573" y="1032287"/>
                </a:cubicBezTo>
                <a:close/>
              </a:path>
            </a:pathLst>
          </a:custGeom>
          <a:solidFill>
            <a:srgbClr val="FFE38F"/>
          </a:solidFill>
          <a:ln w="12677" cap="flat">
            <a:noFill/>
            <a:prstDash val="solid"/>
            <a:miter/>
          </a:ln>
        </p:spPr>
        <p:txBody>
          <a:bodyPr rtlCol="0" anchor="ctr"/>
          <a:lstStyle/>
          <a:p>
            <a:endParaRPr lang="en-GB"/>
          </a:p>
        </p:txBody>
      </p:sp>
      <p:grpSp>
        <p:nvGrpSpPr>
          <p:cNvPr id="437" name="Group 436">
            <a:extLst>
              <a:ext uri="{FF2B5EF4-FFF2-40B4-BE49-F238E27FC236}">
                <a16:creationId xmlns:a16="http://schemas.microsoft.com/office/drawing/2014/main" id="{10D8ED7A-32A9-43AB-9D16-90C486883808}"/>
              </a:ext>
            </a:extLst>
          </p:cNvPr>
          <p:cNvGrpSpPr/>
          <p:nvPr/>
        </p:nvGrpSpPr>
        <p:grpSpPr>
          <a:xfrm>
            <a:off x="3779283" y="1230713"/>
            <a:ext cx="4804885" cy="3878506"/>
            <a:chOff x="3779283" y="1230713"/>
            <a:chExt cx="4804885" cy="3878506"/>
          </a:xfrm>
        </p:grpSpPr>
        <p:sp>
          <p:nvSpPr>
            <p:cNvPr id="217" name="Freeform: Shape 216">
              <a:extLst>
                <a:ext uri="{FF2B5EF4-FFF2-40B4-BE49-F238E27FC236}">
                  <a16:creationId xmlns:a16="http://schemas.microsoft.com/office/drawing/2014/main" id="{2B4A1EEE-3CAB-4A92-AA43-8FFD0702E522}"/>
                </a:ext>
              </a:extLst>
            </p:cNvPr>
            <p:cNvSpPr/>
            <p:nvPr/>
          </p:nvSpPr>
          <p:spPr>
            <a:xfrm>
              <a:off x="4040307" y="2324965"/>
              <a:ext cx="1033859" cy="1033859"/>
            </a:xfrm>
            <a:custGeom>
              <a:avLst/>
              <a:gdLst>
                <a:gd name="connsiteX0" fmla="*/ 1290992 w 1280847"/>
                <a:gd name="connsiteY0" fmla="*/ 645496 h 1280847"/>
                <a:gd name="connsiteX1" fmla="*/ 645496 w 1280847"/>
                <a:gd name="connsiteY1" fmla="*/ 1290992 h 1280847"/>
                <a:gd name="connsiteX2" fmla="*/ 0 w 1280847"/>
                <a:gd name="connsiteY2" fmla="*/ 645496 h 1280847"/>
                <a:gd name="connsiteX3" fmla="*/ 645496 w 1280847"/>
                <a:gd name="connsiteY3" fmla="*/ 0 h 1280847"/>
                <a:gd name="connsiteX4" fmla="*/ 1290992 w 1280847"/>
                <a:gd name="connsiteY4" fmla="*/ 645496 h 1280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847" h="1280847">
                  <a:moveTo>
                    <a:pt x="1290992" y="645496"/>
                  </a:moveTo>
                  <a:cubicBezTo>
                    <a:pt x="1290992" y="1001851"/>
                    <a:pt x="1001851" y="1290992"/>
                    <a:pt x="645496" y="1290992"/>
                  </a:cubicBezTo>
                  <a:cubicBezTo>
                    <a:pt x="289142" y="1290992"/>
                    <a:pt x="0" y="1001851"/>
                    <a:pt x="0" y="645496"/>
                  </a:cubicBezTo>
                  <a:cubicBezTo>
                    <a:pt x="0" y="289142"/>
                    <a:pt x="289142" y="0"/>
                    <a:pt x="645496" y="0"/>
                  </a:cubicBezTo>
                  <a:cubicBezTo>
                    <a:pt x="1001851" y="0"/>
                    <a:pt x="1290992" y="289142"/>
                    <a:pt x="1290992" y="645496"/>
                  </a:cubicBezTo>
                  <a:close/>
                </a:path>
              </a:pathLst>
            </a:custGeom>
            <a:solidFill>
              <a:srgbClr val="FFC20E"/>
            </a:solidFill>
            <a:ln w="12677" cap="flat">
              <a:noFill/>
              <a:prstDash val="solid"/>
              <a:miter/>
            </a:ln>
          </p:spPr>
          <p:txBody>
            <a:bodyPr rtlCol="0" anchor="ctr"/>
            <a:lstStyle/>
            <a:p>
              <a:endParaRPr lang="en-GB"/>
            </a:p>
          </p:txBody>
        </p:sp>
        <p:sp>
          <p:nvSpPr>
            <p:cNvPr id="218" name="Freeform: Shape 217">
              <a:extLst>
                <a:ext uri="{FF2B5EF4-FFF2-40B4-BE49-F238E27FC236}">
                  <a16:creationId xmlns:a16="http://schemas.microsoft.com/office/drawing/2014/main" id="{58A45A86-0E5F-44E4-BC83-D1E19A33C7F8}"/>
                </a:ext>
              </a:extLst>
            </p:cNvPr>
            <p:cNvSpPr/>
            <p:nvPr/>
          </p:nvSpPr>
          <p:spPr>
            <a:xfrm>
              <a:off x="4147787" y="2432446"/>
              <a:ext cx="818898" cy="818898"/>
            </a:xfrm>
            <a:custGeom>
              <a:avLst/>
              <a:gdLst>
                <a:gd name="connsiteX0" fmla="*/ 1024678 w 1014532"/>
                <a:gd name="connsiteY0" fmla="*/ 512339 h 1014532"/>
                <a:gd name="connsiteX1" fmla="*/ 512339 w 1014532"/>
                <a:gd name="connsiteY1" fmla="*/ 1024678 h 1014532"/>
                <a:gd name="connsiteX2" fmla="*/ 0 w 1014532"/>
                <a:gd name="connsiteY2" fmla="*/ 512339 h 1014532"/>
                <a:gd name="connsiteX3" fmla="*/ 512339 w 1014532"/>
                <a:gd name="connsiteY3" fmla="*/ 0 h 1014532"/>
                <a:gd name="connsiteX4" fmla="*/ 1024678 w 1014532"/>
                <a:gd name="connsiteY4" fmla="*/ 512339 h 1014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32" h="1014532">
                  <a:moveTo>
                    <a:pt x="1024678" y="512339"/>
                  </a:moveTo>
                  <a:cubicBezTo>
                    <a:pt x="1024678" y="795140"/>
                    <a:pt x="795140" y="1024678"/>
                    <a:pt x="512339" y="1024678"/>
                  </a:cubicBezTo>
                  <a:cubicBezTo>
                    <a:pt x="229538" y="1024678"/>
                    <a:pt x="0" y="795140"/>
                    <a:pt x="0" y="512339"/>
                  </a:cubicBezTo>
                  <a:cubicBezTo>
                    <a:pt x="0" y="229538"/>
                    <a:pt x="229538" y="0"/>
                    <a:pt x="512339" y="0"/>
                  </a:cubicBezTo>
                  <a:cubicBezTo>
                    <a:pt x="795140" y="0"/>
                    <a:pt x="1024678" y="229538"/>
                    <a:pt x="1024678" y="512339"/>
                  </a:cubicBezTo>
                  <a:close/>
                </a:path>
              </a:pathLst>
            </a:custGeom>
            <a:solidFill>
              <a:srgbClr val="FFFFFF"/>
            </a:solidFill>
            <a:ln w="12677" cap="flat">
              <a:noFill/>
              <a:prstDash val="solid"/>
              <a:miter/>
            </a:ln>
          </p:spPr>
          <p:txBody>
            <a:bodyPr rtlCol="0" anchor="ctr"/>
            <a:lstStyle/>
            <a:p>
              <a:endParaRPr lang="en-GB"/>
            </a:p>
          </p:txBody>
        </p:sp>
        <p:sp>
          <p:nvSpPr>
            <p:cNvPr id="219" name="Freeform: Shape 218">
              <a:extLst>
                <a:ext uri="{FF2B5EF4-FFF2-40B4-BE49-F238E27FC236}">
                  <a16:creationId xmlns:a16="http://schemas.microsoft.com/office/drawing/2014/main" id="{B78EB899-8585-44E9-9251-8C0CE60DD4A2}"/>
                </a:ext>
              </a:extLst>
            </p:cNvPr>
            <p:cNvSpPr/>
            <p:nvPr/>
          </p:nvSpPr>
          <p:spPr>
            <a:xfrm>
              <a:off x="3866291" y="3166383"/>
              <a:ext cx="1392127" cy="788189"/>
            </a:xfrm>
            <a:custGeom>
              <a:avLst/>
              <a:gdLst>
                <a:gd name="connsiteX0" fmla="*/ 0 w 1724705"/>
                <a:gd name="connsiteY0" fmla="*/ 0 h 976487"/>
                <a:gd name="connsiteX1" fmla="*/ 1725973 w 1724705"/>
                <a:gd name="connsiteY1" fmla="*/ 0 h 976487"/>
                <a:gd name="connsiteX2" fmla="*/ 1725973 w 1724705"/>
                <a:gd name="connsiteY2" fmla="*/ 985364 h 976487"/>
                <a:gd name="connsiteX3" fmla="*/ 0 w 1724705"/>
                <a:gd name="connsiteY3" fmla="*/ 985364 h 976487"/>
              </a:gdLst>
              <a:ahLst/>
              <a:cxnLst>
                <a:cxn ang="0">
                  <a:pos x="connsiteX0" y="connsiteY0"/>
                </a:cxn>
                <a:cxn ang="0">
                  <a:pos x="connsiteX1" y="connsiteY1"/>
                </a:cxn>
                <a:cxn ang="0">
                  <a:pos x="connsiteX2" y="connsiteY2"/>
                </a:cxn>
                <a:cxn ang="0">
                  <a:pos x="connsiteX3" y="connsiteY3"/>
                </a:cxn>
              </a:cxnLst>
              <a:rect l="l" t="t" r="r" b="b"/>
              <a:pathLst>
                <a:path w="1724705" h="976487">
                  <a:moveTo>
                    <a:pt x="0" y="0"/>
                  </a:moveTo>
                  <a:lnTo>
                    <a:pt x="1725973" y="0"/>
                  </a:lnTo>
                  <a:lnTo>
                    <a:pt x="1725973" y="985364"/>
                  </a:lnTo>
                  <a:lnTo>
                    <a:pt x="0" y="985364"/>
                  </a:lnTo>
                  <a:close/>
                </a:path>
              </a:pathLst>
            </a:custGeom>
            <a:solidFill>
              <a:srgbClr val="7E6321"/>
            </a:solidFill>
            <a:ln w="12677" cap="flat">
              <a:noFill/>
              <a:prstDash val="solid"/>
              <a:miter/>
            </a:ln>
          </p:spPr>
          <p:txBody>
            <a:bodyPr rtlCol="0" anchor="ctr"/>
            <a:lstStyle/>
            <a:p>
              <a:endParaRPr lang="en-GB"/>
            </a:p>
          </p:txBody>
        </p:sp>
        <p:sp>
          <p:nvSpPr>
            <p:cNvPr id="220" name="Freeform: Shape 219">
              <a:extLst>
                <a:ext uri="{FF2B5EF4-FFF2-40B4-BE49-F238E27FC236}">
                  <a16:creationId xmlns:a16="http://schemas.microsoft.com/office/drawing/2014/main" id="{F52D3894-1630-44DF-A3AA-961BF3457E41}"/>
                </a:ext>
              </a:extLst>
            </p:cNvPr>
            <p:cNvSpPr/>
            <p:nvPr/>
          </p:nvSpPr>
          <p:spPr>
            <a:xfrm>
              <a:off x="4560307" y="3091659"/>
              <a:ext cx="614173" cy="870080"/>
            </a:xfrm>
            <a:custGeom>
              <a:avLst/>
              <a:gdLst>
                <a:gd name="connsiteX0" fmla="*/ 0 w 760899"/>
                <a:gd name="connsiteY0" fmla="*/ 1077941 h 1077940"/>
                <a:gd name="connsiteX1" fmla="*/ 145839 w 760899"/>
                <a:gd name="connsiteY1" fmla="*/ 961270 h 1077940"/>
                <a:gd name="connsiteX2" fmla="*/ 772313 w 760899"/>
                <a:gd name="connsiteY2" fmla="*/ 961270 h 1077940"/>
                <a:gd name="connsiteX3" fmla="*/ 772313 w 760899"/>
                <a:gd name="connsiteY3" fmla="*/ 0 h 1077940"/>
                <a:gd name="connsiteX4" fmla="*/ 126817 w 760899"/>
                <a:gd name="connsiteY4" fmla="*/ 0 h 1077940"/>
                <a:gd name="connsiteX5" fmla="*/ 116671 w 760899"/>
                <a:gd name="connsiteY5" fmla="*/ 0 h 1077940"/>
                <a:gd name="connsiteX6" fmla="*/ 0 w 760899"/>
                <a:gd name="connsiteY6" fmla="*/ 116671 h 1077940"/>
                <a:gd name="connsiteX7" fmla="*/ 0 w 760899"/>
                <a:gd name="connsiteY7" fmla="*/ 1077941 h 107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0899" h="1077940">
                  <a:moveTo>
                    <a:pt x="0" y="1077941"/>
                  </a:moveTo>
                  <a:cubicBezTo>
                    <a:pt x="19022" y="1005655"/>
                    <a:pt x="81163" y="961270"/>
                    <a:pt x="145839" y="961270"/>
                  </a:cubicBezTo>
                  <a:lnTo>
                    <a:pt x="772313" y="961270"/>
                  </a:lnTo>
                  <a:lnTo>
                    <a:pt x="772313" y="0"/>
                  </a:lnTo>
                  <a:lnTo>
                    <a:pt x="126817" y="0"/>
                  </a:lnTo>
                  <a:lnTo>
                    <a:pt x="116671" y="0"/>
                  </a:lnTo>
                  <a:cubicBezTo>
                    <a:pt x="51995" y="0"/>
                    <a:pt x="0" y="51995"/>
                    <a:pt x="0" y="116671"/>
                  </a:cubicBezTo>
                  <a:lnTo>
                    <a:pt x="0" y="1077941"/>
                  </a:lnTo>
                  <a:close/>
                </a:path>
              </a:pathLst>
            </a:custGeom>
            <a:solidFill>
              <a:srgbClr val="FFFFFF"/>
            </a:solidFill>
            <a:ln w="12677" cap="flat">
              <a:noFill/>
              <a:prstDash val="solid"/>
              <a:miter/>
            </a:ln>
          </p:spPr>
          <p:txBody>
            <a:bodyPr rtlCol="0" anchor="ctr"/>
            <a:lstStyle/>
            <a:p>
              <a:endParaRPr lang="en-GB"/>
            </a:p>
          </p:txBody>
        </p:sp>
        <p:sp>
          <p:nvSpPr>
            <p:cNvPr id="221" name="Freeform: Shape 220">
              <a:extLst>
                <a:ext uri="{FF2B5EF4-FFF2-40B4-BE49-F238E27FC236}">
                  <a16:creationId xmlns:a16="http://schemas.microsoft.com/office/drawing/2014/main" id="{67246032-64D3-40F9-9A10-E7D56E95F65B}"/>
                </a:ext>
              </a:extLst>
            </p:cNvPr>
            <p:cNvSpPr/>
            <p:nvPr/>
          </p:nvSpPr>
          <p:spPr>
            <a:xfrm>
              <a:off x="3948181" y="3091659"/>
              <a:ext cx="603938" cy="870080"/>
            </a:xfrm>
            <a:custGeom>
              <a:avLst/>
              <a:gdLst>
                <a:gd name="connsiteX0" fmla="*/ 758363 w 748217"/>
                <a:gd name="connsiteY0" fmla="*/ 1077941 h 1077940"/>
                <a:gd name="connsiteX1" fmla="*/ 641691 w 748217"/>
                <a:gd name="connsiteY1" fmla="*/ 961270 h 1077940"/>
                <a:gd name="connsiteX2" fmla="*/ 0 w 748217"/>
                <a:gd name="connsiteY2" fmla="*/ 961270 h 1077940"/>
                <a:gd name="connsiteX3" fmla="*/ 0 w 748217"/>
                <a:gd name="connsiteY3" fmla="*/ 0 h 1077940"/>
                <a:gd name="connsiteX4" fmla="*/ 630278 w 748217"/>
                <a:gd name="connsiteY4" fmla="*/ 0 h 1077940"/>
                <a:gd name="connsiteX5" fmla="*/ 640424 w 748217"/>
                <a:gd name="connsiteY5" fmla="*/ 0 h 1077940"/>
                <a:gd name="connsiteX6" fmla="*/ 757095 w 748217"/>
                <a:gd name="connsiteY6" fmla="*/ 116671 h 1077940"/>
                <a:gd name="connsiteX7" fmla="*/ 757095 w 748217"/>
                <a:gd name="connsiteY7" fmla="*/ 1077941 h 107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8217" h="1077940">
                  <a:moveTo>
                    <a:pt x="758363" y="1077941"/>
                  </a:moveTo>
                  <a:cubicBezTo>
                    <a:pt x="758363" y="1013264"/>
                    <a:pt x="706368" y="961270"/>
                    <a:pt x="641691" y="961270"/>
                  </a:cubicBezTo>
                  <a:lnTo>
                    <a:pt x="0" y="961270"/>
                  </a:lnTo>
                  <a:lnTo>
                    <a:pt x="0" y="0"/>
                  </a:lnTo>
                  <a:lnTo>
                    <a:pt x="630278" y="0"/>
                  </a:lnTo>
                  <a:lnTo>
                    <a:pt x="640424" y="0"/>
                  </a:lnTo>
                  <a:cubicBezTo>
                    <a:pt x="705100" y="0"/>
                    <a:pt x="757095" y="51995"/>
                    <a:pt x="757095" y="116671"/>
                  </a:cubicBezTo>
                  <a:lnTo>
                    <a:pt x="757095" y="1077941"/>
                  </a:lnTo>
                  <a:close/>
                </a:path>
              </a:pathLst>
            </a:custGeom>
            <a:solidFill>
              <a:srgbClr val="FFFFFF"/>
            </a:solidFill>
            <a:ln w="12677" cap="flat">
              <a:noFill/>
              <a:prstDash val="solid"/>
              <a:miter/>
            </a:ln>
          </p:spPr>
          <p:txBody>
            <a:bodyPr rtlCol="0" anchor="ctr"/>
            <a:lstStyle/>
            <a:p>
              <a:endParaRPr lang="en-GB"/>
            </a:p>
          </p:txBody>
        </p:sp>
        <p:sp>
          <p:nvSpPr>
            <p:cNvPr id="222" name="Freeform: Shape 221">
              <a:extLst>
                <a:ext uri="{FF2B5EF4-FFF2-40B4-BE49-F238E27FC236}">
                  <a16:creationId xmlns:a16="http://schemas.microsoft.com/office/drawing/2014/main" id="{3B697652-A581-4B63-8C76-D3EC1BA4CFD0}"/>
                </a:ext>
              </a:extLst>
            </p:cNvPr>
            <p:cNvSpPr/>
            <p:nvPr/>
          </p:nvSpPr>
          <p:spPr>
            <a:xfrm>
              <a:off x="4039283" y="3185833"/>
              <a:ext cx="112598" cy="122835"/>
            </a:xfrm>
            <a:custGeom>
              <a:avLst/>
              <a:gdLst>
                <a:gd name="connsiteX0" fmla="*/ 98917 w 139498"/>
                <a:gd name="connsiteY0" fmla="*/ 135693 h 152179"/>
                <a:gd name="connsiteX1" fmla="*/ 44386 w 139498"/>
                <a:gd name="connsiteY1" fmla="*/ 135693 h 152179"/>
                <a:gd name="connsiteX2" fmla="*/ 38045 w 139498"/>
                <a:gd name="connsiteY2" fmla="*/ 154716 h 152179"/>
                <a:gd name="connsiteX3" fmla="*/ 0 w 139498"/>
                <a:gd name="connsiteY3" fmla="*/ 154716 h 152179"/>
                <a:gd name="connsiteX4" fmla="*/ 55799 w 139498"/>
                <a:gd name="connsiteY4" fmla="*/ 0 h 152179"/>
                <a:gd name="connsiteX5" fmla="*/ 88772 w 139498"/>
                <a:gd name="connsiteY5" fmla="*/ 0 h 152179"/>
                <a:gd name="connsiteX6" fmla="*/ 144571 w 139498"/>
                <a:gd name="connsiteY6" fmla="*/ 154716 h 152179"/>
                <a:gd name="connsiteX7" fmla="*/ 105258 w 139498"/>
                <a:gd name="connsiteY7" fmla="*/ 154716 h 152179"/>
                <a:gd name="connsiteX8" fmla="*/ 98917 w 139498"/>
                <a:gd name="connsiteY8" fmla="*/ 135693 h 152179"/>
                <a:gd name="connsiteX9" fmla="*/ 53263 w 139498"/>
                <a:gd name="connsiteY9" fmla="*/ 106526 h 152179"/>
                <a:gd name="connsiteX10" fmla="*/ 91308 w 139498"/>
                <a:gd name="connsiteY10" fmla="*/ 106526 h 152179"/>
                <a:gd name="connsiteX11" fmla="*/ 72285 w 139498"/>
                <a:gd name="connsiteY11" fmla="*/ 43118 h 152179"/>
                <a:gd name="connsiteX12" fmla="*/ 53263 w 139498"/>
                <a:gd name="connsiteY12" fmla="*/ 106526 h 15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498" h="152179">
                  <a:moveTo>
                    <a:pt x="98917" y="135693"/>
                  </a:moveTo>
                  <a:lnTo>
                    <a:pt x="44386" y="135693"/>
                  </a:lnTo>
                  <a:lnTo>
                    <a:pt x="38045" y="154716"/>
                  </a:lnTo>
                  <a:lnTo>
                    <a:pt x="0" y="154716"/>
                  </a:lnTo>
                  <a:lnTo>
                    <a:pt x="55799" y="0"/>
                  </a:lnTo>
                  <a:lnTo>
                    <a:pt x="88772" y="0"/>
                  </a:lnTo>
                  <a:lnTo>
                    <a:pt x="144571" y="154716"/>
                  </a:lnTo>
                  <a:lnTo>
                    <a:pt x="105258" y="154716"/>
                  </a:lnTo>
                  <a:lnTo>
                    <a:pt x="98917" y="135693"/>
                  </a:lnTo>
                  <a:close/>
                  <a:moveTo>
                    <a:pt x="53263" y="106526"/>
                  </a:moveTo>
                  <a:lnTo>
                    <a:pt x="91308" y="106526"/>
                  </a:lnTo>
                  <a:lnTo>
                    <a:pt x="72285" y="43118"/>
                  </a:lnTo>
                  <a:lnTo>
                    <a:pt x="53263" y="106526"/>
                  </a:lnTo>
                  <a:close/>
                </a:path>
              </a:pathLst>
            </a:custGeom>
            <a:solidFill>
              <a:srgbClr val="2A3838"/>
            </a:solidFill>
            <a:ln w="12677" cap="flat">
              <a:noFill/>
              <a:prstDash val="solid"/>
              <a:miter/>
            </a:ln>
          </p:spPr>
          <p:txBody>
            <a:bodyPr rtlCol="0" anchor="ctr"/>
            <a:lstStyle/>
            <a:p>
              <a:endParaRPr lang="en-GB"/>
            </a:p>
          </p:txBody>
        </p:sp>
        <p:sp>
          <p:nvSpPr>
            <p:cNvPr id="223" name="Freeform: Shape 222">
              <a:extLst>
                <a:ext uri="{FF2B5EF4-FFF2-40B4-BE49-F238E27FC236}">
                  <a16:creationId xmlns:a16="http://schemas.microsoft.com/office/drawing/2014/main" id="{D8594BB1-AE2A-41CD-8065-13270C29A1FF}"/>
                </a:ext>
              </a:extLst>
            </p:cNvPr>
            <p:cNvSpPr/>
            <p:nvPr/>
          </p:nvSpPr>
          <p:spPr>
            <a:xfrm>
              <a:off x="4542905" y="3488825"/>
              <a:ext cx="40945" cy="10237"/>
            </a:xfrm>
            <a:custGeom>
              <a:avLst/>
              <a:gdLst>
                <a:gd name="connsiteX0" fmla="*/ 0 w 50726"/>
                <a:gd name="connsiteY0" fmla="*/ 0 h 0"/>
                <a:gd name="connsiteX1" fmla="*/ 50726 w 50726"/>
                <a:gd name="connsiteY1" fmla="*/ 0 h 0"/>
              </a:gdLst>
              <a:ahLst/>
              <a:cxnLst>
                <a:cxn ang="0">
                  <a:pos x="connsiteX0" y="connsiteY0"/>
                </a:cxn>
                <a:cxn ang="0">
                  <a:pos x="connsiteX1" y="connsiteY1"/>
                </a:cxn>
              </a:cxnLst>
              <a:rect l="l" t="t" r="r" b="b"/>
              <a:pathLst>
                <a:path w="50726">
                  <a:moveTo>
                    <a:pt x="0" y="0"/>
                  </a:moveTo>
                  <a:lnTo>
                    <a:pt x="50726" y="0"/>
                  </a:lnTo>
                </a:path>
              </a:pathLst>
            </a:custGeom>
            <a:ln w="12677" cap="flat">
              <a:noFill/>
              <a:prstDash val="solid"/>
              <a:miter/>
            </a:ln>
          </p:spPr>
          <p:txBody>
            <a:bodyPr rtlCol="0" anchor="ctr"/>
            <a:lstStyle/>
            <a:p>
              <a:endParaRPr lang="en-GB"/>
            </a:p>
          </p:txBody>
        </p:sp>
        <p:sp>
          <p:nvSpPr>
            <p:cNvPr id="225" name="Freeform: Shape 224">
              <a:extLst>
                <a:ext uri="{FF2B5EF4-FFF2-40B4-BE49-F238E27FC236}">
                  <a16:creationId xmlns:a16="http://schemas.microsoft.com/office/drawing/2014/main" id="{A04201E6-5C86-4E19-9CF7-F230BE21C573}"/>
                </a:ext>
              </a:extLst>
            </p:cNvPr>
            <p:cNvSpPr/>
            <p:nvPr/>
          </p:nvSpPr>
          <p:spPr>
            <a:xfrm>
              <a:off x="4380149" y="2662761"/>
              <a:ext cx="358268" cy="460630"/>
            </a:xfrm>
            <a:custGeom>
              <a:avLst/>
              <a:gdLst>
                <a:gd name="connsiteX0" fmla="*/ 140766 w 443857"/>
                <a:gd name="connsiteY0" fmla="*/ 570674 h 570674"/>
                <a:gd name="connsiteX1" fmla="*/ 0 w 443857"/>
                <a:gd name="connsiteY1" fmla="*/ 227002 h 570674"/>
                <a:gd name="connsiteX2" fmla="*/ 227002 w 443857"/>
                <a:gd name="connsiteY2" fmla="*/ 0 h 570674"/>
                <a:gd name="connsiteX3" fmla="*/ 454003 w 443857"/>
                <a:gd name="connsiteY3" fmla="*/ 227002 h 570674"/>
                <a:gd name="connsiteX4" fmla="*/ 313237 w 443857"/>
                <a:gd name="connsiteY4" fmla="*/ 570674 h 570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857" h="570674">
                  <a:moveTo>
                    <a:pt x="140766" y="570674"/>
                  </a:moveTo>
                  <a:cubicBezTo>
                    <a:pt x="140766" y="412154"/>
                    <a:pt x="0" y="385522"/>
                    <a:pt x="0" y="227002"/>
                  </a:cubicBezTo>
                  <a:cubicBezTo>
                    <a:pt x="0" y="81163"/>
                    <a:pt x="131889" y="0"/>
                    <a:pt x="227002" y="0"/>
                  </a:cubicBezTo>
                  <a:cubicBezTo>
                    <a:pt x="322114" y="0"/>
                    <a:pt x="454003" y="81163"/>
                    <a:pt x="454003" y="227002"/>
                  </a:cubicBezTo>
                  <a:cubicBezTo>
                    <a:pt x="454003" y="385522"/>
                    <a:pt x="313237" y="412154"/>
                    <a:pt x="313237" y="570674"/>
                  </a:cubicBezTo>
                </a:path>
              </a:pathLst>
            </a:custGeom>
            <a:solidFill>
              <a:srgbClr val="FFE38F"/>
            </a:solidFill>
            <a:ln w="12677" cap="flat">
              <a:noFill/>
              <a:prstDash val="solid"/>
              <a:miter/>
            </a:ln>
          </p:spPr>
          <p:txBody>
            <a:bodyPr rtlCol="0" anchor="ctr"/>
            <a:lstStyle/>
            <a:p>
              <a:endParaRPr lang="en-GB"/>
            </a:p>
          </p:txBody>
        </p:sp>
        <p:sp>
          <p:nvSpPr>
            <p:cNvPr id="226" name="Freeform: Shape 225">
              <a:extLst>
                <a:ext uri="{FF2B5EF4-FFF2-40B4-BE49-F238E27FC236}">
                  <a16:creationId xmlns:a16="http://schemas.microsoft.com/office/drawing/2014/main" id="{C78EE0BA-3FF9-42F4-8CDA-176E42EBC2B4}"/>
                </a:ext>
              </a:extLst>
            </p:cNvPr>
            <p:cNvSpPr/>
            <p:nvPr/>
          </p:nvSpPr>
          <p:spPr>
            <a:xfrm>
              <a:off x="4492748" y="3123392"/>
              <a:ext cx="133071" cy="92126"/>
            </a:xfrm>
            <a:custGeom>
              <a:avLst/>
              <a:gdLst>
                <a:gd name="connsiteX0" fmla="*/ 112867 w 164861"/>
                <a:gd name="connsiteY0" fmla="*/ 0 h 114134"/>
                <a:gd name="connsiteX1" fmla="*/ 172471 w 164861"/>
                <a:gd name="connsiteY1" fmla="*/ 0 h 114134"/>
                <a:gd name="connsiteX2" fmla="*/ 172471 w 164861"/>
                <a:gd name="connsiteY2" fmla="*/ 124280 h 114134"/>
                <a:gd name="connsiteX3" fmla="*/ 0 w 164861"/>
                <a:gd name="connsiteY3" fmla="*/ 124280 h 114134"/>
                <a:gd name="connsiteX4" fmla="*/ 0 w 164861"/>
                <a:gd name="connsiteY4" fmla="*/ 0 h 114134"/>
                <a:gd name="connsiteX5" fmla="*/ 62140 w 164861"/>
                <a:gd name="connsiteY5" fmla="*/ 0 h 11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861" h="114134">
                  <a:moveTo>
                    <a:pt x="112867" y="0"/>
                  </a:moveTo>
                  <a:lnTo>
                    <a:pt x="172471" y="0"/>
                  </a:lnTo>
                  <a:lnTo>
                    <a:pt x="172471" y="124280"/>
                  </a:lnTo>
                  <a:lnTo>
                    <a:pt x="0" y="124280"/>
                  </a:lnTo>
                  <a:lnTo>
                    <a:pt x="0" y="0"/>
                  </a:lnTo>
                  <a:lnTo>
                    <a:pt x="62140" y="0"/>
                  </a:lnTo>
                  <a:close/>
                </a:path>
              </a:pathLst>
            </a:custGeom>
            <a:solidFill>
              <a:srgbClr val="7E6321"/>
            </a:solidFill>
            <a:ln w="12677" cap="flat">
              <a:noFill/>
              <a:prstDash val="solid"/>
              <a:miter/>
            </a:ln>
          </p:spPr>
          <p:txBody>
            <a:bodyPr rtlCol="0" anchor="ctr"/>
            <a:lstStyle/>
            <a:p>
              <a:endParaRPr lang="en-GB"/>
            </a:p>
          </p:txBody>
        </p:sp>
        <p:sp>
          <p:nvSpPr>
            <p:cNvPr id="227" name="Freeform: Shape 226">
              <a:extLst>
                <a:ext uri="{FF2B5EF4-FFF2-40B4-BE49-F238E27FC236}">
                  <a16:creationId xmlns:a16="http://schemas.microsoft.com/office/drawing/2014/main" id="{4F09A67B-9B30-4B0A-9A24-30434144E2C1}"/>
                </a:ext>
              </a:extLst>
            </p:cNvPr>
            <p:cNvSpPr/>
            <p:nvPr/>
          </p:nvSpPr>
          <p:spPr>
            <a:xfrm>
              <a:off x="4510150" y="3223706"/>
              <a:ext cx="102363" cy="30709"/>
            </a:xfrm>
            <a:custGeom>
              <a:avLst/>
              <a:gdLst>
                <a:gd name="connsiteX0" fmla="*/ 109062 w 126816"/>
                <a:gd name="connsiteY0" fmla="*/ 43118 h 38044"/>
                <a:gd name="connsiteX1" fmla="*/ 22827 w 126816"/>
                <a:gd name="connsiteY1" fmla="*/ 43118 h 38044"/>
                <a:gd name="connsiteX2" fmla="*/ 0 w 126816"/>
                <a:gd name="connsiteY2" fmla="*/ 0 h 38044"/>
                <a:gd name="connsiteX3" fmla="*/ 131889 w 126816"/>
                <a:gd name="connsiteY3" fmla="*/ 0 h 38044"/>
              </a:gdLst>
              <a:ahLst/>
              <a:cxnLst>
                <a:cxn ang="0">
                  <a:pos x="connsiteX0" y="connsiteY0"/>
                </a:cxn>
                <a:cxn ang="0">
                  <a:pos x="connsiteX1" y="connsiteY1"/>
                </a:cxn>
                <a:cxn ang="0">
                  <a:pos x="connsiteX2" y="connsiteY2"/>
                </a:cxn>
                <a:cxn ang="0">
                  <a:pos x="connsiteX3" y="connsiteY3"/>
                </a:cxn>
              </a:cxnLst>
              <a:rect l="l" t="t" r="r" b="b"/>
              <a:pathLst>
                <a:path w="126816" h="38044">
                  <a:moveTo>
                    <a:pt x="109062" y="43118"/>
                  </a:moveTo>
                  <a:lnTo>
                    <a:pt x="22827" y="43118"/>
                  </a:lnTo>
                  <a:lnTo>
                    <a:pt x="0" y="0"/>
                  </a:lnTo>
                  <a:lnTo>
                    <a:pt x="131889" y="0"/>
                  </a:lnTo>
                  <a:close/>
                </a:path>
              </a:pathLst>
            </a:custGeom>
            <a:solidFill>
              <a:srgbClr val="FFC20E"/>
            </a:solidFill>
            <a:ln w="12677" cap="flat">
              <a:noFill/>
              <a:prstDash val="solid"/>
              <a:miter/>
            </a:ln>
          </p:spPr>
          <p:txBody>
            <a:bodyPr rtlCol="0" anchor="ctr"/>
            <a:lstStyle/>
            <a:p>
              <a:endParaRPr lang="en-GB"/>
            </a:p>
          </p:txBody>
        </p:sp>
        <p:sp>
          <p:nvSpPr>
            <p:cNvPr id="228" name="Freeform: Shape 227">
              <a:extLst>
                <a:ext uri="{FF2B5EF4-FFF2-40B4-BE49-F238E27FC236}">
                  <a16:creationId xmlns:a16="http://schemas.microsoft.com/office/drawing/2014/main" id="{BA760065-37B9-4555-8ACA-D04FE2B08276}"/>
                </a:ext>
              </a:extLst>
            </p:cNvPr>
            <p:cNvSpPr/>
            <p:nvPr/>
          </p:nvSpPr>
          <p:spPr>
            <a:xfrm>
              <a:off x="4480464" y="2765124"/>
              <a:ext cx="153544" cy="153544"/>
            </a:xfrm>
            <a:custGeom>
              <a:avLst/>
              <a:gdLst>
                <a:gd name="connsiteX0" fmla="*/ 200370 w 190224"/>
                <a:gd name="connsiteY0" fmla="*/ 100185 h 190224"/>
                <a:gd name="connsiteX1" fmla="*/ 100185 w 190224"/>
                <a:gd name="connsiteY1" fmla="*/ 200370 h 190224"/>
                <a:gd name="connsiteX2" fmla="*/ 0 w 190224"/>
                <a:gd name="connsiteY2" fmla="*/ 100185 h 190224"/>
                <a:gd name="connsiteX3" fmla="*/ 100185 w 190224"/>
                <a:gd name="connsiteY3" fmla="*/ 0 h 190224"/>
                <a:gd name="connsiteX4" fmla="*/ 200370 w 190224"/>
                <a:gd name="connsiteY4" fmla="*/ 100185 h 190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224" h="190224">
                  <a:moveTo>
                    <a:pt x="200370" y="100185"/>
                  </a:moveTo>
                  <a:cubicBezTo>
                    <a:pt x="200370" y="155516"/>
                    <a:pt x="155516" y="200370"/>
                    <a:pt x="100185" y="200370"/>
                  </a:cubicBezTo>
                  <a:cubicBezTo>
                    <a:pt x="44855" y="200370"/>
                    <a:pt x="0" y="155516"/>
                    <a:pt x="0" y="100185"/>
                  </a:cubicBezTo>
                  <a:cubicBezTo>
                    <a:pt x="0" y="44854"/>
                    <a:pt x="44855" y="0"/>
                    <a:pt x="100185" y="0"/>
                  </a:cubicBezTo>
                  <a:cubicBezTo>
                    <a:pt x="155516" y="0"/>
                    <a:pt x="200370" y="44854"/>
                    <a:pt x="200370" y="100185"/>
                  </a:cubicBezTo>
                  <a:close/>
                </a:path>
              </a:pathLst>
            </a:custGeom>
            <a:solidFill>
              <a:srgbClr val="FFC20E"/>
            </a:solidFill>
            <a:ln w="12677" cap="flat">
              <a:noFill/>
              <a:prstDash val="solid"/>
              <a:miter/>
            </a:ln>
          </p:spPr>
          <p:txBody>
            <a:bodyPr rtlCol="0" anchor="ctr"/>
            <a:lstStyle/>
            <a:p>
              <a:endParaRPr lang="en-GB"/>
            </a:p>
          </p:txBody>
        </p:sp>
        <p:sp>
          <p:nvSpPr>
            <p:cNvPr id="231" name="Freeform: Shape 230">
              <a:extLst>
                <a:ext uri="{FF2B5EF4-FFF2-40B4-BE49-F238E27FC236}">
                  <a16:creationId xmlns:a16="http://schemas.microsoft.com/office/drawing/2014/main" id="{68FDF527-7A29-4254-83E8-75071225EDF8}"/>
                </a:ext>
              </a:extLst>
            </p:cNvPr>
            <p:cNvSpPr/>
            <p:nvPr/>
          </p:nvSpPr>
          <p:spPr>
            <a:xfrm>
              <a:off x="3866291" y="3091659"/>
              <a:ext cx="1392127" cy="870080"/>
            </a:xfrm>
            <a:custGeom>
              <a:avLst/>
              <a:gdLst>
                <a:gd name="connsiteX0" fmla="*/ 395667 w 1724705"/>
                <a:gd name="connsiteY0" fmla="*/ 135694 h 1077940"/>
                <a:gd name="connsiteX1" fmla="*/ 727927 w 1724705"/>
                <a:gd name="connsiteY1" fmla="*/ 135694 h 1077940"/>
                <a:gd name="connsiteX2" fmla="*/ 395667 w 1724705"/>
                <a:gd name="connsiteY2" fmla="*/ 252365 h 1077940"/>
                <a:gd name="connsiteX3" fmla="*/ 727927 w 1724705"/>
                <a:gd name="connsiteY3" fmla="*/ 252365 h 1077940"/>
                <a:gd name="connsiteX4" fmla="*/ 213052 w 1724705"/>
                <a:gd name="connsiteY4" fmla="*/ 370304 h 1077940"/>
                <a:gd name="connsiteX5" fmla="*/ 727927 w 1724705"/>
                <a:gd name="connsiteY5" fmla="*/ 370304 h 1077940"/>
                <a:gd name="connsiteX6" fmla="*/ 213052 w 1724705"/>
                <a:gd name="connsiteY6" fmla="*/ 488244 h 1077940"/>
                <a:gd name="connsiteX7" fmla="*/ 727927 w 1724705"/>
                <a:gd name="connsiteY7" fmla="*/ 488244 h 1077940"/>
                <a:gd name="connsiteX8" fmla="*/ 213052 w 1724705"/>
                <a:gd name="connsiteY8" fmla="*/ 604915 h 1077940"/>
                <a:gd name="connsiteX9" fmla="*/ 727927 w 1724705"/>
                <a:gd name="connsiteY9" fmla="*/ 604915 h 1077940"/>
                <a:gd name="connsiteX10" fmla="*/ 213052 w 1724705"/>
                <a:gd name="connsiteY10" fmla="*/ 722854 h 1077940"/>
                <a:gd name="connsiteX11" fmla="*/ 727927 w 1724705"/>
                <a:gd name="connsiteY11" fmla="*/ 722854 h 1077940"/>
                <a:gd name="connsiteX12" fmla="*/ 213052 w 1724705"/>
                <a:gd name="connsiteY12" fmla="*/ 840794 h 1077940"/>
                <a:gd name="connsiteX13" fmla="*/ 727927 w 1724705"/>
                <a:gd name="connsiteY13" fmla="*/ 840794 h 1077940"/>
                <a:gd name="connsiteX14" fmla="*/ 101453 w 1724705"/>
                <a:gd name="connsiteY14" fmla="*/ 92576 h 1077940"/>
                <a:gd name="connsiteX15" fmla="*/ 0 w 1724705"/>
                <a:gd name="connsiteY15" fmla="*/ 92576 h 1077940"/>
                <a:gd name="connsiteX16" fmla="*/ 0 w 1724705"/>
                <a:gd name="connsiteY16" fmla="*/ 1077941 h 1077940"/>
                <a:gd name="connsiteX17" fmla="*/ 525020 w 1724705"/>
                <a:gd name="connsiteY17" fmla="*/ 1077941 h 1077940"/>
                <a:gd name="connsiteX18" fmla="*/ 1001851 w 1724705"/>
                <a:gd name="connsiteY18" fmla="*/ 0 h 1077940"/>
                <a:gd name="connsiteX19" fmla="*/ 1633397 w 1724705"/>
                <a:gd name="connsiteY19" fmla="*/ 0 h 1077940"/>
                <a:gd name="connsiteX20" fmla="*/ 1633397 w 1724705"/>
                <a:gd name="connsiteY20" fmla="*/ 961270 h 1077940"/>
                <a:gd name="connsiteX21" fmla="*/ 991705 w 1724705"/>
                <a:gd name="connsiteY21" fmla="*/ 961270 h 1077940"/>
                <a:gd name="connsiteX22" fmla="*/ 875034 w 1724705"/>
                <a:gd name="connsiteY22" fmla="*/ 1077941 h 1077940"/>
                <a:gd name="connsiteX23" fmla="*/ 980292 w 1724705"/>
                <a:gd name="connsiteY23" fmla="*/ 1077941 h 1077940"/>
                <a:gd name="connsiteX24" fmla="*/ 1729778 w 1724705"/>
                <a:gd name="connsiteY24" fmla="*/ 1077941 h 1077940"/>
                <a:gd name="connsiteX25" fmla="*/ 1729778 w 1724705"/>
                <a:gd name="connsiteY25" fmla="*/ 92576 h 1077940"/>
                <a:gd name="connsiteX26" fmla="*/ 1633397 w 1724705"/>
                <a:gd name="connsiteY26" fmla="*/ 92576 h 1077940"/>
                <a:gd name="connsiteX27" fmla="*/ 592233 w 1724705"/>
                <a:gd name="connsiteY27" fmla="*/ 0 h 1077940"/>
                <a:gd name="connsiteX28" fmla="*/ 101453 w 1724705"/>
                <a:gd name="connsiteY28" fmla="*/ 0 h 1077940"/>
                <a:gd name="connsiteX29" fmla="*/ 101453 w 1724705"/>
                <a:gd name="connsiteY29" fmla="*/ 214320 h 1077940"/>
                <a:gd name="connsiteX30" fmla="*/ 859816 w 1724705"/>
                <a:gd name="connsiteY30" fmla="*/ 1077941 h 1077940"/>
                <a:gd name="connsiteX31" fmla="*/ 834453 w 1724705"/>
                <a:gd name="connsiteY31" fmla="*/ 1005655 h 1077940"/>
                <a:gd name="connsiteX32" fmla="*/ 743145 w 1724705"/>
                <a:gd name="connsiteY32" fmla="*/ 961270 h 1077940"/>
                <a:gd name="connsiteX33" fmla="*/ 413422 w 1724705"/>
                <a:gd name="connsiteY33" fmla="*/ 961270 h 1077940"/>
                <a:gd name="connsiteX34" fmla="*/ 995510 w 1724705"/>
                <a:gd name="connsiteY34" fmla="*/ 135694 h 1077940"/>
                <a:gd name="connsiteX35" fmla="*/ 1505312 w 1724705"/>
                <a:gd name="connsiteY35" fmla="*/ 135694 h 1077940"/>
                <a:gd name="connsiteX36" fmla="*/ 995510 w 1724705"/>
                <a:gd name="connsiteY36" fmla="*/ 252365 h 1077940"/>
                <a:gd name="connsiteX37" fmla="*/ 1505312 w 1724705"/>
                <a:gd name="connsiteY37" fmla="*/ 252365 h 1077940"/>
                <a:gd name="connsiteX38" fmla="*/ 995510 w 1724705"/>
                <a:gd name="connsiteY38" fmla="*/ 370304 h 1077940"/>
                <a:gd name="connsiteX39" fmla="*/ 1505312 w 1724705"/>
                <a:gd name="connsiteY39" fmla="*/ 370304 h 1077940"/>
                <a:gd name="connsiteX40" fmla="*/ 995510 w 1724705"/>
                <a:gd name="connsiteY40" fmla="*/ 488244 h 1077940"/>
                <a:gd name="connsiteX41" fmla="*/ 1505312 w 1724705"/>
                <a:gd name="connsiteY41" fmla="*/ 488244 h 1077940"/>
                <a:gd name="connsiteX42" fmla="*/ 995510 w 1724705"/>
                <a:gd name="connsiteY42" fmla="*/ 604915 h 1077940"/>
                <a:gd name="connsiteX43" fmla="*/ 1505312 w 1724705"/>
                <a:gd name="connsiteY43" fmla="*/ 604915 h 1077940"/>
                <a:gd name="connsiteX44" fmla="*/ 995510 w 1724705"/>
                <a:gd name="connsiteY44" fmla="*/ 722854 h 1077940"/>
                <a:gd name="connsiteX45" fmla="*/ 1505312 w 1724705"/>
                <a:gd name="connsiteY45" fmla="*/ 722854 h 1077940"/>
                <a:gd name="connsiteX46" fmla="*/ 995510 w 1724705"/>
                <a:gd name="connsiteY46" fmla="*/ 840794 h 1077940"/>
                <a:gd name="connsiteX47" fmla="*/ 1505312 w 1724705"/>
                <a:gd name="connsiteY47" fmla="*/ 840794 h 1077940"/>
                <a:gd name="connsiteX48" fmla="*/ 861084 w 1724705"/>
                <a:gd name="connsiteY48" fmla="*/ 290410 h 1077940"/>
                <a:gd name="connsiteX49" fmla="*/ 861084 w 1724705"/>
                <a:gd name="connsiteY49" fmla="*/ 824308 h 1077940"/>
                <a:gd name="connsiteX50" fmla="*/ 859816 w 1724705"/>
                <a:gd name="connsiteY50" fmla="*/ 1077941 h 1077940"/>
                <a:gd name="connsiteX51" fmla="*/ 859816 w 1724705"/>
                <a:gd name="connsiteY51" fmla="*/ 824308 h 107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24705" h="1077940">
                  <a:moveTo>
                    <a:pt x="395667" y="135694"/>
                  </a:moveTo>
                  <a:lnTo>
                    <a:pt x="727927" y="135694"/>
                  </a:lnTo>
                  <a:moveTo>
                    <a:pt x="395667" y="252365"/>
                  </a:moveTo>
                  <a:lnTo>
                    <a:pt x="727927" y="252365"/>
                  </a:lnTo>
                  <a:moveTo>
                    <a:pt x="213052" y="370304"/>
                  </a:moveTo>
                  <a:lnTo>
                    <a:pt x="727927" y="370304"/>
                  </a:lnTo>
                  <a:moveTo>
                    <a:pt x="213052" y="488244"/>
                  </a:moveTo>
                  <a:lnTo>
                    <a:pt x="727927" y="488244"/>
                  </a:lnTo>
                  <a:moveTo>
                    <a:pt x="213052" y="604915"/>
                  </a:moveTo>
                  <a:lnTo>
                    <a:pt x="727927" y="604915"/>
                  </a:lnTo>
                  <a:moveTo>
                    <a:pt x="213052" y="722854"/>
                  </a:moveTo>
                  <a:lnTo>
                    <a:pt x="727927" y="722854"/>
                  </a:lnTo>
                  <a:moveTo>
                    <a:pt x="213052" y="840794"/>
                  </a:moveTo>
                  <a:lnTo>
                    <a:pt x="727927" y="840794"/>
                  </a:lnTo>
                  <a:moveTo>
                    <a:pt x="101453" y="92576"/>
                  </a:moveTo>
                  <a:lnTo>
                    <a:pt x="0" y="92576"/>
                  </a:lnTo>
                  <a:lnTo>
                    <a:pt x="0" y="1077941"/>
                  </a:lnTo>
                  <a:lnTo>
                    <a:pt x="525020" y="1077941"/>
                  </a:lnTo>
                  <a:moveTo>
                    <a:pt x="1001851" y="0"/>
                  </a:moveTo>
                  <a:lnTo>
                    <a:pt x="1633397" y="0"/>
                  </a:lnTo>
                  <a:lnTo>
                    <a:pt x="1633397" y="961270"/>
                  </a:lnTo>
                  <a:lnTo>
                    <a:pt x="991705" y="961270"/>
                  </a:lnTo>
                  <a:cubicBezTo>
                    <a:pt x="927029" y="961270"/>
                    <a:pt x="875034" y="1013264"/>
                    <a:pt x="875034" y="1077941"/>
                  </a:cubicBezTo>
                  <a:lnTo>
                    <a:pt x="980292" y="1077941"/>
                  </a:lnTo>
                  <a:lnTo>
                    <a:pt x="1729778" y="1077941"/>
                  </a:lnTo>
                  <a:lnTo>
                    <a:pt x="1729778" y="92576"/>
                  </a:lnTo>
                  <a:lnTo>
                    <a:pt x="1633397" y="92576"/>
                  </a:lnTo>
                  <a:moveTo>
                    <a:pt x="592233" y="0"/>
                  </a:moveTo>
                  <a:lnTo>
                    <a:pt x="101453" y="0"/>
                  </a:lnTo>
                  <a:lnTo>
                    <a:pt x="101453" y="214320"/>
                  </a:lnTo>
                  <a:moveTo>
                    <a:pt x="859816" y="1077941"/>
                  </a:moveTo>
                  <a:cubicBezTo>
                    <a:pt x="859816" y="1050041"/>
                    <a:pt x="849671" y="1024678"/>
                    <a:pt x="834453" y="1005655"/>
                  </a:cubicBezTo>
                  <a:cubicBezTo>
                    <a:pt x="812894" y="979024"/>
                    <a:pt x="779922" y="961270"/>
                    <a:pt x="743145" y="961270"/>
                  </a:cubicBezTo>
                  <a:lnTo>
                    <a:pt x="413422" y="961270"/>
                  </a:lnTo>
                  <a:moveTo>
                    <a:pt x="995510" y="135694"/>
                  </a:moveTo>
                  <a:lnTo>
                    <a:pt x="1505312" y="135694"/>
                  </a:lnTo>
                  <a:moveTo>
                    <a:pt x="995510" y="252365"/>
                  </a:moveTo>
                  <a:lnTo>
                    <a:pt x="1505312" y="252365"/>
                  </a:lnTo>
                  <a:moveTo>
                    <a:pt x="995510" y="370304"/>
                  </a:moveTo>
                  <a:lnTo>
                    <a:pt x="1505312" y="370304"/>
                  </a:lnTo>
                  <a:moveTo>
                    <a:pt x="995510" y="488244"/>
                  </a:moveTo>
                  <a:lnTo>
                    <a:pt x="1505312" y="488244"/>
                  </a:lnTo>
                  <a:moveTo>
                    <a:pt x="995510" y="604915"/>
                  </a:moveTo>
                  <a:lnTo>
                    <a:pt x="1505312" y="604915"/>
                  </a:lnTo>
                  <a:moveTo>
                    <a:pt x="995510" y="722854"/>
                  </a:moveTo>
                  <a:lnTo>
                    <a:pt x="1505312" y="722854"/>
                  </a:lnTo>
                  <a:moveTo>
                    <a:pt x="995510" y="840794"/>
                  </a:moveTo>
                  <a:lnTo>
                    <a:pt x="1505312" y="840794"/>
                  </a:lnTo>
                  <a:moveTo>
                    <a:pt x="861084" y="290410"/>
                  </a:moveTo>
                  <a:lnTo>
                    <a:pt x="861084" y="824308"/>
                  </a:lnTo>
                  <a:moveTo>
                    <a:pt x="859816" y="1077941"/>
                  </a:moveTo>
                  <a:lnTo>
                    <a:pt x="859816" y="824308"/>
                  </a:lnTo>
                </a:path>
              </a:pathLst>
            </a:custGeom>
            <a:noFill/>
            <a:ln w="19015" cap="flat">
              <a:solidFill>
                <a:srgbClr val="3D342A"/>
              </a:solidFill>
              <a:prstDash val="solid"/>
              <a:miter/>
            </a:ln>
          </p:spPr>
          <p:txBody>
            <a:bodyPr rtlCol="0" anchor="ctr"/>
            <a:lstStyle/>
            <a:p>
              <a:endParaRPr lang="en-GB"/>
            </a:p>
          </p:txBody>
        </p:sp>
        <p:sp>
          <p:nvSpPr>
            <p:cNvPr id="232" name="Freeform: Shape 231">
              <a:extLst>
                <a:ext uri="{FF2B5EF4-FFF2-40B4-BE49-F238E27FC236}">
                  <a16:creationId xmlns:a16="http://schemas.microsoft.com/office/drawing/2014/main" id="{1339C2F9-5F85-4563-8A93-D8D0DD20A42E}"/>
                </a:ext>
              </a:extLst>
            </p:cNvPr>
            <p:cNvSpPr/>
            <p:nvPr/>
          </p:nvSpPr>
          <p:spPr>
            <a:xfrm>
              <a:off x="4252196" y="2578824"/>
              <a:ext cx="614173" cy="419685"/>
            </a:xfrm>
            <a:custGeom>
              <a:avLst/>
              <a:gdLst>
                <a:gd name="connsiteX0" fmla="*/ 221929 w 760899"/>
                <a:gd name="connsiteY0" fmla="*/ 51995 h 519947"/>
                <a:gd name="connsiteX1" fmla="*/ 191493 w 760899"/>
                <a:gd name="connsiteY1" fmla="*/ 0 h 519947"/>
                <a:gd name="connsiteX2" fmla="*/ 50727 w 760899"/>
                <a:gd name="connsiteY2" fmla="*/ 139498 h 519947"/>
                <a:gd name="connsiteX3" fmla="*/ 102721 w 760899"/>
                <a:gd name="connsiteY3" fmla="*/ 169934 h 519947"/>
                <a:gd name="connsiteX4" fmla="*/ 60872 w 760899"/>
                <a:gd name="connsiteY4" fmla="*/ 330991 h 519947"/>
                <a:gd name="connsiteX5" fmla="*/ 0 w 760899"/>
                <a:gd name="connsiteY5" fmla="*/ 330991 h 519947"/>
                <a:gd name="connsiteX6" fmla="*/ 713977 w 760899"/>
                <a:gd name="connsiteY6" fmla="*/ 139498 h 519947"/>
                <a:gd name="connsiteX7" fmla="*/ 661983 w 760899"/>
                <a:gd name="connsiteY7" fmla="*/ 169934 h 519947"/>
                <a:gd name="connsiteX8" fmla="*/ 574479 w 760899"/>
                <a:gd name="connsiteY8" fmla="*/ 0 h 519947"/>
                <a:gd name="connsiteX9" fmla="*/ 544043 w 760899"/>
                <a:gd name="connsiteY9" fmla="*/ 51995 h 519947"/>
                <a:gd name="connsiteX10" fmla="*/ 713977 w 760899"/>
                <a:gd name="connsiteY10" fmla="*/ 522484 h 519947"/>
                <a:gd name="connsiteX11" fmla="*/ 661983 w 760899"/>
                <a:gd name="connsiteY11" fmla="*/ 492048 h 519947"/>
                <a:gd name="connsiteX12" fmla="*/ 765972 w 760899"/>
                <a:gd name="connsiteY12" fmla="*/ 330991 h 519947"/>
                <a:gd name="connsiteX13" fmla="*/ 705100 w 760899"/>
                <a:gd name="connsiteY13" fmla="*/ 330991 h 519947"/>
                <a:gd name="connsiteX14" fmla="*/ 50727 w 760899"/>
                <a:gd name="connsiteY14" fmla="*/ 522484 h 519947"/>
                <a:gd name="connsiteX15" fmla="*/ 102721 w 760899"/>
                <a:gd name="connsiteY15" fmla="*/ 492048 h 5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0899" h="519947">
                  <a:moveTo>
                    <a:pt x="221929" y="51995"/>
                  </a:moveTo>
                  <a:lnTo>
                    <a:pt x="191493" y="0"/>
                  </a:lnTo>
                  <a:moveTo>
                    <a:pt x="50727" y="139498"/>
                  </a:moveTo>
                  <a:lnTo>
                    <a:pt x="102721" y="169934"/>
                  </a:lnTo>
                  <a:moveTo>
                    <a:pt x="60872" y="330991"/>
                  </a:moveTo>
                  <a:lnTo>
                    <a:pt x="0" y="330991"/>
                  </a:lnTo>
                  <a:moveTo>
                    <a:pt x="713977" y="139498"/>
                  </a:moveTo>
                  <a:lnTo>
                    <a:pt x="661983" y="169934"/>
                  </a:lnTo>
                  <a:moveTo>
                    <a:pt x="574479" y="0"/>
                  </a:moveTo>
                  <a:lnTo>
                    <a:pt x="544043" y="51995"/>
                  </a:lnTo>
                  <a:moveTo>
                    <a:pt x="713977" y="522484"/>
                  </a:moveTo>
                  <a:lnTo>
                    <a:pt x="661983" y="492048"/>
                  </a:lnTo>
                  <a:moveTo>
                    <a:pt x="765972" y="330991"/>
                  </a:moveTo>
                  <a:lnTo>
                    <a:pt x="705100" y="330991"/>
                  </a:lnTo>
                  <a:moveTo>
                    <a:pt x="50727" y="522484"/>
                  </a:moveTo>
                  <a:lnTo>
                    <a:pt x="102721" y="492048"/>
                  </a:lnTo>
                </a:path>
              </a:pathLst>
            </a:custGeom>
            <a:noFill/>
            <a:ln w="19015" cap="flat">
              <a:solidFill>
                <a:srgbClr val="3D342A"/>
              </a:solidFill>
              <a:prstDash val="solid"/>
              <a:miter/>
            </a:ln>
          </p:spPr>
          <p:txBody>
            <a:bodyPr rtlCol="0" anchor="ctr"/>
            <a:lstStyle/>
            <a:p>
              <a:endParaRPr lang="en-GB"/>
            </a:p>
          </p:txBody>
        </p:sp>
        <p:sp>
          <p:nvSpPr>
            <p:cNvPr id="233" name="Freeform: Shape 232">
              <a:extLst>
                <a:ext uri="{FF2B5EF4-FFF2-40B4-BE49-F238E27FC236}">
                  <a16:creationId xmlns:a16="http://schemas.microsoft.com/office/drawing/2014/main" id="{88F05B12-A7F8-4496-B5BE-41EE15473688}"/>
                </a:ext>
              </a:extLst>
            </p:cNvPr>
            <p:cNvSpPr/>
            <p:nvPr/>
          </p:nvSpPr>
          <p:spPr>
            <a:xfrm>
              <a:off x="4379125" y="2662761"/>
              <a:ext cx="358268" cy="593701"/>
            </a:xfrm>
            <a:custGeom>
              <a:avLst/>
              <a:gdLst>
                <a:gd name="connsiteX0" fmla="*/ 124280 w 443857"/>
                <a:gd name="connsiteY0" fmla="*/ 648033 h 735535"/>
                <a:gd name="connsiteX1" fmla="*/ 328455 w 443857"/>
                <a:gd name="connsiteY1" fmla="*/ 604915 h 735535"/>
                <a:gd name="connsiteX2" fmla="*/ 181348 w 443857"/>
                <a:gd name="connsiteY2" fmla="*/ 738072 h 735535"/>
                <a:gd name="connsiteX3" fmla="*/ 270119 w 443857"/>
                <a:gd name="connsiteY3" fmla="*/ 738072 h 735535"/>
                <a:gd name="connsiteX4" fmla="*/ 292946 w 443857"/>
                <a:gd name="connsiteY4" fmla="*/ 696223 h 735535"/>
                <a:gd name="connsiteX5" fmla="*/ 311969 w 443857"/>
                <a:gd name="connsiteY5" fmla="*/ 696223 h 735535"/>
                <a:gd name="connsiteX6" fmla="*/ 124280 w 443857"/>
                <a:gd name="connsiteY6" fmla="*/ 692418 h 735535"/>
                <a:gd name="connsiteX7" fmla="*/ 328455 w 443857"/>
                <a:gd name="connsiteY7" fmla="*/ 649301 h 735535"/>
                <a:gd name="connsiteX8" fmla="*/ 291678 w 443857"/>
                <a:gd name="connsiteY8" fmla="*/ 375377 h 735535"/>
                <a:gd name="connsiteX9" fmla="*/ 322114 w 443857"/>
                <a:gd name="connsiteY9" fmla="*/ 227002 h 735535"/>
                <a:gd name="connsiteX10" fmla="*/ 319578 w 443857"/>
                <a:gd name="connsiteY10" fmla="*/ 225733 h 735535"/>
                <a:gd name="connsiteX11" fmla="*/ 273924 w 443857"/>
                <a:gd name="connsiteY11" fmla="*/ 253633 h 735535"/>
                <a:gd name="connsiteX12" fmla="*/ 225734 w 443857"/>
                <a:gd name="connsiteY12" fmla="*/ 224465 h 735535"/>
                <a:gd name="connsiteX13" fmla="*/ 177543 w 443857"/>
                <a:gd name="connsiteY13" fmla="*/ 253633 h 735535"/>
                <a:gd name="connsiteX14" fmla="*/ 131890 w 443857"/>
                <a:gd name="connsiteY14" fmla="*/ 225733 h 735535"/>
                <a:gd name="connsiteX15" fmla="*/ 129353 w 443857"/>
                <a:gd name="connsiteY15" fmla="*/ 227002 h 735535"/>
                <a:gd name="connsiteX16" fmla="*/ 199102 w 443857"/>
                <a:gd name="connsiteY16" fmla="*/ 570674 h 735535"/>
                <a:gd name="connsiteX17" fmla="*/ 225734 w 443857"/>
                <a:gd name="connsiteY17" fmla="*/ 298019 h 735535"/>
                <a:gd name="connsiteX18" fmla="*/ 225734 w 443857"/>
                <a:gd name="connsiteY18" fmla="*/ 358891 h 735535"/>
                <a:gd name="connsiteX19" fmla="*/ 140766 w 443857"/>
                <a:gd name="connsiteY19" fmla="*/ 603647 h 735535"/>
                <a:gd name="connsiteX20" fmla="*/ 140766 w 443857"/>
                <a:gd name="connsiteY20" fmla="*/ 570674 h 735535"/>
                <a:gd name="connsiteX21" fmla="*/ 313237 w 443857"/>
                <a:gd name="connsiteY21" fmla="*/ 570674 h 735535"/>
                <a:gd name="connsiteX22" fmla="*/ 454003 w 443857"/>
                <a:gd name="connsiteY22" fmla="*/ 227002 h 735535"/>
                <a:gd name="connsiteX23" fmla="*/ 227002 w 443857"/>
                <a:gd name="connsiteY23" fmla="*/ 0 h 735535"/>
                <a:gd name="connsiteX24" fmla="*/ 0 w 443857"/>
                <a:gd name="connsiteY24" fmla="*/ 227002 h 735535"/>
                <a:gd name="connsiteX25" fmla="*/ 261242 w 443857"/>
                <a:gd name="connsiteY25" fmla="*/ 523752 h 735535"/>
                <a:gd name="connsiteX26" fmla="*/ 291678 w 443857"/>
                <a:gd name="connsiteY26" fmla="*/ 375377 h 73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3857" h="735535">
                  <a:moveTo>
                    <a:pt x="124280" y="648033"/>
                  </a:moveTo>
                  <a:lnTo>
                    <a:pt x="328455" y="604915"/>
                  </a:lnTo>
                  <a:moveTo>
                    <a:pt x="181348" y="738072"/>
                  </a:moveTo>
                  <a:lnTo>
                    <a:pt x="270119" y="738072"/>
                  </a:lnTo>
                  <a:lnTo>
                    <a:pt x="292946" y="696223"/>
                  </a:lnTo>
                  <a:lnTo>
                    <a:pt x="311969" y="696223"/>
                  </a:lnTo>
                  <a:moveTo>
                    <a:pt x="124280" y="692418"/>
                  </a:moveTo>
                  <a:lnTo>
                    <a:pt x="328455" y="649301"/>
                  </a:lnTo>
                  <a:moveTo>
                    <a:pt x="291678" y="375377"/>
                  </a:moveTo>
                  <a:lnTo>
                    <a:pt x="322114" y="227002"/>
                  </a:lnTo>
                  <a:cubicBezTo>
                    <a:pt x="322114" y="225733"/>
                    <a:pt x="320846" y="224465"/>
                    <a:pt x="319578" y="225733"/>
                  </a:cubicBezTo>
                  <a:lnTo>
                    <a:pt x="273924" y="253633"/>
                  </a:lnTo>
                  <a:lnTo>
                    <a:pt x="225734" y="224465"/>
                  </a:lnTo>
                  <a:lnTo>
                    <a:pt x="177543" y="253633"/>
                  </a:lnTo>
                  <a:lnTo>
                    <a:pt x="131890" y="225733"/>
                  </a:lnTo>
                  <a:cubicBezTo>
                    <a:pt x="130621" y="225733"/>
                    <a:pt x="129353" y="225733"/>
                    <a:pt x="129353" y="227002"/>
                  </a:cubicBezTo>
                  <a:lnTo>
                    <a:pt x="199102" y="570674"/>
                  </a:lnTo>
                  <a:moveTo>
                    <a:pt x="225734" y="298019"/>
                  </a:moveTo>
                  <a:lnTo>
                    <a:pt x="225734" y="358891"/>
                  </a:lnTo>
                  <a:moveTo>
                    <a:pt x="140766" y="603647"/>
                  </a:moveTo>
                  <a:lnTo>
                    <a:pt x="140766" y="570674"/>
                  </a:lnTo>
                  <a:lnTo>
                    <a:pt x="313237" y="570674"/>
                  </a:lnTo>
                  <a:cubicBezTo>
                    <a:pt x="313237" y="412154"/>
                    <a:pt x="454003" y="385522"/>
                    <a:pt x="454003" y="227002"/>
                  </a:cubicBezTo>
                  <a:cubicBezTo>
                    <a:pt x="454003" y="81163"/>
                    <a:pt x="322114" y="0"/>
                    <a:pt x="227002" y="0"/>
                  </a:cubicBezTo>
                  <a:cubicBezTo>
                    <a:pt x="131890" y="0"/>
                    <a:pt x="0" y="81163"/>
                    <a:pt x="0" y="227002"/>
                  </a:cubicBezTo>
                  <a:moveTo>
                    <a:pt x="261242" y="523752"/>
                  </a:moveTo>
                  <a:lnTo>
                    <a:pt x="291678" y="375377"/>
                  </a:lnTo>
                </a:path>
              </a:pathLst>
            </a:custGeom>
            <a:noFill/>
            <a:ln w="19015" cap="flat">
              <a:solidFill>
                <a:srgbClr val="3D342A"/>
              </a:solidFill>
              <a:prstDash val="solid"/>
              <a:miter/>
            </a:ln>
          </p:spPr>
          <p:txBody>
            <a:bodyPr rtlCol="0" anchor="ctr"/>
            <a:lstStyle/>
            <a:p>
              <a:endParaRPr lang="en-GB"/>
            </a:p>
          </p:txBody>
        </p:sp>
        <p:sp>
          <p:nvSpPr>
            <p:cNvPr id="234" name="Freeform: Shape 233">
              <a:extLst>
                <a:ext uri="{FF2B5EF4-FFF2-40B4-BE49-F238E27FC236}">
                  <a16:creationId xmlns:a16="http://schemas.microsoft.com/office/drawing/2014/main" id="{BA3F3D2D-81E0-45DE-A84D-A7EE44C93549}"/>
                </a:ext>
              </a:extLst>
            </p:cNvPr>
            <p:cNvSpPr/>
            <p:nvPr/>
          </p:nvSpPr>
          <p:spPr>
            <a:xfrm>
              <a:off x="4501960" y="1827485"/>
              <a:ext cx="61417" cy="286614"/>
            </a:xfrm>
            <a:custGeom>
              <a:avLst/>
              <a:gdLst>
                <a:gd name="connsiteX0" fmla="*/ 83699 w 76089"/>
                <a:gd name="connsiteY0" fmla="*/ 0 h 355086"/>
                <a:gd name="connsiteX1" fmla="*/ 17755 w 76089"/>
                <a:gd name="connsiteY1" fmla="*/ 0 h 355086"/>
                <a:gd name="connsiteX2" fmla="*/ 0 w 76089"/>
                <a:gd name="connsiteY2" fmla="*/ 86235 h 355086"/>
                <a:gd name="connsiteX3" fmla="*/ 3805 w 76089"/>
                <a:gd name="connsiteY3" fmla="*/ 145839 h 355086"/>
                <a:gd name="connsiteX4" fmla="*/ 19022 w 76089"/>
                <a:gd name="connsiteY4" fmla="*/ 356354 h 355086"/>
                <a:gd name="connsiteX5" fmla="*/ 82431 w 76089"/>
                <a:gd name="connsiteY5" fmla="*/ 356354 h 355086"/>
                <a:gd name="connsiteX6" fmla="*/ 83699 w 76089"/>
                <a:gd name="connsiteY6" fmla="*/ 0 h 35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089" h="355086">
                  <a:moveTo>
                    <a:pt x="83699" y="0"/>
                  </a:moveTo>
                  <a:lnTo>
                    <a:pt x="17755" y="0"/>
                  </a:lnTo>
                  <a:cubicBezTo>
                    <a:pt x="7609" y="25363"/>
                    <a:pt x="0" y="54531"/>
                    <a:pt x="0" y="86235"/>
                  </a:cubicBezTo>
                  <a:cubicBezTo>
                    <a:pt x="0" y="106526"/>
                    <a:pt x="1268" y="126817"/>
                    <a:pt x="3805" y="145839"/>
                  </a:cubicBezTo>
                  <a:lnTo>
                    <a:pt x="19022" y="356354"/>
                  </a:lnTo>
                  <a:lnTo>
                    <a:pt x="82431" y="356354"/>
                  </a:lnTo>
                  <a:lnTo>
                    <a:pt x="83699" y="0"/>
                  </a:lnTo>
                  <a:close/>
                </a:path>
              </a:pathLst>
            </a:custGeom>
            <a:solidFill>
              <a:srgbClr val="FFF3CF"/>
            </a:solidFill>
            <a:ln w="12677" cap="flat">
              <a:noFill/>
              <a:prstDash val="solid"/>
              <a:miter/>
            </a:ln>
          </p:spPr>
          <p:txBody>
            <a:bodyPr rtlCol="0" anchor="ctr"/>
            <a:lstStyle/>
            <a:p>
              <a:endParaRPr lang="en-GB"/>
            </a:p>
          </p:txBody>
        </p:sp>
        <p:sp>
          <p:nvSpPr>
            <p:cNvPr id="235" name="Freeform: Shape 234">
              <a:extLst>
                <a:ext uri="{FF2B5EF4-FFF2-40B4-BE49-F238E27FC236}">
                  <a16:creationId xmlns:a16="http://schemas.microsoft.com/office/drawing/2014/main" id="{9E254D70-F77F-46CD-88F6-B8C4B13BE19C}"/>
                </a:ext>
              </a:extLst>
            </p:cNvPr>
            <p:cNvSpPr/>
            <p:nvPr/>
          </p:nvSpPr>
          <p:spPr>
            <a:xfrm>
              <a:off x="4516291" y="1745595"/>
              <a:ext cx="102363" cy="81890"/>
            </a:xfrm>
            <a:custGeom>
              <a:avLst/>
              <a:gdLst>
                <a:gd name="connsiteX0" fmla="*/ 0 w 126816"/>
                <a:gd name="connsiteY0" fmla="*/ 101453 h 101453"/>
                <a:gd name="connsiteX1" fmla="*/ 130621 w 126816"/>
                <a:gd name="connsiteY1" fmla="*/ 101453 h 101453"/>
                <a:gd name="connsiteX2" fmla="*/ 65944 w 126816"/>
                <a:gd name="connsiteY2" fmla="*/ 0 h 101453"/>
                <a:gd name="connsiteX3" fmla="*/ 0 w 126816"/>
                <a:gd name="connsiteY3" fmla="*/ 101453 h 101453"/>
              </a:gdLst>
              <a:ahLst/>
              <a:cxnLst>
                <a:cxn ang="0">
                  <a:pos x="connsiteX0" y="connsiteY0"/>
                </a:cxn>
                <a:cxn ang="0">
                  <a:pos x="connsiteX1" y="connsiteY1"/>
                </a:cxn>
                <a:cxn ang="0">
                  <a:pos x="connsiteX2" y="connsiteY2"/>
                </a:cxn>
                <a:cxn ang="0">
                  <a:pos x="connsiteX3" y="connsiteY3"/>
                </a:cxn>
              </a:cxnLst>
              <a:rect l="l" t="t" r="r" b="b"/>
              <a:pathLst>
                <a:path w="126816" h="101453">
                  <a:moveTo>
                    <a:pt x="0" y="101453"/>
                  </a:moveTo>
                  <a:lnTo>
                    <a:pt x="130621" y="101453"/>
                  </a:lnTo>
                  <a:cubicBezTo>
                    <a:pt x="106526" y="41849"/>
                    <a:pt x="65944" y="0"/>
                    <a:pt x="65944" y="0"/>
                  </a:cubicBezTo>
                  <a:cubicBezTo>
                    <a:pt x="65944" y="0"/>
                    <a:pt x="24095" y="40581"/>
                    <a:pt x="0" y="101453"/>
                  </a:cubicBezTo>
                  <a:close/>
                </a:path>
              </a:pathLst>
            </a:custGeom>
            <a:solidFill>
              <a:srgbClr val="FFC20E"/>
            </a:solidFill>
            <a:ln w="12677" cap="flat">
              <a:noFill/>
              <a:prstDash val="solid"/>
              <a:miter/>
            </a:ln>
          </p:spPr>
          <p:txBody>
            <a:bodyPr rtlCol="0" anchor="ctr"/>
            <a:lstStyle/>
            <a:p>
              <a:endParaRPr lang="en-GB"/>
            </a:p>
          </p:txBody>
        </p:sp>
        <p:sp>
          <p:nvSpPr>
            <p:cNvPr id="236" name="Freeform: Shape 235">
              <a:extLst>
                <a:ext uri="{FF2B5EF4-FFF2-40B4-BE49-F238E27FC236}">
                  <a16:creationId xmlns:a16="http://schemas.microsoft.com/office/drawing/2014/main" id="{C1D7107C-73E7-43A2-A17E-8C4D9F4F6E96}"/>
                </a:ext>
              </a:extLst>
            </p:cNvPr>
            <p:cNvSpPr/>
            <p:nvPr/>
          </p:nvSpPr>
          <p:spPr>
            <a:xfrm>
              <a:off x="4535740" y="2114099"/>
              <a:ext cx="61417" cy="30709"/>
            </a:xfrm>
            <a:custGeom>
              <a:avLst/>
              <a:gdLst>
                <a:gd name="connsiteX0" fmla="*/ 0 w 76089"/>
                <a:gd name="connsiteY0" fmla="*/ 0 h 38044"/>
                <a:gd name="connsiteX1" fmla="*/ 82431 w 76089"/>
                <a:gd name="connsiteY1" fmla="*/ 0 h 38044"/>
                <a:gd name="connsiteX2" fmla="*/ 82431 w 76089"/>
                <a:gd name="connsiteY2" fmla="*/ 41849 h 38044"/>
                <a:gd name="connsiteX3" fmla="*/ 0 w 76089"/>
                <a:gd name="connsiteY3" fmla="*/ 41849 h 38044"/>
              </a:gdLst>
              <a:ahLst/>
              <a:cxnLst>
                <a:cxn ang="0">
                  <a:pos x="connsiteX0" y="connsiteY0"/>
                </a:cxn>
                <a:cxn ang="0">
                  <a:pos x="connsiteX1" y="connsiteY1"/>
                </a:cxn>
                <a:cxn ang="0">
                  <a:pos x="connsiteX2" y="connsiteY2"/>
                </a:cxn>
                <a:cxn ang="0">
                  <a:pos x="connsiteX3" y="connsiteY3"/>
                </a:cxn>
              </a:cxnLst>
              <a:rect l="l" t="t" r="r" b="b"/>
              <a:pathLst>
                <a:path w="76089" h="38044">
                  <a:moveTo>
                    <a:pt x="0" y="0"/>
                  </a:moveTo>
                  <a:lnTo>
                    <a:pt x="82431" y="0"/>
                  </a:lnTo>
                  <a:lnTo>
                    <a:pt x="82431" y="41849"/>
                  </a:lnTo>
                  <a:lnTo>
                    <a:pt x="0" y="41849"/>
                  </a:lnTo>
                  <a:close/>
                </a:path>
              </a:pathLst>
            </a:custGeom>
            <a:solidFill>
              <a:srgbClr val="FFC20E"/>
            </a:solidFill>
            <a:ln w="12677" cap="flat">
              <a:noFill/>
              <a:prstDash val="solid"/>
              <a:miter/>
            </a:ln>
          </p:spPr>
          <p:txBody>
            <a:bodyPr rtlCol="0" anchor="ctr"/>
            <a:lstStyle/>
            <a:p>
              <a:endParaRPr lang="en-GB"/>
            </a:p>
          </p:txBody>
        </p:sp>
        <p:sp>
          <p:nvSpPr>
            <p:cNvPr id="237" name="Freeform: Shape 236">
              <a:extLst>
                <a:ext uri="{FF2B5EF4-FFF2-40B4-BE49-F238E27FC236}">
                  <a16:creationId xmlns:a16="http://schemas.microsoft.com/office/drawing/2014/main" id="{FE6F2CCB-8EDB-4D67-A117-4915B7BCA70F}"/>
                </a:ext>
              </a:extLst>
            </p:cNvPr>
            <p:cNvSpPr/>
            <p:nvPr/>
          </p:nvSpPr>
          <p:spPr>
            <a:xfrm>
              <a:off x="4435424" y="2036304"/>
              <a:ext cx="81890" cy="143307"/>
            </a:xfrm>
            <a:custGeom>
              <a:avLst/>
              <a:gdLst>
                <a:gd name="connsiteX0" fmla="*/ 101453 w 101453"/>
                <a:gd name="connsiteY0" fmla="*/ 96380 h 177543"/>
                <a:gd name="connsiteX1" fmla="*/ 64677 w 101453"/>
                <a:gd name="connsiteY1" fmla="*/ 110330 h 177543"/>
                <a:gd name="connsiteX2" fmla="*/ 64677 w 101453"/>
                <a:gd name="connsiteY2" fmla="*/ 178811 h 177543"/>
                <a:gd name="connsiteX3" fmla="*/ 0 w 101453"/>
                <a:gd name="connsiteY3" fmla="*/ 96380 h 177543"/>
                <a:gd name="connsiteX4" fmla="*/ 95112 w 101453"/>
                <a:gd name="connsiteY4" fmla="*/ 0 h 17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3" h="177543">
                  <a:moveTo>
                    <a:pt x="101453" y="96380"/>
                  </a:moveTo>
                  <a:lnTo>
                    <a:pt x="64677" y="110330"/>
                  </a:lnTo>
                  <a:lnTo>
                    <a:pt x="64677" y="178811"/>
                  </a:lnTo>
                  <a:lnTo>
                    <a:pt x="0" y="96380"/>
                  </a:lnTo>
                  <a:lnTo>
                    <a:pt x="95112" y="0"/>
                  </a:lnTo>
                  <a:close/>
                </a:path>
              </a:pathLst>
            </a:custGeom>
            <a:solidFill>
              <a:srgbClr val="FFC20E"/>
            </a:solidFill>
            <a:ln w="12677" cap="flat">
              <a:noFill/>
              <a:prstDash val="solid"/>
              <a:miter/>
            </a:ln>
          </p:spPr>
          <p:txBody>
            <a:bodyPr rtlCol="0" anchor="ctr"/>
            <a:lstStyle/>
            <a:p>
              <a:endParaRPr lang="en-GB"/>
            </a:p>
          </p:txBody>
        </p:sp>
        <p:sp>
          <p:nvSpPr>
            <p:cNvPr id="238" name="Freeform: Shape 237">
              <a:extLst>
                <a:ext uri="{FF2B5EF4-FFF2-40B4-BE49-F238E27FC236}">
                  <a16:creationId xmlns:a16="http://schemas.microsoft.com/office/drawing/2014/main" id="{16A5748D-78BC-4006-8E74-232FA12136FF}"/>
                </a:ext>
              </a:extLst>
            </p:cNvPr>
            <p:cNvSpPr/>
            <p:nvPr/>
          </p:nvSpPr>
          <p:spPr>
            <a:xfrm>
              <a:off x="4620701" y="2036304"/>
              <a:ext cx="81890" cy="143307"/>
            </a:xfrm>
            <a:custGeom>
              <a:avLst/>
              <a:gdLst>
                <a:gd name="connsiteX0" fmla="*/ 0 w 101453"/>
                <a:gd name="connsiteY0" fmla="*/ 96380 h 177543"/>
                <a:gd name="connsiteX1" fmla="*/ 36777 w 101453"/>
                <a:gd name="connsiteY1" fmla="*/ 110330 h 177543"/>
                <a:gd name="connsiteX2" fmla="*/ 36777 w 101453"/>
                <a:gd name="connsiteY2" fmla="*/ 178811 h 177543"/>
                <a:gd name="connsiteX3" fmla="*/ 102721 w 101453"/>
                <a:gd name="connsiteY3" fmla="*/ 96380 h 177543"/>
                <a:gd name="connsiteX4" fmla="*/ 7609 w 101453"/>
                <a:gd name="connsiteY4" fmla="*/ 0 h 17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3" h="177543">
                  <a:moveTo>
                    <a:pt x="0" y="96380"/>
                  </a:moveTo>
                  <a:lnTo>
                    <a:pt x="36777" y="110330"/>
                  </a:lnTo>
                  <a:lnTo>
                    <a:pt x="36777" y="178811"/>
                  </a:lnTo>
                  <a:lnTo>
                    <a:pt x="102721" y="96380"/>
                  </a:lnTo>
                  <a:lnTo>
                    <a:pt x="7609" y="0"/>
                  </a:lnTo>
                  <a:close/>
                </a:path>
              </a:pathLst>
            </a:custGeom>
            <a:solidFill>
              <a:srgbClr val="FFC20E"/>
            </a:solidFill>
            <a:ln w="12677" cap="flat">
              <a:noFill/>
              <a:prstDash val="solid"/>
              <a:miter/>
            </a:ln>
          </p:spPr>
          <p:txBody>
            <a:bodyPr rtlCol="0" anchor="ctr"/>
            <a:lstStyle/>
            <a:p>
              <a:endParaRPr lang="en-GB"/>
            </a:p>
          </p:txBody>
        </p:sp>
        <p:sp>
          <p:nvSpPr>
            <p:cNvPr id="239" name="Freeform: Shape 238">
              <a:extLst>
                <a:ext uri="{FF2B5EF4-FFF2-40B4-BE49-F238E27FC236}">
                  <a16:creationId xmlns:a16="http://schemas.microsoft.com/office/drawing/2014/main" id="{4A5A06DA-33DF-4AEB-88FC-F5042C6CBFD6}"/>
                </a:ext>
              </a:extLst>
            </p:cNvPr>
            <p:cNvSpPr/>
            <p:nvPr/>
          </p:nvSpPr>
          <p:spPr>
            <a:xfrm>
              <a:off x="4435424" y="1745595"/>
              <a:ext cx="194488" cy="429921"/>
            </a:xfrm>
            <a:custGeom>
              <a:avLst/>
              <a:gdLst>
                <a:gd name="connsiteX0" fmla="*/ 183884 w 240951"/>
                <a:gd name="connsiteY0" fmla="*/ 101453 h 532629"/>
                <a:gd name="connsiteX1" fmla="*/ 100185 w 240951"/>
                <a:gd name="connsiteY1" fmla="*/ 101453 h 532629"/>
                <a:gd name="connsiteX2" fmla="*/ 82431 w 240951"/>
                <a:gd name="connsiteY2" fmla="*/ 187688 h 532629"/>
                <a:gd name="connsiteX3" fmla="*/ 86235 w 240951"/>
                <a:gd name="connsiteY3" fmla="*/ 247292 h 532629"/>
                <a:gd name="connsiteX4" fmla="*/ 101453 w 240951"/>
                <a:gd name="connsiteY4" fmla="*/ 457808 h 532629"/>
                <a:gd name="connsiteX5" fmla="*/ 229538 w 240951"/>
                <a:gd name="connsiteY5" fmla="*/ 457808 h 532629"/>
                <a:gd name="connsiteX6" fmla="*/ 238415 w 240951"/>
                <a:gd name="connsiteY6" fmla="*/ 328455 h 532629"/>
                <a:gd name="connsiteX7" fmla="*/ 240951 w 240951"/>
                <a:gd name="connsiteY7" fmla="*/ 134426 h 532629"/>
                <a:gd name="connsiteX8" fmla="*/ 229538 w 240951"/>
                <a:gd name="connsiteY8" fmla="*/ 101453 h 532629"/>
                <a:gd name="connsiteX9" fmla="*/ 230806 w 240951"/>
                <a:gd name="connsiteY9" fmla="*/ 101453 h 532629"/>
                <a:gd name="connsiteX10" fmla="*/ 166130 w 240951"/>
                <a:gd name="connsiteY10" fmla="*/ 0 h 532629"/>
                <a:gd name="connsiteX11" fmla="*/ 101453 w 240951"/>
                <a:gd name="connsiteY11" fmla="*/ 101453 h 532629"/>
                <a:gd name="connsiteX12" fmla="*/ 101453 w 240951"/>
                <a:gd name="connsiteY12" fmla="*/ 456539 h 532629"/>
                <a:gd name="connsiteX13" fmla="*/ 95112 w 240951"/>
                <a:gd name="connsiteY13" fmla="*/ 360159 h 532629"/>
                <a:gd name="connsiteX14" fmla="*/ 0 w 240951"/>
                <a:gd name="connsiteY14" fmla="*/ 456539 h 532629"/>
                <a:gd name="connsiteX15" fmla="*/ 65945 w 240951"/>
                <a:gd name="connsiteY15" fmla="*/ 538970 h 532629"/>
                <a:gd name="connsiteX16" fmla="*/ 206711 w 240951"/>
                <a:gd name="connsiteY16" fmla="*/ 456539 h 532629"/>
                <a:gd name="connsiteX17" fmla="*/ 124280 w 240951"/>
                <a:gd name="connsiteY17" fmla="*/ 456539 h 532629"/>
                <a:gd name="connsiteX18" fmla="*/ 124280 w 240951"/>
                <a:gd name="connsiteY18" fmla="*/ 498389 h 532629"/>
                <a:gd name="connsiteX19" fmla="*/ 173739 w 240951"/>
                <a:gd name="connsiteY19" fmla="*/ 498389 h 53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0951" h="532629">
                  <a:moveTo>
                    <a:pt x="183884" y="101453"/>
                  </a:moveTo>
                  <a:lnTo>
                    <a:pt x="100185" y="101453"/>
                  </a:lnTo>
                  <a:cubicBezTo>
                    <a:pt x="90040" y="126817"/>
                    <a:pt x="82431" y="155984"/>
                    <a:pt x="82431" y="187688"/>
                  </a:cubicBezTo>
                  <a:cubicBezTo>
                    <a:pt x="82431" y="207979"/>
                    <a:pt x="83699" y="228270"/>
                    <a:pt x="86235" y="247292"/>
                  </a:cubicBezTo>
                  <a:lnTo>
                    <a:pt x="101453" y="457808"/>
                  </a:lnTo>
                  <a:lnTo>
                    <a:pt x="229538" y="457808"/>
                  </a:lnTo>
                  <a:lnTo>
                    <a:pt x="238415" y="328455"/>
                  </a:lnTo>
                  <a:moveTo>
                    <a:pt x="240951" y="134426"/>
                  </a:moveTo>
                  <a:cubicBezTo>
                    <a:pt x="238415" y="123012"/>
                    <a:pt x="234611" y="111599"/>
                    <a:pt x="229538" y="101453"/>
                  </a:cubicBezTo>
                  <a:moveTo>
                    <a:pt x="230806" y="101453"/>
                  </a:moveTo>
                  <a:cubicBezTo>
                    <a:pt x="206711" y="41849"/>
                    <a:pt x="166130" y="0"/>
                    <a:pt x="166130" y="0"/>
                  </a:cubicBezTo>
                  <a:cubicBezTo>
                    <a:pt x="166130" y="0"/>
                    <a:pt x="125549" y="40581"/>
                    <a:pt x="101453" y="101453"/>
                  </a:cubicBezTo>
                  <a:moveTo>
                    <a:pt x="101453" y="456539"/>
                  </a:moveTo>
                  <a:lnTo>
                    <a:pt x="95112" y="360159"/>
                  </a:lnTo>
                  <a:lnTo>
                    <a:pt x="0" y="456539"/>
                  </a:lnTo>
                  <a:lnTo>
                    <a:pt x="65945" y="538970"/>
                  </a:lnTo>
                  <a:moveTo>
                    <a:pt x="206711" y="456539"/>
                  </a:moveTo>
                  <a:lnTo>
                    <a:pt x="124280" y="456539"/>
                  </a:lnTo>
                  <a:lnTo>
                    <a:pt x="124280" y="498389"/>
                  </a:lnTo>
                  <a:lnTo>
                    <a:pt x="173739" y="498389"/>
                  </a:lnTo>
                </a:path>
              </a:pathLst>
            </a:custGeom>
            <a:noFill/>
            <a:ln w="19015" cap="rnd">
              <a:solidFill>
                <a:srgbClr val="3D342A"/>
              </a:solidFill>
              <a:prstDash val="solid"/>
              <a:round/>
            </a:ln>
          </p:spPr>
          <p:txBody>
            <a:bodyPr rtlCol="0" anchor="ctr"/>
            <a:lstStyle/>
            <a:p>
              <a:endParaRPr lang="en-GB"/>
            </a:p>
          </p:txBody>
        </p:sp>
        <p:sp>
          <p:nvSpPr>
            <p:cNvPr id="240" name="Freeform: Shape 239">
              <a:extLst>
                <a:ext uri="{FF2B5EF4-FFF2-40B4-BE49-F238E27FC236}">
                  <a16:creationId xmlns:a16="http://schemas.microsoft.com/office/drawing/2014/main" id="{2B12B2DC-5DCE-465E-AF46-FC712F77CAAC}"/>
                </a:ext>
              </a:extLst>
            </p:cNvPr>
            <p:cNvSpPr/>
            <p:nvPr/>
          </p:nvSpPr>
          <p:spPr>
            <a:xfrm>
              <a:off x="4620701" y="2036304"/>
              <a:ext cx="81890" cy="143307"/>
            </a:xfrm>
            <a:custGeom>
              <a:avLst/>
              <a:gdLst>
                <a:gd name="connsiteX0" fmla="*/ 36777 w 101453"/>
                <a:gd name="connsiteY0" fmla="*/ 178811 h 177543"/>
                <a:gd name="connsiteX1" fmla="*/ 102721 w 101453"/>
                <a:gd name="connsiteY1" fmla="*/ 96380 h 177543"/>
                <a:gd name="connsiteX2" fmla="*/ 7609 w 101453"/>
                <a:gd name="connsiteY2" fmla="*/ 0 h 177543"/>
                <a:gd name="connsiteX3" fmla="*/ 0 w 101453"/>
                <a:gd name="connsiteY3" fmla="*/ 96380 h 177543"/>
              </a:gdLst>
              <a:ahLst/>
              <a:cxnLst>
                <a:cxn ang="0">
                  <a:pos x="connsiteX0" y="connsiteY0"/>
                </a:cxn>
                <a:cxn ang="0">
                  <a:pos x="connsiteX1" y="connsiteY1"/>
                </a:cxn>
                <a:cxn ang="0">
                  <a:pos x="connsiteX2" y="connsiteY2"/>
                </a:cxn>
                <a:cxn ang="0">
                  <a:pos x="connsiteX3" y="connsiteY3"/>
                </a:cxn>
              </a:cxnLst>
              <a:rect l="l" t="t" r="r" b="b"/>
              <a:pathLst>
                <a:path w="101453" h="177543">
                  <a:moveTo>
                    <a:pt x="36777" y="178811"/>
                  </a:moveTo>
                  <a:lnTo>
                    <a:pt x="102721" y="96380"/>
                  </a:lnTo>
                  <a:lnTo>
                    <a:pt x="7609" y="0"/>
                  </a:lnTo>
                  <a:lnTo>
                    <a:pt x="0" y="96380"/>
                  </a:lnTo>
                </a:path>
              </a:pathLst>
            </a:custGeom>
            <a:noFill/>
            <a:ln w="19015" cap="rnd">
              <a:solidFill>
                <a:srgbClr val="3D342A"/>
              </a:solidFill>
              <a:prstDash val="solid"/>
              <a:round/>
            </a:ln>
          </p:spPr>
          <p:txBody>
            <a:bodyPr rtlCol="0" anchor="ctr"/>
            <a:lstStyle/>
            <a:p>
              <a:endParaRPr lang="en-GB"/>
            </a:p>
          </p:txBody>
        </p:sp>
        <p:sp>
          <p:nvSpPr>
            <p:cNvPr id="241" name="Freeform: Shape 240">
              <a:extLst>
                <a:ext uri="{FF2B5EF4-FFF2-40B4-BE49-F238E27FC236}">
                  <a16:creationId xmlns:a16="http://schemas.microsoft.com/office/drawing/2014/main" id="{E80DDDFD-C8CA-489F-8987-D1BE0CF09D4E}"/>
                </a:ext>
              </a:extLst>
            </p:cNvPr>
            <p:cNvSpPr/>
            <p:nvPr/>
          </p:nvSpPr>
          <p:spPr>
            <a:xfrm>
              <a:off x="4560307" y="2220556"/>
              <a:ext cx="10237" cy="255905"/>
            </a:xfrm>
            <a:custGeom>
              <a:avLst/>
              <a:gdLst>
                <a:gd name="connsiteX0" fmla="*/ 0 w 0"/>
                <a:gd name="connsiteY0" fmla="*/ 0 h 317041"/>
                <a:gd name="connsiteX1" fmla="*/ 0 w 0"/>
                <a:gd name="connsiteY1" fmla="*/ 323382 h 317041"/>
              </a:gdLst>
              <a:ahLst/>
              <a:cxnLst>
                <a:cxn ang="0">
                  <a:pos x="connsiteX0" y="connsiteY0"/>
                </a:cxn>
                <a:cxn ang="0">
                  <a:pos x="connsiteX1" y="connsiteY1"/>
                </a:cxn>
              </a:cxnLst>
              <a:rect l="l" t="t" r="r" b="b"/>
              <a:pathLst>
                <a:path h="317041">
                  <a:moveTo>
                    <a:pt x="0" y="0"/>
                  </a:moveTo>
                  <a:lnTo>
                    <a:pt x="0" y="323382"/>
                  </a:lnTo>
                </a:path>
              </a:pathLst>
            </a:custGeom>
            <a:ln w="19015" cap="flat">
              <a:solidFill>
                <a:srgbClr val="3D342A"/>
              </a:solidFill>
              <a:prstDash val="solid"/>
              <a:miter/>
            </a:ln>
          </p:spPr>
          <p:txBody>
            <a:bodyPr rtlCol="0" anchor="ctr"/>
            <a:lstStyle/>
            <a:p>
              <a:endParaRPr lang="en-GB"/>
            </a:p>
          </p:txBody>
        </p:sp>
        <p:sp>
          <p:nvSpPr>
            <p:cNvPr id="242" name="Freeform: Shape 241">
              <a:extLst>
                <a:ext uri="{FF2B5EF4-FFF2-40B4-BE49-F238E27FC236}">
                  <a16:creationId xmlns:a16="http://schemas.microsoft.com/office/drawing/2014/main" id="{B888AAA8-B768-4CE3-BB85-712C142D531C}"/>
                </a:ext>
              </a:extLst>
            </p:cNvPr>
            <p:cNvSpPr/>
            <p:nvPr/>
          </p:nvSpPr>
          <p:spPr>
            <a:xfrm>
              <a:off x="4510150" y="2364887"/>
              <a:ext cx="10237" cy="255905"/>
            </a:xfrm>
            <a:custGeom>
              <a:avLst/>
              <a:gdLst>
                <a:gd name="connsiteX0" fmla="*/ 0 w 0"/>
                <a:gd name="connsiteY0" fmla="*/ 0 h 317041"/>
                <a:gd name="connsiteX1" fmla="*/ 0 w 0"/>
                <a:gd name="connsiteY1" fmla="*/ 323382 h 317041"/>
              </a:gdLst>
              <a:ahLst/>
              <a:cxnLst>
                <a:cxn ang="0">
                  <a:pos x="connsiteX0" y="connsiteY0"/>
                </a:cxn>
                <a:cxn ang="0">
                  <a:pos x="connsiteX1" y="connsiteY1"/>
                </a:cxn>
              </a:cxnLst>
              <a:rect l="l" t="t" r="r" b="b"/>
              <a:pathLst>
                <a:path h="317041">
                  <a:moveTo>
                    <a:pt x="0" y="0"/>
                  </a:moveTo>
                  <a:lnTo>
                    <a:pt x="0" y="323382"/>
                  </a:lnTo>
                </a:path>
              </a:pathLst>
            </a:custGeom>
            <a:ln w="19015" cap="flat">
              <a:solidFill>
                <a:srgbClr val="3D342A"/>
              </a:solidFill>
              <a:prstDash val="solid"/>
              <a:miter/>
            </a:ln>
          </p:spPr>
          <p:txBody>
            <a:bodyPr rtlCol="0" anchor="ctr"/>
            <a:lstStyle/>
            <a:p>
              <a:endParaRPr lang="en-GB"/>
            </a:p>
          </p:txBody>
        </p:sp>
        <p:sp>
          <p:nvSpPr>
            <p:cNvPr id="243" name="Freeform: Shape 242">
              <a:extLst>
                <a:ext uri="{FF2B5EF4-FFF2-40B4-BE49-F238E27FC236}">
                  <a16:creationId xmlns:a16="http://schemas.microsoft.com/office/drawing/2014/main" id="{6B952911-9BF2-46F6-9426-8C26D6F89912}"/>
                </a:ext>
              </a:extLst>
            </p:cNvPr>
            <p:cNvSpPr/>
            <p:nvPr/>
          </p:nvSpPr>
          <p:spPr>
            <a:xfrm>
              <a:off x="4614559" y="2271737"/>
              <a:ext cx="10237" cy="255905"/>
            </a:xfrm>
            <a:custGeom>
              <a:avLst/>
              <a:gdLst>
                <a:gd name="connsiteX0" fmla="*/ 0 w 0"/>
                <a:gd name="connsiteY0" fmla="*/ 0 h 317041"/>
                <a:gd name="connsiteX1" fmla="*/ 0 w 0"/>
                <a:gd name="connsiteY1" fmla="*/ 323382 h 317041"/>
              </a:gdLst>
              <a:ahLst/>
              <a:cxnLst>
                <a:cxn ang="0">
                  <a:pos x="connsiteX0" y="connsiteY0"/>
                </a:cxn>
                <a:cxn ang="0">
                  <a:pos x="connsiteX1" y="connsiteY1"/>
                </a:cxn>
              </a:cxnLst>
              <a:rect l="l" t="t" r="r" b="b"/>
              <a:pathLst>
                <a:path h="317041">
                  <a:moveTo>
                    <a:pt x="0" y="0"/>
                  </a:moveTo>
                  <a:lnTo>
                    <a:pt x="0" y="323382"/>
                  </a:lnTo>
                </a:path>
              </a:pathLst>
            </a:custGeom>
            <a:ln w="19015" cap="flat">
              <a:solidFill>
                <a:srgbClr val="3D342A"/>
              </a:solidFill>
              <a:prstDash val="solid"/>
              <a:miter/>
            </a:ln>
          </p:spPr>
          <p:txBody>
            <a:bodyPr rtlCol="0" anchor="ctr"/>
            <a:lstStyle/>
            <a:p>
              <a:endParaRPr lang="en-GB"/>
            </a:p>
          </p:txBody>
        </p:sp>
        <p:sp>
          <p:nvSpPr>
            <p:cNvPr id="244" name="Freeform: Shape 243">
              <a:extLst>
                <a:ext uri="{FF2B5EF4-FFF2-40B4-BE49-F238E27FC236}">
                  <a16:creationId xmlns:a16="http://schemas.microsoft.com/office/drawing/2014/main" id="{8191EB17-9E16-49A2-807C-F8EE7CC753AA}"/>
                </a:ext>
              </a:extLst>
            </p:cNvPr>
            <p:cNvSpPr/>
            <p:nvPr/>
          </p:nvSpPr>
          <p:spPr>
            <a:xfrm>
              <a:off x="5384323" y="1912446"/>
              <a:ext cx="378740" cy="92126"/>
            </a:xfrm>
            <a:custGeom>
              <a:avLst/>
              <a:gdLst>
                <a:gd name="connsiteX0" fmla="*/ 475562 w 469221"/>
                <a:gd name="connsiteY0" fmla="*/ 0 h 114134"/>
                <a:gd name="connsiteX1" fmla="*/ 0 w 469221"/>
                <a:gd name="connsiteY1" fmla="*/ 114135 h 114134"/>
              </a:gdLst>
              <a:ahLst/>
              <a:cxnLst>
                <a:cxn ang="0">
                  <a:pos x="connsiteX0" y="connsiteY0"/>
                </a:cxn>
                <a:cxn ang="0">
                  <a:pos x="connsiteX1" y="connsiteY1"/>
                </a:cxn>
              </a:cxnLst>
              <a:rect l="l" t="t" r="r" b="b"/>
              <a:pathLst>
                <a:path w="469221" h="114134">
                  <a:moveTo>
                    <a:pt x="475562" y="0"/>
                  </a:moveTo>
                  <a:cubicBezTo>
                    <a:pt x="311969" y="16486"/>
                    <a:pt x="152180" y="54531"/>
                    <a:pt x="0" y="114135"/>
                  </a:cubicBezTo>
                </a:path>
              </a:pathLst>
            </a:custGeom>
            <a:noFill/>
            <a:ln w="19015" cap="flat">
              <a:solidFill>
                <a:srgbClr val="3D342A"/>
              </a:solidFill>
              <a:prstDash val="solid"/>
              <a:miter/>
            </a:ln>
          </p:spPr>
          <p:txBody>
            <a:bodyPr rtlCol="0" anchor="ctr"/>
            <a:lstStyle/>
            <a:p>
              <a:endParaRPr lang="en-GB"/>
            </a:p>
          </p:txBody>
        </p:sp>
        <p:sp>
          <p:nvSpPr>
            <p:cNvPr id="245" name="Freeform: Shape 244">
              <a:extLst>
                <a:ext uri="{FF2B5EF4-FFF2-40B4-BE49-F238E27FC236}">
                  <a16:creationId xmlns:a16="http://schemas.microsoft.com/office/drawing/2014/main" id="{FA8ED786-2BB4-4FDA-A00F-9CA2C300E5E0}"/>
                </a:ext>
              </a:extLst>
            </p:cNvPr>
            <p:cNvSpPr/>
            <p:nvPr/>
          </p:nvSpPr>
          <p:spPr>
            <a:xfrm>
              <a:off x="5201094" y="1790634"/>
              <a:ext cx="552756" cy="153544"/>
            </a:xfrm>
            <a:custGeom>
              <a:avLst/>
              <a:gdLst>
                <a:gd name="connsiteX0" fmla="*/ 0 w 684809"/>
                <a:gd name="connsiteY0" fmla="*/ 199102 h 190224"/>
                <a:gd name="connsiteX1" fmla="*/ 696223 w 684809"/>
                <a:gd name="connsiteY1" fmla="*/ 0 h 190224"/>
              </a:gdLst>
              <a:ahLst/>
              <a:cxnLst>
                <a:cxn ang="0">
                  <a:pos x="connsiteX0" y="connsiteY0"/>
                </a:cxn>
                <a:cxn ang="0">
                  <a:pos x="connsiteX1" y="connsiteY1"/>
                </a:cxn>
              </a:cxnLst>
              <a:rect l="l" t="t" r="r" b="b"/>
              <a:pathLst>
                <a:path w="684809" h="190224">
                  <a:moveTo>
                    <a:pt x="0" y="199102"/>
                  </a:moveTo>
                  <a:cubicBezTo>
                    <a:pt x="214320" y="93844"/>
                    <a:pt x="448931" y="25363"/>
                    <a:pt x="696223" y="0"/>
                  </a:cubicBezTo>
                </a:path>
              </a:pathLst>
            </a:custGeom>
            <a:noFill/>
            <a:ln w="19015" cap="flat">
              <a:solidFill>
                <a:srgbClr val="3D342A"/>
              </a:solidFill>
              <a:prstDash val="solid"/>
              <a:miter/>
            </a:ln>
          </p:spPr>
          <p:txBody>
            <a:bodyPr rtlCol="0" anchor="ctr"/>
            <a:lstStyle/>
            <a:p>
              <a:endParaRPr lang="en-GB"/>
            </a:p>
          </p:txBody>
        </p:sp>
        <p:sp>
          <p:nvSpPr>
            <p:cNvPr id="246" name="Freeform: Shape 245">
              <a:extLst>
                <a:ext uri="{FF2B5EF4-FFF2-40B4-BE49-F238E27FC236}">
                  <a16:creationId xmlns:a16="http://schemas.microsoft.com/office/drawing/2014/main" id="{F53CC11B-6B39-4834-AA5E-B6CBD2011AD4}"/>
                </a:ext>
              </a:extLst>
            </p:cNvPr>
            <p:cNvSpPr/>
            <p:nvPr/>
          </p:nvSpPr>
          <p:spPr>
            <a:xfrm>
              <a:off x="5920702" y="3022052"/>
              <a:ext cx="348032" cy="419685"/>
            </a:xfrm>
            <a:custGeom>
              <a:avLst/>
              <a:gdLst>
                <a:gd name="connsiteX0" fmla="*/ 195297 w 431176"/>
                <a:gd name="connsiteY0" fmla="*/ 29168 h 519947"/>
                <a:gd name="connsiteX1" fmla="*/ 277728 w 431176"/>
                <a:gd name="connsiteY1" fmla="*/ 369036 h 519947"/>
                <a:gd name="connsiteX2" fmla="*/ 0 w 431176"/>
                <a:gd name="connsiteY2" fmla="*/ 394400 h 519947"/>
                <a:gd name="connsiteX3" fmla="*/ 0 w 431176"/>
                <a:gd name="connsiteY3" fmla="*/ 522484 h 519947"/>
                <a:gd name="connsiteX4" fmla="*/ 360159 w 431176"/>
                <a:gd name="connsiteY4" fmla="*/ 522484 h 519947"/>
                <a:gd name="connsiteX5" fmla="*/ 419763 w 431176"/>
                <a:gd name="connsiteY5" fmla="*/ 494585 h 519947"/>
                <a:gd name="connsiteX6" fmla="*/ 434981 w 431176"/>
                <a:gd name="connsiteY6" fmla="*/ 431176 h 519947"/>
                <a:gd name="connsiteX7" fmla="*/ 346209 w 431176"/>
                <a:gd name="connsiteY7" fmla="*/ 0 h 5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176" h="519947">
                  <a:moveTo>
                    <a:pt x="195297" y="29168"/>
                  </a:moveTo>
                  <a:lnTo>
                    <a:pt x="277728" y="369036"/>
                  </a:lnTo>
                  <a:lnTo>
                    <a:pt x="0" y="394400"/>
                  </a:lnTo>
                  <a:lnTo>
                    <a:pt x="0" y="522484"/>
                  </a:lnTo>
                  <a:lnTo>
                    <a:pt x="360159" y="522484"/>
                  </a:lnTo>
                  <a:cubicBezTo>
                    <a:pt x="382986" y="522484"/>
                    <a:pt x="404545" y="512339"/>
                    <a:pt x="419763" y="494585"/>
                  </a:cubicBezTo>
                  <a:cubicBezTo>
                    <a:pt x="434981" y="476830"/>
                    <a:pt x="440053" y="452735"/>
                    <a:pt x="434981" y="431176"/>
                  </a:cubicBezTo>
                  <a:lnTo>
                    <a:pt x="346209" y="0"/>
                  </a:lnTo>
                </a:path>
              </a:pathLst>
            </a:custGeom>
            <a:solidFill>
              <a:srgbClr val="FFFFFF"/>
            </a:solidFill>
            <a:ln w="12677" cap="flat">
              <a:noFill/>
              <a:prstDash val="solid"/>
              <a:miter/>
            </a:ln>
          </p:spPr>
          <p:txBody>
            <a:bodyPr rtlCol="0" anchor="ctr"/>
            <a:lstStyle/>
            <a:p>
              <a:endParaRPr lang="en-GB"/>
            </a:p>
          </p:txBody>
        </p:sp>
        <p:sp>
          <p:nvSpPr>
            <p:cNvPr id="247" name="Freeform: Shape 246">
              <a:extLst>
                <a:ext uri="{FF2B5EF4-FFF2-40B4-BE49-F238E27FC236}">
                  <a16:creationId xmlns:a16="http://schemas.microsoft.com/office/drawing/2014/main" id="{C9E17597-48C0-4CC6-94F0-2C2E6F54BF69}"/>
                </a:ext>
              </a:extLst>
            </p:cNvPr>
            <p:cNvSpPr/>
            <p:nvPr/>
          </p:nvSpPr>
          <p:spPr>
            <a:xfrm>
              <a:off x="5783537" y="3363942"/>
              <a:ext cx="133071" cy="71654"/>
            </a:xfrm>
            <a:custGeom>
              <a:avLst/>
              <a:gdLst>
                <a:gd name="connsiteX0" fmla="*/ 65945 w 164861"/>
                <a:gd name="connsiteY0" fmla="*/ 0 h 88771"/>
                <a:gd name="connsiteX1" fmla="*/ 0 w 164861"/>
                <a:gd name="connsiteY1" fmla="*/ 65945 h 88771"/>
                <a:gd name="connsiteX2" fmla="*/ 0 w 164861"/>
                <a:gd name="connsiteY2" fmla="*/ 98917 h 88771"/>
                <a:gd name="connsiteX3" fmla="*/ 168666 w 164861"/>
                <a:gd name="connsiteY3" fmla="*/ 98917 h 88771"/>
                <a:gd name="connsiteX4" fmla="*/ 168666 w 164861"/>
                <a:gd name="connsiteY4" fmla="*/ 0 h 88771"/>
                <a:gd name="connsiteX5" fmla="*/ 65945 w 164861"/>
                <a:gd name="connsiteY5" fmla="*/ 0 h 8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861" h="88771">
                  <a:moveTo>
                    <a:pt x="65945" y="0"/>
                  </a:moveTo>
                  <a:cubicBezTo>
                    <a:pt x="30436" y="0"/>
                    <a:pt x="0" y="29168"/>
                    <a:pt x="0" y="65945"/>
                  </a:cubicBezTo>
                  <a:lnTo>
                    <a:pt x="0" y="98917"/>
                  </a:lnTo>
                  <a:lnTo>
                    <a:pt x="168666" y="98917"/>
                  </a:lnTo>
                  <a:lnTo>
                    <a:pt x="168666" y="0"/>
                  </a:lnTo>
                  <a:lnTo>
                    <a:pt x="65945" y="0"/>
                  </a:lnTo>
                  <a:close/>
                </a:path>
              </a:pathLst>
            </a:custGeom>
            <a:solidFill>
              <a:srgbClr val="F5DBDB"/>
            </a:solidFill>
            <a:ln w="12677" cap="flat">
              <a:noFill/>
              <a:prstDash val="solid"/>
              <a:miter/>
            </a:ln>
          </p:spPr>
          <p:txBody>
            <a:bodyPr rtlCol="0" anchor="ctr"/>
            <a:lstStyle/>
            <a:p>
              <a:endParaRPr lang="en-GB"/>
            </a:p>
          </p:txBody>
        </p:sp>
        <p:sp>
          <p:nvSpPr>
            <p:cNvPr id="248" name="Freeform: Shape 247">
              <a:extLst>
                <a:ext uri="{FF2B5EF4-FFF2-40B4-BE49-F238E27FC236}">
                  <a16:creationId xmlns:a16="http://schemas.microsoft.com/office/drawing/2014/main" id="{85DE64EB-9DC1-4E98-B353-CCFC7F593AD9}"/>
                </a:ext>
              </a:extLst>
            </p:cNvPr>
            <p:cNvSpPr/>
            <p:nvPr/>
          </p:nvSpPr>
          <p:spPr>
            <a:xfrm>
              <a:off x="5208913" y="3135674"/>
              <a:ext cx="204724" cy="296851"/>
            </a:xfrm>
            <a:custGeom>
              <a:avLst/>
              <a:gdLst>
                <a:gd name="connsiteX0" fmla="*/ 176734 w 253633"/>
                <a:gd name="connsiteY0" fmla="*/ 19022 h 367767"/>
                <a:gd name="connsiteX1" fmla="*/ 174198 w 253633"/>
                <a:gd name="connsiteY1" fmla="*/ 0 h 367767"/>
                <a:gd name="connsiteX2" fmla="*/ 60063 w 253633"/>
                <a:gd name="connsiteY2" fmla="*/ 7609 h 367767"/>
                <a:gd name="connsiteX3" fmla="*/ 65136 w 253633"/>
                <a:gd name="connsiteY3" fmla="*/ 128085 h 367767"/>
                <a:gd name="connsiteX4" fmla="*/ 11873 w 253633"/>
                <a:gd name="connsiteY4" fmla="*/ 299287 h 367767"/>
                <a:gd name="connsiteX5" fmla="*/ 16946 w 253633"/>
                <a:gd name="connsiteY5" fmla="*/ 375377 h 367767"/>
                <a:gd name="connsiteX6" fmla="*/ 16946 w 253633"/>
                <a:gd name="connsiteY6" fmla="*/ 375377 h 367767"/>
                <a:gd name="connsiteX7" fmla="*/ 246483 w 253633"/>
                <a:gd name="connsiteY7" fmla="*/ 150912 h 367767"/>
                <a:gd name="connsiteX8" fmla="*/ 246483 w 253633"/>
                <a:gd name="connsiteY8" fmla="*/ 103990 h 367767"/>
                <a:gd name="connsiteX9" fmla="*/ 176734 w 253633"/>
                <a:gd name="connsiteY9" fmla="*/ 19022 h 36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633" h="367767">
                  <a:moveTo>
                    <a:pt x="176734" y="19022"/>
                  </a:moveTo>
                  <a:cubicBezTo>
                    <a:pt x="175466" y="12682"/>
                    <a:pt x="174198" y="6341"/>
                    <a:pt x="174198" y="0"/>
                  </a:cubicBezTo>
                  <a:lnTo>
                    <a:pt x="60063" y="7609"/>
                  </a:lnTo>
                  <a:lnTo>
                    <a:pt x="65136" y="128085"/>
                  </a:lnTo>
                  <a:cubicBezTo>
                    <a:pt x="65136" y="128085"/>
                    <a:pt x="79086" y="210515"/>
                    <a:pt x="11873" y="299287"/>
                  </a:cubicBezTo>
                  <a:cubicBezTo>
                    <a:pt x="-5881" y="322114"/>
                    <a:pt x="-3345" y="355087"/>
                    <a:pt x="16946" y="375377"/>
                  </a:cubicBezTo>
                  <a:lnTo>
                    <a:pt x="16946" y="375377"/>
                  </a:lnTo>
                  <a:lnTo>
                    <a:pt x="246483" y="150912"/>
                  </a:lnTo>
                  <a:cubicBezTo>
                    <a:pt x="246483" y="150912"/>
                    <a:pt x="271847" y="129353"/>
                    <a:pt x="246483" y="103990"/>
                  </a:cubicBezTo>
                  <a:cubicBezTo>
                    <a:pt x="223657" y="81163"/>
                    <a:pt x="185612" y="60872"/>
                    <a:pt x="176734" y="19022"/>
                  </a:cubicBezTo>
                </a:path>
              </a:pathLst>
            </a:custGeom>
            <a:solidFill>
              <a:srgbClr val="F5DBDB"/>
            </a:solidFill>
            <a:ln w="12677" cap="flat">
              <a:noFill/>
              <a:prstDash val="solid"/>
              <a:miter/>
            </a:ln>
          </p:spPr>
          <p:txBody>
            <a:bodyPr rtlCol="0" anchor="ctr"/>
            <a:lstStyle/>
            <a:p>
              <a:endParaRPr lang="en-GB"/>
            </a:p>
          </p:txBody>
        </p:sp>
        <p:sp>
          <p:nvSpPr>
            <p:cNvPr id="249" name="Freeform: Shape 248">
              <a:extLst>
                <a:ext uri="{FF2B5EF4-FFF2-40B4-BE49-F238E27FC236}">
                  <a16:creationId xmlns:a16="http://schemas.microsoft.com/office/drawing/2014/main" id="{632FBE09-A81C-4511-AAE9-8E3043A91406}"/>
                </a:ext>
              </a:extLst>
            </p:cNvPr>
            <p:cNvSpPr/>
            <p:nvPr/>
          </p:nvSpPr>
          <p:spPr>
            <a:xfrm>
              <a:off x="5228578" y="1785516"/>
              <a:ext cx="849607" cy="1371655"/>
            </a:xfrm>
            <a:custGeom>
              <a:avLst/>
              <a:gdLst>
                <a:gd name="connsiteX0" fmla="*/ 175199 w 1052577"/>
                <a:gd name="connsiteY0" fmla="*/ 1690465 h 1699341"/>
                <a:gd name="connsiteX1" fmla="*/ 203098 w 1052577"/>
                <a:gd name="connsiteY1" fmla="*/ 1249143 h 1699341"/>
                <a:gd name="connsiteX2" fmla="*/ 842254 w 1052577"/>
                <a:gd name="connsiteY2" fmla="*/ 1202221 h 1699341"/>
                <a:gd name="connsiteX3" fmla="*/ 961461 w 1052577"/>
                <a:gd name="connsiteY3" fmla="*/ 1047505 h 1699341"/>
                <a:gd name="connsiteX4" fmla="*/ 1050233 w 1052577"/>
                <a:gd name="connsiteY4" fmla="*/ 485707 h 1699341"/>
                <a:gd name="connsiteX5" fmla="*/ 1052769 w 1052577"/>
                <a:gd name="connsiteY5" fmla="*/ 465417 h 1699341"/>
                <a:gd name="connsiteX6" fmla="*/ 1040088 w 1052577"/>
                <a:gd name="connsiteY6" fmla="*/ 0 h 1699341"/>
                <a:gd name="connsiteX7" fmla="*/ 905662 w 1052577"/>
                <a:gd name="connsiteY7" fmla="*/ 5073 h 1699341"/>
                <a:gd name="connsiteX8" fmla="*/ 899321 w 1052577"/>
                <a:gd name="connsiteY8" fmla="*/ 455271 h 1699341"/>
                <a:gd name="connsiteX9" fmla="*/ 740801 w 1052577"/>
                <a:gd name="connsiteY9" fmla="*/ 805285 h 1699341"/>
                <a:gd name="connsiteX10" fmla="*/ 705292 w 1052577"/>
                <a:gd name="connsiteY10" fmla="*/ 939711 h 1699341"/>
                <a:gd name="connsiteX11" fmla="*/ 707828 w 1052577"/>
                <a:gd name="connsiteY11" fmla="*/ 953660 h 1699341"/>
                <a:gd name="connsiteX12" fmla="*/ 55991 w 1052577"/>
                <a:gd name="connsiteY12" fmla="*/ 1118522 h 1699341"/>
                <a:gd name="connsiteX13" fmla="*/ 192 w 1052577"/>
                <a:gd name="connsiteY13" fmla="*/ 1198416 h 1699341"/>
                <a:gd name="connsiteX14" fmla="*/ 36969 w 1052577"/>
                <a:gd name="connsiteY14" fmla="*/ 1699342 h 1699341"/>
                <a:gd name="connsiteX15" fmla="*/ 175199 w 1052577"/>
                <a:gd name="connsiteY15" fmla="*/ 1690465 h 169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2577" h="1699341">
                  <a:moveTo>
                    <a:pt x="175199" y="1690465"/>
                  </a:moveTo>
                  <a:lnTo>
                    <a:pt x="203098" y="1249143"/>
                  </a:lnTo>
                  <a:lnTo>
                    <a:pt x="842254" y="1202221"/>
                  </a:lnTo>
                  <a:cubicBezTo>
                    <a:pt x="868885" y="1194612"/>
                    <a:pt x="955121" y="1072868"/>
                    <a:pt x="961461" y="1047505"/>
                  </a:cubicBezTo>
                  <a:lnTo>
                    <a:pt x="1050233" y="485707"/>
                  </a:lnTo>
                  <a:cubicBezTo>
                    <a:pt x="1051501" y="479367"/>
                    <a:pt x="1052769" y="473026"/>
                    <a:pt x="1052769" y="465417"/>
                  </a:cubicBezTo>
                  <a:lnTo>
                    <a:pt x="1040088" y="0"/>
                  </a:lnTo>
                  <a:lnTo>
                    <a:pt x="905662" y="5073"/>
                  </a:lnTo>
                  <a:lnTo>
                    <a:pt x="899321" y="455271"/>
                  </a:lnTo>
                  <a:lnTo>
                    <a:pt x="740801" y="805285"/>
                  </a:lnTo>
                  <a:cubicBezTo>
                    <a:pt x="715437" y="856012"/>
                    <a:pt x="701488" y="892788"/>
                    <a:pt x="705292" y="939711"/>
                  </a:cubicBezTo>
                  <a:lnTo>
                    <a:pt x="707828" y="953660"/>
                  </a:lnTo>
                  <a:lnTo>
                    <a:pt x="55991" y="1118522"/>
                  </a:lnTo>
                  <a:cubicBezTo>
                    <a:pt x="20483" y="1128667"/>
                    <a:pt x="-2344" y="1161639"/>
                    <a:pt x="192" y="1198416"/>
                  </a:cubicBezTo>
                  <a:lnTo>
                    <a:pt x="36969" y="1699342"/>
                  </a:lnTo>
                  <a:lnTo>
                    <a:pt x="175199" y="1690465"/>
                  </a:lnTo>
                  <a:close/>
                </a:path>
              </a:pathLst>
            </a:custGeom>
            <a:solidFill>
              <a:srgbClr val="F0C22D"/>
            </a:solidFill>
            <a:ln w="12677" cap="flat">
              <a:noFill/>
              <a:prstDash val="solid"/>
              <a:miter/>
            </a:ln>
          </p:spPr>
          <p:txBody>
            <a:bodyPr rtlCol="0" anchor="ctr"/>
            <a:lstStyle/>
            <a:p>
              <a:endParaRPr lang="en-GB"/>
            </a:p>
          </p:txBody>
        </p:sp>
        <p:sp>
          <p:nvSpPr>
            <p:cNvPr id="250" name="Freeform: Shape 249">
              <a:extLst>
                <a:ext uri="{FF2B5EF4-FFF2-40B4-BE49-F238E27FC236}">
                  <a16:creationId xmlns:a16="http://schemas.microsoft.com/office/drawing/2014/main" id="{6B42859B-8FF5-465C-BEDB-93D9593044CF}"/>
                </a:ext>
              </a:extLst>
            </p:cNvPr>
            <p:cNvSpPr/>
            <p:nvPr/>
          </p:nvSpPr>
          <p:spPr>
            <a:xfrm>
              <a:off x="5959599" y="1624807"/>
              <a:ext cx="276378" cy="163779"/>
            </a:xfrm>
            <a:custGeom>
              <a:avLst/>
              <a:gdLst>
                <a:gd name="connsiteX0" fmla="*/ 350013 w 342404"/>
                <a:gd name="connsiteY0" fmla="*/ 0 h 202906"/>
                <a:gd name="connsiteX1" fmla="*/ 43118 w 342404"/>
                <a:gd name="connsiteY1" fmla="*/ 1268 h 202906"/>
                <a:gd name="connsiteX2" fmla="*/ 0 w 342404"/>
                <a:gd name="connsiteY2" fmla="*/ 45654 h 202906"/>
                <a:gd name="connsiteX3" fmla="*/ 0 w 342404"/>
                <a:gd name="connsiteY3" fmla="*/ 204175 h 202906"/>
                <a:gd name="connsiteX4" fmla="*/ 123012 w 342404"/>
                <a:gd name="connsiteY4" fmla="*/ 199102 h 202906"/>
                <a:gd name="connsiteX5" fmla="*/ 124280 w 342404"/>
                <a:gd name="connsiteY5" fmla="*/ 157253 h 202906"/>
                <a:gd name="connsiteX6" fmla="*/ 295482 w 342404"/>
                <a:gd name="connsiteY6" fmla="*/ 63408 h 202906"/>
                <a:gd name="connsiteX7" fmla="*/ 350013 w 342404"/>
                <a:gd name="connsiteY7" fmla="*/ 0 h 202906"/>
                <a:gd name="connsiteX8" fmla="*/ 350013 w 342404"/>
                <a:gd name="connsiteY8" fmla="*/ 0 h 20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404" h="202906">
                  <a:moveTo>
                    <a:pt x="350013" y="0"/>
                  </a:moveTo>
                  <a:lnTo>
                    <a:pt x="43118" y="1268"/>
                  </a:lnTo>
                  <a:cubicBezTo>
                    <a:pt x="19022" y="1268"/>
                    <a:pt x="0" y="21559"/>
                    <a:pt x="0" y="45654"/>
                  </a:cubicBezTo>
                  <a:lnTo>
                    <a:pt x="0" y="204175"/>
                  </a:lnTo>
                  <a:lnTo>
                    <a:pt x="123012" y="199102"/>
                  </a:lnTo>
                  <a:lnTo>
                    <a:pt x="124280" y="157253"/>
                  </a:lnTo>
                  <a:cubicBezTo>
                    <a:pt x="124280" y="157253"/>
                    <a:pt x="175007" y="82431"/>
                    <a:pt x="295482" y="63408"/>
                  </a:cubicBezTo>
                  <a:cubicBezTo>
                    <a:pt x="325919" y="58336"/>
                    <a:pt x="350013" y="31704"/>
                    <a:pt x="350013" y="0"/>
                  </a:cubicBezTo>
                  <a:lnTo>
                    <a:pt x="350013" y="0"/>
                  </a:lnTo>
                  <a:close/>
                </a:path>
              </a:pathLst>
            </a:custGeom>
            <a:solidFill>
              <a:srgbClr val="F5DBDB"/>
            </a:solidFill>
            <a:ln w="12677" cap="flat">
              <a:noFill/>
              <a:prstDash val="solid"/>
              <a:miter/>
            </a:ln>
          </p:spPr>
          <p:txBody>
            <a:bodyPr rtlCol="0" anchor="ctr"/>
            <a:lstStyle/>
            <a:p>
              <a:endParaRPr lang="en-GB"/>
            </a:p>
          </p:txBody>
        </p:sp>
        <p:sp>
          <p:nvSpPr>
            <p:cNvPr id="251" name="Freeform: Shape 250">
              <a:extLst>
                <a:ext uri="{FF2B5EF4-FFF2-40B4-BE49-F238E27FC236}">
                  <a16:creationId xmlns:a16="http://schemas.microsoft.com/office/drawing/2014/main" id="{F62D8F9C-118F-43FD-B489-7007F674F60F}"/>
                </a:ext>
              </a:extLst>
            </p:cNvPr>
            <p:cNvSpPr/>
            <p:nvPr/>
          </p:nvSpPr>
          <p:spPr>
            <a:xfrm>
              <a:off x="5879757" y="2480556"/>
              <a:ext cx="429921" cy="593701"/>
            </a:xfrm>
            <a:custGeom>
              <a:avLst/>
              <a:gdLst>
                <a:gd name="connsiteX0" fmla="*/ 180079 w 532629"/>
                <a:gd name="connsiteY0" fmla="*/ 0 h 735535"/>
                <a:gd name="connsiteX1" fmla="*/ 365232 w 532629"/>
                <a:gd name="connsiteY1" fmla="*/ 110330 h 735535"/>
                <a:gd name="connsiteX2" fmla="*/ 537702 w 532629"/>
                <a:gd name="connsiteY2" fmla="*/ 579552 h 735535"/>
                <a:gd name="connsiteX3" fmla="*/ 390595 w 532629"/>
                <a:gd name="connsiteY3" fmla="*/ 743145 h 735535"/>
                <a:gd name="connsiteX4" fmla="*/ 216856 w 532629"/>
                <a:gd name="connsiteY4" fmla="*/ 583356 h 735535"/>
                <a:gd name="connsiteX5" fmla="*/ 148376 w 532629"/>
                <a:gd name="connsiteY5" fmla="*/ 410886 h 735535"/>
                <a:gd name="connsiteX6" fmla="*/ 40581 w 532629"/>
                <a:gd name="connsiteY6" fmla="*/ 366500 h 735535"/>
                <a:gd name="connsiteX7" fmla="*/ 0 w 532629"/>
                <a:gd name="connsiteY7" fmla="*/ 361427 h 735535"/>
                <a:gd name="connsiteX8" fmla="*/ 180079 w 532629"/>
                <a:gd name="connsiteY8" fmla="*/ 0 h 73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629" h="735535">
                  <a:moveTo>
                    <a:pt x="180079" y="0"/>
                  </a:moveTo>
                  <a:cubicBezTo>
                    <a:pt x="229538" y="12682"/>
                    <a:pt x="291678" y="41849"/>
                    <a:pt x="365232" y="110330"/>
                  </a:cubicBezTo>
                  <a:cubicBezTo>
                    <a:pt x="479367" y="216856"/>
                    <a:pt x="537702" y="374109"/>
                    <a:pt x="537702" y="579552"/>
                  </a:cubicBezTo>
                  <a:cubicBezTo>
                    <a:pt x="537702" y="663251"/>
                    <a:pt x="474294" y="736804"/>
                    <a:pt x="390595" y="743145"/>
                  </a:cubicBezTo>
                  <a:cubicBezTo>
                    <a:pt x="296751" y="750754"/>
                    <a:pt x="216856" y="675932"/>
                    <a:pt x="216856" y="583356"/>
                  </a:cubicBezTo>
                  <a:cubicBezTo>
                    <a:pt x="216856" y="473026"/>
                    <a:pt x="192761" y="455272"/>
                    <a:pt x="148376" y="410886"/>
                  </a:cubicBezTo>
                  <a:cubicBezTo>
                    <a:pt x="106526" y="370304"/>
                    <a:pt x="51995" y="367768"/>
                    <a:pt x="40581" y="366500"/>
                  </a:cubicBezTo>
                  <a:cubicBezTo>
                    <a:pt x="35509" y="365232"/>
                    <a:pt x="0" y="361427"/>
                    <a:pt x="0" y="361427"/>
                  </a:cubicBezTo>
                  <a:lnTo>
                    <a:pt x="180079" y="0"/>
                  </a:lnTo>
                  <a:close/>
                </a:path>
              </a:pathLst>
            </a:custGeom>
            <a:solidFill>
              <a:srgbClr val="FFFFFF"/>
            </a:solidFill>
            <a:ln w="12677" cap="flat">
              <a:noFill/>
              <a:prstDash val="solid"/>
              <a:miter/>
            </a:ln>
          </p:spPr>
          <p:txBody>
            <a:bodyPr rtlCol="0" anchor="ctr"/>
            <a:lstStyle/>
            <a:p>
              <a:endParaRPr lang="en-GB"/>
            </a:p>
          </p:txBody>
        </p:sp>
        <p:sp>
          <p:nvSpPr>
            <p:cNvPr id="252" name="Freeform: Shape 251">
              <a:extLst>
                <a:ext uri="{FF2B5EF4-FFF2-40B4-BE49-F238E27FC236}">
                  <a16:creationId xmlns:a16="http://schemas.microsoft.com/office/drawing/2014/main" id="{774F9089-04CF-4EC6-A3BC-B8ABB19F8640}"/>
                </a:ext>
              </a:extLst>
            </p:cNvPr>
            <p:cNvSpPr/>
            <p:nvPr/>
          </p:nvSpPr>
          <p:spPr>
            <a:xfrm>
              <a:off x="5790702" y="2894696"/>
              <a:ext cx="358268" cy="266142"/>
            </a:xfrm>
            <a:custGeom>
              <a:avLst/>
              <a:gdLst>
                <a:gd name="connsiteX0" fmla="*/ 382986 w 443857"/>
                <a:gd name="connsiteY0" fmla="*/ 124810 h 329723"/>
                <a:gd name="connsiteX1" fmla="*/ 351282 w 443857"/>
                <a:gd name="connsiteY1" fmla="*/ 82961 h 329723"/>
                <a:gd name="connsiteX2" fmla="*/ 169934 w 443857"/>
                <a:gd name="connsiteY2" fmla="*/ 6871 h 329723"/>
                <a:gd name="connsiteX3" fmla="*/ 64676 w 443857"/>
                <a:gd name="connsiteY3" fmla="*/ 47452 h 329723"/>
                <a:gd name="connsiteX4" fmla="*/ 0 w 443857"/>
                <a:gd name="connsiteY4" fmla="*/ 195827 h 329723"/>
                <a:gd name="connsiteX5" fmla="*/ 79894 w 443857"/>
                <a:gd name="connsiteY5" fmla="*/ 231336 h 329723"/>
                <a:gd name="connsiteX6" fmla="*/ 103989 w 443857"/>
                <a:gd name="connsiteY6" fmla="*/ 241481 h 329723"/>
                <a:gd name="connsiteX7" fmla="*/ 192761 w 443857"/>
                <a:gd name="connsiteY7" fmla="*/ 330253 h 329723"/>
                <a:gd name="connsiteX8" fmla="*/ 210515 w 443857"/>
                <a:gd name="connsiteY8" fmla="*/ 288403 h 329723"/>
                <a:gd name="connsiteX9" fmla="*/ 223197 w 443857"/>
                <a:gd name="connsiteY9" fmla="*/ 294744 h 329723"/>
                <a:gd name="connsiteX10" fmla="*/ 325919 w 443857"/>
                <a:gd name="connsiteY10" fmla="*/ 254163 h 329723"/>
                <a:gd name="connsiteX11" fmla="*/ 339868 w 443857"/>
                <a:gd name="connsiteY11" fmla="*/ 221191 h 329723"/>
                <a:gd name="connsiteX12" fmla="*/ 377913 w 443857"/>
                <a:gd name="connsiteY12" fmla="*/ 237677 h 329723"/>
                <a:gd name="connsiteX13" fmla="*/ 419762 w 443857"/>
                <a:gd name="connsiteY13" fmla="*/ 205973 h 329723"/>
                <a:gd name="connsiteX14" fmla="*/ 443858 w 443857"/>
                <a:gd name="connsiteY14" fmla="*/ 231336 h 329723"/>
                <a:gd name="connsiteX15" fmla="*/ 443858 w 443857"/>
                <a:gd name="connsiteY15" fmla="*/ 162855 h 329723"/>
                <a:gd name="connsiteX16" fmla="*/ 424835 w 443857"/>
                <a:gd name="connsiteY16" fmla="*/ 180609 h 329723"/>
                <a:gd name="connsiteX17" fmla="*/ 382986 w 443857"/>
                <a:gd name="connsiteY17" fmla="*/ 124810 h 32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857" h="329723">
                  <a:moveTo>
                    <a:pt x="382986" y="124810"/>
                  </a:moveTo>
                  <a:lnTo>
                    <a:pt x="351282" y="82961"/>
                  </a:lnTo>
                  <a:lnTo>
                    <a:pt x="169934" y="6871"/>
                  </a:lnTo>
                  <a:cubicBezTo>
                    <a:pt x="129353" y="-10884"/>
                    <a:pt x="82431" y="6871"/>
                    <a:pt x="64676" y="47452"/>
                  </a:cubicBezTo>
                  <a:lnTo>
                    <a:pt x="0" y="195827"/>
                  </a:lnTo>
                  <a:lnTo>
                    <a:pt x="79894" y="231336"/>
                  </a:lnTo>
                  <a:lnTo>
                    <a:pt x="103989" y="241481"/>
                  </a:lnTo>
                  <a:lnTo>
                    <a:pt x="192761" y="330253"/>
                  </a:lnTo>
                  <a:lnTo>
                    <a:pt x="210515" y="288403"/>
                  </a:lnTo>
                  <a:lnTo>
                    <a:pt x="223197" y="294744"/>
                  </a:lnTo>
                  <a:cubicBezTo>
                    <a:pt x="262510" y="312499"/>
                    <a:pt x="308164" y="294744"/>
                    <a:pt x="325919" y="254163"/>
                  </a:cubicBezTo>
                  <a:lnTo>
                    <a:pt x="339868" y="221191"/>
                  </a:lnTo>
                  <a:lnTo>
                    <a:pt x="377913" y="237677"/>
                  </a:lnTo>
                  <a:lnTo>
                    <a:pt x="419762" y="205973"/>
                  </a:lnTo>
                  <a:lnTo>
                    <a:pt x="443858" y="231336"/>
                  </a:lnTo>
                  <a:lnTo>
                    <a:pt x="443858" y="162855"/>
                  </a:lnTo>
                  <a:lnTo>
                    <a:pt x="424835" y="180609"/>
                  </a:lnTo>
                  <a:lnTo>
                    <a:pt x="382986" y="124810"/>
                  </a:lnTo>
                  <a:close/>
                </a:path>
              </a:pathLst>
            </a:custGeom>
            <a:solidFill>
              <a:srgbClr val="F5DBDB"/>
            </a:solidFill>
            <a:ln w="12677" cap="flat">
              <a:noFill/>
              <a:prstDash val="solid"/>
              <a:miter/>
            </a:ln>
          </p:spPr>
          <p:txBody>
            <a:bodyPr rtlCol="0" anchor="ctr"/>
            <a:lstStyle/>
            <a:p>
              <a:endParaRPr lang="en-GB"/>
            </a:p>
          </p:txBody>
        </p:sp>
        <p:sp>
          <p:nvSpPr>
            <p:cNvPr id="253" name="Freeform: Shape 252">
              <a:extLst>
                <a:ext uri="{FF2B5EF4-FFF2-40B4-BE49-F238E27FC236}">
                  <a16:creationId xmlns:a16="http://schemas.microsoft.com/office/drawing/2014/main" id="{29D7D965-B4C4-4A3E-938D-6BC54CB5CCAF}"/>
                </a:ext>
              </a:extLst>
            </p:cNvPr>
            <p:cNvSpPr/>
            <p:nvPr/>
          </p:nvSpPr>
          <p:spPr>
            <a:xfrm>
              <a:off x="5762145" y="2867828"/>
              <a:ext cx="307087" cy="245670"/>
            </a:xfrm>
            <a:custGeom>
              <a:avLst/>
              <a:gdLst>
                <a:gd name="connsiteX0" fmla="*/ 42987 w 380449"/>
                <a:gd name="connsiteY0" fmla="*/ 281108 h 304359"/>
                <a:gd name="connsiteX1" fmla="*/ 97518 w 380449"/>
                <a:gd name="connsiteY1" fmla="*/ 305204 h 304359"/>
                <a:gd name="connsiteX2" fmla="*/ 155854 w 380449"/>
                <a:gd name="connsiteY2" fmla="*/ 173314 h 304359"/>
                <a:gd name="connsiteX3" fmla="*/ 248430 w 380449"/>
                <a:gd name="connsiteY3" fmla="*/ 203750 h 304359"/>
                <a:gd name="connsiteX4" fmla="*/ 263648 w 380449"/>
                <a:gd name="connsiteY4" fmla="*/ 166974 h 304359"/>
                <a:gd name="connsiteX5" fmla="*/ 214189 w 380449"/>
                <a:gd name="connsiteY5" fmla="*/ 150487 h 304359"/>
                <a:gd name="connsiteX6" fmla="*/ 219262 w 380449"/>
                <a:gd name="connsiteY6" fmla="*/ 121320 h 304359"/>
                <a:gd name="connsiteX7" fmla="*/ 249698 w 380449"/>
                <a:gd name="connsiteY7" fmla="*/ 108638 h 304359"/>
                <a:gd name="connsiteX8" fmla="*/ 276330 w 380449"/>
                <a:gd name="connsiteY8" fmla="*/ 136538 h 304359"/>
                <a:gd name="connsiteX9" fmla="*/ 276330 w 380449"/>
                <a:gd name="connsiteY9" fmla="*/ 136538 h 304359"/>
                <a:gd name="connsiteX10" fmla="*/ 358761 w 380449"/>
                <a:gd name="connsiteY10" fmla="*/ 164437 h 304359"/>
                <a:gd name="connsiteX11" fmla="*/ 381587 w 380449"/>
                <a:gd name="connsiteY11" fmla="*/ 111174 h 304359"/>
                <a:gd name="connsiteX12" fmla="*/ 207849 w 380449"/>
                <a:gd name="connsiteY12" fmla="*/ 13526 h 304359"/>
                <a:gd name="connsiteX13" fmla="*/ 59474 w 380449"/>
                <a:gd name="connsiteY13" fmla="*/ 62984 h 304359"/>
                <a:gd name="connsiteX14" fmla="*/ 4942 w 380449"/>
                <a:gd name="connsiteY14" fmla="*/ 185996 h 304359"/>
                <a:gd name="connsiteX15" fmla="*/ 42987 w 380449"/>
                <a:gd name="connsiteY15" fmla="*/ 281108 h 30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0449" h="304359">
                  <a:moveTo>
                    <a:pt x="42987" y="281108"/>
                  </a:moveTo>
                  <a:lnTo>
                    <a:pt x="97518" y="305204"/>
                  </a:lnTo>
                  <a:lnTo>
                    <a:pt x="155854" y="173314"/>
                  </a:lnTo>
                  <a:lnTo>
                    <a:pt x="248430" y="203750"/>
                  </a:lnTo>
                  <a:cubicBezTo>
                    <a:pt x="248430" y="203750"/>
                    <a:pt x="264916" y="166974"/>
                    <a:pt x="263648" y="166974"/>
                  </a:cubicBezTo>
                  <a:lnTo>
                    <a:pt x="214189" y="150487"/>
                  </a:lnTo>
                  <a:cubicBezTo>
                    <a:pt x="211653" y="141610"/>
                    <a:pt x="211653" y="130197"/>
                    <a:pt x="219262" y="121320"/>
                  </a:cubicBezTo>
                  <a:cubicBezTo>
                    <a:pt x="226871" y="112442"/>
                    <a:pt x="238285" y="107370"/>
                    <a:pt x="249698" y="108638"/>
                  </a:cubicBezTo>
                  <a:cubicBezTo>
                    <a:pt x="264916" y="111174"/>
                    <a:pt x="275062" y="123856"/>
                    <a:pt x="276330" y="136538"/>
                  </a:cubicBezTo>
                  <a:lnTo>
                    <a:pt x="276330" y="136538"/>
                  </a:lnTo>
                  <a:lnTo>
                    <a:pt x="358761" y="164437"/>
                  </a:lnTo>
                  <a:lnTo>
                    <a:pt x="381587" y="111174"/>
                  </a:lnTo>
                  <a:lnTo>
                    <a:pt x="207849" y="13526"/>
                  </a:lnTo>
                  <a:cubicBezTo>
                    <a:pt x="153318" y="-16910"/>
                    <a:pt x="84837" y="5917"/>
                    <a:pt x="59474" y="62984"/>
                  </a:cubicBezTo>
                  <a:lnTo>
                    <a:pt x="4942" y="185996"/>
                  </a:lnTo>
                  <a:cubicBezTo>
                    <a:pt x="-9007" y="222773"/>
                    <a:pt x="7479" y="264622"/>
                    <a:pt x="42987" y="281108"/>
                  </a:cubicBezTo>
                  <a:close/>
                </a:path>
              </a:pathLst>
            </a:custGeom>
            <a:solidFill>
              <a:srgbClr val="BE9322"/>
            </a:solidFill>
            <a:ln w="12677" cap="flat">
              <a:noFill/>
              <a:prstDash val="solid"/>
              <a:miter/>
            </a:ln>
          </p:spPr>
          <p:txBody>
            <a:bodyPr rtlCol="0" anchor="ctr"/>
            <a:lstStyle/>
            <a:p>
              <a:endParaRPr lang="en-GB"/>
            </a:p>
          </p:txBody>
        </p:sp>
        <p:sp>
          <p:nvSpPr>
            <p:cNvPr id="255" name="Freeform: Shape 254">
              <a:extLst>
                <a:ext uri="{FF2B5EF4-FFF2-40B4-BE49-F238E27FC236}">
                  <a16:creationId xmlns:a16="http://schemas.microsoft.com/office/drawing/2014/main" id="{7F182921-754E-4BDB-9005-639E9D9D4CB6}"/>
                </a:ext>
              </a:extLst>
            </p:cNvPr>
            <p:cNvSpPr/>
            <p:nvPr/>
          </p:nvSpPr>
          <p:spPr>
            <a:xfrm>
              <a:off x="6185819" y="3025124"/>
              <a:ext cx="81890" cy="368505"/>
            </a:xfrm>
            <a:custGeom>
              <a:avLst/>
              <a:gdLst>
                <a:gd name="connsiteX0" fmla="*/ 109063 w 101453"/>
                <a:gd name="connsiteY0" fmla="*/ 409618 h 456539"/>
                <a:gd name="connsiteX1" fmla="*/ 77359 w 101453"/>
                <a:gd name="connsiteY1" fmla="*/ 456540 h 456539"/>
                <a:gd name="connsiteX2" fmla="*/ 45654 w 101453"/>
                <a:gd name="connsiteY2" fmla="*/ 409618 h 456539"/>
                <a:gd name="connsiteX3" fmla="*/ 45654 w 101453"/>
                <a:gd name="connsiteY3" fmla="*/ 265047 h 456539"/>
                <a:gd name="connsiteX4" fmla="*/ 45654 w 101453"/>
                <a:gd name="connsiteY4" fmla="*/ 73554 h 456539"/>
                <a:gd name="connsiteX5" fmla="*/ 43118 w 101453"/>
                <a:gd name="connsiteY5" fmla="*/ 65945 h 456539"/>
                <a:gd name="connsiteX6" fmla="*/ 35508 w 101453"/>
                <a:gd name="connsiteY6" fmla="*/ 63408 h 456539"/>
                <a:gd name="connsiteX7" fmla="*/ 17755 w 101453"/>
                <a:gd name="connsiteY7" fmla="*/ 63408 h 456539"/>
                <a:gd name="connsiteX8" fmla="*/ 0 w 101453"/>
                <a:gd name="connsiteY8" fmla="*/ 63408 h 456539"/>
                <a:gd name="connsiteX9" fmla="*/ 0 w 101453"/>
                <a:gd name="connsiteY9" fmla="*/ 31704 h 456539"/>
                <a:gd name="connsiteX10" fmla="*/ 0 w 101453"/>
                <a:gd name="connsiteY10" fmla="*/ 0 h 456539"/>
                <a:gd name="connsiteX11" fmla="*/ 17755 w 101453"/>
                <a:gd name="connsiteY11" fmla="*/ 0 h 456539"/>
                <a:gd name="connsiteX12" fmla="*/ 35508 w 101453"/>
                <a:gd name="connsiteY12" fmla="*/ 0 h 456539"/>
                <a:gd name="connsiteX13" fmla="*/ 87504 w 101453"/>
                <a:gd name="connsiteY13" fmla="*/ 21559 h 456539"/>
                <a:gd name="connsiteX14" fmla="*/ 109063 w 101453"/>
                <a:gd name="connsiteY14" fmla="*/ 73554 h 456539"/>
                <a:gd name="connsiteX15" fmla="*/ 109063 w 101453"/>
                <a:gd name="connsiteY15" fmla="*/ 265047 h 456539"/>
                <a:gd name="connsiteX16" fmla="*/ 109063 w 101453"/>
                <a:gd name="connsiteY16" fmla="*/ 409618 h 45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1453" h="456539">
                  <a:moveTo>
                    <a:pt x="109063" y="409618"/>
                  </a:moveTo>
                  <a:lnTo>
                    <a:pt x="77359" y="456540"/>
                  </a:lnTo>
                  <a:lnTo>
                    <a:pt x="45654" y="409618"/>
                  </a:lnTo>
                  <a:lnTo>
                    <a:pt x="45654" y="265047"/>
                  </a:lnTo>
                  <a:lnTo>
                    <a:pt x="45654" y="73554"/>
                  </a:lnTo>
                  <a:cubicBezTo>
                    <a:pt x="45654" y="71017"/>
                    <a:pt x="44386" y="68481"/>
                    <a:pt x="43118" y="65945"/>
                  </a:cubicBezTo>
                  <a:cubicBezTo>
                    <a:pt x="41849" y="64677"/>
                    <a:pt x="39314" y="63408"/>
                    <a:pt x="35508" y="63408"/>
                  </a:cubicBezTo>
                  <a:lnTo>
                    <a:pt x="17755" y="63408"/>
                  </a:lnTo>
                  <a:lnTo>
                    <a:pt x="0" y="63408"/>
                  </a:lnTo>
                  <a:lnTo>
                    <a:pt x="0" y="31704"/>
                  </a:lnTo>
                  <a:lnTo>
                    <a:pt x="0" y="0"/>
                  </a:lnTo>
                  <a:lnTo>
                    <a:pt x="17755" y="0"/>
                  </a:lnTo>
                  <a:lnTo>
                    <a:pt x="35508" y="0"/>
                  </a:lnTo>
                  <a:cubicBezTo>
                    <a:pt x="55800" y="0"/>
                    <a:pt x="73553" y="7609"/>
                    <a:pt x="87504" y="21559"/>
                  </a:cubicBezTo>
                  <a:cubicBezTo>
                    <a:pt x="101453" y="35509"/>
                    <a:pt x="109063" y="53263"/>
                    <a:pt x="109063" y="73554"/>
                  </a:cubicBezTo>
                  <a:lnTo>
                    <a:pt x="109063" y="265047"/>
                  </a:lnTo>
                  <a:lnTo>
                    <a:pt x="109063" y="409618"/>
                  </a:lnTo>
                  <a:close/>
                </a:path>
              </a:pathLst>
            </a:custGeom>
            <a:solidFill>
              <a:srgbClr val="B2922B"/>
            </a:solidFill>
            <a:ln w="12677" cap="flat">
              <a:noFill/>
              <a:prstDash val="solid"/>
              <a:miter/>
            </a:ln>
          </p:spPr>
          <p:txBody>
            <a:bodyPr rtlCol="0" anchor="ctr"/>
            <a:lstStyle/>
            <a:p>
              <a:endParaRPr lang="en-GB"/>
            </a:p>
          </p:txBody>
        </p:sp>
        <p:sp>
          <p:nvSpPr>
            <p:cNvPr id="256" name="Freeform: Shape 255">
              <a:extLst>
                <a:ext uri="{FF2B5EF4-FFF2-40B4-BE49-F238E27FC236}">
                  <a16:creationId xmlns:a16="http://schemas.microsoft.com/office/drawing/2014/main" id="{FFDEAC91-81D9-4644-AB28-E0F4E0EC18EC}"/>
                </a:ext>
              </a:extLst>
            </p:cNvPr>
            <p:cNvSpPr/>
            <p:nvPr/>
          </p:nvSpPr>
          <p:spPr>
            <a:xfrm>
              <a:off x="6148970" y="3000557"/>
              <a:ext cx="30709" cy="92126"/>
            </a:xfrm>
            <a:custGeom>
              <a:avLst/>
              <a:gdLst>
                <a:gd name="connsiteX0" fmla="*/ 46922 w 38044"/>
                <a:gd name="connsiteY0" fmla="*/ 92576 h 114134"/>
                <a:gd name="connsiteX1" fmla="*/ 0 w 38044"/>
                <a:gd name="connsiteY1" fmla="*/ 117939 h 114134"/>
                <a:gd name="connsiteX2" fmla="*/ 0 w 38044"/>
                <a:gd name="connsiteY2" fmla="*/ 0 h 114134"/>
                <a:gd name="connsiteX3" fmla="*/ 46922 w 38044"/>
                <a:gd name="connsiteY3" fmla="*/ 30436 h 114134"/>
              </a:gdLst>
              <a:ahLst/>
              <a:cxnLst>
                <a:cxn ang="0">
                  <a:pos x="connsiteX0" y="connsiteY0"/>
                </a:cxn>
                <a:cxn ang="0">
                  <a:pos x="connsiteX1" y="connsiteY1"/>
                </a:cxn>
                <a:cxn ang="0">
                  <a:pos x="connsiteX2" y="connsiteY2"/>
                </a:cxn>
                <a:cxn ang="0">
                  <a:pos x="connsiteX3" y="connsiteY3"/>
                </a:cxn>
              </a:cxnLst>
              <a:rect l="l" t="t" r="r" b="b"/>
              <a:pathLst>
                <a:path w="38044" h="114134">
                  <a:moveTo>
                    <a:pt x="46922" y="92576"/>
                  </a:moveTo>
                  <a:lnTo>
                    <a:pt x="0" y="117939"/>
                  </a:lnTo>
                  <a:lnTo>
                    <a:pt x="0" y="0"/>
                  </a:lnTo>
                  <a:lnTo>
                    <a:pt x="46922" y="30436"/>
                  </a:lnTo>
                  <a:close/>
                </a:path>
              </a:pathLst>
            </a:custGeom>
            <a:solidFill>
              <a:srgbClr val="B2922B"/>
            </a:solidFill>
            <a:ln w="12677" cap="flat">
              <a:noFill/>
              <a:prstDash val="solid"/>
              <a:miter/>
            </a:ln>
          </p:spPr>
          <p:txBody>
            <a:bodyPr rtlCol="0" anchor="ctr"/>
            <a:lstStyle/>
            <a:p>
              <a:endParaRPr lang="en-GB"/>
            </a:p>
          </p:txBody>
        </p:sp>
        <p:sp>
          <p:nvSpPr>
            <p:cNvPr id="257" name="Freeform: Shape 256">
              <a:extLst>
                <a:ext uri="{FF2B5EF4-FFF2-40B4-BE49-F238E27FC236}">
                  <a16:creationId xmlns:a16="http://schemas.microsoft.com/office/drawing/2014/main" id="{9867558A-ECE7-4034-ACFD-E325359ADA1A}"/>
                </a:ext>
              </a:extLst>
            </p:cNvPr>
            <p:cNvSpPr/>
            <p:nvPr/>
          </p:nvSpPr>
          <p:spPr>
            <a:xfrm>
              <a:off x="5574717" y="3404887"/>
              <a:ext cx="337796" cy="30709"/>
            </a:xfrm>
            <a:custGeom>
              <a:avLst/>
              <a:gdLst>
                <a:gd name="connsiteX0" fmla="*/ 374109 w 418494"/>
                <a:gd name="connsiteY0" fmla="*/ 49458 h 38044"/>
                <a:gd name="connsiteX1" fmla="*/ 27899 w 418494"/>
                <a:gd name="connsiteY1" fmla="*/ 49458 h 38044"/>
                <a:gd name="connsiteX2" fmla="*/ 0 w 418494"/>
                <a:gd name="connsiteY2" fmla="*/ 21559 h 38044"/>
                <a:gd name="connsiteX3" fmla="*/ 0 w 418494"/>
                <a:gd name="connsiteY3" fmla="*/ 0 h 38044"/>
                <a:gd name="connsiteX4" fmla="*/ 423567 w 418494"/>
                <a:gd name="connsiteY4" fmla="*/ 0 h 38044"/>
                <a:gd name="connsiteX5" fmla="*/ 423567 w 418494"/>
                <a:gd name="connsiteY5" fmla="*/ 0 h 38044"/>
                <a:gd name="connsiteX6" fmla="*/ 374109 w 418494"/>
                <a:gd name="connsiteY6" fmla="*/ 49458 h 38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494" h="38044">
                  <a:moveTo>
                    <a:pt x="374109" y="49458"/>
                  </a:moveTo>
                  <a:lnTo>
                    <a:pt x="27899" y="49458"/>
                  </a:lnTo>
                  <a:cubicBezTo>
                    <a:pt x="12682" y="49458"/>
                    <a:pt x="0" y="36777"/>
                    <a:pt x="0" y="21559"/>
                  </a:cubicBezTo>
                  <a:lnTo>
                    <a:pt x="0" y="0"/>
                  </a:lnTo>
                  <a:lnTo>
                    <a:pt x="423567" y="0"/>
                  </a:lnTo>
                  <a:lnTo>
                    <a:pt x="423567" y="0"/>
                  </a:lnTo>
                  <a:cubicBezTo>
                    <a:pt x="423567" y="26632"/>
                    <a:pt x="400740" y="49458"/>
                    <a:pt x="374109" y="49458"/>
                  </a:cubicBezTo>
                  <a:close/>
                </a:path>
              </a:pathLst>
            </a:custGeom>
            <a:solidFill>
              <a:srgbClr val="B2922B"/>
            </a:solidFill>
            <a:ln w="12677" cap="flat">
              <a:noFill/>
              <a:prstDash val="solid"/>
              <a:miter/>
            </a:ln>
          </p:spPr>
          <p:txBody>
            <a:bodyPr rtlCol="0" anchor="ctr"/>
            <a:lstStyle/>
            <a:p>
              <a:endParaRPr lang="en-GB"/>
            </a:p>
          </p:txBody>
        </p:sp>
        <p:sp>
          <p:nvSpPr>
            <p:cNvPr id="258" name="Freeform: Shape 257">
              <a:extLst>
                <a:ext uri="{FF2B5EF4-FFF2-40B4-BE49-F238E27FC236}">
                  <a16:creationId xmlns:a16="http://schemas.microsoft.com/office/drawing/2014/main" id="{61CFDC4F-C397-440E-BF21-621C4F3AFE22}"/>
                </a:ext>
              </a:extLst>
            </p:cNvPr>
            <p:cNvSpPr/>
            <p:nvPr/>
          </p:nvSpPr>
          <p:spPr>
            <a:xfrm>
              <a:off x="5463782" y="3065045"/>
              <a:ext cx="122835" cy="337796"/>
            </a:xfrm>
            <a:custGeom>
              <a:avLst/>
              <a:gdLst>
                <a:gd name="connsiteX0" fmla="*/ 160265 w 152179"/>
                <a:gd name="connsiteY0" fmla="*/ 421031 h 418494"/>
                <a:gd name="connsiteX1" fmla="*/ 160265 w 152179"/>
                <a:gd name="connsiteY1" fmla="*/ 421031 h 418494"/>
                <a:gd name="connsiteX2" fmla="*/ 109539 w 152179"/>
                <a:gd name="connsiteY2" fmla="*/ 394399 h 418494"/>
                <a:gd name="connsiteX3" fmla="*/ 1744 w 152179"/>
                <a:gd name="connsiteY3" fmla="*/ 50727 h 418494"/>
                <a:gd name="connsiteX4" fmla="*/ 28376 w 152179"/>
                <a:gd name="connsiteY4" fmla="*/ 0 h 418494"/>
                <a:gd name="connsiteX5" fmla="*/ 28376 w 152179"/>
                <a:gd name="connsiteY5" fmla="*/ 0 h 418494"/>
                <a:gd name="connsiteX6" fmla="*/ 160265 w 152179"/>
                <a:gd name="connsiteY6" fmla="*/ 421031 h 418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79" h="418494">
                  <a:moveTo>
                    <a:pt x="160265" y="421031"/>
                  </a:moveTo>
                  <a:lnTo>
                    <a:pt x="160265" y="421031"/>
                  </a:lnTo>
                  <a:cubicBezTo>
                    <a:pt x="138707" y="427372"/>
                    <a:pt x="115879" y="415958"/>
                    <a:pt x="109539" y="394399"/>
                  </a:cubicBezTo>
                  <a:lnTo>
                    <a:pt x="1744" y="50727"/>
                  </a:lnTo>
                  <a:cubicBezTo>
                    <a:pt x="-4596" y="29168"/>
                    <a:pt x="6817" y="6341"/>
                    <a:pt x="28376" y="0"/>
                  </a:cubicBezTo>
                  <a:lnTo>
                    <a:pt x="28376" y="0"/>
                  </a:lnTo>
                  <a:lnTo>
                    <a:pt x="160265" y="421031"/>
                  </a:lnTo>
                  <a:close/>
                </a:path>
              </a:pathLst>
            </a:custGeom>
            <a:solidFill>
              <a:srgbClr val="B2922B"/>
            </a:solidFill>
            <a:ln w="12677" cap="flat">
              <a:noFill/>
              <a:prstDash val="solid"/>
              <a:miter/>
            </a:ln>
          </p:spPr>
          <p:txBody>
            <a:bodyPr rtlCol="0" anchor="ctr"/>
            <a:lstStyle/>
            <a:p>
              <a:endParaRPr lang="en-GB"/>
            </a:p>
          </p:txBody>
        </p:sp>
        <p:sp>
          <p:nvSpPr>
            <p:cNvPr id="259" name="Freeform: Shape 258">
              <a:extLst>
                <a:ext uri="{FF2B5EF4-FFF2-40B4-BE49-F238E27FC236}">
                  <a16:creationId xmlns:a16="http://schemas.microsoft.com/office/drawing/2014/main" id="{914172DE-EC74-4AC1-A799-FA2E9256E25E}"/>
                </a:ext>
              </a:extLst>
            </p:cNvPr>
            <p:cNvSpPr/>
            <p:nvPr/>
          </p:nvSpPr>
          <p:spPr>
            <a:xfrm>
              <a:off x="5463782" y="3065045"/>
              <a:ext cx="450394" cy="378740"/>
            </a:xfrm>
            <a:custGeom>
              <a:avLst/>
              <a:gdLst>
                <a:gd name="connsiteX0" fmla="*/ 160265 w 557992"/>
                <a:gd name="connsiteY0" fmla="*/ 421031 h 469221"/>
                <a:gd name="connsiteX1" fmla="*/ 398680 w 557992"/>
                <a:gd name="connsiteY1" fmla="*/ 421031 h 469221"/>
                <a:gd name="connsiteX2" fmla="*/ 453211 w 557992"/>
                <a:gd name="connsiteY2" fmla="*/ 421031 h 469221"/>
                <a:gd name="connsiteX3" fmla="*/ 561006 w 557992"/>
                <a:gd name="connsiteY3" fmla="*/ 421031 h 469221"/>
                <a:gd name="connsiteX4" fmla="*/ 511547 w 557992"/>
                <a:gd name="connsiteY4" fmla="*/ 470489 h 469221"/>
                <a:gd name="connsiteX5" fmla="*/ 165338 w 557992"/>
                <a:gd name="connsiteY5" fmla="*/ 470489 h 469221"/>
                <a:gd name="connsiteX6" fmla="*/ 137438 w 557992"/>
                <a:gd name="connsiteY6" fmla="*/ 442590 h 469221"/>
                <a:gd name="connsiteX7" fmla="*/ 137438 w 557992"/>
                <a:gd name="connsiteY7" fmla="*/ 422299 h 469221"/>
                <a:gd name="connsiteX8" fmla="*/ 109539 w 557992"/>
                <a:gd name="connsiteY8" fmla="*/ 394399 h 469221"/>
                <a:gd name="connsiteX9" fmla="*/ 160265 w 557992"/>
                <a:gd name="connsiteY9" fmla="*/ 421031 h 469221"/>
                <a:gd name="connsiteX10" fmla="*/ 28376 w 557992"/>
                <a:gd name="connsiteY10" fmla="*/ 0 h 469221"/>
                <a:gd name="connsiteX11" fmla="*/ 28376 w 557992"/>
                <a:gd name="connsiteY11" fmla="*/ 0 h 469221"/>
                <a:gd name="connsiteX12" fmla="*/ 1744 w 557992"/>
                <a:gd name="connsiteY12" fmla="*/ 50727 h 469221"/>
                <a:gd name="connsiteX13" fmla="*/ 109539 w 557992"/>
                <a:gd name="connsiteY13" fmla="*/ 394399 h 46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7992" h="469221">
                  <a:moveTo>
                    <a:pt x="160265" y="421031"/>
                  </a:moveTo>
                  <a:lnTo>
                    <a:pt x="398680" y="421031"/>
                  </a:lnTo>
                  <a:lnTo>
                    <a:pt x="453211" y="421031"/>
                  </a:lnTo>
                  <a:lnTo>
                    <a:pt x="561006" y="421031"/>
                  </a:lnTo>
                  <a:cubicBezTo>
                    <a:pt x="561006" y="421031"/>
                    <a:pt x="566078" y="470489"/>
                    <a:pt x="511547" y="470489"/>
                  </a:cubicBezTo>
                  <a:lnTo>
                    <a:pt x="165338" y="470489"/>
                  </a:lnTo>
                  <a:cubicBezTo>
                    <a:pt x="150120" y="470489"/>
                    <a:pt x="137438" y="457808"/>
                    <a:pt x="137438" y="442590"/>
                  </a:cubicBezTo>
                  <a:lnTo>
                    <a:pt x="137438" y="422299"/>
                  </a:lnTo>
                  <a:moveTo>
                    <a:pt x="109539" y="394399"/>
                  </a:moveTo>
                  <a:cubicBezTo>
                    <a:pt x="115879" y="415958"/>
                    <a:pt x="138707" y="427372"/>
                    <a:pt x="160265" y="421031"/>
                  </a:cubicBezTo>
                  <a:lnTo>
                    <a:pt x="28376" y="0"/>
                  </a:lnTo>
                  <a:lnTo>
                    <a:pt x="28376" y="0"/>
                  </a:lnTo>
                  <a:cubicBezTo>
                    <a:pt x="6817" y="6341"/>
                    <a:pt x="-4596" y="29168"/>
                    <a:pt x="1744" y="50727"/>
                  </a:cubicBezTo>
                  <a:lnTo>
                    <a:pt x="109539" y="394399"/>
                  </a:lnTo>
                  <a:close/>
                </a:path>
              </a:pathLst>
            </a:custGeom>
            <a:noFill/>
            <a:ln w="19015" cap="flat">
              <a:solidFill>
                <a:srgbClr val="3D342A"/>
              </a:solidFill>
              <a:prstDash val="solid"/>
              <a:miter/>
            </a:ln>
          </p:spPr>
          <p:txBody>
            <a:bodyPr rtlCol="0" anchor="ctr"/>
            <a:lstStyle/>
            <a:p>
              <a:endParaRPr lang="en-GB"/>
            </a:p>
          </p:txBody>
        </p:sp>
        <p:sp>
          <p:nvSpPr>
            <p:cNvPr id="260" name="Freeform: Shape 259">
              <a:extLst>
                <a:ext uri="{FF2B5EF4-FFF2-40B4-BE49-F238E27FC236}">
                  <a16:creationId xmlns:a16="http://schemas.microsoft.com/office/drawing/2014/main" id="{1049F53E-B763-40FA-BEDB-CE360477C591}"/>
                </a:ext>
              </a:extLst>
            </p:cNvPr>
            <p:cNvSpPr/>
            <p:nvPr/>
          </p:nvSpPr>
          <p:spPr>
            <a:xfrm>
              <a:off x="6243143" y="3394651"/>
              <a:ext cx="143307" cy="40945"/>
            </a:xfrm>
            <a:custGeom>
              <a:avLst/>
              <a:gdLst>
                <a:gd name="connsiteX0" fmla="*/ 115403 w 177543"/>
                <a:gd name="connsiteY0" fmla="*/ 62140 h 50726"/>
                <a:gd name="connsiteX1" fmla="*/ 177543 w 177543"/>
                <a:gd name="connsiteY1" fmla="*/ 62140 h 50726"/>
                <a:gd name="connsiteX2" fmla="*/ 115403 w 177543"/>
                <a:gd name="connsiteY2" fmla="*/ 0 h 50726"/>
                <a:gd name="connsiteX3" fmla="*/ 62140 w 177543"/>
                <a:gd name="connsiteY3" fmla="*/ 0 h 50726"/>
                <a:gd name="connsiteX4" fmla="*/ 0 w 177543"/>
                <a:gd name="connsiteY4" fmla="*/ 62140 h 50726"/>
                <a:gd name="connsiteX5" fmla="*/ 62140 w 177543"/>
                <a:gd name="connsiteY5" fmla="*/ 62140 h 50726"/>
                <a:gd name="connsiteX6" fmla="*/ 115403 w 177543"/>
                <a:gd name="connsiteY6" fmla="*/ 62140 h 5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543" h="50726">
                  <a:moveTo>
                    <a:pt x="115403" y="62140"/>
                  </a:moveTo>
                  <a:lnTo>
                    <a:pt x="177543" y="62140"/>
                  </a:lnTo>
                  <a:cubicBezTo>
                    <a:pt x="177543" y="27900"/>
                    <a:pt x="149643" y="0"/>
                    <a:pt x="115403" y="0"/>
                  </a:cubicBezTo>
                  <a:lnTo>
                    <a:pt x="62140" y="0"/>
                  </a:lnTo>
                  <a:cubicBezTo>
                    <a:pt x="27899" y="0"/>
                    <a:pt x="0" y="27900"/>
                    <a:pt x="0" y="62140"/>
                  </a:cubicBezTo>
                  <a:lnTo>
                    <a:pt x="62140" y="62140"/>
                  </a:lnTo>
                  <a:lnTo>
                    <a:pt x="115403" y="62140"/>
                  </a:lnTo>
                  <a:close/>
                </a:path>
              </a:pathLst>
            </a:custGeom>
            <a:solidFill>
              <a:srgbClr val="F3D159"/>
            </a:solidFill>
            <a:ln w="12677" cap="flat">
              <a:noFill/>
              <a:prstDash val="solid"/>
              <a:miter/>
            </a:ln>
          </p:spPr>
          <p:txBody>
            <a:bodyPr rtlCol="0" anchor="ctr"/>
            <a:lstStyle/>
            <a:p>
              <a:endParaRPr lang="en-GB"/>
            </a:p>
          </p:txBody>
        </p:sp>
        <p:sp>
          <p:nvSpPr>
            <p:cNvPr id="261" name="Freeform: Shape 260">
              <a:extLst>
                <a:ext uri="{FF2B5EF4-FFF2-40B4-BE49-F238E27FC236}">
                  <a16:creationId xmlns:a16="http://schemas.microsoft.com/office/drawing/2014/main" id="{6EF45DC8-B568-43CB-A282-0718391E46F0}"/>
                </a:ext>
              </a:extLst>
            </p:cNvPr>
            <p:cNvSpPr/>
            <p:nvPr/>
          </p:nvSpPr>
          <p:spPr>
            <a:xfrm>
              <a:off x="6243143" y="3394651"/>
              <a:ext cx="143307" cy="40945"/>
            </a:xfrm>
            <a:custGeom>
              <a:avLst/>
              <a:gdLst>
                <a:gd name="connsiteX0" fmla="*/ 115403 w 177543"/>
                <a:gd name="connsiteY0" fmla="*/ 62140 h 50726"/>
                <a:gd name="connsiteX1" fmla="*/ 177543 w 177543"/>
                <a:gd name="connsiteY1" fmla="*/ 62140 h 50726"/>
                <a:gd name="connsiteX2" fmla="*/ 115403 w 177543"/>
                <a:gd name="connsiteY2" fmla="*/ 0 h 50726"/>
                <a:gd name="connsiteX3" fmla="*/ 62140 w 177543"/>
                <a:gd name="connsiteY3" fmla="*/ 0 h 50726"/>
                <a:gd name="connsiteX4" fmla="*/ 0 w 177543"/>
                <a:gd name="connsiteY4" fmla="*/ 62140 h 50726"/>
                <a:gd name="connsiteX5" fmla="*/ 62140 w 177543"/>
                <a:gd name="connsiteY5" fmla="*/ 62140 h 50726"/>
                <a:gd name="connsiteX6" fmla="*/ 115403 w 177543"/>
                <a:gd name="connsiteY6" fmla="*/ 62140 h 5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543" h="50726">
                  <a:moveTo>
                    <a:pt x="115403" y="62140"/>
                  </a:moveTo>
                  <a:lnTo>
                    <a:pt x="177543" y="62140"/>
                  </a:lnTo>
                  <a:cubicBezTo>
                    <a:pt x="177543" y="27900"/>
                    <a:pt x="149643" y="0"/>
                    <a:pt x="115403" y="0"/>
                  </a:cubicBezTo>
                  <a:lnTo>
                    <a:pt x="62140" y="0"/>
                  </a:lnTo>
                  <a:cubicBezTo>
                    <a:pt x="27899" y="0"/>
                    <a:pt x="0" y="27900"/>
                    <a:pt x="0" y="62140"/>
                  </a:cubicBezTo>
                  <a:lnTo>
                    <a:pt x="62140" y="62140"/>
                  </a:lnTo>
                  <a:lnTo>
                    <a:pt x="115403" y="62140"/>
                  </a:lnTo>
                  <a:close/>
                </a:path>
              </a:pathLst>
            </a:custGeom>
            <a:noFill/>
            <a:ln w="19015" cap="flat">
              <a:solidFill>
                <a:srgbClr val="3D342A"/>
              </a:solidFill>
              <a:prstDash val="solid"/>
              <a:miter/>
            </a:ln>
          </p:spPr>
          <p:txBody>
            <a:bodyPr rtlCol="0" anchor="ctr"/>
            <a:lstStyle/>
            <a:p>
              <a:endParaRPr lang="en-GB"/>
            </a:p>
          </p:txBody>
        </p:sp>
        <p:sp>
          <p:nvSpPr>
            <p:cNvPr id="262" name="Freeform: Shape 261">
              <a:extLst>
                <a:ext uri="{FF2B5EF4-FFF2-40B4-BE49-F238E27FC236}">
                  <a16:creationId xmlns:a16="http://schemas.microsoft.com/office/drawing/2014/main" id="{CC59AD77-3B18-43E5-9805-31DBDCAF7486}"/>
                </a:ext>
              </a:extLst>
            </p:cNvPr>
            <p:cNvSpPr/>
            <p:nvPr/>
          </p:nvSpPr>
          <p:spPr>
            <a:xfrm>
              <a:off x="6074245" y="2950399"/>
              <a:ext cx="92126" cy="81890"/>
            </a:xfrm>
            <a:custGeom>
              <a:avLst/>
              <a:gdLst>
                <a:gd name="connsiteX0" fmla="*/ 0 w 114134"/>
                <a:gd name="connsiteY0" fmla="*/ 13950 h 101453"/>
                <a:gd name="connsiteX1" fmla="*/ 32972 w 114134"/>
                <a:gd name="connsiteY1" fmla="*/ 0 h 101453"/>
                <a:gd name="connsiteX2" fmla="*/ 115403 w 114134"/>
                <a:gd name="connsiteY2" fmla="*/ 72285 h 101453"/>
                <a:gd name="connsiteX3" fmla="*/ 73553 w 114134"/>
                <a:gd name="connsiteY3" fmla="*/ 112867 h 101453"/>
              </a:gdLst>
              <a:ahLst/>
              <a:cxnLst>
                <a:cxn ang="0">
                  <a:pos x="connsiteX0" y="connsiteY0"/>
                </a:cxn>
                <a:cxn ang="0">
                  <a:pos x="connsiteX1" y="connsiteY1"/>
                </a:cxn>
                <a:cxn ang="0">
                  <a:pos x="connsiteX2" y="connsiteY2"/>
                </a:cxn>
                <a:cxn ang="0">
                  <a:pos x="connsiteX3" y="connsiteY3"/>
                </a:cxn>
              </a:cxnLst>
              <a:rect l="l" t="t" r="r" b="b"/>
              <a:pathLst>
                <a:path w="114134" h="101453">
                  <a:moveTo>
                    <a:pt x="0" y="13950"/>
                  </a:moveTo>
                  <a:lnTo>
                    <a:pt x="32972" y="0"/>
                  </a:lnTo>
                  <a:lnTo>
                    <a:pt x="115403" y="72285"/>
                  </a:lnTo>
                  <a:lnTo>
                    <a:pt x="73553" y="112867"/>
                  </a:lnTo>
                  <a:close/>
                </a:path>
              </a:pathLst>
            </a:custGeom>
            <a:solidFill>
              <a:srgbClr val="FFFFFF"/>
            </a:solidFill>
            <a:ln w="12677" cap="flat">
              <a:noFill/>
              <a:prstDash val="solid"/>
              <a:miter/>
            </a:ln>
          </p:spPr>
          <p:txBody>
            <a:bodyPr rtlCol="0" anchor="ctr"/>
            <a:lstStyle/>
            <a:p>
              <a:endParaRPr lang="en-GB"/>
            </a:p>
          </p:txBody>
        </p:sp>
        <p:sp>
          <p:nvSpPr>
            <p:cNvPr id="263" name="Freeform: Shape 262">
              <a:extLst>
                <a:ext uri="{FF2B5EF4-FFF2-40B4-BE49-F238E27FC236}">
                  <a16:creationId xmlns:a16="http://schemas.microsoft.com/office/drawing/2014/main" id="{50B14A48-4557-4AE6-9EAF-6C638346C160}"/>
                </a:ext>
              </a:extLst>
            </p:cNvPr>
            <p:cNvSpPr/>
            <p:nvPr/>
          </p:nvSpPr>
          <p:spPr>
            <a:xfrm>
              <a:off x="5906371" y="1230713"/>
              <a:ext cx="388977" cy="388977"/>
            </a:xfrm>
            <a:custGeom>
              <a:avLst/>
              <a:gdLst>
                <a:gd name="connsiteX0" fmla="*/ 243488 w 481902"/>
                <a:gd name="connsiteY0" fmla="*/ 0 h 481902"/>
                <a:gd name="connsiteX1" fmla="*/ 0 w 481902"/>
                <a:gd name="connsiteY1" fmla="*/ 243488 h 481902"/>
                <a:gd name="connsiteX2" fmla="*/ 243488 w 481902"/>
                <a:gd name="connsiteY2" fmla="*/ 486976 h 481902"/>
                <a:gd name="connsiteX3" fmla="*/ 486976 w 481902"/>
                <a:gd name="connsiteY3" fmla="*/ 243488 h 481902"/>
                <a:gd name="connsiteX4" fmla="*/ 243488 w 481902"/>
                <a:gd name="connsiteY4" fmla="*/ 243488 h 481902"/>
                <a:gd name="connsiteX5" fmla="*/ 243488 w 481902"/>
                <a:gd name="connsiteY5" fmla="*/ 0 h 48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902" h="481902">
                  <a:moveTo>
                    <a:pt x="243488" y="0"/>
                  </a:moveTo>
                  <a:cubicBezTo>
                    <a:pt x="109062" y="0"/>
                    <a:pt x="0" y="109062"/>
                    <a:pt x="0" y="243488"/>
                  </a:cubicBezTo>
                  <a:cubicBezTo>
                    <a:pt x="0" y="377913"/>
                    <a:pt x="107794" y="486976"/>
                    <a:pt x="243488" y="486976"/>
                  </a:cubicBezTo>
                  <a:cubicBezTo>
                    <a:pt x="377913" y="486976"/>
                    <a:pt x="486976" y="377913"/>
                    <a:pt x="486976" y="243488"/>
                  </a:cubicBezTo>
                  <a:lnTo>
                    <a:pt x="243488" y="243488"/>
                  </a:lnTo>
                  <a:lnTo>
                    <a:pt x="243488" y="0"/>
                  </a:lnTo>
                  <a:close/>
                </a:path>
              </a:pathLst>
            </a:custGeom>
            <a:solidFill>
              <a:srgbClr val="F7E292"/>
            </a:solidFill>
            <a:ln w="12677" cap="flat">
              <a:noFill/>
              <a:prstDash val="solid"/>
              <a:miter/>
            </a:ln>
          </p:spPr>
          <p:txBody>
            <a:bodyPr rtlCol="0" anchor="ctr"/>
            <a:lstStyle/>
            <a:p>
              <a:endParaRPr lang="en-GB"/>
            </a:p>
          </p:txBody>
        </p:sp>
        <p:sp>
          <p:nvSpPr>
            <p:cNvPr id="264" name="Freeform: Shape 263">
              <a:extLst>
                <a:ext uri="{FF2B5EF4-FFF2-40B4-BE49-F238E27FC236}">
                  <a16:creationId xmlns:a16="http://schemas.microsoft.com/office/drawing/2014/main" id="{456948A2-2585-4854-9D8A-AFE6A698D52C}"/>
                </a:ext>
              </a:extLst>
            </p:cNvPr>
            <p:cNvSpPr/>
            <p:nvPr/>
          </p:nvSpPr>
          <p:spPr>
            <a:xfrm>
              <a:off x="6102906" y="1230713"/>
              <a:ext cx="194488" cy="194488"/>
            </a:xfrm>
            <a:custGeom>
              <a:avLst/>
              <a:gdLst>
                <a:gd name="connsiteX0" fmla="*/ 0 w 240951"/>
                <a:gd name="connsiteY0" fmla="*/ 0 h 240951"/>
                <a:gd name="connsiteX1" fmla="*/ 0 w 240951"/>
                <a:gd name="connsiteY1" fmla="*/ 243488 h 240951"/>
                <a:gd name="connsiteX2" fmla="*/ 243488 w 240951"/>
                <a:gd name="connsiteY2" fmla="*/ 243488 h 240951"/>
                <a:gd name="connsiteX3" fmla="*/ 0 w 240951"/>
                <a:gd name="connsiteY3" fmla="*/ 0 h 240951"/>
              </a:gdLst>
              <a:ahLst/>
              <a:cxnLst>
                <a:cxn ang="0">
                  <a:pos x="connsiteX0" y="connsiteY0"/>
                </a:cxn>
                <a:cxn ang="0">
                  <a:pos x="connsiteX1" y="connsiteY1"/>
                </a:cxn>
                <a:cxn ang="0">
                  <a:pos x="connsiteX2" y="connsiteY2"/>
                </a:cxn>
                <a:cxn ang="0">
                  <a:pos x="connsiteX3" y="connsiteY3"/>
                </a:cxn>
              </a:cxnLst>
              <a:rect l="l" t="t" r="r" b="b"/>
              <a:pathLst>
                <a:path w="240951" h="240951">
                  <a:moveTo>
                    <a:pt x="0" y="0"/>
                  </a:moveTo>
                  <a:lnTo>
                    <a:pt x="0" y="243488"/>
                  </a:lnTo>
                  <a:lnTo>
                    <a:pt x="243488" y="243488"/>
                  </a:lnTo>
                  <a:cubicBezTo>
                    <a:pt x="243488" y="109062"/>
                    <a:pt x="134425" y="0"/>
                    <a:pt x="0" y="0"/>
                  </a:cubicBezTo>
                  <a:close/>
                </a:path>
              </a:pathLst>
            </a:custGeom>
            <a:solidFill>
              <a:srgbClr val="FFFFFF"/>
            </a:solidFill>
            <a:ln w="12677" cap="flat">
              <a:noFill/>
              <a:prstDash val="solid"/>
              <a:miter/>
            </a:ln>
          </p:spPr>
          <p:txBody>
            <a:bodyPr rtlCol="0" anchor="ctr"/>
            <a:lstStyle/>
            <a:p>
              <a:endParaRPr lang="en-GB"/>
            </a:p>
          </p:txBody>
        </p:sp>
        <p:sp>
          <p:nvSpPr>
            <p:cNvPr id="265" name="Freeform: Shape 264">
              <a:extLst>
                <a:ext uri="{FF2B5EF4-FFF2-40B4-BE49-F238E27FC236}">
                  <a16:creationId xmlns:a16="http://schemas.microsoft.com/office/drawing/2014/main" id="{0A92E285-BE79-42DB-AD89-738EE4DB2064}"/>
                </a:ext>
              </a:extLst>
            </p:cNvPr>
            <p:cNvSpPr/>
            <p:nvPr/>
          </p:nvSpPr>
          <p:spPr>
            <a:xfrm>
              <a:off x="5842906" y="1314650"/>
              <a:ext cx="225197" cy="225197"/>
            </a:xfrm>
            <a:custGeom>
              <a:avLst/>
              <a:gdLst>
                <a:gd name="connsiteX0" fmla="*/ 247292 w 278996"/>
                <a:gd name="connsiteY0" fmla="*/ 280265 h 278996"/>
                <a:gd name="connsiteX1" fmla="*/ 32972 w 278996"/>
                <a:gd name="connsiteY1" fmla="*/ 280265 h 278996"/>
                <a:gd name="connsiteX2" fmla="*/ 0 w 278996"/>
                <a:gd name="connsiteY2" fmla="*/ 247292 h 278996"/>
                <a:gd name="connsiteX3" fmla="*/ 0 w 278996"/>
                <a:gd name="connsiteY3" fmla="*/ 32972 h 278996"/>
                <a:gd name="connsiteX4" fmla="*/ 32972 w 278996"/>
                <a:gd name="connsiteY4" fmla="*/ 0 h 278996"/>
                <a:gd name="connsiteX5" fmla="*/ 247292 w 278996"/>
                <a:gd name="connsiteY5" fmla="*/ 0 h 278996"/>
                <a:gd name="connsiteX6" fmla="*/ 280265 w 278996"/>
                <a:gd name="connsiteY6" fmla="*/ 32972 h 278996"/>
                <a:gd name="connsiteX7" fmla="*/ 280265 w 278996"/>
                <a:gd name="connsiteY7" fmla="*/ 247292 h 278996"/>
                <a:gd name="connsiteX8" fmla="*/ 247292 w 278996"/>
                <a:gd name="connsiteY8" fmla="*/ 280265 h 27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996" h="278996">
                  <a:moveTo>
                    <a:pt x="247292" y="280265"/>
                  </a:moveTo>
                  <a:lnTo>
                    <a:pt x="32972" y="280265"/>
                  </a:lnTo>
                  <a:cubicBezTo>
                    <a:pt x="15218" y="280265"/>
                    <a:pt x="0" y="266315"/>
                    <a:pt x="0" y="247292"/>
                  </a:cubicBezTo>
                  <a:lnTo>
                    <a:pt x="0" y="32972"/>
                  </a:lnTo>
                  <a:cubicBezTo>
                    <a:pt x="0" y="15218"/>
                    <a:pt x="13950" y="0"/>
                    <a:pt x="32972" y="0"/>
                  </a:cubicBezTo>
                  <a:lnTo>
                    <a:pt x="247292" y="0"/>
                  </a:lnTo>
                  <a:cubicBezTo>
                    <a:pt x="265047" y="0"/>
                    <a:pt x="280265" y="13950"/>
                    <a:pt x="280265" y="32972"/>
                  </a:cubicBezTo>
                  <a:lnTo>
                    <a:pt x="280265" y="247292"/>
                  </a:lnTo>
                  <a:cubicBezTo>
                    <a:pt x="278996" y="265047"/>
                    <a:pt x="265047" y="280265"/>
                    <a:pt x="247292" y="280265"/>
                  </a:cubicBezTo>
                  <a:close/>
                </a:path>
              </a:pathLst>
            </a:custGeom>
            <a:solidFill>
              <a:srgbClr val="EFC131"/>
            </a:solidFill>
            <a:ln w="12677" cap="flat">
              <a:noFill/>
              <a:prstDash val="solid"/>
              <a:miter/>
            </a:ln>
          </p:spPr>
          <p:txBody>
            <a:bodyPr rtlCol="0" anchor="ctr"/>
            <a:lstStyle/>
            <a:p>
              <a:endParaRPr lang="en-GB"/>
            </a:p>
          </p:txBody>
        </p:sp>
        <p:sp>
          <p:nvSpPr>
            <p:cNvPr id="266" name="Freeform: Shape 265">
              <a:extLst>
                <a:ext uri="{FF2B5EF4-FFF2-40B4-BE49-F238E27FC236}">
                  <a16:creationId xmlns:a16="http://schemas.microsoft.com/office/drawing/2014/main" id="{C61EBD42-E9DA-46C2-911E-ADB331FCAD1E}"/>
                </a:ext>
              </a:extLst>
            </p:cNvPr>
            <p:cNvSpPr/>
            <p:nvPr/>
          </p:nvSpPr>
          <p:spPr>
            <a:xfrm>
              <a:off x="5842906" y="1230713"/>
              <a:ext cx="450394" cy="388977"/>
            </a:xfrm>
            <a:custGeom>
              <a:avLst/>
              <a:gdLst>
                <a:gd name="connsiteX0" fmla="*/ 159789 w 557992"/>
                <a:gd name="connsiteY0" fmla="*/ 60872 h 481902"/>
                <a:gd name="connsiteX1" fmla="*/ 320846 w 557992"/>
                <a:gd name="connsiteY1" fmla="*/ 0 h 481902"/>
                <a:gd name="connsiteX2" fmla="*/ 564334 w 557992"/>
                <a:gd name="connsiteY2" fmla="*/ 243488 h 481902"/>
                <a:gd name="connsiteX3" fmla="*/ 322114 w 557992"/>
                <a:gd name="connsiteY3" fmla="*/ 486976 h 481902"/>
                <a:gd name="connsiteX4" fmla="*/ 161057 w 557992"/>
                <a:gd name="connsiteY4" fmla="*/ 426104 h 481902"/>
                <a:gd name="connsiteX5" fmla="*/ 322114 w 557992"/>
                <a:gd name="connsiteY5" fmla="*/ 0 h 481902"/>
                <a:gd name="connsiteX6" fmla="*/ 322114 w 557992"/>
                <a:gd name="connsiteY6" fmla="*/ 243488 h 481902"/>
                <a:gd name="connsiteX7" fmla="*/ 565602 w 557992"/>
                <a:gd name="connsiteY7" fmla="*/ 243488 h 481902"/>
                <a:gd name="connsiteX8" fmla="*/ 0 w 557992"/>
                <a:gd name="connsiteY8" fmla="*/ 296751 h 481902"/>
                <a:gd name="connsiteX9" fmla="*/ 0 w 557992"/>
                <a:gd name="connsiteY9" fmla="*/ 128085 h 481902"/>
                <a:gd name="connsiteX10" fmla="*/ 24095 w 557992"/>
                <a:gd name="connsiteY10" fmla="*/ 103990 h 481902"/>
                <a:gd name="connsiteX11" fmla="*/ 254902 w 557992"/>
                <a:gd name="connsiteY11" fmla="*/ 103990 h 481902"/>
                <a:gd name="connsiteX12" fmla="*/ 278996 w 557992"/>
                <a:gd name="connsiteY12" fmla="*/ 128085 h 481902"/>
                <a:gd name="connsiteX13" fmla="*/ 278996 w 557992"/>
                <a:gd name="connsiteY13" fmla="*/ 358891 h 481902"/>
                <a:gd name="connsiteX14" fmla="*/ 254902 w 557992"/>
                <a:gd name="connsiteY14" fmla="*/ 382986 h 481902"/>
                <a:gd name="connsiteX15" fmla="*/ 24095 w 557992"/>
                <a:gd name="connsiteY15" fmla="*/ 382986 h 481902"/>
                <a:gd name="connsiteX16" fmla="*/ 0 w 557992"/>
                <a:gd name="connsiteY16" fmla="*/ 358891 h 48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7992" h="481902">
                  <a:moveTo>
                    <a:pt x="159789" y="60872"/>
                  </a:moveTo>
                  <a:cubicBezTo>
                    <a:pt x="202906" y="22827"/>
                    <a:pt x="259974" y="0"/>
                    <a:pt x="320846" y="0"/>
                  </a:cubicBezTo>
                  <a:cubicBezTo>
                    <a:pt x="455272" y="0"/>
                    <a:pt x="564334" y="109062"/>
                    <a:pt x="564334" y="243488"/>
                  </a:cubicBezTo>
                  <a:cubicBezTo>
                    <a:pt x="564334" y="377913"/>
                    <a:pt x="456540" y="486976"/>
                    <a:pt x="322114" y="486976"/>
                  </a:cubicBezTo>
                  <a:cubicBezTo>
                    <a:pt x="259974" y="486976"/>
                    <a:pt x="204175" y="464149"/>
                    <a:pt x="161057" y="426104"/>
                  </a:cubicBezTo>
                  <a:moveTo>
                    <a:pt x="322114" y="0"/>
                  </a:moveTo>
                  <a:lnTo>
                    <a:pt x="322114" y="243488"/>
                  </a:lnTo>
                  <a:lnTo>
                    <a:pt x="565602" y="243488"/>
                  </a:lnTo>
                  <a:moveTo>
                    <a:pt x="0" y="296751"/>
                  </a:moveTo>
                  <a:lnTo>
                    <a:pt x="0" y="128085"/>
                  </a:lnTo>
                  <a:cubicBezTo>
                    <a:pt x="0" y="114135"/>
                    <a:pt x="11414" y="103990"/>
                    <a:pt x="24095" y="103990"/>
                  </a:cubicBezTo>
                  <a:lnTo>
                    <a:pt x="254902" y="103990"/>
                  </a:lnTo>
                  <a:cubicBezTo>
                    <a:pt x="268851" y="103990"/>
                    <a:pt x="278996" y="115403"/>
                    <a:pt x="278996" y="128085"/>
                  </a:cubicBezTo>
                  <a:lnTo>
                    <a:pt x="278996" y="358891"/>
                  </a:lnTo>
                  <a:cubicBezTo>
                    <a:pt x="278996" y="372841"/>
                    <a:pt x="267583" y="382986"/>
                    <a:pt x="254902" y="382986"/>
                  </a:cubicBezTo>
                  <a:lnTo>
                    <a:pt x="24095" y="382986"/>
                  </a:lnTo>
                  <a:cubicBezTo>
                    <a:pt x="10146" y="382986"/>
                    <a:pt x="0" y="371573"/>
                    <a:pt x="0" y="358891"/>
                  </a:cubicBezTo>
                </a:path>
              </a:pathLst>
            </a:custGeom>
            <a:noFill/>
            <a:ln w="19015" cap="flat">
              <a:solidFill>
                <a:srgbClr val="3D342A"/>
              </a:solidFill>
              <a:prstDash val="solid"/>
              <a:miter/>
            </a:ln>
          </p:spPr>
          <p:txBody>
            <a:bodyPr rtlCol="0" anchor="ctr"/>
            <a:lstStyle/>
            <a:p>
              <a:endParaRPr lang="en-GB"/>
            </a:p>
          </p:txBody>
        </p:sp>
        <p:sp>
          <p:nvSpPr>
            <p:cNvPr id="267" name="Freeform: Shape 266">
              <a:extLst>
                <a:ext uri="{FF2B5EF4-FFF2-40B4-BE49-F238E27FC236}">
                  <a16:creationId xmlns:a16="http://schemas.microsoft.com/office/drawing/2014/main" id="{7CB5BD3F-C5CA-4FBB-B163-FD88D81D605E}"/>
                </a:ext>
              </a:extLst>
            </p:cNvPr>
            <p:cNvSpPr/>
            <p:nvPr/>
          </p:nvSpPr>
          <p:spPr>
            <a:xfrm>
              <a:off x="5903300" y="1360713"/>
              <a:ext cx="102363" cy="133071"/>
            </a:xfrm>
            <a:custGeom>
              <a:avLst/>
              <a:gdLst>
                <a:gd name="connsiteX0" fmla="*/ 76090 w 126816"/>
                <a:gd name="connsiteY0" fmla="*/ 0 h 164861"/>
                <a:gd name="connsiteX1" fmla="*/ 32972 w 126816"/>
                <a:gd name="connsiteY1" fmla="*/ 0 h 164861"/>
                <a:gd name="connsiteX2" fmla="*/ 0 w 126816"/>
                <a:gd name="connsiteY2" fmla="*/ 0 h 164861"/>
                <a:gd name="connsiteX3" fmla="*/ 0 w 126816"/>
                <a:gd name="connsiteY3" fmla="*/ 166130 h 164861"/>
                <a:gd name="connsiteX4" fmla="*/ 32972 w 126816"/>
                <a:gd name="connsiteY4" fmla="*/ 166130 h 164861"/>
                <a:gd name="connsiteX5" fmla="*/ 32972 w 126816"/>
                <a:gd name="connsiteY5" fmla="*/ 105258 h 164861"/>
                <a:gd name="connsiteX6" fmla="*/ 76090 w 126816"/>
                <a:gd name="connsiteY6" fmla="*/ 105258 h 164861"/>
                <a:gd name="connsiteX7" fmla="*/ 128084 w 126816"/>
                <a:gd name="connsiteY7" fmla="*/ 53263 h 164861"/>
                <a:gd name="connsiteX8" fmla="*/ 76090 w 126816"/>
                <a:gd name="connsiteY8" fmla="*/ 0 h 164861"/>
                <a:gd name="connsiteX9" fmla="*/ 67213 w 126816"/>
                <a:gd name="connsiteY9" fmla="*/ 78626 h 164861"/>
                <a:gd name="connsiteX10" fmla="*/ 32972 w 126816"/>
                <a:gd name="connsiteY10" fmla="*/ 78626 h 164861"/>
                <a:gd name="connsiteX11" fmla="*/ 32972 w 126816"/>
                <a:gd name="connsiteY11" fmla="*/ 25363 h 164861"/>
                <a:gd name="connsiteX12" fmla="*/ 67213 w 126816"/>
                <a:gd name="connsiteY12" fmla="*/ 25363 h 164861"/>
                <a:gd name="connsiteX13" fmla="*/ 93844 w 126816"/>
                <a:gd name="connsiteY13" fmla="*/ 51995 h 164861"/>
                <a:gd name="connsiteX14" fmla="*/ 67213 w 126816"/>
                <a:gd name="connsiteY14" fmla="*/ 78626 h 16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816" h="164861">
                  <a:moveTo>
                    <a:pt x="76090" y="0"/>
                  </a:moveTo>
                  <a:lnTo>
                    <a:pt x="32972" y="0"/>
                  </a:lnTo>
                  <a:lnTo>
                    <a:pt x="0" y="0"/>
                  </a:lnTo>
                  <a:lnTo>
                    <a:pt x="0" y="166130"/>
                  </a:lnTo>
                  <a:lnTo>
                    <a:pt x="32972" y="166130"/>
                  </a:lnTo>
                  <a:lnTo>
                    <a:pt x="32972" y="105258"/>
                  </a:lnTo>
                  <a:lnTo>
                    <a:pt x="76090" y="105258"/>
                  </a:lnTo>
                  <a:cubicBezTo>
                    <a:pt x="105258" y="105258"/>
                    <a:pt x="128084" y="81163"/>
                    <a:pt x="128084" y="53263"/>
                  </a:cubicBezTo>
                  <a:cubicBezTo>
                    <a:pt x="129353" y="22827"/>
                    <a:pt x="105258" y="0"/>
                    <a:pt x="76090" y="0"/>
                  </a:cubicBezTo>
                  <a:close/>
                  <a:moveTo>
                    <a:pt x="67213" y="78626"/>
                  </a:moveTo>
                  <a:lnTo>
                    <a:pt x="32972" y="78626"/>
                  </a:lnTo>
                  <a:lnTo>
                    <a:pt x="32972" y="25363"/>
                  </a:lnTo>
                  <a:lnTo>
                    <a:pt x="67213" y="25363"/>
                  </a:lnTo>
                  <a:cubicBezTo>
                    <a:pt x="82431" y="25363"/>
                    <a:pt x="93844" y="36777"/>
                    <a:pt x="93844" y="51995"/>
                  </a:cubicBezTo>
                  <a:cubicBezTo>
                    <a:pt x="93844" y="67213"/>
                    <a:pt x="82431" y="78626"/>
                    <a:pt x="67213" y="78626"/>
                  </a:cubicBezTo>
                  <a:close/>
                </a:path>
              </a:pathLst>
            </a:custGeom>
            <a:solidFill>
              <a:srgbClr val="FFFFFF"/>
            </a:solidFill>
            <a:ln w="12677" cap="flat">
              <a:noFill/>
              <a:prstDash val="solid"/>
              <a:miter/>
            </a:ln>
          </p:spPr>
          <p:txBody>
            <a:bodyPr rtlCol="0" anchor="ctr"/>
            <a:lstStyle/>
            <a:p>
              <a:endParaRPr lang="en-GB"/>
            </a:p>
          </p:txBody>
        </p:sp>
        <p:sp>
          <p:nvSpPr>
            <p:cNvPr id="268" name="Freeform: Shape 267">
              <a:extLst>
                <a:ext uri="{FF2B5EF4-FFF2-40B4-BE49-F238E27FC236}">
                  <a16:creationId xmlns:a16="http://schemas.microsoft.com/office/drawing/2014/main" id="{9ECE9709-AC83-41A6-8BD6-1D5B4089AFB5}"/>
                </a:ext>
              </a:extLst>
            </p:cNvPr>
            <p:cNvSpPr/>
            <p:nvPr/>
          </p:nvSpPr>
          <p:spPr>
            <a:xfrm>
              <a:off x="6274333" y="3288194"/>
              <a:ext cx="122835" cy="133071"/>
            </a:xfrm>
            <a:custGeom>
              <a:avLst/>
              <a:gdLst>
                <a:gd name="connsiteX0" fmla="*/ 24767 w 152179"/>
                <a:gd name="connsiteY0" fmla="*/ 57067 h 164861"/>
                <a:gd name="connsiteX1" fmla="*/ 13353 w 152179"/>
                <a:gd name="connsiteY1" fmla="*/ 145839 h 164861"/>
                <a:gd name="connsiteX2" fmla="*/ 32376 w 152179"/>
                <a:gd name="connsiteY2" fmla="*/ 171202 h 164861"/>
                <a:gd name="connsiteX3" fmla="*/ 157924 w 152179"/>
                <a:gd name="connsiteY3" fmla="*/ 76090 h 164861"/>
                <a:gd name="connsiteX4" fmla="*/ 99588 w 152179"/>
                <a:gd name="connsiteY4" fmla="*/ 0 h 164861"/>
                <a:gd name="connsiteX5" fmla="*/ 24767 w 152179"/>
                <a:gd name="connsiteY5" fmla="*/ 57067 h 16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179" h="164861">
                  <a:moveTo>
                    <a:pt x="24767" y="57067"/>
                  </a:moveTo>
                  <a:cubicBezTo>
                    <a:pt x="-3133" y="78626"/>
                    <a:pt x="-8206" y="117939"/>
                    <a:pt x="13353" y="145839"/>
                  </a:cubicBezTo>
                  <a:lnTo>
                    <a:pt x="32376" y="171202"/>
                  </a:lnTo>
                  <a:lnTo>
                    <a:pt x="157924" y="76090"/>
                  </a:lnTo>
                  <a:lnTo>
                    <a:pt x="99588" y="0"/>
                  </a:lnTo>
                  <a:lnTo>
                    <a:pt x="24767" y="57067"/>
                  </a:lnTo>
                  <a:close/>
                </a:path>
              </a:pathLst>
            </a:custGeom>
            <a:solidFill>
              <a:srgbClr val="F5DBDB"/>
            </a:solidFill>
            <a:ln w="12677" cap="flat">
              <a:noFill/>
              <a:prstDash val="solid"/>
              <a:miter/>
            </a:ln>
          </p:spPr>
          <p:txBody>
            <a:bodyPr rtlCol="0" anchor="ctr"/>
            <a:lstStyle/>
            <a:p>
              <a:endParaRPr lang="en-GB"/>
            </a:p>
          </p:txBody>
        </p:sp>
        <p:sp>
          <p:nvSpPr>
            <p:cNvPr id="269" name="Freeform: Shape 268">
              <a:extLst>
                <a:ext uri="{FF2B5EF4-FFF2-40B4-BE49-F238E27FC236}">
                  <a16:creationId xmlns:a16="http://schemas.microsoft.com/office/drawing/2014/main" id="{7962C51A-9167-48E7-938E-4C67672E1713}"/>
                </a:ext>
              </a:extLst>
            </p:cNvPr>
            <p:cNvSpPr/>
            <p:nvPr/>
          </p:nvSpPr>
          <p:spPr>
            <a:xfrm>
              <a:off x="6262592" y="2760005"/>
              <a:ext cx="388977" cy="583465"/>
            </a:xfrm>
            <a:custGeom>
              <a:avLst/>
              <a:gdLst>
                <a:gd name="connsiteX0" fmla="*/ 13950 w 481902"/>
                <a:gd name="connsiteY0" fmla="*/ 258706 h 722854"/>
                <a:gd name="connsiteX1" fmla="*/ 300555 w 481902"/>
                <a:gd name="connsiteY1" fmla="*/ 445126 h 722854"/>
                <a:gd name="connsiteX2" fmla="*/ 100185 w 481902"/>
                <a:gd name="connsiteY2" fmla="*/ 629010 h 722854"/>
                <a:gd name="connsiteX3" fmla="*/ 176275 w 481902"/>
                <a:gd name="connsiteY3" fmla="*/ 727927 h 722854"/>
                <a:gd name="connsiteX4" fmla="*/ 454003 w 481902"/>
                <a:gd name="connsiteY4" fmla="*/ 516143 h 722854"/>
                <a:gd name="connsiteX5" fmla="*/ 483172 w 481902"/>
                <a:gd name="connsiteY5" fmla="*/ 459076 h 722854"/>
                <a:gd name="connsiteX6" fmla="*/ 457808 w 481902"/>
                <a:gd name="connsiteY6" fmla="*/ 400740 h 722854"/>
                <a:gd name="connsiteX7" fmla="*/ 0 w 481902"/>
                <a:gd name="connsiteY7" fmla="*/ 0 h 722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902" h="722854">
                  <a:moveTo>
                    <a:pt x="13950" y="258706"/>
                  </a:moveTo>
                  <a:lnTo>
                    <a:pt x="300555" y="445126"/>
                  </a:lnTo>
                  <a:lnTo>
                    <a:pt x="100185" y="629010"/>
                  </a:lnTo>
                  <a:lnTo>
                    <a:pt x="176275" y="727927"/>
                  </a:lnTo>
                  <a:lnTo>
                    <a:pt x="454003" y="516143"/>
                  </a:lnTo>
                  <a:cubicBezTo>
                    <a:pt x="471758" y="502194"/>
                    <a:pt x="483172" y="481903"/>
                    <a:pt x="483172" y="459076"/>
                  </a:cubicBezTo>
                  <a:cubicBezTo>
                    <a:pt x="484439" y="436249"/>
                    <a:pt x="474294" y="414690"/>
                    <a:pt x="457808" y="400740"/>
                  </a:cubicBezTo>
                  <a:lnTo>
                    <a:pt x="0" y="0"/>
                  </a:lnTo>
                </a:path>
              </a:pathLst>
            </a:custGeom>
            <a:solidFill>
              <a:srgbClr val="FFFFFF"/>
            </a:solidFill>
            <a:ln w="12677" cap="flat">
              <a:noFill/>
              <a:prstDash val="solid"/>
              <a:miter/>
            </a:ln>
          </p:spPr>
          <p:txBody>
            <a:bodyPr rtlCol="0" anchor="ctr"/>
            <a:lstStyle/>
            <a:p>
              <a:endParaRPr lang="en-GB"/>
            </a:p>
          </p:txBody>
        </p:sp>
        <p:sp>
          <p:nvSpPr>
            <p:cNvPr id="271" name="Freeform: Shape 270">
              <a:extLst>
                <a:ext uri="{FF2B5EF4-FFF2-40B4-BE49-F238E27FC236}">
                  <a16:creationId xmlns:a16="http://schemas.microsoft.com/office/drawing/2014/main" id="{701C0332-4889-48A5-A4C6-F68540E54557}"/>
                </a:ext>
              </a:extLst>
            </p:cNvPr>
            <p:cNvSpPr/>
            <p:nvPr/>
          </p:nvSpPr>
          <p:spPr>
            <a:xfrm>
              <a:off x="5208913" y="1624807"/>
              <a:ext cx="1443308" cy="1811812"/>
            </a:xfrm>
            <a:custGeom>
              <a:avLst/>
              <a:gdLst>
                <a:gd name="connsiteX0" fmla="*/ 713169 w 1788113"/>
                <a:gd name="connsiteY0" fmla="*/ 2205340 h 2244652"/>
                <a:gd name="connsiteX1" fmla="*/ 776577 w 1788113"/>
                <a:gd name="connsiteY1" fmla="*/ 2154613 h 2244652"/>
                <a:gd name="connsiteX2" fmla="*/ 879298 w 1788113"/>
                <a:gd name="connsiteY2" fmla="*/ 2154613 h 2244652"/>
                <a:gd name="connsiteX3" fmla="*/ 879298 w 1788113"/>
                <a:gd name="connsiteY3" fmla="*/ 2252262 h 2244652"/>
                <a:gd name="connsiteX4" fmla="*/ 800672 w 1788113"/>
                <a:gd name="connsiteY4" fmla="*/ 1805868 h 2244652"/>
                <a:gd name="connsiteX5" fmla="*/ 824767 w 1788113"/>
                <a:gd name="connsiteY5" fmla="*/ 1816013 h 2244652"/>
                <a:gd name="connsiteX6" fmla="*/ 913538 w 1788113"/>
                <a:gd name="connsiteY6" fmla="*/ 1904785 h 2244652"/>
                <a:gd name="connsiteX7" fmla="*/ 931293 w 1788113"/>
                <a:gd name="connsiteY7" fmla="*/ 1862935 h 2244652"/>
                <a:gd name="connsiteX8" fmla="*/ 943974 w 1788113"/>
                <a:gd name="connsiteY8" fmla="*/ 1869276 h 2244652"/>
                <a:gd name="connsiteX9" fmla="*/ 1046696 w 1788113"/>
                <a:gd name="connsiteY9" fmla="*/ 1828695 h 2244652"/>
                <a:gd name="connsiteX10" fmla="*/ 1060646 w 1788113"/>
                <a:gd name="connsiteY10" fmla="*/ 1795722 h 2244652"/>
                <a:gd name="connsiteX11" fmla="*/ 1087277 w 1788113"/>
                <a:gd name="connsiteY11" fmla="*/ 1807136 h 2244652"/>
                <a:gd name="connsiteX12" fmla="*/ 890712 w 1788113"/>
                <a:gd name="connsiteY12" fmla="*/ 1728509 h 2244652"/>
                <a:gd name="connsiteX13" fmla="*/ 841253 w 1788113"/>
                <a:gd name="connsiteY13" fmla="*/ 1712023 h 2244652"/>
                <a:gd name="connsiteX14" fmla="*/ 782918 w 1788113"/>
                <a:gd name="connsiteY14" fmla="*/ 1843913 h 2244652"/>
                <a:gd name="connsiteX15" fmla="*/ 728386 w 1788113"/>
                <a:gd name="connsiteY15" fmla="*/ 1819818 h 2244652"/>
                <a:gd name="connsiteX16" fmla="*/ 691610 w 1788113"/>
                <a:gd name="connsiteY16" fmla="*/ 1724705 h 2244652"/>
                <a:gd name="connsiteX17" fmla="*/ 746141 w 1788113"/>
                <a:gd name="connsiteY17" fmla="*/ 1601693 h 2244652"/>
                <a:gd name="connsiteX18" fmla="*/ 894516 w 1788113"/>
                <a:gd name="connsiteY18" fmla="*/ 1552235 h 2244652"/>
                <a:gd name="connsiteX19" fmla="*/ 1069523 w 1788113"/>
                <a:gd name="connsiteY19" fmla="*/ 1646079 h 2244652"/>
                <a:gd name="connsiteX20" fmla="*/ 1053037 w 1788113"/>
                <a:gd name="connsiteY20" fmla="*/ 1682856 h 2244652"/>
                <a:gd name="connsiteX21" fmla="*/ 1319352 w 1788113"/>
                <a:gd name="connsiteY21" fmla="*/ 2144468 h 2244652"/>
                <a:gd name="connsiteX22" fmla="*/ 1287648 w 1788113"/>
                <a:gd name="connsiteY22" fmla="*/ 2191390 h 2244652"/>
                <a:gd name="connsiteX23" fmla="*/ 1255944 w 1788113"/>
                <a:gd name="connsiteY23" fmla="*/ 2144468 h 2244652"/>
                <a:gd name="connsiteX24" fmla="*/ 1255944 w 1788113"/>
                <a:gd name="connsiteY24" fmla="*/ 1999897 h 2244652"/>
                <a:gd name="connsiteX25" fmla="*/ 1255944 w 1788113"/>
                <a:gd name="connsiteY25" fmla="*/ 1808404 h 2244652"/>
                <a:gd name="connsiteX26" fmla="*/ 1253407 w 1788113"/>
                <a:gd name="connsiteY26" fmla="*/ 1800795 h 2244652"/>
                <a:gd name="connsiteX27" fmla="*/ 1245798 w 1788113"/>
                <a:gd name="connsiteY27" fmla="*/ 1798259 h 2244652"/>
                <a:gd name="connsiteX28" fmla="*/ 1228044 w 1788113"/>
                <a:gd name="connsiteY28" fmla="*/ 1798259 h 2244652"/>
                <a:gd name="connsiteX29" fmla="*/ 1210289 w 1788113"/>
                <a:gd name="connsiteY29" fmla="*/ 1798259 h 2244652"/>
                <a:gd name="connsiteX30" fmla="*/ 1210289 w 1788113"/>
                <a:gd name="connsiteY30" fmla="*/ 1766554 h 2244652"/>
                <a:gd name="connsiteX31" fmla="*/ 1210289 w 1788113"/>
                <a:gd name="connsiteY31" fmla="*/ 1734850 h 2244652"/>
                <a:gd name="connsiteX32" fmla="*/ 1228044 w 1788113"/>
                <a:gd name="connsiteY32" fmla="*/ 1734850 h 2244652"/>
                <a:gd name="connsiteX33" fmla="*/ 1245798 w 1788113"/>
                <a:gd name="connsiteY33" fmla="*/ 1734850 h 2244652"/>
                <a:gd name="connsiteX34" fmla="*/ 1297793 w 1788113"/>
                <a:gd name="connsiteY34" fmla="*/ 1756409 h 2244652"/>
                <a:gd name="connsiteX35" fmla="*/ 1319352 w 1788113"/>
                <a:gd name="connsiteY35" fmla="*/ 1808404 h 2244652"/>
                <a:gd name="connsiteX36" fmla="*/ 1319352 w 1788113"/>
                <a:gd name="connsiteY36" fmla="*/ 1999897 h 2244652"/>
                <a:gd name="connsiteX37" fmla="*/ 1319352 w 1788113"/>
                <a:gd name="connsiteY37" fmla="*/ 2144468 h 2244652"/>
                <a:gd name="connsiteX38" fmla="*/ 1184926 w 1788113"/>
                <a:gd name="connsiteY38" fmla="*/ 1717096 h 2244652"/>
                <a:gd name="connsiteX39" fmla="*/ 1212826 w 1788113"/>
                <a:gd name="connsiteY39" fmla="*/ 1734850 h 2244652"/>
                <a:gd name="connsiteX40" fmla="*/ 1212826 w 1788113"/>
                <a:gd name="connsiteY40" fmla="*/ 1796991 h 2244652"/>
                <a:gd name="connsiteX41" fmla="*/ 1165903 w 1788113"/>
                <a:gd name="connsiteY41" fmla="*/ 1822354 h 2244652"/>
                <a:gd name="connsiteX42" fmla="*/ 1165903 w 1788113"/>
                <a:gd name="connsiteY42" fmla="*/ 1813477 h 2244652"/>
                <a:gd name="connsiteX43" fmla="*/ 1164636 w 1788113"/>
                <a:gd name="connsiteY43" fmla="*/ 1736119 h 2244652"/>
                <a:gd name="connsiteX44" fmla="*/ 1164636 w 1788113"/>
                <a:gd name="connsiteY44" fmla="*/ 1804599 h 2244652"/>
                <a:gd name="connsiteX45" fmla="*/ 1282575 w 1788113"/>
                <a:gd name="connsiteY45" fmla="*/ 2239580 h 2244652"/>
                <a:gd name="connsiteX46" fmla="*/ 1240725 w 1788113"/>
                <a:gd name="connsiteY46" fmla="*/ 2252262 h 2244652"/>
                <a:gd name="connsiteX47" fmla="*/ 880566 w 1788113"/>
                <a:gd name="connsiteY47" fmla="*/ 2252262 h 2244652"/>
                <a:gd name="connsiteX48" fmla="*/ 880566 w 1788113"/>
                <a:gd name="connsiteY48" fmla="*/ 2124177 h 2244652"/>
                <a:gd name="connsiteX49" fmla="*/ 1158295 w 1788113"/>
                <a:gd name="connsiteY49" fmla="*/ 2098814 h 2244652"/>
                <a:gd name="connsiteX50" fmla="*/ 1105032 w 1788113"/>
                <a:gd name="connsiteY50" fmla="*/ 1868008 h 2244652"/>
                <a:gd name="connsiteX51" fmla="*/ 61332 w 1788113"/>
                <a:gd name="connsiteY51" fmla="*/ 1899712 h 2244652"/>
                <a:gd name="connsiteX52" fmla="*/ 65136 w 1788113"/>
                <a:gd name="connsiteY52" fmla="*/ 1999897 h 2244652"/>
                <a:gd name="connsiteX53" fmla="*/ 11873 w 1788113"/>
                <a:gd name="connsiteY53" fmla="*/ 2171099 h 2244652"/>
                <a:gd name="connsiteX54" fmla="*/ 16946 w 1788113"/>
                <a:gd name="connsiteY54" fmla="*/ 2247189 h 2244652"/>
                <a:gd name="connsiteX55" fmla="*/ 16946 w 1788113"/>
                <a:gd name="connsiteY55" fmla="*/ 2247189 h 2244652"/>
                <a:gd name="connsiteX56" fmla="*/ 246483 w 1788113"/>
                <a:gd name="connsiteY56" fmla="*/ 2022724 h 2244652"/>
                <a:gd name="connsiteX57" fmla="*/ 246483 w 1788113"/>
                <a:gd name="connsiteY57" fmla="*/ 1975802 h 2244652"/>
                <a:gd name="connsiteX58" fmla="*/ 176734 w 1788113"/>
                <a:gd name="connsiteY58" fmla="*/ 1890835 h 2244652"/>
                <a:gd name="connsiteX59" fmla="*/ 755018 w 1788113"/>
                <a:gd name="connsiteY59" fmla="*/ 1207294 h 2244652"/>
                <a:gd name="connsiteX60" fmla="*/ 744873 w 1788113"/>
                <a:gd name="connsiteY60" fmla="*/ 1043700 h 2244652"/>
                <a:gd name="connsiteX61" fmla="*/ 923684 w 1788113"/>
                <a:gd name="connsiteY61" fmla="*/ 654373 h 2244652"/>
                <a:gd name="connsiteX62" fmla="*/ 930025 w 1788113"/>
                <a:gd name="connsiteY62" fmla="*/ 204175 h 2244652"/>
                <a:gd name="connsiteX63" fmla="*/ 1064450 w 1788113"/>
                <a:gd name="connsiteY63" fmla="*/ 199102 h 2244652"/>
                <a:gd name="connsiteX64" fmla="*/ 1077132 w 1788113"/>
                <a:gd name="connsiteY64" fmla="*/ 664519 h 2244652"/>
                <a:gd name="connsiteX65" fmla="*/ 1074595 w 1788113"/>
                <a:gd name="connsiteY65" fmla="*/ 684809 h 2244652"/>
                <a:gd name="connsiteX66" fmla="*/ 1014992 w 1788113"/>
                <a:gd name="connsiteY66" fmla="*/ 1061455 h 2244652"/>
                <a:gd name="connsiteX67" fmla="*/ 841253 w 1788113"/>
                <a:gd name="connsiteY67" fmla="*/ 1402591 h 2244652"/>
                <a:gd name="connsiteX68" fmla="*/ 227461 w 1788113"/>
                <a:gd name="connsiteY68" fmla="*/ 1446977 h 2244652"/>
                <a:gd name="connsiteX69" fmla="*/ 199561 w 1788113"/>
                <a:gd name="connsiteY69" fmla="*/ 1888298 h 2244652"/>
                <a:gd name="connsiteX70" fmla="*/ 60063 w 1788113"/>
                <a:gd name="connsiteY70" fmla="*/ 1898444 h 2244652"/>
                <a:gd name="connsiteX71" fmla="*/ 23287 w 1788113"/>
                <a:gd name="connsiteY71" fmla="*/ 1397518 h 2244652"/>
                <a:gd name="connsiteX72" fmla="*/ 79086 w 1788113"/>
                <a:gd name="connsiteY72" fmla="*/ 1317624 h 2244652"/>
                <a:gd name="connsiteX73" fmla="*/ 666246 w 1788113"/>
                <a:gd name="connsiteY73" fmla="*/ 1169249 h 2244652"/>
                <a:gd name="connsiteX74" fmla="*/ 1049232 w 1788113"/>
                <a:gd name="connsiteY74" fmla="*/ 1633397 h 2244652"/>
                <a:gd name="connsiteX75" fmla="*/ 980751 w 1788113"/>
                <a:gd name="connsiteY75" fmla="*/ 1469804 h 2244652"/>
                <a:gd name="connsiteX76" fmla="*/ 872957 w 1788113"/>
                <a:gd name="connsiteY76" fmla="*/ 1425418 h 2244652"/>
                <a:gd name="connsiteX77" fmla="*/ 867884 w 1788113"/>
                <a:gd name="connsiteY77" fmla="*/ 1425418 h 2244652"/>
                <a:gd name="connsiteX78" fmla="*/ 832376 w 1788113"/>
                <a:gd name="connsiteY78" fmla="*/ 1420345 h 2244652"/>
                <a:gd name="connsiteX79" fmla="*/ 1011187 w 1788113"/>
                <a:gd name="connsiteY79" fmla="*/ 1058918 h 2244652"/>
                <a:gd name="connsiteX80" fmla="*/ 1196340 w 1788113"/>
                <a:gd name="connsiteY80" fmla="*/ 1169249 h 2244652"/>
                <a:gd name="connsiteX81" fmla="*/ 1348520 w 1788113"/>
                <a:gd name="connsiteY81" fmla="*/ 1443172 h 2244652"/>
                <a:gd name="connsiteX82" fmla="*/ 1362469 w 1788113"/>
                <a:gd name="connsiteY82" fmla="*/ 1691733 h 2244652"/>
                <a:gd name="connsiteX83" fmla="*/ 1309206 w 1788113"/>
                <a:gd name="connsiteY83" fmla="*/ 1769091 h 2244652"/>
                <a:gd name="connsiteX84" fmla="*/ 1280038 w 1788113"/>
                <a:gd name="connsiteY84" fmla="*/ 0 h 2244652"/>
                <a:gd name="connsiteX85" fmla="*/ 1225507 w 1788113"/>
                <a:gd name="connsiteY85" fmla="*/ 63408 h 2244652"/>
                <a:gd name="connsiteX86" fmla="*/ 1054305 w 1788113"/>
                <a:gd name="connsiteY86" fmla="*/ 157253 h 2244652"/>
                <a:gd name="connsiteX87" fmla="*/ 1053037 w 1788113"/>
                <a:gd name="connsiteY87" fmla="*/ 199102 h 2244652"/>
                <a:gd name="connsiteX88" fmla="*/ 930025 w 1788113"/>
                <a:gd name="connsiteY88" fmla="*/ 204175 h 2244652"/>
                <a:gd name="connsiteX89" fmla="*/ 930025 w 1788113"/>
                <a:gd name="connsiteY89" fmla="*/ 45654 h 2244652"/>
                <a:gd name="connsiteX90" fmla="*/ 973142 w 1788113"/>
                <a:gd name="connsiteY90" fmla="*/ 1268 h 2244652"/>
                <a:gd name="connsiteX91" fmla="*/ 1280038 w 1788113"/>
                <a:gd name="connsiteY91" fmla="*/ 0 h 2244652"/>
                <a:gd name="connsiteX92" fmla="*/ 1280038 w 1788113"/>
                <a:gd name="connsiteY92" fmla="*/ 0 h 2244652"/>
                <a:gd name="connsiteX93" fmla="*/ 1145613 w 1788113"/>
                <a:gd name="connsiteY93" fmla="*/ 1755141 h 2244652"/>
                <a:gd name="connsiteX94" fmla="*/ 1187462 w 1788113"/>
                <a:gd name="connsiteY94" fmla="*/ 1714560 h 2244652"/>
                <a:gd name="connsiteX95" fmla="*/ 1105032 w 1788113"/>
                <a:gd name="connsiteY95" fmla="*/ 1642274 h 2244652"/>
                <a:gd name="connsiteX96" fmla="*/ 1072060 w 1788113"/>
                <a:gd name="connsiteY96" fmla="*/ 1656224 h 2244652"/>
                <a:gd name="connsiteX97" fmla="*/ 1145613 w 1788113"/>
                <a:gd name="connsiteY97" fmla="*/ 1755141 h 2244652"/>
                <a:gd name="connsiteX98" fmla="*/ 1169708 w 1788113"/>
                <a:gd name="connsiteY98" fmla="*/ 1809672 h 2244652"/>
                <a:gd name="connsiteX99" fmla="*/ 1141809 w 1788113"/>
                <a:gd name="connsiteY99" fmla="*/ 1780504 h 2244652"/>
                <a:gd name="connsiteX100" fmla="*/ 1091082 w 1788113"/>
                <a:gd name="connsiteY100" fmla="*/ 1818549 h 2244652"/>
                <a:gd name="connsiteX101" fmla="*/ 1106299 w 1788113"/>
                <a:gd name="connsiteY101" fmla="*/ 1869276 h 2244652"/>
                <a:gd name="connsiteX102" fmla="*/ 1169708 w 1788113"/>
                <a:gd name="connsiteY102" fmla="*/ 1809672 h 2244652"/>
                <a:gd name="connsiteX103" fmla="*/ 1344715 w 1788113"/>
                <a:gd name="connsiteY103" fmla="*/ 2117836 h 2244652"/>
                <a:gd name="connsiteX104" fmla="*/ 1333301 w 1788113"/>
                <a:gd name="connsiteY104" fmla="*/ 2206608 h 2244652"/>
                <a:gd name="connsiteX105" fmla="*/ 1352324 w 1788113"/>
                <a:gd name="connsiteY105" fmla="*/ 2231971 h 2244652"/>
                <a:gd name="connsiteX106" fmla="*/ 1477873 w 1788113"/>
                <a:gd name="connsiteY106" fmla="*/ 2136859 h 2244652"/>
                <a:gd name="connsiteX107" fmla="*/ 1419536 w 1788113"/>
                <a:gd name="connsiteY107" fmla="*/ 2060769 h 2244652"/>
                <a:gd name="connsiteX108" fmla="*/ 1344715 w 1788113"/>
                <a:gd name="connsiteY108" fmla="*/ 2117836 h 2244652"/>
                <a:gd name="connsiteX109" fmla="*/ 1394173 w 1788113"/>
                <a:gd name="connsiteY109" fmla="*/ 1713292 h 2244652"/>
                <a:gd name="connsiteX110" fmla="*/ 1605957 w 1788113"/>
                <a:gd name="connsiteY110" fmla="*/ 1850253 h 2244652"/>
                <a:gd name="connsiteX111" fmla="*/ 1405587 w 1788113"/>
                <a:gd name="connsiteY111" fmla="*/ 2034137 h 2244652"/>
                <a:gd name="connsiteX112" fmla="*/ 1481677 w 1788113"/>
                <a:gd name="connsiteY112" fmla="*/ 2133054 h 2244652"/>
                <a:gd name="connsiteX113" fmla="*/ 1759405 w 1788113"/>
                <a:gd name="connsiteY113" fmla="*/ 1921271 h 2244652"/>
                <a:gd name="connsiteX114" fmla="*/ 1788573 w 1788113"/>
                <a:gd name="connsiteY114" fmla="*/ 1864203 h 2244652"/>
                <a:gd name="connsiteX115" fmla="*/ 1763210 w 1788113"/>
                <a:gd name="connsiteY115" fmla="*/ 1805868 h 2244652"/>
                <a:gd name="connsiteX116" fmla="*/ 1305402 w 1788113"/>
                <a:gd name="connsiteY116" fmla="*/ 1406396 h 224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788113" h="2244652">
                  <a:moveTo>
                    <a:pt x="713169" y="2205340"/>
                  </a:moveTo>
                  <a:cubicBezTo>
                    <a:pt x="719509" y="2176172"/>
                    <a:pt x="746141" y="2154613"/>
                    <a:pt x="776577" y="2154613"/>
                  </a:cubicBezTo>
                  <a:lnTo>
                    <a:pt x="879298" y="2154613"/>
                  </a:lnTo>
                  <a:lnTo>
                    <a:pt x="879298" y="2252262"/>
                  </a:lnTo>
                  <a:moveTo>
                    <a:pt x="800672" y="1805868"/>
                  </a:moveTo>
                  <a:lnTo>
                    <a:pt x="824767" y="1816013"/>
                  </a:lnTo>
                  <a:lnTo>
                    <a:pt x="913538" y="1904785"/>
                  </a:lnTo>
                  <a:lnTo>
                    <a:pt x="931293" y="1862935"/>
                  </a:lnTo>
                  <a:lnTo>
                    <a:pt x="943974" y="1869276"/>
                  </a:lnTo>
                  <a:cubicBezTo>
                    <a:pt x="983288" y="1887030"/>
                    <a:pt x="1028942" y="1869276"/>
                    <a:pt x="1046696" y="1828695"/>
                  </a:cubicBezTo>
                  <a:lnTo>
                    <a:pt x="1060646" y="1795722"/>
                  </a:lnTo>
                  <a:lnTo>
                    <a:pt x="1087277" y="1807136"/>
                  </a:lnTo>
                  <a:moveTo>
                    <a:pt x="890712" y="1728509"/>
                  </a:moveTo>
                  <a:lnTo>
                    <a:pt x="841253" y="1712023"/>
                  </a:lnTo>
                  <a:lnTo>
                    <a:pt x="782918" y="1843913"/>
                  </a:lnTo>
                  <a:lnTo>
                    <a:pt x="728386" y="1819818"/>
                  </a:lnTo>
                  <a:cubicBezTo>
                    <a:pt x="691610" y="1803331"/>
                    <a:pt x="675124" y="1761482"/>
                    <a:pt x="691610" y="1724705"/>
                  </a:cubicBezTo>
                  <a:lnTo>
                    <a:pt x="746141" y="1601693"/>
                  </a:lnTo>
                  <a:cubicBezTo>
                    <a:pt x="771504" y="1544626"/>
                    <a:pt x="839985" y="1521799"/>
                    <a:pt x="894516" y="1552235"/>
                  </a:cubicBezTo>
                  <a:lnTo>
                    <a:pt x="1069523" y="1646079"/>
                  </a:lnTo>
                  <a:lnTo>
                    <a:pt x="1053037" y="1682856"/>
                  </a:lnTo>
                  <a:moveTo>
                    <a:pt x="1319352" y="2144468"/>
                  </a:moveTo>
                  <a:lnTo>
                    <a:pt x="1287648" y="2191390"/>
                  </a:lnTo>
                  <a:lnTo>
                    <a:pt x="1255944" y="2144468"/>
                  </a:lnTo>
                  <a:lnTo>
                    <a:pt x="1255944" y="1999897"/>
                  </a:lnTo>
                  <a:lnTo>
                    <a:pt x="1255944" y="1808404"/>
                  </a:lnTo>
                  <a:cubicBezTo>
                    <a:pt x="1255944" y="1805868"/>
                    <a:pt x="1254675" y="1803331"/>
                    <a:pt x="1253407" y="1800795"/>
                  </a:cubicBezTo>
                  <a:cubicBezTo>
                    <a:pt x="1252138" y="1799527"/>
                    <a:pt x="1249603" y="1798259"/>
                    <a:pt x="1245798" y="1798259"/>
                  </a:cubicBezTo>
                  <a:lnTo>
                    <a:pt x="1228044" y="1798259"/>
                  </a:lnTo>
                  <a:lnTo>
                    <a:pt x="1210289" y="1798259"/>
                  </a:lnTo>
                  <a:lnTo>
                    <a:pt x="1210289" y="1766554"/>
                  </a:lnTo>
                  <a:lnTo>
                    <a:pt x="1210289" y="1734850"/>
                  </a:lnTo>
                  <a:lnTo>
                    <a:pt x="1228044" y="1734850"/>
                  </a:lnTo>
                  <a:lnTo>
                    <a:pt x="1245798" y="1734850"/>
                  </a:lnTo>
                  <a:cubicBezTo>
                    <a:pt x="1266089" y="1734850"/>
                    <a:pt x="1283843" y="1742459"/>
                    <a:pt x="1297793" y="1756409"/>
                  </a:cubicBezTo>
                  <a:cubicBezTo>
                    <a:pt x="1311742" y="1770359"/>
                    <a:pt x="1319352" y="1788113"/>
                    <a:pt x="1319352" y="1808404"/>
                  </a:cubicBezTo>
                  <a:lnTo>
                    <a:pt x="1319352" y="1999897"/>
                  </a:lnTo>
                  <a:lnTo>
                    <a:pt x="1319352" y="2144468"/>
                  </a:lnTo>
                  <a:close/>
                  <a:moveTo>
                    <a:pt x="1184926" y="1717096"/>
                  </a:moveTo>
                  <a:lnTo>
                    <a:pt x="1212826" y="1734850"/>
                  </a:lnTo>
                  <a:lnTo>
                    <a:pt x="1212826" y="1796991"/>
                  </a:lnTo>
                  <a:lnTo>
                    <a:pt x="1165903" y="1822354"/>
                  </a:lnTo>
                  <a:lnTo>
                    <a:pt x="1165903" y="1813477"/>
                  </a:lnTo>
                  <a:moveTo>
                    <a:pt x="1164636" y="1736119"/>
                  </a:moveTo>
                  <a:lnTo>
                    <a:pt x="1164636" y="1804599"/>
                  </a:lnTo>
                  <a:moveTo>
                    <a:pt x="1282575" y="2239580"/>
                  </a:moveTo>
                  <a:cubicBezTo>
                    <a:pt x="1269893" y="2247189"/>
                    <a:pt x="1255944" y="2252262"/>
                    <a:pt x="1240725" y="2252262"/>
                  </a:cubicBezTo>
                  <a:lnTo>
                    <a:pt x="880566" y="2252262"/>
                  </a:lnTo>
                  <a:lnTo>
                    <a:pt x="880566" y="2124177"/>
                  </a:lnTo>
                  <a:lnTo>
                    <a:pt x="1158295" y="2098814"/>
                  </a:lnTo>
                  <a:lnTo>
                    <a:pt x="1105032" y="1868008"/>
                  </a:lnTo>
                  <a:moveTo>
                    <a:pt x="61332" y="1899712"/>
                  </a:moveTo>
                  <a:lnTo>
                    <a:pt x="65136" y="1999897"/>
                  </a:lnTo>
                  <a:cubicBezTo>
                    <a:pt x="65136" y="1999897"/>
                    <a:pt x="79086" y="2082328"/>
                    <a:pt x="11873" y="2171099"/>
                  </a:cubicBezTo>
                  <a:cubicBezTo>
                    <a:pt x="-5881" y="2193926"/>
                    <a:pt x="-3345" y="2226899"/>
                    <a:pt x="16946" y="2247189"/>
                  </a:cubicBezTo>
                  <a:lnTo>
                    <a:pt x="16946" y="2247189"/>
                  </a:lnTo>
                  <a:lnTo>
                    <a:pt x="246483" y="2022724"/>
                  </a:lnTo>
                  <a:cubicBezTo>
                    <a:pt x="246483" y="2022724"/>
                    <a:pt x="271847" y="2001165"/>
                    <a:pt x="246483" y="1975802"/>
                  </a:cubicBezTo>
                  <a:cubicBezTo>
                    <a:pt x="223657" y="1952975"/>
                    <a:pt x="185612" y="1932684"/>
                    <a:pt x="176734" y="1890835"/>
                  </a:cubicBezTo>
                  <a:moveTo>
                    <a:pt x="755018" y="1207294"/>
                  </a:moveTo>
                  <a:cubicBezTo>
                    <a:pt x="700487" y="1136276"/>
                    <a:pt x="744873" y="1043700"/>
                    <a:pt x="744873" y="1043700"/>
                  </a:cubicBezTo>
                  <a:lnTo>
                    <a:pt x="923684" y="654373"/>
                  </a:lnTo>
                  <a:lnTo>
                    <a:pt x="930025" y="204175"/>
                  </a:lnTo>
                  <a:lnTo>
                    <a:pt x="1064450" y="199102"/>
                  </a:lnTo>
                  <a:lnTo>
                    <a:pt x="1077132" y="664519"/>
                  </a:lnTo>
                  <a:cubicBezTo>
                    <a:pt x="1077132" y="670860"/>
                    <a:pt x="1075864" y="678469"/>
                    <a:pt x="1074595" y="684809"/>
                  </a:cubicBezTo>
                  <a:lnTo>
                    <a:pt x="1014992" y="1061455"/>
                  </a:lnTo>
                  <a:moveTo>
                    <a:pt x="841253" y="1402591"/>
                  </a:moveTo>
                  <a:lnTo>
                    <a:pt x="227461" y="1446977"/>
                  </a:lnTo>
                  <a:lnTo>
                    <a:pt x="199561" y="1888298"/>
                  </a:lnTo>
                  <a:lnTo>
                    <a:pt x="60063" y="1898444"/>
                  </a:lnTo>
                  <a:lnTo>
                    <a:pt x="23287" y="1397518"/>
                  </a:lnTo>
                  <a:cubicBezTo>
                    <a:pt x="20750" y="1360742"/>
                    <a:pt x="43577" y="1327769"/>
                    <a:pt x="79086" y="1317624"/>
                  </a:cubicBezTo>
                  <a:lnTo>
                    <a:pt x="666246" y="1169249"/>
                  </a:lnTo>
                  <a:moveTo>
                    <a:pt x="1049232" y="1633397"/>
                  </a:moveTo>
                  <a:cubicBezTo>
                    <a:pt x="1047964" y="1530676"/>
                    <a:pt x="1023869" y="1512921"/>
                    <a:pt x="980751" y="1469804"/>
                  </a:cubicBezTo>
                  <a:cubicBezTo>
                    <a:pt x="938902" y="1429223"/>
                    <a:pt x="884371" y="1425418"/>
                    <a:pt x="872957" y="1425418"/>
                  </a:cubicBezTo>
                  <a:cubicBezTo>
                    <a:pt x="871689" y="1425418"/>
                    <a:pt x="870421" y="1425418"/>
                    <a:pt x="867884" y="1425418"/>
                  </a:cubicBezTo>
                  <a:cubicBezTo>
                    <a:pt x="859008" y="1424150"/>
                    <a:pt x="832376" y="1420345"/>
                    <a:pt x="832376" y="1420345"/>
                  </a:cubicBezTo>
                  <a:lnTo>
                    <a:pt x="1011187" y="1058918"/>
                  </a:lnTo>
                  <a:cubicBezTo>
                    <a:pt x="1060646" y="1071600"/>
                    <a:pt x="1122786" y="1100768"/>
                    <a:pt x="1196340" y="1169249"/>
                  </a:cubicBezTo>
                  <a:cubicBezTo>
                    <a:pt x="1271161" y="1238998"/>
                    <a:pt x="1321888" y="1330306"/>
                    <a:pt x="1348520" y="1443172"/>
                  </a:cubicBezTo>
                  <a:moveTo>
                    <a:pt x="1362469" y="1691733"/>
                  </a:moveTo>
                  <a:cubicBezTo>
                    <a:pt x="1352324" y="1722169"/>
                    <a:pt x="1333301" y="1748800"/>
                    <a:pt x="1309206" y="1769091"/>
                  </a:cubicBezTo>
                  <a:moveTo>
                    <a:pt x="1280038" y="0"/>
                  </a:moveTo>
                  <a:cubicBezTo>
                    <a:pt x="1280038" y="31704"/>
                    <a:pt x="1257211" y="58336"/>
                    <a:pt x="1225507" y="63408"/>
                  </a:cubicBezTo>
                  <a:cubicBezTo>
                    <a:pt x="1106299" y="82431"/>
                    <a:pt x="1054305" y="157253"/>
                    <a:pt x="1054305" y="157253"/>
                  </a:cubicBezTo>
                  <a:lnTo>
                    <a:pt x="1053037" y="199102"/>
                  </a:lnTo>
                  <a:lnTo>
                    <a:pt x="930025" y="204175"/>
                  </a:lnTo>
                  <a:lnTo>
                    <a:pt x="930025" y="45654"/>
                  </a:lnTo>
                  <a:cubicBezTo>
                    <a:pt x="930025" y="21559"/>
                    <a:pt x="949047" y="2536"/>
                    <a:pt x="973142" y="1268"/>
                  </a:cubicBezTo>
                  <a:lnTo>
                    <a:pt x="1280038" y="0"/>
                  </a:lnTo>
                  <a:lnTo>
                    <a:pt x="1280038" y="0"/>
                  </a:lnTo>
                  <a:close/>
                  <a:moveTo>
                    <a:pt x="1145613" y="1755141"/>
                  </a:moveTo>
                  <a:lnTo>
                    <a:pt x="1187462" y="1714560"/>
                  </a:lnTo>
                  <a:lnTo>
                    <a:pt x="1105032" y="1642274"/>
                  </a:lnTo>
                  <a:lnTo>
                    <a:pt x="1072060" y="1656224"/>
                  </a:lnTo>
                  <a:lnTo>
                    <a:pt x="1145613" y="1755141"/>
                  </a:lnTo>
                  <a:close/>
                  <a:moveTo>
                    <a:pt x="1169708" y="1809672"/>
                  </a:moveTo>
                  <a:lnTo>
                    <a:pt x="1141809" y="1780504"/>
                  </a:lnTo>
                  <a:lnTo>
                    <a:pt x="1091082" y="1818549"/>
                  </a:lnTo>
                  <a:lnTo>
                    <a:pt x="1106299" y="1869276"/>
                  </a:lnTo>
                  <a:lnTo>
                    <a:pt x="1169708" y="1809672"/>
                  </a:lnTo>
                  <a:close/>
                  <a:moveTo>
                    <a:pt x="1344715" y="2117836"/>
                  </a:moveTo>
                  <a:cubicBezTo>
                    <a:pt x="1316815" y="2139395"/>
                    <a:pt x="1311742" y="2178708"/>
                    <a:pt x="1333301" y="2206608"/>
                  </a:cubicBezTo>
                  <a:lnTo>
                    <a:pt x="1352324" y="2231971"/>
                  </a:lnTo>
                  <a:lnTo>
                    <a:pt x="1477873" y="2136859"/>
                  </a:lnTo>
                  <a:lnTo>
                    <a:pt x="1419536" y="2060769"/>
                  </a:lnTo>
                  <a:lnTo>
                    <a:pt x="1344715" y="2117836"/>
                  </a:lnTo>
                  <a:close/>
                  <a:moveTo>
                    <a:pt x="1394173" y="1713292"/>
                  </a:moveTo>
                  <a:lnTo>
                    <a:pt x="1605957" y="1850253"/>
                  </a:lnTo>
                  <a:lnTo>
                    <a:pt x="1405587" y="2034137"/>
                  </a:lnTo>
                  <a:lnTo>
                    <a:pt x="1481677" y="2133054"/>
                  </a:lnTo>
                  <a:lnTo>
                    <a:pt x="1759405" y="1921271"/>
                  </a:lnTo>
                  <a:cubicBezTo>
                    <a:pt x="1777159" y="1907321"/>
                    <a:pt x="1788573" y="1887030"/>
                    <a:pt x="1788573" y="1864203"/>
                  </a:cubicBezTo>
                  <a:cubicBezTo>
                    <a:pt x="1789841" y="1841376"/>
                    <a:pt x="1779696" y="1819818"/>
                    <a:pt x="1763210" y="1805868"/>
                  </a:cubicBezTo>
                  <a:lnTo>
                    <a:pt x="1305402" y="1406396"/>
                  </a:lnTo>
                </a:path>
              </a:pathLst>
            </a:custGeom>
            <a:noFill/>
            <a:ln w="19015" cap="flat">
              <a:solidFill>
                <a:srgbClr val="3D342A"/>
              </a:solidFill>
              <a:prstDash val="solid"/>
              <a:miter/>
            </a:ln>
          </p:spPr>
          <p:txBody>
            <a:bodyPr rtlCol="0" anchor="ctr"/>
            <a:lstStyle/>
            <a:p>
              <a:endParaRPr lang="en-GB"/>
            </a:p>
          </p:txBody>
        </p:sp>
        <p:sp>
          <p:nvSpPr>
            <p:cNvPr id="272" name="Freeform: Shape 271">
              <a:extLst>
                <a:ext uri="{FF2B5EF4-FFF2-40B4-BE49-F238E27FC236}">
                  <a16:creationId xmlns:a16="http://schemas.microsoft.com/office/drawing/2014/main" id="{4980757D-836F-4216-AC73-12D7130C88CC}"/>
                </a:ext>
              </a:extLst>
            </p:cNvPr>
            <p:cNvSpPr/>
            <p:nvPr/>
          </p:nvSpPr>
          <p:spPr>
            <a:xfrm>
              <a:off x="5081331" y="3492919"/>
              <a:ext cx="1402364" cy="921261"/>
            </a:xfrm>
            <a:custGeom>
              <a:avLst/>
              <a:gdLst>
                <a:gd name="connsiteX0" fmla="*/ 0 w 1737386"/>
                <a:gd name="connsiteY0" fmla="*/ 0 h 1141348"/>
                <a:gd name="connsiteX1" fmla="*/ 1741191 w 1737386"/>
                <a:gd name="connsiteY1" fmla="*/ 0 h 1141348"/>
                <a:gd name="connsiteX2" fmla="*/ 1741191 w 1737386"/>
                <a:gd name="connsiteY2" fmla="*/ 1147690 h 1141348"/>
                <a:gd name="connsiteX3" fmla="*/ 0 w 1737386"/>
                <a:gd name="connsiteY3" fmla="*/ 1147690 h 1141348"/>
              </a:gdLst>
              <a:ahLst/>
              <a:cxnLst>
                <a:cxn ang="0">
                  <a:pos x="connsiteX0" y="connsiteY0"/>
                </a:cxn>
                <a:cxn ang="0">
                  <a:pos x="connsiteX1" y="connsiteY1"/>
                </a:cxn>
                <a:cxn ang="0">
                  <a:pos x="connsiteX2" y="connsiteY2"/>
                </a:cxn>
                <a:cxn ang="0">
                  <a:pos x="connsiteX3" y="connsiteY3"/>
                </a:cxn>
              </a:cxnLst>
              <a:rect l="l" t="t" r="r" b="b"/>
              <a:pathLst>
                <a:path w="1737386" h="1141348">
                  <a:moveTo>
                    <a:pt x="0" y="0"/>
                  </a:moveTo>
                  <a:lnTo>
                    <a:pt x="1741191" y="0"/>
                  </a:lnTo>
                  <a:lnTo>
                    <a:pt x="1741191" y="1147690"/>
                  </a:lnTo>
                  <a:lnTo>
                    <a:pt x="0" y="1147690"/>
                  </a:lnTo>
                  <a:close/>
                </a:path>
              </a:pathLst>
            </a:custGeom>
            <a:solidFill>
              <a:srgbClr val="FFFFFF"/>
            </a:solidFill>
            <a:ln w="12677" cap="flat">
              <a:noFill/>
              <a:prstDash val="solid"/>
              <a:miter/>
            </a:ln>
          </p:spPr>
          <p:txBody>
            <a:bodyPr rtlCol="0" anchor="ctr"/>
            <a:lstStyle/>
            <a:p>
              <a:endParaRPr lang="en-GB"/>
            </a:p>
          </p:txBody>
        </p:sp>
        <p:sp>
          <p:nvSpPr>
            <p:cNvPr id="273" name="Freeform: Shape 272">
              <a:extLst>
                <a:ext uri="{FF2B5EF4-FFF2-40B4-BE49-F238E27FC236}">
                  <a16:creationId xmlns:a16="http://schemas.microsoft.com/office/drawing/2014/main" id="{011CB410-B7EC-4F75-B489-B52C402140D3}"/>
                </a:ext>
              </a:extLst>
            </p:cNvPr>
            <p:cNvSpPr/>
            <p:nvPr/>
          </p:nvSpPr>
          <p:spPr>
            <a:xfrm>
              <a:off x="5872591" y="3495990"/>
              <a:ext cx="614173" cy="921261"/>
            </a:xfrm>
            <a:custGeom>
              <a:avLst/>
              <a:gdLst>
                <a:gd name="connsiteX0" fmla="*/ 760899 w 760899"/>
                <a:gd name="connsiteY0" fmla="*/ 1142617 h 1141348"/>
                <a:gd name="connsiteX1" fmla="*/ 3804 w 760899"/>
                <a:gd name="connsiteY1" fmla="*/ 1142617 h 1141348"/>
                <a:gd name="connsiteX2" fmla="*/ 0 w 760899"/>
                <a:gd name="connsiteY2" fmla="*/ 0 h 1141348"/>
                <a:gd name="connsiteX3" fmla="*/ 760899 w 760899"/>
                <a:gd name="connsiteY3" fmla="*/ 0 h 1141348"/>
              </a:gdLst>
              <a:ahLst/>
              <a:cxnLst>
                <a:cxn ang="0">
                  <a:pos x="connsiteX0" y="connsiteY0"/>
                </a:cxn>
                <a:cxn ang="0">
                  <a:pos x="connsiteX1" y="connsiteY1"/>
                </a:cxn>
                <a:cxn ang="0">
                  <a:pos x="connsiteX2" y="connsiteY2"/>
                </a:cxn>
                <a:cxn ang="0">
                  <a:pos x="connsiteX3" y="connsiteY3"/>
                </a:cxn>
              </a:cxnLst>
              <a:rect l="l" t="t" r="r" b="b"/>
              <a:pathLst>
                <a:path w="760899" h="1141348">
                  <a:moveTo>
                    <a:pt x="760899" y="1142617"/>
                  </a:moveTo>
                  <a:lnTo>
                    <a:pt x="3804" y="1142617"/>
                  </a:lnTo>
                  <a:lnTo>
                    <a:pt x="0" y="0"/>
                  </a:lnTo>
                  <a:lnTo>
                    <a:pt x="760899" y="0"/>
                  </a:lnTo>
                  <a:close/>
                </a:path>
              </a:pathLst>
            </a:custGeom>
            <a:solidFill>
              <a:srgbClr val="FFF3CF"/>
            </a:solidFill>
            <a:ln w="12677" cap="flat">
              <a:noFill/>
              <a:prstDash val="solid"/>
              <a:miter/>
            </a:ln>
          </p:spPr>
          <p:txBody>
            <a:bodyPr rtlCol="0" anchor="ctr"/>
            <a:lstStyle/>
            <a:p>
              <a:endParaRPr lang="en-GB"/>
            </a:p>
          </p:txBody>
        </p:sp>
        <p:sp>
          <p:nvSpPr>
            <p:cNvPr id="274" name="Freeform: Shape 273">
              <a:extLst>
                <a:ext uri="{FF2B5EF4-FFF2-40B4-BE49-F238E27FC236}">
                  <a16:creationId xmlns:a16="http://schemas.microsoft.com/office/drawing/2014/main" id="{B8FA2D17-1B11-40BF-847F-C1D85353EF6D}"/>
                </a:ext>
              </a:extLst>
            </p:cNvPr>
            <p:cNvSpPr/>
            <p:nvPr/>
          </p:nvSpPr>
          <p:spPr>
            <a:xfrm>
              <a:off x="6351647" y="4831818"/>
              <a:ext cx="102363" cy="276378"/>
            </a:xfrm>
            <a:custGeom>
              <a:avLst/>
              <a:gdLst>
                <a:gd name="connsiteX0" fmla="*/ 128084 w 126816"/>
                <a:gd name="connsiteY0" fmla="*/ 24095 h 342404"/>
                <a:gd name="connsiteX1" fmla="*/ 103990 w 126816"/>
                <a:gd name="connsiteY1" fmla="*/ 0 h 342404"/>
                <a:gd name="connsiteX2" fmla="*/ 24095 w 126816"/>
                <a:gd name="connsiteY2" fmla="*/ 0 h 342404"/>
                <a:gd name="connsiteX3" fmla="*/ 0 w 126816"/>
                <a:gd name="connsiteY3" fmla="*/ 24095 h 342404"/>
                <a:gd name="connsiteX4" fmla="*/ 0 w 126816"/>
                <a:gd name="connsiteY4" fmla="*/ 343673 h 342404"/>
                <a:gd name="connsiteX5" fmla="*/ 128084 w 126816"/>
                <a:gd name="connsiteY5" fmla="*/ 343673 h 342404"/>
                <a:gd name="connsiteX6" fmla="*/ 128084 w 126816"/>
                <a:gd name="connsiteY6" fmla="*/ 24095 h 3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16" h="342404">
                  <a:moveTo>
                    <a:pt x="128084" y="24095"/>
                  </a:moveTo>
                  <a:cubicBezTo>
                    <a:pt x="128084" y="11413"/>
                    <a:pt x="117939" y="0"/>
                    <a:pt x="103990" y="0"/>
                  </a:cubicBezTo>
                  <a:lnTo>
                    <a:pt x="24095" y="0"/>
                  </a:lnTo>
                  <a:cubicBezTo>
                    <a:pt x="11414" y="0"/>
                    <a:pt x="0" y="10146"/>
                    <a:pt x="0" y="24095"/>
                  </a:cubicBezTo>
                  <a:lnTo>
                    <a:pt x="0" y="343673"/>
                  </a:lnTo>
                  <a:lnTo>
                    <a:pt x="128084" y="343673"/>
                  </a:lnTo>
                  <a:lnTo>
                    <a:pt x="128084" y="24095"/>
                  </a:lnTo>
                  <a:close/>
                </a:path>
              </a:pathLst>
            </a:custGeom>
            <a:solidFill>
              <a:srgbClr val="7E6321"/>
            </a:solidFill>
            <a:ln w="12677" cap="flat">
              <a:noFill/>
              <a:prstDash val="solid"/>
              <a:miter/>
            </a:ln>
          </p:spPr>
          <p:txBody>
            <a:bodyPr rtlCol="0" anchor="ctr"/>
            <a:lstStyle/>
            <a:p>
              <a:endParaRPr lang="en-GB"/>
            </a:p>
          </p:txBody>
        </p:sp>
        <p:sp>
          <p:nvSpPr>
            <p:cNvPr id="275" name="Freeform: Shape 274">
              <a:extLst>
                <a:ext uri="{FF2B5EF4-FFF2-40B4-BE49-F238E27FC236}">
                  <a16:creationId xmlns:a16="http://schemas.microsoft.com/office/drawing/2014/main" id="{17DB99C2-F2A9-4348-9F50-B0ED556B0B36}"/>
                </a:ext>
              </a:extLst>
            </p:cNvPr>
            <p:cNvSpPr/>
            <p:nvPr/>
          </p:nvSpPr>
          <p:spPr>
            <a:xfrm>
              <a:off x="4045425" y="4831818"/>
              <a:ext cx="102363" cy="276378"/>
            </a:xfrm>
            <a:custGeom>
              <a:avLst/>
              <a:gdLst>
                <a:gd name="connsiteX0" fmla="*/ 128084 w 126816"/>
                <a:gd name="connsiteY0" fmla="*/ 24095 h 342404"/>
                <a:gd name="connsiteX1" fmla="*/ 103989 w 126816"/>
                <a:gd name="connsiteY1" fmla="*/ 0 h 342404"/>
                <a:gd name="connsiteX2" fmla="*/ 24095 w 126816"/>
                <a:gd name="connsiteY2" fmla="*/ 0 h 342404"/>
                <a:gd name="connsiteX3" fmla="*/ 0 w 126816"/>
                <a:gd name="connsiteY3" fmla="*/ 24095 h 342404"/>
                <a:gd name="connsiteX4" fmla="*/ 0 w 126816"/>
                <a:gd name="connsiteY4" fmla="*/ 343673 h 342404"/>
                <a:gd name="connsiteX5" fmla="*/ 128084 w 126816"/>
                <a:gd name="connsiteY5" fmla="*/ 343673 h 342404"/>
                <a:gd name="connsiteX6" fmla="*/ 128084 w 126816"/>
                <a:gd name="connsiteY6" fmla="*/ 24095 h 3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16" h="342404">
                  <a:moveTo>
                    <a:pt x="128084" y="24095"/>
                  </a:moveTo>
                  <a:cubicBezTo>
                    <a:pt x="128084" y="11413"/>
                    <a:pt x="117939" y="0"/>
                    <a:pt x="103989" y="0"/>
                  </a:cubicBezTo>
                  <a:lnTo>
                    <a:pt x="24095" y="0"/>
                  </a:lnTo>
                  <a:cubicBezTo>
                    <a:pt x="11413" y="0"/>
                    <a:pt x="0" y="10146"/>
                    <a:pt x="0" y="24095"/>
                  </a:cubicBezTo>
                  <a:lnTo>
                    <a:pt x="0" y="343673"/>
                  </a:lnTo>
                  <a:lnTo>
                    <a:pt x="128084" y="343673"/>
                  </a:lnTo>
                  <a:lnTo>
                    <a:pt x="128084" y="24095"/>
                  </a:lnTo>
                  <a:close/>
                </a:path>
              </a:pathLst>
            </a:custGeom>
            <a:solidFill>
              <a:srgbClr val="7E6321"/>
            </a:solidFill>
            <a:ln w="12677" cap="flat">
              <a:noFill/>
              <a:prstDash val="solid"/>
              <a:miter/>
            </a:ln>
          </p:spPr>
          <p:txBody>
            <a:bodyPr rtlCol="0" anchor="ctr"/>
            <a:lstStyle/>
            <a:p>
              <a:endParaRPr lang="en-GB"/>
            </a:p>
          </p:txBody>
        </p:sp>
        <p:sp>
          <p:nvSpPr>
            <p:cNvPr id="276" name="Freeform: Shape 275">
              <a:extLst>
                <a:ext uri="{FF2B5EF4-FFF2-40B4-BE49-F238E27FC236}">
                  <a16:creationId xmlns:a16="http://schemas.microsoft.com/office/drawing/2014/main" id="{CCE4876C-265A-4257-B004-819167930098}"/>
                </a:ext>
              </a:extLst>
            </p:cNvPr>
            <p:cNvSpPr/>
            <p:nvPr/>
          </p:nvSpPr>
          <p:spPr>
            <a:xfrm>
              <a:off x="3847866" y="4743786"/>
              <a:ext cx="2835435" cy="92126"/>
            </a:xfrm>
            <a:custGeom>
              <a:avLst/>
              <a:gdLst>
                <a:gd name="connsiteX0" fmla="*/ 1756409 w 3512818"/>
                <a:gd name="connsiteY0" fmla="*/ 0 h 114134"/>
                <a:gd name="connsiteX1" fmla="*/ 0 w 3512818"/>
                <a:gd name="connsiteY1" fmla="*/ 0 h 114134"/>
                <a:gd name="connsiteX2" fmla="*/ 153448 w 3512818"/>
                <a:gd name="connsiteY2" fmla="*/ 123012 h 114134"/>
                <a:gd name="connsiteX3" fmla="*/ 1756409 w 3512818"/>
                <a:gd name="connsiteY3" fmla="*/ 123012 h 114134"/>
                <a:gd name="connsiteX4" fmla="*/ 3359370 w 3512818"/>
                <a:gd name="connsiteY4" fmla="*/ 123012 h 114134"/>
                <a:gd name="connsiteX5" fmla="*/ 3512819 w 3512818"/>
                <a:gd name="connsiteY5" fmla="*/ 0 h 11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2818" h="114134">
                  <a:moveTo>
                    <a:pt x="1756409" y="0"/>
                  </a:moveTo>
                  <a:lnTo>
                    <a:pt x="0" y="0"/>
                  </a:lnTo>
                  <a:lnTo>
                    <a:pt x="153448" y="123012"/>
                  </a:lnTo>
                  <a:lnTo>
                    <a:pt x="1756409" y="123012"/>
                  </a:lnTo>
                  <a:lnTo>
                    <a:pt x="3359370" y="123012"/>
                  </a:lnTo>
                  <a:lnTo>
                    <a:pt x="3512819" y="0"/>
                  </a:lnTo>
                  <a:close/>
                </a:path>
              </a:pathLst>
            </a:custGeom>
            <a:solidFill>
              <a:srgbClr val="7E6321"/>
            </a:solidFill>
            <a:ln w="12677" cap="flat">
              <a:noFill/>
              <a:prstDash val="solid"/>
              <a:miter/>
            </a:ln>
          </p:spPr>
          <p:txBody>
            <a:bodyPr rtlCol="0" anchor="ctr"/>
            <a:lstStyle/>
            <a:p>
              <a:endParaRPr lang="en-GB"/>
            </a:p>
          </p:txBody>
        </p:sp>
        <p:sp>
          <p:nvSpPr>
            <p:cNvPr id="277" name="Freeform: Shape 276">
              <a:extLst>
                <a:ext uri="{FF2B5EF4-FFF2-40B4-BE49-F238E27FC236}">
                  <a16:creationId xmlns:a16="http://schemas.microsoft.com/office/drawing/2014/main" id="{C27869AF-FC3D-4390-8A15-4D410FE27E5D}"/>
                </a:ext>
              </a:extLst>
            </p:cNvPr>
            <p:cNvSpPr/>
            <p:nvPr/>
          </p:nvSpPr>
          <p:spPr>
            <a:xfrm>
              <a:off x="3779283" y="4634259"/>
              <a:ext cx="2968506" cy="102363"/>
            </a:xfrm>
            <a:custGeom>
              <a:avLst/>
              <a:gdLst>
                <a:gd name="connsiteX0" fmla="*/ 0 w 3677679"/>
                <a:gd name="connsiteY0" fmla="*/ 0 h 126816"/>
                <a:gd name="connsiteX1" fmla="*/ 3681484 w 3677679"/>
                <a:gd name="connsiteY1" fmla="*/ 0 h 126816"/>
                <a:gd name="connsiteX2" fmla="*/ 3681484 w 3677679"/>
                <a:gd name="connsiteY2" fmla="*/ 135694 h 126816"/>
                <a:gd name="connsiteX3" fmla="*/ 0 w 3677679"/>
                <a:gd name="connsiteY3" fmla="*/ 135694 h 126816"/>
              </a:gdLst>
              <a:ahLst/>
              <a:cxnLst>
                <a:cxn ang="0">
                  <a:pos x="connsiteX0" y="connsiteY0"/>
                </a:cxn>
                <a:cxn ang="0">
                  <a:pos x="connsiteX1" y="connsiteY1"/>
                </a:cxn>
                <a:cxn ang="0">
                  <a:pos x="connsiteX2" y="connsiteY2"/>
                </a:cxn>
                <a:cxn ang="0">
                  <a:pos x="connsiteX3" y="connsiteY3"/>
                </a:cxn>
              </a:cxnLst>
              <a:rect l="l" t="t" r="r" b="b"/>
              <a:pathLst>
                <a:path w="3677679" h="126816">
                  <a:moveTo>
                    <a:pt x="0" y="0"/>
                  </a:moveTo>
                  <a:lnTo>
                    <a:pt x="3681484" y="0"/>
                  </a:lnTo>
                  <a:lnTo>
                    <a:pt x="3681484" y="135694"/>
                  </a:lnTo>
                  <a:lnTo>
                    <a:pt x="0" y="135694"/>
                  </a:lnTo>
                  <a:close/>
                </a:path>
              </a:pathLst>
            </a:custGeom>
            <a:solidFill>
              <a:srgbClr val="7E6321"/>
            </a:solidFill>
            <a:ln w="12677" cap="flat">
              <a:noFill/>
              <a:prstDash val="solid"/>
              <a:miter/>
            </a:ln>
          </p:spPr>
          <p:txBody>
            <a:bodyPr rtlCol="0" anchor="ctr"/>
            <a:lstStyle/>
            <a:p>
              <a:endParaRPr lang="en-GB"/>
            </a:p>
          </p:txBody>
        </p:sp>
        <p:sp>
          <p:nvSpPr>
            <p:cNvPr id="278" name="Freeform: Shape 277">
              <a:extLst>
                <a:ext uri="{FF2B5EF4-FFF2-40B4-BE49-F238E27FC236}">
                  <a16:creationId xmlns:a16="http://schemas.microsoft.com/office/drawing/2014/main" id="{3479BC7F-096D-44F1-A1AB-191A63C4BEF1}"/>
                </a:ext>
              </a:extLst>
            </p:cNvPr>
            <p:cNvSpPr/>
            <p:nvPr/>
          </p:nvSpPr>
          <p:spPr>
            <a:xfrm>
              <a:off x="3779283" y="4634259"/>
              <a:ext cx="1351182" cy="204724"/>
            </a:xfrm>
            <a:custGeom>
              <a:avLst/>
              <a:gdLst>
                <a:gd name="connsiteX0" fmla="*/ 1685392 w 1673978"/>
                <a:gd name="connsiteY0" fmla="*/ 0 h 253633"/>
                <a:gd name="connsiteX1" fmla="*/ 0 w 1673978"/>
                <a:gd name="connsiteY1" fmla="*/ 0 h 253633"/>
                <a:gd name="connsiteX2" fmla="*/ 0 w 1673978"/>
                <a:gd name="connsiteY2" fmla="*/ 135693 h 253633"/>
                <a:gd name="connsiteX3" fmla="*/ 84967 w 1673978"/>
                <a:gd name="connsiteY3" fmla="*/ 135693 h 253633"/>
                <a:gd name="connsiteX4" fmla="*/ 238415 w 1673978"/>
                <a:gd name="connsiteY4" fmla="*/ 258706 h 253633"/>
                <a:gd name="connsiteX5" fmla="*/ 311968 w 1673978"/>
                <a:gd name="connsiteY5" fmla="*/ 258706 h 253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3978" h="253633">
                  <a:moveTo>
                    <a:pt x="1685392" y="0"/>
                  </a:moveTo>
                  <a:lnTo>
                    <a:pt x="0" y="0"/>
                  </a:lnTo>
                  <a:lnTo>
                    <a:pt x="0" y="135693"/>
                  </a:lnTo>
                  <a:lnTo>
                    <a:pt x="84967" y="135693"/>
                  </a:lnTo>
                  <a:lnTo>
                    <a:pt x="238415" y="258706"/>
                  </a:lnTo>
                  <a:lnTo>
                    <a:pt x="311968" y="258706"/>
                  </a:lnTo>
                </a:path>
              </a:pathLst>
            </a:custGeom>
            <a:noFill/>
            <a:ln w="19015" cap="flat">
              <a:solidFill>
                <a:srgbClr val="3D342A"/>
              </a:solidFill>
              <a:prstDash val="solid"/>
              <a:miter/>
            </a:ln>
          </p:spPr>
          <p:txBody>
            <a:bodyPr rtlCol="0" anchor="ctr"/>
            <a:lstStyle/>
            <a:p>
              <a:endParaRPr lang="en-GB"/>
            </a:p>
          </p:txBody>
        </p:sp>
        <p:sp>
          <p:nvSpPr>
            <p:cNvPr id="279" name="Freeform: Shape 278">
              <a:extLst>
                <a:ext uri="{FF2B5EF4-FFF2-40B4-BE49-F238E27FC236}">
                  <a16:creationId xmlns:a16="http://schemas.microsoft.com/office/drawing/2014/main" id="{4EA78257-BFCB-4F16-B7FA-31D890CCEBFD}"/>
                </a:ext>
              </a:extLst>
            </p:cNvPr>
            <p:cNvSpPr/>
            <p:nvPr/>
          </p:nvSpPr>
          <p:spPr>
            <a:xfrm>
              <a:off x="5769205" y="4634259"/>
              <a:ext cx="972442" cy="266142"/>
            </a:xfrm>
            <a:custGeom>
              <a:avLst/>
              <a:gdLst>
                <a:gd name="connsiteX0" fmla="*/ 849670 w 1204757"/>
                <a:gd name="connsiteY0" fmla="*/ 336064 h 329723"/>
                <a:gd name="connsiteX1" fmla="*/ 849670 w 1204757"/>
                <a:gd name="connsiteY1" fmla="*/ 268851 h 329723"/>
                <a:gd name="connsiteX2" fmla="*/ 847135 w 1204757"/>
                <a:gd name="connsiteY2" fmla="*/ 258706 h 329723"/>
                <a:gd name="connsiteX3" fmla="*/ 977756 w 1204757"/>
                <a:gd name="connsiteY3" fmla="*/ 258706 h 329723"/>
                <a:gd name="connsiteX4" fmla="*/ 1131203 w 1204757"/>
                <a:gd name="connsiteY4" fmla="*/ 135693 h 329723"/>
                <a:gd name="connsiteX5" fmla="*/ 1214903 w 1204757"/>
                <a:gd name="connsiteY5" fmla="*/ 135693 h 329723"/>
                <a:gd name="connsiteX6" fmla="*/ 1214903 w 1204757"/>
                <a:gd name="connsiteY6" fmla="*/ 0 h 329723"/>
                <a:gd name="connsiteX7" fmla="*/ 0 w 1204757"/>
                <a:gd name="connsiteY7" fmla="*/ 0 h 32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4757" h="329723">
                  <a:moveTo>
                    <a:pt x="849670" y="336064"/>
                  </a:moveTo>
                  <a:lnTo>
                    <a:pt x="849670" y="268851"/>
                  </a:lnTo>
                  <a:cubicBezTo>
                    <a:pt x="849670" y="265047"/>
                    <a:pt x="848403" y="262510"/>
                    <a:pt x="847135" y="258706"/>
                  </a:cubicBezTo>
                  <a:lnTo>
                    <a:pt x="977756" y="258706"/>
                  </a:lnTo>
                  <a:lnTo>
                    <a:pt x="1131203" y="135693"/>
                  </a:lnTo>
                  <a:lnTo>
                    <a:pt x="1214903" y="135693"/>
                  </a:lnTo>
                  <a:lnTo>
                    <a:pt x="1214903" y="0"/>
                  </a:lnTo>
                  <a:lnTo>
                    <a:pt x="0" y="0"/>
                  </a:lnTo>
                </a:path>
              </a:pathLst>
            </a:custGeom>
            <a:noFill/>
            <a:ln w="19015" cap="flat">
              <a:solidFill>
                <a:srgbClr val="3D342A"/>
              </a:solidFill>
              <a:prstDash val="solid"/>
              <a:miter/>
            </a:ln>
          </p:spPr>
          <p:txBody>
            <a:bodyPr rtlCol="0" anchor="ctr"/>
            <a:lstStyle/>
            <a:p>
              <a:endParaRPr lang="en-GB"/>
            </a:p>
          </p:txBody>
        </p:sp>
        <p:sp>
          <p:nvSpPr>
            <p:cNvPr id="280" name="Freeform: Shape 279">
              <a:extLst>
                <a:ext uri="{FF2B5EF4-FFF2-40B4-BE49-F238E27FC236}">
                  <a16:creationId xmlns:a16="http://schemas.microsoft.com/office/drawing/2014/main" id="{8B2B2C3D-5EB0-4574-9783-0EE1A31E2E80}"/>
                </a:ext>
              </a:extLst>
            </p:cNvPr>
            <p:cNvSpPr/>
            <p:nvPr/>
          </p:nvSpPr>
          <p:spPr>
            <a:xfrm>
              <a:off x="3847866" y="4743786"/>
              <a:ext cx="2835435" cy="10237"/>
            </a:xfrm>
            <a:custGeom>
              <a:avLst/>
              <a:gdLst>
                <a:gd name="connsiteX0" fmla="*/ 0 w 3512818"/>
                <a:gd name="connsiteY0" fmla="*/ 0 h 0"/>
                <a:gd name="connsiteX1" fmla="*/ 3512819 w 3512818"/>
                <a:gd name="connsiteY1" fmla="*/ 0 h 0"/>
              </a:gdLst>
              <a:ahLst/>
              <a:cxnLst>
                <a:cxn ang="0">
                  <a:pos x="connsiteX0" y="connsiteY0"/>
                </a:cxn>
                <a:cxn ang="0">
                  <a:pos x="connsiteX1" y="connsiteY1"/>
                </a:cxn>
              </a:cxnLst>
              <a:rect l="l" t="t" r="r" b="b"/>
              <a:pathLst>
                <a:path w="3512818">
                  <a:moveTo>
                    <a:pt x="0" y="0"/>
                  </a:moveTo>
                  <a:lnTo>
                    <a:pt x="3512819" y="0"/>
                  </a:lnTo>
                </a:path>
              </a:pathLst>
            </a:custGeom>
            <a:ln w="19015" cap="flat">
              <a:solidFill>
                <a:srgbClr val="3D342A"/>
              </a:solidFill>
              <a:prstDash val="solid"/>
              <a:miter/>
            </a:ln>
          </p:spPr>
          <p:txBody>
            <a:bodyPr rtlCol="0" anchor="ctr"/>
            <a:lstStyle/>
            <a:p>
              <a:endParaRPr lang="en-GB"/>
            </a:p>
          </p:txBody>
        </p:sp>
        <p:sp>
          <p:nvSpPr>
            <p:cNvPr id="281" name="Freeform: Shape 280">
              <a:extLst>
                <a:ext uri="{FF2B5EF4-FFF2-40B4-BE49-F238E27FC236}">
                  <a16:creationId xmlns:a16="http://schemas.microsoft.com/office/drawing/2014/main" id="{B82433BE-7263-4416-B8C7-FB67B95329E5}"/>
                </a:ext>
              </a:extLst>
            </p:cNvPr>
            <p:cNvSpPr/>
            <p:nvPr/>
          </p:nvSpPr>
          <p:spPr>
            <a:xfrm>
              <a:off x="4042354" y="4843077"/>
              <a:ext cx="2231498" cy="10237"/>
            </a:xfrm>
            <a:custGeom>
              <a:avLst/>
              <a:gdLst>
                <a:gd name="connsiteX0" fmla="*/ 0 w 2764600"/>
                <a:gd name="connsiteY0" fmla="*/ 0 h 0"/>
                <a:gd name="connsiteX1" fmla="*/ 2772210 w 2764600"/>
                <a:gd name="connsiteY1" fmla="*/ 0 h 0"/>
              </a:gdLst>
              <a:ahLst/>
              <a:cxnLst>
                <a:cxn ang="0">
                  <a:pos x="connsiteX0" y="connsiteY0"/>
                </a:cxn>
                <a:cxn ang="0">
                  <a:pos x="connsiteX1" y="connsiteY1"/>
                </a:cxn>
              </a:cxnLst>
              <a:rect l="l" t="t" r="r" b="b"/>
              <a:pathLst>
                <a:path w="2764600">
                  <a:moveTo>
                    <a:pt x="0" y="0"/>
                  </a:moveTo>
                  <a:lnTo>
                    <a:pt x="2772210" y="0"/>
                  </a:lnTo>
                </a:path>
              </a:pathLst>
            </a:custGeom>
            <a:ln w="19015" cap="flat">
              <a:solidFill>
                <a:srgbClr val="3D342A"/>
              </a:solidFill>
              <a:prstDash val="solid"/>
              <a:miter/>
            </a:ln>
          </p:spPr>
          <p:txBody>
            <a:bodyPr rtlCol="0" anchor="ctr"/>
            <a:lstStyle/>
            <a:p>
              <a:endParaRPr lang="en-GB"/>
            </a:p>
          </p:txBody>
        </p:sp>
        <p:sp>
          <p:nvSpPr>
            <p:cNvPr id="282" name="Freeform: Shape 281">
              <a:extLst>
                <a:ext uri="{FF2B5EF4-FFF2-40B4-BE49-F238E27FC236}">
                  <a16:creationId xmlns:a16="http://schemas.microsoft.com/office/drawing/2014/main" id="{2E3322D6-BE7C-448F-81FA-1DF58D9F5F32}"/>
                </a:ext>
              </a:extLst>
            </p:cNvPr>
            <p:cNvSpPr/>
            <p:nvPr/>
          </p:nvSpPr>
          <p:spPr>
            <a:xfrm>
              <a:off x="6308654" y="4843077"/>
              <a:ext cx="143307" cy="10237"/>
            </a:xfrm>
            <a:custGeom>
              <a:avLst/>
              <a:gdLst>
                <a:gd name="connsiteX0" fmla="*/ 0 w 177543"/>
                <a:gd name="connsiteY0" fmla="*/ 0 h 0"/>
                <a:gd name="connsiteX1" fmla="*/ 180080 w 177543"/>
                <a:gd name="connsiteY1" fmla="*/ 0 h 0"/>
              </a:gdLst>
              <a:ahLst/>
              <a:cxnLst>
                <a:cxn ang="0">
                  <a:pos x="connsiteX0" y="connsiteY0"/>
                </a:cxn>
                <a:cxn ang="0">
                  <a:pos x="connsiteX1" y="connsiteY1"/>
                </a:cxn>
              </a:cxnLst>
              <a:rect l="l" t="t" r="r" b="b"/>
              <a:pathLst>
                <a:path w="177543">
                  <a:moveTo>
                    <a:pt x="0" y="0"/>
                  </a:moveTo>
                  <a:lnTo>
                    <a:pt x="180080" y="0"/>
                  </a:lnTo>
                </a:path>
              </a:pathLst>
            </a:custGeom>
            <a:ln w="19015" cap="flat">
              <a:solidFill>
                <a:srgbClr val="3D342A"/>
              </a:solidFill>
              <a:prstDash val="solid"/>
              <a:miter/>
            </a:ln>
          </p:spPr>
          <p:txBody>
            <a:bodyPr rtlCol="0" anchor="ctr"/>
            <a:lstStyle/>
            <a:p>
              <a:endParaRPr lang="en-GB"/>
            </a:p>
          </p:txBody>
        </p:sp>
        <p:sp>
          <p:nvSpPr>
            <p:cNvPr id="283" name="Freeform: Shape 282">
              <a:extLst>
                <a:ext uri="{FF2B5EF4-FFF2-40B4-BE49-F238E27FC236}">
                  <a16:creationId xmlns:a16="http://schemas.microsoft.com/office/drawing/2014/main" id="{E3DEB69C-3E7E-46A3-A2E3-BA7AB0E047C1}"/>
                </a:ext>
              </a:extLst>
            </p:cNvPr>
            <p:cNvSpPr/>
            <p:nvPr/>
          </p:nvSpPr>
          <p:spPr>
            <a:xfrm>
              <a:off x="4146763" y="4842054"/>
              <a:ext cx="10237" cy="266142"/>
            </a:xfrm>
            <a:custGeom>
              <a:avLst/>
              <a:gdLst>
                <a:gd name="connsiteX0" fmla="*/ 0 w 0"/>
                <a:gd name="connsiteY0" fmla="*/ 0 h 329723"/>
                <a:gd name="connsiteX1" fmla="*/ 0 w 0"/>
                <a:gd name="connsiteY1" fmla="*/ 330991 h 329723"/>
              </a:gdLst>
              <a:ahLst/>
              <a:cxnLst>
                <a:cxn ang="0">
                  <a:pos x="connsiteX0" y="connsiteY0"/>
                </a:cxn>
                <a:cxn ang="0">
                  <a:pos x="connsiteX1" y="connsiteY1"/>
                </a:cxn>
              </a:cxnLst>
              <a:rect l="l" t="t" r="r" b="b"/>
              <a:pathLst>
                <a:path h="329723">
                  <a:moveTo>
                    <a:pt x="0" y="0"/>
                  </a:moveTo>
                  <a:lnTo>
                    <a:pt x="0" y="330991"/>
                  </a:lnTo>
                </a:path>
              </a:pathLst>
            </a:custGeom>
            <a:ln w="19015" cap="flat">
              <a:solidFill>
                <a:srgbClr val="3D342A"/>
              </a:solidFill>
              <a:prstDash val="solid"/>
              <a:miter/>
            </a:ln>
          </p:spPr>
          <p:txBody>
            <a:bodyPr rtlCol="0" anchor="ctr"/>
            <a:lstStyle/>
            <a:p>
              <a:endParaRPr lang="en-GB"/>
            </a:p>
          </p:txBody>
        </p:sp>
        <p:sp>
          <p:nvSpPr>
            <p:cNvPr id="284" name="Freeform: Shape 283">
              <a:extLst>
                <a:ext uri="{FF2B5EF4-FFF2-40B4-BE49-F238E27FC236}">
                  <a16:creationId xmlns:a16="http://schemas.microsoft.com/office/drawing/2014/main" id="{8258709B-20FC-45DE-87F7-8D01B9FE67FE}"/>
                </a:ext>
              </a:extLst>
            </p:cNvPr>
            <p:cNvSpPr/>
            <p:nvPr/>
          </p:nvSpPr>
          <p:spPr>
            <a:xfrm>
              <a:off x="4046448" y="4843077"/>
              <a:ext cx="10237" cy="266142"/>
            </a:xfrm>
            <a:custGeom>
              <a:avLst/>
              <a:gdLst>
                <a:gd name="connsiteX0" fmla="*/ 0 w 0"/>
                <a:gd name="connsiteY0" fmla="*/ 0 h 329723"/>
                <a:gd name="connsiteX1" fmla="*/ 0 w 0"/>
                <a:gd name="connsiteY1" fmla="*/ 329723 h 329723"/>
              </a:gdLst>
              <a:ahLst/>
              <a:cxnLst>
                <a:cxn ang="0">
                  <a:pos x="connsiteX0" y="connsiteY0"/>
                </a:cxn>
                <a:cxn ang="0">
                  <a:pos x="connsiteX1" y="connsiteY1"/>
                </a:cxn>
              </a:cxnLst>
              <a:rect l="l" t="t" r="r" b="b"/>
              <a:pathLst>
                <a:path h="329723">
                  <a:moveTo>
                    <a:pt x="0" y="0"/>
                  </a:moveTo>
                  <a:lnTo>
                    <a:pt x="0" y="329723"/>
                  </a:lnTo>
                </a:path>
              </a:pathLst>
            </a:custGeom>
            <a:ln w="19015" cap="flat">
              <a:solidFill>
                <a:srgbClr val="3D342A"/>
              </a:solidFill>
              <a:prstDash val="solid"/>
              <a:miter/>
            </a:ln>
          </p:spPr>
          <p:txBody>
            <a:bodyPr rtlCol="0" anchor="ctr"/>
            <a:lstStyle/>
            <a:p>
              <a:endParaRPr lang="en-GB"/>
            </a:p>
          </p:txBody>
        </p:sp>
        <p:sp>
          <p:nvSpPr>
            <p:cNvPr id="285" name="Freeform: Shape 284">
              <a:extLst>
                <a:ext uri="{FF2B5EF4-FFF2-40B4-BE49-F238E27FC236}">
                  <a16:creationId xmlns:a16="http://schemas.microsoft.com/office/drawing/2014/main" id="{989F3E45-6683-4BB7-80CE-3E4628BDDBFF}"/>
                </a:ext>
              </a:extLst>
            </p:cNvPr>
            <p:cNvSpPr/>
            <p:nvPr/>
          </p:nvSpPr>
          <p:spPr>
            <a:xfrm>
              <a:off x="6351647" y="4843077"/>
              <a:ext cx="10237" cy="266142"/>
            </a:xfrm>
            <a:custGeom>
              <a:avLst/>
              <a:gdLst>
                <a:gd name="connsiteX0" fmla="*/ 0 w 0"/>
                <a:gd name="connsiteY0" fmla="*/ 0 h 329723"/>
                <a:gd name="connsiteX1" fmla="*/ 0 w 0"/>
                <a:gd name="connsiteY1" fmla="*/ 329723 h 329723"/>
              </a:gdLst>
              <a:ahLst/>
              <a:cxnLst>
                <a:cxn ang="0">
                  <a:pos x="connsiteX0" y="connsiteY0"/>
                </a:cxn>
                <a:cxn ang="0">
                  <a:pos x="connsiteX1" y="connsiteY1"/>
                </a:cxn>
              </a:cxnLst>
              <a:rect l="l" t="t" r="r" b="b"/>
              <a:pathLst>
                <a:path h="329723">
                  <a:moveTo>
                    <a:pt x="0" y="0"/>
                  </a:moveTo>
                  <a:lnTo>
                    <a:pt x="0" y="329723"/>
                  </a:lnTo>
                </a:path>
              </a:pathLst>
            </a:custGeom>
            <a:ln w="19015" cap="flat">
              <a:solidFill>
                <a:srgbClr val="3D342A"/>
              </a:solidFill>
              <a:prstDash val="solid"/>
              <a:miter/>
            </a:ln>
          </p:spPr>
          <p:txBody>
            <a:bodyPr rtlCol="0" anchor="ctr"/>
            <a:lstStyle/>
            <a:p>
              <a:endParaRPr lang="en-GB"/>
            </a:p>
          </p:txBody>
        </p:sp>
        <p:sp>
          <p:nvSpPr>
            <p:cNvPr id="286" name="Freeform: Shape 285">
              <a:extLst>
                <a:ext uri="{FF2B5EF4-FFF2-40B4-BE49-F238E27FC236}">
                  <a16:creationId xmlns:a16="http://schemas.microsoft.com/office/drawing/2014/main" id="{C67EB434-BD5E-4F05-BA89-4FE505F8FEFA}"/>
                </a:ext>
              </a:extLst>
            </p:cNvPr>
            <p:cNvSpPr/>
            <p:nvPr/>
          </p:nvSpPr>
          <p:spPr>
            <a:xfrm>
              <a:off x="6455033" y="4931109"/>
              <a:ext cx="10237" cy="174016"/>
            </a:xfrm>
            <a:custGeom>
              <a:avLst/>
              <a:gdLst>
                <a:gd name="connsiteX0" fmla="*/ 0 w 0"/>
                <a:gd name="connsiteY0" fmla="*/ 0 h 215588"/>
                <a:gd name="connsiteX1" fmla="*/ 0 w 0"/>
                <a:gd name="connsiteY1" fmla="*/ 220661 h 215588"/>
              </a:gdLst>
              <a:ahLst/>
              <a:cxnLst>
                <a:cxn ang="0">
                  <a:pos x="connsiteX0" y="connsiteY0"/>
                </a:cxn>
                <a:cxn ang="0">
                  <a:pos x="connsiteX1" y="connsiteY1"/>
                </a:cxn>
              </a:cxnLst>
              <a:rect l="l" t="t" r="r" b="b"/>
              <a:pathLst>
                <a:path h="215588">
                  <a:moveTo>
                    <a:pt x="0" y="0"/>
                  </a:moveTo>
                  <a:lnTo>
                    <a:pt x="0" y="220661"/>
                  </a:lnTo>
                </a:path>
              </a:pathLst>
            </a:custGeom>
            <a:ln w="19015" cap="flat">
              <a:solidFill>
                <a:srgbClr val="3D342A"/>
              </a:solidFill>
              <a:prstDash val="solid"/>
              <a:miter/>
            </a:ln>
          </p:spPr>
          <p:txBody>
            <a:bodyPr rtlCol="0" anchor="ctr"/>
            <a:lstStyle/>
            <a:p>
              <a:endParaRPr lang="en-GB"/>
            </a:p>
          </p:txBody>
        </p:sp>
        <p:sp>
          <p:nvSpPr>
            <p:cNvPr id="287" name="Freeform: Shape 286">
              <a:extLst>
                <a:ext uri="{FF2B5EF4-FFF2-40B4-BE49-F238E27FC236}">
                  <a16:creationId xmlns:a16="http://schemas.microsoft.com/office/drawing/2014/main" id="{2F162E03-89B8-459F-81B3-D9599A0540A6}"/>
                </a:ext>
              </a:extLst>
            </p:cNvPr>
            <p:cNvSpPr/>
            <p:nvPr/>
          </p:nvSpPr>
          <p:spPr>
            <a:xfrm>
              <a:off x="5503982" y="4444332"/>
              <a:ext cx="552756" cy="184252"/>
            </a:xfrm>
            <a:custGeom>
              <a:avLst/>
              <a:gdLst>
                <a:gd name="connsiteX0" fmla="*/ 693686 w 684809"/>
                <a:gd name="connsiteY0" fmla="*/ 235879 h 228269"/>
                <a:gd name="connsiteX1" fmla="*/ 0 w 684809"/>
                <a:gd name="connsiteY1" fmla="*/ 235879 h 228269"/>
                <a:gd name="connsiteX2" fmla="*/ 0 w 684809"/>
                <a:gd name="connsiteY2" fmla="*/ 0 h 228269"/>
                <a:gd name="connsiteX3" fmla="*/ 693687 w 684809"/>
                <a:gd name="connsiteY3" fmla="*/ 0 h 228269"/>
              </a:gdLst>
              <a:ahLst/>
              <a:cxnLst>
                <a:cxn ang="0">
                  <a:pos x="connsiteX0" y="connsiteY0"/>
                </a:cxn>
                <a:cxn ang="0">
                  <a:pos x="connsiteX1" y="connsiteY1"/>
                </a:cxn>
                <a:cxn ang="0">
                  <a:pos x="connsiteX2" y="connsiteY2"/>
                </a:cxn>
                <a:cxn ang="0">
                  <a:pos x="connsiteX3" y="connsiteY3"/>
                </a:cxn>
              </a:cxnLst>
              <a:rect l="l" t="t" r="r" b="b"/>
              <a:pathLst>
                <a:path w="684809" h="228269">
                  <a:moveTo>
                    <a:pt x="693686" y="235879"/>
                  </a:moveTo>
                  <a:lnTo>
                    <a:pt x="0" y="235879"/>
                  </a:lnTo>
                  <a:lnTo>
                    <a:pt x="0" y="0"/>
                  </a:lnTo>
                  <a:lnTo>
                    <a:pt x="693687" y="0"/>
                  </a:lnTo>
                  <a:close/>
                </a:path>
              </a:pathLst>
            </a:custGeom>
            <a:solidFill>
              <a:srgbClr val="FFE38F"/>
            </a:solidFill>
            <a:ln w="12677" cap="flat">
              <a:noFill/>
              <a:prstDash val="solid"/>
              <a:miter/>
            </a:ln>
          </p:spPr>
          <p:txBody>
            <a:bodyPr rtlCol="0" anchor="ctr"/>
            <a:lstStyle/>
            <a:p>
              <a:endParaRPr lang="en-GB"/>
            </a:p>
          </p:txBody>
        </p:sp>
        <p:sp>
          <p:nvSpPr>
            <p:cNvPr id="288" name="Freeform: Shape 287">
              <a:extLst>
                <a:ext uri="{FF2B5EF4-FFF2-40B4-BE49-F238E27FC236}">
                  <a16:creationId xmlns:a16="http://schemas.microsoft.com/office/drawing/2014/main" id="{30F6261C-25F9-4F36-821A-B82F7331610E}"/>
                </a:ext>
              </a:extLst>
            </p:cNvPr>
            <p:cNvSpPr/>
            <p:nvPr/>
          </p:nvSpPr>
          <p:spPr>
            <a:xfrm>
              <a:off x="5503063" y="4469455"/>
              <a:ext cx="552756" cy="102363"/>
            </a:xfrm>
            <a:custGeom>
              <a:avLst/>
              <a:gdLst>
                <a:gd name="connsiteX0" fmla="*/ 694955 w 684809"/>
                <a:gd name="connsiteY0" fmla="*/ 135694 h 126816"/>
                <a:gd name="connsiteX1" fmla="*/ 694955 w 684809"/>
                <a:gd name="connsiteY1" fmla="*/ 0 h 126816"/>
                <a:gd name="connsiteX2" fmla="*/ 0 w 684809"/>
                <a:gd name="connsiteY2" fmla="*/ 0 h 126816"/>
                <a:gd name="connsiteX3" fmla="*/ 0 w 684809"/>
                <a:gd name="connsiteY3" fmla="*/ 0 h 126816"/>
                <a:gd name="connsiteX4" fmla="*/ 0 w 684809"/>
                <a:gd name="connsiteY4" fmla="*/ 24095 h 126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09" h="126816">
                  <a:moveTo>
                    <a:pt x="694955" y="135694"/>
                  </a:moveTo>
                  <a:lnTo>
                    <a:pt x="694955" y="0"/>
                  </a:lnTo>
                  <a:lnTo>
                    <a:pt x="0" y="0"/>
                  </a:lnTo>
                  <a:lnTo>
                    <a:pt x="0" y="0"/>
                  </a:lnTo>
                  <a:lnTo>
                    <a:pt x="0" y="24095"/>
                  </a:lnTo>
                  <a:close/>
                </a:path>
              </a:pathLst>
            </a:custGeom>
            <a:solidFill>
              <a:srgbClr val="FFD24E"/>
            </a:solidFill>
            <a:ln w="12677" cap="flat">
              <a:noFill/>
              <a:prstDash val="solid"/>
              <a:miter/>
            </a:ln>
          </p:spPr>
          <p:txBody>
            <a:bodyPr rtlCol="0" anchor="ctr"/>
            <a:lstStyle/>
            <a:p>
              <a:endParaRPr lang="en-GB"/>
            </a:p>
          </p:txBody>
        </p:sp>
        <p:sp>
          <p:nvSpPr>
            <p:cNvPr id="289" name="Freeform: Shape 288">
              <a:extLst>
                <a:ext uri="{FF2B5EF4-FFF2-40B4-BE49-F238E27FC236}">
                  <a16:creationId xmlns:a16="http://schemas.microsoft.com/office/drawing/2014/main" id="{1D9338BE-AF13-49E5-BC33-C145F2F8C445}"/>
                </a:ext>
              </a:extLst>
            </p:cNvPr>
            <p:cNvSpPr/>
            <p:nvPr/>
          </p:nvSpPr>
          <p:spPr>
            <a:xfrm>
              <a:off x="5030150" y="3448903"/>
              <a:ext cx="1504725" cy="1013387"/>
            </a:xfrm>
            <a:custGeom>
              <a:avLst/>
              <a:gdLst>
                <a:gd name="connsiteX0" fmla="*/ 0 w 1864203"/>
                <a:gd name="connsiteY0" fmla="*/ 0 h 1255483"/>
                <a:gd name="connsiteX1" fmla="*/ 0 w 1864203"/>
                <a:gd name="connsiteY1" fmla="*/ 1259289 h 1255483"/>
                <a:gd name="connsiteX2" fmla="*/ 1865472 w 1864203"/>
                <a:gd name="connsiteY2" fmla="*/ 1259289 h 1255483"/>
                <a:gd name="connsiteX3" fmla="*/ 1865472 w 1864203"/>
                <a:gd name="connsiteY3" fmla="*/ 0 h 1255483"/>
                <a:gd name="connsiteX4" fmla="*/ 0 w 1864203"/>
                <a:gd name="connsiteY4" fmla="*/ 0 h 1255483"/>
                <a:gd name="connsiteX5" fmla="*/ 1804600 w 1864203"/>
                <a:gd name="connsiteY5" fmla="*/ 1200953 h 1255483"/>
                <a:gd name="connsiteX6" fmla="*/ 62140 w 1864203"/>
                <a:gd name="connsiteY6" fmla="*/ 1200953 h 1255483"/>
                <a:gd name="connsiteX7" fmla="*/ 62140 w 1864203"/>
                <a:gd name="connsiteY7" fmla="*/ 57067 h 1255483"/>
                <a:gd name="connsiteX8" fmla="*/ 1804600 w 1864203"/>
                <a:gd name="connsiteY8" fmla="*/ 57067 h 1255483"/>
                <a:gd name="connsiteX9" fmla="*/ 1804600 w 1864203"/>
                <a:gd name="connsiteY9" fmla="*/ 1200953 h 125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4203" h="1255483">
                  <a:moveTo>
                    <a:pt x="0" y="0"/>
                  </a:moveTo>
                  <a:lnTo>
                    <a:pt x="0" y="1259289"/>
                  </a:lnTo>
                  <a:lnTo>
                    <a:pt x="1865472" y="1259289"/>
                  </a:lnTo>
                  <a:lnTo>
                    <a:pt x="1865472" y="0"/>
                  </a:lnTo>
                  <a:lnTo>
                    <a:pt x="0" y="0"/>
                  </a:lnTo>
                  <a:close/>
                  <a:moveTo>
                    <a:pt x="1804600" y="1200953"/>
                  </a:moveTo>
                  <a:lnTo>
                    <a:pt x="62140" y="1200953"/>
                  </a:lnTo>
                  <a:lnTo>
                    <a:pt x="62140" y="57067"/>
                  </a:lnTo>
                  <a:lnTo>
                    <a:pt x="1804600" y="57067"/>
                  </a:lnTo>
                  <a:lnTo>
                    <a:pt x="1804600" y="1200953"/>
                  </a:lnTo>
                  <a:close/>
                </a:path>
              </a:pathLst>
            </a:custGeom>
            <a:solidFill>
              <a:srgbClr val="FFD24E"/>
            </a:solidFill>
            <a:ln w="12677" cap="flat">
              <a:noFill/>
              <a:prstDash val="solid"/>
              <a:miter/>
            </a:ln>
          </p:spPr>
          <p:txBody>
            <a:bodyPr rtlCol="0" anchor="ctr"/>
            <a:lstStyle/>
            <a:p>
              <a:endParaRPr lang="en-GB"/>
            </a:p>
          </p:txBody>
        </p:sp>
        <p:sp>
          <p:nvSpPr>
            <p:cNvPr id="290" name="Freeform: Shape 289">
              <a:extLst>
                <a:ext uri="{FF2B5EF4-FFF2-40B4-BE49-F238E27FC236}">
                  <a16:creationId xmlns:a16="http://schemas.microsoft.com/office/drawing/2014/main" id="{E3F00A05-3C1B-45F2-B4B6-2D7BFF6C2A21}"/>
                </a:ext>
              </a:extLst>
            </p:cNvPr>
            <p:cNvSpPr/>
            <p:nvPr/>
          </p:nvSpPr>
          <p:spPr>
            <a:xfrm>
              <a:off x="5030150" y="3448903"/>
              <a:ext cx="1504725" cy="1177166"/>
            </a:xfrm>
            <a:custGeom>
              <a:avLst/>
              <a:gdLst>
                <a:gd name="connsiteX0" fmla="*/ 589697 w 1864203"/>
                <a:gd name="connsiteY0" fmla="*/ 1259289 h 1458390"/>
                <a:gd name="connsiteX1" fmla="*/ 589697 w 1864203"/>
                <a:gd name="connsiteY1" fmla="*/ 1469804 h 1458390"/>
                <a:gd name="connsiteX2" fmla="*/ 460344 w 1864203"/>
                <a:gd name="connsiteY2" fmla="*/ 0 h 1458390"/>
                <a:gd name="connsiteX3" fmla="*/ 1865472 w 1864203"/>
                <a:gd name="connsiteY3" fmla="*/ 0 h 1458390"/>
                <a:gd name="connsiteX4" fmla="*/ 1865472 w 1864203"/>
                <a:gd name="connsiteY4" fmla="*/ 1008192 h 1458390"/>
                <a:gd name="connsiteX5" fmla="*/ 1865472 w 1864203"/>
                <a:gd name="connsiteY5" fmla="*/ 1131204 h 1458390"/>
                <a:gd name="connsiteX6" fmla="*/ 1865472 w 1864203"/>
                <a:gd name="connsiteY6" fmla="*/ 1259289 h 1458390"/>
                <a:gd name="connsiteX7" fmla="*/ 0 w 1864203"/>
                <a:gd name="connsiteY7" fmla="*/ 1259289 h 1458390"/>
                <a:gd name="connsiteX8" fmla="*/ 0 w 1864203"/>
                <a:gd name="connsiteY8" fmla="*/ 211784 h 1458390"/>
                <a:gd name="connsiteX9" fmla="*/ 0 w 1864203"/>
                <a:gd name="connsiteY9" fmla="*/ 107794 h 1458390"/>
                <a:gd name="connsiteX10" fmla="*/ 0 w 1864203"/>
                <a:gd name="connsiteY10" fmla="*/ 0 h 1458390"/>
                <a:gd name="connsiteX11" fmla="*/ 459076 w 1864203"/>
                <a:gd name="connsiteY11" fmla="*/ 0 h 1458390"/>
                <a:gd name="connsiteX12" fmla="*/ 1804600 w 1864203"/>
                <a:gd name="connsiteY12" fmla="*/ 58336 h 1458390"/>
                <a:gd name="connsiteX13" fmla="*/ 62140 w 1864203"/>
                <a:gd name="connsiteY13" fmla="*/ 58336 h 1458390"/>
                <a:gd name="connsiteX14" fmla="*/ 62140 w 1864203"/>
                <a:gd name="connsiteY14" fmla="*/ 1200953 h 1458390"/>
                <a:gd name="connsiteX15" fmla="*/ 1804600 w 1864203"/>
                <a:gd name="connsiteY15" fmla="*/ 1200953 h 1458390"/>
                <a:gd name="connsiteX16" fmla="*/ 1804600 w 1864203"/>
                <a:gd name="connsiteY16" fmla="*/ 58336 h 1458390"/>
                <a:gd name="connsiteX17" fmla="*/ 1280848 w 1864203"/>
                <a:gd name="connsiteY17" fmla="*/ 1469804 h 1458390"/>
                <a:gd name="connsiteX18" fmla="*/ 1280848 w 1864203"/>
                <a:gd name="connsiteY18" fmla="*/ 1331574 h 145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203" h="1458390">
                  <a:moveTo>
                    <a:pt x="589697" y="1259289"/>
                  </a:moveTo>
                  <a:lnTo>
                    <a:pt x="589697" y="1469804"/>
                  </a:lnTo>
                  <a:moveTo>
                    <a:pt x="460344" y="0"/>
                  </a:moveTo>
                  <a:lnTo>
                    <a:pt x="1865472" y="0"/>
                  </a:lnTo>
                  <a:lnTo>
                    <a:pt x="1865472" y="1008192"/>
                  </a:lnTo>
                  <a:moveTo>
                    <a:pt x="1865472" y="1131204"/>
                  </a:moveTo>
                  <a:lnTo>
                    <a:pt x="1865472" y="1259289"/>
                  </a:lnTo>
                  <a:lnTo>
                    <a:pt x="0" y="1259289"/>
                  </a:lnTo>
                  <a:lnTo>
                    <a:pt x="0" y="211784"/>
                  </a:lnTo>
                  <a:moveTo>
                    <a:pt x="0" y="107794"/>
                  </a:moveTo>
                  <a:lnTo>
                    <a:pt x="0" y="0"/>
                  </a:lnTo>
                  <a:lnTo>
                    <a:pt x="459076" y="0"/>
                  </a:lnTo>
                  <a:moveTo>
                    <a:pt x="1804600" y="58336"/>
                  </a:moveTo>
                  <a:lnTo>
                    <a:pt x="62140" y="58336"/>
                  </a:lnTo>
                  <a:lnTo>
                    <a:pt x="62140" y="1200953"/>
                  </a:lnTo>
                  <a:lnTo>
                    <a:pt x="1804600" y="1200953"/>
                  </a:lnTo>
                  <a:lnTo>
                    <a:pt x="1804600" y="58336"/>
                  </a:lnTo>
                  <a:close/>
                  <a:moveTo>
                    <a:pt x="1280848" y="1469804"/>
                  </a:moveTo>
                  <a:lnTo>
                    <a:pt x="1280848" y="1331574"/>
                  </a:lnTo>
                </a:path>
              </a:pathLst>
            </a:custGeom>
            <a:noFill/>
            <a:ln w="19015" cap="flat">
              <a:solidFill>
                <a:srgbClr val="3D342A"/>
              </a:solidFill>
              <a:prstDash val="solid"/>
              <a:miter/>
            </a:ln>
          </p:spPr>
          <p:txBody>
            <a:bodyPr rtlCol="0" anchor="ctr"/>
            <a:lstStyle/>
            <a:p>
              <a:endParaRPr lang="en-GB"/>
            </a:p>
          </p:txBody>
        </p:sp>
        <p:sp>
          <p:nvSpPr>
            <p:cNvPr id="291" name="Freeform: Shape 290">
              <a:extLst>
                <a:ext uri="{FF2B5EF4-FFF2-40B4-BE49-F238E27FC236}">
                  <a16:creationId xmlns:a16="http://schemas.microsoft.com/office/drawing/2014/main" id="{3CD0294F-BC67-4E53-9A8B-068B0EEE7A97}"/>
                </a:ext>
              </a:extLst>
            </p:cNvPr>
            <p:cNvSpPr/>
            <p:nvPr/>
          </p:nvSpPr>
          <p:spPr>
            <a:xfrm>
              <a:off x="5162304" y="4283182"/>
              <a:ext cx="992914" cy="440158"/>
            </a:xfrm>
            <a:custGeom>
              <a:avLst/>
              <a:gdLst>
                <a:gd name="connsiteX0" fmla="*/ 1077809 w 1230120"/>
                <a:gd name="connsiteY0" fmla="*/ 251063 h 545311"/>
                <a:gd name="connsiteX1" fmla="*/ 886316 w 1230120"/>
                <a:gd name="connsiteY1" fmla="*/ 313203 h 545311"/>
                <a:gd name="connsiteX2" fmla="*/ 491917 w 1230120"/>
                <a:gd name="connsiteY2" fmla="*/ 388025 h 545311"/>
                <a:gd name="connsiteX3" fmla="*/ 133026 w 1230120"/>
                <a:gd name="connsiteY3" fmla="*/ 6307 h 545311"/>
                <a:gd name="connsiteX4" fmla="*/ 6209 w 1230120"/>
                <a:gd name="connsiteY4" fmla="*/ 142001 h 545311"/>
                <a:gd name="connsiteX5" fmla="*/ 365100 w 1230120"/>
                <a:gd name="connsiteY5" fmla="*/ 523719 h 545311"/>
                <a:gd name="connsiteX6" fmla="*/ 439922 w 1230120"/>
                <a:gd name="connsiteY6" fmla="*/ 550351 h 545311"/>
                <a:gd name="connsiteX7" fmla="*/ 441190 w 1230120"/>
                <a:gd name="connsiteY7" fmla="*/ 550351 h 545311"/>
                <a:gd name="connsiteX8" fmla="*/ 915484 w 1230120"/>
                <a:gd name="connsiteY8" fmla="*/ 432411 h 545311"/>
                <a:gd name="connsiteX9" fmla="*/ 953529 w 1230120"/>
                <a:gd name="connsiteY9" fmla="*/ 388025 h 545311"/>
                <a:gd name="connsiteX10" fmla="*/ 1087954 w 1230120"/>
                <a:gd name="connsiteY10" fmla="*/ 325885 h 545311"/>
                <a:gd name="connsiteX11" fmla="*/ 1223648 w 1230120"/>
                <a:gd name="connsiteY11" fmla="*/ 315740 h 545311"/>
                <a:gd name="connsiteX12" fmla="*/ 1231257 w 1230120"/>
                <a:gd name="connsiteY12" fmla="*/ 299254 h 545311"/>
                <a:gd name="connsiteX13" fmla="*/ 1077809 w 1230120"/>
                <a:gd name="connsiteY13" fmla="*/ 251063 h 545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0120" h="545311">
                  <a:moveTo>
                    <a:pt x="1077809" y="251063"/>
                  </a:moveTo>
                  <a:cubicBezTo>
                    <a:pt x="1024546" y="257404"/>
                    <a:pt x="947188" y="278963"/>
                    <a:pt x="886316" y="313203"/>
                  </a:cubicBezTo>
                  <a:lnTo>
                    <a:pt x="491917" y="388025"/>
                  </a:lnTo>
                  <a:lnTo>
                    <a:pt x="133026" y="6307"/>
                  </a:lnTo>
                  <a:cubicBezTo>
                    <a:pt x="97517" y="-30470"/>
                    <a:pt x="-29299" y="103956"/>
                    <a:pt x="6209" y="142001"/>
                  </a:cubicBezTo>
                  <a:lnTo>
                    <a:pt x="365100" y="523719"/>
                  </a:lnTo>
                  <a:cubicBezTo>
                    <a:pt x="385391" y="545278"/>
                    <a:pt x="413290" y="554155"/>
                    <a:pt x="439922" y="550351"/>
                  </a:cubicBezTo>
                  <a:cubicBezTo>
                    <a:pt x="439922" y="550351"/>
                    <a:pt x="439922" y="550351"/>
                    <a:pt x="441190" y="550351"/>
                  </a:cubicBezTo>
                  <a:cubicBezTo>
                    <a:pt x="441190" y="550351"/>
                    <a:pt x="914216" y="432411"/>
                    <a:pt x="915484" y="432411"/>
                  </a:cubicBezTo>
                  <a:cubicBezTo>
                    <a:pt x="947188" y="424802"/>
                    <a:pt x="944652" y="408316"/>
                    <a:pt x="953529" y="388025"/>
                  </a:cubicBezTo>
                  <a:cubicBezTo>
                    <a:pt x="961138" y="371539"/>
                    <a:pt x="1015669" y="342371"/>
                    <a:pt x="1087954" y="325885"/>
                  </a:cubicBezTo>
                  <a:cubicBezTo>
                    <a:pt x="1170385" y="306863"/>
                    <a:pt x="1209699" y="334762"/>
                    <a:pt x="1223648" y="315740"/>
                  </a:cubicBezTo>
                  <a:cubicBezTo>
                    <a:pt x="1226185" y="313203"/>
                    <a:pt x="1229989" y="304326"/>
                    <a:pt x="1231257" y="299254"/>
                  </a:cubicBezTo>
                  <a:cubicBezTo>
                    <a:pt x="1236330" y="268818"/>
                    <a:pt x="1156435" y="242186"/>
                    <a:pt x="1077809" y="251063"/>
                  </a:cubicBezTo>
                  <a:close/>
                </a:path>
              </a:pathLst>
            </a:custGeom>
            <a:solidFill>
              <a:srgbClr val="F5DBDB"/>
            </a:solidFill>
            <a:ln w="12677" cap="flat">
              <a:noFill/>
              <a:prstDash val="solid"/>
              <a:miter/>
            </a:ln>
          </p:spPr>
          <p:txBody>
            <a:bodyPr rtlCol="0" anchor="ctr"/>
            <a:lstStyle/>
            <a:p>
              <a:endParaRPr lang="en-GB"/>
            </a:p>
          </p:txBody>
        </p:sp>
        <p:sp>
          <p:nvSpPr>
            <p:cNvPr id="292" name="Freeform: Shape 291">
              <a:extLst>
                <a:ext uri="{FF2B5EF4-FFF2-40B4-BE49-F238E27FC236}">
                  <a16:creationId xmlns:a16="http://schemas.microsoft.com/office/drawing/2014/main" id="{CE343CC3-7FE1-4D9C-9E2C-88AACCD70BB5}"/>
                </a:ext>
              </a:extLst>
            </p:cNvPr>
            <p:cNvSpPr/>
            <p:nvPr/>
          </p:nvSpPr>
          <p:spPr>
            <a:xfrm>
              <a:off x="4457944" y="4210666"/>
              <a:ext cx="890552" cy="890552"/>
            </a:xfrm>
            <a:custGeom>
              <a:avLst/>
              <a:gdLst>
                <a:gd name="connsiteX0" fmla="*/ 206711 w 1103303"/>
                <a:gd name="connsiteY0" fmla="*/ 264814 h 1103303"/>
                <a:gd name="connsiteX1" fmla="*/ 206711 w 1103303"/>
                <a:gd name="connsiteY1" fmla="*/ 1038395 h 1103303"/>
                <a:gd name="connsiteX2" fmla="*/ 221929 w 1103303"/>
                <a:gd name="connsiteY2" fmla="*/ 1106875 h 1103303"/>
                <a:gd name="connsiteX3" fmla="*/ 894057 w 1103303"/>
                <a:gd name="connsiteY3" fmla="*/ 1106875 h 1103303"/>
                <a:gd name="connsiteX4" fmla="*/ 909275 w 1103303"/>
                <a:gd name="connsiteY4" fmla="*/ 1038395 h 1103303"/>
                <a:gd name="connsiteX5" fmla="*/ 909275 w 1103303"/>
                <a:gd name="connsiteY5" fmla="*/ 264814 h 1103303"/>
                <a:gd name="connsiteX6" fmla="*/ 965074 w 1103303"/>
                <a:gd name="connsiteY6" fmla="*/ 325685 h 1103303"/>
                <a:gd name="connsiteX7" fmla="*/ 1113449 w 1103303"/>
                <a:gd name="connsiteY7" fmla="*/ 212819 h 1103303"/>
                <a:gd name="connsiteX8" fmla="*/ 909275 w 1103303"/>
                <a:gd name="connsiteY8" fmla="*/ 26398 h 1103303"/>
                <a:gd name="connsiteX9" fmla="*/ 750754 w 1103303"/>
                <a:gd name="connsiteY9" fmla="*/ 1035 h 1103303"/>
                <a:gd name="connsiteX10" fmla="*/ 748218 w 1103303"/>
                <a:gd name="connsiteY10" fmla="*/ 1035 h 1103303"/>
                <a:gd name="connsiteX11" fmla="*/ 365232 w 1103303"/>
                <a:gd name="connsiteY11" fmla="*/ 1035 h 1103303"/>
                <a:gd name="connsiteX12" fmla="*/ 362695 w 1103303"/>
                <a:gd name="connsiteY12" fmla="*/ 1035 h 1103303"/>
                <a:gd name="connsiteX13" fmla="*/ 204175 w 1103303"/>
                <a:gd name="connsiteY13" fmla="*/ 26398 h 1103303"/>
                <a:gd name="connsiteX14" fmla="*/ 0 w 1103303"/>
                <a:gd name="connsiteY14" fmla="*/ 212819 h 1103303"/>
                <a:gd name="connsiteX15" fmla="*/ 148376 w 1103303"/>
                <a:gd name="connsiteY15" fmla="*/ 325685 h 1103303"/>
                <a:gd name="connsiteX16" fmla="*/ 206711 w 1103303"/>
                <a:gd name="connsiteY16" fmla="*/ 264814 h 110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3303" h="1103303">
                  <a:moveTo>
                    <a:pt x="206711" y="264814"/>
                  </a:moveTo>
                  <a:lnTo>
                    <a:pt x="206711" y="1038395"/>
                  </a:lnTo>
                  <a:cubicBezTo>
                    <a:pt x="206711" y="1062490"/>
                    <a:pt x="211784" y="1085317"/>
                    <a:pt x="221929" y="1106875"/>
                  </a:cubicBezTo>
                  <a:lnTo>
                    <a:pt x="894057" y="1106875"/>
                  </a:lnTo>
                  <a:cubicBezTo>
                    <a:pt x="904202" y="1086585"/>
                    <a:pt x="909275" y="1063758"/>
                    <a:pt x="909275" y="1038395"/>
                  </a:cubicBezTo>
                  <a:lnTo>
                    <a:pt x="909275" y="264814"/>
                  </a:lnTo>
                  <a:lnTo>
                    <a:pt x="965074" y="325685"/>
                  </a:lnTo>
                  <a:lnTo>
                    <a:pt x="1113449" y="212819"/>
                  </a:lnTo>
                  <a:cubicBezTo>
                    <a:pt x="1113449" y="212819"/>
                    <a:pt x="987901" y="60639"/>
                    <a:pt x="909275" y="26398"/>
                  </a:cubicBezTo>
                  <a:cubicBezTo>
                    <a:pt x="830648" y="-7842"/>
                    <a:pt x="762168" y="1035"/>
                    <a:pt x="750754" y="1035"/>
                  </a:cubicBezTo>
                  <a:lnTo>
                    <a:pt x="748218" y="1035"/>
                  </a:lnTo>
                  <a:lnTo>
                    <a:pt x="365232" y="1035"/>
                  </a:lnTo>
                  <a:lnTo>
                    <a:pt x="362695" y="1035"/>
                  </a:lnTo>
                  <a:cubicBezTo>
                    <a:pt x="351282" y="1035"/>
                    <a:pt x="282801" y="-7842"/>
                    <a:pt x="204175" y="26398"/>
                  </a:cubicBezTo>
                  <a:cubicBezTo>
                    <a:pt x="125548" y="60639"/>
                    <a:pt x="0" y="212819"/>
                    <a:pt x="0" y="212819"/>
                  </a:cubicBezTo>
                  <a:lnTo>
                    <a:pt x="148376" y="325685"/>
                  </a:lnTo>
                  <a:lnTo>
                    <a:pt x="206711" y="264814"/>
                  </a:lnTo>
                  <a:close/>
                </a:path>
              </a:pathLst>
            </a:custGeom>
            <a:solidFill>
              <a:srgbClr val="BE9317"/>
            </a:solidFill>
            <a:ln w="12677" cap="flat">
              <a:noFill/>
              <a:prstDash val="solid"/>
              <a:miter/>
            </a:ln>
          </p:spPr>
          <p:txBody>
            <a:bodyPr rtlCol="0" anchor="ctr"/>
            <a:lstStyle/>
            <a:p>
              <a:endParaRPr lang="en-GB"/>
            </a:p>
          </p:txBody>
        </p:sp>
        <p:sp>
          <p:nvSpPr>
            <p:cNvPr id="293" name="Freeform: Shape 292">
              <a:extLst>
                <a:ext uri="{FF2B5EF4-FFF2-40B4-BE49-F238E27FC236}">
                  <a16:creationId xmlns:a16="http://schemas.microsoft.com/office/drawing/2014/main" id="{703CCD68-6CE5-46AE-AB3D-A334EC4DECED}"/>
                </a:ext>
              </a:extLst>
            </p:cNvPr>
            <p:cNvSpPr/>
            <p:nvPr/>
          </p:nvSpPr>
          <p:spPr>
            <a:xfrm>
              <a:off x="4327968" y="4381424"/>
              <a:ext cx="296851" cy="245670"/>
            </a:xfrm>
            <a:custGeom>
              <a:avLst/>
              <a:gdLst>
                <a:gd name="connsiteX0" fmla="*/ 225705 w 367767"/>
                <a:gd name="connsiteY0" fmla="*/ 49458 h 304359"/>
                <a:gd name="connsiteX1" fmla="*/ 161028 w 367767"/>
                <a:gd name="connsiteY1" fmla="*/ 0 h 304359"/>
                <a:gd name="connsiteX2" fmla="*/ 35480 w 367767"/>
                <a:gd name="connsiteY2" fmla="*/ 155985 h 304359"/>
                <a:gd name="connsiteX3" fmla="*/ 3776 w 367767"/>
                <a:gd name="connsiteY3" fmla="*/ 258706 h 304359"/>
                <a:gd name="connsiteX4" fmla="*/ 82402 w 367767"/>
                <a:gd name="connsiteY4" fmla="*/ 309432 h 304359"/>
                <a:gd name="connsiteX5" fmla="*/ 379153 w 367767"/>
                <a:gd name="connsiteY5" fmla="*/ 314505 h 304359"/>
                <a:gd name="connsiteX6" fmla="*/ 365203 w 367767"/>
                <a:gd name="connsiteY6" fmla="*/ 185152 h 304359"/>
                <a:gd name="connsiteX7" fmla="*/ 239655 w 367767"/>
                <a:gd name="connsiteY7" fmla="*/ 187689 h 304359"/>
                <a:gd name="connsiteX8" fmla="*/ 308136 w 367767"/>
                <a:gd name="connsiteY8" fmla="*/ 111599 h 30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7767" h="304359">
                  <a:moveTo>
                    <a:pt x="225705" y="49458"/>
                  </a:moveTo>
                  <a:lnTo>
                    <a:pt x="161028" y="0"/>
                  </a:lnTo>
                  <a:cubicBezTo>
                    <a:pt x="161028" y="0"/>
                    <a:pt x="54503" y="133157"/>
                    <a:pt x="35480" y="155985"/>
                  </a:cubicBezTo>
                  <a:cubicBezTo>
                    <a:pt x="17726" y="178811"/>
                    <a:pt x="-10174" y="214320"/>
                    <a:pt x="3776" y="258706"/>
                  </a:cubicBezTo>
                  <a:cubicBezTo>
                    <a:pt x="17726" y="303091"/>
                    <a:pt x="62112" y="309432"/>
                    <a:pt x="82402" y="309432"/>
                  </a:cubicBezTo>
                  <a:cubicBezTo>
                    <a:pt x="102693" y="310701"/>
                    <a:pt x="379153" y="314505"/>
                    <a:pt x="379153" y="314505"/>
                  </a:cubicBezTo>
                  <a:lnTo>
                    <a:pt x="365203" y="185152"/>
                  </a:lnTo>
                  <a:lnTo>
                    <a:pt x="239655" y="187689"/>
                  </a:lnTo>
                  <a:lnTo>
                    <a:pt x="308136" y="111599"/>
                  </a:lnTo>
                </a:path>
              </a:pathLst>
            </a:custGeom>
            <a:solidFill>
              <a:srgbClr val="F5DBDB"/>
            </a:solidFill>
            <a:ln w="12677" cap="flat">
              <a:noFill/>
              <a:prstDash val="solid"/>
              <a:miter/>
            </a:ln>
          </p:spPr>
          <p:txBody>
            <a:bodyPr rtlCol="0" anchor="ctr"/>
            <a:lstStyle/>
            <a:p>
              <a:endParaRPr lang="en-GB"/>
            </a:p>
          </p:txBody>
        </p:sp>
        <p:sp>
          <p:nvSpPr>
            <p:cNvPr id="294" name="Freeform: Shape 293">
              <a:extLst>
                <a:ext uri="{FF2B5EF4-FFF2-40B4-BE49-F238E27FC236}">
                  <a16:creationId xmlns:a16="http://schemas.microsoft.com/office/drawing/2014/main" id="{467D9EC8-75D6-4AC2-BA10-4345E2941DE6}"/>
                </a:ext>
              </a:extLst>
            </p:cNvPr>
            <p:cNvSpPr/>
            <p:nvPr/>
          </p:nvSpPr>
          <p:spPr>
            <a:xfrm>
              <a:off x="4615583" y="3595281"/>
              <a:ext cx="522047" cy="839371"/>
            </a:xfrm>
            <a:custGeom>
              <a:avLst/>
              <a:gdLst>
                <a:gd name="connsiteX0" fmla="*/ 536434 w 646764"/>
                <a:gd name="connsiteY0" fmla="*/ 48190 h 1039895"/>
                <a:gd name="connsiteX1" fmla="*/ 390595 w 646764"/>
                <a:gd name="connsiteY1" fmla="*/ 0 h 1039895"/>
                <a:gd name="connsiteX2" fmla="*/ 390595 w 646764"/>
                <a:gd name="connsiteY2" fmla="*/ 0 h 1039895"/>
                <a:gd name="connsiteX3" fmla="*/ 328455 w 646764"/>
                <a:gd name="connsiteY3" fmla="*/ 16486 h 1039895"/>
                <a:gd name="connsiteX4" fmla="*/ 328455 w 646764"/>
                <a:gd name="connsiteY4" fmla="*/ 16486 h 1039895"/>
                <a:gd name="connsiteX5" fmla="*/ 62140 w 646764"/>
                <a:gd name="connsiteY5" fmla="*/ 313237 h 1039895"/>
                <a:gd name="connsiteX6" fmla="*/ 62140 w 646764"/>
                <a:gd name="connsiteY6" fmla="*/ 802749 h 1039895"/>
                <a:gd name="connsiteX7" fmla="*/ 0 w 646764"/>
                <a:gd name="connsiteY7" fmla="*/ 938442 h 1039895"/>
                <a:gd name="connsiteX8" fmla="*/ 0 w 646764"/>
                <a:gd name="connsiteY8" fmla="*/ 938442 h 1039895"/>
                <a:gd name="connsiteX9" fmla="*/ 0 w 646764"/>
                <a:gd name="connsiteY9" fmla="*/ 938442 h 1039895"/>
                <a:gd name="connsiteX10" fmla="*/ 91308 w 646764"/>
                <a:gd name="connsiteY10" fmla="*/ 1041164 h 1039895"/>
                <a:gd name="connsiteX11" fmla="*/ 554188 w 646764"/>
                <a:gd name="connsiteY11" fmla="*/ 1041164 h 1039895"/>
                <a:gd name="connsiteX12" fmla="*/ 655642 w 646764"/>
                <a:gd name="connsiteY12" fmla="*/ 928297 h 1039895"/>
                <a:gd name="connsiteX13" fmla="*/ 655642 w 646764"/>
                <a:gd name="connsiteY13" fmla="*/ 810358 h 1039895"/>
                <a:gd name="connsiteX14" fmla="*/ 655642 w 646764"/>
                <a:gd name="connsiteY14" fmla="*/ 296751 h 1039895"/>
                <a:gd name="connsiteX15" fmla="*/ 536434 w 646764"/>
                <a:gd name="connsiteY15" fmla="*/ 48190 h 1039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6764" h="1039895">
                  <a:moveTo>
                    <a:pt x="536434" y="48190"/>
                  </a:moveTo>
                  <a:cubicBezTo>
                    <a:pt x="494585" y="17754"/>
                    <a:pt x="443858" y="0"/>
                    <a:pt x="390595" y="0"/>
                  </a:cubicBezTo>
                  <a:lnTo>
                    <a:pt x="390595" y="0"/>
                  </a:lnTo>
                  <a:cubicBezTo>
                    <a:pt x="351282" y="0"/>
                    <a:pt x="328455" y="16486"/>
                    <a:pt x="328455" y="16486"/>
                  </a:cubicBezTo>
                  <a:lnTo>
                    <a:pt x="328455" y="16486"/>
                  </a:lnTo>
                  <a:cubicBezTo>
                    <a:pt x="181348" y="16486"/>
                    <a:pt x="62140" y="149643"/>
                    <a:pt x="62140" y="313237"/>
                  </a:cubicBezTo>
                  <a:lnTo>
                    <a:pt x="62140" y="802749"/>
                  </a:lnTo>
                  <a:cubicBezTo>
                    <a:pt x="62140" y="856012"/>
                    <a:pt x="39313" y="906738"/>
                    <a:pt x="0" y="938442"/>
                  </a:cubicBezTo>
                  <a:lnTo>
                    <a:pt x="0" y="938442"/>
                  </a:lnTo>
                  <a:lnTo>
                    <a:pt x="0" y="938442"/>
                  </a:lnTo>
                  <a:cubicBezTo>
                    <a:pt x="0" y="995510"/>
                    <a:pt x="40581" y="1041164"/>
                    <a:pt x="91308" y="1041164"/>
                  </a:cubicBezTo>
                  <a:lnTo>
                    <a:pt x="554188" y="1041164"/>
                  </a:lnTo>
                  <a:cubicBezTo>
                    <a:pt x="609988" y="1041164"/>
                    <a:pt x="655642" y="990437"/>
                    <a:pt x="655642" y="928297"/>
                  </a:cubicBezTo>
                  <a:lnTo>
                    <a:pt x="655642" y="810358"/>
                  </a:lnTo>
                  <a:lnTo>
                    <a:pt x="655642" y="296751"/>
                  </a:lnTo>
                  <a:cubicBezTo>
                    <a:pt x="655642" y="192761"/>
                    <a:pt x="608719" y="101453"/>
                    <a:pt x="536434" y="48190"/>
                  </a:cubicBezTo>
                </a:path>
              </a:pathLst>
            </a:custGeom>
            <a:solidFill>
              <a:srgbClr val="FFC20E"/>
            </a:solidFill>
            <a:ln w="12677" cap="flat">
              <a:noFill/>
              <a:prstDash val="solid"/>
              <a:miter/>
            </a:ln>
          </p:spPr>
          <p:txBody>
            <a:bodyPr rtlCol="0" anchor="ctr"/>
            <a:lstStyle/>
            <a:p>
              <a:endParaRPr lang="en-GB"/>
            </a:p>
          </p:txBody>
        </p:sp>
        <p:sp>
          <p:nvSpPr>
            <p:cNvPr id="295" name="Freeform: Shape 294">
              <a:extLst>
                <a:ext uri="{FF2B5EF4-FFF2-40B4-BE49-F238E27FC236}">
                  <a16:creationId xmlns:a16="http://schemas.microsoft.com/office/drawing/2014/main" id="{24BE4A1F-28C2-4EF5-8BB5-7D1BEE95FAB0}"/>
                </a:ext>
              </a:extLst>
            </p:cNvPr>
            <p:cNvSpPr/>
            <p:nvPr/>
          </p:nvSpPr>
          <p:spPr>
            <a:xfrm>
              <a:off x="4527551" y="4486857"/>
              <a:ext cx="757481" cy="614173"/>
            </a:xfrm>
            <a:custGeom>
              <a:avLst/>
              <a:gdLst>
                <a:gd name="connsiteX0" fmla="*/ 943515 w 938442"/>
                <a:gd name="connsiteY0" fmla="*/ 772313 h 760899"/>
                <a:gd name="connsiteX1" fmla="*/ 943515 w 938442"/>
                <a:gd name="connsiteY1" fmla="*/ 369036 h 760899"/>
                <a:gd name="connsiteX2" fmla="*/ 588429 w 938442"/>
                <a:gd name="connsiteY2" fmla="*/ 0 h 760899"/>
                <a:gd name="connsiteX3" fmla="*/ 355086 w 938442"/>
                <a:gd name="connsiteY3" fmla="*/ 0 h 760899"/>
                <a:gd name="connsiteX4" fmla="*/ 0 w 938442"/>
                <a:gd name="connsiteY4" fmla="*/ 369036 h 760899"/>
                <a:gd name="connsiteX5" fmla="*/ 0 w 938442"/>
                <a:gd name="connsiteY5" fmla="*/ 772313 h 760899"/>
                <a:gd name="connsiteX6" fmla="*/ 943515 w 938442"/>
                <a:gd name="connsiteY6" fmla="*/ 772313 h 76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8442" h="760899">
                  <a:moveTo>
                    <a:pt x="943515" y="772313"/>
                  </a:moveTo>
                  <a:lnTo>
                    <a:pt x="943515" y="369036"/>
                  </a:lnTo>
                  <a:cubicBezTo>
                    <a:pt x="943515" y="166129"/>
                    <a:pt x="783727" y="0"/>
                    <a:pt x="588429" y="0"/>
                  </a:cubicBezTo>
                  <a:lnTo>
                    <a:pt x="355086" y="0"/>
                  </a:lnTo>
                  <a:cubicBezTo>
                    <a:pt x="159789" y="0"/>
                    <a:pt x="0" y="166129"/>
                    <a:pt x="0" y="369036"/>
                  </a:cubicBezTo>
                  <a:lnTo>
                    <a:pt x="0" y="772313"/>
                  </a:lnTo>
                  <a:lnTo>
                    <a:pt x="943515" y="772313"/>
                  </a:lnTo>
                  <a:close/>
                </a:path>
              </a:pathLst>
            </a:custGeom>
            <a:solidFill>
              <a:srgbClr val="FFE38F"/>
            </a:solidFill>
            <a:ln w="12677" cap="flat">
              <a:noFill/>
              <a:prstDash val="solid"/>
              <a:miter/>
            </a:ln>
          </p:spPr>
          <p:txBody>
            <a:bodyPr rtlCol="0" anchor="ctr"/>
            <a:lstStyle/>
            <a:p>
              <a:endParaRPr lang="en-GB"/>
            </a:p>
          </p:txBody>
        </p:sp>
        <p:sp>
          <p:nvSpPr>
            <p:cNvPr id="296" name="Freeform: Shape 295">
              <a:extLst>
                <a:ext uri="{FF2B5EF4-FFF2-40B4-BE49-F238E27FC236}">
                  <a16:creationId xmlns:a16="http://schemas.microsoft.com/office/drawing/2014/main" id="{651A0440-426E-4740-9EC6-DAFBD0FEA54F}"/>
                </a:ext>
              </a:extLst>
            </p:cNvPr>
            <p:cNvSpPr/>
            <p:nvPr/>
          </p:nvSpPr>
          <p:spPr>
            <a:xfrm>
              <a:off x="4812118" y="4797014"/>
              <a:ext cx="184252" cy="307087"/>
            </a:xfrm>
            <a:custGeom>
              <a:avLst/>
              <a:gdLst>
                <a:gd name="connsiteX0" fmla="*/ 235879 w 228269"/>
                <a:gd name="connsiteY0" fmla="*/ 388059 h 380449"/>
                <a:gd name="connsiteX1" fmla="*/ 235879 w 228269"/>
                <a:gd name="connsiteY1" fmla="*/ 58336 h 380449"/>
                <a:gd name="connsiteX2" fmla="*/ 161057 w 228269"/>
                <a:gd name="connsiteY2" fmla="*/ 0 h 380449"/>
                <a:gd name="connsiteX3" fmla="*/ 74822 w 228269"/>
                <a:gd name="connsiteY3" fmla="*/ 0 h 380449"/>
                <a:gd name="connsiteX4" fmla="*/ 0 w 228269"/>
                <a:gd name="connsiteY4" fmla="*/ 58336 h 380449"/>
                <a:gd name="connsiteX5" fmla="*/ 0 w 228269"/>
                <a:gd name="connsiteY5" fmla="*/ 388059 h 380449"/>
                <a:gd name="connsiteX6" fmla="*/ 235879 w 228269"/>
                <a:gd name="connsiteY6" fmla="*/ 388059 h 38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269" h="380449">
                  <a:moveTo>
                    <a:pt x="235879" y="388059"/>
                  </a:moveTo>
                  <a:lnTo>
                    <a:pt x="235879" y="58336"/>
                  </a:lnTo>
                  <a:cubicBezTo>
                    <a:pt x="235879" y="26632"/>
                    <a:pt x="202906" y="0"/>
                    <a:pt x="161057" y="0"/>
                  </a:cubicBezTo>
                  <a:lnTo>
                    <a:pt x="74822" y="0"/>
                  </a:lnTo>
                  <a:cubicBezTo>
                    <a:pt x="34240" y="0"/>
                    <a:pt x="0" y="26632"/>
                    <a:pt x="0" y="58336"/>
                  </a:cubicBezTo>
                  <a:lnTo>
                    <a:pt x="0" y="388059"/>
                  </a:lnTo>
                  <a:lnTo>
                    <a:pt x="235879" y="388059"/>
                  </a:lnTo>
                  <a:close/>
                </a:path>
              </a:pathLst>
            </a:custGeom>
            <a:solidFill>
              <a:srgbClr val="FFD24E"/>
            </a:solidFill>
            <a:ln w="12677" cap="flat">
              <a:noFill/>
              <a:prstDash val="solid"/>
              <a:miter/>
            </a:ln>
          </p:spPr>
          <p:txBody>
            <a:bodyPr rtlCol="0" anchor="ctr"/>
            <a:lstStyle/>
            <a:p>
              <a:endParaRPr lang="en-GB"/>
            </a:p>
          </p:txBody>
        </p:sp>
        <p:sp>
          <p:nvSpPr>
            <p:cNvPr id="297" name="Freeform: Shape 296">
              <a:extLst>
                <a:ext uri="{FF2B5EF4-FFF2-40B4-BE49-F238E27FC236}">
                  <a16:creationId xmlns:a16="http://schemas.microsoft.com/office/drawing/2014/main" id="{3EF4935B-F05F-4C87-8701-7380F70C103F}"/>
                </a:ext>
              </a:extLst>
            </p:cNvPr>
            <p:cNvSpPr/>
            <p:nvPr/>
          </p:nvSpPr>
          <p:spPr>
            <a:xfrm>
              <a:off x="5941423" y="4541643"/>
              <a:ext cx="235433" cy="81890"/>
            </a:xfrm>
            <a:custGeom>
              <a:avLst/>
              <a:gdLst>
                <a:gd name="connsiteX0" fmla="*/ 3496 w 291678"/>
                <a:gd name="connsiteY0" fmla="*/ 94450 h 101453"/>
                <a:gd name="connsiteX1" fmla="*/ 3496 w 291678"/>
                <a:gd name="connsiteY1" fmla="*/ 94450 h 101453"/>
                <a:gd name="connsiteX2" fmla="*/ 35200 w 291678"/>
                <a:gd name="connsiteY2" fmla="*/ 113472 h 101453"/>
                <a:gd name="connsiteX3" fmla="*/ 260933 w 291678"/>
                <a:gd name="connsiteY3" fmla="*/ 113472 h 101453"/>
                <a:gd name="connsiteX4" fmla="*/ 300246 w 291678"/>
                <a:gd name="connsiteY4" fmla="*/ 65282 h 101453"/>
                <a:gd name="connsiteX5" fmla="*/ 286297 w 291678"/>
                <a:gd name="connsiteY5" fmla="*/ 29773 h 101453"/>
                <a:gd name="connsiteX6" fmla="*/ 225425 w 291678"/>
                <a:gd name="connsiteY6" fmla="*/ 605 h 101453"/>
                <a:gd name="connsiteX7" fmla="*/ 16178 w 291678"/>
                <a:gd name="connsiteY7" fmla="*/ 47527 h 101453"/>
                <a:gd name="connsiteX8" fmla="*/ 3496 w 291678"/>
                <a:gd name="connsiteY8" fmla="*/ 94450 h 10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678" h="101453">
                  <a:moveTo>
                    <a:pt x="3496" y="94450"/>
                  </a:moveTo>
                  <a:lnTo>
                    <a:pt x="3496" y="94450"/>
                  </a:lnTo>
                  <a:cubicBezTo>
                    <a:pt x="9837" y="105863"/>
                    <a:pt x="22518" y="113472"/>
                    <a:pt x="35200" y="113472"/>
                  </a:cubicBezTo>
                  <a:lnTo>
                    <a:pt x="260933" y="113472"/>
                  </a:lnTo>
                  <a:cubicBezTo>
                    <a:pt x="260933" y="113472"/>
                    <a:pt x="300246" y="105863"/>
                    <a:pt x="300246" y="65282"/>
                  </a:cubicBezTo>
                  <a:cubicBezTo>
                    <a:pt x="300246" y="51332"/>
                    <a:pt x="293905" y="38650"/>
                    <a:pt x="286297" y="29773"/>
                  </a:cubicBezTo>
                  <a:cubicBezTo>
                    <a:pt x="271078" y="12019"/>
                    <a:pt x="249520" y="1874"/>
                    <a:pt x="225425" y="605"/>
                  </a:cubicBezTo>
                  <a:cubicBezTo>
                    <a:pt x="148066" y="-3199"/>
                    <a:pt x="78317" y="10751"/>
                    <a:pt x="16178" y="47527"/>
                  </a:cubicBezTo>
                  <a:cubicBezTo>
                    <a:pt x="959" y="57673"/>
                    <a:pt x="-4113" y="77964"/>
                    <a:pt x="3496" y="94450"/>
                  </a:cubicBezTo>
                  <a:close/>
                </a:path>
              </a:pathLst>
            </a:custGeom>
            <a:solidFill>
              <a:srgbClr val="FFE38F"/>
            </a:solidFill>
            <a:ln w="12677" cap="flat">
              <a:noFill/>
              <a:prstDash val="solid"/>
              <a:miter/>
            </a:ln>
          </p:spPr>
          <p:txBody>
            <a:bodyPr rtlCol="0" anchor="ctr"/>
            <a:lstStyle/>
            <a:p>
              <a:endParaRPr lang="en-GB"/>
            </a:p>
          </p:txBody>
        </p:sp>
        <p:sp>
          <p:nvSpPr>
            <p:cNvPr id="300" name="Freeform: Shape 299">
              <a:extLst>
                <a:ext uri="{FF2B5EF4-FFF2-40B4-BE49-F238E27FC236}">
                  <a16:creationId xmlns:a16="http://schemas.microsoft.com/office/drawing/2014/main" id="{D20B7CEC-3CF0-421B-B6A7-44938D37C959}"/>
                </a:ext>
              </a:extLst>
            </p:cNvPr>
            <p:cNvSpPr/>
            <p:nvPr/>
          </p:nvSpPr>
          <p:spPr>
            <a:xfrm>
              <a:off x="5167315" y="4397801"/>
              <a:ext cx="982678" cy="327559"/>
            </a:xfrm>
            <a:custGeom>
              <a:avLst/>
              <a:gdLst>
                <a:gd name="connsiteX0" fmla="*/ 0 w 1217438"/>
                <a:gd name="connsiteY0" fmla="*/ 0 h 405812"/>
                <a:gd name="connsiteX1" fmla="*/ 358891 w 1217438"/>
                <a:gd name="connsiteY1" fmla="*/ 381718 h 405812"/>
                <a:gd name="connsiteX2" fmla="*/ 433713 w 1217438"/>
                <a:gd name="connsiteY2" fmla="*/ 408349 h 405812"/>
                <a:gd name="connsiteX3" fmla="*/ 434981 w 1217438"/>
                <a:gd name="connsiteY3" fmla="*/ 408349 h 405812"/>
                <a:gd name="connsiteX4" fmla="*/ 909275 w 1217438"/>
                <a:gd name="connsiteY4" fmla="*/ 290410 h 405812"/>
                <a:gd name="connsiteX5" fmla="*/ 947320 w 1217438"/>
                <a:gd name="connsiteY5" fmla="*/ 246024 h 405812"/>
                <a:gd name="connsiteX6" fmla="*/ 1081745 w 1217438"/>
                <a:gd name="connsiteY6" fmla="*/ 183884 h 405812"/>
                <a:gd name="connsiteX7" fmla="*/ 1217439 w 1217438"/>
                <a:gd name="connsiteY7" fmla="*/ 173739 h 405812"/>
                <a:gd name="connsiteX8" fmla="*/ 1225048 w 1217438"/>
                <a:gd name="connsiteY8" fmla="*/ 157252 h 405812"/>
                <a:gd name="connsiteX9" fmla="*/ 1071600 w 1217438"/>
                <a:gd name="connsiteY9" fmla="*/ 107794 h 405812"/>
                <a:gd name="connsiteX10" fmla="*/ 880107 w 1217438"/>
                <a:gd name="connsiteY10" fmla="*/ 169934 h 405812"/>
                <a:gd name="connsiteX11" fmla="*/ 765972 w 1217438"/>
                <a:gd name="connsiteY11" fmla="*/ 191493 h 40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7438" h="405812">
                  <a:moveTo>
                    <a:pt x="0" y="0"/>
                  </a:moveTo>
                  <a:lnTo>
                    <a:pt x="358891" y="381718"/>
                  </a:lnTo>
                  <a:cubicBezTo>
                    <a:pt x="379182" y="403276"/>
                    <a:pt x="407081" y="412154"/>
                    <a:pt x="433713" y="408349"/>
                  </a:cubicBezTo>
                  <a:cubicBezTo>
                    <a:pt x="433713" y="408349"/>
                    <a:pt x="433713" y="408349"/>
                    <a:pt x="434981" y="408349"/>
                  </a:cubicBezTo>
                  <a:cubicBezTo>
                    <a:pt x="434981" y="408349"/>
                    <a:pt x="908007" y="290410"/>
                    <a:pt x="909275" y="290410"/>
                  </a:cubicBezTo>
                  <a:cubicBezTo>
                    <a:pt x="940979" y="282801"/>
                    <a:pt x="938442" y="266315"/>
                    <a:pt x="947320" y="246024"/>
                  </a:cubicBezTo>
                  <a:cubicBezTo>
                    <a:pt x="954929" y="229538"/>
                    <a:pt x="1009460" y="200370"/>
                    <a:pt x="1081745" y="183884"/>
                  </a:cubicBezTo>
                  <a:cubicBezTo>
                    <a:pt x="1164176" y="164862"/>
                    <a:pt x="1203489" y="192761"/>
                    <a:pt x="1217439" y="173739"/>
                  </a:cubicBezTo>
                  <a:cubicBezTo>
                    <a:pt x="1219975" y="171202"/>
                    <a:pt x="1223780" y="162325"/>
                    <a:pt x="1225048" y="157252"/>
                  </a:cubicBezTo>
                  <a:cubicBezTo>
                    <a:pt x="1230121" y="125548"/>
                    <a:pt x="1150226" y="98917"/>
                    <a:pt x="1071600" y="107794"/>
                  </a:cubicBezTo>
                  <a:cubicBezTo>
                    <a:pt x="1018337" y="114135"/>
                    <a:pt x="940979" y="135694"/>
                    <a:pt x="880107" y="169934"/>
                  </a:cubicBezTo>
                  <a:lnTo>
                    <a:pt x="765972" y="191493"/>
                  </a:lnTo>
                </a:path>
              </a:pathLst>
            </a:custGeom>
            <a:noFill/>
            <a:ln w="19015" cap="flat">
              <a:solidFill>
                <a:srgbClr val="3D342A"/>
              </a:solidFill>
              <a:prstDash val="solid"/>
              <a:miter/>
            </a:ln>
          </p:spPr>
          <p:txBody>
            <a:bodyPr rtlCol="0" anchor="ctr"/>
            <a:lstStyle/>
            <a:p>
              <a:endParaRPr lang="en-GB"/>
            </a:p>
          </p:txBody>
        </p:sp>
        <p:sp>
          <p:nvSpPr>
            <p:cNvPr id="301" name="Freeform: Shape 300">
              <a:extLst>
                <a:ext uri="{FF2B5EF4-FFF2-40B4-BE49-F238E27FC236}">
                  <a16:creationId xmlns:a16="http://schemas.microsoft.com/office/drawing/2014/main" id="{1A9B79C7-BCF3-443F-A801-CCBFD4EDD489}"/>
                </a:ext>
              </a:extLst>
            </p:cNvPr>
            <p:cNvSpPr/>
            <p:nvPr/>
          </p:nvSpPr>
          <p:spPr>
            <a:xfrm>
              <a:off x="5269677" y="4288274"/>
              <a:ext cx="399213" cy="307087"/>
            </a:xfrm>
            <a:custGeom>
              <a:avLst/>
              <a:gdLst>
                <a:gd name="connsiteX0" fmla="*/ 495853 w 494584"/>
                <a:gd name="connsiteY0" fmla="*/ 356355 h 380449"/>
                <a:gd name="connsiteX1" fmla="*/ 358891 w 494584"/>
                <a:gd name="connsiteY1" fmla="*/ 382986 h 380449"/>
                <a:gd name="connsiteX2" fmla="*/ 0 w 494584"/>
                <a:gd name="connsiteY2" fmla="*/ 0 h 380449"/>
              </a:gdLst>
              <a:ahLst/>
              <a:cxnLst>
                <a:cxn ang="0">
                  <a:pos x="connsiteX0" y="connsiteY0"/>
                </a:cxn>
                <a:cxn ang="0">
                  <a:pos x="connsiteX1" y="connsiteY1"/>
                </a:cxn>
                <a:cxn ang="0">
                  <a:pos x="connsiteX2" y="connsiteY2"/>
                </a:cxn>
              </a:cxnLst>
              <a:rect l="l" t="t" r="r" b="b"/>
              <a:pathLst>
                <a:path w="494584" h="380449">
                  <a:moveTo>
                    <a:pt x="495853" y="356355"/>
                  </a:moveTo>
                  <a:lnTo>
                    <a:pt x="358891" y="382986"/>
                  </a:lnTo>
                  <a:lnTo>
                    <a:pt x="0" y="0"/>
                  </a:lnTo>
                </a:path>
              </a:pathLst>
            </a:custGeom>
            <a:noFill/>
            <a:ln w="19015" cap="flat">
              <a:solidFill>
                <a:srgbClr val="3D342A"/>
              </a:solidFill>
              <a:prstDash val="solid"/>
              <a:miter/>
            </a:ln>
          </p:spPr>
          <p:txBody>
            <a:bodyPr rtlCol="0" anchor="ctr"/>
            <a:lstStyle/>
            <a:p>
              <a:endParaRPr lang="en-GB"/>
            </a:p>
          </p:txBody>
        </p:sp>
        <p:sp>
          <p:nvSpPr>
            <p:cNvPr id="302" name="Freeform: Shape 301">
              <a:extLst>
                <a:ext uri="{FF2B5EF4-FFF2-40B4-BE49-F238E27FC236}">
                  <a16:creationId xmlns:a16="http://schemas.microsoft.com/office/drawing/2014/main" id="{7BCCD6E9-DA4A-4FAD-A893-022BCF27C248}"/>
                </a:ext>
              </a:extLst>
            </p:cNvPr>
            <p:cNvSpPr/>
            <p:nvPr/>
          </p:nvSpPr>
          <p:spPr>
            <a:xfrm>
              <a:off x="4523457" y="4471503"/>
              <a:ext cx="92126" cy="51181"/>
            </a:xfrm>
            <a:custGeom>
              <a:avLst/>
              <a:gdLst>
                <a:gd name="connsiteX0" fmla="*/ 125548 w 114134"/>
                <a:gd name="connsiteY0" fmla="*/ 73553 h 63408"/>
                <a:gd name="connsiteX1" fmla="*/ 0 w 114134"/>
                <a:gd name="connsiteY1" fmla="*/ 74822 h 63408"/>
                <a:gd name="connsiteX2" fmla="*/ 68481 w 114134"/>
                <a:gd name="connsiteY2" fmla="*/ 0 h 63408"/>
              </a:gdLst>
              <a:ahLst/>
              <a:cxnLst>
                <a:cxn ang="0">
                  <a:pos x="connsiteX0" y="connsiteY0"/>
                </a:cxn>
                <a:cxn ang="0">
                  <a:pos x="connsiteX1" y="connsiteY1"/>
                </a:cxn>
                <a:cxn ang="0">
                  <a:pos x="connsiteX2" y="connsiteY2"/>
                </a:cxn>
              </a:cxnLst>
              <a:rect l="l" t="t" r="r" b="b"/>
              <a:pathLst>
                <a:path w="114134" h="63408">
                  <a:moveTo>
                    <a:pt x="125548" y="73553"/>
                  </a:moveTo>
                  <a:lnTo>
                    <a:pt x="0" y="74822"/>
                  </a:lnTo>
                  <a:lnTo>
                    <a:pt x="68481" y="0"/>
                  </a:lnTo>
                </a:path>
              </a:pathLst>
            </a:custGeom>
            <a:noFill/>
            <a:ln w="19015" cap="flat">
              <a:solidFill>
                <a:srgbClr val="3D342A"/>
              </a:solidFill>
              <a:prstDash val="solid"/>
              <a:miter/>
            </a:ln>
          </p:spPr>
          <p:txBody>
            <a:bodyPr rtlCol="0" anchor="ctr"/>
            <a:lstStyle/>
            <a:p>
              <a:endParaRPr lang="en-GB"/>
            </a:p>
          </p:txBody>
        </p:sp>
        <p:sp>
          <p:nvSpPr>
            <p:cNvPr id="303" name="Freeform: Shape 302">
              <a:extLst>
                <a:ext uri="{FF2B5EF4-FFF2-40B4-BE49-F238E27FC236}">
                  <a16:creationId xmlns:a16="http://schemas.microsoft.com/office/drawing/2014/main" id="{0C29D35C-A186-4377-B442-3055ECED5802}"/>
                </a:ext>
              </a:extLst>
            </p:cNvPr>
            <p:cNvSpPr/>
            <p:nvPr/>
          </p:nvSpPr>
          <p:spPr>
            <a:xfrm>
              <a:off x="4327968" y="4381424"/>
              <a:ext cx="235433" cy="245670"/>
            </a:xfrm>
            <a:custGeom>
              <a:avLst/>
              <a:gdLst>
                <a:gd name="connsiteX0" fmla="*/ 225705 w 291678"/>
                <a:gd name="connsiteY0" fmla="*/ 49458 h 304359"/>
                <a:gd name="connsiteX1" fmla="*/ 161028 w 291678"/>
                <a:gd name="connsiteY1" fmla="*/ 0 h 304359"/>
                <a:gd name="connsiteX2" fmla="*/ 35480 w 291678"/>
                <a:gd name="connsiteY2" fmla="*/ 155985 h 304359"/>
                <a:gd name="connsiteX3" fmla="*/ 3776 w 291678"/>
                <a:gd name="connsiteY3" fmla="*/ 258706 h 304359"/>
                <a:gd name="connsiteX4" fmla="*/ 82402 w 291678"/>
                <a:gd name="connsiteY4" fmla="*/ 313237 h 304359"/>
                <a:gd name="connsiteX5" fmla="*/ 294186 w 291678"/>
                <a:gd name="connsiteY5" fmla="*/ 313237 h 30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678" h="304359">
                  <a:moveTo>
                    <a:pt x="225705" y="49458"/>
                  </a:moveTo>
                  <a:lnTo>
                    <a:pt x="161028" y="0"/>
                  </a:lnTo>
                  <a:cubicBezTo>
                    <a:pt x="161028" y="0"/>
                    <a:pt x="54503" y="133157"/>
                    <a:pt x="35480" y="155985"/>
                  </a:cubicBezTo>
                  <a:cubicBezTo>
                    <a:pt x="17726" y="178811"/>
                    <a:pt x="-10174" y="214320"/>
                    <a:pt x="3776" y="258706"/>
                  </a:cubicBezTo>
                  <a:cubicBezTo>
                    <a:pt x="17726" y="303091"/>
                    <a:pt x="62112" y="311969"/>
                    <a:pt x="82402" y="313237"/>
                  </a:cubicBezTo>
                  <a:lnTo>
                    <a:pt x="294186" y="313237"/>
                  </a:lnTo>
                </a:path>
              </a:pathLst>
            </a:custGeom>
            <a:noFill/>
            <a:ln w="19015" cap="flat">
              <a:solidFill>
                <a:srgbClr val="3D342A"/>
              </a:solidFill>
              <a:prstDash val="solid"/>
              <a:miter/>
            </a:ln>
          </p:spPr>
          <p:txBody>
            <a:bodyPr rtlCol="0" anchor="ctr"/>
            <a:lstStyle/>
            <a:p>
              <a:endParaRPr lang="en-GB"/>
            </a:p>
          </p:txBody>
        </p:sp>
        <p:sp>
          <p:nvSpPr>
            <p:cNvPr id="304" name="Freeform: Shape 303">
              <a:extLst>
                <a:ext uri="{FF2B5EF4-FFF2-40B4-BE49-F238E27FC236}">
                  <a16:creationId xmlns:a16="http://schemas.microsoft.com/office/drawing/2014/main" id="{78F10822-E660-4D20-B896-3F3A6CBF3731}"/>
                </a:ext>
              </a:extLst>
            </p:cNvPr>
            <p:cNvSpPr/>
            <p:nvPr/>
          </p:nvSpPr>
          <p:spPr>
            <a:xfrm>
              <a:off x="4457944" y="4216620"/>
              <a:ext cx="204724" cy="204724"/>
            </a:xfrm>
            <a:custGeom>
              <a:avLst/>
              <a:gdLst>
                <a:gd name="connsiteX0" fmla="*/ 258706 w 253633"/>
                <a:gd name="connsiteY0" fmla="*/ 0 h 253633"/>
                <a:gd name="connsiteX1" fmla="*/ 204175 w 253633"/>
                <a:gd name="connsiteY1" fmla="*/ 17755 h 253633"/>
                <a:gd name="connsiteX2" fmla="*/ 0 w 253633"/>
                <a:gd name="connsiteY2" fmla="*/ 204175 h 253633"/>
                <a:gd name="connsiteX3" fmla="*/ 68481 w 253633"/>
                <a:gd name="connsiteY3" fmla="*/ 256170 h 253633"/>
              </a:gdLst>
              <a:ahLst/>
              <a:cxnLst>
                <a:cxn ang="0">
                  <a:pos x="connsiteX0" y="connsiteY0"/>
                </a:cxn>
                <a:cxn ang="0">
                  <a:pos x="connsiteX1" y="connsiteY1"/>
                </a:cxn>
                <a:cxn ang="0">
                  <a:pos x="connsiteX2" y="connsiteY2"/>
                </a:cxn>
                <a:cxn ang="0">
                  <a:pos x="connsiteX3" y="connsiteY3"/>
                </a:cxn>
              </a:cxnLst>
              <a:rect l="l" t="t" r="r" b="b"/>
              <a:pathLst>
                <a:path w="253633" h="253633">
                  <a:moveTo>
                    <a:pt x="258706" y="0"/>
                  </a:moveTo>
                  <a:cubicBezTo>
                    <a:pt x="242220" y="3805"/>
                    <a:pt x="223197" y="10146"/>
                    <a:pt x="204175" y="17755"/>
                  </a:cubicBezTo>
                  <a:cubicBezTo>
                    <a:pt x="125548" y="51995"/>
                    <a:pt x="0" y="204175"/>
                    <a:pt x="0" y="204175"/>
                  </a:cubicBezTo>
                  <a:lnTo>
                    <a:pt x="68481" y="256170"/>
                  </a:lnTo>
                </a:path>
              </a:pathLst>
            </a:custGeom>
            <a:noFill/>
            <a:ln w="19015" cap="flat">
              <a:solidFill>
                <a:srgbClr val="3D342A"/>
              </a:solidFill>
              <a:prstDash val="solid"/>
              <a:miter/>
            </a:ln>
          </p:spPr>
          <p:txBody>
            <a:bodyPr rtlCol="0" anchor="ctr"/>
            <a:lstStyle/>
            <a:p>
              <a:endParaRPr lang="en-GB"/>
            </a:p>
          </p:txBody>
        </p:sp>
        <p:sp>
          <p:nvSpPr>
            <p:cNvPr id="305" name="Freeform: Shape 304">
              <a:extLst>
                <a:ext uri="{FF2B5EF4-FFF2-40B4-BE49-F238E27FC236}">
                  <a16:creationId xmlns:a16="http://schemas.microsoft.com/office/drawing/2014/main" id="{6B9331C4-68EC-4FAB-84B7-141FD1AFC557}"/>
                </a:ext>
              </a:extLst>
            </p:cNvPr>
            <p:cNvSpPr/>
            <p:nvPr/>
          </p:nvSpPr>
          <p:spPr>
            <a:xfrm>
              <a:off x="5144795" y="4216620"/>
              <a:ext cx="204724" cy="337796"/>
            </a:xfrm>
            <a:custGeom>
              <a:avLst/>
              <a:gdLst>
                <a:gd name="connsiteX0" fmla="*/ 58336 w 253633"/>
                <a:gd name="connsiteY0" fmla="*/ 427372 h 418494"/>
                <a:gd name="connsiteX1" fmla="*/ 58336 w 253633"/>
                <a:gd name="connsiteY1" fmla="*/ 257438 h 418494"/>
                <a:gd name="connsiteX2" fmla="*/ 114135 w 253633"/>
                <a:gd name="connsiteY2" fmla="*/ 318310 h 418494"/>
                <a:gd name="connsiteX3" fmla="*/ 262510 w 253633"/>
                <a:gd name="connsiteY3" fmla="*/ 205443 h 418494"/>
                <a:gd name="connsiteX4" fmla="*/ 58336 w 253633"/>
                <a:gd name="connsiteY4" fmla="*/ 19022 h 418494"/>
                <a:gd name="connsiteX5" fmla="*/ 0 w 253633"/>
                <a:gd name="connsiteY5" fmla="*/ 0 h 418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33" h="418494">
                  <a:moveTo>
                    <a:pt x="58336" y="427372"/>
                  </a:moveTo>
                  <a:lnTo>
                    <a:pt x="58336" y="257438"/>
                  </a:lnTo>
                  <a:lnTo>
                    <a:pt x="114135" y="318310"/>
                  </a:lnTo>
                  <a:lnTo>
                    <a:pt x="262510" y="205443"/>
                  </a:lnTo>
                  <a:cubicBezTo>
                    <a:pt x="262510" y="205443"/>
                    <a:pt x="136962" y="53263"/>
                    <a:pt x="58336" y="19022"/>
                  </a:cubicBezTo>
                  <a:cubicBezTo>
                    <a:pt x="38045" y="10146"/>
                    <a:pt x="17754" y="3805"/>
                    <a:pt x="0" y="0"/>
                  </a:cubicBezTo>
                </a:path>
              </a:pathLst>
            </a:custGeom>
            <a:noFill/>
            <a:ln w="19015" cap="flat">
              <a:solidFill>
                <a:srgbClr val="3D342A"/>
              </a:solidFill>
              <a:prstDash val="solid"/>
              <a:miter/>
            </a:ln>
          </p:spPr>
          <p:txBody>
            <a:bodyPr rtlCol="0" anchor="ctr"/>
            <a:lstStyle/>
            <a:p>
              <a:endParaRPr lang="en-GB"/>
            </a:p>
          </p:txBody>
        </p:sp>
        <p:sp>
          <p:nvSpPr>
            <p:cNvPr id="306" name="Freeform: Shape 305">
              <a:extLst>
                <a:ext uri="{FF2B5EF4-FFF2-40B4-BE49-F238E27FC236}">
                  <a16:creationId xmlns:a16="http://schemas.microsoft.com/office/drawing/2014/main" id="{9DAA94F2-7A82-4AD5-B1B9-C7A96EED4483}"/>
                </a:ext>
              </a:extLst>
            </p:cNvPr>
            <p:cNvSpPr/>
            <p:nvPr/>
          </p:nvSpPr>
          <p:spPr>
            <a:xfrm>
              <a:off x="4578732" y="4424416"/>
              <a:ext cx="40945" cy="133071"/>
            </a:xfrm>
            <a:custGeom>
              <a:avLst/>
              <a:gdLst>
                <a:gd name="connsiteX0" fmla="*/ 0 w 50726"/>
                <a:gd name="connsiteY0" fmla="*/ 58336 h 164861"/>
                <a:gd name="connsiteX1" fmla="*/ 57067 w 50726"/>
                <a:gd name="connsiteY1" fmla="*/ 0 h 164861"/>
                <a:gd name="connsiteX2" fmla="*/ 55800 w 50726"/>
                <a:gd name="connsiteY2" fmla="*/ 169934 h 164861"/>
              </a:gdLst>
              <a:ahLst/>
              <a:cxnLst>
                <a:cxn ang="0">
                  <a:pos x="connsiteX0" y="connsiteY0"/>
                </a:cxn>
                <a:cxn ang="0">
                  <a:pos x="connsiteX1" y="connsiteY1"/>
                </a:cxn>
                <a:cxn ang="0">
                  <a:pos x="connsiteX2" y="connsiteY2"/>
                </a:cxn>
              </a:cxnLst>
              <a:rect l="l" t="t" r="r" b="b"/>
              <a:pathLst>
                <a:path w="50726" h="164861">
                  <a:moveTo>
                    <a:pt x="0" y="58336"/>
                  </a:moveTo>
                  <a:lnTo>
                    <a:pt x="57067" y="0"/>
                  </a:lnTo>
                  <a:lnTo>
                    <a:pt x="55800" y="169934"/>
                  </a:lnTo>
                </a:path>
              </a:pathLst>
            </a:custGeom>
            <a:noFill/>
            <a:ln w="19015" cap="flat">
              <a:solidFill>
                <a:srgbClr val="3D342A"/>
              </a:solidFill>
              <a:prstDash val="solid"/>
              <a:miter/>
            </a:ln>
          </p:spPr>
          <p:txBody>
            <a:bodyPr rtlCol="0" anchor="ctr"/>
            <a:lstStyle/>
            <a:p>
              <a:endParaRPr lang="en-GB"/>
            </a:p>
          </p:txBody>
        </p:sp>
        <p:sp>
          <p:nvSpPr>
            <p:cNvPr id="307" name="Freeform: Shape 306">
              <a:extLst>
                <a:ext uri="{FF2B5EF4-FFF2-40B4-BE49-F238E27FC236}">
                  <a16:creationId xmlns:a16="http://schemas.microsoft.com/office/drawing/2014/main" id="{9EE2D751-11AB-4ECB-8AD0-FB85B106675D}"/>
                </a:ext>
              </a:extLst>
            </p:cNvPr>
            <p:cNvSpPr/>
            <p:nvPr/>
          </p:nvSpPr>
          <p:spPr>
            <a:xfrm>
              <a:off x="4616606" y="3607565"/>
              <a:ext cx="522047" cy="818898"/>
            </a:xfrm>
            <a:custGeom>
              <a:avLst/>
              <a:gdLst>
                <a:gd name="connsiteX0" fmla="*/ 329723 w 646764"/>
                <a:gd name="connsiteY0" fmla="*/ 0 h 1014532"/>
                <a:gd name="connsiteX1" fmla="*/ 329723 w 646764"/>
                <a:gd name="connsiteY1" fmla="*/ 0 h 1014532"/>
                <a:gd name="connsiteX2" fmla="*/ 329723 w 646764"/>
                <a:gd name="connsiteY2" fmla="*/ 0 h 1014532"/>
                <a:gd name="connsiteX3" fmla="*/ 62140 w 646764"/>
                <a:gd name="connsiteY3" fmla="*/ 298019 h 1014532"/>
                <a:gd name="connsiteX4" fmla="*/ 62140 w 646764"/>
                <a:gd name="connsiteY4" fmla="*/ 344941 h 1014532"/>
                <a:gd name="connsiteX5" fmla="*/ 62140 w 646764"/>
                <a:gd name="connsiteY5" fmla="*/ 590965 h 1014532"/>
                <a:gd name="connsiteX6" fmla="*/ 62140 w 646764"/>
                <a:gd name="connsiteY6" fmla="*/ 787531 h 1014532"/>
                <a:gd name="connsiteX7" fmla="*/ 0 w 646764"/>
                <a:gd name="connsiteY7" fmla="*/ 923225 h 1014532"/>
                <a:gd name="connsiteX8" fmla="*/ 0 w 646764"/>
                <a:gd name="connsiteY8" fmla="*/ 923225 h 1014532"/>
                <a:gd name="connsiteX9" fmla="*/ 0 w 646764"/>
                <a:gd name="connsiteY9" fmla="*/ 923225 h 1014532"/>
                <a:gd name="connsiteX10" fmla="*/ 91308 w 646764"/>
                <a:gd name="connsiteY10" fmla="*/ 1025946 h 1014532"/>
                <a:gd name="connsiteX11" fmla="*/ 554188 w 646764"/>
                <a:gd name="connsiteY11" fmla="*/ 1025946 h 1014532"/>
                <a:gd name="connsiteX12" fmla="*/ 655642 w 646764"/>
                <a:gd name="connsiteY12" fmla="*/ 913079 h 1014532"/>
                <a:gd name="connsiteX13" fmla="*/ 655642 w 646764"/>
                <a:gd name="connsiteY13" fmla="*/ 795140 h 1014532"/>
                <a:gd name="connsiteX14" fmla="*/ 655642 w 646764"/>
                <a:gd name="connsiteY14" fmla="*/ 367768 h 1014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764" h="1014532">
                  <a:moveTo>
                    <a:pt x="329723" y="0"/>
                  </a:moveTo>
                  <a:cubicBezTo>
                    <a:pt x="328455" y="0"/>
                    <a:pt x="329723" y="0"/>
                    <a:pt x="329723" y="0"/>
                  </a:cubicBezTo>
                  <a:lnTo>
                    <a:pt x="329723" y="0"/>
                  </a:lnTo>
                  <a:cubicBezTo>
                    <a:pt x="182616" y="0"/>
                    <a:pt x="62140" y="134426"/>
                    <a:pt x="62140" y="298019"/>
                  </a:cubicBezTo>
                  <a:lnTo>
                    <a:pt x="62140" y="344941"/>
                  </a:lnTo>
                  <a:lnTo>
                    <a:pt x="62140" y="590965"/>
                  </a:lnTo>
                  <a:lnTo>
                    <a:pt x="62140" y="787531"/>
                  </a:lnTo>
                  <a:cubicBezTo>
                    <a:pt x="62140" y="840794"/>
                    <a:pt x="39313" y="891521"/>
                    <a:pt x="0" y="923225"/>
                  </a:cubicBezTo>
                  <a:lnTo>
                    <a:pt x="0" y="923225"/>
                  </a:lnTo>
                  <a:lnTo>
                    <a:pt x="0" y="923225"/>
                  </a:lnTo>
                  <a:cubicBezTo>
                    <a:pt x="0" y="980292"/>
                    <a:pt x="40581" y="1025946"/>
                    <a:pt x="91308" y="1025946"/>
                  </a:cubicBezTo>
                  <a:lnTo>
                    <a:pt x="554188" y="1025946"/>
                  </a:lnTo>
                  <a:cubicBezTo>
                    <a:pt x="609988" y="1025946"/>
                    <a:pt x="655642" y="975220"/>
                    <a:pt x="655642" y="913079"/>
                  </a:cubicBezTo>
                  <a:lnTo>
                    <a:pt x="655642" y="795140"/>
                  </a:lnTo>
                  <a:lnTo>
                    <a:pt x="655642" y="367768"/>
                  </a:lnTo>
                </a:path>
              </a:pathLst>
            </a:custGeom>
            <a:noFill/>
            <a:ln w="19015" cap="rnd">
              <a:solidFill>
                <a:srgbClr val="3D342A"/>
              </a:solidFill>
              <a:prstDash val="solid"/>
              <a:round/>
            </a:ln>
          </p:spPr>
          <p:txBody>
            <a:bodyPr rtlCol="0" anchor="ctr"/>
            <a:lstStyle/>
            <a:p>
              <a:endParaRPr lang="en-GB"/>
            </a:p>
          </p:txBody>
        </p:sp>
        <p:sp>
          <p:nvSpPr>
            <p:cNvPr id="308" name="Freeform: Shape 307">
              <a:extLst>
                <a:ext uri="{FF2B5EF4-FFF2-40B4-BE49-F238E27FC236}">
                  <a16:creationId xmlns:a16="http://schemas.microsoft.com/office/drawing/2014/main" id="{7EEB819E-E14F-4F02-96DC-1D573273B0E3}"/>
                </a:ext>
              </a:extLst>
            </p:cNvPr>
            <p:cNvSpPr/>
            <p:nvPr/>
          </p:nvSpPr>
          <p:spPr>
            <a:xfrm>
              <a:off x="4527551" y="4486857"/>
              <a:ext cx="757481" cy="614173"/>
            </a:xfrm>
            <a:custGeom>
              <a:avLst/>
              <a:gdLst>
                <a:gd name="connsiteX0" fmla="*/ 943515 w 938442"/>
                <a:gd name="connsiteY0" fmla="*/ 771044 h 760899"/>
                <a:gd name="connsiteX1" fmla="*/ 943515 w 938442"/>
                <a:gd name="connsiteY1" fmla="*/ 369036 h 760899"/>
                <a:gd name="connsiteX2" fmla="*/ 588429 w 938442"/>
                <a:gd name="connsiteY2" fmla="*/ 0 h 760899"/>
                <a:gd name="connsiteX3" fmla="*/ 355086 w 938442"/>
                <a:gd name="connsiteY3" fmla="*/ 0 h 760899"/>
                <a:gd name="connsiteX4" fmla="*/ 0 w 938442"/>
                <a:gd name="connsiteY4" fmla="*/ 369036 h 760899"/>
                <a:gd name="connsiteX5" fmla="*/ 0 w 938442"/>
                <a:gd name="connsiteY5" fmla="*/ 771044 h 760899"/>
                <a:gd name="connsiteX6" fmla="*/ 943515 w 938442"/>
                <a:gd name="connsiteY6" fmla="*/ 771044 h 760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8442" h="760899">
                  <a:moveTo>
                    <a:pt x="943515" y="771044"/>
                  </a:moveTo>
                  <a:lnTo>
                    <a:pt x="943515" y="369036"/>
                  </a:lnTo>
                  <a:cubicBezTo>
                    <a:pt x="943515" y="166129"/>
                    <a:pt x="783727" y="0"/>
                    <a:pt x="588429" y="0"/>
                  </a:cubicBezTo>
                  <a:lnTo>
                    <a:pt x="355086" y="0"/>
                  </a:lnTo>
                  <a:cubicBezTo>
                    <a:pt x="159789" y="0"/>
                    <a:pt x="0" y="166129"/>
                    <a:pt x="0" y="369036"/>
                  </a:cubicBezTo>
                  <a:lnTo>
                    <a:pt x="0" y="771044"/>
                  </a:lnTo>
                  <a:lnTo>
                    <a:pt x="943515" y="771044"/>
                  </a:lnTo>
                  <a:close/>
                </a:path>
              </a:pathLst>
            </a:custGeom>
            <a:noFill/>
            <a:ln w="19015" cap="flat">
              <a:solidFill>
                <a:srgbClr val="3D342A"/>
              </a:solidFill>
              <a:prstDash val="solid"/>
              <a:miter/>
            </a:ln>
          </p:spPr>
          <p:txBody>
            <a:bodyPr rtlCol="0" anchor="ctr"/>
            <a:lstStyle/>
            <a:p>
              <a:endParaRPr lang="en-GB"/>
            </a:p>
          </p:txBody>
        </p:sp>
        <p:sp>
          <p:nvSpPr>
            <p:cNvPr id="309" name="Freeform: Shape 308">
              <a:extLst>
                <a:ext uri="{FF2B5EF4-FFF2-40B4-BE49-F238E27FC236}">
                  <a16:creationId xmlns:a16="http://schemas.microsoft.com/office/drawing/2014/main" id="{0E668853-E20F-48B2-84F5-317B79472134}"/>
                </a:ext>
              </a:extLst>
            </p:cNvPr>
            <p:cNvSpPr/>
            <p:nvPr/>
          </p:nvSpPr>
          <p:spPr>
            <a:xfrm>
              <a:off x="4812118" y="4797014"/>
              <a:ext cx="184252" cy="307087"/>
            </a:xfrm>
            <a:custGeom>
              <a:avLst/>
              <a:gdLst>
                <a:gd name="connsiteX0" fmla="*/ 161057 w 228269"/>
                <a:gd name="connsiteY0" fmla="*/ 0 h 380449"/>
                <a:gd name="connsiteX1" fmla="*/ 74822 w 228269"/>
                <a:gd name="connsiteY1" fmla="*/ 0 h 380449"/>
                <a:gd name="connsiteX2" fmla="*/ 0 w 228269"/>
                <a:gd name="connsiteY2" fmla="*/ 58336 h 380449"/>
                <a:gd name="connsiteX3" fmla="*/ 0 w 228269"/>
                <a:gd name="connsiteY3" fmla="*/ 386790 h 380449"/>
                <a:gd name="connsiteX4" fmla="*/ 234611 w 228269"/>
                <a:gd name="connsiteY4" fmla="*/ 386790 h 380449"/>
                <a:gd name="connsiteX5" fmla="*/ 234611 w 228269"/>
                <a:gd name="connsiteY5" fmla="*/ 58336 h 38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269" h="380449">
                  <a:moveTo>
                    <a:pt x="161057" y="0"/>
                  </a:moveTo>
                  <a:lnTo>
                    <a:pt x="74822" y="0"/>
                  </a:lnTo>
                  <a:cubicBezTo>
                    <a:pt x="34240" y="0"/>
                    <a:pt x="0" y="26632"/>
                    <a:pt x="0" y="58336"/>
                  </a:cubicBezTo>
                  <a:lnTo>
                    <a:pt x="0" y="386790"/>
                  </a:lnTo>
                  <a:lnTo>
                    <a:pt x="234611" y="386790"/>
                  </a:lnTo>
                  <a:lnTo>
                    <a:pt x="234611" y="58336"/>
                  </a:lnTo>
                </a:path>
              </a:pathLst>
            </a:custGeom>
            <a:noFill/>
            <a:ln w="19015" cap="flat">
              <a:solidFill>
                <a:srgbClr val="3D342A"/>
              </a:solidFill>
              <a:prstDash val="solid"/>
              <a:miter/>
            </a:ln>
          </p:spPr>
          <p:txBody>
            <a:bodyPr rtlCol="0" anchor="ctr"/>
            <a:lstStyle/>
            <a:p>
              <a:endParaRPr lang="en-GB"/>
            </a:p>
          </p:txBody>
        </p:sp>
        <p:sp>
          <p:nvSpPr>
            <p:cNvPr id="310" name="Freeform: Shape 309">
              <a:extLst>
                <a:ext uri="{FF2B5EF4-FFF2-40B4-BE49-F238E27FC236}">
                  <a16:creationId xmlns:a16="http://schemas.microsoft.com/office/drawing/2014/main" id="{440F9721-BA98-4EE2-9372-8296876FD6C9}"/>
                </a:ext>
              </a:extLst>
            </p:cNvPr>
            <p:cNvSpPr/>
            <p:nvPr/>
          </p:nvSpPr>
          <p:spPr>
            <a:xfrm>
              <a:off x="5009677" y="3611660"/>
              <a:ext cx="133071" cy="286614"/>
            </a:xfrm>
            <a:custGeom>
              <a:avLst/>
              <a:gdLst>
                <a:gd name="connsiteX0" fmla="*/ 168666 w 164861"/>
                <a:gd name="connsiteY0" fmla="*/ 361427 h 355086"/>
                <a:gd name="connsiteX1" fmla="*/ 168666 w 164861"/>
                <a:gd name="connsiteY1" fmla="*/ 276460 h 355086"/>
                <a:gd name="connsiteX2" fmla="*/ 119207 w 164861"/>
                <a:gd name="connsiteY2" fmla="*/ 103989 h 355086"/>
                <a:gd name="connsiteX3" fmla="*/ 0 w 164861"/>
                <a:gd name="connsiteY3" fmla="*/ 0 h 355086"/>
              </a:gdLst>
              <a:ahLst/>
              <a:cxnLst>
                <a:cxn ang="0">
                  <a:pos x="connsiteX0" y="connsiteY0"/>
                </a:cxn>
                <a:cxn ang="0">
                  <a:pos x="connsiteX1" y="connsiteY1"/>
                </a:cxn>
                <a:cxn ang="0">
                  <a:pos x="connsiteX2" y="connsiteY2"/>
                </a:cxn>
                <a:cxn ang="0">
                  <a:pos x="connsiteX3" y="connsiteY3"/>
                </a:cxn>
              </a:cxnLst>
              <a:rect l="l" t="t" r="r" b="b"/>
              <a:pathLst>
                <a:path w="164861" h="355086">
                  <a:moveTo>
                    <a:pt x="168666" y="361427"/>
                  </a:moveTo>
                  <a:lnTo>
                    <a:pt x="168666" y="276460"/>
                  </a:lnTo>
                  <a:cubicBezTo>
                    <a:pt x="168666" y="211783"/>
                    <a:pt x="150912" y="152180"/>
                    <a:pt x="119207" y="103989"/>
                  </a:cubicBezTo>
                  <a:cubicBezTo>
                    <a:pt x="90040" y="58335"/>
                    <a:pt x="48191" y="21559"/>
                    <a:pt x="0" y="0"/>
                  </a:cubicBezTo>
                </a:path>
              </a:pathLst>
            </a:custGeom>
            <a:noFill/>
            <a:ln w="19015" cap="flat">
              <a:solidFill>
                <a:srgbClr val="3D342A"/>
              </a:solidFill>
              <a:prstDash val="solid"/>
              <a:miter/>
            </a:ln>
          </p:spPr>
          <p:txBody>
            <a:bodyPr rtlCol="0" anchor="ctr"/>
            <a:lstStyle/>
            <a:p>
              <a:endParaRPr lang="en-GB"/>
            </a:p>
          </p:txBody>
        </p:sp>
        <p:sp>
          <p:nvSpPr>
            <p:cNvPr id="311" name="Freeform: Shape 310">
              <a:extLst>
                <a:ext uri="{FF2B5EF4-FFF2-40B4-BE49-F238E27FC236}">
                  <a16:creationId xmlns:a16="http://schemas.microsoft.com/office/drawing/2014/main" id="{0D655084-2FCE-4F36-8924-C5625EA33793}"/>
                </a:ext>
              </a:extLst>
            </p:cNvPr>
            <p:cNvSpPr/>
            <p:nvPr/>
          </p:nvSpPr>
          <p:spPr>
            <a:xfrm>
              <a:off x="6088576" y="4541109"/>
              <a:ext cx="81890" cy="40945"/>
            </a:xfrm>
            <a:custGeom>
              <a:avLst/>
              <a:gdLst>
                <a:gd name="connsiteX0" fmla="*/ 0 w 101453"/>
                <a:gd name="connsiteY0" fmla="*/ 0 h 50726"/>
                <a:gd name="connsiteX1" fmla="*/ 25363 w 101453"/>
                <a:gd name="connsiteY1" fmla="*/ 38045 h 50726"/>
                <a:gd name="connsiteX2" fmla="*/ 54531 w 101453"/>
                <a:gd name="connsiteY2" fmla="*/ 53263 h 50726"/>
                <a:gd name="connsiteX3" fmla="*/ 112867 w 101453"/>
                <a:gd name="connsiteY3" fmla="*/ 53263 h 50726"/>
              </a:gdLst>
              <a:ahLst/>
              <a:cxnLst>
                <a:cxn ang="0">
                  <a:pos x="connsiteX0" y="connsiteY0"/>
                </a:cxn>
                <a:cxn ang="0">
                  <a:pos x="connsiteX1" y="connsiteY1"/>
                </a:cxn>
                <a:cxn ang="0">
                  <a:pos x="connsiteX2" y="connsiteY2"/>
                </a:cxn>
                <a:cxn ang="0">
                  <a:pos x="connsiteX3" y="connsiteY3"/>
                </a:cxn>
              </a:cxnLst>
              <a:rect l="l" t="t" r="r" b="b"/>
              <a:pathLst>
                <a:path w="101453" h="50726">
                  <a:moveTo>
                    <a:pt x="0" y="0"/>
                  </a:moveTo>
                  <a:lnTo>
                    <a:pt x="25363" y="38045"/>
                  </a:lnTo>
                  <a:cubicBezTo>
                    <a:pt x="31704" y="48190"/>
                    <a:pt x="43118" y="53263"/>
                    <a:pt x="54531" y="53263"/>
                  </a:cubicBezTo>
                  <a:lnTo>
                    <a:pt x="112867" y="53263"/>
                  </a:lnTo>
                </a:path>
              </a:pathLst>
            </a:custGeom>
            <a:noFill/>
            <a:ln w="19015" cap="flat">
              <a:solidFill>
                <a:srgbClr val="3D342A"/>
              </a:solidFill>
              <a:prstDash val="solid"/>
              <a:miter/>
            </a:ln>
          </p:spPr>
          <p:txBody>
            <a:bodyPr rtlCol="0" anchor="ctr"/>
            <a:lstStyle/>
            <a:p>
              <a:endParaRPr lang="en-GB"/>
            </a:p>
          </p:txBody>
        </p:sp>
        <p:sp>
          <p:nvSpPr>
            <p:cNvPr id="312" name="Freeform: Shape 311">
              <a:extLst>
                <a:ext uri="{FF2B5EF4-FFF2-40B4-BE49-F238E27FC236}">
                  <a16:creationId xmlns:a16="http://schemas.microsoft.com/office/drawing/2014/main" id="{E3013E92-4C4E-406A-BD64-05CC32DFCE42}"/>
                </a:ext>
              </a:extLst>
            </p:cNvPr>
            <p:cNvSpPr/>
            <p:nvPr/>
          </p:nvSpPr>
          <p:spPr>
            <a:xfrm>
              <a:off x="5941423" y="4541643"/>
              <a:ext cx="235433" cy="81890"/>
            </a:xfrm>
            <a:custGeom>
              <a:avLst/>
              <a:gdLst>
                <a:gd name="connsiteX0" fmla="*/ 3496 w 291678"/>
                <a:gd name="connsiteY0" fmla="*/ 94450 h 101453"/>
                <a:gd name="connsiteX1" fmla="*/ 3496 w 291678"/>
                <a:gd name="connsiteY1" fmla="*/ 94450 h 101453"/>
                <a:gd name="connsiteX2" fmla="*/ 35200 w 291678"/>
                <a:gd name="connsiteY2" fmla="*/ 113472 h 101453"/>
                <a:gd name="connsiteX3" fmla="*/ 260933 w 291678"/>
                <a:gd name="connsiteY3" fmla="*/ 113472 h 101453"/>
                <a:gd name="connsiteX4" fmla="*/ 300246 w 291678"/>
                <a:gd name="connsiteY4" fmla="*/ 65282 h 101453"/>
                <a:gd name="connsiteX5" fmla="*/ 286297 w 291678"/>
                <a:gd name="connsiteY5" fmla="*/ 29773 h 101453"/>
                <a:gd name="connsiteX6" fmla="*/ 225425 w 291678"/>
                <a:gd name="connsiteY6" fmla="*/ 605 h 101453"/>
                <a:gd name="connsiteX7" fmla="*/ 16178 w 291678"/>
                <a:gd name="connsiteY7" fmla="*/ 47527 h 101453"/>
                <a:gd name="connsiteX8" fmla="*/ 3496 w 291678"/>
                <a:gd name="connsiteY8" fmla="*/ 94450 h 10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678" h="101453">
                  <a:moveTo>
                    <a:pt x="3496" y="94450"/>
                  </a:moveTo>
                  <a:lnTo>
                    <a:pt x="3496" y="94450"/>
                  </a:lnTo>
                  <a:cubicBezTo>
                    <a:pt x="9837" y="105863"/>
                    <a:pt x="22518" y="113472"/>
                    <a:pt x="35200" y="113472"/>
                  </a:cubicBezTo>
                  <a:lnTo>
                    <a:pt x="260933" y="113472"/>
                  </a:lnTo>
                  <a:cubicBezTo>
                    <a:pt x="260933" y="113472"/>
                    <a:pt x="300246" y="105863"/>
                    <a:pt x="300246" y="65282"/>
                  </a:cubicBezTo>
                  <a:cubicBezTo>
                    <a:pt x="300246" y="51332"/>
                    <a:pt x="293905" y="38650"/>
                    <a:pt x="286297" y="29773"/>
                  </a:cubicBezTo>
                  <a:cubicBezTo>
                    <a:pt x="271078" y="12019"/>
                    <a:pt x="249520" y="1874"/>
                    <a:pt x="225425" y="605"/>
                  </a:cubicBezTo>
                  <a:cubicBezTo>
                    <a:pt x="148066" y="-3199"/>
                    <a:pt x="78317" y="10751"/>
                    <a:pt x="16178" y="47527"/>
                  </a:cubicBezTo>
                  <a:cubicBezTo>
                    <a:pt x="959" y="57673"/>
                    <a:pt x="-4113" y="77964"/>
                    <a:pt x="3496" y="94450"/>
                  </a:cubicBezTo>
                  <a:close/>
                </a:path>
              </a:pathLst>
            </a:custGeom>
            <a:noFill/>
            <a:ln w="19015" cap="flat">
              <a:solidFill>
                <a:srgbClr val="3D342A"/>
              </a:solidFill>
              <a:prstDash val="solid"/>
              <a:miter/>
            </a:ln>
          </p:spPr>
          <p:txBody>
            <a:bodyPr rtlCol="0" anchor="ctr"/>
            <a:lstStyle/>
            <a:p>
              <a:endParaRPr lang="en-GB"/>
            </a:p>
          </p:txBody>
        </p:sp>
        <p:sp>
          <p:nvSpPr>
            <p:cNvPr id="314" name="Freeform: Shape 313">
              <a:extLst>
                <a:ext uri="{FF2B5EF4-FFF2-40B4-BE49-F238E27FC236}">
                  <a16:creationId xmlns:a16="http://schemas.microsoft.com/office/drawing/2014/main" id="{C72E6EA6-9CA5-473C-80EE-35869D6803B5}"/>
                </a:ext>
              </a:extLst>
            </p:cNvPr>
            <p:cNvSpPr/>
            <p:nvPr/>
          </p:nvSpPr>
          <p:spPr>
            <a:xfrm>
              <a:off x="6013851" y="3746777"/>
              <a:ext cx="358268" cy="409449"/>
            </a:xfrm>
            <a:custGeom>
              <a:avLst/>
              <a:gdLst>
                <a:gd name="connsiteX0" fmla="*/ 455272 w 443857"/>
                <a:gd name="connsiteY0" fmla="*/ 457808 h 507266"/>
                <a:gd name="connsiteX1" fmla="*/ 455272 w 443857"/>
                <a:gd name="connsiteY1" fmla="*/ 457808 h 507266"/>
                <a:gd name="connsiteX2" fmla="*/ 412154 w 443857"/>
                <a:gd name="connsiteY2" fmla="*/ 414690 h 507266"/>
                <a:gd name="connsiteX3" fmla="*/ 412154 w 443857"/>
                <a:gd name="connsiteY3" fmla="*/ 167398 h 507266"/>
                <a:gd name="connsiteX4" fmla="*/ 244756 w 443857"/>
                <a:gd name="connsiteY4" fmla="*/ 0 h 507266"/>
                <a:gd name="connsiteX5" fmla="*/ 244756 w 443857"/>
                <a:gd name="connsiteY5" fmla="*/ 0 h 507266"/>
                <a:gd name="connsiteX6" fmla="*/ 205443 w 443857"/>
                <a:gd name="connsiteY6" fmla="*/ 8877 h 507266"/>
                <a:gd name="connsiteX7" fmla="*/ 205443 w 443857"/>
                <a:gd name="connsiteY7" fmla="*/ 8877 h 507266"/>
                <a:gd name="connsiteX8" fmla="*/ 38045 w 443857"/>
                <a:gd name="connsiteY8" fmla="*/ 176275 h 507266"/>
                <a:gd name="connsiteX9" fmla="*/ 38045 w 443857"/>
                <a:gd name="connsiteY9" fmla="*/ 418495 h 507266"/>
                <a:gd name="connsiteX10" fmla="*/ 0 w 443857"/>
                <a:gd name="connsiteY10" fmla="*/ 456540 h 507266"/>
                <a:gd name="connsiteX11" fmla="*/ 0 w 443857"/>
                <a:gd name="connsiteY11" fmla="*/ 456540 h 507266"/>
                <a:gd name="connsiteX12" fmla="*/ 0 w 443857"/>
                <a:gd name="connsiteY12" fmla="*/ 456540 h 507266"/>
                <a:gd name="connsiteX13" fmla="*/ 455272 w 443857"/>
                <a:gd name="connsiteY13" fmla="*/ 457808 h 507266"/>
                <a:gd name="connsiteX14" fmla="*/ 455272 w 443857"/>
                <a:gd name="connsiteY14" fmla="*/ 457808 h 50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3857" h="507266">
                  <a:moveTo>
                    <a:pt x="455272" y="457808"/>
                  </a:moveTo>
                  <a:lnTo>
                    <a:pt x="455272" y="457808"/>
                  </a:lnTo>
                  <a:cubicBezTo>
                    <a:pt x="431176" y="457808"/>
                    <a:pt x="412154" y="438785"/>
                    <a:pt x="412154" y="414690"/>
                  </a:cubicBezTo>
                  <a:lnTo>
                    <a:pt x="412154" y="167398"/>
                  </a:lnTo>
                  <a:cubicBezTo>
                    <a:pt x="412154" y="74822"/>
                    <a:pt x="337332" y="0"/>
                    <a:pt x="244756" y="0"/>
                  </a:cubicBezTo>
                  <a:lnTo>
                    <a:pt x="244756" y="0"/>
                  </a:lnTo>
                  <a:cubicBezTo>
                    <a:pt x="219392" y="0"/>
                    <a:pt x="205443" y="8877"/>
                    <a:pt x="205443" y="8877"/>
                  </a:cubicBezTo>
                  <a:lnTo>
                    <a:pt x="205443" y="8877"/>
                  </a:lnTo>
                  <a:cubicBezTo>
                    <a:pt x="112867" y="8877"/>
                    <a:pt x="38045" y="83699"/>
                    <a:pt x="38045" y="176275"/>
                  </a:cubicBezTo>
                  <a:lnTo>
                    <a:pt x="38045" y="418495"/>
                  </a:lnTo>
                  <a:cubicBezTo>
                    <a:pt x="38045" y="440054"/>
                    <a:pt x="20290" y="456540"/>
                    <a:pt x="0" y="456540"/>
                  </a:cubicBezTo>
                  <a:lnTo>
                    <a:pt x="0" y="456540"/>
                  </a:lnTo>
                  <a:lnTo>
                    <a:pt x="0" y="456540"/>
                  </a:lnTo>
                  <a:cubicBezTo>
                    <a:pt x="142035" y="537702"/>
                    <a:pt x="314505" y="537702"/>
                    <a:pt x="455272" y="457808"/>
                  </a:cubicBezTo>
                  <a:lnTo>
                    <a:pt x="455272" y="457808"/>
                  </a:lnTo>
                  <a:close/>
                </a:path>
              </a:pathLst>
            </a:custGeom>
            <a:solidFill>
              <a:srgbClr val="FFE38F"/>
            </a:solidFill>
            <a:ln w="12677" cap="flat">
              <a:noFill/>
              <a:prstDash val="solid"/>
              <a:miter/>
            </a:ln>
          </p:spPr>
          <p:txBody>
            <a:bodyPr rtlCol="0" anchor="ctr"/>
            <a:lstStyle/>
            <a:p>
              <a:endParaRPr lang="en-GB"/>
            </a:p>
          </p:txBody>
        </p:sp>
        <p:sp>
          <p:nvSpPr>
            <p:cNvPr id="315" name="Freeform: Shape 314">
              <a:extLst>
                <a:ext uri="{FF2B5EF4-FFF2-40B4-BE49-F238E27FC236}">
                  <a16:creationId xmlns:a16="http://schemas.microsoft.com/office/drawing/2014/main" id="{5D6C0AF3-8813-4B0E-BA74-992850E19E8B}"/>
                </a:ext>
              </a:extLst>
            </p:cNvPr>
            <p:cNvSpPr/>
            <p:nvPr/>
          </p:nvSpPr>
          <p:spPr>
            <a:xfrm>
              <a:off x="6035347" y="4132684"/>
              <a:ext cx="327559" cy="102363"/>
            </a:xfrm>
            <a:custGeom>
              <a:avLst/>
              <a:gdLst>
                <a:gd name="connsiteX0" fmla="*/ 408349 w 405812"/>
                <a:gd name="connsiteY0" fmla="*/ 133157 h 126816"/>
                <a:gd name="connsiteX1" fmla="*/ 399472 w 405812"/>
                <a:gd name="connsiteY1" fmla="*/ 115403 h 126816"/>
                <a:gd name="connsiteX2" fmla="*/ 362696 w 405812"/>
                <a:gd name="connsiteY2" fmla="*/ 74822 h 126816"/>
                <a:gd name="connsiteX3" fmla="*/ 248561 w 405812"/>
                <a:gd name="connsiteY3" fmla="*/ 0 h 126816"/>
                <a:gd name="connsiteX4" fmla="*/ 202906 w 405812"/>
                <a:gd name="connsiteY4" fmla="*/ 39313 h 126816"/>
                <a:gd name="connsiteX5" fmla="*/ 157253 w 405812"/>
                <a:gd name="connsiteY5" fmla="*/ 0 h 126816"/>
                <a:gd name="connsiteX6" fmla="*/ 45654 w 405812"/>
                <a:gd name="connsiteY6" fmla="*/ 73553 h 126816"/>
                <a:gd name="connsiteX7" fmla="*/ 6341 w 405812"/>
                <a:gd name="connsiteY7" fmla="*/ 119207 h 126816"/>
                <a:gd name="connsiteX8" fmla="*/ 0 w 405812"/>
                <a:gd name="connsiteY8" fmla="*/ 133157 h 126816"/>
                <a:gd name="connsiteX9" fmla="*/ 408349 w 405812"/>
                <a:gd name="connsiteY9" fmla="*/ 133157 h 12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5812" h="126816">
                  <a:moveTo>
                    <a:pt x="408349" y="133157"/>
                  </a:moveTo>
                  <a:lnTo>
                    <a:pt x="399472" y="115403"/>
                  </a:lnTo>
                  <a:cubicBezTo>
                    <a:pt x="390596" y="98917"/>
                    <a:pt x="377914" y="84967"/>
                    <a:pt x="362696" y="74822"/>
                  </a:cubicBezTo>
                  <a:lnTo>
                    <a:pt x="248561" y="0"/>
                  </a:lnTo>
                  <a:lnTo>
                    <a:pt x="202906" y="39313"/>
                  </a:lnTo>
                  <a:lnTo>
                    <a:pt x="157253" y="0"/>
                  </a:lnTo>
                  <a:lnTo>
                    <a:pt x="45654" y="73553"/>
                  </a:lnTo>
                  <a:cubicBezTo>
                    <a:pt x="29168" y="84967"/>
                    <a:pt x="15218" y="100185"/>
                    <a:pt x="6341" y="119207"/>
                  </a:cubicBezTo>
                  <a:lnTo>
                    <a:pt x="0" y="133157"/>
                  </a:lnTo>
                  <a:lnTo>
                    <a:pt x="408349" y="133157"/>
                  </a:lnTo>
                  <a:close/>
                </a:path>
              </a:pathLst>
            </a:custGeom>
            <a:solidFill>
              <a:srgbClr val="BE9317"/>
            </a:solidFill>
            <a:ln w="12677" cap="flat">
              <a:noFill/>
              <a:prstDash val="solid"/>
              <a:miter/>
            </a:ln>
          </p:spPr>
          <p:txBody>
            <a:bodyPr rtlCol="0" anchor="ctr"/>
            <a:lstStyle/>
            <a:p>
              <a:endParaRPr lang="en-GB"/>
            </a:p>
          </p:txBody>
        </p:sp>
        <p:sp>
          <p:nvSpPr>
            <p:cNvPr id="316" name="Freeform: Shape 315">
              <a:extLst>
                <a:ext uri="{FF2B5EF4-FFF2-40B4-BE49-F238E27FC236}">
                  <a16:creationId xmlns:a16="http://schemas.microsoft.com/office/drawing/2014/main" id="{0678A090-7BA7-4520-B196-84C51E7B1CE5}"/>
                </a:ext>
              </a:extLst>
            </p:cNvPr>
            <p:cNvSpPr/>
            <p:nvPr/>
          </p:nvSpPr>
          <p:spPr>
            <a:xfrm>
              <a:off x="6137709" y="4132684"/>
              <a:ext cx="61417" cy="71654"/>
            </a:xfrm>
            <a:custGeom>
              <a:avLst/>
              <a:gdLst>
                <a:gd name="connsiteX0" fmla="*/ 30436 w 76089"/>
                <a:gd name="connsiteY0" fmla="*/ 0 h 88771"/>
                <a:gd name="connsiteX1" fmla="*/ 0 w 76089"/>
                <a:gd name="connsiteY1" fmla="*/ 20291 h 88771"/>
                <a:gd name="connsiteX2" fmla="*/ 0 w 76089"/>
                <a:gd name="connsiteY2" fmla="*/ 98917 h 88771"/>
                <a:gd name="connsiteX3" fmla="*/ 76090 w 76089"/>
                <a:gd name="connsiteY3" fmla="*/ 39313 h 88771"/>
              </a:gdLst>
              <a:ahLst/>
              <a:cxnLst>
                <a:cxn ang="0">
                  <a:pos x="connsiteX0" y="connsiteY0"/>
                </a:cxn>
                <a:cxn ang="0">
                  <a:pos x="connsiteX1" y="connsiteY1"/>
                </a:cxn>
                <a:cxn ang="0">
                  <a:pos x="connsiteX2" y="connsiteY2"/>
                </a:cxn>
                <a:cxn ang="0">
                  <a:pos x="connsiteX3" y="connsiteY3"/>
                </a:cxn>
              </a:cxnLst>
              <a:rect l="l" t="t" r="r" b="b"/>
              <a:pathLst>
                <a:path w="76089" h="88771">
                  <a:moveTo>
                    <a:pt x="30436" y="0"/>
                  </a:moveTo>
                  <a:lnTo>
                    <a:pt x="0" y="20291"/>
                  </a:lnTo>
                  <a:lnTo>
                    <a:pt x="0" y="98917"/>
                  </a:lnTo>
                  <a:lnTo>
                    <a:pt x="76090" y="39313"/>
                  </a:lnTo>
                  <a:close/>
                </a:path>
              </a:pathLst>
            </a:custGeom>
            <a:solidFill>
              <a:srgbClr val="FFFFFF"/>
            </a:solidFill>
            <a:ln w="12677" cap="flat">
              <a:noFill/>
              <a:prstDash val="solid"/>
              <a:miter/>
            </a:ln>
          </p:spPr>
          <p:txBody>
            <a:bodyPr rtlCol="0" anchor="ctr"/>
            <a:lstStyle/>
            <a:p>
              <a:endParaRPr lang="en-GB"/>
            </a:p>
          </p:txBody>
        </p:sp>
        <p:sp>
          <p:nvSpPr>
            <p:cNvPr id="317" name="Freeform: Shape 316">
              <a:extLst>
                <a:ext uri="{FF2B5EF4-FFF2-40B4-BE49-F238E27FC236}">
                  <a16:creationId xmlns:a16="http://schemas.microsoft.com/office/drawing/2014/main" id="{1F4F13B8-A80E-4678-BADA-C8FA3EF6DD35}"/>
                </a:ext>
              </a:extLst>
            </p:cNvPr>
            <p:cNvSpPr/>
            <p:nvPr/>
          </p:nvSpPr>
          <p:spPr>
            <a:xfrm>
              <a:off x="6199126" y="4132684"/>
              <a:ext cx="61417" cy="71654"/>
            </a:xfrm>
            <a:custGeom>
              <a:avLst/>
              <a:gdLst>
                <a:gd name="connsiteX0" fmla="*/ 0 w 76089"/>
                <a:gd name="connsiteY0" fmla="*/ 39313 h 88771"/>
                <a:gd name="connsiteX1" fmla="*/ 76090 w 76089"/>
                <a:gd name="connsiteY1" fmla="*/ 98917 h 88771"/>
                <a:gd name="connsiteX2" fmla="*/ 76090 w 76089"/>
                <a:gd name="connsiteY2" fmla="*/ 20291 h 88771"/>
                <a:gd name="connsiteX3" fmla="*/ 45654 w 76089"/>
                <a:gd name="connsiteY3" fmla="*/ 0 h 88771"/>
              </a:gdLst>
              <a:ahLst/>
              <a:cxnLst>
                <a:cxn ang="0">
                  <a:pos x="connsiteX0" y="connsiteY0"/>
                </a:cxn>
                <a:cxn ang="0">
                  <a:pos x="connsiteX1" y="connsiteY1"/>
                </a:cxn>
                <a:cxn ang="0">
                  <a:pos x="connsiteX2" y="connsiteY2"/>
                </a:cxn>
                <a:cxn ang="0">
                  <a:pos x="connsiteX3" y="connsiteY3"/>
                </a:cxn>
              </a:cxnLst>
              <a:rect l="l" t="t" r="r" b="b"/>
              <a:pathLst>
                <a:path w="76089" h="88771">
                  <a:moveTo>
                    <a:pt x="0" y="39313"/>
                  </a:moveTo>
                  <a:lnTo>
                    <a:pt x="76090" y="98917"/>
                  </a:lnTo>
                  <a:lnTo>
                    <a:pt x="76090" y="20291"/>
                  </a:lnTo>
                  <a:lnTo>
                    <a:pt x="45654" y="0"/>
                  </a:lnTo>
                  <a:close/>
                </a:path>
              </a:pathLst>
            </a:custGeom>
            <a:solidFill>
              <a:srgbClr val="FFFFFF"/>
            </a:solidFill>
            <a:ln w="12677" cap="flat">
              <a:noFill/>
              <a:prstDash val="solid"/>
              <a:miter/>
            </a:ln>
          </p:spPr>
          <p:txBody>
            <a:bodyPr rtlCol="0" anchor="ctr"/>
            <a:lstStyle/>
            <a:p>
              <a:endParaRPr lang="en-GB"/>
            </a:p>
          </p:txBody>
        </p:sp>
        <p:sp>
          <p:nvSpPr>
            <p:cNvPr id="318" name="Freeform: Shape 317">
              <a:extLst>
                <a:ext uri="{FF2B5EF4-FFF2-40B4-BE49-F238E27FC236}">
                  <a16:creationId xmlns:a16="http://schemas.microsoft.com/office/drawing/2014/main" id="{0DED2A31-7D14-4EC2-BA8F-671933DFAE2F}"/>
                </a:ext>
              </a:extLst>
            </p:cNvPr>
            <p:cNvSpPr/>
            <p:nvPr/>
          </p:nvSpPr>
          <p:spPr>
            <a:xfrm>
              <a:off x="6087552" y="3851187"/>
              <a:ext cx="214961" cy="307087"/>
            </a:xfrm>
            <a:custGeom>
              <a:avLst/>
              <a:gdLst>
                <a:gd name="connsiteX0" fmla="*/ 277728 w 266314"/>
                <a:gd name="connsiteY0" fmla="*/ 130621 h 380449"/>
                <a:gd name="connsiteX1" fmla="*/ 114135 w 266314"/>
                <a:gd name="connsiteY1" fmla="*/ 0 h 380449"/>
                <a:gd name="connsiteX2" fmla="*/ 0 w 266314"/>
                <a:gd name="connsiteY2" fmla="*/ 143303 h 380449"/>
                <a:gd name="connsiteX3" fmla="*/ 92576 w 266314"/>
                <a:gd name="connsiteY3" fmla="*/ 290410 h 380449"/>
                <a:gd name="connsiteX4" fmla="*/ 92576 w 266314"/>
                <a:gd name="connsiteY4" fmla="*/ 348746 h 380449"/>
                <a:gd name="connsiteX5" fmla="*/ 138230 w 266314"/>
                <a:gd name="connsiteY5" fmla="*/ 388059 h 380449"/>
                <a:gd name="connsiteX6" fmla="*/ 183884 w 266314"/>
                <a:gd name="connsiteY6" fmla="*/ 348746 h 380449"/>
                <a:gd name="connsiteX7" fmla="*/ 183884 w 266314"/>
                <a:gd name="connsiteY7" fmla="*/ 290410 h 380449"/>
                <a:gd name="connsiteX8" fmla="*/ 277728 w 266314"/>
                <a:gd name="connsiteY8" fmla="*/ 130621 h 38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314" h="380449">
                  <a:moveTo>
                    <a:pt x="277728" y="130621"/>
                  </a:moveTo>
                  <a:cubicBezTo>
                    <a:pt x="215588" y="97649"/>
                    <a:pt x="159789" y="53263"/>
                    <a:pt x="114135" y="0"/>
                  </a:cubicBezTo>
                  <a:cubicBezTo>
                    <a:pt x="83699" y="53263"/>
                    <a:pt x="44386" y="102721"/>
                    <a:pt x="0" y="143303"/>
                  </a:cubicBezTo>
                  <a:cubicBezTo>
                    <a:pt x="8877" y="211783"/>
                    <a:pt x="45654" y="267583"/>
                    <a:pt x="92576" y="290410"/>
                  </a:cubicBezTo>
                  <a:lnTo>
                    <a:pt x="92576" y="348746"/>
                  </a:lnTo>
                  <a:lnTo>
                    <a:pt x="138230" y="388059"/>
                  </a:lnTo>
                  <a:lnTo>
                    <a:pt x="183884" y="348746"/>
                  </a:lnTo>
                  <a:lnTo>
                    <a:pt x="183884" y="290410"/>
                  </a:lnTo>
                  <a:cubicBezTo>
                    <a:pt x="234611" y="266315"/>
                    <a:pt x="271387" y="205443"/>
                    <a:pt x="277728" y="130621"/>
                  </a:cubicBezTo>
                  <a:close/>
                </a:path>
              </a:pathLst>
            </a:custGeom>
            <a:solidFill>
              <a:srgbClr val="F5DBDB"/>
            </a:solidFill>
            <a:ln w="12677" cap="flat">
              <a:noFill/>
              <a:prstDash val="solid"/>
              <a:miter/>
            </a:ln>
          </p:spPr>
          <p:txBody>
            <a:bodyPr rtlCol="0" anchor="ctr"/>
            <a:lstStyle/>
            <a:p>
              <a:endParaRPr lang="en-GB"/>
            </a:p>
          </p:txBody>
        </p:sp>
        <p:sp>
          <p:nvSpPr>
            <p:cNvPr id="320" name="Freeform: Shape 319">
              <a:extLst>
                <a:ext uri="{FF2B5EF4-FFF2-40B4-BE49-F238E27FC236}">
                  <a16:creationId xmlns:a16="http://schemas.microsoft.com/office/drawing/2014/main" id="{C7F6F952-6253-4126-B174-7DAD4260DCFC}"/>
                </a:ext>
              </a:extLst>
            </p:cNvPr>
            <p:cNvSpPr/>
            <p:nvPr/>
          </p:nvSpPr>
          <p:spPr>
            <a:xfrm>
              <a:off x="6013851" y="3746777"/>
              <a:ext cx="358268" cy="491339"/>
            </a:xfrm>
            <a:custGeom>
              <a:avLst/>
              <a:gdLst>
                <a:gd name="connsiteX0" fmla="*/ 26631 w 443857"/>
                <a:gd name="connsiteY0" fmla="*/ 611256 h 608719"/>
                <a:gd name="connsiteX1" fmla="*/ 32972 w 443857"/>
                <a:gd name="connsiteY1" fmla="*/ 597306 h 608719"/>
                <a:gd name="connsiteX2" fmla="*/ 72286 w 443857"/>
                <a:gd name="connsiteY2" fmla="*/ 551652 h 608719"/>
                <a:gd name="connsiteX3" fmla="*/ 183884 w 443857"/>
                <a:gd name="connsiteY3" fmla="*/ 478099 h 608719"/>
                <a:gd name="connsiteX4" fmla="*/ 229538 w 443857"/>
                <a:gd name="connsiteY4" fmla="*/ 517412 h 608719"/>
                <a:gd name="connsiteX5" fmla="*/ 275192 w 443857"/>
                <a:gd name="connsiteY5" fmla="*/ 478099 h 608719"/>
                <a:gd name="connsiteX6" fmla="*/ 389327 w 443857"/>
                <a:gd name="connsiteY6" fmla="*/ 552920 h 608719"/>
                <a:gd name="connsiteX7" fmla="*/ 426103 w 443857"/>
                <a:gd name="connsiteY7" fmla="*/ 593502 h 608719"/>
                <a:gd name="connsiteX8" fmla="*/ 434981 w 443857"/>
                <a:gd name="connsiteY8" fmla="*/ 611256 h 608719"/>
                <a:gd name="connsiteX9" fmla="*/ 26631 w 443857"/>
                <a:gd name="connsiteY9" fmla="*/ 611256 h 608719"/>
                <a:gd name="connsiteX10" fmla="*/ 183884 w 443857"/>
                <a:gd name="connsiteY10" fmla="*/ 478099 h 608719"/>
                <a:gd name="connsiteX11" fmla="*/ 153448 w 443857"/>
                <a:gd name="connsiteY11" fmla="*/ 498389 h 608719"/>
                <a:gd name="connsiteX12" fmla="*/ 153448 w 443857"/>
                <a:gd name="connsiteY12" fmla="*/ 577015 h 608719"/>
                <a:gd name="connsiteX13" fmla="*/ 229538 w 443857"/>
                <a:gd name="connsiteY13" fmla="*/ 517412 h 608719"/>
                <a:gd name="connsiteX14" fmla="*/ 183884 w 443857"/>
                <a:gd name="connsiteY14" fmla="*/ 478099 h 608719"/>
                <a:gd name="connsiteX15" fmla="*/ 229538 w 443857"/>
                <a:gd name="connsiteY15" fmla="*/ 517412 h 608719"/>
                <a:gd name="connsiteX16" fmla="*/ 305628 w 443857"/>
                <a:gd name="connsiteY16" fmla="*/ 577015 h 608719"/>
                <a:gd name="connsiteX17" fmla="*/ 305628 w 443857"/>
                <a:gd name="connsiteY17" fmla="*/ 498389 h 608719"/>
                <a:gd name="connsiteX18" fmla="*/ 275192 w 443857"/>
                <a:gd name="connsiteY18" fmla="*/ 478099 h 608719"/>
                <a:gd name="connsiteX19" fmla="*/ 229538 w 443857"/>
                <a:gd name="connsiteY19" fmla="*/ 517412 h 608719"/>
                <a:gd name="connsiteX20" fmla="*/ 319578 w 443857"/>
                <a:gd name="connsiteY20" fmla="*/ 508534 h 608719"/>
                <a:gd name="connsiteX21" fmla="*/ 455272 w 443857"/>
                <a:gd name="connsiteY21" fmla="*/ 457808 h 608719"/>
                <a:gd name="connsiteX22" fmla="*/ 455272 w 443857"/>
                <a:gd name="connsiteY22" fmla="*/ 457808 h 608719"/>
                <a:gd name="connsiteX23" fmla="*/ 455272 w 443857"/>
                <a:gd name="connsiteY23" fmla="*/ 457808 h 608719"/>
                <a:gd name="connsiteX24" fmla="*/ 412154 w 443857"/>
                <a:gd name="connsiteY24" fmla="*/ 414690 h 608719"/>
                <a:gd name="connsiteX25" fmla="*/ 412154 w 443857"/>
                <a:gd name="connsiteY25" fmla="*/ 167398 h 608719"/>
                <a:gd name="connsiteX26" fmla="*/ 244756 w 443857"/>
                <a:gd name="connsiteY26" fmla="*/ 0 h 608719"/>
                <a:gd name="connsiteX27" fmla="*/ 244756 w 443857"/>
                <a:gd name="connsiteY27" fmla="*/ 0 h 608719"/>
                <a:gd name="connsiteX28" fmla="*/ 205443 w 443857"/>
                <a:gd name="connsiteY28" fmla="*/ 8877 h 608719"/>
                <a:gd name="connsiteX29" fmla="*/ 205443 w 443857"/>
                <a:gd name="connsiteY29" fmla="*/ 8877 h 608719"/>
                <a:gd name="connsiteX30" fmla="*/ 38045 w 443857"/>
                <a:gd name="connsiteY30" fmla="*/ 176275 h 608719"/>
                <a:gd name="connsiteX31" fmla="*/ 38045 w 443857"/>
                <a:gd name="connsiteY31" fmla="*/ 418495 h 608719"/>
                <a:gd name="connsiteX32" fmla="*/ 0 w 443857"/>
                <a:gd name="connsiteY32" fmla="*/ 456540 h 608719"/>
                <a:gd name="connsiteX33" fmla="*/ 0 w 443857"/>
                <a:gd name="connsiteY33" fmla="*/ 456540 h 608719"/>
                <a:gd name="connsiteX34" fmla="*/ 0 w 443857"/>
                <a:gd name="connsiteY34" fmla="*/ 456540 h 608719"/>
                <a:gd name="connsiteX35" fmla="*/ 136962 w 443857"/>
                <a:gd name="connsiteY35" fmla="*/ 507266 h 608719"/>
                <a:gd name="connsiteX36" fmla="*/ 275192 w 443857"/>
                <a:gd name="connsiteY36" fmla="*/ 419763 h 608719"/>
                <a:gd name="connsiteX37" fmla="*/ 275192 w 443857"/>
                <a:gd name="connsiteY37" fmla="*/ 478099 h 608719"/>
                <a:gd name="connsiteX38" fmla="*/ 305628 w 443857"/>
                <a:gd name="connsiteY38" fmla="*/ 220661 h 608719"/>
                <a:gd name="connsiteX39" fmla="*/ 205443 w 443857"/>
                <a:gd name="connsiteY39" fmla="*/ 129353 h 608719"/>
                <a:gd name="connsiteX40" fmla="*/ 91308 w 443857"/>
                <a:gd name="connsiteY40" fmla="*/ 272656 h 608719"/>
                <a:gd name="connsiteX41" fmla="*/ 229538 w 443857"/>
                <a:gd name="connsiteY41" fmla="*/ 429908 h 608719"/>
                <a:gd name="connsiteX42" fmla="*/ 369036 w 443857"/>
                <a:gd name="connsiteY42" fmla="*/ 258706 h 608719"/>
                <a:gd name="connsiteX43" fmla="*/ 183884 w 443857"/>
                <a:gd name="connsiteY43" fmla="*/ 419763 h 608719"/>
                <a:gd name="connsiteX44" fmla="*/ 183884 w 443857"/>
                <a:gd name="connsiteY44" fmla="*/ 478099 h 60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43857" h="608719">
                  <a:moveTo>
                    <a:pt x="26631" y="611256"/>
                  </a:moveTo>
                  <a:lnTo>
                    <a:pt x="32972" y="597306"/>
                  </a:lnTo>
                  <a:cubicBezTo>
                    <a:pt x="41849" y="578284"/>
                    <a:pt x="54531" y="563065"/>
                    <a:pt x="72286" y="551652"/>
                  </a:cubicBezTo>
                  <a:lnTo>
                    <a:pt x="183884" y="478099"/>
                  </a:lnTo>
                  <a:lnTo>
                    <a:pt x="229538" y="517412"/>
                  </a:lnTo>
                  <a:lnTo>
                    <a:pt x="275192" y="478099"/>
                  </a:lnTo>
                  <a:lnTo>
                    <a:pt x="389327" y="552920"/>
                  </a:lnTo>
                  <a:cubicBezTo>
                    <a:pt x="404545" y="563065"/>
                    <a:pt x="417227" y="577015"/>
                    <a:pt x="426103" y="593502"/>
                  </a:cubicBezTo>
                  <a:lnTo>
                    <a:pt x="434981" y="611256"/>
                  </a:lnTo>
                  <a:lnTo>
                    <a:pt x="26631" y="611256"/>
                  </a:lnTo>
                  <a:close/>
                  <a:moveTo>
                    <a:pt x="183884" y="478099"/>
                  </a:moveTo>
                  <a:lnTo>
                    <a:pt x="153448" y="498389"/>
                  </a:lnTo>
                  <a:lnTo>
                    <a:pt x="153448" y="577015"/>
                  </a:lnTo>
                  <a:lnTo>
                    <a:pt x="229538" y="517412"/>
                  </a:lnTo>
                  <a:lnTo>
                    <a:pt x="183884" y="478099"/>
                  </a:lnTo>
                  <a:close/>
                  <a:moveTo>
                    <a:pt x="229538" y="517412"/>
                  </a:moveTo>
                  <a:lnTo>
                    <a:pt x="305628" y="577015"/>
                  </a:lnTo>
                  <a:lnTo>
                    <a:pt x="305628" y="498389"/>
                  </a:lnTo>
                  <a:lnTo>
                    <a:pt x="275192" y="478099"/>
                  </a:lnTo>
                  <a:lnTo>
                    <a:pt x="229538" y="517412"/>
                  </a:lnTo>
                  <a:close/>
                  <a:moveTo>
                    <a:pt x="319578" y="508534"/>
                  </a:moveTo>
                  <a:cubicBezTo>
                    <a:pt x="366500" y="498389"/>
                    <a:pt x="412154" y="481903"/>
                    <a:pt x="455272" y="457808"/>
                  </a:cubicBezTo>
                  <a:lnTo>
                    <a:pt x="455272" y="457808"/>
                  </a:lnTo>
                  <a:lnTo>
                    <a:pt x="455272" y="457808"/>
                  </a:lnTo>
                  <a:cubicBezTo>
                    <a:pt x="431176" y="457808"/>
                    <a:pt x="412154" y="438785"/>
                    <a:pt x="412154" y="414690"/>
                  </a:cubicBezTo>
                  <a:lnTo>
                    <a:pt x="412154" y="167398"/>
                  </a:lnTo>
                  <a:cubicBezTo>
                    <a:pt x="412154" y="74822"/>
                    <a:pt x="337332" y="0"/>
                    <a:pt x="244756" y="0"/>
                  </a:cubicBezTo>
                  <a:lnTo>
                    <a:pt x="244756" y="0"/>
                  </a:lnTo>
                  <a:cubicBezTo>
                    <a:pt x="219392" y="0"/>
                    <a:pt x="205443" y="8877"/>
                    <a:pt x="205443" y="8877"/>
                  </a:cubicBezTo>
                  <a:lnTo>
                    <a:pt x="205443" y="8877"/>
                  </a:lnTo>
                  <a:cubicBezTo>
                    <a:pt x="112867" y="8877"/>
                    <a:pt x="38045" y="83699"/>
                    <a:pt x="38045" y="176275"/>
                  </a:cubicBezTo>
                  <a:lnTo>
                    <a:pt x="38045" y="418495"/>
                  </a:lnTo>
                  <a:cubicBezTo>
                    <a:pt x="38045" y="440054"/>
                    <a:pt x="20290" y="456540"/>
                    <a:pt x="0" y="456540"/>
                  </a:cubicBezTo>
                  <a:lnTo>
                    <a:pt x="0" y="456540"/>
                  </a:lnTo>
                  <a:lnTo>
                    <a:pt x="0" y="456540"/>
                  </a:lnTo>
                  <a:cubicBezTo>
                    <a:pt x="43118" y="480635"/>
                    <a:pt x="88772" y="498389"/>
                    <a:pt x="136962" y="507266"/>
                  </a:cubicBezTo>
                  <a:moveTo>
                    <a:pt x="275192" y="419763"/>
                  </a:moveTo>
                  <a:lnTo>
                    <a:pt x="275192" y="478099"/>
                  </a:lnTo>
                  <a:moveTo>
                    <a:pt x="305628" y="220661"/>
                  </a:moveTo>
                  <a:cubicBezTo>
                    <a:pt x="268851" y="194030"/>
                    <a:pt x="234611" y="163593"/>
                    <a:pt x="205443" y="129353"/>
                  </a:cubicBezTo>
                  <a:cubicBezTo>
                    <a:pt x="175007" y="182616"/>
                    <a:pt x="135694" y="232075"/>
                    <a:pt x="91308" y="272656"/>
                  </a:cubicBezTo>
                  <a:cubicBezTo>
                    <a:pt x="103990" y="362695"/>
                    <a:pt x="161057" y="429908"/>
                    <a:pt x="229538" y="429908"/>
                  </a:cubicBezTo>
                  <a:cubicBezTo>
                    <a:pt x="301823" y="429908"/>
                    <a:pt x="361427" y="355086"/>
                    <a:pt x="369036" y="258706"/>
                  </a:cubicBezTo>
                  <a:moveTo>
                    <a:pt x="183884" y="419763"/>
                  </a:moveTo>
                  <a:lnTo>
                    <a:pt x="183884" y="478099"/>
                  </a:lnTo>
                </a:path>
              </a:pathLst>
            </a:custGeom>
            <a:noFill/>
            <a:ln w="19015" cap="flat">
              <a:solidFill>
                <a:srgbClr val="3D342A"/>
              </a:solidFill>
              <a:prstDash val="solid"/>
              <a:miter/>
            </a:ln>
          </p:spPr>
          <p:txBody>
            <a:bodyPr rtlCol="0" anchor="ctr"/>
            <a:lstStyle/>
            <a:p>
              <a:endParaRPr lang="en-GB"/>
            </a:p>
          </p:txBody>
        </p:sp>
        <p:sp>
          <p:nvSpPr>
            <p:cNvPr id="321" name="Freeform: Shape 320">
              <a:extLst>
                <a:ext uri="{FF2B5EF4-FFF2-40B4-BE49-F238E27FC236}">
                  <a16:creationId xmlns:a16="http://schemas.microsoft.com/office/drawing/2014/main" id="{413F6A1B-C463-4A8F-8A0F-7151A3428BB7}"/>
                </a:ext>
              </a:extLst>
            </p:cNvPr>
            <p:cNvSpPr/>
            <p:nvPr/>
          </p:nvSpPr>
          <p:spPr>
            <a:xfrm>
              <a:off x="5620780" y="3622919"/>
              <a:ext cx="378740" cy="194488"/>
            </a:xfrm>
            <a:custGeom>
              <a:avLst/>
              <a:gdLst>
                <a:gd name="connsiteX0" fmla="*/ 403276 w 469221"/>
                <a:gd name="connsiteY0" fmla="*/ 251097 h 240951"/>
                <a:gd name="connsiteX1" fmla="*/ 67213 w 469221"/>
                <a:gd name="connsiteY1" fmla="*/ 251097 h 240951"/>
                <a:gd name="connsiteX2" fmla="*/ 0 w 469221"/>
                <a:gd name="connsiteY2" fmla="*/ 183884 h 240951"/>
                <a:gd name="connsiteX3" fmla="*/ 0 w 469221"/>
                <a:gd name="connsiteY3" fmla="*/ 67213 h 240951"/>
                <a:gd name="connsiteX4" fmla="*/ 67213 w 469221"/>
                <a:gd name="connsiteY4" fmla="*/ 0 h 240951"/>
                <a:gd name="connsiteX5" fmla="*/ 403276 w 469221"/>
                <a:gd name="connsiteY5" fmla="*/ 0 h 240951"/>
                <a:gd name="connsiteX6" fmla="*/ 470489 w 469221"/>
                <a:gd name="connsiteY6" fmla="*/ 67213 h 240951"/>
                <a:gd name="connsiteX7" fmla="*/ 470489 w 469221"/>
                <a:gd name="connsiteY7" fmla="*/ 183884 h 240951"/>
                <a:gd name="connsiteX8" fmla="*/ 403276 w 469221"/>
                <a:gd name="connsiteY8" fmla="*/ 251097 h 24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21" h="240951">
                  <a:moveTo>
                    <a:pt x="403276" y="251097"/>
                  </a:moveTo>
                  <a:lnTo>
                    <a:pt x="67213" y="251097"/>
                  </a:lnTo>
                  <a:cubicBezTo>
                    <a:pt x="30436" y="251097"/>
                    <a:pt x="0" y="220661"/>
                    <a:pt x="0" y="183884"/>
                  </a:cubicBezTo>
                  <a:lnTo>
                    <a:pt x="0" y="67213"/>
                  </a:lnTo>
                  <a:cubicBezTo>
                    <a:pt x="0" y="30436"/>
                    <a:pt x="30436" y="0"/>
                    <a:pt x="67213" y="0"/>
                  </a:cubicBezTo>
                  <a:lnTo>
                    <a:pt x="403276" y="0"/>
                  </a:lnTo>
                  <a:cubicBezTo>
                    <a:pt x="440053" y="0"/>
                    <a:pt x="470489" y="30436"/>
                    <a:pt x="470489" y="67213"/>
                  </a:cubicBezTo>
                  <a:lnTo>
                    <a:pt x="470489" y="183884"/>
                  </a:lnTo>
                  <a:cubicBezTo>
                    <a:pt x="470489" y="221929"/>
                    <a:pt x="440053" y="251097"/>
                    <a:pt x="403276" y="251097"/>
                  </a:cubicBezTo>
                  <a:close/>
                </a:path>
              </a:pathLst>
            </a:custGeom>
            <a:solidFill>
              <a:srgbClr val="FFE38F"/>
            </a:solidFill>
            <a:ln w="12677" cap="flat">
              <a:noFill/>
              <a:prstDash val="solid"/>
              <a:miter/>
            </a:ln>
          </p:spPr>
          <p:txBody>
            <a:bodyPr rtlCol="0" anchor="ctr"/>
            <a:lstStyle/>
            <a:p>
              <a:endParaRPr lang="en-GB"/>
            </a:p>
          </p:txBody>
        </p:sp>
        <p:sp>
          <p:nvSpPr>
            <p:cNvPr id="322" name="Freeform: Shape 321">
              <a:extLst>
                <a:ext uri="{FF2B5EF4-FFF2-40B4-BE49-F238E27FC236}">
                  <a16:creationId xmlns:a16="http://schemas.microsoft.com/office/drawing/2014/main" id="{EB058AC7-4BDD-4E2A-9834-61798733B31F}"/>
                </a:ext>
              </a:extLst>
            </p:cNvPr>
            <p:cNvSpPr/>
            <p:nvPr/>
          </p:nvSpPr>
          <p:spPr>
            <a:xfrm>
              <a:off x="5265583" y="3903392"/>
              <a:ext cx="102363" cy="102363"/>
            </a:xfrm>
            <a:custGeom>
              <a:avLst/>
              <a:gdLst>
                <a:gd name="connsiteX0" fmla="*/ 129353 w 126816"/>
                <a:gd name="connsiteY0" fmla="*/ 64676 h 126816"/>
                <a:gd name="connsiteX1" fmla="*/ 64676 w 126816"/>
                <a:gd name="connsiteY1" fmla="*/ 129353 h 126816"/>
                <a:gd name="connsiteX2" fmla="*/ 0 w 126816"/>
                <a:gd name="connsiteY2" fmla="*/ 64676 h 126816"/>
                <a:gd name="connsiteX3" fmla="*/ 64676 w 126816"/>
                <a:gd name="connsiteY3" fmla="*/ 0 h 126816"/>
                <a:gd name="connsiteX4" fmla="*/ 129353 w 126816"/>
                <a:gd name="connsiteY4" fmla="*/ 64676 h 126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16" h="126816">
                  <a:moveTo>
                    <a:pt x="129353" y="64676"/>
                  </a:moveTo>
                  <a:cubicBezTo>
                    <a:pt x="129353" y="100396"/>
                    <a:pt x="100396" y="129353"/>
                    <a:pt x="64676" y="129353"/>
                  </a:cubicBezTo>
                  <a:cubicBezTo>
                    <a:pt x="28957" y="129353"/>
                    <a:pt x="0" y="100396"/>
                    <a:pt x="0" y="64676"/>
                  </a:cubicBezTo>
                  <a:cubicBezTo>
                    <a:pt x="0" y="28956"/>
                    <a:pt x="28957" y="0"/>
                    <a:pt x="64676" y="0"/>
                  </a:cubicBezTo>
                  <a:cubicBezTo>
                    <a:pt x="100396" y="0"/>
                    <a:pt x="129353" y="28956"/>
                    <a:pt x="129353" y="64676"/>
                  </a:cubicBezTo>
                  <a:close/>
                </a:path>
              </a:pathLst>
            </a:custGeom>
            <a:solidFill>
              <a:srgbClr val="FFD24E"/>
            </a:solidFill>
            <a:ln w="12677" cap="flat">
              <a:noFill/>
              <a:prstDash val="solid"/>
              <a:miter/>
            </a:ln>
          </p:spPr>
          <p:txBody>
            <a:bodyPr rtlCol="0" anchor="ctr"/>
            <a:lstStyle/>
            <a:p>
              <a:endParaRPr lang="en-GB"/>
            </a:p>
          </p:txBody>
        </p:sp>
        <p:sp>
          <p:nvSpPr>
            <p:cNvPr id="323" name="Freeform: Shape 322">
              <a:extLst>
                <a:ext uri="{FF2B5EF4-FFF2-40B4-BE49-F238E27FC236}">
                  <a16:creationId xmlns:a16="http://schemas.microsoft.com/office/drawing/2014/main" id="{A1F11460-5082-4042-AF7F-5045E5E9DC8C}"/>
                </a:ext>
              </a:extLst>
            </p:cNvPr>
            <p:cNvSpPr/>
            <p:nvPr/>
          </p:nvSpPr>
          <p:spPr>
            <a:xfrm>
              <a:off x="5464166" y="3903392"/>
              <a:ext cx="102363" cy="102363"/>
            </a:xfrm>
            <a:custGeom>
              <a:avLst/>
              <a:gdLst>
                <a:gd name="connsiteX0" fmla="*/ 129353 w 126816"/>
                <a:gd name="connsiteY0" fmla="*/ 64676 h 126816"/>
                <a:gd name="connsiteX1" fmla="*/ 64676 w 126816"/>
                <a:gd name="connsiteY1" fmla="*/ 129353 h 126816"/>
                <a:gd name="connsiteX2" fmla="*/ 0 w 126816"/>
                <a:gd name="connsiteY2" fmla="*/ 64676 h 126816"/>
                <a:gd name="connsiteX3" fmla="*/ 64676 w 126816"/>
                <a:gd name="connsiteY3" fmla="*/ 0 h 126816"/>
                <a:gd name="connsiteX4" fmla="*/ 129353 w 126816"/>
                <a:gd name="connsiteY4" fmla="*/ 64676 h 126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16" h="126816">
                  <a:moveTo>
                    <a:pt x="129353" y="64676"/>
                  </a:moveTo>
                  <a:cubicBezTo>
                    <a:pt x="129353" y="100396"/>
                    <a:pt x="100396" y="129353"/>
                    <a:pt x="64676" y="129353"/>
                  </a:cubicBezTo>
                  <a:cubicBezTo>
                    <a:pt x="28957" y="129353"/>
                    <a:pt x="0" y="100396"/>
                    <a:pt x="0" y="64676"/>
                  </a:cubicBezTo>
                  <a:cubicBezTo>
                    <a:pt x="0" y="28956"/>
                    <a:pt x="28957" y="0"/>
                    <a:pt x="64676" y="0"/>
                  </a:cubicBezTo>
                  <a:cubicBezTo>
                    <a:pt x="100396" y="0"/>
                    <a:pt x="129353" y="28956"/>
                    <a:pt x="129353" y="64676"/>
                  </a:cubicBezTo>
                  <a:close/>
                </a:path>
              </a:pathLst>
            </a:custGeom>
            <a:solidFill>
              <a:srgbClr val="FFD24E"/>
            </a:solidFill>
            <a:ln w="12677" cap="flat">
              <a:noFill/>
              <a:prstDash val="solid"/>
              <a:miter/>
            </a:ln>
          </p:spPr>
          <p:txBody>
            <a:bodyPr rtlCol="0" anchor="ctr"/>
            <a:lstStyle/>
            <a:p>
              <a:endParaRPr lang="en-GB"/>
            </a:p>
          </p:txBody>
        </p:sp>
        <p:sp>
          <p:nvSpPr>
            <p:cNvPr id="324" name="Freeform: Shape 323">
              <a:extLst>
                <a:ext uri="{FF2B5EF4-FFF2-40B4-BE49-F238E27FC236}">
                  <a16:creationId xmlns:a16="http://schemas.microsoft.com/office/drawing/2014/main" id="{C47E2A88-52B4-40D8-A801-432772C3662C}"/>
                </a:ext>
              </a:extLst>
            </p:cNvPr>
            <p:cNvSpPr/>
            <p:nvPr/>
          </p:nvSpPr>
          <p:spPr>
            <a:xfrm>
              <a:off x="5661725" y="3903392"/>
              <a:ext cx="102363" cy="102363"/>
            </a:xfrm>
            <a:custGeom>
              <a:avLst/>
              <a:gdLst>
                <a:gd name="connsiteX0" fmla="*/ 129353 w 126816"/>
                <a:gd name="connsiteY0" fmla="*/ 64676 h 126816"/>
                <a:gd name="connsiteX1" fmla="*/ 64676 w 126816"/>
                <a:gd name="connsiteY1" fmla="*/ 129353 h 126816"/>
                <a:gd name="connsiteX2" fmla="*/ 0 w 126816"/>
                <a:gd name="connsiteY2" fmla="*/ 64676 h 126816"/>
                <a:gd name="connsiteX3" fmla="*/ 64676 w 126816"/>
                <a:gd name="connsiteY3" fmla="*/ 0 h 126816"/>
                <a:gd name="connsiteX4" fmla="*/ 129353 w 126816"/>
                <a:gd name="connsiteY4" fmla="*/ 64676 h 126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16" h="126816">
                  <a:moveTo>
                    <a:pt x="129353" y="64676"/>
                  </a:moveTo>
                  <a:cubicBezTo>
                    <a:pt x="129353" y="100396"/>
                    <a:pt x="100396" y="129353"/>
                    <a:pt x="64676" y="129353"/>
                  </a:cubicBezTo>
                  <a:cubicBezTo>
                    <a:pt x="28956" y="129353"/>
                    <a:pt x="0" y="100396"/>
                    <a:pt x="0" y="64676"/>
                  </a:cubicBezTo>
                  <a:cubicBezTo>
                    <a:pt x="0" y="28956"/>
                    <a:pt x="28956" y="0"/>
                    <a:pt x="64676" y="0"/>
                  </a:cubicBezTo>
                  <a:cubicBezTo>
                    <a:pt x="100396" y="0"/>
                    <a:pt x="129353" y="28956"/>
                    <a:pt x="129353" y="64676"/>
                  </a:cubicBezTo>
                  <a:close/>
                </a:path>
              </a:pathLst>
            </a:custGeom>
            <a:solidFill>
              <a:srgbClr val="FFD24E"/>
            </a:solidFill>
            <a:ln w="12677" cap="flat">
              <a:noFill/>
              <a:prstDash val="solid"/>
              <a:miter/>
            </a:ln>
          </p:spPr>
          <p:txBody>
            <a:bodyPr rtlCol="0" anchor="ctr"/>
            <a:lstStyle/>
            <a:p>
              <a:endParaRPr lang="en-GB"/>
            </a:p>
          </p:txBody>
        </p:sp>
        <p:sp>
          <p:nvSpPr>
            <p:cNvPr id="325" name="Freeform: Shape 324">
              <a:extLst>
                <a:ext uri="{FF2B5EF4-FFF2-40B4-BE49-F238E27FC236}">
                  <a16:creationId xmlns:a16="http://schemas.microsoft.com/office/drawing/2014/main" id="{42AC13E4-83E6-4B1D-A264-23F3453595B2}"/>
                </a:ext>
              </a:extLst>
            </p:cNvPr>
            <p:cNvSpPr/>
            <p:nvPr/>
          </p:nvSpPr>
          <p:spPr>
            <a:xfrm>
              <a:off x="5265583" y="3622919"/>
              <a:ext cx="726772" cy="593701"/>
            </a:xfrm>
            <a:custGeom>
              <a:avLst/>
              <a:gdLst>
                <a:gd name="connsiteX0" fmla="*/ 847135 w 900397"/>
                <a:gd name="connsiteY0" fmla="*/ 251097 h 735535"/>
                <a:gd name="connsiteX1" fmla="*/ 805285 w 900397"/>
                <a:gd name="connsiteY1" fmla="*/ 251097 h 735535"/>
                <a:gd name="connsiteX2" fmla="*/ 490780 w 900397"/>
                <a:gd name="connsiteY2" fmla="*/ 251097 h 735535"/>
                <a:gd name="connsiteX3" fmla="*/ 440054 w 900397"/>
                <a:gd name="connsiteY3" fmla="*/ 191493 h 735535"/>
                <a:gd name="connsiteX4" fmla="*/ 440054 w 900397"/>
                <a:gd name="connsiteY4" fmla="*/ 59604 h 735535"/>
                <a:gd name="connsiteX5" fmla="*/ 490780 w 900397"/>
                <a:gd name="connsiteY5" fmla="*/ 0 h 735535"/>
                <a:gd name="connsiteX6" fmla="*/ 861084 w 900397"/>
                <a:gd name="connsiteY6" fmla="*/ 0 h 735535"/>
                <a:gd name="connsiteX7" fmla="*/ 911811 w 900397"/>
                <a:gd name="connsiteY7" fmla="*/ 59604 h 735535"/>
                <a:gd name="connsiteX8" fmla="*/ 911811 w 900397"/>
                <a:gd name="connsiteY8" fmla="*/ 126817 h 735535"/>
                <a:gd name="connsiteX9" fmla="*/ 0 w 900397"/>
                <a:gd name="connsiteY9" fmla="*/ 602379 h 735535"/>
                <a:gd name="connsiteX10" fmla="*/ 625206 w 900397"/>
                <a:gd name="connsiteY10" fmla="*/ 602379 h 735535"/>
                <a:gd name="connsiteX11" fmla="*/ 0 w 900397"/>
                <a:gd name="connsiteY11" fmla="*/ 670860 h 735535"/>
                <a:gd name="connsiteX12" fmla="*/ 625206 w 900397"/>
                <a:gd name="connsiteY12" fmla="*/ 670860 h 735535"/>
                <a:gd name="connsiteX13" fmla="*/ 0 w 900397"/>
                <a:gd name="connsiteY13" fmla="*/ 739341 h 735535"/>
                <a:gd name="connsiteX14" fmla="*/ 625206 w 900397"/>
                <a:gd name="connsiteY14" fmla="*/ 739341 h 735535"/>
                <a:gd name="connsiteX15" fmla="*/ 129353 w 900397"/>
                <a:gd name="connsiteY15" fmla="*/ 412154 h 735535"/>
                <a:gd name="connsiteX16" fmla="*/ 64677 w 900397"/>
                <a:gd name="connsiteY16" fmla="*/ 347478 h 735535"/>
                <a:gd name="connsiteX17" fmla="*/ 0 w 900397"/>
                <a:gd name="connsiteY17" fmla="*/ 412154 h 735535"/>
                <a:gd name="connsiteX18" fmla="*/ 64677 w 900397"/>
                <a:gd name="connsiteY18" fmla="*/ 476830 h 735535"/>
                <a:gd name="connsiteX19" fmla="*/ 374109 w 900397"/>
                <a:gd name="connsiteY19" fmla="*/ 412154 h 735535"/>
                <a:gd name="connsiteX20" fmla="*/ 309432 w 900397"/>
                <a:gd name="connsiteY20" fmla="*/ 347478 h 735535"/>
                <a:gd name="connsiteX21" fmla="*/ 244756 w 900397"/>
                <a:gd name="connsiteY21" fmla="*/ 412154 h 735535"/>
                <a:gd name="connsiteX22" fmla="*/ 309432 w 900397"/>
                <a:gd name="connsiteY22" fmla="*/ 476830 h 735535"/>
                <a:gd name="connsiteX23" fmla="*/ 620133 w 900397"/>
                <a:gd name="connsiteY23" fmla="*/ 412154 h 735535"/>
                <a:gd name="connsiteX24" fmla="*/ 555457 w 900397"/>
                <a:gd name="connsiteY24" fmla="*/ 347478 h 735535"/>
                <a:gd name="connsiteX25" fmla="*/ 490780 w 900397"/>
                <a:gd name="connsiteY25" fmla="*/ 412154 h 735535"/>
                <a:gd name="connsiteX26" fmla="*/ 555457 w 900397"/>
                <a:gd name="connsiteY26" fmla="*/ 476830 h 735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00397" h="735535">
                  <a:moveTo>
                    <a:pt x="847135" y="251097"/>
                  </a:moveTo>
                  <a:lnTo>
                    <a:pt x="805285" y="251097"/>
                  </a:lnTo>
                  <a:lnTo>
                    <a:pt x="490780" y="251097"/>
                  </a:lnTo>
                  <a:cubicBezTo>
                    <a:pt x="455271" y="251097"/>
                    <a:pt x="440054" y="224465"/>
                    <a:pt x="440054" y="191493"/>
                  </a:cubicBezTo>
                  <a:lnTo>
                    <a:pt x="440054" y="59604"/>
                  </a:lnTo>
                  <a:cubicBezTo>
                    <a:pt x="440054" y="26632"/>
                    <a:pt x="455271" y="0"/>
                    <a:pt x="490780" y="0"/>
                  </a:cubicBezTo>
                  <a:lnTo>
                    <a:pt x="861084" y="0"/>
                  </a:lnTo>
                  <a:cubicBezTo>
                    <a:pt x="896593" y="0"/>
                    <a:pt x="911811" y="26632"/>
                    <a:pt x="911811" y="59604"/>
                  </a:cubicBezTo>
                  <a:lnTo>
                    <a:pt x="911811" y="126817"/>
                  </a:lnTo>
                  <a:moveTo>
                    <a:pt x="0" y="602379"/>
                  </a:moveTo>
                  <a:lnTo>
                    <a:pt x="625206" y="602379"/>
                  </a:lnTo>
                  <a:moveTo>
                    <a:pt x="0" y="670860"/>
                  </a:moveTo>
                  <a:lnTo>
                    <a:pt x="625206" y="670860"/>
                  </a:lnTo>
                  <a:moveTo>
                    <a:pt x="0" y="739341"/>
                  </a:moveTo>
                  <a:lnTo>
                    <a:pt x="625206" y="739341"/>
                  </a:lnTo>
                  <a:moveTo>
                    <a:pt x="129353" y="412154"/>
                  </a:moveTo>
                  <a:cubicBezTo>
                    <a:pt x="129353" y="376645"/>
                    <a:pt x="100185" y="347478"/>
                    <a:pt x="64677" y="347478"/>
                  </a:cubicBezTo>
                  <a:cubicBezTo>
                    <a:pt x="29168" y="347478"/>
                    <a:pt x="0" y="376645"/>
                    <a:pt x="0" y="412154"/>
                  </a:cubicBezTo>
                  <a:cubicBezTo>
                    <a:pt x="0" y="447663"/>
                    <a:pt x="29168" y="476830"/>
                    <a:pt x="64677" y="476830"/>
                  </a:cubicBezTo>
                  <a:moveTo>
                    <a:pt x="374109" y="412154"/>
                  </a:moveTo>
                  <a:cubicBezTo>
                    <a:pt x="374109" y="376645"/>
                    <a:pt x="344941" y="347478"/>
                    <a:pt x="309432" y="347478"/>
                  </a:cubicBezTo>
                  <a:cubicBezTo>
                    <a:pt x="273924" y="347478"/>
                    <a:pt x="244756" y="376645"/>
                    <a:pt x="244756" y="412154"/>
                  </a:cubicBezTo>
                  <a:cubicBezTo>
                    <a:pt x="244756" y="447663"/>
                    <a:pt x="273924" y="476830"/>
                    <a:pt x="309432" y="476830"/>
                  </a:cubicBezTo>
                  <a:moveTo>
                    <a:pt x="620133" y="412154"/>
                  </a:moveTo>
                  <a:cubicBezTo>
                    <a:pt x="620133" y="376645"/>
                    <a:pt x="590965" y="347478"/>
                    <a:pt x="555457" y="347478"/>
                  </a:cubicBezTo>
                  <a:cubicBezTo>
                    <a:pt x="519948" y="347478"/>
                    <a:pt x="490780" y="376645"/>
                    <a:pt x="490780" y="412154"/>
                  </a:cubicBezTo>
                  <a:cubicBezTo>
                    <a:pt x="490780" y="447663"/>
                    <a:pt x="519948" y="476830"/>
                    <a:pt x="555457" y="476830"/>
                  </a:cubicBezTo>
                </a:path>
              </a:pathLst>
            </a:custGeom>
            <a:noFill/>
            <a:ln w="19015" cap="flat">
              <a:solidFill>
                <a:srgbClr val="3D342A"/>
              </a:solidFill>
              <a:prstDash val="solid"/>
              <a:miter/>
            </a:ln>
          </p:spPr>
          <p:txBody>
            <a:bodyPr rtlCol="0" anchor="ctr"/>
            <a:lstStyle/>
            <a:p>
              <a:endParaRPr lang="en-GB"/>
            </a:p>
          </p:txBody>
        </p:sp>
        <p:sp>
          <p:nvSpPr>
            <p:cNvPr id="326" name="Freeform: Shape 325">
              <a:extLst>
                <a:ext uri="{FF2B5EF4-FFF2-40B4-BE49-F238E27FC236}">
                  <a16:creationId xmlns:a16="http://schemas.microsoft.com/office/drawing/2014/main" id="{08D739D3-489C-41A6-A351-631BC05D64F9}"/>
                </a:ext>
              </a:extLst>
            </p:cNvPr>
            <p:cNvSpPr/>
            <p:nvPr/>
          </p:nvSpPr>
          <p:spPr>
            <a:xfrm>
              <a:off x="4654480" y="3577880"/>
              <a:ext cx="522047" cy="450394"/>
            </a:xfrm>
            <a:custGeom>
              <a:avLst/>
              <a:gdLst>
                <a:gd name="connsiteX0" fmla="*/ 50727 w 646764"/>
                <a:gd name="connsiteY0" fmla="*/ 404545 h 557992"/>
                <a:gd name="connsiteX1" fmla="*/ 38045 w 646764"/>
                <a:gd name="connsiteY1" fmla="*/ 318310 h 557992"/>
                <a:gd name="connsiteX2" fmla="*/ 310701 w 646764"/>
                <a:gd name="connsiteY2" fmla="*/ 35509 h 557992"/>
                <a:gd name="connsiteX3" fmla="*/ 583356 w 646764"/>
                <a:gd name="connsiteY3" fmla="*/ 318310 h 557992"/>
                <a:gd name="connsiteX4" fmla="*/ 570674 w 646764"/>
                <a:gd name="connsiteY4" fmla="*/ 404545 h 557992"/>
                <a:gd name="connsiteX5" fmla="*/ 531361 w 646764"/>
                <a:gd name="connsiteY5" fmla="*/ 459076 h 557992"/>
                <a:gd name="connsiteX6" fmla="*/ 531361 w 646764"/>
                <a:gd name="connsiteY6" fmla="*/ 504730 h 557992"/>
                <a:gd name="connsiteX7" fmla="*/ 594770 w 646764"/>
                <a:gd name="connsiteY7" fmla="*/ 564334 h 557992"/>
                <a:gd name="connsiteX8" fmla="*/ 658178 w 646764"/>
                <a:gd name="connsiteY8" fmla="*/ 504730 h 557992"/>
                <a:gd name="connsiteX9" fmla="*/ 658178 w 646764"/>
                <a:gd name="connsiteY9" fmla="*/ 459076 h 557992"/>
                <a:gd name="connsiteX10" fmla="*/ 609987 w 646764"/>
                <a:gd name="connsiteY10" fmla="*/ 402009 h 557992"/>
                <a:gd name="connsiteX11" fmla="*/ 621401 w 646764"/>
                <a:gd name="connsiteY11" fmla="*/ 318310 h 557992"/>
                <a:gd name="connsiteX12" fmla="*/ 310701 w 646764"/>
                <a:gd name="connsiteY12" fmla="*/ 0 h 557992"/>
                <a:gd name="connsiteX13" fmla="*/ 0 w 646764"/>
                <a:gd name="connsiteY13" fmla="*/ 318310 h 557992"/>
                <a:gd name="connsiteX14" fmla="*/ 11413 w 646764"/>
                <a:gd name="connsiteY14" fmla="*/ 402009 h 55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6764" h="557992">
                  <a:moveTo>
                    <a:pt x="50727" y="404545"/>
                  </a:moveTo>
                  <a:cubicBezTo>
                    <a:pt x="41849" y="376645"/>
                    <a:pt x="38045" y="348746"/>
                    <a:pt x="38045" y="318310"/>
                  </a:cubicBezTo>
                  <a:cubicBezTo>
                    <a:pt x="38045" y="162325"/>
                    <a:pt x="159789" y="35509"/>
                    <a:pt x="310701" y="35509"/>
                  </a:cubicBezTo>
                  <a:cubicBezTo>
                    <a:pt x="461612" y="35509"/>
                    <a:pt x="583356" y="162325"/>
                    <a:pt x="583356" y="318310"/>
                  </a:cubicBezTo>
                  <a:cubicBezTo>
                    <a:pt x="583356" y="348746"/>
                    <a:pt x="578283" y="377914"/>
                    <a:pt x="570674" y="404545"/>
                  </a:cubicBezTo>
                  <a:cubicBezTo>
                    <a:pt x="547847" y="413422"/>
                    <a:pt x="531361" y="434981"/>
                    <a:pt x="531361" y="459076"/>
                  </a:cubicBezTo>
                  <a:lnTo>
                    <a:pt x="531361" y="504730"/>
                  </a:lnTo>
                  <a:cubicBezTo>
                    <a:pt x="531361" y="537702"/>
                    <a:pt x="560529" y="564334"/>
                    <a:pt x="594770" y="564334"/>
                  </a:cubicBezTo>
                  <a:cubicBezTo>
                    <a:pt x="630278" y="564334"/>
                    <a:pt x="658178" y="537702"/>
                    <a:pt x="658178" y="504730"/>
                  </a:cubicBezTo>
                  <a:lnTo>
                    <a:pt x="658178" y="459076"/>
                  </a:lnTo>
                  <a:cubicBezTo>
                    <a:pt x="658178" y="431176"/>
                    <a:pt x="637887" y="408349"/>
                    <a:pt x="609987" y="402009"/>
                  </a:cubicBezTo>
                  <a:cubicBezTo>
                    <a:pt x="617596" y="375377"/>
                    <a:pt x="621401" y="347477"/>
                    <a:pt x="621401" y="318310"/>
                  </a:cubicBezTo>
                  <a:cubicBezTo>
                    <a:pt x="621401" y="143303"/>
                    <a:pt x="481903" y="0"/>
                    <a:pt x="310701" y="0"/>
                  </a:cubicBezTo>
                  <a:cubicBezTo>
                    <a:pt x="139498" y="0"/>
                    <a:pt x="0" y="142035"/>
                    <a:pt x="0" y="318310"/>
                  </a:cubicBezTo>
                  <a:cubicBezTo>
                    <a:pt x="0" y="347477"/>
                    <a:pt x="3804" y="375377"/>
                    <a:pt x="11413" y="402009"/>
                  </a:cubicBezTo>
                </a:path>
              </a:pathLst>
            </a:custGeom>
            <a:solidFill>
              <a:srgbClr val="FFF3CF"/>
            </a:solidFill>
            <a:ln w="12677" cap="flat">
              <a:noFill/>
              <a:prstDash val="solid"/>
              <a:miter/>
            </a:ln>
          </p:spPr>
          <p:txBody>
            <a:bodyPr rtlCol="0" anchor="ctr"/>
            <a:lstStyle/>
            <a:p>
              <a:endParaRPr lang="en-GB"/>
            </a:p>
          </p:txBody>
        </p:sp>
        <p:sp>
          <p:nvSpPr>
            <p:cNvPr id="327" name="Freeform: Shape 326">
              <a:extLst>
                <a:ext uri="{FF2B5EF4-FFF2-40B4-BE49-F238E27FC236}">
                  <a16:creationId xmlns:a16="http://schemas.microsoft.com/office/drawing/2014/main" id="{F3D7432E-49DB-409D-A37A-49740F987E6C}"/>
                </a:ext>
              </a:extLst>
            </p:cNvPr>
            <p:cNvSpPr/>
            <p:nvPr/>
          </p:nvSpPr>
          <p:spPr>
            <a:xfrm>
              <a:off x="4654480" y="3577880"/>
              <a:ext cx="552756" cy="542520"/>
            </a:xfrm>
            <a:custGeom>
              <a:avLst/>
              <a:gdLst>
                <a:gd name="connsiteX0" fmla="*/ 656910 w 684809"/>
                <a:gd name="connsiteY0" fmla="*/ 481903 h 672127"/>
                <a:gd name="connsiteX1" fmla="*/ 689882 w 684809"/>
                <a:gd name="connsiteY1" fmla="*/ 481903 h 672127"/>
                <a:gd name="connsiteX2" fmla="*/ 689882 w 684809"/>
                <a:gd name="connsiteY2" fmla="*/ 585893 h 672127"/>
                <a:gd name="connsiteX3" fmla="*/ 689882 w 684809"/>
                <a:gd name="connsiteY3" fmla="*/ 592233 h 672127"/>
                <a:gd name="connsiteX4" fmla="*/ 609987 w 684809"/>
                <a:gd name="connsiteY4" fmla="*/ 672128 h 672127"/>
                <a:gd name="connsiteX5" fmla="*/ 50727 w 684809"/>
                <a:gd name="connsiteY5" fmla="*/ 404545 h 672127"/>
                <a:gd name="connsiteX6" fmla="*/ 38045 w 684809"/>
                <a:gd name="connsiteY6" fmla="*/ 318310 h 672127"/>
                <a:gd name="connsiteX7" fmla="*/ 310701 w 684809"/>
                <a:gd name="connsiteY7" fmla="*/ 35509 h 672127"/>
                <a:gd name="connsiteX8" fmla="*/ 583356 w 684809"/>
                <a:gd name="connsiteY8" fmla="*/ 318310 h 672127"/>
                <a:gd name="connsiteX9" fmla="*/ 570674 w 684809"/>
                <a:gd name="connsiteY9" fmla="*/ 404545 h 672127"/>
                <a:gd name="connsiteX10" fmla="*/ 531361 w 684809"/>
                <a:gd name="connsiteY10" fmla="*/ 459076 h 672127"/>
                <a:gd name="connsiteX11" fmla="*/ 531361 w 684809"/>
                <a:gd name="connsiteY11" fmla="*/ 504730 h 672127"/>
                <a:gd name="connsiteX12" fmla="*/ 594770 w 684809"/>
                <a:gd name="connsiteY12" fmla="*/ 564334 h 672127"/>
                <a:gd name="connsiteX13" fmla="*/ 658178 w 684809"/>
                <a:gd name="connsiteY13" fmla="*/ 504730 h 672127"/>
                <a:gd name="connsiteX14" fmla="*/ 658178 w 684809"/>
                <a:gd name="connsiteY14" fmla="*/ 459076 h 672127"/>
                <a:gd name="connsiteX15" fmla="*/ 609987 w 684809"/>
                <a:gd name="connsiteY15" fmla="*/ 402009 h 672127"/>
                <a:gd name="connsiteX16" fmla="*/ 621401 w 684809"/>
                <a:gd name="connsiteY16" fmla="*/ 318310 h 672127"/>
                <a:gd name="connsiteX17" fmla="*/ 310701 w 684809"/>
                <a:gd name="connsiteY17" fmla="*/ 0 h 672127"/>
                <a:gd name="connsiteX18" fmla="*/ 0 w 684809"/>
                <a:gd name="connsiteY18" fmla="*/ 318310 h 672127"/>
                <a:gd name="connsiteX19" fmla="*/ 11413 w 684809"/>
                <a:gd name="connsiteY19" fmla="*/ 402009 h 672127"/>
                <a:gd name="connsiteX20" fmla="*/ 50727 w 684809"/>
                <a:gd name="connsiteY20" fmla="*/ 404545 h 672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4809" h="672127">
                  <a:moveTo>
                    <a:pt x="656910" y="481903"/>
                  </a:moveTo>
                  <a:lnTo>
                    <a:pt x="689882" y="481903"/>
                  </a:lnTo>
                  <a:lnTo>
                    <a:pt x="689882" y="585893"/>
                  </a:lnTo>
                  <a:lnTo>
                    <a:pt x="689882" y="592233"/>
                  </a:lnTo>
                  <a:cubicBezTo>
                    <a:pt x="689882" y="636619"/>
                    <a:pt x="654373" y="672128"/>
                    <a:pt x="609987" y="672128"/>
                  </a:cubicBezTo>
                  <a:moveTo>
                    <a:pt x="50727" y="404545"/>
                  </a:moveTo>
                  <a:cubicBezTo>
                    <a:pt x="41849" y="376645"/>
                    <a:pt x="38045" y="348746"/>
                    <a:pt x="38045" y="318310"/>
                  </a:cubicBezTo>
                  <a:cubicBezTo>
                    <a:pt x="38045" y="162325"/>
                    <a:pt x="159789" y="35509"/>
                    <a:pt x="310701" y="35509"/>
                  </a:cubicBezTo>
                  <a:cubicBezTo>
                    <a:pt x="461612" y="35509"/>
                    <a:pt x="583356" y="162325"/>
                    <a:pt x="583356" y="318310"/>
                  </a:cubicBezTo>
                  <a:cubicBezTo>
                    <a:pt x="583356" y="348746"/>
                    <a:pt x="578283" y="377914"/>
                    <a:pt x="570674" y="404545"/>
                  </a:cubicBezTo>
                  <a:cubicBezTo>
                    <a:pt x="547847" y="413422"/>
                    <a:pt x="531361" y="434981"/>
                    <a:pt x="531361" y="459076"/>
                  </a:cubicBezTo>
                  <a:lnTo>
                    <a:pt x="531361" y="504730"/>
                  </a:lnTo>
                  <a:cubicBezTo>
                    <a:pt x="531361" y="537702"/>
                    <a:pt x="560529" y="564334"/>
                    <a:pt x="594770" y="564334"/>
                  </a:cubicBezTo>
                  <a:cubicBezTo>
                    <a:pt x="630278" y="564334"/>
                    <a:pt x="658178" y="537702"/>
                    <a:pt x="658178" y="504730"/>
                  </a:cubicBezTo>
                  <a:lnTo>
                    <a:pt x="658178" y="459076"/>
                  </a:lnTo>
                  <a:cubicBezTo>
                    <a:pt x="658178" y="431176"/>
                    <a:pt x="637887" y="408349"/>
                    <a:pt x="609987" y="402009"/>
                  </a:cubicBezTo>
                  <a:cubicBezTo>
                    <a:pt x="617596" y="375377"/>
                    <a:pt x="621401" y="347477"/>
                    <a:pt x="621401" y="318310"/>
                  </a:cubicBezTo>
                  <a:cubicBezTo>
                    <a:pt x="621401" y="143303"/>
                    <a:pt x="481903" y="0"/>
                    <a:pt x="310701" y="0"/>
                  </a:cubicBezTo>
                  <a:cubicBezTo>
                    <a:pt x="139498" y="0"/>
                    <a:pt x="0" y="142035"/>
                    <a:pt x="0" y="318310"/>
                  </a:cubicBezTo>
                  <a:cubicBezTo>
                    <a:pt x="0" y="347477"/>
                    <a:pt x="3804" y="375377"/>
                    <a:pt x="11413" y="402009"/>
                  </a:cubicBezTo>
                  <a:lnTo>
                    <a:pt x="50727" y="404545"/>
                  </a:lnTo>
                  <a:close/>
                </a:path>
              </a:pathLst>
            </a:custGeom>
            <a:noFill/>
            <a:ln w="19015" cap="rnd">
              <a:solidFill>
                <a:srgbClr val="3D342A"/>
              </a:solidFill>
              <a:prstDash val="solid"/>
              <a:round/>
            </a:ln>
          </p:spPr>
          <p:txBody>
            <a:bodyPr rtlCol="0" anchor="ctr"/>
            <a:lstStyle/>
            <a:p>
              <a:endParaRPr lang="en-GB"/>
            </a:p>
          </p:txBody>
        </p:sp>
        <p:sp>
          <p:nvSpPr>
            <p:cNvPr id="329" name="Freeform: Shape 328">
              <a:extLst>
                <a:ext uri="{FF2B5EF4-FFF2-40B4-BE49-F238E27FC236}">
                  <a16:creationId xmlns:a16="http://schemas.microsoft.com/office/drawing/2014/main" id="{F3FF96AE-037D-48F1-B1B6-ECA24E6C0A4C}"/>
                </a:ext>
              </a:extLst>
            </p:cNvPr>
            <p:cNvSpPr/>
            <p:nvPr/>
          </p:nvSpPr>
          <p:spPr>
            <a:xfrm>
              <a:off x="7836923" y="3229848"/>
              <a:ext cx="747245" cy="1054331"/>
            </a:xfrm>
            <a:custGeom>
              <a:avLst/>
              <a:gdLst>
                <a:gd name="connsiteX0" fmla="*/ 313237 w 925760"/>
                <a:gd name="connsiteY0" fmla="*/ 1315088 h 1306210"/>
                <a:gd name="connsiteX1" fmla="*/ 880107 w 925760"/>
                <a:gd name="connsiteY1" fmla="*/ 661983 h 1306210"/>
                <a:gd name="connsiteX2" fmla="*/ 932102 w 925760"/>
                <a:gd name="connsiteY2" fmla="*/ 518680 h 1306210"/>
                <a:gd name="connsiteX3" fmla="*/ 845867 w 925760"/>
                <a:gd name="connsiteY3" fmla="*/ 380450 h 1306210"/>
                <a:gd name="connsiteX4" fmla="*/ 839526 w 925760"/>
                <a:gd name="connsiteY4" fmla="*/ 376645 h 1306210"/>
                <a:gd name="connsiteX5" fmla="*/ 117940 w 925760"/>
                <a:gd name="connsiteY5" fmla="*/ 0 h 1306210"/>
                <a:gd name="connsiteX6" fmla="*/ 0 w 925760"/>
                <a:gd name="connsiteY6" fmla="*/ 224465 h 1306210"/>
                <a:gd name="connsiteX7" fmla="*/ 635351 w 925760"/>
                <a:gd name="connsiteY7" fmla="*/ 556725 h 1306210"/>
                <a:gd name="connsiteX8" fmla="*/ 314506 w 925760"/>
                <a:gd name="connsiteY8" fmla="*/ 825576 h 1306210"/>
                <a:gd name="connsiteX9" fmla="*/ 313237 w 925760"/>
                <a:gd name="connsiteY9" fmla="*/ 1315088 h 130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760" h="1306210">
                  <a:moveTo>
                    <a:pt x="313237" y="1315088"/>
                  </a:moveTo>
                  <a:lnTo>
                    <a:pt x="880107" y="661983"/>
                  </a:lnTo>
                  <a:cubicBezTo>
                    <a:pt x="918152" y="623938"/>
                    <a:pt x="937175" y="571943"/>
                    <a:pt x="932102" y="518680"/>
                  </a:cubicBezTo>
                  <a:cubicBezTo>
                    <a:pt x="927029" y="461612"/>
                    <a:pt x="894057" y="409618"/>
                    <a:pt x="845867" y="380450"/>
                  </a:cubicBezTo>
                  <a:lnTo>
                    <a:pt x="839526" y="376645"/>
                  </a:lnTo>
                  <a:lnTo>
                    <a:pt x="117940" y="0"/>
                  </a:lnTo>
                  <a:lnTo>
                    <a:pt x="0" y="224465"/>
                  </a:lnTo>
                  <a:lnTo>
                    <a:pt x="635351" y="556725"/>
                  </a:lnTo>
                  <a:lnTo>
                    <a:pt x="314506" y="825576"/>
                  </a:lnTo>
                  <a:lnTo>
                    <a:pt x="313237" y="1315088"/>
                  </a:lnTo>
                  <a:close/>
                </a:path>
              </a:pathLst>
            </a:custGeom>
            <a:solidFill>
              <a:srgbClr val="FFFFFF"/>
            </a:solidFill>
            <a:ln w="12677" cap="flat">
              <a:noFill/>
              <a:prstDash val="solid"/>
              <a:miter/>
            </a:ln>
          </p:spPr>
          <p:txBody>
            <a:bodyPr rtlCol="0" anchor="ctr"/>
            <a:lstStyle/>
            <a:p>
              <a:endParaRPr lang="en-GB"/>
            </a:p>
          </p:txBody>
        </p:sp>
        <p:sp>
          <p:nvSpPr>
            <p:cNvPr id="330" name="Freeform: Shape 329">
              <a:extLst>
                <a:ext uri="{FF2B5EF4-FFF2-40B4-BE49-F238E27FC236}">
                  <a16:creationId xmlns:a16="http://schemas.microsoft.com/office/drawing/2014/main" id="{8AF97BC9-52B8-4B36-BEBD-BD255620384C}"/>
                </a:ext>
              </a:extLst>
            </p:cNvPr>
            <p:cNvSpPr/>
            <p:nvPr/>
          </p:nvSpPr>
          <p:spPr>
            <a:xfrm>
              <a:off x="8349758" y="3679218"/>
              <a:ext cx="61417" cy="10237"/>
            </a:xfrm>
            <a:custGeom>
              <a:avLst/>
              <a:gdLst>
                <a:gd name="connsiteX0" fmla="*/ 0 w 76089"/>
                <a:gd name="connsiteY0" fmla="*/ 0 h 0"/>
                <a:gd name="connsiteX1" fmla="*/ 81162 w 76089"/>
                <a:gd name="connsiteY1" fmla="*/ 0 h 0"/>
              </a:gdLst>
              <a:ahLst/>
              <a:cxnLst>
                <a:cxn ang="0">
                  <a:pos x="connsiteX0" y="connsiteY0"/>
                </a:cxn>
                <a:cxn ang="0">
                  <a:pos x="connsiteX1" y="connsiteY1"/>
                </a:cxn>
              </a:cxnLst>
              <a:rect l="l" t="t" r="r" b="b"/>
              <a:pathLst>
                <a:path w="76089">
                  <a:moveTo>
                    <a:pt x="0" y="0"/>
                  </a:moveTo>
                  <a:lnTo>
                    <a:pt x="81162" y="0"/>
                  </a:lnTo>
                </a:path>
              </a:pathLst>
            </a:custGeom>
            <a:ln w="12677" cap="flat">
              <a:noFill/>
              <a:prstDash val="solid"/>
              <a:miter/>
            </a:ln>
          </p:spPr>
          <p:txBody>
            <a:bodyPr rtlCol="0" anchor="ctr"/>
            <a:lstStyle/>
            <a:p>
              <a:endParaRPr lang="en-GB"/>
            </a:p>
          </p:txBody>
        </p:sp>
        <p:sp>
          <p:nvSpPr>
            <p:cNvPr id="331" name="Freeform: Shape 330">
              <a:extLst>
                <a:ext uri="{FF2B5EF4-FFF2-40B4-BE49-F238E27FC236}">
                  <a16:creationId xmlns:a16="http://schemas.microsoft.com/office/drawing/2014/main" id="{C0BD4827-9B29-4440-9D47-E2C42EDBDAEA}"/>
                </a:ext>
              </a:extLst>
            </p:cNvPr>
            <p:cNvSpPr/>
            <p:nvPr/>
          </p:nvSpPr>
          <p:spPr>
            <a:xfrm>
              <a:off x="7836923" y="3229848"/>
              <a:ext cx="747245" cy="1054331"/>
            </a:xfrm>
            <a:custGeom>
              <a:avLst/>
              <a:gdLst>
                <a:gd name="connsiteX0" fmla="*/ 313237 w 925760"/>
                <a:gd name="connsiteY0" fmla="*/ 1315088 h 1306210"/>
                <a:gd name="connsiteX1" fmla="*/ 880107 w 925760"/>
                <a:gd name="connsiteY1" fmla="*/ 661983 h 1306210"/>
                <a:gd name="connsiteX2" fmla="*/ 932102 w 925760"/>
                <a:gd name="connsiteY2" fmla="*/ 518680 h 1306210"/>
                <a:gd name="connsiteX3" fmla="*/ 845867 w 925760"/>
                <a:gd name="connsiteY3" fmla="*/ 380450 h 1306210"/>
                <a:gd name="connsiteX4" fmla="*/ 839526 w 925760"/>
                <a:gd name="connsiteY4" fmla="*/ 376645 h 1306210"/>
                <a:gd name="connsiteX5" fmla="*/ 117940 w 925760"/>
                <a:gd name="connsiteY5" fmla="*/ 0 h 1306210"/>
                <a:gd name="connsiteX6" fmla="*/ 0 w 925760"/>
                <a:gd name="connsiteY6" fmla="*/ 224465 h 1306210"/>
                <a:gd name="connsiteX7" fmla="*/ 635351 w 925760"/>
                <a:gd name="connsiteY7" fmla="*/ 556725 h 1306210"/>
                <a:gd name="connsiteX8" fmla="*/ 314506 w 925760"/>
                <a:gd name="connsiteY8" fmla="*/ 825576 h 1306210"/>
                <a:gd name="connsiteX9" fmla="*/ 313237 w 925760"/>
                <a:gd name="connsiteY9" fmla="*/ 1315088 h 1306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760" h="1306210">
                  <a:moveTo>
                    <a:pt x="313237" y="1315088"/>
                  </a:moveTo>
                  <a:lnTo>
                    <a:pt x="880107" y="661983"/>
                  </a:lnTo>
                  <a:cubicBezTo>
                    <a:pt x="918152" y="623938"/>
                    <a:pt x="937175" y="571943"/>
                    <a:pt x="932102" y="518680"/>
                  </a:cubicBezTo>
                  <a:cubicBezTo>
                    <a:pt x="927029" y="461612"/>
                    <a:pt x="894057" y="409618"/>
                    <a:pt x="845867" y="380450"/>
                  </a:cubicBezTo>
                  <a:lnTo>
                    <a:pt x="839526" y="376645"/>
                  </a:lnTo>
                  <a:lnTo>
                    <a:pt x="117940" y="0"/>
                  </a:lnTo>
                  <a:lnTo>
                    <a:pt x="0" y="224465"/>
                  </a:lnTo>
                  <a:lnTo>
                    <a:pt x="635351" y="556725"/>
                  </a:lnTo>
                  <a:lnTo>
                    <a:pt x="314506" y="825576"/>
                  </a:lnTo>
                  <a:lnTo>
                    <a:pt x="313237" y="1315088"/>
                  </a:lnTo>
                  <a:close/>
                </a:path>
              </a:pathLst>
            </a:custGeom>
            <a:noFill/>
            <a:ln w="19015" cap="flat">
              <a:solidFill>
                <a:srgbClr val="3D342A"/>
              </a:solidFill>
              <a:prstDash val="solid"/>
              <a:round/>
            </a:ln>
          </p:spPr>
          <p:txBody>
            <a:bodyPr rtlCol="0" anchor="ctr"/>
            <a:lstStyle/>
            <a:p>
              <a:endParaRPr lang="en-GB"/>
            </a:p>
          </p:txBody>
        </p:sp>
        <p:sp>
          <p:nvSpPr>
            <p:cNvPr id="332" name="Freeform: Shape 331">
              <a:extLst>
                <a:ext uri="{FF2B5EF4-FFF2-40B4-BE49-F238E27FC236}">
                  <a16:creationId xmlns:a16="http://schemas.microsoft.com/office/drawing/2014/main" id="{34B3BFF5-67F7-4BE7-8741-DA9749BA1089}"/>
                </a:ext>
              </a:extLst>
            </p:cNvPr>
            <p:cNvSpPr/>
            <p:nvPr/>
          </p:nvSpPr>
          <p:spPr>
            <a:xfrm>
              <a:off x="8349758" y="3679218"/>
              <a:ext cx="61417" cy="10237"/>
            </a:xfrm>
            <a:custGeom>
              <a:avLst/>
              <a:gdLst>
                <a:gd name="connsiteX0" fmla="*/ 0 w 76089"/>
                <a:gd name="connsiteY0" fmla="*/ 0 h 0"/>
                <a:gd name="connsiteX1" fmla="*/ 81162 w 76089"/>
                <a:gd name="connsiteY1" fmla="*/ 0 h 0"/>
              </a:gdLst>
              <a:ahLst/>
              <a:cxnLst>
                <a:cxn ang="0">
                  <a:pos x="connsiteX0" y="connsiteY0"/>
                </a:cxn>
                <a:cxn ang="0">
                  <a:pos x="connsiteX1" y="connsiteY1"/>
                </a:cxn>
              </a:cxnLst>
              <a:rect l="l" t="t" r="r" b="b"/>
              <a:pathLst>
                <a:path w="76089">
                  <a:moveTo>
                    <a:pt x="0" y="0"/>
                  </a:moveTo>
                  <a:lnTo>
                    <a:pt x="81162" y="0"/>
                  </a:lnTo>
                </a:path>
              </a:pathLst>
            </a:custGeom>
            <a:ln w="19015" cap="flat">
              <a:solidFill>
                <a:srgbClr val="3D342A"/>
              </a:solidFill>
              <a:prstDash val="solid"/>
              <a:round/>
            </a:ln>
          </p:spPr>
          <p:txBody>
            <a:bodyPr rtlCol="0" anchor="ctr"/>
            <a:lstStyle/>
            <a:p>
              <a:endParaRPr lang="en-GB"/>
            </a:p>
          </p:txBody>
        </p:sp>
        <p:sp>
          <p:nvSpPr>
            <p:cNvPr id="333" name="Freeform: Shape 332">
              <a:extLst>
                <a:ext uri="{FF2B5EF4-FFF2-40B4-BE49-F238E27FC236}">
                  <a16:creationId xmlns:a16="http://schemas.microsoft.com/office/drawing/2014/main" id="{39FB8998-60AF-4BA2-9DD8-34385EB8A7CA}"/>
                </a:ext>
              </a:extLst>
            </p:cNvPr>
            <p:cNvSpPr/>
            <p:nvPr/>
          </p:nvSpPr>
          <p:spPr>
            <a:xfrm>
              <a:off x="7530023" y="3018662"/>
              <a:ext cx="388977" cy="368505"/>
            </a:xfrm>
            <a:custGeom>
              <a:avLst/>
              <a:gdLst>
                <a:gd name="connsiteX0" fmla="*/ 124050 w 481902"/>
                <a:gd name="connsiteY0" fmla="*/ 399867 h 456539"/>
                <a:gd name="connsiteX1" fmla="*/ 124050 w 481902"/>
                <a:gd name="connsiteY1" fmla="*/ 399867 h 456539"/>
                <a:gd name="connsiteX2" fmla="*/ 211553 w 481902"/>
                <a:gd name="connsiteY2" fmla="*/ 245151 h 456539"/>
                <a:gd name="connsiteX3" fmla="*/ 31473 w 481902"/>
                <a:gd name="connsiteY3" fmla="*/ 65072 h 456539"/>
                <a:gd name="connsiteX4" fmla="*/ 18791 w 481902"/>
                <a:gd name="connsiteY4" fmla="*/ 65072 h 456539"/>
                <a:gd name="connsiteX5" fmla="*/ 18791 w 481902"/>
                <a:gd name="connsiteY5" fmla="*/ 65072 h 456539"/>
                <a:gd name="connsiteX6" fmla="*/ 28937 w 481902"/>
                <a:gd name="connsiteY6" fmla="*/ 395 h 456539"/>
                <a:gd name="connsiteX7" fmla="*/ 300324 w 481902"/>
                <a:gd name="connsiteY7" fmla="*/ 96776 h 456539"/>
                <a:gd name="connsiteX8" fmla="*/ 485477 w 481902"/>
                <a:gd name="connsiteY8" fmla="*/ 285733 h 456539"/>
                <a:gd name="connsiteX9" fmla="*/ 400510 w 481902"/>
                <a:gd name="connsiteY9" fmla="*/ 449326 h 456539"/>
                <a:gd name="connsiteX10" fmla="*/ 292715 w 481902"/>
                <a:gd name="connsiteY10" fmla="*/ 402404 h 456539"/>
                <a:gd name="connsiteX11" fmla="*/ 144340 w 481902"/>
                <a:gd name="connsiteY11" fmla="*/ 462008 h 456539"/>
                <a:gd name="connsiteX12" fmla="*/ 124050 w 481902"/>
                <a:gd name="connsiteY12" fmla="*/ 399867 h 45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1902" h="456539">
                  <a:moveTo>
                    <a:pt x="124050" y="399867"/>
                  </a:moveTo>
                  <a:lnTo>
                    <a:pt x="124050" y="399867"/>
                  </a:lnTo>
                  <a:cubicBezTo>
                    <a:pt x="176044" y="368163"/>
                    <a:pt x="211553" y="311096"/>
                    <a:pt x="211553" y="245151"/>
                  </a:cubicBezTo>
                  <a:cubicBezTo>
                    <a:pt x="211553" y="146234"/>
                    <a:pt x="130390" y="65072"/>
                    <a:pt x="31473" y="65072"/>
                  </a:cubicBezTo>
                  <a:cubicBezTo>
                    <a:pt x="27669" y="65072"/>
                    <a:pt x="22596" y="65072"/>
                    <a:pt x="18791" y="65072"/>
                  </a:cubicBezTo>
                  <a:lnTo>
                    <a:pt x="18791" y="65072"/>
                  </a:lnTo>
                  <a:cubicBezTo>
                    <a:pt x="-6572" y="54926"/>
                    <a:pt x="-9108" y="5468"/>
                    <a:pt x="28937" y="395"/>
                  </a:cubicBezTo>
                  <a:cubicBezTo>
                    <a:pt x="66982" y="-4677"/>
                    <a:pt x="229307" y="39708"/>
                    <a:pt x="300324" y="96776"/>
                  </a:cubicBezTo>
                  <a:cubicBezTo>
                    <a:pt x="371342" y="153843"/>
                    <a:pt x="485477" y="285733"/>
                    <a:pt x="485477" y="285733"/>
                  </a:cubicBezTo>
                  <a:lnTo>
                    <a:pt x="400510" y="449326"/>
                  </a:lnTo>
                  <a:cubicBezTo>
                    <a:pt x="400510" y="449326"/>
                    <a:pt x="340906" y="411281"/>
                    <a:pt x="292715" y="402404"/>
                  </a:cubicBezTo>
                  <a:cubicBezTo>
                    <a:pt x="245793" y="393526"/>
                    <a:pt x="172240" y="449326"/>
                    <a:pt x="144340" y="462008"/>
                  </a:cubicBezTo>
                  <a:cubicBezTo>
                    <a:pt x="111368" y="477225"/>
                    <a:pt x="79664" y="429035"/>
                    <a:pt x="124050" y="399867"/>
                  </a:cubicBezTo>
                  <a:close/>
                </a:path>
              </a:pathLst>
            </a:custGeom>
            <a:solidFill>
              <a:srgbClr val="F8E5E5"/>
            </a:solidFill>
            <a:ln w="12677" cap="flat">
              <a:noFill/>
              <a:prstDash val="solid"/>
              <a:miter/>
            </a:ln>
          </p:spPr>
          <p:txBody>
            <a:bodyPr rtlCol="0" anchor="ctr"/>
            <a:lstStyle/>
            <a:p>
              <a:endParaRPr lang="en-GB"/>
            </a:p>
          </p:txBody>
        </p:sp>
        <p:sp>
          <p:nvSpPr>
            <p:cNvPr id="334" name="Freeform: Shape 333">
              <a:extLst>
                <a:ext uri="{FF2B5EF4-FFF2-40B4-BE49-F238E27FC236}">
                  <a16:creationId xmlns:a16="http://schemas.microsoft.com/office/drawing/2014/main" id="{39FEF786-A182-4D26-933C-A39C74BEE310}"/>
                </a:ext>
              </a:extLst>
            </p:cNvPr>
            <p:cNvSpPr/>
            <p:nvPr/>
          </p:nvSpPr>
          <p:spPr>
            <a:xfrm>
              <a:off x="6364953" y="3678195"/>
              <a:ext cx="1822049" cy="1136222"/>
            </a:xfrm>
            <a:custGeom>
              <a:avLst/>
              <a:gdLst>
                <a:gd name="connsiteX0" fmla="*/ 2162222 w 2257334"/>
                <a:gd name="connsiteY0" fmla="*/ 0 h 1407663"/>
                <a:gd name="connsiteX1" fmla="*/ 93845 w 2257334"/>
                <a:gd name="connsiteY1" fmla="*/ 0 h 1407663"/>
                <a:gd name="connsiteX2" fmla="*/ 0 w 2257334"/>
                <a:gd name="connsiteY2" fmla="*/ 93844 h 1407663"/>
                <a:gd name="connsiteX3" fmla="*/ 0 w 2257334"/>
                <a:gd name="connsiteY3" fmla="*/ 1410200 h 1407663"/>
                <a:gd name="connsiteX4" fmla="*/ 2257335 w 2257334"/>
                <a:gd name="connsiteY4" fmla="*/ 1410200 h 1407663"/>
                <a:gd name="connsiteX5" fmla="*/ 2257335 w 2257334"/>
                <a:gd name="connsiteY5" fmla="*/ 93844 h 1407663"/>
                <a:gd name="connsiteX6" fmla="*/ 2162222 w 2257334"/>
                <a:gd name="connsiteY6" fmla="*/ 0 h 140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334" h="1407663">
                  <a:moveTo>
                    <a:pt x="2162222" y="0"/>
                  </a:moveTo>
                  <a:lnTo>
                    <a:pt x="93845" y="0"/>
                  </a:lnTo>
                  <a:cubicBezTo>
                    <a:pt x="41849" y="0"/>
                    <a:pt x="0" y="41849"/>
                    <a:pt x="0" y="93844"/>
                  </a:cubicBezTo>
                  <a:lnTo>
                    <a:pt x="0" y="1410200"/>
                  </a:lnTo>
                  <a:lnTo>
                    <a:pt x="2257335" y="1410200"/>
                  </a:lnTo>
                  <a:lnTo>
                    <a:pt x="2257335" y="93844"/>
                  </a:lnTo>
                  <a:cubicBezTo>
                    <a:pt x="2257335" y="41849"/>
                    <a:pt x="2214217" y="0"/>
                    <a:pt x="2162222" y="0"/>
                  </a:cubicBezTo>
                  <a:close/>
                </a:path>
              </a:pathLst>
            </a:custGeom>
            <a:solidFill>
              <a:srgbClr val="FFF3CF"/>
            </a:solidFill>
            <a:ln w="12677" cap="flat">
              <a:noFill/>
              <a:prstDash val="solid"/>
              <a:miter/>
            </a:ln>
          </p:spPr>
          <p:txBody>
            <a:bodyPr rtlCol="0" anchor="ctr"/>
            <a:lstStyle/>
            <a:p>
              <a:endParaRPr lang="en-GB"/>
            </a:p>
          </p:txBody>
        </p:sp>
        <p:sp>
          <p:nvSpPr>
            <p:cNvPr id="335" name="Freeform: Shape 334">
              <a:extLst>
                <a:ext uri="{FF2B5EF4-FFF2-40B4-BE49-F238E27FC236}">
                  <a16:creationId xmlns:a16="http://schemas.microsoft.com/office/drawing/2014/main" id="{2974112C-F22E-4951-B921-96FEBE477A4D}"/>
                </a:ext>
              </a:extLst>
            </p:cNvPr>
            <p:cNvSpPr/>
            <p:nvPr/>
          </p:nvSpPr>
          <p:spPr>
            <a:xfrm>
              <a:off x="6138733" y="4816463"/>
              <a:ext cx="2272442" cy="143307"/>
            </a:xfrm>
            <a:custGeom>
              <a:avLst/>
              <a:gdLst>
                <a:gd name="connsiteX0" fmla="*/ 0 w 2815327"/>
                <a:gd name="connsiteY0" fmla="*/ 0 h 177543"/>
                <a:gd name="connsiteX1" fmla="*/ 187688 w 2815327"/>
                <a:gd name="connsiteY1" fmla="*/ 187689 h 177543"/>
                <a:gd name="connsiteX2" fmla="*/ 187688 w 2815327"/>
                <a:gd name="connsiteY2" fmla="*/ 187689 h 177543"/>
                <a:gd name="connsiteX3" fmla="*/ 187688 w 2815327"/>
                <a:gd name="connsiteY3" fmla="*/ 187689 h 177543"/>
                <a:gd name="connsiteX4" fmla="*/ 2628907 w 2815327"/>
                <a:gd name="connsiteY4" fmla="*/ 187689 h 177543"/>
                <a:gd name="connsiteX5" fmla="*/ 2816595 w 2815327"/>
                <a:gd name="connsiteY5" fmla="*/ 0 h 177543"/>
                <a:gd name="connsiteX6" fmla="*/ 0 w 2815327"/>
                <a:gd name="connsiteY6" fmla="*/ 0 h 17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5327" h="177543">
                  <a:moveTo>
                    <a:pt x="0" y="0"/>
                  </a:moveTo>
                  <a:cubicBezTo>
                    <a:pt x="0" y="103990"/>
                    <a:pt x="83699" y="187689"/>
                    <a:pt x="187688" y="187689"/>
                  </a:cubicBezTo>
                  <a:cubicBezTo>
                    <a:pt x="187688" y="187689"/>
                    <a:pt x="187688" y="187689"/>
                    <a:pt x="187688" y="187689"/>
                  </a:cubicBezTo>
                  <a:lnTo>
                    <a:pt x="187688" y="187689"/>
                  </a:lnTo>
                  <a:lnTo>
                    <a:pt x="2628907" y="187689"/>
                  </a:lnTo>
                  <a:cubicBezTo>
                    <a:pt x="2732897" y="187689"/>
                    <a:pt x="2816595" y="103990"/>
                    <a:pt x="2816595" y="0"/>
                  </a:cubicBezTo>
                  <a:lnTo>
                    <a:pt x="0" y="0"/>
                  </a:lnTo>
                  <a:close/>
                </a:path>
              </a:pathLst>
            </a:custGeom>
            <a:solidFill>
              <a:srgbClr val="FFC20E"/>
            </a:solidFill>
            <a:ln w="12677" cap="flat">
              <a:noFill/>
              <a:prstDash val="solid"/>
              <a:miter/>
            </a:ln>
          </p:spPr>
          <p:txBody>
            <a:bodyPr rtlCol="0" anchor="ctr"/>
            <a:lstStyle/>
            <a:p>
              <a:endParaRPr lang="en-GB"/>
            </a:p>
          </p:txBody>
        </p:sp>
        <p:sp>
          <p:nvSpPr>
            <p:cNvPr id="336" name="Freeform: Shape 335">
              <a:extLst>
                <a:ext uri="{FF2B5EF4-FFF2-40B4-BE49-F238E27FC236}">
                  <a16:creationId xmlns:a16="http://schemas.microsoft.com/office/drawing/2014/main" id="{B20AE5C9-CFEA-4F74-84AE-394D5B7639AE}"/>
                </a:ext>
              </a:extLst>
            </p:cNvPr>
            <p:cNvSpPr/>
            <p:nvPr/>
          </p:nvSpPr>
          <p:spPr>
            <a:xfrm>
              <a:off x="7168497" y="3738589"/>
              <a:ext cx="951969" cy="931497"/>
            </a:xfrm>
            <a:custGeom>
              <a:avLst/>
              <a:gdLst>
                <a:gd name="connsiteX0" fmla="*/ 0 w 1179393"/>
                <a:gd name="connsiteY0" fmla="*/ 0 h 1154030"/>
                <a:gd name="connsiteX1" fmla="*/ 1187003 w 1179393"/>
                <a:gd name="connsiteY1" fmla="*/ 1160371 h 1154030"/>
                <a:gd name="connsiteX2" fmla="*/ 1187003 w 1179393"/>
                <a:gd name="connsiteY2" fmla="*/ 816698 h 1154030"/>
                <a:gd name="connsiteX3" fmla="*/ 1187003 w 1179393"/>
                <a:gd name="connsiteY3" fmla="*/ 0 h 1154030"/>
                <a:gd name="connsiteX4" fmla="*/ 348746 w 1179393"/>
                <a:gd name="connsiteY4" fmla="*/ 0 h 1154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9393" h="1154030">
                  <a:moveTo>
                    <a:pt x="0" y="0"/>
                  </a:moveTo>
                  <a:lnTo>
                    <a:pt x="1187003" y="1160371"/>
                  </a:lnTo>
                  <a:lnTo>
                    <a:pt x="1187003" y="816698"/>
                  </a:lnTo>
                  <a:lnTo>
                    <a:pt x="1187003" y="0"/>
                  </a:lnTo>
                  <a:lnTo>
                    <a:pt x="348746" y="0"/>
                  </a:lnTo>
                  <a:close/>
                </a:path>
              </a:pathLst>
            </a:custGeom>
            <a:solidFill>
              <a:srgbClr val="FFD24E"/>
            </a:solidFill>
            <a:ln w="12677" cap="flat">
              <a:noFill/>
              <a:prstDash val="solid"/>
              <a:miter/>
            </a:ln>
          </p:spPr>
          <p:txBody>
            <a:bodyPr rtlCol="0" anchor="ctr"/>
            <a:lstStyle/>
            <a:p>
              <a:endParaRPr lang="en-GB"/>
            </a:p>
          </p:txBody>
        </p:sp>
        <p:sp>
          <p:nvSpPr>
            <p:cNvPr id="337" name="Freeform: Shape 336">
              <a:extLst>
                <a:ext uri="{FF2B5EF4-FFF2-40B4-BE49-F238E27FC236}">
                  <a16:creationId xmlns:a16="http://schemas.microsoft.com/office/drawing/2014/main" id="{C0EE6C15-DEF5-486F-BA99-1C7D29F4C374}"/>
                </a:ext>
              </a:extLst>
            </p:cNvPr>
            <p:cNvSpPr/>
            <p:nvPr/>
          </p:nvSpPr>
          <p:spPr>
            <a:xfrm>
              <a:off x="6365978" y="3678195"/>
              <a:ext cx="1822049" cy="1136222"/>
            </a:xfrm>
            <a:custGeom>
              <a:avLst/>
              <a:gdLst>
                <a:gd name="connsiteX0" fmla="*/ 2163490 w 2257334"/>
                <a:gd name="connsiteY0" fmla="*/ 74822 h 1407663"/>
                <a:gd name="connsiteX1" fmla="*/ 2182513 w 2257334"/>
                <a:gd name="connsiteY1" fmla="*/ 93844 h 1407663"/>
                <a:gd name="connsiteX2" fmla="*/ 2182513 w 2257334"/>
                <a:gd name="connsiteY2" fmla="*/ 1335378 h 1407663"/>
                <a:gd name="connsiteX3" fmla="*/ 74821 w 2257334"/>
                <a:gd name="connsiteY3" fmla="*/ 1335378 h 1407663"/>
                <a:gd name="connsiteX4" fmla="*/ 74821 w 2257334"/>
                <a:gd name="connsiteY4" fmla="*/ 93844 h 1407663"/>
                <a:gd name="connsiteX5" fmla="*/ 93844 w 2257334"/>
                <a:gd name="connsiteY5" fmla="*/ 74822 h 1407663"/>
                <a:gd name="connsiteX6" fmla="*/ 2163490 w 2257334"/>
                <a:gd name="connsiteY6" fmla="*/ 74822 h 1407663"/>
                <a:gd name="connsiteX7" fmla="*/ 2163490 w 2257334"/>
                <a:gd name="connsiteY7" fmla="*/ 74822 h 1407663"/>
                <a:gd name="connsiteX8" fmla="*/ 2163490 w 2257334"/>
                <a:gd name="connsiteY8" fmla="*/ 0 h 1407663"/>
                <a:gd name="connsiteX9" fmla="*/ 93844 w 2257334"/>
                <a:gd name="connsiteY9" fmla="*/ 0 h 1407663"/>
                <a:gd name="connsiteX10" fmla="*/ 0 w 2257334"/>
                <a:gd name="connsiteY10" fmla="*/ 93844 h 1407663"/>
                <a:gd name="connsiteX11" fmla="*/ 0 w 2257334"/>
                <a:gd name="connsiteY11" fmla="*/ 1410200 h 1407663"/>
                <a:gd name="connsiteX12" fmla="*/ 2257335 w 2257334"/>
                <a:gd name="connsiteY12" fmla="*/ 1410200 h 1407663"/>
                <a:gd name="connsiteX13" fmla="*/ 2257335 w 2257334"/>
                <a:gd name="connsiteY13" fmla="*/ 93844 h 1407663"/>
                <a:gd name="connsiteX14" fmla="*/ 2163490 w 2257334"/>
                <a:gd name="connsiteY14" fmla="*/ 0 h 1407663"/>
                <a:gd name="connsiteX15" fmla="*/ 2163490 w 2257334"/>
                <a:gd name="connsiteY15" fmla="*/ 0 h 140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57334" h="1407663">
                  <a:moveTo>
                    <a:pt x="2163490" y="74822"/>
                  </a:moveTo>
                  <a:cubicBezTo>
                    <a:pt x="2173635" y="74822"/>
                    <a:pt x="2182513" y="83699"/>
                    <a:pt x="2182513" y="93844"/>
                  </a:cubicBezTo>
                  <a:lnTo>
                    <a:pt x="2182513" y="1335378"/>
                  </a:lnTo>
                  <a:lnTo>
                    <a:pt x="74821" y="1335378"/>
                  </a:lnTo>
                  <a:lnTo>
                    <a:pt x="74821" y="93844"/>
                  </a:lnTo>
                  <a:cubicBezTo>
                    <a:pt x="74821" y="83699"/>
                    <a:pt x="83699" y="74822"/>
                    <a:pt x="93844" y="74822"/>
                  </a:cubicBezTo>
                  <a:lnTo>
                    <a:pt x="2163490" y="74822"/>
                  </a:lnTo>
                  <a:lnTo>
                    <a:pt x="2163490" y="74822"/>
                  </a:lnTo>
                  <a:close/>
                  <a:moveTo>
                    <a:pt x="2163490" y="0"/>
                  </a:moveTo>
                  <a:lnTo>
                    <a:pt x="93844" y="0"/>
                  </a:lnTo>
                  <a:cubicBezTo>
                    <a:pt x="41849" y="0"/>
                    <a:pt x="0" y="41849"/>
                    <a:pt x="0" y="93844"/>
                  </a:cubicBezTo>
                  <a:lnTo>
                    <a:pt x="0" y="1410200"/>
                  </a:lnTo>
                  <a:lnTo>
                    <a:pt x="2257335" y="1410200"/>
                  </a:lnTo>
                  <a:lnTo>
                    <a:pt x="2257335" y="93844"/>
                  </a:lnTo>
                  <a:cubicBezTo>
                    <a:pt x="2257335" y="41849"/>
                    <a:pt x="2215485" y="0"/>
                    <a:pt x="2163490" y="0"/>
                  </a:cubicBezTo>
                  <a:lnTo>
                    <a:pt x="2163490" y="0"/>
                  </a:lnTo>
                  <a:close/>
                </a:path>
              </a:pathLst>
            </a:custGeom>
            <a:solidFill>
              <a:srgbClr val="FFD24E"/>
            </a:solidFill>
            <a:ln w="12677" cap="flat">
              <a:noFill/>
              <a:prstDash val="solid"/>
              <a:miter/>
            </a:ln>
          </p:spPr>
          <p:txBody>
            <a:bodyPr rtlCol="0" anchor="ctr"/>
            <a:lstStyle/>
            <a:p>
              <a:endParaRPr lang="en-GB"/>
            </a:p>
          </p:txBody>
        </p:sp>
        <p:sp>
          <p:nvSpPr>
            <p:cNvPr id="338" name="Freeform: Shape 337">
              <a:extLst>
                <a:ext uri="{FF2B5EF4-FFF2-40B4-BE49-F238E27FC236}">
                  <a16:creationId xmlns:a16="http://schemas.microsoft.com/office/drawing/2014/main" id="{E409B908-C9D2-4FF2-9F12-A27C39AF8CF5}"/>
                </a:ext>
              </a:extLst>
            </p:cNvPr>
            <p:cNvSpPr/>
            <p:nvPr/>
          </p:nvSpPr>
          <p:spPr>
            <a:xfrm>
              <a:off x="7049757" y="4816463"/>
              <a:ext cx="450394" cy="71654"/>
            </a:xfrm>
            <a:custGeom>
              <a:avLst/>
              <a:gdLst>
                <a:gd name="connsiteX0" fmla="*/ 470489 w 557992"/>
                <a:gd name="connsiteY0" fmla="*/ 0 h 88771"/>
                <a:gd name="connsiteX1" fmla="*/ 376645 w 557992"/>
                <a:gd name="connsiteY1" fmla="*/ 0 h 88771"/>
                <a:gd name="connsiteX2" fmla="*/ 187688 w 557992"/>
                <a:gd name="connsiteY2" fmla="*/ 0 h 88771"/>
                <a:gd name="connsiteX3" fmla="*/ 93844 w 557992"/>
                <a:gd name="connsiteY3" fmla="*/ 0 h 88771"/>
                <a:gd name="connsiteX4" fmla="*/ 0 w 557992"/>
                <a:gd name="connsiteY4" fmla="*/ 0 h 88771"/>
                <a:gd name="connsiteX5" fmla="*/ 93844 w 557992"/>
                <a:gd name="connsiteY5" fmla="*/ 93844 h 88771"/>
                <a:gd name="connsiteX6" fmla="*/ 470489 w 557992"/>
                <a:gd name="connsiteY6" fmla="*/ 93844 h 88771"/>
                <a:gd name="connsiteX7" fmla="*/ 564334 w 557992"/>
                <a:gd name="connsiteY7" fmla="*/ 0 h 88771"/>
                <a:gd name="connsiteX8" fmla="*/ 470489 w 557992"/>
                <a:gd name="connsiteY8" fmla="*/ 0 h 8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7992" h="88771">
                  <a:moveTo>
                    <a:pt x="470489" y="0"/>
                  </a:moveTo>
                  <a:lnTo>
                    <a:pt x="376645" y="0"/>
                  </a:lnTo>
                  <a:lnTo>
                    <a:pt x="187688" y="0"/>
                  </a:lnTo>
                  <a:lnTo>
                    <a:pt x="93844" y="0"/>
                  </a:lnTo>
                  <a:lnTo>
                    <a:pt x="0" y="0"/>
                  </a:lnTo>
                  <a:cubicBezTo>
                    <a:pt x="0" y="51995"/>
                    <a:pt x="41849" y="93844"/>
                    <a:pt x="93844" y="93844"/>
                  </a:cubicBezTo>
                  <a:lnTo>
                    <a:pt x="470489" y="93844"/>
                  </a:lnTo>
                  <a:cubicBezTo>
                    <a:pt x="522484" y="93844"/>
                    <a:pt x="564334" y="51995"/>
                    <a:pt x="564334" y="0"/>
                  </a:cubicBezTo>
                  <a:lnTo>
                    <a:pt x="470489" y="0"/>
                  </a:lnTo>
                  <a:close/>
                </a:path>
              </a:pathLst>
            </a:custGeom>
            <a:solidFill>
              <a:srgbClr val="FFE38F"/>
            </a:solidFill>
            <a:ln w="12677" cap="flat">
              <a:noFill/>
              <a:prstDash val="solid"/>
              <a:miter/>
            </a:ln>
          </p:spPr>
          <p:txBody>
            <a:bodyPr rtlCol="0" anchor="ctr"/>
            <a:lstStyle/>
            <a:p>
              <a:endParaRPr lang="en-GB"/>
            </a:p>
          </p:txBody>
        </p:sp>
        <p:sp>
          <p:nvSpPr>
            <p:cNvPr id="339" name="Freeform: Shape 338">
              <a:extLst>
                <a:ext uri="{FF2B5EF4-FFF2-40B4-BE49-F238E27FC236}">
                  <a16:creationId xmlns:a16="http://schemas.microsoft.com/office/drawing/2014/main" id="{BDFE5001-2347-4CE1-9AD2-D0447348AB7D}"/>
                </a:ext>
              </a:extLst>
            </p:cNvPr>
            <p:cNvSpPr/>
            <p:nvPr/>
          </p:nvSpPr>
          <p:spPr>
            <a:xfrm>
              <a:off x="8261727" y="4874810"/>
              <a:ext cx="133071" cy="92126"/>
            </a:xfrm>
            <a:custGeom>
              <a:avLst/>
              <a:gdLst>
                <a:gd name="connsiteX0" fmla="*/ 0 w 164861"/>
                <a:gd name="connsiteY0" fmla="*/ 115403 h 114134"/>
                <a:gd name="connsiteX1" fmla="*/ 173739 w 164861"/>
                <a:gd name="connsiteY1" fmla="*/ 0 h 114134"/>
              </a:gdLst>
              <a:ahLst/>
              <a:cxnLst>
                <a:cxn ang="0">
                  <a:pos x="connsiteX0" y="connsiteY0"/>
                </a:cxn>
                <a:cxn ang="0">
                  <a:pos x="connsiteX1" y="connsiteY1"/>
                </a:cxn>
              </a:cxnLst>
              <a:rect l="l" t="t" r="r" b="b"/>
              <a:pathLst>
                <a:path w="164861" h="114134">
                  <a:moveTo>
                    <a:pt x="0" y="115403"/>
                  </a:moveTo>
                  <a:cubicBezTo>
                    <a:pt x="77359" y="115403"/>
                    <a:pt x="144571" y="68481"/>
                    <a:pt x="173739" y="0"/>
                  </a:cubicBezTo>
                </a:path>
              </a:pathLst>
            </a:custGeom>
            <a:noFill/>
            <a:ln w="19015" cap="flat">
              <a:solidFill>
                <a:srgbClr val="3D342A"/>
              </a:solidFill>
              <a:prstDash val="solid"/>
              <a:round/>
            </a:ln>
          </p:spPr>
          <p:txBody>
            <a:bodyPr rtlCol="0" anchor="ctr"/>
            <a:lstStyle/>
            <a:p>
              <a:endParaRPr lang="en-GB"/>
            </a:p>
          </p:txBody>
        </p:sp>
        <p:sp>
          <p:nvSpPr>
            <p:cNvPr id="341" name="Freeform: Shape 340">
              <a:extLst>
                <a:ext uri="{FF2B5EF4-FFF2-40B4-BE49-F238E27FC236}">
                  <a16:creationId xmlns:a16="http://schemas.microsoft.com/office/drawing/2014/main" id="{E1ED7979-333F-40B9-A549-B63A410EE143}"/>
                </a:ext>
              </a:extLst>
            </p:cNvPr>
            <p:cNvSpPr/>
            <p:nvPr/>
          </p:nvSpPr>
          <p:spPr>
            <a:xfrm>
              <a:off x="6138733" y="3678195"/>
              <a:ext cx="2272442" cy="1289764"/>
            </a:xfrm>
            <a:custGeom>
              <a:avLst/>
              <a:gdLst>
                <a:gd name="connsiteX0" fmla="*/ 2538868 w 2815327"/>
                <a:gd name="connsiteY0" fmla="*/ 1410200 h 1597888"/>
                <a:gd name="connsiteX1" fmla="*/ 2538868 w 2815327"/>
                <a:gd name="connsiteY1" fmla="*/ 150912 h 1597888"/>
                <a:gd name="connsiteX2" fmla="*/ 2445023 w 2815327"/>
                <a:gd name="connsiteY2" fmla="*/ 0 h 1597888"/>
                <a:gd name="connsiteX3" fmla="*/ 375377 w 2815327"/>
                <a:gd name="connsiteY3" fmla="*/ 0 h 1597888"/>
                <a:gd name="connsiteX4" fmla="*/ 281533 w 2815327"/>
                <a:gd name="connsiteY4" fmla="*/ 93844 h 1597888"/>
                <a:gd name="connsiteX5" fmla="*/ 281533 w 2815327"/>
                <a:gd name="connsiteY5" fmla="*/ 1410200 h 1597888"/>
                <a:gd name="connsiteX6" fmla="*/ 1127399 w 2815327"/>
                <a:gd name="connsiteY6" fmla="*/ 1410200 h 1597888"/>
                <a:gd name="connsiteX7" fmla="*/ 1221243 w 2815327"/>
                <a:gd name="connsiteY7" fmla="*/ 1504044 h 1597888"/>
                <a:gd name="connsiteX8" fmla="*/ 1597889 w 2815327"/>
                <a:gd name="connsiteY8" fmla="*/ 1504044 h 1597888"/>
                <a:gd name="connsiteX9" fmla="*/ 1665101 w 2815327"/>
                <a:gd name="connsiteY9" fmla="*/ 1476145 h 1597888"/>
                <a:gd name="connsiteX10" fmla="*/ 2802646 w 2815327"/>
                <a:gd name="connsiteY10" fmla="*/ 1483754 h 1597888"/>
                <a:gd name="connsiteX11" fmla="*/ 2817864 w 2815327"/>
                <a:gd name="connsiteY11" fmla="*/ 1410200 h 1597888"/>
                <a:gd name="connsiteX12" fmla="*/ 1505313 w 2815327"/>
                <a:gd name="connsiteY12" fmla="*/ 1410200 h 1597888"/>
                <a:gd name="connsiteX13" fmla="*/ 1128667 w 2815327"/>
                <a:gd name="connsiteY13" fmla="*/ 1410200 h 1597888"/>
                <a:gd name="connsiteX14" fmla="*/ 0 w 2815327"/>
                <a:gd name="connsiteY14" fmla="*/ 1410200 h 1597888"/>
                <a:gd name="connsiteX15" fmla="*/ 187688 w 2815327"/>
                <a:gd name="connsiteY15" fmla="*/ 1597889 h 1597888"/>
                <a:gd name="connsiteX16" fmla="*/ 187688 w 2815327"/>
                <a:gd name="connsiteY16" fmla="*/ 1597889 h 1597888"/>
                <a:gd name="connsiteX17" fmla="*/ 356354 w 2815327"/>
                <a:gd name="connsiteY17" fmla="*/ 1334110 h 1597888"/>
                <a:gd name="connsiteX18" fmla="*/ 2462778 w 2815327"/>
                <a:gd name="connsiteY18" fmla="*/ 1334110 h 1597888"/>
                <a:gd name="connsiteX19" fmla="*/ 2462778 w 2815327"/>
                <a:gd name="connsiteY19" fmla="*/ 123012 h 159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15327" h="1597888">
                  <a:moveTo>
                    <a:pt x="2538868" y="1410200"/>
                  </a:moveTo>
                  <a:lnTo>
                    <a:pt x="2538868" y="150912"/>
                  </a:lnTo>
                  <a:moveTo>
                    <a:pt x="2445023" y="0"/>
                  </a:moveTo>
                  <a:lnTo>
                    <a:pt x="375377" y="0"/>
                  </a:lnTo>
                  <a:cubicBezTo>
                    <a:pt x="323382" y="0"/>
                    <a:pt x="281533" y="41849"/>
                    <a:pt x="281533" y="93844"/>
                  </a:cubicBezTo>
                  <a:lnTo>
                    <a:pt x="281533" y="1410200"/>
                  </a:lnTo>
                  <a:moveTo>
                    <a:pt x="1127399" y="1410200"/>
                  </a:moveTo>
                  <a:cubicBezTo>
                    <a:pt x="1127399" y="1462195"/>
                    <a:pt x="1169249" y="1504044"/>
                    <a:pt x="1221243" y="1504044"/>
                  </a:cubicBezTo>
                  <a:lnTo>
                    <a:pt x="1597889" y="1504044"/>
                  </a:lnTo>
                  <a:cubicBezTo>
                    <a:pt x="1624520" y="1504044"/>
                    <a:pt x="1648615" y="1492631"/>
                    <a:pt x="1665101" y="1476145"/>
                  </a:cubicBezTo>
                  <a:moveTo>
                    <a:pt x="2802646" y="1483754"/>
                  </a:moveTo>
                  <a:cubicBezTo>
                    <a:pt x="2812791" y="1460926"/>
                    <a:pt x="2817864" y="1436831"/>
                    <a:pt x="2817864" y="1410200"/>
                  </a:cubicBezTo>
                  <a:lnTo>
                    <a:pt x="1505313" y="1410200"/>
                  </a:lnTo>
                  <a:lnTo>
                    <a:pt x="1128667" y="1410200"/>
                  </a:lnTo>
                  <a:lnTo>
                    <a:pt x="0" y="1410200"/>
                  </a:lnTo>
                  <a:cubicBezTo>
                    <a:pt x="0" y="1514190"/>
                    <a:pt x="83699" y="1597889"/>
                    <a:pt x="187688" y="1597889"/>
                  </a:cubicBezTo>
                  <a:cubicBezTo>
                    <a:pt x="187688" y="1597889"/>
                    <a:pt x="187688" y="1597889"/>
                    <a:pt x="187688" y="1597889"/>
                  </a:cubicBezTo>
                  <a:moveTo>
                    <a:pt x="356354" y="1334110"/>
                  </a:moveTo>
                  <a:lnTo>
                    <a:pt x="2462778" y="1334110"/>
                  </a:lnTo>
                  <a:lnTo>
                    <a:pt x="2462778" y="123012"/>
                  </a:lnTo>
                </a:path>
              </a:pathLst>
            </a:custGeom>
            <a:noFill/>
            <a:ln w="19015" cap="flat">
              <a:solidFill>
                <a:srgbClr val="3D342A"/>
              </a:solidFill>
              <a:prstDash val="solid"/>
              <a:round/>
            </a:ln>
          </p:spPr>
          <p:txBody>
            <a:bodyPr rtlCol="0" anchor="ctr"/>
            <a:lstStyle/>
            <a:p>
              <a:endParaRPr lang="en-GB"/>
            </a:p>
          </p:txBody>
        </p:sp>
        <p:sp>
          <p:nvSpPr>
            <p:cNvPr id="342" name="Freeform: Shape 341">
              <a:extLst>
                <a:ext uri="{FF2B5EF4-FFF2-40B4-BE49-F238E27FC236}">
                  <a16:creationId xmlns:a16="http://schemas.microsoft.com/office/drawing/2014/main" id="{5855FAA8-104A-47BC-B64A-983FE612BCD2}"/>
                </a:ext>
              </a:extLst>
            </p:cNvPr>
            <p:cNvSpPr/>
            <p:nvPr/>
          </p:nvSpPr>
          <p:spPr>
            <a:xfrm>
              <a:off x="6465269" y="3788746"/>
              <a:ext cx="1617324" cy="911024"/>
            </a:xfrm>
            <a:custGeom>
              <a:avLst/>
              <a:gdLst>
                <a:gd name="connsiteX0" fmla="*/ 0 w 2003701"/>
                <a:gd name="connsiteY0" fmla="*/ 0 h 1128667"/>
                <a:gd name="connsiteX1" fmla="*/ 2008774 w 2003701"/>
                <a:gd name="connsiteY1" fmla="*/ 0 h 1128667"/>
                <a:gd name="connsiteX2" fmla="*/ 2008774 w 2003701"/>
                <a:gd name="connsiteY2" fmla="*/ 1129936 h 1128667"/>
                <a:gd name="connsiteX3" fmla="*/ 0 w 2003701"/>
                <a:gd name="connsiteY3" fmla="*/ 1129936 h 1128667"/>
              </a:gdLst>
              <a:ahLst/>
              <a:cxnLst>
                <a:cxn ang="0">
                  <a:pos x="connsiteX0" y="connsiteY0"/>
                </a:cxn>
                <a:cxn ang="0">
                  <a:pos x="connsiteX1" y="connsiteY1"/>
                </a:cxn>
                <a:cxn ang="0">
                  <a:pos x="connsiteX2" y="connsiteY2"/>
                </a:cxn>
                <a:cxn ang="0">
                  <a:pos x="connsiteX3" y="connsiteY3"/>
                </a:cxn>
              </a:cxnLst>
              <a:rect l="l" t="t" r="r" b="b"/>
              <a:pathLst>
                <a:path w="2003701" h="1128667">
                  <a:moveTo>
                    <a:pt x="0" y="0"/>
                  </a:moveTo>
                  <a:lnTo>
                    <a:pt x="2008774" y="0"/>
                  </a:lnTo>
                  <a:lnTo>
                    <a:pt x="2008774" y="1129936"/>
                  </a:lnTo>
                  <a:lnTo>
                    <a:pt x="0" y="1129936"/>
                  </a:lnTo>
                  <a:close/>
                </a:path>
              </a:pathLst>
            </a:custGeom>
            <a:solidFill>
              <a:srgbClr val="FFF3CF"/>
            </a:solidFill>
            <a:ln w="12677" cap="flat">
              <a:noFill/>
              <a:prstDash val="solid"/>
              <a:miter/>
            </a:ln>
          </p:spPr>
          <p:txBody>
            <a:bodyPr rtlCol="0" anchor="ctr"/>
            <a:lstStyle/>
            <a:p>
              <a:endParaRPr lang="en-GB"/>
            </a:p>
          </p:txBody>
        </p:sp>
        <p:sp>
          <p:nvSpPr>
            <p:cNvPr id="343" name="Freeform: Shape 342">
              <a:extLst>
                <a:ext uri="{FF2B5EF4-FFF2-40B4-BE49-F238E27FC236}">
                  <a16:creationId xmlns:a16="http://schemas.microsoft.com/office/drawing/2014/main" id="{246986C5-D613-4603-A7D1-BD5FC700E552}"/>
                </a:ext>
              </a:extLst>
            </p:cNvPr>
            <p:cNvSpPr/>
            <p:nvPr/>
          </p:nvSpPr>
          <p:spPr>
            <a:xfrm>
              <a:off x="6465268" y="3788746"/>
              <a:ext cx="1617324" cy="911024"/>
            </a:xfrm>
            <a:custGeom>
              <a:avLst/>
              <a:gdLst>
                <a:gd name="connsiteX0" fmla="*/ 966342 w 2003701"/>
                <a:gd name="connsiteY0" fmla="*/ 0 h 1128667"/>
                <a:gd name="connsiteX1" fmla="*/ 0 w 2003701"/>
                <a:gd name="connsiteY1" fmla="*/ 0 h 1128667"/>
                <a:gd name="connsiteX2" fmla="*/ 0 w 2003701"/>
                <a:gd name="connsiteY2" fmla="*/ 1129936 h 1128667"/>
                <a:gd name="connsiteX3" fmla="*/ 2008774 w 2003701"/>
                <a:gd name="connsiteY3" fmla="*/ 1129936 h 1128667"/>
                <a:gd name="connsiteX4" fmla="*/ 2008774 w 2003701"/>
                <a:gd name="connsiteY4" fmla="*/ 1019605 h 1128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701" h="1128667">
                  <a:moveTo>
                    <a:pt x="966342" y="0"/>
                  </a:moveTo>
                  <a:lnTo>
                    <a:pt x="0" y="0"/>
                  </a:lnTo>
                  <a:lnTo>
                    <a:pt x="0" y="1129936"/>
                  </a:lnTo>
                  <a:lnTo>
                    <a:pt x="2008774" y="1129936"/>
                  </a:lnTo>
                  <a:lnTo>
                    <a:pt x="2008774" y="1019605"/>
                  </a:lnTo>
                  <a:close/>
                </a:path>
              </a:pathLst>
            </a:custGeom>
            <a:solidFill>
              <a:srgbClr val="FFFFFF"/>
            </a:solidFill>
            <a:ln w="12677" cap="flat">
              <a:noFill/>
              <a:prstDash val="solid"/>
              <a:miter/>
            </a:ln>
          </p:spPr>
          <p:txBody>
            <a:bodyPr rtlCol="0" anchor="ctr"/>
            <a:lstStyle/>
            <a:p>
              <a:endParaRPr lang="en-GB"/>
            </a:p>
          </p:txBody>
        </p:sp>
        <p:sp>
          <p:nvSpPr>
            <p:cNvPr id="344" name="Freeform: Shape 343">
              <a:extLst>
                <a:ext uri="{FF2B5EF4-FFF2-40B4-BE49-F238E27FC236}">
                  <a16:creationId xmlns:a16="http://schemas.microsoft.com/office/drawing/2014/main" id="{FDC3E08F-56AD-4D87-B068-6285100FDF71}"/>
                </a:ext>
              </a:extLst>
            </p:cNvPr>
            <p:cNvSpPr/>
            <p:nvPr/>
          </p:nvSpPr>
          <p:spPr>
            <a:xfrm>
              <a:off x="6465269" y="3788746"/>
              <a:ext cx="1617324" cy="71654"/>
            </a:xfrm>
            <a:custGeom>
              <a:avLst/>
              <a:gdLst>
                <a:gd name="connsiteX0" fmla="*/ 0 w 2003701"/>
                <a:gd name="connsiteY0" fmla="*/ 0 h 88771"/>
                <a:gd name="connsiteX1" fmla="*/ 2008774 w 2003701"/>
                <a:gd name="connsiteY1" fmla="*/ 0 h 88771"/>
                <a:gd name="connsiteX2" fmla="*/ 2008774 w 2003701"/>
                <a:gd name="connsiteY2" fmla="*/ 91308 h 88771"/>
                <a:gd name="connsiteX3" fmla="*/ 0 w 2003701"/>
                <a:gd name="connsiteY3" fmla="*/ 91308 h 88771"/>
              </a:gdLst>
              <a:ahLst/>
              <a:cxnLst>
                <a:cxn ang="0">
                  <a:pos x="connsiteX0" y="connsiteY0"/>
                </a:cxn>
                <a:cxn ang="0">
                  <a:pos x="connsiteX1" y="connsiteY1"/>
                </a:cxn>
                <a:cxn ang="0">
                  <a:pos x="connsiteX2" y="connsiteY2"/>
                </a:cxn>
                <a:cxn ang="0">
                  <a:pos x="connsiteX3" y="connsiteY3"/>
                </a:cxn>
              </a:cxnLst>
              <a:rect l="l" t="t" r="r" b="b"/>
              <a:pathLst>
                <a:path w="2003701" h="88771">
                  <a:moveTo>
                    <a:pt x="0" y="0"/>
                  </a:moveTo>
                  <a:lnTo>
                    <a:pt x="2008774" y="0"/>
                  </a:lnTo>
                  <a:lnTo>
                    <a:pt x="2008774" y="91308"/>
                  </a:lnTo>
                  <a:lnTo>
                    <a:pt x="0" y="91308"/>
                  </a:lnTo>
                  <a:close/>
                </a:path>
              </a:pathLst>
            </a:custGeom>
            <a:solidFill>
              <a:srgbClr val="FFD24E"/>
            </a:solidFill>
            <a:ln w="12677" cap="flat">
              <a:noFill/>
              <a:prstDash val="solid"/>
              <a:miter/>
            </a:ln>
          </p:spPr>
          <p:txBody>
            <a:bodyPr rtlCol="0" anchor="ctr"/>
            <a:lstStyle/>
            <a:p>
              <a:endParaRPr lang="en-GB"/>
            </a:p>
          </p:txBody>
        </p:sp>
        <p:sp>
          <p:nvSpPr>
            <p:cNvPr id="345" name="Freeform: Shape 344">
              <a:extLst>
                <a:ext uri="{FF2B5EF4-FFF2-40B4-BE49-F238E27FC236}">
                  <a16:creationId xmlns:a16="http://schemas.microsoft.com/office/drawing/2014/main" id="{19741D17-D91D-4903-A651-91C9DAB5A1FD}"/>
                </a:ext>
              </a:extLst>
            </p:cNvPr>
            <p:cNvSpPr/>
            <p:nvPr/>
          </p:nvSpPr>
          <p:spPr>
            <a:xfrm>
              <a:off x="6465268" y="3788746"/>
              <a:ext cx="849607" cy="71654"/>
            </a:xfrm>
            <a:custGeom>
              <a:avLst/>
              <a:gdLst>
                <a:gd name="connsiteX0" fmla="*/ 966342 w 1052577"/>
                <a:gd name="connsiteY0" fmla="*/ 0 h 88771"/>
                <a:gd name="connsiteX1" fmla="*/ 0 w 1052577"/>
                <a:gd name="connsiteY1" fmla="*/ 0 h 88771"/>
                <a:gd name="connsiteX2" fmla="*/ 0 w 1052577"/>
                <a:gd name="connsiteY2" fmla="*/ 91308 h 88771"/>
                <a:gd name="connsiteX3" fmla="*/ 1058918 w 1052577"/>
                <a:gd name="connsiteY3" fmla="*/ 91308 h 88771"/>
              </a:gdLst>
              <a:ahLst/>
              <a:cxnLst>
                <a:cxn ang="0">
                  <a:pos x="connsiteX0" y="connsiteY0"/>
                </a:cxn>
                <a:cxn ang="0">
                  <a:pos x="connsiteX1" y="connsiteY1"/>
                </a:cxn>
                <a:cxn ang="0">
                  <a:pos x="connsiteX2" y="connsiteY2"/>
                </a:cxn>
                <a:cxn ang="0">
                  <a:pos x="connsiteX3" y="connsiteY3"/>
                </a:cxn>
              </a:cxnLst>
              <a:rect l="l" t="t" r="r" b="b"/>
              <a:pathLst>
                <a:path w="1052577" h="88771">
                  <a:moveTo>
                    <a:pt x="966342" y="0"/>
                  </a:moveTo>
                  <a:lnTo>
                    <a:pt x="0" y="0"/>
                  </a:lnTo>
                  <a:lnTo>
                    <a:pt x="0" y="91308"/>
                  </a:lnTo>
                  <a:lnTo>
                    <a:pt x="1058918" y="91308"/>
                  </a:lnTo>
                  <a:close/>
                </a:path>
              </a:pathLst>
            </a:custGeom>
            <a:solidFill>
              <a:srgbClr val="FFE38F"/>
            </a:solidFill>
            <a:ln w="12677" cap="flat">
              <a:noFill/>
              <a:prstDash val="solid"/>
              <a:miter/>
            </a:ln>
          </p:spPr>
          <p:txBody>
            <a:bodyPr rtlCol="0" anchor="ctr"/>
            <a:lstStyle/>
            <a:p>
              <a:endParaRPr lang="en-GB"/>
            </a:p>
          </p:txBody>
        </p:sp>
        <p:sp>
          <p:nvSpPr>
            <p:cNvPr id="346" name="Freeform: Shape 345">
              <a:extLst>
                <a:ext uri="{FF2B5EF4-FFF2-40B4-BE49-F238E27FC236}">
                  <a16:creationId xmlns:a16="http://schemas.microsoft.com/office/drawing/2014/main" id="{3CEA0247-C67F-4F50-934D-01D29BEE2FC1}"/>
                </a:ext>
              </a:extLst>
            </p:cNvPr>
            <p:cNvSpPr/>
            <p:nvPr/>
          </p:nvSpPr>
          <p:spPr>
            <a:xfrm>
              <a:off x="6465268" y="3788746"/>
              <a:ext cx="1617324" cy="911024"/>
            </a:xfrm>
            <a:custGeom>
              <a:avLst/>
              <a:gdLst>
                <a:gd name="connsiteX0" fmla="*/ 1289724 w 2003701"/>
                <a:gd name="connsiteY0" fmla="*/ 0 h 1128667"/>
                <a:gd name="connsiteX1" fmla="*/ 0 w 2003701"/>
                <a:gd name="connsiteY1" fmla="*/ 0 h 1128667"/>
                <a:gd name="connsiteX2" fmla="*/ 0 w 2003701"/>
                <a:gd name="connsiteY2" fmla="*/ 1129936 h 1128667"/>
                <a:gd name="connsiteX3" fmla="*/ 263779 w 2003701"/>
                <a:gd name="connsiteY3" fmla="*/ 1129936 h 1128667"/>
                <a:gd name="connsiteX4" fmla="*/ 1322697 w 2003701"/>
                <a:gd name="connsiteY4" fmla="*/ 1129936 h 1128667"/>
                <a:gd name="connsiteX5" fmla="*/ 2008774 w 2003701"/>
                <a:gd name="connsiteY5" fmla="*/ 1129936 h 1128667"/>
                <a:gd name="connsiteX6" fmla="*/ 2008774 w 2003701"/>
                <a:gd name="connsiteY6" fmla="*/ 526289 h 1128667"/>
                <a:gd name="connsiteX7" fmla="*/ 1893372 w 2003701"/>
                <a:gd name="connsiteY7" fmla="*/ 1089354 h 1128667"/>
                <a:gd name="connsiteX8" fmla="*/ 1944098 w 2003701"/>
                <a:gd name="connsiteY8" fmla="*/ 1041164 h 1128667"/>
                <a:gd name="connsiteX9" fmla="*/ 1944098 w 2003701"/>
                <a:gd name="connsiteY9" fmla="*/ 1041164 h 1128667"/>
                <a:gd name="connsiteX10" fmla="*/ 1893372 w 2003701"/>
                <a:gd name="connsiteY10" fmla="*/ 992973 h 1128667"/>
                <a:gd name="connsiteX11" fmla="*/ 103990 w 2003701"/>
                <a:gd name="connsiteY11" fmla="*/ 1089354 h 1128667"/>
                <a:gd name="connsiteX12" fmla="*/ 53263 w 2003701"/>
                <a:gd name="connsiteY12" fmla="*/ 1041164 h 1128667"/>
                <a:gd name="connsiteX13" fmla="*/ 53263 w 2003701"/>
                <a:gd name="connsiteY13" fmla="*/ 1041164 h 1128667"/>
                <a:gd name="connsiteX14" fmla="*/ 103990 w 2003701"/>
                <a:gd name="connsiteY14" fmla="*/ 992973 h 1128667"/>
                <a:gd name="connsiteX15" fmla="*/ 2008774 w 2003701"/>
                <a:gd name="connsiteY15" fmla="*/ 45654 h 1128667"/>
                <a:gd name="connsiteX16" fmla="*/ 2008774 w 2003701"/>
                <a:gd name="connsiteY16" fmla="*/ 91308 h 1128667"/>
                <a:gd name="connsiteX17" fmla="*/ 801481 w 2003701"/>
                <a:gd name="connsiteY17" fmla="*/ 91308 h 112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03701" h="1128667">
                  <a:moveTo>
                    <a:pt x="1289724" y="0"/>
                  </a:moveTo>
                  <a:lnTo>
                    <a:pt x="0" y="0"/>
                  </a:lnTo>
                  <a:lnTo>
                    <a:pt x="0" y="1129936"/>
                  </a:lnTo>
                  <a:lnTo>
                    <a:pt x="263779" y="1129936"/>
                  </a:lnTo>
                  <a:moveTo>
                    <a:pt x="1322697" y="1129936"/>
                  </a:moveTo>
                  <a:lnTo>
                    <a:pt x="2008774" y="1129936"/>
                  </a:lnTo>
                  <a:lnTo>
                    <a:pt x="2008774" y="526289"/>
                  </a:lnTo>
                  <a:moveTo>
                    <a:pt x="1893372" y="1089354"/>
                  </a:moveTo>
                  <a:lnTo>
                    <a:pt x="1944098" y="1041164"/>
                  </a:lnTo>
                  <a:moveTo>
                    <a:pt x="1944098" y="1041164"/>
                  </a:moveTo>
                  <a:lnTo>
                    <a:pt x="1893372" y="992973"/>
                  </a:lnTo>
                  <a:moveTo>
                    <a:pt x="103990" y="1089354"/>
                  </a:moveTo>
                  <a:lnTo>
                    <a:pt x="53263" y="1041164"/>
                  </a:lnTo>
                  <a:moveTo>
                    <a:pt x="53263" y="1041164"/>
                  </a:moveTo>
                  <a:lnTo>
                    <a:pt x="103990" y="992973"/>
                  </a:lnTo>
                  <a:moveTo>
                    <a:pt x="2008774" y="45654"/>
                  </a:moveTo>
                  <a:lnTo>
                    <a:pt x="2008774" y="91308"/>
                  </a:lnTo>
                  <a:lnTo>
                    <a:pt x="801481" y="91308"/>
                  </a:lnTo>
                </a:path>
              </a:pathLst>
            </a:custGeom>
            <a:noFill/>
            <a:ln w="19015" cap="flat">
              <a:solidFill>
                <a:srgbClr val="3D342A"/>
              </a:solidFill>
              <a:prstDash val="solid"/>
              <a:round/>
            </a:ln>
          </p:spPr>
          <p:txBody>
            <a:bodyPr rtlCol="0" anchor="ctr"/>
            <a:lstStyle/>
            <a:p>
              <a:endParaRPr lang="en-GB"/>
            </a:p>
          </p:txBody>
        </p:sp>
        <p:sp>
          <p:nvSpPr>
            <p:cNvPr id="347" name="Freeform: Shape 346">
              <a:extLst>
                <a:ext uri="{FF2B5EF4-FFF2-40B4-BE49-F238E27FC236}">
                  <a16:creationId xmlns:a16="http://schemas.microsoft.com/office/drawing/2014/main" id="{2DACFAF3-6297-42C1-9BD4-7C3F1BEA585D}"/>
                </a:ext>
              </a:extLst>
            </p:cNvPr>
            <p:cNvSpPr/>
            <p:nvPr/>
          </p:nvSpPr>
          <p:spPr>
            <a:xfrm>
              <a:off x="7966923" y="3805124"/>
              <a:ext cx="30709" cy="30709"/>
            </a:xfrm>
            <a:custGeom>
              <a:avLst/>
              <a:gdLst>
                <a:gd name="connsiteX0" fmla="*/ 0 w 38044"/>
                <a:gd name="connsiteY0" fmla="*/ 0 h 38044"/>
                <a:gd name="connsiteX1" fmla="*/ 45653 w 38044"/>
                <a:gd name="connsiteY1" fmla="*/ 0 h 38044"/>
                <a:gd name="connsiteX2" fmla="*/ 45653 w 38044"/>
                <a:gd name="connsiteY2" fmla="*/ 45654 h 38044"/>
                <a:gd name="connsiteX3" fmla="*/ 0 w 38044"/>
                <a:gd name="connsiteY3" fmla="*/ 45654 h 38044"/>
              </a:gdLst>
              <a:ahLst/>
              <a:cxnLst>
                <a:cxn ang="0">
                  <a:pos x="connsiteX0" y="connsiteY0"/>
                </a:cxn>
                <a:cxn ang="0">
                  <a:pos x="connsiteX1" y="connsiteY1"/>
                </a:cxn>
                <a:cxn ang="0">
                  <a:pos x="connsiteX2" y="connsiteY2"/>
                </a:cxn>
                <a:cxn ang="0">
                  <a:pos x="connsiteX3" y="connsiteY3"/>
                </a:cxn>
              </a:cxnLst>
              <a:rect l="l" t="t" r="r" b="b"/>
              <a:pathLst>
                <a:path w="38044" h="38044">
                  <a:moveTo>
                    <a:pt x="0" y="0"/>
                  </a:moveTo>
                  <a:lnTo>
                    <a:pt x="45653" y="0"/>
                  </a:lnTo>
                  <a:lnTo>
                    <a:pt x="45653" y="45654"/>
                  </a:lnTo>
                  <a:lnTo>
                    <a:pt x="0" y="45654"/>
                  </a:lnTo>
                  <a:close/>
                </a:path>
              </a:pathLst>
            </a:custGeom>
            <a:solidFill>
              <a:srgbClr val="3D342A"/>
            </a:solidFill>
            <a:ln w="12677" cap="flat">
              <a:noFill/>
              <a:prstDash val="solid"/>
              <a:miter/>
            </a:ln>
          </p:spPr>
          <p:txBody>
            <a:bodyPr rtlCol="0" anchor="ctr"/>
            <a:lstStyle/>
            <a:p>
              <a:endParaRPr lang="en-GB"/>
            </a:p>
          </p:txBody>
        </p:sp>
        <p:sp>
          <p:nvSpPr>
            <p:cNvPr id="348" name="Freeform: Shape 347">
              <a:extLst>
                <a:ext uri="{FF2B5EF4-FFF2-40B4-BE49-F238E27FC236}">
                  <a16:creationId xmlns:a16="http://schemas.microsoft.com/office/drawing/2014/main" id="{0506605F-B9FB-44EB-B6BD-23D62AAD2017}"/>
                </a:ext>
              </a:extLst>
            </p:cNvPr>
            <p:cNvSpPr/>
            <p:nvPr/>
          </p:nvSpPr>
          <p:spPr>
            <a:xfrm>
              <a:off x="7956688" y="3812289"/>
              <a:ext cx="30709" cy="30709"/>
            </a:xfrm>
            <a:custGeom>
              <a:avLst/>
              <a:gdLst>
                <a:gd name="connsiteX0" fmla="*/ 0 w 38044"/>
                <a:gd name="connsiteY0" fmla="*/ 0 h 38044"/>
                <a:gd name="connsiteX1" fmla="*/ 45653 w 38044"/>
                <a:gd name="connsiteY1" fmla="*/ 0 h 38044"/>
                <a:gd name="connsiteX2" fmla="*/ 45653 w 38044"/>
                <a:gd name="connsiteY2" fmla="*/ 45654 h 38044"/>
                <a:gd name="connsiteX3" fmla="*/ 0 w 38044"/>
                <a:gd name="connsiteY3" fmla="*/ 45654 h 38044"/>
              </a:gdLst>
              <a:ahLst/>
              <a:cxnLst>
                <a:cxn ang="0">
                  <a:pos x="connsiteX0" y="connsiteY0"/>
                </a:cxn>
                <a:cxn ang="0">
                  <a:pos x="connsiteX1" y="connsiteY1"/>
                </a:cxn>
                <a:cxn ang="0">
                  <a:pos x="connsiteX2" y="connsiteY2"/>
                </a:cxn>
                <a:cxn ang="0">
                  <a:pos x="connsiteX3" y="connsiteY3"/>
                </a:cxn>
              </a:cxnLst>
              <a:rect l="l" t="t" r="r" b="b"/>
              <a:pathLst>
                <a:path w="38044" h="38044">
                  <a:moveTo>
                    <a:pt x="0" y="0"/>
                  </a:moveTo>
                  <a:lnTo>
                    <a:pt x="45653" y="0"/>
                  </a:lnTo>
                  <a:lnTo>
                    <a:pt x="45653" y="45654"/>
                  </a:lnTo>
                  <a:lnTo>
                    <a:pt x="0" y="45654"/>
                  </a:lnTo>
                  <a:close/>
                </a:path>
              </a:pathLst>
            </a:custGeom>
            <a:solidFill>
              <a:srgbClr val="3D342A"/>
            </a:solidFill>
            <a:ln w="12677" cap="flat">
              <a:noFill/>
              <a:prstDash val="solid"/>
              <a:miter/>
            </a:ln>
          </p:spPr>
          <p:txBody>
            <a:bodyPr rtlCol="0" anchor="ctr"/>
            <a:lstStyle/>
            <a:p>
              <a:endParaRPr lang="en-GB"/>
            </a:p>
          </p:txBody>
        </p:sp>
        <p:sp>
          <p:nvSpPr>
            <p:cNvPr id="349" name="Freeform: Shape 348">
              <a:extLst>
                <a:ext uri="{FF2B5EF4-FFF2-40B4-BE49-F238E27FC236}">
                  <a16:creationId xmlns:a16="http://schemas.microsoft.com/office/drawing/2014/main" id="{AB7D5954-C8A8-442E-81E6-0F6E29016797}"/>
                </a:ext>
              </a:extLst>
            </p:cNvPr>
            <p:cNvSpPr/>
            <p:nvPr/>
          </p:nvSpPr>
          <p:spPr>
            <a:xfrm>
              <a:off x="8027317" y="3808195"/>
              <a:ext cx="30709" cy="30709"/>
            </a:xfrm>
            <a:custGeom>
              <a:avLst/>
              <a:gdLst>
                <a:gd name="connsiteX0" fmla="*/ 0 w 38044"/>
                <a:gd name="connsiteY0" fmla="*/ 0 h 38044"/>
                <a:gd name="connsiteX1" fmla="*/ 43117 w 38044"/>
                <a:gd name="connsiteY1" fmla="*/ 43117 h 38044"/>
              </a:gdLst>
              <a:ahLst/>
              <a:cxnLst>
                <a:cxn ang="0">
                  <a:pos x="connsiteX0" y="connsiteY0"/>
                </a:cxn>
                <a:cxn ang="0">
                  <a:pos x="connsiteX1" y="connsiteY1"/>
                </a:cxn>
              </a:cxnLst>
              <a:rect l="l" t="t" r="r" b="b"/>
              <a:pathLst>
                <a:path w="38044" h="38044">
                  <a:moveTo>
                    <a:pt x="0" y="0"/>
                  </a:moveTo>
                  <a:lnTo>
                    <a:pt x="43117" y="43117"/>
                  </a:lnTo>
                </a:path>
              </a:pathLst>
            </a:custGeom>
            <a:ln w="19015" cap="flat">
              <a:solidFill>
                <a:srgbClr val="3D342A"/>
              </a:solidFill>
              <a:prstDash val="solid"/>
              <a:miter/>
            </a:ln>
          </p:spPr>
          <p:txBody>
            <a:bodyPr rtlCol="0" anchor="ctr"/>
            <a:lstStyle/>
            <a:p>
              <a:endParaRPr lang="en-GB"/>
            </a:p>
          </p:txBody>
        </p:sp>
        <p:sp>
          <p:nvSpPr>
            <p:cNvPr id="350" name="Freeform: Shape 349">
              <a:extLst>
                <a:ext uri="{FF2B5EF4-FFF2-40B4-BE49-F238E27FC236}">
                  <a16:creationId xmlns:a16="http://schemas.microsoft.com/office/drawing/2014/main" id="{531CCDF0-1A06-44B7-9CE7-1665A5F94A39}"/>
                </a:ext>
              </a:extLst>
            </p:cNvPr>
            <p:cNvSpPr/>
            <p:nvPr/>
          </p:nvSpPr>
          <p:spPr>
            <a:xfrm>
              <a:off x="8027317" y="3808195"/>
              <a:ext cx="30709" cy="30709"/>
            </a:xfrm>
            <a:custGeom>
              <a:avLst/>
              <a:gdLst>
                <a:gd name="connsiteX0" fmla="*/ 0 w 38044"/>
                <a:gd name="connsiteY0" fmla="*/ 43117 h 38044"/>
                <a:gd name="connsiteX1" fmla="*/ 43117 w 38044"/>
                <a:gd name="connsiteY1" fmla="*/ 0 h 38044"/>
              </a:gdLst>
              <a:ahLst/>
              <a:cxnLst>
                <a:cxn ang="0">
                  <a:pos x="connsiteX0" y="connsiteY0"/>
                </a:cxn>
                <a:cxn ang="0">
                  <a:pos x="connsiteX1" y="connsiteY1"/>
                </a:cxn>
              </a:cxnLst>
              <a:rect l="l" t="t" r="r" b="b"/>
              <a:pathLst>
                <a:path w="38044" h="38044">
                  <a:moveTo>
                    <a:pt x="0" y="43117"/>
                  </a:moveTo>
                  <a:lnTo>
                    <a:pt x="43117" y="0"/>
                  </a:lnTo>
                </a:path>
              </a:pathLst>
            </a:custGeom>
            <a:ln w="19015" cap="flat">
              <a:solidFill>
                <a:srgbClr val="3D342A"/>
              </a:solidFill>
              <a:prstDash val="solid"/>
              <a:miter/>
            </a:ln>
          </p:spPr>
          <p:txBody>
            <a:bodyPr rtlCol="0" anchor="ctr"/>
            <a:lstStyle/>
            <a:p>
              <a:endParaRPr lang="en-GB"/>
            </a:p>
          </p:txBody>
        </p:sp>
        <p:sp>
          <p:nvSpPr>
            <p:cNvPr id="351" name="Freeform: Shape 350">
              <a:extLst>
                <a:ext uri="{FF2B5EF4-FFF2-40B4-BE49-F238E27FC236}">
                  <a16:creationId xmlns:a16="http://schemas.microsoft.com/office/drawing/2014/main" id="{E3EB7792-0ACB-4349-802B-1BC585805FEA}"/>
                </a:ext>
              </a:extLst>
            </p:cNvPr>
            <p:cNvSpPr/>
            <p:nvPr/>
          </p:nvSpPr>
          <p:spPr>
            <a:xfrm>
              <a:off x="7887081" y="3825596"/>
              <a:ext cx="40945" cy="10237"/>
            </a:xfrm>
            <a:custGeom>
              <a:avLst/>
              <a:gdLst>
                <a:gd name="connsiteX0" fmla="*/ 0 w 50726"/>
                <a:gd name="connsiteY0" fmla="*/ 0 h 0"/>
                <a:gd name="connsiteX1" fmla="*/ 59604 w 50726"/>
                <a:gd name="connsiteY1" fmla="*/ 0 h 0"/>
              </a:gdLst>
              <a:ahLst/>
              <a:cxnLst>
                <a:cxn ang="0">
                  <a:pos x="connsiteX0" y="connsiteY0"/>
                </a:cxn>
                <a:cxn ang="0">
                  <a:pos x="connsiteX1" y="connsiteY1"/>
                </a:cxn>
              </a:cxnLst>
              <a:rect l="l" t="t" r="r" b="b"/>
              <a:pathLst>
                <a:path w="50726">
                  <a:moveTo>
                    <a:pt x="0" y="0"/>
                  </a:moveTo>
                  <a:lnTo>
                    <a:pt x="59604" y="0"/>
                  </a:lnTo>
                </a:path>
              </a:pathLst>
            </a:custGeom>
            <a:ln w="19015" cap="flat">
              <a:solidFill>
                <a:srgbClr val="3D342A"/>
              </a:solidFill>
              <a:prstDash val="solid"/>
              <a:miter/>
            </a:ln>
          </p:spPr>
          <p:txBody>
            <a:bodyPr rtlCol="0" anchor="ctr"/>
            <a:lstStyle/>
            <a:p>
              <a:endParaRPr lang="en-GB"/>
            </a:p>
          </p:txBody>
        </p:sp>
        <p:sp>
          <p:nvSpPr>
            <p:cNvPr id="361" name="Freeform: Shape 360">
              <a:extLst>
                <a:ext uri="{FF2B5EF4-FFF2-40B4-BE49-F238E27FC236}">
                  <a16:creationId xmlns:a16="http://schemas.microsoft.com/office/drawing/2014/main" id="{76405DA1-BF59-477D-BB6A-32AB8287812A}"/>
                </a:ext>
              </a:extLst>
            </p:cNvPr>
            <p:cNvSpPr/>
            <p:nvPr/>
          </p:nvSpPr>
          <p:spPr>
            <a:xfrm>
              <a:off x="6615741" y="3911581"/>
              <a:ext cx="532284" cy="737008"/>
            </a:xfrm>
            <a:custGeom>
              <a:avLst/>
              <a:gdLst>
                <a:gd name="connsiteX0" fmla="*/ 580820 w 659446"/>
                <a:gd name="connsiteY0" fmla="*/ 550384 h 913079"/>
                <a:gd name="connsiteX1" fmla="*/ 525021 w 659446"/>
                <a:gd name="connsiteY1" fmla="*/ 508534 h 913079"/>
                <a:gd name="connsiteX2" fmla="*/ 441321 w 659446"/>
                <a:gd name="connsiteY2" fmla="*/ 499657 h 913079"/>
                <a:gd name="connsiteX3" fmla="*/ 429908 w 659446"/>
                <a:gd name="connsiteY3" fmla="*/ 519948 h 913079"/>
                <a:gd name="connsiteX4" fmla="*/ 412154 w 659446"/>
                <a:gd name="connsiteY4" fmla="*/ 514875 h 913079"/>
                <a:gd name="connsiteX5" fmla="*/ 404545 w 659446"/>
                <a:gd name="connsiteY5" fmla="*/ 483171 h 913079"/>
                <a:gd name="connsiteX6" fmla="*/ 379182 w 659446"/>
                <a:gd name="connsiteY6" fmla="*/ 481903 h 913079"/>
                <a:gd name="connsiteX7" fmla="*/ 389327 w 659446"/>
                <a:gd name="connsiteY7" fmla="*/ 452735 h 913079"/>
                <a:gd name="connsiteX8" fmla="*/ 369037 w 659446"/>
                <a:gd name="connsiteY8" fmla="*/ 450199 h 913079"/>
                <a:gd name="connsiteX9" fmla="*/ 347478 w 659446"/>
                <a:gd name="connsiteY9" fmla="*/ 466685 h 913079"/>
                <a:gd name="connsiteX10" fmla="*/ 333527 w 659446"/>
                <a:gd name="connsiteY10" fmla="*/ 446394 h 913079"/>
                <a:gd name="connsiteX11" fmla="*/ 346209 w 659446"/>
                <a:gd name="connsiteY11" fmla="*/ 410886 h 913079"/>
                <a:gd name="connsiteX12" fmla="*/ 402009 w 659446"/>
                <a:gd name="connsiteY12" fmla="*/ 402009 h 913079"/>
                <a:gd name="connsiteX13" fmla="*/ 412154 w 659446"/>
                <a:gd name="connsiteY13" fmla="*/ 431176 h 913079"/>
                <a:gd name="connsiteX14" fmla="*/ 427372 w 659446"/>
                <a:gd name="connsiteY14" fmla="*/ 429908 h 913079"/>
                <a:gd name="connsiteX15" fmla="*/ 427372 w 659446"/>
                <a:gd name="connsiteY15" fmla="*/ 402009 h 913079"/>
                <a:gd name="connsiteX16" fmla="*/ 466685 w 659446"/>
                <a:gd name="connsiteY16" fmla="*/ 348746 h 913079"/>
                <a:gd name="connsiteX17" fmla="*/ 516144 w 659446"/>
                <a:gd name="connsiteY17" fmla="*/ 320846 h 913079"/>
                <a:gd name="connsiteX18" fmla="*/ 580820 w 659446"/>
                <a:gd name="connsiteY18" fmla="*/ 291678 h 913079"/>
                <a:gd name="connsiteX19" fmla="*/ 535166 w 659446"/>
                <a:gd name="connsiteY19" fmla="*/ 190225 h 913079"/>
                <a:gd name="connsiteX20" fmla="*/ 514876 w 659446"/>
                <a:gd name="connsiteY20" fmla="*/ 202906 h 913079"/>
                <a:gd name="connsiteX21" fmla="*/ 498389 w 659446"/>
                <a:gd name="connsiteY21" fmla="*/ 155984 h 913079"/>
                <a:gd name="connsiteX22" fmla="*/ 457808 w 659446"/>
                <a:gd name="connsiteY22" fmla="*/ 158521 h 913079"/>
                <a:gd name="connsiteX23" fmla="*/ 447662 w 659446"/>
                <a:gd name="connsiteY23" fmla="*/ 239683 h 913079"/>
                <a:gd name="connsiteX24" fmla="*/ 433713 w 659446"/>
                <a:gd name="connsiteY24" fmla="*/ 242220 h 913079"/>
                <a:gd name="connsiteX25" fmla="*/ 372841 w 659446"/>
                <a:gd name="connsiteY25" fmla="*/ 177543 h 913079"/>
                <a:gd name="connsiteX26" fmla="*/ 385523 w 659446"/>
                <a:gd name="connsiteY26" fmla="*/ 144571 h 913079"/>
                <a:gd name="connsiteX27" fmla="*/ 447662 w 659446"/>
                <a:gd name="connsiteY27" fmla="*/ 131889 h 913079"/>
                <a:gd name="connsiteX28" fmla="*/ 447662 w 659446"/>
                <a:gd name="connsiteY28" fmla="*/ 51995 h 913079"/>
                <a:gd name="connsiteX29" fmla="*/ 291678 w 659446"/>
                <a:gd name="connsiteY29" fmla="*/ 69749 h 913079"/>
                <a:gd name="connsiteX30" fmla="*/ 210516 w 659446"/>
                <a:gd name="connsiteY30" fmla="*/ 21559 h 913079"/>
                <a:gd name="connsiteX31" fmla="*/ 173739 w 659446"/>
                <a:gd name="connsiteY31" fmla="*/ 57067 h 913079"/>
                <a:gd name="connsiteX32" fmla="*/ 71018 w 659446"/>
                <a:gd name="connsiteY32" fmla="*/ 0 h 913079"/>
                <a:gd name="connsiteX33" fmla="*/ 15218 w 659446"/>
                <a:gd name="connsiteY33" fmla="*/ 34241 h 913079"/>
                <a:gd name="connsiteX34" fmla="*/ 35508 w 659446"/>
                <a:gd name="connsiteY34" fmla="*/ 64677 h 913079"/>
                <a:gd name="connsiteX35" fmla="*/ 12682 w 659446"/>
                <a:gd name="connsiteY35" fmla="*/ 64677 h 913079"/>
                <a:gd name="connsiteX36" fmla="*/ 6341 w 659446"/>
                <a:gd name="connsiteY36" fmla="*/ 87503 h 913079"/>
                <a:gd name="connsiteX37" fmla="*/ 38045 w 659446"/>
                <a:gd name="connsiteY37" fmla="*/ 92576 h 913079"/>
                <a:gd name="connsiteX38" fmla="*/ 6341 w 659446"/>
                <a:gd name="connsiteY38" fmla="*/ 116671 h 913079"/>
                <a:gd name="connsiteX39" fmla="*/ 16486 w 659446"/>
                <a:gd name="connsiteY39" fmla="*/ 152180 h 913079"/>
                <a:gd name="connsiteX40" fmla="*/ 44386 w 659446"/>
                <a:gd name="connsiteY40" fmla="*/ 158521 h 913079"/>
                <a:gd name="connsiteX41" fmla="*/ 0 w 659446"/>
                <a:gd name="connsiteY41" fmla="*/ 194029 h 913079"/>
                <a:gd name="connsiteX42" fmla="*/ 68481 w 659446"/>
                <a:gd name="connsiteY42" fmla="*/ 161057 h 913079"/>
                <a:gd name="connsiteX43" fmla="*/ 106526 w 659446"/>
                <a:gd name="connsiteY43" fmla="*/ 139498 h 913079"/>
                <a:gd name="connsiteX44" fmla="*/ 167398 w 659446"/>
                <a:gd name="connsiteY44" fmla="*/ 177543 h 913079"/>
                <a:gd name="connsiteX45" fmla="*/ 214320 w 659446"/>
                <a:gd name="connsiteY45" fmla="*/ 258706 h 913079"/>
                <a:gd name="connsiteX46" fmla="*/ 214320 w 659446"/>
                <a:gd name="connsiteY46" fmla="*/ 330991 h 913079"/>
                <a:gd name="connsiteX47" fmla="*/ 243488 w 659446"/>
                <a:gd name="connsiteY47" fmla="*/ 385522 h 913079"/>
                <a:gd name="connsiteX48" fmla="*/ 291678 w 659446"/>
                <a:gd name="connsiteY48" fmla="*/ 460344 h 913079"/>
                <a:gd name="connsiteX49" fmla="*/ 350014 w 659446"/>
                <a:gd name="connsiteY49" fmla="*/ 481903 h 913079"/>
                <a:gd name="connsiteX50" fmla="*/ 375377 w 659446"/>
                <a:gd name="connsiteY50" fmla="*/ 493316 h 913079"/>
                <a:gd name="connsiteX51" fmla="*/ 404545 w 659446"/>
                <a:gd name="connsiteY51" fmla="*/ 531361 h 913079"/>
                <a:gd name="connsiteX52" fmla="*/ 424835 w 659446"/>
                <a:gd name="connsiteY52" fmla="*/ 527557 h 913079"/>
                <a:gd name="connsiteX53" fmla="*/ 402009 w 659446"/>
                <a:gd name="connsiteY53" fmla="*/ 564334 h 913079"/>
                <a:gd name="connsiteX54" fmla="*/ 421031 w 659446"/>
                <a:gd name="connsiteY54" fmla="*/ 639155 h 913079"/>
                <a:gd name="connsiteX55" fmla="*/ 460344 w 659446"/>
                <a:gd name="connsiteY55" fmla="*/ 674664 h 913079"/>
                <a:gd name="connsiteX56" fmla="*/ 412154 w 659446"/>
                <a:gd name="connsiteY56" fmla="*/ 868693 h 913079"/>
                <a:gd name="connsiteX57" fmla="*/ 429908 w 659446"/>
                <a:gd name="connsiteY57" fmla="*/ 910543 h 913079"/>
                <a:gd name="connsiteX58" fmla="*/ 476831 w 659446"/>
                <a:gd name="connsiteY58" fmla="*/ 923224 h 913079"/>
                <a:gd name="connsiteX59" fmla="*/ 447662 w 659446"/>
                <a:gd name="connsiteY59" fmla="*/ 891520 h 913079"/>
                <a:gd name="connsiteX60" fmla="*/ 486976 w 659446"/>
                <a:gd name="connsiteY60" fmla="*/ 816698 h 913079"/>
                <a:gd name="connsiteX61" fmla="*/ 573211 w 659446"/>
                <a:gd name="connsiteY61" fmla="*/ 743145 h 913079"/>
                <a:gd name="connsiteX62" fmla="*/ 579552 w 659446"/>
                <a:gd name="connsiteY62" fmla="*/ 710173 h 913079"/>
                <a:gd name="connsiteX63" fmla="*/ 621401 w 659446"/>
                <a:gd name="connsiteY63" fmla="*/ 703832 h 913079"/>
                <a:gd name="connsiteX64" fmla="*/ 661983 w 659446"/>
                <a:gd name="connsiteY64" fmla="*/ 618865 h 913079"/>
                <a:gd name="connsiteX65" fmla="*/ 589697 w 659446"/>
                <a:gd name="connsiteY65" fmla="*/ 583356 h 9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59446" h="913079">
                  <a:moveTo>
                    <a:pt x="580820" y="550384"/>
                  </a:moveTo>
                  <a:lnTo>
                    <a:pt x="525021" y="508534"/>
                  </a:lnTo>
                  <a:lnTo>
                    <a:pt x="441321" y="499657"/>
                  </a:lnTo>
                  <a:lnTo>
                    <a:pt x="429908" y="519948"/>
                  </a:lnTo>
                  <a:lnTo>
                    <a:pt x="412154" y="514875"/>
                  </a:lnTo>
                  <a:lnTo>
                    <a:pt x="404545" y="483171"/>
                  </a:lnTo>
                  <a:lnTo>
                    <a:pt x="379182" y="481903"/>
                  </a:lnTo>
                  <a:lnTo>
                    <a:pt x="389327" y="452735"/>
                  </a:lnTo>
                  <a:lnTo>
                    <a:pt x="369037" y="450199"/>
                  </a:lnTo>
                  <a:lnTo>
                    <a:pt x="347478" y="466685"/>
                  </a:lnTo>
                  <a:lnTo>
                    <a:pt x="333527" y="446394"/>
                  </a:lnTo>
                  <a:lnTo>
                    <a:pt x="346209" y="410886"/>
                  </a:lnTo>
                  <a:lnTo>
                    <a:pt x="402009" y="402009"/>
                  </a:lnTo>
                  <a:lnTo>
                    <a:pt x="412154" y="431176"/>
                  </a:lnTo>
                  <a:lnTo>
                    <a:pt x="427372" y="429908"/>
                  </a:lnTo>
                  <a:lnTo>
                    <a:pt x="427372" y="402009"/>
                  </a:lnTo>
                  <a:lnTo>
                    <a:pt x="466685" y="348746"/>
                  </a:lnTo>
                  <a:lnTo>
                    <a:pt x="516144" y="320846"/>
                  </a:lnTo>
                  <a:lnTo>
                    <a:pt x="580820" y="291678"/>
                  </a:lnTo>
                  <a:lnTo>
                    <a:pt x="535166" y="190225"/>
                  </a:lnTo>
                  <a:lnTo>
                    <a:pt x="514876" y="202906"/>
                  </a:lnTo>
                  <a:lnTo>
                    <a:pt x="498389" y="155984"/>
                  </a:lnTo>
                  <a:lnTo>
                    <a:pt x="457808" y="158521"/>
                  </a:lnTo>
                  <a:lnTo>
                    <a:pt x="447662" y="239683"/>
                  </a:lnTo>
                  <a:lnTo>
                    <a:pt x="433713" y="242220"/>
                  </a:lnTo>
                  <a:lnTo>
                    <a:pt x="372841" y="177543"/>
                  </a:lnTo>
                  <a:lnTo>
                    <a:pt x="385523" y="144571"/>
                  </a:lnTo>
                  <a:lnTo>
                    <a:pt x="447662" y="131889"/>
                  </a:lnTo>
                  <a:lnTo>
                    <a:pt x="447662" y="51995"/>
                  </a:lnTo>
                  <a:lnTo>
                    <a:pt x="291678" y="69749"/>
                  </a:lnTo>
                  <a:lnTo>
                    <a:pt x="210516" y="21559"/>
                  </a:lnTo>
                  <a:lnTo>
                    <a:pt x="173739" y="57067"/>
                  </a:lnTo>
                  <a:lnTo>
                    <a:pt x="71018" y="0"/>
                  </a:lnTo>
                  <a:lnTo>
                    <a:pt x="15218" y="34241"/>
                  </a:lnTo>
                  <a:lnTo>
                    <a:pt x="35508" y="64677"/>
                  </a:lnTo>
                  <a:lnTo>
                    <a:pt x="12682" y="64677"/>
                  </a:lnTo>
                  <a:lnTo>
                    <a:pt x="6341" y="87503"/>
                  </a:lnTo>
                  <a:lnTo>
                    <a:pt x="38045" y="92576"/>
                  </a:lnTo>
                  <a:lnTo>
                    <a:pt x="6341" y="116671"/>
                  </a:lnTo>
                  <a:lnTo>
                    <a:pt x="16486" y="152180"/>
                  </a:lnTo>
                  <a:lnTo>
                    <a:pt x="44386" y="158521"/>
                  </a:lnTo>
                  <a:lnTo>
                    <a:pt x="0" y="194029"/>
                  </a:lnTo>
                  <a:lnTo>
                    <a:pt x="68481" y="161057"/>
                  </a:lnTo>
                  <a:lnTo>
                    <a:pt x="106526" y="139498"/>
                  </a:lnTo>
                  <a:lnTo>
                    <a:pt x="167398" y="177543"/>
                  </a:lnTo>
                  <a:lnTo>
                    <a:pt x="214320" y="258706"/>
                  </a:lnTo>
                  <a:lnTo>
                    <a:pt x="214320" y="330991"/>
                  </a:lnTo>
                  <a:lnTo>
                    <a:pt x="243488" y="385522"/>
                  </a:lnTo>
                  <a:lnTo>
                    <a:pt x="291678" y="460344"/>
                  </a:lnTo>
                  <a:lnTo>
                    <a:pt x="350014" y="481903"/>
                  </a:lnTo>
                  <a:lnTo>
                    <a:pt x="375377" y="493316"/>
                  </a:lnTo>
                  <a:lnTo>
                    <a:pt x="404545" y="531361"/>
                  </a:lnTo>
                  <a:lnTo>
                    <a:pt x="424835" y="527557"/>
                  </a:lnTo>
                  <a:lnTo>
                    <a:pt x="402009" y="564334"/>
                  </a:lnTo>
                  <a:lnTo>
                    <a:pt x="421031" y="639155"/>
                  </a:lnTo>
                  <a:lnTo>
                    <a:pt x="460344" y="674664"/>
                  </a:lnTo>
                  <a:lnTo>
                    <a:pt x="412154" y="868693"/>
                  </a:lnTo>
                  <a:lnTo>
                    <a:pt x="429908" y="910543"/>
                  </a:lnTo>
                  <a:lnTo>
                    <a:pt x="476831" y="923224"/>
                  </a:lnTo>
                  <a:lnTo>
                    <a:pt x="447662" y="891520"/>
                  </a:lnTo>
                  <a:lnTo>
                    <a:pt x="486976" y="816698"/>
                  </a:lnTo>
                  <a:lnTo>
                    <a:pt x="573211" y="743145"/>
                  </a:lnTo>
                  <a:lnTo>
                    <a:pt x="579552" y="710173"/>
                  </a:lnTo>
                  <a:lnTo>
                    <a:pt x="621401" y="703832"/>
                  </a:lnTo>
                  <a:lnTo>
                    <a:pt x="661983" y="618865"/>
                  </a:lnTo>
                  <a:lnTo>
                    <a:pt x="589697" y="583356"/>
                  </a:lnTo>
                  <a:close/>
                </a:path>
              </a:pathLst>
            </a:custGeom>
            <a:solidFill>
              <a:srgbClr val="FFD24E"/>
            </a:solidFill>
            <a:ln w="12677" cap="flat">
              <a:noFill/>
              <a:prstDash val="solid"/>
              <a:miter/>
            </a:ln>
          </p:spPr>
          <p:txBody>
            <a:bodyPr rtlCol="0" anchor="ctr"/>
            <a:lstStyle/>
            <a:p>
              <a:endParaRPr lang="en-GB"/>
            </a:p>
          </p:txBody>
        </p:sp>
        <p:sp>
          <p:nvSpPr>
            <p:cNvPr id="362" name="Freeform: Shape 361">
              <a:extLst>
                <a:ext uri="{FF2B5EF4-FFF2-40B4-BE49-F238E27FC236}">
                  <a16:creationId xmlns:a16="http://schemas.microsoft.com/office/drawing/2014/main" id="{882E01B7-07A7-46EE-9EF5-5471D449BD6C}"/>
                </a:ext>
              </a:extLst>
            </p:cNvPr>
            <p:cNvSpPr/>
            <p:nvPr/>
          </p:nvSpPr>
          <p:spPr>
            <a:xfrm>
              <a:off x="7767317" y="4367093"/>
              <a:ext cx="163779" cy="133071"/>
            </a:xfrm>
            <a:custGeom>
              <a:avLst/>
              <a:gdLst>
                <a:gd name="connsiteX0" fmla="*/ 148376 w 202906"/>
                <a:gd name="connsiteY0" fmla="*/ 0 h 164861"/>
                <a:gd name="connsiteX1" fmla="*/ 144571 w 202906"/>
                <a:gd name="connsiteY1" fmla="*/ 35508 h 164861"/>
                <a:gd name="connsiteX2" fmla="*/ 114135 w 202906"/>
                <a:gd name="connsiteY2" fmla="*/ 25363 h 164861"/>
                <a:gd name="connsiteX3" fmla="*/ 120476 w 202906"/>
                <a:gd name="connsiteY3" fmla="*/ 6341 h 164861"/>
                <a:gd name="connsiteX4" fmla="*/ 87504 w 202906"/>
                <a:gd name="connsiteY4" fmla="*/ 2536 h 164861"/>
                <a:gd name="connsiteX5" fmla="*/ 44386 w 202906"/>
                <a:gd name="connsiteY5" fmla="*/ 43118 h 164861"/>
                <a:gd name="connsiteX6" fmla="*/ 0 w 202906"/>
                <a:gd name="connsiteY6" fmla="*/ 58336 h 164861"/>
                <a:gd name="connsiteX7" fmla="*/ 10145 w 202906"/>
                <a:gd name="connsiteY7" fmla="*/ 120476 h 164861"/>
                <a:gd name="connsiteX8" fmla="*/ 6341 w 202906"/>
                <a:gd name="connsiteY8" fmla="*/ 131889 h 164861"/>
                <a:gd name="connsiteX9" fmla="*/ 22827 w 202906"/>
                <a:gd name="connsiteY9" fmla="*/ 142035 h 164861"/>
                <a:gd name="connsiteX10" fmla="*/ 90040 w 202906"/>
                <a:gd name="connsiteY10" fmla="*/ 125548 h 164861"/>
                <a:gd name="connsiteX11" fmla="*/ 115404 w 202906"/>
                <a:gd name="connsiteY11" fmla="*/ 140766 h 164861"/>
                <a:gd name="connsiteX12" fmla="*/ 128085 w 202906"/>
                <a:gd name="connsiteY12" fmla="*/ 133157 h 164861"/>
                <a:gd name="connsiteX13" fmla="*/ 135694 w 202906"/>
                <a:gd name="connsiteY13" fmla="*/ 158521 h 164861"/>
                <a:gd name="connsiteX14" fmla="*/ 169934 w 202906"/>
                <a:gd name="connsiteY14" fmla="*/ 167398 h 164861"/>
                <a:gd name="connsiteX15" fmla="*/ 195298 w 202906"/>
                <a:gd name="connsiteY15" fmla="*/ 153448 h 164861"/>
                <a:gd name="connsiteX16" fmla="*/ 209247 w 202906"/>
                <a:gd name="connsiteY16" fmla="*/ 79894 h 164861"/>
                <a:gd name="connsiteX17" fmla="*/ 171202 w 202906"/>
                <a:gd name="connsiteY17" fmla="*/ 43118 h 16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2906" h="164861">
                  <a:moveTo>
                    <a:pt x="148376" y="0"/>
                  </a:moveTo>
                  <a:lnTo>
                    <a:pt x="144571" y="35508"/>
                  </a:lnTo>
                  <a:lnTo>
                    <a:pt x="114135" y="25363"/>
                  </a:lnTo>
                  <a:lnTo>
                    <a:pt x="120476" y="6341"/>
                  </a:lnTo>
                  <a:lnTo>
                    <a:pt x="87504" y="2536"/>
                  </a:lnTo>
                  <a:lnTo>
                    <a:pt x="44386" y="43118"/>
                  </a:lnTo>
                  <a:lnTo>
                    <a:pt x="0" y="58336"/>
                  </a:lnTo>
                  <a:lnTo>
                    <a:pt x="10145" y="120476"/>
                  </a:lnTo>
                  <a:lnTo>
                    <a:pt x="6341" y="131889"/>
                  </a:lnTo>
                  <a:lnTo>
                    <a:pt x="22827" y="142035"/>
                  </a:lnTo>
                  <a:lnTo>
                    <a:pt x="90040" y="125548"/>
                  </a:lnTo>
                  <a:lnTo>
                    <a:pt x="115404" y="140766"/>
                  </a:lnTo>
                  <a:lnTo>
                    <a:pt x="128085" y="133157"/>
                  </a:lnTo>
                  <a:lnTo>
                    <a:pt x="135694" y="158521"/>
                  </a:lnTo>
                  <a:lnTo>
                    <a:pt x="169934" y="167398"/>
                  </a:lnTo>
                  <a:lnTo>
                    <a:pt x="195298" y="153448"/>
                  </a:lnTo>
                  <a:lnTo>
                    <a:pt x="209247" y="79894"/>
                  </a:lnTo>
                  <a:lnTo>
                    <a:pt x="171202" y="43118"/>
                  </a:lnTo>
                  <a:close/>
                </a:path>
              </a:pathLst>
            </a:custGeom>
            <a:solidFill>
              <a:srgbClr val="FFD24E"/>
            </a:solidFill>
            <a:ln w="12677" cap="flat">
              <a:noFill/>
              <a:prstDash val="solid"/>
              <a:miter/>
            </a:ln>
          </p:spPr>
          <p:txBody>
            <a:bodyPr rtlCol="0" anchor="ctr"/>
            <a:lstStyle/>
            <a:p>
              <a:endParaRPr lang="en-GB"/>
            </a:p>
          </p:txBody>
        </p:sp>
        <p:sp>
          <p:nvSpPr>
            <p:cNvPr id="363" name="Freeform: Shape 362">
              <a:extLst>
                <a:ext uri="{FF2B5EF4-FFF2-40B4-BE49-F238E27FC236}">
                  <a16:creationId xmlns:a16="http://schemas.microsoft.com/office/drawing/2014/main" id="{2AC369F8-FC2E-4EF9-AB3F-9062F27EF842}"/>
                </a:ext>
              </a:extLst>
            </p:cNvPr>
            <p:cNvSpPr/>
            <p:nvPr/>
          </p:nvSpPr>
          <p:spPr>
            <a:xfrm>
              <a:off x="7749915" y="4297486"/>
              <a:ext cx="40945" cy="40945"/>
            </a:xfrm>
            <a:custGeom>
              <a:avLst/>
              <a:gdLst>
                <a:gd name="connsiteX0" fmla="*/ 5073 w 50726"/>
                <a:gd name="connsiteY0" fmla="*/ 51994 h 50726"/>
                <a:gd name="connsiteX1" fmla="*/ 40581 w 50726"/>
                <a:gd name="connsiteY1" fmla="*/ 59604 h 50726"/>
                <a:gd name="connsiteX2" fmla="*/ 57067 w 50726"/>
                <a:gd name="connsiteY2" fmla="*/ 8877 h 50726"/>
                <a:gd name="connsiteX3" fmla="*/ 46922 w 50726"/>
                <a:gd name="connsiteY3" fmla="*/ 0 h 50726"/>
                <a:gd name="connsiteX4" fmla="*/ 0 w 50726"/>
                <a:gd name="connsiteY4" fmla="*/ 30436 h 50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26" h="50726">
                  <a:moveTo>
                    <a:pt x="5073" y="51994"/>
                  </a:moveTo>
                  <a:lnTo>
                    <a:pt x="40581" y="59604"/>
                  </a:lnTo>
                  <a:lnTo>
                    <a:pt x="57067" y="8877"/>
                  </a:lnTo>
                  <a:lnTo>
                    <a:pt x="46922" y="0"/>
                  </a:lnTo>
                  <a:lnTo>
                    <a:pt x="0" y="30436"/>
                  </a:lnTo>
                  <a:close/>
                </a:path>
              </a:pathLst>
            </a:custGeom>
            <a:solidFill>
              <a:srgbClr val="FFD24E"/>
            </a:solidFill>
            <a:ln w="12677" cap="flat">
              <a:noFill/>
              <a:prstDash val="solid"/>
              <a:miter/>
            </a:ln>
          </p:spPr>
          <p:txBody>
            <a:bodyPr rtlCol="0" anchor="ctr"/>
            <a:lstStyle/>
            <a:p>
              <a:endParaRPr lang="en-GB"/>
            </a:p>
          </p:txBody>
        </p:sp>
        <p:sp>
          <p:nvSpPr>
            <p:cNvPr id="364" name="Freeform: Shape 363">
              <a:extLst>
                <a:ext uri="{FF2B5EF4-FFF2-40B4-BE49-F238E27FC236}">
                  <a16:creationId xmlns:a16="http://schemas.microsoft.com/office/drawing/2014/main" id="{1028F9EE-9004-44E1-9E4C-FF83E5142477}"/>
                </a:ext>
              </a:extLst>
            </p:cNvPr>
            <p:cNvSpPr/>
            <p:nvPr/>
          </p:nvSpPr>
          <p:spPr>
            <a:xfrm>
              <a:off x="7842041" y="4326148"/>
              <a:ext cx="71654" cy="40945"/>
            </a:xfrm>
            <a:custGeom>
              <a:avLst/>
              <a:gdLst>
                <a:gd name="connsiteX0" fmla="*/ 96381 w 88771"/>
                <a:gd name="connsiteY0" fmla="*/ 53263 h 50726"/>
                <a:gd name="connsiteX1" fmla="*/ 84967 w 88771"/>
                <a:gd name="connsiteY1" fmla="*/ 27900 h 50726"/>
                <a:gd name="connsiteX2" fmla="*/ 29168 w 88771"/>
                <a:gd name="connsiteY2" fmla="*/ 0 h 50726"/>
                <a:gd name="connsiteX3" fmla="*/ 0 w 88771"/>
                <a:gd name="connsiteY3" fmla="*/ 3804 h 50726"/>
                <a:gd name="connsiteX4" fmla="*/ 36777 w 88771"/>
                <a:gd name="connsiteY4" fmla="*/ 41849 h 50726"/>
                <a:gd name="connsiteX5" fmla="*/ 58336 w 88771"/>
                <a:gd name="connsiteY5" fmla="*/ 43118 h 50726"/>
                <a:gd name="connsiteX6" fmla="*/ 67213 w 88771"/>
                <a:gd name="connsiteY6" fmla="*/ 34241 h 5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771" h="50726">
                  <a:moveTo>
                    <a:pt x="96381" y="53263"/>
                  </a:moveTo>
                  <a:lnTo>
                    <a:pt x="84967" y="27900"/>
                  </a:lnTo>
                  <a:lnTo>
                    <a:pt x="29168" y="0"/>
                  </a:lnTo>
                  <a:lnTo>
                    <a:pt x="0" y="3804"/>
                  </a:lnTo>
                  <a:lnTo>
                    <a:pt x="36777" y="41849"/>
                  </a:lnTo>
                  <a:lnTo>
                    <a:pt x="58336" y="43118"/>
                  </a:lnTo>
                  <a:lnTo>
                    <a:pt x="67213" y="34241"/>
                  </a:lnTo>
                  <a:close/>
                </a:path>
              </a:pathLst>
            </a:custGeom>
            <a:solidFill>
              <a:srgbClr val="FFD24E"/>
            </a:solidFill>
            <a:ln w="12677" cap="flat">
              <a:noFill/>
              <a:prstDash val="solid"/>
              <a:miter/>
            </a:ln>
          </p:spPr>
          <p:txBody>
            <a:bodyPr rtlCol="0" anchor="ctr"/>
            <a:lstStyle/>
            <a:p>
              <a:endParaRPr lang="en-GB"/>
            </a:p>
          </p:txBody>
        </p:sp>
        <p:sp>
          <p:nvSpPr>
            <p:cNvPr id="365" name="Freeform: Shape 364">
              <a:extLst>
                <a:ext uri="{FF2B5EF4-FFF2-40B4-BE49-F238E27FC236}">
                  <a16:creationId xmlns:a16="http://schemas.microsoft.com/office/drawing/2014/main" id="{505765CE-3B53-4759-8CD1-1B487A43405A}"/>
                </a:ext>
              </a:extLst>
            </p:cNvPr>
            <p:cNvSpPr/>
            <p:nvPr/>
          </p:nvSpPr>
          <p:spPr>
            <a:xfrm>
              <a:off x="7841018" y="4078431"/>
              <a:ext cx="61417" cy="112598"/>
            </a:xfrm>
            <a:custGeom>
              <a:avLst/>
              <a:gdLst>
                <a:gd name="connsiteX0" fmla="*/ 68481 w 76089"/>
                <a:gd name="connsiteY0" fmla="*/ 0 h 139498"/>
                <a:gd name="connsiteX1" fmla="*/ 58335 w 76089"/>
                <a:gd name="connsiteY1" fmla="*/ 0 h 139498"/>
                <a:gd name="connsiteX2" fmla="*/ 57067 w 76089"/>
                <a:gd name="connsiteY2" fmla="*/ 49459 h 139498"/>
                <a:gd name="connsiteX3" fmla="*/ 32972 w 76089"/>
                <a:gd name="connsiteY3" fmla="*/ 101453 h 139498"/>
                <a:gd name="connsiteX4" fmla="*/ 1268 w 76089"/>
                <a:gd name="connsiteY4" fmla="*/ 124280 h 139498"/>
                <a:gd name="connsiteX5" fmla="*/ 0 w 76089"/>
                <a:gd name="connsiteY5" fmla="*/ 144571 h 139498"/>
                <a:gd name="connsiteX6" fmla="*/ 57067 w 76089"/>
                <a:gd name="connsiteY6" fmla="*/ 111599 h 139498"/>
                <a:gd name="connsiteX7" fmla="*/ 59604 w 76089"/>
                <a:gd name="connsiteY7" fmla="*/ 74822 h 139498"/>
                <a:gd name="connsiteX8" fmla="*/ 78626 w 76089"/>
                <a:gd name="connsiteY8" fmla="*/ 58336 h 139498"/>
                <a:gd name="connsiteX9" fmla="*/ 64676 w 76089"/>
                <a:gd name="connsiteY9" fmla="*/ 45654 h 139498"/>
                <a:gd name="connsiteX10" fmla="*/ 72286 w 76089"/>
                <a:gd name="connsiteY10" fmla="*/ 16486 h 139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089" h="139498">
                  <a:moveTo>
                    <a:pt x="68481" y="0"/>
                  </a:moveTo>
                  <a:lnTo>
                    <a:pt x="58335" y="0"/>
                  </a:lnTo>
                  <a:lnTo>
                    <a:pt x="57067" y="49459"/>
                  </a:lnTo>
                  <a:lnTo>
                    <a:pt x="32972" y="101453"/>
                  </a:lnTo>
                  <a:lnTo>
                    <a:pt x="1268" y="124280"/>
                  </a:lnTo>
                  <a:lnTo>
                    <a:pt x="0" y="144571"/>
                  </a:lnTo>
                  <a:lnTo>
                    <a:pt x="57067" y="111599"/>
                  </a:lnTo>
                  <a:lnTo>
                    <a:pt x="59604" y="74822"/>
                  </a:lnTo>
                  <a:lnTo>
                    <a:pt x="78626" y="58336"/>
                  </a:lnTo>
                  <a:lnTo>
                    <a:pt x="64676" y="45654"/>
                  </a:lnTo>
                  <a:lnTo>
                    <a:pt x="72286" y="16486"/>
                  </a:lnTo>
                  <a:close/>
                </a:path>
              </a:pathLst>
            </a:custGeom>
            <a:solidFill>
              <a:srgbClr val="FFD24E"/>
            </a:solidFill>
            <a:ln w="12677" cap="flat">
              <a:noFill/>
              <a:prstDash val="solid"/>
              <a:miter/>
            </a:ln>
          </p:spPr>
          <p:txBody>
            <a:bodyPr rtlCol="0" anchor="ctr"/>
            <a:lstStyle/>
            <a:p>
              <a:endParaRPr lang="en-GB"/>
            </a:p>
          </p:txBody>
        </p:sp>
        <p:sp>
          <p:nvSpPr>
            <p:cNvPr id="366" name="Freeform: Shape 365">
              <a:extLst>
                <a:ext uri="{FF2B5EF4-FFF2-40B4-BE49-F238E27FC236}">
                  <a16:creationId xmlns:a16="http://schemas.microsoft.com/office/drawing/2014/main" id="{BC69B407-8FD3-4CE5-BB70-A1660C36EE70}"/>
                </a:ext>
              </a:extLst>
            </p:cNvPr>
            <p:cNvSpPr/>
            <p:nvPr/>
          </p:nvSpPr>
          <p:spPr>
            <a:xfrm>
              <a:off x="7984325" y="4478667"/>
              <a:ext cx="51181" cy="61417"/>
            </a:xfrm>
            <a:custGeom>
              <a:avLst/>
              <a:gdLst>
                <a:gd name="connsiteX0" fmla="*/ 38045 w 63408"/>
                <a:gd name="connsiteY0" fmla="*/ 0 h 76089"/>
                <a:gd name="connsiteX1" fmla="*/ 41849 w 63408"/>
                <a:gd name="connsiteY1" fmla="*/ 38045 h 76089"/>
                <a:gd name="connsiteX2" fmla="*/ 0 w 63408"/>
                <a:gd name="connsiteY2" fmla="*/ 77358 h 76089"/>
                <a:gd name="connsiteX3" fmla="*/ 26631 w 63408"/>
                <a:gd name="connsiteY3" fmla="*/ 79895 h 76089"/>
                <a:gd name="connsiteX4" fmla="*/ 51994 w 63408"/>
                <a:gd name="connsiteY4" fmla="*/ 43118 h 76089"/>
                <a:gd name="connsiteX5" fmla="*/ 71017 w 63408"/>
                <a:gd name="connsiteY5" fmla="*/ 17754 h 76089"/>
                <a:gd name="connsiteX6" fmla="*/ 58335 w 63408"/>
                <a:gd name="connsiteY6" fmla="*/ 16486 h 76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08" h="76089">
                  <a:moveTo>
                    <a:pt x="38045" y="0"/>
                  </a:moveTo>
                  <a:lnTo>
                    <a:pt x="41849" y="38045"/>
                  </a:lnTo>
                  <a:lnTo>
                    <a:pt x="0" y="77358"/>
                  </a:lnTo>
                  <a:lnTo>
                    <a:pt x="26631" y="79895"/>
                  </a:lnTo>
                  <a:lnTo>
                    <a:pt x="51994" y="43118"/>
                  </a:lnTo>
                  <a:lnTo>
                    <a:pt x="71017" y="17754"/>
                  </a:lnTo>
                  <a:lnTo>
                    <a:pt x="58335" y="16486"/>
                  </a:lnTo>
                  <a:close/>
                </a:path>
              </a:pathLst>
            </a:custGeom>
            <a:solidFill>
              <a:srgbClr val="FFD24E"/>
            </a:solidFill>
            <a:ln w="12677" cap="flat">
              <a:noFill/>
              <a:prstDash val="solid"/>
              <a:miter/>
            </a:ln>
          </p:spPr>
          <p:txBody>
            <a:bodyPr rtlCol="0" anchor="ctr"/>
            <a:lstStyle/>
            <a:p>
              <a:endParaRPr lang="en-GB"/>
            </a:p>
          </p:txBody>
        </p:sp>
        <p:sp>
          <p:nvSpPr>
            <p:cNvPr id="367" name="Freeform: Shape 366">
              <a:extLst>
                <a:ext uri="{FF2B5EF4-FFF2-40B4-BE49-F238E27FC236}">
                  <a16:creationId xmlns:a16="http://schemas.microsoft.com/office/drawing/2014/main" id="{5A0A6FEB-2EFA-4F83-8EC4-CE2CEDA7BDF7}"/>
                </a:ext>
              </a:extLst>
            </p:cNvPr>
            <p:cNvSpPr/>
            <p:nvPr/>
          </p:nvSpPr>
          <p:spPr>
            <a:xfrm>
              <a:off x="7255505" y="3981187"/>
              <a:ext cx="51181" cy="61417"/>
            </a:xfrm>
            <a:custGeom>
              <a:avLst/>
              <a:gdLst>
                <a:gd name="connsiteX0" fmla="*/ 29168 w 63408"/>
                <a:gd name="connsiteY0" fmla="*/ 41850 h 76089"/>
                <a:gd name="connsiteX1" fmla="*/ 29168 w 63408"/>
                <a:gd name="connsiteY1" fmla="*/ 81163 h 76089"/>
                <a:gd name="connsiteX2" fmla="*/ 57067 w 63408"/>
                <a:gd name="connsiteY2" fmla="*/ 69749 h 76089"/>
                <a:gd name="connsiteX3" fmla="*/ 64677 w 63408"/>
                <a:gd name="connsiteY3" fmla="*/ 57067 h 76089"/>
                <a:gd name="connsiteX4" fmla="*/ 34241 w 63408"/>
                <a:gd name="connsiteY4" fmla="*/ 0 h 76089"/>
                <a:gd name="connsiteX5" fmla="*/ 16486 w 63408"/>
                <a:gd name="connsiteY5" fmla="*/ 12682 h 76089"/>
                <a:gd name="connsiteX6" fmla="*/ 17755 w 63408"/>
                <a:gd name="connsiteY6" fmla="*/ 27900 h 76089"/>
                <a:gd name="connsiteX7" fmla="*/ 1269 w 63408"/>
                <a:gd name="connsiteY7" fmla="*/ 48191 h 76089"/>
                <a:gd name="connsiteX8" fmla="*/ 0 w 63408"/>
                <a:gd name="connsiteY8" fmla="*/ 68481 h 76089"/>
                <a:gd name="connsiteX9" fmla="*/ 20291 w 63408"/>
                <a:gd name="connsiteY9" fmla="*/ 68481 h 76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08" h="76089">
                  <a:moveTo>
                    <a:pt x="29168" y="41850"/>
                  </a:moveTo>
                  <a:lnTo>
                    <a:pt x="29168" y="81163"/>
                  </a:lnTo>
                  <a:lnTo>
                    <a:pt x="57067" y="69749"/>
                  </a:lnTo>
                  <a:lnTo>
                    <a:pt x="64677" y="57067"/>
                  </a:lnTo>
                  <a:lnTo>
                    <a:pt x="34241" y="0"/>
                  </a:lnTo>
                  <a:lnTo>
                    <a:pt x="16486" y="12682"/>
                  </a:lnTo>
                  <a:lnTo>
                    <a:pt x="17755" y="27900"/>
                  </a:lnTo>
                  <a:lnTo>
                    <a:pt x="1269" y="48191"/>
                  </a:lnTo>
                  <a:lnTo>
                    <a:pt x="0" y="68481"/>
                  </a:lnTo>
                  <a:lnTo>
                    <a:pt x="20291" y="68481"/>
                  </a:lnTo>
                  <a:close/>
                </a:path>
              </a:pathLst>
            </a:custGeom>
            <a:solidFill>
              <a:srgbClr val="FFD24E"/>
            </a:solidFill>
            <a:ln w="12677" cap="flat">
              <a:noFill/>
              <a:prstDash val="solid"/>
              <a:miter/>
            </a:ln>
          </p:spPr>
          <p:txBody>
            <a:bodyPr rtlCol="0" anchor="ctr"/>
            <a:lstStyle/>
            <a:p>
              <a:endParaRPr lang="en-GB"/>
            </a:p>
          </p:txBody>
        </p:sp>
        <p:sp>
          <p:nvSpPr>
            <p:cNvPr id="368" name="Freeform: Shape 367">
              <a:extLst>
                <a:ext uri="{FF2B5EF4-FFF2-40B4-BE49-F238E27FC236}">
                  <a16:creationId xmlns:a16="http://schemas.microsoft.com/office/drawing/2014/main" id="{6EC4BC30-2CA9-4AC5-84DF-827F72F462FA}"/>
                </a:ext>
              </a:extLst>
            </p:cNvPr>
            <p:cNvSpPr/>
            <p:nvPr/>
          </p:nvSpPr>
          <p:spPr>
            <a:xfrm>
              <a:off x="7479679" y="4374258"/>
              <a:ext cx="20472" cy="51181"/>
            </a:xfrm>
            <a:custGeom>
              <a:avLst/>
              <a:gdLst>
                <a:gd name="connsiteX0" fmla="*/ 1268 w 25363"/>
                <a:gd name="connsiteY0" fmla="*/ 22827 h 63408"/>
                <a:gd name="connsiteX1" fmla="*/ 0 w 25363"/>
                <a:gd name="connsiteY1" fmla="*/ 67213 h 63408"/>
                <a:gd name="connsiteX2" fmla="*/ 17754 w 25363"/>
                <a:gd name="connsiteY2" fmla="*/ 74822 h 63408"/>
                <a:gd name="connsiteX3" fmla="*/ 35508 w 25363"/>
                <a:gd name="connsiteY3" fmla="*/ 21559 h 63408"/>
                <a:gd name="connsiteX4" fmla="*/ 30436 w 25363"/>
                <a:gd name="connsiteY4" fmla="*/ 0 h 63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3" h="63408">
                  <a:moveTo>
                    <a:pt x="1268" y="22827"/>
                  </a:moveTo>
                  <a:lnTo>
                    <a:pt x="0" y="67213"/>
                  </a:lnTo>
                  <a:lnTo>
                    <a:pt x="17754" y="74822"/>
                  </a:lnTo>
                  <a:lnTo>
                    <a:pt x="35508" y="21559"/>
                  </a:lnTo>
                  <a:lnTo>
                    <a:pt x="30436" y="0"/>
                  </a:lnTo>
                  <a:close/>
                </a:path>
              </a:pathLst>
            </a:custGeom>
            <a:solidFill>
              <a:srgbClr val="FFD24E"/>
            </a:solidFill>
            <a:ln w="12677" cap="flat">
              <a:noFill/>
              <a:prstDash val="solid"/>
              <a:miter/>
            </a:ln>
          </p:spPr>
          <p:txBody>
            <a:bodyPr rtlCol="0" anchor="ctr"/>
            <a:lstStyle/>
            <a:p>
              <a:endParaRPr lang="en-GB"/>
            </a:p>
          </p:txBody>
        </p:sp>
        <p:sp>
          <p:nvSpPr>
            <p:cNvPr id="369" name="Freeform: Shape 368">
              <a:extLst>
                <a:ext uri="{FF2B5EF4-FFF2-40B4-BE49-F238E27FC236}">
                  <a16:creationId xmlns:a16="http://schemas.microsoft.com/office/drawing/2014/main" id="{3B1A46DA-507C-4CD8-86EC-35EC4F394E06}"/>
                </a:ext>
              </a:extLst>
            </p:cNvPr>
            <p:cNvSpPr/>
            <p:nvPr/>
          </p:nvSpPr>
          <p:spPr>
            <a:xfrm>
              <a:off x="7227868" y="3919770"/>
              <a:ext cx="808662" cy="552756"/>
            </a:xfrm>
            <a:custGeom>
              <a:avLst/>
              <a:gdLst>
                <a:gd name="connsiteX0" fmla="*/ 962538 w 1001850"/>
                <a:gd name="connsiteY0" fmla="*/ 115403 h 684809"/>
                <a:gd name="connsiteX1" fmla="*/ 1011997 w 1001850"/>
                <a:gd name="connsiteY1" fmla="*/ 88772 h 684809"/>
                <a:gd name="connsiteX2" fmla="*/ 998046 w 1001850"/>
                <a:gd name="connsiteY2" fmla="*/ 50727 h 684809"/>
                <a:gd name="connsiteX3" fmla="*/ 636619 w 1001850"/>
                <a:gd name="connsiteY3" fmla="*/ 0 h 684809"/>
                <a:gd name="connsiteX4" fmla="*/ 296751 w 1001850"/>
                <a:gd name="connsiteY4" fmla="*/ 35509 h 684809"/>
                <a:gd name="connsiteX5" fmla="*/ 191493 w 1001850"/>
                <a:gd name="connsiteY5" fmla="*/ 16486 h 684809"/>
                <a:gd name="connsiteX6" fmla="*/ 149644 w 1001850"/>
                <a:gd name="connsiteY6" fmla="*/ 39313 h 684809"/>
                <a:gd name="connsiteX7" fmla="*/ 133157 w 1001850"/>
                <a:gd name="connsiteY7" fmla="*/ 79895 h 684809"/>
                <a:gd name="connsiteX8" fmla="*/ 112867 w 1001850"/>
                <a:gd name="connsiteY8" fmla="*/ 95112 h 684809"/>
                <a:gd name="connsiteX9" fmla="*/ 111599 w 1001850"/>
                <a:gd name="connsiteY9" fmla="*/ 129353 h 684809"/>
                <a:gd name="connsiteX10" fmla="*/ 123012 w 1001850"/>
                <a:gd name="connsiteY10" fmla="*/ 135694 h 684809"/>
                <a:gd name="connsiteX11" fmla="*/ 145839 w 1001850"/>
                <a:gd name="connsiteY11" fmla="*/ 123012 h 684809"/>
                <a:gd name="connsiteX12" fmla="*/ 157253 w 1001850"/>
                <a:gd name="connsiteY12" fmla="*/ 158521 h 684809"/>
                <a:gd name="connsiteX13" fmla="*/ 177543 w 1001850"/>
                <a:gd name="connsiteY13" fmla="*/ 150912 h 684809"/>
                <a:gd name="connsiteX14" fmla="*/ 190225 w 1001850"/>
                <a:gd name="connsiteY14" fmla="*/ 115403 h 684809"/>
                <a:gd name="connsiteX15" fmla="*/ 177543 w 1001850"/>
                <a:gd name="connsiteY15" fmla="*/ 101453 h 684809"/>
                <a:gd name="connsiteX16" fmla="*/ 190225 w 1001850"/>
                <a:gd name="connsiteY16" fmla="*/ 74822 h 684809"/>
                <a:gd name="connsiteX17" fmla="*/ 204175 w 1001850"/>
                <a:gd name="connsiteY17" fmla="*/ 57067 h 684809"/>
                <a:gd name="connsiteX18" fmla="*/ 213052 w 1001850"/>
                <a:gd name="connsiteY18" fmla="*/ 58336 h 684809"/>
                <a:gd name="connsiteX19" fmla="*/ 205443 w 1001850"/>
                <a:gd name="connsiteY19" fmla="*/ 78626 h 684809"/>
                <a:gd name="connsiteX20" fmla="*/ 196566 w 1001850"/>
                <a:gd name="connsiteY20" fmla="*/ 84967 h 684809"/>
                <a:gd name="connsiteX21" fmla="*/ 200371 w 1001850"/>
                <a:gd name="connsiteY21" fmla="*/ 93845 h 684809"/>
                <a:gd name="connsiteX22" fmla="*/ 199102 w 1001850"/>
                <a:gd name="connsiteY22" fmla="*/ 95112 h 684809"/>
                <a:gd name="connsiteX23" fmla="*/ 200371 w 1001850"/>
                <a:gd name="connsiteY23" fmla="*/ 95112 h 684809"/>
                <a:gd name="connsiteX24" fmla="*/ 207979 w 1001850"/>
                <a:gd name="connsiteY24" fmla="*/ 115403 h 684809"/>
                <a:gd name="connsiteX25" fmla="*/ 230806 w 1001850"/>
                <a:gd name="connsiteY25" fmla="*/ 109062 h 684809"/>
                <a:gd name="connsiteX26" fmla="*/ 238416 w 1001850"/>
                <a:gd name="connsiteY26" fmla="*/ 117940 h 684809"/>
                <a:gd name="connsiteX27" fmla="*/ 213052 w 1001850"/>
                <a:gd name="connsiteY27" fmla="*/ 126817 h 684809"/>
                <a:gd name="connsiteX28" fmla="*/ 218125 w 1001850"/>
                <a:gd name="connsiteY28" fmla="*/ 148376 h 684809"/>
                <a:gd name="connsiteX29" fmla="*/ 201639 w 1001850"/>
                <a:gd name="connsiteY29" fmla="*/ 143303 h 684809"/>
                <a:gd name="connsiteX30" fmla="*/ 188957 w 1001850"/>
                <a:gd name="connsiteY30" fmla="*/ 173739 h 684809"/>
                <a:gd name="connsiteX31" fmla="*/ 145839 w 1001850"/>
                <a:gd name="connsiteY31" fmla="*/ 172471 h 684809"/>
                <a:gd name="connsiteX32" fmla="*/ 138230 w 1001850"/>
                <a:gd name="connsiteY32" fmla="*/ 150912 h 684809"/>
                <a:gd name="connsiteX33" fmla="*/ 128085 w 1001850"/>
                <a:gd name="connsiteY33" fmla="*/ 163594 h 684809"/>
                <a:gd name="connsiteX34" fmla="*/ 131890 w 1001850"/>
                <a:gd name="connsiteY34" fmla="*/ 177543 h 684809"/>
                <a:gd name="connsiteX35" fmla="*/ 116671 w 1001850"/>
                <a:gd name="connsiteY35" fmla="*/ 178811 h 684809"/>
                <a:gd name="connsiteX36" fmla="*/ 97649 w 1001850"/>
                <a:gd name="connsiteY36" fmla="*/ 204175 h 684809"/>
                <a:gd name="connsiteX37" fmla="*/ 63408 w 1001850"/>
                <a:gd name="connsiteY37" fmla="*/ 215588 h 684809"/>
                <a:gd name="connsiteX38" fmla="*/ 72286 w 1001850"/>
                <a:gd name="connsiteY38" fmla="*/ 234611 h 684809"/>
                <a:gd name="connsiteX39" fmla="*/ 86236 w 1001850"/>
                <a:gd name="connsiteY39" fmla="*/ 257438 h 684809"/>
                <a:gd name="connsiteX40" fmla="*/ 40581 w 1001850"/>
                <a:gd name="connsiteY40" fmla="*/ 253633 h 684809"/>
                <a:gd name="connsiteX41" fmla="*/ 43118 w 1001850"/>
                <a:gd name="connsiteY41" fmla="*/ 298019 h 684809"/>
                <a:gd name="connsiteX42" fmla="*/ 78626 w 1001850"/>
                <a:gd name="connsiteY42" fmla="*/ 303092 h 684809"/>
                <a:gd name="connsiteX43" fmla="*/ 101453 w 1001850"/>
                <a:gd name="connsiteY43" fmla="*/ 266315 h 684809"/>
                <a:gd name="connsiteX44" fmla="*/ 134426 w 1001850"/>
                <a:gd name="connsiteY44" fmla="*/ 249829 h 684809"/>
                <a:gd name="connsiteX45" fmla="*/ 148376 w 1001850"/>
                <a:gd name="connsiteY45" fmla="*/ 266315 h 684809"/>
                <a:gd name="connsiteX46" fmla="*/ 168667 w 1001850"/>
                <a:gd name="connsiteY46" fmla="*/ 292946 h 684809"/>
                <a:gd name="connsiteX47" fmla="*/ 182616 w 1001850"/>
                <a:gd name="connsiteY47" fmla="*/ 276460 h 684809"/>
                <a:gd name="connsiteX48" fmla="*/ 154716 w 1001850"/>
                <a:gd name="connsiteY48" fmla="*/ 257438 h 684809"/>
                <a:gd name="connsiteX49" fmla="*/ 153448 w 1001850"/>
                <a:gd name="connsiteY49" fmla="*/ 239684 h 684809"/>
                <a:gd name="connsiteX50" fmla="*/ 166130 w 1001850"/>
                <a:gd name="connsiteY50" fmla="*/ 246024 h 684809"/>
                <a:gd name="connsiteX51" fmla="*/ 188957 w 1001850"/>
                <a:gd name="connsiteY51" fmla="*/ 263779 h 684809"/>
                <a:gd name="connsiteX52" fmla="*/ 187689 w 1001850"/>
                <a:gd name="connsiteY52" fmla="*/ 281533 h 684809"/>
                <a:gd name="connsiteX53" fmla="*/ 204175 w 1001850"/>
                <a:gd name="connsiteY53" fmla="*/ 303092 h 684809"/>
                <a:gd name="connsiteX54" fmla="*/ 211784 w 1001850"/>
                <a:gd name="connsiteY54" fmla="*/ 276460 h 684809"/>
                <a:gd name="connsiteX55" fmla="*/ 220661 w 1001850"/>
                <a:gd name="connsiteY55" fmla="*/ 281533 h 684809"/>
                <a:gd name="connsiteX56" fmla="*/ 232075 w 1001850"/>
                <a:gd name="connsiteY56" fmla="*/ 303092 h 684809"/>
                <a:gd name="connsiteX57" fmla="*/ 270120 w 1001850"/>
                <a:gd name="connsiteY57" fmla="*/ 309433 h 684809"/>
                <a:gd name="connsiteX58" fmla="*/ 263779 w 1001850"/>
                <a:gd name="connsiteY58" fmla="*/ 329723 h 684809"/>
                <a:gd name="connsiteX59" fmla="*/ 249829 w 1001850"/>
                <a:gd name="connsiteY59" fmla="*/ 338600 h 684809"/>
                <a:gd name="connsiteX60" fmla="*/ 195298 w 1001850"/>
                <a:gd name="connsiteY60" fmla="*/ 324650 h 684809"/>
                <a:gd name="connsiteX61" fmla="*/ 181348 w 1001850"/>
                <a:gd name="connsiteY61" fmla="*/ 343673 h 684809"/>
                <a:gd name="connsiteX62" fmla="*/ 145839 w 1001850"/>
                <a:gd name="connsiteY62" fmla="*/ 320846 h 684809"/>
                <a:gd name="connsiteX63" fmla="*/ 140767 w 1001850"/>
                <a:gd name="connsiteY63" fmla="*/ 298019 h 684809"/>
                <a:gd name="connsiteX64" fmla="*/ 53263 w 1001850"/>
                <a:gd name="connsiteY64" fmla="*/ 313237 h 684809"/>
                <a:gd name="connsiteX65" fmla="*/ 8877 w 1001850"/>
                <a:gd name="connsiteY65" fmla="*/ 367768 h 684809"/>
                <a:gd name="connsiteX66" fmla="*/ 0 w 1001850"/>
                <a:gd name="connsiteY66" fmla="*/ 441322 h 684809"/>
                <a:gd name="connsiteX67" fmla="*/ 46922 w 1001850"/>
                <a:gd name="connsiteY67" fmla="*/ 485708 h 684809"/>
                <a:gd name="connsiteX68" fmla="*/ 130622 w 1001850"/>
                <a:gd name="connsiteY68" fmla="*/ 480635 h 684809"/>
                <a:gd name="connsiteX69" fmla="*/ 154716 w 1001850"/>
                <a:gd name="connsiteY69" fmla="*/ 556725 h 684809"/>
                <a:gd name="connsiteX70" fmla="*/ 145839 w 1001850"/>
                <a:gd name="connsiteY70" fmla="*/ 599843 h 684809"/>
                <a:gd name="connsiteX71" fmla="*/ 185153 w 1001850"/>
                <a:gd name="connsiteY71" fmla="*/ 694955 h 684809"/>
                <a:gd name="connsiteX72" fmla="*/ 230806 w 1001850"/>
                <a:gd name="connsiteY72" fmla="*/ 687346 h 684809"/>
                <a:gd name="connsiteX73" fmla="*/ 276461 w 1001850"/>
                <a:gd name="connsiteY73" fmla="*/ 602379 h 684809"/>
                <a:gd name="connsiteX74" fmla="*/ 300555 w 1001850"/>
                <a:gd name="connsiteY74" fmla="*/ 583356 h 684809"/>
                <a:gd name="connsiteX75" fmla="*/ 294215 w 1001850"/>
                <a:gd name="connsiteY75" fmla="*/ 525021 h 684809"/>
                <a:gd name="connsiteX76" fmla="*/ 337332 w 1001850"/>
                <a:gd name="connsiteY76" fmla="*/ 485708 h 684809"/>
                <a:gd name="connsiteX77" fmla="*/ 351282 w 1001850"/>
                <a:gd name="connsiteY77" fmla="*/ 437517 h 684809"/>
                <a:gd name="connsiteX78" fmla="*/ 308165 w 1001850"/>
                <a:gd name="connsiteY78" fmla="*/ 457808 h 684809"/>
                <a:gd name="connsiteX79" fmla="*/ 263779 w 1001850"/>
                <a:gd name="connsiteY79" fmla="*/ 356355 h 684809"/>
                <a:gd name="connsiteX80" fmla="*/ 272656 w 1001850"/>
                <a:gd name="connsiteY80" fmla="*/ 355086 h 684809"/>
                <a:gd name="connsiteX81" fmla="*/ 315774 w 1001850"/>
                <a:gd name="connsiteY81" fmla="*/ 441322 h 684809"/>
                <a:gd name="connsiteX82" fmla="*/ 400741 w 1001850"/>
                <a:gd name="connsiteY82" fmla="*/ 390595 h 684809"/>
                <a:gd name="connsiteX83" fmla="*/ 371573 w 1001850"/>
                <a:gd name="connsiteY83" fmla="*/ 369036 h 684809"/>
                <a:gd name="connsiteX84" fmla="*/ 350014 w 1001850"/>
                <a:gd name="connsiteY84" fmla="*/ 380450 h 684809"/>
                <a:gd name="connsiteX85" fmla="*/ 336064 w 1001850"/>
                <a:gd name="connsiteY85" fmla="*/ 347478 h 684809"/>
                <a:gd name="connsiteX86" fmla="*/ 346210 w 1001850"/>
                <a:gd name="connsiteY86" fmla="*/ 342405 h 684809"/>
                <a:gd name="connsiteX87" fmla="*/ 365232 w 1001850"/>
                <a:gd name="connsiteY87" fmla="*/ 358891 h 684809"/>
                <a:gd name="connsiteX88" fmla="*/ 431176 w 1001850"/>
                <a:gd name="connsiteY88" fmla="*/ 371573 h 684809"/>
                <a:gd name="connsiteX89" fmla="*/ 457808 w 1001850"/>
                <a:gd name="connsiteY89" fmla="*/ 404545 h 684809"/>
                <a:gd name="connsiteX90" fmla="*/ 481903 w 1001850"/>
                <a:gd name="connsiteY90" fmla="*/ 465417 h 684809"/>
                <a:gd name="connsiteX91" fmla="*/ 500925 w 1001850"/>
                <a:gd name="connsiteY91" fmla="*/ 446394 h 684809"/>
                <a:gd name="connsiteX92" fmla="*/ 500925 w 1001850"/>
                <a:gd name="connsiteY92" fmla="*/ 423568 h 684809"/>
                <a:gd name="connsiteX93" fmla="*/ 554188 w 1001850"/>
                <a:gd name="connsiteY93" fmla="*/ 386790 h 684809"/>
                <a:gd name="connsiteX94" fmla="*/ 573211 w 1001850"/>
                <a:gd name="connsiteY94" fmla="*/ 427372 h 684809"/>
                <a:gd name="connsiteX95" fmla="*/ 588429 w 1001850"/>
                <a:gd name="connsiteY95" fmla="*/ 423568 h 684809"/>
                <a:gd name="connsiteX96" fmla="*/ 592233 w 1001850"/>
                <a:gd name="connsiteY96" fmla="*/ 464149 h 684809"/>
                <a:gd name="connsiteX97" fmla="*/ 608719 w 1001850"/>
                <a:gd name="connsiteY97" fmla="*/ 494585 h 684809"/>
                <a:gd name="connsiteX98" fmla="*/ 573211 w 1001850"/>
                <a:gd name="connsiteY98" fmla="*/ 476830 h 684809"/>
                <a:gd name="connsiteX99" fmla="*/ 598574 w 1001850"/>
                <a:gd name="connsiteY99" fmla="*/ 513607 h 684809"/>
                <a:gd name="connsiteX100" fmla="*/ 627742 w 1001850"/>
                <a:gd name="connsiteY100" fmla="*/ 540239 h 684809"/>
                <a:gd name="connsiteX101" fmla="*/ 696223 w 1001850"/>
                <a:gd name="connsiteY101" fmla="*/ 552920 h 684809"/>
                <a:gd name="connsiteX102" fmla="*/ 659446 w 1001850"/>
                <a:gd name="connsiteY102" fmla="*/ 537702 h 684809"/>
                <a:gd name="connsiteX103" fmla="*/ 632815 w 1001850"/>
                <a:gd name="connsiteY103" fmla="*/ 527557 h 684809"/>
                <a:gd name="connsiteX104" fmla="*/ 622670 w 1001850"/>
                <a:gd name="connsiteY104" fmla="*/ 484439 h 684809"/>
                <a:gd name="connsiteX105" fmla="*/ 601111 w 1001850"/>
                <a:gd name="connsiteY105" fmla="*/ 460344 h 684809"/>
                <a:gd name="connsiteX106" fmla="*/ 602379 w 1001850"/>
                <a:gd name="connsiteY106" fmla="*/ 436249 h 684809"/>
                <a:gd name="connsiteX107" fmla="*/ 627742 w 1001850"/>
                <a:gd name="connsiteY107" fmla="*/ 461613 h 684809"/>
                <a:gd name="connsiteX108" fmla="*/ 651837 w 1001850"/>
                <a:gd name="connsiteY108" fmla="*/ 441322 h 684809"/>
                <a:gd name="connsiteX109" fmla="*/ 629011 w 1001850"/>
                <a:gd name="connsiteY109" fmla="*/ 407081 h 684809"/>
                <a:gd name="connsiteX110" fmla="*/ 640424 w 1001850"/>
                <a:gd name="connsiteY110" fmla="*/ 389327 h 684809"/>
                <a:gd name="connsiteX111" fmla="*/ 691150 w 1001850"/>
                <a:gd name="connsiteY111" fmla="*/ 386790 h 684809"/>
                <a:gd name="connsiteX112" fmla="*/ 713978 w 1001850"/>
                <a:gd name="connsiteY112" fmla="*/ 344941 h 684809"/>
                <a:gd name="connsiteX113" fmla="*/ 697491 w 1001850"/>
                <a:gd name="connsiteY113" fmla="*/ 298019 h 684809"/>
                <a:gd name="connsiteX114" fmla="*/ 717782 w 1001850"/>
                <a:gd name="connsiteY114" fmla="*/ 276460 h 684809"/>
                <a:gd name="connsiteX115" fmla="*/ 733000 w 1001850"/>
                <a:gd name="connsiteY115" fmla="*/ 296751 h 684809"/>
                <a:gd name="connsiteX116" fmla="*/ 738072 w 1001850"/>
                <a:gd name="connsiteY116" fmla="*/ 322114 h 684809"/>
                <a:gd name="connsiteX117" fmla="*/ 755827 w 1001850"/>
                <a:gd name="connsiteY117" fmla="*/ 313237 h 684809"/>
                <a:gd name="connsiteX118" fmla="*/ 749486 w 1001850"/>
                <a:gd name="connsiteY118" fmla="*/ 284069 h 684809"/>
                <a:gd name="connsiteX119" fmla="*/ 764704 w 1001850"/>
                <a:gd name="connsiteY119" fmla="*/ 262510 h 684809"/>
                <a:gd name="connsiteX120" fmla="*/ 788799 w 1001850"/>
                <a:gd name="connsiteY120" fmla="*/ 258706 h 684809"/>
                <a:gd name="connsiteX121" fmla="*/ 817967 w 1001850"/>
                <a:gd name="connsiteY121" fmla="*/ 180080 h 684809"/>
                <a:gd name="connsiteX122" fmla="*/ 793872 w 1001850"/>
                <a:gd name="connsiteY122" fmla="*/ 162325 h 684809"/>
                <a:gd name="connsiteX123" fmla="*/ 828113 w 1001850"/>
                <a:gd name="connsiteY123" fmla="*/ 129353 h 684809"/>
                <a:gd name="connsiteX124" fmla="*/ 872498 w 1001850"/>
                <a:gd name="connsiteY124" fmla="*/ 131890 h 684809"/>
                <a:gd name="connsiteX125" fmla="*/ 909275 w 1001850"/>
                <a:gd name="connsiteY125" fmla="*/ 101453 h 684809"/>
                <a:gd name="connsiteX126" fmla="*/ 938442 w 1001850"/>
                <a:gd name="connsiteY126" fmla="*/ 97649 h 684809"/>
                <a:gd name="connsiteX127" fmla="*/ 891521 w 1001850"/>
                <a:gd name="connsiteY127" fmla="*/ 153448 h 684809"/>
                <a:gd name="connsiteX128" fmla="*/ 892789 w 1001850"/>
                <a:gd name="connsiteY128" fmla="*/ 202906 h 684809"/>
                <a:gd name="connsiteX129" fmla="*/ 928297 w 1001850"/>
                <a:gd name="connsiteY129" fmla="*/ 159789 h 684809"/>
                <a:gd name="connsiteX130" fmla="*/ 927029 w 1001850"/>
                <a:gd name="connsiteY130" fmla="*/ 128085 h 684809"/>
                <a:gd name="connsiteX131" fmla="*/ 962538 w 1001850"/>
                <a:gd name="connsiteY131" fmla="*/ 115403 h 684809"/>
                <a:gd name="connsiteX132" fmla="*/ 295483 w 1001850"/>
                <a:gd name="connsiteY132" fmla="*/ 277729 h 684809"/>
                <a:gd name="connsiteX133" fmla="*/ 271388 w 1001850"/>
                <a:gd name="connsiteY133" fmla="*/ 271388 h 684809"/>
                <a:gd name="connsiteX134" fmla="*/ 238416 w 1001850"/>
                <a:gd name="connsiteY134" fmla="*/ 276460 h 684809"/>
                <a:gd name="connsiteX135" fmla="*/ 230806 w 1001850"/>
                <a:gd name="connsiteY135" fmla="*/ 262510 h 684809"/>
                <a:gd name="connsiteX136" fmla="*/ 248561 w 1001850"/>
                <a:gd name="connsiteY136" fmla="*/ 232075 h 684809"/>
                <a:gd name="connsiteX137" fmla="*/ 305628 w 1001850"/>
                <a:gd name="connsiteY137" fmla="*/ 262510 h 684809"/>
                <a:gd name="connsiteX138" fmla="*/ 295483 w 1001850"/>
                <a:gd name="connsiteY138" fmla="*/ 277729 h 684809"/>
                <a:gd name="connsiteX139" fmla="*/ 334796 w 1001850"/>
                <a:gd name="connsiteY139" fmla="*/ 296751 h 684809"/>
                <a:gd name="connsiteX140" fmla="*/ 339869 w 1001850"/>
                <a:gd name="connsiteY140" fmla="*/ 275192 h 684809"/>
                <a:gd name="connsiteX141" fmla="*/ 327187 w 1001850"/>
                <a:gd name="connsiteY141" fmla="*/ 244756 h 684809"/>
                <a:gd name="connsiteX142" fmla="*/ 361427 w 1001850"/>
                <a:gd name="connsiteY142" fmla="*/ 225734 h 684809"/>
                <a:gd name="connsiteX143" fmla="*/ 361427 w 1001850"/>
                <a:gd name="connsiteY143" fmla="*/ 242220 h 684809"/>
                <a:gd name="connsiteX144" fmla="*/ 348746 w 1001850"/>
                <a:gd name="connsiteY144" fmla="*/ 247292 h 684809"/>
                <a:gd name="connsiteX145" fmla="*/ 360159 w 1001850"/>
                <a:gd name="connsiteY145" fmla="*/ 263779 h 684809"/>
                <a:gd name="connsiteX146" fmla="*/ 365232 w 1001850"/>
                <a:gd name="connsiteY146" fmla="*/ 298019 h 684809"/>
                <a:gd name="connsiteX147" fmla="*/ 334796 w 1001850"/>
                <a:gd name="connsiteY147" fmla="*/ 296751 h 68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001850" h="684809">
                  <a:moveTo>
                    <a:pt x="962538" y="115403"/>
                  </a:moveTo>
                  <a:lnTo>
                    <a:pt x="1011997" y="88772"/>
                  </a:lnTo>
                  <a:lnTo>
                    <a:pt x="998046" y="50727"/>
                  </a:lnTo>
                  <a:lnTo>
                    <a:pt x="636619" y="0"/>
                  </a:lnTo>
                  <a:cubicBezTo>
                    <a:pt x="636619" y="0"/>
                    <a:pt x="417227" y="22827"/>
                    <a:pt x="296751" y="35509"/>
                  </a:cubicBezTo>
                  <a:lnTo>
                    <a:pt x="191493" y="16486"/>
                  </a:lnTo>
                  <a:lnTo>
                    <a:pt x="149644" y="39313"/>
                  </a:lnTo>
                  <a:lnTo>
                    <a:pt x="133157" y="79895"/>
                  </a:lnTo>
                  <a:lnTo>
                    <a:pt x="112867" y="95112"/>
                  </a:lnTo>
                  <a:lnTo>
                    <a:pt x="111599" y="129353"/>
                  </a:lnTo>
                  <a:lnTo>
                    <a:pt x="123012" y="135694"/>
                  </a:lnTo>
                  <a:lnTo>
                    <a:pt x="145839" y="123012"/>
                  </a:lnTo>
                  <a:lnTo>
                    <a:pt x="157253" y="158521"/>
                  </a:lnTo>
                  <a:lnTo>
                    <a:pt x="177543" y="150912"/>
                  </a:lnTo>
                  <a:lnTo>
                    <a:pt x="190225" y="115403"/>
                  </a:lnTo>
                  <a:lnTo>
                    <a:pt x="177543" y="101453"/>
                  </a:lnTo>
                  <a:lnTo>
                    <a:pt x="190225" y="74822"/>
                  </a:lnTo>
                  <a:lnTo>
                    <a:pt x="204175" y="57067"/>
                  </a:lnTo>
                  <a:lnTo>
                    <a:pt x="213052" y="58336"/>
                  </a:lnTo>
                  <a:lnTo>
                    <a:pt x="205443" y="78626"/>
                  </a:lnTo>
                  <a:lnTo>
                    <a:pt x="196566" y="84967"/>
                  </a:lnTo>
                  <a:lnTo>
                    <a:pt x="200371" y="93845"/>
                  </a:lnTo>
                  <a:lnTo>
                    <a:pt x="199102" y="95112"/>
                  </a:lnTo>
                  <a:lnTo>
                    <a:pt x="200371" y="95112"/>
                  </a:lnTo>
                  <a:lnTo>
                    <a:pt x="207979" y="115403"/>
                  </a:lnTo>
                  <a:lnTo>
                    <a:pt x="230806" y="109062"/>
                  </a:lnTo>
                  <a:lnTo>
                    <a:pt x="238416" y="117940"/>
                  </a:lnTo>
                  <a:lnTo>
                    <a:pt x="213052" y="126817"/>
                  </a:lnTo>
                  <a:lnTo>
                    <a:pt x="218125" y="148376"/>
                  </a:lnTo>
                  <a:lnTo>
                    <a:pt x="201639" y="143303"/>
                  </a:lnTo>
                  <a:lnTo>
                    <a:pt x="188957" y="173739"/>
                  </a:lnTo>
                  <a:lnTo>
                    <a:pt x="145839" y="172471"/>
                  </a:lnTo>
                  <a:lnTo>
                    <a:pt x="138230" y="150912"/>
                  </a:lnTo>
                  <a:lnTo>
                    <a:pt x="128085" y="163594"/>
                  </a:lnTo>
                  <a:lnTo>
                    <a:pt x="131890" y="177543"/>
                  </a:lnTo>
                  <a:lnTo>
                    <a:pt x="116671" y="178811"/>
                  </a:lnTo>
                  <a:lnTo>
                    <a:pt x="97649" y="204175"/>
                  </a:lnTo>
                  <a:lnTo>
                    <a:pt x="63408" y="215588"/>
                  </a:lnTo>
                  <a:lnTo>
                    <a:pt x="72286" y="234611"/>
                  </a:lnTo>
                  <a:lnTo>
                    <a:pt x="86236" y="257438"/>
                  </a:lnTo>
                  <a:lnTo>
                    <a:pt x="40581" y="253633"/>
                  </a:lnTo>
                  <a:lnTo>
                    <a:pt x="43118" y="298019"/>
                  </a:lnTo>
                  <a:lnTo>
                    <a:pt x="78626" y="303092"/>
                  </a:lnTo>
                  <a:lnTo>
                    <a:pt x="101453" y="266315"/>
                  </a:lnTo>
                  <a:lnTo>
                    <a:pt x="134426" y="249829"/>
                  </a:lnTo>
                  <a:lnTo>
                    <a:pt x="148376" y="266315"/>
                  </a:lnTo>
                  <a:lnTo>
                    <a:pt x="168667" y="292946"/>
                  </a:lnTo>
                  <a:lnTo>
                    <a:pt x="182616" y="276460"/>
                  </a:lnTo>
                  <a:lnTo>
                    <a:pt x="154716" y="257438"/>
                  </a:lnTo>
                  <a:lnTo>
                    <a:pt x="153448" y="239684"/>
                  </a:lnTo>
                  <a:lnTo>
                    <a:pt x="166130" y="246024"/>
                  </a:lnTo>
                  <a:lnTo>
                    <a:pt x="188957" y="263779"/>
                  </a:lnTo>
                  <a:lnTo>
                    <a:pt x="187689" y="281533"/>
                  </a:lnTo>
                  <a:lnTo>
                    <a:pt x="204175" y="303092"/>
                  </a:lnTo>
                  <a:lnTo>
                    <a:pt x="211784" y="276460"/>
                  </a:lnTo>
                  <a:lnTo>
                    <a:pt x="220661" y="281533"/>
                  </a:lnTo>
                  <a:lnTo>
                    <a:pt x="232075" y="303092"/>
                  </a:lnTo>
                  <a:lnTo>
                    <a:pt x="270120" y="309433"/>
                  </a:lnTo>
                  <a:lnTo>
                    <a:pt x="263779" y="329723"/>
                  </a:lnTo>
                  <a:lnTo>
                    <a:pt x="249829" y="338600"/>
                  </a:lnTo>
                  <a:lnTo>
                    <a:pt x="195298" y="324650"/>
                  </a:lnTo>
                  <a:lnTo>
                    <a:pt x="181348" y="343673"/>
                  </a:lnTo>
                  <a:lnTo>
                    <a:pt x="145839" y="320846"/>
                  </a:lnTo>
                  <a:lnTo>
                    <a:pt x="140767" y="298019"/>
                  </a:lnTo>
                  <a:lnTo>
                    <a:pt x="53263" y="313237"/>
                  </a:lnTo>
                  <a:lnTo>
                    <a:pt x="8877" y="367768"/>
                  </a:lnTo>
                  <a:lnTo>
                    <a:pt x="0" y="441322"/>
                  </a:lnTo>
                  <a:lnTo>
                    <a:pt x="46922" y="485708"/>
                  </a:lnTo>
                  <a:lnTo>
                    <a:pt x="130622" y="480635"/>
                  </a:lnTo>
                  <a:lnTo>
                    <a:pt x="154716" y="556725"/>
                  </a:lnTo>
                  <a:lnTo>
                    <a:pt x="145839" y="599843"/>
                  </a:lnTo>
                  <a:lnTo>
                    <a:pt x="185153" y="694955"/>
                  </a:lnTo>
                  <a:lnTo>
                    <a:pt x="230806" y="687346"/>
                  </a:lnTo>
                  <a:lnTo>
                    <a:pt x="276461" y="602379"/>
                  </a:lnTo>
                  <a:lnTo>
                    <a:pt x="300555" y="583356"/>
                  </a:lnTo>
                  <a:lnTo>
                    <a:pt x="294215" y="525021"/>
                  </a:lnTo>
                  <a:lnTo>
                    <a:pt x="337332" y="485708"/>
                  </a:lnTo>
                  <a:lnTo>
                    <a:pt x="351282" y="437517"/>
                  </a:lnTo>
                  <a:lnTo>
                    <a:pt x="308165" y="457808"/>
                  </a:lnTo>
                  <a:lnTo>
                    <a:pt x="263779" y="356355"/>
                  </a:lnTo>
                  <a:lnTo>
                    <a:pt x="272656" y="355086"/>
                  </a:lnTo>
                  <a:lnTo>
                    <a:pt x="315774" y="441322"/>
                  </a:lnTo>
                  <a:lnTo>
                    <a:pt x="400741" y="390595"/>
                  </a:lnTo>
                  <a:lnTo>
                    <a:pt x="371573" y="369036"/>
                  </a:lnTo>
                  <a:lnTo>
                    <a:pt x="350014" y="380450"/>
                  </a:lnTo>
                  <a:lnTo>
                    <a:pt x="336064" y="347478"/>
                  </a:lnTo>
                  <a:lnTo>
                    <a:pt x="346210" y="342405"/>
                  </a:lnTo>
                  <a:lnTo>
                    <a:pt x="365232" y="358891"/>
                  </a:lnTo>
                  <a:lnTo>
                    <a:pt x="431176" y="371573"/>
                  </a:lnTo>
                  <a:lnTo>
                    <a:pt x="457808" y="404545"/>
                  </a:lnTo>
                  <a:lnTo>
                    <a:pt x="481903" y="465417"/>
                  </a:lnTo>
                  <a:lnTo>
                    <a:pt x="500925" y="446394"/>
                  </a:lnTo>
                  <a:lnTo>
                    <a:pt x="500925" y="423568"/>
                  </a:lnTo>
                  <a:lnTo>
                    <a:pt x="554188" y="386790"/>
                  </a:lnTo>
                  <a:lnTo>
                    <a:pt x="573211" y="427372"/>
                  </a:lnTo>
                  <a:lnTo>
                    <a:pt x="588429" y="423568"/>
                  </a:lnTo>
                  <a:lnTo>
                    <a:pt x="592233" y="464149"/>
                  </a:lnTo>
                  <a:lnTo>
                    <a:pt x="608719" y="494585"/>
                  </a:lnTo>
                  <a:lnTo>
                    <a:pt x="573211" y="476830"/>
                  </a:lnTo>
                  <a:lnTo>
                    <a:pt x="598574" y="513607"/>
                  </a:lnTo>
                  <a:lnTo>
                    <a:pt x="627742" y="540239"/>
                  </a:lnTo>
                  <a:lnTo>
                    <a:pt x="696223" y="552920"/>
                  </a:lnTo>
                  <a:lnTo>
                    <a:pt x="659446" y="537702"/>
                  </a:lnTo>
                  <a:lnTo>
                    <a:pt x="632815" y="527557"/>
                  </a:lnTo>
                  <a:lnTo>
                    <a:pt x="622670" y="484439"/>
                  </a:lnTo>
                  <a:lnTo>
                    <a:pt x="601111" y="460344"/>
                  </a:lnTo>
                  <a:lnTo>
                    <a:pt x="602379" y="436249"/>
                  </a:lnTo>
                  <a:lnTo>
                    <a:pt x="627742" y="461613"/>
                  </a:lnTo>
                  <a:lnTo>
                    <a:pt x="651837" y="441322"/>
                  </a:lnTo>
                  <a:lnTo>
                    <a:pt x="629011" y="407081"/>
                  </a:lnTo>
                  <a:lnTo>
                    <a:pt x="640424" y="389327"/>
                  </a:lnTo>
                  <a:lnTo>
                    <a:pt x="691150" y="386790"/>
                  </a:lnTo>
                  <a:lnTo>
                    <a:pt x="713978" y="344941"/>
                  </a:lnTo>
                  <a:lnTo>
                    <a:pt x="697491" y="298019"/>
                  </a:lnTo>
                  <a:lnTo>
                    <a:pt x="717782" y="276460"/>
                  </a:lnTo>
                  <a:lnTo>
                    <a:pt x="733000" y="296751"/>
                  </a:lnTo>
                  <a:lnTo>
                    <a:pt x="738072" y="322114"/>
                  </a:lnTo>
                  <a:lnTo>
                    <a:pt x="755827" y="313237"/>
                  </a:lnTo>
                  <a:lnTo>
                    <a:pt x="749486" y="284069"/>
                  </a:lnTo>
                  <a:lnTo>
                    <a:pt x="764704" y="262510"/>
                  </a:lnTo>
                  <a:lnTo>
                    <a:pt x="788799" y="258706"/>
                  </a:lnTo>
                  <a:lnTo>
                    <a:pt x="817967" y="180080"/>
                  </a:lnTo>
                  <a:lnTo>
                    <a:pt x="793872" y="162325"/>
                  </a:lnTo>
                  <a:lnTo>
                    <a:pt x="828113" y="129353"/>
                  </a:lnTo>
                  <a:lnTo>
                    <a:pt x="872498" y="131890"/>
                  </a:lnTo>
                  <a:lnTo>
                    <a:pt x="909275" y="101453"/>
                  </a:lnTo>
                  <a:lnTo>
                    <a:pt x="938442" y="97649"/>
                  </a:lnTo>
                  <a:lnTo>
                    <a:pt x="891521" y="153448"/>
                  </a:lnTo>
                  <a:lnTo>
                    <a:pt x="892789" y="202906"/>
                  </a:lnTo>
                  <a:lnTo>
                    <a:pt x="928297" y="159789"/>
                  </a:lnTo>
                  <a:lnTo>
                    <a:pt x="927029" y="128085"/>
                  </a:lnTo>
                  <a:lnTo>
                    <a:pt x="962538" y="115403"/>
                  </a:lnTo>
                  <a:close/>
                  <a:moveTo>
                    <a:pt x="295483" y="277729"/>
                  </a:moveTo>
                  <a:lnTo>
                    <a:pt x="271388" y="271388"/>
                  </a:lnTo>
                  <a:lnTo>
                    <a:pt x="238416" y="276460"/>
                  </a:lnTo>
                  <a:lnTo>
                    <a:pt x="230806" y="262510"/>
                  </a:lnTo>
                  <a:lnTo>
                    <a:pt x="248561" y="232075"/>
                  </a:lnTo>
                  <a:lnTo>
                    <a:pt x="305628" y="262510"/>
                  </a:lnTo>
                  <a:lnTo>
                    <a:pt x="295483" y="277729"/>
                  </a:lnTo>
                  <a:close/>
                  <a:moveTo>
                    <a:pt x="334796" y="296751"/>
                  </a:moveTo>
                  <a:lnTo>
                    <a:pt x="339869" y="275192"/>
                  </a:lnTo>
                  <a:lnTo>
                    <a:pt x="327187" y="244756"/>
                  </a:lnTo>
                  <a:lnTo>
                    <a:pt x="361427" y="225734"/>
                  </a:lnTo>
                  <a:lnTo>
                    <a:pt x="361427" y="242220"/>
                  </a:lnTo>
                  <a:lnTo>
                    <a:pt x="348746" y="247292"/>
                  </a:lnTo>
                  <a:lnTo>
                    <a:pt x="360159" y="263779"/>
                  </a:lnTo>
                  <a:lnTo>
                    <a:pt x="365232" y="298019"/>
                  </a:lnTo>
                  <a:lnTo>
                    <a:pt x="334796" y="296751"/>
                  </a:lnTo>
                  <a:close/>
                </a:path>
              </a:pathLst>
            </a:custGeom>
            <a:solidFill>
              <a:srgbClr val="FFD24E"/>
            </a:solidFill>
            <a:ln w="12677" cap="flat">
              <a:noFill/>
              <a:prstDash val="solid"/>
              <a:miter/>
            </a:ln>
          </p:spPr>
          <p:txBody>
            <a:bodyPr rtlCol="0" anchor="ctr"/>
            <a:lstStyle/>
            <a:p>
              <a:endParaRPr lang="en-GB"/>
            </a:p>
          </p:txBody>
        </p:sp>
        <p:sp>
          <p:nvSpPr>
            <p:cNvPr id="370" name="Freeform: Shape 369">
              <a:extLst>
                <a:ext uri="{FF2B5EF4-FFF2-40B4-BE49-F238E27FC236}">
                  <a16:creationId xmlns:a16="http://schemas.microsoft.com/office/drawing/2014/main" id="{BD272518-99C0-4A67-B55D-FA2A76B2E1E3}"/>
                </a:ext>
              </a:extLst>
            </p:cNvPr>
            <p:cNvSpPr/>
            <p:nvPr/>
          </p:nvSpPr>
          <p:spPr>
            <a:xfrm>
              <a:off x="7068183" y="3938195"/>
              <a:ext cx="81890" cy="133071"/>
            </a:xfrm>
            <a:custGeom>
              <a:avLst/>
              <a:gdLst>
                <a:gd name="connsiteX0" fmla="*/ 68481 w 101453"/>
                <a:gd name="connsiteY0" fmla="*/ 7609 h 164861"/>
                <a:gd name="connsiteX1" fmla="*/ 38045 w 101453"/>
                <a:gd name="connsiteY1" fmla="*/ 0 h 164861"/>
                <a:gd name="connsiteX2" fmla="*/ 0 w 101453"/>
                <a:gd name="connsiteY2" fmla="*/ 40581 h 164861"/>
                <a:gd name="connsiteX3" fmla="*/ 49459 w 101453"/>
                <a:gd name="connsiteY3" fmla="*/ 167398 h 164861"/>
                <a:gd name="connsiteX4" fmla="*/ 72286 w 101453"/>
                <a:gd name="connsiteY4" fmla="*/ 172471 h 164861"/>
                <a:gd name="connsiteX5" fmla="*/ 73553 w 101453"/>
                <a:gd name="connsiteY5" fmla="*/ 131889 h 164861"/>
                <a:gd name="connsiteX6" fmla="*/ 90039 w 101453"/>
                <a:gd name="connsiteY6" fmla="*/ 121744 h 164861"/>
                <a:gd name="connsiteX7" fmla="*/ 90039 w 101453"/>
                <a:gd name="connsiteY7" fmla="*/ 106526 h 164861"/>
                <a:gd name="connsiteX8" fmla="*/ 106526 w 101453"/>
                <a:gd name="connsiteY8" fmla="*/ 76090 h 164861"/>
                <a:gd name="connsiteX9" fmla="*/ 95112 w 101453"/>
                <a:gd name="connsiteY9" fmla="*/ 53263 h 16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453" h="164861">
                  <a:moveTo>
                    <a:pt x="68481" y="7609"/>
                  </a:moveTo>
                  <a:lnTo>
                    <a:pt x="38045" y="0"/>
                  </a:lnTo>
                  <a:lnTo>
                    <a:pt x="0" y="40581"/>
                  </a:lnTo>
                  <a:lnTo>
                    <a:pt x="49459" y="167398"/>
                  </a:lnTo>
                  <a:lnTo>
                    <a:pt x="72286" y="172471"/>
                  </a:lnTo>
                  <a:lnTo>
                    <a:pt x="73553" y="131889"/>
                  </a:lnTo>
                  <a:lnTo>
                    <a:pt x="90039" y="121744"/>
                  </a:lnTo>
                  <a:lnTo>
                    <a:pt x="90039" y="106526"/>
                  </a:lnTo>
                  <a:lnTo>
                    <a:pt x="106526" y="76090"/>
                  </a:lnTo>
                  <a:lnTo>
                    <a:pt x="95112" y="53263"/>
                  </a:lnTo>
                  <a:close/>
                </a:path>
              </a:pathLst>
            </a:custGeom>
            <a:solidFill>
              <a:srgbClr val="FFD24E"/>
            </a:solidFill>
            <a:ln w="12677" cap="flat">
              <a:noFill/>
              <a:prstDash val="solid"/>
              <a:miter/>
            </a:ln>
          </p:spPr>
          <p:txBody>
            <a:bodyPr rtlCol="0" anchor="ctr"/>
            <a:lstStyle/>
            <a:p>
              <a:endParaRPr lang="en-GB"/>
            </a:p>
          </p:txBody>
        </p:sp>
        <p:sp>
          <p:nvSpPr>
            <p:cNvPr id="371" name="Freeform: Shape 370">
              <a:extLst>
                <a:ext uri="{FF2B5EF4-FFF2-40B4-BE49-F238E27FC236}">
                  <a16:creationId xmlns:a16="http://schemas.microsoft.com/office/drawing/2014/main" id="{26BEF41D-B716-474A-A124-EB08FA960004}"/>
                </a:ext>
              </a:extLst>
            </p:cNvPr>
            <p:cNvSpPr/>
            <p:nvPr/>
          </p:nvSpPr>
          <p:spPr>
            <a:xfrm>
              <a:off x="7196136" y="4019061"/>
              <a:ext cx="685827" cy="276378"/>
            </a:xfrm>
            <a:custGeom>
              <a:avLst/>
              <a:gdLst>
                <a:gd name="connsiteX0" fmla="*/ 0 w 849670"/>
                <a:gd name="connsiteY0" fmla="*/ 0 h 342404"/>
                <a:gd name="connsiteX1" fmla="*/ 849671 w 849670"/>
                <a:gd name="connsiteY1" fmla="*/ 0 h 342404"/>
                <a:gd name="connsiteX2" fmla="*/ 849671 w 849670"/>
                <a:gd name="connsiteY2" fmla="*/ 344941 h 342404"/>
                <a:gd name="connsiteX3" fmla="*/ 0 w 849670"/>
                <a:gd name="connsiteY3" fmla="*/ 344941 h 342404"/>
              </a:gdLst>
              <a:ahLst/>
              <a:cxnLst>
                <a:cxn ang="0">
                  <a:pos x="connsiteX0" y="connsiteY0"/>
                </a:cxn>
                <a:cxn ang="0">
                  <a:pos x="connsiteX1" y="connsiteY1"/>
                </a:cxn>
                <a:cxn ang="0">
                  <a:pos x="connsiteX2" y="connsiteY2"/>
                </a:cxn>
                <a:cxn ang="0">
                  <a:pos x="connsiteX3" y="connsiteY3"/>
                </a:cxn>
              </a:cxnLst>
              <a:rect l="l" t="t" r="r" b="b"/>
              <a:pathLst>
                <a:path w="849670" h="342404">
                  <a:moveTo>
                    <a:pt x="0" y="0"/>
                  </a:moveTo>
                  <a:lnTo>
                    <a:pt x="849671" y="0"/>
                  </a:lnTo>
                  <a:lnTo>
                    <a:pt x="849671" y="344941"/>
                  </a:lnTo>
                  <a:lnTo>
                    <a:pt x="0" y="344941"/>
                  </a:lnTo>
                  <a:close/>
                </a:path>
              </a:pathLst>
            </a:custGeom>
            <a:solidFill>
              <a:srgbClr val="FFE38F"/>
            </a:solidFill>
            <a:ln w="12677" cap="flat">
              <a:noFill/>
              <a:prstDash val="solid"/>
              <a:miter/>
            </a:ln>
          </p:spPr>
          <p:txBody>
            <a:bodyPr rtlCol="0" anchor="ctr"/>
            <a:lstStyle/>
            <a:p>
              <a:endParaRPr lang="en-GB"/>
            </a:p>
          </p:txBody>
        </p:sp>
        <p:sp>
          <p:nvSpPr>
            <p:cNvPr id="372" name="Freeform: Shape 371">
              <a:extLst>
                <a:ext uri="{FF2B5EF4-FFF2-40B4-BE49-F238E27FC236}">
                  <a16:creationId xmlns:a16="http://schemas.microsoft.com/office/drawing/2014/main" id="{EFABE1DD-A721-4E93-AE17-451E672348AF}"/>
                </a:ext>
              </a:extLst>
            </p:cNvPr>
            <p:cNvSpPr/>
            <p:nvPr/>
          </p:nvSpPr>
          <p:spPr>
            <a:xfrm>
              <a:off x="7196136" y="4001659"/>
              <a:ext cx="685827" cy="40945"/>
            </a:xfrm>
            <a:custGeom>
              <a:avLst/>
              <a:gdLst>
                <a:gd name="connsiteX0" fmla="*/ 0 w 849670"/>
                <a:gd name="connsiteY0" fmla="*/ 0 h 50726"/>
                <a:gd name="connsiteX1" fmla="*/ 849671 w 849670"/>
                <a:gd name="connsiteY1" fmla="*/ 0 h 50726"/>
                <a:gd name="connsiteX2" fmla="*/ 849671 w 849670"/>
                <a:gd name="connsiteY2" fmla="*/ 58336 h 50726"/>
                <a:gd name="connsiteX3" fmla="*/ 0 w 849670"/>
                <a:gd name="connsiteY3" fmla="*/ 58336 h 50726"/>
              </a:gdLst>
              <a:ahLst/>
              <a:cxnLst>
                <a:cxn ang="0">
                  <a:pos x="connsiteX0" y="connsiteY0"/>
                </a:cxn>
                <a:cxn ang="0">
                  <a:pos x="connsiteX1" y="connsiteY1"/>
                </a:cxn>
                <a:cxn ang="0">
                  <a:pos x="connsiteX2" y="connsiteY2"/>
                </a:cxn>
                <a:cxn ang="0">
                  <a:pos x="connsiteX3" y="connsiteY3"/>
                </a:cxn>
              </a:cxnLst>
              <a:rect l="l" t="t" r="r" b="b"/>
              <a:pathLst>
                <a:path w="849670" h="50726">
                  <a:moveTo>
                    <a:pt x="0" y="0"/>
                  </a:moveTo>
                  <a:lnTo>
                    <a:pt x="849671" y="0"/>
                  </a:lnTo>
                  <a:lnTo>
                    <a:pt x="849671" y="58336"/>
                  </a:lnTo>
                  <a:lnTo>
                    <a:pt x="0" y="58336"/>
                  </a:lnTo>
                  <a:close/>
                </a:path>
              </a:pathLst>
            </a:custGeom>
            <a:solidFill>
              <a:srgbClr val="7E6321"/>
            </a:solidFill>
            <a:ln w="12677" cap="flat">
              <a:noFill/>
              <a:prstDash val="solid"/>
              <a:miter/>
            </a:ln>
          </p:spPr>
          <p:txBody>
            <a:bodyPr rtlCol="0" anchor="ctr"/>
            <a:lstStyle/>
            <a:p>
              <a:endParaRPr lang="en-GB"/>
            </a:p>
          </p:txBody>
        </p:sp>
        <p:sp>
          <p:nvSpPr>
            <p:cNvPr id="373" name="Freeform: Shape 372">
              <a:extLst>
                <a:ext uri="{FF2B5EF4-FFF2-40B4-BE49-F238E27FC236}">
                  <a16:creationId xmlns:a16="http://schemas.microsoft.com/office/drawing/2014/main" id="{F6C3E723-6C3B-451A-AC47-873155720175}"/>
                </a:ext>
              </a:extLst>
            </p:cNvPr>
            <p:cNvSpPr/>
            <p:nvPr/>
          </p:nvSpPr>
          <p:spPr>
            <a:xfrm>
              <a:off x="7196136" y="4001659"/>
              <a:ext cx="685827" cy="286614"/>
            </a:xfrm>
            <a:custGeom>
              <a:avLst/>
              <a:gdLst>
                <a:gd name="connsiteX0" fmla="*/ 545311 w 849670"/>
                <a:gd name="connsiteY0" fmla="*/ 0 h 355086"/>
                <a:gd name="connsiteX1" fmla="*/ 0 w 849670"/>
                <a:gd name="connsiteY1" fmla="*/ 0 h 355086"/>
                <a:gd name="connsiteX2" fmla="*/ 0 w 849670"/>
                <a:gd name="connsiteY2" fmla="*/ 365232 h 355086"/>
                <a:gd name="connsiteX3" fmla="*/ 111598 w 849670"/>
                <a:gd name="connsiteY3" fmla="*/ 365232 h 355086"/>
                <a:gd name="connsiteX4" fmla="*/ 560529 w 849670"/>
                <a:gd name="connsiteY4" fmla="*/ 365232 h 355086"/>
                <a:gd name="connsiteX5" fmla="*/ 850939 w 849670"/>
                <a:gd name="connsiteY5" fmla="*/ 365232 h 355086"/>
                <a:gd name="connsiteX6" fmla="*/ 850939 w 849670"/>
                <a:gd name="connsiteY6" fmla="*/ 169934 h 355086"/>
                <a:gd name="connsiteX7" fmla="*/ 849671 w 849670"/>
                <a:gd name="connsiteY7" fmla="*/ 40581 h 355086"/>
                <a:gd name="connsiteX8" fmla="*/ 849671 w 849670"/>
                <a:gd name="connsiteY8" fmla="*/ 59604 h 355086"/>
                <a:gd name="connsiteX9" fmla="*/ 338600 w 849670"/>
                <a:gd name="connsiteY9" fmla="*/ 59604 h 355086"/>
                <a:gd name="connsiteX10" fmla="*/ 210515 w 849670"/>
                <a:gd name="connsiteY10" fmla="*/ 175007 h 355086"/>
                <a:gd name="connsiteX11" fmla="*/ 809089 w 849670"/>
                <a:gd name="connsiteY11" fmla="*/ 175007 h 355086"/>
                <a:gd name="connsiteX12" fmla="*/ 210515 w 849670"/>
                <a:gd name="connsiteY12" fmla="*/ 216856 h 355086"/>
                <a:gd name="connsiteX13" fmla="*/ 809089 w 849670"/>
                <a:gd name="connsiteY13" fmla="*/ 216856 h 355086"/>
                <a:gd name="connsiteX14" fmla="*/ 210515 w 849670"/>
                <a:gd name="connsiteY14" fmla="*/ 259974 h 355086"/>
                <a:gd name="connsiteX15" fmla="*/ 554188 w 849670"/>
                <a:gd name="connsiteY15" fmla="*/ 259974 h 35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670" h="355086">
                  <a:moveTo>
                    <a:pt x="545311" y="0"/>
                  </a:moveTo>
                  <a:lnTo>
                    <a:pt x="0" y="0"/>
                  </a:lnTo>
                  <a:lnTo>
                    <a:pt x="0" y="365232"/>
                  </a:lnTo>
                  <a:lnTo>
                    <a:pt x="111598" y="365232"/>
                  </a:lnTo>
                  <a:moveTo>
                    <a:pt x="560529" y="365232"/>
                  </a:moveTo>
                  <a:lnTo>
                    <a:pt x="850939" y="365232"/>
                  </a:lnTo>
                  <a:lnTo>
                    <a:pt x="850939" y="169934"/>
                  </a:lnTo>
                  <a:moveTo>
                    <a:pt x="849671" y="40581"/>
                  </a:moveTo>
                  <a:lnTo>
                    <a:pt x="849671" y="59604"/>
                  </a:lnTo>
                  <a:lnTo>
                    <a:pt x="338600" y="59604"/>
                  </a:lnTo>
                  <a:moveTo>
                    <a:pt x="210515" y="175007"/>
                  </a:moveTo>
                  <a:lnTo>
                    <a:pt x="809089" y="175007"/>
                  </a:lnTo>
                  <a:moveTo>
                    <a:pt x="210515" y="216856"/>
                  </a:moveTo>
                  <a:lnTo>
                    <a:pt x="809089" y="216856"/>
                  </a:lnTo>
                  <a:moveTo>
                    <a:pt x="210515" y="259974"/>
                  </a:moveTo>
                  <a:lnTo>
                    <a:pt x="554188" y="259974"/>
                  </a:lnTo>
                </a:path>
              </a:pathLst>
            </a:custGeom>
            <a:noFill/>
            <a:ln w="19015" cap="flat">
              <a:solidFill>
                <a:srgbClr val="3D342A"/>
              </a:solidFill>
              <a:prstDash val="solid"/>
              <a:round/>
            </a:ln>
          </p:spPr>
          <p:txBody>
            <a:bodyPr rtlCol="0" anchor="ctr"/>
            <a:lstStyle/>
            <a:p>
              <a:endParaRPr lang="en-GB"/>
            </a:p>
          </p:txBody>
        </p:sp>
        <p:sp>
          <p:nvSpPr>
            <p:cNvPr id="374" name="Freeform: Shape 373">
              <a:extLst>
                <a:ext uri="{FF2B5EF4-FFF2-40B4-BE49-F238E27FC236}">
                  <a16:creationId xmlns:a16="http://schemas.microsoft.com/office/drawing/2014/main" id="{4515FB5F-420B-4D26-8905-37B954C1BD5B}"/>
                </a:ext>
              </a:extLst>
            </p:cNvPr>
            <p:cNvSpPr/>
            <p:nvPr/>
          </p:nvSpPr>
          <p:spPr>
            <a:xfrm>
              <a:off x="7244246" y="4132684"/>
              <a:ext cx="81890" cy="81890"/>
            </a:xfrm>
            <a:custGeom>
              <a:avLst/>
              <a:gdLst>
                <a:gd name="connsiteX0" fmla="*/ 109062 w 101453"/>
                <a:gd name="connsiteY0" fmla="*/ 54531 h 101453"/>
                <a:gd name="connsiteX1" fmla="*/ 54531 w 101453"/>
                <a:gd name="connsiteY1" fmla="*/ 109062 h 101453"/>
                <a:gd name="connsiteX2" fmla="*/ 0 w 101453"/>
                <a:gd name="connsiteY2" fmla="*/ 54531 h 101453"/>
                <a:gd name="connsiteX3" fmla="*/ 54531 w 101453"/>
                <a:gd name="connsiteY3" fmla="*/ 0 h 101453"/>
                <a:gd name="connsiteX4" fmla="*/ 109062 w 101453"/>
                <a:gd name="connsiteY4" fmla="*/ 54531 h 101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3" h="101453">
                  <a:moveTo>
                    <a:pt x="109062" y="54531"/>
                  </a:moveTo>
                  <a:cubicBezTo>
                    <a:pt x="109062" y="84648"/>
                    <a:pt x="84648" y="109062"/>
                    <a:pt x="54531" y="109062"/>
                  </a:cubicBezTo>
                  <a:cubicBezTo>
                    <a:pt x="24415" y="109062"/>
                    <a:pt x="0" y="84648"/>
                    <a:pt x="0" y="54531"/>
                  </a:cubicBezTo>
                  <a:cubicBezTo>
                    <a:pt x="0" y="24414"/>
                    <a:pt x="24415" y="0"/>
                    <a:pt x="54531" y="0"/>
                  </a:cubicBezTo>
                  <a:cubicBezTo>
                    <a:pt x="84648" y="0"/>
                    <a:pt x="109062" y="24414"/>
                    <a:pt x="109062" y="54531"/>
                  </a:cubicBezTo>
                  <a:close/>
                </a:path>
              </a:pathLst>
            </a:custGeom>
            <a:solidFill>
              <a:srgbClr val="7E6321"/>
            </a:solidFill>
            <a:ln w="12677" cap="flat">
              <a:noFill/>
              <a:prstDash val="solid"/>
              <a:miter/>
            </a:ln>
          </p:spPr>
          <p:txBody>
            <a:bodyPr rtlCol="0" anchor="ctr"/>
            <a:lstStyle/>
            <a:p>
              <a:endParaRPr lang="en-GB"/>
            </a:p>
          </p:txBody>
        </p:sp>
        <p:sp>
          <p:nvSpPr>
            <p:cNvPr id="375" name="Freeform: Shape 374">
              <a:extLst>
                <a:ext uri="{FF2B5EF4-FFF2-40B4-BE49-F238E27FC236}">
                  <a16:creationId xmlns:a16="http://schemas.microsoft.com/office/drawing/2014/main" id="{ED7D39F3-A761-4692-9C43-00716665DB28}"/>
                </a:ext>
              </a:extLst>
            </p:cNvPr>
            <p:cNvSpPr/>
            <p:nvPr/>
          </p:nvSpPr>
          <p:spPr>
            <a:xfrm>
              <a:off x="7055899" y="4428510"/>
              <a:ext cx="143307" cy="143307"/>
            </a:xfrm>
            <a:custGeom>
              <a:avLst/>
              <a:gdLst>
                <a:gd name="connsiteX0" fmla="*/ 164862 w 177543"/>
                <a:gd name="connsiteY0" fmla="*/ 53263 h 177543"/>
                <a:gd name="connsiteX1" fmla="*/ 82431 w 177543"/>
                <a:gd name="connsiteY1" fmla="*/ 26632 h 177543"/>
                <a:gd name="connsiteX2" fmla="*/ 0 w 177543"/>
                <a:gd name="connsiteY2" fmla="*/ 0 h 177543"/>
                <a:gd name="connsiteX3" fmla="*/ 27900 w 177543"/>
                <a:gd name="connsiteY3" fmla="*/ 82431 h 177543"/>
                <a:gd name="connsiteX4" fmla="*/ 57067 w 177543"/>
                <a:gd name="connsiteY4" fmla="*/ 163593 h 177543"/>
                <a:gd name="connsiteX5" fmla="*/ 79894 w 177543"/>
                <a:gd name="connsiteY5" fmla="*/ 105258 h 177543"/>
                <a:gd name="connsiteX6" fmla="*/ 158521 w 177543"/>
                <a:gd name="connsiteY6" fmla="*/ 183884 h 177543"/>
                <a:gd name="connsiteX7" fmla="*/ 186420 w 177543"/>
                <a:gd name="connsiteY7" fmla="*/ 155984 h 177543"/>
                <a:gd name="connsiteX8" fmla="*/ 106526 w 177543"/>
                <a:gd name="connsiteY8" fmla="*/ 77358 h 17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543" h="177543">
                  <a:moveTo>
                    <a:pt x="164862" y="53263"/>
                  </a:moveTo>
                  <a:lnTo>
                    <a:pt x="82431" y="26632"/>
                  </a:lnTo>
                  <a:lnTo>
                    <a:pt x="0" y="0"/>
                  </a:lnTo>
                  <a:lnTo>
                    <a:pt x="27900" y="82431"/>
                  </a:lnTo>
                  <a:lnTo>
                    <a:pt x="57067" y="163593"/>
                  </a:lnTo>
                  <a:lnTo>
                    <a:pt x="79894" y="105258"/>
                  </a:lnTo>
                  <a:lnTo>
                    <a:pt x="158521" y="183884"/>
                  </a:lnTo>
                  <a:lnTo>
                    <a:pt x="186420" y="155984"/>
                  </a:lnTo>
                  <a:lnTo>
                    <a:pt x="106526" y="77358"/>
                  </a:lnTo>
                  <a:close/>
                </a:path>
              </a:pathLst>
            </a:custGeom>
            <a:solidFill>
              <a:srgbClr val="FFFFFF"/>
            </a:solidFill>
            <a:ln w="12677" cap="flat">
              <a:noFill/>
              <a:prstDash val="solid"/>
              <a:miter/>
            </a:ln>
          </p:spPr>
          <p:txBody>
            <a:bodyPr rtlCol="0" anchor="ctr"/>
            <a:lstStyle/>
            <a:p>
              <a:endParaRPr lang="en-GB"/>
            </a:p>
          </p:txBody>
        </p:sp>
        <p:sp>
          <p:nvSpPr>
            <p:cNvPr id="376" name="Freeform: Shape 375">
              <a:extLst>
                <a:ext uri="{FF2B5EF4-FFF2-40B4-BE49-F238E27FC236}">
                  <a16:creationId xmlns:a16="http://schemas.microsoft.com/office/drawing/2014/main" id="{4290D053-AB8D-4BD6-AB31-DA3EEBFCF872}"/>
                </a:ext>
              </a:extLst>
            </p:cNvPr>
            <p:cNvSpPr/>
            <p:nvPr/>
          </p:nvSpPr>
          <p:spPr>
            <a:xfrm>
              <a:off x="6970938" y="4343550"/>
              <a:ext cx="235433" cy="225197"/>
            </a:xfrm>
            <a:custGeom>
              <a:avLst/>
              <a:gdLst>
                <a:gd name="connsiteX0" fmla="*/ 105258 w 291678"/>
                <a:gd name="connsiteY0" fmla="*/ 150912 h 278996"/>
                <a:gd name="connsiteX1" fmla="*/ 60872 w 291678"/>
                <a:gd name="connsiteY1" fmla="*/ 106526 h 278996"/>
                <a:gd name="connsiteX2" fmla="*/ 105258 w 291678"/>
                <a:gd name="connsiteY2" fmla="*/ 62140 h 278996"/>
                <a:gd name="connsiteX3" fmla="*/ 149643 w 291678"/>
                <a:gd name="connsiteY3" fmla="*/ 106526 h 278996"/>
                <a:gd name="connsiteX4" fmla="*/ 209247 w 291678"/>
                <a:gd name="connsiteY4" fmla="*/ 121744 h 278996"/>
                <a:gd name="connsiteX5" fmla="*/ 210515 w 291678"/>
                <a:gd name="connsiteY5" fmla="*/ 105258 h 278996"/>
                <a:gd name="connsiteX6" fmla="*/ 105258 w 291678"/>
                <a:gd name="connsiteY6" fmla="*/ 0 h 278996"/>
                <a:gd name="connsiteX7" fmla="*/ 0 w 291678"/>
                <a:gd name="connsiteY7" fmla="*/ 105258 h 278996"/>
                <a:gd name="connsiteX8" fmla="*/ 105258 w 291678"/>
                <a:gd name="connsiteY8" fmla="*/ 210515 h 278996"/>
                <a:gd name="connsiteX9" fmla="*/ 120476 w 291678"/>
                <a:gd name="connsiteY9" fmla="*/ 209247 h 278996"/>
                <a:gd name="connsiteX10" fmla="*/ 263778 w 291678"/>
                <a:gd name="connsiteY10" fmla="*/ 289142 h 278996"/>
                <a:gd name="connsiteX11" fmla="*/ 291678 w 291678"/>
                <a:gd name="connsiteY11" fmla="*/ 261242 h 278996"/>
                <a:gd name="connsiteX12" fmla="*/ 211784 w 291678"/>
                <a:gd name="connsiteY12" fmla="*/ 182616 h 278996"/>
                <a:gd name="connsiteX13" fmla="*/ 270119 w 291678"/>
                <a:gd name="connsiteY13" fmla="*/ 158521 h 278996"/>
                <a:gd name="connsiteX14" fmla="*/ 187688 w 291678"/>
                <a:gd name="connsiteY14" fmla="*/ 131889 h 278996"/>
                <a:gd name="connsiteX15" fmla="*/ 105258 w 291678"/>
                <a:gd name="connsiteY15" fmla="*/ 105258 h 278996"/>
                <a:gd name="connsiteX16" fmla="*/ 133157 w 291678"/>
                <a:gd name="connsiteY16" fmla="*/ 187688 h 278996"/>
                <a:gd name="connsiteX17" fmla="*/ 161057 w 291678"/>
                <a:gd name="connsiteY17" fmla="*/ 270119 h 278996"/>
                <a:gd name="connsiteX18" fmla="*/ 183884 w 291678"/>
                <a:gd name="connsiteY18" fmla="*/ 211783 h 278996"/>
                <a:gd name="connsiteX19" fmla="*/ 214320 w 291678"/>
                <a:gd name="connsiteY19" fmla="*/ 242219 h 27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1678" h="278996">
                  <a:moveTo>
                    <a:pt x="105258" y="150912"/>
                  </a:moveTo>
                  <a:cubicBezTo>
                    <a:pt x="79894" y="150912"/>
                    <a:pt x="60872" y="130621"/>
                    <a:pt x="60872" y="106526"/>
                  </a:cubicBezTo>
                  <a:cubicBezTo>
                    <a:pt x="60872" y="82431"/>
                    <a:pt x="81163" y="62140"/>
                    <a:pt x="105258" y="62140"/>
                  </a:cubicBezTo>
                  <a:cubicBezTo>
                    <a:pt x="129353" y="62140"/>
                    <a:pt x="149643" y="82431"/>
                    <a:pt x="149643" y="106526"/>
                  </a:cubicBezTo>
                  <a:moveTo>
                    <a:pt x="209247" y="121744"/>
                  </a:moveTo>
                  <a:cubicBezTo>
                    <a:pt x="210515" y="116671"/>
                    <a:pt x="210515" y="111598"/>
                    <a:pt x="210515" y="105258"/>
                  </a:cubicBezTo>
                  <a:cubicBezTo>
                    <a:pt x="210515" y="46922"/>
                    <a:pt x="163594" y="0"/>
                    <a:pt x="105258" y="0"/>
                  </a:cubicBezTo>
                  <a:cubicBezTo>
                    <a:pt x="46922" y="0"/>
                    <a:pt x="0" y="46922"/>
                    <a:pt x="0" y="105258"/>
                  </a:cubicBezTo>
                  <a:cubicBezTo>
                    <a:pt x="0" y="163593"/>
                    <a:pt x="46922" y="210515"/>
                    <a:pt x="105258" y="210515"/>
                  </a:cubicBezTo>
                  <a:cubicBezTo>
                    <a:pt x="110331" y="210515"/>
                    <a:pt x="115403" y="210515"/>
                    <a:pt x="120476" y="209247"/>
                  </a:cubicBezTo>
                  <a:moveTo>
                    <a:pt x="263778" y="289142"/>
                  </a:moveTo>
                  <a:lnTo>
                    <a:pt x="291678" y="261242"/>
                  </a:lnTo>
                  <a:lnTo>
                    <a:pt x="211784" y="182616"/>
                  </a:lnTo>
                  <a:lnTo>
                    <a:pt x="270119" y="158521"/>
                  </a:lnTo>
                  <a:lnTo>
                    <a:pt x="187688" y="131889"/>
                  </a:lnTo>
                  <a:lnTo>
                    <a:pt x="105258" y="105258"/>
                  </a:lnTo>
                  <a:lnTo>
                    <a:pt x="133157" y="187688"/>
                  </a:lnTo>
                  <a:lnTo>
                    <a:pt x="161057" y="270119"/>
                  </a:lnTo>
                  <a:lnTo>
                    <a:pt x="183884" y="211783"/>
                  </a:lnTo>
                  <a:lnTo>
                    <a:pt x="214320" y="242219"/>
                  </a:lnTo>
                </a:path>
              </a:pathLst>
            </a:custGeom>
            <a:noFill/>
            <a:ln w="19015" cap="flat">
              <a:solidFill>
                <a:srgbClr val="3D342A"/>
              </a:solidFill>
              <a:prstDash val="solid"/>
              <a:miter/>
            </a:ln>
          </p:spPr>
          <p:txBody>
            <a:bodyPr rtlCol="0" anchor="ctr"/>
            <a:lstStyle/>
            <a:p>
              <a:endParaRPr lang="en-GB"/>
            </a:p>
          </p:txBody>
        </p:sp>
        <p:sp>
          <p:nvSpPr>
            <p:cNvPr id="377" name="Freeform: Shape 376">
              <a:extLst>
                <a:ext uri="{FF2B5EF4-FFF2-40B4-BE49-F238E27FC236}">
                  <a16:creationId xmlns:a16="http://schemas.microsoft.com/office/drawing/2014/main" id="{9368831D-FFE3-4F1B-B439-3C433290428F}"/>
                </a:ext>
              </a:extLst>
            </p:cNvPr>
            <p:cNvSpPr/>
            <p:nvPr/>
          </p:nvSpPr>
          <p:spPr>
            <a:xfrm>
              <a:off x="7189994" y="4001659"/>
              <a:ext cx="10237" cy="10237"/>
            </a:xfrm>
            <a:custGeom>
              <a:avLst/>
              <a:gdLst>
                <a:gd name="connsiteX0" fmla="*/ 7609 w 0"/>
                <a:gd name="connsiteY0" fmla="*/ 0 h 12681"/>
                <a:gd name="connsiteX1" fmla="*/ 0 w 0"/>
                <a:gd name="connsiteY1" fmla="*/ 24095 h 12681"/>
              </a:gdLst>
              <a:ahLst/>
              <a:cxnLst>
                <a:cxn ang="0">
                  <a:pos x="connsiteX0" y="connsiteY0"/>
                </a:cxn>
                <a:cxn ang="0">
                  <a:pos x="connsiteX1" y="connsiteY1"/>
                </a:cxn>
              </a:cxnLst>
              <a:rect l="l" t="t" r="r" b="b"/>
              <a:pathLst>
                <a:path h="12681">
                  <a:moveTo>
                    <a:pt x="7609" y="0"/>
                  </a:moveTo>
                  <a:lnTo>
                    <a:pt x="0" y="24095"/>
                  </a:lnTo>
                </a:path>
              </a:pathLst>
            </a:custGeom>
            <a:ln w="19015" cap="flat">
              <a:solidFill>
                <a:srgbClr val="3D342A"/>
              </a:solidFill>
              <a:prstDash val="solid"/>
              <a:round/>
            </a:ln>
          </p:spPr>
          <p:txBody>
            <a:bodyPr rtlCol="0" anchor="ctr"/>
            <a:lstStyle/>
            <a:p>
              <a:endParaRPr lang="en-GB"/>
            </a:p>
          </p:txBody>
        </p:sp>
        <p:sp>
          <p:nvSpPr>
            <p:cNvPr id="378" name="Freeform: Shape 377">
              <a:extLst>
                <a:ext uri="{FF2B5EF4-FFF2-40B4-BE49-F238E27FC236}">
                  <a16:creationId xmlns:a16="http://schemas.microsoft.com/office/drawing/2014/main" id="{863A95E2-26D0-4439-92F0-759E4E9AA06A}"/>
                </a:ext>
              </a:extLst>
            </p:cNvPr>
            <p:cNvSpPr/>
            <p:nvPr/>
          </p:nvSpPr>
          <p:spPr>
            <a:xfrm>
              <a:off x="7105033" y="4061030"/>
              <a:ext cx="71654" cy="214961"/>
            </a:xfrm>
            <a:custGeom>
              <a:avLst/>
              <a:gdLst>
                <a:gd name="connsiteX0" fmla="*/ 88771 w 88771"/>
                <a:gd name="connsiteY0" fmla="*/ 0 h 266314"/>
                <a:gd name="connsiteX1" fmla="*/ 0 w 88771"/>
                <a:gd name="connsiteY1" fmla="*/ 268851 h 266314"/>
              </a:gdLst>
              <a:ahLst/>
              <a:cxnLst>
                <a:cxn ang="0">
                  <a:pos x="connsiteX0" y="connsiteY0"/>
                </a:cxn>
                <a:cxn ang="0">
                  <a:pos x="connsiteX1" y="connsiteY1"/>
                </a:cxn>
              </a:cxnLst>
              <a:rect l="l" t="t" r="r" b="b"/>
              <a:pathLst>
                <a:path w="88771" h="266314">
                  <a:moveTo>
                    <a:pt x="88771" y="0"/>
                  </a:moveTo>
                  <a:lnTo>
                    <a:pt x="0" y="268851"/>
                  </a:lnTo>
                </a:path>
              </a:pathLst>
            </a:custGeom>
            <a:ln w="19015" cap="flat">
              <a:solidFill>
                <a:srgbClr val="3D342A"/>
              </a:solidFill>
              <a:custDash>
                <a:ds d="304980" sp="304980"/>
              </a:custDash>
              <a:round/>
            </a:ln>
          </p:spPr>
          <p:txBody>
            <a:bodyPr rtlCol="0" anchor="ctr"/>
            <a:lstStyle/>
            <a:p>
              <a:endParaRPr lang="en-GB"/>
            </a:p>
          </p:txBody>
        </p:sp>
        <p:sp>
          <p:nvSpPr>
            <p:cNvPr id="379" name="Freeform: Shape 378">
              <a:extLst>
                <a:ext uri="{FF2B5EF4-FFF2-40B4-BE49-F238E27FC236}">
                  <a16:creationId xmlns:a16="http://schemas.microsoft.com/office/drawing/2014/main" id="{3905613F-2DFC-4059-ADEA-152634CFEE06}"/>
                </a:ext>
              </a:extLst>
            </p:cNvPr>
            <p:cNvSpPr/>
            <p:nvPr/>
          </p:nvSpPr>
          <p:spPr>
            <a:xfrm>
              <a:off x="7092750" y="4298510"/>
              <a:ext cx="10237" cy="10237"/>
            </a:xfrm>
            <a:custGeom>
              <a:avLst/>
              <a:gdLst>
                <a:gd name="connsiteX0" fmla="*/ 7609 w 0"/>
                <a:gd name="connsiteY0" fmla="*/ 0 h 12681"/>
                <a:gd name="connsiteX1" fmla="*/ 0 w 0"/>
                <a:gd name="connsiteY1" fmla="*/ 24095 h 12681"/>
              </a:gdLst>
              <a:ahLst/>
              <a:cxnLst>
                <a:cxn ang="0">
                  <a:pos x="connsiteX0" y="connsiteY0"/>
                </a:cxn>
                <a:cxn ang="0">
                  <a:pos x="connsiteX1" y="connsiteY1"/>
                </a:cxn>
              </a:cxnLst>
              <a:rect l="l" t="t" r="r" b="b"/>
              <a:pathLst>
                <a:path h="12681">
                  <a:moveTo>
                    <a:pt x="7609" y="0"/>
                  </a:moveTo>
                  <a:lnTo>
                    <a:pt x="0" y="24095"/>
                  </a:lnTo>
                </a:path>
              </a:pathLst>
            </a:custGeom>
            <a:ln w="19015" cap="flat">
              <a:solidFill>
                <a:srgbClr val="3D342A"/>
              </a:solidFill>
              <a:prstDash val="solid"/>
              <a:round/>
            </a:ln>
          </p:spPr>
          <p:txBody>
            <a:bodyPr rtlCol="0" anchor="ctr"/>
            <a:lstStyle/>
            <a:p>
              <a:endParaRPr lang="en-GB"/>
            </a:p>
          </p:txBody>
        </p:sp>
        <p:sp>
          <p:nvSpPr>
            <p:cNvPr id="380" name="Freeform: Shape 379">
              <a:extLst>
                <a:ext uri="{FF2B5EF4-FFF2-40B4-BE49-F238E27FC236}">
                  <a16:creationId xmlns:a16="http://schemas.microsoft.com/office/drawing/2014/main" id="{3FB3B1B3-F6DB-4641-8428-72C248088E06}"/>
                </a:ext>
              </a:extLst>
            </p:cNvPr>
            <p:cNvSpPr/>
            <p:nvPr/>
          </p:nvSpPr>
          <p:spPr>
            <a:xfrm>
              <a:off x="7168497" y="4296463"/>
              <a:ext cx="706300" cy="112598"/>
            </a:xfrm>
            <a:custGeom>
              <a:avLst/>
              <a:gdLst>
                <a:gd name="connsiteX0" fmla="*/ 883911 w 875034"/>
                <a:gd name="connsiteY0" fmla="*/ 0 h 139498"/>
                <a:gd name="connsiteX1" fmla="*/ 0 w 875034"/>
                <a:gd name="connsiteY1" fmla="*/ 140767 h 139498"/>
              </a:gdLst>
              <a:ahLst/>
              <a:cxnLst>
                <a:cxn ang="0">
                  <a:pos x="connsiteX0" y="connsiteY0"/>
                </a:cxn>
                <a:cxn ang="0">
                  <a:pos x="connsiteX1" y="connsiteY1"/>
                </a:cxn>
              </a:cxnLst>
              <a:rect l="l" t="t" r="r" b="b"/>
              <a:pathLst>
                <a:path w="875034" h="139498">
                  <a:moveTo>
                    <a:pt x="883911" y="0"/>
                  </a:moveTo>
                  <a:lnTo>
                    <a:pt x="0" y="140767"/>
                  </a:lnTo>
                </a:path>
              </a:pathLst>
            </a:custGeom>
            <a:ln w="19015" cap="flat">
              <a:solidFill>
                <a:srgbClr val="3D342A"/>
              </a:solidFill>
              <a:custDash>
                <a:ds d="300000" sp="300000"/>
              </a:custDash>
              <a:round/>
            </a:ln>
          </p:spPr>
          <p:txBody>
            <a:bodyPr rtlCol="0" anchor="ctr"/>
            <a:lstStyle/>
            <a:p>
              <a:endParaRPr lang="en-GB"/>
            </a:p>
          </p:txBody>
        </p:sp>
        <p:sp>
          <p:nvSpPr>
            <p:cNvPr id="381" name="Freeform: Shape 380">
              <a:extLst>
                <a:ext uri="{FF2B5EF4-FFF2-40B4-BE49-F238E27FC236}">
                  <a16:creationId xmlns:a16="http://schemas.microsoft.com/office/drawing/2014/main" id="{7370121F-D7A4-4068-87D8-0E0B545F489C}"/>
                </a:ext>
              </a:extLst>
            </p:cNvPr>
            <p:cNvSpPr/>
            <p:nvPr/>
          </p:nvSpPr>
          <p:spPr>
            <a:xfrm>
              <a:off x="7836923" y="3229848"/>
              <a:ext cx="153544" cy="204724"/>
            </a:xfrm>
            <a:custGeom>
              <a:avLst/>
              <a:gdLst>
                <a:gd name="connsiteX0" fmla="*/ 194030 w 190224"/>
                <a:gd name="connsiteY0" fmla="*/ 39313 h 253633"/>
                <a:gd name="connsiteX1" fmla="*/ 73554 w 190224"/>
                <a:gd name="connsiteY1" fmla="*/ 262510 h 253633"/>
                <a:gd name="connsiteX2" fmla="*/ 0 w 190224"/>
                <a:gd name="connsiteY2" fmla="*/ 224465 h 253633"/>
                <a:gd name="connsiteX3" fmla="*/ 117940 w 190224"/>
                <a:gd name="connsiteY3" fmla="*/ 0 h 253633"/>
              </a:gdLst>
              <a:ahLst/>
              <a:cxnLst>
                <a:cxn ang="0">
                  <a:pos x="connsiteX0" y="connsiteY0"/>
                </a:cxn>
                <a:cxn ang="0">
                  <a:pos x="connsiteX1" y="connsiteY1"/>
                </a:cxn>
                <a:cxn ang="0">
                  <a:pos x="connsiteX2" y="connsiteY2"/>
                </a:cxn>
                <a:cxn ang="0">
                  <a:pos x="connsiteX3" y="connsiteY3"/>
                </a:cxn>
              </a:cxnLst>
              <a:rect l="l" t="t" r="r" b="b"/>
              <a:pathLst>
                <a:path w="190224" h="253633">
                  <a:moveTo>
                    <a:pt x="194030" y="39313"/>
                  </a:moveTo>
                  <a:lnTo>
                    <a:pt x="73554" y="262510"/>
                  </a:lnTo>
                  <a:lnTo>
                    <a:pt x="0" y="224465"/>
                  </a:lnTo>
                  <a:lnTo>
                    <a:pt x="117940" y="0"/>
                  </a:lnTo>
                  <a:close/>
                </a:path>
              </a:pathLst>
            </a:custGeom>
            <a:solidFill>
              <a:srgbClr val="7E6321"/>
            </a:solidFill>
            <a:ln w="12677" cap="flat">
              <a:noFill/>
              <a:prstDash val="solid"/>
              <a:miter/>
            </a:ln>
          </p:spPr>
          <p:txBody>
            <a:bodyPr rtlCol="0" anchor="ctr"/>
            <a:lstStyle/>
            <a:p>
              <a:endParaRPr lang="en-GB"/>
            </a:p>
          </p:txBody>
        </p:sp>
        <p:sp>
          <p:nvSpPr>
            <p:cNvPr id="382" name="Freeform: Shape 381">
              <a:extLst>
                <a:ext uri="{FF2B5EF4-FFF2-40B4-BE49-F238E27FC236}">
                  <a16:creationId xmlns:a16="http://schemas.microsoft.com/office/drawing/2014/main" id="{FBEE2F93-4814-43EF-B3ED-8D19E85BB351}"/>
                </a:ext>
              </a:extLst>
            </p:cNvPr>
            <p:cNvSpPr/>
            <p:nvPr/>
          </p:nvSpPr>
          <p:spPr>
            <a:xfrm>
              <a:off x="7161332" y="3086657"/>
              <a:ext cx="112598" cy="174016"/>
            </a:xfrm>
            <a:custGeom>
              <a:avLst/>
              <a:gdLst>
                <a:gd name="connsiteX0" fmla="*/ 0 w 139498"/>
                <a:gd name="connsiteY0" fmla="*/ 16342 h 215588"/>
                <a:gd name="connsiteX1" fmla="*/ 11414 w 139498"/>
                <a:gd name="connsiteY1" fmla="*/ 8733 h 215588"/>
                <a:gd name="connsiteX2" fmla="*/ 88772 w 139498"/>
                <a:gd name="connsiteY2" fmla="*/ 25219 h 215588"/>
                <a:gd name="connsiteX3" fmla="*/ 138230 w 139498"/>
                <a:gd name="connsiteY3" fmla="*/ 102577 h 215588"/>
                <a:gd name="connsiteX4" fmla="*/ 121744 w 139498"/>
                <a:gd name="connsiteY4" fmla="*/ 179935 h 215588"/>
                <a:gd name="connsiteX5" fmla="*/ 65945 w 139498"/>
                <a:gd name="connsiteY5" fmla="*/ 216712 h 21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498" h="215588">
                  <a:moveTo>
                    <a:pt x="0" y="16342"/>
                  </a:moveTo>
                  <a:lnTo>
                    <a:pt x="11414" y="8733"/>
                  </a:lnTo>
                  <a:cubicBezTo>
                    <a:pt x="36777" y="-7753"/>
                    <a:pt x="72286" y="-145"/>
                    <a:pt x="88772" y="25219"/>
                  </a:cubicBezTo>
                  <a:lnTo>
                    <a:pt x="138230" y="102577"/>
                  </a:lnTo>
                  <a:cubicBezTo>
                    <a:pt x="154716" y="127940"/>
                    <a:pt x="147108" y="163449"/>
                    <a:pt x="121744" y="179935"/>
                  </a:cubicBezTo>
                  <a:lnTo>
                    <a:pt x="65945" y="216712"/>
                  </a:lnTo>
                </a:path>
              </a:pathLst>
            </a:custGeom>
            <a:solidFill>
              <a:srgbClr val="7E6321"/>
            </a:solidFill>
            <a:ln w="12677" cap="flat">
              <a:noFill/>
              <a:prstDash val="solid"/>
              <a:miter/>
            </a:ln>
          </p:spPr>
          <p:txBody>
            <a:bodyPr rtlCol="0" anchor="ctr"/>
            <a:lstStyle/>
            <a:p>
              <a:endParaRPr lang="en-GB"/>
            </a:p>
          </p:txBody>
        </p:sp>
        <p:sp>
          <p:nvSpPr>
            <p:cNvPr id="383" name="Freeform: Shape 382">
              <a:extLst>
                <a:ext uri="{FF2B5EF4-FFF2-40B4-BE49-F238E27FC236}">
                  <a16:creationId xmlns:a16="http://schemas.microsoft.com/office/drawing/2014/main" id="{CF15FA6E-2064-4888-851B-F2053C6AD25C}"/>
                </a:ext>
              </a:extLst>
            </p:cNvPr>
            <p:cNvSpPr/>
            <p:nvPr/>
          </p:nvSpPr>
          <p:spPr>
            <a:xfrm>
              <a:off x="7350819" y="3086657"/>
              <a:ext cx="112598" cy="174016"/>
            </a:xfrm>
            <a:custGeom>
              <a:avLst/>
              <a:gdLst>
                <a:gd name="connsiteX0" fmla="*/ 146963 w 139498"/>
                <a:gd name="connsiteY0" fmla="*/ 16342 h 215588"/>
                <a:gd name="connsiteX1" fmla="*/ 135549 w 139498"/>
                <a:gd name="connsiteY1" fmla="*/ 8733 h 215588"/>
                <a:gd name="connsiteX2" fmla="*/ 58191 w 139498"/>
                <a:gd name="connsiteY2" fmla="*/ 25219 h 215588"/>
                <a:gd name="connsiteX3" fmla="*/ 8733 w 139498"/>
                <a:gd name="connsiteY3" fmla="*/ 102577 h 215588"/>
                <a:gd name="connsiteX4" fmla="*/ 25219 w 139498"/>
                <a:gd name="connsiteY4" fmla="*/ 179935 h 215588"/>
                <a:gd name="connsiteX5" fmla="*/ 81018 w 139498"/>
                <a:gd name="connsiteY5" fmla="*/ 216712 h 21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498" h="215588">
                  <a:moveTo>
                    <a:pt x="146963" y="16342"/>
                  </a:moveTo>
                  <a:lnTo>
                    <a:pt x="135549" y="8733"/>
                  </a:lnTo>
                  <a:cubicBezTo>
                    <a:pt x="110186" y="-7753"/>
                    <a:pt x="74677" y="-145"/>
                    <a:pt x="58191" y="25219"/>
                  </a:cubicBezTo>
                  <a:lnTo>
                    <a:pt x="8733" y="102577"/>
                  </a:lnTo>
                  <a:cubicBezTo>
                    <a:pt x="-7753" y="127940"/>
                    <a:pt x="-145" y="163449"/>
                    <a:pt x="25219" y="179935"/>
                  </a:cubicBezTo>
                  <a:lnTo>
                    <a:pt x="81018" y="216712"/>
                  </a:lnTo>
                </a:path>
              </a:pathLst>
            </a:custGeom>
            <a:solidFill>
              <a:srgbClr val="7E6321"/>
            </a:solidFill>
            <a:ln w="12677" cap="flat">
              <a:noFill/>
              <a:prstDash val="solid"/>
              <a:miter/>
            </a:ln>
          </p:spPr>
          <p:txBody>
            <a:bodyPr rtlCol="0" anchor="ctr"/>
            <a:lstStyle/>
            <a:p>
              <a:endParaRPr lang="en-GB"/>
            </a:p>
          </p:txBody>
        </p:sp>
        <p:sp>
          <p:nvSpPr>
            <p:cNvPr id="384" name="Freeform: Shape 383">
              <a:extLst>
                <a:ext uri="{FF2B5EF4-FFF2-40B4-BE49-F238E27FC236}">
                  <a16:creationId xmlns:a16="http://schemas.microsoft.com/office/drawing/2014/main" id="{F6AD28DA-B34B-411C-B39F-419F5390BEE7}"/>
                </a:ext>
              </a:extLst>
            </p:cNvPr>
            <p:cNvSpPr/>
            <p:nvPr/>
          </p:nvSpPr>
          <p:spPr>
            <a:xfrm>
              <a:off x="7410072" y="3072210"/>
              <a:ext cx="286614" cy="286614"/>
            </a:xfrm>
            <a:custGeom>
              <a:avLst/>
              <a:gdLst>
                <a:gd name="connsiteX0" fmla="*/ 360159 w 355086"/>
                <a:gd name="connsiteY0" fmla="*/ 180079 h 355086"/>
                <a:gd name="connsiteX1" fmla="*/ 180079 w 355086"/>
                <a:gd name="connsiteY1" fmla="*/ 360159 h 355086"/>
                <a:gd name="connsiteX2" fmla="*/ 0 w 355086"/>
                <a:gd name="connsiteY2" fmla="*/ 180079 h 355086"/>
                <a:gd name="connsiteX3" fmla="*/ 180079 w 355086"/>
                <a:gd name="connsiteY3" fmla="*/ 0 h 355086"/>
                <a:gd name="connsiteX4" fmla="*/ 360159 w 355086"/>
                <a:gd name="connsiteY4" fmla="*/ 180079 h 355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086" h="355086">
                  <a:moveTo>
                    <a:pt x="360159" y="180079"/>
                  </a:moveTo>
                  <a:cubicBezTo>
                    <a:pt x="360159" y="279535"/>
                    <a:pt x="279535" y="360159"/>
                    <a:pt x="180079" y="360159"/>
                  </a:cubicBezTo>
                  <a:cubicBezTo>
                    <a:pt x="80624" y="360159"/>
                    <a:pt x="0" y="279535"/>
                    <a:pt x="0" y="180079"/>
                  </a:cubicBezTo>
                  <a:cubicBezTo>
                    <a:pt x="0" y="80624"/>
                    <a:pt x="80624" y="0"/>
                    <a:pt x="180079" y="0"/>
                  </a:cubicBezTo>
                  <a:cubicBezTo>
                    <a:pt x="279535" y="0"/>
                    <a:pt x="360159" y="80624"/>
                    <a:pt x="360159" y="180079"/>
                  </a:cubicBezTo>
                  <a:close/>
                </a:path>
              </a:pathLst>
            </a:custGeom>
            <a:solidFill>
              <a:srgbClr val="FFC20E"/>
            </a:solidFill>
            <a:ln w="12677" cap="flat">
              <a:noFill/>
              <a:prstDash val="solid"/>
              <a:miter/>
            </a:ln>
          </p:spPr>
          <p:txBody>
            <a:bodyPr rtlCol="0" anchor="ctr"/>
            <a:lstStyle/>
            <a:p>
              <a:endParaRPr lang="en-GB"/>
            </a:p>
          </p:txBody>
        </p:sp>
        <p:sp>
          <p:nvSpPr>
            <p:cNvPr id="385" name="Freeform: Shape 384">
              <a:extLst>
                <a:ext uri="{FF2B5EF4-FFF2-40B4-BE49-F238E27FC236}">
                  <a16:creationId xmlns:a16="http://schemas.microsoft.com/office/drawing/2014/main" id="{B79B3837-7AE3-4D6B-9AB4-2385C118B0F0}"/>
                </a:ext>
              </a:extLst>
            </p:cNvPr>
            <p:cNvSpPr/>
            <p:nvPr/>
          </p:nvSpPr>
          <p:spPr>
            <a:xfrm>
              <a:off x="7466372" y="3128509"/>
              <a:ext cx="174016" cy="174016"/>
            </a:xfrm>
            <a:custGeom>
              <a:avLst/>
              <a:gdLst>
                <a:gd name="connsiteX0" fmla="*/ 220661 w 215588"/>
                <a:gd name="connsiteY0" fmla="*/ 110330 h 215588"/>
                <a:gd name="connsiteX1" fmla="*/ 110330 w 215588"/>
                <a:gd name="connsiteY1" fmla="*/ 220661 h 215588"/>
                <a:gd name="connsiteX2" fmla="*/ 0 w 215588"/>
                <a:gd name="connsiteY2" fmla="*/ 110330 h 215588"/>
                <a:gd name="connsiteX3" fmla="*/ 110330 w 215588"/>
                <a:gd name="connsiteY3" fmla="*/ 0 h 215588"/>
                <a:gd name="connsiteX4" fmla="*/ 220661 w 215588"/>
                <a:gd name="connsiteY4" fmla="*/ 110330 h 215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88" h="215588">
                  <a:moveTo>
                    <a:pt x="220661" y="110330"/>
                  </a:moveTo>
                  <a:cubicBezTo>
                    <a:pt x="220661" y="171264"/>
                    <a:pt x="171264" y="220661"/>
                    <a:pt x="110330" y="220661"/>
                  </a:cubicBezTo>
                  <a:cubicBezTo>
                    <a:pt x="49396" y="220661"/>
                    <a:pt x="0" y="171264"/>
                    <a:pt x="0" y="110330"/>
                  </a:cubicBezTo>
                  <a:cubicBezTo>
                    <a:pt x="0" y="49397"/>
                    <a:pt x="49396" y="0"/>
                    <a:pt x="110330" y="0"/>
                  </a:cubicBezTo>
                  <a:cubicBezTo>
                    <a:pt x="171264" y="0"/>
                    <a:pt x="220661" y="49397"/>
                    <a:pt x="220661" y="110330"/>
                  </a:cubicBezTo>
                  <a:close/>
                </a:path>
              </a:pathLst>
            </a:custGeom>
            <a:solidFill>
              <a:srgbClr val="FFFFFF"/>
            </a:solidFill>
            <a:ln w="12677" cap="flat">
              <a:noFill/>
              <a:prstDash val="solid"/>
              <a:miter/>
            </a:ln>
          </p:spPr>
          <p:txBody>
            <a:bodyPr rtlCol="0" anchor="ctr"/>
            <a:lstStyle/>
            <a:p>
              <a:endParaRPr lang="en-GB"/>
            </a:p>
          </p:txBody>
        </p:sp>
        <p:sp>
          <p:nvSpPr>
            <p:cNvPr id="386" name="Freeform: Shape 385">
              <a:extLst>
                <a:ext uri="{FF2B5EF4-FFF2-40B4-BE49-F238E27FC236}">
                  <a16:creationId xmlns:a16="http://schemas.microsoft.com/office/drawing/2014/main" id="{DA6BD19D-529F-4EB8-9C08-F5AD61B27CCE}"/>
                </a:ext>
              </a:extLst>
            </p:cNvPr>
            <p:cNvSpPr/>
            <p:nvPr/>
          </p:nvSpPr>
          <p:spPr>
            <a:xfrm>
              <a:off x="6929994" y="3072210"/>
              <a:ext cx="286614" cy="286614"/>
            </a:xfrm>
            <a:custGeom>
              <a:avLst/>
              <a:gdLst>
                <a:gd name="connsiteX0" fmla="*/ 360159 w 355086"/>
                <a:gd name="connsiteY0" fmla="*/ 180079 h 355086"/>
                <a:gd name="connsiteX1" fmla="*/ 180080 w 355086"/>
                <a:gd name="connsiteY1" fmla="*/ 360159 h 355086"/>
                <a:gd name="connsiteX2" fmla="*/ 0 w 355086"/>
                <a:gd name="connsiteY2" fmla="*/ 180079 h 355086"/>
                <a:gd name="connsiteX3" fmla="*/ 180080 w 355086"/>
                <a:gd name="connsiteY3" fmla="*/ 0 h 355086"/>
                <a:gd name="connsiteX4" fmla="*/ 360159 w 355086"/>
                <a:gd name="connsiteY4" fmla="*/ 180079 h 355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086" h="355086">
                  <a:moveTo>
                    <a:pt x="360159" y="180079"/>
                  </a:moveTo>
                  <a:cubicBezTo>
                    <a:pt x="360159" y="279535"/>
                    <a:pt x="279535" y="360159"/>
                    <a:pt x="180080" y="360159"/>
                  </a:cubicBezTo>
                  <a:cubicBezTo>
                    <a:pt x="80624" y="360159"/>
                    <a:pt x="0" y="279535"/>
                    <a:pt x="0" y="180079"/>
                  </a:cubicBezTo>
                  <a:cubicBezTo>
                    <a:pt x="0" y="80624"/>
                    <a:pt x="80624" y="0"/>
                    <a:pt x="180080" y="0"/>
                  </a:cubicBezTo>
                  <a:cubicBezTo>
                    <a:pt x="279535" y="0"/>
                    <a:pt x="360159" y="80624"/>
                    <a:pt x="360159" y="180079"/>
                  </a:cubicBezTo>
                  <a:close/>
                </a:path>
              </a:pathLst>
            </a:custGeom>
            <a:solidFill>
              <a:srgbClr val="FFC20E"/>
            </a:solidFill>
            <a:ln w="12677" cap="flat">
              <a:noFill/>
              <a:prstDash val="solid"/>
              <a:miter/>
            </a:ln>
          </p:spPr>
          <p:txBody>
            <a:bodyPr rtlCol="0" anchor="ctr"/>
            <a:lstStyle/>
            <a:p>
              <a:endParaRPr lang="en-GB"/>
            </a:p>
          </p:txBody>
        </p:sp>
        <p:sp>
          <p:nvSpPr>
            <p:cNvPr id="387" name="Freeform: Shape 386">
              <a:extLst>
                <a:ext uri="{FF2B5EF4-FFF2-40B4-BE49-F238E27FC236}">
                  <a16:creationId xmlns:a16="http://schemas.microsoft.com/office/drawing/2014/main" id="{26D79AE0-4C53-453D-9C5D-1A873843C869}"/>
                </a:ext>
              </a:extLst>
            </p:cNvPr>
            <p:cNvSpPr/>
            <p:nvPr/>
          </p:nvSpPr>
          <p:spPr>
            <a:xfrm>
              <a:off x="6986293" y="3128509"/>
              <a:ext cx="174016" cy="174016"/>
            </a:xfrm>
            <a:custGeom>
              <a:avLst/>
              <a:gdLst>
                <a:gd name="connsiteX0" fmla="*/ 220661 w 215588"/>
                <a:gd name="connsiteY0" fmla="*/ 110330 h 215588"/>
                <a:gd name="connsiteX1" fmla="*/ 110331 w 215588"/>
                <a:gd name="connsiteY1" fmla="*/ 220661 h 215588"/>
                <a:gd name="connsiteX2" fmla="*/ 0 w 215588"/>
                <a:gd name="connsiteY2" fmla="*/ 110330 h 215588"/>
                <a:gd name="connsiteX3" fmla="*/ 110331 w 215588"/>
                <a:gd name="connsiteY3" fmla="*/ 0 h 215588"/>
                <a:gd name="connsiteX4" fmla="*/ 220661 w 215588"/>
                <a:gd name="connsiteY4" fmla="*/ 110330 h 215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588" h="215588">
                  <a:moveTo>
                    <a:pt x="220661" y="110330"/>
                  </a:moveTo>
                  <a:cubicBezTo>
                    <a:pt x="220661" y="171264"/>
                    <a:pt x="171264" y="220661"/>
                    <a:pt x="110331" y="220661"/>
                  </a:cubicBezTo>
                  <a:cubicBezTo>
                    <a:pt x="49397" y="220661"/>
                    <a:pt x="0" y="171264"/>
                    <a:pt x="0" y="110330"/>
                  </a:cubicBezTo>
                  <a:cubicBezTo>
                    <a:pt x="0" y="49397"/>
                    <a:pt x="49397" y="0"/>
                    <a:pt x="110331" y="0"/>
                  </a:cubicBezTo>
                  <a:cubicBezTo>
                    <a:pt x="171264" y="0"/>
                    <a:pt x="220661" y="49397"/>
                    <a:pt x="220661" y="110330"/>
                  </a:cubicBezTo>
                  <a:close/>
                </a:path>
              </a:pathLst>
            </a:custGeom>
            <a:solidFill>
              <a:srgbClr val="FFFFFF"/>
            </a:solidFill>
            <a:ln w="12677" cap="flat">
              <a:noFill/>
              <a:prstDash val="solid"/>
              <a:miter/>
            </a:ln>
          </p:spPr>
          <p:txBody>
            <a:bodyPr rtlCol="0" anchor="ctr"/>
            <a:lstStyle/>
            <a:p>
              <a:endParaRPr lang="en-GB"/>
            </a:p>
          </p:txBody>
        </p:sp>
        <p:sp>
          <p:nvSpPr>
            <p:cNvPr id="388" name="Freeform: Shape 387">
              <a:extLst>
                <a:ext uri="{FF2B5EF4-FFF2-40B4-BE49-F238E27FC236}">
                  <a16:creationId xmlns:a16="http://schemas.microsoft.com/office/drawing/2014/main" id="{11238CC4-657C-4755-92D5-F2E840FF3F56}"/>
                </a:ext>
              </a:extLst>
            </p:cNvPr>
            <p:cNvSpPr/>
            <p:nvPr/>
          </p:nvSpPr>
          <p:spPr>
            <a:xfrm>
              <a:off x="7228891" y="3079750"/>
              <a:ext cx="163779" cy="81890"/>
            </a:xfrm>
            <a:custGeom>
              <a:avLst/>
              <a:gdLst>
                <a:gd name="connsiteX0" fmla="*/ 163593 w 202906"/>
                <a:gd name="connsiteY0" fmla="*/ 106062 h 101453"/>
                <a:gd name="connsiteX1" fmla="*/ 51994 w 202906"/>
                <a:gd name="connsiteY1" fmla="*/ 107330 h 101453"/>
                <a:gd name="connsiteX2" fmla="*/ 0 w 202906"/>
                <a:gd name="connsiteY2" fmla="*/ 28704 h 101453"/>
                <a:gd name="connsiteX3" fmla="*/ 214320 w 202906"/>
                <a:gd name="connsiteY3" fmla="*/ 29972 h 101453"/>
                <a:gd name="connsiteX4" fmla="*/ 163593 w 202906"/>
                <a:gd name="connsiteY4" fmla="*/ 106062 h 101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906" h="101453">
                  <a:moveTo>
                    <a:pt x="163593" y="106062"/>
                  </a:moveTo>
                  <a:cubicBezTo>
                    <a:pt x="163593" y="106062"/>
                    <a:pt x="111598" y="74358"/>
                    <a:pt x="51994" y="107330"/>
                  </a:cubicBezTo>
                  <a:lnTo>
                    <a:pt x="0" y="28704"/>
                  </a:lnTo>
                  <a:cubicBezTo>
                    <a:pt x="111598" y="-34704"/>
                    <a:pt x="210515" y="26168"/>
                    <a:pt x="214320" y="29972"/>
                  </a:cubicBezTo>
                  <a:lnTo>
                    <a:pt x="163593" y="106062"/>
                  </a:lnTo>
                  <a:close/>
                </a:path>
              </a:pathLst>
            </a:custGeom>
            <a:solidFill>
              <a:srgbClr val="7E6321"/>
            </a:solidFill>
            <a:ln w="12677" cap="flat">
              <a:noFill/>
              <a:prstDash val="solid"/>
              <a:miter/>
            </a:ln>
          </p:spPr>
          <p:txBody>
            <a:bodyPr rtlCol="0" anchor="ctr"/>
            <a:lstStyle/>
            <a:p>
              <a:endParaRPr lang="en-GB"/>
            </a:p>
          </p:txBody>
        </p:sp>
        <p:sp>
          <p:nvSpPr>
            <p:cNvPr id="389" name="Freeform: Shape 388">
              <a:extLst>
                <a:ext uri="{FF2B5EF4-FFF2-40B4-BE49-F238E27FC236}">
                  <a16:creationId xmlns:a16="http://schemas.microsoft.com/office/drawing/2014/main" id="{1E0D60BD-1102-4B34-847A-39203F543D6F}"/>
                </a:ext>
              </a:extLst>
            </p:cNvPr>
            <p:cNvSpPr/>
            <p:nvPr/>
          </p:nvSpPr>
          <p:spPr>
            <a:xfrm>
              <a:off x="7269798" y="3037407"/>
              <a:ext cx="81890" cy="81890"/>
            </a:xfrm>
            <a:custGeom>
              <a:avLst/>
              <a:gdLst>
                <a:gd name="connsiteX0" fmla="*/ 53311 w 101453"/>
                <a:gd name="connsiteY0" fmla="*/ 106526 h 101453"/>
                <a:gd name="connsiteX1" fmla="*/ 106573 w 101453"/>
                <a:gd name="connsiteY1" fmla="*/ 53263 h 101453"/>
                <a:gd name="connsiteX2" fmla="*/ 53311 w 101453"/>
                <a:gd name="connsiteY2" fmla="*/ 0 h 101453"/>
                <a:gd name="connsiteX3" fmla="*/ 48 w 101453"/>
                <a:gd name="connsiteY3" fmla="*/ 53263 h 101453"/>
                <a:gd name="connsiteX4" fmla="*/ 53311 w 101453"/>
                <a:gd name="connsiteY4" fmla="*/ 106526 h 101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3" h="101453">
                  <a:moveTo>
                    <a:pt x="53311" y="106526"/>
                  </a:moveTo>
                  <a:cubicBezTo>
                    <a:pt x="82479" y="106526"/>
                    <a:pt x="106573" y="82431"/>
                    <a:pt x="106573" y="53263"/>
                  </a:cubicBezTo>
                  <a:cubicBezTo>
                    <a:pt x="106573" y="24095"/>
                    <a:pt x="82479" y="0"/>
                    <a:pt x="53311" y="0"/>
                  </a:cubicBezTo>
                  <a:cubicBezTo>
                    <a:pt x="24143" y="0"/>
                    <a:pt x="48" y="24095"/>
                    <a:pt x="48" y="53263"/>
                  </a:cubicBezTo>
                  <a:cubicBezTo>
                    <a:pt x="-1221" y="82431"/>
                    <a:pt x="22875" y="106526"/>
                    <a:pt x="53311" y="106526"/>
                  </a:cubicBezTo>
                  <a:close/>
                </a:path>
              </a:pathLst>
            </a:custGeom>
            <a:solidFill>
              <a:srgbClr val="FFC20E"/>
            </a:solidFill>
            <a:ln w="12677" cap="flat">
              <a:noFill/>
              <a:prstDash val="solid"/>
              <a:miter/>
            </a:ln>
          </p:spPr>
          <p:txBody>
            <a:bodyPr rtlCol="0" anchor="ctr"/>
            <a:lstStyle/>
            <a:p>
              <a:endParaRPr lang="en-GB"/>
            </a:p>
          </p:txBody>
        </p:sp>
        <p:sp>
          <p:nvSpPr>
            <p:cNvPr id="390" name="Freeform: Shape 389">
              <a:extLst>
                <a:ext uri="{FF2B5EF4-FFF2-40B4-BE49-F238E27FC236}">
                  <a16:creationId xmlns:a16="http://schemas.microsoft.com/office/drawing/2014/main" id="{855688A7-ECC7-42ED-B04F-0F6548F10702}"/>
                </a:ext>
              </a:extLst>
            </p:cNvPr>
            <p:cNvSpPr/>
            <p:nvPr/>
          </p:nvSpPr>
          <p:spPr>
            <a:xfrm>
              <a:off x="6929994" y="3037407"/>
              <a:ext cx="767717" cy="317323"/>
            </a:xfrm>
            <a:custGeom>
              <a:avLst/>
              <a:gdLst>
                <a:gd name="connsiteX0" fmla="*/ 594770 w 951124"/>
                <a:gd name="connsiteY0" fmla="*/ 223197 h 393131"/>
                <a:gd name="connsiteX1" fmla="*/ 774849 w 951124"/>
                <a:gd name="connsiteY1" fmla="*/ 43118 h 393131"/>
                <a:gd name="connsiteX2" fmla="*/ 954928 w 951124"/>
                <a:gd name="connsiteY2" fmla="*/ 223197 h 393131"/>
                <a:gd name="connsiteX3" fmla="*/ 774849 w 951124"/>
                <a:gd name="connsiteY3" fmla="*/ 403276 h 393131"/>
                <a:gd name="connsiteX4" fmla="*/ 594770 w 951124"/>
                <a:gd name="connsiteY4" fmla="*/ 223197 h 393131"/>
                <a:gd name="connsiteX5" fmla="*/ 664519 w 951124"/>
                <a:gd name="connsiteY5" fmla="*/ 223197 h 393131"/>
                <a:gd name="connsiteX6" fmla="*/ 774849 w 951124"/>
                <a:gd name="connsiteY6" fmla="*/ 333527 h 393131"/>
                <a:gd name="connsiteX7" fmla="*/ 885179 w 951124"/>
                <a:gd name="connsiteY7" fmla="*/ 223197 h 393131"/>
                <a:gd name="connsiteX8" fmla="*/ 774849 w 951124"/>
                <a:gd name="connsiteY8" fmla="*/ 112867 h 393131"/>
                <a:gd name="connsiteX9" fmla="*/ 664519 w 951124"/>
                <a:gd name="connsiteY9" fmla="*/ 223197 h 393131"/>
                <a:gd name="connsiteX10" fmla="*/ 836989 w 951124"/>
                <a:gd name="connsiteY10" fmla="*/ 223197 h 393131"/>
                <a:gd name="connsiteX11" fmla="*/ 773581 w 951124"/>
                <a:gd name="connsiteY11" fmla="*/ 159789 h 393131"/>
                <a:gd name="connsiteX12" fmla="*/ 360159 w 951124"/>
                <a:gd name="connsiteY12" fmla="*/ 223197 h 393131"/>
                <a:gd name="connsiteX13" fmla="*/ 180080 w 951124"/>
                <a:gd name="connsiteY13" fmla="*/ 43118 h 393131"/>
                <a:gd name="connsiteX14" fmla="*/ 0 w 951124"/>
                <a:gd name="connsiteY14" fmla="*/ 223197 h 393131"/>
                <a:gd name="connsiteX15" fmla="*/ 180080 w 951124"/>
                <a:gd name="connsiteY15" fmla="*/ 403276 h 393131"/>
                <a:gd name="connsiteX16" fmla="*/ 360159 w 951124"/>
                <a:gd name="connsiteY16" fmla="*/ 223197 h 393131"/>
                <a:gd name="connsiteX17" fmla="*/ 180080 w 951124"/>
                <a:gd name="connsiteY17" fmla="*/ 112867 h 393131"/>
                <a:gd name="connsiteX18" fmla="*/ 69749 w 951124"/>
                <a:gd name="connsiteY18" fmla="*/ 223197 h 393131"/>
                <a:gd name="connsiteX19" fmla="*/ 180080 w 951124"/>
                <a:gd name="connsiteY19" fmla="*/ 333527 h 393131"/>
                <a:gd name="connsiteX20" fmla="*/ 290410 w 951124"/>
                <a:gd name="connsiteY20" fmla="*/ 223197 h 393131"/>
                <a:gd name="connsiteX21" fmla="*/ 180080 w 951124"/>
                <a:gd name="connsiteY21" fmla="*/ 112867 h 393131"/>
                <a:gd name="connsiteX22" fmla="*/ 242219 w 951124"/>
                <a:gd name="connsiteY22" fmla="*/ 223197 h 393131"/>
                <a:gd name="connsiteX23" fmla="*/ 178811 w 951124"/>
                <a:gd name="connsiteY23" fmla="*/ 159789 h 393131"/>
                <a:gd name="connsiteX24" fmla="*/ 668323 w 951124"/>
                <a:gd name="connsiteY24" fmla="*/ 77358 h 393131"/>
                <a:gd name="connsiteX25" fmla="*/ 656910 w 951124"/>
                <a:gd name="connsiteY25" fmla="*/ 69749 h 393131"/>
                <a:gd name="connsiteX26" fmla="*/ 579552 w 951124"/>
                <a:gd name="connsiteY26" fmla="*/ 86235 h 393131"/>
                <a:gd name="connsiteX27" fmla="*/ 530093 w 951124"/>
                <a:gd name="connsiteY27" fmla="*/ 163593 h 393131"/>
                <a:gd name="connsiteX28" fmla="*/ 546579 w 951124"/>
                <a:gd name="connsiteY28" fmla="*/ 240951 h 393131"/>
                <a:gd name="connsiteX29" fmla="*/ 602379 w 951124"/>
                <a:gd name="connsiteY29" fmla="*/ 277728 h 393131"/>
                <a:gd name="connsiteX30" fmla="*/ 352550 w 951124"/>
                <a:gd name="connsiteY30" fmla="*/ 277728 h 393131"/>
                <a:gd name="connsiteX31" fmla="*/ 408349 w 951124"/>
                <a:gd name="connsiteY31" fmla="*/ 240951 h 393131"/>
                <a:gd name="connsiteX32" fmla="*/ 424835 w 951124"/>
                <a:gd name="connsiteY32" fmla="*/ 163593 h 393131"/>
                <a:gd name="connsiteX33" fmla="*/ 375377 w 951124"/>
                <a:gd name="connsiteY33" fmla="*/ 86235 h 393131"/>
                <a:gd name="connsiteX34" fmla="*/ 298019 w 951124"/>
                <a:gd name="connsiteY34" fmla="*/ 69749 h 393131"/>
                <a:gd name="connsiteX35" fmla="*/ 286605 w 951124"/>
                <a:gd name="connsiteY35" fmla="*/ 77358 h 393131"/>
                <a:gd name="connsiteX36" fmla="*/ 421031 w 951124"/>
                <a:gd name="connsiteY36" fmla="*/ 59604 h 393131"/>
                <a:gd name="connsiteX37" fmla="*/ 371572 w 951124"/>
                <a:gd name="connsiteY37" fmla="*/ 79894 h 393131"/>
                <a:gd name="connsiteX38" fmla="*/ 423568 w 951124"/>
                <a:gd name="connsiteY38" fmla="*/ 158521 h 393131"/>
                <a:gd name="connsiteX39" fmla="*/ 535166 w 951124"/>
                <a:gd name="connsiteY39" fmla="*/ 157252 h 393131"/>
                <a:gd name="connsiteX40" fmla="*/ 585893 w 951124"/>
                <a:gd name="connsiteY40" fmla="*/ 79894 h 393131"/>
                <a:gd name="connsiteX41" fmla="*/ 527557 w 951124"/>
                <a:gd name="connsiteY41" fmla="*/ 57067 h 393131"/>
                <a:gd name="connsiteX42" fmla="*/ 474294 w 951124"/>
                <a:gd name="connsiteY42" fmla="*/ 106526 h 393131"/>
                <a:gd name="connsiteX43" fmla="*/ 527557 w 951124"/>
                <a:gd name="connsiteY43" fmla="*/ 53263 h 393131"/>
                <a:gd name="connsiteX44" fmla="*/ 474294 w 951124"/>
                <a:gd name="connsiteY44" fmla="*/ 0 h 393131"/>
                <a:gd name="connsiteX45" fmla="*/ 421031 w 951124"/>
                <a:gd name="connsiteY45" fmla="*/ 53263 h 393131"/>
                <a:gd name="connsiteX46" fmla="*/ 436249 w 951124"/>
                <a:gd name="connsiteY46" fmla="*/ 91308 h 39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51124" h="393131">
                  <a:moveTo>
                    <a:pt x="594770" y="223197"/>
                  </a:moveTo>
                  <a:cubicBezTo>
                    <a:pt x="594770" y="124280"/>
                    <a:pt x="675932" y="43118"/>
                    <a:pt x="774849" y="43118"/>
                  </a:cubicBezTo>
                  <a:cubicBezTo>
                    <a:pt x="873766" y="43118"/>
                    <a:pt x="954928" y="124280"/>
                    <a:pt x="954928" y="223197"/>
                  </a:cubicBezTo>
                  <a:cubicBezTo>
                    <a:pt x="954928" y="322114"/>
                    <a:pt x="873766" y="403276"/>
                    <a:pt x="774849" y="403276"/>
                  </a:cubicBezTo>
                  <a:cubicBezTo>
                    <a:pt x="675932" y="403276"/>
                    <a:pt x="594770" y="322114"/>
                    <a:pt x="594770" y="223197"/>
                  </a:cubicBezTo>
                  <a:close/>
                  <a:moveTo>
                    <a:pt x="664519" y="223197"/>
                  </a:moveTo>
                  <a:cubicBezTo>
                    <a:pt x="664519" y="284069"/>
                    <a:pt x="713977" y="333527"/>
                    <a:pt x="774849" y="333527"/>
                  </a:cubicBezTo>
                  <a:cubicBezTo>
                    <a:pt x="835721" y="333527"/>
                    <a:pt x="885179" y="284069"/>
                    <a:pt x="885179" y="223197"/>
                  </a:cubicBezTo>
                  <a:cubicBezTo>
                    <a:pt x="885179" y="162325"/>
                    <a:pt x="835721" y="112867"/>
                    <a:pt x="774849" y="112867"/>
                  </a:cubicBezTo>
                  <a:cubicBezTo>
                    <a:pt x="713977" y="112867"/>
                    <a:pt x="664519" y="162325"/>
                    <a:pt x="664519" y="223197"/>
                  </a:cubicBezTo>
                  <a:close/>
                  <a:moveTo>
                    <a:pt x="836989" y="223197"/>
                  </a:moveTo>
                  <a:cubicBezTo>
                    <a:pt x="836989" y="188957"/>
                    <a:pt x="809089" y="159789"/>
                    <a:pt x="773581" y="159789"/>
                  </a:cubicBezTo>
                  <a:moveTo>
                    <a:pt x="360159" y="223197"/>
                  </a:moveTo>
                  <a:cubicBezTo>
                    <a:pt x="360159" y="124280"/>
                    <a:pt x="278996" y="43118"/>
                    <a:pt x="180080" y="43118"/>
                  </a:cubicBezTo>
                  <a:cubicBezTo>
                    <a:pt x="81163" y="43118"/>
                    <a:pt x="0" y="124280"/>
                    <a:pt x="0" y="223197"/>
                  </a:cubicBezTo>
                  <a:cubicBezTo>
                    <a:pt x="0" y="322114"/>
                    <a:pt x="81163" y="403276"/>
                    <a:pt x="180080" y="403276"/>
                  </a:cubicBezTo>
                  <a:cubicBezTo>
                    <a:pt x="278996" y="403276"/>
                    <a:pt x="360159" y="322114"/>
                    <a:pt x="360159" y="223197"/>
                  </a:cubicBezTo>
                  <a:close/>
                  <a:moveTo>
                    <a:pt x="180080" y="112867"/>
                  </a:moveTo>
                  <a:cubicBezTo>
                    <a:pt x="119208" y="112867"/>
                    <a:pt x="69749" y="162325"/>
                    <a:pt x="69749" y="223197"/>
                  </a:cubicBezTo>
                  <a:cubicBezTo>
                    <a:pt x="69749" y="284069"/>
                    <a:pt x="119208" y="333527"/>
                    <a:pt x="180080" y="333527"/>
                  </a:cubicBezTo>
                  <a:cubicBezTo>
                    <a:pt x="240951" y="333527"/>
                    <a:pt x="290410" y="284069"/>
                    <a:pt x="290410" y="223197"/>
                  </a:cubicBezTo>
                  <a:cubicBezTo>
                    <a:pt x="289142" y="162325"/>
                    <a:pt x="240951" y="112867"/>
                    <a:pt x="180080" y="112867"/>
                  </a:cubicBezTo>
                  <a:close/>
                  <a:moveTo>
                    <a:pt x="242219" y="223197"/>
                  </a:moveTo>
                  <a:cubicBezTo>
                    <a:pt x="242219" y="188957"/>
                    <a:pt x="214320" y="159789"/>
                    <a:pt x="178811" y="159789"/>
                  </a:cubicBezTo>
                  <a:moveTo>
                    <a:pt x="668323" y="77358"/>
                  </a:moveTo>
                  <a:lnTo>
                    <a:pt x="656910" y="69749"/>
                  </a:lnTo>
                  <a:cubicBezTo>
                    <a:pt x="631546" y="53263"/>
                    <a:pt x="596038" y="60872"/>
                    <a:pt x="579552" y="86235"/>
                  </a:cubicBezTo>
                  <a:lnTo>
                    <a:pt x="530093" y="163593"/>
                  </a:lnTo>
                  <a:cubicBezTo>
                    <a:pt x="513607" y="188957"/>
                    <a:pt x="521216" y="224465"/>
                    <a:pt x="546579" y="240951"/>
                  </a:cubicBezTo>
                  <a:lnTo>
                    <a:pt x="602379" y="277728"/>
                  </a:lnTo>
                  <a:moveTo>
                    <a:pt x="352550" y="277728"/>
                  </a:moveTo>
                  <a:lnTo>
                    <a:pt x="408349" y="240951"/>
                  </a:lnTo>
                  <a:cubicBezTo>
                    <a:pt x="433713" y="224465"/>
                    <a:pt x="441321" y="188957"/>
                    <a:pt x="424835" y="163593"/>
                  </a:cubicBezTo>
                  <a:lnTo>
                    <a:pt x="375377" y="86235"/>
                  </a:lnTo>
                  <a:cubicBezTo>
                    <a:pt x="358891" y="60872"/>
                    <a:pt x="323382" y="53263"/>
                    <a:pt x="298019" y="69749"/>
                  </a:cubicBezTo>
                  <a:lnTo>
                    <a:pt x="286605" y="77358"/>
                  </a:lnTo>
                  <a:moveTo>
                    <a:pt x="421031" y="59604"/>
                  </a:moveTo>
                  <a:cubicBezTo>
                    <a:pt x="404545" y="64676"/>
                    <a:pt x="388058" y="71017"/>
                    <a:pt x="371572" y="79894"/>
                  </a:cubicBezTo>
                  <a:lnTo>
                    <a:pt x="423568" y="158521"/>
                  </a:lnTo>
                  <a:cubicBezTo>
                    <a:pt x="483171" y="126817"/>
                    <a:pt x="533897" y="157252"/>
                    <a:pt x="535166" y="157252"/>
                  </a:cubicBezTo>
                  <a:lnTo>
                    <a:pt x="585893" y="79894"/>
                  </a:lnTo>
                  <a:cubicBezTo>
                    <a:pt x="584624" y="78626"/>
                    <a:pt x="561797" y="64676"/>
                    <a:pt x="527557" y="57067"/>
                  </a:cubicBezTo>
                  <a:moveTo>
                    <a:pt x="474294" y="106526"/>
                  </a:moveTo>
                  <a:cubicBezTo>
                    <a:pt x="503462" y="106526"/>
                    <a:pt x="527557" y="82431"/>
                    <a:pt x="527557" y="53263"/>
                  </a:cubicBezTo>
                  <a:cubicBezTo>
                    <a:pt x="527557" y="24095"/>
                    <a:pt x="503462" y="0"/>
                    <a:pt x="474294" y="0"/>
                  </a:cubicBezTo>
                  <a:cubicBezTo>
                    <a:pt x="445126" y="0"/>
                    <a:pt x="421031" y="24095"/>
                    <a:pt x="421031" y="53263"/>
                  </a:cubicBezTo>
                  <a:cubicBezTo>
                    <a:pt x="421031" y="68481"/>
                    <a:pt x="427372" y="81163"/>
                    <a:pt x="436249" y="91308"/>
                  </a:cubicBezTo>
                </a:path>
              </a:pathLst>
            </a:custGeom>
            <a:noFill/>
            <a:ln w="19015" cap="flat">
              <a:solidFill>
                <a:srgbClr val="3D342A"/>
              </a:solidFill>
              <a:prstDash val="solid"/>
              <a:miter/>
            </a:ln>
          </p:spPr>
          <p:txBody>
            <a:bodyPr rtlCol="0" anchor="ctr"/>
            <a:lstStyle/>
            <a:p>
              <a:endParaRPr lang="en-GB"/>
            </a:p>
          </p:txBody>
        </p:sp>
        <p:sp>
          <p:nvSpPr>
            <p:cNvPr id="391" name="Freeform: Shape 390">
              <a:extLst>
                <a:ext uri="{FF2B5EF4-FFF2-40B4-BE49-F238E27FC236}">
                  <a16:creationId xmlns:a16="http://schemas.microsoft.com/office/drawing/2014/main" id="{78594242-FB4F-4167-B2FE-16211B2FDF25}"/>
                </a:ext>
              </a:extLst>
            </p:cNvPr>
            <p:cNvSpPr/>
            <p:nvPr/>
          </p:nvSpPr>
          <p:spPr>
            <a:xfrm>
              <a:off x="7296451" y="3064021"/>
              <a:ext cx="30709" cy="30709"/>
            </a:xfrm>
            <a:custGeom>
              <a:avLst/>
              <a:gdLst>
                <a:gd name="connsiteX0" fmla="*/ 40581 w 38044"/>
                <a:gd name="connsiteY0" fmla="*/ 20291 h 38044"/>
                <a:gd name="connsiteX1" fmla="*/ 20291 w 38044"/>
                <a:gd name="connsiteY1" fmla="*/ 40581 h 38044"/>
                <a:gd name="connsiteX2" fmla="*/ 1 w 38044"/>
                <a:gd name="connsiteY2" fmla="*/ 20291 h 38044"/>
                <a:gd name="connsiteX3" fmla="*/ 20291 w 38044"/>
                <a:gd name="connsiteY3" fmla="*/ 0 h 38044"/>
                <a:gd name="connsiteX4" fmla="*/ 40581 w 38044"/>
                <a:gd name="connsiteY4" fmla="*/ 20291 h 38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4" h="38044">
                  <a:moveTo>
                    <a:pt x="40581" y="20291"/>
                  </a:moveTo>
                  <a:cubicBezTo>
                    <a:pt x="40581" y="31497"/>
                    <a:pt x="31497" y="40581"/>
                    <a:pt x="20291" y="40581"/>
                  </a:cubicBezTo>
                  <a:cubicBezTo>
                    <a:pt x="9085" y="40581"/>
                    <a:pt x="1" y="31497"/>
                    <a:pt x="1" y="20291"/>
                  </a:cubicBezTo>
                  <a:cubicBezTo>
                    <a:pt x="1" y="9085"/>
                    <a:pt x="9085" y="0"/>
                    <a:pt x="20291" y="0"/>
                  </a:cubicBezTo>
                  <a:cubicBezTo>
                    <a:pt x="31497" y="0"/>
                    <a:pt x="40581" y="9084"/>
                    <a:pt x="40581" y="20291"/>
                  </a:cubicBezTo>
                  <a:close/>
                </a:path>
              </a:pathLst>
            </a:custGeom>
            <a:solidFill>
              <a:srgbClr val="FFE38F"/>
            </a:solidFill>
            <a:ln w="12677" cap="flat">
              <a:noFill/>
              <a:prstDash val="solid"/>
              <a:miter/>
            </a:ln>
          </p:spPr>
          <p:txBody>
            <a:bodyPr rtlCol="0" anchor="ctr"/>
            <a:lstStyle/>
            <a:p>
              <a:endParaRPr lang="en-GB"/>
            </a:p>
          </p:txBody>
        </p:sp>
        <p:sp>
          <p:nvSpPr>
            <p:cNvPr id="392" name="Freeform: Shape 391">
              <a:extLst>
                <a:ext uri="{FF2B5EF4-FFF2-40B4-BE49-F238E27FC236}">
                  <a16:creationId xmlns:a16="http://schemas.microsoft.com/office/drawing/2014/main" id="{B01218CE-7A7B-44B3-A1A8-32A6FEB09E6C}"/>
                </a:ext>
              </a:extLst>
            </p:cNvPr>
            <p:cNvSpPr/>
            <p:nvPr/>
          </p:nvSpPr>
          <p:spPr>
            <a:xfrm>
              <a:off x="7836923" y="3229848"/>
              <a:ext cx="153544" cy="204724"/>
            </a:xfrm>
            <a:custGeom>
              <a:avLst/>
              <a:gdLst>
                <a:gd name="connsiteX0" fmla="*/ 194030 w 190224"/>
                <a:gd name="connsiteY0" fmla="*/ 39313 h 253633"/>
                <a:gd name="connsiteX1" fmla="*/ 73554 w 190224"/>
                <a:gd name="connsiteY1" fmla="*/ 262510 h 253633"/>
                <a:gd name="connsiteX2" fmla="*/ 0 w 190224"/>
                <a:gd name="connsiteY2" fmla="*/ 224465 h 253633"/>
                <a:gd name="connsiteX3" fmla="*/ 117940 w 190224"/>
                <a:gd name="connsiteY3" fmla="*/ 0 h 253633"/>
              </a:gdLst>
              <a:ahLst/>
              <a:cxnLst>
                <a:cxn ang="0">
                  <a:pos x="connsiteX0" y="connsiteY0"/>
                </a:cxn>
                <a:cxn ang="0">
                  <a:pos x="connsiteX1" y="connsiteY1"/>
                </a:cxn>
                <a:cxn ang="0">
                  <a:pos x="connsiteX2" y="connsiteY2"/>
                </a:cxn>
                <a:cxn ang="0">
                  <a:pos x="connsiteX3" y="connsiteY3"/>
                </a:cxn>
              </a:cxnLst>
              <a:rect l="l" t="t" r="r" b="b"/>
              <a:pathLst>
                <a:path w="190224" h="253633">
                  <a:moveTo>
                    <a:pt x="194030" y="39313"/>
                  </a:moveTo>
                  <a:lnTo>
                    <a:pt x="73554" y="262510"/>
                  </a:lnTo>
                  <a:lnTo>
                    <a:pt x="0" y="224465"/>
                  </a:lnTo>
                  <a:lnTo>
                    <a:pt x="117940" y="0"/>
                  </a:lnTo>
                  <a:close/>
                </a:path>
              </a:pathLst>
            </a:custGeom>
            <a:noFill/>
            <a:ln w="19015" cap="flat">
              <a:solidFill>
                <a:srgbClr val="3D342A"/>
              </a:solidFill>
              <a:prstDash val="solid"/>
              <a:round/>
            </a:ln>
          </p:spPr>
          <p:txBody>
            <a:bodyPr rtlCol="0" anchor="ctr"/>
            <a:lstStyle/>
            <a:p>
              <a:endParaRPr lang="en-GB"/>
            </a:p>
          </p:txBody>
        </p:sp>
        <p:sp>
          <p:nvSpPr>
            <p:cNvPr id="393" name="Freeform: Shape 392">
              <a:extLst>
                <a:ext uri="{FF2B5EF4-FFF2-40B4-BE49-F238E27FC236}">
                  <a16:creationId xmlns:a16="http://schemas.microsoft.com/office/drawing/2014/main" id="{582CC635-74CB-4B68-9297-6F3D6DFAB1B9}"/>
                </a:ext>
              </a:extLst>
            </p:cNvPr>
            <p:cNvSpPr/>
            <p:nvPr/>
          </p:nvSpPr>
          <p:spPr>
            <a:xfrm>
              <a:off x="7530023" y="3018662"/>
              <a:ext cx="388977" cy="368505"/>
            </a:xfrm>
            <a:custGeom>
              <a:avLst/>
              <a:gdLst>
                <a:gd name="connsiteX0" fmla="*/ 124050 w 481902"/>
                <a:gd name="connsiteY0" fmla="*/ 399867 h 456539"/>
                <a:gd name="connsiteX1" fmla="*/ 124050 w 481902"/>
                <a:gd name="connsiteY1" fmla="*/ 399867 h 456539"/>
                <a:gd name="connsiteX2" fmla="*/ 211553 w 481902"/>
                <a:gd name="connsiteY2" fmla="*/ 245151 h 456539"/>
                <a:gd name="connsiteX3" fmla="*/ 31473 w 481902"/>
                <a:gd name="connsiteY3" fmla="*/ 65072 h 456539"/>
                <a:gd name="connsiteX4" fmla="*/ 18791 w 481902"/>
                <a:gd name="connsiteY4" fmla="*/ 65072 h 456539"/>
                <a:gd name="connsiteX5" fmla="*/ 18791 w 481902"/>
                <a:gd name="connsiteY5" fmla="*/ 65072 h 456539"/>
                <a:gd name="connsiteX6" fmla="*/ 28937 w 481902"/>
                <a:gd name="connsiteY6" fmla="*/ 395 h 456539"/>
                <a:gd name="connsiteX7" fmla="*/ 300324 w 481902"/>
                <a:gd name="connsiteY7" fmla="*/ 96776 h 456539"/>
                <a:gd name="connsiteX8" fmla="*/ 485477 w 481902"/>
                <a:gd name="connsiteY8" fmla="*/ 285733 h 456539"/>
                <a:gd name="connsiteX9" fmla="*/ 400510 w 481902"/>
                <a:gd name="connsiteY9" fmla="*/ 449326 h 456539"/>
                <a:gd name="connsiteX10" fmla="*/ 292715 w 481902"/>
                <a:gd name="connsiteY10" fmla="*/ 402404 h 456539"/>
                <a:gd name="connsiteX11" fmla="*/ 144340 w 481902"/>
                <a:gd name="connsiteY11" fmla="*/ 462008 h 456539"/>
                <a:gd name="connsiteX12" fmla="*/ 124050 w 481902"/>
                <a:gd name="connsiteY12" fmla="*/ 399867 h 45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1902" h="456539">
                  <a:moveTo>
                    <a:pt x="124050" y="399867"/>
                  </a:moveTo>
                  <a:lnTo>
                    <a:pt x="124050" y="399867"/>
                  </a:lnTo>
                  <a:cubicBezTo>
                    <a:pt x="176044" y="368163"/>
                    <a:pt x="211553" y="311096"/>
                    <a:pt x="211553" y="245151"/>
                  </a:cubicBezTo>
                  <a:cubicBezTo>
                    <a:pt x="211553" y="146234"/>
                    <a:pt x="130390" y="65072"/>
                    <a:pt x="31473" y="65072"/>
                  </a:cubicBezTo>
                  <a:cubicBezTo>
                    <a:pt x="27669" y="65072"/>
                    <a:pt x="22596" y="65072"/>
                    <a:pt x="18791" y="65072"/>
                  </a:cubicBezTo>
                  <a:lnTo>
                    <a:pt x="18791" y="65072"/>
                  </a:lnTo>
                  <a:cubicBezTo>
                    <a:pt x="-6572" y="54926"/>
                    <a:pt x="-9108" y="5468"/>
                    <a:pt x="28937" y="395"/>
                  </a:cubicBezTo>
                  <a:cubicBezTo>
                    <a:pt x="66982" y="-4677"/>
                    <a:pt x="229307" y="39708"/>
                    <a:pt x="300324" y="96776"/>
                  </a:cubicBezTo>
                  <a:cubicBezTo>
                    <a:pt x="371342" y="153843"/>
                    <a:pt x="485477" y="285733"/>
                    <a:pt x="485477" y="285733"/>
                  </a:cubicBezTo>
                  <a:lnTo>
                    <a:pt x="400510" y="449326"/>
                  </a:lnTo>
                  <a:cubicBezTo>
                    <a:pt x="400510" y="449326"/>
                    <a:pt x="340906" y="411281"/>
                    <a:pt x="292715" y="402404"/>
                  </a:cubicBezTo>
                  <a:cubicBezTo>
                    <a:pt x="245793" y="393526"/>
                    <a:pt x="172240" y="449326"/>
                    <a:pt x="144340" y="462008"/>
                  </a:cubicBezTo>
                  <a:cubicBezTo>
                    <a:pt x="111368" y="477225"/>
                    <a:pt x="79664" y="429035"/>
                    <a:pt x="124050" y="399867"/>
                  </a:cubicBezTo>
                  <a:close/>
                </a:path>
              </a:pathLst>
            </a:custGeom>
            <a:noFill/>
            <a:ln w="19015" cap="flat">
              <a:solidFill>
                <a:srgbClr val="3D342A"/>
              </a:solidFill>
              <a:prstDash val="solid"/>
              <a:miter/>
            </a:ln>
          </p:spPr>
          <p:txBody>
            <a:bodyPr rtlCol="0" anchor="ctr"/>
            <a:lstStyle/>
            <a:p>
              <a:endParaRPr lang="en-GB"/>
            </a:p>
          </p:txBody>
        </p:sp>
        <p:sp>
          <p:nvSpPr>
            <p:cNvPr id="395" name="Freeform: Shape 394">
              <a:extLst>
                <a:ext uri="{FF2B5EF4-FFF2-40B4-BE49-F238E27FC236}">
                  <a16:creationId xmlns:a16="http://schemas.microsoft.com/office/drawing/2014/main" id="{B836733F-E381-4985-91F3-FF49EB8F09CA}"/>
                </a:ext>
              </a:extLst>
            </p:cNvPr>
            <p:cNvSpPr/>
            <p:nvPr/>
          </p:nvSpPr>
          <p:spPr>
            <a:xfrm>
              <a:off x="7620939" y="2130477"/>
              <a:ext cx="153544" cy="10237"/>
            </a:xfrm>
            <a:custGeom>
              <a:avLst/>
              <a:gdLst>
                <a:gd name="connsiteX0" fmla="*/ 0 w 190224"/>
                <a:gd name="connsiteY0" fmla="*/ 0 h 0"/>
                <a:gd name="connsiteX1" fmla="*/ 98917 w 190224"/>
                <a:gd name="connsiteY1" fmla="*/ 0 h 0"/>
                <a:gd name="connsiteX2" fmla="*/ 199102 w 190224"/>
                <a:gd name="connsiteY2" fmla="*/ 0 h 0"/>
              </a:gdLst>
              <a:ahLst/>
              <a:cxnLst>
                <a:cxn ang="0">
                  <a:pos x="connsiteX0" y="connsiteY0"/>
                </a:cxn>
                <a:cxn ang="0">
                  <a:pos x="connsiteX1" y="connsiteY1"/>
                </a:cxn>
                <a:cxn ang="0">
                  <a:pos x="connsiteX2" y="connsiteY2"/>
                </a:cxn>
              </a:cxnLst>
              <a:rect l="l" t="t" r="r" b="b"/>
              <a:pathLst>
                <a:path w="190224">
                  <a:moveTo>
                    <a:pt x="0" y="0"/>
                  </a:moveTo>
                  <a:lnTo>
                    <a:pt x="98917" y="0"/>
                  </a:lnTo>
                  <a:lnTo>
                    <a:pt x="199102" y="0"/>
                  </a:lnTo>
                </a:path>
              </a:pathLst>
            </a:custGeom>
            <a:noFill/>
            <a:ln w="19015" cap="flat">
              <a:solidFill>
                <a:srgbClr val="3D342A"/>
              </a:solidFill>
              <a:prstDash val="solid"/>
              <a:miter/>
            </a:ln>
          </p:spPr>
          <p:txBody>
            <a:bodyPr rtlCol="0" anchor="ctr"/>
            <a:lstStyle/>
            <a:p>
              <a:endParaRPr lang="en-GB"/>
            </a:p>
          </p:txBody>
        </p:sp>
        <p:sp>
          <p:nvSpPr>
            <p:cNvPr id="396" name="Freeform: Shape 395">
              <a:extLst>
                <a:ext uri="{FF2B5EF4-FFF2-40B4-BE49-F238E27FC236}">
                  <a16:creationId xmlns:a16="http://schemas.microsoft.com/office/drawing/2014/main" id="{07CABF1A-B82A-4771-8BB2-E0041C35D9BA}"/>
                </a:ext>
              </a:extLst>
            </p:cNvPr>
            <p:cNvSpPr/>
            <p:nvPr/>
          </p:nvSpPr>
          <p:spPr>
            <a:xfrm>
              <a:off x="6638261" y="2130477"/>
              <a:ext cx="153544" cy="10237"/>
            </a:xfrm>
            <a:custGeom>
              <a:avLst/>
              <a:gdLst>
                <a:gd name="connsiteX0" fmla="*/ 0 w 190224"/>
                <a:gd name="connsiteY0" fmla="*/ 0 h 0"/>
                <a:gd name="connsiteX1" fmla="*/ 98917 w 190224"/>
                <a:gd name="connsiteY1" fmla="*/ 0 h 0"/>
                <a:gd name="connsiteX2" fmla="*/ 199102 w 190224"/>
                <a:gd name="connsiteY2" fmla="*/ 0 h 0"/>
              </a:gdLst>
              <a:ahLst/>
              <a:cxnLst>
                <a:cxn ang="0">
                  <a:pos x="connsiteX0" y="connsiteY0"/>
                </a:cxn>
                <a:cxn ang="0">
                  <a:pos x="connsiteX1" y="connsiteY1"/>
                </a:cxn>
                <a:cxn ang="0">
                  <a:pos x="connsiteX2" y="connsiteY2"/>
                </a:cxn>
              </a:cxnLst>
              <a:rect l="l" t="t" r="r" b="b"/>
              <a:pathLst>
                <a:path w="190224">
                  <a:moveTo>
                    <a:pt x="0" y="0"/>
                  </a:moveTo>
                  <a:lnTo>
                    <a:pt x="98917" y="0"/>
                  </a:lnTo>
                  <a:lnTo>
                    <a:pt x="199102" y="0"/>
                  </a:lnTo>
                </a:path>
              </a:pathLst>
            </a:custGeom>
            <a:noFill/>
            <a:ln w="19015" cap="flat">
              <a:solidFill>
                <a:srgbClr val="3D342A"/>
              </a:solidFill>
              <a:prstDash val="solid"/>
              <a:miter/>
            </a:ln>
          </p:spPr>
          <p:txBody>
            <a:bodyPr rtlCol="0" anchor="ctr"/>
            <a:lstStyle/>
            <a:p>
              <a:endParaRPr lang="en-GB"/>
            </a:p>
          </p:txBody>
        </p:sp>
        <p:sp>
          <p:nvSpPr>
            <p:cNvPr id="397" name="Freeform: Shape 396">
              <a:extLst>
                <a:ext uri="{FF2B5EF4-FFF2-40B4-BE49-F238E27FC236}">
                  <a16:creationId xmlns:a16="http://schemas.microsoft.com/office/drawing/2014/main" id="{048AC713-C3DB-433B-A5C6-2C47A86D6552}"/>
                </a:ext>
              </a:extLst>
            </p:cNvPr>
            <p:cNvSpPr/>
            <p:nvPr/>
          </p:nvSpPr>
          <p:spPr>
            <a:xfrm>
              <a:off x="6476529" y="2130477"/>
              <a:ext cx="71654" cy="10237"/>
            </a:xfrm>
            <a:custGeom>
              <a:avLst/>
              <a:gdLst>
                <a:gd name="connsiteX0" fmla="*/ 0 w 88771"/>
                <a:gd name="connsiteY0" fmla="*/ 0 h 0"/>
                <a:gd name="connsiteX1" fmla="*/ 100185 w 88771"/>
                <a:gd name="connsiteY1" fmla="*/ 0 h 0"/>
              </a:gdLst>
              <a:ahLst/>
              <a:cxnLst>
                <a:cxn ang="0">
                  <a:pos x="connsiteX0" y="connsiteY0"/>
                </a:cxn>
                <a:cxn ang="0">
                  <a:pos x="connsiteX1" y="connsiteY1"/>
                </a:cxn>
              </a:cxnLst>
              <a:rect l="l" t="t" r="r" b="b"/>
              <a:pathLst>
                <a:path w="88771">
                  <a:moveTo>
                    <a:pt x="0" y="0"/>
                  </a:moveTo>
                  <a:lnTo>
                    <a:pt x="100185" y="0"/>
                  </a:lnTo>
                </a:path>
              </a:pathLst>
            </a:custGeom>
            <a:ln w="19015" cap="flat">
              <a:solidFill>
                <a:srgbClr val="3D342A"/>
              </a:solidFill>
              <a:prstDash val="solid"/>
              <a:miter/>
            </a:ln>
          </p:spPr>
          <p:txBody>
            <a:bodyPr rtlCol="0" anchor="ctr"/>
            <a:lstStyle/>
            <a:p>
              <a:endParaRPr lang="en-GB"/>
            </a:p>
          </p:txBody>
        </p:sp>
        <p:sp>
          <p:nvSpPr>
            <p:cNvPr id="398" name="Freeform: Shape 397">
              <a:extLst>
                <a:ext uri="{FF2B5EF4-FFF2-40B4-BE49-F238E27FC236}">
                  <a16:creationId xmlns:a16="http://schemas.microsoft.com/office/drawing/2014/main" id="{CC3E2EFB-EBA0-45DA-822E-D9911109047E}"/>
                </a:ext>
              </a:extLst>
            </p:cNvPr>
            <p:cNvSpPr/>
            <p:nvPr/>
          </p:nvSpPr>
          <p:spPr>
            <a:xfrm>
              <a:off x="7994561" y="2337249"/>
              <a:ext cx="71654" cy="20472"/>
            </a:xfrm>
            <a:custGeom>
              <a:avLst/>
              <a:gdLst>
                <a:gd name="connsiteX0" fmla="*/ 0 w 88771"/>
                <a:gd name="connsiteY0" fmla="*/ 0 h 25363"/>
                <a:gd name="connsiteX1" fmla="*/ 95112 w 88771"/>
                <a:gd name="connsiteY1" fmla="*/ 27900 h 25363"/>
              </a:gdLst>
              <a:ahLst/>
              <a:cxnLst>
                <a:cxn ang="0">
                  <a:pos x="connsiteX0" y="connsiteY0"/>
                </a:cxn>
                <a:cxn ang="0">
                  <a:pos x="connsiteX1" y="connsiteY1"/>
                </a:cxn>
              </a:cxnLst>
              <a:rect l="l" t="t" r="r" b="b"/>
              <a:pathLst>
                <a:path w="88771" h="25363">
                  <a:moveTo>
                    <a:pt x="0" y="0"/>
                  </a:moveTo>
                  <a:lnTo>
                    <a:pt x="95112" y="27900"/>
                  </a:lnTo>
                </a:path>
              </a:pathLst>
            </a:custGeom>
            <a:ln w="19015" cap="flat">
              <a:solidFill>
                <a:srgbClr val="3D342A"/>
              </a:solidFill>
              <a:prstDash val="solid"/>
              <a:miter/>
            </a:ln>
          </p:spPr>
          <p:txBody>
            <a:bodyPr rtlCol="0" anchor="ctr"/>
            <a:lstStyle/>
            <a:p>
              <a:endParaRPr lang="en-GB"/>
            </a:p>
          </p:txBody>
        </p:sp>
        <p:sp>
          <p:nvSpPr>
            <p:cNvPr id="399" name="Freeform: Shape 398">
              <a:extLst>
                <a:ext uri="{FF2B5EF4-FFF2-40B4-BE49-F238E27FC236}">
                  <a16:creationId xmlns:a16="http://schemas.microsoft.com/office/drawing/2014/main" id="{C5947C32-D806-47BA-9FAE-164C28F9B660}"/>
                </a:ext>
              </a:extLst>
            </p:cNvPr>
            <p:cNvSpPr/>
            <p:nvPr/>
          </p:nvSpPr>
          <p:spPr>
            <a:xfrm>
              <a:off x="7684404" y="2246147"/>
              <a:ext cx="225197" cy="61417"/>
            </a:xfrm>
            <a:custGeom>
              <a:avLst/>
              <a:gdLst>
                <a:gd name="connsiteX0" fmla="*/ 0 w 278996"/>
                <a:gd name="connsiteY0" fmla="*/ 0 h 76089"/>
                <a:gd name="connsiteX1" fmla="*/ 96380 w 278996"/>
                <a:gd name="connsiteY1" fmla="*/ 27900 h 76089"/>
                <a:gd name="connsiteX2" fmla="*/ 191493 w 278996"/>
                <a:gd name="connsiteY2" fmla="*/ 57067 h 76089"/>
                <a:gd name="connsiteX3" fmla="*/ 287874 w 278996"/>
                <a:gd name="connsiteY3" fmla="*/ 84967 h 76089"/>
              </a:gdLst>
              <a:ahLst/>
              <a:cxnLst>
                <a:cxn ang="0">
                  <a:pos x="connsiteX0" y="connsiteY0"/>
                </a:cxn>
                <a:cxn ang="0">
                  <a:pos x="connsiteX1" y="connsiteY1"/>
                </a:cxn>
                <a:cxn ang="0">
                  <a:pos x="connsiteX2" y="connsiteY2"/>
                </a:cxn>
                <a:cxn ang="0">
                  <a:pos x="connsiteX3" y="connsiteY3"/>
                </a:cxn>
              </a:cxnLst>
              <a:rect l="l" t="t" r="r" b="b"/>
              <a:pathLst>
                <a:path w="278996" h="76089">
                  <a:moveTo>
                    <a:pt x="0" y="0"/>
                  </a:moveTo>
                  <a:lnTo>
                    <a:pt x="96380" y="27900"/>
                  </a:lnTo>
                  <a:lnTo>
                    <a:pt x="191493" y="57067"/>
                  </a:lnTo>
                  <a:lnTo>
                    <a:pt x="287874" y="84967"/>
                  </a:lnTo>
                </a:path>
              </a:pathLst>
            </a:custGeom>
            <a:noFill/>
            <a:ln w="19015" cap="flat">
              <a:solidFill>
                <a:srgbClr val="3D342A"/>
              </a:solidFill>
              <a:prstDash val="solid"/>
              <a:miter/>
            </a:ln>
          </p:spPr>
          <p:txBody>
            <a:bodyPr rtlCol="0" anchor="ctr"/>
            <a:lstStyle/>
            <a:p>
              <a:endParaRPr lang="en-GB"/>
            </a:p>
          </p:txBody>
        </p:sp>
        <p:sp>
          <p:nvSpPr>
            <p:cNvPr id="400" name="Freeform: Shape 399">
              <a:extLst>
                <a:ext uri="{FF2B5EF4-FFF2-40B4-BE49-F238E27FC236}">
                  <a16:creationId xmlns:a16="http://schemas.microsoft.com/office/drawing/2014/main" id="{BF722E64-ED90-4D6F-9BCE-7122FFE92356}"/>
                </a:ext>
              </a:extLst>
            </p:cNvPr>
            <p:cNvSpPr/>
            <p:nvPr/>
          </p:nvSpPr>
          <p:spPr>
            <a:xfrm>
              <a:off x="6741647" y="1969768"/>
              <a:ext cx="112598" cy="30709"/>
            </a:xfrm>
            <a:custGeom>
              <a:avLst/>
              <a:gdLst>
                <a:gd name="connsiteX0" fmla="*/ 0 w 139498"/>
                <a:gd name="connsiteY0" fmla="*/ 0 h 38044"/>
                <a:gd name="connsiteX1" fmla="*/ 150912 w 139498"/>
                <a:gd name="connsiteY1" fmla="*/ 44386 h 38044"/>
              </a:gdLst>
              <a:ahLst/>
              <a:cxnLst>
                <a:cxn ang="0">
                  <a:pos x="connsiteX0" y="connsiteY0"/>
                </a:cxn>
                <a:cxn ang="0">
                  <a:pos x="connsiteX1" y="connsiteY1"/>
                </a:cxn>
              </a:cxnLst>
              <a:rect l="l" t="t" r="r" b="b"/>
              <a:pathLst>
                <a:path w="139498" h="38044">
                  <a:moveTo>
                    <a:pt x="0" y="0"/>
                  </a:moveTo>
                  <a:lnTo>
                    <a:pt x="150912" y="44386"/>
                  </a:lnTo>
                </a:path>
              </a:pathLst>
            </a:custGeom>
            <a:ln w="19015" cap="flat">
              <a:solidFill>
                <a:srgbClr val="3D342A"/>
              </a:solidFill>
              <a:prstDash val="solid"/>
              <a:miter/>
            </a:ln>
          </p:spPr>
          <p:txBody>
            <a:bodyPr rtlCol="0" anchor="ctr"/>
            <a:lstStyle/>
            <a:p>
              <a:endParaRPr lang="en-GB"/>
            </a:p>
          </p:txBody>
        </p:sp>
        <p:sp>
          <p:nvSpPr>
            <p:cNvPr id="401" name="Freeform: Shape 400">
              <a:extLst>
                <a:ext uri="{FF2B5EF4-FFF2-40B4-BE49-F238E27FC236}">
                  <a16:creationId xmlns:a16="http://schemas.microsoft.com/office/drawing/2014/main" id="{C9BB1D08-C94B-46A5-99A8-9AB2D78D858B}"/>
                </a:ext>
              </a:extLst>
            </p:cNvPr>
            <p:cNvSpPr/>
            <p:nvPr/>
          </p:nvSpPr>
          <p:spPr>
            <a:xfrm>
              <a:off x="7771412" y="2439611"/>
              <a:ext cx="61417" cy="40945"/>
            </a:xfrm>
            <a:custGeom>
              <a:avLst/>
              <a:gdLst>
                <a:gd name="connsiteX0" fmla="*/ 0 w 76089"/>
                <a:gd name="connsiteY0" fmla="*/ 0 h 50726"/>
                <a:gd name="connsiteX1" fmla="*/ 84967 w 76089"/>
                <a:gd name="connsiteY1" fmla="*/ 54531 h 50726"/>
              </a:gdLst>
              <a:ahLst/>
              <a:cxnLst>
                <a:cxn ang="0">
                  <a:pos x="connsiteX0" y="connsiteY0"/>
                </a:cxn>
                <a:cxn ang="0">
                  <a:pos x="connsiteX1" y="connsiteY1"/>
                </a:cxn>
              </a:cxnLst>
              <a:rect l="l" t="t" r="r" b="b"/>
              <a:pathLst>
                <a:path w="76089" h="50726">
                  <a:moveTo>
                    <a:pt x="0" y="0"/>
                  </a:moveTo>
                  <a:lnTo>
                    <a:pt x="84967" y="54531"/>
                  </a:lnTo>
                </a:path>
              </a:pathLst>
            </a:custGeom>
            <a:ln w="19015" cap="flat">
              <a:solidFill>
                <a:srgbClr val="3D342A"/>
              </a:solidFill>
              <a:prstDash val="solid"/>
              <a:miter/>
            </a:ln>
          </p:spPr>
          <p:txBody>
            <a:bodyPr rtlCol="0" anchor="ctr"/>
            <a:lstStyle/>
            <a:p>
              <a:endParaRPr lang="en-GB"/>
            </a:p>
          </p:txBody>
        </p:sp>
        <p:sp>
          <p:nvSpPr>
            <p:cNvPr id="402" name="Freeform: Shape 401">
              <a:extLst>
                <a:ext uri="{FF2B5EF4-FFF2-40B4-BE49-F238E27FC236}">
                  <a16:creationId xmlns:a16="http://schemas.microsoft.com/office/drawing/2014/main" id="{B2D0A217-5E5B-4FDD-BD5D-1B830393C0F1}"/>
                </a:ext>
              </a:extLst>
            </p:cNvPr>
            <p:cNvSpPr/>
            <p:nvPr/>
          </p:nvSpPr>
          <p:spPr>
            <a:xfrm>
              <a:off x="6673065" y="1734335"/>
              <a:ext cx="133071" cy="81890"/>
            </a:xfrm>
            <a:custGeom>
              <a:avLst/>
              <a:gdLst>
                <a:gd name="connsiteX0" fmla="*/ 0 w 164861"/>
                <a:gd name="connsiteY0" fmla="*/ 0 h 101453"/>
                <a:gd name="connsiteX1" fmla="*/ 84966 w 164861"/>
                <a:gd name="connsiteY1" fmla="*/ 53263 h 101453"/>
                <a:gd name="connsiteX2" fmla="*/ 168666 w 164861"/>
                <a:gd name="connsiteY2" fmla="*/ 107794 h 101453"/>
              </a:gdLst>
              <a:ahLst/>
              <a:cxnLst>
                <a:cxn ang="0">
                  <a:pos x="connsiteX0" y="connsiteY0"/>
                </a:cxn>
                <a:cxn ang="0">
                  <a:pos x="connsiteX1" y="connsiteY1"/>
                </a:cxn>
                <a:cxn ang="0">
                  <a:pos x="connsiteX2" y="connsiteY2"/>
                </a:cxn>
              </a:cxnLst>
              <a:rect l="l" t="t" r="r" b="b"/>
              <a:pathLst>
                <a:path w="164861" h="101453">
                  <a:moveTo>
                    <a:pt x="0" y="0"/>
                  </a:moveTo>
                  <a:lnTo>
                    <a:pt x="84966" y="53263"/>
                  </a:lnTo>
                  <a:lnTo>
                    <a:pt x="168666" y="107794"/>
                  </a:lnTo>
                </a:path>
              </a:pathLst>
            </a:custGeom>
            <a:noFill/>
            <a:ln w="19015" cap="flat">
              <a:solidFill>
                <a:srgbClr val="3D342A"/>
              </a:solidFill>
              <a:prstDash val="solid"/>
              <a:miter/>
            </a:ln>
          </p:spPr>
          <p:txBody>
            <a:bodyPr rtlCol="0" anchor="ctr"/>
            <a:lstStyle/>
            <a:p>
              <a:endParaRPr lang="en-GB"/>
            </a:p>
          </p:txBody>
        </p:sp>
        <p:sp>
          <p:nvSpPr>
            <p:cNvPr id="403" name="Freeform: Shape 402">
              <a:extLst>
                <a:ext uri="{FF2B5EF4-FFF2-40B4-BE49-F238E27FC236}">
                  <a16:creationId xmlns:a16="http://schemas.microsoft.com/office/drawing/2014/main" id="{CE2F5FFE-CC84-430A-8C54-EBBC47C0729D}"/>
                </a:ext>
              </a:extLst>
            </p:cNvPr>
            <p:cNvSpPr/>
            <p:nvPr/>
          </p:nvSpPr>
          <p:spPr>
            <a:xfrm>
              <a:off x="6537946" y="1647327"/>
              <a:ext cx="61417" cy="40945"/>
            </a:xfrm>
            <a:custGeom>
              <a:avLst/>
              <a:gdLst>
                <a:gd name="connsiteX0" fmla="*/ 0 w 76089"/>
                <a:gd name="connsiteY0" fmla="*/ 0 h 50726"/>
                <a:gd name="connsiteX1" fmla="*/ 83699 w 76089"/>
                <a:gd name="connsiteY1" fmla="*/ 53263 h 50726"/>
              </a:gdLst>
              <a:ahLst/>
              <a:cxnLst>
                <a:cxn ang="0">
                  <a:pos x="connsiteX0" y="connsiteY0"/>
                </a:cxn>
                <a:cxn ang="0">
                  <a:pos x="connsiteX1" y="connsiteY1"/>
                </a:cxn>
              </a:cxnLst>
              <a:rect l="l" t="t" r="r" b="b"/>
              <a:pathLst>
                <a:path w="76089" h="50726">
                  <a:moveTo>
                    <a:pt x="0" y="0"/>
                  </a:moveTo>
                  <a:lnTo>
                    <a:pt x="83699" y="53263"/>
                  </a:lnTo>
                </a:path>
              </a:pathLst>
            </a:custGeom>
            <a:ln w="19015" cap="flat">
              <a:solidFill>
                <a:srgbClr val="3D342A"/>
              </a:solidFill>
              <a:prstDash val="solid"/>
              <a:miter/>
            </a:ln>
          </p:spPr>
          <p:txBody>
            <a:bodyPr rtlCol="0" anchor="ctr"/>
            <a:lstStyle/>
            <a:p>
              <a:endParaRPr lang="en-GB"/>
            </a:p>
          </p:txBody>
        </p:sp>
        <p:sp>
          <p:nvSpPr>
            <p:cNvPr id="404" name="Freeform: Shape 403">
              <a:extLst>
                <a:ext uri="{FF2B5EF4-FFF2-40B4-BE49-F238E27FC236}">
                  <a16:creationId xmlns:a16="http://schemas.microsoft.com/office/drawing/2014/main" id="{CEDFEBC3-D273-4B34-9939-AB0F235244FF}"/>
                </a:ext>
              </a:extLst>
            </p:cNvPr>
            <p:cNvSpPr/>
            <p:nvPr/>
          </p:nvSpPr>
          <p:spPr>
            <a:xfrm>
              <a:off x="7506293" y="2380241"/>
              <a:ext cx="81890" cy="92126"/>
            </a:xfrm>
            <a:custGeom>
              <a:avLst/>
              <a:gdLst>
                <a:gd name="connsiteX0" fmla="*/ 0 w 101453"/>
                <a:gd name="connsiteY0" fmla="*/ 0 h 114134"/>
                <a:gd name="connsiteX1" fmla="*/ 107794 w 101453"/>
                <a:gd name="connsiteY1" fmla="*/ 123012 h 114134"/>
              </a:gdLst>
              <a:ahLst/>
              <a:cxnLst>
                <a:cxn ang="0">
                  <a:pos x="connsiteX0" y="connsiteY0"/>
                </a:cxn>
                <a:cxn ang="0">
                  <a:pos x="connsiteX1" y="connsiteY1"/>
                </a:cxn>
              </a:cxnLst>
              <a:rect l="l" t="t" r="r" b="b"/>
              <a:pathLst>
                <a:path w="101453" h="114134">
                  <a:moveTo>
                    <a:pt x="0" y="0"/>
                  </a:moveTo>
                  <a:lnTo>
                    <a:pt x="107794" y="123012"/>
                  </a:lnTo>
                </a:path>
              </a:pathLst>
            </a:custGeom>
            <a:ln w="19015" cap="flat">
              <a:solidFill>
                <a:srgbClr val="3D342A"/>
              </a:solidFill>
              <a:prstDash val="solid"/>
              <a:miter/>
            </a:ln>
          </p:spPr>
          <p:txBody>
            <a:bodyPr rtlCol="0" anchor="ctr"/>
            <a:lstStyle/>
            <a:p>
              <a:endParaRPr lang="en-GB"/>
            </a:p>
          </p:txBody>
        </p:sp>
        <p:sp>
          <p:nvSpPr>
            <p:cNvPr id="405" name="Freeform: Shape 404">
              <a:extLst>
                <a:ext uri="{FF2B5EF4-FFF2-40B4-BE49-F238E27FC236}">
                  <a16:creationId xmlns:a16="http://schemas.microsoft.com/office/drawing/2014/main" id="{972E4631-FD17-4337-9497-7CB44BE3FD80}"/>
                </a:ext>
              </a:extLst>
            </p:cNvPr>
            <p:cNvSpPr/>
            <p:nvPr/>
          </p:nvSpPr>
          <p:spPr>
            <a:xfrm>
              <a:off x="6968891" y="1758902"/>
              <a:ext cx="61417" cy="71654"/>
            </a:xfrm>
            <a:custGeom>
              <a:avLst/>
              <a:gdLst>
                <a:gd name="connsiteX0" fmla="*/ 0 w 76089"/>
                <a:gd name="connsiteY0" fmla="*/ 0 h 88771"/>
                <a:gd name="connsiteX1" fmla="*/ 79894 w 76089"/>
                <a:gd name="connsiteY1" fmla="*/ 93844 h 88771"/>
              </a:gdLst>
              <a:ahLst/>
              <a:cxnLst>
                <a:cxn ang="0">
                  <a:pos x="connsiteX0" y="connsiteY0"/>
                </a:cxn>
                <a:cxn ang="0">
                  <a:pos x="connsiteX1" y="connsiteY1"/>
                </a:cxn>
              </a:cxnLst>
              <a:rect l="l" t="t" r="r" b="b"/>
              <a:pathLst>
                <a:path w="76089" h="88771">
                  <a:moveTo>
                    <a:pt x="0" y="0"/>
                  </a:moveTo>
                  <a:lnTo>
                    <a:pt x="79894" y="93844"/>
                  </a:lnTo>
                </a:path>
              </a:pathLst>
            </a:custGeom>
            <a:ln w="19015" cap="flat">
              <a:solidFill>
                <a:srgbClr val="3D342A"/>
              </a:solidFill>
              <a:prstDash val="solid"/>
              <a:miter/>
            </a:ln>
          </p:spPr>
          <p:txBody>
            <a:bodyPr rtlCol="0" anchor="ctr"/>
            <a:lstStyle/>
            <a:p>
              <a:endParaRPr lang="en-GB"/>
            </a:p>
          </p:txBody>
        </p:sp>
        <p:sp>
          <p:nvSpPr>
            <p:cNvPr id="406" name="Freeform: Shape 405">
              <a:extLst>
                <a:ext uri="{FF2B5EF4-FFF2-40B4-BE49-F238E27FC236}">
                  <a16:creationId xmlns:a16="http://schemas.microsoft.com/office/drawing/2014/main" id="{A3033FFD-2CC1-4C0B-99EE-C681A0DBB321}"/>
                </a:ext>
              </a:extLst>
            </p:cNvPr>
            <p:cNvSpPr/>
            <p:nvPr/>
          </p:nvSpPr>
          <p:spPr>
            <a:xfrm>
              <a:off x="7052829" y="1610477"/>
              <a:ext cx="92126" cy="214961"/>
            </a:xfrm>
            <a:custGeom>
              <a:avLst/>
              <a:gdLst>
                <a:gd name="connsiteX0" fmla="*/ 0 w 114134"/>
                <a:gd name="connsiteY0" fmla="*/ 0 h 266314"/>
                <a:gd name="connsiteX1" fmla="*/ 41849 w 114134"/>
                <a:gd name="connsiteY1" fmla="*/ 91308 h 266314"/>
                <a:gd name="connsiteX2" fmla="*/ 83699 w 114134"/>
                <a:gd name="connsiteY2" fmla="*/ 181348 h 266314"/>
                <a:gd name="connsiteX3" fmla="*/ 124280 w 114134"/>
                <a:gd name="connsiteY3" fmla="*/ 272656 h 266314"/>
              </a:gdLst>
              <a:ahLst/>
              <a:cxnLst>
                <a:cxn ang="0">
                  <a:pos x="connsiteX0" y="connsiteY0"/>
                </a:cxn>
                <a:cxn ang="0">
                  <a:pos x="connsiteX1" y="connsiteY1"/>
                </a:cxn>
                <a:cxn ang="0">
                  <a:pos x="connsiteX2" y="connsiteY2"/>
                </a:cxn>
                <a:cxn ang="0">
                  <a:pos x="connsiteX3" y="connsiteY3"/>
                </a:cxn>
              </a:cxnLst>
              <a:rect l="l" t="t" r="r" b="b"/>
              <a:pathLst>
                <a:path w="114134" h="266314">
                  <a:moveTo>
                    <a:pt x="0" y="0"/>
                  </a:moveTo>
                  <a:lnTo>
                    <a:pt x="41849" y="91308"/>
                  </a:lnTo>
                  <a:lnTo>
                    <a:pt x="83699" y="181348"/>
                  </a:lnTo>
                  <a:lnTo>
                    <a:pt x="124280" y="272656"/>
                  </a:lnTo>
                </a:path>
              </a:pathLst>
            </a:custGeom>
            <a:noFill/>
            <a:ln w="19015" cap="flat">
              <a:solidFill>
                <a:srgbClr val="3D342A"/>
              </a:solidFill>
              <a:prstDash val="solid"/>
              <a:miter/>
            </a:ln>
          </p:spPr>
          <p:txBody>
            <a:bodyPr rtlCol="0" anchor="ctr"/>
            <a:lstStyle/>
            <a:p>
              <a:endParaRPr lang="en-GB"/>
            </a:p>
          </p:txBody>
        </p:sp>
        <p:sp>
          <p:nvSpPr>
            <p:cNvPr id="407" name="Freeform: Shape 406">
              <a:extLst>
                <a:ext uri="{FF2B5EF4-FFF2-40B4-BE49-F238E27FC236}">
                  <a16:creationId xmlns:a16="http://schemas.microsoft.com/office/drawing/2014/main" id="{6E1EC0FB-5659-4765-9F95-42C5EFC91A62}"/>
                </a:ext>
              </a:extLst>
            </p:cNvPr>
            <p:cNvSpPr/>
            <p:nvPr/>
          </p:nvSpPr>
          <p:spPr>
            <a:xfrm>
              <a:off x="6986293" y="1463075"/>
              <a:ext cx="30709" cy="71654"/>
            </a:xfrm>
            <a:custGeom>
              <a:avLst/>
              <a:gdLst>
                <a:gd name="connsiteX0" fmla="*/ 0 w 38044"/>
                <a:gd name="connsiteY0" fmla="*/ 0 h 88771"/>
                <a:gd name="connsiteX1" fmla="*/ 40581 w 38044"/>
                <a:gd name="connsiteY1" fmla="*/ 91308 h 88771"/>
              </a:gdLst>
              <a:ahLst/>
              <a:cxnLst>
                <a:cxn ang="0">
                  <a:pos x="connsiteX0" y="connsiteY0"/>
                </a:cxn>
                <a:cxn ang="0">
                  <a:pos x="connsiteX1" y="connsiteY1"/>
                </a:cxn>
              </a:cxnLst>
              <a:rect l="l" t="t" r="r" b="b"/>
              <a:pathLst>
                <a:path w="38044" h="88771">
                  <a:moveTo>
                    <a:pt x="0" y="0"/>
                  </a:moveTo>
                  <a:lnTo>
                    <a:pt x="40581" y="91308"/>
                  </a:lnTo>
                </a:path>
              </a:pathLst>
            </a:custGeom>
            <a:ln w="19015" cap="flat">
              <a:solidFill>
                <a:srgbClr val="3D342A"/>
              </a:solidFill>
              <a:prstDash val="solid"/>
              <a:miter/>
            </a:ln>
          </p:spPr>
          <p:txBody>
            <a:bodyPr rtlCol="0" anchor="ctr"/>
            <a:lstStyle/>
            <a:p>
              <a:endParaRPr lang="en-GB"/>
            </a:p>
          </p:txBody>
        </p:sp>
        <p:sp>
          <p:nvSpPr>
            <p:cNvPr id="408" name="Freeform: Shape 407">
              <a:extLst>
                <a:ext uri="{FF2B5EF4-FFF2-40B4-BE49-F238E27FC236}">
                  <a16:creationId xmlns:a16="http://schemas.microsoft.com/office/drawing/2014/main" id="{C91F705D-0D41-4B30-89A8-959E0FCBE4C3}"/>
                </a:ext>
              </a:extLst>
            </p:cNvPr>
            <p:cNvSpPr/>
            <p:nvPr/>
          </p:nvSpPr>
          <p:spPr>
            <a:xfrm>
              <a:off x="7337396" y="2457013"/>
              <a:ext cx="20472" cy="194488"/>
            </a:xfrm>
            <a:custGeom>
              <a:avLst/>
              <a:gdLst>
                <a:gd name="connsiteX0" fmla="*/ 0 w 25363"/>
                <a:gd name="connsiteY0" fmla="*/ 0 h 240951"/>
                <a:gd name="connsiteX1" fmla="*/ 13950 w 25363"/>
                <a:gd name="connsiteY1" fmla="*/ 98917 h 240951"/>
                <a:gd name="connsiteX2" fmla="*/ 36777 w 25363"/>
                <a:gd name="connsiteY2" fmla="*/ 252365 h 240951"/>
              </a:gdLst>
              <a:ahLst/>
              <a:cxnLst>
                <a:cxn ang="0">
                  <a:pos x="connsiteX0" y="connsiteY0"/>
                </a:cxn>
                <a:cxn ang="0">
                  <a:pos x="connsiteX1" y="connsiteY1"/>
                </a:cxn>
                <a:cxn ang="0">
                  <a:pos x="connsiteX2" y="connsiteY2"/>
                </a:cxn>
              </a:cxnLst>
              <a:rect l="l" t="t" r="r" b="b"/>
              <a:pathLst>
                <a:path w="25363" h="240951">
                  <a:moveTo>
                    <a:pt x="0" y="0"/>
                  </a:moveTo>
                  <a:lnTo>
                    <a:pt x="13950" y="98917"/>
                  </a:lnTo>
                  <a:lnTo>
                    <a:pt x="36777" y="252365"/>
                  </a:lnTo>
                </a:path>
              </a:pathLst>
            </a:custGeom>
            <a:noFill/>
            <a:ln w="19015" cap="flat">
              <a:solidFill>
                <a:srgbClr val="3D342A"/>
              </a:solidFill>
              <a:prstDash val="solid"/>
              <a:miter/>
            </a:ln>
          </p:spPr>
          <p:txBody>
            <a:bodyPr rtlCol="0" anchor="ctr"/>
            <a:lstStyle/>
            <a:p>
              <a:endParaRPr lang="en-GB"/>
            </a:p>
          </p:txBody>
        </p:sp>
        <p:sp>
          <p:nvSpPr>
            <p:cNvPr id="409" name="Freeform: Shape 408">
              <a:extLst>
                <a:ext uri="{FF2B5EF4-FFF2-40B4-BE49-F238E27FC236}">
                  <a16:creationId xmlns:a16="http://schemas.microsoft.com/office/drawing/2014/main" id="{CF03C0C9-6CB6-4CE4-BB0F-4822002B86C9}"/>
                </a:ext>
              </a:extLst>
            </p:cNvPr>
            <p:cNvSpPr/>
            <p:nvPr/>
          </p:nvSpPr>
          <p:spPr>
            <a:xfrm>
              <a:off x="7185899" y="1404729"/>
              <a:ext cx="30709" cy="235433"/>
            </a:xfrm>
            <a:custGeom>
              <a:avLst/>
              <a:gdLst>
                <a:gd name="connsiteX0" fmla="*/ 0 w 38044"/>
                <a:gd name="connsiteY0" fmla="*/ 0 h 291678"/>
                <a:gd name="connsiteX1" fmla="*/ 13950 w 38044"/>
                <a:gd name="connsiteY1" fmla="*/ 98917 h 291678"/>
                <a:gd name="connsiteX2" fmla="*/ 29168 w 38044"/>
                <a:gd name="connsiteY2" fmla="*/ 197834 h 291678"/>
                <a:gd name="connsiteX3" fmla="*/ 43118 w 38044"/>
                <a:gd name="connsiteY3" fmla="*/ 296751 h 291678"/>
              </a:gdLst>
              <a:ahLst/>
              <a:cxnLst>
                <a:cxn ang="0">
                  <a:pos x="connsiteX0" y="connsiteY0"/>
                </a:cxn>
                <a:cxn ang="0">
                  <a:pos x="connsiteX1" y="connsiteY1"/>
                </a:cxn>
                <a:cxn ang="0">
                  <a:pos x="connsiteX2" y="connsiteY2"/>
                </a:cxn>
                <a:cxn ang="0">
                  <a:pos x="connsiteX3" y="connsiteY3"/>
                </a:cxn>
              </a:cxnLst>
              <a:rect l="l" t="t" r="r" b="b"/>
              <a:pathLst>
                <a:path w="38044" h="291678">
                  <a:moveTo>
                    <a:pt x="0" y="0"/>
                  </a:moveTo>
                  <a:lnTo>
                    <a:pt x="13950" y="98917"/>
                  </a:lnTo>
                  <a:lnTo>
                    <a:pt x="29168" y="197834"/>
                  </a:lnTo>
                  <a:lnTo>
                    <a:pt x="43118" y="296751"/>
                  </a:lnTo>
                </a:path>
              </a:pathLst>
            </a:custGeom>
            <a:noFill/>
            <a:ln w="19015" cap="flat">
              <a:solidFill>
                <a:srgbClr val="3D342A"/>
              </a:solidFill>
              <a:prstDash val="solid"/>
              <a:miter/>
            </a:ln>
          </p:spPr>
          <p:txBody>
            <a:bodyPr rtlCol="0" anchor="ctr"/>
            <a:lstStyle/>
            <a:p>
              <a:endParaRPr lang="en-GB"/>
            </a:p>
          </p:txBody>
        </p:sp>
        <p:sp>
          <p:nvSpPr>
            <p:cNvPr id="410" name="Freeform: Shape 409">
              <a:extLst>
                <a:ext uri="{FF2B5EF4-FFF2-40B4-BE49-F238E27FC236}">
                  <a16:creationId xmlns:a16="http://schemas.microsoft.com/office/drawing/2014/main" id="{F3C923CC-5A32-4188-BC3A-59987B040D24}"/>
                </a:ext>
              </a:extLst>
            </p:cNvPr>
            <p:cNvSpPr/>
            <p:nvPr/>
          </p:nvSpPr>
          <p:spPr>
            <a:xfrm>
              <a:off x="7185899" y="2776383"/>
              <a:ext cx="10237" cy="71654"/>
            </a:xfrm>
            <a:custGeom>
              <a:avLst/>
              <a:gdLst>
                <a:gd name="connsiteX0" fmla="*/ 13950 w 12681"/>
                <a:gd name="connsiteY0" fmla="*/ 0 h 88771"/>
                <a:gd name="connsiteX1" fmla="*/ 0 w 12681"/>
                <a:gd name="connsiteY1" fmla="*/ 98917 h 88771"/>
              </a:gdLst>
              <a:ahLst/>
              <a:cxnLst>
                <a:cxn ang="0">
                  <a:pos x="connsiteX0" y="connsiteY0"/>
                </a:cxn>
                <a:cxn ang="0">
                  <a:pos x="connsiteX1" y="connsiteY1"/>
                </a:cxn>
              </a:cxnLst>
              <a:rect l="l" t="t" r="r" b="b"/>
              <a:pathLst>
                <a:path w="12681" h="88771">
                  <a:moveTo>
                    <a:pt x="13950" y="0"/>
                  </a:moveTo>
                  <a:lnTo>
                    <a:pt x="0" y="98917"/>
                  </a:lnTo>
                </a:path>
              </a:pathLst>
            </a:custGeom>
            <a:ln w="19015" cap="flat">
              <a:solidFill>
                <a:srgbClr val="3D342A"/>
              </a:solidFill>
              <a:prstDash val="solid"/>
              <a:miter/>
            </a:ln>
          </p:spPr>
          <p:txBody>
            <a:bodyPr rtlCol="0" anchor="ctr"/>
            <a:lstStyle/>
            <a:p>
              <a:endParaRPr lang="en-GB"/>
            </a:p>
          </p:txBody>
        </p:sp>
        <p:sp>
          <p:nvSpPr>
            <p:cNvPr id="411" name="Freeform: Shape 410">
              <a:extLst>
                <a:ext uri="{FF2B5EF4-FFF2-40B4-BE49-F238E27FC236}">
                  <a16:creationId xmlns:a16="http://schemas.microsoft.com/office/drawing/2014/main" id="{8AD368FE-CBB8-4EFB-8AF5-50119454A7E0}"/>
                </a:ext>
              </a:extLst>
            </p:cNvPr>
            <p:cNvSpPr/>
            <p:nvPr/>
          </p:nvSpPr>
          <p:spPr>
            <a:xfrm>
              <a:off x="7206372" y="2457013"/>
              <a:ext cx="30709" cy="255905"/>
            </a:xfrm>
            <a:custGeom>
              <a:avLst/>
              <a:gdLst>
                <a:gd name="connsiteX0" fmla="*/ 45654 w 38044"/>
                <a:gd name="connsiteY0" fmla="*/ 0 h 317041"/>
                <a:gd name="connsiteX1" fmla="*/ 31704 w 38044"/>
                <a:gd name="connsiteY1" fmla="*/ 98917 h 317041"/>
                <a:gd name="connsiteX2" fmla="*/ 17755 w 38044"/>
                <a:gd name="connsiteY2" fmla="*/ 197834 h 317041"/>
                <a:gd name="connsiteX3" fmla="*/ 0 w 38044"/>
                <a:gd name="connsiteY3" fmla="*/ 317041 h 317041"/>
              </a:gdLst>
              <a:ahLst/>
              <a:cxnLst>
                <a:cxn ang="0">
                  <a:pos x="connsiteX0" y="connsiteY0"/>
                </a:cxn>
                <a:cxn ang="0">
                  <a:pos x="connsiteX1" y="connsiteY1"/>
                </a:cxn>
                <a:cxn ang="0">
                  <a:pos x="connsiteX2" y="connsiteY2"/>
                </a:cxn>
                <a:cxn ang="0">
                  <a:pos x="connsiteX3" y="connsiteY3"/>
                </a:cxn>
              </a:cxnLst>
              <a:rect l="l" t="t" r="r" b="b"/>
              <a:pathLst>
                <a:path w="38044" h="317041">
                  <a:moveTo>
                    <a:pt x="45654" y="0"/>
                  </a:moveTo>
                  <a:lnTo>
                    <a:pt x="31704" y="98917"/>
                  </a:lnTo>
                  <a:lnTo>
                    <a:pt x="17755" y="197834"/>
                  </a:lnTo>
                  <a:lnTo>
                    <a:pt x="0" y="317041"/>
                  </a:lnTo>
                </a:path>
              </a:pathLst>
            </a:custGeom>
            <a:noFill/>
            <a:ln w="19015" cap="flat">
              <a:solidFill>
                <a:srgbClr val="3D342A"/>
              </a:solidFill>
              <a:prstDash val="solid"/>
              <a:miter/>
            </a:ln>
          </p:spPr>
          <p:txBody>
            <a:bodyPr rtlCol="0" anchor="ctr"/>
            <a:lstStyle/>
            <a:p>
              <a:endParaRPr lang="en-GB"/>
            </a:p>
          </p:txBody>
        </p:sp>
        <p:sp>
          <p:nvSpPr>
            <p:cNvPr id="412" name="Freeform: Shape 411">
              <a:extLst>
                <a:ext uri="{FF2B5EF4-FFF2-40B4-BE49-F238E27FC236}">
                  <a16:creationId xmlns:a16="http://schemas.microsoft.com/office/drawing/2014/main" id="{18264389-5CF2-4A7B-8D83-1D03B39AB8F8}"/>
                </a:ext>
              </a:extLst>
            </p:cNvPr>
            <p:cNvSpPr/>
            <p:nvPr/>
          </p:nvSpPr>
          <p:spPr>
            <a:xfrm>
              <a:off x="7337396" y="1647327"/>
              <a:ext cx="20472" cy="153544"/>
            </a:xfrm>
            <a:custGeom>
              <a:avLst/>
              <a:gdLst>
                <a:gd name="connsiteX0" fmla="*/ 27900 w 25363"/>
                <a:gd name="connsiteY0" fmla="*/ 0 h 190224"/>
                <a:gd name="connsiteX1" fmla="*/ 0 w 25363"/>
                <a:gd name="connsiteY1" fmla="*/ 194029 h 190224"/>
              </a:gdLst>
              <a:ahLst/>
              <a:cxnLst>
                <a:cxn ang="0">
                  <a:pos x="connsiteX0" y="connsiteY0"/>
                </a:cxn>
                <a:cxn ang="0">
                  <a:pos x="connsiteX1" y="connsiteY1"/>
                </a:cxn>
              </a:cxnLst>
              <a:rect l="l" t="t" r="r" b="b"/>
              <a:pathLst>
                <a:path w="25363" h="190224">
                  <a:moveTo>
                    <a:pt x="27900" y="0"/>
                  </a:moveTo>
                  <a:lnTo>
                    <a:pt x="0" y="194029"/>
                  </a:lnTo>
                </a:path>
              </a:pathLst>
            </a:custGeom>
            <a:ln w="19015" cap="flat">
              <a:solidFill>
                <a:srgbClr val="3D342A"/>
              </a:solidFill>
              <a:prstDash val="solid"/>
              <a:miter/>
            </a:ln>
          </p:spPr>
          <p:txBody>
            <a:bodyPr rtlCol="0" anchor="ctr"/>
            <a:lstStyle/>
            <a:p>
              <a:endParaRPr lang="en-GB"/>
            </a:p>
          </p:txBody>
        </p:sp>
        <p:sp>
          <p:nvSpPr>
            <p:cNvPr id="413" name="Freeform: Shape 412">
              <a:extLst>
                <a:ext uri="{FF2B5EF4-FFF2-40B4-BE49-F238E27FC236}">
                  <a16:creationId xmlns:a16="http://schemas.microsoft.com/office/drawing/2014/main" id="{B66CCF16-8D1B-4040-A3DB-64E010E676CE}"/>
                </a:ext>
              </a:extLst>
            </p:cNvPr>
            <p:cNvSpPr/>
            <p:nvPr/>
          </p:nvSpPr>
          <p:spPr>
            <a:xfrm>
              <a:off x="7427474" y="1463075"/>
              <a:ext cx="163779" cy="358268"/>
            </a:xfrm>
            <a:custGeom>
              <a:avLst/>
              <a:gdLst>
                <a:gd name="connsiteX0" fmla="*/ 207979 w 202906"/>
                <a:gd name="connsiteY0" fmla="*/ 0 h 443857"/>
                <a:gd name="connsiteX1" fmla="*/ 166130 w 202906"/>
                <a:gd name="connsiteY1" fmla="*/ 91308 h 443857"/>
                <a:gd name="connsiteX2" fmla="*/ 124281 w 202906"/>
                <a:gd name="connsiteY2" fmla="*/ 182616 h 443857"/>
                <a:gd name="connsiteX3" fmla="*/ 83699 w 202906"/>
                <a:gd name="connsiteY3" fmla="*/ 273924 h 443857"/>
                <a:gd name="connsiteX4" fmla="*/ 41850 w 202906"/>
                <a:gd name="connsiteY4" fmla="*/ 363963 h 443857"/>
                <a:gd name="connsiteX5" fmla="*/ 0 w 202906"/>
                <a:gd name="connsiteY5" fmla="*/ 455271 h 44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906" h="443857">
                  <a:moveTo>
                    <a:pt x="207979" y="0"/>
                  </a:moveTo>
                  <a:lnTo>
                    <a:pt x="166130" y="91308"/>
                  </a:lnTo>
                  <a:lnTo>
                    <a:pt x="124281" y="182616"/>
                  </a:lnTo>
                  <a:lnTo>
                    <a:pt x="83699" y="273924"/>
                  </a:lnTo>
                  <a:lnTo>
                    <a:pt x="41850" y="363963"/>
                  </a:lnTo>
                  <a:lnTo>
                    <a:pt x="0" y="455271"/>
                  </a:lnTo>
                </a:path>
              </a:pathLst>
            </a:custGeom>
            <a:noFill/>
            <a:ln w="19015" cap="flat">
              <a:solidFill>
                <a:srgbClr val="3D342A"/>
              </a:solidFill>
              <a:prstDash val="solid"/>
              <a:miter/>
            </a:ln>
          </p:spPr>
          <p:txBody>
            <a:bodyPr rtlCol="0" anchor="ctr"/>
            <a:lstStyle/>
            <a:p>
              <a:endParaRPr lang="en-GB"/>
            </a:p>
          </p:txBody>
        </p:sp>
        <p:sp>
          <p:nvSpPr>
            <p:cNvPr id="414" name="Freeform: Shape 413">
              <a:extLst>
                <a:ext uri="{FF2B5EF4-FFF2-40B4-BE49-F238E27FC236}">
                  <a16:creationId xmlns:a16="http://schemas.microsoft.com/office/drawing/2014/main" id="{F854FE8F-B016-4832-8FB0-F3C03334373A}"/>
                </a:ext>
              </a:extLst>
            </p:cNvPr>
            <p:cNvSpPr/>
            <p:nvPr/>
          </p:nvSpPr>
          <p:spPr>
            <a:xfrm>
              <a:off x="7506293" y="1698508"/>
              <a:ext cx="153544" cy="174016"/>
            </a:xfrm>
            <a:custGeom>
              <a:avLst/>
              <a:gdLst>
                <a:gd name="connsiteX0" fmla="*/ 196566 w 190224"/>
                <a:gd name="connsiteY0" fmla="*/ 0 h 215588"/>
                <a:gd name="connsiteX1" fmla="*/ 131890 w 190224"/>
                <a:gd name="connsiteY1" fmla="*/ 74822 h 215588"/>
                <a:gd name="connsiteX2" fmla="*/ 65945 w 190224"/>
                <a:gd name="connsiteY2" fmla="*/ 150912 h 215588"/>
                <a:gd name="connsiteX3" fmla="*/ 0 w 190224"/>
                <a:gd name="connsiteY3" fmla="*/ 227002 h 215588"/>
              </a:gdLst>
              <a:ahLst/>
              <a:cxnLst>
                <a:cxn ang="0">
                  <a:pos x="connsiteX0" y="connsiteY0"/>
                </a:cxn>
                <a:cxn ang="0">
                  <a:pos x="connsiteX1" y="connsiteY1"/>
                </a:cxn>
                <a:cxn ang="0">
                  <a:pos x="connsiteX2" y="connsiteY2"/>
                </a:cxn>
                <a:cxn ang="0">
                  <a:pos x="connsiteX3" y="connsiteY3"/>
                </a:cxn>
              </a:cxnLst>
              <a:rect l="l" t="t" r="r" b="b"/>
              <a:pathLst>
                <a:path w="190224" h="215588">
                  <a:moveTo>
                    <a:pt x="196566" y="0"/>
                  </a:moveTo>
                  <a:lnTo>
                    <a:pt x="131890" y="74822"/>
                  </a:lnTo>
                  <a:lnTo>
                    <a:pt x="65945" y="150912"/>
                  </a:lnTo>
                  <a:lnTo>
                    <a:pt x="0" y="227002"/>
                  </a:lnTo>
                </a:path>
              </a:pathLst>
            </a:custGeom>
            <a:noFill/>
            <a:ln w="19015" cap="flat">
              <a:solidFill>
                <a:srgbClr val="3D342A"/>
              </a:solidFill>
              <a:prstDash val="solid"/>
              <a:miter/>
            </a:ln>
          </p:spPr>
          <p:txBody>
            <a:bodyPr rtlCol="0" anchor="ctr"/>
            <a:lstStyle/>
            <a:p>
              <a:endParaRPr lang="en-GB"/>
            </a:p>
          </p:txBody>
        </p:sp>
        <p:sp>
          <p:nvSpPr>
            <p:cNvPr id="415" name="Freeform: Shape 414">
              <a:extLst>
                <a:ext uri="{FF2B5EF4-FFF2-40B4-BE49-F238E27FC236}">
                  <a16:creationId xmlns:a16="http://schemas.microsoft.com/office/drawing/2014/main" id="{4C26926B-42C9-4F21-96AB-5BA1729B325C}"/>
                </a:ext>
              </a:extLst>
            </p:cNvPr>
            <p:cNvSpPr/>
            <p:nvPr/>
          </p:nvSpPr>
          <p:spPr>
            <a:xfrm>
              <a:off x="7770388" y="1515280"/>
              <a:ext cx="51181" cy="61417"/>
            </a:xfrm>
            <a:custGeom>
              <a:avLst/>
              <a:gdLst>
                <a:gd name="connsiteX0" fmla="*/ 65944 w 63408"/>
                <a:gd name="connsiteY0" fmla="*/ 0 h 76089"/>
                <a:gd name="connsiteX1" fmla="*/ 0 w 63408"/>
                <a:gd name="connsiteY1" fmla="*/ 76090 h 76089"/>
              </a:gdLst>
              <a:ahLst/>
              <a:cxnLst>
                <a:cxn ang="0">
                  <a:pos x="connsiteX0" y="connsiteY0"/>
                </a:cxn>
                <a:cxn ang="0">
                  <a:pos x="connsiteX1" y="connsiteY1"/>
                </a:cxn>
              </a:cxnLst>
              <a:rect l="l" t="t" r="r" b="b"/>
              <a:pathLst>
                <a:path w="63408" h="76089">
                  <a:moveTo>
                    <a:pt x="65944" y="0"/>
                  </a:moveTo>
                  <a:lnTo>
                    <a:pt x="0" y="76090"/>
                  </a:lnTo>
                </a:path>
              </a:pathLst>
            </a:custGeom>
            <a:ln w="19015" cap="flat">
              <a:solidFill>
                <a:srgbClr val="3D342A"/>
              </a:solidFill>
              <a:prstDash val="solid"/>
              <a:miter/>
            </a:ln>
          </p:spPr>
          <p:txBody>
            <a:bodyPr rtlCol="0" anchor="ctr"/>
            <a:lstStyle/>
            <a:p>
              <a:endParaRPr lang="en-GB"/>
            </a:p>
          </p:txBody>
        </p:sp>
        <p:sp>
          <p:nvSpPr>
            <p:cNvPr id="416" name="Freeform: Shape 415">
              <a:extLst>
                <a:ext uri="{FF2B5EF4-FFF2-40B4-BE49-F238E27FC236}">
                  <a16:creationId xmlns:a16="http://schemas.microsoft.com/office/drawing/2014/main" id="{F209B1E4-6522-40EB-9E0E-C8F6B6844E49}"/>
                </a:ext>
              </a:extLst>
            </p:cNvPr>
            <p:cNvSpPr/>
            <p:nvPr/>
          </p:nvSpPr>
          <p:spPr>
            <a:xfrm>
              <a:off x="7762199" y="1947248"/>
              <a:ext cx="153544" cy="40945"/>
            </a:xfrm>
            <a:custGeom>
              <a:avLst/>
              <a:gdLst>
                <a:gd name="connsiteX0" fmla="*/ 191493 w 190224"/>
                <a:gd name="connsiteY0" fmla="*/ 0 h 50726"/>
                <a:gd name="connsiteX1" fmla="*/ 95112 w 190224"/>
                <a:gd name="connsiteY1" fmla="*/ 27900 h 50726"/>
                <a:gd name="connsiteX2" fmla="*/ 0 w 190224"/>
                <a:gd name="connsiteY2" fmla="*/ 55799 h 50726"/>
              </a:gdLst>
              <a:ahLst/>
              <a:cxnLst>
                <a:cxn ang="0">
                  <a:pos x="connsiteX0" y="connsiteY0"/>
                </a:cxn>
                <a:cxn ang="0">
                  <a:pos x="connsiteX1" y="connsiteY1"/>
                </a:cxn>
                <a:cxn ang="0">
                  <a:pos x="connsiteX2" y="connsiteY2"/>
                </a:cxn>
              </a:cxnLst>
              <a:rect l="l" t="t" r="r" b="b"/>
              <a:pathLst>
                <a:path w="190224" h="50726">
                  <a:moveTo>
                    <a:pt x="191493" y="0"/>
                  </a:moveTo>
                  <a:lnTo>
                    <a:pt x="95112" y="27900"/>
                  </a:lnTo>
                  <a:lnTo>
                    <a:pt x="0" y="55799"/>
                  </a:lnTo>
                </a:path>
              </a:pathLst>
            </a:custGeom>
            <a:noFill/>
            <a:ln w="19015" cap="flat">
              <a:solidFill>
                <a:srgbClr val="3D342A"/>
              </a:solidFill>
              <a:prstDash val="solid"/>
              <a:miter/>
            </a:ln>
          </p:spPr>
          <p:txBody>
            <a:bodyPr rtlCol="0" anchor="ctr"/>
            <a:lstStyle/>
            <a:p>
              <a:endParaRPr lang="en-GB"/>
            </a:p>
          </p:txBody>
        </p:sp>
        <p:sp>
          <p:nvSpPr>
            <p:cNvPr id="417" name="Freeform: Shape 416">
              <a:extLst>
                <a:ext uri="{FF2B5EF4-FFF2-40B4-BE49-F238E27FC236}">
                  <a16:creationId xmlns:a16="http://schemas.microsoft.com/office/drawing/2014/main" id="{764131CD-D4E9-41D4-A74E-DFDFCD8C425E}"/>
                </a:ext>
              </a:extLst>
            </p:cNvPr>
            <p:cNvSpPr/>
            <p:nvPr/>
          </p:nvSpPr>
          <p:spPr>
            <a:xfrm>
              <a:off x="6476529" y="2130477"/>
              <a:ext cx="71654" cy="10237"/>
            </a:xfrm>
            <a:custGeom>
              <a:avLst/>
              <a:gdLst>
                <a:gd name="connsiteX0" fmla="*/ 100185 w 88771"/>
                <a:gd name="connsiteY0" fmla="*/ 0 h 0"/>
                <a:gd name="connsiteX1" fmla="*/ 0 w 88771"/>
                <a:gd name="connsiteY1" fmla="*/ 0 h 0"/>
              </a:gdLst>
              <a:ahLst/>
              <a:cxnLst>
                <a:cxn ang="0">
                  <a:pos x="connsiteX0" y="connsiteY0"/>
                </a:cxn>
                <a:cxn ang="0">
                  <a:pos x="connsiteX1" y="connsiteY1"/>
                </a:cxn>
              </a:cxnLst>
              <a:rect l="l" t="t" r="r" b="b"/>
              <a:pathLst>
                <a:path w="88771">
                  <a:moveTo>
                    <a:pt x="100185" y="0"/>
                  </a:moveTo>
                  <a:lnTo>
                    <a:pt x="0" y="0"/>
                  </a:lnTo>
                </a:path>
              </a:pathLst>
            </a:custGeom>
            <a:ln w="19015" cap="flat">
              <a:solidFill>
                <a:srgbClr val="3D342A"/>
              </a:solidFill>
              <a:prstDash val="solid"/>
              <a:miter/>
            </a:ln>
          </p:spPr>
          <p:txBody>
            <a:bodyPr rtlCol="0" anchor="ctr"/>
            <a:lstStyle/>
            <a:p>
              <a:endParaRPr lang="en-GB"/>
            </a:p>
          </p:txBody>
        </p:sp>
        <p:sp>
          <p:nvSpPr>
            <p:cNvPr id="418" name="Freeform: Shape 417">
              <a:extLst>
                <a:ext uri="{FF2B5EF4-FFF2-40B4-BE49-F238E27FC236}">
                  <a16:creationId xmlns:a16="http://schemas.microsoft.com/office/drawing/2014/main" id="{9F93CD1A-139F-41D5-898E-8817B2638B9C}"/>
                </a:ext>
              </a:extLst>
            </p:cNvPr>
            <p:cNvSpPr/>
            <p:nvPr/>
          </p:nvSpPr>
          <p:spPr>
            <a:xfrm>
              <a:off x="6638261" y="2130477"/>
              <a:ext cx="153544" cy="10237"/>
            </a:xfrm>
            <a:custGeom>
              <a:avLst/>
              <a:gdLst>
                <a:gd name="connsiteX0" fmla="*/ 199102 w 190224"/>
                <a:gd name="connsiteY0" fmla="*/ 0 h 0"/>
                <a:gd name="connsiteX1" fmla="*/ 98917 w 190224"/>
                <a:gd name="connsiteY1" fmla="*/ 0 h 0"/>
                <a:gd name="connsiteX2" fmla="*/ 0 w 190224"/>
                <a:gd name="connsiteY2" fmla="*/ 0 h 0"/>
              </a:gdLst>
              <a:ahLst/>
              <a:cxnLst>
                <a:cxn ang="0">
                  <a:pos x="connsiteX0" y="connsiteY0"/>
                </a:cxn>
                <a:cxn ang="0">
                  <a:pos x="connsiteX1" y="connsiteY1"/>
                </a:cxn>
                <a:cxn ang="0">
                  <a:pos x="connsiteX2" y="connsiteY2"/>
                </a:cxn>
              </a:cxnLst>
              <a:rect l="l" t="t" r="r" b="b"/>
              <a:pathLst>
                <a:path w="190224">
                  <a:moveTo>
                    <a:pt x="199102" y="0"/>
                  </a:moveTo>
                  <a:lnTo>
                    <a:pt x="98917" y="0"/>
                  </a:lnTo>
                  <a:lnTo>
                    <a:pt x="0" y="0"/>
                  </a:lnTo>
                </a:path>
              </a:pathLst>
            </a:custGeom>
            <a:noFill/>
            <a:ln w="19015" cap="flat">
              <a:solidFill>
                <a:srgbClr val="3D342A"/>
              </a:solidFill>
              <a:prstDash val="solid"/>
              <a:miter/>
            </a:ln>
          </p:spPr>
          <p:txBody>
            <a:bodyPr rtlCol="0" anchor="ctr"/>
            <a:lstStyle/>
            <a:p>
              <a:endParaRPr lang="en-GB"/>
            </a:p>
          </p:txBody>
        </p:sp>
        <p:sp>
          <p:nvSpPr>
            <p:cNvPr id="419" name="Freeform: Shape 418">
              <a:extLst>
                <a:ext uri="{FF2B5EF4-FFF2-40B4-BE49-F238E27FC236}">
                  <a16:creationId xmlns:a16="http://schemas.microsoft.com/office/drawing/2014/main" id="{74AED7C3-E19C-4134-9072-530C828FF2E3}"/>
                </a:ext>
              </a:extLst>
            </p:cNvPr>
            <p:cNvSpPr/>
            <p:nvPr/>
          </p:nvSpPr>
          <p:spPr>
            <a:xfrm>
              <a:off x="7620939" y="2130477"/>
              <a:ext cx="153544" cy="10237"/>
            </a:xfrm>
            <a:custGeom>
              <a:avLst/>
              <a:gdLst>
                <a:gd name="connsiteX0" fmla="*/ 199102 w 190224"/>
                <a:gd name="connsiteY0" fmla="*/ 0 h 0"/>
                <a:gd name="connsiteX1" fmla="*/ 98917 w 190224"/>
                <a:gd name="connsiteY1" fmla="*/ 0 h 0"/>
                <a:gd name="connsiteX2" fmla="*/ 0 w 190224"/>
                <a:gd name="connsiteY2" fmla="*/ 0 h 0"/>
              </a:gdLst>
              <a:ahLst/>
              <a:cxnLst>
                <a:cxn ang="0">
                  <a:pos x="connsiteX0" y="connsiteY0"/>
                </a:cxn>
                <a:cxn ang="0">
                  <a:pos x="connsiteX1" y="connsiteY1"/>
                </a:cxn>
                <a:cxn ang="0">
                  <a:pos x="connsiteX2" y="connsiteY2"/>
                </a:cxn>
              </a:cxnLst>
              <a:rect l="l" t="t" r="r" b="b"/>
              <a:pathLst>
                <a:path w="190224">
                  <a:moveTo>
                    <a:pt x="199102" y="0"/>
                  </a:moveTo>
                  <a:lnTo>
                    <a:pt x="98917" y="0"/>
                  </a:lnTo>
                  <a:lnTo>
                    <a:pt x="0" y="0"/>
                  </a:lnTo>
                </a:path>
              </a:pathLst>
            </a:custGeom>
            <a:noFill/>
            <a:ln w="19015" cap="flat">
              <a:solidFill>
                <a:srgbClr val="3D342A"/>
              </a:solidFill>
              <a:prstDash val="solid"/>
              <a:miter/>
            </a:ln>
          </p:spPr>
          <p:txBody>
            <a:bodyPr rtlCol="0" anchor="ctr"/>
            <a:lstStyle/>
            <a:p>
              <a:endParaRPr lang="en-GB"/>
            </a:p>
          </p:txBody>
        </p:sp>
        <p:sp>
          <p:nvSpPr>
            <p:cNvPr id="420" name="Freeform: Shape 419">
              <a:extLst>
                <a:ext uri="{FF2B5EF4-FFF2-40B4-BE49-F238E27FC236}">
                  <a16:creationId xmlns:a16="http://schemas.microsoft.com/office/drawing/2014/main" id="{7CE24244-B7A6-4C75-88D4-F3426A56AF01}"/>
                </a:ext>
              </a:extLst>
            </p:cNvPr>
            <p:cNvSpPr/>
            <p:nvPr/>
          </p:nvSpPr>
          <p:spPr>
            <a:xfrm>
              <a:off x="6899285" y="1736382"/>
              <a:ext cx="788189" cy="788189"/>
            </a:xfrm>
            <a:custGeom>
              <a:avLst/>
              <a:gdLst>
                <a:gd name="connsiteX0" fmla="*/ 976487 w 976487"/>
                <a:gd name="connsiteY0" fmla="*/ 488244 h 976487"/>
                <a:gd name="connsiteX1" fmla="*/ 488244 w 976487"/>
                <a:gd name="connsiteY1" fmla="*/ 976487 h 976487"/>
                <a:gd name="connsiteX2" fmla="*/ 0 w 976487"/>
                <a:gd name="connsiteY2" fmla="*/ 488244 h 976487"/>
                <a:gd name="connsiteX3" fmla="*/ 488244 w 976487"/>
                <a:gd name="connsiteY3" fmla="*/ 0 h 976487"/>
                <a:gd name="connsiteX4" fmla="*/ 976487 w 976487"/>
                <a:gd name="connsiteY4" fmla="*/ 488244 h 976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87" h="976487">
                  <a:moveTo>
                    <a:pt x="976487" y="488244"/>
                  </a:moveTo>
                  <a:cubicBezTo>
                    <a:pt x="976487" y="757893"/>
                    <a:pt x="757893" y="976487"/>
                    <a:pt x="488244" y="976487"/>
                  </a:cubicBezTo>
                  <a:cubicBezTo>
                    <a:pt x="218594" y="976487"/>
                    <a:pt x="0" y="757893"/>
                    <a:pt x="0" y="488244"/>
                  </a:cubicBezTo>
                  <a:cubicBezTo>
                    <a:pt x="0" y="218594"/>
                    <a:pt x="218594" y="0"/>
                    <a:pt x="488244" y="0"/>
                  </a:cubicBezTo>
                  <a:cubicBezTo>
                    <a:pt x="757893" y="0"/>
                    <a:pt x="976487" y="218594"/>
                    <a:pt x="976487" y="488244"/>
                  </a:cubicBezTo>
                  <a:close/>
                </a:path>
              </a:pathLst>
            </a:custGeom>
            <a:solidFill>
              <a:srgbClr val="FFD24E"/>
            </a:solidFill>
            <a:ln w="12677" cap="flat">
              <a:noFill/>
              <a:prstDash val="solid"/>
              <a:miter/>
            </a:ln>
          </p:spPr>
          <p:txBody>
            <a:bodyPr rtlCol="0" anchor="ctr"/>
            <a:lstStyle/>
            <a:p>
              <a:endParaRPr lang="en-GB"/>
            </a:p>
          </p:txBody>
        </p:sp>
        <p:sp>
          <p:nvSpPr>
            <p:cNvPr id="421" name="Freeform: Shape 420">
              <a:extLst>
                <a:ext uri="{FF2B5EF4-FFF2-40B4-BE49-F238E27FC236}">
                  <a16:creationId xmlns:a16="http://schemas.microsoft.com/office/drawing/2014/main" id="{C08FF281-977D-4ACD-92E4-194204135ADA}"/>
                </a:ext>
              </a:extLst>
            </p:cNvPr>
            <p:cNvSpPr/>
            <p:nvPr/>
          </p:nvSpPr>
          <p:spPr>
            <a:xfrm>
              <a:off x="6899285" y="1736382"/>
              <a:ext cx="788189" cy="788189"/>
            </a:xfrm>
            <a:custGeom>
              <a:avLst/>
              <a:gdLst>
                <a:gd name="connsiteX0" fmla="*/ 0 w 976487"/>
                <a:gd name="connsiteY0" fmla="*/ 488244 h 976487"/>
                <a:gd name="connsiteX1" fmla="*/ 488244 w 976487"/>
                <a:gd name="connsiteY1" fmla="*/ 0 h 976487"/>
                <a:gd name="connsiteX2" fmla="*/ 976487 w 976487"/>
                <a:gd name="connsiteY2" fmla="*/ 488244 h 976487"/>
                <a:gd name="connsiteX3" fmla="*/ 488244 w 976487"/>
                <a:gd name="connsiteY3" fmla="*/ 976487 h 976487"/>
              </a:gdLst>
              <a:ahLst/>
              <a:cxnLst>
                <a:cxn ang="0">
                  <a:pos x="connsiteX0" y="connsiteY0"/>
                </a:cxn>
                <a:cxn ang="0">
                  <a:pos x="connsiteX1" y="connsiteY1"/>
                </a:cxn>
                <a:cxn ang="0">
                  <a:pos x="connsiteX2" y="connsiteY2"/>
                </a:cxn>
                <a:cxn ang="0">
                  <a:pos x="connsiteX3" y="connsiteY3"/>
                </a:cxn>
              </a:cxnLst>
              <a:rect l="l" t="t" r="r" b="b"/>
              <a:pathLst>
                <a:path w="976487" h="976487">
                  <a:moveTo>
                    <a:pt x="0" y="488244"/>
                  </a:moveTo>
                  <a:cubicBezTo>
                    <a:pt x="0" y="218124"/>
                    <a:pt x="218125" y="0"/>
                    <a:pt x="488244" y="0"/>
                  </a:cubicBezTo>
                  <a:cubicBezTo>
                    <a:pt x="758363" y="0"/>
                    <a:pt x="976487" y="218124"/>
                    <a:pt x="976487" y="488244"/>
                  </a:cubicBezTo>
                  <a:cubicBezTo>
                    <a:pt x="976487" y="758363"/>
                    <a:pt x="758363" y="976487"/>
                    <a:pt x="488244" y="976487"/>
                  </a:cubicBezTo>
                </a:path>
              </a:pathLst>
            </a:custGeom>
            <a:noFill/>
            <a:ln w="19015" cap="flat">
              <a:solidFill>
                <a:srgbClr val="3D342A"/>
              </a:solidFill>
              <a:prstDash val="solid"/>
              <a:miter/>
            </a:ln>
          </p:spPr>
          <p:txBody>
            <a:bodyPr rtlCol="0" anchor="ctr"/>
            <a:lstStyle/>
            <a:p>
              <a:endParaRPr lang="en-GB"/>
            </a:p>
          </p:txBody>
        </p:sp>
        <p:sp>
          <p:nvSpPr>
            <p:cNvPr id="422" name="Freeform: Shape 421">
              <a:extLst>
                <a:ext uri="{FF2B5EF4-FFF2-40B4-BE49-F238E27FC236}">
                  <a16:creationId xmlns:a16="http://schemas.microsoft.com/office/drawing/2014/main" id="{53B90E4E-8A44-4F32-A42D-6C25B1B1F050}"/>
                </a:ext>
              </a:extLst>
            </p:cNvPr>
            <p:cNvSpPr/>
            <p:nvPr/>
          </p:nvSpPr>
          <p:spPr>
            <a:xfrm>
              <a:off x="7140860" y="2314729"/>
              <a:ext cx="10237" cy="10237"/>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solidFill>
              <a:srgbClr val="FFFFFF"/>
            </a:solidFill>
            <a:ln w="12677" cap="flat">
              <a:noFill/>
              <a:prstDash val="solid"/>
              <a:miter/>
            </a:ln>
          </p:spPr>
          <p:txBody>
            <a:bodyPr rtlCol="0" anchor="ctr"/>
            <a:lstStyle/>
            <a:p>
              <a:endParaRPr lang="en-GB"/>
            </a:p>
          </p:txBody>
        </p:sp>
        <p:sp>
          <p:nvSpPr>
            <p:cNvPr id="423" name="Freeform: Shape 422">
              <a:extLst>
                <a:ext uri="{FF2B5EF4-FFF2-40B4-BE49-F238E27FC236}">
                  <a16:creationId xmlns:a16="http://schemas.microsoft.com/office/drawing/2014/main" id="{DCE696E3-A856-4F60-AA84-694B14AAD658}"/>
                </a:ext>
              </a:extLst>
            </p:cNvPr>
            <p:cNvSpPr/>
            <p:nvPr/>
          </p:nvSpPr>
          <p:spPr>
            <a:xfrm>
              <a:off x="6505190" y="2372052"/>
              <a:ext cx="378740" cy="409449"/>
            </a:xfrm>
            <a:custGeom>
              <a:avLst/>
              <a:gdLst>
                <a:gd name="connsiteX0" fmla="*/ 475562 w 469221"/>
                <a:gd name="connsiteY0" fmla="*/ 0 h 507266"/>
                <a:gd name="connsiteX1" fmla="*/ 7609 w 469221"/>
                <a:gd name="connsiteY1" fmla="*/ 466685 h 507266"/>
                <a:gd name="connsiteX2" fmla="*/ 7609 w 469221"/>
                <a:gd name="connsiteY2" fmla="*/ 503462 h 507266"/>
                <a:gd name="connsiteX3" fmla="*/ 44386 w 469221"/>
                <a:gd name="connsiteY3" fmla="*/ 503462 h 507266"/>
                <a:gd name="connsiteX4" fmla="*/ 106526 w 469221"/>
                <a:gd name="connsiteY4" fmla="*/ 441321 h 507266"/>
                <a:gd name="connsiteX5" fmla="*/ 109062 w 469221"/>
                <a:gd name="connsiteY5" fmla="*/ 474294 h 507266"/>
                <a:gd name="connsiteX6" fmla="*/ 145839 w 469221"/>
                <a:gd name="connsiteY6" fmla="*/ 474294 h 507266"/>
                <a:gd name="connsiteX7" fmla="*/ 213052 w 469221"/>
                <a:gd name="connsiteY7" fmla="*/ 407081 h 507266"/>
                <a:gd name="connsiteX8" fmla="*/ 213052 w 469221"/>
                <a:gd name="connsiteY8" fmla="*/ 443858 h 507266"/>
                <a:gd name="connsiteX9" fmla="*/ 249829 w 469221"/>
                <a:gd name="connsiteY9" fmla="*/ 443858 h 507266"/>
                <a:gd name="connsiteX10" fmla="*/ 475562 w 469221"/>
                <a:gd name="connsiteY10" fmla="*/ 218124 h 507266"/>
                <a:gd name="connsiteX11" fmla="*/ 475562 w 469221"/>
                <a:gd name="connsiteY11" fmla="*/ 0 h 50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221" h="507266">
                  <a:moveTo>
                    <a:pt x="475562" y="0"/>
                  </a:moveTo>
                  <a:lnTo>
                    <a:pt x="7609" y="466685"/>
                  </a:lnTo>
                  <a:cubicBezTo>
                    <a:pt x="-2536" y="476830"/>
                    <a:pt x="-2536" y="493316"/>
                    <a:pt x="7609" y="503462"/>
                  </a:cubicBezTo>
                  <a:cubicBezTo>
                    <a:pt x="17755" y="513607"/>
                    <a:pt x="34241" y="513607"/>
                    <a:pt x="44386" y="503462"/>
                  </a:cubicBezTo>
                  <a:lnTo>
                    <a:pt x="106526" y="441321"/>
                  </a:lnTo>
                  <a:cubicBezTo>
                    <a:pt x="98917" y="451467"/>
                    <a:pt x="100186" y="465417"/>
                    <a:pt x="109062" y="474294"/>
                  </a:cubicBezTo>
                  <a:cubicBezTo>
                    <a:pt x="119208" y="484439"/>
                    <a:pt x="135694" y="484439"/>
                    <a:pt x="145839" y="474294"/>
                  </a:cubicBezTo>
                  <a:lnTo>
                    <a:pt x="213052" y="407081"/>
                  </a:lnTo>
                  <a:cubicBezTo>
                    <a:pt x="202907" y="417226"/>
                    <a:pt x="202907" y="433713"/>
                    <a:pt x="213052" y="443858"/>
                  </a:cubicBezTo>
                  <a:cubicBezTo>
                    <a:pt x="223197" y="454003"/>
                    <a:pt x="239684" y="454003"/>
                    <a:pt x="249829" y="443858"/>
                  </a:cubicBezTo>
                  <a:lnTo>
                    <a:pt x="475562" y="218124"/>
                  </a:lnTo>
                  <a:lnTo>
                    <a:pt x="475562" y="0"/>
                  </a:lnTo>
                  <a:close/>
                </a:path>
              </a:pathLst>
            </a:custGeom>
            <a:solidFill>
              <a:srgbClr val="FFF3CF"/>
            </a:solidFill>
            <a:ln w="12677" cap="flat">
              <a:noFill/>
              <a:prstDash val="solid"/>
              <a:miter/>
            </a:ln>
          </p:spPr>
          <p:txBody>
            <a:bodyPr rtlCol="0" anchor="ctr"/>
            <a:lstStyle/>
            <a:p>
              <a:endParaRPr lang="en-GB"/>
            </a:p>
          </p:txBody>
        </p:sp>
        <p:sp>
          <p:nvSpPr>
            <p:cNvPr id="424" name="Freeform: Shape 423">
              <a:extLst>
                <a:ext uri="{FF2B5EF4-FFF2-40B4-BE49-F238E27FC236}">
                  <a16:creationId xmlns:a16="http://schemas.microsoft.com/office/drawing/2014/main" id="{CDDB9BCC-D906-45D9-920D-75EC58697B85}"/>
                </a:ext>
              </a:extLst>
            </p:cNvPr>
            <p:cNvSpPr/>
            <p:nvPr/>
          </p:nvSpPr>
          <p:spPr>
            <a:xfrm>
              <a:off x="6601411" y="2275832"/>
              <a:ext cx="378740" cy="409449"/>
            </a:xfrm>
            <a:custGeom>
              <a:avLst/>
              <a:gdLst>
                <a:gd name="connsiteX0" fmla="*/ 475562 w 469221"/>
                <a:gd name="connsiteY0" fmla="*/ 0 h 507266"/>
                <a:gd name="connsiteX1" fmla="*/ 7609 w 469221"/>
                <a:gd name="connsiteY1" fmla="*/ 466685 h 507266"/>
                <a:gd name="connsiteX2" fmla="*/ 7609 w 469221"/>
                <a:gd name="connsiteY2" fmla="*/ 503462 h 507266"/>
                <a:gd name="connsiteX3" fmla="*/ 44386 w 469221"/>
                <a:gd name="connsiteY3" fmla="*/ 503462 h 507266"/>
                <a:gd name="connsiteX4" fmla="*/ 106526 w 469221"/>
                <a:gd name="connsiteY4" fmla="*/ 441322 h 507266"/>
                <a:gd name="connsiteX5" fmla="*/ 109062 w 469221"/>
                <a:gd name="connsiteY5" fmla="*/ 474294 h 507266"/>
                <a:gd name="connsiteX6" fmla="*/ 145839 w 469221"/>
                <a:gd name="connsiteY6" fmla="*/ 474294 h 507266"/>
                <a:gd name="connsiteX7" fmla="*/ 213052 w 469221"/>
                <a:gd name="connsiteY7" fmla="*/ 407081 h 507266"/>
                <a:gd name="connsiteX8" fmla="*/ 213052 w 469221"/>
                <a:gd name="connsiteY8" fmla="*/ 443858 h 507266"/>
                <a:gd name="connsiteX9" fmla="*/ 249828 w 469221"/>
                <a:gd name="connsiteY9" fmla="*/ 443858 h 507266"/>
                <a:gd name="connsiteX10" fmla="*/ 475562 w 469221"/>
                <a:gd name="connsiteY10" fmla="*/ 218124 h 507266"/>
                <a:gd name="connsiteX11" fmla="*/ 475562 w 469221"/>
                <a:gd name="connsiteY11" fmla="*/ 0 h 50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221" h="507266">
                  <a:moveTo>
                    <a:pt x="475562" y="0"/>
                  </a:moveTo>
                  <a:lnTo>
                    <a:pt x="7609" y="466685"/>
                  </a:lnTo>
                  <a:cubicBezTo>
                    <a:pt x="-2536" y="476830"/>
                    <a:pt x="-2536" y="493316"/>
                    <a:pt x="7609" y="503462"/>
                  </a:cubicBezTo>
                  <a:cubicBezTo>
                    <a:pt x="17754" y="513607"/>
                    <a:pt x="34240" y="513607"/>
                    <a:pt x="44386" y="503462"/>
                  </a:cubicBezTo>
                  <a:lnTo>
                    <a:pt x="106526" y="441322"/>
                  </a:lnTo>
                  <a:cubicBezTo>
                    <a:pt x="98917" y="451467"/>
                    <a:pt x="100185" y="465417"/>
                    <a:pt x="109062" y="474294"/>
                  </a:cubicBezTo>
                  <a:cubicBezTo>
                    <a:pt x="119207" y="484439"/>
                    <a:pt x="135693" y="484439"/>
                    <a:pt x="145839" y="474294"/>
                  </a:cubicBezTo>
                  <a:lnTo>
                    <a:pt x="213052" y="407081"/>
                  </a:lnTo>
                  <a:cubicBezTo>
                    <a:pt x="202907" y="417227"/>
                    <a:pt x="202907" y="433713"/>
                    <a:pt x="213052" y="443858"/>
                  </a:cubicBezTo>
                  <a:cubicBezTo>
                    <a:pt x="223197" y="454003"/>
                    <a:pt x="239683" y="454003"/>
                    <a:pt x="249828" y="443858"/>
                  </a:cubicBezTo>
                  <a:lnTo>
                    <a:pt x="475562" y="218124"/>
                  </a:lnTo>
                  <a:lnTo>
                    <a:pt x="475562" y="0"/>
                  </a:lnTo>
                  <a:close/>
                </a:path>
              </a:pathLst>
            </a:custGeom>
            <a:solidFill>
              <a:srgbClr val="FFE38F"/>
            </a:solidFill>
            <a:ln w="12677" cap="flat">
              <a:noFill/>
              <a:prstDash val="solid"/>
              <a:miter/>
            </a:ln>
          </p:spPr>
          <p:txBody>
            <a:bodyPr rtlCol="0" anchor="ctr"/>
            <a:lstStyle/>
            <a:p>
              <a:endParaRPr lang="en-GB"/>
            </a:p>
          </p:txBody>
        </p:sp>
        <p:sp>
          <p:nvSpPr>
            <p:cNvPr id="425" name="Freeform: Shape 424">
              <a:extLst>
                <a:ext uri="{FF2B5EF4-FFF2-40B4-BE49-F238E27FC236}">
                  <a16:creationId xmlns:a16="http://schemas.microsoft.com/office/drawing/2014/main" id="{008B9192-15EF-49BB-A650-65A4928B22A4}"/>
                </a:ext>
              </a:extLst>
            </p:cNvPr>
            <p:cNvSpPr/>
            <p:nvPr/>
          </p:nvSpPr>
          <p:spPr>
            <a:xfrm>
              <a:off x="6740623" y="2214655"/>
              <a:ext cx="399213" cy="358268"/>
            </a:xfrm>
            <a:custGeom>
              <a:avLst/>
              <a:gdLst>
                <a:gd name="connsiteX0" fmla="*/ 374109 w 494584"/>
                <a:gd name="connsiteY0" fmla="*/ 3506 h 443857"/>
                <a:gd name="connsiteX1" fmla="*/ 475562 w 494584"/>
                <a:gd name="connsiteY1" fmla="*/ 21260 h 443857"/>
                <a:gd name="connsiteX2" fmla="*/ 473026 w 494584"/>
                <a:gd name="connsiteY2" fmla="*/ 145541 h 443857"/>
                <a:gd name="connsiteX3" fmla="*/ 412154 w 494584"/>
                <a:gd name="connsiteY3" fmla="*/ 215290 h 443857"/>
                <a:gd name="connsiteX4" fmla="*/ 343673 w 494584"/>
                <a:gd name="connsiteY4" fmla="*/ 371274 h 443857"/>
                <a:gd name="connsiteX5" fmla="*/ 0 w 494584"/>
                <a:gd name="connsiteY5" fmla="*/ 378883 h 443857"/>
                <a:gd name="connsiteX6" fmla="*/ 374109 w 494584"/>
                <a:gd name="connsiteY6" fmla="*/ 3506 h 44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584" h="443857">
                  <a:moveTo>
                    <a:pt x="374109" y="3506"/>
                  </a:moveTo>
                  <a:cubicBezTo>
                    <a:pt x="374109" y="3506"/>
                    <a:pt x="440054" y="-11712"/>
                    <a:pt x="475562" y="21260"/>
                  </a:cubicBezTo>
                  <a:cubicBezTo>
                    <a:pt x="511071" y="55501"/>
                    <a:pt x="518680" y="111300"/>
                    <a:pt x="473026" y="145541"/>
                  </a:cubicBezTo>
                  <a:cubicBezTo>
                    <a:pt x="429908" y="175977"/>
                    <a:pt x="422299" y="192463"/>
                    <a:pt x="412154" y="215290"/>
                  </a:cubicBezTo>
                  <a:cubicBezTo>
                    <a:pt x="389327" y="263480"/>
                    <a:pt x="388058" y="325620"/>
                    <a:pt x="343673" y="371274"/>
                  </a:cubicBezTo>
                  <a:cubicBezTo>
                    <a:pt x="252365" y="465118"/>
                    <a:pt x="93845" y="470191"/>
                    <a:pt x="0" y="378883"/>
                  </a:cubicBezTo>
                  <a:lnTo>
                    <a:pt x="374109" y="3506"/>
                  </a:lnTo>
                  <a:close/>
                </a:path>
              </a:pathLst>
            </a:custGeom>
            <a:solidFill>
              <a:srgbClr val="FFC20E"/>
            </a:solidFill>
            <a:ln w="12677" cap="flat">
              <a:noFill/>
              <a:prstDash val="solid"/>
              <a:miter/>
            </a:ln>
          </p:spPr>
          <p:txBody>
            <a:bodyPr rtlCol="0" anchor="ctr"/>
            <a:lstStyle/>
            <a:p>
              <a:endParaRPr lang="en-GB"/>
            </a:p>
          </p:txBody>
        </p:sp>
        <p:sp>
          <p:nvSpPr>
            <p:cNvPr id="426" name="Freeform: Shape 425">
              <a:extLst>
                <a:ext uri="{FF2B5EF4-FFF2-40B4-BE49-F238E27FC236}">
                  <a16:creationId xmlns:a16="http://schemas.microsoft.com/office/drawing/2014/main" id="{2020BA97-AD53-4EC5-80D3-9585FB62D199}"/>
                </a:ext>
              </a:extLst>
            </p:cNvPr>
            <p:cNvSpPr/>
            <p:nvPr/>
          </p:nvSpPr>
          <p:spPr>
            <a:xfrm>
              <a:off x="7022632" y="2217485"/>
              <a:ext cx="112598" cy="102363"/>
            </a:xfrm>
            <a:custGeom>
              <a:avLst/>
              <a:gdLst>
                <a:gd name="connsiteX0" fmla="*/ 146473 w 139498"/>
                <a:gd name="connsiteY0" fmla="*/ 120476 h 126816"/>
                <a:gd name="connsiteX1" fmla="*/ 24729 w 139498"/>
                <a:gd name="connsiteY1" fmla="*/ 0 h 126816"/>
                <a:gd name="connsiteX2" fmla="*/ 24729 w 139498"/>
                <a:gd name="connsiteY2" fmla="*/ 121744 h 126816"/>
                <a:gd name="connsiteX3" fmla="*/ 24729 w 139498"/>
                <a:gd name="connsiteY3" fmla="*/ 121744 h 126816"/>
                <a:gd name="connsiteX4" fmla="*/ 37411 w 139498"/>
                <a:gd name="connsiteY4" fmla="*/ 131889 h 126816"/>
                <a:gd name="connsiteX5" fmla="*/ 131255 w 139498"/>
                <a:gd name="connsiteY5" fmla="*/ 131889 h 126816"/>
                <a:gd name="connsiteX6" fmla="*/ 146473 w 139498"/>
                <a:gd name="connsiteY6" fmla="*/ 120476 h 126816"/>
                <a:gd name="connsiteX7" fmla="*/ 146473 w 139498"/>
                <a:gd name="connsiteY7" fmla="*/ 120476 h 12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98" h="126816">
                  <a:moveTo>
                    <a:pt x="146473" y="120476"/>
                  </a:moveTo>
                  <a:lnTo>
                    <a:pt x="24729" y="0"/>
                  </a:lnTo>
                  <a:cubicBezTo>
                    <a:pt x="-8243" y="32972"/>
                    <a:pt x="-8243" y="87503"/>
                    <a:pt x="24729" y="121744"/>
                  </a:cubicBezTo>
                  <a:cubicBezTo>
                    <a:pt x="24729" y="121744"/>
                    <a:pt x="24729" y="121744"/>
                    <a:pt x="24729" y="121744"/>
                  </a:cubicBezTo>
                  <a:cubicBezTo>
                    <a:pt x="28533" y="125548"/>
                    <a:pt x="33606" y="129353"/>
                    <a:pt x="37411" y="131889"/>
                  </a:cubicBezTo>
                  <a:cubicBezTo>
                    <a:pt x="64042" y="106526"/>
                    <a:pt x="104623" y="106526"/>
                    <a:pt x="131255" y="131889"/>
                  </a:cubicBezTo>
                  <a:cubicBezTo>
                    <a:pt x="137596" y="129353"/>
                    <a:pt x="141400" y="125548"/>
                    <a:pt x="146473" y="120476"/>
                  </a:cubicBezTo>
                  <a:lnTo>
                    <a:pt x="146473" y="120476"/>
                  </a:lnTo>
                  <a:close/>
                </a:path>
              </a:pathLst>
            </a:custGeom>
            <a:solidFill>
              <a:srgbClr val="FFFFFF"/>
            </a:solidFill>
            <a:ln w="12677" cap="flat">
              <a:noFill/>
              <a:prstDash val="solid"/>
              <a:miter/>
            </a:ln>
          </p:spPr>
          <p:txBody>
            <a:bodyPr rtlCol="0" anchor="ctr"/>
            <a:lstStyle/>
            <a:p>
              <a:endParaRPr lang="en-GB"/>
            </a:p>
          </p:txBody>
        </p:sp>
        <p:sp>
          <p:nvSpPr>
            <p:cNvPr id="427" name="Freeform: Shape 426">
              <a:extLst>
                <a:ext uri="{FF2B5EF4-FFF2-40B4-BE49-F238E27FC236}">
                  <a16:creationId xmlns:a16="http://schemas.microsoft.com/office/drawing/2014/main" id="{E2EE1F0D-3F60-4A7C-B8D6-8879D29F8154}"/>
                </a:ext>
              </a:extLst>
            </p:cNvPr>
            <p:cNvSpPr/>
            <p:nvPr/>
          </p:nvSpPr>
          <p:spPr>
            <a:xfrm>
              <a:off x="7095821" y="2225674"/>
              <a:ext cx="61417" cy="81890"/>
            </a:xfrm>
            <a:custGeom>
              <a:avLst/>
              <a:gdLst>
                <a:gd name="connsiteX0" fmla="*/ 55799 w 76089"/>
                <a:gd name="connsiteY0" fmla="*/ 0 h 101453"/>
                <a:gd name="connsiteX1" fmla="*/ 55799 w 76089"/>
                <a:gd name="connsiteY1" fmla="*/ 110330 h 101453"/>
                <a:gd name="connsiteX2" fmla="*/ 0 w 76089"/>
                <a:gd name="connsiteY2" fmla="*/ 54531 h 101453"/>
                <a:gd name="connsiteX3" fmla="*/ 55799 w 76089"/>
                <a:gd name="connsiteY3" fmla="*/ 0 h 101453"/>
              </a:gdLst>
              <a:ahLst/>
              <a:cxnLst>
                <a:cxn ang="0">
                  <a:pos x="connsiteX0" y="connsiteY0"/>
                </a:cxn>
                <a:cxn ang="0">
                  <a:pos x="connsiteX1" y="connsiteY1"/>
                </a:cxn>
                <a:cxn ang="0">
                  <a:pos x="connsiteX2" y="connsiteY2"/>
                </a:cxn>
                <a:cxn ang="0">
                  <a:pos x="connsiteX3" y="connsiteY3"/>
                </a:cxn>
              </a:cxnLst>
              <a:rect l="l" t="t" r="r" b="b"/>
              <a:pathLst>
                <a:path w="76089" h="101453">
                  <a:moveTo>
                    <a:pt x="55799" y="0"/>
                  </a:moveTo>
                  <a:cubicBezTo>
                    <a:pt x="86235" y="30436"/>
                    <a:pt x="86235" y="79894"/>
                    <a:pt x="55799" y="110330"/>
                  </a:cubicBezTo>
                  <a:lnTo>
                    <a:pt x="0" y="54531"/>
                  </a:lnTo>
                  <a:lnTo>
                    <a:pt x="55799" y="0"/>
                  </a:lnTo>
                  <a:close/>
                </a:path>
              </a:pathLst>
            </a:custGeom>
            <a:solidFill>
              <a:srgbClr val="FFD24E"/>
            </a:solidFill>
            <a:ln w="12677" cap="flat">
              <a:noFill/>
              <a:prstDash val="solid"/>
              <a:miter/>
            </a:ln>
          </p:spPr>
          <p:txBody>
            <a:bodyPr rtlCol="0" anchor="ctr"/>
            <a:lstStyle/>
            <a:p>
              <a:endParaRPr lang="en-GB"/>
            </a:p>
          </p:txBody>
        </p:sp>
        <p:sp>
          <p:nvSpPr>
            <p:cNvPr id="428" name="Freeform: Shape 427">
              <a:extLst>
                <a:ext uri="{FF2B5EF4-FFF2-40B4-BE49-F238E27FC236}">
                  <a16:creationId xmlns:a16="http://schemas.microsoft.com/office/drawing/2014/main" id="{A24B4C95-BCDF-4802-95EB-5FDDABBD511B}"/>
                </a:ext>
              </a:extLst>
            </p:cNvPr>
            <p:cNvSpPr/>
            <p:nvPr/>
          </p:nvSpPr>
          <p:spPr>
            <a:xfrm>
              <a:off x="7053852" y="2308588"/>
              <a:ext cx="71654" cy="20472"/>
            </a:xfrm>
            <a:custGeom>
              <a:avLst/>
              <a:gdLst>
                <a:gd name="connsiteX0" fmla="*/ 93845 w 88771"/>
                <a:gd name="connsiteY0" fmla="*/ 19022 h 25363"/>
                <a:gd name="connsiteX1" fmla="*/ 0 w 88771"/>
                <a:gd name="connsiteY1" fmla="*/ 19022 h 25363"/>
                <a:gd name="connsiteX2" fmla="*/ 93845 w 88771"/>
                <a:gd name="connsiteY2" fmla="*/ 19022 h 25363"/>
              </a:gdLst>
              <a:ahLst/>
              <a:cxnLst>
                <a:cxn ang="0">
                  <a:pos x="connsiteX0" y="connsiteY0"/>
                </a:cxn>
                <a:cxn ang="0">
                  <a:pos x="connsiteX1" y="connsiteY1"/>
                </a:cxn>
                <a:cxn ang="0">
                  <a:pos x="connsiteX2" y="connsiteY2"/>
                </a:cxn>
              </a:cxnLst>
              <a:rect l="l" t="t" r="r" b="b"/>
              <a:pathLst>
                <a:path w="88771" h="25363">
                  <a:moveTo>
                    <a:pt x="93845" y="19022"/>
                  </a:moveTo>
                  <a:cubicBezTo>
                    <a:pt x="65945" y="38045"/>
                    <a:pt x="27900" y="38045"/>
                    <a:pt x="0" y="19022"/>
                  </a:cubicBezTo>
                  <a:cubicBezTo>
                    <a:pt x="25363" y="-6341"/>
                    <a:pt x="67213" y="-6341"/>
                    <a:pt x="93845" y="19022"/>
                  </a:cubicBezTo>
                  <a:close/>
                </a:path>
              </a:pathLst>
            </a:custGeom>
            <a:solidFill>
              <a:srgbClr val="FFD24E"/>
            </a:solidFill>
            <a:ln w="12677" cap="flat">
              <a:noFill/>
              <a:prstDash val="solid"/>
              <a:miter/>
            </a:ln>
          </p:spPr>
          <p:txBody>
            <a:bodyPr rtlCol="0" anchor="ctr"/>
            <a:lstStyle/>
            <a:p>
              <a:endParaRPr lang="en-GB"/>
            </a:p>
          </p:txBody>
        </p:sp>
        <p:sp>
          <p:nvSpPr>
            <p:cNvPr id="429" name="Freeform: Shape 428">
              <a:extLst>
                <a:ext uri="{FF2B5EF4-FFF2-40B4-BE49-F238E27FC236}">
                  <a16:creationId xmlns:a16="http://schemas.microsoft.com/office/drawing/2014/main" id="{CFF37C70-B515-426B-80D8-0986A5083159}"/>
                </a:ext>
              </a:extLst>
            </p:cNvPr>
            <p:cNvSpPr/>
            <p:nvPr/>
          </p:nvSpPr>
          <p:spPr>
            <a:xfrm>
              <a:off x="7042592" y="2195222"/>
              <a:ext cx="102363" cy="71654"/>
            </a:xfrm>
            <a:custGeom>
              <a:avLst/>
              <a:gdLst>
                <a:gd name="connsiteX0" fmla="*/ 0 w 126816"/>
                <a:gd name="connsiteY0" fmla="*/ 27583 h 88771"/>
                <a:gd name="connsiteX1" fmla="*/ 134425 w 126816"/>
                <a:gd name="connsiteY1" fmla="*/ 27583 h 88771"/>
                <a:gd name="connsiteX2" fmla="*/ 67213 w 126816"/>
                <a:gd name="connsiteY2" fmla="*/ 94795 h 88771"/>
                <a:gd name="connsiteX3" fmla="*/ 0 w 126816"/>
                <a:gd name="connsiteY3" fmla="*/ 27583 h 88771"/>
              </a:gdLst>
              <a:ahLst/>
              <a:cxnLst>
                <a:cxn ang="0">
                  <a:pos x="connsiteX0" y="connsiteY0"/>
                </a:cxn>
                <a:cxn ang="0">
                  <a:pos x="connsiteX1" y="connsiteY1"/>
                </a:cxn>
                <a:cxn ang="0">
                  <a:pos x="connsiteX2" y="connsiteY2"/>
                </a:cxn>
                <a:cxn ang="0">
                  <a:pos x="connsiteX3" y="connsiteY3"/>
                </a:cxn>
              </a:cxnLst>
              <a:rect l="l" t="t" r="r" b="b"/>
              <a:pathLst>
                <a:path w="126816" h="88771">
                  <a:moveTo>
                    <a:pt x="0" y="27583"/>
                  </a:moveTo>
                  <a:cubicBezTo>
                    <a:pt x="36777" y="-9194"/>
                    <a:pt x="97649" y="-9194"/>
                    <a:pt x="134425" y="27583"/>
                  </a:cubicBezTo>
                  <a:lnTo>
                    <a:pt x="67213" y="94795"/>
                  </a:lnTo>
                  <a:lnTo>
                    <a:pt x="0" y="27583"/>
                  </a:lnTo>
                  <a:close/>
                </a:path>
              </a:pathLst>
            </a:custGeom>
            <a:solidFill>
              <a:srgbClr val="FFE38F"/>
            </a:solidFill>
            <a:ln w="12677" cap="flat">
              <a:noFill/>
              <a:prstDash val="solid"/>
              <a:miter/>
            </a:ln>
          </p:spPr>
          <p:txBody>
            <a:bodyPr rtlCol="0" anchor="ctr"/>
            <a:lstStyle/>
            <a:p>
              <a:endParaRPr lang="en-GB"/>
            </a:p>
          </p:txBody>
        </p:sp>
        <p:sp>
          <p:nvSpPr>
            <p:cNvPr id="430" name="Freeform: Shape 429">
              <a:extLst>
                <a:ext uri="{FF2B5EF4-FFF2-40B4-BE49-F238E27FC236}">
                  <a16:creationId xmlns:a16="http://schemas.microsoft.com/office/drawing/2014/main" id="{EB1DF42B-29D3-415D-8AE8-0CFEE0F80667}"/>
                </a:ext>
              </a:extLst>
            </p:cNvPr>
            <p:cNvSpPr/>
            <p:nvPr/>
          </p:nvSpPr>
          <p:spPr>
            <a:xfrm>
              <a:off x="7042456" y="2248450"/>
              <a:ext cx="20472" cy="20472"/>
            </a:xfrm>
            <a:custGeom>
              <a:avLst/>
              <a:gdLst>
                <a:gd name="connsiteX0" fmla="*/ 5242 w 25363"/>
                <a:gd name="connsiteY0" fmla="*/ 30119 h 25363"/>
                <a:gd name="connsiteX1" fmla="*/ 30605 w 25363"/>
                <a:gd name="connsiteY1" fmla="*/ 30119 h 25363"/>
                <a:gd name="connsiteX2" fmla="*/ 30605 w 25363"/>
                <a:gd name="connsiteY2" fmla="*/ 4756 h 25363"/>
                <a:gd name="connsiteX3" fmla="*/ 5242 w 25363"/>
                <a:gd name="connsiteY3" fmla="*/ 4756 h 25363"/>
                <a:gd name="connsiteX4" fmla="*/ 5242 w 25363"/>
                <a:gd name="connsiteY4" fmla="*/ 30119 h 25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3" h="25363">
                  <a:moveTo>
                    <a:pt x="5242" y="30119"/>
                  </a:moveTo>
                  <a:cubicBezTo>
                    <a:pt x="12851" y="36460"/>
                    <a:pt x="24265" y="36460"/>
                    <a:pt x="30605" y="30119"/>
                  </a:cubicBezTo>
                  <a:cubicBezTo>
                    <a:pt x="36946" y="22510"/>
                    <a:pt x="36946" y="11096"/>
                    <a:pt x="30605" y="4756"/>
                  </a:cubicBezTo>
                  <a:cubicBezTo>
                    <a:pt x="22996" y="-1585"/>
                    <a:pt x="11583" y="-1585"/>
                    <a:pt x="5242" y="4756"/>
                  </a:cubicBezTo>
                  <a:cubicBezTo>
                    <a:pt x="-2367" y="12365"/>
                    <a:pt x="-1099" y="23778"/>
                    <a:pt x="5242" y="30119"/>
                  </a:cubicBezTo>
                  <a:close/>
                </a:path>
              </a:pathLst>
            </a:custGeom>
            <a:solidFill>
              <a:srgbClr val="3D342A"/>
            </a:solidFill>
            <a:ln w="12677" cap="flat">
              <a:noFill/>
              <a:prstDash val="solid"/>
              <a:miter/>
            </a:ln>
          </p:spPr>
          <p:txBody>
            <a:bodyPr rtlCol="0" anchor="ctr"/>
            <a:lstStyle/>
            <a:p>
              <a:endParaRPr lang="en-GB"/>
            </a:p>
          </p:txBody>
        </p:sp>
        <p:sp>
          <p:nvSpPr>
            <p:cNvPr id="431" name="Freeform: Shape 430">
              <a:extLst>
                <a:ext uri="{FF2B5EF4-FFF2-40B4-BE49-F238E27FC236}">
                  <a16:creationId xmlns:a16="http://schemas.microsoft.com/office/drawing/2014/main" id="{57741C76-A5DE-46B2-BB2D-9622655A2EA7}"/>
                </a:ext>
              </a:extLst>
            </p:cNvPr>
            <p:cNvSpPr/>
            <p:nvPr/>
          </p:nvSpPr>
          <p:spPr>
            <a:xfrm>
              <a:off x="6581962" y="2362840"/>
              <a:ext cx="409449" cy="112598"/>
            </a:xfrm>
            <a:custGeom>
              <a:avLst/>
              <a:gdLst>
                <a:gd name="connsiteX0" fmla="*/ 437517 w 507266"/>
                <a:gd name="connsiteY0" fmla="*/ 0 h 139498"/>
                <a:gd name="connsiteX1" fmla="*/ 79894 w 507266"/>
                <a:gd name="connsiteY1" fmla="*/ 0 h 139498"/>
                <a:gd name="connsiteX2" fmla="*/ 79894 w 507266"/>
                <a:gd name="connsiteY2" fmla="*/ 0 h 139498"/>
                <a:gd name="connsiteX3" fmla="*/ 79894 w 507266"/>
                <a:gd name="connsiteY3" fmla="*/ 0 h 139498"/>
                <a:gd name="connsiteX4" fmla="*/ 25363 w 507266"/>
                <a:gd name="connsiteY4" fmla="*/ 0 h 139498"/>
                <a:gd name="connsiteX5" fmla="*/ 0 w 507266"/>
                <a:gd name="connsiteY5" fmla="*/ 22827 h 139498"/>
                <a:gd name="connsiteX6" fmla="*/ 7609 w 507266"/>
                <a:gd name="connsiteY6" fmla="*/ 41849 h 139498"/>
                <a:gd name="connsiteX7" fmla="*/ 25363 w 507266"/>
                <a:gd name="connsiteY7" fmla="*/ 49459 h 139498"/>
                <a:gd name="connsiteX8" fmla="*/ 63408 w 507266"/>
                <a:gd name="connsiteY8" fmla="*/ 49459 h 139498"/>
                <a:gd name="connsiteX9" fmla="*/ 44386 w 507266"/>
                <a:gd name="connsiteY9" fmla="*/ 73554 h 139498"/>
                <a:gd name="connsiteX10" fmla="*/ 51994 w 507266"/>
                <a:gd name="connsiteY10" fmla="*/ 90040 h 139498"/>
                <a:gd name="connsiteX11" fmla="*/ 69749 w 507266"/>
                <a:gd name="connsiteY11" fmla="*/ 97649 h 139498"/>
                <a:gd name="connsiteX12" fmla="*/ 110331 w 507266"/>
                <a:gd name="connsiteY12" fmla="*/ 97649 h 139498"/>
                <a:gd name="connsiteX13" fmla="*/ 90039 w 507266"/>
                <a:gd name="connsiteY13" fmla="*/ 121744 h 139498"/>
                <a:gd name="connsiteX14" fmla="*/ 97649 w 507266"/>
                <a:gd name="connsiteY14" fmla="*/ 138230 h 139498"/>
                <a:gd name="connsiteX15" fmla="*/ 115403 w 507266"/>
                <a:gd name="connsiteY15" fmla="*/ 145839 h 139498"/>
                <a:gd name="connsiteX16" fmla="*/ 438785 w 507266"/>
                <a:gd name="connsiteY16" fmla="*/ 145839 h 139498"/>
                <a:gd name="connsiteX17" fmla="*/ 511071 w 507266"/>
                <a:gd name="connsiteY17" fmla="*/ 73554 h 139498"/>
                <a:gd name="connsiteX18" fmla="*/ 437517 w 507266"/>
                <a:gd name="connsiteY18" fmla="*/ 0 h 139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7266" h="139498">
                  <a:moveTo>
                    <a:pt x="437517" y="0"/>
                  </a:moveTo>
                  <a:lnTo>
                    <a:pt x="79894" y="0"/>
                  </a:lnTo>
                  <a:lnTo>
                    <a:pt x="79894" y="0"/>
                  </a:lnTo>
                  <a:cubicBezTo>
                    <a:pt x="79894" y="0"/>
                    <a:pt x="79894" y="0"/>
                    <a:pt x="79894" y="0"/>
                  </a:cubicBezTo>
                  <a:lnTo>
                    <a:pt x="25363" y="0"/>
                  </a:lnTo>
                  <a:cubicBezTo>
                    <a:pt x="12682" y="0"/>
                    <a:pt x="1268" y="10145"/>
                    <a:pt x="0" y="22827"/>
                  </a:cubicBezTo>
                  <a:cubicBezTo>
                    <a:pt x="0" y="30436"/>
                    <a:pt x="2536" y="36777"/>
                    <a:pt x="7609" y="41849"/>
                  </a:cubicBezTo>
                  <a:cubicBezTo>
                    <a:pt x="12682" y="45654"/>
                    <a:pt x="17755" y="49459"/>
                    <a:pt x="25363" y="49459"/>
                  </a:cubicBezTo>
                  <a:lnTo>
                    <a:pt x="63408" y="49459"/>
                  </a:lnTo>
                  <a:cubicBezTo>
                    <a:pt x="51994" y="51995"/>
                    <a:pt x="43118" y="60872"/>
                    <a:pt x="44386" y="73554"/>
                  </a:cubicBezTo>
                  <a:cubicBezTo>
                    <a:pt x="44386" y="79894"/>
                    <a:pt x="46922" y="86235"/>
                    <a:pt x="51994" y="90040"/>
                  </a:cubicBezTo>
                  <a:cubicBezTo>
                    <a:pt x="57067" y="93844"/>
                    <a:pt x="62140" y="97649"/>
                    <a:pt x="69749" y="97649"/>
                  </a:cubicBezTo>
                  <a:lnTo>
                    <a:pt x="110331" y="97649"/>
                  </a:lnTo>
                  <a:cubicBezTo>
                    <a:pt x="98917" y="98917"/>
                    <a:pt x="90039" y="109062"/>
                    <a:pt x="90039" y="121744"/>
                  </a:cubicBezTo>
                  <a:cubicBezTo>
                    <a:pt x="90039" y="128085"/>
                    <a:pt x="92576" y="134426"/>
                    <a:pt x="97649" y="138230"/>
                  </a:cubicBezTo>
                  <a:cubicBezTo>
                    <a:pt x="102721" y="142034"/>
                    <a:pt x="107794" y="145839"/>
                    <a:pt x="115403" y="145839"/>
                  </a:cubicBezTo>
                  <a:cubicBezTo>
                    <a:pt x="115403" y="145839"/>
                    <a:pt x="433713" y="145839"/>
                    <a:pt x="438785" y="145839"/>
                  </a:cubicBezTo>
                  <a:cubicBezTo>
                    <a:pt x="478099" y="145839"/>
                    <a:pt x="511071" y="112867"/>
                    <a:pt x="511071" y="73554"/>
                  </a:cubicBezTo>
                  <a:cubicBezTo>
                    <a:pt x="509803" y="32972"/>
                    <a:pt x="476830" y="0"/>
                    <a:pt x="437517" y="0"/>
                  </a:cubicBezTo>
                  <a:close/>
                </a:path>
              </a:pathLst>
            </a:custGeom>
            <a:solidFill>
              <a:srgbClr val="FFD24E"/>
            </a:solidFill>
            <a:ln w="12677" cap="flat">
              <a:noFill/>
              <a:prstDash val="solid"/>
              <a:miter/>
            </a:ln>
          </p:spPr>
          <p:txBody>
            <a:bodyPr rtlCol="0" anchor="ctr"/>
            <a:lstStyle/>
            <a:p>
              <a:endParaRPr lang="en-GB"/>
            </a:p>
          </p:txBody>
        </p:sp>
        <p:sp>
          <p:nvSpPr>
            <p:cNvPr id="432" name="Freeform: Shape 431">
              <a:extLst>
                <a:ext uri="{FF2B5EF4-FFF2-40B4-BE49-F238E27FC236}">
                  <a16:creationId xmlns:a16="http://schemas.microsoft.com/office/drawing/2014/main" id="{2D0088E1-D806-47B5-A8A3-E0DE50A08116}"/>
                </a:ext>
              </a:extLst>
            </p:cNvPr>
            <p:cNvSpPr/>
            <p:nvPr/>
          </p:nvSpPr>
          <p:spPr>
            <a:xfrm>
              <a:off x="6971962" y="2485674"/>
              <a:ext cx="92126" cy="92126"/>
            </a:xfrm>
            <a:custGeom>
              <a:avLst/>
              <a:gdLst>
                <a:gd name="connsiteX0" fmla="*/ 0 w 114134"/>
                <a:gd name="connsiteY0" fmla="*/ 77358 h 114134"/>
                <a:gd name="connsiteX1" fmla="*/ 39314 w 114134"/>
                <a:gd name="connsiteY1" fmla="*/ 116671 h 114134"/>
                <a:gd name="connsiteX2" fmla="*/ 65945 w 114134"/>
                <a:gd name="connsiteY2" fmla="*/ 116671 h 114134"/>
                <a:gd name="connsiteX3" fmla="*/ 68481 w 114134"/>
                <a:gd name="connsiteY3" fmla="*/ 93844 h 114134"/>
                <a:gd name="connsiteX4" fmla="*/ 91308 w 114134"/>
                <a:gd name="connsiteY4" fmla="*/ 91308 h 114134"/>
                <a:gd name="connsiteX5" fmla="*/ 93845 w 114134"/>
                <a:gd name="connsiteY5" fmla="*/ 68481 h 114134"/>
                <a:gd name="connsiteX6" fmla="*/ 116671 w 114134"/>
                <a:gd name="connsiteY6" fmla="*/ 65945 h 114134"/>
                <a:gd name="connsiteX7" fmla="*/ 116671 w 114134"/>
                <a:gd name="connsiteY7" fmla="*/ 39313 h 114134"/>
                <a:gd name="connsiteX8" fmla="*/ 77359 w 114134"/>
                <a:gd name="connsiteY8" fmla="*/ 0 h 11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134" h="114134">
                  <a:moveTo>
                    <a:pt x="0" y="77358"/>
                  </a:moveTo>
                  <a:lnTo>
                    <a:pt x="39314" y="116671"/>
                  </a:lnTo>
                  <a:cubicBezTo>
                    <a:pt x="46922" y="124280"/>
                    <a:pt x="58336" y="124280"/>
                    <a:pt x="65945" y="116671"/>
                  </a:cubicBezTo>
                  <a:cubicBezTo>
                    <a:pt x="72286" y="110330"/>
                    <a:pt x="73554" y="101453"/>
                    <a:pt x="68481" y="93844"/>
                  </a:cubicBezTo>
                  <a:cubicBezTo>
                    <a:pt x="76090" y="97649"/>
                    <a:pt x="84967" y="97649"/>
                    <a:pt x="91308" y="91308"/>
                  </a:cubicBezTo>
                  <a:cubicBezTo>
                    <a:pt x="97649" y="84967"/>
                    <a:pt x="98918" y="76090"/>
                    <a:pt x="93845" y="68481"/>
                  </a:cubicBezTo>
                  <a:cubicBezTo>
                    <a:pt x="101453" y="72285"/>
                    <a:pt x="110331" y="72285"/>
                    <a:pt x="116671" y="65945"/>
                  </a:cubicBezTo>
                  <a:cubicBezTo>
                    <a:pt x="124281" y="58336"/>
                    <a:pt x="124281" y="46922"/>
                    <a:pt x="116671" y="39313"/>
                  </a:cubicBezTo>
                  <a:lnTo>
                    <a:pt x="77359" y="0"/>
                  </a:lnTo>
                </a:path>
              </a:pathLst>
            </a:custGeom>
            <a:solidFill>
              <a:srgbClr val="7E6321"/>
            </a:solidFill>
            <a:ln w="12677" cap="flat">
              <a:noFill/>
              <a:prstDash val="solid"/>
              <a:miter/>
            </a:ln>
          </p:spPr>
          <p:txBody>
            <a:bodyPr rtlCol="0" anchor="ctr"/>
            <a:lstStyle/>
            <a:p>
              <a:endParaRPr lang="en-GB"/>
            </a:p>
          </p:txBody>
        </p:sp>
        <p:sp>
          <p:nvSpPr>
            <p:cNvPr id="433" name="Freeform: Shape 432">
              <a:extLst>
                <a:ext uri="{FF2B5EF4-FFF2-40B4-BE49-F238E27FC236}">
                  <a16:creationId xmlns:a16="http://schemas.microsoft.com/office/drawing/2014/main" id="{8A0B6830-7FAC-4AA7-82AB-6819B6873B64}"/>
                </a:ext>
              </a:extLst>
            </p:cNvPr>
            <p:cNvSpPr/>
            <p:nvPr/>
          </p:nvSpPr>
          <p:spPr>
            <a:xfrm>
              <a:off x="6506214" y="2195222"/>
              <a:ext cx="644882" cy="583465"/>
            </a:xfrm>
            <a:custGeom>
              <a:avLst/>
              <a:gdLst>
                <a:gd name="connsiteX0" fmla="*/ 367767 w 798944"/>
                <a:gd name="connsiteY0" fmla="*/ 543726 h 722854"/>
                <a:gd name="connsiteX1" fmla="*/ 249828 w 798944"/>
                <a:gd name="connsiteY1" fmla="*/ 661665 h 722854"/>
                <a:gd name="connsiteX2" fmla="*/ 213052 w 798944"/>
                <a:gd name="connsiteY2" fmla="*/ 661665 h 722854"/>
                <a:gd name="connsiteX3" fmla="*/ 213052 w 798944"/>
                <a:gd name="connsiteY3" fmla="*/ 624889 h 722854"/>
                <a:gd name="connsiteX4" fmla="*/ 145838 w 798944"/>
                <a:gd name="connsiteY4" fmla="*/ 692101 h 722854"/>
                <a:gd name="connsiteX5" fmla="*/ 109062 w 798944"/>
                <a:gd name="connsiteY5" fmla="*/ 692101 h 722854"/>
                <a:gd name="connsiteX6" fmla="*/ 106526 w 798944"/>
                <a:gd name="connsiteY6" fmla="*/ 659129 h 722854"/>
                <a:gd name="connsiteX7" fmla="*/ 44385 w 798944"/>
                <a:gd name="connsiteY7" fmla="*/ 721269 h 722854"/>
                <a:gd name="connsiteX8" fmla="*/ 7609 w 798944"/>
                <a:gd name="connsiteY8" fmla="*/ 721269 h 722854"/>
                <a:gd name="connsiteX9" fmla="*/ 7609 w 798944"/>
                <a:gd name="connsiteY9" fmla="*/ 684492 h 722854"/>
                <a:gd name="connsiteX10" fmla="*/ 125548 w 798944"/>
                <a:gd name="connsiteY10" fmla="*/ 566553 h 722854"/>
                <a:gd name="connsiteX11" fmla="*/ 287873 w 798944"/>
                <a:gd name="connsiteY11" fmla="*/ 404228 h 722854"/>
                <a:gd name="connsiteX12" fmla="*/ 125548 w 798944"/>
                <a:gd name="connsiteY12" fmla="*/ 566553 h 722854"/>
                <a:gd name="connsiteX13" fmla="*/ 125548 w 798944"/>
                <a:gd name="connsiteY13" fmla="*/ 603330 h 722854"/>
                <a:gd name="connsiteX14" fmla="*/ 162325 w 798944"/>
                <a:gd name="connsiteY14" fmla="*/ 603330 h 722854"/>
                <a:gd name="connsiteX15" fmla="*/ 224465 w 798944"/>
                <a:gd name="connsiteY15" fmla="*/ 541190 h 722854"/>
                <a:gd name="connsiteX16" fmla="*/ 227001 w 798944"/>
                <a:gd name="connsiteY16" fmla="*/ 574162 h 722854"/>
                <a:gd name="connsiteX17" fmla="*/ 263778 w 798944"/>
                <a:gd name="connsiteY17" fmla="*/ 574162 h 722854"/>
                <a:gd name="connsiteX18" fmla="*/ 330991 w 798944"/>
                <a:gd name="connsiteY18" fmla="*/ 506949 h 722854"/>
                <a:gd name="connsiteX19" fmla="*/ 330991 w 798944"/>
                <a:gd name="connsiteY19" fmla="*/ 543726 h 722854"/>
                <a:gd name="connsiteX20" fmla="*/ 367767 w 798944"/>
                <a:gd name="connsiteY20" fmla="*/ 543726 h 722854"/>
                <a:gd name="connsiteX21" fmla="*/ 442589 w 798944"/>
                <a:gd name="connsiteY21" fmla="*/ 470172 h 722854"/>
                <a:gd name="connsiteX22" fmla="*/ 701296 w 798944"/>
                <a:gd name="connsiteY22" fmla="*/ 239366 h 722854"/>
                <a:gd name="connsiteX23" fmla="*/ 762167 w 798944"/>
                <a:gd name="connsiteY23" fmla="*/ 165813 h 722854"/>
                <a:gd name="connsiteX24" fmla="*/ 339868 w 798944"/>
                <a:gd name="connsiteY24" fmla="*/ 352233 h 722854"/>
                <a:gd name="connsiteX25" fmla="*/ 289142 w 798944"/>
                <a:gd name="connsiteY25" fmla="*/ 402960 h 722854"/>
                <a:gd name="connsiteX26" fmla="*/ 632814 w 798944"/>
                <a:gd name="connsiteY26" fmla="*/ 395351 h 722854"/>
                <a:gd name="connsiteX27" fmla="*/ 664518 w 798944"/>
                <a:gd name="connsiteY27" fmla="*/ 27583 h 722854"/>
                <a:gd name="connsiteX28" fmla="*/ 664518 w 798944"/>
                <a:gd name="connsiteY28" fmla="*/ 149327 h 722854"/>
                <a:gd name="connsiteX29" fmla="*/ 664518 w 798944"/>
                <a:gd name="connsiteY29" fmla="*/ 149327 h 722854"/>
                <a:gd name="connsiteX30" fmla="*/ 677200 w 798944"/>
                <a:gd name="connsiteY30" fmla="*/ 159472 h 722854"/>
                <a:gd name="connsiteX31" fmla="*/ 771045 w 798944"/>
                <a:gd name="connsiteY31" fmla="*/ 159472 h 722854"/>
                <a:gd name="connsiteX32" fmla="*/ 784994 w 798944"/>
                <a:gd name="connsiteY32" fmla="*/ 148058 h 722854"/>
                <a:gd name="connsiteX33" fmla="*/ 784994 w 798944"/>
                <a:gd name="connsiteY33" fmla="*/ 37728 h 722854"/>
                <a:gd name="connsiteX34" fmla="*/ 731731 w 798944"/>
                <a:gd name="connsiteY34" fmla="*/ 94795 h 722854"/>
                <a:gd name="connsiteX35" fmla="*/ 798944 w 798944"/>
                <a:gd name="connsiteY35" fmla="*/ 27583 h 722854"/>
                <a:gd name="connsiteX36" fmla="*/ 664518 w 798944"/>
                <a:gd name="connsiteY36" fmla="*/ 27583 h 722854"/>
                <a:gd name="connsiteX37" fmla="*/ 484439 w 798944"/>
                <a:gd name="connsiteY37" fmla="*/ 207662 h 722854"/>
                <a:gd name="connsiteX38" fmla="*/ 531361 w 798944"/>
                <a:gd name="connsiteY38" fmla="*/ 207662 h 722854"/>
                <a:gd name="connsiteX39" fmla="*/ 173738 w 798944"/>
                <a:gd name="connsiteY39" fmla="*/ 207662 h 722854"/>
                <a:gd name="connsiteX40" fmla="*/ 173738 w 798944"/>
                <a:gd name="connsiteY40" fmla="*/ 207662 h 722854"/>
                <a:gd name="connsiteX41" fmla="*/ 119207 w 798944"/>
                <a:gd name="connsiteY41" fmla="*/ 207662 h 722854"/>
                <a:gd name="connsiteX42" fmla="*/ 93844 w 798944"/>
                <a:gd name="connsiteY42" fmla="*/ 230489 h 722854"/>
                <a:gd name="connsiteX43" fmla="*/ 101453 w 798944"/>
                <a:gd name="connsiteY43" fmla="*/ 249511 h 722854"/>
                <a:gd name="connsiteX44" fmla="*/ 119207 w 798944"/>
                <a:gd name="connsiteY44" fmla="*/ 257121 h 722854"/>
                <a:gd name="connsiteX45" fmla="*/ 157252 w 798944"/>
                <a:gd name="connsiteY45" fmla="*/ 257121 h 722854"/>
                <a:gd name="connsiteX46" fmla="*/ 138230 w 798944"/>
                <a:gd name="connsiteY46" fmla="*/ 281216 h 722854"/>
                <a:gd name="connsiteX47" fmla="*/ 145838 w 798944"/>
                <a:gd name="connsiteY47" fmla="*/ 297702 h 722854"/>
                <a:gd name="connsiteX48" fmla="*/ 163593 w 798944"/>
                <a:gd name="connsiteY48" fmla="*/ 305311 h 722854"/>
                <a:gd name="connsiteX49" fmla="*/ 204175 w 798944"/>
                <a:gd name="connsiteY49" fmla="*/ 305311 h 722854"/>
                <a:gd name="connsiteX50" fmla="*/ 183883 w 798944"/>
                <a:gd name="connsiteY50" fmla="*/ 329406 h 722854"/>
                <a:gd name="connsiteX51" fmla="*/ 191493 w 798944"/>
                <a:gd name="connsiteY51" fmla="*/ 345892 h 722854"/>
                <a:gd name="connsiteX52" fmla="*/ 209247 w 798944"/>
                <a:gd name="connsiteY52" fmla="*/ 353501 h 722854"/>
                <a:gd name="connsiteX53" fmla="*/ 532629 w 798944"/>
                <a:gd name="connsiteY53" fmla="*/ 353501 h 722854"/>
                <a:gd name="connsiteX54" fmla="*/ 604915 w 798944"/>
                <a:gd name="connsiteY54" fmla="*/ 281216 h 722854"/>
                <a:gd name="connsiteX55" fmla="*/ 531361 w 798944"/>
                <a:gd name="connsiteY55" fmla="*/ 207662 h 722854"/>
                <a:gd name="connsiteX56" fmla="*/ 106526 w 798944"/>
                <a:gd name="connsiteY56" fmla="*/ 659129 h 722854"/>
                <a:gd name="connsiteX57" fmla="*/ 162325 w 798944"/>
                <a:gd name="connsiteY57" fmla="*/ 602062 h 722854"/>
                <a:gd name="connsiteX58" fmla="*/ 213052 w 798944"/>
                <a:gd name="connsiteY58" fmla="*/ 624889 h 722854"/>
                <a:gd name="connsiteX59" fmla="*/ 290410 w 798944"/>
                <a:gd name="connsiteY59" fmla="*/ 547530 h 722854"/>
                <a:gd name="connsiteX60" fmla="*/ 224465 w 798944"/>
                <a:gd name="connsiteY60" fmla="*/ 541190 h 722854"/>
                <a:gd name="connsiteX61" fmla="*/ 290410 w 798944"/>
                <a:gd name="connsiteY61" fmla="*/ 475245 h 722854"/>
                <a:gd name="connsiteX62" fmla="*/ 330991 w 798944"/>
                <a:gd name="connsiteY62" fmla="*/ 506949 h 722854"/>
                <a:gd name="connsiteX63" fmla="*/ 353818 w 798944"/>
                <a:gd name="connsiteY63" fmla="*/ 484122 h 722854"/>
                <a:gd name="connsiteX64" fmla="*/ 157252 w 798944"/>
                <a:gd name="connsiteY64" fmla="*/ 255852 h 722854"/>
                <a:gd name="connsiteX65" fmla="*/ 234610 w 798944"/>
                <a:gd name="connsiteY65" fmla="*/ 255852 h 722854"/>
                <a:gd name="connsiteX66" fmla="*/ 201638 w 798944"/>
                <a:gd name="connsiteY66" fmla="*/ 304043 h 722854"/>
                <a:gd name="connsiteX67" fmla="*/ 278996 w 798944"/>
                <a:gd name="connsiteY67" fmla="*/ 304043 h 722854"/>
                <a:gd name="connsiteX68" fmla="*/ 577015 w 798944"/>
                <a:gd name="connsiteY68" fmla="*/ 437200 h 722854"/>
                <a:gd name="connsiteX69" fmla="*/ 616328 w 798944"/>
                <a:gd name="connsiteY69" fmla="*/ 476513 h 722854"/>
                <a:gd name="connsiteX70" fmla="*/ 642959 w 798944"/>
                <a:gd name="connsiteY70" fmla="*/ 476513 h 722854"/>
                <a:gd name="connsiteX71" fmla="*/ 646764 w 798944"/>
                <a:gd name="connsiteY71" fmla="*/ 454954 h 722854"/>
                <a:gd name="connsiteX72" fmla="*/ 648032 w 798944"/>
                <a:gd name="connsiteY72" fmla="*/ 453686 h 722854"/>
                <a:gd name="connsiteX73" fmla="*/ 669591 w 798944"/>
                <a:gd name="connsiteY73" fmla="*/ 449882 h 722854"/>
                <a:gd name="connsiteX74" fmla="*/ 673396 w 798944"/>
                <a:gd name="connsiteY74" fmla="*/ 428323 h 722854"/>
                <a:gd name="connsiteX75" fmla="*/ 674664 w 798944"/>
                <a:gd name="connsiteY75" fmla="*/ 427055 h 722854"/>
                <a:gd name="connsiteX76" fmla="*/ 696223 w 798944"/>
                <a:gd name="connsiteY76" fmla="*/ 423250 h 722854"/>
                <a:gd name="connsiteX77" fmla="*/ 696223 w 798944"/>
                <a:gd name="connsiteY77" fmla="*/ 396619 h 722854"/>
                <a:gd name="connsiteX78" fmla="*/ 656910 w 798944"/>
                <a:gd name="connsiteY78" fmla="*/ 357306 h 722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98944" h="722854">
                  <a:moveTo>
                    <a:pt x="367767" y="543726"/>
                  </a:moveTo>
                  <a:lnTo>
                    <a:pt x="249828" y="661665"/>
                  </a:lnTo>
                  <a:cubicBezTo>
                    <a:pt x="239683" y="671811"/>
                    <a:pt x="223197" y="671811"/>
                    <a:pt x="213052" y="661665"/>
                  </a:cubicBezTo>
                  <a:cubicBezTo>
                    <a:pt x="202906" y="651520"/>
                    <a:pt x="202906" y="635034"/>
                    <a:pt x="213052" y="624889"/>
                  </a:cubicBezTo>
                  <a:lnTo>
                    <a:pt x="145838" y="692101"/>
                  </a:lnTo>
                  <a:cubicBezTo>
                    <a:pt x="135693" y="702247"/>
                    <a:pt x="119207" y="702247"/>
                    <a:pt x="109062" y="692101"/>
                  </a:cubicBezTo>
                  <a:cubicBezTo>
                    <a:pt x="100185" y="683224"/>
                    <a:pt x="98917" y="669274"/>
                    <a:pt x="106526" y="659129"/>
                  </a:cubicBezTo>
                  <a:lnTo>
                    <a:pt x="44385" y="721269"/>
                  </a:lnTo>
                  <a:cubicBezTo>
                    <a:pt x="34240" y="731414"/>
                    <a:pt x="17754" y="731414"/>
                    <a:pt x="7609" y="721269"/>
                  </a:cubicBezTo>
                  <a:cubicBezTo>
                    <a:pt x="-2536" y="711124"/>
                    <a:pt x="-2536" y="694638"/>
                    <a:pt x="7609" y="684492"/>
                  </a:cubicBezTo>
                  <a:lnTo>
                    <a:pt x="125548" y="566553"/>
                  </a:lnTo>
                  <a:moveTo>
                    <a:pt x="287873" y="404228"/>
                  </a:moveTo>
                  <a:lnTo>
                    <a:pt x="125548" y="566553"/>
                  </a:lnTo>
                  <a:cubicBezTo>
                    <a:pt x="115403" y="576698"/>
                    <a:pt x="115403" y="593184"/>
                    <a:pt x="125548" y="603330"/>
                  </a:cubicBezTo>
                  <a:cubicBezTo>
                    <a:pt x="135693" y="613475"/>
                    <a:pt x="152179" y="613475"/>
                    <a:pt x="162325" y="603330"/>
                  </a:cubicBezTo>
                  <a:lnTo>
                    <a:pt x="224465" y="541190"/>
                  </a:lnTo>
                  <a:cubicBezTo>
                    <a:pt x="216856" y="551335"/>
                    <a:pt x="218124" y="565285"/>
                    <a:pt x="227001" y="574162"/>
                  </a:cubicBezTo>
                  <a:cubicBezTo>
                    <a:pt x="237147" y="584307"/>
                    <a:pt x="253633" y="584307"/>
                    <a:pt x="263778" y="574162"/>
                  </a:cubicBezTo>
                  <a:lnTo>
                    <a:pt x="330991" y="506949"/>
                  </a:lnTo>
                  <a:cubicBezTo>
                    <a:pt x="320846" y="517094"/>
                    <a:pt x="320846" y="533581"/>
                    <a:pt x="330991" y="543726"/>
                  </a:cubicBezTo>
                  <a:cubicBezTo>
                    <a:pt x="341136" y="553871"/>
                    <a:pt x="357622" y="553871"/>
                    <a:pt x="367767" y="543726"/>
                  </a:cubicBezTo>
                  <a:lnTo>
                    <a:pt x="442589" y="470172"/>
                  </a:lnTo>
                  <a:moveTo>
                    <a:pt x="701296" y="239366"/>
                  </a:moveTo>
                  <a:cubicBezTo>
                    <a:pt x="710172" y="221612"/>
                    <a:pt x="731731" y="192444"/>
                    <a:pt x="762167" y="165813"/>
                  </a:cubicBezTo>
                  <a:moveTo>
                    <a:pt x="339868" y="352233"/>
                  </a:moveTo>
                  <a:lnTo>
                    <a:pt x="289142" y="402960"/>
                  </a:lnTo>
                  <a:cubicBezTo>
                    <a:pt x="382986" y="494267"/>
                    <a:pt x="541506" y="489195"/>
                    <a:pt x="632814" y="395351"/>
                  </a:cubicBezTo>
                  <a:moveTo>
                    <a:pt x="664518" y="27583"/>
                  </a:moveTo>
                  <a:cubicBezTo>
                    <a:pt x="631546" y="60555"/>
                    <a:pt x="631546" y="115086"/>
                    <a:pt x="664518" y="149327"/>
                  </a:cubicBezTo>
                  <a:cubicBezTo>
                    <a:pt x="664518" y="149327"/>
                    <a:pt x="664518" y="149327"/>
                    <a:pt x="664518" y="149327"/>
                  </a:cubicBezTo>
                  <a:cubicBezTo>
                    <a:pt x="668323" y="153131"/>
                    <a:pt x="673396" y="156935"/>
                    <a:pt x="677200" y="159472"/>
                  </a:cubicBezTo>
                  <a:cubicBezTo>
                    <a:pt x="705100" y="178494"/>
                    <a:pt x="743145" y="178494"/>
                    <a:pt x="771045" y="159472"/>
                  </a:cubicBezTo>
                  <a:lnTo>
                    <a:pt x="784994" y="148058"/>
                  </a:lnTo>
                  <a:cubicBezTo>
                    <a:pt x="815430" y="117622"/>
                    <a:pt x="815430" y="68164"/>
                    <a:pt x="784994" y="37728"/>
                  </a:cubicBezTo>
                  <a:moveTo>
                    <a:pt x="731731" y="94795"/>
                  </a:moveTo>
                  <a:lnTo>
                    <a:pt x="798944" y="27583"/>
                  </a:lnTo>
                  <a:cubicBezTo>
                    <a:pt x="762167" y="-9194"/>
                    <a:pt x="701296" y="-9194"/>
                    <a:pt x="664518" y="27583"/>
                  </a:cubicBezTo>
                  <a:lnTo>
                    <a:pt x="484439" y="207662"/>
                  </a:lnTo>
                  <a:moveTo>
                    <a:pt x="531361" y="207662"/>
                  </a:moveTo>
                  <a:lnTo>
                    <a:pt x="173738" y="207662"/>
                  </a:lnTo>
                  <a:cubicBezTo>
                    <a:pt x="173738" y="207662"/>
                    <a:pt x="173738" y="207662"/>
                    <a:pt x="173738" y="207662"/>
                  </a:cubicBezTo>
                  <a:lnTo>
                    <a:pt x="119207" y="207662"/>
                  </a:lnTo>
                  <a:cubicBezTo>
                    <a:pt x="106526" y="207662"/>
                    <a:pt x="95112" y="217807"/>
                    <a:pt x="93844" y="230489"/>
                  </a:cubicBezTo>
                  <a:cubicBezTo>
                    <a:pt x="93844" y="238098"/>
                    <a:pt x="96380" y="244439"/>
                    <a:pt x="101453" y="249511"/>
                  </a:cubicBezTo>
                  <a:cubicBezTo>
                    <a:pt x="106526" y="253316"/>
                    <a:pt x="111599" y="257121"/>
                    <a:pt x="119207" y="257121"/>
                  </a:cubicBezTo>
                  <a:lnTo>
                    <a:pt x="157252" y="257121"/>
                  </a:lnTo>
                  <a:cubicBezTo>
                    <a:pt x="145838" y="259657"/>
                    <a:pt x="136962" y="268534"/>
                    <a:pt x="138230" y="281216"/>
                  </a:cubicBezTo>
                  <a:cubicBezTo>
                    <a:pt x="138230" y="287556"/>
                    <a:pt x="140766" y="293897"/>
                    <a:pt x="145838" y="297702"/>
                  </a:cubicBezTo>
                  <a:cubicBezTo>
                    <a:pt x="150911" y="301506"/>
                    <a:pt x="155984" y="305311"/>
                    <a:pt x="163593" y="305311"/>
                  </a:cubicBezTo>
                  <a:lnTo>
                    <a:pt x="204175" y="305311"/>
                  </a:lnTo>
                  <a:cubicBezTo>
                    <a:pt x="192761" y="306579"/>
                    <a:pt x="183883" y="316724"/>
                    <a:pt x="183883" y="329406"/>
                  </a:cubicBezTo>
                  <a:cubicBezTo>
                    <a:pt x="183883" y="335747"/>
                    <a:pt x="186420" y="342088"/>
                    <a:pt x="191493" y="345892"/>
                  </a:cubicBezTo>
                  <a:cubicBezTo>
                    <a:pt x="196565" y="349696"/>
                    <a:pt x="201638" y="353501"/>
                    <a:pt x="209247" y="353501"/>
                  </a:cubicBezTo>
                  <a:cubicBezTo>
                    <a:pt x="209247" y="353501"/>
                    <a:pt x="527557" y="353501"/>
                    <a:pt x="532629" y="353501"/>
                  </a:cubicBezTo>
                  <a:cubicBezTo>
                    <a:pt x="571943" y="353501"/>
                    <a:pt x="604915" y="320529"/>
                    <a:pt x="604915" y="281216"/>
                  </a:cubicBezTo>
                  <a:cubicBezTo>
                    <a:pt x="603647" y="240634"/>
                    <a:pt x="570674" y="207662"/>
                    <a:pt x="531361" y="207662"/>
                  </a:cubicBezTo>
                  <a:close/>
                  <a:moveTo>
                    <a:pt x="106526" y="659129"/>
                  </a:moveTo>
                  <a:lnTo>
                    <a:pt x="162325" y="602062"/>
                  </a:lnTo>
                  <a:moveTo>
                    <a:pt x="213052" y="624889"/>
                  </a:moveTo>
                  <a:lnTo>
                    <a:pt x="290410" y="547530"/>
                  </a:lnTo>
                  <a:moveTo>
                    <a:pt x="224465" y="541190"/>
                  </a:moveTo>
                  <a:lnTo>
                    <a:pt x="290410" y="475245"/>
                  </a:lnTo>
                  <a:moveTo>
                    <a:pt x="330991" y="506949"/>
                  </a:moveTo>
                  <a:lnTo>
                    <a:pt x="353818" y="484122"/>
                  </a:lnTo>
                  <a:moveTo>
                    <a:pt x="157252" y="255852"/>
                  </a:moveTo>
                  <a:lnTo>
                    <a:pt x="234610" y="255852"/>
                  </a:lnTo>
                  <a:moveTo>
                    <a:pt x="201638" y="304043"/>
                  </a:moveTo>
                  <a:lnTo>
                    <a:pt x="278996" y="304043"/>
                  </a:lnTo>
                  <a:moveTo>
                    <a:pt x="577015" y="437200"/>
                  </a:moveTo>
                  <a:lnTo>
                    <a:pt x="616328" y="476513"/>
                  </a:lnTo>
                  <a:cubicBezTo>
                    <a:pt x="623937" y="484122"/>
                    <a:pt x="635351" y="484122"/>
                    <a:pt x="642959" y="476513"/>
                  </a:cubicBezTo>
                  <a:cubicBezTo>
                    <a:pt x="648032" y="470172"/>
                    <a:pt x="649300" y="462563"/>
                    <a:pt x="646764" y="454954"/>
                  </a:cubicBezTo>
                  <a:cubicBezTo>
                    <a:pt x="646764" y="454954"/>
                    <a:pt x="646764" y="453686"/>
                    <a:pt x="648032" y="453686"/>
                  </a:cubicBezTo>
                  <a:cubicBezTo>
                    <a:pt x="655641" y="456223"/>
                    <a:pt x="663251" y="454954"/>
                    <a:pt x="669591" y="449882"/>
                  </a:cubicBezTo>
                  <a:cubicBezTo>
                    <a:pt x="674664" y="443541"/>
                    <a:pt x="675932" y="435932"/>
                    <a:pt x="673396" y="428323"/>
                  </a:cubicBezTo>
                  <a:cubicBezTo>
                    <a:pt x="673396" y="428323"/>
                    <a:pt x="673396" y="427055"/>
                    <a:pt x="674664" y="427055"/>
                  </a:cubicBezTo>
                  <a:cubicBezTo>
                    <a:pt x="682273" y="429591"/>
                    <a:pt x="689882" y="428323"/>
                    <a:pt x="696223" y="423250"/>
                  </a:cubicBezTo>
                  <a:cubicBezTo>
                    <a:pt x="703831" y="415641"/>
                    <a:pt x="703831" y="404228"/>
                    <a:pt x="696223" y="396619"/>
                  </a:cubicBezTo>
                  <a:lnTo>
                    <a:pt x="656910" y="357306"/>
                  </a:lnTo>
                </a:path>
              </a:pathLst>
            </a:custGeom>
            <a:noFill/>
            <a:ln w="19015" cap="flat">
              <a:solidFill>
                <a:srgbClr val="3D342A"/>
              </a:solidFill>
              <a:prstDash val="solid"/>
              <a:miter/>
            </a:ln>
          </p:spPr>
          <p:txBody>
            <a:bodyPr rtlCol="0" anchor="ctr"/>
            <a:lstStyle/>
            <a:p>
              <a:endParaRPr lang="en-GB"/>
            </a:p>
          </p:txBody>
        </p:sp>
      </p:grpSp>
      <p:sp>
        <p:nvSpPr>
          <p:cNvPr id="74" name="Rectangle 73">
            <a:extLst>
              <a:ext uri="{FF2B5EF4-FFF2-40B4-BE49-F238E27FC236}">
                <a16:creationId xmlns:a16="http://schemas.microsoft.com/office/drawing/2014/main" id="{AB480E07-9915-44FE-9BFC-2BBA9BD848E1}"/>
              </a:ext>
            </a:extLst>
          </p:cNvPr>
          <p:cNvSpPr/>
          <p:nvPr/>
        </p:nvSpPr>
        <p:spPr>
          <a:xfrm>
            <a:off x="0" y="4963324"/>
            <a:ext cx="12192000" cy="1894674"/>
          </a:xfrm>
          <a:prstGeom prst="rect">
            <a:avLst/>
          </a:prstGeom>
          <a:solidFill>
            <a:srgbClr val="FFF3CF"/>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err="1">
              <a:solidFill>
                <a:srgbClr val="3F3F3F"/>
              </a:solidFill>
              <a:latin typeface="+mj-lt"/>
            </a:endParaRPr>
          </a:p>
        </p:txBody>
      </p:sp>
      <p:cxnSp>
        <p:nvCxnSpPr>
          <p:cNvPr id="75" name="Straight Connector 74">
            <a:extLst>
              <a:ext uri="{FF2B5EF4-FFF2-40B4-BE49-F238E27FC236}">
                <a16:creationId xmlns:a16="http://schemas.microsoft.com/office/drawing/2014/main" id="{F9E72157-B2D8-4E93-8E84-0D6A87769FBC}"/>
              </a:ext>
            </a:extLst>
          </p:cNvPr>
          <p:cNvCxnSpPr>
            <a:cxnSpLocks/>
          </p:cNvCxnSpPr>
          <p:nvPr/>
        </p:nvCxnSpPr>
        <p:spPr>
          <a:xfrm>
            <a:off x="3362325" y="4963169"/>
            <a:ext cx="5465763" cy="0"/>
          </a:xfrm>
          <a:prstGeom prst="line">
            <a:avLst/>
          </a:prstGeom>
          <a:ln w="19050" cap="sq">
            <a:solidFill>
              <a:srgbClr val="3D342A"/>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76" name="Title 11">
            <a:extLst>
              <a:ext uri="{FF2B5EF4-FFF2-40B4-BE49-F238E27FC236}">
                <a16:creationId xmlns:a16="http://schemas.microsoft.com/office/drawing/2014/main" id="{55BDB8A1-43D1-42EA-B73D-941DC5A04982}"/>
              </a:ext>
            </a:extLst>
          </p:cNvPr>
          <p:cNvSpPr txBox="1">
            <a:spLocks/>
          </p:cNvSpPr>
          <p:nvPr/>
        </p:nvSpPr>
        <p:spPr>
          <a:xfrm>
            <a:off x="3995854" y="5314385"/>
            <a:ext cx="4200292" cy="460800"/>
          </a:xfrm>
          <a:prstGeom prst="rect">
            <a:avLst/>
          </a:prstGeom>
        </p:spPr>
        <p:txBody>
          <a:bodyPr/>
          <a:lstStyle>
            <a:lvl1pPr algn="l" defTabSz="914400" rtl="0" eaLnBrk="1" latinLnBrk="0" hangingPunct="1">
              <a:lnSpc>
                <a:spcPct val="90000"/>
              </a:lnSpc>
              <a:spcBef>
                <a:spcPct val="0"/>
              </a:spcBef>
              <a:buNone/>
              <a:defRPr sz="2000" kern="1200">
                <a:solidFill>
                  <a:srgbClr val="C6C6C6"/>
                </a:solidFill>
                <a:latin typeface="+mj-lt"/>
                <a:ea typeface="+mj-ea"/>
                <a:cs typeface="+mj-cs"/>
              </a:defRPr>
            </a:lvl1pPr>
          </a:lstStyle>
          <a:p>
            <a:pPr algn="ctr"/>
            <a:r>
              <a:rPr lang="en-GB" dirty="0">
                <a:solidFill>
                  <a:srgbClr val="3D342A"/>
                </a:solidFill>
              </a:rPr>
              <a:t>BrightCarbon.com</a:t>
            </a:r>
          </a:p>
        </p:txBody>
      </p:sp>
      <p:sp>
        <p:nvSpPr>
          <p:cNvPr id="77" name="Subtitle 12">
            <a:extLst>
              <a:ext uri="{FF2B5EF4-FFF2-40B4-BE49-F238E27FC236}">
                <a16:creationId xmlns:a16="http://schemas.microsoft.com/office/drawing/2014/main" id="{0A90D0CD-AE1B-4177-96AE-A68D6191C635}"/>
              </a:ext>
            </a:extLst>
          </p:cNvPr>
          <p:cNvSpPr txBox="1">
            <a:spLocks/>
          </p:cNvSpPr>
          <p:nvPr/>
        </p:nvSpPr>
        <p:spPr>
          <a:xfrm>
            <a:off x="4163122" y="5770136"/>
            <a:ext cx="3865756" cy="4818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3F3F3F"/>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3F3F3F"/>
                </a:solidFill>
                <a:latin typeface="Segoe UI Semilight" panose="020B0402040204020203" pitchFamily="34" charset="0"/>
                <a:ea typeface="+mn-ea"/>
                <a:cs typeface="Segoe UI Semilight" panose="020B040204020402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3F3F3F"/>
                </a:solidFill>
                <a:latin typeface="Segoe UI Semilight" panose="020B0402040204020203" pitchFamily="34" charset="0"/>
                <a:ea typeface="+mn-ea"/>
                <a:cs typeface="Segoe UI Semilight" panose="020B040204020402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3F3F3F"/>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3F3F3F"/>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1600">
                <a:solidFill>
                  <a:srgbClr val="3D342A"/>
                </a:solidFill>
              </a:rPr>
              <a:t>Presentations, eLearning, Training, PDFs, Infographics, Animations and more</a:t>
            </a:r>
          </a:p>
        </p:txBody>
      </p:sp>
    </p:spTree>
    <p:custDataLst>
      <p:tags r:id="rId1"/>
    </p:custDataLst>
    <p:extLst>
      <p:ext uri="{BB962C8B-B14F-4D97-AF65-F5344CB8AC3E}">
        <p14:creationId xmlns:p14="http://schemas.microsoft.com/office/powerpoint/2010/main" val="192783193"/>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23" presetClass="entr" presetSubtype="16" fill="hold" nodeType="withEffect">
                                      <p:stCondLst>
                                        <p:cond delay="0"/>
                                      </p:stCondLst>
                                      <p:childTnLst>
                                        <p:set>
                                          <p:cBhvr>
                                            <p:cTn id="8" dur="1" fill="hold">
                                              <p:stCondLst>
                                                <p:cond delay="0"/>
                                              </p:stCondLst>
                                            </p:cTn>
                                            <p:tgtEl>
                                              <p:spTgt spid="75"/>
                                            </p:tgtEl>
                                            <p:attrNameLst>
                                              <p:attrName>style.visibility</p:attrName>
                                            </p:attrNameLst>
                                          </p:cBhvr>
                                          <p:to>
                                            <p:strVal val="visible"/>
                                          </p:to>
                                        </p:set>
                                        <p:anim calcmode="lin" valueType="num">
                                          <p:cBhvr>
                                            <p:cTn id="9" dur="200" fill="hold"/>
                                            <p:tgtEl>
                                              <p:spTgt spid="75"/>
                                            </p:tgtEl>
                                            <p:attrNameLst>
                                              <p:attrName>ppt_w</p:attrName>
                                            </p:attrNameLst>
                                          </p:cBhvr>
                                          <p:tavLst>
                                            <p:tav tm="0">
                                              <p:val>
                                                <p:fltVal val="0"/>
                                              </p:val>
                                            </p:tav>
                                            <p:tav tm="100000">
                                              <p:val>
                                                <p:strVal val="#ppt_w"/>
                                              </p:val>
                                            </p:tav>
                                          </p:tavLst>
                                        </p:anim>
                                        <p:anim calcmode="lin" valueType="num">
                                          <p:cBhvr>
                                            <p:cTn id="10" dur="200" fill="hold"/>
                                            <p:tgtEl>
                                              <p:spTgt spid="75"/>
                                            </p:tgtEl>
                                            <p:attrNameLst>
                                              <p:attrName>ppt_h</p:attrName>
                                            </p:attrNameLst>
                                          </p:cBhvr>
                                          <p:tavLst>
                                            <p:tav tm="0">
                                              <p:val>
                                                <p:fltVal val="0"/>
                                              </p:val>
                                            </p:tav>
                                            <p:tav tm="100000">
                                              <p:val>
                                                <p:strVal val="#ppt_h"/>
                                              </p:val>
                                            </p:tav>
                                          </p:tavLst>
                                        </p:anim>
                                      </p:childTnLst>
                                    </p:cTn>
                                  </p:par>
                                  <p:par>
                                    <p:cTn id="11" presetID="6" presetClass="emph" presetSubtype="0" fill="hold" nodeType="withEffect" p14:presetBounceEnd="99000">
                                      <p:stCondLst>
                                        <p:cond delay="0"/>
                                      </p:stCondLst>
                                      <p:childTnLst>
                                        <p:animScale p14:bounceEnd="99000">
                                          <p:cBhvr>
                                            <p:cTn id="12" dur="1000" fill="hold"/>
                                            <p:tgtEl>
                                              <p:spTgt spid="75"/>
                                            </p:tgtEl>
                                          </p:cBhvr>
                                          <p:by x="110000" y="110000"/>
                                        </p:animScale>
                                      </p:childTnLst>
                                    </p:cTn>
                                  </p:par>
                                  <p:par>
                                    <p:cTn id="13" presetID="6" presetClass="emph" presetSubtype="0" accel="50000" decel="50000" fill="hold" nodeType="withEffect">
                                      <p:stCondLst>
                                        <p:cond delay="0"/>
                                      </p:stCondLst>
                                      <p:childTnLst>
                                        <p:animScale>
                                          <p:cBhvr>
                                            <p:cTn id="14" dur="250" fill="hold"/>
                                            <p:tgtEl>
                                              <p:spTgt spid="75"/>
                                            </p:tgtEl>
                                          </p:cBhvr>
                                          <p:by x="91000" y="91000"/>
                                        </p:animScale>
                                      </p:childTnLst>
                                    </p:cTn>
                                  </p:par>
                                  <p:par>
                                    <p:cTn id="15" presetID="23" presetClass="entr" presetSubtype="16" fill="hold" nodeType="withEffect">
                                      <p:stCondLst>
                                        <p:cond delay="250"/>
                                      </p:stCondLst>
                                      <p:childTnLst>
                                        <p:set>
                                          <p:cBhvr>
                                            <p:cTn id="16" dur="1" fill="hold">
                                              <p:stCondLst>
                                                <p:cond delay="0"/>
                                              </p:stCondLst>
                                            </p:cTn>
                                            <p:tgtEl>
                                              <p:spTgt spid="437"/>
                                            </p:tgtEl>
                                            <p:attrNameLst>
                                              <p:attrName>style.visibility</p:attrName>
                                            </p:attrNameLst>
                                          </p:cBhvr>
                                          <p:to>
                                            <p:strVal val="visible"/>
                                          </p:to>
                                        </p:set>
                                        <p:anim calcmode="lin" valueType="num">
                                          <p:cBhvr>
                                            <p:cTn id="17" dur="200" fill="hold"/>
                                            <p:tgtEl>
                                              <p:spTgt spid="437"/>
                                            </p:tgtEl>
                                            <p:attrNameLst>
                                              <p:attrName>ppt_w</p:attrName>
                                            </p:attrNameLst>
                                          </p:cBhvr>
                                          <p:tavLst>
                                            <p:tav tm="0">
                                              <p:val>
                                                <p:fltVal val="0"/>
                                              </p:val>
                                            </p:tav>
                                            <p:tav tm="100000">
                                              <p:val>
                                                <p:strVal val="#ppt_w"/>
                                              </p:val>
                                            </p:tav>
                                          </p:tavLst>
                                        </p:anim>
                                        <p:anim calcmode="lin" valueType="num">
                                          <p:cBhvr>
                                            <p:cTn id="18" dur="200" fill="hold"/>
                                            <p:tgtEl>
                                              <p:spTgt spid="437"/>
                                            </p:tgtEl>
                                            <p:attrNameLst>
                                              <p:attrName>ppt_h</p:attrName>
                                            </p:attrNameLst>
                                          </p:cBhvr>
                                          <p:tavLst>
                                            <p:tav tm="0">
                                              <p:val>
                                                <p:fltVal val="0"/>
                                              </p:val>
                                            </p:tav>
                                            <p:tav tm="100000">
                                              <p:val>
                                                <p:strVal val="#ppt_h"/>
                                              </p:val>
                                            </p:tav>
                                          </p:tavLst>
                                        </p:anim>
                                      </p:childTnLst>
                                    </p:cTn>
                                  </p:par>
                                  <p:par>
                                    <p:cTn id="19" presetID="6" presetClass="emph" presetSubtype="0" fill="hold" nodeType="withEffect" p14:presetBounceEnd="99000">
                                      <p:stCondLst>
                                        <p:cond delay="250"/>
                                      </p:stCondLst>
                                      <p:childTnLst>
                                        <p:animScale p14:bounceEnd="99000">
                                          <p:cBhvr>
                                            <p:cTn id="20" dur="1000" fill="hold"/>
                                            <p:tgtEl>
                                              <p:spTgt spid="437"/>
                                            </p:tgtEl>
                                          </p:cBhvr>
                                          <p:by x="110000" y="110000"/>
                                        </p:animScale>
                                      </p:childTnLst>
                                    </p:cTn>
                                  </p:par>
                                  <p:par>
                                    <p:cTn id="21" presetID="64" presetClass="path" presetSubtype="0" decel="100000" fill="hold" nodeType="withEffect">
                                      <p:stCondLst>
                                        <p:cond delay="250"/>
                                      </p:stCondLst>
                                      <p:childTnLst>
                                        <p:animMotion origin="layout" path="M -8.33333E-7 0.43657 L -8.33333E-7 4.81481E-6 " pathEditMode="relative" rAng="0" ptsTypes="AA">
                                          <p:cBhvr>
                                            <p:cTn id="22" dur="250" fill="hold"/>
                                            <p:tgtEl>
                                              <p:spTgt spid="437"/>
                                            </p:tgtEl>
                                            <p:attrNameLst>
                                              <p:attrName>ppt_x</p:attrName>
                                              <p:attrName>ppt_y</p:attrName>
                                            </p:attrNameLst>
                                          </p:cBhvr>
                                          <p:rCtr x="0" y="-21829"/>
                                        </p:animMotion>
                                      </p:childTnLst>
                                    </p:cTn>
                                  </p:par>
                                  <p:par>
                                    <p:cTn id="23" presetID="6" presetClass="emph" presetSubtype="0" accel="50000" decel="50000" fill="hold" nodeType="withEffect">
                                      <p:stCondLst>
                                        <p:cond delay="250"/>
                                      </p:stCondLst>
                                      <p:childTnLst>
                                        <p:animScale>
                                          <p:cBhvr>
                                            <p:cTn id="24" dur="250" fill="hold"/>
                                            <p:tgtEl>
                                              <p:spTgt spid="437"/>
                                            </p:tgtEl>
                                          </p:cBhvr>
                                          <p:by x="91000" y="91000"/>
                                        </p:animScale>
                                      </p:childTnLst>
                                    </p:cTn>
                                  </p:par>
                                  <p:par>
                                    <p:cTn id="25" presetID="23" presetClass="entr" presetSubtype="16" fill="hold" grpId="0" nodeType="withEffect">
                                      <p:stCondLst>
                                        <p:cond delay="500"/>
                                      </p:stCondLst>
                                      <p:childTnLst>
                                        <p:set>
                                          <p:cBhvr>
                                            <p:cTn id="26" dur="1" fill="hold">
                                              <p:stCondLst>
                                                <p:cond delay="0"/>
                                              </p:stCondLst>
                                            </p:cTn>
                                            <p:tgtEl>
                                              <p:spTgt spid="215"/>
                                            </p:tgtEl>
                                            <p:attrNameLst>
                                              <p:attrName>style.visibility</p:attrName>
                                            </p:attrNameLst>
                                          </p:cBhvr>
                                          <p:to>
                                            <p:strVal val="visible"/>
                                          </p:to>
                                        </p:set>
                                        <p:anim calcmode="lin" valueType="num">
                                          <p:cBhvr>
                                            <p:cTn id="27" dur="250" fill="hold"/>
                                            <p:tgtEl>
                                              <p:spTgt spid="215"/>
                                            </p:tgtEl>
                                            <p:attrNameLst>
                                              <p:attrName>ppt_w</p:attrName>
                                            </p:attrNameLst>
                                          </p:cBhvr>
                                          <p:tavLst>
                                            <p:tav tm="0">
                                              <p:val>
                                                <p:fltVal val="0"/>
                                              </p:val>
                                            </p:tav>
                                            <p:tav tm="100000">
                                              <p:val>
                                                <p:strVal val="#ppt_w"/>
                                              </p:val>
                                            </p:tav>
                                          </p:tavLst>
                                        </p:anim>
                                        <p:anim calcmode="lin" valueType="num">
                                          <p:cBhvr>
                                            <p:cTn id="28" dur="250" fill="hold"/>
                                            <p:tgtEl>
                                              <p:spTgt spid="215"/>
                                            </p:tgtEl>
                                            <p:attrNameLst>
                                              <p:attrName>ppt_h</p:attrName>
                                            </p:attrNameLst>
                                          </p:cBhvr>
                                          <p:tavLst>
                                            <p:tav tm="0">
                                              <p:val>
                                                <p:fltVal val="0"/>
                                              </p:val>
                                            </p:tav>
                                            <p:tav tm="100000">
                                              <p:val>
                                                <p:strVal val="#ppt_h"/>
                                              </p:val>
                                            </p:tav>
                                          </p:tavLst>
                                        </p:anim>
                                      </p:childTnLst>
                                    </p:cTn>
                                  </p:par>
                                  <p:par>
                                    <p:cTn id="29" presetID="6" presetClass="emph" presetSubtype="0" fill="hold" grpId="1" nodeType="withEffect" p14:presetBounceEnd="99000">
                                      <p:stCondLst>
                                        <p:cond delay="500"/>
                                      </p:stCondLst>
                                      <p:childTnLst>
                                        <p:animScale p14:bounceEnd="99000">
                                          <p:cBhvr>
                                            <p:cTn id="30" dur="1000" fill="hold"/>
                                            <p:tgtEl>
                                              <p:spTgt spid="215"/>
                                            </p:tgtEl>
                                          </p:cBhvr>
                                          <p:by x="110000" y="110000"/>
                                        </p:animScale>
                                      </p:childTnLst>
                                    </p:cTn>
                                  </p:par>
                                  <p:par>
                                    <p:cTn id="31" presetID="6" presetClass="emph" presetSubtype="0" fill="hold" grpId="2" nodeType="withEffect">
                                      <p:stCondLst>
                                        <p:cond delay="500"/>
                                      </p:stCondLst>
                                      <p:childTnLst>
                                        <p:animScale>
                                          <p:cBhvr>
                                            <p:cTn id="32" dur="250" fill="hold"/>
                                            <p:tgtEl>
                                              <p:spTgt spid="215"/>
                                            </p:tgtEl>
                                          </p:cBhvr>
                                          <p:by x="91000" y="91000"/>
                                        </p:animScale>
                                      </p:childTnLst>
                                    </p:cTn>
                                  </p:par>
                                  <p:par>
                                    <p:cTn id="33" presetID="23" presetClass="entr" presetSubtype="16" fill="hold" grpId="0" nodeType="withEffect">
                                      <p:stCondLst>
                                        <p:cond delay="500"/>
                                      </p:stCondLst>
                                      <p:childTnLst>
                                        <p:set>
                                          <p:cBhvr>
                                            <p:cTn id="34" dur="1" fill="hold">
                                              <p:stCondLst>
                                                <p:cond delay="0"/>
                                              </p:stCondLst>
                                            </p:cTn>
                                            <p:tgtEl>
                                              <p:spTgt spid="216"/>
                                            </p:tgtEl>
                                            <p:attrNameLst>
                                              <p:attrName>style.visibility</p:attrName>
                                            </p:attrNameLst>
                                          </p:cBhvr>
                                          <p:to>
                                            <p:strVal val="visible"/>
                                          </p:to>
                                        </p:set>
                                        <p:anim calcmode="lin" valueType="num">
                                          <p:cBhvr>
                                            <p:cTn id="35" dur="250" fill="hold"/>
                                            <p:tgtEl>
                                              <p:spTgt spid="216"/>
                                            </p:tgtEl>
                                            <p:attrNameLst>
                                              <p:attrName>ppt_w</p:attrName>
                                            </p:attrNameLst>
                                          </p:cBhvr>
                                          <p:tavLst>
                                            <p:tav tm="0">
                                              <p:val>
                                                <p:fltVal val="0"/>
                                              </p:val>
                                            </p:tav>
                                            <p:tav tm="100000">
                                              <p:val>
                                                <p:strVal val="#ppt_w"/>
                                              </p:val>
                                            </p:tav>
                                          </p:tavLst>
                                        </p:anim>
                                        <p:anim calcmode="lin" valueType="num">
                                          <p:cBhvr>
                                            <p:cTn id="36" dur="250" fill="hold"/>
                                            <p:tgtEl>
                                              <p:spTgt spid="216"/>
                                            </p:tgtEl>
                                            <p:attrNameLst>
                                              <p:attrName>ppt_h</p:attrName>
                                            </p:attrNameLst>
                                          </p:cBhvr>
                                          <p:tavLst>
                                            <p:tav tm="0">
                                              <p:val>
                                                <p:fltVal val="0"/>
                                              </p:val>
                                            </p:tav>
                                            <p:tav tm="100000">
                                              <p:val>
                                                <p:strVal val="#ppt_h"/>
                                              </p:val>
                                            </p:tav>
                                          </p:tavLst>
                                        </p:anim>
                                      </p:childTnLst>
                                    </p:cTn>
                                  </p:par>
                                  <p:par>
                                    <p:cTn id="37" presetID="6" presetClass="emph" presetSubtype="0" fill="hold" grpId="1" nodeType="withEffect" p14:presetBounceEnd="99000">
                                      <p:stCondLst>
                                        <p:cond delay="500"/>
                                      </p:stCondLst>
                                      <p:childTnLst>
                                        <p:animScale p14:bounceEnd="99000">
                                          <p:cBhvr>
                                            <p:cTn id="38" dur="1000" fill="hold"/>
                                            <p:tgtEl>
                                              <p:spTgt spid="216"/>
                                            </p:tgtEl>
                                          </p:cBhvr>
                                          <p:by x="110000" y="110000"/>
                                        </p:animScale>
                                      </p:childTnLst>
                                    </p:cTn>
                                  </p:par>
                                  <p:par>
                                    <p:cTn id="39" presetID="6" presetClass="emph" presetSubtype="0" fill="hold" grpId="2" nodeType="withEffect">
                                      <p:stCondLst>
                                        <p:cond delay="500"/>
                                      </p:stCondLst>
                                      <p:childTnLst>
                                        <p:animScale>
                                          <p:cBhvr>
                                            <p:cTn id="40" dur="250" fill="hold"/>
                                            <p:tgtEl>
                                              <p:spTgt spid="216"/>
                                            </p:tgtEl>
                                          </p:cBhvr>
                                          <p:by x="91000" y="91000"/>
                                        </p:animScale>
                                      </p:childTnLst>
                                    </p:cTn>
                                  </p:par>
                                  <p:par>
                                    <p:cTn id="41" presetID="10" presetClass="entr" presetSubtype="0" fill="hold" grpId="0"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250"/>
                                            <p:tgtEl>
                                              <p:spTgt spid="76"/>
                                            </p:tgtEl>
                                          </p:cBhvr>
                                        </p:animEffect>
                                      </p:childTnLst>
                                    </p:cTn>
                                  </p:par>
                                  <p:par>
                                    <p:cTn id="44" presetID="10" presetClass="entr" presetSubtype="0" fill="hold" grpId="0" nodeType="withEffect">
                                      <p:stCondLst>
                                        <p:cond delay="250"/>
                                      </p:stCondLst>
                                      <p:childTnLst>
                                        <p:set>
                                          <p:cBhvr>
                                            <p:cTn id="45" dur="1" fill="hold">
                                              <p:stCondLst>
                                                <p:cond delay="0"/>
                                              </p:stCondLst>
                                            </p:cTn>
                                            <p:tgtEl>
                                              <p:spTgt spid="77"/>
                                            </p:tgtEl>
                                            <p:attrNameLst>
                                              <p:attrName>style.visibility</p:attrName>
                                            </p:attrNameLst>
                                          </p:cBhvr>
                                          <p:to>
                                            <p:strVal val="visible"/>
                                          </p:to>
                                        </p:set>
                                        <p:animEffect transition="in" filter="fade">
                                          <p:cBhvr>
                                            <p:cTn id="46"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P spid="215" grpId="2" animBg="1"/>
          <p:bldP spid="216" grpId="0" animBg="1"/>
          <p:bldP spid="216" grpId="1" animBg="1"/>
          <p:bldP spid="216" grpId="2" animBg="1"/>
          <p:bldP spid="74" grpId="0" animBg="1"/>
          <p:bldP spid="76" grpId="0"/>
          <p:bldP spid="7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23" presetClass="entr" presetSubtype="16" fill="hold" nodeType="withEffect">
                                      <p:stCondLst>
                                        <p:cond delay="0"/>
                                      </p:stCondLst>
                                      <p:childTnLst>
                                        <p:set>
                                          <p:cBhvr>
                                            <p:cTn id="8" dur="1" fill="hold">
                                              <p:stCondLst>
                                                <p:cond delay="0"/>
                                              </p:stCondLst>
                                            </p:cTn>
                                            <p:tgtEl>
                                              <p:spTgt spid="75"/>
                                            </p:tgtEl>
                                            <p:attrNameLst>
                                              <p:attrName>style.visibility</p:attrName>
                                            </p:attrNameLst>
                                          </p:cBhvr>
                                          <p:to>
                                            <p:strVal val="visible"/>
                                          </p:to>
                                        </p:set>
                                        <p:anim calcmode="lin" valueType="num">
                                          <p:cBhvr>
                                            <p:cTn id="9" dur="200" fill="hold"/>
                                            <p:tgtEl>
                                              <p:spTgt spid="75"/>
                                            </p:tgtEl>
                                            <p:attrNameLst>
                                              <p:attrName>ppt_w</p:attrName>
                                            </p:attrNameLst>
                                          </p:cBhvr>
                                          <p:tavLst>
                                            <p:tav tm="0">
                                              <p:val>
                                                <p:fltVal val="0"/>
                                              </p:val>
                                            </p:tav>
                                            <p:tav tm="100000">
                                              <p:val>
                                                <p:strVal val="#ppt_w"/>
                                              </p:val>
                                            </p:tav>
                                          </p:tavLst>
                                        </p:anim>
                                        <p:anim calcmode="lin" valueType="num">
                                          <p:cBhvr>
                                            <p:cTn id="10" dur="200" fill="hold"/>
                                            <p:tgtEl>
                                              <p:spTgt spid="75"/>
                                            </p:tgtEl>
                                            <p:attrNameLst>
                                              <p:attrName>ppt_h</p:attrName>
                                            </p:attrNameLst>
                                          </p:cBhvr>
                                          <p:tavLst>
                                            <p:tav tm="0">
                                              <p:val>
                                                <p:fltVal val="0"/>
                                              </p:val>
                                            </p:tav>
                                            <p:tav tm="100000">
                                              <p:val>
                                                <p:strVal val="#ppt_h"/>
                                              </p:val>
                                            </p:tav>
                                          </p:tavLst>
                                        </p:anim>
                                      </p:childTnLst>
                                    </p:cTn>
                                  </p:par>
                                  <p:par>
                                    <p:cTn id="11" presetID="6" presetClass="emph" presetSubtype="0" fill="hold" nodeType="withEffect">
                                      <p:stCondLst>
                                        <p:cond delay="0"/>
                                      </p:stCondLst>
                                      <p:childTnLst>
                                        <p:animScale>
                                          <p:cBhvr>
                                            <p:cTn id="12" dur="1000" fill="hold"/>
                                            <p:tgtEl>
                                              <p:spTgt spid="75"/>
                                            </p:tgtEl>
                                          </p:cBhvr>
                                          <p:by x="110000" y="110000"/>
                                        </p:animScale>
                                      </p:childTnLst>
                                    </p:cTn>
                                  </p:par>
                                  <p:par>
                                    <p:cTn id="13" presetID="6" presetClass="emph" presetSubtype="0" accel="50000" decel="50000" fill="hold" nodeType="withEffect">
                                      <p:stCondLst>
                                        <p:cond delay="0"/>
                                      </p:stCondLst>
                                      <p:childTnLst>
                                        <p:animScale>
                                          <p:cBhvr>
                                            <p:cTn id="14" dur="250" fill="hold"/>
                                            <p:tgtEl>
                                              <p:spTgt spid="75"/>
                                            </p:tgtEl>
                                          </p:cBhvr>
                                          <p:by x="91000" y="91000"/>
                                        </p:animScale>
                                      </p:childTnLst>
                                    </p:cTn>
                                  </p:par>
                                  <p:par>
                                    <p:cTn id="15" presetID="23" presetClass="entr" presetSubtype="16" fill="hold" nodeType="withEffect">
                                      <p:stCondLst>
                                        <p:cond delay="250"/>
                                      </p:stCondLst>
                                      <p:childTnLst>
                                        <p:set>
                                          <p:cBhvr>
                                            <p:cTn id="16" dur="1" fill="hold">
                                              <p:stCondLst>
                                                <p:cond delay="0"/>
                                              </p:stCondLst>
                                            </p:cTn>
                                            <p:tgtEl>
                                              <p:spTgt spid="437"/>
                                            </p:tgtEl>
                                            <p:attrNameLst>
                                              <p:attrName>style.visibility</p:attrName>
                                            </p:attrNameLst>
                                          </p:cBhvr>
                                          <p:to>
                                            <p:strVal val="visible"/>
                                          </p:to>
                                        </p:set>
                                        <p:anim calcmode="lin" valueType="num">
                                          <p:cBhvr>
                                            <p:cTn id="17" dur="200" fill="hold"/>
                                            <p:tgtEl>
                                              <p:spTgt spid="437"/>
                                            </p:tgtEl>
                                            <p:attrNameLst>
                                              <p:attrName>ppt_w</p:attrName>
                                            </p:attrNameLst>
                                          </p:cBhvr>
                                          <p:tavLst>
                                            <p:tav tm="0">
                                              <p:val>
                                                <p:fltVal val="0"/>
                                              </p:val>
                                            </p:tav>
                                            <p:tav tm="100000">
                                              <p:val>
                                                <p:strVal val="#ppt_w"/>
                                              </p:val>
                                            </p:tav>
                                          </p:tavLst>
                                        </p:anim>
                                        <p:anim calcmode="lin" valueType="num">
                                          <p:cBhvr>
                                            <p:cTn id="18" dur="200" fill="hold"/>
                                            <p:tgtEl>
                                              <p:spTgt spid="437"/>
                                            </p:tgtEl>
                                            <p:attrNameLst>
                                              <p:attrName>ppt_h</p:attrName>
                                            </p:attrNameLst>
                                          </p:cBhvr>
                                          <p:tavLst>
                                            <p:tav tm="0">
                                              <p:val>
                                                <p:fltVal val="0"/>
                                              </p:val>
                                            </p:tav>
                                            <p:tav tm="100000">
                                              <p:val>
                                                <p:strVal val="#ppt_h"/>
                                              </p:val>
                                            </p:tav>
                                          </p:tavLst>
                                        </p:anim>
                                      </p:childTnLst>
                                    </p:cTn>
                                  </p:par>
                                  <p:par>
                                    <p:cTn id="19" presetID="6" presetClass="emph" presetSubtype="0" fill="hold" nodeType="withEffect">
                                      <p:stCondLst>
                                        <p:cond delay="250"/>
                                      </p:stCondLst>
                                      <p:childTnLst>
                                        <p:animScale>
                                          <p:cBhvr>
                                            <p:cTn id="20" dur="1000" fill="hold"/>
                                            <p:tgtEl>
                                              <p:spTgt spid="437"/>
                                            </p:tgtEl>
                                          </p:cBhvr>
                                          <p:by x="110000" y="110000"/>
                                        </p:animScale>
                                      </p:childTnLst>
                                    </p:cTn>
                                  </p:par>
                                  <p:par>
                                    <p:cTn id="21" presetID="64" presetClass="path" presetSubtype="0" decel="100000" fill="hold" nodeType="withEffect">
                                      <p:stCondLst>
                                        <p:cond delay="250"/>
                                      </p:stCondLst>
                                      <p:childTnLst>
                                        <p:animMotion origin="layout" path="M -8.33333E-7 0.43657 L -8.33333E-7 4.81481E-6 " pathEditMode="relative" rAng="0" ptsTypes="AA">
                                          <p:cBhvr>
                                            <p:cTn id="22" dur="250" fill="hold"/>
                                            <p:tgtEl>
                                              <p:spTgt spid="437"/>
                                            </p:tgtEl>
                                            <p:attrNameLst>
                                              <p:attrName>ppt_x</p:attrName>
                                              <p:attrName>ppt_y</p:attrName>
                                            </p:attrNameLst>
                                          </p:cBhvr>
                                          <p:rCtr x="0" y="-21829"/>
                                        </p:animMotion>
                                      </p:childTnLst>
                                    </p:cTn>
                                  </p:par>
                                  <p:par>
                                    <p:cTn id="23" presetID="6" presetClass="emph" presetSubtype="0" accel="50000" decel="50000" fill="hold" nodeType="withEffect">
                                      <p:stCondLst>
                                        <p:cond delay="250"/>
                                      </p:stCondLst>
                                      <p:childTnLst>
                                        <p:animScale>
                                          <p:cBhvr>
                                            <p:cTn id="24" dur="250" fill="hold"/>
                                            <p:tgtEl>
                                              <p:spTgt spid="437"/>
                                            </p:tgtEl>
                                          </p:cBhvr>
                                          <p:by x="91000" y="91000"/>
                                        </p:animScale>
                                      </p:childTnLst>
                                    </p:cTn>
                                  </p:par>
                                  <p:par>
                                    <p:cTn id="25" presetID="23" presetClass="entr" presetSubtype="16" fill="hold" grpId="0" nodeType="withEffect">
                                      <p:stCondLst>
                                        <p:cond delay="500"/>
                                      </p:stCondLst>
                                      <p:childTnLst>
                                        <p:set>
                                          <p:cBhvr>
                                            <p:cTn id="26" dur="1" fill="hold">
                                              <p:stCondLst>
                                                <p:cond delay="0"/>
                                              </p:stCondLst>
                                            </p:cTn>
                                            <p:tgtEl>
                                              <p:spTgt spid="215"/>
                                            </p:tgtEl>
                                            <p:attrNameLst>
                                              <p:attrName>style.visibility</p:attrName>
                                            </p:attrNameLst>
                                          </p:cBhvr>
                                          <p:to>
                                            <p:strVal val="visible"/>
                                          </p:to>
                                        </p:set>
                                        <p:anim calcmode="lin" valueType="num">
                                          <p:cBhvr>
                                            <p:cTn id="27" dur="250" fill="hold"/>
                                            <p:tgtEl>
                                              <p:spTgt spid="215"/>
                                            </p:tgtEl>
                                            <p:attrNameLst>
                                              <p:attrName>ppt_w</p:attrName>
                                            </p:attrNameLst>
                                          </p:cBhvr>
                                          <p:tavLst>
                                            <p:tav tm="0">
                                              <p:val>
                                                <p:fltVal val="0"/>
                                              </p:val>
                                            </p:tav>
                                            <p:tav tm="100000">
                                              <p:val>
                                                <p:strVal val="#ppt_w"/>
                                              </p:val>
                                            </p:tav>
                                          </p:tavLst>
                                        </p:anim>
                                        <p:anim calcmode="lin" valueType="num">
                                          <p:cBhvr>
                                            <p:cTn id="28" dur="250" fill="hold"/>
                                            <p:tgtEl>
                                              <p:spTgt spid="215"/>
                                            </p:tgtEl>
                                            <p:attrNameLst>
                                              <p:attrName>ppt_h</p:attrName>
                                            </p:attrNameLst>
                                          </p:cBhvr>
                                          <p:tavLst>
                                            <p:tav tm="0">
                                              <p:val>
                                                <p:fltVal val="0"/>
                                              </p:val>
                                            </p:tav>
                                            <p:tav tm="100000">
                                              <p:val>
                                                <p:strVal val="#ppt_h"/>
                                              </p:val>
                                            </p:tav>
                                          </p:tavLst>
                                        </p:anim>
                                      </p:childTnLst>
                                    </p:cTn>
                                  </p:par>
                                  <p:par>
                                    <p:cTn id="29" presetID="6" presetClass="emph" presetSubtype="0" fill="hold" grpId="1" nodeType="withEffect">
                                      <p:stCondLst>
                                        <p:cond delay="500"/>
                                      </p:stCondLst>
                                      <p:childTnLst>
                                        <p:animScale>
                                          <p:cBhvr>
                                            <p:cTn id="30" dur="1000" fill="hold"/>
                                            <p:tgtEl>
                                              <p:spTgt spid="215"/>
                                            </p:tgtEl>
                                          </p:cBhvr>
                                          <p:by x="110000" y="110000"/>
                                        </p:animScale>
                                      </p:childTnLst>
                                    </p:cTn>
                                  </p:par>
                                  <p:par>
                                    <p:cTn id="31" presetID="6" presetClass="emph" presetSubtype="0" fill="hold" grpId="2" nodeType="withEffect">
                                      <p:stCondLst>
                                        <p:cond delay="500"/>
                                      </p:stCondLst>
                                      <p:childTnLst>
                                        <p:animScale>
                                          <p:cBhvr>
                                            <p:cTn id="32" dur="250" fill="hold"/>
                                            <p:tgtEl>
                                              <p:spTgt spid="215"/>
                                            </p:tgtEl>
                                          </p:cBhvr>
                                          <p:by x="91000" y="91000"/>
                                        </p:animScale>
                                      </p:childTnLst>
                                    </p:cTn>
                                  </p:par>
                                  <p:par>
                                    <p:cTn id="33" presetID="23" presetClass="entr" presetSubtype="16" fill="hold" grpId="0" nodeType="withEffect">
                                      <p:stCondLst>
                                        <p:cond delay="500"/>
                                      </p:stCondLst>
                                      <p:childTnLst>
                                        <p:set>
                                          <p:cBhvr>
                                            <p:cTn id="34" dur="1" fill="hold">
                                              <p:stCondLst>
                                                <p:cond delay="0"/>
                                              </p:stCondLst>
                                            </p:cTn>
                                            <p:tgtEl>
                                              <p:spTgt spid="216"/>
                                            </p:tgtEl>
                                            <p:attrNameLst>
                                              <p:attrName>style.visibility</p:attrName>
                                            </p:attrNameLst>
                                          </p:cBhvr>
                                          <p:to>
                                            <p:strVal val="visible"/>
                                          </p:to>
                                        </p:set>
                                        <p:anim calcmode="lin" valueType="num">
                                          <p:cBhvr>
                                            <p:cTn id="35" dur="250" fill="hold"/>
                                            <p:tgtEl>
                                              <p:spTgt spid="216"/>
                                            </p:tgtEl>
                                            <p:attrNameLst>
                                              <p:attrName>ppt_w</p:attrName>
                                            </p:attrNameLst>
                                          </p:cBhvr>
                                          <p:tavLst>
                                            <p:tav tm="0">
                                              <p:val>
                                                <p:fltVal val="0"/>
                                              </p:val>
                                            </p:tav>
                                            <p:tav tm="100000">
                                              <p:val>
                                                <p:strVal val="#ppt_w"/>
                                              </p:val>
                                            </p:tav>
                                          </p:tavLst>
                                        </p:anim>
                                        <p:anim calcmode="lin" valueType="num">
                                          <p:cBhvr>
                                            <p:cTn id="36" dur="250" fill="hold"/>
                                            <p:tgtEl>
                                              <p:spTgt spid="216"/>
                                            </p:tgtEl>
                                            <p:attrNameLst>
                                              <p:attrName>ppt_h</p:attrName>
                                            </p:attrNameLst>
                                          </p:cBhvr>
                                          <p:tavLst>
                                            <p:tav tm="0">
                                              <p:val>
                                                <p:fltVal val="0"/>
                                              </p:val>
                                            </p:tav>
                                            <p:tav tm="100000">
                                              <p:val>
                                                <p:strVal val="#ppt_h"/>
                                              </p:val>
                                            </p:tav>
                                          </p:tavLst>
                                        </p:anim>
                                      </p:childTnLst>
                                    </p:cTn>
                                  </p:par>
                                  <p:par>
                                    <p:cTn id="37" presetID="6" presetClass="emph" presetSubtype="0" fill="hold" grpId="1" nodeType="withEffect">
                                      <p:stCondLst>
                                        <p:cond delay="500"/>
                                      </p:stCondLst>
                                      <p:childTnLst>
                                        <p:animScale>
                                          <p:cBhvr>
                                            <p:cTn id="38" dur="1000" fill="hold"/>
                                            <p:tgtEl>
                                              <p:spTgt spid="216"/>
                                            </p:tgtEl>
                                          </p:cBhvr>
                                          <p:by x="110000" y="110000"/>
                                        </p:animScale>
                                      </p:childTnLst>
                                    </p:cTn>
                                  </p:par>
                                  <p:par>
                                    <p:cTn id="39" presetID="6" presetClass="emph" presetSubtype="0" fill="hold" grpId="2" nodeType="withEffect">
                                      <p:stCondLst>
                                        <p:cond delay="500"/>
                                      </p:stCondLst>
                                      <p:childTnLst>
                                        <p:animScale>
                                          <p:cBhvr>
                                            <p:cTn id="40" dur="250" fill="hold"/>
                                            <p:tgtEl>
                                              <p:spTgt spid="216"/>
                                            </p:tgtEl>
                                          </p:cBhvr>
                                          <p:by x="91000" y="91000"/>
                                        </p:animScale>
                                      </p:childTnLst>
                                    </p:cTn>
                                  </p:par>
                                  <p:par>
                                    <p:cTn id="41" presetID="10" presetClass="entr" presetSubtype="0" fill="hold" grpId="0"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fade">
                                          <p:cBhvr>
                                            <p:cTn id="43" dur="250"/>
                                            <p:tgtEl>
                                              <p:spTgt spid="76"/>
                                            </p:tgtEl>
                                          </p:cBhvr>
                                        </p:animEffect>
                                      </p:childTnLst>
                                    </p:cTn>
                                  </p:par>
                                  <p:par>
                                    <p:cTn id="44" presetID="10" presetClass="entr" presetSubtype="0" fill="hold" grpId="0" nodeType="withEffect">
                                      <p:stCondLst>
                                        <p:cond delay="250"/>
                                      </p:stCondLst>
                                      <p:childTnLst>
                                        <p:set>
                                          <p:cBhvr>
                                            <p:cTn id="45" dur="1" fill="hold">
                                              <p:stCondLst>
                                                <p:cond delay="0"/>
                                              </p:stCondLst>
                                            </p:cTn>
                                            <p:tgtEl>
                                              <p:spTgt spid="77"/>
                                            </p:tgtEl>
                                            <p:attrNameLst>
                                              <p:attrName>style.visibility</p:attrName>
                                            </p:attrNameLst>
                                          </p:cBhvr>
                                          <p:to>
                                            <p:strVal val="visible"/>
                                          </p:to>
                                        </p:set>
                                        <p:animEffect transition="in" filter="fade">
                                          <p:cBhvr>
                                            <p:cTn id="46" dur="25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P spid="215" grpId="2" animBg="1"/>
          <p:bldP spid="216" grpId="0" animBg="1"/>
          <p:bldP spid="216" grpId="1" animBg="1"/>
          <p:bldP spid="216" grpId="2" animBg="1"/>
          <p:bldP spid="74" grpId="0" animBg="1"/>
          <p:bldP spid="76" grpId="0"/>
          <p:bldP spid="77" grpId="0"/>
        </p:bldLst>
      </p:timing>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White dot">
            <a:extLst>
              <a:ext uri="{FF2B5EF4-FFF2-40B4-BE49-F238E27FC236}">
                <a16:creationId xmlns:a16="http://schemas.microsoft.com/office/drawing/2014/main" id="{160855E8-3EB6-4492-A0E5-A0904BC4D994}"/>
              </a:ext>
            </a:extLst>
          </p:cNvPr>
          <p:cNvSpPr/>
          <p:nvPr/>
        </p:nvSpPr>
        <p:spPr>
          <a:xfrm>
            <a:off x="4826400" y="1824128"/>
            <a:ext cx="2539200" cy="2539200"/>
          </a:xfrm>
          <a:custGeom>
            <a:avLst/>
            <a:gdLst>
              <a:gd name="connsiteX0" fmla="*/ 2539200 w 2539200"/>
              <a:gd name="connsiteY0" fmla="*/ 1269600 h 2539200"/>
              <a:gd name="connsiteX1" fmla="*/ 1269600 w 2539200"/>
              <a:gd name="connsiteY1" fmla="*/ 2539200 h 2539200"/>
              <a:gd name="connsiteX2" fmla="*/ 0 w 2539200"/>
              <a:gd name="connsiteY2" fmla="*/ 1269600 h 2539200"/>
              <a:gd name="connsiteX3" fmla="*/ 1269600 w 2539200"/>
              <a:gd name="connsiteY3" fmla="*/ 0 h 2539200"/>
              <a:gd name="connsiteX4" fmla="*/ 2539200 w 2539200"/>
              <a:gd name="connsiteY4" fmla="*/ 1269600 h 2539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200" h="2539200">
                <a:moveTo>
                  <a:pt x="2539200" y="1269600"/>
                </a:moveTo>
                <a:cubicBezTo>
                  <a:pt x="2539200" y="1970781"/>
                  <a:pt x="1970781" y="2539200"/>
                  <a:pt x="1269600" y="2539200"/>
                </a:cubicBezTo>
                <a:cubicBezTo>
                  <a:pt x="568419" y="2539200"/>
                  <a:pt x="0" y="1970781"/>
                  <a:pt x="0" y="1269600"/>
                </a:cubicBezTo>
                <a:cubicBezTo>
                  <a:pt x="0" y="568419"/>
                  <a:pt x="568419" y="0"/>
                  <a:pt x="1269600" y="0"/>
                </a:cubicBezTo>
                <a:cubicBezTo>
                  <a:pt x="1970781" y="0"/>
                  <a:pt x="2539200" y="568419"/>
                  <a:pt x="2539200" y="1269600"/>
                </a:cubicBezTo>
                <a:close/>
              </a:path>
            </a:pathLst>
          </a:custGeom>
          <a:solidFill>
            <a:srgbClr val="FFFFFF"/>
          </a:solidFill>
          <a:ln w="12668" cap="flat">
            <a:noFill/>
            <a:prstDash val="solid"/>
            <a:miter/>
          </a:ln>
        </p:spPr>
        <p:txBody>
          <a:bodyPr rtlCol="0" anchor="ctr"/>
          <a:lstStyle/>
          <a:p>
            <a:endParaRPr lang="en-GB"/>
          </a:p>
        </p:txBody>
      </p:sp>
      <p:pic>
        <p:nvPicPr>
          <p:cNvPr id="95" name="robot-body-fix">
            <a:extLst>
              <a:ext uri="{FF2B5EF4-FFF2-40B4-BE49-F238E27FC236}">
                <a16:creationId xmlns:a16="http://schemas.microsoft.com/office/drawing/2014/main" id="{37C34C43-634F-4955-BA54-4765813E0CF0}"/>
              </a:ext>
            </a:extLst>
          </p:cNvPr>
          <p:cNvPicPr>
            <a:picLocks noChangeAspect="1"/>
          </p:cNvPicPr>
          <p:nvPr/>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191600" y="1249761"/>
            <a:ext cx="3808800" cy="3808800"/>
          </a:xfrm>
          <a:prstGeom prst="rect">
            <a:avLst/>
          </a:prstGeom>
        </p:spPr>
      </p:pic>
      <p:pic>
        <p:nvPicPr>
          <p:cNvPr id="4" name="robot-eye">
            <a:extLst>
              <a:ext uri="{FF2B5EF4-FFF2-40B4-BE49-F238E27FC236}">
                <a16:creationId xmlns:a16="http://schemas.microsoft.com/office/drawing/2014/main" id="{67D8F456-CB8F-44C6-919A-C254BCEBA25E}"/>
              </a:ext>
            </a:extLst>
          </p:cNvPr>
          <p:cNvPicPr>
            <a:picLocks noChangeAspect="1"/>
          </p:cNvPicPr>
          <p:nvPr/>
        </p:nvPicPr>
        <p:blipFill>
          <a:blip r:embed="rId5">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191600" y="1249761"/>
            <a:ext cx="3808800" cy="3808800"/>
          </a:xfrm>
          <a:prstGeom prst="rect">
            <a:avLst/>
          </a:prstGeom>
        </p:spPr>
      </p:pic>
      <p:pic>
        <p:nvPicPr>
          <p:cNvPr id="93" name="hands-bottom-fix">
            <a:extLst>
              <a:ext uri="{FF2B5EF4-FFF2-40B4-BE49-F238E27FC236}">
                <a16:creationId xmlns:a16="http://schemas.microsoft.com/office/drawing/2014/main" id="{64178EE7-CFDA-467F-A8AB-25CCE122EB5C}"/>
              </a:ext>
            </a:extLst>
          </p:cNvPr>
          <p:cNvPicPr>
            <a:picLocks noChangeAspect="1"/>
          </p:cNvPicPr>
          <p:nvPr/>
        </p:nvPicPr>
        <p:blipFill>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4191600" y="1249761"/>
            <a:ext cx="3808800" cy="3808800"/>
          </a:xfrm>
          <a:prstGeom prst="rect">
            <a:avLst/>
          </a:prstGeom>
        </p:spPr>
      </p:pic>
      <p:sp>
        <p:nvSpPr>
          <p:cNvPr id="87" name="Dark purple mask">
            <a:extLst>
              <a:ext uri="{FF2B5EF4-FFF2-40B4-BE49-F238E27FC236}">
                <a16:creationId xmlns:a16="http://schemas.microsoft.com/office/drawing/2014/main" id="{4335640E-D935-4610-89E7-7DCE5CBA164E}"/>
              </a:ext>
            </a:extLst>
          </p:cNvPr>
          <p:cNvSpPr>
            <a:spLocks/>
          </p:cNvSpPr>
          <p:nvPr/>
        </p:nvSpPr>
        <p:spPr>
          <a:xfrm>
            <a:off x="0" y="0"/>
            <a:ext cx="12192000" cy="6858000"/>
          </a:xfrm>
          <a:custGeom>
            <a:avLst/>
            <a:gdLst>
              <a:gd name="connsiteX0" fmla="*/ 6096000 w 12192000"/>
              <a:gd name="connsiteY0" fmla="*/ 1824128 h 6858000"/>
              <a:gd name="connsiteX1" fmla="*/ 4826400 w 12192000"/>
              <a:gd name="connsiteY1" fmla="*/ 3093728 h 6858000"/>
              <a:gd name="connsiteX2" fmla="*/ 6096000 w 12192000"/>
              <a:gd name="connsiteY2" fmla="*/ 4363328 h 6858000"/>
              <a:gd name="connsiteX3" fmla="*/ 7365600 w 12192000"/>
              <a:gd name="connsiteY3" fmla="*/ 3093728 h 6858000"/>
              <a:gd name="connsiteX4" fmla="*/ 6096000 w 12192000"/>
              <a:gd name="connsiteY4" fmla="*/ 1824128 h 6858000"/>
              <a:gd name="connsiteX5" fmla="*/ 0 w 12192000"/>
              <a:gd name="connsiteY5" fmla="*/ 0 h 6858000"/>
              <a:gd name="connsiteX6" fmla="*/ 12192000 w 12192000"/>
              <a:gd name="connsiteY6" fmla="*/ 0 h 6858000"/>
              <a:gd name="connsiteX7" fmla="*/ 12192000 w 12192000"/>
              <a:gd name="connsiteY7" fmla="*/ 6858000 h 6858000"/>
              <a:gd name="connsiteX8" fmla="*/ 0 w 12192000"/>
              <a:gd name="connsiteY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858000">
                <a:moveTo>
                  <a:pt x="6096000" y="1824128"/>
                </a:moveTo>
                <a:cubicBezTo>
                  <a:pt x="5394819" y="1824128"/>
                  <a:pt x="4826400" y="2392547"/>
                  <a:pt x="4826400" y="3093728"/>
                </a:cubicBezTo>
                <a:cubicBezTo>
                  <a:pt x="4826400" y="3794909"/>
                  <a:pt x="5394819" y="4363328"/>
                  <a:pt x="6096000" y="4363328"/>
                </a:cubicBezTo>
                <a:cubicBezTo>
                  <a:pt x="6797181" y="4363328"/>
                  <a:pt x="7365600" y="3794909"/>
                  <a:pt x="7365600" y="3093728"/>
                </a:cubicBezTo>
                <a:cubicBezTo>
                  <a:pt x="7365600" y="2392547"/>
                  <a:pt x="6797181" y="1824128"/>
                  <a:pt x="6096000" y="1824128"/>
                </a:cubicBezTo>
                <a:close/>
                <a:moveTo>
                  <a:pt x="0" y="0"/>
                </a:moveTo>
                <a:lnTo>
                  <a:pt x="12192000" y="0"/>
                </a:lnTo>
                <a:lnTo>
                  <a:pt x="12192000" y="6858000"/>
                </a:lnTo>
                <a:lnTo>
                  <a:pt x="0" y="6858000"/>
                </a:lnTo>
                <a:close/>
              </a:path>
            </a:pathLst>
          </a:custGeom>
          <a:solidFill>
            <a:srgbClr val="51154B"/>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err="1">
              <a:solidFill>
                <a:srgbClr val="3F3F3F"/>
              </a:solidFill>
              <a:latin typeface="+mj-lt"/>
            </a:endParaRPr>
          </a:p>
        </p:txBody>
      </p:sp>
      <p:pic>
        <p:nvPicPr>
          <p:cNvPr id="10" name="hands-top">
            <a:extLst>
              <a:ext uri="{FF2B5EF4-FFF2-40B4-BE49-F238E27FC236}">
                <a16:creationId xmlns:a16="http://schemas.microsoft.com/office/drawing/2014/main" id="{7060E1F0-3BC8-45E4-9EA9-08792A53011C}"/>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4191600" y="1249761"/>
            <a:ext cx="3808800" cy="3808800"/>
          </a:xfrm>
          <a:prstGeom prst="rect">
            <a:avLst/>
          </a:prstGeom>
        </p:spPr>
      </p:pic>
      <p:sp>
        <p:nvSpPr>
          <p:cNvPr id="78" name="Title 11">
            <a:extLst>
              <a:ext uri="{FF2B5EF4-FFF2-40B4-BE49-F238E27FC236}">
                <a16:creationId xmlns:a16="http://schemas.microsoft.com/office/drawing/2014/main" id="{FD74F5E3-014D-4122-AF3F-78E4CA2F9F84}"/>
              </a:ext>
            </a:extLst>
          </p:cNvPr>
          <p:cNvSpPr txBox="1">
            <a:spLocks/>
          </p:cNvSpPr>
          <p:nvPr/>
        </p:nvSpPr>
        <p:spPr>
          <a:xfrm>
            <a:off x="3995854" y="5314385"/>
            <a:ext cx="4200292" cy="460800"/>
          </a:xfrm>
          <a:prstGeom prst="rect">
            <a:avLst/>
          </a:prstGeom>
        </p:spPr>
        <p:txBody>
          <a:bodyPr/>
          <a:lstStyle>
            <a:lvl1pPr algn="l" defTabSz="914400" rtl="0" eaLnBrk="1" latinLnBrk="0" hangingPunct="1">
              <a:lnSpc>
                <a:spcPct val="90000"/>
              </a:lnSpc>
              <a:spcBef>
                <a:spcPct val="0"/>
              </a:spcBef>
              <a:buNone/>
              <a:defRPr sz="2000" kern="1200">
                <a:solidFill>
                  <a:srgbClr val="C6C6C6"/>
                </a:solidFill>
                <a:latin typeface="+mj-lt"/>
                <a:ea typeface="+mj-ea"/>
                <a:cs typeface="+mj-cs"/>
              </a:defRPr>
            </a:lvl1pPr>
          </a:lstStyle>
          <a:p>
            <a:pPr algn="ctr"/>
            <a:r>
              <a:rPr lang="en-GB">
                <a:solidFill>
                  <a:srgbClr val="FFFFFF"/>
                </a:solidFill>
              </a:rPr>
              <a:t>BrightCarbon.com/</a:t>
            </a:r>
            <a:r>
              <a:rPr lang="en-GB" err="1">
                <a:solidFill>
                  <a:srgbClr val="FFFFFF"/>
                </a:solidFill>
              </a:rPr>
              <a:t>BrightSlide</a:t>
            </a:r>
            <a:endParaRPr lang="en-GB">
              <a:solidFill>
                <a:srgbClr val="FFFFFF"/>
              </a:solidFill>
            </a:endParaRPr>
          </a:p>
        </p:txBody>
      </p:sp>
      <p:sp>
        <p:nvSpPr>
          <p:cNvPr id="79" name="Subtitle 12">
            <a:extLst>
              <a:ext uri="{FF2B5EF4-FFF2-40B4-BE49-F238E27FC236}">
                <a16:creationId xmlns:a16="http://schemas.microsoft.com/office/drawing/2014/main" id="{9F1497BB-0C4F-4153-8D1E-ADB3DC09B595}"/>
              </a:ext>
            </a:extLst>
          </p:cNvPr>
          <p:cNvSpPr txBox="1">
            <a:spLocks/>
          </p:cNvSpPr>
          <p:nvPr/>
        </p:nvSpPr>
        <p:spPr>
          <a:xfrm>
            <a:off x="4044991" y="5770136"/>
            <a:ext cx="4102018" cy="4818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3F3F3F"/>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3F3F3F"/>
                </a:solidFill>
                <a:latin typeface="Segoe UI Semilight" panose="020B0402040204020203" pitchFamily="34" charset="0"/>
                <a:ea typeface="+mn-ea"/>
                <a:cs typeface="Segoe UI Semilight" panose="020B040204020402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3F3F3F"/>
                </a:solidFill>
                <a:latin typeface="Segoe UI Semilight" panose="020B0402040204020203" pitchFamily="34" charset="0"/>
                <a:ea typeface="+mn-ea"/>
                <a:cs typeface="Segoe UI Semilight" panose="020B040204020402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3F3F3F"/>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3F3F3F"/>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dirty="0">
                <a:solidFill>
                  <a:srgbClr val="FFFFFF"/>
                </a:solidFill>
              </a:rPr>
              <a:t>Supercharge your workflow with </a:t>
            </a:r>
            <a:br>
              <a:rPr lang="en-US" sz="1600" dirty="0">
                <a:solidFill>
                  <a:srgbClr val="FFFFFF"/>
                </a:solidFill>
              </a:rPr>
            </a:br>
            <a:r>
              <a:rPr lang="en-US" sz="1600" dirty="0">
                <a:solidFill>
                  <a:srgbClr val="FFFFFF"/>
                </a:solidFill>
              </a:rPr>
              <a:t>the design productivity PowerPoint add-in</a:t>
            </a:r>
          </a:p>
        </p:txBody>
      </p:sp>
    </p:spTree>
    <p:extLst>
      <p:ext uri="{BB962C8B-B14F-4D97-AF65-F5344CB8AC3E}">
        <p14:creationId xmlns:p14="http://schemas.microsoft.com/office/powerpoint/2010/main" val="363514925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10"/>
                                            </p:tgtEl>
                                            <p:attrNameLst>
                                              <p:attrName>style.visibility</p:attrName>
                                            </p:attrNameLst>
                                          </p:cBhvr>
                                          <p:to>
                                            <p:strVal val="hidden"/>
                                          </p:to>
                                        </p:set>
                                      </p:childTnLst>
                                    </p:cTn>
                                  </p:par>
                                  <p:par>
                                    <p:cTn id="9" presetID="10" presetClass="entr" presetSubtype="0" fill="hold" grpId="0" nodeType="withEffect">
                                      <p:stCondLst>
                                        <p:cond delay="0"/>
                                      </p:stCondLst>
                                      <p:childTnLst>
                                        <p:set>
                                          <p:cBhvr>
                                            <p:cTn id="10" dur="1" fill="hold">
                                              <p:stCondLst>
                                                <p:cond delay="0"/>
                                              </p:stCondLst>
                                            </p:cTn>
                                            <p:tgtEl>
                                              <p:spTgt spid="78"/>
                                            </p:tgtEl>
                                            <p:attrNameLst>
                                              <p:attrName>style.visibility</p:attrName>
                                            </p:attrNameLst>
                                          </p:cBhvr>
                                          <p:to>
                                            <p:strVal val="visible"/>
                                          </p:to>
                                        </p:set>
                                        <p:animEffect transition="in" filter="fade">
                                          <p:cBhvr>
                                            <p:cTn id="11" dur="250"/>
                                            <p:tgtEl>
                                              <p:spTgt spid="78"/>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79"/>
                                            </p:tgtEl>
                                            <p:attrNameLst>
                                              <p:attrName>style.visibility</p:attrName>
                                            </p:attrNameLst>
                                          </p:cBhvr>
                                          <p:to>
                                            <p:strVal val="visible"/>
                                          </p:to>
                                        </p:set>
                                        <p:animEffect transition="in" filter="fade">
                                          <p:cBhvr>
                                            <p:cTn id="14" dur="250"/>
                                            <p:tgtEl>
                                              <p:spTgt spid="79"/>
                                            </p:tgtEl>
                                          </p:cBhvr>
                                        </p:animEffect>
                                      </p:childTnLst>
                                    </p:cTn>
                                  </p:par>
                                  <p:par>
                                    <p:cTn id="15" presetID="23" presetClass="entr" presetSubtype="16" fill="hold" grpId="0" nodeType="withEffect">
                                      <p:stCondLst>
                                        <p:cond delay="0"/>
                                      </p:stCondLst>
                                      <p:childTnLst>
                                        <p:set>
                                          <p:cBhvr>
                                            <p:cTn id="16" dur="1" fill="hold">
                                              <p:stCondLst>
                                                <p:cond delay="0"/>
                                              </p:stCondLst>
                                            </p:cTn>
                                            <p:tgtEl>
                                              <p:spTgt spid="88"/>
                                            </p:tgtEl>
                                            <p:attrNameLst>
                                              <p:attrName>style.visibility</p:attrName>
                                            </p:attrNameLst>
                                          </p:cBhvr>
                                          <p:to>
                                            <p:strVal val="visible"/>
                                          </p:to>
                                        </p:set>
                                        <p:anim calcmode="lin" valueType="num">
                                          <p:cBhvr>
                                            <p:cTn id="17" dur="200" fill="hold"/>
                                            <p:tgtEl>
                                              <p:spTgt spid="88"/>
                                            </p:tgtEl>
                                            <p:attrNameLst>
                                              <p:attrName>ppt_w</p:attrName>
                                            </p:attrNameLst>
                                          </p:cBhvr>
                                          <p:tavLst>
                                            <p:tav tm="0">
                                              <p:val>
                                                <p:fltVal val="0"/>
                                              </p:val>
                                            </p:tav>
                                            <p:tav tm="100000">
                                              <p:val>
                                                <p:strVal val="#ppt_w"/>
                                              </p:val>
                                            </p:tav>
                                          </p:tavLst>
                                        </p:anim>
                                        <p:anim calcmode="lin" valueType="num">
                                          <p:cBhvr>
                                            <p:cTn id="18" dur="200" fill="hold"/>
                                            <p:tgtEl>
                                              <p:spTgt spid="88"/>
                                            </p:tgtEl>
                                            <p:attrNameLst>
                                              <p:attrName>ppt_h</p:attrName>
                                            </p:attrNameLst>
                                          </p:cBhvr>
                                          <p:tavLst>
                                            <p:tav tm="0">
                                              <p:val>
                                                <p:fltVal val="0"/>
                                              </p:val>
                                            </p:tav>
                                            <p:tav tm="100000">
                                              <p:val>
                                                <p:strVal val="#ppt_h"/>
                                              </p:val>
                                            </p:tav>
                                          </p:tavLst>
                                        </p:anim>
                                      </p:childTnLst>
                                    </p:cTn>
                                  </p:par>
                                  <p:par>
                                    <p:cTn id="19" presetID="6" presetClass="emph" presetSubtype="0" fill="hold" grpId="1" nodeType="withEffect" p14:presetBounceEnd="99000">
                                      <p:stCondLst>
                                        <p:cond delay="0"/>
                                      </p:stCondLst>
                                      <p:childTnLst>
                                        <p:animScale p14:bounceEnd="99000">
                                          <p:cBhvr>
                                            <p:cTn id="20" dur="1000" fill="hold"/>
                                            <p:tgtEl>
                                              <p:spTgt spid="88"/>
                                            </p:tgtEl>
                                          </p:cBhvr>
                                          <p:by x="110000" y="110000"/>
                                        </p:animScale>
                                      </p:childTnLst>
                                    </p:cTn>
                                  </p:par>
                                  <p:par>
                                    <p:cTn id="21" presetID="6" presetClass="emph" presetSubtype="0" accel="50000" decel="50000" fill="hold" grpId="2" nodeType="withEffect">
                                      <p:stCondLst>
                                        <p:cond delay="0"/>
                                      </p:stCondLst>
                                      <p:childTnLst>
                                        <p:animScale>
                                          <p:cBhvr>
                                            <p:cTn id="22" dur="250" fill="hold"/>
                                            <p:tgtEl>
                                              <p:spTgt spid="88"/>
                                            </p:tgtEl>
                                          </p:cBhvr>
                                          <p:by x="91000" y="91000"/>
                                        </p:animScale>
                                      </p:childTnLst>
                                    </p:cTn>
                                  </p:par>
                                </p:childTnLst>
                              </p:cTn>
                            </p:par>
                            <p:par>
                              <p:cTn id="23" fill="hold">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87"/>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93"/>
                                            </p:tgtEl>
                                            <p:attrNameLst>
                                              <p:attrName>style.visibility</p:attrName>
                                            </p:attrNameLst>
                                          </p:cBhvr>
                                          <p:to>
                                            <p:strVal val="visible"/>
                                          </p:to>
                                        </p:set>
                                      </p:childTnLst>
                                    </p:cTn>
                                  </p:par>
                                  <p:par>
                                    <p:cTn id="28" presetID="56" presetClass="path" presetSubtype="0" accel="50000" decel="50000" fill="hold" nodeType="withEffect">
                                      <p:stCondLst>
                                        <p:cond delay="0"/>
                                      </p:stCondLst>
                                      <p:childTnLst>
                                        <p:animMotion origin="layout" path="M -0.06992 0.13009 L -0.00104 -0.02824 " pathEditMode="relative" rAng="0" ptsTypes="AA">
                                          <p:cBhvr>
                                            <p:cTn id="29" dur="750" fill="hold"/>
                                            <p:tgtEl>
                                              <p:spTgt spid="93"/>
                                            </p:tgtEl>
                                            <p:attrNameLst>
                                              <p:attrName>ppt_x</p:attrName>
                                              <p:attrName>ppt_y</p:attrName>
                                            </p:attrNameLst>
                                          </p:cBhvr>
                                          <p:rCtr x="3438" y="-7917"/>
                                        </p:animMotion>
                                      </p:childTnLst>
                                    </p:cTn>
                                  </p:par>
                                  <p:par>
                                    <p:cTn id="30" presetID="56" presetClass="path" presetSubtype="0" accel="50000" decel="50000" fill="hold" nodeType="withEffect">
                                      <p:stCondLst>
                                        <p:cond delay="0"/>
                                      </p:stCondLst>
                                      <p:childTnLst>
                                        <p:animMotion origin="layout" path="M -0.06992 0.13009 L -0.00104 -0.02824 " pathEditMode="relative" rAng="0" ptsTypes="AA">
                                          <p:cBhvr>
                                            <p:cTn id="31" dur="750" fill="hold"/>
                                            <p:tgtEl>
                                              <p:spTgt spid="10"/>
                                            </p:tgtEl>
                                            <p:attrNameLst>
                                              <p:attrName>ppt_x</p:attrName>
                                              <p:attrName>ppt_y</p:attrName>
                                            </p:attrNameLst>
                                          </p:cBhvr>
                                          <p:rCtr x="3438" y="-7917"/>
                                        </p:animMotion>
                                      </p:childTnLst>
                                    </p:cTn>
                                  </p:par>
                                  <p:par>
                                    <p:cTn id="32" presetID="42" presetClass="path" presetSubtype="0" accel="87500" decel="12500" fill="hold" nodeType="withEffect">
                                      <p:stCondLst>
                                        <p:cond delay="750"/>
                                      </p:stCondLst>
                                      <p:childTnLst>
                                        <p:animMotion origin="layout" path="M -0.00104 -0.02824 L 0 -2.22222E-6 " pathEditMode="relative" rAng="0" ptsTypes="AA">
                                          <p:cBhvr>
                                            <p:cTn id="33" dur="250" fill="hold"/>
                                            <p:tgtEl>
                                              <p:spTgt spid="10"/>
                                            </p:tgtEl>
                                            <p:attrNameLst>
                                              <p:attrName>ppt_x</p:attrName>
                                              <p:attrName>ppt_y</p:attrName>
                                            </p:attrNameLst>
                                          </p:cBhvr>
                                          <p:rCtr x="52" y="1412"/>
                                        </p:animMotion>
                                      </p:childTnLst>
                                    </p:cTn>
                                  </p:par>
                                  <p:par>
                                    <p:cTn id="34" presetID="1" presetClass="entr" presetSubtype="0" fill="hold" nodeType="withEffect">
                                      <p:stCondLst>
                                        <p:cond delay="750"/>
                                      </p:stCondLst>
                                      <p:childTnLst>
                                        <p:set>
                                          <p:cBhvr>
                                            <p:cTn id="35" dur="1" fill="hold">
                                              <p:stCondLst>
                                                <p:cond delay="0"/>
                                              </p:stCondLst>
                                            </p:cTn>
                                            <p:tgtEl>
                                              <p:spTgt spid="10"/>
                                            </p:tgtEl>
                                            <p:attrNameLst>
                                              <p:attrName>style.visibility</p:attrName>
                                            </p:attrNameLst>
                                          </p:cBhvr>
                                          <p:to>
                                            <p:strVal val="visible"/>
                                          </p:to>
                                        </p:set>
                                      </p:childTnLst>
                                    </p:cTn>
                                  </p:par>
                                  <p:par>
                                    <p:cTn id="36" presetID="42" presetClass="path" presetSubtype="0" accel="87500" decel="12500" fill="hold" nodeType="withEffect">
                                      <p:stCondLst>
                                        <p:cond delay="750"/>
                                      </p:stCondLst>
                                      <p:childTnLst>
                                        <p:animMotion origin="layout" path="M -0.00104 -0.02824 L 0 -2.22222E-6 " pathEditMode="relative" rAng="0" ptsTypes="AA">
                                          <p:cBhvr>
                                            <p:cTn id="37" dur="250" fill="hold"/>
                                            <p:tgtEl>
                                              <p:spTgt spid="93"/>
                                            </p:tgtEl>
                                            <p:attrNameLst>
                                              <p:attrName>ppt_x</p:attrName>
                                              <p:attrName>ppt_y</p:attrName>
                                            </p:attrNameLst>
                                          </p:cBhvr>
                                          <p:rCtr x="52" y="1412"/>
                                        </p:animMotion>
                                      </p:childTnLst>
                                    </p:cTn>
                                  </p:par>
                                  <p:par>
                                    <p:cTn id="38" presetID="1" presetClass="entr" presetSubtype="0" fill="hold" nodeType="withEffect">
                                      <p:stCondLst>
                                        <p:cond delay="500"/>
                                      </p:stCondLst>
                                      <p:childTnLst>
                                        <p:set>
                                          <p:cBhvr>
                                            <p:cTn id="39" dur="1" fill="hold">
                                              <p:stCondLst>
                                                <p:cond delay="0"/>
                                              </p:stCondLst>
                                            </p:cTn>
                                            <p:tgtEl>
                                              <p:spTgt spid="95"/>
                                            </p:tgtEl>
                                            <p:attrNameLst>
                                              <p:attrName>style.visibility</p:attrName>
                                            </p:attrNameLst>
                                          </p:cBhvr>
                                          <p:to>
                                            <p:strVal val="visible"/>
                                          </p:to>
                                        </p:set>
                                      </p:childTnLst>
                                    </p:cTn>
                                  </p:par>
                                  <p:par>
                                    <p:cTn id="40" presetID="1" presetClass="entr" presetSubtype="0" fill="hold" nodeType="withEffect">
                                      <p:stCondLst>
                                        <p:cond delay="500"/>
                                      </p:stCondLst>
                                      <p:childTnLst>
                                        <p:set>
                                          <p:cBhvr>
                                            <p:cTn id="41" dur="1" fill="hold">
                                              <p:stCondLst>
                                                <p:cond delay="0"/>
                                              </p:stCondLst>
                                            </p:cTn>
                                            <p:tgtEl>
                                              <p:spTgt spid="4"/>
                                            </p:tgtEl>
                                            <p:attrNameLst>
                                              <p:attrName>style.visibility</p:attrName>
                                            </p:attrNameLst>
                                          </p:cBhvr>
                                          <p:to>
                                            <p:strVal val="visible"/>
                                          </p:to>
                                        </p:set>
                                      </p:childTnLst>
                                    </p:cTn>
                                  </p:par>
                                  <p:par>
                                    <p:cTn id="42" presetID="8" presetClass="emph" presetSubtype="0" fill="hold" nodeType="withEffect">
                                      <p:stCondLst>
                                        <p:cond delay="500"/>
                                      </p:stCondLst>
                                      <p:childTnLst>
                                        <p:animRot by="-1200000">
                                          <p:cBhvr>
                                            <p:cTn id="43" dur="10" fill="hold"/>
                                            <p:tgtEl>
                                              <p:spTgt spid="95"/>
                                            </p:tgtEl>
                                            <p:attrNameLst>
                                              <p:attrName>r</p:attrName>
                                            </p:attrNameLst>
                                          </p:cBhvr>
                                        </p:animRot>
                                      </p:childTnLst>
                                    </p:cTn>
                                  </p:par>
                                  <p:par>
                                    <p:cTn id="44" presetID="56" presetClass="path" presetSubtype="0" accel="50000" decel="50000" fill="hold" nodeType="withEffect">
                                      <p:stCondLst>
                                        <p:cond delay="500"/>
                                      </p:stCondLst>
                                      <p:childTnLst>
                                        <p:animMotion origin="layout" path="M -0.05117 0.46134 L 0 -2.22222E-6 " pathEditMode="relative" rAng="0" ptsTypes="AA">
                                          <p:cBhvr>
                                            <p:cTn id="45" dur="1500" fill="hold"/>
                                            <p:tgtEl>
                                              <p:spTgt spid="95"/>
                                            </p:tgtEl>
                                            <p:attrNameLst>
                                              <p:attrName>ppt_x</p:attrName>
                                              <p:attrName>ppt_y</p:attrName>
                                            </p:attrNameLst>
                                          </p:cBhvr>
                                          <p:rCtr x="2552" y="-23079"/>
                                        </p:animMotion>
                                      </p:childTnLst>
                                    </p:cTn>
                                  </p:par>
                                  <p:par>
                                    <p:cTn id="46" presetID="8" presetClass="emph" presetSubtype="0" decel="100000" fill="hold" nodeType="withEffect">
                                      <p:stCondLst>
                                        <p:cond delay="1000"/>
                                      </p:stCondLst>
                                      <p:childTnLst>
                                        <p:animRot by="1200000">
                                          <p:cBhvr>
                                            <p:cTn id="47" dur="1000" fill="hold"/>
                                            <p:tgtEl>
                                              <p:spTgt spid="95"/>
                                            </p:tgtEl>
                                            <p:attrNameLst>
                                              <p:attrName>r</p:attrName>
                                            </p:attrNameLst>
                                          </p:cBhvr>
                                        </p:animRot>
                                      </p:childTnLst>
                                    </p:cTn>
                                  </p:par>
                                  <p:par>
                                    <p:cTn id="48" presetID="8" presetClass="emph" presetSubtype="0" fill="hold" nodeType="withEffect">
                                      <p:stCondLst>
                                        <p:cond delay="500"/>
                                      </p:stCondLst>
                                      <p:childTnLst>
                                        <p:animRot by="-1200000">
                                          <p:cBhvr>
                                            <p:cTn id="49" dur="10" fill="hold"/>
                                            <p:tgtEl>
                                              <p:spTgt spid="4"/>
                                            </p:tgtEl>
                                            <p:attrNameLst>
                                              <p:attrName>r</p:attrName>
                                            </p:attrNameLst>
                                          </p:cBhvr>
                                        </p:animRot>
                                      </p:childTnLst>
                                    </p:cTn>
                                  </p:par>
                                  <p:par>
                                    <p:cTn id="50" presetID="56" presetClass="path" presetSubtype="0" accel="50000" decel="50000" fill="hold" nodeType="withEffect">
                                      <p:stCondLst>
                                        <p:cond delay="500"/>
                                      </p:stCondLst>
                                      <p:childTnLst>
                                        <p:animMotion origin="layout" path="M -0.05117 0.46134 L 0 -2.22222E-6 " pathEditMode="relative" rAng="0" ptsTypes="AA">
                                          <p:cBhvr>
                                            <p:cTn id="51" dur="1500" fill="hold"/>
                                            <p:tgtEl>
                                              <p:spTgt spid="4"/>
                                            </p:tgtEl>
                                            <p:attrNameLst>
                                              <p:attrName>ppt_x</p:attrName>
                                              <p:attrName>ppt_y</p:attrName>
                                            </p:attrNameLst>
                                          </p:cBhvr>
                                          <p:rCtr x="2552" y="-23079"/>
                                        </p:animMotion>
                                      </p:childTnLst>
                                    </p:cTn>
                                  </p:par>
                                  <p:par>
                                    <p:cTn id="52" presetID="8" presetClass="emph" presetSubtype="0" decel="100000" fill="hold" nodeType="withEffect">
                                      <p:stCondLst>
                                        <p:cond delay="1000"/>
                                      </p:stCondLst>
                                      <p:childTnLst>
                                        <p:animRot by="1200000">
                                          <p:cBhvr>
                                            <p:cTn id="53" dur="1000" fill="hold"/>
                                            <p:tgtEl>
                                              <p:spTgt spid="4"/>
                                            </p:tgtEl>
                                            <p:attrNameLst>
                                              <p:attrName>r</p:attrName>
                                            </p:attrNameLst>
                                          </p:cBhvr>
                                        </p:animRot>
                                      </p:childTnLst>
                                    </p:cTn>
                                  </p:par>
                                </p:childTnLst>
                              </p:cTn>
                            </p:par>
                            <p:par>
                              <p:cTn id="54" fill="hold">
                                <p:stCondLst>
                                  <p:cond delay="3000"/>
                                </p:stCondLst>
                                <p:childTnLst>
                                  <p:par>
                                    <p:cTn id="55" presetID="42" presetClass="path" presetSubtype="0" accel="33333" decel="66667" fill="hold" nodeType="afterEffect">
                                      <p:stCondLst>
                                        <p:cond delay="0"/>
                                      </p:stCondLst>
                                      <p:childTnLst>
                                        <p:animMotion origin="layout" path="M 0 -2.22222E-6 L 0 0.01204 " pathEditMode="relative" rAng="0" ptsTypes="AA">
                                          <p:cBhvr>
                                            <p:cTn id="56" dur="500" fill="hold"/>
                                            <p:tgtEl>
                                              <p:spTgt spid="4"/>
                                            </p:tgtEl>
                                            <p:attrNameLst>
                                              <p:attrName>ppt_x</p:attrName>
                                              <p:attrName>ppt_y</p:attrName>
                                            </p:attrNameLst>
                                          </p:cBhvr>
                                          <p:rCtr x="0" y="6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8" grpId="1" animBg="1"/>
          <p:bldP spid="88" grpId="2" animBg="1"/>
          <p:bldP spid="87" grpId="0" animBg="1"/>
          <p:bldP spid="78" grpId="0"/>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10"/>
                                            </p:tgtEl>
                                            <p:attrNameLst>
                                              <p:attrName>style.visibility</p:attrName>
                                            </p:attrNameLst>
                                          </p:cBhvr>
                                          <p:to>
                                            <p:strVal val="hidden"/>
                                          </p:to>
                                        </p:set>
                                      </p:childTnLst>
                                    </p:cTn>
                                  </p:par>
                                  <p:par>
                                    <p:cTn id="9" presetID="10" presetClass="entr" presetSubtype="0" fill="hold" grpId="0" nodeType="withEffect">
                                      <p:stCondLst>
                                        <p:cond delay="0"/>
                                      </p:stCondLst>
                                      <p:childTnLst>
                                        <p:set>
                                          <p:cBhvr>
                                            <p:cTn id="10" dur="1" fill="hold">
                                              <p:stCondLst>
                                                <p:cond delay="0"/>
                                              </p:stCondLst>
                                            </p:cTn>
                                            <p:tgtEl>
                                              <p:spTgt spid="78"/>
                                            </p:tgtEl>
                                            <p:attrNameLst>
                                              <p:attrName>style.visibility</p:attrName>
                                            </p:attrNameLst>
                                          </p:cBhvr>
                                          <p:to>
                                            <p:strVal val="visible"/>
                                          </p:to>
                                        </p:set>
                                        <p:animEffect transition="in" filter="fade">
                                          <p:cBhvr>
                                            <p:cTn id="11" dur="250"/>
                                            <p:tgtEl>
                                              <p:spTgt spid="78"/>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79"/>
                                            </p:tgtEl>
                                            <p:attrNameLst>
                                              <p:attrName>style.visibility</p:attrName>
                                            </p:attrNameLst>
                                          </p:cBhvr>
                                          <p:to>
                                            <p:strVal val="visible"/>
                                          </p:to>
                                        </p:set>
                                        <p:animEffect transition="in" filter="fade">
                                          <p:cBhvr>
                                            <p:cTn id="14" dur="250"/>
                                            <p:tgtEl>
                                              <p:spTgt spid="79"/>
                                            </p:tgtEl>
                                          </p:cBhvr>
                                        </p:animEffect>
                                      </p:childTnLst>
                                    </p:cTn>
                                  </p:par>
                                  <p:par>
                                    <p:cTn id="15" presetID="23" presetClass="entr" presetSubtype="16" fill="hold" grpId="0" nodeType="withEffect">
                                      <p:stCondLst>
                                        <p:cond delay="0"/>
                                      </p:stCondLst>
                                      <p:childTnLst>
                                        <p:set>
                                          <p:cBhvr>
                                            <p:cTn id="16" dur="1" fill="hold">
                                              <p:stCondLst>
                                                <p:cond delay="0"/>
                                              </p:stCondLst>
                                            </p:cTn>
                                            <p:tgtEl>
                                              <p:spTgt spid="88"/>
                                            </p:tgtEl>
                                            <p:attrNameLst>
                                              <p:attrName>style.visibility</p:attrName>
                                            </p:attrNameLst>
                                          </p:cBhvr>
                                          <p:to>
                                            <p:strVal val="visible"/>
                                          </p:to>
                                        </p:set>
                                        <p:anim calcmode="lin" valueType="num">
                                          <p:cBhvr>
                                            <p:cTn id="17" dur="200" fill="hold"/>
                                            <p:tgtEl>
                                              <p:spTgt spid="88"/>
                                            </p:tgtEl>
                                            <p:attrNameLst>
                                              <p:attrName>ppt_w</p:attrName>
                                            </p:attrNameLst>
                                          </p:cBhvr>
                                          <p:tavLst>
                                            <p:tav tm="0">
                                              <p:val>
                                                <p:fltVal val="0"/>
                                              </p:val>
                                            </p:tav>
                                            <p:tav tm="100000">
                                              <p:val>
                                                <p:strVal val="#ppt_w"/>
                                              </p:val>
                                            </p:tav>
                                          </p:tavLst>
                                        </p:anim>
                                        <p:anim calcmode="lin" valueType="num">
                                          <p:cBhvr>
                                            <p:cTn id="18" dur="200" fill="hold"/>
                                            <p:tgtEl>
                                              <p:spTgt spid="88"/>
                                            </p:tgtEl>
                                            <p:attrNameLst>
                                              <p:attrName>ppt_h</p:attrName>
                                            </p:attrNameLst>
                                          </p:cBhvr>
                                          <p:tavLst>
                                            <p:tav tm="0">
                                              <p:val>
                                                <p:fltVal val="0"/>
                                              </p:val>
                                            </p:tav>
                                            <p:tav tm="100000">
                                              <p:val>
                                                <p:strVal val="#ppt_h"/>
                                              </p:val>
                                            </p:tav>
                                          </p:tavLst>
                                        </p:anim>
                                      </p:childTnLst>
                                    </p:cTn>
                                  </p:par>
                                  <p:par>
                                    <p:cTn id="19" presetID="6" presetClass="emph" presetSubtype="0" fill="hold" grpId="1" nodeType="withEffect">
                                      <p:stCondLst>
                                        <p:cond delay="0"/>
                                      </p:stCondLst>
                                      <p:childTnLst>
                                        <p:animScale>
                                          <p:cBhvr>
                                            <p:cTn id="20" dur="1000" fill="hold"/>
                                            <p:tgtEl>
                                              <p:spTgt spid="88"/>
                                            </p:tgtEl>
                                          </p:cBhvr>
                                          <p:by x="110000" y="110000"/>
                                        </p:animScale>
                                      </p:childTnLst>
                                    </p:cTn>
                                  </p:par>
                                  <p:par>
                                    <p:cTn id="21" presetID="6" presetClass="emph" presetSubtype="0" accel="50000" decel="50000" fill="hold" grpId="2" nodeType="withEffect">
                                      <p:stCondLst>
                                        <p:cond delay="0"/>
                                      </p:stCondLst>
                                      <p:childTnLst>
                                        <p:animScale>
                                          <p:cBhvr>
                                            <p:cTn id="22" dur="250" fill="hold"/>
                                            <p:tgtEl>
                                              <p:spTgt spid="88"/>
                                            </p:tgtEl>
                                          </p:cBhvr>
                                          <p:by x="91000" y="91000"/>
                                        </p:animScale>
                                      </p:childTnLst>
                                    </p:cTn>
                                  </p:par>
                                </p:childTnLst>
                              </p:cTn>
                            </p:par>
                            <p:par>
                              <p:cTn id="23" fill="hold">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87"/>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93"/>
                                            </p:tgtEl>
                                            <p:attrNameLst>
                                              <p:attrName>style.visibility</p:attrName>
                                            </p:attrNameLst>
                                          </p:cBhvr>
                                          <p:to>
                                            <p:strVal val="visible"/>
                                          </p:to>
                                        </p:set>
                                      </p:childTnLst>
                                    </p:cTn>
                                  </p:par>
                                  <p:par>
                                    <p:cTn id="28" presetID="56" presetClass="path" presetSubtype="0" accel="50000" decel="50000" fill="hold" nodeType="withEffect">
                                      <p:stCondLst>
                                        <p:cond delay="0"/>
                                      </p:stCondLst>
                                      <p:childTnLst>
                                        <p:animMotion origin="layout" path="M -0.06992 0.13009 L -0.00104 -0.02824 " pathEditMode="relative" rAng="0" ptsTypes="AA">
                                          <p:cBhvr>
                                            <p:cTn id="29" dur="750" fill="hold"/>
                                            <p:tgtEl>
                                              <p:spTgt spid="93"/>
                                            </p:tgtEl>
                                            <p:attrNameLst>
                                              <p:attrName>ppt_x</p:attrName>
                                              <p:attrName>ppt_y</p:attrName>
                                            </p:attrNameLst>
                                          </p:cBhvr>
                                          <p:rCtr x="3424" y="-7847"/>
                                        </p:animMotion>
                                      </p:childTnLst>
                                    </p:cTn>
                                  </p:par>
                                  <p:par>
                                    <p:cTn id="30" presetID="56" presetClass="path" presetSubtype="0" accel="50000" decel="50000" fill="hold" nodeType="withEffect">
                                      <p:stCondLst>
                                        <p:cond delay="0"/>
                                      </p:stCondLst>
                                      <p:childTnLst>
                                        <p:animMotion origin="layout" path="M -0.06992 0.13009 L -0.00104 -0.02824 " pathEditMode="relative" rAng="0" ptsTypes="AA">
                                          <p:cBhvr>
                                            <p:cTn id="31" dur="750" fill="hold"/>
                                            <p:tgtEl>
                                              <p:spTgt spid="10"/>
                                            </p:tgtEl>
                                            <p:attrNameLst>
                                              <p:attrName>ppt_x</p:attrName>
                                              <p:attrName>ppt_y</p:attrName>
                                            </p:attrNameLst>
                                          </p:cBhvr>
                                          <p:rCtr x="3438" y="-7917"/>
                                        </p:animMotion>
                                      </p:childTnLst>
                                    </p:cTn>
                                  </p:par>
                                  <p:par>
                                    <p:cTn id="32" presetID="42" presetClass="path" presetSubtype="0" accel="87500" decel="12500" fill="hold" nodeType="withEffect">
                                      <p:stCondLst>
                                        <p:cond delay="750"/>
                                      </p:stCondLst>
                                      <p:childTnLst>
                                        <p:animMotion origin="layout" path="M -0.00104 -0.02824 L 0 -2.22222E-6 " pathEditMode="relative" rAng="0" ptsTypes="AA">
                                          <p:cBhvr>
                                            <p:cTn id="33" dur="250" fill="hold"/>
                                            <p:tgtEl>
                                              <p:spTgt spid="10"/>
                                            </p:tgtEl>
                                            <p:attrNameLst>
                                              <p:attrName>ppt_x</p:attrName>
                                              <p:attrName>ppt_y</p:attrName>
                                            </p:attrNameLst>
                                          </p:cBhvr>
                                          <p:rCtr x="65" y="1343"/>
                                        </p:animMotion>
                                      </p:childTnLst>
                                    </p:cTn>
                                  </p:par>
                                  <p:par>
                                    <p:cTn id="34" presetID="1" presetClass="entr" presetSubtype="0" fill="hold" nodeType="withEffect">
                                      <p:stCondLst>
                                        <p:cond delay="750"/>
                                      </p:stCondLst>
                                      <p:childTnLst>
                                        <p:set>
                                          <p:cBhvr>
                                            <p:cTn id="35" dur="1" fill="hold">
                                              <p:stCondLst>
                                                <p:cond delay="0"/>
                                              </p:stCondLst>
                                            </p:cTn>
                                            <p:tgtEl>
                                              <p:spTgt spid="10"/>
                                            </p:tgtEl>
                                            <p:attrNameLst>
                                              <p:attrName>style.visibility</p:attrName>
                                            </p:attrNameLst>
                                          </p:cBhvr>
                                          <p:to>
                                            <p:strVal val="visible"/>
                                          </p:to>
                                        </p:set>
                                      </p:childTnLst>
                                    </p:cTn>
                                  </p:par>
                                  <p:par>
                                    <p:cTn id="36" presetID="42" presetClass="path" presetSubtype="0" accel="87500" decel="12500" fill="hold" nodeType="withEffect">
                                      <p:stCondLst>
                                        <p:cond delay="750"/>
                                      </p:stCondLst>
                                      <p:childTnLst>
                                        <p:animMotion origin="layout" path="M -0.00104 -0.02824 L 0 -2.22222E-6 " pathEditMode="relative" rAng="0" ptsTypes="AA">
                                          <p:cBhvr>
                                            <p:cTn id="37" dur="250" fill="hold"/>
                                            <p:tgtEl>
                                              <p:spTgt spid="93"/>
                                            </p:tgtEl>
                                            <p:attrNameLst>
                                              <p:attrName>ppt_x</p:attrName>
                                              <p:attrName>ppt_y</p:attrName>
                                            </p:attrNameLst>
                                          </p:cBhvr>
                                          <p:rCtr x="52" y="1366"/>
                                        </p:animMotion>
                                      </p:childTnLst>
                                    </p:cTn>
                                  </p:par>
                                  <p:par>
                                    <p:cTn id="38" presetID="1" presetClass="entr" presetSubtype="0" fill="hold" nodeType="withEffect">
                                      <p:stCondLst>
                                        <p:cond delay="500"/>
                                      </p:stCondLst>
                                      <p:childTnLst>
                                        <p:set>
                                          <p:cBhvr>
                                            <p:cTn id="39" dur="1" fill="hold">
                                              <p:stCondLst>
                                                <p:cond delay="0"/>
                                              </p:stCondLst>
                                            </p:cTn>
                                            <p:tgtEl>
                                              <p:spTgt spid="95"/>
                                            </p:tgtEl>
                                            <p:attrNameLst>
                                              <p:attrName>style.visibility</p:attrName>
                                            </p:attrNameLst>
                                          </p:cBhvr>
                                          <p:to>
                                            <p:strVal val="visible"/>
                                          </p:to>
                                        </p:set>
                                      </p:childTnLst>
                                    </p:cTn>
                                  </p:par>
                                  <p:par>
                                    <p:cTn id="40" presetID="1" presetClass="entr" presetSubtype="0" fill="hold" nodeType="withEffect">
                                      <p:stCondLst>
                                        <p:cond delay="500"/>
                                      </p:stCondLst>
                                      <p:childTnLst>
                                        <p:set>
                                          <p:cBhvr>
                                            <p:cTn id="41" dur="1" fill="hold">
                                              <p:stCondLst>
                                                <p:cond delay="0"/>
                                              </p:stCondLst>
                                            </p:cTn>
                                            <p:tgtEl>
                                              <p:spTgt spid="4"/>
                                            </p:tgtEl>
                                            <p:attrNameLst>
                                              <p:attrName>style.visibility</p:attrName>
                                            </p:attrNameLst>
                                          </p:cBhvr>
                                          <p:to>
                                            <p:strVal val="visible"/>
                                          </p:to>
                                        </p:set>
                                      </p:childTnLst>
                                    </p:cTn>
                                  </p:par>
                                  <p:par>
                                    <p:cTn id="42" presetID="8" presetClass="emph" presetSubtype="0" fill="hold" nodeType="withEffect">
                                      <p:stCondLst>
                                        <p:cond delay="500"/>
                                      </p:stCondLst>
                                      <p:childTnLst>
                                        <p:animRot by="-1200000">
                                          <p:cBhvr>
                                            <p:cTn id="43" dur="10" fill="hold"/>
                                            <p:tgtEl>
                                              <p:spTgt spid="95"/>
                                            </p:tgtEl>
                                            <p:attrNameLst>
                                              <p:attrName>r</p:attrName>
                                            </p:attrNameLst>
                                          </p:cBhvr>
                                        </p:animRot>
                                      </p:childTnLst>
                                    </p:cTn>
                                  </p:par>
                                  <p:par>
                                    <p:cTn id="44" presetID="56" presetClass="path" presetSubtype="0" accel="50000" decel="50000" fill="hold" nodeType="withEffect">
                                      <p:stCondLst>
                                        <p:cond delay="500"/>
                                      </p:stCondLst>
                                      <p:childTnLst>
                                        <p:animMotion origin="layout" path="M -0.05117 0.46134 L 0 -2.22222E-6 " pathEditMode="relative" rAng="0" ptsTypes="AA">
                                          <p:cBhvr>
                                            <p:cTn id="45" dur="1500" fill="hold"/>
                                            <p:tgtEl>
                                              <p:spTgt spid="95"/>
                                            </p:tgtEl>
                                            <p:attrNameLst>
                                              <p:attrName>ppt_x</p:attrName>
                                              <p:attrName>ppt_y</p:attrName>
                                            </p:attrNameLst>
                                          </p:cBhvr>
                                          <p:rCtr x="2552" y="-23079"/>
                                        </p:animMotion>
                                      </p:childTnLst>
                                    </p:cTn>
                                  </p:par>
                                  <p:par>
                                    <p:cTn id="46" presetID="8" presetClass="emph" presetSubtype="0" decel="100000" fill="hold" nodeType="withEffect">
                                      <p:stCondLst>
                                        <p:cond delay="1000"/>
                                      </p:stCondLst>
                                      <p:childTnLst>
                                        <p:animRot by="1200000">
                                          <p:cBhvr>
                                            <p:cTn id="47" dur="1000" fill="hold"/>
                                            <p:tgtEl>
                                              <p:spTgt spid="95"/>
                                            </p:tgtEl>
                                            <p:attrNameLst>
                                              <p:attrName>r</p:attrName>
                                            </p:attrNameLst>
                                          </p:cBhvr>
                                        </p:animRot>
                                      </p:childTnLst>
                                    </p:cTn>
                                  </p:par>
                                  <p:par>
                                    <p:cTn id="48" presetID="8" presetClass="emph" presetSubtype="0" fill="hold" nodeType="withEffect">
                                      <p:stCondLst>
                                        <p:cond delay="500"/>
                                      </p:stCondLst>
                                      <p:childTnLst>
                                        <p:animRot by="-1200000">
                                          <p:cBhvr>
                                            <p:cTn id="49" dur="10" fill="hold"/>
                                            <p:tgtEl>
                                              <p:spTgt spid="4"/>
                                            </p:tgtEl>
                                            <p:attrNameLst>
                                              <p:attrName>r</p:attrName>
                                            </p:attrNameLst>
                                          </p:cBhvr>
                                        </p:animRot>
                                      </p:childTnLst>
                                    </p:cTn>
                                  </p:par>
                                  <p:par>
                                    <p:cTn id="50" presetID="56" presetClass="path" presetSubtype="0" accel="50000" decel="50000" fill="hold" nodeType="withEffect">
                                      <p:stCondLst>
                                        <p:cond delay="500"/>
                                      </p:stCondLst>
                                      <p:childTnLst>
                                        <p:animMotion origin="layout" path="M -0.05117 0.46134 L 0 -2.22222E-6 " pathEditMode="relative" rAng="0" ptsTypes="AA">
                                          <p:cBhvr>
                                            <p:cTn id="51" dur="1500" fill="hold"/>
                                            <p:tgtEl>
                                              <p:spTgt spid="4"/>
                                            </p:tgtEl>
                                            <p:attrNameLst>
                                              <p:attrName>ppt_x</p:attrName>
                                              <p:attrName>ppt_y</p:attrName>
                                            </p:attrNameLst>
                                          </p:cBhvr>
                                          <p:rCtr x="2552" y="-23079"/>
                                        </p:animMotion>
                                      </p:childTnLst>
                                    </p:cTn>
                                  </p:par>
                                  <p:par>
                                    <p:cTn id="52" presetID="8" presetClass="emph" presetSubtype="0" decel="100000" fill="hold" nodeType="withEffect">
                                      <p:stCondLst>
                                        <p:cond delay="1000"/>
                                      </p:stCondLst>
                                      <p:childTnLst>
                                        <p:animRot by="1200000">
                                          <p:cBhvr>
                                            <p:cTn id="53" dur="1000" fill="hold"/>
                                            <p:tgtEl>
                                              <p:spTgt spid="4"/>
                                            </p:tgtEl>
                                            <p:attrNameLst>
                                              <p:attrName>r</p:attrName>
                                            </p:attrNameLst>
                                          </p:cBhvr>
                                        </p:animRot>
                                      </p:childTnLst>
                                    </p:cTn>
                                  </p:par>
                                </p:childTnLst>
                              </p:cTn>
                            </p:par>
                            <p:par>
                              <p:cTn id="54" fill="hold">
                                <p:stCondLst>
                                  <p:cond delay="3000"/>
                                </p:stCondLst>
                                <p:childTnLst>
                                  <p:par>
                                    <p:cTn id="55" presetID="42" presetClass="path" presetSubtype="0" accel="33333" decel="66667" fill="hold" nodeType="afterEffect">
                                      <p:stCondLst>
                                        <p:cond delay="0"/>
                                      </p:stCondLst>
                                      <p:childTnLst>
                                        <p:animMotion origin="layout" path="M 0 4.07407E-6 L 0 0.01203 " pathEditMode="relative" rAng="0" ptsTypes="AA">
                                          <p:cBhvr>
                                            <p:cTn id="56" dur="500" fill="hold"/>
                                            <p:tgtEl>
                                              <p:spTgt spid="4"/>
                                            </p:tgtEl>
                                            <p:attrNameLst>
                                              <p:attrName>ppt_x</p:attrName>
                                              <p:attrName>ppt_y</p:attrName>
                                            </p:attrNameLst>
                                          </p:cBhvr>
                                          <p:rCtr x="0" y="6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8" grpId="1" animBg="1"/>
          <p:bldP spid="88" grpId="2" animBg="1"/>
          <p:bldP spid="87" grpId="0" animBg="1"/>
          <p:bldP spid="78" grpId="0"/>
          <p:bldP spid="79" grpId="0"/>
        </p:bldLst>
      </p:timing>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590355744"/>
      </p:ext>
    </p:extLst>
  </p:cSld>
  <p:clrMapOvr>
    <a:masterClrMapping/>
  </p:clrMapOvr>
  <p:transition spd="slow">
    <p:fade thruBlk="1"/>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1F4FD61-195E-415F-BE85-10C9D1C6638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319776" y="790575"/>
            <a:ext cx="4800077" cy="6067424"/>
          </a:xfrm>
          <a:prstGeom prst="rect">
            <a:avLst/>
          </a:prstGeom>
        </p:spPr>
      </p:pic>
      <p:pic>
        <p:nvPicPr>
          <p:cNvPr id="414" name="Picture 413">
            <a:extLst>
              <a:ext uri="{FF2B5EF4-FFF2-40B4-BE49-F238E27FC236}">
                <a16:creationId xmlns:a16="http://schemas.microsoft.com/office/drawing/2014/main" id="{747208C1-F4B1-4406-B9F1-B49C3AE21714}"/>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7067550" y="790575"/>
            <a:ext cx="4800076" cy="6067424"/>
          </a:xfrm>
          <a:custGeom>
            <a:avLst/>
            <a:gdLst>
              <a:gd name="connsiteX0" fmla="*/ 0 w 4800076"/>
              <a:gd name="connsiteY0" fmla="*/ 0 h 6067424"/>
              <a:gd name="connsiteX1" fmla="*/ 4800076 w 4800076"/>
              <a:gd name="connsiteY1" fmla="*/ 0 h 6067424"/>
              <a:gd name="connsiteX2" fmla="*/ 4800076 w 4800076"/>
              <a:gd name="connsiteY2" fmla="*/ 5724525 h 6067424"/>
              <a:gd name="connsiteX3" fmla="*/ 2800350 w 4800076"/>
              <a:gd name="connsiteY3" fmla="*/ 5724525 h 6067424"/>
              <a:gd name="connsiteX4" fmla="*/ 2800350 w 4800076"/>
              <a:gd name="connsiteY4" fmla="*/ 6067424 h 6067424"/>
              <a:gd name="connsiteX5" fmla="*/ 0 w 4800076"/>
              <a:gd name="connsiteY5" fmla="*/ 6067424 h 6067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00076" h="6067424">
                <a:moveTo>
                  <a:pt x="0" y="0"/>
                </a:moveTo>
                <a:lnTo>
                  <a:pt x="4800076" y="0"/>
                </a:lnTo>
                <a:lnTo>
                  <a:pt x="4800076" y="5724525"/>
                </a:lnTo>
                <a:lnTo>
                  <a:pt x="2800350" y="5724525"/>
                </a:lnTo>
                <a:lnTo>
                  <a:pt x="2800350" y="6067424"/>
                </a:lnTo>
                <a:lnTo>
                  <a:pt x="0" y="6067424"/>
                </a:lnTo>
                <a:close/>
              </a:path>
            </a:pathLst>
          </a:custGeom>
        </p:spPr>
      </p:pic>
      <p:sp>
        <p:nvSpPr>
          <p:cNvPr id="15" name="TextBox 14">
            <a:extLst>
              <a:ext uri="{FF2B5EF4-FFF2-40B4-BE49-F238E27FC236}">
                <a16:creationId xmlns:a16="http://schemas.microsoft.com/office/drawing/2014/main" id="{C7712A3F-7D50-40CA-B33F-9D80FDD7A9A7}"/>
              </a:ext>
            </a:extLst>
          </p:cNvPr>
          <p:cNvSpPr txBox="1"/>
          <p:nvPr/>
        </p:nvSpPr>
        <p:spPr>
          <a:xfrm>
            <a:off x="523875" y="314325"/>
            <a:ext cx="6019800" cy="381000"/>
          </a:xfrm>
          <a:prstGeom prst="rect">
            <a:avLst/>
          </a:prstGeom>
          <a:noFill/>
          <a:ln w="19050" cap="sq">
            <a:noFill/>
            <a:miter lim="800000"/>
          </a:ln>
        </p:spPr>
        <p:txBody>
          <a:bodyPr wrap="square"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mj-lt"/>
                <a:ea typeface="+mn-ea"/>
                <a:cs typeface="Segoe UI Semilight" panose="020B0402040204020203" pitchFamily="34" charset="0"/>
              </a:rPr>
              <a:t>PowerPoint keyboard shortcuts </a:t>
            </a:r>
            <a:r>
              <a:rPr kumimoji="0" lang="en-GB" sz="1800" b="0" i="0" u="none" strike="noStrike" kern="1200" cap="none" spc="0" normalizeH="0" baseline="0" noProof="0" dirty="0">
                <a:ln>
                  <a:noFill/>
                </a:ln>
                <a:solidFill>
                  <a:srgbClr val="87176C"/>
                </a:solidFill>
                <a:effectLst/>
                <a:uLnTx/>
                <a:uFillTx/>
                <a:latin typeface="+mj-lt"/>
                <a:ea typeface="+mn-ea"/>
                <a:cs typeface="Segoe UI Semilight" panose="020B0402040204020203" pitchFamily="34" charset="0"/>
              </a:rPr>
              <a:t>(Windows)</a:t>
            </a:r>
          </a:p>
        </p:txBody>
      </p:sp>
      <p:cxnSp>
        <p:nvCxnSpPr>
          <p:cNvPr id="6" name="Straight Connector 5">
            <a:extLst>
              <a:ext uri="{FF2B5EF4-FFF2-40B4-BE49-F238E27FC236}">
                <a16:creationId xmlns:a16="http://schemas.microsoft.com/office/drawing/2014/main" id="{0171661D-61E6-409A-913E-8640D75D5479}"/>
              </a:ext>
            </a:extLst>
          </p:cNvPr>
          <p:cNvCxnSpPr>
            <a:cxnSpLocks/>
          </p:cNvCxnSpPr>
          <p:nvPr/>
        </p:nvCxnSpPr>
        <p:spPr>
          <a:xfrm>
            <a:off x="6094944" y="866775"/>
            <a:ext cx="0" cy="5449888"/>
          </a:xfrm>
          <a:prstGeom prst="line">
            <a:avLst/>
          </a:prstGeom>
          <a:ln w="12700" cap="sq">
            <a:solidFill>
              <a:srgbClr val="565656"/>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842012026"/>
      </p:ext>
    </p:extLst>
  </p:cSld>
  <p:clrMapOvr>
    <a:masterClrMapping/>
  </p:clrMapOvr>
  <p:transition spd="slow">
    <p:fade thruBlk="1"/>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77A90F5-4BC8-4646-A517-3A20AB331BD3}"/>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431624" y="790574"/>
            <a:ext cx="4724310" cy="6057899"/>
          </a:xfrm>
          <a:prstGeom prst="rect">
            <a:avLst/>
          </a:prstGeom>
        </p:spPr>
      </p:pic>
      <p:pic>
        <p:nvPicPr>
          <p:cNvPr id="9" name="Picture 8">
            <a:extLst>
              <a:ext uri="{FF2B5EF4-FFF2-40B4-BE49-F238E27FC236}">
                <a16:creationId xmlns:a16="http://schemas.microsoft.com/office/drawing/2014/main" id="{BC10B01E-9F28-495B-972D-A02B11752A10}"/>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7036067" y="790575"/>
            <a:ext cx="4873877" cy="6057899"/>
          </a:xfrm>
          <a:custGeom>
            <a:avLst/>
            <a:gdLst>
              <a:gd name="connsiteX0" fmla="*/ 0 w 4873877"/>
              <a:gd name="connsiteY0" fmla="*/ 0 h 6057899"/>
              <a:gd name="connsiteX1" fmla="*/ 4873877 w 4873877"/>
              <a:gd name="connsiteY1" fmla="*/ 0 h 6057899"/>
              <a:gd name="connsiteX2" fmla="*/ 4873877 w 4873877"/>
              <a:gd name="connsiteY2" fmla="*/ 5735454 h 6057899"/>
              <a:gd name="connsiteX3" fmla="*/ 2069432 w 4873877"/>
              <a:gd name="connsiteY3" fmla="*/ 5735454 h 6057899"/>
              <a:gd name="connsiteX4" fmla="*/ 2069432 w 4873877"/>
              <a:gd name="connsiteY4" fmla="*/ 6057899 h 6057899"/>
              <a:gd name="connsiteX5" fmla="*/ 0 w 4873877"/>
              <a:gd name="connsiteY5" fmla="*/ 6057899 h 605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3877" h="6057899">
                <a:moveTo>
                  <a:pt x="0" y="0"/>
                </a:moveTo>
                <a:lnTo>
                  <a:pt x="4873877" y="0"/>
                </a:lnTo>
                <a:lnTo>
                  <a:pt x="4873877" y="5735454"/>
                </a:lnTo>
                <a:lnTo>
                  <a:pt x="2069432" y="5735454"/>
                </a:lnTo>
                <a:lnTo>
                  <a:pt x="2069432" y="6057899"/>
                </a:lnTo>
                <a:lnTo>
                  <a:pt x="0" y="6057899"/>
                </a:lnTo>
                <a:close/>
              </a:path>
            </a:pathLst>
          </a:custGeom>
        </p:spPr>
      </p:pic>
      <p:sp>
        <p:nvSpPr>
          <p:cNvPr id="10" name="TextBox 9">
            <a:extLst>
              <a:ext uri="{FF2B5EF4-FFF2-40B4-BE49-F238E27FC236}">
                <a16:creationId xmlns:a16="http://schemas.microsoft.com/office/drawing/2014/main" id="{7773FC0B-85CF-4BA6-9773-F22CA4CE2E9F}"/>
              </a:ext>
            </a:extLst>
          </p:cNvPr>
          <p:cNvSpPr txBox="1"/>
          <p:nvPr/>
        </p:nvSpPr>
        <p:spPr>
          <a:xfrm>
            <a:off x="523875" y="314325"/>
            <a:ext cx="6019800" cy="381000"/>
          </a:xfrm>
          <a:prstGeom prst="rect">
            <a:avLst/>
          </a:prstGeom>
          <a:noFill/>
          <a:ln w="19050" cap="sq">
            <a:noFill/>
            <a:miter lim="800000"/>
          </a:ln>
        </p:spPr>
        <p:txBody>
          <a:bodyPr wrap="square" lIns="0" tIns="0" rIns="0" bIns="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mj-lt"/>
                <a:ea typeface="+mn-ea"/>
                <a:cs typeface="Segoe UI Semilight" panose="020B0402040204020203" pitchFamily="34" charset="0"/>
              </a:rPr>
              <a:t>PowerPoint keyboard shortcuts </a:t>
            </a:r>
            <a:r>
              <a:rPr kumimoji="0" lang="en-GB" sz="1800" b="0" i="0" u="none" strike="noStrike" kern="1200" cap="none" spc="0" normalizeH="0" baseline="0" noProof="0" dirty="0">
                <a:ln>
                  <a:noFill/>
                </a:ln>
                <a:solidFill>
                  <a:srgbClr val="87176C"/>
                </a:solidFill>
                <a:effectLst/>
                <a:uLnTx/>
                <a:uFillTx/>
                <a:latin typeface="+mj-lt"/>
                <a:ea typeface="+mn-ea"/>
                <a:cs typeface="Segoe UI Semilight" panose="020B0402040204020203" pitchFamily="34" charset="0"/>
              </a:rPr>
              <a:t>(Mac)</a:t>
            </a:r>
          </a:p>
        </p:txBody>
      </p:sp>
      <p:cxnSp>
        <p:nvCxnSpPr>
          <p:cNvPr id="11" name="Straight Connector 10">
            <a:extLst>
              <a:ext uri="{FF2B5EF4-FFF2-40B4-BE49-F238E27FC236}">
                <a16:creationId xmlns:a16="http://schemas.microsoft.com/office/drawing/2014/main" id="{961CEA00-7210-4706-B0A9-24D680940E8B}"/>
              </a:ext>
            </a:extLst>
          </p:cNvPr>
          <p:cNvCxnSpPr>
            <a:cxnSpLocks/>
          </p:cNvCxnSpPr>
          <p:nvPr/>
        </p:nvCxnSpPr>
        <p:spPr>
          <a:xfrm>
            <a:off x="6094944" y="866775"/>
            <a:ext cx="0" cy="5449888"/>
          </a:xfrm>
          <a:prstGeom prst="line">
            <a:avLst/>
          </a:prstGeom>
          <a:ln w="12700" cap="sq">
            <a:solidFill>
              <a:srgbClr val="565656"/>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414696948"/>
      </p:ext>
    </p:extLst>
  </p:cSld>
  <p:clrMapOvr>
    <a:masterClrMapping/>
  </p:clrMapOvr>
  <p:transition spd="slow">
    <p:fade thruBlk="1"/>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2253EA-E5EB-4A0F-B092-698724599B57}"/>
              </a:ext>
            </a:extLst>
          </p:cNvPr>
          <p:cNvSpPr>
            <a:spLocks noGrp="1"/>
          </p:cNvSpPr>
          <p:nvPr>
            <p:ph type="ctrTitle"/>
          </p:nvPr>
        </p:nvSpPr>
        <p:spPr/>
        <p:txBody>
          <a:bodyPr/>
          <a:lstStyle/>
          <a:p>
            <a:r>
              <a:rPr lang="en-GB" dirty="0"/>
              <a:t>Productivity</a:t>
            </a:r>
          </a:p>
        </p:txBody>
      </p:sp>
      <p:sp>
        <p:nvSpPr>
          <p:cNvPr id="3" name="Subtitle 2">
            <a:extLst>
              <a:ext uri="{FF2B5EF4-FFF2-40B4-BE49-F238E27FC236}">
                <a16:creationId xmlns:a16="http://schemas.microsoft.com/office/drawing/2014/main" id="{501AFE28-4565-44A6-9CB7-29B24B1AE07E}"/>
              </a:ext>
            </a:extLst>
          </p:cNvPr>
          <p:cNvSpPr>
            <a:spLocks noGrp="1"/>
          </p:cNvSpPr>
          <p:nvPr>
            <p:ph type="subTitle" idx="1"/>
          </p:nvPr>
        </p:nvSpPr>
        <p:spPr/>
        <p:txBody>
          <a:bodyPr/>
          <a:lstStyle/>
          <a:p>
            <a:r>
              <a:rPr lang="en-US" dirty="0"/>
              <a:t>Advanced PowerPoint training</a:t>
            </a:r>
          </a:p>
        </p:txBody>
      </p:sp>
    </p:spTree>
    <p:custDataLst>
      <p:tags r:id="rId1"/>
    </p:custDataLst>
    <p:extLst>
      <p:ext uri="{BB962C8B-B14F-4D97-AF65-F5344CB8AC3E}">
        <p14:creationId xmlns:p14="http://schemas.microsoft.com/office/powerpoint/2010/main" val="1067170635"/>
      </p:ext>
    </p:extLst>
  </p:cSld>
  <p:clrMapOvr>
    <a:masterClrMapping/>
  </p:clrMapOvr>
  <p:transition spd="slow">
    <p:fade thruBlk="1"/>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Graphic 4">
            <a:extLst>
              <a:ext uri="{FF2B5EF4-FFF2-40B4-BE49-F238E27FC236}">
                <a16:creationId xmlns:a16="http://schemas.microsoft.com/office/drawing/2014/main" id="{175E9354-D54D-4373-BEA0-5C832BDB9641}"/>
              </a:ext>
            </a:extLst>
          </p:cNvPr>
          <p:cNvGrpSpPr/>
          <p:nvPr/>
        </p:nvGrpSpPr>
        <p:grpSpPr>
          <a:xfrm>
            <a:off x="8002492" y="1516039"/>
            <a:ext cx="2283016" cy="3825922"/>
            <a:chOff x="1356424" y="2096452"/>
            <a:chExt cx="1595437" cy="2673667"/>
          </a:xfrm>
          <a:solidFill>
            <a:schemeClr val="accent1"/>
          </a:solidFill>
        </p:grpSpPr>
        <p:grpSp>
          <p:nvGrpSpPr>
            <p:cNvPr id="35" name="Graphic 4">
              <a:extLst>
                <a:ext uri="{FF2B5EF4-FFF2-40B4-BE49-F238E27FC236}">
                  <a16:creationId xmlns:a16="http://schemas.microsoft.com/office/drawing/2014/main" id="{6A55C3B9-9824-43D2-9032-6E20102C6822}"/>
                </a:ext>
              </a:extLst>
            </p:cNvPr>
            <p:cNvGrpSpPr/>
            <p:nvPr/>
          </p:nvGrpSpPr>
          <p:grpSpPr>
            <a:xfrm>
              <a:off x="1964119" y="3834765"/>
              <a:ext cx="384810" cy="510539"/>
              <a:chOff x="1964119" y="3834765"/>
              <a:chExt cx="384810" cy="510539"/>
            </a:xfrm>
            <a:solidFill>
              <a:schemeClr val="accent1"/>
            </a:solidFill>
          </p:grpSpPr>
          <p:sp>
            <p:nvSpPr>
              <p:cNvPr id="84" name="Freeform: Shape 83">
                <a:extLst>
                  <a:ext uri="{FF2B5EF4-FFF2-40B4-BE49-F238E27FC236}">
                    <a16:creationId xmlns:a16="http://schemas.microsoft.com/office/drawing/2014/main" id="{088EE293-8158-473E-9478-447CA777235F}"/>
                  </a:ext>
                </a:extLst>
              </p:cNvPr>
              <p:cNvSpPr/>
              <p:nvPr/>
            </p:nvSpPr>
            <p:spPr>
              <a:xfrm>
                <a:off x="1964119" y="3834765"/>
                <a:ext cx="384810" cy="510539"/>
              </a:xfrm>
              <a:custGeom>
                <a:avLst/>
                <a:gdLst>
                  <a:gd name="connsiteX0" fmla="*/ 384810 w 384810"/>
                  <a:gd name="connsiteY0" fmla="*/ 192405 h 510539"/>
                  <a:gd name="connsiteX1" fmla="*/ 192405 w 384810"/>
                  <a:gd name="connsiteY1" fmla="*/ 0 h 510539"/>
                  <a:gd name="connsiteX2" fmla="*/ 0 w 384810"/>
                  <a:gd name="connsiteY2" fmla="*/ 192405 h 510539"/>
                  <a:gd name="connsiteX3" fmla="*/ 192405 w 384810"/>
                  <a:gd name="connsiteY3" fmla="*/ 510540 h 510539"/>
                  <a:gd name="connsiteX4" fmla="*/ 384810 w 384810"/>
                  <a:gd name="connsiteY4" fmla="*/ 192405 h 510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810" h="510539">
                    <a:moveTo>
                      <a:pt x="384810" y="192405"/>
                    </a:moveTo>
                    <a:cubicBezTo>
                      <a:pt x="384810" y="85725"/>
                      <a:pt x="298133" y="0"/>
                      <a:pt x="192405" y="0"/>
                    </a:cubicBezTo>
                    <a:cubicBezTo>
                      <a:pt x="86677" y="0"/>
                      <a:pt x="0" y="86677"/>
                      <a:pt x="0" y="192405"/>
                    </a:cubicBezTo>
                    <a:cubicBezTo>
                      <a:pt x="0" y="299085"/>
                      <a:pt x="192405" y="510540"/>
                      <a:pt x="192405" y="510540"/>
                    </a:cubicBezTo>
                    <a:cubicBezTo>
                      <a:pt x="192405" y="510540"/>
                      <a:pt x="384810" y="299085"/>
                      <a:pt x="384810" y="192405"/>
                    </a:cubicBezTo>
                    <a:close/>
                  </a:path>
                </a:pathLst>
              </a:custGeom>
              <a:solidFill>
                <a:srgbClr val="BD1A8D"/>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85" name="Freeform: Shape 84">
                <a:extLst>
                  <a:ext uri="{FF2B5EF4-FFF2-40B4-BE49-F238E27FC236}">
                    <a16:creationId xmlns:a16="http://schemas.microsoft.com/office/drawing/2014/main" id="{4462B2DF-BF2B-4EB4-8528-3ABBDC3E1AEC}"/>
                  </a:ext>
                </a:extLst>
              </p:cNvPr>
              <p:cNvSpPr/>
              <p:nvPr/>
            </p:nvSpPr>
            <p:spPr>
              <a:xfrm>
                <a:off x="2061274" y="3874770"/>
                <a:ext cx="188608" cy="255270"/>
              </a:xfrm>
              <a:custGeom>
                <a:avLst/>
                <a:gdLst>
                  <a:gd name="connsiteX0" fmla="*/ 94298 w 188608"/>
                  <a:gd name="connsiteY0" fmla="*/ 255270 h 255270"/>
                  <a:gd name="connsiteX1" fmla="*/ 0 w 188608"/>
                  <a:gd name="connsiteY1" fmla="*/ 94297 h 255270"/>
                  <a:gd name="connsiteX2" fmla="*/ 94298 w 188608"/>
                  <a:gd name="connsiteY2" fmla="*/ 0 h 255270"/>
                  <a:gd name="connsiteX3" fmla="*/ 188595 w 188608"/>
                  <a:gd name="connsiteY3" fmla="*/ 94297 h 255270"/>
                  <a:gd name="connsiteX4" fmla="*/ 94298 w 188608"/>
                  <a:gd name="connsiteY4" fmla="*/ 255270 h 255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08" h="255270">
                    <a:moveTo>
                      <a:pt x="94298" y="255270"/>
                    </a:moveTo>
                    <a:cubicBezTo>
                      <a:pt x="49530" y="200025"/>
                      <a:pt x="0" y="127635"/>
                      <a:pt x="0" y="94297"/>
                    </a:cubicBezTo>
                    <a:cubicBezTo>
                      <a:pt x="0" y="41910"/>
                      <a:pt x="42863" y="0"/>
                      <a:pt x="94298" y="0"/>
                    </a:cubicBezTo>
                    <a:cubicBezTo>
                      <a:pt x="145733" y="0"/>
                      <a:pt x="188595" y="42863"/>
                      <a:pt x="188595" y="94297"/>
                    </a:cubicBezTo>
                    <a:cubicBezTo>
                      <a:pt x="189548" y="127635"/>
                      <a:pt x="139065" y="200025"/>
                      <a:pt x="94298" y="255270"/>
                    </a:cubicBezTo>
                    <a:close/>
                  </a:path>
                </a:pathLst>
              </a:custGeom>
              <a:solidFill>
                <a:srgbClr val="FFFFFF"/>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grpSp>
        <p:sp>
          <p:nvSpPr>
            <p:cNvPr id="36" name="Freeform: Shape 35">
              <a:extLst>
                <a:ext uri="{FF2B5EF4-FFF2-40B4-BE49-F238E27FC236}">
                  <a16:creationId xmlns:a16="http://schemas.microsoft.com/office/drawing/2014/main" id="{C6DEE285-1824-421B-A3F6-314520CA86FA}"/>
                </a:ext>
              </a:extLst>
            </p:cNvPr>
            <p:cNvSpPr/>
            <p:nvPr/>
          </p:nvSpPr>
          <p:spPr>
            <a:xfrm>
              <a:off x="1997457" y="4130992"/>
              <a:ext cx="9525" cy="193357"/>
            </a:xfrm>
            <a:custGeom>
              <a:avLst/>
              <a:gdLst>
                <a:gd name="connsiteX0" fmla="*/ 0 w 9525"/>
                <a:gd name="connsiteY0" fmla="*/ 0 h 193357"/>
                <a:gd name="connsiteX1" fmla="*/ 0 w 9525"/>
                <a:gd name="connsiteY1" fmla="*/ 193358 h 193357"/>
              </a:gdLst>
              <a:ahLst/>
              <a:cxnLst>
                <a:cxn ang="0">
                  <a:pos x="connsiteX0" y="connsiteY0"/>
                </a:cxn>
                <a:cxn ang="0">
                  <a:pos x="connsiteX1" y="connsiteY1"/>
                </a:cxn>
              </a:cxnLst>
              <a:rect l="l" t="t" r="r" b="b"/>
              <a:pathLst>
                <a:path w="9525" h="193357">
                  <a:moveTo>
                    <a:pt x="0" y="0"/>
                  </a:moveTo>
                  <a:lnTo>
                    <a:pt x="0" y="193358"/>
                  </a:lnTo>
                </a:path>
              </a:pathLst>
            </a:custGeom>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37" name="Freeform: Shape 36">
              <a:extLst>
                <a:ext uri="{FF2B5EF4-FFF2-40B4-BE49-F238E27FC236}">
                  <a16:creationId xmlns:a16="http://schemas.microsoft.com/office/drawing/2014/main" id="{C5B3DCAA-76F9-442A-BEB4-8FB9F387C799}"/>
                </a:ext>
              </a:extLst>
            </p:cNvPr>
            <p:cNvSpPr/>
            <p:nvPr/>
          </p:nvSpPr>
          <p:spPr>
            <a:xfrm>
              <a:off x="1997457" y="4365307"/>
              <a:ext cx="9525" cy="72389"/>
            </a:xfrm>
            <a:custGeom>
              <a:avLst/>
              <a:gdLst>
                <a:gd name="connsiteX0" fmla="*/ 0 w 9525"/>
                <a:gd name="connsiteY0" fmla="*/ 0 h 72389"/>
                <a:gd name="connsiteX1" fmla="*/ 0 w 9525"/>
                <a:gd name="connsiteY1" fmla="*/ 72390 h 72389"/>
              </a:gdLst>
              <a:ahLst/>
              <a:cxnLst>
                <a:cxn ang="0">
                  <a:pos x="connsiteX0" y="connsiteY0"/>
                </a:cxn>
                <a:cxn ang="0">
                  <a:pos x="connsiteX1" y="connsiteY1"/>
                </a:cxn>
              </a:cxnLst>
              <a:rect l="l" t="t" r="r" b="b"/>
              <a:pathLst>
                <a:path w="9525" h="72389">
                  <a:moveTo>
                    <a:pt x="0" y="0"/>
                  </a:moveTo>
                  <a:lnTo>
                    <a:pt x="0" y="72390"/>
                  </a:lnTo>
                </a:path>
              </a:pathLst>
            </a:custGeom>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38" name="Freeform: Shape 37">
              <a:extLst>
                <a:ext uri="{FF2B5EF4-FFF2-40B4-BE49-F238E27FC236}">
                  <a16:creationId xmlns:a16="http://schemas.microsoft.com/office/drawing/2014/main" id="{FBC9F4D0-B756-461F-BC23-6290585A1DA4}"/>
                </a:ext>
              </a:extLst>
            </p:cNvPr>
            <p:cNvSpPr/>
            <p:nvPr/>
          </p:nvSpPr>
          <p:spPr>
            <a:xfrm>
              <a:off x="2103184" y="4282440"/>
              <a:ext cx="9525" cy="315277"/>
            </a:xfrm>
            <a:custGeom>
              <a:avLst/>
              <a:gdLst>
                <a:gd name="connsiteX0" fmla="*/ 0 w 9525"/>
                <a:gd name="connsiteY0" fmla="*/ 0 h 315277"/>
                <a:gd name="connsiteX1" fmla="*/ 0 w 9525"/>
                <a:gd name="connsiteY1" fmla="*/ 315278 h 315277"/>
              </a:gdLst>
              <a:ahLst/>
              <a:cxnLst>
                <a:cxn ang="0">
                  <a:pos x="connsiteX0" y="connsiteY0"/>
                </a:cxn>
                <a:cxn ang="0">
                  <a:pos x="connsiteX1" y="connsiteY1"/>
                </a:cxn>
              </a:cxnLst>
              <a:rect l="l" t="t" r="r" b="b"/>
              <a:pathLst>
                <a:path w="9525" h="315277">
                  <a:moveTo>
                    <a:pt x="0" y="0"/>
                  </a:moveTo>
                  <a:lnTo>
                    <a:pt x="0" y="315278"/>
                  </a:lnTo>
                </a:path>
              </a:pathLst>
            </a:custGeom>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39" name="Freeform: Shape 38">
              <a:extLst>
                <a:ext uri="{FF2B5EF4-FFF2-40B4-BE49-F238E27FC236}">
                  <a16:creationId xmlns:a16="http://schemas.microsoft.com/office/drawing/2014/main" id="{3A691411-FB5D-4B3B-80C3-F1947FE2D787}"/>
                </a:ext>
              </a:extLst>
            </p:cNvPr>
            <p:cNvSpPr/>
            <p:nvPr/>
          </p:nvSpPr>
          <p:spPr>
            <a:xfrm>
              <a:off x="1964119" y="3834765"/>
              <a:ext cx="384810" cy="510539"/>
            </a:xfrm>
            <a:custGeom>
              <a:avLst/>
              <a:gdLst>
                <a:gd name="connsiteX0" fmla="*/ 349567 w 384810"/>
                <a:gd name="connsiteY0" fmla="*/ 361950 h 510539"/>
                <a:gd name="connsiteX1" fmla="*/ 349567 w 384810"/>
                <a:gd name="connsiteY1" fmla="*/ 296227 h 510539"/>
                <a:gd name="connsiteX2" fmla="*/ 384810 w 384810"/>
                <a:gd name="connsiteY2" fmla="*/ 192405 h 510539"/>
                <a:gd name="connsiteX3" fmla="*/ 192405 w 384810"/>
                <a:gd name="connsiteY3" fmla="*/ 0 h 510539"/>
                <a:gd name="connsiteX4" fmla="*/ 0 w 384810"/>
                <a:gd name="connsiteY4" fmla="*/ 192405 h 510539"/>
                <a:gd name="connsiteX5" fmla="*/ 192405 w 384810"/>
                <a:gd name="connsiteY5" fmla="*/ 510540 h 510539"/>
                <a:gd name="connsiteX6" fmla="*/ 280988 w 384810"/>
                <a:gd name="connsiteY6" fmla="*/ 401955 h 510539"/>
                <a:gd name="connsiteX7" fmla="*/ 280988 w 384810"/>
                <a:gd name="connsiteY7" fmla="*/ 510540 h 51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810" h="510539">
                  <a:moveTo>
                    <a:pt x="349567" y="361950"/>
                  </a:moveTo>
                  <a:lnTo>
                    <a:pt x="349567" y="296227"/>
                  </a:lnTo>
                  <a:cubicBezTo>
                    <a:pt x="370523" y="258127"/>
                    <a:pt x="384810" y="220980"/>
                    <a:pt x="384810" y="192405"/>
                  </a:cubicBezTo>
                  <a:cubicBezTo>
                    <a:pt x="384810" y="85725"/>
                    <a:pt x="298133" y="0"/>
                    <a:pt x="192405" y="0"/>
                  </a:cubicBezTo>
                  <a:cubicBezTo>
                    <a:pt x="86677" y="0"/>
                    <a:pt x="0" y="86677"/>
                    <a:pt x="0" y="192405"/>
                  </a:cubicBezTo>
                  <a:cubicBezTo>
                    <a:pt x="0" y="299085"/>
                    <a:pt x="192405" y="510540"/>
                    <a:pt x="192405" y="510540"/>
                  </a:cubicBezTo>
                  <a:cubicBezTo>
                    <a:pt x="192405" y="510540"/>
                    <a:pt x="235267" y="462915"/>
                    <a:pt x="280988" y="401955"/>
                  </a:cubicBezTo>
                  <a:lnTo>
                    <a:pt x="280988" y="510540"/>
                  </a:ln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40" name="Freeform: Shape 39">
              <a:extLst>
                <a:ext uri="{FF2B5EF4-FFF2-40B4-BE49-F238E27FC236}">
                  <a16:creationId xmlns:a16="http://schemas.microsoft.com/office/drawing/2014/main" id="{37EEF840-09C0-4733-AF3C-871C5FFFED04}"/>
                </a:ext>
              </a:extLst>
            </p:cNvPr>
            <p:cNvSpPr/>
            <p:nvPr/>
          </p:nvSpPr>
          <p:spPr>
            <a:xfrm>
              <a:off x="2244154" y="4481512"/>
              <a:ext cx="9525" cy="288607"/>
            </a:xfrm>
            <a:custGeom>
              <a:avLst/>
              <a:gdLst>
                <a:gd name="connsiteX0" fmla="*/ 0 w 9525"/>
                <a:gd name="connsiteY0" fmla="*/ 0 h 288607"/>
                <a:gd name="connsiteX1" fmla="*/ 0 w 9525"/>
                <a:gd name="connsiteY1" fmla="*/ 288607 h 288607"/>
              </a:gdLst>
              <a:ahLst/>
              <a:cxnLst>
                <a:cxn ang="0">
                  <a:pos x="connsiteX0" y="connsiteY0"/>
                </a:cxn>
                <a:cxn ang="0">
                  <a:pos x="connsiteX1" y="connsiteY1"/>
                </a:cxn>
              </a:cxnLst>
              <a:rect l="l" t="t" r="r" b="b"/>
              <a:pathLst>
                <a:path w="9525" h="288607">
                  <a:moveTo>
                    <a:pt x="0" y="0"/>
                  </a:moveTo>
                  <a:lnTo>
                    <a:pt x="0" y="288607"/>
                  </a:lnTo>
                </a:path>
              </a:pathLst>
            </a:custGeom>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41" name="Freeform: Shape 40">
              <a:extLst>
                <a:ext uri="{FF2B5EF4-FFF2-40B4-BE49-F238E27FC236}">
                  <a16:creationId xmlns:a16="http://schemas.microsoft.com/office/drawing/2014/main" id="{1A4DB7DC-5E04-42C4-BD52-0D2047F60D2A}"/>
                </a:ext>
              </a:extLst>
            </p:cNvPr>
            <p:cNvSpPr/>
            <p:nvPr/>
          </p:nvSpPr>
          <p:spPr>
            <a:xfrm>
              <a:off x="2316544" y="4295775"/>
              <a:ext cx="9525" cy="100012"/>
            </a:xfrm>
            <a:custGeom>
              <a:avLst/>
              <a:gdLst>
                <a:gd name="connsiteX0" fmla="*/ 0 w 9525"/>
                <a:gd name="connsiteY0" fmla="*/ 0 h 100012"/>
                <a:gd name="connsiteX1" fmla="*/ 0 w 9525"/>
                <a:gd name="connsiteY1" fmla="*/ 100013 h 100012"/>
              </a:gdLst>
              <a:ahLst/>
              <a:cxnLst>
                <a:cxn ang="0">
                  <a:pos x="connsiteX0" y="connsiteY0"/>
                </a:cxn>
                <a:cxn ang="0">
                  <a:pos x="connsiteX1" y="connsiteY1"/>
                </a:cxn>
              </a:cxnLst>
              <a:rect l="l" t="t" r="r" b="b"/>
              <a:pathLst>
                <a:path w="9525" h="100012">
                  <a:moveTo>
                    <a:pt x="0" y="0"/>
                  </a:moveTo>
                  <a:lnTo>
                    <a:pt x="0" y="100013"/>
                  </a:lnTo>
                </a:path>
              </a:pathLst>
            </a:custGeom>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42" name="Freeform: Shape 41">
              <a:extLst>
                <a:ext uri="{FF2B5EF4-FFF2-40B4-BE49-F238E27FC236}">
                  <a16:creationId xmlns:a16="http://schemas.microsoft.com/office/drawing/2014/main" id="{F709BB6C-71D9-4F99-9E4F-80E476B0614E}"/>
                </a:ext>
              </a:extLst>
            </p:cNvPr>
            <p:cNvSpPr/>
            <p:nvPr/>
          </p:nvSpPr>
          <p:spPr>
            <a:xfrm>
              <a:off x="1793621" y="3337559"/>
              <a:ext cx="721995" cy="553402"/>
            </a:xfrm>
            <a:custGeom>
              <a:avLst/>
              <a:gdLst>
                <a:gd name="connsiteX0" fmla="*/ 721995 w 721995"/>
                <a:gd name="connsiteY0" fmla="*/ 0 h 553402"/>
                <a:gd name="connsiteX1" fmla="*/ 360998 w 721995"/>
                <a:gd name="connsiteY1" fmla="*/ 553403 h 553402"/>
                <a:gd name="connsiteX2" fmla="*/ 0 w 721995"/>
                <a:gd name="connsiteY2" fmla="*/ 0 h 553402"/>
                <a:gd name="connsiteX3" fmla="*/ 721995 w 721995"/>
                <a:gd name="connsiteY3" fmla="*/ 0 h 553402"/>
              </a:gdLst>
              <a:ahLst/>
              <a:cxnLst>
                <a:cxn ang="0">
                  <a:pos x="connsiteX0" y="connsiteY0"/>
                </a:cxn>
                <a:cxn ang="0">
                  <a:pos x="connsiteX1" y="connsiteY1"/>
                </a:cxn>
                <a:cxn ang="0">
                  <a:pos x="connsiteX2" y="connsiteY2"/>
                </a:cxn>
                <a:cxn ang="0">
                  <a:pos x="connsiteX3" y="connsiteY3"/>
                </a:cxn>
              </a:cxnLst>
              <a:rect l="l" t="t" r="r" b="b"/>
              <a:pathLst>
                <a:path w="721995" h="553402">
                  <a:moveTo>
                    <a:pt x="721995" y="0"/>
                  </a:moveTo>
                  <a:cubicBezTo>
                    <a:pt x="721995" y="305753"/>
                    <a:pt x="560070" y="553403"/>
                    <a:pt x="360998" y="553403"/>
                  </a:cubicBezTo>
                  <a:cubicBezTo>
                    <a:pt x="161925" y="553403"/>
                    <a:pt x="0" y="305753"/>
                    <a:pt x="0" y="0"/>
                  </a:cubicBezTo>
                  <a:lnTo>
                    <a:pt x="721995" y="0"/>
                  </a:lnTo>
                  <a:close/>
                </a:path>
              </a:pathLst>
            </a:custGeom>
            <a:solidFill>
              <a:srgbClr val="EC66C7"/>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43" name="Freeform: Shape 42">
              <a:extLst>
                <a:ext uri="{FF2B5EF4-FFF2-40B4-BE49-F238E27FC236}">
                  <a16:creationId xmlns:a16="http://schemas.microsoft.com/office/drawing/2014/main" id="{511C641D-BF8D-4D56-8767-A5B38845F488}"/>
                </a:ext>
              </a:extLst>
            </p:cNvPr>
            <p:cNvSpPr/>
            <p:nvPr/>
          </p:nvSpPr>
          <p:spPr>
            <a:xfrm>
              <a:off x="1909826" y="3743325"/>
              <a:ext cx="488632" cy="147637"/>
            </a:xfrm>
            <a:custGeom>
              <a:avLst/>
              <a:gdLst>
                <a:gd name="connsiteX0" fmla="*/ 488633 w 488632"/>
                <a:gd name="connsiteY0" fmla="*/ 3810 h 147637"/>
                <a:gd name="connsiteX1" fmla="*/ 245745 w 488632"/>
                <a:gd name="connsiteY1" fmla="*/ 147638 h 147637"/>
                <a:gd name="connsiteX2" fmla="*/ 0 w 488632"/>
                <a:gd name="connsiteY2" fmla="*/ 0 h 147637"/>
              </a:gdLst>
              <a:ahLst/>
              <a:cxnLst>
                <a:cxn ang="0">
                  <a:pos x="connsiteX0" y="connsiteY0"/>
                </a:cxn>
                <a:cxn ang="0">
                  <a:pos x="connsiteX1" y="connsiteY1"/>
                </a:cxn>
                <a:cxn ang="0">
                  <a:pos x="connsiteX2" y="connsiteY2"/>
                </a:cxn>
              </a:cxnLst>
              <a:rect l="l" t="t" r="r" b="b"/>
              <a:pathLst>
                <a:path w="488632" h="147637">
                  <a:moveTo>
                    <a:pt x="488633" y="3810"/>
                  </a:moveTo>
                  <a:cubicBezTo>
                    <a:pt x="424815" y="93345"/>
                    <a:pt x="339090" y="147638"/>
                    <a:pt x="245745" y="147638"/>
                  </a:cubicBezTo>
                  <a:cubicBezTo>
                    <a:pt x="151447" y="147638"/>
                    <a:pt x="64770" y="91440"/>
                    <a:pt x="0" y="0"/>
                  </a:cubicBez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44" name="Freeform: Shape 43">
              <a:extLst>
                <a:ext uri="{FF2B5EF4-FFF2-40B4-BE49-F238E27FC236}">
                  <a16:creationId xmlns:a16="http://schemas.microsoft.com/office/drawing/2014/main" id="{C271312A-5D17-4806-8C90-EF706C21C297}"/>
                </a:ext>
              </a:extLst>
            </p:cNvPr>
            <p:cNvSpPr/>
            <p:nvPr/>
          </p:nvSpPr>
          <p:spPr>
            <a:xfrm>
              <a:off x="1590739" y="2557462"/>
              <a:ext cx="1126807" cy="322897"/>
            </a:xfrm>
            <a:custGeom>
              <a:avLst/>
              <a:gdLst>
                <a:gd name="connsiteX0" fmla="*/ 1088708 w 1126807"/>
                <a:gd name="connsiteY0" fmla="*/ 322898 h 322897"/>
                <a:gd name="connsiteX1" fmla="*/ 39053 w 1126807"/>
                <a:gd name="connsiteY1" fmla="*/ 322898 h 322897"/>
                <a:gd name="connsiteX2" fmla="*/ 0 w 1126807"/>
                <a:gd name="connsiteY2" fmla="*/ 283845 h 322897"/>
                <a:gd name="connsiteX3" fmla="*/ 0 w 1126807"/>
                <a:gd name="connsiteY3" fmla="*/ 39052 h 322897"/>
                <a:gd name="connsiteX4" fmla="*/ 39053 w 1126807"/>
                <a:gd name="connsiteY4" fmla="*/ 0 h 322897"/>
                <a:gd name="connsiteX5" fmla="*/ 1087755 w 1126807"/>
                <a:gd name="connsiteY5" fmla="*/ 0 h 322897"/>
                <a:gd name="connsiteX6" fmla="*/ 1126808 w 1126807"/>
                <a:gd name="connsiteY6" fmla="*/ 39052 h 322897"/>
                <a:gd name="connsiteX7" fmla="*/ 1126808 w 1126807"/>
                <a:gd name="connsiteY7" fmla="*/ 284798 h 322897"/>
                <a:gd name="connsiteX8" fmla="*/ 1088708 w 1126807"/>
                <a:gd name="connsiteY8" fmla="*/ 322898 h 32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807" h="322897">
                  <a:moveTo>
                    <a:pt x="1088708" y="322898"/>
                  </a:moveTo>
                  <a:lnTo>
                    <a:pt x="39053" y="322898"/>
                  </a:lnTo>
                  <a:cubicBezTo>
                    <a:pt x="17145" y="322898"/>
                    <a:pt x="0" y="305753"/>
                    <a:pt x="0" y="283845"/>
                  </a:cubicBezTo>
                  <a:lnTo>
                    <a:pt x="0" y="39052"/>
                  </a:lnTo>
                  <a:cubicBezTo>
                    <a:pt x="0" y="17145"/>
                    <a:pt x="17145" y="0"/>
                    <a:pt x="39053" y="0"/>
                  </a:cubicBezTo>
                  <a:lnTo>
                    <a:pt x="1087755" y="0"/>
                  </a:lnTo>
                  <a:cubicBezTo>
                    <a:pt x="1109663" y="0"/>
                    <a:pt x="1126808" y="17145"/>
                    <a:pt x="1126808" y="39052"/>
                  </a:cubicBezTo>
                  <a:lnTo>
                    <a:pt x="1126808" y="284798"/>
                  </a:lnTo>
                  <a:cubicBezTo>
                    <a:pt x="1126808" y="305753"/>
                    <a:pt x="1109663" y="322898"/>
                    <a:pt x="1088708" y="322898"/>
                  </a:cubicBezTo>
                  <a:close/>
                </a:path>
              </a:pathLst>
            </a:custGeom>
            <a:solidFill>
              <a:srgbClr val="F5A1DF"/>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45" name="Freeform: Shape 44">
              <a:extLst>
                <a:ext uri="{FF2B5EF4-FFF2-40B4-BE49-F238E27FC236}">
                  <a16:creationId xmlns:a16="http://schemas.microsoft.com/office/drawing/2014/main" id="{6B3B9770-D48A-44CB-8AFA-2F00084E20A7}"/>
                </a:ext>
              </a:extLst>
            </p:cNvPr>
            <p:cNvSpPr/>
            <p:nvPr/>
          </p:nvSpPr>
          <p:spPr>
            <a:xfrm>
              <a:off x="1590739" y="2557462"/>
              <a:ext cx="1127759" cy="323850"/>
            </a:xfrm>
            <a:custGeom>
              <a:avLst/>
              <a:gdLst>
                <a:gd name="connsiteX0" fmla="*/ 1088708 w 1127759"/>
                <a:gd name="connsiteY0" fmla="*/ 322898 h 323850"/>
                <a:gd name="connsiteX1" fmla="*/ 1127760 w 1127759"/>
                <a:gd name="connsiteY1" fmla="*/ 283845 h 323850"/>
                <a:gd name="connsiteX2" fmla="*/ 1127760 w 1127759"/>
                <a:gd name="connsiteY2" fmla="*/ 39052 h 323850"/>
                <a:gd name="connsiteX3" fmla="*/ 1088708 w 1127759"/>
                <a:gd name="connsiteY3" fmla="*/ 0 h 323850"/>
                <a:gd name="connsiteX4" fmla="*/ 39053 w 1127759"/>
                <a:gd name="connsiteY4" fmla="*/ 0 h 323850"/>
                <a:gd name="connsiteX5" fmla="*/ 0 w 1127759"/>
                <a:gd name="connsiteY5" fmla="*/ 39052 h 323850"/>
                <a:gd name="connsiteX6" fmla="*/ 0 w 1127759"/>
                <a:gd name="connsiteY6" fmla="*/ 284798 h 323850"/>
                <a:gd name="connsiteX7" fmla="*/ 39053 w 1127759"/>
                <a:gd name="connsiteY7" fmla="*/ 323850 h 323850"/>
                <a:gd name="connsiteX8" fmla="*/ 621983 w 1127759"/>
                <a:gd name="connsiteY8" fmla="*/ 323850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759" h="323850">
                  <a:moveTo>
                    <a:pt x="1088708" y="322898"/>
                  </a:moveTo>
                  <a:cubicBezTo>
                    <a:pt x="1110615" y="322898"/>
                    <a:pt x="1127760" y="305753"/>
                    <a:pt x="1127760" y="283845"/>
                  </a:cubicBezTo>
                  <a:lnTo>
                    <a:pt x="1127760" y="39052"/>
                  </a:lnTo>
                  <a:cubicBezTo>
                    <a:pt x="1127760" y="17145"/>
                    <a:pt x="1110615" y="0"/>
                    <a:pt x="1088708" y="0"/>
                  </a:cubicBezTo>
                  <a:lnTo>
                    <a:pt x="39053" y="0"/>
                  </a:lnTo>
                  <a:cubicBezTo>
                    <a:pt x="17145" y="0"/>
                    <a:pt x="0" y="17145"/>
                    <a:pt x="0" y="39052"/>
                  </a:cubicBezTo>
                  <a:lnTo>
                    <a:pt x="0" y="284798"/>
                  </a:lnTo>
                  <a:cubicBezTo>
                    <a:pt x="0" y="306705"/>
                    <a:pt x="17145" y="323850"/>
                    <a:pt x="39053" y="323850"/>
                  </a:cubicBezTo>
                  <a:lnTo>
                    <a:pt x="621983" y="323850"/>
                  </a:lnTo>
                </a:path>
              </a:pathLst>
            </a:custGeom>
            <a:noFill/>
            <a:ln w="19050" cap="flat">
              <a:solidFill>
                <a:srgbClr val="51154B"/>
              </a:solidFill>
              <a:prstDash val="solid"/>
              <a:miter/>
            </a:ln>
            <a:extLst>
              <a:ext uri="{909E8E84-426E-40DD-AFC4-6F175D3DCCD1}">
                <a14:hiddenFill xmlns:a14="http://schemas.microsoft.com/office/drawing/2010/main">
                  <a:solidFill>
                    <a:srgbClr val="FFFFFF"/>
                  </a:solidFill>
                </a14:hiddenFill>
              </a:ext>
            </a:ex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46" name="Freeform: Shape 45">
              <a:extLst>
                <a:ext uri="{FF2B5EF4-FFF2-40B4-BE49-F238E27FC236}">
                  <a16:creationId xmlns:a16="http://schemas.microsoft.com/office/drawing/2014/main" id="{ACCCE2F8-1F8D-4168-BB67-BBD7ADDA3436}"/>
                </a:ext>
              </a:extLst>
            </p:cNvPr>
            <p:cNvSpPr/>
            <p:nvPr/>
          </p:nvSpPr>
          <p:spPr>
            <a:xfrm>
              <a:off x="1699324" y="2695575"/>
              <a:ext cx="9525" cy="184785"/>
            </a:xfrm>
            <a:custGeom>
              <a:avLst/>
              <a:gdLst>
                <a:gd name="connsiteX0" fmla="*/ 0 w 9525"/>
                <a:gd name="connsiteY0" fmla="*/ 184785 h 184785"/>
                <a:gd name="connsiteX1" fmla="*/ 0 w 9525"/>
                <a:gd name="connsiteY1" fmla="*/ 0 h 184785"/>
              </a:gdLst>
              <a:ahLst/>
              <a:cxnLst>
                <a:cxn ang="0">
                  <a:pos x="connsiteX0" y="connsiteY0"/>
                </a:cxn>
                <a:cxn ang="0">
                  <a:pos x="connsiteX1" y="connsiteY1"/>
                </a:cxn>
              </a:cxnLst>
              <a:rect l="l" t="t" r="r" b="b"/>
              <a:pathLst>
                <a:path w="9525" h="184785">
                  <a:moveTo>
                    <a:pt x="0" y="184785"/>
                  </a:moveTo>
                  <a:lnTo>
                    <a:pt x="0" y="0"/>
                  </a:lnTo>
                </a:path>
              </a:pathLst>
            </a:custGeom>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47" name="Freeform: Shape 46">
              <a:extLst>
                <a:ext uri="{FF2B5EF4-FFF2-40B4-BE49-F238E27FC236}">
                  <a16:creationId xmlns:a16="http://schemas.microsoft.com/office/drawing/2014/main" id="{D55BE120-B956-4972-9347-CE3C71933A38}"/>
                </a:ext>
              </a:extLst>
            </p:cNvPr>
            <p:cNvSpPr/>
            <p:nvPr/>
          </p:nvSpPr>
          <p:spPr>
            <a:xfrm>
              <a:off x="1762189" y="2695575"/>
              <a:ext cx="9525" cy="184785"/>
            </a:xfrm>
            <a:custGeom>
              <a:avLst/>
              <a:gdLst>
                <a:gd name="connsiteX0" fmla="*/ 0 w 9525"/>
                <a:gd name="connsiteY0" fmla="*/ 184785 h 184785"/>
                <a:gd name="connsiteX1" fmla="*/ 0 w 9525"/>
                <a:gd name="connsiteY1" fmla="*/ 0 h 184785"/>
              </a:gdLst>
              <a:ahLst/>
              <a:cxnLst>
                <a:cxn ang="0">
                  <a:pos x="connsiteX0" y="connsiteY0"/>
                </a:cxn>
                <a:cxn ang="0">
                  <a:pos x="connsiteX1" y="connsiteY1"/>
                </a:cxn>
              </a:cxnLst>
              <a:rect l="l" t="t" r="r" b="b"/>
              <a:pathLst>
                <a:path w="9525" h="184785">
                  <a:moveTo>
                    <a:pt x="0" y="184785"/>
                  </a:moveTo>
                  <a:lnTo>
                    <a:pt x="0" y="0"/>
                  </a:lnTo>
                </a:path>
              </a:pathLst>
            </a:custGeom>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48" name="Freeform: Shape 47">
              <a:extLst>
                <a:ext uri="{FF2B5EF4-FFF2-40B4-BE49-F238E27FC236}">
                  <a16:creationId xmlns:a16="http://schemas.microsoft.com/office/drawing/2014/main" id="{F69A3088-6B8C-4D2A-AE15-11C58400A108}"/>
                </a:ext>
              </a:extLst>
            </p:cNvPr>
            <p:cNvSpPr/>
            <p:nvPr/>
          </p:nvSpPr>
          <p:spPr>
            <a:xfrm>
              <a:off x="1824102" y="2695575"/>
              <a:ext cx="9525" cy="184785"/>
            </a:xfrm>
            <a:custGeom>
              <a:avLst/>
              <a:gdLst>
                <a:gd name="connsiteX0" fmla="*/ 0 w 9525"/>
                <a:gd name="connsiteY0" fmla="*/ 184785 h 184785"/>
                <a:gd name="connsiteX1" fmla="*/ 0 w 9525"/>
                <a:gd name="connsiteY1" fmla="*/ 0 h 184785"/>
              </a:gdLst>
              <a:ahLst/>
              <a:cxnLst>
                <a:cxn ang="0">
                  <a:pos x="connsiteX0" y="connsiteY0"/>
                </a:cxn>
                <a:cxn ang="0">
                  <a:pos x="connsiteX1" y="connsiteY1"/>
                </a:cxn>
              </a:cxnLst>
              <a:rect l="l" t="t" r="r" b="b"/>
              <a:pathLst>
                <a:path w="9525" h="184785">
                  <a:moveTo>
                    <a:pt x="0" y="184785"/>
                  </a:moveTo>
                  <a:lnTo>
                    <a:pt x="0" y="0"/>
                  </a:lnTo>
                </a:path>
              </a:pathLst>
            </a:custGeom>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49" name="Freeform: Shape 48">
              <a:extLst>
                <a:ext uri="{FF2B5EF4-FFF2-40B4-BE49-F238E27FC236}">
                  <a16:creationId xmlns:a16="http://schemas.microsoft.com/office/drawing/2014/main" id="{F65A4E39-357C-477C-9A2F-F9F59445DB21}"/>
                </a:ext>
              </a:extLst>
            </p:cNvPr>
            <p:cNvSpPr/>
            <p:nvPr/>
          </p:nvSpPr>
          <p:spPr>
            <a:xfrm>
              <a:off x="1886014" y="2695575"/>
              <a:ext cx="9525" cy="184785"/>
            </a:xfrm>
            <a:custGeom>
              <a:avLst/>
              <a:gdLst>
                <a:gd name="connsiteX0" fmla="*/ 0 w 9525"/>
                <a:gd name="connsiteY0" fmla="*/ 184785 h 184785"/>
                <a:gd name="connsiteX1" fmla="*/ 0 w 9525"/>
                <a:gd name="connsiteY1" fmla="*/ 0 h 184785"/>
              </a:gdLst>
              <a:ahLst/>
              <a:cxnLst>
                <a:cxn ang="0">
                  <a:pos x="connsiteX0" y="connsiteY0"/>
                </a:cxn>
                <a:cxn ang="0">
                  <a:pos x="connsiteX1" y="connsiteY1"/>
                </a:cxn>
              </a:cxnLst>
              <a:rect l="l" t="t" r="r" b="b"/>
              <a:pathLst>
                <a:path w="9525" h="184785">
                  <a:moveTo>
                    <a:pt x="0" y="184785"/>
                  </a:moveTo>
                  <a:lnTo>
                    <a:pt x="0" y="0"/>
                  </a:lnTo>
                </a:path>
              </a:pathLst>
            </a:custGeom>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50" name="Freeform: Shape 49">
              <a:extLst>
                <a:ext uri="{FF2B5EF4-FFF2-40B4-BE49-F238E27FC236}">
                  <a16:creationId xmlns:a16="http://schemas.microsoft.com/office/drawing/2014/main" id="{B491FF03-EBED-4614-8C95-CC283C5CCEFB}"/>
                </a:ext>
              </a:extLst>
            </p:cNvPr>
            <p:cNvSpPr/>
            <p:nvPr/>
          </p:nvSpPr>
          <p:spPr>
            <a:xfrm>
              <a:off x="2095564" y="2880360"/>
              <a:ext cx="118110" cy="277177"/>
            </a:xfrm>
            <a:custGeom>
              <a:avLst/>
              <a:gdLst>
                <a:gd name="connsiteX0" fmla="*/ 0 w 118110"/>
                <a:gd name="connsiteY0" fmla="*/ 0 h 277177"/>
                <a:gd name="connsiteX1" fmla="*/ 118110 w 118110"/>
                <a:gd name="connsiteY1" fmla="*/ 0 h 277177"/>
                <a:gd name="connsiteX2" fmla="*/ 118110 w 118110"/>
                <a:gd name="connsiteY2" fmla="*/ 277178 h 277177"/>
                <a:gd name="connsiteX3" fmla="*/ 0 w 118110"/>
                <a:gd name="connsiteY3" fmla="*/ 277178 h 277177"/>
              </a:gdLst>
              <a:ahLst/>
              <a:cxnLst>
                <a:cxn ang="0">
                  <a:pos x="connsiteX0" y="connsiteY0"/>
                </a:cxn>
                <a:cxn ang="0">
                  <a:pos x="connsiteX1" y="connsiteY1"/>
                </a:cxn>
                <a:cxn ang="0">
                  <a:pos x="connsiteX2" y="connsiteY2"/>
                </a:cxn>
                <a:cxn ang="0">
                  <a:pos x="connsiteX3" y="connsiteY3"/>
                </a:cxn>
              </a:cxnLst>
              <a:rect l="l" t="t" r="r" b="b"/>
              <a:pathLst>
                <a:path w="118110" h="277177">
                  <a:moveTo>
                    <a:pt x="0" y="0"/>
                  </a:moveTo>
                  <a:lnTo>
                    <a:pt x="118110" y="0"/>
                  </a:lnTo>
                  <a:lnTo>
                    <a:pt x="118110" y="277178"/>
                  </a:lnTo>
                  <a:lnTo>
                    <a:pt x="0" y="277178"/>
                  </a:lnTo>
                  <a:close/>
                </a:path>
              </a:pathLst>
            </a:custGeom>
            <a:solidFill>
              <a:srgbClr val="87176C"/>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51" name="Freeform: Shape 50">
              <a:extLst>
                <a:ext uri="{FF2B5EF4-FFF2-40B4-BE49-F238E27FC236}">
                  <a16:creationId xmlns:a16="http://schemas.microsoft.com/office/drawing/2014/main" id="{8A6A1CC3-79F7-4364-8F7C-F2C4F2E80EAA}"/>
                </a:ext>
              </a:extLst>
            </p:cNvPr>
            <p:cNvSpPr/>
            <p:nvPr/>
          </p:nvSpPr>
          <p:spPr>
            <a:xfrm>
              <a:off x="2095564" y="2880360"/>
              <a:ext cx="118110" cy="277177"/>
            </a:xfrm>
            <a:custGeom>
              <a:avLst/>
              <a:gdLst>
                <a:gd name="connsiteX0" fmla="*/ 0 w 118110"/>
                <a:gd name="connsiteY0" fmla="*/ 0 h 277177"/>
                <a:gd name="connsiteX1" fmla="*/ 118110 w 118110"/>
                <a:gd name="connsiteY1" fmla="*/ 0 h 277177"/>
                <a:gd name="connsiteX2" fmla="*/ 118110 w 118110"/>
                <a:gd name="connsiteY2" fmla="*/ 277178 h 277177"/>
                <a:gd name="connsiteX3" fmla="*/ 0 w 118110"/>
                <a:gd name="connsiteY3" fmla="*/ 277178 h 277177"/>
              </a:gdLst>
              <a:ahLst/>
              <a:cxnLst>
                <a:cxn ang="0">
                  <a:pos x="connsiteX0" y="connsiteY0"/>
                </a:cxn>
                <a:cxn ang="0">
                  <a:pos x="connsiteX1" y="connsiteY1"/>
                </a:cxn>
                <a:cxn ang="0">
                  <a:pos x="connsiteX2" y="connsiteY2"/>
                </a:cxn>
                <a:cxn ang="0">
                  <a:pos x="connsiteX3" y="connsiteY3"/>
                </a:cxn>
              </a:cxnLst>
              <a:rect l="l" t="t" r="r" b="b"/>
              <a:pathLst>
                <a:path w="118110" h="277177">
                  <a:moveTo>
                    <a:pt x="0" y="0"/>
                  </a:moveTo>
                  <a:lnTo>
                    <a:pt x="118110" y="0"/>
                  </a:lnTo>
                  <a:lnTo>
                    <a:pt x="118110" y="277178"/>
                  </a:lnTo>
                  <a:lnTo>
                    <a:pt x="0" y="277178"/>
                  </a:lnTo>
                  <a:close/>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52" name="Freeform: Shape 51">
              <a:extLst>
                <a:ext uri="{FF2B5EF4-FFF2-40B4-BE49-F238E27FC236}">
                  <a16:creationId xmlns:a16="http://schemas.microsoft.com/office/drawing/2014/main" id="{C46FCE50-028B-4623-86CC-32863760C133}"/>
                </a:ext>
              </a:extLst>
            </p:cNvPr>
            <p:cNvSpPr/>
            <p:nvPr/>
          </p:nvSpPr>
          <p:spPr>
            <a:xfrm>
              <a:off x="1417384" y="3203257"/>
              <a:ext cx="370522" cy="776287"/>
            </a:xfrm>
            <a:custGeom>
              <a:avLst/>
              <a:gdLst>
                <a:gd name="connsiteX0" fmla="*/ 102870 w 370522"/>
                <a:gd name="connsiteY0" fmla="*/ 776288 h 776287"/>
                <a:gd name="connsiteX1" fmla="*/ 0 w 370522"/>
                <a:gd name="connsiteY1" fmla="*/ 761047 h 776287"/>
                <a:gd name="connsiteX2" fmla="*/ 282893 w 370522"/>
                <a:gd name="connsiteY2" fmla="*/ 0 h 776287"/>
                <a:gd name="connsiteX3" fmla="*/ 370523 w 370522"/>
                <a:gd name="connsiteY3" fmla="*/ 56197 h 776287"/>
                <a:gd name="connsiteX4" fmla="*/ 102870 w 370522"/>
                <a:gd name="connsiteY4" fmla="*/ 776288 h 77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22" h="776287">
                  <a:moveTo>
                    <a:pt x="102870" y="776288"/>
                  </a:moveTo>
                  <a:lnTo>
                    <a:pt x="0" y="761047"/>
                  </a:lnTo>
                  <a:cubicBezTo>
                    <a:pt x="39053" y="492442"/>
                    <a:pt x="136208" y="228600"/>
                    <a:pt x="282893" y="0"/>
                  </a:cubicBezTo>
                  <a:lnTo>
                    <a:pt x="370523" y="56197"/>
                  </a:lnTo>
                  <a:cubicBezTo>
                    <a:pt x="232410" y="272415"/>
                    <a:pt x="140018" y="521970"/>
                    <a:pt x="102870" y="776288"/>
                  </a:cubicBezTo>
                  <a:close/>
                </a:path>
              </a:pathLst>
            </a:custGeom>
            <a:solidFill>
              <a:srgbClr val="87176C"/>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53" name="Freeform: Shape 52">
              <a:extLst>
                <a:ext uri="{FF2B5EF4-FFF2-40B4-BE49-F238E27FC236}">
                  <a16:creationId xmlns:a16="http://schemas.microsoft.com/office/drawing/2014/main" id="{F4658EA0-A594-4E20-8CF7-01DF1E065CA4}"/>
                </a:ext>
              </a:extLst>
            </p:cNvPr>
            <p:cNvSpPr/>
            <p:nvPr/>
          </p:nvSpPr>
          <p:spPr>
            <a:xfrm>
              <a:off x="1356424" y="3776662"/>
              <a:ext cx="290406" cy="506928"/>
            </a:xfrm>
            <a:custGeom>
              <a:avLst/>
              <a:gdLst>
                <a:gd name="connsiteX0" fmla="*/ 287655 w 290406"/>
                <a:gd name="connsiteY0" fmla="*/ 334328 h 506928"/>
                <a:gd name="connsiteX1" fmla="*/ 221933 w 290406"/>
                <a:gd name="connsiteY1" fmla="*/ 208597 h 506928"/>
                <a:gd name="connsiteX2" fmla="*/ 221933 w 290406"/>
                <a:gd name="connsiteY2" fmla="*/ 152400 h 506928"/>
                <a:gd name="connsiteX3" fmla="*/ 953 w 290406"/>
                <a:gd name="connsiteY3" fmla="*/ 0 h 506928"/>
                <a:gd name="connsiteX4" fmla="*/ 0 w 290406"/>
                <a:gd name="connsiteY4" fmla="*/ 388620 h 506928"/>
                <a:gd name="connsiteX5" fmla="*/ 104775 w 290406"/>
                <a:gd name="connsiteY5" fmla="*/ 506730 h 506928"/>
                <a:gd name="connsiteX6" fmla="*/ 222885 w 290406"/>
                <a:gd name="connsiteY6" fmla="*/ 396240 h 506928"/>
                <a:gd name="connsiteX7" fmla="*/ 222885 w 290406"/>
                <a:gd name="connsiteY7" fmla="*/ 350520 h 506928"/>
                <a:gd name="connsiteX8" fmla="*/ 242888 w 290406"/>
                <a:gd name="connsiteY8" fmla="*/ 368617 h 506928"/>
                <a:gd name="connsiteX9" fmla="*/ 273368 w 290406"/>
                <a:gd name="connsiteY9" fmla="*/ 373380 h 506928"/>
                <a:gd name="connsiteX10" fmla="*/ 273368 w 290406"/>
                <a:gd name="connsiteY10" fmla="*/ 373380 h 506928"/>
                <a:gd name="connsiteX11" fmla="*/ 287655 w 290406"/>
                <a:gd name="connsiteY11" fmla="*/ 334328 h 50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406" h="506928">
                  <a:moveTo>
                    <a:pt x="287655" y="334328"/>
                  </a:moveTo>
                  <a:lnTo>
                    <a:pt x="221933" y="208597"/>
                  </a:lnTo>
                  <a:lnTo>
                    <a:pt x="221933" y="152400"/>
                  </a:lnTo>
                  <a:lnTo>
                    <a:pt x="953" y="0"/>
                  </a:lnTo>
                  <a:lnTo>
                    <a:pt x="0" y="388620"/>
                  </a:lnTo>
                  <a:cubicBezTo>
                    <a:pt x="0" y="448628"/>
                    <a:pt x="44768" y="502920"/>
                    <a:pt x="104775" y="506730"/>
                  </a:cubicBezTo>
                  <a:cubicBezTo>
                    <a:pt x="168593" y="510540"/>
                    <a:pt x="221933" y="459105"/>
                    <a:pt x="222885" y="396240"/>
                  </a:cubicBezTo>
                  <a:lnTo>
                    <a:pt x="222885" y="350520"/>
                  </a:lnTo>
                  <a:lnTo>
                    <a:pt x="242888" y="368617"/>
                  </a:lnTo>
                  <a:cubicBezTo>
                    <a:pt x="251460" y="376238"/>
                    <a:pt x="262890" y="378142"/>
                    <a:pt x="273368" y="373380"/>
                  </a:cubicBezTo>
                  <a:lnTo>
                    <a:pt x="273368" y="373380"/>
                  </a:lnTo>
                  <a:cubicBezTo>
                    <a:pt x="288608" y="365760"/>
                    <a:pt x="294323" y="348615"/>
                    <a:pt x="287655" y="334328"/>
                  </a:cubicBezTo>
                  <a:close/>
                </a:path>
              </a:pathLst>
            </a:custGeom>
            <a:solidFill>
              <a:srgbClr val="EC66C7"/>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54" name="Freeform: Shape 53">
              <a:extLst>
                <a:ext uri="{FF2B5EF4-FFF2-40B4-BE49-F238E27FC236}">
                  <a16:creationId xmlns:a16="http://schemas.microsoft.com/office/drawing/2014/main" id="{2A08AFE5-A20B-4A68-989A-4AE3E7709301}"/>
                </a:ext>
              </a:extLst>
            </p:cNvPr>
            <p:cNvSpPr/>
            <p:nvPr/>
          </p:nvSpPr>
          <p:spPr>
            <a:xfrm>
              <a:off x="2520379" y="3203257"/>
              <a:ext cx="370522" cy="776287"/>
            </a:xfrm>
            <a:custGeom>
              <a:avLst/>
              <a:gdLst>
                <a:gd name="connsiteX0" fmla="*/ 267653 w 370522"/>
                <a:gd name="connsiteY0" fmla="*/ 776288 h 776287"/>
                <a:gd name="connsiteX1" fmla="*/ 0 w 370522"/>
                <a:gd name="connsiteY1" fmla="*/ 56197 h 776287"/>
                <a:gd name="connsiteX2" fmla="*/ 87630 w 370522"/>
                <a:gd name="connsiteY2" fmla="*/ 0 h 776287"/>
                <a:gd name="connsiteX3" fmla="*/ 370523 w 370522"/>
                <a:gd name="connsiteY3" fmla="*/ 761047 h 776287"/>
                <a:gd name="connsiteX4" fmla="*/ 267653 w 370522"/>
                <a:gd name="connsiteY4" fmla="*/ 776288 h 77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522" h="776287">
                  <a:moveTo>
                    <a:pt x="267653" y="776288"/>
                  </a:moveTo>
                  <a:cubicBezTo>
                    <a:pt x="230505" y="521970"/>
                    <a:pt x="138112" y="273367"/>
                    <a:pt x="0" y="56197"/>
                  </a:cubicBezTo>
                  <a:lnTo>
                    <a:pt x="87630" y="0"/>
                  </a:lnTo>
                  <a:cubicBezTo>
                    <a:pt x="233362" y="229552"/>
                    <a:pt x="331470" y="492442"/>
                    <a:pt x="370523" y="761047"/>
                  </a:cubicBezTo>
                  <a:lnTo>
                    <a:pt x="267653" y="776288"/>
                  </a:lnTo>
                  <a:close/>
                </a:path>
              </a:pathLst>
            </a:custGeom>
            <a:solidFill>
              <a:srgbClr val="87176C"/>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55" name="Freeform: Shape 54">
              <a:extLst>
                <a:ext uri="{FF2B5EF4-FFF2-40B4-BE49-F238E27FC236}">
                  <a16:creationId xmlns:a16="http://schemas.microsoft.com/office/drawing/2014/main" id="{34330E1D-E476-467B-8C08-6BD5D7EDC514}"/>
                </a:ext>
              </a:extLst>
            </p:cNvPr>
            <p:cNvSpPr/>
            <p:nvPr/>
          </p:nvSpPr>
          <p:spPr>
            <a:xfrm>
              <a:off x="2662016" y="3775709"/>
              <a:ext cx="289845" cy="506932"/>
            </a:xfrm>
            <a:custGeom>
              <a:avLst/>
              <a:gdLst>
                <a:gd name="connsiteX0" fmla="*/ 16478 w 289845"/>
                <a:gd name="connsiteY0" fmla="*/ 373380 h 506932"/>
                <a:gd name="connsiteX1" fmla="*/ 16478 w 289845"/>
                <a:gd name="connsiteY1" fmla="*/ 373380 h 506932"/>
                <a:gd name="connsiteX2" fmla="*/ 46958 w 289845"/>
                <a:gd name="connsiteY2" fmla="*/ 368618 h 506932"/>
                <a:gd name="connsiteX3" fmla="*/ 66960 w 289845"/>
                <a:gd name="connsiteY3" fmla="*/ 350520 h 506932"/>
                <a:gd name="connsiteX4" fmla="*/ 66960 w 289845"/>
                <a:gd name="connsiteY4" fmla="*/ 396240 h 506932"/>
                <a:gd name="connsiteX5" fmla="*/ 185070 w 289845"/>
                <a:gd name="connsiteY5" fmla="*/ 506730 h 506932"/>
                <a:gd name="connsiteX6" fmla="*/ 289845 w 289845"/>
                <a:gd name="connsiteY6" fmla="*/ 388620 h 506932"/>
                <a:gd name="connsiteX7" fmla="*/ 288893 w 289845"/>
                <a:gd name="connsiteY7" fmla="*/ 0 h 506932"/>
                <a:gd name="connsiteX8" fmla="*/ 67912 w 289845"/>
                <a:gd name="connsiteY8" fmla="*/ 152400 h 506932"/>
                <a:gd name="connsiteX9" fmla="*/ 67912 w 289845"/>
                <a:gd name="connsiteY9" fmla="*/ 208598 h 506932"/>
                <a:gd name="connsiteX10" fmla="*/ 2190 w 289845"/>
                <a:gd name="connsiteY10" fmla="*/ 334328 h 506932"/>
                <a:gd name="connsiteX11" fmla="*/ 16478 w 289845"/>
                <a:gd name="connsiteY11" fmla="*/ 373380 h 50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9845" h="506932">
                  <a:moveTo>
                    <a:pt x="16478" y="373380"/>
                  </a:moveTo>
                  <a:lnTo>
                    <a:pt x="16478" y="373380"/>
                  </a:lnTo>
                  <a:cubicBezTo>
                    <a:pt x="26955" y="378143"/>
                    <a:pt x="38385" y="376238"/>
                    <a:pt x="46958" y="368618"/>
                  </a:cubicBezTo>
                  <a:lnTo>
                    <a:pt x="66960" y="350520"/>
                  </a:lnTo>
                  <a:lnTo>
                    <a:pt x="66960" y="396240"/>
                  </a:lnTo>
                  <a:cubicBezTo>
                    <a:pt x="66960" y="460058"/>
                    <a:pt x="120300" y="510540"/>
                    <a:pt x="185070" y="506730"/>
                  </a:cubicBezTo>
                  <a:cubicBezTo>
                    <a:pt x="245078" y="502920"/>
                    <a:pt x="289845" y="449580"/>
                    <a:pt x="289845" y="388620"/>
                  </a:cubicBezTo>
                  <a:lnTo>
                    <a:pt x="288893" y="0"/>
                  </a:lnTo>
                  <a:lnTo>
                    <a:pt x="67912" y="152400"/>
                  </a:lnTo>
                  <a:lnTo>
                    <a:pt x="67912" y="208598"/>
                  </a:lnTo>
                  <a:lnTo>
                    <a:pt x="2190" y="334328"/>
                  </a:lnTo>
                  <a:cubicBezTo>
                    <a:pt x="-3525" y="349568"/>
                    <a:pt x="2190" y="366713"/>
                    <a:pt x="16478" y="373380"/>
                  </a:cubicBezTo>
                  <a:close/>
                </a:path>
              </a:pathLst>
            </a:custGeom>
            <a:solidFill>
              <a:srgbClr val="EC66C7"/>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56" name="Freeform: Shape 55">
              <a:extLst>
                <a:ext uri="{FF2B5EF4-FFF2-40B4-BE49-F238E27FC236}">
                  <a16:creationId xmlns:a16="http://schemas.microsoft.com/office/drawing/2014/main" id="{CB739325-0EF2-4C32-955F-75489D1121A6}"/>
                </a:ext>
              </a:extLst>
            </p:cNvPr>
            <p:cNvSpPr/>
            <p:nvPr/>
          </p:nvSpPr>
          <p:spPr>
            <a:xfrm>
              <a:off x="1629792" y="3092767"/>
              <a:ext cx="276225" cy="276224"/>
            </a:xfrm>
            <a:custGeom>
              <a:avLst/>
              <a:gdLst>
                <a:gd name="connsiteX0" fmla="*/ 276225 w 276225"/>
                <a:gd name="connsiteY0" fmla="*/ 138112 h 276224"/>
                <a:gd name="connsiteX1" fmla="*/ 138113 w 276225"/>
                <a:gd name="connsiteY1" fmla="*/ 276225 h 276224"/>
                <a:gd name="connsiteX2" fmla="*/ 0 w 276225"/>
                <a:gd name="connsiteY2" fmla="*/ 138112 h 276224"/>
                <a:gd name="connsiteX3" fmla="*/ 138113 w 276225"/>
                <a:gd name="connsiteY3" fmla="*/ 0 h 276224"/>
                <a:gd name="connsiteX4" fmla="*/ 276225 w 276225"/>
                <a:gd name="connsiteY4" fmla="*/ 138112 h 276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276224">
                  <a:moveTo>
                    <a:pt x="276225" y="138112"/>
                  </a:moveTo>
                  <a:cubicBezTo>
                    <a:pt x="276225" y="214390"/>
                    <a:pt x="214390" y="276225"/>
                    <a:pt x="138113" y="276225"/>
                  </a:cubicBezTo>
                  <a:cubicBezTo>
                    <a:pt x="61835" y="276225"/>
                    <a:pt x="0" y="214390"/>
                    <a:pt x="0" y="138112"/>
                  </a:cubicBezTo>
                  <a:cubicBezTo>
                    <a:pt x="0" y="61835"/>
                    <a:pt x="61835" y="0"/>
                    <a:pt x="138113" y="0"/>
                  </a:cubicBezTo>
                  <a:cubicBezTo>
                    <a:pt x="214390" y="0"/>
                    <a:pt x="276225" y="61835"/>
                    <a:pt x="276225" y="138112"/>
                  </a:cubicBezTo>
                  <a:close/>
                </a:path>
              </a:pathLst>
            </a:custGeom>
            <a:solidFill>
              <a:srgbClr val="F5A1DF"/>
            </a:solidFill>
            <a:ln w="1905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57" name="Freeform: Shape 56">
              <a:extLst>
                <a:ext uri="{FF2B5EF4-FFF2-40B4-BE49-F238E27FC236}">
                  <a16:creationId xmlns:a16="http://schemas.microsoft.com/office/drawing/2014/main" id="{EADA4012-1BD9-4A96-8231-17E7233A5E4C}"/>
                </a:ext>
              </a:extLst>
            </p:cNvPr>
            <p:cNvSpPr/>
            <p:nvPr/>
          </p:nvSpPr>
          <p:spPr>
            <a:xfrm>
              <a:off x="2403222" y="3092767"/>
              <a:ext cx="276225" cy="276224"/>
            </a:xfrm>
            <a:custGeom>
              <a:avLst/>
              <a:gdLst>
                <a:gd name="connsiteX0" fmla="*/ 276225 w 276225"/>
                <a:gd name="connsiteY0" fmla="*/ 138112 h 276224"/>
                <a:gd name="connsiteX1" fmla="*/ 138113 w 276225"/>
                <a:gd name="connsiteY1" fmla="*/ 276225 h 276224"/>
                <a:gd name="connsiteX2" fmla="*/ 0 w 276225"/>
                <a:gd name="connsiteY2" fmla="*/ 138112 h 276224"/>
                <a:gd name="connsiteX3" fmla="*/ 138113 w 276225"/>
                <a:gd name="connsiteY3" fmla="*/ 0 h 276224"/>
                <a:gd name="connsiteX4" fmla="*/ 276225 w 276225"/>
                <a:gd name="connsiteY4" fmla="*/ 138112 h 276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225" h="276224">
                  <a:moveTo>
                    <a:pt x="276225" y="138112"/>
                  </a:moveTo>
                  <a:cubicBezTo>
                    <a:pt x="276225" y="214390"/>
                    <a:pt x="214390" y="276225"/>
                    <a:pt x="138113" y="276225"/>
                  </a:cubicBezTo>
                  <a:cubicBezTo>
                    <a:pt x="61835" y="276225"/>
                    <a:pt x="0" y="214390"/>
                    <a:pt x="0" y="138112"/>
                  </a:cubicBezTo>
                  <a:cubicBezTo>
                    <a:pt x="0" y="61835"/>
                    <a:pt x="61835" y="0"/>
                    <a:pt x="138113" y="0"/>
                  </a:cubicBezTo>
                  <a:cubicBezTo>
                    <a:pt x="214390" y="0"/>
                    <a:pt x="276225" y="61835"/>
                    <a:pt x="276225" y="138112"/>
                  </a:cubicBezTo>
                  <a:close/>
                </a:path>
              </a:pathLst>
            </a:custGeom>
            <a:solidFill>
              <a:srgbClr val="F5A1DF"/>
            </a:solidFill>
            <a:ln w="1905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58" name="Freeform: Shape 57">
              <a:extLst>
                <a:ext uri="{FF2B5EF4-FFF2-40B4-BE49-F238E27FC236}">
                  <a16:creationId xmlns:a16="http://schemas.microsoft.com/office/drawing/2014/main" id="{5A4ECE33-5199-4E78-93DC-FE1FF34750C5}"/>
                </a:ext>
              </a:extLst>
            </p:cNvPr>
            <p:cNvSpPr/>
            <p:nvPr/>
          </p:nvSpPr>
          <p:spPr>
            <a:xfrm>
              <a:off x="1762189" y="3157537"/>
              <a:ext cx="784859" cy="609600"/>
            </a:xfrm>
            <a:custGeom>
              <a:avLst/>
              <a:gdLst>
                <a:gd name="connsiteX0" fmla="*/ 119063 w 784859"/>
                <a:gd name="connsiteY0" fmla="*/ 609600 h 609600"/>
                <a:gd name="connsiteX1" fmla="*/ 392430 w 784859"/>
                <a:gd name="connsiteY1" fmla="*/ 390525 h 609600"/>
                <a:gd name="connsiteX2" fmla="*/ 665798 w 784859"/>
                <a:gd name="connsiteY2" fmla="*/ 609600 h 609600"/>
                <a:gd name="connsiteX3" fmla="*/ 784860 w 784859"/>
                <a:gd name="connsiteY3" fmla="*/ 328613 h 609600"/>
                <a:gd name="connsiteX4" fmla="*/ 607695 w 784859"/>
                <a:gd name="connsiteY4" fmla="*/ 0 h 609600"/>
                <a:gd name="connsiteX5" fmla="*/ 177165 w 784859"/>
                <a:gd name="connsiteY5" fmla="*/ 0 h 609600"/>
                <a:gd name="connsiteX6" fmla="*/ 0 w 784859"/>
                <a:gd name="connsiteY6" fmla="*/ 328613 h 609600"/>
                <a:gd name="connsiteX7" fmla="*/ 119063 w 784859"/>
                <a:gd name="connsiteY7" fmla="*/ 60960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4859" h="609600">
                  <a:moveTo>
                    <a:pt x="119063" y="609600"/>
                  </a:moveTo>
                  <a:lnTo>
                    <a:pt x="392430" y="390525"/>
                  </a:lnTo>
                  <a:lnTo>
                    <a:pt x="665798" y="609600"/>
                  </a:lnTo>
                  <a:cubicBezTo>
                    <a:pt x="739140" y="538163"/>
                    <a:pt x="784860" y="438150"/>
                    <a:pt x="784860" y="328613"/>
                  </a:cubicBezTo>
                  <a:cubicBezTo>
                    <a:pt x="784860" y="191453"/>
                    <a:pt x="714375" y="70485"/>
                    <a:pt x="607695" y="0"/>
                  </a:cubicBezTo>
                  <a:lnTo>
                    <a:pt x="177165" y="0"/>
                  </a:lnTo>
                  <a:cubicBezTo>
                    <a:pt x="70485" y="70485"/>
                    <a:pt x="0" y="190500"/>
                    <a:pt x="0" y="328613"/>
                  </a:cubicBezTo>
                  <a:cubicBezTo>
                    <a:pt x="0" y="438150"/>
                    <a:pt x="45720" y="538163"/>
                    <a:pt x="119063" y="609600"/>
                  </a:cubicBezTo>
                  <a:close/>
                </a:path>
              </a:pathLst>
            </a:custGeom>
            <a:solidFill>
              <a:srgbClr val="F5A1DF"/>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59" name="Freeform: Shape 58">
              <a:extLst>
                <a:ext uri="{FF2B5EF4-FFF2-40B4-BE49-F238E27FC236}">
                  <a16:creationId xmlns:a16="http://schemas.microsoft.com/office/drawing/2014/main" id="{1DD618A5-DAC4-4EE5-A513-A0921500921A}"/>
                </a:ext>
              </a:extLst>
            </p:cNvPr>
            <p:cNvSpPr/>
            <p:nvPr/>
          </p:nvSpPr>
          <p:spPr>
            <a:xfrm>
              <a:off x="1917446" y="3230879"/>
              <a:ext cx="474345" cy="430529"/>
            </a:xfrm>
            <a:custGeom>
              <a:avLst/>
              <a:gdLst>
                <a:gd name="connsiteX0" fmla="*/ 237173 w 474345"/>
                <a:gd name="connsiteY0" fmla="*/ 0 h 430529"/>
                <a:gd name="connsiteX1" fmla="*/ 0 w 474345"/>
                <a:gd name="connsiteY1" fmla="*/ 156210 h 430529"/>
                <a:gd name="connsiteX2" fmla="*/ 237173 w 474345"/>
                <a:gd name="connsiteY2" fmla="*/ 430530 h 430529"/>
                <a:gd name="connsiteX3" fmla="*/ 474345 w 474345"/>
                <a:gd name="connsiteY3" fmla="*/ 156210 h 430529"/>
                <a:gd name="connsiteX4" fmla="*/ 237173 w 474345"/>
                <a:gd name="connsiteY4" fmla="*/ 0 h 43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345" h="430529">
                  <a:moveTo>
                    <a:pt x="237173" y="0"/>
                  </a:moveTo>
                  <a:cubicBezTo>
                    <a:pt x="174308" y="63818"/>
                    <a:pt x="90488" y="119063"/>
                    <a:pt x="0" y="156210"/>
                  </a:cubicBezTo>
                  <a:cubicBezTo>
                    <a:pt x="45720" y="211455"/>
                    <a:pt x="237173" y="430530"/>
                    <a:pt x="237173" y="430530"/>
                  </a:cubicBezTo>
                  <a:cubicBezTo>
                    <a:pt x="237173" y="430530"/>
                    <a:pt x="428625" y="211455"/>
                    <a:pt x="474345" y="156210"/>
                  </a:cubicBezTo>
                  <a:cubicBezTo>
                    <a:pt x="383858" y="119063"/>
                    <a:pt x="300038" y="63818"/>
                    <a:pt x="237173" y="0"/>
                  </a:cubicBezTo>
                  <a:close/>
                </a:path>
              </a:pathLst>
            </a:custGeom>
            <a:solidFill>
              <a:srgbClr val="87176C"/>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60" name="Freeform: Shape 59">
              <a:extLst>
                <a:ext uri="{FF2B5EF4-FFF2-40B4-BE49-F238E27FC236}">
                  <a16:creationId xmlns:a16="http://schemas.microsoft.com/office/drawing/2014/main" id="{C0CA9B01-2196-4554-8BFD-F06703F21CBA}"/>
                </a:ext>
              </a:extLst>
            </p:cNvPr>
            <p:cNvSpPr/>
            <p:nvPr/>
          </p:nvSpPr>
          <p:spPr>
            <a:xfrm>
              <a:off x="1986027" y="3288982"/>
              <a:ext cx="337184" cy="308609"/>
            </a:xfrm>
            <a:custGeom>
              <a:avLst/>
              <a:gdLst>
                <a:gd name="connsiteX0" fmla="*/ 168592 w 337184"/>
                <a:gd name="connsiteY0" fmla="*/ 0 h 308609"/>
                <a:gd name="connsiteX1" fmla="*/ 337185 w 337184"/>
                <a:gd name="connsiteY1" fmla="*/ 113347 h 308609"/>
                <a:gd name="connsiteX2" fmla="*/ 168592 w 337184"/>
                <a:gd name="connsiteY2" fmla="*/ 308610 h 308609"/>
                <a:gd name="connsiteX3" fmla="*/ 0 w 337184"/>
                <a:gd name="connsiteY3" fmla="*/ 113347 h 308609"/>
                <a:gd name="connsiteX4" fmla="*/ 168592 w 337184"/>
                <a:gd name="connsiteY4" fmla="*/ 0 h 308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184" h="308609">
                  <a:moveTo>
                    <a:pt x="168592" y="0"/>
                  </a:moveTo>
                  <a:cubicBezTo>
                    <a:pt x="218122" y="43815"/>
                    <a:pt x="275272" y="82867"/>
                    <a:pt x="337185" y="113347"/>
                  </a:cubicBezTo>
                  <a:cubicBezTo>
                    <a:pt x="288607" y="170497"/>
                    <a:pt x="211455" y="259080"/>
                    <a:pt x="168592" y="308610"/>
                  </a:cubicBezTo>
                  <a:cubicBezTo>
                    <a:pt x="125730" y="259080"/>
                    <a:pt x="48577" y="170497"/>
                    <a:pt x="0" y="113347"/>
                  </a:cubicBezTo>
                  <a:cubicBezTo>
                    <a:pt x="61913" y="82867"/>
                    <a:pt x="119063" y="43815"/>
                    <a:pt x="168592" y="0"/>
                  </a:cubicBezTo>
                  <a:close/>
                </a:path>
              </a:pathLst>
            </a:custGeom>
            <a:solidFill>
              <a:srgbClr val="51154B"/>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61" name="Freeform: Shape 60">
              <a:extLst>
                <a:ext uri="{FF2B5EF4-FFF2-40B4-BE49-F238E27FC236}">
                  <a16:creationId xmlns:a16="http://schemas.microsoft.com/office/drawing/2014/main" id="{8FD89147-347B-4FDA-8182-55B8BDFD8557}"/>
                </a:ext>
              </a:extLst>
            </p:cNvPr>
            <p:cNvSpPr/>
            <p:nvPr/>
          </p:nvSpPr>
          <p:spPr>
            <a:xfrm>
              <a:off x="1917446" y="3230879"/>
              <a:ext cx="474345" cy="430529"/>
            </a:xfrm>
            <a:custGeom>
              <a:avLst/>
              <a:gdLst>
                <a:gd name="connsiteX0" fmla="*/ 237173 w 474345"/>
                <a:gd name="connsiteY0" fmla="*/ 0 h 430529"/>
                <a:gd name="connsiteX1" fmla="*/ 0 w 474345"/>
                <a:gd name="connsiteY1" fmla="*/ 156210 h 430529"/>
                <a:gd name="connsiteX2" fmla="*/ 237173 w 474345"/>
                <a:gd name="connsiteY2" fmla="*/ 430530 h 430529"/>
                <a:gd name="connsiteX3" fmla="*/ 474345 w 474345"/>
                <a:gd name="connsiteY3" fmla="*/ 156210 h 430529"/>
                <a:gd name="connsiteX4" fmla="*/ 237173 w 474345"/>
                <a:gd name="connsiteY4" fmla="*/ 0 h 43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345" h="430529">
                  <a:moveTo>
                    <a:pt x="237173" y="0"/>
                  </a:moveTo>
                  <a:cubicBezTo>
                    <a:pt x="174308" y="63818"/>
                    <a:pt x="90488" y="119063"/>
                    <a:pt x="0" y="156210"/>
                  </a:cubicBezTo>
                  <a:cubicBezTo>
                    <a:pt x="45720" y="211455"/>
                    <a:pt x="237173" y="430530"/>
                    <a:pt x="237173" y="430530"/>
                  </a:cubicBezTo>
                  <a:cubicBezTo>
                    <a:pt x="237173" y="430530"/>
                    <a:pt x="428625" y="211455"/>
                    <a:pt x="474345" y="156210"/>
                  </a:cubicBezTo>
                  <a:cubicBezTo>
                    <a:pt x="383858" y="119063"/>
                    <a:pt x="300038" y="63818"/>
                    <a:pt x="237173" y="0"/>
                  </a:cubicBezTo>
                  <a:close/>
                </a:path>
              </a:pathLst>
            </a:custGeom>
            <a:solidFill>
              <a:srgbClr val="BD1A8D"/>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62" name="Freeform: Shape 61">
              <a:extLst>
                <a:ext uri="{FF2B5EF4-FFF2-40B4-BE49-F238E27FC236}">
                  <a16:creationId xmlns:a16="http://schemas.microsoft.com/office/drawing/2014/main" id="{2ADE1E27-1864-427F-B6AE-8E9EA1DC4240}"/>
                </a:ext>
              </a:extLst>
            </p:cNvPr>
            <p:cNvSpPr/>
            <p:nvPr/>
          </p:nvSpPr>
          <p:spPr>
            <a:xfrm>
              <a:off x="2044129" y="3337559"/>
              <a:ext cx="220979" cy="202882"/>
            </a:xfrm>
            <a:custGeom>
              <a:avLst/>
              <a:gdLst>
                <a:gd name="connsiteX0" fmla="*/ 110490 w 220979"/>
                <a:gd name="connsiteY0" fmla="*/ 0 h 202882"/>
                <a:gd name="connsiteX1" fmla="*/ 220980 w 220979"/>
                <a:gd name="connsiteY1" fmla="*/ 75248 h 202882"/>
                <a:gd name="connsiteX2" fmla="*/ 110490 w 220979"/>
                <a:gd name="connsiteY2" fmla="*/ 202883 h 202882"/>
                <a:gd name="connsiteX3" fmla="*/ 0 w 220979"/>
                <a:gd name="connsiteY3" fmla="*/ 75248 h 202882"/>
                <a:gd name="connsiteX4" fmla="*/ 110490 w 220979"/>
                <a:gd name="connsiteY4" fmla="*/ 0 h 202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79" h="202882">
                  <a:moveTo>
                    <a:pt x="110490" y="0"/>
                  </a:moveTo>
                  <a:cubicBezTo>
                    <a:pt x="144780" y="27623"/>
                    <a:pt x="181927" y="53340"/>
                    <a:pt x="220980" y="75248"/>
                  </a:cubicBezTo>
                  <a:cubicBezTo>
                    <a:pt x="185738" y="116205"/>
                    <a:pt x="143827" y="164783"/>
                    <a:pt x="110490" y="202883"/>
                  </a:cubicBezTo>
                  <a:cubicBezTo>
                    <a:pt x="77152" y="164783"/>
                    <a:pt x="35242" y="116205"/>
                    <a:pt x="0" y="75248"/>
                  </a:cubicBezTo>
                  <a:cubicBezTo>
                    <a:pt x="39052" y="53340"/>
                    <a:pt x="76200" y="27623"/>
                    <a:pt x="110490" y="0"/>
                  </a:cubicBezTo>
                  <a:close/>
                </a:path>
              </a:pathLst>
            </a:custGeom>
            <a:solidFill>
              <a:srgbClr val="FFFFFF"/>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63" name="Freeform: Shape 62">
              <a:extLst>
                <a:ext uri="{FF2B5EF4-FFF2-40B4-BE49-F238E27FC236}">
                  <a16:creationId xmlns:a16="http://schemas.microsoft.com/office/drawing/2014/main" id="{5C050836-0713-45EF-82BE-2E2CA57F173C}"/>
                </a:ext>
              </a:extLst>
            </p:cNvPr>
            <p:cNvSpPr/>
            <p:nvPr/>
          </p:nvSpPr>
          <p:spPr>
            <a:xfrm>
              <a:off x="1629791" y="3230879"/>
              <a:ext cx="150495" cy="138112"/>
            </a:xfrm>
            <a:custGeom>
              <a:avLst/>
              <a:gdLst>
                <a:gd name="connsiteX0" fmla="*/ 0 w 150495"/>
                <a:gd name="connsiteY0" fmla="*/ 0 h 138112"/>
                <a:gd name="connsiteX1" fmla="*/ 138113 w 150495"/>
                <a:gd name="connsiteY1" fmla="*/ 138113 h 138112"/>
                <a:gd name="connsiteX2" fmla="*/ 150495 w 150495"/>
                <a:gd name="connsiteY2" fmla="*/ 137160 h 138112"/>
              </a:gdLst>
              <a:ahLst/>
              <a:cxnLst>
                <a:cxn ang="0">
                  <a:pos x="connsiteX0" y="connsiteY0"/>
                </a:cxn>
                <a:cxn ang="0">
                  <a:pos x="connsiteX1" y="connsiteY1"/>
                </a:cxn>
                <a:cxn ang="0">
                  <a:pos x="connsiteX2" y="connsiteY2"/>
                </a:cxn>
              </a:cxnLst>
              <a:rect l="l" t="t" r="r" b="b"/>
              <a:pathLst>
                <a:path w="150495" h="138112">
                  <a:moveTo>
                    <a:pt x="0" y="0"/>
                  </a:moveTo>
                  <a:cubicBezTo>
                    <a:pt x="0" y="76200"/>
                    <a:pt x="61913" y="138113"/>
                    <a:pt x="138113" y="138113"/>
                  </a:cubicBezTo>
                  <a:cubicBezTo>
                    <a:pt x="141923" y="138113"/>
                    <a:pt x="145733" y="138113"/>
                    <a:pt x="150495" y="137160"/>
                  </a:cubicBez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64" name="Freeform: Shape 63">
              <a:extLst>
                <a:ext uri="{FF2B5EF4-FFF2-40B4-BE49-F238E27FC236}">
                  <a16:creationId xmlns:a16="http://schemas.microsoft.com/office/drawing/2014/main" id="{394ECF0A-9A19-469C-8AA8-CAD8EBFC5B44}"/>
                </a:ext>
              </a:extLst>
            </p:cNvPr>
            <p:cNvSpPr/>
            <p:nvPr/>
          </p:nvSpPr>
          <p:spPr>
            <a:xfrm>
              <a:off x="1767904" y="3092767"/>
              <a:ext cx="131444" cy="95250"/>
            </a:xfrm>
            <a:custGeom>
              <a:avLst/>
              <a:gdLst>
                <a:gd name="connsiteX0" fmla="*/ 131445 w 131444"/>
                <a:gd name="connsiteY0" fmla="*/ 95250 h 95250"/>
                <a:gd name="connsiteX1" fmla="*/ 0 w 131444"/>
                <a:gd name="connsiteY1" fmla="*/ 0 h 95250"/>
              </a:gdLst>
              <a:ahLst/>
              <a:cxnLst>
                <a:cxn ang="0">
                  <a:pos x="connsiteX0" y="connsiteY0"/>
                </a:cxn>
                <a:cxn ang="0">
                  <a:pos x="connsiteX1" y="connsiteY1"/>
                </a:cxn>
              </a:cxnLst>
              <a:rect l="l" t="t" r="r" b="b"/>
              <a:pathLst>
                <a:path w="131444" h="95250">
                  <a:moveTo>
                    <a:pt x="131445" y="95250"/>
                  </a:moveTo>
                  <a:cubicBezTo>
                    <a:pt x="113347" y="40005"/>
                    <a:pt x="60960" y="0"/>
                    <a:pt x="0" y="0"/>
                  </a:cubicBez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65" name="Freeform: Shape 64">
              <a:extLst>
                <a:ext uri="{FF2B5EF4-FFF2-40B4-BE49-F238E27FC236}">
                  <a16:creationId xmlns:a16="http://schemas.microsoft.com/office/drawing/2014/main" id="{857C5E8A-3196-4CF5-A71A-E343399E983B}"/>
                </a:ext>
              </a:extLst>
            </p:cNvPr>
            <p:cNvSpPr/>
            <p:nvPr/>
          </p:nvSpPr>
          <p:spPr>
            <a:xfrm>
              <a:off x="2409889" y="3093720"/>
              <a:ext cx="269557" cy="276225"/>
            </a:xfrm>
            <a:custGeom>
              <a:avLst/>
              <a:gdLst>
                <a:gd name="connsiteX0" fmla="*/ 117157 w 269557"/>
                <a:gd name="connsiteY0" fmla="*/ 275272 h 276225"/>
                <a:gd name="connsiteX1" fmla="*/ 131445 w 269557"/>
                <a:gd name="connsiteY1" fmla="*/ 276225 h 276225"/>
                <a:gd name="connsiteX2" fmla="*/ 269558 w 269557"/>
                <a:gd name="connsiteY2" fmla="*/ 138113 h 276225"/>
                <a:gd name="connsiteX3" fmla="*/ 131445 w 269557"/>
                <a:gd name="connsiteY3" fmla="*/ 0 h 276225"/>
                <a:gd name="connsiteX4" fmla="*/ 0 w 269557"/>
                <a:gd name="connsiteY4" fmla="*/ 94297 h 276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557" h="276225">
                  <a:moveTo>
                    <a:pt x="117157" y="275272"/>
                  </a:moveTo>
                  <a:cubicBezTo>
                    <a:pt x="121920" y="275272"/>
                    <a:pt x="126682" y="276225"/>
                    <a:pt x="131445" y="276225"/>
                  </a:cubicBezTo>
                  <a:cubicBezTo>
                    <a:pt x="207645" y="276225"/>
                    <a:pt x="269558" y="214313"/>
                    <a:pt x="269558" y="138113"/>
                  </a:cubicBezTo>
                  <a:cubicBezTo>
                    <a:pt x="269558" y="61913"/>
                    <a:pt x="207645" y="0"/>
                    <a:pt x="131445" y="0"/>
                  </a:cubicBezTo>
                  <a:cubicBezTo>
                    <a:pt x="70485" y="0"/>
                    <a:pt x="18097" y="40005"/>
                    <a:pt x="0" y="94297"/>
                  </a:cubicBez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66" name="Freeform: Shape 65">
              <a:extLst>
                <a:ext uri="{FF2B5EF4-FFF2-40B4-BE49-F238E27FC236}">
                  <a16:creationId xmlns:a16="http://schemas.microsoft.com/office/drawing/2014/main" id="{6B18EB0F-181D-4BF3-824A-EEFA81C1FF69}"/>
                </a:ext>
              </a:extLst>
            </p:cNvPr>
            <p:cNvSpPr/>
            <p:nvPr/>
          </p:nvSpPr>
          <p:spPr>
            <a:xfrm>
              <a:off x="1762189" y="3157537"/>
              <a:ext cx="784859" cy="609600"/>
            </a:xfrm>
            <a:custGeom>
              <a:avLst/>
              <a:gdLst>
                <a:gd name="connsiteX0" fmla="*/ 450533 w 784859"/>
                <a:gd name="connsiteY0" fmla="*/ 437197 h 609600"/>
                <a:gd name="connsiteX1" fmla="*/ 665798 w 784859"/>
                <a:gd name="connsiteY1" fmla="*/ 609600 h 609600"/>
                <a:gd name="connsiteX2" fmla="*/ 784860 w 784859"/>
                <a:gd name="connsiteY2" fmla="*/ 328613 h 609600"/>
                <a:gd name="connsiteX3" fmla="*/ 607695 w 784859"/>
                <a:gd name="connsiteY3" fmla="*/ 0 h 609600"/>
                <a:gd name="connsiteX4" fmla="*/ 177165 w 784859"/>
                <a:gd name="connsiteY4" fmla="*/ 0 h 609600"/>
                <a:gd name="connsiteX5" fmla="*/ 136208 w 784859"/>
                <a:gd name="connsiteY5" fmla="*/ 31433 h 609600"/>
                <a:gd name="connsiteX6" fmla="*/ 18098 w 784859"/>
                <a:gd name="connsiteY6" fmla="*/ 211455 h 609600"/>
                <a:gd name="connsiteX7" fmla="*/ 0 w 784859"/>
                <a:gd name="connsiteY7" fmla="*/ 328613 h 609600"/>
                <a:gd name="connsiteX8" fmla="*/ 119063 w 784859"/>
                <a:gd name="connsiteY8" fmla="*/ 609600 h 609600"/>
                <a:gd name="connsiteX9" fmla="*/ 334328 w 784859"/>
                <a:gd name="connsiteY9" fmla="*/ 437197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4859" h="609600">
                  <a:moveTo>
                    <a:pt x="450533" y="437197"/>
                  </a:moveTo>
                  <a:lnTo>
                    <a:pt x="665798" y="609600"/>
                  </a:lnTo>
                  <a:cubicBezTo>
                    <a:pt x="739140" y="538163"/>
                    <a:pt x="784860" y="438150"/>
                    <a:pt x="784860" y="328613"/>
                  </a:cubicBezTo>
                  <a:cubicBezTo>
                    <a:pt x="784860" y="191453"/>
                    <a:pt x="714375" y="70485"/>
                    <a:pt x="607695" y="0"/>
                  </a:cubicBezTo>
                  <a:lnTo>
                    <a:pt x="177165" y="0"/>
                  </a:lnTo>
                  <a:cubicBezTo>
                    <a:pt x="162878" y="9525"/>
                    <a:pt x="148590" y="20002"/>
                    <a:pt x="136208" y="31433"/>
                  </a:cubicBezTo>
                  <a:cubicBezTo>
                    <a:pt x="81915" y="79058"/>
                    <a:pt x="40005" y="140970"/>
                    <a:pt x="18098" y="211455"/>
                  </a:cubicBezTo>
                  <a:cubicBezTo>
                    <a:pt x="6668" y="248603"/>
                    <a:pt x="0" y="287655"/>
                    <a:pt x="0" y="328613"/>
                  </a:cubicBezTo>
                  <a:cubicBezTo>
                    <a:pt x="0" y="439103"/>
                    <a:pt x="45720" y="538163"/>
                    <a:pt x="119063" y="609600"/>
                  </a:cubicBezTo>
                  <a:lnTo>
                    <a:pt x="334328" y="437197"/>
                  </a:ln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67" name="Freeform: Shape 66">
              <a:extLst>
                <a:ext uri="{FF2B5EF4-FFF2-40B4-BE49-F238E27FC236}">
                  <a16:creationId xmlns:a16="http://schemas.microsoft.com/office/drawing/2014/main" id="{428E0106-19A9-4C2D-B9B9-0346C2912DA3}"/>
                </a:ext>
              </a:extLst>
            </p:cNvPr>
            <p:cNvSpPr/>
            <p:nvPr/>
          </p:nvSpPr>
          <p:spPr>
            <a:xfrm>
              <a:off x="1917446" y="3230879"/>
              <a:ext cx="474345" cy="430529"/>
            </a:xfrm>
            <a:custGeom>
              <a:avLst/>
              <a:gdLst>
                <a:gd name="connsiteX0" fmla="*/ 237173 w 474345"/>
                <a:gd name="connsiteY0" fmla="*/ 0 h 430529"/>
                <a:gd name="connsiteX1" fmla="*/ 0 w 474345"/>
                <a:gd name="connsiteY1" fmla="*/ 156210 h 430529"/>
                <a:gd name="connsiteX2" fmla="*/ 237173 w 474345"/>
                <a:gd name="connsiteY2" fmla="*/ 430530 h 430529"/>
                <a:gd name="connsiteX3" fmla="*/ 474345 w 474345"/>
                <a:gd name="connsiteY3" fmla="*/ 156210 h 430529"/>
                <a:gd name="connsiteX4" fmla="*/ 237173 w 474345"/>
                <a:gd name="connsiteY4" fmla="*/ 0 h 43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345" h="430529">
                  <a:moveTo>
                    <a:pt x="237173" y="0"/>
                  </a:moveTo>
                  <a:cubicBezTo>
                    <a:pt x="174308" y="63818"/>
                    <a:pt x="90488" y="119063"/>
                    <a:pt x="0" y="156210"/>
                  </a:cubicBezTo>
                  <a:cubicBezTo>
                    <a:pt x="45720" y="211455"/>
                    <a:pt x="237173" y="430530"/>
                    <a:pt x="237173" y="430530"/>
                  </a:cubicBezTo>
                  <a:cubicBezTo>
                    <a:pt x="237173" y="430530"/>
                    <a:pt x="428625" y="211455"/>
                    <a:pt x="474345" y="156210"/>
                  </a:cubicBezTo>
                  <a:cubicBezTo>
                    <a:pt x="383858" y="119063"/>
                    <a:pt x="300038" y="63818"/>
                    <a:pt x="237173" y="0"/>
                  </a:cubicBezTo>
                  <a:close/>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68" name="Freeform: Shape 67">
              <a:extLst>
                <a:ext uri="{FF2B5EF4-FFF2-40B4-BE49-F238E27FC236}">
                  <a16:creationId xmlns:a16="http://schemas.microsoft.com/office/drawing/2014/main" id="{C67EAF05-130C-408A-B67A-C780BB2B363E}"/>
                </a:ext>
              </a:extLst>
            </p:cNvPr>
            <p:cNvSpPr/>
            <p:nvPr/>
          </p:nvSpPr>
          <p:spPr>
            <a:xfrm>
              <a:off x="1534541" y="3366134"/>
              <a:ext cx="190500" cy="528637"/>
            </a:xfrm>
            <a:custGeom>
              <a:avLst/>
              <a:gdLst>
                <a:gd name="connsiteX0" fmla="*/ 0 w 190500"/>
                <a:gd name="connsiteY0" fmla="*/ 528638 h 528637"/>
                <a:gd name="connsiteX1" fmla="*/ 190500 w 190500"/>
                <a:gd name="connsiteY1" fmla="*/ 0 h 528637"/>
              </a:gdLst>
              <a:ahLst/>
              <a:cxnLst>
                <a:cxn ang="0">
                  <a:pos x="connsiteX0" y="connsiteY0"/>
                </a:cxn>
                <a:cxn ang="0">
                  <a:pos x="connsiteX1" y="connsiteY1"/>
                </a:cxn>
              </a:cxnLst>
              <a:rect l="l" t="t" r="r" b="b"/>
              <a:pathLst>
                <a:path w="190500" h="528637">
                  <a:moveTo>
                    <a:pt x="0" y="528638"/>
                  </a:moveTo>
                  <a:cubicBezTo>
                    <a:pt x="35243" y="344805"/>
                    <a:pt x="100013" y="164783"/>
                    <a:pt x="190500" y="0"/>
                  </a:cubicBez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69" name="Freeform: Shape 68">
              <a:extLst>
                <a:ext uri="{FF2B5EF4-FFF2-40B4-BE49-F238E27FC236}">
                  <a16:creationId xmlns:a16="http://schemas.microsoft.com/office/drawing/2014/main" id="{7170FA1E-2CD3-4286-AF8B-9521C8DEC0E0}"/>
                </a:ext>
              </a:extLst>
            </p:cNvPr>
            <p:cNvSpPr/>
            <p:nvPr/>
          </p:nvSpPr>
          <p:spPr>
            <a:xfrm>
              <a:off x="1439291" y="3295650"/>
              <a:ext cx="204787" cy="541972"/>
            </a:xfrm>
            <a:custGeom>
              <a:avLst/>
              <a:gdLst>
                <a:gd name="connsiteX0" fmla="*/ 204788 w 204787"/>
                <a:gd name="connsiteY0" fmla="*/ 0 h 541972"/>
                <a:gd name="connsiteX1" fmla="*/ 0 w 204787"/>
                <a:gd name="connsiteY1" fmla="*/ 541972 h 541972"/>
              </a:gdLst>
              <a:ahLst/>
              <a:cxnLst>
                <a:cxn ang="0">
                  <a:pos x="connsiteX0" y="connsiteY0"/>
                </a:cxn>
                <a:cxn ang="0">
                  <a:pos x="connsiteX1" y="connsiteY1"/>
                </a:cxn>
              </a:cxnLst>
              <a:rect l="l" t="t" r="r" b="b"/>
              <a:pathLst>
                <a:path w="204787" h="541972">
                  <a:moveTo>
                    <a:pt x="204788" y="0"/>
                  </a:moveTo>
                  <a:cubicBezTo>
                    <a:pt x="110490" y="168592"/>
                    <a:pt x="40958" y="352425"/>
                    <a:pt x="0" y="541972"/>
                  </a:cubicBez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70" name="Freeform: Shape 69">
              <a:extLst>
                <a:ext uri="{FF2B5EF4-FFF2-40B4-BE49-F238E27FC236}">
                  <a16:creationId xmlns:a16="http://schemas.microsoft.com/office/drawing/2014/main" id="{F9ECD710-2C16-4E6F-8C08-58FD9E784BDE}"/>
                </a:ext>
              </a:extLst>
            </p:cNvPr>
            <p:cNvSpPr/>
            <p:nvPr/>
          </p:nvSpPr>
          <p:spPr>
            <a:xfrm>
              <a:off x="2582291" y="3362325"/>
              <a:ext cx="193357" cy="537209"/>
            </a:xfrm>
            <a:custGeom>
              <a:avLst/>
              <a:gdLst>
                <a:gd name="connsiteX0" fmla="*/ 0 w 193357"/>
                <a:gd name="connsiteY0" fmla="*/ 0 h 537209"/>
                <a:gd name="connsiteX1" fmla="*/ 193358 w 193357"/>
                <a:gd name="connsiteY1" fmla="*/ 537210 h 537209"/>
              </a:gdLst>
              <a:ahLst/>
              <a:cxnLst>
                <a:cxn ang="0">
                  <a:pos x="connsiteX0" y="connsiteY0"/>
                </a:cxn>
                <a:cxn ang="0">
                  <a:pos x="connsiteX1" y="connsiteY1"/>
                </a:cxn>
              </a:cxnLst>
              <a:rect l="l" t="t" r="r" b="b"/>
              <a:pathLst>
                <a:path w="193357" h="537209">
                  <a:moveTo>
                    <a:pt x="0" y="0"/>
                  </a:moveTo>
                  <a:cubicBezTo>
                    <a:pt x="91440" y="167640"/>
                    <a:pt x="157163" y="349567"/>
                    <a:pt x="193358" y="537210"/>
                  </a:cubicBez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71" name="Freeform: Shape 70">
              <a:extLst>
                <a:ext uri="{FF2B5EF4-FFF2-40B4-BE49-F238E27FC236}">
                  <a16:creationId xmlns:a16="http://schemas.microsoft.com/office/drawing/2014/main" id="{2E7C472D-7FC5-4752-A0D3-CC4D6A424A48}"/>
                </a:ext>
              </a:extLst>
            </p:cNvPr>
            <p:cNvSpPr/>
            <p:nvPr/>
          </p:nvSpPr>
          <p:spPr>
            <a:xfrm>
              <a:off x="2663254" y="3293745"/>
              <a:ext cx="204787" cy="540067"/>
            </a:xfrm>
            <a:custGeom>
              <a:avLst/>
              <a:gdLst>
                <a:gd name="connsiteX0" fmla="*/ 204788 w 204787"/>
                <a:gd name="connsiteY0" fmla="*/ 540068 h 540067"/>
                <a:gd name="connsiteX1" fmla="*/ 0 w 204787"/>
                <a:gd name="connsiteY1" fmla="*/ 0 h 540067"/>
              </a:gdLst>
              <a:ahLst/>
              <a:cxnLst>
                <a:cxn ang="0">
                  <a:pos x="connsiteX0" y="connsiteY0"/>
                </a:cxn>
                <a:cxn ang="0">
                  <a:pos x="connsiteX1" y="connsiteY1"/>
                </a:cxn>
              </a:cxnLst>
              <a:rect l="l" t="t" r="r" b="b"/>
              <a:pathLst>
                <a:path w="204787" h="540067">
                  <a:moveTo>
                    <a:pt x="204788" y="540068"/>
                  </a:moveTo>
                  <a:cubicBezTo>
                    <a:pt x="163830" y="351472"/>
                    <a:pt x="94298" y="168592"/>
                    <a:pt x="0" y="0"/>
                  </a:cubicBez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72" name="Freeform: Shape 71">
              <a:extLst>
                <a:ext uri="{FF2B5EF4-FFF2-40B4-BE49-F238E27FC236}">
                  <a16:creationId xmlns:a16="http://schemas.microsoft.com/office/drawing/2014/main" id="{1DD6FECA-6710-43E6-924A-5323C625D256}"/>
                </a:ext>
              </a:extLst>
            </p:cNvPr>
            <p:cNvSpPr/>
            <p:nvPr/>
          </p:nvSpPr>
          <p:spPr>
            <a:xfrm>
              <a:off x="1356424" y="3776662"/>
              <a:ext cx="290406" cy="506928"/>
            </a:xfrm>
            <a:custGeom>
              <a:avLst/>
              <a:gdLst>
                <a:gd name="connsiteX0" fmla="*/ 287655 w 290406"/>
                <a:gd name="connsiteY0" fmla="*/ 334328 h 506928"/>
                <a:gd name="connsiteX1" fmla="*/ 221933 w 290406"/>
                <a:gd name="connsiteY1" fmla="*/ 208597 h 506928"/>
                <a:gd name="connsiteX2" fmla="*/ 221933 w 290406"/>
                <a:gd name="connsiteY2" fmla="*/ 152400 h 506928"/>
                <a:gd name="connsiteX3" fmla="*/ 953 w 290406"/>
                <a:gd name="connsiteY3" fmla="*/ 0 h 506928"/>
                <a:gd name="connsiteX4" fmla="*/ 0 w 290406"/>
                <a:gd name="connsiteY4" fmla="*/ 388620 h 506928"/>
                <a:gd name="connsiteX5" fmla="*/ 104775 w 290406"/>
                <a:gd name="connsiteY5" fmla="*/ 506730 h 506928"/>
                <a:gd name="connsiteX6" fmla="*/ 222885 w 290406"/>
                <a:gd name="connsiteY6" fmla="*/ 396240 h 506928"/>
                <a:gd name="connsiteX7" fmla="*/ 222885 w 290406"/>
                <a:gd name="connsiteY7" fmla="*/ 350520 h 506928"/>
                <a:gd name="connsiteX8" fmla="*/ 242888 w 290406"/>
                <a:gd name="connsiteY8" fmla="*/ 368617 h 506928"/>
                <a:gd name="connsiteX9" fmla="*/ 273368 w 290406"/>
                <a:gd name="connsiteY9" fmla="*/ 373380 h 506928"/>
                <a:gd name="connsiteX10" fmla="*/ 273368 w 290406"/>
                <a:gd name="connsiteY10" fmla="*/ 373380 h 506928"/>
                <a:gd name="connsiteX11" fmla="*/ 287655 w 290406"/>
                <a:gd name="connsiteY11" fmla="*/ 334328 h 506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406" h="506928">
                  <a:moveTo>
                    <a:pt x="287655" y="334328"/>
                  </a:moveTo>
                  <a:lnTo>
                    <a:pt x="221933" y="208597"/>
                  </a:lnTo>
                  <a:lnTo>
                    <a:pt x="221933" y="152400"/>
                  </a:lnTo>
                  <a:lnTo>
                    <a:pt x="953" y="0"/>
                  </a:lnTo>
                  <a:lnTo>
                    <a:pt x="0" y="388620"/>
                  </a:lnTo>
                  <a:cubicBezTo>
                    <a:pt x="0" y="448628"/>
                    <a:pt x="44768" y="502920"/>
                    <a:pt x="104775" y="506730"/>
                  </a:cubicBezTo>
                  <a:cubicBezTo>
                    <a:pt x="168593" y="510540"/>
                    <a:pt x="221933" y="459105"/>
                    <a:pt x="222885" y="396240"/>
                  </a:cubicBezTo>
                  <a:lnTo>
                    <a:pt x="222885" y="350520"/>
                  </a:lnTo>
                  <a:lnTo>
                    <a:pt x="242888" y="368617"/>
                  </a:lnTo>
                  <a:cubicBezTo>
                    <a:pt x="251460" y="376238"/>
                    <a:pt x="262890" y="378142"/>
                    <a:pt x="273368" y="373380"/>
                  </a:cubicBezTo>
                  <a:lnTo>
                    <a:pt x="273368" y="373380"/>
                  </a:lnTo>
                  <a:cubicBezTo>
                    <a:pt x="288608" y="365760"/>
                    <a:pt x="294323" y="348615"/>
                    <a:pt x="287655" y="334328"/>
                  </a:cubicBezTo>
                  <a:close/>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73" name="Freeform: Shape 72">
              <a:extLst>
                <a:ext uri="{FF2B5EF4-FFF2-40B4-BE49-F238E27FC236}">
                  <a16:creationId xmlns:a16="http://schemas.microsoft.com/office/drawing/2014/main" id="{13DAD8BC-43A0-4ED0-B63A-D39039367A2A}"/>
                </a:ext>
              </a:extLst>
            </p:cNvPr>
            <p:cNvSpPr/>
            <p:nvPr/>
          </p:nvSpPr>
          <p:spPr>
            <a:xfrm>
              <a:off x="2661434" y="3775709"/>
              <a:ext cx="290427" cy="505979"/>
            </a:xfrm>
            <a:custGeom>
              <a:avLst/>
              <a:gdLst>
                <a:gd name="connsiteX0" fmla="*/ 290427 w 290427"/>
                <a:gd name="connsiteY0" fmla="*/ 388620 h 505979"/>
                <a:gd name="connsiteX1" fmla="*/ 289475 w 290427"/>
                <a:gd name="connsiteY1" fmla="*/ 0 h 505979"/>
                <a:gd name="connsiteX2" fmla="*/ 68494 w 290427"/>
                <a:gd name="connsiteY2" fmla="*/ 152400 h 505979"/>
                <a:gd name="connsiteX3" fmla="*/ 68494 w 290427"/>
                <a:gd name="connsiteY3" fmla="*/ 208598 h 505979"/>
                <a:gd name="connsiteX4" fmla="*/ 2772 w 290427"/>
                <a:gd name="connsiteY4" fmla="*/ 334328 h 505979"/>
                <a:gd name="connsiteX5" fmla="*/ 16107 w 290427"/>
                <a:gd name="connsiteY5" fmla="*/ 372428 h 505979"/>
                <a:gd name="connsiteX6" fmla="*/ 16107 w 290427"/>
                <a:gd name="connsiteY6" fmla="*/ 372428 h 505979"/>
                <a:gd name="connsiteX7" fmla="*/ 46587 w 290427"/>
                <a:gd name="connsiteY7" fmla="*/ 367665 h 505979"/>
                <a:gd name="connsiteX8" fmla="*/ 66590 w 290427"/>
                <a:gd name="connsiteY8" fmla="*/ 349568 h 505979"/>
                <a:gd name="connsiteX9" fmla="*/ 66590 w 290427"/>
                <a:gd name="connsiteY9" fmla="*/ 395288 h 505979"/>
                <a:gd name="connsiteX10" fmla="*/ 184700 w 290427"/>
                <a:gd name="connsiteY10" fmla="*/ 505778 h 50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427" h="505979">
                  <a:moveTo>
                    <a:pt x="290427" y="388620"/>
                  </a:moveTo>
                  <a:lnTo>
                    <a:pt x="289475" y="0"/>
                  </a:lnTo>
                  <a:lnTo>
                    <a:pt x="68494" y="152400"/>
                  </a:lnTo>
                  <a:lnTo>
                    <a:pt x="68494" y="208598"/>
                  </a:lnTo>
                  <a:lnTo>
                    <a:pt x="2772" y="334328"/>
                  </a:lnTo>
                  <a:cubicBezTo>
                    <a:pt x="-3895" y="348615"/>
                    <a:pt x="1819" y="365760"/>
                    <a:pt x="16107" y="372428"/>
                  </a:cubicBezTo>
                  <a:lnTo>
                    <a:pt x="16107" y="372428"/>
                  </a:lnTo>
                  <a:cubicBezTo>
                    <a:pt x="26585" y="377190"/>
                    <a:pt x="38015" y="375285"/>
                    <a:pt x="46587" y="367665"/>
                  </a:cubicBezTo>
                  <a:lnTo>
                    <a:pt x="66590" y="349568"/>
                  </a:lnTo>
                  <a:lnTo>
                    <a:pt x="66590" y="395288"/>
                  </a:lnTo>
                  <a:cubicBezTo>
                    <a:pt x="66590" y="459105"/>
                    <a:pt x="119930" y="509588"/>
                    <a:pt x="184700" y="505778"/>
                  </a:cubicBez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74" name="Freeform: Shape 73">
              <a:extLst>
                <a:ext uri="{FF2B5EF4-FFF2-40B4-BE49-F238E27FC236}">
                  <a16:creationId xmlns:a16="http://schemas.microsoft.com/office/drawing/2014/main" id="{369435C7-F44C-4418-9D12-33A4F7314006}"/>
                </a:ext>
              </a:extLst>
            </p:cNvPr>
            <p:cNvSpPr/>
            <p:nvPr/>
          </p:nvSpPr>
          <p:spPr>
            <a:xfrm>
              <a:off x="2230819" y="2503170"/>
              <a:ext cx="430529" cy="430529"/>
            </a:xfrm>
            <a:custGeom>
              <a:avLst/>
              <a:gdLst>
                <a:gd name="connsiteX0" fmla="*/ 430530 w 430529"/>
                <a:gd name="connsiteY0" fmla="*/ 215265 h 430529"/>
                <a:gd name="connsiteX1" fmla="*/ 215265 w 430529"/>
                <a:gd name="connsiteY1" fmla="*/ 430530 h 430529"/>
                <a:gd name="connsiteX2" fmla="*/ 0 w 430529"/>
                <a:gd name="connsiteY2" fmla="*/ 215265 h 430529"/>
                <a:gd name="connsiteX3" fmla="*/ 215265 w 430529"/>
                <a:gd name="connsiteY3" fmla="*/ 0 h 430529"/>
                <a:gd name="connsiteX4" fmla="*/ 430530 w 430529"/>
                <a:gd name="connsiteY4" fmla="*/ 215265 h 430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529" h="430529">
                  <a:moveTo>
                    <a:pt x="430530" y="215265"/>
                  </a:moveTo>
                  <a:cubicBezTo>
                    <a:pt x="430530" y="334153"/>
                    <a:pt x="334153" y="430530"/>
                    <a:pt x="215265" y="430530"/>
                  </a:cubicBezTo>
                  <a:cubicBezTo>
                    <a:pt x="96377" y="430530"/>
                    <a:pt x="0" y="334153"/>
                    <a:pt x="0" y="215265"/>
                  </a:cubicBezTo>
                  <a:cubicBezTo>
                    <a:pt x="0" y="96377"/>
                    <a:pt x="96377" y="0"/>
                    <a:pt x="215265" y="0"/>
                  </a:cubicBezTo>
                  <a:cubicBezTo>
                    <a:pt x="334153" y="0"/>
                    <a:pt x="430530" y="96377"/>
                    <a:pt x="430530" y="215265"/>
                  </a:cubicBezTo>
                  <a:close/>
                </a:path>
              </a:pathLst>
            </a:custGeom>
            <a:solidFill>
              <a:srgbClr val="EC66C7"/>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75" name="Freeform: Shape 74">
              <a:extLst>
                <a:ext uri="{FF2B5EF4-FFF2-40B4-BE49-F238E27FC236}">
                  <a16:creationId xmlns:a16="http://schemas.microsoft.com/office/drawing/2014/main" id="{5C2E6DC3-20E3-472A-B99D-05F0650F7A63}"/>
                </a:ext>
              </a:extLst>
            </p:cNvPr>
            <p:cNvSpPr/>
            <p:nvPr/>
          </p:nvSpPr>
          <p:spPr>
            <a:xfrm>
              <a:off x="2278444" y="2550795"/>
              <a:ext cx="335279" cy="335279"/>
            </a:xfrm>
            <a:custGeom>
              <a:avLst/>
              <a:gdLst>
                <a:gd name="connsiteX0" fmla="*/ 335280 w 335279"/>
                <a:gd name="connsiteY0" fmla="*/ 167640 h 335279"/>
                <a:gd name="connsiteX1" fmla="*/ 167640 w 335279"/>
                <a:gd name="connsiteY1" fmla="*/ 335280 h 335279"/>
                <a:gd name="connsiteX2" fmla="*/ 0 w 335279"/>
                <a:gd name="connsiteY2" fmla="*/ 167640 h 335279"/>
                <a:gd name="connsiteX3" fmla="*/ 167640 w 335279"/>
                <a:gd name="connsiteY3" fmla="*/ 0 h 335279"/>
                <a:gd name="connsiteX4" fmla="*/ 335280 w 335279"/>
                <a:gd name="connsiteY4" fmla="*/ 167640 h 33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79" h="335279">
                  <a:moveTo>
                    <a:pt x="335280" y="167640"/>
                  </a:moveTo>
                  <a:cubicBezTo>
                    <a:pt x="335280" y="260225"/>
                    <a:pt x="260225" y="335280"/>
                    <a:pt x="167640" y="335280"/>
                  </a:cubicBezTo>
                  <a:cubicBezTo>
                    <a:pt x="75055" y="335280"/>
                    <a:pt x="0" y="260225"/>
                    <a:pt x="0" y="167640"/>
                  </a:cubicBezTo>
                  <a:cubicBezTo>
                    <a:pt x="0" y="75055"/>
                    <a:pt x="75055" y="0"/>
                    <a:pt x="167640" y="0"/>
                  </a:cubicBezTo>
                  <a:cubicBezTo>
                    <a:pt x="260225" y="0"/>
                    <a:pt x="335280" y="75055"/>
                    <a:pt x="335280" y="167640"/>
                  </a:cubicBezTo>
                  <a:close/>
                </a:path>
              </a:pathLst>
            </a:custGeom>
            <a:solidFill>
              <a:srgbClr val="FFFFFF"/>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76" name="Freeform: Shape 75">
              <a:extLst>
                <a:ext uri="{FF2B5EF4-FFF2-40B4-BE49-F238E27FC236}">
                  <a16:creationId xmlns:a16="http://schemas.microsoft.com/office/drawing/2014/main" id="{3A0318ED-5589-4B6F-9235-210E0F40E1EE}"/>
                </a:ext>
              </a:extLst>
            </p:cNvPr>
            <p:cNvSpPr/>
            <p:nvPr/>
          </p:nvSpPr>
          <p:spPr>
            <a:xfrm>
              <a:off x="2360359" y="2632710"/>
              <a:ext cx="171450" cy="171450"/>
            </a:xfrm>
            <a:custGeom>
              <a:avLst/>
              <a:gdLst>
                <a:gd name="connsiteX0" fmla="*/ 171450 w 171450"/>
                <a:gd name="connsiteY0" fmla="*/ 85725 h 171450"/>
                <a:gd name="connsiteX1" fmla="*/ 85725 w 171450"/>
                <a:gd name="connsiteY1" fmla="*/ 171450 h 171450"/>
                <a:gd name="connsiteX2" fmla="*/ 0 w 171450"/>
                <a:gd name="connsiteY2" fmla="*/ 85725 h 171450"/>
                <a:gd name="connsiteX3" fmla="*/ 85725 w 171450"/>
                <a:gd name="connsiteY3" fmla="*/ 0 h 171450"/>
                <a:gd name="connsiteX4" fmla="*/ 171450 w 171450"/>
                <a:gd name="connsiteY4" fmla="*/ 857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71450">
                  <a:moveTo>
                    <a:pt x="171450" y="85725"/>
                  </a:moveTo>
                  <a:cubicBezTo>
                    <a:pt x="171450" y="133070"/>
                    <a:pt x="133070" y="171450"/>
                    <a:pt x="85725" y="171450"/>
                  </a:cubicBezTo>
                  <a:cubicBezTo>
                    <a:pt x="38380" y="171450"/>
                    <a:pt x="0" y="133070"/>
                    <a:pt x="0" y="85725"/>
                  </a:cubicBezTo>
                  <a:cubicBezTo>
                    <a:pt x="0" y="38380"/>
                    <a:pt x="38380" y="0"/>
                    <a:pt x="85725" y="0"/>
                  </a:cubicBezTo>
                  <a:cubicBezTo>
                    <a:pt x="133070" y="0"/>
                    <a:pt x="171450" y="38380"/>
                    <a:pt x="171450" y="85725"/>
                  </a:cubicBezTo>
                  <a:close/>
                </a:path>
              </a:pathLst>
            </a:custGeom>
            <a:solidFill>
              <a:srgbClr val="51154B"/>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77" name="Freeform: Shape 76">
              <a:extLst>
                <a:ext uri="{FF2B5EF4-FFF2-40B4-BE49-F238E27FC236}">
                  <a16:creationId xmlns:a16="http://schemas.microsoft.com/office/drawing/2014/main" id="{98849666-DA0C-40B6-A77F-13888F0A2608}"/>
                </a:ext>
              </a:extLst>
            </p:cNvPr>
            <p:cNvSpPr/>
            <p:nvPr/>
          </p:nvSpPr>
          <p:spPr>
            <a:xfrm>
              <a:off x="2230819" y="2504122"/>
              <a:ext cx="430529" cy="429577"/>
            </a:xfrm>
            <a:custGeom>
              <a:avLst/>
              <a:gdLst>
                <a:gd name="connsiteX0" fmla="*/ 215265 w 430529"/>
                <a:gd name="connsiteY0" fmla="*/ 0 h 429577"/>
                <a:gd name="connsiteX1" fmla="*/ 0 w 430529"/>
                <a:gd name="connsiteY1" fmla="*/ 215265 h 429577"/>
                <a:gd name="connsiteX2" fmla="*/ 215265 w 430529"/>
                <a:gd name="connsiteY2" fmla="*/ 429578 h 429577"/>
                <a:gd name="connsiteX3" fmla="*/ 430530 w 430529"/>
                <a:gd name="connsiteY3" fmla="*/ 214313 h 429577"/>
              </a:gdLst>
              <a:ahLst/>
              <a:cxnLst>
                <a:cxn ang="0">
                  <a:pos x="connsiteX0" y="connsiteY0"/>
                </a:cxn>
                <a:cxn ang="0">
                  <a:pos x="connsiteX1" y="connsiteY1"/>
                </a:cxn>
                <a:cxn ang="0">
                  <a:pos x="connsiteX2" y="connsiteY2"/>
                </a:cxn>
                <a:cxn ang="0">
                  <a:pos x="connsiteX3" y="connsiteY3"/>
                </a:cxn>
              </a:cxnLst>
              <a:rect l="l" t="t" r="r" b="b"/>
              <a:pathLst>
                <a:path w="430529" h="429577">
                  <a:moveTo>
                    <a:pt x="215265" y="0"/>
                  </a:moveTo>
                  <a:cubicBezTo>
                    <a:pt x="96202" y="0"/>
                    <a:pt x="0" y="96202"/>
                    <a:pt x="0" y="215265"/>
                  </a:cubicBezTo>
                  <a:cubicBezTo>
                    <a:pt x="0" y="334328"/>
                    <a:pt x="96202" y="429578"/>
                    <a:pt x="215265" y="429578"/>
                  </a:cubicBezTo>
                  <a:cubicBezTo>
                    <a:pt x="334328" y="429578"/>
                    <a:pt x="430530" y="333375"/>
                    <a:pt x="430530" y="214313"/>
                  </a:cubicBez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78" name="Freeform: Shape 77">
              <a:extLst>
                <a:ext uri="{FF2B5EF4-FFF2-40B4-BE49-F238E27FC236}">
                  <a16:creationId xmlns:a16="http://schemas.microsoft.com/office/drawing/2014/main" id="{2D37E498-4E02-42E7-8F75-C3A5FB565A33}"/>
                </a:ext>
              </a:extLst>
            </p:cNvPr>
            <p:cNvSpPr/>
            <p:nvPr/>
          </p:nvSpPr>
          <p:spPr>
            <a:xfrm>
              <a:off x="2278444" y="2550795"/>
              <a:ext cx="335279" cy="335279"/>
            </a:xfrm>
            <a:custGeom>
              <a:avLst/>
              <a:gdLst>
                <a:gd name="connsiteX0" fmla="*/ 335280 w 335279"/>
                <a:gd name="connsiteY0" fmla="*/ 167640 h 335279"/>
                <a:gd name="connsiteX1" fmla="*/ 167640 w 335279"/>
                <a:gd name="connsiteY1" fmla="*/ 335280 h 335279"/>
                <a:gd name="connsiteX2" fmla="*/ 0 w 335279"/>
                <a:gd name="connsiteY2" fmla="*/ 167640 h 335279"/>
                <a:gd name="connsiteX3" fmla="*/ 167640 w 335279"/>
                <a:gd name="connsiteY3" fmla="*/ 0 h 335279"/>
                <a:gd name="connsiteX4" fmla="*/ 335280 w 335279"/>
                <a:gd name="connsiteY4" fmla="*/ 167640 h 33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79" h="335279">
                  <a:moveTo>
                    <a:pt x="335280" y="167640"/>
                  </a:moveTo>
                  <a:cubicBezTo>
                    <a:pt x="335280" y="260225"/>
                    <a:pt x="260225" y="335280"/>
                    <a:pt x="167640" y="335280"/>
                  </a:cubicBezTo>
                  <a:cubicBezTo>
                    <a:pt x="75055" y="335280"/>
                    <a:pt x="0" y="260225"/>
                    <a:pt x="0" y="167640"/>
                  </a:cubicBezTo>
                  <a:cubicBezTo>
                    <a:pt x="0" y="75055"/>
                    <a:pt x="75055" y="0"/>
                    <a:pt x="167640" y="0"/>
                  </a:cubicBezTo>
                  <a:cubicBezTo>
                    <a:pt x="260225" y="0"/>
                    <a:pt x="335280" y="75055"/>
                    <a:pt x="335280" y="167640"/>
                  </a:cubicBezTo>
                  <a:close/>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79" name="Freeform: Shape 78">
              <a:extLst>
                <a:ext uri="{FF2B5EF4-FFF2-40B4-BE49-F238E27FC236}">
                  <a16:creationId xmlns:a16="http://schemas.microsoft.com/office/drawing/2014/main" id="{32F0DAE5-550F-4414-8067-39FF143E77B6}"/>
                </a:ext>
              </a:extLst>
            </p:cNvPr>
            <p:cNvSpPr/>
            <p:nvPr/>
          </p:nvSpPr>
          <p:spPr>
            <a:xfrm>
              <a:off x="2360359" y="2632710"/>
              <a:ext cx="171450" cy="171450"/>
            </a:xfrm>
            <a:custGeom>
              <a:avLst/>
              <a:gdLst>
                <a:gd name="connsiteX0" fmla="*/ 171450 w 171450"/>
                <a:gd name="connsiteY0" fmla="*/ 85725 h 171450"/>
                <a:gd name="connsiteX1" fmla="*/ 85725 w 171450"/>
                <a:gd name="connsiteY1" fmla="*/ 171450 h 171450"/>
                <a:gd name="connsiteX2" fmla="*/ 0 w 171450"/>
                <a:gd name="connsiteY2" fmla="*/ 85725 h 171450"/>
                <a:gd name="connsiteX3" fmla="*/ 85725 w 171450"/>
                <a:gd name="connsiteY3" fmla="*/ 0 h 171450"/>
                <a:gd name="connsiteX4" fmla="*/ 171450 w 171450"/>
                <a:gd name="connsiteY4" fmla="*/ 85725 h 17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50" h="171450">
                  <a:moveTo>
                    <a:pt x="171450" y="85725"/>
                  </a:moveTo>
                  <a:cubicBezTo>
                    <a:pt x="171450" y="133070"/>
                    <a:pt x="133070" y="171450"/>
                    <a:pt x="85725" y="171450"/>
                  </a:cubicBezTo>
                  <a:cubicBezTo>
                    <a:pt x="38380" y="171450"/>
                    <a:pt x="0" y="133070"/>
                    <a:pt x="0" y="85725"/>
                  </a:cubicBezTo>
                  <a:cubicBezTo>
                    <a:pt x="0" y="38380"/>
                    <a:pt x="38380" y="0"/>
                    <a:pt x="85725" y="0"/>
                  </a:cubicBezTo>
                  <a:cubicBezTo>
                    <a:pt x="133070" y="0"/>
                    <a:pt x="171450" y="38380"/>
                    <a:pt x="171450" y="85725"/>
                  </a:cubicBezTo>
                  <a:close/>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80" name="Freeform: Shape 79">
              <a:extLst>
                <a:ext uri="{FF2B5EF4-FFF2-40B4-BE49-F238E27FC236}">
                  <a16:creationId xmlns:a16="http://schemas.microsoft.com/office/drawing/2014/main" id="{96F058E6-1504-47C8-8620-8AA857BE43B6}"/>
                </a:ext>
              </a:extLst>
            </p:cNvPr>
            <p:cNvSpPr/>
            <p:nvPr/>
          </p:nvSpPr>
          <p:spPr>
            <a:xfrm>
              <a:off x="2476564" y="2604135"/>
              <a:ext cx="83820" cy="83819"/>
            </a:xfrm>
            <a:custGeom>
              <a:avLst/>
              <a:gdLst>
                <a:gd name="connsiteX0" fmla="*/ 83820 w 83820"/>
                <a:gd name="connsiteY0" fmla="*/ 41910 h 83819"/>
                <a:gd name="connsiteX1" fmla="*/ 41910 w 83820"/>
                <a:gd name="connsiteY1" fmla="*/ 83820 h 83819"/>
                <a:gd name="connsiteX2" fmla="*/ 0 w 83820"/>
                <a:gd name="connsiteY2" fmla="*/ 41910 h 83819"/>
                <a:gd name="connsiteX3" fmla="*/ 41910 w 83820"/>
                <a:gd name="connsiteY3" fmla="*/ 0 h 83819"/>
                <a:gd name="connsiteX4" fmla="*/ 83820 w 83820"/>
                <a:gd name="connsiteY4" fmla="*/ 41910 h 83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20" h="83819">
                  <a:moveTo>
                    <a:pt x="83820" y="41910"/>
                  </a:moveTo>
                  <a:cubicBezTo>
                    <a:pt x="83820" y="65056"/>
                    <a:pt x="65056" y="83820"/>
                    <a:pt x="41910" y="83820"/>
                  </a:cubicBezTo>
                  <a:cubicBezTo>
                    <a:pt x="18764" y="83820"/>
                    <a:pt x="0" y="65056"/>
                    <a:pt x="0" y="41910"/>
                  </a:cubicBezTo>
                  <a:cubicBezTo>
                    <a:pt x="0" y="18764"/>
                    <a:pt x="18764" y="0"/>
                    <a:pt x="41910" y="0"/>
                  </a:cubicBezTo>
                  <a:cubicBezTo>
                    <a:pt x="65056" y="0"/>
                    <a:pt x="83820" y="18764"/>
                    <a:pt x="83820" y="41910"/>
                  </a:cubicBezTo>
                  <a:close/>
                </a:path>
              </a:pathLst>
            </a:custGeom>
            <a:solidFill>
              <a:srgbClr val="FFFFFF"/>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81" name="Freeform: Shape 80">
              <a:extLst>
                <a:ext uri="{FF2B5EF4-FFF2-40B4-BE49-F238E27FC236}">
                  <a16:creationId xmlns:a16="http://schemas.microsoft.com/office/drawing/2014/main" id="{E213376B-331C-4548-AFC3-73E80E987387}"/>
                </a:ext>
              </a:extLst>
            </p:cNvPr>
            <p:cNvSpPr/>
            <p:nvPr/>
          </p:nvSpPr>
          <p:spPr>
            <a:xfrm>
              <a:off x="1660271" y="2096452"/>
              <a:ext cx="285750" cy="459104"/>
            </a:xfrm>
            <a:custGeom>
              <a:avLst/>
              <a:gdLst>
                <a:gd name="connsiteX0" fmla="*/ 183833 w 285750"/>
                <a:gd name="connsiteY0" fmla="*/ 211455 h 459104"/>
                <a:gd name="connsiteX1" fmla="*/ 285750 w 285750"/>
                <a:gd name="connsiteY1" fmla="*/ 94298 h 459104"/>
                <a:gd name="connsiteX2" fmla="*/ 142875 w 285750"/>
                <a:gd name="connsiteY2" fmla="*/ 0 h 459104"/>
                <a:gd name="connsiteX3" fmla="*/ 0 w 285750"/>
                <a:gd name="connsiteY3" fmla="*/ 94298 h 459104"/>
                <a:gd name="connsiteX4" fmla="*/ 142875 w 285750"/>
                <a:gd name="connsiteY4" fmla="*/ 260033 h 459104"/>
                <a:gd name="connsiteX5" fmla="*/ 142875 w 285750"/>
                <a:gd name="connsiteY5" fmla="*/ 459105 h 459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750" h="459104">
                  <a:moveTo>
                    <a:pt x="183833" y="211455"/>
                  </a:moveTo>
                  <a:cubicBezTo>
                    <a:pt x="220028" y="170498"/>
                    <a:pt x="268605" y="114300"/>
                    <a:pt x="285750" y="94298"/>
                  </a:cubicBezTo>
                  <a:cubicBezTo>
                    <a:pt x="231458" y="71438"/>
                    <a:pt x="180975" y="38100"/>
                    <a:pt x="142875" y="0"/>
                  </a:cubicBezTo>
                  <a:cubicBezTo>
                    <a:pt x="104775" y="38100"/>
                    <a:pt x="54293" y="71438"/>
                    <a:pt x="0" y="94298"/>
                  </a:cubicBezTo>
                  <a:cubicBezTo>
                    <a:pt x="27623" y="127635"/>
                    <a:pt x="142875" y="260033"/>
                    <a:pt x="142875" y="260033"/>
                  </a:cubicBezTo>
                  <a:lnTo>
                    <a:pt x="142875" y="459105"/>
                  </a:lnTo>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82" name="Freeform: Shape 81">
              <a:extLst>
                <a:ext uri="{FF2B5EF4-FFF2-40B4-BE49-F238E27FC236}">
                  <a16:creationId xmlns:a16="http://schemas.microsoft.com/office/drawing/2014/main" id="{E9BECCA2-2496-41CE-BE39-D6CBB13E1F04}"/>
                </a:ext>
              </a:extLst>
            </p:cNvPr>
            <p:cNvSpPr/>
            <p:nvPr/>
          </p:nvSpPr>
          <p:spPr>
            <a:xfrm>
              <a:off x="1992694" y="3074670"/>
              <a:ext cx="323850" cy="82867"/>
            </a:xfrm>
            <a:custGeom>
              <a:avLst/>
              <a:gdLst>
                <a:gd name="connsiteX0" fmla="*/ 0 w 323850"/>
                <a:gd name="connsiteY0" fmla="*/ 0 h 82867"/>
                <a:gd name="connsiteX1" fmla="*/ 323850 w 323850"/>
                <a:gd name="connsiteY1" fmla="*/ 0 h 82867"/>
                <a:gd name="connsiteX2" fmla="*/ 323850 w 323850"/>
                <a:gd name="connsiteY2" fmla="*/ 82868 h 82867"/>
                <a:gd name="connsiteX3" fmla="*/ 0 w 323850"/>
                <a:gd name="connsiteY3" fmla="*/ 82868 h 82867"/>
              </a:gdLst>
              <a:ahLst/>
              <a:cxnLst>
                <a:cxn ang="0">
                  <a:pos x="connsiteX0" y="connsiteY0"/>
                </a:cxn>
                <a:cxn ang="0">
                  <a:pos x="connsiteX1" y="connsiteY1"/>
                </a:cxn>
                <a:cxn ang="0">
                  <a:pos x="connsiteX2" y="connsiteY2"/>
                </a:cxn>
                <a:cxn ang="0">
                  <a:pos x="connsiteX3" y="connsiteY3"/>
                </a:cxn>
              </a:cxnLst>
              <a:rect l="l" t="t" r="r" b="b"/>
              <a:pathLst>
                <a:path w="323850" h="82867">
                  <a:moveTo>
                    <a:pt x="0" y="0"/>
                  </a:moveTo>
                  <a:lnTo>
                    <a:pt x="323850" y="0"/>
                  </a:lnTo>
                  <a:lnTo>
                    <a:pt x="323850" y="82868"/>
                  </a:lnTo>
                  <a:lnTo>
                    <a:pt x="0" y="82868"/>
                  </a:lnTo>
                  <a:close/>
                </a:path>
              </a:pathLst>
            </a:custGeom>
            <a:solidFill>
              <a:srgbClr val="F5A1DF"/>
            </a:solidFill>
            <a:ln w="1905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sp>
          <p:nvSpPr>
            <p:cNvPr id="83" name="Freeform: Shape 82">
              <a:extLst>
                <a:ext uri="{FF2B5EF4-FFF2-40B4-BE49-F238E27FC236}">
                  <a16:creationId xmlns:a16="http://schemas.microsoft.com/office/drawing/2014/main" id="{278EC9F1-EFAA-43EA-8209-9C1E9E76F043}"/>
                </a:ext>
              </a:extLst>
            </p:cNvPr>
            <p:cNvSpPr/>
            <p:nvPr/>
          </p:nvSpPr>
          <p:spPr>
            <a:xfrm>
              <a:off x="1992694" y="3074670"/>
              <a:ext cx="323850" cy="82867"/>
            </a:xfrm>
            <a:custGeom>
              <a:avLst/>
              <a:gdLst>
                <a:gd name="connsiteX0" fmla="*/ 0 w 323850"/>
                <a:gd name="connsiteY0" fmla="*/ 0 h 82867"/>
                <a:gd name="connsiteX1" fmla="*/ 323850 w 323850"/>
                <a:gd name="connsiteY1" fmla="*/ 0 h 82867"/>
                <a:gd name="connsiteX2" fmla="*/ 323850 w 323850"/>
                <a:gd name="connsiteY2" fmla="*/ 82868 h 82867"/>
                <a:gd name="connsiteX3" fmla="*/ 0 w 323850"/>
                <a:gd name="connsiteY3" fmla="*/ 82868 h 82867"/>
              </a:gdLst>
              <a:ahLst/>
              <a:cxnLst>
                <a:cxn ang="0">
                  <a:pos x="connsiteX0" y="connsiteY0"/>
                </a:cxn>
                <a:cxn ang="0">
                  <a:pos x="connsiteX1" y="connsiteY1"/>
                </a:cxn>
                <a:cxn ang="0">
                  <a:pos x="connsiteX2" y="connsiteY2"/>
                </a:cxn>
                <a:cxn ang="0">
                  <a:pos x="connsiteX3" y="connsiteY3"/>
                </a:cxn>
              </a:cxnLst>
              <a:rect l="l" t="t" r="r" b="b"/>
              <a:pathLst>
                <a:path w="323850" h="82867">
                  <a:moveTo>
                    <a:pt x="0" y="0"/>
                  </a:moveTo>
                  <a:lnTo>
                    <a:pt x="323850" y="0"/>
                  </a:lnTo>
                  <a:lnTo>
                    <a:pt x="323850" y="82868"/>
                  </a:lnTo>
                  <a:lnTo>
                    <a:pt x="0" y="82868"/>
                  </a:lnTo>
                  <a:close/>
                </a:path>
              </a:pathLst>
            </a:custGeom>
            <a:noFill/>
            <a:ln w="19050" cap="flat">
              <a:solidFill>
                <a:srgbClr val="51154B"/>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itillium Web"/>
                <a:ea typeface="+mn-ea"/>
                <a:cs typeface="+mn-cs"/>
              </a:endParaRPr>
            </a:p>
          </p:txBody>
        </p:sp>
      </p:grpSp>
      <p:pic>
        <p:nvPicPr>
          <p:cNvPr id="92" name="Graphic 91">
            <a:extLst>
              <a:ext uri="{FF2B5EF4-FFF2-40B4-BE49-F238E27FC236}">
                <a16:creationId xmlns:a16="http://schemas.microsoft.com/office/drawing/2014/main" id="{E1E2F6BB-8903-46BA-91F2-25E246B893A1}"/>
              </a:ext>
            </a:extLst>
          </p:cNvPr>
          <p:cNvPicPr>
            <a:picLocks noChangeAspect="1"/>
          </p:cNvPicPr>
          <p:nvPr/>
        </p:nvPicPr>
        <p:blipFill>
          <a:blip r:embed="rId4">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562100" y="2886075"/>
            <a:ext cx="2971800" cy="1085850"/>
          </a:xfrm>
          <a:prstGeom prst="rect">
            <a:avLst/>
          </a:prstGeom>
        </p:spPr>
      </p:pic>
    </p:spTree>
    <p:custDataLst>
      <p:tags r:id="rId1"/>
    </p:custDataLst>
    <p:extLst>
      <p:ext uri="{BB962C8B-B14F-4D97-AF65-F5344CB8AC3E}">
        <p14:creationId xmlns:p14="http://schemas.microsoft.com/office/powerpoint/2010/main" val="3123156776"/>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750" fill="hold"/>
                                            <p:tgtEl>
                                              <p:spTgt spid="34"/>
                                            </p:tgtEl>
                                            <p:attrNameLst>
                                              <p:attrName>ppt_x</p:attrName>
                                            </p:attrNameLst>
                                          </p:cBhvr>
                                          <p:tavLst>
                                            <p:tav tm="0">
                                              <p:val>
                                                <p:strVal val="#ppt_x"/>
                                              </p:val>
                                            </p:tav>
                                            <p:tav tm="100000">
                                              <p:val>
                                                <p:strVal val="#ppt_x"/>
                                              </p:val>
                                            </p:tav>
                                          </p:tavLst>
                                        </p:anim>
                                        <p:anim calcmode="lin" valueType="num">
                                          <p:cBhvr additive="base">
                                            <p:cTn id="8" dur="750" fill="hold"/>
                                            <p:tgtEl>
                                              <p:spTgt spid="34"/>
                                            </p:tgtEl>
                                            <p:attrNameLst>
                                              <p:attrName>ppt_y</p:attrName>
                                            </p:attrNameLst>
                                          </p:cBhvr>
                                          <p:tavLst>
                                            <p:tav tm="0">
                                              <p:val>
                                                <p:strVal val="1+#ppt_h/2"/>
                                              </p:val>
                                            </p:tav>
                                            <p:tav tm="100000">
                                              <p:val>
                                                <p:strVal val="#ppt_y"/>
                                              </p:val>
                                            </p:tav>
                                          </p:tavLst>
                                        </p:anim>
                                      </p:childTnLst>
                                    </p:cTn>
                                  </p:par>
                                  <p:par>
                                    <p:cTn id="9" presetID="23" presetClass="entr" presetSubtype="16" fill="hold" nodeType="withEffect">
                                      <p:stCondLst>
                                        <p:cond delay="0"/>
                                      </p:stCondLst>
                                      <p:childTnLst>
                                        <p:set>
                                          <p:cBhvr>
                                            <p:cTn id="10" dur="1" fill="hold">
                                              <p:stCondLst>
                                                <p:cond delay="0"/>
                                              </p:stCondLst>
                                            </p:cTn>
                                            <p:tgtEl>
                                              <p:spTgt spid="92"/>
                                            </p:tgtEl>
                                            <p:attrNameLst>
                                              <p:attrName>style.visibility</p:attrName>
                                            </p:attrNameLst>
                                          </p:cBhvr>
                                          <p:to>
                                            <p:strVal val="visible"/>
                                          </p:to>
                                        </p:set>
                                        <p:anim calcmode="lin" valueType="num">
                                          <p:cBhvr>
                                            <p:cTn id="11" dur="250" fill="hold"/>
                                            <p:tgtEl>
                                              <p:spTgt spid="92"/>
                                            </p:tgtEl>
                                            <p:attrNameLst>
                                              <p:attrName>ppt_w</p:attrName>
                                            </p:attrNameLst>
                                          </p:cBhvr>
                                          <p:tavLst>
                                            <p:tav tm="0">
                                              <p:val>
                                                <p:fltVal val="0"/>
                                              </p:val>
                                            </p:tav>
                                            <p:tav tm="100000">
                                              <p:val>
                                                <p:strVal val="#ppt_w"/>
                                              </p:val>
                                            </p:tav>
                                          </p:tavLst>
                                        </p:anim>
                                        <p:anim calcmode="lin" valueType="num">
                                          <p:cBhvr>
                                            <p:cTn id="12" dur="250" fill="hold"/>
                                            <p:tgtEl>
                                              <p:spTgt spid="92"/>
                                            </p:tgtEl>
                                            <p:attrNameLst>
                                              <p:attrName>ppt_h</p:attrName>
                                            </p:attrNameLst>
                                          </p:cBhvr>
                                          <p:tavLst>
                                            <p:tav tm="0">
                                              <p:val>
                                                <p:fltVal val="0"/>
                                              </p:val>
                                            </p:tav>
                                            <p:tav tm="100000">
                                              <p:val>
                                                <p:strVal val="#ppt_h"/>
                                              </p:val>
                                            </p:tav>
                                          </p:tavLst>
                                        </p:anim>
                                      </p:childTnLst>
                                    </p:cTn>
                                  </p:par>
                                  <p:par>
                                    <p:cTn id="13" presetID="6" presetClass="emph" presetSubtype="0" fill="hold" nodeType="withEffect" p14:presetBounceEnd="99000">
                                      <p:stCondLst>
                                        <p:cond delay="0"/>
                                      </p:stCondLst>
                                      <p:childTnLst>
                                        <p:animScale p14:bounceEnd="99000">
                                          <p:cBhvr>
                                            <p:cTn id="14" dur="1000" fill="hold"/>
                                            <p:tgtEl>
                                              <p:spTgt spid="92"/>
                                            </p:tgtEl>
                                          </p:cBhvr>
                                          <p:by x="110000" y="110000"/>
                                        </p:animScale>
                                      </p:childTnLst>
                                    </p:cTn>
                                  </p:par>
                                  <p:par>
                                    <p:cTn id="15" presetID="6" presetClass="emph" presetSubtype="0" fill="hold" nodeType="withEffect">
                                      <p:stCondLst>
                                        <p:cond delay="0"/>
                                      </p:stCondLst>
                                      <p:childTnLst>
                                        <p:animScale>
                                          <p:cBhvr>
                                            <p:cTn id="16" dur="250" fill="hold"/>
                                            <p:tgtEl>
                                              <p:spTgt spid="92"/>
                                            </p:tgtEl>
                                          </p:cBhvr>
                                          <p:by x="91000" y="91000"/>
                                        </p:animScale>
                                      </p:childTnLst>
                                    </p:cTn>
                                  </p:par>
                                  <p:par>
                                    <p:cTn id="17" presetID="42" presetClass="path" presetSubtype="0" repeatCount="indefinite" accel="50000" decel="50000" autoRev="1" fill="hold" nodeType="withEffect">
                                      <p:stCondLst>
                                        <p:cond delay="750"/>
                                      </p:stCondLst>
                                      <p:childTnLst>
                                        <p:animMotion origin="layout" path="M 1.11022E-16 0 L 1.11022E-16 0.02731 " pathEditMode="relative" rAng="0" ptsTypes="AA">
                                          <p:cBhvr>
                                            <p:cTn id="18" dur="1500" fill="hold"/>
                                            <p:tgtEl>
                                              <p:spTgt spid="34"/>
                                            </p:tgtEl>
                                            <p:attrNameLst>
                                              <p:attrName>ppt_x</p:attrName>
                                              <p:attrName>ppt_y</p:attrName>
                                            </p:attrNameLst>
                                          </p:cBhvr>
                                          <p:rCtr x="0" y="136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750" fill="hold"/>
                                            <p:tgtEl>
                                              <p:spTgt spid="34"/>
                                            </p:tgtEl>
                                            <p:attrNameLst>
                                              <p:attrName>ppt_x</p:attrName>
                                            </p:attrNameLst>
                                          </p:cBhvr>
                                          <p:tavLst>
                                            <p:tav tm="0">
                                              <p:val>
                                                <p:strVal val="#ppt_x"/>
                                              </p:val>
                                            </p:tav>
                                            <p:tav tm="100000">
                                              <p:val>
                                                <p:strVal val="#ppt_x"/>
                                              </p:val>
                                            </p:tav>
                                          </p:tavLst>
                                        </p:anim>
                                        <p:anim calcmode="lin" valueType="num">
                                          <p:cBhvr additive="base">
                                            <p:cTn id="8" dur="750" fill="hold"/>
                                            <p:tgtEl>
                                              <p:spTgt spid="34"/>
                                            </p:tgtEl>
                                            <p:attrNameLst>
                                              <p:attrName>ppt_y</p:attrName>
                                            </p:attrNameLst>
                                          </p:cBhvr>
                                          <p:tavLst>
                                            <p:tav tm="0">
                                              <p:val>
                                                <p:strVal val="1+#ppt_h/2"/>
                                              </p:val>
                                            </p:tav>
                                            <p:tav tm="100000">
                                              <p:val>
                                                <p:strVal val="#ppt_y"/>
                                              </p:val>
                                            </p:tav>
                                          </p:tavLst>
                                        </p:anim>
                                      </p:childTnLst>
                                    </p:cTn>
                                  </p:par>
                                  <p:par>
                                    <p:cTn id="9" presetID="23" presetClass="entr" presetSubtype="16" fill="hold" nodeType="withEffect">
                                      <p:stCondLst>
                                        <p:cond delay="0"/>
                                      </p:stCondLst>
                                      <p:childTnLst>
                                        <p:set>
                                          <p:cBhvr>
                                            <p:cTn id="10" dur="1" fill="hold">
                                              <p:stCondLst>
                                                <p:cond delay="0"/>
                                              </p:stCondLst>
                                            </p:cTn>
                                            <p:tgtEl>
                                              <p:spTgt spid="92"/>
                                            </p:tgtEl>
                                            <p:attrNameLst>
                                              <p:attrName>style.visibility</p:attrName>
                                            </p:attrNameLst>
                                          </p:cBhvr>
                                          <p:to>
                                            <p:strVal val="visible"/>
                                          </p:to>
                                        </p:set>
                                        <p:anim calcmode="lin" valueType="num">
                                          <p:cBhvr>
                                            <p:cTn id="11" dur="250" fill="hold"/>
                                            <p:tgtEl>
                                              <p:spTgt spid="92"/>
                                            </p:tgtEl>
                                            <p:attrNameLst>
                                              <p:attrName>ppt_w</p:attrName>
                                            </p:attrNameLst>
                                          </p:cBhvr>
                                          <p:tavLst>
                                            <p:tav tm="0">
                                              <p:val>
                                                <p:fltVal val="0"/>
                                              </p:val>
                                            </p:tav>
                                            <p:tav tm="100000">
                                              <p:val>
                                                <p:strVal val="#ppt_w"/>
                                              </p:val>
                                            </p:tav>
                                          </p:tavLst>
                                        </p:anim>
                                        <p:anim calcmode="lin" valueType="num">
                                          <p:cBhvr>
                                            <p:cTn id="12" dur="250" fill="hold"/>
                                            <p:tgtEl>
                                              <p:spTgt spid="92"/>
                                            </p:tgtEl>
                                            <p:attrNameLst>
                                              <p:attrName>ppt_h</p:attrName>
                                            </p:attrNameLst>
                                          </p:cBhvr>
                                          <p:tavLst>
                                            <p:tav tm="0">
                                              <p:val>
                                                <p:fltVal val="0"/>
                                              </p:val>
                                            </p:tav>
                                            <p:tav tm="100000">
                                              <p:val>
                                                <p:strVal val="#ppt_h"/>
                                              </p:val>
                                            </p:tav>
                                          </p:tavLst>
                                        </p:anim>
                                      </p:childTnLst>
                                    </p:cTn>
                                  </p:par>
                                  <p:par>
                                    <p:cTn id="13" presetID="6" presetClass="emph" presetSubtype="0" fill="hold" nodeType="withEffect">
                                      <p:stCondLst>
                                        <p:cond delay="0"/>
                                      </p:stCondLst>
                                      <p:childTnLst>
                                        <p:animScale>
                                          <p:cBhvr>
                                            <p:cTn id="14" dur="1000" fill="hold"/>
                                            <p:tgtEl>
                                              <p:spTgt spid="92"/>
                                            </p:tgtEl>
                                          </p:cBhvr>
                                          <p:by x="110000" y="110000"/>
                                        </p:animScale>
                                      </p:childTnLst>
                                    </p:cTn>
                                  </p:par>
                                  <p:par>
                                    <p:cTn id="15" presetID="6" presetClass="emph" presetSubtype="0" fill="hold" nodeType="withEffect">
                                      <p:stCondLst>
                                        <p:cond delay="0"/>
                                      </p:stCondLst>
                                      <p:childTnLst>
                                        <p:animScale>
                                          <p:cBhvr>
                                            <p:cTn id="16" dur="250" fill="hold"/>
                                            <p:tgtEl>
                                              <p:spTgt spid="92"/>
                                            </p:tgtEl>
                                          </p:cBhvr>
                                          <p:by x="91000" y="91000"/>
                                        </p:animScale>
                                      </p:childTnLst>
                                    </p:cTn>
                                  </p:par>
                                  <p:par>
                                    <p:cTn id="17" presetID="42" presetClass="path" presetSubtype="0" repeatCount="indefinite" accel="50000" decel="50000" autoRev="1" fill="hold" nodeType="withEffect">
                                      <p:stCondLst>
                                        <p:cond delay="750"/>
                                      </p:stCondLst>
                                      <p:childTnLst>
                                        <p:animMotion origin="layout" path="M 1.11022E-16 0 L 1.11022E-16 0.02731 " pathEditMode="relative" rAng="0" ptsTypes="AA">
                                          <p:cBhvr>
                                            <p:cTn id="18" dur="1500" fill="hold"/>
                                            <p:tgtEl>
                                              <p:spTgt spid="34"/>
                                            </p:tgtEl>
                                            <p:attrNameLst>
                                              <p:attrName>ppt_x</p:attrName>
                                              <p:attrName>ppt_y</p:attrName>
                                            </p:attrNameLst>
                                          </p:cBhvr>
                                          <p:rCtr x="0" y="136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3F9046F-7D18-9641-BC92-011CC8283C85}"/>
              </a:ext>
            </a:extLst>
          </p:cNvPr>
          <p:cNvSpPr/>
          <p:nvPr/>
        </p:nvSpPr>
        <p:spPr>
          <a:xfrm>
            <a:off x="0" y="0"/>
            <a:ext cx="12192000" cy="6858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Text To Outline">
            <a:extLst>
              <a:ext uri="{FF2B5EF4-FFF2-40B4-BE49-F238E27FC236}">
                <a16:creationId xmlns:a16="http://schemas.microsoft.com/office/drawing/2014/main" id="{0BA1DAC2-19DC-0C4F-80F2-2C136DC8048A}"/>
              </a:ext>
            </a:extLst>
          </p:cNvPr>
          <p:cNvSpPr/>
          <p:nvPr/>
        </p:nvSpPr>
        <p:spPr>
          <a:xfrm>
            <a:off x="2028612" y="956012"/>
            <a:ext cx="8130030" cy="4922274"/>
          </a:xfrm>
          <a:custGeom>
            <a:avLst/>
            <a:gdLst/>
            <a:ahLst/>
            <a:cxnLst/>
            <a:rect l="l" t="t" r="r" b="b"/>
            <a:pathLst>
              <a:path w="1889108" h="1143748">
                <a:moveTo>
                  <a:pt x="1035043" y="1083417"/>
                </a:moveTo>
                <a:lnTo>
                  <a:pt x="1013542" y="1088231"/>
                </a:lnTo>
                <a:cubicBezTo>
                  <a:pt x="1001419" y="1090941"/>
                  <a:pt x="995357" y="1098179"/>
                  <a:pt x="995357" y="1109946"/>
                </a:cubicBezTo>
                <a:cubicBezTo>
                  <a:pt x="995357" y="1116008"/>
                  <a:pt x="996927" y="1120821"/>
                  <a:pt x="1000064" y="1124387"/>
                </a:cubicBezTo>
                <a:cubicBezTo>
                  <a:pt x="1003202" y="1127952"/>
                  <a:pt x="1007267" y="1129735"/>
                  <a:pt x="1012259" y="1129735"/>
                </a:cubicBezTo>
                <a:cubicBezTo>
                  <a:pt x="1019247" y="1129735"/>
                  <a:pt x="1024792" y="1126918"/>
                  <a:pt x="1028893" y="1121285"/>
                </a:cubicBezTo>
                <a:cubicBezTo>
                  <a:pt x="1032993" y="1115651"/>
                  <a:pt x="1035043" y="1108306"/>
                  <a:pt x="1035043" y="1099249"/>
                </a:cubicBezTo>
                <a:close/>
                <a:moveTo>
                  <a:pt x="1079269" y="1072292"/>
                </a:moveTo>
                <a:lnTo>
                  <a:pt x="1125480" y="1072292"/>
                </a:lnTo>
                <a:lnTo>
                  <a:pt x="1125480" y="1084808"/>
                </a:lnTo>
                <a:lnTo>
                  <a:pt x="1079269" y="1084808"/>
                </a:lnTo>
                <a:close/>
                <a:moveTo>
                  <a:pt x="917344" y="1072292"/>
                </a:moveTo>
                <a:lnTo>
                  <a:pt x="963555" y="1072292"/>
                </a:lnTo>
                <a:lnTo>
                  <a:pt x="963555" y="1084808"/>
                </a:lnTo>
                <a:lnTo>
                  <a:pt x="917344" y="1084808"/>
                </a:lnTo>
                <a:close/>
                <a:moveTo>
                  <a:pt x="453604" y="1068976"/>
                </a:moveTo>
                <a:lnTo>
                  <a:pt x="453604" y="1126633"/>
                </a:lnTo>
                <a:lnTo>
                  <a:pt x="473394" y="1126633"/>
                </a:lnTo>
                <a:cubicBezTo>
                  <a:pt x="481666" y="1126633"/>
                  <a:pt x="487995" y="1123888"/>
                  <a:pt x="492381" y="1118397"/>
                </a:cubicBezTo>
                <a:cubicBezTo>
                  <a:pt x="496767" y="1112905"/>
                  <a:pt x="498960" y="1105703"/>
                  <a:pt x="498960" y="1096789"/>
                </a:cubicBezTo>
                <a:cubicBezTo>
                  <a:pt x="498960" y="1087946"/>
                  <a:pt x="496411" y="1081100"/>
                  <a:pt x="491311" y="1076250"/>
                </a:cubicBezTo>
                <a:cubicBezTo>
                  <a:pt x="486212" y="1071401"/>
                  <a:pt x="479277" y="1068976"/>
                  <a:pt x="470506" y="1068976"/>
                </a:cubicBezTo>
                <a:close/>
                <a:moveTo>
                  <a:pt x="176747" y="1031537"/>
                </a:moveTo>
                <a:lnTo>
                  <a:pt x="192258" y="1031537"/>
                </a:lnTo>
                <a:lnTo>
                  <a:pt x="192258" y="1141074"/>
                </a:lnTo>
                <a:lnTo>
                  <a:pt x="176747" y="1141074"/>
                </a:lnTo>
                <a:close/>
                <a:moveTo>
                  <a:pt x="41797" y="1031537"/>
                </a:moveTo>
                <a:lnTo>
                  <a:pt x="57736" y="1031537"/>
                </a:lnTo>
                <a:lnTo>
                  <a:pt x="74637" y="1113048"/>
                </a:lnTo>
                <a:cubicBezTo>
                  <a:pt x="75421" y="1116828"/>
                  <a:pt x="75992" y="1120750"/>
                  <a:pt x="76348" y="1124815"/>
                </a:cubicBezTo>
                <a:lnTo>
                  <a:pt x="76990" y="1124815"/>
                </a:lnTo>
                <a:cubicBezTo>
                  <a:pt x="77418" y="1120679"/>
                  <a:pt x="77846" y="1117612"/>
                  <a:pt x="78274" y="1115615"/>
                </a:cubicBezTo>
                <a:cubicBezTo>
                  <a:pt x="78488" y="1114617"/>
                  <a:pt x="78666" y="1113690"/>
                  <a:pt x="78809" y="1112834"/>
                </a:cubicBezTo>
                <a:lnTo>
                  <a:pt x="97422" y="1031537"/>
                </a:lnTo>
                <a:lnTo>
                  <a:pt x="111863" y="1031537"/>
                </a:lnTo>
                <a:lnTo>
                  <a:pt x="128764" y="1113048"/>
                </a:lnTo>
                <a:cubicBezTo>
                  <a:pt x="129049" y="1114546"/>
                  <a:pt x="129478" y="1118468"/>
                  <a:pt x="130047" y="1124815"/>
                </a:cubicBezTo>
                <a:lnTo>
                  <a:pt x="130689" y="1124815"/>
                </a:lnTo>
                <a:cubicBezTo>
                  <a:pt x="130689" y="1122675"/>
                  <a:pt x="131082" y="1119680"/>
                  <a:pt x="131866" y="1115829"/>
                </a:cubicBezTo>
                <a:cubicBezTo>
                  <a:pt x="132080" y="1114831"/>
                  <a:pt x="132258" y="1113904"/>
                  <a:pt x="132401" y="1113048"/>
                </a:cubicBezTo>
                <a:lnTo>
                  <a:pt x="149730" y="1031537"/>
                </a:lnTo>
                <a:lnTo>
                  <a:pt x="164492" y="1031537"/>
                </a:lnTo>
                <a:lnTo>
                  <a:pt x="138391" y="1141074"/>
                </a:lnTo>
                <a:lnTo>
                  <a:pt x="121918" y="1141074"/>
                </a:lnTo>
                <a:lnTo>
                  <a:pt x="105337" y="1063949"/>
                </a:lnTo>
                <a:cubicBezTo>
                  <a:pt x="104838" y="1061524"/>
                  <a:pt x="104303" y="1056996"/>
                  <a:pt x="103733" y="1050363"/>
                </a:cubicBezTo>
                <a:lnTo>
                  <a:pt x="103305" y="1050363"/>
                </a:lnTo>
                <a:cubicBezTo>
                  <a:pt x="103019" y="1054072"/>
                  <a:pt x="102449" y="1058529"/>
                  <a:pt x="101593" y="1063735"/>
                </a:cubicBezTo>
                <a:lnTo>
                  <a:pt x="83622" y="1141074"/>
                </a:lnTo>
                <a:lnTo>
                  <a:pt x="67149" y="1141074"/>
                </a:lnTo>
                <a:close/>
                <a:moveTo>
                  <a:pt x="1018356" y="1029611"/>
                </a:moveTo>
                <a:cubicBezTo>
                  <a:pt x="1039822" y="1029611"/>
                  <a:pt x="1050554" y="1041485"/>
                  <a:pt x="1050554" y="1065232"/>
                </a:cubicBezTo>
                <a:lnTo>
                  <a:pt x="1050554" y="1141074"/>
                </a:lnTo>
                <a:lnTo>
                  <a:pt x="1035043" y="1141074"/>
                </a:lnTo>
                <a:lnTo>
                  <a:pt x="1035043" y="1124601"/>
                </a:lnTo>
                <a:lnTo>
                  <a:pt x="1034616" y="1124601"/>
                </a:lnTo>
                <a:cubicBezTo>
                  <a:pt x="1029053" y="1136867"/>
                  <a:pt x="1019782" y="1143000"/>
                  <a:pt x="1006803" y="1143000"/>
                </a:cubicBezTo>
                <a:cubicBezTo>
                  <a:pt x="998745" y="1143000"/>
                  <a:pt x="992237" y="1140129"/>
                  <a:pt x="987281" y="1134389"/>
                </a:cubicBezTo>
                <a:cubicBezTo>
                  <a:pt x="982325" y="1128648"/>
                  <a:pt x="979847" y="1121320"/>
                  <a:pt x="979847" y="1112406"/>
                </a:cubicBezTo>
                <a:cubicBezTo>
                  <a:pt x="979847" y="1093508"/>
                  <a:pt x="989617" y="1081813"/>
                  <a:pt x="1009157" y="1077320"/>
                </a:cubicBezTo>
                <a:lnTo>
                  <a:pt x="1035043" y="1071437"/>
                </a:lnTo>
                <a:lnTo>
                  <a:pt x="1035043" y="1064163"/>
                </a:lnTo>
                <a:cubicBezTo>
                  <a:pt x="1035043" y="1049971"/>
                  <a:pt x="1028768" y="1042876"/>
                  <a:pt x="1016217" y="1042876"/>
                </a:cubicBezTo>
                <a:cubicBezTo>
                  <a:pt x="1007303" y="1042876"/>
                  <a:pt x="998032" y="1046691"/>
                  <a:pt x="988404" y="1054321"/>
                </a:cubicBezTo>
                <a:lnTo>
                  <a:pt x="988404" y="1038597"/>
                </a:lnTo>
                <a:cubicBezTo>
                  <a:pt x="998531" y="1032606"/>
                  <a:pt x="1008515" y="1029611"/>
                  <a:pt x="1018356" y="1029611"/>
                </a:cubicBezTo>
                <a:close/>
                <a:moveTo>
                  <a:pt x="1417653" y="1005650"/>
                </a:moveTo>
                <a:lnTo>
                  <a:pt x="1417118" y="1008217"/>
                </a:lnTo>
                <a:cubicBezTo>
                  <a:pt x="1416120" y="1013423"/>
                  <a:pt x="1415335" y="1017096"/>
                  <a:pt x="1414764" y="1019235"/>
                </a:cubicBezTo>
                <a:lnTo>
                  <a:pt x="1397007" y="1082989"/>
                </a:lnTo>
                <a:lnTo>
                  <a:pt x="1437977" y="1082989"/>
                </a:lnTo>
                <a:lnTo>
                  <a:pt x="1420755" y="1019663"/>
                </a:lnTo>
                <a:cubicBezTo>
                  <a:pt x="1420327" y="1018165"/>
                  <a:pt x="1419436" y="1013494"/>
                  <a:pt x="1418080" y="1005650"/>
                </a:cubicBezTo>
                <a:close/>
                <a:moveTo>
                  <a:pt x="1511093" y="1002227"/>
                </a:moveTo>
                <a:lnTo>
                  <a:pt x="1511093" y="1068548"/>
                </a:lnTo>
                <a:lnTo>
                  <a:pt x="1525641" y="1068548"/>
                </a:lnTo>
                <a:cubicBezTo>
                  <a:pt x="1534983" y="1068548"/>
                  <a:pt x="1542133" y="1065464"/>
                  <a:pt x="1547089" y="1059295"/>
                </a:cubicBezTo>
                <a:cubicBezTo>
                  <a:pt x="1552045" y="1053127"/>
                  <a:pt x="1554523" y="1044837"/>
                  <a:pt x="1554523" y="1034425"/>
                </a:cubicBezTo>
                <a:cubicBezTo>
                  <a:pt x="1554523" y="1012960"/>
                  <a:pt x="1545395" y="1002227"/>
                  <a:pt x="1527139" y="1002227"/>
                </a:cubicBezTo>
                <a:close/>
                <a:moveTo>
                  <a:pt x="815768" y="1002227"/>
                </a:moveTo>
                <a:lnTo>
                  <a:pt x="815768" y="1126633"/>
                </a:lnTo>
                <a:lnTo>
                  <a:pt x="832456" y="1126633"/>
                </a:lnTo>
                <a:cubicBezTo>
                  <a:pt x="847289" y="1126633"/>
                  <a:pt x="858931" y="1120982"/>
                  <a:pt x="867382" y="1109678"/>
                </a:cubicBezTo>
                <a:cubicBezTo>
                  <a:pt x="875832" y="1098375"/>
                  <a:pt x="880057" y="1082704"/>
                  <a:pt x="880057" y="1062665"/>
                </a:cubicBezTo>
                <a:cubicBezTo>
                  <a:pt x="880057" y="1043268"/>
                  <a:pt x="876046" y="1028345"/>
                  <a:pt x="868023" y="1017898"/>
                </a:cubicBezTo>
                <a:cubicBezTo>
                  <a:pt x="860001" y="1007451"/>
                  <a:pt x="848430" y="1002227"/>
                  <a:pt x="833312" y="1002227"/>
                </a:cubicBezTo>
                <a:close/>
                <a:moveTo>
                  <a:pt x="453604" y="1002227"/>
                </a:moveTo>
                <a:lnTo>
                  <a:pt x="453604" y="1054535"/>
                </a:lnTo>
                <a:lnTo>
                  <a:pt x="468794" y="1054535"/>
                </a:lnTo>
                <a:cubicBezTo>
                  <a:pt x="476211" y="1054535"/>
                  <a:pt x="482184" y="1052039"/>
                  <a:pt x="486712" y="1047047"/>
                </a:cubicBezTo>
                <a:cubicBezTo>
                  <a:pt x="491240" y="1042055"/>
                  <a:pt x="493504" y="1035423"/>
                  <a:pt x="493504" y="1027151"/>
                </a:cubicBezTo>
                <a:cubicBezTo>
                  <a:pt x="493504" y="1019520"/>
                  <a:pt x="491454" y="1013459"/>
                  <a:pt x="487354" y="1008966"/>
                </a:cubicBezTo>
                <a:cubicBezTo>
                  <a:pt x="483254" y="1004473"/>
                  <a:pt x="477494" y="1002227"/>
                  <a:pt x="470078" y="1002227"/>
                </a:cubicBezTo>
                <a:close/>
                <a:moveTo>
                  <a:pt x="1292018" y="1002013"/>
                </a:moveTo>
                <a:lnTo>
                  <a:pt x="1292018" y="1061060"/>
                </a:lnTo>
                <a:lnTo>
                  <a:pt x="1308706" y="1061060"/>
                </a:lnTo>
                <a:cubicBezTo>
                  <a:pt x="1316408" y="1061060"/>
                  <a:pt x="1322719" y="1058261"/>
                  <a:pt x="1327639" y="1052663"/>
                </a:cubicBezTo>
                <a:cubicBezTo>
                  <a:pt x="1332560" y="1047065"/>
                  <a:pt x="1335020" y="1039738"/>
                  <a:pt x="1335020" y="1030681"/>
                </a:cubicBezTo>
                <a:cubicBezTo>
                  <a:pt x="1335020" y="1021410"/>
                  <a:pt x="1332738" y="1014315"/>
                  <a:pt x="1328174" y="1009394"/>
                </a:cubicBezTo>
                <a:cubicBezTo>
                  <a:pt x="1323610" y="1004473"/>
                  <a:pt x="1317121" y="1002013"/>
                  <a:pt x="1308706" y="1002013"/>
                </a:cubicBezTo>
                <a:close/>
                <a:moveTo>
                  <a:pt x="242771" y="999339"/>
                </a:moveTo>
                <a:lnTo>
                  <a:pt x="242771" y="1031537"/>
                </a:lnTo>
                <a:lnTo>
                  <a:pt x="265342" y="1031537"/>
                </a:lnTo>
                <a:lnTo>
                  <a:pt x="265342" y="1044694"/>
                </a:lnTo>
                <a:lnTo>
                  <a:pt x="242771" y="1044694"/>
                </a:lnTo>
                <a:lnTo>
                  <a:pt x="242771" y="1113262"/>
                </a:lnTo>
                <a:cubicBezTo>
                  <a:pt x="242771" y="1124030"/>
                  <a:pt x="246943" y="1129414"/>
                  <a:pt x="255287" y="1129414"/>
                </a:cubicBezTo>
                <a:cubicBezTo>
                  <a:pt x="258923" y="1129414"/>
                  <a:pt x="262275" y="1128630"/>
                  <a:pt x="265342" y="1127061"/>
                </a:cubicBezTo>
                <a:lnTo>
                  <a:pt x="265342" y="1140218"/>
                </a:lnTo>
                <a:cubicBezTo>
                  <a:pt x="260991" y="1142073"/>
                  <a:pt x="256249" y="1143000"/>
                  <a:pt x="251114" y="1143000"/>
                </a:cubicBezTo>
                <a:cubicBezTo>
                  <a:pt x="235211" y="1143000"/>
                  <a:pt x="227260" y="1133586"/>
                  <a:pt x="227260" y="1114760"/>
                </a:cubicBezTo>
                <a:lnTo>
                  <a:pt x="227260" y="1044694"/>
                </a:lnTo>
                <a:lnTo>
                  <a:pt x="212284" y="1044694"/>
                </a:lnTo>
                <a:lnTo>
                  <a:pt x="212284" y="1031537"/>
                </a:lnTo>
                <a:lnTo>
                  <a:pt x="227260" y="1031537"/>
                </a:lnTo>
                <a:lnTo>
                  <a:pt x="227260" y="1004366"/>
                </a:lnTo>
                <a:cubicBezTo>
                  <a:pt x="227831" y="1004224"/>
                  <a:pt x="228865" y="1003903"/>
                  <a:pt x="230363" y="1003404"/>
                </a:cubicBezTo>
                <a:cubicBezTo>
                  <a:pt x="236353" y="1001335"/>
                  <a:pt x="240489" y="999980"/>
                  <a:pt x="242771" y="999339"/>
                </a:cubicBezTo>
                <a:close/>
                <a:moveTo>
                  <a:pt x="1723327" y="987679"/>
                </a:moveTo>
                <a:lnTo>
                  <a:pt x="1739693" y="987679"/>
                </a:lnTo>
                <a:lnTo>
                  <a:pt x="1739693" y="1141074"/>
                </a:lnTo>
                <a:lnTo>
                  <a:pt x="1723327" y="1141074"/>
                </a:lnTo>
                <a:close/>
                <a:moveTo>
                  <a:pt x="1599502" y="987679"/>
                </a:moveTo>
                <a:lnTo>
                  <a:pt x="1615868" y="987679"/>
                </a:lnTo>
                <a:lnTo>
                  <a:pt x="1615868" y="1055177"/>
                </a:lnTo>
                <a:lnTo>
                  <a:pt x="1673525" y="1055177"/>
                </a:lnTo>
                <a:lnTo>
                  <a:pt x="1673525" y="987679"/>
                </a:lnTo>
                <a:lnTo>
                  <a:pt x="1690213" y="987679"/>
                </a:lnTo>
                <a:lnTo>
                  <a:pt x="1690213" y="1141074"/>
                </a:lnTo>
                <a:lnTo>
                  <a:pt x="1673525" y="1141074"/>
                </a:lnTo>
                <a:lnTo>
                  <a:pt x="1673525" y="1070260"/>
                </a:lnTo>
                <a:lnTo>
                  <a:pt x="1615868" y="1070260"/>
                </a:lnTo>
                <a:lnTo>
                  <a:pt x="1615868" y="1141074"/>
                </a:lnTo>
                <a:lnTo>
                  <a:pt x="1599502" y="1141074"/>
                </a:lnTo>
                <a:close/>
                <a:moveTo>
                  <a:pt x="1494727" y="987679"/>
                </a:moveTo>
                <a:lnTo>
                  <a:pt x="1529813" y="987679"/>
                </a:lnTo>
                <a:cubicBezTo>
                  <a:pt x="1543148" y="987679"/>
                  <a:pt x="1553454" y="991565"/>
                  <a:pt x="1560728" y="999339"/>
                </a:cubicBezTo>
                <a:cubicBezTo>
                  <a:pt x="1568002" y="1007112"/>
                  <a:pt x="1571639" y="1018344"/>
                  <a:pt x="1571639" y="1033034"/>
                </a:cubicBezTo>
                <a:cubicBezTo>
                  <a:pt x="1571639" y="1047440"/>
                  <a:pt x="1567645" y="1059402"/>
                  <a:pt x="1559658" y="1068923"/>
                </a:cubicBezTo>
                <a:cubicBezTo>
                  <a:pt x="1551671" y="1078443"/>
                  <a:pt x="1540689" y="1083203"/>
                  <a:pt x="1526711" y="1083203"/>
                </a:cubicBezTo>
                <a:lnTo>
                  <a:pt x="1511093" y="1083203"/>
                </a:lnTo>
                <a:lnTo>
                  <a:pt x="1511093" y="1141074"/>
                </a:lnTo>
                <a:lnTo>
                  <a:pt x="1494727" y="1141074"/>
                </a:lnTo>
                <a:close/>
                <a:moveTo>
                  <a:pt x="1409309" y="987679"/>
                </a:moveTo>
                <a:lnTo>
                  <a:pt x="1427280" y="987679"/>
                </a:lnTo>
                <a:lnTo>
                  <a:pt x="1471566" y="1141074"/>
                </a:lnTo>
                <a:lnTo>
                  <a:pt x="1453809" y="1141074"/>
                </a:lnTo>
                <a:lnTo>
                  <a:pt x="1441721" y="1096789"/>
                </a:lnTo>
                <a:lnTo>
                  <a:pt x="1394012" y="1096789"/>
                </a:lnTo>
                <a:lnTo>
                  <a:pt x="1381711" y="1141074"/>
                </a:lnTo>
                <a:lnTo>
                  <a:pt x="1364167" y="1141074"/>
                </a:lnTo>
                <a:close/>
                <a:moveTo>
                  <a:pt x="1275652" y="987679"/>
                </a:moveTo>
                <a:lnTo>
                  <a:pt x="1312022" y="987679"/>
                </a:lnTo>
                <a:cubicBezTo>
                  <a:pt x="1324858" y="987679"/>
                  <a:pt x="1334753" y="991334"/>
                  <a:pt x="1341706" y="998643"/>
                </a:cubicBezTo>
                <a:cubicBezTo>
                  <a:pt x="1348659" y="1005953"/>
                  <a:pt x="1352136" y="1015812"/>
                  <a:pt x="1352136" y="1028221"/>
                </a:cubicBezTo>
                <a:cubicBezTo>
                  <a:pt x="1352136" y="1050399"/>
                  <a:pt x="1342758" y="1064341"/>
                  <a:pt x="1324002" y="1070046"/>
                </a:cubicBezTo>
                <a:lnTo>
                  <a:pt x="1324002" y="1070581"/>
                </a:lnTo>
                <a:cubicBezTo>
                  <a:pt x="1329850" y="1072792"/>
                  <a:pt x="1335056" y="1080529"/>
                  <a:pt x="1339620" y="1093793"/>
                </a:cubicBezTo>
                <a:lnTo>
                  <a:pt x="1356735" y="1141074"/>
                </a:lnTo>
                <a:lnTo>
                  <a:pt x="1338123" y="1141074"/>
                </a:lnTo>
                <a:lnTo>
                  <a:pt x="1323361" y="1098607"/>
                </a:lnTo>
                <a:cubicBezTo>
                  <a:pt x="1320294" y="1089693"/>
                  <a:pt x="1317245" y="1083631"/>
                  <a:pt x="1314215" y="1080422"/>
                </a:cubicBezTo>
                <a:cubicBezTo>
                  <a:pt x="1311184" y="1077213"/>
                  <a:pt x="1307529" y="1075608"/>
                  <a:pt x="1303250" y="1075608"/>
                </a:cubicBezTo>
                <a:lnTo>
                  <a:pt x="1292018" y="1075608"/>
                </a:lnTo>
                <a:lnTo>
                  <a:pt x="1292018" y="1141074"/>
                </a:lnTo>
                <a:lnTo>
                  <a:pt x="1275652" y="1141074"/>
                </a:lnTo>
                <a:close/>
                <a:moveTo>
                  <a:pt x="799402" y="987679"/>
                </a:moveTo>
                <a:lnTo>
                  <a:pt x="833953" y="987679"/>
                </a:lnTo>
                <a:cubicBezTo>
                  <a:pt x="854564" y="987679"/>
                  <a:pt x="870234" y="993990"/>
                  <a:pt x="880967" y="1006613"/>
                </a:cubicBezTo>
                <a:cubicBezTo>
                  <a:pt x="891700" y="1019235"/>
                  <a:pt x="897066" y="1037777"/>
                  <a:pt x="897066" y="1062237"/>
                </a:cubicBezTo>
                <a:cubicBezTo>
                  <a:pt x="897066" y="1085913"/>
                  <a:pt x="891396" y="1104972"/>
                  <a:pt x="880057" y="1119413"/>
                </a:cubicBezTo>
                <a:cubicBezTo>
                  <a:pt x="868719" y="1133854"/>
                  <a:pt x="852994" y="1141074"/>
                  <a:pt x="832884" y="1141074"/>
                </a:cubicBezTo>
                <a:lnTo>
                  <a:pt x="799402" y="1141074"/>
                </a:lnTo>
                <a:close/>
                <a:moveTo>
                  <a:pt x="713677" y="987679"/>
                </a:moveTo>
                <a:lnTo>
                  <a:pt x="730044" y="987679"/>
                </a:lnTo>
                <a:lnTo>
                  <a:pt x="730044" y="1126633"/>
                </a:lnTo>
                <a:lnTo>
                  <a:pt x="777217" y="1126633"/>
                </a:lnTo>
                <a:lnTo>
                  <a:pt x="777217" y="1141074"/>
                </a:lnTo>
                <a:lnTo>
                  <a:pt x="713677" y="1141074"/>
                </a:lnTo>
                <a:close/>
                <a:moveTo>
                  <a:pt x="666052" y="987679"/>
                </a:moveTo>
                <a:lnTo>
                  <a:pt x="682419" y="987679"/>
                </a:lnTo>
                <a:lnTo>
                  <a:pt x="682419" y="1141074"/>
                </a:lnTo>
                <a:lnTo>
                  <a:pt x="666052" y="1141074"/>
                </a:lnTo>
                <a:close/>
                <a:moveTo>
                  <a:pt x="540195" y="987679"/>
                </a:moveTo>
                <a:lnTo>
                  <a:pt x="556882" y="987679"/>
                </a:lnTo>
                <a:lnTo>
                  <a:pt x="556882" y="1080850"/>
                </a:lnTo>
                <a:cubicBezTo>
                  <a:pt x="556882" y="1112941"/>
                  <a:pt x="566438" y="1128987"/>
                  <a:pt x="585550" y="1128987"/>
                </a:cubicBezTo>
                <a:cubicBezTo>
                  <a:pt x="604235" y="1128987"/>
                  <a:pt x="613576" y="1113369"/>
                  <a:pt x="613576" y="1082134"/>
                </a:cubicBezTo>
                <a:lnTo>
                  <a:pt x="613576" y="987679"/>
                </a:lnTo>
                <a:lnTo>
                  <a:pt x="630049" y="987679"/>
                </a:lnTo>
                <a:lnTo>
                  <a:pt x="630049" y="1078390"/>
                </a:lnTo>
                <a:cubicBezTo>
                  <a:pt x="630049" y="1121962"/>
                  <a:pt x="615002" y="1143748"/>
                  <a:pt x="584908" y="1143748"/>
                </a:cubicBezTo>
                <a:cubicBezTo>
                  <a:pt x="555099" y="1143748"/>
                  <a:pt x="540195" y="1122711"/>
                  <a:pt x="540195" y="1080636"/>
                </a:cubicBezTo>
                <a:close/>
                <a:moveTo>
                  <a:pt x="437666" y="987679"/>
                </a:moveTo>
                <a:lnTo>
                  <a:pt x="474678" y="987679"/>
                </a:lnTo>
                <a:cubicBezTo>
                  <a:pt x="486016" y="987679"/>
                  <a:pt x="494806" y="990888"/>
                  <a:pt x="501046" y="997306"/>
                </a:cubicBezTo>
                <a:cubicBezTo>
                  <a:pt x="507285" y="1003724"/>
                  <a:pt x="510406" y="1012496"/>
                  <a:pt x="510406" y="1023621"/>
                </a:cubicBezTo>
                <a:cubicBezTo>
                  <a:pt x="510406" y="1041449"/>
                  <a:pt x="502953" y="1053430"/>
                  <a:pt x="488049" y="1059563"/>
                </a:cubicBezTo>
                <a:lnTo>
                  <a:pt x="488049" y="1059991"/>
                </a:lnTo>
                <a:cubicBezTo>
                  <a:pt x="496606" y="1061060"/>
                  <a:pt x="503417" y="1064947"/>
                  <a:pt x="508480" y="1071651"/>
                </a:cubicBezTo>
                <a:cubicBezTo>
                  <a:pt x="513543" y="1078354"/>
                  <a:pt x="516075" y="1086591"/>
                  <a:pt x="516075" y="1096361"/>
                </a:cubicBezTo>
                <a:cubicBezTo>
                  <a:pt x="516075" y="1109768"/>
                  <a:pt x="512474" y="1120572"/>
                  <a:pt x="505271" y="1128773"/>
                </a:cubicBezTo>
                <a:cubicBezTo>
                  <a:pt x="498069" y="1136974"/>
                  <a:pt x="488370" y="1141074"/>
                  <a:pt x="476175" y="1141074"/>
                </a:cubicBezTo>
                <a:lnTo>
                  <a:pt x="437666" y="1141074"/>
                </a:lnTo>
                <a:close/>
                <a:moveTo>
                  <a:pt x="184663" y="986181"/>
                </a:moveTo>
                <a:cubicBezTo>
                  <a:pt x="187729" y="986181"/>
                  <a:pt x="190314" y="987162"/>
                  <a:pt x="192418" y="989123"/>
                </a:cubicBezTo>
                <a:cubicBezTo>
                  <a:pt x="194522" y="991084"/>
                  <a:pt x="195574" y="993669"/>
                  <a:pt x="195574" y="996878"/>
                </a:cubicBezTo>
                <a:cubicBezTo>
                  <a:pt x="195574" y="1000016"/>
                  <a:pt x="194557" y="1002637"/>
                  <a:pt x="192525" y="1004741"/>
                </a:cubicBezTo>
                <a:cubicBezTo>
                  <a:pt x="190493" y="1006844"/>
                  <a:pt x="187872" y="1007896"/>
                  <a:pt x="184663" y="1007896"/>
                </a:cubicBezTo>
                <a:cubicBezTo>
                  <a:pt x="181596" y="1007896"/>
                  <a:pt x="178993" y="1006844"/>
                  <a:pt x="176854" y="1004741"/>
                </a:cubicBezTo>
                <a:cubicBezTo>
                  <a:pt x="174715" y="1002637"/>
                  <a:pt x="173645" y="1000016"/>
                  <a:pt x="173645" y="996878"/>
                </a:cubicBezTo>
                <a:cubicBezTo>
                  <a:pt x="173645" y="993669"/>
                  <a:pt x="174733" y="991084"/>
                  <a:pt x="176907" y="989123"/>
                </a:cubicBezTo>
                <a:cubicBezTo>
                  <a:pt x="179082" y="987162"/>
                  <a:pt x="181668" y="986181"/>
                  <a:pt x="184663" y="986181"/>
                </a:cubicBezTo>
                <a:close/>
                <a:moveTo>
                  <a:pt x="1825293" y="985112"/>
                </a:moveTo>
                <a:cubicBezTo>
                  <a:pt x="1834920" y="985112"/>
                  <a:pt x="1843906" y="987001"/>
                  <a:pt x="1852249" y="990781"/>
                </a:cubicBezTo>
                <a:lnTo>
                  <a:pt x="1852249" y="1007682"/>
                </a:lnTo>
                <a:cubicBezTo>
                  <a:pt x="1844262" y="1002405"/>
                  <a:pt x="1835419" y="999767"/>
                  <a:pt x="1825721" y="999767"/>
                </a:cubicBezTo>
                <a:cubicBezTo>
                  <a:pt x="1812313" y="999767"/>
                  <a:pt x="1801438" y="1005828"/>
                  <a:pt x="1793095" y="1017951"/>
                </a:cubicBezTo>
                <a:cubicBezTo>
                  <a:pt x="1784751" y="1030075"/>
                  <a:pt x="1780579" y="1046085"/>
                  <a:pt x="1780579" y="1065981"/>
                </a:cubicBezTo>
                <a:cubicBezTo>
                  <a:pt x="1780579" y="1085378"/>
                  <a:pt x="1784591" y="1100729"/>
                  <a:pt x="1792613" y="1112032"/>
                </a:cubicBezTo>
                <a:cubicBezTo>
                  <a:pt x="1800636" y="1123335"/>
                  <a:pt x="1810852" y="1128987"/>
                  <a:pt x="1823260" y="1128987"/>
                </a:cubicBezTo>
                <a:cubicBezTo>
                  <a:pt x="1833743" y="1128987"/>
                  <a:pt x="1843406" y="1126063"/>
                  <a:pt x="1852249" y="1120215"/>
                </a:cubicBezTo>
                <a:lnTo>
                  <a:pt x="1852249" y="1136047"/>
                </a:lnTo>
                <a:cubicBezTo>
                  <a:pt x="1842907" y="1141181"/>
                  <a:pt x="1832602" y="1143748"/>
                  <a:pt x="1821335" y="1143748"/>
                </a:cubicBezTo>
                <a:cubicBezTo>
                  <a:pt x="1803863" y="1143748"/>
                  <a:pt x="1789850" y="1136813"/>
                  <a:pt x="1779296" y="1122943"/>
                </a:cubicBezTo>
                <a:cubicBezTo>
                  <a:pt x="1768741" y="1109072"/>
                  <a:pt x="1763464" y="1090656"/>
                  <a:pt x="1763464" y="1067693"/>
                </a:cubicBezTo>
                <a:cubicBezTo>
                  <a:pt x="1763464" y="1042234"/>
                  <a:pt x="1769151" y="1022105"/>
                  <a:pt x="1780526" y="1007308"/>
                </a:cubicBezTo>
                <a:cubicBezTo>
                  <a:pt x="1791900" y="992510"/>
                  <a:pt x="1806822" y="985112"/>
                  <a:pt x="1825293" y="985112"/>
                </a:cubicBezTo>
                <a:close/>
                <a:moveTo>
                  <a:pt x="1207451" y="985112"/>
                </a:moveTo>
                <a:cubicBezTo>
                  <a:pt x="1218576" y="985112"/>
                  <a:pt x="1229095" y="987572"/>
                  <a:pt x="1239008" y="992493"/>
                </a:cubicBezTo>
                <a:lnTo>
                  <a:pt x="1239008" y="1009822"/>
                </a:lnTo>
                <a:cubicBezTo>
                  <a:pt x="1228596" y="1003118"/>
                  <a:pt x="1218006" y="999767"/>
                  <a:pt x="1207238" y="999767"/>
                </a:cubicBezTo>
                <a:cubicBezTo>
                  <a:pt x="1193759" y="999767"/>
                  <a:pt x="1182759" y="1005935"/>
                  <a:pt x="1174237" y="1018272"/>
                </a:cubicBezTo>
                <a:cubicBezTo>
                  <a:pt x="1165715" y="1030610"/>
                  <a:pt x="1161454" y="1046334"/>
                  <a:pt x="1161454" y="1065446"/>
                </a:cubicBezTo>
                <a:cubicBezTo>
                  <a:pt x="1161454" y="1084843"/>
                  <a:pt x="1165377" y="1100283"/>
                  <a:pt x="1173221" y="1111764"/>
                </a:cubicBezTo>
                <a:cubicBezTo>
                  <a:pt x="1181065" y="1123246"/>
                  <a:pt x="1191370" y="1128987"/>
                  <a:pt x="1204135" y="1128987"/>
                </a:cubicBezTo>
                <a:cubicBezTo>
                  <a:pt x="1212265" y="1128987"/>
                  <a:pt x="1219575" y="1126811"/>
                  <a:pt x="1226064" y="1122461"/>
                </a:cubicBezTo>
                <a:lnTo>
                  <a:pt x="1226064" y="1076250"/>
                </a:lnTo>
                <a:lnTo>
                  <a:pt x="1200391" y="1076250"/>
                </a:lnTo>
                <a:lnTo>
                  <a:pt x="1200391" y="1061809"/>
                </a:lnTo>
                <a:lnTo>
                  <a:pt x="1242324" y="1061809"/>
                </a:lnTo>
                <a:lnTo>
                  <a:pt x="1242324" y="1130591"/>
                </a:lnTo>
                <a:cubicBezTo>
                  <a:pt x="1230771" y="1139363"/>
                  <a:pt x="1217614" y="1143748"/>
                  <a:pt x="1202852" y="1143748"/>
                </a:cubicBezTo>
                <a:cubicBezTo>
                  <a:pt x="1185523" y="1143748"/>
                  <a:pt x="1171438" y="1136760"/>
                  <a:pt x="1160599" y="1122782"/>
                </a:cubicBezTo>
                <a:cubicBezTo>
                  <a:pt x="1149759" y="1108805"/>
                  <a:pt x="1144339" y="1090156"/>
                  <a:pt x="1144339" y="1066837"/>
                </a:cubicBezTo>
                <a:cubicBezTo>
                  <a:pt x="1144339" y="1042519"/>
                  <a:pt x="1150133" y="1022819"/>
                  <a:pt x="1161722" y="1007736"/>
                </a:cubicBezTo>
                <a:cubicBezTo>
                  <a:pt x="1173310" y="992653"/>
                  <a:pt x="1188553" y="985112"/>
                  <a:pt x="1207451" y="985112"/>
                </a:cubicBezTo>
                <a:close/>
                <a:moveTo>
                  <a:pt x="281522" y="978907"/>
                </a:moveTo>
                <a:lnTo>
                  <a:pt x="297033" y="978907"/>
                </a:lnTo>
                <a:lnTo>
                  <a:pt x="297033" y="1048010"/>
                </a:lnTo>
                <a:lnTo>
                  <a:pt x="297567" y="1048010"/>
                </a:lnTo>
                <a:cubicBezTo>
                  <a:pt x="303058" y="1035744"/>
                  <a:pt x="312329" y="1029611"/>
                  <a:pt x="325380" y="1029611"/>
                </a:cubicBezTo>
                <a:cubicBezTo>
                  <a:pt x="345205" y="1029611"/>
                  <a:pt x="355117" y="1041271"/>
                  <a:pt x="355117" y="1064591"/>
                </a:cubicBezTo>
                <a:lnTo>
                  <a:pt x="355117" y="1141074"/>
                </a:lnTo>
                <a:lnTo>
                  <a:pt x="339607" y="1141074"/>
                </a:lnTo>
                <a:lnTo>
                  <a:pt x="339607" y="1068334"/>
                </a:lnTo>
                <a:cubicBezTo>
                  <a:pt x="339607" y="1051576"/>
                  <a:pt x="333011" y="1043196"/>
                  <a:pt x="319817" y="1043196"/>
                </a:cubicBezTo>
                <a:cubicBezTo>
                  <a:pt x="313043" y="1043196"/>
                  <a:pt x="307551" y="1045639"/>
                  <a:pt x="303344" y="1050524"/>
                </a:cubicBezTo>
                <a:cubicBezTo>
                  <a:pt x="299137" y="1055409"/>
                  <a:pt x="297033" y="1062095"/>
                  <a:pt x="297033" y="1070581"/>
                </a:cubicBezTo>
                <a:lnTo>
                  <a:pt x="297033" y="1141074"/>
                </a:lnTo>
                <a:lnTo>
                  <a:pt x="281522" y="1141074"/>
                </a:lnTo>
                <a:close/>
                <a:moveTo>
                  <a:pt x="39965" y="764837"/>
                </a:moveTo>
                <a:lnTo>
                  <a:pt x="62219" y="764837"/>
                </a:lnTo>
                <a:lnTo>
                  <a:pt x="62219" y="921999"/>
                </a:lnTo>
                <a:lnTo>
                  <a:pt x="39965" y="921999"/>
                </a:lnTo>
                <a:close/>
                <a:moveTo>
                  <a:pt x="169566" y="762074"/>
                </a:moveTo>
                <a:cubicBezTo>
                  <a:pt x="198011" y="762074"/>
                  <a:pt x="212233" y="778803"/>
                  <a:pt x="212233" y="812262"/>
                </a:cubicBezTo>
                <a:lnTo>
                  <a:pt x="212233" y="921999"/>
                </a:lnTo>
                <a:lnTo>
                  <a:pt x="189979" y="921999"/>
                </a:lnTo>
                <a:lnTo>
                  <a:pt x="189979" y="817633"/>
                </a:lnTo>
                <a:cubicBezTo>
                  <a:pt x="189979" y="793588"/>
                  <a:pt x="180514" y="781566"/>
                  <a:pt x="161585" y="781566"/>
                </a:cubicBezTo>
                <a:cubicBezTo>
                  <a:pt x="151865" y="781566"/>
                  <a:pt x="143986" y="785070"/>
                  <a:pt x="137949" y="792079"/>
                </a:cubicBezTo>
                <a:cubicBezTo>
                  <a:pt x="131912" y="799088"/>
                  <a:pt x="128895" y="808681"/>
                  <a:pt x="128895" y="820857"/>
                </a:cubicBezTo>
                <a:lnTo>
                  <a:pt x="128895" y="921999"/>
                </a:lnTo>
                <a:lnTo>
                  <a:pt x="106640" y="921999"/>
                </a:lnTo>
                <a:lnTo>
                  <a:pt x="106640" y="764837"/>
                </a:lnTo>
                <a:lnTo>
                  <a:pt x="128895" y="764837"/>
                </a:lnTo>
                <a:lnTo>
                  <a:pt x="128895" y="788472"/>
                </a:lnTo>
                <a:lnTo>
                  <a:pt x="129661" y="788472"/>
                </a:lnTo>
                <a:cubicBezTo>
                  <a:pt x="137540" y="770873"/>
                  <a:pt x="150842" y="762074"/>
                  <a:pt x="169566" y="762074"/>
                </a:cubicBezTo>
                <a:close/>
                <a:moveTo>
                  <a:pt x="1192462" y="722783"/>
                </a:moveTo>
                <a:lnTo>
                  <a:pt x="1192462" y="817940"/>
                </a:lnTo>
                <a:lnTo>
                  <a:pt x="1213335" y="817940"/>
                </a:lnTo>
                <a:cubicBezTo>
                  <a:pt x="1226739" y="817940"/>
                  <a:pt x="1236996" y="813515"/>
                  <a:pt x="1244107" y="804664"/>
                </a:cubicBezTo>
                <a:cubicBezTo>
                  <a:pt x="1251219" y="795814"/>
                  <a:pt x="1254774" y="783919"/>
                  <a:pt x="1254774" y="768981"/>
                </a:cubicBezTo>
                <a:cubicBezTo>
                  <a:pt x="1254774" y="738182"/>
                  <a:pt x="1241677" y="722783"/>
                  <a:pt x="1215484" y="722783"/>
                </a:cubicBezTo>
                <a:close/>
                <a:moveTo>
                  <a:pt x="354262" y="722783"/>
                </a:moveTo>
                <a:lnTo>
                  <a:pt x="354262" y="817940"/>
                </a:lnTo>
                <a:lnTo>
                  <a:pt x="375135" y="817940"/>
                </a:lnTo>
                <a:cubicBezTo>
                  <a:pt x="388539" y="817940"/>
                  <a:pt x="398796" y="813515"/>
                  <a:pt x="405907" y="804664"/>
                </a:cubicBezTo>
                <a:cubicBezTo>
                  <a:pt x="413019" y="795814"/>
                  <a:pt x="416574" y="783919"/>
                  <a:pt x="416574" y="768981"/>
                </a:cubicBezTo>
                <a:cubicBezTo>
                  <a:pt x="416574" y="738182"/>
                  <a:pt x="403478" y="722783"/>
                  <a:pt x="377284" y="722783"/>
                </a:cubicBezTo>
                <a:close/>
                <a:moveTo>
                  <a:pt x="1040062" y="722476"/>
                </a:moveTo>
                <a:lnTo>
                  <a:pt x="1040062" y="807197"/>
                </a:lnTo>
                <a:lnTo>
                  <a:pt x="1064004" y="807197"/>
                </a:lnTo>
                <a:cubicBezTo>
                  <a:pt x="1075055" y="807197"/>
                  <a:pt x="1084110" y="803181"/>
                  <a:pt x="1091170" y="795149"/>
                </a:cubicBezTo>
                <a:cubicBezTo>
                  <a:pt x="1098230" y="787117"/>
                  <a:pt x="1101760" y="776603"/>
                  <a:pt x="1101760" y="763609"/>
                </a:cubicBezTo>
                <a:cubicBezTo>
                  <a:pt x="1101760" y="750307"/>
                  <a:pt x="1098486" y="740127"/>
                  <a:pt x="1091938" y="733066"/>
                </a:cubicBezTo>
                <a:cubicBezTo>
                  <a:pt x="1085389" y="726006"/>
                  <a:pt x="1076078" y="722476"/>
                  <a:pt x="1064004" y="722476"/>
                </a:cubicBezTo>
                <a:close/>
                <a:moveTo>
                  <a:pt x="1380613" y="719253"/>
                </a:moveTo>
                <a:cubicBezTo>
                  <a:pt x="1362912" y="719253"/>
                  <a:pt x="1349329" y="727695"/>
                  <a:pt x="1339864" y="744577"/>
                </a:cubicBezTo>
                <a:cubicBezTo>
                  <a:pt x="1330400" y="761460"/>
                  <a:pt x="1325668" y="784124"/>
                  <a:pt x="1325668" y="812569"/>
                </a:cubicBezTo>
                <a:cubicBezTo>
                  <a:pt x="1325668" y="841218"/>
                  <a:pt x="1330349" y="863728"/>
                  <a:pt x="1339711" y="880099"/>
                </a:cubicBezTo>
                <a:cubicBezTo>
                  <a:pt x="1349073" y="896471"/>
                  <a:pt x="1362400" y="904656"/>
                  <a:pt x="1379692" y="904656"/>
                </a:cubicBezTo>
                <a:cubicBezTo>
                  <a:pt x="1397291" y="904656"/>
                  <a:pt x="1410644" y="896496"/>
                  <a:pt x="1419750" y="880176"/>
                </a:cubicBezTo>
                <a:cubicBezTo>
                  <a:pt x="1428857" y="863856"/>
                  <a:pt x="1433410" y="841525"/>
                  <a:pt x="1433410" y="813183"/>
                </a:cubicBezTo>
                <a:cubicBezTo>
                  <a:pt x="1433410" y="783919"/>
                  <a:pt x="1428933" y="760948"/>
                  <a:pt x="1419980" y="744270"/>
                </a:cubicBezTo>
                <a:cubicBezTo>
                  <a:pt x="1411027" y="727592"/>
                  <a:pt x="1397905" y="719253"/>
                  <a:pt x="1380613" y="719253"/>
                </a:cubicBezTo>
                <a:close/>
                <a:moveTo>
                  <a:pt x="542413" y="719253"/>
                </a:moveTo>
                <a:cubicBezTo>
                  <a:pt x="524712" y="719253"/>
                  <a:pt x="511129" y="727695"/>
                  <a:pt x="501664" y="744577"/>
                </a:cubicBezTo>
                <a:cubicBezTo>
                  <a:pt x="492200" y="761460"/>
                  <a:pt x="487468" y="784124"/>
                  <a:pt x="487468" y="812569"/>
                </a:cubicBezTo>
                <a:cubicBezTo>
                  <a:pt x="487468" y="841218"/>
                  <a:pt x="492149" y="863728"/>
                  <a:pt x="501511" y="880099"/>
                </a:cubicBezTo>
                <a:cubicBezTo>
                  <a:pt x="510873" y="896471"/>
                  <a:pt x="524201" y="904656"/>
                  <a:pt x="541493" y="904656"/>
                </a:cubicBezTo>
                <a:cubicBezTo>
                  <a:pt x="559091" y="904656"/>
                  <a:pt x="572444" y="896496"/>
                  <a:pt x="581550" y="880176"/>
                </a:cubicBezTo>
                <a:cubicBezTo>
                  <a:pt x="590657" y="863856"/>
                  <a:pt x="595210" y="841525"/>
                  <a:pt x="595210" y="813183"/>
                </a:cubicBezTo>
                <a:cubicBezTo>
                  <a:pt x="595210" y="783919"/>
                  <a:pt x="590734" y="760948"/>
                  <a:pt x="581780" y="744270"/>
                </a:cubicBezTo>
                <a:cubicBezTo>
                  <a:pt x="572827" y="727592"/>
                  <a:pt x="559705" y="719253"/>
                  <a:pt x="542413" y="719253"/>
                </a:cubicBezTo>
                <a:close/>
                <a:moveTo>
                  <a:pt x="1740651" y="701910"/>
                </a:moveTo>
                <a:lnTo>
                  <a:pt x="1861593" y="701910"/>
                </a:lnTo>
                <a:lnTo>
                  <a:pt x="1861593" y="722783"/>
                </a:lnTo>
                <a:lnTo>
                  <a:pt x="1812940" y="722783"/>
                </a:lnTo>
                <a:lnTo>
                  <a:pt x="1812940" y="921999"/>
                </a:lnTo>
                <a:lnTo>
                  <a:pt x="1789304" y="921999"/>
                </a:lnTo>
                <a:lnTo>
                  <a:pt x="1789304" y="722783"/>
                </a:lnTo>
                <a:lnTo>
                  <a:pt x="1740651" y="722783"/>
                </a:lnTo>
                <a:close/>
                <a:moveTo>
                  <a:pt x="1569029" y="701910"/>
                </a:moveTo>
                <a:lnTo>
                  <a:pt x="1596042" y="701910"/>
                </a:lnTo>
                <a:lnTo>
                  <a:pt x="1676772" y="865672"/>
                </a:lnTo>
                <a:cubicBezTo>
                  <a:pt x="1678511" y="869151"/>
                  <a:pt x="1680711" y="874472"/>
                  <a:pt x="1683371" y="881634"/>
                </a:cubicBezTo>
                <a:cubicBezTo>
                  <a:pt x="1683985" y="883271"/>
                  <a:pt x="1684548" y="884653"/>
                  <a:pt x="1685060" y="885778"/>
                </a:cubicBezTo>
                <a:lnTo>
                  <a:pt x="1685366" y="885778"/>
                </a:lnTo>
                <a:lnTo>
                  <a:pt x="1684753" y="859380"/>
                </a:lnTo>
                <a:lnTo>
                  <a:pt x="1684753" y="701910"/>
                </a:lnTo>
                <a:lnTo>
                  <a:pt x="1706086" y="701910"/>
                </a:lnTo>
                <a:lnTo>
                  <a:pt x="1706086" y="921999"/>
                </a:lnTo>
                <a:lnTo>
                  <a:pt x="1679995" y="921999"/>
                </a:lnTo>
                <a:lnTo>
                  <a:pt x="1598190" y="757930"/>
                </a:lnTo>
                <a:cubicBezTo>
                  <a:pt x="1595325" y="752303"/>
                  <a:pt x="1592614" y="745601"/>
                  <a:pt x="1590056" y="737824"/>
                </a:cubicBezTo>
                <a:lnTo>
                  <a:pt x="1589749" y="737824"/>
                </a:lnTo>
                <a:cubicBezTo>
                  <a:pt x="1589954" y="741303"/>
                  <a:pt x="1590056" y="746163"/>
                  <a:pt x="1590056" y="752405"/>
                </a:cubicBezTo>
                <a:lnTo>
                  <a:pt x="1590056" y="921999"/>
                </a:lnTo>
                <a:lnTo>
                  <a:pt x="1569029" y="921999"/>
                </a:lnTo>
                <a:close/>
                <a:moveTo>
                  <a:pt x="1492829" y="701910"/>
                </a:moveTo>
                <a:lnTo>
                  <a:pt x="1516312" y="701910"/>
                </a:lnTo>
                <a:lnTo>
                  <a:pt x="1516312" y="921999"/>
                </a:lnTo>
                <a:lnTo>
                  <a:pt x="1492829" y="921999"/>
                </a:lnTo>
                <a:close/>
                <a:moveTo>
                  <a:pt x="1168979" y="701910"/>
                </a:moveTo>
                <a:lnTo>
                  <a:pt x="1219321" y="701910"/>
                </a:lnTo>
                <a:cubicBezTo>
                  <a:pt x="1238454" y="701910"/>
                  <a:pt x="1253239" y="707487"/>
                  <a:pt x="1263676" y="718639"/>
                </a:cubicBezTo>
                <a:cubicBezTo>
                  <a:pt x="1274113" y="729792"/>
                  <a:pt x="1279331" y="745908"/>
                  <a:pt x="1279331" y="766985"/>
                </a:cubicBezTo>
                <a:cubicBezTo>
                  <a:pt x="1279331" y="787654"/>
                  <a:pt x="1273601" y="804818"/>
                  <a:pt x="1262141" y="818478"/>
                </a:cubicBezTo>
                <a:cubicBezTo>
                  <a:pt x="1250681" y="832137"/>
                  <a:pt x="1234924" y="838967"/>
                  <a:pt x="1214870" y="838967"/>
                </a:cubicBezTo>
                <a:lnTo>
                  <a:pt x="1192462" y="838967"/>
                </a:lnTo>
                <a:lnTo>
                  <a:pt x="1192462" y="921999"/>
                </a:lnTo>
                <a:lnTo>
                  <a:pt x="1168979" y="921999"/>
                </a:lnTo>
                <a:close/>
                <a:moveTo>
                  <a:pt x="1016579" y="701910"/>
                </a:moveTo>
                <a:lnTo>
                  <a:pt x="1068762" y="701910"/>
                </a:lnTo>
                <a:cubicBezTo>
                  <a:pt x="1087180" y="701910"/>
                  <a:pt x="1101377" y="707154"/>
                  <a:pt x="1111353" y="717642"/>
                </a:cubicBezTo>
                <a:cubicBezTo>
                  <a:pt x="1121329" y="728130"/>
                  <a:pt x="1126317" y="742275"/>
                  <a:pt x="1126317" y="760079"/>
                </a:cubicBezTo>
                <a:cubicBezTo>
                  <a:pt x="1126317" y="791900"/>
                  <a:pt x="1112862" y="811904"/>
                  <a:pt x="1085952" y="820089"/>
                </a:cubicBezTo>
                <a:lnTo>
                  <a:pt x="1085952" y="820857"/>
                </a:lnTo>
                <a:cubicBezTo>
                  <a:pt x="1094342" y="824028"/>
                  <a:pt x="1101811" y="835130"/>
                  <a:pt x="1108360" y="854161"/>
                </a:cubicBezTo>
                <a:lnTo>
                  <a:pt x="1132916" y="921999"/>
                </a:lnTo>
                <a:lnTo>
                  <a:pt x="1106211" y="921999"/>
                </a:lnTo>
                <a:lnTo>
                  <a:pt x="1085031" y="861068"/>
                </a:lnTo>
                <a:cubicBezTo>
                  <a:pt x="1080631" y="848278"/>
                  <a:pt x="1076257" y="839581"/>
                  <a:pt x="1071909" y="834977"/>
                </a:cubicBezTo>
                <a:cubicBezTo>
                  <a:pt x="1067560" y="830372"/>
                  <a:pt x="1062316" y="828070"/>
                  <a:pt x="1056177" y="828070"/>
                </a:cubicBezTo>
                <a:lnTo>
                  <a:pt x="1040062" y="828070"/>
                </a:lnTo>
                <a:lnTo>
                  <a:pt x="1040062" y="921999"/>
                </a:lnTo>
                <a:lnTo>
                  <a:pt x="1016579" y="921999"/>
                </a:lnTo>
                <a:close/>
                <a:moveTo>
                  <a:pt x="883229" y="701910"/>
                </a:moveTo>
                <a:lnTo>
                  <a:pt x="972861" y="701910"/>
                </a:lnTo>
                <a:lnTo>
                  <a:pt x="972861" y="722783"/>
                </a:lnTo>
                <a:lnTo>
                  <a:pt x="906712" y="722783"/>
                </a:lnTo>
                <a:lnTo>
                  <a:pt x="906712" y="801058"/>
                </a:lnTo>
                <a:lnTo>
                  <a:pt x="968103" y="801058"/>
                </a:lnTo>
                <a:lnTo>
                  <a:pt x="968103" y="821777"/>
                </a:lnTo>
                <a:lnTo>
                  <a:pt x="906712" y="821777"/>
                </a:lnTo>
                <a:lnTo>
                  <a:pt x="906712" y="901280"/>
                </a:lnTo>
                <a:lnTo>
                  <a:pt x="976852" y="901280"/>
                </a:lnTo>
                <a:lnTo>
                  <a:pt x="976852" y="921999"/>
                </a:lnTo>
                <a:lnTo>
                  <a:pt x="883229" y="921999"/>
                </a:lnTo>
                <a:close/>
                <a:moveTo>
                  <a:pt x="632221" y="701910"/>
                </a:moveTo>
                <a:lnTo>
                  <a:pt x="657699" y="701910"/>
                </a:lnTo>
                <a:lnTo>
                  <a:pt x="691771" y="865058"/>
                </a:lnTo>
                <a:cubicBezTo>
                  <a:pt x="693204" y="871709"/>
                  <a:pt x="694227" y="879281"/>
                  <a:pt x="694841" y="887773"/>
                </a:cubicBezTo>
                <a:lnTo>
                  <a:pt x="695455" y="887773"/>
                </a:lnTo>
                <a:cubicBezTo>
                  <a:pt x="695864" y="885011"/>
                  <a:pt x="696529" y="881225"/>
                  <a:pt x="697450" y="876416"/>
                </a:cubicBezTo>
                <a:lnTo>
                  <a:pt x="699599" y="865058"/>
                </a:lnTo>
                <a:lnTo>
                  <a:pt x="735052" y="701910"/>
                </a:lnTo>
                <a:lnTo>
                  <a:pt x="756693" y="701910"/>
                </a:lnTo>
                <a:lnTo>
                  <a:pt x="790458" y="866440"/>
                </a:lnTo>
                <a:cubicBezTo>
                  <a:pt x="792300" y="875546"/>
                  <a:pt x="793426" y="882657"/>
                  <a:pt x="793835" y="887773"/>
                </a:cubicBezTo>
                <a:lnTo>
                  <a:pt x="794449" y="887773"/>
                </a:lnTo>
                <a:cubicBezTo>
                  <a:pt x="795165" y="882760"/>
                  <a:pt x="795728" y="879230"/>
                  <a:pt x="796137" y="877183"/>
                </a:cubicBezTo>
                <a:lnTo>
                  <a:pt x="831284" y="701910"/>
                </a:lnTo>
                <a:lnTo>
                  <a:pt x="855073" y="701910"/>
                </a:lnTo>
                <a:lnTo>
                  <a:pt x="806113" y="921999"/>
                </a:lnTo>
                <a:lnTo>
                  <a:pt x="780943" y="921999"/>
                </a:lnTo>
                <a:lnTo>
                  <a:pt x="747945" y="765144"/>
                </a:lnTo>
                <a:cubicBezTo>
                  <a:pt x="746308" y="757572"/>
                  <a:pt x="745284" y="749949"/>
                  <a:pt x="744875" y="742275"/>
                </a:cubicBezTo>
                <a:lnTo>
                  <a:pt x="744261" y="742275"/>
                </a:lnTo>
                <a:cubicBezTo>
                  <a:pt x="744056" y="746777"/>
                  <a:pt x="742880" y="754298"/>
                  <a:pt x="740731" y="764837"/>
                </a:cubicBezTo>
                <a:lnTo>
                  <a:pt x="705584" y="921999"/>
                </a:lnTo>
                <a:lnTo>
                  <a:pt x="680721" y="921999"/>
                </a:lnTo>
                <a:close/>
                <a:moveTo>
                  <a:pt x="330779" y="701910"/>
                </a:moveTo>
                <a:lnTo>
                  <a:pt x="381121" y="701910"/>
                </a:lnTo>
                <a:cubicBezTo>
                  <a:pt x="400254" y="701910"/>
                  <a:pt x="415039" y="707487"/>
                  <a:pt x="425476" y="718639"/>
                </a:cubicBezTo>
                <a:cubicBezTo>
                  <a:pt x="435913" y="729792"/>
                  <a:pt x="441131" y="745908"/>
                  <a:pt x="441131" y="766985"/>
                </a:cubicBezTo>
                <a:cubicBezTo>
                  <a:pt x="441131" y="787654"/>
                  <a:pt x="435401" y="804818"/>
                  <a:pt x="423941" y="818478"/>
                </a:cubicBezTo>
                <a:cubicBezTo>
                  <a:pt x="412481" y="832137"/>
                  <a:pt x="396724" y="838967"/>
                  <a:pt x="376670" y="838967"/>
                </a:cubicBezTo>
                <a:lnTo>
                  <a:pt x="354262" y="838967"/>
                </a:lnTo>
                <a:lnTo>
                  <a:pt x="354262" y="921999"/>
                </a:lnTo>
                <a:lnTo>
                  <a:pt x="330779" y="921999"/>
                </a:lnTo>
                <a:close/>
                <a:moveTo>
                  <a:pt x="51322" y="699762"/>
                </a:moveTo>
                <a:cubicBezTo>
                  <a:pt x="55722" y="699762"/>
                  <a:pt x="59431" y="701168"/>
                  <a:pt x="62449" y="703982"/>
                </a:cubicBezTo>
                <a:cubicBezTo>
                  <a:pt x="65468" y="706796"/>
                  <a:pt x="66977" y="710505"/>
                  <a:pt x="66977" y="715109"/>
                </a:cubicBezTo>
                <a:cubicBezTo>
                  <a:pt x="66977" y="719611"/>
                  <a:pt x="65519" y="723372"/>
                  <a:pt x="62603" y="726390"/>
                </a:cubicBezTo>
                <a:cubicBezTo>
                  <a:pt x="59687" y="729409"/>
                  <a:pt x="55926" y="730918"/>
                  <a:pt x="51322" y="730918"/>
                </a:cubicBezTo>
                <a:cubicBezTo>
                  <a:pt x="46922" y="730918"/>
                  <a:pt x="43188" y="729409"/>
                  <a:pt x="40119" y="726390"/>
                </a:cubicBezTo>
                <a:cubicBezTo>
                  <a:pt x="37048" y="723372"/>
                  <a:pt x="35514" y="719611"/>
                  <a:pt x="35514" y="715109"/>
                </a:cubicBezTo>
                <a:cubicBezTo>
                  <a:pt x="35514" y="710505"/>
                  <a:pt x="37074" y="706796"/>
                  <a:pt x="40195" y="703982"/>
                </a:cubicBezTo>
                <a:cubicBezTo>
                  <a:pt x="43316" y="701168"/>
                  <a:pt x="47025" y="699762"/>
                  <a:pt x="51322" y="699762"/>
                </a:cubicBezTo>
                <a:close/>
                <a:moveTo>
                  <a:pt x="1381534" y="698227"/>
                </a:moveTo>
                <a:cubicBezTo>
                  <a:pt x="1406295" y="698227"/>
                  <a:pt x="1425275" y="708203"/>
                  <a:pt x="1438475" y="728155"/>
                </a:cubicBezTo>
                <a:cubicBezTo>
                  <a:pt x="1451674" y="748107"/>
                  <a:pt x="1458273" y="775734"/>
                  <a:pt x="1458273" y="811034"/>
                </a:cubicBezTo>
                <a:cubicBezTo>
                  <a:pt x="1458273" y="847050"/>
                  <a:pt x="1451418" y="875188"/>
                  <a:pt x="1437707" y="895447"/>
                </a:cubicBezTo>
                <a:cubicBezTo>
                  <a:pt x="1423996" y="915707"/>
                  <a:pt x="1404351" y="925836"/>
                  <a:pt x="1378771" y="925836"/>
                </a:cubicBezTo>
                <a:cubicBezTo>
                  <a:pt x="1354010" y="925836"/>
                  <a:pt x="1334876" y="915834"/>
                  <a:pt x="1321370" y="895831"/>
                </a:cubicBezTo>
                <a:cubicBezTo>
                  <a:pt x="1307864" y="875828"/>
                  <a:pt x="1301111" y="848739"/>
                  <a:pt x="1301111" y="814564"/>
                </a:cubicBezTo>
                <a:cubicBezTo>
                  <a:pt x="1301111" y="778854"/>
                  <a:pt x="1308043" y="750537"/>
                  <a:pt x="1321907" y="729613"/>
                </a:cubicBezTo>
                <a:cubicBezTo>
                  <a:pt x="1335772" y="708689"/>
                  <a:pt x="1355647" y="698227"/>
                  <a:pt x="1381534" y="698227"/>
                </a:cubicBezTo>
                <a:close/>
                <a:moveTo>
                  <a:pt x="543334" y="698227"/>
                </a:moveTo>
                <a:cubicBezTo>
                  <a:pt x="568095" y="698227"/>
                  <a:pt x="587075" y="708203"/>
                  <a:pt x="600275" y="728155"/>
                </a:cubicBezTo>
                <a:cubicBezTo>
                  <a:pt x="613474" y="748107"/>
                  <a:pt x="620073" y="775734"/>
                  <a:pt x="620073" y="811034"/>
                </a:cubicBezTo>
                <a:cubicBezTo>
                  <a:pt x="620073" y="847050"/>
                  <a:pt x="613218" y="875188"/>
                  <a:pt x="599508" y="895447"/>
                </a:cubicBezTo>
                <a:cubicBezTo>
                  <a:pt x="585796" y="915707"/>
                  <a:pt x="566151" y="925836"/>
                  <a:pt x="540571" y="925836"/>
                </a:cubicBezTo>
                <a:cubicBezTo>
                  <a:pt x="515810" y="925836"/>
                  <a:pt x="496676" y="915834"/>
                  <a:pt x="483170" y="895831"/>
                </a:cubicBezTo>
                <a:cubicBezTo>
                  <a:pt x="469664" y="875828"/>
                  <a:pt x="462911" y="848739"/>
                  <a:pt x="462911" y="814564"/>
                </a:cubicBezTo>
                <a:cubicBezTo>
                  <a:pt x="462911" y="778854"/>
                  <a:pt x="469843" y="750537"/>
                  <a:pt x="483707" y="729613"/>
                </a:cubicBezTo>
                <a:cubicBezTo>
                  <a:pt x="497572" y="708689"/>
                  <a:pt x="517447" y="698227"/>
                  <a:pt x="543334" y="698227"/>
                </a:cubicBezTo>
                <a:close/>
                <a:moveTo>
                  <a:pt x="889243" y="303339"/>
                </a:moveTo>
                <a:lnTo>
                  <a:pt x="889243" y="418453"/>
                </a:lnTo>
                <a:lnTo>
                  <a:pt x="912660" y="418453"/>
                </a:lnTo>
                <a:cubicBezTo>
                  <a:pt x="943554" y="418453"/>
                  <a:pt x="959002" y="399062"/>
                  <a:pt x="959002" y="360280"/>
                </a:cubicBezTo>
                <a:cubicBezTo>
                  <a:pt x="959002" y="341217"/>
                  <a:pt x="954647" y="326962"/>
                  <a:pt x="945937" y="317513"/>
                </a:cubicBezTo>
                <a:cubicBezTo>
                  <a:pt x="937227" y="308064"/>
                  <a:pt x="925888" y="303339"/>
                  <a:pt x="911921" y="303339"/>
                </a:cubicBezTo>
                <a:close/>
                <a:moveTo>
                  <a:pt x="355843" y="301860"/>
                </a:moveTo>
                <a:lnTo>
                  <a:pt x="355843" y="404403"/>
                </a:lnTo>
                <a:lnTo>
                  <a:pt x="377042" y="404403"/>
                </a:lnTo>
                <a:cubicBezTo>
                  <a:pt x="390516" y="404403"/>
                  <a:pt x="401404" y="399226"/>
                  <a:pt x="409702" y="388873"/>
                </a:cubicBezTo>
                <a:cubicBezTo>
                  <a:pt x="418002" y="378521"/>
                  <a:pt x="422151" y="365785"/>
                  <a:pt x="422151" y="350667"/>
                </a:cubicBezTo>
                <a:cubicBezTo>
                  <a:pt x="422151" y="335712"/>
                  <a:pt x="418330" y="323839"/>
                  <a:pt x="410688" y="315048"/>
                </a:cubicBezTo>
                <a:cubicBezTo>
                  <a:pt x="403047" y="306256"/>
                  <a:pt x="391831" y="301860"/>
                  <a:pt x="377042" y="301860"/>
                </a:cubicBezTo>
                <a:close/>
                <a:moveTo>
                  <a:pt x="652950" y="301367"/>
                </a:moveTo>
                <a:cubicBezTo>
                  <a:pt x="649992" y="322237"/>
                  <a:pt x="647446" y="336370"/>
                  <a:pt x="645309" y="343765"/>
                </a:cubicBezTo>
                <a:lnTo>
                  <a:pt x="619180" y="457893"/>
                </a:lnTo>
                <a:lnTo>
                  <a:pt x="685734" y="457893"/>
                </a:lnTo>
                <a:lnTo>
                  <a:pt x="661085" y="345737"/>
                </a:lnTo>
                <a:cubicBezTo>
                  <a:pt x="659441" y="338013"/>
                  <a:pt x="657634" y="325524"/>
                  <a:pt x="655662" y="308269"/>
                </a:cubicBezTo>
                <a:cubicBezTo>
                  <a:pt x="655169" y="304818"/>
                  <a:pt x="654758" y="302518"/>
                  <a:pt x="654429" y="301367"/>
                </a:cubicBezTo>
                <a:close/>
                <a:moveTo>
                  <a:pt x="1354610" y="244673"/>
                </a:moveTo>
                <a:lnTo>
                  <a:pt x="1422643" y="244673"/>
                </a:lnTo>
                <a:lnTo>
                  <a:pt x="1422643" y="598149"/>
                </a:lnTo>
                <a:lnTo>
                  <a:pt x="1354610" y="598149"/>
                </a:lnTo>
                <a:close/>
                <a:moveTo>
                  <a:pt x="1068860" y="244673"/>
                </a:moveTo>
                <a:lnTo>
                  <a:pt x="1136893" y="244673"/>
                </a:lnTo>
                <a:lnTo>
                  <a:pt x="1136893" y="387641"/>
                </a:lnTo>
                <a:lnTo>
                  <a:pt x="1227850" y="387641"/>
                </a:lnTo>
                <a:lnTo>
                  <a:pt x="1227850" y="244673"/>
                </a:lnTo>
                <a:lnTo>
                  <a:pt x="1295883" y="244673"/>
                </a:lnTo>
                <a:lnTo>
                  <a:pt x="1295883" y="598149"/>
                </a:lnTo>
                <a:lnTo>
                  <a:pt x="1227850" y="598149"/>
                </a:lnTo>
                <a:lnTo>
                  <a:pt x="1227850" y="451237"/>
                </a:lnTo>
                <a:lnTo>
                  <a:pt x="1136893" y="451237"/>
                </a:lnTo>
                <a:lnTo>
                  <a:pt x="1136893" y="598149"/>
                </a:lnTo>
                <a:lnTo>
                  <a:pt x="1068860" y="598149"/>
                </a:lnTo>
                <a:close/>
                <a:moveTo>
                  <a:pt x="821210" y="244673"/>
                </a:moveTo>
                <a:lnTo>
                  <a:pt x="923260" y="244673"/>
                </a:lnTo>
                <a:cubicBezTo>
                  <a:pt x="956947" y="244673"/>
                  <a:pt x="983117" y="254286"/>
                  <a:pt x="1001769" y="273513"/>
                </a:cubicBezTo>
                <a:cubicBezTo>
                  <a:pt x="1020420" y="292740"/>
                  <a:pt x="1029746" y="320676"/>
                  <a:pt x="1029746" y="357322"/>
                </a:cubicBezTo>
                <a:cubicBezTo>
                  <a:pt x="1029746" y="392160"/>
                  <a:pt x="1019475" y="420918"/>
                  <a:pt x="998934" y="443596"/>
                </a:cubicBezTo>
                <a:cubicBezTo>
                  <a:pt x="978392" y="466273"/>
                  <a:pt x="951278" y="477612"/>
                  <a:pt x="917590" y="477612"/>
                </a:cubicBezTo>
                <a:lnTo>
                  <a:pt x="889243" y="477612"/>
                </a:lnTo>
                <a:lnTo>
                  <a:pt x="889243" y="598149"/>
                </a:lnTo>
                <a:lnTo>
                  <a:pt x="821210" y="598149"/>
                </a:lnTo>
                <a:close/>
                <a:moveTo>
                  <a:pt x="615729" y="244673"/>
                </a:moveTo>
                <a:lnTo>
                  <a:pt x="694855" y="244673"/>
                </a:lnTo>
                <a:lnTo>
                  <a:pt x="788770" y="598149"/>
                </a:lnTo>
                <a:lnTo>
                  <a:pt x="717040" y="598149"/>
                </a:lnTo>
                <a:lnTo>
                  <a:pt x="697320" y="511382"/>
                </a:lnTo>
                <a:lnTo>
                  <a:pt x="609075" y="511382"/>
                </a:lnTo>
                <a:lnTo>
                  <a:pt x="588861" y="598149"/>
                </a:lnTo>
                <a:lnTo>
                  <a:pt x="517624" y="598149"/>
                </a:lnTo>
                <a:close/>
                <a:moveTo>
                  <a:pt x="287810" y="244673"/>
                </a:moveTo>
                <a:lnTo>
                  <a:pt x="386162" y="244673"/>
                </a:lnTo>
                <a:cubicBezTo>
                  <a:pt x="457153" y="244673"/>
                  <a:pt x="492649" y="276471"/>
                  <a:pt x="492649" y="340067"/>
                </a:cubicBezTo>
                <a:cubicBezTo>
                  <a:pt x="492649" y="388052"/>
                  <a:pt x="471778" y="419686"/>
                  <a:pt x="430038" y="434968"/>
                </a:cubicBezTo>
                <a:lnTo>
                  <a:pt x="430038" y="436201"/>
                </a:lnTo>
                <a:cubicBezTo>
                  <a:pt x="448773" y="442610"/>
                  <a:pt x="463808" y="463480"/>
                  <a:pt x="475147" y="498811"/>
                </a:cubicBezTo>
                <a:lnTo>
                  <a:pt x="506945" y="598149"/>
                </a:lnTo>
                <a:lnTo>
                  <a:pt x="431025" y="598149"/>
                </a:lnTo>
                <a:lnTo>
                  <a:pt x="405882" y="511875"/>
                </a:lnTo>
                <a:cubicBezTo>
                  <a:pt x="396186" y="478845"/>
                  <a:pt x="382875" y="462329"/>
                  <a:pt x="365949" y="462329"/>
                </a:cubicBezTo>
                <a:lnTo>
                  <a:pt x="355843" y="462329"/>
                </a:lnTo>
                <a:lnTo>
                  <a:pt x="355843" y="598149"/>
                </a:lnTo>
                <a:lnTo>
                  <a:pt x="287810" y="598149"/>
                </a:lnTo>
                <a:close/>
                <a:moveTo>
                  <a:pt x="1806285" y="238757"/>
                </a:moveTo>
                <a:cubicBezTo>
                  <a:pt x="1832578" y="238757"/>
                  <a:pt x="1855502" y="243112"/>
                  <a:pt x="1875057" y="251821"/>
                </a:cubicBezTo>
                <a:lnTo>
                  <a:pt x="1875057" y="317389"/>
                </a:lnTo>
                <a:cubicBezTo>
                  <a:pt x="1854680" y="304572"/>
                  <a:pt x="1833974" y="298163"/>
                  <a:pt x="1812940" y="298163"/>
                </a:cubicBezTo>
                <a:cubicBezTo>
                  <a:pt x="1802094" y="298163"/>
                  <a:pt x="1792892" y="301901"/>
                  <a:pt x="1785332" y="309378"/>
                </a:cubicBezTo>
                <a:cubicBezTo>
                  <a:pt x="1777773" y="316855"/>
                  <a:pt x="1773994" y="326099"/>
                  <a:pt x="1773994" y="337109"/>
                </a:cubicBezTo>
                <a:cubicBezTo>
                  <a:pt x="1773994" y="358308"/>
                  <a:pt x="1788126" y="377206"/>
                  <a:pt x="1816391" y="393803"/>
                </a:cubicBezTo>
                <a:cubicBezTo>
                  <a:pt x="1843670" y="409086"/>
                  <a:pt x="1862609" y="425150"/>
                  <a:pt x="1873209" y="441993"/>
                </a:cubicBezTo>
                <a:cubicBezTo>
                  <a:pt x="1883808" y="458837"/>
                  <a:pt x="1889108" y="478434"/>
                  <a:pt x="1889108" y="500783"/>
                </a:cubicBezTo>
                <a:cubicBezTo>
                  <a:pt x="1889108" y="531349"/>
                  <a:pt x="1879905" y="556245"/>
                  <a:pt x="1861500" y="575471"/>
                </a:cubicBezTo>
                <a:cubicBezTo>
                  <a:pt x="1843095" y="594698"/>
                  <a:pt x="1816473" y="604312"/>
                  <a:pt x="1781635" y="604312"/>
                </a:cubicBezTo>
                <a:cubicBezTo>
                  <a:pt x="1768817" y="604312"/>
                  <a:pt x="1754726" y="602422"/>
                  <a:pt x="1739361" y="598642"/>
                </a:cubicBezTo>
                <a:cubicBezTo>
                  <a:pt x="1723996" y="594862"/>
                  <a:pt x="1712698" y="590508"/>
                  <a:pt x="1705468" y="585578"/>
                </a:cubicBezTo>
                <a:lnTo>
                  <a:pt x="1705468" y="514833"/>
                </a:lnTo>
                <a:cubicBezTo>
                  <a:pt x="1731268" y="534717"/>
                  <a:pt x="1755671" y="544659"/>
                  <a:pt x="1778677" y="544659"/>
                </a:cubicBezTo>
                <a:cubicBezTo>
                  <a:pt x="1791166" y="544659"/>
                  <a:pt x="1800820" y="540880"/>
                  <a:pt x="1807640" y="533320"/>
                </a:cubicBezTo>
                <a:cubicBezTo>
                  <a:pt x="1814460" y="525761"/>
                  <a:pt x="1817870" y="516559"/>
                  <a:pt x="1817870" y="505713"/>
                </a:cubicBezTo>
                <a:cubicBezTo>
                  <a:pt x="1817870" y="494703"/>
                  <a:pt x="1814584" y="485048"/>
                  <a:pt x="1808010" y="476750"/>
                </a:cubicBezTo>
                <a:cubicBezTo>
                  <a:pt x="1801437" y="468451"/>
                  <a:pt x="1788783" y="458796"/>
                  <a:pt x="1770050" y="447786"/>
                </a:cubicBezTo>
                <a:cubicBezTo>
                  <a:pt x="1725352" y="421493"/>
                  <a:pt x="1703003" y="387148"/>
                  <a:pt x="1703003" y="344751"/>
                </a:cubicBezTo>
                <a:cubicBezTo>
                  <a:pt x="1703003" y="313035"/>
                  <a:pt x="1712451" y="287440"/>
                  <a:pt x="1731350" y="267967"/>
                </a:cubicBezTo>
                <a:cubicBezTo>
                  <a:pt x="1750248" y="248494"/>
                  <a:pt x="1775226" y="238757"/>
                  <a:pt x="1806285" y="238757"/>
                </a:cubicBezTo>
                <a:close/>
                <a:moveTo>
                  <a:pt x="1611790" y="238757"/>
                </a:moveTo>
                <a:cubicBezTo>
                  <a:pt x="1633317" y="238757"/>
                  <a:pt x="1653119" y="242783"/>
                  <a:pt x="1671195" y="250835"/>
                </a:cubicBezTo>
                <a:lnTo>
                  <a:pt x="1671195" y="316896"/>
                </a:lnTo>
                <a:cubicBezTo>
                  <a:pt x="1654433" y="304407"/>
                  <a:pt x="1635946" y="298163"/>
                  <a:pt x="1615734" y="298163"/>
                </a:cubicBezTo>
                <a:cubicBezTo>
                  <a:pt x="1591412" y="298163"/>
                  <a:pt x="1572268" y="309378"/>
                  <a:pt x="1558300" y="331810"/>
                </a:cubicBezTo>
                <a:cubicBezTo>
                  <a:pt x="1544331" y="354241"/>
                  <a:pt x="1537348" y="384765"/>
                  <a:pt x="1537348" y="423383"/>
                </a:cubicBezTo>
                <a:cubicBezTo>
                  <a:pt x="1537348" y="461508"/>
                  <a:pt x="1544003" y="491252"/>
                  <a:pt x="1557314" y="512615"/>
                </a:cubicBezTo>
                <a:cubicBezTo>
                  <a:pt x="1570625" y="533978"/>
                  <a:pt x="1589112" y="544659"/>
                  <a:pt x="1612776" y="544659"/>
                </a:cubicBezTo>
                <a:cubicBezTo>
                  <a:pt x="1633153" y="544659"/>
                  <a:pt x="1652626" y="537922"/>
                  <a:pt x="1671195" y="524447"/>
                </a:cubicBezTo>
                <a:lnTo>
                  <a:pt x="1671195" y="587550"/>
                </a:lnTo>
                <a:cubicBezTo>
                  <a:pt x="1651476" y="598724"/>
                  <a:pt x="1628962" y="604312"/>
                  <a:pt x="1603655" y="604312"/>
                </a:cubicBezTo>
                <a:cubicBezTo>
                  <a:pt x="1561422" y="604312"/>
                  <a:pt x="1528063" y="588700"/>
                  <a:pt x="1503578" y="557477"/>
                </a:cubicBezTo>
                <a:cubicBezTo>
                  <a:pt x="1479092" y="526254"/>
                  <a:pt x="1466850" y="483610"/>
                  <a:pt x="1466850" y="429545"/>
                </a:cubicBezTo>
                <a:cubicBezTo>
                  <a:pt x="1466850" y="368086"/>
                  <a:pt x="1479503" y="320923"/>
                  <a:pt x="1504810" y="288056"/>
                </a:cubicBezTo>
                <a:cubicBezTo>
                  <a:pt x="1530117" y="255190"/>
                  <a:pt x="1565777" y="238757"/>
                  <a:pt x="1611790" y="238757"/>
                </a:cubicBezTo>
                <a:close/>
                <a:moveTo>
                  <a:pt x="150855" y="238757"/>
                </a:moveTo>
                <a:cubicBezTo>
                  <a:pt x="180107" y="238757"/>
                  <a:pt x="203688" y="243605"/>
                  <a:pt x="221601" y="253300"/>
                </a:cubicBezTo>
                <a:lnTo>
                  <a:pt x="221601" y="320101"/>
                </a:lnTo>
                <a:cubicBezTo>
                  <a:pt x="202538" y="305475"/>
                  <a:pt x="180517" y="298163"/>
                  <a:pt x="155539" y="298163"/>
                </a:cubicBezTo>
                <a:cubicBezTo>
                  <a:pt x="129739" y="298163"/>
                  <a:pt x="109116" y="309502"/>
                  <a:pt x="93668" y="332179"/>
                </a:cubicBezTo>
                <a:cubicBezTo>
                  <a:pt x="78221" y="354857"/>
                  <a:pt x="70498" y="385998"/>
                  <a:pt x="70498" y="425601"/>
                </a:cubicBezTo>
                <a:cubicBezTo>
                  <a:pt x="70498" y="462576"/>
                  <a:pt x="77441" y="491663"/>
                  <a:pt x="91327" y="512861"/>
                </a:cubicBezTo>
                <a:cubicBezTo>
                  <a:pt x="105212" y="534060"/>
                  <a:pt x="122837" y="544659"/>
                  <a:pt x="144200" y="544659"/>
                </a:cubicBezTo>
                <a:cubicBezTo>
                  <a:pt x="152909" y="544659"/>
                  <a:pt x="160551" y="542605"/>
                  <a:pt x="167124" y="538497"/>
                </a:cubicBezTo>
                <a:lnTo>
                  <a:pt x="167124" y="458879"/>
                </a:lnTo>
                <a:lnTo>
                  <a:pt x="120043" y="458879"/>
                </a:lnTo>
                <a:lnTo>
                  <a:pt x="120043" y="400212"/>
                </a:lnTo>
                <a:lnTo>
                  <a:pt x="233678" y="400212"/>
                </a:lnTo>
                <a:lnTo>
                  <a:pt x="233678" y="574485"/>
                </a:lnTo>
                <a:cubicBezTo>
                  <a:pt x="211329" y="594369"/>
                  <a:pt x="180846" y="604312"/>
                  <a:pt x="142228" y="604312"/>
                </a:cubicBezTo>
                <a:cubicBezTo>
                  <a:pt x="99502" y="604312"/>
                  <a:pt x="65116" y="588741"/>
                  <a:pt x="39070" y="557600"/>
                </a:cubicBezTo>
                <a:cubicBezTo>
                  <a:pt x="13023" y="526460"/>
                  <a:pt x="0" y="483117"/>
                  <a:pt x="0" y="427573"/>
                </a:cubicBezTo>
                <a:cubicBezTo>
                  <a:pt x="0" y="368250"/>
                  <a:pt x="13639" y="321950"/>
                  <a:pt x="40918" y="288673"/>
                </a:cubicBezTo>
                <a:cubicBezTo>
                  <a:pt x="68197" y="255396"/>
                  <a:pt x="104843" y="238757"/>
                  <a:pt x="150855" y="238757"/>
                </a:cubicBezTo>
                <a:close/>
                <a:moveTo>
                  <a:pt x="1727215" y="22324"/>
                </a:moveTo>
                <a:lnTo>
                  <a:pt x="1726634" y="25114"/>
                </a:lnTo>
                <a:cubicBezTo>
                  <a:pt x="1725548" y="30773"/>
                  <a:pt x="1724695" y="34765"/>
                  <a:pt x="1724076" y="37090"/>
                </a:cubicBezTo>
                <a:lnTo>
                  <a:pt x="1704775" y="106388"/>
                </a:lnTo>
                <a:lnTo>
                  <a:pt x="1749307" y="106388"/>
                </a:lnTo>
                <a:lnTo>
                  <a:pt x="1730587" y="37555"/>
                </a:lnTo>
                <a:cubicBezTo>
                  <a:pt x="1730122" y="35928"/>
                  <a:pt x="1729153" y="30850"/>
                  <a:pt x="1727680" y="22324"/>
                </a:cubicBezTo>
                <a:close/>
                <a:moveTo>
                  <a:pt x="231790" y="22324"/>
                </a:moveTo>
                <a:lnTo>
                  <a:pt x="231209" y="25114"/>
                </a:lnTo>
                <a:cubicBezTo>
                  <a:pt x="230123" y="30773"/>
                  <a:pt x="229270" y="34765"/>
                  <a:pt x="228651" y="37090"/>
                </a:cubicBezTo>
                <a:lnTo>
                  <a:pt x="209350" y="106388"/>
                </a:lnTo>
                <a:lnTo>
                  <a:pt x="253882" y="106388"/>
                </a:lnTo>
                <a:lnTo>
                  <a:pt x="235162" y="37555"/>
                </a:lnTo>
                <a:cubicBezTo>
                  <a:pt x="234697" y="35928"/>
                  <a:pt x="233728" y="30850"/>
                  <a:pt x="232255" y="22324"/>
                </a:cubicBezTo>
                <a:close/>
                <a:moveTo>
                  <a:pt x="599642" y="18603"/>
                </a:moveTo>
                <a:lnTo>
                  <a:pt x="599642" y="90692"/>
                </a:lnTo>
                <a:lnTo>
                  <a:pt x="615455" y="90692"/>
                </a:lnTo>
                <a:cubicBezTo>
                  <a:pt x="625610" y="90692"/>
                  <a:pt x="633380" y="87339"/>
                  <a:pt x="638768" y="80634"/>
                </a:cubicBezTo>
                <a:cubicBezTo>
                  <a:pt x="644155" y="73929"/>
                  <a:pt x="646848" y="64918"/>
                  <a:pt x="646848" y="53601"/>
                </a:cubicBezTo>
                <a:cubicBezTo>
                  <a:pt x="646848" y="30269"/>
                  <a:pt x="636926" y="18603"/>
                  <a:pt x="617083" y="18603"/>
                </a:cubicBezTo>
                <a:close/>
                <a:moveTo>
                  <a:pt x="713942" y="18371"/>
                </a:moveTo>
                <a:lnTo>
                  <a:pt x="713942" y="82553"/>
                </a:lnTo>
                <a:lnTo>
                  <a:pt x="732080" y="82553"/>
                </a:lnTo>
                <a:cubicBezTo>
                  <a:pt x="740452" y="82553"/>
                  <a:pt x="747312" y="79510"/>
                  <a:pt x="752661" y="73425"/>
                </a:cubicBezTo>
                <a:cubicBezTo>
                  <a:pt x="758009" y="67340"/>
                  <a:pt x="760683" y="59376"/>
                  <a:pt x="760683" y="49531"/>
                </a:cubicBezTo>
                <a:cubicBezTo>
                  <a:pt x="760683" y="39454"/>
                  <a:pt x="758203" y="31742"/>
                  <a:pt x="753242" y="26393"/>
                </a:cubicBezTo>
                <a:cubicBezTo>
                  <a:pt x="748281" y="21045"/>
                  <a:pt x="741227" y="18371"/>
                  <a:pt x="732080" y="18371"/>
                </a:cubicBezTo>
                <a:close/>
                <a:moveTo>
                  <a:pt x="1453092" y="15929"/>
                </a:moveTo>
                <a:cubicBezTo>
                  <a:pt x="1439682" y="15929"/>
                  <a:pt x="1429392" y="22324"/>
                  <a:pt x="1422222" y="35114"/>
                </a:cubicBezTo>
                <a:cubicBezTo>
                  <a:pt x="1415052" y="47904"/>
                  <a:pt x="1411467" y="65073"/>
                  <a:pt x="1411467" y="86622"/>
                </a:cubicBezTo>
                <a:cubicBezTo>
                  <a:pt x="1411467" y="108326"/>
                  <a:pt x="1415013" y="125379"/>
                  <a:pt x="1422106" y="137782"/>
                </a:cubicBezTo>
                <a:cubicBezTo>
                  <a:pt x="1429198" y="150184"/>
                  <a:pt x="1439294" y="156385"/>
                  <a:pt x="1452395" y="156385"/>
                </a:cubicBezTo>
                <a:cubicBezTo>
                  <a:pt x="1465727" y="156385"/>
                  <a:pt x="1475843" y="150204"/>
                  <a:pt x="1482742" y="137840"/>
                </a:cubicBezTo>
                <a:cubicBezTo>
                  <a:pt x="1489640" y="125476"/>
                  <a:pt x="1493090" y="108559"/>
                  <a:pt x="1493090" y="87087"/>
                </a:cubicBezTo>
                <a:cubicBezTo>
                  <a:pt x="1493090" y="64918"/>
                  <a:pt x="1489698" y="47516"/>
                  <a:pt x="1482916" y="34881"/>
                </a:cubicBezTo>
                <a:cubicBezTo>
                  <a:pt x="1476133" y="22246"/>
                  <a:pt x="1466192" y="15929"/>
                  <a:pt x="1453092" y="15929"/>
                </a:cubicBezTo>
                <a:close/>
                <a:moveTo>
                  <a:pt x="862543" y="15929"/>
                </a:moveTo>
                <a:cubicBezTo>
                  <a:pt x="849132" y="15929"/>
                  <a:pt x="838842" y="22324"/>
                  <a:pt x="831672" y="35114"/>
                </a:cubicBezTo>
                <a:cubicBezTo>
                  <a:pt x="824502" y="47904"/>
                  <a:pt x="820917" y="65073"/>
                  <a:pt x="820917" y="86622"/>
                </a:cubicBezTo>
                <a:cubicBezTo>
                  <a:pt x="820917" y="108326"/>
                  <a:pt x="824463" y="125379"/>
                  <a:pt x="831556" y="137782"/>
                </a:cubicBezTo>
                <a:cubicBezTo>
                  <a:pt x="838648" y="150184"/>
                  <a:pt x="848745" y="156385"/>
                  <a:pt x="861845" y="156385"/>
                </a:cubicBezTo>
                <a:cubicBezTo>
                  <a:pt x="875177" y="156385"/>
                  <a:pt x="885293" y="150204"/>
                  <a:pt x="892192" y="137840"/>
                </a:cubicBezTo>
                <a:cubicBezTo>
                  <a:pt x="899091" y="125476"/>
                  <a:pt x="902540" y="108559"/>
                  <a:pt x="902540" y="87087"/>
                </a:cubicBezTo>
                <a:cubicBezTo>
                  <a:pt x="902540" y="64918"/>
                  <a:pt x="899149" y="47516"/>
                  <a:pt x="892366" y="34881"/>
                </a:cubicBezTo>
                <a:cubicBezTo>
                  <a:pt x="885583" y="22246"/>
                  <a:pt x="875642" y="15929"/>
                  <a:pt x="862543" y="15929"/>
                </a:cubicBezTo>
                <a:close/>
                <a:moveTo>
                  <a:pt x="1810577" y="2790"/>
                </a:moveTo>
                <a:lnTo>
                  <a:pt x="1828367" y="2790"/>
                </a:lnTo>
                <a:lnTo>
                  <a:pt x="1828367" y="153827"/>
                </a:lnTo>
                <a:lnTo>
                  <a:pt x="1879643" y="153827"/>
                </a:lnTo>
                <a:lnTo>
                  <a:pt x="1879643" y="169524"/>
                </a:lnTo>
                <a:lnTo>
                  <a:pt x="1810577" y="169524"/>
                </a:lnTo>
                <a:close/>
                <a:moveTo>
                  <a:pt x="1718146" y="2790"/>
                </a:moveTo>
                <a:lnTo>
                  <a:pt x="1737680" y="2790"/>
                </a:lnTo>
                <a:lnTo>
                  <a:pt x="1785816" y="169524"/>
                </a:lnTo>
                <a:lnTo>
                  <a:pt x="1766515" y="169524"/>
                </a:lnTo>
                <a:lnTo>
                  <a:pt x="1753376" y="121387"/>
                </a:lnTo>
                <a:lnTo>
                  <a:pt x="1701519" y="121387"/>
                </a:lnTo>
                <a:lnTo>
                  <a:pt x="1688148" y="169524"/>
                </a:lnTo>
                <a:lnTo>
                  <a:pt x="1669079" y="169524"/>
                </a:lnTo>
                <a:close/>
                <a:moveTo>
                  <a:pt x="1543877" y="2790"/>
                </a:moveTo>
                <a:lnTo>
                  <a:pt x="1564341" y="2790"/>
                </a:lnTo>
                <a:lnTo>
                  <a:pt x="1625500" y="126852"/>
                </a:lnTo>
                <a:cubicBezTo>
                  <a:pt x="1626818" y="129488"/>
                  <a:pt x="1628484" y="133519"/>
                  <a:pt x="1630500" y="138945"/>
                </a:cubicBezTo>
                <a:cubicBezTo>
                  <a:pt x="1630965" y="140185"/>
                  <a:pt x="1631391" y="141231"/>
                  <a:pt x="1631779" y="142084"/>
                </a:cubicBezTo>
                <a:lnTo>
                  <a:pt x="1632012" y="142084"/>
                </a:lnTo>
                <a:lnTo>
                  <a:pt x="1631547" y="122085"/>
                </a:lnTo>
                <a:lnTo>
                  <a:pt x="1631547" y="2790"/>
                </a:lnTo>
                <a:lnTo>
                  <a:pt x="1647708" y="2790"/>
                </a:lnTo>
                <a:lnTo>
                  <a:pt x="1647708" y="169524"/>
                </a:lnTo>
                <a:lnTo>
                  <a:pt x="1627942" y="169524"/>
                </a:lnTo>
                <a:lnTo>
                  <a:pt x="1565969" y="45229"/>
                </a:lnTo>
                <a:cubicBezTo>
                  <a:pt x="1563798" y="40966"/>
                  <a:pt x="1561744" y="35889"/>
                  <a:pt x="1559807" y="29998"/>
                </a:cubicBezTo>
                <a:lnTo>
                  <a:pt x="1559574" y="29998"/>
                </a:lnTo>
                <a:cubicBezTo>
                  <a:pt x="1559729" y="32633"/>
                  <a:pt x="1559807" y="36315"/>
                  <a:pt x="1559807" y="41044"/>
                </a:cubicBezTo>
                <a:lnTo>
                  <a:pt x="1559807" y="169524"/>
                </a:lnTo>
                <a:lnTo>
                  <a:pt x="1543877" y="169524"/>
                </a:lnTo>
                <a:close/>
                <a:moveTo>
                  <a:pt x="1343852" y="2790"/>
                </a:moveTo>
                <a:lnTo>
                  <a:pt x="1361642" y="2790"/>
                </a:lnTo>
                <a:lnTo>
                  <a:pt x="1361642" y="169524"/>
                </a:lnTo>
                <a:lnTo>
                  <a:pt x="1343852" y="169524"/>
                </a:lnTo>
                <a:close/>
                <a:moveTo>
                  <a:pt x="1048577" y="2790"/>
                </a:moveTo>
                <a:lnTo>
                  <a:pt x="1116480" y="2790"/>
                </a:lnTo>
                <a:lnTo>
                  <a:pt x="1116480" y="18603"/>
                </a:lnTo>
                <a:lnTo>
                  <a:pt x="1066367" y="18603"/>
                </a:lnTo>
                <a:lnTo>
                  <a:pt x="1066367" y="77902"/>
                </a:lnTo>
                <a:lnTo>
                  <a:pt x="1112876" y="77902"/>
                </a:lnTo>
                <a:lnTo>
                  <a:pt x="1112876" y="93598"/>
                </a:lnTo>
                <a:lnTo>
                  <a:pt x="1066367" y="93598"/>
                </a:lnTo>
                <a:lnTo>
                  <a:pt x="1066367" y="153827"/>
                </a:lnTo>
                <a:lnTo>
                  <a:pt x="1119503" y="153827"/>
                </a:lnTo>
                <a:lnTo>
                  <a:pt x="1119503" y="169524"/>
                </a:lnTo>
                <a:lnTo>
                  <a:pt x="1048577" y="169524"/>
                </a:lnTo>
                <a:close/>
                <a:moveTo>
                  <a:pt x="953327" y="2790"/>
                </a:moveTo>
                <a:lnTo>
                  <a:pt x="1021463" y="2790"/>
                </a:lnTo>
                <a:lnTo>
                  <a:pt x="1021463" y="18603"/>
                </a:lnTo>
                <a:lnTo>
                  <a:pt x="971117" y="18603"/>
                </a:lnTo>
                <a:lnTo>
                  <a:pt x="971117" y="79995"/>
                </a:lnTo>
                <a:lnTo>
                  <a:pt x="1017626" y="79995"/>
                </a:lnTo>
                <a:lnTo>
                  <a:pt x="1017626" y="95924"/>
                </a:lnTo>
                <a:lnTo>
                  <a:pt x="971117" y="95924"/>
                </a:lnTo>
                <a:lnTo>
                  <a:pt x="971117" y="169524"/>
                </a:lnTo>
                <a:lnTo>
                  <a:pt x="953327" y="169524"/>
                </a:lnTo>
                <a:close/>
                <a:moveTo>
                  <a:pt x="696152" y="2790"/>
                </a:moveTo>
                <a:lnTo>
                  <a:pt x="735685" y="2790"/>
                </a:lnTo>
                <a:cubicBezTo>
                  <a:pt x="749638" y="2790"/>
                  <a:pt x="760393" y="6763"/>
                  <a:pt x="767950" y="14708"/>
                </a:cubicBezTo>
                <a:cubicBezTo>
                  <a:pt x="775508" y="22653"/>
                  <a:pt x="779287" y="33370"/>
                  <a:pt x="779287" y="46857"/>
                </a:cubicBezTo>
                <a:cubicBezTo>
                  <a:pt x="779287" y="70964"/>
                  <a:pt x="769094" y="86118"/>
                  <a:pt x="748708" y="92319"/>
                </a:cubicBezTo>
                <a:lnTo>
                  <a:pt x="748708" y="92901"/>
                </a:lnTo>
                <a:cubicBezTo>
                  <a:pt x="755063" y="95304"/>
                  <a:pt x="760722" y="103714"/>
                  <a:pt x="765683" y="118132"/>
                </a:cubicBezTo>
                <a:lnTo>
                  <a:pt x="784287" y="169524"/>
                </a:lnTo>
                <a:lnTo>
                  <a:pt x="764055" y="169524"/>
                </a:lnTo>
                <a:lnTo>
                  <a:pt x="748010" y="123364"/>
                </a:lnTo>
                <a:cubicBezTo>
                  <a:pt x="744677" y="113675"/>
                  <a:pt x="741363" y="107086"/>
                  <a:pt x="738068" y="103598"/>
                </a:cubicBezTo>
                <a:cubicBezTo>
                  <a:pt x="734774" y="100110"/>
                  <a:pt x="730801" y="98366"/>
                  <a:pt x="726151" y="98366"/>
                </a:cubicBezTo>
                <a:lnTo>
                  <a:pt x="713942" y="98366"/>
                </a:lnTo>
                <a:lnTo>
                  <a:pt x="713942" y="169524"/>
                </a:lnTo>
                <a:lnTo>
                  <a:pt x="696152" y="169524"/>
                </a:lnTo>
                <a:close/>
                <a:moveTo>
                  <a:pt x="581853" y="2790"/>
                </a:moveTo>
                <a:lnTo>
                  <a:pt x="619990" y="2790"/>
                </a:lnTo>
                <a:cubicBezTo>
                  <a:pt x="634485" y="2790"/>
                  <a:pt x="645686" y="7015"/>
                  <a:pt x="653593" y="15464"/>
                </a:cubicBezTo>
                <a:cubicBezTo>
                  <a:pt x="661499" y="23913"/>
                  <a:pt x="665452" y="36121"/>
                  <a:pt x="665452" y="52089"/>
                </a:cubicBezTo>
                <a:cubicBezTo>
                  <a:pt x="665452" y="67747"/>
                  <a:pt x="661111" y="80750"/>
                  <a:pt x="652430" y="91099"/>
                </a:cubicBezTo>
                <a:cubicBezTo>
                  <a:pt x="643748" y="101447"/>
                  <a:pt x="631810" y="106621"/>
                  <a:pt x="616618" y="106621"/>
                </a:cubicBezTo>
                <a:lnTo>
                  <a:pt x="599642" y="106621"/>
                </a:lnTo>
                <a:lnTo>
                  <a:pt x="599642" y="169524"/>
                </a:lnTo>
                <a:lnTo>
                  <a:pt x="581853" y="169524"/>
                </a:lnTo>
                <a:close/>
                <a:moveTo>
                  <a:pt x="429452" y="2790"/>
                </a:moveTo>
                <a:lnTo>
                  <a:pt x="497355" y="2790"/>
                </a:lnTo>
                <a:lnTo>
                  <a:pt x="497355" y="18603"/>
                </a:lnTo>
                <a:lnTo>
                  <a:pt x="447242" y="18603"/>
                </a:lnTo>
                <a:lnTo>
                  <a:pt x="447242" y="77902"/>
                </a:lnTo>
                <a:lnTo>
                  <a:pt x="493751" y="77902"/>
                </a:lnTo>
                <a:lnTo>
                  <a:pt x="493751" y="93598"/>
                </a:lnTo>
                <a:lnTo>
                  <a:pt x="447242" y="93598"/>
                </a:lnTo>
                <a:lnTo>
                  <a:pt x="447242" y="153827"/>
                </a:lnTo>
                <a:lnTo>
                  <a:pt x="500378" y="153827"/>
                </a:lnTo>
                <a:lnTo>
                  <a:pt x="500378" y="169524"/>
                </a:lnTo>
                <a:lnTo>
                  <a:pt x="429452" y="169524"/>
                </a:lnTo>
                <a:close/>
                <a:moveTo>
                  <a:pt x="315152" y="2790"/>
                </a:moveTo>
                <a:lnTo>
                  <a:pt x="332942" y="2790"/>
                </a:lnTo>
                <a:lnTo>
                  <a:pt x="332942" y="82901"/>
                </a:lnTo>
                <a:lnTo>
                  <a:pt x="333523" y="82901"/>
                </a:lnTo>
                <a:cubicBezTo>
                  <a:pt x="334919" y="79801"/>
                  <a:pt x="335849" y="77941"/>
                  <a:pt x="336314" y="77320"/>
                </a:cubicBezTo>
                <a:lnTo>
                  <a:pt x="383521" y="2790"/>
                </a:lnTo>
                <a:lnTo>
                  <a:pt x="403984" y="2790"/>
                </a:lnTo>
                <a:lnTo>
                  <a:pt x="351546" y="83134"/>
                </a:lnTo>
                <a:lnTo>
                  <a:pt x="407821" y="169524"/>
                </a:lnTo>
                <a:lnTo>
                  <a:pt x="386078" y="169524"/>
                </a:lnTo>
                <a:lnTo>
                  <a:pt x="336081" y="90692"/>
                </a:lnTo>
                <a:cubicBezTo>
                  <a:pt x="335306" y="89451"/>
                  <a:pt x="334802" y="88483"/>
                  <a:pt x="334570" y="87785"/>
                </a:cubicBezTo>
                <a:cubicBezTo>
                  <a:pt x="334259" y="86855"/>
                  <a:pt x="333911" y="85925"/>
                  <a:pt x="333523" y="84994"/>
                </a:cubicBezTo>
                <a:lnTo>
                  <a:pt x="332942" y="84994"/>
                </a:lnTo>
                <a:lnTo>
                  <a:pt x="332942" y="169524"/>
                </a:lnTo>
                <a:lnTo>
                  <a:pt x="315152" y="169524"/>
                </a:lnTo>
                <a:close/>
                <a:moveTo>
                  <a:pt x="222721" y="2790"/>
                </a:moveTo>
                <a:lnTo>
                  <a:pt x="242255" y="2790"/>
                </a:lnTo>
                <a:lnTo>
                  <a:pt x="290391" y="169524"/>
                </a:lnTo>
                <a:lnTo>
                  <a:pt x="271090" y="169524"/>
                </a:lnTo>
                <a:lnTo>
                  <a:pt x="257951" y="121387"/>
                </a:lnTo>
                <a:lnTo>
                  <a:pt x="206094" y="121387"/>
                </a:lnTo>
                <a:lnTo>
                  <a:pt x="192723" y="169524"/>
                </a:lnTo>
                <a:lnTo>
                  <a:pt x="173655" y="169524"/>
                </a:lnTo>
                <a:close/>
                <a:moveTo>
                  <a:pt x="19877" y="2790"/>
                </a:moveTo>
                <a:lnTo>
                  <a:pt x="42434" y="2790"/>
                </a:lnTo>
                <a:lnTo>
                  <a:pt x="81967" y="123364"/>
                </a:lnTo>
                <a:cubicBezTo>
                  <a:pt x="83750" y="128868"/>
                  <a:pt x="85261" y="135108"/>
                  <a:pt x="86501" y="142084"/>
                </a:cubicBezTo>
                <a:lnTo>
                  <a:pt x="86966" y="142084"/>
                </a:lnTo>
                <a:cubicBezTo>
                  <a:pt x="87587" y="139603"/>
                  <a:pt x="88323" y="136232"/>
                  <a:pt x="89176" y="131968"/>
                </a:cubicBezTo>
                <a:cubicBezTo>
                  <a:pt x="89796" y="129100"/>
                  <a:pt x="90571" y="125883"/>
                  <a:pt x="91501" y="122318"/>
                </a:cubicBezTo>
                <a:lnTo>
                  <a:pt x="130103" y="2790"/>
                </a:lnTo>
                <a:lnTo>
                  <a:pt x="151963" y="2790"/>
                </a:lnTo>
                <a:lnTo>
                  <a:pt x="151963" y="169524"/>
                </a:lnTo>
                <a:lnTo>
                  <a:pt x="135801" y="169524"/>
                </a:lnTo>
                <a:lnTo>
                  <a:pt x="135801" y="57787"/>
                </a:lnTo>
                <a:cubicBezTo>
                  <a:pt x="135801" y="51353"/>
                  <a:pt x="136033" y="45501"/>
                  <a:pt x="136499" y="40230"/>
                </a:cubicBezTo>
                <a:cubicBezTo>
                  <a:pt x="136886" y="34959"/>
                  <a:pt x="137157" y="30734"/>
                  <a:pt x="137312" y="27556"/>
                </a:cubicBezTo>
                <a:lnTo>
                  <a:pt x="136499" y="27556"/>
                </a:lnTo>
                <a:cubicBezTo>
                  <a:pt x="135103" y="36780"/>
                  <a:pt x="133436" y="43795"/>
                  <a:pt x="131499" y="48601"/>
                </a:cubicBezTo>
                <a:lnTo>
                  <a:pt x="92199" y="169524"/>
                </a:lnTo>
                <a:lnTo>
                  <a:pt x="79641" y="169524"/>
                </a:lnTo>
                <a:lnTo>
                  <a:pt x="39877" y="49531"/>
                </a:lnTo>
                <a:cubicBezTo>
                  <a:pt x="38947" y="46818"/>
                  <a:pt x="37357" y="39261"/>
                  <a:pt x="35109" y="26858"/>
                </a:cubicBezTo>
                <a:lnTo>
                  <a:pt x="34179" y="26858"/>
                </a:lnTo>
                <a:cubicBezTo>
                  <a:pt x="35109" y="38486"/>
                  <a:pt x="35574" y="49299"/>
                  <a:pt x="35574" y="59298"/>
                </a:cubicBezTo>
                <a:lnTo>
                  <a:pt x="35574" y="169524"/>
                </a:lnTo>
                <a:lnTo>
                  <a:pt x="19877" y="169524"/>
                </a:lnTo>
                <a:close/>
                <a:moveTo>
                  <a:pt x="1453790" y="0"/>
                </a:moveTo>
                <a:cubicBezTo>
                  <a:pt x="1472548" y="0"/>
                  <a:pt x="1486927" y="7557"/>
                  <a:pt x="1496927" y="22673"/>
                </a:cubicBezTo>
                <a:cubicBezTo>
                  <a:pt x="1506926" y="37788"/>
                  <a:pt x="1511926" y="58717"/>
                  <a:pt x="1511926" y="85459"/>
                </a:cubicBezTo>
                <a:cubicBezTo>
                  <a:pt x="1511926" y="112745"/>
                  <a:pt x="1506732" y="134061"/>
                  <a:pt x="1496345" y="149409"/>
                </a:cubicBezTo>
                <a:cubicBezTo>
                  <a:pt x="1485958" y="164757"/>
                  <a:pt x="1471075" y="172431"/>
                  <a:pt x="1451697" y="172431"/>
                </a:cubicBezTo>
                <a:cubicBezTo>
                  <a:pt x="1432938" y="172431"/>
                  <a:pt x="1418443" y="164854"/>
                  <a:pt x="1408211" y="149700"/>
                </a:cubicBezTo>
                <a:cubicBezTo>
                  <a:pt x="1397979" y="134546"/>
                  <a:pt x="1392863" y="114024"/>
                  <a:pt x="1392863" y="88134"/>
                </a:cubicBezTo>
                <a:cubicBezTo>
                  <a:pt x="1392863" y="61081"/>
                  <a:pt x="1398115" y="39629"/>
                  <a:pt x="1408618" y="23777"/>
                </a:cubicBezTo>
                <a:cubicBezTo>
                  <a:pt x="1419121" y="7925"/>
                  <a:pt x="1434178" y="0"/>
                  <a:pt x="1453790" y="0"/>
                </a:cubicBezTo>
                <a:close/>
                <a:moveTo>
                  <a:pt x="1284530" y="0"/>
                </a:moveTo>
                <a:cubicBezTo>
                  <a:pt x="1294995" y="0"/>
                  <a:pt x="1304064" y="1821"/>
                  <a:pt x="1311738" y="5464"/>
                </a:cubicBezTo>
                <a:lnTo>
                  <a:pt x="1311738" y="23835"/>
                </a:lnTo>
                <a:cubicBezTo>
                  <a:pt x="1303056" y="18564"/>
                  <a:pt x="1294142" y="15929"/>
                  <a:pt x="1284996" y="15929"/>
                </a:cubicBezTo>
                <a:cubicBezTo>
                  <a:pt x="1277476" y="15929"/>
                  <a:pt x="1271392" y="18487"/>
                  <a:pt x="1266741" y="23603"/>
                </a:cubicBezTo>
                <a:cubicBezTo>
                  <a:pt x="1262090" y="28719"/>
                  <a:pt x="1259765" y="34959"/>
                  <a:pt x="1259765" y="42323"/>
                </a:cubicBezTo>
                <a:cubicBezTo>
                  <a:pt x="1259765" y="49376"/>
                  <a:pt x="1261450" y="55539"/>
                  <a:pt x="1264822" y="60810"/>
                </a:cubicBezTo>
                <a:cubicBezTo>
                  <a:pt x="1268194" y="66081"/>
                  <a:pt x="1275073" y="72166"/>
                  <a:pt x="1285461" y="79064"/>
                </a:cubicBezTo>
                <a:cubicBezTo>
                  <a:pt x="1297398" y="86971"/>
                  <a:pt x="1305750" y="94761"/>
                  <a:pt x="1310517" y="102435"/>
                </a:cubicBezTo>
                <a:cubicBezTo>
                  <a:pt x="1315284" y="110109"/>
                  <a:pt x="1317668" y="118597"/>
                  <a:pt x="1317668" y="127899"/>
                </a:cubicBezTo>
                <a:cubicBezTo>
                  <a:pt x="1317668" y="140999"/>
                  <a:pt x="1313811" y="151696"/>
                  <a:pt x="1306099" y="159990"/>
                </a:cubicBezTo>
                <a:cubicBezTo>
                  <a:pt x="1298386" y="168284"/>
                  <a:pt x="1287321" y="172431"/>
                  <a:pt x="1272903" y="172431"/>
                </a:cubicBezTo>
                <a:cubicBezTo>
                  <a:pt x="1260423" y="172431"/>
                  <a:pt x="1249842" y="169408"/>
                  <a:pt x="1241161" y="163362"/>
                </a:cubicBezTo>
                <a:lnTo>
                  <a:pt x="1241161" y="143595"/>
                </a:lnTo>
                <a:cubicBezTo>
                  <a:pt x="1251703" y="152122"/>
                  <a:pt x="1262206" y="156385"/>
                  <a:pt x="1272671" y="156385"/>
                </a:cubicBezTo>
                <a:cubicBezTo>
                  <a:pt x="1281042" y="156385"/>
                  <a:pt x="1287495" y="153982"/>
                  <a:pt x="1292030" y="149176"/>
                </a:cubicBezTo>
                <a:cubicBezTo>
                  <a:pt x="1296565" y="144371"/>
                  <a:pt x="1298832" y="137976"/>
                  <a:pt x="1298832" y="129992"/>
                </a:cubicBezTo>
                <a:cubicBezTo>
                  <a:pt x="1298832" y="122938"/>
                  <a:pt x="1297184" y="116833"/>
                  <a:pt x="1293890" y="111679"/>
                </a:cubicBezTo>
                <a:cubicBezTo>
                  <a:pt x="1290596" y="106524"/>
                  <a:pt x="1283445" y="100148"/>
                  <a:pt x="1272438" y="92552"/>
                </a:cubicBezTo>
                <a:cubicBezTo>
                  <a:pt x="1261276" y="85033"/>
                  <a:pt x="1253273" y="77611"/>
                  <a:pt x="1248428" y="70286"/>
                </a:cubicBezTo>
                <a:cubicBezTo>
                  <a:pt x="1243583" y="62961"/>
                  <a:pt x="1241161" y="54376"/>
                  <a:pt x="1241161" y="44532"/>
                </a:cubicBezTo>
                <a:cubicBezTo>
                  <a:pt x="1241161" y="31354"/>
                  <a:pt x="1245153" y="20638"/>
                  <a:pt x="1253137" y="12382"/>
                </a:cubicBezTo>
                <a:cubicBezTo>
                  <a:pt x="1261121" y="4127"/>
                  <a:pt x="1271585" y="0"/>
                  <a:pt x="1284530" y="0"/>
                </a:cubicBezTo>
                <a:close/>
                <a:moveTo>
                  <a:pt x="1189280" y="0"/>
                </a:moveTo>
                <a:cubicBezTo>
                  <a:pt x="1199745" y="0"/>
                  <a:pt x="1208814" y="1821"/>
                  <a:pt x="1216488" y="5464"/>
                </a:cubicBezTo>
                <a:lnTo>
                  <a:pt x="1216488" y="23835"/>
                </a:lnTo>
                <a:cubicBezTo>
                  <a:pt x="1207806" y="18564"/>
                  <a:pt x="1198892" y="15929"/>
                  <a:pt x="1189746" y="15929"/>
                </a:cubicBezTo>
                <a:cubicBezTo>
                  <a:pt x="1182226" y="15929"/>
                  <a:pt x="1176142" y="18487"/>
                  <a:pt x="1171491" y="23603"/>
                </a:cubicBezTo>
                <a:cubicBezTo>
                  <a:pt x="1166840" y="28719"/>
                  <a:pt x="1164515" y="34959"/>
                  <a:pt x="1164515" y="42323"/>
                </a:cubicBezTo>
                <a:cubicBezTo>
                  <a:pt x="1164515" y="49376"/>
                  <a:pt x="1166200" y="55539"/>
                  <a:pt x="1169572" y="60810"/>
                </a:cubicBezTo>
                <a:cubicBezTo>
                  <a:pt x="1172944" y="66081"/>
                  <a:pt x="1179823" y="72166"/>
                  <a:pt x="1190211" y="79064"/>
                </a:cubicBezTo>
                <a:cubicBezTo>
                  <a:pt x="1202148" y="86971"/>
                  <a:pt x="1210500" y="94761"/>
                  <a:pt x="1215267" y="102435"/>
                </a:cubicBezTo>
                <a:cubicBezTo>
                  <a:pt x="1220034" y="110109"/>
                  <a:pt x="1222418" y="118597"/>
                  <a:pt x="1222418" y="127899"/>
                </a:cubicBezTo>
                <a:cubicBezTo>
                  <a:pt x="1222418" y="140999"/>
                  <a:pt x="1218561" y="151696"/>
                  <a:pt x="1210849" y="159990"/>
                </a:cubicBezTo>
                <a:cubicBezTo>
                  <a:pt x="1203136" y="168284"/>
                  <a:pt x="1192071" y="172431"/>
                  <a:pt x="1177653" y="172431"/>
                </a:cubicBezTo>
                <a:cubicBezTo>
                  <a:pt x="1165173" y="172431"/>
                  <a:pt x="1154592" y="169408"/>
                  <a:pt x="1145911" y="163362"/>
                </a:cubicBezTo>
                <a:lnTo>
                  <a:pt x="1145911" y="143595"/>
                </a:lnTo>
                <a:cubicBezTo>
                  <a:pt x="1156453" y="152122"/>
                  <a:pt x="1166956" y="156385"/>
                  <a:pt x="1177421" y="156385"/>
                </a:cubicBezTo>
                <a:cubicBezTo>
                  <a:pt x="1185792" y="156385"/>
                  <a:pt x="1192245" y="153982"/>
                  <a:pt x="1196780" y="149176"/>
                </a:cubicBezTo>
                <a:cubicBezTo>
                  <a:pt x="1201315" y="144371"/>
                  <a:pt x="1203582" y="137976"/>
                  <a:pt x="1203582" y="129992"/>
                </a:cubicBezTo>
                <a:cubicBezTo>
                  <a:pt x="1203582" y="122938"/>
                  <a:pt x="1201934" y="116833"/>
                  <a:pt x="1198640" y="111679"/>
                </a:cubicBezTo>
                <a:cubicBezTo>
                  <a:pt x="1195346" y="106524"/>
                  <a:pt x="1188195" y="100148"/>
                  <a:pt x="1177188" y="92552"/>
                </a:cubicBezTo>
                <a:cubicBezTo>
                  <a:pt x="1166026" y="85033"/>
                  <a:pt x="1158023" y="77611"/>
                  <a:pt x="1153178" y="70286"/>
                </a:cubicBezTo>
                <a:cubicBezTo>
                  <a:pt x="1148334" y="62961"/>
                  <a:pt x="1145911" y="54376"/>
                  <a:pt x="1145911" y="44532"/>
                </a:cubicBezTo>
                <a:cubicBezTo>
                  <a:pt x="1145911" y="31354"/>
                  <a:pt x="1149903" y="20638"/>
                  <a:pt x="1157887" y="12382"/>
                </a:cubicBezTo>
                <a:cubicBezTo>
                  <a:pt x="1165871" y="4127"/>
                  <a:pt x="1176335" y="0"/>
                  <a:pt x="1189280" y="0"/>
                </a:cubicBezTo>
                <a:close/>
                <a:moveTo>
                  <a:pt x="863240" y="0"/>
                </a:moveTo>
                <a:cubicBezTo>
                  <a:pt x="881999" y="0"/>
                  <a:pt x="896377" y="7557"/>
                  <a:pt x="906377" y="22673"/>
                </a:cubicBezTo>
                <a:cubicBezTo>
                  <a:pt x="916376" y="37788"/>
                  <a:pt x="921376" y="58717"/>
                  <a:pt x="921376" y="85459"/>
                </a:cubicBezTo>
                <a:cubicBezTo>
                  <a:pt x="921376" y="112745"/>
                  <a:pt x="916183" y="134061"/>
                  <a:pt x="905795" y="149409"/>
                </a:cubicBezTo>
                <a:cubicBezTo>
                  <a:pt x="895408" y="164757"/>
                  <a:pt x="880525" y="172431"/>
                  <a:pt x="861147" y="172431"/>
                </a:cubicBezTo>
                <a:cubicBezTo>
                  <a:pt x="842388" y="172431"/>
                  <a:pt x="827893" y="164854"/>
                  <a:pt x="817662" y="149700"/>
                </a:cubicBezTo>
                <a:cubicBezTo>
                  <a:pt x="807429" y="134546"/>
                  <a:pt x="802313" y="114024"/>
                  <a:pt x="802313" y="88134"/>
                </a:cubicBezTo>
                <a:cubicBezTo>
                  <a:pt x="802313" y="61081"/>
                  <a:pt x="807565" y="39629"/>
                  <a:pt x="818068" y="23777"/>
                </a:cubicBezTo>
                <a:cubicBezTo>
                  <a:pt x="828572" y="7925"/>
                  <a:pt x="843629" y="0"/>
                  <a:pt x="863240" y="0"/>
                </a:cubicBezTo>
                <a:close/>
              </a:path>
            </a:pathLst>
          </a:custGeom>
          <a:solidFill>
            <a:srgbClr val="FFFFFF"/>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818619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hlinkClick r:id="rId2"/>
            <a:extLst>
              <a:ext uri="{FF2B5EF4-FFF2-40B4-BE49-F238E27FC236}">
                <a16:creationId xmlns:a16="http://schemas.microsoft.com/office/drawing/2014/main" id="{9464AFFB-8B5B-5E42-8E52-76168B8D3730}"/>
              </a:ext>
            </a:extLst>
          </p:cNvPr>
          <p:cNvPicPr>
            <a:picLocks noChangeAspect="1"/>
          </p:cNvPicPr>
          <p:nvPr/>
        </p:nvPicPr>
        <p:blipFill>
          <a:blip r:embed="rId3"/>
          <a:stretch>
            <a:fillRect/>
          </a:stretch>
        </p:blipFill>
        <p:spPr>
          <a:xfrm>
            <a:off x="357687" y="0"/>
            <a:ext cx="11461035" cy="6453554"/>
          </a:xfrm>
          <a:prstGeom prst="rect">
            <a:avLst/>
          </a:prstGeom>
        </p:spPr>
      </p:pic>
      <p:sp>
        <p:nvSpPr>
          <p:cNvPr id="3" name="Rectangle 2">
            <a:hlinkClick r:id="rId2"/>
            <a:extLst>
              <a:ext uri="{FF2B5EF4-FFF2-40B4-BE49-F238E27FC236}">
                <a16:creationId xmlns:a16="http://schemas.microsoft.com/office/drawing/2014/main" id="{62A48228-BD63-4718-8436-8A8132365CB2}"/>
              </a:ext>
            </a:extLst>
          </p:cNvPr>
          <p:cNvSpPr/>
          <p:nvPr/>
        </p:nvSpPr>
        <p:spPr>
          <a:xfrm>
            <a:off x="-15589" y="6453554"/>
            <a:ext cx="12207589" cy="404446"/>
          </a:xfrm>
          <a:prstGeom prst="rect">
            <a:avLst/>
          </a:prstGeom>
          <a:solidFill>
            <a:srgbClr val="00A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www.Build</a:t>
            </a: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a:t>
            </a:r>
            <a:r>
              <a:rPr kumimoji="0" lang="en-US" sz="24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rPr>
              <a:t>Graphic.com</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B6C2D42A-8C1E-5E46-9A4C-6A4C0648D4AD}"/>
              </a:ext>
            </a:extLst>
          </p:cNvPr>
          <p:cNvSpPr txBox="1"/>
          <p:nvPr/>
        </p:nvSpPr>
        <p:spPr>
          <a:xfrm rot="20980138">
            <a:off x="375893" y="1056369"/>
            <a:ext cx="2546475" cy="738664"/>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B0F0"/>
                </a:solidFill>
                <a:effectLst/>
                <a:uLnTx/>
                <a:uFillTx/>
                <a:latin typeface="Arial" panose="020B0604020202020204" pitchFamily="34" charset="0"/>
                <a:ea typeface="+mn-ea"/>
                <a:cs typeface="Arial" panose="020B0604020202020204" pitchFamily="34" charset="0"/>
              </a:rPr>
              <a:t>Intended for “Creating Engaging Learning with PowerPoint Certificate Program” participants. To redeem, email </a:t>
            </a:r>
            <a:r>
              <a:rPr kumimoji="0" lang="en-US" sz="1050" b="0" i="0" u="none" strike="noStrike" kern="1200" cap="none" spc="0" normalizeH="0" baseline="0" noProof="0" dirty="0" err="1">
                <a:ln>
                  <a:noFill/>
                </a:ln>
                <a:solidFill>
                  <a:srgbClr val="00B0F0"/>
                </a:solidFill>
                <a:effectLst/>
                <a:uLnTx/>
                <a:uFillTx/>
                <a:latin typeface="Arial" panose="020B0604020202020204" pitchFamily="34" charset="0"/>
                <a:ea typeface="+mn-ea"/>
                <a:cs typeface="Arial" panose="020B0604020202020204" pitchFamily="34" charset="0"/>
              </a:rPr>
              <a:t>info@BillionDollarGraphics.com</a:t>
            </a:r>
            <a:r>
              <a:rPr kumimoji="0" lang="en-US" sz="1050" b="0" i="0" u="none" strike="noStrike" kern="1200" cap="none" spc="0" normalizeH="0" baseline="0" noProof="0" dirty="0">
                <a:ln>
                  <a:noFill/>
                </a:ln>
                <a:solidFill>
                  <a:srgbClr val="00B0F0"/>
                </a:solidFill>
                <a:effectLst/>
                <a:uLnTx/>
                <a:uFillTx/>
                <a:latin typeface="Arial" panose="020B0604020202020204" pitchFamily="34" charset="0"/>
                <a:ea typeface="+mn-ea"/>
                <a:cs typeface="Arial" panose="020B0604020202020204" pitchFamily="34" charset="0"/>
              </a:rPr>
              <a:t> and mention this workshop.  </a:t>
            </a:r>
          </a:p>
        </p:txBody>
      </p:sp>
      <p:sp>
        <p:nvSpPr>
          <p:cNvPr id="7" name="TextBox 6">
            <a:extLst>
              <a:ext uri="{FF2B5EF4-FFF2-40B4-BE49-F238E27FC236}">
                <a16:creationId xmlns:a16="http://schemas.microsoft.com/office/drawing/2014/main" id="{F72A77B3-756A-5446-A228-0E957423EF4E}"/>
              </a:ext>
            </a:extLst>
          </p:cNvPr>
          <p:cNvSpPr txBox="1"/>
          <p:nvPr/>
        </p:nvSpPr>
        <p:spPr>
          <a:xfrm rot="20980138">
            <a:off x="255604" y="471092"/>
            <a:ext cx="2521930" cy="534664"/>
          </a:xfrm>
          <a:custGeom>
            <a:avLst/>
            <a:gdLst/>
            <a:ahLst/>
            <a:cxnLst/>
            <a:rect l="l" t="t" r="r" b="b"/>
            <a:pathLst>
              <a:path w="1805653" h="382809">
                <a:moveTo>
                  <a:pt x="78139" y="5423"/>
                </a:moveTo>
                <a:cubicBezTo>
                  <a:pt x="89807" y="5423"/>
                  <a:pt x="97941" y="14050"/>
                  <a:pt x="102543" y="31305"/>
                </a:cubicBezTo>
                <a:lnTo>
                  <a:pt x="105747" y="124234"/>
                </a:lnTo>
                <a:cubicBezTo>
                  <a:pt x="102954" y="134094"/>
                  <a:pt x="100242" y="180682"/>
                  <a:pt x="97613" y="263998"/>
                </a:cubicBezTo>
                <a:lnTo>
                  <a:pt x="99338" y="335728"/>
                </a:lnTo>
                <a:lnTo>
                  <a:pt x="100817" y="345341"/>
                </a:lnTo>
                <a:cubicBezTo>
                  <a:pt x="97366" y="370320"/>
                  <a:pt x="86520" y="382809"/>
                  <a:pt x="68280" y="382809"/>
                </a:cubicBezTo>
                <a:cubicBezTo>
                  <a:pt x="49875" y="379194"/>
                  <a:pt x="40672" y="369991"/>
                  <a:pt x="40672" y="355201"/>
                </a:cubicBezTo>
                <a:lnTo>
                  <a:pt x="45602" y="185858"/>
                </a:lnTo>
                <a:lnTo>
                  <a:pt x="43876" y="171315"/>
                </a:lnTo>
                <a:lnTo>
                  <a:pt x="47081" y="120783"/>
                </a:lnTo>
                <a:cubicBezTo>
                  <a:pt x="45273" y="115360"/>
                  <a:pt x="42562" y="112649"/>
                  <a:pt x="38947" y="112649"/>
                </a:cubicBezTo>
                <a:lnTo>
                  <a:pt x="22678" y="114374"/>
                </a:lnTo>
                <a:cubicBezTo>
                  <a:pt x="7559" y="108458"/>
                  <a:pt x="0" y="99256"/>
                  <a:pt x="0" y="86767"/>
                </a:cubicBezTo>
                <a:cubicBezTo>
                  <a:pt x="0" y="76742"/>
                  <a:pt x="17337" y="54476"/>
                  <a:pt x="52011" y="19966"/>
                </a:cubicBezTo>
                <a:cubicBezTo>
                  <a:pt x="58091" y="10270"/>
                  <a:pt x="66801" y="5423"/>
                  <a:pt x="78139" y="5423"/>
                </a:cubicBezTo>
                <a:close/>
                <a:moveTo>
                  <a:pt x="513085" y="62363"/>
                </a:moveTo>
                <a:cubicBezTo>
                  <a:pt x="494516" y="62363"/>
                  <a:pt x="485231" y="79700"/>
                  <a:pt x="485231" y="114374"/>
                </a:cubicBezTo>
                <a:lnTo>
                  <a:pt x="486956" y="130643"/>
                </a:lnTo>
                <a:lnTo>
                  <a:pt x="485231" y="155046"/>
                </a:lnTo>
                <a:lnTo>
                  <a:pt x="485231" y="169589"/>
                </a:lnTo>
                <a:cubicBezTo>
                  <a:pt x="485231" y="182736"/>
                  <a:pt x="485066" y="201963"/>
                  <a:pt x="484738" y="227270"/>
                </a:cubicBezTo>
                <a:cubicBezTo>
                  <a:pt x="485066" y="244689"/>
                  <a:pt x="485231" y="260711"/>
                  <a:pt x="485231" y="275336"/>
                </a:cubicBezTo>
                <a:lnTo>
                  <a:pt x="485231" y="301465"/>
                </a:lnTo>
                <a:cubicBezTo>
                  <a:pt x="485231" y="317570"/>
                  <a:pt x="493940" y="328991"/>
                  <a:pt x="511359" y="335728"/>
                </a:cubicBezTo>
                <a:cubicBezTo>
                  <a:pt x="523684" y="335728"/>
                  <a:pt x="531244" y="325950"/>
                  <a:pt x="534037" y="306395"/>
                </a:cubicBezTo>
                <a:lnTo>
                  <a:pt x="534037" y="233186"/>
                </a:lnTo>
                <a:lnTo>
                  <a:pt x="532558" y="223326"/>
                </a:lnTo>
                <a:lnTo>
                  <a:pt x="535763" y="198923"/>
                </a:lnTo>
                <a:lnTo>
                  <a:pt x="532558" y="148637"/>
                </a:lnTo>
                <a:lnTo>
                  <a:pt x="534037" y="127438"/>
                </a:lnTo>
                <a:lnTo>
                  <a:pt x="534037" y="104514"/>
                </a:lnTo>
                <a:cubicBezTo>
                  <a:pt x="534037" y="76414"/>
                  <a:pt x="527053" y="62363"/>
                  <a:pt x="513085" y="62363"/>
                </a:cubicBezTo>
                <a:close/>
                <a:moveTo>
                  <a:pt x="390865" y="15036"/>
                </a:moveTo>
                <a:cubicBezTo>
                  <a:pt x="402203" y="15036"/>
                  <a:pt x="409763" y="23746"/>
                  <a:pt x="413542" y="41165"/>
                </a:cubicBezTo>
                <a:lnTo>
                  <a:pt x="410338" y="143707"/>
                </a:lnTo>
                <a:cubicBezTo>
                  <a:pt x="412474" y="196293"/>
                  <a:pt x="414610" y="226612"/>
                  <a:pt x="416747" y="234665"/>
                </a:cubicBezTo>
                <a:lnTo>
                  <a:pt x="415268" y="324143"/>
                </a:lnTo>
                <a:lnTo>
                  <a:pt x="416747" y="364815"/>
                </a:lnTo>
                <a:cubicBezTo>
                  <a:pt x="413953" y="376811"/>
                  <a:pt x="405326" y="382809"/>
                  <a:pt x="390864" y="382809"/>
                </a:cubicBezTo>
                <a:cubicBezTo>
                  <a:pt x="377882" y="382809"/>
                  <a:pt x="371391" y="365472"/>
                  <a:pt x="371391" y="330798"/>
                </a:cubicBezTo>
                <a:cubicBezTo>
                  <a:pt x="371391" y="320445"/>
                  <a:pt x="369748" y="311736"/>
                  <a:pt x="366461" y="304670"/>
                </a:cubicBezTo>
                <a:lnTo>
                  <a:pt x="367940" y="285196"/>
                </a:lnTo>
                <a:lnTo>
                  <a:pt x="367940" y="250933"/>
                </a:lnTo>
                <a:lnTo>
                  <a:pt x="366461" y="250933"/>
                </a:lnTo>
                <a:cubicBezTo>
                  <a:pt x="364818" y="250933"/>
                  <a:pt x="358327" y="263998"/>
                  <a:pt x="346988" y="290126"/>
                </a:cubicBezTo>
                <a:cubicBezTo>
                  <a:pt x="339593" y="296535"/>
                  <a:pt x="334663" y="299740"/>
                  <a:pt x="332198" y="299740"/>
                </a:cubicBezTo>
                <a:cubicBezTo>
                  <a:pt x="319545" y="299740"/>
                  <a:pt x="310917" y="285114"/>
                  <a:pt x="306316" y="255863"/>
                </a:cubicBezTo>
                <a:lnTo>
                  <a:pt x="301386" y="249454"/>
                </a:lnTo>
                <a:lnTo>
                  <a:pt x="299661" y="247729"/>
                </a:lnTo>
                <a:lnTo>
                  <a:pt x="296456" y="247729"/>
                </a:lnTo>
                <a:lnTo>
                  <a:pt x="293252" y="250933"/>
                </a:lnTo>
                <a:lnTo>
                  <a:pt x="296456" y="358406"/>
                </a:lnTo>
                <a:cubicBezTo>
                  <a:pt x="296456" y="370402"/>
                  <a:pt x="287747" y="378536"/>
                  <a:pt x="270328" y="382809"/>
                </a:cubicBezTo>
                <a:cubicBezTo>
                  <a:pt x="257674" y="382809"/>
                  <a:pt x="250690" y="371963"/>
                  <a:pt x="249376" y="350271"/>
                </a:cubicBezTo>
                <a:lnTo>
                  <a:pt x="249376" y="295056"/>
                </a:lnTo>
                <a:lnTo>
                  <a:pt x="250855" y="262519"/>
                </a:lnTo>
                <a:lnTo>
                  <a:pt x="247650" y="228256"/>
                </a:lnTo>
                <a:lnTo>
                  <a:pt x="252580" y="83562"/>
                </a:lnTo>
                <a:lnTo>
                  <a:pt x="249376" y="44369"/>
                </a:lnTo>
                <a:cubicBezTo>
                  <a:pt x="253648" y="24814"/>
                  <a:pt x="261207" y="15036"/>
                  <a:pt x="272053" y="15036"/>
                </a:cubicBezTo>
                <a:cubicBezTo>
                  <a:pt x="286514" y="15036"/>
                  <a:pt x="295717" y="32948"/>
                  <a:pt x="299661" y="68772"/>
                </a:cubicBezTo>
                <a:cubicBezTo>
                  <a:pt x="307713" y="110019"/>
                  <a:pt x="317491" y="145268"/>
                  <a:pt x="328994" y="174519"/>
                </a:cubicBezTo>
                <a:lnTo>
                  <a:pt x="332198" y="174519"/>
                </a:lnTo>
                <a:cubicBezTo>
                  <a:pt x="336800" y="174519"/>
                  <a:pt x="341730" y="157758"/>
                  <a:pt x="346988" y="124234"/>
                </a:cubicBezTo>
                <a:cubicBezTo>
                  <a:pt x="362435" y="51435"/>
                  <a:pt x="375417" y="15036"/>
                  <a:pt x="385935" y="15036"/>
                </a:cubicBezTo>
                <a:close/>
                <a:moveTo>
                  <a:pt x="508155" y="15036"/>
                </a:moveTo>
                <a:cubicBezTo>
                  <a:pt x="537242" y="15036"/>
                  <a:pt x="557865" y="31305"/>
                  <a:pt x="570026" y="63842"/>
                </a:cubicBezTo>
                <a:lnTo>
                  <a:pt x="573230" y="78632"/>
                </a:lnTo>
                <a:cubicBezTo>
                  <a:pt x="574216" y="180517"/>
                  <a:pt x="575860" y="231460"/>
                  <a:pt x="578160" y="231460"/>
                </a:cubicBezTo>
                <a:cubicBezTo>
                  <a:pt x="574380" y="319049"/>
                  <a:pt x="565671" y="364075"/>
                  <a:pt x="552031" y="366540"/>
                </a:cubicBezTo>
                <a:cubicBezTo>
                  <a:pt x="537899" y="377386"/>
                  <a:pt x="523766" y="382809"/>
                  <a:pt x="509634" y="382809"/>
                </a:cubicBezTo>
                <a:cubicBezTo>
                  <a:pt x="473974" y="376564"/>
                  <a:pt x="452858" y="355448"/>
                  <a:pt x="446285" y="319459"/>
                </a:cubicBezTo>
                <a:lnTo>
                  <a:pt x="438150" y="228256"/>
                </a:lnTo>
                <a:lnTo>
                  <a:pt x="441355" y="203852"/>
                </a:lnTo>
                <a:lnTo>
                  <a:pt x="441355" y="181175"/>
                </a:lnTo>
                <a:lnTo>
                  <a:pt x="439876" y="179449"/>
                </a:lnTo>
                <a:lnTo>
                  <a:pt x="443080" y="155046"/>
                </a:lnTo>
                <a:lnTo>
                  <a:pt x="438150" y="96380"/>
                </a:lnTo>
                <a:cubicBezTo>
                  <a:pt x="451461" y="42151"/>
                  <a:pt x="474796" y="15036"/>
                  <a:pt x="508155" y="15036"/>
                </a:cubicBezTo>
                <a:close/>
                <a:moveTo>
                  <a:pt x="704432" y="5176"/>
                </a:moveTo>
                <a:cubicBezTo>
                  <a:pt x="720207" y="5176"/>
                  <a:pt x="729328" y="17090"/>
                  <a:pt x="731793" y="40918"/>
                </a:cubicBezTo>
                <a:lnTo>
                  <a:pt x="730067" y="88492"/>
                </a:lnTo>
                <a:lnTo>
                  <a:pt x="733518" y="161702"/>
                </a:lnTo>
                <a:lnTo>
                  <a:pt x="730067" y="205824"/>
                </a:lnTo>
                <a:lnTo>
                  <a:pt x="733518" y="289140"/>
                </a:lnTo>
                <a:cubicBezTo>
                  <a:pt x="729574" y="345834"/>
                  <a:pt x="725548" y="374182"/>
                  <a:pt x="721440" y="374182"/>
                </a:cubicBezTo>
                <a:cubicBezTo>
                  <a:pt x="717331" y="377633"/>
                  <a:pt x="712812" y="379358"/>
                  <a:pt x="707883" y="379358"/>
                </a:cubicBezTo>
                <a:lnTo>
                  <a:pt x="707883" y="381083"/>
                </a:lnTo>
                <a:cubicBezTo>
                  <a:pt x="693257" y="381084"/>
                  <a:pt x="682493" y="364075"/>
                  <a:pt x="675591" y="330059"/>
                </a:cubicBezTo>
                <a:cubicBezTo>
                  <a:pt x="670990" y="324800"/>
                  <a:pt x="663595" y="299822"/>
                  <a:pt x="653407" y="255124"/>
                </a:cubicBezTo>
                <a:cubicBezTo>
                  <a:pt x="649627" y="243785"/>
                  <a:pt x="645108" y="238115"/>
                  <a:pt x="639849" y="238115"/>
                </a:cubicBezTo>
                <a:cubicBezTo>
                  <a:pt x="636398" y="242059"/>
                  <a:pt x="634673" y="248879"/>
                  <a:pt x="634673" y="258575"/>
                </a:cubicBezTo>
                <a:lnTo>
                  <a:pt x="638124" y="347067"/>
                </a:lnTo>
                <a:lnTo>
                  <a:pt x="638124" y="348792"/>
                </a:lnTo>
                <a:cubicBezTo>
                  <a:pt x="636481" y="371470"/>
                  <a:pt x="629168" y="382809"/>
                  <a:pt x="616186" y="382809"/>
                </a:cubicBezTo>
                <a:cubicBezTo>
                  <a:pt x="599095" y="378865"/>
                  <a:pt x="590550" y="370320"/>
                  <a:pt x="590550" y="357173"/>
                </a:cubicBezTo>
                <a:lnTo>
                  <a:pt x="594001" y="304670"/>
                </a:lnTo>
                <a:lnTo>
                  <a:pt x="594001" y="282485"/>
                </a:lnTo>
                <a:lnTo>
                  <a:pt x="592275" y="272132"/>
                </a:lnTo>
                <a:lnTo>
                  <a:pt x="594001" y="270407"/>
                </a:lnTo>
                <a:lnTo>
                  <a:pt x="592276" y="243292"/>
                </a:lnTo>
                <a:lnTo>
                  <a:pt x="594001" y="64582"/>
                </a:lnTo>
                <a:lnTo>
                  <a:pt x="594001" y="39193"/>
                </a:lnTo>
                <a:cubicBezTo>
                  <a:pt x="594001" y="16515"/>
                  <a:pt x="603039" y="5176"/>
                  <a:pt x="621116" y="5176"/>
                </a:cubicBezTo>
                <a:cubicBezTo>
                  <a:pt x="632454" y="5176"/>
                  <a:pt x="643218" y="35249"/>
                  <a:pt x="653407" y="95394"/>
                </a:cubicBezTo>
                <a:cubicBezTo>
                  <a:pt x="658501" y="122673"/>
                  <a:pt x="666471" y="146419"/>
                  <a:pt x="677317" y="166631"/>
                </a:cubicBezTo>
                <a:lnTo>
                  <a:pt x="682493" y="166632"/>
                </a:lnTo>
                <a:lnTo>
                  <a:pt x="682493" y="165153"/>
                </a:lnTo>
                <a:lnTo>
                  <a:pt x="684219" y="125960"/>
                </a:lnTo>
                <a:lnTo>
                  <a:pt x="682493" y="88492"/>
                </a:lnTo>
                <a:lnTo>
                  <a:pt x="684219" y="78386"/>
                </a:lnTo>
                <a:lnTo>
                  <a:pt x="682493" y="61377"/>
                </a:lnTo>
                <a:lnTo>
                  <a:pt x="682493" y="44369"/>
                </a:lnTo>
                <a:cubicBezTo>
                  <a:pt x="682493" y="21527"/>
                  <a:pt x="689806" y="8463"/>
                  <a:pt x="704432" y="5176"/>
                </a:cubicBezTo>
                <a:close/>
                <a:moveTo>
                  <a:pt x="851567" y="7148"/>
                </a:moveTo>
                <a:cubicBezTo>
                  <a:pt x="866521" y="7148"/>
                  <a:pt x="875970" y="12160"/>
                  <a:pt x="879914" y="22185"/>
                </a:cubicBezTo>
                <a:lnTo>
                  <a:pt x="879914" y="25389"/>
                </a:lnTo>
                <a:cubicBezTo>
                  <a:pt x="879914" y="41165"/>
                  <a:pt x="869314" y="49053"/>
                  <a:pt x="848116" y="49053"/>
                </a:cubicBezTo>
                <a:cubicBezTo>
                  <a:pt x="841378" y="54969"/>
                  <a:pt x="838009" y="63925"/>
                  <a:pt x="838009" y="75921"/>
                </a:cubicBezTo>
                <a:lnTo>
                  <a:pt x="838009" y="231953"/>
                </a:lnTo>
                <a:lnTo>
                  <a:pt x="836284" y="293824"/>
                </a:lnTo>
                <a:lnTo>
                  <a:pt x="838009" y="293824"/>
                </a:lnTo>
                <a:lnTo>
                  <a:pt x="836284" y="295549"/>
                </a:lnTo>
                <a:lnTo>
                  <a:pt x="836284" y="330798"/>
                </a:lnTo>
                <a:lnTo>
                  <a:pt x="838009" y="354215"/>
                </a:lnTo>
                <a:cubicBezTo>
                  <a:pt x="838009" y="366212"/>
                  <a:pt x="830204" y="375743"/>
                  <a:pt x="814592" y="382809"/>
                </a:cubicBezTo>
                <a:cubicBezTo>
                  <a:pt x="802925" y="382809"/>
                  <a:pt x="795119" y="372785"/>
                  <a:pt x="791175" y="352736"/>
                </a:cubicBezTo>
                <a:lnTo>
                  <a:pt x="791175" y="349285"/>
                </a:lnTo>
                <a:lnTo>
                  <a:pt x="797830" y="70744"/>
                </a:lnTo>
                <a:cubicBezTo>
                  <a:pt x="797830" y="56283"/>
                  <a:pt x="787149" y="47327"/>
                  <a:pt x="765786" y="43876"/>
                </a:cubicBezTo>
                <a:cubicBezTo>
                  <a:pt x="756912" y="39111"/>
                  <a:pt x="752475" y="33523"/>
                  <a:pt x="752475" y="27114"/>
                </a:cubicBezTo>
                <a:cubicBezTo>
                  <a:pt x="752475" y="13804"/>
                  <a:pt x="762499" y="7148"/>
                  <a:pt x="782548" y="7148"/>
                </a:cubicBezTo>
                <a:close/>
                <a:moveTo>
                  <a:pt x="1020817" y="9367"/>
                </a:moveTo>
                <a:cubicBezTo>
                  <a:pt x="1036100" y="13475"/>
                  <a:pt x="1043741" y="24074"/>
                  <a:pt x="1043741" y="41165"/>
                </a:cubicBezTo>
                <a:lnTo>
                  <a:pt x="1040290" y="61377"/>
                </a:lnTo>
                <a:lnTo>
                  <a:pt x="1043741" y="162441"/>
                </a:lnTo>
                <a:lnTo>
                  <a:pt x="1042015" y="204592"/>
                </a:lnTo>
                <a:lnTo>
                  <a:pt x="1043741" y="211247"/>
                </a:lnTo>
                <a:lnTo>
                  <a:pt x="1042015" y="216177"/>
                </a:lnTo>
                <a:lnTo>
                  <a:pt x="1043741" y="251673"/>
                </a:lnTo>
                <a:lnTo>
                  <a:pt x="1043741" y="273364"/>
                </a:lnTo>
                <a:lnTo>
                  <a:pt x="1040290" y="308860"/>
                </a:lnTo>
                <a:lnTo>
                  <a:pt x="1042016" y="340658"/>
                </a:lnTo>
                <a:lnTo>
                  <a:pt x="1043741" y="340658"/>
                </a:lnTo>
                <a:cubicBezTo>
                  <a:pt x="1039468" y="368759"/>
                  <a:pt x="1030101" y="382809"/>
                  <a:pt x="1015640" y="382809"/>
                </a:cubicBezTo>
                <a:cubicBezTo>
                  <a:pt x="1007752" y="382809"/>
                  <a:pt x="1000686" y="374428"/>
                  <a:pt x="994442" y="357666"/>
                </a:cubicBezTo>
                <a:lnTo>
                  <a:pt x="996167" y="320445"/>
                </a:lnTo>
                <a:lnTo>
                  <a:pt x="996167" y="226284"/>
                </a:lnTo>
                <a:cubicBezTo>
                  <a:pt x="993702" y="221847"/>
                  <a:pt x="990169" y="218478"/>
                  <a:pt x="985568" y="216177"/>
                </a:cubicBezTo>
                <a:lnTo>
                  <a:pt x="957221" y="216177"/>
                </a:lnTo>
                <a:cubicBezTo>
                  <a:pt x="947854" y="217656"/>
                  <a:pt x="943170" y="221025"/>
                  <a:pt x="943170" y="226284"/>
                </a:cubicBezTo>
                <a:cubicBezTo>
                  <a:pt x="943663" y="253234"/>
                  <a:pt x="944813" y="266709"/>
                  <a:pt x="946621" y="266709"/>
                </a:cubicBezTo>
                <a:lnTo>
                  <a:pt x="944896" y="280266"/>
                </a:lnTo>
                <a:cubicBezTo>
                  <a:pt x="944896" y="343041"/>
                  <a:pt x="941363" y="374428"/>
                  <a:pt x="934296" y="374428"/>
                </a:cubicBezTo>
                <a:cubicBezTo>
                  <a:pt x="929859" y="378865"/>
                  <a:pt x="925094" y="381084"/>
                  <a:pt x="920000" y="381083"/>
                </a:cubicBezTo>
                <a:lnTo>
                  <a:pt x="920000" y="382809"/>
                </a:lnTo>
                <a:cubicBezTo>
                  <a:pt x="909647" y="382809"/>
                  <a:pt x="901430" y="376647"/>
                  <a:pt x="895350" y="364322"/>
                </a:cubicBezTo>
                <a:lnTo>
                  <a:pt x="900773" y="238115"/>
                </a:lnTo>
                <a:lnTo>
                  <a:pt x="897075" y="170822"/>
                </a:lnTo>
                <a:lnTo>
                  <a:pt x="898801" y="157265"/>
                </a:lnTo>
                <a:lnTo>
                  <a:pt x="897076" y="101803"/>
                </a:lnTo>
                <a:cubicBezTo>
                  <a:pt x="897075" y="41329"/>
                  <a:pt x="902991" y="11092"/>
                  <a:pt x="914823" y="11092"/>
                </a:cubicBezTo>
                <a:lnTo>
                  <a:pt x="921972" y="11092"/>
                </a:lnTo>
                <a:cubicBezTo>
                  <a:pt x="933968" y="11092"/>
                  <a:pt x="941609" y="21691"/>
                  <a:pt x="944896" y="42890"/>
                </a:cubicBezTo>
                <a:lnTo>
                  <a:pt x="943170" y="44616"/>
                </a:lnTo>
                <a:lnTo>
                  <a:pt x="943170" y="125467"/>
                </a:lnTo>
                <a:lnTo>
                  <a:pt x="944896" y="127192"/>
                </a:lnTo>
                <a:cubicBezTo>
                  <a:pt x="942431" y="134587"/>
                  <a:pt x="941198" y="146337"/>
                  <a:pt x="941198" y="162441"/>
                </a:cubicBezTo>
                <a:cubicBezTo>
                  <a:pt x="942842" y="172465"/>
                  <a:pt x="948182" y="177477"/>
                  <a:pt x="957221" y="177477"/>
                </a:cubicBezTo>
                <a:lnTo>
                  <a:pt x="973243" y="177477"/>
                </a:lnTo>
                <a:cubicBezTo>
                  <a:pt x="990826" y="177477"/>
                  <a:pt x="999618" y="165152"/>
                  <a:pt x="999618" y="140503"/>
                </a:cubicBezTo>
                <a:lnTo>
                  <a:pt x="999618" y="137298"/>
                </a:lnTo>
                <a:cubicBezTo>
                  <a:pt x="998468" y="124645"/>
                  <a:pt x="996085" y="113388"/>
                  <a:pt x="992470" y="103528"/>
                </a:cubicBezTo>
                <a:lnTo>
                  <a:pt x="994442" y="86767"/>
                </a:lnTo>
                <a:lnTo>
                  <a:pt x="994442" y="73209"/>
                </a:lnTo>
                <a:cubicBezTo>
                  <a:pt x="994442" y="30648"/>
                  <a:pt x="1003233" y="9367"/>
                  <a:pt x="1020817" y="9367"/>
                </a:cubicBezTo>
                <a:close/>
                <a:moveTo>
                  <a:pt x="1417625" y="67293"/>
                </a:moveTo>
                <a:lnTo>
                  <a:pt x="1415900" y="67293"/>
                </a:lnTo>
                <a:cubicBezTo>
                  <a:pt x="1407354" y="71237"/>
                  <a:pt x="1403082" y="80933"/>
                  <a:pt x="1403082" y="96380"/>
                </a:cubicBezTo>
                <a:lnTo>
                  <a:pt x="1403082" y="156772"/>
                </a:lnTo>
                <a:cubicBezTo>
                  <a:pt x="1403082" y="163181"/>
                  <a:pt x="1406286" y="167453"/>
                  <a:pt x="1412695" y="169589"/>
                </a:cubicBezTo>
                <a:cubicBezTo>
                  <a:pt x="1436523" y="169589"/>
                  <a:pt x="1448437" y="159319"/>
                  <a:pt x="1448437" y="138777"/>
                </a:cubicBezTo>
                <a:lnTo>
                  <a:pt x="1448437" y="93176"/>
                </a:lnTo>
                <a:cubicBezTo>
                  <a:pt x="1448437" y="79865"/>
                  <a:pt x="1438166" y="71237"/>
                  <a:pt x="1417625" y="67293"/>
                </a:cubicBezTo>
                <a:close/>
                <a:moveTo>
                  <a:pt x="1310915" y="493"/>
                </a:moveTo>
                <a:cubicBezTo>
                  <a:pt x="1327184" y="5916"/>
                  <a:pt x="1335318" y="15118"/>
                  <a:pt x="1335318" y="28100"/>
                </a:cubicBezTo>
                <a:cubicBezTo>
                  <a:pt x="1332854" y="44369"/>
                  <a:pt x="1324719" y="52504"/>
                  <a:pt x="1310915" y="52504"/>
                </a:cubicBezTo>
                <a:lnTo>
                  <a:pt x="1301302" y="52504"/>
                </a:lnTo>
                <a:lnTo>
                  <a:pt x="1270243" y="49299"/>
                </a:lnTo>
                <a:lnTo>
                  <a:pt x="1258904" y="49299"/>
                </a:lnTo>
                <a:cubicBezTo>
                  <a:pt x="1247073" y="49299"/>
                  <a:pt x="1241157" y="57434"/>
                  <a:pt x="1241157" y="73702"/>
                </a:cubicBezTo>
                <a:lnTo>
                  <a:pt x="1237706" y="93176"/>
                </a:lnTo>
                <a:lnTo>
                  <a:pt x="1239431" y="159976"/>
                </a:lnTo>
                <a:cubicBezTo>
                  <a:pt x="1242718" y="164249"/>
                  <a:pt x="1247073" y="166385"/>
                  <a:pt x="1252496" y="166385"/>
                </a:cubicBezTo>
                <a:lnTo>
                  <a:pt x="1283308" y="163181"/>
                </a:lnTo>
                <a:cubicBezTo>
                  <a:pt x="1300069" y="163181"/>
                  <a:pt x="1309847" y="171890"/>
                  <a:pt x="1312641" y="189309"/>
                </a:cubicBezTo>
                <a:lnTo>
                  <a:pt x="1312641" y="190788"/>
                </a:lnTo>
                <a:cubicBezTo>
                  <a:pt x="1312641" y="201634"/>
                  <a:pt x="1303438" y="208700"/>
                  <a:pt x="1285033" y="211987"/>
                </a:cubicBezTo>
                <a:lnTo>
                  <a:pt x="1247566" y="211987"/>
                </a:lnTo>
                <a:lnTo>
                  <a:pt x="1239431" y="218396"/>
                </a:lnTo>
                <a:lnTo>
                  <a:pt x="1241157" y="299740"/>
                </a:lnTo>
                <a:lnTo>
                  <a:pt x="1241157" y="343862"/>
                </a:lnTo>
                <a:cubicBezTo>
                  <a:pt x="1241157" y="360624"/>
                  <a:pt x="1233515" y="373606"/>
                  <a:pt x="1218233" y="382809"/>
                </a:cubicBezTo>
                <a:lnTo>
                  <a:pt x="1213303" y="382809"/>
                </a:lnTo>
                <a:cubicBezTo>
                  <a:pt x="1201635" y="382809"/>
                  <a:pt x="1194076" y="369827"/>
                  <a:pt x="1190625" y="343862"/>
                </a:cubicBezTo>
                <a:lnTo>
                  <a:pt x="1197034" y="83562"/>
                </a:lnTo>
                <a:lnTo>
                  <a:pt x="1192350" y="47574"/>
                </a:lnTo>
                <a:cubicBezTo>
                  <a:pt x="1192350" y="17337"/>
                  <a:pt x="1208619" y="2218"/>
                  <a:pt x="1241157" y="2218"/>
                </a:cubicBezTo>
                <a:lnTo>
                  <a:pt x="1255700" y="493"/>
                </a:lnTo>
                <a:lnTo>
                  <a:pt x="1275173" y="3697"/>
                </a:lnTo>
                <a:close/>
                <a:moveTo>
                  <a:pt x="1425760" y="8627"/>
                </a:moveTo>
                <a:cubicBezTo>
                  <a:pt x="1451231" y="8627"/>
                  <a:pt x="1472347" y="23828"/>
                  <a:pt x="1489109" y="54229"/>
                </a:cubicBezTo>
                <a:cubicBezTo>
                  <a:pt x="1493546" y="64253"/>
                  <a:pt x="1495765" y="76742"/>
                  <a:pt x="1495764" y="91697"/>
                </a:cubicBezTo>
                <a:lnTo>
                  <a:pt x="1495765" y="112649"/>
                </a:lnTo>
                <a:cubicBezTo>
                  <a:pt x="1495765" y="159483"/>
                  <a:pt x="1483850" y="191528"/>
                  <a:pt x="1460022" y="208782"/>
                </a:cubicBezTo>
                <a:lnTo>
                  <a:pt x="1458297" y="220121"/>
                </a:lnTo>
                <a:lnTo>
                  <a:pt x="1479496" y="325868"/>
                </a:lnTo>
                <a:cubicBezTo>
                  <a:pt x="1483768" y="332606"/>
                  <a:pt x="1486973" y="342877"/>
                  <a:pt x="1489109" y="356680"/>
                </a:cubicBezTo>
                <a:cubicBezTo>
                  <a:pt x="1486480" y="374099"/>
                  <a:pt x="1478346" y="382809"/>
                  <a:pt x="1464706" y="382809"/>
                </a:cubicBezTo>
                <a:cubicBezTo>
                  <a:pt x="1448108" y="382809"/>
                  <a:pt x="1437263" y="362185"/>
                  <a:pt x="1432168" y="320938"/>
                </a:cubicBezTo>
                <a:lnTo>
                  <a:pt x="1409491" y="233186"/>
                </a:lnTo>
                <a:lnTo>
                  <a:pt x="1404561" y="233186"/>
                </a:lnTo>
                <a:lnTo>
                  <a:pt x="1401356" y="298261"/>
                </a:lnTo>
                <a:lnTo>
                  <a:pt x="1401356" y="299740"/>
                </a:lnTo>
                <a:lnTo>
                  <a:pt x="1403082" y="307874"/>
                </a:lnTo>
                <a:lnTo>
                  <a:pt x="1401356" y="317734"/>
                </a:lnTo>
                <a:lnTo>
                  <a:pt x="1401357" y="350271"/>
                </a:lnTo>
                <a:cubicBezTo>
                  <a:pt x="1401356" y="370813"/>
                  <a:pt x="1392154" y="381084"/>
                  <a:pt x="1373749" y="381084"/>
                </a:cubicBezTo>
                <a:cubicBezTo>
                  <a:pt x="1365368" y="381083"/>
                  <a:pt x="1358301" y="374099"/>
                  <a:pt x="1352550" y="360131"/>
                </a:cubicBezTo>
                <a:lnTo>
                  <a:pt x="1355754" y="293331"/>
                </a:lnTo>
                <a:lnTo>
                  <a:pt x="1354275" y="288401"/>
                </a:lnTo>
                <a:lnTo>
                  <a:pt x="1355754" y="262519"/>
                </a:lnTo>
                <a:lnTo>
                  <a:pt x="1355754" y="250933"/>
                </a:lnTo>
                <a:cubicBezTo>
                  <a:pt x="1355754" y="182736"/>
                  <a:pt x="1356822" y="137216"/>
                  <a:pt x="1358959" y="114374"/>
                </a:cubicBezTo>
                <a:lnTo>
                  <a:pt x="1354275" y="62363"/>
                </a:lnTo>
                <a:cubicBezTo>
                  <a:pt x="1357233" y="27690"/>
                  <a:pt x="1367504" y="10353"/>
                  <a:pt x="1385087" y="10353"/>
                </a:cubicBezTo>
                <a:close/>
                <a:moveTo>
                  <a:pt x="1611348" y="0"/>
                </a:moveTo>
                <a:cubicBezTo>
                  <a:pt x="1638134" y="0"/>
                  <a:pt x="1651527" y="8299"/>
                  <a:pt x="1651527" y="24896"/>
                </a:cubicBezTo>
                <a:cubicBezTo>
                  <a:pt x="1651527" y="38371"/>
                  <a:pt x="1639284" y="45109"/>
                  <a:pt x="1614799" y="45109"/>
                </a:cubicBezTo>
                <a:lnTo>
                  <a:pt x="1578071" y="45109"/>
                </a:lnTo>
                <a:cubicBezTo>
                  <a:pt x="1565746" y="45109"/>
                  <a:pt x="1559584" y="51189"/>
                  <a:pt x="1559584" y="63349"/>
                </a:cubicBezTo>
                <a:lnTo>
                  <a:pt x="1559584" y="66800"/>
                </a:lnTo>
                <a:lnTo>
                  <a:pt x="1564760" y="125220"/>
                </a:lnTo>
                <a:lnTo>
                  <a:pt x="1561309" y="153814"/>
                </a:lnTo>
                <a:lnTo>
                  <a:pt x="1561309" y="162195"/>
                </a:lnTo>
                <a:cubicBezTo>
                  <a:pt x="1563117" y="166631"/>
                  <a:pt x="1566978" y="168850"/>
                  <a:pt x="1572895" y="168850"/>
                </a:cubicBezTo>
                <a:lnTo>
                  <a:pt x="1591382" y="168850"/>
                </a:lnTo>
                <a:lnTo>
                  <a:pt x="1606418" y="167124"/>
                </a:lnTo>
                <a:cubicBezTo>
                  <a:pt x="1622030" y="171561"/>
                  <a:pt x="1629835" y="178792"/>
                  <a:pt x="1629835" y="188816"/>
                </a:cubicBezTo>
                <a:cubicBezTo>
                  <a:pt x="1629835" y="205578"/>
                  <a:pt x="1617017" y="213959"/>
                  <a:pt x="1591382" y="213959"/>
                </a:cubicBezTo>
                <a:lnTo>
                  <a:pt x="1567965" y="213959"/>
                </a:lnTo>
                <a:cubicBezTo>
                  <a:pt x="1562377" y="217245"/>
                  <a:pt x="1559583" y="221107"/>
                  <a:pt x="1559584" y="225544"/>
                </a:cubicBezTo>
                <a:lnTo>
                  <a:pt x="1561309" y="250687"/>
                </a:lnTo>
                <a:lnTo>
                  <a:pt x="1557858" y="320938"/>
                </a:lnTo>
                <a:cubicBezTo>
                  <a:pt x="1560159" y="330963"/>
                  <a:pt x="1565171" y="335975"/>
                  <a:pt x="1572895" y="335975"/>
                </a:cubicBezTo>
                <a:lnTo>
                  <a:pt x="1591382" y="335975"/>
                </a:lnTo>
                <a:cubicBezTo>
                  <a:pt x="1605843" y="335975"/>
                  <a:pt x="1615867" y="334824"/>
                  <a:pt x="1621454" y="332524"/>
                </a:cubicBezTo>
                <a:cubicBezTo>
                  <a:pt x="1642653" y="336632"/>
                  <a:pt x="1653253" y="345588"/>
                  <a:pt x="1653253" y="359392"/>
                </a:cubicBezTo>
                <a:cubicBezTo>
                  <a:pt x="1653252" y="369909"/>
                  <a:pt x="1643228" y="377715"/>
                  <a:pt x="1623180" y="382809"/>
                </a:cubicBezTo>
                <a:lnTo>
                  <a:pt x="1578071" y="377879"/>
                </a:lnTo>
                <a:lnTo>
                  <a:pt x="1547998" y="377879"/>
                </a:lnTo>
                <a:cubicBezTo>
                  <a:pt x="1526800" y="377879"/>
                  <a:pt x="1516200" y="367855"/>
                  <a:pt x="1516200" y="347806"/>
                </a:cubicBezTo>
                <a:lnTo>
                  <a:pt x="1517926" y="322664"/>
                </a:lnTo>
                <a:lnTo>
                  <a:pt x="1516200" y="202127"/>
                </a:lnTo>
                <a:lnTo>
                  <a:pt x="1514475" y="175505"/>
                </a:lnTo>
                <a:cubicBezTo>
                  <a:pt x="1516283" y="175505"/>
                  <a:pt x="1518501" y="134258"/>
                  <a:pt x="1521130" y="51764"/>
                </a:cubicBezTo>
                <a:lnTo>
                  <a:pt x="1519405" y="31551"/>
                </a:lnTo>
                <a:cubicBezTo>
                  <a:pt x="1519405" y="11503"/>
                  <a:pt x="1533948" y="1479"/>
                  <a:pt x="1563035" y="1479"/>
                </a:cubicBezTo>
                <a:lnTo>
                  <a:pt x="1572895" y="3204"/>
                </a:lnTo>
                <a:close/>
                <a:moveTo>
                  <a:pt x="1763748" y="0"/>
                </a:moveTo>
                <a:cubicBezTo>
                  <a:pt x="1790534" y="0"/>
                  <a:pt x="1803927" y="8299"/>
                  <a:pt x="1803927" y="24896"/>
                </a:cubicBezTo>
                <a:cubicBezTo>
                  <a:pt x="1803927" y="38371"/>
                  <a:pt x="1791684" y="45109"/>
                  <a:pt x="1767199" y="45109"/>
                </a:cubicBezTo>
                <a:lnTo>
                  <a:pt x="1730471" y="45109"/>
                </a:lnTo>
                <a:cubicBezTo>
                  <a:pt x="1718146" y="45109"/>
                  <a:pt x="1711984" y="51189"/>
                  <a:pt x="1711984" y="63349"/>
                </a:cubicBezTo>
                <a:lnTo>
                  <a:pt x="1711984" y="66800"/>
                </a:lnTo>
                <a:lnTo>
                  <a:pt x="1717160" y="125220"/>
                </a:lnTo>
                <a:lnTo>
                  <a:pt x="1713709" y="153814"/>
                </a:lnTo>
                <a:lnTo>
                  <a:pt x="1713709" y="162195"/>
                </a:lnTo>
                <a:cubicBezTo>
                  <a:pt x="1715517" y="166631"/>
                  <a:pt x="1719379" y="168850"/>
                  <a:pt x="1725295" y="168850"/>
                </a:cubicBezTo>
                <a:lnTo>
                  <a:pt x="1743782" y="168850"/>
                </a:lnTo>
                <a:lnTo>
                  <a:pt x="1758818" y="167124"/>
                </a:lnTo>
                <a:cubicBezTo>
                  <a:pt x="1774429" y="171561"/>
                  <a:pt x="1782235" y="178792"/>
                  <a:pt x="1782235" y="188816"/>
                </a:cubicBezTo>
                <a:cubicBezTo>
                  <a:pt x="1782235" y="205578"/>
                  <a:pt x="1769418" y="213959"/>
                  <a:pt x="1743782" y="213959"/>
                </a:cubicBezTo>
                <a:lnTo>
                  <a:pt x="1720365" y="213959"/>
                </a:lnTo>
                <a:cubicBezTo>
                  <a:pt x="1714777" y="217245"/>
                  <a:pt x="1711984" y="221107"/>
                  <a:pt x="1711984" y="225544"/>
                </a:cubicBezTo>
                <a:lnTo>
                  <a:pt x="1713709" y="250687"/>
                </a:lnTo>
                <a:lnTo>
                  <a:pt x="1710258" y="320938"/>
                </a:lnTo>
                <a:cubicBezTo>
                  <a:pt x="1712559" y="330963"/>
                  <a:pt x="1717571" y="335975"/>
                  <a:pt x="1725295" y="335975"/>
                </a:cubicBezTo>
                <a:lnTo>
                  <a:pt x="1743782" y="335975"/>
                </a:lnTo>
                <a:cubicBezTo>
                  <a:pt x="1758243" y="335975"/>
                  <a:pt x="1768267" y="334824"/>
                  <a:pt x="1773854" y="332524"/>
                </a:cubicBezTo>
                <a:cubicBezTo>
                  <a:pt x="1795053" y="336632"/>
                  <a:pt x="1805653" y="345588"/>
                  <a:pt x="1805653" y="359392"/>
                </a:cubicBezTo>
                <a:cubicBezTo>
                  <a:pt x="1805653" y="369909"/>
                  <a:pt x="1795628" y="377715"/>
                  <a:pt x="1775580" y="382809"/>
                </a:cubicBezTo>
                <a:lnTo>
                  <a:pt x="1730471" y="377879"/>
                </a:lnTo>
                <a:lnTo>
                  <a:pt x="1700398" y="377879"/>
                </a:lnTo>
                <a:cubicBezTo>
                  <a:pt x="1679200" y="377879"/>
                  <a:pt x="1668600" y="367855"/>
                  <a:pt x="1668600" y="347806"/>
                </a:cubicBezTo>
                <a:lnTo>
                  <a:pt x="1670326" y="322664"/>
                </a:lnTo>
                <a:lnTo>
                  <a:pt x="1668600" y="202127"/>
                </a:lnTo>
                <a:lnTo>
                  <a:pt x="1666875" y="175505"/>
                </a:lnTo>
                <a:cubicBezTo>
                  <a:pt x="1668683" y="175505"/>
                  <a:pt x="1670901" y="134258"/>
                  <a:pt x="1673530" y="51764"/>
                </a:cubicBezTo>
                <a:lnTo>
                  <a:pt x="1671805" y="31551"/>
                </a:lnTo>
                <a:cubicBezTo>
                  <a:pt x="1671805" y="11503"/>
                  <a:pt x="1686348" y="1479"/>
                  <a:pt x="1715435" y="1479"/>
                </a:cubicBezTo>
                <a:lnTo>
                  <a:pt x="1725295" y="3204"/>
                </a:lnTo>
                <a:close/>
              </a:path>
            </a:pathLst>
          </a:custGeom>
          <a:solidFill>
            <a:srgbClr val="008FC3"/>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4000" b="0" i="0" u="none" strike="noStrike" kern="1200" cap="none" spc="0" normalizeH="0" baseline="0" noProof="0" dirty="0">
              <a:ln>
                <a:noFill/>
              </a:ln>
              <a:solidFill>
                <a:srgbClr val="008FC3"/>
              </a:solidFill>
              <a:effectLst/>
              <a:uLnTx/>
              <a:uFillTx/>
              <a:latin typeface="Stamp" panose="02000500000000000000" pitchFamily="2" charset="77"/>
              <a:ea typeface="+mn-ea"/>
              <a:cs typeface="+mn-cs"/>
            </a:endParaRPr>
          </a:p>
        </p:txBody>
      </p:sp>
    </p:spTree>
    <p:extLst>
      <p:ext uri="{BB962C8B-B14F-4D97-AF65-F5344CB8AC3E}">
        <p14:creationId xmlns:p14="http://schemas.microsoft.com/office/powerpoint/2010/main" val="123785129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7DB1A639-C8C6-B14D-9A02-8EE6431B9FE8}"/>
              </a:ext>
            </a:extLst>
          </p:cNvPr>
          <p:cNvGrpSpPr/>
          <p:nvPr/>
        </p:nvGrpSpPr>
        <p:grpSpPr>
          <a:xfrm>
            <a:off x="809080" y="959914"/>
            <a:ext cx="3126564" cy="2830504"/>
            <a:chOff x="1327741" y="1456659"/>
            <a:chExt cx="2654300" cy="2402960"/>
          </a:xfrm>
        </p:grpSpPr>
        <p:sp>
          <p:nvSpPr>
            <p:cNvPr id="10" name="Oval 9">
              <a:extLst>
                <a:ext uri="{FF2B5EF4-FFF2-40B4-BE49-F238E27FC236}">
                  <a16:creationId xmlns:a16="http://schemas.microsoft.com/office/drawing/2014/main" id="{DC1FAECC-7BDA-C248-9824-4B580ADE7B7D}"/>
                </a:ext>
              </a:extLst>
            </p:cNvPr>
            <p:cNvSpPr/>
            <p:nvPr/>
          </p:nvSpPr>
          <p:spPr>
            <a:xfrm>
              <a:off x="1455331" y="1456659"/>
              <a:ext cx="2402960" cy="2402960"/>
            </a:xfrm>
            <a:prstGeom prst="ellipse">
              <a:avLst/>
            </a:prstGeom>
            <a:solidFill>
              <a:srgbClr val="B2E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5" name="Picture 4" descr="A screenshot of a cell phone&#10;&#10;Description automatically generated">
              <a:extLst>
                <a:ext uri="{FF2B5EF4-FFF2-40B4-BE49-F238E27FC236}">
                  <a16:creationId xmlns:a16="http://schemas.microsoft.com/office/drawing/2014/main" id="{9B57D394-244D-DF45-A384-816F65454D31}"/>
                </a:ext>
              </a:extLst>
            </p:cNvPr>
            <p:cNvPicPr>
              <a:picLocks noChangeAspect="1"/>
            </p:cNvPicPr>
            <p:nvPr/>
          </p:nvPicPr>
          <p:blipFill>
            <a:blip r:embed="rId2"/>
            <a:stretch>
              <a:fillRect/>
            </a:stretch>
          </p:blipFill>
          <p:spPr>
            <a:xfrm>
              <a:off x="1327741" y="1892300"/>
              <a:ext cx="2654300" cy="1600200"/>
            </a:xfrm>
            <a:prstGeom prst="rect">
              <a:avLst/>
            </a:prstGeom>
          </p:spPr>
        </p:pic>
      </p:grpSp>
      <p:sp>
        <p:nvSpPr>
          <p:cNvPr id="11" name="Oval 10">
            <a:extLst>
              <a:ext uri="{FF2B5EF4-FFF2-40B4-BE49-F238E27FC236}">
                <a16:creationId xmlns:a16="http://schemas.microsoft.com/office/drawing/2014/main" id="{E89F5672-3461-6947-B29C-8C12DB5979AD}"/>
              </a:ext>
            </a:extLst>
          </p:cNvPr>
          <p:cNvSpPr/>
          <p:nvPr/>
        </p:nvSpPr>
        <p:spPr>
          <a:xfrm>
            <a:off x="4672953" y="959914"/>
            <a:ext cx="2830504" cy="2830504"/>
          </a:xfrm>
          <a:prstGeom prst="ellipse">
            <a:avLst/>
          </a:prstGeom>
          <a:solidFill>
            <a:srgbClr val="B2E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7" name="Picture 6">
            <a:extLst>
              <a:ext uri="{FF2B5EF4-FFF2-40B4-BE49-F238E27FC236}">
                <a16:creationId xmlns:a16="http://schemas.microsoft.com/office/drawing/2014/main" id="{39371AA4-39C6-134D-A2E8-A785F3F8FCEC}"/>
              </a:ext>
            </a:extLst>
          </p:cNvPr>
          <p:cNvPicPr>
            <a:picLocks noChangeAspect="1"/>
          </p:cNvPicPr>
          <p:nvPr/>
        </p:nvPicPr>
        <p:blipFill>
          <a:blip r:embed="rId3"/>
          <a:stretch>
            <a:fillRect/>
          </a:stretch>
        </p:blipFill>
        <p:spPr>
          <a:xfrm>
            <a:off x="4720442" y="1086018"/>
            <a:ext cx="2711201" cy="2311656"/>
          </a:xfrm>
          <a:prstGeom prst="rect">
            <a:avLst/>
          </a:prstGeom>
        </p:spPr>
      </p:pic>
      <p:grpSp>
        <p:nvGrpSpPr>
          <p:cNvPr id="14" name="Group 13">
            <a:extLst>
              <a:ext uri="{FF2B5EF4-FFF2-40B4-BE49-F238E27FC236}">
                <a16:creationId xmlns:a16="http://schemas.microsoft.com/office/drawing/2014/main" id="{F15042A9-887D-4246-A681-1030FA937039}"/>
              </a:ext>
            </a:extLst>
          </p:cNvPr>
          <p:cNvGrpSpPr/>
          <p:nvPr/>
        </p:nvGrpSpPr>
        <p:grpSpPr>
          <a:xfrm>
            <a:off x="8240766" y="959914"/>
            <a:ext cx="3126564" cy="2830504"/>
            <a:chOff x="8209959" y="1456659"/>
            <a:chExt cx="2654300" cy="2402960"/>
          </a:xfrm>
        </p:grpSpPr>
        <p:sp>
          <p:nvSpPr>
            <p:cNvPr id="12" name="Oval 11">
              <a:extLst>
                <a:ext uri="{FF2B5EF4-FFF2-40B4-BE49-F238E27FC236}">
                  <a16:creationId xmlns:a16="http://schemas.microsoft.com/office/drawing/2014/main" id="{BF2062CC-E648-CC40-AEEC-ED6305EA162A}"/>
                </a:ext>
              </a:extLst>
            </p:cNvPr>
            <p:cNvSpPr/>
            <p:nvPr/>
          </p:nvSpPr>
          <p:spPr>
            <a:xfrm>
              <a:off x="8335629" y="1456659"/>
              <a:ext cx="2402960" cy="2402960"/>
            </a:xfrm>
            <a:prstGeom prst="ellipse">
              <a:avLst/>
            </a:prstGeom>
            <a:solidFill>
              <a:srgbClr val="B2EB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9" name="Picture 8" descr="A screenshot of a cell phone&#10;&#10;Description automatically generated">
              <a:extLst>
                <a:ext uri="{FF2B5EF4-FFF2-40B4-BE49-F238E27FC236}">
                  <a16:creationId xmlns:a16="http://schemas.microsoft.com/office/drawing/2014/main" id="{0C4C4B14-89AD-9945-AA08-C1C583C4A057}"/>
                </a:ext>
              </a:extLst>
            </p:cNvPr>
            <p:cNvPicPr>
              <a:picLocks noChangeAspect="1"/>
            </p:cNvPicPr>
            <p:nvPr/>
          </p:nvPicPr>
          <p:blipFill>
            <a:blip r:embed="rId4"/>
            <a:stretch>
              <a:fillRect/>
            </a:stretch>
          </p:blipFill>
          <p:spPr>
            <a:xfrm>
              <a:off x="8209959" y="1892300"/>
              <a:ext cx="2654300" cy="1536700"/>
            </a:xfrm>
            <a:prstGeom prst="rect">
              <a:avLst/>
            </a:prstGeom>
          </p:spPr>
        </p:pic>
      </p:grpSp>
      <p:sp>
        <p:nvSpPr>
          <p:cNvPr id="16" name="TextBox 15">
            <a:extLst>
              <a:ext uri="{FF2B5EF4-FFF2-40B4-BE49-F238E27FC236}">
                <a16:creationId xmlns:a16="http://schemas.microsoft.com/office/drawing/2014/main" id="{B92AD863-0E7E-4B43-9DAD-0E37AD048C3B}"/>
              </a:ext>
            </a:extLst>
          </p:cNvPr>
          <p:cNvSpPr txBox="1"/>
          <p:nvPr/>
        </p:nvSpPr>
        <p:spPr>
          <a:xfrm>
            <a:off x="0" y="87076"/>
            <a:ext cx="12192000"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srgbClr val="23A2E1"/>
                </a:solidFill>
                <a:effectLst/>
                <a:uLnTx/>
                <a:uFillTx/>
                <a:latin typeface="Arial" panose="020B0604020202020204" pitchFamily="34" charset="0"/>
                <a:ea typeface="+mn-ea"/>
                <a:cs typeface="Arial" panose="020B0604020202020204" pitchFamily="34" charset="0"/>
              </a:rPr>
              <a:t>HOW IT WORKS…</a:t>
            </a:r>
          </a:p>
        </p:txBody>
      </p:sp>
      <p:sp>
        <p:nvSpPr>
          <p:cNvPr id="18" name="Rounded Rectangle 17">
            <a:extLst>
              <a:ext uri="{FF2B5EF4-FFF2-40B4-BE49-F238E27FC236}">
                <a16:creationId xmlns:a16="http://schemas.microsoft.com/office/drawing/2014/main" id="{92AE9144-1A41-A04B-BC5C-888A4E65705F}"/>
              </a:ext>
            </a:extLst>
          </p:cNvPr>
          <p:cNvSpPr/>
          <p:nvPr/>
        </p:nvSpPr>
        <p:spPr>
          <a:xfrm>
            <a:off x="1238295" y="1884962"/>
            <a:ext cx="1889125" cy="171450"/>
          </a:xfrm>
          <a:prstGeom prst="roundRect">
            <a:avLst>
              <a:gd name="adj" fmla="val 50000"/>
            </a:avLst>
          </a:prstGeom>
          <a:noFill/>
          <a:ln>
            <a:solidFill>
              <a:srgbClr val="6464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96943CA8-4FBA-B643-92BD-D96E576853E6}"/>
              </a:ext>
            </a:extLst>
          </p:cNvPr>
          <p:cNvSpPr txBox="1"/>
          <p:nvPr/>
        </p:nvSpPr>
        <p:spPr>
          <a:xfrm>
            <a:off x="809080" y="3831369"/>
            <a:ext cx="3126564"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3A2E1"/>
                </a:solidFill>
                <a:effectLst/>
                <a:uLnTx/>
                <a:uFillTx/>
                <a:latin typeface="Arial" panose="020B0604020202020204" pitchFamily="34" charset="0"/>
                <a:ea typeface="+mn-ea"/>
                <a:cs typeface="Arial" panose="020B0604020202020204" pitchFamily="34" charset="0"/>
              </a:rPr>
              <a:t>STEP 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Add text to your PowerPoint slide (e.g., bullets, sentences, paragraphs).</a:t>
            </a:r>
          </a:p>
        </p:txBody>
      </p:sp>
      <p:sp>
        <p:nvSpPr>
          <p:cNvPr id="20" name="TextBox 19">
            <a:extLst>
              <a:ext uri="{FF2B5EF4-FFF2-40B4-BE49-F238E27FC236}">
                <a16:creationId xmlns:a16="http://schemas.microsoft.com/office/drawing/2014/main" id="{1C16C575-70DE-294C-A619-5B7530886A77}"/>
              </a:ext>
            </a:extLst>
          </p:cNvPr>
          <p:cNvSpPr txBox="1"/>
          <p:nvPr/>
        </p:nvSpPr>
        <p:spPr>
          <a:xfrm>
            <a:off x="4544493" y="3831369"/>
            <a:ext cx="3126564"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3A2E1"/>
                </a:solidFill>
                <a:effectLst/>
                <a:uLnTx/>
                <a:uFillTx/>
                <a:latin typeface="Arial" panose="020B0604020202020204" pitchFamily="34" charset="0"/>
                <a:ea typeface="+mn-ea"/>
                <a:cs typeface="Arial" panose="020B0604020202020204" pitchFamily="34" charset="0"/>
              </a:rPr>
              <a:t>STEP 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Click on </a:t>
            </a:r>
            <a:r>
              <a:rPr kumimoji="0" lang="en-US" sz="1600" b="1" i="0" u="none" strike="noStrike" kern="120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Insert Graphic </a:t>
            </a:r>
            <a:r>
              <a:rPr kumimoji="0" lang="en-US" sz="1600" b="0" i="0" u="none" strike="noStrike" kern="120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and add the best graphic for each keyword or </a:t>
            </a:r>
            <a:r>
              <a:rPr kumimoji="0" lang="en-US" sz="1600" b="0" i="0" u="none" strike="noStrike" kern="1200" cap="none" spc="0" normalizeH="0" baseline="0" noProof="0" dirty="0" err="1">
                <a:ln>
                  <a:noFill/>
                </a:ln>
                <a:solidFill>
                  <a:srgbClr val="646464"/>
                </a:solidFill>
                <a:effectLst/>
                <a:uLnTx/>
                <a:uFillTx/>
                <a:latin typeface="Arial" panose="020B0604020202020204" pitchFamily="34" charset="0"/>
                <a:ea typeface="+mn-ea"/>
                <a:cs typeface="Arial" panose="020B0604020202020204" pitchFamily="34" charset="0"/>
              </a:rPr>
              <a:t>keyphrase</a:t>
            </a:r>
            <a:r>
              <a:rPr kumimoji="0" lang="en-US" sz="1600" b="0" i="0" u="none" strike="noStrike" kern="120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a:t>
            </a:r>
          </a:p>
        </p:txBody>
      </p:sp>
      <p:sp>
        <p:nvSpPr>
          <p:cNvPr id="21" name="TextBox 20">
            <a:extLst>
              <a:ext uri="{FF2B5EF4-FFF2-40B4-BE49-F238E27FC236}">
                <a16:creationId xmlns:a16="http://schemas.microsoft.com/office/drawing/2014/main" id="{6B64287E-DAAD-C44A-86C5-FFDCE508DA9F}"/>
              </a:ext>
            </a:extLst>
          </p:cNvPr>
          <p:cNvSpPr txBox="1"/>
          <p:nvPr/>
        </p:nvSpPr>
        <p:spPr>
          <a:xfrm>
            <a:off x="8237020" y="3831369"/>
            <a:ext cx="3126564"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23A2E1"/>
                </a:solidFill>
                <a:effectLst/>
                <a:uLnTx/>
                <a:uFillTx/>
                <a:latin typeface="Arial" panose="020B0604020202020204" pitchFamily="34" charset="0"/>
                <a:ea typeface="+mn-ea"/>
                <a:cs typeface="Arial" panose="020B0604020202020204" pitchFamily="34" charset="0"/>
              </a:rPr>
              <a:t>STEP 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646464"/>
                </a:solidFill>
                <a:effectLst/>
                <a:uLnTx/>
                <a:uFillTx/>
                <a:latin typeface="Arial" panose="020B0604020202020204" pitchFamily="34" charset="0"/>
                <a:ea typeface="+mn-ea"/>
                <a:cs typeface="Arial" panose="020B0604020202020204" pitchFamily="34" charset="0"/>
              </a:rPr>
              <a:t>Combine graphics and your text to visually explain anything. Share with anyone.</a:t>
            </a:r>
          </a:p>
        </p:txBody>
      </p:sp>
      <p:sp>
        <p:nvSpPr>
          <p:cNvPr id="22" name="Rectangle 21">
            <a:extLst>
              <a:ext uri="{FF2B5EF4-FFF2-40B4-BE49-F238E27FC236}">
                <a16:creationId xmlns:a16="http://schemas.microsoft.com/office/drawing/2014/main" id="{B4BF7F50-CF60-DB45-AFDB-2BDEDF50ACCC}"/>
              </a:ext>
            </a:extLst>
          </p:cNvPr>
          <p:cNvSpPr/>
          <p:nvPr/>
        </p:nvSpPr>
        <p:spPr>
          <a:xfrm>
            <a:off x="-15589" y="5307646"/>
            <a:ext cx="12207589" cy="1550354"/>
          </a:xfrm>
          <a:prstGeom prst="rect">
            <a:avLst/>
          </a:prstGeom>
          <a:solidFill>
            <a:srgbClr val="00A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4" name="Group 23">
            <a:extLst>
              <a:ext uri="{FF2B5EF4-FFF2-40B4-BE49-F238E27FC236}">
                <a16:creationId xmlns:a16="http://schemas.microsoft.com/office/drawing/2014/main" id="{4528BE7F-D61A-754B-A205-903394933AB5}"/>
              </a:ext>
            </a:extLst>
          </p:cNvPr>
          <p:cNvGrpSpPr>
            <a:grpSpLocks noChangeAspect="1"/>
          </p:cNvGrpSpPr>
          <p:nvPr/>
        </p:nvGrpSpPr>
        <p:grpSpPr>
          <a:xfrm>
            <a:off x="324114" y="5494655"/>
            <a:ext cx="1270514" cy="1195776"/>
            <a:chOff x="4149726" y="4500563"/>
            <a:chExt cx="350838" cy="330200"/>
          </a:xfrm>
          <a:solidFill>
            <a:srgbClr val="FFFFFF"/>
          </a:solidFill>
        </p:grpSpPr>
        <p:sp>
          <p:nvSpPr>
            <p:cNvPr id="25" name="Freeform 292">
              <a:extLst>
                <a:ext uri="{FF2B5EF4-FFF2-40B4-BE49-F238E27FC236}">
                  <a16:creationId xmlns:a16="http://schemas.microsoft.com/office/drawing/2014/main" id="{CED3A3B4-EAB7-4D40-B8A6-C718709AF59F}"/>
                </a:ext>
              </a:extLst>
            </p:cNvPr>
            <p:cNvSpPr>
              <a:spLocks noEditPoints="1"/>
            </p:cNvSpPr>
            <p:nvPr/>
          </p:nvSpPr>
          <p:spPr bwMode="auto">
            <a:xfrm>
              <a:off x="4149726" y="4500563"/>
              <a:ext cx="350838" cy="254000"/>
            </a:xfrm>
            <a:custGeom>
              <a:avLst/>
              <a:gdLst>
                <a:gd name="T0" fmla="*/ 44 w 648"/>
                <a:gd name="T1" fmla="*/ 22 h 492"/>
                <a:gd name="T2" fmla="*/ 21 w 648"/>
                <a:gd name="T3" fmla="*/ 44 h 492"/>
                <a:gd name="T4" fmla="*/ 21 w 648"/>
                <a:gd name="T5" fmla="*/ 447 h 492"/>
                <a:gd name="T6" fmla="*/ 44 w 648"/>
                <a:gd name="T7" fmla="*/ 470 h 492"/>
                <a:gd name="T8" fmla="*/ 603 w 648"/>
                <a:gd name="T9" fmla="*/ 470 h 492"/>
                <a:gd name="T10" fmla="*/ 626 w 648"/>
                <a:gd name="T11" fmla="*/ 447 h 492"/>
                <a:gd name="T12" fmla="*/ 626 w 648"/>
                <a:gd name="T13" fmla="*/ 44 h 492"/>
                <a:gd name="T14" fmla="*/ 603 w 648"/>
                <a:gd name="T15" fmla="*/ 22 h 492"/>
                <a:gd name="T16" fmla="*/ 44 w 648"/>
                <a:gd name="T17" fmla="*/ 22 h 492"/>
                <a:gd name="T18" fmla="*/ 603 w 648"/>
                <a:gd name="T19" fmla="*/ 492 h 492"/>
                <a:gd name="T20" fmla="*/ 44 w 648"/>
                <a:gd name="T21" fmla="*/ 492 h 492"/>
                <a:gd name="T22" fmla="*/ 0 w 648"/>
                <a:gd name="T23" fmla="*/ 447 h 492"/>
                <a:gd name="T24" fmla="*/ 0 w 648"/>
                <a:gd name="T25" fmla="*/ 44 h 492"/>
                <a:gd name="T26" fmla="*/ 44 w 648"/>
                <a:gd name="T27" fmla="*/ 0 h 492"/>
                <a:gd name="T28" fmla="*/ 603 w 648"/>
                <a:gd name="T29" fmla="*/ 0 h 492"/>
                <a:gd name="T30" fmla="*/ 648 w 648"/>
                <a:gd name="T31" fmla="*/ 44 h 492"/>
                <a:gd name="T32" fmla="*/ 648 w 648"/>
                <a:gd name="T33" fmla="*/ 447 h 492"/>
                <a:gd name="T34" fmla="*/ 603 w 648"/>
                <a:gd name="T35" fmla="*/ 49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8" h="492">
                  <a:moveTo>
                    <a:pt x="44" y="22"/>
                  </a:moveTo>
                  <a:cubicBezTo>
                    <a:pt x="31" y="22"/>
                    <a:pt x="21" y="32"/>
                    <a:pt x="21" y="44"/>
                  </a:cubicBezTo>
                  <a:lnTo>
                    <a:pt x="21" y="447"/>
                  </a:lnTo>
                  <a:cubicBezTo>
                    <a:pt x="21" y="460"/>
                    <a:pt x="31" y="470"/>
                    <a:pt x="44" y="470"/>
                  </a:cubicBezTo>
                  <a:lnTo>
                    <a:pt x="603" y="470"/>
                  </a:lnTo>
                  <a:cubicBezTo>
                    <a:pt x="616" y="470"/>
                    <a:pt x="626" y="460"/>
                    <a:pt x="626" y="447"/>
                  </a:cubicBezTo>
                  <a:lnTo>
                    <a:pt x="626" y="44"/>
                  </a:lnTo>
                  <a:cubicBezTo>
                    <a:pt x="626" y="32"/>
                    <a:pt x="616" y="22"/>
                    <a:pt x="603" y="22"/>
                  </a:cubicBezTo>
                  <a:lnTo>
                    <a:pt x="44" y="22"/>
                  </a:lnTo>
                  <a:close/>
                  <a:moveTo>
                    <a:pt x="603" y="492"/>
                  </a:moveTo>
                  <a:lnTo>
                    <a:pt x="44" y="492"/>
                  </a:lnTo>
                  <a:cubicBezTo>
                    <a:pt x="19" y="492"/>
                    <a:pt x="0" y="472"/>
                    <a:pt x="0" y="447"/>
                  </a:cubicBezTo>
                  <a:lnTo>
                    <a:pt x="0" y="44"/>
                  </a:lnTo>
                  <a:cubicBezTo>
                    <a:pt x="0" y="20"/>
                    <a:pt x="19" y="0"/>
                    <a:pt x="44" y="0"/>
                  </a:cubicBezTo>
                  <a:lnTo>
                    <a:pt x="603" y="0"/>
                  </a:lnTo>
                  <a:cubicBezTo>
                    <a:pt x="628" y="0"/>
                    <a:pt x="648" y="20"/>
                    <a:pt x="648" y="44"/>
                  </a:cubicBezTo>
                  <a:lnTo>
                    <a:pt x="648" y="447"/>
                  </a:lnTo>
                  <a:cubicBezTo>
                    <a:pt x="648" y="472"/>
                    <a:pt x="628" y="492"/>
                    <a:pt x="603" y="49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 name="Freeform 293">
              <a:extLst>
                <a:ext uri="{FF2B5EF4-FFF2-40B4-BE49-F238E27FC236}">
                  <a16:creationId xmlns:a16="http://schemas.microsoft.com/office/drawing/2014/main" id="{79D59D95-675D-6541-87D2-98FAD1C4FB56}"/>
                </a:ext>
              </a:extLst>
            </p:cNvPr>
            <p:cNvSpPr>
              <a:spLocks noEditPoints="1"/>
            </p:cNvSpPr>
            <p:nvPr/>
          </p:nvSpPr>
          <p:spPr bwMode="auto">
            <a:xfrm>
              <a:off x="4178301" y="4521200"/>
              <a:ext cx="293688" cy="184150"/>
            </a:xfrm>
            <a:custGeom>
              <a:avLst/>
              <a:gdLst>
                <a:gd name="T0" fmla="*/ 22 w 543"/>
                <a:gd name="T1" fmla="*/ 333 h 355"/>
                <a:gd name="T2" fmla="*/ 521 w 543"/>
                <a:gd name="T3" fmla="*/ 333 h 355"/>
                <a:gd name="T4" fmla="*/ 521 w 543"/>
                <a:gd name="T5" fmla="*/ 21 h 355"/>
                <a:gd name="T6" fmla="*/ 22 w 543"/>
                <a:gd name="T7" fmla="*/ 21 h 355"/>
                <a:gd name="T8" fmla="*/ 22 w 543"/>
                <a:gd name="T9" fmla="*/ 333 h 355"/>
                <a:gd name="T10" fmla="*/ 532 w 543"/>
                <a:gd name="T11" fmla="*/ 355 h 355"/>
                <a:gd name="T12" fmla="*/ 11 w 543"/>
                <a:gd name="T13" fmla="*/ 355 h 355"/>
                <a:gd name="T14" fmla="*/ 0 w 543"/>
                <a:gd name="T15" fmla="*/ 344 h 355"/>
                <a:gd name="T16" fmla="*/ 0 w 543"/>
                <a:gd name="T17" fmla="*/ 10 h 355"/>
                <a:gd name="T18" fmla="*/ 11 w 543"/>
                <a:gd name="T19" fmla="*/ 0 h 355"/>
                <a:gd name="T20" fmla="*/ 532 w 543"/>
                <a:gd name="T21" fmla="*/ 0 h 355"/>
                <a:gd name="T22" fmla="*/ 543 w 543"/>
                <a:gd name="T23" fmla="*/ 10 h 355"/>
                <a:gd name="T24" fmla="*/ 543 w 543"/>
                <a:gd name="T25" fmla="*/ 344 h 355"/>
                <a:gd name="T26" fmla="*/ 532 w 543"/>
                <a:gd name="T27"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3" h="355">
                  <a:moveTo>
                    <a:pt x="22" y="333"/>
                  </a:moveTo>
                  <a:lnTo>
                    <a:pt x="521" y="333"/>
                  </a:lnTo>
                  <a:lnTo>
                    <a:pt x="521" y="21"/>
                  </a:lnTo>
                  <a:lnTo>
                    <a:pt x="22" y="21"/>
                  </a:lnTo>
                  <a:lnTo>
                    <a:pt x="22" y="333"/>
                  </a:lnTo>
                  <a:close/>
                  <a:moveTo>
                    <a:pt x="532" y="355"/>
                  </a:moveTo>
                  <a:lnTo>
                    <a:pt x="11" y="355"/>
                  </a:lnTo>
                  <a:cubicBezTo>
                    <a:pt x="5" y="355"/>
                    <a:pt x="0" y="350"/>
                    <a:pt x="0" y="344"/>
                  </a:cubicBezTo>
                  <a:lnTo>
                    <a:pt x="0" y="10"/>
                  </a:lnTo>
                  <a:cubicBezTo>
                    <a:pt x="0" y="4"/>
                    <a:pt x="5" y="0"/>
                    <a:pt x="11" y="0"/>
                  </a:cubicBezTo>
                  <a:lnTo>
                    <a:pt x="532" y="0"/>
                  </a:lnTo>
                  <a:cubicBezTo>
                    <a:pt x="538" y="0"/>
                    <a:pt x="543" y="4"/>
                    <a:pt x="543" y="10"/>
                  </a:cubicBezTo>
                  <a:lnTo>
                    <a:pt x="543" y="344"/>
                  </a:lnTo>
                  <a:cubicBezTo>
                    <a:pt x="543" y="350"/>
                    <a:pt x="538" y="355"/>
                    <a:pt x="532" y="3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 name="Freeform 294">
              <a:extLst>
                <a:ext uri="{FF2B5EF4-FFF2-40B4-BE49-F238E27FC236}">
                  <a16:creationId xmlns:a16="http://schemas.microsoft.com/office/drawing/2014/main" id="{A19F3DDC-0A76-574C-A4AA-D41BE439E071}"/>
                </a:ext>
              </a:extLst>
            </p:cNvPr>
            <p:cNvSpPr>
              <a:spLocks noEditPoints="1"/>
            </p:cNvSpPr>
            <p:nvPr/>
          </p:nvSpPr>
          <p:spPr bwMode="auto">
            <a:xfrm>
              <a:off x="4254501" y="4745038"/>
              <a:ext cx="141288" cy="85725"/>
            </a:xfrm>
            <a:custGeom>
              <a:avLst/>
              <a:gdLst>
                <a:gd name="T0" fmla="*/ 22 w 261"/>
                <a:gd name="T1" fmla="*/ 144 h 166"/>
                <a:gd name="T2" fmla="*/ 239 w 261"/>
                <a:gd name="T3" fmla="*/ 144 h 166"/>
                <a:gd name="T4" fmla="*/ 239 w 261"/>
                <a:gd name="T5" fmla="*/ 137 h 166"/>
                <a:gd name="T6" fmla="*/ 196 w 261"/>
                <a:gd name="T7" fmla="*/ 103 h 166"/>
                <a:gd name="T8" fmla="*/ 196 w 261"/>
                <a:gd name="T9" fmla="*/ 103 h 166"/>
                <a:gd name="T10" fmla="*/ 188 w 261"/>
                <a:gd name="T11" fmla="*/ 22 h 166"/>
                <a:gd name="T12" fmla="*/ 73 w 261"/>
                <a:gd name="T13" fmla="*/ 22 h 166"/>
                <a:gd name="T14" fmla="*/ 65 w 261"/>
                <a:gd name="T15" fmla="*/ 103 h 166"/>
                <a:gd name="T16" fmla="*/ 22 w 261"/>
                <a:gd name="T17" fmla="*/ 137 h 166"/>
                <a:gd name="T18" fmla="*/ 22 w 261"/>
                <a:gd name="T19" fmla="*/ 144 h 166"/>
                <a:gd name="T20" fmla="*/ 250 w 261"/>
                <a:gd name="T21" fmla="*/ 166 h 166"/>
                <a:gd name="T22" fmla="*/ 11 w 261"/>
                <a:gd name="T23" fmla="*/ 166 h 166"/>
                <a:gd name="T24" fmla="*/ 0 w 261"/>
                <a:gd name="T25" fmla="*/ 155 h 166"/>
                <a:gd name="T26" fmla="*/ 0 w 261"/>
                <a:gd name="T27" fmla="*/ 130 h 166"/>
                <a:gd name="T28" fmla="*/ 7 w 261"/>
                <a:gd name="T29" fmla="*/ 120 h 166"/>
                <a:gd name="T30" fmla="*/ 45 w 261"/>
                <a:gd name="T31" fmla="*/ 95 h 166"/>
                <a:gd name="T32" fmla="*/ 52 w 261"/>
                <a:gd name="T33" fmla="*/ 11 h 166"/>
                <a:gd name="T34" fmla="*/ 63 w 261"/>
                <a:gd name="T35" fmla="*/ 0 h 166"/>
                <a:gd name="T36" fmla="*/ 198 w 261"/>
                <a:gd name="T37" fmla="*/ 0 h 166"/>
                <a:gd name="T38" fmla="*/ 209 w 261"/>
                <a:gd name="T39" fmla="*/ 11 h 166"/>
                <a:gd name="T40" fmla="*/ 216 w 261"/>
                <a:gd name="T41" fmla="*/ 95 h 166"/>
                <a:gd name="T42" fmla="*/ 254 w 261"/>
                <a:gd name="T43" fmla="*/ 120 h 166"/>
                <a:gd name="T44" fmla="*/ 261 w 261"/>
                <a:gd name="T45" fmla="*/ 130 h 166"/>
                <a:gd name="T46" fmla="*/ 261 w 261"/>
                <a:gd name="T47" fmla="*/ 155 h 166"/>
                <a:gd name="T48" fmla="*/ 250 w 261"/>
                <a:gd name="T4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1" h="166">
                  <a:moveTo>
                    <a:pt x="22" y="144"/>
                  </a:moveTo>
                  <a:lnTo>
                    <a:pt x="239" y="144"/>
                  </a:lnTo>
                  <a:lnTo>
                    <a:pt x="239" y="137"/>
                  </a:lnTo>
                  <a:cubicBezTo>
                    <a:pt x="227" y="132"/>
                    <a:pt x="203" y="120"/>
                    <a:pt x="196" y="103"/>
                  </a:cubicBezTo>
                  <a:cubicBezTo>
                    <a:pt x="196" y="103"/>
                    <a:pt x="196" y="103"/>
                    <a:pt x="196" y="103"/>
                  </a:cubicBezTo>
                  <a:cubicBezTo>
                    <a:pt x="192" y="93"/>
                    <a:pt x="189" y="66"/>
                    <a:pt x="188" y="22"/>
                  </a:cubicBezTo>
                  <a:lnTo>
                    <a:pt x="73" y="22"/>
                  </a:lnTo>
                  <a:cubicBezTo>
                    <a:pt x="72" y="66"/>
                    <a:pt x="69" y="93"/>
                    <a:pt x="65" y="103"/>
                  </a:cubicBezTo>
                  <a:cubicBezTo>
                    <a:pt x="58" y="120"/>
                    <a:pt x="34" y="132"/>
                    <a:pt x="22" y="137"/>
                  </a:cubicBezTo>
                  <a:lnTo>
                    <a:pt x="22" y="144"/>
                  </a:lnTo>
                  <a:close/>
                  <a:moveTo>
                    <a:pt x="250" y="166"/>
                  </a:moveTo>
                  <a:lnTo>
                    <a:pt x="11" y="166"/>
                  </a:lnTo>
                  <a:cubicBezTo>
                    <a:pt x="5" y="166"/>
                    <a:pt x="0" y="161"/>
                    <a:pt x="0" y="155"/>
                  </a:cubicBezTo>
                  <a:lnTo>
                    <a:pt x="0" y="130"/>
                  </a:lnTo>
                  <a:cubicBezTo>
                    <a:pt x="0" y="125"/>
                    <a:pt x="3" y="121"/>
                    <a:pt x="7" y="120"/>
                  </a:cubicBezTo>
                  <a:cubicBezTo>
                    <a:pt x="21" y="115"/>
                    <a:pt x="41" y="104"/>
                    <a:pt x="45" y="95"/>
                  </a:cubicBezTo>
                  <a:cubicBezTo>
                    <a:pt x="48" y="89"/>
                    <a:pt x="51" y="64"/>
                    <a:pt x="52" y="11"/>
                  </a:cubicBezTo>
                  <a:cubicBezTo>
                    <a:pt x="52" y="5"/>
                    <a:pt x="57" y="0"/>
                    <a:pt x="63" y="0"/>
                  </a:cubicBezTo>
                  <a:lnTo>
                    <a:pt x="198" y="0"/>
                  </a:lnTo>
                  <a:cubicBezTo>
                    <a:pt x="204" y="0"/>
                    <a:pt x="209" y="5"/>
                    <a:pt x="209" y="11"/>
                  </a:cubicBezTo>
                  <a:cubicBezTo>
                    <a:pt x="210" y="64"/>
                    <a:pt x="213" y="89"/>
                    <a:pt x="216" y="95"/>
                  </a:cubicBezTo>
                  <a:cubicBezTo>
                    <a:pt x="220" y="104"/>
                    <a:pt x="240" y="115"/>
                    <a:pt x="254" y="120"/>
                  </a:cubicBezTo>
                  <a:cubicBezTo>
                    <a:pt x="258" y="121"/>
                    <a:pt x="261" y="125"/>
                    <a:pt x="261" y="130"/>
                  </a:cubicBezTo>
                  <a:lnTo>
                    <a:pt x="261" y="155"/>
                  </a:lnTo>
                  <a:cubicBezTo>
                    <a:pt x="261" y="161"/>
                    <a:pt x="256" y="166"/>
                    <a:pt x="250" y="1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 name="Freeform 295">
              <a:extLst>
                <a:ext uri="{FF2B5EF4-FFF2-40B4-BE49-F238E27FC236}">
                  <a16:creationId xmlns:a16="http://schemas.microsoft.com/office/drawing/2014/main" id="{12CF7BA5-EE72-CD46-B582-8B3E27C654E1}"/>
                </a:ext>
              </a:extLst>
            </p:cNvPr>
            <p:cNvSpPr>
              <a:spLocks/>
            </p:cNvSpPr>
            <p:nvPr/>
          </p:nvSpPr>
          <p:spPr bwMode="auto">
            <a:xfrm>
              <a:off x="4289426" y="4791075"/>
              <a:ext cx="69850" cy="11113"/>
            </a:xfrm>
            <a:custGeom>
              <a:avLst/>
              <a:gdLst>
                <a:gd name="T0" fmla="*/ 119 w 129"/>
                <a:gd name="T1" fmla="*/ 22 h 22"/>
                <a:gd name="T2" fmla="*/ 11 w 129"/>
                <a:gd name="T3" fmla="*/ 22 h 22"/>
                <a:gd name="T4" fmla="*/ 0 w 129"/>
                <a:gd name="T5" fmla="*/ 11 h 22"/>
                <a:gd name="T6" fmla="*/ 11 w 129"/>
                <a:gd name="T7" fmla="*/ 0 h 22"/>
                <a:gd name="T8" fmla="*/ 119 w 129"/>
                <a:gd name="T9" fmla="*/ 0 h 22"/>
                <a:gd name="T10" fmla="*/ 129 w 129"/>
                <a:gd name="T11" fmla="*/ 11 h 22"/>
                <a:gd name="T12" fmla="*/ 119 w 12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29" h="22">
                  <a:moveTo>
                    <a:pt x="119" y="22"/>
                  </a:moveTo>
                  <a:lnTo>
                    <a:pt x="11" y="22"/>
                  </a:lnTo>
                  <a:cubicBezTo>
                    <a:pt x="5" y="22"/>
                    <a:pt x="0" y="17"/>
                    <a:pt x="0" y="11"/>
                  </a:cubicBezTo>
                  <a:cubicBezTo>
                    <a:pt x="0" y="5"/>
                    <a:pt x="5" y="0"/>
                    <a:pt x="11" y="0"/>
                  </a:cubicBezTo>
                  <a:lnTo>
                    <a:pt x="119" y="0"/>
                  </a:lnTo>
                  <a:cubicBezTo>
                    <a:pt x="125" y="0"/>
                    <a:pt x="129" y="5"/>
                    <a:pt x="129" y="11"/>
                  </a:cubicBezTo>
                  <a:cubicBezTo>
                    <a:pt x="129" y="17"/>
                    <a:pt x="125" y="22"/>
                    <a:pt x="119"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 name="Freeform 296">
              <a:extLst>
                <a:ext uri="{FF2B5EF4-FFF2-40B4-BE49-F238E27FC236}">
                  <a16:creationId xmlns:a16="http://schemas.microsoft.com/office/drawing/2014/main" id="{5E998F4D-BD53-6945-8F91-5510019A1B65}"/>
                </a:ext>
              </a:extLst>
            </p:cNvPr>
            <p:cNvSpPr>
              <a:spLocks noEditPoints="1"/>
            </p:cNvSpPr>
            <p:nvPr/>
          </p:nvSpPr>
          <p:spPr bwMode="auto">
            <a:xfrm>
              <a:off x="4308476" y="4708525"/>
              <a:ext cx="33338" cy="33338"/>
            </a:xfrm>
            <a:custGeom>
              <a:avLst/>
              <a:gdLst>
                <a:gd name="T0" fmla="*/ 32 w 64"/>
                <a:gd name="T1" fmla="*/ 16 h 64"/>
                <a:gd name="T2" fmla="*/ 16 w 64"/>
                <a:gd name="T3" fmla="*/ 32 h 64"/>
                <a:gd name="T4" fmla="*/ 32 w 64"/>
                <a:gd name="T5" fmla="*/ 47 h 64"/>
                <a:gd name="T6" fmla="*/ 47 w 64"/>
                <a:gd name="T7" fmla="*/ 32 h 64"/>
                <a:gd name="T8" fmla="*/ 32 w 64"/>
                <a:gd name="T9" fmla="*/ 16 h 64"/>
                <a:gd name="T10" fmla="*/ 32 w 64"/>
                <a:gd name="T11" fmla="*/ 64 h 64"/>
                <a:gd name="T12" fmla="*/ 0 w 64"/>
                <a:gd name="T13" fmla="*/ 32 h 64"/>
                <a:gd name="T14" fmla="*/ 32 w 64"/>
                <a:gd name="T15" fmla="*/ 0 h 64"/>
                <a:gd name="T16" fmla="*/ 64 w 64"/>
                <a:gd name="T17" fmla="*/ 32 h 64"/>
                <a:gd name="T18" fmla="*/ 32 w 64"/>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16"/>
                  </a:moveTo>
                  <a:cubicBezTo>
                    <a:pt x="23" y="16"/>
                    <a:pt x="16" y="23"/>
                    <a:pt x="16" y="32"/>
                  </a:cubicBezTo>
                  <a:cubicBezTo>
                    <a:pt x="16" y="40"/>
                    <a:pt x="23" y="47"/>
                    <a:pt x="32" y="47"/>
                  </a:cubicBezTo>
                  <a:cubicBezTo>
                    <a:pt x="40" y="47"/>
                    <a:pt x="47" y="40"/>
                    <a:pt x="47" y="32"/>
                  </a:cubicBezTo>
                  <a:cubicBezTo>
                    <a:pt x="47" y="23"/>
                    <a:pt x="40" y="16"/>
                    <a:pt x="32" y="16"/>
                  </a:cubicBezTo>
                  <a:close/>
                  <a:moveTo>
                    <a:pt x="32" y="64"/>
                  </a:moveTo>
                  <a:cubicBezTo>
                    <a:pt x="14" y="64"/>
                    <a:pt x="0" y="49"/>
                    <a:pt x="0" y="32"/>
                  </a:cubicBezTo>
                  <a:cubicBezTo>
                    <a:pt x="0" y="14"/>
                    <a:pt x="14" y="0"/>
                    <a:pt x="32" y="0"/>
                  </a:cubicBezTo>
                  <a:cubicBezTo>
                    <a:pt x="49" y="0"/>
                    <a:pt x="64" y="14"/>
                    <a:pt x="64" y="32"/>
                  </a:cubicBezTo>
                  <a:cubicBezTo>
                    <a:pt x="64" y="49"/>
                    <a:pt x="49" y="64"/>
                    <a:pt x="32" y="6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30" name="TextBox 29">
            <a:extLst>
              <a:ext uri="{FF2B5EF4-FFF2-40B4-BE49-F238E27FC236}">
                <a16:creationId xmlns:a16="http://schemas.microsoft.com/office/drawing/2014/main" id="{B27D5D5F-0A50-C849-B546-E2198E1F0EC4}"/>
              </a:ext>
            </a:extLst>
          </p:cNvPr>
          <p:cNvSpPr txBox="1"/>
          <p:nvPr/>
        </p:nvSpPr>
        <p:spPr>
          <a:xfrm>
            <a:off x="1721104" y="5494655"/>
            <a:ext cx="10470896"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YOU GET…</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Powerful software that turns text into professional graphics in PowerPoint</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1000s of professional, editable graphics with low file sizes (new graphics are constantly added)</a:t>
            </a:r>
          </a:p>
          <a:p>
            <a:pPr marL="228600" marR="0" lvl="0" indent="-2286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 tool to manage your library of PowerPoint graphics</a:t>
            </a:r>
          </a:p>
        </p:txBody>
      </p:sp>
    </p:spTree>
    <p:extLst>
      <p:ext uri="{BB962C8B-B14F-4D97-AF65-F5344CB8AC3E}">
        <p14:creationId xmlns:p14="http://schemas.microsoft.com/office/powerpoint/2010/main" val="223846239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AEAFB27-E461-1849-A08E-E12F32E625BA}"/>
              </a:ext>
            </a:extLst>
          </p:cNvPr>
          <p:cNvSpPr/>
          <p:nvPr/>
        </p:nvSpPr>
        <p:spPr>
          <a:xfrm>
            <a:off x="0" y="0"/>
            <a:ext cx="12192000" cy="6858000"/>
          </a:xfrm>
          <a:prstGeom prst="rect">
            <a:avLst/>
          </a:prstGeom>
          <a:solidFill>
            <a:srgbClr val="00A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 name="[T2O] TextBox 2">
            <a:extLst>
              <a:ext uri="{FF2B5EF4-FFF2-40B4-BE49-F238E27FC236}">
                <a16:creationId xmlns:a16="http://schemas.microsoft.com/office/drawing/2014/main" id="{C13CDECE-CB8A-624E-A629-37FCFC5C1C5C}"/>
              </a:ext>
            </a:extLst>
          </p:cNvPr>
          <p:cNvSpPr/>
          <p:nvPr/>
        </p:nvSpPr>
        <p:spPr>
          <a:xfrm>
            <a:off x="1288955" y="1331448"/>
            <a:ext cx="9701938" cy="1827772"/>
          </a:xfrm>
          <a:custGeom>
            <a:avLst/>
            <a:gdLst/>
            <a:ahLst/>
            <a:cxnLst/>
            <a:rect l="l" t="t" r="r" b="b"/>
            <a:pathLst>
              <a:path w="9701938" h="1827772">
                <a:moveTo>
                  <a:pt x="5845616" y="322911"/>
                </a:moveTo>
                <a:lnTo>
                  <a:pt x="5845616" y="898480"/>
                </a:lnTo>
                <a:lnTo>
                  <a:pt x="5962701" y="898480"/>
                </a:lnTo>
                <a:cubicBezTo>
                  <a:pt x="6117172" y="898480"/>
                  <a:pt x="6194408" y="801525"/>
                  <a:pt x="6194408" y="607614"/>
                </a:cubicBezTo>
                <a:cubicBezTo>
                  <a:pt x="6194408" y="512302"/>
                  <a:pt x="6172634" y="441024"/>
                  <a:pt x="6129087" y="393778"/>
                </a:cubicBezTo>
                <a:cubicBezTo>
                  <a:pt x="6085539" y="346533"/>
                  <a:pt x="6028845" y="322911"/>
                  <a:pt x="5959004" y="322911"/>
                </a:cubicBezTo>
                <a:close/>
                <a:moveTo>
                  <a:pt x="2854403" y="313051"/>
                </a:moveTo>
                <a:cubicBezTo>
                  <a:pt x="2839613" y="417401"/>
                  <a:pt x="2826878" y="488063"/>
                  <a:pt x="2816197" y="525038"/>
                </a:cubicBezTo>
                <a:lnTo>
                  <a:pt x="2685553" y="1095677"/>
                </a:lnTo>
                <a:lnTo>
                  <a:pt x="3018324" y="1095677"/>
                </a:lnTo>
                <a:lnTo>
                  <a:pt x="2895075" y="534898"/>
                </a:lnTo>
                <a:cubicBezTo>
                  <a:pt x="2886859" y="496280"/>
                  <a:pt x="2877820" y="433834"/>
                  <a:pt x="2867961" y="347560"/>
                </a:cubicBezTo>
                <a:cubicBezTo>
                  <a:pt x="2865496" y="330305"/>
                  <a:pt x="2863441" y="318802"/>
                  <a:pt x="2861798" y="313051"/>
                </a:cubicBezTo>
                <a:close/>
                <a:moveTo>
                  <a:pt x="7781926" y="29580"/>
                </a:moveTo>
                <a:lnTo>
                  <a:pt x="8594131" y="29580"/>
                </a:lnTo>
                <a:lnTo>
                  <a:pt x="8594131" y="322911"/>
                </a:lnTo>
                <a:lnTo>
                  <a:pt x="8122091" y="322911"/>
                </a:lnTo>
                <a:lnTo>
                  <a:pt x="8122091" y="764140"/>
                </a:lnTo>
                <a:lnTo>
                  <a:pt x="8564552" y="764140"/>
                </a:lnTo>
                <a:lnTo>
                  <a:pt x="8564552" y="1057470"/>
                </a:lnTo>
                <a:lnTo>
                  <a:pt x="8122091" y="1057470"/>
                </a:lnTo>
                <a:lnTo>
                  <a:pt x="8122091" y="1503629"/>
                </a:lnTo>
                <a:lnTo>
                  <a:pt x="8624943" y="1503629"/>
                </a:lnTo>
                <a:lnTo>
                  <a:pt x="8624943" y="1796960"/>
                </a:lnTo>
                <a:lnTo>
                  <a:pt x="7781926" y="1796960"/>
                </a:lnTo>
                <a:close/>
                <a:moveTo>
                  <a:pt x="6753225" y="29580"/>
                </a:moveTo>
                <a:lnTo>
                  <a:pt x="7093391" y="29580"/>
                </a:lnTo>
                <a:lnTo>
                  <a:pt x="7093391" y="1503629"/>
                </a:lnTo>
                <a:lnTo>
                  <a:pt x="7591313" y="1503629"/>
                </a:lnTo>
                <a:lnTo>
                  <a:pt x="7591313" y="1796960"/>
                </a:lnTo>
                <a:lnTo>
                  <a:pt x="6753225" y="1796960"/>
                </a:lnTo>
                <a:close/>
                <a:moveTo>
                  <a:pt x="5505450" y="29580"/>
                </a:moveTo>
                <a:lnTo>
                  <a:pt x="6015698" y="29580"/>
                </a:lnTo>
                <a:cubicBezTo>
                  <a:pt x="6184137" y="29580"/>
                  <a:pt x="6314986" y="77646"/>
                  <a:pt x="6408244" y="173780"/>
                </a:cubicBezTo>
                <a:cubicBezTo>
                  <a:pt x="6501502" y="269914"/>
                  <a:pt x="6548130" y="409595"/>
                  <a:pt x="6548131" y="592824"/>
                </a:cubicBezTo>
                <a:cubicBezTo>
                  <a:pt x="6548130" y="767015"/>
                  <a:pt x="6496777" y="910805"/>
                  <a:pt x="6394070" y="1024193"/>
                </a:cubicBezTo>
                <a:cubicBezTo>
                  <a:pt x="6291363" y="1137582"/>
                  <a:pt x="6155790" y="1194276"/>
                  <a:pt x="5987351" y="1194276"/>
                </a:cubicBezTo>
                <a:lnTo>
                  <a:pt x="5845616" y="1194276"/>
                </a:lnTo>
                <a:lnTo>
                  <a:pt x="5845616" y="1796960"/>
                </a:lnTo>
                <a:lnTo>
                  <a:pt x="5505450" y="1796960"/>
                </a:lnTo>
                <a:close/>
                <a:moveTo>
                  <a:pt x="3705226" y="29580"/>
                </a:moveTo>
                <a:lnTo>
                  <a:pt x="4182197" y="29580"/>
                </a:lnTo>
                <a:lnTo>
                  <a:pt x="4429926" y="1105537"/>
                </a:lnTo>
                <a:cubicBezTo>
                  <a:pt x="4454575" y="1213996"/>
                  <a:pt x="4469365" y="1304789"/>
                  <a:pt x="4474295" y="1377916"/>
                </a:cubicBezTo>
                <a:lnTo>
                  <a:pt x="4480457" y="1377916"/>
                </a:lnTo>
                <a:lnTo>
                  <a:pt x="4489084" y="1312594"/>
                </a:lnTo>
                <a:cubicBezTo>
                  <a:pt x="4499766" y="1213174"/>
                  <a:pt x="4510037" y="1140868"/>
                  <a:pt x="4519896" y="1095677"/>
                </a:cubicBezTo>
                <a:lnTo>
                  <a:pt x="4752836" y="29580"/>
                </a:lnTo>
                <a:lnTo>
                  <a:pt x="5211319" y="29580"/>
                </a:lnTo>
                <a:lnTo>
                  <a:pt x="5211319" y="1796960"/>
                </a:lnTo>
                <a:lnTo>
                  <a:pt x="4919221" y="1796960"/>
                </a:lnTo>
                <a:lnTo>
                  <a:pt x="4919221" y="769069"/>
                </a:lnTo>
                <a:cubicBezTo>
                  <a:pt x="4919221" y="680331"/>
                  <a:pt x="4923329" y="546812"/>
                  <a:pt x="4931546" y="368512"/>
                </a:cubicBezTo>
                <a:lnTo>
                  <a:pt x="4924151" y="368512"/>
                </a:lnTo>
                <a:cubicBezTo>
                  <a:pt x="4913469" y="443283"/>
                  <a:pt x="4895804" y="542293"/>
                  <a:pt x="4871154" y="665541"/>
                </a:cubicBezTo>
                <a:lnTo>
                  <a:pt x="4613566" y="1796960"/>
                </a:lnTo>
                <a:lnTo>
                  <a:pt x="4302980" y="1796960"/>
                </a:lnTo>
                <a:lnTo>
                  <a:pt x="4033067" y="681563"/>
                </a:lnTo>
                <a:lnTo>
                  <a:pt x="3984999" y="368512"/>
                </a:lnTo>
                <a:lnTo>
                  <a:pt x="3975139" y="368512"/>
                </a:lnTo>
                <a:cubicBezTo>
                  <a:pt x="3983356" y="534487"/>
                  <a:pt x="3987464" y="698407"/>
                  <a:pt x="3987464" y="860273"/>
                </a:cubicBezTo>
                <a:lnTo>
                  <a:pt x="3987464" y="1796960"/>
                </a:lnTo>
                <a:lnTo>
                  <a:pt x="3705226" y="1796960"/>
                </a:lnTo>
                <a:close/>
                <a:moveTo>
                  <a:pt x="2668298" y="29580"/>
                </a:moveTo>
                <a:lnTo>
                  <a:pt x="3063925" y="29580"/>
                </a:lnTo>
                <a:lnTo>
                  <a:pt x="3533501" y="1796960"/>
                </a:lnTo>
                <a:lnTo>
                  <a:pt x="3174849" y="1796960"/>
                </a:lnTo>
                <a:lnTo>
                  <a:pt x="3076250" y="1363126"/>
                </a:lnTo>
                <a:lnTo>
                  <a:pt x="2635022" y="1363126"/>
                </a:lnTo>
                <a:lnTo>
                  <a:pt x="2533958" y="1796960"/>
                </a:lnTo>
                <a:lnTo>
                  <a:pt x="2177770" y="1796960"/>
                </a:lnTo>
                <a:close/>
                <a:moveTo>
                  <a:pt x="943887" y="29580"/>
                </a:moveTo>
                <a:lnTo>
                  <a:pt x="1307469" y="29580"/>
                </a:lnTo>
                <a:lnTo>
                  <a:pt x="1505899" y="522573"/>
                </a:lnTo>
                <a:cubicBezTo>
                  <a:pt x="1519867" y="557904"/>
                  <a:pt x="1528084" y="582554"/>
                  <a:pt x="1530549" y="596522"/>
                </a:cubicBezTo>
                <a:cubicBezTo>
                  <a:pt x="1533836" y="617885"/>
                  <a:pt x="1537533" y="638426"/>
                  <a:pt x="1541641" y="658146"/>
                </a:cubicBezTo>
                <a:lnTo>
                  <a:pt x="1544106" y="658146"/>
                </a:lnTo>
                <a:cubicBezTo>
                  <a:pt x="1557253" y="603095"/>
                  <a:pt x="1570810" y="557082"/>
                  <a:pt x="1584778" y="520108"/>
                </a:cubicBezTo>
                <a:lnTo>
                  <a:pt x="1786905" y="29580"/>
                </a:lnTo>
                <a:lnTo>
                  <a:pt x="2139395" y="29580"/>
                </a:lnTo>
                <a:lnTo>
                  <a:pt x="1724049" y="898480"/>
                </a:lnTo>
                <a:lnTo>
                  <a:pt x="2155418" y="1796960"/>
                </a:lnTo>
                <a:lnTo>
                  <a:pt x="1786905" y="1796960"/>
                </a:lnTo>
                <a:lnTo>
                  <a:pt x="1563826" y="1262063"/>
                </a:lnTo>
                <a:cubicBezTo>
                  <a:pt x="1555609" y="1241521"/>
                  <a:pt x="1549036" y="1219337"/>
                  <a:pt x="1544106" y="1195509"/>
                </a:cubicBezTo>
                <a:lnTo>
                  <a:pt x="1531781" y="1135117"/>
                </a:lnTo>
                <a:lnTo>
                  <a:pt x="1526851" y="1135117"/>
                </a:lnTo>
                <a:cubicBezTo>
                  <a:pt x="1514527" y="1194276"/>
                  <a:pt x="1502612" y="1239056"/>
                  <a:pt x="1491109" y="1269458"/>
                </a:cubicBezTo>
                <a:lnTo>
                  <a:pt x="1271727" y="1796960"/>
                </a:lnTo>
                <a:lnTo>
                  <a:pt x="915540" y="1796960"/>
                </a:lnTo>
                <a:lnTo>
                  <a:pt x="1351839" y="898480"/>
                </a:lnTo>
                <a:close/>
                <a:moveTo>
                  <a:pt x="0" y="29580"/>
                </a:moveTo>
                <a:lnTo>
                  <a:pt x="812206" y="29580"/>
                </a:lnTo>
                <a:lnTo>
                  <a:pt x="812206" y="322911"/>
                </a:lnTo>
                <a:lnTo>
                  <a:pt x="340166" y="322911"/>
                </a:lnTo>
                <a:lnTo>
                  <a:pt x="340166" y="764140"/>
                </a:lnTo>
                <a:lnTo>
                  <a:pt x="782627" y="764140"/>
                </a:lnTo>
                <a:lnTo>
                  <a:pt x="782627" y="1057470"/>
                </a:lnTo>
                <a:lnTo>
                  <a:pt x="340166" y="1057470"/>
                </a:lnTo>
                <a:lnTo>
                  <a:pt x="340166" y="1503629"/>
                </a:lnTo>
                <a:lnTo>
                  <a:pt x="843019" y="1503629"/>
                </a:lnTo>
                <a:lnTo>
                  <a:pt x="843019" y="1796960"/>
                </a:lnTo>
                <a:lnTo>
                  <a:pt x="0" y="1796960"/>
                </a:lnTo>
                <a:close/>
                <a:moveTo>
                  <a:pt x="9287824" y="0"/>
                </a:moveTo>
                <a:cubicBezTo>
                  <a:pt x="9419288" y="0"/>
                  <a:pt x="9533909" y="21774"/>
                  <a:pt x="9631687" y="65322"/>
                </a:cubicBezTo>
                <a:lnTo>
                  <a:pt x="9631687" y="393162"/>
                </a:lnTo>
                <a:cubicBezTo>
                  <a:pt x="9529801" y="329073"/>
                  <a:pt x="9426272" y="297028"/>
                  <a:pt x="9321101" y="297028"/>
                </a:cubicBezTo>
                <a:cubicBezTo>
                  <a:pt x="9266870" y="297028"/>
                  <a:pt x="9220858" y="315721"/>
                  <a:pt x="9183063" y="353106"/>
                </a:cubicBezTo>
                <a:cubicBezTo>
                  <a:pt x="9145266" y="390492"/>
                  <a:pt x="9126369" y="436710"/>
                  <a:pt x="9126369" y="491761"/>
                </a:cubicBezTo>
                <a:cubicBezTo>
                  <a:pt x="9126369" y="597754"/>
                  <a:pt x="9197031" y="692245"/>
                  <a:pt x="9338356" y="775232"/>
                </a:cubicBezTo>
                <a:cubicBezTo>
                  <a:pt x="9474750" y="851646"/>
                  <a:pt x="9569445" y="931963"/>
                  <a:pt x="9622443" y="1016182"/>
                </a:cubicBezTo>
                <a:cubicBezTo>
                  <a:pt x="9675440" y="1100402"/>
                  <a:pt x="9701938" y="1198384"/>
                  <a:pt x="9701938" y="1310129"/>
                </a:cubicBezTo>
                <a:cubicBezTo>
                  <a:pt x="9701938" y="1462957"/>
                  <a:pt x="9655925" y="1587438"/>
                  <a:pt x="9563900" y="1683572"/>
                </a:cubicBezTo>
                <a:cubicBezTo>
                  <a:pt x="9471874" y="1779705"/>
                  <a:pt x="9338766" y="1827772"/>
                  <a:pt x="9164576" y="1827772"/>
                </a:cubicBezTo>
                <a:cubicBezTo>
                  <a:pt x="9100486" y="1827772"/>
                  <a:pt x="9030029" y="1818323"/>
                  <a:pt x="8953205" y="1799425"/>
                </a:cubicBezTo>
                <a:cubicBezTo>
                  <a:pt x="8876379" y="1780527"/>
                  <a:pt x="8819891" y="1758753"/>
                  <a:pt x="8783738" y="1734104"/>
                </a:cubicBezTo>
                <a:lnTo>
                  <a:pt x="8783738" y="1380381"/>
                </a:lnTo>
                <a:cubicBezTo>
                  <a:pt x="8912737" y="1479801"/>
                  <a:pt x="9034753" y="1529511"/>
                  <a:pt x="9149786" y="1529511"/>
                </a:cubicBezTo>
                <a:cubicBezTo>
                  <a:pt x="9212231" y="1529511"/>
                  <a:pt x="9260503" y="1510613"/>
                  <a:pt x="9294602" y="1472817"/>
                </a:cubicBezTo>
                <a:cubicBezTo>
                  <a:pt x="9328700" y="1435021"/>
                  <a:pt x="9345751" y="1389008"/>
                  <a:pt x="9345751" y="1334779"/>
                </a:cubicBezTo>
                <a:cubicBezTo>
                  <a:pt x="9345751" y="1279728"/>
                  <a:pt x="9329317" y="1231456"/>
                  <a:pt x="9296451" y="1189962"/>
                </a:cubicBezTo>
                <a:cubicBezTo>
                  <a:pt x="9263585" y="1148469"/>
                  <a:pt x="9200316" y="1100196"/>
                  <a:pt x="9106649" y="1045146"/>
                </a:cubicBezTo>
                <a:cubicBezTo>
                  <a:pt x="8883158" y="913681"/>
                  <a:pt x="8771413" y="741955"/>
                  <a:pt x="8771413" y="529968"/>
                </a:cubicBezTo>
                <a:cubicBezTo>
                  <a:pt x="8771413" y="371388"/>
                  <a:pt x="8818658" y="243415"/>
                  <a:pt x="8913149" y="146049"/>
                </a:cubicBezTo>
                <a:cubicBezTo>
                  <a:pt x="9007639" y="48683"/>
                  <a:pt x="9132530" y="0"/>
                  <a:pt x="9287824"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2" name="[T2O] TextBox 4">
            <a:extLst>
              <a:ext uri="{FF2B5EF4-FFF2-40B4-BE49-F238E27FC236}">
                <a16:creationId xmlns:a16="http://schemas.microsoft.com/office/drawing/2014/main" id="{EF125D06-775B-814A-851A-38BC89E10EE7}"/>
              </a:ext>
            </a:extLst>
          </p:cNvPr>
          <p:cNvSpPr/>
          <p:nvPr/>
        </p:nvSpPr>
        <p:spPr>
          <a:xfrm>
            <a:off x="1272361" y="3366573"/>
            <a:ext cx="9619887" cy="738006"/>
          </a:xfrm>
          <a:custGeom>
            <a:avLst/>
            <a:gdLst/>
            <a:ahLst/>
            <a:cxnLst/>
            <a:rect l="l" t="t" r="r" b="b"/>
            <a:pathLst>
              <a:path w="9619887" h="738006">
                <a:moveTo>
                  <a:pt x="6199240" y="95548"/>
                </a:moveTo>
                <a:lnTo>
                  <a:pt x="6196752" y="107491"/>
                </a:lnTo>
                <a:cubicBezTo>
                  <a:pt x="6192107" y="131710"/>
                  <a:pt x="6188458" y="148796"/>
                  <a:pt x="6185804" y="158749"/>
                </a:cubicBezTo>
                <a:lnTo>
                  <a:pt x="6103195" y="455344"/>
                </a:lnTo>
                <a:lnTo>
                  <a:pt x="6293792" y="455344"/>
                </a:lnTo>
                <a:lnTo>
                  <a:pt x="6213672" y="160739"/>
                </a:lnTo>
                <a:cubicBezTo>
                  <a:pt x="6211681" y="153772"/>
                  <a:pt x="6207534" y="132042"/>
                  <a:pt x="6201231" y="95548"/>
                </a:cubicBezTo>
                <a:close/>
                <a:moveTo>
                  <a:pt x="2513065" y="95548"/>
                </a:moveTo>
                <a:lnTo>
                  <a:pt x="2510577" y="107491"/>
                </a:lnTo>
                <a:cubicBezTo>
                  <a:pt x="2505933" y="131710"/>
                  <a:pt x="2502284" y="148796"/>
                  <a:pt x="2499629" y="158749"/>
                </a:cubicBezTo>
                <a:lnTo>
                  <a:pt x="2417020" y="455344"/>
                </a:lnTo>
                <a:lnTo>
                  <a:pt x="2607618" y="455344"/>
                </a:lnTo>
                <a:lnTo>
                  <a:pt x="2527497" y="160739"/>
                </a:lnTo>
                <a:cubicBezTo>
                  <a:pt x="2525507" y="153772"/>
                  <a:pt x="2521360" y="132042"/>
                  <a:pt x="2515056" y="95548"/>
                </a:cubicBezTo>
                <a:close/>
                <a:moveTo>
                  <a:pt x="6616549" y="79623"/>
                </a:moveTo>
                <a:lnTo>
                  <a:pt x="6616549" y="658383"/>
                </a:lnTo>
                <a:lnTo>
                  <a:pt x="6694182" y="658383"/>
                </a:lnTo>
                <a:cubicBezTo>
                  <a:pt x="6763189" y="658383"/>
                  <a:pt x="6817349" y="632091"/>
                  <a:pt x="6856663" y="579507"/>
                </a:cubicBezTo>
                <a:cubicBezTo>
                  <a:pt x="6895977" y="526922"/>
                  <a:pt x="6915633" y="454017"/>
                  <a:pt x="6915633" y="360792"/>
                </a:cubicBezTo>
                <a:cubicBezTo>
                  <a:pt x="6915633" y="270553"/>
                  <a:pt x="6896972" y="201131"/>
                  <a:pt x="6859649" y="152528"/>
                </a:cubicBezTo>
                <a:cubicBezTo>
                  <a:pt x="6822325" y="103925"/>
                  <a:pt x="6768497" y="79623"/>
                  <a:pt x="6698163" y="79623"/>
                </a:cubicBezTo>
                <a:close/>
                <a:moveTo>
                  <a:pt x="2930375" y="79623"/>
                </a:moveTo>
                <a:lnTo>
                  <a:pt x="2930375" y="388163"/>
                </a:lnTo>
                <a:lnTo>
                  <a:pt x="2998055" y="388163"/>
                </a:lnTo>
                <a:cubicBezTo>
                  <a:pt x="3041516" y="388163"/>
                  <a:pt x="3074774" y="373814"/>
                  <a:pt x="3097832" y="345116"/>
                </a:cubicBezTo>
                <a:cubicBezTo>
                  <a:pt x="3120890" y="316419"/>
                  <a:pt x="3132418" y="277851"/>
                  <a:pt x="3132418" y="229414"/>
                </a:cubicBezTo>
                <a:cubicBezTo>
                  <a:pt x="3132418" y="129553"/>
                  <a:pt x="3089953" y="79623"/>
                  <a:pt x="3005022" y="79623"/>
                </a:cubicBezTo>
                <a:close/>
                <a:moveTo>
                  <a:pt x="1920725" y="78628"/>
                </a:moveTo>
                <a:lnTo>
                  <a:pt x="1920725" y="353327"/>
                </a:lnTo>
                <a:lnTo>
                  <a:pt x="1998358" y="353327"/>
                </a:lnTo>
                <a:cubicBezTo>
                  <a:pt x="2034188" y="353327"/>
                  <a:pt x="2063549" y="340306"/>
                  <a:pt x="2086441" y="314262"/>
                </a:cubicBezTo>
                <a:cubicBezTo>
                  <a:pt x="2109333" y="288219"/>
                  <a:pt x="2120778" y="254130"/>
                  <a:pt x="2120778" y="211996"/>
                </a:cubicBezTo>
                <a:cubicBezTo>
                  <a:pt x="2120778" y="168867"/>
                  <a:pt x="2110162" y="135857"/>
                  <a:pt x="2088929" y="112965"/>
                </a:cubicBezTo>
                <a:cubicBezTo>
                  <a:pt x="2067696" y="90074"/>
                  <a:pt x="2037506" y="78628"/>
                  <a:pt x="1998358" y="78628"/>
                </a:cubicBezTo>
                <a:close/>
                <a:moveTo>
                  <a:pt x="257780" y="68177"/>
                </a:moveTo>
                <a:cubicBezTo>
                  <a:pt x="200385" y="68177"/>
                  <a:pt x="156344" y="95548"/>
                  <a:pt x="125656" y="150289"/>
                </a:cubicBezTo>
                <a:cubicBezTo>
                  <a:pt x="94968" y="205029"/>
                  <a:pt x="79623" y="278515"/>
                  <a:pt x="79623" y="370745"/>
                </a:cubicBezTo>
                <a:cubicBezTo>
                  <a:pt x="79623" y="463639"/>
                  <a:pt x="94802" y="536626"/>
                  <a:pt x="125158" y="589708"/>
                </a:cubicBezTo>
                <a:cubicBezTo>
                  <a:pt x="155514" y="642790"/>
                  <a:pt x="198726" y="669331"/>
                  <a:pt x="254794" y="669331"/>
                </a:cubicBezTo>
                <a:cubicBezTo>
                  <a:pt x="311857" y="669331"/>
                  <a:pt x="355152" y="642873"/>
                  <a:pt x="384679" y="589957"/>
                </a:cubicBezTo>
                <a:cubicBezTo>
                  <a:pt x="414206" y="537041"/>
                  <a:pt x="428970" y="464634"/>
                  <a:pt x="428970" y="372736"/>
                </a:cubicBezTo>
                <a:cubicBezTo>
                  <a:pt x="428970" y="277851"/>
                  <a:pt x="414455" y="203371"/>
                  <a:pt x="385426" y="149293"/>
                </a:cubicBezTo>
                <a:cubicBezTo>
                  <a:pt x="356397" y="95216"/>
                  <a:pt x="313848" y="68177"/>
                  <a:pt x="257780" y="68177"/>
                </a:cubicBezTo>
                <a:close/>
                <a:moveTo>
                  <a:pt x="9197885" y="11944"/>
                </a:moveTo>
                <a:lnTo>
                  <a:pt x="9274024" y="11944"/>
                </a:lnTo>
                <a:lnTo>
                  <a:pt x="9274024" y="325957"/>
                </a:lnTo>
                <a:lnTo>
                  <a:pt x="9542254" y="325957"/>
                </a:lnTo>
                <a:lnTo>
                  <a:pt x="9542254" y="11944"/>
                </a:lnTo>
                <a:lnTo>
                  <a:pt x="9619887" y="11944"/>
                </a:lnTo>
                <a:lnTo>
                  <a:pt x="9619887" y="725565"/>
                </a:lnTo>
                <a:lnTo>
                  <a:pt x="9542254" y="725565"/>
                </a:lnTo>
                <a:lnTo>
                  <a:pt x="9542254" y="396125"/>
                </a:lnTo>
                <a:lnTo>
                  <a:pt x="9274024" y="396125"/>
                </a:lnTo>
                <a:lnTo>
                  <a:pt x="9274024" y="725565"/>
                </a:lnTo>
                <a:lnTo>
                  <a:pt x="9197885" y="725565"/>
                </a:lnTo>
                <a:close/>
                <a:moveTo>
                  <a:pt x="8708049" y="11944"/>
                </a:moveTo>
                <a:lnTo>
                  <a:pt x="9100193" y="11944"/>
                </a:lnTo>
                <a:lnTo>
                  <a:pt x="9100193" y="79623"/>
                </a:lnTo>
                <a:lnTo>
                  <a:pt x="8942440" y="79623"/>
                </a:lnTo>
                <a:lnTo>
                  <a:pt x="8942440" y="725565"/>
                </a:lnTo>
                <a:lnTo>
                  <a:pt x="8865803" y="725565"/>
                </a:lnTo>
                <a:lnTo>
                  <a:pt x="8865803" y="79623"/>
                </a:lnTo>
                <a:lnTo>
                  <a:pt x="8708049" y="79623"/>
                </a:lnTo>
                <a:close/>
                <a:moveTo>
                  <a:pt x="8531135" y="11944"/>
                </a:moveTo>
                <a:lnTo>
                  <a:pt x="8607274" y="11944"/>
                </a:lnTo>
                <a:lnTo>
                  <a:pt x="8607274" y="725565"/>
                </a:lnTo>
                <a:lnTo>
                  <a:pt x="8531135" y="725565"/>
                </a:lnTo>
                <a:close/>
                <a:moveTo>
                  <a:pt x="7715529" y="11944"/>
                </a:moveTo>
                <a:lnTo>
                  <a:pt x="7798138" y="11944"/>
                </a:lnTo>
                <a:lnTo>
                  <a:pt x="7908614" y="540939"/>
                </a:lnTo>
                <a:cubicBezTo>
                  <a:pt x="7913259" y="562504"/>
                  <a:pt x="7916577" y="587054"/>
                  <a:pt x="7918567" y="614591"/>
                </a:cubicBezTo>
                <a:lnTo>
                  <a:pt x="7920558" y="614591"/>
                </a:lnTo>
                <a:cubicBezTo>
                  <a:pt x="7921885" y="605633"/>
                  <a:pt x="7924041" y="593358"/>
                  <a:pt x="7927027" y="577765"/>
                </a:cubicBezTo>
                <a:lnTo>
                  <a:pt x="7933994" y="540939"/>
                </a:lnTo>
                <a:lnTo>
                  <a:pt x="8048950" y="11944"/>
                </a:lnTo>
                <a:lnTo>
                  <a:pt x="8119118" y="11944"/>
                </a:lnTo>
                <a:lnTo>
                  <a:pt x="8228600" y="545418"/>
                </a:lnTo>
                <a:cubicBezTo>
                  <a:pt x="8234571" y="574945"/>
                  <a:pt x="8238221" y="598002"/>
                  <a:pt x="8239548" y="614591"/>
                </a:cubicBezTo>
                <a:lnTo>
                  <a:pt x="8241538" y="614591"/>
                </a:lnTo>
                <a:cubicBezTo>
                  <a:pt x="8243860" y="598334"/>
                  <a:pt x="8245685" y="586888"/>
                  <a:pt x="8247012" y="580253"/>
                </a:cubicBezTo>
                <a:lnTo>
                  <a:pt x="8360973" y="11944"/>
                </a:lnTo>
                <a:lnTo>
                  <a:pt x="8438108" y="11944"/>
                </a:lnTo>
                <a:lnTo>
                  <a:pt x="8279359" y="725565"/>
                </a:lnTo>
                <a:lnTo>
                  <a:pt x="8197746" y="725565"/>
                </a:lnTo>
                <a:lnTo>
                  <a:pt x="8090752" y="216973"/>
                </a:lnTo>
                <a:cubicBezTo>
                  <a:pt x="8085444" y="192423"/>
                  <a:pt x="8082126" y="167706"/>
                  <a:pt x="8080799" y="142824"/>
                </a:cubicBezTo>
                <a:lnTo>
                  <a:pt x="8078809" y="142824"/>
                </a:lnTo>
                <a:cubicBezTo>
                  <a:pt x="8078145" y="157422"/>
                  <a:pt x="8074329" y="181806"/>
                  <a:pt x="8067363" y="215978"/>
                </a:cubicBezTo>
                <a:lnTo>
                  <a:pt x="7953402" y="725565"/>
                </a:lnTo>
                <a:lnTo>
                  <a:pt x="7872784" y="725565"/>
                </a:lnTo>
                <a:close/>
                <a:moveTo>
                  <a:pt x="7121435" y="11944"/>
                </a:moveTo>
                <a:lnTo>
                  <a:pt x="7412059" y="11944"/>
                </a:lnTo>
                <a:lnTo>
                  <a:pt x="7412059" y="79623"/>
                </a:lnTo>
                <a:lnTo>
                  <a:pt x="7197575" y="79623"/>
                </a:lnTo>
                <a:lnTo>
                  <a:pt x="7197575" y="333422"/>
                </a:lnTo>
                <a:lnTo>
                  <a:pt x="7396632" y="333422"/>
                </a:lnTo>
                <a:lnTo>
                  <a:pt x="7396632" y="400604"/>
                </a:lnTo>
                <a:lnTo>
                  <a:pt x="7197575" y="400604"/>
                </a:lnTo>
                <a:lnTo>
                  <a:pt x="7197575" y="658383"/>
                </a:lnTo>
                <a:lnTo>
                  <a:pt x="7424998" y="658383"/>
                </a:lnTo>
                <a:lnTo>
                  <a:pt x="7424998" y="725565"/>
                </a:lnTo>
                <a:lnTo>
                  <a:pt x="7121435" y="725565"/>
                </a:lnTo>
                <a:close/>
                <a:moveTo>
                  <a:pt x="6540410" y="11944"/>
                </a:moveTo>
                <a:lnTo>
                  <a:pt x="6701149" y="11944"/>
                </a:lnTo>
                <a:cubicBezTo>
                  <a:pt x="6797029" y="11944"/>
                  <a:pt x="6869933" y="41305"/>
                  <a:pt x="6919863" y="100027"/>
                </a:cubicBezTo>
                <a:cubicBezTo>
                  <a:pt x="6969794" y="158749"/>
                  <a:pt x="6994759" y="245007"/>
                  <a:pt x="6994759" y="358802"/>
                </a:cubicBezTo>
                <a:cubicBezTo>
                  <a:pt x="6994759" y="468947"/>
                  <a:pt x="6968384" y="557610"/>
                  <a:pt x="6915633" y="624792"/>
                </a:cubicBezTo>
                <a:cubicBezTo>
                  <a:pt x="6862883" y="691974"/>
                  <a:pt x="6789730" y="725565"/>
                  <a:pt x="6696172" y="725565"/>
                </a:cubicBezTo>
                <a:lnTo>
                  <a:pt x="6540410" y="725565"/>
                </a:lnTo>
                <a:close/>
                <a:moveTo>
                  <a:pt x="6160424" y="11944"/>
                </a:moveTo>
                <a:lnTo>
                  <a:pt x="6244028" y="11944"/>
                </a:lnTo>
                <a:lnTo>
                  <a:pt x="6450053" y="725565"/>
                </a:lnTo>
                <a:lnTo>
                  <a:pt x="6367444" y="725565"/>
                </a:lnTo>
                <a:lnTo>
                  <a:pt x="6311210" y="519541"/>
                </a:lnTo>
                <a:lnTo>
                  <a:pt x="6089261" y="519541"/>
                </a:lnTo>
                <a:lnTo>
                  <a:pt x="6032032" y="725565"/>
                </a:lnTo>
                <a:lnTo>
                  <a:pt x="5950418" y="725565"/>
                </a:lnTo>
                <a:close/>
                <a:moveTo>
                  <a:pt x="5302160" y="11944"/>
                </a:moveTo>
                <a:lnTo>
                  <a:pt x="5398703" y="11944"/>
                </a:lnTo>
                <a:lnTo>
                  <a:pt x="5567902" y="528001"/>
                </a:lnTo>
                <a:cubicBezTo>
                  <a:pt x="5575532" y="551556"/>
                  <a:pt x="5582002" y="578263"/>
                  <a:pt x="5587310" y="608121"/>
                </a:cubicBezTo>
                <a:lnTo>
                  <a:pt x="5589300" y="608121"/>
                </a:lnTo>
                <a:cubicBezTo>
                  <a:pt x="5591954" y="597505"/>
                  <a:pt x="5595106" y="583073"/>
                  <a:pt x="5598756" y="564826"/>
                </a:cubicBezTo>
                <a:cubicBezTo>
                  <a:pt x="5601410" y="552551"/>
                  <a:pt x="5604727" y="538783"/>
                  <a:pt x="5608709" y="523522"/>
                </a:cubicBezTo>
                <a:lnTo>
                  <a:pt x="5773926" y="11944"/>
                </a:lnTo>
                <a:lnTo>
                  <a:pt x="5867484" y="11944"/>
                </a:lnTo>
                <a:lnTo>
                  <a:pt x="5867484" y="725565"/>
                </a:lnTo>
                <a:lnTo>
                  <a:pt x="5798311" y="725565"/>
                </a:lnTo>
                <a:lnTo>
                  <a:pt x="5798311" y="247329"/>
                </a:lnTo>
                <a:cubicBezTo>
                  <a:pt x="5798310" y="219793"/>
                  <a:pt x="5799306" y="194745"/>
                  <a:pt x="5801297" y="172185"/>
                </a:cubicBezTo>
                <a:cubicBezTo>
                  <a:pt x="5802955" y="149625"/>
                  <a:pt x="5804116" y="131544"/>
                  <a:pt x="5804780" y="117942"/>
                </a:cubicBezTo>
                <a:lnTo>
                  <a:pt x="5801297" y="117942"/>
                </a:lnTo>
                <a:cubicBezTo>
                  <a:pt x="5795325" y="157422"/>
                  <a:pt x="5788192" y="187446"/>
                  <a:pt x="5779898" y="208015"/>
                </a:cubicBezTo>
                <a:lnTo>
                  <a:pt x="5611694" y="725565"/>
                </a:lnTo>
                <a:lnTo>
                  <a:pt x="5557949" y="725565"/>
                </a:lnTo>
                <a:lnTo>
                  <a:pt x="5387755" y="211996"/>
                </a:lnTo>
                <a:cubicBezTo>
                  <a:pt x="5383773" y="200385"/>
                  <a:pt x="5376972" y="168038"/>
                  <a:pt x="5367351" y="114956"/>
                </a:cubicBezTo>
                <a:lnTo>
                  <a:pt x="5363370" y="114956"/>
                </a:lnTo>
                <a:cubicBezTo>
                  <a:pt x="5367351" y="164720"/>
                  <a:pt x="5369341" y="211001"/>
                  <a:pt x="5369342" y="253799"/>
                </a:cubicBezTo>
                <a:lnTo>
                  <a:pt x="5369342" y="725565"/>
                </a:lnTo>
                <a:lnTo>
                  <a:pt x="5302160" y="725565"/>
                </a:lnTo>
                <a:close/>
                <a:moveTo>
                  <a:pt x="3911510" y="11944"/>
                </a:moveTo>
                <a:lnTo>
                  <a:pt x="3987649" y="11944"/>
                </a:lnTo>
                <a:lnTo>
                  <a:pt x="3987649" y="725565"/>
                </a:lnTo>
                <a:lnTo>
                  <a:pt x="3911510" y="725565"/>
                </a:lnTo>
                <a:close/>
                <a:moveTo>
                  <a:pt x="3330485" y="11944"/>
                </a:moveTo>
                <a:lnTo>
                  <a:pt x="3406625" y="11944"/>
                </a:lnTo>
                <a:lnTo>
                  <a:pt x="3406625" y="325957"/>
                </a:lnTo>
                <a:lnTo>
                  <a:pt x="3674855" y="325957"/>
                </a:lnTo>
                <a:lnTo>
                  <a:pt x="3674855" y="11944"/>
                </a:lnTo>
                <a:lnTo>
                  <a:pt x="3752488" y="11944"/>
                </a:lnTo>
                <a:lnTo>
                  <a:pt x="3752488" y="725565"/>
                </a:lnTo>
                <a:lnTo>
                  <a:pt x="3674855" y="725565"/>
                </a:lnTo>
                <a:lnTo>
                  <a:pt x="3674855" y="396125"/>
                </a:lnTo>
                <a:lnTo>
                  <a:pt x="3406625" y="396125"/>
                </a:lnTo>
                <a:lnTo>
                  <a:pt x="3406625" y="725565"/>
                </a:lnTo>
                <a:lnTo>
                  <a:pt x="3330485" y="725565"/>
                </a:lnTo>
                <a:close/>
                <a:moveTo>
                  <a:pt x="2854236" y="11944"/>
                </a:moveTo>
                <a:lnTo>
                  <a:pt x="3017463" y="11944"/>
                </a:lnTo>
                <a:cubicBezTo>
                  <a:pt x="3079503" y="11944"/>
                  <a:pt x="3127442" y="30025"/>
                  <a:pt x="3161282" y="66187"/>
                </a:cubicBezTo>
                <a:cubicBezTo>
                  <a:pt x="3195122" y="102349"/>
                  <a:pt x="3212042" y="154602"/>
                  <a:pt x="3212042" y="222945"/>
                </a:cubicBezTo>
                <a:cubicBezTo>
                  <a:pt x="3212042" y="289961"/>
                  <a:pt x="3193463" y="345614"/>
                  <a:pt x="3156306" y="389904"/>
                </a:cubicBezTo>
                <a:cubicBezTo>
                  <a:pt x="3119148" y="434195"/>
                  <a:pt x="3068056" y="456340"/>
                  <a:pt x="3003031" y="456340"/>
                </a:cubicBezTo>
                <a:lnTo>
                  <a:pt x="2930375" y="456340"/>
                </a:lnTo>
                <a:lnTo>
                  <a:pt x="2930375" y="725565"/>
                </a:lnTo>
                <a:lnTo>
                  <a:pt x="2854236" y="725565"/>
                </a:lnTo>
                <a:close/>
                <a:moveTo>
                  <a:pt x="2474249" y="11944"/>
                </a:moveTo>
                <a:lnTo>
                  <a:pt x="2557854" y="11944"/>
                </a:lnTo>
                <a:lnTo>
                  <a:pt x="2763878" y="725565"/>
                </a:lnTo>
                <a:lnTo>
                  <a:pt x="2681269" y="725565"/>
                </a:lnTo>
                <a:lnTo>
                  <a:pt x="2625036" y="519541"/>
                </a:lnTo>
                <a:lnTo>
                  <a:pt x="2403086" y="519541"/>
                </a:lnTo>
                <a:lnTo>
                  <a:pt x="2345857" y="725565"/>
                </a:lnTo>
                <a:lnTo>
                  <a:pt x="2264243" y="725565"/>
                </a:lnTo>
                <a:close/>
                <a:moveTo>
                  <a:pt x="1844586" y="11944"/>
                </a:moveTo>
                <a:lnTo>
                  <a:pt x="2013785" y="11944"/>
                </a:lnTo>
                <a:cubicBezTo>
                  <a:pt x="2073502" y="11944"/>
                  <a:pt x="2119534" y="28946"/>
                  <a:pt x="2151881" y="62952"/>
                </a:cubicBezTo>
                <a:cubicBezTo>
                  <a:pt x="2184228" y="96958"/>
                  <a:pt x="2200401" y="142824"/>
                  <a:pt x="2200401" y="200551"/>
                </a:cubicBezTo>
                <a:cubicBezTo>
                  <a:pt x="2200401" y="303729"/>
                  <a:pt x="2156774" y="368589"/>
                  <a:pt x="2069521" y="395130"/>
                </a:cubicBezTo>
                <a:lnTo>
                  <a:pt x="2069521" y="397618"/>
                </a:lnTo>
                <a:cubicBezTo>
                  <a:pt x="2096725" y="407902"/>
                  <a:pt x="2120944" y="443899"/>
                  <a:pt x="2142177" y="505607"/>
                </a:cubicBezTo>
                <a:lnTo>
                  <a:pt x="2221800" y="725565"/>
                </a:lnTo>
                <a:lnTo>
                  <a:pt x="2135210" y="725565"/>
                </a:lnTo>
                <a:lnTo>
                  <a:pt x="2066535" y="528001"/>
                </a:lnTo>
                <a:cubicBezTo>
                  <a:pt x="2052269" y="486530"/>
                  <a:pt x="2038086" y="458330"/>
                  <a:pt x="2023987" y="443401"/>
                </a:cubicBezTo>
                <a:cubicBezTo>
                  <a:pt x="2009887" y="428472"/>
                  <a:pt x="1992884" y="421007"/>
                  <a:pt x="1972978" y="421007"/>
                </a:cubicBezTo>
                <a:lnTo>
                  <a:pt x="1920725" y="421007"/>
                </a:lnTo>
                <a:lnTo>
                  <a:pt x="1920725" y="725565"/>
                </a:lnTo>
                <a:lnTo>
                  <a:pt x="1844586" y="725565"/>
                </a:lnTo>
                <a:close/>
                <a:moveTo>
                  <a:pt x="634910" y="11944"/>
                </a:moveTo>
                <a:lnTo>
                  <a:pt x="926530" y="11944"/>
                </a:lnTo>
                <a:lnTo>
                  <a:pt x="926530" y="79623"/>
                </a:lnTo>
                <a:lnTo>
                  <a:pt x="711050" y="79623"/>
                </a:lnTo>
                <a:lnTo>
                  <a:pt x="711050" y="342379"/>
                </a:lnTo>
                <a:lnTo>
                  <a:pt x="910108" y="342379"/>
                </a:lnTo>
                <a:lnTo>
                  <a:pt x="910108" y="410557"/>
                </a:lnTo>
                <a:lnTo>
                  <a:pt x="711050" y="410557"/>
                </a:lnTo>
                <a:lnTo>
                  <a:pt x="711050" y="725565"/>
                </a:lnTo>
                <a:lnTo>
                  <a:pt x="634910" y="725565"/>
                </a:lnTo>
                <a:close/>
                <a:moveTo>
                  <a:pt x="4808232" y="0"/>
                </a:moveTo>
                <a:cubicBezTo>
                  <a:pt x="4853020" y="0"/>
                  <a:pt x="4891837" y="7797"/>
                  <a:pt x="4924681" y="23389"/>
                </a:cubicBezTo>
                <a:lnTo>
                  <a:pt x="4924681" y="102017"/>
                </a:lnTo>
                <a:cubicBezTo>
                  <a:pt x="4887524" y="79457"/>
                  <a:pt x="4849371" y="68177"/>
                  <a:pt x="4810222" y="68177"/>
                </a:cubicBezTo>
                <a:cubicBezTo>
                  <a:pt x="4778042" y="68177"/>
                  <a:pt x="4751998" y="79126"/>
                  <a:pt x="4732092" y="101022"/>
                </a:cubicBezTo>
                <a:cubicBezTo>
                  <a:pt x="4712187" y="122918"/>
                  <a:pt x="4702235" y="149625"/>
                  <a:pt x="4702235" y="181143"/>
                </a:cubicBezTo>
                <a:cubicBezTo>
                  <a:pt x="4702235" y="211333"/>
                  <a:pt x="4709450" y="237708"/>
                  <a:pt x="4723881" y="260268"/>
                </a:cubicBezTo>
                <a:cubicBezTo>
                  <a:pt x="4738313" y="282828"/>
                  <a:pt x="4767757" y="308871"/>
                  <a:pt x="4812213" y="338398"/>
                </a:cubicBezTo>
                <a:cubicBezTo>
                  <a:pt x="4863305" y="372238"/>
                  <a:pt x="4899053" y="405580"/>
                  <a:pt x="4919456" y="438425"/>
                </a:cubicBezTo>
                <a:cubicBezTo>
                  <a:pt x="4939859" y="471269"/>
                  <a:pt x="4950061" y="507597"/>
                  <a:pt x="4950061" y="547409"/>
                </a:cubicBezTo>
                <a:cubicBezTo>
                  <a:pt x="4950061" y="603477"/>
                  <a:pt x="4933556" y="649260"/>
                  <a:pt x="4900545" y="684758"/>
                </a:cubicBezTo>
                <a:cubicBezTo>
                  <a:pt x="4867535" y="720257"/>
                  <a:pt x="4820175" y="738006"/>
                  <a:pt x="4758468" y="738006"/>
                </a:cubicBezTo>
                <a:cubicBezTo>
                  <a:pt x="4705054" y="738006"/>
                  <a:pt x="4659768" y="725068"/>
                  <a:pt x="4622611" y="699190"/>
                </a:cubicBezTo>
                <a:lnTo>
                  <a:pt x="4622611" y="614591"/>
                </a:lnTo>
                <a:cubicBezTo>
                  <a:pt x="4667731" y="651084"/>
                  <a:pt x="4712684" y="669331"/>
                  <a:pt x="4757473" y="669331"/>
                </a:cubicBezTo>
                <a:cubicBezTo>
                  <a:pt x="4793303" y="669331"/>
                  <a:pt x="4820922" y="659047"/>
                  <a:pt x="4840331" y="638478"/>
                </a:cubicBezTo>
                <a:cubicBezTo>
                  <a:pt x="4859739" y="617908"/>
                  <a:pt x="4869443" y="590538"/>
                  <a:pt x="4869443" y="556366"/>
                </a:cubicBezTo>
                <a:cubicBezTo>
                  <a:pt x="4869443" y="526176"/>
                  <a:pt x="4862393" y="500050"/>
                  <a:pt x="4848293" y="477987"/>
                </a:cubicBezTo>
                <a:cubicBezTo>
                  <a:pt x="4834193" y="455925"/>
                  <a:pt x="4803588" y="428638"/>
                  <a:pt x="4756477" y="396125"/>
                </a:cubicBezTo>
                <a:cubicBezTo>
                  <a:pt x="4708704" y="363944"/>
                  <a:pt x="4674449" y="332178"/>
                  <a:pt x="4653714" y="300826"/>
                </a:cubicBezTo>
                <a:cubicBezTo>
                  <a:pt x="4632979" y="269474"/>
                  <a:pt x="4622611" y="232732"/>
                  <a:pt x="4622611" y="190598"/>
                </a:cubicBezTo>
                <a:cubicBezTo>
                  <a:pt x="4622611" y="134198"/>
                  <a:pt x="4639696" y="88332"/>
                  <a:pt x="4673868" y="52999"/>
                </a:cubicBezTo>
                <a:cubicBezTo>
                  <a:pt x="4708040" y="17666"/>
                  <a:pt x="4752828" y="0"/>
                  <a:pt x="4808232" y="0"/>
                </a:cubicBezTo>
                <a:close/>
                <a:moveTo>
                  <a:pt x="4402439" y="0"/>
                </a:moveTo>
                <a:cubicBezTo>
                  <a:pt x="4447227" y="0"/>
                  <a:pt x="4489029" y="8792"/>
                  <a:pt x="4527845" y="26375"/>
                </a:cubicBezTo>
                <a:lnTo>
                  <a:pt x="4527845" y="105003"/>
                </a:lnTo>
                <a:cubicBezTo>
                  <a:pt x="4490687" y="80453"/>
                  <a:pt x="4449549" y="68177"/>
                  <a:pt x="4404429" y="68177"/>
                </a:cubicBezTo>
                <a:cubicBezTo>
                  <a:pt x="4342057" y="68177"/>
                  <a:pt x="4291465" y="96377"/>
                  <a:pt x="4252648" y="152777"/>
                </a:cubicBezTo>
                <a:cubicBezTo>
                  <a:pt x="4213832" y="209177"/>
                  <a:pt x="4194423" y="283657"/>
                  <a:pt x="4194423" y="376219"/>
                </a:cubicBezTo>
                <a:cubicBezTo>
                  <a:pt x="4194423" y="466459"/>
                  <a:pt x="4213085" y="537870"/>
                  <a:pt x="4250408" y="590455"/>
                </a:cubicBezTo>
                <a:cubicBezTo>
                  <a:pt x="4287732" y="643039"/>
                  <a:pt x="4335257" y="669331"/>
                  <a:pt x="4392983" y="669331"/>
                </a:cubicBezTo>
                <a:cubicBezTo>
                  <a:pt x="4441753" y="669331"/>
                  <a:pt x="4486706" y="655729"/>
                  <a:pt x="4527845" y="628525"/>
                </a:cubicBezTo>
                <a:lnTo>
                  <a:pt x="4527845" y="702176"/>
                </a:lnTo>
                <a:cubicBezTo>
                  <a:pt x="4484384" y="726063"/>
                  <a:pt x="4436444" y="738006"/>
                  <a:pt x="4384026" y="738006"/>
                </a:cubicBezTo>
                <a:cubicBezTo>
                  <a:pt x="4302744" y="738006"/>
                  <a:pt x="4237552" y="705742"/>
                  <a:pt x="4188452" y="641215"/>
                </a:cubicBezTo>
                <a:cubicBezTo>
                  <a:pt x="4139351" y="576687"/>
                  <a:pt x="4114800" y="491009"/>
                  <a:pt x="4114800" y="384181"/>
                </a:cubicBezTo>
                <a:cubicBezTo>
                  <a:pt x="4114800" y="265742"/>
                  <a:pt x="4141258" y="172102"/>
                  <a:pt x="4194175" y="103261"/>
                </a:cubicBezTo>
                <a:cubicBezTo>
                  <a:pt x="4247091" y="34421"/>
                  <a:pt x="4316512" y="0"/>
                  <a:pt x="4402439" y="0"/>
                </a:cubicBezTo>
                <a:close/>
                <a:moveTo>
                  <a:pt x="1541385" y="0"/>
                </a:moveTo>
                <a:cubicBezTo>
                  <a:pt x="1593140" y="0"/>
                  <a:pt x="1642076" y="11446"/>
                  <a:pt x="1688190" y="34338"/>
                </a:cubicBezTo>
                <a:lnTo>
                  <a:pt x="1688190" y="114956"/>
                </a:lnTo>
                <a:cubicBezTo>
                  <a:pt x="1639753" y="83770"/>
                  <a:pt x="1590486" y="68177"/>
                  <a:pt x="1540390" y="68177"/>
                </a:cubicBezTo>
                <a:cubicBezTo>
                  <a:pt x="1477687" y="68177"/>
                  <a:pt x="1426513" y="96875"/>
                  <a:pt x="1386867" y="154270"/>
                </a:cubicBezTo>
                <a:cubicBezTo>
                  <a:pt x="1347221" y="211665"/>
                  <a:pt x="1327399" y="284818"/>
                  <a:pt x="1327399" y="373731"/>
                </a:cubicBezTo>
                <a:cubicBezTo>
                  <a:pt x="1327399" y="463970"/>
                  <a:pt x="1345645" y="535797"/>
                  <a:pt x="1382139" y="589211"/>
                </a:cubicBezTo>
                <a:cubicBezTo>
                  <a:pt x="1418633" y="642625"/>
                  <a:pt x="1466573" y="669331"/>
                  <a:pt x="1525959" y="669331"/>
                </a:cubicBezTo>
                <a:cubicBezTo>
                  <a:pt x="1563779" y="669331"/>
                  <a:pt x="1597785" y="659213"/>
                  <a:pt x="1627976" y="638975"/>
                </a:cubicBezTo>
                <a:lnTo>
                  <a:pt x="1627976" y="423993"/>
                </a:lnTo>
                <a:lnTo>
                  <a:pt x="1508541" y="423993"/>
                </a:lnTo>
                <a:lnTo>
                  <a:pt x="1508541" y="356811"/>
                </a:lnTo>
                <a:lnTo>
                  <a:pt x="1703617" y="356811"/>
                </a:lnTo>
                <a:lnTo>
                  <a:pt x="1703617" y="676796"/>
                </a:lnTo>
                <a:cubicBezTo>
                  <a:pt x="1649872" y="717603"/>
                  <a:pt x="1588662" y="738006"/>
                  <a:pt x="1519987" y="738006"/>
                </a:cubicBezTo>
                <a:cubicBezTo>
                  <a:pt x="1439368" y="738006"/>
                  <a:pt x="1373845" y="705494"/>
                  <a:pt x="1323417" y="640468"/>
                </a:cubicBezTo>
                <a:cubicBezTo>
                  <a:pt x="1272989" y="575443"/>
                  <a:pt x="1247776" y="488687"/>
                  <a:pt x="1247776" y="380200"/>
                </a:cubicBezTo>
                <a:cubicBezTo>
                  <a:pt x="1247776" y="267069"/>
                  <a:pt x="1274731" y="175420"/>
                  <a:pt x="1328643" y="105252"/>
                </a:cubicBezTo>
                <a:cubicBezTo>
                  <a:pt x="1382554" y="35084"/>
                  <a:pt x="1453468" y="0"/>
                  <a:pt x="1541385" y="0"/>
                </a:cubicBezTo>
                <a:close/>
                <a:moveTo>
                  <a:pt x="260766" y="0"/>
                </a:moveTo>
                <a:cubicBezTo>
                  <a:pt x="341052" y="0"/>
                  <a:pt x="402595" y="32347"/>
                  <a:pt x="445392" y="97041"/>
                </a:cubicBezTo>
                <a:cubicBezTo>
                  <a:pt x="488189" y="161734"/>
                  <a:pt x="509588" y="251310"/>
                  <a:pt x="509588" y="365769"/>
                </a:cubicBezTo>
                <a:cubicBezTo>
                  <a:pt x="509588" y="482549"/>
                  <a:pt x="487360" y="573784"/>
                  <a:pt x="442904" y="639473"/>
                </a:cubicBezTo>
                <a:cubicBezTo>
                  <a:pt x="398447" y="705162"/>
                  <a:pt x="334749" y="738006"/>
                  <a:pt x="251808" y="738006"/>
                </a:cubicBezTo>
                <a:cubicBezTo>
                  <a:pt x="171522" y="738006"/>
                  <a:pt x="109482" y="705576"/>
                  <a:pt x="65690" y="640717"/>
                </a:cubicBezTo>
                <a:cubicBezTo>
                  <a:pt x="21897" y="575857"/>
                  <a:pt x="0" y="488023"/>
                  <a:pt x="0" y="377214"/>
                </a:cubicBezTo>
                <a:cubicBezTo>
                  <a:pt x="0" y="261429"/>
                  <a:pt x="22477" y="169614"/>
                  <a:pt x="67431" y="101768"/>
                </a:cubicBezTo>
                <a:cubicBezTo>
                  <a:pt x="112385" y="33923"/>
                  <a:pt x="176830" y="0"/>
                  <a:pt x="260766"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5" name="[T2O] TextBox 6">
            <a:extLst>
              <a:ext uri="{FF2B5EF4-FFF2-40B4-BE49-F238E27FC236}">
                <a16:creationId xmlns:a16="http://schemas.microsoft.com/office/drawing/2014/main" id="{2F8CBF24-AF96-BF42-97A1-C58C1FA61D61}"/>
              </a:ext>
            </a:extLst>
          </p:cNvPr>
          <p:cNvSpPr/>
          <p:nvPr/>
        </p:nvSpPr>
        <p:spPr>
          <a:xfrm>
            <a:off x="1243852" y="4299271"/>
            <a:ext cx="9731285" cy="1041485"/>
          </a:xfrm>
          <a:custGeom>
            <a:avLst/>
            <a:gdLst/>
            <a:ahLst/>
            <a:cxnLst/>
            <a:rect l="l" t="t" r="r" b="b"/>
            <a:pathLst>
              <a:path w="9731285" h="1041485">
                <a:moveTo>
                  <a:pt x="193830" y="591322"/>
                </a:moveTo>
                <a:lnTo>
                  <a:pt x="193830" y="856785"/>
                </a:lnTo>
                <a:lnTo>
                  <a:pt x="281616" y="856785"/>
                </a:lnTo>
                <a:cubicBezTo>
                  <a:pt x="322348" y="856785"/>
                  <a:pt x="353717" y="844612"/>
                  <a:pt x="375722" y="820266"/>
                </a:cubicBezTo>
                <a:cubicBezTo>
                  <a:pt x="397727" y="795920"/>
                  <a:pt x="408729" y="762679"/>
                  <a:pt x="408729" y="720542"/>
                </a:cubicBezTo>
                <a:cubicBezTo>
                  <a:pt x="408729" y="680278"/>
                  <a:pt x="397258" y="648675"/>
                  <a:pt x="374317" y="625734"/>
                </a:cubicBezTo>
                <a:cubicBezTo>
                  <a:pt x="351376" y="602793"/>
                  <a:pt x="321646" y="591322"/>
                  <a:pt x="285127" y="591322"/>
                </a:cubicBezTo>
                <a:close/>
                <a:moveTo>
                  <a:pt x="4526877" y="566742"/>
                </a:moveTo>
                <a:lnTo>
                  <a:pt x="4824645" y="566742"/>
                </a:lnTo>
                <a:lnTo>
                  <a:pt x="4824645" y="695962"/>
                </a:lnTo>
                <a:lnTo>
                  <a:pt x="4526877" y="695962"/>
                </a:lnTo>
                <a:close/>
                <a:moveTo>
                  <a:pt x="3288627" y="566742"/>
                </a:moveTo>
                <a:lnTo>
                  <a:pt x="3586395" y="566742"/>
                </a:lnTo>
                <a:lnTo>
                  <a:pt x="3586395" y="695962"/>
                </a:lnTo>
                <a:lnTo>
                  <a:pt x="3288627" y="695962"/>
                </a:lnTo>
                <a:close/>
                <a:moveTo>
                  <a:pt x="7480455" y="183998"/>
                </a:moveTo>
                <a:lnTo>
                  <a:pt x="7480455" y="511964"/>
                </a:lnTo>
                <a:lnTo>
                  <a:pt x="7547172" y="511964"/>
                </a:lnTo>
                <a:cubicBezTo>
                  <a:pt x="7635191" y="511964"/>
                  <a:pt x="7679200" y="456718"/>
                  <a:pt x="7679201" y="346225"/>
                </a:cubicBezTo>
                <a:cubicBezTo>
                  <a:pt x="7679200" y="291916"/>
                  <a:pt x="7666793" y="251300"/>
                  <a:pt x="7641980" y="224379"/>
                </a:cubicBezTo>
                <a:cubicBezTo>
                  <a:pt x="7617166" y="197459"/>
                  <a:pt x="7584861" y="183998"/>
                  <a:pt x="7545065" y="183998"/>
                </a:cubicBezTo>
                <a:close/>
                <a:moveTo>
                  <a:pt x="2670330" y="183998"/>
                </a:moveTo>
                <a:lnTo>
                  <a:pt x="2670330" y="856785"/>
                </a:lnTo>
                <a:lnTo>
                  <a:pt x="2748284" y="856785"/>
                </a:lnTo>
                <a:cubicBezTo>
                  <a:pt x="2815703" y="856785"/>
                  <a:pt x="2868257" y="826119"/>
                  <a:pt x="2905946" y="764786"/>
                </a:cubicBezTo>
                <a:cubicBezTo>
                  <a:pt x="2943635" y="703453"/>
                  <a:pt x="2962480" y="618711"/>
                  <a:pt x="2962480" y="510560"/>
                </a:cubicBezTo>
                <a:cubicBezTo>
                  <a:pt x="2962480" y="408495"/>
                  <a:pt x="2944103" y="328551"/>
                  <a:pt x="2907351" y="270730"/>
                </a:cubicBezTo>
                <a:cubicBezTo>
                  <a:pt x="2870598" y="212909"/>
                  <a:pt x="2817108" y="183998"/>
                  <a:pt x="2746879" y="183998"/>
                </a:cubicBezTo>
                <a:close/>
                <a:moveTo>
                  <a:pt x="193830" y="182594"/>
                </a:moveTo>
                <a:lnTo>
                  <a:pt x="193830" y="425583"/>
                </a:lnTo>
                <a:lnTo>
                  <a:pt x="264761" y="425583"/>
                </a:lnTo>
                <a:cubicBezTo>
                  <a:pt x="299407" y="425583"/>
                  <a:pt x="327264" y="413645"/>
                  <a:pt x="348333" y="389767"/>
                </a:cubicBezTo>
                <a:cubicBezTo>
                  <a:pt x="369401" y="365889"/>
                  <a:pt x="379935" y="335691"/>
                  <a:pt x="379935" y="299172"/>
                </a:cubicBezTo>
                <a:cubicBezTo>
                  <a:pt x="379935" y="221453"/>
                  <a:pt x="337564" y="182594"/>
                  <a:pt x="252822" y="182594"/>
                </a:cubicBezTo>
                <a:close/>
                <a:moveTo>
                  <a:pt x="5956455" y="179784"/>
                </a:moveTo>
                <a:lnTo>
                  <a:pt x="5956455" y="471934"/>
                </a:lnTo>
                <a:lnTo>
                  <a:pt x="6016851" y="471934"/>
                </a:lnTo>
                <a:cubicBezTo>
                  <a:pt x="6055243" y="471934"/>
                  <a:pt x="6086260" y="457186"/>
                  <a:pt x="6109904" y="427690"/>
                </a:cubicBezTo>
                <a:cubicBezTo>
                  <a:pt x="6133547" y="398194"/>
                  <a:pt x="6145369" y="361910"/>
                  <a:pt x="6145369" y="318836"/>
                </a:cubicBezTo>
                <a:cubicBezTo>
                  <a:pt x="6145369" y="276231"/>
                  <a:pt x="6134484" y="242405"/>
                  <a:pt x="6112713" y="217357"/>
                </a:cubicBezTo>
                <a:cubicBezTo>
                  <a:pt x="6090942" y="192308"/>
                  <a:pt x="6058988" y="179784"/>
                  <a:pt x="6016851" y="179784"/>
                </a:cubicBezTo>
                <a:close/>
                <a:moveTo>
                  <a:pt x="6803650" y="178380"/>
                </a:moveTo>
                <a:cubicBezTo>
                  <a:pt x="6795223" y="237840"/>
                  <a:pt x="6787965" y="278104"/>
                  <a:pt x="6781879" y="299172"/>
                </a:cubicBezTo>
                <a:lnTo>
                  <a:pt x="6707437" y="624329"/>
                </a:lnTo>
                <a:lnTo>
                  <a:pt x="6897054" y="624329"/>
                </a:lnTo>
                <a:lnTo>
                  <a:pt x="6826825" y="304791"/>
                </a:lnTo>
                <a:cubicBezTo>
                  <a:pt x="6822144" y="282786"/>
                  <a:pt x="6816993" y="247204"/>
                  <a:pt x="6811375" y="198044"/>
                </a:cubicBezTo>
                <a:cubicBezTo>
                  <a:pt x="6809970" y="188212"/>
                  <a:pt x="6808800" y="181657"/>
                  <a:pt x="6807864" y="178380"/>
                </a:cubicBezTo>
                <a:close/>
                <a:moveTo>
                  <a:pt x="4050925" y="178380"/>
                </a:moveTo>
                <a:cubicBezTo>
                  <a:pt x="4042498" y="237840"/>
                  <a:pt x="4035240" y="278104"/>
                  <a:pt x="4029154" y="299172"/>
                </a:cubicBezTo>
                <a:lnTo>
                  <a:pt x="3954712" y="624329"/>
                </a:lnTo>
                <a:lnTo>
                  <a:pt x="4144329" y="624329"/>
                </a:lnTo>
                <a:lnTo>
                  <a:pt x="4074100" y="304791"/>
                </a:lnTo>
                <a:cubicBezTo>
                  <a:pt x="4069418" y="282786"/>
                  <a:pt x="4064268" y="247204"/>
                  <a:pt x="4058650" y="198044"/>
                </a:cubicBezTo>
                <a:cubicBezTo>
                  <a:pt x="4057245" y="188212"/>
                  <a:pt x="4056075" y="181657"/>
                  <a:pt x="4055139" y="178380"/>
                </a:cubicBezTo>
                <a:close/>
                <a:moveTo>
                  <a:pt x="8820150" y="16855"/>
                </a:moveTo>
                <a:lnTo>
                  <a:pt x="9013980" y="16855"/>
                </a:lnTo>
                <a:lnTo>
                  <a:pt x="9013980" y="1023928"/>
                </a:lnTo>
                <a:lnTo>
                  <a:pt x="8820150" y="1023928"/>
                </a:lnTo>
                <a:close/>
                <a:moveTo>
                  <a:pt x="8001000" y="16855"/>
                </a:moveTo>
                <a:lnTo>
                  <a:pt x="8194830" y="16855"/>
                </a:lnTo>
                <a:lnTo>
                  <a:pt x="8194830" y="424179"/>
                </a:lnTo>
                <a:lnTo>
                  <a:pt x="8453972" y="424179"/>
                </a:lnTo>
                <a:lnTo>
                  <a:pt x="8453972" y="16855"/>
                </a:lnTo>
                <a:lnTo>
                  <a:pt x="8647802" y="16855"/>
                </a:lnTo>
                <a:lnTo>
                  <a:pt x="8647802" y="1023928"/>
                </a:lnTo>
                <a:lnTo>
                  <a:pt x="8453972" y="1023928"/>
                </a:lnTo>
                <a:lnTo>
                  <a:pt x="8453972" y="605368"/>
                </a:lnTo>
                <a:lnTo>
                  <a:pt x="8194830" y="605368"/>
                </a:lnTo>
                <a:lnTo>
                  <a:pt x="8194830" y="1023928"/>
                </a:lnTo>
                <a:lnTo>
                  <a:pt x="8001000" y="1023928"/>
                </a:lnTo>
                <a:close/>
                <a:moveTo>
                  <a:pt x="7286625" y="16855"/>
                </a:moveTo>
                <a:lnTo>
                  <a:pt x="7577370" y="16855"/>
                </a:lnTo>
                <a:cubicBezTo>
                  <a:pt x="7673348" y="16855"/>
                  <a:pt x="7747907" y="44244"/>
                  <a:pt x="7801047" y="99022"/>
                </a:cubicBezTo>
                <a:cubicBezTo>
                  <a:pt x="7854186" y="153800"/>
                  <a:pt x="7880756" y="233392"/>
                  <a:pt x="7880756" y="337798"/>
                </a:cubicBezTo>
                <a:cubicBezTo>
                  <a:pt x="7880756" y="437054"/>
                  <a:pt x="7851494" y="518987"/>
                  <a:pt x="7792971" y="583597"/>
                </a:cubicBezTo>
                <a:cubicBezTo>
                  <a:pt x="7734447" y="648207"/>
                  <a:pt x="7657196" y="680512"/>
                  <a:pt x="7561217" y="680512"/>
                </a:cubicBezTo>
                <a:lnTo>
                  <a:pt x="7480455" y="680512"/>
                </a:lnTo>
                <a:lnTo>
                  <a:pt x="7480455" y="1023928"/>
                </a:lnTo>
                <a:lnTo>
                  <a:pt x="7286625" y="1023928"/>
                </a:lnTo>
                <a:close/>
                <a:moveTo>
                  <a:pt x="6697605" y="16855"/>
                </a:moveTo>
                <a:lnTo>
                  <a:pt x="6923038" y="16855"/>
                </a:lnTo>
                <a:lnTo>
                  <a:pt x="7190607" y="1023928"/>
                </a:lnTo>
                <a:lnTo>
                  <a:pt x="6986243" y="1023928"/>
                </a:lnTo>
                <a:lnTo>
                  <a:pt x="6930061" y="776725"/>
                </a:lnTo>
                <a:lnTo>
                  <a:pt x="6678644" y="776725"/>
                </a:lnTo>
                <a:lnTo>
                  <a:pt x="6621056" y="1023928"/>
                </a:lnTo>
                <a:lnTo>
                  <a:pt x="6418097" y="1023928"/>
                </a:lnTo>
                <a:close/>
                <a:moveTo>
                  <a:pt x="5762625" y="16855"/>
                </a:moveTo>
                <a:lnTo>
                  <a:pt x="6042836" y="16855"/>
                </a:lnTo>
                <a:cubicBezTo>
                  <a:pt x="6245093" y="16855"/>
                  <a:pt x="6346222" y="107449"/>
                  <a:pt x="6346222" y="288638"/>
                </a:cubicBezTo>
                <a:cubicBezTo>
                  <a:pt x="6346222" y="425349"/>
                  <a:pt x="6286762" y="515476"/>
                  <a:pt x="6167842" y="559017"/>
                </a:cubicBezTo>
                <a:lnTo>
                  <a:pt x="6167842" y="562529"/>
                </a:lnTo>
                <a:cubicBezTo>
                  <a:pt x="6221216" y="580788"/>
                  <a:pt x="6264055" y="640248"/>
                  <a:pt x="6296360" y="740908"/>
                </a:cubicBezTo>
                <a:lnTo>
                  <a:pt x="6386954" y="1023928"/>
                </a:lnTo>
                <a:lnTo>
                  <a:pt x="6170651" y="1023928"/>
                </a:lnTo>
                <a:lnTo>
                  <a:pt x="6099018" y="778129"/>
                </a:lnTo>
                <a:cubicBezTo>
                  <a:pt x="6071395" y="684023"/>
                  <a:pt x="6033472" y="636970"/>
                  <a:pt x="5985249" y="636970"/>
                </a:cubicBezTo>
                <a:lnTo>
                  <a:pt x="5956455" y="636970"/>
                </a:lnTo>
                <a:lnTo>
                  <a:pt x="5956455" y="1023928"/>
                </a:lnTo>
                <a:lnTo>
                  <a:pt x="5762625" y="1023928"/>
                </a:lnTo>
                <a:close/>
                <a:moveTo>
                  <a:pt x="3944881" y="16855"/>
                </a:moveTo>
                <a:lnTo>
                  <a:pt x="4170313" y="16855"/>
                </a:lnTo>
                <a:lnTo>
                  <a:pt x="4437883" y="1023928"/>
                </a:lnTo>
                <a:lnTo>
                  <a:pt x="4233518" y="1023928"/>
                </a:lnTo>
                <a:lnTo>
                  <a:pt x="4177336" y="776725"/>
                </a:lnTo>
                <a:lnTo>
                  <a:pt x="3925919" y="776725"/>
                </a:lnTo>
                <a:lnTo>
                  <a:pt x="3868331" y="1023928"/>
                </a:lnTo>
                <a:lnTo>
                  <a:pt x="3665372" y="1023928"/>
                </a:lnTo>
                <a:close/>
                <a:moveTo>
                  <a:pt x="2476500" y="16855"/>
                </a:moveTo>
                <a:lnTo>
                  <a:pt x="2744070" y="16855"/>
                </a:lnTo>
                <a:cubicBezTo>
                  <a:pt x="3024046" y="16855"/>
                  <a:pt x="3164035" y="180487"/>
                  <a:pt x="3164035" y="507750"/>
                </a:cubicBezTo>
                <a:cubicBezTo>
                  <a:pt x="3164035" y="667871"/>
                  <a:pt x="3127399" y="793931"/>
                  <a:pt x="3054128" y="885930"/>
                </a:cubicBezTo>
                <a:cubicBezTo>
                  <a:pt x="2980856" y="977929"/>
                  <a:pt x="2878440" y="1023928"/>
                  <a:pt x="2746879" y="1023928"/>
                </a:cubicBezTo>
                <a:lnTo>
                  <a:pt x="2476500" y="1023928"/>
                </a:lnTo>
                <a:close/>
                <a:moveTo>
                  <a:pt x="1885950" y="16855"/>
                </a:moveTo>
                <a:lnTo>
                  <a:pt x="2079780" y="16855"/>
                </a:lnTo>
                <a:lnTo>
                  <a:pt x="2079780" y="856785"/>
                </a:lnTo>
                <a:lnTo>
                  <a:pt x="2363503" y="856785"/>
                </a:lnTo>
                <a:lnTo>
                  <a:pt x="2363503" y="1023928"/>
                </a:lnTo>
                <a:lnTo>
                  <a:pt x="1885950" y="1023928"/>
                </a:lnTo>
                <a:close/>
                <a:moveTo>
                  <a:pt x="1524000" y="16855"/>
                </a:moveTo>
                <a:lnTo>
                  <a:pt x="1717830" y="16855"/>
                </a:lnTo>
                <a:lnTo>
                  <a:pt x="1717830" y="1023928"/>
                </a:lnTo>
                <a:lnTo>
                  <a:pt x="1524000" y="1023928"/>
                </a:lnTo>
                <a:close/>
                <a:moveTo>
                  <a:pt x="737332" y="16855"/>
                </a:moveTo>
                <a:lnTo>
                  <a:pt x="931162" y="16855"/>
                </a:lnTo>
                <a:lnTo>
                  <a:pt x="931162" y="629948"/>
                </a:lnTo>
                <a:cubicBezTo>
                  <a:pt x="931162" y="791004"/>
                  <a:pt x="971894" y="871533"/>
                  <a:pt x="1053359" y="871533"/>
                </a:cubicBezTo>
                <a:cubicBezTo>
                  <a:pt x="1095964" y="871533"/>
                  <a:pt x="1126280" y="852220"/>
                  <a:pt x="1144305" y="813595"/>
                </a:cubicBezTo>
                <a:cubicBezTo>
                  <a:pt x="1162330" y="774969"/>
                  <a:pt x="1171343" y="715626"/>
                  <a:pt x="1171343" y="635566"/>
                </a:cubicBezTo>
                <a:lnTo>
                  <a:pt x="1171343" y="16855"/>
                </a:lnTo>
                <a:lnTo>
                  <a:pt x="1365875" y="16855"/>
                </a:lnTo>
                <a:lnTo>
                  <a:pt x="1365875" y="598345"/>
                </a:lnTo>
                <a:cubicBezTo>
                  <a:pt x="1365875" y="893772"/>
                  <a:pt x="1261235" y="1041485"/>
                  <a:pt x="1051954" y="1041485"/>
                </a:cubicBezTo>
                <a:cubicBezTo>
                  <a:pt x="842206" y="1041485"/>
                  <a:pt x="737332" y="897049"/>
                  <a:pt x="737332" y="608177"/>
                </a:cubicBezTo>
                <a:close/>
                <a:moveTo>
                  <a:pt x="0" y="16855"/>
                </a:moveTo>
                <a:lnTo>
                  <a:pt x="296364" y="16855"/>
                </a:lnTo>
                <a:cubicBezTo>
                  <a:pt x="484107" y="16855"/>
                  <a:pt x="577979" y="96915"/>
                  <a:pt x="577979" y="257036"/>
                </a:cubicBezTo>
                <a:cubicBezTo>
                  <a:pt x="577979" y="312750"/>
                  <a:pt x="563231" y="360505"/>
                  <a:pt x="533735" y="400301"/>
                </a:cubicBezTo>
                <a:cubicBezTo>
                  <a:pt x="504239" y="440097"/>
                  <a:pt x="465848" y="467252"/>
                  <a:pt x="418561" y="481766"/>
                </a:cubicBezTo>
                <a:lnTo>
                  <a:pt x="418561" y="484575"/>
                </a:lnTo>
                <a:cubicBezTo>
                  <a:pt x="474744" y="493003"/>
                  <a:pt x="520158" y="519221"/>
                  <a:pt x="554804" y="563231"/>
                </a:cubicBezTo>
                <a:cubicBezTo>
                  <a:pt x="589449" y="607241"/>
                  <a:pt x="606773" y="659678"/>
                  <a:pt x="606773" y="720542"/>
                </a:cubicBezTo>
                <a:cubicBezTo>
                  <a:pt x="606773" y="814180"/>
                  <a:pt x="581607" y="888154"/>
                  <a:pt x="531277" y="942463"/>
                </a:cubicBezTo>
                <a:cubicBezTo>
                  <a:pt x="480947" y="996773"/>
                  <a:pt x="408963" y="1023928"/>
                  <a:pt x="315325" y="1023928"/>
                </a:cubicBezTo>
                <a:lnTo>
                  <a:pt x="0" y="1023928"/>
                </a:lnTo>
                <a:close/>
                <a:moveTo>
                  <a:pt x="9562035" y="0"/>
                </a:moveTo>
                <a:cubicBezTo>
                  <a:pt x="9623367" y="0"/>
                  <a:pt x="9679783" y="11471"/>
                  <a:pt x="9731285" y="34412"/>
                </a:cubicBezTo>
                <a:lnTo>
                  <a:pt x="9731285" y="222624"/>
                </a:lnTo>
                <a:cubicBezTo>
                  <a:pt x="9683530" y="187041"/>
                  <a:pt x="9630858" y="169250"/>
                  <a:pt x="9573271" y="169250"/>
                </a:cubicBezTo>
                <a:cubicBezTo>
                  <a:pt x="9503979" y="169250"/>
                  <a:pt x="9449435" y="201204"/>
                  <a:pt x="9409639" y="265112"/>
                </a:cubicBezTo>
                <a:cubicBezTo>
                  <a:pt x="9369843" y="329020"/>
                  <a:pt x="9349945" y="415985"/>
                  <a:pt x="9349945" y="526010"/>
                </a:cubicBezTo>
                <a:cubicBezTo>
                  <a:pt x="9349945" y="634630"/>
                  <a:pt x="9368907" y="719372"/>
                  <a:pt x="9406830" y="780236"/>
                </a:cubicBezTo>
                <a:cubicBezTo>
                  <a:pt x="9444754" y="841101"/>
                  <a:pt x="9497425" y="871533"/>
                  <a:pt x="9564844" y="871533"/>
                </a:cubicBezTo>
                <a:cubicBezTo>
                  <a:pt x="9622898" y="871533"/>
                  <a:pt x="9678379" y="852337"/>
                  <a:pt x="9731285" y="813946"/>
                </a:cubicBezTo>
                <a:lnTo>
                  <a:pt x="9731285" y="993730"/>
                </a:lnTo>
                <a:cubicBezTo>
                  <a:pt x="9675102" y="1025567"/>
                  <a:pt x="9610960" y="1041485"/>
                  <a:pt x="9538859" y="1041485"/>
                </a:cubicBezTo>
                <a:cubicBezTo>
                  <a:pt x="9418534" y="1041485"/>
                  <a:pt x="9323492" y="997007"/>
                  <a:pt x="9253733" y="908052"/>
                </a:cubicBezTo>
                <a:cubicBezTo>
                  <a:pt x="9183972" y="819096"/>
                  <a:pt x="9149093" y="697601"/>
                  <a:pt x="9149093" y="543567"/>
                </a:cubicBezTo>
                <a:cubicBezTo>
                  <a:pt x="9149093" y="368464"/>
                  <a:pt x="9185143" y="234094"/>
                  <a:pt x="9257244" y="140457"/>
                </a:cubicBezTo>
                <a:cubicBezTo>
                  <a:pt x="9329344" y="46819"/>
                  <a:pt x="9430942" y="0"/>
                  <a:pt x="9562035" y="0"/>
                </a:cubicBezTo>
                <a:close/>
                <a:moveTo>
                  <a:pt x="5378365" y="0"/>
                </a:moveTo>
                <a:cubicBezTo>
                  <a:pt x="5461702" y="0"/>
                  <a:pt x="5528888" y="13812"/>
                  <a:pt x="5579920" y="41435"/>
                </a:cubicBezTo>
                <a:lnTo>
                  <a:pt x="5579920" y="231753"/>
                </a:lnTo>
                <a:cubicBezTo>
                  <a:pt x="5525610" y="190085"/>
                  <a:pt x="5462872" y="169250"/>
                  <a:pt x="5391708" y="169250"/>
                </a:cubicBezTo>
                <a:cubicBezTo>
                  <a:pt x="5318203" y="169250"/>
                  <a:pt x="5259445" y="201555"/>
                  <a:pt x="5215435" y="266165"/>
                </a:cubicBezTo>
                <a:cubicBezTo>
                  <a:pt x="5171426" y="330775"/>
                  <a:pt x="5149421" y="419497"/>
                  <a:pt x="5149421" y="532330"/>
                </a:cubicBezTo>
                <a:cubicBezTo>
                  <a:pt x="5149421" y="637673"/>
                  <a:pt x="5169201" y="720542"/>
                  <a:pt x="5208764" y="780938"/>
                </a:cubicBezTo>
                <a:cubicBezTo>
                  <a:pt x="5248326" y="841335"/>
                  <a:pt x="5298539" y="871533"/>
                  <a:pt x="5359403" y="871533"/>
                </a:cubicBezTo>
                <a:cubicBezTo>
                  <a:pt x="5384217" y="871533"/>
                  <a:pt x="5405988" y="865680"/>
                  <a:pt x="5424715" y="853976"/>
                </a:cubicBezTo>
                <a:lnTo>
                  <a:pt x="5424715" y="627139"/>
                </a:lnTo>
                <a:lnTo>
                  <a:pt x="5290579" y="627139"/>
                </a:lnTo>
                <a:lnTo>
                  <a:pt x="5290579" y="459995"/>
                </a:lnTo>
                <a:lnTo>
                  <a:pt x="5614332" y="459995"/>
                </a:lnTo>
                <a:lnTo>
                  <a:pt x="5614332" y="956509"/>
                </a:lnTo>
                <a:cubicBezTo>
                  <a:pt x="5550658" y="1013160"/>
                  <a:pt x="5463809" y="1041485"/>
                  <a:pt x="5353785" y="1041485"/>
                </a:cubicBezTo>
                <a:cubicBezTo>
                  <a:pt x="5232056" y="1041485"/>
                  <a:pt x="5134087" y="997124"/>
                  <a:pt x="5059880" y="908403"/>
                </a:cubicBezTo>
                <a:cubicBezTo>
                  <a:pt x="4985672" y="819681"/>
                  <a:pt x="4948568" y="696196"/>
                  <a:pt x="4948568" y="537949"/>
                </a:cubicBezTo>
                <a:cubicBezTo>
                  <a:pt x="4948568" y="368933"/>
                  <a:pt x="4987428" y="237020"/>
                  <a:pt x="5065147" y="142212"/>
                </a:cubicBezTo>
                <a:cubicBezTo>
                  <a:pt x="5142866" y="47404"/>
                  <a:pt x="5247272" y="0"/>
                  <a:pt x="5378365"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908204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C64BE99F-F148-7946-9D03-46A4F695DFD7}"/>
              </a:ext>
            </a:extLst>
          </p:cNvPr>
          <p:cNvGrpSpPr>
            <a:grpSpLocks noChangeAspect="1"/>
          </p:cNvGrpSpPr>
          <p:nvPr/>
        </p:nvGrpSpPr>
        <p:grpSpPr>
          <a:xfrm>
            <a:off x="623558" y="2493122"/>
            <a:ext cx="3160713" cy="758825"/>
            <a:chOff x="623558" y="2936875"/>
            <a:chExt cx="3160713" cy="758825"/>
          </a:xfrm>
        </p:grpSpPr>
        <p:sp>
          <p:nvSpPr>
            <p:cNvPr id="49" name="Freeform 5">
              <a:extLst>
                <a:ext uri="{FF2B5EF4-FFF2-40B4-BE49-F238E27FC236}">
                  <a16:creationId xmlns:a16="http://schemas.microsoft.com/office/drawing/2014/main" id="{ED88DCA2-8BFC-5F4D-9E99-5E6C39E381CD}"/>
                </a:ext>
              </a:extLst>
            </p:cNvPr>
            <p:cNvSpPr>
              <a:spLocks noChangeAspect="1"/>
            </p:cNvSpPr>
            <p:nvPr/>
          </p:nvSpPr>
          <p:spPr bwMode="auto">
            <a:xfrm>
              <a:off x="2015795" y="3114675"/>
              <a:ext cx="376238" cy="581025"/>
            </a:xfrm>
            <a:custGeom>
              <a:avLst/>
              <a:gdLst>
                <a:gd name="T0" fmla="*/ 0 w 504"/>
                <a:gd name="T1" fmla="*/ 0 h 765"/>
                <a:gd name="T2" fmla="*/ 504 w 504"/>
                <a:gd name="T3" fmla="*/ 0 h 765"/>
                <a:gd name="T4" fmla="*/ 504 w 504"/>
                <a:gd name="T5" fmla="*/ 513 h 765"/>
                <a:gd name="T6" fmla="*/ 252 w 504"/>
                <a:gd name="T7" fmla="*/ 765 h 765"/>
                <a:gd name="T8" fmla="*/ 0 w 504"/>
                <a:gd name="T9" fmla="*/ 513 h 765"/>
                <a:gd name="T10" fmla="*/ 0 w 504"/>
                <a:gd name="T11" fmla="*/ 0 h 765"/>
              </a:gdLst>
              <a:ahLst/>
              <a:cxnLst>
                <a:cxn ang="0">
                  <a:pos x="T0" y="T1"/>
                </a:cxn>
                <a:cxn ang="0">
                  <a:pos x="T2" y="T3"/>
                </a:cxn>
                <a:cxn ang="0">
                  <a:pos x="T4" y="T5"/>
                </a:cxn>
                <a:cxn ang="0">
                  <a:pos x="T6" y="T7"/>
                </a:cxn>
                <a:cxn ang="0">
                  <a:pos x="T8" y="T9"/>
                </a:cxn>
                <a:cxn ang="0">
                  <a:pos x="T10" y="T11"/>
                </a:cxn>
              </a:cxnLst>
              <a:rect l="0" t="0" r="r" b="b"/>
              <a:pathLst>
                <a:path w="504" h="765">
                  <a:moveTo>
                    <a:pt x="0" y="0"/>
                  </a:moveTo>
                  <a:lnTo>
                    <a:pt x="504" y="0"/>
                  </a:lnTo>
                  <a:lnTo>
                    <a:pt x="504" y="513"/>
                  </a:lnTo>
                  <a:cubicBezTo>
                    <a:pt x="504" y="652"/>
                    <a:pt x="391" y="765"/>
                    <a:pt x="252" y="765"/>
                  </a:cubicBezTo>
                  <a:cubicBezTo>
                    <a:pt x="113" y="765"/>
                    <a:pt x="0" y="652"/>
                    <a:pt x="0" y="513"/>
                  </a:cubicBezTo>
                  <a:lnTo>
                    <a:pt x="0" y="0"/>
                  </a:lnTo>
                  <a:close/>
                </a:path>
              </a:pathLst>
            </a:custGeom>
            <a:solidFill>
              <a:srgbClr val="0E84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0" name="Oval 6">
              <a:extLst>
                <a:ext uri="{FF2B5EF4-FFF2-40B4-BE49-F238E27FC236}">
                  <a16:creationId xmlns:a16="http://schemas.microsoft.com/office/drawing/2014/main" id="{FDEC1884-D7A7-0E42-9778-9086770C6E93}"/>
                </a:ext>
              </a:extLst>
            </p:cNvPr>
            <p:cNvSpPr>
              <a:spLocks noChangeAspect="1" noChangeArrowheads="1"/>
            </p:cNvSpPr>
            <p:nvPr/>
          </p:nvSpPr>
          <p:spPr bwMode="auto">
            <a:xfrm>
              <a:off x="2088820" y="3402013"/>
              <a:ext cx="230188" cy="234950"/>
            </a:xfrm>
            <a:prstGeom prst="ellipse">
              <a:avLst/>
            </a:pr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1" name="Freeform 7">
              <a:extLst>
                <a:ext uri="{FF2B5EF4-FFF2-40B4-BE49-F238E27FC236}">
                  <a16:creationId xmlns:a16="http://schemas.microsoft.com/office/drawing/2014/main" id="{404DC5AE-0AB8-4344-A1DF-FCB9814C4212}"/>
                </a:ext>
              </a:extLst>
            </p:cNvPr>
            <p:cNvSpPr>
              <a:spLocks noChangeAspect="1"/>
            </p:cNvSpPr>
            <p:nvPr/>
          </p:nvSpPr>
          <p:spPr bwMode="auto">
            <a:xfrm>
              <a:off x="623558" y="2936875"/>
              <a:ext cx="3160713" cy="214313"/>
            </a:xfrm>
            <a:custGeom>
              <a:avLst/>
              <a:gdLst>
                <a:gd name="T0" fmla="*/ 3958 w 4240"/>
                <a:gd name="T1" fmla="*/ 282 h 282"/>
                <a:gd name="T2" fmla="*/ 282 w 4240"/>
                <a:gd name="T3" fmla="*/ 282 h 282"/>
                <a:gd name="T4" fmla="*/ 0 w 4240"/>
                <a:gd name="T5" fmla="*/ 0 h 282"/>
                <a:gd name="T6" fmla="*/ 4240 w 4240"/>
                <a:gd name="T7" fmla="*/ 0 h 282"/>
                <a:gd name="T8" fmla="*/ 3958 w 4240"/>
                <a:gd name="T9" fmla="*/ 282 h 282"/>
              </a:gdLst>
              <a:ahLst/>
              <a:cxnLst>
                <a:cxn ang="0">
                  <a:pos x="T0" y="T1"/>
                </a:cxn>
                <a:cxn ang="0">
                  <a:pos x="T2" y="T3"/>
                </a:cxn>
                <a:cxn ang="0">
                  <a:pos x="T4" y="T5"/>
                </a:cxn>
                <a:cxn ang="0">
                  <a:pos x="T6" y="T7"/>
                </a:cxn>
                <a:cxn ang="0">
                  <a:pos x="T8" y="T9"/>
                </a:cxn>
              </a:cxnLst>
              <a:rect l="0" t="0" r="r" b="b"/>
              <a:pathLst>
                <a:path w="4240" h="282">
                  <a:moveTo>
                    <a:pt x="3958" y="282"/>
                  </a:moveTo>
                  <a:lnTo>
                    <a:pt x="282" y="282"/>
                  </a:lnTo>
                  <a:cubicBezTo>
                    <a:pt x="127" y="282"/>
                    <a:pt x="0" y="156"/>
                    <a:pt x="0" y="0"/>
                  </a:cubicBezTo>
                  <a:lnTo>
                    <a:pt x="4240" y="0"/>
                  </a:lnTo>
                  <a:cubicBezTo>
                    <a:pt x="4240" y="156"/>
                    <a:pt x="4113" y="282"/>
                    <a:pt x="3958" y="282"/>
                  </a:cubicBezTo>
                  <a:close/>
                </a:path>
              </a:pathLst>
            </a:custGeom>
            <a:solidFill>
              <a:srgbClr val="41B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4" name="Group 3">
            <a:extLst>
              <a:ext uri="{FF2B5EF4-FFF2-40B4-BE49-F238E27FC236}">
                <a16:creationId xmlns:a16="http://schemas.microsoft.com/office/drawing/2014/main" id="{50EEB2F5-0368-1845-9BD8-213F810FBA01}"/>
              </a:ext>
            </a:extLst>
          </p:cNvPr>
          <p:cNvGrpSpPr>
            <a:grpSpLocks noChangeAspect="1"/>
          </p:cNvGrpSpPr>
          <p:nvPr/>
        </p:nvGrpSpPr>
        <p:grpSpPr>
          <a:xfrm>
            <a:off x="8400720" y="2493122"/>
            <a:ext cx="3159125" cy="758825"/>
            <a:chOff x="8400720" y="2936875"/>
            <a:chExt cx="3159125" cy="758825"/>
          </a:xfrm>
        </p:grpSpPr>
        <p:sp>
          <p:nvSpPr>
            <p:cNvPr id="46" name="Freeform 8">
              <a:extLst>
                <a:ext uri="{FF2B5EF4-FFF2-40B4-BE49-F238E27FC236}">
                  <a16:creationId xmlns:a16="http://schemas.microsoft.com/office/drawing/2014/main" id="{685DC6AA-D5C3-2344-9EA2-0A8EBC3C3907}"/>
                </a:ext>
              </a:extLst>
            </p:cNvPr>
            <p:cNvSpPr>
              <a:spLocks noChangeAspect="1"/>
            </p:cNvSpPr>
            <p:nvPr/>
          </p:nvSpPr>
          <p:spPr bwMode="auto">
            <a:xfrm>
              <a:off x="9792958" y="3114675"/>
              <a:ext cx="374650" cy="581025"/>
            </a:xfrm>
            <a:custGeom>
              <a:avLst/>
              <a:gdLst>
                <a:gd name="T0" fmla="*/ 0 w 503"/>
                <a:gd name="T1" fmla="*/ 0 h 765"/>
                <a:gd name="T2" fmla="*/ 503 w 503"/>
                <a:gd name="T3" fmla="*/ 0 h 765"/>
                <a:gd name="T4" fmla="*/ 503 w 503"/>
                <a:gd name="T5" fmla="*/ 513 h 765"/>
                <a:gd name="T6" fmla="*/ 252 w 503"/>
                <a:gd name="T7" fmla="*/ 765 h 765"/>
                <a:gd name="T8" fmla="*/ 0 w 503"/>
                <a:gd name="T9" fmla="*/ 513 h 765"/>
                <a:gd name="T10" fmla="*/ 0 w 503"/>
                <a:gd name="T11" fmla="*/ 0 h 765"/>
              </a:gdLst>
              <a:ahLst/>
              <a:cxnLst>
                <a:cxn ang="0">
                  <a:pos x="T0" y="T1"/>
                </a:cxn>
                <a:cxn ang="0">
                  <a:pos x="T2" y="T3"/>
                </a:cxn>
                <a:cxn ang="0">
                  <a:pos x="T4" y="T5"/>
                </a:cxn>
                <a:cxn ang="0">
                  <a:pos x="T6" y="T7"/>
                </a:cxn>
                <a:cxn ang="0">
                  <a:pos x="T8" y="T9"/>
                </a:cxn>
                <a:cxn ang="0">
                  <a:pos x="T10" y="T11"/>
                </a:cxn>
              </a:cxnLst>
              <a:rect l="0" t="0" r="r" b="b"/>
              <a:pathLst>
                <a:path w="503" h="765">
                  <a:moveTo>
                    <a:pt x="0" y="0"/>
                  </a:moveTo>
                  <a:lnTo>
                    <a:pt x="503" y="0"/>
                  </a:lnTo>
                  <a:lnTo>
                    <a:pt x="503" y="513"/>
                  </a:lnTo>
                  <a:cubicBezTo>
                    <a:pt x="503" y="652"/>
                    <a:pt x="391" y="765"/>
                    <a:pt x="252" y="765"/>
                  </a:cubicBezTo>
                  <a:cubicBezTo>
                    <a:pt x="112" y="765"/>
                    <a:pt x="0" y="652"/>
                    <a:pt x="0" y="513"/>
                  </a:cubicBezTo>
                  <a:lnTo>
                    <a:pt x="0" y="0"/>
                  </a:lnTo>
                  <a:close/>
                </a:path>
              </a:pathLst>
            </a:custGeom>
            <a:solidFill>
              <a:srgbClr val="0E84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7" name="Oval 9">
              <a:extLst>
                <a:ext uri="{FF2B5EF4-FFF2-40B4-BE49-F238E27FC236}">
                  <a16:creationId xmlns:a16="http://schemas.microsoft.com/office/drawing/2014/main" id="{85A48448-66FA-E945-A933-E795575CEE7A}"/>
                </a:ext>
              </a:extLst>
            </p:cNvPr>
            <p:cNvSpPr>
              <a:spLocks noChangeAspect="1" noChangeArrowheads="1"/>
            </p:cNvSpPr>
            <p:nvPr/>
          </p:nvSpPr>
          <p:spPr bwMode="auto">
            <a:xfrm>
              <a:off x="9865983" y="3402013"/>
              <a:ext cx="230188" cy="234950"/>
            </a:xfrm>
            <a:prstGeom prst="ellipse">
              <a:avLst/>
            </a:pr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8" name="Freeform 42">
              <a:extLst>
                <a:ext uri="{FF2B5EF4-FFF2-40B4-BE49-F238E27FC236}">
                  <a16:creationId xmlns:a16="http://schemas.microsoft.com/office/drawing/2014/main" id="{8F9BCC91-E962-BC41-BFD8-2DB8CCAD1602}"/>
                </a:ext>
              </a:extLst>
            </p:cNvPr>
            <p:cNvSpPr>
              <a:spLocks noChangeAspect="1"/>
            </p:cNvSpPr>
            <p:nvPr/>
          </p:nvSpPr>
          <p:spPr bwMode="auto">
            <a:xfrm>
              <a:off x="8400720" y="2936875"/>
              <a:ext cx="3159125" cy="214313"/>
            </a:xfrm>
            <a:custGeom>
              <a:avLst/>
              <a:gdLst>
                <a:gd name="T0" fmla="*/ 3957 w 4239"/>
                <a:gd name="T1" fmla="*/ 282 h 282"/>
                <a:gd name="T2" fmla="*/ 282 w 4239"/>
                <a:gd name="T3" fmla="*/ 282 h 282"/>
                <a:gd name="T4" fmla="*/ 0 w 4239"/>
                <a:gd name="T5" fmla="*/ 0 h 282"/>
                <a:gd name="T6" fmla="*/ 4239 w 4239"/>
                <a:gd name="T7" fmla="*/ 0 h 282"/>
                <a:gd name="T8" fmla="*/ 3957 w 4239"/>
                <a:gd name="T9" fmla="*/ 282 h 282"/>
              </a:gdLst>
              <a:ahLst/>
              <a:cxnLst>
                <a:cxn ang="0">
                  <a:pos x="T0" y="T1"/>
                </a:cxn>
                <a:cxn ang="0">
                  <a:pos x="T2" y="T3"/>
                </a:cxn>
                <a:cxn ang="0">
                  <a:pos x="T4" y="T5"/>
                </a:cxn>
                <a:cxn ang="0">
                  <a:pos x="T6" y="T7"/>
                </a:cxn>
                <a:cxn ang="0">
                  <a:pos x="T8" y="T9"/>
                </a:cxn>
              </a:cxnLst>
              <a:rect l="0" t="0" r="r" b="b"/>
              <a:pathLst>
                <a:path w="4239" h="282">
                  <a:moveTo>
                    <a:pt x="3957" y="282"/>
                  </a:moveTo>
                  <a:lnTo>
                    <a:pt x="282" y="282"/>
                  </a:lnTo>
                  <a:cubicBezTo>
                    <a:pt x="126" y="282"/>
                    <a:pt x="0" y="156"/>
                    <a:pt x="0" y="0"/>
                  </a:cubicBezTo>
                  <a:lnTo>
                    <a:pt x="4239" y="0"/>
                  </a:lnTo>
                  <a:cubicBezTo>
                    <a:pt x="4239" y="156"/>
                    <a:pt x="4113" y="282"/>
                    <a:pt x="3957" y="282"/>
                  </a:cubicBezTo>
                  <a:close/>
                </a:path>
              </a:pathLst>
            </a:custGeom>
            <a:solidFill>
              <a:srgbClr val="41B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5" name="Group 4">
            <a:extLst>
              <a:ext uri="{FF2B5EF4-FFF2-40B4-BE49-F238E27FC236}">
                <a16:creationId xmlns:a16="http://schemas.microsoft.com/office/drawing/2014/main" id="{A035FDF2-2836-8E48-A3EE-51606AC8B170}"/>
              </a:ext>
            </a:extLst>
          </p:cNvPr>
          <p:cNvGrpSpPr>
            <a:grpSpLocks noChangeAspect="1"/>
          </p:cNvGrpSpPr>
          <p:nvPr/>
        </p:nvGrpSpPr>
        <p:grpSpPr>
          <a:xfrm>
            <a:off x="2131683" y="3005885"/>
            <a:ext cx="7923213" cy="466725"/>
            <a:chOff x="2131683" y="3449638"/>
            <a:chExt cx="7923213" cy="466725"/>
          </a:xfrm>
        </p:grpSpPr>
        <p:sp>
          <p:nvSpPr>
            <p:cNvPr id="43" name="Freeform 10">
              <a:extLst>
                <a:ext uri="{FF2B5EF4-FFF2-40B4-BE49-F238E27FC236}">
                  <a16:creationId xmlns:a16="http://schemas.microsoft.com/office/drawing/2014/main" id="{BC55FEC0-815A-134E-A6E7-1E225D3BC027}"/>
                </a:ext>
              </a:extLst>
            </p:cNvPr>
            <p:cNvSpPr>
              <a:spLocks noChangeAspect="1"/>
            </p:cNvSpPr>
            <p:nvPr/>
          </p:nvSpPr>
          <p:spPr bwMode="auto">
            <a:xfrm>
              <a:off x="2131683" y="3449638"/>
              <a:ext cx="7923213" cy="466725"/>
            </a:xfrm>
            <a:custGeom>
              <a:avLst/>
              <a:gdLst>
                <a:gd name="T0" fmla="*/ 10569 w 10632"/>
                <a:gd name="T1" fmla="*/ 0 h 614"/>
                <a:gd name="T2" fmla="*/ 6868 w 10632"/>
                <a:gd name="T3" fmla="*/ 0 h 614"/>
                <a:gd name="T4" fmla="*/ 6868 w 10632"/>
                <a:gd name="T5" fmla="*/ 0 h 614"/>
                <a:gd name="T6" fmla="*/ 3764 w 10632"/>
                <a:gd name="T7" fmla="*/ 0 h 614"/>
                <a:gd name="T8" fmla="*/ 3764 w 10632"/>
                <a:gd name="T9" fmla="*/ 0 h 614"/>
                <a:gd name="T10" fmla="*/ 63 w 10632"/>
                <a:gd name="T11" fmla="*/ 0 h 614"/>
                <a:gd name="T12" fmla="*/ 0 w 10632"/>
                <a:gd name="T13" fmla="*/ 90 h 614"/>
                <a:gd name="T14" fmla="*/ 58 w 10632"/>
                <a:gd name="T15" fmla="*/ 180 h 614"/>
                <a:gd name="T16" fmla="*/ 3764 w 10632"/>
                <a:gd name="T17" fmla="*/ 613 h 614"/>
                <a:gd name="T18" fmla="*/ 3764 w 10632"/>
                <a:gd name="T19" fmla="*/ 614 h 614"/>
                <a:gd name="T20" fmla="*/ 6868 w 10632"/>
                <a:gd name="T21" fmla="*/ 614 h 614"/>
                <a:gd name="T22" fmla="*/ 6868 w 10632"/>
                <a:gd name="T23" fmla="*/ 613 h 614"/>
                <a:gd name="T24" fmla="*/ 10574 w 10632"/>
                <a:gd name="T25" fmla="*/ 180 h 614"/>
                <a:gd name="T26" fmla="*/ 10632 w 10632"/>
                <a:gd name="T27" fmla="*/ 90 h 614"/>
                <a:gd name="T28" fmla="*/ 10569 w 1063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32" h="614">
                  <a:moveTo>
                    <a:pt x="10569" y="0"/>
                  </a:moveTo>
                  <a:lnTo>
                    <a:pt x="6868" y="0"/>
                  </a:lnTo>
                  <a:lnTo>
                    <a:pt x="6868" y="0"/>
                  </a:lnTo>
                  <a:lnTo>
                    <a:pt x="3764" y="0"/>
                  </a:lnTo>
                  <a:lnTo>
                    <a:pt x="3764" y="0"/>
                  </a:lnTo>
                  <a:lnTo>
                    <a:pt x="63" y="0"/>
                  </a:lnTo>
                  <a:cubicBezTo>
                    <a:pt x="28" y="0"/>
                    <a:pt x="0" y="40"/>
                    <a:pt x="0" y="90"/>
                  </a:cubicBezTo>
                  <a:cubicBezTo>
                    <a:pt x="0" y="137"/>
                    <a:pt x="25" y="176"/>
                    <a:pt x="58" y="180"/>
                  </a:cubicBezTo>
                  <a:lnTo>
                    <a:pt x="3764" y="613"/>
                  </a:lnTo>
                  <a:lnTo>
                    <a:pt x="3764" y="614"/>
                  </a:lnTo>
                  <a:lnTo>
                    <a:pt x="6868" y="614"/>
                  </a:lnTo>
                  <a:lnTo>
                    <a:pt x="6868" y="613"/>
                  </a:lnTo>
                  <a:lnTo>
                    <a:pt x="10574" y="180"/>
                  </a:lnTo>
                  <a:cubicBezTo>
                    <a:pt x="10607" y="176"/>
                    <a:pt x="10632" y="137"/>
                    <a:pt x="10632" y="90"/>
                  </a:cubicBezTo>
                  <a:cubicBezTo>
                    <a:pt x="10632" y="40"/>
                    <a:pt x="10604" y="0"/>
                    <a:pt x="10569" y="0"/>
                  </a:cubicBezTo>
                  <a:close/>
                </a:path>
              </a:pathLst>
            </a:custGeom>
            <a:solidFill>
              <a:srgbClr val="005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4" name="Oval 41">
              <a:extLst>
                <a:ext uri="{FF2B5EF4-FFF2-40B4-BE49-F238E27FC236}">
                  <a16:creationId xmlns:a16="http://schemas.microsoft.com/office/drawing/2014/main" id="{CFB41728-D482-E147-BC5E-83C9671E1B28}"/>
                </a:ext>
              </a:extLst>
            </p:cNvPr>
            <p:cNvSpPr>
              <a:spLocks noChangeAspect="1" noChangeArrowheads="1"/>
            </p:cNvSpPr>
            <p:nvPr/>
          </p:nvSpPr>
          <p:spPr bwMode="auto">
            <a:xfrm>
              <a:off x="9932658" y="3471863"/>
              <a:ext cx="95250" cy="96838"/>
            </a:xfrm>
            <a:prstGeom prst="ellipse">
              <a:avLst/>
            </a:pr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5" name="Oval 43">
              <a:extLst>
                <a:ext uri="{FF2B5EF4-FFF2-40B4-BE49-F238E27FC236}">
                  <a16:creationId xmlns:a16="http://schemas.microsoft.com/office/drawing/2014/main" id="{4AAB9623-AA5A-5B48-85F6-E0C9845A8017}"/>
                </a:ext>
              </a:extLst>
            </p:cNvPr>
            <p:cNvSpPr>
              <a:spLocks noChangeAspect="1" noChangeArrowheads="1"/>
            </p:cNvSpPr>
            <p:nvPr/>
          </p:nvSpPr>
          <p:spPr bwMode="auto">
            <a:xfrm>
              <a:off x="2157083" y="3471863"/>
              <a:ext cx="95250" cy="96838"/>
            </a:xfrm>
            <a:prstGeom prst="ellipse">
              <a:avLst/>
            </a:pr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4170681B-3324-2047-9281-A4B9C436C8A7}"/>
              </a:ext>
            </a:extLst>
          </p:cNvPr>
          <p:cNvGrpSpPr>
            <a:grpSpLocks noChangeAspect="1"/>
          </p:cNvGrpSpPr>
          <p:nvPr/>
        </p:nvGrpSpPr>
        <p:grpSpPr>
          <a:xfrm>
            <a:off x="4041445" y="1645397"/>
            <a:ext cx="4102100" cy="4146551"/>
            <a:chOff x="4041445" y="2089150"/>
            <a:chExt cx="4102100" cy="4146551"/>
          </a:xfrm>
        </p:grpSpPr>
        <p:sp>
          <p:nvSpPr>
            <p:cNvPr id="14" name="Freeform 11">
              <a:extLst>
                <a:ext uri="{FF2B5EF4-FFF2-40B4-BE49-F238E27FC236}">
                  <a16:creationId xmlns:a16="http://schemas.microsoft.com/office/drawing/2014/main" id="{B2DD7EEE-9DD0-DF45-AB71-106A1C9D22A7}"/>
                </a:ext>
              </a:extLst>
            </p:cNvPr>
            <p:cNvSpPr>
              <a:spLocks noChangeAspect="1"/>
            </p:cNvSpPr>
            <p:nvPr/>
          </p:nvSpPr>
          <p:spPr bwMode="auto">
            <a:xfrm>
              <a:off x="4844720" y="2089150"/>
              <a:ext cx="2495550" cy="3865563"/>
            </a:xfrm>
            <a:custGeom>
              <a:avLst/>
              <a:gdLst>
                <a:gd name="T0" fmla="*/ 3350 w 3350"/>
                <a:gd name="T1" fmla="*/ 5086 h 5086"/>
                <a:gd name="T2" fmla="*/ 0 w 3350"/>
                <a:gd name="T3" fmla="*/ 5086 h 5086"/>
                <a:gd name="T4" fmla="*/ 0 w 3350"/>
                <a:gd name="T5" fmla="*/ 1675 h 5086"/>
                <a:gd name="T6" fmla="*/ 1675 w 3350"/>
                <a:gd name="T7" fmla="*/ 0 h 5086"/>
                <a:gd name="T8" fmla="*/ 3350 w 3350"/>
                <a:gd name="T9" fmla="*/ 1675 h 5086"/>
                <a:gd name="T10" fmla="*/ 3350 w 3350"/>
                <a:gd name="T11" fmla="*/ 5086 h 5086"/>
              </a:gdLst>
              <a:ahLst/>
              <a:cxnLst>
                <a:cxn ang="0">
                  <a:pos x="T0" y="T1"/>
                </a:cxn>
                <a:cxn ang="0">
                  <a:pos x="T2" y="T3"/>
                </a:cxn>
                <a:cxn ang="0">
                  <a:pos x="T4" y="T5"/>
                </a:cxn>
                <a:cxn ang="0">
                  <a:pos x="T6" y="T7"/>
                </a:cxn>
                <a:cxn ang="0">
                  <a:pos x="T8" y="T9"/>
                </a:cxn>
                <a:cxn ang="0">
                  <a:pos x="T10" y="T11"/>
                </a:cxn>
              </a:cxnLst>
              <a:rect l="0" t="0" r="r" b="b"/>
              <a:pathLst>
                <a:path w="3350" h="5086">
                  <a:moveTo>
                    <a:pt x="3350" y="5086"/>
                  </a:moveTo>
                  <a:lnTo>
                    <a:pt x="0" y="5086"/>
                  </a:lnTo>
                  <a:lnTo>
                    <a:pt x="0" y="1675"/>
                  </a:lnTo>
                  <a:cubicBezTo>
                    <a:pt x="0" y="750"/>
                    <a:pt x="750" y="0"/>
                    <a:pt x="1675" y="0"/>
                  </a:cubicBezTo>
                  <a:cubicBezTo>
                    <a:pt x="2600" y="0"/>
                    <a:pt x="3350" y="750"/>
                    <a:pt x="3350" y="1675"/>
                  </a:cubicBezTo>
                  <a:lnTo>
                    <a:pt x="3350" y="5086"/>
                  </a:lnTo>
                  <a:close/>
                </a:path>
              </a:pathLst>
            </a:custGeom>
            <a:solidFill>
              <a:srgbClr val="0E84B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5" name="Oval 12">
              <a:extLst>
                <a:ext uri="{FF2B5EF4-FFF2-40B4-BE49-F238E27FC236}">
                  <a16:creationId xmlns:a16="http://schemas.microsoft.com/office/drawing/2014/main" id="{95D1EE94-17FA-5D49-B4A8-84D2D616477F}"/>
                </a:ext>
              </a:extLst>
            </p:cNvPr>
            <p:cNvSpPr>
              <a:spLocks noChangeAspect="1" noChangeArrowheads="1"/>
            </p:cNvSpPr>
            <p:nvPr/>
          </p:nvSpPr>
          <p:spPr bwMode="auto">
            <a:xfrm>
              <a:off x="4979658" y="2238375"/>
              <a:ext cx="2225675" cy="2268538"/>
            </a:xfrm>
            <a:prstGeom prst="ellipse">
              <a:avLst/>
            </a:prstGeom>
            <a:gradFill>
              <a:gsLst>
                <a:gs pos="41000">
                  <a:srgbClr val="005E89"/>
                </a:gs>
                <a:gs pos="100000">
                  <a:srgbClr val="41B2E8"/>
                </a:gs>
              </a:gsLst>
              <a:lin ang="5400000" scaled="1"/>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 name="Oval 13">
              <a:extLst>
                <a:ext uri="{FF2B5EF4-FFF2-40B4-BE49-F238E27FC236}">
                  <a16:creationId xmlns:a16="http://schemas.microsoft.com/office/drawing/2014/main" id="{C0DC18E1-AD51-9541-A234-F102713F0438}"/>
                </a:ext>
              </a:extLst>
            </p:cNvPr>
            <p:cNvSpPr>
              <a:spLocks noChangeAspect="1" noChangeArrowheads="1"/>
            </p:cNvSpPr>
            <p:nvPr/>
          </p:nvSpPr>
          <p:spPr bwMode="auto">
            <a:xfrm>
              <a:off x="5149520" y="2411413"/>
              <a:ext cx="1885950" cy="19224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nvGrpSpPr>
            <p:cNvPr id="17" name="Group 16">
              <a:extLst>
                <a:ext uri="{FF2B5EF4-FFF2-40B4-BE49-F238E27FC236}">
                  <a16:creationId xmlns:a16="http://schemas.microsoft.com/office/drawing/2014/main" id="{B2944707-0A46-164F-A792-C7EC68A820E1}"/>
                </a:ext>
              </a:extLst>
            </p:cNvPr>
            <p:cNvGrpSpPr>
              <a:grpSpLocks noChangeAspect="1"/>
            </p:cNvGrpSpPr>
            <p:nvPr/>
          </p:nvGrpSpPr>
          <p:grpSpPr>
            <a:xfrm>
              <a:off x="5189208" y="2451100"/>
              <a:ext cx="1806575" cy="1843088"/>
              <a:chOff x="5189208" y="2451100"/>
              <a:chExt cx="1806575" cy="1843088"/>
            </a:xfrm>
          </p:grpSpPr>
          <p:sp>
            <p:nvSpPr>
              <p:cNvPr id="19" name="Freeform 14">
                <a:extLst>
                  <a:ext uri="{FF2B5EF4-FFF2-40B4-BE49-F238E27FC236}">
                    <a16:creationId xmlns:a16="http://schemas.microsoft.com/office/drawing/2014/main" id="{FBE40A5A-A7AC-5D4F-BC56-6AAC039D1F80}"/>
                  </a:ext>
                </a:extLst>
              </p:cNvPr>
              <p:cNvSpPr>
                <a:spLocks noChangeAspect="1"/>
              </p:cNvSpPr>
              <p:nvPr/>
            </p:nvSpPr>
            <p:spPr bwMode="auto">
              <a:xfrm>
                <a:off x="5441620" y="3965575"/>
                <a:ext cx="61913" cy="61913"/>
              </a:xfrm>
              <a:custGeom>
                <a:avLst/>
                <a:gdLst>
                  <a:gd name="T0" fmla="*/ 68 w 82"/>
                  <a:gd name="T1" fmla="*/ 6 h 82"/>
                  <a:gd name="T2" fmla="*/ 48 w 82"/>
                  <a:gd name="T3" fmla="*/ 6 h 82"/>
                  <a:gd name="T4" fmla="*/ 6 w 82"/>
                  <a:gd name="T5" fmla="*/ 47 h 82"/>
                  <a:gd name="T6" fmla="*/ 6 w 82"/>
                  <a:gd name="T7" fmla="*/ 67 h 82"/>
                  <a:gd name="T8" fmla="*/ 16 w 82"/>
                  <a:gd name="T9" fmla="*/ 78 h 82"/>
                  <a:gd name="T10" fmla="*/ 27 w 82"/>
                  <a:gd name="T11" fmla="*/ 82 h 82"/>
                  <a:gd name="T12" fmla="*/ 27 w 82"/>
                  <a:gd name="T13" fmla="*/ 82 h 82"/>
                  <a:gd name="T14" fmla="*/ 37 w 82"/>
                  <a:gd name="T15" fmla="*/ 78 h 82"/>
                  <a:gd name="T16" fmla="*/ 78 w 82"/>
                  <a:gd name="T17" fmla="*/ 37 h 82"/>
                  <a:gd name="T18" fmla="*/ 82 w 82"/>
                  <a:gd name="T19" fmla="*/ 26 h 82"/>
                  <a:gd name="T20" fmla="*/ 78 w 82"/>
                  <a:gd name="T21" fmla="*/ 16 h 82"/>
                  <a:gd name="T22" fmla="*/ 68 w 82"/>
                  <a:gd name="T23"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82">
                    <a:moveTo>
                      <a:pt x="68" y="6"/>
                    </a:moveTo>
                    <a:cubicBezTo>
                      <a:pt x="63" y="0"/>
                      <a:pt x="53" y="0"/>
                      <a:pt x="48" y="6"/>
                    </a:cubicBezTo>
                    <a:lnTo>
                      <a:pt x="6" y="47"/>
                    </a:lnTo>
                    <a:cubicBezTo>
                      <a:pt x="0" y="52"/>
                      <a:pt x="0" y="62"/>
                      <a:pt x="6" y="67"/>
                    </a:cubicBezTo>
                    <a:cubicBezTo>
                      <a:pt x="9" y="71"/>
                      <a:pt x="13" y="75"/>
                      <a:pt x="16" y="78"/>
                    </a:cubicBezTo>
                    <a:cubicBezTo>
                      <a:pt x="19" y="81"/>
                      <a:pt x="23" y="82"/>
                      <a:pt x="27" y="82"/>
                    </a:cubicBezTo>
                    <a:lnTo>
                      <a:pt x="27" y="82"/>
                    </a:lnTo>
                    <a:cubicBezTo>
                      <a:pt x="30" y="82"/>
                      <a:pt x="34" y="81"/>
                      <a:pt x="37" y="78"/>
                    </a:cubicBezTo>
                    <a:lnTo>
                      <a:pt x="78" y="37"/>
                    </a:lnTo>
                    <a:cubicBezTo>
                      <a:pt x="81" y="34"/>
                      <a:pt x="82" y="30"/>
                      <a:pt x="82" y="26"/>
                    </a:cubicBezTo>
                    <a:cubicBezTo>
                      <a:pt x="82" y="23"/>
                      <a:pt x="81" y="19"/>
                      <a:pt x="78" y="16"/>
                    </a:cubicBezTo>
                    <a:cubicBezTo>
                      <a:pt x="75" y="13"/>
                      <a:pt x="72" y="9"/>
                      <a:pt x="68" y="6"/>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 name="Freeform 15">
                <a:extLst>
                  <a:ext uri="{FF2B5EF4-FFF2-40B4-BE49-F238E27FC236}">
                    <a16:creationId xmlns:a16="http://schemas.microsoft.com/office/drawing/2014/main" id="{18CF11D8-FBEF-024A-B63A-749B2C21708C}"/>
                  </a:ext>
                </a:extLst>
              </p:cNvPr>
              <p:cNvSpPr>
                <a:spLocks noChangeAspect="1"/>
              </p:cNvSpPr>
              <p:nvPr/>
            </p:nvSpPr>
            <p:spPr bwMode="auto">
              <a:xfrm>
                <a:off x="5449558" y="2709863"/>
                <a:ext cx="60325" cy="61913"/>
              </a:xfrm>
              <a:custGeom>
                <a:avLst/>
                <a:gdLst>
                  <a:gd name="T0" fmla="*/ 36 w 81"/>
                  <a:gd name="T1" fmla="*/ 4 h 81"/>
                  <a:gd name="T2" fmla="*/ 26 w 81"/>
                  <a:gd name="T3" fmla="*/ 0 h 81"/>
                  <a:gd name="T4" fmla="*/ 15 w 81"/>
                  <a:gd name="T5" fmla="*/ 4 h 81"/>
                  <a:gd name="T6" fmla="*/ 4 w 81"/>
                  <a:gd name="T7" fmla="*/ 15 h 81"/>
                  <a:gd name="T8" fmla="*/ 0 w 81"/>
                  <a:gd name="T9" fmla="*/ 25 h 81"/>
                  <a:gd name="T10" fmla="*/ 4 w 81"/>
                  <a:gd name="T11" fmla="*/ 35 h 81"/>
                  <a:gd name="T12" fmla="*/ 46 w 81"/>
                  <a:gd name="T13" fmla="*/ 77 h 81"/>
                  <a:gd name="T14" fmla="*/ 56 w 81"/>
                  <a:gd name="T15" fmla="*/ 81 h 81"/>
                  <a:gd name="T16" fmla="*/ 56 w 81"/>
                  <a:gd name="T17" fmla="*/ 81 h 81"/>
                  <a:gd name="T18" fmla="*/ 67 w 81"/>
                  <a:gd name="T19" fmla="*/ 77 h 81"/>
                  <a:gd name="T20" fmla="*/ 76 w 81"/>
                  <a:gd name="T21" fmla="*/ 67 h 81"/>
                  <a:gd name="T22" fmla="*/ 81 w 81"/>
                  <a:gd name="T23" fmla="*/ 56 h 81"/>
                  <a:gd name="T24" fmla="*/ 77 w 81"/>
                  <a:gd name="T25" fmla="*/ 46 h 81"/>
                  <a:gd name="T26" fmla="*/ 36 w 81"/>
                  <a:gd name="T2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81">
                    <a:moveTo>
                      <a:pt x="36" y="4"/>
                    </a:moveTo>
                    <a:cubicBezTo>
                      <a:pt x="33" y="1"/>
                      <a:pt x="30" y="0"/>
                      <a:pt x="26" y="0"/>
                    </a:cubicBezTo>
                    <a:cubicBezTo>
                      <a:pt x="22" y="0"/>
                      <a:pt x="18" y="1"/>
                      <a:pt x="15" y="4"/>
                    </a:cubicBezTo>
                    <a:cubicBezTo>
                      <a:pt x="12" y="8"/>
                      <a:pt x="8" y="11"/>
                      <a:pt x="4" y="15"/>
                    </a:cubicBezTo>
                    <a:cubicBezTo>
                      <a:pt x="2" y="17"/>
                      <a:pt x="0" y="21"/>
                      <a:pt x="0" y="25"/>
                    </a:cubicBezTo>
                    <a:cubicBezTo>
                      <a:pt x="0" y="29"/>
                      <a:pt x="2" y="33"/>
                      <a:pt x="4" y="35"/>
                    </a:cubicBezTo>
                    <a:lnTo>
                      <a:pt x="46" y="77"/>
                    </a:lnTo>
                    <a:cubicBezTo>
                      <a:pt x="49" y="79"/>
                      <a:pt x="52" y="81"/>
                      <a:pt x="56" y="81"/>
                    </a:cubicBezTo>
                    <a:lnTo>
                      <a:pt x="56" y="81"/>
                    </a:lnTo>
                    <a:cubicBezTo>
                      <a:pt x="60" y="81"/>
                      <a:pt x="64" y="79"/>
                      <a:pt x="67" y="77"/>
                    </a:cubicBezTo>
                    <a:cubicBezTo>
                      <a:pt x="70" y="73"/>
                      <a:pt x="73" y="70"/>
                      <a:pt x="76" y="67"/>
                    </a:cubicBezTo>
                    <a:cubicBezTo>
                      <a:pt x="79" y="64"/>
                      <a:pt x="81" y="60"/>
                      <a:pt x="81" y="56"/>
                    </a:cubicBezTo>
                    <a:cubicBezTo>
                      <a:pt x="81" y="53"/>
                      <a:pt x="79" y="49"/>
                      <a:pt x="77" y="46"/>
                    </a:cubicBezTo>
                    <a:lnTo>
                      <a:pt x="36" y="4"/>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 name="Freeform 16">
                <a:extLst>
                  <a:ext uri="{FF2B5EF4-FFF2-40B4-BE49-F238E27FC236}">
                    <a16:creationId xmlns:a16="http://schemas.microsoft.com/office/drawing/2014/main" id="{07897BFA-9E3E-0A41-87CA-895FE6D73D12}"/>
                  </a:ext>
                </a:extLst>
              </p:cNvPr>
              <p:cNvSpPr>
                <a:spLocks noChangeAspect="1"/>
              </p:cNvSpPr>
              <p:nvPr/>
            </p:nvSpPr>
            <p:spPr bwMode="auto">
              <a:xfrm>
                <a:off x="5840083" y="4194175"/>
                <a:ext cx="44450" cy="68263"/>
              </a:xfrm>
              <a:custGeom>
                <a:avLst/>
                <a:gdLst>
                  <a:gd name="T0" fmla="*/ 49 w 61"/>
                  <a:gd name="T1" fmla="*/ 6 h 91"/>
                  <a:gd name="T2" fmla="*/ 35 w 61"/>
                  <a:gd name="T3" fmla="*/ 2 h 91"/>
                  <a:gd name="T4" fmla="*/ 17 w 61"/>
                  <a:gd name="T5" fmla="*/ 13 h 91"/>
                  <a:gd name="T6" fmla="*/ 1 w 61"/>
                  <a:gd name="T7" fmla="*/ 69 h 91"/>
                  <a:gd name="T8" fmla="*/ 3 w 61"/>
                  <a:gd name="T9" fmla="*/ 80 h 91"/>
                  <a:gd name="T10" fmla="*/ 12 w 61"/>
                  <a:gd name="T11" fmla="*/ 87 h 91"/>
                  <a:gd name="T12" fmla="*/ 26 w 61"/>
                  <a:gd name="T13" fmla="*/ 91 h 91"/>
                  <a:gd name="T14" fmla="*/ 30 w 61"/>
                  <a:gd name="T15" fmla="*/ 91 h 91"/>
                  <a:gd name="T16" fmla="*/ 37 w 61"/>
                  <a:gd name="T17" fmla="*/ 89 h 91"/>
                  <a:gd name="T18" fmla="*/ 44 w 61"/>
                  <a:gd name="T19" fmla="*/ 81 h 91"/>
                  <a:gd name="T20" fmla="*/ 59 w 61"/>
                  <a:gd name="T21" fmla="*/ 24 h 91"/>
                  <a:gd name="T22" fmla="*/ 49 w 61"/>
                  <a:gd name="T23"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91">
                    <a:moveTo>
                      <a:pt x="49" y="6"/>
                    </a:moveTo>
                    <a:lnTo>
                      <a:pt x="35" y="2"/>
                    </a:lnTo>
                    <a:cubicBezTo>
                      <a:pt x="27" y="0"/>
                      <a:pt x="19" y="5"/>
                      <a:pt x="17" y="13"/>
                    </a:cubicBezTo>
                    <a:lnTo>
                      <a:pt x="1" y="69"/>
                    </a:lnTo>
                    <a:cubicBezTo>
                      <a:pt x="0" y="73"/>
                      <a:pt x="1" y="77"/>
                      <a:pt x="3" y="80"/>
                    </a:cubicBezTo>
                    <a:cubicBezTo>
                      <a:pt x="5" y="83"/>
                      <a:pt x="8" y="86"/>
                      <a:pt x="12" y="87"/>
                    </a:cubicBezTo>
                    <a:lnTo>
                      <a:pt x="26" y="91"/>
                    </a:lnTo>
                    <a:cubicBezTo>
                      <a:pt x="27" y="91"/>
                      <a:pt x="28" y="91"/>
                      <a:pt x="30" y="91"/>
                    </a:cubicBezTo>
                    <a:cubicBezTo>
                      <a:pt x="32" y="91"/>
                      <a:pt x="35" y="91"/>
                      <a:pt x="37" y="89"/>
                    </a:cubicBezTo>
                    <a:cubicBezTo>
                      <a:pt x="40" y="88"/>
                      <a:pt x="43" y="84"/>
                      <a:pt x="44" y="81"/>
                    </a:cubicBezTo>
                    <a:lnTo>
                      <a:pt x="59" y="24"/>
                    </a:lnTo>
                    <a:cubicBezTo>
                      <a:pt x="61" y="16"/>
                      <a:pt x="56" y="8"/>
                      <a:pt x="49" y="6"/>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 name="Freeform 17">
                <a:extLst>
                  <a:ext uri="{FF2B5EF4-FFF2-40B4-BE49-F238E27FC236}">
                    <a16:creationId xmlns:a16="http://schemas.microsoft.com/office/drawing/2014/main" id="{DCE27FF1-918B-0743-BF07-AFC3A8DDA637}"/>
                  </a:ext>
                </a:extLst>
              </p:cNvPr>
              <p:cNvSpPr>
                <a:spLocks noChangeAspect="1"/>
              </p:cNvSpPr>
              <p:nvPr/>
            </p:nvSpPr>
            <p:spPr bwMode="auto">
              <a:xfrm>
                <a:off x="5624183" y="4105275"/>
                <a:ext cx="55563" cy="66675"/>
              </a:xfrm>
              <a:custGeom>
                <a:avLst/>
                <a:gdLst>
                  <a:gd name="T0" fmla="*/ 66 w 74"/>
                  <a:gd name="T1" fmla="*/ 11 h 89"/>
                  <a:gd name="T2" fmla="*/ 54 w 74"/>
                  <a:gd name="T3" fmla="*/ 4 h 89"/>
                  <a:gd name="T4" fmla="*/ 34 w 74"/>
                  <a:gd name="T5" fmla="*/ 9 h 89"/>
                  <a:gd name="T6" fmla="*/ 4 w 74"/>
                  <a:gd name="T7" fmla="*/ 59 h 89"/>
                  <a:gd name="T8" fmla="*/ 9 w 74"/>
                  <a:gd name="T9" fmla="*/ 79 h 89"/>
                  <a:gd name="T10" fmla="*/ 22 w 74"/>
                  <a:gd name="T11" fmla="*/ 87 h 89"/>
                  <a:gd name="T12" fmla="*/ 30 w 74"/>
                  <a:gd name="T13" fmla="*/ 89 h 89"/>
                  <a:gd name="T14" fmla="*/ 33 w 74"/>
                  <a:gd name="T15" fmla="*/ 88 h 89"/>
                  <a:gd name="T16" fmla="*/ 42 w 74"/>
                  <a:gd name="T17" fmla="*/ 81 h 89"/>
                  <a:gd name="T18" fmla="*/ 72 w 74"/>
                  <a:gd name="T19" fmla="*/ 31 h 89"/>
                  <a:gd name="T20" fmla="*/ 73 w 74"/>
                  <a:gd name="T21" fmla="*/ 20 h 89"/>
                  <a:gd name="T22" fmla="*/ 66 w 74"/>
                  <a:gd name="T23" fmla="*/ 1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9">
                    <a:moveTo>
                      <a:pt x="66" y="11"/>
                    </a:moveTo>
                    <a:cubicBezTo>
                      <a:pt x="62" y="9"/>
                      <a:pt x="58" y="6"/>
                      <a:pt x="54" y="4"/>
                    </a:cubicBezTo>
                    <a:cubicBezTo>
                      <a:pt x="47" y="0"/>
                      <a:pt x="38" y="2"/>
                      <a:pt x="34" y="9"/>
                    </a:cubicBezTo>
                    <a:lnTo>
                      <a:pt x="4" y="59"/>
                    </a:lnTo>
                    <a:cubicBezTo>
                      <a:pt x="0" y="66"/>
                      <a:pt x="2" y="75"/>
                      <a:pt x="9" y="79"/>
                    </a:cubicBezTo>
                    <a:cubicBezTo>
                      <a:pt x="14" y="82"/>
                      <a:pt x="18" y="84"/>
                      <a:pt x="22" y="87"/>
                    </a:cubicBezTo>
                    <a:cubicBezTo>
                      <a:pt x="25" y="88"/>
                      <a:pt x="27" y="89"/>
                      <a:pt x="30" y="89"/>
                    </a:cubicBezTo>
                    <a:cubicBezTo>
                      <a:pt x="31" y="89"/>
                      <a:pt x="32" y="89"/>
                      <a:pt x="33" y="88"/>
                    </a:cubicBezTo>
                    <a:cubicBezTo>
                      <a:pt x="37" y="87"/>
                      <a:pt x="40" y="85"/>
                      <a:pt x="42" y="81"/>
                    </a:cubicBezTo>
                    <a:lnTo>
                      <a:pt x="72" y="31"/>
                    </a:lnTo>
                    <a:cubicBezTo>
                      <a:pt x="74" y="28"/>
                      <a:pt x="74" y="24"/>
                      <a:pt x="73" y="20"/>
                    </a:cubicBezTo>
                    <a:cubicBezTo>
                      <a:pt x="72" y="16"/>
                      <a:pt x="70" y="13"/>
                      <a:pt x="66" y="11"/>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 name="Freeform 18">
                <a:extLst>
                  <a:ext uri="{FF2B5EF4-FFF2-40B4-BE49-F238E27FC236}">
                    <a16:creationId xmlns:a16="http://schemas.microsoft.com/office/drawing/2014/main" id="{63819F53-2F39-AE41-8DED-6E3D505F4554}"/>
                  </a:ext>
                </a:extLst>
              </p:cNvPr>
              <p:cNvSpPr>
                <a:spLocks noChangeAspect="1"/>
              </p:cNvSpPr>
              <p:nvPr/>
            </p:nvSpPr>
            <p:spPr bwMode="auto">
              <a:xfrm>
                <a:off x="5632120" y="2566988"/>
                <a:ext cx="55563" cy="66675"/>
              </a:xfrm>
              <a:custGeom>
                <a:avLst/>
                <a:gdLst>
                  <a:gd name="T0" fmla="*/ 42 w 73"/>
                  <a:gd name="T1" fmla="*/ 8 h 87"/>
                  <a:gd name="T2" fmla="*/ 33 w 73"/>
                  <a:gd name="T3" fmla="*/ 1 h 87"/>
                  <a:gd name="T4" fmla="*/ 22 w 73"/>
                  <a:gd name="T5" fmla="*/ 2 h 87"/>
                  <a:gd name="T6" fmla="*/ 9 w 73"/>
                  <a:gd name="T7" fmla="*/ 10 h 87"/>
                  <a:gd name="T8" fmla="*/ 4 w 73"/>
                  <a:gd name="T9" fmla="*/ 29 h 87"/>
                  <a:gd name="T10" fmla="*/ 33 w 73"/>
                  <a:gd name="T11" fmla="*/ 80 h 87"/>
                  <a:gd name="T12" fmla="*/ 46 w 73"/>
                  <a:gd name="T13" fmla="*/ 87 h 87"/>
                  <a:gd name="T14" fmla="*/ 53 w 73"/>
                  <a:gd name="T15" fmla="*/ 85 h 87"/>
                  <a:gd name="T16" fmla="*/ 65 w 73"/>
                  <a:gd name="T17" fmla="*/ 78 h 87"/>
                  <a:gd name="T18" fmla="*/ 72 w 73"/>
                  <a:gd name="T19" fmla="*/ 70 h 87"/>
                  <a:gd name="T20" fmla="*/ 71 w 73"/>
                  <a:gd name="T21" fmla="*/ 59 h 87"/>
                  <a:gd name="T22" fmla="*/ 42 w 73"/>
                  <a:gd name="T23"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87">
                    <a:moveTo>
                      <a:pt x="42" y="8"/>
                    </a:moveTo>
                    <a:cubicBezTo>
                      <a:pt x="40" y="4"/>
                      <a:pt x="37" y="2"/>
                      <a:pt x="33" y="1"/>
                    </a:cubicBezTo>
                    <a:cubicBezTo>
                      <a:pt x="30" y="0"/>
                      <a:pt x="26" y="0"/>
                      <a:pt x="22" y="2"/>
                    </a:cubicBezTo>
                    <a:cubicBezTo>
                      <a:pt x="18" y="4"/>
                      <a:pt x="13" y="7"/>
                      <a:pt x="9" y="10"/>
                    </a:cubicBezTo>
                    <a:cubicBezTo>
                      <a:pt x="2" y="14"/>
                      <a:pt x="0" y="23"/>
                      <a:pt x="4" y="29"/>
                    </a:cubicBezTo>
                    <a:lnTo>
                      <a:pt x="33" y="80"/>
                    </a:lnTo>
                    <a:cubicBezTo>
                      <a:pt x="36" y="85"/>
                      <a:pt x="41" y="87"/>
                      <a:pt x="46" y="87"/>
                    </a:cubicBezTo>
                    <a:cubicBezTo>
                      <a:pt x="48" y="87"/>
                      <a:pt x="51" y="87"/>
                      <a:pt x="53" y="85"/>
                    </a:cubicBezTo>
                    <a:cubicBezTo>
                      <a:pt x="57" y="83"/>
                      <a:pt x="61" y="81"/>
                      <a:pt x="65" y="78"/>
                    </a:cubicBezTo>
                    <a:cubicBezTo>
                      <a:pt x="69" y="77"/>
                      <a:pt x="71" y="73"/>
                      <a:pt x="72" y="70"/>
                    </a:cubicBezTo>
                    <a:cubicBezTo>
                      <a:pt x="73" y="66"/>
                      <a:pt x="73" y="62"/>
                      <a:pt x="71" y="59"/>
                    </a:cubicBezTo>
                    <a:lnTo>
                      <a:pt x="42" y="8"/>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 name="Freeform 19">
                <a:extLst>
                  <a:ext uri="{FF2B5EF4-FFF2-40B4-BE49-F238E27FC236}">
                    <a16:creationId xmlns:a16="http://schemas.microsoft.com/office/drawing/2014/main" id="{A1B616B1-C0E6-8E4B-8334-E8199B464564}"/>
                  </a:ext>
                </a:extLst>
              </p:cNvPr>
              <p:cNvSpPr>
                <a:spLocks noChangeAspect="1"/>
              </p:cNvSpPr>
              <p:nvPr/>
            </p:nvSpPr>
            <p:spPr bwMode="auto">
              <a:xfrm>
                <a:off x="5216195" y="3575050"/>
                <a:ext cx="68263" cy="44450"/>
              </a:xfrm>
              <a:custGeom>
                <a:avLst/>
                <a:gdLst>
                  <a:gd name="T0" fmla="*/ 86 w 92"/>
                  <a:gd name="T1" fmla="*/ 12 h 59"/>
                  <a:gd name="T2" fmla="*/ 79 w 92"/>
                  <a:gd name="T3" fmla="*/ 3 h 59"/>
                  <a:gd name="T4" fmla="*/ 68 w 92"/>
                  <a:gd name="T5" fmla="*/ 1 h 59"/>
                  <a:gd name="T6" fmla="*/ 11 w 92"/>
                  <a:gd name="T7" fmla="*/ 16 h 59"/>
                  <a:gd name="T8" fmla="*/ 2 w 92"/>
                  <a:gd name="T9" fmla="*/ 22 h 59"/>
                  <a:gd name="T10" fmla="*/ 1 w 92"/>
                  <a:gd name="T11" fmla="*/ 34 h 59"/>
                  <a:gd name="T12" fmla="*/ 5 w 92"/>
                  <a:gd name="T13" fmla="*/ 48 h 59"/>
                  <a:gd name="T14" fmla="*/ 12 w 92"/>
                  <a:gd name="T15" fmla="*/ 57 h 59"/>
                  <a:gd name="T16" fmla="*/ 19 w 92"/>
                  <a:gd name="T17" fmla="*/ 59 h 59"/>
                  <a:gd name="T18" fmla="*/ 23 w 92"/>
                  <a:gd name="T19" fmla="*/ 58 h 59"/>
                  <a:gd name="T20" fmla="*/ 79 w 92"/>
                  <a:gd name="T21" fmla="*/ 43 h 59"/>
                  <a:gd name="T22" fmla="*/ 89 w 92"/>
                  <a:gd name="T23" fmla="*/ 25 h 59"/>
                  <a:gd name="T24" fmla="*/ 86 w 92"/>
                  <a:gd name="T25"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9">
                    <a:moveTo>
                      <a:pt x="86" y="12"/>
                    </a:moveTo>
                    <a:cubicBezTo>
                      <a:pt x="85" y="8"/>
                      <a:pt x="82" y="5"/>
                      <a:pt x="79" y="3"/>
                    </a:cubicBezTo>
                    <a:cubicBezTo>
                      <a:pt x="76" y="1"/>
                      <a:pt x="72" y="0"/>
                      <a:pt x="68" y="1"/>
                    </a:cubicBezTo>
                    <a:lnTo>
                      <a:pt x="11" y="16"/>
                    </a:lnTo>
                    <a:cubicBezTo>
                      <a:pt x="8" y="17"/>
                      <a:pt x="4" y="19"/>
                      <a:pt x="2" y="22"/>
                    </a:cubicBezTo>
                    <a:cubicBezTo>
                      <a:pt x="1" y="26"/>
                      <a:pt x="0" y="30"/>
                      <a:pt x="1" y="34"/>
                    </a:cubicBezTo>
                    <a:cubicBezTo>
                      <a:pt x="2" y="38"/>
                      <a:pt x="3" y="43"/>
                      <a:pt x="5" y="48"/>
                    </a:cubicBezTo>
                    <a:cubicBezTo>
                      <a:pt x="6" y="52"/>
                      <a:pt x="8" y="55"/>
                      <a:pt x="12" y="57"/>
                    </a:cubicBezTo>
                    <a:cubicBezTo>
                      <a:pt x="14" y="58"/>
                      <a:pt x="16" y="59"/>
                      <a:pt x="19" y="59"/>
                    </a:cubicBezTo>
                    <a:cubicBezTo>
                      <a:pt x="20" y="59"/>
                      <a:pt x="21" y="59"/>
                      <a:pt x="23" y="58"/>
                    </a:cubicBezTo>
                    <a:lnTo>
                      <a:pt x="79" y="43"/>
                    </a:lnTo>
                    <a:cubicBezTo>
                      <a:pt x="87" y="41"/>
                      <a:pt x="92" y="33"/>
                      <a:pt x="89" y="25"/>
                    </a:cubicBezTo>
                    <a:cubicBezTo>
                      <a:pt x="88" y="21"/>
                      <a:pt x="87" y="16"/>
                      <a:pt x="86" y="12"/>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 name="Freeform 20">
                <a:extLst>
                  <a:ext uri="{FF2B5EF4-FFF2-40B4-BE49-F238E27FC236}">
                    <a16:creationId xmlns:a16="http://schemas.microsoft.com/office/drawing/2014/main" id="{1CDD3808-0FE6-A94F-ACD2-F3CFD3EE9267}"/>
                  </a:ext>
                </a:extLst>
              </p:cNvPr>
              <p:cNvSpPr>
                <a:spLocks noChangeAspect="1"/>
              </p:cNvSpPr>
              <p:nvPr/>
            </p:nvSpPr>
            <p:spPr bwMode="auto">
              <a:xfrm>
                <a:off x="5189208" y="3351213"/>
                <a:ext cx="65088" cy="33338"/>
              </a:xfrm>
              <a:custGeom>
                <a:avLst/>
                <a:gdLst>
                  <a:gd name="T0" fmla="*/ 88 w 88"/>
                  <a:gd name="T1" fmla="*/ 28 h 44"/>
                  <a:gd name="T2" fmla="*/ 88 w 88"/>
                  <a:gd name="T3" fmla="*/ 15 h 44"/>
                  <a:gd name="T4" fmla="*/ 84 w 88"/>
                  <a:gd name="T5" fmla="*/ 5 h 44"/>
                  <a:gd name="T6" fmla="*/ 74 w 88"/>
                  <a:gd name="T7" fmla="*/ 0 h 44"/>
                  <a:gd name="T8" fmla="*/ 15 w 88"/>
                  <a:gd name="T9" fmla="*/ 0 h 44"/>
                  <a:gd name="T10" fmla="*/ 5 w 88"/>
                  <a:gd name="T11" fmla="*/ 4 h 44"/>
                  <a:gd name="T12" fmla="*/ 0 w 88"/>
                  <a:gd name="T13" fmla="*/ 14 h 44"/>
                  <a:gd name="T14" fmla="*/ 0 w 88"/>
                  <a:gd name="T15" fmla="*/ 28 h 44"/>
                  <a:gd name="T16" fmla="*/ 0 w 88"/>
                  <a:gd name="T17" fmla="*/ 29 h 44"/>
                  <a:gd name="T18" fmla="*/ 5 w 88"/>
                  <a:gd name="T19" fmla="*/ 40 h 44"/>
                  <a:gd name="T20" fmla="*/ 15 w 88"/>
                  <a:gd name="T21" fmla="*/ 44 h 44"/>
                  <a:gd name="T22" fmla="*/ 15 w 88"/>
                  <a:gd name="T23" fmla="*/ 44 h 44"/>
                  <a:gd name="T24" fmla="*/ 74 w 88"/>
                  <a:gd name="T25" fmla="*/ 43 h 44"/>
                  <a:gd name="T26" fmla="*/ 88 w 88"/>
                  <a:gd name="T2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44">
                    <a:moveTo>
                      <a:pt x="88" y="28"/>
                    </a:moveTo>
                    <a:cubicBezTo>
                      <a:pt x="88" y="24"/>
                      <a:pt x="88" y="20"/>
                      <a:pt x="88" y="15"/>
                    </a:cubicBezTo>
                    <a:cubicBezTo>
                      <a:pt x="88" y="11"/>
                      <a:pt x="87" y="8"/>
                      <a:pt x="84" y="5"/>
                    </a:cubicBezTo>
                    <a:cubicBezTo>
                      <a:pt x="81" y="2"/>
                      <a:pt x="78" y="1"/>
                      <a:pt x="74" y="0"/>
                    </a:cubicBezTo>
                    <a:lnTo>
                      <a:pt x="15" y="0"/>
                    </a:lnTo>
                    <a:cubicBezTo>
                      <a:pt x="11" y="0"/>
                      <a:pt x="8" y="1"/>
                      <a:pt x="5" y="4"/>
                    </a:cubicBezTo>
                    <a:cubicBezTo>
                      <a:pt x="2" y="7"/>
                      <a:pt x="0" y="10"/>
                      <a:pt x="0" y="14"/>
                    </a:cubicBezTo>
                    <a:cubicBezTo>
                      <a:pt x="0" y="19"/>
                      <a:pt x="0" y="23"/>
                      <a:pt x="0" y="28"/>
                    </a:cubicBezTo>
                    <a:lnTo>
                      <a:pt x="0" y="29"/>
                    </a:lnTo>
                    <a:cubicBezTo>
                      <a:pt x="0" y="33"/>
                      <a:pt x="2" y="37"/>
                      <a:pt x="5" y="40"/>
                    </a:cubicBezTo>
                    <a:cubicBezTo>
                      <a:pt x="8" y="42"/>
                      <a:pt x="11" y="44"/>
                      <a:pt x="15" y="44"/>
                    </a:cubicBezTo>
                    <a:lnTo>
                      <a:pt x="15" y="44"/>
                    </a:lnTo>
                    <a:lnTo>
                      <a:pt x="74" y="43"/>
                    </a:lnTo>
                    <a:cubicBezTo>
                      <a:pt x="82" y="42"/>
                      <a:pt x="88" y="36"/>
                      <a:pt x="88" y="2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 name="Freeform 21">
                <a:extLst>
                  <a:ext uri="{FF2B5EF4-FFF2-40B4-BE49-F238E27FC236}">
                    <a16:creationId xmlns:a16="http://schemas.microsoft.com/office/drawing/2014/main" id="{98141C87-C315-114B-8B06-39FCE19636B0}"/>
                  </a:ext>
                </a:extLst>
              </p:cNvPr>
              <p:cNvSpPr>
                <a:spLocks noChangeAspect="1"/>
              </p:cNvSpPr>
              <p:nvPr/>
            </p:nvSpPr>
            <p:spPr bwMode="auto">
              <a:xfrm>
                <a:off x="5301920" y="3784600"/>
                <a:ext cx="66675" cy="55563"/>
              </a:xfrm>
              <a:custGeom>
                <a:avLst/>
                <a:gdLst>
                  <a:gd name="T0" fmla="*/ 80 w 90"/>
                  <a:gd name="T1" fmla="*/ 8 h 72"/>
                  <a:gd name="T2" fmla="*/ 71 w 90"/>
                  <a:gd name="T3" fmla="*/ 1 h 72"/>
                  <a:gd name="T4" fmla="*/ 60 w 90"/>
                  <a:gd name="T5" fmla="*/ 3 h 72"/>
                  <a:gd name="T6" fmla="*/ 9 w 90"/>
                  <a:gd name="T7" fmla="*/ 31 h 72"/>
                  <a:gd name="T8" fmla="*/ 4 w 90"/>
                  <a:gd name="T9" fmla="*/ 51 h 72"/>
                  <a:gd name="T10" fmla="*/ 11 w 90"/>
                  <a:gd name="T11" fmla="*/ 64 h 72"/>
                  <a:gd name="T12" fmla="*/ 20 w 90"/>
                  <a:gd name="T13" fmla="*/ 71 h 72"/>
                  <a:gd name="T14" fmla="*/ 24 w 90"/>
                  <a:gd name="T15" fmla="*/ 72 h 72"/>
                  <a:gd name="T16" fmla="*/ 31 w 90"/>
                  <a:gd name="T17" fmla="*/ 70 h 72"/>
                  <a:gd name="T18" fmla="*/ 82 w 90"/>
                  <a:gd name="T19" fmla="*/ 40 h 72"/>
                  <a:gd name="T20" fmla="*/ 89 w 90"/>
                  <a:gd name="T21" fmla="*/ 32 h 72"/>
                  <a:gd name="T22" fmla="*/ 87 w 90"/>
                  <a:gd name="T23" fmla="*/ 20 h 72"/>
                  <a:gd name="T24" fmla="*/ 80 w 90"/>
                  <a:gd name="T25"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72">
                    <a:moveTo>
                      <a:pt x="80" y="8"/>
                    </a:moveTo>
                    <a:cubicBezTo>
                      <a:pt x="78" y="5"/>
                      <a:pt x="75" y="2"/>
                      <a:pt x="71" y="1"/>
                    </a:cubicBezTo>
                    <a:cubicBezTo>
                      <a:pt x="68" y="0"/>
                      <a:pt x="64" y="1"/>
                      <a:pt x="60" y="3"/>
                    </a:cubicBezTo>
                    <a:lnTo>
                      <a:pt x="9" y="31"/>
                    </a:lnTo>
                    <a:cubicBezTo>
                      <a:pt x="2" y="35"/>
                      <a:pt x="0" y="44"/>
                      <a:pt x="4" y="51"/>
                    </a:cubicBezTo>
                    <a:cubicBezTo>
                      <a:pt x="6" y="56"/>
                      <a:pt x="9" y="60"/>
                      <a:pt x="11" y="64"/>
                    </a:cubicBezTo>
                    <a:cubicBezTo>
                      <a:pt x="13" y="68"/>
                      <a:pt x="16" y="70"/>
                      <a:pt x="20" y="71"/>
                    </a:cubicBezTo>
                    <a:cubicBezTo>
                      <a:pt x="21" y="72"/>
                      <a:pt x="23" y="72"/>
                      <a:pt x="24" y="72"/>
                    </a:cubicBezTo>
                    <a:cubicBezTo>
                      <a:pt x="26" y="72"/>
                      <a:pt x="29" y="71"/>
                      <a:pt x="31" y="70"/>
                    </a:cubicBezTo>
                    <a:lnTo>
                      <a:pt x="82" y="40"/>
                    </a:lnTo>
                    <a:cubicBezTo>
                      <a:pt x="85" y="38"/>
                      <a:pt x="88" y="35"/>
                      <a:pt x="89" y="32"/>
                    </a:cubicBezTo>
                    <a:cubicBezTo>
                      <a:pt x="90" y="28"/>
                      <a:pt x="89" y="24"/>
                      <a:pt x="87" y="20"/>
                    </a:cubicBezTo>
                    <a:cubicBezTo>
                      <a:pt x="85" y="16"/>
                      <a:pt x="82" y="12"/>
                      <a:pt x="80" y="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 name="Freeform 22">
                <a:extLst>
                  <a:ext uri="{FF2B5EF4-FFF2-40B4-BE49-F238E27FC236}">
                    <a16:creationId xmlns:a16="http://schemas.microsoft.com/office/drawing/2014/main" id="{38183D3D-8E51-1B4D-BDC6-9B18BE51EC59}"/>
                  </a:ext>
                </a:extLst>
              </p:cNvPr>
              <p:cNvSpPr>
                <a:spLocks noChangeAspect="1"/>
              </p:cNvSpPr>
              <p:nvPr/>
            </p:nvSpPr>
            <p:spPr bwMode="auto">
              <a:xfrm>
                <a:off x="6900533" y="3122613"/>
                <a:ext cx="68263" cy="46038"/>
              </a:xfrm>
              <a:custGeom>
                <a:avLst/>
                <a:gdLst>
                  <a:gd name="T0" fmla="*/ 6 w 92"/>
                  <a:gd name="T1" fmla="*/ 48 h 59"/>
                  <a:gd name="T2" fmla="*/ 20 w 92"/>
                  <a:gd name="T3" fmla="*/ 59 h 59"/>
                  <a:gd name="T4" fmla="*/ 24 w 92"/>
                  <a:gd name="T5" fmla="*/ 59 h 59"/>
                  <a:gd name="T6" fmla="*/ 80 w 92"/>
                  <a:gd name="T7" fmla="*/ 44 h 59"/>
                  <a:gd name="T8" fmla="*/ 89 w 92"/>
                  <a:gd name="T9" fmla="*/ 37 h 59"/>
                  <a:gd name="T10" fmla="*/ 91 w 92"/>
                  <a:gd name="T11" fmla="*/ 26 h 59"/>
                  <a:gd name="T12" fmla="*/ 87 w 92"/>
                  <a:gd name="T13" fmla="*/ 12 h 59"/>
                  <a:gd name="T14" fmla="*/ 80 w 92"/>
                  <a:gd name="T15" fmla="*/ 3 h 59"/>
                  <a:gd name="T16" fmla="*/ 69 w 92"/>
                  <a:gd name="T17" fmla="*/ 1 h 59"/>
                  <a:gd name="T18" fmla="*/ 13 w 92"/>
                  <a:gd name="T19" fmla="*/ 17 h 59"/>
                  <a:gd name="T20" fmla="*/ 2 w 92"/>
                  <a:gd name="T21" fmla="*/ 34 h 59"/>
                  <a:gd name="T22" fmla="*/ 6 w 92"/>
                  <a:gd name="T23"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59">
                    <a:moveTo>
                      <a:pt x="6" y="48"/>
                    </a:moveTo>
                    <a:cubicBezTo>
                      <a:pt x="8" y="55"/>
                      <a:pt x="14" y="59"/>
                      <a:pt x="20" y="59"/>
                    </a:cubicBezTo>
                    <a:cubicBezTo>
                      <a:pt x="21" y="59"/>
                      <a:pt x="23" y="59"/>
                      <a:pt x="24" y="59"/>
                    </a:cubicBezTo>
                    <a:lnTo>
                      <a:pt x="80" y="44"/>
                    </a:lnTo>
                    <a:cubicBezTo>
                      <a:pt x="84" y="43"/>
                      <a:pt x="87" y="41"/>
                      <a:pt x="89" y="37"/>
                    </a:cubicBezTo>
                    <a:cubicBezTo>
                      <a:pt x="91" y="34"/>
                      <a:pt x="92" y="30"/>
                      <a:pt x="91" y="26"/>
                    </a:cubicBezTo>
                    <a:lnTo>
                      <a:pt x="87" y="12"/>
                    </a:lnTo>
                    <a:cubicBezTo>
                      <a:pt x="86" y="8"/>
                      <a:pt x="84" y="5"/>
                      <a:pt x="80" y="3"/>
                    </a:cubicBezTo>
                    <a:cubicBezTo>
                      <a:pt x="77" y="1"/>
                      <a:pt x="73" y="0"/>
                      <a:pt x="69" y="1"/>
                    </a:cubicBezTo>
                    <a:lnTo>
                      <a:pt x="13" y="17"/>
                    </a:lnTo>
                    <a:cubicBezTo>
                      <a:pt x="5" y="19"/>
                      <a:pt x="0" y="27"/>
                      <a:pt x="2" y="34"/>
                    </a:cubicBezTo>
                    <a:lnTo>
                      <a:pt x="6" y="48"/>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 name="Freeform 23">
                <a:extLst>
                  <a:ext uri="{FF2B5EF4-FFF2-40B4-BE49-F238E27FC236}">
                    <a16:creationId xmlns:a16="http://schemas.microsoft.com/office/drawing/2014/main" id="{96372CF0-6C3B-994D-97BD-9EE5757FE2A3}"/>
                  </a:ext>
                </a:extLst>
              </p:cNvPr>
              <p:cNvSpPr>
                <a:spLocks noChangeAspect="1"/>
              </p:cNvSpPr>
              <p:nvPr/>
            </p:nvSpPr>
            <p:spPr bwMode="auto">
              <a:xfrm>
                <a:off x="5217783" y="3114675"/>
                <a:ext cx="68263" cy="46038"/>
              </a:xfrm>
              <a:custGeom>
                <a:avLst/>
                <a:gdLst>
                  <a:gd name="T0" fmla="*/ 80 w 92"/>
                  <a:gd name="T1" fmla="*/ 18 h 60"/>
                  <a:gd name="T2" fmla="*/ 24 w 92"/>
                  <a:gd name="T3" fmla="*/ 2 h 60"/>
                  <a:gd name="T4" fmla="*/ 6 w 92"/>
                  <a:gd name="T5" fmla="*/ 12 h 60"/>
                  <a:gd name="T6" fmla="*/ 2 w 92"/>
                  <a:gd name="T7" fmla="*/ 27 h 60"/>
                  <a:gd name="T8" fmla="*/ 12 w 92"/>
                  <a:gd name="T9" fmla="*/ 44 h 60"/>
                  <a:gd name="T10" fmla="*/ 69 w 92"/>
                  <a:gd name="T11" fmla="*/ 59 h 60"/>
                  <a:gd name="T12" fmla="*/ 73 w 92"/>
                  <a:gd name="T13" fmla="*/ 60 h 60"/>
                  <a:gd name="T14" fmla="*/ 87 w 92"/>
                  <a:gd name="T15" fmla="*/ 49 h 60"/>
                  <a:gd name="T16" fmla="*/ 90 w 92"/>
                  <a:gd name="T17" fmla="*/ 36 h 60"/>
                  <a:gd name="T18" fmla="*/ 89 w 92"/>
                  <a:gd name="T19" fmla="*/ 24 h 60"/>
                  <a:gd name="T20" fmla="*/ 80 w 92"/>
                  <a:gd name="T21"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0">
                    <a:moveTo>
                      <a:pt x="80" y="18"/>
                    </a:moveTo>
                    <a:lnTo>
                      <a:pt x="24" y="2"/>
                    </a:lnTo>
                    <a:cubicBezTo>
                      <a:pt x="16" y="0"/>
                      <a:pt x="8" y="4"/>
                      <a:pt x="6" y="12"/>
                    </a:cubicBezTo>
                    <a:cubicBezTo>
                      <a:pt x="5" y="17"/>
                      <a:pt x="3" y="22"/>
                      <a:pt x="2" y="27"/>
                    </a:cubicBezTo>
                    <a:cubicBezTo>
                      <a:pt x="0" y="34"/>
                      <a:pt x="5" y="42"/>
                      <a:pt x="12" y="44"/>
                    </a:cubicBezTo>
                    <a:lnTo>
                      <a:pt x="69" y="59"/>
                    </a:lnTo>
                    <a:cubicBezTo>
                      <a:pt x="70" y="60"/>
                      <a:pt x="71" y="60"/>
                      <a:pt x="73" y="60"/>
                    </a:cubicBezTo>
                    <a:cubicBezTo>
                      <a:pt x="79" y="60"/>
                      <a:pt x="85" y="56"/>
                      <a:pt x="87" y="49"/>
                    </a:cubicBezTo>
                    <a:cubicBezTo>
                      <a:pt x="88" y="45"/>
                      <a:pt x="89" y="40"/>
                      <a:pt x="90" y="36"/>
                    </a:cubicBezTo>
                    <a:cubicBezTo>
                      <a:pt x="92" y="32"/>
                      <a:pt x="91" y="28"/>
                      <a:pt x="89" y="24"/>
                    </a:cubicBezTo>
                    <a:cubicBezTo>
                      <a:pt x="87" y="21"/>
                      <a:pt x="84" y="19"/>
                      <a:pt x="80" y="1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 name="Freeform 24">
                <a:extLst>
                  <a:ext uri="{FF2B5EF4-FFF2-40B4-BE49-F238E27FC236}">
                    <a16:creationId xmlns:a16="http://schemas.microsoft.com/office/drawing/2014/main" id="{13DEB2C3-B4C7-A041-8CC7-E9194045E6FC}"/>
                  </a:ext>
                </a:extLst>
              </p:cNvPr>
              <p:cNvSpPr>
                <a:spLocks noChangeAspect="1"/>
              </p:cNvSpPr>
              <p:nvPr/>
            </p:nvSpPr>
            <p:spPr bwMode="auto">
              <a:xfrm>
                <a:off x="5848020" y="2478088"/>
                <a:ext cx="46038" cy="68263"/>
              </a:xfrm>
              <a:custGeom>
                <a:avLst/>
                <a:gdLst>
                  <a:gd name="T0" fmla="*/ 45 w 61"/>
                  <a:gd name="T1" fmla="*/ 13 h 91"/>
                  <a:gd name="T2" fmla="*/ 27 w 61"/>
                  <a:gd name="T3" fmla="*/ 2 h 91"/>
                  <a:gd name="T4" fmla="*/ 12 w 61"/>
                  <a:gd name="T5" fmla="*/ 6 h 91"/>
                  <a:gd name="T6" fmla="*/ 2 w 61"/>
                  <a:gd name="T7" fmla="*/ 24 h 91"/>
                  <a:gd name="T8" fmla="*/ 17 w 61"/>
                  <a:gd name="T9" fmla="*/ 80 h 91"/>
                  <a:gd name="T10" fmla="*/ 24 w 61"/>
                  <a:gd name="T11" fmla="*/ 89 h 91"/>
                  <a:gd name="T12" fmla="*/ 31 w 61"/>
                  <a:gd name="T13" fmla="*/ 91 h 91"/>
                  <a:gd name="T14" fmla="*/ 35 w 61"/>
                  <a:gd name="T15" fmla="*/ 91 h 91"/>
                  <a:gd name="T16" fmla="*/ 49 w 61"/>
                  <a:gd name="T17" fmla="*/ 87 h 91"/>
                  <a:gd name="T18" fmla="*/ 59 w 61"/>
                  <a:gd name="T19" fmla="*/ 69 h 91"/>
                  <a:gd name="T20" fmla="*/ 45 w 61"/>
                  <a:gd name="T21" fmla="*/ 1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91">
                    <a:moveTo>
                      <a:pt x="45" y="13"/>
                    </a:moveTo>
                    <a:cubicBezTo>
                      <a:pt x="43" y="5"/>
                      <a:pt x="35" y="0"/>
                      <a:pt x="27" y="2"/>
                    </a:cubicBezTo>
                    <a:cubicBezTo>
                      <a:pt x="22" y="3"/>
                      <a:pt x="17" y="5"/>
                      <a:pt x="12" y="6"/>
                    </a:cubicBezTo>
                    <a:cubicBezTo>
                      <a:pt x="5" y="8"/>
                      <a:pt x="0" y="16"/>
                      <a:pt x="2" y="24"/>
                    </a:cubicBezTo>
                    <a:lnTo>
                      <a:pt x="17" y="80"/>
                    </a:lnTo>
                    <a:cubicBezTo>
                      <a:pt x="18" y="84"/>
                      <a:pt x="21" y="87"/>
                      <a:pt x="24" y="89"/>
                    </a:cubicBezTo>
                    <a:cubicBezTo>
                      <a:pt x="26" y="90"/>
                      <a:pt x="29" y="91"/>
                      <a:pt x="31" y="91"/>
                    </a:cubicBezTo>
                    <a:cubicBezTo>
                      <a:pt x="33" y="91"/>
                      <a:pt x="34" y="91"/>
                      <a:pt x="35" y="91"/>
                    </a:cubicBezTo>
                    <a:cubicBezTo>
                      <a:pt x="40" y="89"/>
                      <a:pt x="44" y="88"/>
                      <a:pt x="49" y="87"/>
                    </a:cubicBezTo>
                    <a:cubicBezTo>
                      <a:pt x="56" y="85"/>
                      <a:pt x="61" y="77"/>
                      <a:pt x="59" y="69"/>
                    </a:cubicBezTo>
                    <a:lnTo>
                      <a:pt x="45" y="13"/>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 name="Freeform 25">
                <a:extLst>
                  <a:ext uri="{FF2B5EF4-FFF2-40B4-BE49-F238E27FC236}">
                    <a16:creationId xmlns:a16="http://schemas.microsoft.com/office/drawing/2014/main" id="{DF9D1824-3EBD-8442-B59E-2E4716A10C62}"/>
                  </a:ext>
                </a:extLst>
              </p:cNvPr>
              <p:cNvSpPr>
                <a:spLocks noChangeAspect="1"/>
              </p:cNvSpPr>
              <p:nvPr/>
            </p:nvSpPr>
            <p:spPr bwMode="auto">
              <a:xfrm>
                <a:off x="5306683" y="2895600"/>
                <a:ext cx="66675" cy="55563"/>
              </a:xfrm>
              <a:custGeom>
                <a:avLst/>
                <a:gdLst>
                  <a:gd name="T0" fmla="*/ 81 w 90"/>
                  <a:gd name="T1" fmla="*/ 34 h 73"/>
                  <a:gd name="T2" fmla="*/ 31 w 90"/>
                  <a:gd name="T3" fmla="*/ 4 h 73"/>
                  <a:gd name="T4" fmla="*/ 11 w 90"/>
                  <a:gd name="T5" fmla="*/ 9 h 73"/>
                  <a:gd name="T6" fmla="*/ 3 w 90"/>
                  <a:gd name="T7" fmla="*/ 22 h 73"/>
                  <a:gd name="T8" fmla="*/ 1 w 90"/>
                  <a:gd name="T9" fmla="*/ 33 h 73"/>
                  <a:gd name="T10" fmla="*/ 8 w 90"/>
                  <a:gd name="T11" fmla="*/ 42 h 73"/>
                  <a:gd name="T12" fmla="*/ 59 w 90"/>
                  <a:gd name="T13" fmla="*/ 71 h 73"/>
                  <a:gd name="T14" fmla="*/ 66 w 90"/>
                  <a:gd name="T15" fmla="*/ 73 h 73"/>
                  <a:gd name="T16" fmla="*/ 70 w 90"/>
                  <a:gd name="T17" fmla="*/ 73 h 73"/>
                  <a:gd name="T18" fmla="*/ 79 w 90"/>
                  <a:gd name="T19" fmla="*/ 66 h 73"/>
                  <a:gd name="T20" fmla="*/ 86 w 90"/>
                  <a:gd name="T21" fmla="*/ 54 h 73"/>
                  <a:gd name="T22" fmla="*/ 81 w 90"/>
                  <a:gd name="T23" fmla="*/ 3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73">
                    <a:moveTo>
                      <a:pt x="81" y="34"/>
                    </a:moveTo>
                    <a:lnTo>
                      <a:pt x="31" y="4"/>
                    </a:lnTo>
                    <a:cubicBezTo>
                      <a:pt x="24" y="0"/>
                      <a:pt x="15" y="2"/>
                      <a:pt x="11" y="9"/>
                    </a:cubicBezTo>
                    <a:cubicBezTo>
                      <a:pt x="8" y="13"/>
                      <a:pt x="5" y="18"/>
                      <a:pt x="3" y="22"/>
                    </a:cubicBezTo>
                    <a:cubicBezTo>
                      <a:pt x="1" y="25"/>
                      <a:pt x="0" y="29"/>
                      <a:pt x="1" y="33"/>
                    </a:cubicBezTo>
                    <a:cubicBezTo>
                      <a:pt x="2" y="37"/>
                      <a:pt x="5" y="40"/>
                      <a:pt x="8" y="42"/>
                    </a:cubicBezTo>
                    <a:lnTo>
                      <a:pt x="59" y="71"/>
                    </a:lnTo>
                    <a:cubicBezTo>
                      <a:pt x="61" y="72"/>
                      <a:pt x="64" y="73"/>
                      <a:pt x="66" y="73"/>
                    </a:cubicBezTo>
                    <a:cubicBezTo>
                      <a:pt x="67" y="73"/>
                      <a:pt x="69" y="73"/>
                      <a:pt x="70" y="73"/>
                    </a:cubicBezTo>
                    <a:cubicBezTo>
                      <a:pt x="74" y="72"/>
                      <a:pt x="77" y="69"/>
                      <a:pt x="79" y="66"/>
                    </a:cubicBezTo>
                    <a:cubicBezTo>
                      <a:pt x="81" y="62"/>
                      <a:pt x="84" y="58"/>
                      <a:pt x="86" y="54"/>
                    </a:cubicBezTo>
                    <a:cubicBezTo>
                      <a:pt x="90" y="47"/>
                      <a:pt x="88" y="38"/>
                      <a:pt x="81" y="34"/>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1" name="Freeform 26">
                <a:extLst>
                  <a:ext uri="{FF2B5EF4-FFF2-40B4-BE49-F238E27FC236}">
                    <a16:creationId xmlns:a16="http://schemas.microsoft.com/office/drawing/2014/main" id="{DE25F35A-E774-164B-B4BD-D798690FC996}"/>
                  </a:ext>
                </a:extLst>
              </p:cNvPr>
              <p:cNvSpPr>
                <a:spLocks noChangeAspect="1"/>
              </p:cNvSpPr>
              <p:nvPr/>
            </p:nvSpPr>
            <p:spPr bwMode="auto">
              <a:xfrm>
                <a:off x="6810045" y="3792538"/>
                <a:ext cx="66675" cy="55563"/>
              </a:xfrm>
              <a:custGeom>
                <a:avLst/>
                <a:gdLst>
                  <a:gd name="T0" fmla="*/ 82 w 90"/>
                  <a:gd name="T1" fmla="*/ 33 h 73"/>
                  <a:gd name="T2" fmla="*/ 32 w 90"/>
                  <a:gd name="T3" fmla="*/ 4 h 73"/>
                  <a:gd name="T4" fmla="*/ 12 w 90"/>
                  <a:gd name="T5" fmla="*/ 9 h 73"/>
                  <a:gd name="T6" fmla="*/ 4 w 90"/>
                  <a:gd name="T7" fmla="*/ 22 h 73"/>
                  <a:gd name="T8" fmla="*/ 10 w 90"/>
                  <a:gd name="T9" fmla="*/ 42 h 73"/>
                  <a:gd name="T10" fmla="*/ 60 w 90"/>
                  <a:gd name="T11" fmla="*/ 71 h 73"/>
                  <a:gd name="T12" fmla="*/ 67 w 90"/>
                  <a:gd name="T13" fmla="*/ 73 h 73"/>
                  <a:gd name="T14" fmla="*/ 71 w 90"/>
                  <a:gd name="T15" fmla="*/ 73 h 73"/>
                  <a:gd name="T16" fmla="*/ 80 w 90"/>
                  <a:gd name="T17" fmla="*/ 66 h 73"/>
                  <a:gd name="T18" fmla="*/ 87 w 90"/>
                  <a:gd name="T19" fmla="*/ 53 h 73"/>
                  <a:gd name="T20" fmla="*/ 89 w 90"/>
                  <a:gd name="T21" fmla="*/ 42 h 73"/>
                  <a:gd name="T22" fmla="*/ 82 w 90"/>
                  <a:gd name="T23" fmla="*/ 3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73">
                    <a:moveTo>
                      <a:pt x="82" y="33"/>
                    </a:moveTo>
                    <a:lnTo>
                      <a:pt x="32" y="4"/>
                    </a:lnTo>
                    <a:cubicBezTo>
                      <a:pt x="25" y="0"/>
                      <a:pt x="16" y="2"/>
                      <a:pt x="12" y="9"/>
                    </a:cubicBezTo>
                    <a:lnTo>
                      <a:pt x="4" y="22"/>
                    </a:lnTo>
                    <a:cubicBezTo>
                      <a:pt x="0" y="29"/>
                      <a:pt x="3" y="38"/>
                      <a:pt x="10" y="42"/>
                    </a:cubicBezTo>
                    <a:lnTo>
                      <a:pt x="60" y="71"/>
                    </a:lnTo>
                    <a:cubicBezTo>
                      <a:pt x="62" y="73"/>
                      <a:pt x="65" y="73"/>
                      <a:pt x="67" y="73"/>
                    </a:cubicBezTo>
                    <a:cubicBezTo>
                      <a:pt x="69" y="73"/>
                      <a:pt x="70" y="73"/>
                      <a:pt x="71" y="73"/>
                    </a:cubicBezTo>
                    <a:cubicBezTo>
                      <a:pt x="75" y="72"/>
                      <a:pt x="78" y="70"/>
                      <a:pt x="80" y="66"/>
                    </a:cubicBezTo>
                    <a:lnTo>
                      <a:pt x="87" y="53"/>
                    </a:lnTo>
                    <a:cubicBezTo>
                      <a:pt x="89" y="50"/>
                      <a:pt x="90" y="46"/>
                      <a:pt x="89" y="42"/>
                    </a:cubicBezTo>
                    <a:cubicBezTo>
                      <a:pt x="88" y="39"/>
                      <a:pt x="86" y="35"/>
                      <a:pt x="82" y="33"/>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 name="Freeform 27">
                <a:extLst>
                  <a:ext uri="{FF2B5EF4-FFF2-40B4-BE49-F238E27FC236}">
                    <a16:creationId xmlns:a16="http://schemas.microsoft.com/office/drawing/2014/main" id="{17103AA2-353F-454A-ADDC-E3311161D5C2}"/>
                  </a:ext>
                </a:extLst>
              </p:cNvPr>
              <p:cNvSpPr>
                <a:spLocks noChangeAspect="1"/>
              </p:cNvSpPr>
              <p:nvPr/>
            </p:nvSpPr>
            <p:spPr bwMode="auto">
              <a:xfrm>
                <a:off x="6675108" y="3973513"/>
                <a:ext cx="60325" cy="61913"/>
              </a:xfrm>
              <a:custGeom>
                <a:avLst/>
                <a:gdLst>
                  <a:gd name="T0" fmla="*/ 35 w 81"/>
                  <a:gd name="T1" fmla="*/ 4 h 81"/>
                  <a:gd name="T2" fmla="*/ 25 w 81"/>
                  <a:gd name="T3" fmla="*/ 0 h 81"/>
                  <a:gd name="T4" fmla="*/ 25 w 81"/>
                  <a:gd name="T5" fmla="*/ 0 h 81"/>
                  <a:gd name="T6" fmla="*/ 15 w 81"/>
                  <a:gd name="T7" fmla="*/ 4 h 81"/>
                  <a:gd name="T8" fmla="*/ 5 w 81"/>
                  <a:gd name="T9" fmla="*/ 14 h 81"/>
                  <a:gd name="T10" fmla="*/ 0 w 81"/>
                  <a:gd name="T11" fmla="*/ 25 h 81"/>
                  <a:gd name="T12" fmla="*/ 4 w 81"/>
                  <a:gd name="T13" fmla="*/ 35 h 81"/>
                  <a:gd name="T14" fmla="*/ 45 w 81"/>
                  <a:gd name="T15" fmla="*/ 77 h 81"/>
                  <a:gd name="T16" fmla="*/ 56 w 81"/>
                  <a:gd name="T17" fmla="*/ 81 h 81"/>
                  <a:gd name="T18" fmla="*/ 56 w 81"/>
                  <a:gd name="T19" fmla="*/ 81 h 81"/>
                  <a:gd name="T20" fmla="*/ 66 w 81"/>
                  <a:gd name="T21" fmla="*/ 77 h 81"/>
                  <a:gd name="T22" fmla="*/ 77 w 81"/>
                  <a:gd name="T23" fmla="*/ 66 h 81"/>
                  <a:gd name="T24" fmla="*/ 81 w 81"/>
                  <a:gd name="T25" fmla="*/ 56 h 81"/>
                  <a:gd name="T26" fmla="*/ 77 w 81"/>
                  <a:gd name="T27" fmla="*/ 46 h 81"/>
                  <a:gd name="T28" fmla="*/ 35 w 81"/>
                  <a:gd name="T29"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81">
                    <a:moveTo>
                      <a:pt x="35" y="4"/>
                    </a:moveTo>
                    <a:cubicBezTo>
                      <a:pt x="33" y="2"/>
                      <a:pt x="29" y="0"/>
                      <a:pt x="25" y="0"/>
                    </a:cubicBezTo>
                    <a:lnTo>
                      <a:pt x="25" y="0"/>
                    </a:lnTo>
                    <a:cubicBezTo>
                      <a:pt x="21" y="0"/>
                      <a:pt x="17" y="2"/>
                      <a:pt x="15" y="4"/>
                    </a:cubicBezTo>
                    <a:cubicBezTo>
                      <a:pt x="11" y="8"/>
                      <a:pt x="8" y="11"/>
                      <a:pt x="5" y="14"/>
                    </a:cubicBezTo>
                    <a:cubicBezTo>
                      <a:pt x="2" y="17"/>
                      <a:pt x="0" y="21"/>
                      <a:pt x="0" y="25"/>
                    </a:cubicBezTo>
                    <a:cubicBezTo>
                      <a:pt x="0" y="28"/>
                      <a:pt x="2" y="32"/>
                      <a:pt x="4" y="35"/>
                    </a:cubicBezTo>
                    <a:lnTo>
                      <a:pt x="45" y="77"/>
                    </a:lnTo>
                    <a:cubicBezTo>
                      <a:pt x="48" y="80"/>
                      <a:pt x="52" y="81"/>
                      <a:pt x="56" y="81"/>
                    </a:cubicBezTo>
                    <a:lnTo>
                      <a:pt x="56" y="81"/>
                    </a:lnTo>
                    <a:cubicBezTo>
                      <a:pt x="60" y="81"/>
                      <a:pt x="63" y="80"/>
                      <a:pt x="66" y="77"/>
                    </a:cubicBezTo>
                    <a:cubicBezTo>
                      <a:pt x="70" y="73"/>
                      <a:pt x="73" y="70"/>
                      <a:pt x="77" y="66"/>
                    </a:cubicBezTo>
                    <a:cubicBezTo>
                      <a:pt x="80" y="64"/>
                      <a:pt x="81" y="60"/>
                      <a:pt x="81" y="56"/>
                    </a:cubicBezTo>
                    <a:cubicBezTo>
                      <a:pt x="81" y="52"/>
                      <a:pt x="80" y="48"/>
                      <a:pt x="77" y="46"/>
                    </a:cubicBezTo>
                    <a:lnTo>
                      <a:pt x="35" y="4"/>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 name="Freeform 28">
                <a:extLst>
                  <a:ext uri="{FF2B5EF4-FFF2-40B4-BE49-F238E27FC236}">
                    <a16:creationId xmlns:a16="http://schemas.microsoft.com/office/drawing/2014/main" id="{FC33DBA9-8095-D14A-BB74-A961C61D0489}"/>
                  </a:ext>
                </a:extLst>
              </p:cNvPr>
              <p:cNvSpPr>
                <a:spLocks noChangeAspect="1"/>
              </p:cNvSpPr>
              <p:nvPr/>
            </p:nvSpPr>
            <p:spPr bwMode="auto">
              <a:xfrm>
                <a:off x="6679870" y="2714625"/>
                <a:ext cx="61913" cy="61913"/>
              </a:xfrm>
              <a:custGeom>
                <a:avLst/>
                <a:gdLst>
                  <a:gd name="T0" fmla="*/ 68 w 83"/>
                  <a:gd name="T1" fmla="*/ 6 h 82"/>
                  <a:gd name="T2" fmla="*/ 47 w 83"/>
                  <a:gd name="T3" fmla="*/ 6 h 82"/>
                  <a:gd name="T4" fmla="*/ 6 w 83"/>
                  <a:gd name="T5" fmla="*/ 47 h 82"/>
                  <a:gd name="T6" fmla="*/ 6 w 83"/>
                  <a:gd name="T7" fmla="*/ 68 h 82"/>
                  <a:gd name="T8" fmla="*/ 16 w 83"/>
                  <a:gd name="T9" fmla="*/ 78 h 82"/>
                  <a:gd name="T10" fmla="*/ 26 w 83"/>
                  <a:gd name="T11" fmla="*/ 82 h 82"/>
                  <a:gd name="T12" fmla="*/ 26 w 83"/>
                  <a:gd name="T13" fmla="*/ 82 h 82"/>
                  <a:gd name="T14" fmla="*/ 37 w 83"/>
                  <a:gd name="T15" fmla="*/ 78 h 82"/>
                  <a:gd name="T16" fmla="*/ 78 w 83"/>
                  <a:gd name="T17" fmla="*/ 37 h 82"/>
                  <a:gd name="T18" fmla="*/ 83 w 83"/>
                  <a:gd name="T19" fmla="*/ 27 h 82"/>
                  <a:gd name="T20" fmla="*/ 79 w 83"/>
                  <a:gd name="T21" fmla="*/ 17 h 82"/>
                  <a:gd name="T22" fmla="*/ 68 w 83"/>
                  <a:gd name="T23"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2">
                    <a:moveTo>
                      <a:pt x="68" y="6"/>
                    </a:moveTo>
                    <a:cubicBezTo>
                      <a:pt x="62" y="0"/>
                      <a:pt x="53" y="0"/>
                      <a:pt x="47" y="6"/>
                    </a:cubicBezTo>
                    <a:lnTo>
                      <a:pt x="6" y="47"/>
                    </a:lnTo>
                    <a:cubicBezTo>
                      <a:pt x="0" y="53"/>
                      <a:pt x="0" y="62"/>
                      <a:pt x="6" y="68"/>
                    </a:cubicBezTo>
                    <a:cubicBezTo>
                      <a:pt x="9" y="71"/>
                      <a:pt x="13" y="75"/>
                      <a:pt x="16" y="78"/>
                    </a:cubicBezTo>
                    <a:cubicBezTo>
                      <a:pt x="19" y="81"/>
                      <a:pt x="22" y="82"/>
                      <a:pt x="26" y="82"/>
                    </a:cubicBezTo>
                    <a:lnTo>
                      <a:pt x="26" y="82"/>
                    </a:lnTo>
                    <a:cubicBezTo>
                      <a:pt x="30" y="82"/>
                      <a:pt x="34" y="81"/>
                      <a:pt x="37" y="78"/>
                    </a:cubicBezTo>
                    <a:lnTo>
                      <a:pt x="78" y="37"/>
                    </a:lnTo>
                    <a:cubicBezTo>
                      <a:pt x="81" y="35"/>
                      <a:pt x="83" y="31"/>
                      <a:pt x="83" y="27"/>
                    </a:cubicBezTo>
                    <a:cubicBezTo>
                      <a:pt x="83" y="23"/>
                      <a:pt x="81" y="19"/>
                      <a:pt x="79" y="17"/>
                    </a:cubicBezTo>
                    <a:cubicBezTo>
                      <a:pt x="75" y="13"/>
                      <a:pt x="72" y="9"/>
                      <a:pt x="68" y="6"/>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 name="Freeform 29">
                <a:extLst>
                  <a:ext uri="{FF2B5EF4-FFF2-40B4-BE49-F238E27FC236}">
                    <a16:creationId xmlns:a16="http://schemas.microsoft.com/office/drawing/2014/main" id="{1228A0DC-92B8-5247-93C5-1BF039FC9456}"/>
                  </a:ext>
                </a:extLst>
              </p:cNvPr>
              <p:cNvSpPr>
                <a:spLocks noChangeAspect="1"/>
              </p:cNvSpPr>
              <p:nvPr/>
            </p:nvSpPr>
            <p:spPr bwMode="auto">
              <a:xfrm>
                <a:off x="6814808" y="2901950"/>
                <a:ext cx="66675" cy="55563"/>
              </a:xfrm>
              <a:custGeom>
                <a:avLst/>
                <a:gdLst>
                  <a:gd name="T0" fmla="*/ 80 w 90"/>
                  <a:gd name="T1" fmla="*/ 10 h 73"/>
                  <a:gd name="T2" fmla="*/ 60 w 90"/>
                  <a:gd name="T3" fmla="*/ 4 h 73"/>
                  <a:gd name="T4" fmla="*/ 10 w 90"/>
                  <a:gd name="T5" fmla="*/ 34 h 73"/>
                  <a:gd name="T6" fmla="*/ 4 w 90"/>
                  <a:gd name="T7" fmla="*/ 54 h 73"/>
                  <a:gd name="T8" fmla="*/ 11 w 90"/>
                  <a:gd name="T9" fmla="*/ 66 h 73"/>
                  <a:gd name="T10" fmla="*/ 20 w 90"/>
                  <a:gd name="T11" fmla="*/ 73 h 73"/>
                  <a:gd name="T12" fmla="*/ 24 w 90"/>
                  <a:gd name="T13" fmla="*/ 73 h 73"/>
                  <a:gd name="T14" fmla="*/ 31 w 90"/>
                  <a:gd name="T15" fmla="*/ 71 h 73"/>
                  <a:gd name="T16" fmla="*/ 82 w 90"/>
                  <a:gd name="T17" fmla="*/ 43 h 73"/>
                  <a:gd name="T18" fmla="*/ 89 w 90"/>
                  <a:gd name="T19" fmla="*/ 34 h 73"/>
                  <a:gd name="T20" fmla="*/ 88 w 90"/>
                  <a:gd name="T21" fmla="*/ 23 h 73"/>
                  <a:gd name="T22" fmla="*/ 80 w 90"/>
                  <a:gd name="T23"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73">
                    <a:moveTo>
                      <a:pt x="80" y="10"/>
                    </a:moveTo>
                    <a:cubicBezTo>
                      <a:pt x="76" y="3"/>
                      <a:pt x="67" y="0"/>
                      <a:pt x="60" y="4"/>
                    </a:cubicBezTo>
                    <a:lnTo>
                      <a:pt x="10" y="34"/>
                    </a:lnTo>
                    <a:cubicBezTo>
                      <a:pt x="3" y="38"/>
                      <a:pt x="0" y="47"/>
                      <a:pt x="4" y="54"/>
                    </a:cubicBezTo>
                    <a:cubicBezTo>
                      <a:pt x="7" y="58"/>
                      <a:pt x="9" y="62"/>
                      <a:pt x="11" y="66"/>
                    </a:cubicBezTo>
                    <a:cubicBezTo>
                      <a:pt x="13" y="69"/>
                      <a:pt x="16" y="72"/>
                      <a:pt x="20" y="73"/>
                    </a:cubicBezTo>
                    <a:cubicBezTo>
                      <a:pt x="21" y="73"/>
                      <a:pt x="23" y="73"/>
                      <a:pt x="24" y="73"/>
                    </a:cubicBezTo>
                    <a:cubicBezTo>
                      <a:pt x="27" y="73"/>
                      <a:pt x="29" y="73"/>
                      <a:pt x="31" y="71"/>
                    </a:cubicBezTo>
                    <a:lnTo>
                      <a:pt x="82" y="43"/>
                    </a:lnTo>
                    <a:cubicBezTo>
                      <a:pt x="86" y="41"/>
                      <a:pt x="88" y="37"/>
                      <a:pt x="89" y="34"/>
                    </a:cubicBezTo>
                    <a:cubicBezTo>
                      <a:pt x="90" y="30"/>
                      <a:pt x="90" y="26"/>
                      <a:pt x="88" y="23"/>
                    </a:cubicBezTo>
                    <a:cubicBezTo>
                      <a:pt x="85" y="18"/>
                      <a:pt x="83" y="14"/>
                      <a:pt x="80" y="1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 name="Freeform 30">
                <a:extLst>
                  <a:ext uri="{FF2B5EF4-FFF2-40B4-BE49-F238E27FC236}">
                    <a16:creationId xmlns:a16="http://schemas.microsoft.com/office/drawing/2014/main" id="{0223CE42-F5FC-9745-B87D-7A998192559E}"/>
                  </a:ext>
                </a:extLst>
              </p:cNvPr>
              <p:cNvSpPr>
                <a:spLocks noChangeAspect="1"/>
              </p:cNvSpPr>
              <p:nvPr/>
            </p:nvSpPr>
            <p:spPr bwMode="auto">
              <a:xfrm>
                <a:off x="6898945" y="3584575"/>
                <a:ext cx="68263" cy="46038"/>
              </a:xfrm>
              <a:custGeom>
                <a:avLst/>
                <a:gdLst>
                  <a:gd name="T0" fmla="*/ 79 w 92"/>
                  <a:gd name="T1" fmla="*/ 17 h 60"/>
                  <a:gd name="T2" fmla="*/ 23 w 92"/>
                  <a:gd name="T3" fmla="*/ 2 h 60"/>
                  <a:gd name="T4" fmla="*/ 5 w 92"/>
                  <a:gd name="T5" fmla="*/ 12 h 60"/>
                  <a:gd name="T6" fmla="*/ 1 w 92"/>
                  <a:gd name="T7" fmla="*/ 26 h 60"/>
                  <a:gd name="T8" fmla="*/ 3 w 92"/>
                  <a:gd name="T9" fmla="*/ 37 h 60"/>
                  <a:gd name="T10" fmla="*/ 11 w 92"/>
                  <a:gd name="T11" fmla="*/ 44 h 60"/>
                  <a:gd name="T12" fmla="*/ 68 w 92"/>
                  <a:gd name="T13" fmla="*/ 60 h 60"/>
                  <a:gd name="T14" fmla="*/ 72 w 92"/>
                  <a:gd name="T15" fmla="*/ 60 h 60"/>
                  <a:gd name="T16" fmla="*/ 79 w 92"/>
                  <a:gd name="T17" fmla="*/ 58 h 60"/>
                  <a:gd name="T18" fmla="*/ 86 w 92"/>
                  <a:gd name="T19" fmla="*/ 49 h 60"/>
                  <a:gd name="T20" fmla="*/ 90 w 92"/>
                  <a:gd name="T21" fmla="*/ 35 h 60"/>
                  <a:gd name="T22" fmla="*/ 79 w 92"/>
                  <a:gd name="T23" fmla="*/ 1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60">
                    <a:moveTo>
                      <a:pt x="79" y="17"/>
                    </a:moveTo>
                    <a:lnTo>
                      <a:pt x="23" y="2"/>
                    </a:lnTo>
                    <a:cubicBezTo>
                      <a:pt x="15" y="0"/>
                      <a:pt x="7" y="4"/>
                      <a:pt x="5" y="12"/>
                    </a:cubicBezTo>
                    <a:cubicBezTo>
                      <a:pt x="4" y="17"/>
                      <a:pt x="3" y="21"/>
                      <a:pt x="1" y="26"/>
                    </a:cubicBezTo>
                    <a:cubicBezTo>
                      <a:pt x="0" y="29"/>
                      <a:pt x="1" y="33"/>
                      <a:pt x="3" y="37"/>
                    </a:cubicBezTo>
                    <a:cubicBezTo>
                      <a:pt x="5" y="40"/>
                      <a:pt x="8" y="43"/>
                      <a:pt x="11" y="44"/>
                    </a:cubicBezTo>
                    <a:lnTo>
                      <a:pt x="68" y="60"/>
                    </a:lnTo>
                    <a:cubicBezTo>
                      <a:pt x="69" y="60"/>
                      <a:pt x="70" y="60"/>
                      <a:pt x="72" y="60"/>
                    </a:cubicBezTo>
                    <a:cubicBezTo>
                      <a:pt x="74" y="60"/>
                      <a:pt x="77" y="59"/>
                      <a:pt x="79" y="58"/>
                    </a:cubicBezTo>
                    <a:cubicBezTo>
                      <a:pt x="82" y="56"/>
                      <a:pt x="85" y="53"/>
                      <a:pt x="86" y="49"/>
                    </a:cubicBezTo>
                    <a:cubicBezTo>
                      <a:pt x="87" y="45"/>
                      <a:pt x="88" y="40"/>
                      <a:pt x="90" y="35"/>
                    </a:cubicBezTo>
                    <a:cubicBezTo>
                      <a:pt x="92" y="27"/>
                      <a:pt x="87" y="19"/>
                      <a:pt x="79" y="17"/>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 name="Freeform 31">
                <a:extLst>
                  <a:ext uri="{FF2B5EF4-FFF2-40B4-BE49-F238E27FC236}">
                    <a16:creationId xmlns:a16="http://schemas.microsoft.com/office/drawing/2014/main" id="{0D906018-A262-434E-A174-8DAB2A114C9C}"/>
                  </a:ext>
                </a:extLst>
              </p:cNvPr>
              <p:cNvSpPr>
                <a:spLocks noChangeAspect="1"/>
              </p:cNvSpPr>
              <p:nvPr/>
            </p:nvSpPr>
            <p:spPr bwMode="auto">
              <a:xfrm>
                <a:off x="6930695" y="3359150"/>
                <a:ext cx="65088" cy="36513"/>
              </a:xfrm>
              <a:custGeom>
                <a:avLst/>
                <a:gdLst>
                  <a:gd name="T0" fmla="*/ 73 w 88"/>
                  <a:gd name="T1" fmla="*/ 0 h 47"/>
                  <a:gd name="T2" fmla="*/ 15 w 88"/>
                  <a:gd name="T3" fmla="*/ 0 h 47"/>
                  <a:gd name="T4" fmla="*/ 0 w 88"/>
                  <a:gd name="T5" fmla="*/ 14 h 47"/>
                  <a:gd name="T6" fmla="*/ 0 w 88"/>
                  <a:gd name="T7" fmla="*/ 17 h 47"/>
                  <a:gd name="T8" fmla="*/ 0 w 88"/>
                  <a:gd name="T9" fmla="*/ 31 h 47"/>
                  <a:gd name="T10" fmla="*/ 4 w 88"/>
                  <a:gd name="T11" fmla="*/ 41 h 47"/>
                  <a:gd name="T12" fmla="*/ 14 w 88"/>
                  <a:gd name="T13" fmla="*/ 46 h 47"/>
                  <a:gd name="T14" fmla="*/ 73 w 88"/>
                  <a:gd name="T15" fmla="*/ 47 h 47"/>
                  <a:gd name="T16" fmla="*/ 73 w 88"/>
                  <a:gd name="T17" fmla="*/ 47 h 47"/>
                  <a:gd name="T18" fmla="*/ 83 w 88"/>
                  <a:gd name="T19" fmla="*/ 42 h 47"/>
                  <a:gd name="T20" fmla="*/ 88 w 88"/>
                  <a:gd name="T21" fmla="*/ 32 h 47"/>
                  <a:gd name="T22" fmla="*/ 88 w 88"/>
                  <a:gd name="T23" fmla="*/ 17 h 47"/>
                  <a:gd name="T24" fmla="*/ 88 w 88"/>
                  <a:gd name="T25" fmla="*/ 14 h 47"/>
                  <a:gd name="T26" fmla="*/ 73 w 88"/>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47">
                    <a:moveTo>
                      <a:pt x="73" y="0"/>
                    </a:moveTo>
                    <a:lnTo>
                      <a:pt x="15" y="0"/>
                    </a:lnTo>
                    <a:cubicBezTo>
                      <a:pt x="7" y="0"/>
                      <a:pt x="0" y="6"/>
                      <a:pt x="0" y="14"/>
                    </a:cubicBezTo>
                    <a:lnTo>
                      <a:pt x="0" y="17"/>
                    </a:lnTo>
                    <a:cubicBezTo>
                      <a:pt x="0" y="22"/>
                      <a:pt x="0" y="26"/>
                      <a:pt x="0" y="31"/>
                    </a:cubicBezTo>
                    <a:cubicBezTo>
                      <a:pt x="0" y="35"/>
                      <a:pt x="1" y="39"/>
                      <a:pt x="4" y="41"/>
                    </a:cubicBezTo>
                    <a:cubicBezTo>
                      <a:pt x="7" y="44"/>
                      <a:pt x="11" y="46"/>
                      <a:pt x="14" y="46"/>
                    </a:cubicBezTo>
                    <a:lnTo>
                      <a:pt x="73" y="47"/>
                    </a:lnTo>
                    <a:lnTo>
                      <a:pt x="73" y="47"/>
                    </a:lnTo>
                    <a:cubicBezTo>
                      <a:pt x="77" y="47"/>
                      <a:pt x="81" y="45"/>
                      <a:pt x="83" y="42"/>
                    </a:cubicBezTo>
                    <a:cubicBezTo>
                      <a:pt x="86" y="40"/>
                      <a:pt x="88" y="36"/>
                      <a:pt x="88" y="32"/>
                    </a:cubicBezTo>
                    <a:cubicBezTo>
                      <a:pt x="88" y="27"/>
                      <a:pt x="88" y="22"/>
                      <a:pt x="88" y="17"/>
                    </a:cubicBezTo>
                    <a:lnTo>
                      <a:pt x="88" y="14"/>
                    </a:lnTo>
                    <a:cubicBezTo>
                      <a:pt x="88" y="6"/>
                      <a:pt x="81" y="0"/>
                      <a:pt x="73"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 name="Freeform 32">
                <a:extLst>
                  <a:ext uri="{FF2B5EF4-FFF2-40B4-BE49-F238E27FC236}">
                    <a16:creationId xmlns:a16="http://schemas.microsoft.com/office/drawing/2014/main" id="{F20782FD-4BA7-564C-9C25-6C75EB0A2746}"/>
                  </a:ext>
                </a:extLst>
              </p:cNvPr>
              <p:cNvSpPr>
                <a:spLocks noChangeAspect="1"/>
              </p:cNvSpPr>
              <p:nvPr/>
            </p:nvSpPr>
            <p:spPr bwMode="auto">
              <a:xfrm>
                <a:off x="6290933" y="4197350"/>
                <a:ext cx="44450" cy="68263"/>
              </a:xfrm>
              <a:custGeom>
                <a:avLst/>
                <a:gdLst>
                  <a:gd name="T0" fmla="*/ 44 w 60"/>
                  <a:gd name="T1" fmla="*/ 11 h 90"/>
                  <a:gd name="T2" fmla="*/ 37 w 60"/>
                  <a:gd name="T3" fmla="*/ 2 h 90"/>
                  <a:gd name="T4" fmla="*/ 26 w 60"/>
                  <a:gd name="T5" fmla="*/ 1 h 90"/>
                  <a:gd name="T6" fmla="*/ 12 w 60"/>
                  <a:gd name="T7" fmla="*/ 4 h 90"/>
                  <a:gd name="T8" fmla="*/ 2 w 60"/>
                  <a:gd name="T9" fmla="*/ 22 h 90"/>
                  <a:gd name="T10" fmla="*/ 16 w 60"/>
                  <a:gd name="T11" fmla="*/ 79 h 90"/>
                  <a:gd name="T12" fmla="*/ 30 w 60"/>
                  <a:gd name="T13" fmla="*/ 90 h 90"/>
                  <a:gd name="T14" fmla="*/ 34 w 60"/>
                  <a:gd name="T15" fmla="*/ 89 h 90"/>
                  <a:gd name="T16" fmla="*/ 49 w 60"/>
                  <a:gd name="T17" fmla="*/ 86 h 90"/>
                  <a:gd name="T18" fmla="*/ 57 w 60"/>
                  <a:gd name="T19" fmla="*/ 79 h 90"/>
                  <a:gd name="T20" fmla="*/ 59 w 60"/>
                  <a:gd name="T21" fmla="*/ 68 h 90"/>
                  <a:gd name="T22" fmla="*/ 44 w 60"/>
                  <a:gd name="T23" fmla="*/ 1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90">
                    <a:moveTo>
                      <a:pt x="44" y="11"/>
                    </a:moveTo>
                    <a:cubicBezTo>
                      <a:pt x="43" y="7"/>
                      <a:pt x="40" y="4"/>
                      <a:pt x="37" y="2"/>
                    </a:cubicBezTo>
                    <a:cubicBezTo>
                      <a:pt x="34" y="0"/>
                      <a:pt x="30" y="0"/>
                      <a:pt x="26" y="1"/>
                    </a:cubicBezTo>
                    <a:cubicBezTo>
                      <a:pt x="21" y="2"/>
                      <a:pt x="17" y="3"/>
                      <a:pt x="12" y="4"/>
                    </a:cubicBezTo>
                    <a:cubicBezTo>
                      <a:pt x="4" y="6"/>
                      <a:pt x="0" y="14"/>
                      <a:pt x="2" y="22"/>
                    </a:cubicBezTo>
                    <a:lnTo>
                      <a:pt x="16" y="79"/>
                    </a:lnTo>
                    <a:cubicBezTo>
                      <a:pt x="18" y="85"/>
                      <a:pt x="24" y="90"/>
                      <a:pt x="30" y="90"/>
                    </a:cubicBezTo>
                    <a:cubicBezTo>
                      <a:pt x="31" y="90"/>
                      <a:pt x="33" y="90"/>
                      <a:pt x="34" y="89"/>
                    </a:cubicBezTo>
                    <a:cubicBezTo>
                      <a:pt x="39" y="88"/>
                      <a:pt x="44" y="87"/>
                      <a:pt x="49" y="86"/>
                    </a:cubicBezTo>
                    <a:cubicBezTo>
                      <a:pt x="52" y="85"/>
                      <a:pt x="55" y="82"/>
                      <a:pt x="57" y="79"/>
                    </a:cubicBezTo>
                    <a:cubicBezTo>
                      <a:pt x="59" y="75"/>
                      <a:pt x="60" y="71"/>
                      <a:pt x="59" y="68"/>
                    </a:cubicBezTo>
                    <a:lnTo>
                      <a:pt x="44" y="11"/>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8" name="Freeform 33">
                <a:extLst>
                  <a:ext uri="{FF2B5EF4-FFF2-40B4-BE49-F238E27FC236}">
                    <a16:creationId xmlns:a16="http://schemas.microsoft.com/office/drawing/2014/main" id="{83138164-4F0A-5140-8EBD-F0CDED8BF3A2}"/>
                  </a:ext>
                </a:extLst>
              </p:cNvPr>
              <p:cNvSpPr>
                <a:spLocks noChangeAspect="1"/>
              </p:cNvSpPr>
              <p:nvPr/>
            </p:nvSpPr>
            <p:spPr bwMode="auto">
              <a:xfrm>
                <a:off x="6070270" y="4227513"/>
                <a:ext cx="33338" cy="66675"/>
              </a:xfrm>
              <a:custGeom>
                <a:avLst/>
                <a:gdLst>
                  <a:gd name="T0" fmla="*/ 29 w 44"/>
                  <a:gd name="T1" fmla="*/ 0 h 88"/>
                  <a:gd name="T2" fmla="*/ 16 w 44"/>
                  <a:gd name="T3" fmla="*/ 0 h 88"/>
                  <a:gd name="T4" fmla="*/ 5 w 44"/>
                  <a:gd name="T5" fmla="*/ 4 h 88"/>
                  <a:gd name="T6" fmla="*/ 1 w 44"/>
                  <a:gd name="T7" fmla="*/ 14 h 88"/>
                  <a:gd name="T8" fmla="*/ 0 w 44"/>
                  <a:gd name="T9" fmla="*/ 73 h 88"/>
                  <a:gd name="T10" fmla="*/ 4 w 44"/>
                  <a:gd name="T11" fmla="*/ 83 h 88"/>
                  <a:gd name="T12" fmla="*/ 15 w 44"/>
                  <a:gd name="T13" fmla="*/ 88 h 88"/>
                  <a:gd name="T14" fmla="*/ 29 w 44"/>
                  <a:gd name="T15" fmla="*/ 88 h 88"/>
                  <a:gd name="T16" fmla="*/ 30 w 44"/>
                  <a:gd name="T17" fmla="*/ 88 h 88"/>
                  <a:gd name="T18" fmla="*/ 40 w 44"/>
                  <a:gd name="T19" fmla="*/ 83 h 88"/>
                  <a:gd name="T20" fmla="*/ 44 w 44"/>
                  <a:gd name="T21" fmla="*/ 73 h 88"/>
                  <a:gd name="T22" fmla="*/ 44 w 44"/>
                  <a:gd name="T23" fmla="*/ 14 h 88"/>
                  <a:gd name="T24" fmla="*/ 29 w 44"/>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8">
                    <a:moveTo>
                      <a:pt x="29" y="0"/>
                    </a:moveTo>
                    <a:cubicBezTo>
                      <a:pt x="25" y="0"/>
                      <a:pt x="20" y="0"/>
                      <a:pt x="16" y="0"/>
                    </a:cubicBezTo>
                    <a:cubicBezTo>
                      <a:pt x="12" y="0"/>
                      <a:pt x="8" y="1"/>
                      <a:pt x="5" y="4"/>
                    </a:cubicBezTo>
                    <a:cubicBezTo>
                      <a:pt x="3" y="7"/>
                      <a:pt x="1" y="11"/>
                      <a:pt x="1" y="14"/>
                    </a:cubicBezTo>
                    <a:lnTo>
                      <a:pt x="0" y="73"/>
                    </a:lnTo>
                    <a:cubicBezTo>
                      <a:pt x="0" y="77"/>
                      <a:pt x="2" y="80"/>
                      <a:pt x="4" y="83"/>
                    </a:cubicBezTo>
                    <a:cubicBezTo>
                      <a:pt x="7" y="86"/>
                      <a:pt x="11" y="88"/>
                      <a:pt x="15" y="88"/>
                    </a:cubicBezTo>
                    <a:cubicBezTo>
                      <a:pt x="19" y="88"/>
                      <a:pt x="24" y="88"/>
                      <a:pt x="29" y="88"/>
                    </a:cubicBezTo>
                    <a:lnTo>
                      <a:pt x="30" y="88"/>
                    </a:lnTo>
                    <a:cubicBezTo>
                      <a:pt x="34" y="88"/>
                      <a:pt x="37" y="86"/>
                      <a:pt x="40" y="83"/>
                    </a:cubicBezTo>
                    <a:cubicBezTo>
                      <a:pt x="43" y="81"/>
                      <a:pt x="44" y="77"/>
                      <a:pt x="44" y="73"/>
                    </a:cubicBezTo>
                    <a:lnTo>
                      <a:pt x="44" y="14"/>
                    </a:lnTo>
                    <a:cubicBezTo>
                      <a:pt x="44" y="6"/>
                      <a:pt x="37" y="0"/>
                      <a:pt x="29"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9" name="Freeform 34">
                <a:extLst>
                  <a:ext uri="{FF2B5EF4-FFF2-40B4-BE49-F238E27FC236}">
                    <a16:creationId xmlns:a16="http://schemas.microsoft.com/office/drawing/2014/main" id="{2EF687F1-3032-6C44-8DDE-5C6643D617D6}"/>
                  </a:ext>
                </a:extLst>
              </p:cNvPr>
              <p:cNvSpPr>
                <a:spLocks noChangeAspect="1"/>
              </p:cNvSpPr>
              <p:nvPr/>
            </p:nvSpPr>
            <p:spPr bwMode="auto">
              <a:xfrm>
                <a:off x="6079795" y="2451100"/>
                <a:ext cx="33338" cy="66675"/>
              </a:xfrm>
              <a:custGeom>
                <a:avLst/>
                <a:gdLst>
                  <a:gd name="T0" fmla="*/ 29 w 44"/>
                  <a:gd name="T1" fmla="*/ 0 h 88"/>
                  <a:gd name="T2" fmla="*/ 14 w 44"/>
                  <a:gd name="T3" fmla="*/ 0 h 88"/>
                  <a:gd name="T4" fmla="*/ 4 w 44"/>
                  <a:gd name="T5" fmla="*/ 5 h 88"/>
                  <a:gd name="T6" fmla="*/ 0 w 44"/>
                  <a:gd name="T7" fmla="*/ 15 h 88"/>
                  <a:gd name="T8" fmla="*/ 0 w 44"/>
                  <a:gd name="T9" fmla="*/ 73 h 88"/>
                  <a:gd name="T10" fmla="*/ 14 w 44"/>
                  <a:gd name="T11" fmla="*/ 88 h 88"/>
                  <a:gd name="T12" fmla="*/ 28 w 44"/>
                  <a:gd name="T13" fmla="*/ 88 h 88"/>
                  <a:gd name="T14" fmla="*/ 28 w 44"/>
                  <a:gd name="T15" fmla="*/ 88 h 88"/>
                  <a:gd name="T16" fmla="*/ 43 w 44"/>
                  <a:gd name="T17" fmla="*/ 74 h 88"/>
                  <a:gd name="T18" fmla="*/ 44 w 44"/>
                  <a:gd name="T19" fmla="*/ 15 h 88"/>
                  <a:gd name="T20" fmla="*/ 39 w 44"/>
                  <a:gd name="T21" fmla="*/ 5 h 88"/>
                  <a:gd name="T22" fmla="*/ 29 w 44"/>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88">
                    <a:moveTo>
                      <a:pt x="29" y="0"/>
                    </a:moveTo>
                    <a:lnTo>
                      <a:pt x="14" y="0"/>
                    </a:lnTo>
                    <a:cubicBezTo>
                      <a:pt x="10" y="0"/>
                      <a:pt x="7" y="2"/>
                      <a:pt x="4" y="5"/>
                    </a:cubicBezTo>
                    <a:cubicBezTo>
                      <a:pt x="1" y="7"/>
                      <a:pt x="0" y="11"/>
                      <a:pt x="0" y="15"/>
                    </a:cubicBezTo>
                    <a:lnTo>
                      <a:pt x="0" y="73"/>
                    </a:lnTo>
                    <a:cubicBezTo>
                      <a:pt x="0" y="81"/>
                      <a:pt x="6" y="88"/>
                      <a:pt x="14" y="88"/>
                    </a:cubicBezTo>
                    <a:lnTo>
                      <a:pt x="28" y="88"/>
                    </a:lnTo>
                    <a:lnTo>
                      <a:pt x="28" y="88"/>
                    </a:lnTo>
                    <a:cubicBezTo>
                      <a:pt x="36" y="88"/>
                      <a:pt x="43" y="82"/>
                      <a:pt x="43" y="74"/>
                    </a:cubicBezTo>
                    <a:lnTo>
                      <a:pt x="44" y="15"/>
                    </a:lnTo>
                    <a:cubicBezTo>
                      <a:pt x="44" y="11"/>
                      <a:pt x="42" y="8"/>
                      <a:pt x="39" y="5"/>
                    </a:cubicBezTo>
                    <a:cubicBezTo>
                      <a:pt x="37" y="2"/>
                      <a:pt x="33" y="0"/>
                      <a:pt x="29"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 name="Freeform 35">
                <a:extLst>
                  <a:ext uri="{FF2B5EF4-FFF2-40B4-BE49-F238E27FC236}">
                    <a16:creationId xmlns:a16="http://schemas.microsoft.com/office/drawing/2014/main" id="{B9C9187D-4AA2-F746-ABD6-0571822058AB}"/>
                  </a:ext>
                </a:extLst>
              </p:cNvPr>
              <p:cNvSpPr>
                <a:spLocks noChangeAspect="1"/>
              </p:cNvSpPr>
              <p:nvPr/>
            </p:nvSpPr>
            <p:spPr bwMode="auto">
              <a:xfrm>
                <a:off x="6298870" y="2479675"/>
                <a:ext cx="46038" cy="69850"/>
              </a:xfrm>
              <a:custGeom>
                <a:avLst/>
                <a:gdLst>
                  <a:gd name="T0" fmla="*/ 49 w 61"/>
                  <a:gd name="T1" fmla="*/ 6 h 91"/>
                  <a:gd name="T2" fmla="*/ 35 w 61"/>
                  <a:gd name="T3" fmla="*/ 2 h 91"/>
                  <a:gd name="T4" fmla="*/ 17 w 61"/>
                  <a:gd name="T5" fmla="*/ 12 h 91"/>
                  <a:gd name="T6" fmla="*/ 2 w 61"/>
                  <a:gd name="T7" fmla="*/ 69 h 91"/>
                  <a:gd name="T8" fmla="*/ 12 w 61"/>
                  <a:gd name="T9" fmla="*/ 87 h 91"/>
                  <a:gd name="T10" fmla="*/ 26 w 61"/>
                  <a:gd name="T11" fmla="*/ 90 h 91"/>
                  <a:gd name="T12" fmla="*/ 30 w 61"/>
                  <a:gd name="T13" fmla="*/ 91 h 91"/>
                  <a:gd name="T14" fmla="*/ 37 w 61"/>
                  <a:gd name="T15" fmla="*/ 89 h 91"/>
                  <a:gd name="T16" fmla="*/ 44 w 61"/>
                  <a:gd name="T17" fmla="*/ 80 h 91"/>
                  <a:gd name="T18" fmla="*/ 60 w 61"/>
                  <a:gd name="T19" fmla="*/ 24 h 91"/>
                  <a:gd name="T20" fmla="*/ 58 w 61"/>
                  <a:gd name="T21" fmla="*/ 13 h 91"/>
                  <a:gd name="T22" fmla="*/ 49 w 61"/>
                  <a:gd name="T23"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91">
                    <a:moveTo>
                      <a:pt x="49" y="6"/>
                    </a:moveTo>
                    <a:cubicBezTo>
                      <a:pt x="45" y="4"/>
                      <a:pt x="40" y="3"/>
                      <a:pt x="35" y="2"/>
                    </a:cubicBezTo>
                    <a:cubicBezTo>
                      <a:pt x="27" y="0"/>
                      <a:pt x="19" y="4"/>
                      <a:pt x="17" y="12"/>
                    </a:cubicBezTo>
                    <a:lnTo>
                      <a:pt x="2" y="69"/>
                    </a:lnTo>
                    <a:cubicBezTo>
                      <a:pt x="0" y="76"/>
                      <a:pt x="5" y="84"/>
                      <a:pt x="12" y="87"/>
                    </a:cubicBezTo>
                    <a:lnTo>
                      <a:pt x="26" y="90"/>
                    </a:lnTo>
                    <a:cubicBezTo>
                      <a:pt x="27" y="91"/>
                      <a:pt x="29" y="91"/>
                      <a:pt x="30" y="91"/>
                    </a:cubicBezTo>
                    <a:cubicBezTo>
                      <a:pt x="32" y="91"/>
                      <a:pt x="35" y="90"/>
                      <a:pt x="37" y="89"/>
                    </a:cubicBezTo>
                    <a:cubicBezTo>
                      <a:pt x="40" y="87"/>
                      <a:pt x="43" y="84"/>
                      <a:pt x="44" y="80"/>
                    </a:cubicBezTo>
                    <a:lnTo>
                      <a:pt x="60" y="24"/>
                    </a:lnTo>
                    <a:cubicBezTo>
                      <a:pt x="61" y="20"/>
                      <a:pt x="60" y="16"/>
                      <a:pt x="58" y="13"/>
                    </a:cubicBezTo>
                    <a:cubicBezTo>
                      <a:pt x="56" y="9"/>
                      <a:pt x="53" y="7"/>
                      <a:pt x="49" y="6"/>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 name="Freeform 36">
                <a:extLst>
                  <a:ext uri="{FF2B5EF4-FFF2-40B4-BE49-F238E27FC236}">
                    <a16:creationId xmlns:a16="http://schemas.microsoft.com/office/drawing/2014/main" id="{9AECABF2-6F50-DD4E-9E4C-930228FECBFC}"/>
                  </a:ext>
                </a:extLst>
              </p:cNvPr>
              <p:cNvSpPr>
                <a:spLocks noChangeAspect="1"/>
              </p:cNvSpPr>
              <p:nvPr/>
            </p:nvSpPr>
            <p:spPr bwMode="auto">
              <a:xfrm>
                <a:off x="6505245" y="2571750"/>
                <a:ext cx="52388" cy="66675"/>
              </a:xfrm>
              <a:custGeom>
                <a:avLst/>
                <a:gdLst>
                  <a:gd name="T0" fmla="*/ 65 w 72"/>
                  <a:gd name="T1" fmla="*/ 10 h 88"/>
                  <a:gd name="T2" fmla="*/ 52 w 72"/>
                  <a:gd name="T3" fmla="*/ 3 h 88"/>
                  <a:gd name="T4" fmla="*/ 41 w 72"/>
                  <a:gd name="T5" fmla="*/ 1 h 88"/>
                  <a:gd name="T6" fmla="*/ 32 w 72"/>
                  <a:gd name="T7" fmla="*/ 8 h 88"/>
                  <a:gd name="T8" fmla="*/ 2 w 72"/>
                  <a:gd name="T9" fmla="*/ 59 h 88"/>
                  <a:gd name="T10" fmla="*/ 1 w 72"/>
                  <a:gd name="T11" fmla="*/ 70 h 88"/>
                  <a:gd name="T12" fmla="*/ 8 w 72"/>
                  <a:gd name="T13" fmla="*/ 79 h 88"/>
                  <a:gd name="T14" fmla="*/ 20 w 72"/>
                  <a:gd name="T15" fmla="*/ 86 h 88"/>
                  <a:gd name="T16" fmla="*/ 27 w 72"/>
                  <a:gd name="T17" fmla="*/ 88 h 88"/>
                  <a:gd name="T18" fmla="*/ 31 w 72"/>
                  <a:gd name="T19" fmla="*/ 87 h 88"/>
                  <a:gd name="T20" fmla="*/ 40 w 72"/>
                  <a:gd name="T21" fmla="*/ 81 h 88"/>
                  <a:gd name="T22" fmla="*/ 70 w 72"/>
                  <a:gd name="T23" fmla="*/ 30 h 88"/>
                  <a:gd name="T24" fmla="*/ 71 w 72"/>
                  <a:gd name="T25" fmla="*/ 19 h 88"/>
                  <a:gd name="T26" fmla="*/ 65 w 72"/>
                  <a:gd name="T27"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88">
                    <a:moveTo>
                      <a:pt x="65" y="10"/>
                    </a:moveTo>
                    <a:cubicBezTo>
                      <a:pt x="60" y="8"/>
                      <a:pt x="56" y="5"/>
                      <a:pt x="52" y="3"/>
                    </a:cubicBezTo>
                    <a:cubicBezTo>
                      <a:pt x="48" y="1"/>
                      <a:pt x="44" y="0"/>
                      <a:pt x="41" y="1"/>
                    </a:cubicBezTo>
                    <a:cubicBezTo>
                      <a:pt x="37" y="2"/>
                      <a:pt x="34" y="5"/>
                      <a:pt x="32" y="8"/>
                    </a:cubicBezTo>
                    <a:lnTo>
                      <a:pt x="2" y="59"/>
                    </a:lnTo>
                    <a:cubicBezTo>
                      <a:pt x="1" y="62"/>
                      <a:pt x="0" y="66"/>
                      <a:pt x="1" y="70"/>
                    </a:cubicBezTo>
                    <a:cubicBezTo>
                      <a:pt x="2" y="73"/>
                      <a:pt x="5" y="77"/>
                      <a:pt x="8" y="79"/>
                    </a:cubicBezTo>
                    <a:cubicBezTo>
                      <a:pt x="12" y="81"/>
                      <a:pt x="16" y="83"/>
                      <a:pt x="20" y="86"/>
                    </a:cubicBezTo>
                    <a:cubicBezTo>
                      <a:pt x="22" y="87"/>
                      <a:pt x="25" y="88"/>
                      <a:pt x="27" y="88"/>
                    </a:cubicBezTo>
                    <a:cubicBezTo>
                      <a:pt x="29" y="88"/>
                      <a:pt x="30" y="88"/>
                      <a:pt x="31" y="87"/>
                    </a:cubicBezTo>
                    <a:cubicBezTo>
                      <a:pt x="35" y="86"/>
                      <a:pt x="38" y="84"/>
                      <a:pt x="40" y="81"/>
                    </a:cubicBezTo>
                    <a:lnTo>
                      <a:pt x="70" y="30"/>
                    </a:lnTo>
                    <a:cubicBezTo>
                      <a:pt x="72" y="27"/>
                      <a:pt x="72" y="23"/>
                      <a:pt x="71" y="19"/>
                    </a:cubicBezTo>
                    <a:cubicBezTo>
                      <a:pt x="70" y="15"/>
                      <a:pt x="68" y="12"/>
                      <a:pt x="65" y="1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 name="Freeform 37">
                <a:extLst>
                  <a:ext uri="{FF2B5EF4-FFF2-40B4-BE49-F238E27FC236}">
                    <a16:creationId xmlns:a16="http://schemas.microsoft.com/office/drawing/2014/main" id="{1983AE9D-231A-4A41-9156-8C79160FBC2D}"/>
                  </a:ext>
                </a:extLst>
              </p:cNvPr>
              <p:cNvSpPr>
                <a:spLocks noChangeAspect="1"/>
              </p:cNvSpPr>
              <p:nvPr/>
            </p:nvSpPr>
            <p:spPr bwMode="auto">
              <a:xfrm>
                <a:off x="6495720" y="4110038"/>
                <a:ext cx="55563" cy="68263"/>
              </a:xfrm>
              <a:custGeom>
                <a:avLst/>
                <a:gdLst>
                  <a:gd name="T0" fmla="*/ 42 w 74"/>
                  <a:gd name="T1" fmla="*/ 10 h 90"/>
                  <a:gd name="T2" fmla="*/ 22 w 74"/>
                  <a:gd name="T3" fmla="*/ 4 h 90"/>
                  <a:gd name="T4" fmla="*/ 10 w 74"/>
                  <a:gd name="T5" fmla="*/ 11 h 90"/>
                  <a:gd name="T6" fmla="*/ 4 w 74"/>
                  <a:gd name="T7" fmla="*/ 31 h 90"/>
                  <a:gd name="T8" fmla="*/ 33 w 74"/>
                  <a:gd name="T9" fmla="*/ 82 h 90"/>
                  <a:gd name="T10" fmla="*/ 42 w 74"/>
                  <a:gd name="T11" fmla="*/ 89 h 90"/>
                  <a:gd name="T12" fmla="*/ 46 w 74"/>
                  <a:gd name="T13" fmla="*/ 90 h 90"/>
                  <a:gd name="T14" fmla="*/ 53 w 74"/>
                  <a:gd name="T15" fmla="*/ 88 h 90"/>
                  <a:gd name="T16" fmla="*/ 66 w 74"/>
                  <a:gd name="T17" fmla="*/ 80 h 90"/>
                  <a:gd name="T18" fmla="*/ 73 w 74"/>
                  <a:gd name="T19" fmla="*/ 71 h 90"/>
                  <a:gd name="T20" fmla="*/ 71 w 74"/>
                  <a:gd name="T21" fmla="*/ 60 h 90"/>
                  <a:gd name="T22" fmla="*/ 42 w 74"/>
                  <a:gd name="T23"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90">
                    <a:moveTo>
                      <a:pt x="42" y="10"/>
                    </a:moveTo>
                    <a:cubicBezTo>
                      <a:pt x="38" y="3"/>
                      <a:pt x="29" y="0"/>
                      <a:pt x="22" y="4"/>
                    </a:cubicBezTo>
                    <a:lnTo>
                      <a:pt x="10" y="11"/>
                    </a:lnTo>
                    <a:cubicBezTo>
                      <a:pt x="3" y="15"/>
                      <a:pt x="0" y="24"/>
                      <a:pt x="4" y="31"/>
                    </a:cubicBezTo>
                    <a:lnTo>
                      <a:pt x="33" y="82"/>
                    </a:lnTo>
                    <a:cubicBezTo>
                      <a:pt x="35" y="86"/>
                      <a:pt x="38" y="88"/>
                      <a:pt x="42" y="89"/>
                    </a:cubicBezTo>
                    <a:cubicBezTo>
                      <a:pt x="43" y="89"/>
                      <a:pt x="44" y="90"/>
                      <a:pt x="46" y="90"/>
                    </a:cubicBezTo>
                    <a:cubicBezTo>
                      <a:pt x="48" y="90"/>
                      <a:pt x="51" y="89"/>
                      <a:pt x="53" y="88"/>
                    </a:cubicBezTo>
                    <a:lnTo>
                      <a:pt x="66" y="80"/>
                    </a:lnTo>
                    <a:cubicBezTo>
                      <a:pt x="69" y="78"/>
                      <a:pt x="72" y="75"/>
                      <a:pt x="73" y="71"/>
                    </a:cubicBezTo>
                    <a:cubicBezTo>
                      <a:pt x="74" y="68"/>
                      <a:pt x="73" y="64"/>
                      <a:pt x="71" y="60"/>
                    </a:cubicBezTo>
                    <a:lnTo>
                      <a:pt x="42" y="10"/>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18" name="Freeform 40">
              <a:extLst>
                <a:ext uri="{FF2B5EF4-FFF2-40B4-BE49-F238E27FC236}">
                  <a16:creationId xmlns:a16="http://schemas.microsoft.com/office/drawing/2014/main" id="{46D335D9-15B1-0C44-8CB8-C9C437763430}"/>
                </a:ext>
              </a:extLst>
            </p:cNvPr>
            <p:cNvSpPr>
              <a:spLocks noChangeAspect="1"/>
            </p:cNvSpPr>
            <p:nvPr/>
          </p:nvSpPr>
          <p:spPr bwMode="auto">
            <a:xfrm>
              <a:off x="4041445" y="5945188"/>
              <a:ext cx="4102100" cy="290513"/>
            </a:xfrm>
            <a:custGeom>
              <a:avLst/>
              <a:gdLst>
                <a:gd name="T0" fmla="*/ 5504 w 5504"/>
                <a:gd name="T1" fmla="*/ 381 h 381"/>
                <a:gd name="T2" fmla="*/ 0 w 5504"/>
                <a:gd name="T3" fmla="*/ 381 h 381"/>
                <a:gd name="T4" fmla="*/ 381 w 5504"/>
                <a:gd name="T5" fmla="*/ 0 h 381"/>
                <a:gd name="T6" fmla="*/ 5124 w 5504"/>
                <a:gd name="T7" fmla="*/ 0 h 381"/>
                <a:gd name="T8" fmla="*/ 5504 w 5504"/>
                <a:gd name="T9" fmla="*/ 381 h 381"/>
              </a:gdLst>
              <a:ahLst/>
              <a:cxnLst>
                <a:cxn ang="0">
                  <a:pos x="T0" y="T1"/>
                </a:cxn>
                <a:cxn ang="0">
                  <a:pos x="T2" y="T3"/>
                </a:cxn>
                <a:cxn ang="0">
                  <a:pos x="T4" y="T5"/>
                </a:cxn>
                <a:cxn ang="0">
                  <a:pos x="T6" y="T7"/>
                </a:cxn>
                <a:cxn ang="0">
                  <a:pos x="T8" y="T9"/>
                </a:cxn>
              </a:cxnLst>
              <a:rect l="0" t="0" r="r" b="b"/>
              <a:pathLst>
                <a:path w="5504" h="381">
                  <a:moveTo>
                    <a:pt x="5504" y="381"/>
                  </a:moveTo>
                  <a:lnTo>
                    <a:pt x="0" y="381"/>
                  </a:lnTo>
                  <a:cubicBezTo>
                    <a:pt x="0" y="170"/>
                    <a:pt x="170" y="0"/>
                    <a:pt x="381" y="0"/>
                  </a:cubicBezTo>
                  <a:lnTo>
                    <a:pt x="5124" y="0"/>
                  </a:lnTo>
                  <a:cubicBezTo>
                    <a:pt x="5334" y="0"/>
                    <a:pt x="5504" y="170"/>
                    <a:pt x="5504" y="381"/>
                  </a:cubicBezTo>
                  <a:close/>
                </a:path>
              </a:pathLst>
            </a:custGeom>
            <a:solidFill>
              <a:srgbClr val="41B2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 name="TextBox 6">
            <a:extLst>
              <a:ext uri="{FF2B5EF4-FFF2-40B4-BE49-F238E27FC236}">
                <a16:creationId xmlns:a16="http://schemas.microsoft.com/office/drawing/2014/main" id="{C5BDAF07-D737-2C4D-84EE-6BBBEEA156FD}"/>
              </a:ext>
            </a:extLst>
          </p:cNvPr>
          <p:cNvSpPr txBox="1"/>
          <p:nvPr/>
        </p:nvSpPr>
        <p:spPr>
          <a:xfrm>
            <a:off x="631515" y="1584533"/>
            <a:ext cx="3125768" cy="837152"/>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323232"/>
                </a:solidFill>
                <a:effectLst/>
                <a:uLnTx/>
                <a:uFillTx/>
                <a:latin typeface="Arial" charset="0"/>
                <a:ea typeface="Arial" charset="0"/>
                <a:cs typeface="Arial" charset="0"/>
              </a:rPr>
              <a:t>ELEMENT ONE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23232"/>
                </a:solidFill>
                <a:effectLst/>
                <a:uLnTx/>
                <a:uFillTx/>
                <a:latin typeface="Arial" charset="0"/>
                <a:ea typeface="Arial" charset="0"/>
                <a:cs typeface="Arial" charset="0"/>
              </a:rPr>
              <a:t>Place your content here. Limit the amount of text you add.</a:t>
            </a:r>
          </a:p>
        </p:txBody>
      </p:sp>
      <p:sp>
        <p:nvSpPr>
          <p:cNvPr id="8" name="TextBox 7">
            <a:extLst>
              <a:ext uri="{FF2B5EF4-FFF2-40B4-BE49-F238E27FC236}">
                <a16:creationId xmlns:a16="http://schemas.microsoft.com/office/drawing/2014/main" id="{7771AA68-0647-234B-9F79-08F7B7732D8A}"/>
              </a:ext>
            </a:extLst>
          </p:cNvPr>
          <p:cNvSpPr txBox="1"/>
          <p:nvPr/>
        </p:nvSpPr>
        <p:spPr>
          <a:xfrm>
            <a:off x="8434719" y="1584533"/>
            <a:ext cx="3125768" cy="837152"/>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323232"/>
                </a:solidFill>
                <a:effectLst/>
                <a:uLnTx/>
                <a:uFillTx/>
                <a:latin typeface="Arial" charset="0"/>
                <a:ea typeface="Arial" charset="0"/>
                <a:cs typeface="Arial" charset="0"/>
              </a:rPr>
              <a:t>ELEMENT TWO</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23232"/>
                </a:solidFill>
                <a:effectLst/>
                <a:uLnTx/>
                <a:uFillTx/>
                <a:latin typeface="Arial" charset="0"/>
                <a:ea typeface="Arial" charset="0"/>
                <a:cs typeface="Arial" charset="0"/>
              </a:rPr>
              <a:t>Place your content here. Limit the amount of text you add.</a:t>
            </a:r>
          </a:p>
        </p:txBody>
      </p:sp>
      <p:grpSp>
        <p:nvGrpSpPr>
          <p:cNvPr id="9" name="Group 8">
            <a:extLst>
              <a:ext uri="{FF2B5EF4-FFF2-40B4-BE49-F238E27FC236}">
                <a16:creationId xmlns:a16="http://schemas.microsoft.com/office/drawing/2014/main" id="{5A014FB0-E22E-4648-B5B1-9B416449D19C}"/>
              </a:ext>
            </a:extLst>
          </p:cNvPr>
          <p:cNvGrpSpPr/>
          <p:nvPr/>
        </p:nvGrpSpPr>
        <p:grpSpPr>
          <a:xfrm>
            <a:off x="5957230" y="2090692"/>
            <a:ext cx="277811" cy="1666874"/>
            <a:chOff x="5957230" y="2534445"/>
            <a:chExt cx="277811" cy="1666874"/>
          </a:xfrm>
        </p:grpSpPr>
        <p:grpSp>
          <p:nvGrpSpPr>
            <p:cNvPr id="10" name="Group 9">
              <a:extLst>
                <a:ext uri="{FF2B5EF4-FFF2-40B4-BE49-F238E27FC236}">
                  <a16:creationId xmlns:a16="http://schemas.microsoft.com/office/drawing/2014/main" id="{86805438-364F-8647-B986-37F3595FE281}"/>
                </a:ext>
              </a:extLst>
            </p:cNvPr>
            <p:cNvGrpSpPr/>
            <p:nvPr/>
          </p:nvGrpSpPr>
          <p:grpSpPr>
            <a:xfrm>
              <a:off x="6011998" y="2534445"/>
              <a:ext cx="168275" cy="1666874"/>
              <a:chOff x="6008358" y="2523332"/>
              <a:chExt cx="168275" cy="1666874"/>
            </a:xfrm>
          </p:grpSpPr>
          <p:sp>
            <p:nvSpPr>
              <p:cNvPr id="12" name="Freeform 38">
                <a:extLst>
                  <a:ext uri="{FF2B5EF4-FFF2-40B4-BE49-F238E27FC236}">
                    <a16:creationId xmlns:a16="http://schemas.microsoft.com/office/drawing/2014/main" id="{8A38F20C-56A4-D64C-A15C-DB3D8909EFA3}"/>
                  </a:ext>
                </a:extLst>
              </p:cNvPr>
              <p:cNvSpPr>
                <a:spLocks noChangeAspect="1"/>
              </p:cNvSpPr>
              <p:nvPr/>
            </p:nvSpPr>
            <p:spPr bwMode="auto">
              <a:xfrm>
                <a:off x="6008358" y="2523332"/>
                <a:ext cx="168275" cy="833438"/>
              </a:xfrm>
              <a:custGeom>
                <a:avLst/>
                <a:gdLst>
                  <a:gd name="T0" fmla="*/ 113 w 226"/>
                  <a:gd name="T1" fmla="*/ 0 h 1096"/>
                  <a:gd name="T2" fmla="*/ 0 w 226"/>
                  <a:gd name="T3" fmla="*/ 1096 h 1096"/>
                  <a:gd name="T4" fmla="*/ 226 w 226"/>
                  <a:gd name="T5" fmla="*/ 1096 h 1096"/>
                  <a:gd name="T6" fmla="*/ 113 w 226"/>
                  <a:gd name="T7" fmla="*/ 0 h 1096"/>
                </a:gdLst>
                <a:ahLst/>
                <a:cxnLst>
                  <a:cxn ang="0">
                    <a:pos x="T0" y="T1"/>
                  </a:cxn>
                  <a:cxn ang="0">
                    <a:pos x="T2" y="T3"/>
                  </a:cxn>
                  <a:cxn ang="0">
                    <a:pos x="T4" y="T5"/>
                  </a:cxn>
                  <a:cxn ang="0">
                    <a:pos x="T6" y="T7"/>
                  </a:cxn>
                </a:cxnLst>
                <a:rect l="0" t="0" r="r" b="b"/>
                <a:pathLst>
                  <a:path w="226" h="1096">
                    <a:moveTo>
                      <a:pt x="113" y="0"/>
                    </a:moveTo>
                    <a:lnTo>
                      <a:pt x="0" y="1096"/>
                    </a:lnTo>
                    <a:lnTo>
                      <a:pt x="226" y="1096"/>
                    </a:lnTo>
                    <a:lnTo>
                      <a:pt x="113" y="0"/>
                    </a:lnTo>
                    <a:close/>
                  </a:path>
                </a:pathLst>
              </a:custGeom>
              <a:solidFill>
                <a:srgbClr val="CF26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 name="Freeform 38">
                <a:extLst>
                  <a:ext uri="{FF2B5EF4-FFF2-40B4-BE49-F238E27FC236}">
                    <a16:creationId xmlns:a16="http://schemas.microsoft.com/office/drawing/2014/main" id="{1200F686-F6DE-E74A-997C-B2AF162FD194}"/>
                  </a:ext>
                </a:extLst>
              </p:cNvPr>
              <p:cNvSpPr>
                <a:spLocks noChangeAspect="1"/>
              </p:cNvSpPr>
              <p:nvPr/>
            </p:nvSpPr>
            <p:spPr bwMode="auto">
              <a:xfrm rot="10800000">
                <a:off x="6008358" y="3356768"/>
                <a:ext cx="168275" cy="833438"/>
              </a:xfrm>
              <a:custGeom>
                <a:avLst/>
                <a:gdLst>
                  <a:gd name="T0" fmla="*/ 113 w 226"/>
                  <a:gd name="T1" fmla="*/ 0 h 1096"/>
                  <a:gd name="T2" fmla="*/ 0 w 226"/>
                  <a:gd name="T3" fmla="*/ 1096 h 1096"/>
                  <a:gd name="T4" fmla="*/ 226 w 226"/>
                  <a:gd name="T5" fmla="*/ 1096 h 1096"/>
                  <a:gd name="T6" fmla="*/ 113 w 226"/>
                  <a:gd name="T7" fmla="*/ 0 h 1096"/>
                </a:gdLst>
                <a:ahLst/>
                <a:cxnLst>
                  <a:cxn ang="0">
                    <a:pos x="T0" y="T1"/>
                  </a:cxn>
                  <a:cxn ang="0">
                    <a:pos x="T2" y="T3"/>
                  </a:cxn>
                  <a:cxn ang="0">
                    <a:pos x="T4" y="T5"/>
                  </a:cxn>
                  <a:cxn ang="0">
                    <a:pos x="T6" y="T7"/>
                  </a:cxn>
                </a:cxnLst>
                <a:rect l="0" t="0" r="r" b="b"/>
                <a:pathLst>
                  <a:path w="226" h="1096">
                    <a:moveTo>
                      <a:pt x="113" y="0"/>
                    </a:moveTo>
                    <a:lnTo>
                      <a:pt x="0" y="1096"/>
                    </a:lnTo>
                    <a:lnTo>
                      <a:pt x="226" y="1096"/>
                    </a:lnTo>
                    <a:lnTo>
                      <a:pt x="113" y="0"/>
                    </a:lnTo>
                    <a:close/>
                  </a:path>
                </a:pathLst>
              </a:custGeom>
              <a:no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11" name="Oval 10">
              <a:extLst>
                <a:ext uri="{FF2B5EF4-FFF2-40B4-BE49-F238E27FC236}">
                  <a16:creationId xmlns:a16="http://schemas.microsoft.com/office/drawing/2014/main" id="{BB3F27B8-69CF-E64D-9D70-357131F535C4}"/>
                </a:ext>
              </a:extLst>
            </p:cNvPr>
            <p:cNvSpPr/>
            <p:nvPr/>
          </p:nvSpPr>
          <p:spPr>
            <a:xfrm>
              <a:off x="5957230" y="3228977"/>
              <a:ext cx="277811" cy="277811"/>
            </a:xfrm>
            <a:prstGeom prst="ellipse">
              <a:avLst/>
            </a:prstGeom>
            <a:solidFill>
              <a:srgbClr val="32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nvGrpSpPr>
          <p:cNvPr id="52" name="Group 51">
            <a:extLst>
              <a:ext uri="{FF2B5EF4-FFF2-40B4-BE49-F238E27FC236}">
                <a16:creationId xmlns:a16="http://schemas.microsoft.com/office/drawing/2014/main" id="{74B91D0B-C1DB-8940-AC6C-CAA6942D53A4}"/>
              </a:ext>
            </a:extLst>
          </p:cNvPr>
          <p:cNvGrpSpPr/>
          <p:nvPr/>
        </p:nvGrpSpPr>
        <p:grpSpPr>
          <a:xfrm>
            <a:off x="56148" y="6289563"/>
            <a:ext cx="10374816" cy="502105"/>
            <a:chOff x="56148" y="6289563"/>
            <a:chExt cx="10374816" cy="502105"/>
          </a:xfrm>
        </p:grpSpPr>
        <p:grpSp>
          <p:nvGrpSpPr>
            <p:cNvPr id="53" name="Group 52">
              <a:extLst>
                <a:ext uri="{FF2B5EF4-FFF2-40B4-BE49-F238E27FC236}">
                  <a16:creationId xmlns:a16="http://schemas.microsoft.com/office/drawing/2014/main" id="{C4452F6B-1D36-F54A-AE93-BAA9C5DB6844}"/>
                </a:ext>
              </a:extLst>
            </p:cNvPr>
            <p:cNvGrpSpPr>
              <a:grpSpLocks noChangeAspect="1"/>
            </p:cNvGrpSpPr>
            <p:nvPr/>
          </p:nvGrpSpPr>
          <p:grpSpPr>
            <a:xfrm>
              <a:off x="56148" y="6289563"/>
              <a:ext cx="1306600" cy="502105"/>
              <a:chOff x="721877" y="-4246791"/>
              <a:chExt cx="10790343" cy="4146551"/>
            </a:xfrm>
          </p:grpSpPr>
          <p:grpSp>
            <p:nvGrpSpPr>
              <p:cNvPr id="55" name="Group 54">
                <a:extLst>
                  <a:ext uri="{FF2B5EF4-FFF2-40B4-BE49-F238E27FC236}">
                    <a16:creationId xmlns:a16="http://schemas.microsoft.com/office/drawing/2014/main" id="{831CD1E2-6C78-FA4E-BAE3-37FBEA7255FB}"/>
                  </a:ext>
                </a:extLst>
              </p:cNvPr>
              <p:cNvGrpSpPr>
                <a:grpSpLocks noChangeAspect="1"/>
              </p:cNvGrpSpPr>
              <p:nvPr/>
            </p:nvGrpSpPr>
            <p:grpSpPr>
              <a:xfrm>
                <a:off x="721877" y="-4087322"/>
                <a:ext cx="3160713" cy="758825"/>
                <a:chOff x="623558" y="2936875"/>
                <a:chExt cx="3160713" cy="758825"/>
              </a:xfrm>
            </p:grpSpPr>
            <p:sp>
              <p:nvSpPr>
                <p:cNvPr id="99" name="Freeform 5">
                  <a:extLst>
                    <a:ext uri="{FF2B5EF4-FFF2-40B4-BE49-F238E27FC236}">
                      <a16:creationId xmlns:a16="http://schemas.microsoft.com/office/drawing/2014/main" id="{3ED8E077-E677-6C4E-87DD-31438F92B499}"/>
                    </a:ext>
                  </a:extLst>
                </p:cNvPr>
                <p:cNvSpPr>
                  <a:spLocks noChangeAspect="1"/>
                </p:cNvSpPr>
                <p:nvPr/>
              </p:nvSpPr>
              <p:spPr bwMode="auto">
                <a:xfrm>
                  <a:off x="2015795" y="3114675"/>
                  <a:ext cx="376238" cy="581025"/>
                </a:xfrm>
                <a:custGeom>
                  <a:avLst/>
                  <a:gdLst>
                    <a:gd name="T0" fmla="*/ 0 w 504"/>
                    <a:gd name="T1" fmla="*/ 0 h 765"/>
                    <a:gd name="T2" fmla="*/ 504 w 504"/>
                    <a:gd name="T3" fmla="*/ 0 h 765"/>
                    <a:gd name="T4" fmla="*/ 504 w 504"/>
                    <a:gd name="T5" fmla="*/ 513 h 765"/>
                    <a:gd name="T6" fmla="*/ 252 w 504"/>
                    <a:gd name="T7" fmla="*/ 765 h 765"/>
                    <a:gd name="T8" fmla="*/ 0 w 504"/>
                    <a:gd name="T9" fmla="*/ 513 h 765"/>
                    <a:gd name="T10" fmla="*/ 0 w 504"/>
                    <a:gd name="T11" fmla="*/ 0 h 765"/>
                  </a:gdLst>
                  <a:ahLst/>
                  <a:cxnLst>
                    <a:cxn ang="0">
                      <a:pos x="T0" y="T1"/>
                    </a:cxn>
                    <a:cxn ang="0">
                      <a:pos x="T2" y="T3"/>
                    </a:cxn>
                    <a:cxn ang="0">
                      <a:pos x="T4" y="T5"/>
                    </a:cxn>
                    <a:cxn ang="0">
                      <a:pos x="T6" y="T7"/>
                    </a:cxn>
                    <a:cxn ang="0">
                      <a:pos x="T8" y="T9"/>
                    </a:cxn>
                    <a:cxn ang="0">
                      <a:pos x="T10" y="T11"/>
                    </a:cxn>
                  </a:cxnLst>
                  <a:rect l="0" t="0" r="r" b="b"/>
                  <a:pathLst>
                    <a:path w="504" h="765">
                      <a:moveTo>
                        <a:pt x="0" y="0"/>
                      </a:moveTo>
                      <a:lnTo>
                        <a:pt x="504" y="0"/>
                      </a:lnTo>
                      <a:lnTo>
                        <a:pt x="504" y="513"/>
                      </a:lnTo>
                      <a:cubicBezTo>
                        <a:pt x="504" y="652"/>
                        <a:pt x="391" y="765"/>
                        <a:pt x="252" y="765"/>
                      </a:cubicBezTo>
                      <a:cubicBezTo>
                        <a:pt x="113" y="765"/>
                        <a:pt x="0" y="652"/>
                        <a:pt x="0" y="513"/>
                      </a:cubicBezTo>
                      <a:lnTo>
                        <a:pt x="0" y="0"/>
                      </a:lnTo>
                      <a:close/>
                    </a:path>
                  </a:pathLst>
                </a:custGeom>
                <a:solidFill>
                  <a:srgbClr val="0E84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0" name="Oval 6">
                  <a:extLst>
                    <a:ext uri="{FF2B5EF4-FFF2-40B4-BE49-F238E27FC236}">
                      <a16:creationId xmlns:a16="http://schemas.microsoft.com/office/drawing/2014/main" id="{7EDDA041-BF19-304E-8E93-CB17D962B267}"/>
                    </a:ext>
                  </a:extLst>
                </p:cNvPr>
                <p:cNvSpPr>
                  <a:spLocks noChangeAspect="1" noChangeArrowheads="1"/>
                </p:cNvSpPr>
                <p:nvPr/>
              </p:nvSpPr>
              <p:spPr bwMode="auto">
                <a:xfrm>
                  <a:off x="2088820" y="3402013"/>
                  <a:ext cx="230188" cy="234950"/>
                </a:xfrm>
                <a:prstGeom prst="ellipse">
                  <a:avLst/>
                </a:pr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1" name="Freeform 7">
                  <a:extLst>
                    <a:ext uri="{FF2B5EF4-FFF2-40B4-BE49-F238E27FC236}">
                      <a16:creationId xmlns:a16="http://schemas.microsoft.com/office/drawing/2014/main" id="{93C736CB-81CB-7447-A225-C40A97619C06}"/>
                    </a:ext>
                  </a:extLst>
                </p:cNvPr>
                <p:cNvSpPr>
                  <a:spLocks noChangeAspect="1"/>
                </p:cNvSpPr>
                <p:nvPr/>
              </p:nvSpPr>
              <p:spPr bwMode="auto">
                <a:xfrm>
                  <a:off x="623558" y="2936875"/>
                  <a:ext cx="3160713" cy="214313"/>
                </a:xfrm>
                <a:custGeom>
                  <a:avLst/>
                  <a:gdLst>
                    <a:gd name="T0" fmla="*/ 3958 w 4240"/>
                    <a:gd name="T1" fmla="*/ 282 h 282"/>
                    <a:gd name="T2" fmla="*/ 282 w 4240"/>
                    <a:gd name="T3" fmla="*/ 282 h 282"/>
                    <a:gd name="T4" fmla="*/ 0 w 4240"/>
                    <a:gd name="T5" fmla="*/ 0 h 282"/>
                    <a:gd name="T6" fmla="*/ 4240 w 4240"/>
                    <a:gd name="T7" fmla="*/ 0 h 282"/>
                    <a:gd name="T8" fmla="*/ 3958 w 4240"/>
                    <a:gd name="T9" fmla="*/ 282 h 282"/>
                  </a:gdLst>
                  <a:ahLst/>
                  <a:cxnLst>
                    <a:cxn ang="0">
                      <a:pos x="T0" y="T1"/>
                    </a:cxn>
                    <a:cxn ang="0">
                      <a:pos x="T2" y="T3"/>
                    </a:cxn>
                    <a:cxn ang="0">
                      <a:pos x="T4" y="T5"/>
                    </a:cxn>
                    <a:cxn ang="0">
                      <a:pos x="T6" y="T7"/>
                    </a:cxn>
                    <a:cxn ang="0">
                      <a:pos x="T8" y="T9"/>
                    </a:cxn>
                  </a:cxnLst>
                  <a:rect l="0" t="0" r="r" b="b"/>
                  <a:pathLst>
                    <a:path w="4240" h="282">
                      <a:moveTo>
                        <a:pt x="3958" y="282"/>
                      </a:moveTo>
                      <a:lnTo>
                        <a:pt x="282" y="282"/>
                      </a:lnTo>
                      <a:cubicBezTo>
                        <a:pt x="127" y="282"/>
                        <a:pt x="0" y="156"/>
                        <a:pt x="0" y="0"/>
                      </a:cubicBezTo>
                      <a:lnTo>
                        <a:pt x="4240" y="0"/>
                      </a:lnTo>
                      <a:cubicBezTo>
                        <a:pt x="4240" y="156"/>
                        <a:pt x="4113" y="282"/>
                        <a:pt x="3958" y="282"/>
                      </a:cubicBezTo>
                      <a:close/>
                    </a:path>
                  </a:pathLst>
                </a:custGeom>
                <a:solidFill>
                  <a:srgbClr val="41B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56" name="Group 55">
                <a:extLst>
                  <a:ext uri="{FF2B5EF4-FFF2-40B4-BE49-F238E27FC236}">
                    <a16:creationId xmlns:a16="http://schemas.microsoft.com/office/drawing/2014/main" id="{83DC29C7-4080-2A4B-9547-5FD2A972B1AD}"/>
                  </a:ext>
                </a:extLst>
              </p:cNvPr>
              <p:cNvGrpSpPr>
                <a:grpSpLocks noChangeAspect="1"/>
              </p:cNvGrpSpPr>
              <p:nvPr/>
            </p:nvGrpSpPr>
            <p:grpSpPr>
              <a:xfrm>
                <a:off x="8353095" y="-2718823"/>
                <a:ext cx="3159125" cy="758825"/>
                <a:chOff x="8400720" y="2936875"/>
                <a:chExt cx="3159125" cy="758825"/>
              </a:xfrm>
            </p:grpSpPr>
            <p:sp>
              <p:nvSpPr>
                <p:cNvPr id="96" name="Freeform 8">
                  <a:extLst>
                    <a:ext uri="{FF2B5EF4-FFF2-40B4-BE49-F238E27FC236}">
                      <a16:creationId xmlns:a16="http://schemas.microsoft.com/office/drawing/2014/main" id="{46EF8608-A810-B841-810D-27A36F3CA0A5}"/>
                    </a:ext>
                  </a:extLst>
                </p:cNvPr>
                <p:cNvSpPr>
                  <a:spLocks noChangeAspect="1"/>
                </p:cNvSpPr>
                <p:nvPr/>
              </p:nvSpPr>
              <p:spPr bwMode="auto">
                <a:xfrm>
                  <a:off x="9792958" y="3114675"/>
                  <a:ext cx="374650" cy="581025"/>
                </a:xfrm>
                <a:custGeom>
                  <a:avLst/>
                  <a:gdLst>
                    <a:gd name="T0" fmla="*/ 0 w 503"/>
                    <a:gd name="T1" fmla="*/ 0 h 765"/>
                    <a:gd name="T2" fmla="*/ 503 w 503"/>
                    <a:gd name="T3" fmla="*/ 0 h 765"/>
                    <a:gd name="T4" fmla="*/ 503 w 503"/>
                    <a:gd name="T5" fmla="*/ 513 h 765"/>
                    <a:gd name="T6" fmla="*/ 252 w 503"/>
                    <a:gd name="T7" fmla="*/ 765 h 765"/>
                    <a:gd name="T8" fmla="*/ 0 w 503"/>
                    <a:gd name="T9" fmla="*/ 513 h 765"/>
                    <a:gd name="T10" fmla="*/ 0 w 503"/>
                    <a:gd name="T11" fmla="*/ 0 h 765"/>
                  </a:gdLst>
                  <a:ahLst/>
                  <a:cxnLst>
                    <a:cxn ang="0">
                      <a:pos x="T0" y="T1"/>
                    </a:cxn>
                    <a:cxn ang="0">
                      <a:pos x="T2" y="T3"/>
                    </a:cxn>
                    <a:cxn ang="0">
                      <a:pos x="T4" y="T5"/>
                    </a:cxn>
                    <a:cxn ang="0">
                      <a:pos x="T6" y="T7"/>
                    </a:cxn>
                    <a:cxn ang="0">
                      <a:pos x="T8" y="T9"/>
                    </a:cxn>
                    <a:cxn ang="0">
                      <a:pos x="T10" y="T11"/>
                    </a:cxn>
                  </a:cxnLst>
                  <a:rect l="0" t="0" r="r" b="b"/>
                  <a:pathLst>
                    <a:path w="503" h="765">
                      <a:moveTo>
                        <a:pt x="0" y="0"/>
                      </a:moveTo>
                      <a:lnTo>
                        <a:pt x="503" y="0"/>
                      </a:lnTo>
                      <a:lnTo>
                        <a:pt x="503" y="513"/>
                      </a:lnTo>
                      <a:cubicBezTo>
                        <a:pt x="503" y="652"/>
                        <a:pt x="391" y="765"/>
                        <a:pt x="252" y="765"/>
                      </a:cubicBezTo>
                      <a:cubicBezTo>
                        <a:pt x="112" y="765"/>
                        <a:pt x="0" y="652"/>
                        <a:pt x="0" y="513"/>
                      </a:cubicBezTo>
                      <a:lnTo>
                        <a:pt x="0" y="0"/>
                      </a:lnTo>
                      <a:close/>
                    </a:path>
                  </a:pathLst>
                </a:custGeom>
                <a:solidFill>
                  <a:srgbClr val="0E84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7" name="Oval 9">
                  <a:extLst>
                    <a:ext uri="{FF2B5EF4-FFF2-40B4-BE49-F238E27FC236}">
                      <a16:creationId xmlns:a16="http://schemas.microsoft.com/office/drawing/2014/main" id="{433C4930-2DDB-7446-8D1C-F0EBCBC2E296}"/>
                    </a:ext>
                  </a:extLst>
                </p:cNvPr>
                <p:cNvSpPr>
                  <a:spLocks noChangeAspect="1" noChangeArrowheads="1"/>
                </p:cNvSpPr>
                <p:nvPr/>
              </p:nvSpPr>
              <p:spPr bwMode="auto">
                <a:xfrm>
                  <a:off x="9865983" y="3402013"/>
                  <a:ext cx="230188" cy="234950"/>
                </a:xfrm>
                <a:prstGeom prst="ellipse">
                  <a:avLst/>
                </a:pr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8" name="Freeform 42">
                  <a:extLst>
                    <a:ext uri="{FF2B5EF4-FFF2-40B4-BE49-F238E27FC236}">
                      <a16:creationId xmlns:a16="http://schemas.microsoft.com/office/drawing/2014/main" id="{8D87B1B9-8EDD-024E-A6C9-0728D70AFA97}"/>
                    </a:ext>
                  </a:extLst>
                </p:cNvPr>
                <p:cNvSpPr>
                  <a:spLocks noChangeAspect="1"/>
                </p:cNvSpPr>
                <p:nvPr/>
              </p:nvSpPr>
              <p:spPr bwMode="auto">
                <a:xfrm>
                  <a:off x="8400720" y="2936875"/>
                  <a:ext cx="3159125" cy="214313"/>
                </a:xfrm>
                <a:custGeom>
                  <a:avLst/>
                  <a:gdLst>
                    <a:gd name="T0" fmla="*/ 3957 w 4239"/>
                    <a:gd name="T1" fmla="*/ 282 h 282"/>
                    <a:gd name="T2" fmla="*/ 282 w 4239"/>
                    <a:gd name="T3" fmla="*/ 282 h 282"/>
                    <a:gd name="T4" fmla="*/ 0 w 4239"/>
                    <a:gd name="T5" fmla="*/ 0 h 282"/>
                    <a:gd name="T6" fmla="*/ 4239 w 4239"/>
                    <a:gd name="T7" fmla="*/ 0 h 282"/>
                    <a:gd name="T8" fmla="*/ 3957 w 4239"/>
                    <a:gd name="T9" fmla="*/ 282 h 282"/>
                  </a:gdLst>
                  <a:ahLst/>
                  <a:cxnLst>
                    <a:cxn ang="0">
                      <a:pos x="T0" y="T1"/>
                    </a:cxn>
                    <a:cxn ang="0">
                      <a:pos x="T2" y="T3"/>
                    </a:cxn>
                    <a:cxn ang="0">
                      <a:pos x="T4" y="T5"/>
                    </a:cxn>
                    <a:cxn ang="0">
                      <a:pos x="T6" y="T7"/>
                    </a:cxn>
                    <a:cxn ang="0">
                      <a:pos x="T8" y="T9"/>
                    </a:cxn>
                  </a:cxnLst>
                  <a:rect l="0" t="0" r="r" b="b"/>
                  <a:pathLst>
                    <a:path w="4239" h="282">
                      <a:moveTo>
                        <a:pt x="3957" y="282"/>
                      </a:moveTo>
                      <a:lnTo>
                        <a:pt x="282" y="282"/>
                      </a:lnTo>
                      <a:cubicBezTo>
                        <a:pt x="126" y="282"/>
                        <a:pt x="0" y="156"/>
                        <a:pt x="0" y="0"/>
                      </a:cubicBezTo>
                      <a:lnTo>
                        <a:pt x="4239" y="0"/>
                      </a:lnTo>
                      <a:cubicBezTo>
                        <a:pt x="4239" y="156"/>
                        <a:pt x="4113" y="282"/>
                        <a:pt x="3957" y="282"/>
                      </a:cubicBezTo>
                      <a:close/>
                    </a:path>
                  </a:pathLst>
                </a:custGeom>
                <a:solidFill>
                  <a:srgbClr val="41B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47C6C2D4-8A1B-FF4A-908A-D8B12F6FBF6F}"/>
                  </a:ext>
                </a:extLst>
              </p:cNvPr>
              <p:cNvGrpSpPr>
                <a:grpSpLocks noChangeAspect="1"/>
              </p:cNvGrpSpPr>
              <p:nvPr/>
            </p:nvGrpSpPr>
            <p:grpSpPr>
              <a:xfrm rot="616281">
                <a:off x="2131683" y="-2886303"/>
                <a:ext cx="7923213" cy="466725"/>
                <a:chOff x="2131683" y="3449638"/>
                <a:chExt cx="7923213" cy="466725"/>
              </a:xfrm>
            </p:grpSpPr>
            <p:sp>
              <p:nvSpPr>
                <p:cNvPr id="93" name="Freeform 10">
                  <a:extLst>
                    <a:ext uri="{FF2B5EF4-FFF2-40B4-BE49-F238E27FC236}">
                      <a16:creationId xmlns:a16="http://schemas.microsoft.com/office/drawing/2014/main" id="{36A1897E-455E-3F43-BB72-552413CA4833}"/>
                    </a:ext>
                  </a:extLst>
                </p:cNvPr>
                <p:cNvSpPr>
                  <a:spLocks noChangeAspect="1"/>
                </p:cNvSpPr>
                <p:nvPr/>
              </p:nvSpPr>
              <p:spPr bwMode="auto">
                <a:xfrm>
                  <a:off x="2131683" y="3449638"/>
                  <a:ext cx="7923213" cy="466725"/>
                </a:xfrm>
                <a:custGeom>
                  <a:avLst/>
                  <a:gdLst>
                    <a:gd name="T0" fmla="*/ 10569 w 10632"/>
                    <a:gd name="T1" fmla="*/ 0 h 614"/>
                    <a:gd name="T2" fmla="*/ 6868 w 10632"/>
                    <a:gd name="T3" fmla="*/ 0 h 614"/>
                    <a:gd name="T4" fmla="*/ 6868 w 10632"/>
                    <a:gd name="T5" fmla="*/ 0 h 614"/>
                    <a:gd name="T6" fmla="*/ 3764 w 10632"/>
                    <a:gd name="T7" fmla="*/ 0 h 614"/>
                    <a:gd name="T8" fmla="*/ 3764 w 10632"/>
                    <a:gd name="T9" fmla="*/ 0 h 614"/>
                    <a:gd name="T10" fmla="*/ 63 w 10632"/>
                    <a:gd name="T11" fmla="*/ 0 h 614"/>
                    <a:gd name="T12" fmla="*/ 0 w 10632"/>
                    <a:gd name="T13" fmla="*/ 90 h 614"/>
                    <a:gd name="T14" fmla="*/ 58 w 10632"/>
                    <a:gd name="T15" fmla="*/ 180 h 614"/>
                    <a:gd name="T16" fmla="*/ 3764 w 10632"/>
                    <a:gd name="T17" fmla="*/ 613 h 614"/>
                    <a:gd name="T18" fmla="*/ 3764 w 10632"/>
                    <a:gd name="T19" fmla="*/ 614 h 614"/>
                    <a:gd name="T20" fmla="*/ 6868 w 10632"/>
                    <a:gd name="T21" fmla="*/ 614 h 614"/>
                    <a:gd name="T22" fmla="*/ 6868 w 10632"/>
                    <a:gd name="T23" fmla="*/ 613 h 614"/>
                    <a:gd name="T24" fmla="*/ 10574 w 10632"/>
                    <a:gd name="T25" fmla="*/ 180 h 614"/>
                    <a:gd name="T26" fmla="*/ 10632 w 10632"/>
                    <a:gd name="T27" fmla="*/ 90 h 614"/>
                    <a:gd name="T28" fmla="*/ 10569 w 10632"/>
                    <a:gd name="T29" fmla="*/ 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632" h="614">
                      <a:moveTo>
                        <a:pt x="10569" y="0"/>
                      </a:moveTo>
                      <a:lnTo>
                        <a:pt x="6868" y="0"/>
                      </a:lnTo>
                      <a:lnTo>
                        <a:pt x="6868" y="0"/>
                      </a:lnTo>
                      <a:lnTo>
                        <a:pt x="3764" y="0"/>
                      </a:lnTo>
                      <a:lnTo>
                        <a:pt x="3764" y="0"/>
                      </a:lnTo>
                      <a:lnTo>
                        <a:pt x="63" y="0"/>
                      </a:lnTo>
                      <a:cubicBezTo>
                        <a:pt x="28" y="0"/>
                        <a:pt x="0" y="40"/>
                        <a:pt x="0" y="90"/>
                      </a:cubicBezTo>
                      <a:cubicBezTo>
                        <a:pt x="0" y="137"/>
                        <a:pt x="25" y="176"/>
                        <a:pt x="58" y="180"/>
                      </a:cubicBezTo>
                      <a:lnTo>
                        <a:pt x="3764" y="613"/>
                      </a:lnTo>
                      <a:lnTo>
                        <a:pt x="3764" y="614"/>
                      </a:lnTo>
                      <a:lnTo>
                        <a:pt x="6868" y="614"/>
                      </a:lnTo>
                      <a:lnTo>
                        <a:pt x="6868" y="613"/>
                      </a:lnTo>
                      <a:lnTo>
                        <a:pt x="10574" y="180"/>
                      </a:lnTo>
                      <a:cubicBezTo>
                        <a:pt x="10607" y="176"/>
                        <a:pt x="10632" y="137"/>
                        <a:pt x="10632" y="90"/>
                      </a:cubicBezTo>
                      <a:cubicBezTo>
                        <a:pt x="10632" y="40"/>
                        <a:pt x="10604" y="0"/>
                        <a:pt x="10569" y="0"/>
                      </a:cubicBezTo>
                      <a:close/>
                    </a:path>
                  </a:pathLst>
                </a:custGeom>
                <a:solidFill>
                  <a:srgbClr val="005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4" name="Oval 41">
                  <a:extLst>
                    <a:ext uri="{FF2B5EF4-FFF2-40B4-BE49-F238E27FC236}">
                      <a16:creationId xmlns:a16="http://schemas.microsoft.com/office/drawing/2014/main" id="{E979E603-731A-1942-BA7D-5E076DB0C6E2}"/>
                    </a:ext>
                  </a:extLst>
                </p:cNvPr>
                <p:cNvSpPr>
                  <a:spLocks noChangeAspect="1" noChangeArrowheads="1"/>
                </p:cNvSpPr>
                <p:nvPr/>
              </p:nvSpPr>
              <p:spPr bwMode="auto">
                <a:xfrm>
                  <a:off x="9932658" y="3471863"/>
                  <a:ext cx="95250" cy="96838"/>
                </a:xfrm>
                <a:prstGeom prst="ellipse">
                  <a:avLst/>
                </a:pr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5" name="Oval 43">
                  <a:extLst>
                    <a:ext uri="{FF2B5EF4-FFF2-40B4-BE49-F238E27FC236}">
                      <a16:creationId xmlns:a16="http://schemas.microsoft.com/office/drawing/2014/main" id="{BBE611E1-35D1-FE4F-AF6A-864D8EC4A8BD}"/>
                    </a:ext>
                  </a:extLst>
                </p:cNvPr>
                <p:cNvSpPr>
                  <a:spLocks noChangeAspect="1" noChangeArrowheads="1"/>
                </p:cNvSpPr>
                <p:nvPr/>
              </p:nvSpPr>
              <p:spPr bwMode="auto">
                <a:xfrm>
                  <a:off x="2157083" y="3471863"/>
                  <a:ext cx="95250" cy="96838"/>
                </a:xfrm>
                <a:prstGeom prst="ellipse">
                  <a:avLst/>
                </a:prstGeom>
                <a:solidFill>
                  <a:srgbClr val="F1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58" name="Group 57">
                <a:extLst>
                  <a:ext uri="{FF2B5EF4-FFF2-40B4-BE49-F238E27FC236}">
                    <a16:creationId xmlns:a16="http://schemas.microsoft.com/office/drawing/2014/main" id="{B0006AF2-D8EC-0D4C-9E31-C7C46E4769A3}"/>
                  </a:ext>
                </a:extLst>
              </p:cNvPr>
              <p:cNvGrpSpPr>
                <a:grpSpLocks noChangeAspect="1"/>
              </p:cNvGrpSpPr>
              <p:nvPr/>
            </p:nvGrpSpPr>
            <p:grpSpPr>
              <a:xfrm>
                <a:off x="4041445" y="-4246791"/>
                <a:ext cx="4102100" cy="4146551"/>
                <a:chOff x="4041445" y="2089150"/>
                <a:chExt cx="4102100" cy="4146551"/>
              </a:xfrm>
            </p:grpSpPr>
            <p:sp>
              <p:nvSpPr>
                <p:cNvPr id="64" name="Freeform 11">
                  <a:extLst>
                    <a:ext uri="{FF2B5EF4-FFF2-40B4-BE49-F238E27FC236}">
                      <a16:creationId xmlns:a16="http://schemas.microsoft.com/office/drawing/2014/main" id="{DD72736C-25B3-2B4F-812F-F53872E07D0F}"/>
                    </a:ext>
                  </a:extLst>
                </p:cNvPr>
                <p:cNvSpPr>
                  <a:spLocks noChangeAspect="1"/>
                </p:cNvSpPr>
                <p:nvPr/>
              </p:nvSpPr>
              <p:spPr bwMode="auto">
                <a:xfrm>
                  <a:off x="4844720" y="2089150"/>
                  <a:ext cx="2495550" cy="3865563"/>
                </a:xfrm>
                <a:custGeom>
                  <a:avLst/>
                  <a:gdLst>
                    <a:gd name="T0" fmla="*/ 3350 w 3350"/>
                    <a:gd name="T1" fmla="*/ 5086 h 5086"/>
                    <a:gd name="T2" fmla="*/ 0 w 3350"/>
                    <a:gd name="T3" fmla="*/ 5086 h 5086"/>
                    <a:gd name="T4" fmla="*/ 0 w 3350"/>
                    <a:gd name="T5" fmla="*/ 1675 h 5086"/>
                    <a:gd name="T6" fmla="*/ 1675 w 3350"/>
                    <a:gd name="T7" fmla="*/ 0 h 5086"/>
                    <a:gd name="T8" fmla="*/ 3350 w 3350"/>
                    <a:gd name="T9" fmla="*/ 1675 h 5086"/>
                    <a:gd name="T10" fmla="*/ 3350 w 3350"/>
                    <a:gd name="T11" fmla="*/ 5086 h 5086"/>
                  </a:gdLst>
                  <a:ahLst/>
                  <a:cxnLst>
                    <a:cxn ang="0">
                      <a:pos x="T0" y="T1"/>
                    </a:cxn>
                    <a:cxn ang="0">
                      <a:pos x="T2" y="T3"/>
                    </a:cxn>
                    <a:cxn ang="0">
                      <a:pos x="T4" y="T5"/>
                    </a:cxn>
                    <a:cxn ang="0">
                      <a:pos x="T6" y="T7"/>
                    </a:cxn>
                    <a:cxn ang="0">
                      <a:pos x="T8" y="T9"/>
                    </a:cxn>
                    <a:cxn ang="0">
                      <a:pos x="T10" y="T11"/>
                    </a:cxn>
                  </a:cxnLst>
                  <a:rect l="0" t="0" r="r" b="b"/>
                  <a:pathLst>
                    <a:path w="3350" h="5086">
                      <a:moveTo>
                        <a:pt x="3350" y="5086"/>
                      </a:moveTo>
                      <a:lnTo>
                        <a:pt x="0" y="5086"/>
                      </a:lnTo>
                      <a:lnTo>
                        <a:pt x="0" y="1675"/>
                      </a:lnTo>
                      <a:cubicBezTo>
                        <a:pt x="0" y="750"/>
                        <a:pt x="750" y="0"/>
                        <a:pt x="1675" y="0"/>
                      </a:cubicBezTo>
                      <a:cubicBezTo>
                        <a:pt x="2600" y="0"/>
                        <a:pt x="3350" y="750"/>
                        <a:pt x="3350" y="1675"/>
                      </a:cubicBezTo>
                      <a:lnTo>
                        <a:pt x="3350" y="5086"/>
                      </a:lnTo>
                      <a:close/>
                    </a:path>
                  </a:pathLst>
                </a:custGeom>
                <a:solidFill>
                  <a:srgbClr val="0E84B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5" name="Oval 12">
                  <a:extLst>
                    <a:ext uri="{FF2B5EF4-FFF2-40B4-BE49-F238E27FC236}">
                      <a16:creationId xmlns:a16="http://schemas.microsoft.com/office/drawing/2014/main" id="{C6196889-3648-554F-A1BB-4EC4BCF0A501}"/>
                    </a:ext>
                  </a:extLst>
                </p:cNvPr>
                <p:cNvSpPr>
                  <a:spLocks noChangeAspect="1" noChangeArrowheads="1"/>
                </p:cNvSpPr>
                <p:nvPr/>
              </p:nvSpPr>
              <p:spPr bwMode="auto">
                <a:xfrm>
                  <a:off x="4979658" y="2238375"/>
                  <a:ext cx="2225675" cy="2268538"/>
                </a:xfrm>
                <a:prstGeom prst="ellipse">
                  <a:avLst/>
                </a:prstGeom>
                <a:gradFill>
                  <a:gsLst>
                    <a:gs pos="41000">
                      <a:srgbClr val="005E89"/>
                    </a:gs>
                    <a:gs pos="100000">
                      <a:srgbClr val="41B2E8"/>
                    </a:gs>
                  </a:gsLst>
                  <a:lin ang="5400000" scaled="1"/>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6" name="Oval 13">
                  <a:extLst>
                    <a:ext uri="{FF2B5EF4-FFF2-40B4-BE49-F238E27FC236}">
                      <a16:creationId xmlns:a16="http://schemas.microsoft.com/office/drawing/2014/main" id="{FC0FBE86-2A6B-E94D-8A4A-67B563CA6A68}"/>
                    </a:ext>
                  </a:extLst>
                </p:cNvPr>
                <p:cNvSpPr>
                  <a:spLocks noChangeAspect="1" noChangeArrowheads="1"/>
                </p:cNvSpPr>
                <p:nvPr/>
              </p:nvSpPr>
              <p:spPr bwMode="auto">
                <a:xfrm>
                  <a:off x="5149520" y="2411413"/>
                  <a:ext cx="1885950" cy="19224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nvGrpSpPr>
                <p:cNvPr id="67" name="Group 66">
                  <a:extLst>
                    <a:ext uri="{FF2B5EF4-FFF2-40B4-BE49-F238E27FC236}">
                      <a16:creationId xmlns:a16="http://schemas.microsoft.com/office/drawing/2014/main" id="{9BB42795-9E2A-FE4B-9B01-EF08210B8818}"/>
                    </a:ext>
                  </a:extLst>
                </p:cNvPr>
                <p:cNvGrpSpPr>
                  <a:grpSpLocks noChangeAspect="1"/>
                </p:cNvGrpSpPr>
                <p:nvPr/>
              </p:nvGrpSpPr>
              <p:grpSpPr>
                <a:xfrm>
                  <a:off x="5189208" y="2451100"/>
                  <a:ext cx="1806575" cy="1843088"/>
                  <a:chOff x="5189208" y="2451100"/>
                  <a:chExt cx="1806575" cy="1843088"/>
                </a:xfrm>
              </p:grpSpPr>
              <p:sp>
                <p:nvSpPr>
                  <p:cNvPr id="69" name="Freeform 14">
                    <a:extLst>
                      <a:ext uri="{FF2B5EF4-FFF2-40B4-BE49-F238E27FC236}">
                        <a16:creationId xmlns:a16="http://schemas.microsoft.com/office/drawing/2014/main" id="{B8AFED7A-5FBE-3F44-83DC-E565B8EF368C}"/>
                      </a:ext>
                    </a:extLst>
                  </p:cNvPr>
                  <p:cNvSpPr>
                    <a:spLocks noChangeAspect="1"/>
                  </p:cNvSpPr>
                  <p:nvPr/>
                </p:nvSpPr>
                <p:spPr bwMode="auto">
                  <a:xfrm>
                    <a:off x="5441620" y="3965575"/>
                    <a:ext cx="61913" cy="61913"/>
                  </a:xfrm>
                  <a:custGeom>
                    <a:avLst/>
                    <a:gdLst>
                      <a:gd name="T0" fmla="*/ 68 w 82"/>
                      <a:gd name="T1" fmla="*/ 6 h 82"/>
                      <a:gd name="T2" fmla="*/ 48 w 82"/>
                      <a:gd name="T3" fmla="*/ 6 h 82"/>
                      <a:gd name="T4" fmla="*/ 6 w 82"/>
                      <a:gd name="T5" fmla="*/ 47 h 82"/>
                      <a:gd name="T6" fmla="*/ 6 w 82"/>
                      <a:gd name="T7" fmla="*/ 67 h 82"/>
                      <a:gd name="T8" fmla="*/ 16 w 82"/>
                      <a:gd name="T9" fmla="*/ 78 h 82"/>
                      <a:gd name="T10" fmla="*/ 27 w 82"/>
                      <a:gd name="T11" fmla="*/ 82 h 82"/>
                      <a:gd name="T12" fmla="*/ 27 w 82"/>
                      <a:gd name="T13" fmla="*/ 82 h 82"/>
                      <a:gd name="T14" fmla="*/ 37 w 82"/>
                      <a:gd name="T15" fmla="*/ 78 h 82"/>
                      <a:gd name="T16" fmla="*/ 78 w 82"/>
                      <a:gd name="T17" fmla="*/ 37 h 82"/>
                      <a:gd name="T18" fmla="*/ 82 w 82"/>
                      <a:gd name="T19" fmla="*/ 26 h 82"/>
                      <a:gd name="T20" fmla="*/ 78 w 82"/>
                      <a:gd name="T21" fmla="*/ 16 h 82"/>
                      <a:gd name="T22" fmla="*/ 68 w 82"/>
                      <a:gd name="T23"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82">
                        <a:moveTo>
                          <a:pt x="68" y="6"/>
                        </a:moveTo>
                        <a:cubicBezTo>
                          <a:pt x="63" y="0"/>
                          <a:pt x="53" y="0"/>
                          <a:pt x="48" y="6"/>
                        </a:cubicBezTo>
                        <a:lnTo>
                          <a:pt x="6" y="47"/>
                        </a:lnTo>
                        <a:cubicBezTo>
                          <a:pt x="0" y="52"/>
                          <a:pt x="0" y="62"/>
                          <a:pt x="6" y="67"/>
                        </a:cubicBezTo>
                        <a:cubicBezTo>
                          <a:pt x="9" y="71"/>
                          <a:pt x="13" y="75"/>
                          <a:pt x="16" y="78"/>
                        </a:cubicBezTo>
                        <a:cubicBezTo>
                          <a:pt x="19" y="81"/>
                          <a:pt x="23" y="82"/>
                          <a:pt x="27" y="82"/>
                        </a:cubicBezTo>
                        <a:lnTo>
                          <a:pt x="27" y="82"/>
                        </a:lnTo>
                        <a:cubicBezTo>
                          <a:pt x="30" y="82"/>
                          <a:pt x="34" y="81"/>
                          <a:pt x="37" y="78"/>
                        </a:cubicBezTo>
                        <a:lnTo>
                          <a:pt x="78" y="37"/>
                        </a:lnTo>
                        <a:cubicBezTo>
                          <a:pt x="81" y="34"/>
                          <a:pt x="82" y="30"/>
                          <a:pt x="82" y="26"/>
                        </a:cubicBezTo>
                        <a:cubicBezTo>
                          <a:pt x="82" y="23"/>
                          <a:pt x="81" y="19"/>
                          <a:pt x="78" y="16"/>
                        </a:cubicBezTo>
                        <a:cubicBezTo>
                          <a:pt x="75" y="13"/>
                          <a:pt x="72" y="9"/>
                          <a:pt x="68" y="6"/>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0" name="Freeform 15">
                    <a:extLst>
                      <a:ext uri="{FF2B5EF4-FFF2-40B4-BE49-F238E27FC236}">
                        <a16:creationId xmlns:a16="http://schemas.microsoft.com/office/drawing/2014/main" id="{D2E9C81B-1582-3748-8DB8-012DB00F9F9D}"/>
                      </a:ext>
                    </a:extLst>
                  </p:cNvPr>
                  <p:cNvSpPr>
                    <a:spLocks noChangeAspect="1"/>
                  </p:cNvSpPr>
                  <p:nvPr/>
                </p:nvSpPr>
                <p:spPr bwMode="auto">
                  <a:xfrm>
                    <a:off x="5449558" y="2709863"/>
                    <a:ext cx="60325" cy="61913"/>
                  </a:xfrm>
                  <a:custGeom>
                    <a:avLst/>
                    <a:gdLst>
                      <a:gd name="T0" fmla="*/ 36 w 81"/>
                      <a:gd name="T1" fmla="*/ 4 h 81"/>
                      <a:gd name="T2" fmla="*/ 26 w 81"/>
                      <a:gd name="T3" fmla="*/ 0 h 81"/>
                      <a:gd name="T4" fmla="*/ 15 w 81"/>
                      <a:gd name="T5" fmla="*/ 4 h 81"/>
                      <a:gd name="T6" fmla="*/ 4 w 81"/>
                      <a:gd name="T7" fmla="*/ 15 h 81"/>
                      <a:gd name="T8" fmla="*/ 0 w 81"/>
                      <a:gd name="T9" fmla="*/ 25 h 81"/>
                      <a:gd name="T10" fmla="*/ 4 w 81"/>
                      <a:gd name="T11" fmla="*/ 35 h 81"/>
                      <a:gd name="T12" fmla="*/ 46 w 81"/>
                      <a:gd name="T13" fmla="*/ 77 h 81"/>
                      <a:gd name="T14" fmla="*/ 56 w 81"/>
                      <a:gd name="T15" fmla="*/ 81 h 81"/>
                      <a:gd name="T16" fmla="*/ 56 w 81"/>
                      <a:gd name="T17" fmla="*/ 81 h 81"/>
                      <a:gd name="T18" fmla="*/ 67 w 81"/>
                      <a:gd name="T19" fmla="*/ 77 h 81"/>
                      <a:gd name="T20" fmla="*/ 76 w 81"/>
                      <a:gd name="T21" fmla="*/ 67 h 81"/>
                      <a:gd name="T22" fmla="*/ 81 w 81"/>
                      <a:gd name="T23" fmla="*/ 56 h 81"/>
                      <a:gd name="T24" fmla="*/ 77 w 81"/>
                      <a:gd name="T25" fmla="*/ 46 h 81"/>
                      <a:gd name="T26" fmla="*/ 36 w 81"/>
                      <a:gd name="T2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81">
                        <a:moveTo>
                          <a:pt x="36" y="4"/>
                        </a:moveTo>
                        <a:cubicBezTo>
                          <a:pt x="33" y="1"/>
                          <a:pt x="30" y="0"/>
                          <a:pt x="26" y="0"/>
                        </a:cubicBezTo>
                        <a:cubicBezTo>
                          <a:pt x="22" y="0"/>
                          <a:pt x="18" y="1"/>
                          <a:pt x="15" y="4"/>
                        </a:cubicBezTo>
                        <a:cubicBezTo>
                          <a:pt x="12" y="8"/>
                          <a:pt x="8" y="11"/>
                          <a:pt x="4" y="15"/>
                        </a:cubicBezTo>
                        <a:cubicBezTo>
                          <a:pt x="2" y="17"/>
                          <a:pt x="0" y="21"/>
                          <a:pt x="0" y="25"/>
                        </a:cubicBezTo>
                        <a:cubicBezTo>
                          <a:pt x="0" y="29"/>
                          <a:pt x="2" y="33"/>
                          <a:pt x="4" y="35"/>
                        </a:cubicBezTo>
                        <a:lnTo>
                          <a:pt x="46" y="77"/>
                        </a:lnTo>
                        <a:cubicBezTo>
                          <a:pt x="49" y="79"/>
                          <a:pt x="52" y="81"/>
                          <a:pt x="56" y="81"/>
                        </a:cubicBezTo>
                        <a:lnTo>
                          <a:pt x="56" y="81"/>
                        </a:lnTo>
                        <a:cubicBezTo>
                          <a:pt x="60" y="81"/>
                          <a:pt x="64" y="79"/>
                          <a:pt x="67" y="77"/>
                        </a:cubicBezTo>
                        <a:cubicBezTo>
                          <a:pt x="70" y="73"/>
                          <a:pt x="73" y="70"/>
                          <a:pt x="76" y="67"/>
                        </a:cubicBezTo>
                        <a:cubicBezTo>
                          <a:pt x="79" y="64"/>
                          <a:pt x="81" y="60"/>
                          <a:pt x="81" y="56"/>
                        </a:cubicBezTo>
                        <a:cubicBezTo>
                          <a:pt x="81" y="53"/>
                          <a:pt x="79" y="49"/>
                          <a:pt x="77" y="46"/>
                        </a:cubicBezTo>
                        <a:lnTo>
                          <a:pt x="36" y="4"/>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1" name="Freeform 16">
                    <a:extLst>
                      <a:ext uri="{FF2B5EF4-FFF2-40B4-BE49-F238E27FC236}">
                        <a16:creationId xmlns:a16="http://schemas.microsoft.com/office/drawing/2014/main" id="{05CE664F-7709-7B45-9C82-E5E458D1C3AB}"/>
                      </a:ext>
                    </a:extLst>
                  </p:cNvPr>
                  <p:cNvSpPr>
                    <a:spLocks noChangeAspect="1"/>
                  </p:cNvSpPr>
                  <p:nvPr/>
                </p:nvSpPr>
                <p:spPr bwMode="auto">
                  <a:xfrm>
                    <a:off x="5840083" y="4194175"/>
                    <a:ext cx="44450" cy="68263"/>
                  </a:xfrm>
                  <a:custGeom>
                    <a:avLst/>
                    <a:gdLst>
                      <a:gd name="T0" fmla="*/ 49 w 61"/>
                      <a:gd name="T1" fmla="*/ 6 h 91"/>
                      <a:gd name="T2" fmla="*/ 35 w 61"/>
                      <a:gd name="T3" fmla="*/ 2 h 91"/>
                      <a:gd name="T4" fmla="*/ 17 w 61"/>
                      <a:gd name="T5" fmla="*/ 13 h 91"/>
                      <a:gd name="T6" fmla="*/ 1 w 61"/>
                      <a:gd name="T7" fmla="*/ 69 h 91"/>
                      <a:gd name="T8" fmla="*/ 3 w 61"/>
                      <a:gd name="T9" fmla="*/ 80 h 91"/>
                      <a:gd name="T10" fmla="*/ 12 w 61"/>
                      <a:gd name="T11" fmla="*/ 87 h 91"/>
                      <a:gd name="T12" fmla="*/ 26 w 61"/>
                      <a:gd name="T13" fmla="*/ 91 h 91"/>
                      <a:gd name="T14" fmla="*/ 30 w 61"/>
                      <a:gd name="T15" fmla="*/ 91 h 91"/>
                      <a:gd name="T16" fmla="*/ 37 w 61"/>
                      <a:gd name="T17" fmla="*/ 89 h 91"/>
                      <a:gd name="T18" fmla="*/ 44 w 61"/>
                      <a:gd name="T19" fmla="*/ 81 h 91"/>
                      <a:gd name="T20" fmla="*/ 59 w 61"/>
                      <a:gd name="T21" fmla="*/ 24 h 91"/>
                      <a:gd name="T22" fmla="*/ 49 w 61"/>
                      <a:gd name="T23"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91">
                        <a:moveTo>
                          <a:pt x="49" y="6"/>
                        </a:moveTo>
                        <a:lnTo>
                          <a:pt x="35" y="2"/>
                        </a:lnTo>
                        <a:cubicBezTo>
                          <a:pt x="27" y="0"/>
                          <a:pt x="19" y="5"/>
                          <a:pt x="17" y="13"/>
                        </a:cubicBezTo>
                        <a:lnTo>
                          <a:pt x="1" y="69"/>
                        </a:lnTo>
                        <a:cubicBezTo>
                          <a:pt x="0" y="73"/>
                          <a:pt x="1" y="77"/>
                          <a:pt x="3" y="80"/>
                        </a:cubicBezTo>
                        <a:cubicBezTo>
                          <a:pt x="5" y="83"/>
                          <a:pt x="8" y="86"/>
                          <a:pt x="12" y="87"/>
                        </a:cubicBezTo>
                        <a:lnTo>
                          <a:pt x="26" y="91"/>
                        </a:lnTo>
                        <a:cubicBezTo>
                          <a:pt x="27" y="91"/>
                          <a:pt x="28" y="91"/>
                          <a:pt x="30" y="91"/>
                        </a:cubicBezTo>
                        <a:cubicBezTo>
                          <a:pt x="32" y="91"/>
                          <a:pt x="35" y="91"/>
                          <a:pt x="37" y="89"/>
                        </a:cubicBezTo>
                        <a:cubicBezTo>
                          <a:pt x="40" y="88"/>
                          <a:pt x="43" y="84"/>
                          <a:pt x="44" y="81"/>
                        </a:cubicBezTo>
                        <a:lnTo>
                          <a:pt x="59" y="24"/>
                        </a:lnTo>
                        <a:cubicBezTo>
                          <a:pt x="61" y="16"/>
                          <a:pt x="56" y="8"/>
                          <a:pt x="49" y="6"/>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2" name="Freeform 17">
                    <a:extLst>
                      <a:ext uri="{FF2B5EF4-FFF2-40B4-BE49-F238E27FC236}">
                        <a16:creationId xmlns:a16="http://schemas.microsoft.com/office/drawing/2014/main" id="{2CC8C735-9330-4B4A-9879-9FF7654C4431}"/>
                      </a:ext>
                    </a:extLst>
                  </p:cNvPr>
                  <p:cNvSpPr>
                    <a:spLocks noChangeAspect="1"/>
                  </p:cNvSpPr>
                  <p:nvPr/>
                </p:nvSpPr>
                <p:spPr bwMode="auto">
                  <a:xfrm>
                    <a:off x="5624183" y="4105275"/>
                    <a:ext cx="55563" cy="66675"/>
                  </a:xfrm>
                  <a:custGeom>
                    <a:avLst/>
                    <a:gdLst>
                      <a:gd name="T0" fmla="*/ 66 w 74"/>
                      <a:gd name="T1" fmla="*/ 11 h 89"/>
                      <a:gd name="T2" fmla="*/ 54 w 74"/>
                      <a:gd name="T3" fmla="*/ 4 h 89"/>
                      <a:gd name="T4" fmla="*/ 34 w 74"/>
                      <a:gd name="T5" fmla="*/ 9 h 89"/>
                      <a:gd name="T6" fmla="*/ 4 w 74"/>
                      <a:gd name="T7" fmla="*/ 59 h 89"/>
                      <a:gd name="T8" fmla="*/ 9 w 74"/>
                      <a:gd name="T9" fmla="*/ 79 h 89"/>
                      <a:gd name="T10" fmla="*/ 22 w 74"/>
                      <a:gd name="T11" fmla="*/ 87 h 89"/>
                      <a:gd name="T12" fmla="*/ 30 w 74"/>
                      <a:gd name="T13" fmla="*/ 89 h 89"/>
                      <a:gd name="T14" fmla="*/ 33 w 74"/>
                      <a:gd name="T15" fmla="*/ 88 h 89"/>
                      <a:gd name="T16" fmla="*/ 42 w 74"/>
                      <a:gd name="T17" fmla="*/ 81 h 89"/>
                      <a:gd name="T18" fmla="*/ 72 w 74"/>
                      <a:gd name="T19" fmla="*/ 31 h 89"/>
                      <a:gd name="T20" fmla="*/ 73 w 74"/>
                      <a:gd name="T21" fmla="*/ 20 h 89"/>
                      <a:gd name="T22" fmla="*/ 66 w 74"/>
                      <a:gd name="T23" fmla="*/ 1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9">
                        <a:moveTo>
                          <a:pt x="66" y="11"/>
                        </a:moveTo>
                        <a:cubicBezTo>
                          <a:pt x="62" y="9"/>
                          <a:pt x="58" y="6"/>
                          <a:pt x="54" y="4"/>
                        </a:cubicBezTo>
                        <a:cubicBezTo>
                          <a:pt x="47" y="0"/>
                          <a:pt x="38" y="2"/>
                          <a:pt x="34" y="9"/>
                        </a:cubicBezTo>
                        <a:lnTo>
                          <a:pt x="4" y="59"/>
                        </a:lnTo>
                        <a:cubicBezTo>
                          <a:pt x="0" y="66"/>
                          <a:pt x="2" y="75"/>
                          <a:pt x="9" y="79"/>
                        </a:cubicBezTo>
                        <a:cubicBezTo>
                          <a:pt x="14" y="82"/>
                          <a:pt x="18" y="84"/>
                          <a:pt x="22" y="87"/>
                        </a:cubicBezTo>
                        <a:cubicBezTo>
                          <a:pt x="25" y="88"/>
                          <a:pt x="27" y="89"/>
                          <a:pt x="30" y="89"/>
                        </a:cubicBezTo>
                        <a:cubicBezTo>
                          <a:pt x="31" y="89"/>
                          <a:pt x="32" y="89"/>
                          <a:pt x="33" y="88"/>
                        </a:cubicBezTo>
                        <a:cubicBezTo>
                          <a:pt x="37" y="87"/>
                          <a:pt x="40" y="85"/>
                          <a:pt x="42" y="81"/>
                        </a:cubicBezTo>
                        <a:lnTo>
                          <a:pt x="72" y="31"/>
                        </a:lnTo>
                        <a:cubicBezTo>
                          <a:pt x="74" y="28"/>
                          <a:pt x="74" y="24"/>
                          <a:pt x="73" y="20"/>
                        </a:cubicBezTo>
                        <a:cubicBezTo>
                          <a:pt x="72" y="16"/>
                          <a:pt x="70" y="13"/>
                          <a:pt x="66" y="11"/>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3" name="Freeform 18">
                    <a:extLst>
                      <a:ext uri="{FF2B5EF4-FFF2-40B4-BE49-F238E27FC236}">
                        <a16:creationId xmlns:a16="http://schemas.microsoft.com/office/drawing/2014/main" id="{57B5B211-25D9-CD4F-A671-737D060518EB}"/>
                      </a:ext>
                    </a:extLst>
                  </p:cNvPr>
                  <p:cNvSpPr>
                    <a:spLocks noChangeAspect="1"/>
                  </p:cNvSpPr>
                  <p:nvPr/>
                </p:nvSpPr>
                <p:spPr bwMode="auto">
                  <a:xfrm>
                    <a:off x="5632120" y="2566988"/>
                    <a:ext cx="55563" cy="66675"/>
                  </a:xfrm>
                  <a:custGeom>
                    <a:avLst/>
                    <a:gdLst>
                      <a:gd name="T0" fmla="*/ 42 w 73"/>
                      <a:gd name="T1" fmla="*/ 8 h 87"/>
                      <a:gd name="T2" fmla="*/ 33 w 73"/>
                      <a:gd name="T3" fmla="*/ 1 h 87"/>
                      <a:gd name="T4" fmla="*/ 22 w 73"/>
                      <a:gd name="T5" fmla="*/ 2 h 87"/>
                      <a:gd name="T6" fmla="*/ 9 w 73"/>
                      <a:gd name="T7" fmla="*/ 10 h 87"/>
                      <a:gd name="T8" fmla="*/ 4 w 73"/>
                      <a:gd name="T9" fmla="*/ 29 h 87"/>
                      <a:gd name="T10" fmla="*/ 33 w 73"/>
                      <a:gd name="T11" fmla="*/ 80 h 87"/>
                      <a:gd name="T12" fmla="*/ 46 w 73"/>
                      <a:gd name="T13" fmla="*/ 87 h 87"/>
                      <a:gd name="T14" fmla="*/ 53 w 73"/>
                      <a:gd name="T15" fmla="*/ 85 h 87"/>
                      <a:gd name="T16" fmla="*/ 65 w 73"/>
                      <a:gd name="T17" fmla="*/ 78 h 87"/>
                      <a:gd name="T18" fmla="*/ 72 w 73"/>
                      <a:gd name="T19" fmla="*/ 70 h 87"/>
                      <a:gd name="T20" fmla="*/ 71 w 73"/>
                      <a:gd name="T21" fmla="*/ 59 h 87"/>
                      <a:gd name="T22" fmla="*/ 42 w 73"/>
                      <a:gd name="T23" fmla="*/ 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87">
                        <a:moveTo>
                          <a:pt x="42" y="8"/>
                        </a:moveTo>
                        <a:cubicBezTo>
                          <a:pt x="40" y="4"/>
                          <a:pt x="37" y="2"/>
                          <a:pt x="33" y="1"/>
                        </a:cubicBezTo>
                        <a:cubicBezTo>
                          <a:pt x="30" y="0"/>
                          <a:pt x="26" y="0"/>
                          <a:pt x="22" y="2"/>
                        </a:cubicBezTo>
                        <a:cubicBezTo>
                          <a:pt x="18" y="4"/>
                          <a:pt x="13" y="7"/>
                          <a:pt x="9" y="10"/>
                        </a:cubicBezTo>
                        <a:cubicBezTo>
                          <a:pt x="2" y="14"/>
                          <a:pt x="0" y="23"/>
                          <a:pt x="4" y="29"/>
                        </a:cubicBezTo>
                        <a:lnTo>
                          <a:pt x="33" y="80"/>
                        </a:lnTo>
                        <a:cubicBezTo>
                          <a:pt x="36" y="85"/>
                          <a:pt x="41" y="87"/>
                          <a:pt x="46" y="87"/>
                        </a:cubicBezTo>
                        <a:cubicBezTo>
                          <a:pt x="48" y="87"/>
                          <a:pt x="51" y="87"/>
                          <a:pt x="53" y="85"/>
                        </a:cubicBezTo>
                        <a:cubicBezTo>
                          <a:pt x="57" y="83"/>
                          <a:pt x="61" y="81"/>
                          <a:pt x="65" y="78"/>
                        </a:cubicBezTo>
                        <a:cubicBezTo>
                          <a:pt x="69" y="77"/>
                          <a:pt x="71" y="73"/>
                          <a:pt x="72" y="70"/>
                        </a:cubicBezTo>
                        <a:cubicBezTo>
                          <a:pt x="73" y="66"/>
                          <a:pt x="73" y="62"/>
                          <a:pt x="71" y="59"/>
                        </a:cubicBezTo>
                        <a:lnTo>
                          <a:pt x="42" y="8"/>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4" name="Freeform 19">
                    <a:extLst>
                      <a:ext uri="{FF2B5EF4-FFF2-40B4-BE49-F238E27FC236}">
                        <a16:creationId xmlns:a16="http://schemas.microsoft.com/office/drawing/2014/main" id="{53221224-45F2-004C-8A04-647194E2E679}"/>
                      </a:ext>
                    </a:extLst>
                  </p:cNvPr>
                  <p:cNvSpPr>
                    <a:spLocks noChangeAspect="1"/>
                  </p:cNvSpPr>
                  <p:nvPr/>
                </p:nvSpPr>
                <p:spPr bwMode="auto">
                  <a:xfrm>
                    <a:off x="5216195" y="3575050"/>
                    <a:ext cx="68263" cy="44450"/>
                  </a:xfrm>
                  <a:custGeom>
                    <a:avLst/>
                    <a:gdLst>
                      <a:gd name="T0" fmla="*/ 86 w 92"/>
                      <a:gd name="T1" fmla="*/ 12 h 59"/>
                      <a:gd name="T2" fmla="*/ 79 w 92"/>
                      <a:gd name="T3" fmla="*/ 3 h 59"/>
                      <a:gd name="T4" fmla="*/ 68 w 92"/>
                      <a:gd name="T5" fmla="*/ 1 h 59"/>
                      <a:gd name="T6" fmla="*/ 11 w 92"/>
                      <a:gd name="T7" fmla="*/ 16 h 59"/>
                      <a:gd name="T8" fmla="*/ 2 w 92"/>
                      <a:gd name="T9" fmla="*/ 22 h 59"/>
                      <a:gd name="T10" fmla="*/ 1 w 92"/>
                      <a:gd name="T11" fmla="*/ 34 h 59"/>
                      <a:gd name="T12" fmla="*/ 5 w 92"/>
                      <a:gd name="T13" fmla="*/ 48 h 59"/>
                      <a:gd name="T14" fmla="*/ 12 w 92"/>
                      <a:gd name="T15" fmla="*/ 57 h 59"/>
                      <a:gd name="T16" fmla="*/ 19 w 92"/>
                      <a:gd name="T17" fmla="*/ 59 h 59"/>
                      <a:gd name="T18" fmla="*/ 23 w 92"/>
                      <a:gd name="T19" fmla="*/ 58 h 59"/>
                      <a:gd name="T20" fmla="*/ 79 w 92"/>
                      <a:gd name="T21" fmla="*/ 43 h 59"/>
                      <a:gd name="T22" fmla="*/ 89 w 92"/>
                      <a:gd name="T23" fmla="*/ 25 h 59"/>
                      <a:gd name="T24" fmla="*/ 86 w 92"/>
                      <a:gd name="T25"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59">
                        <a:moveTo>
                          <a:pt x="86" y="12"/>
                        </a:moveTo>
                        <a:cubicBezTo>
                          <a:pt x="85" y="8"/>
                          <a:pt x="82" y="5"/>
                          <a:pt x="79" y="3"/>
                        </a:cubicBezTo>
                        <a:cubicBezTo>
                          <a:pt x="76" y="1"/>
                          <a:pt x="72" y="0"/>
                          <a:pt x="68" y="1"/>
                        </a:cubicBezTo>
                        <a:lnTo>
                          <a:pt x="11" y="16"/>
                        </a:lnTo>
                        <a:cubicBezTo>
                          <a:pt x="8" y="17"/>
                          <a:pt x="4" y="19"/>
                          <a:pt x="2" y="22"/>
                        </a:cubicBezTo>
                        <a:cubicBezTo>
                          <a:pt x="1" y="26"/>
                          <a:pt x="0" y="30"/>
                          <a:pt x="1" y="34"/>
                        </a:cubicBezTo>
                        <a:cubicBezTo>
                          <a:pt x="2" y="38"/>
                          <a:pt x="3" y="43"/>
                          <a:pt x="5" y="48"/>
                        </a:cubicBezTo>
                        <a:cubicBezTo>
                          <a:pt x="6" y="52"/>
                          <a:pt x="8" y="55"/>
                          <a:pt x="12" y="57"/>
                        </a:cubicBezTo>
                        <a:cubicBezTo>
                          <a:pt x="14" y="58"/>
                          <a:pt x="16" y="59"/>
                          <a:pt x="19" y="59"/>
                        </a:cubicBezTo>
                        <a:cubicBezTo>
                          <a:pt x="20" y="59"/>
                          <a:pt x="21" y="59"/>
                          <a:pt x="23" y="58"/>
                        </a:cubicBezTo>
                        <a:lnTo>
                          <a:pt x="79" y="43"/>
                        </a:lnTo>
                        <a:cubicBezTo>
                          <a:pt x="87" y="41"/>
                          <a:pt x="92" y="33"/>
                          <a:pt x="89" y="25"/>
                        </a:cubicBezTo>
                        <a:cubicBezTo>
                          <a:pt x="88" y="21"/>
                          <a:pt x="87" y="16"/>
                          <a:pt x="86" y="12"/>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5" name="Freeform 20">
                    <a:extLst>
                      <a:ext uri="{FF2B5EF4-FFF2-40B4-BE49-F238E27FC236}">
                        <a16:creationId xmlns:a16="http://schemas.microsoft.com/office/drawing/2014/main" id="{6865DE05-CD81-B44F-A758-EAC04B37B7FF}"/>
                      </a:ext>
                    </a:extLst>
                  </p:cNvPr>
                  <p:cNvSpPr>
                    <a:spLocks noChangeAspect="1"/>
                  </p:cNvSpPr>
                  <p:nvPr/>
                </p:nvSpPr>
                <p:spPr bwMode="auto">
                  <a:xfrm>
                    <a:off x="5189208" y="3351213"/>
                    <a:ext cx="65088" cy="33338"/>
                  </a:xfrm>
                  <a:custGeom>
                    <a:avLst/>
                    <a:gdLst>
                      <a:gd name="T0" fmla="*/ 88 w 88"/>
                      <a:gd name="T1" fmla="*/ 28 h 44"/>
                      <a:gd name="T2" fmla="*/ 88 w 88"/>
                      <a:gd name="T3" fmla="*/ 15 h 44"/>
                      <a:gd name="T4" fmla="*/ 84 w 88"/>
                      <a:gd name="T5" fmla="*/ 5 h 44"/>
                      <a:gd name="T6" fmla="*/ 74 w 88"/>
                      <a:gd name="T7" fmla="*/ 0 h 44"/>
                      <a:gd name="T8" fmla="*/ 15 w 88"/>
                      <a:gd name="T9" fmla="*/ 0 h 44"/>
                      <a:gd name="T10" fmla="*/ 5 w 88"/>
                      <a:gd name="T11" fmla="*/ 4 h 44"/>
                      <a:gd name="T12" fmla="*/ 0 w 88"/>
                      <a:gd name="T13" fmla="*/ 14 h 44"/>
                      <a:gd name="T14" fmla="*/ 0 w 88"/>
                      <a:gd name="T15" fmla="*/ 28 h 44"/>
                      <a:gd name="T16" fmla="*/ 0 w 88"/>
                      <a:gd name="T17" fmla="*/ 29 h 44"/>
                      <a:gd name="T18" fmla="*/ 5 w 88"/>
                      <a:gd name="T19" fmla="*/ 40 h 44"/>
                      <a:gd name="T20" fmla="*/ 15 w 88"/>
                      <a:gd name="T21" fmla="*/ 44 h 44"/>
                      <a:gd name="T22" fmla="*/ 15 w 88"/>
                      <a:gd name="T23" fmla="*/ 44 h 44"/>
                      <a:gd name="T24" fmla="*/ 74 w 88"/>
                      <a:gd name="T25" fmla="*/ 43 h 44"/>
                      <a:gd name="T26" fmla="*/ 88 w 88"/>
                      <a:gd name="T27" fmla="*/ 2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44">
                        <a:moveTo>
                          <a:pt x="88" y="28"/>
                        </a:moveTo>
                        <a:cubicBezTo>
                          <a:pt x="88" y="24"/>
                          <a:pt x="88" y="20"/>
                          <a:pt x="88" y="15"/>
                        </a:cubicBezTo>
                        <a:cubicBezTo>
                          <a:pt x="88" y="11"/>
                          <a:pt x="87" y="8"/>
                          <a:pt x="84" y="5"/>
                        </a:cubicBezTo>
                        <a:cubicBezTo>
                          <a:pt x="81" y="2"/>
                          <a:pt x="78" y="1"/>
                          <a:pt x="74" y="0"/>
                        </a:cubicBezTo>
                        <a:lnTo>
                          <a:pt x="15" y="0"/>
                        </a:lnTo>
                        <a:cubicBezTo>
                          <a:pt x="11" y="0"/>
                          <a:pt x="8" y="1"/>
                          <a:pt x="5" y="4"/>
                        </a:cubicBezTo>
                        <a:cubicBezTo>
                          <a:pt x="2" y="7"/>
                          <a:pt x="0" y="10"/>
                          <a:pt x="0" y="14"/>
                        </a:cubicBezTo>
                        <a:cubicBezTo>
                          <a:pt x="0" y="19"/>
                          <a:pt x="0" y="23"/>
                          <a:pt x="0" y="28"/>
                        </a:cubicBezTo>
                        <a:lnTo>
                          <a:pt x="0" y="29"/>
                        </a:lnTo>
                        <a:cubicBezTo>
                          <a:pt x="0" y="33"/>
                          <a:pt x="2" y="37"/>
                          <a:pt x="5" y="40"/>
                        </a:cubicBezTo>
                        <a:cubicBezTo>
                          <a:pt x="8" y="42"/>
                          <a:pt x="11" y="44"/>
                          <a:pt x="15" y="44"/>
                        </a:cubicBezTo>
                        <a:lnTo>
                          <a:pt x="15" y="44"/>
                        </a:lnTo>
                        <a:lnTo>
                          <a:pt x="74" y="43"/>
                        </a:lnTo>
                        <a:cubicBezTo>
                          <a:pt x="82" y="42"/>
                          <a:pt x="88" y="36"/>
                          <a:pt x="88" y="2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6" name="Freeform 21">
                    <a:extLst>
                      <a:ext uri="{FF2B5EF4-FFF2-40B4-BE49-F238E27FC236}">
                        <a16:creationId xmlns:a16="http://schemas.microsoft.com/office/drawing/2014/main" id="{6F0502D2-D3E8-674A-B284-AD1670E3906E}"/>
                      </a:ext>
                    </a:extLst>
                  </p:cNvPr>
                  <p:cNvSpPr>
                    <a:spLocks noChangeAspect="1"/>
                  </p:cNvSpPr>
                  <p:nvPr/>
                </p:nvSpPr>
                <p:spPr bwMode="auto">
                  <a:xfrm>
                    <a:off x="5301920" y="3784600"/>
                    <a:ext cx="66675" cy="55563"/>
                  </a:xfrm>
                  <a:custGeom>
                    <a:avLst/>
                    <a:gdLst>
                      <a:gd name="T0" fmla="*/ 80 w 90"/>
                      <a:gd name="T1" fmla="*/ 8 h 72"/>
                      <a:gd name="T2" fmla="*/ 71 w 90"/>
                      <a:gd name="T3" fmla="*/ 1 h 72"/>
                      <a:gd name="T4" fmla="*/ 60 w 90"/>
                      <a:gd name="T5" fmla="*/ 3 h 72"/>
                      <a:gd name="T6" fmla="*/ 9 w 90"/>
                      <a:gd name="T7" fmla="*/ 31 h 72"/>
                      <a:gd name="T8" fmla="*/ 4 w 90"/>
                      <a:gd name="T9" fmla="*/ 51 h 72"/>
                      <a:gd name="T10" fmla="*/ 11 w 90"/>
                      <a:gd name="T11" fmla="*/ 64 h 72"/>
                      <a:gd name="T12" fmla="*/ 20 w 90"/>
                      <a:gd name="T13" fmla="*/ 71 h 72"/>
                      <a:gd name="T14" fmla="*/ 24 w 90"/>
                      <a:gd name="T15" fmla="*/ 72 h 72"/>
                      <a:gd name="T16" fmla="*/ 31 w 90"/>
                      <a:gd name="T17" fmla="*/ 70 h 72"/>
                      <a:gd name="T18" fmla="*/ 82 w 90"/>
                      <a:gd name="T19" fmla="*/ 40 h 72"/>
                      <a:gd name="T20" fmla="*/ 89 w 90"/>
                      <a:gd name="T21" fmla="*/ 32 h 72"/>
                      <a:gd name="T22" fmla="*/ 87 w 90"/>
                      <a:gd name="T23" fmla="*/ 20 h 72"/>
                      <a:gd name="T24" fmla="*/ 80 w 90"/>
                      <a:gd name="T25"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72">
                        <a:moveTo>
                          <a:pt x="80" y="8"/>
                        </a:moveTo>
                        <a:cubicBezTo>
                          <a:pt x="78" y="5"/>
                          <a:pt x="75" y="2"/>
                          <a:pt x="71" y="1"/>
                        </a:cubicBezTo>
                        <a:cubicBezTo>
                          <a:pt x="68" y="0"/>
                          <a:pt x="64" y="1"/>
                          <a:pt x="60" y="3"/>
                        </a:cubicBezTo>
                        <a:lnTo>
                          <a:pt x="9" y="31"/>
                        </a:lnTo>
                        <a:cubicBezTo>
                          <a:pt x="2" y="35"/>
                          <a:pt x="0" y="44"/>
                          <a:pt x="4" y="51"/>
                        </a:cubicBezTo>
                        <a:cubicBezTo>
                          <a:pt x="6" y="56"/>
                          <a:pt x="9" y="60"/>
                          <a:pt x="11" y="64"/>
                        </a:cubicBezTo>
                        <a:cubicBezTo>
                          <a:pt x="13" y="68"/>
                          <a:pt x="16" y="70"/>
                          <a:pt x="20" y="71"/>
                        </a:cubicBezTo>
                        <a:cubicBezTo>
                          <a:pt x="21" y="72"/>
                          <a:pt x="23" y="72"/>
                          <a:pt x="24" y="72"/>
                        </a:cubicBezTo>
                        <a:cubicBezTo>
                          <a:pt x="26" y="72"/>
                          <a:pt x="29" y="71"/>
                          <a:pt x="31" y="70"/>
                        </a:cubicBezTo>
                        <a:lnTo>
                          <a:pt x="82" y="40"/>
                        </a:lnTo>
                        <a:cubicBezTo>
                          <a:pt x="85" y="38"/>
                          <a:pt x="88" y="35"/>
                          <a:pt x="89" y="32"/>
                        </a:cubicBezTo>
                        <a:cubicBezTo>
                          <a:pt x="90" y="28"/>
                          <a:pt x="89" y="24"/>
                          <a:pt x="87" y="20"/>
                        </a:cubicBezTo>
                        <a:cubicBezTo>
                          <a:pt x="85" y="16"/>
                          <a:pt x="82" y="12"/>
                          <a:pt x="80" y="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7" name="Freeform 22">
                    <a:extLst>
                      <a:ext uri="{FF2B5EF4-FFF2-40B4-BE49-F238E27FC236}">
                        <a16:creationId xmlns:a16="http://schemas.microsoft.com/office/drawing/2014/main" id="{702F8EBF-A1FB-6941-A9E0-EE8DD1C46753}"/>
                      </a:ext>
                    </a:extLst>
                  </p:cNvPr>
                  <p:cNvSpPr>
                    <a:spLocks noChangeAspect="1"/>
                  </p:cNvSpPr>
                  <p:nvPr/>
                </p:nvSpPr>
                <p:spPr bwMode="auto">
                  <a:xfrm>
                    <a:off x="6900533" y="3122613"/>
                    <a:ext cx="68263" cy="46038"/>
                  </a:xfrm>
                  <a:custGeom>
                    <a:avLst/>
                    <a:gdLst>
                      <a:gd name="T0" fmla="*/ 6 w 92"/>
                      <a:gd name="T1" fmla="*/ 48 h 59"/>
                      <a:gd name="T2" fmla="*/ 20 w 92"/>
                      <a:gd name="T3" fmla="*/ 59 h 59"/>
                      <a:gd name="T4" fmla="*/ 24 w 92"/>
                      <a:gd name="T5" fmla="*/ 59 h 59"/>
                      <a:gd name="T6" fmla="*/ 80 w 92"/>
                      <a:gd name="T7" fmla="*/ 44 h 59"/>
                      <a:gd name="T8" fmla="*/ 89 w 92"/>
                      <a:gd name="T9" fmla="*/ 37 h 59"/>
                      <a:gd name="T10" fmla="*/ 91 w 92"/>
                      <a:gd name="T11" fmla="*/ 26 h 59"/>
                      <a:gd name="T12" fmla="*/ 87 w 92"/>
                      <a:gd name="T13" fmla="*/ 12 h 59"/>
                      <a:gd name="T14" fmla="*/ 80 w 92"/>
                      <a:gd name="T15" fmla="*/ 3 h 59"/>
                      <a:gd name="T16" fmla="*/ 69 w 92"/>
                      <a:gd name="T17" fmla="*/ 1 h 59"/>
                      <a:gd name="T18" fmla="*/ 13 w 92"/>
                      <a:gd name="T19" fmla="*/ 17 h 59"/>
                      <a:gd name="T20" fmla="*/ 2 w 92"/>
                      <a:gd name="T21" fmla="*/ 34 h 59"/>
                      <a:gd name="T22" fmla="*/ 6 w 92"/>
                      <a:gd name="T23"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59">
                        <a:moveTo>
                          <a:pt x="6" y="48"/>
                        </a:moveTo>
                        <a:cubicBezTo>
                          <a:pt x="8" y="55"/>
                          <a:pt x="14" y="59"/>
                          <a:pt x="20" y="59"/>
                        </a:cubicBezTo>
                        <a:cubicBezTo>
                          <a:pt x="21" y="59"/>
                          <a:pt x="23" y="59"/>
                          <a:pt x="24" y="59"/>
                        </a:cubicBezTo>
                        <a:lnTo>
                          <a:pt x="80" y="44"/>
                        </a:lnTo>
                        <a:cubicBezTo>
                          <a:pt x="84" y="43"/>
                          <a:pt x="87" y="41"/>
                          <a:pt x="89" y="37"/>
                        </a:cubicBezTo>
                        <a:cubicBezTo>
                          <a:pt x="91" y="34"/>
                          <a:pt x="92" y="30"/>
                          <a:pt x="91" y="26"/>
                        </a:cubicBezTo>
                        <a:lnTo>
                          <a:pt x="87" y="12"/>
                        </a:lnTo>
                        <a:cubicBezTo>
                          <a:pt x="86" y="8"/>
                          <a:pt x="84" y="5"/>
                          <a:pt x="80" y="3"/>
                        </a:cubicBezTo>
                        <a:cubicBezTo>
                          <a:pt x="77" y="1"/>
                          <a:pt x="73" y="0"/>
                          <a:pt x="69" y="1"/>
                        </a:cubicBezTo>
                        <a:lnTo>
                          <a:pt x="13" y="17"/>
                        </a:lnTo>
                        <a:cubicBezTo>
                          <a:pt x="5" y="19"/>
                          <a:pt x="0" y="27"/>
                          <a:pt x="2" y="34"/>
                        </a:cubicBezTo>
                        <a:lnTo>
                          <a:pt x="6" y="48"/>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8" name="Freeform 23">
                    <a:extLst>
                      <a:ext uri="{FF2B5EF4-FFF2-40B4-BE49-F238E27FC236}">
                        <a16:creationId xmlns:a16="http://schemas.microsoft.com/office/drawing/2014/main" id="{4332D2CF-A428-CA49-B2BE-8EC732084C2A}"/>
                      </a:ext>
                    </a:extLst>
                  </p:cNvPr>
                  <p:cNvSpPr>
                    <a:spLocks noChangeAspect="1"/>
                  </p:cNvSpPr>
                  <p:nvPr/>
                </p:nvSpPr>
                <p:spPr bwMode="auto">
                  <a:xfrm>
                    <a:off x="5217783" y="3114675"/>
                    <a:ext cx="68263" cy="46038"/>
                  </a:xfrm>
                  <a:custGeom>
                    <a:avLst/>
                    <a:gdLst>
                      <a:gd name="T0" fmla="*/ 80 w 92"/>
                      <a:gd name="T1" fmla="*/ 18 h 60"/>
                      <a:gd name="T2" fmla="*/ 24 w 92"/>
                      <a:gd name="T3" fmla="*/ 2 h 60"/>
                      <a:gd name="T4" fmla="*/ 6 w 92"/>
                      <a:gd name="T5" fmla="*/ 12 h 60"/>
                      <a:gd name="T6" fmla="*/ 2 w 92"/>
                      <a:gd name="T7" fmla="*/ 27 h 60"/>
                      <a:gd name="T8" fmla="*/ 12 w 92"/>
                      <a:gd name="T9" fmla="*/ 44 h 60"/>
                      <a:gd name="T10" fmla="*/ 69 w 92"/>
                      <a:gd name="T11" fmla="*/ 59 h 60"/>
                      <a:gd name="T12" fmla="*/ 73 w 92"/>
                      <a:gd name="T13" fmla="*/ 60 h 60"/>
                      <a:gd name="T14" fmla="*/ 87 w 92"/>
                      <a:gd name="T15" fmla="*/ 49 h 60"/>
                      <a:gd name="T16" fmla="*/ 90 w 92"/>
                      <a:gd name="T17" fmla="*/ 36 h 60"/>
                      <a:gd name="T18" fmla="*/ 89 w 92"/>
                      <a:gd name="T19" fmla="*/ 24 h 60"/>
                      <a:gd name="T20" fmla="*/ 80 w 92"/>
                      <a:gd name="T21"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60">
                        <a:moveTo>
                          <a:pt x="80" y="18"/>
                        </a:moveTo>
                        <a:lnTo>
                          <a:pt x="24" y="2"/>
                        </a:lnTo>
                        <a:cubicBezTo>
                          <a:pt x="16" y="0"/>
                          <a:pt x="8" y="4"/>
                          <a:pt x="6" y="12"/>
                        </a:cubicBezTo>
                        <a:cubicBezTo>
                          <a:pt x="5" y="17"/>
                          <a:pt x="3" y="22"/>
                          <a:pt x="2" y="27"/>
                        </a:cubicBezTo>
                        <a:cubicBezTo>
                          <a:pt x="0" y="34"/>
                          <a:pt x="5" y="42"/>
                          <a:pt x="12" y="44"/>
                        </a:cubicBezTo>
                        <a:lnTo>
                          <a:pt x="69" y="59"/>
                        </a:lnTo>
                        <a:cubicBezTo>
                          <a:pt x="70" y="60"/>
                          <a:pt x="71" y="60"/>
                          <a:pt x="73" y="60"/>
                        </a:cubicBezTo>
                        <a:cubicBezTo>
                          <a:pt x="79" y="60"/>
                          <a:pt x="85" y="56"/>
                          <a:pt x="87" y="49"/>
                        </a:cubicBezTo>
                        <a:cubicBezTo>
                          <a:pt x="88" y="45"/>
                          <a:pt x="89" y="40"/>
                          <a:pt x="90" y="36"/>
                        </a:cubicBezTo>
                        <a:cubicBezTo>
                          <a:pt x="92" y="32"/>
                          <a:pt x="91" y="28"/>
                          <a:pt x="89" y="24"/>
                        </a:cubicBezTo>
                        <a:cubicBezTo>
                          <a:pt x="87" y="21"/>
                          <a:pt x="84" y="19"/>
                          <a:pt x="80" y="1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9" name="Freeform 24">
                    <a:extLst>
                      <a:ext uri="{FF2B5EF4-FFF2-40B4-BE49-F238E27FC236}">
                        <a16:creationId xmlns:a16="http://schemas.microsoft.com/office/drawing/2014/main" id="{540C5C33-02C8-3F45-AD7B-FBF5048175D2}"/>
                      </a:ext>
                    </a:extLst>
                  </p:cNvPr>
                  <p:cNvSpPr>
                    <a:spLocks noChangeAspect="1"/>
                  </p:cNvSpPr>
                  <p:nvPr/>
                </p:nvSpPr>
                <p:spPr bwMode="auto">
                  <a:xfrm>
                    <a:off x="5848020" y="2478088"/>
                    <a:ext cx="46038" cy="68263"/>
                  </a:xfrm>
                  <a:custGeom>
                    <a:avLst/>
                    <a:gdLst>
                      <a:gd name="T0" fmla="*/ 45 w 61"/>
                      <a:gd name="T1" fmla="*/ 13 h 91"/>
                      <a:gd name="T2" fmla="*/ 27 w 61"/>
                      <a:gd name="T3" fmla="*/ 2 h 91"/>
                      <a:gd name="T4" fmla="*/ 12 w 61"/>
                      <a:gd name="T5" fmla="*/ 6 h 91"/>
                      <a:gd name="T6" fmla="*/ 2 w 61"/>
                      <a:gd name="T7" fmla="*/ 24 h 91"/>
                      <a:gd name="T8" fmla="*/ 17 w 61"/>
                      <a:gd name="T9" fmla="*/ 80 h 91"/>
                      <a:gd name="T10" fmla="*/ 24 w 61"/>
                      <a:gd name="T11" fmla="*/ 89 h 91"/>
                      <a:gd name="T12" fmla="*/ 31 w 61"/>
                      <a:gd name="T13" fmla="*/ 91 h 91"/>
                      <a:gd name="T14" fmla="*/ 35 w 61"/>
                      <a:gd name="T15" fmla="*/ 91 h 91"/>
                      <a:gd name="T16" fmla="*/ 49 w 61"/>
                      <a:gd name="T17" fmla="*/ 87 h 91"/>
                      <a:gd name="T18" fmla="*/ 59 w 61"/>
                      <a:gd name="T19" fmla="*/ 69 h 91"/>
                      <a:gd name="T20" fmla="*/ 45 w 61"/>
                      <a:gd name="T21" fmla="*/ 1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91">
                        <a:moveTo>
                          <a:pt x="45" y="13"/>
                        </a:moveTo>
                        <a:cubicBezTo>
                          <a:pt x="43" y="5"/>
                          <a:pt x="35" y="0"/>
                          <a:pt x="27" y="2"/>
                        </a:cubicBezTo>
                        <a:cubicBezTo>
                          <a:pt x="22" y="3"/>
                          <a:pt x="17" y="5"/>
                          <a:pt x="12" y="6"/>
                        </a:cubicBezTo>
                        <a:cubicBezTo>
                          <a:pt x="5" y="8"/>
                          <a:pt x="0" y="16"/>
                          <a:pt x="2" y="24"/>
                        </a:cubicBezTo>
                        <a:lnTo>
                          <a:pt x="17" y="80"/>
                        </a:lnTo>
                        <a:cubicBezTo>
                          <a:pt x="18" y="84"/>
                          <a:pt x="21" y="87"/>
                          <a:pt x="24" y="89"/>
                        </a:cubicBezTo>
                        <a:cubicBezTo>
                          <a:pt x="26" y="90"/>
                          <a:pt x="29" y="91"/>
                          <a:pt x="31" y="91"/>
                        </a:cubicBezTo>
                        <a:cubicBezTo>
                          <a:pt x="33" y="91"/>
                          <a:pt x="34" y="91"/>
                          <a:pt x="35" y="91"/>
                        </a:cubicBezTo>
                        <a:cubicBezTo>
                          <a:pt x="40" y="89"/>
                          <a:pt x="44" y="88"/>
                          <a:pt x="49" y="87"/>
                        </a:cubicBezTo>
                        <a:cubicBezTo>
                          <a:pt x="56" y="85"/>
                          <a:pt x="61" y="77"/>
                          <a:pt x="59" y="69"/>
                        </a:cubicBezTo>
                        <a:lnTo>
                          <a:pt x="45" y="13"/>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0" name="Freeform 25">
                    <a:extLst>
                      <a:ext uri="{FF2B5EF4-FFF2-40B4-BE49-F238E27FC236}">
                        <a16:creationId xmlns:a16="http://schemas.microsoft.com/office/drawing/2014/main" id="{B0BF08FA-6EE2-2642-A77E-FAD083B719EF}"/>
                      </a:ext>
                    </a:extLst>
                  </p:cNvPr>
                  <p:cNvSpPr>
                    <a:spLocks noChangeAspect="1"/>
                  </p:cNvSpPr>
                  <p:nvPr/>
                </p:nvSpPr>
                <p:spPr bwMode="auto">
                  <a:xfrm>
                    <a:off x="5306683" y="2895600"/>
                    <a:ext cx="66675" cy="55563"/>
                  </a:xfrm>
                  <a:custGeom>
                    <a:avLst/>
                    <a:gdLst>
                      <a:gd name="T0" fmla="*/ 81 w 90"/>
                      <a:gd name="T1" fmla="*/ 34 h 73"/>
                      <a:gd name="T2" fmla="*/ 31 w 90"/>
                      <a:gd name="T3" fmla="*/ 4 h 73"/>
                      <a:gd name="T4" fmla="*/ 11 w 90"/>
                      <a:gd name="T5" fmla="*/ 9 h 73"/>
                      <a:gd name="T6" fmla="*/ 3 w 90"/>
                      <a:gd name="T7" fmla="*/ 22 h 73"/>
                      <a:gd name="T8" fmla="*/ 1 w 90"/>
                      <a:gd name="T9" fmla="*/ 33 h 73"/>
                      <a:gd name="T10" fmla="*/ 8 w 90"/>
                      <a:gd name="T11" fmla="*/ 42 h 73"/>
                      <a:gd name="T12" fmla="*/ 59 w 90"/>
                      <a:gd name="T13" fmla="*/ 71 h 73"/>
                      <a:gd name="T14" fmla="*/ 66 w 90"/>
                      <a:gd name="T15" fmla="*/ 73 h 73"/>
                      <a:gd name="T16" fmla="*/ 70 w 90"/>
                      <a:gd name="T17" fmla="*/ 73 h 73"/>
                      <a:gd name="T18" fmla="*/ 79 w 90"/>
                      <a:gd name="T19" fmla="*/ 66 h 73"/>
                      <a:gd name="T20" fmla="*/ 86 w 90"/>
                      <a:gd name="T21" fmla="*/ 54 h 73"/>
                      <a:gd name="T22" fmla="*/ 81 w 90"/>
                      <a:gd name="T23" fmla="*/ 3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73">
                        <a:moveTo>
                          <a:pt x="81" y="34"/>
                        </a:moveTo>
                        <a:lnTo>
                          <a:pt x="31" y="4"/>
                        </a:lnTo>
                        <a:cubicBezTo>
                          <a:pt x="24" y="0"/>
                          <a:pt x="15" y="2"/>
                          <a:pt x="11" y="9"/>
                        </a:cubicBezTo>
                        <a:cubicBezTo>
                          <a:pt x="8" y="13"/>
                          <a:pt x="5" y="18"/>
                          <a:pt x="3" y="22"/>
                        </a:cubicBezTo>
                        <a:cubicBezTo>
                          <a:pt x="1" y="25"/>
                          <a:pt x="0" y="29"/>
                          <a:pt x="1" y="33"/>
                        </a:cubicBezTo>
                        <a:cubicBezTo>
                          <a:pt x="2" y="37"/>
                          <a:pt x="5" y="40"/>
                          <a:pt x="8" y="42"/>
                        </a:cubicBezTo>
                        <a:lnTo>
                          <a:pt x="59" y="71"/>
                        </a:lnTo>
                        <a:cubicBezTo>
                          <a:pt x="61" y="72"/>
                          <a:pt x="64" y="73"/>
                          <a:pt x="66" y="73"/>
                        </a:cubicBezTo>
                        <a:cubicBezTo>
                          <a:pt x="67" y="73"/>
                          <a:pt x="69" y="73"/>
                          <a:pt x="70" y="73"/>
                        </a:cubicBezTo>
                        <a:cubicBezTo>
                          <a:pt x="74" y="72"/>
                          <a:pt x="77" y="69"/>
                          <a:pt x="79" y="66"/>
                        </a:cubicBezTo>
                        <a:cubicBezTo>
                          <a:pt x="81" y="62"/>
                          <a:pt x="84" y="58"/>
                          <a:pt x="86" y="54"/>
                        </a:cubicBezTo>
                        <a:cubicBezTo>
                          <a:pt x="90" y="47"/>
                          <a:pt x="88" y="38"/>
                          <a:pt x="81" y="34"/>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1" name="Freeform 26">
                    <a:extLst>
                      <a:ext uri="{FF2B5EF4-FFF2-40B4-BE49-F238E27FC236}">
                        <a16:creationId xmlns:a16="http://schemas.microsoft.com/office/drawing/2014/main" id="{06E9102C-270A-B945-9149-D2FE40964B7D}"/>
                      </a:ext>
                    </a:extLst>
                  </p:cNvPr>
                  <p:cNvSpPr>
                    <a:spLocks noChangeAspect="1"/>
                  </p:cNvSpPr>
                  <p:nvPr/>
                </p:nvSpPr>
                <p:spPr bwMode="auto">
                  <a:xfrm>
                    <a:off x="6810045" y="3792538"/>
                    <a:ext cx="66675" cy="55563"/>
                  </a:xfrm>
                  <a:custGeom>
                    <a:avLst/>
                    <a:gdLst>
                      <a:gd name="T0" fmla="*/ 82 w 90"/>
                      <a:gd name="T1" fmla="*/ 33 h 73"/>
                      <a:gd name="T2" fmla="*/ 32 w 90"/>
                      <a:gd name="T3" fmla="*/ 4 h 73"/>
                      <a:gd name="T4" fmla="*/ 12 w 90"/>
                      <a:gd name="T5" fmla="*/ 9 h 73"/>
                      <a:gd name="T6" fmla="*/ 4 w 90"/>
                      <a:gd name="T7" fmla="*/ 22 h 73"/>
                      <a:gd name="T8" fmla="*/ 10 w 90"/>
                      <a:gd name="T9" fmla="*/ 42 h 73"/>
                      <a:gd name="T10" fmla="*/ 60 w 90"/>
                      <a:gd name="T11" fmla="*/ 71 h 73"/>
                      <a:gd name="T12" fmla="*/ 67 w 90"/>
                      <a:gd name="T13" fmla="*/ 73 h 73"/>
                      <a:gd name="T14" fmla="*/ 71 w 90"/>
                      <a:gd name="T15" fmla="*/ 73 h 73"/>
                      <a:gd name="T16" fmla="*/ 80 w 90"/>
                      <a:gd name="T17" fmla="*/ 66 h 73"/>
                      <a:gd name="T18" fmla="*/ 87 w 90"/>
                      <a:gd name="T19" fmla="*/ 53 h 73"/>
                      <a:gd name="T20" fmla="*/ 89 w 90"/>
                      <a:gd name="T21" fmla="*/ 42 h 73"/>
                      <a:gd name="T22" fmla="*/ 82 w 90"/>
                      <a:gd name="T23" fmla="*/ 3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73">
                        <a:moveTo>
                          <a:pt x="82" y="33"/>
                        </a:moveTo>
                        <a:lnTo>
                          <a:pt x="32" y="4"/>
                        </a:lnTo>
                        <a:cubicBezTo>
                          <a:pt x="25" y="0"/>
                          <a:pt x="16" y="2"/>
                          <a:pt x="12" y="9"/>
                        </a:cubicBezTo>
                        <a:lnTo>
                          <a:pt x="4" y="22"/>
                        </a:lnTo>
                        <a:cubicBezTo>
                          <a:pt x="0" y="29"/>
                          <a:pt x="3" y="38"/>
                          <a:pt x="10" y="42"/>
                        </a:cubicBezTo>
                        <a:lnTo>
                          <a:pt x="60" y="71"/>
                        </a:lnTo>
                        <a:cubicBezTo>
                          <a:pt x="62" y="73"/>
                          <a:pt x="65" y="73"/>
                          <a:pt x="67" y="73"/>
                        </a:cubicBezTo>
                        <a:cubicBezTo>
                          <a:pt x="69" y="73"/>
                          <a:pt x="70" y="73"/>
                          <a:pt x="71" y="73"/>
                        </a:cubicBezTo>
                        <a:cubicBezTo>
                          <a:pt x="75" y="72"/>
                          <a:pt x="78" y="70"/>
                          <a:pt x="80" y="66"/>
                        </a:cubicBezTo>
                        <a:lnTo>
                          <a:pt x="87" y="53"/>
                        </a:lnTo>
                        <a:cubicBezTo>
                          <a:pt x="89" y="50"/>
                          <a:pt x="90" y="46"/>
                          <a:pt x="89" y="42"/>
                        </a:cubicBezTo>
                        <a:cubicBezTo>
                          <a:pt x="88" y="39"/>
                          <a:pt x="86" y="35"/>
                          <a:pt x="82" y="33"/>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2" name="Freeform 27">
                    <a:extLst>
                      <a:ext uri="{FF2B5EF4-FFF2-40B4-BE49-F238E27FC236}">
                        <a16:creationId xmlns:a16="http://schemas.microsoft.com/office/drawing/2014/main" id="{F831CCBA-AD33-ED43-B4F6-D4442557D9F7}"/>
                      </a:ext>
                    </a:extLst>
                  </p:cNvPr>
                  <p:cNvSpPr>
                    <a:spLocks noChangeAspect="1"/>
                  </p:cNvSpPr>
                  <p:nvPr/>
                </p:nvSpPr>
                <p:spPr bwMode="auto">
                  <a:xfrm>
                    <a:off x="6675108" y="3973513"/>
                    <a:ext cx="60325" cy="61913"/>
                  </a:xfrm>
                  <a:custGeom>
                    <a:avLst/>
                    <a:gdLst>
                      <a:gd name="T0" fmla="*/ 35 w 81"/>
                      <a:gd name="T1" fmla="*/ 4 h 81"/>
                      <a:gd name="T2" fmla="*/ 25 w 81"/>
                      <a:gd name="T3" fmla="*/ 0 h 81"/>
                      <a:gd name="T4" fmla="*/ 25 w 81"/>
                      <a:gd name="T5" fmla="*/ 0 h 81"/>
                      <a:gd name="T6" fmla="*/ 15 w 81"/>
                      <a:gd name="T7" fmla="*/ 4 h 81"/>
                      <a:gd name="T8" fmla="*/ 5 w 81"/>
                      <a:gd name="T9" fmla="*/ 14 h 81"/>
                      <a:gd name="T10" fmla="*/ 0 w 81"/>
                      <a:gd name="T11" fmla="*/ 25 h 81"/>
                      <a:gd name="T12" fmla="*/ 4 w 81"/>
                      <a:gd name="T13" fmla="*/ 35 h 81"/>
                      <a:gd name="T14" fmla="*/ 45 w 81"/>
                      <a:gd name="T15" fmla="*/ 77 h 81"/>
                      <a:gd name="T16" fmla="*/ 56 w 81"/>
                      <a:gd name="T17" fmla="*/ 81 h 81"/>
                      <a:gd name="T18" fmla="*/ 56 w 81"/>
                      <a:gd name="T19" fmla="*/ 81 h 81"/>
                      <a:gd name="T20" fmla="*/ 66 w 81"/>
                      <a:gd name="T21" fmla="*/ 77 h 81"/>
                      <a:gd name="T22" fmla="*/ 77 w 81"/>
                      <a:gd name="T23" fmla="*/ 66 h 81"/>
                      <a:gd name="T24" fmla="*/ 81 w 81"/>
                      <a:gd name="T25" fmla="*/ 56 h 81"/>
                      <a:gd name="T26" fmla="*/ 77 w 81"/>
                      <a:gd name="T27" fmla="*/ 46 h 81"/>
                      <a:gd name="T28" fmla="*/ 35 w 81"/>
                      <a:gd name="T29"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81">
                        <a:moveTo>
                          <a:pt x="35" y="4"/>
                        </a:moveTo>
                        <a:cubicBezTo>
                          <a:pt x="33" y="2"/>
                          <a:pt x="29" y="0"/>
                          <a:pt x="25" y="0"/>
                        </a:cubicBezTo>
                        <a:lnTo>
                          <a:pt x="25" y="0"/>
                        </a:lnTo>
                        <a:cubicBezTo>
                          <a:pt x="21" y="0"/>
                          <a:pt x="17" y="2"/>
                          <a:pt x="15" y="4"/>
                        </a:cubicBezTo>
                        <a:cubicBezTo>
                          <a:pt x="11" y="8"/>
                          <a:pt x="8" y="11"/>
                          <a:pt x="5" y="14"/>
                        </a:cubicBezTo>
                        <a:cubicBezTo>
                          <a:pt x="2" y="17"/>
                          <a:pt x="0" y="21"/>
                          <a:pt x="0" y="25"/>
                        </a:cubicBezTo>
                        <a:cubicBezTo>
                          <a:pt x="0" y="28"/>
                          <a:pt x="2" y="32"/>
                          <a:pt x="4" y="35"/>
                        </a:cubicBezTo>
                        <a:lnTo>
                          <a:pt x="45" y="77"/>
                        </a:lnTo>
                        <a:cubicBezTo>
                          <a:pt x="48" y="80"/>
                          <a:pt x="52" y="81"/>
                          <a:pt x="56" y="81"/>
                        </a:cubicBezTo>
                        <a:lnTo>
                          <a:pt x="56" y="81"/>
                        </a:lnTo>
                        <a:cubicBezTo>
                          <a:pt x="60" y="81"/>
                          <a:pt x="63" y="80"/>
                          <a:pt x="66" y="77"/>
                        </a:cubicBezTo>
                        <a:cubicBezTo>
                          <a:pt x="70" y="73"/>
                          <a:pt x="73" y="70"/>
                          <a:pt x="77" y="66"/>
                        </a:cubicBezTo>
                        <a:cubicBezTo>
                          <a:pt x="80" y="64"/>
                          <a:pt x="81" y="60"/>
                          <a:pt x="81" y="56"/>
                        </a:cubicBezTo>
                        <a:cubicBezTo>
                          <a:pt x="81" y="52"/>
                          <a:pt x="80" y="48"/>
                          <a:pt x="77" y="46"/>
                        </a:cubicBezTo>
                        <a:lnTo>
                          <a:pt x="35" y="4"/>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3" name="Freeform 28">
                    <a:extLst>
                      <a:ext uri="{FF2B5EF4-FFF2-40B4-BE49-F238E27FC236}">
                        <a16:creationId xmlns:a16="http://schemas.microsoft.com/office/drawing/2014/main" id="{DC3894B0-3CF3-1C4F-BB2D-B96D93CF1873}"/>
                      </a:ext>
                    </a:extLst>
                  </p:cNvPr>
                  <p:cNvSpPr>
                    <a:spLocks noChangeAspect="1"/>
                  </p:cNvSpPr>
                  <p:nvPr/>
                </p:nvSpPr>
                <p:spPr bwMode="auto">
                  <a:xfrm>
                    <a:off x="6679870" y="2714625"/>
                    <a:ext cx="61913" cy="61913"/>
                  </a:xfrm>
                  <a:custGeom>
                    <a:avLst/>
                    <a:gdLst>
                      <a:gd name="T0" fmla="*/ 68 w 83"/>
                      <a:gd name="T1" fmla="*/ 6 h 82"/>
                      <a:gd name="T2" fmla="*/ 47 w 83"/>
                      <a:gd name="T3" fmla="*/ 6 h 82"/>
                      <a:gd name="T4" fmla="*/ 6 w 83"/>
                      <a:gd name="T5" fmla="*/ 47 h 82"/>
                      <a:gd name="T6" fmla="*/ 6 w 83"/>
                      <a:gd name="T7" fmla="*/ 68 h 82"/>
                      <a:gd name="T8" fmla="*/ 16 w 83"/>
                      <a:gd name="T9" fmla="*/ 78 h 82"/>
                      <a:gd name="T10" fmla="*/ 26 w 83"/>
                      <a:gd name="T11" fmla="*/ 82 h 82"/>
                      <a:gd name="T12" fmla="*/ 26 w 83"/>
                      <a:gd name="T13" fmla="*/ 82 h 82"/>
                      <a:gd name="T14" fmla="*/ 37 w 83"/>
                      <a:gd name="T15" fmla="*/ 78 h 82"/>
                      <a:gd name="T16" fmla="*/ 78 w 83"/>
                      <a:gd name="T17" fmla="*/ 37 h 82"/>
                      <a:gd name="T18" fmla="*/ 83 w 83"/>
                      <a:gd name="T19" fmla="*/ 27 h 82"/>
                      <a:gd name="T20" fmla="*/ 79 w 83"/>
                      <a:gd name="T21" fmla="*/ 17 h 82"/>
                      <a:gd name="T22" fmla="*/ 68 w 83"/>
                      <a:gd name="T23"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82">
                        <a:moveTo>
                          <a:pt x="68" y="6"/>
                        </a:moveTo>
                        <a:cubicBezTo>
                          <a:pt x="62" y="0"/>
                          <a:pt x="53" y="0"/>
                          <a:pt x="47" y="6"/>
                        </a:cubicBezTo>
                        <a:lnTo>
                          <a:pt x="6" y="47"/>
                        </a:lnTo>
                        <a:cubicBezTo>
                          <a:pt x="0" y="53"/>
                          <a:pt x="0" y="62"/>
                          <a:pt x="6" y="68"/>
                        </a:cubicBezTo>
                        <a:cubicBezTo>
                          <a:pt x="9" y="71"/>
                          <a:pt x="13" y="75"/>
                          <a:pt x="16" y="78"/>
                        </a:cubicBezTo>
                        <a:cubicBezTo>
                          <a:pt x="19" y="81"/>
                          <a:pt x="22" y="82"/>
                          <a:pt x="26" y="82"/>
                        </a:cubicBezTo>
                        <a:lnTo>
                          <a:pt x="26" y="82"/>
                        </a:lnTo>
                        <a:cubicBezTo>
                          <a:pt x="30" y="82"/>
                          <a:pt x="34" y="81"/>
                          <a:pt x="37" y="78"/>
                        </a:cubicBezTo>
                        <a:lnTo>
                          <a:pt x="78" y="37"/>
                        </a:lnTo>
                        <a:cubicBezTo>
                          <a:pt x="81" y="35"/>
                          <a:pt x="83" y="31"/>
                          <a:pt x="83" y="27"/>
                        </a:cubicBezTo>
                        <a:cubicBezTo>
                          <a:pt x="83" y="23"/>
                          <a:pt x="81" y="19"/>
                          <a:pt x="79" y="17"/>
                        </a:cubicBezTo>
                        <a:cubicBezTo>
                          <a:pt x="75" y="13"/>
                          <a:pt x="72" y="9"/>
                          <a:pt x="68" y="6"/>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4" name="Freeform 29">
                    <a:extLst>
                      <a:ext uri="{FF2B5EF4-FFF2-40B4-BE49-F238E27FC236}">
                        <a16:creationId xmlns:a16="http://schemas.microsoft.com/office/drawing/2014/main" id="{18CBC049-C012-7248-9990-E1A8CEB108C4}"/>
                      </a:ext>
                    </a:extLst>
                  </p:cNvPr>
                  <p:cNvSpPr>
                    <a:spLocks noChangeAspect="1"/>
                  </p:cNvSpPr>
                  <p:nvPr/>
                </p:nvSpPr>
                <p:spPr bwMode="auto">
                  <a:xfrm>
                    <a:off x="6814808" y="2901950"/>
                    <a:ext cx="66675" cy="55563"/>
                  </a:xfrm>
                  <a:custGeom>
                    <a:avLst/>
                    <a:gdLst>
                      <a:gd name="T0" fmla="*/ 80 w 90"/>
                      <a:gd name="T1" fmla="*/ 10 h 73"/>
                      <a:gd name="T2" fmla="*/ 60 w 90"/>
                      <a:gd name="T3" fmla="*/ 4 h 73"/>
                      <a:gd name="T4" fmla="*/ 10 w 90"/>
                      <a:gd name="T5" fmla="*/ 34 h 73"/>
                      <a:gd name="T6" fmla="*/ 4 w 90"/>
                      <a:gd name="T7" fmla="*/ 54 h 73"/>
                      <a:gd name="T8" fmla="*/ 11 w 90"/>
                      <a:gd name="T9" fmla="*/ 66 h 73"/>
                      <a:gd name="T10" fmla="*/ 20 w 90"/>
                      <a:gd name="T11" fmla="*/ 73 h 73"/>
                      <a:gd name="T12" fmla="*/ 24 w 90"/>
                      <a:gd name="T13" fmla="*/ 73 h 73"/>
                      <a:gd name="T14" fmla="*/ 31 w 90"/>
                      <a:gd name="T15" fmla="*/ 71 h 73"/>
                      <a:gd name="T16" fmla="*/ 82 w 90"/>
                      <a:gd name="T17" fmla="*/ 43 h 73"/>
                      <a:gd name="T18" fmla="*/ 89 w 90"/>
                      <a:gd name="T19" fmla="*/ 34 h 73"/>
                      <a:gd name="T20" fmla="*/ 88 w 90"/>
                      <a:gd name="T21" fmla="*/ 23 h 73"/>
                      <a:gd name="T22" fmla="*/ 80 w 90"/>
                      <a:gd name="T23" fmla="*/ 1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73">
                        <a:moveTo>
                          <a:pt x="80" y="10"/>
                        </a:moveTo>
                        <a:cubicBezTo>
                          <a:pt x="76" y="3"/>
                          <a:pt x="67" y="0"/>
                          <a:pt x="60" y="4"/>
                        </a:cubicBezTo>
                        <a:lnTo>
                          <a:pt x="10" y="34"/>
                        </a:lnTo>
                        <a:cubicBezTo>
                          <a:pt x="3" y="38"/>
                          <a:pt x="0" y="47"/>
                          <a:pt x="4" y="54"/>
                        </a:cubicBezTo>
                        <a:cubicBezTo>
                          <a:pt x="7" y="58"/>
                          <a:pt x="9" y="62"/>
                          <a:pt x="11" y="66"/>
                        </a:cubicBezTo>
                        <a:cubicBezTo>
                          <a:pt x="13" y="69"/>
                          <a:pt x="16" y="72"/>
                          <a:pt x="20" y="73"/>
                        </a:cubicBezTo>
                        <a:cubicBezTo>
                          <a:pt x="21" y="73"/>
                          <a:pt x="23" y="73"/>
                          <a:pt x="24" y="73"/>
                        </a:cubicBezTo>
                        <a:cubicBezTo>
                          <a:pt x="27" y="73"/>
                          <a:pt x="29" y="73"/>
                          <a:pt x="31" y="71"/>
                        </a:cubicBezTo>
                        <a:lnTo>
                          <a:pt x="82" y="43"/>
                        </a:lnTo>
                        <a:cubicBezTo>
                          <a:pt x="86" y="41"/>
                          <a:pt x="88" y="37"/>
                          <a:pt x="89" y="34"/>
                        </a:cubicBezTo>
                        <a:cubicBezTo>
                          <a:pt x="90" y="30"/>
                          <a:pt x="90" y="26"/>
                          <a:pt x="88" y="23"/>
                        </a:cubicBezTo>
                        <a:cubicBezTo>
                          <a:pt x="85" y="18"/>
                          <a:pt x="83" y="14"/>
                          <a:pt x="80" y="1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5" name="Freeform 30">
                    <a:extLst>
                      <a:ext uri="{FF2B5EF4-FFF2-40B4-BE49-F238E27FC236}">
                        <a16:creationId xmlns:a16="http://schemas.microsoft.com/office/drawing/2014/main" id="{EF593EF1-F88C-324C-ACEE-8A4B1AD56876}"/>
                      </a:ext>
                    </a:extLst>
                  </p:cNvPr>
                  <p:cNvSpPr>
                    <a:spLocks noChangeAspect="1"/>
                  </p:cNvSpPr>
                  <p:nvPr/>
                </p:nvSpPr>
                <p:spPr bwMode="auto">
                  <a:xfrm>
                    <a:off x="6898945" y="3584575"/>
                    <a:ext cx="68263" cy="46038"/>
                  </a:xfrm>
                  <a:custGeom>
                    <a:avLst/>
                    <a:gdLst>
                      <a:gd name="T0" fmla="*/ 79 w 92"/>
                      <a:gd name="T1" fmla="*/ 17 h 60"/>
                      <a:gd name="T2" fmla="*/ 23 w 92"/>
                      <a:gd name="T3" fmla="*/ 2 h 60"/>
                      <a:gd name="T4" fmla="*/ 5 w 92"/>
                      <a:gd name="T5" fmla="*/ 12 h 60"/>
                      <a:gd name="T6" fmla="*/ 1 w 92"/>
                      <a:gd name="T7" fmla="*/ 26 h 60"/>
                      <a:gd name="T8" fmla="*/ 3 w 92"/>
                      <a:gd name="T9" fmla="*/ 37 h 60"/>
                      <a:gd name="T10" fmla="*/ 11 w 92"/>
                      <a:gd name="T11" fmla="*/ 44 h 60"/>
                      <a:gd name="T12" fmla="*/ 68 w 92"/>
                      <a:gd name="T13" fmla="*/ 60 h 60"/>
                      <a:gd name="T14" fmla="*/ 72 w 92"/>
                      <a:gd name="T15" fmla="*/ 60 h 60"/>
                      <a:gd name="T16" fmla="*/ 79 w 92"/>
                      <a:gd name="T17" fmla="*/ 58 h 60"/>
                      <a:gd name="T18" fmla="*/ 86 w 92"/>
                      <a:gd name="T19" fmla="*/ 49 h 60"/>
                      <a:gd name="T20" fmla="*/ 90 w 92"/>
                      <a:gd name="T21" fmla="*/ 35 h 60"/>
                      <a:gd name="T22" fmla="*/ 79 w 92"/>
                      <a:gd name="T23" fmla="*/ 1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60">
                        <a:moveTo>
                          <a:pt x="79" y="17"/>
                        </a:moveTo>
                        <a:lnTo>
                          <a:pt x="23" y="2"/>
                        </a:lnTo>
                        <a:cubicBezTo>
                          <a:pt x="15" y="0"/>
                          <a:pt x="7" y="4"/>
                          <a:pt x="5" y="12"/>
                        </a:cubicBezTo>
                        <a:cubicBezTo>
                          <a:pt x="4" y="17"/>
                          <a:pt x="3" y="21"/>
                          <a:pt x="1" y="26"/>
                        </a:cubicBezTo>
                        <a:cubicBezTo>
                          <a:pt x="0" y="29"/>
                          <a:pt x="1" y="33"/>
                          <a:pt x="3" y="37"/>
                        </a:cubicBezTo>
                        <a:cubicBezTo>
                          <a:pt x="5" y="40"/>
                          <a:pt x="8" y="43"/>
                          <a:pt x="11" y="44"/>
                        </a:cubicBezTo>
                        <a:lnTo>
                          <a:pt x="68" y="60"/>
                        </a:lnTo>
                        <a:cubicBezTo>
                          <a:pt x="69" y="60"/>
                          <a:pt x="70" y="60"/>
                          <a:pt x="72" y="60"/>
                        </a:cubicBezTo>
                        <a:cubicBezTo>
                          <a:pt x="74" y="60"/>
                          <a:pt x="77" y="59"/>
                          <a:pt x="79" y="58"/>
                        </a:cubicBezTo>
                        <a:cubicBezTo>
                          <a:pt x="82" y="56"/>
                          <a:pt x="85" y="53"/>
                          <a:pt x="86" y="49"/>
                        </a:cubicBezTo>
                        <a:cubicBezTo>
                          <a:pt x="87" y="45"/>
                          <a:pt x="88" y="40"/>
                          <a:pt x="90" y="35"/>
                        </a:cubicBezTo>
                        <a:cubicBezTo>
                          <a:pt x="92" y="27"/>
                          <a:pt x="87" y="19"/>
                          <a:pt x="79" y="17"/>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6" name="Freeform 31">
                    <a:extLst>
                      <a:ext uri="{FF2B5EF4-FFF2-40B4-BE49-F238E27FC236}">
                        <a16:creationId xmlns:a16="http://schemas.microsoft.com/office/drawing/2014/main" id="{49D4FCA9-8A28-9843-BBBD-C9AB5C3EC577}"/>
                      </a:ext>
                    </a:extLst>
                  </p:cNvPr>
                  <p:cNvSpPr>
                    <a:spLocks noChangeAspect="1"/>
                  </p:cNvSpPr>
                  <p:nvPr/>
                </p:nvSpPr>
                <p:spPr bwMode="auto">
                  <a:xfrm>
                    <a:off x="6930695" y="3359150"/>
                    <a:ext cx="65088" cy="36513"/>
                  </a:xfrm>
                  <a:custGeom>
                    <a:avLst/>
                    <a:gdLst>
                      <a:gd name="T0" fmla="*/ 73 w 88"/>
                      <a:gd name="T1" fmla="*/ 0 h 47"/>
                      <a:gd name="T2" fmla="*/ 15 w 88"/>
                      <a:gd name="T3" fmla="*/ 0 h 47"/>
                      <a:gd name="T4" fmla="*/ 0 w 88"/>
                      <a:gd name="T5" fmla="*/ 14 h 47"/>
                      <a:gd name="T6" fmla="*/ 0 w 88"/>
                      <a:gd name="T7" fmla="*/ 17 h 47"/>
                      <a:gd name="T8" fmla="*/ 0 w 88"/>
                      <a:gd name="T9" fmla="*/ 31 h 47"/>
                      <a:gd name="T10" fmla="*/ 4 w 88"/>
                      <a:gd name="T11" fmla="*/ 41 h 47"/>
                      <a:gd name="T12" fmla="*/ 14 w 88"/>
                      <a:gd name="T13" fmla="*/ 46 h 47"/>
                      <a:gd name="T14" fmla="*/ 73 w 88"/>
                      <a:gd name="T15" fmla="*/ 47 h 47"/>
                      <a:gd name="T16" fmla="*/ 73 w 88"/>
                      <a:gd name="T17" fmla="*/ 47 h 47"/>
                      <a:gd name="T18" fmla="*/ 83 w 88"/>
                      <a:gd name="T19" fmla="*/ 42 h 47"/>
                      <a:gd name="T20" fmla="*/ 88 w 88"/>
                      <a:gd name="T21" fmla="*/ 32 h 47"/>
                      <a:gd name="T22" fmla="*/ 88 w 88"/>
                      <a:gd name="T23" fmla="*/ 17 h 47"/>
                      <a:gd name="T24" fmla="*/ 88 w 88"/>
                      <a:gd name="T25" fmla="*/ 14 h 47"/>
                      <a:gd name="T26" fmla="*/ 73 w 88"/>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47">
                        <a:moveTo>
                          <a:pt x="73" y="0"/>
                        </a:moveTo>
                        <a:lnTo>
                          <a:pt x="15" y="0"/>
                        </a:lnTo>
                        <a:cubicBezTo>
                          <a:pt x="7" y="0"/>
                          <a:pt x="0" y="6"/>
                          <a:pt x="0" y="14"/>
                        </a:cubicBezTo>
                        <a:lnTo>
                          <a:pt x="0" y="17"/>
                        </a:lnTo>
                        <a:cubicBezTo>
                          <a:pt x="0" y="22"/>
                          <a:pt x="0" y="26"/>
                          <a:pt x="0" y="31"/>
                        </a:cubicBezTo>
                        <a:cubicBezTo>
                          <a:pt x="0" y="35"/>
                          <a:pt x="1" y="39"/>
                          <a:pt x="4" y="41"/>
                        </a:cubicBezTo>
                        <a:cubicBezTo>
                          <a:pt x="7" y="44"/>
                          <a:pt x="11" y="46"/>
                          <a:pt x="14" y="46"/>
                        </a:cubicBezTo>
                        <a:lnTo>
                          <a:pt x="73" y="47"/>
                        </a:lnTo>
                        <a:lnTo>
                          <a:pt x="73" y="47"/>
                        </a:lnTo>
                        <a:cubicBezTo>
                          <a:pt x="77" y="47"/>
                          <a:pt x="81" y="45"/>
                          <a:pt x="83" y="42"/>
                        </a:cubicBezTo>
                        <a:cubicBezTo>
                          <a:pt x="86" y="40"/>
                          <a:pt x="88" y="36"/>
                          <a:pt x="88" y="32"/>
                        </a:cubicBezTo>
                        <a:cubicBezTo>
                          <a:pt x="88" y="27"/>
                          <a:pt x="88" y="22"/>
                          <a:pt x="88" y="17"/>
                        </a:cubicBezTo>
                        <a:lnTo>
                          <a:pt x="88" y="14"/>
                        </a:lnTo>
                        <a:cubicBezTo>
                          <a:pt x="88" y="6"/>
                          <a:pt x="81" y="0"/>
                          <a:pt x="73"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7" name="Freeform 32">
                    <a:extLst>
                      <a:ext uri="{FF2B5EF4-FFF2-40B4-BE49-F238E27FC236}">
                        <a16:creationId xmlns:a16="http://schemas.microsoft.com/office/drawing/2014/main" id="{ECD95A92-0B0D-484C-A8D7-720A9F5B4B47}"/>
                      </a:ext>
                    </a:extLst>
                  </p:cNvPr>
                  <p:cNvSpPr>
                    <a:spLocks noChangeAspect="1"/>
                  </p:cNvSpPr>
                  <p:nvPr/>
                </p:nvSpPr>
                <p:spPr bwMode="auto">
                  <a:xfrm>
                    <a:off x="6290933" y="4197350"/>
                    <a:ext cx="44450" cy="68263"/>
                  </a:xfrm>
                  <a:custGeom>
                    <a:avLst/>
                    <a:gdLst>
                      <a:gd name="T0" fmla="*/ 44 w 60"/>
                      <a:gd name="T1" fmla="*/ 11 h 90"/>
                      <a:gd name="T2" fmla="*/ 37 w 60"/>
                      <a:gd name="T3" fmla="*/ 2 h 90"/>
                      <a:gd name="T4" fmla="*/ 26 w 60"/>
                      <a:gd name="T5" fmla="*/ 1 h 90"/>
                      <a:gd name="T6" fmla="*/ 12 w 60"/>
                      <a:gd name="T7" fmla="*/ 4 h 90"/>
                      <a:gd name="T8" fmla="*/ 2 w 60"/>
                      <a:gd name="T9" fmla="*/ 22 h 90"/>
                      <a:gd name="T10" fmla="*/ 16 w 60"/>
                      <a:gd name="T11" fmla="*/ 79 h 90"/>
                      <a:gd name="T12" fmla="*/ 30 w 60"/>
                      <a:gd name="T13" fmla="*/ 90 h 90"/>
                      <a:gd name="T14" fmla="*/ 34 w 60"/>
                      <a:gd name="T15" fmla="*/ 89 h 90"/>
                      <a:gd name="T16" fmla="*/ 49 w 60"/>
                      <a:gd name="T17" fmla="*/ 86 h 90"/>
                      <a:gd name="T18" fmla="*/ 57 w 60"/>
                      <a:gd name="T19" fmla="*/ 79 h 90"/>
                      <a:gd name="T20" fmla="*/ 59 w 60"/>
                      <a:gd name="T21" fmla="*/ 68 h 90"/>
                      <a:gd name="T22" fmla="*/ 44 w 60"/>
                      <a:gd name="T23" fmla="*/ 1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90">
                        <a:moveTo>
                          <a:pt x="44" y="11"/>
                        </a:moveTo>
                        <a:cubicBezTo>
                          <a:pt x="43" y="7"/>
                          <a:pt x="40" y="4"/>
                          <a:pt x="37" y="2"/>
                        </a:cubicBezTo>
                        <a:cubicBezTo>
                          <a:pt x="34" y="0"/>
                          <a:pt x="30" y="0"/>
                          <a:pt x="26" y="1"/>
                        </a:cubicBezTo>
                        <a:cubicBezTo>
                          <a:pt x="21" y="2"/>
                          <a:pt x="17" y="3"/>
                          <a:pt x="12" y="4"/>
                        </a:cubicBezTo>
                        <a:cubicBezTo>
                          <a:pt x="4" y="6"/>
                          <a:pt x="0" y="14"/>
                          <a:pt x="2" y="22"/>
                        </a:cubicBezTo>
                        <a:lnTo>
                          <a:pt x="16" y="79"/>
                        </a:lnTo>
                        <a:cubicBezTo>
                          <a:pt x="18" y="85"/>
                          <a:pt x="24" y="90"/>
                          <a:pt x="30" y="90"/>
                        </a:cubicBezTo>
                        <a:cubicBezTo>
                          <a:pt x="31" y="90"/>
                          <a:pt x="33" y="90"/>
                          <a:pt x="34" y="89"/>
                        </a:cubicBezTo>
                        <a:cubicBezTo>
                          <a:pt x="39" y="88"/>
                          <a:pt x="44" y="87"/>
                          <a:pt x="49" y="86"/>
                        </a:cubicBezTo>
                        <a:cubicBezTo>
                          <a:pt x="52" y="85"/>
                          <a:pt x="55" y="82"/>
                          <a:pt x="57" y="79"/>
                        </a:cubicBezTo>
                        <a:cubicBezTo>
                          <a:pt x="59" y="75"/>
                          <a:pt x="60" y="71"/>
                          <a:pt x="59" y="68"/>
                        </a:cubicBezTo>
                        <a:lnTo>
                          <a:pt x="44" y="11"/>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8" name="Freeform 33">
                    <a:extLst>
                      <a:ext uri="{FF2B5EF4-FFF2-40B4-BE49-F238E27FC236}">
                        <a16:creationId xmlns:a16="http://schemas.microsoft.com/office/drawing/2014/main" id="{84C7AFC5-D66F-174E-B968-8DC8AA4CADE2}"/>
                      </a:ext>
                    </a:extLst>
                  </p:cNvPr>
                  <p:cNvSpPr>
                    <a:spLocks noChangeAspect="1"/>
                  </p:cNvSpPr>
                  <p:nvPr/>
                </p:nvSpPr>
                <p:spPr bwMode="auto">
                  <a:xfrm>
                    <a:off x="6070270" y="4227513"/>
                    <a:ext cx="33338" cy="66675"/>
                  </a:xfrm>
                  <a:custGeom>
                    <a:avLst/>
                    <a:gdLst>
                      <a:gd name="T0" fmla="*/ 29 w 44"/>
                      <a:gd name="T1" fmla="*/ 0 h 88"/>
                      <a:gd name="T2" fmla="*/ 16 w 44"/>
                      <a:gd name="T3" fmla="*/ 0 h 88"/>
                      <a:gd name="T4" fmla="*/ 5 w 44"/>
                      <a:gd name="T5" fmla="*/ 4 h 88"/>
                      <a:gd name="T6" fmla="*/ 1 w 44"/>
                      <a:gd name="T7" fmla="*/ 14 h 88"/>
                      <a:gd name="T8" fmla="*/ 0 w 44"/>
                      <a:gd name="T9" fmla="*/ 73 h 88"/>
                      <a:gd name="T10" fmla="*/ 4 w 44"/>
                      <a:gd name="T11" fmla="*/ 83 h 88"/>
                      <a:gd name="T12" fmla="*/ 15 w 44"/>
                      <a:gd name="T13" fmla="*/ 88 h 88"/>
                      <a:gd name="T14" fmla="*/ 29 w 44"/>
                      <a:gd name="T15" fmla="*/ 88 h 88"/>
                      <a:gd name="T16" fmla="*/ 30 w 44"/>
                      <a:gd name="T17" fmla="*/ 88 h 88"/>
                      <a:gd name="T18" fmla="*/ 40 w 44"/>
                      <a:gd name="T19" fmla="*/ 83 h 88"/>
                      <a:gd name="T20" fmla="*/ 44 w 44"/>
                      <a:gd name="T21" fmla="*/ 73 h 88"/>
                      <a:gd name="T22" fmla="*/ 44 w 44"/>
                      <a:gd name="T23" fmla="*/ 14 h 88"/>
                      <a:gd name="T24" fmla="*/ 29 w 44"/>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8">
                        <a:moveTo>
                          <a:pt x="29" y="0"/>
                        </a:moveTo>
                        <a:cubicBezTo>
                          <a:pt x="25" y="0"/>
                          <a:pt x="20" y="0"/>
                          <a:pt x="16" y="0"/>
                        </a:cubicBezTo>
                        <a:cubicBezTo>
                          <a:pt x="12" y="0"/>
                          <a:pt x="8" y="1"/>
                          <a:pt x="5" y="4"/>
                        </a:cubicBezTo>
                        <a:cubicBezTo>
                          <a:pt x="3" y="7"/>
                          <a:pt x="1" y="11"/>
                          <a:pt x="1" y="14"/>
                        </a:cubicBezTo>
                        <a:lnTo>
                          <a:pt x="0" y="73"/>
                        </a:lnTo>
                        <a:cubicBezTo>
                          <a:pt x="0" y="77"/>
                          <a:pt x="2" y="80"/>
                          <a:pt x="4" y="83"/>
                        </a:cubicBezTo>
                        <a:cubicBezTo>
                          <a:pt x="7" y="86"/>
                          <a:pt x="11" y="88"/>
                          <a:pt x="15" y="88"/>
                        </a:cubicBezTo>
                        <a:cubicBezTo>
                          <a:pt x="19" y="88"/>
                          <a:pt x="24" y="88"/>
                          <a:pt x="29" y="88"/>
                        </a:cubicBezTo>
                        <a:lnTo>
                          <a:pt x="30" y="88"/>
                        </a:lnTo>
                        <a:cubicBezTo>
                          <a:pt x="34" y="88"/>
                          <a:pt x="37" y="86"/>
                          <a:pt x="40" y="83"/>
                        </a:cubicBezTo>
                        <a:cubicBezTo>
                          <a:pt x="43" y="81"/>
                          <a:pt x="44" y="77"/>
                          <a:pt x="44" y="73"/>
                        </a:cubicBezTo>
                        <a:lnTo>
                          <a:pt x="44" y="14"/>
                        </a:lnTo>
                        <a:cubicBezTo>
                          <a:pt x="44" y="6"/>
                          <a:pt x="37" y="0"/>
                          <a:pt x="29"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9" name="Freeform 34">
                    <a:extLst>
                      <a:ext uri="{FF2B5EF4-FFF2-40B4-BE49-F238E27FC236}">
                        <a16:creationId xmlns:a16="http://schemas.microsoft.com/office/drawing/2014/main" id="{92CDFB31-DC8F-3A4B-A086-878FDB79E308}"/>
                      </a:ext>
                    </a:extLst>
                  </p:cNvPr>
                  <p:cNvSpPr>
                    <a:spLocks noChangeAspect="1"/>
                  </p:cNvSpPr>
                  <p:nvPr/>
                </p:nvSpPr>
                <p:spPr bwMode="auto">
                  <a:xfrm>
                    <a:off x="6079795" y="2451100"/>
                    <a:ext cx="33338" cy="66675"/>
                  </a:xfrm>
                  <a:custGeom>
                    <a:avLst/>
                    <a:gdLst>
                      <a:gd name="T0" fmla="*/ 29 w 44"/>
                      <a:gd name="T1" fmla="*/ 0 h 88"/>
                      <a:gd name="T2" fmla="*/ 14 w 44"/>
                      <a:gd name="T3" fmla="*/ 0 h 88"/>
                      <a:gd name="T4" fmla="*/ 4 w 44"/>
                      <a:gd name="T5" fmla="*/ 5 h 88"/>
                      <a:gd name="T6" fmla="*/ 0 w 44"/>
                      <a:gd name="T7" fmla="*/ 15 h 88"/>
                      <a:gd name="T8" fmla="*/ 0 w 44"/>
                      <a:gd name="T9" fmla="*/ 73 h 88"/>
                      <a:gd name="T10" fmla="*/ 14 w 44"/>
                      <a:gd name="T11" fmla="*/ 88 h 88"/>
                      <a:gd name="T12" fmla="*/ 28 w 44"/>
                      <a:gd name="T13" fmla="*/ 88 h 88"/>
                      <a:gd name="T14" fmla="*/ 28 w 44"/>
                      <a:gd name="T15" fmla="*/ 88 h 88"/>
                      <a:gd name="T16" fmla="*/ 43 w 44"/>
                      <a:gd name="T17" fmla="*/ 74 h 88"/>
                      <a:gd name="T18" fmla="*/ 44 w 44"/>
                      <a:gd name="T19" fmla="*/ 15 h 88"/>
                      <a:gd name="T20" fmla="*/ 39 w 44"/>
                      <a:gd name="T21" fmla="*/ 5 h 88"/>
                      <a:gd name="T22" fmla="*/ 29 w 44"/>
                      <a:gd name="T2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88">
                        <a:moveTo>
                          <a:pt x="29" y="0"/>
                        </a:moveTo>
                        <a:lnTo>
                          <a:pt x="14" y="0"/>
                        </a:lnTo>
                        <a:cubicBezTo>
                          <a:pt x="10" y="0"/>
                          <a:pt x="7" y="2"/>
                          <a:pt x="4" y="5"/>
                        </a:cubicBezTo>
                        <a:cubicBezTo>
                          <a:pt x="1" y="7"/>
                          <a:pt x="0" y="11"/>
                          <a:pt x="0" y="15"/>
                        </a:cubicBezTo>
                        <a:lnTo>
                          <a:pt x="0" y="73"/>
                        </a:lnTo>
                        <a:cubicBezTo>
                          <a:pt x="0" y="81"/>
                          <a:pt x="6" y="88"/>
                          <a:pt x="14" y="88"/>
                        </a:cubicBezTo>
                        <a:lnTo>
                          <a:pt x="28" y="88"/>
                        </a:lnTo>
                        <a:lnTo>
                          <a:pt x="28" y="88"/>
                        </a:lnTo>
                        <a:cubicBezTo>
                          <a:pt x="36" y="88"/>
                          <a:pt x="43" y="82"/>
                          <a:pt x="43" y="74"/>
                        </a:cubicBezTo>
                        <a:lnTo>
                          <a:pt x="44" y="15"/>
                        </a:lnTo>
                        <a:cubicBezTo>
                          <a:pt x="44" y="11"/>
                          <a:pt x="42" y="8"/>
                          <a:pt x="39" y="5"/>
                        </a:cubicBezTo>
                        <a:cubicBezTo>
                          <a:pt x="37" y="2"/>
                          <a:pt x="33" y="0"/>
                          <a:pt x="29" y="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0" name="Freeform 35">
                    <a:extLst>
                      <a:ext uri="{FF2B5EF4-FFF2-40B4-BE49-F238E27FC236}">
                        <a16:creationId xmlns:a16="http://schemas.microsoft.com/office/drawing/2014/main" id="{7EA42EDA-59F4-F643-8CF9-54A6F7C13B1A}"/>
                      </a:ext>
                    </a:extLst>
                  </p:cNvPr>
                  <p:cNvSpPr>
                    <a:spLocks noChangeAspect="1"/>
                  </p:cNvSpPr>
                  <p:nvPr/>
                </p:nvSpPr>
                <p:spPr bwMode="auto">
                  <a:xfrm>
                    <a:off x="6298870" y="2479675"/>
                    <a:ext cx="46038" cy="69850"/>
                  </a:xfrm>
                  <a:custGeom>
                    <a:avLst/>
                    <a:gdLst>
                      <a:gd name="T0" fmla="*/ 49 w 61"/>
                      <a:gd name="T1" fmla="*/ 6 h 91"/>
                      <a:gd name="T2" fmla="*/ 35 w 61"/>
                      <a:gd name="T3" fmla="*/ 2 h 91"/>
                      <a:gd name="T4" fmla="*/ 17 w 61"/>
                      <a:gd name="T5" fmla="*/ 12 h 91"/>
                      <a:gd name="T6" fmla="*/ 2 w 61"/>
                      <a:gd name="T7" fmla="*/ 69 h 91"/>
                      <a:gd name="T8" fmla="*/ 12 w 61"/>
                      <a:gd name="T9" fmla="*/ 87 h 91"/>
                      <a:gd name="T10" fmla="*/ 26 w 61"/>
                      <a:gd name="T11" fmla="*/ 90 h 91"/>
                      <a:gd name="T12" fmla="*/ 30 w 61"/>
                      <a:gd name="T13" fmla="*/ 91 h 91"/>
                      <a:gd name="T14" fmla="*/ 37 w 61"/>
                      <a:gd name="T15" fmla="*/ 89 h 91"/>
                      <a:gd name="T16" fmla="*/ 44 w 61"/>
                      <a:gd name="T17" fmla="*/ 80 h 91"/>
                      <a:gd name="T18" fmla="*/ 60 w 61"/>
                      <a:gd name="T19" fmla="*/ 24 h 91"/>
                      <a:gd name="T20" fmla="*/ 58 w 61"/>
                      <a:gd name="T21" fmla="*/ 13 h 91"/>
                      <a:gd name="T22" fmla="*/ 49 w 61"/>
                      <a:gd name="T23"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91">
                        <a:moveTo>
                          <a:pt x="49" y="6"/>
                        </a:moveTo>
                        <a:cubicBezTo>
                          <a:pt x="45" y="4"/>
                          <a:pt x="40" y="3"/>
                          <a:pt x="35" y="2"/>
                        </a:cubicBezTo>
                        <a:cubicBezTo>
                          <a:pt x="27" y="0"/>
                          <a:pt x="19" y="4"/>
                          <a:pt x="17" y="12"/>
                        </a:cubicBezTo>
                        <a:lnTo>
                          <a:pt x="2" y="69"/>
                        </a:lnTo>
                        <a:cubicBezTo>
                          <a:pt x="0" y="76"/>
                          <a:pt x="5" y="84"/>
                          <a:pt x="12" y="87"/>
                        </a:cubicBezTo>
                        <a:lnTo>
                          <a:pt x="26" y="90"/>
                        </a:lnTo>
                        <a:cubicBezTo>
                          <a:pt x="27" y="91"/>
                          <a:pt x="29" y="91"/>
                          <a:pt x="30" y="91"/>
                        </a:cubicBezTo>
                        <a:cubicBezTo>
                          <a:pt x="32" y="91"/>
                          <a:pt x="35" y="90"/>
                          <a:pt x="37" y="89"/>
                        </a:cubicBezTo>
                        <a:cubicBezTo>
                          <a:pt x="40" y="87"/>
                          <a:pt x="43" y="84"/>
                          <a:pt x="44" y="80"/>
                        </a:cubicBezTo>
                        <a:lnTo>
                          <a:pt x="60" y="24"/>
                        </a:lnTo>
                        <a:cubicBezTo>
                          <a:pt x="61" y="20"/>
                          <a:pt x="60" y="16"/>
                          <a:pt x="58" y="13"/>
                        </a:cubicBezTo>
                        <a:cubicBezTo>
                          <a:pt x="56" y="9"/>
                          <a:pt x="53" y="7"/>
                          <a:pt x="49" y="6"/>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1" name="Freeform 36">
                    <a:extLst>
                      <a:ext uri="{FF2B5EF4-FFF2-40B4-BE49-F238E27FC236}">
                        <a16:creationId xmlns:a16="http://schemas.microsoft.com/office/drawing/2014/main" id="{B1DD18D7-0DD3-3946-A484-21E7F0A6453E}"/>
                      </a:ext>
                    </a:extLst>
                  </p:cNvPr>
                  <p:cNvSpPr>
                    <a:spLocks noChangeAspect="1"/>
                  </p:cNvSpPr>
                  <p:nvPr/>
                </p:nvSpPr>
                <p:spPr bwMode="auto">
                  <a:xfrm>
                    <a:off x="6505245" y="2571750"/>
                    <a:ext cx="52388" cy="66675"/>
                  </a:xfrm>
                  <a:custGeom>
                    <a:avLst/>
                    <a:gdLst>
                      <a:gd name="T0" fmla="*/ 65 w 72"/>
                      <a:gd name="T1" fmla="*/ 10 h 88"/>
                      <a:gd name="T2" fmla="*/ 52 w 72"/>
                      <a:gd name="T3" fmla="*/ 3 h 88"/>
                      <a:gd name="T4" fmla="*/ 41 w 72"/>
                      <a:gd name="T5" fmla="*/ 1 h 88"/>
                      <a:gd name="T6" fmla="*/ 32 w 72"/>
                      <a:gd name="T7" fmla="*/ 8 h 88"/>
                      <a:gd name="T8" fmla="*/ 2 w 72"/>
                      <a:gd name="T9" fmla="*/ 59 h 88"/>
                      <a:gd name="T10" fmla="*/ 1 w 72"/>
                      <a:gd name="T11" fmla="*/ 70 h 88"/>
                      <a:gd name="T12" fmla="*/ 8 w 72"/>
                      <a:gd name="T13" fmla="*/ 79 h 88"/>
                      <a:gd name="T14" fmla="*/ 20 w 72"/>
                      <a:gd name="T15" fmla="*/ 86 h 88"/>
                      <a:gd name="T16" fmla="*/ 27 w 72"/>
                      <a:gd name="T17" fmla="*/ 88 h 88"/>
                      <a:gd name="T18" fmla="*/ 31 w 72"/>
                      <a:gd name="T19" fmla="*/ 87 h 88"/>
                      <a:gd name="T20" fmla="*/ 40 w 72"/>
                      <a:gd name="T21" fmla="*/ 81 h 88"/>
                      <a:gd name="T22" fmla="*/ 70 w 72"/>
                      <a:gd name="T23" fmla="*/ 30 h 88"/>
                      <a:gd name="T24" fmla="*/ 71 w 72"/>
                      <a:gd name="T25" fmla="*/ 19 h 88"/>
                      <a:gd name="T26" fmla="*/ 65 w 72"/>
                      <a:gd name="T27"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88">
                        <a:moveTo>
                          <a:pt x="65" y="10"/>
                        </a:moveTo>
                        <a:cubicBezTo>
                          <a:pt x="60" y="8"/>
                          <a:pt x="56" y="5"/>
                          <a:pt x="52" y="3"/>
                        </a:cubicBezTo>
                        <a:cubicBezTo>
                          <a:pt x="48" y="1"/>
                          <a:pt x="44" y="0"/>
                          <a:pt x="41" y="1"/>
                        </a:cubicBezTo>
                        <a:cubicBezTo>
                          <a:pt x="37" y="2"/>
                          <a:pt x="34" y="5"/>
                          <a:pt x="32" y="8"/>
                        </a:cubicBezTo>
                        <a:lnTo>
                          <a:pt x="2" y="59"/>
                        </a:lnTo>
                        <a:cubicBezTo>
                          <a:pt x="1" y="62"/>
                          <a:pt x="0" y="66"/>
                          <a:pt x="1" y="70"/>
                        </a:cubicBezTo>
                        <a:cubicBezTo>
                          <a:pt x="2" y="73"/>
                          <a:pt x="5" y="77"/>
                          <a:pt x="8" y="79"/>
                        </a:cubicBezTo>
                        <a:cubicBezTo>
                          <a:pt x="12" y="81"/>
                          <a:pt x="16" y="83"/>
                          <a:pt x="20" y="86"/>
                        </a:cubicBezTo>
                        <a:cubicBezTo>
                          <a:pt x="22" y="87"/>
                          <a:pt x="25" y="88"/>
                          <a:pt x="27" y="88"/>
                        </a:cubicBezTo>
                        <a:cubicBezTo>
                          <a:pt x="29" y="88"/>
                          <a:pt x="30" y="88"/>
                          <a:pt x="31" y="87"/>
                        </a:cubicBezTo>
                        <a:cubicBezTo>
                          <a:pt x="35" y="86"/>
                          <a:pt x="38" y="84"/>
                          <a:pt x="40" y="81"/>
                        </a:cubicBezTo>
                        <a:lnTo>
                          <a:pt x="70" y="30"/>
                        </a:lnTo>
                        <a:cubicBezTo>
                          <a:pt x="72" y="27"/>
                          <a:pt x="72" y="23"/>
                          <a:pt x="71" y="19"/>
                        </a:cubicBezTo>
                        <a:cubicBezTo>
                          <a:pt x="70" y="15"/>
                          <a:pt x="68" y="12"/>
                          <a:pt x="65" y="10"/>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2" name="Freeform 37">
                    <a:extLst>
                      <a:ext uri="{FF2B5EF4-FFF2-40B4-BE49-F238E27FC236}">
                        <a16:creationId xmlns:a16="http://schemas.microsoft.com/office/drawing/2014/main" id="{EB5EBF0E-AD3E-044D-94F2-9ACAC6CE4EDC}"/>
                      </a:ext>
                    </a:extLst>
                  </p:cNvPr>
                  <p:cNvSpPr>
                    <a:spLocks noChangeAspect="1"/>
                  </p:cNvSpPr>
                  <p:nvPr/>
                </p:nvSpPr>
                <p:spPr bwMode="auto">
                  <a:xfrm>
                    <a:off x="6495720" y="4110038"/>
                    <a:ext cx="55563" cy="68263"/>
                  </a:xfrm>
                  <a:custGeom>
                    <a:avLst/>
                    <a:gdLst>
                      <a:gd name="T0" fmla="*/ 42 w 74"/>
                      <a:gd name="T1" fmla="*/ 10 h 90"/>
                      <a:gd name="T2" fmla="*/ 22 w 74"/>
                      <a:gd name="T3" fmla="*/ 4 h 90"/>
                      <a:gd name="T4" fmla="*/ 10 w 74"/>
                      <a:gd name="T5" fmla="*/ 11 h 90"/>
                      <a:gd name="T6" fmla="*/ 4 w 74"/>
                      <a:gd name="T7" fmla="*/ 31 h 90"/>
                      <a:gd name="T8" fmla="*/ 33 w 74"/>
                      <a:gd name="T9" fmla="*/ 82 h 90"/>
                      <a:gd name="T10" fmla="*/ 42 w 74"/>
                      <a:gd name="T11" fmla="*/ 89 h 90"/>
                      <a:gd name="T12" fmla="*/ 46 w 74"/>
                      <a:gd name="T13" fmla="*/ 90 h 90"/>
                      <a:gd name="T14" fmla="*/ 53 w 74"/>
                      <a:gd name="T15" fmla="*/ 88 h 90"/>
                      <a:gd name="T16" fmla="*/ 66 w 74"/>
                      <a:gd name="T17" fmla="*/ 80 h 90"/>
                      <a:gd name="T18" fmla="*/ 73 w 74"/>
                      <a:gd name="T19" fmla="*/ 71 h 90"/>
                      <a:gd name="T20" fmla="*/ 71 w 74"/>
                      <a:gd name="T21" fmla="*/ 60 h 90"/>
                      <a:gd name="T22" fmla="*/ 42 w 74"/>
                      <a:gd name="T23"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90">
                        <a:moveTo>
                          <a:pt x="42" y="10"/>
                        </a:moveTo>
                        <a:cubicBezTo>
                          <a:pt x="38" y="3"/>
                          <a:pt x="29" y="0"/>
                          <a:pt x="22" y="4"/>
                        </a:cubicBezTo>
                        <a:lnTo>
                          <a:pt x="10" y="11"/>
                        </a:lnTo>
                        <a:cubicBezTo>
                          <a:pt x="3" y="15"/>
                          <a:pt x="0" y="24"/>
                          <a:pt x="4" y="31"/>
                        </a:cubicBezTo>
                        <a:lnTo>
                          <a:pt x="33" y="82"/>
                        </a:lnTo>
                        <a:cubicBezTo>
                          <a:pt x="35" y="86"/>
                          <a:pt x="38" y="88"/>
                          <a:pt x="42" y="89"/>
                        </a:cubicBezTo>
                        <a:cubicBezTo>
                          <a:pt x="43" y="89"/>
                          <a:pt x="44" y="90"/>
                          <a:pt x="46" y="90"/>
                        </a:cubicBezTo>
                        <a:cubicBezTo>
                          <a:pt x="48" y="90"/>
                          <a:pt x="51" y="89"/>
                          <a:pt x="53" y="88"/>
                        </a:cubicBezTo>
                        <a:lnTo>
                          <a:pt x="66" y="80"/>
                        </a:lnTo>
                        <a:cubicBezTo>
                          <a:pt x="69" y="78"/>
                          <a:pt x="72" y="75"/>
                          <a:pt x="73" y="71"/>
                        </a:cubicBezTo>
                        <a:cubicBezTo>
                          <a:pt x="74" y="68"/>
                          <a:pt x="73" y="64"/>
                          <a:pt x="71" y="60"/>
                        </a:cubicBezTo>
                        <a:lnTo>
                          <a:pt x="42" y="10"/>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68" name="Freeform 40">
                  <a:extLst>
                    <a:ext uri="{FF2B5EF4-FFF2-40B4-BE49-F238E27FC236}">
                      <a16:creationId xmlns:a16="http://schemas.microsoft.com/office/drawing/2014/main" id="{557381EA-7E0C-9A46-B114-5FA843085D7D}"/>
                    </a:ext>
                  </a:extLst>
                </p:cNvPr>
                <p:cNvSpPr>
                  <a:spLocks noChangeAspect="1"/>
                </p:cNvSpPr>
                <p:nvPr/>
              </p:nvSpPr>
              <p:spPr bwMode="auto">
                <a:xfrm>
                  <a:off x="4041445" y="5945188"/>
                  <a:ext cx="4102100" cy="290513"/>
                </a:xfrm>
                <a:custGeom>
                  <a:avLst/>
                  <a:gdLst>
                    <a:gd name="T0" fmla="*/ 5504 w 5504"/>
                    <a:gd name="T1" fmla="*/ 381 h 381"/>
                    <a:gd name="T2" fmla="*/ 0 w 5504"/>
                    <a:gd name="T3" fmla="*/ 381 h 381"/>
                    <a:gd name="T4" fmla="*/ 381 w 5504"/>
                    <a:gd name="T5" fmla="*/ 0 h 381"/>
                    <a:gd name="T6" fmla="*/ 5124 w 5504"/>
                    <a:gd name="T7" fmla="*/ 0 h 381"/>
                    <a:gd name="T8" fmla="*/ 5504 w 5504"/>
                    <a:gd name="T9" fmla="*/ 381 h 381"/>
                  </a:gdLst>
                  <a:ahLst/>
                  <a:cxnLst>
                    <a:cxn ang="0">
                      <a:pos x="T0" y="T1"/>
                    </a:cxn>
                    <a:cxn ang="0">
                      <a:pos x="T2" y="T3"/>
                    </a:cxn>
                    <a:cxn ang="0">
                      <a:pos x="T4" y="T5"/>
                    </a:cxn>
                    <a:cxn ang="0">
                      <a:pos x="T6" y="T7"/>
                    </a:cxn>
                    <a:cxn ang="0">
                      <a:pos x="T8" y="T9"/>
                    </a:cxn>
                  </a:cxnLst>
                  <a:rect l="0" t="0" r="r" b="b"/>
                  <a:pathLst>
                    <a:path w="5504" h="381">
                      <a:moveTo>
                        <a:pt x="5504" y="381"/>
                      </a:moveTo>
                      <a:lnTo>
                        <a:pt x="0" y="381"/>
                      </a:lnTo>
                      <a:cubicBezTo>
                        <a:pt x="0" y="170"/>
                        <a:pt x="170" y="0"/>
                        <a:pt x="381" y="0"/>
                      </a:cubicBezTo>
                      <a:lnTo>
                        <a:pt x="5124" y="0"/>
                      </a:lnTo>
                      <a:cubicBezTo>
                        <a:pt x="5334" y="0"/>
                        <a:pt x="5504" y="170"/>
                        <a:pt x="5504" y="381"/>
                      </a:cubicBezTo>
                      <a:close/>
                    </a:path>
                  </a:pathLst>
                </a:custGeom>
                <a:solidFill>
                  <a:srgbClr val="41B2E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59" name="Group 58">
                <a:extLst>
                  <a:ext uri="{FF2B5EF4-FFF2-40B4-BE49-F238E27FC236}">
                    <a16:creationId xmlns:a16="http://schemas.microsoft.com/office/drawing/2014/main" id="{93200870-3186-BC48-9405-E5C84FB6375C}"/>
                  </a:ext>
                </a:extLst>
              </p:cNvPr>
              <p:cNvGrpSpPr/>
              <p:nvPr/>
            </p:nvGrpSpPr>
            <p:grpSpPr>
              <a:xfrm rot="2700000">
                <a:off x="5957230" y="-3801496"/>
                <a:ext cx="277811" cy="1666874"/>
                <a:chOff x="5957230" y="2534445"/>
                <a:chExt cx="277811" cy="1666874"/>
              </a:xfrm>
            </p:grpSpPr>
            <p:grpSp>
              <p:nvGrpSpPr>
                <p:cNvPr id="60" name="Group 59">
                  <a:extLst>
                    <a:ext uri="{FF2B5EF4-FFF2-40B4-BE49-F238E27FC236}">
                      <a16:creationId xmlns:a16="http://schemas.microsoft.com/office/drawing/2014/main" id="{C53A468C-5BCB-2F4D-96FC-881F52370B41}"/>
                    </a:ext>
                  </a:extLst>
                </p:cNvPr>
                <p:cNvGrpSpPr/>
                <p:nvPr/>
              </p:nvGrpSpPr>
              <p:grpSpPr>
                <a:xfrm>
                  <a:off x="6011998" y="2534445"/>
                  <a:ext cx="168275" cy="1666874"/>
                  <a:chOff x="6008358" y="2523332"/>
                  <a:chExt cx="168275" cy="1666874"/>
                </a:xfrm>
              </p:grpSpPr>
              <p:sp>
                <p:nvSpPr>
                  <p:cNvPr id="62" name="Freeform 38">
                    <a:extLst>
                      <a:ext uri="{FF2B5EF4-FFF2-40B4-BE49-F238E27FC236}">
                        <a16:creationId xmlns:a16="http://schemas.microsoft.com/office/drawing/2014/main" id="{66DB4C41-433A-8B47-A551-1782C19255BA}"/>
                      </a:ext>
                    </a:extLst>
                  </p:cNvPr>
                  <p:cNvSpPr>
                    <a:spLocks noChangeAspect="1"/>
                  </p:cNvSpPr>
                  <p:nvPr/>
                </p:nvSpPr>
                <p:spPr bwMode="auto">
                  <a:xfrm>
                    <a:off x="6008358" y="2523332"/>
                    <a:ext cx="168275" cy="833438"/>
                  </a:xfrm>
                  <a:custGeom>
                    <a:avLst/>
                    <a:gdLst>
                      <a:gd name="T0" fmla="*/ 113 w 226"/>
                      <a:gd name="T1" fmla="*/ 0 h 1096"/>
                      <a:gd name="T2" fmla="*/ 0 w 226"/>
                      <a:gd name="T3" fmla="*/ 1096 h 1096"/>
                      <a:gd name="T4" fmla="*/ 226 w 226"/>
                      <a:gd name="T5" fmla="*/ 1096 h 1096"/>
                      <a:gd name="T6" fmla="*/ 113 w 226"/>
                      <a:gd name="T7" fmla="*/ 0 h 1096"/>
                    </a:gdLst>
                    <a:ahLst/>
                    <a:cxnLst>
                      <a:cxn ang="0">
                        <a:pos x="T0" y="T1"/>
                      </a:cxn>
                      <a:cxn ang="0">
                        <a:pos x="T2" y="T3"/>
                      </a:cxn>
                      <a:cxn ang="0">
                        <a:pos x="T4" y="T5"/>
                      </a:cxn>
                      <a:cxn ang="0">
                        <a:pos x="T6" y="T7"/>
                      </a:cxn>
                    </a:cxnLst>
                    <a:rect l="0" t="0" r="r" b="b"/>
                    <a:pathLst>
                      <a:path w="226" h="1096">
                        <a:moveTo>
                          <a:pt x="113" y="0"/>
                        </a:moveTo>
                        <a:lnTo>
                          <a:pt x="0" y="1096"/>
                        </a:lnTo>
                        <a:lnTo>
                          <a:pt x="226" y="1096"/>
                        </a:lnTo>
                        <a:lnTo>
                          <a:pt x="113" y="0"/>
                        </a:lnTo>
                        <a:close/>
                      </a:path>
                    </a:pathLst>
                  </a:custGeom>
                  <a:solidFill>
                    <a:srgbClr val="CF26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3" name="Freeform 38">
                    <a:extLst>
                      <a:ext uri="{FF2B5EF4-FFF2-40B4-BE49-F238E27FC236}">
                        <a16:creationId xmlns:a16="http://schemas.microsoft.com/office/drawing/2014/main" id="{C1BB0C9F-D303-2749-846B-D5D0379AFFF6}"/>
                      </a:ext>
                    </a:extLst>
                  </p:cNvPr>
                  <p:cNvSpPr>
                    <a:spLocks noChangeAspect="1"/>
                  </p:cNvSpPr>
                  <p:nvPr/>
                </p:nvSpPr>
                <p:spPr bwMode="auto">
                  <a:xfrm rot="10800000">
                    <a:off x="6008358" y="3356768"/>
                    <a:ext cx="168275" cy="833438"/>
                  </a:xfrm>
                  <a:custGeom>
                    <a:avLst/>
                    <a:gdLst>
                      <a:gd name="T0" fmla="*/ 113 w 226"/>
                      <a:gd name="T1" fmla="*/ 0 h 1096"/>
                      <a:gd name="T2" fmla="*/ 0 w 226"/>
                      <a:gd name="T3" fmla="*/ 1096 h 1096"/>
                      <a:gd name="T4" fmla="*/ 226 w 226"/>
                      <a:gd name="T5" fmla="*/ 1096 h 1096"/>
                      <a:gd name="T6" fmla="*/ 113 w 226"/>
                      <a:gd name="T7" fmla="*/ 0 h 1096"/>
                    </a:gdLst>
                    <a:ahLst/>
                    <a:cxnLst>
                      <a:cxn ang="0">
                        <a:pos x="T0" y="T1"/>
                      </a:cxn>
                      <a:cxn ang="0">
                        <a:pos x="T2" y="T3"/>
                      </a:cxn>
                      <a:cxn ang="0">
                        <a:pos x="T4" y="T5"/>
                      </a:cxn>
                      <a:cxn ang="0">
                        <a:pos x="T6" y="T7"/>
                      </a:cxn>
                    </a:cxnLst>
                    <a:rect l="0" t="0" r="r" b="b"/>
                    <a:pathLst>
                      <a:path w="226" h="1096">
                        <a:moveTo>
                          <a:pt x="113" y="0"/>
                        </a:moveTo>
                        <a:lnTo>
                          <a:pt x="0" y="1096"/>
                        </a:lnTo>
                        <a:lnTo>
                          <a:pt x="226" y="1096"/>
                        </a:lnTo>
                        <a:lnTo>
                          <a:pt x="113" y="0"/>
                        </a:lnTo>
                        <a:close/>
                      </a:path>
                    </a:pathLst>
                  </a:custGeom>
                  <a:no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61" name="Oval 60">
                  <a:extLst>
                    <a:ext uri="{FF2B5EF4-FFF2-40B4-BE49-F238E27FC236}">
                      <a16:creationId xmlns:a16="http://schemas.microsoft.com/office/drawing/2014/main" id="{6A7DCEB4-C127-9447-86B7-ABBD258FA166}"/>
                    </a:ext>
                  </a:extLst>
                </p:cNvPr>
                <p:cNvSpPr/>
                <p:nvPr/>
              </p:nvSpPr>
              <p:spPr>
                <a:xfrm>
                  <a:off x="5957230" y="3228977"/>
                  <a:ext cx="277811" cy="277811"/>
                </a:xfrm>
                <a:prstGeom prst="ellipse">
                  <a:avLst/>
                </a:prstGeom>
                <a:solidFill>
                  <a:srgbClr val="32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sp>
          <p:nvSpPr>
            <p:cNvPr id="54" name="TextBox 53">
              <a:extLst>
                <a:ext uri="{FF2B5EF4-FFF2-40B4-BE49-F238E27FC236}">
                  <a16:creationId xmlns:a16="http://schemas.microsoft.com/office/drawing/2014/main" id="{F30249CB-5AF9-4A49-B4CF-C51CD8BE3E71}"/>
                </a:ext>
              </a:extLst>
            </p:cNvPr>
            <p:cNvSpPr txBox="1"/>
            <p:nvPr/>
          </p:nvSpPr>
          <p:spPr>
            <a:xfrm>
              <a:off x="1509506" y="6357489"/>
              <a:ext cx="8921458" cy="366254"/>
            </a:xfrm>
            <a:prstGeom prst="rect">
              <a:avLst/>
            </a:prstGeom>
            <a:noFill/>
          </p:spPr>
          <p:txBody>
            <a:bodyPr wrap="square" lIns="0" tIns="0" rIns="0" bIns="0" rtlCol="0">
              <a:spAutoFit/>
            </a:bodyPr>
            <a:lstStyle>
              <a:defPPr>
                <a:defRPr lang="en-US"/>
              </a:defPPr>
              <a:lvl1pPr>
                <a:lnSpc>
                  <a:spcPct val="85000"/>
                </a:lnSpc>
                <a:defRPr sz="1400" b="0">
                  <a:solidFill>
                    <a:srgbClr val="333333"/>
                  </a:solidFill>
                  <a:latin typeface="Arial" charset="0"/>
                  <a:ea typeface="Arial" charset="0"/>
                  <a:cs typeface="Arial" charset="0"/>
                </a:defRPr>
              </a:lvl1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7F7F7F"/>
                  </a:solidFill>
                  <a:effectLst/>
                  <a:uLnTx/>
                  <a:uFillTx/>
                  <a:latin typeface="Arial" charset="0"/>
                  <a:cs typeface="Arial" charset="0"/>
                </a:rPr>
                <a:t>To animate or reposition, </a:t>
              </a:r>
              <a:r>
                <a:rPr kumimoji="0" lang="en-US" sz="1400" b="1" i="1" u="none" strike="noStrike" kern="1200" cap="none" spc="0" normalizeH="0" baseline="0" noProof="0" dirty="0">
                  <a:ln>
                    <a:noFill/>
                  </a:ln>
                  <a:solidFill>
                    <a:srgbClr val="7F7F7F"/>
                  </a:solidFill>
                  <a:effectLst/>
                  <a:uLnTx/>
                  <a:uFillTx/>
                  <a:latin typeface="Arial" charset="0"/>
                  <a:cs typeface="Arial" charset="0"/>
                </a:rPr>
                <a:t>ungroup</a:t>
              </a:r>
              <a:r>
                <a:rPr kumimoji="0" lang="en-US" sz="1400" b="0" i="1" u="none" strike="noStrike" kern="1200" cap="none" spc="0" normalizeH="0" baseline="0" noProof="0" dirty="0">
                  <a:ln>
                    <a:noFill/>
                  </a:ln>
                  <a:solidFill>
                    <a:srgbClr val="7F7F7F"/>
                  </a:solidFill>
                  <a:effectLst/>
                  <a:uLnTx/>
                  <a:uFillTx/>
                  <a:latin typeface="Arial" charset="0"/>
                  <a:cs typeface="Arial" charset="0"/>
                </a:rPr>
                <a:t> to access individual groups (e.g., needle group, arm, pan assemble group). </a:t>
              </a:r>
              <a:r>
                <a:rPr kumimoji="0" lang="en-US" sz="1400" b="1" i="1" u="none" strike="noStrike" kern="1200" cap="none" spc="0" normalizeH="0" baseline="0" noProof="0" dirty="0">
                  <a:ln>
                    <a:noFill/>
                  </a:ln>
                  <a:solidFill>
                    <a:srgbClr val="7F7F7F"/>
                  </a:solidFill>
                  <a:effectLst/>
                  <a:uLnTx/>
                  <a:uFillTx/>
                  <a:latin typeface="Arial" charset="0"/>
                  <a:cs typeface="Arial" charset="0"/>
                </a:rPr>
                <a:t>Rotate</a:t>
              </a:r>
              <a:r>
                <a:rPr kumimoji="0" lang="en-US" sz="1400" b="0" i="1" u="none" strike="noStrike" kern="1200" cap="none" spc="0" normalizeH="0" baseline="0" noProof="0" dirty="0">
                  <a:ln>
                    <a:noFill/>
                  </a:ln>
                  <a:solidFill>
                    <a:srgbClr val="7F7F7F"/>
                  </a:solidFill>
                  <a:effectLst/>
                  <a:uLnTx/>
                  <a:uFillTx/>
                  <a:latin typeface="Arial" charset="0"/>
                  <a:cs typeface="Arial" charset="0"/>
                </a:rPr>
                <a:t> the arm and needle as desired. Reposition the left and right “pans” to realign with the ends of the arm. </a:t>
              </a:r>
            </a:p>
          </p:txBody>
        </p:sp>
      </p:grpSp>
      <p:pic>
        <p:nvPicPr>
          <p:cNvPr id="102" name="Picture 101">
            <a:extLst>
              <a:ext uri="{FF2B5EF4-FFF2-40B4-BE49-F238E27FC236}">
                <a16:creationId xmlns:a16="http://schemas.microsoft.com/office/drawing/2014/main" id="{4E151A71-F19F-B84B-9284-1F149E42682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3584" y="255654"/>
            <a:ext cx="1905888" cy="322033"/>
          </a:xfrm>
          <a:prstGeom prst="rect">
            <a:avLst/>
          </a:prstGeom>
        </p:spPr>
      </p:pic>
      <p:sp>
        <p:nvSpPr>
          <p:cNvPr id="103" name="TextBox 102">
            <a:extLst>
              <a:ext uri="{FF2B5EF4-FFF2-40B4-BE49-F238E27FC236}">
                <a16:creationId xmlns:a16="http://schemas.microsoft.com/office/drawing/2014/main" id="{FF835ED9-BE1C-F841-8C0A-395BC858F64C}"/>
              </a:ext>
            </a:extLst>
          </p:cNvPr>
          <p:cNvSpPr txBox="1"/>
          <p:nvPr/>
        </p:nvSpPr>
        <p:spPr>
          <a:xfrm>
            <a:off x="17087" y="-2502"/>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sp>
        <p:nvSpPr>
          <p:cNvPr id="104" name="TextBox 103">
            <a:extLst>
              <a:ext uri="{FF2B5EF4-FFF2-40B4-BE49-F238E27FC236}">
                <a16:creationId xmlns:a16="http://schemas.microsoft.com/office/drawing/2014/main" id="{6521151F-2F2E-E141-BD09-ACA0096CDC64}"/>
              </a:ext>
            </a:extLst>
          </p:cNvPr>
          <p:cNvSpPr txBox="1"/>
          <p:nvPr/>
        </p:nvSpPr>
        <p:spPr>
          <a:xfrm>
            <a:off x="10167608" y="6364725"/>
            <a:ext cx="2024392" cy="40011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ACED"/>
                </a:solidFill>
                <a:effectLst/>
                <a:uLnTx/>
                <a:uFillTx/>
                <a:latin typeface="Arial" panose="020B0604020202020204" pitchFamily="34" charset="0"/>
                <a:ea typeface="+mn-ea"/>
                <a:cs typeface="Arial" panose="020B0604020202020204" pitchFamily="34" charset="0"/>
              </a:rPr>
              <a:t>© 2018 - 2019 Billion Dollar Graphics. All rights reserved.</a:t>
            </a:r>
          </a:p>
        </p:txBody>
      </p:sp>
    </p:spTree>
    <p:extLst>
      <p:ext uri="{BB962C8B-B14F-4D97-AF65-F5344CB8AC3E}">
        <p14:creationId xmlns:p14="http://schemas.microsoft.com/office/powerpoint/2010/main" val="321675668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8" name="Picture 547">
            <a:extLst>
              <a:ext uri="{FF2B5EF4-FFF2-40B4-BE49-F238E27FC236}">
                <a16:creationId xmlns:a16="http://schemas.microsoft.com/office/drawing/2014/main" id="{9F8D06BE-2E0A-9248-A22C-9BBC466A5D0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616" y="6500752"/>
            <a:ext cx="1905888" cy="322033"/>
          </a:xfrm>
          <a:prstGeom prst="rect">
            <a:avLst/>
          </a:prstGeom>
        </p:spPr>
      </p:pic>
      <p:grpSp>
        <p:nvGrpSpPr>
          <p:cNvPr id="550" name="Group 549">
            <a:extLst>
              <a:ext uri="{FF2B5EF4-FFF2-40B4-BE49-F238E27FC236}">
                <a16:creationId xmlns:a16="http://schemas.microsoft.com/office/drawing/2014/main" id="{00CA9342-4A0B-2D42-83A2-46BCD82D4EC4}"/>
              </a:ext>
            </a:extLst>
          </p:cNvPr>
          <p:cNvGrpSpPr/>
          <p:nvPr/>
        </p:nvGrpSpPr>
        <p:grpSpPr>
          <a:xfrm>
            <a:off x="9493930" y="125651"/>
            <a:ext cx="2482413" cy="1990825"/>
            <a:chOff x="9413853" y="314039"/>
            <a:chExt cx="2482413" cy="1990825"/>
          </a:xfrm>
        </p:grpSpPr>
        <p:sp>
          <p:nvSpPr>
            <p:cNvPr id="551" name="Round Same Side Corner Rectangle 550">
              <a:extLst>
                <a:ext uri="{FF2B5EF4-FFF2-40B4-BE49-F238E27FC236}">
                  <a16:creationId xmlns:a16="http://schemas.microsoft.com/office/drawing/2014/main" id="{66CEAFF9-0AFD-4040-AE79-D2F30828C59A}"/>
                </a:ext>
              </a:extLst>
            </p:cNvPr>
            <p:cNvSpPr/>
            <p:nvPr/>
          </p:nvSpPr>
          <p:spPr>
            <a:xfrm>
              <a:off x="9413853" y="314039"/>
              <a:ext cx="2482412" cy="381000"/>
            </a:xfrm>
            <a:prstGeom prst="round2SameRect">
              <a:avLst>
                <a:gd name="adj1" fmla="val 23125"/>
                <a:gd name="adj2" fmla="val 0"/>
              </a:avLst>
            </a:prstGeom>
            <a:solidFill>
              <a:srgbClr val="FFC000"/>
            </a:solidFill>
            <a:ln w="9525">
              <a:solidFill>
                <a:srgbClr val="FFC000"/>
              </a:solidFill>
            </a:ln>
            <a:effectLst/>
          </p:spPr>
          <p:style>
            <a:lnRef idx="2">
              <a:schemeClr val="accent1">
                <a:shade val="50000"/>
              </a:schemeClr>
            </a:lnRef>
            <a:fillRef idx="1">
              <a:schemeClr val="accent1"/>
            </a:fillRef>
            <a:effectRef idx="0">
              <a:schemeClr val="accent1"/>
            </a:effectRef>
            <a:fontRef idx="minor">
              <a:schemeClr val="lt1"/>
            </a:fontRef>
          </p:style>
          <p:txBody>
            <a:bodyPr lIns="182880" tIns="18288" rIns="0" bIns="0" rtlCol="0" anchor="t"/>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TIPS</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52" name="Rounded Rectangle 551">
              <a:extLst>
                <a:ext uri="{FF2B5EF4-FFF2-40B4-BE49-F238E27FC236}">
                  <a16:creationId xmlns:a16="http://schemas.microsoft.com/office/drawing/2014/main" id="{52C59029-9D88-0F43-B9D0-7EF6551B1BE6}"/>
                </a:ext>
              </a:extLst>
            </p:cNvPr>
            <p:cNvSpPr/>
            <p:nvPr/>
          </p:nvSpPr>
          <p:spPr>
            <a:xfrm>
              <a:off x="9413854" y="559043"/>
              <a:ext cx="2482412" cy="1745821"/>
            </a:xfrm>
            <a:prstGeom prst="roundRect">
              <a:avLst>
                <a:gd name="adj" fmla="val 6507"/>
              </a:avLst>
            </a:prstGeom>
            <a:solidFill>
              <a:srgbClr val="F1F2F6"/>
            </a:solidFill>
            <a:ln w="952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85000"/>
                </a:lnSpc>
                <a:spcBef>
                  <a:spcPts val="300"/>
                </a:spcBef>
                <a:spcAft>
                  <a:spcPts val="0"/>
                </a:spcAft>
                <a:buClrTx/>
                <a:buSzTx/>
                <a:buFontTx/>
                <a:buNone/>
                <a:tabLst/>
                <a:defRPr/>
              </a:pPr>
              <a:r>
                <a:rPr kumimoji="0" lang="en-US" sz="1100" b="0"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All graphics are 100% editable. To change any graphic…</a:t>
              </a:r>
              <a:endParaRPr kumimoji="0" lang="is-IS" sz="1100" b="0"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endParaRPr>
            </a:p>
            <a:p>
              <a:pPr marL="114300" marR="0" lvl="0" indent="-114300" algn="l" defTabSz="914400" rtl="0" eaLnBrk="1" fontAlgn="auto" latinLnBrk="0" hangingPunct="1">
                <a:lnSpc>
                  <a:spcPct val="85000"/>
                </a:lnSpc>
                <a:spcBef>
                  <a:spcPts val="300"/>
                </a:spcBef>
                <a:spcAft>
                  <a:spcPts val="0"/>
                </a:spcAft>
                <a:buClrTx/>
                <a:buSzTx/>
                <a:buFont typeface="+mj-lt"/>
                <a:buAutoNum type="arabicPeriod"/>
                <a:tabLst/>
                <a:defRPr/>
              </a:pPr>
              <a:r>
                <a:rPr kumimoji="0" lang="en-US" sz="1000" b="1"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Ungroup</a:t>
              </a:r>
              <a:r>
                <a:rPr kumimoji="0" lang="en-US" sz="1000" b="0"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 once to move graphic parts around. (</a:t>
              </a:r>
              <a:r>
                <a:rPr kumimoji="0" lang="en-US" sz="1000" b="1"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Group</a:t>
              </a:r>
              <a:r>
                <a:rPr kumimoji="0" lang="en-US" sz="1000" b="0"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 all elements to scale proportionally.)</a:t>
              </a:r>
            </a:p>
            <a:p>
              <a:pPr marL="114300" marR="0" lvl="0" indent="-114300" algn="l" defTabSz="914400" rtl="0" eaLnBrk="1" fontAlgn="auto" latinLnBrk="0" hangingPunct="1">
                <a:lnSpc>
                  <a:spcPct val="85000"/>
                </a:lnSpc>
                <a:spcBef>
                  <a:spcPts val="300"/>
                </a:spcBef>
                <a:spcAft>
                  <a:spcPts val="0"/>
                </a:spcAft>
                <a:buClrTx/>
                <a:buSzTx/>
                <a:buFont typeface="+mj-lt"/>
                <a:buAutoNum type="arabicPeriod"/>
                <a:tabLst/>
                <a:defRPr/>
              </a:pPr>
              <a:r>
                <a:rPr kumimoji="0" lang="en-US" sz="1000" b="0"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Recolor as wanted using </a:t>
              </a:r>
              <a:r>
                <a:rPr kumimoji="0" lang="en-US" sz="1000" b="1"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Shape Fill </a:t>
              </a:r>
              <a:r>
                <a:rPr kumimoji="0" lang="en-US" sz="1000" b="0"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or </a:t>
              </a:r>
              <a:r>
                <a:rPr kumimoji="0" lang="en-US" sz="1000" b="1"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Shape Outline</a:t>
              </a:r>
              <a:r>
                <a:rPr kumimoji="0" lang="en-US" sz="1000" b="0"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a:t>
              </a:r>
            </a:p>
            <a:p>
              <a:pPr marL="114300" marR="0" lvl="0" indent="-114300" algn="l" defTabSz="914400" rtl="0" eaLnBrk="1" fontAlgn="auto" latinLnBrk="0" hangingPunct="1">
                <a:lnSpc>
                  <a:spcPct val="85000"/>
                </a:lnSpc>
                <a:spcBef>
                  <a:spcPts val="300"/>
                </a:spcBef>
                <a:spcAft>
                  <a:spcPts val="0"/>
                </a:spcAft>
                <a:buClrTx/>
                <a:buSzTx/>
                <a:buFont typeface="+mj-lt"/>
                <a:buAutoNum type="arabicPeriod"/>
                <a:tabLst/>
                <a:defRPr/>
              </a:pPr>
              <a:r>
                <a:rPr kumimoji="0" lang="en-US" sz="1000" b="0"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When scaling, grab a corner node and hold the </a:t>
              </a:r>
              <a:r>
                <a:rPr kumimoji="0" lang="en-US" sz="1000" b="1"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Shift</a:t>
              </a:r>
              <a:r>
                <a:rPr kumimoji="0" lang="en-US" sz="1000" b="0"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rPr>
                <a:t> key to scale proportionally (to avoid “squishing” the graphics).</a:t>
              </a:r>
            </a:p>
            <a:p>
              <a:pPr marL="114300" marR="0" lvl="0" indent="-114300" algn="l" defTabSz="914400" rtl="0" eaLnBrk="1" fontAlgn="auto" latinLnBrk="0" hangingPunct="1">
                <a:lnSpc>
                  <a:spcPct val="85000"/>
                </a:lnSpc>
                <a:spcBef>
                  <a:spcPts val="300"/>
                </a:spcBef>
                <a:spcAft>
                  <a:spcPts val="0"/>
                </a:spcAft>
                <a:buClrTx/>
                <a:buSzTx/>
                <a:buFont typeface="+mj-lt"/>
                <a:buAutoNum type="arabicPeriod"/>
                <a:tabLst/>
                <a:defRPr/>
              </a:pPr>
              <a:endParaRPr kumimoji="0" lang="en-US" sz="900" b="0" i="0" u="none" strike="noStrike" kern="1200" cap="none" spc="0" normalizeH="0" baseline="0" noProof="0" dirty="0">
                <a:ln>
                  <a:noFill/>
                </a:ln>
                <a:solidFill>
                  <a:srgbClr val="D9A400"/>
                </a:solidFill>
                <a:effectLst/>
                <a:uLnTx/>
                <a:uFillTx/>
                <a:latin typeface="Arial" panose="020B0604020202020204" pitchFamily="34" charset="0"/>
                <a:ea typeface="+mn-ea"/>
                <a:cs typeface="Arial" panose="020B0604020202020204" pitchFamily="34" charset="0"/>
              </a:endParaRPr>
            </a:p>
          </p:txBody>
        </p:sp>
        <p:grpSp>
          <p:nvGrpSpPr>
            <p:cNvPr id="553" name="Group 552">
              <a:extLst>
                <a:ext uri="{FF2B5EF4-FFF2-40B4-BE49-F238E27FC236}">
                  <a16:creationId xmlns:a16="http://schemas.microsoft.com/office/drawing/2014/main" id="{37017B40-5024-924F-82C4-2DB3C23E7645}"/>
                </a:ext>
              </a:extLst>
            </p:cNvPr>
            <p:cNvGrpSpPr>
              <a:grpSpLocks noChangeAspect="1"/>
            </p:cNvGrpSpPr>
            <p:nvPr/>
          </p:nvGrpSpPr>
          <p:grpSpPr>
            <a:xfrm>
              <a:off x="9489581" y="336399"/>
              <a:ext cx="137160" cy="206240"/>
              <a:chOff x="5730876" y="4643438"/>
              <a:chExt cx="217488" cy="327025"/>
            </a:xfrm>
            <a:solidFill>
              <a:srgbClr val="FFFFFF"/>
            </a:solidFill>
          </p:grpSpPr>
          <p:sp>
            <p:nvSpPr>
              <p:cNvPr id="554" name="Freeform 445">
                <a:extLst>
                  <a:ext uri="{FF2B5EF4-FFF2-40B4-BE49-F238E27FC236}">
                    <a16:creationId xmlns:a16="http://schemas.microsoft.com/office/drawing/2014/main" id="{EDC5A1E9-88D9-5341-8490-6F7E58F7C182}"/>
                  </a:ext>
                </a:extLst>
              </p:cNvPr>
              <p:cNvSpPr>
                <a:spLocks noEditPoints="1"/>
              </p:cNvSpPr>
              <p:nvPr/>
            </p:nvSpPr>
            <p:spPr bwMode="auto">
              <a:xfrm>
                <a:off x="5791201" y="4870450"/>
                <a:ext cx="95250" cy="87313"/>
              </a:xfrm>
              <a:custGeom>
                <a:avLst/>
                <a:gdLst>
                  <a:gd name="T0" fmla="*/ 22 w 176"/>
                  <a:gd name="T1" fmla="*/ 145 h 167"/>
                  <a:gd name="T2" fmla="*/ 155 w 176"/>
                  <a:gd name="T3" fmla="*/ 145 h 167"/>
                  <a:gd name="T4" fmla="*/ 155 w 176"/>
                  <a:gd name="T5" fmla="*/ 22 h 167"/>
                  <a:gd name="T6" fmla="*/ 22 w 176"/>
                  <a:gd name="T7" fmla="*/ 22 h 167"/>
                  <a:gd name="T8" fmla="*/ 22 w 176"/>
                  <a:gd name="T9" fmla="*/ 145 h 167"/>
                  <a:gd name="T10" fmla="*/ 165 w 176"/>
                  <a:gd name="T11" fmla="*/ 167 h 167"/>
                  <a:gd name="T12" fmla="*/ 11 w 176"/>
                  <a:gd name="T13" fmla="*/ 167 h 167"/>
                  <a:gd name="T14" fmla="*/ 0 w 176"/>
                  <a:gd name="T15" fmla="*/ 156 h 167"/>
                  <a:gd name="T16" fmla="*/ 0 w 176"/>
                  <a:gd name="T17" fmla="*/ 11 h 167"/>
                  <a:gd name="T18" fmla="*/ 11 w 176"/>
                  <a:gd name="T19" fmla="*/ 0 h 167"/>
                  <a:gd name="T20" fmla="*/ 165 w 176"/>
                  <a:gd name="T21" fmla="*/ 0 h 167"/>
                  <a:gd name="T22" fmla="*/ 176 w 176"/>
                  <a:gd name="T23" fmla="*/ 11 h 167"/>
                  <a:gd name="T24" fmla="*/ 176 w 176"/>
                  <a:gd name="T25" fmla="*/ 156 h 167"/>
                  <a:gd name="T26" fmla="*/ 165 w 176"/>
                  <a:gd name="T2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167">
                    <a:moveTo>
                      <a:pt x="22" y="145"/>
                    </a:moveTo>
                    <a:lnTo>
                      <a:pt x="155" y="145"/>
                    </a:lnTo>
                    <a:lnTo>
                      <a:pt x="155" y="22"/>
                    </a:lnTo>
                    <a:lnTo>
                      <a:pt x="22" y="22"/>
                    </a:lnTo>
                    <a:lnTo>
                      <a:pt x="22" y="145"/>
                    </a:lnTo>
                    <a:close/>
                    <a:moveTo>
                      <a:pt x="165" y="167"/>
                    </a:moveTo>
                    <a:lnTo>
                      <a:pt x="11" y="167"/>
                    </a:lnTo>
                    <a:cubicBezTo>
                      <a:pt x="5" y="167"/>
                      <a:pt x="0" y="162"/>
                      <a:pt x="0" y="156"/>
                    </a:cubicBezTo>
                    <a:lnTo>
                      <a:pt x="0" y="11"/>
                    </a:lnTo>
                    <a:cubicBezTo>
                      <a:pt x="0" y="5"/>
                      <a:pt x="5" y="0"/>
                      <a:pt x="11" y="0"/>
                    </a:cubicBezTo>
                    <a:lnTo>
                      <a:pt x="165" y="0"/>
                    </a:lnTo>
                    <a:cubicBezTo>
                      <a:pt x="171" y="0"/>
                      <a:pt x="176" y="5"/>
                      <a:pt x="176" y="11"/>
                    </a:cubicBezTo>
                    <a:lnTo>
                      <a:pt x="176" y="156"/>
                    </a:lnTo>
                    <a:cubicBezTo>
                      <a:pt x="176" y="162"/>
                      <a:pt x="171" y="167"/>
                      <a:pt x="165" y="1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5" name="Freeform 446">
                <a:extLst>
                  <a:ext uri="{FF2B5EF4-FFF2-40B4-BE49-F238E27FC236}">
                    <a16:creationId xmlns:a16="http://schemas.microsoft.com/office/drawing/2014/main" id="{058B3560-E3DE-0646-B7E4-BE87222840C1}"/>
                  </a:ext>
                </a:extLst>
              </p:cNvPr>
              <p:cNvSpPr>
                <a:spLocks noEditPoints="1"/>
              </p:cNvSpPr>
              <p:nvPr/>
            </p:nvSpPr>
            <p:spPr bwMode="auto">
              <a:xfrm>
                <a:off x="5730876" y="4643438"/>
                <a:ext cx="217488" cy="238125"/>
              </a:xfrm>
              <a:custGeom>
                <a:avLst/>
                <a:gdLst>
                  <a:gd name="T0" fmla="*/ 201 w 400"/>
                  <a:gd name="T1" fmla="*/ 0 h 460"/>
                  <a:gd name="T2" fmla="*/ 201 w 400"/>
                  <a:gd name="T3" fmla="*/ 0 h 460"/>
                  <a:gd name="T4" fmla="*/ 131 w 400"/>
                  <a:gd name="T5" fmla="*/ 438 h 460"/>
                  <a:gd name="T6" fmla="*/ 270 w 400"/>
                  <a:gd name="T7" fmla="*/ 438 h 460"/>
                  <a:gd name="T8" fmla="*/ 274 w 400"/>
                  <a:gd name="T9" fmla="*/ 426 h 460"/>
                  <a:gd name="T10" fmla="*/ 331 w 400"/>
                  <a:gd name="T11" fmla="*/ 313 h 460"/>
                  <a:gd name="T12" fmla="*/ 379 w 400"/>
                  <a:gd name="T13" fmla="*/ 195 h 460"/>
                  <a:gd name="T14" fmla="*/ 202 w 400"/>
                  <a:gd name="T15" fmla="*/ 22 h 460"/>
                  <a:gd name="T16" fmla="*/ 199 w 400"/>
                  <a:gd name="T17" fmla="*/ 22 h 460"/>
                  <a:gd name="T18" fmla="*/ 199 w 400"/>
                  <a:gd name="T19" fmla="*/ 22 h 460"/>
                  <a:gd name="T20" fmla="*/ 22 w 400"/>
                  <a:gd name="T21" fmla="*/ 195 h 460"/>
                  <a:gd name="T22" fmla="*/ 69 w 400"/>
                  <a:gd name="T23" fmla="*/ 313 h 460"/>
                  <a:gd name="T24" fmla="*/ 127 w 400"/>
                  <a:gd name="T25" fmla="*/ 426 h 460"/>
                  <a:gd name="T26" fmla="*/ 131 w 400"/>
                  <a:gd name="T27" fmla="*/ 438 h 460"/>
                  <a:gd name="T28" fmla="*/ 277 w 400"/>
                  <a:gd name="T29" fmla="*/ 460 h 460"/>
                  <a:gd name="T30" fmla="*/ 123 w 400"/>
                  <a:gd name="T31" fmla="*/ 460 h 460"/>
                  <a:gd name="T32" fmla="*/ 113 w 400"/>
                  <a:gd name="T33" fmla="*/ 453 h 460"/>
                  <a:gd name="T34" fmla="*/ 106 w 400"/>
                  <a:gd name="T35" fmla="*/ 433 h 460"/>
                  <a:gd name="T36" fmla="*/ 51 w 400"/>
                  <a:gd name="T37" fmla="*/ 324 h 460"/>
                  <a:gd name="T38" fmla="*/ 0 w 400"/>
                  <a:gd name="T39" fmla="*/ 195 h 460"/>
                  <a:gd name="T40" fmla="*/ 199 w 400"/>
                  <a:gd name="T41" fmla="*/ 0 h 460"/>
                  <a:gd name="T42" fmla="*/ 201 w 400"/>
                  <a:gd name="T43" fmla="*/ 0 h 460"/>
                  <a:gd name="T44" fmla="*/ 201 w 400"/>
                  <a:gd name="T45" fmla="*/ 0 h 460"/>
                  <a:gd name="T46" fmla="*/ 400 w 400"/>
                  <a:gd name="T47" fmla="*/ 195 h 460"/>
                  <a:gd name="T48" fmla="*/ 349 w 400"/>
                  <a:gd name="T49" fmla="*/ 324 h 460"/>
                  <a:gd name="T50" fmla="*/ 294 w 400"/>
                  <a:gd name="T51" fmla="*/ 432 h 460"/>
                  <a:gd name="T52" fmla="*/ 288 w 400"/>
                  <a:gd name="T53" fmla="*/ 453 h 460"/>
                  <a:gd name="T54" fmla="*/ 277 w 400"/>
                  <a:gd name="T55" fmla="*/ 46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0" h="460">
                    <a:moveTo>
                      <a:pt x="201" y="0"/>
                    </a:moveTo>
                    <a:lnTo>
                      <a:pt x="201" y="0"/>
                    </a:lnTo>
                    <a:close/>
                    <a:moveTo>
                      <a:pt x="131" y="438"/>
                    </a:moveTo>
                    <a:lnTo>
                      <a:pt x="270" y="438"/>
                    </a:lnTo>
                    <a:cubicBezTo>
                      <a:pt x="271" y="434"/>
                      <a:pt x="272" y="430"/>
                      <a:pt x="274" y="426"/>
                    </a:cubicBezTo>
                    <a:cubicBezTo>
                      <a:pt x="288" y="381"/>
                      <a:pt x="311" y="345"/>
                      <a:pt x="331" y="313"/>
                    </a:cubicBezTo>
                    <a:cubicBezTo>
                      <a:pt x="357" y="272"/>
                      <a:pt x="379" y="237"/>
                      <a:pt x="379" y="195"/>
                    </a:cubicBezTo>
                    <a:cubicBezTo>
                      <a:pt x="379" y="95"/>
                      <a:pt x="304" y="22"/>
                      <a:pt x="202" y="22"/>
                    </a:cubicBezTo>
                    <a:cubicBezTo>
                      <a:pt x="201" y="22"/>
                      <a:pt x="200" y="22"/>
                      <a:pt x="199" y="22"/>
                    </a:cubicBezTo>
                    <a:lnTo>
                      <a:pt x="199" y="22"/>
                    </a:lnTo>
                    <a:cubicBezTo>
                      <a:pt x="96" y="22"/>
                      <a:pt x="22" y="95"/>
                      <a:pt x="22" y="195"/>
                    </a:cubicBezTo>
                    <a:cubicBezTo>
                      <a:pt x="22" y="237"/>
                      <a:pt x="44" y="272"/>
                      <a:pt x="69" y="313"/>
                    </a:cubicBezTo>
                    <a:cubicBezTo>
                      <a:pt x="90" y="345"/>
                      <a:pt x="113" y="381"/>
                      <a:pt x="127" y="426"/>
                    </a:cubicBezTo>
                    <a:cubicBezTo>
                      <a:pt x="128" y="430"/>
                      <a:pt x="130" y="434"/>
                      <a:pt x="131" y="438"/>
                    </a:cubicBezTo>
                    <a:close/>
                    <a:moveTo>
                      <a:pt x="277" y="460"/>
                    </a:moveTo>
                    <a:lnTo>
                      <a:pt x="123" y="460"/>
                    </a:lnTo>
                    <a:cubicBezTo>
                      <a:pt x="118" y="460"/>
                      <a:pt x="114" y="457"/>
                      <a:pt x="113" y="453"/>
                    </a:cubicBezTo>
                    <a:cubicBezTo>
                      <a:pt x="111" y="446"/>
                      <a:pt x="108" y="439"/>
                      <a:pt x="106" y="433"/>
                    </a:cubicBezTo>
                    <a:cubicBezTo>
                      <a:pt x="93" y="390"/>
                      <a:pt x="72" y="357"/>
                      <a:pt x="51" y="324"/>
                    </a:cubicBezTo>
                    <a:cubicBezTo>
                      <a:pt x="25" y="283"/>
                      <a:pt x="0" y="244"/>
                      <a:pt x="0" y="195"/>
                    </a:cubicBezTo>
                    <a:cubicBezTo>
                      <a:pt x="0" y="82"/>
                      <a:pt x="84" y="0"/>
                      <a:pt x="199" y="0"/>
                    </a:cubicBezTo>
                    <a:cubicBezTo>
                      <a:pt x="199" y="0"/>
                      <a:pt x="200" y="0"/>
                      <a:pt x="201" y="0"/>
                    </a:cubicBezTo>
                    <a:cubicBezTo>
                      <a:pt x="200" y="0"/>
                      <a:pt x="201" y="0"/>
                      <a:pt x="201" y="0"/>
                    </a:cubicBezTo>
                    <a:cubicBezTo>
                      <a:pt x="317" y="0"/>
                      <a:pt x="400" y="82"/>
                      <a:pt x="400" y="195"/>
                    </a:cubicBezTo>
                    <a:cubicBezTo>
                      <a:pt x="400" y="244"/>
                      <a:pt x="376" y="283"/>
                      <a:pt x="349" y="324"/>
                    </a:cubicBezTo>
                    <a:cubicBezTo>
                      <a:pt x="329" y="357"/>
                      <a:pt x="308" y="390"/>
                      <a:pt x="294" y="432"/>
                    </a:cubicBezTo>
                    <a:cubicBezTo>
                      <a:pt x="292" y="439"/>
                      <a:pt x="290" y="446"/>
                      <a:pt x="288" y="453"/>
                    </a:cubicBezTo>
                    <a:cubicBezTo>
                      <a:pt x="286" y="457"/>
                      <a:pt x="282" y="460"/>
                      <a:pt x="277" y="46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6" name="Freeform 447">
                <a:extLst>
                  <a:ext uri="{FF2B5EF4-FFF2-40B4-BE49-F238E27FC236}">
                    <a16:creationId xmlns:a16="http://schemas.microsoft.com/office/drawing/2014/main" id="{0B9A044D-FB16-B247-96A7-9D1E9435A924}"/>
                  </a:ext>
                </a:extLst>
              </p:cNvPr>
              <p:cNvSpPr>
                <a:spLocks noEditPoints="1"/>
              </p:cNvSpPr>
              <p:nvPr/>
            </p:nvSpPr>
            <p:spPr bwMode="auto">
              <a:xfrm>
                <a:off x="5800726" y="4946650"/>
                <a:ext cx="77788" cy="23813"/>
              </a:xfrm>
              <a:custGeom>
                <a:avLst/>
                <a:gdLst>
                  <a:gd name="T0" fmla="*/ 59 w 145"/>
                  <a:gd name="T1" fmla="*/ 22 h 46"/>
                  <a:gd name="T2" fmla="*/ 85 w 145"/>
                  <a:gd name="T3" fmla="*/ 22 h 46"/>
                  <a:gd name="T4" fmla="*/ 59 w 145"/>
                  <a:gd name="T5" fmla="*/ 22 h 46"/>
                  <a:gd name="T6" fmla="*/ 72 w 145"/>
                  <a:gd name="T7" fmla="*/ 46 h 46"/>
                  <a:gd name="T8" fmla="*/ 6 w 145"/>
                  <a:gd name="T9" fmla="*/ 21 h 46"/>
                  <a:gd name="T10" fmla="*/ 1 w 145"/>
                  <a:gd name="T11" fmla="*/ 8 h 46"/>
                  <a:gd name="T12" fmla="*/ 11 w 145"/>
                  <a:gd name="T13" fmla="*/ 0 h 46"/>
                  <a:gd name="T14" fmla="*/ 133 w 145"/>
                  <a:gd name="T15" fmla="*/ 0 h 46"/>
                  <a:gd name="T16" fmla="*/ 143 w 145"/>
                  <a:gd name="T17" fmla="*/ 8 h 46"/>
                  <a:gd name="T18" fmla="*/ 139 w 145"/>
                  <a:gd name="T19" fmla="*/ 21 h 46"/>
                  <a:gd name="T20" fmla="*/ 72 w 145"/>
                  <a:gd name="T2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46">
                    <a:moveTo>
                      <a:pt x="59" y="22"/>
                    </a:moveTo>
                    <a:cubicBezTo>
                      <a:pt x="70" y="25"/>
                      <a:pt x="75" y="25"/>
                      <a:pt x="85" y="22"/>
                    </a:cubicBezTo>
                    <a:lnTo>
                      <a:pt x="59" y="22"/>
                    </a:lnTo>
                    <a:close/>
                    <a:moveTo>
                      <a:pt x="72" y="46"/>
                    </a:moveTo>
                    <a:cubicBezTo>
                      <a:pt x="53" y="46"/>
                      <a:pt x="22" y="30"/>
                      <a:pt x="6" y="21"/>
                    </a:cubicBezTo>
                    <a:cubicBezTo>
                      <a:pt x="2" y="18"/>
                      <a:pt x="0" y="13"/>
                      <a:pt x="1" y="8"/>
                    </a:cubicBezTo>
                    <a:cubicBezTo>
                      <a:pt x="2" y="4"/>
                      <a:pt x="7" y="0"/>
                      <a:pt x="11" y="0"/>
                    </a:cubicBezTo>
                    <a:lnTo>
                      <a:pt x="133" y="0"/>
                    </a:lnTo>
                    <a:cubicBezTo>
                      <a:pt x="138" y="0"/>
                      <a:pt x="142" y="4"/>
                      <a:pt x="143" y="8"/>
                    </a:cubicBezTo>
                    <a:cubicBezTo>
                      <a:pt x="145" y="13"/>
                      <a:pt x="143" y="18"/>
                      <a:pt x="139" y="21"/>
                    </a:cubicBezTo>
                    <a:cubicBezTo>
                      <a:pt x="122" y="30"/>
                      <a:pt x="92" y="46"/>
                      <a:pt x="7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7" name="Freeform 448">
                <a:extLst>
                  <a:ext uri="{FF2B5EF4-FFF2-40B4-BE49-F238E27FC236}">
                    <a16:creationId xmlns:a16="http://schemas.microsoft.com/office/drawing/2014/main" id="{E0190FCE-B17A-9642-8105-FCC5224C180E}"/>
                  </a:ext>
                </a:extLst>
              </p:cNvPr>
              <p:cNvSpPr>
                <a:spLocks/>
              </p:cNvSpPr>
              <p:nvPr/>
            </p:nvSpPr>
            <p:spPr bwMode="auto">
              <a:xfrm>
                <a:off x="5799139" y="4767263"/>
                <a:ext cx="79375" cy="111125"/>
              </a:xfrm>
              <a:custGeom>
                <a:avLst/>
                <a:gdLst>
                  <a:gd name="T0" fmla="*/ 64 w 146"/>
                  <a:gd name="T1" fmla="*/ 212 h 213"/>
                  <a:gd name="T2" fmla="*/ 63 w 146"/>
                  <a:gd name="T3" fmla="*/ 212 h 213"/>
                  <a:gd name="T4" fmla="*/ 55 w 146"/>
                  <a:gd name="T5" fmla="*/ 204 h 213"/>
                  <a:gd name="T6" fmla="*/ 39 w 146"/>
                  <a:gd name="T7" fmla="*/ 96 h 213"/>
                  <a:gd name="T8" fmla="*/ 29 w 146"/>
                  <a:gd name="T9" fmla="*/ 84 h 213"/>
                  <a:gd name="T10" fmla="*/ 8 w 146"/>
                  <a:gd name="T11" fmla="*/ 23 h 213"/>
                  <a:gd name="T12" fmla="*/ 35 w 146"/>
                  <a:gd name="T13" fmla="*/ 1 h 213"/>
                  <a:gd name="T14" fmla="*/ 73 w 146"/>
                  <a:gd name="T15" fmla="*/ 38 h 213"/>
                  <a:gd name="T16" fmla="*/ 112 w 146"/>
                  <a:gd name="T17" fmla="*/ 1 h 213"/>
                  <a:gd name="T18" fmla="*/ 139 w 146"/>
                  <a:gd name="T19" fmla="*/ 23 h 213"/>
                  <a:gd name="T20" fmla="*/ 118 w 146"/>
                  <a:gd name="T21" fmla="*/ 84 h 213"/>
                  <a:gd name="T22" fmla="*/ 108 w 146"/>
                  <a:gd name="T23" fmla="*/ 96 h 213"/>
                  <a:gd name="T24" fmla="*/ 91 w 146"/>
                  <a:gd name="T25" fmla="*/ 204 h 213"/>
                  <a:gd name="T26" fmla="*/ 83 w 146"/>
                  <a:gd name="T27" fmla="*/ 212 h 213"/>
                  <a:gd name="T28" fmla="*/ 75 w 146"/>
                  <a:gd name="T29" fmla="*/ 204 h 213"/>
                  <a:gd name="T30" fmla="*/ 94 w 146"/>
                  <a:gd name="T31" fmla="*/ 87 h 213"/>
                  <a:gd name="T32" fmla="*/ 105 w 146"/>
                  <a:gd name="T33" fmla="*/ 73 h 213"/>
                  <a:gd name="T34" fmla="*/ 122 w 146"/>
                  <a:gd name="T35" fmla="*/ 27 h 213"/>
                  <a:gd name="T36" fmla="*/ 113 w 146"/>
                  <a:gd name="T37" fmla="*/ 17 h 213"/>
                  <a:gd name="T38" fmla="*/ 87 w 146"/>
                  <a:gd name="T39" fmla="*/ 52 h 213"/>
                  <a:gd name="T40" fmla="*/ 79 w 146"/>
                  <a:gd name="T41" fmla="*/ 60 h 213"/>
                  <a:gd name="T42" fmla="*/ 67 w 146"/>
                  <a:gd name="T43" fmla="*/ 60 h 213"/>
                  <a:gd name="T44" fmla="*/ 59 w 146"/>
                  <a:gd name="T45" fmla="*/ 52 h 213"/>
                  <a:gd name="T46" fmla="*/ 33 w 146"/>
                  <a:gd name="T47" fmla="*/ 17 h 213"/>
                  <a:gd name="T48" fmla="*/ 24 w 146"/>
                  <a:gd name="T49" fmla="*/ 27 h 213"/>
                  <a:gd name="T50" fmla="*/ 41 w 146"/>
                  <a:gd name="T51" fmla="*/ 73 h 213"/>
                  <a:gd name="T52" fmla="*/ 53 w 146"/>
                  <a:gd name="T53" fmla="*/ 87 h 213"/>
                  <a:gd name="T54" fmla="*/ 72 w 146"/>
                  <a:gd name="T55" fmla="*/ 204 h 213"/>
                  <a:gd name="T56" fmla="*/ 64 w 146"/>
                  <a:gd name="T57"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213">
                    <a:moveTo>
                      <a:pt x="64" y="212"/>
                    </a:moveTo>
                    <a:cubicBezTo>
                      <a:pt x="64" y="212"/>
                      <a:pt x="64" y="212"/>
                      <a:pt x="63" y="212"/>
                    </a:cubicBezTo>
                    <a:cubicBezTo>
                      <a:pt x="59" y="212"/>
                      <a:pt x="55" y="208"/>
                      <a:pt x="55" y="204"/>
                    </a:cubicBezTo>
                    <a:cubicBezTo>
                      <a:pt x="56" y="181"/>
                      <a:pt x="55" y="119"/>
                      <a:pt x="39" y="96"/>
                    </a:cubicBezTo>
                    <a:cubicBezTo>
                      <a:pt x="36" y="92"/>
                      <a:pt x="32" y="88"/>
                      <a:pt x="29" y="84"/>
                    </a:cubicBezTo>
                    <a:cubicBezTo>
                      <a:pt x="16" y="70"/>
                      <a:pt x="0" y="52"/>
                      <a:pt x="8" y="23"/>
                    </a:cubicBezTo>
                    <a:cubicBezTo>
                      <a:pt x="12" y="8"/>
                      <a:pt x="22" y="0"/>
                      <a:pt x="35" y="1"/>
                    </a:cubicBezTo>
                    <a:cubicBezTo>
                      <a:pt x="51" y="2"/>
                      <a:pt x="67" y="18"/>
                      <a:pt x="73" y="38"/>
                    </a:cubicBezTo>
                    <a:cubicBezTo>
                      <a:pt x="80" y="18"/>
                      <a:pt x="95" y="2"/>
                      <a:pt x="112" y="1"/>
                    </a:cubicBezTo>
                    <a:cubicBezTo>
                      <a:pt x="125" y="0"/>
                      <a:pt x="135" y="8"/>
                      <a:pt x="139" y="23"/>
                    </a:cubicBezTo>
                    <a:cubicBezTo>
                      <a:pt x="146" y="52"/>
                      <a:pt x="131" y="70"/>
                      <a:pt x="118" y="84"/>
                    </a:cubicBezTo>
                    <a:cubicBezTo>
                      <a:pt x="114" y="88"/>
                      <a:pt x="111" y="92"/>
                      <a:pt x="108" y="96"/>
                    </a:cubicBezTo>
                    <a:cubicBezTo>
                      <a:pt x="92" y="119"/>
                      <a:pt x="90" y="181"/>
                      <a:pt x="91" y="204"/>
                    </a:cubicBezTo>
                    <a:cubicBezTo>
                      <a:pt x="91" y="208"/>
                      <a:pt x="88" y="212"/>
                      <a:pt x="83" y="212"/>
                    </a:cubicBezTo>
                    <a:cubicBezTo>
                      <a:pt x="79" y="213"/>
                      <a:pt x="75" y="209"/>
                      <a:pt x="75" y="204"/>
                    </a:cubicBezTo>
                    <a:cubicBezTo>
                      <a:pt x="74" y="201"/>
                      <a:pt x="72" y="118"/>
                      <a:pt x="94" y="87"/>
                    </a:cubicBezTo>
                    <a:cubicBezTo>
                      <a:pt x="97" y="82"/>
                      <a:pt x="101" y="77"/>
                      <a:pt x="105" y="73"/>
                    </a:cubicBezTo>
                    <a:cubicBezTo>
                      <a:pt x="118" y="59"/>
                      <a:pt x="128" y="48"/>
                      <a:pt x="122" y="27"/>
                    </a:cubicBezTo>
                    <a:cubicBezTo>
                      <a:pt x="120" y="17"/>
                      <a:pt x="115" y="17"/>
                      <a:pt x="113" y="17"/>
                    </a:cubicBezTo>
                    <a:cubicBezTo>
                      <a:pt x="104" y="18"/>
                      <a:pt x="90" y="32"/>
                      <a:pt x="87" y="52"/>
                    </a:cubicBezTo>
                    <a:cubicBezTo>
                      <a:pt x="87" y="56"/>
                      <a:pt x="83" y="60"/>
                      <a:pt x="79" y="60"/>
                    </a:cubicBezTo>
                    <a:lnTo>
                      <a:pt x="67" y="60"/>
                    </a:lnTo>
                    <a:cubicBezTo>
                      <a:pt x="63" y="60"/>
                      <a:pt x="60" y="56"/>
                      <a:pt x="59" y="52"/>
                    </a:cubicBezTo>
                    <a:cubicBezTo>
                      <a:pt x="57" y="32"/>
                      <a:pt x="43" y="18"/>
                      <a:pt x="33" y="17"/>
                    </a:cubicBezTo>
                    <a:cubicBezTo>
                      <a:pt x="32" y="17"/>
                      <a:pt x="27" y="17"/>
                      <a:pt x="24" y="27"/>
                    </a:cubicBezTo>
                    <a:cubicBezTo>
                      <a:pt x="18" y="48"/>
                      <a:pt x="29" y="59"/>
                      <a:pt x="41" y="73"/>
                    </a:cubicBezTo>
                    <a:cubicBezTo>
                      <a:pt x="45" y="77"/>
                      <a:pt x="49" y="82"/>
                      <a:pt x="53" y="87"/>
                    </a:cubicBezTo>
                    <a:cubicBezTo>
                      <a:pt x="75" y="118"/>
                      <a:pt x="72" y="201"/>
                      <a:pt x="72" y="204"/>
                    </a:cubicBezTo>
                    <a:cubicBezTo>
                      <a:pt x="72" y="209"/>
                      <a:pt x="68" y="212"/>
                      <a:pt x="64" y="2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15" name="TextBox 14">
            <a:extLst>
              <a:ext uri="{FF2B5EF4-FFF2-40B4-BE49-F238E27FC236}">
                <a16:creationId xmlns:a16="http://schemas.microsoft.com/office/drawing/2014/main" id="{F9A45772-2460-6E40-8CB3-0C575CD26274}"/>
              </a:ext>
            </a:extLst>
          </p:cNvPr>
          <p:cNvSpPr txBox="1"/>
          <p:nvPr/>
        </p:nvSpPr>
        <p:spPr>
          <a:xfrm>
            <a:off x="8065213" y="6611779"/>
            <a:ext cx="4126787"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ACED"/>
                </a:solidFill>
                <a:effectLst/>
                <a:uLnTx/>
                <a:uFillTx/>
                <a:latin typeface="Arial" panose="020B0604020202020204" pitchFamily="34" charset="0"/>
                <a:ea typeface="+mn-ea"/>
                <a:cs typeface="Arial" panose="020B0604020202020204" pitchFamily="34" charset="0"/>
              </a:rPr>
              <a:t>© 2018 - 2019 Billion Dollar Graphics. All rights reserved.</a:t>
            </a:r>
          </a:p>
        </p:txBody>
      </p:sp>
      <p:sp>
        <p:nvSpPr>
          <p:cNvPr id="559" name="TextBox 558">
            <a:extLst>
              <a:ext uri="{FF2B5EF4-FFF2-40B4-BE49-F238E27FC236}">
                <a16:creationId xmlns:a16="http://schemas.microsoft.com/office/drawing/2014/main" id="{62F78A19-21E8-E449-A29A-6A20A03D0C42}"/>
              </a:ext>
            </a:extLst>
          </p:cNvPr>
          <p:cNvSpPr txBox="1"/>
          <p:nvPr/>
        </p:nvSpPr>
        <p:spPr>
          <a:xfrm>
            <a:off x="597159" y="326651"/>
            <a:ext cx="10997682"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TROUBLE TICKETS</a:t>
            </a:r>
            <a:endParaRPr kumimoji="0" lang="en-US" sz="3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0" name="TextBox 1, chunk 1">
            <a:extLst>
              <a:ext uri="{FF2B5EF4-FFF2-40B4-BE49-F238E27FC236}">
                <a16:creationId xmlns:a16="http://schemas.microsoft.com/office/drawing/2014/main" id="{CBB6567F-B076-1041-9771-FEDD4633BE84}"/>
              </a:ext>
            </a:extLst>
          </p:cNvPr>
          <p:cNvSpPr txBox="1"/>
          <p:nvPr/>
        </p:nvSpPr>
        <p:spPr>
          <a:xfrm>
            <a:off x="597159" y="921440"/>
            <a:ext cx="3873242" cy="1200329"/>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 Tier Escalation Standard Operating Procedure (SOP):</a:t>
            </a:r>
          </a:p>
        </p:txBody>
      </p:sp>
      <p:grpSp>
        <p:nvGrpSpPr>
          <p:cNvPr id="561" name="Group 560">
            <a:extLst>
              <a:ext uri="{FF2B5EF4-FFF2-40B4-BE49-F238E27FC236}">
                <a16:creationId xmlns:a16="http://schemas.microsoft.com/office/drawing/2014/main" id="{1A12908B-BCE5-C449-BE1C-037EF838963F}"/>
              </a:ext>
            </a:extLst>
          </p:cNvPr>
          <p:cNvGrpSpPr>
            <a:grpSpLocks noChangeAspect="1"/>
          </p:cNvGrpSpPr>
          <p:nvPr/>
        </p:nvGrpSpPr>
        <p:grpSpPr>
          <a:xfrm>
            <a:off x="2221081" y="1462864"/>
            <a:ext cx="5500520" cy="4212863"/>
            <a:chOff x="2384426" y="673100"/>
            <a:chExt cx="623888" cy="477838"/>
          </a:xfrm>
        </p:grpSpPr>
        <p:sp>
          <p:nvSpPr>
            <p:cNvPr id="934" name="Freeform 70">
              <a:extLst>
                <a:ext uri="{FF2B5EF4-FFF2-40B4-BE49-F238E27FC236}">
                  <a16:creationId xmlns:a16="http://schemas.microsoft.com/office/drawing/2014/main" id="{24083D2B-4C4D-0B43-A67B-60B178FD59A0}"/>
                </a:ext>
              </a:extLst>
            </p:cNvPr>
            <p:cNvSpPr>
              <a:spLocks/>
            </p:cNvSpPr>
            <p:nvPr/>
          </p:nvSpPr>
          <p:spPr bwMode="auto">
            <a:xfrm>
              <a:off x="2679701" y="766763"/>
              <a:ext cx="168275" cy="134938"/>
            </a:xfrm>
            <a:custGeom>
              <a:avLst/>
              <a:gdLst>
                <a:gd name="T0" fmla="*/ 280 w 280"/>
                <a:gd name="T1" fmla="*/ 227 h 227"/>
                <a:gd name="T2" fmla="*/ 0 w 280"/>
                <a:gd name="T3" fmla="*/ 64 h 227"/>
                <a:gd name="T4" fmla="*/ 0 w 280"/>
                <a:gd name="T5" fmla="*/ 0 h 227"/>
                <a:gd name="T6" fmla="*/ 280 w 280"/>
                <a:gd name="T7" fmla="*/ 162 h 227"/>
                <a:gd name="T8" fmla="*/ 280 w 280"/>
                <a:gd name="T9" fmla="*/ 227 h 227"/>
              </a:gdLst>
              <a:ahLst/>
              <a:cxnLst>
                <a:cxn ang="0">
                  <a:pos x="T0" y="T1"/>
                </a:cxn>
                <a:cxn ang="0">
                  <a:pos x="T2" y="T3"/>
                </a:cxn>
                <a:cxn ang="0">
                  <a:pos x="T4" y="T5"/>
                </a:cxn>
                <a:cxn ang="0">
                  <a:pos x="T6" y="T7"/>
                </a:cxn>
                <a:cxn ang="0">
                  <a:pos x="T8" y="T9"/>
                </a:cxn>
              </a:cxnLst>
              <a:rect l="0" t="0" r="r" b="b"/>
              <a:pathLst>
                <a:path w="280" h="227">
                  <a:moveTo>
                    <a:pt x="280" y="227"/>
                  </a:moveTo>
                  <a:lnTo>
                    <a:pt x="0" y="64"/>
                  </a:lnTo>
                  <a:lnTo>
                    <a:pt x="0" y="0"/>
                  </a:lnTo>
                  <a:lnTo>
                    <a:pt x="280" y="162"/>
                  </a:lnTo>
                  <a:lnTo>
                    <a:pt x="280" y="227"/>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5" name="Freeform 71">
              <a:extLst>
                <a:ext uri="{FF2B5EF4-FFF2-40B4-BE49-F238E27FC236}">
                  <a16:creationId xmlns:a16="http://schemas.microsoft.com/office/drawing/2014/main" id="{B4212305-A25B-9E4B-BD61-C498E7505BA7}"/>
                </a:ext>
              </a:extLst>
            </p:cNvPr>
            <p:cNvSpPr>
              <a:spLocks/>
            </p:cNvSpPr>
            <p:nvPr/>
          </p:nvSpPr>
          <p:spPr bwMode="auto">
            <a:xfrm>
              <a:off x="2679701" y="673100"/>
              <a:ext cx="328613" cy="190500"/>
            </a:xfrm>
            <a:custGeom>
              <a:avLst/>
              <a:gdLst>
                <a:gd name="T0" fmla="*/ 279 w 548"/>
                <a:gd name="T1" fmla="*/ 317 h 317"/>
                <a:gd name="T2" fmla="*/ 0 w 548"/>
                <a:gd name="T3" fmla="*/ 155 h 317"/>
                <a:gd name="T4" fmla="*/ 268 w 548"/>
                <a:gd name="T5" fmla="*/ 0 h 317"/>
                <a:gd name="T6" fmla="*/ 548 w 548"/>
                <a:gd name="T7" fmla="*/ 163 h 317"/>
                <a:gd name="T8" fmla="*/ 279 w 548"/>
                <a:gd name="T9" fmla="*/ 317 h 317"/>
              </a:gdLst>
              <a:ahLst/>
              <a:cxnLst>
                <a:cxn ang="0">
                  <a:pos x="T0" y="T1"/>
                </a:cxn>
                <a:cxn ang="0">
                  <a:pos x="T2" y="T3"/>
                </a:cxn>
                <a:cxn ang="0">
                  <a:pos x="T4" y="T5"/>
                </a:cxn>
                <a:cxn ang="0">
                  <a:pos x="T6" y="T7"/>
                </a:cxn>
                <a:cxn ang="0">
                  <a:pos x="T8" y="T9"/>
                </a:cxn>
              </a:cxnLst>
              <a:rect l="0" t="0" r="r" b="b"/>
              <a:pathLst>
                <a:path w="548" h="317">
                  <a:moveTo>
                    <a:pt x="279" y="317"/>
                  </a:moveTo>
                  <a:lnTo>
                    <a:pt x="0" y="155"/>
                  </a:lnTo>
                  <a:lnTo>
                    <a:pt x="268" y="0"/>
                  </a:lnTo>
                  <a:lnTo>
                    <a:pt x="548" y="163"/>
                  </a:lnTo>
                  <a:lnTo>
                    <a:pt x="279" y="317"/>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6" name="Freeform 72">
              <a:extLst>
                <a:ext uri="{FF2B5EF4-FFF2-40B4-BE49-F238E27FC236}">
                  <a16:creationId xmlns:a16="http://schemas.microsoft.com/office/drawing/2014/main" id="{60321C09-5622-1249-8327-0AD9C18B6C98}"/>
                </a:ext>
              </a:extLst>
            </p:cNvPr>
            <p:cNvSpPr>
              <a:spLocks/>
            </p:cNvSpPr>
            <p:nvPr/>
          </p:nvSpPr>
          <p:spPr bwMode="auto">
            <a:xfrm>
              <a:off x="2532063" y="889000"/>
              <a:ext cx="168275" cy="136525"/>
            </a:xfrm>
            <a:custGeom>
              <a:avLst/>
              <a:gdLst>
                <a:gd name="T0" fmla="*/ 280 w 280"/>
                <a:gd name="T1" fmla="*/ 227 h 227"/>
                <a:gd name="T2" fmla="*/ 1 w 280"/>
                <a:gd name="T3" fmla="*/ 64 h 227"/>
                <a:gd name="T4" fmla="*/ 0 w 280"/>
                <a:gd name="T5" fmla="*/ 0 h 227"/>
                <a:gd name="T6" fmla="*/ 280 w 280"/>
                <a:gd name="T7" fmla="*/ 163 h 227"/>
                <a:gd name="T8" fmla="*/ 280 w 280"/>
                <a:gd name="T9" fmla="*/ 227 h 227"/>
              </a:gdLst>
              <a:ahLst/>
              <a:cxnLst>
                <a:cxn ang="0">
                  <a:pos x="T0" y="T1"/>
                </a:cxn>
                <a:cxn ang="0">
                  <a:pos x="T2" y="T3"/>
                </a:cxn>
                <a:cxn ang="0">
                  <a:pos x="T4" y="T5"/>
                </a:cxn>
                <a:cxn ang="0">
                  <a:pos x="T6" y="T7"/>
                </a:cxn>
                <a:cxn ang="0">
                  <a:pos x="T8" y="T9"/>
                </a:cxn>
              </a:cxnLst>
              <a:rect l="0" t="0" r="r" b="b"/>
              <a:pathLst>
                <a:path w="280" h="227">
                  <a:moveTo>
                    <a:pt x="280" y="227"/>
                  </a:moveTo>
                  <a:lnTo>
                    <a:pt x="1" y="64"/>
                  </a:lnTo>
                  <a:lnTo>
                    <a:pt x="0" y="0"/>
                  </a:lnTo>
                  <a:lnTo>
                    <a:pt x="280" y="163"/>
                  </a:lnTo>
                  <a:lnTo>
                    <a:pt x="280" y="227"/>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7" name="Freeform 73">
              <a:extLst>
                <a:ext uri="{FF2B5EF4-FFF2-40B4-BE49-F238E27FC236}">
                  <a16:creationId xmlns:a16="http://schemas.microsoft.com/office/drawing/2014/main" id="{FBA5F551-9B71-6B4B-BE60-4C85E4564CFE}"/>
                </a:ext>
              </a:extLst>
            </p:cNvPr>
            <p:cNvSpPr>
              <a:spLocks/>
            </p:cNvSpPr>
            <p:nvPr/>
          </p:nvSpPr>
          <p:spPr bwMode="auto">
            <a:xfrm>
              <a:off x="2532063" y="804863"/>
              <a:ext cx="315913" cy="182563"/>
            </a:xfrm>
            <a:custGeom>
              <a:avLst/>
              <a:gdLst>
                <a:gd name="T0" fmla="*/ 280 w 527"/>
                <a:gd name="T1" fmla="*/ 305 h 305"/>
                <a:gd name="T2" fmla="*/ 0 w 527"/>
                <a:gd name="T3" fmla="*/ 142 h 305"/>
                <a:gd name="T4" fmla="*/ 247 w 527"/>
                <a:gd name="T5" fmla="*/ 0 h 305"/>
                <a:gd name="T6" fmla="*/ 527 w 527"/>
                <a:gd name="T7" fmla="*/ 163 h 305"/>
                <a:gd name="T8" fmla="*/ 280 w 527"/>
                <a:gd name="T9" fmla="*/ 305 h 305"/>
              </a:gdLst>
              <a:ahLst/>
              <a:cxnLst>
                <a:cxn ang="0">
                  <a:pos x="T0" y="T1"/>
                </a:cxn>
                <a:cxn ang="0">
                  <a:pos x="T2" y="T3"/>
                </a:cxn>
                <a:cxn ang="0">
                  <a:pos x="T4" y="T5"/>
                </a:cxn>
                <a:cxn ang="0">
                  <a:pos x="T6" y="T7"/>
                </a:cxn>
                <a:cxn ang="0">
                  <a:pos x="T8" y="T9"/>
                </a:cxn>
              </a:cxnLst>
              <a:rect l="0" t="0" r="r" b="b"/>
              <a:pathLst>
                <a:path w="527" h="305">
                  <a:moveTo>
                    <a:pt x="280" y="305"/>
                  </a:moveTo>
                  <a:lnTo>
                    <a:pt x="0" y="142"/>
                  </a:lnTo>
                  <a:lnTo>
                    <a:pt x="247" y="0"/>
                  </a:lnTo>
                  <a:lnTo>
                    <a:pt x="527" y="163"/>
                  </a:lnTo>
                  <a:lnTo>
                    <a:pt x="280" y="305"/>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8" name="Freeform 74">
              <a:extLst>
                <a:ext uri="{FF2B5EF4-FFF2-40B4-BE49-F238E27FC236}">
                  <a16:creationId xmlns:a16="http://schemas.microsoft.com/office/drawing/2014/main" id="{11C81086-CF39-1B49-89AC-9523E8F89391}"/>
                </a:ext>
              </a:extLst>
            </p:cNvPr>
            <p:cNvSpPr>
              <a:spLocks/>
            </p:cNvSpPr>
            <p:nvPr/>
          </p:nvSpPr>
          <p:spPr bwMode="auto">
            <a:xfrm>
              <a:off x="2384426" y="1014413"/>
              <a:ext cx="168275" cy="136525"/>
            </a:xfrm>
            <a:custGeom>
              <a:avLst/>
              <a:gdLst>
                <a:gd name="T0" fmla="*/ 280 w 280"/>
                <a:gd name="T1" fmla="*/ 228 h 228"/>
                <a:gd name="T2" fmla="*/ 0 w 280"/>
                <a:gd name="T3" fmla="*/ 65 h 228"/>
                <a:gd name="T4" fmla="*/ 0 w 280"/>
                <a:gd name="T5" fmla="*/ 0 h 228"/>
                <a:gd name="T6" fmla="*/ 280 w 280"/>
                <a:gd name="T7" fmla="*/ 162 h 228"/>
                <a:gd name="T8" fmla="*/ 280 w 280"/>
                <a:gd name="T9" fmla="*/ 228 h 228"/>
              </a:gdLst>
              <a:ahLst/>
              <a:cxnLst>
                <a:cxn ang="0">
                  <a:pos x="T0" y="T1"/>
                </a:cxn>
                <a:cxn ang="0">
                  <a:pos x="T2" y="T3"/>
                </a:cxn>
                <a:cxn ang="0">
                  <a:pos x="T4" y="T5"/>
                </a:cxn>
                <a:cxn ang="0">
                  <a:pos x="T6" y="T7"/>
                </a:cxn>
                <a:cxn ang="0">
                  <a:pos x="T8" y="T9"/>
                </a:cxn>
              </a:cxnLst>
              <a:rect l="0" t="0" r="r" b="b"/>
              <a:pathLst>
                <a:path w="280" h="228">
                  <a:moveTo>
                    <a:pt x="280" y="228"/>
                  </a:moveTo>
                  <a:lnTo>
                    <a:pt x="0" y="65"/>
                  </a:lnTo>
                  <a:lnTo>
                    <a:pt x="0" y="0"/>
                  </a:lnTo>
                  <a:lnTo>
                    <a:pt x="280" y="162"/>
                  </a:lnTo>
                  <a:lnTo>
                    <a:pt x="280" y="22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9" name="Freeform 75">
              <a:extLst>
                <a:ext uri="{FF2B5EF4-FFF2-40B4-BE49-F238E27FC236}">
                  <a16:creationId xmlns:a16="http://schemas.microsoft.com/office/drawing/2014/main" id="{914B1EEB-6EBE-D140-BDA3-73E147CBF50E}"/>
                </a:ext>
              </a:extLst>
            </p:cNvPr>
            <p:cNvSpPr>
              <a:spLocks/>
            </p:cNvSpPr>
            <p:nvPr/>
          </p:nvSpPr>
          <p:spPr bwMode="auto">
            <a:xfrm>
              <a:off x="2384426" y="928688"/>
              <a:ext cx="315913" cy="182563"/>
            </a:xfrm>
            <a:custGeom>
              <a:avLst/>
              <a:gdLst>
                <a:gd name="T0" fmla="*/ 280 w 526"/>
                <a:gd name="T1" fmla="*/ 305 h 305"/>
                <a:gd name="T2" fmla="*/ 0 w 526"/>
                <a:gd name="T3" fmla="*/ 143 h 305"/>
                <a:gd name="T4" fmla="*/ 247 w 526"/>
                <a:gd name="T5" fmla="*/ 0 h 305"/>
                <a:gd name="T6" fmla="*/ 526 w 526"/>
                <a:gd name="T7" fmla="*/ 163 h 305"/>
                <a:gd name="T8" fmla="*/ 280 w 526"/>
                <a:gd name="T9" fmla="*/ 305 h 305"/>
              </a:gdLst>
              <a:ahLst/>
              <a:cxnLst>
                <a:cxn ang="0">
                  <a:pos x="T0" y="T1"/>
                </a:cxn>
                <a:cxn ang="0">
                  <a:pos x="T2" y="T3"/>
                </a:cxn>
                <a:cxn ang="0">
                  <a:pos x="T4" y="T5"/>
                </a:cxn>
                <a:cxn ang="0">
                  <a:pos x="T6" y="T7"/>
                </a:cxn>
                <a:cxn ang="0">
                  <a:pos x="T8" y="T9"/>
                </a:cxn>
              </a:cxnLst>
              <a:rect l="0" t="0" r="r" b="b"/>
              <a:pathLst>
                <a:path w="526" h="305">
                  <a:moveTo>
                    <a:pt x="280" y="305"/>
                  </a:moveTo>
                  <a:lnTo>
                    <a:pt x="0" y="143"/>
                  </a:lnTo>
                  <a:lnTo>
                    <a:pt x="247" y="0"/>
                  </a:lnTo>
                  <a:lnTo>
                    <a:pt x="526" y="163"/>
                  </a:lnTo>
                  <a:lnTo>
                    <a:pt x="280" y="305"/>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0" name="Freeform 76">
              <a:extLst>
                <a:ext uri="{FF2B5EF4-FFF2-40B4-BE49-F238E27FC236}">
                  <a16:creationId xmlns:a16="http://schemas.microsoft.com/office/drawing/2014/main" id="{9CA675F8-9737-3A4C-A456-D9CB4BF8BDB3}"/>
                </a:ext>
              </a:extLst>
            </p:cNvPr>
            <p:cNvSpPr>
              <a:spLocks/>
            </p:cNvSpPr>
            <p:nvPr/>
          </p:nvSpPr>
          <p:spPr bwMode="auto">
            <a:xfrm>
              <a:off x="2552701" y="771525"/>
              <a:ext cx="455613" cy="379413"/>
            </a:xfrm>
            <a:custGeom>
              <a:avLst/>
              <a:gdLst>
                <a:gd name="T0" fmla="*/ 761 w 761"/>
                <a:gd name="T1" fmla="*/ 0 h 633"/>
                <a:gd name="T2" fmla="*/ 761 w 761"/>
                <a:gd name="T3" fmla="*/ 193 h 633"/>
                <a:gd name="T4" fmla="*/ 0 w 761"/>
                <a:gd name="T5" fmla="*/ 633 h 633"/>
                <a:gd name="T6" fmla="*/ 0 w 761"/>
                <a:gd name="T7" fmla="*/ 567 h 633"/>
                <a:gd name="T8" fmla="*/ 246 w 761"/>
                <a:gd name="T9" fmla="*/ 425 h 633"/>
                <a:gd name="T10" fmla="*/ 246 w 761"/>
                <a:gd name="T11" fmla="*/ 361 h 633"/>
                <a:gd name="T12" fmla="*/ 493 w 761"/>
                <a:gd name="T13" fmla="*/ 219 h 633"/>
                <a:gd name="T14" fmla="*/ 492 w 761"/>
                <a:gd name="T15" fmla="*/ 154 h 633"/>
                <a:gd name="T16" fmla="*/ 761 w 761"/>
                <a:gd name="T17"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1" h="633">
                  <a:moveTo>
                    <a:pt x="761" y="0"/>
                  </a:moveTo>
                  <a:lnTo>
                    <a:pt x="761" y="193"/>
                  </a:lnTo>
                  <a:lnTo>
                    <a:pt x="0" y="633"/>
                  </a:lnTo>
                  <a:lnTo>
                    <a:pt x="0" y="567"/>
                  </a:lnTo>
                  <a:lnTo>
                    <a:pt x="246" y="425"/>
                  </a:lnTo>
                  <a:lnTo>
                    <a:pt x="246" y="361"/>
                  </a:lnTo>
                  <a:lnTo>
                    <a:pt x="493" y="219"/>
                  </a:lnTo>
                  <a:lnTo>
                    <a:pt x="492" y="154"/>
                  </a:lnTo>
                  <a:lnTo>
                    <a:pt x="761" y="0"/>
                  </a:lnTo>
                  <a:close/>
                </a:path>
              </a:pathLst>
            </a:custGeom>
            <a:solidFill>
              <a:srgbClr val="A6A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562" name="TextBox 1, chunk 3">
            <a:extLst>
              <a:ext uri="{FF2B5EF4-FFF2-40B4-BE49-F238E27FC236}">
                <a16:creationId xmlns:a16="http://schemas.microsoft.com/office/drawing/2014/main" id="{59B09B95-F148-D740-BB59-8159AE16B7A3}"/>
              </a:ext>
            </a:extLst>
          </p:cNvPr>
          <p:cNvSpPr txBox="1"/>
          <p:nvPr/>
        </p:nvSpPr>
        <p:spPr>
          <a:xfrm>
            <a:off x="4129182" y="5423283"/>
            <a:ext cx="3508386" cy="923330"/>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Tier 1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issues are resolved automatically via the AI system </a:t>
            </a:r>
            <a:r>
              <a:rPr kumimoji="0" lang="en-US" sz="1800" b="0" i="0" u="none" strike="noStrike" kern="1200" cap="none" spc="0" normalizeH="0" baseline="0" noProof="0" dirty="0">
                <a:ln>
                  <a:noFill/>
                </a:ln>
                <a:solidFill>
                  <a:srgbClr val="00B0F0"/>
                </a:solidFill>
                <a:effectLst/>
                <a:uLnTx/>
                <a:uFillTx/>
                <a:latin typeface="Arial" panose="020B0604020202020204" pitchFamily="34" charset="0"/>
                <a:ea typeface="+mn-ea"/>
                <a:cs typeface="Arial" panose="020B0604020202020204" pitchFamily="34" charset="0"/>
              </a:rPr>
              <a:t>(Time: 1-10 mins)</a:t>
            </a:r>
          </a:p>
        </p:txBody>
      </p:sp>
      <p:sp>
        <p:nvSpPr>
          <p:cNvPr id="563" name="TextBox 1, chunk 4">
            <a:extLst>
              <a:ext uri="{FF2B5EF4-FFF2-40B4-BE49-F238E27FC236}">
                <a16:creationId xmlns:a16="http://schemas.microsoft.com/office/drawing/2014/main" id="{1367284B-61AD-AD45-AF9F-9DEFF32694CB}"/>
              </a:ext>
            </a:extLst>
          </p:cNvPr>
          <p:cNvSpPr txBox="1"/>
          <p:nvPr/>
        </p:nvSpPr>
        <p:spPr>
          <a:xfrm>
            <a:off x="6272989" y="4159656"/>
            <a:ext cx="3347673" cy="923330"/>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Tier 2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issues are resolved by remote IT service technician </a:t>
            </a:r>
            <a:r>
              <a:rPr kumimoji="0" lang="en-US" sz="1800" b="0" i="0" u="none" strike="noStrike" kern="1200" cap="none" spc="0" normalizeH="0" baseline="0" noProof="0" dirty="0">
                <a:ln>
                  <a:noFill/>
                </a:ln>
                <a:solidFill>
                  <a:srgbClr val="00B0F0"/>
                </a:solidFill>
                <a:effectLst/>
                <a:uLnTx/>
                <a:uFillTx/>
                <a:latin typeface="Arial" panose="020B0604020202020204" pitchFamily="34" charset="0"/>
                <a:ea typeface="+mn-ea"/>
                <a:cs typeface="Arial" panose="020B0604020202020204" pitchFamily="34" charset="0"/>
              </a:rPr>
              <a:t>(Time: 5-30 minutes)</a:t>
            </a:r>
          </a:p>
        </p:txBody>
      </p:sp>
      <p:sp>
        <p:nvSpPr>
          <p:cNvPr id="564" name="TextBox 1, chunk 5">
            <a:extLst>
              <a:ext uri="{FF2B5EF4-FFF2-40B4-BE49-F238E27FC236}">
                <a16:creationId xmlns:a16="http://schemas.microsoft.com/office/drawing/2014/main" id="{DB65FF2D-688F-BC46-9331-660426C0A5F4}"/>
              </a:ext>
            </a:extLst>
          </p:cNvPr>
          <p:cNvSpPr txBox="1"/>
          <p:nvPr/>
        </p:nvSpPr>
        <p:spPr>
          <a:xfrm>
            <a:off x="7791578" y="2803328"/>
            <a:ext cx="2952621" cy="923330"/>
          </a:xfrm>
          <a:prstGeom prst="rect">
            <a:avLst/>
          </a:prstGeom>
          <a:noFill/>
        </p:spPr>
        <p:txBody>
          <a:bodyPr vert="horz"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Tier 3 </a:t>
            </a:r>
            <a:r>
              <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issues are resolved by an IT service mechanic </a:t>
            </a:r>
            <a:r>
              <a:rPr kumimoji="0" lang="en-US" sz="1800" b="0" i="0" u="none" strike="noStrike" kern="1200" cap="none" spc="0" normalizeH="0" baseline="0" noProof="0" dirty="0">
                <a:ln>
                  <a:noFill/>
                </a:ln>
                <a:solidFill>
                  <a:srgbClr val="00B0F0"/>
                </a:solidFill>
                <a:effectLst/>
                <a:uLnTx/>
                <a:uFillTx/>
                <a:latin typeface="Arial" panose="020B0604020202020204" pitchFamily="34" charset="0"/>
                <a:ea typeface="+mn-ea"/>
                <a:cs typeface="Arial" panose="020B0604020202020204" pitchFamily="34" charset="0"/>
              </a:rPr>
              <a:t>(Time: less than 1 day)</a:t>
            </a:r>
            <a:endParaRPr kumimoji="0" lang="en-US" sz="1200" b="0" i="0" u="none" strike="noStrike" kern="1200" cap="none" spc="0" normalizeH="0" baseline="0" noProof="0" dirty="0">
              <a:ln>
                <a:noFill/>
              </a:ln>
              <a:solidFill>
                <a:srgbClr val="00B0F0"/>
              </a:solidFill>
              <a:effectLst/>
              <a:uLnTx/>
              <a:uFillTx/>
              <a:latin typeface="Arial" panose="020B0604020202020204" pitchFamily="34" charset="0"/>
              <a:ea typeface="+mn-ea"/>
              <a:cs typeface="Arial" panose="020B0604020202020204" pitchFamily="34" charset="0"/>
            </a:endParaRPr>
          </a:p>
        </p:txBody>
      </p:sp>
      <p:grpSp>
        <p:nvGrpSpPr>
          <p:cNvPr id="565" name="Group 564">
            <a:extLst>
              <a:ext uri="{FF2B5EF4-FFF2-40B4-BE49-F238E27FC236}">
                <a16:creationId xmlns:a16="http://schemas.microsoft.com/office/drawing/2014/main" id="{0115DE1E-87BA-C44F-B726-D36735571CF0}"/>
              </a:ext>
            </a:extLst>
          </p:cNvPr>
          <p:cNvGrpSpPr>
            <a:grpSpLocks noChangeAspect="1"/>
          </p:cNvGrpSpPr>
          <p:nvPr/>
        </p:nvGrpSpPr>
        <p:grpSpPr>
          <a:xfrm>
            <a:off x="2725429" y="3080113"/>
            <a:ext cx="1586897" cy="2028086"/>
            <a:chOff x="3715525" y="410078"/>
            <a:chExt cx="4661146" cy="5957038"/>
          </a:xfrm>
        </p:grpSpPr>
        <p:grpSp>
          <p:nvGrpSpPr>
            <p:cNvPr id="809" name="Group 808">
              <a:extLst>
                <a:ext uri="{FF2B5EF4-FFF2-40B4-BE49-F238E27FC236}">
                  <a16:creationId xmlns:a16="http://schemas.microsoft.com/office/drawing/2014/main" id="{F15291FC-3FF3-7A42-82ED-246891510ED5}"/>
                </a:ext>
              </a:extLst>
            </p:cNvPr>
            <p:cNvGrpSpPr>
              <a:grpSpLocks noChangeAspect="1"/>
            </p:cNvGrpSpPr>
            <p:nvPr/>
          </p:nvGrpSpPr>
          <p:grpSpPr>
            <a:xfrm>
              <a:off x="3715525" y="410078"/>
              <a:ext cx="4661146" cy="5957038"/>
              <a:chOff x="6332538" y="1703389"/>
              <a:chExt cx="2678114" cy="3422684"/>
            </a:xfrm>
          </p:grpSpPr>
          <p:grpSp>
            <p:nvGrpSpPr>
              <p:cNvPr id="813" name="Group 812">
                <a:extLst>
                  <a:ext uri="{FF2B5EF4-FFF2-40B4-BE49-F238E27FC236}">
                    <a16:creationId xmlns:a16="http://schemas.microsoft.com/office/drawing/2014/main" id="{DAD10DAE-2443-4744-8126-D139FC8631E2}"/>
                  </a:ext>
                </a:extLst>
              </p:cNvPr>
              <p:cNvGrpSpPr/>
              <p:nvPr/>
            </p:nvGrpSpPr>
            <p:grpSpPr>
              <a:xfrm>
                <a:off x="7951824" y="4618073"/>
                <a:ext cx="828675" cy="508000"/>
                <a:chOff x="8766176" y="5194301"/>
                <a:chExt cx="828675" cy="508000"/>
              </a:xfrm>
            </p:grpSpPr>
            <p:sp>
              <p:nvSpPr>
                <p:cNvPr id="932" name="Freeform 114">
                  <a:extLst>
                    <a:ext uri="{FF2B5EF4-FFF2-40B4-BE49-F238E27FC236}">
                      <a16:creationId xmlns:a16="http://schemas.microsoft.com/office/drawing/2014/main" id="{DBC32E04-B91B-6747-AFD0-869A0493B16D}"/>
                    </a:ext>
                  </a:extLst>
                </p:cNvPr>
                <p:cNvSpPr>
                  <a:spLocks/>
                </p:cNvSpPr>
                <p:nvPr/>
              </p:nvSpPr>
              <p:spPr bwMode="auto">
                <a:xfrm>
                  <a:off x="8766176" y="5202238"/>
                  <a:ext cx="828675" cy="500063"/>
                </a:xfrm>
                <a:custGeom>
                  <a:avLst/>
                  <a:gdLst>
                    <a:gd name="T0" fmla="*/ 1416 w 1416"/>
                    <a:gd name="T1" fmla="*/ 391 h 832"/>
                    <a:gd name="T2" fmla="*/ 1411 w 1416"/>
                    <a:gd name="T3" fmla="*/ 385 h 832"/>
                    <a:gd name="T4" fmla="*/ 1377 w 1416"/>
                    <a:gd name="T5" fmla="*/ 351 h 832"/>
                    <a:gd name="T6" fmla="*/ 820 w 1416"/>
                    <a:gd name="T7" fmla="*/ 30 h 832"/>
                    <a:gd name="T8" fmla="*/ 633 w 1416"/>
                    <a:gd name="T9" fmla="*/ 30 h 832"/>
                    <a:gd name="T10" fmla="*/ 39 w 1416"/>
                    <a:gd name="T11" fmla="*/ 373 h 832"/>
                    <a:gd name="T12" fmla="*/ 5 w 1416"/>
                    <a:gd name="T13" fmla="*/ 407 h 832"/>
                    <a:gd name="T14" fmla="*/ 0 w 1416"/>
                    <a:gd name="T15" fmla="*/ 413 h 832"/>
                    <a:gd name="T16" fmla="*/ 0 w 1416"/>
                    <a:gd name="T17" fmla="*/ 427 h 832"/>
                    <a:gd name="T18" fmla="*/ 39 w 1416"/>
                    <a:gd name="T19" fmla="*/ 481 h 832"/>
                    <a:gd name="T20" fmla="*/ 595 w 1416"/>
                    <a:gd name="T21" fmla="*/ 803 h 832"/>
                    <a:gd name="T22" fmla="*/ 782 w 1416"/>
                    <a:gd name="T23" fmla="*/ 803 h 832"/>
                    <a:gd name="T24" fmla="*/ 1377 w 1416"/>
                    <a:gd name="T25" fmla="*/ 459 h 832"/>
                    <a:gd name="T26" fmla="*/ 1416 w 1416"/>
                    <a:gd name="T27" fmla="*/ 405 h 832"/>
                    <a:gd name="T28" fmla="*/ 1416 w 1416"/>
                    <a:gd name="T29" fmla="*/ 391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6" h="832">
                      <a:moveTo>
                        <a:pt x="1416" y="391"/>
                      </a:moveTo>
                      <a:lnTo>
                        <a:pt x="1411" y="385"/>
                      </a:lnTo>
                      <a:cubicBezTo>
                        <a:pt x="1405" y="372"/>
                        <a:pt x="1394" y="361"/>
                        <a:pt x="1377" y="351"/>
                      </a:cubicBezTo>
                      <a:lnTo>
                        <a:pt x="820" y="30"/>
                      </a:lnTo>
                      <a:cubicBezTo>
                        <a:pt x="769" y="0"/>
                        <a:pt x="685" y="0"/>
                        <a:pt x="633" y="30"/>
                      </a:cubicBezTo>
                      <a:lnTo>
                        <a:pt x="39" y="373"/>
                      </a:lnTo>
                      <a:cubicBezTo>
                        <a:pt x="22" y="383"/>
                        <a:pt x="10" y="395"/>
                        <a:pt x="5" y="407"/>
                      </a:cubicBezTo>
                      <a:lnTo>
                        <a:pt x="0" y="413"/>
                      </a:lnTo>
                      <a:lnTo>
                        <a:pt x="0" y="427"/>
                      </a:lnTo>
                      <a:cubicBezTo>
                        <a:pt x="0" y="447"/>
                        <a:pt x="13" y="466"/>
                        <a:pt x="39" y="481"/>
                      </a:cubicBezTo>
                      <a:lnTo>
                        <a:pt x="595" y="803"/>
                      </a:lnTo>
                      <a:cubicBezTo>
                        <a:pt x="647" y="832"/>
                        <a:pt x="731" y="832"/>
                        <a:pt x="782" y="803"/>
                      </a:cubicBezTo>
                      <a:lnTo>
                        <a:pt x="1377" y="459"/>
                      </a:lnTo>
                      <a:cubicBezTo>
                        <a:pt x="1403" y="444"/>
                        <a:pt x="1416" y="425"/>
                        <a:pt x="1416" y="405"/>
                      </a:cubicBezTo>
                      <a:lnTo>
                        <a:pt x="1416" y="39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3" name="Freeform 115">
                  <a:extLst>
                    <a:ext uri="{FF2B5EF4-FFF2-40B4-BE49-F238E27FC236}">
                      <a16:creationId xmlns:a16="http://schemas.microsoft.com/office/drawing/2014/main" id="{CEDD3289-69DC-7F4B-9760-D9DF99424A1C}"/>
                    </a:ext>
                  </a:extLst>
                </p:cNvPr>
                <p:cNvSpPr>
                  <a:spLocks/>
                </p:cNvSpPr>
                <p:nvPr/>
              </p:nvSpPr>
              <p:spPr bwMode="auto">
                <a:xfrm>
                  <a:off x="8766176" y="5194301"/>
                  <a:ext cx="828675" cy="498475"/>
                </a:xfrm>
                <a:custGeom>
                  <a:avLst/>
                  <a:gdLst>
                    <a:gd name="T0" fmla="*/ 782 w 1416"/>
                    <a:gd name="T1" fmla="*/ 802 h 832"/>
                    <a:gd name="T2" fmla="*/ 595 w 1416"/>
                    <a:gd name="T3" fmla="*/ 802 h 832"/>
                    <a:gd name="T4" fmla="*/ 39 w 1416"/>
                    <a:gd name="T5" fmla="*/ 481 h 832"/>
                    <a:gd name="T6" fmla="*/ 0 w 1416"/>
                    <a:gd name="T7" fmla="*/ 427 h 832"/>
                    <a:gd name="T8" fmla="*/ 39 w 1416"/>
                    <a:gd name="T9" fmla="*/ 373 h 832"/>
                    <a:gd name="T10" fmla="*/ 633 w 1416"/>
                    <a:gd name="T11" fmla="*/ 29 h 832"/>
                    <a:gd name="T12" fmla="*/ 820 w 1416"/>
                    <a:gd name="T13" fmla="*/ 29 h 832"/>
                    <a:gd name="T14" fmla="*/ 1377 w 1416"/>
                    <a:gd name="T15" fmla="*/ 351 h 832"/>
                    <a:gd name="T16" fmla="*/ 1416 w 1416"/>
                    <a:gd name="T17" fmla="*/ 405 h 832"/>
                    <a:gd name="T18" fmla="*/ 1377 w 1416"/>
                    <a:gd name="T19" fmla="*/ 459 h 832"/>
                    <a:gd name="T20" fmla="*/ 782 w 1416"/>
                    <a:gd name="T21" fmla="*/ 80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6" h="832">
                      <a:moveTo>
                        <a:pt x="782" y="802"/>
                      </a:moveTo>
                      <a:cubicBezTo>
                        <a:pt x="731" y="832"/>
                        <a:pt x="647" y="832"/>
                        <a:pt x="595" y="802"/>
                      </a:cubicBezTo>
                      <a:lnTo>
                        <a:pt x="39" y="481"/>
                      </a:lnTo>
                      <a:cubicBezTo>
                        <a:pt x="13" y="466"/>
                        <a:pt x="0" y="446"/>
                        <a:pt x="0" y="427"/>
                      </a:cubicBezTo>
                      <a:cubicBezTo>
                        <a:pt x="0" y="407"/>
                        <a:pt x="13" y="387"/>
                        <a:pt x="39" y="373"/>
                      </a:cubicBezTo>
                      <a:lnTo>
                        <a:pt x="633" y="29"/>
                      </a:lnTo>
                      <a:cubicBezTo>
                        <a:pt x="685" y="0"/>
                        <a:pt x="769" y="0"/>
                        <a:pt x="820" y="29"/>
                      </a:cubicBezTo>
                      <a:lnTo>
                        <a:pt x="1377" y="351"/>
                      </a:lnTo>
                      <a:cubicBezTo>
                        <a:pt x="1403" y="365"/>
                        <a:pt x="1416" y="385"/>
                        <a:pt x="1416" y="405"/>
                      </a:cubicBezTo>
                      <a:cubicBezTo>
                        <a:pt x="1416" y="424"/>
                        <a:pt x="1403" y="444"/>
                        <a:pt x="1377" y="459"/>
                      </a:cubicBezTo>
                      <a:lnTo>
                        <a:pt x="782" y="802"/>
                      </a:lnTo>
                      <a:close/>
                    </a:path>
                  </a:pathLst>
                </a:custGeom>
                <a:solidFill>
                  <a:srgbClr val="3D3D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14" name="Group 813">
                <a:extLst>
                  <a:ext uri="{FF2B5EF4-FFF2-40B4-BE49-F238E27FC236}">
                    <a16:creationId xmlns:a16="http://schemas.microsoft.com/office/drawing/2014/main" id="{0EE2F0F1-75D3-894F-BD61-01FCCC5811CA}"/>
                  </a:ext>
                </a:extLst>
              </p:cNvPr>
              <p:cNvGrpSpPr/>
              <p:nvPr/>
            </p:nvGrpSpPr>
            <p:grpSpPr>
              <a:xfrm>
                <a:off x="8174039" y="4674394"/>
                <a:ext cx="363538" cy="249238"/>
                <a:chOff x="9863138" y="5311776"/>
                <a:chExt cx="363538" cy="249238"/>
              </a:xfrm>
            </p:grpSpPr>
            <p:sp>
              <p:nvSpPr>
                <p:cNvPr id="928" name="Freeform 116">
                  <a:extLst>
                    <a:ext uri="{FF2B5EF4-FFF2-40B4-BE49-F238E27FC236}">
                      <a16:creationId xmlns:a16="http://schemas.microsoft.com/office/drawing/2014/main" id="{6C88F25B-5E29-E24A-BFC7-F55B89E147BE}"/>
                    </a:ext>
                  </a:extLst>
                </p:cNvPr>
                <p:cNvSpPr>
                  <a:spLocks/>
                </p:cNvSpPr>
                <p:nvPr/>
              </p:nvSpPr>
              <p:spPr bwMode="auto">
                <a:xfrm>
                  <a:off x="9869488" y="5443538"/>
                  <a:ext cx="125413" cy="117475"/>
                </a:xfrm>
                <a:custGeom>
                  <a:avLst/>
                  <a:gdLst>
                    <a:gd name="T0" fmla="*/ 0 w 215"/>
                    <a:gd name="T1" fmla="*/ 0 h 196"/>
                    <a:gd name="T2" fmla="*/ 0 w 215"/>
                    <a:gd name="T3" fmla="*/ 62 h 196"/>
                    <a:gd name="T4" fmla="*/ 13 w 215"/>
                    <a:gd name="T5" fmla="*/ 84 h 196"/>
                    <a:gd name="T6" fmla="*/ 202 w 215"/>
                    <a:gd name="T7" fmla="*/ 193 h 196"/>
                    <a:gd name="T8" fmla="*/ 215 w 215"/>
                    <a:gd name="T9" fmla="*/ 196 h 196"/>
                    <a:gd name="T10" fmla="*/ 215 w 215"/>
                    <a:gd name="T11" fmla="*/ 132 h 196"/>
                    <a:gd name="T12" fmla="*/ 201 w 215"/>
                    <a:gd name="T13" fmla="*/ 126 h 196"/>
                    <a:gd name="T14" fmla="*/ 13 w 215"/>
                    <a:gd name="T15" fmla="*/ 23 h 196"/>
                    <a:gd name="T16" fmla="*/ 0 w 215"/>
                    <a:gd name="T1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196">
                      <a:moveTo>
                        <a:pt x="0" y="0"/>
                      </a:moveTo>
                      <a:lnTo>
                        <a:pt x="0" y="62"/>
                      </a:lnTo>
                      <a:cubicBezTo>
                        <a:pt x="0" y="72"/>
                        <a:pt x="4" y="79"/>
                        <a:pt x="13" y="84"/>
                      </a:cubicBezTo>
                      <a:lnTo>
                        <a:pt x="202" y="193"/>
                      </a:lnTo>
                      <a:cubicBezTo>
                        <a:pt x="206" y="195"/>
                        <a:pt x="210" y="196"/>
                        <a:pt x="215" y="196"/>
                      </a:cubicBezTo>
                      <a:lnTo>
                        <a:pt x="215" y="132"/>
                      </a:lnTo>
                      <a:cubicBezTo>
                        <a:pt x="210" y="130"/>
                        <a:pt x="208" y="131"/>
                        <a:pt x="201" y="126"/>
                      </a:cubicBezTo>
                      <a:lnTo>
                        <a:pt x="13" y="23"/>
                      </a:lnTo>
                      <a:cubicBezTo>
                        <a:pt x="4" y="19"/>
                        <a:pt x="0" y="10"/>
                        <a:pt x="0" y="0"/>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9" name="Freeform 117">
                  <a:extLst>
                    <a:ext uri="{FF2B5EF4-FFF2-40B4-BE49-F238E27FC236}">
                      <a16:creationId xmlns:a16="http://schemas.microsoft.com/office/drawing/2014/main" id="{B1F5E918-DE3B-7A4D-87AE-F45C3C2ADA5E}"/>
                    </a:ext>
                  </a:extLst>
                </p:cNvPr>
                <p:cNvSpPr>
                  <a:spLocks/>
                </p:cNvSpPr>
                <p:nvPr/>
              </p:nvSpPr>
              <p:spPr bwMode="auto">
                <a:xfrm>
                  <a:off x="9990138" y="5359401"/>
                  <a:ext cx="236538" cy="201613"/>
                </a:xfrm>
                <a:custGeom>
                  <a:avLst/>
                  <a:gdLst>
                    <a:gd name="T0" fmla="*/ 8 w 404"/>
                    <a:gd name="T1" fmla="*/ 277 h 337"/>
                    <a:gd name="T2" fmla="*/ 8 w 404"/>
                    <a:gd name="T3" fmla="*/ 337 h 337"/>
                    <a:gd name="T4" fmla="*/ 21 w 404"/>
                    <a:gd name="T5" fmla="*/ 334 h 337"/>
                    <a:gd name="T6" fmla="*/ 344 w 404"/>
                    <a:gd name="T7" fmla="*/ 146 h 337"/>
                    <a:gd name="T8" fmla="*/ 393 w 404"/>
                    <a:gd name="T9" fmla="*/ 36 h 337"/>
                    <a:gd name="T10" fmla="*/ 8 w 404"/>
                    <a:gd name="T11" fmla="*/ 277 h 337"/>
                  </a:gdLst>
                  <a:ahLst/>
                  <a:cxnLst>
                    <a:cxn ang="0">
                      <a:pos x="T0" y="T1"/>
                    </a:cxn>
                    <a:cxn ang="0">
                      <a:pos x="T2" y="T3"/>
                    </a:cxn>
                    <a:cxn ang="0">
                      <a:pos x="T4" y="T5"/>
                    </a:cxn>
                    <a:cxn ang="0">
                      <a:pos x="T6" y="T7"/>
                    </a:cxn>
                    <a:cxn ang="0">
                      <a:pos x="T8" y="T9"/>
                    </a:cxn>
                    <a:cxn ang="0">
                      <a:pos x="T10" y="T11"/>
                    </a:cxn>
                  </a:cxnLst>
                  <a:rect l="0" t="0" r="r" b="b"/>
                  <a:pathLst>
                    <a:path w="404" h="337">
                      <a:moveTo>
                        <a:pt x="8" y="277"/>
                      </a:moveTo>
                      <a:lnTo>
                        <a:pt x="8" y="337"/>
                      </a:lnTo>
                      <a:cubicBezTo>
                        <a:pt x="12" y="337"/>
                        <a:pt x="17" y="336"/>
                        <a:pt x="21" y="334"/>
                      </a:cubicBezTo>
                      <a:lnTo>
                        <a:pt x="344" y="146"/>
                      </a:lnTo>
                      <a:cubicBezTo>
                        <a:pt x="404" y="111"/>
                        <a:pt x="398" y="68"/>
                        <a:pt x="393" y="36"/>
                      </a:cubicBezTo>
                      <a:cubicBezTo>
                        <a:pt x="274" y="0"/>
                        <a:pt x="0" y="77"/>
                        <a:pt x="8" y="277"/>
                      </a:cubicBezTo>
                      <a:close/>
                    </a:path>
                  </a:pathLst>
                </a:custGeom>
                <a:solidFill>
                  <a:srgbClr val="BBBC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0" name="Freeform 118">
                  <a:extLst>
                    <a:ext uri="{FF2B5EF4-FFF2-40B4-BE49-F238E27FC236}">
                      <a16:creationId xmlns:a16="http://schemas.microsoft.com/office/drawing/2014/main" id="{5B75A465-0F4D-794A-8A15-030E8200C5B0}"/>
                    </a:ext>
                  </a:extLst>
                </p:cNvPr>
                <p:cNvSpPr>
                  <a:spLocks/>
                </p:cNvSpPr>
                <p:nvPr/>
              </p:nvSpPr>
              <p:spPr bwMode="auto">
                <a:xfrm>
                  <a:off x="9863138" y="5311776"/>
                  <a:ext cx="358775" cy="214313"/>
                </a:xfrm>
                <a:custGeom>
                  <a:avLst/>
                  <a:gdLst>
                    <a:gd name="T0" fmla="*/ 456 w 612"/>
                    <a:gd name="T1" fmla="*/ 14 h 358"/>
                    <a:gd name="T2" fmla="*/ 243 w 612"/>
                    <a:gd name="T3" fmla="*/ 36 h 358"/>
                    <a:gd name="T4" fmla="*/ 21 w 612"/>
                    <a:gd name="T5" fmla="*/ 199 h 358"/>
                    <a:gd name="T6" fmla="*/ 23 w 612"/>
                    <a:gd name="T7" fmla="*/ 244 h 358"/>
                    <a:gd name="T8" fmla="*/ 211 w 612"/>
                    <a:gd name="T9" fmla="*/ 353 h 358"/>
                    <a:gd name="T10" fmla="*/ 233 w 612"/>
                    <a:gd name="T11" fmla="*/ 348 h 358"/>
                    <a:gd name="T12" fmla="*/ 584 w 612"/>
                    <a:gd name="T13" fmla="*/ 133 h 358"/>
                    <a:gd name="T14" fmla="*/ 610 w 612"/>
                    <a:gd name="T15" fmla="*/ 117 h 358"/>
                    <a:gd name="T16" fmla="*/ 456 w 612"/>
                    <a:gd name="T17" fmla="*/ 1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358">
                      <a:moveTo>
                        <a:pt x="456" y="14"/>
                      </a:moveTo>
                      <a:cubicBezTo>
                        <a:pt x="388" y="0"/>
                        <a:pt x="304" y="13"/>
                        <a:pt x="243" y="36"/>
                      </a:cubicBezTo>
                      <a:cubicBezTo>
                        <a:pt x="150" y="70"/>
                        <a:pt x="65" y="135"/>
                        <a:pt x="21" y="199"/>
                      </a:cubicBezTo>
                      <a:cubicBezTo>
                        <a:pt x="11" y="213"/>
                        <a:pt x="0" y="231"/>
                        <a:pt x="23" y="244"/>
                      </a:cubicBezTo>
                      <a:cubicBezTo>
                        <a:pt x="86" y="281"/>
                        <a:pt x="149" y="317"/>
                        <a:pt x="211" y="353"/>
                      </a:cubicBezTo>
                      <a:cubicBezTo>
                        <a:pt x="220" y="358"/>
                        <a:pt x="227" y="356"/>
                        <a:pt x="233" y="348"/>
                      </a:cubicBezTo>
                      <a:cubicBezTo>
                        <a:pt x="349" y="184"/>
                        <a:pt x="466" y="140"/>
                        <a:pt x="584" y="133"/>
                      </a:cubicBezTo>
                      <a:cubicBezTo>
                        <a:pt x="603" y="132"/>
                        <a:pt x="610" y="126"/>
                        <a:pt x="610" y="117"/>
                      </a:cubicBezTo>
                      <a:cubicBezTo>
                        <a:pt x="612" y="69"/>
                        <a:pt x="493" y="21"/>
                        <a:pt x="456" y="14"/>
                      </a:cubicBez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1" name="Freeform 119">
                  <a:extLst>
                    <a:ext uri="{FF2B5EF4-FFF2-40B4-BE49-F238E27FC236}">
                      <a16:creationId xmlns:a16="http://schemas.microsoft.com/office/drawing/2014/main" id="{BC64B5DC-5160-5048-A993-CC41DECAC116}"/>
                    </a:ext>
                  </a:extLst>
                </p:cNvPr>
                <p:cNvSpPr>
                  <a:spLocks/>
                </p:cNvSpPr>
                <p:nvPr/>
              </p:nvSpPr>
              <p:spPr bwMode="auto">
                <a:xfrm>
                  <a:off x="10086976" y="5313363"/>
                  <a:ext cx="123825" cy="52388"/>
                </a:xfrm>
                <a:custGeom>
                  <a:avLst/>
                  <a:gdLst>
                    <a:gd name="T0" fmla="*/ 10 w 211"/>
                    <a:gd name="T1" fmla="*/ 34 h 88"/>
                    <a:gd name="T2" fmla="*/ 5 w 211"/>
                    <a:gd name="T3" fmla="*/ 47 h 88"/>
                    <a:gd name="T4" fmla="*/ 72 w 211"/>
                    <a:gd name="T5" fmla="*/ 86 h 88"/>
                    <a:gd name="T6" fmla="*/ 78 w 211"/>
                    <a:gd name="T7" fmla="*/ 86 h 88"/>
                    <a:gd name="T8" fmla="*/ 199 w 211"/>
                    <a:gd name="T9" fmla="*/ 72 h 88"/>
                    <a:gd name="T10" fmla="*/ 173 w 211"/>
                    <a:gd name="T11" fmla="*/ 38 h 88"/>
                    <a:gd name="T12" fmla="*/ 10 w 211"/>
                    <a:gd name="T13" fmla="*/ 34 h 88"/>
                  </a:gdLst>
                  <a:ahLst/>
                  <a:cxnLst>
                    <a:cxn ang="0">
                      <a:pos x="T0" y="T1"/>
                    </a:cxn>
                    <a:cxn ang="0">
                      <a:pos x="T2" y="T3"/>
                    </a:cxn>
                    <a:cxn ang="0">
                      <a:pos x="T4" y="T5"/>
                    </a:cxn>
                    <a:cxn ang="0">
                      <a:pos x="T6" y="T7"/>
                    </a:cxn>
                    <a:cxn ang="0">
                      <a:pos x="T8" y="T9"/>
                    </a:cxn>
                    <a:cxn ang="0">
                      <a:pos x="T10" y="T11"/>
                    </a:cxn>
                    <a:cxn ang="0">
                      <a:pos x="T12" y="T13"/>
                    </a:cxn>
                  </a:cxnLst>
                  <a:rect l="0" t="0" r="r" b="b"/>
                  <a:pathLst>
                    <a:path w="211" h="88">
                      <a:moveTo>
                        <a:pt x="10" y="34"/>
                      </a:moveTo>
                      <a:cubicBezTo>
                        <a:pt x="6" y="36"/>
                        <a:pt x="0" y="43"/>
                        <a:pt x="5" y="47"/>
                      </a:cubicBezTo>
                      <a:lnTo>
                        <a:pt x="72" y="86"/>
                      </a:lnTo>
                      <a:cubicBezTo>
                        <a:pt x="74" y="88"/>
                        <a:pt x="75" y="88"/>
                        <a:pt x="78" y="86"/>
                      </a:cubicBezTo>
                      <a:cubicBezTo>
                        <a:pt x="117" y="53"/>
                        <a:pt x="171" y="62"/>
                        <a:pt x="199" y="72"/>
                      </a:cubicBezTo>
                      <a:cubicBezTo>
                        <a:pt x="211" y="76"/>
                        <a:pt x="191" y="50"/>
                        <a:pt x="173" y="38"/>
                      </a:cubicBezTo>
                      <a:cubicBezTo>
                        <a:pt x="125" y="6"/>
                        <a:pt x="50" y="0"/>
                        <a:pt x="10" y="34"/>
                      </a:cubicBez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15" name="Group 814">
                <a:extLst>
                  <a:ext uri="{FF2B5EF4-FFF2-40B4-BE49-F238E27FC236}">
                    <a16:creationId xmlns:a16="http://schemas.microsoft.com/office/drawing/2014/main" id="{53B57C22-692B-2243-9845-7DB505A12C92}"/>
                  </a:ext>
                </a:extLst>
              </p:cNvPr>
              <p:cNvGrpSpPr/>
              <p:nvPr/>
            </p:nvGrpSpPr>
            <p:grpSpPr>
              <a:xfrm>
                <a:off x="6332538" y="3625851"/>
                <a:ext cx="1909763" cy="1147762"/>
                <a:chOff x="6332538" y="3625851"/>
                <a:chExt cx="1909763" cy="1147762"/>
              </a:xfrm>
            </p:grpSpPr>
            <p:sp>
              <p:nvSpPr>
                <p:cNvPr id="832" name="Freeform 120">
                  <a:extLst>
                    <a:ext uri="{FF2B5EF4-FFF2-40B4-BE49-F238E27FC236}">
                      <a16:creationId xmlns:a16="http://schemas.microsoft.com/office/drawing/2014/main" id="{6AD9B4BA-5966-2F43-9918-29C2F2F71F25}"/>
                    </a:ext>
                  </a:extLst>
                </p:cNvPr>
                <p:cNvSpPr>
                  <a:spLocks/>
                </p:cNvSpPr>
                <p:nvPr/>
              </p:nvSpPr>
              <p:spPr bwMode="auto">
                <a:xfrm>
                  <a:off x="6332538" y="3640138"/>
                  <a:ext cx="1909763" cy="1133475"/>
                </a:xfrm>
                <a:custGeom>
                  <a:avLst/>
                  <a:gdLst>
                    <a:gd name="T0" fmla="*/ 3240 w 3265"/>
                    <a:gd name="T1" fmla="*/ 1400 h 1889"/>
                    <a:gd name="T2" fmla="*/ 3239 w 3265"/>
                    <a:gd name="T3" fmla="*/ 1403 h 1889"/>
                    <a:gd name="T4" fmla="*/ 820 w 3265"/>
                    <a:gd name="T5" fmla="*/ 15 h 1889"/>
                    <a:gd name="T6" fmla="*/ 729 w 3265"/>
                    <a:gd name="T7" fmla="*/ 15 h 1889"/>
                    <a:gd name="T8" fmla="*/ 27 w 3265"/>
                    <a:gd name="T9" fmla="*/ 425 h 1889"/>
                    <a:gd name="T10" fmla="*/ 26 w 3265"/>
                    <a:gd name="T11" fmla="*/ 412 h 1889"/>
                    <a:gd name="T12" fmla="*/ 0 w 3265"/>
                    <a:gd name="T13" fmla="*/ 432 h 1889"/>
                    <a:gd name="T14" fmla="*/ 0 w 3265"/>
                    <a:gd name="T15" fmla="*/ 456 h 1889"/>
                    <a:gd name="T16" fmla="*/ 19 w 3265"/>
                    <a:gd name="T17" fmla="*/ 482 h 1889"/>
                    <a:gd name="T18" fmla="*/ 2445 w 3265"/>
                    <a:gd name="T19" fmla="*/ 1875 h 1889"/>
                    <a:gd name="T20" fmla="*/ 2536 w 3265"/>
                    <a:gd name="T21" fmla="*/ 1875 h 1889"/>
                    <a:gd name="T22" fmla="*/ 3247 w 3265"/>
                    <a:gd name="T23" fmla="*/ 1460 h 1889"/>
                    <a:gd name="T24" fmla="*/ 3265 w 3265"/>
                    <a:gd name="T25" fmla="*/ 1434 h 1889"/>
                    <a:gd name="T26" fmla="*/ 3265 w 3265"/>
                    <a:gd name="T27" fmla="*/ 1410 h 1889"/>
                    <a:gd name="T28" fmla="*/ 3240 w 3265"/>
                    <a:gd name="T29" fmla="*/ 1400 h 1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5" h="1889">
                      <a:moveTo>
                        <a:pt x="3240" y="1400"/>
                      </a:moveTo>
                      <a:lnTo>
                        <a:pt x="3239" y="1403"/>
                      </a:lnTo>
                      <a:lnTo>
                        <a:pt x="820" y="15"/>
                      </a:lnTo>
                      <a:cubicBezTo>
                        <a:pt x="795" y="0"/>
                        <a:pt x="754" y="0"/>
                        <a:pt x="729" y="15"/>
                      </a:cubicBezTo>
                      <a:lnTo>
                        <a:pt x="27" y="425"/>
                      </a:lnTo>
                      <a:lnTo>
                        <a:pt x="26" y="412"/>
                      </a:lnTo>
                      <a:lnTo>
                        <a:pt x="0" y="432"/>
                      </a:lnTo>
                      <a:lnTo>
                        <a:pt x="0" y="456"/>
                      </a:lnTo>
                      <a:cubicBezTo>
                        <a:pt x="0" y="465"/>
                        <a:pt x="6" y="475"/>
                        <a:pt x="19" y="482"/>
                      </a:cubicBezTo>
                      <a:lnTo>
                        <a:pt x="2445" y="1875"/>
                      </a:lnTo>
                      <a:cubicBezTo>
                        <a:pt x="2470" y="1889"/>
                        <a:pt x="2511" y="1889"/>
                        <a:pt x="2536" y="1875"/>
                      </a:cubicBezTo>
                      <a:lnTo>
                        <a:pt x="3247" y="1460"/>
                      </a:lnTo>
                      <a:cubicBezTo>
                        <a:pt x="3259" y="1453"/>
                        <a:pt x="3265" y="1443"/>
                        <a:pt x="3265" y="1434"/>
                      </a:cubicBezTo>
                      <a:lnTo>
                        <a:pt x="3265" y="1410"/>
                      </a:lnTo>
                      <a:lnTo>
                        <a:pt x="3240" y="1400"/>
                      </a:lnTo>
                      <a:close/>
                    </a:path>
                  </a:pathLst>
                </a:custGeom>
                <a:solidFill>
                  <a:srgbClr val="5B5B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3" name="Freeform 121">
                  <a:extLst>
                    <a:ext uri="{FF2B5EF4-FFF2-40B4-BE49-F238E27FC236}">
                      <a16:creationId xmlns:a16="http://schemas.microsoft.com/office/drawing/2014/main" id="{857666FC-20B2-A245-99BF-BAEA98533ED7}"/>
                    </a:ext>
                  </a:extLst>
                </p:cNvPr>
                <p:cNvSpPr>
                  <a:spLocks/>
                </p:cNvSpPr>
                <p:nvPr/>
              </p:nvSpPr>
              <p:spPr bwMode="auto">
                <a:xfrm>
                  <a:off x="6332538" y="3625851"/>
                  <a:ext cx="1909763" cy="1133475"/>
                </a:xfrm>
                <a:custGeom>
                  <a:avLst/>
                  <a:gdLst>
                    <a:gd name="T0" fmla="*/ 2536 w 3265"/>
                    <a:gd name="T1" fmla="*/ 1875 h 1889"/>
                    <a:gd name="T2" fmla="*/ 2445 w 3265"/>
                    <a:gd name="T3" fmla="*/ 1875 h 1889"/>
                    <a:gd name="T4" fmla="*/ 19 w 3265"/>
                    <a:gd name="T5" fmla="*/ 482 h 1889"/>
                    <a:gd name="T6" fmla="*/ 0 w 3265"/>
                    <a:gd name="T7" fmla="*/ 456 h 1889"/>
                    <a:gd name="T8" fmla="*/ 19 w 3265"/>
                    <a:gd name="T9" fmla="*/ 430 h 1889"/>
                    <a:gd name="T10" fmla="*/ 729 w 3265"/>
                    <a:gd name="T11" fmla="*/ 15 h 1889"/>
                    <a:gd name="T12" fmla="*/ 820 w 3265"/>
                    <a:gd name="T13" fmla="*/ 15 h 1889"/>
                    <a:gd name="T14" fmla="*/ 3247 w 3265"/>
                    <a:gd name="T15" fmla="*/ 1407 h 1889"/>
                    <a:gd name="T16" fmla="*/ 3265 w 3265"/>
                    <a:gd name="T17" fmla="*/ 1429 h 1889"/>
                    <a:gd name="T18" fmla="*/ 3265 w 3265"/>
                    <a:gd name="T19" fmla="*/ 1434 h 1889"/>
                    <a:gd name="T20" fmla="*/ 3247 w 3265"/>
                    <a:gd name="T21" fmla="*/ 1460 h 1889"/>
                    <a:gd name="T22" fmla="*/ 2536 w 3265"/>
                    <a:gd name="T23" fmla="*/ 1875 h 1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5" h="1889">
                      <a:moveTo>
                        <a:pt x="2536" y="1875"/>
                      </a:moveTo>
                      <a:cubicBezTo>
                        <a:pt x="2511" y="1889"/>
                        <a:pt x="2470" y="1889"/>
                        <a:pt x="2445" y="1875"/>
                      </a:cubicBezTo>
                      <a:lnTo>
                        <a:pt x="19" y="482"/>
                      </a:lnTo>
                      <a:cubicBezTo>
                        <a:pt x="6" y="475"/>
                        <a:pt x="0" y="465"/>
                        <a:pt x="0" y="456"/>
                      </a:cubicBezTo>
                      <a:cubicBezTo>
                        <a:pt x="0" y="446"/>
                        <a:pt x="6" y="437"/>
                        <a:pt x="19" y="430"/>
                      </a:cubicBezTo>
                      <a:lnTo>
                        <a:pt x="729" y="15"/>
                      </a:lnTo>
                      <a:cubicBezTo>
                        <a:pt x="754" y="0"/>
                        <a:pt x="795" y="0"/>
                        <a:pt x="820" y="15"/>
                      </a:cubicBezTo>
                      <a:lnTo>
                        <a:pt x="3247" y="1407"/>
                      </a:lnTo>
                      <a:cubicBezTo>
                        <a:pt x="3257" y="1413"/>
                        <a:pt x="3263" y="1421"/>
                        <a:pt x="3265" y="1429"/>
                      </a:cubicBezTo>
                      <a:cubicBezTo>
                        <a:pt x="3265" y="1431"/>
                        <a:pt x="3265" y="1432"/>
                        <a:pt x="3265" y="1434"/>
                      </a:cubicBezTo>
                      <a:cubicBezTo>
                        <a:pt x="3265" y="1443"/>
                        <a:pt x="3259" y="1453"/>
                        <a:pt x="3247" y="1460"/>
                      </a:cubicBezTo>
                      <a:lnTo>
                        <a:pt x="2536" y="1875"/>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4" name="Freeform 122">
                  <a:extLst>
                    <a:ext uri="{FF2B5EF4-FFF2-40B4-BE49-F238E27FC236}">
                      <a16:creationId xmlns:a16="http://schemas.microsoft.com/office/drawing/2014/main" id="{BBA86828-F251-1F4C-BAD9-B966939A4E4D}"/>
                    </a:ext>
                  </a:extLst>
                </p:cNvPr>
                <p:cNvSpPr>
                  <a:spLocks/>
                </p:cNvSpPr>
                <p:nvPr/>
              </p:nvSpPr>
              <p:spPr bwMode="auto">
                <a:xfrm>
                  <a:off x="8113713" y="4438651"/>
                  <a:ext cx="28575" cy="15875"/>
                </a:xfrm>
                <a:custGeom>
                  <a:avLst/>
                  <a:gdLst>
                    <a:gd name="T0" fmla="*/ 41 w 50"/>
                    <a:gd name="T1" fmla="*/ 23 h 28"/>
                    <a:gd name="T2" fmla="*/ 9 w 50"/>
                    <a:gd name="T3" fmla="*/ 23 h 28"/>
                    <a:gd name="T4" fmla="*/ 9 w 50"/>
                    <a:gd name="T5" fmla="*/ 5 h 28"/>
                    <a:gd name="T6" fmla="*/ 41 w 50"/>
                    <a:gd name="T7" fmla="*/ 5 h 28"/>
                    <a:gd name="T8" fmla="*/ 41 w 50"/>
                    <a:gd name="T9" fmla="*/ 23 h 28"/>
                  </a:gdLst>
                  <a:ahLst/>
                  <a:cxnLst>
                    <a:cxn ang="0">
                      <a:pos x="T0" y="T1"/>
                    </a:cxn>
                    <a:cxn ang="0">
                      <a:pos x="T2" y="T3"/>
                    </a:cxn>
                    <a:cxn ang="0">
                      <a:pos x="T4" y="T5"/>
                    </a:cxn>
                    <a:cxn ang="0">
                      <a:pos x="T6" y="T7"/>
                    </a:cxn>
                    <a:cxn ang="0">
                      <a:pos x="T8" y="T9"/>
                    </a:cxn>
                  </a:cxnLst>
                  <a:rect l="0" t="0" r="r" b="b"/>
                  <a:pathLst>
                    <a:path w="50" h="28">
                      <a:moveTo>
                        <a:pt x="41" y="23"/>
                      </a:moveTo>
                      <a:cubicBezTo>
                        <a:pt x="32" y="28"/>
                        <a:pt x="18" y="28"/>
                        <a:pt x="9" y="23"/>
                      </a:cubicBezTo>
                      <a:cubicBezTo>
                        <a:pt x="0" y="18"/>
                        <a:pt x="0" y="10"/>
                        <a:pt x="9" y="5"/>
                      </a:cubicBezTo>
                      <a:cubicBezTo>
                        <a:pt x="18" y="0"/>
                        <a:pt x="32" y="0"/>
                        <a:pt x="41" y="5"/>
                      </a:cubicBezTo>
                      <a:cubicBezTo>
                        <a:pt x="50" y="10"/>
                        <a:pt x="50" y="18"/>
                        <a:pt x="41" y="23"/>
                      </a:cubicBezTo>
                      <a:close/>
                    </a:path>
                  </a:pathLst>
                </a:custGeom>
                <a:solidFill>
                  <a:srgbClr val="5B5B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5" name="Freeform 123">
                  <a:extLst>
                    <a:ext uri="{FF2B5EF4-FFF2-40B4-BE49-F238E27FC236}">
                      <a16:creationId xmlns:a16="http://schemas.microsoft.com/office/drawing/2014/main" id="{E2135126-C034-3A43-ADE2-7A4AECAC25E3}"/>
                    </a:ext>
                  </a:extLst>
                </p:cNvPr>
                <p:cNvSpPr>
                  <a:spLocks/>
                </p:cNvSpPr>
                <p:nvPr/>
              </p:nvSpPr>
              <p:spPr bwMode="auto">
                <a:xfrm>
                  <a:off x="8113713" y="4438651"/>
                  <a:ext cx="28575" cy="17463"/>
                </a:xfrm>
                <a:custGeom>
                  <a:avLst/>
                  <a:gdLst>
                    <a:gd name="T0" fmla="*/ 41 w 49"/>
                    <a:gd name="T1" fmla="*/ 23 h 28"/>
                    <a:gd name="T2" fmla="*/ 9 w 49"/>
                    <a:gd name="T3" fmla="*/ 23 h 28"/>
                    <a:gd name="T4" fmla="*/ 9 w 49"/>
                    <a:gd name="T5" fmla="*/ 5 h 28"/>
                    <a:gd name="T6" fmla="*/ 41 w 49"/>
                    <a:gd name="T7" fmla="*/ 5 h 28"/>
                    <a:gd name="T8" fmla="*/ 41 w 49"/>
                    <a:gd name="T9" fmla="*/ 23 h 28"/>
                  </a:gdLst>
                  <a:ahLst/>
                  <a:cxnLst>
                    <a:cxn ang="0">
                      <a:pos x="T0" y="T1"/>
                    </a:cxn>
                    <a:cxn ang="0">
                      <a:pos x="T2" y="T3"/>
                    </a:cxn>
                    <a:cxn ang="0">
                      <a:pos x="T4" y="T5"/>
                    </a:cxn>
                    <a:cxn ang="0">
                      <a:pos x="T6" y="T7"/>
                    </a:cxn>
                    <a:cxn ang="0">
                      <a:pos x="T8" y="T9"/>
                    </a:cxn>
                  </a:cxnLst>
                  <a:rect l="0" t="0" r="r" b="b"/>
                  <a:pathLst>
                    <a:path w="49" h="28">
                      <a:moveTo>
                        <a:pt x="41" y="23"/>
                      </a:moveTo>
                      <a:cubicBezTo>
                        <a:pt x="32" y="28"/>
                        <a:pt x="18" y="28"/>
                        <a:pt x="9" y="23"/>
                      </a:cubicBezTo>
                      <a:cubicBezTo>
                        <a:pt x="0" y="18"/>
                        <a:pt x="0" y="10"/>
                        <a:pt x="9" y="5"/>
                      </a:cubicBezTo>
                      <a:cubicBezTo>
                        <a:pt x="18" y="0"/>
                        <a:pt x="32" y="0"/>
                        <a:pt x="41" y="5"/>
                      </a:cubicBezTo>
                      <a:cubicBezTo>
                        <a:pt x="49" y="10"/>
                        <a:pt x="49" y="18"/>
                        <a:pt x="41" y="23"/>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6" name="Freeform 124">
                  <a:extLst>
                    <a:ext uri="{FF2B5EF4-FFF2-40B4-BE49-F238E27FC236}">
                      <a16:creationId xmlns:a16="http://schemas.microsoft.com/office/drawing/2014/main" id="{6EB4B8DB-01E7-9545-AAD0-BC2EBABDA7AF}"/>
                    </a:ext>
                  </a:extLst>
                </p:cNvPr>
                <p:cNvSpPr>
                  <a:spLocks/>
                </p:cNvSpPr>
                <p:nvPr/>
              </p:nvSpPr>
              <p:spPr bwMode="auto">
                <a:xfrm>
                  <a:off x="8086726" y="4421188"/>
                  <a:ext cx="28575" cy="17463"/>
                </a:xfrm>
                <a:custGeom>
                  <a:avLst/>
                  <a:gdLst>
                    <a:gd name="T0" fmla="*/ 40 w 49"/>
                    <a:gd name="T1" fmla="*/ 23 h 28"/>
                    <a:gd name="T2" fmla="*/ 8 w 49"/>
                    <a:gd name="T3" fmla="*/ 23 h 28"/>
                    <a:gd name="T4" fmla="*/ 8 w 49"/>
                    <a:gd name="T5" fmla="*/ 5 h 28"/>
                    <a:gd name="T6" fmla="*/ 40 w 49"/>
                    <a:gd name="T7" fmla="*/ 5 h 28"/>
                    <a:gd name="T8" fmla="*/ 40 w 49"/>
                    <a:gd name="T9" fmla="*/ 23 h 28"/>
                  </a:gdLst>
                  <a:ahLst/>
                  <a:cxnLst>
                    <a:cxn ang="0">
                      <a:pos x="T0" y="T1"/>
                    </a:cxn>
                    <a:cxn ang="0">
                      <a:pos x="T2" y="T3"/>
                    </a:cxn>
                    <a:cxn ang="0">
                      <a:pos x="T4" y="T5"/>
                    </a:cxn>
                    <a:cxn ang="0">
                      <a:pos x="T6" y="T7"/>
                    </a:cxn>
                    <a:cxn ang="0">
                      <a:pos x="T8" y="T9"/>
                    </a:cxn>
                  </a:cxnLst>
                  <a:rect l="0" t="0" r="r" b="b"/>
                  <a:pathLst>
                    <a:path w="49" h="28">
                      <a:moveTo>
                        <a:pt x="40" y="23"/>
                      </a:moveTo>
                      <a:cubicBezTo>
                        <a:pt x="32" y="28"/>
                        <a:pt x="17" y="28"/>
                        <a:pt x="8" y="23"/>
                      </a:cubicBezTo>
                      <a:cubicBezTo>
                        <a:pt x="0" y="18"/>
                        <a:pt x="0" y="10"/>
                        <a:pt x="8" y="5"/>
                      </a:cubicBezTo>
                      <a:cubicBezTo>
                        <a:pt x="17" y="0"/>
                        <a:pt x="32" y="0"/>
                        <a:pt x="40" y="5"/>
                      </a:cubicBezTo>
                      <a:cubicBezTo>
                        <a:pt x="49" y="10"/>
                        <a:pt x="49" y="18"/>
                        <a:pt x="40" y="23"/>
                      </a:cubicBezTo>
                      <a:close/>
                    </a:path>
                  </a:pathLst>
                </a:custGeom>
                <a:solidFill>
                  <a:srgbClr val="5B5B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7" name="Freeform 125">
                  <a:extLst>
                    <a:ext uri="{FF2B5EF4-FFF2-40B4-BE49-F238E27FC236}">
                      <a16:creationId xmlns:a16="http://schemas.microsoft.com/office/drawing/2014/main" id="{C87FE500-C309-3B4E-A7EE-A7531F77C11E}"/>
                    </a:ext>
                  </a:extLst>
                </p:cNvPr>
                <p:cNvSpPr>
                  <a:spLocks/>
                </p:cNvSpPr>
                <p:nvPr/>
              </p:nvSpPr>
              <p:spPr bwMode="auto">
                <a:xfrm>
                  <a:off x="8086726" y="4422776"/>
                  <a:ext cx="28575" cy="15875"/>
                </a:xfrm>
                <a:custGeom>
                  <a:avLst/>
                  <a:gdLst>
                    <a:gd name="T0" fmla="*/ 41 w 50"/>
                    <a:gd name="T1" fmla="*/ 23 h 28"/>
                    <a:gd name="T2" fmla="*/ 9 w 50"/>
                    <a:gd name="T3" fmla="*/ 23 h 28"/>
                    <a:gd name="T4" fmla="*/ 9 w 50"/>
                    <a:gd name="T5" fmla="*/ 5 h 28"/>
                    <a:gd name="T6" fmla="*/ 41 w 50"/>
                    <a:gd name="T7" fmla="*/ 5 h 28"/>
                    <a:gd name="T8" fmla="*/ 41 w 50"/>
                    <a:gd name="T9" fmla="*/ 23 h 28"/>
                  </a:gdLst>
                  <a:ahLst/>
                  <a:cxnLst>
                    <a:cxn ang="0">
                      <a:pos x="T0" y="T1"/>
                    </a:cxn>
                    <a:cxn ang="0">
                      <a:pos x="T2" y="T3"/>
                    </a:cxn>
                    <a:cxn ang="0">
                      <a:pos x="T4" y="T5"/>
                    </a:cxn>
                    <a:cxn ang="0">
                      <a:pos x="T6" y="T7"/>
                    </a:cxn>
                    <a:cxn ang="0">
                      <a:pos x="T8" y="T9"/>
                    </a:cxn>
                  </a:cxnLst>
                  <a:rect l="0" t="0" r="r" b="b"/>
                  <a:pathLst>
                    <a:path w="50" h="28">
                      <a:moveTo>
                        <a:pt x="41" y="23"/>
                      </a:moveTo>
                      <a:cubicBezTo>
                        <a:pt x="32" y="28"/>
                        <a:pt x="18" y="28"/>
                        <a:pt x="9" y="23"/>
                      </a:cubicBezTo>
                      <a:cubicBezTo>
                        <a:pt x="0" y="18"/>
                        <a:pt x="0" y="10"/>
                        <a:pt x="9" y="5"/>
                      </a:cubicBezTo>
                      <a:cubicBezTo>
                        <a:pt x="18" y="0"/>
                        <a:pt x="32" y="0"/>
                        <a:pt x="41" y="5"/>
                      </a:cubicBezTo>
                      <a:cubicBezTo>
                        <a:pt x="50" y="10"/>
                        <a:pt x="50" y="18"/>
                        <a:pt x="41" y="23"/>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8" name="Freeform 126">
                  <a:extLst>
                    <a:ext uri="{FF2B5EF4-FFF2-40B4-BE49-F238E27FC236}">
                      <a16:creationId xmlns:a16="http://schemas.microsoft.com/office/drawing/2014/main" id="{4163E0DF-4086-644A-90E7-B82AD8871139}"/>
                    </a:ext>
                  </a:extLst>
                </p:cNvPr>
                <p:cNvSpPr>
                  <a:spLocks/>
                </p:cNvSpPr>
                <p:nvPr/>
              </p:nvSpPr>
              <p:spPr bwMode="auto">
                <a:xfrm>
                  <a:off x="8058151" y="4403726"/>
                  <a:ext cx="28575" cy="17463"/>
                </a:xfrm>
                <a:custGeom>
                  <a:avLst/>
                  <a:gdLst>
                    <a:gd name="T0" fmla="*/ 41 w 49"/>
                    <a:gd name="T1" fmla="*/ 24 h 29"/>
                    <a:gd name="T2" fmla="*/ 9 w 49"/>
                    <a:gd name="T3" fmla="*/ 24 h 29"/>
                    <a:gd name="T4" fmla="*/ 9 w 49"/>
                    <a:gd name="T5" fmla="*/ 6 h 29"/>
                    <a:gd name="T6" fmla="*/ 41 w 49"/>
                    <a:gd name="T7" fmla="*/ 6 h 29"/>
                    <a:gd name="T8" fmla="*/ 41 w 49"/>
                    <a:gd name="T9" fmla="*/ 24 h 29"/>
                  </a:gdLst>
                  <a:ahLst/>
                  <a:cxnLst>
                    <a:cxn ang="0">
                      <a:pos x="T0" y="T1"/>
                    </a:cxn>
                    <a:cxn ang="0">
                      <a:pos x="T2" y="T3"/>
                    </a:cxn>
                    <a:cxn ang="0">
                      <a:pos x="T4" y="T5"/>
                    </a:cxn>
                    <a:cxn ang="0">
                      <a:pos x="T6" y="T7"/>
                    </a:cxn>
                    <a:cxn ang="0">
                      <a:pos x="T8" y="T9"/>
                    </a:cxn>
                  </a:cxnLst>
                  <a:rect l="0" t="0" r="r" b="b"/>
                  <a:pathLst>
                    <a:path w="49" h="29">
                      <a:moveTo>
                        <a:pt x="41" y="24"/>
                      </a:moveTo>
                      <a:cubicBezTo>
                        <a:pt x="32" y="29"/>
                        <a:pt x="18" y="29"/>
                        <a:pt x="9" y="24"/>
                      </a:cubicBezTo>
                      <a:cubicBezTo>
                        <a:pt x="0" y="19"/>
                        <a:pt x="0" y="11"/>
                        <a:pt x="9" y="6"/>
                      </a:cubicBezTo>
                      <a:cubicBezTo>
                        <a:pt x="18" y="0"/>
                        <a:pt x="32" y="0"/>
                        <a:pt x="41" y="6"/>
                      </a:cubicBezTo>
                      <a:cubicBezTo>
                        <a:pt x="49" y="11"/>
                        <a:pt x="49" y="19"/>
                        <a:pt x="41" y="24"/>
                      </a:cubicBezTo>
                      <a:close/>
                    </a:path>
                  </a:pathLst>
                </a:custGeom>
                <a:solidFill>
                  <a:srgbClr val="5B5B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9" name="Freeform 127">
                  <a:extLst>
                    <a:ext uri="{FF2B5EF4-FFF2-40B4-BE49-F238E27FC236}">
                      <a16:creationId xmlns:a16="http://schemas.microsoft.com/office/drawing/2014/main" id="{8661F0D8-8291-E846-80FF-7786AF406FB2}"/>
                    </a:ext>
                  </a:extLst>
                </p:cNvPr>
                <p:cNvSpPr>
                  <a:spLocks/>
                </p:cNvSpPr>
                <p:nvPr/>
              </p:nvSpPr>
              <p:spPr bwMode="auto">
                <a:xfrm>
                  <a:off x="8058151" y="4405313"/>
                  <a:ext cx="28575" cy="17463"/>
                </a:xfrm>
                <a:custGeom>
                  <a:avLst/>
                  <a:gdLst>
                    <a:gd name="T0" fmla="*/ 40 w 49"/>
                    <a:gd name="T1" fmla="*/ 23 h 28"/>
                    <a:gd name="T2" fmla="*/ 8 w 49"/>
                    <a:gd name="T3" fmla="*/ 23 h 28"/>
                    <a:gd name="T4" fmla="*/ 8 w 49"/>
                    <a:gd name="T5" fmla="*/ 5 h 28"/>
                    <a:gd name="T6" fmla="*/ 40 w 49"/>
                    <a:gd name="T7" fmla="*/ 5 h 28"/>
                    <a:gd name="T8" fmla="*/ 40 w 49"/>
                    <a:gd name="T9" fmla="*/ 23 h 28"/>
                  </a:gdLst>
                  <a:ahLst/>
                  <a:cxnLst>
                    <a:cxn ang="0">
                      <a:pos x="T0" y="T1"/>
                    </a:cxn>
                    <a:cxn ang="0">
                      <a:pos x="T2" y="T3"/>
                    </a:cxn>
                    <a:cxn ang="0">
                      <a:pos x="T4" y="T5"/>
                    </a:cxn>
                    <a:cxn ang="0">
                      <a:pos x="T6" y="T7"/>
                    </a:cxn>
                    <a:cxn ang="0">
                      <a:pos x="T8" y="T9"/>
                    </a:cxn>
                  </a:cxnLst>
                  <a:rect l="0" t="0" r="r" b="b"/>
                  <a:pathLst>
                    <a:path w="49" h="28">
                      <a:moveTo>
                        <a:pt x="40" y="23"/>
                      </a:moveTo>
                      <a:cubicBezTo>
                        <a:pt x="31" y="28"/>
                        <a:pt x="17" y="28"/>
                        <a:pt x="8" y="23"/>
                      </a:cubicBezTo>
                      <a:cubicBezTo>
                        <a:pt x="0" y="18"/>
                        <a:pt x="0" y="10"/>
                        <a:pt x="8" y="5"/>
                      </a:cubicBezTo>
                      <a:cubicBezTo>
                        <a:pt x="17" y="0"/>
                        <a:pt x="31" y="0"/>
                        <a:pt x="40" y="5"/>
                      </a:cubicBezTo>
                      <a:cubicBezTo>
                        <a:pt x="49" y="10"/>
                        <a:pt x="49" y="18"/>
                        <a:pt x="40" y="23"/>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0" name="Freeform 128">
                  <a:extLst>
                    <a:ext uri="{FF2B5EF4-FFF2-40B4-BE49-F238E27FC236}">
                      <a16:creationId xmlns:a16="http://schemas.microsoft.com/office/drawing/2014/main" id="{4CCB527E-6B6F-6B4C-B9DF-14A30E657F5E}"/>
                    </a:ext>
                  </a:extLst>
                </p:cNvPr>
                <p:cNvSpPr>
                  <a:spLocks/>
                </p:cNvSpPr>
                <p:nvPr/>
              </p:nvSpPr>
              <p:spPr bwMode="auto">
                <a:xfrm>
                  <a:off x="6761163" y="3705226"/>
                  <a:ext cx="92075" cy="55563"/>
                </a:xfrm>
                <a:custGeom>
                  <a:avLst/>
                  <a:gdLst>
                    <a:gd name="T0" fmla="*/ 109 w 159"/>
                    <a:gd name="T1" fmla="*/ 90 h 92"/>
                    <a:gd name="T2" fmla="*/ 96 w 159"/>
                    <a:gd name="T3" fmla="*/ 90 h 92"/>
                    <a:gd name="T4" fmla="*/ 3 w 159"/>
                    <a:gd name="T5" fmla="*/ 36 h 92"/>
                    <a:gd name="T6" fmla="*/ 3 w 159"/>
                    <a:gd name="T7" fmla="*/ 29 h 92"/>
                    <a:gd name="T8" fmla="*/ 50 w 159"/>
                    <a:gd name="T9" fmla="*/ 2 h 92"/>
                    <a:gd name="T10" fmla="*/ 62 w 159"/>
                    <a:gd name="T11" fmla="*/ 2 h 92"/>
                    <a:gd name="T12" fmla="*/ 155 w 159"/>
                    <a:gd name="T13" fmla="*/ 56 h 92"/>
                    <a:gd name="T14" fmla="*/ 155 w 159"/>
                    <a:gd name="T15" fmla="*/ 63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5" y="92"/>
                        <a:pt x="100" y="92"/>
                        <a:pt x="96" y="90"/>
                      </a:cubicBezTo>
                      <a:lnTo>
                        <a:pt x="3" y="36"/>
                      </a:lnTo>
                      <a:cubicBezTo>
                        <a:pt x="0" y="34"/>
                        <a:pt x="0" y="31"/>
                        <a:pt x="3" y="29"/>
                      </a:cubicBezTo>
                      <a:lnTo>
                        <a:pt x="50" y="2"/>
                      </a:lnTo>
                      <a:cubicBezTo>
                        <a:pt x="53" y="0"/>
                        <a:pt x="59" y="0"/>
                        <a:pt x="62" y="2"/>
                      </a:cubicBezTo>
                      <a:lnTo>
                        <a:pt x="155" y="56"/>
                      </a:lnTo>
                      <a:cubicBezTo>
                        <a:pt x="159" y="58"/>
                        <a:pt x="159" y="61"/>
                        <a:pt x="155" y="63"/>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1" name="Freeform 129">
                  <a:extLst>
                    <a:ext uri="{FF2B5EF4-FFF2-40B4-BE49-F238E27FC236}">
                      <a16:creationId xmlns:a16="http://schemas.microsoft.com/office/drawing/2014/main" id="{D45B8833-135C-E24D-B6BE-A3AA8624B302}"/>
                    </a:ext>
                  </a:extLst>
                </p:cNvPr>
                <p:cNvSpPr>
                  <a:spLocks/>
                </p:cNvSpPr>
                <p:nvPr/>
              </p:nvSpPr>
              <p:spPr bwMode="auto">
                <a:xfrm>
                  <a:off x="6835776" y="3749676"/>
                  <a:ext cx="93663" cy="55563"/>
                </a:xfrm>
                <a:custGeom>
                  <a:avLst/>
                  <a:gdLst>
                    <a:gd name="T0" fmla="*/ 109 w 159"/>
                    <a:gd name="T1" fmla="*/ 90 h 92"/>
                    <a:gd name="T2" fmla="*/ 96 w 159"/>
                    <a:gd name="T3" fmla="*/ 90 h 92"/>
                    <a:gd name="T4" fmla="*/ 3 w 159"/>
                    <a:gd name="T5" fmla="*/ 37 h 92"/>
                    <a:gd name="T6" fmla="*/ 3 w 159"/>
                    <a:gd name="T7" fmla="*/ 29 h 92"/>
                    <a:gd name="T8" fmla="*/ 50 w 159"/>
                    <a:gd name="T9" fmla="*/ 2 h 92"/>
                    <a:gd name="T10" fmla="*/ 62 w 159"/>
                    <a:gd name="T11" fmla="*/ 2 h 92"/>
                    <a:gd name="T12" fmla="*/ 155 w 159"/>
                    <a:gd name="T13" fmla="*/ 56 h 92"/>
                    <a:gd name="T14" fmla="*/ 155 w 159"/>
                    <a:gd name="T15" fmla="*/ 64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5" y="92"/>
                        <a:pt x="100" y="92"/>
                        <a:pt x="96" y="90"/>
                      </a:cubicBezTo>
                      <a:lnTo>
                        <a:pt x="3" y="37"/>
                      </a:lnTo>
                      <a:cubicBezTo>
                        <a:pt x="0" y="35"/>
                        <a:pt x="0" y="31"/>
                        <a:pt x="3" y="29"/>
                      </a:cubicBezTo>
                      <a:lnTo>
                        <a:pt x="50" y="2"/>
                      </a:lnTo>
                      <a:cubicBezTo>
                        <a:pt x="53" y="0"/>
                        <a:pt x="59" y="0"/>
                        <a:pt x="62" y="2"/>
                      </a:cubicBezTo>
                      <a:lnTo>
                        <a:pt x="155" y="56"/>
                      </a:lnTo>
                      <a:cubicBezTo>
                        <a:pt x="159" y="58"/>
                        <a:pt x="159" y="62"/>
                        <a:pt x="155" y="64"/>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2" name="Freeform 130">
                  <a:extLst>
                    <a:ext uri="{FF2B5EF4-FFF2-40B4-BE49-F238E27FC236}">
                      <a16:creationId xmlns:a16="http://schemas.microsoft.com/office/drawing/2014/main" id="{95AFC50B-DAD9-5F4D-8118-3047A1C4D808}"/>
                    </a:ext>
                  </a:extLst>
                </p:cNvPr>
                <p:cNvSpPr>
                  <a:spLocks/>
                </p:cNvSpPr>
                <p:nvPr/>
              </p:nvSpPr>
              <p:spPr bwMode="auto">
                <a:xfrm>
                  <a:off x="6911976" y="3795713"/>
                  <a:ext cx="92075" cy="55563"/>
                </a:xfrm>
                <a:custGeom>
                  <a:avLst/>
                  <a:gdLst>
                    <a:gd name="T0" fmla="*/ 109 w 159"/>
                    <a:gd name="T1" fmla="*/ 90 h 92"/>
                    <a:gd name="T2" fmla="*/ 96 w 159"/>
                    <a:gd name="T3" fmla="*/ 90 h 92"/>
                    <a:gd name="T4" fmla="*/ 3 w 159"/>
                    <a:gd name="T5" fmla="*/ 36 h 92"/>
                    <a:gd name="T6" fmla="*/ 3 w 159"/>
                    <a:gd name="T7" fmla="*/ 29 h 92"/>
                    <a:gd name="T8" fmla="*/ 50 w 159"/>
                    <a:gd name="T9" fmla="*/ 2 h 92"/>
                    <a:gd name="T10" fmla="*/ 62 w 159"/>
                    <a:gd name="T11" fmla="*/ 2 h 92"/>
                    <a:gd name="T12" fmla="*/ 156 w 159"/>
                    <a:gd name="T13" fmla="*/ 56 h 92"/>
                    <a:gd name="T14" fmla="*/ 156 w 159"/>
                    <a:gd name="T15" fmla="*/ 63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5" y="92"/>
                        <a:pt x="100" y="92"/>
                        <a:pt x="96" y="90"/>
                      </a:cubicBezTo>
                      <a:lnTo>
                        <a:pt x="3" y="36"/>
                      </a:lnTo>
                      <a:cubicBezTo>
                        <a:pt x="0" y="34"/>
                        <a:pt x="0" y="31"/>
                        <a:pt x="3" y="29"/>
                      </a:cubicBezTo>
                      <a:lnTo>
                        <a:pt x="50" y="2"/>
                      </a:lnTo>
                      <a:cubicBezTo>
                        <a:pt x="53" y="0"/>
                        <a:pt x="59" y="0"/>
                        <a:pt x="62" y="2"/>
                      </a:cubicBezTo>
                      <a:lnTo>
                        <a:pt x="156" y="56"/>
                      </a:lnTo>
                      <a:cubicBezTo>
                        <a:pt x="159" y="58"/>
                        <a:pt x="159" y="61"/>
                        <a:pt x="156" y="63"/>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3" name="Freeform 131">
                  <a:extLst>
                    <a:ext uri="{FF2B5EF4-FFF2-40B4-BE49-F238E27FC236}">
                      <a16:creationId xmlns:a16="http://schemas.microsoft.com/office/drawing/2014/main" id="{BB035BEB-F3D2-C04D-969E-1E9425B7CD48}"/>
                    </a:ext>
                  </a:extLst>
                </p:cNvPr>
                <p:cNvSpPr>
                  <a:spLocks/>
                </p:cNvSpPr>
                <p:nvPr/>
              </p:nvSpPr>
              <p:spPr bwMode="auto">
                <a:xfrm>
                  <a:off x="6986588" y="3840163"/>
                  <a:ext cx="93663" cy="55563"/>
                </a:xfrm>
                <a:custGeom>
                  <a:avLst/>
                  <a:gdLst>
                    <a:gd name="T0" fmla="*/ 109 w 159"/>
                    <a:gd name="T1" fmla="*/ 90 h 92"/>
                    <a:gd name="T2" fmla="*/ 96 w 159"/>
                    <a:gd name="T3" fmla="*/ 90 h 92"/>
                    <a:gd name="T4" fmla="*/ 3 w 159"/>
                    <a:gd name="T5" fmla="*/ 37 h 92"/>
                    <a:gd name="T6" fmla="*/ 3 w 159"/>
                    <a:gd name="T7" fmla="*/ 29 h 92"/>
                    <a:gd name="T8" fmla="*/ 50 w 159"/>
                    <a:gd name="T9" fmla="*/ 2 h 92"/>
                    <a:gd name="T10" fmla="*/ 62 w 159"/>
                    <a:gd name="T11" fmla="*/ 2 h 92"/>
                    <a:gd name="T12" fmla="*/ 156 w 159"/>
                    <a:gd name="T13" fmla="*/ 56 h 92"/>
                    <a:gd name="T14" fmla="*/ 156 w 159"/>
                    <a:gd name="T15" fmla="*/ 64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6" y="92"/>
                        <a:pt x="100" y="92"/>
                        <a:pt x="96" y="90"/>
                      </a:cubicBezTo>
                      <a:lnTo>
                        <a:pt x="3" y="37"/>
                      </a:lnTo>
                      <a:cubicBezTo>
                        <a:pt x="0" y="35"/>
                        <a:pt x="0" y="31"/>
                        <a:pt x="3" y="29"/>
                      </a:cubicBezTo>
                      <a:lnTo>
                        <a:pt x="50" y="2"/>
                      </a:lnTo>
                      <a:cubicBezTo>
                        <a:pt x="53" y="0"/>
                        <a:pt x="59" y="0"/>
                        <a:pt x="62" y="2"/>
                      </a:cubicBezTo>
                      <a:lnTo>
                        <a:pt x="156" y="56"/>
                      </a:lnTo>
                      <a:cubicBezTo>
                        <a:pt x="159" y="58"/>
                        <a:pt x="159" y="62"/>
                        <a:pt x="156" y="64"/>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4" name="Freeform 132">
                  <a:extLst>
                    <a:ext uri="{FF2B5EF4-FFF2-40B4-BE49-F238E27FC236}">
                      <a16:creationId xmlns:a16="http://schemas.microsoft.com/office/drawing/2014/main" id="{59445752-4957-8C4C-86D2-6A738300770C}"/>
                    </a:ext>
                  </a:extLst>
                </p:cNvPr>
                <p:cNvSpPr>
                  <a:spLocks/>
                </p:cNvSpPr>
                <p:nvPr/>
              </p:nvSpPr>
              <p:spPr bwMode="auto">
                <a:xfrm>
                  <a:off x="7062788" y="3884613"/>
                  <a:ext cx="93663" cy="55563"/>
                </a:xfrm>
                <a:custGeom>
                  <a:avLst/>
                  <a:gdLst>
                    <a:gd name="T0" fmla="*/ 109 w 159"/>
                    <a:gd name="T1" fmla="*/ 90 h 92"/>
                    <a:gd name="T2" fmla="*/ 96 w 159"/>
                    <a:gd name="T3" fmla="*/ 90 h 92"/>
                    <a:gd name="T4" fmla="*/ 3 w 159"/>
                    <a:gd name="T5" fmla="*/ 36 h 92"/>
                    <a:gd name="T6" fmla="*/ 3 w 159"/>
                    <a:gd name="T7" fmla="*/ 29 h 92"/>
                    <a:gd name="T8" fmla="*/ 50 w 159"/>
                    <a:gd name="T9" fmla="*/ 2 h 92"/>
                    <a:gd name="T10" fmla="*/ 63 w 159"/>
                    <a:gd name="T11" fmla="*/ 2 h 92"/>
                    <a:gd name="T12" fmla="*/ 156 w 159"/>
                    <a:gd name="T13" fmla="*/ 56 h 92"/>
                    <a:gd name="T14" fmla="*/ 156 w 159"/>
                    <a:gd name="T15" fmla="*/ 63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6" y="92"/>
                        <a:pt x="100" y="92"/>
                        <a:pt x="96" y="90"/>
                      </a:cubicBezTo>
                      <a:lnTo>
                        <a:pt x="3" y="36"/>
                      </a:lnTo>
                      <a:cubicBezTo>
                        <a:pt x="0" y="34"/>
                        <a:pt x="0" y="31"/>
                        <a:pt x="3" y="29"/>
                      </a:cubicBezTo>
                      <a:lnTo>
                        <a:pt x="50" y="2"/>
                      </a:lnTo>
                      <a:cubicBezTo>
                        <a:pt x="53" y="0"/>
                        <a:pt x="59" y="0"/>
                        <a:pt x="63" y="2"/>
                      </a:cubicBezTo>
                      <a:lnTo>
                        <a:pt x="156" y="56"/>
                      </a:lnTo>
                      <a:cubicBezTo>
                        <a:pt x="159" y="58"/>
                        <a:pt x="159" y="61"/>
                        <a:pt x="156" y="63"/>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5" name="Freeform 133">
                  <a:extLst>
                    <a:ext uri="{FF2B5EF4-FFF2-40B4-BE49-F238E27FC236}">
                      <a16:creationId xmlns:a16="http://schemas.microsoft.com/office/drawing/2014/main" id="{045460E0-243D-6A44-8582-82AA393AB6F7}"/>
                    </a:ext>
                  </a:extLst>
                </p:cNvPr>
                <p:cNvSpPr>
                  <a:spLocks/>
                </p:cNvSpPr>
                <p:nvPr/>
              </p:nvSpPr>
              <p:spPr bwMode="auto">
                <a:xfrm>
                  <a:off x="7137401" y="3929063"/>
                  <a:ext cx="93663" cy="55563"/>
                </a:xfrm>
                <a:custGeom>
                  <a:avLst/>
                  <a:gdLst>
                    <a:gd name="T0" fmla="*/ 109 w 159"/>
                    <a:gd name="T1" fmla="*/ 90 h 92"/>
                    <a:gd name="T2" fmla="*/ 96 w 159"/>
                    <a:gd name="T3" fmla="*/ 90 h 92"/>
                    <a:gd name="T4" fmla="*/ 3 w 159"/>
                    <a:gd name="T5" fmla="*/ 37 h 92"/>
                    <a:gd name="T6" fmla="*/ 3 w 159"/>
                    <a:gd name="T7" fmla="*/ 29 h 92"/>
                    <a:gd name="T8" fmla="*/ 50 w 159"/>
                    <a:gd name="T9" fmla="*/ 2 h 92"/>
                    <a:gd name="T10" fmla="*/ 63 w 159"/>
                    <a:gd name="T11" fmla="*/ 2 h 92"/>
                    <a:gd name="T12" fmla="*/ 156 w 159"/>
                    <a:gd name="T13" fmla="*/ 56 h 92"/>
                    <a:gd name="T14" fmla="*/ 156 w 159"/>
                    <a:gd name="T15" fmla="*/ 64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6" y="92"/>
                        <a:pt x="100" y="92"/>
                        <a:pt x="96" y="90"/>
                      </a:cubicBezTo>
                      <a:lnTo>
                        <a:pt x="3" y="37"/>
                      </a:lnTo>
                      <a:cubicBezTo>
                        <a:pt x="0" y="35"/>
                        <a:pt x="0" y="31"/>
                        <a:pt x="3" y="29"/>
                      </a:cubicBezTo>
                      <a:lnTo>
                        <a:pt x="50" y="2"/>
                      </a:lnTo>
                      <a:cubicBezTo>
                        <a:pt x="53" y="0"/>
                        <a:pt x="59" y="0"/>
                        <a:pt x="63" y="2"/>
                      </a:cubicBezTo>
                      <a:lnTo>
                        <a:pt x="156" y="56"/>
                      </a:lnTo>
                      <a:cubicBezTo>
                        <a:pt x="159" y="58"/>
                        <a:pt x="159" y="62"/>
                        <a:pt x="156" y="64"/>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6" name="Freeform 134">
                  <a:extLst>
                    <a:ext uri="{FF2B5EF4-FFF2-40B4-BE49-F238E27FC236}">
                      <a16:creationId xmlns:a16="http://schemas.microsoft.com/office/drawing/2014/main" id="{6F04A656-509E-4740-B14C-2823911BDB09}"/>
                    </a:ext>
                  </a:extLst>
                </p:cNvPr>
                <p:cNvSpPr>
                  <a:spLocks/>
                </p:cNvSpPr>
                <p:nvPr/>
              </p:nvSpPr>
              <p:spPr bwMode="auto">
                <a:xfrm>
                  <a:off x="7213601" y="3973513"/>
                  <a:ext cx="93663" cy="55563"/>
                </a:xfrm>
                <a:custGeom>
                  <a:avLst/>
                  <a:gdLst>
                    <a:gd name="T0" fmla="*/ 109 w 159"/>
                    <a:gd name="T1" fmla="*/ 90 h 92"/>
                    <a:gd name="T2" fmla="*/ 96 w 159"/>
                    <a:gd name="T3" fmla="*/ 90 h 92"/>
                    <a:gd name="T4" fmla="*/ 3 w 159"/>
                    <a:gd name="T5" fmla="*/ 36 h 92"/>
                    <a:gd name="T6" fmla="*/ 3 w 159"/>
                    <a:gd name="T7" fmla="*/ 29 h 92"/>
                    <a:gd name="T8" fmla="*/ 50 w 159"/>
                    <a:gd name="T9" fmla="*/ 2 h 92"/>
                    <a:gd name="T10" fmla="*/ 63 w 159"/>
                    <a:gd name="T11" fmla="*/ 2 h 92"/>
                    <a:gd name="T12" fmla="*/ 156 w 159"/>
                    <a:gd name="T13" fmla="*/ 56 h 92"/>
                    <a:gd name="T14" fmla="*/ 156 w 159"/>
                    <a:gd name="T15" fmla="*/ 63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6" y="92"/>
                        <a:pt x="100" y="92"/>
                        <a:pt x="96" y="90"/>
                      </a:cubicBezTo>
                      <a:lnTo>
                        <a:pt x="3" y="36"/>
                      </a:lnTo>
                      <a:cubicBezTo>
                        <a:pt x="0" y="34"/>
                        <a:pt x="0" y="31"/>
                        <a:pt x="3" y="29"/>
                      </a:cubicBezTo>
                      <a:lnTo>
                        <a:pt x="50" y="2"/>
                      </a:lnTo>
                      <a:cubicBezTo>
                        <a:pt x="53" y="0"/>
                        <a:pt x="59" y="0"/>
                        <a:pt x="63" y="2"/>
                      </a:cubicBezTo>
                      <a:lnTo>
                        <a:pt x="156" y="56"/>
                      </a:lnTo>
                      <a:cubicBezTo>
                        <a:pt x="159" y="58"/>
                        <a:pt x="159" y="61"/>
                        <a:pt x="156" y="63"/>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7" name="Freeform 135">
                  <a:extLst>
                    <a:ext uri="{FF2B5EF4-FFF2-40B4-BE49-F238E27FC236}">
                      <a16:creationId xmlns:a16="http://schemas.microsoft.com/office/drawing/2014/main" id="{EE174A7E-CCF6-7143-8C02-E55E48E432BB}"/>
                    </a:ext>
                  </a:extLst>
                </p:cNvPr>
                <p:cNvSpPr>
                  <a:spLocks/>
                </p:cNvSpPr>
                <p:nvPr/>
              </p:nvSpPr>
              <p:spPr bwMode="auto">
                <a:xfrm>
                  <a:off x="7289801" y="4017963"/>
                  <a:ext cx="92075" cy="55563"/>
                </a:xfrm>
                <a:custGeom>
                  <a:avLst/>
                  <a:gdLst>
                    <a:gd name="T0" fmla="*/ 109 w 159"/>
                    <a:gd name="T1" fmla="*/ 90 h 92"/>
                    <a:gd name="T2" fmla="*/ 97 w 159"/>
                    <a:gd name="T3" fmla="*/ 90 h 92"/>
                    <a:gd name="T4" fmla="*/ 3 w 159"/>
                    <a:gd name="T5" fmla="*/ 37 h 92"/>
                    <a:gd name="T6" fmla="*/ 3 w 159"/>
                    <a:gd name="T7" fmla="*/ 29 h 92"/>
                    <a:gd name="T8" fmla="*/ 50 w 159"/>
                    <a:gd name="T9" fmla="*/ 3 h 92"/>
                    <a:gd name="T10" fmla="*/ 63 w 159"/>
                    <a:gd name="T11" fmla="*/ 3 h 92"/>
                    <a:gd name="T12" fmla="*/ 156 w 159"/>
                    <a:gd name="T13" fmla="*/ 56 h 92"/>
                    <a:gd name="T14" fmla="*/ 156 w 159"/>
                    <a:gd name="T15" fmla="*/ 64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6" y="92"/>
                        <a:pt x="100" y="92"/>
                        <a:pt x="97" y="90"/>
                      </a:cubicBezTo>
                      <a:lnTo>
                        <a:pt x="3" y="37"/>
                      </a:lnTo>
                      <a:cubicBezTo>
                        <a:pt x="0" y="35"/>
                        <a:pt x="0" y="31"/>
                        <a:pt x="3" y="29"/>
                      </a:cubicBezTo>
                      <a:lnTo>
                        <a:pt x="50" y="3"/>
                      </a:lnTo>
                      <a:cubicBezTo>
                        <a:pt x="53" y="0"/>
                        <a:pt x="59" y="0"/>
                        <a:pt x="63" y="3"/>
                      </a:cubicBezTo>
                      <a:lnTo>
                        <a:pt x="156" y="56"/>
                      </a:lnTo>
                      <a:cubicBezTo>
                        <a:pt x="159" y="58"/>
                        <a:pt x="159" y="62"/>
                        <a:pt x="156" y="64"/>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8" name="Freeform 136">
                  <a:extLst>
                    <a:ext uri="{FF2B5EF4-FFF2-40B4-BE49-F238E27FC236}">
                      <a16:creationId xmlns:a16="http://schemas.microsoft.com/office/drawing/2014/main" id="{71FCD7DB-2E64-944B-8065-AB495C947112}"/>
                    </a:ext>
                  </a:extLst>
                </p:cNvPr>
                <p:cNvSpPr>
                  <a:spLocks/>
                </p:cNvSpPr>
                <p:nvPr/>
              </p:nvSpPr>
              <p:spPr bwMode="auto">
                <a:xfrm>
                  <a:off x="7364413" y="4064001"/>
                  <a:ext cx="93663" cy="53975"/>
                </a:xfrm>
                <a:custGeom>
                  <a:avLst/>
                  <a:gdLst>
                    <a:gd name="T0" fmla="*/ 109 w 159"/>
                    <a:gd name="T1" fmla="*/ 90 h 92"/>
                    <a:gd name="T2" fmla="*/ 97 w 159"/>
                    <a:gd name="T3" fmla="*/ 90 h 92"/>
                    <a:gd name="T4" fmla="*/ 3 w 159"/>
                    <a:gd name="T5" fmla="*/ 36 h 92"/>
                    <a:gd name="T6" fmla="*/ 3 w 159"/>
                    <a:gd name="T7" fmla="*/ 29 h 92"/>
                    <a:gd name="T8" fmla="*/ 50 w 159"/>
                    <a:gd name="T9" fmla="*/ 2 h 92"/>
                    <a:gd name="T10" fmla="*/ 63 w 159"/>
                    <a:gd name="T11" fmla="*/ 2 h 92"/>
                    <a:gd name="T12" fmla="*/ 156 w 159"/>
                    <a:gd name="T13" fmla="*/ 56 h 92"/>
                    <a:gd name="T14" fmla="*/ 156 w 159"/>
                    <a:gd name="T15" fmla="*/ 63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6" y="92"/>
                        <a:pt x="100" y="92"/>
                        <a:pt x="97" y="90"/>
                      </a:cubicBezTo>
                      <a:lnTo>
                        <a:pt x="3" y="36"/>
                      </a:lnTo>
                      <a:cubicBezTo>
                        <a:pt x="0" y="34"/>
                        <a:pt x="0" y="31"/>
                        <a:pt x="3" y="29"/>
                      </a:cubicBezTo>
                      <a:lnTo>
                        <a:pt x="50" y="2"/>
                      </a:lnTo>
                      <a:cubicBezTo>
                        <a:pt x="53" y="0"/>
                        <a:pt x="59" y="0"/>
                        <a:pt x="63" y="2"/>
                      </a:cubicBezTo>
                      <a:lnTo>
                        <a:pt x="156" y="56"/>
                      </a:lnTo>
                      <a:cubicBezTo>
                        <a:pt x="159" y="58"/>
                        <a:pt x="159" y="61"/>
                        <a:pt x="156" y="63"/>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9" name="Freeform 137">
                  <a:extLst>
                    <a:ext uri="{FF2B5EF4-FFF2-40B4-BE49-F238E27FC236}">
                      <a16:creationId xmlns:a16="http://schemas.microsoft.com/office/drawing/2014/main" id="{617AFD1F-1F78-714C-9038-33C8A9ED6523}"/>
                    </a:ext>
                  </a:extLst>
                </p:cNvPr>
                <p:cNvSpPr>
                  <a:spLocks/>
                </p:cNvSpPr>
                <p:nvPr/>
              </p:nvSpPr>
              <p:spPr bwMode="auto">
                <a:xfrm>
                  <a:off x="7440613" y="4108451"/>
                  <a:ext cx="92075" cy="53975"/>
                </a:xfrm>
                <a:custGeom>
                  <a:avLst/>
                  <a:gdLst>
                    <a:gd name="T0" fmla="*/ 109 w 159"/>
                    <a:gd name="T1" fmla="*/ 90 h 92"/>
                    <a:gd name="T2" fmla="*/ 97 w 159"/>
                    <a:gd name="T3" fmla="*/ 90 h 92"/>
                    <a:gd name="T4" fmla="*/ 3 w 159"/>
                    <a:gd name="T5" fmla="*/ 37 h 92"/>
                    <a:gd name="T6" fmla="*/ 3 w 159"/>
                    <a:gd name="T7" fmla="*/ 29 h 92"/>
                    <a:gd name="T8" fmla="*/ 50 w 159"/>
                    <a:gd name="T9" fmla="*/ 3 h 92"/>
                    <a:gd name="T10" fmla="*/ 63 w 159"/>
                    <a:gd name="T11" fmla="*/ 3 h 92"/>
                    <a:gd name="T12" fmla="*/ 156 w 159"/>
                    <a:gd name="T13" fmla="*/ 56 h 92"/>
                    <a:gd name="T14" fmla="*/ 156 w 159"/>
                    <a:gd name="T15" fmla="*/ 64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6" y="92"/>
                        <a:pt x="100" y="92"/>
                        <a:pt x="97" y="90"/>
                      </a:cubicBezTo>
                      <a:lnTo>
                        <a:pt x="3" y="37"/>
                      </a:lnTo>
                      <a:cubicBezTo>
                        <a:pt x="0" y="35"/>
                        <a:pt x="0" y="31"/>
                        <a:pt x="3" y="29"/>
                      </a:cubicBezTo>
                      <a:lnTo>
                        <a:pt x="50" y="3"/>
                      </a:lnTo>
                      <a:cubicBezTo>
                        <a:pt x="54" y="0"/>
                        <a:pt x="59" y="0"/>
                        <a:pt x="63" y="3"/>
                      </a:cubicBezTo>
                      <a:lnTo>
                        <a:pt x="156" y="56"/>
                      </a:lnTo>
                      <a:cubicBezTo>
                        <a:pt x="159" y="58"/>
                        <a:pt x="159" y="62"/>
                        <a:pt x="156" y="64"/>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0" name="Freeform 138">
                  <a:extLst>
                    <a:ext uri="{FF2B5EF4-FFF2-40B4-BE49-F238E27FC236}">
                      <a16:creationId xmlns:a16="http://schemas.microsoft.com/office/drawing/2014/main" id="{CF214651-9296-074D-AEB5-1ECCBFF59D58}"/>
                    </a:ext>
                  </a:extLst>
                </p:cNvPr>
                <p:cNvSpPr>
                  <a:spLocks/>
                </p:cNvSpPr>
                <p:nvPr/>
              </p:nvSpPr>
              <p:spPr bwMode="auto">
                <a:xfrm>
                  <a:off x="7515226" y="4152901"/>
                  <a:ext cx="93663" cy="55563"/>
                </a:xfrm>
                <a:custGeom>
                  <a:avLst/>
                  <a:gdLst>
                    <a:gd name="T0" fmla="*/ 109 w 159"/>
                    <a:gd name="T1" fmla="*/ 90 h 92"/>
                    <a:gd name="T2" fmla="*/ 97 w 159"/>
                    <a:gd name="T3" fmla="*/ 90 h 92"/>
                    <a:gd name="T4" fmla="*/ 4 w 159"/>
                    <a:gd name="T5" fmla="*/ 36 h 92"/>
                    <a:gd name="T6" fmla="*/ 4 w 159"/>
                    <a:gd name="T7" fmla="*/ 29 h 92"/>
                    <a:gd name="T8" fmla="*/ 50 w 159"/>
                    <a:gd name="T9" fmla="*/ 2 h 92"/>
                    <a:gd name="T10" fmla="*/ 63 w 159"/>
                    <a:gd name="T11" fmla="*/ 2 h 92"/>
                    <a:gd name="T12" fmla="*/ 156 w 159"/>
                    <a:gd name="T13" fmla="*/ 56 h 92"/>
                    <a:gd name="T14" fmla="*/ 156 w 159"/>
                    <a:gd name="T15" fmla="*/ 63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6" y="92"/>
                        <a:pt x="100" y="92"/>
                        <a:pt x="97" y="90"/>
                      </a:cubicBezTo>
                      <a:lnTo>
                        <a:pt x="4" y="36"/>
                      </a:lnTo>
                      <a:cubicBezTo>
                        <a:pt x="0" y="34"/>
                        <a:pt x="0" y="31"/>
                        <a:pt x="4" y="29"/>
                      </a:cubicBezTo>
                      <a:lnTo>
                        <a:pt x="50" y="2"/>
                      </a:lnTo>
                      <a:cubicBezTo>
                        <a:pt x="54" y="0"/>
                        <a:pt x="59" y="0"/>
                        <a:pt x="63" y="2"/>
                      </a:cubicBezTo>
                      <a:lnTo>
                        <a:pt x="156" y="56"/>
                      </a:lnTo>
                      <a:cubicBezTo>
                        <a:pt x="159" y="58"/>
                        <a:pt x="159" y="61"/>
                        <a:pt x="156" y="63"/>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1" name="Freeform 139">
                  <a:extLst>
                    <a:ext uri="{FF2B5EF4-FFF2-40B4-BE49-F238E27FC236}">
                      <a16:creationId xmlns:a16="http://schemas.microsoft.com/office/drawing/2014/main" id="{2B0CEE79-8018-C14B-B46D-1DC76FFAECE5}"/>
                    </a:ext>
                  </a:extLst>
                </p:cNvPr>
                <p:cNvSpPr>
                  <a:spLocks/>
                </p:cNvSpPr>
                <p:nvPr/>
              </p:nvSpPr>
              <p:spPr bwMode="auto">
                <a:xfrm>
                  <a:off x="7591426" y="4197351"/>
                  <a:ext cx="92075" cy="55563"/>
                </a:xfrm>
                <a:custGeom>
                  <a:avLst/>
                  <a:gdLst>
                    <a:gd name="T0" fmla="*/ 109 w 159"/>
                    <a:gd name="T1" fmla="*/ 89 h 91"/>
                    <a:gd name="T2" fmla="*/ 97 w 159"/>
                    <a:gd name="T3" fmla="*/ 89 h 91"/>
                    <a:gd name="T4" fmla="*/ 4 w 159"/>
                    <a:gd name="T5" fmla="*/ 36 h 91"/>
                    <a:gd name="T6" fmla="*/ 4 w 159"/>
                    <a:gd name="T7" fmla="*/ 28 h 91"/>
                    <a:gd name="T8" fmla="*/ 50 w 159"/>
                    <a:gd name="T9" fmla="*/ 2 h 91"/>
                    <a:gd name="T10" fmla="*/ 63 w 159"/>
                    <a:gd name="T11" fmla="*/ 2 h 91"/>
                    <a:gd name="T12" fmla="*/ 156 w 159"/>
                    <a:gd name="T13" fmla="*/ 55 h 91"/>
                    <a:gd name="T14" fmla="*/ 156 w 159"/>
                    <a:gd name="T15" fmla="*/ 63 h 91"/>
                    <a:gd name="T16" fmla="*/ 109 w 159"/>
                    <a:gd name="T17"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1">
                      <a:moveTo>
                        <a:pt x="109" y="89"/>
                      </a:moveTo>
                      <a:cubicBezTo>
                        <a:pt x="106" y="91"/>
                        <a:pt x="100" y="91"/>
                        <a:pt x="97" y="89"/>
                      </a:cubicBezTo>
                      <a:lnTo>
                        <a:pt x="4" y="36"/>
                      </a:lnTo>
                      <a:cubicBezTo>
                        <a:pt x="0" y="34"/>
                        <a:pt x="0" y="30"/>
                        <a:pt x="4" y="28"/>
                      </a:cubicBezTo>
                      <a:lnTo>
                        <a:pt x="50" y="2"/>
                      </a:lnTo>
                      <a:cubicBezTo>
                        <a:pt x="54" y="0"/>
                        <a:pt x="59" y="0"/>
                        <a:pt x="63" y="2"/>
                      </a:cubicBezTo>
                      <a:lnTo>
                        <a:pt x="156" y="55"/>
                      </a:lnTo>
                      <a:cubicBezTo>
                        <a:pt x="159" y="57"/>
                        <a:pt x="159" y="61"/>
                        <a:pt x="156" y="63"/>
                      </a:cubicBezTo>
                      <a:lnTo>
                        <a:pt x="109" y="8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2" name="Freeform 140">
                  <a:extLst>
                    <a:ext uri="{FF2B5EF4-FFF2-40B4-BE49-F238E27FC236}">
                      <a16:creationId xmlns:a16="http://schemas.microsoft.com/office/drawing/2014/main" id="{C0EC15D6-A0D6-B84C-B5AD-A8F996BFED7F}"/>
                    </a:ext>
                  </a:extLst>
                </p:cNvPr>
                <p:cNvSpPr>
                  <a:spLocks/>
                </p:cNvSpPr>
                <p:nvPr/>
              </p:nvSpPr>
              <p:spPr bwMode="auto">
                <a:xfrm>
                  <a:off x="7666038" y="4241801"/>
                  <a:ext cx="93663" cy="55563"/>
                </a:xfrm>
                <a:custGeom>
                  <a:avLst/>
                  <a:gdLst>
                    <a:gd name="T0" fmla="*/ 109 w 159"/>
                    <a:gd name="T1" fmla="*/ 90 h 92"/>
                    <a:gd name="T2" fmla="*/ 97 w 159"/>
                    <a:gd name="T3" fmla="*/ 90 h 92"/>
                    <a:gd name="T4" fmla="*/ 4 w 159"/>
                    <a:gd name="T5" fmla="*/ 36 h 92"/>
                    <a:gd name="T6" fmla="*/ 4 w 159"/>
                    <a:gd name="T7" fmla="*/ 29 h 92"/>
                    <a:gd name="T8" fmla="*/ 50 w 159"/>
                    <a:gd name="T9" fmla="*/ 2 h 92"/>
                    <a:gd name="T10" fmla="*/ 63 w 159"/>
                    <a:gd name="T11" fmla="*/ 2 h 92"/>
                    <a:gd name="T12" fmla="*/ 156 w 159"/>
                    <a:gd name="T13" fmla="*/ 56 h 92"/>
                    <a:gd name="T14" fmla="*/ 156 w 159"/>
                    <a:gd name="T15" fmla="*/ 63 h 92"/>
                    <a:gd name="T16" fmla="*/ 109 w 159"/>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2">
                      <a:moveTo>
                        <a:pt x="109" y="90"/>
                      </a:moveTo>
                      <a:cubicBezTo>
                        <a:pt x="106" y="92"/>
                        <a:pt x="100" y="92"/>
                        <a:pt x="97" y="90"/>
                      </a:cubicBezTo>
                      <a:lnTo>
                        <a:pt x="4" y="36"/>
                      </a:lnTo>
                      <a:cubicBezTo>
                        <a:pt x="0" y="34"/>
                        <a:pt x="0" y="31"/>
                        <a:pt x="4" y="29"/>
                      </a:cubicBezTo>
                      <a:lnTo>
                        <a:pt x="50" y="2"/>
                      </a:lnTo>
                      <a:cubicBezTo>
                        <a:pt x="54" y="0"/>
                        <a:pt x="59" y="0"/>
                        <a:pt x="63" y="2"/>
                      </a:cubicBezTo>
                      <a:lnTo>
                        <a:pt x="156" y="56"/>
                      </a:lnTo>
                      <a:cubicBezTo>
                        <a:pt x="159" y="58"/>
                        <a:pt x="159" y="61"/>
                        <a:pt x="156" y="63"/>
                      </a:cubicBezTo>
                      <a:lnTo>
                        <a:pt x="109"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3" name="Freeform 141">
                  <a:extLst>
                    <a:ext uri="{FF2B5EF4-FFF2-40B4-BE49-F238E27FC236}">
                      <a16:creationId xmlns:a16="http://schemas.microsoft.com/office/drawing/2014/main" id="{6E10FF7F-37E9-C648-BB58-88C70A6D1E8D}"/>
                    </a:ext>
                  </a:extLst>
                </p:cNvPr>
                <p:cNvSpPr>
                  <a:spLocks/>
                </p:cNvSpPr>
                <p:nvPr/>
              </p:nvSpPr>
              <p:spPr bwMode="auto">
                <a:xfrm>
                  <a:off x="7742238" y="4287838"/>
                  <a:ext cx="92075" cy="53975"/>
                </a:xfrm>
                <a:custGeom>
                  <a:avLst/>
                  <a:gdLst>
                    <a:gd name="T0" fmla="*/ 109 w 159"/>
                    <a:gd name="T1" fmla="*/ 89 h 91"/>
                    <a:gd name="T2" fmla="*/ 97 w 159"/>
                    <a:gd name="T3" fmla="*/ 89 h 91"/>
                    <a:gd name="T4" fmla="*/ 4 w 159"/>
                    <a:gd name="T5" fmla="*/ 36 h 91"/>
                    <a:gd name="T6" fmla="*/ 4 w 159"/>
                    <a:gd name="T7" fmla="*/ 28 h 91"/>
                    <a:gd name="T8" fmla="*/ 50 w 159"/>
                    <a:gd name="T9" fmla="*/ 2 h 91"/>
                    <a:gd name="T10" fmla="*/ 63 w 159"/>
                    <a:gd name="T11" fmla="*/ 2 h 91"/>
                    <a:gd name="T12" fmla="*/ 156 w 159"/>
                    <a:gd name="T13" fmla="*/ 55 h 91"/>
                    <a:gd name="T14" fmla="*/ 156 w 159"/>
                    <a:gd name="T15" fmla="*/ 63 h 91"/>
                    <a:gd name="T16" fmla="*/ 109 w 159"/>
                    <a:gd name="T17"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91">
                      <a:moveTo>
                        <a:pt x="109" y="89"/>
                      </a:moveTo>
                      <a:cubicBezTo>
                        <a:pt x="106" y="91"/>
                        <a:pt x="100" y="91"/>
                        <a:pt x="97" y="89"/>
                      </a:cubicBezTo>
                      <a:lnTo>
                        <a:pt x="4" y="36"/>
                      </a:lnTo>
                      <a:cubicBezTo>
                        <a:pt x="0" y="34"/>
                        <a:pt x="0" y="30"/>
                        <a:pt x="4" y="28"/>
                      </a:cubicBezTo>
                      <a:lnTo>
                        <a:pt x="50" y="2"/>
                      </a:lnTo>
                      <a:cubicBezTo>
                        <a:pt x="54" y="0"/>
                        <a:pt x="59" y="0"/>
                        <a:pt x="63" y="2"/>
                      </a:cubicBezTo>
                      <a:lnTo>
                        <a:pt x="156" y="55"/>
                      </a:lnTo>
                      <a:cubicBezTo>
                        <a:pt x="159" y="57"/>
                        <a:pt x="159" y="61"/>
                        <a:pt x="156" y="63"/>
                      </a:cubicBezTo>
                      <a:lnTo>
                        <a:pt x="109" y="8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4" name="Freeform 142">
                  <a:extLst>
                    <a:ext uri="{FF2B5EF4-FFF2-40B4-BE49-F238E27FC236}">
                      <a16:creationId xmlns:a16="http://schemas.microsoft.com/office/drawing/2014/main" id="{E088499E-A74F-844A-B5B4-DB3C776C3E49}"/>
                    </a:ext>
                  </a:extLst>
                </p:cNvPr>
                <p:cNvSpPr>
                  <a:spLocks/>
                </p:cNvSpPr>
                <p:nvPr/>
              </p:nvSpPr>
              <p:spPr bwMode="auto">
                <a:xfrm>
                  <a:off x="7861301" y="4349751"/>
                  <a:ext cx="93663" cy="55563"/>
                </a:xfrm>
                <a:custGeom>
                  <a:avLst/>
                  <a:gdLst>
                    <a:gd name="T0" fmla="*/ 110 w 160"/>
                    <a:gd name="T1" fmla="*/ 90 h 92"/>
                    <a:gd name="T2" fmla="*/ 97 w 160"/>
                    <a:gd name="T3" fmla="*/ 90 h 92"/>
                    <a:gd name="T4" fmla="*/ 4 w 160"/>
                    <a:gd name="T5" fmla="*/ 37 h 92"/>
                    <a:gd name="T6" fmla="*/ 4 w 160"/>
                    <a:gd name="T7" fmla="*/ 29 h 92"/>
                    <a:gd name="T8" fmla="*/ 50 w 160"/>
                    <a:gd name="T9" fmla="*/ 2 h 92"/>
                    <a:gd name="T10" fmla="*/ 63 w 160"/>
                    <a:gd name="T11" fmla="*/ 2 h 92"/>
                    <a:gd name="T12" fmla="*/ 156 w 160"/>
                    <a:gd name="T13" fmla="*/ 56 h 92"/>
                    <a:gd name="T14" fmla="*/ 156 w 160"/>
                    <a:gd name="T15" fmla="*/ 63 h 92"/>
                    <a:gd name="T16" fmla="*/ 110 w 160"/>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92">
                      <a:moveTo>
                        <a:pt x="110" y="90"/>
                      </a:moveTo>
                      <a:cubicBezTo>
                        <a:pt x="106" y="92"/>
                        <a:pt x="100" y="92"/>
                        <a:pt x="97" y="90"/>
                      </a:cubicBezTo>
                      <a:lnTo>
                        <a:pt x="4" y="37"/>
                      </a:lnTo>
                      <a:cubicBezTo>
                        <a:pt x="0" y="35"/>
                        <a:pt x="0" y="31"/>
                        <a:pt x="4" y="29"/>
                      </a:cubicBezTo>
                      <a:lnTo>
                        <a:pt x="50" y="2"/>
                      </a:lnTo>
                      <a:cubicBezTo>
                        <a:pt x="54" y="0"/>
                        <a:pt x="60" y="0"/>
                        <a:pt x="63" y="2"/>
                      </a:cubicBezTo>
                      <a:lnTo>
                        <a:pt x="156" y="56"/>
                      </a:lnTo>
                      <a:cubicBezTo>
                        <a:pt x="160" y="58"/>
                        <a:pt x="160" y="61"/>
                        <a:pt x="156" y="63"/>
                      </a:cubicBezTo>
                      <a:lnTo>
                        <a:pt x="110"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5" name="Freeform 143">
                  <a:extLst>
                    <a:ext uri="{FF2B5EF4-FFF2-40B4-BE49-F238E27FC236}">
                      <a16:creationId xmlns:a16="http://schemas.microsoft.com/office/drawing/2014/main" id="{3B90FE1B-AE25-D042-9B3D-37178E5D2460}"/>
                    </a:ext>
                  </a:extLst>
                </p:cNvPr>
                <p:cNvSpPr>
                  <a:spLocks/>
                </p:cNvSpPr>
                <p:nvPr/>
              </p:nvSpPr>
              <p:spPr bwMode="auto">
                <a:xfrm>
                  <a:off x="7935913" y="4394201"/>
                  <a:ext cx="93663" cy="55563"/>
                </a:xfrm>
                <a:custGeom>
                  <a:avLst/>
                  <a:gdLst>
                    <a:gd name="T0" fmla="*/ 110 w 160"/>
                    <a:gd name="T1" fmla="*/ 90 h 92"/>
                    <a:gd name="T2" fmla="*/ 97 w 160"/>
                    <a:gd name="T3" fmla="*/ 90 h 92"/>
                    <a:gd name="T4" fmla="*/ 4 w 160"/>
                    <a:gd name="T5" fmla="*/ 36 h 92"/>
                    <a:gd name="T6" fmla="*/ 4 w 160"/>
                    <a:gd name="T7" fmla="*/ 29 h 92"/>
                    <a:gd name="T8" fmla="*/ 50 w 160"/>
                    <a:gd name="T9" fmla="*/ 2 h 92"/>
                    <a:gd name="T10" fmla="*/ 63 w 160"/>
                    <a:gd name="T11" fmla="*/ 2 h 92"/>
                    <a:gd name="T12" fmla="*/ 156 w 160"/>
                    <a:gd name="T13" fmla="*/ 56 h 92"/>
                    <a:gd name="T14" fmla="*/ 156 w 160"/>
                    <a:gd name="T15" fmla="*/ 63 h 92"/>
                    <a:gd name="T16" fmla="*/ 110 w 160"/>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92">
                      <a:moveTo>
                        <a:pt x="110" y="90"/>
                      </a:moveTo>
                      <a:cubicBezTo>
                        <a:pt x="106" y="92"/>
                        <a:pt x="100" y="92"/>
                        <a:pt x="97" y="90"/>
                      </a:cubicBezTo>
                      <a:lnTo>
                        <a:pt x="4" y="36"/>
                      </a:lnTo>
                      <a:cubicBezTo>
                        <a:pt x="0" y="34"/>
                        <a:pt x="0" y="31"/>
                        <a:pt x="4" y="29"/>
                      </a:cubicBezTo>
                      <a:lnTo>
                        <a:pt x="50" y="2"/>
                      </a:lnTo>
                      <a:cubicBezTo>
                        <a:pt x="54" y="0"/>
                        <a:pt x="60" y="0"/>
                        <a:pt x="63" y="2"/>
                      </a:cubicBezTo>
                      <a:lnTo>
                        <a:pt x="156" y="56"/>
                      </a:lnTo>
                      <a:cubicBezTo>
                        <a:pt x="160" y="58"/>
                        <a:pt x="160" y="61"/>
                        <a:pt x="156" y="63"/>
                      </a:cubicBezTo>
                      <a:lnTo>
                        <a:pt x="110"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6" name="Freeform 144">
                  <a:extLst>
                    <a:ext uri="{FF2B5EF4-FFF2-40B4-BE49-F238E27FC236}">
                      <a16:creationId xmlns:a16="http://schemas.microsoft.com/office/drawing/2014/main" id="{F222A7A7-A1D1-9F44-BD87-9BE36BDA2A62}"/>
                    </a:ext>
                  </a:extLst>
                </p:cNvPr>
                <p:cNvSpPr>
                  <a:spLocks/>
                </p:cNvSpPr>
                <p:nvPr/>
              </p:nvSpPr>
              <p:spPr bwMode="auto">
                <a:xfrm>
                  <a:off x="8012113" y="4438651"/>
                  <a:ext cx="93663" cy="55563"/>
                </a:xfrm>
                <a:custGeom>
                  <a:avLst/>
                  <a:gdLst>
                    <a:gd name="T0" fmla="*/ 110 w 160"/>
                    <a:gd name="T1" fmla="*/ 90 h 92"/>
                    <a:gd name="T2" fmla="*/ 97 w 160"/>
                    <a:gd name="T3" fmla="*/ 90 h 92"/>
                    <a:gd name="T4" fmla="*/ 4 w 160"/>
                    <a:gd name="T5" fmla="*/ 37 h 92"/>
                    <a:gd name="T6" fmla="*/ 4 w 160"/>
                    <a:gd name="T7" fmla="*/ 29 h 92"/>
                    <a:gd name="T8" fmla="*/ 50 w 160"/>
                    <a:gd name="T9" fmla="*/ 2 h 92"/>
                    <a:gd name="T10" fmla="*/ 63 w 160"/>
                    <a:gd name="T11" fmla="*/ 2 h 92"/>
                    <a:gd name="T12" fmla="*/ 156 w 160"/>
                    <a:gd name="T13" fmla="*/ 56 h 92"/>
                    <a:gd name="T14" fmla="*/ 156 w 160"/>
                    <a:gd name="T15" fmla="*/ 63 h 92"/>
                    <a:gd name="T16" fmla="*/ 110 w 160"/>
                    <a:gd name="T17"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92">
                      <a:moveTo>
                        <a:pt x="110" y="90"/>
                      </a:moveTo>
                      <a:cubicBezTo>
                        <a:pt x="106" y="92"/>
                        <a:pt x="100" y="92"/>
                        <a:pt x="97" y="90"/>
                      </a:cubicBezTo>
                      <a:lnTo>
                        <a:pt x="4" y="37"/>
                      </a:lnTo>
                      <a:cubicBezTo>
                        <a:pt x="0" y="35"/>
                        <a:pt x="0" y="31"/>
                        <a:pt x="4" y="29"/>
                      </a:cubicBezTo>
                      <a:lnTo>
                        <a:pt x="50" y="2"/>
                      </a:lnTo>
                      <a:cubicBezTo>
                        <a:pt x="54" y="0"/>
                        <a:pt x="60" y="0"/>
                        <a:pt x="63" y="2"/>
                      </a:cubicBezTo>
                      <a:lnTo>
                        <a:pt x="156" y="56"/>
                      </a:lnTo>
                      <a:cubicBezTo>
                        <a:pt x="160" y="58"/>
                        <a:pt x="160" y="61"/>
                        <a:pt x="156" y="63"/>
                      </a:cubicBezTo>
                      <a:lnTo>
                        <a:pt x="110" y="9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7" name="Freeform 145">
                  <a:extLst>
                    <a:ext uri="{FF2B5EF4-FFF2-40B4-BE49-F238E27FC236}">
                      <a16:creationId xmlns:a16="http://schemas.microsoft.com/office/drawing/2014/main" id="{43B161AE-80D5-3E4F-8CE9-1BE6E014351F}"/>
                    </a:ext>
                  </a:extLst>
                </p:cNvPr>
                <p:cNvSpPr>
                  <a:spLocks/>
                </p:cNvSpPr>
                <p:nvPr/>
              </p:nvSpPr>
              <p:spPr bwMode="auto">
                <a:xfrm>
                  <a:off x="6699251" y="3733801"/>
                  <a:ext cx="107950" cy="63500"/>
                </a:xfrm>
                <a:custGeom>
                  <a:avLst/>
                  <a:gdLst>
                    <a:gd name="T0" fmla="*/ 109 w 185"/>
                    <a:gd name="T1" fmla="*/ 105 h 107"/>
                    <a:gd name="T2" fmla="*/ 96 w 185"/>
                    <a:gd name="T3" fmla="*/ 105 h 107"/>
                    <a:gd name="T4" fmla="*/ 3 w 185"/>
                    <a:gd name="T5" fmla="*/ 51 h 107"/>
                    <a:gd name="T6" fmla="*/ 3 w 185"/>
                    <a:gd name="T7" fmla="*/ 44 h 107"/>
                    <a:gd name="T8" fmla="*/ 75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6" y="105"/>
                      </a:cubicBezTo>
                      <a:lnTo>
                        <a:pt x="3" y="51"/>
                      </a:lnTo>
                      <a:cubicBezTo>
                        <a:pt x="0" y="49"/>
                        <a:pt x="0" y="46"/>
                        <a:pt x="3" y="44"/>
                      </a:cubicBezTo>
                      <a:lnTo>
                        <a:pt x="75" y="2"/>
                      </a:lnTo>
                      <a:cubicBezTo>
                        <a:pt x="79" y="0"/>
                        <a:pt x="84"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8" name="Freeform 146">
                  <a:extLst>
                    <a:ext uri="{FF2B5EF4-FFF2-40B4-BE49-F238E27FC236}">
                      <a16:creationId xmlns:a16="http://schemas.microsoft.com/office/drawing/2014/main" id="{70395971-18EF-E647-BCDE-5F5D80D24D99}"/>
                    </a:ext>
                  </a:extLst>
                </p:cNvPr>
                <p:cNvSpPr>
                  <a:spLocks/>
                </p:cNvSpPr>
                <p:nvPr/>
              </p:nvSpPr>
              <p:spPr bwMode="auto">
                <a:xfrm>
                  <a:off x="6773863" y="3778251"/>
                  <a:ext cx="107950" cy="65088"/>
                </a:xfrm>
                <a:custGeom>
                  <a:avLst/>
                  <a:gdLst>
                    <a:gd name="T0" fmla="*/ 109 w 185"/>
                    <a:gd name="T1" fmla="*/ 104 h 107"/>
                    <a:gd name="T2" fmla="*/ 96 w 185"/>
                    <a:gd name="T3" fmla="*/ 104 h 107"/>
                    <a:gd name="T4" fmla="*/ 3 w 185"/>
                    <a:gd name="T5" fmla="*/ 51 h 107"/>
                    <a:gd name="T6" fmla="*/ 3 w 185"/>
                    <a:gd name="T7" fmla="*/ 43 h 107"/>
                    <a:gd name="T8" fmla="*/ 75 w 185"/>
                    <a:gd name="T9" fmla="*/ 2 h 107"/>
                    <a:gd name="T10" fmla="*/ 88 w 185"/>
                    <a:gd name="T11" fmla="*/ 2 h 107"/>
                    <a:gd name="T12" fmla="*/ 181 w 185"/>
                    <a:gd name="T13" fmla="*/ 56 h 107"/>
                    <a:gd name="T14" fmla="*/ 181 w 185"/>
                    <a:gd name="T15" fmla="*/ 63 h 107"/>
                    <a:gd name="T16" fmla="*/ 109 w 185"/>
                    <a:gd name="T17" fmla="*/ 10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4"/>
                      </a:moveTo>
                      <a:cubicBezTo>
                        <a:pt x="106" y="107"/>
                        <a:pt x="100" y="107"/>
                        <a:pt x="96" y="104"/>
                      </a:cubicBezTo>
                      <a:lnTo>
                        <a:pt x="3" y="51"/>
                      </a:lnTo>
                      <a:cubicBezTo>
                        <a:pt x="0" y="49"/>
                        <a:pt x="0" y="45"/>
                        <a:pt x="3" y="43"/>
                      </a:cubicBezTo>
                      <a:lnTo>
                        <a:pt x="75" y="2"/>
                      </a:lnTo>
                      <a:cubicBezTo>
                        <a:pt x="79" y="0"/>
                        <a:pt x="85" y="0"/>
                        <a:pt x="88" y="2"/>
                      </a:cubicBezTo>
                      <a:lnTo>
                        <a:pt x="181" y="56"/>
                      </a:lnTo>
                      <a:cubicBezTo>
                        <a:pt x="185" y="58"/>
                        <a:pt x="185"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9" name="Freeform 147">
                  <a:extLst>
                    <a:ext uri="{FF2B5EF4-FFF2-40B4-BE49-F238E27FC236}">
                      <a16:creationId xmlns:a16="http://schemas.microsoft.com/office/drawing/2014/main" id="{693FC601-3DE4-0941-8051-98E3D7F8223B}"/>
                    </a:ext>
                  </a:extLst>
                </p:cNvPr>
                <p:cNvSpPr>
                  <a:spLocks/>
                </p:cNvSpPr>
                <p:nvPr/>
              </p:nvSpPr>
              <p:spPr bwMode="auto">
                <a:xfrm>
                  <a:off x="6850063" y="3822701"/>
                  <a:ext cx="107950" cy="65088"/>
                </a:xfrm>
                <a:custGeom>
                  <a:avLst/>
                  <a:gdLst>
                    <a:gd name="T0" fmla="*/ 109 w 185"/>
                    <a:gd name="T1" fmla="*/ 105 h 107"/>
                    <a:gd name="T2" fmla="*/ 97 w 185"/>
                    <a:gd name="T3" fmla="*/ 105 h 107"/>
                    <a:gd name="T4" fmla="*/ 3 w 185"/>
                    <a:gd name="T5" fmla="*/ 51 h 107"/>
                    <a:gd name="T6" fmla="*/ 3 w 185"/>
                    <a:gd name="T7" fmla="*/ 44 h 107"/>
                    <a:gd name="T8" fmla="*/ 75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3" y="51"/>
                      </a:lnTo>
                      <a:cubicBezTo>
                        <a:pt x="0" y="49"/>
                        <a:pt x="0" y="46"/>
                        <a:pt x="3" y="44"/>
                      </a:cubicBezTo>
                      <a:lnTo>
                        <a:pt x="75"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0" name="Freeform 148">
                  <a:extLst>
                    <a:ext uri="{FF2B5EF4-FFF2-40B4-BE49-F238E27FC236}">
                      <a16:creationId xmlns:a16="http://schemas.microsoft.com/office/drawing/2014/main" id="{61CF2B9C-700A-9E44-AAB9-8F64F7378FC6}"/>
                    </a:ext>
                  </a:extLst>
                </p:cNvPr>
                <p:cNvSpPr>
                  <a:spLocks/>
                </p:cNvSpPr>
                <p:nvPr/>
              </p:nvSpPr>
              <p:spPr bwMode="auto">
                <a:xfrm>
                  <a:off x="6924676" y="3868738"/>
                  <a:ext cx="107950" cy="63500"/>
                </a:xfrm>
                <a:custGeom>
                  <a:avLst/>
                  <a:gdLst>
                    <a:gd name="T0" fmla="*/ 109 w 185"/>
                    <a:gd name="T1" fmla="*/ 104 h 107"/>
                    <a:gd name="T2" fmla="*/ 97 w 185"/>
                    <a:gd name="T3" fmla="*/ 104 h 107"/>
                    <a:gd name="T4" fmla="*/ 3 w 185"/>
                    <a:gd name="T5" fmla="*/ 51 h 107"/>
                    <a:gd name="T6" fmla="*/ 3 w 185"/>
                    <a:gd name="T7" fmla="*/ 43 h 107"/>
                    <a:gd name="T8" fmla="*/ 75 w 185"/>
                    <a:gd name="T9" fmla="*/ 2 h 107"/>
                    <a:gd name="T10" fmla="*/ 88 w 185"/>
                    <a:gd name="T11" fmla="*/ 2 h 107"/>
                    <a:gd name="T12" fmla="*/ 181 w 185"/>
                    <a:gd name="T13" fmla="*/ 56 h 107"/>
                    <a:gd name="T14" fmla="*/ 181 w 185"/>
                    <a:gd name="T15" fmla="*/ 63 h 107"/>
                    <a:gd name="T16" fmla="*/ 109 w 185"/>
                    <a:gd name="T17" fmla="*/ 10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4"/>
                      </a:moveTo>
                      <a:cubicBezTo>
                        <a:pt x="106" y="107"/>
                        <a:pt x="100" y="107"/>
                        <a:pt x="97" y="104"/>
                      </a:cubicBezTo>
                      <a:lnTo>
                        <a:pt x="3" y="51"/>
                      </a:lnTo>
                      <a:cubicBezTo>
                        <a:pt x="0" y="49"/>
                        <a:pt x="0" y="45"/>
                        <a:pt x="3" y="43"/>
                      </a:cubicBezTo>
                      <a:lnTo>
                        <a:pt x="75" y="2"/>
                      </a:lnTo>
                      <a:cubicBezTo>
                        <a:pt x="79" y="0"/>
                        <a:pt x="85" y="0"/>
                        <a:pt x="88" y="2"/>
                      </a:cubicBezTo>
                      <a:lnTo>
                        <a:pt x="181" y="56"/>
                      </a:lnTo>
                      <a:cubicBezTo>
                        <a:pt x="185" y="58"/>
                        <a:pt x="185"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1" name="Freeform 149">
                  <a:extLst>
                    <a:ext uri="{FF2B5EF4-FFF2-40B4-BE49-F238E27FC236}">
                      <a16:creationId xmlns:a16="http://schemas.microsoft.com/office/drawing/2014/main" id="{6922F1F5-7ABC-9342-A85D-87BB0356BE58}"/>
                    </a:ext>
                  </a:extLst>
                </p:cNvPr>
                <p:cNvSpPr>
                  <a:spLocks/>
                </p:cNvSpPr>
                <p:nvPr/>
              </p:nvSpPr>
              <p:spPr bwMode="auto">
                <a:xfrm>
                  <a:off x="7000876" y="3911601"/>
                  <a:ext cx="107950" cy="65088"/>
                </a:xfrm>
                <a:custGeom>
                  <a:avLst/>
                  <a:gdLst>
                    <a:gd name="T0" fmla="*/ 109 w 185"/>
                    <a:gd name="T1" fmla="*/ 105 h 107"/>
                    <a:gd name="T2" fmla="*/ 97 w 185"/>
                    <a:gd name="T3" fmla="*/ 105 h 107"/>
                    <a:gd name="T4" fmla="*/ 4 w 185"/>
                    <a:gd name="T5" fmla="*/ 51 h 107"/>
                    <a:gd name="T6" fmla="*/ 4 w 185"/>
                    <a:gd name="T7" fmla="*/ 44 h 107"/>
                    <a:gd name="T8" fmla="*/ 75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6"/>
                        <a:pt x="4" y="44"/>
                      </a:cubicBezTo>
                      <a:lnTo>
                        <a:pt x="75"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2" name="Freeform 150">
                  <a:extLst>
                    <a:ext uri="{FF2B5EF4-FFF2-40B4-BE49-F238E27FC236}">
                      <a16:creationId xmlns:a16="http://schemas.microsoft.com/office/drawing/2014/main" id="{5FFF53EC-76DD-9B4D-9A09-7D69800C534E}"/>
                    </a:ext>
                  </a:extLst>
                </p:cNvPr>
                <p:cNvSpPr>
                  <a:spLocks/>
                </p:cNvSpPr>
                <p:nvPr/>
              </p:nvSpPr>
              <p:spPr bwMode="auto">
                <a:xfrm>
                  <a:off x="7075488" y="3957638"/>
                  <a:ext cx="109538" cy="63500"/>
                </a:xfrm>
                <a:custGeom>
                  <a:avLst/>
                  <a:gdLst>
                    <a:gd name="T0" fmla="*/ 109 w 185"/>
                    <a:gd name="T1" fmla="*/ 104 h 107"/>
                    <a:gd name="T2" fmla="*/ 97 w 185"/>
                    <a:gd name="T3" fmla="*/ 104 h 107"/>
                    <a:gd name="T4" fmla="*/ 4 w 185"/>
                    <a:gd name="T5" fmla="*/ 51 h 107"/>
                    <a:gd name="T6" fmla="*/ 4 w 185"/>
                    <a:gd name="T7" fmla="*/ 43 h 107"/>
                    <a:gd name="T8" fmla="*/ 76 w 185"/>
                    <a:gd name="T9" fmla="*/ 2 h 107"/>
                    <a:gd name="T10" fmla="*/ 88 w 185"/>
                    <a:gd name="T11" fmla="*/ 2 h 107"/>
                    <a:gd name="T12" fmla="*/ 181 w 185"/>
                    <a:gd name="T13" fmla="*/ 56 h 107"/>
                    <a:gd name="T14" fmla="*/ 181 w 185"/>
                    <a:gd name="T15" fmla="*/ 63 h 107"/>
                    <a:gd name="T16" fmla="*/ 109 w 185"/>
                    <a:gd name="T17" fmla="*/ 10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4"/>
                      </a:moveTo>
                      <a:cubicBezTo>
                        <a:pt x="106" y="107"/>
                        <a:pt x="100" y="107"/>
                        <a:pt x="97" y="104"/>
                      </a:cubicBezTo>
                      <a:lnTo>
                        <a:pt x="4" y="51"/>
                      </a:lnTo>
                      <a:cubicBezTo>
                        <a:pt x="0" y="49"/>
                        <a:pt x="0" y="45"/>
                        <a:pt x="4" y="43"/>
                      </a:cubicBezTo>
                      <a:lnTo>
                        <a:pt x="76" y="2"/>
                      </a:lnTo>
                      <a:cubicBezTo>
                        <a:pt x="79" y="0"/>
                        <a:pt x="85" y="0"/>
                        <a:pt x="88" y="2"/>
                      </a:cubicBezTo>
                      <a:lnTo>
                        <a:pt x="181" y="56"/>
                      </a:lnTo>
                      <a:cubicBezTo>
                        <a:pt x="185" y="58"/>
                        <a:pt x="185"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3" name="Freeform 151">
                  <a:extLst>
                    <a:ext uri="{FF2B5EF4-FFF2-40B4-BE49-F238E27FC236}">
                      <a16:creationId xmlns:a16="http://schemas.microsoft.com/office/drawing/2014/main" id="{C9D2003B-DBD9-614B-8822-5C61EE882A18}"/>
                    </a:ext>
                  </a:extLst>
                </p:cNvPr>
                <p:cNvSpPr>
                  <a:spLocks/>
                </p:cNvSpPr>
                <p:nvPr/>
              </p:nvSpPr>
              <p:spPr bwMode="auto">
                <a:xfrm>
                  <a:off x="7151688" y="4002088"/>
                  <a:ext cx="107950" cy="63500"/>
                </a:xfrm>
                <a:custGeom>
                  <a:avLst/>
                  <a:gdLst>
                    <a:gd name="T0" fmla="*/ 109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6"/>
                        <a:pt x="4" y="44"/>
                      </a:cubicBezTo>
                      <a:lnTo>
                        <a:pt x="76"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4" name="Freeform 152">
                  <a:extLst>
                    <a:ext uri="{FF2B5EF4-FFF2-40B4-BE49-F238E27FC236}">
                      <a16:creationId xmlns:a16="http://schemas.microsoft.com/office/drawing/2014/main" id="{9D23C5AE-C047-D549-AC12-E3B509BA2750}"/>
                    </a:ext>
                  </a:extLst>
                </p:cNvPr>
                <p:cNvSpPr>
                  <a:spLocks/>
                </p:cNvSpPr>
                <p:nvPr/>
              </p:nvSpPr>
              <p:spPr bwMode="auto">
                <a:xfrm>
                  <a:off x="7226301" y="4046538"/>
                  <a:ext cx="109538" cy="65088"/>
                </a:xfrm>
                <a:custGeom>
                  <a:avLst/>
                  <a:gdLst>
                    <a:gd name="T0" fmla="*/ 109 w 185"/>
                    <a:gd name="T1" fmla="*/ 105 h 107"/>
                    <a:gd name="T2" fmla="*/ 97 w 185"/>
                    <a:gd name="T3" fmla="*/ 105 h 107"/>
                    <a:gd name="T4" fmla="*/ 4 w 185"/>
                    <a:gd name="T5" fmla="*/ 51 h 107"/>
                    <a:gd name="T6" fmla="*/ 4 w 185"/>
                    <a:gd name="T7" fmla="*/ 43 h 107"/>
                    <a:gd name="T8" fmla="*/ 76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5"/>
                        <a:pt x="4" y="43"/>
                      </a:cubicBezTo>
                      <a:lnTo>
                        <a:pt x="76"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5" name="Freeform 153">
                  <a:extLst>
                    <a:ext uri="{FF2B5EF4-FFF2-40B4-BE49-F238E27FC236}">
                      <a16:creationId xmlns:a16="http://schemas.microsoft.com/office/drawing/2014/main" id="{5AFBC9FC-6327-EC48-84B8-B592D1F831A7}"/>
                    </a:ext>
                  </a:extLst>
                </p:cNvPr>
                <p:cNvSpPr>
                  <a:spLocks/>
                </p:cNvSpPr>
                <p:nvPr/>
              </p:nvSpPr>
              <p:spPr bwMode="auto">
                <a:xfrm>
                  <a:off x="7302501" y="4090988"/>
                  <a:ext cx="107950" cy="65088"/>
                </a:xfrm>
                <a:custGeom>
                  <a:avLst/>
                  <a:gdLst>
                    <a:gd name="T0" fmla="*/ 109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6"/>
                        <a:pt x="4" y="44"/>
                      </a:cubicBezTo>
                      <a:lnTo>
                        <a:pt x="76"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6" name="Freeform 154">
                  <a:extLst>
                    <a:ext uri="{FF2B5EF4-FFF2-40B4-BE49-F238E27FC236}">
                      <a16:creationId xmlns:a16="http://schemas.microsoft.com/office/drawing/2014/main" id="{50604684-7D60-6D40-B028-F64FEB0CDA68}"/>
                    </a:ext>
                  </a:extLst>
                </p:cNvPr>
                <p:cNvSpPr>
                  <a:spLocks/>
                </p:cNvSpPr>
                <p:nvPr/>
              </p:nvSpPr>
              <p:spPr bwMode="auto">
                <a:xfrm>
                  <a:off x="7378701" y="4135438"/>
                  <a:ext cx="107950" cy="65088"/>
                </a:xfrm>
                <a:custGeom>
                  <a:avLst/>
                  <a:gdLst>
                    <a:gd name="T0" fmla="*/ 110 w 185"/>
                    <a:gd name="T1" fmla="*/ 105 h 107"/>
                    <a:gd name="T2" fmla="*/ 97 w 185"/>
                    <a:gd name="T3" fmla="*/ 105 h 107"/>
                    <a:gd name="T4" fmla="*/ 4 w 185"/>
                    <a:gd name="T5" fmla="*/ 51 h 107"/>
                    <a:gd name="T6" fmla="*/ 4 w 185"/>
                    <a:gd name="T7" fmla="*/ 43 h 107"/>
                    <a:gd name="T8" fmla="*/ 76 w 185"/>
                    <a:gd name="T9" fmla="*/ 2 h 107"/>
                    <a:gd name="T10" fmla="*/ 88 w 185"/>
                    <a:gd name="T11" fmla="*/ 2 h 107"/>
                    <a:gd name="T12" fmla="*/ 181 w 185"/>
                    <a:gd name="T13" fmla="*/ 56 h 107"/>
                    <a:gd name="T14" fmla="*/ 181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5"/>
                        <a:pt x="4" y="43"/>
                      </a:cubicBezTo>
                      <a:lnTo>
                        <a:pt x="76" y="2"/>
                      </a:lnTo>
                      <a:cubicBezTo>
                        <a:pt x="79" y="0"/>
                        <a:pt x="85" y="0"/>
                        <a:pt x="88" y="2"/>
                      </a:cubicBezTo>
                      <a:lnTo>
                        <a:pt x="181" y="56"/>
                      </a:lnTo>
                      <a:cubicBezTo>
                        <a:pt x="185" y="58"/>
                        <a:pt x="185" y="61"/>
                        <a:pt x="181"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7" name="Freeform 155">
                  <a:extLst>
                    <a:ext uri="{FF2B5EF4-FFF2-40B4-BE49-F238E27FC236}">
                      <a16:creationId xmlns:a16="http://schemas.microsoft.com/office/drawing/2014/main" id="{68363EB6-563A-1B4F-B44D-B26630F84CC5}"/>
                    </a:ext>
                  </a:extLst>
                </p:cNvPr>
                <p:cNvSpPr>
                  <a:spLocks/>
                </p:cNvSpPr>
                <p:nvPr/>
              </p:nvSpPr>
              <p:spPr bwMode="auto">
                <a:xfrm>
                  <a:off x="7453313" y="4179888"/>
                  <a:ext cx="107950" cy="65088"/>
                </a:xfrm>
                <a:custGeom>
                  <a:avLst/>
                  <a:gdLst>
                    <a:gd name="T0" fmla="*/ 110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1 w 185"/>
                    <a:gd name="T13" fmla="*/ 56 h 107"/>
                    <a:gd name="T14" fmla="*/ 181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6"/>
                        <a:pt x="4" y="44"/>
                      </a:cubicBezTo>
                      <a:lnTo>
                        <a:pt x="76" y="2"/>
                      </a:lnTo>
                      <a:cubicBezTo>
                        <a:pt x="79" y="0"/>
                        <a:pt x="85" y="0"/>
                        <a:pt x="88" y="2"/>
                      </a:cubicBezTo>
                      <a:lnTo>
                        <a:pt x="181" y="56"/>
                      </a:lnTo>
                      <a:cubicBezTo>
                        <a:pt x="185" y="58"/>
                        <a:pt x="185" y="61"/>
                        <a:pt x="181"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8" name="Freeform 156">
                  <a:extLst>
                    <a:ext uri="{FF2B5EF4-FFF2-40B4-BE49-F238E27FC236}">
                      <a16:creationId xmlns:a16="http://schemas.microsoft.com/office/drawing/2014/main" id="{645160C2-20F9-ED4F-A6BA-2D83850E5175}"/>
                    </a:ext>
                  </a:extLst>
                </p:cNvPr>
                <p:cNvSpPr>
                  <a:spLocks/>
                </p:cNvSpPr>
                <p:nvPr/>
              </p:nvSpPr>
              <p:spPr bwMode="auto">
                <a:xfrm>
                  <a:off x="7529513" y="4225926"/>
                  <a:ext cx="107950" cy="63500"/>
                </a:xfrm>
                <a:custGeom>
                  <a:avLst/>
                  <a:gdLst>
                    <a:gd name="T0" fmla="*/ 110 w 185"/>
                    <a:gd name="T1" fmla="*/ 105 h 107"/>
                    <a:gd name="T2" fmla="*/ 97 w 185"/>
                    <a:gd name="T3" fmla="*/ 105 h 107"/>
                    <a:gd name="T4" fmla="*/ 4 w 185"/>
                    <a:gd name="T5" fmla="*/ 51 h 107"/>
                    <a:gd name="T6" fmla="*/ 4 w 185"/>
                    <a:gd name="T7" fmla="*/ 43 h 107"/>
                    <a:gd name="T8" fmla="*/ 76 w 185"/>
                    <a:gd name="T9" fmla="*/ 2 h 107"/>
                    <a:gd name="T10" fmla="*/ 88 w 185"/>
                    <a:gd name="T11" fmla="*/ 2 h 107"/>
                    <a:gd name="T12" fmla="*/ 182 w 185"/>
                    <a:gd name="T13" fmla="*/ 56 h 107"/>
                    <a:gd name="T14" fmla="*/ 182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5"/>
                        <a:pt x="4" y="43"/>
                      </a:cubicBezTo>
                      <a:lnTo>
                        <a:pt x="76" y="2"/>
                      </a:lnTo>
                      <a:cubicBezTo>
                        <a:pt x="79" y="0"/>
                        <a:pt x="85" y="0"/>
                        <a:pt x="88" y="2"/>
                      </a:cubicBezTo>
                      <a:lnTo>
                        <a:pt x="182" y="56"/>
                      </a:lnTo>
                      <a:cubicBezTo>
                        <a:pt x="185" y="58"/>
                        <a:pt x="185" y="61"/>
                        <a:pt x="182"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9" name="Freeform 157">
                  <a:extLst>
                    <a:ext uri="{FF2B5EF4-FFF2-40B4-BE49-F238E27FC236}">
                      <a16:creationId xmlns:a16="http://schemas.microsoft.com/office/drawing/2014/main" id="{22989A4A-DEC6-6A41-B4F3-2702ACF85753}"/>
                    </a:ext>
                  </a:extLst>
                </p:cNvPr>
                <p:cNvSpPr>
                  <a:spLocks/>
                </p:cNvSpPr>
                <p:nvPr/>
              </p:nvSpPr>
              <p:spPr bwMode="auto">
                <a:xfrm>
                  <a:off x="7604126" y="4270376"/>
                  <a:ext cx="107950" cy="63500"/>
                </a:xfrm>
                <a:custGeom>
                  <a:avLst/>
                  <a:gdLst>
                    <a:gd name="T0" fmla="*/ 110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2 w 185"/>
                    <a:gd name="T13" fmla="*/ 56 h 107"/>
                    <a:gd name="T14" fmla="*/ 182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6"/>
                        <a:pt x="4" y="44"/>
                      </a:cubicBezTo>
                      <a:lnTo>
                        <a:pt x="76" y="2"/>
                      </a:lnTo>
                      <a:cubicBezTo>
                        <a:pt x="79" y="0"/>
                        <a:pt x="85" y="0"/>
                        <a:pt x="88" y="2"/>
                      </a:cubicBezTo>
                      <a:lnTo>
                        <a:pt x="182" y="56"/>
                      </a:lnTo>
                      <a:cubicBezTo>
                        <a:pt x="185" y="58"/>
                        <a:pt x="185" y="61"/>
                        <a:pt x="182"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0" name="Freeform 158">
                  <a:extLst>
                    <a:ext uri="{FF2B5EF4-FFF2-40B4-BE49-F238E27FC236}">
                      <a16:creationId xmlns:a16="http://schemas.microsoft.com/office/drawing/2014/main" id="{4DB662EF-5972-544C-8178-3798522CA8FA}"/>
                    </a:ext>
                  </a:extLst>
                </p:cNvPr>
                <p:cNvSpPr>
                  <a:spLocks/>
                </p:cNvSpPr>
                <p:nvPr/>
              </p:nvSpPr>
              <p:spPr bwMode="auto">
                <a:xfrm>
                  <a:off x="7680326" y="4314826"/>
                  <a:ext cx="107950" cy="63500"/>
                </a:xfrm>
                <a:custGeom>
                  <a:avLst/>
                  <a:gdLst>
                    <a:gd name="T0" fmla="*/ 110 w 185"/>
                    <a:gd name="T1" fmla="*/ 105 h 107"/>
                    <a:gd name="T2" fmla="*/ 97 w 185"/>
                    <a:gd name="T3" fmla="*/ 105 h 107"/>
                    <a:gd name="T4" fmla="*/ 4 w 185"/>
                    <a:gd name="T5" fmla="*/ 51 h 107"/>
                    <a:gd name="T6" fmla="*/ 4 w 185"/>
                    <a:gd name="T7" fmla="*/ 43 h 107"/>
                    <a:gd name="T8" fmla="*/ 76 w 185"/>
                    <a:gd name="T9" fmla="*/ 2 h 107"/>
                    <a:gd name="T10" fmla="*/ 89 w 185"/>
                    <a:gd name="T11" fmla="*/ 2 h 107"/>
                    <a:gd name="T12" fmla="*/ 182 w 185"/>
                    <a:gd name="T13" fmla="*/ 56 h 107"/>
                    <a:gd name="T14" fmla="*/ 182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5"/>
                        <a:pt x="4" y="43"/>
                      </a:cubicBezTo>
                      <a:lnTo>
                        <a:pt x="76" y="2"/>
                      </a:lnTo>
                      <a:cubicBezTo>
                        <a:pt x="79" y="0"/>
                        <a:pt x="85" y="0"/>
                        <a:pt x="89" y="2"/>
                      </a:cubicBezTo>
                      <a:lnTo>
                        <a:pt x="182" y="56"/>
                      </a:lnTo>
                      <a:cubicBezTo>
                        <a:pt x="185" y="58"/>
                        <a:pt x="185" y="61"/>
                        <a:pt x="182"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1" name="Freeform 159">
                  <a:extLst>
                    <a:ext uri="{FF2B5EF4-FFF2-40B4-BE49-F238E27FC236}">
                      <a16:creationId xmlns:a16="http://schemas.microsoft.com/office/drawing/2014/main" id="{831A0BA2-32B9-F44F-973F-462A20758222}"/>
                    </a:ext>
                  </a:extLst>
                </p:cNvPr>
                <p:cNvSpPr>
                  <a:spLocks/>
                </p:cNvSpPr>
                <p:nvPr/>
              </p:nvSpPr>
              <p:spPr bwMode="auto">
                <a:xfrm>
                  <a:off x="7791451" y="4381501"/>
                  <a:ext cx="107950" cy="65088"/>
                </a:xfrm>
                <a:custGeom>
                  <a:avLst/>
                  <a:gdLst>
                    <a:gd name="T0" fmla="*/ 109 w 185"/>
                    <a:gd name="T1" fmla="*/ 105 h 107"/>
                    <a:gd name="T2" fmla="*/ 97 w 185"/>
                    <a:gd name="T3" fmla="*/ 105 h 107"/>
                    <a:gd name="T4" fmla="*/ 4 w 185"/>
                    <a:gd name="T5" fmla="*/ 51 h 107"/>
                    <a:gd name="T6" fmla="*/ 4 w 185"/>
                    <a:gd name="T7" fmla="*/ 44 h 107"/>
                    <a:gd name="T8" fmla="*/ 75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6"/>
                        <a:pt x="4" y="44"/>
                      </a:cubicBezTo>
                      <a:lnTo>
                        <a:pt x="75"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2" name="Freeform 160">
                  <a:extLst>
                    <a:ext uri="{FF2B5EF4-FFF2-40B4-BE49-F238E27FC236}">
                      <a16:creationId xmlns:a16="http://schemas.microsoft.com/office/drawing/2014/main" id="{D05C4A05-EFB8-484A-B28A-0C64C2774633}"/>
                    </a:ext>
                  </a:extLst>
                </p:cNvPr>
                <p:cNvSpPr>
                  <a:spLocks/>
                </p:cNvSpPr>
                <p:nvPr/>
              </p:nvSpPr>
              <p:spPr bwMode="auto">
                <a:xfrm>
                  <a:off x="7867651" y="4427538"/>
                  <a:ext cx="107950" cy="63500"/>
                </a:xfrm>
                <a:custGeom>
                  <a:avLst/>
                  <a:gdLst>
                    <a:gd name="T0" fmla="*/ 109 w 185"/>
                    <a:gd name="T1" fmla="*/ 104 h 106"/>
                    <a:gd name="T2" fmla="*/ 97 w 185"/>
                    <a:gd name="T3" fmla="*/ 104 h 106"/>
                    <a:gd name="T4" fmla="*/ 4 w 185"/>
                    <a:gd name="T5" fmla="*/ 51 h 106"/>
                    <a:gd name="T6" fmla="*/ 4 w 185"/>
                    <a:gd name="T7" fmla="*/ 43 h 106"/>
                    <a:gd name="T8" fmla="*/ 75 w 185"/>
                    <a:gd name="T9" fmla="*/ 2 h 106"/>
                    <a:gd name="T10" fmla="*/ 88 w 185"/>
                    <a:gd name="T11" fmla="*/ 2 h 106"/>
                    <a:gd name="T12" fmla="*/ 181 w 185"/>
                    <a:gd name="T13" fmla="*/ 55 h 106"/>
                    <a:gd name="T14" fmla="*/ 181 w 185"/>
                    <a:gd name="T15" fmla="*/ 63 h 106"/>
                    <a:gd name="T16" fmla="*/ 109 w 185"/>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6">
                      <a:moveTo>
                        <a:pt x="109" y="104"/>
                      </a:moveTo>
                      <a:cubicBezTo>
                        <a:pt x="106" y="106"/>
                        <a:pt x="100" y="106"/>
                        <a:pt x="97" y="104"/>
                      </a:cubicBezTo>
                      <a:lnTo>
                        <a:pt x="4" y="51"/>
                      </a:lnTo>
                      <a:cubicBezTo>
                        <a:pt x="0" y="49"/>
                        <a:pt x="0" y="45"/>
                        <a:pt x="4" y="43"/>
                      </a:cubicBezTo>
                      <a:lnTo>
                        <a:pt x="75" y="2"/>
                      </a:lnTo>
                      <a:cubicBezTo>
                        <a:pt x="79" y="0"/>
                        <a:pt x="85" y="0"/>
                        <a:pt x="88" y="2"/>
                      </a:cubicBezTo>
                      <a:lnTo>
                        <a:pt x="181" y="55"/>
                      </a:lnTo>
                      <a:cubicBezTo>
                        <a:pt x="185" y="57"/>
                        <a:pt x="185"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3" name="Freeform 161">
                  <a:extLst>
                    <a:ext uri="{FF2B5EF4-FFF2-40B4-BE49-F238E27FC236}">
                      <a16:creationId xmlns:a16="http://schemas.microsoft.com/office/drawing/2014/main" id="{3FB3B427-B133-6F49-A08A-1598223737E1}"/>
                    </a:ext>
                  </a:extLst>
                </p:cNvPr>
                <p:cNvSpPr>
                  <a:spLocks/>
                </p:cNvSpPr>
                <p:nvPr/>
              </p:nvSpPr>
              <p:spPr bwMode="auto">
                <a:xfrm>
                  <a:off x="7942263" y="4471988"/>
                  <a:ext cx="107950" cy="63500"/>
                </a:xfrm>
                <a:custGeom>
                  <a:avLst/>
                  <a:gdLst>
                    <a:gd name="T0" fmla="*/ 109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6"/>
                        <a:pt x="4" y="44"/>
                      </a:cubicBezTo>
                      <a:lnTo>
                        <a:pt x="76"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4" name="Freeform 162">
                  <a:extLst>
                    <a:ext uri="{FF2B5EF4-FFF2-40B4-BE49-F238E27FC236}">
                      <a16:creationId xmlns:a16="http://schemas.microsoft.com/office/drawing/2014/main" id="{0CFF7FC9-1947-AA47-BC6F-706F2BA0C6D1}"/>
                    </a:ext>
                  </a:extLst>
                </p:cNvPr>
                <p:cNvSpPr>
                  <a:spLocks/>
                </p:cNvSpPr>
                <p:nvPr/>
              </p:nvSpPr>
              <p:spPr bwMode="auto">
                <a:xfrm>
                  <a:off x="7723188" y="4422776"/>
                  <a:ext cx="107950" cy="63500"/>
                </a:xfrm>
                <a:custGeom>
                  <a:avLst/>
                  <a:gdLst>
                    <a:gd name="T0" fmla="*/ 110 w 185"/>
                    <a:gd name="T1" fmla="*/ 104 h 106"/>
                    <a:gd name="T2" fmla="*/ 97 w 185"/>
                    <a:gd name="T3" fmla="*/ 104 h 106"/>
                    <a:gd name="T4" fmla="*/ 4 w 185"/>
                    <a:gd name="T5" fmla="*/ 51 h 106"/>
                    <a:gd name="T6" fmla="*/ 4 w 185"/>
                    <a:gd name="T7" fmla="*/ 43 h 106"/>
                    <a:gd name="T8" fmla="*/ 76 w 185"/>
                    <a:gd name="T9" fmla="*/ 2 h 106"/>
                    <a:gd name="T10" fmla="*/ 88 w 185"/>
                    <a:gd name="T11" fmla="*/ 2 h 106"/>
                    <a:gd name="T12" fmla="*/ 182 w 185"/>
                    <a:gd name="T13" fmla="*/ 56 h 106"/>
                    <a:gd name="T14" fmla="*/ 182 w 185"/>
                    <a:gd name="T15" fmla="*/ 63 h 106"/>
                    <a:gd name="T16" fmla="*/ 110 w 185"/>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6">
                      <a:moveTo>
                        <a:pt x="110" y="104"/>
                      </a:moveTo>
                      <a:cubicBezTo>
                        <a:pt x="106" y="106"/>
                        <a:pt x="100" y="106"/>
                        <a:pt x="97" y="104"/>
                      </a:cubicBezTo>
                      <a:lnTo>
                        <a:pt x="4" y="51"/>
                      </a:lnTo>
                      <a:cubicBezTo>
                        <a:pt x="0" y="49"/>
                        <a:pt x="0" y="45"/>
                        <a:pt x="4" y="43"/>
                      </a:cubicBezTo>
                      <a:lnTo>
                        <a:pt x="76" y="2"/>
                      </a:lnTo>
                      <a:cubicBezTo>
                        <a:pt x="79" y="0"/>
                        <a:pt x="85" y="0"/>
                        <a:pt x="88" y="2"/>
                      </a:cubicBezTo>
                      <a:lnTo>
                        <a:pt x="182" y="56"/>
                      </a:lnTo>
                      <a:cubicBezTo>
                        <a:pt x="185" y="58"/>
                        <a:pt x="185" y="61"/>
                        <a:pt x="182" y="63"/>
                      </a:cubicBezTo>
                      <a:lnTo>
                        <a:pt x="110"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5" name="Freeform 163">
                  <a:extLst>
                    <a:ext uri="{FF2B5EF4-FFF2-40B4-BE49-F238E27FC236}">
                      <a16:creationId xmlns:a16="http://schemas.microsoft.com/office/drawing/2014/main" id="{22AAA4A0-AFB0-594A-8A68-FA1E4FCD88B4}"/>
                    </a:ext>
                  </a:extLst>
                </p:cNvPr>
                <p:cNvSpPr>
                  <a:spLocks/>
                </p:cNvSpPr>
                <p:nvPr/>
              </p:nvSpPr>
              <p:spPr bwMode="auto">
                <a:xfrm>
                  <a:off x="7799388" y="4467226"/>
                  <a:ext cx="107950" cy="63500"/>
                </a:xfrm>
                <a:custGeom>
                  <a:avLst/>
                  <a:gdLst>
                    <a:gd name="T0" fmla="*/ 110 w 185"/>
                    <a:gd name="T1" fmla="*/ 105 h 107"/>
                    <a:gd name="T2" fmla="*/ 97 w 185"/>
                    <a:gd name="T3" fmla="*/ 105 h 107"/>
                    <a:gd name="T4" fmla="*/ 4 w 185"/>
                    <a:gd name="T5" fmla="*/ 51 h 107"/>
                    <a:gd name="T6" fmla="*/ 4 w 185"/>
                    <a:gd name="T7" fmla="*/ 44 h 107"/>
                    <a:gd name="T8" fmla="*/ 76 w 185"/>
                    <a:gd name="T9" fmla="*/ 2 h 107"/>
                    <a:gd name="T10" fmla="*/ 89 w 185"/>
                    <a:gd name="T11" fmla="*/ 2 h 107"/>
                    <a:gd name="T12" fmla="*/ 182 w 185"/>
                    <a:gd name="T13" fmla="*/ 56 h 107"/>
                    <a:gd name="T14" fmla="*/ 182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6"/>
                        <a:pt x="4" y="44"/>
                      </a:cubicBezTo>
                      <a:lnTo>
                        <a:pt x="76" y="2"/>
                      </a:lnTo>
                      <a:cubicBezTo>
                        <a:pt x="79" y="0"/>
                        <a:pt x="85" y="0"/>
                        <a:pt x="89" y="2"/>
                      </a:cubicBezTo>
                      <a:lnTo>
                        <a:pt x="182" y="56"/>
                      </a:lnTo>
                      <a:cubicBezTo>
                        <a:pt x="185" y="58"/>
                        <a:pt x="185" y="61"/>
                        <a:pt x="182"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6" name="Freeform 164">
                  <a:extLst>
                    <a:ext uri="{FF2B5EF4-FFF2-40B4-BE49-F238E27FC236}">
                      <a16:creationId xmlns:a16="http://schemas.microsoft.com/office/drawing/2014/main" id="{6774C725-D1C4-1244-952A-A57611CE4399}"/>
                    </a:ext>
                  </a:extLst>
                </p:cNvPr>
                <p:cNvSpPr>
                  <a:spLocks/>
                </p:cNvSpPr>
                <p:nvPr/>
              </p:nvSpPr>
              <p:spPr bwMode="auto">
                <a:xfrm>
                  <a:off x="7874001" y="4511676"/>
                  <a:ext cx="107950" cy="63500"/>
                </a:xfrm>
                <a:custGeom>
                  <a:avLst/>
                  <a:gdLst>
                    <a:gd name="T0" fmla="*/ 110 w 185"/>
                    <a:gd name="T1" fmla="*/ 104 h 106"/>
                    <a:gd name="T2" fmla="*/ 97 w 185"/>
                    <a:gd name="T3" fmla="*/ 104 h 106"/>
                    <a:gd name="T4" fmla="*/ 4 w 185"/>
                    <a:gd name="T5" fmla="*/ 51 h 106"/>
                    <a:gd name="T6" fmla="*/ 4 w 185"/>
                    <a:gd name="T7" fmla="*/ 43 h 106"/>
                    <a:gd name="T8" fmla="*/ 76 w 185"/>
                    <a:gd name="T9" fmla="*/ 2 h 106"/>
                    <a:gd name="T10" fmla="*/ 89 w 185"/>
                    <a:gd name="T11" fmla="*/ 2 h 106"/>
                    <a:gd name="T12" fmla="*/ 182 w 185"/>
                    <a:gd name="T13" fmla="*/ 56 h 106"/>
                    <a:gd name="T14" fmla="*/ 182 w 185"/>
                    <a:gd name="T15" fmla="*/ 63 h 106"/>
                    <a:gd name="T16" fmla="*/ 110 w 185"/>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6">
                      <a:moveTo>
                        <a:pt x="110" y="104"/>
                      </a:moveTo>
                      <a:cubicBezTo>
                        <a:pt x="106" y="106"/>
                        <a:pt x="101" y="106"/>
                        <a:pt x="97" y="104"/>
                      </a:cubicBezTo>
                      <a:lnTo>
                        <a:pt x="4" y="51"/>
                      </a:lnTo>
                      <a:cubicBezTo>
                        <a:pt x="0" y="49"/>
                        <a:pt x="0" y="45"/>
                        <a:pt x="4" y="43"/>
                      </a:cubicBezTo>
                      <a:lnTo>
                        <a:pt x="76" y="2"/>
                      </a:lnTo>
                      <a:cubicBezTo>
                        <a:pt x="79" y="0"/>
                        <a:pt x="85" y="0"/>
                        <a:pt x="89" y="2"/>
                      </a:cubicBezTo>
                      <a:lnTo>
                        <a:pt x="182" y="56"/>
                      </a:lnTo>
                      <a:cubicBezTo>
                        <a:pt x="185" y="58"/>
                        <a:pt x="185" y="61"/>
                        <a:pt x="182" y="63"/>
                      </a:cubicBezTo>
                      <a:lnTo>
                        <a:pt x="110"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7" name="Freeform 165">
                  <a:extLst>
                    <a:ext uri="{FF2B5EF4-FFF2-40B4-BE49-F238E27FC236}">
                      <a16:creationId xmlns:a16="http://schemas.microsoft.com/office/drawing/2014/main" id="{599B9BD8-CE91-FF41-A726-8F545209F17F}"/>
                    </a:ext>
                  </a:extLst>
                </p:cNvPr>
                <p:cNvSpPr>
                  <a:spLocks/>
                </p:cNvSpPr>
                <p:nvPr/>
              </p:nvSpPr>
              <p:spPr bwMode="auto">
                <a:xfrm>
                  <a:off x="6637338" y="3770313"/>
                  <a:ext cx="107950" cy="63500"/>
                </a:xfrm>
                <a:custGeom>
                  <a:avLst/>
                  <a:gdLst>
                    <a:gd name="T0" fmla="*/ 109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1 w 185"/>
                    <a:gd name="T13" fmla="*/ 56 h 107"/>
                    <a:gd name="T14" fmla="*/ 181 w 185"/>
                    <a:gd name="T15" fmla="*/ 64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6"/>
                        <a:pt x="4" y="44"/>
                      </a:cubicBezTo>
                      <a:lnTo>
                        <a:pt x="76" y="2"/>
                      </a:lnTo>
                      <a:cubicBezTo>
                        <a:pt x="79" y="0"/>
                        <a:pt x="85" y="0"/>
                        <a:pt x="88" y="2"/>
                      </a:cubicBezTo>
                      <a:lnTo>
                        <a:pt x="181" y="56"/>
                      </a:lnTo>
                      <a:cubicBezTo>
                        <a:pt x="185" y="58"/>
                        <a:pt x="185" y="62"/>
                        <a:pt x="181" y="64"/>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8" name="Freeform 166">
                  <a:extLst>
                    <a:ext uri="{FF2B5EF4-FFF2-40B4-BE49-F238E27FC236}">
                      <a16:creationId xmlns:a16="http://schemas.microsoft.com/office/drawing/2014/main" id="{3E5C2710-5455-2D4F-86A4-74FB8797CECA}"/>
                    </a:ext>
                  </a:extLst>
                </p:cNvPr>
                <p:cNvSpPr>
                  <a:spLocks/>
                </p:cNvSpPr>
                <p:nvPr/>
              </p:nvSpPr>
              <p:spPr bwMode="auto">
                <a:xfrm>
                  <a:off x="6711951" y="3814763"/>
                  <a:ext cx="107950" cy="65088"/>
                </a:xfrm>
                <a:custGeom>
                  <a:avLst/>
                  <a:gdLst>
                    <a:gd name="T0" fmla="*/ 109 w 185"/>
                    <a:gd name="T1" fmla="*/ 105 h 107"/>
                    <a:gd name="T2" fmla="*/ 97 w 185"/>
                    <a:gd name="T3" fmla="*/ 105 h 107"/>
                    <a:gd name="T4" fmla="*/ 4 w 185"/>
                    <a:gd name="T5" fmla="*/ 51 h 107"/>
                    <a:gd name="T6" fmla="*/ 4 w 185"/>
                    <a:gd name="T7" fmla="*/ 43 h 107"/>
                    <a:gd name="T8" fmla="*/ 76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6"/>
                        <a:pt x="4" y="43"/>
                      </a:cubicBezTo>
                      <a:lnTo>
                        <a:pt x="76"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9" name="Freeform 167">
                  <a:extLst>
                    <a:ext uri="{FF2B5EF4-FFF2-40B4-BE49-F238E27FC236}">
                      <a16:creationId xmlns:a16="http://schemas.microsoft.com/office/drawing/2014/main" id="{90983640-73C4-0544-94EE-A31271578FD4}"/>
                    </a:ext>
                  </a:extLst>
                </p:cNvPr>
                <p:cNvSpPr>
                  <a:spLocks/>
                </p:cNvSpPr>
                <p:nvPr/>
              </p:nvSpPr>
              <p:spPr bwMode="auto">
                <a:xfrm>
                  <a:off x="6788151" y="3859213"/>
                  <a:ext cx="107950" cy="65088"/>
                </a:xfrm>
                <a:custGeom>
                  <a:avLst/>
                  <a:gdLst>
                    <a:gd name="T0" fmla="*/ 109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1 w 185"/>
                    <a:gd name="T13" fmla="*/ 56 h 107"/>
                    <a:gd name="T14" fmla="*/ 181 w 185"/>
                    <a:gd name="T15" fmla="*/ 64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6"/>
                        <a:pt x="4" y="44"/>
                      </a:cubicBezTo>
                      <a:lnTo>
                        <a:pt x="76" y="2"/>
                      </a:lnTo>
                      <a:cubicBezTo>
                        <a:pt x="79" y="0"/>
                        <a:pt x="85" y="0"/>
                        <a:pt x="88" y="2"/>
                      </a:cubicBezTo>
                      <a:lnTo>
                        <a:pt x="181" y="56"/>
                      </a:lnTo>
                      <a:cubicBezTo>
                        <a:pt x="185" y="58"/>
                        <a:pt x="185" y="62"/>
                        <a:pt x="181" y="64"/>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0" name="Freeform 168">
                  <a:extLst>
                    <a:ext uri="{FF2B5EF4-FFF2-40B4-BE49-F238E27FC236}">
                      <a16:creationId xmlns:a16="http://schemas.microsoft.com/office/drawing/2014/main" id="{D92E86A7-9ABE-D94D-8D5A-BD431C0F4E63}"/>
                    </a:ext>
                  </a:extLst>
                </p:cNvPr>
                <p:cNvSpPr>
                  <a:spLocks/>
                </p:cNvSpPr>
                <p:nvPr/>
              </p:nvSpPr>
              <p:spPr bwMode="auto">
                <a:xfrm>
                  <a:off x="6862763" y="3905251"/>
                  <a:ext cx="107950" cy="63500"/>
                </a:xfrm>
                <a:custGeom>
                  <a:avLst/>
                  <a:gdLst>
                    <a:gd name="T0" fmla="*/ 109 w 185"/>
                    <a:gd name="T1" fmla="*/ 105 h 107"/>
                    <a:gd name="T2" fmla="*/ 97 w 185"/>
                    <a:gd name="T3" fmla="*/ 105 h 107"/>
                    <a:gd name="T4" fmla="*/ 4 w 185"/>
                    <a:gd name="T5" fmla="*/ 51 h 107"/>
                    <a:gd name="T6" fmla="*/ 4 w 185"/>
                    <a:gd name="T7" fmla="*/ 43 h 107"/>
                    <a:gd name="T8" fmla="*/ 76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6"/>
                        <a:pt x="4" y="43"/>
                      </a:cubicBezTo>
                      <a:lnTo>
                        <a:pt x="76"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1" name="Freeform 169">
                  <a:extLst>
                    <a:ext uri="{FF2B5EF4-FFF2-40B4-BE49-F238E27FC236}">
                      <a16:creationId xmlns:a16="http://schemas.microsoft.com/office/drawing/2014/main" id="{42EB0FD8-42A4-4C44-9743-B048E9B5FAE7}"/>
                    </a:ext>
                  </a:extLst>
                </p:cNvPr>
                <p:cNvSpPr>
                  <a:spLocks/>
                </p:cNvSpPr>
                <p:nvPr/>
              </p:nvSpPr>
              <p:spPr bwMode="auto">
                <a:xfrm>
                  <a:off x="6938963" y="3949701"/>
                  <a:ext cx="107950" cy="63500"/>
                </a:xfrm>
                <a:custGeom>
                  <a:avLst/>
                  <a:gdLst>
                    <a:gd name="T0" fmla="*/ 110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1 w 185"/>
                    <a:gd name="T13" fmla="*/ 56 h 107"/>
                    <a:gd name="T14" fmla="*/ 181 w 185"/>
                    <a:gd name="T15" fmla="*/ 64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6"/>
                        <a:pt x="4" y="44"/>
                      </a:cubicBezTo>
                      <a:lnTo>
                        <a:pt x="76" y="2"/>
                      </a:lnTo>
                      <a:cubicBezTo>
                        <a:pt x="79" y="0"/>
                        <a:pt x="85" y="0"/>
                        <a:pt x="88" y="2"/>
                      </a:cubicBezTo>
                      <a:lnTo>
                        <a:pt x="181" y="56"/>
                      </a:lnTo>
                      <a:cubicBezTo>
                        <a:pt x="185" y="58"/>
                        <a:pt x="185" y="62"/>
                        <a:pt x="181" y="64"/>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2" name="Freeform 170">
                  <a:extLst>
                    <a:ext uri="{FF2B5EF4-FFF2-40B4-BE49-F238E27FC236}">
                      <a16:creationId xmlns:a16="http://schemas.microsoft.com/office/drawing/2014/main" id="{55D4C4F4-C6FA-374A-A4AB-584DDB11243F}"/>
                    </a:ext>
                  </a:extLst>
                </p:cNvPr>
                <p:cNvSpPr>
                  <a:spLocks/>
                </p:cNvSpPr>
                <p:nvPr/>
              </p:nvSpPr>
              <p:spPr bwMode="auto">
                <a:xfrm>
                  <a:off x="7013576" y="3994151"/>
                  <a:ext cx="107950" cy="63500"/>
                </a:xfrm>
                <a:custGeom>
                  <a:avLst/>
                  <a:gdLst>
                    <a:gd name="T0" fmla="*/ 110 w 185"/>
                    <a:gd name="T1" fmla="*/ 105 h 107"/>
                    <a:gd name="T2" fmla="*/ 97 w 185"/>
                    <a:gd name="T3" fmla="*/ 105 h 107"/>
                    <a:gd name="T4" fmla="*/ 4 w 185"/>
                    <a:gd name="T5" fmla="*/ 51 h 107"/>
                    <a:gd name="T6" fmla="*/ 4 w 185"/>
                    <a:gd name="T7" fmla="*/ 43 h 107"/>
                    <a:gd name="T8" fmla="*/ 76 w 185"/>
                    <a:gd name="T9" fmla="*/ 2 h 107"/>
                    <a:gd name="T10" fmla="*/ 88 w 185"/>
                    <a:gd name="T11" fmla="*/ 2 h 107"/>
                    <a:gd name="T12" fmla="*/ 181 w 185"/>
                    <a:gd name="T13" fmla="*/ 56 h 107"/>
                    <a:gd name="T14" fmla="*/ 181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6"/>
                        <a:pt x="4" y="43"/>
                      </a:cubicBezTo>
                      <a:lnTo>
                        <a:pt x="76" y="2"/>
                      </a:lnTo>
                      <a:cubicBezTo>
                        <a:pt x="79" y="0"/>
                        <a:pt x="85" y="0"/>
                        <a:pt x="88" y="2"/>
                      </a:cubicBezTo>
                      <a:lnTo>
                        <a:pt x="181" y="56"/>
                      </a:lnTo>
                      <a:cubicBezTo>
                        <a:pt x="185" y="58"/>
                        <a:pt x="185" y="61"/>
                        <a:pt x="181"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3" name="Freeform 171">
                  <a:extLst>
                    <a:ext uri="{FF2B5EF4-FFF2-40B4-BE49-F238E27FC236}">
                      <a16:creationId xmlns:a16="http://schemas.microsoft.com/office/drawing/2014/main" id="{463292CE-E35F-614A-8957-9BDA5EF4A6D4}"/>
                    </a:ext>
                  </a:extLst>
                </p:cNvPr>
                <p:cNvSpPr>
                  <a:spLocks/>
                </p:cNvSpPr>
                <p:nvPr/>
              </p:nvSpPr>
              <p:spPr bwMode="auto">
                <a:xfrm>
                  <a:off x="7089776" y="4038601"/>
                  <a:ext cx="107950" cy="63500"/>
                </a:xfrm>
                <a:custGeom>
                  <a:avLst/>
                  <a:gdLst>
                    <a:gd name="T0" fmla="*/ 110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2 w 185"/>
                    <a:gd name="T13" fmla="*/ 56 h 107"/>
                    <a:gd name="T14" fmla="*/ 182 w 185"/>
                    <a:gd name="T15" fmla="*/ 64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6"/>
                        <a:pt x="4" y="44"/>
                      </a:cubicBezTo>
                      <a:lnTo>
                        <a:pt x="76" y="2"/>
                      </a:lnTo>
                      <a:cubicBezTo>
                        <a:pt x="79" y="0"/>
                        <a:pt x="85" y="0"/>
                        <a:pt x="88" y="2"/>
                      </a:cubicBezTo>
                      <a:lnTo>
                        <a:pt x="182" y="56"/>
                      </a:lnTo>
                      <a:cubicBezTo>
                        <a:pt x="185" y="58"/>
                        <a:pt x="185" y="62"/>
                        <a:pt x="182" y="64"/>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4" name="Freeform 172">
                  <a:extLst>
                    <a:ext uri="{FF2B5EF4-FFF2-40B4-BE49-F238E27FC236}">
                      <a16:creationId xmlns:a16="http://schemas.microsoft.com/office/drawing/2014/main" id="{EC491F36-DC43-0E42-80BE-6BD0B67BECF1}"/>
                    </a:ext>
                  </a:extLst>
                </p:cNvPr>
                <p:cNvSpPr>
                  <a:spLocks/>
                </p:cNvSpPr>
                <p:nvPr/>
              </p:nvSpPr>
              <p:spPr bwMode="auto">
                <a:xfrm>
                  <a:off x="7164388" y="4083051"/>
                  <a:ext cx="109538" cy="65088"/>
                </a:xfrm>
                <a:custGeom>
                  <a:avLst/>
                  <a:gdLst>
                    <a:gd name="T0" fmla="*/ 110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2 w 185"/>
                    <a:gd name="T13" fmla="*/ 56 h 107"/>
                    <a:gd name="T14" fmla="*/ 182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6"/>
                        <a:pt x="4" y="44"/>
                      </a:cubicBezTo>
                      <a:lnTo>
                        <a:pt x="76" y="2"/>
                      </a:lnTo>
                      <a:cubicBezTo>
                        <a:pt x="79" y="0"/>
                        <a:pt x="85" y="0"/>
                        <a:pt x="88" y="2"/>
                      </a:cubicBezTo>
                      <a:lnTo>
                        <a:pt x="182" y="56"/>
                      </a:lnTo>
                      <a:cubicBezTo>
                        <a:pt x="185" y="58"/>
                        <a:pt x="185" y="61"/>
                        <a:pt x="182"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5" name="Freeform 173">
                  <a:extLst>
                    <a:ext uri="{FF2B5EF4-FFF2-40B4-BE49-F238E27FC236}">
                      <a16:creationId xmlns:a16="http://schemas.microsoft.com/office/drawing/2014/main" id="{A2B346D1-BD34-BA44-886D-FE1DFC51D2C0}"/>
                    </a:ext>
                  </a:extLst>
                </p:cNvPr>
                <p:cNvSpPr>
                  <a:spLocks/>
                </p:cNvSpPr>
                <p:nvPr/>
              </p:nvSpPr>
              <p:spPr bwMode="auto">
                <a:xfrm>
                  <a:off x="7240588" y="4127501"/>
                  <a:ext cx="107950" cy="65088"/>
                </a:xfrm>
                <a:custGeom>
                  <a:avLst/>
                  <a:gdLst>
                    <a:gd name="T0" fmla="*/ 110 w 185"/>
                    <a:gd name="T1" fmla="*/ 105 h 107"/>
                    <a:gd name="T2" fmla="*/ 97 w 185"/>
                    <a:gd name="T3" fmla="*/ 105 h 107"/>
                    <a:gd name="T4" fmla="*/ 4 w 185"/>
                    <a:gd name="T5" fmla="*/ 51 h 107"/>
                    <a:gd name="T6" fmla="*/ 4 w 185"/>
                    <a:gd name="T7" fmla="*/ 44 h 107"/>
                    <a:gd name="T8" fmla="*/ 76 w 185"/>
                    <a:gd name="T9" fmla="*/ 2 h 107"/>
                    <a:gd name="T10" fmla="*/ 89 w 185"/>
                    <a:gd name="T11" fmla="*/ 2 h 107"/>
                    <a:gd name="T12" fmla="*/ 182 w 185"/>
                    <a:gd name="T13" fmla="*/ 56 h 107"/>
                    <a:gd name="T14" fmla="*/ 182 w 185"/>
                    <a:gd name="T15" fmla="*/ 64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6"/>
                        <a:pt x="4" y="44"/>
                      </a:cubicBezTo>
                      <a:lnTo>
                        <a:pt x="76" y="2"/>
                      </a:lnTo>
                      <a:cubicBezTo>
                        <a:pt x="79" y="0"/>
                        <a:pt x="85" y="0"/>
                        <a:pt x="89" y="2"/>
                      </a:cubicBezTo>
                      <a:lnTo>
                        <a:pt x="182" y="56"/>
                      </a:lnTo>
                      <a:cubicBezTo>
                        <a:pt x="185" y="58"/>
                        <a:pt x="185" y="62"/>
                        <a:pt x="182" y="64"/>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6" name="Freeform 174">
                  <a:extLst>
                    <a:ext uri="{FF2B5EF4-FFF2-40B4-BE49-F238E27FC236}">
                      <a16:creationId xmlns:a16="http://schemas.microsoft.com/office/drawing/2014/main" id="{D816D7CA-8861-D445-94FA-1618BE2125F1}"/>
                    </a:ext>
                  </a:extLst>
                </p:cNvPr>
                <p:cNvSpPr>
                  <a:spLocks/>
                </p:cNvSpPr>
                <p:nvPr/>
              </p:nvSpPr>
              <p:spPr bwMode="auto">
                <a:xfrm>
                  <a:off x="7316788" y="4171951"/>
                  <a:ext cx="107950" cy="65088"/>
                </a:xfrm>
                <a:custGeom>
                  <a:avLst/>
                  <a:gdLst>
                    <a:gd name="T0" fmla="*/ 110 w 185"/>
                    <a:gd name="T1" fmla="*/ 105 h 107"/>
                    <a:gd name="T2" fmla="*/ 97 w 185"/>
                    <a:gd name="T3" fmla="*/ 105 h 107"/>
                    <a:gd name="T4" fmla="*/ 4 w 185"/>
                    <a:gd name="T5" fmla="*/ 51 h 107"/>
                    <a:gd name="T6" fmla="*/ 4 w 185"/>
                    <a:gd name="T7" fmla="*/ 44 h 107"/>
                    <a:gd name="T8" fmla="*/ 76 w 185"/>
                    <a:gd name="T9" fmla="*/ 2 h 107"/>
                    <a:gd name="T10" fmla="*/ 89 w 185"/>
                    <a:gd name="T11" fmla="*/ 2 h 107"/>
                    <a:gd name="T12" fmla="*/ 182 w 185"/>
                    <a:gd name="T13" fmla="*/ 56 h 107"/>
                    <a:gd name="T14" fmla="*/ 182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1" y="107"/>
                        <a:pt x="97" y="105"/>
                      </a:cubicBezTo>
                      <a:lnTo>
                        <a:pt x="4" y="51"/>
                      </a:lnTo>
                      <a:cubicBezTo>
                        <a:pt x="0" y="49"/>
                        <a:pt x="0" y="46"/>
                        <a:pt x="4" y="44"/>
                      </a:cubicBezTo>
                      <a:lnTo>
                        <a:pt x="76" y="2"/>
                      </a:lnTo>
                      <a:cubicBezTo>
                        <a:pt x="79" y="0"/>
                        <a:pt x="85" y="0"/>
                        <a:pt x="89" y="2"/>
                      </a:cubicBezTo>
                      <a:lnTo>
                        <a:pt x="182" y="56"/>
                      </a:lnTo>
                      <a:cubicBezTo>
                        <a:pt x="185" y="58"/>
                        <a:pt x="185" y="61"/>
                        <a:pt x="182"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7" name="Freeform 175">
                  <a:extLst>
                    <a:ext uri="{FF2B5EF4-FFF2-40B4-BE49-F238E27FC236}">
                      <a16:creationId xmlns:a16="http://schemas.microsoft.com/office/drawing/2014/main" id="{68929165-5AD9-9844-9790-CD37A7E108AE}"/>
                    </a:ext>
                  </a:extLst>
                </p:cNvPr>
                <p:cNvSpPr>
                  <a:spLocks/>
                </p:cNvSpPr>
                <p:nvPr/>
              </p:nvSpPr>
              <p:spPr bwMode="auto">
                <a:xfrm>
                  <a:off x="7391401" y="4216401"/>
                  <a:ext cx="107950" cy="65088"/>
                </a:xfrm>
                <a:custGeom>
                  <a:avLst/>
                  <a:gdLst>
                    <a:gd name="T0" fmla="*/ 109 w 184"/>
                    <a:gd name="T1" fmla="*/ 105 h 107"/>
                    <a:gd name="T2" fmla="*/ 96 w 184"/>
                    <a:gd name="T3" fmla="*/ 105 h 107"/>
                    <a:gd name="T4" fmla="*/ 3 w 184"/>
                    <a:gd name="T5" fmla="*/ 51 h 107"/>
                    <a:gd name="T6" fmla="*/ 3 w 184"/>
                    <a:gd name="T7" fmla="*/ 44 h 107"/>
                    <a:gd name="T8" fmla="*/ 75 w 184"/>
                    <a:gd name="T9" fmla="*/ 2 h 107"/>
                    <a:gd name="T10" fmla="*/ 88 w 184"/>
                    <a:gd name="T11" fmla="*/ 2 h 107"/>
                    <a:gd name="T12" fmla="*/ 181 w 184"/>
                    <a:gd name="T13" fmla="*/ 56 h 107"/>
                    <a:gd name="T14" fmla="*/ 181 w 184"/>
                    <a:gd name="T15" fmla="*/ 64 h 107"/>
                    <a:gd name="T16" fmla="*/ 109 w 184"/>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7">
                      <a:moveTo>
                        <a:pt x="109" y="105"/>
                      </a:moveTo>
                      <a:cubicBezTo>
                        <a:pt x="105" y="107"/>
                        <a:pt x="100" y="107"/>
                        <a:pt x="96" y="105"/>
                      </a:cubicBezTo>
                      <a:lnTo>
                        <a:pt x="3" y="51"/>
                      </a:lnTo>
                      <a:cubicBezTo>
                        <a:pt x="0" y="49"/>
                        <a:pt x="0" y="46"/>
                        <a:pt x="3" y="44"/>
                      </a:cubicBezTo>
                      <a:lnTo>
                        <a:pt x="75" y="2"/>
                      </a:lnTo>
                      <a:cubicBezTo>
                        <a:pt x="78" y="0"/>
                        <a:pt x="84" y="0"/>
                        <a:pt x="88" y="2"/>
                      </a:cubicBezTo>
                      <a:lnTo>
                        <a:pt x="181" y="56"/>
                      </a:lnTo>
                      <a:cubicBezTo>
                        <a:pt x="184" y="58"/>
                        <a:pt x="184" y="62"/>
                        <a:pt x="181" y="64"/>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8" name="Freeform 176">
                  <a:extLst>
                    <a:ext uri="{FF2B5EF4-FFF2-40B4-BE49-F238E27FC236}">
                      <a16:creationId xmlns:a16="http://schemas.microsoft.com/office/drawing/2014/main" id="{DDB75336-F17D-9840-A6DE-83F76B18B1D1}"/>
                    </a:ext>
                  </a:extLst>
                </p:cNvPr>
                <p:cNvSpPr>
                  <a:spLocks/>
                </p:cNvSpPr>
                <p:nvPr/>
              </p:nvSpPr>
              <p:spPr bwMode="auto">
                <a:xfrm>
                  <a:off x="7467601" y="4262438"/>
                  <a:ext cx="107950" cy="63500"/>
                </a:xfrm>
                <a:custGeom>
                  <a:avLst/>
                  <a:gdLst>
                    <a:gd name="T0" fmla="*/ 109 w 184"/>
                    <a:gd name="T1" fmla="*/ 105 h 107"/>
                    <a:gd name="T2" fmla="*/ 96 w 184"/>
                    <a:gd name="T3" fmla="*/ 105 h 107"/>
                    <a:gd name="T4" fmla="*/ 3 w 184"/>
                    <a:gd name="T5" fmla="*/ 51 h 107"/>
                    <a:gd name="T6" fmla="*/ 3 w 184"/>
                    <a:gd name="T7" fmla="*/ 44 h 107"/>
                    <a:gd name="T8" fmla="*/ 75 w 184"/>
                    <a:gd name="T9" fmla="*/ 2 h 107"/>
                    <a:gd name="T10" fmla="*/ 88 w 184"/>
                    <a:gd name="T11" fmla="*/ 2 h 107"/>
                    <a:gd name="T12" fmla="*/ 181 w 184"/>
                    <a:gd name="T13" fmla="*/ 56 h 107"/>
                    <a:gd name="T14" fmla="*/ 181 w 184"/>
                    <a:gd name="T15" fmla="*/ 63 h 107"/>
                    <a:gd name="T16" fmla="*/ 109 w 184"/>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7">
                      <a:moveTo>
                        <a:pt x="109" y="105"/>
                      </a:moveTo>
                      <a:cubicBezTo>
                        <a:pt x="105" y="107"/>
                        <a:pt x="100" y="107"/>
                        <a:pt x="96" y="105"/>
                      </a:cubicBezTo>
                      <a:lnTo>
                        <a:pt x="3" y="51"/>
                      </a:lnTo>
                      <a:cubicBezTo>
                        <a:pt x="0" y="49"/>
                        <a:pt x="0" y="46"/>
                        <a:pt x="3" y="44"/>
                      </a:cubicBezTo>
                      <a:lnTo>
                        <a:pt x="75" y="2"/>
                      </a:lnTo>
                      <a:cubicBezTo>
                        <a:pt x="78" y="0"/>
                        <a:pt x="84" y="0"/>
                        <a:pt x="88" y="2"/>
                      </a:cubicBezTo>
                      <a:lnTo>
                        <a:pt x="181" y="56"/>
                      </a:lnTo>
                      <a:cubicBezTo>
                        <a:pt x="184" y="58"/>
                        <a:pt x="184"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9" name="Freeform 177">
                  <a:extLst>
                    <a:ext uri="{FF2B5EF4-FFF2-40B4-BE49-F238E27FC236}">
                      <a16:creationId xmlns:a16="http://schemas.microsoft.com/office/drawing/2014/main" id="{3B284A4D-156F-984A-A514-99A8A09D21C1}"/>
                    </a:ext>
                  </a:extLst>
                </p:cNvPr>
                <p:cNvSpPr>
                  <a:spLocks/>
                </p:cNvSpPr>
                <p:nvPr/>
              </p:nvSpPr>
              <p:spPr bwMode="auto">
                <a:xfrm>
                  <a:off x="7543801" y="4306888"/>
                  <a:ext cx="106363" cy="63500"/>
                </a:xfrm>
                <a:custGeom>
                  <a:avLst/>
                  <a:gdLst>
                    <a:gd name="T0" fmla="*/ 109 w 184"/>
                    <a:gd name="T1" fmla="*/ 105 h 107"/>
                    <a:gd name="T2" fmla="*/ 96 w 184"/>
                    <a:gd name="T3" fmla="*/ 105 h 107"/>
                    <a:gd name="T4" fmla="*/ 3 w 184"/>
                    <a:gd name="T5" fmla="*/ 51 h 107"/>
                    <a:gd name="T6" fmla="*/ 3 w 184"/>
                    <a:gd name="T7" fmla="*/ 44 h 107"/>
                    <a:gd name="T8" fmla="*/ 75 w 184"/>
                    <a:gd name="T9" fmla="*/ 2 h 107"/>
                    <a:gd name="T10" fmla="*/ 88 w 184"/>
                    <a:gd name="T11" fmla="*/ 2 h 107"/>
                    <a:gd name="T12" fmla="*/ 181 w 184"/>
                    <a:gd name="T13" fmla="*/ 56 h 107"/>
                    <a:gd name="T14" fmla="*/ 181 w 184"/>
                    <a:gd name="T15" fmla="*/ 64 h 107"/>
                    <a:gd name="T16" fmla="*/ 109 w 184"/>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7">
                      <a:moveTo>
                        <a:pt x="109" y="105"/>
                      </a:moveTo>
                      <a:cubicBezTo>
                        <a:pt x="105" y="107"/>
                        <a:pt x="100" y="107"/>
                        <a:pt x="96" y="105"/>
                      </a:cubicBezTo>
                      <a:lnTo>
                        <a:pt x="3" y="51"/>
                      </a:lnTo>
                      <a:cubicBezTo>
                        <a:pt x="0" y="49"/>
                        <a:pt x="0" y="46"/>
                        <a:pt x="3" y="44"/>
                      </a:cubicBezTo>
                      <a:lnTo>
                        <a:pt x="75" y="2"/>
                      </a:lnTo>
                      <a:cubicBezTo>
                        <a:pt x="79" y="0"/>
                        <a:pt x="84" y="0"/>
                        <a:pt x="88" y="2"/>
                      </a:cubicBezTo>
                      <a:lnTo>
                        <a:pt x="181" y="56"/>
                      </a:lnTo>
                      <a:cubicBezTo>
                        <a:pt x="184" y="58"/>
                        <a:pt x="184" y="62"/>
                        <a:pt x="181" y="64"/>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0" name="Freeform 178">
                  <a:extLst>
                    <a:ext uri="{FF2B5EF4-FFF2-40B4-BE49-F238E27FC236}">
                      <a16:creationId xmlns:a16="http://schemas.microsoft.com/office/drawing/2014/main" id="{302C4F5D-9B24-F741-8C5A-86870288B528}"/>
                    </a:ext>
                  </a:extLst>
                </p:cNvPr>
                <p:cNvSpPr>
                  <a:spLocks/>
                </p:cNvSpPr>
                <p:nvPr/>
              </p:nvSpPr>
              <p:spPr bwMode="auto">
                <a:xfrm>
                  <a:off x="7618413" y="4351338"/>
                  <a:ext cx="107950" cy="63500"/>
                </a:xfrm>
                <a:custGeom>
                  <a:avLst/>
                  <a:gdLst>
                    <a:gd name="T0" fmla="*/ 109 w 184"/>
                    <a:gd name="T1" fmla="*/ 105 h 107"/>
                    <a:gd name="T2" fmla="*/ 96 w 184"/>
                    <a:gd name="T3" fmla="*/ 105 h 107"/>
                    <a:gd name="T4" fmla="*/ 3 w 184"/>
                    <a:gd name="T5" fmla="*/ 51 h 107"/>
                    <a:gd name="T6" fmla="*/ 3 w 184"/>
                    <a:gd name="T7" fmla="*/ 44 h 107"/>
                    <a:gd name="T8" fmla="*/ 75 w 184"/>
                    <a:gd name="T9" fmla="*/ 2 h 107"/>
                    <a:gd name="T10" fmla="*/ 88 w 184"/>
                    <a:gd name="T11" fmla="*/ 2 h 107"/>
                    <a:gd name="T12" fmla="*/ 181 w 184"/>
                    <a:gd name="T13" fmla="*/ 56 h 107"/>
                    <a:gd name="T14" fmla="*/ 181 w 184"/>
                    <a:gd name="T15" fmla="*/ 63 h 107"/>
                    <a:gd name="T16" fmla="*/ 109 w 184"/>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7">
                      <a:moveTo>
                        <a:pt x="109" y="105"/>
                      </a:moveTo>
                      <a:cubicBezTo>
                        <a:pt x="105" y="107"/>
                        <a:pt x="100" y="107"/>
                        <a:pt x="96" y="105"/>
                      </a:cubicBezTo>
                      <a:lnTo>
                        <a:pt x="3" y="51"/>
                      </a:lnTo>
                      <a:cubicBezTo>
                        <a:pt x="0" y="49"/>
                        <a:pt x="0" y="46"/>
                        <a:pt x="3" y="44"/>
                      </a:cubicBezTo>
                      <a:lnTo>
                        <a:pt x="75" y="2"/>
                      </a:lnTo>
                      <a:cubicBezTo>
                        <a:pt x="79" y="0"/>
                        <a:pt x="84" y="0"/>
                        <a:pt x="88" y="2"/>
                      </a:cubicBezTo>
                      <a:lnTo>
                        <a:pt x="181" y="56"/>
                      </a:lnTo>
                      <a:cubicBezTo>
                        <a:pt x="184" y="58"/>
                        <a:pt x="184"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1" name="Freeform 179">
                  <a:extLst>
                    <a:ext uri="{FF2B5EF4-FFF2-40B4-BE49-F238E27FC236}">
                      <a16:creationId xmlns:a16="http://schemas.microsoft.com/office/drawing/2014/main" id="{7C391430-E153-0141-99C7-E8C2BFB605F5}"/>
                    </a:ext>
                  </a:extLst>
                </p:cNvPr>
                <p:cNvSpPr>
                  <a:spLocks/>
                </p:cNvSpPr>
                <p:nvPr/>
              </p:nvSpPr>
              <p:spPr bwMode="auto">
                <a:xfrm>
                  <a:off x="6573838" y="3806826"/>
                  <a:ext cx="109538" cy="63500"/>
                </a:xfrm>
                <a:custGeom>
                  <a:avLst/>
                  <a:gdLst>
                    <a:gd name="T0" fmla="*/ 110 w 185"/>
                    <a:gd name="T1" fmla="*/ 104 h 106"/>
                    <a:gd name="T2" fmla="*/ 97 w 185"/>
                    <a:gd name="T3" fmla="*/ 104 h 106"/>
                    <a:gd name="T4" fmla="*/ 4 w 185"/>
                    <a:gd name="T5" fmla="*/ 50 h 106"/>
                    <a:gd name="T6" fmla="*/ 4 w 185"/>
                    <a:gd name="T7" fmla="*/ 43 h 106"/>
                    <a:gd name="T8" fmla="*/ 76 w 185"/>
                    <a:gd name="T9" fmla="*/ 2 h 106"/>
                    <a:gd name="T10" fmla="*/ 88 w 185"/>
                    <a:gd name="T11" fmla="*/ 2 h 106"/>
                    <a:gd name="T12" fmla="*/ 182 w 185"/>
                    <a:gd name="T13" fmla="*/ 55 h 106"/>
                    <a:gd name="T14" fmla="*/ 182 w 185"/>
                    <a:gd name="T15" fmla="*/ 63 h 106"/>
                    <a:gd name="T16" fmla="*/ 110 w 185"/>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6">
                      <a:moveTo>
                        <a:pt x="110" y="104"/>
                      </a:moveTo>
                      <a:cubicBezTo>
                        <a:pt x="106" y="106"/>
                        <a:pt x="100" y="106"/>
                        <a:pt x="97" y="104"/>
                      </a:cubicBezTo>
                      <a:lnTo>
                        <a:pt x="4" y="50"/>
                      </a:lnTo>
                      <a:cubicBezTo>
                        <a:pt x="0" y="48"/>
                        <a:pt x="0" y="45"/>
                        <a:pt x="4" y="43"/>
                      </a:cubicBezTo>
                      <a:lnTo>
                        <a:pt x="76" y="2"/>
                      </a:lnTo>
                      <a:cubicBezTo>
                        <a:pt x="79" y="0"/>
                        <a:pt x="85" y="0"/>
                        <a:pt x="88" y="2"/>
                      </a:cubicBezTo>
                      <a:lnTo>
                        <a:pt x="182" y="55"/>
                      </a:lnTo>
                      <a:cubicBezTo>
                        <a:pt x="185" y="57"/>
                        <a:pt x="185" y="61"/>
                        <a:pt x="182" y="63"/>
                      </a:cubicBezTo>
                      <a:lnTo>
                        <a:pt x="110"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2" name="Freeform 180">
                  <a:extLst>
                    <a:ext uri="{FF2B5EF4-FFF2-40B4-BE49-F238E27FC236}">
                      <a16:creationId xmlns:a16="http://schemas.microsoft.com/office/drawing/2014/main" id="{C840D250-3ED1-2948-9560-A78E9DDB5C25}"/>
                    </a:ext>
                  </a:extLst>
                </p:cNvPr>
                <p:cNvSpPr>
                  <a:spLocks/>
                </p:cNvSpPr>
                <p:nvPr/>
              </p:nvSpPr>
              <p:spPr bwMode="auto">
                <a:xfrm>
                  <a:off x="6650038" y="3851276"/>
                  <a:ext cx="107950" cy="65088"/>
                </a:xfrm>
                <a:custGeom>
                  <a:avLst/>
                  <a:gdLst>
                    <a:gd name="T0" fmla="*/ 110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2 w 185"/>
                    <a:gd name="T13" fmla="*/ 56 h 107"/>
                    <a:gd name="T14" fmla="*/ 182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6"/>
                        <a:pt x="4" y="44"/>
                      </a:cubicBezTo>
                      <a:lnTo>
                        <a:pt x="76" y="2"/>
                      </a:lnTo>
                      <a:cubicBezTo>
                        <a:pt x="79" y="0"/>
                        <a:pt x="85" y="0"/>
                        <a:pt x="88" y="2"/>
                      </a:cubicBezTo>
                      <a:lnTo>
                        <a:pt x="182" y="56"/>
                      </a:lnTo>
                      <a:cubicBezTo>
                        <a:pt x="185" y="58"/>
                        <a:pt x="185" y="61"/>
                        <a:pt x="182"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3" name="Freeform 181">
                  <a:extLst>
                    <a:ext uri="{FF2B5EF4-FFF2-40B4-BE49-F238E27FC236}">
                      <a16:creationId xmlns:a16="http://schemas.microsoft.com/office/drawing/2014/main" id="{268B016F-FDE3-5147-A2E5-189C8B890563}"/>
                    </a:ext>
                  </a:extLst>
                </p:cNvPr>
                <p:cNvSpPr>
                  <a:spLocks/>
                </p:cNvSpPr>
                <p:nvPr/>
              </p:nvSpPr>
              <p:spPr bwMode="auto">
                <a:xfrm>
                  <a:off x="6726238" y="3897313"/>
                  <a:ext cx="107950" cy="63500"/>
                </a:xfrm>
                <a:custGeom>
                  <a:avLst/>
                  <a:gdLst>
                    <a:gd name="T0" fmla="*/ 110 w 185"/>
                    <a:gd name="T1" fmla="*/ 104 h 106"/>
                    <a:gd name="T2" fmla="*/ 97 w 185"/>
                    <a:gd name="T3" fmla="*/ 104 h 106"/>
                    <a:gd name="T4" fmla="*/ 4 w 185"/>
                    <a:gd name="T5" fmla="*/ 50 h 106"/>
                    <a:gd name="T6" fmla="*/ 4 w 185"/>
                    <a:gd name="T7" fmla="*/ 43 h 106"/>
                    <a:gd name="T8" fmla="*/ 76 w 185"/>
                    <a:gd name="T9" fmla="*/ 2 h 106"/>
                    <a:gd name="T10" fmla="*/ 89 w 185"/>
                    <a:gd name="T11" fmla="*/ 2 h 106"/>
                    <a:gd name="T12" fmla="*/ 182 w 185"/>
                    <a:gd name="T13" fmla="*/ 55 h 106"/>
                    <a:gd name="T14" fmla="*/ 182 w 185"/>
                    <a:gd name="T15" fmla="*/ 63 h 106"/>
                    <a:gd name="T16" fmla="*/ 110 w 185"/>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6">
                      <a:moveTo>
                        <a:pt x="110" y="104"/>
                      </a:moveTo>
                      <a:cubicBezTo>
                        <a:pt x="106" y="106"/>
                        <a:pt x="100" y="106"/>
                        <a:pt x="97" y="104"/>
                      </a:cubicBezTo>
                      <a:lnTo>
                        <a:pt x="4" y="50"/>
                      </a:lnTo>
                      <a:cubicBezTo>
                        <a:pt x="0" y="48"/>
                        <a:pt x="0" y="45"/>
                        <a:pt x="4" y="43"/>
                      </a:cubicBezTo>
                      <a:lnTo>
                        <a:pt x="76" y="2"/>
                      </a:lnTo>
                      <a:cubicBezTo>
                        <a:pt x="79" y="0"/>
                        <a:pt x="85" y="0"/>
                        <a:pt x="89" y="2"/>
                      </a:cubicBezTo>
                      <a:lnTo>
                        <a:pt x="182" y="55"/>
                      </a:lnTo>
                      <a:cubicBezTo>
                        <a:pt x="185" y="57"/>
                        <a:pt x="185" y="61"/>
                        <a:pt x="182" y="63"/>
                      </a:cubicBezTo>
                      <a:lnTo>
                        <a:pt x="110"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4" name="Freeform 182">
                  <a:extLst>
                    <a:ext uri="{FF2B5EF4-FFF2-40B4-BE49-F238E27FC236}">
                      <a16:creationId xmlns:a16="http://schemas.microsoft.com/office/drawing/2014/main" id="{838A5C7C-D635-9245-B79D-4D5BA713DAA8}"/>
                    </a:ext>
                  </a:extLst>
                </p:cNvPr>
                <p:cNvSpPr>
                  <a:spLocks/>
                </p:cNvSpPr>
                <p:nvPr/>
              </p:nvSpPr>
              <p:spPr bwMode="auto">
                <a:xfrm>
                  <a:off x="6800851" y="3941763"/>
                  <a:ext cx="107950" cy="63500"/>
                </a:xfrm>
                <a:custGeom>
                  <a:avLst/>
                  <a:gdLst>
                    <a:gd name="T0" fmla="*/ 110 w 185"/>
                    <a:gd name="T1" fmla="*/ 105 h 107"/>
                    <a:gd name="T2" fmla="*/ 97 w 185"/>
                    <a:gd name="T3" fmla="*/ 105 h 107"/>
                    <a:gd name="T4" fmla="*/ 4 w 185"/>
                    <a:gd name="T5" fmla="*/ 51 h 107"/>
                    <a:gd name="T6" fmla="*/ 4 w 185"/>
                    <a:gd name="T7" fmla="*/ 44 h 107"/>
                    <a:gd name="T8" fmla="*/ 76 w 185"/>
                    <a:gd name="T9" fmla="*/ 2 h 107"/>
                    <a:gd name="T10" fmla="*/ 89 w 185"/>
                    <a:gd name="T11" fmla="*/ 2 h 107"/>
                    <a:gd name="T12" fmla="*/ 182 w 185"/>
                    <a:gd name="T13" fmla="*/ 56 h 107"/>
                    <a:gd name="T14" fmla="*/ 182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1" y="107"/>
                        <a:pt x="97" y="105"/>
                      </a:cubicBezTo>
                      <a:lnTo>
                        <a:pt x="4" y="51"/>
                      </a:lnTo>
                      <a:cubicBezTo>
                        <a:pt x="0" y="49"/>
                        <a:pt x="0" y="46"/>
                        <a:pt x="4" y="44"/>
                      </a:cubicBezTo>
                      <a:lnTo>
                        <a:pt x="76" y="2"/>
                      </a:lnTo>
                      <a:cubicBezTo>
                        <a:pt x="79" y="0"/>
                        <a:pt x="85" y="0"/>
                        <a:pt x="89" y="2"/>
                      </a:cubicBezTo>
                      <a:lnTo>
                        <a:pt x="182" y="56"/>
                      </a:lnTo>
                      <a:cubicBezTo>
                        <a:pt x="185" y="58"/>
                        <a:pt x="185" y="61"/>
                        <a:pt x="182"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5" name="Freeform 183">
                  <a:extLst>
                    <a:ext uri="{FF2B5EF4-FFF2-40B4-BE49-F238E27FC236}">
                      <a16:creationId xmlns:a16="http://schemas.microsoft.com/office/drawing/2014/main" id="{1B99C7A7-C949-7346-BDD6-3887339CD670}"/>
                    </a:ext>
                  </a:extLst>
                </p:cNvPr>
                <p:cNvSpPr>
                  <a:spLocks/>
                </p:cNvSpPr>
                <p:nvPr/>
              </p:nvSpPr>
              <p:spPr bwMode="auto">
                <a:xfrm>
                  <a:off x="6877051" y="3986213"/>
                  <a:ext cx="107950" cy="63500"/>
                </a:xfrm>
                <a:custGeom>
                  <a:avLst/>
                  <a:gdLst>
                    <a:gd name="T0" fmla="*/ 110 w 185"/>
                    <a:gd name="T1" fmla="*/ 104 h 106"/>
                    <a:gd name="T2" fmla="*/ 97 w 185"/>
                    <a:gd name="T3" fmla="*/ 104 h 106"/>
                    <a:gd name="T4" fmla="*/ 4 w 185"/>
                    <a:gd name="T5" fmla="*/ 50 h 106"/>
                    <a:gd name="T6" fmla="*/ 4 w 185"/>
                    <a:gd name="T7" fmla="*/ 43 h 106"/>
                    <a:gd name="T8" fmla="*/ 76 w 185"/>
                    <a:gd name="T9" fmla="*/ 2 h 106"/>
                    <a:gd name="T10" fmla="*/ 89 w 185"/>
                    <a:gd name="T11" fmla="*/ 2 h 106"/>
                    <a:gd name="T12" fmla="*/ 182 w 185"/>
                    <a:gd name="T13" fmla="*/ 55 h 106"/>
                    <a:gd name="T14" fmla="*/ 182 w 185"/>
                    <a:gd name="T15" fmla="*/ 63 h 106"/>
                    <a:gd name="T16" fmla="*/ 110 w 185"/>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6">
                      <a:moveTo>
                        <a:pt x="110" y="104"/>
                      </a:moveTo>
                      <a:cubicBezTo>
                        <a:pt x="106" y="106"/>
                        <a:pt x="101" y="106"/>
                        <a:pt x="97" y="104"/>
                      </a:cubicBezTo>
                      <a:lnTo>
                        <a:pt x="4" y="50"/>
                      </a:lnTo>
                      <a:cubicBezTo>
                        <a:pt x="0" y="48"/>
                        <a:pt x="0" y="45"/>
                        <a:pt x="4" y="43"/>
                      </a:cubicBezTo>
                      <a:lnTo>
                        <a:pt x="76" y="2"/>
                      </a:lnTo>
                      <a:cubicBezTo>
                        <a:pt x="79" y="0"/>
                        <a:pt x="85" y="0"/>
                        <a:pt x="89" y="2"/>
                      </a:cubicBezTo>
                      <a:lnTo>
                        <a:pt x="182" y="55"/>
                      </a:lnTo>
                      <a:cubicBezTo>
                        <a:pt x="185" y="57"/>
                        <a:pt x="185" y="61"/>
                        <a:pt x="182" y="63"/>
                      </a:cubicBezTo>
                      <a:lnTo>
                        <a:pt x="110"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6" name="Freeform 184">
                  <a:extLst>
                    <a:ext uri="{FF2B5EF4-FFF2-40B4-BE49-F238E27FC236}">
                      <a16:creationId xmlns:a16="http://schemas.microsoft.com/office/drawing/2014/main" id="{4F6DB1C4-2A33-4D4F-9C62-B7CD6AEABC81}"/>
                    </a:ext>
                  </a:extLst>
                </p:cNvPr>
                <p:cNvSpPr>
                  <a:spLocks/>
                </p:cNvSpPr>
                <p:nvPr/>
              </p:nvSpPr>
              <p:spPr bwMode="auto">
                <a:xfrm>
                  <a:off x="6953251" y="4030663"/>
                  <a:ext cx="106363" cy="63500"/>
                </a:xfrm>
                <a:custGeom>
                  <a:avLst/>
                  <a:gdLst>
                    <a:gd name="T0" fmla="*/ 109 w 184"/>
                    <a:gd name="T1" fmla="*/ 105 h 107"/>
                    <a:gd name="T2" fmla="*/ 96 w 184"/>
                    <a:gd name="T3" fmla="*/ 105 h 107"/>
                    <a:gd name="T4" fmla="*/ 3 w 184"/>
                    <a:gd name="T5" fmla="*/ 51 h 107"/>
                    <a:gd name="T6" fmla="*/ 3 w 184"/>
                    <a:gd name="T7" fmla="*/ 44 h 107"/>
                    <a:gd name="T8" fmla="*/ 75 w 184"/>
                    <a:gd name="T9" fmla="*/ 2 h 107"/>
                    <a:gd name="T10" fmla="*/ 88 w 184"/>
                    <a:gd name="T11" fmla="*/ 2 h 107"/>
                    <a:gd name="T12" fmla="*/ 181 w 184"/>
                    <a:gd name="T13" fmla="*/ 56 h 107"/>
                    <a:gd name="T14" fmla="*/ 181 w 184"/>
                    <a:gd name="T15" fmla="*/ 63 h 107"/>
                    <a:gd name="T16" fmla="*/ 109 w 184"/>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7">
                      <a:moveTo>
                        <a:pt x="109" y="105"/>
                      </a:moveTo>
                      <a:cubicBezTo>
                        <a:pt x="105" y="107"/>
                        <a:pt x="100" y="107"/>
                        <a:pt x="96" y="105"/>
                      </a:cubicBezTo>
                      <a:lnTo>
                        <a:pt x="3" y="51"/>
                      </a:lnTo>
                      <a:cubicBezTo>
                        <a:pt x="0" y="49"/>
                        <a:pt x="0" y="46"/>
                        <a:pt x="3" y="44"/>
                      </a:cubicBezTo>
                      <a:lnTo>
                        <a:pt x="75" y="2"/>
                      </a:lnTo>
                      <a:cubicBezTo>
                        <a:pt x="78" y="0"/>
                        <a:pt x="84" y="0"/>
                        <a:pt x="88" y="2"/>
                      </a:cubicBezTo>
                      <a:lnTo>
                        <a:pt x="181" y="56"/>
                      </a:lnTo>
                      <a:cubicBezTo>
                        <a:pt x="184" y="58"/>
                        <a:pt x="184"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7" name="Freeform 185">
                  <a:extLst>
                    <a:ext uri="{FF2B5EF4-FFF2-40B4-BE49-F238E27FC236}">
                      <a16:creationId xmlns:a16="http://schemas.microsoft.com/office/drawing/2014/main" id="{9CE860CC-4053-DE4A-9DE1-376A9808781C}"/>
                    </a:ext>
                  </a:extLst>
                </p:cNvPr>
                <p:cNvSpPr>
                  <a:spLocks/>
                </p:cNvSpPr>
                <p:nvPr/>
              </p:nvSpPr>
              <p:spPr bwMode="auto">
                <a:xfrm>
                  <a:off x="7027863" y="4075113"/>
                  <a:ext cx="107950" cy="63500"/>
                </a:xfrm>
                <a:custGeom>
                  <a:avLst/>
                  <a:gdLst>
                    <a:gd name="T0" fmla="*/ 109 w 184"/>
                    <a:gd name="T1" fmla="*/ 104 h 106"/>
                    <a:gd name="T2" fmla="*/ 96 w 184"/>
                    <a:gd name="T3" fmla="*/ 104 h 106"/>
                    <a:gd name="T4" fmla="*/ 3 w 184"/>
                    <a:gd name="T5" fmla="*/ 50 h 106"/>
                    <a:gd name="T6" fmla="*/ 3 w 184"/>
                    <a:gd name="T7" fmla="*/ 43 h 106"/>
                    <a:gd name="T8" fmla="*/ 75 w 184"/>
                    <a:gd name="T9" fmla="*/ 2 h 106"/>
                    <a:gd name="T10" fmla="*/ 88 w 184"/>
                    <a:gd name="T11" fmla="*/ 2 h 106"/>
                    <a:gd name="T12" fmla="*/ 181 w 184"/>
                    <a:gd name="T13" fmla="*/ 55 h 106"/>
                    <a:gd name="T14" fmla="*/ 181 w 184"/>
                    <a:gd name="T15" fmla="*/ 63 h 106"/>
                    <a:gd name="T16" fmla="*/ 109 w 184"/>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6">
                      <a:moveTo>
                        <a:pt x="109" y="104"/>
                      </a:moveTo>
                      <a:cubicBezTo>
                        <a:pt x="105" y="106"/>
                        <a:pt x="100" y="106"/>
                        <a:pt x="96" y="104"/>
                      </a:cubicBezTo>
                      <a:lnTo>
                        <a:pt x="3" y="50"/>
                      </a:lnTo>
                      <a:cubicBezTo>
                        <a:pt x="0" y="48"/>
                        <a:pt x="0" y="45"/>
                        <a:pt x="3" y="43"/>
                      </a:cubicBezTo>
                      <a:lnTo>
                        <a:pt x="75" y="2"/>
                      </a:lnTo>
                      <a:cubicBezTo>
                        <a:pt x="78" y="0"/>
                        <a:pt x="84" y="0"/>
                        <a:pt x="88" y="2"/>
                      </a:cubicBezTo>
                      <a:lnTo>
                        <a:pt x="181" y="55"/>
                      </a:lnTo>
                      <a:cubicBezTo>
                        <a:pt x="184" y="57"/>
                        <a:pt x="184"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8" name="Freeform 186">
                  <a:extLst>
                    <a:ext uri="{FF2B5EF4-FFF2-40B4-BE49-F238E27FC236}">
                      <a16:creationId xmlns:a16="http://schemas.microsoft.com/office/drawing/2014/main" id="{574203B3-D17B-DD4C-AE47-2C179C9A7C45}"/>
                    </a:ext>
                  </a:extLst>
                </p:cNvPr>
                <p:cNvSpPr>
                  <a:spLocks/>
                </p:cNvSpPr>
                <p:nvPr/>
              </p:nvSpPr>
              <p:spPr bwMode="auto">
                <a:xfrm>
                  <a:off x="7104063" y="4119563"/>
                  <a:ext cx="107950" cy="65088"/>
                </a:xfrm>
                <a:custGeom>
                  <a:avLst/>
                  <a:gdLst>
                    <a:gd name="T0" fmla="*/ 109 w 184"/>
                    <a:gd name="T1" fmla="*/ 105 h 107"/>
                    <a:gd name="T2" fmla="*/ 96 w 184"/>
                    <a:gd name="T3" fmla="*/ 105 h 107"/>
                    <a:gd name="T4" fmla="*/ 3 w 184"/>
                    <a:gd name="T5" fmla="*/ 51 h 107"/>
                    <a:gd name="T6" fmla="*/ 3 w 184"/>
                    <a:gd name="T7" fmla="*/ 44 h 107"/>
                    <a:gd name="T8" fmla="*/ 75 w 184"/>
                    <a:gd name="T9" fmla="*/ 2 h 107"/>
                    <a:gd name="T10" fmla="*/ 88 w 184"/>
                    <a:gd name="T11" fmla="*/ 2 h 107"/>
                    <a:gd name="T12" fmla="*/ 181 w 184"/>
                    <a:gd name="T13" fmla="*/ 56 h 107"/>
                    <a:gd name="T14" fmla="*/ 181 w 184"/>
                    <a:gd name="T15" fmla="*/ 63 h 107"/>
                    <a:gd name="T16" fmla="*/ 109 w 184"/>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7">
                      <a:moveTo>
                        <a:pt x="109" y="105"/>
                      </a:moveTo>
                      <a:cubicBezTo>
                        <a:pt x="105" y="107"/>
                        <a:pt x="100" y="107"/>
                        <a:pt x="96" y="105"/>
                      </a:cubicBezTo>
                      <a:lnTo>
                        <a:pt x="3" y="51"/>
                      </a:lnTo>
                      <a:cubicBezTo>
                        <a:pt x="0" y="49"/>
                        <a:pt x="0" y="46"/>
                        <a:pt x="3" y="44"/>
                      </a:cubicBezTo>
                      <a:lnTo>
                        <a:pt x="75" y="2"/>
                      </a:lnTo>
                      <a:cubicBezTo>
                        <a:pt x="79" y="0"/>
                        <a:pt x="84" y="0"/>
                        <a:pt x="88" y="2"/>
                      </a:cubicBezTo>
                      <a:lnTo>
                        <a:pt x="181" y="56"/>
                      </a:lnTo>
                      <a:cubicBezTo>
                        <a:pt x="184" y="58"/>
                        <a:pt x="184"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9" name="Freeform 187">
                  <a:extLst>
                    <a:ext uri="{FF2B5EF4-FFF2-40B4-BE49-F238E27FC236}">
                      <a16:creationId xmlns:a16="http://schemas.microsoft.com/office/drawing/2014/main" id="{6D5CA0B1-D4CF-F744-A928-C700163270A4}"/>
                    </a:ext>
                  </a:extLst>
                </p:cNvPr>
                <p:cNvSpPr>
                  <a:spLocks/>
                </p:cNvSpPr>
                <p:nvPr/>
              </p:nvSpPr>
              <p:spPr bwMode="auto">
                <a:xfrm>
                  <a:off x="7178676" y="4165601"/>
                  <a:ext cx="107950" cy="63500"/>
                </a:xfrm>
                <a:custGeom>
                  <a:avLst/>
                  <a:gdLst>
                    <a:gd name="T0" fmla="*/ 109 w 184"/>
                    <a:gd name="T1" fmla="*/ 104 h 106"/>
                    <a:gd name="T2" fmla="*/ 96 w 184"/>
                    <a:gd name="T3" fmla="*/ 104 h 106"/>
                    <a:gd name="T4" fmla="*/ 3 w 184"/>
                    <a:gd name="T5" fmla="*/ 50 h 106"/>
                    <a:gd name="T6" fmla="*/ 3 w 184"/>
                    <a:gd name="T7" fmla="*/ 43 h 106"/>
                    <a:gd name="T8" fmla="*/ 75 w 184"/>
                    <a:gd name="T9" fmla="*/ 2 h 106"/>
                    <a:gd name="T10" fmla="*/ 88 w 184"/>
                    <a:gd name="T11" fmla="*/ 2 h 106"/>
                    <a:gd name="T12" fmla="*/ 181 w 184"/>
                    <a:gd name="T13" fmla="*/ 55 h 106"/>
                    <a:gd name="T14" fmla="*/ 181 w 184"/>
                    <a:gd name="T15" fmla="*/ 63 h 106"/>
                    <a:gd name="T16" fmla="*/ 109 w 184"/>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6">
                      <a:moveTo>
                        <a:pt x="109" y="104"/>
                      </a:moveTo>
                      <a:cubicBezTo>
                        <a:pt x="105" y="106"/>
                        <a:pt x="100" y="106"/>
                        <a:pt x="96" y="104"/>
                      </a:cubicBezTo>
                      <a:lnTo>
                        <a:pt x="3" y="50"/>
                      </a:lnTo>
                      <a:cubicBezTo>
                        <a:pt x="0" y="48"/>
                        <a:pt x="0" y="45"/>
                        <a:pt x="3" y="43"/>
                      </a:cubicBezTo>
                      <a:lnTo>
                        <a:pt x="75" y="2"/>
                      </a:lnTo>
                      <a:cubicBezTo>
                        <a:pt x="79" y="0"/>
                        <a:pt x="84" y="0"/>
                        <a:pt x="88" y="2"/>
                      </a:cubicBezTo>
                      <a:lnTo>
                        <a:pt x="181" y="55"/>
                      </a:lnTo>
                      <a:cubicBezTo>
                        <a:pt x="184" y="57"/>
                        <a:pt x="184"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0" name="Freeform 188">
                  <a:extLst>
                    <a:ext uri="{FF2B5EF4-FFF2-40B4-BE49-F238E27FC236}">
                      <a16:creationId xmlns:a16="http://schemas.microsoft.com/office/drawing/2014/main" id="{3FD16DDD-DF02-3448-B31B-A7863F243BB1}"/>
                    </a:ext>
                  </a:extLst>
                </p:cNvPr>
                <p:cNvSpPr>
                  <a:spLocks/>
                </p:cNvSpPr>
                <p:nvPr/>
              </p:nvSpPr>
              <p:spPr bwMode="auto">
                <a:xfrm>
                  <a:off x="7254876" y="4210051"/>
                  <a:ext cx="107950" cy="63500"/>
                </a:xfrm>
                <a:custGeom>
                  <a:avLst/>
                  <a:gdLst>
                    <a:gd name="T0" fmla="*/ 109 w 184"/>
                    <a:gd name="T1" fmla="*/ 105 h 107"/>
                    <a:gd name="T2" fmla="*/ 96 w 184"/>
                    <a:gd name="T3" fmla="*/ 105 h 107"/>
                    <a:gd name="T4" fmla="*/ 3 w 184"/>
                    <a:gd name="T5" fmla="*/ 51 h 107"/>
                    <a:gd name="T6" fmla="*/ 3 w 184"/>
                    <a:gd name="T7" fmla="*/ 44 h 107"/>
                    <a:gd name="T8" fmla="*/ 75 w 184"/>
                    <a:gd name="T9" fmla="*/ 2 h 107"/>
                    <a:gd name="T10" fmla="*/ 88 w 184"/>
                    <a:gd name="T11" fmla="*/ 2 h 107"/>
                    <a:gd name="T12" fmla="*/ 181 w 184"/>
                    <a:gd name="T13" fmla="*/ 56 h 107"/>
                    <a:gd name="T14" fmla="*/ 181 w 184"/>
                    <a:gd name="T15" fmla="*/ 63 h 107"/>
                    <a:gd name="T16" fmla="*/ 109 w 184"/>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7">
                      <a:moveTo>
                        <a:pt x="109" y="105"/>
                      </a:moveTo>
                      <a:cubicBezTo>
                        <a:pt x="105" y="107"/>
                        <a:pt x="100" y="107"/>
                        <a:pt x="96" y="105"/>
                      </a:cubicBezTo>
                      <a:lnTo>
                        <a:pt x="3" y="51"/>
                      </a:lnTo>
                      <a:cubicBezTo>
                        <a:pt x="0" y="49"/>
                        <a:pt x="0" y="46"/>
                        <a:pt x="3" y="44"/>
                      </a:cubicBezTo>
                      <a:lnTo>
                        <a:pt x="75" y="2"/>
                      </a:lnTo>
                      <a:cubicBezTo>
                        <a:pt x="79" y="0"/>
                        <a:pt x="84" y="0"/>
                        <a:pt x="88" y="2"/>
                      </a:cubicBezTo>
                      <a:lnTo>
                        <a:pt x="181" y="56"/>
                      </a:lnTo>
                      <a:cubicBezTo>
                        <a:pt x="184" y="58"/>
                        <a:pt x="184"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1" name="Freeform 189">
                  <a:extLst>
                    <a:ext uri="{FF2B5EF4-FFF2-40B4-BE49-F238E27FC236}">
                      <a16:creationId xmlns:a16="http://schemas.microsoft.com/office/drawing/2014/main" id="{E3727D53-A804-1D41-A261-D17D718F10DC}"/>
                    </a:ext>
                  </a:extLst>
                </p:cNvPr>
                <p:cNvSpPr>
                  <a:spLocks/>
                </p:cNvSpPr>
                <p:nvPr/>
              </p:nvSpPr>
              <p:spPr bwMode="auto">
                <a:xfrm>
                  <a:off x="7329488" y="4254501"/>
                  <a:ext cx="107950" cy="63500"/>
                </a:xfrm>
                <a:custGeom>
                  <a:avLst/>
                  <a:gdLst>
                    <a:gd name="T0" fmla="*/ 109 w 184"/>
                    <a:gd name="T1" fmla="*/ 104 h 106"/>
                    <a:gd name="T2" fmla="*/ 96 w 184"/>
                    <a:gd name="T3" fmla="*/ 104 h 106"/>
                    <a:gd name="T4" fmla="*/ 3 w 184"/>
                    <a:gd name="T5" fmla="*/ 50 h 106"/>
                    <a:gd name="T6" fmla="*/ 3 w 184"/>
                    <a:gd name="T7" fmla="*/ 43 h 106"/>
                    <a:gd name="T8" fmla="*/ 75 w 184"/>
                    <a:gd name="T9" fmla="*/ 2 h 106"/>
                    <a:gd name="T10" fmla="*/ 88 w 184"/>
                    <a:gd name="T11" fmla="*/ 2 h 106"/>
                    <a:gd name="T12" fmla="*/ 181 w 184"/>
                    <a:gd name="T13" fmla="*/ 55 h 106"/>
                    <a:gd name="T14" fmla="*/ 181 w 184"/>
                    <a:gd name="T15" fmla="*/ 63 h 106"/>
                    <a:gd name="T16" fmla="*/ 109 w 184"/>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6">
                      <a:moveTo>
                        <a:pt x="109" y="104"/>
                      </a:moveTo>
                      <a:cubicBezTo>
                        <a:pt x="106" y="106"/>
                        <a:pt x="100" y="106"/>
                        <a:pt x="96" y="104"/>
                      </a:cubicBezTo>
                      <a:lnTo>
                        <a:pt x="3" y="50"/>
                      </a:lnTo>
                      <a:cubicBezTo>
                        <a:pt x="0" y="48"/>
                        <a:pt x="0" y="45"/>
                        <a:pt x="3" y="43"/>
                      </a:cubicBezTo>
                      <a:lnTo>
                        <a:pt x="75" y="2"/>
                      </a:lnTo>
                      <a:cubicBezTo>
                        <a:pt x="79" y="0"/>
                        <a:pt x="84" y="0"/>
                        <a:pt x="88" y="2"/>
                      </a:cubicBezTo>
                      <a:lnTo>
                        <a:pt x="181" y="55"/>
                      </a:lnTo>
                      <a:cubicBezTo>
                        <a:pt x="184" y="57"/>
                        <a:pt x="184"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2" name="Freeform 190">
                  <a:extLst>
                    <a:ext uri="{FF2B5EF4-FFF2-40B4-BE49-F238E27FC236}">
                      <a16:creationId xmlns:a16="http://schemas.microsoft.com/office/drawing/2014/main" id="{60CF85AD-6F0D-C445-B84B-B4860A2D882F}"/>
                    </a:ext>
                  </a:extLst>
                </p:cNvPr>
                <p:cNvSpPr>
                  <a:spLocks/>
                </p:cNvSpPr>
                <p:nvPr/>
              </p:nvSpPr>
              <p:spPr bwMode="auto">
                <a:xfrm>
                  <a:off x="7405688" y="4298951"/>
                  <a:ext cx="107950" cy="63500"/>
                </a:xfrm>
                <a:custGeom>
                  <a:avLst/>
                  <a:gdLst>
                    <a:gd name="T0" fmla="*/ 109 w 184"/>
                    <a:gd name="T1" fmla="*/ 105 h 107"/>
                    <a:gd name="T2" fmla="*/ 96 w 184"/>
                    <a:gd name="T3" fmla="*/ 105 h 107"/>
                    <a:gd name="T4" fmla="*/ 3 w 184"/>
                    <a:gd name="T5" fmla="*/ 51 h 107"/>
                    <a:gd name="T6" fmla="*/ 3 w 184"/>
                    <a:gd name="T7" fmla="*/ 44 h 107"/>
                    <a:gd name="T8" fmla="*/ 75 w 184"/>
                    <a:gd name="T9" fmla="*/ 2 h 107"/>
                    <a:gd name="T10" fmla="*/ 88 w 184"/>
                    <a:gd name="T11" fmla="*/ 2 h 107"/>
                    <a:gd name="T12" fmla="*/ 181 w 184"/>
                    <a:gd name="T13" fmla="*/ 56 h 107"/>
                    <a:gd name="T14" fmla="*/ 181 w 184"/>
                    <a:gd name="T15" fmla="*/ 63 h 107"/>
                    <a:gd name="T16" fmla="*/ 109 w 184"/>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7">
                      <a:moveTo>
                        <a:pt x="109" y="105"/>
                      </a:moveTo>
                      <a:cubicBezTo>
                        <a:pt x="106" y="107"/>
                        <a:pt x="100" y="107"/>
                        <a:pt x="96" y="105"/>
                      </a:cubicBezTo>
                      <a:lnTo>
                        <a:pt x="3" y="51"/>
                      </a:lnTo>
                      <a:cubicBezTo>
                        <a:pt x="0" y="49"/>
                        <a:pt x="0" y="46"/>
                        <a:pt x="3" y="44"/>
                      </a:cubicBezTo>
                      <a:lnTo>
                        <a:pt x="75" y="2"/>
                      </a:lnTo>
                      <a:cubicBezTo>
                        <a:pt x="79" y="0"/>
                        <a:pt x="84" y="0"/>
                        <a:pt x="88" y="2"/>
                      </a:cubicBezTo>
                      <a:lnTo>
                        <a:pt x="181" y="56"/>
                      </a:lnTo>
                      <a:cubicBezTo>
                        <a:pt x="184" y="58"/>
                        <a:pt x="184"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3" name="Freeform 191">
                  <a:extLst>
                    <a:ext uri="{FF2B5EF4-FFF2-40B4-BE49-F238E27FC236}">
                      <a16:creationId xmlns:a16="http://schemas.microsoft.com/office/drawing/2014/main" id="{BD642C60-D3C7-FD42-ACAD-9CD9A134DC6E}"/>
                    </a:ext>
                  </a:extLst>
                </p:cNvPr>
                <p:cNvSpPr>
                  <a:spLocks/>
                </p:cNvSpPr>
                <p:nvPr/>
              </p:nvSpPr>
              <p:spPr bwMode="auto">
                <a:xfrm>
                  <a:off x="7480301" y="4343401"/>
                  <a:ext cx="109538" cy="63500"/>
                </a:xfrm>
                <a:custGeom>
                  <a:avLst/>
                  <a:gdLst>
                    <a:gd name="T0" fmla="*/ 109 w 185"/>
                    <a:gd name="T1" fmla="*/ 104 h 106"/>
                    <a:gd name="T2" fmla="*/ 96 w 185"/>
                    <a:gd name="T3" fmla="*/ 104 h 106"/>
                    <a:gd name="T4" fmla="*/ 3 w 185"/>
                    <a:gd name="T5" fmla="*/ 50 h 106"/>
                    <a:gd name="T6" fmla="*/ 3 w 185"/>
                    <a:gd name="T7" fmla="*/ 43 h 106"/>
                    <a:gd name="T8" fmla="*/ 75 w 185"/>
                    <a:gd name="T9" fmla="*/ 2 h 106"/>
                    <a:gd name="T10" fmla="*/ 88 w 185"/>
                    <a:gd name="T11" fmla="*/ 2 h 106"/>
                    <a:gd name="T12" fmla="*/ 181 w 185"/>
                    <a:gd name="T13" fmla="*/ 55 h 106"/>
                    <a:gd name="T14" fmla="*/ 181 w 185"/>
                    <a:gd name="T15" fmla="*/ 63 h 106"/>
                    <a:gd name="T16" fmla="*/ 109 w 185"/>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6">
                      <a:moveTo>
                        <a:pt x="109" y="104"/>
                      </a:moveTo>
                      <a:cubicBezTo>
                        <a:pt x="106" y="106"/>
                        <a:pt x="100" y="106"/>
                        <a:pt x="96" y="104"/>
                      </a:cubicBezTo>
                      <a:lnTo>
                        <a:pt x="3" y="50"/>
                      </a:lnTo>
                      <a:cubicBezTo>
                        <a:pt x="0" y="48"/>
                        <a:pt x="0" y="45"/>
                        <a:pt x="3" y="43"/>
                      </a:cubicBezTo>
                      <a:lnTo>
                        <a:pt x="75" y="2"/>
                      </a:lnTo>
                      <a:cubicBezTo>
                        <a:pt x="79" y="0"/>
                        <a:pt x="84" y="0"/>
                        <a:pt x="88" y="2"/>
                      </a:cubicBezTo>
                      <a:lnTo>
                        <a:pt x="181" y="55"/>
                      </a:lnTo>
                      <a:cubicBezTo>
                        <a:pt x="185" y="57"/>
                        <a:pt x="185"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4" name="Freeform 192">
                  <a:extLst>
                    <a:ext uri="{FF2B5EF4-FFF2-40B4-BE49-F238E27FC236}">
                      <a16:creationId xmlns:a16="http://schemas.microsoft.com/office/drawing/2014/main" id="{60EFE8B2-5E65-B744-95EC-5B28D275B04B}"/>
                    </a:ext>
                  </a:extLst>
                </p:cNvPr>
                <p:cNvSpPr>
                  <a:spLocks/>
                </p:cNvSpPr>
                <p:nvPr/>
              </p:nvSpPr>
              <p:spPr bwMode="auto">
                <a:xfrm>
                  <a:off x="7678738" y="4545013"/>
                  <a:ext cx="107950" cy="63500"/>
                </a:xfrm>
                <a:custGeom>
                  <a:avLst/>
                  <a:gdLst>
                    <a:gd name="T0" fmla="*/ 109 w 184"/>
                    <a:gd name="T1" fmla="*/ 104 h 106"/>
                    <a:gd name="T2" fmla="*/ 96 w 184"/>
                    <a:gd name="T3" fmla="*/ 104 h 106"/>
                    <a:gd name="T4" fmla="*/ 3 w 184"/>
                    <a:gd name="T5" fmla="*/ 51 h 106"/>
                    <a:gd name="T6" fmla="*/ 3 w 184"/>
                    <a:gd name="T7" fmla="*/ 43 h 106"/>
                    <a:gd name="T8" fmla="*/ 75 w 184"/>
                    <a:gd name="T9" fmla="*/ 2 h 106"/>
                    <a:gd name="T10" fmla="*/ 88 w 184"/>
                    <a:gd name="T11" fmla="*/ 2 h 106"/>
                    <a:gd name="T12" fmla="*/ 181 w 184"/>
                    <a:gd name="T13" fmla="*/ 56 h 106"/>
                    <a:gd name="T14" fmla="*/ 181 w 184"/>
                    <a:gd name="T15" fmla="*/ 63 h 106"/>
                    <a:gd name="T16" fmla="*/ 109 w 184"/>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6">
                      <a:moveTo>
                        <a:pt x="109" y="104"/>
                      </a:moveTo>
                      <a:cubicBezTo>
                        <a:pt x="106" y="106"/>
                        <a:pt x="100" y="106"/>
                        <a:pt x="96" y="104"/>
                      </a:cubicBezTo>
                      <a:lnTo>
                        <a:pt x="3" y="51"/>
                      </a:lnTo>
                      <a:cubicBezTo>
                        <a:pt x="0" y="49"/>
                        <a:pt x="0" y="45"/>
                        <a:pt x="3" y="43"/>
                      </a:cubicBezTo>
                      <a:lnTo>
                        <a:pt x="75" y="2"/>
                      </a:lnTo>
                      <a:cubicBezTo>
                        <a:pt x="79" y="0"/>
                        <a:pt x="84" y="0"/>
                        <a:pt x="88" y="2"/>
                      </a:cubicBezTo>
                      <a:lnTo>
                        <a:pt x="181" y="56"/>
                      </a:lnTo>
                      <a:cubicBezTo>
                        <a:pt x="184" y="58"/>
                        <a:pt x="184"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5" name="Freeform 193">
                  <a:extLst>
                    <a:ext uri="{FF2B5EF4-FFF2-40B4-BE49-F238E27FC236}">
                      <a16:creationId xmlns:a16="http://schemas.microsoft.com/office/drawing/2014/main" id="{A3F0289A-6163-2044-980D-FE55E6CA6BE1}"/>
                    </a:ext>
                  </a:extLst>
                </p:cNvPr>
                <p:cNvSpPr>
                  <a:spLocks/>
                </p:cNvSpPr>
                <p:nvPr/>
              </p:nvSpPr>
              <p:spPr bwMode="auto">
                <a:xfrm>
                  <a:off x="7542213" y="4535488"/>
                  <a:ext cx="107950" cy="65088"/>
                </a:xfrm>
                <a:custGeom>
                  <a:avLst/>
                  <a:gdLst>
                    <a:gd name="T0" fmla="*/ 109 w 185"/>
                    <a:gd name="T1" fmla="*/ 105 h 107"/>
                    <a:gd name="T2" fmla="*/ 97 w 185"/>
                    <a:gd name="T3" fmla="*/ 105 h 107"/>
                    <a:gd name="T4" fmla="*/ 3 w 185"/>
                    <a:gd name="T5" fmla="*/ 51 h 107"/>
                    <a:gd name="T6" fmla="*/ 3 w 185"/>
                    <a:gd name="T7" fmla="*/ 44 h 107"/>
                    <a:gd name="T8" fmla="*/ 75 w 185"/>
                    <a:gd name="T9" fmla="*/ 2 h 107"/>
                    <a:gd name="T10" fmla="*/ 88 w 185"/>
                    <a:gd name="T11" fmla="*/ 2 h 107"/>
                    <a:gd name="T12" fmla="*/ 181 w 185"/>
                    <a:gd name="T13" fmla="*/ 56 h 107"/>
                    <a:gd name="T14" fmla="*/ 181 w 185"/>
                    <a:gd name="T15" fmla="*/ 64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3" y="51"/>
                      </a:lnTo>
                      <a:cubicBezTo>
                        <a:pt x="0" y="49"/>
                        <a:pt x="0" y="46"/>
                        <a:pt x="3" y="44"/>
                      </a:cubicBezTo>
                      <a:lnTo>
                        <a:pt x="75" y="2"/>
                      </a:lnTo>
                      <a:cubicBezTo>
                        <a:pt x="79" y="0"/>
                        <a:pt x="85" y="0"/>
                        <a:pt x="88" y="2"/>
                      </a:cubicBezTo>
                      <a:lnTo>
                        <a:pt x="181" y="56"/>
                      </a:lnTo>
                      <a:cubicBezTo>
                        <a:pt x="185" y="58"/>
                        <a:pt x="185" y="61"/>
                        <a:pt x="181" y="64"/>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6" name="Freeform 194">
                  <a:extLst>
                    <a:ext uri="{FF2B5EF4-FFF2-40B4-BE49-F238E27FC236}">
                      <a16:creationId xmlns:a16="http://schemas.microsoft.com/office/drawing/2014/main" id="{99738ABD-635E-164A-AFD8-B84C814B0CA2}"/>
                    </a:ext>
                  </a:extLst>
                </p:cNvPr>
                <p:cNvSpPr>
                  <a:spLocks/>
                </p:cNvSpPr>
                <p:nvPr/>
              </p:nvSpPr>
              <p:spPr bwMode="auto">
                <a:xfrm>
                  <a:off x="7616826" y="4581526"/>
                  <a:ext cx="109538" cy="63500"/>
                </a:xfrm>
                <a:custGeom>
                  <a:avLst/>
                  <a:gdLst>
                    <a:gd name="T0" fmla="*/ 109 w 185"/>
                    <a:gd name="T1" fmla="*/ 105 h 107"/>
                    <a:gd name="T2" fmla="*/ 97 w 185"/>
                    <a:gd name="T3" fmla="*/ 105 h 107"/>
                    <a:gd name="T4" fmla="*/ 3 w 185"/>
                    <a:gd name="T5" fmla="*/ 51 h 107"/>
                    <a:gd name="T6" fmla="*/ 3 w 185"/>
                    <a:gd name="T7" fmla="*/ 43 h 107"/>
                    <a:gd name="T8" fmla="*/ 75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3" y="51"/>
                      </a:lnTo>
                      <a:cubicBezTo>
                        <a:pt x="0" y="49"/>
                        <a:pt x="0" y="45"/>
                        <a:pt x="3" y="43"/>
                      </a:cubicBezTo>
                      <a:lnTo>
                        <a:pt x="75"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7" name="Freeform 195">
                  <a:extLst>
                    <a:ext uri="{FF2B5EF4-FFF2-40B4-BE49-F238E27FC236}">
                      <a16:creationId xmlns:a16="http://schemas.microsoft.com/office/drawing/2014/main" id="{B05CFDB4-7AE6-9549-A871-E0D5D75D9596}"/>
                    </a:ext>
                  </a:extLst>
                </p:cNvPr>
                <p:cNvSpPr>
                  <a:spLocks/>
                </p:cNvSpPr>
                <p:nvPr/>
              </p:nvSpPr>
              <p:spPr bwMode="auto">
                <a:xfrm>
                  <a:off x="7693026" y="4625976"/>
                  <a:ext cx="107950" cy="63500"/>
                </a:xfrm>
                <a:custGeom>
                  <a:avLst/>
                  <a:gdLst>
                    <a:gd name="T0" fmla="*/ 109 w 185"/>
                    <a:gd name="T1" fmla="*/ 105 h 107"/>
                    <a:gd name="T2" fmla="*/ 97 w 185"/>
                    <a:gd name="T3" fmla="*/ 105 h 107"/>
                    <a:gd name="T4" fmla="*/ 4 w 185"/>
                    <a:gd name="T5" fmla="*/ 51 h 107"/>
                    <a:gd name="T6" fmla="*/ 4 w 185"/>
                    <a:gd name="T7" fmla="*/ 44 h 107"/>
                    <a:gd name="T8" fmla="*/ 75 w 185"/>
                    <a:gd name="T9" fmla="*/ 2 h 107"/>
                    <a:gd name="T10" fmla="*/ 88 w 185"/>
                    <a:gd name="T11" fmla="*/ 2 h 107"/>
                    <a:gd name="T12" fmla="*/ 181 w 185"/>
                    <a:gd name="T13" fmla="*/ 56 h 107"/>
                    <a:gd name="T14" fmla="*/ 181 w 185"/>
                    <a:gd name="T15" fmla="*/ 64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6"/>
                        <a:pt x="4" y="44"/>
                      </a:cubicBezTo>
                      <a:lnTo>
                        <a:pt x="75" y="2"/>
                      </a:lnTo>
                      <a:cubicBezTo>
                        <a:pt x="79" y="0"/>
                        <a:pt x="85" y="0"/>
                        <a:pt x="88" y="2"/>
                      </a:cubicBezTo>
                      <a:lnTo>
                        <a:pt x="181" y="56"/>
                      </a:lnTo>
                      <a:cubicBezTo>
                        <a:pt x="185" y="58"/>
                        <a:pt x="185" y="61"/>
                        <a:pt x="181" y="64"/>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8" name="Freeform 196">
                  <a:extLst>
                    <a:ext uri="{FF2B5EF4-FFF2-40B4-BE49-F238E27FC236}">
                      <a16:creationId xmlns:a16="http://schemas.microsoft.com/office/drawing/2014/main" id="{9FF83285-BFF4-454C-8A41-F0434FADE6F0}"/>
                    </a:ext>
                  </a:extLst>
                </p:cNvPr>
                <p:cNvSpPr>
                  <a:spLocks/>
                </p:cNvSpPr>
                <p:nvPr/>
              </p:nvSpPr>
              <p:spPr bwMode="auto">
                <a:xfrm>
                  <a:off x="7556501" y="4387851"/>
                  <a:ext cx="107950" cy="65088"/>
                </a:xfrm>
                <a:custGeom>
                  <a:avLst/>
                  <a:gdLst>
                    <a:gd name="T0" fmla="*/ 109 w 185"/>
                    <a:gd name="T1" fmla="*/ 105 h 107"/>
                    <a:gd name="T2" fmla="*/ 96 w 185"/>
                    <a:gd name="T3" fmla="*/ 105 h 107"/>
                    <a:gd name="T4" fmla="*/ 3 w 185"/>
                    <a:gd name="T5" fmla="*/ 51 h 107"/>
                    <a:gd name="T6" fmla="*/ 3 w 185"/>
                    <a:gd name="T7" fmla="*/ 44 h 107"/>
                    <a:gd name="T8" fmla="*/ 75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6" y="105"/>
                      </a:cubicBezTo>
                      <a:lnTo>
                        <a:pt x="3" y="51"/>
                      </a:lnTo>
                      <a:cubicBezTo>
                        <a:pt x="0" y="49"/>
                        <a:pt x="0" y="46"/>
                        <a:pt x="3" y="44"/>
                      </a:cubicBezTo>
                      <a:lnTo>
                        <a:pt x="75" y="2"/>
                      </a:lnTo>
                      <a:cubicBezTo>
                        <a:pt x="79" y="0"/>
                        <a:pt x="84"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9" name="Freeform 197">
                  <a:extLst>
                    <a:ext uri="{FF2B5EF4-FFF2-40B4-BE49-F238E27FC236}">
                      <a16:creationId xmlns:a16="http://schemas.microsoft.com/office/drawing/2014/main" id="{A8998893-2BBD-594B-8587-4E2885A86CFD}"/>
                    </a:ext>
                  </a:extLst>
                </p:cNvPr>
                <p:cNvSpPr>
                  <a:spLocks/>
                </p:cNvSpPr>
                <p:nvPr/>
              </p:nvSpPr>
              <p:spPr bwMode="auto">
                <a:xfrm>
                  <a:off x="6513513" y="3843338"/>
                  <a:ext cx="180975" cy="107950"/>
                </a:xfrm>
                <a:custGeom>
                  <a:avLst/>
                  <a:gdLst>
                    <a:gd name="T0" fmla="*/ 236 w 311"/>
                    <a:gd name="T1" fmla="*/ 177 h 179"/>
                    <a:gd name="T2" fmla="*/ 223 w 311"/>
                    <a:gd name="T3" fmla="*/ 177 h 179"/>
                    <a:gd name="T4" fmla="*/ 3 w 311"/>
                    <a:gd name="T5" fmla="*/ 50 h 179"/>
                    <a:gd name="T6" fmla="*/ 3 w 311"/>
                    <a:gd name="T7" fmla="*/ 43 h 179"/>
                    <a:gd name="T8" fmla="*/ 75 w 311"/>
                    <a:gd name="T9" fmla="*/ 2 h 179"/>
                    <a:gd name="T10" fmla="*/ 88 w 311"/>
                    <a:gd name="T11" fmla="*/ 2 h 179"/>
                    <a:gd name="T12" fmla="*/ 308 w 311"/>
                    <a:gd name="T13" fmla="*/ 129 h 179"/>
                    <a:gd name="T14" fmla="*/ 308 w 311"/>
                    <a:gd name="T15" fmla="*/ 136 h 179"/>
                    <a:gd name="T16" fmla="*/ 236 w 311"/>
                    <a:gd name="T17" fmla="*/ 17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179">
                      <a:moveTo>
                        <a:pt x="236" y="177"/>
                      </a:moveTo>
                      <a:cubicBezTo>
                        <a:pt x="232" y="179"/>
                        <a:pt x="227" y="179"/>
                        <a:pt x="223" y="177"/>
                      </a:cubicBezTo>
                      <a:lnTo>
                        <a:pt x="3" y="50"/>
                      </a:lnTo>
                      <a:cubicBezTo>
                        <a:pt x="0" y="48"/>
                        <a:pt x="0" y="45"/>
                        <a:pt x="3" y="43"/>
                      </a:cubicBezTo>
                      <a:lnTo>
                        <a:pt x="75" y="2"/>
                      </a:lnTo>
                      <a:cubicBezTo>
                        <a:pt x="78" y="0"/>
                        <a:pt x="84" y="0"/>
                        <a:pt x="88" y="2"/>
                      </a:cubicBezTo>
                      <a:lnTo>
                        <a:pt x="308" y="129"/>
                      </a:lnTo>
                      <a:cubicBezTo>
                        <a:pt x="311" y="131"/>
                        <a:pt x="311" y="134"/>
                        <a:pt x="308" y="136"/>
                      </a:cubicBezTo>
                      <a:lnTo>
                        <a:pt x="236" y="177"/>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0" name="Freeform 198">
                  <a:extLst>
                    <a:ext uri="{FF2B5EF4-FFF2-40B4-BE49-F238E27FC236}">
                      <a16:creationId xmlns:a16="http://schemas.microsoft.com/office/drawing/2014/main" id="{6A8D4F80-CA4E-564E-90C1-3D9D1B168024}"/>
                    </a:ext>
                  </a:extLst>
                </p:cNvPr>
                <p:cNvSpPr>
                  <a:spLocks/>
                </p:cNvSpPr>
                <p:nvPr/>
              </p:nvSpPr>
              <p:spPr bwMode="auto">
                <a:xfrm>
                  <a:off x="6664326" y="3933826"/>
                  <a:ext cx="107950" cy="63500"/>
                </a:xfrm>
                <a:custGeom>
                  <a:avLst/>
                  <a:gdLst>
                    <a:gd name="T0" fmla="*/ 109 w 184"/>
                    <a:gd name="T1" fmla="*/ 104 h 106"/>
                    <a:gd name="T2" fmla="*/ 96 w 184"/>
                    <a:gd name="T3" fmla="*/ 104 h 106"/>
                    <a:gd name="T4" fmla="*/ 3 w 184"/>
                    <a:gd name="T5" fmla="*/ 50 h 106"/>
                    <a:gd name="T6" fmla="*/ 3 w 184"/>
                    <a:gd name="T7" fmla="*/ 43 h 106"/>
                    <a:gd name="T8" fmla="*/ 75 w 184"/>
                    <a:gd name="T9" fmla="*/ 2 h 106"/>
                    <a:gd name="T10" fmla="*/ 88 w 184"/>
                    <a:gd name="T11" fmla="*/ 2 h 106"/>
                    <a:gd name="T12" fmla="*/ 181 w 184"/>
                    <a:gd name="T13" fmla="*/ 55 h 106"/>
                    <a:gd name="T14" fmla="*/ 181 w 184"/>
                    <a:gd name="T15" fmla="*/ 63 h 106"/>
                    <a:gd name="T16" fmla="*/ 109 w 184"/>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6">
                      <a:moveTo>
                        <a:pt x="109" y="104"/>
                      </a:moveTo>
                      <a:cubicBezTo>
                        <a:pt x="105" y="106"/>
                        <a:pt x="100" y="106"/>
                        <a:pt x="96" y="104"/>
                      </a:cubicBezTo>
                      <a:lnTo>
                        <a:pt x="3" y="50"/>
                      </a:lnTo>
                      <a:cubicBezTo>
                        <a:pt x="0" y="48"/>
                        <a:pt x="0" y="45"/>
                        <a:pt x="3" y="43"/>
                      </a:cubicBezTo>
                      <a:lnTo>
                        <a:pt x="75" y="2"/>
                      </a:lnTo>
                      <a:cubicBezTo>
                        <a:pt x="79" y="0"/>
                        <a:pt x="84" y="0"/>
                        <a:pt x="88" y="2"/>
                      </a:cubicBezTo>
                      <a:lnTo>
                        <a:pt x="181" y="55"/>
                      </a:lnTo>
                      <a:cubicBezTo>
                        <a:pt x="184" y="57"/>
                        <a:pt x="184"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1" name="Freeform 199">
                  <a:extLst>
                    <a:ext uri="{FF2B5EF4-FFF2-40B4-BE49-F238E27FC236}">
                      <a16:creationId xmlns:a16="http://schemas.microsoft.com/office/drawing/2014/main" id="{66BA7AA5-9585-C145-B90A-922ECED7D4B5}"/>
                    </a:ext>
                  </a:extLst>
                </p:cNvPr>
                <p:cNvSpPr>
                  <a:spLocks/>
                </p:cNvSpPr>
                <p:nvPr/>
              </p:nvSpPr>
              <p:spPr bwMode="auto">
                <a:xfrm>
                  <a:off x="6738938" y="3978276"/>
                  <a:ext cx="107950" cy="63500"/>
                </a:xfrm>
                <a:custGeom>
                  <a:avLst/>
                  <a:gdLst>
                    <a:gd name="T0" fmla="*/ 109 w 184"/>
                    <a:gd name="T1" fmla="*/ 105 h 107"/>
                    <a:gd name="T2" fmla="*/ 96 w 184"/>
                    <a:gd name="T3" fmla="*/ 105 h 107"/>
                    <a:gd name="T4" fmla="*/ 3 w 184"/>
                    <a:gd name="T5" fmla="*/ 51 h 107"/>
                    <a:gd name="T6" fmla="*/ 3 w 184"/>
                    <a:gd name="T7" fmla="*/ 44 h 107"/>
                    <a:gd name="T8" fmla="*/ 75 w 184"/>
                    <a:gd name="T9" fmla="*/ 2 h 107"/>
                    <a:gd name="T10" fmla="*/ 88 w 184"/>
                    <a:gd name="T11" fmla="*/ 2 h 107"/>
                    <a:gd name="T12" fmla="*/ 181 w 184"/>
                    <a:gd name="T13" fmla="*/ 56 h 107"/>
                    <a:gd name="T14" fmla="*/ 181 w 184"/>
                    <a:gd name="T15" fmla="*/ 63 h 107"/>
                    <a:gd name="T16" fmla="*/ 109 w 184"/>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7">
                      <a:moveTo>
                        <a:pt x="109" y="105"/>
                      </a:moveTo>
                      <a:cubicBezTo>
                        <a:pt x="105" y="107"/>
                        <a:pt x="100" y="107"/>
                        <a:pt x="96" y="105"/>
                      </a:cubicBezTo>
                      <a:lnTo>
                        <a:pt x="3" y="51"/>
                      </a:lnTo>
                      <a:cubicBezTo>
                        <a:pt x="0" y="49"/>
                        <a:pt x="0" y="46"/>
                        <a:pt x="3" y="44"/>
                      </a:cubicBezTo>
                      <a:lnTo>
                        <a:pt x="75" y="2"/>
                      </a:lnTo>
                      <a:cubicBezTo>
                        <a:pt x="79" y="0"/>
                        <a:pt x="84" y="0"/>
                        <a:pt x="88" y="2"/>
                      </a:cubicBezTo>
                      <a:lnTo>
                        <a:pt x="181" y="56"/>
                      </a:lnTo>
                      <a:cubicBezTo>
                        <a:pt x="184" y="58"/>
                        <a:pt x="184"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2" name="Freeform 200">
                  <a:extLst>
                    <a:ext uri="{FF2B5EF4-FFF2-40B4-BE49-F238E27FC236}">
                      <a16:creationId xmlns:a16="http://schemas.microsoft.com/office/drawing/2014/main" id="{BDE92DDA-548D-214A-A2D9-3B098D59ED4A}"/>
                    </a:ext>
                  </a:extLst>
                </p:cNvPr>
                <p:cNvSpPr>
                  <a:spLocks/>
                </p:cNvSpPr>
                <p:nvPr/>
              </p:nvSpPr>
              <p:spPr bwMode="auto">
                <a:xfrm>
                  <a:off x="6815138" y="4022726"/>
                  <a:ext cx="107950" cy="63500"/>
                </a:xfrm>
                <a:custGeom>
                  <a:avLst/>
                  <a:gdLst>
                    <a:gd name="T0" fmla="*/ 109 w 184"/>
                    <a:gd name="T1" fmla="*/ 104 h 106"/>
                    <a:gd name="T2" fmla="*/ 96 w 184"/>
                    <a:gd name="T3" fmla="*/ 104 h 106"/>
                    <a:gd name="T4" fmla="*/ 3 w 184"/>
                    <a:gd name="T5" fmla="*/ 50 h 106"/>
                    <a:gd name="T6" fmla="*/ 3 w 184"/>
                    <a:gd name="T7" fmla="*/ 43 h 106"/>
                    <a:gd name="T8" fmla="*/ 75 w 184"/>
                    <a:gd name="T9" fmla="*/ 2 h 106"/>
                    <a:gd name="T10" fmla="*/ 88 w 184"/>
                    <a:gd name="T11" fmla="*/ 2 h 106"/>
                    <a:gd name="T12" fmla="*/ 181 w 184"/>
                    <a:gd name="T13" fmla="*/ 55 h 106"/>
                    <a:gd name="T14" fmla="*/ 181 w 184"/>
                    <a:gd name="T15" fmla="*/ 63 h 106"/>
                    <a:gd name="T16" fmla="*/ 109 w 184"/>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6">
                      <a:moveTo>
                        <a:pt x="109" y="104"/>
                      </a:moveTo>
                      <a:cubicBezTo>
                        <a:pt x="105" y="106"/>
                        <a:pt x="100" y="106"/>
                        <a:pt x="96" y="104"/>
                      </a:cubicBezTo>
                      <a:lnTo>
                        <a:pt x="3" y="50"/>
                      </a:lnTo>
                      <a:cubicBezTo>
                        <a:pt x="0" y="48"/>
                        <a:pt x="0" y="45"/>
                        <a:pt x="3" y="43"/>
                      </a:cubicBezTo>
                      <a:lnTo>
                        <a:pt x="75" y="2"/>
                      </a:lnTo>
                      <a:cubicBezTo>
                        <a:pt x="79" y="0"/>
                        <a:pt x="84" y="0"/>
                        <a:pt x="88" y="2"/>
                      </a:cubicBezTo>
                      <a:lnTo>
                        <a:pt x="181" y="55"/>
                      </a:lnTo>
                      <a:cubicBezTo>
                        <a:pt x="184" y="57"/>
                        <a:pt x="184"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3" name="Freeform 201">
                  <a:extLst>
                    <a:ext uri="{FF2B5EF4-FFF2-40B4-BE49-F238E27FC236}">
                      <a16:creationId xmlns:a16="http://schemas.microsoft.com/office/drawing/2014/main" id="{E73126E7-4B75-BA40-A5F1-241BA949A60D}"/>
                    </a:ext>
                  </a:extLst>
                </p:cNvPr>
                <p:cNvSpPr>
                  <a:spLocks/>
                </p:cNvSpPr>
                <p:nvPr/>
              </p:nvSpPr>
              <p:spPr bwMode="auto">
                <a:xfrm>
                  <a:off x="6891338" y="4067176"/>
                  <a:ext cx="106363" cy="63500"/>
                </a:xfrm>
                <a:custGeom>
                  <a:avLst/>
                  <a:gdLst>
                    <a:gd name="T0" fmla="*/ 109 w 184"/>
                    <a:gd name="T1" fmla="*/ 105 h 107"/>
                    <a:gd name="T2" fmla="*/ 96 w 184"/>
                    <a:gd name="T3" fmla="*/ 105 h 107"/>
                    <a:gd name="T4" fmla="*/ 3 w 184"/>
                    <a:gd name="T5" fmla="*/ 51 h 107"/>
                    <a:gd name="T6" fmla="*/ 3 w 184"/>
                    <a:gd name="T7" fmla="*/ 44 h 107"/>
                    <a:gd name="T8" fmla="*/ 75 w 184"/>
                    <a:gd name="T9" fmla="*/ 2 h 107"/>
                    <a:gd name="T10" fmla="*/ 88 w 184"/>
                    <a:gd name="T11" fmla="*/ 2 h 107"/>
                    <a:gd name="T12" fmla="*/ 181 w 184"/>
                    <a:gd name="T13" fmla="*/ 56 h 107"/>
                    <a:gd name="T14" fmla="*/ 181 w 184"/>
                    <a:gd name="T15" fmla="*/ 63 h 107"/>
                    <a:gd name="T16" fmla="*/ 109 w 184"/>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7">
                      <a:moveTo>
                        <a:pt x="109" y="105"/>
                      </a:moveTo>
                      <a:cubicBezTo>
                        <a:pt x="106" y="107"/>
                        <a:pt x="100" y="107"/>
                        <a:pt x="96" y="105"/>
                      </a:cubicBezTo>
                      <a:lnTo>
                        <a:pt x="3" y="51"/>
                      </a:lnTo>
                      <a:cubicBezTo>
                        <a:pt x="0" y="49"/>
                        <a:pt x="0" y="46"/>
                        <a:pt x="3" y="44"/>
                      </a:cubicBezTo>
                      <a:lnTo>
                        <a:pt x="75" y="2"/>
                      </a:lnTo>
                      <a:cubicBezTo>
                        <a:pt x="79" y="0"/>
                        <a:pt x="84" y="0"/>
                        <a:pt x="88" y="2"/>
                      </a:cubicBezTo>
                      <a:lnTo>
                        <a:pt x="181" y="56"/>
                      </a:lnTo>
                      <a:cubicBezTo>
                        <a:pt x="184" y="58"/>
                        <a:pt x="184"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4" name="Freeform 202">
                  <a:extLst>
                    <a:ext uri="{FF2B5EF4-FFF2-40B4-BE49-F238E27FC236}">
                      <a16:creationId xmlns:a16="http://schemas.microsoft.com/office/drawing/2014/main" id="{4901AD11-13A1-5C49-A3C9-1D73477BFDDC}"/>
                    </a:ext>
                  </a:extLst>
                </p:cNvPr>
                <p:cNvSpPr>
                  <a:spLocks/>
                </p:cNvSpPr>
                <p:nvPr/>
              </p:nvSpPr>
              <p:spPr bwMode="auto">
                <a:xfrm>
                  <a:off x="6965951" y="4111626"/>
                  <a:ext cx="107950" cy="63500"/>
                </a:xfrm>
                <a:custGeom>
                  <a:avLst/>
                  <a:gdLst>
                    <a:gd name="T0" fmla="*/ 109 w 184"/>
                    <a:gd name="T1" fmla="*/ 104 h 106"/>
                    <a:gd name="T2" fmla="*/ 96 w 184"/>
                    <a:gd name="T3" fmla="*/ 104 h 106"/>
                    <a:gd name="T4" fmla="*/ 3 w 184"/>
                    <a:gd name="T5" fmla="*/ 50 h 106"/>
                    <a:gd name="T6" fmla="*/ 3 w 184"/>
                    <a:gd name="T7" fmla="*/ 43 h 106"/>
                    <a:gd name="T8" fmla="*/ 75 w 184"/>
                    <a:gd name="T9" fmla="*/ 2 h 106"/>
                    <a:gd name="T10" fmla="*/ 88 w 184"/>
                    <a:gd name="T11" fmla="*/ 2 h 106"/>
                    <a:gd name="T12" fmla="*/ 181 w 184"/>
                    <a:gd name="T13" fmla="*/ 55 h 106"/>
                    <a:gd name="T14" fmla="*/ 181 w 184"/>
                    <a:gd name="T15" fmla="*/ 63 h 106"/>
                    <a:gd name="T16" fmla="*/ 109 w 184"/>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6">
                      <a:moveTo>
                        <a:pt x="109" y="104"/>
                      </a:moveTo>
                      <a:cubicBezTo>
                        <a:pt x="106" y="106"/>
                        <a:pt x="100" y="106"/>
                        <a:pt x="96" y="104"/>
                      </a:cubicBezTo>
                      <a:lnTo>
                        <a:pt x="3" y="50"/>
                      </a:lnTo>
                      <a:cubicBezTo>
                        <a:pt x="0" y="48"/>
                        <a:pt x="0" y="45"/>
                        <a:pt x="3" y="43"/>
                      </a:cubicBezTo>
                      <a:lnTo>
                        <a:pt x="75" y="2"/>
                      </a:lnTo>
                      <a:cubicBezTo>
                        <a:pt x="79" y="0"/>
                        <a:pt x="84" y="0"/>
                        <a:pt x="88" y="2"/>
                      </a:cubicBezTo>
                      <a:lnTo>
                        <a:pt x="181" y="55"/>
                      </a:lnTo>
                      <a:cubicBezTo>
                        <a:pt x="184" y="57"/>
                        <a:pt x="184"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5" name="Freeform 203">
                  <a:extLst>
                    <a:ext uri="{FF2B5EF4-FFF2-40B4-BE49-F238E27FC236}">
                      <a16:creationId xmlns:a16="http://schemas.microsoft.com/office/drawing/2014/main" id="{41E480CB-49F1-274E-947D-4F21DAF97F11}"/>
                    </a:ext>
                  </a:extLst>
                </p:cNvPr>
                <p:cNvSpPr>
                  <a:spLocks/>
                </p:cNvSpPr>
                <p:nvPr/>
              </p:nvSpPr>
              <p:spPr bwMode="auto">
                <a:xfrm>
                  <a:off x="7042151" y="4156076"/>
                  <a:ext cx="107950" cy="65088"/>
                </a:xfrm>
                <a:custGeom>
                  <a:avLst/>
                  <a:gdLst>
                    <a:gd name="T0" fmla="*/ 109 w 185"/>
                    <a:gd name="T1" fmla="*/ 105 h 107"/>
                    <a:gd name="T2" fmla="*/ 96 w 185"/>
                    <a:gd name="T3" fmla="*/ 105 h 107"/>
                    <a:gd name="T4" fmla="*/ 3 w 185"/>
                    <a:gd name="T5" fmla="*/ 51 h 107"/>
                    <a:gd name="T6" fmla="*/ 3 w 185"/>
                    <a:gd name="T7" fmla="*/ 44 h 107"/>
                    <a:gd name="T8" fmla="*/ 75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6" y="105"/>
                      </a:cubicBezTo>
                      <a:lnTo>
                        <a:pt x="3" y="51"/>
                      </a:lnTo>
                      <a:cubicBezTo>
                        <a:pt x="0" y="49"/>
                        <a:pt x="0" y="46"/>
                        <a:pt x="3" y="44"/>
                      </a:cubicBezTo>
                      <a:lnTo>
                        <a:pt x="75" y="2"/>
                      </a:lnTo>
                      <a:cubicBezTo>
                        <a:pt x="79" y="0"/>
                        <a:pt x="84"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6" name="Freeform 204">
                  <a:extLst>
                    <a:ext uri="{FF2B5EF4-FFF2-40B4-BE49-F238E27FC236}">
                      <a16:creationId xmlns:a16="http://schemas.microsoft.com/office/drawing/2014/main" id="{585D7980-DD61-B445-A72C-471CB62BFB25}"/>
                    </a:ext>
                  </a:extLst>
                </p:cNvPr>
                <p:cNvSpPr>
                  <a:spLocks/>
                </p:cNvSpPr>
                <p:nvPr/>
              </p:nvSpPr>
              <p:spPr bwMode="auto">
                <a:xfrm>
                  <a:off x="7116763" y="4202113"/>
                  <a:ext cx="107950" cy="63500"/>
                </a:xfrm>
                <a:custGeom>
                  <a:avLst/>
                  <a:gdLst>
                    <a:gd name="T0" fmla="*/ 109 w 185"/>
                    <a:gd name="T1" fmla="*/ 104 h 106"/>
                    <a:gd name="T2" fmla="*/ 96 w 185"/>
                    <a:gd name="T3" fmla="*/ 104 h 106"/>
                    <a:gd name="T4" fmla="*/ 3 w 185"/>
                    <a:gd name="T5" fmla="*/ 50 h 106"/>
                    <a:gd name="T6" fmla="*/ 3 w 185"/>
                    <a:gd name="T7" fmla="*/ 43 h 106"/>
                    <a:gd name="T8" fmla="*/ 75 w 185"/>
                    <a:gd name="T9" fmla="*/ 2 h 106"/>
                    <a:gd name="T10" fmla="*/ 88 w 185"/>
                    <a:gd name="T11" fmla="*/ 2 h 106"/>
                    <a:gd name="T12" fmla="*/ 181 w 185"/>
                    <a:gd name="T13" fmla="*/ 55 h 106"/>
                    <a:gd name="T14" fmla="*/ 181 w 185"/>
                    <a:gd name="T15" fmla="*/ 63 h 106"/>
                    <a:gd name="T16" fmla="*/ 109 w 185"/>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6">
                      <a:moveTo>
                        <a:pt x="109" y="104"/>
                      </a:moveTo>
                      <a:cubicBezTo>
                        <a:pt x="106" y="106"/>
                        <a:pt x="100" y="106"/>
                        <a:pt x="96" y="104"/>
                      </a:cubicBezTo>
                      <a:lnTo>
                        <a:pt x="3" y="50"/>
                      </a:lnTo>
                      <a:cubicBezTo>
                        <a:pt x="0" y="48"/>
                        <a:pt x="0" y="45"/>
                        <a:pt x="3" y="43"/>
                      </a:cubicBezTo>
                      <a:lnTo>
                        <a:pt x="75" y="2"/>
                      </a:lnTo>
                      <a:cubicBezTo>
                        <a:pt x="79" y="0"/>
                        <a:pt x="84" y="0"/>
                        <a:pt x="88" y="2"/>
                      </a:cubicBezTo>
                      <a:lnTo>
                        <a:pt x="181" y="55"/>
                      </a:lnTo>
                      <a:cubicBezTo>
                        <a:pt x="185" y="57"/>
                        <a:pt x="185"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7" name="Freeform 206">
                  <a:extLst>
                    <a:ext uri="{FF2B5EF4-FFF2-40B4-BE49-F238E27FC236}">
                      <a16:creationId xmlns:a16="http://schemas.microsoft.com/office/drawing/2014/main" id="{556ACC68-18A5-6544-9CD1-77EE0556F14A}"/>
                    </a:ext>
                  </a:extLst>
                </p:cNvPr>
                <p:cNvSpPr>
                  <a:spLocks/>
                </p:cNvSpPr>
                <p:nvPr/>
              </p:nvSpPr>
              <p:spPr bwMode="auto">
                <a:xfrm>
                  <a:off x="7192963" y="4246563"/>
                  <a:ext cx="107950" cy="63500"/>
                </a:xfrm>
                <a:custGeom>
                  <a:avLst/>
                  <a:gdLst>
                    <a:gd name="T0" fmla="*/ 109 w 185"/>
                    <a:gd name="T1" fmla="*/ 105 h 107"/>
                    <a:gd name="T2" fmla="*/ 97 w 185"/>
                    <a:gd name="T3" fmla="*/ 105 h 107"/>
                    <a:gd name="T4" fmla="*/ 3 w 185"/>
                    <a:gd name="T5" fmla="*/ 51 h 107"/>
                    <a:gd name="T6" fmla="*/ 3 w 185"/>
                    <a:gd name="T7" fmla="*/ 44 h 107"/>
                    <a:gd name="T8" fmla="*/ 75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3" y="51"/>
                      </a:lnTo>
                      <a:cubicBezTo>
                        <a:pt x="0" y="49"/>
                        <a:pt x="0" y="46"/>
                        <a:pt x="3" y="44"/>
                      </a:cubicBezTo>
                      <a:lnTo>
                        <a:pt x="75"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8" name="Freeform 207">
                  <a:extLst>
                    <a:ext uri="{FF2B5EF4-FFF2-40B4-BE49-F238E27FC236}">
                      <a16:creationId xmlns:a16="http://schemas.microsoft.com/office/drawing/2014/main" id="{7D7BE35D-49E7-FB4C-8CC9-A53193202E5C}"/>
                    </a:ext>
                  </a:extLst>
                </p:cNvPr>
                <p:cNvSpPr>
                  <a:spLocks/>
                </p:cNvSpPr>
                <p:nvPr/>
              </p:nvSpPr>
              <p:spPr bwMode="auto">
                <a:xfrm>
                  <a:off x="7267575" y="4291013"/>
                  <a:ext cx="107950" cy="63500"/>
                </a:xfrm>
                <a:custGeom>
                  <a:avLst/>
                  <a:gdLst>
                    <a:gd name="T0" fmla="*/ 109 w 185"/>
                    <a:gd name="T1" fmla="*/ 104 h 106"/>
                    <a:gd name="T2" fmla="*/ 97 w 185"/>
                    <a:gd name="T3" fmla="*/ 104 h 106"/>
                    <a:gd name="T4" fmla="*/ 3 w 185"/>
                    <a:gd name="T5" fmla="*/ 50 h 106"/>
                    <a:gd name="T6" fmla="*/ 3 w 185"/>
                    <a:gd name="T7" fmla="*/ 43 h 106"/>
                    <a:gd name="T8" fmla="*/ 75 w 185"/>
                    <a:gd name="T9" fmla="*/ 2 h 106"/>
                    <a:gd name="T10" fmla="*/ 88 w 185"/>
                    <a:gd name="T11" fmla="*/ 2 h 106"/>
                    <a:gd name="T12" fmla="*/ 181 w 185"/>
                    <a:gd name="T13" fmla="*/ 55 h 106"/>
                    <a:gd name="T14" fmla="*/ 181 w 185"/>
                    <a:gd name="T15" fmla="*/ 63 h 106"/>
                    <a:gd name="T16" fmla="*/ 109 w 185"/>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6">
                      <a:moveTo>
                        <a:pt x="109" y="104"/>
                      </a:moveTo>
                      <a:cubicBezTo>
                        <a:pt x="106" y="106"/>
                        <a:pt x="100" y="106"/>
                        <a:pt x="97" y="104"/>
                      </a:cubicBezTo>
                      <a:lnTo>
                        <a:pt x="3" y="50"/>
                      </a:lnTo>
                      <a:cubicBezTo>
                        <a:pt x="0" y="48"/>
                        <a:pt x="0" y="45"/>
                        <a:pt x="3" y="43"/>
                      </a:cubicBezTo>
                      <a:lnTo>
                        <a:pt x="75" y="2"/>
                      </a:lnTo>
                      <a:cubicBezTo>
                        <a:pt x="79" y="0"/>
                        <a:pt x="85" y="0"/>
                        <a:pt x="88" y="2"/>
                      </a:cubicBezTo>
                      <a:lnTo>
                        <a:pt x="181" y="55"/>
                      </a:lnTo>
                      <a:cubicBezTo>
                        <a:pt x="185" y="57"/>
                        <a:pt x="185"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9" name="Freeform 208">
                  <a:extLst>
                    <a:ext uri="{FF2B5EF4-FFF2-40B4-BE49-F238E27FC236}">
                      <a16:creationId xmlns:a16="http://schemas.microsoft.com/office/drawing/2014/main" id="{4086E7BD-0A4F-7442-885E-CFF0C6A2052C}"/>
                    </a:ext>
                  </a:extLst>
                </p:cNvPr>
                <p:cNvSpPr>
                  <a:spLocks/>
                </p:cNvSpPr>
                <p:nvPr/>
              </p:nvSpPr>
              <p:spPr bwMode="auto">
                <a:xfrm>
                  <a:off x="7343775" y="4335463"/>
                  <a:ext cx="107950" cy="63500"/>
                </a:xfrm>
                <a:custGeom>
                  <a:avLst/>
                  <a:gdLst>
                    <a:gd name="T0" fmla="*/ 109 w 185"/>
                    <a:gd name="T1" fmla="*/ 105 h 107"/>
                    <a:gd name="T2" fmla="*/ 97 w 185"/>
                    <a:gd name="T3" fmla="*/ 105 h 107"/>
                    <a:gd name="T4" fmla="*/ 3 w 185"/>
                    <a:gd name="T5" fmla="*/ 51 h 107"/>
                    <a:gd name="T6" fmla="*/ 3 w 185"/>
                    <a:gd name="T7" fmla="*/ 44 h 107"/>
                    <a:gd name="T8" fmla="*/ 75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3" y="51"/>
                      </a:lnTo>
                      <a:cubicBezTo>
                        <a:pt x="0" y="49"/>
                        <a:pt x="0" y="46"/>
                        <a:pt x="3" y="44"/>
                      </a:cubicBezTo>
                      <a:lnTo>
                        <a:pt x="75"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0" name="Freeform 209">
                  <a:extLst>
                    <a:ext uri="{FF2B5EF4-FFF2-40B4-BE49-F238E27FC236}">
                      <a16:creationId xmlns:a16="http://schemas.microsoft.com/office/drawing/2014/main" id="{7127414E-3D81-0A4D-AD2E-B6096B0DC8A7}"/>
                    </a:ext>
                  </a:extLst>
                </p:cNvPr>
                <p:cNvSpPr>
                  <a:spLocks/>
                </p:cNvSpPr>
                <p:nvPr/>
              </p:nvSpPr>
              <p:spPr bwMode="auto">
                <a:xfrm>
                  <a:off x="7418388" y="4378325"/>
                  <a:ext cx="184150" cy="111125"/>
                </a:xfrm>
                <a:custGeom>
                  <a:avLst/>
                  <a:gdLst>
                    <a:gd name="T0" fmla="*/ 240 w 316"/>
                    <a:gd name="T1" fmla="*/ 181 h 183"/>
                    <a:gd name="T2" fmla="*/ 228 w 316"/>
                    <a:gd name="T3" fmla="*/ 181 h 183"/>
                    <a:gd name="T4" fmla="*/ 3 w 316"/>
                    <a:gd name="T5" fmla="*/ 51 h 183"/>
                    <a:gd name="T6" fmla="*/ 3 w 316"/>
                    <a:gd name="T7" fmla="*/ 44 h 183"/>
                    <a:gd name="T8" fmla="*/ 75 w 316"/>
                    <a:gd name="T9" fmla="*/ 2 h 183"/>
                    <a:gd name="T10" fmla="*/ 88 w 316"/>
                    <a:gd name="T11" fmla="*/ 2 h 183"/>
                    <a:gd name="T12" fmla="*/ 312 w 316"/>
                    <a:gd name="T13" fmla="*/ 132 h 183"/>
                    <a:gd name="T14" fmla="*/ 312 w 316"/>
                    <a:gd name="T15" fmla="*/ 139 h 183"/>
                    <a:gd name="T16" fmla="*/ 240 w 316"/>
                    <a:gd name="T17" fmla="*/ 18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183">
                      <a:moveTo>
                        <a:pt x="240" y="181"/>
                      </a:moveTo>
                      <a:cubicBezTo>
                        <a:pt x="237" y="183"/>
                        <a:pt x="231" y="183"/>
                        <a:pt x="228" y="181"/>
                      </a:cubicBezTo>
                      <a:lnTo>
                        <a:pt x="3" y="51"/>
                      </a:lnTo>
                      <a:cubicBezTo>
                        <a:pt x="0" y="49"/>
                        <a:pt x="0" y="46"/>
                        <a:pt x="3" y="44"/>
                      </a:cubicBezTo>
                      <a:lnTo>
                        <a:pt x="75" y="2"/>
                      </a:lnTo>
                      <a:cubicBezTo>
                        <a:pt x="79" y="0"/>
                        <a:pt x="85" y="0"/>
                        <a:pt x="88" y="2"/>
                      </a:cubicBezTo>
                      <a:lnTo>
                        <a:pt x="312" y="132"/>
                      </a:lnTo>
                      <a:cubicBezTo>
                        <a:pt x="316" y="134"/>
                        <a:pt x="316" y="137"/>
                        <a:pt x="312" y="139"/>
                      </a:cubicBezTo>
                      <a:lnTo>
                        <a:pt x="240" y="181"/>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1" name="Freeform 210">
                  <a:extLst>
                    <a:ext uri="{FF2B5EF4-FFF2-40B4-BE49-F238E27FC236}">
                      <a16:creationId xmlns:a16="http://schemas.microsoft.com/office/drawing/2014/main" id="{95373A89-636D-8047-A844-8BBD827BA407}"/>
                    </a:ext>
                  </a:extLst>
                </p:cNvPr>
                <p:cNvSpPr>
                  <a:spLocks/>
                </p:cNvSpPr>
                <p:nvPr/>
              </p:nvSpPr>
              <p:spPr bwMode="auto">
                <a:xfrm>
                  <a:off x="6451600" y="3879850"/>
                  <a:ext cx="107950" cy="63500"/>
                </a:xfrm>
                <a:custGeom>
                  <a:avLst/>
                  <a:gdLst>
                    <a:gd name="T0" fmla="*/ 109 w 184"/>
                    <a:gd name="T1" fmla="*/ 104 h 106"/>
                    <a:gd name="T2" fmla="*/ 96 w 184"/>
                    <a:gd name="T3" fmla="*/ 104 h 106"/>
                    <a:gd name="T4" fmla="*/ 3 w 184"/>
                    <a:gd name="T5" fmla="*/ 51 h 106"/>
                    <a:gd name="T6" fmla="*/ 3 w 184"/>
                    <a:gd name="T7" fmla="*/ 43 h 106"/>
                    <a:gd name="T8" fmla="*/ 75 w 184"/>
                    <a:gd name="T9" fmla="*/ 2 h 106"/>
                    <a:gd name="T10" fmla="*/ 88 w 184"/>
                    <a:gd name="T11" fmla="*/ 2 h 106"/>
                    <a:gd name="T12" fmla="*/ 181 w 184"/>
                    <a:gd name="T13" fmla="*/ 55 h 106"/>
                    <a:gd name="T14" fmla="*/ 181 w 184"/>
                    <a:gd name="T15" fmla="*/ 63 h 106"/>
                    <a:gd name="T16" fmla="*/ 109 w 184"/>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6">
                      <a:moveTo>
                        <a:pt x="109" y="104"/>
                      </a:moveTo>
                      <a:cubicBezTo>
                        <a:pt x="106" y="106"/>
                        <a:pt x="100" y="106"/>
                        <a:pt x="96" y="104"/>
                      </a:cubicBezTo>
                      <a:lnTo>
                        <a:pt x="3" y="51"/>
                      </a:lnTo>
                      <a:cubicBezTo>
                        <a:pt x="0" y="48"/>
                        <a:pt x="0" y="45"/>
                        <a:pt x="3" y="43"/>
                      </a:cubicBezTo>
                      <a:lnTo>
                        <a:pt x="75" y="2"/>
                      </a:lnTo>
                      <a:cubicBezTo>
                        <a:pt x="79" y="0"/>
                        <a:pt x="84" y="0"/>
                        <a:pt x="88" y="2"/>
                      </a:cubicBezTo>
                      <a:lnTo>
                        <a:pt x="181" y="55"/>
                      </a:lnTo>
                      <a:cubicBezTo>
                        <a:pt x="184" y="57"/>
                        <a:pt x="184"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2" name="Freeform 211">
                  <a:extLst>
                    <a:ext uri="{FF2B5EF4-FFF2-40B4-BE49-F238E27FC236}">
                      <a16:creationId xmlns:a16="http://schemas.microsoft.com/office/drawing/2014/main" id="{C9886E55-3B2E-3242-82B3-62C59BE3500C}"/>
                    </a:ext>
                  </a:extLst>
                </p:cNvPr>
                <p:cNvSpPr>
                  <a:spLocks/>
                </p:cNvSpPr>
                <p:nvPr/>
              </p:nvSpPr>
              <p:spPr bwMode="auto">
                <a:xfrm>
                  <a:off x="6526213" y="3924300"/>
                  <a:ext cx="107950" cy="65088"/>
                </a:xfrm>
                <a:custGeom>
                  <a:avLst/>
                  <a:gdLst>
                    <a:gd name="T0" fmla="*/ 109 w 184"/>
                    <a:gd name="T1" fmla="*/ 105 h 107"/>
                    <a:gd name="T2" fmla="*/ 96 w 184"/>
                    <a:gd name="T3" fmla="*/ 105 h 107"/>
                    <a:gd name="T4" fmla="*/ 3 w 184"/>
                    <a:gd name="T5" fmla="*/ 51 h 107"/>
                    <a:gd name="T6" fmla="*/ 3 w 184"/>
                    <a:gd name="T7" fmla="*/ 44 h 107"/>
                    <a:gd name="T8" fmla="*/ 75 w 184"/>
                    <a:gd name="T9" fmla="*/ 2 h 107"/>
                    <a:gd name="T10" fmla="*/ 88 w 184"/>
                    <a:gd name="T11" fmla="*/ 2 h 107"/>
                    <a:gd name="T12" fmla="*/ 181 w 184"/>
                    <a:gd name="T13" fmla="*/ 56 h 107"/>
                    <a:gd name="T14" fmla="*/ 181 w 184"/>
                    <a:gd name="T15" fmla="*/ 63 h 107"/>
                    <a:gd name="T16" fmla="*/ 109 w 184"/>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07">
                      <a:moveTo>
                        <a:pt x="109" y="105"/>
                      </a:moveTo>
                      <a:cubicBezTo>
                        <a:pt x="106" y="107"/>
                        <a:pt x="100" y="107"/>
                        <a:pt x="96" y="105"/>
                      </a:cubicBezTo>
                      <a:lnTo>
                        <a:pt x="3" y="51"/>
                      </a:lnTo>
                      <a:cubicBezTo>
                        <a:pt x="0" y="49"/>
                        <a:pt x="0" y="46"/>
                        <a:pt x="3" y="44"/>
                      </a:cubicBezTo>
                      <a:lnTo>
                        <a:pt x="75" y="2"/>
                      </a:lnTo>
                      <a:cubicBezTo>
                        <a:pt x="79" y="0"/>
                        <a:pt x="84" y="0"/>
                        <a:pt x="88" y="2"/>
                      </a:cubicBezTo>
                      <a:lnTo>
                        <a:pt x="181" y="56"/>
                      </a:lnTo>
                      <a:cubicBezTo>
                        <a:pt x="184" y="58"/>
                        <a:pt x="184"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3" name="Freeform 212">
                  <a:extLst>
                    <a:ext uri="{FF2B5EF4-FFF2-40B4-BE49-F238E27FC236}">
                      <a16:creationId xmlns:a16="http://schemas.microsoft.com/office/drawing/2014/main" id="{7886F604-7C17-3644-A854-B1CE330C2DE1}"/>
                    </a:ext>
                  </a:extLst>
                </p:cNvPr>
                <p:cNvSpPr>
                  <a:spLocks/>
                </p:cNvSpPr>
                <p:nvPr/>
              </p:nvSpPr>
              <p:spPr bwMode="auto">
                <a:xfrm>
                  <a:off x="6602413" y="3970338"/>
                  <a:ext cx="107950" cy="63500"/>
                </a:xfrm>
                <a:custGeom>
                  <a:avLst/>
                  <a:gdLst>
                    <a:gd name="T0" fmla="*/ 109 w 185"/>
                    <a:gd name="T1" fmla="*/ 104 h 106"/>
                    <a:gd name="T2" fmla="*/ 96 w 185"/>
                    <a:gd name="T3" fmla="*/ 104 h 106"/>
                    <a:gd name="T4" fmla="*/ 3 w 185"/>
                    <a:gd name="T5" fmla="*/ 51 h 106"/>
                    <a:gd name="T6" fmla="*/ 3 w 185"/>
                    <a:gd name="T7" fmla="*/ 43 h 106"/>
                    <a:gd name="T8" fmla="*/ 75 w 185"/>
                    <a:gd name="T9" fmla="*/ 2 h 106"/>
                    <a:gd name="T10" fmla="*/ 88 w 185"/>
                    <a:gd name="T11" fmla="*/ 2 h 106"/>
                    <a:gd name="T12" fmla="*/ 181 w 185"/>
                    <a:gd name="T13" fmla="*/ 55 h 106"/>
                    <a:gd name="T14" fmla="*/ 181 w 185"/>
                    <a:gd name="T15" fmla="*/ 63 h 106"/>
                    <a:gd name="T16" fmla="*/ 109 w 185"/>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6">
                      <a:moveTo>
                        <a:pt x="109" y="104"/>
                      </a:moveTo>
                      <a:cubicBezTo>
                        <a:pt x="106" y="106"/>
                        <a:pt x="100" y="106"/>
                        <a:pt x="96" y="104"/>
                      </a:cubicBezTo>
                      <a:lnTo>
                        <a:pt x="3" y="51"/>
                      </a:lnTo>
                      <a:cubicBezTo>
                        <a:pt x="0" y="48"/>
                        <a:pt x="0" y="45"/>
                        <a:pt x="3" y="43"/>
                      </a:cubicBezTo>
                      <a:lnTo>
                        <a:pt x="75" y="2"/>
                      </a:lnTo>
                      <a:cubicBezTo>
                        <a:pt x="79" y="0"/>
                        <a:pt x="84" y="0"/>
                        <a:pt x="88" y="2"/>
                      </a:cubicBezTo>
                      <a:lnTo>
                        <a:pt x="181" y="55"/>
                      </a:lnTo>
                      <a:cubicBezTo>
                        <a:pt x="185" y="57"/>
                        <a:pt x="185" y="61"/>
                        <a:pt x="181" y="63"/>
                      </a:cubicBezTo>
                      <a:lnTo>
                        <a:pt x="109"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4" name="Freeform 213">
                  <a:extLst>
                    <a:ext uri="{FF2B5EF4-FFF2-40B4-BE49-F238E27FC236}">
                      <a16:creationId xmlns:a16="http://schemas.microsoft.com/office/drawing/2014/main" id="{8A171B8F-159E-FF40-8663-654D028512A0}"/>
                    </a:ext>
                  </a:extLst>
                </p:cNvPr>
                <p:cNvSpPr>
                  <a:spLocks/>
                </p:cNvSpPr>
                <p:nvPr/>
              </p:nvSpPr>
              <p:spPr bwMode="auto">
                <a:xfrm>
                  <a:off x="7281863" y="4371975"/>
                  <a:ext cx="107950" cy="63500"/>
                </a:xfrm>
                <a:custGeom>
                  <a:avLst/>
                  <a:gdLst>
                    <a:gd name="T0" fmla="*/ 109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1 w 185"/>
                    <a:gd name="T13" fmla="*/ 56 h 107"/>
                    <a:gd name="T14" fmla="*/ 181 w 185"/>
                    <a:gd name="T15" fmla="*/ 63 h 107"/>
                    <a:gd name="T16" fmla="*/ 109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09" y="105"/>
                      </a:moveTo>
                      <a:cubicBezTo>
                        <a:pt x="106" y="107"/>
                        <a:pt x="100" y="107"/>
                        <a:pt x="97" y="105"/>
                      </a:cubicBezTo>
                      <a:lnTo>
                        <a:pt x="4" y="51"/>
                      </a:lnTo>
                      <a:cubicBezTo>
                        <a:pt x="0" y="49"/>
                        <a:pt x="0" y="46"/>
                        <a:pt x="4" y="44"/>
                      </a:cubicBezTo>
                      <a:lnTo>
                        <a:pt x="76" y="2"/>
                      </a:lnTo>
                      <a:cubicBezTo>
                        <a:pt x="79" y="0"/>
                        <a:pt x="85" y="0"/>
                        <a:pt x="88" y="2"/>
                      </a:cubicBezTo>
                      <a:lnTo>
                        <a:pt x="181" y="56"/>
                      </a:lnTo>
                      <a:cubicBezTo>
                        <a:pt x="185" y="58"/>
                        <a:pt x="185" y="61"/>
                        <a:pt x="181" y="63"/>
                      </a:cubicBezTo>
                      <a:lnTo>
                        <a:pt x="109"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5" name="Freeform 214">
                  <a:extLst>
                    <a:ext uri="{FF2B5EF4-FFF2-40B4-BE49-F238E27FC236}">
                      <a16:creationId xmlns:a16="http://schemas.microsoft.com/office/drawing/2014/main" id="{3E1A0166-A49E-2845-B503-C7C24B4F1B36}"/>
                    </a:ext>
                  </a:extLst>
                </p:cNvPr>
                <p:cNvSpPr>
                  <a:spLocks/>
                </p:cNvSpPr>
                <p:nvPr/>
              </p:nvSpPr>
              <p:spPr bwMode="auto">
                <a:xfrm>
                  <a:off x="7356475" y="4416425"/>
                  <a:ext cx="109538" cy="63500"/>
                </a:xfrm>
                <a:custGeom>
                  <a:avLst/>
                  <a:gdLst>
                    <a:gd name="T0" fmla="*/ 110 w 185"/>
                    <a:gd name="T1" fmla="*/ 104 h 106"/>
                    <a:gd name="T2" fmla="*/ 97 w 185"/>
                    <a:gd name="T3" fmla="*/ 104 h 106"/>
                    <a:gd name="T4" fmla="*/ 4 w 185"/>
                    <a:gd name="T5" fmla="*/ 51 h 106"/>
                    <a:gd name="T6" fmla="*/ 4 w 185"/>
                    <a:gd name="T7" fmla="*/ 43 h 106"/>
                    <a:gd name="T8" fmla="*/ 76 w 185"/>
                    <a:gd name="T9" fmla="*/ 2 h 106"/>
                    <a:gd name="T10" fmla="*/ 88 w 185"/>
                    <a:gd name="T11" fmla="*/ 2 h 106"/>
                    <a:gd name="T12" fmla="*/ 181 w 185"/>
                    <a:gd name="T13" fmla="*/ 55 h 106"/>
                    <a:gd name="T14" fmla="*/ 181 w 185"/>
                    <a:gd name="T15" fmla="*/ 63 h 106"/>
                    <a:gd name="T16" fmla="*/ 110 w 185"/>
                    <a:gd name="T17"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6">
                      <a:moveTo>
                        <a:pt x="110" y="104"/>
                      </a:moveTo>
                      <a:cubicBezTo>
                        <a:pt x="106" y="106"/>
                        <a:pt x="100" y="106"/>
                        <a:pt x="97" y="104"/>
                      </a:cubicBezTo>
                      <a:lnTo>
                        <a:pt x="4" y="51"/>
                      </a:lnTo>
                      <a:cubicBezTo>
                        <a:pt x="0" y="49"/>
                        <a:pt x="0" y="45"/>
                        <a:pt x="4" y="43"/>
                      </a:cubicBezTo>
                      <a:lnTo>
                        <a:pt x="76" y="2"/>
                      </a:lnTo>
                      <a:cubicBezTo>
                        <a:pt x="79" y="0"/>
                        <a:pt x="85" y="0"/>
                        <a:pt x="88" y="2"/>
                      </a:cubicBezTo>
                      <a:lnTo>
                        <a:pt x="181" y="55"/>
                      </a:lnTo>
                      <a:cubicBezTo>
                        <a:pt x="185" y="57"/>
                        <a:pt x="185" y="61"/>
                        <a:pt x="181" y="63"/>
                      </a:cubicBezTo>
                      <a:lnTo>
                        <a:pt x="110" y="104"/>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6" name="Freeform 215">
                  <a:extLst>
                    <a:ext uri="{FF2B5EF4-FFF2-40B4-BE49-F238E27FC236}">
                      <a16:creationId xmlns:a16="http://schemas.microsoft.com/office/drawing/2014/main" id="{A9DCCCF3-FAEB-3B4B-93AF-2D9CECB2F6F4}"/>
                    </a:ext>
                  </a:extLst>
                </p:cNvPr>
                <p:cNvSpPr>
                  <a:spLocks/>
                </p:cNvSpPr>
                <p:nvPr/>
              </p:nvSpPr>
              <p:spPr bwMode="auto">
                <a:xfrm>
                  <a:off x="7432675" y="4460875"/>
                  <a:ext cx="107950" cy="65088"/>
                </a:xfrm>
                <a:custGeom>
                  <a:avLst/>
                  <a:gdLst>
                    <a:gd name="T0" fmla="*/ 110 w 185"/>
                    <a:gd name="T1" fmla="*/ 105 h 107"/>
                    <a:gd name="T2" fmla="*/ 97 w 185"/>
                    <a:gd name="T3" fmla="*/ 105 h 107"/>
                    <a:gd name="T4" fmla="*/ 4 w 185"/>
                    <a:gd name="T5" fmla="*/ 51 h 107"/>
                    <a:gd name="T6" fmla="*/ 4 w 185"/>
                    <a:gd name="T7" fmla="*/ 44 h 107"/>
                    <a:gd name="T8" fmla="*/ 76 w 185"/>
                    <a:gd name="T9" fmla="*/ 2 h 107"/>
                    <a:gd name="T10" fmla="*/ 88 w 185"/>
                    <a:gd name="T11" fmla="*/ 2 h 107"/>
                    <a:gd name="T12" fmla="*/ 182 w 185"/>
                    <a:gd name="T13" fmla="*/ 56 h 107"/>
                    <a:gd name="T14" fmla="*/ 182 w 185"/>
                    <a:gd name="T15" fmla="*/ 63 h 107"/>
                    <a:gd name="T16" fmla="*/ 110 w 185"/>
                    <a:gd name="T17"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07">
                      <a:moveTo>
                        <a:pt x="110" y="105"/>
                      </a:moveTo>
                      <a:cubicBezTo>
                        <a:pt x="106" y="107"/>
                        <a:pt x="100" y="107"/>
                        <a:pt x="97" y="105"/>
                      </a:cubicBezTo>
                      <a:lnTo>
                        <a:pt x="4" y="51"/>
                      </a:lnTo>
                      <a:cubicBezTo>
                        <a:pt x="0" y="49"/>
                        <a:pt x="0" y="46"/>
                        <a:pt x="4" y="44"/>
                      </a:cubicBezTo>
                      <a:lnTo>
                        <a:pt x="76" y="2"/>
                      </a:lnTo>
                      <a:cubicBezTo>
                        <a:pt x="79" y="0"/>
                        <a:pt x="85" y="0"/>
                        <a:pt x="88" y="2"/>
                      </a:cubicBezTo>
                      <a:lnTo>
                        <a:pt x="182" y="56"/>
                      </a:lnTo>
                      <a:cubicBezTo>
                        <a:pt x="185" y="58"/>
                        <a:pt x="185" y="61"/>
                        <a:pt x="182" y="63"/>
                      </a:cubicBezTo>
                      <a:lnTo>
                        <a:pt x="110" y="10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7" name="Freeform 216">
                  <a:extLst>
                    <a:ext uri="{FF2B5EF4-FFF2-40B4-BE49-F238E27FC236}">
                      <a16:creationId xmlns:a16="http://schemas.microsoft.com/office/drawing/2014/main" id="{212518E2-8121-1F45-AF37-13ACAABE72D1}"/>
                    </a:ext>
                  </a:extLst>
                </p:cNvPr>
                <p:cNvSpPr>
                  <a:spLocks/>
                </p:cNvSpPr>
                <p:nvPr/>
              </p:nvSpPr>
              <p:spPr bwMode="auto">
                <a:xfrm>
                  <a:off x="6677025" y="4014788"/>
                  <a:ext cx="636588" cy="376238"/>
                </a:xfrm>
                <a:custGeom>
                  <a:avLst/>
                  <a:gdLst>
                    <a:gd name="T0" fmla="*/ 1010 w 1086"/>
                    <a:gd name="T1" fmla="*/ 625 h 627"/>
                    <a:gd name="T2" fmla="*/ 998 w 1086"/>
                    <a:gd name="T3" fmla="*/ 625 h 627"/>
                    <a:gd name="T4" fmla="*/ 3 w 1086"/>
                    <a:gd name="T5" fmla="*/ 51 h 627"/>
                    <a:gd name="T6" fmla="*/ 3 w 1086"/>
                    <a:gd name="T7" fmla="*/ 44 h 627"/>
                    <a:gd name="T8" fmla="*/ 75 w 1086"/>
                    <a:gd name="T9" fmla="*/ 2 h 627"/>
                    <a:gd name="T10" fmla="*/ 88 w 1086"/>
                    <a:gd name="T11" fmla="*/ 2 h 627"/>
                    <a:gd name="T12" fmla="*/ 1082 w 1086"/>
                    <a:gd name="T13" fmla="*/ 576 h 627"/>
                    <a:gd name="T14" fmla="*/ 1082 w 1086"/>
                    <a:gd name="T15" fmla="*/ 584 h 627"/>
                    <a:gd name="T16" fmla="*/ 1010 w 1086"/>
                    <a:gd name="T17" fmla="*/ 625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6" h="627">
                      <a:moveTo>
                        <a:pt x="1010" y="625"/>
                      </a:moveTo>
                      <a:cubicBezTo>
                        <a:pt x="1007" y="627"/>
                        <a:pt x="1001" y="627"/>
                        <a:pt x="998" y="625"/>
                      </a:cubicBezTo>
                      <a:lnTo>
                        <a:pt x="3" y="51"/>
                      </a:lnTo>
                      <a:cubicBezTo>
                        <a:pt x="0" y="49"/>
                        <a:pt x="0" y="46"/>
                        <a:pt x="3" y="44"/>
                      </a:cubicBezTo>
                      <a:lnTo>
                        <a:pt x="75" y="2"/>
                      </a:lnTo>
                      <a:cubicBezTo>
                        <a:pt x="79" y="0"/>
                        <a:pt x="85" y="0"/>
                        <a:pt x="88" y="2"/>
                      </a:cubicBezTo>
                      <a:lnTo>
                        <a:pt x="1082" y="576"/>
                      </a:lnTo>
                      <a:cubicBezTo>
                        <a:pt x="1086" y="578"/>
                        <a:pt x="1086" y="582"/>
                        <a:pt x="1082" y="584"/>
                      </a:cubicBezTo>
                      <a:lnTo>
                        <a:pt x="1010" y="625"/>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16" name="Group 815">
                <a:extLst>
                  <a:ext uri="{FF2B5EF4-FFF2-40B4-BE49-F238E27FC236}">
                    <a16:creationId xmlns:a16="http://schemas.microsoft.com/office/drawing/2014/main" id="{8F811F18-1AC6-E843-958A-CB011CE3D6A8}"/>
                  </a:ext>
                </a:extLst>
              </p:cNvPr>
              <p:cNvGrpSpPr/>
              <p:nvPr/>
            </p:nvGrpSpPr>
            <p:grpSpPr>
              <a:xfrm>
                <a:off x="7199314" y="1703389"/>
                <a:ext cx="1811338" cy="2543175"/>
                <a:chOff x="9466263" y="1624013"/>
                <a:chExt cx="1811338" cy="2543175"/>
              </a:xfrm>
            </p:grpSpPr>
            <p:sp>
              <p:nvSpPr>
                <p:cNvPr id="817" name="Freeform 217">
                  <a:extLst>
                    <a:ext uri="{FF2B5EF4-FFF2-40B4-BE49-F238E27FC236}">
                      <a16:creationId xmlns:a16="http://schemas.microsoft.com/office/drawing/2014/main" id="{7F6DA777-A68D-0B4E-842C-FCEE697AFD16}"/>
                    </a:ext>
                  </a:extLst>
                </p:cNvPr>
                <p:cNvSpPr>
                  <a:spLocks/>
                </p:cNvSpPr>
                <p:nvPr/>
              </p:nvSpPr>
              <p:spPr bwMode="auto">
                <a:xfrm>
                  <a:off x="9718675" y="3435350"/>
                  <a:ext cx="1227138" cy="731838"/>
                </a:xfrm>
                <a:custGeom>
                  <a:avLst/>
                  <a:gdLst>
                    <a:gd name="T0" fmla="*/ 2057 w 2096"/>
                    <a:gd name="T1" fmla="*/ 618 h 1218"/>
                    <a:gd name="T2" fmla="*/ 2056 w 2096"/>
                    <a:gd name="T3" fmla="*/ 622 h 1218"/>
                    <a:gd name="T4" fmla="*/ 1021 w 2096"/>
                    <a:gd name="T5" fmla="*/ 22 h 1218"/>
                    <a:gd name="T6" fmla="*/ 882 w 2096"/>
                    <a:gd name="T7" fmla="*/ 22 h 1218"/>
                    <a:gd name="T8" fmla="*/ 41 w 2096"/>
                    <a:gd name="T9" fmla="*/ 526 h 1218"/>
                    <a:gd name="T10" fmla="*/ 40 w 2096"/>
                    <a:gd name="T11" fmla="*/ 507 h 1218"/>
                    <a:gd name="T12" fmla="*/ 0 w 2096"/>
                    <a:gd name="T13" fmla="*/ 516 h 1218"/>
                    <a:gd name="T14" fmla="*/ 0 w 2096"/>
                    <a:gd name="T15" fmla="*/ 549 h 1218"/>
                    <a:gd name="T16" fmla="*/ 0 w 2096"/>
                    <a:gd name="T17" fmla="*/ 549 h 1218"/>
                    <a:gd name="T18" fmla="*/ 29 w 2096"/>
                    <a:gd name="T19" fmla="*/ 590 h 1218"/>
                    <a:gd name="T20" fmla="*/ 1075 w 2096"/>
                    <a:gd name="T21" fmla="*/ 1196 h 1218"/>
                    <a:gd name="T22" fmla="*/ 1214 w 2096"/>
                    <a:gd name="T23" fmla="*/ 1196 h 1218"/>
                    <a:gd name="T24" fmla="*/ 2067 w 2096"/>
                    <a:gd name="T25" fmla="*/ 685 h 1218"/>
                    <a:gd name="T26" fmla="*/ 2096 w 2096"/>
                    <a:gd name="T27" fmla="*/ 644 h 1218"/>
                    <a:gd name="T28" fmla="*/ 2096 w 2096"/>
                    <a:gd name="T29" fmla="*/ 611 h 1218"/>
                    <a:gd name="T30" fmla="*/ 2057 w 2096"/>
                    <a:gd name="T31" fmla="*/ 6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96" h="1218">
                      <a:moveTo>
                        <a:pt x="2057" y="618"/>
                      </a:moveTo>
                      <a:lnTo>
                        <a:pt x="2056" y="622"/>
                      </a:lnTo>
                      <a:lnTo>
                        <a:pt x="1021" y="22"/>
                      </a:lnTo>
                      <a:cubicBezTo>
                        <a:pt x="983" y="0"/>
                        <a:pt x="920" y="0"/>
                        <a:pt x="882" y="22"/>
                      </a:cubicBezTo>
                      <a:lnTo>
                        <a:pt x="41" y="526"/>
                      </a:lnTo>
                      <a:lnTo>
                        <a:pt x="40" y="507"/>
                      </a:lnTo>
                      <a:lnTo>
                        <a:pt x="0" y="516"/>
                      </a:lnTo>
                      <a:lnTo>
                        <a:pt x="0" y="549"/>
                      </a:lnTo>
                      <a:lnTo>
                        <a:pt x="0" y="549"/>
                      </a:lnTo>
                      <a:cubicBezTo>
                        <a:pt x="0" y="564"/>
                        <a:pt x="10" y="578"/>
                        <a:pt x="29" y="590"/>
                      </a:cubicBezTo>
                      <a:lnTo>
                        <a:pt x="1075" y="1196"/>
                      </a:lnTo>
                      <a:cubicBezTo>
                        <a:pt x="1113" y="1218"/>
                        <a:pt x="1176" y="1218"/>
                        <a:pt x="1214" y="1196"/>
                      </a:cubicBezTo>
                      <a:lnTo>
                        <a:pt x="2067" y="685"/>
                      </a:lnTo>
                      <a:cubicBezTo>
                        <a:pt x="2086" y="673"/>
                        <a:pt x="2096" y="659"/>
                        <a:pt x="2096" y="644"/>
                      </a:cubicBezTo>
                      <a:lnTo>
                        <a:pt x="2096" y="611"/>
                      </a:lnTo>
                      <a:lnTo>
                        <a:pt x="2057" y="618"/>
                      </a:lnTo>
                      <a:close/>
                    </a:path>
                  </a:pathLst>
                </a:custGeom>
                <a:solidFill>
                  <a:srgbClr val="70707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8" name="Freeform 218">
                  <a:extLst>
                    <a:ext uri="{FF2B5EF4-FFF2-40B4-BE49-F238E27FC236}">
                      <a16:creationId xmlns:a16="http://schemas.microsoft.com/office/drawing/2014/main" id="{9BBF2F73-5BFA-0445-9EAA-626B2005E503}"/>
                    </a:ext>
                  </a:extLst>
                </p:cNvPr>
                <p:cNvSpPr>
                  <a:spLocks/>
                </p:cNvSpPr>
                <p:nvPr/>
              </p:nvSpPr>
              <p:spPr bwMode="auto">
                <a:xfrm>
                  <a:off x="9718675" y="3403600"/>
                  <a:ext cx="1227138" cy="746125"/>
                </a:xfrm>
                <a:custGeom>
                  <a:avLst/>
                  <a:gdLst>
                    <a:gd name="T0" fmla="*/ 1214 w 2096"/>
                    <a:gd name="T1" fmla="*/ 1219 h 1242"/>
                    <a:gd name="T2" fmla="*/ 1075 w 2096"/>
                    <a:gd name="T3" fmla="*/ 1219 h 1242"/>
                    <a:gd name="T4" fmla="*/ 29 w 2096"/>
                    <a:gd name="T5" fmla="*/ 613 h 1242"/>
                    <a:gd name="T6" fmla="*/ 0 w 2096"/>
                    <a:gd name="T7" fmla="*/ 573 h 1242"/>
                    <a:gd name="T8" fmla="*/ 29 w 2096"/>
                    <a:gd name="T9" fmla="*/ 533 h 1242"/>
                    <a:gd name="T10" fmla="*/ 882 w 2096"/>
                    <a:gd name="T11" fmla="*/ 22 h 1242"/>
                    <a:gd name="T12" fmla="*/ 1021 w 2096"/>
                    <a:gd name="T13" fmla="*/ 22 h 1242"/>
                    <a:gd name="T14" fmla="*/ 2067 w 2096"/>
                    <a:gd name="T15" fmla="*/ 628 h 1242"/>
                    <a:gd name="T16" fmla="*/ 2095 w 2096"/>
                    <a:gd name="T17" fmla="*/ 662 h 1242"/>
                    <a:gd name="T18" fmla="*/ 2096 w 2096"/>
                    <a:gd name="T19" fmla="*/ 668 h 1242"/>
                    <a:gd name="T20" fmla="*/ 2067 w 2096"/>
                    <a:gd name="T21" fmla="*/ 708 h 1242"/>
                    <a:gd name="T22" fmla="*/ 1214 w 2096"/>
                    <a:gd name="T23" fmla="*/ 121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96" h="1242">
                      <a:moveTo>
                        <a:pt x="1214" y="1219"/>
                      </a:moveTo>
                      <a:cubicBezTo>
                        <a:pt x="1176" y="1242"/>
                        <a:pt x="1113" y="1242"/>
                        <a:pt x="1075" y="1219"/>
                      </a:cubicBezTo>
                      <a:lnTo>
                        <a:pt x="29" y="613"/>
                      </a:lnTo>
                      <a:cubicBezTo>
                        <a:pt x="10" y="602"/>
                        <a:pt x="0" y="588"/>
                        <a:pt x="0" y="573"/>
                      </a:cubicBezTo>
                      <a:cubicBezTo>
                        <a:pt x="0" y="559"/>
                        <a:pt x="10" y="544"/>
                        <a:pt x="29" y="533"/>
                      </a:cubicBezTo>
                      <a:lnTo>
                        <a:pt x="882" y="22"/>
                      </a:lnTo>
                      <a:cubicBezTo>
                        <a:pt x="920" y="0"/>
                        <a:pt x="983" y="0"/>
                        <a:pt x="1021" y="22"/>
                      </a:cubicBezTo>
                      <a:lnTo>
                        <a:pt x="2067" y="628"/>
                      </a:lnTo>
                      <a:cubicBezTo>
                        <a:pt x="2084" y="637"/>
                        <a:pt x="2093" y="649"/>
                        <a:pt x="2095" y="662"/>
                      </a:cubicBezTo>
                      <a:cubicBezTo>
                        <a:pt x="2096" y="664"/>
                        <a:pt x="2096" y="666"/>
                        <a:pt x="2096" y="668"/>
                      </a:cubicBezTo>
                      <a:cubicBezTo>
                        <a:pt x="2096" y="683"/>
                        <a:pt x="2086" y="697"/>
                        <a:pt x="2067" y="708"/>
                      </a:cubicBezTo>
                      <a:lnTo>
                        <a:pt x="1214" y="1219"/>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9" name="Freeform 219">
                  <a:extLst>
                    <a:ext uri="{FF2B5EF4-FFF2-40B4-BE49-F238E27FC236}">
                      <a16:creationId xmlns:a16="http://schemas.microsoft.com/office/drawing/2014/main" id="{C982E532-7A34-9740-94FF-487C6BC4CFCD}"/>
                    </a:ext>
                  </a:extLst>
                </p:cNvPr>
                <p:cNvSpPr>
                  <a:spLocks/>
                </p:cNvSpPr>
                <p:nvPr/>
              </p:nvSpPr>
              <p:spPr bwMode="auto">
                <a:xfrm>
                  <a:off x="10125075" y="3789363"/>
                  <a:ext cx="409575" cy="134938"/>
                </a:xfrm>
                <a:custGeom>
                  <a:avLst/>
                  <a:gdLst>
                    <a:gd name="T0" fmla="*/ 699 w 701"/>
                    <a:gd name="T1" fmla="*/ 0 h 225"/>
                    <a:gd name="T2" fmla="*/ 597 w 701"/>
                    <a:gd name="T3" fmla="*/ 146 h 225"/>
                    <a:gd name="T4" fmla="*/ 104 w 701"/>
                    <a:gd name="T5" fmla="*/ 146 h 225"/>
                    <a:gd name="T6" fmla="*/ 2 w 701"/>
                    <a:gd name="T7" fmla="*/ 0 h 225"/>
                    <a:gd name="T8" fmla="*/ 699 w 701"/>
                    <a:gd name="T9" fmla="*/ 0 h 225"/>
                  </a:gdLst>
                  <a:ahLst/>
                  <a:cxnLst>
                    <a:cxn ang="0">
                      <a:pos x="T0" y="T1"/>
                    </a:cxn>
                    <a:cxn ang="0">
                      <a:pos x="T2" y="T3"/>
                    </a:cxn>
                    <a:cxn ang="0">
                      <a:pos x="T4" y="T5"/>
                    </a:cxn>
                    <a:cxn ang="0">
                      <a:pos x="T6" y="T7"/>
                    </a:cxn>
                    <a:cxn ang="0">
                      <a:pos x="T8" y="T9"/>
                    </a:cxn>
                  </a:cxnLst>
                  <a:rect l="0" t="0" r="r" b="b"/>
                  <a:pathLst>
                    <a:path w="701" h="225">
                      <a:moveTo>
                        <a:pt x="699" y="0"/>
                      </a:moveTo>
                      <a:cubicBezTo>
                        <a:pt x="701" y="53"/>
                        <a:pt x="667" y="106"/>
                        <a:pt x="597" y="146"/>
                      </a:cubicBezTo>
                      <a:cubicBezTo>
                        <a:pt x="461" y="225"/>
                        <a:pt x="240" y="225"/>
                        <a:pt x="104" y="146"/>
                      </a:cubicBezTo>
                      <a:cubicBezTo>
                        <a:pt x="34" y="106"/>
                        <a:pt x="0" y="53"/>
                        <a:pt x="2" y="0"/>
                      </a:cubicBezTo>
                      <a:cubicBezTo>
                        <a:pt x="4" y="50"/>
                        <a:pt x="697" y="50"/>
                        <a:pt x="699" y="0"/>
                      </a:cubicBezTo>
                      <a:close/>
                    </a:path>
                  </a:pathLst>
                </a:custGeom>
                <a:solidFill>
                  <a:srgbClr val="70707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0" name="Freeform 220">
                  <a:extLst>
                    <a:ext uri="{FF2B5EF4-FFF2-40B4-BE49-F238E27FC236}">
                      <a16:creationId xmlns:a16="http://schemas.microsoft.com/office/drawing/2014/main" id="{DD2667AF-B4F8-1F45-A4CD-D8E863E278B7}"/>
                    </a:ext>
                  </a:extLst>
                </p:cNvPr>
                <p:cNvSpPr>
                  <a:spLocks/>
                </p:cNvSpPr>
                <p:nvPr/>
              </p:nvSpPr>
              <p:spPr bwMode="auto">
                <a:xfrm>
                  <a:off x="10106025" y="3654425"/>
                  <a:ext cx="447675" cy="265113"/>
                </a:xfrm>
                <a:custGeom>
                  <a:avLst/>
                  <a:gdLst>
                    <a:gd name="T0" fmla="*/ 136 w 766"/>
                    <a:gd name="T1" fmla="*/ 79 h 442"/>
                    <a:gd name="T2" fmla="*/ 136 w 766"/>
                    <a:gd name="T3" fmla="*/ 363 h 442"/>
                    <a:gd name="T4" fmla="*/ 629 w 766"/>
                    <a:gd name="T5" fmla="*/ 363 h 442"/>
                    <a:gd name="T6" fmla="*/ 629 w 766"/>
                    <a:gd name="T7" fmla="*/ 79 h 442"/>
                    <a:gd name="T8" fmla="*/ 136 w 766"/>
                    <a:gd name="T9" fmla="*/ 79 h 442"/>
                  </a:gdLst>
                  <a:ahLst/>
                  <a:cxnLst>
                    <a:cxn ang="0">
                      <a:pos x="T0" y="T1"/>
                    </a:cxn>
                    <a:cxn ang="0">
                      <a:pos x="T2" y="T3"/>
                    </a:cxn>
                    <a:cxn ang="0">
                      <a:pos x="T4" y="T5"/>
                    </a:cxn>
                    <a:cxn ang="0">
                      <a:pos x="T6" y="T7"/>
                    </a:cxn>
                    <a:cxn ang="0">
                      <a:pos x="T8" y="T9"/>
                    </a:cxn>
                  </a:cxnLst>
                  <a:rect l="0" t="0" r="r" b="b"/>
                  <a:pathLst>
                    <a:path w="766" h="442">
                      <a:moveTo>
                        <a:pt x="136" y="79"/>
                      </a:moveTo>
                      <a:cubicBezTo>
                        <a:pt x="0" y="157"/>
                        <a:pt x="0" y="285"/>
                        <a:pt x="136" y="363"/>
                      </a:cubicBezTo>
                      <a:cubicBezTo>
                        <a:pt x="272" y="442"/>
                        <a:pt x="493" y="442"/>
                        <a:pt x="629" y="363"/>
                      </a:cubicBezTo>
                      <a:cubicBezTo>
                        <a:pt x="766" y="285"/>
                        <a:pt x="766" y="157"/>
                        <a:pt x="629" y="79"/>
                      </a:cubicBezTo>
                      <a:cubicBezTo>
                        <a:pt x="493" y="0"/>
                        <a:pt x="272" y="0"/>
                        <a:pt x="136" y="79"/>
                      </a:cubicBezTo>
                      <a:close/>
                    </a:path>
                  </a:pathLst>
                </a:custGeom>
                <a:solidFill>
                  <a:srgbClr val="9696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1" name="Freeform 221">
                  <a:extLst>
                    <a:ext uri="{FF2B5EF4-FFF2-40B4-BE49-F238E27FC236}">
                      <a16:creationId xmlns:a16="http://schemas.microsoft.com/office/drawing/2014/main" id="{5890507F-4327-174C-B10C-AAE62CE5CC6E}"/>
                    </a:ext>
                  </a:extLst>
                </p:cNvPr>
                <p:cNvSpPr>
                  <a:spLocks/>
                </p:cNvSpPr>
                <p:nvPr/>
              </p:nvSpPr>
              <p:spPr bwMode="auto">
                <a:xfrm>
                  <a:off x="10277475" y="2651125"/>
                  <a:ext cx="163513" cy="1168400"/>
                </a:xfrm>
                <a:custGeom>
                  <a:avLst/>
                  <a:gdLst>
                    <a:gd name="T0" fmla="*/ 281 w 281"/>
                    <a:gd name="T1" fmla="*/ 1949 h 1949"/>
                    <a:gd name="T2" fmla="*/ 0 w 281"/>
                    <a:gd name="T3" fmla="*/ 1782 h 1949"/>
                    <a:gd name="T4" fmla="*/ 0 w 281"/>
                    <a:gd name="T5" fmla="*/ 0 h 1949"/>
                    <a:gd name="T6" fmla="*/ 281 w 281"/>
                    <a:gd name="T7" fmla="*/ 167 h 1949"/>
                    <a:gd name="T8" fmla="*/ 281 w 281"/>
                    <a:gd name="T9" fmla="*/ 1949 h 1949"/>
                  </a:gdLst>
                  <a:ahLst/>
                  <a:cxnLst>
                    <a:cxn ang="0">
                      <a:pos x="T0" y="T1"/>
                    </a:cxn>
                    <a:cxn ang="0">
                      <a:pos x="T2" y="T3"/>
                    </a:cxn>
                    <a:cxn ang="0">
                      <a:pos x="T4" y="T5"/>
                    </a:cxn>
                    <a:cxn ang="0">
                      <a:pos x="T6" y="T7"/>
                    </a:cxn>
                    <a:cxn ang="0">
                      <a:pos x="T8" y="T9"/>
                    </a:cxn>
                  </a:cxnLst>
                  <a:rect l="0" t="0" r="r" b="b"/>
                  <a:pathLst>
                    <a:path w="281" h="1949">
                      <a:moveTo>
                        <a:pt x="281" y="1949"/>
                      </a:moveTo>
                      <a:lnTo>
                        <a:pt x="0" y="1782"/>
                      </a:lnTo>
                      <a:lnTo>
                        <a:pt x="0" y="0"/>
                      </a:lnTo>
                      <a:lnTo>
                        <a:pt x="281" y="167"/>
                      </a:lnTo>
                      <a:lnTo>
                        <a:pt x="281" y="1949"/>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2" name="Freeform 222">
                  <a:extLst>
                    <a:ext uri="{FF2B5EF4-FFF2-40B4-BE49-F238E27FC236}">
                      <a16:creationId xmlns:a16="http://schemas.microsoft.com/office/drawing/2014/main" id="{E04F6534-B3D5-614A-BB09-F5119B4F82E4}"/>
                    </a:ext>
                  </a:extLst>
                </p:cNvPr>
                <p:cNvSpPr>
                  <a:spLocks/>
                </p:cNvSpPr>
                <p:nvPr/>
              </p:nvSpPr>
              <p:spPr bwMode="auto">
                <a:xfrm>
                  <a:off x="10352088" y="2717800"/>
                  <a:ext cx="147638" cy="1152525"/>
                </a:xfrm>
                <a:custGeom>
                  <a:avLst/>
                  <a:gdLst>
                    <a:gd name="T0" fmla="*/ 254 w 254"/>
                    <a:gd name="T1" fmla="*/ 1785 h 1922"/>
                    <a:gd name="T2" fmla="*/ 253 w 254"/>
                    <a:gd name="T3" fmla="*/ 0 h 1922"/>
                    <a:gd name="T4" fmla="*/ 154 w 254"/>
                    <a:gd name="T5" fmla="*/ 55 h 1922"/>
                    <a:gd name="T6" fmla="*/ 154 w 254"/>
                    <a:gd name="T7" fmla="*/ 1618 h 1922"/>
                    <a:gd name="T8" fmla="*/ 0 w 254"/>
                    <a:gd name="T9" fmla="*/ 1922 h 1922"/>
                    <a:gd name="T10" fmla="*/ 254 w 254"/>
                    <a:gd name="T11" fmla="*/ 1785 h 1922"/>
                  </a:gdLst>
                  <a:ahLst/>
                  <a:cxnLst>
                    <a:cxn ang="0">
                      <a:pos x="T0" y="T1"/>
                    </a:cxn>
                    <a:cxn ang="0">
                      <a:pos x="T2" y="T3"/>
                    </a:cxn>
                    <a:cxn ang="0">
                      <a:pos x="T4" y="T5"/>
                    </a:cxn>
                    <a:cxn ang="0">
                      <a:pos x="T6" y="T7"/>
                    </a:cxn>
                    <a:cxn ang="0">
                      <a:pos x="T8" y="T9"/>
                    </a:cxn>
                    <a:cxn ang="0">
                      <a:pos x="T10" y="T11"/>
                    </a:cxn>
                  </a:cxnLst>
                  <a:rect l="0" t="0" r="r" b="b"/>
                  <a:pathLst>
                    <a:path w="254" h="1922">
                      <a:moveTo>
                        <a:pt x="254" y="1785"/>
                      </a:moveTo>
                      <a:lnTo>
                        <a:pt x="253" y="0"/>
                      </a:lnTo>
                      <a:lnTo>
                        <a:pt x="154" y="55"/>
                      </a:lnTo>
                      <a:lnTo>
                        <a:pt x="154" y="1618"/>
                      </a:lnTo>
                      <a:lnTo>
                        <a:pt x="0" y="1922"/>
                      </a:lnTo>
                      <a:lnTo>
                        <a:pt x="254" y="1785"/>
                      </a:lnTo>
                      <a:close/>
                    </a:path>
                  </a:pathLst>
                </a:custGeom>
                <a:solidFill>
                  <a:srgbClr val="70707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3" name="Freeform 223">
                  <a:extLst>
                    <a:ext uri="{FF2B5EF4-FFF2-40B4-BE49-F238E27FC236}">
                      <a16:creationId xmlns:a16="http://schemas.microsoft.com/office/drawing/2014/main" id="{FB965B70-E385-6D49-99E8-A3F592399F24}"/>
                    </a:ext>
                  </a:extLst>
                </p:cNvPr>
                <p:cNvSpPr>
                  <a:spLocks/>
                </p:cNvSpPr>
                <p:nvPr/>
              </p:nvSpPr>
              <p:spPr bwMode="auto">
                <a:xfrm>
                  <a:off x="10196513" y="2528888"/>
                  <a:ext cx="92075" cy="134938"/>
                </a:xfrm>
                <a:custGeom>
                  <a:avLst/>
                  <a:gdLst>
                    <a:gd name="T0" fmla="*/ 3 w 157"/>
                    <a:gd name="T1" fmla="*/ 151 h 224"/>
                    <a:gd name="T2" fmla="*/ 85 w 157"/>
                    <a:gd name="T3" fmla="*/ 22 h 224"/>
                    <a:gd name="T4" fmla="*/ 153 w 157"/>
                    <a:gd name="T5" fmla="*/ 73 h 224"/>
                    <a:gd name="T6" fmla="*/ 72 w 157"/>
                    <a:gd name="T7" fmla="*/ 202 h 224"/>
                    <a:gd name="T8" fmla="*/ 3 w 157"/>
                    <a:gd name="T9" fmla="*/ 151 h 224"/>
                  </a:gdLst>
                  <a:ahLst/>
                  <a:cxnLst>
                    <a:cxn ang="0">
                      <a:pos x="T0" y="T1"/>
                    </a:cxn>
                    <a:cxn ang="0">
                      <a:pos x="T2" y="T3"/>
                    </a:cxn>
                    <a:cxn ang="0">
                      <a:pos x="T4" y="T5"/>
                    </a:cxn>
                    <a:cxn ang="0">
                      <a:pos x="T6" y="T7"/>
                    </a:cxn>
                    <a:cxn ang="0">
                      <a:pos x="T8" y="T9"/>
                    </a:cxn>
                  </a:cxnLst>
                  <a:rect l="0" t="0" r="r" b="b"/>
                  <a:pathLst>
                    <a:path w="157" h="224">
                      <a:moveTo>
                        <a:pt x="3" y="151"/>
                      </a:moveTo>
                      <a:cubicBezTo>
                        <a:pt x="7" y="101"/>
                        <a:pt x="43" y="43"/>
                        <a:pt x="85" y="22"/>
                      </a:cubicBezTo>
                      <a:cubicBezTo>
                        <a:pt x="126" y="0"/>
                        <a:pt x="157" y="23"/>
                        <a:pt x="153" y="73"/>
                      </a:cubicBezTo>
                      <a:cubicBezTo>
                        <a:pt x="149" y="123"/>
                        <a:pt x="113" y="181"/>
                        <a:pt x="72" y="202"/>
                      </a:cubicBezTo>
                      <a:cubicBezTo>
                        <a:pt x="31" y="224"/>
                        <a:pt x="0" y="201"/>
                        <a:pt x="3" y="151"/>
                      </a:cubicBez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4" name="Freeform 224">
                  <a:extLst>
                    <a:ext uri="{FF2B5EF4-FFF2-40B4-BE49-F238E27FC236}">
                      <a16:creationId xmlns:a16="http://schemas.microsoft.com/office/drawing/2014/main" id="{F291B8D9-68D8-3B43-A3F9-30AE7E91A0AF}"/>
                    </a:ext>
                  </a:extLst>
                </p:cNvPr>
                <p:cNvSpPr>
                  <a:spLocks/>
                </p:cNvSpPr>
                <p:nvPr/>
              </p:nvSpPr>
              <p:spPr bwMode="auto">
                <a:xfrm>
                  <a:off x="10196513" y="2532063"/>
                  <a:ext cx="350838" cy="287338"/>
                </a:xfrm>
                <a:custGeom>
                  <a:avLst/>
                  <a:gdLst>
                    <a:gd name="T0" fmla="*/ 141 w 598"/>
                    <a:gd name="T1" fmla="*/ 4 h 479"/>
                    <a:gd name="T2" fmla="*/ 117 w 598"/>
                    <a:gd name="T3" fmla="*/ 2 h 479"/>
                    <a:gd name="T4" fmla="*/ 91 w 598"/>
                    <a:gd name="T5" fmla="*/ 11 h 479"/>
                    <a:gd name="T6" fmla="*/ 2 w 598"/>
                    <a:gd name="T7" fmla="*/ 151 h 479"/>
                    <a:gd name="T8" fmla="*/ 33 w 598"/>
                    <a:gd name="T9" fmla="*/ 214 h 479"/>
                    <a:gd name="T10" fmla="*/ 26 w 598"/>
                    <a:gd name="T11" fmla="*/ 212 h 479"/>
                    <a:gd name="T12" fmla="*/ 486 w 598"/>
                    <a:gd name="T13" fmla="*/ 479 h 479"/>
                    <a:gd name="T14" fmla="*/ 472 w 598"/>
                    <a:gd name="T15" fmla="*/ 425 h 479"/>
                    <a:gd name="T16" fmla="*/ 553 w 598"/>
                    <a:gd name="T17" fmla="*/ 276 h 479"/>
                    <a:gd name="T18" fmla="*/ 598 w 598"/>
                    <a:gd name="T19" fmla="*/ 270 h 479"/>
                    <a:gd name="T20" fmla="*/ 141 w 598"/>
                    <a:gd name="T21" fmla="*/ 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8" h="479">
                      <a:moveTo>
                        <a:pt x="141" y="4"/>
                      </a:moveTo>
                      <a:cubicBezTo>
                        <a:pt x="135" y="0"/>
                        <a:pt x="126" y="0"/>
                        <a:pt x="117" y="2"/>
                      </a:cubicBezTo>
                      <a:cubicBezTo>
                        <a:pt x="109" y="3"/>
                        <a:pt x="100" y="6"/>
                        <a:pt x="91" y="11"/>
                      </a:cubicBezTo>
                      <a:cubicBezTo>
                        <a:pt x="46" y="34"/>
                        <a:pt x="6" y="97"/>
                        <a:pt x="2" y="151"/>
                      </a:cubicBezTo>
                      <a:cubicBezTo>
                        <a:pt x="0" y="186"/>
                        <a:pt x="12" y="208"/>
                        <a:pt x="33" y="214"/>
                      </a:cubicBezTo>
                      <a:cubicBezTo>
                        <a:pt x="34" y="215"/>
                        <a:pt x="25" y="211"/>
                        <a:pt x="26" y="212"/>
                      </a:cubicBezTo>
                      <a:lnTo>
                        <a:pt x="486" y="479"/>
                      </a:lnTo>
                      <a:cubicBezTo>
                        <a:pt x="471" y="471"/>
                        <a:pt x="470" y="454"/>
                        <a:pt x="472" y="425"/>
                      </a:cubicBezTo>
                      <a:cubicBezTo>
                        <a:pt x="476" y="372"/>
                        <a:pt x="512" y="303"/>
                        <a:pt x="553" y="276"/>
                      </a:cubicBezTo>
                      <a:cubicBezTo>
                        <a:pt x="570" y="265"/>
                        <a:pt x="586" y="263"/>
                        <a:pt x="598" y="270"/>
                      </a:cubicBezTo>
                      <a:lnTo>
                        <a:pt x="141" y="4"/>
                      </a:lnTo>
                      <a:close/>
                    </a:path>
                  </a:pathLst>
                </a:custGeom>
                <a:solidFill>
                  <a:srgbClr val="82828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5" name="Freeform 225">
                  <a:extLst>
                    <a:ext uri="{FF2B5EF4-FFF2-40B4-BE49-F238E27FC236}">
                      <a16:creationId xmlns:a16="http://schemas.microsoft.com/office/drawing/2014/main" id="{2713AF9A-F2B1-3F49-AF85-6C7E32D83868}"/>
                    </a:ext>
                  </a:extLst>
                </p:cNvPr>
                <p:cNvSpPr>
                  <a:spLocks/>
                </p:cNvSpPr>
                <p:nvPr/>
              </p:nvSpPr>
              <p:spPr bwMode="auto">
                <a:xfrm>
                  <a:off x="10463213" y="2682875"/>
                  <a:ext cx="101600" cy="147638"/>
                </a:xfrm>
                <a:custGeom>
                  <a:avLst/>
                  <a:gdLst>
                    <a:gd name="T0" fmla="*/ 4 w 173"/>
                    <a:gd name="T1" fmla="*/ 166 h 246"/>
                    <a:gd name="T2" fmla="*/ 94 w 173"/>
                    <a:gd name="T3" fmla="*/ 24 h 246"/>
                    <a:gd name="T4" fmla="*/ 168 w 173"/>
                    <a:gd name="T5" fmla="*/ 80 h 246"/>
                    <a:gd name="T6" fmla="*/ 79 w 173"/>
                    <a:gd name="T7" fmla="*/ 222 h 246"/>
                    <a:gd name="T8" fmla="*/ 4 w 173"/>
                    <a:gd name="T9" fmla="*/ 166 h 246"/>
                  </a:gdLst>
                  <a:ahLst/>
                  <a:cxnLst>
                    <a:cxn ang="0">
                      <a:pos x="T0" y="T1"/>
                    </a:cxn>
                    <a:cxn ang="0">
                      <a:pos x="T2" y="T3"/>
                    </a:cxn>
                    <a:cxn ang="0">
                      <a:pos x="T4" y="T5"/>
                    </a:cxn>
                    <a:cxn ang="0">
                      <a:pos x="T6" y="T7"/>
                    </a:cxn>
                    <a:cxn ang="0">
                      <a:pos x="T8" y="T9"/>
                    </a:cxn>
                  </a:cxnLst>
                  <a:rect l="0" t="0" r="r" b="b"/>
                  <a:pathLst>
                    <a:path w="173" h="246">
                      <a:moveTo>
                        <a:pt x="4" y="166"/>
                      </a:moveTo>
                      <a:cubicBezTo>
                        <a:pt x="9" y="111"/>
                        <a:pt x="49" y="47"/>
                        <a:pt x="94" y="24"/>
                      </a:cubicBezTo>
                      <a:cubicBezTo>
                        <a:pt x="139" y="0"/>
                        <a:pt x="173" y="25"/>
                        <a:pt x="168" y="80"/>
                      </a:cubicBezTo>
                      <a:cubicBezTo>
                        <a:pt x="164" y="135"/>
                        <a:pt x="124" y="198"/>
                        <a:pt x="79" y="222"/>
                      </a:cubicBezTo>
                      <a:cubicBezTo>
                        <a:pt x="34" y="246"/>
                        <a:pt x="0" y="220"/>
                        <a:pt x="4" y="166"/>
                      </a:cubicBezTo>
                      <a:close/>
                    </a:path>
                  </a:pathLst>
                </a:custGeom>
                <a:solidFill>
                  <a:srgbClr val="5B5B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6" name="Freeform 226">
                  <a:extLst>
                    <a:ext uri="{FF2B5EF4-FFF2-40B4-BE49-F238E27FC236}">
                      <a16:creationId xmlns:a16="http://schemas.microsoft.com/office/drawing/2014/main" id="{769C3ADE-2076-3243-826A-EEC14B1DB523}"/>
                    </a:ext>
                  </a:extLst>
                </p:cNvPr>
                <p:cNvSpPr>
                  <a:spLocks/>
                </p:cNvSpPr>
                <p:nvPr/>
              </p:nvSpPr>
              <p:spPr bwMode="auto">
                <a:xfrm>
                  <a:off x="10186988" y="3587750"/>
                  <a:ext cx="254000" cy="282575"/>
                </a:xfrm>
                <a:custGeom>
                  <a:avLst/>
                  <a:gdLst>
                    <a:gd name="T0" fmla="*/ 0 w 435"/>
                    <a:gd name="T1" fmla="*/ 303 h 471"/>
                    <a:gd name="T2" fmla="*/ 281 w 435"/>
                    <a:gd name="T3" fmla="*/ 471 h 471"/>
                    <a:gd name="T4" fmla="*/ 435 w 435"/>
                    <a:gd name="T5" fmla="*/ 169 h 471"/>
                    <a:gd name="T6" fmla="*/ 154 w 435"/>
                    <a:gd name="T7" fmla="*/ 0 h 471"/>
                    <a:gd name="T8" fmla="*/ 0 w 435"/>
                    <a:gd name="T9" fmla="*/ 303 h 471"/>
                  </a:gdLst>
                  <a:ahLst/>
                  <a:cxnLst>
                    <a:cxn ang="0">
                      <a:pos x="T0" y="T1"/>
                    </a:cxn>
                    <a:cxn ang="0">
                      <a:pos x="T2" y="T3"/>
                    </a:cxn>
                    <a:cxn ang="0">
                      <a:pos x="T4" y="T5"/>
                    </a:cxn>
                    <a:cxn ang="0">
                      <a:pos x="T6" y="T7"/>
                    </a:cxn>
                    <a:cxn ang="0">
                      <a:pos x="T8" y="T9"/>
                    </a:cxn>
                  </a:cxnLst>
                  <a:rect l="0" t="0" r="r" b="b"/>
                  <a:pathLst>
                    <a:path w="435" h="471">
                      <a:moveTo>
                        <a:pt x="0" y="303"/>
                      </a:moveTo>
                      <a:lnTo>
                        <a:pt x="281" y="471"/>
                      </a:lnTo>
                      <a:lnTo>
                        <a:pt x="435" y="169"/>
                      </a:lnTo>
                      <a:lnTo>
                        <a:pt x="154" y="0"/>
                      </a:lnTo>
                      <a:lnTo>
                        <a:pt x="0" y="303"/>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7" name="Freeform 227">
                  <a:extLst>
                    <a:ext uri="{FF2B5EF4-FFF2-40B4-BE49-F238E27FC236}">
                      <a16:creationId xmlns:a16="http://schemas.microsoft.com/office/drawing/2014/main" id="{67E6305F-EDB2-E847-8735-BCC76891121D}"/>
                    </a:ext>
                  </a:extLst>
                </p:cNvPr>
                <p:cNvSpPr>
                  <a:spLocks/>
                </p:cNvSpPr>
                <p:nvPr/>
              </p:nvSpPr>
              <p:spPr bwMode="auto">
                <a:xfrm>
                  <a:off x="9466263" y="1641475"/>
                  <a:ext cx="1803400" cy="2471738"/>
                </a:xfrm>
                <a:custGeom>
                  <a:avLst/>
                  <a:gdLst>
                    <a:gd name="T0" fmla="*/ 3004 w 3083"/>
                    <a:gd name="T1" fmla="*/ 4120 h 4120"/>
                    <a:gd name="T2" fmla="*/ 0 w 3083"/>
                    <a:gd name="T3" fmla="*/ 2386 h 4120"/>
                    <a:gd name="T4" fmla="*/ 0 w 3083"/>
                    <a:gd name="T5" fmla="*/ 25 h 4120"/>
                    <a:gd name="T6" fmla="*/ 108 w 3083"/>
                    <a:gd name="T7" fmla="*/ 0 h 4120"/>
                    <a:gd name="T8" fmla="*/ 3083 w 3083"/>
                    <a:gd name="T9" fmla="*/ 1714 h 4120"/>
                    <a:gd name="T10" fmla="*/ 3083 w 3083"/>
                    <a:gd name="T11" fmla="*/ 4075 h 4120"/>
                    <a:gd name="T12" fmla="*/ 3004 w 3083"/>
                    <a:gd name="T13" fmla="*/ 4120 h 4120"/>
                  </a:gdLst>
                  <a:ahLst/>
                  <a:cxnLst>
                    <a:cxn ang="0">
                      <a:pos x="T0" y="T1"/>
                    </a:cxn>
                    <a:cxn ang="0">
                      <a:pos x="T2" y="T3"/>
                    </a:cxn>
                    <a:cxn ang="0">
                      <a:pos x="T4" y="T5"/>
                    </a:cxn>
                    <a:cxn ang="0">
                      <a:pos x="T6" y="T7"/>
                    </a:cxn>
                    <a:cxn ang="0">
                      <a:pos x="T8" y="T9"/>
                    </a:cxn>
                    <a:cxn ang="0">
                      <a:pos x="T10" y="T11"/>
                    </a:cxn>
                    <a:cxn ang="0">
                      <a:pos x="T12" y="T13"/>
                    </a:cxn>
                  </a:cxnLst>
                  <a:rect l="0" t="0" r="r" b="b"/>
                  <a:pathLst>
                    <a:path w="3083" h="4120">
                      <a:moveTo>
                        <a:pt x="3004" y="4120"/>
                      </a:moveTo>
                      <a:lnTo>
                        <a:pt x="0" y="2386"/>
                      </a:lnTo>
                      <a:lnTo>
                        <a:pt x="0" y="25"/>
                      </a:lnTo>
                      <a:lnTo>
                        <a:pt x="108" y="0"/>
                      </a:lnTo>
                      <a:lnTo>
                        <a:pt x="3083" y="1714"/>
                      </a:lnTo>
                      <a:lnTo>
                        <a:pt x="3083" y="4075"/>
                      </a:lnTo>
                      <a:lnTo>
                        <a:pt x="3004" y="412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8" name="Freeform 228">
                  <a:extLst>
                    <a:ext uri="{FF2B5EF4-FFF2-40B4-BE49-F238E27FC236}">
                      <a16:creationId xmlns:a16="http://schemas.microsoft.com/office/drawing/2014/main" id="{1482651B-0B9E-B948-B634-D8BF622C098C}"/>
                    </a:ext>
                  </a:extLst>
                </p:cNvPr>
                <p:cNvSpPr>
                  <a:spLocks/>
                </p:cNvSpPr>
                <p:nvPr/>
              </p:nvSpPr>
              <p:spPr bwMode="auto">
                <a:xfrm>
                  <a:off x="11223625" y="2665413"/>
                  <a:ext cx="53975" cy="1447800"/>
                </a:xfrm>
                <a:custGeom>
                  <a:avLst/>
                  <a:gdLst>
                    <a:gd name="T0" fmla="*/ 92 w 92"/>
                    <a:gd name="T1" fmla="*/ 2361 h 2413"/>
                    <a:gd name="T2" fmla="*/ 0 w 92"/>
                    <a:gd name="T3" fmla="*/ 2413 h 2413"/>
                    <a:gd name="T4" fmla="*/ 0 w 92"/>
                    <a:gd name="T5" fmla="*/ 52 h 2413"/>
                    <a:gd name="T6" fmla="*/ 92 w 92"/>
                    <a:gd name="T7" fmla="*/ 0 h 2413"/>
                    <a:gd name="T8" fmla="*/ 92 w 92"/>
                    <a:gd name="T9" fmla="*/ 2361 h 2413"/>
                  </a:gdLst>
                  <a:ahLst/>
                  <a:cxnLst>
                    <a:cxn ang="0">
                      <a:pos x="T0" y="T1"/>
                    </a:cxn>
                    <a:cxn ang="0">
                      <a:pos x="T2" y="T3"/>
                    </a:cxn>
                    <a:cxn ang="0">
                      <a:pos x="T4" y="T5"/>
                    </a:cxn>
                    <a:cxn ang="0">
                      <a:pos x="T6" y="T7"/>
                    </a:cxn>
                    <a:cxn ang="0">
                      <a:pos x="T8" y="T9"/>
                    </a:cxn>
                  </a:cxnLst>
                  <a:rect l="0" t="0" r="r" b="b"/>
                  <a:pathLst>
                    <a:path w="92" h="2413">
                      <a:moveTo>
                        <a:pt x="92" y="2361"/>
                      </a:moveTo>
                      <a:lnTo>
                        <a:pt x="0" y="2413"/>
                      </a:lnTo>
                      <a:lnTo>
                        <a:pt x="0" y="52"/>
                      </a:lnTo>
                      <a:lnTo>
                        <a:pt x="92" y="0"/>
                      </a:lnTo>
                      <a:lnTo>
                        <a:pt x="92" y="2361"/>
                      </a:ln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9" name="Freeform 229">
                  <a:extLst>
                    <a:ext uri="{FF2B5EF4-FFF2-40B4-BE49-F238E27FC236}">
                      <a16:creationId xmlns:a16="http://schemas.microsoft.com/office/drawing/2014/main" id="{4406AB95-CEA0-1A4C-92D6-EBA05131EFA4}"/>
                    </a:ext>
                  </a:extLst>
                </p:cNvPr>
                <p:cNvSpPr>
                  <a:spLocks/>
                </p:cNvSpPr>
                <p:nvPr/>
              </p:nvSpPr>
              <p:spPr bwMode="auto">
                <a:xfrm>
                  <a:off x="9466263" y="1624013"/>
                  <a:ext cx="1811338" cy="1073150"/>
                </a:xfrm>
                <a:custGeom>
                  <a:avLst/>
                  <a:gdLst>
                    <a:gd name="T0" fmla="*/ 92 w 3096"/>
                    <a:gd name="T1" fmla="*/ 0 h 1787"/>
                    <a:gd name="T2" fmla="*/ 0 w 3096"/>
                    <a:gd name="T3" fmla="*/ 53 h 1787"/>
                    <a:gd name="T4" fmla="*/ 3004 w 3096"/>
                    <a:gd name="T5" fmla="*/ 1787 h 1787"/>
                    <a:gd name="T6" fmla="*/ 3096 w 3096"/>
                    <a:gd name="T7" fmla="*/ 1735 h 1787"/>
                    <a:gd name="T8" fmla="*/ 92 w 3096"/>
                    <a:gd name="T9" fmla="*/ 0 h 1787"/>
                  </a:gdLst>
                  <a:ahLst/>
                  <a:cxnLst>
                    <a:cxn ang="0">
                      <a:pos x="T0" y="T1"/>
                    </a:cxn>
                    <a:cxn ang="0">
                      <a:pos x="T2" y="T3"/>
                    </a:cxn>
                    <a:cxn ang="0">
                      <a:pos x="T4" y="T5"/>
                    </a:cxn>
                    <a:cxn ang="0">
                      <a:pos x="T6" y="T7"/>
                    </a:cxn>
                    <a:cxn ang="0">
                      <a:pos x="T8" y="T9"/>
                    </a:cxn>
                  </a:cxnLst>
                  <a:rect l="0" t="0" r="r" b="b"/>
                  <a:pathLst>
                    <a:path w="3096" h="1787">
                      <a:moveTo>
                        <a:pt x="92" y="0"/>
                      </a:moveTo>
                      <a:lnTo>
                        <a:pt x="0" y="53"/>
                      </a:lnTo>
                      <a:lnTo>
                        <a:pt x="3004" y="1787"/>
                      </a:lnTo>
                      <a:lnTo>
                        <a:pt x="3096" y="1735"/>
                      </a:lnTo>
                      <a:lnTo>
                        <a:pt x="92" y="0"/>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0" name="Freeform 230">
                  <a:extLst>
                    <a:ext uri="{FF2B5EF4-FFF2-40B4-BE49-F238E27FC236}">
                      <a16:creationId xmlns:a16="http://schemas.microsoft.com/office/drawing/2014/main" id="{E238DE57-BE1A-7A44-8A26-4D0742D9C8D0}"/>
                    </a:ext>
                  </a:extLst>
                </p:cNvPr>
                <p:cNvSpPr>
                  <a:spLocks/>
                </p:cNvSpPr>
                <p:nvPr/>
              </p:nvSpPr>
              <p:spPr bwMode="auto">
                <a:xfrm>
                  <a:off x="9517063" y="1747838"/>
                  <a:ext cx="1654175" cy="2273300"/>
                </a:xfrm>
                <a:custGeom>
                  <a:avLst/>
                  <a:gdLst>
                    <a:gd name="T0" fmla="*/ 2820 w 2827"/>
                    <a:gd name="T1" fmla="*/ 1636 h 3789"/>
                    <a:gd name="T2" fmla="*/ 28 w 2827"/>
                    <a:gd name="T3" fmla="*/ 16 h 3789"/>
                    <a:gd name="T4" fmla="*/ 0 w 2827"/>
                    <a:gd name="T5" fmla="*/ 0 h 3789"/>
                    <a:gd name="T6" fmla="*/ 0 w 2827"/>
                    <a:gd name="T7" fmla="*/ 2157 h 3789"/>
                    <a:gd name="T8" fmla="*/ 2827 w 2827"/>
                    <a:gd name="T9" fmla="*/ 3789 h 3789"/>
                    <a:gd name="T10" fmla="*/ 2827 w 2827"/>
                    <a:gd name="T11" fmla="*/ 3756 h 3789"/>
                    <a:gd name="T12" fmla="*/ 2820 w 2827"/>
                    <a:gd name="T13" fmla="*/ 1636 h 3789"/>
                  </a:gdLst>
                  <a:ahLst/>
                  <a:cxnLst>
                    <a:cxn ang="0">
                      <a:pos x="T0" y="T1"/>
                    </a:cxn>
                    <a:cxn ang="0">
                      <a:pos x="T2" y="T3"/>
                    </a:cxn>
                    <a:cxn ang="0">
                      <a:pos x="T4" y="T5"/>
                    </a:cxn>
                    <a:cxn ang="0">
                      <a:pos x="T6" y="T7"/>
                    </a:cxn>
                    <a:cxn ang="0">
                      <a:pos x="T8" y="T9"/>
                    </a:cxn>
                    <a:cxn ang="0">
                      <a:pos x="T10" y="T11"/>
                    </a:cxn>
                    <a:cxn ang="0">
                      <a:pos x="T12" y="T13"/>
                    </a:cxn>
                  </a:cxnLst>
                  <a:rect l="0" t="0" r="r" b="b"/>
                  <a:pathLst>
                    <a:path w="2827" h="3789">
                      <a:moveTo>
                        <a:pt x="2820" y="1636"/>
                      </a:moveTo>
                      <a:lnTo>
                        <a:pt x="28" y="16"/>
                      </a:lnTo>
                      <a:lnTo>
                        <a:pt x="0" y="0"/>
                      </a:lnTo>
                      <a:lnTo>
                        <a:pt x="0" y="2157"/>
                      </a:lnTo>
                      <a:lnTo>
                        <a:pt x="2827" y="3789"/>
                      </a:lnTo>
                      <a:lnTo>
                        <a:pt x="2827" y="3756"/>
                      </a:lnTo>
                      <a:lnTo>
                        <a:pt x="2820" y="1636"/>
                      </a:ln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1" name="Freeform 231">
                  <a:extLst>
                    <a:ext uri="{FF2B5EF4-FFF2-40B4-BE49-F238E27FC236}">
                      <a16:creationId xmlns:a16="http://schemas.microsoft.com/office/drawing/2014/main" id="{BA71C398-0E68-EB45-B916-F0E1751C8A0B}"/>
                    </a:ext>
                  </a:extLst>
                </p:cNvPr>
                <p:cNvSpPr>
                  <a:spLocks/>
                </p:cNvSpPr>
                <p:nvPr/>
              </p:nvSpPr>
              <p:spPr bwMode="auto">
                <a:xfrm>
                  <a:off x="9534525" y="1757363"/>
                  <a:ext cx="1636713" cy="2243138"/>
                </a:xfrm>
                <a:custGeom>
                  <a:avLst/>
                  <a:gdLst>
                    <a:gd name="T0" fmla="*/ 0 w 2799"/>
                    <a:gd name="T1" fmla="*/ 2124 h 3740"/>
                    <a:gd name="T2" fmla="*/ 2799 w 2799"/>
                    <a:gd name="T3" fmla="*/ 3740 h 3740"/>
                    <a:gd name="T4" fmla="*/ 2799 w 2799"/>
                    <a:gd name="T5" fmla="*/ 1616 h 3740"/>
                    <a:gd name="T6" fmla="*/ 0 w 2799"/>
                    <a:gd name="T7" fmla="*/ 0 h 3740"/>
                    <a:gd name="T8" fmla="*/ 0 w 2799"/>
                    <a:gd name="T9" fmla="*/ 2124 h 3740"/>
                  </a:gdLst>
                  <a:ahLst/>
                  <a:cxnLst>
                    <a:cxn ang="0">
                      <a:pos x="T0" y="T1"/>
                    </a:cxn>
                    <a:cxn ang="0">
                      <a:pos x="T2" y="T3"/>
                    </a:cxn>
                    <a:cxn ang="0">
                      <a:pos x="T4" y="T5"/>
                    </a:cxn>
                    <a:cxn ang="0">
                      <a:pos x="T6" y="T7"/>
                    </a:cxn>
                    <a:cxn ang="0">
                      <a:pos x="T8" y="T9"/>
                    </a:cxn>
                  </a:cxnLst>
                  <a:rect l="0" t="0" r="r" b="b"/>
                  <a:pathLst>
                    <a:path w="2799" h="3740">
                      <a:moveTo>
                        <a:pt x="0" y="2124"/>
                      </a:moveTo>
                      <a:lnTo>
                        <a:pt x="2799" y="3740"/>
                      </a:lnTo>
                      <a:lnTo>
                        <a:pt x="2799" y="1616"/>
                      </a:lnTo>
                      <a:lnTo>
                        <a:pt x="0" y="0"/>
                      </a:lnTo>
                      <a:lnTo>
                        <a:pt x="0" y="2124"/>
                      </a:lnTo>
                      <a:close/>
                    </a:path>
                  </a:pathLst>
                </a:custGeom>
                <a:solidFill>
                  <a:srgbClr val="5F8C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810" name="Group 809">
              <a:extLst>
                <a:ext uri="{FF2B5EF4-FFF2-40B4-BE49-F238E27FC236}">
                  <a16:creationId xmlns:a16="http://schemas.microsoft.com/office/drawing/2014/main" id="{83B6481C-0F80-684E-862D-FFCE78DF39E1}"/>
                </a:ext>
              </a:extLst>
            </p:cNvPr>
            <p:cNvGrpSpPr>
              <a:grpSpLocks noChangeAspect="1"/>
            </p:cNvGrpSpPr>
            <p:nvPr/>
          </p:nvGrpSpPr>
          <p:grpSpPr>
            <a:xfrm flipH="1">
              <a:off x="5831364" y="1861960"/>
              <a:ext cx="1791616" cy="1498040"/>
              <a:chOff x="6502400" y="838200"/>
              <a:chExt cx="1414463" cy="1182688"/>
            </a:xfrm>
            <a:solidFill>
              <a:srgbClr val="FFFFFF"/>
            </a:solidFill>
          </p:grpSpPr>
          <p:sp>
            <p:nvSpPr>
              <p:cNvPr id="811" name="Freeform 5">
                <a:extLst>
                  <a:ext uri="{FF2B5EF4-FFF2-40B4-BE49-F238E27FC236}">
                    <a16:creationId xmlns:a16="http://schemas.microsoft.com/office/drawing/2014/main" id="{FF079961-F045-8848-A9A2-05F92F52F08A}"/>
                  </a:ext>
                </a:extLst>
              </p:cNvPr>
              <p:cNvSpPr>
                <a:spLocks noEditPoints="1"/>
              </p:cNvSpPr>
              <p:nvPr/>
            </p:nvSpPr>
            <p:spPr bwMode="auto">
              <a:xfrm>
                <a:off x="7285038" y="1111250"/>
                <a:ext cx="631825" cy="804863"/>
              </a:xfrm>
              <a:custGeom>
                <a:avLst/>
                <a:gdLst>
                  <a:gd name="T0" fmla="*/ 530 w 1059"/>
                  <a:gd name="T1" fmla="*/ 904 h 1343"/>
                  <a:gd name="T2" fmla="*/ 732 w 1059"/>
                  <a:gd name="T3" fmla="*/ 554 h 1343"/>
                  <a:gd name="T4" fmla="*/ 529 w 1059"/>
                  <a:gd name="T5" fmla="*/ 439 h 1343"/>
                  <a:gd name="T6" fmla="*/ 327 w 1059"/>
                  <a:gd name="T7" fmla="*/ 788 h 1343"/>
                  <a:gd name="T8" fmla="*/ 530 w 1059"/>
                  <a:gd name="T9" fmla="*/ 904 h 1343"/>
                  <a:gd name="T10" fmla="*/ 1059 w 1059"/>
                  <a:gd name="T11" fmla="*/ 435 h 1343"/>
                  <a:gd name="T12" fmla="*/ 924 w 1059"/>
                  <a:gd name="T13" fmla="*/ 514 h 1343"/>
                  <a:gd name="T14" fmla="*/ 852 w 1059"/>
                  <a:gd name="T15" fmla="*/ 756 h 1343"/>
                  <a:gd name="T16" fmla="*/ 948 w 1059"/>
                  <a:gd name="T17" fmla="*/ 811 h 1343"/>
                  <a:gd name="T18" fmla="*/ 862 w 1059"/>
                  <a:gd name="T19" fmla="*/ 960 h 1343"/>
                  <a:gd name="T20" fmla="*/ 766 w 1059"/>
                  <a:gd name="T21" fmla="*/ 905 h 1343"/>
                  <a:gd name="T22" fmla="*/ 591 w 1059"/>
                  <a:gd name="T23" fmla="*/ 1089 h 1343"/>
                  <a:gd name="T24" fmla="*/ 592 w 1059"/>
                  <a:gd name="T25" fmla="*/ 1245 h 1343"/>
                  <a:gd name="T26" fmla="*/ 470 w 1059"/>
                  <a:gd name="T27" fmla="*/ 1315 h 1343"/>
                  <a:gd name="T28" fmla="*/ 470 w 1059"/>
                  <a:gd name="T29" fmla="*/ 1159 h 1343"/>
                  <a:gd name="T30" fmla="*/ 294 w 1059"/>
                  <a:gd name="T31" fmla="*/ 1177 h 1343"/>
                  <a:gd name="T32" fmla="*/ 199 w 1059"/>
                  <a:gd name="T33" fmla="*/ 1343 h 1343"/>
                  <a:gd name="T34" fmla="*/ 113 w 1059"/>
                  <a:gd name="T35" fmla="*/ 1293 h 1343"/>
                  <a:gd name="T36" fmla="*/ 208 w 1059"/>
                  <a:gd name="T37" fmla="*/ 1128 h 1343"/>
                  <a:gd name="T38" fmla="*/ 135 w 1059"/>
                  <a:gd name="T39" fmla="*/ 969 h 1343"/>
                  <a:gd name="T40" fmla="*/ 0 w 1059"/>
                  <a:gd name="T41" fmla="*/ 1047 h 1343"/>
                  <a:gd name="T42" fmla="*/ 0 w 1059"/>
                  <a:gd name="T43" fmla="*/ 907 h 1343"/>
                  <a:gd name="T44" fmla="*/ 135 w 1059"/>
                  <a:gd name="T45" fmla="*/ 829 h 1343"/>
                  <a:gd name="T46" fmla="*/ 207 w 1059"/>
                  <a:gd name="T47" fmla="*/ 586 h 1343"/>
                  <a:gd name="T48" fmla="*/ 111 w 1059"/>
                  <a:gd name="T49" fmla="*/ 531 h 1343"/>
                  <a:gd name="T50" fmla="*/ 196 w 1059"/>
                  <a:gd name="T51" fmla="*/ 383 h 1343"/>
                  <a:gd name="T52" fmla="*/ 292 w 1059"/>
                  <a:gd name="T53" fmla="*/ 438 h 1343"/>
                  <a:gd name="T54" fmla="*/ 467 w 1059"/>
                  <a:gd name="T55" fmla="*/ 253 h 1343"/>
                  <a:gd name="T56" fmla="*/ 467 w 1059"/>
                  <a:gd name="T57" fmla="*/ 98 h 1343"/>
                  <a:gd name="T58" fmla="*/ 588 w 1059"/>
                  <a:gd name="T59" fmla="*/ 28 h 1343"/>
                  <a:gd name="T60" fmla="*/ 589 w 1059"/>
                  <a:gd name="T61" fmla="*/ 183 h 1343"/>
                  <a:gd name="T62" fmla="*/ 764 w 1059"/>
                  <a:gd name="T63" fmla="*/ 165 h 1343"/>
                  <a:gd name="T64" fmla="*/ 859 w 1059"/>
                  <a:gd name="T65" fmla="*/ 0 h 1343"/>
                  <a:gd name="T66" fmla="*/ 946 w 1059"/>
                  <a:gd name="T67" fmla="*/ 49 h 1343"/>
                  <a:gd name="T68" fmla="*/ 850 w 1059"/>
                  <a:gd name="T69" fmla="*/ 214 h 1343"/>
                  <a:gd name="T70" fmla="*/ 923 w 1059"/>
                  <a:gd name="T71" fmla="*/ 374 h 1343"/>
                  <a:gd name="T72" fmla="*/ 1059 w 1059"/>
                  <a:gd name="T73" fmla="*/ 296 h 1343"/>
                  <a:gd name="T74" fmla="*/ 1059 w 1059"/>
                  <a:gd name="T75" fmla="*/ 435 h 1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9" h="1343">
                    <a:moveTo>
                      <a:pt x="530" y="904"/>
                    </a:moveTo>
                    <a:cubicBezTo>
                      <a:pt x="642" y="840"/>
                      <a:pt x="732" y="683"/>
                      <a:pt x="732" y="554"/>
                    </a:cubicBezTo>
                    <a:cubicBezTo>
                      <a:pt x="731" y="426"/>
                      <a:pt x="640" y="374"/>
                      <a:pt x="529" y="439"/>
                    </a:cubicBezTo>
                    <a:cubicBezTo>
                      <a:pt x="417" y="503"/>
                      <a:pt x="326" y="660"/>
                      <a:pt x="327" y="788"/>
                    </a:cubicBezTo>
                    <a:cubicBezTo>
                      <a:pt x="327" y="917"/>
                      <a:pt x="418" y="969"/>
                      <a:pt x="530" y="904"/>
                    </a:cubicBezTo>
                    <a:close/>
                    <a:moveTo>
                      <a:pt x="1059" y="435"/>
                    </a:moveTo>
                    <a:lnTo>
                      <a:pt x="924" y="514"/>
                    </a:lnTo>
                    <a:cubicBezTo>
                      <a:pt x="914" y="594"/>
                      <a:pt x="889" y="677"/>
                      <a:pt x="852" y="756"/>
                    </a:cubicBezTo>
                    <a:lnTo>
                      <a:pt x="948" y="811"/>
                    </a:lnTo>
                    <a:lnTo>
                      <a:pt x="862" y="960"/>
                    </a:lnTo>
                    <a:lnTo>
                      <a:pt x="766" y="905"/>
                    </a:lnTo>
                    <a:cubicBezTo>
                      <a:pt x="716" y="977"/>
                      <a:pt x="656" y="1040"/>
                      <a:pt x="591" y="1089"/>
                    </a:cubicBezTo>
                    <a:lnTo>
                      <a:pt x="592" y="1245"/>
                    </a:lnTo>
                    <a:lnTo>
                      <a:pt x="470" y="1315"/>
                    </a:lnTo>
                    <a:lnTo>
                      <a:pt x="470" y="1159"/>
                    </a:lnTo>
                    <a:cubicBezTo>
                      <a:pt x="405" y="1185"/>
                      <a:pt x="345" y="1191"/>
                      <a:pt x="294" y="1177"/>
                    </a:cubicBezTo>
                    <a:lnTo>
                      <a:pt x="199" y="1343"/>
                    </a:lnTo>
                    <a:lnTo>
                      <a:pt x="113" y="1293"/>
                    </a:lnTo>
                    <a:lnTo>
                      <a:pt x="208" y="1128"/>
                    </a:lnTo>
                    <a:cubicBezTo>
                      <a:pt x="171" y="1091"/>
                      <a:pt x="145" y="1038"/>
                      <a:pt x="135" y="969"/>
                    </a:cubicBezTo>
                    <a:lnTo>
                      <a:pt x="0" y="1047"/>
                    </a:lnTo>
                    <a:lnTo>
                      <a:pt x="0" y="907"/>
                    </a:lnTo>
                    <a:lnTo>
                      <a:pt x="135" y="829"/>
                    </a:lnTo>
                    <a:cubicBezTo>
                      <a:pt x="145" y="749"/>
                      <a:pt x="170" y="666"/>
                      <a:pt x="207" y="586"/>
                    </a:cubicBezTo>
                    <a:lnTo>
                      <a:pt x="111" y="531"/>
                    </a:lnTo>
                    <a:lnTo>
                      <a:pt x="196" y="383"/>
                    </a:lnTo>
                    <a:lnTo>
                      <a:pt x="292" y="438"/>
                    </a:lnTo>
                    <a:cubicBezTo>
                      <a:pt x="343" y="366"/>
                      <a:pt x="402" y="302"/>
                      <a:pt x="467" y="253"/>
                    </a:cubicBezTo>
                    <a:lnTo>
                      <a:pt x="467" y="98"/>
                    </a:lnTo>
                    <a:lnTo>
                      <a:pt x="588" y="28"/>
                    </a:lnTo>
                    <a:lnTo>
                      <a:pt x="589" y="183"/>
                    </a:lnTo>
                    <a:cubicBezTo>
                      <a:pt x="654" y="157"/>
                      <a:pt x="713" y="152"/>
                      <a:pt x="764" y="165"/>
                    </a:cubicBezTo>
                    <a:lnTo>
                      <a:pt x="859" y="0"/>
                    </a:lnTo>
                    <a:lnTo>
                      <a:pt x="946" y="49"/>
                    </a:lnTo>
                    <a:lnTo>
                      <a:pt x="850" y="214"/>
                    </a:lnTo>
                    <a:cubicBezTo>
                      <a:pt x="888" y="251"/>
                      <a:pt x="913" y="305"/>
                      <a:pt x="923" y="374"/>
                    </a:cubicBezTo>
                    <a:lnTo>
                      <a:pt x="1059" y="296"/>
                    </a:lnTo>
                    <a:lnTo>
                      <a:pt x="1059" y="435"/>
                    </a:lnTo>
                    <a:close/>
                  </a:path>
                </a:pathLst>
              </a:custGeom>
              <a:solidFill>
                <a:srgbClr val="F1F1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2" name="Freeform 6">
                <a:extLst>
                  <a:ext uri="{FF2B5EF4-FFF2-40B4-BE49-F238E27FC236}">
                    <a16:creationId xmlns:a16="http://schemas.microsoft.com/office/drawing/2014/main" id="{ED9A0EA5-0A41-9147-9AE0-7234D3C127E7}"/>
                  </a:ext>
                </a:extLst>
              </p:cNvPr>
              <p:cNvSpPr>
                <a:spLocks noEditPoints="1"/>
              </p:cNvSpPr>
              <p:nvPr/>
            </p:nvSpPr>
            <p:spPr bwMode="auto">
              <a:xfrm>
                <a:off x="6502400" y="838200"/>
                <a:ext cx="911225" cy="1182688"/>
              </a:xfrm>
              <a:custGeom>
                <a:avLst/>
                <a:gdLst>
                  <a:gd name="T0" fmla="*/ 766 w 1530"/>
                  <a:gd name="T1" fmla="*/ 1222 h 1973"/>
                  <a:gd name="T2" fmla="*/ 971 w 1530"/>
                  <a:gd name="T3" fmla="*/ 868 h 1973"/>
                  <a:gd name="T4" fmla="*/ 765 w 1530"/>
                  <a:gd name="T5" fmla="*/ 750 h 1973"/>
                  <a:gd name="T6" fmla="*/ 560 w 1530"/>
                  <a:gd name="T7" fmla="*/ 1105 h 1973"/>
                  <a:gd name="T8" fmla="*/ 766 w 1530"/>
                  <a:gd name="T9" fmla="*/ 1222 h 1973"/>
                  <a:gd name="T10" fmla="*/ 1530 w 1530"/>
                  <a:gd name="T11" fmla="*/ 696 h 1973"/>
                  <a:gd name="T12" fmla="*/ 1321 w 1530"/>
                  <a:gd name="T13" fmla="*/ 817 h 1973"/>
                  <a:gd name="T14" fmla="*/ 1251 w 1530"/>
                  <a:gd name="T15" fmla="*/ 1051 h 1973"/>
                  <a:gd name="T16" fmla="*/ 1400 w 1530"/>
                  <a:gd name="T17" fmla="*/ 1135 h 1973"/>
                  <a:gd name="T18" fmla="*/ 1215 w 1530"/>
                  <a:gd name="T19" fmla="*/ 1456 h 1973"/>
                  <a:gd name="T20" fmla="*/ 1066 w 1530"/>
                  <a:gd name="T21" fmla="*/ 1371 h 1973"/>
                  <a:gd name="T22" fmla="*/ 898 w 1530"/>
                  <a:gd name="T23" fmla="*/ 1548 h 1973"/>
                  <a:gd name="T24" fmla="*/ 899 w 1530"/>
                  <a:gd name="T25" fmla="*/ 1789 h 1973"/>
                  <a:gd name="T26" fmla="*/ 636 w 1530"/>
                  <a:gd name="T27" fmla="*/ 1941 h 1973"/>
                  <a:gd name="T28" fmla="*/ 636 w 1530"/>
                  <a:gd name="T29" fmla="*/ 1700 h 1973"/>
                  <a:gd name="T30" fmla="*/ 467 w 1530"/>
                  <a:gd name="T31" fmla="*/ 1717 h 1973"/>
                  <a:gd name="T32" fmla="*/ 319 w 1530"/>
                  <a:gd name="T33" fmla="*/ 1973 h 1973"/>
                  <a:gd name="T34" fmla="*/ 133 w 1530"/>
                  <a:gd name="T35" fmla="*/ 1867 h 1973"/>
                  <a:gd name="T36" fmla="*/ 281 w 1530"/>
                  <a:gd name="T37" fmla="*/ 1611 h 1973"/>
                  <a:gd name="T38" fmla="*/ 211 w 1530"/>
                  <a:gd name="T39" fmla="*/ 1458 h 1973"/>
                  <a:gd name="T40" fmla="*/ 1 w 1530"/>
                  <a:gd name="T41" fmla="*/ 1579 h 1973"/>
                  <a:gd name="T42" fmla="*/ 0 w 1530"/>
                  <a:gd name="T43" fmla="*/ 1277 h 1973"/>
                  <a:gd name="T44" fmla="*/ 210 w 1530"/>
                  <a:gd name="T45" fmla="*/ 1156 h 1973"/>
                  <a:gd name="T46" fmla="*/ 279 w 1530"/>
                  <a:gd name="T47" fmla="*/ 922 h 1973"/>
                  <a:gd name="T48" fmla="*/ 130 w 1530"/>
                  <a:gd name="T49" fmla="*/ 838 h 1973"/>
                  <a:gd name="T50" fmla="*/ 315 w 1530"/>
                  <a:gd name="T51" fmla="*/ 517 h 1973"/>
                  <a:gd name="T52" fmla="*/ 464 w 1530"/>
                  <a:gd name="T53" fmla="*/ 602 h 1973"/>
                  <a:gd name="T54" fmla="*/ 632 w 1530"/>
                  <a:gd name="T55" fmla="*/ 425 h 1973"/>
                  <a:gd name="T56" fmla="*/ 631 w 1530"/>
                  <a:gd name="T57" fmla="*/ 183 h 1973"/>
                  <a:gd name="T58" fmla="*/ 894 w 1530"/>
                  <a:gd name="T59" fmla="*/ 32 h 1973"/>
                  <a:gd name="T60" fmla="*/ 895 w 1530"/>
                  <a:gd name="T61" fmla="*/ 273 h 1973"/>
                  <a:gd name="T62" fmla="*/ 1063 w 1530"/>
                  <a:gd name="T63" fmla="*/ 256 h 1973"/>
                  <a:gd name="T64" fmla="*/ 1211 w 1530"/>
                  <a:gd name="T65" fmla="*/ 0 h 1973"/>
                  <a:gd name="T66" fmla="*/ 1397 w 1530"/>
                  <a:gd name="T67" fmla="*/ 106 h 1973"/>
                  <a:gd name="T68" fmla="*/ 1249 w 1530"/>
                  <a:gd name="T69" fmla="*/ 362 h 1973"/>
                  <a:gd name="T70" fmla="*/ 1320 w 1530"/>
                  <a:gd name="T71" fmla="*/ 515 h 1973"/>
                  <a:gd name="T72" fmla="*/ 1529 w 1530"/>
                  <a:gd name="T73" fmla="*/ 394 h 1973"/>
                  <a:gd name="T74" fmla="*/ 1530 w 1530"/>
                  <a:gd name="T75" fmla="*/ 696 h 1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0" h="1973">
                    <a:moveTo>
                      <a:pt x="766" y="1222"/>
                    </a:moveTo>
                    <a:cubicBezTo>
                      <a:pt x="879" y="1157"/>
                      <a:pt x="971" y="998"/>
                      <a:pt x="971" y="868"/>
                    </a:cubicBezTo>
                    <a:cubicBezTo>
                      <a:pt x="970" y="737"/>
                      <a:pt x="878" y="685"/>
                      <a:pt x="765" y="750"/>
                    </a:cubicBezTo>
                    <a:cubicBezTo>
                      <a:pt x="651" y="816"/>
                      <a:pt x="559" y="975"/>
                      <a:pt x="560" y="1105"/>
                    </a:cubicBezTo>
                    <a:cubicBezTo>
                      <a:pt x="560" y="1235"/>
                      <a:pt x="652" y="1288"/>
                      <a:pt x="766" y="1222"/>
                    </a:cubicBezTo>
                    <a:close/>
                    <a:moveTo>
                      <a:pt x="1530" y="696"/>
                    </a:moveTo>
                    <a:lnTo>
                      <a:pt x="1321" y="817"/>
                    </a:lnTo>
                    <a:cubicBezTo>
                      <a:pt x="1307" y="894"/>
                      <a:pt x="1283" y="973"/>
                      <a:pt x="1251" y="1051"/>
                    </a:cubicBezTo>
                    <a:lnTo>
                      <a:pt x="1400" y="1135"/>
                    </a:lnTo>
                    <a:lnTo>
                      <a:pt x="1215" y="1456"/>
                    </a:lnTo>
                    <a:lnTo>
                      <a:pt x="1066" y="1371"/>
                    </a:lnTo>
                    <a:cubicBezTo>
                      <a:pt x="1015" y="1437"/>
                      <a:pt x="959" y="1497"/>
                      <a:pt x="898" y="1548"/>
                    </a:cubicBezTo>
                    <a:lnTo>
                      <a:pt x="899" y="1789"/>
                    </a:lnTo>
                    <a:lnTo>
                      <a:pt x="636" y="1941"/>
                    </a:lnTo>
                    <a:lnTo>
                      <a:pt x="636" y="1700"/>
                    </a:lnTo>
                    <a:cubicBezTo>
                      <a:pt x="575" y="1718"/>
                      <a:pt x="519" y="1724"/>
                      <a:pt x="467" y="1717"/>
                    </a:cubicBezTo>
                    <a:lnTo>
                      <a:pt x="319" y="1973"/>
                    </a:lnTo>
                    <a:lnTo>
                      <a:pt x="133" y="1867"/>
                    </a:lnTo>
                    <a:lnTo>
                      <a:pt x="281" y="1611"/>
                    </a:lnTo>
                    <a:cubicBezTo>
                      <a:pt x="249" y="1570"/>
                      <a:pt x="225" y="1519"/>
                      <a:pt x="211" y="1458"/>
                    </a:cubicBezTo>
                    <a:lnTo>
                      <a:pt x="1" y="1579"/>
                    </a:lnTo>
                    <a:lnTo>
                      <a:pt x="0" y="1277"/>
                    </a:lnTo>
                    <a:lnTo>
                      <a:pt x="210" y="1156"/>
                    </a:lnTo>
                    <a:cubicBezTo>
                      <a:pt x="224" y="1078"/>
                      <a:pt x="247" y="1000"/>
                      <a:pt x="279" y="922"/>
                    </a:cubicBezTo>
                    <a:lnTo>
                      <a:pt x="130" y="838"/>
                    </a:lnTo>
                    <a:lnTo>
                      <a:pt x="315" y="517"/>
                    </a:lnTo>
                    <a:lnTo>
                      <a:pt x="464" y="602"/>
                    </a:lnTo>
                    <a:cubicBezTo>
                      <a:pt x="515" y="536"/>
                      <a:pt x="572" y="476"/>
                      <a:pt x="632" y="425"/>
                    </a:cubicBezTo>
                    <a:lnTo>
                      <a:pt x="631" y="183"/>
                    </a:lnTo>
                    <a:lnTo>
                      <a:pt x="894" y="32"/>
                    </a:lnTo>
                    <a:lnTo>
                      <a:pt x="895" y="273"/>
                    </a:lnTo>
                    <a:cubicBezTo>
                      <a:pt x="955" y="255"/>
                      <a:pt x="1012" y="249"/>
                      <a:pt x="1063" y="256"/>
                    </a:cubicBezTo>
                    <a:lnTo>
                      <a:pt x="1211" y="0"/>
                    </a:lnTo>
                    <a:lnTo>
                      <a:pt x="1397" y="106"/>
                    </a:lnTo>
                    <a:lnTo>
                      <a:pt x="1249" y="362"/>
                    </a:lnTo>
                    <a:cubicBezTo>
                      <a:pt x="1281" y="403"/>
                      <a:pt x="1305" y="454"/>
                      <a:pt x="1320" y="515"/>
                    </a:cubicBezTo>
                    <a:lnTo>
                      <a:pt x="1529" y="394"/>
                    </a:lnTo>
                    <a:lnTo>
                      <a:pt x="1530" y="696"/>
                    </a:lnTo>
                    <a:close/>
                  </a:path>
                </a:pathLst>
              </a:custGeom>
              <a:solidFill>
                <a:srgbClr val="F1F1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566" name="Group 565">
            <a:extLst>
              <a:ext uri="{FF2B5EF4-FFF2-40B4-BE49-F238E27FC236}">
                <a16:creationId xmlns:a16="http://schemas.microsoft.com/office/drawing/2014/main" id="{FA7A493D-4D30-5C47-ACA0-7BD27F3C1373}"/>
              </a:ext>
            </a:extLst>
          </p:cNvPr>
          <p:cNvGrpSpPr>
            <a:grpSpLocks noChangeAspect="1"/>
          </p:cNvGrpSpPr>
          <p:nvPr/>
        </p:nvGrpSpPr>
        <p:grpSpPr>
          <a:xfrm>
            <a:off x="4102058" y="2430291"/>
            <a:ext cx="1663325" cy="1460138"/>
            <a:chOff x="657225" y="2963863"/>
            <a:chExt cx="1325563" cy="1163637"/>
          </a:xfrm>
        </p:grpSpPr>
        <p:sp>
          <p:nvSpPr>
            <p:cNvPr id="643" name="Freeform 38">
              <a:extLst>
                <a:ext uri="{FF2B5EF4-FFF2-40B4-BE49-F238E27FC236}">
                  <a16:creationId xmlns:a16="http://schemas.microsoft.com/office/drawing/2014/main" id="{83506DE9-B310-ED43-9BDC-0658F2128D97}"/>
                </a:ext>
              </a:extLst>
            </p:cNvPr>
            <p:cNvSpPr>
              <a:spLocks/>
            </p:cNvSpPr>
            <p:nvPr/>
          </p:nvSpPr>
          <p:spPr bwMode="auto">
            <a:xfrm>
              <a:off x="1231900" y="3917950"/>
              <a:ext cx="65088" cy="14288"/>
            </a:xfrm>
            <a:custGeom>
              <a:avLst/>
              <a:gdLst>
                <a:gd name="T0" fmla="*/ 1 w 111"/>
                <a:gd name="T1" fmla="*/ 19 h 23"/>
                <a:gd name="T2" fmla="*/ 16 w 111"/>
                <a:gd name="T3" fmla="*/ 0 h 23"/>
                <a:gd name="T4" fmla="*/ 29 w 111"/>
                <a:gd name="T5" fmla="*/ 2 h 23"/>
                <a:gd name="T6" fmla="*/ 44 w 111"/>
                <a:gd name="T7" fmla="*/ 2 h 23"/>
                <a:gd name="T8" fmla="*/ 110 w 111"/>
                <a:gd name="T9" fmla="*/ 14 h 23"/>
                <a:gd name="T10" fmla="*/ 1 w 111"/>
                <a:gd name="T11" fmla="*/ 19 h 23"/>
              </a:gdLst>
              <a:ahLst/>
              <a:cxnLst>
                <a:cxn ang="0">
                  <a:pos x="T0" y="T1"/>
                </a:cxn>
                <a:cxn ang="0">
                  <a:pos x="T2" y="T3"/>
                </a:cxn>
                <a:cxn ang="0">
                  <a:pos x="T4" y="T5"/>
                </a:cxn>
                <a:cxn ang="0">
                  <a:pos x="T6" y="T7"/>
                </a:cxn>
                <a:cxn ang="0">
                  <a:pos x="T8" y="T9"/>
                </a:cxn>
                <a:cxn ang="0">
                  <a:pos x="T10" y="T11"/>
                </a:cxn>
              </a:cxnLst>
              <a:rect l="0" t="0" r="r" b="b"/>
              <a:pathLst>
                <a:path w="111" h="23">
                  <a:moveTo>
                    <a:pt x="1" y="19"/>
                  </a:moveTo>
                  <a:cubicBezTo>
                    <a:pt x="3" y="12"/>
                    <a:pt x="22" y="5"/>
                    <a:pt x="16" y="0"/>
                  </a:cubicBezTo>
                  <a:cubicBezTo>
                    <a:pt x="19" y="0"/>
                    <a:pt x="22" y="2"/>
                    <a:pt x="29" y="2"/>
                  </a:cubicBezTo>
                  <a:cubicBezTo>
                    <a:pt x="35" y="2"/>
                    <a:pt x="39" y="3"/>
                    <a:pt x="44" y="2"/>
                  </a:cubicBezTo>
                  <a:cubicBezTo>
                    <a:pt x="77" y="2"/>
                    <a:pt x="111" y="12"/>
                    <a:pt x="110" y="14"/>
                  </a:cubicBezTo>
                  <a:cubicBezTo>
                    <a:pt x="106" y="20"/>
                    <a:pt x="0" y="23"/>
                    <a:pt x="1" y="19"/>
                  </a:cubicBez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4" name="Freeform 39">
              <a:extLst>
                <a:ext uri="{FF2B5EF4-FFF2-40B4-BE49-F238E27FC236}">
                  <a16:creationId xmlns:a16="http://schemas.microsoft.com/office/drawing/2014/main" id="{F7081F97-CF62-AB46-B6A6-01D97E88CEE4}"/>
                </a:ext>
              </a:extLst>
            </p:cNvPr>
            <p:cNvSpPr>
              <a:spLocks/>
            </p:cNvSpPr>
            <p:nvPr/>
          </p:nvSpPr>
          <p:spPr bwMode="auto">
            <a:xfrm>
              <a:off x="1189038" y="3544888"/>
              <a:ext cx="153988" cy="417513"/>
            </a:xfrm>
            <a:custGeom>
              <a:avLst/>
              <a:gdLst>
                <a:gd name="T0" fmla="*/ 170 w 262"/>
                <a:gd name="T1" fmla="*/ 609 h 696"/>
                <a:gd name="T2" fmla="*/ 245 w 262"/>
                <a:gd name="T3" fmla="*/ 620 h 696"/>
                <a:gd name="T4" fmla="*/ 236 w 262"/>
                <a:gd name="T5" fmla="*/ 672 h 696"/>
                <a:gd name="T6" fmla="*/ 183 w 262"/>
                <a:gd name="T7" fmla="*/ 689 h 696"/>
                <a:gd name="T8" fmla="*/ 53 w 262"/>
                <a:gd name="T9" fmla="*/ 633 h 696"/>
                <a:gd name="T10" fmla="*/ 32 w 262"/>
                <a:gd name="T11" fmla="*/ 547 h 696"/>
                <a:gd name="T12" fmla="*/ 59 w 262"/>
                <a:gd name="T13" fmla="*/ 453 h 696"/>
                <a:gd name="T14" fmla="*/ 23 w 262"/>
                <a:gd name="T15" fmla="*/ 192 h 696"/>
                <a:gd name="T16" fmla="*/ 34 w 262"/>
                <a:gd name="T17" fmla="*/ 77 h 696"/>
                <a:gd name="T18" fmla="*/ 164 w 262"/>
                <a:gd name="T19" fmla="*/ 15 h 696"/>
                <a:gd name="T20" fmla="*/ 196 w 262"/>
                <a:gd name="T21" fmla="*/ 45 h 696"/>
                <a:gd name="T22" fmla="*/ 179 w 262"/>
                <a:gd name="T23" fmla="*/ 257 h 696"/>
                <a:gd name="T24" fmla="*/ 170 w 262"/>
                <a:gd name="T25" fmla="*/ 609 h 6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2" h="696">
                  <a:moveTo>
                    <a:pt x="170" y="609"/>
                  </a:moveTo>
                  <a:cubicBezTo>
                    <a:pt x="177" y="620"/>
                    <a:pt x="231" y="616"/>
                    <a:pt x="245" y="620"/>
                  </a:cubicBezTo>
                  <a:cubicBezTo>
                    <a:pt x="262" y="625"/>
                    <a:pt x="254" y="656"/>
                    <a:pt x="236" y="672"/>
                  </a:cubicBezTo>
                  <a:cubicBezTo>
                    <a:pt x="220" y="687"/>
                    <a:pt x="194" y="687"/>
                    <a:pt x="183" y="689"/>
                  </a:cubicBezTo>
                  <a:cubicBezTo>
                    <a:pt x="133" y="696"/>
                    <a:pt x="118" y="673"/>
                    <a:pt x="53" y="633"/>
                  </a:cubicBezTo>
                  <a:cubicBezTo>
                    <a:pt x="23" y="614"/>
                    <a:pt x="0" y="602"/>
                    <a:pt x="32" y="547"/>
                  </a:cubicBezTo>
                  <a:cubicBezTo>
                    <a:pt x="49" y="518"/>
                    <a:pt x="62" y="488"/>
                    <a:pt x="59" y="453"/>
                  </a:cubicBezTo>
                  <a:cubicBezTo>
                    <a:pt x="53" y="386"/>
                    <a:pt x="20" y="254"/>
                    <a:pt x="23" y="192"/>
                  </a:cubicBezTo>
                  <a:cubicBezTo>
                    <a:pt x="27" y="121"/>
                    <a:pt x="7" y="199"/>
                    <a:pt x="34" y="77"/>
                  </a:cubicBezTo>
                  <a:cubicBezTo>
                    <a:pt x="45" y="27"/>
                    <a:pt x="118" y="0"/>
                    <a:pt x="164" y="15"/>
                  </a:cubicBezTo>
                  <a:cubicBezTo>
                    <a:pt x="188" y="23"/>
                    <a:pt x="194" y="24"/>
                    <a:pt x="196" y="45"/>
                  </a:cubicBezTo>
                  <a:cubicBezTo>
                    <a:pt x="200" y="79"/>
                    <a:pt x="192" y="191"/>
                    <a:pt x="179" y="257"/>
                  </a:cubicBezTo>
                  <a:cubicBezTo>
                    <a:pt x="159" y="360"/>
                    <a:pt x="113" y="529"/>
                    <a:pt x="170" y="609"/>
                  </a:cubicBezTo>
                  <a:close/>
                </a:path>
              </a:pathLst>
            </a:custGeom>
            <a:solidFill>
              <a:srgbClr val="75594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5" name="Freeform 40">
              <a:extLst>
                <a:ext uri="{FF2B5EF4-FFF2-40B4-BE49-F238E27FC236}">
                  <a16:creationId xmlns:a16="http://schemas.microsoft.com/office/drawing/2014/main" id="{F1522460-F8F8-0D41-8F55-326A6FBE6734}"/>
                </a:ext>
              </a:extLst>
            </p:cNvPr>
            <p:cNvSpPr>
              <a:spLocks/>
            </p:cNvSpPr>
            <p:nvPr/>
          </p:nvSpPr>
          <p:spPr bwMode="auto">
            <a:xfrm>
              <a:off x="1185863" y="3871913"/>
              <a:ext cx="182563" cy="112713"/>
            </a:xfrm>
            <a:custGeom>
              <a:avLst/>
              <a:gdLst>
                <a:gd name="T0" fmla="*/ 36 w 312"/>
                <a:gd name="T1" fmla="*/ 2 h 188"/>
                <a:gd name="T2" fmla="*/ 98 w 312"/>
                <a:gd name="T3" fmla="*/ 43 h 188"/>
                <a:gd name="T4" fmla="*/ 134 w 312"/>
                <a:gd name="T5" fmla="*/ 70 h 188"/>
                <a:gd name="T6" fmla="*/ 165 w 312"/>
                <a:gd name="T7" fmla="*/ 97 h 188"/>
                <a:gd name="T8" fmla="*/ 180 w 312"/>
                <a:gd name="T9" fmla="*/ 81 h 188"/>
                <a:gd name="T10" fmla="*/ 176 w 312"/>
                <a:gd name="T11" fmla="*/ 67 h 188"/>
                <a:gd name="T12" fmla="*/ 200 w 312"/>
                <a:gd name="T13" fmla="*/ 68 h 188"/>
                <a:gd name="T14" fmla="*/ 207 w 312"/>
                <a:gd name="T15" fmla="*/ 168 h 188"/>
                <a:gd name="T16" fmla="*/ 121 w 312"/>
                <a:gd name="T17" fmla="*/ 138 h 188"/>
                <a:gd name="T18" fmla="*/ 77 w 312"/>
                <a:gd name="T19" fmla="*/ 111 h 188"/>
                <a:gd name="T20" fmla="*/ 60 w 312"/>
                <a:gd name="T21" fmla="*/ 138 h 188"/>
                <a:gd name="T22" fmla="*/ 59 w 312"/>
                <a:gd name="T23" fmla="*/ 157 h 188"/>
                <a:gd name="T24" fmla="*/ 58 w 312"/>
                <a:gd name="T25" fmla="*/ 176 h 188"/>
                <a:gd name="T26" fmla="*/ 25 w 312"/>
                <a:gd name="T27" fmla="*/ 176 h 188"/>
                <a:gd name="T28" fmla="*/ 24 w 312"/>
                <a:gd name="T29" fmla="*/ 142 h 188"/>
                <a:gd name="T30" fmla="*/ 14 w 312"/>
                <a:gd name="T31" fmla="*/ 106 h 188"/>
                <a:gd name="T32" fmla="*/ 7 w 312"/>
                <a:gd name="T33" fmla="*/ 91 h 188"/>
                <a:gd name="T34" fmla="*/ 1 w 312"/>
                <a:gd name="T35" fmla="*/ 64 h 188"/>
                <a:gd name="T36" fmla="*/ 36 w 312"/>
                <a:gd name="T37" fmla="*/ 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88">
                  <a:moveTo>
                    <a:pt x="36" y="2"/>
                  </a:moveTo>
                  <a:cubicBezTo>
                    <a:pt x="45" y="9"/>
                    <a:pt x="78" y="31"/>
                    <a:pt x="98" y="43"/>
                  </a:cubicBezTo>
                  <a:cubicBezTo>
                    <a:pt x="108" y="49"/>
                    <a:pt x="121" y="59"/>
                    <a:pt x="134" y="70"/>
                  </a:cubicBezTo>
                  <a:cubicBezTo>
                    <a:pt x="141" y="76"/>
                    <a:pt x="151" y="85"/>
                    <a:pt x="165" y="97"/>
                  </a:cubicBezTo>
                  <a:cubicBezTo>
                    <a:pt x="173" y="91"/>
                    <a:pt x="179" y="86"/>
                    <a:pt x="180" y="81"/>
                  </a:cubicBezTo>
                  <a:cubicBezTo>
                    <a:pt x="182" y="74"/>
                    <a:pt x="176" y="67"/>
                    <a:pt x="176" y="67"/>
                  </a:cubicBezTo>
                  <a:cubicBezTo>
                    <a:pt x="176" y="67"/>
                    <a:pt x="195" y="68"/>
                    <a:pt x="200" y="68"/>
                  </a:cubicBezTo>
                  <a:cubicBezTo>
                    <a:pt x="312" y="65"/>
                    <a:pt x="297" y="114"/>
                    <a:pt x="207" y="168"/>
                  </a:cubicBezTo>
                  <a:cubicBezTo>
                    <a:pt x="186" y="170"/>
                    <a:pt x="136" y="149"/>
                    <a:pt x="121" y="138"/>
                  </a:cubicBezTo>
                  <a:cubicBezTo>
                    <a:pt x="105" y="125"/>
                    <a:pt x="85" y="116"/>
                    <a:pt x="77" y="111"/>
                  </a:cubicBezTo>
                  <a:cubicBezTo>
                    <a:pt x="67" y="116"/>
                    <a:pt x="63" y="124"/>
                    <a:pt x="60" y="138"/>
                  </a:cubicBezTo>
                  <a:cubicBezTo>
                    <a:pt x="60" y="142"/>
                    <a:pt x="60" y="149"/>
                    <a:pt x="59" y="157"/>
                  </a:cubicBezTo>
                  <a:cubicBezTo>
                    <a:pt x="59" y="165"/>
                    <a:pt x="58" y="173"/>
                    <a:pt x="58" y="176"/>
                  </a:cubicBezTo>
                  <a:cubicBezTo>
                    <a:pt x="55" y="187"/>
                    <a:pt x="29" y="188"/>
                    <a:pt x="25" y="176"/>
                  </a:cubicBezTo>
                  <a:cubicBezTo>
                    <a:pt x="25" y="162"/>
                    <a:pt x="25" y="153"/>
                    <a:pt x="24" y="142"/>
                  </a:cubicBezTo>
                  <a:cubicBezTo>
                    <a:pt x="22" y="128"/>
                    <a:pt x="19" y="116"/>
                    <a:pt x="14" y="106"/>
                  </a:cubicBezTo>
                  <a:cubicBezTo>
                    <a:pt x="13" y="104"/>
                    <a:pt x="13" y="103"/>
                    <a:pt x="7" y="91"/>
                  </a:cubicBezTo>
                  <a:cubicBezTo>
                    <a:pt x="2" y="82"/>
                    <a:pt x="0" y="71"/>
                    <a:pt x="1" y="64"/>
                  </a:cubicBezTo>
                  <a:cubicBezTo>
                    <a:pt x="9" y="20"/>
                    <a:pt x="35" y="0"/>
                    <a:pt x="36" y="2"/>
                  </a:cubicBez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6" name="Freeform 41">
              <a:extLst>
                <a:ext uri="{FF2B5EF4-FFF2-40B4-BE49-F238E27FC236}">
                  <a16:creationId xmlns:a16="http://schemas.microsoft.com/office/drawing/2014/main" id="{193D4E5B-2DC9-3A4A-8570-1A7F82D74D02}"/>
                </a:ext>
              </a:extLst>
            </p:cNvPr>
            <p:cNvSpPr>
              <a:spLocks/>
            </p:cNvSpPr>
            <p:nvPr/>
          </p:nvSpPr>
          <p:spPr bwMode="auto">
            <a:xfrm>
              <a:off x="839788" y="3300413"/>
              <a:ext cx="61913" cy="488950"/>
            </a:xfrm>
            <a:custGeom>
              <a:avLst/>
              <a:gdLst>
                <a:gd name="T0" fmla="*/ 0 w 105"/>
                <a:gd name="T1" fmla="*/ 3 h 814"/>
                <a:gd name="T2" fmla="*/ 0 w 105"/>
                <a:gd name="T3" fmla="*/ 783 h 814"/>
                <a:gd name="T4" fmla="*/ 18 w 105"/>
                <a:gd name="T5" fmla="*/ 804 h 814"/>
                <a:gd name="T6" fmla="*/ 92 w 105"/>
                <a:gd name="T7" fmla="*/ 799 h 814"/>
                <a:gd name="T8" fmla="*/ 105 w 105"/>
                <a:gd name="T9" fmla="*/ 780 h 814"/>
                <a:gd name="T10" fmla="*/ 105 w 105"/>
                <a:gd name="T11" fmla="*/ 0 h 814"/>
                <a:gd name="T12" fmla="*/ 92 w 105"/>
                <a:gd name="T13" fmla="*/ 19 h 814"/>
                <a:gd name="T14" fmla="*/ 18 w 105"/>
                <a:gd name="T15" fmla="*/ 24 h 814"/>
                <a:gd name="T16" fmla="*/ 0 w 105"/>
                <a:gd name="T17" fmla="*/ 3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814">
                  <a:moveTo>
                    <a:pt x="0" y="3"/>
                  </a:moveTo>
                  <a:lnTo>
                    <a:pt x="0" y="783"/>
                  </a:lnTo>
                  <a:cubicBezTo>
                    <a:pt x="0" y="791"/>
                    <a:pt x="6" y="799"/>
                    <a:pt x="18" y="804"/>
                  </a:cubicBezTo>
                  <a:cubicBezTo>
                    <a:pt x="40" y="814"/>
                    <a:pt x="73" y="811"/>
                    <a:pt x="92" y="799"/>
                  </a:cubicBezTo>
                  <a:cubicBezTo>
                    <a:pt x="101" y="793"/>
                    <a:pt x="105" y="786"/>
                    <a:pt x="105" y="780"/>
                  </a:cubicBezTo>
                  <a:lnTo>
                    <a:pt x="105" y="0"/>
                  </a:lnTo>
                  <a:cubicBezTo>
                    <a:pt x="105" y="7"/>
                    <a:pt x="101" y="13"/>
                    <a:pt x="92" y="19"/>
                  </a:cubicBezTo>
                  <a:cubicBezTo>
                    <a:pt x="73" y="31"/>
                    <a:pt x="40" y="34"/>
                    <a:pt x="18" y="24"/>
                  </a:cubicBezTo>
                  <a:cubicBezTo>
                    <a:pt x="6" y="19"/>
                    <a:pt x="0" y="11"/>
                    <a:pt x="0" y="3"/>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7" name="Freeform 42">
              <a:extLst>
                <a:ext uri="{FF2B5EF4-FFF2-40B4-BE49-F238E27FC236}">
                  <a16:creationId xmlns:a16="http://schemas.microsoft.com/office/drawing/2014/main" id="{14CA9EEC-0B36-FC4D-826B-E81CF69B024A}"/>
                </a:ext>
              </a:extLst>
            </p:cNvPr>
            <p:cNvSpPr>
              <a:spLocks/>
            </p:cNvSpPr>
            <p:nvPr/>
          </p:nvSpPr>
          <p:spPr bwMode="auto">
            <a:xfrm>
              <a:off x="836613" y="3281363"/>
              <a:ext cx="68263" cy="39688"/>
            </a:xfrm>
            <a:custGeom>
              <a:avLst/>
              <a:gdLst>
                <a:gd name="T0" fmla="*/ 24 w 118"/>
                <a:gd name="T1" fmla="*/ 55 h 65"/>
                <a:gd name="T2" fmla="*/ 98 w 118"/>
                <a:gd name="T3" fmla="*/ 50 h 65"/>
                <a:gd name="T4" fmla="*/ 93 w 118"/>
                <a:gd name="T5" fmla="*/ 10 h 65"/>
                <a:gd name="T6" fmla="*/ 19 w 118"/>
                <a:gd name="T7" fmla="*/ 15 h 65"/>
                <a:gd name="T8" fmla="*/ 24 w 118"/>
                <a:gd name="T9" fmla="*/ 55 h 65"/>
              </a:gdLst>
              <a:ahLst/>
              <a:cxnLst>
                <a:cxn ang="0">
                  <a:pos x="T0" y="T1"/>
                </a:cxn>
                <a:cxn ang="0">
                  <a:pos x="T2" y="T3"/>
                </a:cxn>
                <a:cxn ang="0">
                  <a:pos x="T4" y="T5"/>
                </a:cxn>
                <a:cxn ang="0">
                  <a:pos x="T6" y="T7"/>
                </a:cxn>
                <a:cxn ang="0">
                  <a:pos x="T8" y="T9"/>
                </a:cxn>
              </a:cxnLst>
              <a:rect l="0" t="0" r="r" b="b"/>
              <a:pathLst>
                <a:path w="118" h="65">
                  <a:moveTo>
                    <a:pt x="24" y="55"/>
                  </a:moveTo>
                  <a:cubicBezTo>
                    <a:pt x="46" y="65"/>
                    <a:pt x="79" y="62"/>
                    <a:pt x="98" y="50"/>
                  </a:cubicBezTo>
                  <a:cubicBezTo>
                    <a:pt x="118" y="37"/>
                    <a:pt x="115" y="19"/>
                    <a:pt x="93" y="10"/>
                  </a:cubicBezTo>
                  <a:cubicBezTo>
                    <a:pt x="71" y="0"/>
                    <a:pt x="38" y="2"/>
                    <a:pt x="19" y="15"/>
                  </a:cubicBezTo>
                  <a:cubicBezTo>
                    <a:pt x="0" y="27"/>
                    <a:pt x="2" y="45"/>
                    <a:pt x="24" y="55"/>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8" name="Freeform 43">
              <a:extLst>
                <a:ext uri="{FF2B5EF4-FFF2-40B4-BE49-F238E27FC236}">
                  <a16:creationId xmlns:a16="http://schemas.microsoft.com/office/drawing/2014/main" id="{713683FB-3999-6344-8783-CD6F4295E667}"/>
                </a:ext>
              </a:extLst>
            </p:cNvPr>
            <p:cNvSpPr>
              <a:spLocks/>
            </p:cNvSpPr>
            <p:nvPr/>
          </p:nvSpPr>
          <p:spPr bwMode="auto">
            <a:xfrm>
              <a:off x="842963" y="3286125"/>
              <a:ext cx="55563" cy="31750"/>
            </a:xfrm>
            <a:custGeom>
              <a:avLst/>
              <a:gdLst>
                <a:gd name="T0" fmla="*/ 20 w 95"/>
                <a:gd name="T1" fmla="*/ 45 h 53"/>
                <a:gd name="T2" fmla="*/ 80 w 95"/>
                <a:gd name="T3" fmla="*/ 41 h 53"/>
                <a:gd name="T4" fmla="*/ 76 w 95"/>
                <a:gd name="T5" fmla="*/ 8 h 53"/>
                <a:gd name="T6" fmla="*/ 16 w 95"/>
                <a:gd name="T7" fmla="*/ 12 h 53"/>
                <a:gd name="T8" fmla="*/ 20 w 95"/>
                <a:gd name="T9" fmla="*/ 45 h 53"/>
              </a:gdLst>
              <a:ahLst/>
              <a:cxnLst>
                <a:cxn ang="0">
                  <a:pos x="T0" y="T1"/>
                </a:cxn>
                <a:cxn ang="0">
                  <a:pos x="T2" y="T3"/>
                </a:cxn>
                <a:cxn ang="0">
                  <a:pos x="T4" y="T5"/>
                </a:cxn>
                <a:cxn ang="0">
                  <a:pos x="T6" y="T7"/>
                </a:cxn>
                <a:cxn ang="0">
                  <a:pos x="T8" y="T9"/>
                </a:cxn>
              </a:cxnLst>
              <a:rect l="0" t="0" r="r" b="b"/>
              <a:pathLst>
                <a:path w="95" h="53">
                  <a:moveTo>
                    <a:pt x="20" y="45"/>
                  </a:moveTo>
                  <a:cubicBezTo>
                    <a:pt x="38" y="53"/>
                    <a:pt x="65" y="51"/>
                    <a:pt x="80" y="41"/>
                  </a:cubicBezTo>
                  <a:cubicBezTo>
                    <a:pt x="95" y="30"/>
                    <a:pt x="94" y="16"/>
                    <a:pt x="76" y="8"/>
                  </a:cubicBezTo>
                  <a:cubicBezTo>
                    <a:pt x="58" y="0"/>
                    <a:pt x="31" y="2"/>
                    <a:pt x="16" y="12"/>
                  </a:cubicBezTo>
                  <a:cubicBezTo>
                    <a:pt x="0" y="22"/>
                    <a:pt x="2" y="37"/>
                    <a:pt x="20" y="45"/>
                  </a:cubicBez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9" name="Freeform 44">
              <a:extLst>
                <a:ext uri="{FF2B5EF4-FFF2-40B4-BE49-F238E27FC236}">
                  <a16:creationId xmlns:a16="http://schemas.microsoft.com/office/drawing/2014/main" id="{4D767379-BE75-9842-AB19-E9F173A06D80}"/>
                </a:ext>
              </a:extLst>
            </p:cNvPr>
            <p:cNvSpPr>
              <a:spLocks/>
            </p:cNvSpPr>
            <p:nvPr/>
          </p:nvSpPr>
          <p:spPr bwMode="auto">
            <a:xfrm>
              <a:off x="839788" y="3302000"/>
              <a:ext cx="61913" cy="131763"/>
            </a:xfrm>
            <a:custGeom>
              <a:avLst/>
              <a:gdLst>
                <a:gd name="T0" fmla="*/ 18 w 105"/>
                <a:gd name="T1" fmla="*/ 211 h 220"/>
                <a:gd name="T2" fmla="*/ 92 w 105"/>
                <a:gd name="T3" fmla="*/ 205 h 220"/>
                <a:gd name="T4" fmla="*/ 105 w 105"/>
                <a:gd name="T5" fmla="*/ 188 h 220"/>
                <a:gd name="T6" fmla="*/ 105 w 105"/>
                <a:gd name="T7" fmla="*/ 0 h 220"/>
                <a:gd name="T8" fmla="*/ 92 w 105"/>
                <a:gd name="T9" fmla="*/ 19 h 220"/>
                <a:gd name="T10" fmla="*/ 18 w 105"/>
                <a:gd name="T11" fmla="*/ 24 h 220"/>
                <a:gd name="T12" fmla="*/ 0 w 105"/>
                <a:gd name="T13" fmla="*/ 3 h 220"/>
                <a:gd name="T14" fmla="*/ 0 w 105"/>
                <a:gd name="T15" fmla="*/ 191 h 220"/>
                <a:gd name="T16" fmla="*/ 18 w 105"/>
                <a:gd name="T17" fmla="*/ 21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220">
                  <a:moveTo>
                    <a:pt x="18" y="211"/>
                  </a:moveTo>
                  <a:cubicBezTo>
                    <a:pt x="40" y="220"/>
                    <a:pt x="73" y="218"/>
                    <a:pt x="92" y="205"/>
                  </a:cubicBezTo>
                  <a:cubicBezTo>
                    <a:pt x="100" y="200"/>
                    <a:pt x="104" y="194"/>
                    <a:pt x="105" y="188"/>
                  </a:cubicBezTo>
                  <a:lnTo>
                    <a:pt x="105" y="0"/>
                  </a:lnTo>
                  <a:cubicBezTo>
                    <a:pt x="105" y="6"/>
                    <a:pt x="101" y="13"/>
                    <a:pt x="92" y="19"/>
                  </a:cubicBezTo>
                  <a:cubicBezTo>
                    <a:pt x="73" y="31"/>
                    <a:pt x="40" y="34"/>
                    <a:pt x="18" y="24"/>
                  </a:cubicBezTo>
                  <a:cubicBezTo>
                    <a:pt x="6" y="19"/>
                    <a:pt x="0" y="11"/>
                    <a:pt x="0" y="3"/>
                  </a:cubicBezTo>
                  <a:lnTo>
                    <a:pt x="0" y="191"/>
                  </a:lnTo>
                  <a:cubicBezTo>
                    <a:pt x="0" y="198"/>
                    <a:pt x="6" y="206"/>
                    <a:pt x="18" y="211"/>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0" name="Freeform 45">
              <a:extLst>
                <a:ext uri="{FF2B5EF4-FFF2-40B4-BE49-F238E27FC236}">
                  <a16:creationId xmlns:a16="http://schemas.microsoft.com/office/drawing/2014/main" id="{7D21A5C2-BD29-2548-9BE1-760FDAF5CC1F}"/>
                </a:ext>
              </a:extLst>
            </p:cNvPr>
            <p:cNvSpPr>
              <a:spLocks/>
            </p:cNvSpPr>
            <p:nvPr/>
          </p:nvSpPr>
          <p:spPr bwMode="auto">
            <a:xfrm>
              <a:off x="839788" y="3759200"/>
              <a:ext cx="61913" cy="28575"/>
            </a:xfrm>
            <a:custGeom>
              <a:avLst/>
              <a:gdLst>
                <a:gd name="T0" fmla="*/ 18 w 105"/>
                <a:gd name="T1" fmla="*/ 37 h 47"/>
                <a:gd name="T2" fmla="*/ 93 w 105"/>
                <a:gd name="T3" fmla="*/ 32 h 47"/>
                <a:gd name="T4" fmla="*/ 105 w 105"/>
                <a:gd name="T5" fmla="*/ 15 h 47"/>
                <a:gd name="T6" fmla="*/ 105 w 105"/>
                <a:gd name="T7" fmla="*/ 0 h 47"/>
                <a:gd name="T8" fmla="*/ 92 w 105"/>
                <a:gd name="T9" fmla="*/ 19 h 47"/>
                <a:gd name="T10" fmla="*/ 18 w 105"/>
                <a:gd name="T11" fmla="*/ 24 h 47"/>
                <a:gd name="T12" fmla="*/ 0 w 105"/>
                <a:gd name="T13" fmla="*/ 3 h 47"/>
                <a:gd name="T14" fmla="*/ 0 w 105"/>
                <a:gd name="T15" fmla="*/ 18 h 47"/>
                <a:gd name="T16" fmla="*/ 18 w 105"/>
                <a:gd name="T17" fmla="*/ 3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47">
                  <a:moveTo>
                    <a:pt x="18" y="37"/>
                  </a:moveTo>
                  <a:cubicBezTo>
                    <a:pt x="40" y="47"/>
                    <a:pt x="73" y="45"/>
                    <a:pt x="93" y="32"/>
                  </a:cubicBezTo>
                  <a:cubicBezTo>
                    <a:pt x="101" y="27"/>
                    <a:pt x="105" y="21"/>
                    <a:pt x="105" y="15"/>
                  </a:cubicBezTo>
                  <a:lnTo>
                    <a:pt x="105" y="0"/>
                  </a:lnTo>
                  <a:cubicBezTo>
                    <a:pt x="105" y="7"/>
                    <a:pt x="101" y="14"/>
                    <a:pt x="92" y="19"/>
                  </a:cubicBezTo>
                  <a:cubicBezTo>
                    <a:pt x="73" y="32"/>
                    <a:pt x="40" y="34"/>
                    <a:pt x="18" y="24"/>
                  </a:cubicBezTo>
                  <a:cubicBezTo>
                    <a:pt x="6" y="19"/>
                    <a:pt x="0" y="11"/>
                    <a:pt x="0" y="3"/>
                  </a:cubicBezTo>
                  <a:lnTo>
                    <a:pt x="0" y="18"/>
                  </a:lnTo>
                  <a:cubicBezTo>
                    <a:pt x="0" y="25"/>
                    <a:pt x="6" y="32"/>
                    <a:pt x="18" y="37"/>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1" name="Freeform 46">
              <a:extLst>
                <a:ext uri="{FF2B5EF4-FFF2-40B4-BE49-F238E27FC236}">
                  <a16:creationId xmlns:a16="http://schemas.microsoft.com/office/drawing/2014/main" id="{93DA4804-4ED0-D848-9D68-5762B15E0215}"/>
                </a:ext>
              </a:extLst>
            </p:cNvPr>
            <p:cNvSpPr>
              <a:spLocks/>
            </p:cNvSpPr>
            <p:nvPr/>
          </p:nvSpPr>
          <p:spPr bwMode="auto">
            <a:xfrm>
              <a:off x="1166813" y="3105150"/>
              <a:ext cx="60325" cy="487363"/>
            </a:xfrm>
            <a:custGeom>
              <a:avLst/>
              <a:gdLst>
                <a:gd name="T0" fmla="*/ 0 w 105"/>
                <a:gd name="T1" fmla="*/ 3 h 814"/>
                <a:gd name="T2" fmla="*/ 0 w 105"/>
                <a:gd name="T3" fmla="*/ 783 h 814"/>
                <a:gd name="T4" fmla="*/ 18 w 105"/>
                <a:gd name="T5" fmla="*/ 804 h 814"/>
                <a:gd name="T6" fmla="*/ 92 w 105"/>
                <a:gd name="T7" fmla="*/ 799 h 814"/>
                <a:gd name="T8" fmla="*/ 105 w 105"/>
                <a:gd name="T9" fmla="*/ 780 h 814"/>
                <a:gd name="T10" fmla="*/ 105 w 105"/>
                <a:gd name="T11" fmla="*/ 0 h 814"/>
                <a:gd name="T12" fmla="*/ 92 w 105"/>
                <a:gd name="T13" fmla="*/ 19 h 814"/>
                <a:gd name="T14" fmla="*/ 18 w 105"/>
                <a:gd name="T15" fmla="*/ 25 h 814"/>
                <a:gd name="T16" fmla="*/ 0 w 105"/>
                <a:gd name="T17" fmla="*/ 3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814">
                  <a:moveTo>
                    <a:pt x="0" y="3"/>
                  </a:moveTo>
                  <a:lnTo>
                    <a:pt x="0" y="783"/>
                  </a:lnTo>
                  <a:cubicBezTo>
                    <a:pt x="0" y="791"/>
                    <a:pt x="6" y="799"/>
                    <a:pt x="18" y="804"/>
                  </a:cubicBezTo>
                  <a:cubicBezTo>
                    <a:pt x="40" y="814"/>
                    <a:pt x="73" y="812"/>
                    <a:pt x="92" y="799"/>
                  </a:cubicBezTo>
                  <a:cubicBezTo>
                    <a:pt x="101" y="794"/>
                    <a:pt x="105" y="787"/>
                    <a:pt x="105" y="780"/>
                  </a:cubicBezTo>
                  <a:lnTo>
                    <a:pt x="105" y="0"/>
                  </a:lnTo>
                  <a:cubicBezTo>
                    <a:pt x="105" y="7"/>
                    <a:pt x="101" y="14"/>
                    <a:pt x="92" y="19"/>
                  </a:cubicBezTo>
                  <a:cubicBezTo>
                    <a:pt x="73" y="32"/>
                    <a:pt x="40" y="34"/>
                    <a:pt x="18" y="25"/>
                  </a:cubicBezTo>
                  <a:cubicBezTo>
                    <a:pt x="6" y="19"/>
                    <a:pt x="0" y="11"/>
                    <a:pt x="0" y="3"/>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2" name="Freeform 47">
              <a:extLst>
                <a:ext uri="{FF2B5EF4-FFF2-40B4-BE49-F238E27FC236}">
                  <a16:creationId xmlns:a16="http://schemas.microsoft.com/office/drawing/2014/main" id="{3DAB2C78-1360-524F-83FB-FB61129E9FE8}"/>
                </a:ext>
              </a:extLst>
            </p:cNvPr>
            <p:cNvSpPr>
              <a:spLocks/>
            </p:cNvSpPr>
            <p:nvPr/>
          </p:nvSpPr>
          <p:spPr bwMode="auto">
            <a:xfrm>
              <a:off x="1162050" y="3087688"/>
              <a:ext cx="69850" cy="38100"/>
            </a:xfrm>
            <a:custGeom>
              <a:avLst/>
              <a:gdLst>
                <a:gd name="T0" fmla="*/ 24 w 117"/>
                <a:gd name="T1" fmla="*/ 55 h 64"/>
                <a:gd name="T2" fmla="*/ 98 w 117"/>
                <a:gd name="T3" fmla="*/ 49 h 64"/>
                <a:gd name="T4" fmla="*/ 93 w 117"/>
                <a:gd name="T5" fmla="*/ 9 h 64"/>
                <a:gd name="T6" fmla="*/ 19 w 117"/>
                <a:gd name="T7" fmla="*/ 14 h 64"/>
                <a:gd name="T8" fmla="*/ 24 w 117"/>
                <a:gd name="T9" fmla="*/ 55 h 64"/>
              </a:gdLst>
              <a:ahLst/>
              <a:cxnLst>
                <a:cxn ang="0">
                  <a:pos x="T0" y="T1"/>
                </a:cxn>
                <a:cxn ang="0">
                  <a:pos x="T2" y="T3"/>
                </a:cxn>
                <a:cxn ang="0">
                  <a:pos x="T4" y="T5"/>
                </a:cxn>
                <a:cxn ang="0">
                  <a:pos x="T6" y="T7"/>
                </a:cxn>
                <a:cxn ang="0">
                  <a:pos x="T8" y="T9"/>
                </a:cxn>
              </a:cxnLst>
              <a:rect l="0" t="0" r="r" b="b"/>
              <a:pathLst>
                <a:path w="117" h="64">
                  <a:moveTo>
                    <a:pt x="24" y="55"/>
                  </a:moveTo>
                  <a:cubicBezTo>
                    <a:pt x="46" y="64"/>
                    <a:pt x="79" y="62"/>
                    <a:pt x="98" y="49"/>
                  </a:cubicBezTo>
                  <a:cubicBezTo>
                    <a:pt x="117" y="37"/>
                    <a:pt x="115" y="19"/>
                    <a:pt x="93" y="9"/>
                  </a:cubicBezTo>
                  <a:cubicBezTo>
                    <a:pt x="71" y="0"/>
                    <a:pt x="38" y="2"/>
                    <a:pt x="19" y="14"/>
                  </a:cubicBezTo>
                  <a:cubicBezTo>
                    <a:pt x="0" y="27"/>
                    <a:pt x="2" y="45"/>
                    <a:pt x="24" y="55"/>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3" name="Freeform 48">
              <a:extLst>
                <a:ext uri="{FF2B5EF4-FFF2-40B4-BE49-F238E27FC236}">
                  <a16:creationId xmlns:a16="http://schemas.microsoft.com/office/drawing/2014/main" id="{6D1603B7-6742-FC44-8DF2-ED12639B71EE}"/>
                </a:ext>
              </a:extLst>
            </p:cNvPr>
            <p:cNvSpPr>
              <a:spLocks/>
            </p:cNvSpPr>
            <p:nvPr/>
          </p:nvSpPr>
          <p:spPr bwMode="auto">
            <a:xfrm>
              <a:off x="1169988" y="3090863"/>
              <a:ext cx="55563" cy="30163"/>
            </a:xfrm>
            <a:custGeom>
              <a:avLst/>
              <a:gdLst>
                <a:gd name="T0" fmla="*/ 20 w 95"/>
                <a:gd name="T1" fmla="*/ 44 h 52"/>
                <a:gd name="T2" fmla="*/ 80 w 95"/>
                <a:gd name="T3" fmla="*/ 40 h 52"/>
                <a:gd name="T4" fmla="*/ 76 w 95"/>
                <a:gd name="T5" fmla="*/ 7 h 52"/>
                <a:gd name="T6" fmla="*/ 15 w 95"/>
                <a:gd name="T7" fmla="*/ 12 h 52"/>
                <a:gd name="T8" fmla="*/ 20 w 95"/>
                <a:gd name="T9" fmla="*/ 44 h 52"/>
              </a:gdLst>
              <a:ahLst/>
              <a:cxnLst>
                <a:cxn ang="0">
                  <a:pos x="T0" y="T1"/>
                </a:cxn>
                <a:cxn ang="0">
                  <a:pos x="T2" y="T3"/>
                </a:cxn>
                <a:cxn ang="0">
                  <a:pos x="T4" y="T5"/>
                </a:cxn>
                <a:cxn ang="0">
                  <a:pos x="T6" y="T7"/>
                </a:cxn>
                <a:cxn ang="0">
                  <a:pos x="T8" y="T9"/>
                </a:cxn>
              </a:cxnLst>
              <a:rect l="0" t="0" r="r" b="b"/>
              <a:pathLst>
                <a:path w="95" h="52">
                  <a:moveTo>
                    <a:pt x="20" y="44"/>
                  </a:moveTo>
                  <a:cubicBezTo>
                    <a:pt x="37" y="52"/>
                    <a:pt x="64" y="50"/>
                    <a:pt x="80" y="40"/>
                  </a:cubicBezTo>
                  <a:cubicBezTo>
                    <a:pt x="95" y="30"/>
                    <a:pt x="93" y="15"/>
                    <a:pt x="76" y="7"/>
                  </a:cubicBezTo>
                  <a:cubicBezTo>
                    <a:pt x="58" y="0"/>
                    <a:pt x="31" y="2"/>
                    <a:pt x="15" y="12"/>
                  </a:cubicBezTo>
                  <a:cubicBezTo>
                    <a:pt x="0" y="22"/>
                    <a:pt x="2" y="36"/>
                    <a:pt x="20" y="44"/>
                  </a:cubicBez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4" name="Freeform 49">
              <a:extLst>
                <a:ext uri="{FF2B5EF4-FFF2-40B4-BE49-F238E27FC236}">
                  <a16:creationId xmlns:a16="http://schemas.microsoft.com/office/drawing/2014/main" id="{11A401AF-64F3-C647-B32E-51C1ECE1FBD5}"/>
                </a:ext>
              </a:extLst>
            </p:cNvPr>
            <p:cNvSpPr>
              <a:spLocks/>
            </p:cNvSpPr>
            <p:nvPr/>
          </p:nvSpPr>
          <p:spPr bwMode="auto">
            <a:xfrm>
              <a:off x="1165225" y="3106738"/>
              <a:ext cx="61913" cy="131763"/>
            </a:xfrm>
            <a:custGeom>
              <a:avLst/>
              <a:gdLst>
                <a:gd name="T0" fmla="*/ 18 w 106"/>
                <a:gd name="T1" fmla="*/ 211 h 221"/>
                <a:gd name="T2" fmla="*/ 93 w 106"/>
                <a:gd name="T3" fmla="*/ 206 h 221"/>
                <a:gd name="T4" fmla="*/ 106 w 106"/>
                <a:gd name="T5" fmla="*/ 189 h 221"/>
                <a:gd name="T6" fmla="*/ 106 w 106"/>
                <a:gd name="T7" fmla="*/ 0 h 221"/>
                <a:gd name="T8" fmla="*/ 93 w 106"/>
                <a:gd name="T9" fmla="*/ 19 h 221"/>
                <a:gd name="T10" fmla="*/ 19 w 106"/>
                <a:gd name="T11" fmla="*/ 24 h 221"/>
                <a:gd name="T12" fmla="*/ 0 w 106"/>
                <a:gd name="T13" fmla="*/ 3 h 221"/>
                <a:gd name="T14" fmla="*/ 0 w 106"/>
                <a:gd name="T15" fmla="*/ 191 h 221"/>
                <a:gd name="T16" fmla="*/ 18 w 106"/>
                <a:gd name="T17" fmla="*/ 21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21">
                  <a:moveTo>
                    <a:pt x="18" y="211"/>
                  </a:moveTo>
                  <a:cubicBezTo>
                    <a:pt x="40" y="221"/>
                    <a:pt x="74" y="219"/>
                    <a:pt x="93" y="206"/>
                  </a:cubicBezTo>
                  <a:cubicBezTo>
                    <a:pt x="101" y="201"/>
                    <a:pt x="105" y="195"/>
                    <a:pt x="106" y="189"/>
                  </a:cubicBezTo>
                  <a:lnTo>
                    <a:pt x="106" y="0"/>
                  </a:lnTo>
                  <a:cubicBezTo>
                    <a:pt x="106" y="7"/>
                    <a:pt x="101" y="14"/>
                    <a:pt x="93" y="19"/>
                  </a:cubicBezTo>
                  <a:cubicBezTo>
                    <a:pt x="74" y="32"/>
                    <a:pt x="41" y="34"/>
                    <a:pt x="19" y="24"/>
                  </a:cubicBezTo>
                  <a:cubicBezTo>
                    <a:pt x="7" y="19"/>
                    <a:pt x="0" y="11"/>
                    <a:pt x="0" y="3"/>
                  </a:cubicBezTo>
                  <a:lnTo>
                    <a:pt x="0" y="191"/>
                  </a:lnTo>
                  <a:cubicBezTo>
                    <a:pt x="1" y="199"/>
                    <a:pt x="7" y="206"/>
                    <a:pt x="18" y="211"/>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5" name="Freeform 50">
              <a:extLst>
                <a:ext uri="{FF2B5EF4-FFF2-40B4-BE49-F238E27FC236}">
                  <a16:creationId xmlns:a16="http://schemas.microsoft.com/office/drawing/2014/main" id="{4D196201-4D4D-6243-B4B7-2E37657FC32D}"/>
                </a:ext>
              </a:extLst>
            </p:cNvPr>
            <p:cNvSpPr>
              <a:spLocks/>
            </p:cNvSpPr>
            <p:nvPr/>
          </p:nvSpPr>
          <p:spPr bwMode="auto">
            <a:xfrm>
              <a:off x="1165225" y="3565525"/>
              <a:ext cx="61913" cy="26988"/>
            </a:xfrm>
            <a:custGeom>
              <a:avLst/>
              <a:gdLst>
                <a:gd name="T0" fmla="*/ 18 w 106"/>
                <a:gd name="T1" fmla="*/ 37 h 47"/>
                <a:gd name="T2" fmla="*/ 93 w 106"/>
                <a:gd name="T3" fmla="*/ 32 h 47"/>
                <a:gd name="T4" fmla="*/ 106 w 106"/>
                <a:gd name="T5" fmla="*/ 14 h 47"/>
                <a:gd name="T6" fmla="*/ 106 w 106"/>
                <a:gd name="T7" fmla="*/ 0 h 47"/>
                <a:gd name="T8" fmla="*/ 93 w 106"/>
                <a:gd name="T9" fmla="*/ 19 h 47"/>
                <a:gd name="T10" fmla="*/ 19 w 106"/>
                <a:gd name="T11" fmla="*/ 24 h 47"/>
                <a:gd name="T12" fmla="*/ 0 w 106"/>
                <a:gd name="T13" fmla="*/ 3 h 47"/>
                <a:gd name="T14" fmla="*/ 0 w 106"/>
                <a:gd name="T15" fmla="*/ 17 h 47"/>
                <a:gd name="T16" fmla="*/ 18 w 106"/>
                <a:gd name="T17" fmla="*/ 3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47">
                  <a:moveTo>
                    <a:pt x="18" y="37"/>
                  </a:moveTo>
                  <a:cubicBezTo>
                    <a:pt x="41" y="47"/>
                    <a:pt x="74" y="44"/>
                    <a:pt x="93" y="32"/>
                  </a:cubicBezTo>
                  <a:cubicBezTo>
                    <a:pt x="101" y="27"/>
                    <a:pt x="105" y="20"/>
                    <a:pt x="106" y="14"/>
                  </a:cubicBezTo>
                  <a:lnTo>
                    <a:pt x="106" y="0"/>
                  </a:lnTo>
                  <a:cubicBezTo>
                    <a:pt x="106" y="6"/>
                    <a:pt x="102" y="13"/>
                    <a:pt x="93" y="19"/>
                  </a:cubicBezTo>
                  <a:cubicBezTo>
                    <a:pt x="74" y="31"/>
                    <a:pt x="41" y="34"/>
                    <a:pt x="19" y="24"/>
                  </a:cubicBezTo>
                  <a:cubicBezTo>
                    <a:pt x="7" y="19"/>
                    <a:pt x="0" y="11"/>
                    <a:pt x="0" y="3"/>
                  </a:cubicBezTo>
                  <a:lnTo>
                    <a:pt x="0" y="17"/>
                  </a:lnTo>
                  <a:cubicBezTo>
                    <a:pt x="1" y="25"/>
                    <a:pt x="7" y="32"/>
                    <a:pt x="18" y="37"/>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6" name="Freeform 51">
              <a:extLst>
                <a:ext uri="{FF2B5EF4-FFF2-40B4-BE49-F238E27FC236}">
                  <a16:creationId xmlns:a16="http://schemas.microsoft.com/office/drawing/2014/main" id="{241852CA-0CF0-6A4B-BB30-8468E8A77921}"/>
                </a:ext>
              </a:extLst>
            </p:cNvPr>
            <p:cNvSpPr>
              <a:spLocks/>
            </p:cNvSpPr>
            <p:nvPr/>
          </p:nvSpPr>
          <p:spPr bwMode="auto">
            <a:xfrm>
              <a:off x="1363663" y="3951288"/>
              <a:ext cx="38100" cy="12700"/>
            </a:xfrm>
            <a:custGeom>
              <a:avLst/>
              <a:gdLst>
                <a:gd name="T0" fmla="*/ 66 w 66"/>
                <a:gd name="T1" fmla="*/ 8 h 19"/>
                <a:gd name="T2" fmla="*/ 5 w 66"/>
                <a:gd name="T3" fmla="*/ 0 h 19"/>
                <a:gd name="T4" fmla="*/ 3 w 66"/>
                <a:gd name="T5" fmla="*/ 10 h 19"/>
                <a:gd name="T6" fmla="*/ 39 w 66"/>
                <a:gd name="T7" fmla="*/ 19 h 19"/>
                <a:gd name="T8" fmla="*/ 66 w 66"/>
                <a:gd name="T9" fmla="*/ 8 h 19"/>
              </a:gdLst>
              <a:ahLst/>
              <a:cxnLst>
                <a:cxn ang="0">
                  <a:pos x="T0" y="T1"/>
                </a:cxn>
                <a:cxn ang="0">
                  <a:pos x="T2" y="T3"/>
                </a:cxn>
                <a:cxn ang="0">
                  <a:pos x="T4" y="T5"/>
                </a:cxn>
                <a:cxn ang="0">
                  <a:pos x="T6" y="T7"/>
                </a:cxn>
                <a:cxn ang="0">
                  <a:pos x="T8" y="T9"/>
                </a:cxn>
              </a:cxnLst>
              <a:rect l="0" t="0" r="r" b="b"/>
              <a:pathLst>
                <a:path w="66" h="19">
                  <a:moveTo>
                    <a:pt x="66" y="8"/>
                  </a:moveTo>
                  <a:cubicBezTo>
                    <a:pt x="66" y="8"/>
                    <a:pt x="35" y="0"/>
                    <a:pt x="5" y="0"/>
                  </a:cubicBezTo>
                  <a:cubicBezTo>
                    <a:pt x="5" y="0"/>
                    <a:pt x="0" y="2"/>
                    <a:pt x="3" y="10"/>
                  </a:cubicBezTo>
                  <a:cubicBezTo>
                    <a:pt x="7" y="17"/>
                    <a:pt x="39" y="19"/>
                    <a:pt x="39" y="19"/>
                  </a:cubicBezTo>
                  <a:lnTo>
                    <a:pt x="66" y="8"/>
                  </a:lnTo>
                  <a:close/>
                </a:path>
              </a:pathLst>
            </a:custGeom>
            <a:solidFill>
              <a:srgbClr val="5B5B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7" name="Freeform 52">
              <a:extLst>
                <a:ext uri="{FF2B5EF4-FFF2-40B4-BE49-F238E27FC236}">
                  <a16:creationId xmlns:a16="http://schemas.microsoft.com/office/drawing/2014/main" id="{5E57C00B-1A1D-4746-ADF1-BA3AA8D74682}"/>
                </a:ext>
              </a:extLst>
            </p:cNvPr>
            <p:cNvSpPr>
              <a:spLocks/>
            </p:cNvSpPr>
            <p:nvPr/>
          </p:nvSpPr>
          <p:spPr bwMode="auto">
            <a:xfrm>
              <a:off x="1271588" y="3563938"/>
              <a:ext cx="147638" cy="438150"/>
            </a:xfrm>
            <a:custGeom>
              <a:avLst/>
              <a:gdLst>
                <a:gd name="T0" fmla="*/ 155 w 252"/>
                <a:gd name="T1" fmla="*/ 640 h 729"/>
                <a:gd name="T2" fmla="*/ 219 w 252"/>
                <a:gd name="T3" fmla="*/ 661 h 729"/>
                <a:gd name="T4" fmla="*/ 168 w 252"/>
                <a:gd name="T5" fmla="*/ 722 h 729"/>
                <a:gd name="T6" fmla="*/ 65 w 252"/>
                <a:gd name="T7" fmla="*/ 667 h 729"/>
                <a:gd name="T8" fmla="*/ 37 w 252"/>
                <a:gd name="T9" fmla="*/ 563 h 729"/>
                <a:gd name="T10" fmla="*/ 42 w 252"/>
                <a:gd name="T11" fmla="*/ 448 h 729"/>
                <a:gd name="T12" fmla="*/ 4 w 252"/>
                <a:gd name="T13" fmla="*/ 215 h 729"/>
                <a:gd name="T14" fmla="*/ 30 w 252"/>
                <a:gd name="T15" fmla="*/ 45 h 729"/>
                <a:gd name="T16" fmla="*/ 55 w 252"/>
                <a:gd name="T17" fmla="*/ 6 h 729"/>
                <a:gd name="T18" fmla="*/ 176 w 252"/>
                <a:gd name="T19" fmla="*/ 73 h 729"/>
                <a:gd name="T20" fmla="*/ 162 w 252"/>
                <a:gd name="T21" fmla="*/ 261 h 729"/>
                <a:gd name="T22" fmla="*/ 155 w 252"/>
                <a:gd name="T23" fmla="*/ 640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2" h="729">
                  <a:moveTo>
                    <a:pt x="155" y="640"/>
                  </a:moveTo>
                  <a:cubicBezTo>
                    <a:pt x="162" y="651"/>
                    <a:pt x="204" y="657"/>
                    <a:pt x="219" y="661"/>
                  </a:cubicBezTo>
                  <a:cubicBezTo>
                    <a:pt x="252" y="670"/>
                    <a:pt x="192" y="718"/>
                    <a:pt x="168" y="722"/>
                  </a:cubicBezTo>
                  <a:cubicBezTo>
                    <a:pt x="117" y="729"/>
                    <a:pt x="132" y="709"/>
                    <a:pt x="65" y="667"/>
                  </a:cubicBezTo>
                  <a:cubicBezTo>
                    <a:pt x="34" y="648"/>
                    <a:pt x="4" y="619"/>
                    <a:pt x="37" y="563"/>
                  </a:cubicBezTo>
                  <a:cubicBezTo>
                    <a:pt x="55" y="533"/>
                    <a:pt x="46" y="484"/>
                    <a:pt x="42" y="448"/>
                  </a:cubicBezTo>
                  <a:cubicBezTo>
                    <a:pt x="36" y="378"/>
                    <a:pt x="0" y="278"/>
                    <a:pt x="4" y="215"/>
                  </a:cubicBezTo>
                  <a:cubicBezTo>
                    <a:pt x="8" y="141"/>
                    <a:pt x="6" y="171"/>
                    <a:pt x="30" y="45"/>
                  </a:cubicBezTo>
                  <a:cubicBezTo>
                    <a:pt x="32" y="33"/>
                    <a:pt x="30" y="11"/>
                    <a:pt x="55" y="6"/>
                  </a:cubicBezTo>
                  <a:cubicBezTo>
                    <a:pt x="80" y="0"/>
                    <a:pt x="180" y="8"/>
                    <a:pt x="176" y="73"/>
                  </a:cubicBezTo>
                  <a:cubicBezTo>
                    <a:pt x="174" y="108"/>
                    <a:pt x="174" y="193"/>
                    <a:pt x="162" y="261"/>
                  </a:cubicBezTo>
                  <a:cubicBezTo>
                    <a:pt x="143" y="366"/>
                    <a:pt x="112" y="562"/>
                    <a:pt x="155" y="640"/>
                  </a:cubicBezTo>
                  <a:close/>
                </a:path>
              </a:pathLst>
            </a:custGeom>
            <a:solidFill>
              <a:srgbClr val="966D5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8" name="Freeform 53">
              <a:extLst>
                <a:ext uri="{FF2B5EF4-FFF2-40B4-BE49-F238E27FC236}">
                  <a16:creationId xmlns:a16="http://schemas.microsoft.com/office/drawing/2014/main" id="{50D9D1DC-DFC7-C440-B604-0C8FAD90FDB6}"/>
                </a:ext>
              </a:extLst>
            </p:cNvPr>
            <p:cNvSpPr>
              <a:spLocks/>
            </p:cNvSpPr>
            <p:nvPr/>
          </p:nvSpPr>
          <p:spPr bwMode="auto">
            <a:xfrm>
              <a:off x="1266825" y="3897313"/>
              <a:ext cx="144463" cy="131763"/>
            </a:xfrm>
            <a:custGeom>
              <a:avLst/>
              <a:gdLst>
                <a:gd name="T0" fmla="*/ 48 w 245"/>
                <a:gd name="T1" fmla="*/ 0 h 220"/>
                <a:gd name="T2" fmla="*/ 106 w 245"/>
                <a:gd name="T3" fmla="*/ 47 h 220"/>
                <a:gd name="T4" fmla="*/ 156 w 245"/>
                <a:gd name="T5" fmla="*/ 103 h 220"/>
                <a:gd name="T6" fmla="*/ 179 w 245"/>
                <a:gd name="T7" fmla="*/ 123 h 220"/>
                <a:gd name="T8" fmla="*/ 183 w 245"/>
                <a:gd name="T9" fmla="*/ 101 h 220"/>
                <a:gd name="T10" fmla="*/ 175 w 245"/>
                <a:gd name="T11" fmla="*/ 94 h 220"/>
                <a:gd name="T12" fmla="*/ 204 w 245"/>
                <a:gd name="T13" fmla="*/ 94 h 220"/>
                <a:gd name="T14" fmla="*/ 242 w 245"/>
                <a:gd name="T15" fmla="*/ 109 h 220"/>
                <a:gd name="T16" fmla="*/ 232 w 245"/>
                <a:gd name="T17" fmla="*/ 151 h 220"/>
                <a:gd name="T18" fmla="*/ 211 w 245"/>
                <a:gd name="T19" fmla="*/ 176 h 220"/>
                <a:gd name="T20" fmla="*/ 181 w 245"/>
                <a:gd name="T21" fmla="*/ 188 h 220"/>
                <a:gd name="T22" fmla="*/ 146 w 245"/>
                <a:gd name="T23" fmla="*/ 181 h 220"/>
                <a:gd name="T24" fmla="*/ 92 w 245"/>
                <a:gd name="T25" fmla="*/ 149 h 220"/>
                <a:gd name="T26" fmla="*/ 72 w 245"/>
                <a:gd name="T27" fmla="*/ 167 h 220"/>
                <a:gd name="T28" fmla="*/ 72 w 245"/>
                <a:gd name="T29" fmla="*/ 188 h 220"/>
                <a:gd name="T30" fmla="*/ 72 w 245"/>
                <a:gd name="T31" fmla="*/ 207 h 220"/>
                <a:gd name="T32" fmla="*/ 40 w 245"/>
                <a:gd name="T33" fmla="*/ 209 h 220"/>
                <a:gd name="T34" fmla="*/ 33 w 245"/>
                <a:gd name="T35" fmla="*/ 154 h 220"/>
                <a:gd name="T36" fmla="*/ 10 w 245"/>
                <a:gd name="T37" fmla="*/ 93 h 220"/>
                <a:gd name="T38" fmla="*/ 48 w 245"/>
                <a:gd name="T3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5" h="220">
                  <a:moveTo>
                    <a:pt x="48" y="0"/>
                  </a:moveTo>
                  <a:cubicBezTo>
                    <a:pt x="67" y="11"/>
                    <a:pt x="87" y="27"/>
                    <a:pt x="106" y="47"/>
                  </a:cubicBezTo>
                  <a:cubicBezTo>
                    <a:pt x="118" y="59"/>
                    <a:pt x="135" y="77"/>
                    <a:pt x="156" y="103"/>
                  </a:cubicBezTo>
                  <a:cubicBezTo>
                    <a:pt x="161" y="109"/>
                    <a:pt x="178" y="123"/>
                    <a:pt x="179" y="123"/>
                  </a:cubicBezTo>
                  <a:cubicBezTo>
                    <a:pt x="190" y="113"/>
                    <a:pt x="188" y="106"/>
                    <a:pt x="183" y="101"/>
                  </a:cubicBezTo>
                  <a:cubicBezTo>
                    <a:pt x="177" y="93"/>
                    <a:pt x="176" y="94"/>
                    <a:pt x="175" y="94"/>
                  </a:cubicBezTo>
                  <a:cubicBezTo>
                    <a:pt x="193" y="95"/>
                    <a:pt x="196" y="92"/>
                    <a:pt x="204" y="94"/>
                  </a:cubicBezTo>
                  <a:cubicBezTo>
                    <a:pt x="220" y="98"/>
                    <a:pt x="238" y="97"/>
                    <a:pt x="242" y="109"/>
                  </a:cubicBezTo>
                  <a:cubicBezTo>
                    <a:pt x="245" y="120"/>
                    <a:pt x="236" y="140"/>
                    <a:pt x="232" y="151"/>
                  </a:cubicBezTo>
                  <a:cubicBezTo>
                    <a:pt x="228" y="161"/>
                    <a:pt x="221" y="169"/>
                    <a:pt x="211" y="176"/>
                  </a:cubicBezTo>
                  <a:cubicBezTo>
                    <a:pt x="202" y="183"/>
                    <a:pt x="192" y="187"/>
                    <a:pt x="181" y="188"/>
                  </a:cubicBezTo>
                  <a:cubicBezTo>
                    <a:pt x="169" y="189"/>
                    <a:pt x="155" y="187"/>
                    <a:pt x="146" y="181"/>
                  </a:cubicBezTo>
                  <a:cubicBezTo>
                    <a:pt x="130" y="174"/>
                    <a:pt x="102" y="156"/>
                    <a:pt x="92" y="149"/>
                  </a:cubicBezTo>
                  <a:cubicBezTo>
                    <a:pt x="83" y="147"/>
                    <a:pt x="72" y="135"/>
                    <a:pt x="72" y="167"/>
                  </a:cubicBezTo>
                  <a:cubicBezTo>
                    <a:pt x="72" y="169"/>
                    <a:pt x="72" y="178"/>
                    <a:pt x="72" y="188"/>
                  </a:cubicBezTo>
                  <a:cubicBezTo>
                    <a:pt x="73" y="196"/>
                    <a:pt x="73" y="203"/>
                    <a:pt x="72" y="207"/>
                  </a:cubicBezTo>
                  <a:cubicBezTo>
                    <a:pt x="72" y="218"/>
                    <a:pt x="41" y="220"/>
                    <a:pt x="40" y="209"/>
                  </a:cubicBezTo>
                  <a:cubicBezTo>
                    <a:pt x="40" y="188"/>
                    <a:pt x="38" y="175"/>
                    <a:pt x="33" y="154"/>
                  </a:cubicBezTo>
                  <a:cubicBezTo>
                    <a:pt x="28" y="134"/>
                    <a:pt x="21" y="112"/>
                    <a:pt x="10" y="93"/>
                  </a:cubicBezTo>
                  <a:cubicBezTo>
                    <a:pt x="0" y="62"/>
                    <a:pt x="13" y="31"/>
                    <a:pt x="48" y="0"/>
                  </a:cubicBezTo>
                  <a:close/>
                </a:path>
              </a:pathLst>
            </a:custGeom>
            <a:solidFill>
              <a:srgbClr val="5B5B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9" name="Oval 110">
              <a:extLst>
                <a:ext uri="{FF2B5EF4-FFF2-40B4-BE49-F238E27FC236}">
                  <a16:creationId xmlns:a16="http://schemas.microsoft.com/office/drawing/2014/main" id="{976859AC-540F-594C-BDEC-A90E67E89D31}"/>
                </a:ext>
              </a:extLst>
            </p:cNvPr>
            <p:cNvSpPr>
              <a:spLocks noChangeArrowheads="1"/>
            </p:cNvSpPr>
            <p:nvPr/>
          </p:nvSpPr>
          <p:spPr bwMode="auto">
            <a:xfrm>
              <a:off x="1222375" y="4003675"/>
              <a:ext cx="33338" cy="30163"/>
            </a:xfrm>
            <a:prstGeom prst="ellipse">
              <a:avLst/>
            </a:pr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0" name="Oval 111">
              <a:extLst>
                <a:ext uri="{FF2B5EF4-FFF2-40B4-BE49-F238E27FC236}">
                  <a16:creationId xmlns:a16="http://schemas.microsoft.com/office/drawing/2014/main" id="{076DA929-EB47-834C-8C99-5A2CA796DF00}"/>
                </a:ext>
              </a:extLst>
            </p:cNvPr>
            <p:cNvSpPr>
              <a:spLocks noChangeArrowheads="1"/>
            </p:cNvSpPr>
            <p:nvPr/>
          </p:nvSpPr>
          <p:spPr bwMode="auto">
            <a:xfrm>
              <a:off x="1227138" y="4008438"/>
              <a:ext cx="23813" cy="2063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1" name="Freeform 112">
              <a:extLst>
                <a:ext uri="{FF2B5EF4-FFF2-40B4-BE49-F238E27FC236}">
                  <a16:creationId xmlns:a16="http://schemas.microsoft.com/office/drawing/2014/main" id="{29950A07-5DF4-0440-B7CA-29623F4A3C36}"/>
                </a:ext>
              </a:extLst>
            </p:cNvPr>
            <p:cNvSpPr>
              <a:spLocks/>
            </p:cNvSpPr>
            <p:nvPr/>
          </p:nvSpPr>
          <p:spPr bwMode="auto">
            <a:xfrm>
              <a:off x="1079500" y="3973513"/>
              <a:ext cx="190500" cy="39688"/>
            </a:xfrm>
            <a:custGeom>
              <a:avLst/>
              <a:gdLst>
                <a:gd name="T0" fmla="*/ 0 w 325"/>
                <a:gd name="T1" fmla="*/ 27 h 65"/>
                <a:gd name="T2" fmla="*/ 304 w 325"/>
                <a:gd name="T3" fmla="*/ 65 h 65"/>
                <a:gd name="T4" fmla="*/ 304 w 325"/>
                <a:gd name="T5" fmla="*/ 35 h 65"/>
                <a:gd name="T6" fmla="*/ 26 w 325"/>
                <a:gd name="T7" fmla="*/ 0 h 65"/>
                <a:gd name="T8" fmla="*/ 0 w 325"/>
                <a:gd name="T9" fmla="*/ 27 h 65"/>
              </a:gdLst>
              <a:ahLst/>
              <a:cxnLst>
                <a:cxn ang="0">
                  <a:pos x="T0" y="T1"/>
                </a:cxn>
                <a:cxn ang="0">
                  <a:pos x="T2" y="T3"/>
                </a:cxn>
                <a:cxn ang="0">
                  <a:pos x="T4" y="T5"/>
                </a:cxn>
                <a:cxn ang="0">
                  <a:pos x="T6" y="T7"/>
                </a:cxn>
                <a:cxn ang="0">
                  <a:pos x="T8" y="T9"/>
                </a:cxn>
              </a:cxnLst>
              <a:rect l="0" t="0" r="r" b="b"/>
              <a:pathLst>
                <a:path w="325" h="65">
                  <a:moveTo>
                    <a:pt x="0" y="27"/>
                  </a:moveTo>
                  <a:lnTo>
                    <a:pt x="304" y="65"/>
                  </a:lnTo>
                  <a:cubicBezTo>
                    <a:pt x="322" y="60"/>
                    <a:pt x="325" y="42"/>
                    <a:pt x="304" y="35"/>
                  </a:cubicBezTo>
                  <a:lnTo>
                    <a:pt x="26" y="0"/>
                  </a:lnTo>
                  <a:lnTo>
                    <a:pt x="0" y="27"/>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2" name="Freeform 113">
              <a:extLst>
                <a:ext uri="{FF2B5EF4-FFF2-40B4-BE49-F238E27FC236}">
                  <a16:creationId xmlns:a16="http://schemas.microsoft.com/office/drawing/2014/main" id="{B9A945D0-3494-124F-9861-F5A751BB79FA}"/>
                </a:ext>
              </a:extLst>
            </p:cNvPr>
            <p:cNvSpPr>
              <a:spLocks/>
            </p:cNvSpPr>
            <p:nvPr/>
          </p:nvSpPr>
          <p:spPr bwMode="auto">
            <a:xfrm>
              <a:off x="1073150" y="4079875"/>
              <a:ext cx="25400" cy="47625"/>
            </a:xfrm>
            <a:custGeom>
              <a:avLst/>
              <a:gdLst>
                <a:gd name="T0" fmla="*/ 44 w 44"/>
                <a:gd name="T1" fmla="*/ 53 h 80"/>
                <a:gd name="T2" fmla="*/ 22 w 44"/>
                <a:gd name="T3" fmla="*/ 80 h 80"/>
                <a:gd name="T4" fmla="*/ 0 w 44"/>
                <a:gd name="T5" fmla="*/ 53 h 80"/>
                <a:gd name="T6" fmla="*/ 0 w 44"/>
                <a:gd name="T7" fmla="*/ 27 h 80"/>
                <a:gd name="T8" fmla="*/ 22 w 44"/>
                <a:gd name="T9" fmla="*/ 0 h 80"/>
                <a:gd name="T10" fmla="*/ 44 w 44"/>
                <a:gd name="T11" fmla="*/ 27 h 80"/>
                <a:gd name="T12" fmla="*/ 44 w 44"/>
                <a:gd name="T13" fmla="*/ 53 h 80"/>
              </a:gdLst>
              <a:ahLst/>
              <a:cxnLst>
                <a:cxn ang="0">
                  <a:pos x="T0" y="T1"/>
                </a:cxn>
                <a:cxn ang="0">
                  <a:pos x="T2" y="T3"/>
                </a:cxn>
                <a:cxn ang="0">
                  <a:pos x="T4" y="T5"/>
                </a:cxn>
                <a:cxn ang="0">
                  <a:pos x="T6" y="T7"/>
                </a:cxn>
                <a:cxn ang="0">
                  <a:pos x="T8" y="T9"/>
                </a:cxn>
                <a:cxn ang="0">
                  <a:pos x="T10" y="T11"/>
                </a:cxn>
                <a:cxn ang="0">
                  <a:pos x="T12" y="T13"/>
                </a:cxn>
              </a:cxnLst>
              <a:rect l="0" t="0" r="r" b="b"/>
              <a:pathLst>
                <a:path w="44" h="80">
                  <a:moveTo>
                    <a:pt x="44" y="53"/>
                  </a:moveTo>
                  <a:cubicBezTo>
                    <a:pt x="44" y="68"/>
                    <a:pt x="34" y="80"/>
                    <a:pt x="22" y="80"/>
                  </a:cubicBezTo>
                  <a:cubicBezTo>
                    <a:pt x="10" y="80"/>
                    <a:pt x="0" y="68"/>
                    <a:pt x="0" y="53"/>
                  </a:cubicBezTo>
                  <a:lnTo>
                    <a:pt x="0" y="27"/>
                  </a:lnTo>
                  <a:cubicBezTo>
                    <a:pt x="0" y="12"/>
                    <a:pt x="10" y="0"/>
                    <a:pt x="22" y="0"/>
                  </a:cubicBezTo>
                  <a:cubicBezTo>
                    <a:pt x="34" y="0"/>
                    <a:pt x="44" y="12"/>
                    <a:pt x="44" y="27"/>
                  </a:cubicBezTo>
                  <a:lnTo>
                    <a:pt x="44" y="5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3" name="Freeform 114">
              <a:extLst>
                <a:ext uri="{FF2B5EF4-FFF2-40B4-BE49-F238E27FC236}">
                  <a16:creationId xmlns:a16="http://schemas.microsoft.com/office/drawing/2014/main" id="{989F1425-9FF0-DB45-922F-20C16EA655F4}"/>
                </a:ext>
              </a:extLst>
            </p:cNvPr>
            <p:cNvSpPr>
              <a:spLocks/>
            </p:cNvSpPr>
            <p:nvPr/>
          </p:nvSpPr>
          <p:spPr bwMode="auto">
            <a:xfrm>
              <a:off x="1076325" y="3979863"/>
              <a:ext cx="19050" cy="127000"/>
            </a:xfrm>
            <a:custGeom>
              <a:avLst/>
              <a:gdLst>
                <a:gd name="T0" fmla="*/ 32 w 32"/>
                <a:gd name="T1" fmla="*/ 187 h 211"/>
                <a:gd name="T2" fmla="*/ 0 w 32"/>
                <a:gd name="T3" fmla="*/ 187 h 211"/>
                <a:gd name="T4" fmla="*/ 0 w 32"/>
                <a:gd name="T5" fmla="*/ 0 h 211"/>
                <a:gd name="T6" fmla="*/ 32 w 32"/>
                <a:gd name="T7" fmla="*/ 0 h 211"/>
                <a:gd name="T8" fmla="*/ 32 w 32"/>
                <a:gd name="T9" fmla="*/ 187 h 211"/>
              </a:gdLst>
              <a:ahLst/>
              <a:cxnLst>
                <a:cxn ang="0">
                  <a:pos x="T0" y="T1"/>
                </a:cxn>
                <a:cxn ang="0">
                  <a:pos x="T2" y="T3"/>
                </a:cxn>
                <a:cxn ang="0">
                  <a:pos x="T4" y="T5"/>
                </a:cxn>
                <a:cxn ang="0">
                  <a:pos x="T6" y="T7"/>
                </a:cxn>
                <a:cxn ang="0">
                  <a:pos x="T8" y="T9"/>
                </a:cxn>
              </a:cxnLst>
              <a:rect l="0" t="0" r="r" b="b"/>
              <a:pathLst>
                <a:path w="32" h="211">
                  <a:moveTo>
                    <a:pt x="32" y="187"/>
                  </a:moveTo>
                  <a:cubicBezTo>
                    <a:pt x="32" y="211"/>
                    <a:pt x="0" y="211"/>
                    <a:pt x="0" y="187"/>
                  </a:cubicBezTo>
                  <a:lnTo>
                    <a:pt x="0" y="0"/>
                  </a:lnTo>
                  <a:lnTo>
                    <a:pt x="32" y="0"/>
                  </a:lnTo>
                  <a:lnTo>
                    <a:pt x="32" y="187"/>
                  </a:lnTo>
                  <a:close/>
                </a:path>
              </a:pathLst>
            </a:custGeom>
            <a:solidFill>
              <a:srgbClr val="9696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4" name="Freeform 115">
              <a:extLst>
                <a:ext uri="{FF2B5EF4-FFF2-40B4-BE49-F238E27FC236}">
                  <a16:creationId xmlns:a16="http://schemas.microsoft.com/office/drawing/2014/main" id="{417FD864-13A4-3F40-80ED-6E388A6123B6}"/>
                </a:ext>
              </a:extLst>
            </p:cNvPr>
            <p:cNvSpPr>
              <a:spLocks/>
            </p:cNvSpPr>
            <p:nvPr/>
          </p:nvSpPr>
          <p:spPr bwMode="auto">
            <a:xfrm>
              <a:off x="1079500" y="3973513"/>
              <a:ext cx="190500" cy="38100"/>
            </a:xfrm>
            <a:custGeom>
              <a:avLst/>
              <a:gdLst>
                <a:gd name="T0" fmla="*/ 0 w 324"/>
                <a:gd name="T1" fmla="*/ 27 h 65"/>
                <a:gd name="T2" fmla="*/ 304 w 324"/>
                <a:gd name="T3" fmla="*/ 65 h 65"/>
                <a:gd name="T4" fmla="*/ 304 w 324"/>
                <a:gd name="T5" fmla="*/ 35 h 65"/>
                <a:gd name="T6" fmla="*/ 26 w 324"/>
                <a:gd name="T7" fmla="*/ 0 h 65"/>
                <a:gd name="T8" fmla="*/ 0 w 324"/>
                <a:gd name="T9" fmla="*/ 27 h 65"/>
              </a:gdLst>
              <a:ahLst/>
              <a:cxnLst>
                <a:cxn ang="0">
                  <a:pos x="T0" y="T1"/>
                </a:cxn>
                <a:cxn ang="0">
                  <a:pos x="T2" y="T3"/>
                </a:cxn>
                <a:cxn ang="0">
                  <a:pos x="T4" y="T5"/>
                </a:cxn>
                <a:cxn ang="0">
                  <a:pos x="T6" y="T7"/>
                </a:cxn>
                <a:cxn ang="0">
                  <a:pos x="T8" y="T9"/>
                </a:cxn>
              </a:cxnLst>
              <a:rect l="0" t="0" r="r" b="b"/>
              <a:pathLst>
                <a:path w="324" h="65">
                  <a:moveTo>
                    <a:pt x="0" y="27"/>
                  </a:moveTo>
                  <a:lnTo>
                    <a:pt x="304" y="65"/>
                  </a:lnTo>
                  <a:cubicBezTo>
                    <a:pt x="322" y="60"/>
                    <a:pt x="324" y="42"/>
                    <a:pt x="304" y="35"/>
                  </a:cubicBezTo>
                  <a:lnTo>
                    <a:pt x="26" y="0"/>
                  </a:lnTo>
                  <a:lnTo>
                    <a:pt x="0" y="27"/>
                  </a:lnTo>
                  <a:close/>
                </a:path>
              </a:pathLst>
            </a:custGeom>
            <a:solidFill>
              <a:srgbClr val="9696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5" name="Oval 116">
              <a:extLst>
                <a:ext uri="{FF2B5EF4-FFF2-40B4-BE49-F238E27FC236}">
                  <a16:creationId xmlns:a16="http://schemas.microsoft.com/office/drawing/2014/main" id="{0BD350E4-3709-7947-B7D1-1EADF29E3914}"/>
                </a:ext>
              </a:extLst>
            </p:cNvPr>
            <p:cNvSpPr>
              <a:spLocks noChangeArrowheads="1"/>
            </p:cNvSpPr>
            <p:nvPr/>
          </p:nvSpPr>
          <p:spPr bwMode="auto">
            <a:xfrm>
              <a:off x="917575" y="4003675"/>
              <a:ext cx="33338" cy="30163"/>
            </a:xfrm>
            <a:prstGeom prst="ellipse">
              <a:avLst/>
            </a:pr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6" name="Oval 117">
              <a:extLst>
                <a:ext uri="{FF2B5EF4-FFF2-40B4-BE49-F238E27FC236}">
                  <a16:creationId xmlns:a16="http://schemas.microsoft.com/office/drawing/2014/main" id="{9BBCEAF5-0651-0D4F-A979-84CD46749DDC}"/>
                </a:ext>
              </a:extLst>
            </p:cNvPr>
            <p:cNvSpPr>
              <a:spLocks noChangeArrowheads="1"/>
            </p:cNvSpPr>
            <p:nvPr/>
          </p:nvSpPr>
          <p:spPr bwMode="auto">
            <a:xfrm>
              <a:off x="922338" y="4008438"/>
              <a:ext cx="23813" cy="2063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7" name="Freeform 118">
              <a:extLst>
                <a:ext uri="{FF2B5EF4-FFF2-40B4-BE49-F238E27FC236}">
                  <a16:creationId xmlns:a16="http://schemas.microsoft.com/office/drawing/2014/main" id="{329BE4D7-D8EB-0848-B713-916295BBB9CD}"/>
                </a:ext>
              </a:extLst>
            </p:cNvPr>
            <p:cNvSpPr>
              <a:spLocks/>
            </p:cNvSpPr>
            <p:nvPr/>
          </p:nvSpPr>
          <p:spPr bwMode="auto">
            <a:xfrm>
              <a:off x="903288" y="3973513"/>
              <a:ext cx="190500" cy="39688"/>
            </a:xfrm>
            <a:custGeom>
              <a:avLst/>
              <a:gdLst>
                <a:gd name="T0" fmla="*/ 325 w 325"/>
                <a:gd name="T1" fmla="*/ 27 h 65"/>
                <a:gd name="T2" fmla="*/ 21 w 325"/>
                <a:gd name="T3" fmla="*/ 65 h 65"/>
                <a:gd name="T4" fmla="*/ 21 w 325"/>
                <a:gd name="T5" fmla="*/ 35 h 65"/>
                <a:gd name="T6" fmla="*/ 299 w 325"/>
                <a:gd name="T7" fmla="*/ 0 h 65"/>
                <a:gd name="T8" fmla="*/ 325 w 325"/>
                <a:gd name="T9" fmla="*/ 27 h 65"/>
              </a:gdLst>
              <a:ahLst/>
              <a:cxnLst>
                <a:cxn ang="0">
                  <a:pos x="T0" y="T1"/>
                </a:cxn>
                <a:cxn ang="0">
                  <a:pos x="T2" y="T3"/>
                </a:cxn>
                <a:cxn ang="0">
                  <a:pos x="T4" y="T5"/>
                </a:cxn>
                <a:cxn ang="0">
                  <a:pos x="T6" y="T7"/>
                </a:cxn>
                <a:cxn ang="0">
                  <a:pos x="T8" y="T9"/>
                </a:cxn>
              </a:cxnLst>
              <a:rect l="0" t="0" r="r" b="b"/>
              <a:pathLst>
                <a:path w="325" h="65">
                  <a:moveTo>
                    <a:pt x="325" y="27"/>
                  </a:moveTo>
                  <a:lnTo>
                    <a:pt x="21" y="65"/>
                  </a:lnTo>
                  <a:cubicBezTo>
                    <a:pt x="3" y="60"/>
                    <a:pt x="0" y="42"/>
                    <a:pt x="21" y="35"/>
                  </a:cubicBezTo>
                  <a:lnTo>
                    <a:pt x="299" y="0"/>
                  </a:lnTo>
                  <a:lnTo>
                    <a:pt x="325" y="27"/>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8" name="Freeform 119">
              <a:extLst>
                <a:ext uri="{FF2B5EF4-FFF2-40B4-BE49-F238E27FC236}">
                  <a16:creationId xmlns:a16="http://schemas.microsoft.com/office/drawing/2014/main" id="{35663A46-CC31-164B-BC6E-59CC0F140FE5}"/>
                </a:ext>
              </a:extLst>
            </p:cNvPr>
            <p:cNvSpPr>
              <a:spLocks/>
            </p:cNvSpPr>
            <p:nvPr/>
          </p:nvSpPr>
          <p:spPr bwMode="auto">
            <a:xfrm>
              <a:off x="904875" y="3973513"/>
              <a:ext cx="188913" cy="38100"/>
            </a:xfrm>
            <a:custGeom>
              <a:avLst/>
              <a:gdLst>
                <a:gd name="T0" fmla="*/ 324 w 324"/>
                <a:gd name="T1" fmla="*/ 27 h 65"/>
                <a:gd name="T2" fmla="*/ 20 w 324"/>
                <a:gd name="T3" fmla="*/ 65 h 65"/>
                <a:gd name="T4" fmla="*/ 20 w 324"/>
                <a:gd name="T5" fmla="*/ 35 h 65"/>
                <a:gd name="T6" fmla="*/ 298 w 324"/>
                <a:gd name="T7" fmla="*/ 0 h 65"/>
                <a:gd name="T8" fmla="*/ 324 w 324"/>
                <a:gd name="T9" fmla="*/ 27 h 65"/>
              </a:gdLst>
              <a:ahLst/>
              <a:cxnLst>
                <a:cxn ang="0">
                  <a:pos x="T0" y="T1"/>
                </a:cxn>
                <a:cxn ang="0">
                  <a:pos x="T2" y="T3"/>
                </a:cxn>
                <a:cxn ang="0">
                  <a:pos x="T4" y="T5"/>
                </a:cxn>
                <a:cxn ang="0">
                  <a:pos x="T6" y="T7"/>
                </a:cxn>
                <a:cxn ang="0">
                  <a:pos x="T8" y="T9"/>
                </a:cxn>
              </a:cxnLst>
              <a:rect l="0" t="0" r="r" b="b"/>
              <a:pathLst>
                <a:path w="324" h="65">
                  <a:moveTo>
                    <a:pt x="324" y="27"/>
                  </a:moveTo>
                  <a:lnTo>
                    <a:pt x="20" y="65"/>
                  </a:lnTo>
                  <a:cubicBezTo>
                    <a:pt x="2" y="60"/>
                    <a:pt x="0" y="42"/>
                    <a:pt x="20" y="35"/>
                  </a:cubicBezTo>
                  <a:lnTo>
                    <a:pt x="298" y="0"/>
                  </a:lnTo>
                  <a:lnTo>
                    <a:pt x="324" y="27"/>
                  </a:lnTo>
                  <a:close/>
                </a:path>
              </a:pathLst>
            </a:custGeom>
            <a:solidFill>
              <a:srgbClr val="9696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9" name="Freeform 120">
              <a:extLst>
                <a:ext uri="{FF2B5EF4-FFF2-40B4-BE49-F238E27FC236}">
                  <a16:creationId xmlns:a16="http://schemas.microsoft.com/office/drawing/2014/main" id="{86890FB8-A1FB-8A44-9FDF-445B26D7419B}"/>
                </a:ext>
              </a:extLst>
            </p:cNvPr>
            <p:cNvSpPr>
              <a:spLocks/>
            </p:cNvSpPr>
            <p:nvPr/>
          </p:nvSpPr>
          <p:spPr bwMode="auto">
            <a:xfrm>
              <a:off x="1065213" y="3862388"/>
              <a:ext cx="41275" cy="131763"/>
            </a:xfrm>
            <a:custGeom>
              <a:avLst/>
              <a:gdLst>
                <a:gd name="T0" fmla="*/ 0 w 72"/>
                <a:gd name="T1" fmla="*/ 2 h 220"/>
                <a:gd name="T2" fmla="*/ 0 w 72"/>
                <a:gd name="T3" fmla="*/ 198 h 220"/>
                <a:gd name="T4" fmla="*/ 13 w 72"/>
                <a:gd name="T5" fmla="*/ 213 h 220"/>
                <a:gd name="T6" fmla="*/ 63 w 72"/>
                <a:gd name="T7" fmla="*/ 209 h 220"/>
                <a:gd name="T8" fmla="*/ 72 w 72"/>
                <a:gd name="T9" fmla="*/ 196 h 220"/>
                <a:gd name="T10" fmla="*/ 72 w 72"/>
                <a:gd name="T11" fmla="*/ 0 h 220"/>
                <a:gd name="T12" fmla="*/ 63 w 72"/>
                <a:gd name="T13" fmla="*/ 13 h 220"/>
                <a:gd name="T14" fmla="*/ 13 w 72"/>
                <a:gd name="T15" fmla="*/ 17 h 220"/>
                <a:gd name="T16" fmla="*/ 0 w 72"/>
                <a:gd name="T17"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20">
                  <a:moveTo>
                    <a:pt x="0" y="2"/>
                  </a:moveTo>
                  <a:lnTo>
                    <a:pt x="0" y="198"/>
                  </a:lnTo>
                  <a:cubicBezTo>
                    <a:pt x="0" y="204"/>
                    <a:pt x="4" y="209"/>
                    <a:pt x="13" y="213"/>
                  </a:cubicBezTo>
                  <a:cubicBezTo>
                    <a:pt x="28" y="220"/>
                    <a:pt x="50" y="218"/>
                    <a:pt x="63" y="209"/>
                  </a:cubicBezTo>
                  <a:cubicBezTo>
                    <a:pt x="69" y="206"/>
                    <a:pt x="72" y="201"/>
                    <a:pt x="72" y="196"/>
                  </a:cubicBezTo>
                  <a:lnTo>
                    <a:pt x="72" y="0"/>
                  </a:lnTo>
                  <a:cubicBezTo>
                    <a:pt x="72" y="5"/>
                    <a:pt x="69" y="10"/>
                    <a:pt x="63" y="13"/>
                  </a:cubicBezTo>
                  <a:cubicBezTo>
                    <a:pt x="50" y="22"/>
                    <a:pt x="28" y="24"/>
                    <a:pt x="13" y="17"/>
                  </a:cubicBezTo>
                  <a:cubicBezTo>
                    <a:pt x="4" y="13"/>
                    <a:pt x="0" y="8"/>
                    <a:pt x="0" y="2"/>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0" name="Freeform 121">
              <a:extLst>
                <a:ext uri="{FF2B5EF4-FFF2-40B4-BE49-F238E27FC236}">
                  <a16:creationId xmlns:a16="http://schemas.microsoft.com/office/drawing/2014/main" id="{C3C117C9-FA82-B743-9747-BACE2D4AC85B}"/>
                </a:ext>
              </a:extLst>
            </p:cNvPr>
            <p:cNvSpPr>
              <a:spLocks/>
            </p:cNvSpPr>
            <p:nvPr/>
          </p:nvSpPr>
          <p:spPr bwMode="auto">
            <a:xfrm>
              <a:off x="1062038" y="3849688"/>
              <a:ext cx="47625" cy="26988"/>
            </a:xfrm>
            <a:custGeom>
              <a:avLst/>
              <a:gdLst>
                <a:gd name="T0" fmla="*/ 17 w 80"/>
                <a:gd name="T1" fmla="*/ 38 h 45"/>
                <a:gd name="T2" fmla="*/ 67 w 80"/>
                <a:gd name="T3" fmla="*/ 34 h 45"/>
                <a:gd name="T4" fmla="*/ 64 w 80"/>
                <a:gd name="T5" fmla="*/ 7 h 45"/>
                <a:gd name="T6" fmla="*/ 13 w 80"/>
                <a:gd name="T7" fmla="*/ 10 h 45"/>
                <a:gd name="T8" fmla="*/ 17 w 80"/>
                <a:gd name="T9" fmla="*/ 38 h 45"/>
              </a:gdLst>
              <a:ahLst/>
              <a:cxnLst>
                <a:cxn ang="0">
                  <a:pos x="T0" y="T1"/>
                </a:cxn>
                <a:cxn ang="0">
                  <a:pos x="T2" y="T3"/>
                </a:cxn>
                <a:cxn ang="0">
                  <a:pos x="T4" y="T5"/>
                </a:cxn>
                <a:cxn ang="0">
                  <a:pos x="T6" y="T7"/>
                </a:cxn>
                <a:cxn ang="0">
                  <a:pos x="T8" y="T9"/>
                </a:cxn>
              </a:cxnLst>
              <a:rect l="0" t="0" r="r" b="b"/>
              <a:pathLst>
                <a:path w="80" h="45">
                  <a:moveTo>
                    <a:pt x="17" y="38"/>
                  </a:moveTo>
                  <a:cubicBezTo>
                    <a:pt x="32" y="45"/>
                    <a:pt x="54" y="43"/>
                    <a:pt x="67" y="34"/>
                  </a:cubicBezTo>
                  <a:cubicBezTo>
                    <a:pt x="80" y="26"/>
                    <a:pt x="79" y="14"/>
                    <a:pt x="64" y="7"/>
                  </a:cubicBezTo>
                  <a:cubicBezTo>
                    <a:pt x="49" y="0"/>
                    <a:pt x="26" y="2"/>
                    <a:pt x="13" y="10"/>
                  </a:cubicBezTo>
                  <a:cubicBezTo>
                    <a:pt x="0" y="19"/>
                    <a:pt x="2" y="31"/>
                    <a:pt x="17" y="38"/>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1" name="Freeform 122">
              <a:extLst>
                <a:ext uri="{FF2B5EF4-FFF2-40B4-BE49-F238E27FC236}">
                  <a16:creationId xmlns:a16="http://schemas.microsoft.com/office/drawing/2014/main" id="{9EB0AF5B-D14F-C949-B17F-89777BB15990}"/>
                </a:ext>
              </a:extLst>
            </p:cNvPr>
            <p:cNvSpPr>
              <a:spLocks/>
            </p:cNvSpPr>
            <p:nvPr/>
          </p:nvSpPr>
          <p:spPr bwMode="auto">
            <a:xfrm>
              <a:off x="1066800" y="3851275"/>
              <a:ext cx="38100" cy="22225"/>
            </a:xfrm>
            <a:custGeom>
              <a:avLst/>
              <a:gdLst>
                <a:gd name="T0" fmla="*/ 13 w 65"/>
                <a:gd name="T1" fmla="*/ 31 h 36"/>
                <a:gd name="T2" fmla="*/ 54 w 65"/>
                <a:gd name="T3" fmla="*/ 28 h 36"/>
                <a:gd name="T4" fmla="*/ 51 w 65"/>
                <a:gd name="T5" fmla="*/ 6 h 36"/>
                <a:gd name="T6" fmla="*/ 10 w 65"/>
                <a:gd name="T7" fmla="*/ 9 h 36"/>
                <a:gd name="T8" fmla="*/ 13 w 65"/>
                <a:gd name="T9" fmla="*/ 31 h 36"/>
              </a:gdLst>
              <a:ahLst/>
              <a:cxnLst>
                <a:cxn ang="0">
                  <a:pos x="T0" y="T1"/>
                </a:cxn>
                <a:cxn ang="0">
                  <a:pos x="T2" y="T3"/>
                </a:cxn>
                <a:cxn ang="0">
                  <a:pos x="T4" y="T5"/>
                </a:cxn>
                <a:cxn ang="0">
                  <a:pos x="T6" y="T7"/>
                </a:cxn>
                <a:cxn ang="0">
                  <a:pos x="T8" y="T9"/>
                </a:cxn>
              </a:cxnLst>
              <a:rect l="0" t="0" r="r" b="b"/>
              <a:pathLst>
                <a:path w="65" h="36">
                  <a:moveTo>
                    <a:pt x="13" y="31"/>
                  </a:moveTo>
                  <a:cubicBezTo>
                    <a:pt x="25" y="36"/>
                    <a:pt x="44" y="35"/>
                    <a:pt x="54" y="28"/>
                  </a:cubicBezTo>
                  <a:cubicBezTo>
                    <a:pt x="65" y="21"/>
                    <a:pt x="64" y="11"/>
                    <a:pt x="51" y="6"/>
                  </a:cubicBezTo>
                  <a:cubicBezTo>
                    <a:pt x="39" y="0"/>
                    <a:pt x="21" y="2"/>
                    <a:pt x="10" y="9"/>
                  </a:cubicBezTo>
                  <a:cubicBezTo>
                    <a:pt x="0" y="16"/>
                    <a:pt x="1" y="26"/>
                    <a:pt x="13" y="31"/>
                  </a:cubicBez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2" name="Freeform 123">
              <a:extLst>
                <a:ext uri="{FF2B5EF4-FFF2-40B4-BE49-F238E27FC236}">
                  <a16:creationId xmlns:a16="http://schemas.microsoft.com/office/drawing/2014/main" id="{D65AD1F3-4D3A-F949-A645-41A1CD26A49B}"/>
                </a:ext>
              </a:extLst>
            </p:cNvPr>
            <p:cNvSpPr>
              <a:spLocks/>
            </p:cNvSpPr>
            <p:nvPr/>
          </p:nvSpPr>
          <p:spPr bwMode="auto">
            <a:xfrm>
              <a:off x="1065213" y="3862388"/>
              <a:ext cx="41275" cy="92075"/>
            </a:xfrm>
            <a:custGeom>
              <a:avLst/>
              <a:gdLst>
                <a:gd name="T0" fmla="*/ 12 w 72"/>
                <a:gd name="T1" fmla="*/ 144 h 151"/>
                <a:gd name="T2" fmla="*/ 63 w 72"/>
                <a:gd name="T3" fmla="*/ 141 h 151"/>
                <a:gd name="T4" fmla="*/ 72 w 72"/>
                <a:gd name="T5" fmla="*/ 129 h 151"/>
                <a:gd name="T6" fmla="*/ 72 w 72"/>
                <a:gd name="T7" fmla="*/ 0 h 151"/>
                <a:gd name="T8" fmla="*/ 63 w 72"/>
                <a:gd name="T9" fmla="*/ 13 h 151"/>
                <a:gd name="T10" fmla="*/ 12 w 72"/>
                <a:gd name="T11" fmla="*/ 16 h 151"/>
                <a:gd name="T12" fmla="*/ 0 w 72"/>
                <a:gd name="T13" fmla="*/ 2 h 151"/>
                <a:gd name="T14" fmla="*/ 0 w 72"/>
                <a:gd name="T15" fmla="*/ 131 h 151"/>
                <a:gd name="T16" fmla="*/ 12 w 72"/>
                <a:gd name="T17" fmla="*/ 14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151">
                  <a:moveTo>
                    <a:pt x="12" y="144"/>
                  </a:moveTo>
                  <a:cubicBezTo>
                    <a:pt x="27" y="151"/>
                    <a:pt x="50" y="149"/>
                    <a:pt x="63" y="141"/>
                  </a:cubicBezTo>
                  <a:cubicBezTo>
                    <a:pt x="69" y="137"/>
                    <a:pt x="72" y="133"/>
                    <a:pt x="72" y="129"/>
                  </a:cubicBezTo>
                  <a:lnTo>
                    <a:pt x="72" y="0"/>
                  </a:lnTo>
                  <a:cubicBezTo>
                    <a:pt x="72" y="4"/>
                    <a:pt x="69" y="9"/>
                    <a:pt x="63" y="13"/>
                  </a:cubicBezTo>
                  <a:cubicBezTo>
                    <a:pt x="50" y="21"/>
                    <a:pt x="27" y="23"/>
                    <a:pt x="12" y="16"/>
                  </a:cubicBezTo>
                  <a:cubicBezTo>
                    <a:pt x="4" y="13"/>
                    <a:pt x="0" y="7"/>
                    <a:pt x="0" y="2"/>
                  </a:cubicBezTo>
                  <a:lnTo>
                    <a:pt x="0" y="131"/>
                  </a:lnTo>
                  <a:cubicBezTo>
                    <a:pt x="0" y="136"/>
                    <a:pt x="4" y="141"/>
                    <a:pt x="12" y="144"/>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3" name="Freeform 124">
              <a:extLst>
                <a:ext uri="{FF2B5EF4-FFF2-40B4-BE49-F238E27FC236}">
                  <a16:creationId xmlns:a16="http://schemas.microsoft.com/office/drawing/2014/main" id="{ECB59FD4-1D49-AC4A-9FDE-780DDDD51E61}"/>
                </a:ext>
              </a:extLst>
            </p:cNvPr>
            <p:cNvSpPr>
              <a:spLocks/>
            </p:cNvSpPr>
            <p:nvPr/>
          </p:nvSpPr>
          <p:spPr bwMode="auto">
            <a:xfrm>
              <a:off x="1065213" y="3975100"/>
              <a:ext cx="41275" cy="19050"/>
            </a:xfrm>
            <a:custGeom>
              <a:avLst/>
              <a:gdLst>
                <a:gd name="T0" fmla="*/ 12 w 72"/>
                <a:gd name="T1" fmla="*/ 25 h 32"/>
                <a:gd name="T2" fmla="*/ 63 w 72"/>
                <a:gd name="T3" fmla="*/ 22 h 32"/>
                <a:gd name="T4" fmla="*/ 72 w 72"/>
                <a:gd name="T5" fmla="*/ 10 h 32"/>
                <a:gd name="T6" fmla="*/ 72 w 72"/>
                <a:gd name="T7" fmla="*/ 0 h 32"/>
                <a:gd name="T8" fmla="*/ 63 w 72"/>
                <a:gd name="T9" fmla="*/ 13 h 32"/>
                <a:gd name="T10" fmla="*/ 12 w 72"/>
                <a:gd name="T11" fmla="*/ 16 h 32"/>
                <a:gd name="T12" fmla="*/ 0 w 72"/>
                <a:gd name="T13" fmla="*/ 2 h 32"/>
                <a:gd name="T14" fmla="*/ 0 w 72"/>
                <a:gd name="T15" fmla="*/ 12 h 32"/>
                <a:gd name="T16" fmla="*/ 12 w 72"/>
                <a:gd name="T17"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32">
                  <a:moveTo>
                    <a:pt x="12" y="25"/>
                  </a:moveTo>
                  <a:cubicBezTo>
                    <a:pt x="27" y="32"/>
                    <a:pt x="50" y="30"/>
                    <a:pt x="63" y="22"/>
                  </a:cubicBezTo>
                  <a:cubicBezTo>
                    <a:pt x="69" y="18"/>
                    <a:pt x="72" y="14"/>
                    <a:pt x="72" y="10"/>
                  </a:cubicBezTo>
                  <a:lnTo>
                    <a:pt x="72" y="0"/>
                  </a:lnTo>
                  <a:cubicBezTo>
                    <a:pt x="72" y="4"/>
                    <a:pt x="69" y="9"/>
                    <a:pt x="63" y="13"/>
                  </a:cubicBezTo>
                  <a:cubicBezTo>
                    <a:pt x="50" y="21"/>
                    <a:pt x="27" y="23"/>
                    <a:pt x="12" y="16"/>
                  </a:cubicBezTo>
                  <a:cubicBezTo>
                    <a:pt x="4" y="13"/>
                    <a:pt x="0" y="7"/>
                    <a:pt x="0" y="2"/>
                  </a:cubicBezTo>
                  <a:lnTo>
                    <a:pt x="0" y="12"/>
                  </a:lnTo>
                  <a:cubicBezTo>
                    <a:pt x="0" y="17"/>
                    <a:pt x="4" y="22"/>
                    <a:pt x="12" y="25"/>
                  </a:cubicBezTo>
                  <a:close/>
                </a:path>
              </a:pathLst>
            </a:custGeom>
            <a:solidFill>
              <a:srgbClr val="5B5B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4" name="Freeform 125">
              <a:extLst>
                <a:ext uri="{FF2B5EF4-FFF2-40B4-BE49-F238E27FC236}">
                  <a16:creationId xmlns:a16="http://schemas.microsoft.com/office/drawing/2014/main" id="{40B34B7A-6C38-B94D-8360-ABBAE3612A55}"/>
                </a:ext>
              </a:extLst>
            </p:cNvPr>
            <p:cNvSpPr>
              <a:spLocks/>
            </p:cNvSpPr>
            <p:nvPr/>
          </p:nvSpPr>
          <p:spPr bwMode="auto">
            <a:xfrm>
              <a:off x="792163" y="3584575"/>
              <a:ext cx="554038" cy="347663"/>
            </a:xfrm>
            <a:custGeom>
              <a:avLst/>
              <a:gdLst>
                <a:gd name="T0" fmla="*/ 393 w 947"/>
                <a:gd name="T1" fmla="*/ 39 h 579"/>
                <a:gd name="T2" fmla="*/ 0 w 947"/>
                <a:gd name="T3" fmla="*/ 240 h 579"/>
                <a:gd name="T4" fmla="*/ 0 w 947"/>
                <a:gd name="T5" fmla="*/ 287 h 579"/>
                <a:gd name="T6" fmla="*/ 24 w 947"/>
                <a:gd name="T7" fmla="*/ 320 h 579"/>
                <a:gd name="T8" fmla="*/ 446 w 947"/>
                <a:gd name="T9" fmla="*/ 562 h 579"/>
                <a:gd name="T10" fmla="*/ 548 w 947"/>
                <a:gd name="T11" fmla="*/ 566 h 579"/>
                <a:gd name="T12" fmla="*/ 895 w 947"/>
                <a:gd name="T13" fmla="*/ 364 h 579"/>
                <a:gd name="T14" fmla="*/ 946 w 947"/>
                <a:gd name="T15" fmla="*/ 277 h 579"/>
                <a:gd name="T16" fmla="*/ 946 w 947"/>
                <a:gd name="T17" fmla="*/ 219 h 579"/>
                <a:gd name="T18" fmla="*/ 625 w 947"/>
                <a:gd name="T19" fmla="*/ 37 h 579"/>
                <a:gd name="T20" fmla="*/ 393 w 947"/>
                <a:gd name="T21" fmla="*/ 3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7" h="579">
                  <a:moveTo>
                    <a:pt x="393" y="39"/>
                  </a:moveTo>
                  <a:cubicBezTo>
                    <a:pt x="348" y="65"/>
                    <a:pt x="0" y="240"/>
                    <a:pt x="0" y="240"/>
                  </a:cubicBezTo>
                  <a:cubicBezTo>
                    <a:pt x="0" y="240"/>
                    <a:pt x="0" y="275"/>
                    <a:pt x="0" y="287"/>
                  </a:cubicBezTo>
                  <a:cubicBezTo>
                    <a:pt x="0" y="299"/>
                    <a:pt x="8" y="311"/>
                    <a:pt x="24" y="320"/>
                  </a:cubicBezTo>
                  <a:cubicBezTo>
                    <a:pt x="142" y="388"/>
                    <a:pt x="424" y="549"/>
                    <a:pt x="446" y="562"/>
                  </a:cubicBezTo>
                  <a:cubicBezTo>
                    <a:pt x="474" y="579"/>
                    <a:pt x="528" y="577"/>
                    <a:pt x="548" y="566"/>
                  </a:cubicBezTo>
                  <a:cubicBezTo>
                    <a:pt x="568" y="554"/>
                    <a:pt x="855" y="390"/>
                    <a:pt x="895" y="364"/>
                  </a:cubicBezTo>
                  <a:cubicBezTo>
                    <a:pt x="928" y="342"/>
                    <a:pt x="945" y="309"/>
                    <a:pt x="946" y="277"/>
                  </a:cubicBezTo>
                  <a:cubicBezTo>
                    <a:pt x="947" y="245"/>
                    <a:pt x="946" y="219"/>
                    <a:pt x="946" y="219"/>
                  </a:cubicBezTo>
                  <a:cubicBezTo>
                    <a:pt x="946" y="219"/>
                    <a:pt x="732" y="99"/>
                    <a:pt x="625" y="37"/>
                  </a:cubicBezTo>
                  <a:cubicBezTo>
                    <a:pt x="560" y="0"/>
                    <a:pt x="452" y="5"/>
                    <a:pt x="393" y="39"/>
                  </a:cubicBez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5" name="Freeform 126">
              <a:extLst>
                <a:ext uri="{FF2B5EF4-FFF2-40B4-BE49-F238E27FC236}">
                  <a16:creationId xmlns:a16="http://schemas.microsoft.com/office/drawing/2014/main" id="{A287CD57-C615-4F40-A654-55C956E1502F}"/>
                </a:ext>
              </a:extLst>
            </p:cNvPr>
            <p:cNvSpPr>
              <a:spLocks/>
            </p:cNvSpPr>
            <p:nvPr/>
          </p:nvSpPr>
          <p:spPr bwMode="auto">
            <a:xfrm>
              <a:off x="787400" y="3556000"/>
              <a:ext cx="568325" cy="346075"/>
            </a:xfrm>
            <a:custGeom>
              <a:avLst/>
              <a:gdLst>
                <a:gd name="T0" fmla="*/ 401 w 971"/>
                <a:gd name="T1" fmla="*/ 38 h 578"/>
                <a:gd name="T2" fmla="*/ 30 w 971"/>
                <a:gd name="T3" fmla="*/ 254 h 578"/>
                <a:gd name="T4" fmla="*/ 32 w 971"/>
                <a:gd name="T5" fmla="*/ 320 h 578"/>
                <a:gd name="T6" fmla="*/ 454 w 971"/>
                <a:gd name="T7" fmla="*/ 562 h 578"/>
                <a:gd name="T8" fmla="*/ 556 w 971"/>
                <a:gd name="T9" fmla="*/ 566 h 578"/>
                <a:gd name="T10" fmla="*/ 903 w 971"/>
                <a:gd name="T11" fmla="*/ 364 h 578"/>
                <a:gd name="T12" fmla="*/ 907 w 971"/>
                <a:gd name="T13" fmla="*/ 194 h 578"/>
                <a:gd name="T14" fmla="*/ 633 w 971"/>
                <a:gd name="T15" fmla="*/ 37 h 578"/>
                <a:gd name="T16" fmla="*/ 401 w 971"/>
                <a:gd name="T17" fmla="*/ 38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1" h="578">
                  <a:moveTo>
                    <a:pt x="401" y="38"/>
                  </a:moveTo>
                  <a:cubicBezTo>
                    <a:pt x="356" y="65"/>
                    <a:pt x="132" y="195"/>
                    <a:pt x="30" y="254"/>
                  </a:cubicBezTo>
                  <a:cubicBezTo>
                    <a:pt x="0" y="272"/>
                    <a:pt x="1" y="302"/>
                    <a:pt x="32" y="320"/>
                  </a:cubicBezTo>
                  <a:cubicBezTo>
                    <a:pt x="150" y="388"/>
                    <a:pt x="432" y="549"/>
                    <a:pt x="454" y="562"/>
                  </a:cubicBezTo>
                  <a:cubicBezTo>
                    <a:pt x="482" y="578"/>
                    <a:pt x="536" y="577"/>
                    <a:pt x="556" y="566"/>
                  </a:cubicBezTo>
                  <a:cubicBezTo>
                    <a:pt x="576" y="554"/>
                    <a:pt x="863" y="390"/>
                    <a:pt x="903" y="364"/>
                  </a:cubicBezTo>
                  <a:cubicBezTo>
                    <a:pt x="971" y="318"/>
                    <a:pt x="971" y="231"/>
                    <a:pt x="907" y="194"/>
                  </a:cubicBezTo>
                  <a:cubicBezTo>
                    <a:pt x="884" y="181"/>
                    <a:pt x="740" y="98"/>
                    <a:pt x="633" y="37"/>
                  </a:cubicBezTo>
                  <a:cubicBezTo>
                    <a:pt x="568" y="0"/>
                    <a:pt x="460" y="4"/>
                    <a:pt x="401" y="38"/>
                  </a:cubicBez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6" name="Freeform 308">
              <a:extLst>
                <a:ext uri="{FF2B5EF4-FFF2-40B4-BE49-F238E27FC236}">
                  <a16:creationId xmlns:a16="http://schemas.microsoft.com/office/drawing/2014/main" id="{67D06EB3-B273-7148-954A-F7F3813B6347}"/>
                </a:ext>
              </a:extLst>
            </p:cNvPr>
            <p:cNvSpPr>
              <a:spLocks/>
            </p:cNvSpPr>
            <p:nvPr/>
          </p:nvSpPr>
          <p:spPr bwMode="auto">
            <a:xfrm>
              <a:off x="1028700" y="3541713"/>
              <a:ext cx="304800" cy="169863"/>
            </a:xfrm>
            <a:custGeom>
              <a:avLst/>
              <a:gdLst>
                <a:gd name="T0" fmla="*/ 472 w 519"/>
                <a:gd name="T1" fmla="*/ 43 h 284"/>
                <a:gd name="T2" fmla="*/ 350 w 519"/>
                <a:gd name="T3" fmla="*/ 3 h 284"/>
                <a:gd name="T4" fmla="*/ 181 w 519"/>
                <a:gd name="T5" fmla="*/ 15 h 284"/>
                <a:gd name="T6" fmla="*/ 16 w 519"/>
                <a:gd name="T7" fmla="*/ 130 h 284"/>
                <a:gd name="T8" fmla="*/ 191 w 519"/>
                <a:gd name="T9" fmla="*/ 255 h 284"/>
                <a:gd name="T10" fmla="*/ 472 w 519"/>
                <a:gd name="T11" fmla="*/ 43 h 284"/>
              </a:gdLst>
              <a:ahLst/>
              <a:cxnLst>
                <a:cxn ang="0">
                  <a:pos x="T0" y="T1"/>
                </a:cxn>
                <a:cxn ang="0">
                  <a:pos x="T2" y="T3"/>
                </a:cxn>
                <a:cxn ang="0">
                  <a:pos x="T4" y="T5"/>
                </a:cxn>
                <a:cxn ang="0">
                  <a:pos x="T6" y="T7"/>
                </a:cxn>
                <a:cxn ang="0">
                  <a:pos x="T8" y="T9"/>
                </a:cxn>
                <a:cxn ang="0">
                  <a:pos x="T10" y="T11"/>
                </a:cxn>
              </a:cxnLst>
              <a:rect l="0" t="0" r="r" b="b"/>
              <a:pathLst>
                <a:path w="519" h="284">
                  <a:moveTo>
                    <a:pt x="472" y="43"/>
                  </a:moveTo>
                  <a:cubicBezTo>
                    <a:pt x="454" y="21"/>
                    <a:pt x="405" y="5"/>
                    <a:pt x="350" y="3"/>
                  </a:cubicBezTo>
                  <a:cubicBezTo>
                    <a:pt x="302" y="1"/>
                    <a:pt x="238" y="0"/>
                    <a:pt x="181" y="15"/>
                  </a:cubicBezTo>
                  <a:cubicBezTo>
                    <a:pt x="124" y="29"/>
                    <a:pt x="31" y="87"/>
                    <a:pt x="16" y="130"/>
                  </a:cubicBezTo>
                  <a:cubicBezTo>
                    <a:pt x="0" y="174"/>
                    <a:pt x="85" y="284"/>
                    <a:pt x="191" y="255"/>
                  </a:cubicBezTo>
                  <a:cubicBezTo>
                    <a:pt x="296" y="226"/>
                    <a:pt x="519" y="98"/>
                    <a:pt x="472" y="43"/>
                  </a:cubicBezTo>
                  <a:close/>
                </a:path>
              </a:pathLst>
            </a:custGeom>
            <a:solidFill>
              <a:srgbClr val="75594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7" name="Freeform 309">
              <a:extLst>
                <a:ext uri="{FF2B5EF4-FFF2-40B4-BE49-F238E27FC236}">
                  <a16:creationId xmlns:a16="http://schemas.microsoft.com/office/drawing/2014/main" id="{6FF04749-7E0F-E649-83CE-C1789154B1BE}"/>
                </a:ext>
              </a:extLst>
            </p:cNvPr>
            <p:cNvSpPr>
              <a:spLocks/>
            </p:cNvSpPr>
            <p:nvPr/>
          </p:nvSpPr>
          <p:spPr bwMode="auto">
            <a:xfrm>
              <a:off x="1125538" y="3559175"/>
              <a:ext cx="241300" cy="233363"/>
            </a:xfrm>
            <a:custGeom>
              <a:avLst/>
              <a:gdLst>
                <a:gd name="T0" fmla="*/ 207 w 413"/>
                <a:gd name="T1" fmla="*/ 305 h 389"/>
                <a:gd name="T2" fmla="*/ 14 w 413"/>
                <a:gd name="T3" fmla="*/ 389 h 389"/>
                <a:gd name="T4" fmla="*/ 150 w 413"/>
                <a:gd name="T5" fmla="*/ 43 h 389"/>
                <a:gd name="T6" fmla="*/ 375 w 413"/>
                <a:gd name="T7" fmla="*/ 27 h 389"/>
                <a:gd name="T8" fmla="*/ 409 w 413"/>
                <a:gd name="T9" fmla="*/ 117 h 389"/>
                <a:gd name="T10" fmla="*/ 207 w 413"/>
                <a:gd name="T11" fmla="*/ 305 h 389"/>
              </a:gdLst>
              <a:ahLst/>
              <a:cxnLst>
                <a:cxn ang="0">
                  <a:pos x="T0" y="T1"/>
                </a:cxn>
                <a:cxn ang="0">
                  <a:pos x="T2" y="T3"/>
                </a:cxn>
                <a:cxn ang="0">
                  <a:pos x="T4" y="T5"/>
                </a:cxn>
                <a:cxn ang="0">
                  <a:pos x="T6" y="T7"/>
                </a:cxn>
                <a:cxn ang="0">
                  <a:pos x="T8" y="T9"/>
                </a:cxn>
                <a:cxn ang="0">
                  <a:pos x="T10" y="T11"/>
                </a:cxn>
              </a:cxnLst>
              <a:rect l="0" t="0" r="r" b="b"/>
              <a:pathLst>
                <a:path w="413" h="389">
                  <a:moveTo>
                    <a:pt x="207" y="305"/>
                  </a:moveTo>
                  <a:lnTo>
                    <a:pt x="14" y="389"/>
                  </a:lnTo>
                  <a:cubicBezTo>
                    <a:pt x="14" y="389"/>
                    <a:pt x="0" y="93"/>
                    <a:pt x="150" y="43"/>
                  </a:cubicBezTo>
                  <a:cubicBezTo>
                    <a:pt x="283" y="0"/>
                    <a:pt x="336" y="10"/>
                    <a:pt x="375" y="27"/>
                  </a:cubicBezTo>
                  <a:cubicBezTo>
                    <a:pt x="406" y="40"/>
                    <a:pt x="413" y="65"/>
                    <a:pt x="409" y="117"/>
                  </a:cubicBezTo>
                  <a:cubicBezTo>
                    <a:pt x="405" y="177"/>
                    <a:pt x="292" y="250"/>
                    <a:pt x="207" y="305"/>
                  </a:cubicBezTo>
                  <a:close/>
                </a:path>
              </a:pathLst>
            </a:custGeom>
            <a:solidFill>
              <a:srgbClr val="966D5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8" name="Freeform 310">
              <a:extLst>
                <a:ext uri="{FF2B5EF4-FFF2-40B4-BE49-F238E27FC236}">
                  <a16:creationId xmlns:a16="http://schemas.microsoft.com/office/drawing/2014/main" id="{1779D2EF-EA81-F344-86AA-BF024400A49D}"/>
                </a:ext>
              </a:extLst>
            </p:cNvPr>
            <p:cNvSpPr>
              <a:spLocks/>
            </p:cNvSpPr>
            <p:nvPr/>
          </p:nvSpPr>
          <p:spPr bwMode="auto">
            <a:xfrm>
              <a:off x="885825" y="3544888"/>
              <a:ext cx="415925" cy="280988"/>
            </a:xfrm>
            <a:custGeom>
              <a:avLst/>
              <a:gdLst>
                <a:gd name="T0" fmla="*/ 466 w 710"/>
                <a:gd name="T1" fmla="*/ 0 h 467"/>
                <a:gd name="T2" fmla="*/ 659 w 710"/>
                <a:gd name="T3" fmla="*/ 76 h 467"/>
                <a:gd name="T4" fmla="*/ 705 w 710"/>
                <a:gd name="T5" fmla="*/ 196 h 467"/>
                <a:gd name="T6" fmla="*/ 687 w 710"/>
                <a:gd name="T7" fmla="*/ 270 h 467"/>
                <a:gd name="T8" fmla="*/ 624 w 710"/>
                <a:gd name="T9" fmla="*/ 324 h 467"/>
                <a:gd name="T10" fmla="*/ 374 w 710"/>
                <a:gd name="T11" fmla="*/ 450 h 467"/>
                <a:gd name="T12" fmla="*/ 179 w 710"/>
                <a:gd name="T13" fmla="*/ 436 h 467"/>
                <a:gd name="T14" fmla="*/ 5 w 710"/>
                <a:gd name="T15" fmla="*/ 275 h 467"/>
                <a:gd name="T16" fmla="*/ 25 w 710"/>
                <a:gd name="T17" fmla="*/ 171 h 467"/>
                <a:gd name="T18" fmla="*/ 172 w 710"/>
                <a:gd name="T19" fmla="*/ 105 h 467"/>
                <a:gd name="T20" fmla="*/ 327 w 710"/>
                <a:gd name="T21" fmla="*/ 19 h 467"/>
                <a:gd name="T22" fmla="*/ 466 w 710"/>
                <a:gd name="T23"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0" h="467">
                  <a:moveTo>
                    <a:pt x="466" y="0"/>
                  </a:moveTo>
                  <a:cubicBezTo>
                    <a:pt x="466" y="0"/>
                    <a:pt x="612" y="45"/>
                    <a:pt x="659" y="76"/>
                  </a:cubicBezTo>
                  <a:cubicBezTo>
                    <a:pt x="690" y="96"/>
                    <a:pt x="710" y="140"/>
                    <a:pt x="705" y="196"/>
                  </a:cubicBezTo>
                  <a:cubicBezTo>
                    <a:pt x="703" y="217"/>
                    <a:pt x="695" y="251"/>
                    <a:pt x="687" y="270"/>
                  </a:cubicBezTo>
                  <a:cubicBezTo>
                    <a:pt x="680" y="289"/>
                    <a:pt x="651" y="309"/>
                    <a:pt x="624" y="324"/>
                  </a:cubicBezTo>
                  <a:cubicBezTo>
                    <a:pt x="555" y="362"/>
                    <a:pt x="425" y="432"/>
                    <a:pt x="374" y="450"/>
                  </a:cubicBezTo>
                  <a:cubicBezTo>
                    <a:pt x="323" y="467"/>
                    <a:pt x="248" y="465"/>
                    <a:pt x="179" y="436"/>
                  </a:cubicBezTo>
                  <a:cubicBezTo>
                    <a:pt x="93" y="399"/>
                    <a:pt x="19" y="343"/>
                    <a:pt x="5" y="275"/>
                  </a:cubicBezTo>
                  <a:cubicBezTo>
                    <a:pt x="0" y="251"/>
                    <a:pt x="1" y="196"/>
                    <a:pt x="25" y="171"/>
                  </a:cubicBezTo>
                  <a:cubicBezTo>
                    <a:pt x="57" y="137"/>
                    <a:pt x="126" y="138"/>
                    <a:pt x="172" y="105"/>
                  </a:cubicBezTo>
                  <a:cubicBezTo>
                    <a:pt x="232" y="62"/>
                    <a:pt x="293" y="27"/>
                    <a:pt x="327" y="19"/>
                  </a:cubicBezTo>
                  <a:cubicBezTo>
                    <a:pt x="407" y="0"/>
                    <a:pt x="466" y="0"/>
                    <a:pt x="466" y="0"/>
                  </a:cubicBezTo>
                  <a:close/>
                </a:path>
              </a:pathLst>
            </a:custGeom>
            <a:solidFill>
              <a:srgbClr val="992D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9" name="Freeform 311">
              <a:extLst>
                <a:ext uri="{FF2B5EF4-FFF2-40B4-BE49-F238E27FC236}">
                  <a16:creationId xmlns:a16="http://schemas.microsoft.com/office/drawing/2014/main" id="{B1843540-B6CF-494E-A8D4-DFD94053588B}"/>
                </a:ext>
              </a:extLst>
            </p:cNvPr>
            <p:cNvSpPr>
              <a:spLocks/>
            </p:cNvSpPr>
            <p:nvPr/>
          </p:nvSpPr>
          <p:spPr bwMode="auto">
            <a:xfrm>
              <a:off x="657225" y="2963863"/>
              <a:ext cx="547688" cy="354013"/>
            </a:xfrm>
            <a:custGeom>
              <a:avLst/>
              <a:gdLst>
                <a:gd name="T0" fmla="*/ 935 w 935"/>
                <a:gd name="T1" fmla="*/ 52 h 590"/>
                <a:gd name="T2" fmla="*/ 0 w 935"/>
                <a:gd name="T3" fmla="*/ 590 h 590"/>
                <a:gd name="T4" fmla="*/ 0 w 935"/>
                <a:gd name="T5" fmla="*/ 537 h 590"/>
                <a:gd name="T6" fmla="*/ 935 w 935"/>
                <a:gd name="T7" fmla="*/ 0 h 590"/>
                <a:gd name="T8" fmla="*/ 935 w 935"/>
                <a:gd name="T9" fmla="*/ 52 h 590"/>
              </a:gdLst>
              <a:ahLst/>
              <a:cxnLst>
                <a:cxn ang="0">
                  <a:pos x="T0" y="T1"/>
                </a:cxn>
                <a:cxn ang="0">
                  <a:pos x="T2" y="T3"/>
                </a:cxn>
                <a:cxn ang="0">
                  <a:pos x="T4" y="T5"/>
                </a:cxn>
                <a:cxn ang="0">
                  <a:pos x="T6" y="T7"/>
                </a:cxn>
                <a:cxn ang="0">
                  <a:pos x="T8" y="T9"/>
                </a:cxn>
              </a:cxnLst>
              <a:rect l="0" t="0" r="r" b="b"/>
              <a:pathLst>
                <a:path w="935" h="590">
                  <a:moveTo>
                    <a:pt x="935" y="52"/>
                  </a:moveTo>
                  <a:lnTo>
                    <a:pt x="0" y="590"/>
                  </a:lnTo>
                  <a:lnTo>
                    <a:pt x="0" y="537"/>
                  </a:lnTo>
                  <a:lnTo>
                    <a:pt x="935" y="0"/>
                  </a:lnTo>
                  <a:lnTo>
                    <a:pt x="935" y="52"/>
                  </a:lnTo>
                  <a:close/>
                </a:path>
              </a:pathLst>
            </a:custGeom>
            <a:solidFill>
              <a:srgbClr val="6686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0" name="Freeform 312">
              <a:extLst>
                <a:ext uri="{FF2B5EF4-FFF2-40B4-BE49-F238E27FC236}">
                  <a16:creationId xmlns:a16="http://schemas.microsoft.com/office/drawing/2014/main" id="{0AE0DA56-47AF-6747-B190-AF563663A2AF}"/>
                </a:ext>
              </a:extLst>
            </p:cNvPr>
            <p:cNvSpPr>
              <a:spLocks/>
            </p:cNvSpPr>
            <p:nvPr/>
          </p:nvSpPr>
          <p:spPr bwMode="auto">
            <a:xfrm>
              <a:off x="1420813" y="3614738"/>
              <a:ext cx="61913" cy="488950"/>
            </a:xfrm>
            <a:custGeom>
              <a:avLst/>
              <a:gdLst>
                <a:gd name="T0" fmla="*/ 0 w 105"/>
                <a:gd name="T1" fmla="*/ 3 h 814"/>
                <a:gd name="T2" fmla="*/ 0 w 105"/>
                <a:gd name="T3" fmla="*/ 783 h 814"/>
                <a:gd name="T4" fmla="*/ 18 w 105"/>
                <a:gd name="T5" fmla="*/ 804 h 814"/>
                <a:gd name="T6" fmla="*/ 92 w 105"/>
                <a:gd name="T7" fmla="*/ 799 h 814"/>
                <a:gd name="T8" fmla="*/ 105 w 105"/>
                <a:gd name="T9" fmla="*/ 780 h 814"/>
                <a:gd name="T10" fmla="*/ 105 w 105"/>
                <a:gd name="T11" fmla="*/ 0 h 814"/>
                <a:gd name="T12" fmla="*/ 92 w 105"/>
                <a:gd name="T13" fmla="*/ 19 h 814"/>
                <a:gd name="T14" fmla="*/ 18 w 105"/>
                <a:gd name="T15" fmla="*/ 24 h 814"/>
                <a:gd name="T16" fmla="*/ 0 w 105"/>
                <a:gd name="T17" fmla="*/ 3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814">
                  <a:moveTo>
                    <a:pt x="0" y="3"/>
                  </a:moveTo>
                  <a:lnTo>
                    <a:pt x="0" y="783"/>
                  </a:lnTo>
                  <a:cubicBezTo>
                    <a:pt x="0" y="791"/>
                    <a:pt x="6" y="799"/>
                    <a:pt x="18" y="804"/>
                  </a:cubicBezTo>
                  <a:cubicBezTo>
                    <a:pt x="40" y="814"/>
                    <a:pt x="73" y="811"/>
                    <a:pt x="92" y="799"/>
                  </a:cubicBezTo>
                  <a:cubicBezTo>
                    <a:pt x="100" y="793"/>
                    <a:pt x="105" y="786"/>
                    <a:pt x="105" y="780"/>
                  </a:cubicBezTo>
                  <a:lnTo>
                    <a:pt x="105" y="0"/>
                  </a:lnTo>
                  <a:cubicBezTo>
                    <a:pt x="105" y="7"/>
                    <a:pt x="100" y="13"/>
                    <a:pt x="92" y="19"/>
                  </a:cubicBezTo>
                  <a:cubicBezTo>
                    <a:pt x="73" y="32"/>
                    <a:pt x="40" y="34"/>
                    <a:pt x="18" y="24"/>
                  </a:cubicBezTo>
                  <a:cubicBezTo>
                    <a:pt x="6" y="19"/>
                    <a:pt x="0" y="11"/>
                    <a:pt x="0" y="3"/>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1" name="Freeform 313">
              <a:extLst>
                <a:ext uri="{FF2B5EF4-FFF2-40B4-BE49-F238E27FC236}">
                  <a16:creationId xmlns:a16="http://schemas.microsoft.com/office/drawing/2014/main" id="{50C8AE2C-1106-7C45-8E02-D197424B7E03}"/>
                </a:ext>
              </a:extLst>
            </p:cNvPr>
            <p:cNvSpPr>
              <a:spLocks/>
            </p:cNvSpPr>
            <p:nvPr/>
          </p:nvSpPr>
          <p:spPr bwMode="auto">
            <a:xfrm>
              <a:off x="1417638" y="3595688"/>
              <a:ext cx="68263" cy="39688"/>
            </a:xfrm>
            <a:custGeom>
              <a:avLst/>
              <a:gdLst>
                <a:gd name="T0" fmla="*/ 24 w 117"/>
                <a:gd name="T1" fmla="*/ 55 h 65"/>
                <a:gd name="T2" fmla="*/ 98 w 117"/>
                <a:gd name="T3" fmla="*/ 50 h 65"/>
                <a:gd name="T4" fmla="*/ 93 w 117"/>
                <a:gd name="T5" fmla="*/ 10 h 65"/>
                <a:gd name="T6" fmla="*/ 19 w 117"/>
                <a:gd name="T7" fmla="*/ 15 h 65"/>
                <a:gd name="T8" fmla="*/ 24 w 117"/>
                <a:gd name="T9" fmla="*/ 55 h 65"/>
              </a:gdLst>
              <a:ahLst/>
              <a:cxnLst>
                <a:cxn ang="0">
                  <a:pos x="T0" y="T1"/>
                </a:cxn>
                <a:cxn ang="0">
                  <a:pos x="T2" y="T3"/>
                </a:cxn>
                <a:cxn ang="0">
                  <a:pos x="T4" y="T5"/>
                </a:cxn>
                <a:cxn ang="0">
                  <a:pos x="T6" y="T7"/>
                </a:cxn>
                <a:cxn ang="0">
                  <a:pos x="T8" y="T9"/>
                </a:cxn>
              </a:cxnLst>
              <a:rect l="0" t="0" r="r" b="b"/>
              <a:pathLst>
                <a:path w="117" h="65">
                  <a:moveTo>
                    <a:pt x="24" y="55"/>
                  </a:moveTo>
                  <a:cubicBezTo>
                    <a:pt x="46" y="65"/>
                    <a:pt x="79" y="63"/>
                    <a:pt x="98" y="50"/>
                  </a:cubicBezTo>
                  <a:cubicBezTo>
                    <a:pt x="117" y="37"/>
                    <a:pt x="115" y="19"/>
                    <a:pt x="93" y="10"/>
                  </a:cubicBezTo>
                  <a:cubicBezTo>
                    <a:pt x="71" y="0"/>
                    <a:pt x="38" y="2"/>
                    <a:pt x="19" y="15"/>
                  </a:cubicBezTo>
                  <a:cubicBezTo>
                    <a:pt x="0" y="28"/>
                    <a:pt x="2" y="46"/>
                    <a:pt x="24" y="55"/>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2" name="Freeform 314">
              <a:extLst>
                <a:ext uri="{FF2B5EF4-FFF2-40B4-BE49-F238E27FC236}">
                  <a16:creationId xmlns:a16="http://schemas.microsoft.com/office/drawing/2014/main" id="{346F9EC2-D444-0E45-8E53-B828CB46649B}"/>
                </a:ext>
              </a:extLst>
            </p:cNvPr>
            <p:cNvSpPr>
              <a:spLocks/>
            </p:cNvSpPr>
            <p:nvPr/>
          </p:nvSpPr>
          <p:spPr bwMode="auto">
            <a:xfrm>
              <a:off x="1423988" y="3600450"/>
              <a:ext cx="55563" cy="31750"/>
            </a:xfrm>
            <a:custGeom>
              <a:avLst/>
              <a:gdLst>
                <a:gd name="T0" fmla="*/ 19 w 95"/>
                <a:gd name="T1" fmla="*/ 45 h 53"/>
                <a:gd name="T2" fmla="*/ 79 w 95"/>
                <a:gd name="T3" fmla="*/ 41 h 53"/>
                <a:gd name="T4" fmla="*/ 75 w 95"/>
                <a:gd name="T5" fmla="*/ 8 h 53"/>
                <a:gd name="T6" fmla="*/ 15 w 95"/>
                <a:gd name="T7" fmla="*/ 12 h 53"/>
                <a:gd name="T8" fmla="*/ 19 w 95"/>
                <a:gd name="T9" fmla="*/ 45 h 53"/>
              </a:gdLst>
              <a:ahLst/>
              <a:cxnLst>
                <a:cxn ang="0">
                  <a:pos x="T0" y="T1"/>
                </a:cxn>
                <a:cxn ang="0">
                  <a:pos x="T2" y="T3"/>
                </a:cxn>
                <a:cxn ang="0">
                  <a:pos x="T4" y="T5"/>
                </a:cxn>
                <a:cxn ang="0">
                  <a:pos x="T6" y="T7"/>
                </a:cxn>
                <a:cxn ang="0">
                  <a:pos x="T8" y="T9"/>
                </a:cxn>
              </a:cxnLst>
              <a:rect l="0" t="0" r="r" b="b"/>
              <a:pathLst>
                <a:path w="95" h="53">
                  <a:moveTo>
                    <a:pt x="19" y="45"/>
                  </a:moveTo>
                  <a:cubicBezTo>
                    <a:pt x="37" y="53"/>
                    <a:pt x="64" y="51"/>
                    <a:pt x="79" y="41"/>
                  </a:cubicBezTo>
                  <a:cubicBezTo>
                    <a:pt x="95" y="31"/>
                    <a:pt x="93" y="16"/>
                    <a:pt x="75" y="8"/>
                  </a:cubicBezTo>
                  <a:cubicBezTo>
                    <a:pt x="57" y="0"/>
                    <a:pt x="30" y="2"/>
                    <a:pt x="15" y="12"/>
                  </a:cubicBezTo>
                  <a:cubicBezTo>
                    <a:pt x="0" y="22"/>
                    <a:pt x="1" y="37"/>
                    <a:pt x="19" y="45"/>
                  </a:cubicBez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3" name="Freeform 315">
              <a:extLst>
                <a:ext uri="{FF2B5EF4-FFF2-40B4-BE49-F238E27FC236}">
                  <a16:creationId xmlns:a16="http://schemas.microsoft.com/office/drawing/2014/main" id="{F9DCFE77-343D-3D44-BEDB-767498587437}"/>
                </a:ext>
              </a:extLst>
            </p:cNvPr>
            <p:cNvSpPr>
              <a:spLocks/>
            </p:cNvSpPr>
            <p:nvPr/>
          </p:nvSpPr>
          <p:spPr bwMode="auto">
            <a:xfrm>
              <a:off x="1420813" y="3616325"/>
              <a:ext cx="61913" cy="131763"/>
            </a:xfrm>
            <a:custGeom>
              <a:avLst/>
              <a:gdLst>
                <a:gd name="T0" fmla="*/ 18 w 105"/>
                <a:gd name="T1" fmla="*/ 211 h 221"/>
                <a:gd name="T2" fmla="*/ 93 w 105"/>
                <a:gd name="T3" fmla="*/ 206 h 221"/>
                <a:gd name="T4" fmla="*/ 105 w 105"/>
                <a:gd name="T5" fmla="*/ 188 h 221"/>
                <a:gd name="T6" fmla="*/ 105 w 105"/>
                <a:gd name="T7" fmla="*/ 0 h 221"/>
                <a:gd name="T8" fmla="*/ 93 w 105"/>
                <a:gd name="T9" fmla="*/ 19 h 221"/>
                <a:gd name="T10" fmla="*/ 18 w 105"/>
                <a:gd name="T11" fmla="*/ 24 h 221"/>
                <a:gd name="T12" fmla="*/ 0 w 105"/>
                <a:gd name="T13" fmla="*/ 3 h 221"/>
                <a:gd name="T14" fmla="*/ 0 w 105"/>
                <a:gd name="T15" fmla="*/ 191 h 221"/>
                <a:gd name="T16" fmla="*/ 18 w 105"/>
                <a:gd name="T17" fmla="*/ 21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221">
                  <a:moveTo>
                    <a:pt x="18" y="211"/>
                  </a:moveTo>
                  <a:cubicBezTo>
                    <a:pt x="40" y="221"/>
                    <a:pt x="74" y="218"/>
                    <a:pt x="93" y="206"/>
                  </a:cubicBezTo>
                  <a:cubicBezTo>
                    <a:pt x="101" y="200"/>
                    <a:pt x="105" y="194"/>
                    <a:pt x="105" y="188"/>
                  </a:cubicBezTo>
                  <a:lnTo>
                    <a:pt x="105" y="0"/>
                  </a:lnTo>
                  <a:cubicBezTo>
                    <a:pt x="105" y="7"/>
                    <a:pt x="101" y="13"/>
                    <a:pt x="93" y="19"/>
                  </a:cubicBezTo>
                  <a:cubicBezTo>
                    <a:pt x="73" y="31"/>
                    <a:pt x="40" y="34"/>
                    <a:pt x="18" y="24"/>
                  </a:cubicBezTo>
                  <a:cubicBezTo>
                    <a:pt x="6" y="19"/>
                    <a:pt x="0" y="11"/>
                    <a:pt x="0" y="3"/>
                  </a:cubicBezTo>
                  <a:lnTo>
                    <a:pt x="0" y="191"/>
                  </a:lnTo>
                  <a:cubicBezTo>
                    <a:pt x="1" y="199"/>
                    <a:pt x="7" y="206"/>
                    <a:pt x="18" y="211"/>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4" name="Freeform 316">
              <a:extLst>
                <a:ext uri="{FF2B5EF4-FFF2-40B4-BE49-F238E27FC236}">
                  <a16:creationId xmlns:a16="http://schemas.microsoft.com/office/drawing/2014/main" id="{8B0848D6-C67E-D34D-BE3C-2C1797937FA6}"/>
                </a:ext>
              </a:extLst>
            </p:cNvPr>
            <p:cNvSpPr>
              <a:spLocks/>
            </p:cNvSpPr>
            <p:nvPr/>
          </p:nvSpPr>
          <p:spPr bwMode="auto">
            <a:xfrm>
              <a:off x="1420813" y="4073525"/>
              <a:ext cx="61913" cy="28575"/>
            </a:xfrm>
            <a:custGeom>
              <a:avLst/>
              <a:gdLst>
                <a:gd name="T0" fmla="*/ 18 w 106"/>
                <a:gd name="T1" fmla="*/ 38 h 47"/>
                <a:gd name="T2" fmla="*/ 93 w 106"/>
                <a:gd name="T3" fmla="*/ 32 h 47"/>
                <a:gd name="T4" fmla="*/ 106 w 106"/>
                <a:gd name="T5" fmla="*/ 15 h 47"/>
                <a:gd name="T6" fmla="*/ 106 w 106"/>
                <a:gd name="T7" fmla="*/ 0 h 47"/>
                <a:gd name="T8" fmla="*/ 93 w 106"/>
                <a:gd name="T9" fmla="*/ 19 h 47"/>
                <a:gd name="T10" fmla="*/ 18 w 106"/>
                <a:gd name="T11" fmla="*/ 24 h 47"/>
                <a:gd name="T12" fmla="*/ 0 w 106"/>
                <a:gd name="T13" fmla="*/ 3 h 47"/>
                <a:gd name="T14" fmla="*/ 0 w 106"/>
                <a:gd name="T15" fmla="*/ 18 h 47"/>
                <a:gd name="T16" fmla="*/ 18 w 106"/>
                <a:gd name="T17" fmla="*/ 3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47">
                  <a:moveTo>
                    <a:pt x="18" y="38"/>
                  </a:moveTo>
                  <a:cubicBezTo>
                    <a:pt x="40" y="47"/>
                    <a:pt x="74" y="45"/>
                    <a:pt x="93" y="32"/>
                  </a:cubicBezTo>
                  <a:cubicBezTo>
                    <a:pt x="101" y="27"/>
                    <a:pt x="105" y="21"/>
                    <a:pt x="106" y="15"/>
                  </a:cubicBezTo>
                  <a:lnTo>
                    <a:pt x="106" y="0"/>
                  </a:lnTo>
                  <a:cubicBezTo>
                    <a:pt x="106" y="7"/>
                    <a:pt x="101" y="14"/>
                    <a:pt x="93" y="19"/>
                  </a:cubicBezTo>
                  <a:cubicBezTo>
                    <a:pt x="74" y="32"/>
                    <a:pt x="40" y="34"/>
                    <a:pt x="18" y="24"/>
                  </a:cubicBezTo>
                  <a:cubicBezTo>
                    <a:pt x="6" y="19"/>
                    <a:pt x="0" y="11"/>
                    <a:pt x="0" y="3"/>
                  </a:cubicBezTo>
                  <a:lnTo>
                    <a:pt x="0" y="18"/>
                  </a:lnTo>
                  <a:cubicBezTo>
                    <a:pt x="1" y="25"/>
                    <a:pt x="7" y="33"/>
                    <a:pt x="18" y="38"/>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5" name="Freeform 317">
              <a:extLst>
                <a:ext uri="{FF2B5EF4-FFF2-40B4-BE49-F238E27FC236}">
                  <a16:creationId xmlns:a16="http://schemas.microsoft.com/office/drawing/2014/main" id="{FD43A182-4A67-1E4D-95B7-8B723B4EFEC7}"/>
                </a:ext>
              </a:extLst>
            </p:cNvPr>
            <p:cNvSpPr>
              <a:spLocks/>
            </p:cNvSpPr>
            <p:nvPr/>
          </p:nvSpPr>
          <p:spPr bwMode="auto">
            <a:xfrm>
              <a:off x="1731963" y="3432175"/>
              <a:ext cx="61913" cy="487363"/>
            </a:xfrm>
            <a:custGeom>
              <a:avLst/>
              <a:gdLst>
                <a:gd name="T0" fmla="*/ 0 w 105"/>
                <a:gd name="T1" fmla="*/ 3 h 814"/>
                <a:gd name="T2" fmla="*/ 0 w 105"/>
                <a:gd name="T3" fmla="*/ 783 h 814"/>
                <a:gd name="T4" fmla="*/ 18 w 105"/>
                <a:gd name="T5" fmla="*/ 804 h 814"/>
                <a:gd name="T6" fmla="*/ 92 w 105"/>
                <a:gd name="T7" fmla="*/ 799 h 814"/>
                <a:gd name="T8" fmla="*/ 105 w 105"/>
                <a:gd name="T9" fmla="*/ 780 h 814"/>
                <a:gd name="T10" fmla="*/ 105 w 105"/>
                <a:gd name="T11" fmla="*/ 0 h 814"/>
                <a:gd name="T12" fmla="*/ 92 w 105"/>
                <a:gd name="T13" fmla="*/ 19 h 814"/>
                <a:gd name="T14" fmla="*/ 18 w 105"/>
                <a:gd name="T15" fmla="*/ 24 h 814"/>
                <a:gd name="T16" fmla="*/ 0 w 105"/>
                <a:gd name="T17" fmla="*/ 3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814">
                  <a:moveTo>
                    <a:pt x="0" y="3"/>
                  </a:moveTo>
                  <a:lnTo>
                    <a:pt x="0" y="783"/>
                  </a:lnTo>
                  <a:cubicBezTo>
                    <a:pt x="0" y="791"/>
                    <a:pt x="6" y="799"/>
                    <a:pt x="18" y="804"/>
                  </a:cubicBezTo>
                  <a:cubicBezTo>
                    <a:pt x="40" y="814"/>
                    <a:pt x="73" y="811"/>
                    <a:pt x="92" y="799"/>
                  </a:cubicBezTo>
                  <a:cubicBezTo>
                    <a:pt x="101" y="793"/>
                    <a:pt x="105" y="787"/>
                    <a:pt x="105" y="780"/>
                  </a:cubicBezTo>
                  <a:lnTo>
                    <a:pt x="105" y="0"/>
                  </a:lnTo>
                  <a:cubicBezTo>
                    <a:pt x="105" y="7"/>
                    <a:pt x="101" y="14"/>
                    <a:pt x="92" y="19"/>
                  </a:cubicBezTo>
                  <a:cubicBezTo>
                    <a:pt x="73" y="32"/>
                    <a:pt x="40" y="34"/>
                    <a:pt x="18" y="24"/>
                  </a:cubicBezTo>
                  <a:cubicBezTo>
                    <a:pt x="6" y="19"/>
                    <a:pt x="0" y="11"/>
                    <a:pt x="0" y="3"/>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6" name="Freeform 318">
              <a:extLst>
                <a:ext uri="{FF2B5EF4-FFF2-40B4-BE49-F238E27FC236}">
                  <a16:creationId xmlns:a16="http://schemas.microsoft.com/office/drawing/2014/main" id="{54021857-D1C2-094A-AE2A-CBC2687693B6}"/>
                </a:ext>
              </a:extLst>
            </p:cNvPr>
            <p:cNvSpPr>
              <a:spLocks/>
            </p:cNvSpPr>
            <p:nvPr/>
          </p:nvSpPr>
          <p:spPr bwMode="auto">
            <a:xfrm>
              <a:off x="1728788" y="3413125"/>
              <a:ext cx="68263" cy="39688"/>
            </a:xfrm>
            <a:custGeom>
              <a:avLst/>
              <a:gdLst>
                <a:gd name="T0" fmla="*/ 24 w 118"/>
                <a:gd name="T1" fmla="*/ 55 h 65"/>
                <a:gd name="T2" fmla="*/ 98 w 118"/>
                <a:gd name="T3" fmla="*/ 50 h 65"/>
                <a:gd name="T4" fmla="*/ 93 w 118"/>
                <a:gd name="T5" fmla="*/ 10 h 65"/>
                <a:gd name="T6" fmla="*/ 19 w 118"/>
                <a:gd name="T7" fmla="*/ 15 h 65"/>
                <a:gd name="T8" fmla="*/ 24 w 118"/>
                <a:gd name="T9" fmla="*/ 55 h 65"/>
              </a:gdLst>
              <a:ahLst/>
              <a:cxnLst>
                <a:cxn ang="0">
                  <a:pos x="T0" y="T1"/>
                </a:cxn>
                <a:cxn ang="0">
                  <a:pos x="T2" y="T3"/>
                </a:cxn>
                <a:cxn ang="0">
                  <a:pos x="T4" y="T5"/>
                </a:cxn>
                <a:cxn ang="0">
                  <a:pos x="T6" y="T7"/>
                </a:cxn>
                <a:cxn ang="0">
                  <a:pos x="T8" y="T9"/>
                </a:cxn>
              </a:cxnLst>
              <a:rect l="0" t="0" r="r" b="b"/>
              <a:pathLst>
                <a:path w="118" h="65">
                  <a:moveTo>
                    <a:pt x="24" y="55"/>
                  </a:moveTo>
                  <a:cubicBezTo>
                    <a:pt x="46" y="65"/>
                    <a:pt x="79" y="63"/>
                    <a:pt x="98" y="50"/>
                  </a:cubicBezTo>
                  <a:cubicBezTo>
                    <a:pt x="118" y="38"/>
                    <a:pt x="115" y="20"/>
                    <a:pt x="93" y="10"/>
                  </a:cubicBezTo>
                  <a:cubicBezTo>
                    <a:pt x="71" y="0"/>
                    <a:pt x="38" y="3"/>
                    <a:pt x="19" y="15"/>
                  </a:cubicBezTo>
                  <a:cubicBezTo>
                    <a:pt x="0" y="28"/>
                    <a:pt x="2" y="46"/>
                    <a:pt x="24" y="55"/>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7" name="Freeform 319">
              <a:extLst>
                <a:ext uri="{FF2B5EF4-FFF2-40B4-BE49-F238E27FC236}">
                  <a16:creationId xmlns:a16="http://schemas.microsoft.com/office/drawing/2014/main" id="{CEF03222-0D61-7E45-83BC-561A8311FE39}"/>
                </a:ext>
              </a:extLst>
            </p:cNvPr>
            <p:cNvSpPr>
              <a:spLocks/>
            </p:cNvSpPr>
            <p:nvPr/>
          </p:nvSpPr>
          <p:spPr bwMode="auto">
            <a:xfrm>
              <a:off x="1735138" y="3416300"/>
              <a:ext cx="55563" cy="31750"/>
            </a:xfrm>
            <a:custGeom>
              <a:avLst/>
              <a:gdLst>
                <a:gd name="T0" fmla="*/ 20 w 95"/>
                <a:gd name="T1" fmla="*/ 45 h 53"/>
                <a:gd name="T2" fmla="*/ 80 w 95"/>
                <a:gd name="T3" fmla="*/ 41 h 53"/>
                <a:gd name="T4" fmla="*/ 76 w 95"/>
                <a:gd name="T5" fmla="*/ 8 h 53"/>
                <a:gd name="T6" fmla="*/ 16 w 95"/>
                <a:gd name="T7" fmla="*/ 12 h 53"/>
                <a:gd name="T8" fmla="*/ 20 w 95"/>
                <a:gd name="T9" fmla="*/ 45 h 53"/>
              </a:gdLst>
              <a:ahLst/>
              <a:cxnLst>
                <a:cxn ang="0">
                  <a:pos x="T0" y="T1"/>
                </a:cxn>
                <a:cxn ang="0">
                  <a:pos x="T2" y="T3"/>
                </a:cxn>
                <a:cxn ang="0">
                  <a:pos x="T4" y="T5"/>
                </a:cxn>
                <a:cxn ang="0">
                  <a:pos x="T6" y="T7"/>
                </a:cxn>
                <a:cxn ang="0">
                  <a:pos x="T8" y="T9"/>
                </a:cxn>
              </a:cxnLst>
              <a:rect l="0" t="0" r="r" b="b"/>
              <a:pathLst>
                <a:path w="95" h="53">
                  <a:moveTo>
                    <a:pt x="20" y="45"/>
                  </a:moveTo>
                  <a:cubicBezTo>
                    <a:pt x="38" y="53"/>
                    <a:pt x="65" y="51"/>
                    <a:pt x="80" y="41"/>
                  </a:cubicBezTo>
                  <a:cubicBezTo>
                    <a:pt x="95" y="31"/>
                    <a:pt x="94" y="16"/>
                    <a:pt x="76" y="8"/>
                  </a:cubicBezTo>
                  <a:cubicBezTo>
                    <a:pt x="58" y="0"/>
                    <a:pt x="31" y="2"/>
                    <a:pt x="16" y="12"/>
                  </a:cubicBezTo>
                  <a:cubicBezTo>
                    <a:pt x="0" y="23"/>
                    <a:pt x="2" y="37"/>
                    <a:pt x="20" y="45"/>
                  </a:cubicBez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8" name="Freeform 320">
              <a:extLst>
                <a:ext uri="{FF2B5EF4-FFF2-40B4-BE49-F238E27FC236}">
                  <a16:creationId xmlns:a16="http://schemas.microsoft.com/office/drawing/2014/main" id="{9A467223-65DB-D647-9E8C-CA93BB7C9748}"/>
                </a:ext>
              </a:extLst>
            </p:cNvPr>
            <p:cNvSpPr>
              <a:spLocks/>
            </p:cNvSpPr>
            <p:nvPr/>
          </p:nvSpPr>
          <p:spPr bwMode="auto">
            <a:xfrm>
              <a:off x="1731963" y="3433763"/>
              <a:ext cx="61913" cy="131763"/>
            </a:xfrm>
            <a:custGeom>
              <a:avLst/>
              <a:gdLst>
                <a:gd name="T0" fmla="*/ 18 w 105"/>
                <a:gd name="T1" fmla="*/ 211 h 221"/>
                <a:gd name="T2" fmla="*/ 92 w 105"/>
                <a:gd name="T3" fmla="*/ 206 h 221"/>
                <a:gd name="T4" fmla="*/ 105 w 105"/>
                <a:gd name="T5" fmla="*/ 188 h 221"/>
                <a:gd name="T6" fmla="*/ 105 w 105"/>
                <a:gd name="T7" fmla="*/ 0 h 221"/>
                <a:gd name="T8" fmla="*/ 92 w 105"/>
                <a:gd name="T9" fmla="*/ 19 h 221"/>
                <a:gd name="T10" fmla="*/ 18 w 105"/>
                <a:gd name="T11" fmla="*/ 24 h 221"/>
                <a:gd name="T12" fmla="*/ 0 w 105"/>
                <a:gd name="T13" fmla="*/ 3 h 221"/>
                <a:gd name="T14" fmla="*/ 0 w 105"/>
                <a:gd name="T15" fmla="*/ 191 h 221"/>
                <a:gd name="T16" fmla="*/ 18 w 105"/>
                <a:gd name="T17" fmla="*/ 21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221">
                  <a:moveTo>
                    <a:pt x="18" y="211"/>
                  </a:moveTo>
                  <a:cubicBezTo>
                    <a:pt x="40" y="221"/>
                    <a:pt x="73" y="218"/>
                    <a:pt x="92" y="206"/>
                  </a:cubicBezTo>
                  <a:cubicBezTo>
                    <a:pt x="100" y="201"/>
                    <a:pt x="104" y="194"/>
                    <a:pt x="105" y="188"/>
                  </a:cubicBezTo>
                  <a:lnTo>
                    <a:pt x="105" y="0"/>
                  </a:lnTo>
                  <a:cubicBezTo>
                    <a:pt x="105" y="7"/>
                    <a:pt x="101" y="13"/>
                    <a:pt x="92" y="19"/>
                  </a:cubicBezTo>
                  <a:cubicBezTo>
                    <a:pt x="73" y="32"/>
                    <a:pt x="40" y="34"/>
                    <a:pt x="18" y="24"/>
                  </a:cubicBezTo>
                  <a:cubicBezTo>
                    <a:pt x="6" y="19"/>
                    <a:pt x="0" y="11"/>
                    <a:pt x="0" y="3"/>
                  </a:cubicBezTo>
                  <a:lnTo>
                    <a:pt x="0" y="191"/>
                  </a:lnTo>
                  <a:cubicBezTo>
                    <a:pt x="0" y="199"/>
                    <a:pt x="6" y="206"/>
                    <a:pt x="18" y="211"/>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9" name="Freeform 321">
              <a:extLst>
                <a:ext uri="{FF2B5EF4-FFF2-40B4-BE49-F238E27FC236}">
                  <a16:creationId xmlns:a16="http://schemas.microsoft.com/office/drawing/2014/main" id="{E5E46B75-4B58-A542-B988-48FB49C2751D}"/>
                </a:ext>
              </a:extLst>
            </p:cNvPr>
            <p:cNvSpPr>
              <a:spLocks/>
            </p:cNvSpPr>
            <p:nvPr/>
          </p:nvSpPr>
          <p:spPr bwMode="auto">
            <a:xfrm>
              <a:off x="1731963" y="3890963"/>
              <a:ext cx="61913" cy="28575"/>
            </a:xfrm>
            <a:custGeom>
              <a:avLst/>
              <a:gdLst>
                <a:gd name="T0" fmla="*/ 18 w 105"/>
                <a:gd name="T1" fmla="*/ 38 h 47"/>
                <a:gd name="T2" fmla="*/ 93 w 105"/>
                <a:gd name="T3" fmla="*/ 32 h 47"/>
                <a:gd name="T4" fmla="*/ 105 w 105"/>
                <a:gd name="T5" fmla="*/ 15 h 47"/>
                <a:gd name="T6" fmla="*/ 105 w 105"/>
                <a:gd name="T7" fmla="*/ 0 h 47"/>
                <a:gd name="T8" fmla="*/ 92 w 105"/>
                <a:gd name="T9" fmla="*/ 19 h 47"/>
                <a:gd name="T10" fmla="*/ 18 w 105"/>
                <a:gd name="T11" fmla="*/ 25 h 47"/>
                <a:gd name="T12" fmla="*/ 0 w 105"/>
                <a:gd name="T13" fmla="*/ 3 h 47"/>
                <a:gd name="T14" fmla="*/ 0 w 105"/>
                <a:gd name="T15" fmla="*/ 18 h 47"/>
                <a:gd name="T16" fmla="*/ 18 w 105"/>
                <a:gd name="T17" fmla="*/ 3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47">
                  <a:moveTo>
                    <a:pt x="18" y="38"/>
                  </a:moveTo>
                  <a:cubicBezTo>
                    <a:pt x="40" y="47"/>
                    <a:pt x="73" y="45"/>
                    <a:pt x="93" y="32"/>
                  </a:cubicBezTo>
                  <a:cubicBezTo>
                    <a:pt x="101" y="27"/>
                    <a:pt x="105" y="21"/>
                    <a:pt x="105" y="15"/>
                  </a:cubicBezTo>
                  <a:lnTo>
                    <a:pt x="105" y="0"/>
                  </a:lnTo>
                  <a:cubicBezTo>
                    <a:pt x="105" y="7"/>
                    <a:pt x="101" y="14"/>
                    <a:pt x="92" y="19"/>
                  </a:cubicBezTo>
                  <a:cubicBezTo>
                    <a:pt x="73" y="32"/>
                    <a:pt x="40" y="34"/>
                    <a:pt x="18" y="25"/>
                  </a:cubicBezTo>
                  <a:cubicBezTo>
                    <a:pt x="6" y="19"/>
                    <a:pt x="0" y="11"/>
                    <a:pt x="0" y="3"/>
                  </a:cubicBezTo>
                  <a:lnTo>
                    <a:pt x="0" y="18"/>
                  </a:lnTo>
                  <a:cubicBezTo>
                    <a:pt x="0" y="25"/>
                    <a:pt x="6" y="33"/>
                    <a:pt x="18" y="38"/>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0" name="Freeform 322">
              <a:extLst>
                <a:ext uri="{FF2B5EF4-FFF2-40B4-BE49-F238E27FC236}">
                  <a16:creationId xmlns:a16="http://schemas.microsoft.com/office/drawing/2014/main" id="{34FA22B7-40A0-CB4F-9C94-2A39A5AC2DE8}"/>
                </a:ext>
              </a:extLst>
            </p:cNvPr>
            <p:cNvSpPr>
              <a:spLocks/>
            </p:cNvSpPr>
            <p:nvPr/>
          </p:nvSpPr>
          <p:spPr bwMode="auto">
            <a:xfrm>
              <a:off x="657225" y="3286125"/>
              <a:ext cx="777875" cy="492125"/>
            </a:xfrm>
            <a:custGeom>
              <a:avLst/>
              <a:gdLst>
                <a:gd name="T0" fmla="*/ 1329 w 1329"/>
                <a:gd name="T1" fmla="*/ 821 h 821"/>
                <a:gd name="T2" fmla="*/ 0 w 1329"/>
                <a:gd name="T3" fmla="*/ 53 h 821"/>
                <a:gd name="T4" fmla="*/ 0 w 1329"/>
                <a:gd name="T5" fmla="*/ 0 h 821"/>
                <a:gd name="T6" fmla="*/ 1329 w 1329"/>
                <a:gd name="T7" fmla="*/ 768 h 821"/>
                <a:gd name="T8" fmla="*/ 1329 w 1329"/>
                <a:gd name="T9" fmla="*/ 821 h 821"/>
              </a:gdLst>
              <a:ahLst/>
              <a:cxnLst>
                <a:cxn ang="0">
                  <a:pos x="T0" y="T1"/>
                </a:cxn>
                <a:cxn ang="0">
                  <a:pos x="T2" y="T3"/>
                </a:cxn>
                <a:cxn ang="0">
                  <a:pos x="T4" y="T5"/>
                </a:cxn>
                <a:cxn ang="0">
                  <a:pos x="T6" y="T7"/>
                </a:cxn>
                <a:cxn ang="0">
                  <a:pos x="T8" y="T9"/>
                </a:cxn>
              </a:cxnLst>
              <a:rect l="0" t="0" r="r" b="b"/>
              <a:pathLst>
                <a:path w="1329" h="821">
                  <a:moveTo>
                    <a:pt x="1329" y="821"/>
                  </a:moveTo>
                  <a:lnTo>
                    <a:pt x="0" y="53"/>
                  </a:lnTo>
                  <a:lnTo>
                    <a:pt x="0" y="0"/>
                  </a:lnTo>
                  <a:lnTo>
                    <a:pt x="1329" y="768"/>
                  </a:lnTo>
                  <a:lnTo>
                    <a:pt x="1329" y="821"/>
                  </a:lnTo>
                  <a:close/>
                </a:path>
              </a:pathLst>
            </a:custGeom>
            <a:solidFill>
              <a:srgbClr val="9BBE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1" name="Freeform 323">
              <a:extLst>
                <a:ext uri="{FF2B5EF4-FFF2-40B4-BE49-F238E27FC236}">
                  <a16:creationId xmlns:a16="http://schemas.microsoft.com/office/drawing/2014/main" id="{C302A79C-E091-7644-B344-FD27479BF9A6}"/>
                </a:ext>
              </a:extLst>
            </p:cNvPr>
            <p:cNvSpPr>
              <a:spLocks/>
            </p:cNvSpPr>
            <p:nvPr/>
          </p:nvSpPr>
          <p:spPr bwMode="auto">
            <a:xfrm>
              <a:off x="1204913" y="2963863"/>
              <a:ext cx="777875" cy="492125"/>
            </a:xfrm>
            <a:custGeom>
              <a:avLst/>
              <a:gdLst>
                <a:gd name="T0" fmla="*/ 1329 w 1329"/>
                <a:gd name="T1" fmla="*/ 820 h 820"/>
                <a:gd name="T2" fmla="*/ 0 w 1329"/>
                <a:gd name="T3" fmla="*/ 52 h 820"/>
                <a:gd name="T4" fmla="*/ 0 w 1329"/>
                <a:gd name="T5" fmla="*/ 0 h 820"/>
                <a:gd name="T6" fmla="*/ 1329 w 1329"/>
                <a:gd name="T7" fmla="*/ 767 h 820"/>
                <a:gd name="T8" fmla="*/ 1329 w 1329"/>
                <a:gd name="T9" fmla="*/ 820 h 820"/>
              </a:gdLst>
              <a:ahLst/>
              <a:cxnLst>
                <a:cxn ang="0">
                  <a:pos x="T0" y="T1"/>
                </a:cxn>
                <a:cxn ang="0">
                  <a:pos x="T2" y="T3"/>
                </a:cxn>
                <a:cxn ang="0">
                  <a:pos x="T4" y="T5"/>
                </a:cxn>
                <a:cxn ang="0">
                  <a:pos x="T6" y="T7"/>
                </a:cxn>
                <a:cxn ang="0">
                  <a:pos x="T8" y="T9"/>
                </a:cxn>
              </a:cxnLst>
              <a:rect l="0" t="0" r="r" b="b"/>
              <a:pathLst>
                <a:path w="1329" h="820">
                  <a:moveTo>
                    <a:pt x="1329" y="820"/>
                  </a:moveTo>
                  <a:lnTo>
                    <a:pt x="0" y="52"/>
                  </a:lnTo>
                  <a:lnTo>
                    <a:pt x="0" y="0"/>
                  </a:lnTo>
                  <a:lnTo>
                    <a:pt x="1329" y="767"/>
                  </a:lnTo>
                  <a:lnTo>
                    <a:pt x="1329" y="820"/>
                  </a:lnTo>
                  <a:close/>
                </a:path>
              </a:pathLst>
            </a:custGeom>
            <a:solidFill>
              <a:srgbClr val="6686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2" name="Freeform 324">
              <a:extLst>
                <a:ext uri="{FF2B5EF4-FFF2-40B4-BE49-F238E27FC236}">
                  <a16:creationId xmlns:a16="http://schemas.microsoft.com/office/drawing/2014/main" id="{85B9DB44-AEA4-5C4B-AC5B-34D3F14872E0}"/>
                </a:ext>
              </a:extLst>
            </p:cNvPr>
            <p:cNvSpPr>
              <a:spLocks/>
            </p:cNvSpPr>
            <p:nvPr/>
          </p:nvSpPr>
          <p:spPr bwMode="auto">
            <a:xfrm>
              <a:off x="1435100" y="3424238"/>
              <a:ext cx="547688" cy="354013"/>
            </a:xfrm>
            <a:custGeom>
              <a:avLst/>
              <a:gdLst>
                <a:gd name="T0" fmla="*/ 935 w 935"/>
                <a:gd name="T1" fmla="*/ 52 h 590"/>
                <a:gd name="T2" fmla="*/ 0 w 935"/>
                <a:gd name="T3" fmla="*/ 590 h 590"/>
                <a:gd name="T4" fmla="*/ 0 w 935"/>
                <a:gd name="T5" fmla="*/ 537 h 590"/>
                <a:gd name="T6" fmla="*/ 935 w 935"/>
                <a:gd name="T7" fmla="*/ 0 h 590"/>
                <a:gd name="T8" fmla="*/ 935 w 935"/>
                <a:gd name="T9" fmla="*/ 52 h 590"/>
              </a:gdLst>
              <a:ahLst/>
              <a:cxnLst>
                <a:cxn ang="0">
                  <a:pos x="T0" y="T1"/>
                </a:cxn>
                <a:cxn ang="0">
                  <a:pos x="T2" y="T3"/>
                </a:cxn>
                <a:cxn ang="0">
                  <a:pos x="T4" y="T5"/>
                </a:cxn>
                <a:cxn ang="0">
                  <a:pos x="T6" y="T7"/>
                </a:cxn>
                <a:cxn ang="0">
                  <a:pos x="T8" y="T9"/>
                </a:cxn>
              </a:cxnLst>
              <a:rect l="0" t="0" r="r" b="b"/>
              <a:pathLst>
                <a:path w="935" h="590">
                  <a:moveTo>
                    <a:pt x="935" y="52"/>
                  </a:moveTo>
                  <a:lnTo>
                    <a:pt x="0" y="590"/>
                  </a:lnTo>
                  <a:lnTo>
                    <a:pt x="0" y="537"/>
                  </a:lnTo>
                  <a:lnTo>
                    <a:pt x="935" y="0"/>
                  </a:lnTo>
                  <a:lnTo>
                    <a:pt x="935" y="52"/>
                  </a:lnTo>
                  <a:close/>
                </a:path>
              </a:pathLst>
            </a:custGeom>
            <a:solidFill>
              <a:srgbClr val="6686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3" name="Freeform 325">
              <a:extLst>
                <a:ext uri="{FF2B5EF4-FFF2-40B4-BE49-F238E27FC236}">
                  <a16:creationId xmlns:a16="http://schemas.microsoft.com/office/drawing/2014/main" id="{D0693331-0603-F441-B000-4EED62196C9A}"/>
                </a:ext>
              </a:extLst>
            </p:cNvPr>
            <p:cNvSpPr>
              <a:spLocks/>
            </p:cNvSpPr>
            <p:nvPr/>
          </p:nvSpPr>
          <p:spPr bwMode="auto">
            <a:xfrm>
              <a:off x="657225" y="2963863"/>
              <a:ext cx="1325563" cy="782638"/>
            </a:xfrm>
            <a:custGeom>
              <a:avLst/>
              <a:gdLst>
                <a:gd name="T0" fmla="*/ 1329 w 2264"/>
                <a:gd name="T1" fmla="*/ 1305 h 1305"/>
                <a:gd name="T2" fmla="*/ 0 w 2264"/>
                <a:gd name="T3" fmla="*/ 537 h 1305"/>
                <a:gd name="T4" fmla="*/ 935 w 2264"/>
                <a:gd name="T5" fmla="*/ 0 h 1305"/>
                <a:gd name="T6" fmla="*/ 2264 w 2264"/>
                <a:gd name="T7" fmla="*/ 767 h 1305"/>
                <a:gd name="T8" fmla="*/ 1329 w 2264"/>
                <a:gd name="T9" fmla="*/ 1305 h 1305"/>
              </a:gdLst>
              <a:ahLst/>
              <a:cxnLst>
                <a:cxn ang="0">
                  <a:pos x="T0" y="T1"/>
                </a:cxn>
                <a:cxn ang="0">
                  <a:pos x="T2" y="T3"/>
                </a:cxn>
                <a:cxn ang="0">
                  <a:pos x="T4" y="T5"/>
                </a:cxn>
                <a:cxn ang="0">
                  <a:pos x="T6" y="T7"/>
                </a:cxn>
                <a:cxn ang="0">
                  <a:pos x="T8" y="T9"/>
                </a:cxn>
              </a:cxnLst>
              <a:rect l="0" t="0" r="r" b="b"/>
              <a:pathLst>
                <a:path w="2264" h="1305">
                  <a:moveTo>
                    <a:pt x="1329" y="1305"/>
                  </a:moveTo>
                  <a:lnTo>
                    <a:pt x="0" y="537"/>
                  </a:lnTo>
                  <a:lnTo>
                    <a:pt x="935" y="0"/>
                  </a:lnTo>
                  <a:lnTo>
                    <a:pt x="2264" y="767"/>
                  </a:lnTo>
                  <a:lnTo>
                    <a:pt x="1329" y="1305"/>
                  </a:lnTo>
                  <a:close/>
                </a:path>
              </a:pathLst>
            </a:custGeom>
            <a:solidFill>
              <a:srgbClr val="ABDBFF">
                <a:alpha val="80000"/>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4" name="Freeform 326">
              <a:extLst>
                <a:ext uri="{FF2B5EF4-FFF2-40B4-BE49-F238E27FC236}">
                  <a16:creationId xmlns:a16="http://schemas.microsoft.com/office/drawing/2014/main" id="{A1B78BF9-7297-3C4C-A58C-DC5C29E8F82B}"/>
                </a:ext>
              </a:extLst>
            </p:cNvPr>
            <p:cNvSpPr>
              <a:spLocks/>
            </p:cNvSpPr>
            <p:nvPr/>
          </p:nvSpPr>
          <p:spPr bwMode="auto">
            <a:xfrm>
              <a:off x="1006475" y="3235325"/>
              <a:ext cx="458788" cy="273050"/>
            </a:xfrm>
            <a:custGeom>
              <a:avLst/>
              <a:gdLst>
                <a:gd name="T0" fmla="*/ 777 w 784"/>
                <a:gd name="T1" fmla="*/ 273 h 454"/>
                <a:gd name="T2" fmla="*/ 311 w 784"/>
                <a:gd name="T3" fmla="*/ 4 h 454"/>
                <a:gd name="T4" fmla="*/ 289 w 784"/>
                <a:gd name="T5" fmla="*/ 4 h 454"/>
                <a:gd name="T6" fmla="*/ 10 w 784"/>
                <a:gd name="T7" fmla="*/ 165 h 454"/>
                <a:gd name="T8" fmla="*/ 0 w 784"/>
                <a:gd name="T9" fmla="*/ 165 h 454"/>
                <a:gd name="T10" fmla="*/ 0 w 784"/>
                <a:gd name="T11" fmla="*/ 175 h 454"/>
                <a:gd name="T12" fmla="*/ 4 w 784"/>
                <a:gd name="T13" fmla="*/ 181 h 454"/>
                <a:gd name="T14" fmla="*/ 472 w 784"/>
                <a:gd name="T15" fmla="*/ 451 h 454"/>
                <a:gd name="T16" fmla="*/ 494 w 784"/>
                <a:gd name="T17" fmla="*/ 451 h 454"/>
                <a:gd name="T18" fmla="*/ 779 w 784"/>
                <a:gd name="T19" fmla="*/ 286 h 454"/>
                <a:gd name="T20" fmla="*/ 784 w 784"/>
                <a:gd name="T21" fmla="*/ 280 h 454"/>
                <a:gd name="T22" fmla="*/ 784 w 784"/>
                <a:gd name="T23" fmla="*/ 271 h 454"/>
                <a:gd name="T24" fmla="*/ 777 w 784"/>
                <a:gd name="T25" fmla="*/ 27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4" h="454">
                  <a:moveTo>
                    <a:pt x="777" y="273"/>
                  </a:moveTo>
                  <a:lnTo>
                    <a:pt x="311" y="4"/>
                  </a:lnTo>
                  <a:cubicBezTo>
                    <a:pt x="305" y="0"/>
                    <a:pt x="295" y="0"/>
                    <a:pt x="289" y="4"/>
                  </a:cubicBezTo>
                  <a:lnTo>
                    <a:pt x="10" y="165"/>
                  </a:lnTo>
                  <a:lnTo>
                    <a:pt x="0" y="165"/>
                  </a:lnTo>
                  <a:lnTo>
                    <a:pt x="0" y="175"/>
                  </a:lnTo>
                  <a:cubicBezTo>
                    <a:pt x="0" y="177"/>
                    <a:pt x="1" y="179"/>
                    <a:pt x="4" y="181"/>
                  </a:cubicBezTo>
                  <a:lnTo>
                    <a:pt x="472" y="451"/>
                  </a:lnTo>
                  <a:cubicBezTo>
                    <a:pt x="478" y="454"/>
                    <a:pt x="488" y="454"/>
                    <a:pt x="494" y="451"/>
                  </a:cubicBezTo>
                  <a:lnTo>
                    <a:pt x="779" y="286"/>
                  </a:lnTo>
                  <a:cubicBezTo>
                    <a:pt x="782" y="285"/>
                    <a:pt x="784" y="282"/>
                    <a:pt x="784" y="280"/>
                  </a:cubicBezTo>
                  <a:lnTo>
                    <a:pt x="784" y="271"/>
                  </a:lnTo>
                  <a:lnTo>
                    <a:pt x="777" y="273"/>
                  </a:ln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5" name="Freeform 327">
              <a:extLst>
                <a:ext uri="{FF2B5EF4-FFF2-40B4-BE49-F238E27FC236}">
                  <a16:creationId xmlns:a16="http://schemas.microsoft.com/office/drawing/2014/main" id="{34D85559-6C1C-2149-A4B5-BB00F9A46ABC}"/>
                </a:ext>
              </a:extLst>
            </p:cNvPr>
            <p:cNvSpPr>
              <a:spLocks/>
            </p:cNvSpPr>
            <p:nvPr/>
          </p:nvSpPr>
          <p:spPr bwMode="auto">
            <a:xfrm>
              <a:off x="1185863" y="3017838"/>
              <a:ext cx="288925" cy="377825"/>
            </a:xfrm>
            <a:custGeom>
              <a:avLst/>
              <a:gdLst>
                <a:gd name="T0" fmla="*/ 483 w 494"/>
                <a:gd name="T1" fmla="*/ 272 h 630"/>
                <a:gd name="T2" fmla="*/ 15 w 494"/>
                <a:gd name="T3" fmla="*/ 2 h 630"/>
                <a:gd name="T4" fmla="*/ 8 w 494"/>
                <a:gd name="T5" fmla="*/ 1 h 630"/>
                <a:gd name="T6" fmla="*/ 0 w 494"/>
                <a:gd name="T7" fmla="*/ 4 h 630"/>
                <a:gd name="T8" fmla="*/ 4 w 494"/>
                <a:gd name="T9" fmla="*/ 10 h 630"/>
                <a:gd name="T10" fmla="*/ 4 w 494"/>
                <a:gd name="T11" fmla="*/ 337 h 630"/>
                <a:gd name="T12" fmla="*/ 15 w 494"/>
                <a:gd name="T13" fmla="*/ 356 h 630"/>
                <a:gd name="T14" fmla="*/ 480 w 494"/>
                <a:gd name="T15" fmla="*/ 625 h 630"/>
                <a:gd name="T16" fmla="*/ 481 w 494"/>
                <a:gd name="T17" fmla="*/ 630 h 630"/>
                <a:gd name="T18" fmla="*/ 490 w 494"/>
                <a:gd name="T19" fmla="*/ 627 h 630"/>
                <a:gd name="T20" fmla="*/ 494 w 494"/>
                <a:gd name="T21" fmla="*/ 620 h 630"/>
                <a:gd name="T22" fmla="*/ 494 w 494"/>
                <a:gd name="T23" fmla="*/ 291 h 630"/>
                <a:gd name="T24" fmla="*/ 483 w 494"/>
                <a:gd name="T25" fmla="*/ 27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4" h="630">
                  <a:moveTo>
                    <a:pt x="483" y="272"/>
                  </a:moveTo>
                  <a:lnTo>
                    <a:pt x="15" y="2"/>
                  </a:lnTo>
                  <a:cubicBezTo>
                    <a:pt x="12" y="0"/>
                    <a:pt x="10" y="0"/>
                    <a:pt x="8" y="1"/>
                  </a:cubicBezTo>
                  <a:lnTo>
                    <a:pt x="0" y="4"/>
                  </a:lnTo>
                  <a:lnTo>
                    <a:pt x="4" y="10"/>
                  </a:lnTo>
                  <a:lnTo>
                    <a:pt x="4" y="337"/>
                  </a:lnTo>
                  <a:cubicBezTo>
                    <a:pt x="4" y="344"/>
                    <a:pt x="9" y="353"/>
                    <a:pt x="15" y="356"/>
                  </a:cubicBezTo>
                  <a:lnTo>
                    <a:pt x="480" y="625"/>
                  </a:lnTo>
                  <a:lnTo>
                    <a:pt x="481" y="630"/>
                  </a:lnTo>
                  <a:lnTo>
                    <a:pt x="490" y="627"/>
                  </a:lnTo>
                  <a:cubicBezTo>
                    <a:pt x="492" y="627"/>
                    <a:pt x="494" y="624"/>
                    <a:pt x="494" y="620"/>
                  </a:cubicBezTo>
                  <a:lnTo>
                    <a:pt x="494" y="291"/>
                  </a:lnTo>
                  <a:cubicBezTo>
                    <a:pt x="494" y="284"/>
                    <a:pt x="489" y="276"/>
                    <a:pt x="483" y="272"/>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6" name="Freeform 328">
              <a:extLst>
                <a:ext uri="{FF2B5EF4-FFF2-40B4-BE49-F238E27FC236}">
                  <a16:creationId xmlns:a16="http://schemas.microsoft.com/office/drawing/2014/main" id="{8481CC94-F98C-AF4C-A5DA-024352BC7F98}"/>
                </a:ext>
              </a:extLst>
            </p:cNvPr>
            <p:cNvSpPr>
              <a:spLocks/>
            </p:cNvSpPr>
            <p:nvPr/>
          </p:nvSpPr>
          <p:spPr bwMode="auto">
            <a:xfrm>
              <a:off x="1006475" y="3230563"/>
              <a:ext cx="458788" cy="271463"/>
            </a:xfrm>
            <a:custGeom>
              <a:avLst/>
              <a:gdLst>
                <a:gd name="T0" fmla="*/ 494 w 784"/>
                <a:gd name="T1" fmla="*/ 451 h 454"/>
                <a:gd name="T2" fmla="*/ 472 w 784"/>
                <a:gd name="T3" fmla="*/ 451 h 454"/>
                <a:gd name="T4" fmla="*/ 4 w 784"/>
                <a:gd name="T5" fmla="*/ 180 h 454"/>
                <a:gd name="T6" fmla="*/ 0 w 784"/>
                <a:gd name="T7" fmla="*/ 174 h 454"/>
                <a:gd name="T8" fmla="*/ 4 w 784"/>
                <a:gd name="T9" fmla="*/ 168 h 454"/>
                <a:gd name="T10" fmla="*/ 289 w 784"/>
                <a:gd name="T11" fmla="*/ 3 h 454"/>
                <a:gd name="T12" fmla="*/ 311 w 784"/>
                <a:gd name="T13" fmla="*/ 3 h 454"/>
                <a:gd name="T14" fmla="*/ 779 w 784"/>
                <a:gd name="T15" fmla="*/ 274 h 454"/>
                <a:gd name="T16" fmla="*/ 783 w 784"/>
                <a:gd name="T17" fmla="*/ 279 h 454"/>
                <a:gd name="T18" fmla="*/ 784 w 784"/>
                <a:gd name="T19" fmla="*/ 280 h 454"/>
                <a:gd name="T20" fmla="*/ 779 w 784"/>
                <a:gd name="T21" fmla="*/ 286 h 454"/>
                <a:gd name="T22" fmla="*/ 494 w 784"/>
                <a:gd name="T23" fmla="*/ 451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4" h="454">
                  <a:moveTo>
                    <a:pt x="494" y="451"/>
                  </a:moveTo>
                  <a:cubicBezTo>
                    <a:pt x="488" y="454"/>
                    <a:pt x="478" y="454"/>
                    <a:pt x="472" y="451"/>
                  </a:cubicBezTo>
                  <a:lnTo>
                    <a:pt x="4" y="180"/>
                  </a:lnTo>
                  <a:cubicBezTo>
                    <a:pt x="1" y="179"/>
                    <a:pt x="0" y="176"/>
                    <a:pt x="0" y="174"/>
                  </a:cubicBezTo>
                  <a:cubicBezTo>
                    <a:pt x="0" y="172"/>
                    <a:pt x="1" y="170"/>
                    <a:pt x="4" y="168"/>
                  </a:cubicBezTo>
                  <a:lnTo>
                    <a:pt x="289" y="3"/>
                  </a:lnTo>
                  <a:cubicBezTo>
                    <a:pt x="295" y="0"/>
                    <a:pt x="305" y="0"/>
                    <a:pt x="311" y="3"/>
                  </a:cubicBezTo>
                  <a:lnTo>
                    <a:pt x="779" y="274"/>
                  </a:lnTo>
                  <a:cubicBezTo>
                    <a:pt x="782" y="275"/>
                    <a:pt x="783" y="277"/>
                    <a:pt x="783" y="279"/>
                  </a:cubicBezTo>
                  <a:cubicBezTo>
                    <a:pt x="783" y="279"/>
                    <a:pt x="784" y="279"/>
                    <a:pt x="784" y="280"/>
                  </a:cubicBezTo>
                  <a:cubicBezTo>
                    <a:pt x="784" y="282"/>
                    <a:pt x="782" y="284"/>
                    <a:pt x="779" y="286"/>
                  </a:cubicBezTo>
                  <a:lnTo>
                    <a:pt x="494" y="451"/>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7" name="Freeform 329">
              <a:extLst>
                <a:ext uri="{FF2B5EF4-FFF2-40B4-BE49-F238E27FC236}">
                  <a16:creationId xmlns:a16="http://schemas.microsoft.com/office/drawing/2014/main" id="{3DCE1C2E-69A4-4D45-8F7C-B06EB9DC5637}"/>
                </a:ext>
              </a:extLst>
            </p:cNvPr>
            <p:cNvSpPr>
              <a:spLocks/>
            </p:cNvSpPr>
            <p:nvPr/>
          </p:nvSpPr>
          <p:spPr bwMode="auto">
            <a:xfrm>
              <a:off x="1120775" y="3360738"/>
              <a:ext cx="122238" cy="73025"/>
            </a:xfrm>
            <a:custGeom>
              <a:avLst/>
              <a:gdLst>
                <a:gd name="T0" fmla="*/ 134 w 209"/>
                <a:gd name="T1" fmla="*/ 119 h 121"/>
                <a:gd name="T2" fmla="*/ 121 w 209"/>
                <a:gd name="T3" fmla="*/ 119 h 121"/>
                <a:gd name="T4" fmla="*/ 4 w 209"/>
                <a:gd name="T5" fmla="*/ 51 h 121"/>
                <a:gd name="T6" fmla="*/ 4 w 209"/>
                <a:gd name="T7" fmla="*/ 43 h 121"/>
                <a:gd name="T8" fmla="*/ 74 w 209"/>
                <a:gd name="T9" fmla="*/ 3 h 121"/>
                <a:gd name="T10" fmla="*/ 88 w 209"/>
                <a:gd name="T11" fmla="*/ 3 h 121"/>
                <a:gd name="T12" fmla="*/ 205 w 209"/>
                <a:gd name="T13" fmla="*/ 70 h 121"/>
                <a:gd name="T14" fmla="*/ 205 w 209"/>
                <a:gd name="T15" fmla="*/ 78 h 121"/>
                <a:gd name="T16" fmla="*/ 134 w 209"/>
                <a:gd name="T17"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121">
                  <a:moveTo>
                    <a:pt x="134" y="119"/>
                  </a:moveTo>
                  <a:cubicBezTo>
                    <a:pt x="131" y="121"/>
                    <a:pt x="125" y="121"/>
                    <a:pt x="121" y="119"/>
                  </a:cubicBezTo>
                  <a:lnTo>
                    <a:pt x="4" y="51"/>
                  </a:lnTo>
                  <a:cubicBezTo>
                    <a:pt x="0" y="49"/>
                    <a:pt x="0" y="46"/>
                    <a:pt x="4" y="43"/>
                  </a:cubicBezTo>
                  <a:lnTo>
                    <a:pt x="74" y="3"/>
                  </a:lnTo>
                  <a:cubicBezTo>
                    <a:pt x="78" y="0"/>
                    <a:pt x="84" y="0"/>
                    <a:pt x="88" y="3"/>
                  </a:cubicBezTo>
                  <a:lnTo>
                    <a:pt x="205" y="70"/>
                  </a:lnTo>
                  <a:cubicBezTo>
                    <a:pt x="209" y="72"/>
                    <a:pt x="209" y="76"/>
                    <a:pt x="205" y="78"/>
                  </a:cubicBezTo>
                  <a:lnTo>
                    <a:pt x="134" y="1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8" name="Freeform 330">
              <a:extLst>
                <a:ext uri="{FF2B5EF4-FFF2-40B4-BE49-F238E27FC236}">
                  <a16:creationId xmlns:a16="http://schemas.microsoft.com/office/drawing/2014/main" id="{C851D0D1-93B3-584D-84A5-A08E49422D42}"/>
                </a:ext>
              </a:extLst>
            </p:cNvPr>
            <p:cNvSpPr>
              <a:spLocks/>
            </p:cNvSpPr>
            <p:nvPr/>
          </p:nvSpPr>
          <p:spPr bwMode="auto">
            <a:xfrm>
              <a:off x="1120775" y="3362325"/>
              <a:ext cx="122238" cy="73025"/>
            </a:xfrm>
            <a:custGeom>
              <a:avLst/>
              <a:gdLst>
                <a:gd name="T0" fmla="*/ 134 w 209"/>
                <a:gd name="T1" fmla="*/ 118 h 121"/>
                <a:gd name="T2" fmla="*/ 121 w 209"/>
                <a:gd name="T3" fmla="*/ 118 h 121"/>
                <a:gd name="T4" fmla="*/ 4 w 209"/>
                <a:gd name="T5" fmla="*/ 51 h 121"/>
                <a:gd name="T6" fmla="*/ 4 w 209"/>
                <a:gd name="T7" fmla="*/ 43 h 121"/>
                <a:gd name="T8" fmla="*/ 74 w 209"/>
                <a:gd name="T9" fmla="*/ 2 h 121"/>
                <a:gd name="T10" fmla="*/ 88 w 209"/>
                <a:gd name="T11" fmla="*/ 2 h 121"/>
                <a:gd name="T12" fmla="*/ 205 w 209"/>
                <a:gd name="T13" fmla="*/ 70 h 121"/>
                <a:gd name="T14" fmla="*/ 205 w 209"/>
                <a:gd name="T15" fmla="*/ 78 h 121"/>
                <a:gd name="T16" fmla="*/ 134 w 209"/>
                <a:gd name="T17" fmla="*/ 1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121">
                  <a:moveTo>
                    <a:pt x="134" y="118"/>
                  </a:moveTo>
                  <a:cubicBezTo>
                    <a:pt x="131" y="121"/>
                    <a:pt x="125" y="121"/>
                    <a:pt x="121" y="118"/>
                  </a:cubicBezTo>
                  <a:lnTo>
                    <a:pt x="4" y="51"/>
                  </a:lnTo>
                  <a:cubicBezTo>
                    <a:pt x="0" y="49"/>
                    <a:pt x="0" y="45"/>
                    <a:pt x="4" y="43"/>
                  </a:cubicBezTo>
                  <a:lnTo>
                    <a:pt x="74" y="2"/>
                  </a:lnTo>
                  <a:cubicBezTo>
                    <a:pt x="78" y="0"/>
                    <a:pt x="84" y="0"/>
                    <a:pt x="88" y="2"/>
                  </a:cubicBezTo>
                  <a:lnTo>
                    <a:pt x="205" y="70"/>
                  </a:lnTo>
                  <a:cubicBezTo>
                    <a:pt x="209" y="72"/>
                    <a:pt x="209" y="75"/>
                    <a:pt x="205" y="78"/>
                  </a:cubicBezTo>
                  <a:lnTo>
                    <a:pt x="134" y="118"/>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9" name="Freeform 331">
              <a:extLst>
                <a:ext uri="{FF2B5EF4-FFF2-40B4-BE49-F238E27FC236}">
                  <a16:creationId xmlns:a16="http://schemas.microsoft.com/office/drawing/2014/main" id="{094EBCF9-31CD-1E48-9A46-32FA3CAC4DCB}"/>
                </a:ext>
              </a:extLst>
            </p:cNvPr>
            <p:cNvSpPr>
              <a:spLocks/>
            </p:cNvSpPr>
            <p:nvPr/>
          </p:nvSpPr>
          <p:spPr bwMode="auto">
            <a:xfrm>
              <a:off x="1182688" y="3019425"/>
              <a:ext cx="287338" cy="376238"/>
            </a:xfrm>
            <a:custGeom>
              <a:avLst/>
              <a:gdLst>
                <a:gd name="T0" fmla="*/ 489 w 489"/>
                <a:gd name="T1" fmla="*/ 620 h 628"/>
                <a:gd name="T2" fmla="*/ 485 w 489"/>
                <a:gd name="T3" fmla="*/ 627 h 628"/>
                <a:gd name="T4" fmla="*/ 478 w 489"/>
                <a:gd name="T5" fmla="*/ 626 h 628"/>
                <a:gd name="T6" fmla="*/ 10 w 489"/>
                <a:gd name="T7" fmla="*/ 356 h 628"/>
                <a:gd name="T8" fmla="*/ 0 w 489"/>
                <a:gd name="T9" fmla="*/ 337 h 628"/>
                <a:gd name="T10" fmla="*/ 0 w 489"/>
                <a:gd name="T11" fmla="*/ 8 h 628"/>
                <a:gd name="T12" fmla="*/ 4 w 489"/>
                <a:gd name="T13" fmla="*/ 1 h 628"/>
                <a:gd name="T14" fmla="*/ 10 w 489"/>
                <a:gd name="T15" fmla="*/ 2 h 628"/>
                <a:gd name="T16" fmla="*/ 478 w 489"/>
                <a:gd name="T17" fmla="*/ 272 h 628"/>
                <a:gd name="T18" fmla="*/ 489 w 489"/>
                <a:gd name="T19" fmla="*/ 291 h 628"/>
                <a:gd name="T20" fmla="*/ 489 w 489"/>
                <a:gd name="T21" fmla="*/ 62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9" h="628">
                  <a:moveTo>
                    <a:pt x="489" y="620"/>
                  </a:moveTo>
                  <a:cubicBezTo>
                    <a:pt x="489" y="624"/>
                    <a:pt x="488" y="626"/>
                    <a:pt x="485" y="627"/>
                  </a:cubicBezTo>
                  <a:cubicBezTo>
                    <a:pt x="483" y="628"/>
                    <a:pt x="481" y="628"/>
                    <a:pt x="478" y="626"/>
                  </a:cubicBezTo>
                  <a:lnTo>
                    <a:pt x="10" y="356"/>
                  </a:lnTo>
                  <a:cubicBezTo>
                    <a:pt x="4" y="352"/>
                    <a:pt x="0" y="344"/>
                    <a:pt x="0" y="337"/>
                  </a:cubicBezTo>
                  <a:lnTo>
                    <a:pt x="0" y="8"/>
                  </a:lnTo>
                  <a:cubicBezTo>
                    <a:pt x="0" y="4"/>
                    <a:pt x="1" y="1"/>
                    <a:pt x="4" y="1"/>
                  </a:cubicBezTo>
                  <a:cubicBezTo>
                    <a:pt x="5" y="0"/>
                    <a:pt x="8" y="0"/>
                    <a:pt x="10" y="2"/>
                  </a:cubicBezTo>
                  <a:lnTo>
                    <a:pt x="478" y="272"/>
                  </a:lnTo>
                  <a:cubicBezTo>
                    <a:pt x="484" y="275"/>
                    <a:pt x="489" y="284"/>
                    <a:pt x="489" y="291"/>
                  </a:cubicBezTo>
                  <a:lnTo>
                    <a:pt x="489" y="620"/>
                  </a:lnTo>
                  <a:close/>
                </a:path>
              </a:pathLst>
            </a:custGeom>
            <a:solidFill>
              <a:srgbClr val="EBEB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0" name="Freeform 332">
              <a:extLst>
                <a:ext uri="{FF2B5EF4-FFF2-40B4-BE49-F238E27FC236}">
                  <a16:creationId xmlns:a16="http://schemas.microsoft.com/office/drawing/2014/main" id="{2170B2A1-A7CA-2645-BC02-D6ABAD71EA9E}"/>
                </a:ext>
              </a:extLst>
            </p:cNvPr>
            <p:cNvSpPr>
              <a:spLocks/>
            </p:cNvSpPr>
            <p:nvPr/>
          </p:nvSpPr>
          <p:spPr bwMode="auto">
            <a:xfrm>
              <a:off x="1190625" y="3030538"/>
              <a:ext cx="271463" cy="354013"/>
            </a:xfrm>
            <a:custGeom>
              <a:avLst/>
              <a:gdLst>
                <a:gd name="T0" fmla="*/ 464 w 464"/>
                <a:gd name="T1" fmla="*/ 589 h 590"/>
                <a:gd name="T2" fmla="*/ 464 w 464"/>
                <a:gd name="T3" fmla="*/ 590 h 590"/>
                <a:gd name="T4" fmla="*/ 1 w 464"/>
                <a:gd name="T5" fmla="*/ 323 h 590"/>
                <a:gd name="T6" fmla="*/ 0 w 464"/>
                <a:gd name="T7" fmla="*/ 321 h 590"/>
                <a:gd name="T8" fmla="*/ 0 w 464"/>
                <a:gd name="T9" fmla="*/ 1 h 590"/>
                <a:gd name="T10" fmla="*/ 1 w 464"/>
                <a:gd name="T11" fmla="*/ 0 h 590"/>
                <a:gd name="T12" fmla="*/ 464 w 464"/>
                <a:gd name="T13" fmla="*/ 267 h 590"/>
                <a:gd name="T14" fmla="*/ 464 w 464"/>
                <a:gd name="T15" fmla="*/ 269 h 590"/>
                <a:gd name="T16" fmla="*/ 464 w 464"/>
                <a:gd name="T17" fmla="*/ 58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4" h="590">
                  <a:moveTo>
                    <a:pt x="464" y="589"/>
                  </a:moveTo>
                  <a:cubicBezTo>
                    <a:pt x="464" y="590"/>
                    <a:pt x="464" y="590"/>
                    <a:pt x="464" y="590"/>
                  </a:cubicBezTo>
                  <a:lnTo>
                    <a:pt x="1" y="323"/>
                  </a:lnTo>
                  <a:cubicBezTo>
                    <a:pt x="1" y="322"/>
                    <a:pt x="0" y="322"/>
                    <a:pt x="0" y="321"/>
                  </a:cubicBezTo>
                  <a:lnTo>
                    <a:pt x="0" y="1"/>
                  </a:lnTo>
                  <a:cubicBezTo>
                    <a:pt x="0" y="0"/>
                    <a:pt x="1" y="0"/>
                    <a:pt x="1" y="0"/>
                  </a:cubicBezTo>
                  <a:lnTo>
                    <a:pt x="464" y="267"/>
                  </a:lnTo>
                  <a:cubicBezTo>
                    <a:pt x="464" y="268"/>
                    <a:pt x="464" y="268"/>
                    <a:pt x="464" y="269"/>
                  </a:cubicBezTo>
                  <a:lnTo>
                    <a:pt x="464" y="589"/>
                  </a:lnTo>
                  <a:close/>
                </a:path>
              </a:pathLst>
            </a:custGeom>
            <a:solidFill>
              <a:srgbClr val="5F8C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1" name="Freeform 333">
              <a:extLst>
                <a:ext uri="{FF2B5EF4-FFF2-40B4-BE49-F238E27FC236}">
                  <a16:creationId xmlns:a16="http://schemas.microsoft.com/office/drawing/2014/main" id="{6079E15C-33CC-CA48-8016-4646DBDB0197}"/>
                </a:ext>
              </a:extLst>
            </p:cNvPr>
            <p:cNvSpPr>
              <a:spLocks/>
            </p:cNvSpPr>
            <p:nvPr/>
          </p:nvSpPr>
          <p:spPr bwMode="auto">
            <a:xfrm>
              <a:off x="1100138" y="3254375"/>
              <a:ext cx="323850" cy="192088"/>
            </a:xfrm>
            <a:custGeom>
              <a:avLst/>
              <a:gdLst>
                <a:gd name="T0" fmla="*/ 406 w 553"/>
                <a:gd name="T1" fmla="*/ 319 h 319"/>
                <a:gd name="T2" fmla="*/ 405 w 553"/>
                <a:gd name="T3" fmla="*/ 319 h 319"/>
                <a:gd name="T4" fmla="*/ 1 w 553"/>
                <a:gd name="T5" fmla="*/ 85 h 319"/>
                <a:gd name="T6" fmla="*/ 1 w 553"/>
                <a:gd name="T7" fmla="*/ 85 h 319"/>
                <a:gd name="T8" fmla="*/ 147 w 553"/>
                <a:gd name="T9" fmla="*/ 0 h 319"/>
                <a:gd name="T10" fmla="*/ 148 w 553"/>
                <a:gd name="T11" fmla="*/ 0 h 319"/>
                <a:gd name="T12" fmla="*/ 552 w 553"/>
                <a:gd name="T13" fmla="*/ 233 h 319"/>
                <a:gd name="T14" fmla="*/ 552 w 553"/>
                <a:gd name="T15" fmla="*/ 234 h 319"/>
                <a:gd name="T16" fmla="*/ 406 w 553"/>
                <a:gd name="T17"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3" h="319">
                  <a:moveTo>
                    <a:pt x="406" y="319"/>
                  </a:moveTo>
                  <a:cubicBezTo>
                    <a:pt x="406" y="319"/>
                    <a:pt x="405" y="319"/>
                    <a:pt x="405" y="319"/>
                  </a:cubicBezTo>
                  <a:lnTo>
                    <a:pt x="1" y="85"/>
                  </a:lnTo>
                  <a:cubicBezTo>
                    <a:pt x="0" y="85"/>
                    <a:pt x="0" y="85"/>
                    <a:pt x="1" y="85"/>
                  </a:cubicBezTo>
                  <a:lnTo>
                    <a:pt x="147" y="0"/>
                  </a:lnTo>
                  <a:cubicBezTo>
                    <a:pt x="147" y="0"/>
                    <a:pt x="148" y="0"/>
                    <a:pt x="148" y="0"/>
                  </a:cubicBezTo>
                  <a:lnTo>
                    <a:pt x="552" y="233"/>
                  </a:lnTo>
                  <a:cubicBezTo>
                    <a:pt x="553" y="234"/>
                    <a:pt x="553" y="234"/>
                    <a:pt x="552" y="234"/>
                  </a:cubicBezTo>
                  <a:lnTo>
                    <a:pt x="406" y="319"/>
                  </a:lnTo>
                  <a:close/>
                </a:path>
              </a:pathLst>
            </a:custGeom>
            <a:solidFill>
              <a:srgbClr val="CDCDC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2" name="Freeform 334">
              <a:extLst>
                <a:ext uri="{FF2B5EF4-FFF2-40B4-BE49-F238E27FC236}">
                  <a16:creationId xmlns:a16="http://schemas.microsoft.com/office/drawing/2014/main" id="{BED9B68F-30EF-874F-A411-FAB856B8747D}"/>
                </a:ext>
              </a:extLst>
            </p:cNvPr>
            <p:cNvSpPr>
              <a:spLocks/>
            </p:cNvSpPr>
            <p:nvPr/>
          </p:nvSpPr>
          <p:spPr bwMode="auto">
            <a:xfrm>
              <a:off x="1435100" y="3394075"/>
              <a:ext cx="14288" cy="7938"/>
            </a:xfrm>
            <a:custGeom>
              <a:avLst/>
              <a:gdLst>
                <a:gd name="T0" fmla="*/ 19 w 23"/>
                <a:gd name="T1" fmla="*/ 11 h 13"/>
                <a:gd name="T2" fmla="*/ 4 w 23"/>
                <a:gd name="T3" fmla="*/ 11 h 13"/>
                <a:gd name="T4" fmla="*/ 4 w 23"/>
                <a:gd name="T5" fmla="*/ 3 h 13"/>
                <a:gd name="T6" fmla="*/ 19 w 23"/>
                <a:gd name="T7" fmla="*/ 3 h 13"/>
                <a:gd name="T8" fmla="*/ 19 w 23"/>
                <a:gd name="T9" fmla="*/ 11 h 13"/>
              </a:gdLst>
              <a:ahLst/>
              <a:cxnLst>
                <a:cxn ang="0">
                  <a:pos x="T0" y="T1"/>
                </a:cxn>
                <a:cxn ang="0">
                  <a:pos x="T2" y="T3"/>
                </a:cxn>
                <a:cxn ang="0">
                  <a:pos x="T4" y="T5"/>
                </a:cxn>
                <a:cxn ang="0">
                  <a:pos x="T6" y="T7"/>
                </a:cxn>
                <a:cxn ang="0">
                  <a:pos x="T8" y="T9"/>
                </a:cxn>
              </a:cxnLst>
              <a:rect l="0" t="0" r="r" b="b"/>
              <a:pathLst>
                <a:path w="23" h="13">
                  <a:moveTo>
                    <a:pt x="19" y="11"/>
                  </a:moveTo>
                  <a:cubicBezTo>
                    <a:pt x="15" y="13"/>
                    <a:pt x="8" y="13"/>
                    <a:pt x="4" y="11"/>
                  </a:cubicBezTo>
                  <a:cubicBezTo>
                    <a:pt x="0" y="9"/>
                    <a:pt x="0" y="5"/>
                    <a:pt x="4" y="3"/>
                  </a:cubicBezTo>
                  <a:cubicBezTo>
                    <a:pt x="8" y="0"/>
                    <a:pt x="15" y="0"/>
                    <a:pt x="19" y="3"/>
                  </a:cubicBezTo>
                  <a:cubicBezTo>
                    <a:pt x="23" y="5"/>
                    <a:pt x="23" y="9"/>
                    <a:pt x="19" y="11"/>
                  </a:cubicBezTo>
                  <a:close/>
                </a:path>
              </a:pathLst>
            </a:custGeom>
            <a:solidFill>
              <a:srgbClr val="5B5B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3" name="Freeform 335">
              <a:extLst>
                <a:ext uri="{FF2B5EF4-FFF2-40B4-BE49-F238E27FC236}">
                  <a16:creationId xmlns:a16="http://schemas.microsoft.com/office/drawing/2014/main" id="{5C2CBFA3-5266-C24F-A94E-6882AD17C46B}"/>
                </a:ext>
              </a:extLst>
            </p:cNvPr>
            <p:cNvSpPr>
              <a:spLocks/>
            </p:cNvSpPr>
            <p:nvPr/>
          </p:nvSpPr>
          <p:spPr bwMode="auto">
            <a:xfrm>
              <a:off x="1435100" y="3394075"/>
              <a:ext cx="14288" cy="7938"/>
            </a:xfrm>
            <a:custGeom>
              <a:avLst/>
              <a:gdLst>
                <a:gd name="T0" fmla="*/ 19 w 23"/>
                <a:gd name="T1" fmla="*/ 10 h 13"/>
                <a:gd name="T2" fmla="*/ 4 w 23"/>
                <a:gd name="T3" fmla="*/ 10 h 13"/>
                <a:gd name="T4" fmla="*/ 4 w 23"/>
                <a:gd name="T5" fmla="*/ 2 h 13"/>
                <a:gd name="T6" fmla="*/ 19 w 23"/>
                <a:gd name="T7" fmla="*/ 2 h 13"/>
                <a:gd name="T8" fmla="*/ 19 w 23"/>
                <a:gd name="T9" fmla="*/ 10 h 13"/>
              </a:gdLst>
              <a:ahLst/>
              <a:cxnLst>
                <a:cxn ang="0">
                  <a:pos x="T0" y="T1"/>
                </a:cxn>
                <a:cxn ang="0">
                  <a:pos x="T2" y="T3"/>
                </a:cxn>
                <a:cxn ang="0">
                  <a:pos x="T4" y="T5"/>
                </a:cxn>
                <a:cxn ang="0">
                  <a:pos x="T6" y="T7"/>
                </a:cxn>
                <a:cxn ang="0">
                  <a:pos x="T8" y="T9"/>
                </a:cxn>
              </a:cxnLst>
              <a:rect l="0" t="0" r="r" b="b"/>
              <a:pathLst>
                <a:path w="23" h="13">
                  <a:moveTo>
                    <a:pt x="19" y="10"/>
                  </a:moveTo>
                  <a:cubicBezTo>
                    <a:pt x="15" y="13"/>
                    <a:pt x="8" y="13"/>
                    <a:pt x="4" y="10"/>
                  </a:cubicBezTo>
                  <a:cubicBezTo>
                    <a:pt x="0" y="8"/>
                    <a:pt x="0" y="4"/>
                    <a:pt x="4" y="2"/>
                  </a:cubicBezTo>
                  <a:cubicBezTo>
                    <a:pt x="8" y="0"/>
                    <a:pt x="15" y="0"/>
                    <a:pt x="19" y="2"/>
                  </a:cubicBezTo>
                  <a:cubicBezTo>
                    <a:pt x="23" y="4"/>
                    <a:pt x="23" y="8"/>
                    <a:pt x="19" y="10"/>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4" name="Freeform 336">
              <a:extLst>
                <a:ext uri="{FF2B5EF4-FFF2-40B4-BE49-F238E27FC236}">
                  <a16:creationId xmlns:a16="http://schemas.microsoft.com/office/drawing/2014/main" id="{37EEE80D-F2A8-B04B-9062-D59CDED1C3F6}"/>
                </a:ext>
              </a:extLst>
            </p:cNvPr>
            <p:cNvSpPr>
              <a:spLocks/>
            </p:cNvSpPr>
            <p:nvPr/>
          </p:nvSpPr>
          <p:spPr bwMode="auto">
            <a:xfrm>
              <a:off x="1181100" y="3263900"/>
              <a:ext cx="19050" cy="11113"/>
            </a:xfrm>
            <a:custGeom>
              <a:avLst/>
              <a:gdLst>
                <a:gd name="T0" fmla="*/ 24 w 34"/>
                <a:gd name="T1" fmla="*/ 19 h 19"/>
                <a:gd name="T2" fmla="*/ 21 w 34"/>
                <a:gd name="T3" fmla="*/ 19 h 19"/>
                <a:gd name="T4" fmla="*/ 1 w 34"/>
                <a:gd name="T5" fmla="*/ 8 h 19"/>
                <a:gd name="T6" fmla="*/ 1 w 34"/>
                <a:gd name="T7" fmla="*/ 6 h 19"/>
                <a:gd name="T8" fmla="*/ 11 w 34"/>
                <a:gd name="T9" fmla="*/ 0 h 19"/>
                <a:gd name="T10" fmla="*/ 14 w 34"/>
                <a:gd name="T11" fmla="*/ 0 h 19"/>
                <a:gd name="T12" fmla="*/ 34 w 34"/>
                <a:gd name="T13" fmla="*/ 12 h 19"/>
                <a:gd name="T14" fmla="*/ 34 w 34"/>
                <a:gd name="T15" fmla="*/ 13 h 19"/>
                <a:gd name="T16" fmla="*/ 24 w 3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24" y="19"/>
                  </a:moveTo>
                  <a:cubicBezTo>
                    <a:pt x="23" y="19"/>
                    <a:pt x="22" y="19"/>
                    <a:pt x="21" y="19"/>
                  </a:cubicBezTo>
                  <a:lnTo>
                    <a:pt x="1" y="8"/>
                  </a:lnTo>
                  <a:cubicBezTo>
                    <a:pt x="0" y="7"/>
                    <a:pt x="0" y="6"/>
                    <a:pt x="1" y="6"/>
                  </a:cubicBezTo>
                  <a:lnTo>
                    <a:pt x="11" y="0"/>
                  </a:lnTo>
                  <a:cubicBezTo>
                    <a:pt x="12" y="0"/>
                    <a:pt x="13" y="0"/>
                    <a:pt x="14" y="0"/>
                  </a:cubicBezTo>
                  <a:lnTo>
                    <a:pt x="34" y="12"/>
                  </a:lnTo>
                  <a:cubicBezTo>
                    <a:pt x="34" y="12"/>
                    <a:pt x="34" y="13"/>
                    <a:pt x="34" y="13"/>
                  </a:cubicBezTo>
                  <a:lnTo>
                    <a:pt x="24"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5" name="Freeform 337">
              <a:extLst>
                <a:ext uri="{FF2B5EF4-FFF2-40B4-BE49-F238E27FC236}">
                  <a16:creationId xmlns:a16="http://schemas.microsoft.com/office/drawing/2014/main" id="{5BA30484-EB7E-F645-88F3-F70C371ADCDA}"/>
                </a:ext>
              </a:extLst>
            </p:cNvPr>
            <p:cNvSpPr>
              <a:spLocks/>
            </p:cNvSpPr>
            <p:nvPr/>
          </p:nvSpPr>
          <p:spPr bwMode="auto">
            <a:xfrm>
              <a:off x="1196975" y="3273425"/>
              <a:ext cx="19050" cy="11113"/>
            </a:xfrm>
            <a:custGeom>
              <a:avLst/>
              <a:gdLst>
                <a:gd name="T0" fmla="*/ 23 w 34"/>
                <a:gd name="T1" fmla="*/ 19 h 19"/>
                <a:gd name="T2" fmla="*/ 20 w 34"/>
                <a:gd name="T3" fmla="*/ 19 h 19"/>
                <a:gd name="T4" fmla="*/ 1 w 34"/>
                <a:gd name="T5" fmla="*/ 8 h 19"/>
                <a:gd name="T6" fmla="*/ 1 w 34"/>
                <a:gd name="T7" fmla="*/ 6 h 19"/>
                <a:gd name="T8" fmla="*/ 11 w 34"/>
                <a:gd name="T9" fmla="*/ 0 h 19"/>
                <a:gd name="T10" fmla="*/ 13 w 34"/>
                <a:gd name="T11" fmla="*/ 0 h 19"/>
                <a:gd name="T12" fmla="*/ 33 w 34"/>
                <a:gd name="T13" fmla="*/ 12 h 19"/>
                <a:gd name="T14" fmla="*/ 33 w 34"/>
                <a:gd name="T15" fmla="*/ 13 h 19"/>
                <a:gd name="T16" fmla="*/ 23 w 3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23" y="19"/>
                  </a:moveTo>
                  <a:cubicBezTo>
                    <a:pt x="22" y="19"/>
                    <a:pt x="21" y="19"/>
                    <a:pt x="20" y="19"/>
                  </a:cubicBezTo>
                  <a:lnTo>
                    <a:pt x="1" y="8"/>
                  </a:lnTo>
                  <a:cubicBezTo>
                    <a:pt x="0" y="7"/>
                    <a:pt x="0" y="6"/>
                    <a:pt x="1" y="6"/>
                  </a:cubicBezTo>
                  <a:lnTo>
                    <a:pt x="11" y="0"/>
                  </a:lnTo>
                  <a:cubicBezTo>
                    <a:pt x="11" y="0"/>
                    <a:pt x="13" y="0"/>
                    <a:pt x="13" y="0"/>
                  </a:cubicBezTo>
                  <a:lnTo>
                    <a:pt x="33" y="12"/>
                  </a:lnTo>
                  <a:cubicBezTo>
                    <a:pt x="34" y="12"/>
                    <a:pt x="34" y="13"/>
                    <a:pt x="33" y="13"/>
                  </a:cubicBezTo>
                  <a:lnTo>
                    <a:pt x="23"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6" name="Freeform 338">
              <a:extLst>
                <a:ext uri="{FF2B5EF4-FFF2-40B4-BE49-F238E27FC236}">
                  <a16:creationId xmlns:a16="http://schemas.microsoft.com/office/drawing/2014/main" id="{995D4ABA-7F27-2444-9953-983FF0CB05B5}"/>
                </a:ext>
              </a:extLst>
            </p:cNvPr>
            <p:cNvSpPr>
              <a:spLocks/>
            </p:cNvSpPr>
            <p:nvPr/>
          </p:nvSpPr>
          <p:spPr bwMode="auto">
            <a:xfrm>
              <a:off x="1212850" y="3282950"/>
              <a:ext cx="19050" cy="11113"/>
            </a:xfrm>
            <a:custGeom>
              <a:avLst/>
              <a:gdLst>
                <a:gd name="T0" fmla="*/ 24 w 34"/>
                <a:gd name="T1" fmla="*/ 19 h 19"/>
                <a:gd name="T2" fmla="*/ 21 w 34"/>
                <a:gd name="T3" fmla="*/ 19 h 19"/>
                <a:gd name="T4" fmla="*/ 1 w 34"/>
                <a:gd name="T5" fmla="*/ 7 h 19"/>
                <a:gd name="T6" fmla="*/ 1 w 34"/>
                <a:gd name="T7" fmla="*/ 6 h 19"/>
                <a:gd name="T8" fmla="*/ 11 w 34"/>
                <a:gd name="T9" fmla="*/ 0 h 19"/>
                <a:gd name="T10" fmla="*/ 14 w 34"/>
                <a:gd name="T11" fmla="*/ 0 h 19"/>
                <a:gd name="T12" fmla="*/ 34 w 34"/>
                <a:gd name="T13" fmla="*/ 12 h 19"/>
                <a:gd name="T14" fmla="*/ 34 w 34"/>
                <a:gd name="T15" fmla="*/ 13 h 19"/>
                <a:gd name="T16" fmla="*/ 24 w 3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24" y="19"/>
                  </a:moveTo>
                  <a:cubicBezTo>
                    <a:pt x="23" y="19"/>
                    <a:pt x="22" y="19"/>
                    <a:pt x="21" y="19"/>
                  </a:cubicBezTo>
                  <a:lnTo>
                    <a:pt x="1" y="7"/>
                  </a:lnTo>
                  <a:cubicBezTo>
                    <a:pt x="0" y="7"/>
                    <a:pt x="0" y="6"/>
                    <a:pt x="1" y="6"/>
                  </a:cubicBezTo>
                  <a:lnTo>
                    <a:pt x="11" y="0"/>
                  </a:lnTo>
                  <a:cubicBezTo>
                    <a:pt x="12" y="0"/>
                    <a:pt x="13" y="0"/>
                    <a:pt x="14" y="0"/>
                  </a:cubicBezTo>
                  <a:lnTo>
                    <a:pt x="34" y="12"/>
                  </a:lnTo>
                  <a:cubicBezTo>
                    <a:pt x="34" y="12"/>
                    <a:pt x="34" y="13"/>
                    <a:pt x="34" y="13"/>
                  </a:cubicBezTo>
                  <a:lnTo>
                    <a:pt x="24"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7" name="Freeform 339">
              <a:extLst>
                <a:ext uri="{FF2B5EF4-FFF2-40B4-BE49-F238E27FC236}">
                  <a16:creationId xmlns:a16="http://schemas.microsoft.com/office/drawing/2014/main" id="{51E8BA4A-FB7D-DF41-97D8-9BC65C1901BD}"/>
                </a:ext>
              </a:extLst>
            </p:cNvPr>
            <p:cNvSpPr>
              <a:spLocks/>
            </p:cNvSpPr>
            <p:nvPr/>
          </p:nvSpPr>
          <p:spPr bwMode="auto">
            <a:xfrm>
              <a:off x="1228725" y="3292475"/>
              <a:ext cx="20638" cy="11113"/>
            </a:xfrm>
            <a:custGeom>
              <a:avLst/>
              <a:gdLst>
                <a:gd name="T0" fmla="*/ 23 w 34"/>
                <a:gd name="T1" fmla="*/ 19 h 19"/>
                <a:gd name="T2" fmla="*/ 21 w 34"/>
                <a:gd name="T3" fmla="*/ 19 h 19"/>
                <a:gd name="T4" fmla="*/ 1 w 34"/>
                <a:gd name="T5" fmla="*/ 7 h 19"/>
                <a:gd name="T6" fmla="*/ 1 w 34"/>
                <a:gd name="T7" fmla="*/ 6 h 19"/>
                <a:gd name="T8" fmla="*/ 11 w 34"/>
                <a:gd name="T9" fmla="*/ 0 h 19"/>
                <a:gd name="T10" fmla="*/ 13 w 34"/>
                <a:gd name="T11" fmla="*/ 0 h 19"/>
                <a:gd name="T12" fmla="*/ 33 w 34"/>
                <a:gd name="T13" fmla="*/ 12 h 19"/>
                <a:gd name="T14" fmla="*/ 33 w 34"/>
                <a:gd name="T15" fmla="*/ 13 h 19"/>
                <a:gd name="T16" fmla="*/ 23 w 3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23" y="19"/>
                  </a:moveTo>
                  <a:cubicBezTo>
                    <a:pt x="23" y="19"/>
                    <a:pt x="21" y="19"/>
                    <a:pt x="21" y="19"/>
                  </a:cubicBezTo>
                  <a:lnTo>
                    <a:pt x="1" y="7"/>
                  </a:lnTo>
                  <a:cubicBezTo>
                    <a:pt x="0" y="7"/>
                    <a:pt x="0" y="6"/>
                    <a:pt x="1" y="6"/>
                  </a:cubicBezTo>
                  <a:lnTo>
                    <a:pt x="11" y="0"/>
                  </a:lnTo>
                  <a:cubicBezTo>
                    <a:pt x="11" y="0"/>
                    <a:pt x="13" y="0"/>
                    <a:pt x="13" y="0"/>
                  </a:cubicBezTo>
                  <a:lnTo>
                    <a:pt x="33" y="12"/>
                  </a:lnTo>
                  <a:cubicBezTo>
                    <a:pt x="34" y="12"/>
                    <a:pt x="34" y="13"/>
                    <a:pt x="33" y="13"/>
                  </a:cubicBezTo>
                  <a:lnTo>
                    <a:pt x="23"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8" name="Freeform 340">
              <a:extLst>
                <a:ext uri="{FF2B5EF4-FFF2-40B4-BE49-F238E27FC236}">
                  <a16:creationId xmlns:a16="http://schemas.microsoft.com/office/drawing/2014/main" id="{87907BD0-7FA5-AA4F-A77A-1FF4708F831C}"/>
                </a:ext>
              </a:extLst>
            </p:cNvPr>
            <p:cNvSpPr>
              <a:spLocks/>
            </p:cNvSpPr>
            <p:nvPr/>
          </p:nvSpPr>
          <p:spPr bwMode="auto">
            <a:xfrm>
              <a:off x="1244600" y="3302000"/>
              <a:ext cx="20638" cy="11113"/>
            </a:xfrm>
            <a:custGeom>
              <a:avLst/>
              <a:gdLst>
                <a:gd name="T0" fmla="*/ 23 w 34"/>
                <a:gd name="T1" fmla="*/ 19 h 19"/>
                <a:gd name="T2" fmla="*/ 20 w 34"/>
                <a:gd name="T3" fmla="*/ 19 h 19"/>
                <a:gd name="T4" fmla="*/ 0 w 34"/>
                <a:gd name="T5" fmla="*/ 7 h 19"/>
                <a:gd name="T6" fmla="*/ 0 w 34"/>
                <a:gd name="T7" fmla="*/ 6 h 19"/>
                <a:gd name="T8" fmla="*/ 10 w 34"/>
                <a:gd name="T9" fmla="*/ 0 h 19"/>
                <a:gd name="T10" fmla="*/ 13 w 34"/>
                <a:gd name="T11" fmla="*/ 0 h 19"/>
                <a:gd name="T12" fmla="*/ 33 w 34"/>
                <a:gd name="T13" fmla="*/ 11 h 19"/>
                <a:gd name="T14" fmla="*/ 33 w 34"/>
                <a:gd name="T15" fmla="*/ 13 h 19"/>
                <a:gd name="T16" fmla="*/ 23 w 3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23" y="19"/>
                  </a:moveTo>
                  <a:cubicBezTo>
                    <a:pt x="22" y="19"/>
                    <a:pt x="21" y="19"/>
                    <a:pt x="20" y="19"/>
                  </a:cubicBezTo>
                  <a:lnTo>
                    <a:pt x="0" y="7"/>
                  </a:lnTo>
                  <a:cubicBezTo>
                    <a:pt x="0" y="7"/>
                    <a:pt x="0" y="6"/>
                    <a:pt x="0" y="6"/>
                  </a:cubicBezTo>
                  <a:lnTo>
                    <a:pt x="10" y="0"/>
                  </a:lnTo>
                  <a:cubicBezTo>
                    <a:pt x="11" y="0"/>
                    <a:pt x="12" y="0"/>
                    <a:pt x="13" y="0"/>
                  </a:cubicBezTo>
                  <a:lnTo>
                    <a:pt x="33" y="11"/>
                  </a:lnTo>
                  <a:cubicBezTo>
                    <a:pt x="34" y="12"/>
                    <a:pt x="34" y="13"/>
                    <a:pt x="33" y="13"/>
                  </a:cubicBezTo>
                  <a:lnTo>
                    <a:pt x="23"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9" name="Freeform 341">
              <a:extLst>
                <a:ext uri="{FF2B5EF4-FFF2-40B4-BE49-F238E27FC236}">
                  <a16:creationId xmlns:a16="http://schemas.microsoft.com/office/drawing/2014/main" id="{DA155EEF-9DE5-2F4C-B2F2-EF8FE33DB2B1}"/>
                </a:ext>
              </a:extLst>
            </p:cNvPr>
            <p:cNvSpPr>
              <a:spLocks/>
            </p:cNvSpPr>
            <p:nvPr/>
          </p:nvSpPr>
          <p:spPr bwMode="auto">
            <a:xfrm>
              <a:off x="1260475" y="3309938"/>
              <a:ext cx="20638" cy="12700"/>
            </a:xfrm>
            <a:custGeom>
              <a:avLst/>
              <a:gdLst>
                <a:gd name="T0" fmla="*/ 23 w 34"/>
                <a:gd name="T1" fmla="*/ 20 h 20"/>
                <a:gd name="T2" fmla="*/ 21 w 34"/>
                <a:gd name="T3" fmla="*/ 20 h 20"/>
                <a:gd name="T4" fmla="*/ 1 w 34"/>
                <a:gd name="T5" fmla="*/ 8 h 20"/>
                <a:gd name="T6" fmla="*/ 1 w 34"/>
                <a:gd name="T7" fmla="*/ 7 h 20"/>
                <a:gd name="T8" fmla="*/ 11 w 34"/>
                <a:gd name="T9" fmla="*/ 1 h 20"/>
                <a:gd name="T10" fmla="*/ 14 w 34"/>
                <a:gd name="T11" fmla="*/ 1 h 20"/>
                <a:gd name="T12" fmla="*/ 33 w 34"/>
                <a:gd name="T13" fmla="*/ 12 h 20"/>
                <a:gd name="T14" fmla="*/ 33 w 34"/>
                <a:gd name="T15" fmla="*/ 14 h 20"/>
                <a:gd name="T16" fmla="*/ 23 w 34"/>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23" y="20"/>
                  </a:moveTo>
                  <a:cubicBezTo>
                    <a:pt x="23" y="20"/>
                    <a:pt x="22" y="20"/>
                    <a:pt x="21" y="20"/>
                  </a:cubicBezTo>
                  <a:lnTo>
                    <a:pt x="1" y="8"/>
                  </a:lnTo>
                  <a:cubicBezTo>
                    <a:pt x="0" y="8"/>
                    <a:pt x="0" y="7"/>
                    <a:pt x="1" y="7"/>
                  </a:cubicBezTo>
                  <a:lnTo>
                    <a:pt x="11" y="1"/>
                  </a:lnTo>
                  <a:cubicBezTo>
                    <a:pt x="12" y="0"/>
                    <a:pt x="13" y="0"/>
                    <a:pt x="14" y="1"/>
                  </a:cubicBezTo>
                  <a:lnTo>
                    <a:pt x="33" y="12"/>
                  </a:lnTo>
                  <a:cubicBezTo>
                    <a:pt x="34" y="13"/>
                    <a:pt x="34" y="13"/>
                    <a:pt x="33" y="14"/>
                  </a:cubicBezTo>
                  <a:lnTo>
                    <a:pt x="23" y="2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0" name="Freeform 342">
              <a:extLst>
                <a:ext uri="{FF2B5EF4-FFF2-40B4-BE49-F238E27FC236}">
                  <a16:creationId xmlns:a16="http://schemas.microsoft.com/office/drawing/2014/main" id="{949C537A-F1F7-844C-AAAF-59019586208B}"/>
                </a:ext>
              </a:extLst>
            </p:cNvPr>
            <p:cNvSpPr>
              <a:spLocks/>
            </p:cNvSpPr>
            <p:nvPr/>
          </p:nvSpPr>
          <p:spPr bwMode="auto">
            <a:xfrm>
              <a:off x="1277938" y="3321050"/>
              <a:ext cx="19050" cy="11113"/>
            </a:xfrm>
            <a:custGeom>
              <a:avLst/>
              <a:gdLst>
                <a:gd name="T0" fmla="*/ 23 w 34"/>
                <a:gd name="T1" fmla="*/ 20 h 20"/>
                <a:gd name="T2" fmla="*/ 20 w 34"/>
                <a:gd name="T3" fmla="*/ 20 h 20"/>
                <a:gd name="T4" fmla="*/ 0 w 34"/>
                <a:gd name="T5" fmla="*/ 8 h 20"/>
                <a:gd name="T6" fmla="*/ 0 w 34"/>
                <a:gd name="T7" fmla="*/ 7 h 20"/>
                <a:gd name="T8" fmla="*/ 10 w 34"/>
                <a:gd name="T9" fmla="*/ 1 h 20"/>
                <a:gd name="T10" fmla="*/ 13 w 34"/>
                <a:gd name="T11" fmla="*/ 1 h 20"/>
                <a:gd name="T12" fmla="*/ 33 w 34"/>
                <a:gd name="T13" fmla="*/ 12 h 20"/>
                <a:gd name="T14" fmla="*/ 33 w 34"/>
                <a:gd name="T15" fmla="*/ 14 h 20"/>
                <a:gd name="T16" fmla="*/ 23 w 34"/>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23" y="20"/>
                  </a:moveTo>
                  <a:cubicBezTo>
                    <a:pt x="22" y="20"/>
                    <a:pt x="21" y="20"/>
                    <a:pt x="20" y="20"/>
                  </a:cubicBezTo>
                  <a:lnTo>
                    <a:pt x="0" y="8"/>
                  </a:lnTo>
                  <a:cubicBezTo>
                    <a:pt x="0" y="8"/>
                    <a:pt x="0" y="7"/>
                    <a:pt x="0" y="7"/>
                  </a:cubicBezTo>
                  <a:lnTo>
                    <a:pt x="10" y="1"/>
                  </a:lnTo>
                  <a:cubicBezTo>
                    <a:pt x="11" y="0"/>
                    <a:pt x="12" y="0"/>
                    <a:pt x="13" y="1"/>
                  </a:cubicBezTo>
                  <a:lnTo>
                    <a:pt x="33" y="12"/>
                  </a:lnTo>
                  <a:cubicBezTo>
                    <a:pt x="34" y="13"/>
                    <a:pt x="34" y="13"/>
                    <a:pt x="33" y="14"/>
                  </a:cubicBezTo>
                  <a:lnTo>
                    <a:pt x="23" y="20"/>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1" name="Freeform 343">
              <a:extLst>
                <a:ext uri="{FF2B5EF4-FFF2-40B4-BE49-F238E27FC236}">
                  <a16:creationId xmlns:a16="http://schemas.microsoft.com/office/drawing/2014/main" id="{0330B7E3-1F8F-2D4C-AEB9-02B4218BE552}"/>
                </a:ext>
              </a:extLst>
            </p:cNvPr>
            <p:cNvSpPr>
              <a:spLocks/>
            </p:cNvSpPr>
            <p:nvPr/>
          </p:nvSpPr>
          <p:spPr bwMode="auto">
            <a:xfrm>
              <a:off x="1293813" y="3330575"/>
              <a:ext cx="19050" cy="11113"/>
            </a:xfrm>
            <a:custGeom>
              <a:avLst/>
              <a:gdLst>
                <a:gd name="T0" fmla="*/ 24 w 34"/>
                <a:gd name="T1" fmla="*/ 19 h 20"/>
                <a:gd name="T2" fmla="*/ 21 w 34"/>
                <a:gd name="T3" fmla="*/ 19 h 20"/>
                <a:gd name="T4" fmla="*/ 1 w 34"/>
                <a:gd name="T5" fmla="*/ 8 h 20"/>
                <a:gd name="T6" fmla="*/ 1 w 34"/>
                <a:gd name="T7" fmla="*/ 6 h 20"/>
                <a:gd name="T8" fmla="*/ 11 w 34"/>
                <a:gd name="T9" fmla="*/ 1 h 20"/>
                <a:gd name="T10" fmla="*/ 14 w 34"/>
                <a:gd name="T11" fmla="*/ 1 h 20"/>
                <a:gd name="T12" fmla="*/ 34 w 34"/>
                <a:gd name="T13" fmla="*/ 12 h 20"/>
                <a:gd name="T14" fmla="*/ 34 w 34"/>
                <a:gd name="T15" fmla="*/ 14 h 20"/>
                <a:gd name="T16" fmla="*/ 24 w 34"/>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24" y="19"/>
                  </a:moveTo>
                  <a:cubicBezTo>
                    <a:pt x="23" y="20"/>
                    <a:pt x="22" y="20"/>
                    <a:pt x="21" y="19"/>
                  </a:cubicBezTo>
                  <a:lnTo>
                    <a:pt x="1" y="8"/>
                  </a:lnTo>
                  <a:cubicBezTo>
                    <a:pt x="0" y="8"/>
                    <a:pt x="0" y="7"/>
                    <a:pt x="1" y="6"/>
                  </a:cubicBezTo>
                  <a:lnTo>
                    <a:pt x="11" y="1"/>
                  </a:lnTo>
                  <a:cubicBezTo>
                    <a:pt x="12" y="0"/>
                    <a:pt x="13" y="0"/>
                    <a:pt x="14" y="1"/>
                  </a:cubicBezTo>
                  <a:lnTo>
                    <a:pt x="34" y="12"/>
                  </a:lnTo>
                  <a:cubicBezTo>
                    <a:pt x="34" y="13"/>
                    <a:pt x="34" y="13"/>
                    <a:pt x="34" y="14"/>
                  </a:cubicBezTo>
                  <a:lnTo>
                    <a:pt x="24"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2" name="Freeform 344">
              <a:extLst>
                <a:ext uri="{FF2B5EF4-FFF2-40B4-BE49-F238E27FC236}">
                  <a16:creationId xmlns:a16="http://schemas.microsoft.com/office/drawing/2014/main" id="{B4B72DDE-D99C-4548-8C61-39814D1EEC3E}"/>
                </a:ext>
              </a:extLst>
            </p:cNvPr>
            <p:cNvSpPr>
              <a:spLocks/>
            </p:cNvSpPr>
            <p:nvPr/>
          </p:nvSpPr>
          <p:spPr bwMode="auto">
            <a:xfrm>
              <a:off x="1309688" y="3340100"/>
              <a:ext cx="20638" cy="11113"/>
            </a:xfrm>
            <a:custGeom>
              <a:avLst/>
              <a:gdLst>
                <a:gd name="T0" fmla="*/ 23 w 34"/>
                <a:gd name="T1" fmla="*/ 19 h 20"/>
                <a:gd name="T2" fmla="*/ 20 w 34"/>
                <a:gd name="T3" fmla="*/ 19 h 20"/>
                <a:gd name="T4" fmla="*/ 1 w 34"/>
                <a:gd name="T5" fmla="*/ 8 h 20"/>
                <a:gd name="T6" fmla="*/ 1 w 34"/>
                <a:gd name="T7" fmla="*/ 6 h 20"/>
                <a:gd name="T8" fmla="*/ 11 w 34"/>
                <a:gd name="T9" fmla="*/ 1 h 20"/>
                <a:gd name="T10" fmla="*/ 13 w 34"/>
                <a:gd name="T11" fmla="*/ 1 h 20"/>
                <a:gd name="T12" fmla="*/ 33 w 34"/>
                <a:gd name="T13" fmla="*/ 12 h 20"/>
                <a:gd name="T14" fmla="*/ 33 w 34"/>
                <a:gd name="T15" fmla="*/ 14 h 20"/>
                <a:gd name="T16" fmla="*/ 23 w 34"/>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23" y="19"/>
                  </a:moveTo>
                  <a:cubicBezTo>
                    <a:pt x="22" y="20"/>
                    <a:pt x="21" y="20"/>
                    <a:pt x="20" y="19"/>
                  </a:cubicBezTo>
                  <a:lnTo>
                    <a:pt x="1" y="8"/>
                  </a:lnTo>
                  <a:cubicBezTo>
                    <a:pt x="0" y="7"/>
                    <a:pt x="0" y="7"/>
                    <a:pt x="1" y="6"/>
                  </a:cubicBezTo>
                  <a:lnTo>
                    <a:pt x="11" y="1"/>
                  </a:lnTo>
                  <a:cubicBezTo>
                    <a:pt x="11" y="0"/>
                    <a:pt x="12" y="0"/>
                    <a:pt x="13" y="1"/>
                  </a:cubicBezTo>
                  <a:lnTo>
                    <a:pt x="33" y="12"/>
                  </a:lnTo>
                  <a:cubicBezTo>
                    <a:pt x="34" y="13"/>
                    <a:pt x="34" y="13"/>
                    <a:pt x="33" y="14"/>
                  </a:cubicBezTo>
                  <a:lnTo>
                    <a:pt x="23"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3" name="Freeform 345">
              <a:extLst>
                <a:ext uri="{FF2B5EF4-FFF2-40B4-BE49-F238E27FC236}">
                  <a16:creationId xmlns:a16="http://schemas.microsoft.com/office/drawing/2014/main" id="{595B2ADC-A791-7441-A7D2-E90EA720A85A}"/>
                </a:ext>
              </a:extLst>
            </p:cNvPr>
            <p:cNvSpPr>
              <a:spLocks/>
            </p:cNvSpPr>
            <p:nvPr/>
          </p:nvSpPr>
          <p:spPr bwMode="auto">
            <a:xfrm>
              <a:off x="1325563" y="3349625"/>
              <a:ext cx="19050" cy="11113"/>
            </a:xfrm>
            <a:custGeom>
              <a:avLst/>
              <a:gdLst>
                <a:gd name="T0" fmla="*/ 24 w 34"/>
                <a:gd name="T1" fmla="*/ 19 h 20"/>
                <a:gd name="T2" fmla="*/ 21 w 34"/>
                <a:gd name="T3" fmla="*/ 19 h 20"/>
                <a:gd name="T4" fmla="*/ 1 w 34"/>
                <a:gd name="T5" fmla="*/ 8 h 20"/>
                <a:gd name="T6" fmla="*/ 1 w 34"/>
                <a:gd name="T7" fmla="*/ 6 h 20"/>
                <a:gd name="T8" fmla="*/ 11 w 34"/>
                <a:gd name="T9" fmla="*/ 1 h 20"/>
                <a:gd name="T10" fmla="*/ 14 w 34"/>
                <a:gd name="T11" fmla="*/ 1 h 20"/>
                <a:gd name="T12" fmla="*/ 34 w 34"/>
                <a:gd name="T13" fmla="*/ 12 h 20"/>
                <a:gd name="T14" fmla="*/ 34 w 34"/>
                <a:gd name="T15" fmla="*/ 14 h 20"/>
                <a:gd name="T16" fmla="*/ 24 w 34"/>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24" y="19"/>
                  </a:moveTo>
                  <a:cubicBezTo>
                    <a:pt x="23" y="20"/>
                    <a:pt x="22" y="20"/>
                    <a:pt x="21" y="19"/>
                  </a:cubicBezTo>
                  <a:lnTo>
                    <a:pt x="1" y="8"/>
                  </a:lnTo>
                  <a:cubicBezTo>
                    <a:pt x="0" y="7"/>
                    <a:pt x="0" y="7"/>
                    <a:pt x="1" y="6"/>
                  </a:cubicBezTo>
                  <a:lnTo>
                    <a:pt x="11" y="1"/>
                  </a:lnTo>
                  <a:cubicBezTo>
                    <a:pt x="12" y="0"/>
                    <a:pt x="13" y="0"/>
                    <a:pt x="14" y="1"/>
                  </a:cubicBezTo>
                  <a:lnTo>
                    <a:pt x="34" y="12"/>
                  </a:lnTo>
                  <a:cubicBezTo>
                    <a:pt x="34" y="12"/>
                    <a:pt x="34" y="13"/>
                    <a:pt x="34" y="14"/>
                  </a:cubicBezTo>
                  <a:lnTo>
                    <a:pt x="24"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4" name="Freeform 346">
              <a:extLst>
                <a:ext uri="{FF2B5EF4-FFF2-40B4-BE49-F238E27FC236}">
                  <a16:creationId xmlns:a16="http://schemas.microsoft.com/office/drawing/2014/main" id="{53BA583A-0043-FF4E-AB9D-B50BD4C9086E}"/>
                </a:ext>
              </a:extLst>
            </p:cNvPr>
            <p:cNvSpPr>
              <a:spLocks/>
            </p:cNvSpPr>
            <p:nvPr/>
          </p:nvSpPr>
          <p:spPr bwMode="auto">
            <a:xfrm>
              <a:off x="1341438" y="3359150"/>
              <a:ext cx="20638" cy="11113"/>
            </a:xfrm>
            <a:custGeom>
              <a:avLst/>
              <a:gdLst>
                <a:gd name="T0" fmla="*/ 23 w 34"/>
                <a:gd name="T1" fmla="*/ 19 h 20"/>
                <a:gd name="T2" fmla="*/ 21 w 34"/>
                <a:gd name="T3" fmla="*/ 19 h 20"/>
                <a:gd name="T4" fmla="*/ 1 w 34"/>
                <a:gd name="T5" fmla="*/ 8 h 20"/>
                <a:gd name="T6" fmla="*/ 1 w 34"/>
                <a:gd name="T7" fmla="*/ 6 h 20"/>
                <a:gd name="T8" fmla="*/ 11 w 34"/>
                <a:gd name="T9" fmla="*/ 0 h 20"/>
                <a:gd name="T10" fmla="*/ 13 w 34"/>
                <a:gd name="T11" fmla="*/ 0 h 20"/>
                <a:gd name="T12" fmla="*/ 33 w 34"/>
                <a:gd name="T13" fmla="*/ 12 h 20"/>
                <a:gd name="T14" fmla="*/ 33 w 34"/>
                <a:gd name="T15" fmla="*/ 13 h 20"/>
                <a:gd name="T16" fmla="*/ 23 w 34"/>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23" y="19"/>
                  </a:moveTo>
                  <a:cubicBezTo>
                    <a:pt x="23" y="20"/>
                    <a:pt x="21" y="20"/>
                    <a:pt x="21" y="19"/>
                  </a:cubicBezTo>
                  <a:lnTo>
                    <a:pt x="1" y="8"/>
                  </a:lnTo>
                  <a:cubicBezTo>
                    <a:pt x="0" y="7"/>
                    <a:pt x="0" y="7"/>
                    <a:pt x="1" y="6"/>
                  </a:cubicBezTo>
                  <a:lnTo>
                    <a:pt x="11" y="0"/>
                  </a:lnTo>
                  <a:cubicBezTo>
                    <a:pt x="11" y="0"/>
                    <a:pt x="13" y="0"/>
                    <a:pt x="13" y="0"/>
                  </a:cubicBezTo>
                  <a:lnTo>
                    <a:pt x="33" y="12"/>
                  </a:lnTo>
                  <a:cubicBezTo>
                    <a:pt x="34" y="12"/>
                    <a:pt x="34" y="13"/>
                    <a:pt x="33" y="13"/>
                  </a:cubicBezTo>
                  <a:lnTo>
                    <a:pt x="23"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5" name="Freeform 347">
              <a:extLst>
                <a:ext uri="{FF2B5EF4-FFF2-40B4-BE49-F238E27FC236}">
                  <a16:creationId xmlns:a16="http://schemas.microsoft.com/office/drawing/2014/main" id="{113188B3-03A1-5045-8785-7DA633945192}"/>
                </a:ext>
              </a:extLst>
            </p:cNvPr>
            <p:cNvSpPr>
              <a:spLocks/>
            </p:cNvSpPr>
            <p:nvPr/>
          </p:nvSpPr>
          <p:spPr bwMode="auto">
            <a:xfrm>
              <a:off x="1358900" y="3368675"/>
              <a:ext cx="19050" cy="11113"/>
            </a:xfrm>
            <a:custGeom>
              <a:avLst/>
              <a:gdLst>
                <a:gd name="T0" fmla="*/ 23 w 34"/>
                <a:gd name="T1" fmla="*/ 19 h 20"/>
                <a:gd name="T2" fmla="*/ 20 w 34"/>
                <a:gd name="T3" fmla="*/ 19 h 20"/>
                <a:gd name="T4" fmla="*/ 0 w 34"/>
                <a:gd name="T5" fmla="*/ 8 h 20"/>
                <a:gd name="T6" fmla="*/ 0 w 34"/>
                <a:gd name="T7" fmla="*/ 6 h 20"/>
                <a:gd name="T8" fmla="*/ 10 w 34"/>
                <a:gd name="T9" fmla="*/ 0 h 20"/>
                <a:gd name="T10" fmla="*/ 13 w 34"/>
                <a:gd name="T11" fmla="*/ 0 h 20"/>
                <a:gd name="T12" fmla="*/ 33 w 34"/>
                <a:gd name="T13" fmla="*/ 12 h 20"/>
                <a:gd name="T14" fmla="*/ 33 w 34"/>
                <a:gd name="T15" fmla="*/ 13 h 20"/>
                <a:gd name="T16" fmla="*/ 23 w 34"/>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23" y="19"/>
                  </a:moveTo>
                  <a:cubicBezTo>
                    <a:pt x="22" y="20"/>
                    <a:pt x="21" y="20"/>
                    <a:pt x="20" y="19"/>
                  </a:cubicBezTo>
                  <a:lnTo>
                    <a:pt x="0" y="8"/>
                  </a:lnTo>
                  <a:cubicBezTo>
                    <a:pt x="0" y="7"/>
                    <a:pt x="0" y="7"/>
                    <a:pt x="0" y="6"/>
                  </a:cubicBezTo>
                  <a:lnTo>
                    <a:pt x="10" y="0"/>
                  </a:lnTo>
                  <a:cubicBezTo>
                    <a:pt x="11" y="0"/>
                    <a:pt x="12" y="0"/>
                    <a:pt x="13" y="0"/>
                  </a:cubicBezTo>
                  <a:lnTo>
                    <a:pt x="33" y="12"/>
                  </a:lnTo>
                  <a:cubicBezTo>
                    <a:pt x="34" y="12"/>
                    <a:pt x="34" y="13"/>
                    <a:pt x="33" y="13"/>
                  </a:cubicBezTo>
                  <a:lnTo>
                    <a:pt x="23"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6" name="Freeform 348">
              <a:extLst>
                <a:ext uri="{FF2B5EF4-FFF2-40B4-BE49-F238E27FC236}">
                  <a16:creationId xmlns:a16="http://schemas.microsoft.com/office/drawing/2014/main" id="{4C5248BC-A802-2245-A5F9-352EE10E5C6F}"/>
                </a:ext>
              </a:extLst>
            </p:cNvPr>
            <p:cNvSpPr>
              <a:spLocks/>
            </p:cNvSpPr>
            <p:nvPr/>
          </p:nvSpPr>
          <p:spPr bwMode="auto">
            <a:xfrm>
              <a:off x="1374775" y="3378200"/>
              <a:ext cx="19050" cy="11113"/>
            </a:xfrm>
            <a:custGeom>
              <a:avLst/>
              <a:gdLst>
                <a:gd name="T0" fmla="*/ 23 w 34"/>
                <a:gd name="T1" fmla="*/ 19 h 19"/>
                <a:gd name="T2" fmla="*/ 21 w 34"/>
                <a:gd name="T3" fmla="*/ 19 h 19"/>
                <a:gd name="T4" fmla="*/ 1 w 34"/>
                <a:gd name="T5" fmla="*/ 8 h 19"/>
                <a:gd name="T6" fmla="*/ 1 w 34"/>
                <a:gd name="T7" fmla="*/ 6 h 19"/>
                <a:gd name="T8" fmla="*/ 11 w 34"/>
                <a:gd name="T9" fmla="*/ 0 h 19"/>
                <a:gd name="T10" fmla="*/ 13 w 34"/>
                <a:gd name="T11" fmla="*/ 0 h 19"/>
                <a:gd name="T12" fmla="*/ 33 w 34"/>
                <a:gd name="T13" fmla="*/ 12 h 19"/>
                <a:gd name="T14" fmla="*/ 33 w 34"/>
                <a:gd name="T15" fmla="*/ 13 h 19"/>
                <a:gd name="T16" fmla="*/ 23 w 3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23" y="19"/>
                  </a:moveTo>
                  <a:cubicBezTo>
                    <a:pt x="23" y="19"/>
                    <a:pt x="21" y="19"/>
                    <a:pt x="21" y="19"/>
                  </a:cubicBezTo>
                  <a:lnTo>
                    <a:pt x="1" y="8"/>
                  </a:lnTo>
                  <a:cubicBezTo>
                    <a:pt x="0" y="7"/>
                    <a:pt x="0" y="6"/>
                    <a:pt x="1" y="6"/>
                  </a:cubicBezTo>
                  <a:lnTo>
                    <a:pt x="11" y="0"/>
                  </a:lnTo>
                  <a:cubicBezTo>
                    <a:pt x="12" y="0"/>
                    <a:pt x="13" y="0"/>
                    <a:pt x="13" y="0"/>
                  </a:cubicBezTo>
                  <a:lnTo>
                    <a:pt x="33" y="12"/>
                  </a:lnTo>
                  <a:cubicBezTo>
                    <a:pt x="34" y="12"/>
                    <a:pt x="34" y="13"/>
                    <a:pt x="33" y="13"/>
                  </a:cubicBezTo>
                  <a:lnTo>
                    <a:pt x="23"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7" name="Freeform 349">
              <a:extLst>
                <a:ext uri="{FF2B5EF4-FFF2-40B4-BE49-F238E27FC236}">
                  <a16:creationId xmlns:a16="http://schemas.microsoft.com/office/drawing/2014/main" id="{55A5390D-8214-7E42-B769-76E43E407AD4}"/>
                </a:ext>
              </a:extLst>
            </p:cNvPr>
            <p:cNvSpPr>
              <a:spLocks/>
            </p:cNvSpPr>
            <p:nvPr/>
          </p:nvSpPr>
          <p:spPr bwMode="auto">
            <a:xfrm>
              <a:off x="1390650" y="3387725"/>
              <a:ext cx="19050" cy="11113"/>
            </a:xfrm>
            <a:custGeom>
              <a:avLst/>
              <a:gdLst>
                <a:gd name="T0" fmla="*/ 23 w 34"/>
                <a:gd name="T1" fmla="*/ 19 h 19"/>
                <a:gd name="T2" fmla="*/ 20 w 34"/>
                <a:gd name="T3" fmla="*/ 19 h 19"/>
                <a:gd name="T4" fmla="*/ 0 w 34"/>
                <a:gd name="T5" fmla="*/ 8 h 19"/>
                <a:gd name="T6" fmla="*/ 0 w 34"/>
                <a:gd name="T7" fmla="*/ 6 h 19"/>
                <a:gd name="T8" fmla="*/ 10 w 34"/>
                <a:gd name="T9" fmla="*/ 0 h 19"/>
                <a:gd name="T10" fmla="*/ 13 w 34"/>
                <a:gd name="T11" fmla="*/ 0 h 19"/>
                <a:gd name="T12" fmla="*/ 33 w 34"/>
                <a:gd name="T13" fmla="*/ 12 h 19"/>
                <a:gd name="T14" fmla="*/ 33 w 34"/>
                <a:gd name="T15" fmla="*/ 13 h 19"/>
                <a:gd name="T16" fmla="*/ 23 w 3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23" y="19"/>
                  </a:moveTo>
                  <a:cubicBezTo>
                    <a:pt x="22" y="19"/>
                    <a:pt x="21" y="19"/>
                    <a:pt x="20" y="19"/>
                  </a:cubicBezTo>
                  <a:lnTo>
                    <a:pt x="0" y="8"/>
                  </a:lnTo>
                  <a:cubicBezTo>
                    <a:pt x="0" y="7"/>
                    <a:pt x="0" y="6"/>
                    <a:pt x="0" y="6"/>
                  </a:cubicBezTo>
                  <a:lnTo>
                    <a:pt x="10" y="0"/>
                  </a:lnTo>
                  <a:cubicBezTo>
                    <a:pt x="11" y="0"/>
                    <a:pt x="12" y="0"/>
                    <a:pt x="13" y="0"/>
                  </a:cubicBezTo>
                  <a:lnTo>
                    <a:pt x="33" y="12"/>
                  </a:lnTo>
                  <a:cubicBezTo>
                    <a:pt x="34" y="12"/>
                    <a:pt x="34" y="13"/>
                    <a:pt x="33" y="13"/>
                  </a:cubicBezTo>
                  <a:lnTo>
                    <a:pt x="23" y="19"/>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8" name="Freeform 350">
              <a:extLst>
                <a:ext uri="{FF2B5EF4-FFF2-40B4-BE49-F238E27FC236}">
                  <a16:creationId xmlns:a16="http://schemas.microsoft.com/office/drawing/2014/main" id="{2745CEBB-68B7-5648-9986-2725096EA949}"/>
                </a:ext>
              </a:extLst>
            </p:cNvPr>
            <p:cNvSpPr>
              <a:spLocks/>
            </p:cNvSpPr>
            <p:nvPr/>
          </p:nvSpPr>
          <p:spPr bwMode="auto">
            <a:xfrm>
              <a:off x="1166813" y="3268663"/>
              <a:ext cx="23813" cy="14288"/>
            </a:xfrm>
            <a:custGeom>
              <a:avLst/>
              <a:gdLst>
                <a:gd name="T0" fmla="*/ 23 w 39"/>
                <a:gd name="T1" fmla="*/ 22 h 23"/>
                <a:gd name="T2" fmla="*/ 20 w 39"/>
                <a:gd name="T3" fmla="*/ 22 h 23"/>
                <a:gd name="T4" fmla="*/ 0 w 39"/>
                <a:gd name="T5" fmla="*/ 11 h 23"/>
                <a:gd name="T6" fmla="*/ 0 w 39"/>
                <a:gd name="T7" fmla="*/ 9 h 23"/>
                <a:gd name="T8" fmla="*/ 16 w 39"/>
                <a:gd name="T9" fmla="*/ 0 h 23"/>
                <a:gd name="T10" fmla="*/ 19 w 39"/>
                <a:gd name="T11" fmla="*/ 0 h 23"/>
                <a:gd name="T12" fmla="*/ 38 w 39"/>
                <a:gd name="T13" fmla="*/ 12 h 23"/>
                <a:gd name="T14" fmla="*/ 38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0" y="11"/>
                  </a:lnTo>
                  <a:cubicBezTo>
                    <a:pt x="0" y="10"/>
                    <a:pt x="0" y="10"/>
                    <a:pt x="0" y="9"/>
                  </a:cubicBezTo>
                  <a:lnTo>
                    <a:pt x="16" y="0"/>
                  </a:lnTo>
                  <a:cubicBezTo>
                    <a:pt x="17" y="0"/>
                    <a:pt x="18" y="0"/>
                    <a:pt x="19" y="0"/>
                  </a:cubicBezTo>
                  <a:lnTo>
                    <a:pt x="38" y="12"/>
                  </a:lnTo>
                  <a:cubicBezTo>
                    <a:pt x="39" y="12"/>
                    <a:pt x="39" y="13"/>
                    <a:pt x="38"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9" name="Freeform 351">
              <a:extLst>
                <a:ext uri="{FF2B5EF4-FFF2-40B4-BE49-F238E27FC236}">
                  <a16:creationId xmlns:a16="http://schemas.microsoft.com/office/drawing/2014/main" id="{96D43B45-4FCC-2B4B-AA06-BCEED239D34F}"/>
                </a:ext>
              </a:extLst>
            </p:cNvPr>
            <p:cNvSpPr>
              <a:spLocks/>
            </p:cNvSpPr>
            <p:nvPr/>
          </p:nvSpPr>
          <p:spPr bwMode="auto">
            <a:xfrm>
              <a:off x="1182688" y="3278188"/>
              <a:ext cx="23813" cy="14288"/>
            </a:xfrm>
            <a:custGeom>
              <a:avLst/>
              <a:gdLst>
                <a:gd name="T0" fmla="*/ 24 w 40"/>
                <a:gd name="T1" fmla="*/ 22 h 22"/>
                <a:gd name="T2" fmla="*/ 21 w 40"/>
                <a:gd name="T3" fmla="*/ 22 h 22"/>
                <a:gd name="T4" fmla="*/ 1 w 40"/>
                <a:gd name="T5" fmla="*/ 11 h 22"/>
                <a:gd name="T6" fmla="*/ 1 w 40"/>
                <a:gd name="T7" fmla="*/ 9 h 22"/>
                <a:gd name="T8" fmla="*/ 16 w 40"/>
                <a:gd name="T9" fmla="*/ 0 h 22"/>
                <a:gd name="T10" fmla="*/ 19 w 40"/>
                <a:gd name="T11" fmla="*/ 0 h 22"/>
                <a:gd name="T12" fmla="*/ 39 w 40"/>
                <a:gd name="T13" fmla="*/ 12 h 22"/>
                <a:gd name="T14" fmla="*/ 39 w 40"/>
                <a:gd name="T15" fmla="*/ 13 h 22"/>
                <a:gd name="T16" fmla="*/ 24 w 40"/>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2">
                  <a:moveTo>
                    <a:pt x="24" y="22"/>
                  </a:moveTo>
                  <a:cubicBezTo>
                    <a:pt x="23" y="22"/>
                    <a:pt x="22" y="22"/>
                    <a:pt x="21" y="22"/>
                  </a:cubicBezTo>
                  <a:lnTo>
                    <a:pt x="1" y="11"/>
                  </a:lnTo>
                  <a:cubicBezTo>
                    <a:pt x="0" y="10"/>
                    <a:pt x="0" y="9"/>
                    <a:pt x="1" y="9"/>
                  </a:cubicBezTo>
                  <a:lnTo>
                    <a:pt x="16" y="0"/>
                  </a:lnTo>
                  <a:cubicBezTo>
                    <a:pt x="17" y="0"/>
                    <a:pt x="18" y="0"/>
                    <a:pt x="19" y="0"/>
                  </a:cubicBezTo>
                  <a:lnTo>
                    <a:pt x="39" y="12"/>
                  </a:lnTo>
                  <a:cubicBezTo>
                    <a:pt x="40" y="12"/>
                    <a:pt x="40" y="13"/>
                    <a:pt x="39" y="13"/>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0" name="Freeform 352">
              <a:extLst>
                <a:ext uri="{FF2B5EF4-FFF2-40B4-BE49-F238E27FC236}">
                  <a16:creationId xmlns:a16="http://schemas.microsoft.com/office/drawing/2014/main" id="{07564DE6-5442-2B4B-8F18-2F12133B7DCE}"/>
                </a:ext>
              </a:extLst>
            </p:cNvPr>
            <p:cNvSpPr>
              <a:spLocks/>
            </p:cNvSpPr>
            <p:nvPr/>
          </p:nvSpPr>
          <p:spPr bwMode="auto">
            <a:xfrm>
              <a:off x="1200150" y="3287713"/>
              <a:ext cx="22225" cy="14288"/>
            </a:xfrm>
            <a:custGeom>
              <a:avLst/>
              <a:gdLst>
                <a:gd name="T0" fmla="*/ 23 w 39"/>
                <a:gd name="T1" fmla="*/ 22 h 22"/>
                <a:gd name="T2" fmla="*/ 20 w 39"/>
                <a:gd name="T3" fmla="*/ 22 h 22"/>
                <a:gd name="T4" fmla="*/ 1 w 39"/>
                <a:gd name="T5" fmla="*/ 10 h 22"/>
                <a:gd name="T6" fmla="*/ 1 w 39"/>
                <a:gd name="T7" fmla="*/ 9 h 22"/>
                <a:gd name="T8" fmla="*/ 16 w 39"/>
                <a:gd name="T9" fmla="*/ 0 h 22"/>
                <a:gd name="T10" fmla="*/ 19 w 39"/>
                <a:gd name="T11" fmla="*/ 0 h 22"/>
                <a:gd name="T12" fmla="*/ 39 w 39"/>
                <a:gd name="T13" fmla="*/ 12 h 22"/>
                <a:gd name="T14" fmla="*/ 39 w 39"/>
                <a:gd name="T15" fmla="*/ 13 h 22"/>
                <a:gd name="T16" fmla="*/ 23 w 39"/>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23" y="22"/>
                  </a:moveTo>
                  <a:cubicBezTo>
                    <a:pt x="22" y="22"/>
                    <a:pt x="21" y="22"/>
                    <a:pt x="20" y="22"/>
                  </a:cubicBezTo>
                  <a:lnTo>
                    <a:pt x="1" y="10"/>
                  </a:lnTo>
                  <a:cubicBezTo>
                    <a:pt x="0" y="10"/>
                    <a:pt x="0" y="9"/>
                    <a:pt x="1" y="9"/>
                  </a:cubicBezTo>
                  <a:lnTo>
                    <a:pt x="16" y="0"/>
                  </a:lnTo>
                  <a:cubicBezTo>
                    <a:pt x="17" y="0"/>
                    <a:pt x="18" y="0"/>
                    <a:pt x="19" y="0"/>
                  </a:cubicBezTo>
                  <a:lnTo>
                    <a:pt x="39" y="12"/>
                  </a:lnTo>
                  <a:cubicBezTo>
                    <a:pt x="39" y="12"/>
                    <a:pt x="39"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1" name="Freeform 353">
              <a:extLst>
                <a:ext uri="{FF2B5EF4-FFF2-40B4-BE49-F238E27FC236}">
                  <a16:creationId xmlns:a16="http://schemas.microsoft.com/office/drawing/2014/main" id="{7FD29F4E-8A34-8C49-9898-54818224FC52}"/>
                </a:ext>
              </a:extLst>
            </p:cNvPr>
            <p:cNvSpPr>
              <a:spLocks/>
            </p:cNvSpPr>
            <p:nvPr/>
          </p:nvSpPr>
          <p:spPr bwMode="auto">
            <a:xfrm>
              <a:off x="1216025" y="3298825"/>
              <a:ext cx="22225" cy="12700"/>
            </a:xfrm>
            <a:custGeom>
              <a:avLst/>
              <a:gdLst>
                <a:gd name="T0" fmla="*/ 24 w 40"/>
                <a:gd name="T1" fmla="*/ 22 h 22"/>
                <a:gd name="T2" fmla="*/ 21 w 40"/>
                <a:gd name="T3" fmla="*/ 22 h 22"/>
                <a:gd name="T4" fmla="*/ 1 w 40"/>
                <a:gd name="T5" fmla="*/ 10 h 22"/>
                <a:gd name="T6" fmla="*/ 1 w 40"/>
                <a:gd name="T7" fmla="*/ 9 h 22"/>
                <a:gd name="T8" fmla="*/ 17 w 40"/>
                <a:gd name="T9" fmla="*/ 0 h 22"/>
                <a:gd name="T10" fmla="*/ 19 w 40"/>
                <a:gd name="T11" fmla="*/ 0 h 22"/>
                <a:gd name="T12" fmla="*/ 39 w 40"/>
                <a:gd name="T13" fmla="*/ 11 h 22"/>
                <a:gd name="T14" fmla="*/ 39 w 40"/>
                <a:gd name="T15" fmla="*/ 13 h 22"/>
                <a:gd name="T16" fmla="*/ 24 w 40"/>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2">
                  <a:moveTo>
                    <a:pt x="24" y="22"/>
                  </a:moveTo>
                  <a:cubicBezTo>
                    <a:pt x="23" y="22"/>
                    <a:pt x="22" y="22"/>
                    <a:pt x="21" y="22"/>
                  </a:cubicBezTo>
                  <a:lnTo>
                    <a:pt x="1" y="10"/>
                  </a:lnTo>
                  <a:cubicBezTo>
                    <a:pt x="0" y="10"/>
                    <a:pt x="0" y="9"/>
                    <a:pt x="1" y="9"/>
                  </a:cubicBezTo>
                  <a:lnTo>
                    <a:pt x="17" y="0"/>
                  </a:lnTo>
                  <a:cubicBezTo>
                    <a:pt x="17" y="0"/>
                    <a:pt x="18" y="0"/>
                    <a:pt x="19" y="0"/>
                  </a:cubicBezTo>
                  <a:lnTo>
                    <a:pt x="39" y="11"/>
                  </a:lnTo>
                  <a:cubicBezTo>
                    <a:pt x="40" y="12"/>
                    <a:pt x="40" y="13"/>
                    <a:pt x="39" y="13"/>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2" name="Freeform 354">
              <a:extLst>
                <a:ext uri="{FF2B5EF4-FFF2-40B4-BE49-F238E27FC236}">
                  <a16:creationId xmlns:a16="http://schemas.microsoft.com/office/drawing/2014/main" id="{AB3F9D0C-5E6F-3840-9FCD-7C489FFC9C9B}"/>
                </a:ext>
              </a:extLst>
            </p:cNvPr>
            <p:cNvSpPr>
              <a:spLocks/>
            </p:cNvSpPr>
            <p:nvPr/>
          </p:nvSpPr>
          <p:spPr bwMode="auto">
            <a:xfrm>
              <a:off x="1231900" y="3306763"/>
              <a:ext cx="22225" cy="14288"/>
            </a:xfrm>
            <a:custGeom>
              <a:avLst/>
              <a:gdLst>
                <a:gd name="T0" fmla="*/ 23 w 39"/>
                <a:gd name="T1" fmla="*/ 23 h 23"/>
                <a:gd name="T2" fmla="*/ 21 w 39"/>
                <a:gd name="T3" fmla="*/ 23 h 23"/>
                <a:gd name="T4" fmla="*/ 1 w 39"/>
                <a:gd name="T5" fmla="*/ 11 h 23"/>
                <a:gd name="T6" fmla="*/ 1 w 39"/>
                <a:gd name="T7" fmla="*/ 10 h 23"/>
                <a:gd name="T8" fmla="*/ 16 w 39"/>
                <a:gd name="T9" fmla="*/ 1 h 23"/>
                <a:gd name="T10" fmla="*/ 19 w 39"/>
                <a:gd name="T11" fmla="*/ 1 h 23"/>
                <a:gd name="T12" fmla="*/ 39 w 39"/>
                <a:gd name="T13" fmla="*/ 12 h 23"/>
                <a:gd name="T14" fmla="*/ 39 w 39"/>
                <a:gd name="T15" fmla="*/ 14 h 23"/>
                <a:gd name="T16" fmla="*/ 23 w 39"/>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3"/>
                  </a:moveTo>
                  <a:cubicBezTo>
                    <a:pt x="23" y="23"/>
                    <a:pt x="21" y="23"/>
                    <a:pt x="21" y="23"/>
                  </a:cubicBezTo>
                  <a:lnTo>
                    <a:pt x="1" y="11"/>
                  </a:lnTo>
                  <a:cubicBezTo>
                    <a:pt x="0" y="11"/>
                    <a:pt x="0" y="10"/>
                    <a:pt x="1" y="10"/>
                  </a:cubicBezTo>
                  <a:lnTo>
                    <a:pt x="16" y="1"/>
                  </a:lnTo>
                  <a:cubicBezTo>
                    <a:pt x="17" y="0"/>
                    <a:pt x="18" y="0"/>
                    <a:pt x="19" y="1"/>
                  </a:cubicBezTo>
                  <a:lnTo>
                    <a:pt x="39" y="12"/>
                  </a:lnTo>
                  <a:cubicBezTo>
                    <a:pt x="39" y="13"/>
                    <a:pt x="39" y="13"/>
                    <a:pt x="39"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3" name="Freeform 355">
              <a:extLst>
                <a:ext uri="{FF2B5EF4-FFF2-40B4-BE49-F238E27FC236}">
                  <a16:creationId xmlns:a16="http://schemas.microsoft.com/office/drawing/2014/main" id="{225E9C54-65D0-CF4F-8505-62426D57F38A}"/>
                </a:ext>
              </a:extLst>
            </p:cNvPr>
            <p:cNvSpPr>
              <a:spLocks/>
            </p:cNvSpPr>
            <p:nvPr/>
          </p:nvSpPr>
          <p:spPr bwMode="auto">
            <a:xfrm>
              <a:off x="1247775" y="3316288"/>
              <a:ext cx="23813" cy="14288"/>
            </a:xfrm>
            <a:custGeom>
              <a:avLst/>
              <a:gdLst>
                <a:gd name="T0" fmla="*/ 23 w 39"/>
                <a:gd name="T1" fmla="*/ 23 h 23"/>
                <a:gd name="T2" fmla="*/ 20 w 39"/>
                <a:gd name="T3" fmla="*/ 23 h 23"/>
                <a:gd name="T4" fmla="*/ 0 w 39"/>
                <a:gd name="T5" fmla="*/ 11 h 23"/>
                <a:gd name="T6" fmla="*/ 0 w 39"/>
                <a:gd name="T7" fmla="*/ 10 h 23"/>
                <a:gd name="T8" fmla="*/ 16 w 39"/>
                <a:gd name="T9" fmla="*/ 1 h 23"/>
                <a:gd name="T10" fmla="*/ 18 w 39"/>
                <a:gd name="T11" fmla="*/ 1 h 23"/>
                <a:gd name="T12" fmla="*/ 38 w 39"/>
                <a:gd name="T13" fmla="*/ 12 h 23"/>
                <a:gd name="T14" fmla="*/ 38 w 39"/>
                <a:gd name="T15" fmla="*/ 14 h 23"/>
                <a:gd name="T16" fmla="*/ 23 w 39"/>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3"/>
                  </a:moveTo>
                  <a:cubicBezTo>
                    <a:pt x="22" y="23"/>
                    <a:pt x="21" y="23"/>
                    <a:pt x="20" y="23"/>
                  </a:cubicBezTo>
                  <a:lnTo>
                    <a:pt x="0" y="11"/>
                  </a:lnTo>
                  <a:cubicBezTo>
                    <a:pt x="0" y="11"/>
                    <a:pt x="0" y="10"/>
                    <a:pt x="0" y="10"/>
                  </a:cubicBezTo>
                  <a:lnTo>
                    <a:pt x="16" y="1"/>
                  </a:lnTo>
                  <a:cubicBezTo>
                    <a:pt x="16" y="0"/>
                    <a:pt x="18" y="0"/>
                    <a:pt x="18" y="1"/>
                  </a:cubicBezTo>
                  <a:lnTo>
                    <a:pt x="38" y="12"/>
                  </a:lnTo>
                  <a:cubicBezTo>
                    <a:pt x="39" y="13"/>
                    <a:pt x="39" y="13"/>
                    <a:pt x="38"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4" name="Freeform 356">
              <a:extLst>
                <a:ext uri="{FF2B5EF4-FFF2-40B4-BE49-F238E27FC236}">
                  <a16:creationId xmlns:a16="http://schemas.microsoft.com/office/drawing/2014/main" id="{A182682D-29CC-5741-949A-BADA9BECC133}"/>
                </a:ext>
              </a:extLst>
            </p:cNvPr>
            <p:cNvSpPr>
              <a:spLocks/>
            </p:cNvSpPr>
            <p:nvPr/>
          </p:nvSpPr>
          <p:spPr bwMode="auto">
            <a:xfrm>
              <a:off x="1263650" y="3325813"/>
              <a:ext cx="23813" cy="14288"/>
            </a:xfrm>
            <a:custGeom>
              <a:avLst/>
              <a:gdLst>
                <a:gd name="T0" fmla="*/ 23 w 40"/>
                <a:gd name="T1" fmla="*/ 23 h 23"/>
                <a:gd name="T2" fmla="*/ 21 w 40"/>
                <a:gd name="T3" fmla="*/ 23 h 23"/>
                <a:gd name="T4" fmla="*/ 1 w 40"/>
                <a:gd name="T5" fmla="*/ 11 h 23"/>
                <a:gd name="T6" fmla="*/ 1 w 40"/>
                <a:gd name="T7" fmla="*/ 10 h 23"/>
                <a:gd name="T8" fmla="*/ 16 w 40"/>
                <a:gd name="T9" fmla="*/ 1 h 23"/>
                <a:gd name="T10" fmla="*/ 19 w 40"/>
                <a:gd name="T11" fmla="*/ 1 h 23"/>
                <a:gd name="T12" fmla="*/ 39 w 40"/>
                <a:gd name="T13" fmla="*/ 12 h 23"/>
                <a:gd name="T14" fmla="*/ 39 w 40"/>
                <a:gd name="T15" fmla="*/ 14 h 23"/>
                <a:gd name="T16" fmla="*/ 23 w 40"/>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3" y="23"/>
                  </a:moveTo>
                  <a:cubicBezTo>
                    <a:pt x="23" y="23"/>
                    <a:pt x="21" y="23"/>
                    <a:pt x="21" y="23"/>
                  </a:cubicBezTo>
                  <a:lnTo>
                    <a:pt x="1" y="11"/>
                  </a:lnTo>
                  <a:cubicBezTo>
                    <a:pt x="0" y="11"/>
                    <a:pt x="0" y="10"/>
                    <a:pt x="1" y="10"/>
                  </a:cubicBezTo>
                  <a:lnTo>
                    <a:pt x="16" y="1"/>
                  </a:lnTo>
                  <a:cubicBezTo>
                    <a:pt x="17" y="0"/>
                    <a:pt x="18" y="0"/>
                    <a:pt x="19" y="1"/>
                  </a:cubicBezTo>
                  <a:lnTo>
                    <a:pt x="39" y="12"/>
                  </a:lnTo>
                  <a:cubicBezTo>
                    <a:pt x="40" y="13"/>
                    <a:pt x="40" y="13"/>
                    <a:pt x="39"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5" name="Freeform 357">
              <a:extLst>
                <a:ext uri="{FF2B5EF4-FFF2-40B4-BE49-F238E27FC236}">
                  <a16:creationId xmlns:a16="http://schemas.microsoft.com/office/drawing/2014/main" id="{C8902C31-C6AC-0C48-9CB5-4E24A3D4ADEF}"/>
                </a:ext>
              </a:extLst>
            </p:cNvPr>
            <p:cNvSpPr>
              <a:spLocks/>
            </p:cNvSpPr>
            <p:nvPr/>
          </p:nvSpPr>
          <p:spPr bwMode="auto">
            <a:xfrm>
              <a:off x="1281113" y="3335338"/>
              <a:ext cx="22225" cy="14288"/>
            </a:xfrm>
            <a:custGeom>
              <a:avLst/>
              <a:gdLst>
                <a:gd name="T0" fmla="*/ 23 w 39"/>
                <a:gd name="T1" fmla="*/ 23 h 23"/>
                <a:gd name="T2" fmla="*/ 20 w 39"/>
                <a:gd name="T3" fmla="*/ 23 h 23"/>
                <a:gd name="T4" fmla="*/ 0 w 39"/>
                <a:gd name="T5" fmla="*/ 11 h 23"/>
                <a:gd name="T6" fmla="*/ 0 w 39"/>
                <a:gd name="T7" fmla="*/ 9 h 23"/>
                <a:gd name="T8" fmla="*/ 16 w 39"/>
                <a:gd name="T9" fmla="*/ 1 h 23"/>
                <a:gd name="T10" fmla="*/ 18 w 39"/>
                <a:gd name="T11" fmla="*/ 1 h 23"/>
                <a:gd name="T12" fmla="*/ 38 w 39"/>
                <a:gd name="T13" fmla="*/ 12 h 23"/>
                <a:gd name="T14" fmla="*/ 38 w 39"/>
                <a:gd name="T15" fmla="*/ 14 h 23"/>
                <a:gd name="T16" fmla="*/ 23 w 39"/>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3"/>
                  </a:moveTo>
                  <a:cubicBezTo>
                    <a:pt x="22" y="23"/>
                    <a:pt x="21" y="23"/>
                    <a:pt x="20" y="23"/>
                  </a:cubicBezTo>
                  <a:lnTo>
                    <a:pt x="0" y="11"/>
                  </a:lnTo>
                  <a:cubicBezTo>
                    <a:pt x="0" y="11"/>
                    <a:pt x="0" y="10"/>
                    <a:pt x="0" y="9"/>
                  </a:cubicBezTo>
                  <a:lnTo>
                    <a:pt x="16" y="1"/>
                  </a:lnTo>
                  <a:cubicBezTo>
                    <a:pt x="17" y="0"/>
                    <a:pt x="18" y="0"/>
                    <a:pt x="18" y="1"/>
                  </a:cubicBezTo>
                  <a:lnTo>
                    <a:pt x="38" y="12"/>
                  </a:lnTo>
                  <a:cubicBezTo>
                    <a:pt x="39" y="13"/>
                    <a:pt x="39" y="13"/>
                    <a:pt x="38"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6" name="Freeform 358">
              <a:extLst>
                <a:ext uri="{FF2B5EF4-FFF2-40B4-BE49-F238E27FC236}">
                  <a16:creationId xmlns:a16="http://schemas.microsoft.com/office/drawing/2014/main" id="{469E3D95-BEA7-7047-863D-ED3EDD881834}"/>
                </a:ext>
              </a:extLst>
            </p:cNvPr>
            <p:cNvSpPr>
              <a:spLocks/>
            </p:cNvSpPr>
            <p:nvPr/>
          </p:nvSpPr>
          <p:spPr bwMode="auto">
            <a:xfrm>
              <a:off x="1295400" y="3344863"/>
              <a:ext cx="23813" cy="14288"/>
            </a:xfrm>
            <a:custGeom>
              <a:avLst/>
              <a:gdLst>
                <a:gd name="T0" fmla="*/ 24 w 40"/>
                <a:gd name="T1" fmla="*/ 22 h 23"/>
                <a:gd name="T2" fmla="*/ 21 w 40"/>
                <a:gd name="T3" fmla="*/ 22 h 23"/>
                <a:gd name="T4" fmla="*/ 1 w 40"/>
                <a:gd name="T5" fmla="*/ 11 h 23"/>
                <a:gd name="T6" fmla="*/ 1 w 40"/>
                <a:gd name="T7" fmla="*/ 9 h 23"/>
                <a:gd name="T8" fmla="*/ 16 w 40"/>
                <a:gd name="T9" fmla="*/ 1 h 23"/>
                <a:gd name="T10" fmla="*/ 19 w 40"/>
                <a:gd name="T11" fmla="*/ 1 h 23"/>
                <a:gd name="T12" fmla="*/ 39 w 40"/>
                <a:gd name="T13" fmla="*/ 12 h 23"/>
                <a:gd name="T14" fmla="*/ 39 w 40"/>
                <a:gd name="T15" fmla="*/ 14 h 23"/>
                <a:gd name="T16" fmla="*/ 24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2"/>
                  </a:moveTo>
                  <a:cubicBezTo>
                    <a:pt x="23" y="23"/>
                    <a:pt x="22" y="23"/>
                    <a:pt x="21" y="22"/>
                  </a:cubicBezTo>
                  <a:lnTo>
                    <a:pt x="1" y="11"/>
                  </a:lnTo>
                  <a:cubicBezTo>
                    <a:pt x="0" y="11"/>
                    <a:pt x="0" y="10"/>
                    <a:pt x="1" y="9"/>
                  </a:cubicBezTo>
                  <a:lnTo>
                    <a:pt x="16" y="1"/>
                  </a:lnTo>
                  <a:cubicBezTo>
                    <a:pt x="17" y="0"/>
                    <a:pt x="18" y="0"/>
                    <a:pt x="19" y="1"/>
                  </a:cubicBezTo>
                  <a:lnTo>
                    <a:pt x="39" y="12"/>
                  </a:lnTo>
                  <a:cubicBezTo>
                    <a:pt x="40" y="12"/>
                    <a:pt x="40" y="13"/>
                    <a:pt x="39" y="14"/>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7" name="Freeform 359">
              <a:extLst>
                <a:ext uri="{FF2B5EF4-FFF2-40B4-BE49-F238E27FC236}">
                  <a16:creationId xmlns:a16="http://schemas.microsoft.com/office/drawing/2014/main" id="{E0165407-5991-DA4E-BD22-FD72A427DA94}"/>
                </a:ext>
              </a:extLst>
            </p:cNvPr>
            <p:cNvSpPr>
              <a:spLocks/>
            </p:cNvSpPr>
            <p:nvPr/>
          </p:nvSpPr>
          <p:spPr bwMode="auto">
            <a:xfrm>
              <a:off x="1312863" y="3354388"/>
              <a:ext cx="22225" cy="14288"/>
            </a:xfrm>
            <a:custGeom>
              <a:avLst/>
              <a:gdLst>
                <a:gd name="T0" fmla="*/ 23 w 39"/>
                <a:gd name="T1" fmla="*/ 22 h 23"/>
                <a:gd name="T2" fmla="*/ 20 w 39"/>
                <a:gd name="T3" fmla="*/ 22 h 23"/>
                <a:gd name="T4" fmla="*/ 1 w 39"/>
                <a:gd name="T5" fmla="*/ 11 h 23"/>
                <a:gd name="T6" fmla="*/ 1 w 39"/>
                <a:gd name="T7" fmla="*/ 9 h 23"/>
                <a:gd name="T8" fmla="*/ 16 w 39"/>
                <a:gd name="T9" fmla="*/ 0 h 23"/>
                <a:gd name="T10" fmla="*/ 19 w 39"/>
                <a:gd name="T11" fmla="*/ 0 h 23"/>
                <a:gd name="T12" fmla="*/ 39 w 39"/>
                <a:gd name="T13" fmla="*/ 12 h 23"/>
                <a:gd name="T14" fmla="*/ 39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1" y="11"/>
                  </a:lnTo>
                  <a:cubicBezTo>
                    <a:pt x="0" y="10"/>
                    <a:pt x="0" y="10"/>
                    <a:pt x="1" y="9"/>
                  </a:cubicBezTo>
                  <a:lnTo>
                    <a:pt x="16" y="0"/>
                  </a:lnTo>
                  <a:cubicBezTo>
                    <a:pt x="17" y="0"/>
                    <a:pt x="18" y="0"/>
                    <a:pt x="19" y="0"/>
                  </a:cubicBezTo>
                  <a:lnTo>
                    <a:pt x="39" y="12"/>
                  </a:lnTo>
                  <a:cubicBezTo>
                    <a:pt x="39" y="12"/>
                    <a:pt x="39"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8" name="Freeform 360">
              <a:extLst>
                <a:ext uri="{FF2B5EF4-FFF2-40B4-BE49-F238E27FC236}">
                  <a16:creationId xmlns:a16="http://schemas.microsoft.com/office/drawing/2014/main" id="{2273CCDF-D054-7C44-9E6B-1F2D1B810B73}"/>
                </a:ext>
              </a:extLst>
            </p:cNvPr>
            <p:cNvSpPr>
              <a:spLocks/>
            </p:cNvSpPr>
            <p:nvPr/>
          </p:nvSpPr>
          <p:spPr bwMode="auto">
            <a:xfrm>
              <a:off x="1328738" y="3363913"/>
              <a:ext cx="23813" cy="14288"/>
            </a:xfrm>
            <a:custGeom>
              <a:avLst/>
              <a:gdLst>
                <a:gd name="T0" fmla="*/ 24 w 40"/>
                <a:gd name="T1" fmla="*/ 22 h 23"/>
                <a:gd name="T2" fmla="*/ 21 w 40"/>
                <a:gd name="T3" fmla="*/ 22 h 23"/>
                <a:gd name="T4" fmla="*/ 1 w 40"/>
                <a:gd name="T5" fmla="*/ 11 h 23"/>
                <a:gd name="T6" fmla="*/ 1 w 40"/>
                <a:gd name="T7" fmla="*/ 9 h 23"/>
                <a:gd name="T8" fmla="*/ 16 w 40"/>
                <a:gd name="T9" fmla="*/ 0 h 23"/>
                <a:gd name="T10" fmla="*/ 19 w 40"/>
                <a:gd name="T11" fmla="*/ 0 h 23"/>
                <a:gd name="T12" fmla="*/ 39 w 40"/>
                <a:gd name="T13" fmla="*/ 12 h 23"/>
                <a:gd name="T14" fmla="*/ 39 w 40"/>
                <a:gd name="T15" fmla="*/ 13 h 23"/>
                <a:gd name="T16" fmla="*/ 24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2"/>
                  </a:moveTo>
                  <a:cubicBezTo>
                    <a:pt x="23" y="23"/>
                    <a:pt x="22" y="23"/>
                    <a:pt x="21" y="22"/>
                  </a:cubicBezTo>
                  <a:lnTo>
                    <a:pt x="1" y="11"/>
                  </a:lnTo>
                  <a:cubicBezTo>
                    <a:pt x="0" y="10"/>
                    <a:pt x="0" y="10"/>
                    <a:pt x="1" y="9"/>
                  </a:cubicBezTo>
                  <a:lnTo>
                    <a:pt x="16" y="0"/>
                  </a:lnTo>
                  <a:cubicBezTo>
                    <a:pt x="17" y="0"/>
                    <a:pt x="18" y="0"/>
                    <a:pt x="19" y="0"/>
                  </a:cubicBezTo>
                  <a:lnTo>
                    <a:pt x="39" y="12"/>
                  </a:lnTo>
                  <a:cubicBezTo>
                    <a:pt x="40" y="12"/>
                    <a:pt x="40" y="13"/>
                    <a:pt x="39" y="13"/>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9" name="Freeform 361">
              <a:extLst>
                <a:ext uri="{FF2B5EF4-FFF2-40B4-BE49-F238E27FC236}">
                  <a16:creationId xmlns:a16="http://schemas.microsoft.com/office/drawing/2014/main" id="{DD08546D-2245-B041-B7F0-7C4A9BFAF15F}"/>
                </a:ext>
              </a:extLst>
            </p:cNvPr>
            <p:cNvSpPr>
              <a:spLocks/>
            </p:cNvSpPr>
            <p:nvPr/>
          </p:nvSpPr>
          <p:spPr bwMode="auto">
            <a:xfrm>
              <a:off x="1344613" y="3375025"/>
              <a:ext cx="22225" cy="12700"/>
            </a:xfrm>
            <a:custGeom>
              <a:avLst/>
              <a:gdLst>
                <a:gd name="T0" fmla="*/ 23 w 39"/>
                <a:gd name="T1" fmla="*/ 22 h 23"/>
                <a:gd name="T2" fmla="*/ 21 w 39"/>
                <a:gd name="T3" fmla="*/ 22 h 23"/>
                <a:gd name="T4" fmla="*/ 1 w 39"/>
                <a:gd name="T5" fmla="*/ 11 h 23"/>
                <a:gd name="T6" fmla="*/ 1 w 39"/>
                <a:gd name="T7" fmla="*/ 9 h 23"/>
                <a:gd name="T8" fmla="*/ 16 w 39"/>
                <a:gd name="T9" fmla="*/ 0 h 23"/>
                <a:gd name="T10" fmla="*/ 19 w 39"/>
                <a:gd name="T11" fmla="*/ 0 h 23"/>
                <a:gd name="T12" fmla="*/ 39 w 39"/>
                <a:gd name="T13" fmla="*/ 12 h 23"/>
                <a:gd name="T14" fmla="*/ 39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3" y="23"/>
                    <a:pt x="21" y="23"/>
                    <a:pt x="21" y="22"/>
                  </a:cubicBezTo>
                  <a:lnTo>
                    <a:pt x="1" y="11"/>
                  </a:lnTo>
                  <a:cubicBezTo>
                    <a:pt x="0" y="10"/>
                    <a:pt x="0" y="10"/>
                    <a:pt x="1" y="9"/>
                  </a:cubicBezTo>
                  <a:lnTo>
                    <a:pt x="16" y="0"/>
                  </a:lnTo>
                  <a:cubicBezTo>
                    <a:pt x="17" y="0"/>
                    <a:pt x="18" y="0"/>
                    <a:pt x="19" y="0"/>
                  </a:cubicBezTo>
                  <a:lnTo>
                    <a:pt x="39" y="12"/>
                  </a:lnTo>
                  <a:cubicBezTo>
                    <a:pt x="39" y="12"/>
                    <a:pt x="39"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0" name="Freeform 362">
              <a:extLst>
                <a:ext uri="{FF2B5EF4-FFF2-40B4-BE49-F238E27FC236}">
                  <a16:creationId xmlns:a16="http://schemas.microsoft.com/office/drawing/2014/main" id="{B54DD65A-C52C-9649-9D52-738A59A201A5}"/>
                </a:ext>
              </a:extLst>
            </p:cNvPr>
            <p:cNvSpPr>
              <a:spLocks/>
            </p:cNvSpPr>
            <p:nvPr/>
          </p:nvSpPr>
          <p:spPr bwMode="auto">
            <a:xfrm>
              <a:off x="1360488" y="3384550"/>
              <a:ext cx="23813" cy="12700"/>
            </a:xfrm>
            <a:custGeom>
              <a:avLst/>
              <a:gdLst>
                <a:gd name="T0" fmla="*/ 23 w 39"/>
                <a:gd name="T1" fmla="*/ 22 h 23"/>
                <a:gd name="T2" fmla="*/ 20 w 39"/>
                <a:gd name="T3" fmla="*/ 22 h 23"/>
                <a:gd name="T4" fmla="*/ 0 w 39"/>
                <a:gd name="T5" fmla="*/ 11 h 23"/>
                <a:gd name="T6" fmla="*/ 0 w 39"/>
                <a:gd name="T7" fmla="*/ 9 h 23"/>
                <a:gd name="T8" fmla="*/ 16 w 39"/>
                <a:gd name="T9" fmla="*/ 0 h 23"/>
                <a:gd name="T10" fmla="*/ 18 w 39"/>
                <a:gd name="T11" fmla="*/ 0 h 23"/>
                <a:gd name="T12" fmla="*/ 38 w 39"/>
                <a:gd name="T13" fmla="*/ 12 h 23"/>
                <a:gd name="T14" fmla="*/ 38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0" y="11"/>
                  </a:lnTo>
                  <a:cubicBezTo>
                    <a:pt x="0" y="10"/>
                    <a:pt x="0" y="9"/>
                    <a:pt x="0" y="9"/>
                  </a:cubicBezTo>
                  <a:lnTo>
                    <a:pt x="16" y="0"/>
                  </a:lnTo>
                  <a:cubicBezTo>
                    <a:pt x="16" y="0"/>
                    <a:pt x="18" y="0"/>
                    <a:pt x="18" y="0"/>
                  </a:cubicBezTo>
                  <a:lnTo>
                    <a:pt x="38" y="12"/>
                  </a:lnTo>
                  <a:cubicBezTo>
                    <a:pt x="39" y="12"/>
                    <a:pt x="39" y="13"/>
                    <a:pt x="38"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1" name="Freeform 363">
              <a:extLst>
                <a:ext uri="{FF2B5EF4-FFF2-40B4-BE49-F238E27FC236}">
                  <a16:creationId xmlns:a16="http://schemas.microsoft.com/office/drawing/2014/main" id="{D80E58A7-E564-A443-9330-E4C120EED669}"/>
                </a:ext>
              </a:extLst>
            </p:cNvPr>
            <p:cNvSpPr>
              <a:spLocks/>
            </p:cNvSpPr>
            <p:nvPr/>
          </p:nvSpPr>
          <p:spPr bwMode="auto">
            <a:xfrm>
              <a:off x="1376363" y="3394075"/>
              <a:ext cx="23813" cy="12700"/>
            </a:xfrm>
            <a:custGeom>
              <a:avLst/>
              <a:gdLst>
                <a:gd name="T0" fmla="*/ 23 w 40"/>
                <a:gd name="T1" fmla="*/ 22 h 22"/>
                <a:gd name="T2" fmla="*/ 21 w 40"/>
                <a:gd name="T3" fmla="*/ 22 h 22"/>
                <a:gd name="T4" fmla="*/ 1 w 40"/>
                <a:gd name="T5" fmla="*/ 11 h 22"/>
                <a:gd name="T6" fmla="*/ 1 w 40"/>
                <a:gd name="T7" fmla="*/ 9 h 22"/>
                <a:gd name="T8" fmla="*/ 16 w 40"/>
                <a:gd name="T9" fmla="*/ 0 h 22"/>
                <a:gd name="T10" fmla="*/ 19 w 40"/>
                <a:gd name="T11" fmla="*/ 0 h 22"/>
                <a:gd name="T12" fmla="*/ 39 w 40"/>
                <a:gd name="T13" fmla="*/ 12 h 22"/>
                <a:gd name="T14" fmla="*/ 39 w 40"/>
                <a:gd name="T15" fmla="*/ 13 h 22"/>
                <a:gd name="T16" fmla="*/ 23 w 40"/>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2">
                  <a:moveTo>
                    <a:pt x="23" y="22"/>
                  </a:moveTo>
                  <a:cubicBezTo>
                    <a:pt x="23" y="22"/>
                    <a:pt x="21" y="22"/>
                    <a:pt x="21" y="22"/>
                  </a:cubicBezTo>
                  <a:lnTo>
                    <a:pt x="1" y="11"/>
                  </a:lnTo>
                  <a:cubicBezTo>
                    <a:pt x="0" y="10"/>
                    <a:pt x="0" y="9"/>
                    <a:pt x="1" y="9"/>
                  </a:cubicBezTo>
                  <a:lnTo>
                    <a:pt x="16" y="0"/>
                  </a:lnTo>
                  <a:cubicBezTo>
                    <a:pt x="17" y="0"/>
                    <a:pt x="18" y="0"/>
                    <a:pt x="19" y="0"/>
                  </a:cubicBezTo>
                  <a:lnTo>
                    <a:pt x="39" y="12"/>
                  </a:lnTo>
                  <a:cubicBezTo>
                    <a:pt x="40" y="12"/>
                    <a:pt x="40"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2" name="Freeform 364">
              <a:extLst>
                <a:ext uri="{FF2B5EF4-FFF2-40B4-BE49-F238E27FC236}">
                  <a16:creationId xmlns:a16="http://schemas.microsoft.com/office/drawing/2014/main" id="{D7EAA676-12CE-3F4A-91E3-08900C12447E}"/>
                </a:ext>
              </a:extLst>
            </p:cNvPr>
            <p:cNvSpPr>
              <a:spLocks/>
            </p:cNvSpPr>
            <p:nvPr/>
          </p:nvSpPr>
          <p:spPr bwMode="auto">
            <a:xfrm>
              <a:off x="1154113" y="3276600"/>
              <a:ext cx="23813" cy="14288"/>
            </a:xfrm>
            <a:custGeom>
              <a:avLst/>
              <a:gdLst>
                <a:gd name="T0" fmla="*/ 23 w 40"/>
                <a:gd name="T1" fmla="*/ 22 h 23"/>
                <a:gd name="T2" fmla="*/ 21 w 40"/>
                <a:gd name="T3" fmla="*/ 22 h 23"/>
                <a:gd name="T4" fmla="*/ 1 w 40"/>
                <a:gd name="T5" fmla="*/ 11 h 23"/>
                <a:gd name="T6" fmla="*/ 1 w 40"/>
                <a:gd name="T7" fmla="*/ 9 h 23"/>
                <a:gd name="T8" fmla="*/ 16 w 40"/>
                <a:gd name="T9" fmla="*/ 0 h 23"/>
                <a:gd name="T10" fmla="*/ 19 w 40"/>
                <a:gd name="T11" fmla="*/ 0 h 23"/>
                <a:gd name="T12" fmla="*/ 39 w 40"/>
                <a:gd name="T13" fmla="*/ 12 h 23"/>
                <a:gd name="T14" fmla="*/ 39 w 40"/>
                <a:gd name="T15" fmla="*/ 13 h 23"/>
                <a:gd name="T16" fmla="*/ 23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3" y="22"/>
                  </a:moveTo>
                  <a:cubicBezTo>
                    <a:pt x="23" y="23"/>
                    <a:pt x="21" y="23"/>
                    <a:pt x="21" y="22"/>
                  </a:cubicBezTo>
                  <a:lnTo>
                    <a:pt x="1" y="11"/>
                  </a:lnTo>
                  <a:cubicBezTo>
                    <a:pt x="0" y="10"/>
                    <a:pt x="0" y="10"/>
                    <a:pt x="1" y="9"/>
                  </a:cubicBezTo>
                  <a:lnTo>
                    <a:pt x="16" y="0"/>
                  </a:lnTo>
                  <a:cubicBezTo>
                    <a:pt x="17" y="0"/>
                    <a:pt x="18" y="0"/>
                    <a:pt x="19" y="0"/>
                  </a:cubicBezTo>
                  <a:lnTo>
                    <a:pt x="39" y="12"/>
                  </a:lnTo>
                  <a:cubicBezTo>
                    <a:pt x="40" y="12"/>
                    <a:pt x="40"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3" name="Freeform 365">
              <a:extLst>
                <a:ext uri="{FF2B5EF4-FFF2-40B4-BE49-F238E27FC236}">
                  <a16:creationId xmlns:a16="http://schemas.microsoft.com/office/drawing/2014/main" id="{2F4F4478-197E-0948-AEA6-68F8BA4CB816}"/>
                </a:ext>
              </a:extLst>
            </p:cNvPr>
            <p:cNvSpPr>
              <a:spLocks/>
            </p:cNvSpPr>
            <p:nvPr/>
          </p:nvSpPr>
          <p:spPr bwMode="auto">
            <a:xfrm>
              <a:off x="1169988" y="3286125"/>
              <a:ext cx="23813" cy="14288"/>
            </a:xfrm>
            <a:custGeom>
              <a:avLst/>
              <a:gdLst>
                <a:gd name="T0" fmla="*/ 23 w 39"/>
                <a:gd name="T1" fmla="*/ 22 h 23"/>
                <a:gd name="T2" fmla="*/ 20 w 39"/>
                <a:gd name="T3" fmla="*/ 22 h 23"/>
                <a:gd name="T4" fmla="*/ 0 w 39"/>
                <a:gd name="T5" fmla="*/ 11 h 23"/>
                <a:gd name="T6" fmla="*/ 0 w 39"/>
                <a:gd name="T7" fmla="*/ 9 h 23"/>
                <a:gd name="T8" fmla="*/ 16 w 39"/>
                <a:gd name="T9" fmla="*/ 0 h 23"/>
                <a:gd name="T10" fmla="*/ 18 w 39"/>
                <a:gd name="T11" fmla="*/ 0 h 23"/>
                <a:gd name="T12" fmla="*/ 38 w 39"/>
                <a:gd name="T13" fmla="*/ 12 h 23"/>
                <a:gd name="T14" fmla="*/ 38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0" y="11"/>
                  </a:lnTo>
                  <a:cubicBezTo>
                    <a:pt x="0" y="10"/>
                    <a:pt x="0" y="9"/>
                    <a:pt x="0" y="9"/>
                  </a:cubicBezTo>
                  <a:lnTo>
                    <a:pt x="16" y="0"/>
                  </a:lnTo>
                  <a:cubicBezTo>
                    <a:pt x="17" y="0"/>
                    <a:pt x="18" y="0"/>
                    <a:pt x="18" y="0"/>
                  </a:cubicBezTo>
                  <a:lnTo>
                    <a:pt x="38" y="12"/>
                  </a:lnTo>
                  <a:cubicBezTo>
                    <a:pt x="39" y="12"/>
                    <a:pt x="39" y="13"/>
                    <a:pt x="38"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4" name="Freeform 366">
              <a:extLst>
                <a:ext uri="{FF2B5EF4-FFF2-40B4-BE49-F238E27FC236}">
                  <a16:creationId xmlns:a16="http://schemas.microsoft.com/office/drawing/2014/main" id="{E86C038F-7A8C-6746-A939-4F236A8561DD}"/>
                </a:ext>
              </a:extLst>
            </p:cNvPr>
            <p:cNvSpPr>
              <a:spLocks/>
            </p:cNvSpPr>
            <p:nvPr/>
          </p:nvSpPr>
          <p:spPr bwMode="auto">
            <a:xfrm>
              <a:off x="1185863" y="3295650"/>
              <a:ext cx="23813" cy="14288"/>
            </a:xfrm>
            <a:custGeom>
              <a:avLst/>
              <a:gdLst>
                <a:gd name="T0" fmla="*/ 24 w 40"/>
                <a:gd name="T1" fmla="*/ 22 h 22"/>
                <a:gd name="T2" fmla="*/ 21 w 40"/>
                <a:gd name="T3" fmla="*/ 22 h 22"/>
                <a:gd name="T4" fmla="*/ 1 w 40"/>
                <a:gd name="T5" fmla="*/ 11 h 22"/>
                <a:gd name="T6" fmla="*/ 1 w 40"/>
                <a:gd name="T7" fmla="*/ 9 h 22"/>
                <a:gd name="T8" fmla="*/ 16 w 40"/>
                <a:gd name="T9" fmla="*/ 0 h 22"/>
                <a:gd name="T10" fmla="*/ 19 w 40"/>
                <a:gd name="T11" fmla="*/ 0 h 22"/>
                <a:gd name="T12" fmla="*/ 39 w 40"/>
                <a:gd name="T13" fmla="*/ 12 h 22"/>
                <a:gd name="T14" fmla="*/ 39 w 40"/>
                <a:gd name="T15" fmla="*/ 13 h 22"/>
                <a:gd name="T16" fmla="*/ 24 w 40"/>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2">
                  <a:moveTo>
                    <a:pt x="24" y="22"/>
                  </a:moveTo>
                  <a:cubicBezTo>
                    <a:pt x="23" y="22"/>
                    <a:pt x="22" y="22"/>
                    <a:pt x="21" y="22"/>
                  </a:cubicBezTo>
                  <a:lnTo>
                    <a:pt x="1" y="11"/>
                  </a:lnTo>
                  <a:cubicBezTo>
                    <a:pt x="0" y="10"/>
                    <a:pt x="0" y="9"/>
                    <a:pt x="1" y="9"/>
                  </a:cubicBezTo>
                  <a:lnTo>
                    <a:pt x="16" y="0"/>
                  </a:lnTo>
                  <a:cubicBezTo>
                    <a:pt x="17" y="0"/>
                    <a:pt x="18" y="0"/>
                    <a:pt x="19" y="0"/>
                  </a:cubicBezTo>
                  <a:lnTo>
                    <a:pt x="39" y="12"/>
                  </a:lnTo>
                  <a:cubicBezTo>
                    <a:pt x="40" y="12"/>
                    <a:pt x="40" y="13"/>
                    <a:pt x="39" y="13"/>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5" name="Freeform 367">
              <a:extLst>
                <a:ext uri="{FF2B5EF4-FFF2-40B4-BE49-F238E27FC236}">
                  <a16:creationId xmlns:a16="http://schemas.microsoft.com/office/drawing/2014/main" id="{43780662-D241-8B49-A072-270F7EE2CCCA}"/>
                </a:ext>
              </a:extLst>
            </p:cNvPr>
            <p:cNvSpPr>
              <a:spLocks/>
            </p:cNvSpPr>
            <p:nvPr/>
          </p:nvSpPr>
          <p:spPr bwMode="auto">
            <a:xfrm>
              <a:off x="1203325" y="3305175"/>
              <a:ext cx="22225" cy="14288"/>
            </a:xfrm>
            <a:custGeom>
              <a:avLst/>
              <a:gdLst>
                <a:gd name="T0" fmla="*/ 23 w 39"/>
                <a:gd name="T1" fmla="*/ 22 h 22"/>
                <a:gd name="T2" fmla="*/ 20 w 39"/>
                <a:gd name="T3" fmla="*/ 22 h 22"/>
                <a:gd name="T4" fmla="*/ 1 w 39"/>
                <a:gd name="T5" fmla="*/ 10 h 22"/>
                <a:gd name="T6" fmla="*/ 1 w 39"/>
                <a:gd name="T7" fmla="*/ 9 h 22"/>
                <a:gd name="T8" fmla="*/ 16 w 39"/>
                <a:gd name="T9" fmla="*/ 0 h 22"/>
                <a:gd name="T10" fmla="*/ 19 w 39"/>
                <a:gd name="T11" fmla="*/ 0 h 22"/>
                <a:gd name="T12" fmla="*/ 39 w 39"/>
                <a:gd name="T13" fmla="*/ 11 h 22"/>
                <a:gd name="T14" fmla="*/ 39 w 39"/>
                <a:gd name="T15" fmla="*/ 13 h 22"/>
                <a:gd name="T16" fmla="*/ 23 w 39"/>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23" y="22"/>
                  </a:moveTo>
                  <a:cubicBezTo>
                    <a:pt x="22" y="22"/>
                    <a:pt x="21" y="22"/>
                    <a:pt x="20" y="22"/>
                  </a:cubicBezTo>
                  <a:lnTo>
                    <a:pt x="1" y="10"/>
                  </a:lnTo>
                  <a:cubicBezTo>
                    <a:pt x="0" y="10"/>
                    <a:pt x="0" y="9"/>
                    <a:pt x="1" y="9"/>
                  </a:cubicBezTo>
                  <a:lnTo>
                    <a:pt x="16" y="0"/>
                  </a:lnTo>
                  <a:cubicBezTo>
                    <a:pt x="17" y="0"/>
                    <a:pt x="18" y="0"/>
                    <a:pt x="19" y="0"/>
                  </a:cubicBezTo>
                  <a:lnTo>
                    <a:pt x="39" y="11"/>
                  </a:lnTo>
                  <a:cubicBezTo>
                    <a:pt x="39" y="12"/>
                    <a:pt x="39"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6" name="Freeform 368">
              <a:extLst>
                <a:ext uri="{FF2B5EF4-FFF2-40B4-BE49-F238E27FC236}">
                  <a16:creationId xmlns:a16="http://schemas.microsoft.com/office/drawing/2014/main" id="{626BB485-DE64-754E-8526-5204D7FBB10A}"/>
                </a:ext>
              </a:extLst>
            </p:cNvPr>
            <p:cNvSpPr>
              <a:spLocks/>
            </p:cNvSpPr>
            <p:nvPr/>
          </p:nvSpPr>
          <p:spPr bwMode="auto">
            <a:xfrm>
              <a:off x="1217613" y="3314700"/>
              <a:ext cx="23813" cy="14288"/>
            </a:xfrm>
            <a:custGeom>
              <a:avLst/>
              <a:gdLst>
                <a:gd name="T0" fmla="*/ 24 w 40"/>
                <a:gd name="T1" fmla="*/ 23 h 23"/>
                <a:gd name="T2" fmla="*/ 21 w 40"/>
                <a:gd name="T3" fmla="*/ 23 h 23"/>
                <a:gd name="T4" fmla="*/ 1 w 40"/>
                <a:gd name="T5" fmla="*/ 11 h 23"/>
                <a:gd name="T6" fmla="*/ 1 w 40"/>
                <a:gd name="T7" fmla="*/ 10 h 23"/>
                <a:gd name="T8" fmla="*/ 16 w 40"/>
                <a:gd name="T9" fmla="*/ 1 h 23"/>
                <a:gd name="T10" fmla="*/ 19 w 40"/>
                <a:gd name="T11" fmla="*/ 1 h 23"/>
                <a:gd name="T12" fmla="*/ 39 w 40"/>
                <a:gd name="T13" fmla="*/ 12 h 23"/>
                <a:gd name="T14" fmla="*/ 39 w 40"/>
                <a:gd name="T15" fmla="*/ 14 h 23"/>
                <a:gd name="T16" fmla="*/ 24 w 40"/>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3"/>
                  </a:moveTo>
                  <a:cubicBezTo>
                    <a:pt x="23" y="23"/>
                    <a:pt x="22" y="23"/>
                    <a:pt x="21" y="23"/>
                  </a:cubicBezTo>
                  <a:lnTo>
                    <a:pt x="1" y="11"/>
                  </a:lnTo>
                  <a:cubicBezTo>
                    <a:pt x="0" y="11"/>
                    <a:pt x="0" y="10"/>
                    <a:pt x="1" y="10"/>
                  </a:cubicBezTo>
                  <a:lnTo>
                    <a:pt x="16" y="1"/>
                  </a:lnTo>
                  <a:cubicBezTo>
                    <a:pt x="17" y="0"/>
                    <a:pt x="18" y="0"/>
                    <a:pt x="19" y="1"/>
                  </a:cubicBezTo>
                  <a:lnTo>
                    <a:pt x="39" y="12"/>
                  </a:lnTo>
                  <a:cubicBezTo>
                    <a:pt x="40" y="13"/>
                    <a:pt x="40" y="14"/>
                    <a:pt x="39" y="14"/>
                  </a:cubicBezTo>
                  <a:lnTo>
                    <a:pt x="24"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7" name="Freeform 369">
              <a:extLst>
                <a:ext uri="{FF2B5EF4-FFF2-40B4-BE49-F238E27FC236}">
                  <a16:creationId xmlns:a16="http://schemas.microsoft.com/office/drawing/2014/main" id="{9D172995-D067-2E4D-8981-153AB3EFF052}"/>
                </a:ext>
              </a:extLst>
            </p:cNvPr>
            <p:cNvSpPr>
              <a:spLocks/>
            </p:cNvSpPr>
            <p:nvPr/>
          </p:nvSpPr>
          <p:spPr bwMode="auto">
            <a:xfrm>
              <a:off x="1235075" y="3324225"/>
              <a:ext cx="22225" cy="14288"/>
            </a:xfrm>
            <a:custGeom>
              <a:avLst/>
              <a:gdLst>
                <a:gd name="T0" fmla="*/ 23 w 39"/>
                <a:gd name="T1" fmla="*/ 23 h 23"/>
                <a:gd name="T2" fmla="*/ 21 w 39"/>
                <a:gd name="T3" fmla="*/ 23 h 23"/>
                <a:gd name="T4" fmla="*/ 1 w 39"/>
                <a:gd name="T5" fmla="*/ 11 h 23"/>
                <a:gd name="T6" fmla="*/ 1 w 39"/>
                <a:gd name="T7" fmla="*/ 10 h 23"/>
                <a:gd name="T8" fmla="*/ 16 w 39"/>
                <a:gd name="T9" fmla="*/ 1 h 23"/>
                <a:gd name="T10" fmla="*/ 19 w 39"/>
                <a:gd name="T11" fmla="*/ 1 h 23"/>
                <a:gd name="T12" fmla="*/ 39 w 39"/>
                <a:gd name="T13" fmla="*/ 12 h 23"/>
                <a:gd name="T14" fmla="*/ 39 w 39"/>
                <a:gd name="T15" fmla="*/ 14 h 23"/>
                <a:gd name="T16" fmla="*/ 23 w 39"/>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3"/>
                  </a:moveTo>
                  <a:cubicBezTo>
                    <a:pt x="23" y="23"/>
                    <a:pt x="21" y="23"/>
                    <a:pt x="21" y="23"/>
                  </a:cubicBezTo>
                  <a:lnTo>
                    <a:pt x="1" y="11"/>
                  </a:lnTo>
                  <a:cubicBezTo>
                    <a:pt x="0" y="11"/>
                    <a:pt x="0" y="10"/>
                    <a:pt x="1" y="10"/>
                  </a:cubicBezTo>
                  <a:lnTo>
                    <a:pt x="16" y="1"/>
                  </a:lnTo>
                  <a:cubicBezTo>
                    <a:pt x="17" y="0"/>
                    <a:pt x="18" y="0"/>
                    <a:pt x="19" y="1"/>
                  </a:cubicBezTo>
                  <a:lnTo>
                    <a:pt x="39" y="12"/>
                  </a:lnTo>
                  <a:cubicBezTo>
                    <a:pt x="39" y="13"/>
                    <a:pt x="39" y="13"/>
                    <a:pt x="39"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8" name="Freeform 370">
              <a:extLst>
                <a:ext uri="{FF2B5EF4-FFF2-40B4-BE49-F238E27FC236}">
                  <a16:creationId xmlns:a16="http://schemas.microsoft.com/office/drawing/2014/main" id="{3C82B7EB-8844-D144-8857-C4FE40F2E626}"/>
                </a:ext>
              </a:extLst>
            </p:cNvPr>
            <p:cNvSpPr>
              <a:spLocks/>
            </p:cNvSpPr>
            <p:nvPr/>
          </p:nvSpPr>
          <p:spPr bwMode="auto">
            <a:xfrm>
              <a:off x="1250950" y="3333750"/>
              <a:ext cx="22225" cy="14288"/>
            </a:xfrm>
            <a:custGeom>
              <a:avLst/>
              <a:gdLst>
                <a:gd name="T0" fmla="*/ 23 w 39"/>
                <a:gd name="T1" fmla="*/ 23 h 23"/>
                <a:gd name="T2" fmla="*/ 20 w 39"/>
                <a:gd name="T3" fmla="*/ 23 h 23"/>
                <a:gd name="T4" fmla="*/ 0 w 39"/>
                <a:gd name="T5" fmla="*/ 11 h 23"/>
                <a:gd name="T6" fmla="*/ 0 w 39"/>
                <a:gd name="T7" fmla="*/ 10 h 23"/>
                <a:gd name="T8" fmla="*/ 16 w 39"/>
                <a:gd name="T9" fmla="*/ 1 h 23"/>
                <a:gd name="T10" fmla="*/ 18 w 39"/>
                <a:gd name="T11" fmla="*/ 1 h 23"/>
                <a:gd name="T12" fmla="*/ 38 w 39"/>
                <a:gd name="T13" fmla="*/ 12 h 23"/>
                <a:gd name="T14" fmla="*/ 38 w 39"/>
                <a:gd name="T15" fmla="*/ 14 h 23"/>
                <a:gd name="T16" fmla="*/ 23 w 39"/>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3"/>
                  </a:moveTo>
                  <a:cubicBezTo>
                    <a:pt x="22" y="23"/>
                    <a:pt x="21" y="23"/>
                    <a:pt x="20" y="23"/>
                  </a:cubicBezTo>
                  <a:lnTo>
                    <a:pt x="0" y="11"/>
                  </a:lnTo>
                  <a:cubicBezTo>
                    <a:pt x="0" y="11"/>
                    <a:pt x="0" y="10"/>
                    <a:pt x="0" y="10"/>
                  </a:cubicBezTo>
                  <a:lnTo>
                    <a:pt x="16" y="1"/>
                  </a:lnTo>
                  <a:cubicBezTo>
                    <a:pt x="16" y="0"/>
                    <a:pt x="18" y="0"/>
                    <a:pt x="18" y="1"/>
                  </a:cubicBezTo>
                  <a:lnTo>
                    <a:pt x="38" y="12"/>
                  </a:lnTo>
                  <a:cubicBezTo>
                    <a:pt x="39" y="13"/>
                    <a:pt x="39" y="13"/>
                    <a:pt x="38"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9" name="Freeform 371">
              <a:extLst>
                <a:ext uri="{FF2B5EF4-FFF2-40B4-BE49-F238E27FC236}">
                  <a16:creationId xmlns:a16="http://schemas.microsoft.com/office/drawing/2014/main" id="{B864FAF6-B136-9140-A7B6-B49E5DDF46AB}"/>
                </a:ext>
              </a:extLst>
            </p:cNvPr>
            <p:cNvSpPr>
              <a:spLocks/>
            </p:cNvSpPr>
            <p:nvPr/>
          </p:nvSpPr>
          <p:spPr bwMode="auto">
            <a:xfrm>
              <a:off x="1266825" y="3343275"/>
              <a:ext cx="23813" cy="14288"/>
            </a:xfrm>
            <a:custGeom>
              <a:avLst/>
              <a:gdLst>
                <a:gd name="T0" fmla="*/ 23 w 40"/>
                <a:gd name="T1" fmla="*/ 23 h 23"/>
                <a:gd name="T2" fmla="*/ 21 w 40"/>
                <a:gd name="T3" fmla="*/ 23 h 23"/>
                <a:gd name="T4" fmla="*/ 1 w 40"/>
                <a:gd name="T5" fmla="*/ 11 h 23"/>
                <a:gd name="T6" fmla="*/ 1 w 40"/>
                <a:gd name="T7" fmla="*/ 10 h 23"/>
                <a:gd name="T8" fmla="*/ 16 w 40"/>
                <a:gd name="T9" fmla="*/ 1 h 23"/>
                <a:gd name="T10" fmla="*/ 19 w 40"/>
                <a:gd name="T11" fmla="*/ 1 h 23"/>
                <a:gd name="T12" fmla="*/ 39 w 40"/>
                <a:gd name="T13" fmla="*/ 12 h 23"/>
                <a:gd name="T14" fmla="*/ 39 w 40"/>
                <a:gd name="T15" fmla="*/ 14 h 23"/>
                <a:gd name="T16" fmla="*/ 23 w 40"/>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3" y="23"/>
                  </a:moveTo>
                  <a:cubicBezTo>
                    <a:pt x="23" y="23"/>
                    <a:pt x="21" y="23"/>
                    <a:pt x="21" y="23"/>
                  </a:cubicBezTo>
                  <a:lnTo>
                    <a:pt x="1" y="11"/>
                  </a:lnTo>
                  <a:cubicBezTo>
                    <a:pt x="0" y="11"/>
                    <a:pt x="0" y="10"/>
                    <a:pt x="1" y="10"/>
                  </a:cubicBezTo>
                  <a:lnTo>
                    <a:pt x="16" y="1"/>
                  </a:lnTo>
                  <a:cubicBezTo>
                    <a:pt x="17" y="0"/>
                    <a:pt x="18" y="0"/>
                    <a:pt x="19" y="1"/>
                  </a:cubicBezTo>
                  <a:lnTo>
                    <a:pt x="39" y="12"/>
                  </a:lnTo>
                  <a:cubicBezTo>
                    <a:pt x="40" y="13"/>
                    <a:pt x="40" y="13"/>
                    <a:pt x="39"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0" name="Freeform 372">
              <a:extLst>
                <a:ext uri="{FF2B5EF4-FFF2-40B4-BE49-F238E27FC236}">
                  <a16:creationId xmlns:a16="http://schemas.microsoft.com/office/drawing/2014/main" id="{4E81EF60-2E31-194A-80D5-807691C515E6}"/>
                </a:ext>
              </a:extLst>
            </p:cNvPr>
            <p:cNvSpPr>
              <a:spLocks/>
            </p:cNvSpPr>
            <p:nvPr/>
          </p:nvSpPr>
          <p:spPr bwMode="auto">
            <a:xfrm>
              <a:off x="1282700" y="3352800"/>
              <a:ext cx="23813" cy="14288"/>
            </a:xfrm>
            <a:custGeom>
              <a:avLst/>
              <a:gdLst>
                <a:gd name="T0" fmla="*/ 23 w 39"/>
                <a:gd name="T1" fmla="*/ 23 h 23"/>
                <a:gd name="T2" fmla="*/ 20 w 39"/>
                <a:gd name="T3" fmla="*/ 23 h 23"/>
                <a:gd name="T4" fmla="*/ 0 w 39"/>
                <a:gd name="T5" fmla="*/ 11 h 23"/>
                <a:gd name="T6" fmla="*/ 0 w 39"/>
                <a:gd name="T7" fmla="*/ 9 h 23"/>
                <a:gd name="T8" fmla="*/ 16 w 39"/>
                <a:gd name="T9" fmla="*/ 1 h 23"/>
                <a:gd name="T10" fmla="*/ 18 w 39"/>
                <a:gd name="T11" fmla="*/ 1 h 23"/>
                <a:gd name="T12" fmla="*/ 38 w 39"/>
                <a:gd name="T13" fmla="*/ 12 h 23"/>
                <a:gd name="T14" fmla="*/ 38 w 39"/>
                <a:gd name="T15" fmla="*/ 14 h 23"/>
                <a:gd name="T16" fmla="*/ 23 w 39"/>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3"/>
                  </a:moveTo>
                  <a:cubicBezTo>
                    <a:pt x="22" y="23"/>
                    <a:pt x="21" y="23"/>
                    <a:pt x="20" y="23"/>
                  </a:cubicBezTo>
                  <a:lnTo>
                    <a:pt x="0" y="11"/>
                  </a:lnTo>
                  <a:cubicBezTo>
                    <a:pt x="0" y="11"/>
                    <a:pt x="0" y="10"/>
                    <a:pt x="0" y="9"/>
                  </a:cubicBezTo>
                  <a:lnTo>
                    <a:pt x="16" y="1"/>
                  </a:lnTo>
                  <a:cubicBezTo>
                    <a:pt x="16" y="0"/>
                    <a:pt x="18" y="0"/>
                    <a:pt x="18" y="1"/>
                  </a:cubicBezTo>
                  <a:lnTo>
                    <a:pt x="38" y="12"/>
                  </a:lnTo>
                  <a:cubicBezTo>
                    <a:pt x="39" y="12"/>
                    <a:pt x="39" y="13"/>
                    <a:pt x="38"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1" name="Freeform 373">
              <a:extLst>
                <a:ext uri="{FF2B5EF4-FFF2-40B4-BE49-F238E27FC236}">
                  <a16:creationId xmlns:a16="http://schemas.microsoft.com/office/drawing/2014/main" id="{08306290-5591-2244-A257-93A310FED28C}"/>
                </a:ext>
              </a:extLst>
            </p:cNvPr>
            <p:cNvSpPr>
              <a:spLocks/>
            </p:cNvSpPr>
            <p:nvPr/>
          </p:nvSpPr>
          <p:spPr bwMode="auto">
            <a:xfrm>
              <a:off x="1298575" y="3362325"/>
              <a:ext cx="23813" cy="14288"/>
            </a:xfrm>
            <a:custGeom>
              <a:avLst/>
              <a:gdLst>
                <a:gd name="T0" fmla="*/ 24 w 40"/>
                <a:gd name="T1" fmla="*/ 22 h 23"/>
                <a:gd name="T2" fmla="*/ 21 w 40"/>
                <a:gd name="T3" fmla="*/ 22 h 23"/>
                <a:gd name="T4" fmla="*/ 1 w 40"/>
                <a:gd name="T5" fmla="*/ 11 h 23"/>
                <a:gd name="T6" fmla="*/ 1 w 40"/>
                <a:gd name="T7" fmla="*/ 9 h 23"/>
                <a:gd name="T8" fmla="*/ 16 w 40"/>
                <a:gd name="T9" fmla="*/ 1 h 23"/>
                <a:gd name="T10" fmla="*/ 19 w 40"/>
                <a:gd name="T11" fmla="*/ 1 h 23"/>
                <a:gd name="T12" fmla="*/ 39 w 40"/>
                <a:gd name="T13" fmla="*/ 12 h 23"/>
                <a:gd name="T14" fmla="*/ 39 w 40"/>
                <a:gd name="T15" fmla="*/ 14 h 23"/>
                <a:gd name="T16" fmla="*/ 24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2"/>
                  </a:moveTo>
                  <a:cubicBezTo>
                    <a:pt x="23" y="23"/>
                    <a:pt x="22" y="23"/>
                    <a:pt x="21" y="22"/>
                  </a:cubicBezTo>
                  <a:lnTo>
                    <a:pt x="1" y="11"/>
                  </a:lnTo>
                  <a:cubicBezTo>
                    <a:pt x="0" y="11"/>
                    <a:pt x="0" y="10"/>
                    <a:pt x="1" y="9"/>
                  </a:cubicBezTo>
                  <a:lnTo>
                    <a:pt x="16" y="1"/>
                  </a:lnTo>
                  <a:cubicBezTo>
                    <a:pt x="17" y="0"/>
                    <a:pt x="18" y="0"/>
                    <a:pt x="19" y="1"/>
                  </a:cubicBezTo>
                  <a:lnTo>
                    <a:pt x="39" y="12"/>
                  </a:lnTo>
                  <a:cubicBezTo>
                    <a:pt x="40" y="12"/>
                    <a:pt x="40" y="13"/>
                    <a:pt x="39" y="14"/>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2" name="Freeform 374">
              <a:extLst>
                <a:ext uri="{FF2B5EF4-FFF2-40B4-BE49-F238E27FC236}">
                  <a16:creationId xmlns:a16="http://schemas.microsoft.com/office/drawing/2014/main" id="{713E6576-4489-5340-8CDC-10F5C500AA12}"/>
                </a:ext>
              </a:extLst>
            </p:cNvPr>
            <p:cNvSpPr>
              <a:spLocks/>
            </p:cNvSpPr>
            <p:nvPr/>
          </p:nvSpPr>
          <p:spPr bwMode="auto">
            <a:xfrm>
              <a:off x="1316038" y="3371850"/>
              <a:ext cx="22225" cy="14288"/>
            </a:xfrm>
            <a:custGeom>
              <a:avLst/>
              <a:gdLst>
                <a:gd name="T0" fmla="*/ 23 w 39"/>
                <a:gd name="T1" fmla="*/ 22 h 23"/>
                <a:gd name="T2" fmla="*/ 20 w 39"/>
                <a:gd name="T3" fmla="*/ 22 h 23"/>
                <a:gd name="T4" fmla="*/ 1 w 39"/>
                <a:gd name="T5" fmla="*/ 11 h 23"/>
                <a:gd name="T6" fmla="*/ 1 w 39"/>
                <a:gd name="T7" fmla="*/ 9 h 23"/>
                <a:gd name="T8" fmla="*/ 16 w 39"/>
                <a:gd name="T9" fmla="*/ 0 h 23"/>
                <a:gd name="T10" fmla="*/ 19 w 39"/>
                <a:gd name="T11" fmla="*/ 0 h 23"/>
                <a:gd name="T12" fmla="*/ 38 w 39"/>
                <a:gd name="T13" fmla="*/ 12 h 23"/>
                <a:gd name="T14" fmla="*/ 38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1" y="11"/>
                  </a:lnTo>
                  <a:cubicBezTo>
                    <a:pt x="0" y="10"/>
                    <a:pt x="0" y="10"/>
                    <a:pt x="1" y="9"/>
                  </a:cubicBezTo>
                  <a:lnTo>
                    <a:pt x="16" y="0"/>
                  </a:lnTo>
                  <a:cubicBezTo>
                    <a:pt x="17" y="0"/>
                    <a:pt x="18" y="0"/>
                    <a:pt x="19" y="0"/>
                  </a:cubicBezTo>
                  <a:lnTo>
                    <a:pt x="38" y="12"/>
                  </a:lnTo>
                  <a:cubicBezTo>
                    <a:pt x="39" y="12"/>
                    <a:pt x="39" y="13"/>
                    <a:pt x="38"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3" name="Freeform 375">
              <a:extLst>
                <a:ext uri="{FF2B5EF4-FFF2-40B4-BE49-F238E27FC236}">
                  <a16:creationId xmlns:a16="http://schemas.microsoft.com/office/drawing/2014/main" id="{DD2557CC-9FE8-644F-A36E-2B6FD6502E71}"/>
                </a:ext>
              </a:extLst>
            </p:cNvPr>
            <p:cNvSpPr>
              <a:spLocks/>
            </p:cNvSpPr>
            <p:nvPr/>
          </p:nvSpPr>
          <p:spPr bwMode="auto">
            <a:xfrm>
              <a:off x="1331913" y="3381375"/>
              <a:ext cx="22225" cy="14288"/>
            </a:xfrm>
            <a:custGeom>
              <a:avLst/>
              <a:gdLst>
                <a:gd name="T0" fmla="*/ 24 w 40"/>
                <a:gd name="T1" fmla="*/ 22 h 23"/>
                <a:gd name="T2" fmla="*/ 21 w 40"/>
                <a:gd name="T3" fmla="*/ 22 h 23"/>
                <a:gd name="T4" fmla="*/ 1 w 40"/>
                <a:gd name="T5" fmla="*/ 11 h 23"/>
                <a:gd name="T6" fmla="*/ 1 w 40"/>
                <a:gd name="T7" fmla="*/ 9 h 23"/>
                <a:gd name="T8" fmla="*/ 16 w 40"/>
                <a:gd name="T9" fmla="*/ 0 h 23"/>
                <a:gd name="T10" fmla="*/ 19 w 40"/>
                <a:gd name="T11" fmla="*/ 0 h 23"/>
                <a:gd name="T12" fmla="*/ 39 w 40"/>
                <a:gd name="T13" fmla="*/ 12 h 23"/>
                <a:gd name="T14" fmla="*/ 39 w 40"/>
                <a:gd name="T15" fmla="*/ 13 h 23"/>
                <a:gd name="T16" fmla="*/ 24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2"/>
                  </a:moveTo>
                  <a:cubicBezTo>
                    <a:pt x="23" y="23"/>
                    <a:pt x="22" y="23"/>
                    <a:pt x="21" y="22"/>
                  </a:cubicBezTo>
                  <a:lnTo>
                    <a:pt x="1" y="11"/>
                  </a:lnTo>
                  <a:cubicBezTo>
                    <a:pt x="0" y="10"/>
                    <a:pt x="0" y="10"/>
                    <a:pt x="1" y="9"/>
                  </a:cubicBezTo>
                  <a:lnTo>
                    <a:pt x="16" y="0"/>
                  </a:lnTo>
                  <a:cubicBezTo>
                    <a:pt x="17" y="0"/>
                    <a:pt x="18" y="0"/>
                    <a:pt x="19" y="0"/>
                  </a:cubicBezTo>
                  <a:lnTo>
                    <a:pt x="39" y="12"/>
                  </a:lnTo>
                  <a:cubicBezTo>
                    <a:pt x="40" y="12"/>
                    <a:pt x="40" y="13"/>
                    <a:pt x="39" y="13"/>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4" name="Freeform 376">
              <a:extLst>
                <a:ext uri="{FF2B5EF4-FFF2-40B4-BE49-F238E27FC236}">
                  <a16:creationId xmlns:a16="http://schemas.microsoft.com/office/drawing/2014/main" id="{BFD05CF3-65A7-8C47-A506-1D995FBFC6A7}"/>
                </a:ext>
              </a:extLst>
            </p:cNvPr>
            <p:cNvSpPr>
              <a:spLocks/>
            </p:cNvSpPr>
            <p:nvPr/>
          </p:nvSpPr>
          <p:spPr bwMode="auto">
            <a:xfrm>
              <a:off x="1347788" y="3390900"/>
              <a:ext cx="22225" cy="14288"/>
            </a:xfrm>
            <a:custGeom>
              <a:avLst/>
              <a:gdLst>
                <a:gd name="T0" fmla="*/ 23 w 39"/>
                <a:gd name="T1" fmla="*/ 22 h 23"/>
                <a:gd name="T2" fmla="*/ 21 w 39"/>
                <a:gd name="T3" fmla="*/ 22 h 23"/>
                <a:gd name="T4" fmla="*/ 1 w 39"/>
                <a:gd name="T5" fmla="*/ 11 h 23"/>
                <a:gd name="T6" fmla="*/ 1 w 39"/>
                <a:gd name="T7" fmla="*/ 9 h 23"/>
                <a:gd name="T8" fmla="*/ 16 w 39"/>
                <a:gd name="T9" fmla="*/ 0 h 23"/>
                <a:gd name="T10" fmla="*/ 19 w 39"/>
                <a:gd name="T11" fmla="*/ 0 h 23"/>
                <a:gd name="T12" fmla="*/ 39 w 39"/>
                <a:gd name="T13" fmla="*/ 12 h 23"/>
                <a:gd name="T14" fmla="*/ 39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1" y="22"/>
                  </a:cubicBezTo>
                  <a:lnTo>
                    <a:pt x="1" y="11"/>
                  </a:lnTo>
                  <a:cubicBezTo>
                    <a:pt x="0" y="10"/>
                    <a:pt x="0" y="10"/>
                    <a:pt x="1" y="9"/>
                  </a:cubicBezTo>
                  <a:lnTo>
                    <a:pt x="16" y="0"/>
                  </a:lnTo>
                  <a:cubicBezTo>
                    <a:pt x="17" y="0"/>
                    <a:pt x="18" y="0"/>
                    <a:pt x="19" y="0"/>
                  </a:cubicBezTo>
                  <a:lnTo>
                    <a:pt x="39" y="12"/>
                  </a:lnTo>
                  <a:cubicBezTo>
                    <a:pt x="39" y="12"/>
                    <a:pt x="39"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5" name="Freeform 377">
              <a:extLst>
                <a:ext uri="{FF2B5EF4-FFF2-40B4-BE49-F238E27FC236}">
                  <a16:creationId xmlns:a16="http://schemas.microsoft.com/office/drawing/2014/main" id="{D8917048-6183-3B45-B631-756CFF804659}"/>
                </a:ext>
              </a:extLst>
            </p:cNvPr>
            <p:cNvSpPr>
              <a:spLocks/>
            </p:cNvSpPr>
            <p:nvPr/>
          </p:nvSpPr>
          <p:spPr bwMode="auto">
            <a:xfrm>
              <a:off x="1363663" y="3402013"/>
              <a:ext cx="23813" cy="12700"/>
            </a:xfrm>
            <a:custGeom>
              <a:avLst/>
              <a:gdLst>
                <a:gd name="T0" fmla="*/ 24 w 40"/>
                <a:gd name="T1" fmla="*/ 22 h 22"/>
                <a:gd name="T2" fmla="*/ 21 w 40"/>
                <a:gd name="T3" fmla="*/ 22 h 22"/>
                <a:gd name="T4" fmla="*/ 1 w 40"/>
                <a:gd name="T5" fmla="*/ 11 h 22"/>
                <a:gd name="T6" fmla="*/ 1 w 40"/>
                <a:gd name="T7" fmla="*/ 9 h 22"/>
                <a:gd name="T8" fmla="*/ 17 w 40"/>
                <a:gd name="T9" fmla="*/ 0 h 22"/>
                <a:gd name="T10" fmla="*/ 19 w 40"/>
                <a:gd name="T11" fmla="*/ 0 h 22"/>
                <a:gd name="T12" fmla="*/ 39 w 40"/>
                <a:gd name="T13" fmla="*/ 12 h 22"/>
                <a:gd name="T14" fmla="*/ 39 w 40"/>
                <a:gd name="T15" fmla="*/ 13 h 22"/>
                <a:gd name="T16" fmla="*/ 24 w 40"/>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2">
                  <a:moveTo>
                    <a:pt x="24" y="22"/>
                  </a:moveTo>
                  <a:cubicBezTo>
                    <a:pt x="23" y="22"/>
                    <a:pt x="22" y="22"/>
                    <a:pt x="21" y="22"/>
                  </a:cubicBezTo>
                  <a:lnTo>
                    <a:pt x="1" y="11"/>
                  </a:lnTo>
                  <a:cubicBezTo>
                    <a:pt x="0" y="10"/>
                    <a:pt x="0" y="9"/>
                    <a:pt x="1" y="9"/>
                  </a:cubicBezTo>
                  <a:lnTo>
                    <a:pt x="17" y="0"/>
                  </a:lnTo>
                  <a:cubicBezTo>
                    <a:pt x="17" y="0"/>
                    <a:pt x="19" y="0"/>
                    <a:pt x="19" y="0"/>
                  </a:cubicBezTo>
                  <a:lnTo>
                    <a:pt x="39" y="12"/>
                  </a:lnTo>
                  <a:cubicBezTo>
                    <a:pt x="40" y="12"/>
                    <a:pt x="40" y="13"/>
                    <a:pt x="39" y="13"/>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6" name="Freeform 378">
              <a:extLst>
                <a:ext uri="{FF2B5EF4-FFF2-40B4-BE49-F238E27FC236}">
                  <a16:creationId xmlns:a16="http://schemas.microsoft.com/office/drawing/2014/main" id="{AD319598-32FA-B64F-BA9F-FD9243AD0632}"/>
                </a:ext>
              </a:extLst>
            </p:cNvPr>
            <p:cNvSpPr>
              <a:spLocks/>
            </p:cNvSpPr>
            <p:nvPr/>
          </p:nvSpPr>
          <p:spPr bwMode="auto">
            <a:xfrm>
              <a:off x="1141413" y="3284538"/>
              <a:ext cx="22225" cy="14288"/>
            </a:xfrm>
            <a:custGeom>
              <a:avLst/>
              <a:gdLst>
                <a:gd name="T0" fmla="*/ 23 w 39"/>
                <a:gd name="T1" fmla="*/ 22 h 23"/>
                <a:gd name="T2" fmla="*/ 20 w 39"/>
                <a:gd name="T3" fmla="*/ 22 h 23"/>
                <a:gd name="T4" fmla="*/ 0 w 39"/>
                <a:gd name="T5" fmla="*/ 11 h 23"/>
                <a:gd name="T6" fmla="*/ 0 w 39"/>
                <a:gd name="T7" fmla="*/ 9 h 23"/>
                <a:gd name="T8" fmla="*/ 16 w 39"/>
                <a:gd name="T9" fmla="*/ 0 h 23"/>
                <a:gd name="T10" fmla="*/ 18 w 39"/>
                <a:gd name="T11" fmla="*/ 0 h 23"/>
                <a:gd name="T12" fmla="*/ 38 w 39"/>
                <a:gd name="T13" fmla="*/ 12 h 23"/>
                <a:gd name="T14" fmla="*/ 38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0" y="11"/>
                  </a:lnTo>
                  <a:cubicBezTo>
                    <a:pt x="0" y="10"/>
                    <a:pt x="0" y="10"/>
                    <a:pt x="0" y="9"/>
                  </a:cubicBezTo>
                  <a:lnTo>
                    <a:pt x="16" y="0"/>
                  </a:lnTo>
                  <a:cubicBezTo>
                    <a:pt x="16" y="0"/>
                    <a:pt x="18" y="0"/>
                    <a:pt x="18" y="0"/>
                  </a:cubicBezTo>
                  <a:lnTo>
                    <a:pt x="38" y="12"/>
                  </a:lnTo>
                  <a:cubicBezTo>
                    <a:pt x="39" y="12"/>
                    <a:pt x="39" y="13"/>
                    <a:pt x="38"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7" name="Freeform 379">
              <a:extLst>
                <a:ext uri="{FF2B5EF4-FFF2-40B4-BE49-F238E27FC236}">
                  <a16:creationId xmlns:a16="http://schemas.microsoft.com/office/drawing/2014/main" id="{BD43DA1F-283C-614C-8BA2-E33349CF9301}"/>
                </a:ext>
              </a:extLst>
            </p:cNvPr>
            <p:cNvSpPr>
              <a:spLocks/>
            </p:cNvSpPr>
            <p:nvPr/>
          </p:nvSpPr>
          <p:spPr bwMode="auto">
            <a:xfrm>
              <a:off x="1157288" y="3294063"/>
              <a:ext cx="23813" cy="14288"/>
            </a:xfrm>
            <a:custGeom>
              <a:avLst/>
              <a:gdLst>
                <a:gd name="T0" fmla="*/ 23 w 40"/>
                <a:gd name="T1" fmla="*/ 22 h 23"/>
                <a:gd name="T2" fmla="*/ 21 w 40"/>
                <a:gd name="T3" fmla="*/ 22 h 23"/>
                <a:gd name="T4" fmla="*/ 1 w 40"/>
                <a:gd name="T5" fmla="*/ 11 h 23"/>
                <a:gd name="T6" fmla="*/ 1 w 40"/>
                <a:gd name="T7" fmla="*/ 9 h 23"/>
                <a:gd name="T8" fmla="*/ 16 w 40"/>
                <a:gd name="T9" fmla="*/ 0 h 23"/>
                <a:gd name="T10" fmla="*/ 19 w 40"/>
                <a:gd name="T11" fmla="*/ 0 h 23"/>
                <a:gd name="T12" fmla="*/ 39 w 40"/>
                <a:gd name="T13" fmla="*/ 12 h 23"/>
                <a:gd name="T14" fmla="*/ 39 w 40"/>
                <a:gd name="T15" fmla="*/ 13 h 23"/>
                <a:gd name="T16" fmla="*/ 23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3" y="22"/>
                  </a:moveTo>
                  <a:cubicBezTo>
                    <a:pt x="23" y="23"/>
                    <a:pt x="21" y="23"/>
                    <a:pt x="21" y="22"/>
                  </a:cubicBezTo>
                  <a:lnTo>
                    <a:pt x="1" y="11"/>
                  </a:lnTo>
                  <a:cubicBezTo>
                    <a:pt x="0" y="10"/>
                    <a:pt x="0" y="10"/>
                    <a:pt x="1" y="9"/>
                  </a:cubicBezTo>
                  <a:lnTo>
                    <a:pt x="16" y="0"/>
                  </a:lnTo>
                  <a:cubicBezTo>
                    <a:pt x="17" y="0"/>
                    <a:pt x="18" y="0"/>
                    <a:pt x="19" y="0"/>
                  </a:cubicBezTo>
                  <a:lnTo>
                    <a:pt x="39" y="12"/>
                  </a:lnTo>
                  <a:cubicBezTo>
                    <a:pt x="40" y="12"/>
                    <a:pt x="40"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8" name="Freeform 380">
              <a:extLst>
                <a:ext uri="{FF2B5EF4-FFF2-40B4-BE49-F238E27FC236}">
                  <a16:creationId xmlns:a16="http://schemas.microsoft.com/office/drawing/2014/main" id="{72FB260D-0026-844F-97C4-004ED7AB8EC8}"/>
                </a:ext>
              </a:extLst>
            </p:cNvPr>
            <p:cNvSpPr>
              <a:spLocks/>
            </p:cNvSpPr>
            <p:nvPr/>
          </p:nvSpPr>
          <p:spPr bwMode="auto">
            <a:xfrm>
              <a:off x="1173163" y="3303588"/>
              <a:ext cx="22225" cy="14288"/>
            </a:xfrm>
            <a:custGeom>
              <a:avLst/>
              <a:gdLst>
                <a:gd name="T0" fmla="*/ 23 w 39"/>
                <a:gd name="T1" fmla="*/ 22 h 22"/>
                <a:gd name="T2" fmla="*/ 20 w 39"/>
                <a:gd name="T3" fmla="*/ 22 h 22"/>
                <a:gd name="T4" fmla="*/ 0 w 39"/>
                <a:gd name="T5" fmla="*/ 11 h 22"/>
                <a:gd name="T6" fmla="*/ 0 w 39"/>
                <a:gd name="T7" fmla="*/ 9 h 22"/>
                <a:gd name="T8" fmla="*/ 16 w 39"/>
                <a:gd name="T9" fmla="*/ 0 h 22"/>
                <a:gd name="T10" fmla="*/ 18 w 39"/>
                <a:gd name="T11" fmla="*/ 0 h 22"/>
                <a:gd name="T12" fmla="*/ 38 w 39"/>
                <a:gd name="T13" fmla="*/ 12 h 22"/>
                <a:gd name="T14" fmla="*/ 38 w 39"/>
                <a:gd name="T15" fmla="*/ 13 h 22"/>
                <a:gd name="T16" fmla="*/ 23 w 39"/>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23" y="22"/>
                  </a:moveTo>
                  <a:cubicBezTo>
                    <a:pt x="22" y="22"/>
                    <a:pt x="21" y="22"/>
                    <a:pt x="20" y="22"/>
                  </a:cubicBezTo>
                  <a:lnTo>
                    <a:pt x="0" y="11"/>
                  </a:lnTo>
                  <a:cubicBezTo>
                    <a:pt x="0" y="10"/>
                    <a:pt x="0" y="9"/>
                    <a:pt x="0" y="9"/>
                  </a:cubicBezTo>
                  <a:lnTo>
                    <a:pt x="16" y="0"/>
                  </a:lnTo>
                  <a:cubicBezTo>
                    <a:pt x="16" y="0"/>
                    <a:pt x="18" y="0"/>
                    <a:pt x="18" y="0"/>
                  </a:cubicBezTo>
                  <a:lnTo>
                    <a:pt x="38" y="12"/>
                  </a:lnTo>
                  <a:cubicBezTo>
                    <a:pt x="39" y="12"/>
                    <a:pt x="39" y="13"/>
                    <a:pt x="38"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9" name="Freeform 381">
              <a:extLst>
                <a:ext uri="{FF2B5EF4-FFF2-40B4-BE49-F238E27FC236}">
                  <a16:creationId xmlns:a16="http://schemas.microsoft.com/office/drawing/2014/main" id="{F8A37770-BA77-2D42-BF57-4C9FFC2E51EA}"/>
                </a:ext>
              </a:extLst>
            </p:cNvPr>
            <p:cNvSpPr>
              <a:spLocks/>
            </p:cNvSpPr>
            <p:nvPr/>
          </p:nvSpPr>
          <p:spPr bwMode="auto">
            <a:xfrm>
              <a:off x="1189038" y="3313113"/>
              <a:ext cx="23813" cy="14288"/>
            </a:xfrm>
            <a:custGeom>
              <a:avLst/>
              <a:gdLst>
                <a:gd name="T0" fmla="*/ 24 w 40"/>
                <a:gd name="T1" fmla="*/ 22 h 22"/>
                <a:gd name="T2" fmla="*/ 21 w 40"/>
                <a:gd name="T3" fmla="*/ 22 h 22"/>
                <a:gd name="T4" fmla="*/ 1 w 40"/>
                <a:gd name="T5" fmla="*/ 10 h 22"/>
                <a:gd name="T6" fmla="*/ 1 w 40"/>
                <a:gd name="T7" fmla="*/ 9 h 22"/>
                <a:gd name="T8" fmla="*/ 16 w 40"/>
                <a:gd name="T9" fmla="*/ 0 h 22"/>
                <a:gd name="T10" fmla="*/ 19 w 40"/>
                <a:gd name="T11" fmla="*/ 0 h 22"/>
                <a:gd name="T12" fmla="*/ 39 w 40"/>
                <a:gd name="T13" fmla="*/ 12 h 22"/>
                <a:gd name="T14" fmla="*/ 39 w 40"/>
                <a:gd name="T15" fmla="*/ 13 h 22"/>
                <a:gd name="T16" fmla="*/ 24 w 40"/>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2">
                  <a:moveTo>
                    <a:pt x="24" y="22"/>
                  </a:moveTo>
                  <a:cubicBezTo>
                    <a:pt x="23" y="22"/>
                    <a:pt x="22" y="22"/>
                    <a:pt x="21" y="22"/>
                  </a:cubicBezTo>
                  <a:lnTo>
                    <a:pt x="1" y="10"/>
                  </a:lnTo>
                  <a:cubicBezTo>
                    <a:pt x="0" y="10"/>
                    <a:pt x="0" y="9"/>
                    <a:pt x="1" y="9"/>
                  </a:cubicBezTo>
                  <a:lnTo>
                    <a:pt x="16" y="0"/>
                  </a:lnTo>
                  <a:cubicBezTo>
                    <a:pt x="17" y="0"/>
                    <a:pt x="18" y="0"/>
                    <a:pt x="19" y="0"/>
                  </a:cubicBezTo>
                  <a:lnTo>
                    <a:pt x="39" y="12"/>
                  </a:lnTo>
                  <a:cubicBezTo>
                    <a:pt x="40" y="12"/>
                    <a:pt x="40" y="13"/>
                    <a:pt x="39" y="13"/>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0" name="Freeform 382">
              <a:extLst>
                <a:ext uri="{FF2B5EF4-FFF2-40B4-BE49-F238E27FC236}">
                  <a16:creationId xmlns:a16="http://schemas.microsoft.com/office/drawing/2014/main" id="{6DF49181-5C8A-0140-9C6D-5F84C6AD60A7}"/>
                </a:ext>
              </a:extLst>
            </p:cNvPr>
            <p:cNvSpPr>
              <a:spLocks/>
            </p:cNvSpPr>
            <p:nvPr/>
          </p:nvSpPr>
          <p:spPr bwMode="auto">
            <a:xfrm>
              <a:off x="1204913" y="3322638"/>
              <a:ext cx="23813" cy="14288"/>
            </a:xfrm>
            <a:custGeom>
              <a:avLst/>
              <a:gdLst>
                <a:gd name="T0" fmla="*/ 23 w 39"/>
                <a:gd name="T1" fmla="*/ 22 h 22"/>
                <a:gd name="T2" fmla="*/ 20 w 39"/>
                <a:gd name="T3" fmla="*/ 22 h 22"/>
                <a:gd name="T4" fmla="*/ 1 w 39"/>
                <a:gd name="T5" fmla="*/ 10 h 22"/>
                <a:gd name="T6" fmla="*/ 1 w 39"/>
                <a:gd name="T7" fmla="*/ 9 h 22"/>
                <a:gd name="T8" fmla="*/ 16 w 39"/>
                <a:gd name="T9" fmla="*/ 0 h 22"/>
                <a:gd name="T10" fmla="*/ 19 w 39"/>
                <a:gd name="T11" fmla="*/ 0 h 22"/>
                <a:gd name="T12" fmla="*/ 38 w 39"/>
                <a:gd name="T13" fmla="*/ 11 h 22"/>
                <a:gd name="T14" fmla="*/ 38 w 39"/>
                <a:gd name="T15" fmla="*/ 13 h 22"/>
                <a:gd name="T16" fmla="*/ 23 w 39"/>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23" y="22"/>
                  </a:moveTo>
                  <a:cubicBezTo>
                    <a:pt x="22" y="22"/>
                    <a:pt x="21" y="22"/>
                    <a:pt x="20" y="22"/>
                  </a:cubicBezTo>
                  <a:lnTo>
                    <a:pt x="1" y="10"/>
                  </a:lnTo>
                  <a:cubicBezTo>
                    <a:pt x="0" y="10"/>
                    <a:pt x="0" y="9"/>
                    <a:pt x="1" y="9"/>
                  </a:cubicBezTo>
                  <a:lnTo>
                    <a:pt x="16" y="0"/>
                  </a:lnTo>
                  <a:cubicBezTo>
                    <a:pt x="17" y="0"/>
                    <a:pt x="18" y="0"/>
                    <a:pt x="19" y="0"/>
                  </a:cubicBezTo>
                  <a:lnTo>
                    <a:pt x="38" y="11"/>
                  </a:lnTo>
                  <a:cubicBezTo>
                    <a:pt x="39" y="12"/>
                    <a:pt x="39" y="13"/>
                    <a:pt x="38"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1" name="Freeform 383">
              <a:extLst>
                <a:ext uri="{FF2B5EF4-FFF2-40B4-BE49-F238E27FC236}">
                  <a16:creationId xmlns:a16="http://schemas.microsoft.com/office/drawing/2014/main" id="{7F590158-9386-5744-AF66-A76D0040B730}"/>
                </a:ext>
              </a:extLst>
            </p:cNvPr>
            <p:cNvSpPr>
              <a:spLocks/>
            </p:cNvSpPr>
            <p:nvPr/>
          </p:nvSpPr>
          <p:spPr bwMode="auto">
            <a:xfrm>
              <a:off x="1220788" y="3332163"/>
              <a:ext cx="23813" cy="14288"/>
            </a:xfrm>
            <a:custGeom>
              <a:avLst/>
              <a:gdLst>
                <a:gd name="T0" fmla="*/ 24 w 40"/>
                <a:gd name="T1" fmla="*/ 23 h 23"/>
                <a:gd name="T2" fmla="*/ 21 w 40"/>
                <a:gd name="T3" fmla="*/ 23 h 23"/>
                <a:gd name="T4" fmla="*/ 1 w 40"/>
                <a:gd name="T5" fmla="*/ 11 h 23"/>
                <a:gd name="T6" fmla="*/ 1 w 40"/>
                <a:gd name="T7" fmla="*/ 10 h 23"/>
                <a:gd name="T8" fmla="*/ 16 w 40"/>
                <a:gd name="T9" fmla="*/ 1 h 23"/>
                <a:gd name="T10" fmla="*/ 19 w 40"/>
                <a:gd name="T11" fmla="*/ 1 h 23"/>
                <a:gd name="T12" fmla="*/ 39 w 40"/>
                <a:gd name="T13" fmla="*/ 12 h 23"/>
                <a:gd name="T14" fmla="*/ 39 w 40"/>
                <a:gd name="T15" fmla="*/ 14 h 23"/>
                <a:gd name="T16" fmla="*/ 24 w 40"/>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3"/>
                  </a:moveTo>
                  <a:cubicBezTo>
                    <a:pt x="23" y="23"/>
                    <a:pt x="22" y="23"/>
                    <a:pt x="21" y="23"/>
                  </a:cubicBezTo>
                  <a:lnTo>
                    <a:pt x="1" y="11"/>
                  </a:lnTo>
                  <a:cubicBezTo>
                    <a:pt x="0" y="11"/>
                    <a:pt x="0" y="10"/>
                    <a:pt x="1" y="10"/>
                  </a:cubicBezTo>
                  <a:lnTo>
                    <a:pt x="16" y="1"/>
                  </a:lnTo>
                  <a:cubicBezTo>
                    <a:pt x="17" y="0"/>
                    <a:pt x="18" y="0"/>
                    <a:pt x="19" y="1"/>
                  </a:cubicBezTo>
                  <a:lnTo>
                    <a:pt x="39" y="12"/>
                  </a:lnTo>
                  <a:cubicBezTo>
                    <a:pt x="40" y="13"/>
                    <a:pt x="40" y="13"/>
                    <a:pt x="39" y="14"/>
                  </a:cubicBezTo>
                  <a:lnTo>
                    <a:pt x="24"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2" name="Freeform 384">
              <a:extLst>
                <a:ext uri="{FF2B5EF4-FFF2-40B4-BE49-F238E27FC236}">
                  <a16:creationId xmlns:a16="http://schemas.microsoft.com/office/drawing/2014/main" id="{51843A83-5796-A64C-B3D2-DD2518A8B22D}"/>
                </a:ext>
              </a:extLst>
            </p:cNvPr>
            <p:cNvSpPr>
              <a:spLocks/>
            </p:cNvSpPr>
            <p:nvPr/>
          </p:nvSpPr>
          <p:spPr bwMode="auto">
            <a:xfrm>
              <a:off x="1238250" y="3341688"/>
              <a:ext cx="22225" cy="14288"/>
            </a:xfrm>
            <a:custGeom>
              <a:avLst/>
              <a:gdLst>
                <a:gd name="T0" fmla="*/ 23 w 39"/>
                <a:gd name="T1" fmla="*/ 23 h 23"/>
                <a:gd name="T2" fmla="*/ 21 w 39"/>
                <a:gd name="T3" fmla="*/ 23 h 23"/>
                <a:gd name="T4" fmla="*/ 1 w 39"/>
                <a:gd name="T5" fmla="*/ 11 h 23"/>
                <a:gd name="T6" fmla="*/ 1 w 39"/>
                <a:gd name="T7" fmla="*/ 10 h 23"/>
                <a:gd name="T8" fmla="*/ 16 w 39"/>
                <a:gd name="T9" fmla="*/ 1 h 23"/>
                <a:gd name="T10" fmla="*/ 19 w 39"/>
                <a:gd name="T11" fmla="*/ 1 h 23"/>
                <a:gd name="T12" fmla="*/ 39 w 39"/>
                <a:gd name="T13" fmla="*/ 12 h 23"/>
                <a:gd name="T14" fmla="*/ 39 w 39"/>
                <a:gd name="T15" fmla="*/ 14 h 23"/>
                <a:gd name="T16" fmla="*/ 23 w 39"/>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3"/>
                  </a:moveTo>
                  <a:cubicBezTo>
                    <a:pt x="23" y="23"/>
                    <a:pt x="21" y="23"/>
                    <a:pt x="21" y="23"/>
                  </a:cubicBezTo>
                  <a:lnTo>
                    <a:pt x="1" y="11"/>
                  </a:lnTo>
                  <a:cubicBezTo>
                    <a:pt x="0" y="11"/>
                    <a:pt x="0" y="10"/>
                    <a:pt x="1" y="10"/>
                  </a:cubicBezTo>
                  <a:lnTo>
                    <a:pt x="16" y="1"/>
                  </a:lnTo>
                  <a:cubicBezTo>
                    <a:pt x="17" y="0"/>
                    <a:pt x="18" y="0"/>
                    <a:pt x="19" y="1"/>
                  </a:cubicBezTo>
                  <a:lnTo>
                    <a:pt x="39" y="12"/>
                  </a:lnTo>
                  <a:cubicBezTo>
                    <a:pt x="39" y="13"/>
                    <a:pt x="39" y="13"/>
                    <a:pt x="39"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3" name="Freeform 385">
              <a:extLst>
                <a:ext uri="{FF2B5EF4-FFF2-40B4-BE49-F238E27FC236}">
                  <a16:creationId xmlns:a16="http://schemas.microsoft.com/office/drawing/2014/main" id="{3C475983-54D9-9847-A32F-1B9174A5C7F9}"/>
                </a:ext>
              </a:extLst>
            </p:cNvPr>
            <p:cNvSpPr>
              <a:spLocks/>
            </p:cNvSpPr>
            <p:nvPr/>
          </p:nvSpPr>
          <p:spPr bwMode="auto">
            <a:xfrm>
              <a:off x="1254125" y="3351213"/>
              <a:ext cx="22225" cy="14288"/>
            </a:xfrm>
            <a:custGeom>
              <a:avLst/>
              <a:gdLst>
                <a:gd name="T0" fmla="*/ 24 w 40"/>
                <a:gd name="T1" fmla="*/ 23 h 23"/>
                <a:gd name="T2" fmla="*/ 21 w 40"/>
                <a:gd name="T3" fmla="*/ 23 h 23"/>
                <a:gd name="T4" fmla="*/ 1 w 40"/>
                <a:gd name="T5" fmla="*/ 11 h 23"/>
                <a:gd name="T6" fmla="*/ 1 w 40"/>
                <a:gd name="T7" fmla="*/ 10 h 23"/>
                <a:gd name="T8" fmla="*/ 17 w 40"/>
                <a:gd name="T9" fmla="*/ 1 h 23"/>
                <a:gd name="T10" fmla="*/ 19 w 40"/>
                <a:gd name="T11" fmla="*/ 1 h 23"/>
                <a:gd name="T12" fmla="*/ 39 w 40"/>
                <a:gd name="T13" fmla="*/ 12 h 23"/>
                <a:gd name="T14" fmla="*/ 39 w 40"/>
                <a:gd name="T15" fmla="*/ 14 h 23"/>
                <a:gd name="T16" fmla="*/ 24 w 40"/>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3"/>
                  </a:moveTo>
                  <a:cubicBezTo>
                    <a:pt x="23" y="23"/>
                    <a:pt x="22" y="23"/>
                    <a:pt x="21" y="23"/>
                  </a:cubicBezTo>
                  <a:lnTo>
                    <a:pt x="1" y="11"/>
                  </a:lnTo>
                  <a:cubicBezTo>
                    <a:pt x="0" y="11"/>
                    <a:pt x="0" y="10"/>
                    <a:pt x="1" y="10"/>
                  </a:cubicBezTo>
                  <a:lnTo>
                    <a:pt x="17" y="1"/>
                  </a:lnTo>
                  <a:cubicBezTo>
                    <a:pt x="17" y="0"/>
                    <a:pt x="19" y="0"/>
                    <a:pt x="19" y="1"/>
                  </a:cubicBezTo>
                  <a:lnTo>
                    <a:pt x="39" y="12"/>
                  </a:lnTo>
                  <a:cubicBezTo>
                    <a:pt x="40" y="13"/>
                    <a:pt x="40" y="13"/>
                    <a:pt x="39" y="14"/>
                  </a:cubicBezTo>
                  <a:lnTo>
                    <a:pt x="24"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4" name="Freeform 386">
              <a:extLst>
                <a:ext uri="{FF2B5EF4-FFF2-40B4-BE49-F238E27FC236}">
                  <a16:creationId xmlns:a16="http://schemas.microsoft.com/office/drawing/2014/main" id="{AAAC74E7-21B1-D24D-99E2-9592E0EAF2D2}"/>
                </a:ext>
              </a:extLst>
            </p:cNvPr>
            <p:cNvSpPr>
              <a:spLocks/>
            </p:cNvSpPr>
            <p:nvPr/>
          </p:nvSpPr>
          <p:spPr bwMode="auto">
            <a:xfrm>
              <a:off x="1270000" y="3360738"/>
              <a:ext cx="22225" cy="14288"/>
            </a:xfrm>
            <a:custGeom>
              <a:avLst/>
              <a:gdLst>
                <a:gd name="T0" fmla="*/ 23 w 39"/>
                <a:gd name="T1" fmla="*/ 23 h 23"/>
                <a:gd name="T2" fmla="*/ 21 w 39"/>
                <a:gd name="T3" fmla="*/ 23 h 23"/>
                <a:gd name="T4" fmla="*/ 1 w 39"/>
                <a:gd name="T5" fmla="*/ 11 h 23"/>
                <a:gd name="T6" fmla="*/ 1 w 39"/>
                <a:gd name="T7" fmla="*/ 10 h 23"/>
                <a:gd name="T8" fmla="*/ 16 w 39"/>
                <a:gd name="T9" fmla="*/ 1 h 23"/>
                <a:gd name="T10" fmla="*/ 19 w 39"/>
                <a:gd name="T11" fmla="*/ 1 h 23"/>
                <a:gd name="T12" fmla="*/ 39 w 39"/>
                <a:gd name="T13" fmla="*/ 12 h 23"/>
                <a:gd name="T14" fmla="*/ 39 w 39"/>
                <a:gd name="T15" fmla="*/ 14 h 23"/>
                <a:gd name="T16" fmla="*/ 23 w 39"/>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3"/>
                  </a:moveTo>
                  <a:cubicBezTo>
                    <a:pt x="23" y="23"/>
                    <a:pt x="21" y="23"/>
                    <a:pt x="21" y="23"/>
                  </a:cubicBezTo>
                  <a:lnTo>
                    <a:pt x="1" y="11"/>
                  </a:lnTo>
                  <a:cubicBezTo>
                    <a:pt x="0" y="11"/>
                    <a:pt x="0" y="10"/>
                    <a:pt x="1" y="10"/>
                  </a:cubicBezTo>
                  <a:lnTo>
                    <a:pt x="16" y="1"/>
                  </a:lnTo>
                  <a:cubicBezTo>
                    <a:pt x="17" y="0"/>
                    <a:pt x="18" y="0"/>
                    <a:pt x="19" y="1"/>
                  </a:cubicBezTo>
                  <a:lnTo>
                    <a:pt x="39" y="12"/>
                  </a:lnTo>
                  <a:cubicBezTo>
                    <a:pt x="39" y="13"/>
                    <a:pt x="39" y="13"/>
                    <a:pt x="39"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5" name="Freeform 387">
              <a:extLst>
                <a:ext uri="{FF2B5EF4-FFF2-40B4-BE49-F238E27FC236}">
                  <a16:creationId xmlns:a16="http://schemas.microsoft.com/office/drawing/2014/main" id="{86A6D0A1-609C-9D4D-9F63-1E1FE1A0EA31}"/>
                </a:ext>
              </a:extLst>
            </p:cNvPr>
            <p:cNvSpPr>
              <a:spLocks/>
            </p:cNvSpPr>
            <p:nvPr/>
          </p:nvSpPr>
          <p:spPr bwMode="auto">
            <a:xfrm>
              <a:off x="1285875" y="3370263"/>
              <a:ext cx="23813" cy="14288"/>
            </a:xfrm>
            <a:custGeom>
              <a:avLst/>
              <a:gdLst>
                <a:gd name="T0" fmla="*/ 23 w 39"/>
                <a:gd name="T1" fmla="*/ 22 h 23"/>
                <a:gd name="T2" fmla="*/ 20 w 39"/>
                <a:gd name="T3" fmla="*/ 22 h 23"/>
                <a:gd name="T4" fmla="*/ 0 w 39"/>
                <a:gd name="T5" fmla="*/ 11 h 23"/>
                <a:gd name="T6" fmla="*/ 0 w 39"/>
                <a:gd name="T7" fmla="*/ 9 h 23"/>
                <a:gd name="T8" fmla="*/ 16 w 39"/>
                <a:gd name="T9" fmla="*/ 1 h 23"/>
                <a:gd name="T10" fmla="*/ 18 w 39"/>
                <a:gd name="T11" fmla="*/ 1 h 23"/>
                <a:gd name="T12" fmla="*/ 38 w 39"/>
                <a:gd name="T13" fmla="*/ 12 h 23"/>
                <a:gd name="T14" fmla="*/ 38 w 39"/>
                <a:gd name="T15" fmla="*/ 14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0" y="11"/>
                  </a:lnTo>
                  <a:cubicBezTo>
                    <a:pt x="0" y="11"/>
                    <a:pt x="0" y="10"/>
                    <a:pt x="0" y="9"/>
                  </a:cubicBezTo>
                  <a:lnTo>
                    <a:pt x="16" y="1"/>
                  </a:lnTo>
                  <a:cubicBezTo>
                    <a:pt x="16" y="0"/>
                    <a:pt x="18" y="0"/>
                    <a:pt x="18" y="1"/>
                  </a:cubicBezTo>
                  <a:lnTo>
                    <a:pt x="38" y="12"/>
                  </a:lnTo>
                  <a:cubicBezTo>
                    <a:pt x="39" y="12"/>
                    <a:pt x="39" y="13"/>
                    <a:pt x="38" y="14"/>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6" name="Freeform 388">
              <a:extLst>
                <a:ext uri="{FF2B5EF4-FFF2-40B4-BE49-F238E27FC236}">
                  <a16:creationId xmlns:a16="http://schemas.microsoft.com/office/drawing/2014/main" id="{51E753C3-9C47-204D-8A5E-A368227D1C19}"/>
                </a:ext>
              </a:extLst>
            </p:cNvPr>
            <p:cNvSpPr>
              <a:spLocks/>
            </p:cNvSpPr>
            <p:nvPr/>
          </p:nvSpPr>
          <p:spPr bwMode="auto">
            <a:xfrm>
              <a:off x="1301750" y="3379788"/>
              <a:ext cx="23813" cy="14288"/>
            </a:xfrm>
            <a:custGeom>
              <a:avLst/>
              <a:gdLst>
                <a:gd name="T0" fmla="*/ 24 w 40"/>
                <a:gd name="T1" fmla="*/ 22 h 23"/>
                <a:gd name="T2" fmla="*/ 21 w 40"/>
                <a:gd name="T3" fmla="*/ 22 h 23"/>
                <a:gd name="T4" fmla="*/ 1 w 40"/>
                <a:gd name="T5" fmla="*/ 11 h 23"/>
                <a:gd name="T6" fmla="*/ 1 w 40"/>
                <a:gd name="T7" fmla="*/ 9 h 23"/>
                <a:gd name="T8" fmla="*/ 16 w 40"/>
                <a:gd name="T9" fmla="*/ 0 h 23"/>
                <a:gd name="T10" fmla="*/ 19 w 40"/>
                <a:gd name="T11" fmla="*/ 0 h 23"/>
                <a:gd name="T12" fmla="*/ 39 w 40"/>
                <a:gd name="T13" fmla="*/ 12 h 23"/>
                <a:gd name="T14" fmla="*/ 39 w 40"/>
                <a:gd name="T15" fmla="*/ 14 h 23"/>
                <a:gd name="T16" fmla="*/ 24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2"/>
                  </a:moveTo>
                  <a:cubicBezTo>
                    <a:pt x="23" y="23"/>
                    <a:pt x="22" y="23"/>
                    <a:pt x="21" y="22"/>
                  </a:cubicBezTo>
                  <a:lnTo>
                    <a:pt x="1" y="11"/>
                  </a:lnTo>
                  <a:cubicBezTo>
                    <a:pt x="0" y="10"/>
                    <a:pt x="0" y="10"/>
                    <a:pt x="1" y="9"/>
                  </a:cubicBezTo>
                  <a:lnTo>
                    <a:pt x="16" y="0"/>
                  </a:lnTo>
                  <a:cubicBezTo>
                    <a:pt x="17" y="0"/>
                    <a:pt x="18" y="0"/>
                    <a:pt x="19" y="0"/>
                  </a:cubicBezTo>
                  <a:lnTo>
                    <a:pt x="39" y="12"/>
                  </a:lnTo>
                  <a:cubicBezTo>
                    <a:pt x="40" y="12"/>
                    <a:pt x="40" y="13"/>
                    <a:pt x="39" y="14"/>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7" name="Freeform 389">
              <a:extLst>
                <a:ext uri="{FF2B5EF4-FFF2-40B4-BE49-F238E27FC236}">
                  <a16:creationId xmlns:a16="http://schemas.microsoft.com/office/drawing/2014/main" id="{E66E17B4-E918-CF49-966C-FD4F9CBA8A84}"/>
                </a:ext>
              </a:extLst>
            </p:cNvPr>
            <p:cNvSpPr>
              <a:spLocks/>
            </p:cNvSpPr>
            <p:nvPr/>
          </p:nvSpPr>
          <p:spPr bwMode="auto">
            <a:xfrm>
              <a:off x="1319213" y="3389313"/>
              <a:ext cx="22225" cy="14288"/>
            </a:xfrm>
            <a:custGeom>
              <a:avLst/>
              <a:gdLst>
                <a:gd name="T0" fmla="*/ 23 w 39"/>
                <a:gd name="T1" fmla="*/ 22 h 23"/>
                <a:gd name="T2" fmla="*/ 20 w 39"/>
                <a:gd name="T3" fmla="*/ 22 h 23"/>
                <a:gd name="T4" fmla="*/ 0 w 39"/>
                <a:gd name="T5" fmla="*/ 11 h 23"/>
                <a:gd name="T6" fmla="*/ 0 w 39"/>
                <a:gd name="T7" fmla="*/ 9 h 23"/>
                <a:gd name="T8" fmla="*/ 16 w 39"/>
                <a:gd name="T9" fmla="*/ 0 h 23"/>
                <a:gd name="T10" fmla="*/ 19 w 39"/>
                <a:gd name="T11" fmla="*/ 0 h 23"/>
                <a:gd name="T12" fmla="*/ 38 w 39"/>
                <a:gd name="T13" fmla="*/ 12 h 23"/>
                <a:gd name="T14" fmla="*/ 38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0" y="11"/>
                  </a:lnTo>
                  <a:cubicBezTo>
                    <a:pt x="0" y="10"/>
                    <a:pt x="0" y="10"/>
                    <a:pt x="0" y="9"/>
                  </a:cubicBezTo>
                  <a:lnTo>
                    <a:pt x="16" y="0"/>
                  </a:lnTo>
                  <a:cubicBezTo>
                    <a:pt x="17" y="0"/>
                    <a:pt x="18" y="0"/>
                    <a:pt x="19" y="0"/>
                  </a:cubicBezTo>
                  <a:lnTo>
                    <a:pt x="38" y="12"/>
                  </a:lnTo>
                  <a:cubicBezTo>
                    <a:pt x="39" y="12"/>
                    <a:pt x="39" y="13"/>
                    <a:pt x="38"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8" name="Freeform 390">
              <a:extLst>
                <a:ext uri="{FF2B5EF4-FFF2-40B4-BE49-F238E27FC236}">
                  <a16:creationId xmlns:a16="http://schemas.microsoft.com/office/drawing/2014/main" id="{FF0002EC-404A-034C-B25B-0D71ED25CD12}"/>
                </a:ext>
              </a:extLst>
            </p:cNvPr>
            <p:cNvSpPr>
              <a:spLocks/>
            </p:cNvSpPr>
            <p:nvPr/>
          </p:nvSpPr>
          <p:spPr bwMode="auto">
            <a:xfrm>
              <a:off x="1333500" y="3398838"/>
              <a:ext cx="23813" cy="14288"/>
            </a:xfrm>
            <a:custGeom>
              <a:avLst/>
              <a:gdLst>
                <a:gd name="T0" fmla="*/ 24 w 40"/>
                <a:gd name="T1" fmla="*/ 22 h 23"/>
                <a:gd name="T2" fmla="*/ 21 w 40"/>
                <a:gd name="T3" fmla="*/ 22 h 23"/>
                <a:gd name="T4" fmla="*/ 1 w 40"/>
                <a:gd name="T5" fmla="*/ 11 h 23"/>
                <a:gd name="T6" fmla="*/ 1 w 40"/>
                <a:gd name="T7" fmla="*/ 9 h 23"/>
                <a:gd name="T8" fmla="*/ 16 w 40"/>
                <a:gd name="T9" fmla="*/ 0 h 23"/>
                <a:gd name="T10" fmla="*/ 19 w 40"/>
                <a:gd name="T11" fmla="*/ 0 h 23"/>
                <a:gd name="T12" fmla="*/ 39 w 40"/>
                <a:gd name="T13" fmla="*/ 12 h 23"/>
                <a:gd name="T14" fmla="*/ 39 w 40"/>
                <a:gd name="T15" fmla="*/ 13 h 23"/>
                <a:gd name="T16" fmla="*/ 24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2"/>
                  </a:moveTo>
                  <a:cubicBezTo>
                    <a:pt x="23" y="23"/>
                    <a:pt x="22" y="23"/>
                    <a:pt x="21" y="22"/>
                  </a:cubicBezTo>
                  <a:lnTo>
                    <a:pt x="1" y="11"/>
                  </a:lnTo>
                  <a:cubicBezTo>
                    <a:pt x="0" y="10"/>
                    <a:pt x="0" y="10"/>
                    <a:pt x="1" y="9"/>
                  </a:cubicBezTo>
                  <a:lnTo>
                    <a:pt x="16" y="0"/>
                  </a:lnTo>
                  <a:cubicBezTo>
                    <a:pt x="17" y="0"/>
                    <a:pt x="18" y="0"/>
                    <a:pt x="19" y="0"/>
                  </a:cubicBezTo>
                  <a:lnTo>
                    <a:pt x="39" y="12"/>
                  </a:lnTo>
                  <a:cubicBezTo>
                    <a:pt x="40" y="12"/>
                    <a:pt x="40" y="13"/>
                    <a:pt x="39" y="13"/>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9" name="Freeform 391">
              <a:extLst>
                <a:ext uri="{FF2B5EF4-FFF2-40B4-BE49-F238E27FC236}">
                  <a16:creationId xmlns:a16="http://schemas.microsoft.com/office/drawing/2014/main" id="{344FE479-5E01-EB43-A523-799B517FEC0A}"/>
                </a:ext>
              </a:extLst>
            </p:cNvPr>
            <p:cNvSpPr>
              <a:spLocks/>
            </p:cNvSpPr>
            <p:nvPr/>
          </p:nvSpPr>
          <p:spPr bwMode="auto">
            <a:xfrm>
              <a:off x="1350963" y="3408363"/>
              <a:ext cx="22225" cy="14288"/>
            </a:xfrm>
            <a:custGeom>
              <a:avLst/>
              <a:gdLst>
                <a:gd name="T0" fmla="*/ 23 w 39"/>
                <a:gd name="T1" fmla="*/ 22 h 23"/>
                <a:gd name="T2" fmla="*/ 20 w 39"/>
                <a:gd name="T3" fmla="*/ 22 h 23"/>
                <a:gd name="T4" fmla="*/ 1 w 39"/>
                <a:gd name="T5" fmla="*/ 11 h 23"/>
                <a:gd name="T6" fmla="*/ 1 w 39"/>
                <a:gd name="T7" fmla="*/ 9 h 23"/>
                <a:gd name="T8" fmla="*/ 16 w 39"/>
                <a:gd name="T9" fmla="*/ 0 h 23"/>
                <a:gd name="T10" fmla="*/ 19 w 39"/>
                <a:gd name="T11" fmla="*/ 0 h 23"/>
                <a:gd name="T12" fmla="*/ 39 w 39"/>
                <a:gd name="T13" fmla="*/ 12 h 23"/>
                <a:gd name="T14" fmla="*/ 39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1" y="11"/>
                  </a:lnTo>
                  <a:cubicBezTo>
                    <a:pt x="0" y="10"/>
                    <a:pt x="0" y="9"/>
                    <a:pt x="1" y="9"/>
                  </a:cubicBezTo>
                  <a:lnTo>
                    <a:pt x="16" y="0"/>
                  </a:lnTo>
                  <a:cubicBezTo>
                    <a:pt x="17" y="0"/>
                    <a:pt x="18" y="0"/>
                    <a:pt x="19" y="0"/>
                  </a:cubicBezTo>
                  <a:lnTo>
                    <a:pt x="39" y="12"/>
                  </a:lnTo>
                  <a:cubicBezTo>
                    <a:pt x="39" y="12"/>
                    <a:pt x="39"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0" name="Freeform 392">
              <a:extLst>
                <a:ext uri="{FF2B5EF4-FFF2-40B4-BE49-F238E27FC236}">
                  <a16:creationId xmlns:a16="http://schemas.microsoft.com/office/drawing/2014/main" id="{E4FA23A7-E384-4D41-990C-42C3B1D39601}"/>
                </a:ext>
              </a:extLst>
            </p:cNvPr>
            <p:cNvSpPr>
              <a:spLocks/>
            </p:cNvSpPr>
            <p:nvPr/>
          </p:nvSpPr>
          <p:spPr bwMode="auto">
            <a:xfrm>
              <a:off x="1127125" y="3292475"/>
              <a:ext cx="39688" cy="22225"/>
            </a:xfrm>
            <a:custGeom>
              <a:avLst/>
              <a:gdLst>
                <a:gd name="T0" fmla="*/ 50 w 66"/>
                <a:gd name="T1" fmla="*/ 38 h 38"/>
                <a:gd name="T2" fmla="*/ 48 w 66"/>
                <a:gd name="T3" fmla="*/ 38 h 38"/>
                <a:gd name="T4" fmla="*/ 1 w 66"/>
                <a:gd name="T5" fmla="*/ 11 h 38"/>
                <a:gd name="T6" fmla="*/ 1 w 66"/>
                <a:gd name="T7" fmla="*/ 9 h 38"/>
                <a:gd name="T8" fmla="*/ 16 w 66"/>
                <a:gd name="T9" fmla="*/ 0 h 38"/>
                <a:gd name="T10" fmla="*/ 19 w 66"/>
                <a:gd name="T11" fmla="*/ 0 h 38"/>
                <a:gd name="T12" fmla="*/ 66 w 66"/>
                <a:gd name="T13" fmla="*/ 27 h 38"/>
                <a:gd name="T14" fmla="*/ 66 w 66"/>
                <a:gd name="T15" fmla="*/ 29 h 38"/>
                <a:gd name="T16" fmla="*/ 50 w 66"/>
                <a:gd name="T1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38">
                  <a:moveTo>
                    <a:pt x="50" y="38"/>
                  </a:moveTo>
                  <a:cubicBezTo>
                    <a:pt x="50" y="38"/>
                    <a:pt x="48" y="38"/>
                    <a:pt x="48" y="38"/>
                  </a:cubicBezTo>
                  <a:lnTo>
                    <a:pt x="1" y="11"/>
                  </a:lnTo>
                  <a:cubicBezTo>
                    <a:pt x="0" y="10"/>
                    <a:pt x="0" y="10"/>
                    <a:pt x="1" y="9"/>
                  </a:cubicBezTo>
                  <a:lnTo>
                    <a:pt x="16" y="0"/>
                  </a:lnTo>
                  <a:cubicBezTo>
                    <a:pt x="17" y="0"/>
                    <a:pt x="18" y="0"/>
                    <a:pt x="19" y="0"/>
                  </a:cubicBezTo>
                  <a:lnTo>
                    <a:pt x="66" y="27"/>
                  </a:lnTo>
                  <a:cubicBezTo>
                    <a:pt x="66" y="28"/>
                    <a:pt x="66" y="29"/>
                    <a:pt x="66" y="29"/>
                  </a:cubicBezTo>
                  <a:lnTo>
                    <a:pt x="50" y="38"/>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1" name="Freeform 393">
              <a:extLst>
                <a:ext uri="{FF2B5EF4-FFF2-40B4-BE49-F238E27FC236}">
                  <a16:creationId xmlns:a16="http://schemas.microsoft.com/office/drawing/2014/main" id="{2E5A7FBC-F8EA-524C-BC3C-D24EF61AF0A5}"/>
                </a:ext>
              </a:extLst>
            </p:cNvPr>
            <p:cNvSpPr>
              <a:spLocks/>
            </p:cNvSpPr>
            <p:nvPr/>
          </p:nvSpPr>
          <p:spPr bwMode="auto">
            <a:xfrm>
              <a:off x="1160463" y="3311525"/>
              <a:ext cx="22225" cy="14288"/>
            </a:xfrm>
            <a:custGeom>
              <a:avLst/>
              <a:gdLst>
                <a:gd name="T0" fmla="*/ 23 w 40"/>
                <a:gd name="T1" fmla="*/ 22 h 23"/>
                <a:gd name="T2" fmla="*/ 21 w 40"/>
                <a:gd name="T3" fmla="*/ 22 h 23"/>
                <a:gd name="T4" fmla="*/ 1 w 40"/>
                <a:gd name="T5" fmla="*/ 11 h 23"/>
                <a:gd name="T6" fmla="*/ 1 w 40"/>
                <a:gd name="T7" fmla="*/ 9 h 23"/>
                <a:gd name="T8" fmla="*/ 16 w 40"/>
                <a:gd name="T9" fmla="*/ 0 h 23"/>
                <a:gd name="T10" fmla="*/ 19 w 40"/>
                <a:gd name="T11" fmla="*/ 0 h 23"/>
                <a:gd name="T12" fmla="*/ 39 w 40"/>
                <a:gd name="T13" fmla="*/ 12 h 23"/>
                <a:gd name="T14" fmla="*/ 39 w 40"/>
                <a:gd name="T15" fmla="*/ 13 h 23"/>
                <a:gd name="T16" fmla="*/ 23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3" y="22"/>
                  </a:moveTo>
                  <a:cubicBezTo>
                    <a:pt x="23" y="23"/>
                    <a:pt x="21" y="23"/>
                    <a:pt x="21" y="22"/>
                  </a:cubicBezTo>
                  <a:lnTo>
                    <a:pt x="1" y="11"/>
                  </a:lnTo>
                  <a:cubicBezTo>
                    <a:pt x="0" y="10"/>
                    <a:pt x="0" y="9"/>
                    <a:pt x="1" y="9"/>
                  </a:cubicBezTo>
                  <a:lnTo>
                    <a:pt x="16" y="0"/>
                  </a:lnTo>
                  <a:cubicBezTo>
                    <a:pt x="17" y="0"/>
                    <a:pt x="18" y="0"/>
                    <a:pt x="19" y="0"/>
                  </a:cubicBezTo>
                  <a:lnTo>
                    <a:pt x="39" y="12"/>
                  </a:lnTo>
                  <a:cubicBezTo>
                    <a:pt x="40" y="12"/>
                    <a:pt x="40"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2" name="Freeform 394">
              <a:extLst>
                <a:ext uri="{FF2B5EF4-FFF2-40B4-BE49-F238E27FC236}">
                  <a16:creationId xmlns:a16="http://schemas.microsoft.com/office/drawing/2014/main" id="{0BE511BB-FAB3-E443-BEE8-84A92209C0BE}"/>
                </a:ext>
              </a:extLst>
            </p:cNvPr>
            <p:cNvSpPr>
              <a:spLocks/>
            </p:cNvSpPr>
            <p:nvPr/>
          </p:nvSpPr>
          <p:spPr bwMode="auto">
            <a:xfrm>
              <a:off x="1176338" y="3321050"/>
              <a:ext cx="22225" cy="14288"/>
            </a:xfrm>
            <a:custGeom>
              <a:avLst/>
              <a:gdLst>
                <a:gd name="T0" fmla="*/ 23 w 39"/>
                <a:gd name="T1" fmla="*/ 22 h 22"/>
                <a:gd name="T2" fmla="*/ 20 w 39"/>
                <a:gd name="T3" fmla="*/ 22 h 22"/>
                <a:gd name="T4" fmla="*/ 0 w 39"/>
                <a:gd name="T5" fmla="*/ 11 h 22"/>
                <a:gd name="T6" fmla="*/ 0 w 39"/>
                <a:gd name="T7" fmla="*/ 9 h 22"/>
                <a:gd name="T8" fmla="*/ 16 w 39"/>
                <a:gd name="T9" fmla="*/ 0 h 22"/>
                <a:gd name="T10" fmla="*/ 18 w 39"/>
                <a:gd name="T11" fmla="*/ 0 h 22"/>
                <a:gd name="T12" fmla="*/ 38 w 39"/>
                <a:gd name="T13" fmla="*/ 12 h 22"/>
                <a:gd name="T14" fmla="*/ 38 w 39"/>
                <a:gd name="T15" fmla="*/ 13 h 22"/>
                <a:gd name="T16" fmla="*/ 23 w 39"/>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23" y="22"/>
                  </a:moveTo>
                  <a:cubicBezTo>
                    <a:pt x="22" y="22"/>
                    <a:pt x="21" y="22"/>
                    <a:pt x="20" y="22"/>
                  </a:cubicBezTo>
                  <a:lnTo>
                    <a:pt x="0" y="11"/>
                  </a:lnTo>
                  <a:cubicBezTo>
                    <a:pt x="0" y="10"/>
                    <a:pt x="0" y="9"/>
                    <a:pt x="0" y="9"/>
                  </a:cubicBezTo>
                  <a:lnTo>
                    <a:pt x="16" y="0"/>
                  </a:lnTo>
                  <a:cubicBezTo>
                    <a:pt x="16" y="0"/>
                    <a:pt x="18" y="0"/>
                    <a:pt x="18" y="0"/>
                  </a:cubicBezTo>
                  <a:lnTo>
                    <a:pt x="38" y="12"/>
                  </a:lnTo>
                  <a:cubicBezTo>
                    <a:pt x="39" y="12"/>
                    <a:pt x="39" y="13"/>
                    <a:pt x="38"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3" name="Freeform 395">
              <a:extLst>
                <a:ext uri="{FF2B5EF4-FFF2-40B4-BE49-F238E27FC236}">
                  <a16:creationId xmlns:a16="http://schemas.microsoft.com/office/drawing/2014/main" id="{648944D3-C637-7B46-B8D0-A6007E050F86}"/>
                </a:ext>
              </a:extLst>
            </p:cNvPr>
            <p:cNvSpPr>
              <a:spLocks/>
            </p:cNvSpPr>
            <p:nvPr/>
          </p:nvSpPr>
          <p:spPr bwMode="auto">
            <a:xfrm>
              <a:off x="1192213" y="3330575"/>
              <a:ext cx="23813" cy="14288"/>
            </a:xfrm>
            <a:custGeom>
              <a:avLst/>
              <a:gdLst>
                <a:gd name="T0" fmla="*/ 24 w 40"/>
                <a:gd name="T1" fmla="*/ 22 h 22"/>
                <a:gd name="T2" fmla="*/ 21 w 40"/>
                <a:gd name="T3" fmla="*/ 22 h 22"/>
                <a:gd name="T4" fmla="*/ 1 w 40"/>
                <a:gd name="T5" fmla="*/ 10 h 22"/>
                <a:gd name="T6" fmla="*/ 1 w 40"/>
                <a:gd name="T7" fmla="*/ 9 h 22"/>
                <a:gd name="T8" fmla="*/ 16 w 40"/>
                <a:gd name="T9" fmla="*/ 0 h 22"/>
                <a:gd name="T10" fmla="*/ 19 w 40"/>
                <a:gd name="T11" fmla="*/ 0 h 22"/>
                <a:gd name="T12" fmla="*/ 39 w 40"/>
                <a:gd name="T13" fmla="*/ 11 h 22"/>
                <a:gd name="T14" fmla="*/ 39 w 40"/>
                <a:gd name="T15" fmla="*/ 13 h 22"/>
                <a:gd name="T16" fmla="*/ 24 w 40"/>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2">
                  <a:moveTo>
                    <a:pt x="24" y="22"/>
                  </a:moveTo>
                  <a:cubicBezTo>
                    <a:pt x="23" y="22"/>
                    <a:pt x="22" y="22"/>
                    <a:pt x="21" y="22"/>
                  </a:cubicBezTo>
                  <a:lnTo>
                    <a:pt x="1" y="10"/>
                  </a:lnTo>
                  <a:cubicBezTo>
                    <a:pt x="0" y="10"/>
                    <a:pt x="0" y="9"/>
                    <a:pt x="1" y="9"/>
                  </a:cubicBezTo>
                  <a:lnTo>
                    <a:pt x="16" y="0"/>
                  </a:lnTo>
                  <a:cubicBezTo>
                    <a:pt x="17" y="0"/>
                    <a:pt x="18" y="0"/>
                    <a:pt x="19" y="0"/>
                  </a:cubicBezTo>
                  <a:lnTo>
                    <a:pt x="39" y="11"/>
                  </a:lnTo>
                  <a:cubicBezTo>
                    <a:pt x="40" y="12"/>
                    <a:pt x="40" y="13"/>
                    <a:pt x="39" y="13"/>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4" name="Freeform 396">
              <a:extLst>
                <a:ext uri="{FF2B5EF4-FFF2-40B4-BE49-F238E27FC236}">
                  <a16:creationId xmlns:a16="http://schemas.microsoft.com/office/drawing/2014/main" id="{2B2C85A8-47A1-1B45-B3C5-16F60DC5781D}"/>
                </a:ext>
              </a:extLst>
            </p:cNvPr>
            <p:cNvSpPr>
              <a:spLocks/>
            </p:cNvSpPr>
            <p:nvPr/>
          </p:nvSpPr>
          <p:spPr bwMode="auto">
            <a:xfrm>
              <a:off x="1208088" y="3340100"/>
              <a:ext cx="23813" cy="14288"/>
            </a:xfrm>
            <a:custGeom>
              <a:avLst/>
              <a:gdLst>
                <a:gd name="T0" fmla="*/ 23 w 39"/>
                <a:gd name="T1" fmla="*/ 23 h 23"/>
                <a:gd name="T2" fmla="*/ 20 w 39"/>
                <a:gd name="T3" fmla="*/ 23 h 23"/>
                <a:gd name="T4" fmla="*/ 0 w 39"/>
                <a:gd name="T5" fmla="*/ 11 h 23"/>
                <a:gd name="T6" fmla="*/ 0 w 39"/>
                <a:gd name="T7" fmla="*/ 10 h 23"/>
                <a:gd name="T8" fmla="*/ 16 w 39"/>
                <a:gd name="T9" fmla="*/ 1 h 23"/>
                <a:gd name="T10" fmla="*/ 19 w 39"/>
                <a:gd name="T11" fmla="*/ 1 h 23"/>
                <a:gd name="T12" fmla="*/ 38 w 39"/>
                <a:gd name="T13" fmla="*/ 12 h 23"/>
                <a:gd name="T14" fmla="*/ 38 w 39"/>
                <a:gd name="T15" fmla="*/ 14 h 23"/>
                <a:gd name="T16" fmla="*/ 23 w 39"/>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3"/>
                  </a:moveTo>
                  <a:cubicBezTo>
                    <a:pt x="22" y="23"/>
                    <a:pt x="21" y="23"/>
                    <a:pt x="20" y="23"/>
                  </a:cubicBezTo>
                  <a:lnTo>
                    <a:pt x="0" y="11"/>
                  </a:lnTo>
                  <a:cubicBezTo>
                    <a:pt x="0" y="11"/>
                    <a:pt x="0" y="10"/>
                    <a:pt x="0" y="10"/>
                  </a:cubicBezTo>
                  <a:lnTo>
                    <a:pt x="16" y="1"/>
                  </a:lnTo>
                  <a:cubicBezTo>
                    <a:pt x="17" y="0"/>
                    <a:pt x="18" y="0"/>
                    <a:pt x="19" y="1"/>
                  </a:cubicBezTo>
                  <a:lnTo>
                    <a:pt x="38" y="12"/>
                  </a:lnTo>
                  <a:cubicBezTo>
                    <a:pt x="39" y="13"/>
                    <a:pt x="39" y="14"/>
                    <a:pt x="38"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5" name="Freeform 397">
              <a:extLst>
                <a:ext uri="{FF2B5EF4-FFF2-40B4-BE49-F238E27FC236}">
                  <a16:creationId xmlns:a16="http://schemas.microsoft.com/office/drawing/2014/main" id="{223F8303-5B51-7047-B227-301E83377F40}"/>
                </a:ext>
              </a:extLst>
            </p:cNvPr>
            <p:cNvSpPr>
              <a:spLocks/>
            </p:cNvSpPr>
            <p:nvPr/>
          </p:nvSpPr>
          <p:spPr bwMode="auto">
            <a:xfrm>
              <a:off x="1223963" y="3349625"/>
              <a:ext cx="23813" cy="14288"/>
            </a:xfrm>
            <a:custGeom>
              <a:avLst/>
              <a:gdLst>
                <a:gd name="T0" fmla="*/ 24 w 40"/>
                <a:gd name="T1" fmla="*/ 23 h 23"/>
                <a:gd name="T2" fmla="*/ 21 w 40"/>
                <a:gd name="T3" fmla="*/ 23 h 23"/>
                <a:gd name="T4" fmla="*/ 1 w 40"/>
                <a:gd name="T5" fmla="*/ 11 h 23"/>
                <a:gd name="T6" fmla="*/ 1 w 40"/>
                <a:gd name="T7" fmla="*/ 10 h 23"/>
                <a:gd name="T8" fmla="*/ 16 w 40"/>
                <a:gd name="T9" fmla="*/ 1 h 23"/>
                <a:gd name="T10" fmla="*/ 19 w 40"/>
                <a:gd name="T11" fmla="*/ 1 h 23"/>
                <a:gd name="T12" fmla="*/ 39 w 40"/>
                <a:gd name="T13" fmla="*/ 12 h 23"/>
                <a:gd name="T14" fmla="*/ 39 w 40"/>
                <a:gd name="T15" fmla="*/ 14 h 23"/>
                <a:gd name="T16" fmla="*/ 24 w 40"/>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3"/>
                  </a:moveTo>
                  <a:cubicBezTo>
                    <a:pt x="23" y="23"/>
                    <a:pt x="22" y="23"/>
                    <a:pt x="21" y="23"/>
                  </a:cubicBezTo>
                  <a:lnTo>
                    <a:pt x="1" y="11"/>
                  </a:lnTo>
                  <a:cubicBezTo>
                    <a:pt x="0" y="11"/>
                    <a:pt x="0" y="10"/>
                    <a:pt x="1" y="10"/>
                  </a:cubicBezTo>
                  <a:lnTo>
                    <a:pt x="16" y="1"/>
                  </a:lnTo>
                  <a:cubicBezTo>
                    <a:pt x="17" y="0"/>
                    <a:pt x="18" y="0"/>
                    <a:pt x="19" y="1"/>
                  </a:cubicBezTo>
                  <a:lnTo>
                    <a:pt x="39" y="12"/>
                  </a:lnTo>
                  <a:cubicBezTo>
                    <a:pt x="40" y="13"/>
                    <a:pt x="40" y="13"/>
                    <a:pt x="39" y="14"/>
                  </a:cubicBezTo>
                  <a:lnTo>
                    <a:pt x="24"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6" name="Freeform 398">
              <a:extLst>
                <a:ext uri="{FF2B5EF4-FFF2-40B4-BE49-F238E27FC236}">
                  <a16:creationId xmlns:a16="http://schemas.microsoft.com/office/drawing/2014/main" id="{EA14D533-8495-944D-B42B-5252F95A268C}"/>
                </a:ext>
              </a:extLst>
            </p:cNvPr>
            <p:cNvSpPr>
              <a:spLocks/>
            </p:cNvSpPr>
            <p:nvPr/>
          </p:nvSpPr>
          <p:spPr bwMode="auto">
            <a:xfrm>
              <a:off x="1239838" y="3359150"/>
              <a:ext cx="23813" cy="14288"/>
            </a:xfrm>
            <a:custGeom>
              <a:avLst/>
              <a:gdLst>
                <a:gd name="T0" fmla="*/ 23 w 39"/>
                <a:gd name="T1" fmla="*/ 23 h 23"/>
                <a:gd name="T2" fmla="*/ 21 w 39"/>
                <a:gd name="T3" fmla="*/ 23 h 23"/>
                <a:gd name="T4" fmla="*/ 1 w 39"/>
                <a:gd name="T5" fmla="*/ 11 h 23"/>
                <a:gd name="T6" fmla="*/ 1 w 39"/>
                <a:gd name="T7" fmla="*/ 10 h 23"/>
                <a:gd name="T8" fmla="*/ 16 w 39"/>
                <a:gd name="T9" fmla="*/ 1 h 23"/>
                <a:gd name="T10" fmla="*/ 19 w 39"/>
                <a:gd name="T11" fmla="*/ 1 h 23"/>
                <a:gd name="T12" fmla="*/ 39 w 39"/>
                <a:gd name="T13" fmla="*/ 12 h 23"/>
                <a:gd name="T14" fmla="*/ 39 w 39"/>
                <a:gd name="T15" fmla="*/ 14 h 23"/>
                <a:gd name="T16" fmla="*/ 23 w 39"/>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3"/>
                  </a:moveTo>
                  <a:cubicBezTo>
                    <a:pt x="22" y="23"/>
                    <a:pt x="21" y="23"/>
                    <a:pt x="21" y="23"/>
                  </a:cubicBezTo>
                  <a:lnTo>
                    <a:pt x="1" y="11"/>
                  </a:lnTo>
                  <a:cubicBezTo>
                    <a:pt x="0" y="11"/>
                    <a:pt x="0" y="10"/>
                    <a:pt x="1" y="10"/>
                  </a:cubicBezTo>
                  <a:lnTo>
                    <a:pt x="16" y="1"/>
                  </a:lnTo>
                  <a:cubicBezTo>
                    <a:pt x="17" y="0"/>
                    <a:pt x="18" y="0"/>
                    <a:pt x="19" y="1"/>
                  </a:cubicBezTo>
                  <a:lnTo>
                    <a:pt x="39" y="12"/>
                  </a:lnTo>
                  <a:cubicBezTo>
                    <a:pt x="39" y="13"/>
                    <a:pt x="39" y="13"/>
                    <a:pt x="39" y="14"/>
                  </a:cubicBezTo>
                  <a:lnTo>
                    <a:pt x="23"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7" name="Freeform 399">
              <a:extLst>
                <a:ext uri="{FF2B5EF4-FFF2-40B4-BE49-F238E27FC236}">
                  <a16:creationId xmlns:a16="http://schemas.microsoft.com/office/drawing/2014/main" id="{AFD5E01B-13DB-4348-B7F8-F3CF5BC5193A}"/>
                </a:ext>
              </a:extLst>
            </p:cNvPr>
            <p:cNvSpPr>
              <a:spLocks/>
            </p:cNvSpPr>
            <p:nvPr/>
          </p:nvSpPr>
          <p:spPr bwMode="auto">
            <a:xfrm>
              <a:off x="1255713" y="3368675"/>
              <a:ext cx="23813" cy="14288"/>
            </a:xfrm>
            <a:custGeom>
              <a:avLst/>
              <a:gdLst>
                <a:gd name="T0" fmla="*/ 24 w 40"/>
                <a:gd name="T1" fmla="*/ 23 h 23"/>
                <a:gd name="T2" fmla="*/ 21 w 40"/>
                <a:gd name="T3" fmla="*/ 23 h 23"/>
                <a:gd name="T4" fmla="*/ 1 w 40"/>
                <a:gd name="T5" fmla="*/ 11 h 23"/>
                <a:gd name="T6" fmla="*/ 1 w 40"/>
                <a:gd name="T7" fmla="*/ 10 h 23"/>
                <a:gd name="T8" fmla="*/ 17 w 40"/>
                <a:gd name="T9" fmla="*/ 1 h 23"/>
                <a:gd name="T10" fmla="*/ 19 w 40"/>
                <a:gd name="T11" fmla="*/ 1 h 23"/>
                <a:gd name="T12" fmla="*/ 39 w 40"/>
                <a:gd name="T13" fmla="*/ 12 h 23"/>
                <a:gd name="T14" fmla="*/ 39 w 40"/>
                <a:gd name="T15" fmla="*/ 14 h 23"/>
                <a:gd name="T16" fmla="*/ 24 w 40"/>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3"/>
                  </a:moveTo>
                  <a:cubicBezTo>
                    <a:pt x="23" y="23"/>
                    <a:pt x="22" y="23"/>
                    <a:pt x="21" y="23"/>
                  </a:cubicBezTo>
                  <a:lnTo>
                    <a:pt x="1" y="11"/>
                  </a:lnTo>
                  <a:cubicBezTo>
                    <a:pt x="0" y="11"/>
                    <a:pt x="0" y="10"/>
                    <a:pt x="1" y="10"/>
                  </a:cubicBezTo>
                  <a:lnTo>
                    <a:pt x="17" y="1"/>
                  </a:lnTo>
                  <a:cubicBezTo>
                    <a:pt x="17" y="0"/>
                    <a:pt x="19" y="0"/>
                    <a:pt x="19" y="1"/>
                  </a:cubicBezTo>
                  <a:lnTo>
                    <a:pt x="39" y="12"/>
                  </a:lnTo>
                  <a:cubicBezTo>
                    <a:pt x="40" y="13"/>
                    <a:pt x="40" y="13"/>
                    <a:pt x="39" y="14"/>
                  </a:cubicBezTo>
                  <a:lnTo>
                    <a:pt x="24" y="2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8" name="Freeform 400">
              <a:extLst>
                <a:ext uri="{FF2B5EF4-FFF2-40B4-BE49-F238E27FC236}">
                  <a16:creationId xmlns:a16="http://schemas.microsoft.com/office/drawing/2014/main" id="{674EC8CF-DDBB-9745-A4D9-EE2B43CC7835}"/>
                </a:ext>
              </a:extLst>
            </p:cNvPr>
            <p:cNvSpPr>
              <a:spLocks/>
            </p:cNvSpPr>
            <p:nvPr/>
          </p:nvSpPr>
          <p:spPr bwMode="auto">
            <a:xfrm>
              <a:off x="1273175" y="3378200"/>
              <a:ext cx="22225" cy="14288"/>
            </a:xfrm>
            <a:custGeom>
              <a:avLst/>
              <a:gdLst>
                <a:gd name="T0" fmla="*/ 23 w 39"/>
                <a:gd name="T1" fmla="*/ 22 h 23"/>
                <a:gd name="T2" fmla="*/ 21 w 39"/>
                <a:gd name="T3" fmla="*/ 22 h 23"/>
                <a:gd name="T4" fmla="*/ 1 w 39"/>
                <a:gd name="T5" fmla="*/ 11 h 23"/>
                <a:gd name="T6" fmla="*/ 1 w 39"/>
                <a:gd name="T7" fmla="*/ 9 h 23"/>
                <a:gd name="T8" fmla="*/ 16 w 39"/>
                <a:gd name="T9" fmla="*/ 1 h 23"/>
                <a:gd name="T10" fmla="*/ 19 w 39"/>
                <a:gd name="T11" fmla="*/ 1 h 23"/>
                <a:gd name="T12" fmla="*/ 39 w 39"/>
                <a:gd name="T13" fmla="*/ 12 h 23"/>
                <a:gd name="T14" fmla="*/ 39 w 39"/>
                <a:gd name="T15" fmla="*/ 14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3" y="23"/>
                    <a:pt x="21" y="23"/>
                    <a:pt x="21" y="22"/>
                  </a:cubicBezTo>
                  <a:lnTo>
                    <a:pt x="1" y="11"/>
                  </a:lnTo>
                  <a:cubicBezTo>
                    <a:pt x="0" y="11"/>
                    <a:pt x="0" y="10"/>
                    <a:pt x="1" y="9"/>
                  </a:cubicBezTo>
                  <a:lnTo>
                    <a:pt x="16" y="1"/>
                  </a:lnTo>
                  <a:cubicBezTo>
                    <a:pt x="17" y="0"/>
                    <a:pt x="18" y="0"/>
                    <a:pt x="19" y="1"/>
                  </a:cubicBezTo>
                  <a:lnTo>
                    <a:pt x="39" y="12"/>
                  </a:lnTo>
                  <a:cubicBezTo>
                    <a:pt x="39" y="12"/>
                    <a:pt x="39" y="13"/>
                    <a:pt x="39" y="14"/>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9" name="Freeform 401">
              <a:extLst>
                <a:ext uri="{FF2B5EF4-FFF2-40B4-BE49-F238E27FC236}">
                  <a16:creationId xmlns:a16="http://schemas.microsoft.com/office/drawing/2014/main" id="{C2855F82-E2D5-C249-98B0-127D31DB6024}"/>
                </a:ext>
              </a:extLst>
            </p:cNvPr>
            <p:cNvSpPr>
              <a:spLocks/>
            </p:cNvSpPr>
            <p:nvPr/>
          </p:nvSpPr>
          <p:spPr bwMode="auto">
            <a:xfrm>
              <a:off x="1289050" y="3387725"/>
              <a:ext cx="22225" cy="14288"/>
            </a:xfrm>
            <a:custGeom>
              <a:avLst/>
              <a:gdLst>
                <a:gd name="T0" fmla="*/ 23 w 39"/>
                <a:gd name="T1" fmla="*/ 22 h 23"/>
                <a:gd name="T2" fmla="*/ 20 w 39"/>
                <a:gd name="T3" fmla="*/ 22 h 23"/>
                <a:gd name="T4" fmla="*/ 0 w 39"/>
                <a:gd name="T5" fmla="*/ 11 h 23"/>
                <a:gd name="T6" fmla="*/ 0 w 39"/>
                <a:gd name="T7" fmla="*/ 9 h 23"/>
                <a:gd name="T8" fmla="*/ 16 w 39"/>
                <a:gd name="T9" fmla="*/ 1 h 23"/>
                <a:gd name="T10" fmla="*/ 18 w 39"/>
                <a:gd name="T11" fmla="*/ 1 h 23"/>
                <a:gd name="T12" fmla="*/ 38 w 39"/>
                <a:gd name="T13" fmla="*/ 12 h 23"/>
                <a:gd name="T14" fmla="*/ 38 w 39"/>
                <a:gd name="T15" fmla="*/ 14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0" y="11"/>
                  </a:lnTo>
                  <a:cubicBezTo>
                    <a:pt x="0" y="10"/>
                    <a:pt x="0" y="10"/>
                    <a:pt x="0" y="9"/>
                  </a:cubicBezTo>
                  <a:lnTo>
                    <a:pt x="16" y="1"/>
                  </a:lnTo>
                  <a:cubicBezTo>
                    <a:pt x="16" y="0"/>
                    <a:pt x="18" y="0"/>
                    <a:pt x="18" y="1"/>
                  </a:cubicBezTo>
                  <a:lnTo>
                    <a:pt x="38" y="12"/>
                  </a:lnTo>
                  <a:cubicBezTo>
                    <a:pt x="39" y="12"/>
                    <a:pt x="39" y="13"/>
                    <a:pt x="38" y="14"/>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0" name="Freeform 402">
              <a:extLst>
                <a:ext uri="{FF2B5EF4-FFF2-40B4-BE49-F238E27FC236}">
                  <a16:creationId xmlns:a16="http://schemas.microsoft.com/office/drawing/2014/main" id="{2FF0CFE0-FA70-EA4F-9192-CF8093A3333B}"/>
                </a:ext>
              </a:extLst>
            </p:cNvPr>
            <p:cNvSpPr>
              <a:spLocks/>
            </p:cNvSpPr>
            <p:nvPr/>
          </p:nvSpPr>
          <p:spPr bwMode="auto">
            <a:xfrm>
              <a:off x="1304925" y="3397250"/>
              <a:ext cx="23813" cy="14288"/>
            </a:xfrm>
            <a:custGeom>
              <a:avLst/>
              <a:gdLst>
                <a:gd name="T0" fmla="*/ 23 w 40"/>
                <a:gd name="T1" fmla="*/ 22 h 23"/>
                <a:gd name="T2" fmla="*/ 21 w 40"/>
                <a:gd name="T3" fmla="*/ 22 h 23"/>
                <a:gd name="T4" fmla="*/ 1 w 40"/>
                <a:gd name="T5" fmla="*/ 11 h 23"/>
                <a:gd name="T6" fmla="*/ 1 w 40"/>
                <a:gd name="T7" fmla="*/ 9 h 23"/>
                <a:gd name="T8" fmla="*/ 16 w 40"/>
                <a:gd name="T9" fmla="*/ 0 h 23"/>
                <a:gd name="T10" fmla="*/ 19 w 40"/>
                <a:gd name="T11" fmla="*/ 0 h 23"/>
                <a:gd name="T12" fmla="*/ 39 w 40"/>
                <a:gd name="T13" fmla="*/ 12 h 23"/>
                <a:gd name="T14" fmla="*/ 39 w 40"/>
                <a:gd name="T15" fmla="*/ 13 h 23"/>
                <a:gd name="T16" fmla="*/ 23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3" y="22"/>
                  </a:moveTo>
                  <a:cubicBezTo>
                    <a:pt x="23" y="23"/>
                    <a:pt x="22" y="23"/>
                    <a:pt x="21" y="22"/>
                  </a:cubicBezTo>
                  <a:lnTo>
                    <a:pt x="1" y="11"/>
                  </a:lnTo>
                  <a:cubicBezTo>
                    <a:pt x="0" y="10"/>
                    <a:pt x="0" y="10"/>
                    <a:pt x="1" y="9"/>
                  </a:cubicBezTo>
                  <a:lnTo>
                    <a:pt x="16" y="0"/>
                  </a:lnTo>
                  <a:cubicBezTo>
                    <a:pt x="17" y="0"/>
                    <a:pt x="18" y="0"/>
                    <a:pt x="19" y="0"/>
                  </a:cubicBezTo>
                  <a:lnTo>
                    <a:pt x="39" y="12"/>
                  </a:lnTo>
                  <a:cubicBezTo>
                    <a:pt x="40" y="12"/>
                    <a:pt x="40"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1" name="Freeform 403">
              <a:extLst>
                <a:ext uri="{FF2B5EF4-FFF2-40B4-BE49-F238E27FC236}">
                  <a16:creationId xmlns:a16="http://schemas.microsoft.com/office/drawing/2014/main" id="{018140F9-B5F1-2F49-9315-2FF19C86E8F6}"/>
                </a:ext>
              </a:extLst>
            </p:cNvPr>
            <p:cNvSpPr>
              <a:spLocks/>
            </p:cNvSpPr>
            <p:nvPr/>
          </p:nvSpPr>
          <p:spPr bwMode="auto">
            <a:xfrm>
              <a:off x="1320800" y="3406775"/>
              <a:ext cx="39688" cy="23813"/>
            </a:xfrm>
            <a:custGeom>
              <a:avLst/>
              <a:gdLst>
                <a:gd name="T0" fmla="*/ 52 w 68"/>
                <a:gd name="T1" fmla="*/ 38 h 39"/>
                <a:gd name="T2" fmla="*/ 49 w 68"/>
                <a:gd name="T3" fmla="*/ 38 h 39"/>
                <a:gd name="T4" fmla="*/ 1 w 68"/>
                <a:gd name="T5" fmla="*/ 11 h 39"/>
                <a:gd name="T6" fmla="*/ 1 w 68"/>
                <a:gd name="T7" fmla="*/ 9 h 39"/>
                <a:gd name="T8" fmla="*/ 16 w 68"/>
                <a:gd name="T9" fmla="*/ 0 h 39"/>
                <a:gd name="T10" fmla="*/ 19 w 68"/>
                <a:gd name="T11" fmla="*/ 0 h 39"/>
                <a:gd name="T12" fmla="*/ 67 w 68"/>
                <a:gd name="T13" fmla="*/ 28 h 39"/>
                <a:gd name="T14" fmla="*/ 67 w 68"/>
                <a:gd name="T15" fmla="*/ 29 h 39"/>
                <a:gd name="T16" fmla="*/ 52 w 68"/>
                <a:gd name="T17" fmla="*/ 3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39">
                  <a:moveTo>
                    <a:pt x="52" y="38"/>
                  </a:moveTo>
                  <a:cubicBezTo>
                    <a:pt x="51" y="39"/>
                    <a:pt x="50" y="39"/>
                    <a:pt x="49" y="38"/>
                  </a:cubicBezTo>
                  <a:lnTo>
                    <a:pt x="1" y="11"/>
                  </a:lnTo>
                  <a:cubicBezTo>
                    <a:pt x="0" y="10"/>
                    <a:pt x="0" y="9"/>
                    <a:pt x="1" y="9"/>
                  </a:cubicBezTo>
                  <a:lnTo>
                    <a:pt x="16" y="0"/>
                  </a:lnTo>
                  <a:cubicBezTo>
                    <a:pt x="17" y="0"/>
                    <a:pt x="18" y="0"/>
                    <a:pt x="19" y="0"/>
                  </a:cubicBezTo>
                  <a:lnTo>
                    <a:pt x="67" y="28"/>
                  </a:lnTo>
                  <a:cubicBezTo>
                    <a:pt x="68" y="28"/>
                    <a:pt x="68" y="29"/>
                    <a:pt x="67" y="29"/>
                  </a:cubicBezTo>
                  <a:lnTo>
                    <a:pt x="52" y="38"/>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2" name="Freeform 404">
              <a:extLst>
                <a:ext uri="{FF2B5EF4-FFF2-40B4-BE49-F238E27FC236}">
                  <a16:creationId xmlns:a16="http://schemas.microsoft.com/office/drawing/2014/main" id="{7AAC5337-3F14-C34C-8ACB-A39E521647A4}"/>
                </a:ext>
              </a:extLst>
            </p:cNvPr>
            <p:cNvSpPr>
              <a:spLocks/>
            </p:cNvSpPr>
            <p:nvPr/>
          </p:nvSpPr>
          <p:spPr bwMode="auto">
            <a:xfrm>
              <a:off x="1114425" y="3300413"/>
              <a:ext cx="23813" cy="14288"/>
            </a:xfrm>
            <a:custGeom>
              <a:avLst/>
              <a:gdLst>
                <a:gd name="T0" fmla="*/ 24 w 40"/>
                <a:gd name="T1" fmla="*/ 22 h 23"/>
                <a:gd name="T2" fmla="*/ 21 w 40"/>
                <a:gd name="T3" fmla="*/ 22 h 23"/>
                <a:gd name="T4" fmla="*/ 1 w 40"/>
                <a:gd name="T5" fmla="*/ 11 h 23"/>
                <a:gd name="T6" fmla="*/ 1 w 40"/>
                <a:gd name="T7" fmla="*/ 9 h 23"/>
                <a:gd name="T8" fmla="*/ 16 w 40"/>
                <a:gd name="T9" fmla="*/ 0 h 23"/>
                <a:gd name="T10" fmla="*/ 19 w 40"/>
                <a:gd name="T11" fmla="*/ 0 h 23"/>
                <a:gd name="T12" fmla="*/ 39 w 40"/>
                <a:gd name="T13" fmla="*/ 12 h 23"/>
                <a:gd name="T14" fmla="*/ 39 w 40"/>
                <a:gd name="T15" fmla="*/ 13 h 23"/>
                <a:gd name="T16" fmla="*/ 24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2"/>
                  </a:moveTo>
                  <a:cubicBezTo>
                    <a:pt x="23" y="23"/>
                    <a:pt x="22" y="23"/>
                    <a:pt x="21" y="22"/>
                  </a:cubicBezTo>
                  <a:lnTo>
                    <a:pt x="1" y="11"/>
                  </a:lnTo>
                  <a:cubicBezTo>
                    <a:pt x="0" y="10"/>
                    <a:pt x="0" y="10"/>
                    <a:pt x="1" y="9"/>
                  </a:cubicBezTo>
                  <a:lnTo>
                    <a:pt x="16" y="0"/>
                  </a:lnTo>
                  <a:cubicBezTo>
                    <a:pt x="17" y="0"/>
                    <a:pt x="18" y="0"/>
                    <a:pt x="19" y="0"/>
                  </a:cubicBezTo>
                  <a:lnTo>
                    <a:pt x="39" y="12"/>
                  </a:lnTo>
                  <a:cubicBezTo>
                    <a:pt x="40" y="12"/>
                    <a:pt x="40" y="13"/>
                    <a:pt x="39" y="13"/>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3" name="Freeform 405">
              <a:extLst>
                <a:ext uri="{FF2B5EF4-FFF2-40B4-BE49-F238E27FC236}">
                  <a16:creationId xmlns:a16="http://schemas.microsoft.com/office/drawing/2014/main" id="{8A762F49-BE4B-AF44-8228-8D997B6F505F}"/>
                </a:ext>
              </a:extLst>
            </p:cNvPr>
            <p:cNvSpPr>
              <a:spLocks/>
            </p:cNvSpPr>
            <p:nvPr/>
          </p:nvSpPr>
          <p:spPr bwMode="auto">
            <a:xfrm>
              <a:off x="1130300" y="3309938"/>
              <a:ext cx="23813" cy="14288"/>
            </a:xfrm>
            <a:custGeom>
              <a:avLst/>
              <a:gdLst>
                <a:gd name="T0" fmla="*/ 23 w 39"/>
                <a:gd name="T1" fmla="*/ 22 h 23"/>
                <a:gd name="T2" fmla="*/ 21 w 39"/>
                <a:gd name="T3" fmla="*/ 22 h 23"/>
                <a:gd name="T4" fmla="*/ 1 w 39"/>
                <a:gd name="T5" fmla="*/ 11 h 23"/>
                <a:gd name="T6" fmla="*/ 1 w 39"/>
                <a:gd name="T7" fmla="*/ 9 h 23"/>
                <a:gd name="T8" fmla="*/ 16 w 39"/>
                <a:gd name="T9" fmla="*/ 0 h 23"/>
                <a:gd name="T10" fmla="*/ 19 w 39"/>
                <a:gd name="T11" fmla="*/ 0 h 23"/>
                <a:gd name="T12" fmla="*/ 39 w 39"/>
                <a:gd name="T13" fmla="*/ 12 h 23"/>
                <a:gd name="T14" fmla="*/ 39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1" y="22"/>
                  </a:cubicBezTo>
                  <a:lnTo>
                    <a:pt x="1" y="11"/>
                  </a:lnTo>
                  <a:cubicBezTo>
                    <a:pt x="0" y="10"/>
                    <a:pt x="0" y="10"/>
                    <a:pt x="1" y="9"/>
                  </a:cubicBezTo>
                  <a:lnTo>
                    <a:pt x="16" y="0"/>
                  </a:lnTo>
                  <a:cubicBezTo>
                    <a:pt x="17" y="0"/>
                    <a:pt x="18" y="0"/>
                    <a:pt x="19" y="0"/>
                  </a:cubicBezTo>
                  <a:lnTo>
                    <a:pt x="39" y="12"/>
                  </a:lnTo>
                  <a:cubicBezTo>
                    <a:pt x="39" y="12"/>
                    <a:pt x="39"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4" name="Freeform 407">
              <a:extLst>
                <a:ext uri="{FF2B5EF4-FFF2-40B4-BE49-F238E27FC236}">
                  <a16:creationId xmlns:a16="http://schemas.microsoft.com/office/drawing/2014/main" id="{6AE6808C-4D64-6145-8F9A-33DE2897A816}"/>
                </a:ext>
              </a:extLst>
            </p:cNvPr>
            <p:cNvSpPr>
              <a:spLocks/>
            </p:cNvSpPr>
            <p:nvPr/>
          </p:nvSpPr>
          <p:spPr bwMode="auto">
            <a:xfrm>
              <a:off x="1146175" y="3319463"/>
              <a:ext cx="23813" cy="14288"/>
            </a:xfrm>
            <a:custGeom>
              <a:avLst/>
              <a:gdLst>
                <a:gd name="T0" fmla="*/ 24 w 40"/>
                <a:gd name="T1" fmla="*/ 22 h 23"/>
                <a:gd name="T2" fmla="*/ 21 w 40"/>
                <a:gd name="T3" fmla="*/ 22 h 23"/>
                <a:gd name="T4" fmla="*/ 1 w 40"/>
                <a:gd name="T5" fmla="*/ 11 h 23"/>
                <a:gd name="T6" fmla="*/ 1 w 40"/>
                <a:gd name="T7" fmla="*/ 9 h 23"/>
                <a:gd name="T8" fmla="*/ 17 w 40"/>
                <a:gd name="T9" fmla="*/ 0 h 23"/>
                <a:gd name="T10" fmla="*/ 19 w 40"/>
                <a:gd name="T11" fmla="*/ 0 h 23"/>
                <a:gd name="T12" fmla="*/ 39 w 40"/>
                <a:gd name="T13" fmla="*/ 12 h 23"/>
                <a:gd name="T14" fmla="*/ 39 w 40"/>
                <a:gd name="T15" fmla="*/ 13 h 23"/>
                <a:gd name="T16" fmla="*/ 24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4" y="22"/>
                  </a:moveTo>
                  <a:cubicBezTo>
                    <a:pt x="23" y="23"/>
                    <a:pt x="22" y="23"/>
                    <a:pt x="21" y="22"/>
                  </a:cubicBezTo>
                  <a:lnTo>
                    <a:pt x="1" y="11"/>
                  </a:lnTo>
                  <a:cubicBezTo>
                    <a:pt x="0" y="10"/>
                    <a:pt x="0" y="10"/>
                    <a:pt x="1" y="9"/>
                  </a:cubicBezTo>
                  <a:lnTo>
                    <a:pt x="17" y="0"/>
                  </a:lnTo>
                  <a:cubicBezTo>
                    <a:pt x="17" y="0"/>
                    <a:pt x="19" y="0"/>
                    <a:pt x="19" y="0"/>
                  </a:cubicBezTo>
                  <a:lnTo>
                    <a:pt x="39" y="12"/>
                  </a:lnTo>
                  <a:cubicBezTo>
                    <a:pt x="40" y="12"/>
                    <a:pt x="40" y="13"/>
                    <a:pt x="39" y="13"/>
                  </a:cubicBezTo>
                  <a:lnTo>
                    <a:pt x="24"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5" name="Freeform 408">
              <a:extLst>
                <a:ext uri="{FF2B5EF4-FFF2-40B4-BE49-F238E27FC236}">
                  <a16:creationId xmlns:a16="http://schemas.microsoft.com/office/drawing/2014/main" id="{FCB5ADAE-414B-2642-A6BB-632BD9B58C59}"/>
                </a:ext>
              </a:extLst>
            </p:cNvPr>
            <p:cNvSpPr>
              <a:spLocks/>
            </p:cNvSpPr>
            <p:nvPr/>
          </p:nvSpPr>
          <p:spPr bwMode="auto">
            <a:xfrm>
              <a:off x="1292225" y="3405188"/>
              <a:ext cx="22225" cy="14288"/>
            </a:xfrm>
            <a:custGeom>
              <a:avLst/>
              <a:gdLst>
                <a:gd name="T0" fmla="*/ 23 w 39"/>
                <a:gd name="T1" fmla="*/ 22 h 23"/>
                <a:gd name="T2" fmla="*/ 20 w 39"/>
                <a:gd name="T3" fmla="*/ 22 h 23"/>
                <a:gd name="T4" fmla="*/ 0 w 39"/>
                <a:gd name="T5" fmla="*/ 11 h 23"/>
                <a:gd name="T6" fmla="*/ 0 w 39"/>
                <a:gd name="T7" fmla="*/ 9 h 23"/>
                <a:gd name="T8" fmla="*/ 16 w 39"/>
                <a:gd name="T9" fmla="*/ 0 h 23"/>
                <a:gd name="T10" fmla="*/ 18 w 39"/>
                <a:gd name="T11" fmla="*/ 0 h 23"/>
                <a:gd name="T12" fmla="*/ 38 w 39"/>
                <a:gd name="T13" fmla="*/ 12 h 23"/>
                <a:gd name="T14" fmla="*/ 38 w 39"/>
                <a:gd name="T15" fmla="*/ 14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0" y="11"/>
                  </a:lnTo>
                  <a:cubicBezTo>
                    <a:pt x="0" y="10"/>
                    <a:pt x="0" y="10"/>
                    <a:pt x="0" y="9"/>
                  </a:cubicBezTo>
                  <a:lnTo>
                    <a:pt x="16" y="0"/>
                  </a:lnTo>
                  <a:cubicBezTo>
                    <a:pt x="16" y="0"/>
                    <a:pt x="18" y="0"/>
                    <a:pt x="18" y="0"/>
                  </a:cubicBezTo>
                  <a:lnTo>
                    <a:pt x="38" y="12"/>
                  </a:lnTo>
                  <a:cubicBezTo>
                    <a:pt x="39" y="12"/>
                    <a:pt x="39" y="13"/>
                    <a:pt x="38" y="14"/>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6" name="Freeform 409">
              <a:extLst>
                <a:ext uri="{FF2B5EF4-FFF2-40B4-BE49-F238E27FC236}">
                  <a16:creationId xmlns:a16="http://schemas.microsoft.com/office/drawing/2014/main" id="{170F3A8F-A326-0B4D-8E54-7EC39941BA5C}"/>
                </a:ext>
              </a:extLst>
            </p:cNvPr>
            <p:cNvSpPr>
              <a:spLocks/>
            </p:cNvSpPr>
            <p:nvPr/>
          </p:nvSpPr>
          <p:spPr bwMode="auto">
            <a:xfrm>
              <a:off x="1308100" y="3414713"/>
              <a:ext cx="23813" cy="14288"/>
            </a:xfrm>
            <a:custGeom>
              <a:avLst/>
              <a:gdLst>
                <a:gd name="T0" fmla="*/ 23 w 40"/>
                <a:gd name="T1" fmla="*/ 22 h 23"/>
                <a:gd name="T2" fmla="*/ 21 w 40"/>
                <a:gd name="T3" fmla="*/ 22 h 23"/>
                <a:gd name="T4" fmla="*/ 1 w 40"/>
                <a:gd name="T5" fmla="*/ 11 h 23"/>
                <a:gd name="T6" fmla="*/ 1 w 40"/>
                <a:gd name="T7" fmla="*/ 9 h 23"/>
                <a:gd name="T8" fmla="*/ 16 w 40"/>
                <a:gd name="T9" fmla="*/ 0 h 23"/>
                <a:gd name="T10" fmla="*/ 19 w 40"/>
                <a:gd name="T11" fmla="*/ 0 h 23"/>
                <a:gd name="T12" fmla="*/ 39 w 40"/>
                <a:gd name="T13" fmla="*/ 12 h 23"/>
                <a:gd name="T14" fmla="*/ 39 w 40"/>
                <a:gd name="T15" fmla="*/ 13 h 23"/>
                <a:gd name="T16" fmla="*/ 23 w 4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3">
                  <a:moveTo>
                    <a:pt x="23" y="22"/>
                  </a:moveTo>
                  <a:cubicBezTo>
                    <a:pt x="23" y="23"/>
                    <a:pt x="21" y="23"/>
                    <a:pt x="21" y="22"/>
                  </a:cubicBezTo>
                  <a:lnTo>
                    <a:pt x="1" y="11"/>
                  </a:lnTo>
                  <a:cubicBezTo>
                    <a:pt x="0" y="10"/>
                    <a:pt x="0" y="10"/>
                    <a:pt x="1" y="9"/>
                  </a:cubicBezTo>
                  <a:lnTo>
                    <a:pt x="16" y="0"/>
                  </a:lnTo>
                  <a:cubicBezTo>
                    <a:pt x="17" y="0"/>
                    <a:pt x="18" y="0"/>
                    <a:pt x="19" y="0"/>
                  </a:cubicBezTo>
                  <a:lnTo>
                    <a:pt x="39" y="12"/>
                  </a:lnTo>
                  <a:cubicBezTo>
                    <a:pt x="40" y="12"/>
                    <a:pt x="40" y="13"/>
                    <a:pt x="39"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7" name="Freeform 410">
              <a:extLst>
                <a:ext uri="{FF2B5EF4-FFF2-40B4-BE49-F238E27FC236}">
                  <a16:creationId xmlns:a16="http://schemas.microsoft.com/office/drawing/2014/main" id="{B47863A5-F9CD-B743-9035-4165B303993B}"/>
                </a:ext>
              </a:extLst>
            </p:cNvPr>
            <p:cNvSpPr>
              <a:spLocks/>
            </p:cNvSpPr>
            <p:nvPr/>
          </p:nvSpPr>
          <p:spPr bwMode="auto">
            <a:xfrm>
              <a:off x="1323975" y="3424238"/>
              <a:ext cx="23813" cy="14288"/>
            </a:xfrm>
            <a:custGeom>
              <a:avLst/>
              <a:gdLst>
                <a:gd name="T0" fmla="*/ 23 w 39"/>
                <a:gd name="T1" fmla="*/ 22 h 23"/>
                <a:gd name="T2" fmla="*/ 20 w 39"/>
                <a:gd name="T3" fmla="*/ 22 h 23"/>
                <a:gd name="T4" fmla="*/ 0 w 39"/>
                <a:gd name="T5" fmla="*/ 11 h 23"/>
                <a:gd name="T6" fmla="*/ 0 w 39"/>
                <a:gd name="T7" fmla="*/ 9 h 23"/>
                <a:gd name="T8" fmla="*/ 16 w 39"/>
                <a:gd name="T9" fmla="*/ 0 h 23"/>
                <a:gd name="T10" fmla="*/ 19 w 39"/>
                <a:gd name="T11" fmla="*/ 0 h 23"/>
                <a:gd name="T12" fmla="*/ 38 w 39"/>
                <a:gd name="T13" fmla="*/ 12 h 23"/>
                <a:gd name="T14" fmla="*/ 38 w 39"/>
                <a:gd name="T15" fmla="*/ 13 h 23"/>
                <a:gd name="T16" fmla="*/ 23 w 39"/>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23" y="22"/>
                  </a:moveTo>
                  <a:cubicBezTo>
                    <a:pt x="22" y="23"/>
                    <a:pt x="21" y="23"/>
                    <a:pt x="20" y="22"/>
                  </a:cubicBezTo>
                  <a:lnTo>
                    <a:pt x="0" y="11"/>
                  </a:lnTo>
                  <a:cubicBezTo>
                    <a:pt x="0" y="10"/>
                    <a:pt x="0" y="10"/>
                    <a:pt x="0" y="9"/>
                  </a:cubicBezTo>
                  <a:lnTo>
                    <a:pt x="16" y="0"/>
                  </a:lnTo>
                  <a:cubicBezTo>
                    <a:pt x="17" y="0"/>
                    <a:pt x="18" y="0"/>
                    <a:pt x="19" y="0"/>
                  </a:cubicBezTo>
                  <a:lnTo>
                    <a:pt x="38" y="12"/>
                  </a:lnTo>
                  <a:cubicBezTo>
                    <a:pt x="39" y="12"/>
                    <a:pt x="39" y="13"/>
                    <a:pt x="38" y="13"/>
                  </a:cubicBezTo>
                  <a:lnTo>
                    <a:pt x="23" y="22"/>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8" name="Freeform 411">
              <a:extLst>
                <a:ext uri="{FF2B5EF4-FFF2-40B4-BE49-F238E27FC236}">
                  <a16:creationId xmlns:a16="http://schemas.microsoft.com/office/drawing/2014/main" id="{7966533A-5E5F-1246-9CB9-1EF01714742C}"/>
                </a:ext>
              </a:extLst>
            </p:cNvPr>
            <p:cNvSpPr>
              <a:spLocks/>
            </p:cNvSpPr>
            <p:nvPr/>
          </p:nvSpPr>
          <p:spPr bwMode="auto">
            <a:xfrm>
              <a:off x="1162050" y="3328988"/>
              <a:ext cx="136525" cy="80963"/>
            </a:xfrm>
            <a:custGeom>
              <a:avLst/>
              <a:gdLst>
                <a:gd name="T0" fmla="*/ 216 w 232"/>
                <a:gd name="T1" fmla="*/ 133 h 134"/>
                <a:gd name="T2" fmla="*/ 213 w 232"/>
                <a:gd name="T3" fmla="*/ 133 h 134"/>
                <a:gd name="T4" fmla="*/ 1 w 232"/>
                <a:gd name="T5" fmla="*/ 11 h 134"/>
                <a:gd name="T6" fmla="*/ 1 w 232"/>
                <a:gd name="T7" fmla="*/ 9 h 134"/>
                <a:gd name="T8" fmla="*/ 16 w 232"/>
                <a:gd name="T9" fmla="*/ 0 h 134"/>
                <a:gd name="T10" fmla="*/ 19 w 232"/>
                <a:gd name="T11" fmla="*/ 0 h 134"/>
                <a:gd name="T12" fmla="*/ 231 w 232"/>
                <a:gd name="T13" fmla="*/ 123 h 134"/>
                <a:gd name="T14" fmla="*/ 231 w 232"/>
                <a:gd name="T15" fmla="*/ 124 h 134"/>
                <a:gd name="T16" fmla="*/ 216 w 232"/>
                <a:gd name="T17" fmla="*/ 13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134">
                  <a:moveTo>
                    <a:pt x="216" y="133"/>
                  </a:moveTo>
                  <a:cubicBezTo>
                    <a:pt x="215" y="134"/>
                    <a:pt x="214" y="134"/>
                    <a:pt x="213" y="133"/>
                  </a:cubicBezTo>
                  <a:lnTo>
                    <a:pt x="1" y="11"/>
                  </a:lnTo>
                  <a:cubicBezTo>
                    <a:pt x="0" y="10"/>
                    <a:pt x="0" y="9"/>
                    <a:pt x="1" y="9"/>
                  </a:cubicBezTo>
                  <a:lnTo>
                    <a:pt x="16" y="0"/>
                  </a:lnTo>
                  <a:cubicBezTo>
                    <a:pt x="17" y="0"/>
                    <a:pt x="18" y="0"/>
                    <a:pt x="19" y="0"/>
                  </a:cubicBezTo>
                  <a:lnTo>
                    <a:pt x="231" y="123"/>
                  </a:lnTo>
                  <a:cubicBezTo>
                    <a:pt x="232" y="123"/>
                    <a:pt x="232" y="124"/>
                    <a:pt x="231" y="124"/>
                  </a:cubicBezTo>
                  <a:lnTo>
                    <a:pt x="216" y="133"/>
                  </a:lnTo>
                  <a:close/>
                </a:path>
              </a:pathLst>
            </a:custGeom>
            <a:solidFill>
              <a:srgbClr val="484A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9" name="Freeform 1093">
              <a:extLst>
                <a:ext uri="{FF2B5EF4-FFF2-40B4-BE49-F238E27FC236}">
                  <a16:creationId xmlns:a16="http://schemas.microsoft.com/office/drawing/2014/main" id="{DA7D9744-1B13-C44B-BF2C-B70473EAAA67}"/>
                </a:ext>
              </a:extLst>
            </p:cNvPr>
            <p:cNvSpPr>
              <a:spLocks/>
            </p:cNvSpPr>
            <p:nvPr/>
          </p:nvSpPr>
          <p:spPr bwMode="auto">
            <a:xfrm>
              <a:off x="1090613" y="3116263"/>
              <a:ext cx="39688" cy="50800"/>
            </a:xfrm>
            <a:custGeom>
              <a:avLst/>
              <a:gdLst>
                <a:gd name="T0" fmla="*/ 15 w 67"/>
                <a:gd name="T1" fmla="*/ 53 h 86"/>
                <a:gd name="T2" fmla="*/ 50 w 67"/>
                <a:gd name="T3" fmla="*/ 83 h 86"/>
                <a:gd name="T4" fmla="*/ 61 w 67"/>
                <a:gd name="T5" fmla="*/ 77 h 86"/>
                <a:gd name="T6" fmla="*/ 65 w 67"/>
                <a:gd name="T7" fmla="*/ 61 h 86"/>
                <a:gd name="T8" fmla="*/ 61 w 67"/>
                <a:gd name="T9" fmla="*/ 43 h 86"/>
                <a:gd name="T10" fmla="*/ 15 w 67"/>
                <a:gd name="T11" fmla="*/ 4 h 86"/>
                <a:gd name="T12" fmla="*/ 4 w 67"/>
                <a:gd name="T13" fmla="*/ 9 h 86"/>
                <a:gd name="T14" fmla="*/ 15 w 67"/>
                <a:gd name="T15" fmla="*/ 53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86">
                  <a:moveTo>
                    <a:pt x="15" y="53"/>
                  </a:moveTo>
                  <a:lnTo>
                    <a:pt x="50" y="83"/>
                  </a:lnTo>
                  <a:cubicBezTo>
                    <a:pt x="55" y="86"/>
                    <a:pt x="59" y="84"/>
                    <a:pt x="61" y="77"/>
                  </a:cubicBezTo>
                  <a:lnTo>
                    <a:pt x="65" y="61"/>
                  </a:lnTo>
                  <a:cubicBezTo>
                    <a:pt x="67" y="55"/>
                    <a:pt x="65" y="46"/>
                    <a:pt x="61" y="43"/>
                  </a:cubicBezTo>
                  <a:lnTo>
                    <a:pt x="15" y="4"/>
                  </a:lnTo>
                  <a:cubicBezTo>
                    <a:pt x="11" y="0"/>
                    <a:pt x="6" y="2"/>
                    <a:pt x="4" y="9"/>
                  </a:cubicBezTo>
                  <a:cubicBezTo>
                    <a:pt x="0" y="24"/>
                    <a:pt x="5" y="44"/>
                    <a:pt x="15" y="53"/>
                  </a:cubicBezTo>
                  <a:close/>
                </a:path>
              </a:pathLst>
            </a:custGeom>
            <a:solidFill>
              <a:srgbClr val="D4F3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0" name="Freeform 1094">
              <a:extLst>
                <a:ext uri="{FF2B5EF4-FFF2-40B4-BE49-F238E27FC236}">
                  <a16:creationId xmlns:a16="http://schemas.microsoft.com/office/drawing/2014/main" id="{4CC74304-1CE8-424C-8D5D-46EC0C0FEF80}"/>
                </a:ext>
              </a:extLst>
            </p:cNvPr>
            <p:cNvSpPr>
              <a:spLocks noEditPoints="1"/>
            </p:cNvSpPr>
            <p:nvPr/>
          </p:nvSpPr>
          <p:spPr bwMode="auto">
            <a:xfrm>
              <a:off x="1090613" y="3114675"/>
              <a:ext cx="41275" cy="53975"/>
            </a:xfrm>
            <a:custGeom>
              <a:avLst/>
              <a:gdLst>
                <a:gd name="T0" fmla="*/ 8 w 72"/>
                <a:gd name="T1" fmla="*/ 10 h 88"/>
                <a:gd name="T2" fmla="*/ 19 w 72"/>
                <a:gd name="T3" fmla="*/ 52 h 88"/>
                <a:gd name="T4" fmla="*/ 54 w 72"/>
                <a:gd name="T5" fmla="*/ 82 h 88"/>
                <a:gd name="T6" fmla="*/ 56 w 72"/>
                <a:gd name="T7" fmla="*/ 83 h 88"/>
                <a:gd name="T8" fmla="*/ 61 w 72"/>
                <a:gd name="T9" fmla="*/ 78 h 88"/>
                <a:gd name="T10" fmla="*/ 65 w 72"/>
                <a:gd name="T11" fmla="*/ 62 h 88"/>
                <a:gd name="T12" fmla="*/ 61 w 72"/>
                <a:gd name="T13" fmla="*/ 45 h 88"/>
                <a:gd name="T14" fmla="*/ 16 w 72"/>
                <a:gd name="T15" fmla="*/ 6 h 88"/>
                <a:gd name="T16" fmla="*/ 13 w 72"/>
                <a:gd name="T17" fmla="*/ 5 h 88"/>
                <a:gd name="T18" fmla="*/ 8 w 72"/>
                <a:gd name="T19" fmla="*/ 10 h 88"/>
                <a:gd name="T20" fmla="*/ 51 w 72"/>
                <a:gd name="T21" fmla="*/ 85 h 88"/>
                <a:gd name="T22" fmla="*/ 15 w 72"/>
                <a:gd name="T23" fmla="*/ 55 h 88"/>
                <a:gd name="T24" fmla="*/ 4 w 72"/>
                <a:gd name="T25" fmla="*/ 10 h 88"/>
                <a:gd name="T26" fmla="*/ 14 w 72"/>
                <a:gd name="T27" fmla="*/ 1 h 88"/>
                <a:gd name="T28" fmla="*/ 19 w 72"/>
                <a:gd name="T29" fmla="*/ 3 h 88"/>
                <a:gd name="T30" fmla="*/ 65 w 72"/>
                <a:gd name="T31" fmla="*/ 42 h 88"/>
                <a:gd name="T32" fmla="*/ 70 w 72"/>
                <a:gd name="T33" fmla="*/ 62 h 88"/>
                <a:gd name="T34" fmla="*/ 65 w 72"/>
                <a:gd name="T35" fmla="*/ 79 h 88"/>
                <a:gd name="T36" fmla="*/ 55 w 72"/>
                <a:gd name="T37" fmla="*/ 87 h 88"/>
                <a:gd name="T38" fmla="*/ 51 w 72"/>
                <a:gd name="T39" fmla="*/ 8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88">
                  <a:moveTo>
                    <a:pt x="8" y="10"/>
                  </a:moveTo>
                  <a:cubicBezTo>
                    <a:pt x="5" y="25"/>
                    <a:pt x="9" y="44"/>
                    <a:pt x="19" y="52"/>
                  </a:cubicBezTo>
                  <a:lnTo>
                    <a:pt x="54" y="82"/>
                  </a:lnTo>
                  <a:cubicBezTo>
                    <a:pt x="55" y="83"/>
                    <a:pt x="55" y="83"/>
                    <a:pt x="56" y="83"/>
                  </a:cubicBezTo>
                  <a:cubicBezTo>
                    <a:pt x="59" y="84"/>
                    <a:pt x="60" y="81"/>
                    <a:pt x="61" y="78"/>
                  </a:cubicBezTo>
                  <a:lnTo>
                    <a:pt x="65" y="62"/>
                  </a:lnTo>
                  <a:cubicBezTo>
                    <a:pt x="67" y="56"/>
                    <a:pt x="65" y="49"/>
                    <a:pt x="61" y="45"/>
                  </a:cubicBezTo>
                  <a:lnTo>
                    <a:pt x="16" y="6"/>
                  </a:lnTo>
                  <a:cubicBezTo>
                    <a:pt x="15" y="6"/>
                    <a:pt x="14" y="5"/>
                    <a:pt x="13" y="5"/>
                  </a:cubicBezTo>
                  <a:cubicBezTo>
                    <a:pt x="11" y="5"/>
                    <a:pt x="9" y="8"/>
                    <a:pt x="8" y="10"/>
                  </a:cubicBezTo>
                  <a:close/>
                  <a:moveTo>
                    <a:pt x="51" y="85"/>
                  </a:moveTo>
                  <a:lnTo>
                    <a:pt x="15" y="55"/>
                  </a:lnTo>
                  <a:cubicBezTo>
                    <a:pt x="5" y="46"/>
                    <a:pt x="0" y="26"/>
                    <a:pt x="4" y="10"/>
                  </a:cubicBezTo>
                  <a:cubicBezTo>
                    <a:pt x="6" y="3"/>
                    <a:pt x="11" y="0"/>
                    <a:pt x="14" y="1"/>
                  </a:cubicBezTo>
                  <a:cubicBezTo>
                    <a:pt x="16" y="1"/>
                    <a:pt x="17" y="2"/>
                    <a:pt x="19" y="3"/>
                  </a:cubicBezTo>
                  <a:lnTo>
                    <a:pt x="65" y="42"/>
                  </a:lnTo>
                  <a:cubicBezTo>
                    <a:pt x="69" y="46"/>
                    <a:pt x="72" y="55"/>
                    <a:pt x="70" y="62"/>
                  </a:cubicBezTo>
                  <a:lnTo>
                    <a:pt x="65" y="79"/>
                  </a:lnTo>
                  <a:cubicBezTo>
                    <a:pt x="64" y="86"/>
                    <a:pt x="59" y="88"/>
                    <a:pt x="55" y="87"/>
                  </a:cubicBezTo>
                  <a:cubicBezTo>
                    <a:pt x="54" y="87"/>
                    <a:pt x="52" y="86"/>
                    <a:pt x="51" y="85"/>
                  </a:cubicBezTo>
                  <a:close/>
                </a:path>
              </a:pathLst>
            </a:custGeom>
            <a:solidFill>
              <a:srgbClr val="992D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1" name="Freeform 1095">
              <a:extLst>
                <a:ext uri="{FF2B5EF4-FFF2-40B4-BE49-F238E27FC236}">
                  <a16:creationId xmlns:a16="http://schemas.microsoft.com/office/drawing/2014/main" id="{0F3E9B52-D126-9648-AE48-DC3A527BC137}"/>
                </a:ext>
              </a:extLst>
            </p:cNvPr>
            <p:cNvSpPr>
              <a:spLocks/>
            </p:cNvSpPr>
            <p:nvPr/>
          </p:nvSpPr>
          <p:spPr bwMode="auto">
            <a:xfrm>
              <a:off x="1044575" y="3074988"/>
              <a:ext cx="39688" cy="49213"/>
            </a:xfrm>
            <a:custGeom>
              <a:avLst/>
              <a:gdLst>
                <a:gd name="T0" fmla="*/ 41 w 69"/>
                <a:gd name="T1" fmla="*/ 74 h 82"/>
                <a:gd name="T2" fmla="*/ 6 w 69"/>
                <a:gd name="T3" fmla="*/ 44 h 82"/>
                <a:gd name="T4" fmla="*/ 1 w 69"/>
                <a:gd name="T5" fmla="*/ 25 h 82"/>
                <a:gd name="T6" fmla="*/ 6 w 69"/>
                <a:gd name="T7" fmla="*/ 9 h 82"/>
                <a:gd name="T8" fmla="*/ 16 w 69"/>
                <a:gd name="T9" fmla="*/ 4 h 82"/>
                <a:gd name="T10" fmla="*/ 62 w 69"/>
                <a:gd name="T11" fmla="*/ 43 h 82"/>
                <a:gd name="T12" fmla="*/ 67 w 69"/>
                <a:gd name="T13" fmla="*/ 61 h 82"/>
                <a:gd name="T14" fmla="*/ 41 w 69"/>
                <a:gd name="T15" fmla="*/ 74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82">
                  <a:moveTo>
                    <a:pt x="41" y="74"/>
                  </a:moveTo>
                  <a:lnTo>
                    <a:pt x="6" y="44"/>
                  </a:lnTo>
                  <a:cubicBezTo>
                    <a:pt x="2" y="40"/>
                    <a:pt x="0" y="32"/>
                    <a:pt x="1" y="25"/>
                  </a:cubicBezTo>
                  <a:lnTo>
                    <a:pt x="6" y="9"/>
                  </a:lnTo>
                  <a:cubicBezTo>
                    <a:pt x="7" y="3"/>
                    <a:pt x="12" y="0"/>
                    <a:pt x="16" y="4"/>
                  </a:cubicBezTo>
                  <a:lnTo>
                    <a:pt x="62" y="43"/>
                  </a:lnTo>
                  <a:cubicBezTo>
                    <a:pt x="67" y="46"/>
                    <a:pt x="69" y="55"/>
                    <a:pt x="67" y="61"/>
                  </a:cubicBezTo>
                  <a:cubicBezTo>
                    <a:pt x="63" y="77"/>
                    <a:pt x="51" y="82"/>
                    <a:pt x="41" y="74"/>
                  </a:cubicBezTo>
                  <a:close/>
                </a:path>
              </a:pathLst>
            </a:custGeom>
            <a:solidFill>
              <a:srgbClr val="D4F3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2" name="Freeform 1096">
              <a:extLst>
                <a:ext uri="{FF2B5EF4-FFF2-40B4-BE49-F238E27FC236}">
                  <a16:creationId xmlns:a16="http://schemas.microsoft.com/office/drawing/2014/main" id="{BED3AF10-3037-A843-B773-A03D75133D18}"/>
                </a:ext>
              </a:extLst>
            </p:cNvPr>
            <p:cNvSpPr>
              <a:spLocks noEditPoints="1"/>
            </p:cNvSpPr>
            <p:nvPr/>
          </p:nvSpPr>
          <p:spPr bwMode="auto">
            <a:xfrm>
              <a:off x="1042988" y="3074988"/>
              <a:ext cx="42863" cy="49213"/>
            </a:xfrm>
            <a:custGeom>
              <a:avLst/>
              <a:gdLst>
                <a:gd name="T0" fmla="*/ 11 w 74"/>
                <a:gd name="T1" fmla="*/ 10 h 82"/>
                <a:gd name="T2" fmla="*/ 7 w 74"/>
                <a:gd name="T3" fmla="*/ 27 h 82"/>
                <a:gd name="T4" fmla="*/ 10 w 74"/>
                <a:gd name="T5" fmla="*/ 43 h 82"/>
                <a:gd name="T6" fmla="*/ 46 w 74"/>
                <a:gd name="T7" fmla="*/ 73 h 82"/>
                <a:gd name="T8" fmla="*/ 53 w 74"/>
                <a:gd name="T9" fmla="*/ 77 h 82"/>
                <a:gd name="T10" fmla="*/ 68 w 74"/>
                <a:gd name="T11" fmla="*/ 62 h 82"/>
                <a:gd name="T12" fmla="*/ 64 w 74"/>
                <a:gd name="T13" fmla="*/ 45 h 82"/>
                <a:gd name="T14" fmla="*/ 18 w 74"/>
                <a:gd name="T15" fmla="*/ 6 h 82"/>
                <a:gd name="T16" fmla="*/ 16 w 74"/>
                <a:gd name="T17" fmla="*/ 5 h 82"/>
                <a:gd name="T18" fmla="*/ 11 w 74"/>
                <a:gd name="T19" fmla="*/ 10 h 82"/>
                <a:gd name="T20" fmla="*/ 43 w 74"/>
                <a:gd name="T21" fmla="*/ 76 h 82"/>
                <a:gd name="T22" fmla="*/ 7 w 74"/>
                <a:gd name="T23" fmla="*/ 46 h 82"/>
                <a:gd name="T24" fmla="*/ 2 w 74"/>
                <a:gd name="T25" fmla="*/ 26 h 82"/>
                <a:gd name="T26" fmla="*/ 6 w 74"/>
                <a:gd name="T27" fmla="*/ 10 h 82"/>
                <a:gd name="T28" fmla="*/ 17 w 74"/>
                <a:gd name="T29" fmla="*/ 1 h 82"/>
                <a:gd name="T30" fmla="*/ 21 w 74"/>
                <a:gd name="T31" fmla="*/ 3 h 82"/>
                <a:gd name="T32" fmla="*/ 67 w 74"/>
                <a:gd name="T33" fmla="*/ 42 h 82"/>
                <a:gd name="T34" fmla="*/ 72 w 74"/>
                <a:gd name="T35" fmla="*/ 63 h 82"/>
                <a:gd name="T36" fmla="*/ 51 w 74"/>
                <a:gd name="T37" fmla="*/ 81 h 82"/>
                <a:gd name="T38" fmla="*/ 43 w 74"/>
                <a:gd name="T39" fmla="*/ 7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82">
                  <a:moveTo>
                    <a:pt x="11" y="10"/>
                  </a:moveTo>
                  <a:lnTo>
                    <a:pt x="7" y="27"/>
                  </a:lnTo>
                  <a:cubicBezTo>
                    <a:pt x="5" y="32"/>
                    <a:pt x="7" y="40"/>
                    <a:pt x="10" y="43"/>
                  </a:cubicBezTo>
                  <a:lnTo>
                    <a:pt x="46" y="73"/>
                  </a:lnTo>
                  <a:cubicBezTo>
                    <a:pt x="48" y="75"/>
                    <a:pt x="50" y="76"/>
                    <a:pt x="53" y="77"/>
                  </a:cubicBezTo>
                  <a:cubicBezTo>
                    <a:pt x="59" y="78"/>
                    <a:pt x="65" y="72"/>
                    <a:pt x="68" y="62"/>
                  </a:cubicBezTo>
                  <a:cubicBezTo>
                    <a:pt x="69" y="56"/>
                    <a:pt x="67" y="49"/>
                    <a:pt x="64" y="45"/>
                  </a:cubicBezTo>
                  <a:lnTo>
                    <a:pt x="18" y="6"/>
                  </a:lnTo>
                  <a:cubicBezTo>
                    <a:pt x="17" y="6"/>
                    <a:pt x="16" y="5"/>
                    <a:pt x="16" y="5"/>
                  </a:cubicBezTo>
                  <a:cubicBezTo>
                    <a:pt x="13" y="5"/>
                    <a:pt x="12" y="8"/>
                    <a:pt x="11" y="10"/>
                  </a:cubicBezTo>
                  <a:close/>
                  <a:moveTo>
                    <a:pt x="43" y="76"/>
                  </a:moveTo>
                  <a:lnTo>
                    <a:pt x="7" y="46"/>
                  </a:lnTo>
                  <a:cubicBezTo>
                    <a:pt x="3" y="42"/>
                    <a:pt x="0" y="33"/>
                    <a:pt x="2" y="26"/>
                  </a:cubicBezTo>
                  <a:lnTo>
                    <a:pt x="6" y="10"/>
                  </a:lnTo>
                  <a:cubicBezTo>
                    <a:pt x="8" y="3"/>
                    <a:pt x="13" y="0"/>
                    <a:pt x="17" y="1"/>
                  </a:cubicBezTo>
                  <a:cubicBezTo>
                    <a:pt x="18" y="1"/>
                    <a:pt x="20" y="2"/>
                    <a:pt x="21" y="3"/>
                  </a:cubicBezTo>
                  <a:lnTo>
                    <a:pt x="67" y="42"/>
                  </a:lnTo>
                  <a:cubicBezTo>
                    <a:pt x="72" y="46"/>
                    <a:pt x="74" y="55"/>
                    <a:pt x="72" y="63"/>
                  </a:cubicBezTo>
                  <a:cubicBezTo>
                    <a:pt x="69" y="75"/>
                    <a:pt x="61" y="82"/>
                    <a:pt x="51" y="81"/>
                  </a:cubicBezTo>
                  <a:cubicBezTo>
                    <a:pt x="48" y="80"/>
                    <a:pt x="45" y="79"/>
                    <a:pt x="43" y="76"/>
                  </a:cubicBezTo>
                  <a:close/>
                </a:path>
              </a:pathLst>
            </a:custGeom>
            <a:solidFill>
              <a:srgbClr val="992D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3" name="Freeform 1097">
              <a:extLst>
                <a:ext uri="{FF2B5EF4-FFF2-40B4-BE49-F238E27FC236}">
                  <a16:creationId xmlns:a16="http://schemas.microsoft.com/office/drawing/2014/main" id="{F102D415-487B-564C-BEDE-034DD0E1174E}"/>
                </a:ext>
              </a:extLst>
            </p:cNvPr>
            <p:cNvSpPr>
              <a:spLocks/>
            </p:cNvSpPr>
            <p:nvPr/>
          </p:nvSpPr>
          <p:spPr bwMode="auto">
            <a:xfrm>
              <a:off x="1079500" y="3108325"/>
              <a:ext cx="17463" cy="15875"/>
            </a:xfrm>
            <a:custGeom>
              <a:avLst/>
              <a:gdLst>
                <a:gd name="T0" fmla="*/ 25 w 29"/>
                <a:gd name="T1" fmla="*/ 25 h 25"/>
                <a:gd name="T2" fmla="*/ 27 w 29"/>
                <a:gd name="T3" fmla="*/ 23 h 25"/>
                <a:gd name="T4" fmla="*/ 5 w 29"/>
                <a:gd name="T5" fmla="*/ 0 h 25"/>
                <a:gd name="T6" fmla="*/ 3 w 29"/>
                <a:gd name="T7" fmla="*/ 1 h 25"/>
                <a:gd name="T8" fmla="*/ 1 w 29"/>
                <a:gd name="T9" fmla="*/ 3 h 25"/>
                <a:gd name="T10" fmla="*/ 2 w 29"/>
                <a:gd name="T11" fmla="*/ 6 h 25"/>
                <a:gd name="T12" fmla="*/ 5 w 29"/>
                <a:gd name="T13" fmla="*/ 5 h 25"/>
                <a:gd name="T14" fmla="*/ 18 w 29"/>
                <a:gd name="T15" fmla="*/ 15 h 25"/>
                <a:gd name="T16" fmla="*/ 23 w 29"/>
                <a:gd name="T17" fmla="*/ 22 h 25"/>
                <a:gd name="T18" fmla="*/ 25 w 29"/>
                <a:gd name="T19"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5">
                  <a:moveTo>
                    <a:pt x="25" y="25"/>
                  </a:moveTo>
                  <a:cubicBezTo>
                    <a:pt x="26" y="25"/>
                    <a:pt x="27" y="24"/>
                    <a:pt x="27" y="23"/>
                  </a:cubicBezTo>
                  <a:cubicBezTo>
                    <a:pt x="29" y="16"/>
                    <a:pt x="12" y="1"/>
                    <a:pt x="5" y="0"/>
                  </a:cubicBezTo>
                  <a:cubicBezTo>
                    <a:pt x="4" y="0"/>
                    <a:pt x="4" y="0"/>
                    <a:pt x="3" y="1"/>
                  </a:cubicBezTo>
                  <a:cubicBezTo>
                    <a:pt x="2" y="1"/>
                    <a:pt x="1" y="2"/>
                    <a:pt x="1" y="3"/>
                  </a:cubicBezTo>
                  <a:cubicBezTo>
                    <a:pt x="0" y="4"/>
                    <a:pt x="1" y="5"/>
                    <a:pt x="2" y="6"/>
                  </a:cubicBezTo>
                  <a:cubicBezTo>
                    <a:pt x="3" y="6"/>
                    <a:pt x="4" y="5"/>
                    <a:pt x="5" y="5"/>
                  </a:cubicBezTo>
                  <a:cubicBezTo>
                    <a:pt x="7" y="5"/>
                    <a:pt x="13" y="9"/>
                    <a:pt x="18" y="15"/>
                  </a:cubicBezTo>
                  <a:cubicBezTo>
                    <a:pt x="22" y="19"/>
                    <a:pt x="23" y="22"/>
                    <a:pt x="23" y="22"/>
                  </a:cubicBezTo>
                  <a:cubicBezTo>
                    <a:pt x="23" y="23"/>
                    <a:pt x="24" y="24"/>
                    <a:pt x="25" y="25"/>
                  </a:cubicBezTo>
                  <a:close/>
                </a:path>
              </a:pathLst>
            </a:custGeom>
            <a:solidFill>
              <a:srgbClr val="992D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4" name="Freeform 1098">
              <a:extLst>
                <a:ext uri="{FF2B5EF4-FFF2-40B4-BE49-F238E27FC236}">
                  <a16:creationId xmlns:a16="http://schemas.microsoft.com/office/drawing/2014/main" id="{1AF640B9-B87C-EA43-A0F9-2B1BCADD8053}"/>
                </a:ext>
              </a:extLst>
            </p:cNvPr>
            <p:cNvSpPr>
              <a:spLocks/>
            </p:cNvSpPr>
            <p:nvPr/>
          </p:nvSpPr>
          <p:spPr bwMode="auto">
            <a:xfrm>
              <a:off x="1047750" y="3027363"/>
              <a:ext cx="87313" cy="92075"/>
            </a:xfrm>
            <a:custGeom>
              <a:avLst/>
              <a:gdLst>
                <a:gd name="T0" fmla="*/ 55 w 149"/>
                <a:gd name="T1" fmla="*/ 18 h 155"/>
                <a:gd name="T2" fmla="*/ 115 w 149"/>
                <a:gd name="T3" fmla="*/ 47 h 155"/>
                <a:gd name="T4" fmla="*/ 128 w 149"/>
                <a:gd name="T5" fmla="*/ 107 h 155"/>
                <a:gd name="T6" fmla="*/ 104 w 149"/>
                <a:gd name="T7" fmla="*/ 102 h 155"/>
                <a:gd name="T8" fmla="*/ 87 w 149"/>
                <a:gd name="T9" fmla="*/ 74 h 155"/>
                <a:gd name="T10" fmla="*/ 43 w 149"/>
                <a:gd name="T11" fmla="*/ 61 h 155"/>
                <a:gd name="T12" fmla="*/ 0 w 149"/>
                <a:gd name="T13" fmla="*/ 3 h 155"/>
                <a:gd name="T14" fmla="*/ 55 w 149"/>
                <a:gd name="T15" fmla="*/ 18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155">
                  <a:moveTo>
                    <a:pt x="55" y="18"/>
                  </a:moveTo>
                  <a:cubicBezTo>
                    <a:pt x="78" y="37"/>
                    <a:pt x="98" y="34"/>
                    <a:pt x="115" y="47"/>
                  </a:cubicBezTo>
                  <a:cubicBezTo>
                    <a:pt x="149" y="73"/>
                    <a:pt x="129" y="104"/>
                    <a:pt x="128" y="107"/>
                  </a:cubicBezTo>
                  <a:cubicBezTo>
                    <a:pt x="112" y="155"/>
                    <a:pt x="107" y="119"/>
                    <a:pt x="104" y="102"/>
                  </a:cubicBezTo>
                  <a:cubicBezTo>
                    <a:pt x="102" y="84"/>
                    <a:pt x="106" y="75"/>
                    <a:pt x="87" y="74"/>
                  </a:cubicBezTo>
                  <a:cubicBezTo>
                    <a:pt x="68" y="74"/>
                    <a:pt x="43" y="61"/>
                    <a:pt x="43" y="61"/>
                  </a:cubicBezTo>
                  <a:lnTo>
                    <a:pt x="0" y="3"/>
                  </a:lnTo>
                  <a:cubicBezTo>
                    <a:pt x="10" y="0"/>
                    <a:pt x="38" y="9"/>
                    <a:pt x="55" y="18"/>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5" name="Freeform 1099">
              <a:extLst>
                <a:ext uri="{FF2B5EF4-FFF2-40B4-BE49-F238E27FC236}">
                  <a16:creationId xmlns:a16="http://schemas.microsoft.com/office/drawing/2014/main" id="{EDCCC7BA-42B8-8346-899A-221C199F46E9}"/>
                </a:ext>
              </a:extLst>
            </p:cNvPr>
            <p:cNvSpPr>
              <a:spLocks/>
            </p:cNvSpPr>
            <p:nvPr/>
          </p:nvSpPr>
          <p:spPr bwMode="auto">
            <a:xfrm>
              <a:off x="917575" y="3094038"/>
              <a:ext cx="165100" cy="234950"/>
            </a:xfrm>
            <a:custGeom>
              <a:avLst/>
              <a:gdLst>
                <a:gd name="T0" fmla="*/ 86 w 282"/>
                <a:gd name="T1" fmla="*/ 174 h 391"/>
                <a:gd name="T2" fmla="*/ 63 w 282"/>
                <a:gd name="T3" fmla="*/ 147 h 391"/>
                <a:gd name="T4" fmla="*/ 24 w 282"/>
                <a:gd name="T5" fmla="*/ 47 h 391"/>
                <a:gd name="T6" fmla="*/ 282 w 282"/>
                <a:gd name="T7" fmla="*/ 215 h 391"/>
                <a:gd name="T8" fmla="*/ 233 w 282"/>
                <a:gd name="T9" fmla="*/ 229 h 391"/>
                <a:gd name="T10" fmla="*/ 214 w 282"/>
                <a:gd name="T11" fmla="*/ 297 h 391"/>
                <a:gd name="T12" fmla="*/ 234 w 282"/>
                <a:gd name="T13" fmla="*/ 331 h 391"/>
                <a:gd name="T14" fmla="*/ 229 w 282"/>
                <a:gd name="T15" fmla="*/ 357 h 391"/>
                <a:gd name="T16" fmla="*/ 20 w 282"/>
                <a:gd name="T17" fmla="*/ 262 h 391"/>
                <a:gd name="T18" fmla="*/ 86 w 282"/>
                <a:gd name="T19" fmla="*/ 17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 h="391">
                  <a:moveTo>
                    <a:pt x="86" y="174"/>
                  </a:moveTo>
                  <a:cubicBezTo>
                    <a:pt x="79" y="163"/>
                    <a:pt x="68" y="155"/>
                    <a:pt x="63" y="147"/>
                  </a:cubicBezTo>
                  <a:cubicBezTo>
                    <a:pt x="48" y="121"/>
                    <a:pt x="29" y="87"/>
                    <a:pt x="24" y="47"/>
                  </a:cubicBezTo>
                  <a:cubicBezTo>
                    <a:pt x="55" y="0"/>
                    <a:pt x="176" y="85"/>
                    <a:pt x="282" y="215"/>
                  </a:cubicBezTo>
                  <a:cubicBezTo>
                    <a:pt x="276" y="221"/>
                    <a:pt x="253" y="235"/>
                    <a:pt x="233" y="229"/>
                  </a:cubicBezTo>
                  <a:cubicBezTo>
                    <a:pt x="224" y="248"/>
                    <a:pt x="222" y="252"/>
                    <a:pt x="214" y="297"/>
                  </a:cubicBezTo>
                  <a:cubicBezTo>
                    <a:pt x="212" y="304"/>
                    <a:pt x="231" y="325"/>
                    <a:pt x="234" y="331"/>
                  </a:cubicBezTo>
                  <a:cubicBezTo>
                    <a:pt x="242" y="339"/>
                    <a:pt x="230" y="354"/>
                    <a:pt x="229" y="357"/>
                  </a:cubicBezTo>
                  <a:cubicBezTo>
                    <a:pt x="175" y="391"/>
                    <a:pt x="0" y="309"/>
                    <a:pt x="20" y="262"/>
                  </a:cubicBezTo>
                  <a:cubicBezTo>
                    <a:pt x="80" y="231"/>
                    <a:pt x="92" y="177"/>
                    <a:pt x="86" y="174"/>
                  </a:cubicBezTo>
                  <a:close/>
                </a:path>
              </a:pathLst>
            </a:custGeom>
            <a:solidFill>
              <a:srgbClr val="966D5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6" name="Freeform 1100">
              <a:extLst>
                <a:ext uri="{FF2B5EF4-FFF2-40B4-BE49-F238E27FC236}">
                  <a16:creationId xmlns:a16="http://schemas.microsoft.com/office/drawing/2014/main" id="{7C37AE74-50CF-664A-B4C4-1C0F1B72C236}"/>
                </a:ext>
              </a:extLst>
            </p:cNvPr>
            <p:cNvSpPr>
              <a:spLocks/>
            </p:cNvSpPr>
            <p:nvPr/>
          </p:nvSpPr>
          <p:spPr bwMode="auto">
            <a:xfrm>
              <a:off x="927100" y="2992438"/>
              <a:ext cx="195263" cy="239713"/>
            </a:xfrm>
            <a:custGeom>
              <a:avLst/>
              <a:gdLst>
                <a:gd name="T0" fmla="*/ 84 w 334"/>
                <a:gd name="T1" fmla="*/ 50 h 400"/>
                <a:gd name="T2" fmla="*/ 322 w 334"/>
                <a:gd name="T3" fmla="*/ 130 h 400"/>
                <a:gd name="T4" fmla="*/ 328 w 334"/>
                <a:gd name="T5" fmla="*/ 148 h 400"/>
                <a:gd name="T6" fmla="*/ 329 w 334"/>
                <a:gd name="T7" fmla="*/ 149 h 400"/>
                <a:gd name="T8" fmla="*/ 332 w 334"/>
                <a:gd name="T9" fmla="*/ 163 h 400"/>
                <a:gd name="T10" fmla="*/ 332 w 334"/>
                <a:gd name="T11" fmla="*/ 165 h 400"/>
                <a:gd name="T12" fmla="*/ 333 w 334"/>
                <a:gd name="T13" fmla="*/ 179 h 400"/>
                <a:gd name="T14" fmla="*/ 315 w 334"/>
                <a:gd name="T15" fmla="*/ 251 h 400"/>
                <a:gd name="T16" fmla="*/ 317 w 334"/>
                <a:gd name="T17" fmla="*/ 287 h 400"/>
                <a:gd name="T18" fmla="*/ 295 w 334"/>
                <a:gd name="T19" fmla="*/ 350 h 400"/>
                <a:gd name="T20" fmla="*/ 260 w 334"/>
                <a:gd name="T21" fmla="*/ 398 h 400"/>
                <a:gd name="T22" fmla="*/ 228 w 334"/>
                <a:gd name="T23" fmla="*/ 400 h 400"/>
                <a:gd name="T24" fmla="*/ 213 w 334"/>
                <a:gd name="T25" fmla="*/ 371 h 400"/>
                <a:gd name="T26" fmla="*/ 213 w 334"/>
                <a:gd name="T27" fmla="*/ 341 h 400"/>
                <a:gd name="T28" fmla="*/ 50 w 334"/>
                <a:gd name="T29" fmla="*/ 318 h 400"/>
                <a:gd name="T30" fmla="*/ 7 w 334"/>
                <a:gd name="T31" fmla="*/ 216 h 400"/>
                <a:gd name="T32" fmla="*/ 84 w 334"/>
                <a:gd name="T33" fmla="*/ 5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400">
                  <a:moveTo>
                    <a:pt x="84" y="50"/>
                  </a:moveTo>
                  <a:cubicBezTo>
                    <a:pt x="177" y="0"/>
                    <a:pt x="286" y="55"/>
                    <a:pt x="322" y="130"/>
                  </a:cubicBezTo>
                  <a:cubicBezTo>
                    <a:pt x="324" y="135"/>
                    <a:pt x="326" y="140"/>
                    <a:pt x="328" y="148"/>
                  </a:cubicBezTo>
                  <a:cubicBezTo>
                    <a:pt x="329" y="148"/>
                    <a:pt x="329" y="149"/>
                    <a:pt x="329" y="149"/>
                  </a:cubicBezTo>
                  <a:cubicBezTo>
                    <a:pt x="330" y="154"/>
                    <a:pt x="331" y="158"/>
                    <a:pt x="332" y="163"/>
                  </a:cubicBezTo>
                  <a:cubicBezTo>
                    <a:pt x="332" y="163"/>
                    <a:pt x="332" y="164"/>
                    <a:pt x="332" y="165"/>
                  </a:cubicBezTo>
                  <a:cubicBezTo>
                    <a:pt x="333" y="169"/>
                    <a:pt x="333" y="174"/>
                    <a:pt x="333" y="179"/>
                  </a:cubicBezTo>
                  <a:cubicBezTo>
                    <a:pt x="334" y="219"/>
                    <a:pt x="318" y="225"/>
                    <a:pt x="315" y="251"/>
                  </a:cubicBezTo>
                  <a:cubicBezTo>
                    <a:pt x="314" y="255"/>
                    <a:pt x="317" y="277"/>
                    <a:pt x="317" y="287"/>
                  </a:cubicBezTo>
                  <a:cubicBezTo>
                    <a:pt x="316" y="296"/>
                    <a:pt x="305" y="318"/>
                    <a:pt x="295" y="350"/>
                  </a:cubicBezTo>
                  <a:cubicBezTo>
                    <a:pt x="286" y="378"/>
                    <a:pt x="266" y="397"/>
                    <a:pt x="260" y="398"/>
                  </a:cubicBezTo>
                  <a:cubicBezTo>
                    <a:pt x="256" y="399"/>
                    <a:pt x="228" y="400"/>
                    <a:pt x="228" y="400"/>
                  </a:cubicBezTo>
                  <a:cubicBezTo>
                    <a:pt x="216" y="396"/>
                    <a:pt x="217" y="378"/>
                    <a:pt x="213" y="371"/>
                  </a:cubicBezTo>
                  <a:cubicBezTo>
                    <a:pt x="212" y="368"/>
                    <a:pt x="215" y="341"/>
                    <a:pt x="213" y="341"/>
                  </a:cubicBezTo>
                  <a:cubicBezTo>
                    <a:pt x="152" y="329"/>
                    <a:pt x="58" y="338"/>
                    <a:pt x="50" y="318"/>
                  </a:cubicBezTo>
                  <a:cubicBezTo>
                    <a:pt x="39" y="290"/>
                    <a:pt x="12" y="256"/>
                    <a:pt x="7" y="216"/>
                  </a:cubicBezTo>
                  <a:cubicBezTo>
                    <a:pt x="0" y="152"/>
                    <a:pt x="19" y="85"/>
                    <a:pt x="84" y="50"/>
                  </a:cubicBezTo>
                  <a:close/>
                </a:path>
              </a:pathLst>
            </a:custGeom>
            <a:solidFill>
              <a:srgbClr val="966D5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7" name="Freeform 1101">
              <a:extLst>
                <a:ext uri="{FF2B5EF4-FFF2-40B4-BE49-F238E27FC236}">
                  <a16:creationId xmlns:a16="http://schemas.microsoft.com/office/drawing/2014/main" id="{EEE15D76-97E7-0744-9872-B02EF8930058}"/>
                </a:ext>
              </a:extLst>
            </p:cNvPr>
            <p:cNvSpPr>
              <a:spLocks/>
            </p:cNvSpPr>
            <p:nvPr/>
          </p:nvSpPr>
          <p:spPr bwMode="auto">
            <a:xfrm>
              <a:off x="928688" y="3105150"/>
              <a:ext cx="130175" cy="107950"/>
            </a:xfrm>
            <a:custGeom>
              <a:avLst/>
              <a:gdLst>
                <a:gd name="T0" fmla="*/ 213 w 223"/>
                <a:gd name="T1" fmla="*/ 114 h 179"/>
                <a:gd name="T2" fmla="*/ 180 w 223"/>
                <a:gd name="T3" fmla="*/ 173 h 179"/>
                <a:gd name="T4" fmla="*/ 116 w 223"/>
                <a:gd name="T5" fmla="*/ 176 h 179"/>
                <a:gd name="T6" fmla="*/ 45 w 223"/>
                <a:gd name="T7" fmla="*/ 37 h 179"/>
                <a:gd name="T8" fmla="*/ 153 w 223"/>
                <a:gd name="T9" fmla="*/ 12 h 179"/>
                <a:gd name="T10" fmla="*/ 213 w 223"/>
                <a:gd name="T11" fmla="*/ 114 h 179"/>
              </a:gdLst>
              <a:ahLst/>
              <a:cxnLst>
                <a:cxn ang="0">
                  <a:pos x="T0" y="T1"/>
                </a:cxn>
                <a:cxn ang="0">
                  <a:pos x="T2" y="T3"/>
                </a:cxn>
                <a:cxn ang="0">
                  <a:pos x="T4" y="T5"/>
                </a:cxn>
                <a:cxn ang="0">
                  <a:pos x="T6" y="T7"/>
                </a:cxn>
                <a:cxn ang="0">
                  <a:pos x="T8" y="T9"/>
                </a:cxn>
                <a:cxn ang="0">
                  <a:pos x="T10" y="T11"/>
                </a:cxn>
              </a:cxnLst>
              <a:rect l="0" t="0" r="r" b="b"/>
              <a:pathLst>
                <a:path w="223" h="179">
                  <a:moveTo>
                    <a:pt x="213" y="114"/>
                  </a:moveTo>
                  <a:cubicBezTo>
                    <a:pt x="207" y="140"/>
                    <a:pt x="203" y="164"/>
                    <a:pt x="180" y="173"/>
                  </a:cubicBezTo>
                  <a:cubicBezTo>
                    <a:pt x="165" y="179"/>
                    <a:pt x="135" y="178"/>
                    <a:pt x="116" y="176"/>
                  </a:cubicBezTo>
                  <a:cubicBezTo>
                    <a:pt x="55" y="170"/>
                    <a:pt x="0" y="98"/>
                    <a:pt x="45" y="37"/>
                  </a:cubicBezTo>
                  <a:cubicBezTo>
                    <a:pt x="73" y="0"/>
                    <a:pt x="109" y="2"/>
                    <a:pt x="153" y="12"/>
                  </a:cubicBezTo>
                  <a:cubicBezTo>
                    <a:pt x="196" y="21"/>
                    <a:pt x="223" y="70"/>
                    <a:pt x="213" y="114"/>
                  </a:cubicBezTo>
                  <a:close/>
                </a:path>
              </a:pathLst>
            </a:custGeom>
            <a:solidFill>
              <a:srgbClr val="42210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8" name="Freeform 1102">
              <a:extLst>
                <a:ext uri="{FF2B5EF4-FFF2-40B4-BE49-F238E27FC236}">
                  <a16:creationId xmlns:a16="http://schemas.microsoft.com/office/drawing/2014/main" id="{77C19F73-4B2E-D940-A97E-BBC53DBC38CA}"/>
                </a:ext>
              </a:extLst>
            </p:cNvPr>
            <p:cNvSpPr>
              <a:spLocks/>
            </p:cNvSpPr>
            <p:nvPr/>
          </p:nvSpPr>
          <p:spPr bwMode="auto">
            <a:xfrm>
              <a:off x="922338" y="2995613"/>
              <a:ext cx="204788" cy="225425"/>
            </a:xfrm>
            <a:custGeom>
              <a:avLst/>
              <a:gdLst>
                <a:gd name="T0" fmla="*/ 30 w 350"/>
                <a:gd name="T1" fmla="*/ 279 h 374"/>
                <a:gd name="T2" fmla="*/ 16 w 350"/>
                <a:gd name="T3" fmla="*/ 141 h 374"/>
                <a:gd name="T4" fmla="*/ 17 w 350"/>
                <a:gd name="T5" fmla="*/ 138 h 374"/>
                <a:gd name="T6" fmla="*/ 18 w 350"/>
                <a:gd name="T7" fmla="*/ 136 h 374"/>
                <a:gd name="T8" fmla="*/ 26 w 350"/>
                <a:gd name="T9" fmla="*/ 115 h 374"/>
                <a:gd name="T10" fmla="*/ 26 w 350"/>
                <a:gd name="T11" fmla="*/ 114 h 374"/>
                <a:gd name="T12" fmla="*/ 26 w 350"/>
                <a:gd name="T13" fmla="*/ 114 h 374"/>
                <a:gd name="T14" fmla="*/ 31 w 350"/>
                <a:gd name="T15" fmla="*/ 105 h 374"/>
                <a:gd name="T16" fmla="*/ 31 w 350"/>
                <a:gd name="T17" fmla="*/ 105 h 374"/>
                <a:gd name="T18" fmla="*/ 31 w 350"/>
                <a:gd name="T19" fmla="*/ 104 h 374"/>
                <a:gd name="T20" fmla="*/ 99 w 350"/>
                <a:gd name="T21" fmla="*/ 38 h 374"/>
                <a:gd name="T22" fmla="*/ 313 w 350"/>
                <a:gd name="T23" fmla="*/ 85 h 374"/>
                <a:gd name="T24" fmla="*/ 336 w 350"/>
                <a:gd name="T25" fmla="*/ 128 h 374"/>
                <a:gd name="T26" fmla="*/ 325 w 350"/>
                <a:gd name="T27" fmla="*/ 221 h 374"/>
                <a:gd name="T28" fmla="*/ 256 w 350"/>
                <a:gd name="T29" fmla="*/ 286 h 374"/>
                <a:gd name="T30" fmla="*/ 235 w 350"/>
                <a:gd name="T31" fmla="*/ 300 h 374"/>
                <a:gd name="T32" fmla="*/ 233 w 350"/>
                <a:gd name="T33" fmla="*/ 299 h 374"/>
                <a:gd name="T34" fmla="*/ 215 w 350"/>
                <a:gd name="T35" fmla="*/ 322 h 374"/>
                <a:gd name="T36" fmla="*/ 198 w 350"/>
                <a:gd name="T37" fmla="*/ 349 h 374"/>
                <a:gd name="T38" fmla="*/ 30 w 350"/>
                <a:gd name="T39" fmla="*/ 279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0" h="374">
                  <a:moveTo>
                    <a:pt x="30" y="279"/>
                  </a:moveTo>
                  <a:cubicBezTo>
                    <a:pt x="7" y="227"/>
                    <a:pt x="0" y="192"/>
                    <a:pt x="16" y="141"/>
                  </a:cubicBezTo>
                  <a:cubicBezTo>
                    <a:pt x="16" y="140"/>
                    <a:pt x="17" y="139"/>
                    <a:pt x="17" y="138"/>
                  </a:cubicBezTo>
                  <a:cubicBezTo>
                    <a:pt x="17" y="137"/>
                    <a:pt x="18" y="136"/>
                    <a:pt x="18" y="136"/>
                  </a:cubicBezTo>
                  <a:cubicBezTo>
                    <a:pt x="20" y="129"/>
                    <a:pt x="23" y="122"/>
                    <a:pt x="26" y="115"/>
                  </a:cubicBezTo>
                  <a:cubicBezTo>
                    <a:pt x="26" y="114"/>
                    <a:pt x="26" y="114"/>
                    <a:pt x="26" y="114"/>
                  </a:cubicBezTo>
                  <a:cubicBezTo>
                    <a:pt x="26" y="114"/>
                    <a:pt x="26" y="114"/>
                    <a:pt x="26" y="114"/>
                  </a:cubicBezTo>
                  <a:cubicBezTo>
                    <a:pt x="28" y="111"/>
                    <a:pt x="29" y="108"/>
                    <a:pt x="31" y="105"/>
                  </a:cubicBezTo>
                  <a:lnTo>
                    <a:pt x="31" y="105"/>
                  </a:lnTo>
                  <a:cubicBezTo>
                    <a:pt x="31" y="105"/>
                    <a:pt x="31" y="104"/>
                    <a:pt x="31" y="104"/>
                  </a:cubicBezTo>
                  <a:cubicBezTo>
                    <a:pt x="47" y="75"/>
                    <a:pt x="71" y="52"/>
                    <a:pt x="99" y="38"/>
                  </a:cubicBezTo>
                  <a:cubicBezTo>
                    <a:pt x="170" y="0"/>
                    <a:pt x="262" y="25"/>
                    <a:pt x="313" y="85"/>
                  </a:cubicBezTo>
                  <a:cubicBezTo>
                    <a:pt x="316" y="88"/>
                    <a:pt x="335" y="126"/>
                    <a:pt x="336" y="128"/>
                  </a:cubicBezTo>
                  <a:cubicBezTo>
                    <a:pt x="343" y="146"/>
                    <a:pt x="350" y="167"/>
                    <a:pt x="325" y="221"/>
                  </a:cubicBezTo>
                  <a:cubicBezTo>
                    <a:pt x="305" y="261"/>
                    <a:pt x="257" y="285"/>
                    <a:pt x="256" y="286"/>
                  </a:cubicBezTo>
                  <a:cubicBezTo>
                    <a:pt x="249" y="291"/>
                    <a:pt x="242" y="295"/>
                    <a:pt x="235" y="300"/>
                  </a:cubicBezTo>
                  <a:cubicBezTo>
                    <a:pt x="234" y="300"/>
                    <a:pt x="234" y="299"/>
                    <a:pt x="233" y="299"/>
                  </a:cubicBezTo>
                  <a:cubicBezTo>
                    <a:pt x="228" y="306"/>
                    <a:pt x="222" y="314"/>
                    <a:pt x="215" y="322"/>
                  </a:cubicBezTo>
                  <a:cubicBezTo>
                    <a:pt x="209" y="330"/>
                    <a:pt x="207" y="343"/>
                    <a:pt x="198" y="349"/>
                  </a:cubicBezTo>
                  <a:cubicBezTo>
                    <a:pt x="159" y="374"/>
                    <a:pt x="59" y="342"/>
                    <a:pt x="30" y="279"/>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9" name="Freeform 1103">
              <a:extLst>
                <a:ext uri="{FF2B5EF4-FFF2-40B4-BE49-F238E27FC236}">
                  <a16:creationId xmlns:a16="http://schemas.microsoft.com/office/drawing/2014/main" id="{7B1D1CF3-89D6-034F-ACDE-9515BFC32F7E}"/>
                </a:ext>
              </a:extLst>
            </p:cNvPr>
            <p:cNvSpPr>
              <a:spLocks/>
            </p:cNvSpPr>
            <p:nvPr/>
          </p:nvSpPr>
          <p:spPr bwMode="auto">
            <a:xfrm>
              <a:off x="908050" y="3008313"/>
              <a:ext cx="119063" cy="106363"/>
            </a:xfrm>
            <a:custGeom>
              <a:avLst/>
              <a:gdLst>
                <a:gd name="T0" fmla="*/ 195 w 204"/>
                <a:gd name="T1" fmla="*/ 109 h 177"/>
                <a:gd name="T2" fmla="*/ 105 w 204"/>
                <a:gd name="T3" fmla="*/ 171 h 177"/>
                <a:gd name="T4" fmla="*/ 43 w 204"/>
                <a:gd name="T5" fmla="*/ 36 h 177"/>
                <a:gd name="T6" fmla="*/ 141 w 204"/>
                <a:gd name="T7" fmla="*/ 10 h 177"/>
                <a:gd name="T8" fmla="*/ 195 w 204"/>
                <a:gd name="T9" fmla="*/ 109 h 177"/>
              </a:gdLst>
              <a:ahLst/>
              <a:cxnLst>
                <a:cxn ang="0">
                  <a:pos x="T0" y="T1"/>
                </a:cxn>
                <a:cxn ang="0">
                  <a:pos x="T2" y="T3"/>
                </a:cxn>
                <a:cxn ang="0">
                  <a:pos x="T4" y="T5"/>
                </a:cxn>
                <a:cxn ang="0">
                  <a:pos x="T6" y="T7"/>
                </a:cxn>
                <a:cxn ang="0">
                  <a:pos x="T8" y="T9"/>
                </a:cxn>
              </a:cxnLst>
              <a:rect l="0" t="0" r="r" b="b"/>
              <a:pathLst>
                <a:path w="204" h="177">
                  <a:moveTo>
                    <a:pt x="195" y="109"/>
                  </a:moveTo>
                  <a:cubicBezTo>
                    <a:pt x="185" y="152"/>
                    <a:pt x="146" y="168"/>
                    <a:pt x="105" y="171"/>
                  </a:cubicBezTo>
                  <a:cubicBezTo>
                    <a:pt x="38" y="177"/>
                    <a:pt x="0" y="97"/>
                    <a:pt x="43" y="36"/>
                  </a:cubicBezTo>
                  <a:cubicBezTo>
                    <a:pt x="68" y="0"/>
                    <a:pt x="101" y="1"/>
                    <a:pt x="141" y="10"/>
                  </a:cubicBezTo>
                  <a:cubicBezTo>
                    <a:pt x="181" y="19"/>
                    <a:pt x="204" y="66"/>
                    <a:pt x="195" y="109"/>
                  </a:cubicBezTo>
                  <a:close/>
                </a:path>
              </a:pathLst>
            </a:custGeom>
            <a:solidFill>
              <a:srgbClr val="42210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0" name="Freeform 1104">
              <a:extLst>
                <a:ext uri="{FF2B5EF4-FFF2-40B4-BE49-F238E27FC236}">
                  <a16:creationId xmlns:a16="http://schemas.microsoft.com/office/drawing/2014/main" id="{3CF16718-F331-2845-BEEF-3270DD0B0573}"/>
                </a:ext>
              </a:extLst>
            </p:cNvPr>
            <p:cNvSpPr>
              <a:spLocks/>
            </p:cNvSpPr>
            <p:nvPr/>
          </p:nvSpPr>
          <p:spPr bwMode="auto">
            <a:xfrm>
              <a:off x="917575" y="3000375"/>
              <a:ext cx="115888" cy="104775"/>
            </a:xfrm>
            <a:custGeom>
              <a:avLst/>
              <a:gdLst>
                <a:gd name="T0" fmla="*/ 190 w 199"/>
                <a:gd name="T1" fmla="*/ 106 h 174"/>
                <a:gd name="T2" fmla="*/ 103 w 199"/>
                <a:gd name="T3" fmla="*/ 168 h 174"/>
                <a:gd name="T4" fmla="*/ 42 w 199"/>
                <a:gd name="T5" fmla="*/ 35 h 174"/>
                <a:gd name="T6" fmla="*/ 138 w 199"/>
                <a:gd name="T7" fmla="*/ 9 h 174"/>
                <a:gd name="T8" fmla="*/ 190 w 199"/>
                <a:gd name="T9" fmla="*/ 106 h 174"/>
              </a:gdLst>
              <a:ahLst/>
              <a:cxnLst>
                <a:cxn ang="0">
                  <a:pos x="T0" y="T1"/>
                </a:cxn>
                <a:cxn ang="0">
                  <a:pos x="T2" y="T3"/>
                </a:cxn>
                <a:cxn ang="0">
                  <a:pos x="T4" y="T5"/>
                </a:cxn>
                <a:cxn ang="0">
                  <a:pos x="T6" y="T7"/>
                </a:cxn>
                <a:cxn ang="0">
                  <a:pos x="T8" y="T9"/>
                </a:cxn>
              </a:cxnLst>
              <a:rect l="0" t="0" r="r" b="b"/>
              <a:pathLst>
                <a:path w="199" h="174">
                  <a:moveTo>
                    <a:pt x="190" y="106"/>
                  </a:moveTo>
                  <a:cubicBezTo>
                    <a:pt x="180" y="149"/>
                    <a:pt x="142" y="164"/>
                    <a:pt x="103" y="168"/>
                  </a:cubicBezTo>
                  <a:cubicBezTo>
                    <a:pt x="37" y="174"/>
                    <a:pt x="0" y="95"/>
                    <a:pt x="42" y="35"/>
                  </a:cubicBezTo>
                  <a:cubicBezTo>
                    <a:pt x="67" y="0"/>
                    <a:pt x="99" y="1"/>
                    <a:pt x="138" y="9"/>
                  </a:cubicBezTo>
                  <a:cubicBezTo>
                    <a:pt x="177" y="17"/>
                    <a:pt x="199" y="64"/>
                    <a:pt x="190" y="106"/>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1" name="Freeform 1105">
              <a:extLst>
                <a:ext uri="{FF2B5EF4-FFF2-40B4-BE49-F238E27FC236}">
                  <a16:creationId xmlns:a16="http://schemas.microsoft.com/office/drawing/2014/main" id="{B2862651-DDC6-D64D-8452-77EEC9EE2133}"/>
                </a:ext>
              </a:extLst>
            </p:cNvPr>
            <p:cNvSpPr>
              <a:spLocks/>
            </p:cNvSpPr>
            <p:nvPr/>
          </p:nvSpPr>
          <p:spPr bwMode="auto">
            <a:xfrm>
              <a:off x="1044575" y="3149600"/>
              <a:ext cx="87313" cy="41275"/>
            </a:xfrm>
            <a:custGeom>
              <a:avLst/>
              <a:gdLst>
                <a:gd name="T0" fmla="*/ 3 w 150"/>
                <a:gd name="T1" fmla="*/ 69 h 69"/>
                <a:gd name="T2" fmla="*/ 5 w 150"/>
                <a:gd name="T3" fmla="*/ 67 h 69"/>
                <a:gd name="T4" fmla="*/ 19 w 150"/>
                <a:gd name="T5" fmla="*/ 42 h 69"/>
                <a:gd name="T6" fmla="*/ 148 w 150"/>
                <a:gd name="T7" fmla="*/ 6 h 69"/>
                <a:gd name="T8" fmla="*/ 150 w 150"/>
                <a:gd name="T9" fmla="*/ 3 h 69"/>
                <a:gd name="T10" fmla="*/ 147 w 150"/>
                <a:gd name="T11" fmla="*/ 1 h 69"/>
                <a:gd name="T12" fmla="*/ 19 w 150"/>
                <a:gd name="T13" fmla="*/ 37 h 69"/>
                <a:gd name="T14" fmla="*/ 0 w 150"/>
                <a:gd name="T15" fmla="*/ 67 h 69"/>
                <a:gd name="T16" fmla="*/ 2 w 150"/>
                <a:gd name="T17" fmla="*/ 69 h 69"/>
                <a:gd name="T18" fmla="*/ 3 w 150"/>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69">
                  <a:moveTo>
                    <a:pt x="3" y="69"/>
                  </a:moveTo>
                  <a:cubicBezTo>
                    <a:pt x="4" y="69"/>
                    <a:pt x="5" y="68"/>
                    <a:pt x="5" y="67"/>
                  </a:cubicBezTo>
                  <a:cubicBezTo>
                    <a:pt x="7" y="42"/>
                    <a:pt x="19" y="42"/>
                    <a:pt x="19" y="42"/>
                  </a:cubicBezTo>
                  <a:lnTo>
                    <a:pt x="148" y="6"/>
                  </a:lnTo>
                  <a:cubicBezTo>
                    <a:pt x="150" y="5"/>
                    <a:pt x="150" y="4"/>
                    <a:pt x="150" y="3"/>
                  </a:cubicBezTo>
                  <a:cubicBezTo>
                    <a:pt x="150" y="1"/>
                    <a:pt x="148" y="0"/>
                    <a:pt x="147" y="1"/>
                  </a:cubicBezTo>
                  <a:lnTo>
                    <a:pt x="19" y="37"/>
                  </a:lnTo>
                  <a:cubicBezTo>
                    <a:pt x="16" y="37"/>
                    <a:pt x="2" y="39"/>
                    <a:pt x="0" y="67"/>
                  </a:cubicBezTo>
                  <a:cubicBezTo>
                    <a:pt x="0" y="68"/>
                    <a:pt x="1" y="69"/>
                    <a:pt x="2" y="69"/>
                  </a:cubicBezTo>
                  <a:cubicBezTo>
                    <a:pt x="2" y="69"/>
                    <a:pt x="3" y="69"/>
                    <a:pt x="3" y="69"/>
                  </a:cubicBezTo>
                  <a:close/>
                </a:path>
              </a:pathLst>
            </a:custGeom>
            <a:solidFill>
              <a:srgbClr val="992D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2" name="Freeform 1106">
              <a:extLst>
                <a:ext uri="{FF2B5EF4-FFF2-40B4-BE49-F238E27FC236}">
                  <a16:creationId xmlns:a16="http://schemas.microsoft.com/office/drawing/2014/main" id="{79A6853D-384D-6F41-84F2-69A30F3519FE}"/>
                </a:ext>
              </a:extLst>
            </p:cNvPr>
            <p:cNvSpPr>
              <a:spLocks/>
            </p:cNvSpPr>
            <p:nvPr/>
          </p:nvSpPr>
          <p:spPr bwMode="auto">
            <a:xfrm>
              <a:off x="1031875" y="3168650"/>
              <a:ext cx="30163" cy="49213"/>
            </a:xfrm>
            <a:custGeom>
              <a:avLst/>
              <a:gdLst>
                <a:gd name="T0" fmla="*/ 45 w 53"/>
                <a:gd name="T1" fmla="*/ 21 h 83"/>
                <a:gd name="T2" fmla="*/ 42 w 53"/>
                <a:gd name="T3" fmla="*/ 0 h 83"/>
                <a:gd name="T4" fmla="*/ 14 w 53"/>
                <a:gd name="T5" fmla="*/ 24 h 83"/>
                <a:gd name="T6" fmla="*/ 34 w 53"/>
                <a:gd name="T7" fmla="*/ 75 h 83"/>
                <a:gd name="T8" fmla="*/ 45 w 53"/>
                <a:gd name="T9" fmla="*/ 21 h 83"/>
              </a:gdLst>
              <a:ahLst/>
              <a:cxnLst>
                <a:cxn ang="0">
                  <a:pos x="T0" y="T1"/>
                </a:cxn>
                <a:cxn ang="0">
                  <a:pos x="T2" y="T3"/>
                </a:cxn>
                <a:cxn ang="0">
                  <a:pos x="T4" y="T5"/>
                </a:cxn>
                <a:cxn ang="0">
                  <a:pos x="T6" y="T7"/>
                </a:cxn>
                <a:cxn ang="0">
                  <a:pos x="T8" y="T9"/>
                </a:cxn>
              </a:cxnLst>
              <a:rect l="0" t="0" r="r" b="b"/>
              <a:pathLst>
                <a:path w="53" h="83">
                  <a:moveTo>
                    <a:pt x="45" y="21"/>
                  </a:moveTo>
                  <a:cubicBezTo>
                    <a:pt x="53" y="6"/>
                    <a:pt x="49" y="0"/>
                    <a:pt x="42" y="0"/>
                  </a:cubicBezTo>
                  <a:cubicBezTo>
                    <a:pt x="34" y="1"/>
                    <a:pt x="22" y="9"/>
                    <a:pt x="14" y="24"/>
                  </a:cubicBezTo>
                  <a:cubicBezTo>
                    <a:pt x="0" y="49"/>
                    <a:pt x="7" y="83"/>
                    <a:pt x="34" y="75"/>
                  </a:cubicBezTo>
                  <a:cubicBezTo>
                    <a:pt x="43" y="68"/>
                    <a:pt x="38" y="44"/>
                    <a:pt x="45" y="21"/>
                  </a:cubicBezTo>
                  <a:close/>
                </a:path>
              </a:pathLst>
            </a:custGeom>
            <a:solidFill>
              <a:srgbClr val="966D5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3" name="Freeform 1107">
              <a:extLst>
                <a:ext uri="{FF2B5EF4-FFF2-40B4-BE49-F238E27FC236}">
                  <a16:creationId xmlns:a16="http://schemas.microsoft.com/office/drawing/2014/main" id="{F1E39FD7-479B-EB49-87A1-752897AC6896}"/>
                </a:ext>
              </a:extLst>
            </p:cNvPr>
            <p:cNvSpPr>
              <a:spLocks/>
            </p:cNvSpPr>
            <p:nvPr/>
          </p:nvSpPr>
          <p:spPr bwMode="auto">
            <a:xfrm>
              <a:off x="1031875" y="3168650"/>
              <a:ext cx="30163" cy="49213"/>
            </a:xfrm>
            <a:custGeom>
              <a:avLst/>
              <a:gdLst>
                <a:gd name="T0" fmla="*/ 45 w 53"/>
                <a:gd name="T1" fmla="*/ 21 h 83"/>
                <a:gd name="T2" fmla="*/ 42 w 53"/>
                <a:gd name="T3" fmla="*/ 0 h 83"/>
                <a:gd name="T4" fmla="*/ 14 w 53"/>
                <a:gd name="T5" fmla="*/ 24 h 83"/>
                <a:gd name="T6" fmla="*/ 34 w 53"/>
                <a:gd name="T7" fmla="*/ 75 h 83"/>
                <a:gd name="T8" fmla="*/ 28 w 53"/>
                <a:gd name="T9" fmla="*/ 32 h 83"/>
                <a:gd name="T10" fmla="*/ 45 w 53"/>
                <a:gd name="T11" fmla="*/ 21 h 83"/>
              </a:gdLst>
              <a:ahLst/>
              <a:cxnLst>
                <a:cxn ang="0">
                  <a:pos x="T0" y="T1"/>
                </a:cxn>
                <a:cxn ang="0">
                  <a:pos x="T2" y="T3"/>
                </a:cxn>
                <a:cxn ang="0">
                  <a:pos x="T4" y="T5"/>
                </a:cxn>
                <a:cxn ang="0">
                  <a:pos x="T6" y="T7"/>
                </a:cxn>
                <a:cxn ang="0">
                  <a:pos x="T8" y="T9"/>
                </a:cxn>
                <a:cxn ang="0">
                  <a:pos x="T10" y="T11"/>
                </a:cxn>
              </a:cxnLst>
              <a:rect l="0" t="0" r="r" b="b"/>
              <a:pathLst>
                <a:path w="53" h="83">
                  <a:moveTo>
                    <a:pt x="45" y="21"/>
                  </a:moveTo>
                  <a:cubicBezTo>
                    <a:pt x="53" y="6"/>
                    <a:pt x="49" y="0"/>
                    <a:pt x="42" y="0"/>
                  </a:cubicBezTo>
                  <a:cubicBezTo>
                    <a:pt x="34" y="1"/>
                    <a:pt x="22" y="9"/>
                    <a:pt x="14" y="24"/>
                  </a:cubicBezTo>
                  <a:cubicBezTo>
                    <a:pt x="0" y="49"/>
                    <a:pt x="7" y="83"/>
                    <a:pt x="34" y="75"/>
                  </a:cubicBezTo>
                  <a:cubicBezTo>
                    <a:pt x="13" y="73"/>
                    <a:pt x="19" y="47"/>
                    <a:pt x="28" y="32"/>
                  </a:cubicBezTo>
                  <a:cubicBezTo>
                    <a:pt x="35" y="22"/>
                    <a:pt x="43" y="16"/>
                    <a:pt x="45" y="21"/>
                  </a:cubicBezTo>
                  <a:close/>
                </a:path>
              </a:pathLst>
            </a:custGeom>
            <a:solidFill>
              <a:srgbClr val="966D5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4" name="Freeform 1108">
              <a:extLst>
                <a:ext uri="{FF2B5EF4-FFF2-40B4-BE49-F238E27FC236}">
                  <a16:creationId xmlns:a16="http://schemas.microsoft.com/office/drawing/2014/main" id="{541C16F0-A240-1448-8B05-6725AEC41045}"/>
                </a:ext>
              </a:extLst>
            </p:cNvPr>
            <p:cNvSpPr>
              <a:spLocks/>
            </p:cNvSpPr>
            <p:nvPr/>
          </p:nvSpPr>
          <p:spPr bwMode="auto">
            <a:xfrm>
              <a:off x="1047750" y="3170238"/>
              <a:ext cx="17463" cy="20638"/>
            </a:xfrm>
            <a:custGeom>
              <a:avLst/>
              <a:gdLst>
                <a:gd name="T0" fmla="*/ 26 w 30"/>
                <a:gd name="T1" fmla="*/ 3 h 33"/>
                <a:gd name="T2" fmla="*/ 15 w 30"/>
                <a:gd name="T3" fmla="*/ 7 h 33"/>
                <a:gd name="T4" fmla="*/ 4 w 30"/>
                <a:gd name="T5" fmla="*/ 12 h 33"/>
                <a:gd name="T6" fmla="*/ 3 w 30"/>
                <a:gd name="T7" fmla="*/ 25 h 33"/>
                <a:gd name="T8" fmla="*/ 2 w 30"/>
                <a:gd name="T9" fmla="*/ 30 h 33"/>
                <a:gd name="T10" fmla="*/ 3 w 30"/>
                <a:gd name="T11" fmla="*/ 30 h 33"/>
                <a:gd name="T12" fmla="*/ 5 w 30"/>
                <a:gd name="T13" fmla="*/ 23 h 33"/>
                <a:gd name="T14" fmla="*/ 6 w 30"/>
                <a:gd name="T15" fmla="*/ 15 h 33"/>
                <a:gd name="T16" fmla="*/ 17 w 30"/>
                <a:gd name="T17" fmla="*/ 11 h 33"/>
                <a:gd name="T18" fmla="*/ 25 w 30"/>
                <a:gd name="T19" fmla="*/ 7 h 33"/>
                <a:gd name="T20" fmla="*/ 28 w 30"/>
                <a:gd name="T21" fmla="*/ 4 h 33"/>
                <a:gd name="T22" fmla="*/ 25 w 30"/>
                <a:gd name="T23" fmla="*/ 10 h 33"/>
                <a:gd name="T24" fmla="*/ 18 w 30"/>
                <a:gd name="T25" fmla="*/ 21 h 33"/>
                <a:gd name="T26" fmla="*/ 21 w 30"/>
                <a:gd name="T27" fmla="*/ 32 h 33"/>
                <a:gd name="T28" fmla="*/ 21 w 30"/>
                <a:gd name="T29" fmla="*/ 29 h 33"/>
                <a:gd name="T30" fmla="*/ 20 w 30"/>
                <a:gd name="T31" fmla="*/ 21 h 33"/>
                <a:gd name="T32" fmla="*/ 25 w 30"/>
                <a:gd name="T33" fmla="*/ 14 h 33"/>
                <a:gd name="T34" fmla="*/ 30 w 30"/>
                <a:gd name="T35" fmla="*/ 5 h 33"/>
                <a:gd name="T36" fmla="*/ 26 w 30"/>
                <a:gd name="T3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3">
                  <a:moveTo>
                    <a:pt x="26" y="3"/>
                  </a:moveTo>
                  <a:cubicBezTo>
                    <a:pt x="24" y="5"/>
                    <a:pt x="18" y="7"/>
                    <a:pt x="15" y="7"/>
                  </a:cubicBezTo>
                  <a:cubicBezTo>
                    <a:pt x="12" y="8"/>
                    <a:pt x="6" y="10"/>
                    <a:pt x="4" y="12"/>
                  </a:cubicBezTo>
                  <a:cubicBezTo>
                    <a:pt x="2" y="14"/>
                    <a:pt x="2" y="24"/>
                    <a:pt x="3" y="25"/>
                  </a:cubicBezTo>
                  <a:cubicBezTo>
                    <a:pt x="3" y="26"/>
                    <a:pt x="3" y="28"/>
                    <a:pt x="2" y="30"/>
                  </a:cubicBezTo>
                  <a:cubicBezTo>
                    <a:pt x="0" y="31"/>
                    <a:pt x="1" y="31"/>
                    <a:pt x="3" y="30"/>
                  </a:cubicBezTo>
                  <a:cubicBezTo>
                    <a:pt x="5" y="28"/>
                    <a:pt x="6" y="25"/>
                    <a:pt x="5" y="23"/>
                  </a:cubicBezTo>
                  <a:cubicBezTo>
                    <a:pt x="4" y="21"/>
                    <a:pt x="6" y="16"/>
                    <a:pt x="6" y="15"/>
                  </a:cubicBezTo>
                  <a:cubicBezTo>
                    <a:pt x="7" y="14"/>
                    <a:pt x="14" y="12"/>
                    <a:pt x="17" y="11"/>
                  </a:cubicBezTo>
                  <a:cubicBezTo>
                    <a:pt x="20" y="10"/>
                    <a:pt x="24" y="8"/>
                    <a:pt x="25" y="7"/>
                  </a:cubicBezTo>
                  <a:cubicBezTo>
                    <a:pt x="26" y="7"/>
                    <a:pt x="28" y="4"/>
                    <a:pt x="28" y="4"/>
                  </a:cubicBezTo>
                  <a:cubicBezTo>
                    <a:pt x="28" y="5"/>
                    <a:pt x="26" y="9"/>
                    <a:pt x="25" y="10"/>
                  </a:cubicBezTo>
                  <a:cubicBezTo>
                    <a:pt x="24" y="11"/>
                    <a:pt x="19" y="17"/>
                    <a:pt x="18" y="21"/>
                  </a:cubicBezTo>
                  <a:cubicBezTo>
                    <a:pt x="17" y="24"/>
                    <a:pt x="21" y="33"/>
                    <a:pt x="21" y="32"/>
                  </a:cubicBezTo>
                  <a:cubicBezTo>
                    <a:pt x="22" y="32"/>
                    <a:pt x="22" y="30"/>
                    <a:pt x="21" y="29"/>
                  </a:cubicBezTo>
                  <a:cubicBezTo>
                    <a:pt x="20" y="27"/>
                    <a:pt x="19" y="22"/>
                    <a:pt x="20" y="21"/>
                  </a:cubicBezTo>
                  <a:cubicBezTo>
                    <a:pt x="20" y="20"/>
                    <a:pt x="24" y="15"/>
                    <a:pt x="25" y="14"/>
                  </a:cubicBezTo>
                  <a:cubicBezTo>
                    <a:pt x="27" y="12"/>
                    <a:pt x="29" y="8"/>
                    <a:pt x="30" y="5"/>
                  </a:cubicBezTo>
                  <a:cubicBezTo>
                    <a:pt x="30" y="3"/>
                    <a:pt x="29" y="0"/>
                    <a:pt x="26" y="3"/>
                  </a:cubicBez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5" name="Freeform 1109">
              <a:extLst>
                <a:ext uri="{FF2B5EF4-FFF2-40B4-BE49-F238E27FC236}">
                  <a16:creationId xmlns:a16="http://schemas.microsoft.com/office/drawing/2014/main" id="{10A6AF35-E685-0F4A-9B65-E17B576B28F2}"/>
                </a:ext>
              </a:extLst>
            </p:cNvPr>
            <p:cNvSpPr>
              <a:spLocks/>
            </p:cNvSpPr>
            <p:nvPr/>
          </p:nvSpPr>
          <p:spPr bwMode="auto">
            <a:xfrm>
              <a:off x="844550" y="3240088"/>
              <a:ext cx="304800" cy="484188"/>
            </a:xfrm>
            <a:custGeom>
              <a:avLst/>
              <a:gdLst>
                <a:gd name="T0" fmla="*/ 304 w 522"/>
                <a:gd name="T1" fmla="*/ 71 h 807"/>
                <a:gd name="T2" fmla="*/ 367 w 522"/>
                <a:gd name="T3" fmla="*/ 66 h 807"/>
                <a:gd name="T4" fmla="*/ 439 w 522"/>
                <a:gd name="T5" fmla="*/ 116 h 807"/>
                <a:gd name="T6" fmla="*/ 509 w 522"/>
                <a:gd name="T7" fmla="*/ 314 h 807"/>
                <a:gd name="T8" fmla="*/ 482 w 522"/>
                <a:gd name="T9" fmla="*/ 610 h 807"/>
                <a:gd name="T10" fmla="*/ 499 w 522"/>
                <a:gd name="T11" fmla="*/ 665 h 807"/>
                <a:gd name="T12" fmla="*/ 404 w 522"/>
                <a:gd name="T13" fmla="*/ 775 h 807"/>
                <a:gd name="T14" fmla="*/ 91 w 522"/>
                <a:gd name="T15" fmla="*/ 682 h 807"/>
                <a:gd name="T16" fmla="*/ 110 w 522"/>
                <a:gd name="T17" fmla="*/ 571 h 807"/>
                <a:gd name="T18" fmla="*/ 66 w 522"/>
                <a:gd name="T19" fmla="*/ 350 h 807"/>
                <a:gd name="T20" fmla="*/ 18 w 522"/>
                <a:gd name="T21" fmla="*/ 83 h 807"/>
                <a:gd name="T22" fmla="*/ 54 w 522"/>
                <a:gd name="T23" fmla="*/ 14 h 807"/>
                <a:gd name="T24" fmla="*/ 156 w 522"/>
                <a:gd name="T25" fmla="*/ 0 h 807"/>
                <a:gd name="T26" fmla="*/ 193 w 522"/>
                <a:gd name="T27" fmla="*/ 51 h 807"/>
                <a:gd name="T28" fmla="*/ 304 w 522"/>
                <a:gd name="T29" fmla="*/ 71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2" h="807">
                  <a:moveTo>
                    <a:pt x="304" y="71"/>
                  </a:moveTo>
                  <a:lnTo>
                    <a:pt x="367" y="66"/>
                  </a:lnTo>
                  <a:cubicBezTo>
                    <a:pt x="367" y="66"/>
                    <a:pt x="422" y="106"/>
                    <a:pt x="439" y="116"/>
                  </a:cubicBezTo>
                  <a:cubicBezTo>
                    <a:pt x="522" y="163"/>
                    <a:pt x="508" y="217"/>
                    <a:pt x="509" y="314"/>
                  </a:cubicBezTo>
                  <a:cubicBezTo>
                    <a:pt x="510" y="412"/>
                    <a:pt x="468" y="551"/>
                    <a:pt x="482" y="610"/>
                  </a:cubicBezTo>
                  <a:cubicBezTo>
                    <a:pt x="488" y="633"/>
                    <a:pt x="498" y="637"/>
                    <a:pt x="499" y="665"/>
                  </a:cubicBezTo>
                  <a:cubicBezTo>
                    <a:pt x="502" y="733"/>
                    <a:pt x="439" y="767"/>
                    <a:pt x="404" y="775"/>
                  </a:cubicBezTo>
                  <a:cubicBezTo>
                    <a:pt x="259" y="807"/>
                    <a:pt x="78" y="752"/>
                    <a:pt x="91" y="682"/>
                  </a:cubicBezTo>
                  <a:cubicBezTo>
                    <a:pt x="99" y="635"/>
                    <a:pt x="114" y="616"/>
                    <a:pt x="110" y="571"/>
                  </a:cubicBezTo>
                  <a:cubicBezTo>
                    <a:pt x="104" y="510"/>
                    <a:pt x="97" y="442"/>
                    <a:pt x="66" y="350"/>
                  </a:cubicBezTo>
                  <a:cubicBezTo>
                    <a:pt x="46" y="289"/>
                    <a:pt x="0" y="157"/>
                    <a:pt x="18" y="83"/>
                  </a:cubicBezTo>
                  <a:cubicBezTo>
                    <a:pt x="30" y="34"/>
                    <a:pt x="40" y="25"/>
                    <a:pt x="54" y="14"/>
                  </a:cubicBezTo>
                  <a:cubicBezTo>
                    <a:pt x="71" y="2"/>
                    <a:pt x="156" y="0"/>
                    <a:pt x="156" y="0"/>
                  </a:cubicBezTo>
                  <a:lnTo>
                    <a:pt x="193" y="51"/>
                  </a:lnTo>
                  <a:lnTo>
                    <a:pt x="304" y="71"/>
                  </a:lnTo>
                  <a:close/>
                </a:path>
              </a:pathLst>
            </a:custGeom>
            <a:solidFill>
              <a:srgbClr val="87878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6" name="Freeform 1110">
              <a:extLst>
                <a:ext uri="{FF2B5EF4-FFF2-40B4-BE49-F238E27FC236}">
                  <a16:creationId xmlns:a16="http://schemas.microsoft.com/office/drawing/2014/main" id="{4652B4D3-74EF-2647-929B-C8B27E1E65B7}"/>
                </a:ext>
              </a:extLst>
            </p:cNvPr>
            <p:cNvSpPr>
              <a:spLocks/>
            </p:cNvSpPr>
            <p:nvPr/>
          </p:nvSpPr>
          <p:spPr bwMode="auto">
            <a:xfrm>
              <a:off x="1101725" y="3424238"/>
              <a:ext cx="249238" cy="204788"/>
            </a:xfrm>
            <a:custGeom>
              <a:avLst/>
              <a:gdLst>
                <a:gd name="T0" fmla="*/ 93 w 425"/>
                <a:gd name="T1" fmla="*/ 188 h 341"/>
                <a:gd name="T2" fmla="*/ 184 w 425"/>
                <a:gd name="T3" fmla="*/ 125 h 341"/>
                <a:gd name="T4" fmla="*/ 248 w 425"/>
                <a:gd name="T5" fmla="*/ 59 h 341"/>
                <a:gd name="T6" fmla="*/ 281 w 425"/>
                <a:gd name="T7" fmla="*/ 27 h 341"/>
                <a:gd name="T8" fmla="*/ 325 w 425"/>
                <a:gd name="T9" fmla="*/ 6 h 341"/>
                <a:gd name="T10" fmla="*/ 360 w 425"/>
                <a:gd name="T11" fmla="*/ 5 h 341"/>
                <a:gd name="T12" fmla="*/ 411 w 425"/>
                <a:gd name="T13" fmla="*/ 70 h 341"/>
                <a:gd name="T14" fmla="*/ 342 w 425"/>
                <a:gd name="T15" fmla="*/ 93 h 341"/>
                <a:gd name="T16" fmla="*/ 292 w 425"/>
                <a:gd name="T17" fmla="*/ 110 h 341"/>
                <a:gd name="T18" fmla="*/ 270 w 425"/>
                <a:gd name="T19" fmla="*/ 137 h 341"/>
                <a:gd name="T20" fmla="*/ 160 w 425"/>
                <a:gd name="T21" fmla="*/ 268 h 341"/>
                <a:gd name="T22" fmla="*/ 46 w 425"/>
                <a:gd name="T23" fmla="*/ 324 h 341"/>
                <a:gd name="T24" fmla="*/ 93 w 425"/>
                <a:gd name="T25" fmla="*/ 18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5" h="341">
                  <a:moveTo>
                    <a:pt x="93" y="188"/>
                  </a:moveTo>
                  <a:cubicBezTo>
                    <a:pt x="102" y="181"/>
                    <a:pt x="179" y="129"/>
                    <a:pt x="184" y="125"/>
                  </a:cubicBezTo>
                  <a:cubicBezTo>
                    <a:pt x="214" y="104"/>
                    <a:pt x="236" y="82"/>
                    <a:pt x="248" y="59"/>
                  </a:cubicBezTo>
                  <a:cubicBezTo>
                    <a:pt x="252" y="45"/>
                    <a:pt x="263" y="34"/>
                    <a:pt x="281" y="27"/>
                  </a:cubicBezTo>
                  <a:cubicBezTo>
                    <a:pt x="291" y="23"/>
                    <a:pt x="313" y="11"/>
                    <a:pt x="325" y="6"/>
                  </a:cubicBezTo>
                  <a:cubicBezTo>
                    <a:pt x="347" y="0"/>
                    <a:pt x="348" y="4"/>
                    <a:pt x="360" y="5"/>
                  </a:cubicBezTo>
                  <a:cubicBezTo>
                    <a:pt x="392" y="13"/>
                    <a:pt x="425" y="63"/>
                    <a:pt x="411" y="70"/>
                  </a:cubicBezTo>
                  <a:cubicBezTo>
                    <a:pt x="409" y="70"/>
                    <a:pt x="364" y="82"/>
                    <a:pt x="342" y="93"/>
                  </a:cubicBezTo>
                  <a:cubicBezTo>
                    <a:pt x="323" y="101"/>
                    <a:pt x="306" y="107"/>
                    <a:pt x="292" y="110"/>
                  </a:cubicBezTo>
                  <a:cubicBezTo>
                    <a:pt x="287" y="113"/>
                    <a:pt x="275" y="130"/>
                    <a:pt x="270" y="137"/>
                  </a:cubicBezTo>
                  <a:cubicBezTo>
                    <a:pt x="259" y="152"/>
                    <a:pt x="179" y="253"/>
                    <a:pt x="160" y="268"/>
                  </a:cubicBezTo>
                  <a:cubicBezTo>
                    <a:pt x="143" y="283"/>
                    <a:pt x="75" y="341"/>
                    <a:pt x="46" y="324"/>
                  </a:cubicBezTo>
                  <a:cubicBezTo>
                    <a:pt x="0" y="299"/>
                    <a:pt x="91" y="175"/>
                    <a:pt x="93" y="188"/>
                  </a:cubicBezTo>
                  <a:close/>
                </a:path>
              </a:pathLst>
            </a:custGeom>
            <a:solidFill>
              <a:srgbClr val="966D5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7" name="Freeform 1112">
              <a:extLst>
                <a:ext uri="{FF2B5EF4-FFF2-40B4-BE49-F238E27FC236}">
                  <a16:creationId xmlns:a16="http://schemas.microsoft.com/office/drawing/2014/main" id="{8D8CA66E-57B2-9F4E-8DEC-CADF03E076CE}"/>
                </a:ext>
              </a:extLst>
            </p:cNvPr>
            <p:cNvSpPr>
              <a:spLocks/>
            </p:cNvSpPr>
            <p:nvPr/>
          </p:nvSpPr>
          <p:spPr bwMode="auto">
            <a:xfrm>
              <a:off x="1041400" y="3322638"/>
              <a:ext cx="222250" cy="309563"/>
            </a:xfrm>
            <a:custGeom>
              <a:avLst/>
              <a:gdLst>
                <a:gd name="T0" fmla="*/ 330 w 379"/>
                <a:gd name="T1" fmla="*/ 258 h 515"/>
                <a:gd name="T2" fmla="*/ 204 w 379"/>
                <a:gd name="T3" fmla="*/ 349 h 515"/>
                <a:gd name="T4" fmla="*/ 195 w 379"/>
                <a:gd name="T5" fmla="*/ 197 h 515"/>
                <a:gd name="T6" fmla="*/ 142 w 379"/>
                <a:gd name="T7" fmla="*/ 10 h 515"/>
                <a:gd name="T8" fmla="*/ 91 w 379"/>
                <a:gd name="T9" fmla="*/ 5 h 515"/>
                <a:gd name="T10" fmla="*/ 33 w 379"/>
                <a:gd name="T11" fmla="*/ 212 h 515"/>
                <a:gd name="T12" fmla="*/ 73 w 379"/>
                <a:gd name="T13" fmla="*/ 376 h 515"/>
                <a:gd name="T14" fmla="*/ 146 w 379"/>
                <a:gd name="T15" fmla="*/ 514 h 515"/>
                <a:gd name="T16" fmla="*/ 379 w 379"/>
                <a:gd name="T17" fmla="*/ 318 h 515"/>
                <a:gd name="T18" fmla="*/ 330 w 379"/>
                <a:gd name="T19" fmla="*/ 258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9" h="515">
                  <a:moveTo>
                    <a:pt x="330" y="258"/>
                  </a:moveTo>
                  <a:lnTo>
                    <a:pt x="204" y="349"/>
                  </a:lnTo>
                  <a:cubicBezTo>
                    <a:pt x="203" y="323"/>
                    <a:pt x="207" y="273"/>
                    <a:pt x="195" y="197"/>
                  </a:cubicBezTo>
                  <a:cubicBezTo>
                    <a:pt x="185" y="137"/>
                    <a:pt x="184" y="42"/>
                    <a:pt x="142" y="10"/>
                  </a:cubicBezTo>
                  <a:cubicBezTo>
                    <a:pt x="129" y="0"/>
                    <a:pt x="112" y="2"/>
                    <a:pt x="91" y="5"/>
                  </a:cubicBezTo>
                  <a:cubicBezTo>
                    <a:pt x="0" y="18"/>
                    <a:pt x="25" y="163"/>
                    <a:pt x="33" y="212"/>
                  </a:cubicBezTo>
                  <a:cubicBezTo>
                    <a:pt x="43" y="269"/>
                    <a:pt x="64" y="335"/>
                    <a:pt x="73" y="376"/>
                  </a:cubicBezTo>
                  <a:cubicBezTo>
                    <a:pt x="88" y="448"/>
                    <a:pt x="131" y="515"/>
                    <a:pt x="146" y="514"/>
                  </a:cubicBezTo>
                  <a:cubicBezTo>
                    <a:pt x="249" y="505"/>
                    <a:pt x="379" y="318"/>
                    <a:pt x="379" y="318"/>
                  </a:cubicBezTo>
                  <a:cubicBezTo>
                    <a:pt x="370" y="270"/>
                    <a:pt x="330" y="258"/>
                    <a:pt x="330" y="258"/>
                  </a:cubicBezTo>
                  <a:close/>
                </a:path>
              </a:pathLst>
            </a:custGeom>
            <a:solidFill>
              <a:srgbClr val="9999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8" name="Freeform 1113">
              <a:extLst>
                <a:ext uri="{FF2B5EF4-FFF2-40B4-BE49-F238E27FC236}">
                  <a16:creationId xmlns:a16="http://schemas.microsoft.com/office/drawing/2014/main" id="{78D3DE6B-0130-D640-AFE7-B51E3BB86196}"/>
                </a:ext>
              </a:extLst>
            </p:cNvPr>
            <p:cNvSpPr>
              <a:spLocks/>
            </p:cNvSpPr>
            <p:nvPr/>
          </p:nvSpPr>
          <p:spPr bwMode="auto">
            <a:xfrm>
              <a:off x="904875" y="3240088"/>
              <a:ext cx="155575" cy="57150"/>
            </a:xfrm>
            <a:custGeom>
              <a:avLst/>
              <a:gdLst>
                <a:gd name="T0" fmla="*/ 266 w 266"/>
                <a:gd name="T1" fmla="*/ 66 h 96"/>
                <a:gd name="T2" fmla="*/ 237 w 266"/>
                <a:gd name="T3" fmla="*/ 45 h 96"/>
                <a:gd name="T4" fmla="*/ 124 w 266"/>
                <a:gd name="T5" fmla="*/ 28 h 96"/>
                <a:gd name="T6" fmla="*/ 54 w 266"/>
                <a:gd name="T7" fmla="*/ 0 h 96"/>
                <a:gd name="T8" fmla="*/ 83 w 266"/>
                <a:gd name="T9" fmla="*/ 60 h 96"/>
                <a:gd name="T10" fmla="*/ 266 w 266"/>
                <a:gd name="T11" fmla="*/ 66 h 96"/>
              </a:gdLst>
              <a:ahLst/>
              <a:cxnLst>
                <a:cxn ang="0">
                  <a:pos x="T0" y="T1"/>
                </a:cxn>
                <a:cxn ang="0">
                  <a:pos x="T2" y="T3"/>
                </a:cxn>
                <a:cxn ang="0">
                  <a:pos x="T4" y="T5"/>
                </a:cxn>
                <a:cxn ang="0">
                  <a:pos x="T6" y="T7"/>
                </a:cxn>
                <a:cxn ang="0">
                  <a:pos x="T8" y="T9"/>
                </a:cxn>
                <a:cxn ang="0">
                  <a:pos x="T10" y="T11"/>
                </a:cxn>
              </a:cxnLst>
              <a:rect l="0" t="0" r="r" b="b"/>
              <a:pathLst>
                <a:path w="266" h="96">
                  <a:moveTo>
                    <a:pt x="266" y="66"/>
                  </a:moveTo>
                  <a:lnTo>
                    <a:pt x="237" y="45"/>
                  </a:lnTo>
                  <a:cubicBezTo>
                    <a:pt x="237" y="45"/>
                    <a:pt x="192" y="48"/>
                    <a:pt x="124" y="28"/>
                  </a:cubicBezTo>
                  <a:cubicBezTo>
                    <a:pt x="56" y="9"/>
                    <a:pt x="54" y="0"/>
                    <a:pt x="54" y="0"/>
                  </a:cubicBezTo>
                  <a:cubicBezTo>
                    <a:pt x="54" y="0"/>
                    <a:pt x="0" y="24"/>
                    <a:pt x="83" y="60"/>
                  </a:cubicBezTo>
                  <a:cubicBezTo>
                    <a:pt x="165" y="96"/>
                    <a:pt x="266" y="66"/>
                    <a:pt x="266" y="66"/>
                  </a:cubicBezTo>
                  <a:close/>
                </a:path>
              </a:pathLst>
            </a:custGeom>
            <a:solidFill>
              <a:srgbClr val="EAEAE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9" name="Freeform 1621">
              <a:extLst>
                <a:ext uri="{FF2B5EF4-FFF2-40B4-BE49-F238E27FC236}">
                  <a16:creationId xmlns:a16="http://schemas.microsoft.com/office/drawing/2014/main" id="{E48FE6CB-4CEE-8540-95E5-33C565184E81}"/>
                </a:ext>
              </a:extLst>
            </p:cNvPr>
            <p:cNvSpPr>
              <a:spLocks/>
            </p:cNvSpPr>
            <p:nvPr/>
          </p:nvSpPr>
          <p:spPr bwMode="auto">
            <a:xfrm>
              <a:off x="808038" y="3313113"/>
              <a:ext cx="268288" cy="442913"/>
            </a:xfrm>
            <a:custGeom>
              <a:avLst/>
              <a:gdLst>
                <a:gd name="T0" fmla="*/ 413 w 458"/>
                <a:gd name="T1" fmla="*/ 724 h 738"/>
                <a:gd name="T2" fmla="*/ 40 w 458"/>
                <a:gd name="T3" fmla="*/ 508 h 738"/>
                <a:gd name="T4" fmla="*/ 0 w 458"/>
                <a:gd name="T5" fmla="*/ 474 h 738"/>
                <a:gd name="T6" fmla="*/ 0 w 458"/>
                <a:gd name="T7" fmla="*/ 143 h 738"/>
                <a:gd name="T8" fmla="*/ 106 w 458"/>
                <a:gd name="T9" fmla="*/ 32 h 738"/>
                <a:gd name="T10" fmla="*/ 352 w 458"/>
                <a:gd name="T11" fmla="*/ 174 h 738"/>
                <a:gd name="T12" fmla="*/ 458 w 458"/>
                <a:gd name="T13" fmla="*/ 406 h 738"/>
                <a:gd name="T14" fmla="*/ 458 w 458"/>
                <a:gd name="T15" fmla="*/ 679 h 738"/>
                <a:gd name="T16" fmla="*/ 413 w 458"/>
                <a:gd name="T17" fmla="*/ 72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8" h="738">
                  <a:moveTo>
                    <a:pt x="413" y="724"/>
                  </a:moveTo>
                  <a:cubicBezTo>
                    <a:pt x="389" y="710"/>
                    <a:pt x="57" y="519"/>
                    <a:pt x="40" y="508"/>
                  </a:cubicBezTo>
                  <a:cubicBezTo>
                    <a:pt x="22" y="498"/>
                    <a:pt x="0" y="509"/>
                    <a:pt x="0" y="474"/>
                  </a:cubicBezTo>
                  <a:lnTo>
                    <a:pt x="0" y="143"/>
                  </a:lnTo>
                  <a:cubicBezTo>
                    <a:pt x="0" y="56"/>
                    <a:pt x="50" y="0"/>
                    <a:pt x="106" y="32"/>
                  </a:cubicBezTo>
                  <a:cubicBezTo>
                    <a:pt x="162" y="64"/>
                    <a:pt x="296" y="142"/>
                    <a:pt x="352" y="174"/>
                  </a:cubicBezTo>
                  <a:cubicBezTo>
                    <a:pt x="408" y="207"/>
                    <a:pt x="458" y="315"/>
                    <a:pt x="458" y="406"/>
                  </a:cubicBezTo>
                  <a:lnTo>
                    <a:pt x="458" y="679"/>
                  </a:lnTo>
                  <a:cubicBezTo>
                    <a:pt x="458" y="722"/>
                    <a:pt x="437" y="738"/>
                    <a:pt x="413" y="724"/>
                  </a:cubicBez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0" name="Freeform 1622">
              <a:extLst>
                <a:ext uri="{FF2B5EF4-FFF2-40B4-BE49-F238E27FC236}">
                  <a16:creationId xmlns:a16="http://schemas.microsoft.com/office/drawing/2014/main" id="{32AFFE53-1A7A-624E-A020-6FBF673CBFDA}"/>
                </a:ext>
              </a:extLst>
            </p:cNvPr>
            <p:cNvSpPr>
              <a:spLocks/>
            </p:cNvSpPr>
            <p:nvPr/>
          </p:nvSpPr>
          <p:spPr bwMode="auto">
            <a:xfrm>
              <a:off x="808038" y="3313113"/>
              <a:ext cx="260350" cy="279400"/>
            </a:xfrm>
            <a:custGeom>
              <a:avLst/>
              <a:gdLst>
                <a:gd name="T0" fmla="*/ 352 w 444"/>
                <a:gd name="T1" fmla="*/ 174 h 466"/>
                <a:gd name="T2" fmla="*/ 106 w 444"/>
                <a:gd name="T3" fmla="*/ 32 h 466"/>
                <a:gd name="T4" fmla="*/ 0 w 444"/>
                <a:gd name="T5" fmla="*/ 143 h 466"/>
                <a:gd name="T6" fmla="*/ 172 w 444"/>
                <a:gd name="T7" fmla="*/ 466 h 466"/>
                <a:gd name="T8" fmla="*/ 444 w 444"/>
                <a:gd name="T9" fmla="*/ 314 h 466"/>
                <a:gd name="T10" fmla="*/ 352 w 444"/>
                <a:gd name="T11" fmla="*/ 174 h 466"/>
              </a:gdLst>
              <a:ahLst/>
              <a:cxnLst>
                <a:cxn ang="0">
                  <a:pos x="T0" y="T1"/>
                </a:cxn>
                <a:cxn ang="0">
                  <a:pos x="T2" y="T3"/>
                </a:cxn>
                <a:cxn ang="0">
                  <a:pos x="T4" y="T5"/>
                </a:cxn>
                <a:cxn ang="0">
                  <a:pos x="T6" y="T7"/>
                </a:cxn>
                <a:cxn ang="0">
                  <a:pos x="T8" y="T9"/>
                </a:cxn>
                <a:cxn ang="0">
                  <a:pos x="T10" y="T11"/>
                </a:cxn>
              </a:cxnLst>
              <a:rect l="0" t="0" r="r" b="b"/>
              <a:pathLst>
                <a:path w="444" h="466">
                  <a:moveTo>
                    <a:pt x="352" y="174"/>
                  </a:moveTo>
                  <a:cubicBezTo>
                    <a:pt x="296" y="142"/>
                    <a:pt x="162" y="64"/>
                    <a:pt x="106" y="32"/>
                  </a:cubicBezTo>
                  <a:cubicBezTo>
                    <a:pt x="50" y="0"/>
                    <a:pt x="0" y="56"/>
                    <a:pt x="0" y="143"/>
                  </a:cubicBezTo>
                  <a:cubicBezTo>
                    <a:pt x="0" y="179"/>
                    <a:pt x="114" y="345"/>
                    <a:pt x="172" y="466"/>
                  </a:cubicBezTo>
                  <a:lnTo>
                    <a:pt x="444" y="314"/>
                  </a:lnTo>
                  <a:cubicBezTo>
                    <a:pt x="425" y="252"/>
                    <a:pt x="390" y="196"/>
                    <a:pt x="352" y="174"/>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1" name="Freeform 1623">
              <a:extLst>
                <a:ext uri="{FF2B5EF4-FFF2-40B4-BE49-F238E27FC236}">
                  <a16:creationId xmlns:a16="http://schemas.microsoft.com/office/drawing/2014/main" id="{D470E0DB-84C5-5D4E-A90F-56D670F18952}"/>
                </a:ext>
              </a:extLst>
            </p:cNvPr>
            <p:cNvSpPr>
              <a:spLocks/>
            </p:cNvSpPr>
            <p:nvPr/>
          </p:nvSpPr>
          <p:spPr bwMode="auto">
            <a:xfrm>
              <a:off x="798513" y="3316288"/>
              <a:ext cx="268288" cy="442913"/>
            </a:xfrm>
            <a:custGeom>
              <a:avLst/>
              <a:gdLst>
                <a:gd name="T0" fmla="*/ 413 w 458"/>
                <a:gd name="T1" fmla="*/ 725 h 739"/>
                <a:gd name="T2" fmla="*/ 40 w 458"/>
                <a:gd name="T3" fmla="*/ 509 h 739"/>
                <a:gd name="T4" fmla="*/ 0 w 458"/>
                <a:gd name="T5" fmla="*/ 429 h 739"/>
                <a:gd name="T6" fmla="*/ 0 w 458"/>
                <a:gd name="T7" fmla="*/ 144 h 739"/>
                <a:gd name="T8" fmla="*/ 106 w 458"/>
                <a:gd name="T9" fmla="*/ 33 h 739"/>
                <a:gd name="T10" fmla="*/ 352 w 458"/>
                <a:gd name="T11" fmla="*/ 175 h 739"/>
                <a:gd name="T12" fmla="*/ 458 w 458"/>
                <a:gd name="T13" fmla="*/ 407 h 739"/>
                <a:gd name="T14" fmla="*/ 458 w 458"/>
                <a:gd name="T15" fmla="*/ 680 h 739"/>
                <a:gd name="T16" fmla="*/ 413 w 458"/>
                <a:gd name="T17" fmla="*/ 72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8" h="739">
                  <a:moveTo>
                    <a:pt x="413" y="725"/>
                  </a:moveTo>
                  <a:cubicBezTo>
                    <a:pt x="389" y="711"/>
                    <a:pt x="57" y="519"/>
                    <a:pt x="40" y="509"/>
                  </a:cubicBezTo>
                  <a:cubicBezTo>
                    <a:pt x="22" y="499"/>
                    <a:pt x="0" y="464"/>
                    <a:pt x="0" y="429"/>
                  </a:cubicBezTo>
                  <a:lnTo>
                    <a:pt x="0" y="144"/>
                  </a:lnTo>
                  <a:cubicBezTo>
                    <a:pt x="0" y="57"/>
                    <a:pt x="50" y="0"/>
                    <a:pt x="106" y="33"/>
                  </a:cubicBezTo>
                  <a:cubicBezTo>
                    <a:pt x="162" y="65"/>
                    <a:pt x="296" y="143"/>
                    <a:pt x="352" y="175"/>
                  </a:cubicBezTo>
                  <a:cubicBezTo>
                    <a:pt x="408" y="208"/>
                    <a:pt x="458" y="315"/>
                    <a:pt x="458" y="407"/>
                  </a:cubicBezTo>
                  <a:lnTo>
                    <a:pt x="458" y="680"/>
                  </a:lnTo>
                  <a:cubicBezTo>
                    <a:pt x="458" y="722"/>
                    <a:pt x="437" y="739"/>
                    <a:pt x="413" y="725"/>
                  </a:cubicBez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2" name="Freeform 1624">
              <a:extLst>
                <a:ext uri="{FF2B5EF4-FFF2-40B4-BE49-F238E27FC236}">
                  <a16:creationId xmlns:a16="http://schemas.microsoft.com/office/drawing/2014/main" id="{B00E2B28-898B-FE49-8C05-0C1D855994C2}"/>
                </a:ext>
              </a:extLst>
            </p:cNvPr>
            <p:cNvSpPr>
              <a:spLocks/>
            </p:cNvSpPr>
            <p:nvPr/>
          </p:nvSpPr>
          <p:spPr bwMode="auto">
            <a:xfrm>
              <a:off x="933451" y="3535363"/>
              <a:ext cx="36513" cy="357188"/>
            </a:xfrm>
            <a:custGeom>
              <a:avLst/>
              <a:gdLst>
                <a:gd name="T0" fmla="*/ 62 w 62"/>
                <a:gd name="T1" fmla="*/ 564 h 597"/>
                <a:gd name="T2" fmla="*/ 0 w 62"/>
                <a:gd name="T3" fmla="*/ 597 h 597"/>
                <a:gd name="T4" fmla="*/ 0 w 62"/>
                <a:gd name="T5" fmla="*/ 14 h 597"/>
                <a:gd name="T6" fmla="*/ 25 w 62"/>
                <a:gd name="T7" fmla="*/ 0 h 597"/>
                <a:gd name="T8" fmla="*/ 25 w 62"/>
                <a:gd name="T9" fmla="*/ 542 h 597"/>
                <a:gd name="T10" fmla="*/ 62 w 62"/>
                <a:gd name="T11" fmla="*/ 564 h 597"/>
              </a:gdLst>
              <a:ahLst/>
              <a:cxnLst>
                <a:cxn ang="0">
                  <a:pos x="T0" y="T1"/>
                </a:cxn>
                <a:cxn ang="0">
                  <a:pos x="T2" y="T3"/>
                </a:cxn>
                <a:cxn ang="0">
                  <a:pos x="T4" y="T5"/>
                </a:cxn>
                <a:cxn ang="0">
                  <a:pos x="T6" y="T7"/>
                </a:cxn>
                <a:cxn ang="0">
                  <a:pos x="T8" y="T9"/>
                </a:cxn>
                <a:cxn ang="0">
                  <a:pos x="T10" y="T11"/>
                </a:cxn>
              </a:cxnLst>
              <a:rect l="0" t="0" r="r" b="b"/>
              <a:pathLst>
                <a:path w="62" h="597">
                  <a:moveTo>
                    <a:pt x="62" y="564"/>
                  </a:moveTo>
                  <a:lnTo>
                    <a:pt x="0" y="597"/>
                  </a:lnTo>
                  <a:lnTo>
                    <a:pt x="0" y="14"/>
                  </a:lnTo>
                  <a:lnTo>
                    <a:pt x="25" y="0"/>
                  </a:lnTo>
                  <a:lnTo>
                    <a:pt x="25" y="542"/>
                  </a:lnTo>
                  <a:lnTo>
                    <a:pt x="62" y="564"/>
                  </a:lnTo>
                  <a:close/>
                </a:path>
              </a:pathLst>
            </a:custGeom>
            <a:solidFill>
              <a:srgbClr val="5B5B5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3" name="Freeform 1625">
              <a:extLst>
                <a:ext uri="{FF2B5EF4-FFF2-40B4-BE49-F238E27FC236}">
                  <a16:creationId xmlns:a16="http://schemas.microsoft.com/office/drawing/2014/main" id="{D764E65D-6C41-E74B-A2D6-E9AFA7576BA4}"/>
                </a:ext>
              </a:extLst>
            </p:cNvPr>
            <p:cNvSpPr>
              <a:spLocks/>
            </p:cNvSpPr>
            <p:nvPr/>
          </p:nvSpPr>
          <p:spPr bwMode="auto">
            <a:xfrm>
              <a:off x="893763" y="3509963"/>
              <a:ext cx="55563" cy="33338"/>
            </a:xfrm>
            <a:custGeom>
              <a:avLst/>
              <a:gdLst>
                <a:gd name="T0" fmla="*/ 94 w 94"/>
                <a:gd name="T1" fmla="*/ 41 h 55"/>
                <a:gd name="T2" fmla="*/ 25 w 94"/>
                <a:gd name="T3" fmla="*/ 0 h 55"/>
                <a:gd name="T4" fmla="*/ 0 w 94"/>
                <a:gd name="T5" fmla="*/ 13 h 55"/>
                <a:gd name="T6" fmla="*/ 69 w 94"/>
                <a:gd name="T7" fmla="*/ 55 h 55"/>
                <a:gd name="T8" fmla="*/ 94 w 94"/>
                <a:gd name="T9" fmla="*/ 41 h 55"/>
              </a:gdLst>
              <a:ahLst/>
              <a:cxnLst>
                <a:cxn ang="0">
                  <a:pos x="T0" y="T1"/>
                </a:cxn>
                <a:cxn ang="0">
                  <a:pos x="T2" y="T3"/>
                </a:cxn>
                <a:cxn ang="0">
                  <a:pos x="T4" y="T5"/>
                </a:cxn>
                <a:cxn ang="0">
                  <a:pos x="T6" y="T7"/>
                </a:cxn>
                <a:cxn ang="0">
                  <a:pos x="T8" y="T9"/>
                </a:cxn>
              </a:cxnLst>
              <a:rect l="0" t="0" r="r" b="b"/>
              <a:pathLst>
                <a:path w="94" h="55">
                  <a:moveTo>
                    <a:pt x="94" y="41"/>
                  </a:moveTo>
                  <a:lnTo>
                    <a:pt x="25" y="0"/>
                  </a:lnTo>
                  <a:lnTo>
                    <a:pt x="0" y="13"/>
                  </a:lnTo>
                  <a:lnTo>
                    <a:pt x="69" y="55"/>
                  </a:lnTo>
                  <a:lnTo>
                    <a:pt x="94" y="41"/>
                  </a:lnTo>
                  <a:close/>
                </a:path>
              </a:pathLst>
            </a:custGeom>
            <a:solidFill>
              <a:srgbClr val="BABB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4" name="Freeform 1626">
              <a:extLst>
                <a:ext uri="{FF2B5EF4-FFF2-40B4-BE49-F238E27FC236}">
                  <a16:creationId xmlns:a16="http://schemas.microsoft.com/office/drawing/2014/main" id="{97F5261A-AFE7-A24F-9E67-86CFD97291F0}"/>
                </a:ext>
              </a:extLst>
            </p:cNvPr>
            <p:cNvSpPr>
              <a:spLocks/>
            </p:cNvSpPr>
            <p:nvPr/>
          </p:nvSpPr>
          <p:spPr bwMode="auto">
            <a:xfrm>
              <a:off x="893763" y="3517900"/>
              <a:ext cx="39688" cy="374650"/>
            </a:xfrm>
            <a:custGeom>
              <a:avLst/>
              <a:gdLst>
                <a:gd name="T0" fmla="*/ 69 w 69"/>
                <a:gd name="T1" fmla="*/ 625 h 625"/>
                <a:gd name="T2" fmla="*/ 0 w 69"/>
                <a:gd name="T3" fmla="*/ 583 h 625"/>
                <a:gd name="T4" fmla="*/ 0 w 69"/>
                <a:gd name="T5" fmla="*/ 0 h 625"/>
                <a:gd name="T6" fmla="*/ 69 w 69"/>
                <a:gd name="T7" fmla="*/ 42 h 625"/>
                <a:gd name="T8" fmla="*/ 69 w 69"/>
                <a:gd name="T9" fmla="*/ 625 h 625"/>
              </a:gdLst>
              <a:ahLst/>
              <a:cxnLst>
                <a:cxn ang="0">
                  <a:pos x="T0" y="T1"/>
                </a:cxn>
                <a:cxn ang="0">
                  <a:pos x="T2" y="T3"/>
                </a:cxn>
                <a:cxn ang="0">
                  <a:pos x="T4" y="T5"/>
                </a:cxn>
                <a:cxn ang="0">
                  <a:pos x="T6" y="T7"/>
                </a:cxn>
                <a:cxn ang="0">
                  <a:pos x="T8" y="T9"/>
                </a:cxn>
              </a:cxnLst>
              <a:rect l="0" t="0" r="r" b="b"/>
              <a:pathLst>
                <a:path w="69" h="625">
                  <a:moveTo>
                    <a:pt x="69" y="625"/>
                  </a:moveTo>
                  <a:lnTo>
                    <a:pt x="0" y="583"/>
                  </a:lnTo>
                  <a:lnTo>
                    <a:pt x="0" y="0"/>
                  </a:lnTo>
                  <a:lnTo>
                    <a:pt x="69" y="42"/>
                  </a:lnTo>
                  <a:lnTo>
                    <a:pt x="69" y="625"/>
                  </a:ln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5" name="Freeform 1627">
              <a:extLst>
                <a:ext uri="{FF2B5EF4-FFF2-40B4-BE49-F238E27FC236}">
                  <a16:creationId xmlns:a16="http://schemas.microsoft.com/office/drawing/2014/main" id="{AC3DAE66-E64D-3B46-80F1-39C3E84773E8}"/>
                </a:ext>
              </a:extLst>
            </p:cNvPr>
            <p:cNvSpPr>
              <a:spLocks/>
            </p:cNvSpPr>
            <p:nvPr/>
          </p:nvSpPr>
          <p:spPr bwMode="auto">
            <a:xfrm>
              <a:off x="890588" y="3502025"/>
              <a:ext cx="53975" cy="61913"/>
            </a:xfrm>
            <a:custGeom>
              <a:avLst/>
              <a:gdLst>
                <a:gd name="T0" fmla="*/ 78 w 90"/>
                <a:gd name="T1" fmla="*/ 104 h 104"/>
                <a:gd name="T2" fmla="*/ 0 w 90"/>
                <a:gd name="T3" fmla="*/ 67 h 104"/>
                <a:gd name="T4" fmla="*/ 9 w 90"/>
                <a:gd name="T5" fmla="*/ 0 h 104"/>
                <a:gd name="T6" fmla="*/ 90 w 90"/>
                <a:gd name="T7" fmla="*/ 38 h 104"/>
                <a:gd name="T8" fmla="*/ 78 w 90"/>
                <a:gd name="T9" fmla="*/ 104 h 104"/>
              </a:gdLst>
              <a:ahLst/>
              <a:cxnLst>
                <a:cxn ang="0">
                  <a:pos x="T0" y="T1"/>
                </a:cxn>
                <a:cxn ang="0">
                  <a:pos x="T2" y="T3"/>
                </a:cxn>
                <a:cxn ang="0">
                  <a:pos x="T4" y="T5"/>
                </a:cxn>
                <a:cxn ang="0">
                  <a:pos x="T6" y="T7"/>
                </a:cxn>
                <a:cxn ang="0">
                  <a:pos x="T8" y="T9"/>
                </a:cxn>
              </a:cxnLst>
              <a:rect l="0" t="0" r="r" b="b"/>
              <a:pathLst>
                <a:path w="90" h="104">
                  <a:moveTo>
                    <a:pt x="78" y="104"/>
                  </a:moveTo>
                  <a:lnTo>
                    <a:pt x="0" y="67"/>
                  </a:lnTo>
                  <a:lnTo>
                    <a:pt x="9" y="0"/>
                  </a:lnTo>
                  <a:lnTo>
                    <a:pt x="90" y="38"/>
                  </a:lnTo>
                  <a:lnTo>
                    <a:pt x="78" y="104"/>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6" name="Freeform 1628">
              <a:extLst>
                <a:ext uri="{FF2B5EF4-FFF2-40B4-BE49-F238E27FC236}">
                  <a16:creationId xmlns:a16="http://schemas.microsoft.com/office/drawing/2014/main" id="{6C916FD7-1CA0-3F49-9B8D-CB0FA9E35068}"/>
                </a:ext>
              </a:extLst>
            </p:cNvPr>
            <p:cNvSpPr>
              <a:spLocks/>
            </p:cNvSpPr>
            <p:nvPr/>
          </p:nvSpPr>
          <p:spPr bwMode="auto">
            <a:xfrm>
              <a:off x="928688" y="3524250"/>
              <a:ext cx="25400" cy="41275"/>
            </a:xfrm>
            <a:custGeom>
              <a:avLst/>
              <a:gdLst>
                <a:gd name="T0" fmla="*/ 44 w 44"/>
                <a:gd name="T1" fmla="*/ 35 h 69"/>
                <a:gd name="T2" fmla="*/ 22 w 44"/>
                <a:gd name="T3" fmla="*/ 69 h 69"/>
                <a:gd name="T4" fmla="*/ 1 w 44"/>
                <a:gd name="T5" fmla="*/ 34 h 69"/>
                <a:gd name="T6" fmla="*/ 23 w 44"/>
                <a:gd name="T7" fmla="*/ 1 h 69"/>
                <a:gd name="T8" fmla="*/ 44 w 44"/>
                <a:gd name="T9" fmla="*/ 35 h 69"/>
              </a:gdLst>
              <a:ahLst/>
              <a:cxnLst>
                <a:cxn ang="0">
                  <a:pos x="T0" y="T1"/>
                </a:cxn>
                <a:cxn ang="0">
                  <a:pos x="T2" y="T3"/>
                </a:cxn>
                <a:cxn ang="0">
                  <a:pos x="T4" y="T5"/>
                </a:cxn>
                <a:cxn ang="0">
                  <a:pos x="T6" y="T7"/>
                </a:cxn>
                <a:cxn ang="0">
                  <a:pos x="T8" y="T9"/>
                </a:cxn>
              </a:cxnLst>
              <a:rect l="0" t="0" r="r" b="b"/>
              <a:pathLst>
                <a:path w="44" h="69">
                  <a:moveTo>
                    <a:pt x="44" y="35"/>
                  </a:moveTo>
                  <a:cubicBezTo>
                    <a:pt x="44" y="54"/>
                    <a:pt x="34" y="69"/>
                    <a:pt x="22" y="69"/>
                  </a:cubicBezTo>
                  <a:cubicBezTo>
                    <a:pt x="10" y="69"/>
                    <a:pt x="0" y="53"/>
                    <a:pt x="1" y="34"/>
                  </a:cubicBezTo>
                  <a:cubicBezTo>
                    <a:pt x="1" y="16"/>
                    <a:pt x="11" y="0"/>
                    <a:pt x="23" y="1"/>
                  </a:cubicBezTo>
                  <a:cubicBezTo>
                    <a:pt x="35" y="1"/>
                    <a:pt x="44" y="16"/>
                    <a:pt x="44" y="35"/>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7" name="Freeform 1629">
              <a:extLst>
                <a:ext uri="{FF2B5EF4-FFF2-40B4-BE49-F238E27FC236}">
                  <a16:creationId xmlns:a16="http://schemas.microsoft.com/office/drawing/2014/main" id="{A0A75582-AAB5-7C44-8850-53D5CEB9BEAD}"/>
                </a:ext>
              </a:extLst>
            </p:cNvPr>
            <p:cNvSpPr>
              <a:spLocks/>
            </p:cNvSpPr>
            <p:nvPr/>
          </p:nvSpPr>
          <p:spPr bwMode="auto">
            <a:xfrm>
              <a:off x="928688" y="3525838"/>
              <a:ext cx="23813" cy="38100"/>
            </a:xfrm>
            <a:custGeom>
              <a:avLst/>
              <a:gdLst>
                <a:gd name="T0" fmla="*/ 40 w 41"/>
                <a:gd name="T1" fmla="*/ 32 h 63"/>
                <a:gd name="T2" fmla="*/ 20 w 41"/>
                <a:gd name="T3" fmla="*/ 63 h 63"/>
                <a:gd name="T4" fmla="*/ 0 w 41"/>
                <a:gd name="T5" fmla="*/ 31 h 63"/>
                <a:gd name="T6" fmla="*/ 21 w 41"/>
                <a:gd name="T7" fmla="*/ 1 h 63"/>
                <a:gd name="T8" fmla="*/ 40 w 41"/>
                <a:gd name="T9" fmla="*/ 32 h 63"/>
              </a:gdLst>
              <a:ahLst/>
              <a:cxnLst>
                <a:cxn ang="0">
                  <a:pos x="T0" y="T1"/>
                </a:cxn>
                <a:cxn ang="0">
                  <a:pos x="T2" y="T3"/>
                </a:cxn>
                <a:cxn ang="0">
                  <a:pos x="T4" y="T5"/>
                </a:cxn>
                <a:cxn ang="0">
                  <a:pos x="T6" y="T7"/>
                </a:cxn>
                <a:cxn ang="0">
                  <a:pos x="T8" y="T9"/>
                </a:cxn>
              </a:cxnLst>
              <a:rect l="0" t="0" r="r" b="b"/>
              <a:pathLst>
                <a:path w="41" h="63">
                  <a:moveTo>
                    <a:pt x="40" y="32"/>
                  </a:moveTo>
                  <a:cubicBezTo>
                    <a:pt x="40" y="50"/>
                    <a:pt x="31" y="63"/>
                    <a:pt x="20" y="63"/>
                  </a:cubicBezTo>
                  <a:cubicBezTo>
                    <a:pt x="9" y="63"/>
                    <a:pt x="0" y="49"/>
                    <a:pt x="0" y="31"/>
                  </a:cubicBezTo>
                  <a:cubicBezTo>
                    <a:pt x="1" y="14"/>
                    <a:pt x="10" y="0"/>
                    <a:pt x="21" y="1"/>
                  </a:cubicBezTo>
                  <a:cubicBezTo>
                    <a:pt x="32" y="1"/>
                    <a:pt x="41" y="15"/>
                    <a:pt x="40" y="32"/>
                  </a:cubicBezTo>
                  <a:close/>
                </a:path>
              </a:pathLst>
            </a:custGeom>
            <a:solidFill>
              <a:srgbClr val="86868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8" name="Freeform 1630">
              <a:extLst>
                <a:ext uri="{FF2B5EF4-FFF2-40B4-BE49-F238E27FC236}">
                  <a16:creationId xmlns:a16="http://schemas.microsoft.com/office/drawing/2014/main" id="{9B6960D4-9D5C-9845-AD7A-4B1B2B51D00E}"/>
                </a:ext>
              </a:extLst>
            </p:cNvPr>
            <p:cNvSpPr>
              <a:spLocks/>
            </p:cNvSpPr>
            <p:nvPr/>
          </p:nvSpPr>
          <p:spPr bwMode="auto">
            <a:xfrm>
              <a:off x="881063" y="3502025"/>
              <a:ext cx="25400" cy="41275"/>
            </a:xfrm>
            <a:custGeom>
              <a:avLst/>
              <a:gdLst>
                <a:gd name="T0" fmla="*/ 43 w 43"/>
                <a:gd name="T1" fmla="*/ 35 h 69"/>
                <a:gd name="T2" fmla="*/ 21 w 43"/>
                <a:gd name="T3" fmla="*/ 68 h 69"/>
                <a:gd name="T4" fmla="*/ 0 w 43"/>
                <a:gd name="T5" fmla="*/ 34 h 69"/>
                <a:gd name="T6" fmla="*/ 22 w 43"/>
                <a:gd name="T7" fmla="*/ 1 h 69"/>
                <a:gd name="T8" fmla="*/ 43 w 43"/>
                <a:gd name="T9" fmla="*/ 35 h 69"/>
              </a:gdLst>
              <a:ahLst/>
              <a:cxnLst>
                <a:cxn ang="0">
                  <a:pos x="T0" y="T1"/>
                </a:cxn>
                <a:cxn ang="0">
                  <a:pos x="T2" y="T3"/>
                </a:cxn>
                <a:cxn ang="0">
                  <a:pos x="T4" y="T5"/>
                </a:cxn>
                <a:cxn ang="0">
                  <a:pos x="T6" y="T7"/>
                </a:cxn>
                <a:cxn ang="0">
                  <a:pos x="T8" y="T9"/>
                </a:cxn>
              </a:cxnLst>
              <a:rect l="0" t="0" r="r" b="b"/>
              <a:pathLst>
                <a:path w="43" h="69">
                  <a:moveTo>
                    <a:pt x="43" y="35"/>
                  </a:moveTo>
                  <a:cubicBezTo>
                    <a:pt x="43" y="54"/>
                    <a:pt x="33" y="69"/>
                    <a:pt x="21" y="68"/>
                  </a:cubicBezTo>
                  <a:cubicBezTo>
                    <a:pt x="9" y="68"/>
                    <a:pt x="0" y="53"/>
                    <a:pt x="0" y="34"/>
                  </a:cubicBezTo>
                  <a:cubicBezTo>
                    <a:pt x="0" y="15"/>
                    <a:pt x="10" y="0"/>
                    <a:pt x="22" y="1"/>
                  </a:cubicBezTo>
                  <a:cubicBezTo>
                    <a:pt x="34" y="1"/>
                    <a:pt x="43" y="16"/>
                    <a:pt x="43" y="35"/>
                  </a:cubicBez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67" name="Group 566">
            <a:extLst>
              <a:ext uri="{FF2B5EF4-FFF2-40B4-BE49-F238E27FC236}">
                <a16:creationId xmlns:a16="http://schemas.microsoft.com/office/drawing/2014/main" id="{F5D2EB59-F75D-314B-8224-B9891F41868B}"/>
              </a:ext>
            </a:extLst>
          </p:cNvPr>
          <p:cNvGrpSpPr>
            <a:grpSpLocks noChangeAspect="1"/>
          </p:cNvGrpSpPr>
          <p:nvPr/>
        </p:nvGrpSpPr>
        <p:grpSpPr>
          <a:xfrm>
            <a:off x="5765383" y="519881"/>
            <a:ext cx="790521" cy="1974635"/>
            <a:chOff x="10125075" y="542925"/>
            <a:chExt cx="1128713" cy="2819401"/>
          </a:xfrm>
        </p:grpSpPr>
        <p:sp>
          <p:nvSpPr>
            <p:cNvPr id="595" name="Freeform 9">
              <a:extLst>
                <a:ext uri="{FF2B5EF4-FFF2-40B4-BE49-F238E27FC236}">
                  <a16:creationId xmlns:a16="http://schemas.microsoft.com/office/drawing/2014/main" id="{9C064308-FF9C-C244-965C-4CB2FECB7910}"/>
                </a:ext>
              </a:extLst>
            </p:cNvPr>
            <p:cNvSpPr>
              <a:spLocks/>
            </p:cNvSpPr>
            <p:nvPr/>
          </p:nvSpPr>
          <p:spPr bwMode="auto">
            <a:xfrm>
              <a:off x="10826750" y="2862263"/>
              <a:ext cx="427038" cy="269875"/>
            </a:xfrm>
            <a:custGeom>
              <a:avLst/>
              <a:gdLst>
                <a:gd name="T0" fmla="*/ 463 w 791"/>
                <a:gd name="T1" fmla="*/ 98 h 521"/>
                <a:gd name="T2" fmla="*/ 662 w 791"/>
                <a:gd name="T3" fmla="*/ 295 h 521"/>
                <a:gd name="T4" fmla="*/ 780 w 791"/>
                <a:gd name="T5" fmla="*/ 424 h 521"/>
                <a:gd name="T6" fmla="*/ 646 w 791"/>
                <a:gd name="T7" fmla="*/ 519 h 521"/>
                <a:gd name="T8" fmla="*/ 330 w 791"/>
                <a:gd name="T9" fmla="*/ 426 h 521"/>
                <a:gd name="T10" fmla="*/ 196 w 791"/>
                <a:gd name="T11" fmla="*/ 338 h 521"/>
                <a:gd name="T12" fmla="*/ 59 w 791"/>
                <a:gd name="T13" fmla="*/ 309 h 521"/>
                <a:gd name="T14" fmla="*/ 0 w 791"/>
                <a:gd name="T15" fmla="*/ 263 h 521"/>
                <a:gd name="T16" fmla="*/ 27 w 791"/>
                <a:gd name="T17" fmla="*/ 114 h 521"/>
                <a:gd name="T18" fmla="*/ 139 w 791"/>
                <a:gd name="T19" fmla="*/ 10 h 521"/>
                <a:gd name="T20" fmla="*/ 357 w 791"/>
                <a:gd name="T21" fmla="*/ 65 h 521"/>
                <a:gd name="T22" fmla="*/ 463 w 791"/>
                <a:gd name="T23" fmla="*/ 98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1" h="521">
                  <a:moveTo>
                    <a:pt x="463" y="98"/>
                  </a:moveTo>
                  <a:cubicBezTo>
                    <a:pt x="463" y="98"/>
                    <a:pt x="513" y="215"/>
                    <a:pt x="662" y="295"/>
                  </a:cubicBezTo>
                  <a:cubicBezTo>
                    <a:pt x="743" y="338"/>
                    <a:pt x="770" y="379"/>
                    <a:pt x="780" y="424"/>
                  </a:cubicBezTo>
                  <a:cubicBezTo>
                    <a:pt x="791" y="468"/>
                    <a:pt x="723" y="517"/>
                    <a:pt x="646" y="519"/>
                  </a:cubicBezTo>
                  <a:cubicBezTo>
                    <a:pt x="569" y="521"/>
                    <a:pt x="399" y="472"/>
                    <a:pt x="330" y="426"/>
                  </a:cubicBezTo>
                  <a:cubicBezTo>
                    <a:pt x="261" y="379"/>
                    <a:pt x="234" y="346"/>
                    <a:pt x="196" y="338"/>
                  </a:cubicBezTo>
                  <a:cubicBezTo>
                    <a:pt x="157" y="330"/>
                    <a:pt x="102" y="324"/>
                    <a:pt x="59" y="309"/>
                  </a:cubicBezTo>
                  <a:cubicBezTo>
                    <a:pt x="16" y="295"/>
                    <a:pt x="0" y="263"/>
                    <a:pt x="0" y="263"/>
                  </a:cubicBezTo>
                  <a:cubicBezTo>
                    <a:pt x="0" y="263"/>
                    <a:pt x="10" y="153"/>
                    <a:pt x="27" y="114"/>
                  </a:cubicBezTo>
                  <a:cubicBezTo>
                    <a:pt x="43" y="75"/>
                    <a:pt x="43" y="20"/>
                    <a:pt x="139" y="10"/>
                  </a:cubicBezTo>
                  <a:cubicBezTo>
                    <a:pt x="234" y="0"/>
                    <a:pt x="346" y="57"/>
                    <a:pt x="357" y="65"/>
                  </a:cubicBezTo>
                  <a:cubicBezTo>
                    <a:pt x="367" y="73"/>
                    <a:pt x="430" y="45"/>
                    <a:pt x="463" y="98"/>
                  </a:cubicBezTo>
                  <a:close/>
                </a:path>
              </a:pathLst>
            </a:custGeom>
            <a:solidFill>
              <a:srgbClr val="603A1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6" name="Freeform 10">
              <a:extLst>
                <a:ext uri="{FF2B5EF4-FFF2-40B4-BE49-F238E27FC236}">
                  <a16:creationId xmlns:a16="http://schemas.microsoft.com/office/drawing/2014/main" id="{B6F575E7-B408-6041-83A5-D5E697D5BBA4}"/>
                </a:ext>
              </a:extLst>
            </p:cNvPr>
            <p:cNvSpPr>
              <a:spLocks/>
            </p:cNvSpPr>
            <p:nvPr/>
          </p:nvSpPr>
          <p:spPr bwMode="auto">
            <a:xfrm>
              <a:off x="10544175" y="2954338"/>
              <a:ext cx="338138" cy="387350"/>
            </a:xfrm>
            <a:custGeom>
              <a:avLst/>
              <a:gdLst>
                <a:gd name="T0" fmla="*/ 391 w 625"/>
                <a:gd name="T1" fmla="*/ 139 h 748"/>
                <a:gd name="T2" fmla="*/ 441 w 625"/>
                <a:gd name="T3" fmla="*/ 311 h 748"/>
                <a:gd name="T4" fmla="*/ 576 w 625"/>
                <a:gd name="T5" fmla="*/ 529 h 748"/>
                <a:gd name="T6" fmla="*/ 572 w 625"/>
                <a:gd name="T7" fmla="*/ 693 h 748"/>
                <a:gd name="T8" fmla="*/ 359 w 625"/>
                <a:gd name="T9" fmla="*/ 728 h 748"/>
                <a:gd name="T10" fmla="*/ 200 w 625"/>
                <a:gd name="T11" fmla="*/ 601 h 748"/>
                <a:gd name="T12" fmla="*/ 108 w 625"/>
                <a:gd name="T13" fmla="*/ 430 h 748"/>
                <a:gd name="T14" fmla="*/ 17 w 625"/>
                <a:gd name="T15" fmla="*/ 338 h 748"/>
                <a:gd name="T16" fmla="*/ 25 w 625"/>
                <a:gd name="T17" fmla="*/ 186 h 748"/>
                <a:gd name="T18" fmla="*/ 105 w 625"/>
                <a:gd name="T19" fmla="*/ 66 h 748"/>
                <a:gd name="T20" fmla="*/ 391 w 625"/>
                <a:gd name="T21" fmla="*/ 139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5" h="748">
                  <a:moveTo>
                    <a:pt x="391" y="139"/>
                  </a:moveTo>
                  <a:cubicBezTo>
                    <a:pt x="391" y="139"/>
                    <a:pt x="409" y="251"/>
                    <a:pt x="441" y="311"/>
                  </a:cubicBezTo>
                  <a:cubicBezTo>
                    <a:pt x="473" y="372"/>
                    <a:pt x="478" y="386"/>
                    <a:pt x="576" y="529"/>
                  </a:cubicBezTo>
                  <a:cubicBezTo>
                    <a:pt x="609" y="578"/>
                    <a:pt x="625" y="653"/>
                    <a:pt x="572" y="693"/>
                  </a:cubicBezTo>
                  <a:cubicBezTo>
                    <a:pt x="501" y="748"/>
                    <a:pt x="428" y="741"/>
                    <a:pt x="359" y="728"/>
                  </a:cubicBezTo>
                  <a:cubicBezTo>
                    <a:pt x="264" y="711"/>
                    <a:pt x="236" y="648"/>
                    <a:pt x="200" y="601"/>
                  </a:cubicBezTo>
                  <a:cubicBezTo>
                    <a:pt x="164" y="553"/>
                    <a:pt x="145" y="467"/>
                    <a:pt x="108" y="430"/>
                  </a:cubicBezTo>
                  <a:cubicBezTo>
                    <a:pt x="70" y="393"/>
                    <a:pt x="33" y="386"/>
                    <a:pt x="17" y="338"/>
                  </a:cubicBezTo>
                  <a:cubicBezTo>
                    <a:pt x="0" y="290"/>
                    <a:pt x="12" y="225"/>
                    <a:pt x="25" y="186"/>
                  </a:cubicBezTo>
                  <a:cubicBezTo>
                    <a:pt x="38" y="148"/>
                    <a:pt x="57" y="81"/>
                    <a:pt x="105" y="66"/>
                  </a:cubicBezTo>
                  <a:cubicBezTo>
                    <a:pt x="153" y="51"/>
                    <a:pt x="311" y="0"/>
                    <a:pt x="391" y="139"/>
                  </a:cubicBezTo>
                  <a:close/>
                </a:path>
              </a:pathLst>
            </a:custGeom>
            <a:solidFill>
              <a:srgbClr val="603A1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7" name="Freeform 11">
              <a:extLst>
                <a:ext uri="{FF2B5EF4-FFF2-40B4-BE49-F238E27FC236}">
                  <a16:creationId xmlns:a16="http://schemas.microsoft.com/office/drawing/2014/main" id="{077F7A1F-A20A-CD44-B27E-BA11656BEF0B}"/>
                </a:ext>
              </a:extLst>
            </p:cNvPr>
            <p:cNvSpPr>
              <a:spLocks/>
            </p:cNvSpPr>
            <p:nvPr/>
          </p:nvSpPr>
          <p:spPr bwMode="auto">
            <a:xfrm>
              <a:off x="10610850" y="900113"/>
              <a:ext cx="530225" cy="1054100"/>
            </a:xfrm>
            <a:custGeom>
              <a:avLst/>
              <a:gdLst>
                <a:gd name="T0" fmla="*/ 0 w 982"/>
                <a:gd name="T1" fmla="*/ 170 h 2031"/>
                <a:gd name="T2" fmla="*/ 283 w 982"/>
                <a:gd name="T3" fmla="*/ 43 h 2031"/>
                <a:gd name="T4" fmla="*/ 577 w 982"/>
                <a:gd name="T5" fmla="*/ 20 h 2031"/>
                <a:gd name="T6" fmla="*/ 661 w 982"/>
                <a:gd name="T7" fmla="*/ 551 h 2031"/>
                <a:gd name="T8" fmla="*/ 638 w 982"/>
                <a:gd name="T9" fmla="*/ 1963 h 2031"/>
                <a:gd name="T10" fmla="*/ 277 w 982"/>
                <a:gd name="T11" fmla="*/ 507 h 2031"/>
                <a:gd name="T12" fmla="*/ 0 w 982"/>
                <a:gd name="T13" fmla="*/ 170 h 2031"/>
              </a:gdLst>
              <a:ahLst/>
              <a:cxnLst>
                <a:cxn ang="0">
                  <a:pos x="T0" y="T1"/>
                </a:cxn>
                <a:cxn ang="0">
                  <a:pos x="T2" y="T3"/>
                </a:cxn>
                <a:cxn ang="0">
                  <a:pos x="T4" y="T5"/>
                </a:cxn>
                <a:cxn ang="0">
                  <a:pos x="T6" y="T7"/>
                </a:cxn>
                <a:cxn ang="0">
                  <a:pos x="T8" y="T9"/>
                </a:cxn>
                <a:cxn ang="0">
                  <a:pos x="T10" y="T11"/>
                </a:cxn>
                <a:cxn ang="0">
                  <a:pos x="T12" y="T13"/>
                </a:cxn>
              </a:cxnLst>
              <a:rect l="0" t="0" r="r" b="b"/>
              <a:pathLst>
                <a:path w="982" h="2031">
                  <a:moveTo>
                    <a:pt x="0" y="170"/>
                  </a:moveTo>
                  <a:cubicBezTo>
                    <a:pt x="0" y="170"/>
                    <a:pt x="88" y="87"/>
                    <a:pt x="283" y="43"/>
                  </a:cubicBezTo>
                  <a:cubicBezTo>
                    <a:pt x="479" y="0"/>
                    <a:pt x="577" y="20"/>
                    <a:pt x="577" y="20"/>
                  </a:cubicBezTo>
                  <a:cubicBezTo>
                    <a:pt x="577" y="20"/>
                    <a:pt x="666" y="306"/>
                    <a:pt x="661" y="551"/>
                  </a:cubicBezTo>
                  <a:cubicBezTo>
                    <a:pt x="655" y="795"/>
                    <a:pt x="982" y="1895"/>
                    <a:pt x="638" y="1963"/>
                  </a:cubicBezTo>
                  <a:cubicBezTo>
                    <a:pt x="294" y="2031"/>
                    <a:pt x="359" y="638"/>
                    <a:pt x="277" y="507"/>
                  </a:cubicBezTo>
                  <a:cubicBezTo>
                    <a:pt x="196" y="377"/>
                    <a:pt x="0" y="170"/>
                    <a:pt x="0" y="170"/>
                  </a:cubicBezTo>
                  <a:close/>
                </a:path>
              </a:pathLst>
            </a:custGeom>
            <a:solidFill>
              <a:srgbClr val="C0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8" name="Freeform 12">
              <a:extLst>
                <a:ext uri="{FF2B5EF4-FFF2-40B4-BE49-F238E27FC236}">
                  <a16:creationId xmlns:a16="http://schemas.microsoft.com/office/drawing/2014/main" id="{EB20FE62-FD55-CA40-B708-BE49E47E0B61}"/>
                </a:ext>
              </a:extLst>
            </p:cNvPr>
            <p:cNvSpPr>
              <a:spLocks/>
            </p:cNvSpPr>
            <p:nvPr/>
          </p:nvSpPr>
          <p:spPr bwMode="auto">
            <a:xfrm>
              <a:off x="11025188" y="1320800"/>
              <a:ext cx="155575" cy="528638"/>
            </a:xfrm>
            <a:custGeom>
              <a:avLst/>
              <a:gdLst>
                <a:gd name="T0" fmla="*/ 124 w 288"/>
                <a:gd name="T1" fmla="*/ 11 h 1020"/>
                <a:gd name="T2" fmla="*/ 210 w 288"/>
                <a:gd name="T3" fmla="*/ 79 h 1020"/>
                <a:gd name="T4" fmla="*/ 238 w 288"/>
                <a:gd name="T5" fmla="*/ 338 h 1020"/>
                <a:gd name="T6" fmla="*/ 281 w 288"/>
                <a:gd name="T7" fmla="*/ 652 h 1020"/>
                <a:gd name="T8" fmla="*/ 273 w 288"/>
                <a:gd name="T9" fmla="*/ 1006 h 1020"/>
                <a:gd name="T10" fmla="*/ 98 w 288"/>
                <a:gd name="T11" fmla="*/ 1020 h 1020"/>
                <a:gd name="T12" fmla="*/ 55 w 288"/>
                <a:gd name="T13" fmla="*/ 678 h 1020"/>
                <a:gd name="T14" fmla="*/ 7 w 288"/>
                <a:gd name="T15" fmla="*/ 386 h 1020"/>
                <a:gd name="T16" fmla="*/ 18 w 288"/>
                <a:gd name="T17" fmla="*/ 230 h 1020"/>
                <a:gd name="T18" fmla="*/ 22 w 288"/>
                <a:gd name="T19" fmla="*/ 146 h 1020"/>
                <a:gd name="T20" fmla="*/ 124 w 288"/>
                <a:gd name="T21" fmla="*/ 11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8" h="1020">
                  <a:moveTo>
                    <a:pt x="124" y="11"/>
                  </a:moveTo>
                  <a:cubicBezTo>
                    <a:pt x="176" y="0"/>
                    <a:pt x="199" y="47"/>
                    <a:pt x="210" y="79"/>
                  </a:cubicBezTo>
                  <a:cubicBezTo>
                    <a:pt x="234" y="148"/>
                    <a:pt x="216" y="265"/>
                    <a:pt x="238" y="338"/>
                  </a:cubicBezTo>
                  <a:cubicBezTo>
                    <a:pt x="260" y="411"/>
                    <a:pt x="288" y="550"/>
                    <a:pt x="281" y="652"/>
                  </a:cubicBezTo>
                  <a:cubicBezTo>
                    <a:pt x="273" y="754"/>
                    <a:pt x="273" y="1006"/>
                    <a:pt x="273" y="1006"/>
                  </a:cubicBezTo>
                  <a:lnTo>
                    <a:pt x="98" y="1020"/>
                  </a:lnTo>
                  <a:cubicBezTo>
                    <a:pt x="98" y="1020"/>
                    <a:pt x="80" y="780"/>
                    <a:pt x="55" y="678"/>
                  </a:cubicBezTo>
                  <a:cubicBezTo>
                    <a:pt x="29" y="576"/>
                    <a:pt x="0" y="459"/>
                    <a:pt x="7" y="386"/>
                  </a:cubicBezTo>
                  <a:cubicBezTo>
                    <a:pt x="15" y="314"/>
                    <a:pt x="18" y="230"/>
                    <a:pt x="18" y="230"/>
                  </a:cubicBezTo>
                  <a:lnTo>
                    <a:pt x="22" y="146"/>
                  </a:lnTo>
                  <a:cubicBezTo>
                    <a:pt x="22" y="146"/>
                    <a:pt x="16" y="36"/>
                    <a:pt x="124" y="11"/>
                  </a:cubicBezTo>
                  <a:close/>
                </a:path>
              </a:pathLst>
            </a:custGeom>
            <a:solidFill>
              <a:srgbClr val="D3A1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9" name="Freeform 13">
              <a:extLst>
                <a:ext uri="{FF2B5EF4-FFF2-40B4-BE49-F238E27FC236}">
                  <a16:creationId xmlns:a16="http://schemas.microsoft.com/office/drawing/2014/main" id="{E7A5ABAF-7097-844F-A870-DBF227AD5366}"/>
                </a:ext>
              </a:extLst>
            </p:cNvPr>
            <p:cNvSpPr>
              <a:spLocks/>
            </p:cNvSpPr>
            <p:nvPr/>
          </p:nvSpPr>
          <p:spPr bwMode="auto">
            <a:xfrm>
              <a:off x="11053763" y="1800225"/>
              <a:ext cx="160338" cy="206375"/>
            </a:xfrm>
            <a:custGeom>
              <a:avLst/>
              <a:gdLst>
                <a:gd name="T0" fmla="*/ 81 w 297"/>
                <a:gd name="T1" fmla="*/ 21 h 397"/>
                <a:gd name="T2" fmla="*/ 172 w 297"/>
                <a:gd name="T3" fmla="*/ 39 h 397"/>
                <a:gd name="T4" fmla="*/ 239 w 297"/>
                <a:gd name="T5" fmla="*/ 26 h 397"/>
                <a:gd name="T6" fmla="*/ 276 w 297"/>
                <a:gd name="T7" fmla="*/ 175 h 397"/>
                <a:gd name="T8" fmla="*/ 265 w 297"/>
                <a:gd name="T9" fmla="*/ 288 h 397"/>
                <a:gd name="T10" fmla="*/ 168 w 297"/>
                <a:gd name="T11" fmla="*/ 394 h 397"/>
                <a:gd name="T12" fmla="*/ 63 w 297"/>
                <a:gd name="T13" fmla="*/ 392 h 397"/>
                <a:gd name="T14" fmla="*/ 63 w 297"/>
                <a:gd name="T15" fmla="*/ 312 h 397"/>
                <a:gd name="T16" fmla="*/ 85 w 297"/>
                <a:gd name="T17" fmla="*/ 246 h 397"/>
                <a:gd name="T18" fmla="*/ 42 w 297"/>
                <a:gd name="T19" fmla="*/ 280 h 397"/>
                <a:gd name="T20" fmla="*/ 8 w 297"/>
                <a:gd name="T21" fmla="*/ 237 h 397"/>
                <a:gd name="T22" fmla="*/ 81 w 297"/>
                <a:gd name="T23" fmla="*/ 21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7" h="397">
                  <a:moveTo>
                    <a:pt x="81" y="21"/>
                  </a:moveTo>
                  <a:cubicBezTo>
                    <a:pt x="81" y="21"/>
                    <a:pt x="123" y="38"/>
                    <a:pt x="172" y="39"/>
                  </a:cubicBezTo>
                  <a:cubicBezTo>
                    <a:pt x="220" y="40"/>
                    <a:pt x="228" y="0"/>
                    <a:pt x="239" y="26"/>
                  </a:cubicBezTo>
                  <a:cubicBezTo>
                    <a:pt x="251" y="52"/>
                    <a:pt x="266" y="135"/>
                    <a:pt x="276" y="175"/>
                  </a:cubicBezTo>
                  <a:cubicBezTo>
                    <a:pt x="286" y="215"/>
                    <a:pt x="297" y="248"/>
                    <a:pt x="265" y="288"/>
                  </a:cubicBezTo>
                  <a:cubicBezTo>
                    <a:pt x="234" y="329"/>
                    <a:pt x="194" y="397"/>
                    <a:pt x="168" y="394"/>
                  </a:cubicBezTo>
                  <a:cubicBezTo>
                    <a:pt x="141" y="391"/>
                    <a:pt x="63" y="392"/>
                    <a:pt x="63" y="392"/>
                  </a:cubicBezTo>
                  <a:cubicBezTo>
                    <a:pt x="63" y="392"/>
                    <a:pt x="37" y="345"/>
                    <a:pt x="63" y="312"/>
                  </a:cubicBezTo>
                  <a:cubicBezTo>
                    <a:pt x="88" y="278"/>
                    <a:pt x="86" y="256"/>
                    <a:pt x="85" y="246"/>
                  </a:cubicBezTo>
                  <a:cubicBezTo>
                    <a:pt x="83" y="236"/>
                    <a:pt x="48" y="259"/>
                    <a:pt x="42" y="280"/>
                  </a:cubicBezTo>
                  <a:cubicBezTo>
                    <a:pt x="34" y="306"/>
                    <a:pt x="0" y="335"/>
                    <a:pt x="8" y="237"/>
                  </a:cubicBezTo>
                  <a:cubicBezTo>
                    <a:pt x="13" y="167"/>
                    <a:pt x="33" y="79"/>
                    <a:pt x="81" y="21"/>
                  </a:cubicBez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0" name="Freeform 14">
              <a:extLst>
                <a:ext uri="{FF2B5EF4-FFF2-40B4-BE49-F238E27FC236}">
                  <a16:creationId xmlns:a16="http://schemas.microsoft.com/office/drawing/2014/main" id="{691332A5-8AA6-5C48-AB50-F223D398C2E8}"/>
                </a:ext>
              </a:extLst>
            </p:cNvPr>
            <p:cNvSpPr>
              <a:spLocks/>
            </p:cNvSpPr>
            <p:nvPr/>
          </p:nvSpPr>
          <p:spPr bwMode="auto">
            <a:xfrm>
              <a:off x="10826750" y="1819275"/>
              <a:ext cx="265113" cy="1146175"/>
            </a:xfrm>
            <a:custGeom>
              <a:avLst/>
              <a:gdLst>
                <a:gd name="T0" fmla="*/ 490 w 490"/>
                <a:gd name="T1" fmla="*/ 0 h 2211"/>
                <a:gd name="T2" fmla="*/ 484 w 490"/>
                <a:gd name="T3" fmla="*/ 1086 h 2211"/>
                <a:gd name="T4" fmla="*/ 453 w 490"/>
                <a:gd name="T5" fmla="*/ 1516 h 2211"/>
                <a:gd name="T6" fmla="*/ 479 w 490"/>
                <a:gd name="T7" fmla="*/ 2081 h 2211"/>
                <a:gd name="T8" fmla="*/ 397 w 490"/>
                <a:gd name="T9" fmla="*/ 2168 h 2211"/>
                <a:gd name="T10" fmla="*/ 180 w 490"/>
                <a:gd name="T11" fmla="*/ 2195 h 2211"/>
                <a:gd name="T12" fmla="*/ 22 w 490"/>
                <a:gd name="T13" fmla="*/ 2135 h 2211"/>
                <a:gd name="T14" fmla="*/ 11 w 490"/>
                <a:gd name="T15" fmla="*/ 1298 h 2211"/>
                <a:gd name="T16" fmla="*/ 22 w 490"/>
                <a:gd name="T17" fmla="*/ 961 h 2211"/>
                <a:gd name="T18" fmla="*/ 17 w 490"/>
                <a:gd name="T19" fmla="*/ 250 h 2211"/>
                <a:gd name="T20" fmla="*/ 283 w 490"/>
                <a:gd name="T21" fmla="*/ 174 h 2211"/>
                <a:gd name="T22" fmla="*/ 490 w 490"/>
                <a:gd name="T23" fmla="*/ 0 h 2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0" h="2211">
                  <a:moveTo>
                    <a:pt x="490" y="0"/>
                  </a:moveTo>
                  <a:cubicBezTo>
                    <a:pt x="490" y="0"/>
                    <a:pt x="490" y="918"/>
                    <a:pt x="484" y="1086"/>
                  </a:cubicBezTo>
                  <a:cubicBezTo>
                    <a:pt x="479" y="1255"/>
                    <a:pt x="449" y="1419"/>
                    <a:pt x="453" y="1516"/>
                  </a:cubicBezTo>
                  <a:cubicBezTo>
                    <a:pt x="460" y="1665"/>
                    <a:pt x="468" y="2043"/>
                    <a:pt x="479" y="2081"/>
                  </a:cubicBezTo>
                  <a:cubicBezTo>
                    <a:pt x="490" y="2119"/>
                    <a:pt x="484" y="2135"/>
                    <a:pt x="397" y="2168"/>
                  </a:cubicBezTo>
                  <a:cubicBezTo>
                    <a:pt x="310" y="2200"/>
                    <a:pt x="240" y="2211"/>
                    <a:pt x="180" y="2195"/>
                  </a:cubicBezTo>
                  <a:cubicBezTo>
                    <a:pt x="120" y="2178"/>
                    <a:pt x="38" y="2168"/>
                    <a:pt x="22" y="2135"/>
                  </a:cubicBezTo>
                  <a:cubicBezTo>
                    <a:pt x="6" y="2102"/>
                    <a:pt x="0" y="1429"/>
                    <a:pt x="11" y="1298"/>
                  </a:cubicBezTo>
                  <a:cubicBezTo>
                    <a:pt x="22" y="1168"/>
                    <a:pt x="33" y="1081"/>
                    <a:pt x="22" y="961"/>
                  </a:cubicBezTo>
                  <a:cubicBezTo>
                    <a:pt x="11" y="842"/>
                    <a:pt x="17" y="250"/>
                    <a:pt x="17" y="250"/>
                  </a:cubicBezTo>
                  <a:cubicBezTo>
                    <a:pt x="17" y="250"/>
                    <a:pt x="174" y="222"/>
                    <a:pt x="283" y="174"/>
                  </a:cubicBezTo>
                  <a:cubicBezTo>
                    <a:pt x="392" y="125"/>
                    <a:pt x="490" y="0"/>
                    <a:pt x="490" y="0"/>
                  </a:cubicBezTo>
                  <a:close/>
                </a:path>
              </a:pathLst>
            </a:custGeom>
            <a:solidFill>
              <a:srgbClr val="28567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1" name="Freeform 15">
              <a:extLst>
                <a:ext uri="{FF2B5EF4-FFF2-40B4-BE49-F238E27FC236}">
                  <a16:creationId xmlns:a16="http://schemas.microsoft.com/office/drawing/2014/main" id="{4D561553-6439-A24F-BEF7-9BD2EB929E8B}"/>
                </a:ext>
              </a:extLst>
            </p:cNvPr>
            <p:cNvSpPr>
              <a:spLocks/>
            </p:cNvSpPr>
            <p:nvPr/>
          </p:nvSpPr>
          <p:spPr bwMode="auto">
            <a:xfrm>
              <a:off x="10534650" y="1878013"/>
              <a:ext cx="365125" cy="1225550"/>
            </a:xfrm>
            <a:custGeom>
              <a:avLst/>
              <a:gdLst>
                <a:gd name="T0" fmla="*/ 660 w 677"/>
                <a:gd name="T1" fmla="*/ 122 h 2363"/>
                <a:gd name="T2" fmla="*/ 677 w 677"/>
                <a:gd name="T3" fmla="*/ 464 h 2363"/>
                <a:gd name="T4" fmla="*/ 581 w 677"/>
                <a:gd name="T5" fmla="*/ 956 h 2363"/>
                <a:gd name="T6" fmla="*/ 495 w 677"/>
                <a:gd name="T7" fmla="*/ 1434 h 2363"/>
                <a:gd name="T8" fmla="*/ 451 w 677"/>
                <a:gd name="T9" fmla="*/ 1896 h 2363"/>
                <a:gd name="T10" fmla="*/ 446 w 677"/>
                <a:gd name="T11" fmla="*/ 2249 h 2363"/>
                <a:gd name="T12" fmla="*/ 288 w 677"/>
                <a:gd name="T13" fmla="*/ 2347 h 2363"/>
                <a:gd name="T14" fmla="*/ 27 w 677"/>
                <a:gd name="T15" fmla="*/ 2276 h 2363"/>
                <a:gd name="T16" fmla="*/ 33 w 677"/>
                <a:gd name="T17" fmla="*/ 1570 h 2363"/>
                <a:gd name="T18" fmla="*/ 92 w 677"/>
                <a:gd name="T19" fmla="*/ 1124 h 2363"/>
                <a:gd name="T20" fmla="*/ 60 w 677"/>
                <a:gd name="T21" fmla="*/ 538 h 2363"/>
                <a:gd name="T22" fmla="*/ 16 w 677"/>
                <a:gd name="T23" fmla="*/ 206 h 2363"/>
                <a:gd name="T24" fmla="*/ 82 w 677"/>
                <a:gd name="T25" fmla="*/ 0 h 2363"/>
                <a:gd name="T26" fmla="*/ 429 w 677"/>
                <a:gd name="T27" fmla="*/ 119 h 2363"/>
                <a:gd name="T28" fmla="*/ 660 w 677"/>
                <a:gd name="T29" fmla="*/ 122 h 2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7" h="2363">
                  <a:moveTo>
                    <a:pt x="660" y="122"/>
                  </a:moveTo>
                  <a:lnTo>
                    <a:pt x="677" y="464"/>
                  </a:lnTo>
                  <a:cubicBezTo>
                    <a:pt x="677" y="464"/>
                    <a:pt x="593" y="875"/>
                    <a:pt x="581" y="956"/>
                  </a:cubicBezTo>
                  <a:cubicBezTo>
                    <a:pt x="560" y="1114"/>
                    <a:pt x="511" y="1255"/>
                    <a:pt x="495" y="1434"/>
                  </a:cubicBezTo>
                  <a:cubicBezTo>
                    <a:pt x="478" y="1614"/>
                    <a:pt x="451" y="1711"/>
                    <a:pt x="451" y="1896"/>
                  </a:cubicBezTo>
                  <a:cubicBezTo>
                    <a:pt x="451" y="2081"/>
                    <a:pt x="446" y="2249"/>
                    <a:pt x="446" y="2249"/>
                  </a:cubicBezTo>
                  <a:cubicBezTo>
                    <a:pt x="446" y="2249"/>
                    <a:pt x="413" y="2331"/>
                    <a:pt x="288" y="2347"/>
                  </a:cubicBezTo>
                  <a:cubicBezTo>
                    <a:pt x="163" y="2363"/>
                    <a:pt x="27" y="2276"/>
                    <a:pt x="27" y="2276"/>
                  </a:cubicBezTo>
                  <a:cubicBezTo>
                    <a:pt x="27" y="2276"/>
                    <a:pt x="6" y="1809"/>
                    <a:pt x="33" y="1570"/>
                  </a:cubicBezTo>
                  <a:cubicBezTo>
                    <a:pt x="60" y="1331"/>
                    <a:pt x="87" y="1282"/>
                    <a:pt x="92" y="1124"/>
                  </a:cubicBezTo>
                  <a:cubicBezTo>
                    <a:pt x="98" y="967"/>
                    <a:pt x="60" y="538"/>
                    <a:pt x="60" y="538"/>
                  </a:cubicBezTo>
                  <a:cubicBezTo>
                    <a:pt x="60" y="538"/>
                    <a:pt x="0" y="337"/>
                    <a:pt x="16" y="206"/>
                  </a:cubicBezTo>
                  <a:cubicBezTo>
                    <a:pt x="33" y="76"/>
                    <a:pt x="82" y="0"/>
                    <a:pt x="82" y="0"/>
                  </a:cubicBezTo>
                  <a:cubicBezTo>
                    <a:pt x="82" y="0"/>
                    <a:pt x="326" y="114"/>
                    <a:pt x="429" y="119"/>
                  </a:cubicBezTo>
                  <a:cubicBezTo>
                    <a:pt x="533" y="125"/>
                    <a:pt x="660" y="122"/>
                    <a:pt x="660" y="122"/>
                  </a:cubicBezTo>
                  <a:close/>
                </a:path>
              </a:pathLst>
            </a:custGeom>
            <a:solidFill>
              <a:srgbClr val="305D8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2" name="Freeform 16">
              <a:extLst>
                <a:ext uri="{FF2B5EF4-FFF2-40B4-BE49-F238E27FC236}">
                  <a16:creationId xmlns:a16="http://schemas.microsoft.com/office/drawing/2014/main" id="{6DBF3B9E-4F52-104D-81DF-CC1AEFBE12F8}"/>
                </a:ext>
              </a:extLst>
            </p:cNvPr>
            <p:cNvSpPr>
              <a:spLocks/>
            </p:cNvSpPr>
            <p:nvPr/>
          </p:nvSpPr>
          <p:spPr bwMode="auto">
            <a:xfrm>
              <a:off x="10998200" y="920750"/>
              <a:ext cx="152400" cy="504825"/>
            </a:xfrm>
            <a:custGeom>
              <a:avLst/>
              <a:gdLst>
                <a:gd name="T0" fmla="*/ 0 w 281"/>
                <a:gd name="T1" fmla="*/ 0 h 973"/>
                <a:gd name="T2" fmla="*/ 190 w 281"/>
                <a:gd name="T3" fmla="*/ 124 h 973"/>
                <a:gd name="T4" fmla="*/ 237 w 281"/>
                <a:gd name="T5" fmla="*/ 514 h 973"/>
                <a:gd name="T6" fmla="*/ 274 w 281"/>
                <a:gd name="T7" fmla="*/ 798 h 973"/>
                <a:gd name="T8" fmla="*/ 215 w 281"/>
                <a:gd name="T9" fmla="*/ 929 h 973"/>
                <a:gd name="T10" fmla="*/ 106 w 281"/>
                <a:gd name="T11" fmla="*/ 973 h 973"/>
                <a:gd name="T12" fmla="*/ 128 w 281"/>
                <a:gd name="T13" fmla="*/ 317 h 973"/>
                <a:gd name="T14" fmla="*/ 0 w 281"/>
                <a:gd name="T15" fmla="*/ 0 h 9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1" h="973">
                  <a:moveTo>
                    <a:pt x="0" y="0"/>
                  </a:moveTo>
                  <a:cubicBezTo>
                    <a:pt x="0" y="0"/>
                    <a:pt x="135" y="7"/>
                    <a:pt x="190" y="124"/>
                  </a:cubicBezTo>
                  <a:cubicBezTo>
                    <a:pt x="244" y="240"/>
                    <a:pt x="215" y="408"/>
                    <a:pt x="237" y="514"/>
                  </a:cubicBezTo>
                  <a:cubicBezTo>
                    <a:pt x="259" y="619"/>
                    <a:pt x="266" y="761"/>
                    <a:pt x="274" y="798"/>
                  </a:cubicBezTo>
                  <a:cubicBezTo>
                    <a:pt x="281" y="834"/>
                    <a:pt x="277" y="889"/>
                    <a:pt x="215" y="929"/>
                  </a:cubicBezTo>
                  <a:cubicBezTo>
                    <a:pt x="153" y="969"/>
                    <a:pt x="106" y="973"/>
                    <a:pt x="106" y="973"/>
                  </a:cubicBezTo>
                  <a:cubicBezTo>
                    <a:pt x="106" y="973"/>
                    <a:pt x="131" y="474"/>
                    <a:pt x="128" y="317"/>
                  </a:cubicBezTo>
                  <a:cubicBezTo>
                    <a:pt x="124" y="160"/>
                    <a:pt x="0" y="0"/>
                    <a:pt x="0" y="0"/>
                  </a:cubicBezTo>
                  <a:close/>
                </a:path>
              </a:pathLst>
            </a:custGeom>
            <a:solidFill>
              <a:srgbClr val="C0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3" name="Freeform 17">
              <a:extLst>
                <a:ext uri="{FF2B5EF4-FFF2-40B4-BE49-F238E27FC236}">
                  <a16:creationId xmlns:a16="http://schemas.microsoft.com/office/drawing/2014/main" id="{E9F8EA2A-4D60-8746-934D-EB774DB9DBEA}"/>
                </a:ext>
              </a:extLst>
            </p:cNvPr>
            <p:cNvSpPr>
              <a:spLocks/>
            </p:cNvSpPr>
            <p:nvPr/>
          </p:nvSpPr>
          <p:spPr bwMode="auto">
            <a:xfrm>
              <a:off x="11047413" y="1316038"/>
              <a:ext cx="120650" cy="141288"/>
            </a:xfrm>
            <a:custGeom>
              <a:avLst/>
              <a:gdLst>
                <a:gd name="T0" fmla="*/ 0 w 223"/>
                <a:gd name="T1" fmla="*/ 164 h 274"/>
                <a:gd name="T2" fmla="*/ 150 w 223"/>
                <a:gd name="T3" fmla="*/ 66 h 274"/>
                <a:gd name="T4" fmla="*/ 178 w 223"/>
                <a:gd name="T5" fmla="*/ 0 h 274"/>
                <a:gd name="T6" fmla="*/ 223 w 223"/>
                <a:gd name="T7" fmla="*/ 88 h 274"/>
                <a:gd name="T8" fmla="*/ 157 w 223"/>
                <a:gd name="T9" fmla="*/ 204 h 274"/>
                <a:gd name="T10" fmla="*/ 19 w 223"/>
                <a:gd name="T11" fmla="*/ 274 h 274"/>
                <a:gd name="T12" fmla="*/ 0 w 223"/>
                <a:gd name="T13" fmla="*/ 164 h 274"/>
              </a:gdLst>
              <a:ahLst/>
              <a:cxnLst>
                <a:cxn ang="0">
                  <a:pos x="T0" y="T1"/>
                </a:cxn>
                <a:cxn ang="0">
                  <a:pos x="T2" y="T3"/>
                </a:cxn>
                <a:cxn ang="0">
                  <a:pos x="T4" y="T5"/>
                </a:cxn>
                <a:cxn ang="0">
                  <a:pos x="T6" y="T7"/>
                </a:cxn>
                <a:cxn ang="0">
                  <a:pos x="T8" y="T9"/>
                </a:cxn>
                <a:cxn ang="0">
                  <a:pos x="T10" y="T11"/>
                </a:cxn>
                <a:cxn ang="0">
                  <a:pos x="T12" y="T13"/>
                </a:cxn>
              </a:cxnLst>
              <a:rect l="0" t="0" r="r" b="b"/>
              <a:pathLst>
                <a:path w="223" h="274">
                  <a:moveTo>
                    <a:pt x="0" y="164"/>
                  </a:moveTo>
                  <a:cubicBezTo>
                    <a:pt x="0" y="164"/>
                    <a:pt x="117" y="95"/>
                    <a:pt x="150" y="66"/>
                  </a:cubicBezTo>
                  <a:cubicBezTo>
                    <a:pt x="183" y="37"/>
                    <a:pt x="178" y="0"/>
                    <a:pt x="178" y="0"/>
                  </a:cubicBezTo>
                  <a:cubicBezTo>
                    <a:pt x="178" y="0"/>
                    <a:pt x="223" y="19"/>
                    <a:pt x="223" y="88"/>
                  </a:cubicBezTo>
                  <a:cubicBezTo>
                    <a:pt x="223" y="157"/>
                    <a:pt x="197" y="175"/>
                    <a:pt x="157" y="204"/>
                  </a:cubicBezTo>
                  <a:cubicBezTo>
                    <a:pt x="117" y="233"/>
                    <a:pt x="19" y="274"/>
                    <a:pt x="19" y="274"/>
                  </a:cubicBezTo>
                  <a:lnTo>
                    <a:pt x="0" y="164"/>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4" name="Freeform 18">
              <a:extLst>
                <a:ext uri="{FF2B5EF4-FFF2-40B4-BE49-F238E27FC236}">
                  <a16:creationId xmlns:a16="http://schemas.microsoft.com/office/drawing/2014/main" id="{73913ABA-C416-F04D-B2D4-77D4901B73FA}"/>
                </a:ext>
              </a:extLst>
            </p:cNvPr>
            <p:cNvSpPr>
              <a:spLocks noEditPoints="1"/>
            </p:cNvSpPr>
            <p:nvPr/>
          </p:nvSpPr>
          <p:spPr bwMode="auto">
            <a:xfrm>
              <a:off x="10452100" y="903288"/>
              <a:ext cx="671513" cy="1119188"/>
            </a:xfrm>
            <a:custGeom>
              <a:avLst/>
              <a:gdLst>
                <a:gd name="T0" fmla="*/ 1212 w 1244"/>
                <a:gd name="T1" fmla="*/ 1168 h 2159"/>
                <a:gd name="T2" fmla="*/ 1233 w 1244"/>
                <a:gd name="T3" fmla="*/ 581 h 2159"/>
                <a:gd name="T4" fmla="*/ 1070 w 1244"/>
                <a:gd name="T5" fmla="*/ 43 h 2159"/>
                <a:gd name="T6" fmla="*/ 1005 w 1244"/>
                <a:gd name="T7" fmla="*/ 11 h 2159"/>
                <a:gd name="T8" fmla="*/ 856 w 1244"/>
                <a:gd name="T9" fmla="*/ 11 h 2159"/>
                <a:gd name="T10" fmla="*/ 886 w 1244"/>
                <a:gd name="T11" fmla="*/ 103 h 2159"/>
                <a:gd name="T12" fmla="*/ 869 w 1244"/>
                <a:gd name="T13" fmla="*/ 887 h 2159"/>
                <a:gd name="T14" fmla="*/ 944 w 1244"/>
                <a:gd name="T15" fmla="*/ 1970 h 2159"/>
                <a:gd name="T16" fmla="*/ 1092 w 1244"/>
                <a:gd name="T17" fmla="*/ 2005 h 2159"/>
                <a:gd name="T18" fmla="*/ 1244 w 1244"/>
                <a:gd name="T19" fmla="*/ 1782 h 2159"/>
                <a:gd name="T20" fmla="*/ 1212 w 1244"/>
                <a:gd name="T21" fmla="*/ 1168 h 2159"/>
                <a:gd name="T22" fmla="*/ 621 w 1244"/>
                <a:gd name="T23" fmla="*/ 490 h 2159"/>
                <a:gd name="T24" fmla="*/ 345 w 1244"/>
                <a:gd name="T25" fmla="*/ 122 h 2159"/>
                <a:gd name="T26" fmla="*/ 76 w 1244"/>
                <a:gd name="T27" fmla="*/ 293 h 2159"/>
                <a:gd name="T28" fmla="*/ 33 w 1244"/>
                <a:gd name="T29" fmla="*/ 760 h 2159"/>
                <a:gd name="T30" fmla="*/ 130 w 1244"/>
                <a:gd name="T31" fmla="*/ 1342 h 2159"/>
                <a:gd name="T32" fmla="*/ 136 w 1244"/>
                <a:gd name="T33" fmla="*/ 1988 h 2159"/>
                <a:gd name="T34" fmla="*/ 549 w 1244"/>
                <a:gd name="T35" fmla="*/ 2146 h 2159"/>
                <a:gd name="T36" fmla="*/ 831 w 1244"/>
                <a:gd name="T37" fmla="*/ 2118 h 2159"/>
                <a:gd name="T38" fmla="*/ 937 w 1244"/>
                <a:gd name="T39" fmla="*/ 1969 h 2159"/>
                <a:gd name="T40" fmla="*/ 854 w 1244"/>
                <a:gd name="T41" fmla="*/ 891 h 2159"/>
                <a:gd name="T42" fmla="*/ 621 w 1244"/>
                <a:gd name="T43" fmla="*/ 490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44" h="2159">
                  <a:moveTo>
                    <a:pt x="1212" y="1168"/>
                  </a:moveTo>
                  <a:cubicBezTo>
                    <a:pt x="1201" y="923"/>
                    <a:pt x="1233" y="809"/>
                    <a:pt x="1233" y="581"/>
                  </a:cubicBezTo>
                  <a:cubicBezTo>
                    <a:pt x="1233" y="353"/>
                    <a:pt x="1070" y="43"/>
                    <a:pt x="1070" y="43"/>
                  </a:cubicBezTo>
                  <a:cubicBezTo>
                    <a:pt x="1070" y="43"/>
                    <a:pt x="1065" y="21"/>
                    <a:pt x="1005" y="11"/>
                  </a:cubicBezTo>
                  <a:cubicBezTo>
                    <a:pt x="945" y="0"/>
                    <a:pt x="856" y="11"/>
                    <a:pt x="856" y="11"/>
                  </a:cubicBezTo>
                  <a:cubicBezTo>
                    <a:pt x="856" y="11"/>
                    <a:pt x="878" y="70"/>
                    <a:pt x="886" y="103"/>
                  </a:cubicBezTo>
                  <a:cubicBezTo>
                    <a:pt x="939" y="332"/>
                    <a:pt x="879" y="773"/>
                    <a:pt x="869" y="887"/>
                  </a:cubicBezTo>
                  <a:cubicBezTo>
                    <a:pt x="901" y="1137"/>
                    <a:pt x="954" y="1644"/>
                    <a:pt x="944" y="1970"/>
                  </a:cubicBezTo>
                  <a:cubicBezTo>
                    <a:pt x="943" y="2038"/>
                    <a:pt x="1052" y="2030"/>
                    <a:pt x="1092" y="2005"/>
                  </a:cubicBezTo>
                  <a:cubicBezTo>
                    <a:pt x="1228" y="1918"/>
                    <a:pt x="1244" y="1798"/>
                    <a:pt x="1244" y="1782"/>
                  </a:cubicBezTo>
                  <a:cubicBezTo>
                    <a:pt x="1244" y="1766"/>
                    <a:pt x="1222" y="1413"/>
                    <a:pt x="1212" y="1168"/>
                  </a:cubicBezTo>
                  <a:close/>
                  <a:moveTo>
                    <a:pt x="621" y="490"/>
                  </a:moveTo>
                  <a:cubicBezTo>
                    <a:pt x="569" y="408"/>
                    <a:pt x="430" y="230"/>
                    <a:pt x="345" y="122"/>
                  </a:cubicBezTo>
                  <a:cubicBezTo>
                    <a:pt x="215" y="173"/>
                    <a:pt x="118" y="234"/>
                    <a:pt x="76" y="293"/>
                  </a:cubicBezTo>
                  <a:cubicBezTo>
                    <a:pt x="0" y="402"/>
                    <a:pt x="11" y="657"/>
                    <a:pt x="33" y="760"/>
                  </a:cubicBezTo>
                  <a:cubicBezTo>
                    <a:pt x="54" y="864"/>
                    <a:pt x="147" y="1130"/>
                    <a:pt x="130" y="1342"/>
                  </a:cubicBezTo>
                  <a:cubicBezTo>
                    <a:pt x="114" y="1554"/>
                    <a:pt x="136" y="1988"/>
                    <a:pt x="136" y="1988"/>
                  </a:cubicBezTo>
                  <a:cubicBezTo>
                    <a:pt x="136" y="1988"/>
                    <a:pt x="348" y="2119"/>
                    <a:pt x="549" y="2146"/>
                  </a:cubicBezTo>
                  <a:cubicBezTo>
                    <a:pt x="643" y="2159"/>
                    <a:pt x="741" y="2144"/>
                    <a:pt x="831" y="2118"/>
                  </a:cubicBezTo>
                  <a:cubicBezTo>
                    <a:pt x="865" y="2108"/>
                    <a:pt x="943" y="2059"/>
                    <a:pt x="937" y="1969"/>
                  </a:cubicBezTo>
                  <a:cubicBezTo>
                    <a:pt x="948" y="1638"/>
                    <a:pt x="884" y="1129"/>
                    <a:pt x="854" y="891"/>
                  </a:cubicBezTo>
                  <a:cubicBezTo>
                    <a:pt x="795" y="786"/>
                    <a:pt x="677" y="579"/>
                    <a:pt x="621" y="490"/>
                  </a:cubicBezTo>
                  <a:close/>
                </a:path>
              </a:pathLst>
            </a:custGeom>
            <a:solidFill>
              <a:srgbClr val="F267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5" name="Freeform 19">
              <a:extLst>
                <a:ext uri="{FF2B5EF4-FFF2-40B4-BE49-F238E27FC236}">
                  <a16:creationId xmlns:a16="http://schemas.microsoft.com/office/drawing/2014/main" id="{C0BA80A8-12C6-9D47-818F-C408A9136770}"/>
                </a:ext>
              </a:extLst>
            </p:cNvPr>
            <p:cNvSpPr>
              <a:spLocks/>
            </p:cNvSpPr>
            <p:nvPr/>
          </p:nvSpPr>
          <p:spPr bwMode="auto">
            <a:xfrm>
              <a:off x="10360025" y="1471613"/>
              <a:ext cx="174625" cy="565150"/>
            </a:xfrm>
            <a:custGeom>
              <a:avLst/>
              <a:gdLst>
                <a:gd name="T0" fmla="*/ 299 w 325"/>
                <a:gd name="T1" fmla="*/ 244 h 1092"/>
                <a:gd name="T2" fmla="*/ 280 w 325"/>
                <a:gd name="T3" fmla="*/ 557 h 1092"/>
                <a:gd name="T4" fmla="*/ 227 w 325"/>
                <a:gd name="T5" fmla="*/ 1011 h 1092"/>
                <a:gd name="T6" fmla="*/ 157 w 325"/>
                <a:gd name="T7" fmla="*/ 1084 h 1092"/>
                <a:gd name="T8" fmla="*/ 68 w 325"/>
                <a:gd name="T9" fmla="*/ 1021 h 1092"/>
                <a:gd name="T10" fmla="*/ 3 w 325"/>
                <a:gd name="T11" fmla="*/ 415 h 1092"/>
                <a:gd name="T12" fmla="*/ 22 w 325"/>
                <a:gd name="T13" fmla="*/ 201 h 1092"/>
                <a:gd name="T14" fmla="*/ 299 w 325"/>
                <a:gd name="T15" fmla="*/ 244 h 10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5" h="1092">
                  <a:moveTo>
                    <a:pt x="299" y="244"/>
                  </a:moveTo>
                  <a:cubicBezTo>
                    <a:pt x="299" y="244"/>
                    <a:pt x="325" y="396"/>
                    <a:pt x="280" y="557"/>
                  </a:cubicBezTo>
                  <a:cubicBezTo>
                    <a:pt x="246" y="676"/>
                    <a:pt x="227" y="1011"/>
                    <a:pt x="227" y="1011"/>
                  </a:cubicBezTo>
                  <a:cubicBezTo>
                    <a:pt x="227" y="1011"/>
                    <a:pt x="241" y="1076"/>
                    <a:pt x="157" y="1084"/>
                  </a:cubicBezTo>
                  <a:cubicBezTo>
                    <a:pt x="65" y="1092"/>
                    <a:pt x="68" y="1021"/>
                    <a:pt x="68" y="1021"/>
                  </a:cubicBezTo>
                  <a:cubicBezTo>
                    <a:pt x="68" y="1021"/>
                    <a:pt x="0" y="551"/>
                    <a:pt x="3" y="415"/>
                  </a:cubicBezTo>
                  <a:cubicBezTo>
                    <a:pt x="5" y="279"/>
                    <a:pt x="22" y="201"/>
                    <a:pt x="22" y="201"/>
                  </a:cubicBezTo>
                  <a:cubicBezTo>
                    <a:pt x="22" y="201"/>
                    <a:pt x="198" y="0"/>
                    <a:pt x="299" y="244"/>
                  </a:cubicBezTo>
                  <a:close/>
                </a:path>
              </a:pathLst>
            </a:custGeom>
            <a:solidFill>
              <a:srgbClr val="D3A1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6" name="Freeform 20">
              <a:extLst>
                <a:ext uri="{FF2B5EF4-FFF2-40B4-BE49-F238E27FC236}">
                  <a16:creationId xmlns:a16="http://schemas.microsoft.com/office/drawing/2014/main" id="{D17E1AA2-854D-6848-B536-B858441D79DB}"/>
                </a:ext>
              </a:extLst>
            </p:cNvPr>
            <p:cNvSpPr>
              <a:spLocks/>
            </p:cNvSpPr>
            <p:nvPr/>
          </p:nvSpPr>
          <p:spPr bwMode="auto">
            <a:xfrm>
              <a:off x="10364788" y="1055688"/>
              <a:ext cx="242888" cy="579438"/>
            </a:xfrm>
            <a:custGeom>
              <a:avLst/>
              <a:gdLst>
                <a:gd name="T0" fmla="*/ 60 w 448"/>
                <a:gd name="T1" fmla="*/ 254 h 1119"/>
                <a:gd name="T2" fmla="*/ 237 w 448"/>
                <a:gd name="T3" fmla="*/ 0 h 1119"/>
                <a:gd name="T4" fmla="*/ 436 w 448"/>
                <a:gd name="T5" fmla="*/ 235 h 1119"/>
                <a:gd name="T6" fmla="*/ 367 w 448"/>
                <a:gd name="T7" fmla="*/ 622 h 1119"/>
                <a:gd name="T8" fmla="*/ 322 w 448"/>
                <a:gd name="T9" fmla="*/ 868 h 1119"/>
                <a:gd name="T10" fmla="*/ 306 w 448"/>
                <a:gd name="T11" fmla="*/ 1058 h 1119"/>
                <a:gd name="T12" fmla="*/ 129 w 448"/>
                <a:gd name="T13" fmla="*/ 1093 h 1119"/>
                <a:gd name="T14" fmla="*/ 0 w 448"/>
                <a:gd name="T15" fmla="*/ 1004 h 1119"/>
                <a:gd name="T16" fmla="*/ 31 w 448"/>
                <a:gd name="T17" fmla="*/ 528 h 1119"/>
                <a:gd name="T18" fmla="*/ 60 w 448"/>
                <a:gd name="T19" fmla="*/ 254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8" h="1119">
                  <a:moveTo>
                    <a:pt x="60" y="254"/>
                  </a:moveTo>
                  <a:cubicBezTo>
                    <a:pt x="113" y="75"/>
                    <a:pt x="237" y="0"/>
                    <a:pt x="237" y="0"/>
                  </a:cubicBezTo>
                  <a:cubicBezTo>
                    <a:pt x="237" y="0"/>
                    <a:pt x="425" y="79"/>
                    <a:pt x="436" y="235"/>
                  </a:cubicBezTo>
                  <a:cubicBezTo>
                    <a:pt x="448" y="391"/>
                    <a:pt x="399" y="535"/>
                    <a:pt x="367" y="622"/>
                  </a:cubicBezTo>
                  <a:cubicBezTo>
                    <a:pt x="335" y="709"/>
                    <a:pt x="332" y="795"/>
                    <a:pt x="322" y="868"/>
                  </a:cubicBezTo>
                  <a:cubicBezTo>
                    <a:pt x="312" y="940"/>
                    <a:pt x="306" y="1058"/>
                    <a:pt x="306" y="1058"/>
                  </a:cubicBezTo>
                  <a:cubicBezTo>
                    <a:pt x="306" y="1058"/>
                    <a:pt x="241" y="1119"/>
                    <a:pt x="129" y="1093"/>
                  </a:cubicBezTo>
                  <a:cubicBezTo>
                    <a:pt x="16" y="1067"/>
                    <a:pt x="0" y="1004"/>
                    <a:pt x="0" y="1004"/>
                  </a:cubicBezTo>
                  <a:cubicBezTo>
                    <a:pt x="0" y="1004"/>
                    <a:pt x="20" y="658"/>
                    <a:pt x="31" y="528"/>
                  </a:cubicBezTo>
                  <a:cubicBezTo>
                    <a:pt x="42" y="398"/>
                    <a:pt x="21" y="390"/>
                    <a:pt x="60" y="254"/>
                  </a:cubicBezTo>
                  <a:close/>
                </a:path>
              </a:pathLst>
            </a:custGeom>
            <a:solidFill>
              <a:srgbClr val="C0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7" name="Freeform 21">
              <a:extLst>
                <a:ext uri="{FF2B5EF4-FFF2-40B4-BE49-F238E27FC236}">
                  <a16:creationId xmlns:a16="http://schemas.microsoft.com/office/drawing/2014/main" id="{8B48F82D-28D7-E340-9F7B-B39A722302B0}"/>
                </a:ext>
              </a:extLst>
            </p:cNvPr>
            <p:cNvSpPr>
              <a:spLocks/>
            </p:cNvSpPr>
            <p:nvPr/>
          </p:nvSpPr>
          <p:spPr bwMode="auto">
            <a:xfrm>
              <a:off x="10345738" y="1530350"/>
              <a:ext cx="204788" cy="120650"/>
            </a:xfrm>
            <a:custGeom>
              <a:avLst/>
              <a:gdLst>
                <a:gd name="T0" fmla="*/ 42 w 378"/>
                <a:gd name="T1" fmla="*/ 6 h 234"/>
                <a:gd name="T2" fmla="*/ 190 w 378"/>
                <a:gd name="T3" fmla="*/ 94 h 234"/>
                <a:gd name="T4" fmla="*/ 357 w 378"/>
                <a:gd name="T5" fmla="*/ 46 h 234"/>
                <a:gd name="T6" fmla="*/ 377 w 378"/>
                <a:gd name="T7" fmla="*/ 107 h 234"/>
                <a:gd name="T8" fmla="*/ 308 w 378"/>
                <a:gd name="T9" fmla="*/ 205 h 234"/>
                <a:gd name="T10" fmla="*/ 113 w 378"/>
                <a:gd name="T11" fmla="*/ 200 h 234"/>
                <a:gd name="T12" fmla="*/ 4 w 378"/>
                <a:gd name="T13" fmla="*/ 95 h 234"/>
                <a:gd name="T14" fmla="*/ 42 w 378"/>
                <a:gd name="T15" fmla="*/ 6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8" h="234">
                  <a:moveTo>
                    <a:pt x="42" y="6"/>
                  </a:moveTo>
                  <a:cubicBezTo>
                    <a:pt x="42" y="6"/>
                    <a:pt x="100" y="90"/>
                    <a:pt x="190" y="94"/>
                  </a:cubicBezTo>
                  <a:cubicBezTo>
                    <a:pt x="279" y="99"/>
                    <a:pt x="357" y="46"/>
                    <a:pt x="357" y="46"/>
                  </a:cubicBezTo>
                  <a:cubicBezTo>
                    <a:pt x="357" y="46"/>
                    <a:pt x="378" y="61"/>
                    <a:pt x="377" y="107"/>
                  </a:cubicBezTo>
                  <a:cubicBezTo>
                    <a:pt x="376" y="154"/>
                    <a:pt x="359" y="188"/>
                    <a:pt x="308" y="205"/>
                  </a:cubicBezTo>
                  <a:cubicBezTo>
                    <a:pt x="258" y="223"/>
                    <a:pt x="167" y="234"/>
                    <a:pt x="113" y="200"/>
                  </a:cubicBezTo>
                  <a:cubicBezTo>
                    <a:pt x="58" y="165"/>
                    <a:pt x="0" y="149"/>
                    <a:pt x="4" y="95"/>
                  </a:cubicBezTo>
                  <a:cubicBezTo>
                    <a:pt x="9" y="41"/>
                    <a:pt x="12" y="0"/>
                    <a:pt x="42" y="6"/>
                  </a:cubicBez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8" name="Freeform 22">
              <a:extLst>
                <a:ext uri="{FF2B5EF4-FFF2-40B4-BE49-F238E27FC236}">
                  <a16:creationId xmlns:a16="http://schemas.microsoft.com/office/drawing/2014/main" id="{91B6BE9E-6980-4F4A-88BA-E08A7F026F18}"/>
                </a:ext>
              </a:extLst>
            </p:cNvPr>
            <p:cNvSpPr>
              <a:spLocks/>
            </p:cNvSpPr>
            <p:nvPr/>
          </p:nvSpPr>
          <p:spPr bwMode="auto">
            <a:xfrm>
              <a:off x="10675938" y="863600"/>
              <a:ext cx="233363" cy="222250"/>
            </a:xfrm>
            <a:custGeom>
              <a:avLst/>
              <a:gdLst>
                <a:gd name="T0" fmla="*/ 24 w 432"/>
                <a:gd name="T1" fmla="*/ 38 h 428"/>
                <a:gd name="T2" fmla="*/ 24 w 432"/>
                <a:gd name="T3" fmla="*/ 130 h 428"/>
                <a:gd name="T4" fmla="*/ 0 w 432"/>
                <a:gd name="T5" fmla="*/ 197 h 428"/>
                <a:gd name="T6" fmla="*/ 242 w 432"/>
                <a:gd name="T7" fmla="*/ 421 h 428"/>
                <a:gd name="T8" fmla="*/ 430 w 432"/>
                <a:gd name="T9" fmla="*/ 232 h 428"/>
                <a:gd name="T10" fmla="*/ 357 w 432"/>
                <a:gd name="T11" fmla="*/ 34 h 428"/>
                <a:gd name="T12" fmla="*/ 204 w 432"/>
                <a:gd name="T13" fmla="*/ 0 h 428"/>
                <a:gd name="T14" fmla="*/ 24 w 432"/>
                <a:gd name="T15" fmla="*/ 38 h 4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428">
                  <a:moveTo>
                    <a:pt x="24" y="38"/>
                  </a:moveTo>
                  <a:cubicBezTo>
                    <a:pt x="24" y="38"/>
                    <a:pt x="28" y="97"/>
                    <a:pt x="24" y="130"/>
                  </a:cubicBezTo>
                  <a:cubicBezTo>
                    <a:pt x="20" y="163"/>
                    <a:pt x="0" y="197"/>
                    <a:pt x="0" y="197"/>
                  </a:cubicBezTo>
                  <a:cubicBezTo>
                    <a:pt x="0" y="197"/>
                    <a:pt x="77" y="415"/>
                    <a:pt x="242" y="421"/>
                  </a:cubicBezTo>
                  <a:cubicBezTo>
                    <a:pt x="407" y="428"/>
                    <a:pt x="432" y="277"/>
                    <a:pt x="430" y="232"/>
                  </a:cubicBezTo>
                  <a:cubicBezTo>
                    <a:pt x="428" y="187"/>
                    <a:pt x="357" y="34"/>
                    <a:pt x="357" y="34"/>
                  </a:cubicBezTo>
                  <a:cubicBezTo>
                    <a:pt x="357" y="34"/>
                    <a:pt x="277" y="0"/>
                    <a:pt x="204" y="0"/>
                  </a:cubicBezTo>
                  <a:cubicBezTo>
                    <a:pt x="130" y="0"/>
                    <a:pt x="24" y="38"/>
                    <a:pt x="24" y="38"/>
                  </a:cubicBezTo>
                  <a:close/>
                </a:path>
              </a:pathLst>
            </a:custGeom>
            <a:solidFill>
              <a:srgbClr val="C689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9" name="Freeform 23">
              <a:extLst>
                <a:ext uri="{FF2B5EF4-FFF2-40B4-BE49-F238E27FC236}">
                  <a16:creationId xmlns:a16="http://schemas.microsoft.com/office/drawing/2014/main" id="{6B8CDC31-EF15-0A44-862C-34304687FB33}"/>
                </a:ext>
              </a:extLst>
            </p:cNvPr>
            <p:cNvSpPr>
              <a:spLocks/>
            </p:cNvSpPr>
            <p:nvPr/>
          </p:nvSpPr>
          <p:spPr bwMode="auto">
            <a:xfrm>
              <a:off x="10614025" y="560388"/>
              <a:ext cx="346075" cy="473075"/>
            </a:xfrm>
            <a:custGeom>
              <a:avLst/>
              <a:gdLst>
                <a:gd name="T0" fmla="*/ 154 w 639"/>
                <a:gd name="T1" fmla="*/ 682 h 914"/>
                <a:gd name="T2" fmla="*/ 318 w 639"/>
                <a:gd name="T3" fmla="*/ 860 h 914"/>
                <a:gd name="T4" fmla="*/ 534 w 639"/>
                <a:gd name="T5" fmla="*/ 848 h 914"/>
                <a:gd name="T6" fmla="*/ 605 w 639"/>
                <a:gd name="T7" fmla="*/ 543 h 914"/>
                <a:gd name="T8" fmla="*/ 604 w 639"/>
                <a:gd name="T9" fmla="*/ 208 h 914"/>
                <a:gd name="T10" fmla="*/ 303 w 639"/>
                <a:gd name="T11" fmla="*/ 9 h 914"/>
                <a:gd name="T12" fmla="*/ 30 w 639"/>
                <a:gd name="T13" fmla="*/ 202 h 914"/>
                <a:gd name="T14" fmla="*/ 61 w 639"/>
                <a:gd name="T15" fmla="*/ 526 h 914"/>
                <a:gd name="T16" fmla="*/ 154 w 639"/>
                <a:gd name="T17" fmla="*/ 682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9" h="914">
                  <a:moveTo>
                    <a:pt x="154" y="682"/>
                  </a:moveTo>
                  <a:cubicBezTo>
                    <a:pt x="154" y="682"/>
                    <a:pt x="180" y="807"/>
                    <a:pt x="318" y="860"/>
                  </a:cubicBezTo>
                  <a:cubicBezTo>
                    <a:pt x="456" y="914"/>
                    <a:pt x="490" y="897"/>
                    <a:pt x="534" y="848"/>
                  </a:cubicBezTo>
                  <a:cubicBezTo>
                    <a:pt x="578" y="800"/>
                    <a:pt x="592" y="607"/>
                    <a:pt x="605" y="543"/>
                  </a:cubicBezTo>
                  <a:cubicBezTo>
                    <a:pt x="618" y="479"/>
                    <a:pt x="639" y="295"/>
                    <a:pt x="604" y="208"/>
                  </a:cubicBezTo>
                  <a:cubicBezTo>
                    <a:pt x="570" y="121"/>
                    <a:pt x="442" y="0"/>
                    <a:pt x="303" y="9"/>
                  </a:cubicBezTo>
                  <a:cubicBezTo>
                    <a:pt x="163" y="18"/>
                    <a:pt x="60" y="90"/>
                    <a:pt x="30" y="202"/>
                  </a:cubicBezTo>
                  <a:cubicBezTo>
                    <a:pt x="0" y="314"/>
                    <a:pt x="61" y="526"/>
                    <a:pt x="61" y="526"/>
                  </a:cubicBezTo>
                  <a:cubicBezTo>
                    <a:pt x="61" y="526"/>
                    <a:pt x="71" y="680"/>
                    <a:pt x="154" y="682"/>
                  </a:cubicBezTo>
                  <a:close/>
                </a:path>
              </a:pathLst>
            </a:custGeom>
            <a:solidFill>
              <a:srgbClr val="D3A1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0" name="Freeform 24">
              <a:extLst>
                <a:ext uri="{FF2B5EF4-FFF2-40B4-BE49-F238E27FC236}">
                  <a16:creationId xmlns:a16="http://schemas.microsoft.com/office/drawing/2014/main" id="{E6E03A39-AC7B-BC4A-9387-7953A03D306E}"/>
                </a:ext>
              </a:extLst>
            </p:cNvPr>
            <p:cNvSpPr>
              <a:spLocks/>
            </p:cNvSpPr>
            <p:nvPr/>
          </p:nvSpPr>
          <p:spPr bwMode="auto">
            <a:xfrm>
              <a:off x="10618788" y="542925"/>
              <a:ext cx="338138" cy="336550"/>
            </a:xfrm>
            <a:custGeom>
              <a:avLst/>
              <a:gdLst>
                <a:gd name="T0" fmla="*/ 253 w 625"/>
                <a:gd name="T1" fmla="*/ 513 h 647"/>
                <a:gd name="T2" fmla="*/ 205 w 625"/>
                <a:gd name="T3" fmla="*/ 557 h 647"/>
                <a:gd name="T4" fmla="*/ 178 w 625"/>
                <a:gd name="T5" fmla="*/ 647 h 647"/>
                <a:gd name="T6" fmla="*/ 145 w 625"/>
                <a:gd name="T7" fmla="*/ 605 h 647"/>
                <a:gd name="T8" fmla="*/ 94 w 625"/>
                <a:gd name="T9" fmla="*/ 548 h 647"/>
                <a:gd name="T10" fmla="*/ 58 w 625"/>
                <a:gd name="T11" fmla="*/ 592 h 647"/>
                <a:gd name="T12" fmla="*/ 6 w 625"/>
                <a:gd name="T13" fmla="*/ 371 h 647"/>
                <a:gd name="T14" fmla="*/ 105 w 625"/>
                <a:gd name="T15" fmla="*/ 98 h 647"/>
                <a:gd name="T16" fmla="*/ 437 w 625"/>
                <a:gd name="T17" fmla="*/ 64 h 647"/>
                <a:gd name="T18" fmla="*/ 609 w 625"/>
                <a:gd name="T19" fmla="*/ 250 h 647"/>
                <a:gd name="T20" fmla="*/ 616 w 625"/>
                <a:gd name="T21" fmla="*/ 382 h 647"/>
                <a:gd name="T22" fmla="*/ 503 w 625"/>
                <a:gd name="T23" fmla="*/ 445 h 647"/>
                <a:gd name="T24" fmla="*/ 310 w 625"/>
                <a:gd name="T25" fmla="*/ 374 h 647"/>
                <a:gd name="T26" fmla="*/ 241 w 625"/>
                <a:gd name="T27" fmla="*/ 424 h 647"/>
                <a:gd name="T28" fmla="*/ 253 w 625"/>
                <a:gd name="T29" fmla="*/ 5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5" h="647">
                  <a:moveTo>
                    <a:pt x="253" y="513"/>
                  </a:moveTo>
                  <a:cubicBezTo>
                    <a:pt x="253" y="513"/>
                    <a:pt x="224" y="521"/>
                    <a:pt x="205" y="557"/>
                  </a:cubicBezTo>
                  <a:cubicBezTo>
                    <a:pt x="186" y="592"/>
                    <a:pt x="178" y="647"/>
                    <a:pt x="178" y="647"/>
                  </a:cubicBezTo>
                  <a:cubicBezTo>
                    <a:pt x="178" y="647"/>
                    <a:pt x="152" y="641"/>
                    <a:pt x="145" y="605"/>
                  </a:cubicBezTo>
                  <a:cubicBezTo>
                    <a:pt x="137" y="570"/>
                    <a:pt x="124" y="553"/>
                    <a:pt x="94" y="548"/>
                  </a:cubicBezTo>
                  <a:cubicBezTo>
                    <a:pt x="63" y="544"/>
                    <a:pt x="58" y="592"/>
                    <a:pt x="58" y="592"/>
                  </a:cubicBezTo>
                  <a:cubicBezTo>
                    <a:pt x="58" y="592"/>
                    <a:pt x="4" y="454"/>
                    <a:pt x="6" y="371"/>
                  </a:cubicBezTo>
                  <a:cubicBezTo>
                    <a:pt x="8" y="287"/>
                    <a:pt x="0" y="168"/>
                    <a:pt x="105" y="98"/>
                  </a:cubicBezTo>
                  <a:cubicBezTo>
                    <a:pt x="211" y="28"/>
                    <a:pt x="337" y="0"/>
                    <a:pt x="437" y="64"/>
                  </a:cubicBezTo>
                  <a:cubicBezTo>
                    <a:pt x="536" y="129"/>
                    <a:pt x="594" y="182"/>
                    <a:pt x="609" y="250"/>
                  </a:cubicBezTo>
                  <a:cubicBezTo>
                    <a:pt x="625" y="319"/>
                    <a:pt x="616" y="382"/>
                    <a:pt x="616" y="382"/>
                  </a:cubicBezTo>
                  <a:cubicBezTo>
                    <a:pt x="616" y="382"/>
                    <a:pt x="584" y="461"/>
                    <a:pt x="503" y="445"/>
                  </a:cubicBezTo>
                  <a:cubicBezTo>
                    <a:pt x="423" y="429"/>
                    <a:pt x="350" y="385"/>
                    <a:pt x="310" y="374"/>
                  </a:cubicBezTo>
                  <a:cubicBezTo>
                    <a:pt x="270" y="363"/>
                    <a:pt x="251" y="400"/>
                    <a:pt x="241" y="424"/>
                  </a:cubicBezTo>
                  <a:cubicBezTo>
                    <a:pt x="231" y="448"/>
                    <a:pt x="253" y="513"/>
                    <a:pt x="253" y="513"/>
                  </a:cubicBez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1" name="Freeform 25">
              <a:extLst>
                <a:ext uri="{FF2B5EF4-FFF2-40B4-BE49-F238E27FC236}">
                  <a16:creationId xmlns:a16="http://schemas.microsoft.com/office/drawing/2014/main" id="{C861F59E-6132-0840-8D55-E53A9373881A}"/>
                </a:ext>
              </a:extLst>
            </p:cNvPr>
            <p:cNvSpPr>
              <a:spLocks/>
            </p:cNvSpPr>
            <p:nvPr/>
          </p:nvSpPr>
          <p:spPr bwMode="auto">
            <a:xfrm>
              <a:off x="10872788" y="841375"/>
              <a:ext cx="58738" cy="109538"/>
            </a:xfrm>
            <a:custGeom>
              <a:avLst/>
              <a:gdLst>
                <a:gd name="T0" fmla="*/ 63 w 108"/>
                <a:gd name="T1" fmla="*/ 0 h 211"/>
                <a:gd name="T2" fmla="*/ 83 w 108"/>
                <a:gd name="T3" fmla="*/ 124 h 211"/>
                <a:gd name="T4" fmla="*/ 74 w 108"/>
                <a:gd name="T5" fmla="*/ 173 h 211"/>
                <a:gd name="T6" fmla="*/ 0 w 108"/>
                <a:gd name="T7" fmla="*/ 165 h 211"/>
                <a:gd name="T8" fmla="*/ 50 w 108"/>
                <a:gd name="T9" fmla="*/ 203 h 211"/>
                <a:gd name="T10" fmla="*/ 99 w 108"/>
                <a:gd name="T11" fmla="*/ 165 h 211"/>
                <a:gd name="T12" fmla="*/ 98 w 108"/>
                <a:gd name="T13" fmla="*/ 109 h 211"/>
                <a:gd name="T14" fmla="*/ 63 w 108"/>
                <a:gd name="T15" fmla="*/ 0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11">
                  <a:moveTo>
                    <a:pt x="63" y="0"/>
                  </a:moveTo>
                  <a:cubicBezTo>
                    <a:pt x="63" y="0"/>
                    <a:pt x="76" y="97"/>
                    <a:pt x="83" y="124"/>
                  </a:cubicBezTo>
                  <a:cubicBezTo>
                    <a:pt x="89" y="151"/>
                    <a:pt x="90" y="156"/>
                    <a:pt x="74" y="173"/>
                  </a:cubicBezTo>
                  <a:cubicBezTo>
                    <a:pt x="59" y="191"/>
                    <a:pt x="0" y="165"/>
                    <a:pt x="0" y="165"/>
                  </a:cubicBezTo>
                  <a:cubicBezTo>
                    <a:pt x="0" y="165"/>
                    <a:pt x="33" y="196"/>
                    <a:pt x="50" y="203"/>
                  </a:cubicBezTo>
                  <a:cubicBezTo>
                    <a:pt x="68" y="211"/>
                    <a:pt x="96" y="183"/>
                    <a:pt x="99" y="165"/>
                  </a:cubicBezTo>
                  <a:cubicBezTo>
                    <a:pt x="103" y="147"/>
                    <a:pt x="108" y="136"/>
                    <a:pt x="98" y="109"/>
                  </a:cubicBezTo>
                  <a:cubicBezTo>
                    <a:pt x="88" y="81"/>
                    <a:pt x="63" y="0"/>
                    <a:pt x="63" y="0"/>
                  </a:cubicBezTo>
                  <a:close/>
                </a:path>
              </a:pathLst>
            </a:custGeom>
            <a:solidFill>
              <a:srgbClr val="C689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2" name="Freeform 26">
              <a:extLst>
                <a:ext uri="{FF2B5EF4-FFF2-40B4-BE49-F238E27FC236}">
                  <a16:creationId xmlns:a16="http://schemas.microsoft.com/office/drawing/2014/main" id="{A5C270C2-8E47-E640-B812-E98FB5461892}"/>
                </a:ext>
              </a:extLst>
            </p:cNvPr>
            <p:cNvSpPr>
              <a:spLocks/>
            </p:cNvSpPr>
            <p:nvPr/>
          </p:nvSpPr>
          <p:spPr bwMode="auto">
            <a:xfrm>
              <a:off x="10609263" y="549275"/>
              <a:ext cx="400050" cy="327025"/>
            </a:xfrm>
            <a:custGeom>
              <a:avLst/>
              <a:gdLst>
                <a:gd name="T0" fmla="*/ 682 w 741"/>
                <a:gd name="T1" fmla="*/ 354 h 630"/>
                <a:gd name="T2" fmla="*/ 682 w 741"/>
                <a:gd name="T3" fmla="*/ 353 h 630"/>
                <a:gd name="T4" fmla="*/ 673 w 741"/>
                <a:gd name="T5" fmla="*/ 312 h 630"/>
                <a:gd name="T6" fmla="*/ 298 w 741"/>
                <a:gd name="T7" fmla="*/ 7 h 630"/>
                <a:gd name="T8" fmla="*/ 19 w 741"/>
                <a:gd name="T9" fmla="*/ 286 h 630"/>
                <a:gd name="T10" fmla="*/ 20 w 741"/>
                <a:gd name="T11" fmla="*/ 285 h 630"/>
                <a:gd name="T12" fmla="*/ 2 w 741"/>
                <a:gd name="T13" fmla="*/ 341 h 630"/>
                <a:gd name="T14" fmla="*/ 238 w 741"/>
                <a:gd name="T15" fmla="*/ 520 h 630"/>
                <a:gd name="T16" fmla="*/ 585 w 741"/>
                <a:gd name="T17" fmla="*/ 569 h 630"/>
                <a:gd name="T18" fmla="*/ 682 w 741"/>
                <a:gd name="T19" fmla="*/ 354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1" h="630">
                  <a:moveTo>
                    <a:pt x="682" y="354"/>
                  </a:moveTo>
                  <a:cubicBezTo>
                    <a:pt x="682" y="354"/>
                    <a:pt x="682" y="354"/>
                    <a:pt x="682" y="353"/>
                  </a:cubicBezTo>
                  <a:cubicBezTo>
                    <a:pt x="682" y="339"/>
                    <a:pt x="679" y="326"/>
                    <a:pt x="673" y="312"/>
                  </a:cubicBezTo>
                  <a:cubicBezTo>
                    <a:pt x="646" y="115"/>
                    <a:pt x="510" y="0"/>
                    <a:pt x="298" y="7"/>
                  </a:cubicBezTo>
                  <a:cubicBezTo>
                    <a:pt x="158" y="12"/>
                    <a:pt x="28" y="96"/>
                    <a:pt x="19" y="286"/>
                  </a:cubicBezTo>
                  <a:cubicBezTo>
                    <a:pt x="19" y="285"/>
                    <a:pt x="19" y="285"/>
                    <a:pt x="20" y="285"/>
                  </a:cubicBezTo>
                  <a:cubicBezTo>
                    <a:pt x="8" y="303"/>
                    <a:pt x="2" y="322"/>
                    <a:pt x="2" y="341"/>
                  </a:cubicBezTo>
                  <a:cubicBezTo>
                    <a:pt x="0" y="423"/>
                    <a:pt x="100" y="495"/>
                    <a:pt x="238" y="520"/>
                  </a:cubicBezTo>
                  <a:cubicBezTo>
                    <a:pt x="264" y="543"/>
                    <a:pt x="398" y="630"/>
                    <a:pt x="585" y="569"/>
                  </a:cubicBezTo>
                  <a:cubicBezTo>
                    <a:pt x="741" y="518"/>
                    <a:pt x="707" y="406"/>
                    <a:pt x="682" y="354"/>
                  </a:cubicBezTo>
                  <a:close/>
                </a:path>
              </a:pathLst>
            </a:custGeom>
            <a:solidFill>
              <a:srgbClr val="E7AF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3" name="Freeform 27">
              <a:extLst>
                <a:ext uri="{FF2B5EF4-FFF2-40B4-BE49-F238E27FC236}">
                  <a16:creationId xmlns:a16="http://schemas.microsoft.com/office/drawing/2014/main" id="{ACAA4669-30E5-8E43-AC25-CE52A0350489}"/>
                </a:ext>
              </a:extLst>
            </p:cNvPr>
            <p:cNvSpPr>
              <a:spLocks/>
            </p:cNvSpPr>
            <p:nvPr/>
          </p:nvSpPr>
          <p:spPr bwMode="auto">
            <a:xfrm>
              <a:off x="10745788" y="731838"/>
              <a:ext cx="282575" cy="153988"/>
            </a:xfrm>
            <a:custGeom>
              <a:avLst/>
              <a:gdLst>
                <a:gd name="T0" fmla="*/ 429 w 523"/>
                <a:gd name="T1" fmla="*/ 2 h 298"/>
                <a:gd name="T2" fmla="*/ 429 w 523"/>
                <a:gd name="T3" fmla="*/ 1 h 298"/>
                <a:gd name="T4" fmla="*/ 429 w 523"/>
                <a:gd name="T5" fmla="*/ 0 h 298"/>
                <a:gd name="T6" fmla="*/ 428 w 523"/>
                <a:gd name="T7" fmla="*/ 0 h 298"/>
                <a:gd name="T8" fmla="*/ 429 w 523"/>
                <a:gd name="T9" fmla="*/ 5 h 298"/>
                <a:gd name="T10" fmla="*/ 78 w 523"/>
                <a:gd name="T11" fmla="*/ 186 h 298"/>
                <a:gd name="T12" fmla="*/ 0 w 523"/>
                <a:gd name="T13" fmla="*/ 179 h 298"/>
                <a:gd name="T14" fmla="*/ 369 w 523"/>
                <a:gd name="T15" fmla="*/ 245 h 298"/>
                <a:gd name="T16" fmla="*/ 429 w 523"/>
                <a:gd name="T17" fmla="*/ 2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3" h="298">
                  <a:moveTo>
                    <a:pt x="429" y="2"/>
                  </a:moveTo>
                  <a:cubicBezTo>
                    <a:pt x="429" y="2"/>
                    <a:pt x="429" y="2"/>
                    <a:pt x="429" y="1"/>
                  </a:cubicBezTo>
                  <a:cubicBezTo>
                    <a:pt x="429" y="1"/>
                    <a:pt x="429" y="1"/>
                    <a:pt x="429" y="0"/>
                  </a:cubicBezTo>
                  <a:lnTo>
                    <a:pt x="428" y="0"/>
                  </a:lnTo>
                  <a:cubicBezTo>
                    <a:pt x="428" y="2"/>
                    <a:pt x="429" y="4"/>
                    <a:pt x="429" y="5"/>
                  </a:cubicBezTo>
                  <a:cubicBezTo>
                    <a:pt x="427" y="108"/>
                    <a:pt x="270" y="189"/>
                    <a:pt x="78" y="186"/>
                  </a:cubicBezTo>
                  <a:cubicBezTo>
                    <a:pt x="51" y="185"/>
                    <a:pt x="25" y="183"/>
                    <a:pt x="0" y="179"/>
                  </a:cubicBezTo>
                  <a:cubicBezTo>
                    <a:pt x="40" y="244"/>
                    <a:pt x="226" y="298"/>
                    <a:pt x="369" y="245"/>
                  </a:cubicBezTo>
                  <a:cubicBezTo>
                    <a:pt x="523" y="188"/>
                    <a:pt x="480" y="65"/>
                    <a:pt x="429" y="2"/>
                  </a:cubicBezTo>
                  <a:close/>
                </a:path>
              </a:pathLst>
            </a:custGeom>
            <a:solidFill>
              <a:srgbClr val="F1B22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4" name="Freeform 28">
              <a:extLst>
                <a:ext uri="{FF2B5EF4-FFF2-40B4-BE49-F238E27FC236}">
                  <a16:creationId xmlns:a16="http://schemas.microsoft.com/office/drawing/2014/main" id="{1CA17B97-28D5-FB40-88E3-2EF9A7D11C32}"/>
                </a:ext>
              </a:extLst>
            </p:cNvPr>
            <p:cNvSpPr>
              <a:spLocks/>
            </p:cNvSpPr>
            <p:nvPr/>
          </p:nvSpPr>
          <p:spPr bwMode="auto">
            <a:xfrm>
              <a:off x="10729913" y="565150"/>
              <a:ext cx="174625" cy="241300"/>
            </a:xfrm>
            <a:custGeom>
              <a:avLst/>
              <a:gdLst>
                <a:gd name="T0" fmla="*/ 0 w 324"/>
                <a:gd name="T1" fmla="*/ 0 h 464"/>
                <a:gd name="T2" fmla="*/ 257 w 324"/>
                <a:gd name="T3" fmla="*/ 269 h 464"/>
                <a:gd name="T4" fmla="*/ 324 w 324"/>
                <a:gd name="T5" fmla="*/ 462 h 464"/>
                <a:gd name="T6" fmla="*/ 276 w 324"/>
                <a:gd name="T7" fmla="*/ 276 h 464"/>
                <a:gd name="T8" fmla="*/ 0 w 324"/>
                <a:gd name="T9" fmla="*/ 0 h 464"/>
              </a:gdLst>
              <a:ahLst/>
              <a:cxnLst>
                <a:cxn ang="0">
                  <a:pos x="T0" y="T1"/>
                </a:cxn>
                <a:cxn ang="0">
                  <a:pos x="T2" y="T3"/>
                </a:cxn>
                <a:cxn ang="0">
                  <a:pos x="T4" y="T5"/>
                </a:cxn>
                <a:cxn ang="0">
                  <a:pos x="T6" y="T7"/>
                </a:cxn>
                <a:cxn ang="0">
                  <a:pos x="T8" y="T9"/>
                </a:cxn>
              </a:cxnLst>
              <a:rect l="0" t="0" r="r" b="b"/>
              <a:pathLst>
                <a:path w="324" h="464">
                  <a:moveTo>
                    <a:pt x="0" y="0"/>
                  </a:moveTo>
                  <a:cubicBezTo>
                    <a:pt x="102" y="39"/>
                    <a:pt x="199" y="135"/>
                    <a:pt x="257" y="269"/>
                  </a:cubicBezTo>
                  <a:cubicBezTo>
                    <a:pt x="285" y="335"/>
                    <a:pt x="318" y="464"/>
                    <a:pt x="324" y="462"/>
                  </a:cubicBezTo>
                  <a:cubicBezTo>
                    <a:pt x="318" y="401"/>
                    <a:pt x="303" y="338"/>
                    <a:pt x="276" y="276"/>
                  </a:cubicBezTo>
                  <a:cubicBezTo>
                    <a:pt x="214" y="133"/>
                    <a:pt x="109" y="34"/>
                    <a:pt x="0" y="0"/>
                  </a:cubicBezTo>
                  <a:close/>
                </a:path>
              </a:pathLst>
            </a:custGeom>
            <a:solidFill>
              <a:srgbClr val="FEC44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5" name="Freeform 29">
              <a:extLst>
                <a:ext uri="{FF2B5EF4-FFF2-40B4-BE49-F238E27FC236}">
                  <a16:creationId xmlns:a16="http://schemas.microsoft.com/office/drawing/2014/main" id="{B1A4E683-83F9-5E4E-B040-F16726BF26CD}"/>
                </a:ext>
              </a:extLst>
            </p:cNvPr>
            <p:cNvSpPr>
              <a:spLocks/>
            </p:cNvSpPr>
            <p:nvPr/>
          </p:nvSpPr>
          <p:spPr bwMode="auto">
            <a:xfrm>
              <a:off x="10658475" y="831850"/>
              <a:ext cx="34925" cy="66675"/>
            </a:xfrm>
            <a:custGeom>
              <a:avLst/>
              <a:gdLst>
                <a:gd name="T0" fmla="*/ 42 w 66"/>
                <a:gd name="T1" fmla="*/ 29 h 128"/>
                <a:gd name="T2" fmla="*/ 7 w 66"/>
                <a:gd name="T3" fmla="*/ 14 h 128"/>
                <a:gd name="T4" fmla="*/ 7 w 66"/>
                <a:gd name="T5" fmla="*/ 71 h 128"/>
                <a:gd name="T6" fmla="*/ 22 w 66"/>
                <a:gd name="T7" fmla="*/ 102 h 128"/>
                <a:gd name="T8" fmla="*/ 15 w 66"/>
                <a:gd name="T9" fmla="*/ 44 h 128"/>
                <a:gd name="T10" fmla="*/ 33 w 66"/>
                <a:gd name="T11" fmla="*/ 48 h 128"/>
                <a:gd name="T12" fmla="*/ 34 w 66"/>
                <a:gd name="T13" fmla="*/ 83 h 128"/>
                <a:gd name="T14" fmla="*/ 42 w 66"/>
                <a:gd name="T15" fmla="*/ 101 h 128"/>
                <a:gd name="T16" fmla="*/ 52 w 66"/>
                <a:gd name="T17" fmla="*/ 128 h 128"/>
                <a:gd name="T18" fmla="*/ 54 w 66"/>
                <a:gd name="T19" fmla="*/ 103 h 128"/>
                <a:gd name="T20" fmla="*/ 42 w 66"/>
                <a:gd name="T21" fmla="*/ 2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28">
                  <a:moveTo>
                    <a:pt x="42" y="29"/>
                  </a:moveTo>
                  <a:cubicBezTo>
                    <a:pt x="42" y="29"/>
                    <a:pt x="15" y="0"/>
                    <a:pt x="7" y="14"/>
                  </a:cubicBezTo>
                  <a:cubicBezTo>
                    <a:pt x="0" y="29"/>
                    <a:pt x="7" y="55"/>
                    <a:pt x="7" y="71"/>
                  </a:cubicBezTo>
                  <a:cubicBezTo>
                    <a:pt x="7" y="86"/>
                    <a:pt x="22" y="102"/>
                    <a:pt x="22" y="102"/>
                  </a:cubicBezTo>
                  <a:cubicBezTo>
                    <a:pt x="22" y="102"/>
                    <a:pt x="15" y="59"/>
                    <a:pt x="15" y="44"/>
                  </a:cubicBezTo>
                  <a:cubicBezTo>
                    <a:pt x="15" y="30"/>
                    <a:pt x="21" y="37"/>
                    <a:pt x="33" y="48"/>
                  </a:cubicBezTo>
                  <a:cubicBezTo>
                    <a:pt x="44" y="59"/>
                    <a:pt x="39" y="77"/>
                    <a:pt x="34" y="83"/>
                  </a:cubicBezTo>
                  <a:cubicBezTo>
                    <a:pt x="28" y="88"/>
                    <a:pt x="36" y="95"/>
                    <a:pt x="42" y="101"/>
                  </a:cubicBezTo>
                  <a:cubicBezTo>
                    <a:pt x="48" y="107"/>
                    <a:pt x="44" y="128"/>
                    <a:pt x="52" y="128"/>
                  </a:cubicBezTo>
                  <a:cubicBezTo>
                    <a:pt x="60" y="128"/>
                    <a:pt x="54" y="118"/>
                    <a:pt x="54" y="103"/>
                  </a:cubicBezTo>
                  <a:cubicBezTo>
                    <a:pt x="54" y="87"/>
                    <a:pt x="66" y="46"/>
                    <a:pt x="42" y="29"/>
                  </a:cubicBezTo>
                  <a:close/>
                </a:path>
              </a:pathLst>
            </a:custGeom>
            <a:solidFill>
              <a:srgbClr val="C689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6" name="Freeform 30">
              <a:extLst>
                <a:ext uri="{FF2B5EF4-FFF2-40B4-BE49-F238E27FC236}">
                  <a16:creationId xmlns:a16="http://schemas.microsoft.com/office/drawing/2014/main" id="{FE53F348-AD4B-D142-A1EF-77F1EEF4D7CE}"/>
                </a:ext>
              </a:extLst>
            </p:cNvPr>
            <p:cNvSpPr>
              <a:spLocks noEditPoints="1"/>
            </p:cNvSpPr>
            <p:nvPr/>
          </p:nvSpPr>
          <p:spPr bwMode="auto">
            <a:xfrm>
              <a:off x="10518775" y="1620838"/>
              <a:ext cx="603250" cy="319088"/>
            </a:xfrm>
            <a:custGeom>
              <a:avLst/>
              <a:gdLst>
                <a:gd name="T0" fmla="*/ 1102 w 1117"/>
                <a:gd name="T1" fmla="*/ 78 h 616"/>
                <a:gd name="T2" fmla="*/ 1098 w 1117"/>
                <a:gd name="T3" fmla="*/ 0 h 616"/>
                <a:gd name="T4" fmla="*/ 809 w 1117"/>
                <a:gd name="T5" fmla="*/ 161 h 616"/>
                <a:gd name="T6" fmla="*/ 813 w 1117"/>
                <a:gd name="T7" fmla="*/ 229 h 616"/>
                <a:gd name="T8" fmla="*/ 1102 w 1117"/>
                <a:gd name="T9" fmla="*/ 78 h 616"/>
                <a:gd name="T10" fmla="*/ 692 w 1117"/>
                <a:gd name="T11" fmla="*/ 472 h 616"/>
                <a:gd name="T12" fmla="*/ 5 w 1117"/>
                <a:gd name="T13" fmla="*/ 445 h 616"/>
                <a:gd name="T14" fmla="*/ 8 w 1117"/>
                <a:gd name="T15" fmla="*/ 515 h 616"/>
                <a:gd name="T16" fmla="*/ 709 w 1117"/>
                <a:gd name="T17" fmla="*/ 535 h 616"/>
                <a:gd name="T18" fmla="*/ 814 w 1117"/>
                <a:gd name="T19" fmla="*/ 500 h 616"/>
                <a:gd name="T20" fmla="*/ 813 w 1117"/>
                <a:gd name="T21" fmla="*/ 431 h 616"/>
                <a:gd name="T22" fmla="*/ 692 w 1117"/>
                <a:gd name="T23" fmla="*/ 472 h 616"/>
                <a:gd name="T24" fmla="*/ 1113 w 1117"/>
                <a:gd name="T25" fmla="*/ 261 h 616"/>
                <a:gd name="T26" fmla="*/ 821 w 1117"/>
                <a:gd name="T27" fmla="*/ 428 h 616"/>
                <a:gd name="T28" fmla="*/ 821 w 1117"/>
                <a:gd name="T29" fmla="*/ 498 h 616"/>
                <a:gd name="T30" fmla="*/ 1117 w 1117"/>
                <a:gd name="T31" fmla="*/ 339 h 616"/>
                <a:gd name="T32" fmla="*/ 1113 w 1117"/>
                <a:gd name="T33" fmla="*/ 261 h 616"/>
                <a:gd name="T34" fmla="*/ 709 w 1117"/>
                <a:gd name="T35" fmla="*/ 263 h 616"/>
                <a:gd name="T36" fmla="*/ 804 w 1117"/>
                <a:gd name="T37" fmla="*/ 232 h 616"/>
                <a:gd name="T38" fmla="*/ 800 w 1117"/>
                <a:gd name="T39" fmla="*/ 164 h 616"/>
                <a:gd name="T40" fmla="*/ 692 w 1117"/>
                <a:gd name="T41" fmla="*/ 200 h 616"/>
                <a:gd name="T42" fmla="*/ 0 w 1117"/>
                <a:gd name="T43" fmla="*/ 171 h 616"/>
                <a:gd name="T44" fmla="*/ 1 w 1117"/>
                <a:gd name="T45" fmla="*/ 241 h 616"/>
                <a:gd name="T46" fmla="*/ 709 w 1117"/>
                <a:gd name="T47" fmla="*/ 263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7" h="616">
                  <a:moveTo>
                    <a:pt x="1102" y="78"/>
                  </a:moveTo>
                  <a:cubicBezTo>
                    <a:pt x="1101" y="52"/>
                    <a:pt x="1100" y="26"/>
                    <a:pt x="1098" y="0"/>
                  </a:cubicBezTo>
                  <a:cubicBezTo>
                    <a:pt x="1015" y="60"/>
                    <a:pt x="917" y="118"/>
                    <a:pt x="809" y="161"/>
                  </a:cubicBezTo>
                  <a:cubicBezTo>
                    <a:pt x="810" y="184"/>
                    <a:pt x="811" y="207"/>
                    <a:pt x="813" y="229"/>
                  </a:cubicBezTo>
                  <a:cubicBezTo>
                    <a:pt x="921" y="189"/>
                    <a:pt x="1018" y="135"/>
                    <a:pt x="1102" y="78"/>
                  </a:cubicBezTo>
                  <a:close/>
                  <a:moveTo>
                    <a:pt x="692" y="472"/>
                  </a:moveTo>
                  <a:cubicBezTo>
                    <a:pt x="396" y="552"/>
                    <a:pt x="136" y="490"/>
                    <a:pt x="5" y="445"/>
                  </a:cubicBezTo>
                  <a:cubicBezTo>
                    <a:pt x="6" y="470"/>
                    <a:pt x="7" y="494"/>
                    <a:pt x="8" y="515"/>
                  </a:cubicBezTo>
                  <a:cubicBezTo>
                    <a:pt x="152" y="562"/>
                    <a:pt x="411" y="616"/>
                    <a:pt x="709" y="535"/>
                  </a:cubicBezTo>
                  <a:cubicBezTo>
                    <a:pt x="745" y="525"/>
                    <a:pt x="780" y="513"/>
                    <a:pt x="814" y="500"/>
                  </a:cubicBezTo>
                  <a:cubicBezTo>
                    <a:pt x="814" y="478"/>
                    <a:pt x="814" y="454"/>
                    <a:pt x="813" y="431"/>
                  </a:cubicBezTo>
                  <a:cubicBezTo>
                    <a:pt x="774" y="446"/>
                    <a:pt x="734" y="460"/>
                    <a:pt x="692" y="472"/>
                  </a:cubicBezTo>
                  <a:close/>
                  <a:moveTo>
                    <a:pt x="1113" y="261"/>
                  </a:moveTo>
                  <a:cubicBezTo>
                    <a:pt x="1029" y="323"/>
                    <a:pt x="931" y="383"/>
                    <a:pt x="821" y="428"/>
                  </a:cubicBezTo>
                  <a:cubicBezTo>
                    <a:pt x="821" y="452"/>
                    <a:pt x="821" y="475"/>
                    <a:pt x="821" y="498"/>
                  </a:cubicBezTo>
                  <a:cubicBezTo>
                    <a:pt x="932" y="455"/>
                    <a:pt x="1032" y="399"/>
                    <a:pt x="1117" y="339"/>
                  </a:cubicBezTo>
                  <a:cubicBezTo>
                    <a:pt x="1116" y="318"/>
                    <a:pt x="1114" y="291"/>
                    <a:pt x="1113" y="261"/>
                  </a:cubicBezTo>
                  <a:close/>
                  <a:moveTo>
                    <a:pt x="709" y="263"/>
                  </a:moveTo>
                  <a:cubicBezTo>
                    <a:pt x="742" y="254"/>
                    <a:pt x="773" y="244"/>
                    <a:pt x="804" y="232"/>
                  </a:cubicBezTo>
                  <a:cubicBezTo>
                    <a:pt x="803" y="210"/>
                    <a:pt x="801" y="187"/>
                    <a:pt x="800" y="164"/>
                  </a:cubicBezTo>
                  <a:cubicBezTo>
                    <a:pt x="765" y="178"/>
                    <a:pt x="729" y="190"/>
                    <a:pt x="692" y="200"/>
                  </a:cubicBezTo>
                  <a:cubicBezTo>
                    <a:pt x="392" y="281"/>
                    <a:pt x="129" y="216"/>
                    <a:pt x="0" y="171"/>
                  </a:cubicBezTo>
                  <a:cubicBezTo>
                    <a:pt x="0" y="194"/>
                    <a:pt x="0" y="218"/>
                    <a:pt x="1" y="241"/>
                  </a:cubicBezTo>
                  <a:cubicBezTo>
                    <a:pt x="143" y="289"/>
                    <a:pt x="406" y="345"/>
                    <a:pt x="709" y="263"/>
                  </a:cubicBezTo>
                  <a:close/>
                </a:path>
              </a:pathLst>
            </a:custGeom>
            <a:solidFill>
              <a:srgbClr val="E9E8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7" name="Freeform 31">
              <a:extLst>
                <a:ext uri="{FF2B5EF4-FFF2-40B4-BE49-F238E27FC236}">
                  <a16:creationId xmlns:a16="http://schemas.microsoft.com/office/drawing/2014/main" id="{20F47C48-468C-8A43-B925-60992B957D30}"/>
                </a:ext>
              </a:extLst>
            </p:cNvPr>
            <p:cNvSpPr>
              <a:spLocks noEditPoints="1"/>
            </p:cNvSpPr>
            <p:nvPr/>
          </p:nvSpPr>
          <p:spPr bwMode="auto">
            <a:xfrm>
              <a:off x="10560050" y="906463"/>
              <a:ext cx="509588" cy="858838"/>
            </a:xfrm>
            <a:custGeom>
              <a:avLst/>
              <a:gdLst>
                <a:gd name="T0" fmla="*/ 61 w 944"/>
                <a:gd name="T1" fmla="*/ 152 h 1657"/>
                <a:gd name="T2" fmla="*/ 0 w 944"/>
                <a:gd name="T3" fmla="*/ 185 h 1657"/>
                <a:gd name="T4" fmla="*/ 271 w 944"/>
                <a:gd name="T5" fmla="*/ 697 h 1657"/>
                <a:gd name="T6" fmla="*/ 377 w 944"/>
                <a:gd name="T7" fmla="*/ 1657 h 1657"/>
                <a:gd name="T8" fmla="*/ 442 w 944"/>
                <a:gd name="T9" fmla="*/ 1652 h 1657"/>
                <a:gd name="T10" fmla="*/ 335 w 944"/>
                <a:gd name="T11" fmla="*/ 683 h 1657"/>
                <a:gd name="T12" fmla="*/ 61 w 944"/>
                <a:gd name="T13" fmla="*/ 152 h 1657"/>
                <a:gd name="T14" fmla="*/ 933 w 944"/>
                <a:gd name="T15" fmla="*/ 1076 h 1657"/>
                <a:gd name="T16" fmla="*/ 785 w 944"/>
                <a:gd name="T17" fmla="*/ 2 h 1657"/>
                <a:gd name="T18" fmla="*/ 716 w 944"/>
                <a:gd name="T19" fmla="*/ 1 h 1657"/>
                <a:gd name="T20" fmla="*/ 868 w 944"/>
                <a:gd name="T21" fmla="*/ 1076 h 1657"/>
                <a:gd name="T22" fmla="*/ 879 w 944"/>
                <a:gd name="T23" fmla="*/ 1490 h 1657"/>
                <a:gd name="T24" fmla="*/ 944 w 944"/>
                <a:gd name="T25" fmla="*/ 1488 h 1657"/>
                <a:gd name="T26" fmla="*/ 933 w 944"/>
                <a:gd name="T27" fmla="*/ 1076 h 1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4" h="1657">
                  <a:moveTo>
                    <a:pt x="61" y="152"/>
                  </a:moveTo>
                  <a:cubicBezTo>
                    <a:pt x="39" y="163"/>
                    <a:pt x="19" y="174"/>
                    <a:pt x="0" y="185"/>
                  </a:cubicBezTo>
                  <a:cubicBezTo>
                    <a:pt x="80" y="259"/>
                    <a:pt x="212" y="418"/>
                    <a:pt x="271" y="697"/>
                  </a:cubicBezTo>
                  <a:cubicBezTo>
                    <a:pt x="308" y="870"/>
                    <a:pt x="345" y="1202"/>
                    <a:pt x="377" y="1657"/>
                  </a:cubicBezTo>
                  <a:lnTo>
                    <a:pt x="442" y="1652"/>
                  </a:lnTo>
                  <a:cubicBezTo>
                    <a:pt x="409" y="1188"/>
                    <a:pt x="373" y="862"/>
                    <a:pt x="335" y="683"/>
                  </a:cubicBezTo>
                  <a:cubicBezTo>
                    <a:pt x="276" y="404"/>
                    <a:pt x="150" y="238"/>
                    <a:pt x="61" y="152"/>
                  </a:cubicBezTo>
                  <a:close/>
                  <a:moveTo>
                    <a:pt x="933" y="1076"/>
                  </a:moveTo>
                  <a:cubicBezTo>
                    <a:pt x="929" y="524"/>
                    <a:pt x="834" y="155"/>
                    <a:pt x="785" y="2"/>
                  </a:cubicBezTo>
                  <a:cubicBezTo>
                    <a:pt x="762" y="0"/>
                    <a:pt x="737" y="0"/>
                    <a:pt x="716" y="1"/>
                  </a:cubicBezTo>
                  <a:cubicBezTo>
                    <a:pt x="759" y="133"/>
                    <a:pt x="864" y="510"/>
                    <a:pt x="868" y="1076"/>
                  </a:cubicBezTo>
                  <a:lnTo>
                    <a:pt x="879" y="1490"/>
                  </a:lnTo>
                  <a:lnTo>
                    <a:pt x="944" y="1488"/>
                  </a:lnTo>
                  <a:lnTo>
                    <a:pt x="933" y="1076"/>
                  </a:lnTo>
                  <a:close/>
                </a:path>
              </a:pathLst>
            </a:custGeom>
            <a:solidFill>
              <a:srgbClr val="E9E8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8" name="Freeform 32">
              <a:extLst>
                <a:ext uri="{FF2B5EF4-FFF2-40B4-BE49-F238E27FC236}">
                  <a16:creationId xmlns:a16="http://schemas.microsoft.com/office/drawing/2014/main" id="{DCD71BE2-615A-4645-BF38-CF3548CDD312}"/>
                </a:ext>
              </a:extLst>
            </p:cNvPr>
            <p:cNvSpPr>
              <a:spLocks/>
            </p:cNvSpPr>
            <p:nvPr/>
          </p:nvSpPr>
          <p:spPr bwMode="auto">
            <a:xfrm>
              <a:off x="10125075" y="2162175"/>
              <a:ext cx="422275" cy="373063"/>
            </a:xfrm>
            <a:custGeom>
              <a:avLst/>
              <a:gdLst>
                <a:gd name="T0" fmla="*/ 782 w 782"/>
                <a:gd name="T1" fmla="*/ 720 h 720"/>
                <a:gd name="T2" fmla="*/ 0 w 782"/>
                <a:gd name="T3" fmla="*/ 269 h 720"/>
                <a:gd name="T4" fmla="*/ 0 w 782"/>
                <a:gd name="T5" fmla="*/ 0 h 720"/>
                <a:gd name="T6" fmla="*/ 782 w 782"/>
                <a:gd name="T7" fmla="*/ 451 h 720"/>
                <a:gd name="T8" fmla="*/ 782 w 782"/>
                <a:gd name="T9" fmla="*/ 720 h 720"/>
              </a:gdLst>
              <a:ahLst/>
              <a:cxnLst>
                <a:cxn ang="0">
                  <a:pos x="T0" y="T1"/>
                </a:cxn>
                <a:cxn ang="0">
                  <a:pos x="T2" y="T3"/>
                </a:cxn>
                <a:cxn ang="0">
                  <a:pos x="T4" y="T5"/>
                </a:cxn>
                <a:cxn ang="0">
                  <a:pos x="T6" y="T7"/>
                </a:cxn>
                <a:cxn ang="0">
                  <a:pos x="T8" y="T9"/>
                </a:cxn>
              </a:cxnLst>
              <a:rect l="0" t="0" r="r" b="b"/>
              <a:pathLst>
                <a:path w="782" h="720">
                  <a:moveTo>
                    <a:pt x="782" y="720"/>
                  </a:moveTo>
                  <a:lnTo>
                    <a:pt x="0" y="269"/>
                  </a:lnTo>
                  <a:lnTo>
                    <a:pt x="0" y="0"/>
                  </a:lnTo>
                  <a:lnTo>
                    <a:pt x="782" y="451"/>
                  </a:lnTo>
                  <a:lnTo>
                    <a:pt x="782" y="720"/>
                  </a:lnTo>
                  <a:close/>
                </a:path>
              </a:pathLst>
            </a:custGeom>
            <a:solidFill>
              <a:srgbClr val="992F2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9" name="Freeform 33">
              <a:extLst>
                <a:ext uri="{FF2B5EF4-FFF2-40B4-BE49-F238E27FC236}">
                  <a16:creationId xmlns:a16="http://schemas.microsoft.com/office/drawing/2014/main" id="{F0C60A2C-6A45-0C47-865F-364DC81BC3C6}"/>
                </a:ext>
              </a:extLst>
            </p:cNvPr>
            <p:cNvSpPr>
              <a:spLocks/>
            </p:cNvSpPr>
            <p:nvPr/>
          </p:nvSpPr>
          <p:spPr bwMode="auto">
            <a:xfrm>
              <a:off x="10547350" y="2286000"/>
              <a:ext cx="200025" cy="249238"/>
            </a:xfrm>
            <a:custGeom>
              <a:avLst/>
              <a:gdLst>
                <a:gd name="T0" fmla="*/ 370 w 370"/>
                <a:gd name="T1" fmla="*/ 269 h 483"/>
                <a:gd name="T2" fmla="*/ 0 w 370"/>
                <a:gd name="T3" fmla="*/ 483 h 483"/>
                <a:gd name="T4" fmla="*/ 0 w 370"/>
                <a:gd name="T5" fmla="*/ 214 h 483"/>
                <a:gd name="T6" fmla="*/ 370 w 370"/>
                <a:gd name="T7" fmla="*/ 0 h 483"/>
                <a:gd name="T8" fmla="*/ 370 w 370"/>
                <a:gd name="T9" fmla="*/ 269 h 483"/>
              </a:gdLst>
              <a:ahLst/>
              <a:cxnLst>
                <a:cxn ang="0">
                  <a:pos x="T0" y="T1"/>
                </a:cxn>
                <a:cxn ang="0">
                  <a:pos x="T2" y="T3"/>
                </a:cxn>
                <a:cxn ang="0">
                  <a:pos x="T4" y="T5"/>
                </a:cxn>
                <a:cxn ang="0">
                  <a:pos x="T6" y="T7"/>
                </a:cxn>
                <a:cxn ang="0">
                  <a:pos x="T8" y="T9"/>
                </a:cxn>
              </a:cxnLst>
              <a:rect l="0" t="0" r="r" b="b"/>
              <a:pathLst>
                <a:path w="370" h="483">
                  <a:moveTo>
                    <a:pt x="370" y="269"/>
                  </a:moveTo>
                  <a:lnTo>
                    <a:pt x="0" y="483"/>
                  </a:lnTo>
                  <a:lnTo>
                    <a:pt x="0" y="214"/>
                  </a:lnTo>
                  <a:lnTo>
                    <a:pt x="370" y="0"/>
                  </a:lnTo>
                  <a:lnTo>
                    <a:pt x="370" y="269"/>
                  </a:lnTo>
                  <a:close/>
                </a:path>
              </a:pathLst>
            </a:custGeom>
            <a:solidFill>
              <a:srgbClr val="8A25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0" name="Freeform 34">
              <a:extLst>
                <a:ext uri="{FF2B5EF4-FFF2-40B4-BE49-F238E27FC236}">
                  <a16:creationId xmlns:a16="http://schemas.microsoft.com/office/drawing/2014/main" id="{155B4E8B-63BB-C948-8D5B-EE6C7D47273F}"/>
                </a:ext>
              </a:extLst>
            </p:cNvPr>
            <p:cNvSpPr>
              <a:spLocks/>
            </p:cNvSpPr>
            <p:nvPr/>
          </p:nvSpPr>
          <p:spPr bwMode="auto">
            <a:xfrm>
              <a:off x="10125075" y="2162175"/>
              <a:ext cx="422275" cy="246063"/>
            </a:xfrm>
            <a:custGeom>
              <a:avLst/>
              <a:gdLst>
                <a:gd name="T0" fmla="*/ 0 w 782"/>
                <a:gd name="T1" fmla="*/ 0 h 475"/>
                <a:gd name="T2" fmla="*/ 0 w 782"/>
                <a:gd name="T3" fmla="*/ 23 h 475"/>
                <a:gd name="T4" fmla="*/ 782 w 782"/>
                <a:gd name="T5" fmla="*/ 475 h 475"/>
                <a:gd name="T6" fmla="*/ 782 w 782"/>
                <a:gd name="T7" fmla="*/ 451 h 475"/>
                <a:gd name="T8" fmla="*/ 0 w 782"/>
                <a:gd name="T9" fmla="*/ 0 h 475"/>
              </a:gdLst>
              <a:ahLst/>
              <a:cxnLst>
                <a:cxn ang="0">
                  <a:pos x="T0" y="T1"/>
                </a:cxn>
                <a:cxn ang="0">
                  <a:pos x="T2" y="T3"/>
                </a:cxn>
                <a:cxn ang="0">
                  <a:pos x="T4" y="T5"/>
                </a:cxn>
                <a:cxn ang="0">
                  <a:pos x="T6" y="T7"/>
                </a:cxn>
                <a:cxn ang="0">
                  <a:pos x="T8" y="T9"/>
                </a:cxn>
              </a:cxnLst>
              <a:rect l="0" t="0" r="r" b="b"/>
              <a:pathLst>
                <a:path w="782" h="475">
                  <a:moveTo>
                    <a:pt x="0" y="0"/>
                  </a:moveTo>
                  <a:lnTo>
                    <a:pt x="0" y="23"/>
                  </a:lnTo>
                  <a:lnTo>
                    <a:pt x="782" y="475"/>
                  </a:lnTo>
                  <a:lnTo>
                    <a:pt x="782" y="451"/>
                  </a:lnTo>
                  <a:lnTo>
                    <a:pt x="0" y="0"/>
                  </a:lnTo>
                  <a:close/>
                </a:path>
              </a:pathLst>
            </a:custGeom>
            <a:solidFill>
              <a:srgbClr val="C0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1" name="Freeform 35">
              <a:extLst>
                <a:ext uri="{FF2B5EF4-FFF2-40B4-BE49-F238E27FC236}">
                  <a16:creationId xmlns:a16="http://schemas.microsoft.com/office/drawing/2014/main" id="{9BC3E165-7F24-5E4F-BFC8-40584F33338B}"/>
                </a:ext>
              </a:extLst>
            </p:cNvPr>
            <p:cNvSpPr>
              <a:spLocks/>
            </p:cNvSpPr>
            <p:nvPr/>
          </p:nvSpPr>
          <p:spPr bwMode="auto">
            <a:xfrm>
              <a:off x="10547350" y="2286000"/>
              <a:ext cx="200025" cy="122238"/>
            </a:xfrm>
            <a:custGeom>
              <a:avLst/>
              <a:gdLst>
                <a:gd name="T0" fmla="*/ 0 w 370"/>
                <a:gd name="T1" fmla="*/ 214 h 238"/>
                <a:gd name="T2" fmla="*/ 0 w 370"/>
                <a:gd name="T3" fmla="*/ 238 h 238"/>
                <a:gd name="T4" fmla="*/ 370 w 370"/>
                <a:gd name="T5" fmla="*/ 24 h 238"/>
                <a:gd name="T6" fmla="*/ 370 w 370"/>
                <a:gd name="T7" fmla="*/ 0 h 238"/>
                <a:gd name="T8" fmla="*/ 0 w 370"/>
                <a:gd name="T9" fmla="*/ 214 h 238"/>
              </a:gdLst>
              <a:ahLst/>
              <a:cxnLst>
                <a:cxn ang="0">
                  <a:pos x="T0" y="T1"/>
                </a:cxn>
                <a:cxn ang="0">
                  <a:pos x="T2" y="T3"/>
                </a:cxn>
                <a:cxn ang="0">
                  <a:pos x="T4" y="T5"/>
                </a:cxn>
                <a:cxn ang="0">
                  <a:pos x="T6" y="T7"/>
                </a:cxn>
                <a:cxn ang="0">
                  <a:pos x="T8" y="T9"/>
                </a:cxn>
              </a:cxnLst>
              <a:rect l="0" t="0" r="r" b="b"/>
              <a:pathLst>
                <a:path w="370" h="238">
                  <a:moveTo>
                    <a:pt x="0" y="214"/>
                  </a:moveTo>
                  <a:lnTo>
                    <a:pt x="0" y="238"/>
                  </a:lnTo>
                  <a:lnTo>
                    <a:pt x="370" y="24"/>
                  </a:lnTo>
                  <a:lnTo>
                    <a:pt x="370" y="0"/>
                  </a:lnTo>
                  <a:lnTo>
                    <a:pt x="0" y="214"/>
                  </a:ln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2" name="Freeform 36">
              <a:extLst>
                <a:ext uri="{FF2B5EF4-FFF2-40B4-BE49-F238E27FC236}">
                  <a16:creationId xmlns:a16="http://schemas.microsoft.com/office/drawing/2014/main" id="{E4CFCE39-50B8-6449-B2EB-3CABB92EFBEE}"/>
                </a:ext>
              </a:extLst>
            </p:cNvPr>
            <p:cNvSpPr>
              <a:spLocks/>
            </p:cNvSpPr>
            <p:nvPr/>
          </p:nvSpPr>
          <p:spPr bwMode="auto">
            <a:xfrm>
              <a:off x="10125075" y="2176463"/>
              <a:ext cx="422275" cy="246063"/>
            </a:xfrm>
            <a:custGeom>
              <a:avLst/>
              <a:gdLst>
                <a:gd name="T0" fmla="*/ 0 w 782"/>
                <a:gd name="T1" fmla="*/ 0 h 475"/>
                <a:gd name="T2" fmla="*/ 0 w 782"/>
                <a:gd name="T3" fmla="*/ 24 h 475"/>
                <a:gd name="T4" fmla="*/ 782 w 782"/>
                <a:gd name="T5" fmla="*/ 475 h 475"/>
                <a:gd name="T6" fmla="*/ 782 w 782"/>
                <a:gd name="T7" fmla="*/ 452 h 475"/>
                <a:gd name="T8" fmla="*/ 0 w 782"/>
                <a:gd name="T9" fmla="*/ 0 h 475"/>
              </a:gdLst>
              <a:ahLst/>
              <a:cxnLst>
                <a:cxn ang="0">
                  <a:pos x="T0" y="T1"/>
                </a:cxn>
                <a:cxn ang="0">
                  <a:pos x="T2" y="T3"/>
                </a:cxn>
                <a:cxn ang="0">
                  <a:pos x="T4" y="T5"/>
                </a:cxn>
                <a:cxn ang="0">
                  <a:pos x="T6" y="T7"/>
                </a:cxn>
                <a:cxn ang="0">
                  <a:pos x="T8" y="T9"/>
                </a:cxn>
              </a:cxnLst>
              <a:rect l="0" t="0" r="r" b="b"/>
              <a:pathLst>
                <a:path w="782" h="475">
                  <a:moveTo>
                    <a:pt x="0" y="0"/>
                  </a:moveTo>
                  <a:lnTo>
                    <a:pt x="0" y="24"/>
                  </a:lnTo>
                  <a:lnTo>
                    <a:pt x="782" y="475"/>
                  </a:lnTo>
                  <a:lnTo>
                    <a:pt x="782" y="452"/>
                  </a:lnTo>
                  <a:lnTo>
                    <a:pt x="0" y="0"/>
                  </a:lnTo>
                  <a:close/>
                </a:path>
              </a:pathLst>
            </a:custGeom>
            <a:solidFill>
              <a:srgbClr val="C0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3" name="Freeform 37">
              <a:extLst>
                <a:ext uri="{FF2B5EF4-FFF2-40B4-BE49-F238E27FC236}">
                  <a16:creationId xmlns:a16="http://schemas.microsoft.com/office/drawing/2014/main" id="{B510C702-B6F9-734F-9028-95977844FC0F}"/>
                </a:ext>
              </a:extLst>
            </p:cNvPr>
            <p:cNvSpPr>
              <a:spLocks/>
            </p:cNvSpPr>
            <p:nvPr/>
          </p:nvSpPr>
          <p:spPr bwMode="auto">
            <a:xfrm>
              <a:off x="10547350" y="2300288"/>
              <a:ext cx="200025" cy="122238"/>
            </a:xfrm>
            <a:custGeom>
              <a:avLst/>
              <a:gdLst>
                <a:gd name="T0" fmla="*/ 0 w 370"/>
                <a:gd name="T1" fmla="*/ 214 h 237"/>
                <a:gd name="T2" fmla="*/ 0 w 370"/>
                <a:gd name="T3" fmla="*/ 237 h 237"/>
                <a:gd name="T4" fmla="*/ 370 w 370"/>
                <a:gd name="T5" fmla="*/ 23 h 237"/>
                <a:gd name="T6" fmla="*/ 370 w 370"/>
                <a:gd name="T7" fmla="*/ 0 h 237"/>
                <a:gd name="T8" fmla="*/ 0 w 370"/>
                <a:gd name="T9" fmla="*/ 214 h 237"/>
              </a:gdLst>
              <a:ahLst/>
              <a:cxnLst>
                <a:cxn ang="0">
                  <a:pos x="T0" y="T1"/>
                </a:cxn>
                <a:cxn ang="0">
                  <a:pos x="T2" y="T3"/>
                </a:cxn>
                <a:cxn ang="0">
                  <a:pos x="T4" y="T5"/>
                </a:cxn>
                <a:cxn ang="0">
                  <a:pos x="T6" y="T7"/>
                </a:cxn>
                <a:cxn ang="0">
                  <a:pos x="T8" y="T9"/>
                </a:cxn>
              </a:cxnLst>
              <a:rect l="0" t="0" r="r" b="b"/>
              <a:pathLst>
                <a:path w="370" h="237">
                  <a:moveTo>
                    <a:pt x="0" y="214"/>
                  </a:moveTo>
                  <a:lnTo>
                    <a:pt x="0" y="237"/>
                  </a:lnTo>
                  <a:lnTo>
                    <a:pt x="370" y="23"/>
                  </a:lnTo>
                  <a:lnTo>
                    <a:pt x="370" y="0"/>
                  </a:lnTo>
                  <a:lnTo>
                    <a:pt x="0" y="214"/>
                  </a:ln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4" name="Freeform 38">
              <a:extLst>
                <a:ext uri="{FF2B5EF4-FFF2-40B4-BE49-F238E27FC236}">
                  <a16:creationId xmlns:a16="http://schemas.microsoft.com/office/drawing/2014/main" id="{44567BF3-942E-5A4D-9065-37F1D86FD2B0}"/>
                </a:ext>
              </a:extLst>
            </p:cNvPr>
            <p:cNvSpPr>
              <a:spLocks/>
            </p:cNvSpPr>
            <p:nvPr/>
          </p:nvSpPr>
          <p:spPr bwMode="auto">
            <a:xfrm>
              <a:off x="10212388" y="2051050"/>
              <a:ext cx="458788" cy="255588"/>
            </a:xfrm>
            <a:custGeom>
              <a:avLst/>
              <a:gdLst>
                <a:gd name="T0" fmla="*/ 68 w 850"/>
                <a:gd name="T1" fmla="*/ 0 h 491"/>
                <a:gd name="T2" fmla="*/ 0 w 850"/>
                <a:gd name="T3" fmla="*/ 40 h 491"/>
                <a:gd name="T4" fmla="*/ 782 w 850"/>
                <a:gd name="T5" fmla="*/ 491 h 491"/>
                <a:gd name="T6" fmla="*/ 850 w 850"/>
                <a:gd name="T7" fmla="*/ 452 h 491"/>
                <a:gd name="T8" fmla="*/ 68 w 850"/>
                <a:gd name="T9" fmla="*/ 0 h 491"/>
              </a:gdLst>
              <a:ahLst/>
              <a:cxnLst>
                <a:cxn ang="0">
                  <a:pos x="T0" y="T1"/>
                </a:cxn>
                <a:cxn ang="0">
                  <a:pos x="T2" y="T3"/>
                </a:cxn>
                <a:cxn ang="0">
                  <a:pos x="T4" y="T5"/>
                </a:cxn>
                <a:cxn ang="0">
                  <a:pos x="T6" y="T7"/>
                </a:cxn>
                <a:cxn ang="0">
                  <a:pos x="T8" y="T9"/>
                </a:cxn>
              </a:cxnLst>
              <a:rect l="0" t="0" r="r" b="b"/>
              <a:pathLst>
                <a:path w="850" h="491">
                  <a:moveTo>
                    <a:pt x="68" y="0"/>
                  </a:moveTo>
                  <a:lnTo>
                    <a:pt x="0" y="40"/>
                  </a:lnTo>
                  <a:lnTo>
                    <a:pt x="782" y="491"/>
                  </a:lnTo>
                  <a:lnTo>
                    <a:pt x="850" y="452"/>
                  </a:lnTo>
                  <a:lnTo>
                    <a:pt x="68" y="0"/>
                  </a:lnTo>
                  <a:close/>
                </a:path>
              </a:pathLst>
            </a:custGeom>
            <a:solidFill>
              <a:srgbClr val="CF3B3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5" name="Freeform 39">
              <a:extLst>
                <a:ext uri="{FF2B5EF4-FFF2-40B4-BE49-F238E27FC236}">
                  <a16:creationId xmlns:a16="http://schemas.microsoft.com/office/drawing/2014/main" id="{59988F55-BD77-EC40-9CBD-3CEEADC1B8EC}"/>
                </a:ext>
              </a:extLst>
            </p:cNvPr>
            <p:cNvSpPr>
              <a:spLocks/>
            </p:cNvSpPr>
            <p:nvPr/>
          </p:nvSpPr>
          <p:spPr bwMode="auto">
            <a:xfrm>
              <a:off x="10547350" y="2286000"/>
              <a:ext cx="200025" cy="109538"/>
            </a:xfrm>
            <a:custGeom>
              <a:avLst/>
              <a:gdLst>
                <a:gd name="T0" fmla="*/ 162 w 370"/>
                <a:gd name="T1" fmla="*/ 40 h 214"/>
                <a:gd name="T2" fmla="*/ 0 w 370"/>
                <a:gd name="T3" fmla="*/ 214 h 214"/>
                <a:gd name="T4" fmla="*/ 370 w 370"/>
                <a:gd name="T5" fmla="*/ 0 h 214"/>
                <a:gd name="T6" fmla="*/ 230 w 370"/>
                <a:gd name="T7" fmla="*/ 1 h 214"/>
                <a:gd name="T8" fmla="*/ 162 w 370"/>
                <a:gd name="T9" fmla="*/ 40 h 214"/>
              </a:gdLst>
              <a:ahLst/>
              <a:cxnLst>
                <a:cxn ang="0">
                  <a:pos x="T0" y="T1"/>
                </a:cxn>
                <a:cxn ang="0">
                  <a:pos x="T2" y="T3"/>
                </a:cxn>
                <a:cxn ang="0">
                  <a:pos x="T4" y="T5"/>
                </a:cxn>
                <a:cxn ang="0">
                  <a:pos x="T6" y="T7"/>
                </a:cxn>
                <a:cxn ang="0">
                  <a:pos x="T8" y="T9"/>
                </a:cxn>
              </a:cxnLst>
              <a:rect l="0" t="0" r="r" b="b"/>
              <a:pathLst>
                <a:path w="370" h="214">
                  <a:moveTo>
                    <a:pt x="162" y="40"/>
                  </a:moveTo>
                  <a:lnTo>
                    <a:pt x="0" y="214"/>
                  </a:lnTo>
                  <a:lnTo>
                    <a:pt x="370" y="0"/>
                  </a:lnTo>
                  <a:lnTo>
                    <a:pt x="230" y="1"/>
                  </a:lnTo>
                  <a:lnTo>
                    <a:pt x="162" y="40"/>
                  </a:lnTo>
                  <a:close/>
                </a:path>
              </a:pathLst>
            </a:custGeom>
            <a:solidFill>
              <a:srgbClr val="8A252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6" name="Freeform 40">
              <a:extLst>
                <a:ext uri="{FF2B5EF4-FFF2-40B4-BE49-F238E27FC236}">
                  <a16:creationId xmlns:a16="http://schemas.microsoft.com/office/drawing/2014/main" id="{8B399F3C-9501-8249-AC38-E92A01C15FF5}"/>
                </a:ext>
              </a:extLst>
            </p:cNvPr>
            <p:cNvSpPr>
              <a:spLocks noEditPoints="1"/>
            </p:cNvSpPr>
            <p:nvPr/>
          </p:nvSpPr>
          <p:spPr bwMode="auto">
            <a:xfrm>
              <a:off x="10240963" y="2051050"/>
              <a:ext cx="506413" cy="234950"/>
            </a:xfrm>
            <a:custGeom>
              <a:avLst/>
              <a:gdLst>
                <a:gd name="T0" fmla="*/ 0 w 938"/>
                <a:gd name="T1" fmla="*/ 9 h 452"/>
                <a:gd name="T2" fmla="*/ 1 w 938"/>
                <a:gd name="T3" fmla="*/ 9 h 452"/>
                <a:gd name="T4" fmla="*/ 0 w 938"/>
                <a:gd name="T5" fmla="*/ 9 h 452"/>
                <a:gd name="T6" fmla="*/ 156 w 938"/>
                <a:gd name="T7" fmla="*/ 0 h 452"/>
                <a:gd name="T8" fmla="*/ 16 w 938"/>
                <a:gd name="T9" fmla="*/ 0 h 452"/>
                <a:gd name="T10" fmla="*/ 16 w 938"/>
                <a:gd name="T11" fmla="*/ 0 h 452"/>
                <a:gd name="T12" fmla="*/ 798 w 938"/>
                <a:gd name="T13" fmla="*/ 452 h 452"/>
                <a:gd name="T14" fmla="*/ 938 w 938"/>
                <a:gd name="T15" fmla="*/ 451 h 452"/>
                <a:gd name="T16" fmla="*/ 156 w 938"/>
                <a:gd name="T17"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452">
                  <a:moveTo>
                    <a:pt x="0" y="9"/>
                  </a:moveTo>
                  <a:lnTo>
                    <a:pt x="1" y="9"/>
                  </a:lnTo>
                  <a:lnTo>
                    <a:pt x="0" y="9"/>
                  </a:lnTo>
                  <a:close/>
                  <a:moveTo>
                    <a:pt x="156" y="0"/>
                  </a:moveTo>
                  <a:lnTo>
                    <a:pt x="16" y="0"/>
                  </a:lnTo>
                  <a:lnTo>
                    <a:pt x="16" y="0"/>
                  </a:lnTo>
                  <a:lnTo>
                    <a:pt x="798" y="452"/>
                  </a:lnTo>
                  <a:lnTo>
                    <a:pt x="938" y="451"/>
                  </a:lnTo>
                  <a:lnTo>
                    <a:pt x="156" y="0"/>
                  </a:lnTo>
                  <a:close/>
                </a:path>
              </a:pathLst>
            </a:custGeom>
            <a:solidFill>
              <a:srgbClr val="B835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7" name="Freeform 41">
              <a:extLst>
                <a:ext uri="{FF2B5EF4-FFF2-40B4-BE49-F238E27FC236}">
                  <a16:creationId xmlns:a16="http://schemas.microsoft.com/office/drawing/2014/main" id="{8F600676-B878-FF43-A8CD-EF83FC0652F5}"/>
                </a:ext>
              </a:extLst>
            </p:cNvPr>
            <p:cNvSpPr>
              <a:spLocks noEditPoints="1"/>
            </p:cNvSpPr>
            <p:nvPr/>
          </p:nvSpPr>
          <p:spPr bwMode="auto">
            <a:xfrm>
              <a:off x="10125075" y="2055813"/>
              <a:ext cx="509588" cy="339725"/>
            </a:xfrm>
            <a:custGeom>
              <a:avLst/>
              <a:gdLst>
                <a:gd name="T0" fmla="*/ 162 w 944"/>
                <a:gd name="T1" fmla="*/ 31 h 656"/>
                <a:gd name="T2" fmla="*/ 0 w 944"/>
                <a:gd name="T3" fmla="*/ 205 h 656"/>
                <a:gd name="T4" fmla="*/ 782 w 944"/>
                <a:gd name="T5" fmla="*/ 656 h 656"/>
                <a:gd name="T6" fmla="*/ 944 w 944"/>
                <a:gd name="T7" fmla="*/ 482 h 656"/>
                <a:gd name="T8" fmla="*/ 162 w 944"/>
                <a:gd name="T9" fmla="*/ 31 h 656"/>
                <a:gd name="T10" fmla="*/ 214 w 944"/>
                <a:gd name="T11" fmla="*/ 0 h 656"/>
                <a:gd name="T12" fmla="*/ 173 w 944"/>
                <a:gd name="T13" fmla="*/ 24 h 656"/>
                <a:gd name="T14" fmla="*/ 214 w 944"/>
                <a:gd name="T15" fmla="*/ 0 h 6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4" h="656">
                  <a:moveTo>
                    <a:pt x="162" y="31"/>
                  </a:moveTo>
                  <a:lnTo>
                    <a:pt x="0" y="205"/>
                  </a:lnTo>
                  <a:lnTo>
                    <a:pt x="782" y="656"/>
                  </a:lnTo>
                  <a:lnTo>
                    <a:pt x="944" y="482"/>
                  </a:lnTo>
                  <a:lnTo>
                    <a:pt x="162" y="31"/>
                  </a:lnTo>
                  <a:close/>
                  <a:moveTo>
                    <a:pt x="214" y="0"/>
                  </a:moveTo>
                  <a:lnTo>
                    <a:pt x="173" y="24"/>
                  </a:lnTo>
                  <a:lnTo>
                    <a:pt x="214" y="0"/>
                  </a:lnTo>
                  <a:close/>
                </a:path>
              </a:pathLst>
            </a:custGeom>
            <a:solidFill>
              <a:srgbClr val="B835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8" name="Freeform 42">
              <a:extLst>
                <a:ext uri="{FF2B5EF4-FFF2-40B4-BE49-F238E27FC236}">
                  <a16:creationId xmlns:a16="http://schemas.microsoft.com/office/drawing/2014/main" id="{60700154-BD8B-E24D-958A-479F2EB6824C}"/>
                </a:ext>
              </a:extLst>
            </p:cNvPr>
            <p:cNvSpPr>
              <a:spLocks/>
            </p:cNvSpPr>
            <p:nvPr/>
          </p:nvSpPr>
          <p:spPr bwMode="auto">
            <a:xfrm>
              <a:off x="10501313" y="2212975"/>
              <a:ext cx="44450" cy="23813"/>
            </a:xfrm>
            <a:custGeom>
              <a:avLst/>
              <a:gdLst>
                <a:gd name="T0" fmla="*/ 85 w 85"/>
                <a:gd name="T1" fmla="*/ 20 h 48"/>
                <a:gd name="T2" fmla="*/ 49 w 85"/>
                <a:gd name="T3" fmla="*/ 0 h 48"/>
                <a:gd name="T4" fmla="*/ 0 w 85"/>
                <a:gd name="T5" fmla="*/ 28 h 48"/>
                <a:gd name="T6" fmla="*/ 36 w 85"/>
                <a:gd name="T7" fmla="*/ 48 h 48"/>
                <a:gd name="T8" fmla="*/ 85 w 85"/>
                <a:gd name="T9" fmla="*/ 20 h 48"/>
              </a:gdLst>
              <a:ahLst/>
              <a:cxnLst>
                <a:cxn ang="0">
                  <a:pos x="T0" y="T1"/>
                </a:cxn>
                <a:cxn ang="0">
                  <a:pos x="T2" y="T3"/>
                </a:cxn>
                <a:cxn ang="0">
                  <a:pos x="T4" y="T5"/>
                </a:cxn>
                <a:cxn ang="0">
                  <a:pos x="T6" y="T7"/>
                </a:cxn>
                <a:cxn ang="0">
                  <a:pos x="T8" y="T9"/>
                </a:cxn>
              </a:cxnLst>
              <a:rect l="0" t="0" r="r" b="b"/>
              <a:pathLst>
                <a:path w="85" h="48">
                  <a:moveTo>
                    <a:pt x="85" y="20"/>
                  </a:moveTo>
                  <a:lnTo>
                    <a:pt x="49" y="0"/>
                  </a:lnTo>
                  <a:lnTo>
                    <a:pt x="0" y="28"/>
                  </a:lnTo>
                  <a:lnTo>
                    <a:pt x="36" y="48"/>
                  </a:lnTo>
                  <a:lnTo>
                    <a:pt x="85" y="20"/>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9" name="Freeform 43">
              <a:extLst>
                <a:ext uri="{FF2B5EF4-FFF2-40B4-BE49-F238E27FC236}">
                  <a16:creationId xmlns:a16="http://schemas.microsoft.com/office/drawing/2014/main" id="{112D4B2C-58A6-FC42-9324-4C154676CBC2}"/>
                </a:ext>
              </a:extLst>
            </p:cNvPr>
            <p:cNvSpPr>
              <a:spLocks/>
            </p:cNvSpPr>
            <p:nvPr/>
          </p:nvSpPr>
          <p:spPr bwMode="auto">
            <a:xfrm>
              <a:off x="10345738" y="2125663"/>
              <a:ext cx="44450" cy="25400"/>
            </a:xfrm>
            <a:custGeom>
              <a:avLst/>
              <a:gdLst>
                <a:gd name="T0" fmla="*/ 84 w 84"/>
                <a:gd name="T1" fmla="*/ 21 h 49"/>
                <a:gd name="T2" fmla="*/ 49 w 84"/>
                <a:gd name="T3" fmla="*/ 0 h 49"/>
                <a:gd name="T4" fmla="*/ 0 w 84"/>
                <a:gd name="T5" fmla="*/ 28 h 49"/>
                <a:gd name="T6" fmla="*/ 36 w 84"/>
                <a:gd name="T7" fmla="*/ 49 h 49"/>
                <a:gd name="T8" fmla="*/ 84 w 84"/>
                <a:gd name="T9" fmla="*/ 21 h 49"/>
              </a:gdLst>
              <a:ahLst/>
              <a:cxnLst>
                <a:cxn ang="0">
                  <a:pos x="T0" y="T1"/>
                </a:cxn>
                <a:cxn ang="0">
                  <a:pos x="T2" y="T3"/>
                </a:cxn>
                <a:cxn ang="0">
                  <a:pos x="T4" y="T5"/>
                </a:cxn>
                <a:cxn ang="0">
                  <a:pos x="T6" y="T7"/>
                </a:cxn>
                <a:cxn ang="0">
                  <a:pos x="T8" y="T9"/>
                </a:cxn>
              </a:cxnLst>
              <a:rect l="0" t="0" r="r" b="b"/>
              <a:pathLst>
                <a:path w="84" h="49">
                  <a:moveTo>
                    <a:pt x="84" y="21"/>
                  </a:moveTo>
                  <a:lnTo>
                    <a:pt x="49" y="0"/>
                  </a:lnTo>
                  <a:lnTo>
                    <a:pt x="0" y="28"/>
                  </a:lnTo>
                  <a:lnTo>
                    <a:pt x="36" y="49"/>
                  </a:lnTo>
                  <a:lnTo>
                    <a:pt x="84" y="21"/>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0" name="Freeform 44">
              <a:extLst>
                <a:ext uri="{FF2B5EF4-FFF2-40B4-BE49-F238E27FC236}">
                  <a16:creationId xmlns:a16="http://schemas.microsoft.com/office/drawing/2014/main" id="{03E41197-6BD5-8A49-9919-58D15DC5101A}"/>
                </a:ext>
              </a:extLst>
            </p:cNvPr>
            <p:cNvSpPr>
              <a:spLocks/>
            </p:cNvSpPr>
            <p:nvPr/>
          </p:nvSpPr>
          <p:spPr bwMode="auto">
            <a:xfrm>
              <a:off x="10364788" y="2066925"/>
              <a:ext cx="25400" cy="84138"/>
            </a:xfrm>
            <a:custGeom>
              <a:avLst/>
              <a:gdLst>
                <a:gd name="T0" fmla="*/ 48 w 48"/>
                <a:gd name="T1" fmla="*/ 0 h 163"/>
                <a:gd name="T2" fmla="*/ 0 w 48"/>
                <a:gd name="T3" fmla="*/ 28 h 163"/>
                <a:gd name="T4" fmla="*/ 0 w 48"/>
                <a:gd name="T5" fmla="*/ 163 h 163"/>
                <a:gd name="T6" fmla="*/ 48 w 48"/>
                <a:gd name="T7" fmla="*/ 135 h 163"/>
                <a:gd name="T8" fmla="*/ 48 w 48"/>
                <a:gd name="T9" fmla="*/ 0 h 163"/>
              </a:gdLst>
              <a:ahLst/>
              <a:cxnLst>
                <a:cxn ang="0">
                  <a:pos x="T0" y="T1"/>
                </a:cxn>
                <a:cxn ang="0">
                  <a:pos x="T2" y="T3"/>
                </a:cxn>
                <a:cxn ang="0">
                  <a:pos x="T4" y="T5"/>
                </a:cxn>
                <a:cxn ang="0">
                  <a:pos x="T6" y="T7"/>
                </a:cxn>
                <a:cxn ang="0">
                  <a:pos x="T8" y="T9"/>
                </a:cxn>
              </a:cxnLst>
              <a:rect l="0" t="0" r="r" b="b"/>
              <a:pathLst>
                <a:path w="48" h="163">
                  <a:moveTo>
                    <a:pt x="48" y="0"/>
                  </a:moveTo>
                  <a:lnTo>
                    <a:pt x="0" y="28"/>
                  </a:lnTo>
                  <a:lnTo>
                    <a:pt x="0" y="163"/>
                  </a:lnTo>
                  <a:lnTo>
                    <a:pt x="48" y="135"/>
                  </a:lnTo>
                  <a:lnTo>
                    <a:pt x="48" y="0"/>
                  </a:ln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1" name="Freeform 45">
              <a:extLst>
                <a:ext uri="{FF2B5EF4-FFF2-40B4-BE49-F238E27FC236}">
                  <a16:creationId xmlns:a16="http://schemas.microsoft.com/office/drawing/2014/main" id="{940B4D76-A1A6-1D47-B8F1-CDB3BA387097}"/>
                </a:ext>
              </a:extLst>
            </p:cNvPr>
            <p:cNvSpPr>
              <a:spLocks/>
            </p:cNvSpPr>
            <p:nvPr/>
          </p:nvSpPr>
          <p:spPr bwMode="auto">
            <a:xfrm>
              <a:off x="10501313" y="2141538"/>
              <a:ext cx="25400" cy="85725"/>
            </a:xfrm>
            <a:custGeom>
              <a:avLst/>
              <a:gdLst>
                <a:gd name="T0" fmla="*/ 49 w 49"/>
                <a:gd name="T1" fmla="*/ 0 h 163"/>
                <a:gd name="T2" fmla="*/ 0 w 49"/>
                <a:gd name="T3" fmla="*/ 28 h 163"/>
                <a:gd name="T4" fmla="*/ 0 w 49"/>
                <a:gd name="T5" fmla="*/ 163 h 163"/>
                <a:gd name="T6" fmla="*/ 49 w 49"/>
                <a:gd name="T7" fmla="*/ 135 h 163"/>
                <a:gd name="T8" fmla="*/ 49 w 49"/>
                <a:gd name="T9" fmla="*/ 0 h 163"/>
              </a:gdLst>
              <a:ahLst/>
              <a:cxnLst>
                <a:cxn ang="0">
                  <a:pos x="T0" y="T1"/>
                </a:cxn>
                <a:cxn ang="0">
                  <a:pos x="T2" y="T3"/>
                </a:cxn>
                <a:cxn ang="0">
                  <a:pos x="T4" y="T5"/>
                </a:cxn>
                <a:cxn ang="0">
                  <a:pos x="T6" y="T7"/>
                </a:cxn>
                <a:cxn ang="0">
                  <a:pos x="T8" y="T9"/>
                </a:cxn>
              </a:cxnLst>
              <a:rect l="0" t="0" r="r" b="b"/>
              <a:pathLst>
                <a:path w="49" h="163">
                  <a:moveTo>
                    <a:pt x="49" y="0"/>
                  </a:moveTo>
                  <a:lnTo>
                    <a:pt x="0" y="28"/>
                  </a:lnTo>
                  <a:lnTo>
                    <a:pt x="0" y="163"/>
                  </a:lnTo>
                  <a:lnTo>
                    <a:pt x="49" y="135"/>
                  </a:lnTo>
                  <a:lnTo>
                    <a:pt x="49" y="0"/>
                  </a:lnTo>
                  <a:close/>
                </a:path>
              </a:pathLst>
            </a:custGeom>
            <a:solidFill>
              <a:srgbClr val="9091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2" name="Freeform 46">
              <a:extLst>
                <a:ext uri="{FF2B5EF4-FFF2-40B4-BE49-F238E27FC236}">
                  <a16:creationId xmlns:a16="http://schemas.microsoft.com/office/drawing/2014/main" id="{24DBE06E-5441-C64A-9122-CF4DA0071B18}"/>
                </a:ext>
              </a:extLst>
            </p:cNvPr>
            <p:cNvSpPr>
              <a:spLocks/>
            </p:cNvSpPr>
            <p:nvPr/>
          </p:nvSpPr>
          <p:spPr bwMode="auto">
            <a:xfrm>
              <a:off x="10364788" y="2066925"/>
              <a:ext cx="161925" cy="90488"/>
            </a:xfrm>
            <a:custGeom>
              <a:avLst/>
              <a:gdLst>
                <a:gd name="T0" fmla="*/ 0 w 301"/>
                <a:gd name="T1" fmla="*/ 28 h 174"/>
                <a:gd name="T2" fmla="*/ 252 w 301"/>
                <a:gd name="T3" fmla="*/ 174 h 174"/>
                <a:gd name="T4" fmla="*/ 301 w 301"/>
                <a:gd name="T5" fmla="*/ 146 h 174"/>
                <a:gd name="T6" fmla="*/ 48 w 301"/>
                <a:gd name="T7" fmla="*/ 0 h 174"/>
                <a:gd name="T8" fmla="*/ 0 w 301"/>
                <a:gd name="T9" fmla="*/ 28 h 174"/>
              </a:gdLst>
              <a:ahLst/>
              <a:cxnLst>
                <a:cxn ang="0">
                  <a:pos x="T0" y="T1"/>
                </a:cxn>
                <a:cxn ang="0">
                  <a:pos x="T2" y="T3"/>
                </a:cxn>
                <a:cxn ang="0">
                  <a:pos x="T4" y="T5"/>
                </a:cxn>
                <a:cxn ang="0">
                  <a:pos x="T6" y="T7"/>
                </a:cxn>
                <a:cxn ang="0">
                  <a:pos x="T8" y="T9"/>
                </a:cxn>
              </a:cxnLst>
              <a:rect l="0" t="0" r="r" b="b"/>
              <a:pathLst>
                <a:path w="301" h="174">
                  <a:moveTo>
                    <a:pt x="0" y="28"/>
                  </a:moveTo>
                  <a:lnTo>
                    <a:pt x="252" y="174"/>
                  </a:lnTo>
                  <a:lnTo>
                    <a:pt x="301" y="146"/>
                  </a:lnTo>
                  <a:lnTo>
                    <a:pt x="48" y="0"/>
                  </a:lnTo>
                  <a:lnTo>
                    <a:pt x="0" y="28"/>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3" name="Freeform 47">
              <a:extLst>
                <a:ext uri="{FF2B5EF4-FFF2-40B4-BE49-F238E27FC236}">
                  <a16:creationId xmlns:a16="http://schemas.microsoft.com/office/drawing/2014/main" id="{7E4FED99-B222-E044-9BBC-22A8A4B1B0BC}"/>
                </a:ext>
              </a:extLst>
            </p:cNvPr>
            <p:cNvSpPr>
              <a:spLocks/>
            </p:cNvSpPr>
            <p:nvPr/>
          </p:nvSpPr>
          <p:spPr bwMode="auto">
            <a:xfrm>
              <a:off x="10364788" y="2081213"/>
              <a:ext cx="136525" cy="84138"/>
            </a:xfrm>
            <a:custGeom>
              <a:avLst/>
              <a:gdLst>
                <a:gd name="T0" fmla="*/ 0 w 252"/>
                <a:gd name="T1" fmla="*/ 0 h 163"/>
                <a:gd name="T2" fmla="*/ 0 w 252"/>
                <a:gd name="T3" fmla="*/ 17 h 163"/>
                <a:gd name="T4" fmla="*/ 252 w 252"/>
                <a:gd name="T5" fmla="*/ 163 h 163"/>
                <a:gd name="T6" fmla="*/ 252 w 252"/>
                <a:gd name="T7" fmla="*/ 146 h 163"/>
                <a:gd name="T8" fmla="*/ 0 w 252"/>
                <a:gd name="T9" fmla="*/ 0 h 163"/>
              </a:gdLst>
              <a:ahLst/>
              <a:cxnLst>
                <a:cxn ang="0">
                  <a:pos x="T0" y="T1"/>
                </a:cxn>
                <a:cxn ang="0">
                  <a:pos x="T2" y="T3"/>
                </a:cxn>
                <a:cxn ang="0">
                  <a:pos x="T4" y="T5"/>
                </a:cxn>
                <a:cxn ang="0">
                  <a:pos x="T6" y="T7"/>
                </a:cxn>
                <a:cxn ang="0">
                  <a:pos x="T8" y="T9"/>
                </a:cxn>
              </a:cxnLst>
              <a:rect l="0" t="0" r="r" b="b"/>
              <a:pathLst>
                <a:path w="252" h="163">
                  <a:moveTo>
                    <a:pt x="0" y="0"/>
                  </a:moveTo>
                  <a:lnTo>
                    <a:pt x="0" y="17"/>
                  </a:lnTo>
                  <a:lnTo>
                    <a:pt x="252" y="163"/>
                  </a:lnTo>
                  <a:lnTo>
                    <a:pt x="252" y="146"/>
                  </a:lnTo>
                  <a:lnTo>
                    <a:pt x="0" y="0"/>
                  </a:lnTo>
                  <a:close/>
                </a:path>
              </a:pathLst>
            </a:custGeom>
            <a:solidFill>
              <a:srgbClr val="C0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4" name="Freeform 48">
              <a:extLst>
                <a:ext uri="{FF2B5EF4-FFF2-40B4-BE49-F238E27FC236}">
                  <a16:creationId xmlns:a16="http://schemas.microsoft.com/office/drawing/2014/main" id="{B537BF8D-E6F6-E147-886D-458296427D9C}"/>
                </a:ext>
              </a:extLst>
            </p:cNvPr>
            <p:cNvSpPr>
              <a:spLocks/>
            </p:cNvSpPr>
            <p:nvPr/>
          </p:nvSpPr>
          <p:spPr bwMode="auto">
            <a:xfrm>
              <a:off x="10456863" y="2351088"/>
              <a:ext cx="26988" cy="57150"/>
            </a:xfrm>
            <a:custGeom>
              <a:avLst/>
              <a:gdLst>
                <a:gd name="T0" fmla="*/ 6 w 48"/>
                <a:gd name="T1" fmla="*/ 2 h 109"/>
                <a:gd name="T2" fmla="*/ 0 w 48"/>
                <a:gd name="T3" fmla="*/ 5 h 109"/>
                <a:gd name="T4" fmla="*/ 0 w 48"/>
                <a:gd name="T5" fmla="*/ 75 h 109"/>
                <a:gd name="T6" fmla="*/ 6 w 48"/>
                <a:gd name="T7" fmla="*/ 86 h 109"/>
                <a:gd name="T8" fmla="*/ 41 w 48"/>
                <a:gd name="T9" fmla="*/ 107 h 109"/>
                <a:gd name="T10" fmla="*/ 48 w 48"/>
                <a:gd name="T11" fmla="*/ 103 h 109"/>
                <a:gd name="T12" fmla="*/ 48 w 48"/>
                <a:gd name="T13" fmla="*/ 33 h 109"/>
                <a:gd name="T14" fmla="*/ 41 w 48"/>
                <a:gd name="T15" fmla="*/ 22 h 109"/>
                <a:gd name="T16" fmla="*/ 6 w 48"/>
                <a:gd name="T17" fmla="*/ 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09">
                  <a:moveTo>
                    <a:pt x="6" y="2"/>
                  </a:moveTo>
                  <a:cubicBezTo>
                    <a:pt x="2" y="0"/>
                    <a:pt x="0" y="1"/>
                    <a:pt x="0" y="5"/>
                  </a:cubicBezTo>
                  <a:lnTo>
                    <a:pt x="0" y="75"/>
                  </a:lnTo>
                  <a:cubicBezTo>
                    <a:pt x="0" y="79"/>
                    <a:pt x="2" y="84"/>
                    <a:pt x="6" y="86"/>
                  </a:cubicBezTo>
                  <a:lnTo>
                    <a:pt x="41" y="107"/>
                  </a:lnTo>
                  <a:cubicBezTo>
                    <a:pt x="45" y="109"/>
                    <a:pt x="48" y="107"/>
                    <a:pt x="48" y="103"/>
                  </a:cubicBezTo>
                  <a:lnTo>
                    <a:pt x="48" y="33"/>
                  </a:lnTo>
                  <a:cubicBezTo>
                    <a:pt x="48" y="29"/>
                    <a:pt x="45" y="24"/>
                    <a:pt x="41" y="22"/>
                  </a:cubicBezTo>
                  <a:lnTo>
                    <a:pt x="6" y="2"/>
                  </a:lnTo>
                  <a:close/>
                </a:path>
              </a:pathLst>
            </a:custGeom>
            <a:solidFill>
              <a:srgbClr val="C0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5" name="Freeform 49">
              <a:extLst>
                <a:ext uri="{FF2B5EF4-FFF2-40B4-BE49-F238E27FC236}">
                  <a16:creationId xmlns:a16="http://schemas.microsoft.com/office/drawing/2014/main" id="{A6334D84-EDE1-5A44-A1BA-DBEED1368CD2}"/>
                </a:ext>
              </a:extLst>
            </p:cNvPr>
            <p:cNvSpPr>
              <a:spLocks/>
            </p:cNvSpPr>
            <p:nvPr/>
          </p:nvSpPr>
          <p:spPr bwMode="auto">
            <a:xfrm>
              <a:off x="10456863" y="2376488"/>
              <a:ext cx="26988" cy="15875"/>
            </a:xfrm>
            <a:custGeom>
              <a:avLst/>
              <a:gdLst>
                <a:gd name="T0" fmla="*/ 0 w 48"/>
                <a:gd name="T1" fmla="*/ 4 h 32"/>
                <a:gd name="T2" fmla="*/ 48 w 48"/>
                <a:gd name="T3" fmla="*/ 32 h 32"/>
                <a:gd name="T4" fmla="*/ 48 w 48"/>
                <a:gd name="T5" fmla="*/ 28 h 32"/>
                <a:gd name="T6" fmla="*/ 0 w 48"/>
                <a:gd name="T7" fmla="*/ 0 h 32"/>
                <a:gd name="T8" fmla="*/ 0 w 48"/>
                <a:gd name="T9" fmla="*/ 4 h 32"/>
              </a:gdLst>
              <a:ahLst/>
              <a:cxnLst>
                <a:cxn ang="0">
                  <a:pos x="T0" y="T1"/>
                </a:cxn>
                <a:cxn ang="0">
                  <a:pos x="T2" y="T3"/>
                </a:cxn>
                <a:cxn ang="0">
                  <a:pos x="T4" y="T5"/>
                </a:cxn>
                <a:cxn ang="0">
                  <a:pos x="T6" y="T7"/>
                </a:cxn>
                <a:cxn ang="0">
                  <a:pos x="T8" y="T9"/>
                </a:cxn>
              </a:cxnLst>
              <a:rect l="0" t="0" r="r" b="b"/>
              <a:pathLst>
                <a:path w="48" h="32">
                  <a:moveTo>
                    <a:pt x="0" y="4"/>
                  </a:moveTo>
                  <a:lnTo>
                    <a:pt x="48" y="32"/>
                  </a:lnTo>
                  <a:lnTo>
                    <a:pt x="48" y="28"/>
                  </a:lnTo>
                  <a:lnTo>
                    <a:pt x="0" y="0"/>
                  </a:lnTo>
                  <a:lnTo>
                    <a:pt x="0" y="4"/>
                  </a:lnTo>
                  <a:close/>
                </a:path>
              </a:pathLst>
            </a:custGeom>
            <a:solidFill>
              <a:srgbClr val="5C5C5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6" name="Freeform 50">
              <a:extLst>
                <a:ext uri="{FF2B5EF4-FFF2-40B4-BE49-F238E27FC236}">
                  <a16:creationId xmlns:a16="http://schemas.microsoft.com/office/drawing/2014/main" id="{877C4EE1-BDE7-BC49-BAA8-4E2A1A6C72B1}"/>
                </a:ext>
              </a:extLst>
            </p:cNvPr>
            <p:cNvSpPr>
              <a:spLocks/>
            </p:cNvSpPr>
            <p:nvPr/>
          </p:nvSpPr>
          <p:spPr bwMode="auto">
            <a:xfrm>
              <a:off x="10464800" y="2363788"/>
              <a:ext cx="7938" cy="17463"/>
            </a:xfrm>
            <a:custGeom>
              <a:avLst/>
              <a:gdLst>
                <a:gd name="T0" fmla="*/ 6 w 12"/>
                <a:gd name="T1" fmla="*/ 2 h 36"/>
                <a:gd name="T2" fmla="*/ 0 w 12"/>
                <a:gd name="T3" fmla="*/ 6 h 36"/>
                <a:gd name="T4" fmla="*/ 0 w 12"/>
                <a:gd name="T5" fmla="*/ 29 h 36"/>
                <a:gd name="T6" fmla="*/ 12 w 12"/>
                <a:gd name="T7" fmla="*/ 36 h 36"/>
                <a:gd name="T8" fmla="*/ 12 w 12"/>
                <a:gd name="T9" fmla="*/ 13 h 36"/>
                <a:gd name="T10" fmla="*/ 6 w 12"/>
                <a:gd name="T11" fmla="*/ 2 h 36"/>
              </a:gdLst>
              <a:ahLst/>
              <a:cxnLst>
                <a:cxn ang="0">
                  <a:pos x="T0" y="T1"/>
                </a:cxn>
                <a:cxn ang="0">
                  <a:pos x="T2" y="T3"/>
                </a:cxn>
                <a:cxn ang="0">
                  <a:pos x="T4" y="T5"/>
                </a:cxn>
                <a:cxn ang="0">
                  <a:pos x="T6" y="T7"/>
                </a:cxn>
                <a:cxn ang="0">
                  <a:pos x="T8" y="T9"/>
                </a:cxn>
                <a:cxn ang="0">
                  <a:pos x="T10" y="T11"/>
                </a:cxn>
              </a:cxnLst>
              <a:rect l="0" t="0" r="r" b="b"/>
              <a:pathLst>
                <a:path w="12" h="36">
                  <a:moveTo>
                    <a:pt x="6" y="2"/>
                  </a:moveTo>
                  <a:cubicBezTo>
                    <a:pt x="3" y="0"/>
                    <a:pt x="0" y="2"/>
                    <a:pt x="0" y="6"/>
                  </a:cubicBezTo>
                  <a:lnTo>
                    <a:pt x="0" y="29"/>
                  </a:lnTo>
                  <a:lnTo>
                    <a:pt x="12" y="36"/>
                  </a:lnTo>
                  <a:lnTo>
                    <a:pt x="12" y="13"/>
                  </a:lnTo>
                  <a:cubicBezTo>
                    <a:pt x="12" y="9"/>
                    <a:pt x="9" y="4"/>
                    <a:pt x="6" y="2"/>
                  </a:cubicBez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7" name="Freeform 51">
              <a:extLst>
                <a:ext uri="{FF2B5EF4-FFF2-40B4-BE49-F238E27FC236}">
                  <a16:creationId xmlns:a16="http://schemas.microsoft.com/office/drawing/2014/main" id="{75BFF44C-1EF0-BE42-B1A9-BB133EF86FCE}"/>
                </a:ext>
              </a:extLst>
            </p:cNvPr>
            <p:cNvSpPr>
              <a:spLocks/>
            </p:cNvSpPr>
            <p:nvPr/>
          </p:nvSpPr>
          <p:spPr bwMode="auto">
            <a:xfrm>
              <a:off x="10185400" y="2195513"/>
              <a:ext cx="25400" cy="57150"/>
            </a:xfrm>
            <a:custGeom>
              <a:avLst/>
              <a:gdLst>
                <a:gd name="T0" fmla="*/ 6 w 48"/>
                <a:gd name="T1" fmla="*/ 2 h 110"/>
                <a:gd name="T2" fmla="*/ 0 w 48"/>
                <a:gd name="T3" fmla="*/ 6 h 110"/>
                <a:gd name="T4" fmla="*/ 0 w 48"/>
                <a:gd name="T5" fmla="*/ 76 h 110"/>
                <a:gd name="T6" fmla="*/ 6 w 48"/>
                <a:gd name="T7" fmla="*/ 87 h 110"/>
                <a:gd name="T8" fmla="*/ 41 w 48"/>
                <a:gd name="T9" fmla="*/ 108 h 110"/>
                <a:gd name="T10" fmla="*/ 48 w 48"/>
                <a:gd name="T11" fmla="*/ 104 h 110"/>
                <a:gd name="T12" fmla="*/ 48 w 48"/>
                <a:gd name="T13" fmla="*/ 34 h 110"/>
                <a:gd name="T14" fmla="*/ 41 w 48"/>
                <a:gd name="T15" fmla="*/ 23 h 110"/>
                <a:gd name="T16" fmla="*/ 6 w 48"/>
                <a:gd name="T17"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10">
                  <a:moveTo>
                    <a:pt x="6" y="2"/>
                  </a:moveTo>
                  <a:cubicBezTo>
                    <a:pt x="3" y="0"/>
                    <a:pt x="0" y="2"/>
                    <a:pt x="0" y="6"/>
                  </a:cubicBezTo>
                  <a:lnTo>
                    <a:pt x="0" y="76"/>
                  </a:lnTo>
                  <a:cubicBezTo>
                    <a:pt x="0" y="80"/>
                    <a:pt x="3" y="85"/>
                    <a:pt x="6" y="87"/>
                  </a:cubicBezTo>
                  <a:lnTo>
                    <a:pt x="41" y="108"/>
                  </a:lnTo>
                  <a:cubicBezTo>
                    <a:pt x="45" y="110"/>
                    <a:pt x="48" y="108"/>
                    <a:pt x="48" y="104"/>
                  </a:cubicBezTo>
                  <a:lnTo>
                    <a:pt x="48" y="34"/>
                  </a:lnTo>
                  <a:cubicBezTo>
                    <a:pt x="48" y="30"/>
                    <a:pt x="45" y="25"/>
                    <a:pt x="41" y="23"/>
                  </a:cubicBezTo>
                  <a:lnTo>
                    <a:pt x="6" y="2"/>
                  </a:lnTo>
                  <a:close/>
                </a:path>
              </a:pathLst>
            </a:custGeom>
            <a:solidFill>
              <a:srgbClr val="C0BF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8" name="Freeform 52">
              <a:extLst>
                <a:ext uri="{FF2B5EF4-FFF2-40B4-BE49-F238E27FC236}">
                  <a16:creationId xmlns:a16="http://schemas.microsoft.com/office/drawing/2014/main" id="{793EE13B-36C9-ED45-AE22-885AA7AEECCC}"/>
                </a:ext>
              </a:extLst>
            </p:cNvPr>
            <p:cNvSpPr>
              <a:spLocks/>
            </p:cNvSpPr>
            <p:nvPr/>
          </p:nvSpPr>
          <p:spPr bwMode="auto">
            <a:xfrm>
              <a:off x="10185400" y="2220913"/>
              <a:ext cx="25400" cy="17463"/>
            </a:xfrm>
            <a:custGeom>
              <a:avLst/>
              <a:gdLst>
                <a:gd name="T0" fmla="*/ 0 w 48"/>
                <a:gd name="T1" fmla="*/ 4 h 32"/>
                <a:gd name="T2" fmla="*/ 48 w 48"/>
                <a:gd name="T3" fmla="*/ 32 h 32"/>
                <a:gd name="T4" fmla="*/ 48 w 48"/>
                <a:gd name="T5" fmla="*/ 28 h 32"/>
                <a:gd name="T6" fmla="*/ 0 w 48"/>
                <a:gd name="T7" fmla="*/ 0 h 32"/>
                <a:gd name="T8" fmla="*/ 0 w 48"/>
                <a:gd name="T9" fmla="*/ 4 h 32"/>
              </a:gdLst>
              <a:ahLst/>
              <a:cxnLst>
                <a:cxn ang="0">
                  <a:pos x="T0" y="T1"/>
                </a:cxn>
                <a:cxn ang="0">
                  <a:pos x="T2" y="T3"/>
                </a:cxn>
                <a:cxn ang="0">
                  <a:pos x="T4" y="T5"/>
                </a:cxn>
                <a:cxn ang="0">
                  <a:pos x="T6" y="T7"/>
                </a:cxn>
                <a:cxn ang="0">
                  <a:pos x="T8" y="T9"/>
                </a:cxn>
              </a:cxnLst>
              <a:rect l="0" t="0" r="r" b="b"/>
              <a:pathLst>
                <a:path w="48" h="32">
                  <a:moveTo>
                    <a:pt x="0" y="4"/>
                  </a:moveTo>
                  <a:lnTo>
                    <a:pt x="48" y="32"/>
                  </a:lnTo>
                  <a:lnTo>
                    <a:pt x="48" y="28"/>
                  </a:lnTo>
                  <a:lnTo>
                    <a:pt x="0" y="0"/>
                  </a:lnTo>
                  <a:lnTo>
                    <a:pt x="0" y="4"/>
                  </a:lnTo>
                  <a:close/>
                </a:path>
              </a:pathLst>
            </a:custGeom>
            <a:solidFill>
              <a:srgbClr val="5C5C5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9" name="Freeform 53">
              <a:extLst>
                <a:ext uri="{FF2B5EF4-FFF2-40B4-BE49-F238E27FC236}">
                  <a16:creationId xmlns:a16="http://schemas.microsoft.com/office/drawing/2014/main" id="{13711084-1A6F-1D49-94F7-7CDA5B0F6EDB}"/>
                </a:ext>
              </a:extLst>
            </p:cNvPr>
            <p:cNvSpPr>
              <a:spLocks/>
            </p:cNvSpPr>
            <p:nvPr/>
          </p:nvSpPr>
          <p:spPr bwMode="auto">
            <a:xfrm>
              <a:off x="10193338" y="2208213"/>
              <a:ext cx="6350" cy="19050"/>
            </a:xfrm>
            <a:custGeom>
              <a:avLst/>
              <a:gdLst>
                <a:gd name="T0" fmla="*/ 6 w 12"/>
                <a:gd name="T1" fmla="*/ 2 h 36"/>
                <a:gd name="T2" fmla="*/ 0 w 12"/>
                <a:gd name="T3" fmla="*/ 6 h 36"/>
                <a:gd name="T4" fmla="*/ 0 w 12"/>
                <a:gd name="T5" fmla="*/ 29 h 36"/>
                <a:gd name="T6" fmla="*/ 12 w 12"/>
                <a:gd name="T7" fmla="*/ 36 h 36"/>
                <a:gd name="T8" fmla="*/ 12 w 12"/>
                <a:gd name="T9" fmla="*/ 13 h 36"/>
                <a:gd name="T10" fmla="*/ 6 w 12"/>
                <a:gd name="T11" fmla="*/ 2 h 36"/>
              </a:gdLst>
              <a:ahLst/>
              <a:cxnLst>
                <a:cxn ang="0">
                  <a:pos x="T0" y="T1"/>
                </a:cxn>
                <a:cxn ang="0">
                  <a:pos x="T2" y="T3"/>
                </a:cxn>
                <a:cxn ang="0">
                  <a:pos x="T4" y="T5"/>
                </a:cxn>
                <a:cxn ang="0">
                  <a:pos x="T6" y="T7"/>
                </a:cxn>
                <a:cxn ang="0">
                  <a:pos x="T8" y="T9"/>
                </a:cxn>
                <a:cxn ang="0">
                  <a:pos x="T10" y="T11"/>
                </a:cxn>
              </a:cxnLst>
              <a:rect l="0" t="0" r="r" b="b"/>
              <a:pathLst>
                <a:path w="12" h="36">
                  <a:moveTo>
                    <a:pt x="6" y="2"/>
                  </a:moveTo>
                  <a:cubicBezTo>
                    <a:pt x="3" y="0"/>
                    <a:pt x="0" y="2"/>
                    <a:pt x="0" y="6"/>
                  </a:cubicBezTo>
                  <a:lnTo>
                    <a:pt x="0" y="29"/>
                  </a:lnTo>
                  <a:lnTo>
                    <a:pt x="12" y="36"/>
                  </a:lnTo>
                  <a:lnTo>
                    <a:pt x="12" y="13"/>
                  </a:lnTo>
                  <a:cubicBezTo>
                    <a:pt x="12" y="9"/>
                    <a:pt x="9" y="4"/>
                    <a:pt x="6" y="2"/>
                  </a:cubicBez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0" name="Freeform 54">
              <a:extLst>
                <a:ext uri="{FF2B5EF4-FFF2-40B4-BE49-F238E27FC236}">
                  <a16:creationId xmlns:a16="http://schemas.microsoft.com/office/drawing/2014/main" id="{EA40FF2E-9F47-0645-BEA6-DE5FAA5C6590}"/>
                </a:ext>
              </a:extLst>
            </p:cNvPr>
            <p:cNvSpPr>
              <a:spLocks/>
            </p:cNvSpPr>
            <p:nvPr/>
          </p:nvSpPr>
          <p:spPr bwMode="auto">
            <a:xfrm>
              <a:off x="10356850" y="1982788"/>
              <a:ext cx="171450" cy="203200"/>
            </a:xfrm>
            <a:custGeom>
              <a:avLst/>
              <a:gdLst>
                <a:gd name="T0" fmla="*/ 68 w 317"/>
                <a:gd name="T1" fmla="*/ 14 h 390"/>
                <a:gd name="T2" fmla="*/ 163 w 317"/>
                <a:gd name="T3" fmla="*/ 43 h 390"/>
                <a:gd name="T4" fmla="*/ 246 w 317"/>
                <a:gd name="T5" fmla="*/ 17 h 390"/>
                <a:gd name="T6" fmla="*/ 271 w 317"/>
                <a:gd name="T7" fmla="*/ 103 h 390"/>
                <a:gd name="T8" fmla="*/ 312 w 317"/>
                <a:gd name="T9" fmla="*/ 221 h 390"/>
                <a:gd name="T10" fmla="*/ 300 w 317"/>
                <a:gd name="T11" fmla="*/ 299 h 390"/>
                <a:gd name="T12" fmla="*/ 254 w 317"/>
                <a:gd name="T13" fmla="*/ 280 h 390"/>
                <a:gd name="T14" fmla="*/ 208 w 317"/>
                <a:gd name="T15" fmla="*/ 318 h 390"/>
                <a:gd name="T16" fmla="*/ 251 w 317"/>
                <a:gd name="T17" fmla="*/ 343 h 390"/>
                <a:gd name="T18" fmla="*/ 200 w 317"/>
                <a:gd name="T19" fmla="*/ 381 h 390"/>
                <a:gd name="T20" fmla="*/ 65 w 317"/>
                <a:gd name="T21" fmla="*/ 316 h 390"/>
                <a:gd name="T22" fmla="*/ 20 w 317"/>
                <a:gd name="T23" fmla="*/ 191 h 390"/>
                <a:gd name="T24" fmla="*/ 68 w 317"/>
                <a:gd name="T25" fmla="*/ 14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7" h="390">
                  <a:moveTo>
                    <a:pt x="68" y="14"/>
                  </a:moveTo>
                  <a:cubicBezTo>
                    <a:pt x="88" y="9"/>
                    <a:pt x="126" y="46"/>
                    <a:pt x="163" y="43"/>
                  </a:cubicBezTo>
                  <a:cubicBezTo>
                    <a:pt x="221" y="37"/>
                    <a:pt x="231" y="0"/>
                    <a:pt x="246" y="17"/>
                  </a:cubicBezTo>
                  <a:cubicBezTo>
                    <a:pt x="254" y="25"/>
                    <a:pt x="258" y="62"/>
                    <a:pt x="271" y="103"/>
                  </a:cubicBezTo>
                  <a:cubicBezTo>
                    <a:pt x="285" y="147"/>
                    <a:pt x="309" y="195"/>
                    <a:pt x="312" y="221"/>
                  </a:cubicBezTo>
                  <a:cubicBezTo>
                    <a:pt x="317" y="270"/>
                    <a:pt x="300" y="299"/>
                    <a:pt x="300" y="299"/>
                  </a:cubicBezTo>
                  <a:cubicBezTo>
                    <a:pt x="300" y="299"/>
                    <a:pt x="270" y="273"/>
                    <a:pt x="254" y="280"/>
                  </a:cubicBezTo>
                  <a:cubicBezTo>
                    <a:pt x="228" y="292"/>
                    <a:pt x="208" y="318"/>
                    <a:pt x="208" y="318"/>
                  </a:cubicBezTo>
                  <a:lnTo>
                    <a:pt x="251" y="343"/>
                  </a:lnTo>
                  <a:cubicBezTo>
                    <a:pt x="251" y="343"/>
                    <a:pt x="228" y="372"/>
                    <a:pt x="200" y="381"/>
                  </a:cubicBezTo>
                  <a:cubicBezTo>
                    <a:pt x="171" y="390"/>
                    <a:pt x="95" y="355"/>
                    <a:pt x="65" y="316"/>
                  </a:cubicBezTo>
                  <a:cubicBezTo>
                    <a:pt x="28" y="268"/>
                    <a:pt x="0" y="246"/>
                    <a:pt x="20" y="191"/>
                  </a:cubicBezTo>
                  <a:cubicBezTo>
                    <a:pt x="50" y="100"/>
                    <a:pt x="47" y="19"/>
                    <a:pt x="68" y="14"/>
                  </a:cubicBez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1" name="Freeform 430">
              <a:extLst>
                <a:ext uri="{FF2B5EF4-FFF2-40B4-BE49-F238E27FC236}">
                  <a16:creationId xmlns:a16="http://schemas.microsoft.com/office/drawing/2014/main" id="{0A41621B-E9CB-3147-951E-299077AED315}"/>
                </a:ext>
              </a:extLst>
            </p:cNvPr>
            <p:cNvSpPr>
              <a:spLocks/>
            </p:cNvSpPr>
            <p:nvPr/>
          </p:nvSpPr>
          <p:spPr bwMode="auto">
            <a:xfrm>
              <a:off x="10823575" y="2997200"/>
              <a:ext cx="425450" cy="157163"/>
            </a:xfrm>
            <a:custGeom>
              <a:avLst/>
              <a:gdLst>
                <a:gd name="T0" fmla="*/ 785 w 788"/>
                <a:gd name="T1" fmla="*/ 204 h 302"/>
                <a:gd name="T2" fmla="*/ 786 w 788"/>
                <a:gd name="T3" fmla="*/ 175 h 302"/>
                <a:gd name="T4" fmla="*/ 651 w 788"/>
                <a:gd name="T5" fmla="*/ 259 h 302"/>
                <a:gd name="T6" fmla="*/ 335 w 788"/>
                <a:gd name="T7" fmla="*/ 166 h 302"/>
                <a:gd name="T8" fmla="*/ 201 w 788"/>
                <a:gd name="T9" fmla="*/ 78 h 302"/>
                <a:gd name="T10" fmla="*/ 64 w 788"/>
                <a:gd name="T11" fmla="*/ 49 h 302"/>
                <a:gd name="T12" fmla="*/ 5 w 788"/>
                <a:gd name="T13" fmla="*/ 3 h 302"/>
                <a:gd name="T14" fmla="*/ 5 w 788"/>
                <a:gd name="T15" fmla="*/ 0 h 302"/>
                <a:gd name="T16" fmla="*/ 0 w 788"/>
                <a:gd name="T17" fmla="*/ 43 h 302"/>
                <a:gd name="T18" fmla="*/ 60 w 788"/>
                <a:gd name="T19" fmla="*/ 90 h 302"/>
                <a:gd name="T20" fmla="*/ 197 w 788"/>
                <a:gd name="T21" fmla="*/ 118 h 302"/>
                <a:gd name="T22" fmla="*/ 333 w 788"/>
                <a:gd name="T23" fmla="*/ 206 h 302"/>
                <a:gd name="T24" fmla="*/ 650 w 788"/>
                <a:gd name="T25" fmla="*/ 300 h 302"/>
                <a:gd name="T26" fmla="*/ 785 w 788"/>
                <a:gd name="T27" fmla="*/ 20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8" h="302">
                  <a:moveTo>
                    <a:pt x="785" y="204"/>
                  </a:moveTo>
                  <a:cubicBezTo>
                    <a:pt x="788" y="196"/>
                    <a:pt x="788" y="179"/>
                    <a:pt x="786" y="175"/>
                  </a:cubicBezTo>
                  <a:cubicBezTo>
                    <a:pt x="777" y="216"/>
                    <a:pt x="712" y="258"/>
                    <a:pt x="651" y="259"/>
                  </a:cubicBezTo>
                  <a:cubicBezTo>
                    <a:pt x="574" y="261"/>
                    <a:pt x="404" y="212"/>
                    <a:pt x="335" y="166"/>
                  </a:cubicBezTo>
                  <a:cubicBezTo>
                    <a:pt x="266" y="119"/>
                    <a:pt x="239" y="86"/>
                    <a:pt x="201" y="78"/>
                  </a:cubicBezTo>
                  <a:cubicBezTo>
                    <a:pt x="162" y="70"/>
                    <a:pt x="107" y="64"/>
                    <a:pt x="64" y="49"/>
                  </a:cubicBezTo>
                  <a:cubicBezTo>
                    <a:pt x="21" y="35"/>
                    <a:pt x="5" y="3"/>
                    <a:pt x="5" y="3"/>
                  </a:cubicBezTo>
                  <a:cubicBezTo>
                    <a:pt x="5" y="3"/>
                    <a:pt x="5" y="2"/>
                    <a:pt x="5" y="0"/>
                  </a:cubicBezTo>
                  <a:cubicBezTo>
                    <a:pt x="2" y="24"/>
                    <a:pt x="0" y="43"/>
                    <a:pt x="0" y="43"/>
                  </a:cubicBezTo>
                  <a:cubicBezTo>
                    <a:pt x="0" y="43"/>
                    <a:pt x="17" y="75"/>
                    <a:pt x="60" y="90"/>
                  </a:cubicBezTo>
                  <a:cubicBezTo>
                    <a:pt x="103" y="104"/>
                    <a:pt x="158" y="110"/>
                    <a:pt x="197" y="118"/>
                  </a:cubicBezTo>
                  <a:cubicBezTo>
                    <a:pt x="236" y="126"/>
                    <a:pt x="263" y="159"/>
                    <a:pt x="333" y="206"/>
                  </a:cubicBezTo>
                  <a:cubicBezTo>
                    <a:pt x="402" y="253"/>
                    <a:pt x="572" y="302"/>
                    <a:pt x="650" y="300"/>
                  </a:cubicBezTo>
                  <a:cubicBezTo>
                    <a:pt x="728" y="298"/>
                    <a:pt x="769" y="247"/>
                    <a:pt x="785" y="204"/>
                  </a:cubicBezTo>
                  <a:close/>
                </a:path>
              </a:pathLst>
            </a:custGeom>
            <a:solidFill>
              <a:srgbClr val="AA6E3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2" name="Freeform 431">
              <a:extLst>
                <a:ext uri="{FF2B5EF4-FFF2-40B4-BE49-F238E27FC236}">
                  <a16:creationId xmlns:a16="http://schemas.microsoft.com/office/drawing/2014/main" id="{BB92C209-6DBE-AE4E-9A6D-754ED6D038A1}"/>
                </a:ext>
              </a:extLst>
            </p:cNvPr>
            <p:cNvSpPr>
              <a:spLocks/>
            </p:cNvSpPr>
            <p:nvPr/>
          </p:nvSpPr>
          <p:spPr bwMode="auto">
            <a:xfrm>
              <a:off x="10547350" y="3094038"/>
              <a:ext cx="331788" cy="268288"/>
            </a:xfrm>
            <a:custGeom>
              <a:avLst/>
              <a:gdLst>
                <a:gd name="T0" fmla="*/ 594 w 616"/>
                <a:gd name="T1" fmla="*/ 303 h 517"/>
                <a:gd name="T2" fmla="*/ 568 w 616"/>
                <a:gd name="T3" fmla="*/ 424 h 517"/>
                <a:gd name="T4" fmla="*/ 355 w 616"/>
                <a:gd name="T5" fmla="*/ 459 h 517"/>
                <a:gd name="T6" fmla="*/ 196 w 616"/>
                <a:gd name="T7" fmla="*/ 332 h 517"/>
                <a:gd name="T8" fmla="*/ 104 w 616"/>
                <a:gd name="T9" fmla="*/ 161 h 517"/>
                <a:gd name="T10" fmla="*/ 13 w 616"/>
                <a:gd name="T11" fmla="*/ 69 h 517"/>
                <a:gd name="T12" fmla="*/ 5 w 616"/>
                <a:gd name="T13" fmla="*/ 0 h 517"/>
                <a:gd name="T14" fmla="*/ 13 w 616"/>
                <a:gd name="T15" fmla="*/ 108 h 517"/>
                <a:gd name="T16" fmla="*/ 104 w 616"/>
                <a:gd name="T17" fmla="*/ 200 h 517"/>
                <a:gd name="T18" fmla="*/ 196 w 616"/>
                <a:gd name="T19" fmla="*/ 370 h 517"/>
                <a:gd name="T20" fmla="*/ 355 w 616"/>
                <a:gd name="T21" fmla="*/ 498 h 517"/>
                <a:gd name="T22" fmla="*/ 568 w 616"/>
                <a:gd name="T23" fmla="*/ 463 h 517"/>
                <a:gd name="T24" fmla="*/ 594 w 616"/>
                <a:gd name="T25" fmla="*/ 303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6" h="517">
                  <a:moveTo>
                    <a:pt x="594" y="303"/>
                  </a:moveTo>
                  <a:cubicBezTo>
                    <a:pt x="609" y="346"/>
                    <a:pt x="607" y="395"/>
                    <a:pt x="568" y="424"/>
                  </a:cubicBezTo>
                  <a:cubicBezTo>
                    <a:pt x="497" y="479"/>
                    <a:pt x="424" y="472"/>
                    <a:pt x="355" y="459"/>
                  </a:cubicBezTo>
                  <a:cubicBezTo>
                    <a:pt x="260" y="442"/>
                    <a:pt x="232" y="379"/>
                    <a:pt x="196" y="332"/>
                  </a:cubicBezTo>
                  <a:cubicBezTo>
                    <a:pt x="160" y="284"/>
                    <a:pt x="141" y="198"/>
                    <a:pt x="104" y="161"/>
                  </a:cubicBezTo>
                  <a:cubicBezTo>
                    <a:pt x="66" y="124"/>
                    <a:pt x="29" y="117"/>
                    <a:pt x="13" y="69"/>
                  </a:cubicBezTo>
                  <a:cubicBezTo>
                    <a:pt x="5" y="48"/>
                    <a:pt x="3" y="24"/>
                    <a:pt x="5" y="0"/>
                  </a:cubicBezTo>
                  <a:cubicBezTo>
                    <a:pt x="0" y="35"/>
                    <a:pt x="1" y="75"/>
                    <a:pt x="13" y="108"/>
                  </a:cubicBezTo>
                  <a:cubicBezTo>
                    <a:pt x="29" y="156"/>
                    <a:pt x="66" y="163"/>
                    <a:pt x="104" y="200"/>
                  </a:cubicBezTo>
                  <a:cubicBezTo>
                    <a:pt x="141" y="236"/>
                    <a:pt x="160" y="323"/>
                    <a:pt x="196" y="370"/>
                  </a:cubicBezTo>
                  <a:cubicBezTo>
                    <a:pt x="232" y="418"/>
                    <a:pt x="260" y="480"/>
                    <a:pt x="355" y="498"/>
                  </a:cubicBezTo>
                  <a:cubicBezTo>
                    <a:pt x="424" y="510"/>
                    <a:pt x="497" y="517"/>
                    <a:pt x="568" y="463"/>
                  </a:cubicBezTo>
                  <a:cubicBezTo>
                    <a:pt x="615" y="428"/>
                    <a:pt x="616" y="354"/>
                    <a:pt x="594" y="303"/>
                  </a:cubicBezTo>
                  <a:close/>
                </a:path>
              </a:pathLst>
            </a:custGeom>
            <a:solidFill>
              <a:srgbClr val="AA6E3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68" name="Group 567">
            <a:extLst>
              <a:ext uri="{FF2B5EF4-FFF2-40B4-BE49-F238E27FC236}">
                <a16:creationId xmlns:a16="http://schemas.microsoft.com/office/drawing/2014/main" id="{2F9B4F12-8961-214F-A259-2A7617340BD9}"/>
              </a:ext>
            </a:extLst>
          </p:cNvPr>
          <p:cNvGrpSpPr>
            <a:grpSpLocks noChangeAspect="1"/>
          </p:cNvGrpSpPr>
          <p:nvPr/>
        </p:nvGrpSpPr>
        <p:grpSpPr>
          <a:xfrm>
            <a:off x="10744199" y="2958173"/>
            <a:ext cx="602507" cy="602507"/>
            <a:chOff x="4165601" y="3181351"/>
            <a:chExt cx="309563" cy="296863"/>
          </a:xfrm>
          <a:solidFill>
            <a:srgbClr val="00B0F0"/>
          </a:solidFill>
        </p:grpSpPr>
        <p:sp>
          <p:nvSpPr>
            <p:cNvPr id="587" name="Freeform 309">
              <a:extLst>
                <a:ext uri="{FF2B5EF4-FFF2-40B4-BE49-F238E27FC236}">
                  <a16:creationId xmlns:a16="http://schemas.microsoft.com/office/drawing/2014/main" id="{F455A56E-1F0E-4343-A93B-F54478B4FD9F}"/>
                </a:ext>
              </a:extLst>
            </p:cNvPr>
            <p:cNvSpPr>
              <a:spLocks noEditPoints="1"/>
            </p:cNvSpPr>
            <p:nvPr/>
          </p:nvSpPr>
          <p:spPr bwMode="auto">
            <a:xfrm>
              <a:off x="4165601" y="3181351"/>
              <a:ext cx="309563" cy="296863"/>
            </a:xfrm>
            <a:custGeom>
              <a:avLst/>
              <a:gdLst>
                <a:gd name="T0" fmla="*/ 286 w 571"/>
                <a:gd name="T1" fmla="*/ 22 h 572"/>
                <a:gd name="T2" fmla="*/ 21 w 571"/>
                <a:gd name="T3" fmla="*/ 286 h 572"/>
                <a:gd name="T4" fmla="*/ 286 w 571"/>
                <a:gd name="T5" fmla="*/ 550 h 572"/>
                <a:gd name="T6" fmla="*/ 550 w 571"/>
                <a:gd name="T7" fmla="*/ 286 h 572"/>
                <a:gd name="T8" fmla="*/ 286 w 571"/>
                <a:gd name="T9" fmla="*/ 22 h 572"/>
                <a:gd name="T10" fmla="*/ 286 w 571"/>
                <a:gd name="T11" fmla="*/ 572 h 572"/>
                <a:gd name="T12" fmla="*/ 0 w 571"/>
                <a:gd name="T13" fmla="*/ 286 h 572"/>
                <a:gd name="T14" fmla="*/ 286 w 571"/>
                <a:gd name="T15" fmla="*/ 0 h 572"/>
                <a:gd name="T16" fmla="*/ 571 w 571"/>
                <a:gd name="T17" fmla="*/ 286 h 572"/>
                <a:gd name="T18" fmla="*/ 286 w 571"/>
                <a:gd name="T19" fmla="*/ 57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1" h="572">
                  <a:moveTo>
                    <a:pt x="286" y="22"/>
                  </a:moveTo>
                  <a:cubicBezTo>
                    <a:pt x="140" y="22"/>
                    <a:pt x="21" y="140"/>
                    <a:pt x="21" y="286"/>
                  </a:cubicBezTo>
                  <a:cubicBezTo>
                    <a:pt x="21" y="431"/>
                    <a:pt x="140" y="550"/>
                    <a:pt x="286" y="550"/>
                  </a:cubicBezTo>
                  <a:cubicBezTo>
                    <a:pt x="431" y="550"/>
                    <a:pt x="550" y="431"/>
                    <a:pt x="550" y="286"/>
                  </a:cubicBezTo>
                  <a:cubicBezTo>
                    <a:pt x="550" y="140"/>
                    <a:pt x="431" y="22"/>
                    <a:pt x="286" y="22"/>
                  </a:cubicBezTo>
                  <a:close/>
                  <a:moveTo>
                    <a:pt x="286" y="572"/>
                  </a:moveTo>
                  <a:cubicBezTo>
                    <a:pt x="128" y="572"/>
                    <a:pt x="0" y="443"/>
                    <a:pt x="0" y="286"/>
                  </a:cubicBezTo>
                  <a:cubicBezTo>
                    <a:pt x="0" y="128"/>
                    <a:pt x="128" y="0"/>
                    <a:pt x="286" y="0"/>
                  </a:cubicBezTo>
                  <a:cubicBezTo>
                    <a:pt x="443" y="0"/>
                    <a:pt x="571" y="128"/>
                    <a:pt x="571" y="286"/>
                  </a:cubicBezTo>
                  <a:cubicBezTo>
                    <a:pt x="571" y="443"/>
                    <a:pt x="443" y="572"/>
                    <a:pt x="286" y="57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8" name="Freeform 310">
              <a:extLst>
                <a:ext uri="{FF2B5EF4-FFF2-40B4-BE49-F238E27FC236}">
                  <a16:creationId xmlns:a16="http://schemas.microsoft.com/office/drawing/2014/main" id="{892D1F40-F3B1-6744-8081-0C87F6329C34}"/>
                </a:ext>
              </a:extLst>
            </p:cNvPr>
            <p:cNvSpPr>
              <a:spLocks noEditPoints="1"/>
            </p:cNvSpPr>
            <p:nvPr/>
          </p:nvSpPr>
          <p:spPr bwMode="auto">
            <a:xfrm>
              <a:off x="4297363" y="3308351"/>
              <a:ext cx="44450" cy="42863"/>
            </a:xfrm>
            <a:custGeom>
              <a:avLst/>
              <a:gdLst>
                <a:gd name="T0" fmla="*/ 42 w 83"/>
                <a:gd name="T1" fmla="*/ 16 h 82"/>
                <a:gd name="T2" fmla="*/ 17 w 83"/>
                <a:gd name="T3" fmla="*/ 41 h 82"/>
                <a:gd name="T4" fmla="*/ 42 w 83"/>
                <a:gd name="T5" fmla="*/ 65 h 82"/>
                <a:gd name="T6" fmla="*/ 66 w 83"/>
                <a:gd name="T7" fmla="*/ 41 h 82"/>
                <a:gd name="T8" fmla="*/ 42 w 83"/>
                <a:gd name="T9" fmla="*/ 16 h 82"/>
                <a:gd name="T10" fmla="*/ 42 w 83"/>
                <a:gd name="T11" fmla="*/ 82 h 82"/>
                <a:gd name="T12" fmla="*/ 0 w 83"/>
                <a:gd name="T13" fmla="*/ 41 h 82"/>
                <a:gd name="T14" fmla="*/ 42 w 83"/>
                <a:gd name="T15" fmla="*/ 0 h 82"/>
                <a:gd name="T16" fmla="*/ 83 w 83"/>
                <a:gd name="T17" fmla="*/ 41 h 82"/>
                <a:gd name="T18" fmla="*/ 42 w 83"/>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2">
                  <a:moveTo>
                    <a:pt x="42" y="16"/>
                  </a:moveTo>
                  <a:cubicBezTo>
                    <a:pt x="28" y="16"/>
                    <a:pt x="17" y="27"/>
                    <a:pt x="17" y="41"/>
                  </a:cubicBezTo>
                  <a:cubicBezTo>
                    <a:pt x="17" y="54"/>
                    <a:pt x="28" y="65"/>
                    <a:pt x="42" y="65"/>
                  </a:cubicBezTo>
                  <a:cubicBezTo>
                    <a:pt x="55" y="65"/>
                    <a:pt x="66" y="54"/>
                    <a:pt x="66" y="41"/>
                  </a:cubicBezTo>
                  <a:cubicBezTo>
                    <a:pt x="66" y="27"/>
                    <a:pt x="55" y="16"/>
                    <a:pt x="42" y="16"/>
                  </a:cubicBezTo>
                  <a:close/>
                  <a:moveTo>
                    <a:pt x="42" y="82"/>
                  </a:moveTo>
                  <a:cubicBezTo>
                    <a:pt x="19" y="82"/>
                    <a:pt x="0" y="64"/>
                    <a:pt x="0" y="41"/>
                  </a:cubicBezTo>
                  <a:cubicBezTo>
                    <a:pt x="0" y="18"/>
                    <a:pt x="19" y="0"/>
                    <a:pt x="42" y="0"/>
                  </a:cubicBezTo>
                  <a:cubicBezTo>
                    <a:pt x="64" y="0"/>
                    <a:pt x="83" y="18"/>
                    <a:pt x="83" y="41"/>
                  </a:cubicBezTo>
                  <a:cubicBezTo>
                    <a:pt x="83" y="64"/>
                    <a:pt x="64" y="82"/>
                    <a:pt x="42" y="8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9" name="Freeform 311">
              <a:extLst>
                <a:ext uri="{FF2B5EF4-FFF2-40B4-BE49-F238E27FC236}">
                  <a16:creationId xmlns:a16="http://schemas.microsoft.com/office/drawing/2014/main" id="{FA4B91A8-1B52-E848-80A4-C509246B4E57}"/>
                </a:ext>
              </a:extLst>
            </p:cNvPr>
            <p:cNvSpPr>
              <a:spLocks/>
            </p:cNvSpPr>
            <p:nvPr/>
          </p:nvSpPr>
          <p:spPr bwMode="auto">
            <a:xfrm>
              <a:off x="4314826" y="3186113"/>
              <a:ext cx="9525" cy="39688"/>
            </a:xfrm>
            <a:custGeom>
              <a:avLst/>
              <a:gdLst>
                <a:gd name="T0" fmla="*/ 9 w 17"/>
                <a:gd name="T1" fmla="*/ 75 h 75"/>
                <a:gd name="T2" fmla="*/ 0 w 17"/>
                <a:gd name="T3" fmla="*/ 66 h 75"/>
                <a:gd name="T4" fmla="*/ 0 w 17"/>
                <a:gd name="T5" fmla="*/ 8 h 75"/>
                <a:gd name="T6" fmla="*/ 9 w 17"/>
                <a:gd name="T7" fmla="*/ 0 h 75"/>
                <a:gd name="T8" fmla="*/ 17 w 17"/>
                <a:gd name="T9" fmla="*/ 8 h 75"/>
                <a:gd name="T10" fmla="*/ 17 w 17"/>
                <a:gd name="T11" fmla="*/ 66 h 75"/>
                <a:gd name="T12" fmla="*/ 9 w 17"/>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17" h="75">
                  <a:moveTo>
                    <a:pt x="9" y="75"/>
                  </a:moveTo>
                  <a:cubicBezTo>
                    <a:pt x="4" y="75"/>
                    <a:pt x="0" y="71"/>
                    <a:pt x="0" y="66"/>
                  </a:cubicBezTo>
                  <a:lnTo>
                    <a:pt x="0" y="8"/>
                  </a:lnTo>
                  <a:cubicBezTo>
                    <a:pt x="0" y="3"/>
                    <a:pt x="4" y="0"/>
                    <a:pt x="9" y="0"/>
                  </a:cubicBezTo>
                  <a:cubicBezTo>
                    <a:pt x="13" y="0"/>
                    <a:pt x="17" y="3"/>
                    <a:pt x="17" y="8"/>
                  </a:cubicBezTo>
                  <a:lnTo>
                    <a:pt x="17" y="66"/>
                  </a:lnTo>
                  <a:cubicBezTo>
                    <a:pt x="17" y="71"/>
                    <a:pt x="13" y="75"/>
                    <a:pt x="9" y="7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0" name="Freeform 312">
              <a:extLst>
                <a:ext uri="{FF2B5EF4-FFF2-40B4-BE49-F238E27FC236}">
                  <a16:creationId xmlns:a16="http://schemas.microsoft.com/office/drawing/2014/main" id="{CE3936EA-1471-A64B-A4EA-20A8463CC942}"/>
                </a:ext>
              </a:extLst>
            </p:cNvPr>
            <p:cNvSpPr>
              <a:spLocks/>
            </p:cNvSpPr>
            <p:nvPr/>
          </p:nvSpPr>
          <p:spPr bwMode="auto">
            <a:xfrm>
              <a:off x="4314826" y="3435351"/>
              <a:ext cx="9525" cy="38100"/>
            </a:xfrm>
            <a:custGeom>
              <a:avLst/>
              <a:gdLst>
                <a:gd name="T0" fmla="*/ 9 w 17"/>
                <a:gd name="T1" fmla="*/ 75 h 75"/>
                <a:gd name="T2" fmla="*/ 0 w 17"/>
                <a:gd name="T3" fmla="*/ 67 h 75"/>
                <a:gd name="T4" fmla="*/ 0 w 17"/>
                <a:gd name="T5" fmla="*/ 8 h 75"/>
                <a:gd name="T6" fmla="*/ 9 w 17"/>
                <a:gd name="T7" fmla="*/ 0 h 75"/>
                <a:gd name="T8" fmla="*/ 17 w 17"/>
                <a:gd name="T9" fmla="*/ 8 h 75"/>
                <a:gd name="T10" fmla="*/ 17 w 17"/>
                <a:gd name="T11" fmla="*/ 67 h 75"/>
                <a:gd name="T12" fmla="*/ 9 w 17"/>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17" h="75">
                  <a:moveTo>
                    <a:pt x="9" y="75"/>
                  </a:moveTo>
                  <a:cubicBezTo>
                    <a:pt x="4" y="75"/>
                    <a:pt x="0" y="71"/>
                    <a:pt x="0" y="67"/>
                  </a:cubicBezTo>
                  <a:lnTo>
                    <a:pt x="0" y="8"/>
                  </a:lnTo>
                  <a:cubicBezTo>
                    <a:pt x="0" y="4"/>
                    <a:pt x="4" y="0"/>
                    <a:pt x="9" y="0"/>
                  </a:cubicBezTo>
                  <a:cubicBezTo>
                    <a:pt x="13" y="0"/>
                    <a:pt x="17" y="4"/>
                    <a:pt x="17" y="8"/>
                  </a:cubicBezTo>
                  <a:lnTo>
                    <a:pt x="17" y="67"/>
                  </a:lnTo>
                  <a:cubicBezTo>
                    <a:pt x="17" y="71"/>
                    <a:pt x="13" y="75"/>
                    <a:pt x="9" y="7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1" name="Freeform 313">
              <a:extLst>
                <a:ext uri="{FF2B5EF4-FFF2-40B4-BE49-F238E27FC236}">
                  <a16:creationId xmlns:a16="http://schemas.microsoft.com/office/drawing/2014/main" id="{84EE8F85-BB1D-2342-AD00-1089006B5D17}"/>
                </a:ext>
              </a:extLst>
            </p:cNvPr>
            <p:cNvSpPr>
              <a:spLocks/>
            </p:cNvSpPr>
            <p:nvPr/>
          </p:nvSpPr>
          <p:spPr bwMode="auto">
            <a:xfrm>
              <a:off x="4429126" y="3325813"/>
              <a:ext cx="41275" cy="7938"/>
            </a:xfrm>
            <a:custGeom>
              <a:avLst/>
              <a:gdLst>
                <a:gd name="T0" fmla="*/ 66 w 75"/>
                <a:gd name="T1" fmla="*/ 17 h 17"/>
                <a:gd name="T2" fmla="*/ 8 w 75"/>
                <a:gd name="T3" fmla="*/ 17 h 17"/>
                <a:gd name="T4" fmla="*/ 0 w 75"/>
                <a:gd name="T5" fmla="*/ 9 h 17"/>
                <a:gd name="T6" fmla="*/ 8 w 75"/>
                <a:gd name="T7" fmla="*/ 0 h 17"/>
                <a:gd name="T8" fmla="*/ 66 w 75"/>
                <a:gd name="T9" fmla="*/ 0 h 17"/>
                <a:gd name="T10" fmla="*/ 75 w 75"/>
                <a:gd name="T11" fmla="*/ 9 h 17"/>
                <a:gd name="T12" fmla="*/ 66 w 75"/>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5" h="17">
                  <a:moveTo>
                    <a:pt x="66" y="17"/>
                  </a:moveTo>
                  <a:lnTo>
                    <a:pt x="8" y="17"/>
                  </a:lnTo>
                  <a:cubicBezTo>
                    <a:pt x="3" y="17"/>
                    <a:pt x="0" y="13"/>
                    <a:pt x="0" y="9"/>
                  </a:cubicBezTo>
                  <a:cubicBezTo>
                    <a:pt x="0" y="4"/>
                    <a:pt x="3" y="0"/>
                    <a:pt x="8" y="0"/>
                  </a:cubicBezTo>
                  <a:lnTo>
                    <a:pt x="66" y="0"/>
                  </a:lnTo>
                  <a:cubicBezTo>
                    <a:pt x="71" y="0"/>
                    <a:pt x="75" y="4"/>
                    <a:pt x="75" y="9"/>
                  </a:cubicBezTo>
                  <a:cubicBezTo>
                    <a:pt x="75" y="13"/>
                    <a:pt x="71" y="17"/>
                    <a:pt x="66"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2" name="Freeform 314">
              <a:extLst>
                <a:ext uri="{FF2B5EF4-FFF2-40B4-BE49-F238E27FC236}">
                  <a16:creationId xmlns:a16="http://schemas.microsoft.com/office/drawing/2014/main" id="{222A0D71-2691-A541-905F-7C53CE6F0F5B}"/>
                </a:ext>
              </a:extLst>
            </p:cNvPr>
            <p:cNvSpPr>
              <a:spLocks/>
            </p:cNvSpPr>
            <p:nvPr/>
          </p:nvSpPr>
          <p:spPr bwMode="auto">
            <a:xfrm>
              <a:off x="4170363" y="3325813"/>
              <a:ext cx="39688" cy="7938"/>
            </a:xfrm>
            <a:custGeom>
              <a:avLst/>
              <a:gdLst>
                <a:gd name="T0" fmla="*/ 66 w 75"/>
                <a:gd name="T1" fmla="*/ 17 h 17"/>
                <a:gd name="T2" fmla="*/ 8 w 75"/>
                <a:gd name="T3" fmla="*/ 17 h 17"/>
                <a:gd name="T4" fmla="*/ 0 w 75"/>
                <a:gd name="T5" fmla="*/ 9 h 17"/>
                <a:gd name="T6" fmla="*/ 8 w 75"/>
                <a:gd name="T7" fmla="*/ 0 h 17"/>
                <a:gd name="T8" fmla="*/ 66 w 75"/>
                <a:gd name="T9" fmla="*/ 0 h 17"/>
                <a:gd name="T10" fmla="*/ 75 w 75"/>
                <a:gd name="T11" fmla="*/ 9 h 17"/>
                <a:gd name="T12" fmla="*/ 66 w 75"/>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5" h="17">
                  <a:moveTo>
                    <a:pt x="66" y="17"/>
                  </a:moveTo>
                  <a:lnTo>
                    <a:pt x="8" y="17"/>
                  </a:lnTo>
                  <a:cubicBezTo>
                    <a:pt x="3" y="17"/>
                    <a:pt x="0" y="13"/>
                    <a:pt x="0" y="9"/>
                  </a:cubicBezTo>
                  <a:cubicBezTo>
                    <a:pt x="0" y="4"/>
                    <a:pt x="3" y="0"/>
                    <a:pt x="8" y="0"/>
                  </a:cubicBezTo>
                  <a:lnTo>
                    <a:pt x="66" y="0"/>
                  </a:lnTo>
                  <a:cubicBezTo>
                    <a:pt x="71" y="0"/>
                    <a:pt x="75" y="4"/>
                    <a:pt x="75" y="9"/>
                  </a:cubicBezTo>
                  <a:cubicBezTo>
                    <a:pt x="75" y="13"/>
                    <a:pt x="71" y="17"/>
                    <a:pt x="66"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3" name="Freeform 315">
              <a:extLst>
                <a:ext uri="{FF2B5EF4-FFF2-40B4-BE49-F238E27FC236}">
                  <a16:creationId xmlns:a16="http://schemas.microsoft.com/office/drawing/2014/main" id="{9643983A-E5C2-F74D-A69C-9E17A5BAB7EC}"/>
                </a:ext>
              </a:extLst>
            </p:cNvPr>
            <p:cNvSpPr>
              <a:spLocks/>
            </p:cNvSpPr>
            <p:nvPr/>
          </p:nvSpPr>
          <p:spPr bwMode="auto">
            <a:xfrm>
              <a:off x="4329113" y="3244851"/>
              <a:ext cx="84138" cy="77788"/>
            </a:xfrm>
            <a:custGeom>
              <a:avLst/>
              <a:gdLst>
                <a:gd name="T0" fmla="*/ 10 w 154"/>
                <a:gd name="T1" fmla="*/ 150 h 150"/>
                <a:gd name="T2" fmla="*/ 4 w 154"/>
                <a:gd name="T3" fmla="*/ 148 h 150"/>
                <a:gd name="T4" fmla="*/ 4 w 154"/>
                <a:gd name="T5" fmla="*/ 136 h 150"/>
                <a:gd name="T6" fmla="*/ 139 w 154"/>
                <a:gd name="T7" fmla="*/ 3 h 150"/>
                <a:gd name="T8" fmla="*/ 150 w 154"/>
                <a:gd name="T9" fmla="*/ 3 h 150"/>
                <a:gd name="T10" fmla="*/ 150 w 154"/>
                <a:gd name="T11" fmla="*/ 15 h 150"/>
                <a:gd name="T12" fmla="*/ 15 w 154"/>
                <a:gd name="T13" fmla="*/ 148 h 150"/>
                <a:gd name="T14" fmla="*/ 10 w 154"/>
                <a:gd name="T15" fmla="*/ 150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50">
                  <a:moveTo>
                    <a:pt x="10" y="150"/>
                  </a:moveTo>
                  <a:cubicBezTo>
                    <a:pt x="7" y="150"/>
                    <a:pt x="5" y="150"/>
                    <a:pt x="4" y="148"/>
                  </a:cubicBezTo>
                  <a:cubicBezTo>
                    <a:pt x="0" y="145"/>
                    <a:pt x="0" y="139"/>
                    <a:pt x="4" y="136"/>
                  </a:cubicBezTo>
                  <a:lnTo>
                    <a:pt x="139" y="3"/>
                  </a:lnTo>
                  <a:cubicBezTo>
                    <a:pt x="142" y="0"/>
                    <a:pt x="147" y="0"/>
                    <a:pt x="150" y="3"/>
                  </a:cubicBezTo>
                  <a:cubicBezTo>
                    <a:pt x="154" y="6"/>
                    <a:pt x="154" y="11"/>
                    <a:pt x="150" y="15"/>
                  </a:cubicBezTo>
                  <a:lnTo>
                    <a:pt x="15" y="148"/>
                  </a:lnTo>
                  <a:cubicBezTo>
                    <a:pt x="14" y="150"/>
                    <a:pt x="12" y="150"/>
                    <a:pt x="10" y="15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4" name="Freeform 316">
              <a:extLst>
                <a:ext uri="{FF2B5EF4-FFF2-40B4-BE49-F238E27FC236}">
                  <a16:creationId xmlns:a16="http://schemas.microsoft.com/office/drawing/2014/main" id="{828876A1-9DF9-A543-A905-174F127312D8}"/>
                </a:ext>
              </a:extLst>
            </p:cNvPr>
            <p:cNvSpPr>
              <a:spLocks/>
            </p:cNvSpPr>
            <p:nvPr/>
          </p:nvSpPr>
          <p:spPr bwMode="auto">
            <a:xfrm>
              <a:off x="4241448" y="3262039"/>
              <a:ext cx="68263" cy="60325"/>
            </a:xfrm>
            <a:custGeom>
              <a:avLst/>
              <a:gdLst>
                <a:gd name="T0" fmla="*/ 116 w 125"/>
                <a:gd name="T1" fmla="*/ 117 h 117"/>
                <a:gd name="T2" fmla="*/ 110 w 125"/>
                <a:gd name="T3" fmla="*/ 115 h 117"/>
                <a:gd name="T4" fmla="*/ 3 w 125"/>
                <a:gd name="T5" fmla="*/ 15 h 117"/>
                <a:gd name="T6" fmla="*/ 3 w 125"/>
                <a:gd name="T7" fmla="*/ 3 h 117"/>
                <a:gd name="T8" fmla="*/ 15 w 125"/>
                <a:gd name="T9" fmla="*/ 3 h 117"/>
                <a:gd name="T10" fmla="*/ 121 w 125"/>
                <a:gd name="T11" fmla="*/ 103 h 117"/>
                <a:gd name="T12" fmla="*/ 122 w 125"/>
                <a:gd name="T13" fmla="*/ 115 h 117"/>
                <a:gd name="T14" fmla="*/ 116 w 125"/>
                <a:gd name="T15" fmla="*/ 11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17">
                  <a:moveTo>
                    <a:pt x="116" y="117"/>
                  </a:moveTo>
                  <a:cubicBezTo>
                    <a:pt x="114" y="117"/>
                    <a:pt x="112" y="117"/>
                    <a:pt x="110" y="115"/>
                  </a:cubicBezTo>
                  <a:lnTo>
                    <a:pt x="3" y="15"/>
                  </a:lnTo>
                  <a:cubicBezTo>
                    <a:pt x="0" y="12"/>
                    <a:pt x="0" y="6"/>
                    <a:pt x="3" y="3"/>
                  </a:cubicBezTo>
                  <a:cubicBezTo>
                    <a:pt x="6" y="0"/>
                    <a:pt x="11" y="0"/>
                    <a:pt x="15" y="3"/>
                  </a:cubicBezTo>
                  <a:lnTo>
                    <a:pt x="121" y="103"/>
                  </a:lnTo>
                  <a:cubicBezTo>
                    <a:pt x="125" y="106"/>
                    <a:pt x="125" y="111"/>
                    <a:pt x="122" y="115"/>
                  </a:cubicBezTo>
                  <a:cubicBezTo>
                    <a:pt x="120" y="116"/>
                    <a:pt x="118" y="117"/>
                    <a:pt x="116" y="1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69" name="Group 568">
            <a:extLst>
              <a:ext uri="{FF2B5EF4-FFF2-40B4-BE49-F238E27FC236}">
                <a16:creationId xmlns:a16="http://schemas.microsoft.com/office/drawing/2014/main" id="{DFC98AFF-D1D9-7043-86AD-7570794ABDCB}"/>
              </a:ext>
            </a:extLst>
          </p:cNvPr>
          <p:cNvGrpSpPr>
            <a:grpSpLocks noChangeAspect="1"/>
          </p:cNvGrpSpPr>
          <p:nvPr/>
        </p:nvGrpSpPr>
        <p:grpSpPr>
          <a:xfrm>
            <a:off x="9421767" y="4367931"/>
            <a:ext cx="602507" cy="602507"/>
            <a:chOff x="4165601" y="3181351"/>
            <a:chExt cx="309563" cy="296863"/>
          </a:xfrm>
          <a:solidFill>
            <a:srgbClr val="00B0F0"/>
          </a:solidFill>
        </p:grpSpPr>
        <p:sp>
          <p:nvSpPr>
            <p:cNvPr id="579" name="Freeform 309">
              <a:extLst>
                <a:ext uri="{FF2B5EF4-FFF2-40B4-BE49-F238E27FC236}">
                  <a16:creationId xmlns:a16="http://schemas.microsoft.com/office/drawing/2014/main" id="{D053E8E4-C651-BB48-A77D-50D40514BDAE}"/>
                </a:ext>
              </a:extLst>
            </p:cNvPr>
            <p:cNvSpPr>
              <a:spLocks noEditPoints="1"/>
            </p:cNvSpPr>
            <p:nvPr/>
          </p:nvSpPr>
          <p:spPr bwMode="auto">
            <a:xfrm>
              <a:off x="4165601" y="3181351"/>
              <a:ext cx="309563" cy="296863"/>
            </a:xfrm>
            <a:custGeom>
              <a:avLst/>
              <a:gdLst>
                <a:gd name="T0" fmla="*/ 286 w 571"/>
                <a:gd name="T1" fmla="*/ 22 h 572"/>
                <a:gd name="T2" fmla="*/ 21 w 571"/>
                <a:gd name="T3" fmla="*/ 286 h 572"/>
                <a:gd name="T4" fmla="*/ 286 w 571"/>
                <a:gd name="T5" fmla="*/ 550 h 572"/>
                <a:gd name="T6" fmla="*/ 550 w 571"/>
                <a:gd name="T7" fmla="*/ 286 h 572"/>
                <a:gd name="T8" fmla="*/ 286 w 571"/>
                <a:gd name="T9" fmla="*/ 22 h 572"/>
                <a:gd name="T10" fmla="*/ 286 w 571"/>
                <a:gd name="T11" fmla="*/ 572 h 572"/>
                <a:gd name="T12" fmla="*/ 0 w 571"/>
                <a:gd name="T13" fmla="*/ 286 h 572"/>
                <a:gd name="T14" fmla="*/ 286 w 571"/>
                <a:gd name="T15" fmla="*/ 0 h 572"/>
                <a:gd name="T16" fmla="*/ 571 w 571"/>
                <a:gd name="T17" fmla="*/ 286 h 572"/>
                <a:gd name="T18" fmla="*/ 286 w 571"/>
                <a:gd name="T19" fmla="*/ 57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1" h="572">
                  <a:moveTo>
                    <a:pt x="286" y="22"/>
                  </a:moveTo>
                  <a:cubicBezTo>
                    <a:pt x="140" y="22"/>
                    <a:pt x="21" y="140"/>
                    <a:pt x="21" y="286"/>
                  </a:cubicBezTo>
                  <a:cubicBezTo>
                    <a:pt x="21" y="431"/>
                    <a:pt x="140" y="550"/>
                    <a:pt x="286" y="550"/>
                  </a:cubicBezTo>
                  <a:cubicBezTo>
                    <a:pt x="431" y="550"/>
                    <a:pt x="550" y="431"/>
                    <a:pt x="550" y="286"/>
                  </a:cubicBezTo>
                  <a:cubicBezTo>
                    <a:pt x="550" y="140"/>
                    <a:pt x="431" y="22"/>
                    <a:pt x="286" y="22"/>
                  </a:cubicBezTo>
                  <a:close/>
                  <a:moveTo>
                    <a:pt x="286" y="572"/>
                  </a:moveTo>
                  <a:cubicBezTo>
                    <a:pt x="128" y="572"/>
                    <a:pt x="0" y="443"/>
                    <a:pt x="0" y="286"/>
                  </a:cubicBezTo>
                  <a:cubicBezTo>
                    <a:pt x="0" y="128"/>
                    <a:pt x="128" y="0"/>
                    <a:pt x="286" y="0"/>
                  </a:cubicBezTo>
                  <a:cubicBezTo>
                    <a:pt x="443" y="0"/>
                    <a:pt x="571" y="128"/>
                    <a:pt x="571" y="286"/>
                  </a:cubicBezTo>
                  <a:cubicBezTo>
                    <a:pt x="571" y="443"/>
                    <a:pt x="443" y="572"/>
                    <a:pt x="286" y="57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0" name="Freeform 310">
              <a:extLst>
                <a:ext uri="{FF2B5EF4-FFF2-40B4-BE49-F238E27FC236}">
                  <a16:creationId xmlns:a16="http://schemas.microsoft.com/office/drawing/2014/main" id="{F8EA1367-75D7-EE4D-B25C-67FDD8C1B879}"/>
                </a:ext>
              </a:extLst>
            </p:cNvPr>
            <p:cNvSpPr>
              <a:spLocks noEditPoints="1"/>
            </p:cNvSpPr>
            <p:nvPr/>
          </p:nvSpPr>
          <p:spPr bwMode="auto">
            <a:xfrm>
              <a:off x="4297363" y="3308351"/>
              <a:ext cx="44450" cy="42863"/>
            </a:xfrm>
            <a:custGeom>
              <a:avLst/>
              <a:gdLst>
                <a:gd name="T0" fmla="*/ 42 w 83"/>
                <a:gd name="T1" fmla="*/ 16 h 82"/>
                <a:gd name="T2" fmla="*/ 17 w 83"/>
                <a:gd name="T3" fmla="*/ 41 h 82"/>
                <a:gd name="T4" fmla="*/ 42 w 83"/>
                <a:gd name="T5" fmla="*/ 65 h 82"/>
                <a:gd name="T6" fmla="*/ 66 w 83"/>
                <a:gd name="T7" fmla="*/ 41 h 82"/>
                <a:gd name="T8" fmla="*/ 42 w 83"/>
                <a:gd name="T9" fmla="*/ 16 h 82"/>
                <a:gd name="T10" fmla="*/ 42 w 83"/>
                <a:gd name="T11" fmla="*/ 82 h 82"/>
                <a:gd name="T12" fmla="*/ 0 w 83"/>
                <a:gd name="T13" fmla="*/ 41 h 82"/>
                <a:gd name="T14" fmla="*/ 42 w 83"/>
                <a:gd name="T15" fmla="*/ 0 h 82"/>
                <a:gd name="T16" fmla="*/ 83 w 83"/>
                <a:gd name="T17" fmla="*/ 41 h 82"/>
                <a:gd name="T18" fmla="*/ 42 w 83"/>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2">
                  <a:moveTo>
                    <a:pt x="42" y="16"/>
                  </a:moveTo>
                  <a:cubicBezTo>
                    <a:pt x="28" y="16"/>
                    <a:pt x="17" y="27"/>
                    <a:pt x="17" y="41"/>
                  </a:cubicBezTo>
                  <a:cubicBezTo>
                    <a:pt x="17" y="54"/>
                    <a:pt x="28" y="65"/>
                    <a:pt x="42" y="65"/>
                  </a:cubicBezTo>
                  <a:cubicBezTo>
                    <a:pt x="55" y="65"/>
                    <a:pt x="66" y="54"/>
                    <a:pt x="66" y="41"/>
                  </a:cubicBezTo>
                  <a:cubicBezTo>
                    <a:pt x="66" y="27"/>
                    <a:pt x="55" y="16"/>
                    <a:pt x="42" y="16"/>
                  </a:cubicBezTo>
                  <a:close/>
                  <a:moveTo>
                    <a:pt x="42" y="82"/>
                  </a:moveTo>
                  <a:cubicBezTo>
                    <a:pt x="19" y="82"/>
                    <a:pt x="0" y="64"/>
                    <a:pt x="0" y="41"/>
                  </a:cubicBezTo>
                  <a:cubicBezTo>
                    <a:pt x="0" y="18"/>
                    <a:pt x="19" y="0"/>
                    <a:pt x="42" y="0"/>
                  </a:cubicBezTo>
                  <a:cubicBezTo>
                    <a:pt x="64" y="0"/>
                    <a:pt x="83" y="18"/>
                    <a:pt x="83" y="41"/>
                  </a:cubicBezTo>
                  <a:cubicBezTo>
                    <a:pt x="83" y="64"/>
                    <a:pt x="64" y="82"/>
                    <a:pt x="42" y="8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1" name="Freeform 311">
              <a:extLst>
                <a:ext uri="{FF2B5EF4-FFF2-40B4-BE49-F238E27FC236}">
                  <a16:creationId xmlns:a16="http://schemas.microsoft.com/office/drawing/2014/main" id="{25B67F05-13DE-1849-BF03-A54368B59B27}"/>
                </a:ext>
              </a:extLst>
            </p:cNvPr>
            <p:cNvSpPr>
              <a:spLocks/>
            </p:cNvSpPr>
            <p:nvPr/>
          </p:nvSpPr>
          <p:spPr bwMode="auto">
            <a:xfrm>
              <a:off x="4314826" y="3186113"/>
              <a:ext cx="9525" cy="39688"/>
            </a:xfrm>
            <a:custGeom>
              <a:avLst/>
              <a:gdLst>
                <a:gd name="T0" fmla="*/ 9 w 17"/>
                <a:gd name="T1" fmla="*/ 75 h 75"/>
                <a:gd name="T2" fmla="*/ 0 w 17"/>
                <a:gd name="T3" fmla="*/ 66 h 75"/>
                <a:gd name="T4" fmla="*/ 0 w 17"/>
                <a:gd name="T5" fmla="*/ 8 h 75"/>
                <a:gd name="T6" fmla="*/ 9 w 17"/>
                <a:gd name="T7" fmla="*/ 0 h 75"/>
                <a:gd name="T8" fmla="*/ 17 w 17"/>
                <a:gd name="T9" fmla="*/ 8 h 75"/>
                <a:gd name="T10" fmla="*/ 17 w 17"/>
                <a:gd name="T11" fmla="*/ 66 h 75"/>
                <a:gd name="T12" fmla="*/ 9 w 17"/>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17" h="75">
                  <a:moveTo>
                    <a:pt x="9" y="75"/>
                  </a:moveTo>
                  <a:cubicBezTo>
                    <a:pt x="4" y="75"/>
                    <a:pt x="0" y="71"/>
                    <a:pt x="0" y="66"/>
                  </a:cubicBezTo>
                  <a:lnTo>
                    <a:pt x="0" y="8"/>
                  </a:lnTo>
                  <a:cubicBezTo>
                    <a:pt x="0" y="3"/>
                    <a:pt x="4" y="0"/>
                    <a:pt x="9" y="0"/>
                  </a:cubicBezTo>
                  <a:cubicBezTo>
                    <a:pt x="13" y="0"/>
                    <a:pt x="17" y="3"/>
                    <a:pt x="17" y="8"/>
                  </a:cubicBezTo>
                  <a:lnTo>
                    <a:pt x="17" y="66"/>
                  </a:lnTo>
                  <a:cubicBezTo>
                    <a:pt x="17" y="71"/>
                    <a:pt x="13" y="75"/>
                    <a:pt x="9" y="7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2" name="Freeform 312">
              <a:extLst>
                <a:ext uri="{FF2B5EF4-FFF2-40B4-BE49-F238E27FC236}">
                  <a16:creationId xmlns:a16="http://schemas.microsoft.com/office/drawing/2014/main" id="{DACDD55D-FA1D-8B40-A70A-67F5A7EFD2A3}"/>
                </a:ext>
              </a:extLst>
            </p:cNvPr>
            <p:cNvSpPr>
              <a:spLocks/>
            </p:cNvSpPr>
            <p:nvPr/>
          </p:nvSpPr>
          <p:spPr bwMode="auto">
            <a:xfrm>
              <a:off x="4314826" y="3435351"/>
              <a:ext cx="9525" cy="38100"/>
            </a:xfrm>
            <a:custGeom>
              <a:avLst/>
              <a:gdLst>
                <a:gd name="T0" fmla="*/ 9 w 17"/>
                <a:gd name="T1" fmla="*/ 75 h 75"/>
                <a:gd name="T2" fmla="*/ 0 w 17"/>
                <a:gd name="T3" fmla="*/ 67 h 75"/>
                <a:gd name="T4" fmla="*/ 0 w 17"/>
                <a:gd name="T5" fmla="*/ 8 h 75"/>
                <a:gd name="T6" fmla="*/ 9 w 17"/>
                <a:gd name="T7" fmla="*/ 0 h 75"/>
                <a:gd name="T8" fmla="*/ 17 w 17"/>
                <a:gd name="T9" fmla="*/ 8 h 75"/>
                <a:gd name="T10" fmla="*/ 17 w 17"/>
                <a:gd name="T11" fmla="*/ 67 h 75"/>
                <a:gd name="T12" fmla="*/ 9 w 17"/>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17" h="75">
                  <a:moveTo>
                    <a:pt x="9" y="75"/>
                  </a:moveTo>
                  <a:cubicBezTo>
                    <a:pt x="4" y="75"/>
                    <a:pt x="0" y="71"/>
                    <a:pt x="0" y="67"/>
                  </a:cubicBezTo>
                  <a:lnTo>
                    <a:pt x="0" y="8"/>
                  </a:lnTo>
                  <a:cubicBezTo>
                    <a:pt x="0" y="4"/>
                    <a:pt x="4" y="0"/>
                    <a:pt x="9" y="0"/>
                  </a:cubicBezTo>
                  <a:cubicBezTo>
                    <a:pt x="13" y="0"/>
                    <a:pt x="17" y="4"/>
                    <a:pt x="17" y="8"/>
                  </a:cubicBezTo>
                  <a:lnTo>
                    <a:pt x="17" y="67"/>
                  </a:lnTo>
                  <a:cubicBezTo>
                    <a:pt x="17" y="71"/>
                    <a:pt x="13" y="75"/>
                    <a:pt x="9" y="7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3" name="Freeform 313">
              <a:extLst>
                <a:ext uri="{FF2B5EF4-FFF2-40B4-BE49-F238E27FC236}">
                  <a16:creationId xmlns:a16="http://schemas.microsoft.com/office/drawing/2014/main" id="{085D8FD6-DCA5-BB4B-8195-B096223205B0}"/>
                </a:ext>
              </a:extLst>
            </p:cNvPr>
            <p:cNvSpPr>
              <a:spLocks/>
            </p:cNvSpPr>
            <p:nvPr/>
          </p:nvSpPr>
          <p:spPr bwMode="auto">
            <a:xfrm>
              <a:off x="4429126" y="3325813"/>
              <a:ext cx="41275" cy="7938"/>
            </a:xfrm>
            <a:custGeom>
              <a:avLst/>
              <a:gdLst>
                <a:gd name="T0" fmla="*/ 66 w 75"/>
                <a:gd name="T1" fmla="*/ 17 h 17"/>
                <a:gd name="T2" fmla="*/ 8 w 75"/>
                <a:gd name="T3" fmla="*/ 17 h 17"/>
                <a:gd name="T4" fmla="*/ 0 w 75"/>
                <a:gd name="T5" fmla="*/ 9 h 17"/>
                <a:gd name="T6" fmla="*/ 8 w 75"/>
                <a:gd name="T7" fmla="*/ 0 h 17"/>
                <a:gd name="T8" fmla="*/ 66 w 75"/>
                <a:gd name="T9" fmla="*/ 0 h 17"/>
                <a:gd name="T10" fmla="*/ 75 w 75"/>
                <a:gd name="T11" fmla="*/ 9 h 17"/>
                <a:gd name="T12" fmla="*/ 66 w 75"/>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5" h="17">
                  <a:moveTo>
                    <a:pt x="66" y="17"/>
                  </a:moveTo>
                  <a:lnTo>
                    <a:pt x="8" y="17"/>
                  </a:lnTo>
                  <a:cubicBezTo>
                    <a:pt x="3" y="17"/>
                    <a:pt x="0" y="13"/>
                    <a:pt x="0" y="9"/>
                  </a:cubicBezTo>
                  <a:cubicBezTo>
                    <a:pt x="0" y="4"/>
                    <a:pt x="3" y="0"/>
                    <a:pt x="8" y="0"/>
                  </a:cubicBezTo>
                  <a:lnTo>
                    <a:pt x="66" y="0"/>
                  </a:lnTo>
                  <a:cubicBezTo>
                    <a:pt x="71" y="0"/>
                    <a:pt x="75" y="4"/>
                    <a:pt x="75" y="9"/>
                  </a:cubicBezTo>
                  <a:cubicBezTo>
                    <a:pt x="75" y="13"/>
                    <a:pt x="71" y="17"/>
                    <a:pt x="66"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4" name="Freeform 314">
              <a:extLst>
                <a:ext uri="{FF2B5EF4-FFF2-40B4-BE49-F238E27FC236}">
                  <a16:creationId xmlns:a16="http://schemas.microsoft.com/office/drawing/2014/main" id="{0CFCE549-AF3F-C148-AA7A-4DFCD645EE64}"/>
                </a:ext>
              </a:extLst>
            </p:cNvPr>
            <p:cNvSpPr>
              <a:spLocks/>
            </p:cNvSpPr>
            <p:nvPr/>
          </p:nvSpPr>
          <p:spPr bwMode="auto">
            <a:xfrm>
              <a:off x="4170363" y="3325813"/>
              <a:ext cx="39688" cy="7938"/>
            </a:xfrm>
            <a:custGeom>
              <a:avLst/>
              <a:gdLst>
                <a:gd name="T0" fmla="*/ 66 w 75"/>
                <a:gd name="T1" fmla="*/ 17 h 17"/>
                <a:gd name="T2" fmla="*/ 8 w 75"/>
                <a:gd name="T3" fmla="*/ 17 h 17"/>
                <a:gd name="T4" fmla="*/ 0 w 75"/>
                <a:gd name="T5" fmla="*/ 9 h 17"/>
                <a:gd name="T6" fmla="*/ 8 w 75"/>
                <a:gd name="T7" fmla="*/ 0 h 17"/>
                <a:gd name="T8" fmla="*/ 66 w 75"/>
                <a:gd name="T9" fmla="*/ 0 h 17"/>
                <a:gd name="T10" fmla="*/ 75 w 75"/>
                <a:gd name="T11" fmla="*/ 9 h 17"/>
                <a:gd name="T12" fmla="*/ 66 w 75"/>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5" h="17">
                  <a:moveTo>
                    <a:pt x="66" y="17"/>
                  </a:moveTo>
                  <a:lnTo>
                    <a:pt x="8" y="17"/>
                  </a:lnTo>
                  <a:cubicBezTo>
                    <a:pt x="3" y="17"/>
                    <a:pt x="0" y="13"/>
                    <a:pt x="0" y="9"/>
                  </a:cubicBezTo>
                  <a:cubicBezTo>
                    <a:pt x="0" y="4"/>
                    <a:pt x="3" y="0"/>
                    <a:pt x="8" y="0"/>
                  </a:cubicBezTo>
                  <a:lnTo>
                    <a:pt x="66" y="0"/>
                  </a:lnTo>
                  <a:cubicBezTo>
                    <a:pt x="71" y="0"/>
                    <a:pt x="75" y="4"/>
                    <a:pt x="75" y="9"/>
                  </a:cubicBezTo>
                  <a:cubicBezTo>
                    <a:pt x="75" y="13"/>
                    <a:pt x="71" y="17"/>
                    <a:pt x="66"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5" name="Freeform 315">
              <a:extLst>
                <a:ext uri="{FF2B5EF4-FFF2-40B4-BE49-F238E27FC236}">
                  <a16:creationId xmlns:a16="http://schemas.microsoft.com/office/drawing/2014/main" id="{B2A8AD7B-9256-DF44-B038-49BFC6E52A9A}"/>
                </a:ext>
              </a:extLst>
            </p:cNvPr>
            <p:cNvSpPr>
              <a:spLocks/>
            </p:cNvSpPr>
            <p:nvPr/>
          </p:nvSpPr>
          <p:spPr bwMode="auto">
            <a:xfrm>
              <a:off x="4329113" y="3244851"/>
              <a:ext cx="84138" cy="77788"/>
            </a:xfrm>
            <a:custGeom>
              <a:avLst/>
              <a:gdLst>
                <a:gd name="T0" fmla="*/ 10 w 154"/>
                <a:gd name="T1" fmla="*/ 150 h 150"/>
                <a:gd name="T2" fmla="*/ 4 w 154"/>
                <a:gd name="T3" fmla="*/ 148 h 150"/>
                <a:gd name="T4" fmla="*/ 4 w 154"/>
                <a:gd name="T5" fmla="*/ 136 h 150"/>
                <a:gd name="T6" fmla="*/ 139 w 154"/>
                <a:gd name="T7" fmla="*/ 3 h 150"/>
                <a:gd name="T8" fmla="*/ 150 w 154"/>
                <a:gd name="T9" fmla="*/ 3 h 150"/>
                <a:gd name="T10" fmla="*/ 150 w 154"/>
                <a:gd name="T11" fmla="*/ 15 h 150"/>
                <a:gd name="T12" fmla="*/ 15 w 154"/>
                <a:gd name="T13" fmla="*/ 148 h 150"/>
                <a:gd name="T14" fmla="*/ 10 w 154"/>
                <a:gd name="T15" fmla="*/ 150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50">
                  <a:moveTo>
                    <a:pt x="10" y="150"/>
                  </a:moveTo>
                  <a:cubicBezTo>
                    <a:pt x="7" y="150"/>
                    <a:pt x="5" y="150"/>
                    <a:pt x="4" y="148"/>
                  </a:cubicBezTo>
                  <a:cubicBezTo>
                    <a:pt x="0" y="145"/>
                    <a:pt x="0" y="139"/>
                    <a:pt x="4" y="136"/>
                  </a:cubicBezTo>
                  <a:lnTo>
                    <a:pt x="139" y="3"/>
                  </a:lnTo>
                  <a:cubicBezTo>
                    <a:pt x="142" y="0"/>
                    <a:pt x="147" y="0"/>
                    <a:pt x="150" y="3"/>
                  </a:cubicBezTo>
                  <a:cubicBezTo>
                    <a:pt x="154" y="6"/>
                    <a:pt x="154" y="11"/>
                    <a:pt x="150" y="15"/>
                  </a:cubicBezTo>
                  <a:lnTo>
                    <a:pt x="15" y="148"/>
                  </a:lnTo>
                  <a:cubicBezTo>
                    <a:pt x="14" y="150"/>
                    <a:pt x="12" y="150"/>
                    <a:pt x="10" y="15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6" name="Freeform 316">
              <a:extLst>
                <a:ext uri="{FF2B5EF4-FFF2-40B4-BE49-F238E27FC236}">
                  <a16:creationId xmlns:a16="http://schemas.microsoft.com/office/drawing/2014/main" id="{380D3B59-99EF-D848-8542-097E2E7F4652}"/>
                </a:ext>
              </a:extLst>
            </p:cNvPr>
            <p:cNvSpPr>
              <a:spLocks/>
            </p:cNvSpPr>
            <p:nvPr/>
          </p:nvSpPr>
          <p:spPr bwMode="auto">
            <a:xfrm>
              <a:off x="4241448" y="3262039"/>
              <a:ext cx="68263" cy="60325"/>
            </a:xfrm>
            <a:custGeom>
              <a:avLst/>
              <a:gdLst>
                <a:gd name="T0" fmla="*/ 116 w 125"/>
                <a:gd name="T1" fmla="*/ 117 h 117"/>
                <a:gd name="T2" fmla="*/ 110 w 125"/>
                <a:gd name="T3" fmla="*/ 115 h 117"/>
                <a:gd name="T4" fmla="*/ 3 w 125"/>
                <a:gd name="T5" fmla="*/ 15 h 117"/>
                <a:gd name="T6" fmla="*/ 3 w 125"/>
                <a:gd name="T7" fmla="*/ 3 h 117"/>
                <a:gd name="T8" fmla="*/ 15 w 125"/>
                <a:gd name="T9" fmla="*/ 3 h 117"/>
                <a:gd name="T10" fmla="*/ 121 w 125"/>
                <a:gd name="T11" fmla="*/ 103 h 117"/>
                <a:gd name="T12" fmla="*/ 122 w 125"/>
                <a:gd name="T13" fmla="*/ 115 h 117"/>
                <a:gd name="T14" fmla="*/ 116 w 125"/>
                <a:gd name="T15" fmla="*/ 11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17">
                  <a:moveTo>
                    <a:pt x="116" y="117"/>
                  </a:moveTo>
                  <a:cubicBezTo>
                    <a:pt x="114" y="117"/>
                    <a:pt x="112" y="117"/>
                    <a:pt x="110" y="115"/>
                  </a:cubicBezTo>
                  <a:lnTo>
                    <a:pt x="3" y="15"/>
                  </a:lnTo>
                  <a:cubicBezTo>
                    <a:pt x="0" y="12"/>
                    <a:pt x="0" y="6"/>
                    <a:pt x="3" y="3"/>
                  </a:cubicBezTo>
                  <a:cubicBezTo>
                    <a:pt x="6" y="0"/>
                    <a:pt x="11" y="0"/>
                    <a:pt x="15" y="3"/>
                  </a:cubicBezTo>
                  <a:lnTo>
                    <a:pt x="121" y="103"/>
                  </a:lnTo>
                  <a:cubicBezTo>
                    <a:pt x="125" y="106"/>
                    <a:pt x="125" y="111"/>
                    <a:pt x="122" y="115"/>
                  </a:cubicBezTo>
                  <a:cubicBezTo>
                    <a:pt x="120" y="116"/>
                    <a:pt x="118" y="117"/>
                    <a:pt x="116" y="1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70" name="Group 569">
            <a:extLst>
              <a:ext uri="{FF2B5EF4-FFF2-40B4-BE49-F238E27FC236}">
                <a16:creationId xmlns:a16="http://schemas.microsoft.com/office/drawing/2014/main" id="{5BFDF5F5-9628-664E-8932-67FF515BAF95}"/>
              </a:ext>
            </a:extLst>
          </p:cNvPr>
          <p:cNvGrpSpPr>
            <a:grpSpLocks noChangeAspect="1"/>
          </p:cNvGrpSpPr>
          <p:nvPr/>
        </p:nvGrpSpPr>
        <p:grpSpPr>
          <a:xfrm>
            <a:off x="7543595" y="5665021"/>
            <a:ext cx="602507" cy="602507"/>
            <a:chOff x="4165601" y="3181351"/>
            <a:chExt cx="309563" cy="296863"/>
          </a:xfrm>
          <a:solidFill>
            <a:srgbClr val="00B0F0"/>
          </a:solidFill>
        </p:grpSpPr>
        <p:sp>
          <p:nvSpPr>
            <p:cNvPr id="571" name="Freeform 309">
              <a:extLst>
                <a:ext uri="{FF2B5EF4-FFF2-40B4-BE49-F238E27FC236}">
                  <a16:creationId xmlns:a16="http://schemas.microsoft.com/office/drawing/2014/main" id="{B85D19D8-5E2B-5D48-8B5C-76365D72E29C}"/>
                </a:ext>
              </a:extLst>
            </p:cNvPr>
            <p:cNvSpPr>
              <a:spLocks noEditPoints="1"/>
            </p:cNvSpPr>
            <p:nvPr/>
          </p:nvSpPr>
          <p:spPr bwMode="auto">
            <a:xfrm>
              <a:off x="4165601" y="3181351"/>
              <a:ext cx="309563" cy="296863"/>
            </a:xfrm>
            <a:custGeom>
              <a:avLst/>
              <a:gdLst>
                <a:gd name="T0" fmla="*/ 286 w 571"/>
                <a:gd name="T1" fmla="*/ 22 h 572"/>
                <a:gd name="T2" fmla="*/ 21 w 571"/>
                <a:gd name="T3" fmla="*/ 286 h 572"/>
                <a:gd name="T4" fmla="*/ 286 w 571"/>
                <a:gd name="T5" fmla="*/ 550 h 572"/>
                <a:gd name="T6" fmla="*/ 550 w 571"/>
                <a:gd name="T7" fmla="*/ 286 h 572"/>
                <a:gd name="T8" fmla="*/ 286 w 571"/>
                <a:gd name="T9" fmla="*/ 22 h 572"/>
                <a:gd name="T10" fmla="*/ 286 w 571"/>
                <a:gd name="T11" fmla="*/ 572 h 572"/>
                <a:gd name="T12" fmla="*/ 0 w 571"/>
                <a:gd name="T13" fmla="*/ 286 h 572"/>
                <a:gd name="T14" fmla="*/ 286 w 571"/>
                <a:gd name="T15" fmla="*/ 0 h 572"/>
                <a:gd name="T16" fmla="*/ 571 w 571"/>
                <a:gd name="T17" fmla="*/ 286 h 572"/>
                <a:gd name="T18" fmla="*/ 286 w 571"/>
                <a:gd name="T19" fmla="*/ 57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1" h="572">
                  <a:moveTo>
                    <a:pt x="286" y="22"/>
                  </a:moveTo>
                  <a:cubicBezTo>
                    <a:pt x="140" y="22"/>
                    <a:pt x="21" y="140"/>
                    <a:pt x="21" y="286"/>
                  </a:cubicBezTo>
                  <a:cubicBezTo>
                    <a:pt x="21" y="431"/>
                    <a:pt x="140" y="550"/>
                    <a:pt x="286" y="550"/>
                  </a:cubicBezTo>
                  <a:cubicBezTo>
                    <a:pt x="431" y="550"/>
                    <a:pt x="550" y="431"/>
                    <a:pt x="550" y="286"/>
                  </a:cubicBezTo>
                  <a:cubicBezTo>
                    <a:pt x="550" y="140"/>
                    <a:pt x="431" y="22"/>
                    <a:pt x="286" y="22"/>
                  </a:cubicBezTo>
                  <a:close/>
                  <a:moveTo>
                    <a:pt x="286" y="572"/>
                  </a:moveTo>
                  <a:cubicBezTo>
                    <a:pt x="128" y="572"/>
                    <a:pt x="0" y="443"/>
                    <a:pt x="0" y="286"/>
                  </a:cubicBezTo>
                  <a:cubicBezTo>
                    <a:pt x="0" y="128"/>
                    <a:pt x="128" y="0"/>
                    <a:pt x="286" y="0"/>
                  </a:cubicBezTo>
                  <a:cubicBezTo>
                    <a:pt x="443" y="0"/>
                    <a:pt x="571" y="128"/>
                    <a:pt x="571" y="286"/>
                  </a:cubicBezTo>
                  <a:cubicBezTo>
                    <a:pt x="571" y="443"/>
                    <a:pt x="443" y="572"/>
                    <a:pt x="286" y="57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2" name="Freeform 310">
              <a:extLst>
                <a:ext uri="{FF2B5EF4-FFF2-40B4-BE49-F238E27FC236}">
                  <a16:creationId xmlns:a16="http://schemas.microsoft.com/office/drawing/2014/main" id="{08AE66A3-620D-4940-AFC1-372CB6E8718E}"/>
                </a:ext>
              </a:extLst>
            </p:cNvPr>
            <p:cNvSpPr>
              <a:spLocks noEditPoints="1"/>
            </p:cNvSpPr>
            <p:nvPr/>
          </p:nvSpPr>
          <p:spPr bwMode="auto">
            <a:xfrm>
              <a:off x="4297363" y="3308351"/>
              <a:ext cx="44450" cy="42863"/>
            </a:xfrm>
            <a:custGeom>
              <a:avLst/>
              <a:gdLst>
                <a:gd name="T0" fmla="*/ 42 w 83"/>
                <a:gd name="T1" fmla="*/ 16 h 82"/>
                <a:gd name="T2" fmla="*/ 17 w 83"/>
                <a:gd name="T3" fmla="*/ 41 h 82"/>
                <a:gd name="T4" fmla="*/ 42 w 83"/>
                <a:gd name="T5" fmla="*/ 65 h 82"/>
                <a:gd name="T6" fmla="*/ 66 w 83"/>
                <a:gd name="T7" fmla="*/ 41 h 82"/>
                <a:gd name="T8" fmla="*/ 42 w 83"/>
                <a:gd name="T9" fmla="*/ 16 h 82"/>
                <a:gd name="T10" fmla="*/ 42 w 83"/>
                <a:gd name="T11" fmla="*/ 82 h 82"/>
                <a:gd name="T12" fmla="*/ 0 w 83"/>
                <a:gd name="T13" fmla="*/ 41 h 82"/>
                <a:gd name="T14" fmla="*/ 42 w 83"/>
                <a:gd name="T15" fmla="*/ 0 h 82"/>
                <a:gd name="T16" fmla="*/ 83 w 83"/>
                <a:gd name="T17" fmla="*/ 41 h 82"/>
                <a:gd name="T18" fmla="*/ 42 w 83"/>
                <a:gd name="T1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3" h="82">
                  <a:moveTo>
                    <a:pt x="42" y="16"/>
                  </a:moveTo>
                  <a:cubicBezTo>
                    <a:pt x="28" y="16"/>
                    <a:pt x="17" y="27"/>
                    <a:pt x="17" y="41"/>
                  </a:cubicBezTo>
                  <a:cubicBezTo>
                    <a:pt x="17" y="54"/>
                    <a:pt x="28" y="65"/>
                    <a:pt x="42" y="65"/>
                  </a:cubicBezTo>
                  <a:cubicBezTo>
                    <a:pt x="55" y="65"/>
                    <a:pt x="66" y="54"/>
                    <a:pt x="66" y="41"/>
                  </a:cubicBezTo>
                  <a:cubicBezTo>
                    <a:pt x="66" y="27"/>
                    <a:pt x="55" y="16"/>
                    <a:pt x="42" y="16"/>
                  </a:cubicBezTo>
                  <a:close/>
                  <a:moveTo>
                    <a:pt x="42" y="82"/>
                  </a:moveTo>
                  <a:cubicBezTo>
                    <a:pt x="19" y="82"/>
                    <a:pt x="0" y="64"/>
                    <a:pt x="0" y="41"/>
                  </a:cubicBezTo>
                  <a:cubicBezTo>
                    <a:pt x="0" y="18"/>
                    <a:pt x="19" y="0"/>
                    <a:pt x="42" y="0"/>
                  </a:cubicBezTo>
                  <a:cubicBezTo>
                    <a:pt x="64" y="0"/>
                    <a:pt x="83" y="18"/>
                    <a:pt x="83" y="41"/>
                  </a:cubicBezTo>
                  <a:cubicBezTo>
                    <a:pt x="83" y="64"/>
                    <a:pt x="64" y="82"/>
                    <a:pt x="42" y="8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3" name="Freeform 311">
              <a:extLst>
                <a:ext uri="{FF2B5EF4-FFF2-40B4-BE49-F238E27FC236}">
                  <a16:creationId xmlns:a16="http://schemas.microsoft.com/office/drawing/2014/main" id="{F351E0D0-3119-434F-AEE1-D537A0746B8F}"/>
                </a:ext>
              </a:extLst>
            </p:cNvPr>
            <p:cNvSpPr>
              <a:spLocks/>
            </p:cNvSpPr>
            <p:nvPr/>
          </p:nvSpPr>
          <p:spPr bwMode="auto">
            <a:xfrm>
              <a:off x="4314826" y="3186113"/>
              <a:ext cx="9525" cy="39688"/>
            </a:xfrm>
            <a:custGeom>
              <a:avLst/>
              <a:gdLst>
                <a:gd name="T0" fmla="*/ 9 w 17"/>
                <a:gd name="T1" fmla="*/ 75 h 75"/>
                <a:gd name="T2" fmla="*/ 0 w 17"/>
                <a:gd name="T3" fmla="*/ 66 h 75"/>
                <a:gd name="T4" fmla="*/ 0 w 17"/>
                <a:gd name="T5" fmla="*/ 8 h 75"/>
                <a:gd name="T6" fmla="*/ 9 w 17"/>
                <a:gd name="T7" fmla="*/ 0 h 75"/>
                <a:gd name="T8" fmla="*/ 17 w 17"/>
                <a:gd name="T9" fmla="*/ 8 h 75"/>
                <a:gd name="T10" fmla="*/ 17 w 17"/>
                <a:gd name="T11" fmla="*/ 66 h 75"/>
                <a:gd name="T12" fmla="*/ 9 w 17"/>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17" h="75">
                  <a:moveTo>
                    <a:pt x="9" y="75"/>
                  </a:moveTo>
                  <a:cubicBezTo>
                    <a:pt x="4" y="75"/>
                    <a:pt x="0" y="71"/>
                    <a:pt x="0" y="66"/>
                  </a:cubicBezTo>
                  <a:lnTo>
                    <a:pt x="0" y="8"/>
                  </a:lnTo>
                  <a:cubicBezTo>
                    <a:pt x="0" y="3"/>
                    <a:pt x="4" y="0"/>
                    <a:pt x="9" y="0"/>
                  </a:cubicBezTo>
                  <a:cubicBezTo>
                    <a:pt x="13" y="0"/>
                    <a:pt x="17" y="3"/>
                    <a:pt x="17" y="8"/>
                  </a:cubicBezTo>
                  <a:lnTo>
                    <a:pt x="17" y="66"/>
                  </a:lnTo>
                  <a:cubicBezTo>
                    <a:pt x="17" y="71"/>
                    <a:pt x="13" y="75"/>
                    <a:pt x="9" y="7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4" name="Freeform 312">
              <a:extLst>
                <a:ext uri="{FF2B5EF4-FFF2-40B4-BE49-F238E27FC236}">
                  <a16:creationId xmlns:a16="http://schemas.microsoft.com/office/drawing/2014/main" id="{0FB5BF7F-EE2D-3142-B7F6-71D981EE990F}"/>
                </a:ext>
              </a:extLst>
            </p:cNvPr>
            <p:cNvSpPr>
              <a:spLocks/>
            </p:cNvSpPr>
            <p:nvPr/>
          </p:nvSpPr>
          <p:spPr bwMode="auto">
            <a:xfrm>
              <a:off x="4314826" y="3435351"/>
              <a:ext cx="9525" cy="38100"/>
            </a:xfrm>
            <a:custGeom>
              <a:avLst/>
              <a:gdLst>
                <a:gd name="T0" fmla="*/ 9 w 17"/>
                <a:gd name="T1" fmla="*/ 75 h 75"/>
                <a:gd name="T2" fmla="*/ 0 w 17"/>
                <a:gd name="T3" fmla="*/ 67 h 75"/>
                <a:gd name="T4" fmla="*/ 0 w 17"/>
                <a:gd name="T5" fmla="*/ 8 h 75"/>
                <a:gd name="T6" fmla="*/ 9 w 17"/>
                <a:gd name="T7" fmla="*/ 0 h 75"/>
                <a:gd name="T8" fmla="*/ 17 w 17"/>
                <a:gd name="T9" fmla="*/ 8 h 75"/>
                <a:gd name="T10" fmla="*/ 17 w 17"/>
                <a:gd name="T11" fmla="*/ 67 h 75"/>
                <a:gd name="T12" fmla="*/ 9 w 17"/>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17" h="75">
                  <a:moveTo>
                    <a:pt x="9" y="75"/>
                  </a:moveTo>
                  <a:cubicBezTo>
                    <a:pt x="4" y="75"/>
                    <a:pt x="0" y="71"/>
                    <a:pt x="0" y="67"/>
                  </a:cubicBezTo>
                  <a:lnTo>
                    <a:pt x="0" y="8"/>
                  </a:lnTo>
                  <a:cubicBezTo>
                    <a:pt x="0" y="4"/>
                    <a:pt x="4" y="0"/>
                    <a:pt x="9" y="0"/>
                  </a:cubicBezTo>
                  <a:cubicBezTo>
                    <a:pt x="13" y="0"/>
                    <a:pt x="17" y="4"/>
                    <a:pt x="17" y="8"/>
                  </a:cubicBezTo>
                  <a:lnTo>
                    <a:pt x="17" y="67"/>
                  </a:lnTo>
                  <a:cubicBezTo>
                    <a:pt x="17" y="71"/>
                    <a:pt x="13" y="75"/>
                    <a:pt x="9" y="7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5" name="Freeform 313">
              <a:extLst>
                <a:ext uri="{FF2B5EF4-FFF2-40B4-BE49-F238E27FC236}">
                  <a16:creationId xmlns:a16="http://schemas.microsoft.com/office/drawing/2014/main" id="{8C14D8B4-50BB-154A-9B94-6DE1FEBEC62F}"/>
                </a:ext>
              </a:extLst>
            </p:cNvPr>
            <p:cNvSpPr>
              <a:spLocks/>
            </p:cNvSpPr>
            <p:nvPr/>
          </p:nvSpPr>
          <p:spPr bwMode="auto">
            <a:xfrm>
              <a:off x="4429126" y="3325813"/>
              <a:ext cx="41275" cy="7938"/>
            </a:xfrm>
            <a:custGeom>
              <a:avLst/>
              <a:gdLst>
                <a:gd name="T0" fmla="*/ 66 w 75"/>
                <a:gd name="T1" fmla="*/ 17 h 17"/>
                <a:gd name="T2" fmla="*/ 8 w 75"/>
                <a:gd name="T3" fmla="*/ 17 h 17"/>
                <a:gd name="T4" fmla="*/ 0 w 75"/>
                <a:gd name="T5" fmla="*/ 9 h 17"/>
                <a:gd name="T6" fmla="*/ 8 w 75"/>
                <a:gd name="T7" fmla="*/ 0 h 17"/>
                <a:gd name="T8" fmla="*/ 66 w 75"/>
                <a:gd name="T9" fmla="*/ 0 h 17"/>
                <a:gd name="T10" fmla="*/ 75 w 75"/>
                <a:gd name="T11" fmla="*/ 9 h 17"/>
                <a:gd name="T12" fmla="*/ 66 w 75"/>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5" h="17">
                  <a:moveTo>
                    <a:pt x="66" y="17"/>
                  </a:moveTo>
                  <a:lnTo>
                    <a:pt x="8" y="17"/>
                  </a:lnTo>
                  <a:cubicBezTo>
                    <a:pt x="3" y="17"/>
                    <a:pt x="0" y="13"/>
                    <a:pt x="0" y="9"/>
                  </a:cubicBezTo>
                  <a:cubicBezTo>
                    <a:pt x="0" y="4"/>
                    <a:pt x="3" y="0"/>
                    <a:pt x="8" y="0"/>
                  </a:cubicBezTo>
                  <a:lnTo>
                    <a:pt x="66" y="0"/>
                  </a:lnTo>
                  <a:cubicBezTo>
                    <a:pt x="71" y="0"/>
                    <a:pt x="75" y="4"/>
                    <a:pt x="75" y="9"/>
                  </a:cubicBezTo>
                  <a:cubicBezTo>
                    <a:pt x="75" y="13"/>
                    <a:pt x="71" y="17"/>
                    <a:pt x="66"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6" name="Freeform 314">
              <a:extLst>
                <a:ext uri="{FF2B5EF4-FFF2-40B4-BE49-F238E27FC236}">
                  <a16:creationId xmlns:a16="http://schemas.microsoft.com/office/drawing/2014/main" id="{54D17711-9AF3-4D4E-9275-62B3D986EBE4}"/>
                </a:ext>
              </a:extLst>
            </p:cNvPr>
            <p:cNvSpPr>
              <a:spLocks/>
            </p:cNvSpPr>
            <p:nvPr/>
          </p:nvSpPr>
          <p:spPr bwMode="auto">
            <a:xfrm>
              <a:off x="4170363" y="3325813"/>
              <a:ext cx="39688" cy="7938"/>
            </a:xfrm>
            <a:custGeom>
              <a:avLst/>
              <a:gdLst>
                <a:gd name="T0" fmla="*/ 66 w 75"/>
                <a:gd name="T1" fmla="*/ 17 h 17"/>
                <a:gd name="T2" fmla="*/ 8 w 75"/>
                <a:gd name="T3" fmla="*/ 17 h 17"/>
                <a:gd name="T4" fmla="*/ 0 w 75"/>
                <a:gd name="T5" fmla="*/ 9 h 17"/>
                <a:gd name="T6" fmla="*/ 8 w 75"/>
                <a:gd name="T7" fmla="*/ 0 h 17"/>
                <a:gd name="T8" fmla="*/ 66 w 75"/>
                <a:gd name="T9" fmla="*/ 0 h 17"/>
                <a:gd name="T10" fmla="*/ 75 w 75"/>
                <a:gd name="T11" fmla="*/ 9 h 17"/>
                <a:gd name="T12" fmla="*/ 66 w 75"/>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5" h="17">
                  <a:moveTo>
                    <a:pt x="66" y="17"/>
                  </a:moveTo>
                  <a:lnTo>
                    <a:pt x="8" y="17"/>
                  </a:lnTo>
                  <a:cubicBezTo>
                    <a:pt x="3" y="17"/>
                    <a:pt x="0" y="13"/>
                    <a:pt x="0" y="9"/>
                  </a:cubicBezTo>
                  <a:cubicBezTo>
                    <a:pt x="0" y="4"/>
                    <a:pt x="3" y="0"/>
                    <a:pt x="8" y="0"/>
                  </a:cubicBezTo>
                  <a:lnTo>
                    <a:pt x="66" y="0"/>
                  </a:lnTo>
                  <a:cubicBezTo>
                    <a:pt x="71" y="0"/>
                    <a:pt x="75" y="4"/>
                    <a:pt x="75" y="9"/>
                  </a:cubicBezTo>
                  <a:cubicBezTo>
                    <a:pt x="75" y="13"/>
                    <a:pt x="71" y="17"/>
                    <a:pt x="66"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7" name="Freeform 315">
              <a:extLst>
                <a:ext uri="{FF2B5EF4-FFF2-40B4-BE49-F238E27FC236}">
                  <a16:creationId xmlns:a16="http://schemas.microsoft.com/office/drawing/2014/main" id="{C46261B0-8504-2F43-B1F7-8B237BB363D8}"/>
                </a:ext>
              </a:extLst>
            </p:cNvPr>
            <p:cNvSpPr>
              <a:spLocks/>
            </p:cNvSpPr>
            <p:nvPr/>
          </p:nvSpPr>
          <p:spPr bwMode="auto">
            <a:xfrm>
              <a:off x="4329113" y="3244851"/>
              <a:ext cx="84138" cy="77788"/>
            </a:xfrm>
            <a:custGeom>
              <a:avLst/>
              <a:gdLst>
                <a:gd name="T0" fmla="*/ 10 w 154"/>
                <a:gd name="T1" fmla="*/ 150 h 150"/>
                <a:gd name="T2" fmla="*/ 4 w 154"/>
                <a:gd name="T3" fmla="*/ 148 h 150"/>
                <a:gd name="T4" fmla="*/ 4 w 154"/>
                <a:gd name="T5" fmla="*/ 136 h 150"/>
                <a:gd name="T6" fmla="*/ 139 w 154"/>
                <a:gd name="T7" fmla="*/ 3 h 150"/>
                <a:gd name="T8" fmla="*/ 150 w 154"/>
                <a:gd name="T9" fmla="*/ 3 h 150"/>
                <a:gd name="T10" fmla="*/ 150 w 154"/>
                <a:gd name="T11" fmla="*/ 15 h 150"/>
                <a:gd name="T12" fmla="*/ 15 w 154"/>
                <a:gd name="T13" fmla="*/ 148 h 150"/>
                <a:gd name="T14" fmla="*/ 10 w 154"/>
                <a:gd name="T15" fmla="*/ 150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50">
                  <a:moveTo>
                    <a:pt x="10" y="150"/>
                  </a:moveTo>
                  <a:cubicBezTo>
                    <a:pt x="7" y="150"/>
                    <a:pt x="5" y="150"/>
                    <a:pt x="4" y="148"/>
                  </a:cubicBezTo>
                  <a:cubicBezTo>
                    <a:pt x="0" y="145"/>
                    <a:pt x="0" y="139"/>
                    <a:pt x="4" y="136"/>
                  </a:cubicBezTo>
                  <a:lnTo>
                    <a:pt x="139" y="3"/>
                  </a:lnTo>
                  <a:cubicBezTo>
                    <a:pt x="142" y="0"/>
                    <a:pt x="147" y="0"/>
                    <a:pt x="150" y="3"/>
                  </a:cubicBezTo>
                  <a:cubicBezTo>
                    <a:pt x="154" y="6"/>
                    <a:pt x="154" y="11"/>
                    <a:pt x="150" y="15"/>
                  </a:cubicBezTo>
                  <a:lnTo>
                    <a:pt x="15" y="148"/>
                  </a:lnTo>
                  <a:cubicBezTo>
                    <a:pt x="14" y="150"/>
                    <a:pt x="12" y="150"/>
                    <a:pt x="10" y="15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8" name="Freeform 316">
              <a:extLst>
                <a:ext uri="{FF2B5EF4-FFF2-40B4-BE49-F238E27FC236}">
                  <a16:creationId xmlns:a16="http://schemas.microsoft.com/office/drawing/2014/main" id="{643C1992-AFA0-0744-B043-ECC87F6F24B4}"/>
                </a:ext>
              </a:extLst>
            </p:cNvPr>
            <p:cNvSpPr>
              <a:spLocks/>
            </p:cNvSpPr>
            <p:nvPr/>
          </p:nvSpPr>
          <p:spPr bwMode="auto">
            <a:xfrm>
              <a:off x="4241448" y="3262039"/>
              <a:ext cx="68263" cy="60325"/>
            </a:xfrm>
            <a:custGeom>
              <a:avLst/>
              <a:gdLst>
                <a:gd name="T0" fmla="*/ 116 w 125"/>
                <a:gd name="T1" fmla="*/ 117 h 117"/>
                <a:gd name="T2" fmla="*/ 110 w 125"/>
                <a:gd name="T3" fmla="*/ 115 h 117"/>
                <a:gd name="T4" fmla="*/ 3 w 125"/>
                <a:gd name="T5" fmla="*/ 15 h 117"/>
                <a:gd name="T6" fmla="*/ 3 w 125"/>
                <a:gd name="T7" fmla="*/ 3 h 117"/>
                <a:gd name="T8" fmla="*/ 15 w 125"/>
                <a:gd name="T9" fmla="*/ 3 h 117"/>
                <a:gd name="T10" fmla="*/ 121 w 125"/>
                <a:gd name="T11" fmla="*/ 103 h 117"/>
                <a:gd name="T12" fmla="*/ 122 w 125"/>
                <a:gd name="T13" fmla="*/ 115 h 117"/>
                <a:gd name="T14" fmla="*/ 116 w 125"/>
                <a:gd name="T15" fmla="*/ 117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17">
                  <a:moveTo>
                    <a:pt x="116" y="117"/>
                  </a:moveTo>
                  <a:cubicBezTo>
                    <a:pt x="114" y="117"/>
                    <a:pt x="112" y="117"/>
                    <a:pt x="110" y="115"/>
                  </a:cubicBezTo>
                  <a:lnTo>
                    <a:pt x="3" y="15"/>
                  </a:lnTo>
                  <a:cubicBezTo>
                    <a:pt x="0" y="12"/>
                    <a:pt x="0" y="6"/>
                    <a:pt x="3" y="3"/>
                  </a:cubicBezTo>
                  <a:cubicBezTo>
                    <a:pt x="6" y="0"/>
                    <a:pt x="11" y="0"/>
                    <a:pt x="15" y="3"/>
                  </a:cubicBezTo>
                  <a:lnTo>
                    <a:pt x="121" y="103"/>
                  </a:lnTo>
                  <a:cubicBezTo>
                    <a:pt x="125" y="106"/>
                    <a:pt x="125" y="111"/>
                    <a:pt x="122" y="115"/>
                  </a:cubicBezTo>
                  <a:cubicBezTo>
                    <a:pt x="120" y="116"/>
                    <a:pt x="118" y="117"/>
                    <a:pt x="116" y="1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941" name="TextBox 940">
            <a:extLst>
              <a:ext uri="{FF2B5EF4-FFF2-40B4-BE49-F238E27FC236}">
                <a16:creationId xmlns:a16="http://schemas.microsoft.com/office/drawing/2014/main" id="{1C7E9039-5B55-C048-9D2E-D0997B87F9FC}"/>
              </a:ext>
            </a:extLst>
          </p:cNvPr>
          <p:cNvSpPr txBox="1"/>
          <p:nvPr/>
        </p:nvSpPr>
        <p:spPr>
          <a:xfrm>
            <a:off x="-28881" y="6242596"/>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spTree>
    <p:extLst>
      <p:ext uri="{BB962C8B-B14F-4D97-AF65-F5344CB8AC3E}">
        <p14:creationId xmlns:p14="http://schemas.microsoft.com/office/powerpoint/2010/main" val="231764696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 name="Picture 76">
            <a:extLst>
              <a:ext uri="{FF2B5EF4-FFF2-40B4-BE49-F238E27FC236}">
                <a16:creationId xmlns:a16="http://schemas.microsoft.com/office/drawing/2014/main" id="{106EA42D-F874-42BA-ADF6-B8A9B76BDAD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7616" y="6500752"/>
            <a:ext cx="1905888" cy="322033"/>
          </a:xfrm>
          <a:prstGeom prst="rect">
            <a:avLst/>
          </a:prstGeom>
        </p:spPr>
      </p:pic>
      <p:sp>
        <p:nvSpPr>
          <p:cNvPr id="78" name="TextBox 77">
            <a:extLst>
              <a:ext uri="{FF2B5EF4-FFF2-40B4-BE49-F238E27FC236}">
                <a16:creationId xmlns:a16="http://schemas.microsoft.com/office/drawing/2014/main" id="{015BCD59-D4E8-4AD2-8E50-F5FB0F0D5B17}"/>
              </a:ext>
            </a:extLst>
          </p:cNvPr>
          <p:cNvSpPr txBox="1"/>
          <p:nvPr/>
        </p:nvSpPr>
        <p:spPr>
          <a:xfrm>
            <a:off x="-28881" y="6242596"/>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sp>
        <p:nvSpPr>
          <p:cNvPr id="79" name="Oval 78">
            <a:extLst>
              <a:ext uri="{FF2B5EF4-FFF2-40B4-BE49-F238E27FC236}">
                <a16:creationId xmlns:a16="http://schemas.microsoft.com/office/drawing/2014/main" id="{C56C7FCF-54B6-3246-971F-C5F20DE75136}"/>
              </a:ext>
            </a:extLst>
          </p:cNvPr>
          <p:cNvSpPr>
            <a:spLocks noChangeAspect="1"/>
          </p:cNvSpPr>
          <p:nvPr/>
        </p:nvSpPr>
        <p:spPr>
          <a:xfrm>
            <a:off x="2328016" y="845033"/>
            <a:ext cx="727514" cy="727514"/>
          </a:xfrm>
          <a:prstGeom prst="ellipse">
            <a:avLst/>
          </a:prstGeom>
          <a:solidFill>
            <a:srgbClr val="337EAB"/>
          </a:solidFill>
          <a:ln w="38100">
            <a:solidFill>
              <a:srgbClr val="AED7F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nvGrpSpPr>
          <p:cNvPr id="80" name="Group 79">
            <a:extLst>
              <a:ext uri="{FF2B5EF4-FFF2-40B4-BE49-F238E27FC236}">
                <a16:creationId xmlns:a16="http://schemas.microsoft.com/office/drawing/2014/main" id="{C8B0A343-AF9B-EB48-A9E5-392269F2AC50}"/>
              </a:ext>
            </a:extLst>
          </p:cNvPr>
          <p:cNvGrpSpPr>
            <a:grpSpLocks noChangeAspect="1"/>
          </p:cNvGrpSpPr>
          <p:nvPr/>
        </p:nvGrpSpPr>
        <p:grpSpPr>
          <a:xfrm>
            <a:off x="1451675" y="4224067"/>
            <a:ext cx="9288650" cy="1968943"/>
            <a:chOff x="697554" y="2352640"/>
            <a:chExt cx="11959666" cy="2535127"/>
          </a:xfrm>
        </p:grpSpPr>
        <p:sp>
          <p:nvSpPr>
            <p:cNvPr id="81" name="Freeform 181">
              <a:extLst>
                <a:ext uri="{FF2B5EF4-FFF2-40B4-BE49-F238E27FC236}">
                  <a16:creationId xmlns:a16="http://schemas.microsoft.com/office/drawing/2014/main" id="{CF51AE53-5022-B146-8D3F-87A48B5343FB}"/>
                </a:ext>
              </a:extLst>
            </p:cNvPr>
            <p:cNvSpPr>
              <a:spLocks/>
            </p:cNvSpPr>
            <p:nvPr/>
          </p:nvSpPr>
          <p:spPr bwMode="auto">
            <a:xfrm>
              <a:off x="697554" y="2930156"/>
              <a:ext cx="3308962" cy="1909485"/>
            </a:xfrm>
            <a:custGeom>
              <a:avLst/>
              <a:gdLst>
                <a:gd name="T0" fmla="*/ 1942 w 2274"/>
                <a:gd name="T1" fmla="*/ 269 h 1318"/>
                <a:gd name="T2" fmla="*/ 1946 w 2274"/>
                <a:gd name="T3" fmla="*/ 371 h 1318"/>
                <a:gd name="T4" fmla="*/ 2152 w 2274"/>
                <a:gd name="T5" fmla="*/ 363 h 1318"/>
                <a:gd name="T6" fmla="*/ 2190 w 2274"/>
                <a:gd name="T7" fmla="*/ 408 h 1318"/>
                <a:gd name="T8" fmla="*/ 2047 w 2274"/>
                <a:gd name="T9" fmla="*/ 498 h 1318"/>
                <a:gd name="T10" fmla="*/ 2175 w 2274"/>
                <a:gd name="T11" fmla="*/ 568 h 1318"/>
                <a:gd name="T12" fmla="*/ 2270 w 2274"/>
                <a:gd name="T13" fmla="*/ 593 h 1318"/>
                <a:gd name="T14" fmla="*/ 2110 w 2274"/>
                <a:gd name="T15" fmla="*/ 672 h 1318"/>
                <a:gd name="T16" fmla="*/ 2083 w 2274"/>
                <a:gd name="T17" fmla="*/ 714 h 1318"/>
                <a:gd name="T18" fmla="*/ 2167 w 2274"/>
                <a:gd name="T19" fmla="*/ 779 h 1318"/>
                <a:gd name="T20" fmla="*/ 2240 w 2274"/>
                <a:gd name="T21" fmla="*/ 841 h 1318"/>
                <a:gd name="T22" fmla="*/ 2123 w 2274"/>
                <a:gd name="T23" fmla="*/ 868 h 1318"/>
                <a:gd name="T24" fmla="*/ 1988 w 2274"/>
                <a:gd name="T25" fmla="*/ 905 h 1318"/>
                <a:gd name="T26" fmla="*/ 2033 w 2274"/>
                <a:gd name="T27" fmla="*/ 976 h 1318"/>
                <a:gd name="T28" fmla="*/ 2015 w 2274"/>
                <a:gd name="T29" fmla="*/ 1068 h 1318"/>
                <a:gd name="T30" fmla="*/ 1826 w 2274"/>
                <a:gd name="T31" fmla="*/ 1038 h 1318"/>
                <a:gd name="T32" fmla="*/ 1820 w 2274"/>
                <a:gd name="T33" fmla="*/ 1177 h 1318"/>
                <a:gd name="T34" fmla="*/ 1720 w 2274"/>
                <a:gd name="T35" fmla="*/ 1216 h 1318"/>
                <a:gd name="T36" fmla="*/ 1568 w 2274"/>
                <a:gd name="T37" fmla="*/ 1149 h 1318"/>
                <a:gd name="T38" fmla="*/ 1468 w 2274"/>
                <a:gd name="T39" fmla="*/ 1188 h 1318"/>
                <a:gd name="T40" fmla="*/ 1375 w 2274"/>
                <a:gd name="T41" fmla="*/ 1303 h 1318"/>
                <a:gd name="T42" fmla="*/ 1277 w 2274"/>
                <a:gd name="T43" fmla="*/ 1210 h 1318"/>
                <a:gd name="T44" fmla="*/ 1137 w 2274"/>
                <a:gd name="T45" fmla="*/ 1220 h 1318"/>
                <a:gd name="T46" fmla="*/ 1023 w 2274"/>
                <a:gd name="T47" fmla="*/ 1313 h 1318"/>
                <a:gd name="T48" fmla="*/ 969 w 2274"/>
                <a:gd name="T49" fmla="*/ 1306 h 1318"/>
                <a:gd name="T50" fmla="*/ 935 w 2274"/>
                <a:gd name="T51" fmla="*/ 1198 h 1318"/>
                <a:gd name="T52" fmla="*/ 851 w 2274"/>
                <a:gd name="T53" fmla="*/ 1182 h 1318"/>
                <a:gd name="T54" fmla="*/ 719 w 2274"/>
                <a:gd name="T55" fmla="*/ 1248 h 1318"/>
                <a:gd name="T56" fmla="*/ 604 w 2274"/>
                <a:gd name="T57" fmla="*/ 1239 h 1318"/>
                <a:gd name="T58" fmla="*/ 622 w 2274"/>
                <a:gd name="T59" fmla="*/ 1121 h 1318"/>
                <a:gd name="T60" fmla="*/ 374 w 2274"/>
                <a:gd name="T61" fmla="*/ 1136 h 1318"/>
                <a:gd name="T62" fmla="*/ 321 w 2274"/>
                <a:gd name="T63" fmla="*/ 1115 h 1318"/>
                <a:gd name="T64" fmla="*/ 332 w 2274"/>
                <a:gd name="T65" fmla="*/ 1047 h 1318"/>
                <a:gd name="T66" fmla="*/ 328 w 2274"/>
                <a:gd name="T67" fmla="*/ 945 h 1318"/>
                <a:gd name="T68" fmla="*/ 122 w 2274"/>
                <a:gd name="T69" fmla="*/ 952 h 1318"/>
                <a:gd name="T70" fmla="*/ 150 w 2274"/>
                <a:gd name="T71" fmla="*/ 863 h 1318"/>
                <a:gd name="T72" fmla="*/ 196 w 2274"/>
                <a:gd name="T73" fmla="*/ 758 h 1318"/>
                <a:gd name="T74" fmla="*/ 12 w 2274"/>
                <a:gd name="T75" fmla="*/ 736 h 1318"/>
                <a:gd name="T76" fmla="*/ 2 w 2274"/>
                <a:gd name="T77" fmla="*/ 703 h 1318"/>
                <a:gd name="T78" fmla="*/ 164 w 2274"/>
                <a:gd name="T79" fmla="*/ 643 h 1318"/>
                <a:gd name="T80" fmla="*/ 191 w 2274"/>
                <a:gd name="T81" fmla="*/ 601 h 1318"/>
                <a:gd name="T82" fmla="*/ 107 w 2274"/>
                <a:gd name="T83" fmla="*/ 536 h 1318"/>
                <a:gd name="T84" fmla="*/ 49 w 2274"/>
                <a:gd name="T85" fmla="*/ 463 h 1318"/>
                <a:gd name="T86" fmla="*/ 230 w 2274"/>
                <a:gd name="T87" fmla="*/ 450 h 1318"/>
                <a:gd name="T88" fmla="*/ 293 w 2274"/>
                <a:gd name="T89" fmla="*/ 401 h 1318"/>
                <a:gd name="T90" fmla="*/ 188 w 2274"/>
                <a:gd name="T91" fmla="*/ 304 h 1318"/>
                <a:gd name="T92" fmla="*/ 259 w 2274"/>
                <a:gd name="T93" fmla="*/ 247 h 1318"/>
                <a:gd name="T94" fmla="*/ 448 w 2274"/>
                <a:gd name="T95" fmla="*/ 277 h 1318"/>
                <a:gd name="T96" fmla="*/ 454 w 2274"/>
                <a:gd name="T97" fmla="*/ 138 h 1318"/>
                <a:gd name="T98" fmla="*/ 554 w 2274"/>
                <a:gd name="T99" fmla="*/ 99 h 1318"/>
                <a:gd name="T100" fmla="*/ 706 w 2274"/>
                <a:gd name="T101" fmla="*/ 166 h 1318"/>
                <a:gd name="T102" fmla="*/ 806 w 2274"/>
                <a:gd name="T103" fmla="*/ 127 h 1318"/>
                <a:gd name="T104" fmla="*/ 858 w 2274"/>
                <a:gd name="T105" fmla="*/ 18 h 1318"/>
                <a:gd name="T106" fmla="*/ 990 w 2274"/>
                <a:gd name="T107" fmla="*/ 100 h 1318"/>
                <a:gd name="T108" fmla="*/ 1108 w 2274"/>
                <a:gd name="T109" fmla="*/ 107 h 1318"/>
                <a:gd name="T110" fmla="*/ 1207 w 2274"/>
                <a:gd name="T111" fmla="*/ 0 h 1318"/>
                <a:gd name="T112" fmla="*/ 1294 w 2274"/>
                <a:gd name="T113" fmla="*/ 5 h 1318"/>
                <a:gd name="T114" fmla="*/ 1328 w 2274"/>
                <a:gd name="T115" fmla="*/ 105 h 1318"/>
                <a:gd name="T116" fmla="*/ 1416 w 2274"/>
                <a:gd name="T117" fmla="*/ 132 h 1318"/>
                <a:gd name="T118" fmla="*/ 1520 w 2274"/>
                <a:gd name="T119" fmla="*/ 92 h 1318"/>
                <a:gd name="T120" fmla="*/ 1633 w 2274"/>
                <a:gd name="T121" fmla="*/ 65 h 1318"/>
                <a:gd name="T122" fmla="*/ 1643 w 2274"/>
                <a:gd name="T123" fmla="*/ 177 h 1318"/>
                <a:gd name="T124" fmla="*/ 1831 w 2274"/>
                <a:gd name="T125" fmla="*/ 203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4" h="1318">
                  <a:moveTo>
                    <a:pt x="1931" y="186"/>
                  </a:moveTo>
                  <a:lnTo>
                    <a:pt x="1982" y="218"/>
                  </a:lnTo>
                  <a:cubicBezTo>
                    <a:pt x="1986" y="221"/>
                    <a:pt x="1988" y="226"/>
                    <a:pt x="1985" y="229"/>
                  </a:cubicBezTo>
                  <a:cubicBezTo>
                    <a:pt x="1984" y="229"/>
                    <a:pt x="1965" y="249"/>
                    <a:pt x="1942" y="269"/>
                  </a:cubicBezTo>
                  <a:cubicBezTo>
                    <a:pt x="1921" y="288"/>
                    <a:pt x="1897" y="307"/>
                    <a:pt x="1897" y="307"/>
                  </a:cubicBezTo>
                  <a:cubicBezTo>
                    <a:pt x="1889" y="313"/>
                    <a:pt x="1889" y="323"/>
                    <a:pt x="1896" y="328"/>
                  </a:cubicBezTo>
                  <a:lnTo>
                    <a:pt x="1923" y="348"/>
                  </a:lnTo>
                  <a:lnTo>
                    <a:pt x="1946" y="371"/>
                  </a:lnTo>
                  <a:cubicBezTo>
                    <a:pt x="1957" y="378"/>
                    <a:pt x="1970" y="380"/>
                    <a:pt x="1981" y="378"/>
                  </a:cubicBezTo>
                  <a:cubicBezTo>
                    <a:pt x="1981" y="378"/>
                    <a:pt x="2020" y="373"/>
                    <a:pt x="2059" y="368"/>
                  </a:cubicBezTo>
                  <a:cubicBezTo>
                    <a:pt x="2098" y="363"/>
                    <a:pt x="2137" y="360"/>
                    <a:pt x="2138" y="360"/>
                  </a:cubicBezTo>
                  <a:cubicBezTo>
                    <a:pt x="2142" y="359"/>
                    <a:pt x="2148" y="361"/>
                    <a:pt x="2152" y="363"/>
                  </a:cubicBezTo>
                  <a:lnTo>
                    <a:pt x="2175" y="390"/>
                  </a:lnTo>
                  <a:lnTo>
                    <a:pt x="2182" y="388"/>
                  </a:lnTo>
                  <a:lnTo>
                    <a:pt x="2175" y="390"/>
                  </a:lnTo>
                  <a:cubicBezTo>
                    <a:pt x="2181" y="396"/>
                    <a:pt x="2187" y="404"/>
                    <a:pt x="2190" y="408"/>
                  </a:cubicBezTo>
                  <a:cubicBezTo>
                    <a:pt x="2194" y="415"/>
                    <a:pt x="2192" y="421"/>
                    <a:pt x="2187" y="423"/>
                  </a:cubicBezTo>
                  <a:cubicBezTo>
                    <a:pt x="2187" y="424"/>
                    <a:pt x="2155" y="438"/>
                    <a:pt x="2124" y="452"/>
                  </a:cubicBezTo>
                  <a:cubicBezTo>
                    <a:pt x="2092" y="466"/>
                    <a:pt x="2060" y="479"/>
                    <a:pt x="2059" y="479"/>
                  </a:cubicBezTo>
                  <a:cubicBezTo>
                    <a:pt x="2048" y="483"/>
                    <a:pt x="2043" y="492"/>
                    <a:pt x="2047" y="498"/>
                  </a:cubicBezTo>
                  <a:lnTo>
                    <a:pt x="2069" y="549"/>
                  </a:lnTo>
                  <a:cubicBezTo>
                    <a:pt x="2071" y="552"/>
                    <a:pt x="2074" y="555"/>
                    <a:pt x="2078" y="557"/>
                  </a:cubicBezTo>
                  <a:cubicBezTo>
                    <a:pt x="2083" y="560"/>
                    <a:pt x="2089" y="562"/>
                    <a:pt x="2096" y="562"/>
                  </a:cubicBezTo>
                  <a:cubicBezTo>
                    <a:pt x="2097" y="562"/>
                    <a:pt x="2136" y="565"/>
                    <a:pt x="2175" y="568"/>
                  </a:cubicBezTo>
                  <a:cubicBezTo>
                    <a:pt x="2214" y="572"/>
                    <a:pt x="2254" y="576"/>
                    <a:pt x="2254" y="576"/>
                  </a:cubicBezTo>
                  <a:cubicBezTo>
                    <a:pt x="2257" y="577"/>
                    <a:pt x="2260" y="578"/>
                    <a:pt x="2262" y="579"/>
                  </a:cubicBezTo>
                  <a:cubicBezTo>
                    <a:pt x="2265" y="581"/>
                    <a:pt x="2267" y="583"/>
                    <a:pt x="2268" y="585"/>
                  </a:cubicBezTo>
                  <a:lnTo>
                    <a:pt x="2270" y="593"/>
                  </a:lnTo>
                  <a:lnTo>
                    <a:pt x="2274" y="636"/>
                  </a:lnTo>
                  <a:cubicBezTo>
                    <a:pt x="2274" y="640"/>
                    <a:pt x="2269" y="645"/>
                    <a:pt x="2264" y="646"/>
                  </a:cubicBezTo>
                  <a:cubicBezTo>
                    <a:pt x="2263" y="646"/>
                    <a:pt x="2226" y="654"/>
                    <a:pt x="2187" y="660"/>
                  </a:cubicBezTo>
                  <a:cubicBezTo>
                    <a:pt x="2149" y="667"/>
                    <a:pt x="2110" y="672"/>
                    <a:pt x="2110" y="672"/>
                  </a:cubicBezTo>
                  <a:cubicBezTo>
                    <a:pt x="2097" y="674"/>
                    <a:pt x="2086" y="682"/>
                    <a:pt x="2086" y="689"/>
                  </a:cubicBezTo>
                  <a:lnTo>
                    <a:pt x="2085" y="697"/>
                  </a:lnTo>
                  <a:cubicBezTo>
                    <a:pt x="2085" y="698"/>
                    <a:pt x="2085" y="700"/>
                    <a:pt x="2085" y="702"/>
                  </a:cubicBezTo>
                  <a:cubicBezTo>
                    <a:pt x="2085" y="706"/>
                    <a:pt x="2084" y="710"/>
                    <a:pt x="2083" y="714"/>
                  </a:cubicBezTo>
                  <a:lnTo>
                    <a:pt x="2077" y="740"/>
                  </a:lnTo>
                  <a:cubicBezTo>
                    <a:pt x="2076" y="745"/>
                    <a:pt x="2080" y="751"/>
                    <a:pt x="2087" y="755"/>
                  </a:cubicBezTo>
                  <a:cubicBezTo>
                    <a:pt x="2089" y="756"/>
                    <a:pt x="2092" y="757"/>
                    <a:pt x="2095" y="758"/>
                  </a:cubicBezTo>
                  <a:cubicBezTo>
                    <a:pt x="2096" y="758"/>
                    <a:pt x="2132" y="768"/>
                    <a:pt x="2167" y="779"/>
                  </a:cubicBezTo>
                  <a:cubicBezTo>
                    <a:pt x="2201" y="790"/>
                    <a:pt x="2236" y="802"/>
                    <a:pt x="2236" y="802"/>
                  </a:cubicBezTo>
                  <a:cubicBezTo>
                    <a:pt x="2242" y="806"/>
                    <a:pt x="2244" y="810"/>
                    <a:pt x="2243" y="814"/>
                  </a:cubicBezTo>
                  <a:lnTo>
                    <a:pt x="2232" y="840"/>
                  </a:lnTo>
                  <a:lnTo>
                    <a:pt x="2240" y="841"/>
                  </a:lnTo>
                  <a:lnTo>
                    <a:pt x="2232" y="840"/>
                  </a:lnTo>
                  <a:cubicBezTo>
                    <a:pt x="2231" y="842"/>
                    <a:pt x="2225" y="853"/>
                    <a:pt x="2219" y="862"/>
                  </a:cubicBezTo>
                  <a:cubicBezTo>
                    <a:pt x="2217" y="866"/>
                    <a:pt x="2209" y="870"/>
                    <a:pt x="2203" y="870"/>
                  </a:cubicBezTo>
                  <a:cubicBezTo>
                    <a:pt x="2203" y="870"/>
                    <a:pt x="2162" y="869"/>
                    <a:pt x="2123" y="868"/>
                  </a:cubicBezTo>
                  <a:cubicBezTo>
                    <a:pt x="2084" y="867"/>
                    <a:pt x="2045" y="865"/>
                    <a:pt x="2044" y="865"/>
                  </a:cubicBezTo>
                  <a:cubicBezTo>
                    <a:pt x="2031" y="864"/>
                    <a:pt x="2017" y="868"/>
                    <a:pt x="2012" y="875"/>
                  </a:cubicBezTo>
                  <a:lnTo>
                    <a:pt x="1993" y="898"/>
                  </a:lnTo>
                  <a:cubicBezTo>
                    <a:pt x="1991" y="900"/>
                    <a:pt x="1990" y="902"/>
                    <a:pt x="1988" y="905"/>
                  </a:cubicBezTo>
                  <a:cubicBezTo>
                    <a:pt x="1986" y="908"/>
                    <a:pt x="1983" y="911"/>
                    <a:pt x="1981" y="914"/>
                  </a:cubicBezTo>
                  <a:lnTo>
                    <a:pt x="1974" y="921"/>
                  </a:lnTo>
                  <a:cubicBezTo>
                    <a:pt x="1967" y="927"/>
                    <a:pt x="1970" y="936"/>
                    <a:pt x="1979" y="942"/>
                  </a:cubicBezTo>
                  <a:cubicBezTo>
                    <a:pt x="1979" y="942"/>
                    <a:pt x="2007" y="959"/>
                    <a:pt x="2033" y="976"/>
                  </a:cubicBezTo>
                  <a:cubicBezTo>
                    <a:pt x="2060" y="993"/>
                    <a:pt x="2086" y="1011"/>
                    <a:pt x="2086" y="1012"/>
                  </a:cubicBezTo>
                  <a:cubicBezTo>
                    <a:pt x="2090" y="1014"/>
                    <a:pt x="2091" y="1020"/>
                    <a:pt x="2086" y="1023"/>
                  </a:cubicBezTo>
                  <a:lnTo>
                    <a:pt x="2035" y="1065"/>
                  </a:lnTo>
                  <a:cubicBezTo>
                    <a:pt x="2031" y="1068"/>
                    <a:pt x="2021" y="1069"/>
                    <a:pt x="2015" y="1068"/>
                  </a:cubicBezTo>
                  <a:cubicBezTo>
                    <a:pt x="2015" y="1068"/>
                    <a:pt x="1977" y="1060"/>
                    <a:pt x="1940" y="1050"/>
                  </a:cubicBezTo>
                  <a:cubicBezTo>
                    <a:pt x="1904" y="1041"/>
                    <a:pt x="1868" y="1031"/>
                    <a:pt x="1868" y="1031"/>
                  </a:cubicBezTo>
                  <a:cubicBezTo>
                    <a:pt x="1856" y="1028"/>
                    <a:pt x="1840" y="1030"/>
                    <a:pt x="1832" y="1035"/>
                  </a:cubicBezTo>
                  <a:lnTo>
                    <a:pt x="1826" y="1038"/>
                  </a:lnTo>
                  <a:cubicBezTo>
                    <a:pt x="1817" y="1044"/>
                    <a:pt x="1792" y="1058"/>
                    <a:pt x="1768" y="1070"/>
                  </a:cubicBezTo>
                  <a:cubicBezTo>
                    <a:pt x="1759" y="1075"/>
                    <a:pt x="1756" y="1084"/>
                    <a:pt x="1762" y="1092"/>
                  </a:cubicBezTo>
                  <a:lnTo>
                    <a:pt x="1793" y="1134"/>
                  </a:lnTo>
                  <a:cubicBezTo>
                    <a:pt x="1807" y="1155"/>
                    <a:pt x="1820" y="1177"/>
                    <a:pt x="1820" y="1177"/>
                  </a:cubicBezTo>
                  <a:cubicBezTo>
                    <a:pt x="1822" y="1181"/>
                    <a:pt x="1819" y="1186"/>
                    <a:pt x="1813" y="1188"/>
                  </a:cubicBezTo>
                  <a:lnTo>
                    <a:pt x="1777" y="1204"/>
                  </a:lnTo>
                  <a:lnTo>
                    <a:pt x="1741" y="1217"/>
                  </a:lnTo>
                  <a:cubicBezTo>
                    <a:pt x="1735" y="1219"/>
                    <a:pt x="1725" y="1219"/>
                    <a:pt x="1720" y="1216"/>
                  </a:cubicBezTo>
                  <a:cubicBezTo>
                    <a:pt x="1720" y="1216"/>
                    <a:pt x="1690" y="1201"/>
                    <a:pt x="1661" y="1186"/>
                  </a:cubicBezTo>
                  <a:lnTo>
                    <a:pt x="1622" y="1164"/>
                  </a:lnTo>
                  <a:lnTo>
                    <a:pt x="1604" y="1154"/>
                  </a:lnTo>
                  <a:cubicBezTo>
                    <a:pt x="1595" y="1148"/>
                    <a:pt x="1579" y="1146"/>
                    <a:pt x="1568" y="1149"/>
                  </a:cubicBezTo>
                  <a:lnTo>
                    <a:pt x="1517" y="1163"/>
                  </a:lnTo>
                  <a:cubicBezTo>
                    <a:pt x="1511" y="1165"/>
                    <a:pt x="1505" y="1166"/>
                    <a:pt x="1501" y="1167"/>
                  </a:cubicBezTo>
                  <a:lnTo>
                    <a:pt x="1488" y="1170"/>
                  </a:lnTo>
                  <a:cubicBezTo>
                    <a:pt x="1476" y="1173"/>
                    <a:pt x="1467" y="1181"/>
                    <a:pt x="1468" y="1188"/>
                  </a:cubicBezTo>
                  <a:cubicBezTo>
                    <a:pt x="1468" y="1188"/>
                    <a:pt x="1471" y="1211"/>
                    <a:pt x="1472" y="1234"/>
                  </a:cubicBezTo>
                  <a:cubicBezTo>
                    <a:pt x="1474" y="1257"/>
                    <a:pt x="1473" y="1281"/>
                    <a:pt x="1473" y="1281"/>
                  </a:cubicBezTo>
                  <a:cubicBezTo>
                    <a:pt x="1473" y="1285"/>
                    <a:pt x="1467" y="1290"/>
                    <a:pt x="1461" y="1290"/>
                  </a:cubicBezTo>
                  <a:lnTo>
                    <a:pt x="1375" y="1303"/>
                  </a:lnTo>
                  <a:cubicBezTo>
                    <a:pt x="1369" y="1304"/>
                    <a:pt x="1362" y="1302"/>
                    <a:pt x="1358" y="1300"/>
                  </a:cubicBezTo>
                  <a:cubicBezTo>
                    <a:pt x="1356" y="1298"/>
                    <a:pt x="1336" y="1278"/>
                    <a:pt x="1318" y="1257"/>
                  </a:cubicBezTo>
                  <a:cubicBezTo>
                    <a:pt x="1300" y="1236"/>
                    <a:pt x="1284" y="1215"/>
                    <a:pt x="1284" y="1215"/>
                  </a:cubicBezTo>
                  <a:cubicBezTo>
                    <a:pt x="1282" y="1213"/>
                    <a:pt x="1280" y="1211"/>
                    <a:pt x="1277" y="1210"/>
                  </a:cubicBezTo>
                  <a:cubicBezTo>
                    <a:pt x="1270" y="1206"/>
                    <a:pt x="1261" y="1204"/>
                    <a:pt x="1252" y="1204"/>
                  </a:cubicBezTo>
                  <a:lnTo>
                    <a:pt x="1244" y="1205"/>
                  </a:lnTo>
                  <a:cubicBezTo>
                    <a:pt x="1230" y="1206"/>
                    <a:pt x="1195" y="1207"/>
                    <a:pt x="1164" y="1208"/>
                  </a:cubicBezTo>
                  <a:cubicBezTo>
                    <a:pt x="1153" y="1208"/>
                    <a:pt x="1141" y="1213"/>
                    <a:pt x="1137" y="1220"/>
                  </a:cubicBezTo>
                  <a:cubicBezTo>
                    <a:pt x="1127" y="1238"/>
                    <a:pt x="1119" y="1253"/>
                    <a:pt x="1112" y="1266"/>
                  </a:cubicBezTo>
                  <a:cubicBezTo>
                    <a:pt x="1100" y="1287"/>
                    <a:pt x="1085" y="1309"/>
                    <a:pt x="1085" y="1309"/>
                  </a:cubicBezTo>
                  <a:cubicBezTo>
                    <a:pt x="1083" y="1312"/>
                    <a:pt x="1074" y="1315"/>
                    <a:pt x="1067" y="1315"/>
                  </a:cubicBezTo>
                  <a:cubicBezTo>
                    <a:pt x="1048" y="1315"/>
                    <a:pt x="1026" y="1314"/>
                    <a:pt x="1023" y="1313"/>
                  </a:cubicBezTo>
                  <a:lnTo>
                    <a:pt x="1021" y="1318"/>
                  </a:lnTo>
                  <a:lnTo>
                    <a:pt x="1022" y="1313"/>
                  </a:lnTo>
                  <a:lnTo>
                    <a:pt x="980" y="1310"/>
                  </a:lnTo>
                  <a:cubicBezTo>
                    <a:pt x="976" y="1309"/>
                    <a:pt x="972" y="1308"/>
                    <a:pt x="969" y="1306"/>
                  </a:cubicBezTo>
                  <a:cubicBezTo>
                    <a:pt x="967" y="1305"/>
                    <a:pt x="965" y="1303"/>
                    <a:pt x="965" y="1302"/>
                  </a:cubicBezTo>
                  <a:cubicBezTo>
                    <a:pt x="965" y="1302"/>
                    <a:pt x="958" y="1279"/>
                    <a:pt x="953" y="1256"/>
                  </a:cubicBezTo>
                  <a:cubicBezTo>
                    <a:pt x="948" y="1234"/>
                    <a:pt x="946" y="1210"/>
                    <a:pt x="946" y="1210"/>
                  </a:cubicBezTo>
                  <a:cubicBezTo>
                    <a:pt x="945" y="1205"/>
                    <a:pt x="941" y="1201"/>
                    <a:pt x="935" y="1198"/>
                  </a:cubicBezTo>
                  <a:cubicBezTo>
                    <a:pt x="932" y="1196"/>
                    <a:pt x="927" y="1194"/>
                    <a:pt x="922" y="1193"/>
                  </a:cubicBezTo>
                  <a:lnTo>
                    <a:pt x="879" y="1187"/>
                  </a:lnTo>
                  <a:cubicBezTo>
                    <a:pt x="872" y="1186"/>
                    <a:pt x="865" y="1185"/>
                    <a:pt x="858" y="1184"/>
                  </a:cubicBezTo>
                  <a:cubicBezTo>
                    <a:pt x="855" y="1183"/>
                    <a:pt x="853" y="1182"/>
                    <a:pt x="851" y="1182"/>
                  </a:cubicBezTo>
                  <a:lnTo>
                    <a:pt x="837" y="1179"/>
                  </a:lnTo>
                  <a:cubicBezTo>
                    <a:pt x="826" y="1177"/>
                    <a:pt x="810" y="1180"/>
                    <a:pt x="803" y="1186"/>
                  </a:cubicBezTo>
                  <a:cubicBezTo>
                    <a:pt x="802" y="1186"/>
                    <a:pt x="779" y="1205"/>
                    <a:pt x="754" y="1223"/>
                  </a:cubicBezTo>
                  <a:lnTo>
                    <a:pt x="719" y="1248"/>
                  </a:lnTo>
                  <a:lnTo>
                    <a:pt x="703" y="1259"/>
                  </a:lnTo>
                  <a:cubicBezTo>
                    <a:pt x="699" y="1262"/>
                    <a:pt x="690" y="1263"/>
                    <a:pt x="683" y="1261"/>
                  </a:cubicBezTo>
                  <a:lnTo>
                    <a:pt x="616" y="1243"/>
                  </a:lnTo>
                  <a:cubicBezTo>
                    <a:pt x="609" y="1241"/>
                    <a:pt x="605" y="1239"/>
                    <a:pt x="604" y="1239"/>
                  </a:cubicBezTo>
                  <a:cubicBezTo>
                    <a:pt x="596" y="1235"/>
                    <a:pt x="594" y="1231"/>
                    <a:pt x="595" y="1228"/>
                  </a:cubicBezTo>
                  <a:cubicBezTo>
                    <a:pt x="595" y="1228"/>
                    <a:pt x="602" y="1205"/>
                    <a:pt x="611" y="1183"/>
                  </a:cubicBezTo>
                  <a:cubicBezTo>
                    <a:pt x="620" y="1161"/>
                    <a:pt x="630" y="1138"/>
                    <a:pt x="631" y="1138"/>
                  </a:cubicBezTo>
                  <a:cubicBezTo>
                    <a:pt x="633" y="1132"/>
                    <a:pt x="630" y="1125"/>
                    <a:pt x="622" y="1121"/>
                  </a:cubicBezTo>
                  <a:lnTo>
                    <a:pt x="546" y="1088"/>
                  </a:lnTo>
                  <a:cubicBezTo>
                    <a:pt x="536" y="1084"/>
                    <a:pt x="521" y="1084"/>
                    <a:pt x="510" y="1088"/>
                  </a:cubicBezTo>
                  <a:cubicBezTo>
                    <a:pt x="510" y="1088"/>
                    <a:pt x="477" y="1101"/>
                    <a:pt x="443" y="1113"/>
                  </a:cubicBezTo>
                  <a:cubicBezTo>
                    <a:pt x="410" y="1124"/>
                    <a:pt x="374" y="1136"/>
                    <a:pt x="374" y="1136"/>
                  </a:cubicBezTo>
                  <a:cubicBezTo>
                    <a:pt x="368" y="1138"/>
                    <a:pt x="358" y="1137"/>
                    <a:pt x="353" y="1134"/>
                  </a:cubicBezTo>
                  <a:cubicBezTo>
                    <a:pt x="353" y="1134"/>
                    <a:pt x="348" y="1132"/>
                    <a:pt x="343" y="1129"/>
                  </a:cubicBezTo>
                  <a:cubicBezTo>
                    <a:pt x="341" y="1128"/>
                    <a:pt x="339" y="1126"/>
                    <a:pt x="337" y="1125"/>
                  </a:cubicBezTo>
                  <a:lnTo>
                    <a:pt x="321" y="1115"/>
                  </a:lnTo>
                  <a:lnTo>
                    <a:pt x="293" y="1097"/>
                  </a:lnTo>
                  <a:cubicBezTo>
                    <a:pt x="288" y="1094"/>
                    <a:pt x="286" y="1089"/>
                    <a:pt x="289" y="1086"/>
                  </a:cubicBezTo>
                  <a:lnTo>
                    <a:pt x="302" y="1074"/>
                  </a:lnTo>
                  <a:cubicBezTo>
                    <a:pt x="310" y="1066"/>
                    <a:pt x="320" y="1056"/>
                    <a:pt x="332" y="1047"/>
                  </a:cubicBezTo>
                  <a:cubicBezTo>
                    <a:pt x="353" y="1027"/>
                    <a:pt x="377" y="1009"/>
                    <a:pt x="377" y="1008"/>
                  </a:cubicBezTo>
                  <a:cubicBezTo>
                    <a:pt x="385" y="1002"/>
                    <a:pt x="385" y="993"/>
                    <a:pt x="378" y="987"/>
                  </a:cubicBezTo>
                  <a:lnTo>
                    <a:pt x="351" y="967"/>
                  </a:lnTo>
                  <a:lnTo>
                    <a:pt x="328" y="945"/>
                  </a:lnTo>
                  <a:cubicBezTo>
                    <a:pt x="317" y="937"/>
                    <a:pt x="304" y="935"/>
                    <a:pt x="293" y="937"/>
                  </a:cubicBezTo>
                  <a:cubicBezTo>
                    <a:pt x="293" y="937"/>
                    <a:pt x="254" y="943"/>
                    <a:pt x="215" y="947"/>
                  </a:cubicBezTo>
                  <a:cubicBezTo>
                    <a:pt x="176" y="952"/>
                    <a:pt x="137" y="956"/>
                    <a:pt x="136" y="956"/>
                  </a:cubicBezTo>
                  <a:cubicBezTo>
                    <a:pt x="132" y="956"/>
                    <a:pt x="126" y="955"/>
                    <a:pt x="122" y="952"/>
                  </a:cubicBezTo>
                  <a:lnTo>
                    <a:pt x="87" y="911"/>
                  </a:lnTo>
                  <a:cubicBezTo>
                    <a:pt x="86" y="909"/>
                    <a:pt x="85" y="908"/>
                    <a:pt x="84" y="906"/>
                  </a:cubicBezTo>
                  <a:cubicBezTo>
                    <a:pt x="80" y="900"/>
                    <a:pt x="82" y="894"/>
                    <a:pt x="87" y="892"/>
                  </a:cubicBezTo>
                  <a:cubicBezTo>
                    <a:pt x="87" y="891"/>
                    <a:pt x="119" y="877"/>
                    <a:pt x="150" y="863"/>
                  </a:cubicBezTo>
                  <a:cubicBezTo>
                    <a:pt x="182" y="849"/>
                    <a:pt x="214" y="836"/>
                    <a:pt x="215" y="836"/>
                  </a:cubicBezTo>
                  <a:cubicBezTo>
                    <a:pt x="226" y="832"/>
                    <a:pt x="231" y="823"/>
                    <a:pt x="227" y="817"/>
                  </a:cubicBezTo>
                  <a:lnTo>
                    <a:pt x="205" y="766"/>
                  </a:lnTo>
                  <a:cubicBezTo>
                    <a:pt x="203" y="763"/>
                    <a:pt x="200" y="760"/>
                    <a:pt x="196" y="758"/>
                  </a:cubicBezTo>
                  <a:cubicBezTo>
                    <a:pt x="191" y="755"/>
                    <a:pt x="185" y="753"/>
                    <a:pt x="178" y="753"/>
                  </a:cubicBezTo>
                  <a:cubicBezTo>
                    <a:pt x="177" y="753"/>
                    <a:pt x="138" y="750"/>
                    <a:pt x="99" y="747"/>
                  </a:cubicBezTo>
                  <a:cubicBezTo>
                    <a:pt x="60" y="743"/>
                    <a:pt x="20" y="739"/>
                    <a:pt x="20" y="739"/>
                  </a:cubicBezTo>
                  <a:cubicBezTo>
                    <a:pt x="17" y="739"/>
                    <a:pt x="14" y="738"/>
                    <a:pt x="12" y="736"/>
                  </a:cubicBezTo>
                  <a:cubicBezTo>
                    <a:pt x="9" y="734"/>
                    <a:pt x="7" y="732"/>
                    <a:pt x="6" y="730"/>
                  </a:cubicBezTo>
                  <a:lnTo>
                    <a:pt x="5" y="725"/>
                  </a:lnTo>
                  <a:cubicBezTo>
                    <a:pt x="4" y="723"/>
                    <a:pt x="4" y="720"/>
                    <a:pt x="4" y="717"/>
                  </a:cubicBezTo>
                  <a:lnTo>
                    <a:pt x="2" y="703"/>
                  </a:lnTo>
                  <a:lnTo>
                    <a:pt x="0" y="679"/>
                  </a:lnTo>
                  <a:cubicBezTo>
                    <a:pt x="0" y="675"/>
                    <a:pt x="5" y="670"/>
                    <a:pt x="10" y="669"/>
                  </a:cubicBezTo>
                  <a:cubicBezTo>
                    <a:pt x="11" y="669"/>
                    <a:pt x="48" y="661"/>
                    <a:pt x="87" y="655"/>
                  </a:cubicBezTo>
                  <a:cubicBezTo>
                    <a:pt x="125" y="648"/>
                    <a:pt x="164" y="643"/>
                    <a:pt x="164" y="643"/>
                  </a:cubicBezTo>
                  <a:cubicBezTo>
                    <a:pt x="177" y="641"/>
                    <a:pt x="188" y="634"/>
                    <a:pt x="188" y="626"/>
                  </a:cubicBezTo>
                  <a:lnTo>
                    <a:pt x="189" y="618"/>
                  </a:lnTo>
                  <a:cubicBezTo>
                    <a:pt x="189" y="617"/>
                    <a:pt x="189" y="615"/>
                    <a:pt x="189" y="613"/>
                  </a:cubicBezTo>
                  <a:cubicBezTo>
                    <a:pt x="189" y="609"/>
                    <a:pt x="190" y="605"/>
                    <a:pt x="191" y="601"/>
                  </a:cubicBezTo>
                  <a:lnTo>
                    <a:pt x="197" y="576"/>
                  </a:lnTo>
                  <a:cubicBezTo>
                    <a:pt x="198" y="570"/>
                    <a:pt x="194" y="564"/>
                    <a:pt x="187" y="560"/>
                  </a:cubicBezTo>
                  <a:cubicBezTo>
                    <a:pt x="185" y="559"/>
                    <a:pt x="182" y="558"/>
                    <a:pt x="179" y="557"/>
                  </a:cubicBezTo>
                  <a:cubicBezTo>
                    <a:pt x="162" y="552"/>
                    <a:pt x="134" y="544"/>
                    <a:pt x="107" y="536"/>
                  </a:cubicBezTo>
                  <a:cubicBezTo>
                    <a:pt x="73" y="525"/>
                    <a:pt x="38" y="513"/>
                    <a:pt x="38" y="513"/>
                  </a:cubicBezTo>
                  <a:cubicBezTo>
                    <a:pt x="32" y="509"/>
                    <a:pt x="30" y="505"/>
                    <a:pt x="31" y="502"/>
                  </a:cubicBezTo>
                  <a:lnTo>
                    <a:pt x="42" y="477"/>
                  </a:lnTo>
                  <a:cubicBezTo>
                    <a:pt x="43" y="472"/>
                    <a:pt x="46" y="467"/>
                    <a:pt x="49" y="463"/>
                  </a:cubicBezTo>
                  <a:lnTo>
                    <a:pt x="55" y="453"/>
                  </a:lnTo>
                  <a:cubicBezTo>
                    <a:pt x="57" y="449"/>
                    <a:pt x="65" y="445"/>
                    <a:pt x="71" y="445"/>
                  </a:cubicBezTo>
                  <a:cubicBezTo>
                    <a:pt x="71" y="445"/>
                    <a:pt x="112" y="446"/>
                    <a:pt x="151" y="447"/>
                  </a:cubicBezTo>
                  <a:cubicBezTo>
                    <a:pt x="190" y="448"/>
                    <a:pt x="229" y="450"/>
                    <a:pt x="230" y="450"/>
                  </a:cubicBezTo>
                  <a:cubicBezTo>
                    <a:pt x="243" y="451"/>
                    <a:pt x="257" y="447"/>
                    <a:pt x="262" y="440"/>
                  </a:cubicBezTo>
                  <a:lnTo>
                    <a:pt x="281" y="417"/>
                  </a:lnTo>
                  <a:cubicBezTo>
                    <a:pt x="283" y="415"/>
                    <a:pt x="284" y="413"/>
                    <a:pt x="286" y="410"/>
                  </a:cubicBezTo>
                  <a:cubicBezTo>
                    <a:pt x="289" y="407"/>
                    <a:pt x="291" y="404"/>
                    <a:pt x="293" y="401"/>
                  </a:cubicBezTo>
                  <a:lnTo>
                    <a:pt x="300" y="394"/>
                  </a:lnTo>
                  <a:cubicBezTo>
                    <a:pt x="307" y="388"/>
                    <a:pt x="304" y="379"/>
                    <a:pt x="295" y="373"/>
                  </a:cubicBezTo>
                  <a:cubicBezTo>
                    <a:pt x="295" y="373"/>
                    <a:pt x="267" y="357"/>
                    <a:pt x="241" y="339"/>
                  </a:cubicBezTo>
                  <a:cubicBezTo>
                    <a:pt x="214" y="322"/>
                    <a:pt x="188" y="304"/>
                    <a:pt x="188" y="304"/>
                  </a:cubicBezTo>
                  <a:cubicBezTo>
                    <a:pt x="184" y="301"/>
                    <a:pt x="183" y="295"/>
                    <a:pt x="188" y="292"/>
                  </a:cubicBezTo>
                  <a:lnTo>
                    <a:pt x="215" y="270"/>
                  </a:lnTo>
                  <a:lnTo>
                    <a:pt x="239" y="250"/>
                  </a:lnTo>
                  <a:cubicBezTo>
                    <a:pt x="243" y="247"/>
                    <a:pt x="253" y="246"/>
                    <a:pt x="259" y="247"/>
                  </a:cubicBezTo>
                  <a:cubicBezTo>
                    <a:pt x="259" y="247"/>
                    <a:pt x="297" y="255"/>
                    <a:pt x="334" y="265"/>
                  </a:cubicBezTo>
                  <a:cubicBezTo>
                    <a:pt x="370" y="274"/>
                    <a:pt x="406" y="284"/>
                    <a:pt x="406" y="284"/>
                  </a:cubicBezTo>
                  <a:cubicBezTo>
                    <a:pt x="418" y="287"/>
                    <a:pt x="434" y="286"/>
                    <a:pt x="443" y="280"/>
                  </a:cubicBezTo>
                  <a:lnTo>
                    <a:pt x="448" y="277"/>
                  </a:lnTo>
                  <a:cubicBezTo>
                    <a:pt x="457" y="271"/>
                    <a:pt x="482" y="257"/>
                    <a:pt x="506" y="245"/>
                  </a:cubicBezTo>
                  <a:cubicBezTo>
                    <a:pt x="515" y="240"/>
                    <a:pt x="518" y="231"/>
                    <a:pt x="512" y="224"/>
                  </a:cubicBezTo>
                  <a:lnTo>
                    <a:pt x="482" y="181"/>
                  </a:lnTo>
                  <a:cubicBezTo>
                    <a:pt x="467" y="160"/>
                    <a:pt x="454" y="138"/>
                    <a:pt x="454" y="138"/>
                  </a:cubicBezTo>
                  <a:cubicBezTo>
                    <a:pt x="452" y="134"/>
                    <a:pt x="455" y="129"/>
                    <a:pt x="461" y="127"/>
                  </a:cubicBezTo>
                  <a:lnTo>
                    <a:pt x="495" y="112"/>
                  </a:lnTo>
                  <a:lnTo>
                    <a:pt x="533" y="98"/>
                  </a:lnTo>
                  <a:cubicBezTo>
                    <a:pt x="539" y="96"/>
                    <a:pt x="549" y="96"/>
                    <a:pt x="554" y="99"/>
                  </a:cubicBezTo>
                  <a:cubicBezTo>
                    <a:pt x="554" y="99"/>
                    <a:pt x="585" y="114"/>
                    <a:pt x="613" y="129"/>
                  </a:cubicBezTo>
                  <a:lnTo>
                    <a:pt x="652" y="151"/>
                  </a:lnTo>
                  <a:lnTo>
                    <a:pt x="670" y="161"/>
                  </a:lnTo>
                  <a:cubicBezTo>
                    <a:pt x="680" y="167"/>
                    <a:pt x="695" y="169"/>
                    <a:pt x="706" y="166"/>
                  </a:cubicBezTo>
                  <a:lnTo>
                    <a:pt x="758" y="152"/>
                  </a:lnTo>
                  <a:cubicBezTo>
                    <a:pt x="764" y="150"/>
                    <a:pt x="769" y="149"/>
                    <a:pt x="773" y="148"/>
                  </a:cubicBezTo>
                  <a:lnTo>
                    <a:pt x="786" y="145"/>
                  </a:lnTo>
                  <a:cubicBezTo>
                    <a:pt x="798" y="143"/>
                    <a:pt x="807" y="135"/>
                    <a:pt x="806" y="127"/>
                  </a:cubicBezTo>
                  <a:cubicBezTo>
                    <a:pt x="806" y="127"/>
                    <a:pt x="803" y="104"/>
                    <a:pt x="802" y="81"/>
                  </a:cubicBezTo>
                  <a:cubicBezTo>
                    <a:pt x="800" y="58"/>
                    <a:pt x="801" y="34"/>
                    <a:pt x="801" y="34"/>
                  </a:cubicBezTo>
                  <a:cubicBezTo>
                    <a:pt x="801" y="30"/>
                    <a:pt x="807" y="25"/>
                    <a:pt x="814" y="25"/>
                  </a:cubicBezTo>
                  <a:lnTo>
                    <a:pt x="858" y="18"/>
                  </a:lnTo>
                  <a:lnTo>
                    <a:pt x="899" y="12"/>
                  </a:lnTo>
                  <a:cubicBezTo>
                    <a:pt x="905" y="11"/>
                    <a:pt x="912" y="13"/>
                    <a:pt x="916" y="15"/>
                  </a:cubicBezTo>
                  <a:cubicBezTo>
                    <a:pt x="918" y="17"/>
                    <a:pt x="938" y="38"/>
                    <a:pt x="956" y="58"/>
                  </a:cubicBezTo>
                  <a:cubicBezTo>
                    <a:pt x="974" y="79"/>
                    <a:pt x="990" y="100"/>
                    <a:pt x="990" y="100"/>
                  </a:cubicBezTo>
                  <a:cubicBezTo>
                    <a:pt x="992" y="102"/>
                    <a:pt x="994" y="104"/>
                    <a:pt x="997" y="105"/>
                  </a:cubicBezTo>
                  <a:cubicBezTo>
                    <a:pt x="1004" y="109"/>
                    <a:pt x="1013" y="111"/>
                    <a:pt x="1022" y="111"/>
                  </a:cubicBezTo>
                  <a:lnTo>
                    <a:pt x="1030" y="110"/>
                  </a:lnTo>
                  <a:cubicBezTo>
                    <a:pt x="1038" y="109"/>
                    <a:pt x="1059" y="108"/>
                    <a:pt x="1108" y="107"/>
                  </a:cubicBezTo>
                  <a:cubicBezTo>
                    <a:pt x="1122" y="107"/>
                    <a:pt x="1135" y="101"/>
                    <a:pt x="1139" y="93"/>
                  </a:cubicBezTo>
                  <a:cubicBezTo>
                    <a:pt x="1139" y="93"/>
                    <a:pt x="1150" y="71"/>
                    <a:pt x="1162" y="50"/>
                  </a:cubicBezTo>
                  <a:cubicBezTo>
                    <a:pt x="1175" y="28"/>
                    <a:pt x="1189" y="6"/>
                    <a:pt x="1189" y="6"/>
                  </a:cubicBezTo>
                  <a:cubicBezTo>
                    <a:pt x="1191" y="3"/>
                    <a:pt x="1200" y="0"/>
                    <a:pt x="1207" y="0"/>
                  </a:cubicBezTo>
                  <a:lnTo>
                    <a:pt x="1220" y="0"/>
                  </a:lnTo>
                  <a:cubicBezTo>
                    <a:pt x="1223" y="1"/>
                    <a:pt x="1227" y="1"/>
                    <a:pt x="1230" y="1"/>
                  </a:cubicBezTo>
                  <a:cubicBezTo>
                    <a:pt x="1236" y="1"/>
                    <a:pt x="1243" y="1"/>
                    <a:pt x="1250" y="2"/>
                  </a:cubicBezTo>
                  <a:lnTo>
                    <a:pt x="1294" y="5"/>
                  </a:lnTo>
                  <a:cubicBezTo>
                    <a:pt x="1298" y="6"/>
                    <a:pt x="1302" y="7"/>
                    <a:pt x="1305" y="9"/>
                  </a:cubicBezTo>
                  <a:cubicBezTo>
                    <a:pt x="1307" y="10"/>
                    <a:pt x="1309" y="12"/>
                    <a:pt x="1309" y="13"/>
                  </a:cubicBezTo>
                  <a:cubicBezTo>
                    <a:pt x="1309" y="13"/>
                    <a:pt x="1316" y="36"/>
                    <a:pt x="1321" y="59"/>
                  </a:cubicBezTo>
                  <a:cubicBezTo>
                    <a:pt x="1326" y="81"/>
                    <a:pt x="1328" y="105"/>
                    <a:pt x="1328" y="105"/>
                  </a:cubicBezTo>
                  <a:cubicBezTo>
                    <a:pt x="1329" y="110"/>
                    <a:pt x="1333" y="114"/>
                    <a:pt x="1339" y="117"/>
                  </a:cubicBezTo>
                  <a:cubicBezTo>
                    <a:pt x="1342" y="120"/>
                    <a:pt x="1347" y="121"/>
                    <a:pt x="1352" y="122"/>
                  </a:cubicBezTo>
                  <a:lnTo>
                    <a:pt x="1395" y="128"/>
                  </a:lnTo>
                  <a:cubicBezTo>
                    <a:pt x="1403" y="129"/>
                    <a:pt x="1410" y="130"/>
                    <a:pt x="1416" y="132"/>
                  </a:cubicBezTo>
                  <a:cubicBezTo>
                    <a:pt x="1419" y="132"/>
                    <a:pt x="1421" y="133"/>
                    <a:pt x="1423" y="133"/>
                  </a:cubicBezTo>
                  <a:lnTo>
                    <a:pt x="1437" y="136"/>
                  </a:lnTo>
                  <a:cubicBezTo>
                    <a:pt x="1448" y="138"/>
                    <a:pt x="1464" y="135"/>
                    <a:pt x="1472" y="129"/>
                  </a:cubicBezTo>
                  <a:cubicBezTo>
                    <a:pt x="1472" y="129"/>
                    <a:pt x="1495" y="110"/>
                    <a:pt x="1520" y="92"/>
                  </a:cubicBezTo>
                  <a:lnTo>
                    <a:pt x="1555" y="67"/>
                  </a:lnTo>
                  <a:lnTo>
                    <a:pt x="1571" y="56"/>
                  </a:lnTo>
                  <a:cubicBezTo>
                    <a:pt x="1575" y="53"/>
                    <a:pt x="1584" y="52"/>
                    <a:pt x="1591" y="54"/>
                  </a:cubicBezTo>
                  <a:lnTo>
                    <a:pt x="1633" y="65"/>
                  </a:lnTo>
                  <a:cubicBezTo>
                    <a:pt x="1651" y="70"/>
                    <a:pt x="1659" y="73"/>
                    <a:pt x="1664" y="74"/>
                  </a:cubicBezTo>
                  <a:cubicBezTo>
                    <a:pt x="1678" y="80"/>
                    <a:pt x="1680" y="84"/>
                    <a:pt x="1679" y="87"/>
                  </a:cubicBezTo>
                  <a:cubicBezTo>
                    <a:pt x="1679" y="87"/>
                    <a:pt x="1672" y="110"/>
                    <a:pt x="1663" y="132"/>
                  </a:cubicBezTo>
                  <a:cubicBezTo>
                    <a:pt x="1654" y="155"/>
                    <a:pt x="1644" y="177"/>
                    <a:pt x="1643" y="177"/>
                  </a:cubicBezTo>
                  <a:cubicBezTo>
                    <a:pt x="1641" y="183"/>
                    <a:pt x="1644" y="190"/>
                    <a:pt x="1652" y="195"/>
                  </a:cubicBezTo>
                  <a:lnTo>
                    <a:pt x="1728" y="227"/>
                  </a:lnTo>
                  <a:cubicBezTo>
                    <a:pt x="1738" y="231"/>
                    <a:pt x="1753" y="231"/>
                    <a:pt x="1764" y="227"/>
                  </a:cubicBezTo>
                  <a:cubicBezTo>
                    <a:pt x="1764" y="227"/>
                    <a:pt x="1797" y="214"/>
                    <a:pt x="1831" y="203"/>
                  </a:cubicBezTo>
                  <a:cubicBezTo>
                    <a:pt x="1864" y="191"/>
                    <a:pt x="1900" y="179"/>
                    <a:pt x="1900" y="179"/>
                  </a:cubicBezTo>
                  <a:cubicBezTo>
                    <a:pt x="1906" y="177"/>
                    <a:pt x="1916" y="178"/>
                    <a:pt x="1921" y="181"/>
                  </a:cubicBezTo>
                  <a:lnTo>
                    <a:pt x="1931" y="186"/>
                  </a:lnTo>
                  <a:close/>
                </a:path>
              </a:pathLst>
            </a:custGeom>
            <a:solidFill>
              <a:srgbClr val="59A8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2" name="Freeform 181">
              <a:extLst>
                <a:ext uri="{FF2B5EF4-FFF2-40B4-BE49-F238E27FC236}">
                  <a16:creationId xmlns:a16="http://schemas.microsoft.com/office/drawing/2014/main" id="{BC11300A-6FF4-D841-9CAC-19DAFFC9E091}"/>
                </a:ext>
              </a:extLst>
            </p:cNvPr>
            <p:cNvSpPr>
              <a:spLocks/>
            </p:cNvSpPr>
            <p:nvPr/>
          </p:nvSpPr>
          <p:spPr bwMode="auto">
            <a:xfrm>
              <a:off x="3597164" y="2352640"/>
              <a:ext cx="3308962" cy="1909485"/>
            </a:xfrm>
            <a:custGeom>
              <a:avLst/>
              <a:gdLst>
                <a:gd name="T0" fmla="*/ 1942 w 2274"/>
                <a:gd name="T1" fmla="*/ 269 h 1318"/>
                <a:gd name="T2" fmla="*/ 1946 w 2274"/>
                <a:gd name="T3" fmla="*/ 371 h 1318"/>
                <a:gd name="T4" fmla="*/ 2152 w 2274"/>
                <a:gd name="T5" fmla="*/ 363 h 1318"/>
                <a:gd name="T6" fmla="*/ 2190 w 2274"/>
                <a:gd name="T7" fmla="*/ 408 h 1318"/>
                <a:gd name="T8" fmla="*/ 2047 w 2274"/>
                <a:gd name="T9" fmla="*/ 498 h 1318"/>
                <a:gd name="T10" fmla="*/ 2175 w 2274"/>
                <a:gd name="T11" fmla="*/ 568 h 1318"/>
                <a:gd name="T12" fmla="*/ 2270 w 2274"/>
                <a:gd name="T13" fmla="*/ 593 h 1318"/>
                <a:gd name="T14" fmla="*/ 2110 w 2274"/>
                <a:gd name="T15" fmla="*/ 672 h 1318"/>
                <a:gd name="T16" fmla="*/ 2083 w 2274"/>
                <a:gd name="T17" fmla="*/ 714 h 1318"/>
                <a:gd name="T18" fmla="*/ 2167 w 2274"/>
                <a:gd name="T19" fmla="*/ 779 h 1318"/>
                <a:gd name="T20" fmla="*/ 2240 w 2274"/>
                <a:gd name="T21" fmla="*/ 841 h 1318"/>
                <a:gd name="T22" fmla="*/ 2123 w 2274"/>
                <a:gd name="T23" fmla="*/ 868 h 1318"/>
                <a:gd name="T24" fmla="*/ 1988 w 2274"/>
                <a:gd name="T25" fmla="*/ 905 h 1318"/>
                <a:gd name="T26" fmla="*/ 2033 w 2274"/>
                <a:gd name="T27" fmla="*/ 976 h 1318"/>
                <a:gd name="T28" fmla="*/ 2015 w 2274"/>
                <a:gd name="T29" fmla="*/ 1068 h 1318"/>
                <a:gd name="T30" fmla="*/ 1826 w 2274"/>
                <a:gd name="T31" fmla="*/ 1038 h 1318"/>
                <a:gd name="T32" fmla="*/ 1820 w 2274"/>
                <a:gd name="T33" fmla="*/ 1177 h 1318"/>
                <a:gd name="T34" fmla="*/ 1720 w 2274"/>
                <a:gd name="T35" fmla="*/ 1216 h 1318"/>
                <a:gd name="T36" fmla="*/ 1568 w 2274"/>
                <a:gd name="T37" fmla="*/ 1149 h 1318"/>
                <a:gd name="T38" fmla="*/ 1468 w 2274"/>
                <a:gd name="T39" fmla="*/ 1188 h 1318"/>
                <a:gd name="T40" fmla="*/ 1375 w 2274"/>
                <a:gd name="T41" fmla="*/ 1303 h 1318"/>
                <a:gd name="T42" fmla="*/ 1277 w 2274"/>
                <a:gd name="T43" fmla="*/ 1210 h 1318"/>
                <a:gd name="T44" fmla="*/ 1137 w 2274"/>
                <a:gd name="T45" fmla="*/ 1220 h 1318"/>
                <a:gd name="T46" fmla="*/ 1023 w 2274"/>
                <a:gd name="T47" fmla="*/ 1313 h 1318"/>
                <a:gd name="T48" fmla="*/ 969 w 2274"/>
                <a:gd name="T49" fmla="*/ 1306 h 1318"/>
                <a:gd name="T50" fmla="*/ 935 w 2274"/>
                <a:gd name="T51" fmla="*/ 1198 h 1318"/>
                <a:gd name="T52" fmla="*/ 851 w 2274"/>
                <a:gd name="T53" fmla="*/ 1182 h 1318"/>
                <a:gd name="T54" fmla="*/ 719 w 2274"/>
                <a:gd name="T55" fmla="*/ 1248 h 1318"/>
                <a:gd name="T56" fmla="*/ 604 w 2274"/>
                <a:gd name="T57" fmla="*/ 1239 h 1318"/>
                <a:gd name="T58" fmla="*/ 622 w 2274"/>
                <a:gd name="T59" fmla="*/ 1121 h 1318"/>
                <a:gd name="T60" fmla="*/ 374 w 2274"/>
                <a:gd name="T61" fmla="*/ 1136 h 1318"/>
                <a:gd name="T62" fmla="*/ 321 w 2274"/>
                <a:gd name="T63" fmla="*/ 1115 h 1318"/>
                <a:gd name="T64" fmla="*/ 332 w 2274"/>
                <a:gd name="T65" fmla="*/ 1047 h 1318"/>
                <a:gd name="T66" fmla="*/ 328 w 2274"/>
                <a:gd name="T67" fmla="*/ 945 h 1318"/>
                <a:gd name="T68" fmla="*/ 122 w 2274"/>
                <a:gd name="T69" fmla="*/ 952 h 1318"/>
                <a:gd name="T70" fmla="*/ 150 w 2274"/>
                <a:gd name="T71" fmla="*/ 863 h 1318"/>
                <a:gd name="T72" fmla="*/ 196 w 2274"/>
                <a:gd name="T73" fmla="*/ 758 h 1318"/>
                <a:gd name="T74" fmla="*/ 12 w 2274"/>
                <a:gd name="T75" fmla="*/ 736 h 1318"/>
                <a:gd name="T76" fmla="*/ 2 w 2274"/>
                <a:gd name="T77" fmla="*/ 703 h 1318"/>
                <a:gd name="T78" fmla="*/ 164 w 2274"/>
                <a:gd name="T79" fmla="*/ 643 h 1318"/>
                <a:gd name="T80" fmla="*/ 191 w 2274"/>
                <a:gd name="T81" fmla="*/ 601 h 1318"/>
                <a:gd name="T82" fmla="*/ 107 w 2274"/>
                <a:gd name="T83" fmla="*/ 536 h 1318"/>
                <a:gd name="T84" fmla="*/ 49 w 2274"/>
                <a:gd name="T85" fmla="*/ 463 h 1318"/>
                <a:gd name="T86" fmla="*/ 230 w 2274"/>
                <a:gd name="T87" fmla="*/ 450 h 1318"/>
                <a:gd name="T88" fmla="*/ 293 w 2274"/>
                <a:gd name="T89" fmla="*/ 401 h 1318"/>
                <a:gd name="T90" fmla="*/ 188 w 2274"/>
                <a:gd name="T91" fmla="*/ 304 h 1318"/>
                <a:gd name="T92" fmla="*/ 259 w 2274"/>
                <a:gd name="T93" fmla="*/ 247 h 1318"/>
                <a:gd name="T94" fmla="*/ 448 w 2274"/>
                <a:gd name="T95" fmla="*/ 277 h 1318"/>
                <a:gd name="T96" fmla="*/ 454 w 2274"/>
                <a:gd name="T97" fmla="*/ 138 h 1318"/>
                <a:gd name="T98" fmla="*/ 554 w 2274"/>
                <a:gd name="T99" fmla="*/ 99 h 1318"/>
                <a:gd name="T100" fmla="*/ 706 w 2274"/>
                <a:gd name="T101" fmla="*/ 166 h 1318"/>
                <a:gd name="T102" fmla="*/ 806 w 2274"/>
                <a:gd name="T103" fmla="*/ 127 h 1318"/>
                <a:gd name="T104" fmla="*/ 858 w 2274"/>
                <a:gd name="T105" fmla="*/ 18 h 1318"/>
                <a:gd name="T106" fmla="*/ 990 w 2274"/>
                <a:gd name="T107" fmla="*/ 100 h 1318"/>
                <a:gd name="T108" fmla="*/ 1108 w 2274"/>
                <a:gd name="T109" fmla="*/ 107 h 1318"/>
                <a:gd name="T110" fmla="*/ 1207 w 2274"/>
                <a:gd name="T111" fmla="*/ 0 h 1318"/>
                <a:gd name="T112" fmla="*/ 1294 w 2274"/>
                <a:gd name="T113" fmla="*/ 5 h 1318"/>
                <a:gd name="T114" fmla="*/ 1328 w 2274"/>
                <a:gd name="T115" fmla="*/ 105 h 1318"/>
                <a:gd name="T116" fmla="*/ 1416 w 2274"/>
                <a:gd name="T117" fmla="*/ 132 h 1318"/>
                <a:gd name="T118" fmla="*/ 1520 w 2274"/>
                <a:gd name="T119" fmla="*/ 92 h 1318"/>
                <a:gd name="T120" fmla="*/ 1633 w 2274"/>
                <a:gd name="T121" fmla="*/ 65 h 1318"/>
                <a:gd name="T122" fmla="*/ 1643 w 2274"/>
                <a:gd name="T123" fmla="*/ 177 h 1318"/>
                <a:gd name="T124" fmla="*/ 1831 w 2274"/>
                <a:gd name="T125" fmla="*/ 203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4" h="1318">
                  <a:moveTo>
                    <a:pt x="1931" y="186"/>
                  </a:moveTo>
                  <a:lnTo>
                    <a:pt x="1982" y="218"/>
                  </a:lnTo>
                  <a:cubicBezTo>
                    <a:pt x="1986" y="221"/>
                    <a:pt x="1988" y="226"/>
                    <a:pt x="1985" y="229"/>
                  </a:cubicBezTo>
                  <a:cubicBezTo>
                    <a:pt x="1984" y="229"/>
                    <a:pt x="1965" y="249"/>
                    <a:pt x="1942" y="269"/>
                  </a:cubicBezTo>
                  <a:cubicBezTo>
                    <a:pt x="1921" y="288"/>
                    <a:pt x="1897" y="307"/>
                    <a:pt x="1897" y="307"/>
                  </a:cubicBezTo>
                  <a:cubicBezTo>
                    <a:pt x="1889" y="313"/>
                    <a:pt x="1889" y="323"/>
                    <a:pt x="1896" y="328"/>
                  </a:cubicBezTo>
                  <a:lnTo>
                    <a:pt x="1923" y="348"/>
                  </a:lnTo>
                  <a:lnTo>
                    <a:pt x="1946" y="371"/>
                  </a:lnTo>
                  <a:cubicBezTo>
                    <a:pt x="1957" y="378"/>
                    <a:pt x="1970" y="380"/>
                    <a:pt x="1981" y="378"/>
                  </a:cubicBezTo>
                  <a:cubicBezTo>
                    <a:pt x="1981" y="378"/>
                    <a:pt x="2020" y="373"/>
                    <a:pt x="2059" y="368"/>
                  </a:cubicBezTo>
                  <a:cubicBezTo>
                    <a:pt x="2098" y="363"/>
                    <a:pt x="2137" y="360"/>
                    <a:pt x="2138" y="360"/>
                  </a:cubicBezTo>
                  <a:cubicBezTo>
                    <a:pt x="2142" y="359"/>
                    <a:pt x="2148" y="361"/>
                    <a:pt x="2152" y="363"/>
                  </a:cubicBezTo>
                  <a:lnTo>
                    <a:pt x="2175" y="390"/>
                  </a:lnTo>
                  <a:lnTo>
                    <a:pt x="2182" y="388"/>
                  </a:lnTo>
                  <a:lnTo>
                    <a:pt x="2175" y="390"/>
                  </a:lnTo>
                  <a:cubicBezTo>
                    <a:pt x="2181" y="396"/>
                    <a:pt x="2187" y="404"/>
                    <a:pt x="2190" y="408"/>
                  </a:cubicBezTo>
                  <a:cubicBezTo>
                    <a:pt x="2194" y="415"/>
                    <a:pt x="2192" y="421"/>
                    <a:pt x="2187" y="423"/>
                  </a:cubicBezTo>
                  <a:cubicBezTo>
                    <a:pt x="2187" y="424"/>
                    <a:pt x="2155" y="438"/>
                    <a:pt x="2124" y="452"/>
                  </a:cubicBezTo>
                  <a:cubicBezTo>
                    <a:pt x="2092" y="466"/>
                    <a:pt x="2060" y="479"/>
                    <a:pt x="2059" y="479"/>
                  </a:cubicBezTo>
                  <a:cubicBezTo>
                    <a:pt x="2048" y="483"/>
                    <a:pt x="2043" y="492"/>
                    <a:pt x="2047" y="498"/>
                  </a:cubicBezTo>
                  <a:lnTo>
                    <a:pt x="2069" y="549"/>
                  </a:lnTo>
                  <a:cubicBezTo>
                    <a:pt x="2071" y="552"/>
                    <a:pt x="2074" y="555"/>
                    <a:pt x="2078" y="557"/>
                  </a:cubicBezTo>
                  <a:cubicBezTo>
                    <a:pt x="2083" y="560"/>
                    <a:pt x="2089" y="562"/>
                    <a:pt x="2096" y="562"/>
                  </a:cubicBezTo>
                  <a:cubicBezTo>
                    <a:pt x="2097" y="562"/>
                    <a:pt x="2136" y="565"/>
                    <a:pt x="2175" y="568"/>
                  </a:cubicBezTo>
                  <a:cubicBezTo>
                    <a:pt x="2214" y="572"/>
                    <a:pt x="2254" y="576"/>
                    <a:pt x="2254" y="576"/>
                  </a:cubicBezTo>
                  <a:cubicBezTo>
                    <a:pt x="2257" y="577"/>
                    <a:pt x="2260" y="578"/>
                    <a:pt x="2262" y="579"/>
                  </a:cubicBezTo>
                  <a:cubicBezTo>
                    <a:pt x="2265" y="581"/>
                    <a:pt x="2267" y="583"/>
                    <a:pt x="2268" y="585"/>
                  </a:cubicBezTo>
                  <a:lnTo>
                    <a:pt x="2270" y="593"/>
                  </a:lnTo>
                  <a:lnTo>
                    <a:pt x="2274" y="636"/>
                  </a:lnTo>
                  <a:cubicBezTo>
                    <a:pt x="2274" y="640"/>
                    <a:pt x="2269" y="645"/>
                    <a:pt x="2264" y="646"/>
                  </a:cubicBezTo>
                  <a:cubicBezTo>
                    <a:pt x="2263" y="646"/>
                    <a:pt x="2226" y="654"/>
                    <a:pt x="2187" y="660"/>
                  </a:cubicBezTo>
                  <a:cubicBezTo>
                    <a:pt x="2149" y="667"/>
                    <a:pt x="2110" y="672"/>
                    <a:pt x="2110" y="672"/>
                  </a:cubicBezTo>
                  <a:cubicBezTo>
                    <a:pt x="2097" y="674"/>
                    <a:pt x="2086" y="682"/>
                    <a:pt x="2086" y="689"/>
                  </a:cubicBezTo>
                  <a:lnTo>
                    <a:pt x="2085" y="697"/>
                  </a:lnTo>
                  <a:cubicBezTo>
                    <a:pt x="2085" y="698"/>
                    <a:pt x="2085" y="700"/>
                    <a:pt x="2085" y="702"/>
                  </a:cubicBezTo>
                  <a:cubicBezTo>
                    <a:pt x="2085" y="706"/>
                    <a:pt x="2084" y="710"/>
                    <a:pt x="2083" y="714"/>
                  </a:cubicBezTo>
                  <a:lnTo>
                    <a:pt x="2077" y="740"/>
                  </a:lnTo>
                  <a:cubicBezTo>
                    <a:pt x="2076" y="745"/>
                    <a:pt x="2080" y="751"/>
                    <a:pt x="2087" y="755"/>
                  </a:cubicBezTo>
                  <a:cubicBezTo>
                    <a:pt x="2089" y="756"/>
                    <a:pt x="2092" y="757"/>
                    <a:pt x="2095" y="758"/>
                  </a:cubicBezTo>
                  <a:cubicBezTo>
                    <a:pt x="2096" y="758"/>
                    <a:pt x="2132" y="768"/>
                    <a:pt x="2167" y="779"/>
                  </a:cubicBezTo>
                  <a:cubicBezTo>
                    <a:pt x="2201" y="790"/>
                    <a:pt x="2236" y="802"/>
                    <a:pt x="2236" y="802"/>
                  </a:cubicBezTo>
                  <a:cubicBezTo>
                    <a:pt x="2242" y="806"/>
                    <a:pt x="2244" y="810"/>
                    <a:pt x="2243" y="814"/>
                  </a:cubicBezTo>
                  <a:lnTo>
                    <a:pt x="2232" y="840"/>
                  </a:lnTo>
                  <a:lnTo>
                    <a:pt x="2240" y="841"/>
                  </a:lnTo>
                  <a:lnTo>
                    <a:pt x="2232" y="840"/>
                  </a:lnTo>
                  <a:cubicBezTo>
                    <a:pt x="2231" y="842"/>
                    <a:pt x="2225" y="853"/>
                    <a:pt x="2219" y="862"/>
                  </a:cubicBezTo>
                  <a:cubicBezTo>
                    <a:pt x="2217" y="866"/>
                    <a:pt x="2209" y="870"/>
                    <a:pt x="2203" y="870"/>
                  </a:cubicBezTo>
                  <a:cubicBezTo>
                    <a:pt x="2203" y="870"/>
                    <a:pt x="2162" y="869"/>
                    <a:pt x="2123" y="868"/>
                  </a:cubicBezTo>
                  <a:cubicBezTo>
                    <a:pt x="2084" y="867"/>
                    <a:pt x="2045" y="865"/>
                    <a:pt x="2044" y="865"/>
                  </a:cubicBezTo>
                  <a:cubicBezTo>
                    <a:pt x="2031" y="864"/>
                    <a:pt x="2017" y="868"/>
                    <a:pt x="2012" y="875"/>
                  </a:cubicBezTo>
                  <a:lnTo>
                    <a:pt x="1993" y="898"/>
                  </a:lnTo>
                  <a:cubicBezTo>
                    <a:pt x="1991" y="900"/>
                    <a:pt x="1990" y="902"/>
                    <a:pt x="1988" y="905"/>
                  </a:cubicBezTo>
                  <a:cubicBezTo>
                    <a:pt x="1986" y="908"/>
                    <a:pt x="1983" y="911"/>
                    <a:pt x="1981" y="914"/>
                  </a:cubicBezTo>
                  <a:lnTo>
                    <a:pt x="1974" y="921"/>
                  </a:lnTo>
                  <a:cubicBezTo>
                    <a:pt x="1967" y="927"/>
                    <a:pt x="1970" y="936"/>
                    <a:pt x="1979" y="942"/>
                  </a:cubicBezTo>
                  <a:cubicBezTo>
                    <a:pt x="1979" y="942"/>
                    <a:pt x="2007" y="959"/>
                    <a:pt x="2033" y="976"/>
                  </a:cubicBezTo>
                  <a:cubicBezTo>
                    <a:pt x="2060" y="993"/>
                    <a:pt x="2086" y="1011"/>
                    <a:pt x="2086" y="1012"/>
                  </a:cubicBezTo>
                  <a:cubicBezTo>
                    <a:pt x="2090" y="1014"/>
                    <a:pt x="2091" y="1020"/>
                    <a:pt x="2086" y="1023"/>
                  </a:cubicBezTo>
                  <a:lnTo>
                    <a:pt x="2035" y="1065"/>
                  </a:lnTo>
                  <a:cubicBezTo>
                    <a:pt x="2031" y="1068"/>
                    <a:pt x="2021" y="1069"/>
                    <a:pt x="2015" y="1068"/>
                  </a:cubicBezTo>
                  <a:cubicBezTo>
                    <a:pt x="2015" y="1068"/>
                    <a:pt x="1977" y="1060"/>
                    <a:pt x="1940" y="1050"/>
                  </a:cubicBezTo>
                  <a:cubicBezTo>
                    <a:pt x="1904" y="1041"/>
                    <a:pt x="1868" y="1031"/>
                    <a:pt x="1868" y="1031"/>
                  </a:cubicBezTo>
                  <a:cubicBezTo>
                    <a:pt x="1856" y="1028"/>
                    <a:pt x="1840" y="1030"/>
                    <a:pt x="1832" y="1035"/>
                  </a:cubicBezTo>
                  <a:lnTo>
                    <a:pt x="1826" y="1038"/>
                  </a:lnTo>
                  <a:cubicBezTo>
                    <a:pt x="1817" y="1044"/>
                    <a:pt x="1792" y="1058"/>
                    <a:pt x="1768" y="1070"/>
                  </a:cubicBezTo>
                  <a:cubicBezTo>
                    <a:pt x="1759" y="1075"/>
                    <a:pt x="1756" y="1084"/>
                    <a:pt x="1762" y="1092"/>
                  </a:cubicBezTo>
                  <a:lnTo>
                    <a:pt x="1793" y="1134"/>
                  </a:lnTo>
                  <a:cubicBezTo>
                    <a:pt x="1807" y="1155"/>
                    <a:pt x="1820" y="1177"/>
                    <a:pt x="1820" y="1177"/>
                  </a:cubicBezTo>
                  <a:cubicBezTo>
                    <a:pt x="1822" y="1181"/>
                    <a:pt x="1819" y="1186"/>
                    <a:pt x="1813" y="1188"/>
                  </a:cubicBezTo>
                  <a:lnTo>
                    <a:pt x="1777" y="1204"/>
                  </a:lnTo>
                  <a:lnTo>
                    <a:pt x="1741" y="1217"/>
                  </a:lnTo>
                  <a:cubicBezTo>
                    <a:pt x="1735" y="1219"/>
                    <a:pt x="1725" y="1219"/>
                    <a:pt x="1720" y="1216"/>
                  </a:cubicBezTo>
                  <a:cubicBezTo>
                    <a:pt x="1720" y="1216"/>
                    <a:pt x="1690" y="1201"/>
                    <a:pt x="1661" y="1186"/>
                  </a:cubicBezTo>
                  <a:lnTo>
                    <a:pt x="1622" y="1164"/>
                  </a:lnTo>
                  <a:lnTo>
                    <a:pt x="1604" y="1154"/>
                  </a:lnTo>
                  <a:cubicBezTo>
                    <a:pt x="1595" y="1148"/>
                    <a:pt x="1579" y="1146"/>
                    <a:pt x="1568" y="1149"/>
                  </a:cubicBezTo>
                  <a:lnTo>
                    <a:pt x="1517" y="1163"/>
                  </a:lnTo>
                  <a:cubicBezTo>
                    <a:pt x="1511" y="1165"/>
                    <a:pt x="1505" y="1166"/>
                    <a:pt x="1501" y="1167"/>
                  </a:cubicBezTo>
                  <a:lnTo>
                    <a:pt x="1488" y="1170"/>
                  </a:lnTo>
                  <a:cubicBezTo>
                    <a:pt x="1476" y="1173"/>
                    <a:pt x="1467" y="1181"/>
                    <a:pt x="1468" y="1188"/>
                  </a:cubicBezTo>
                  <a:cubicBezTo>
                    <a:pt x="1468" y="1188"/>
                    <a:pt x="1471" y="1211"/>
                    <a:pt x="1472" y="1234"/>
                  </a:cubicBezTo>
                  <a:cubicBezTo>
                    <a:pt x="1474" y="1257"/>
                    <a:pt x="1473" y="1281"/>
                    <a:pt x="1473" y="1281"/>
                  </a:cubicBezTo>
                  <a:cubicBezTo>
                    <a:pt x="1473" y="1285"/>
                    <a:pt x="1467" y="1290"/>
                    <a:pt x="1461" y="1290"/>
                  </a:cubicBezTo>
                  <a:lnTo>
                    <a:pt x="1375" y="1303"/>
                  </a:lnTo>
                  <a:cubicBezTo>
                    <a:pt x="1369" y="1304"/>
                    <a:pt x="1362" y="1302"/>
                    <a:pt x="1358" y="1300"/>
                  </a:cubicBezTo>
                  <a:cubicBezTo>
                    <a:pt x="1356" y="1298"/>
                    <a:pt x="1336" y="1278"/>
                    <a:pt x="1318" y="1257"/>
                  </a:cubicBezTo>
                  <a:cubicBezTo>
                    <a:pt x="1300" y="1236"/>
                    <a:pt x="1284" y="1215"/>
                    <a:pt x="1284" y="1215"/>
                  </a:cubicBezTo>
                  <a:cubicBezTo>
                    <a:pt x="1282" y="1213"/>
                    <a:pt x="1280" y="1211"/>
                    <a:pt x="1277" y="1210"/>
                  </a:cubicBezTo>
                  <a:cubicBezTo>
                    <a:pt x="1270" y="1206"/>
                    <a:pt x="1261" y="1204"/>
                    <a:pt x="1252" y="1204"/>
                  </a:cubicBezTo>
                  <a:lnTo>
                    <a:pt x="1244" y="1205"/>
                  </a:lnTo>
                  <a:cubicBezTo>
                    <a:pt x="1230" y="1206"/>
                    <a:pt x="1195" y="1207"/>
                    <a:pt x="1164" y="1208"/>
                  </a:cubicBezTo>
                  <a:cubicBezTo>
                    <a:pt x="1153" y="1208"/>
                    <a:pt x="1141" y="1213"/>
                    <a:pt x="1137" y="1220"/>
                  </a:cubicBezTo>
                  <a:cubicBezTo>
                    <a:pt x="1127" y="1238"/>
                    <a:pt x="1119" y="1253"/>
                    <a:pt x="1112" y="1266"/>
                  </a:cubicBezTo>
                  <a:cubicBezTo>
                    <a:pt x="1100" y="1287"/>
                    <a:pt x="1085" y="1309"/>
                    <a:pt x="1085" y="1309"/>
                  </a:cubicBezTo>
                  <a:cubicBezTo>
                    <a:pt x="1083" y="1312"/>
                    <a:pt x="1074" y="1315"/>
                    <a:pt x="1067" y="1315"/>
                  </a:cubicBezTo>
                  <a:cubicBezTo>
                    <a:pt x="1048" y="1315"/>
                    <a:pt x="1026" y="1314"/>
                    <a:pt x="1023" y="1313"/>
                  </a:cubicBezTo>
                  <a:lnTo>
                    <a:pt x="1021" y="1318"/>
                  </a:lnTo>
                  <a:lnTo>
                    <a:pt x="1022" y="1313"/>
                  </a:lnTo>
                  <a:lnTo>
                    <a:pt x="980" y="1310"/>
                  </a:lnTo>
                  <a:cubicBezTo>
                    <a:pt x="976" y="1309"/>
                    <a:pt x="972" y="1308"/>
                    <a:pt x="969" y="1306"/>
                  </a:cubicBezTo>
                  <a:cubicBezTo>
                    <a:pt x="967" y="1305"/>
                    <a:pt x="965" y="1303"/>
                    <a:pt x="965" y="1302"/>
                  </a:cubicBezTo>
                  <a:cubicBezTo>
                    <a:pt x="965" y="1302"/>
                    <a:pt x="958" y="1279"/>
                    <a:pt x="953" y="1256"/>
                  </a:cubicBezTo>
                  <a:cubicBezTo>
                    <a:pt x="948" y="1234"/>
                    <a:pt x="946" y="1210"/>
                    <a:pt x="946" y="1210"/>
                  </a:cubicBezTo>
                  <a:cubicBezTo>
                    <a:pt x="945" y="1205"/>
                    <a:pt x="941" y="1201"/>
                    <a:pt x="935" y="1198"/>
                  </a:cubicBezTo>
                  <a:cubicBezTo>
                    <a:pt x="932" y="1196"/>
                    <a:pt x="927" y="1194"/>
                    <a:pt x="922" y="1193"/>
                  </a:cubicBezTo>
                  <a:lnTo>
                    <a:pt x="879" y="1187"/>
                  </a:lnTo>
                  <a:cubicBezTo>
                    <a:pt x="872" y="1186"/>
                    <a:pt x="865" y="1185"/>
                    <a:pt x="858" y="1184"/>
                  </a:cubicBezTo>
                  <a:cubicBezTo>
                    <a:pt x="855" y="1183"/>
                    <a:pt x="853" y="1182"/>
                    <a:pt x="851" y="1182"/>
                  </a:cubicBezTo>
                  <a:lnTo>
                    <a:pt x="837" y="1179"/>
                  </a:lnTo>
                  <a:cubicBezTo>
                    <a:pt x="826" y="1177"/>
                    <a:pt x="810" y="1180"/>
                    <a:pt x="803" y="1186"/>
                  </a:cubicBezTo>
                  <a:cubicBezTo>
                    <a:pt x="802" y="1186"/>
                    <a:pt x="779" y="1205"/>
                    <a:pt x="754" y="1223"/>
                  </a:cubicBezTo>
                  <a:lnTo>
                    <a:pt x="719" y="1248"/>
                  </a:lnTo>
                  <a:lnTo>
                    <a:pt x="703" y="1259"/>
                  </a:lnTo>
                  <a:cubicBezTo>
                    <a:pt x="699" y="1262"/>
                    <a:pt x="690" y="1263"/>
                    <a:pt x="683" y="1261"/>
                  </a:cubicBezTo>
                  <a:lnTo>
                    <a:pt x="616" y="1243"/>
                  </a:lnTo>
                  <a:cubicBezTo>
                    <a:pt x="609" y="1241"/>
                    <a:pt x="605" y="1239"/>
                    <a:pt x="604" y="1239"/>
                  </a:cubicBezTo>
                  <a:cubicBezTo>
                    <a:pt x="596" y="1235"/>
                    <a:pt x="594" y="1231"/>
                    <a:pt x="595" y="1228"/>
                  </a:cubicBezTo>
                  <a:cubicBezTo>
                    <a:pt x="595" y="1228"/>
                    <a:pt x="602" y="1205"/>
                    <a:pt x="611" y="1183"/>
                  </a:cubicBezTo>
                  <a:cubicBezTo>
                    <a:pt x="620" y="1161"/>
                    <a:pt x="630" y="1138"/>
                    <a:pt x="631" y="1138"/>
                  </a:cubicBezTo>
                  <a:cubicBezTo>
                    <a:pt x="633" y="1132"/>
                    <a:pt x="630" y="1125"/>
                    <a:pt x="622" y="1121"/>
                  </a:cubicBezTo>
                  <a:lnTo>
                    <a:pt x="546" y="1088"/>
                  </a:lnTo>
                  <a:cubicBezTo>
                    <a:pt x="536" y="1084"/>
                    <a:pt x="521" y="1084"/>
                    <a:pt x="510" y="1088"/>
                  </a:cubicBezTo>
                  <a:cubicBezTo>
                    <a:pt x="510" y="1088"/>
                    <a:pt x="477" y="1101"/>
                    <a:pt x="443" y="1113"/>
                  </a:cubicBezTo>
                  <a:cubicBezTo>
                    <a:pt x="410" y="1124"/>
                    <a:pt x="374" y="1136"/>
                    <a:pt x="374" y="1136"/>
                  </a:cubicBezTo>
                  <a:cubicBezTo>
                    <a:pt x="368" y="1138"/>
                    <a:pt x="358" y="1137"/>
                    <a:pt x="353" y="1134"/>
                  </a:cubicBezTo>
                  <a:cubicBezTo>
                    <a:pt x="353" y="1134"/>
                    <a:pt x="348" y="1132"/>
                    <a:pt x="343" y="1129"/>
                  </a:cubicBezTo>
                  <a:cubicBezTo>
                    <a:pt x="341" y="1128"/>
                    <a:pt x="339" y="1126"/>
                    <a:pt x="337" y="1125"/>
                  </a:cubicBezTo>
                  <a:lnTo>
                    <a:pt x="321" y="1115"/>
                  </a:lnTo>
                  <a:lnTo>
                    <a:pt x="293" y="1097"/>
                  </a:lnTo>
                  <a:cubicBezTo>
                    <a:pt x="288" y="1094"/>
                    <a:pt x="286" y="1089"/>
                    <a:pt x="289" y="1086"/>
                  </a:cubicBezTo>
                  <a:lnTo>
                    <a:pt x="302" y="1074"/>
                  </a:lnTo>
                  <a:cubicBezTo>
                    <a:pt x="310" y="1066"/>
                    <a:pt x="320" y="1056"/>
                    <a:pt x="332" y="1047"/>
                  </a:cubicBezTo>
                  <a:cubicBezTo>
                    <a:pt x="353" y="1027"/>
                    <a:pt x="377" y="1009"/>
                    <a:pt x="377" y="1008"/>
                  </a:cubicBezTo>
                  <a:cubicBezTo>
                    <a:pt x="385" y="1002"/>
                    <a:pt x="385" y="993"/>
                    <a:pt x="378" y="987"/>
                  </a:cubicBezTo>
                  <a:lnTo>
                    <a:pt x="351" y="967"/>
                  </a:lnTo>
                  <a:lnTo>
                    <a:pt x="328" y="945"/>
                  </a:lnTo>
                  <a:cubicBezTo>
                    <a:pt x="317" y="937"/>
                    <a:pt x="304" y="935"/>
                    <a:pt x="293" y="937"/>
                  </a:cubicBezTo>
                  <a:cubicBezTo>
                    <a:pt x="293" y="937"/>
                    <a:pt x="254" y="943"/>
                    <a:pt x="215" y="947"/>
                  </a:cubicBezTo>
                  <a:cubicBezTo>
                    <a:pt x="176" y="952"/>
                    <a:pt x="137" y="956"/>
                    <a:pt x="136" y="956"/>
                  </a:cubicBezTo>
                  <a:cubicBezTo>
                    <a:pt x="132" y="956"/>
                    <a:pt x="126" y="955"/>
                    <a:pt x="122" y="952"/>
                  </a:cubicBezTo>
                  <a:lnTo>
                    <a:pt x="87" y="911"/>
                  </a:lnTo>
                  <a:cubicBezTo>
                    <a:pt x="86" y="909"/>
                    <a:pt x="85" y="908"/>
                    <a:pt x="84" y="906"/>
                  </a:cubicBezTo>
                  <a:cubicBezTo>
                    <a:pt x="80" y="900"/>
                    <a:pt x="82" y="894"/>
                    <a:pt x="87" y="892"/>
                  </a:cubicBezTo>
                  <a:cubicBezTo>
                    <a:pt x="87" y="891"/>
                    <a:pt x="119" y="877"/>
                    <a:pt x="150" y="863"/>
                  </a:cubicBezTo>
                  <a:cubicBezTo>
                    <a:pt x="182" y="849"/>
                    <a:pt x="214" y="836"/>
                    <a:pt x="215" y="836"/>
                  </a:cubicBezTo>
                  <a:cubicBezTo>
                    <a:pt x="226" y="832"/>
                    <a:pt x="231" y="823"/>
                    <a:pt x="227" y="817"/>
                  </a:cubicBezTo>
                  <a:lnTo>
                    <a:pt x="205" y="766"/>
                  </a:lnTo>
                  <a:cubicBezTo>
                    <a:pt x="203" y="763"/>
                    <a:pt x="200" y="760"/>
                    <a:pt x="196" y="758"/>
                  </a:cubicBezTo>
                  <a:cubicBezTo>
                    <a:pt x="191" y="755"/>
                    <a:pt x="185" y="753"/>
                    <a:pt x="178" y="753"/>
                  </a:cubicBezTo>
                  <a:cubicBezTo>
                    <a:pt x="177" y="753"/>
                    <a:pt x="138" y="750"/>
                    <a:pt x="99" y="747"/>
                  </a:cubicBezTo>
                  <a:cubicBezTo>
                    <a:pt x="60" y="743"/>
                    <a:pt x="20" y="739"/>
                    <a:pt x="20" y="739"/>
                  </a:cubicBezTo>
                  <a:cubicBezTo>
                    <a:pt x="17" y="739"/>
                    <a:pt x="14" y="738"/>
                    <a:pt x="12" y="736"/>
                  </a:cubicBezTo>
                  <a:cubicBezTo>
                    <a:pt x="9" y="734"/>
                    <a:pt x="7" y="732"/>
                    <a:pt x="6" y="730"/>
                  </a:cubicBezTo>
                  <a:lnTo>
                    <a:pt x="5" y="725"/>
                  </a:lnTo>
                  <a:cubicBezTo>
                    <a:pt x="4" y="723"/>
                    <a:pt x="4" y="720"/>
                    <a:pt x="4" y="717"/>
                  </a:cubicBezTo>
                  <a:lnTo>
                    <a:pt x="2" y="703"/>
                  </a:lnTo>
                  <a:lnTo>
                    <a:pt x="0" y="679"/>
                  </a:lnTo>
                  <a:cubicBezTo>
                    <a:pt x="0" y="675"/>
                    <a:pt x="5" y="670"/>
                    <a:pt x="10" y="669"/>
                  </a:cubicBezTo>
                  <a:cubicBezTo>
                    <a:pt x="11" y="669"/>
                    <a:pt x="48" y="661"/>
                    <a:pt x="87" y="655"/>
                  </a:cubicBezTo>
                  <a:cubicBezTo>
                    <a:pt x="125" y="648"/>
                    <a:pt x="164" y="643"/>
                    <a:pt x="164" y="643"/>
                  </a:cubicBezTo>
                  <a:cubicBezTo>
                    <a:pt x="177" y="641"/>
                    <a:pt x="188" y="634"/>
                    <a:pt x="188" y="626"/>
                  </a:cubicBezTo>
                  <a:lnTo>
                    <a:pt x="189" y="618"/>
                  </a:lnTo>
                  <a:cubicBezTo>
                    <a:pt x="189" y="617"/>
                    <a:pt x="189" y="615"/>
                    <a:pt x="189" y="613"/>
                  </a:cubicBezTo>
                  <a:cubicBezTo>
                    <a:pt x="189" y="609"/>
                    <a:pt x="190" y="605"/>
                    <a:pt x="191" y="601"/>
                  </a:cubicBezTo>
                  <a:lnTo>
                    <a:pt x="197" y="576"/>
                  </a:lnTo>
                  <a:cubicBezTo>
                    <a:pt x="198" y="570"/>
                    <a:pt x="194" y="564"/>
                    <a:pt x="187" y="560"/>
                  </a:cubicBezTo>
                  <a:cubicBezTo>
                    <a:pt x="185" y="559"/>
                    <a:pt x="182" y="558"/>
                    <a:pt x="179" y="557"/>
                  </a:cubicBezTo>
                  <a:cubicBezTo>
                    <a:pt x="162" y="552"/>
                    <a:pt x="134" y="544"/>
                    <a:pt x="107" y="536"/>
                  </a:cubicBezTo>
                  <a:cubicBezTo>
                    <a:pt x="73" y="525"/>
                    <a:pt x="38" y="513"/>
                    <a:pt x="38" y="513"/>
                  </a:cubicBezTo>
                  <a:cubicBezTo>
                    <a:pt x="32" y="509"/>
                    <a:pt x="30" y="505"/>
                    <a:pt x="31" y="502"/>
                  </a:cubicBezTo>
                  <a:lnTo>
                    <a:pt x="42" y="477"/>
                  </a:lnTo>
                  <a:cubicBezTo>
                    <a:pt x="43" y="472"/>
                    <a:pt x="46" y="467"/>
                    <a:pt x="49" y="463"/>
                  </a:cubicBezTo>
                  <a:lnTo>
                    <a:pt x="55" y="453"/>
                  </a:lnTo>
                  <a:cubicBezTo>
                    <a:pt x="57" y="449"/>
                    <a:pt x="65" y="445"/>
                    <a:pt x="71" y="445"/>
                  </a:cubicBezTo>
                  <a:cubicBezTo>
                    <a:pt x="71" y="445"/>
                    <a:pt x="112" y="446"/>
                    <a:pt x="151" y="447"/>
                  </a:cubicBezTo>
                  <a:cubicBezTo>
                    <a:pt x="190" y="448"/>
                    <a:pt x="229" y="450"/>
                    <a:pt x="230" y="450"/>
                  </a:cubicBezTo>
                  <a:cubicBezTo>
                    <a:pt x="243" y="451"/>
                    <a:pt x="257" y="447"/>
                    <a:pt x="262" y="440"/>
                  </a:cubicBezTo>
                  <a:lnTo>
                    <a:pt x="281" y="417"/>
                  </a:lnTo>
                  <a:cubicBezTo>
                    <a:pt x="283" y="415"/>
                    <a:pt x="284" y="413"/>
                    <a:pt x="286" y="410"/>
                  </a:cubicBezTo>
                  <a:cubicBezTo>
                    <a:pt x="289" y="407"/>
                    <a:pt x="291" y="404"/>
                    <a:pt x="293" y="401"/>
                  </a:cubicBezTo>
                  <a:lnTo>
                    <a:pt x="300" y="394"/>
                  </a:lnTo>
                  <a:cubicBezTo>
                    <a:pt x="307" y="388"/>
                    <a:pt x="304" y="379"/>
                    <a:pt x="295" y="373"/>
                  </a:cubicBezTo>
                  <a:cubicBezTo>
                    <a:pt x="295" y="373"/>
                    <a:pt x="267" y="357"/>
                    <a:pt x="241" y="339"/>
                  </a:cubicBezTo>
                  <a:cubicBezTo>
                    <a:pt x="214" y="322"/>
                    <a:pt x="188" y="304"/>
                    <a:pt x="188" y="304"/>
                  </a:cubicBezTo>
                  <a:cubicBezTo>
                    <a:pt x="184" y="301"/>
                    <a:pt x="183" y="295"/>
                    <a:pt x="188" y="292"/>
                  </a:cubicBezTo>
                  <a:lnTo>
                    <a:pt x="215" y="270"/>
                  </a:lnTo>
                  <a:lnTo>
                    <a:pt x="239" y="250"/>
                  </a:lnTo>
                  <a:cubicBezTo>
                    <a:pt x="243" y="247"/>
                    <a:pt x="253" y="246"/>
                    <a:pt x="259" y="247"/>
                  </a:cubicBezTo>
                  <a:cubicBezTo>
                    <a:pt x="259" y="247"/>
                    <a:pt x="297" y="255"/>
                    <a:pt x="334" y="265"/>
                  </a:cubicBezTo>
                  <a:cubicBezTo>
                    <a:pt x="370" y="274"/>
                    <a:pt x="406" y="284"/>
                    <a:pt x="406" y="284"/>
                  </a:cubicBezTo>
                  <a:cubicBezTo>
                    <a:pt x="418" y="287"/>
                    <a:pt x="434" y="286"/>
                    <a:pt x="443" y="280"/>
                  </a:cubicBezTo>
                  <a:lnTo>
                    <a:pt x="448" y="277"/>
                  </a:lnTo>
                  <a:cubicBezTo>
                    <a:pt x="457" y="271"/>
                    <a:pt x="482" y="257"/>
                    <a:pt x="506" y="245"/>
                  </a:cubicBezTo>
                  <a:cubicBezTo>
                    <a:pt x="515" y="240"/>
                    <a:pt x="518" y="231"/>
                    <a:pt x="512" y="224"/>
                  </a:cubicBezTo>
                  <a:lnTo>
                    <a:pt x="482" y="181"/>
                  </a:lnTo>
                  <a:cubicBezTo>
                    <a:pt x="467" y="160"/>
                    <a:pt x="454" y="138"/>
                    <a:pt x="454" y="138"/>
                  </a:cubicBezTo>
                  <a:cubicBezTo>
                    <a:pt x="452" y="134"/>
                    <a:pt x="455" y="129"/>
                    <a:pt x="461" y="127"/>
                  </a:cubicBezTo>
                  <a:lnTo>
                    <a:pt x="495" y="112"/>
                  </a:lnTo>
                  <a:lnTo>
                    <a:pt x="533" y="98"/>
                  </a:lnTo>
                  <a:cubicBezTo>
                    <a:pt x="539" y="96"/>
                    <a:pt x="549" y="96"/>
                    <a:pt x="554" y="99"/>
                  </a:cubicBezTo>
                  <a:cubicBezTo>
                    <a:pt x="554" y="99"/>
                    <a:pt x="585" y="114"/>
                    <a:pt x="613" y="129"/>
                  </a:cubicBezTo>
                  <a:lnTo>
                    <a:pt x="652" y="151"/>
                  </a:lnTo>
                  <a:lnTo>
                    <a:pt x="670" y="161"/>
                  </a:lnTo>
                  <a:cubicBezTo>
                    <a:pt x="680" y="167"/>
                    <a:pt x="695" y="169"/>
                    <a:pt x="706" y="166"/>
                  </a:cubicBezTo>
                  <a:lnTo>
                    <a:pt x="758" y="152"/>
                  </a:lnTo>
                  <a:cubicBezTo>
                    <a:pt x="764" y="150"/>
                    <a:pt x="769" y="149"/>
                    <a:pt x="773" y="148"/>
                  </a:cubicBezTo>
                  <a:lnTo>
                    <a:pt x="786" y="145"/>
                  </a:lnTo>
                  <a:cubicBezTo>
                    <a:pt x="798" y="143"/>
                    <a:pt x="807" y="135"/>
                    <a:pt x="806" y="127"/>
                  </a:cubicBezTo>
                  <a:cubicBezTo>
                    <a:pt x="806" y="127"/>
                    <a:pt x="803" y="104"/>
                    <a:pt x="802" y="81"/>
                  </a:cubicBezTo>
                  <a:cubicBezTo>
                    <a:pt x="800" y="58"/>
                    <a:pt x="801" y="34"/>
                    <a:pt x="801" y="34"/>
                  </a:cubicBezTo>
                  <a:cubicBezTo>
                    <a:pt x="801" y="30"/>
                    <a:pt x="807" y="25"/>
                    <a:pt x="814" y="25"/>
                  </a:cubicBezTo>
                  <a:lnTo>
                    <a:pt x="858" y="18"/>
                  </a:lnTo>
                  <a:lnTo>
                    <a:pt x="899" y="12"/>
                  </a:lnTo>
                  <a:cubicBezTo>
                    <a:pt x="905" y="11"/>
                    <a:pt x="912" y="13"/>
                    <a:pt x="916" y="15"/>
                  </a:cubicBezTo>
                  <a:cubicBezTo>
                    <a:pt x="918" y="17"/>
                    <a:pt x="938" y="38"/>
                    <a:pt x="956" y="58"/>
                  </a:cubicBezTo>
                  <a:cubicBezTo>
                    <a:pt x="974" y="79"/>
                    <a:pt x="990" y="100"/>
                    <a:pt x="990" y="100"/>
                  </a:cubicBezTo>
                  <a:cubicBezTo>
                    <a:pt x="992" y="102"/>
                    <a:pt x="994" y="104"/>
                    <a:pt x="997" y="105"/>
                  </a:cubicBezTo>
                  <a:cubicBezTo>
                    <a:pt x="1004" y="109"/>
                    <a:pt x="1013" y="111"/>
                    <a:pt x="1022" y="111"/>
                  </a:cubicBezTo>
                  <a:lnTo>
                    <a:pt x="1030" y="110"/>
                  </a:lnTo>
                  <a:cubicBezTo>
                    <a:pt x="1038" y="109"/>
                    <a:pt x="1059" y="108"/>
                    <a:pt x="1108" y="107"/>
                  </a:cubicBezTo>
                  <a:cubicBezTo>
                    <a:pt x="1122" y="107"/>
                    <a:pt x="1135" y="101"/>
                    <a:pt x="1139" y="93"/>
                  </a:cubicBezTo>
                  <a:cubicBezTo>
                    <a:pt x="1139" y="93"/>
                    <a:pt x="1150" y="71"/>
                    <a:pt x="1162" y="50"/>
                  </a:cubicBezTo>
                  <a:cubicBezTo>
                    <a:pt x="1175" y="28"/>
                    <a:pt x="1189" y="6"/>
                    <a:pt x="1189" y="6"/>
                  </a:cubicBezTo>
                  <a:cubicBezTo>
                    <a:pt x="1191" y="3"/>
                    <a:pt x="1200" y="0"/>
                    <a:pt x="1207" y="0"/>
                  </a:cubicBezTo>
                  <a:lnTo>
                    <a:pt x="1220" y="0"/>
                  </a:lnTo>
                  <a:cubicBezTo>
                    <a:pt x="1223" y="1"/>
                    <a:pt x="1227" y="1"/>
                    <a:pt x="1230" y="1"/>
                  </a:cubicBezTo>
                  <a:cubicBezTo>
                    <a:pt x="1236" y="1"/>
                    <a:pt x="1243" y="1"/>
                    <a:pt x="1250" y="2"/>
                  </a:cubicBezTo>
                  <a:lnTo>
                    <a:pt x="1294" y="5"/>
                  </a:lnTo>
                  <a:cubicBezTo>
                    <a:pt x="1298" y="6"/>
                    <a:pt x="1302" y="7"/>
                    <a:pt x="1305" y="9"/>
                  </a:cubicBezTo>
                  <a:cubicBezTo>
                    <a:pt x="1307" y="10"/>
                    <a:pt x="1309" y="12"/>
                    <a:pt x="1309" y="13"/>
                  </a:cubicBezTo>
                  <a:cubicBezTo>
                    <a:pt x="1309" y="13"/>
                    <a:pt x="1316" y="36"/>
                    <a:pt x="1321" y="59"/>
                  </a:cubicBezTo>
                  <a:cubicBezTo>
                    <a:pt x="1326" y="81"/>
                    <a:pt x="1328" y="105"/>
                    <a:pt x="1328" y="105"/>
                  </a:cubicBezTo>
                  <a:cubicBezTo>
                    <a:pt x="1329" y="110"/>
                    <a:pt x="1333" y="114"/>
                    <a:pt x="1339" y="117"/>
                  </a:cubicBezTo>
                  <a:cubicBezTo>
                    <a:pt x="1342" y="120"/>
                    <a:pt x="1347" y="121"/>
                    <a:pt x="1352" y="122"/>
                  </a:cubicBezTo>
                  <a:lnTo>
                    <a:pt x="1395" y="128"/>
                  </a:lnTo>
                  <a:cubicBezTo>
                    <a:pt x="1403" y="129"/>
                    <a:pt x="1410" y="130"/>
                    <a:pt x="1416" y="132"/>
                  </a:cubicBezTo>
                  <a:cubicBezTo>
                    <a:pt x="1419" y="132"/>
                    <a:pt x="1421" y="133"/>
                    <a:pt x="1423" y="133"/>
                  </a:cubicBezTo>
                  <a:lnTo>
                    <a:pt x="1437" y="136"/>
                  </a:lnTo>
                  <a:cubicBezTo>
                    <a:pt x="1448" y="138"/>
                    <a:pt x="1464" y="135"/>
                    <a:pt x="1472" y="129"/>
                  </a:cubicBezTo>
                  <a:cubicBezTo>
                    <a:pt x="1472" y="129"/>
                    <a:pt x="1495" y="110"/>
                    <a:pt x="1520" y="92"/>
                  </a:cubicBezTo>
                  <a:lnTo>
                    <a:pt x="1555" y="67"/>
                  </a:lnTo>
                  <a:lnTo>
                    <a:pt x="1571" y="56"/>
                  </a:lnTo>
                  <a:cubicBezTo>
                    <a:pt x="1575" y="53"/>
                    <a:pt x="1584" y="52"/>
                    <a:pt x="1591" y="54"/>
                  </a:cubicBezTo>
                  <a:lnTo>
                    <a:pt x="1633" y="65"/>
                  </a:lnTo>
                  <a:cubicBezTo>
                    <a:pt x="1651" y="70"/>
                    <a:pt x="1659" y="73"/>
                    <a:pt x="1664" y="74"/>
                  </a:cubicBezTo>
                  <a:cubicBezTo>
                    <a:pt x="1678" y="80"/>
                    <a:pt x="1680" y="84"/>
                    <a:pt x="1679" y="87"/>
                  </a:cubicBezTo>
                  <a:cubicBezTo>
                    <a:pt x="1679" y="87"/>
                    <a:pt x="1672" y="110"/>
                    <a:pt x="1663" y="132"/>
                  </a:cubicBezTo>
                  <a:cubicBezTo>
                    <a:pt x="1654" y="155"/>
                    <a:pt x="1644" y="177"/>
                    <a:pt x="1643" y="177"/>
                  </a:cubicBezTo>
                  <a:cubicBezTo>
                    <a:pt x="1641" y="183"/>
                    <a:pt x="1644" y="190"/>
                    <a:pt x="1652" y="195"/>
                  </a:cubicBezTo>
                  <a:lnTo>
                    <a:pt x="1728" y="227"/>
                  </a:lnTo>
                  <a:cubicBezTo>
                    <a:pt x="1738" y="231"/>
                    <a:pt x="1753" y="231"/>
                    <a:pt x="1764" y="227"/>
                  </a:cubicBezTo>
                  <a:cubicBezTo>
                    <a:pt x="1764" y="227"/>
                    <a:pt x="1797" y="214"/>
                    <a:pt x="1831" y="203"/>
                  </a:cubicBezTo>
                  <a:cubicBezTo>
                    <a:pt x="1864" y="191"/>
                    <a:pt x="1900" y="179"/>
                    <a:pt x="1900" y="179"/>
                  </a:cubicBezTo>
                  <a:cubicBezTo>
                    <a:pt x="1906" y="177"/>
                    <a:pt x="1916" y="178"/>
                    <a:pt x="1921" y="181"/>
                  </a:cubicBezTo>
                  <a:lnTo>
                    <a:pt x="1931" y="186"/>
                  </a:lnTo>
                  <a:close/>
                </a:path>
              </a:pathLst>
            </a:custGeom>
            <a:solidFill>
              <a:srgbClr val="72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3" name="Freeform 181">
              <a:extLst>
                <a:ext uri="{FF2B5EF4-FFF2-40B4-BE49-F238E27FC236}">
                  <a16:creationId xmlns:a16="http://schemas.microsoft.com/office/drawing/2014/main" id="{BF6286A3-C884-C742-86C1-BFD281A4E3D3}"/>
                </a:ext>
              </a:extLst>
            </p:cNvPr>
            <p:cNvSpPr>
              <a:spLocks/>
            </p:cNvSpPr>
            <p:nvPr/>
          </p:nvSpPr>
          <p:spPr bwMode="auto">
            <a:xfrm>
              <a:off x="6460680" y="2978282"/>
              <a:ext cx="3308962" cy="1909485"/>
            </a:xfrm>
            <a:custGeom>
              <a:avLst/>
              <a:gdLst>
                <a:gd name="T0" fmla="*/ 1942 w 2274"/>
                <a:gd name="T1" fmla="*/ 269 h 1318"/>
                <a:gd name="T2" fmla="*/ 1946 w 2274"/>
                <a:gd name="T3" fmla="*/ 371 h 1318"/>
                <a:gd name="T4" fmla="*/ 2152 w 2274"/>
                <a:gd name="T5" fmla="*/ 363 h 1318"/>
                <a:gd name="T6" fmla="*/ 2190 w 2274"/>
                <a:gd name="T7" fmla="*/ 408 h 1318"/>
                <a:gd name="T8" fmla="*/ 2047 w 2274"/>
                <a:gd name="T9" fmla="*/ 498 h 1318"/>
                <a:gd name="T10" fmla="*/ 2175 w 2274"/>
                <a:gd name="T11" fmla="*/ 568 h 1318"/>
                <a:gd name="T12" fmla="*/ 2270 w 2274"/>
                <a:gd name="T13" fmla="*/ 593 h 1318"/>
                <a:gd name="T14" fmla="*/ 2110 w 2274"/>
                <a:gd name="T15" fmla="*/ 672 h 1318"/>
                <a:gd name="T16" fmla="*/ 2083 w 2274"/>
                <a:gd name="T17" fmla="*/ 714 h 1318"/>
                <a:gd name="T18" fmla="*/ 2167 w 2274"/>
                <a:gd name="T19" fmla="*/ 779 h 1318"/>
                <a:gd name="T20" fmla="*/ 2240 w 2274"/>
                <a:gd name="T21" fmla="*/ 841 h 1318"/>
                <a:gd name="T22" fmla="*/ 2123 w 2274"/>
                <a:gd name="T23" fmla="*/ 868 h 1318"/>
                <a:gd name="T24" fmla="*/ 1988 w 2274"/>
                <a:gd name="T25" fmla="*/ 905 h 1318"/>
                <a:gd name="T26" fmla="*/ 2033 w 2274"/>
                <a:gd name="T27" fmla="*/ 976 h 1318"/>
                <a:gd name="T28" fmla="*/ 2015 w 2274"/>
                <a:gd name="T29" fmla="*/ 1068 h 1318"/>
                <a:gd name="T30" fmla="*/ 1826 w 2274"/>
                <a:gd name="T31" fmla="*/ 1038 h 1318"/>
                <a:gd name="T32" fmla="*/ 1820 w 2274"/>
                <a:gd name="T33" fmla="*/ 1177 h 1318"/>
                <a:gd name="T34" fmla="*/ 1720 w 2274"/>
                <a:gd name="T35" fmla="*/ 1216 h 1318"/>
                <a:gd name="T36" fmla="*/ 1568 w 2274"/>
                <a:gd name="T37" fmla="*/ 1149 h 1318"/>
                <a:gd name="T38" fmla="*/ 1468 w 2274"/>
                <a:gd name="T39" fmla="*/ 1188 h 1318"/>
                <a:gd name="T40" fmla="*/ 1375 w 2274"/>
                <a:gd name="T41" fmla="*/ 1303 h 1318"/>
                <a:gd name="T42" fmla="*/ 1277 w 2274"/>
                <a:gd name="T43" fmla="*/ 1210 h 1318"/>
                <a:gd name="T44" fmla="*/ 1137 w 2274"/>
                <a:gd name="T45" fmla="*/ 1220 h 1318"/>
                <a:gd name="T46" fmla="*/ 1023 w 2274"/>
                <a:gd name="T47" fmla="*/ 1313 h 1318"/>
                <a:gd name="T48" fmla="*/ 969 w 2274"/>
                <a:gd name="T49" fmla="*/ 1306 h 1318"/>
                <a:gd name="T50" fmla="*/ 935 w 2274"/>
                <a:gd name="T51" fmla="*/ 1198 h 1318"/>
                <a:gd name="T52" fmla="*/ 851 w 2274"/>
                <a:gd name="T53" fmla="*/ 1182 h 1318"/>
                <a:gd name="T54" fmla="*/ 719 w 2274"/>
                <a:gd name="T55" fmla="*/ 1248 h 1318"/>
                <a:gd name="T56" fmla="*/ 604 w 2274"/>
                <a:gd name="T57" fmla="*/ 1239 h 1318"/>
                <a:gd name="T58" fmla="*/ 622 w 2274"/>
                <a:gd name="T59" fmla="*/ 1121 h 1318"/>
                <a:gd name="T60" fmla="*/ 374 w 2274"/>
                <a:gd name="T61" fmla="*/ 1136 h 1318"/>
                <a:gd name="T62" fmla="*/ 321 w 2274"/>
                <a:gd name="T63" fmla="*/ 1115 h 1318"/>
                <a:gd name="T64" fmla="*/ 332 w 2274"/>
                <a:gd name="T65" fmla="*/ 1047 h 1318"/>
                <a:gd name="T66" fmla="*/ 328 w 2274"/>
                <a:gd name="T67" fmla="*/ 945 h 1318"/>
                <a:gd name="T68" fmla="*/ 122 w 2274"/>
                <a:gd name="T69" fmla="*/ 952 h 1318"/>
                <a:gd name="T70" fmla="*/ 150 w 2274"/>
                <a:gd name="T71" fmla="*/ 863 h 1318"/>
                <a:gd name="T72" fmla="*/ 196 w 2274"/>
                <a:gd name="T73" fmla="*/ 758 h 1318"/>
                <a:gd name="T74" fmla="*/ 12 w 2274"/>
                <a:gd name="T75" fmla="*/ 736 h 1318"/>
                <a:gd name="T76" fmla="*/ 2 w 2274"/>
                <a:gd name="T77" fmla="*/ 703 h 1318"/>
                <a:gd name="T78" fmla="*/ 164 w 2274"/>
                <a:gd name="T79" fmla="*/ 643 h 1318"/>
                <a:gd name="T80" fmla="*/ 191 w 2274"/>
                <a:gd name="T81" fmla="*/ 601 h 1318"/>
                <a:gd name="T82" fmla="*/ 107 w 2274"/>
                <a:gd name="T83" fmla="*/ 536 h 1318"/>
                <a:gd name="T84" fmla="*/ 49 w 2274"/>
                <a:gd name="T85" fmla="*/ 463 h 1318"/>
                <a:gd name="T86" fmla="*/ 230 w 2274"/>
                <a:gd name="T87" fmla="*/ 450 h 1318"/>
                <a:gd name="T88" fmla="*/ 293 w 2274"/>
                <a:gd name="T89" fmla="*/ 401 h 1318"/>
                <a:gd name="T90" fmla="*/ 188 w 2274"/>
                <a:gd name="T91" fmla="*/ 304 h 1318"/>
                <a:gd name="T92" fmla="*/ 259 w 2274"/>
                <a:gd name="T93" fmla="*/ 247 h 1318"/>
                <a:gd name="T94" fmla="*/ 448 w 2274"/>
                <a:gd name="T95" fmla="*/ 277 h 1318"/>
                <a:gd name="T96" fmla="*/ 454 w 2274"/>
                <a:gd name="T97" fmla="*/ 138 h 1318"/>
                <a:gd name="T98" fmla="*/ 554 w 2274"/>
                <a:gd name="T99" fmla="*/ 99 h 1318"/>
                <a:gd name="T100" fmla="*/ 706 w 2274"/>
                <a:gd name="T101" fmla="*/ 166 h 1318"/>
                <a:gd name="T102" fmla="*/ 806 w 2274"/>
                <a:gd name="T103" fmla="*/ 127 h 1318"/>
                <a:gd name="T104" fmla="*/ 858 w 2274"/>
                <a:gd name="T105" fmla="*/ 18 h 1318"/>
                <a:gd name="T106" fmla="*/ 990 w 2274"/>
                <a:gd name="T107" fmla="*/ 100 h 1318"/>
                <a:gd name="T108" fmla="*/ 1108 w 2274"/>
                <a:gd name="T109" fmla="*/ 107 h 1318"/>
                <a:gd name="T110" fmla="*/ 1207 w 2274"/>
                <a:gd name="T111" fmla="*/ 0 h 1318"/>
                <a:gd name="T112" fmla="*/ 1294 w 2274"/>
                <a:gd name="T113" fmla="*/ 5 h 1318"/>
                <a:gd name="T114" fmla="*/ 1328 w 2274"/>
                <a:gd name="T115" fmla="*/ 105 h 1318"/>
                <a:gd name="T116" fmla="*/ 1416 w 2274"/>
                <a:gd name="T117" fmla="*/ 132 h 1318"/>
                <a:gd name="T118" fmla="*/ 1520 w 2274"/>
                <a:gd name="T119" fmla="*/ 92 h 1318"/>
                <a:gd name="T120" fmla="*/ 1633 w 2274"/>
                <a:gd name="T121" fmla="*/ 65 h 1318"/>
                <a:gd name="T122" fmla="*/ 1643 w 2274"/>
                <a:gd name="T123" fmla="*/ 177 h 1318"/>
                <a:gd name="T124" fmla="*/ 1831 w 2274"/>
                <a:gd name="T125" fmla="*/ 203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4" h="1318">
                  <a:moveTo>
                    <a:pt x="1931" y="186"/>
                  </a:moveTo>
                  <a:lnTo>
                    <a:pt x="1982" y="218"/>
                  </a:lnTo>
                  <a:cubicBezTo>
                    <a:pt x="1986" y="221"/>
                    <a:pt x="1988" y="226"/>
                    <a:pt x="1985" y="229"/>
                  </a:cubicBezTo>
                  <a:cubicBezTo>
                    <a:pt x="1984" y="229"/>
                    <a:pt x="1965" y="249"/>
                    <a:pt x="1942" y="269"/>
                  </a:cubicBezTo>
                  <a:cubicBezTo>
                    <a:pt x="1921" y="288"/>
                    <a:pt x="1897" y="307"/>
                    <a:pt x="1897" y="307"/>
                  </a:cubicBezTo>
                  <a:cubicBezTo>
                    <a:pt x="1889" y="313"/>
                    <a:pt x="1889" y="323"/>
                    <a:pt x="1896" y="328"/>
                  </a:cubicBezTo>
                  <a:lnTo>
                    <a:pt x="1923" y="348"/>
                  </a:lnTo>
                  <a:lnTo>
                    <a:pt x="1946" y="371"/>
                  </a:lnTo>
                  <a:cubicBezTo>
                    <a:pt x="1957" y="378"/>
                    <a:pt x="1970" y="380"/>
                    <a:pt x="1981" y="378"/>
                  </a:cubicBezTo>
                  <a:cubicBezTo>
                    <a:pt x="1981" y="378"/>
                    <a:pt x="2020" y="373"/>
                    <a:pt x="2059" y="368"/>
                  </a:cubicBezTo>
                  <a:cubicBezTo>
                    <a:pt x="2098" y="363"/>
                    <a:pt x="2137" y="360"/>
                    <a:pt x="2138" y="360"/>
                  </a:cubicBezTo>
                  <a:cubicBezTo>
                    <a:pt x="2142" y="359"/>
                    <a:pt x="2148" y="361"/>
                    <a:pt x="2152" y="363"/>
                  </a:cubicBezTo>
                  <a:lnTo>
                    <a:pt x="2175" y="390"/>
                  </a:lnTo>
                  <a:lnTo>
                    <a:pt x="2182" y="388"/>
                  </a:lnTo>
                  <a:lnTo>
                    <a:pt x="2175" y="390"/>
                  </a:lnTo>
                  <a:cubicBezTo>
                    <a:pt x="2181" y="396"/>
                    <a:pt x="2187" y="404"/>
                    <a:pt x="2190" y="408"/>
                  </a:cubicBezTo>
                  <a:cubicBezTo>
                    <a:pt x="2194" y="415"/>
                    <a:pt x="2192" y="421"/>
                    <a:pt x="2187" y="423"/>
                  </a:cubicBezTo>
                  <a:cubicBezTo>
                    <a:pt x="2187" y="424"/>
                    <a:pt x="2155" y="438"/>
                    <a:pt x="2124" y="452"/>
                  </a:cubicBezTo>
                  <a:cubicBezTo>
                    <a:pt x="2092" y="466"/>
                    <a:pt x="2060" y="479"/>
                    <a:pt x="2059" y="479"/>
                  </a:cubicBezTo>
                  <a:cubicBezTo>
                    <a:pt x="2048" y="483"/>
                    <a:pt x="2043" y="492"/>
                    <a:pt x="2047" y="498"/>
                  </a:cubicBezTo>
                  <a:lnTo>
                    <a:pt x="2069" y="549"/>
                  </a:lnTo>
                  <a:cubicBezTo>
                    <a:pt x="2071" y="552"/>
                    <a:pt x="2074" y="555"/>
                    <a:pt x="2078" y="557"/>
                  </a:cubicBezTo>
                  <a:cubicBezTo>
                    <a:pt x="2083" y="560"/>
                    <a:pt x="2089" y="562"/>
                    <a:pt x="2096" y="562"/>
                  </a:cubicBezTo>
                  <a:cubicBezTo>
                    <a:pt x="2097" y="562"/>
                    <a:pt x="2136" y="565"/>
                    <a:pt x="2175" y="568"/>
                  </a:cubicBezTo>
                  <a:cubicBezTo>
                    <a:pt x="2214" y="572"/>
                    <a:pt x="2254" y="576"/>
                    <a:pt x="2254" y="576"/>
                  </a:cubicBezTo>
                  <a:cubicBezTo>
                    <a:pt x="2257" y="577"/>
                    <a:pt x="2260" y="578"/>
                    <a:pt x="2262" y="579"/>
                  </a:cubicBezTo>
                  <a:cubicBezTo>
                    <a:pt x="2265" y="581"/>
                    <a:pt x="2267" y="583"/>
                    <a:pt x="2268" y="585"/>
                  </a:cubicBezTo>
                  <a:lnTo>
                    <a:pt x="2270" y="593"/>
                  </a:lnTo>
                  <a:lnTo>
                    <a:pt x="2274" y="636"/>
                  </a:lnTo>
                  <a:cubicBezTo>
                    <a:pt x="2274" y="640"/>
                    <a:pt x="2269" y="645"/>
                    <a:pt x="2264" y="646"/>
                  </a:cubicBezTo>
                  <a:cubicBezTo>
                    <a:pt x="2263" y="646"/>
                    <a:pt x="2226" y="654"/>
                    <a:pt x="2187" y="660"/>
                  </a:cubicBezTo>
                  <a:cubicBezTo>
                    <a:pt x="2149" y="667"/>
                    <a:pt x="2110" y="672"/>
                    <a:pt x="2110" y="672"/>
                  </a:cubicBezTo>
                  <a:cubicBezTo>
                    <a:pt x="2097" y="674"/>
                    <a:pt x="2086" y="682"/>
                    <a:pt x="2086" y="689"/>
                  </a:cubicBezTo>
                  <a:lnTo>
                    <a:pt x="2085" y="697"/>
                  </a:lnTo>
                  <a:cubicBezTo>
                    <a:pt x="2085" y="698"/>
                    <a:pt x="2085" y="700"/>
                    <a:pt x="2085" y="702"/>
                  </a:cubicBezTo>
                  <a:cubicBezTo>
                    <a:pt x="2085" y="706"/>
                    <a:pt x="2084" y="710"/>
                    <a:pt x="2083" y="714"/>
                  </a:cubicBezTo>
                  <a:lnTo>
                    <a:pt x="2077" y="740"/>
                  </a:lnTo>
                  <a:cubicBezTo>
                    <a:pt x="2076" y="745"/>
                    <a:pt x="2080" y="751"/>
                    <a:pt x="2087" y="755"/>
                  </a:cubicBezTo>
                  <a:cubicBezTo>
                    <a:pt x="2089" y="756"/>
                    <a:pt x="2092" y="757"/>
                    <a:pt x="2095" y="758"/>
                  </a:cubicBezTo>
                  <a:cubicBezTo>
                    <a:pt x="2096" y="758"/>
                    <a:pt x="2132" y="768"/>
                    <a:pt x="2167" y="779"/>
                  </a:cubicBezTo>
                  <a:cubicBezTo>
                    <a:pt x="2201" y="790"/>
                    <a:pt x="2236" y="802"/>
                    <a:pt x="2236" y="802"/>
                  </a:cubicBezTo>
                  <a:cubicBezTo>
                    <a:pt x="2242" y="806"/>
                    <a:pt x="2244" y="810"/>
                    <a:pt x="2243" y="814"/>
                  </a:cubicBezTo>
                  <a:lnTo>
                    <a:pt x="2232" y="840"/>
                  </a:lnTo>
                  <a:lnTo>
                    <a:pt x="2240" y="841"/>
                  </a:lnTo>
                  <a:lnTo>
                    <a:pt x="2232" y="840"/>
                  </a:lnTo>
                  <a:cubicBezTo>
                    <a:pt x="2231" y="842"/>
                    <a:pt x="2225" y="853"/>
                    <a:pt x="2219" y="862"/>
                  </a:cubicBezTo>
                  <a:cubicBezTo>
                    <a:pt x="2217" y="866"/>
                    <a:pt x="2209" y="870"/>
                    <a:pt x="2203" y="870"/>
                  </a:cubicBezTo>
                  <a:cubicBezTo>
                    <a:pt x="2203" y="870"/>
                    <a:pt x="2162" y="869"/>
                    <a:pt x="2123" y="868"/>
                  </a:cubicBezTo>
                  <a:cubicBezTo>
                    <a:pt x="2084" y="867"/>
                    <a:pt x="2045" y="865"/>
                    <a:pt x="2044" y="865"/>
                  </a:cubicBezTo>
                  <a:cubicBezTo>
                    <a:pt x="2031" y="864"/>
                    <a:pt x="2017" y="868"/>
                    <a:pt x="2012" y="875"/>
                  </a:cubicBezTo>
                  <a:lnTo>
                    <a:pt x="1993" y="898"/>
                  </a:lnTo>
                  <a:cubicBezTo>
                    <a:pt x="1991" y="900"/>
                    <a:pt x="1990" y="902"/>
                    <a:pt x="1988" y="905"/>
                  </a:cubicBezTo>
                  <a:cubicBezTo>
                    <a:pt x="1986" y="908"/>
                    <a:pt x="1983" y="911"/>
                    <a:pt x="1981" y="914"/>
                  </a:cubicBezTo>
                  <a:lnTo>
                    <a:pt x="1974" y="921"/>
                  </a:lnTo>
                  <a:cubicBezTo>
                    <a:pt x="1967" y="927"/>
                    <a:pt x="1970" y="936"/>
                    <a:pt x="1979" y="942"/>
                  </a:cubicBezTo>
                  <a:cubicBezTo>
                    <a:pt x="1979" y="942"/>
                    <a:pt x="2007" y="959"/>
                    <a:pt x="2033" y="976"/>
                  </a:cubicBezTo>
                  <a:cubicBezTo>
                    <a:pt x="2060" y="993"/>
                    <a:pt x="2086" y="1011"/>
                    <a:pt x="2086" y="1012"/>
                  </a:cubicBezTo>
                  <a:cubicBezTo>
                    <a:pt x="2090" y="1014"/>
                    <a:pt x="2091" y="1020"/>
                    <a:pt x="2086" y="1023"/>
                  </a:cubicBezTo>
                  <a:lnTo>
                    <a:pt x="2035" y="1065"/>
                  </a:lnTo>
                  <a:cubicBezTo>
                    <a:pt x="2031" y="1068"/>
                    <a:pt x="2021" y="1069"/>
                    <a:pt x="2015" y="1068"/>
                  </a:cubicBezTo>
                  <a:cubicBezTo>
                    <a:pt x="2015" y="1068"/>
                    <a:pt x="1977" y="1060"/>
                    <a:pt x="1940" y="1050"/>
                  </a:cubicBezTo>
                  <a:cubicBezTo>
                    <a:pt x="1904" y="1041"/>
                    <a:pt x="1868" y="1031"/>
                    <a:pt x="1868" y="1031"/>
                  </a:cubicBezTo>
                  <a:cubicBezTo>
                    <a:pt x="1856" y="1028"/>
                    <a:pt x="1840" y="1030"/>
                    <a:pt x="1832" y="1035"/>
                  </a:cubicBezTo>
                  <a:lnTo>
                    <a:pt x="1826" y="1038"/>
                  </a:lnTo>
                  <a:cubicBezTo>
                    <a:pt x="1817" y="1044"/>
                    <a:pt x="1792" y="1058"/>
                    <a:pt x="1768" y="1070"/>
                  </a:cubicBezTo>
                  <a:cubicBezTo>
                    <a:pt x="1759" y="1075"/>
                    <a:pt x="1756" y="1084"/>
                    <a:pt x="1762" y="1092"/>
                  </a:cubicBezTo>
                  <a:lnTo>
                    <a:pt x="1793" y="1134"/>
                  </a:lnTo>
                  <a:cubicBezTo>
                    <a:pt x="1807" y="1155"/>
                    <a:pt x="1820" y="1177"/>
                    <a:pt x="1820" y="1177"/>
                  </a:cubicBezTo>
                  <a:cubicBezTo>
                    <a:pt x="1822" y="1181"/>
                    <a:pt x="1819" y="1186"/>
                    <a:pt x="1813" y="1188"/>
                  </a:cubicBezTo>
                  <a:lnTo>
                    <a:pt x="1777" y="1204"/>
                  </a:lnTo>
                  <a:lnTo>
                    <a:pt x="1741" y="1217"/>
                  </a:lnTo>
                  <a:cubicBezTo>
                    <a:pt x="1735" y="1219"/>
                    <a:pt x="1725" y="1219"/>
                    <a:pt x="1720" y="1216"/>
                  </a:cubicBezTo>
                  <a:cubicBezTo>
                    <a:pt x="1720" y="1216"/>
                    <a:pt x="1690" y="1201"/>
                    <a:pt x="1661" y="1186"/>
                  </a:cubicBezTo>
                  <a:lnTo>
                    <a:pt x="1622" y="1164"/>
                  </a:lnTo>
                  <a:lnTo>
                    <a:pt x="1604" y="1154"/>
                  </a:lnTo>
                  <a:cubicBezTo>
                    <a:pt x="1595" y="1148"/>
                    <a:pt x="1579" y="1146"/>
                    <a:pt x="1568" y="1149"/>
                  </a:cubicBezTo>
                  <a:lnTo>
                    <a:pt x="1517" y="1163"/>
                  </a:lnTo>
                  <a:cubicBezTo>
                    <a:pt x="1511" y="1165"/>
                    <a:pt x="1505" y="1166"/>
                    <a:pt x="1501" y="1167"/>
                  </a:cubicBezTo>
                  <a:lnTo>
                    <a:pt x="1488" y="1170"/>
                  </a:lnTo>
                  <a:cubicBezTo>
                    <a:pt x="1476" y="1173"/>
                    <a:pt x="1467" y="1181"/>
                    <a:pt x="1468" y="1188"/>
                  </a:cubicBezTo>
                  <a:cubicBezTo>
                    <a:pt x="1468" y="1188"/>
                    <a:pt x="1471" y="1211"/>
                    <a:pt x="1472" y="1234"/>
                  </a:cubicBezTo>
                  <a:cubicBezTo>
                    <a:pt x="1474" y="1257"/>
                    <a:pt x="1473" y="1281"/>
                    <a:pt x="1473" y="1281"/>
                  </a:cubicBezTo>
                  <a:cubicBezTo>
                    <a:pt x="1473" y="1285"/>
                    <a:pt x="1467" y="1290"/>
                    <a:pt x="1461" y="1290"/>
                  </a:cubicBezTo>
                  <a:lnTo>
                    <a:pt x="1375" y="1303"/>
                  </a:lnTo>
                  <a:cubicBezTo>
                    <a:pt x="1369" y="1304"/>
                    <a:pt x="1362" y="1302"/>
                    <a:pt x="1358" y="1300"/>
                  </a:cubicBezTo>
                  <a:cubicBezTo>
                    <a:pt x="1356" y="1298"/>
                    <a:pt x="1336" y="1278"/>
                    <a:pt x="1318" y="1257"/>
                  </a:cubicBezTo>
                  <a:cubicBezTo>
                    <a:pt x="1300" y="1236"/>
                    <a:pt x="1284" y="1215"/>
                    <a:pt x="1284" y="1215"/>
                  </a:cubicBezTo>
                  <a:cubicBezTo>
                    <a:pt x="1282" y="1213"/>
                    <a:pt x="1280" y="1211"/>
                    <a:pt x="1277" y="1210"/>
                  </a:cubicBezTo>
                  <a:cubicBezTo>
                    <a:pt x="1270" y="1206"/>
                    <a:pt x="1261" y="1204"/>
                    <a:pt x="1252" y="1204"/>
                  </a:cubicBezTo>
                  <a:lnTo>
                    <a:pt x="1244" y="1205"/>
                  </a:lnTo>
                  <a:cubicBezTo>
                    <a:pt x="1230" y="1206"/>
                    <a:pt x="1195" y="1207"/>
                    <a:pt x="1164" y="1208"/>
                  </a:cubicBezTo>
                  <a:cubicBezTo>
                    <a:pt x="1153" y="1208"/>
                    <a:pt x="1141" y="1213"/>
                    <a:pt x="1137" y="1220"/>
                  </a:cubicBezTo>
                  <a:cubicBezTo>
                    <a:pt x="1127" y="1238"/>
                    <a:pt x="1119" y="1253"/>
                    <a:pt x="1112" y="1266"/>
                  </a:cubicBezTo>
                  <a:cubicBezTo>
                    <a:pt x="1100" y="1287"/>
                    <a:pt x="1085" y="1309"/>
                    <a:pt x="1085" y="1309"/>
                  </a:cubicBezTo>
                  <a:cubicBezTo>
                    <a:pt x="1083" y="1312"/>
                    <a:pt x="1074" y="1315"/>
                    <a:pt x="1067" y="1315"/>
                  </a:cubicBezTo>
                  <a:cubicBezTo>
                    <a:pt x="1048" y="1315"/>
                    <a:pt x="1026" y="1314"/>
                    <a:pt x="1023" y="1313"/>
                  </a:cubicBezTo>
                  <a:lnTo>
                    <a:pt x="1021" y="1318"/>
                  </a:lnTo>
                  <a:lnTo>
                    <a:pt x="1022" y="1313"/>
                  </a:lnTo>
                  <a:lnTo>
                    <a:pt x="980" y="1310"/>
                  </a:lnTo>
                  <a:cubicBezTo>
                    <a:pt x="976" y="1309"/>
                    <a:pt x="972" y="1308"/>
                    <a:pt x="969" y="1306"/>
                  </a:cubicBezTo>
                  <a:cubicBezTo>
                    <a:pt x="967" y="1305"/>
                    <a:pt x="965" y="1303"/>
                    <a:pt x="965" y="1302"/>
                  </a:cubicBezTo>
                  <a:cubicBezTo>
                    <a:pt x="965" y="1302"/>
                    <a:pt x="958" y="1279"/>
                    <a:pt x="953" y="1256"/>
                  </a:cubicBezTo>
                  <a:cubicBezTo>
                    <a:pt x="948" y="1234"/>
                    <a:pt x="946" y="1210"/>
                    <a:pt x="946" y="1210"/>
                  </a:cubicBezTo>
                  <a:cubicBezTo>
                    <a:pt x="945" y="1205"/>
                    <a:pt x="941" y="1201"/>
                    <a:pt x="935" y="1198"/>
                  </a:cubicBezTo>
                  <a:cubicBezTo>
                    <a:pt x="932" y="1196"/>
                    <a:pt x="927" y="1194"/>
                    <a:pt x="922" y="1193"/>
                  </a:cubicBezTo>
                  <a:lnTo>
                    <a:pt x="879" y="1187"/>
                  </a:lnTo>
                  <a:cubicBezTo>
                    <a:pt x="872" y="1186"/>
                    <a:pt x="865" y="1185"/>
                    <a:pt x="858" y="1184"/>
                  </a:cubicBezTo>
                  <a:cubicBezTo>
                    <a:pt x="855" y="1183"/>
                    <a:pt x="853" y="1182"/>
                    <a:pt x="851" y="1182"/>
                  </a:cubicBezTo>
                  <a:lnTo>
                    <a:pt x="837" y="1179"/>
                  </a:lnTo>
                  <a:cubicBezTo>
                    <a:pt x="826" y="1177"/>
                    <a:pt x="810" y="1180"/>
                    <a:pt x="803" y="1186"/>
                  </a:cubicBezTo>
                  <a:cubicBezTo>
                    <a:pt x="802" y="1186"/>
                    <a:pt x="779" y="1205"/>
                    <a:pt x="754" y="1223"/>
                  </a:cubicBezTo>
                  <a:lnTo>
                    <a:pt x="719" y="1248"/>
                  </a:lnTo>
                  <a:lnTo>
                    <a:pt x="703" y="1259"/>
                  </a:lnTo>
                  <a:cubicBezTo>
                    <a:pt x="699" y="1262"/>
                    <a:pt x="690" y="1263"/>
                    <a:pt x="683" y="1261"/>
                  </a:cubicBezTo>
                  <a:lnTo>
                    <a:pt x="616" y="1243"/>
                  </a:lnTo>
                  <a:cubicBezTo>
                    <a:pt x="609" y="1241"/>
                    <a:pt x="605" y="1239"/>
                    <a:pt x="604" y="1239"/>
                  </a:cubicBezTo>
                  <a:cubicBezTo>
                    <a:pt x="596" y="1235"/>
                    <a:pt x="594" y="1231"/>
                    <a:pt x="595" y="1228"/>
                  </a:cubicBezTo>
                  <a:cubicBezTo>
                    <a:pt x="595" y="1228"/>
                    <a:pt x="602" y="1205"/>
                    <a:pt x="611" y="1183"/>
                  </a:cubicBezTo>
                  <a:cubicBezTo>
                    <a:pt x="620" y="1161"/>
                    <a:pt x="630" y="1138"/>
                    <a:pt x="631" y="1138"/>
                  </a:cubicBezTo>
                  <a:cubicBezTo>
                    <a:pt x="633" y="1132"/>
                    <a:pt x="630" y="1125"/>
                    <a:pt x="622" y="1121"/>
                  </a:cubicBezTo>
                  <a:lnTo>
                    <a:pt x="546" y="1088"/>
                  </a:lnTo>
                  <a:cubicBezTo>
                    <a:pt x="536" y="1084"/>
                    <a:pt x="521" y="1084"/>
                    <a:pt x="510" y="1088"/>
                  </a:cubicBezTo>
                  <a:cubicBezTo>
                    <a:pt x="510" y="1088"/>
                    <a:pt x="477" y="1101"/>
                    <a:pt x="443" y="1113"/>
                  </a:cubicBezTo>
                  <a:cubicBezTo>
                    <a:pt x="410" y="1124"/>
                    <a:pt x="374" y="1136"/>
                    <a:pt x="374" y="1136"/>
                  </a:cubicBezTo>
                  <a:cubicBezTo>
                    <a:pt x="368" y="1138"/>
                    <a:pt x="358" y="1137"/>
                    <a:pt x="353" y="1134"/>
                  </a:cubicBezTo>
                  <a:cubicBezTo>
                    <a:pt x="353" y="1134"/>
                    <a:pt x="348" y="1132"/>
                    <a:pt x="343" y="1129"/>
                  </a:cubicBezTo>
                  <a:cubicBezTo>
                    <a:pt x="341" y="1128"/>
                    <a:pt x="339" y="1126"/>
                    <a:pt x="337" y="1125"/>
                  </a:cubicBezTo>
                  <a:lnTo>
                    <a:pt x="321" y="1115"/>
                  </a:lnTo>
                  <a:lnTo>
                    <a:pt x="293" y="1097"/>
                  </a:lnTo>
                  <a:cubicBezTo>
                    <a:pt x="288" y="1094"/>
                    <a:pt x="286" y="1089"/>
                    <a:pt x="289" y="1086"/>
                  </a:cubicBezTo>
                  <a:lnTo>
                    <a:pt x="302" y="1074"/>
                  </a:lnTo>
                  <a:cubicBezTo>
                    <a:pt x="310" y="1066"/>
                    <a:pt x="320" y="1056"/>
                    <a:pt x="332" y="1047"/>
                  </a:cubicBezTo>
                  <a:cubicBezTo>
                    <a:pt x="353" y="1027"/>
                    <a:pt x="377" y="1009"/>
                    <a:pt x="377" y="1008"/>
                  </a:cubicBezTo>
                  <a:cubicBezTo>
                    <a:pt x="385" y="1002"/>
                    <a:pt x="385" y="993"/>
                    <a:pt x="378" y="987"/>
                  </a:cubicBezTo>
                  <a:lnTo>
                    <a:pt x="351" y="967"/>
                  </a:lnTo>
                  <a:lnTo>
                    <a:pt x="328" y="945"/>
                  </a:lnTo>
                  <a:cubicBezTo>
                    <a:pt x="317" y="937"/>
                    <a:pt x="304" y="935"/>
                    <a:pt x="293" y="937"/>
                  </a:cubicBezTo>
                  <a:cubicBezTo>
                    <a:pt x="293" y="937"/>
                    <a:pt x="254" y="943"/>
                    <a:pt x="215" y="947"/>
                  </a:cubicBezTo>
                  <a:cubicBezTo>
                    <a:pt x="176" y="952"/>
                    <a:pt x="137" y="956"/>
                    <a:pt x="136" y="956"/>
                  </a:cubicBezTo>
                  <a:cubicBezTo>
                    <a:pt x="132" y="956"/>
                    <a:pt x="126" y="955"/>
                    <a:pt x="122" y="952"/>
                  </a:cubicBezTo>
                  <a:lnTo>
                    <a:pt x="87" y="911"/>
                  </a:lnTo>
                  <a:cubicBezTo>
                    <a:pt x="86" y="909"/>
                    <a:pt x="85" y="908"/>
                    <a:pt x="84" y="906"/>
                  </a:cubicBezTo>
                  <a:cubicBezTo>
                    <a:pt x="80" y="900"/>
                    <a:pt x="82" y="894"/>
                    <a:pt x="87" y="892"/>
                  </a:cubicBezTo>
                  <a:cubicBezTo>
                    <a:pt x="87" y="891"/>
                    <a:pt x="119" y="877"/>
                    <a:pt x="150" y="863"/>
                  </a:cubicBezTo>
                  <a:cubicBezTo>
                    <a:pt x="182" y="849"/>
                    <a:pt x="214" y="836"/>
                    <a:pt x="215" y="836"/>
                  </a:cubicBezTo>
                  <a:cubicBezTo>
                    <a:pt x="226" y="832"/>
                    <a:pt x="231" y="823"/>
                    <a:pt x="227" y="817"/>
                  </a:cubicBezTo>
                  <a:lnTo>
                    <a:pt x="205" y="766"/>
                  </a:lnTo>
                  <a:cubicBezTo>
                    <a:pt x="203" y="763"/>
                    <a:pt x="200" y="760"/>
                    <a:pt x="196" y="758"/>
                  </a:cubicBezTo>
                  <a:cubicBezTo>
                    <a:pt x="191" y="755"/>
                    <a:pt x="185" y="753"/>
                    <a:pt x="178" y="753"/>
                  </a:cubicBezTo>
                  <a:cubicBezTo>
                    <a:pt x="177" y="753"/>
                    <a:pt x="138" y="750"/>
                    <a:pt x="99" y="747"/>
                  </a:cubicBezTo>
                  <a:cubicBezTo>
                    <a:pt x="60" y="743"/>
                    <a:pt x="20" y="739"/>
                    <a:pt x="20" y="739"/>
                  </a:cubicBezTo>
                  <a:cubicBezTo>
                    <a:pt x="17" y="739"/>
                    <a:pt x="14" y="738"/>
                    <a:pt x="12" y="736"/>
                  </a:cubicBezTo>
                  <a:cubicBezTo>
                    <a:pt x="9" y="734"/>
                    <a:pt x="7" y="732"/>
                    <a:pt x="6" y="730"/>
                  </a:cubicBezTo>
                  <a:lnTo>
                    <a:pt x="5" y="725"/>
                  </a:lnTo>
                  <a:cubicBezTo>
                    <a:pt x="4" y="723"/>
                    <a:pt x="4" y="720"/>
                    <a:pt x="4" y="717"/>
                  </a:cubicBezTo>
                  <a:lnTo>
                    <a:pt x="2" y="703"/>
                  </a:lnTo>
                  <a:lnTo>
                    <a:pt x="0" y="679"/>
                  </a:lnTo>
                  <a:cubicBezTo>
                    <a:pt x="0" y="675"/>
                    <a:pt x="5" y="670"/>
                    <a:pt x="10" y="669"/>
                  </a:cubicBezTo>
                  <a:cubicBezTo>
                    <a:pt x="11" y="669"/>
                    <a:pt x="48" y="661"/>
                    <a:pt x="87" y="655"/>
                  </a:cubicBezTo>
                  <a:cubicBezTo>
                    <a:pt x="125" y="648"/>
                    <a:pt x="164" y="643"/>
                    <a:pt x="164" y="643"/>
                  </a:cubicBezTo>
                  <a:cubicBezTo>
                    <a:pt x="177" y="641"/>
                    <a:pt x="188" y="634"/>
                    <a:pt x="188" y="626"/>
                  </a:cubicBezTo>
                  <a:lnTo>
                    <a:pt x="189" y="618"/>
                  </a:lnTo>
                  <a:cubicBezTo>
                    <a:pt x="189" y="617"/>
                    <a:pt x="189" y="615"/>
                    <a:pt x="189" y="613"/>
                  </a:cubicBezTo>
                  <a:cubicBezTo>
                    <a:pt x="189" y="609"/>
                    <a:pt x="190" y="605"/>
                    <a:pt x="191" y="601"/>
                  </a:cubicBezTo>
                  <a:lnTo>
                    <a:pt x="197" y="576"/>
                  </a:lnTo>
                  <a:cubicBezTo>
                    <a:pt x="198" y="570"/>
                    <a:pt x="194" y="564"/>
                    <a:pt x="187" y="560"/>
                  </a:cubicBezTo>
                  <a:cubicBezTo>
                    <a:pt x="185" y="559"/>
                    <a:pt x="182" y="558"/>
                    <a:pt x="179" y="557"/>
                  </a:cubicBezTo>
                  <a:cubicBezTo>
                    <a:pt x="162" y="552"/>
                    <a:pt x="134" y="544"/>
                    <a:pt x="107" y="536"/>
                  </a:cubicBezTo>
                  <a:cubicBezTo>
                    <a:pt x="73" y="525"/>
                    <a:pt x="38" y="513"/>
                    <a:pt x="38" y="513"/>
                  </a:cubicBezTo>
                  <a:cubicBezTo>
                    <a:pt x="32" y="509"/>
                    <a:pt x="30" y="505"/>
                    <a:pt x="31" y="502"/>
                  </a:cubicBezTo>
                  <a:lnTo>
                    <a:pt x="42" y="477"/>
                  </a:lnTo>
                  <a:cubicBezTo>
                    <a:pt x="43" y="472"/>
                    <a:pt x="46" y="467"/>
                    <a:pt x="49" y="463"/>
                  </a:cubicBezTo>
                  <a:lnTo>
                    <a:pt x="55" y="453"/>
                  </a:lnTo>
                  <a:cubicBezTo>
                    <a:pt x="57" y="449"/>
                    <a:pt x="65" y="445"/>
                    <a:pt x="71" y="445"/>
                  </a:cubicBezTo>
                  <a:cubicBezTo>
                    <a:pt x="71" y="445"/>
                    <a:pt x="112" y="446"/>
                    <a:pt x="151" y="447"/>
                  </a:cubicBezTo>
                  <a:cubicBezTo>
                    <a:pt x="190" y="448"/>
                    <a:pt x="229" y="450"/>
                    <a:pt x="230" y="450"/>
                  </a:cubicBezTo>
                  <a:cubicBezTo>
                    <a:pt x="243" y="451"/>
                    <a:pt x="257" y="447"/>
                    <a:pt x="262" y="440"/>
                  </a:cubicBezTo>
                  <a:lnTo>
                    <a:pt x="281" y="417"/>
                  </a:lnTo>
                  <a:cubicBezTo>
                    <a:pt x="283" y="415"/>
                    <a:pt x="284" y="413"/>
                    <a:pt x="286" y="410"/>
                  </a:cubicBezTo>
                  <a:cubicBezTo>
                    <a:pt x="289" y="407"/>
                    <a:pt x="291" y="404"/>
                    <a:pt x="293" y="401"/>
                  </a:cubicBezTo>
                  <a:lnTo>
                    <a:pt x="300" y="394"/>
                  </a:lnTo>
                  <a:cubicBezTo>
                    <a:pt x="307" y="388"/>
                    <a:pt x="304" y="379"/>
                    <a:pt x="295" y="373"/>
                  </a:cubicBezTo>
                  <a:cubicBezTo>
                    <a:pt x="295" y="373"/>
                    <a:pt x="267" y="357"/>
                    <a:pt x="241" y="339"/>
                  </a:cubicBezTo>
                  <a:cubicBezTo>
                    <a:pt x="214" y="322"/>
                    <a:pt x="188" y="304"/>
                    <a:pt x="188" y="304"/>
                  </a:cubicBezTo>
                  <a:cubicBezTo>
                    <a:pt x="184" y="301"/>
                    <a:pt x="183" y="295"/>
                    <a:pt x="188" y="292"/>
                  </a:cubicBezTo>
                  <a:lnTo>
                    <a:pt x="215" y="270"/>
                  </a:lnTo>
                  <a:lnTo>
                    <a:pt x="239" y="250"/>
                  </a:lnTo>
                  <a:cubicBezTo>
                    <a:pt x="243" y="247"/>
                    <a:pt x="253" y="246"/>
                    <a:pt x="259" y="247"/>
                  </a:cubicBezTo>
                  <a:cubicBezTo>
                    <a:pt x="259" y="247"/>
                    <a:pt x="297" y="255"/>
                    <a:pt x="334" y="265"/>
                  </a:cubicBezTo>
                  <a:cubicBezTo>
                    <a:pt x="370" y="274"/>
                    <a:pt x="406" y="284"/>
                    <a:pt x="406" y="284"/>
                  </a:cubicBezTo>
                  <a:cubicBezTo>
                    <a:pt x="418" y="287"/>
                    <a:pt x="434" y="286"/>
                    <a:pt x="443" y="280"/>
                  </a:cubicBezTo>
                  <a:lnTo>
                    <a:pt x="448" y="277"/>
                  </a:lnTo>
                  <a:cubicBezTo>
                    <a:pt x="457" y="271"/>
                    <a:pt x="482" y="257"/>
                    <a:pt x="506" y="245"/>
                  </a:cubicBezTo>
                  <a:cubicBezTo>
                    <a:pt x="515" y="240"/>
                    <a:pt x="518" y="231"/>
                    <a:pt x="512" y="224"/>
                  </a:cubicBezTo>
                  <a:lnTo>
                    <a:pt x="482" y="181"/>
                  </a:lnTo>
                  <a:cubicBezTo>
                    <a:pt x="467" y="160"/>
                    <a:pt x="454" y="138"/>
                    <a:pt x="454" y="138"/>
                  </a:cubicBezTo>
                  <a:cubicBezTo>
                    <a:pt x="452" y="134"/>
                    <a:pt x="455" y="129"/>
                    <a:pt x="461" y="127"/>
                  </a:cubicBezTo>
                  <a:lnTo>
                    <a:pt x="495" y="112"/>
                  </a:lnTo>
                  <a:lnTo>
                    <a:pt x="533" y="98"/>
                  </a:lnTo>
                  <a:cubicBezTo>
                    <a:pt x="539" y="96"/>
                    <a:pt x="549" y="96"/>
                    <a:pt x="554" y="99"/>
                  </a:cubicBezTo>
                  <a:cubicBezTo>
                    <a:pt x="554" y="99"/>
                    <a:pt x="585" y="114"/>
                    <a:pt x="613" y="129"/>
                  </a:cubicBezTo>
                  <a:lnTo>
                    <a:pt x="652" y="151"/>
                  </a:lnTo>
                  <a:lnTo>
                    <a:pt x="670" y="161"/>
                  </a:lnTo>
                  <a:cubicBezTo>
                    <a:pt x="680" y="167"/>
                    <a:pt x="695" y="169"/>
                    <a:pt x="706" y="166"/>
                  </a:cubicBezTo>
                  <a:lnTo>
                    <a:pt x="758" y="152"/>
                  </a:lnTo>
                  <a:cubicBezTo>
                    <a:pt x="764" y="150"/>
                    <a:pt x="769" y="149"/>
                    <a:pt x="773" y="148"/>
                  </a:cubicBezTo>
                  <a:lnTo>
                    <a:pt x="786" y="145"/>
                  </a:lnTo>
                  <a:cubicBezTo>
                    <a:pt x="798" y="143"/>
                    <a:pt x="807" y="135"/>
                    <a:pt x="806" y="127"/>
                  </a:cubicBezTo>
                  <a:cubicBezTo>
                    <a:pt x="806" y="127"/>
                    <a:pt x="803" y="104"/>
                    <a:pt x="802" y="81"/>
                  </a:cubicBezTo>
                  <a:cubicBezTo>
                    <a:pt x="800" y="58"/>
                    <a:pt x="801" y="34"/>
                    <a:pt x="801" y="34"/>
                  </a:cubicBezTo>
                  <a:cubicBezTo>
                    <a:pt x="801" y="30"/>
                    <a:pt x="807" y="25"/>
                    <a:pt x="814" y="25"/>
                  </a:cubicBezTo>
                  <a:lnTo>
                    <a:pt x="858" y="18"/>
                  </a:lnTo>
                  <a:lnTo>
                    <a:pt x="899" y="12"/>
                  </a:lnTo>
                  <a:cubicBezTo>
                    <a:pt x="905" y="11"/>
                    <a:pt x="912" y="13"/>
                    <a:pt x="916" y="15"/>
                  </a:cubicBezTo>
                  <a:cubicBezTo>
                    <a:pt x="918" y="17"/>
                    <a:pt x="938" y="38"/>
                    <a:pt x="956" y="58"/>
                  </a:cubicBezTo>
                  <a:cubicBezTo>
                    <a:pt x="974" y="79"/>
                    <a:pt x="990" y="100"/>
                    <a:pt x="990" y="100"/>
                  </a:cubicBezTo>
                  <a:cubicBezTo>
                    <a:pt x="992" y="102"/>
                    <a:pt x="994" y="104"/>
                    <a:pt x="997" y="105"/>
                  </a:cubicBezTo>
                  <a:cubicBezTo>
                    <a:pt x="1004" y="109"/>
                    <a:pt x="1013" y="111"/>
                    <a:pt x="1022" y="111"/>
                  </a:cubicBezTo>
                  <a:lnTo>
                    <a:pt x="1030" y="110"/>
                  </a:lnTo>
                  <a:cubicBezTo>
                    <a:pt x="1038" y="109"/>
                    <a:pt x="1059" y="108"/>
                    <a:pt x="1108" y="107"/>
                  </a:cubicBezTo>
                  <a:cubicBezTo>
                    <a:pt x="1122" y="107"/>
                    <a:pt x="1135" y="101"/>
                    <a:pt x="1139" y="93"/>
                  </a:cubicBezTo>
                  <a:cubicBezTo>
                    <a:pt x="1139" y="93"/>
                    <a:pt x="1150" y="71"/>
                    <a:pt x="1162" y="50"/>
                  </a:cubicBezTo>
                  <a:cubicBezTo>
                    <a:pt x="1175" y="28"/>
                    <a:pt x="1189" y="6"/>
                    <a:pt x="1189" y="6"/>
                  </a:cubicBezTo>
                  <a:cubicBezTo>
                    <a:pt x="1191" y="3"/>
                    <a:pt x="1200" y="0"/>
                    <a:pt x="1207" y="0"/>
                  </a:cubicBezTo>
                  <a:lnTo>
                    <a:pt x="1220" y="0"/>
                  </a:lnTo>
                  <a:cubicBezTo>
                    <a:pt x="1223" y="1"/>
                    <a:pt x="1227" y="1"/>
                    <a:pt x="1230" y="1"/>
                  </a:cubicBezTo>
                  <a:cubicBezTo>
                    <a:pt x="1236" y="1"/>
                    <a:pt x="1243" y="1"/>
                    <a:pt x="1250" y="2"/>
                  </a:cubicBezTo>
                  <a:lnTo>
                    <a:pt x="1294" y="5"/>
                  </a:lnTo>
                  <a:cubicBezTo>
                    <a:pt x="1298" y="6"/>
                    <a:pt x="1302" y="7"/>
                    <a:pt x="1305" y="9"/>
                  </a:cubicBezTo>
                  <a:cubicBezTo>
                    <a:pt x="1307" y="10"/>
                    <a:pt x="1309" y="12"/>
                    <a:pt x="1309" y="13"/>
                  </a:cubicBezTo>
                  <a:cubicBezTo>
                    <a:pt x="1309" y="13"/>
                    <a:pt x="1316" y="36"/>
                    <a:pt x="1321" y="59"/>
                  </a:cubicBezTo>
                  <a:cubicBezTo>
                    <a:pt x="1326" y="81"/>
                    <a:pt x="1328" y="105"/>
                    <a:pt x="1328" y="105"/>
                  </a:cubicBezTo>
                  <a:cubicBezTo>
                    <a:pt x="1329" y="110"/>
                    <a:pt x="1333" y="114"/>
                    <a:pt x="1339" y="117"/>
                  </a:cubicBezTo>
                  <a:cubicBezTo>
                    <a:pt x="1342" y="120"/>
                    <a:pt x="1347" y="121"/>
                    <a:pt x="1352" y="122"/>
                  </a:cubicBezTo>
                  <a:lnTo>
                    <a:pt x="1395" y="128"/>
                  </a:lnTo>
                  <a:cubicBezTo>
                    <a:pt x="1403" y="129"/>
                    <a:pt x="1410" y="130"/>
                    <a:pt x="1416" y="132"/>
                  </a:cubicBezTo>
                  <a:cubicBezTo>
                    <a:pt x="1419" y="132"/>
                    <a:pt x="1421" y="133"/>
                    <a:pt x="1423" y="133"/>
                  </a:cubicBezTo>
                  <a:lnTo>
                    <a:pt x="1437" y="136"/>
                  </a:lnTo>
                  <a:cubicBezTo>
                    <a:pt x="1448" y="138"/>
                    <a:pt x="1464" y="135"/>
                    <a:pt x="1472" y="129"/>
                  </a:cubicBezTo>
                  <a:cubicBezTo>
                    <a:pt x="1472" y="129"/>
                    <a:pt x="1495" y="110"/>
                    <a:pt x="1520" y="92"/>
                  </a:cubicBezTo>
                  <a:lnTo>
                    <a:pt x="1555" y="67"/>
                  </a:lnTo>
                  <a:lnTo>
                    <a:pt x="1571" y="56"/>
                  </a:lnTo>
                  <a:cubicBezTo>
                    <a:pt x="1575" y="53"/>
                    <a:pt x="1584" y="52"/>
                    <a:pt x="1591" y="54"/>
                  </a:cubicBezTo>
                  <a:lnTo>
                    <a:pt x="1633" y="65"/>
                  </a:lnTo>
                  <a:cubicBezTo>
                    <a:pt x="1651" y="70"/>
                    <a:pt x="1659" y="73"/>
                    <a:pt x="1664" y="74"/>
                  </a:cubicBezTo>
                  <a:cubicBezTo>
                    <a:pt x="1678" y="80"/>
                    <a:pt x="1680" y="84"/>
                    <a:pt x="1679" y="87"/>
                  </a:cubicBezTo>
                  <a:cubicBezTo>
                    <a:pt x="1679" y="87"/>
                    <a:pt x="1672" y="110"/>
                    <a:pt x="1663" y="132"/>
                  </a:cubicBezTo>
                  <a:cubicBezTo>
                    <a:pt x="1654" y="155"/>
                    <a:pt x="1644" y="177"/>
                    <a:pt x="1643" y="177"/>
                  </a:cubicBezTo>
                  <a:cubicBezTo>
                    <a:pt x="1641" y="183"/>
                    <a:pt x="1644" y="190"/>
                    <a:pt x="1652" y="195"/>
                  </a:cubicBezTo>
                  <a:lnTo>
                    <a:pt x="1728" y="227"/>
                  </a:lnTo>
                  <a:cubicBezTo>
                    <a:pt x="1738" y="231"/>
                    <a:pt x="1753" y="231"/>
                    <a:pt x="1764" y="227"/>
                  </a:cubicBezTo>
                  <a:cubicBezTo>
                    <a:pt x="1764" y="227"/>
                    <a:pt x="1797" y="214"/>
                    <a:pt x="1831" y="203"/>
                  </a:cubicBezTo>
                  <a:cubicBezTo>
                    <a:pt x="1864" y="191"/>
                    <a:pt x="1900" y="179"/>
                    <a:pt x="1900" y="179"/>
                  </a:cubicBezTo>
                  <a:cubicBezTo>
                    <a:pt x="1906" y="177"/>
                    <a:pt x="1916" y="178"/>
                    <a:pt x="1921" y="181"/>
                  </a:cubicBezTo>
                  <a:lnTo>
                    <a:pt x="1931" y="186"/>
                  </a:lnTo>
                  <a:close/>
                </a:path>
              </a:pathLst>
            </a:custGeom>
            <a:solidFill>
              <a:srgbClr val="59A8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4" name="Freeform 181">
              <a:extLst>
                <a:ext uri="{FF2B5EF4-FFF2-40B4-BE49-F238E27FC236}">
                  <a16:creationId xmlns:a16="http://schemas.microsoft.com/office/drawing/2014/main" id="{419E085B-0CAA-4945-8E32-AB53598C2BE2}"/>
                </a:ext>
              </a:extLst>
            </p:cNvPr>
            <p:cNvSpPr>
              <a:spLocks/>
            </p:cNvSpPr>
            <p:nvPr/>
          </p:nvSpPr>
          <p:spPr bwMode="auto">
            <a:xfrm>
              <a:off x="9348258" y="2376703"/>
              <a:ext cx="3308962" cy="1909485"/>
            </a:xfrm>
            <a:custGeom>
              <a:avLst/>
              <a:gdLst>
                <a:gd name="T0" fmla="*/ 1942 w 2274"/>
                <a:gd name="T1" fmla="*/ 269 h 1318"/>
                <a:gd name="T2" fmla="*/ 1946 w 2274"/>
                <a:gd name="T3" fmla="*/ 371 h 1318"/>
                <a:gd name="T4" fmla="*/ 2152 w 2274"/>
                <a:gd name="T5" fmla="*/ 363 h 1318"/>
                <a:gd name="T6" fmla="*/ 2190 w 2274"/>
                <a:gd name="T7" fmla="*/ 408 h 1318"/>
                <a:gd name="T8" fmla="*/ 2047 w 2274"/>
                <a:gd name="T9" fmla="*/ 498 h 1318"/>
                <a:gd name="T10" fmla="*/ 2175 w 2274"/>
                <a:gd name="T11" fmla="*/ 568 h 1318"/>
                <a:gd name="T12" fmla="*/ 2270 w 2274"/>
                <a:gd name="T13" fmla="*/ 593 h 1318"/>
                <a:gd name="T14" fmla="*/ 2110 w 2274"/>
                <a:gd name="T15" fmla="*/ 672 h 1318"/>
                <a:gd name="T16" fmla="*/ 2083 w 2274"/>
                <a:gd name="T17" fmla="*/ 714 h 1318"/>
                <a:gd name="T18" fmla="*/ 2167 w 2274"/>
                <a:gd name="T19" fmla="*/ 779 h 1318"/>
                <a:gd name="T20" fmla="*/ 2240 w 2274"/>
                <a:gd name="T21" fmla="*/ 841 h 1318"/>
                <a:gd name="T22" fmla="*/ 2123 w 2274"/>
                <a:gd name="T23" fmla="*/ 868 h 1318"/>
                <a:gd name="T24" fmla="*/ 1988 w 2274"/>
                <a:gd name="T25" fmla="*/ 905 h 1318"/>
                <a:gd name="T26" fmla="*/ 2033 w 2274"/>
                <a:gd name="T27" fmla="*/ 976 h 1318"/>
                <a:gd name="T28" fmla="*/ 2015 w 2274"/>
                <a:gd name="T29" fmla="*/ 1068 h 1318"/>
                <a:gd name="T30" fmla="*/ 1826 w 2274"/>
                <a:gd name="T31" fmla="*/ 1038 h 1318"/>
                <a:gd name="T32" fmla="*/ 1820 w 2274"/>
                <a:gd name="T33" fmla="*/ 1177 h 1318"/>
                <a:gd name="T34" fmla="*/ 1720 w 2274"/>
                <a:gd name="T35" fmla="*/ 1216 h 1318"/>
                <a:gd name="T36" fmla="*/ 1568 w 2274"/>
                <a:gd name="T37" fmla="*/ 1149 h 1318"/>
                <a:gd name="T38" fmla="*/ 1468 w 2274"/>
                <a:gd name="T39" fmla="*/ 1188 h 1318"/>
                <a:gd name="T40" fmla="*/ 1375 w 2274"/>
                <a:gd name="T41" fmla="*/ 1303 h 1318"/>
                <a:gd name="T42" fmla="*/ 1277 w 2274"/>
                <a:gd name="T43" fmla="*/ 1210 h 1318"/>
                <a:gd name="T44" fmla="*/ 1137 w 2274"/>
                <a:gd name="T45" fmla="*/ 1220 h 1318"/>
                <a:gd name="T46" fmla="*/ 1023 w 2274"/>
                <a:gd name="T47" fmla="*/ 1313 h 1318"/>
                <a:gd name="T48" fmla="*/ 969 w 2274"/>
                <a:gd name="T49" fmla="*/ 1306 h 1318"/>
                <a:gd name="T50" fmla="*/ 935 w 2274"/>
                <a:gd name="T51" fmla="*/ 1198 h 1318"/>
                <a:gd name="T52" fmla="*/ 851 w 2274"/>
                <a:gd name="T53" fmla="*/ 1182 h 1318"/>
                <a:gd name="T54" fmla="*/ 719 w 2274"/>
                <a:gd name="T55" fmla="*/ 1248 h 1318"/>
                <a:gd name="T56" fmla="*/ 604 w 2274"/>
                <a:gd name="T57" fmla="*/ 1239 h 1318"/>
                <a:gd name="T58" fmla="*/ 622 w 2274"/>
                <a:gd name="T59" fmla="*/ 1121 h 1318"/>
                <a:gd name="T60" fmla="*/ 374 w 2274"/>
                <a:gd name="T61" fmla="*/ 1136 h 1318"/>
                <a:gd name="T62" fmla="*/ 321 w 2274"/>
                <a:gd name="T63" fmla="*/ 1115 h 1318"/>
                <a:gd name="T64" fmla="*/ 332 w 2274"/>
                <a:gd name="T65" fmla="*/ 1047 h 1318"/>
                <a:gd name="T66" fmla="*/ 328 w 2274"/>
                <a:gd name="T67" fmla="*/ 945 h 1318"/>
                <a:gd name="T68" fmla="*/ 122 w 2274"/>
                <a:gd name="T69" fmla="*/ 952 h 1318"/>
                <a:gd name="T70" fmla="*/ 150 w 2274"/>
                <a:gd name="T71" fmla="*/ 863 h 1318"/>
                <a:gd name="T72" fmla="*/ 196 w 2274"/>
                <a:gd name="T73" fmla="*/ 758 h 1318"/>
                <a:gd name="T74" fmla="*/ 12 w 2274"/>
                <a:gd name="T75" fmla="*/ 736 h 1318"/>
                <a:gd name="T76" fmla="*/ 2 w 2274"/>
                <a:gd name="T77" fmla="*/ 703 h 1318"/>
                <a:gd name="T78" fmla="*/ 164 w 2274"/>
                <a:gd name="T79" fmla="*/ 643 h 1318"/>
                <a:gd name="T80" fmla="*/ 191 w 2274"/>
                <a:gd name="T81" fmla="*/ 601 h 1318"/>
                <a:gd name="T82" fmla="*/ 107 w 2274"/>
                <a:gd name="T83" fmla="*/ 536 h 1318"/>
                <a:gd name="T84" fmla="*/ 49 w 2274"/>
                <a:gd name="T85" fmla="*/ 463 h 1318"/>
                <a:gd name="T86" fmla="*/ 230 w 2274"/>
                <a:gd name="T87" fmla="*/ 450 h 1318"/>
                <a:gd name="T88" fmla="*/ 293 w 2274"/>
                <a:gd name="T89" fmla="*/ 401 h 1318"/>
                <a:gd name="T90" fmla="*/ 188 w 2274"/>
                <a:gd name="T91" fmla="*/ 304 h 1318"/>
                <a:gd name="T92" fmla="*/ 259 w 2274"/>
                <a:gd name="T93" fmla="*/ 247 h 1318"/>
                <a:gd name="T94" fmla="*/ 448 w 2274"/>
                <a:gd name="T95" fmla="*/ 277 h 1318"/>
                <a:gd name="T96" fmla="*/ 454 w 2274"/>
                <a:gd name="T97" fmla="*/ 138 h 1318"/>
                <a:gd name="T98" fmla="*/ 554 w 2274"/>
                <a:gd name="T99" fmla="*/ 99 h 1318"/>
                <a:gd name="T100" fmla="*/ 706 w 2274"/>
                <a:gd name="T101" fmla="*/ 166 h 1318"/>
                <a:gd name="T102" fmla="*/ 806 w 2274"/>
                <a:gd name="T103" fmla="*/ 127 h 1318"/>
                <a:gd name="T104" fmla="*/ 858 w 2274"/>
                <a:gd name="T105" fmla="*/ 18 h 1318"/>
                <a:gd name="T106" fmla="*/ 990 w 2274"/>
                <a:gd name="T107" fmla="*/ 100 h 1318"/>
                <a:gd name="T108" fmla="*/ 1108 w 2274"/>
                <a:gd name="T109" fmla="*/ 107 h 1318"/>
                <a:gd name="T110" fmla="*/ 1207 w 2274"/>
                <a:gd name="T111" fmla="*/ 0 h 1318"/>
                <a:gd name="T112" fmla="*/ 1294 w 2274"/>
                <a:gd name="T113" fmla="*/ 5 h 1318"/>
                <a:gd name="T114" fmla="*/ 1328 w 2274"/>
                <a:gd name="T115" fmla="*/ 105 h 1318"/>
                <a:gd name="T116" fmla="*/ 1416 w 2274"/>
                <a:gd name="T117" fmla="*/ 132 h 1318"/>
                <a:gd name="T118" fmla="*/ 1520 w 2274"/>
                <a:gd name="T119" fmla="*/ 92 h 1318"/>
                <a:gd name="T120" fmla="*/ 1633 w 2274"/>
                <a:gd name="T121" fmla="*/ 65 h 1318"/>
                <a:gd name="T122" fmla="*/ 1643 w 2274"/>
                <a:gd name="T123" fmla="*/ 177 h 1318"/>
                <a:gd name="T124" fmla="*/ 1831 w 2274"/>
                <a:gd name="T125" fmla="*/ 203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4" h="1318">
                  <a:moveTo>
                    <a:pt x="1931" y="186"/>
                  </a:moveTo>
                  <a:lnTo>
                    <a:pt x="1982" y="218"/>
                  </a:lnTo>
                  <a:cubicBezTo>
                    <a:pt x="1986" y="221"/>
                    <a:pt x="1988" y="226"/>
                    <a:pt x="1985" y="229"/>
                  </a:cubicBezTo>
                  <a:cubicBezTo>
                    <a:pt x="1984" y="229"/>
                    <a:pt x="1965" y="249"/>
                    <a:pt x="1942" y="269"/>
                  </a:cubicBezTo>
                  <a:cubicBezTo>
                    <a:pt x="1921" y="288"/>
                    <a:pt x="1897" y="307"/>
                    <a:pt x="1897" y="307"/>
                  </a:cubicBezTo>
                  <a:cubicBezTo>
                    <a:pt x="1889" y="313"/>
                    <a:pt x="1889" y="323"/>
                    <a:pt x="1896" y="328"/>
                  </a:cubicBezTo>
                  <a:lnTo>
                    <a:pt x="1923" y="348"/>
                  </a:lnTo>
                  <a:lnTo>
                    <a:pt x="1946" y="371"/>
                  </a:lnTo>
                  <a:cubicBezTo>
                    <a:pt x="1957" y="378"/>
                    <a:pt x="1970" y="380"/>
                    <a:pt x="1981" y="378"/>
                  </a:cubicBezTo>
                  <a:cubicBezTo>
                    <a:pt x="1981" y="378"/>
                    <a:pt x="2020" y="373"/>
                    <a:pt x="2059" y="368"/>
                  </a:cubicBezTo>
                  <a:cubicBezTo>
                    <a:pt x="2098" y="363"/>
                    <a:pt x="2137" y="360"/>
                    <a:pt x="2138" y="360"/>
                  </a:cubicBezTo>
                  <a:cubicBezTo>
                    <a:pt x="2142" y="359"/>
                    <a:pt x="2148" y="361"/>
                    <a:pt x="2152" y="363"/>
                  </a:cubicBezTo>
                  <a:lnTo>
                    <a:pt x="2175" y="390"/>
                  </a:lnTo>
                  <a:lnTo>
                    <a:pt x="2182" y="388"/>
                  </a:lnTo>
                  <a:lnTo>
                    <a:pt x="2175" y="390"/>
                  </a:lnTo>
                  <a:cubicBezTo>
                    <a:pt x="2181" y="396"/>
                    <a:pt x="2187" y="404"/>
                    <a:pt x="2190" y="408"/>
                  </a:cubicBezTo>
                  <a:cubicBezTo>
                    <a:pt x="2194" y="415"/>
                    <a:pt x="2192" y="421"/>
                    <a:pt x="2187" y="423"/>
                  </a:cubicBezTo>
                  <a:cubicBezTo>
                    <a:pt x="2187" y="424"/>
                    <a:pt x="2155" y="438"/>
                    <a:pt x="2124" y="452"/>
                  </a:cubicBezTo>
                  <a:cubicBezTo>
                    <a:pt x="2092" y="466"/>
                    <a:pt x="2060" y="479"/>
                    <a:pt x="2059" y="479"/>
                  </a:cubicBezTo>
                  <a:cubicBezTo>
                    <a:pt x="2048" y="483"/>
                    <a:pt x="2043" y="492"/>
                    <a:pt x="2047" y="498"/>
                  </a:cubicBezTo>
                  <a:lnTo>
                    <a:pt x="2069" y="549"/>
                  </a:lnTo>
                  <a:cubicBezTo>
                    <a:pt x="2071" y="552"/>
                    <a:pt x="2074" y="555"/>
                    <a:pt x="2078" y="557"/>
                  </a:cubicBezTo>
                  <a:cubicBezTo>
                    <a:pt x="2083" y="560"/>
                    <a:pt x="2089" y="562"/>
                    <a:pt x="2096" y="562"/>
                  </a:cubicBezTo>
                  <a:cubicBezTo>
                    <a:pt x="2097" y="562"/>
                    <a:pt x="2136" y="565"/>
                    <a:pt x="2175" y="568"/>
                  </a:cubicBezTo>
                  <a:cubicBezTo>
                    <a:pt x="2214" y="572"/>
                    <a:pt x="2254" y="576"/>
                    <a:pt x="2254" y="576"/>
                  </a:cubicBezTo>
                  <a:cubicBezTo>
                    <a:pt x="2257" y="577"/>
                    <a:pt x="2260" y="578"/>
                    <a:pt x="2262" y="579"/>
                  </a:cubicBezTo>
                  <a:cubicBezTo>
                    <a:pt x="2265" y="581"/>
                    <a:pt x="2267" y="583"/>
                    <a:pt x="2268" y="585"/>
                  </a:cubicBezTo>
                  <a:lnTo>
                    <a:pt x="2270" y="593"/>
                  </a:lnTo>
                  <a:lnTo>
                    <a:pt x="2274" y="636"/>
                  </a:lnTo>
                  <a:cubicBezTo>
                    <a:pt x="2274" y="640"/>
                    <a:pt x="2269" y="645"/>
                    <a:pt x="2264" y="646"/>
                  </a:cubicBezTo>
                  <a:cubicBezTo>
                    <a:pt x="2263" y="646"/>
                    <a:pt x="2226" y="654"/>
                    <a:pt x="2187" y="660"/>
                  </a:cubicBezTo>
                  <a:cubicBezTo>
                    <a:pt x="2149" y="667"/>
                    <a:pt x="2110" y="672"/>
                    <a:pt x="2110" y="672"/>
                  </a:cubicBezTo>
                  <a:cubicBezTo>
                    <a:pt x="2097" y="674"/>
                    <a:pt x="2086" y="682"/>
                    <a:pt x="2086" y="689"/>
                  </a:cubicBezTo>
                  <a:lnTo>
                    <a:pt x="2085" y="697"/>
                  </a:lnTo>
                  <a:cubicBezTo>
                    <a:pt x="2085" y="698"/>
                    <a:pt x="2085" y="700"/>
                    <a:pt x="2085" y="702"/>
                  </a:cubicBezTo>
                  <a:cubicBezTo>
                    <a:pt x="2085" y="706"/>
                    <a:pt x="2084" y="710"/>
                    <a:pt x="2083" y="714"/>
                  </a:cubicBezTo>
                  <a:lnTo>
                    <a:pt x="2077" y="740"/>
                  </a:lnTo>
                  <a:cubicBezTo>
                    <a:pt x="2076" y="745"/>
                    <a:pt x="2080" y="751"/>
                    <a:pt x="2087" y="755"/>
                  </a:cubicBezTo>
                  <a:cubicBezTo>
                    <a:pt x="2089" y="756"/>
                    <a:pt x="2092" y="757"/>
                    <a:pt x="2095" y="758"/>
                  </a:cubicBezTo>
                  <a:cubicBezTo>
                    <a:pt x="2096" y="758"/>
                    <a:pt x="2132" y="768"/>
                    <a:pt x="2167" y="779"/>
                  </a:cubicBezTo>
                  <a:cubicBezTo>
                    <a:pt x="2201" y="790"/>
                    <a:pt x="2236" y="802"/>
                    <a:pt x="2236" y="802"/>
                  </a:cubicBezTo>
                  <a:cubicBezTo>
                    <a:pt x="2242" y="806"/>
                    <a:pt x="2244" y="810"/>
                    <a:pt x="2243" y="814"/>
                  </a:cubicBezTo>
                  <a:lnTo>
                    <a:pt x="2232" y="840"/>
                  </a:lnTo>
                  <a:lnTo>
                    <a:pt x="2240" y="841"/>
                  </a:lnTo>
                  <a:lnTo>
                    <a:pt x="2232" y="840"/>
                  </a:lnTo>
                  <a:cubicBezTo>
                    <a:pt x="2231" y="842"/>
                    <a:pt x="2225" y="853"/>
                    <a:pt x="2219" y="862"/>
                  </a:cubicBezTo>
                  <a:cubicBezTo>
                    <a:pt x="2217" y="866"/>
                    <a:pt x="2209" y="870"/>
                    <a:pt x="2203" y="870"/>
                  </a:cubicBezTo>
                  <a:cubicBezTo>
                    <a:pt x="2203" y="870"/>
                    <a:pt x="2162" y="869"/>
                    <a:pt x="2123" y="868"/>
                  </a:cubicBezTo>
                  <a:cubicBezTo>
                    <a:pt x="2084" y="867"/>
                    <a:pt x="2045" y="865"/>
                    <a:pt x="2044" y="865"/>
                  </a:cubicBezTo>
                  <a:cubicBezTo>
                    <a:pt x="2031" y="864"/>
                    <a:pt x="2017" y="868"/>
                    <a:pt x="2012" y="875"/>
                  </a:cubicBezTo>
                  <a:lnTo>
                    <a:pt x="1993" y="898"/>
                  </a:lnTo>
                  <a:cubicBezTo>
                    <a:pt x="1991" y="900"/>
                    <a:pt x="1990" y="902"/>
                    <a:pt x="1988" y="905"/>
                  </a:cubicBezTo>
                  <a:cubicBezTo>
                    <a:pt x="1986" y="908"/>
                    <a:pt x="1983" y="911"/>
                    <a:pt x="1981" y="914"/>
                  </a:cubicBezTo>
                  <a:lnTo>
                    <a:pt x="1974" y="921"/>
                  </a:lnTo>
                  <a:cubicBezTo>
                    <a:pt x="1967" y="927"/>
                    <a:pt x="1970" y="936"/>
                    <a:pt x="1979" y="942"/>
                  </a:cubicBezTo>
                  <a:cubicBezTo>
                    <a:pt x="1979" y="942"/>
                    <a:pt x="2007" y="959"/>
                    <a:pt x="2033" y="976"/>
                  </a:cubicBezTo>
                  <a:cubicBezTo>
                    <a:pt x="2060" y="993"/>
                    <a:pt x="2086" y="1011"/>
                    <a:pt x="2086" y="1012"/>
                  </a:cubicBezTo>
                  <a:cubicBezTo>
                    <a:pt x="2090" y="1014"/>
                    <a:pt x="2091" y="1020"/>
                    <a:pt x="2086" y="1023"/>
                  </a:cubicBezTo>
                  <a:lnTo>
                    <a:pt x="2035" y="1065"/>
                  </a:lnTo>
                  <a:cubicBezTo>
                    <a:pt x="2031" y="1068"/>
                    <a:pt x="2021" y="1069"/>
                    <a:pt x="2015" y="1068"/>
                  </a:cubicBezTo>
                  <a:cubicBezTo>
                    <a:pt x="2015" y="1068"/>
                    <a:pt x="1977" y="1060"/>
                    <a:pt x="1940" y="1050"/>
                  </a:cubicBezTo>
                  <a:cubicBezTo>
                    <a:pt x="1904" y="1041"/>
                    <a:pt x="1868" y="1031"/>
                    <a:pt x="1868" y="1031"/>
                  </a:cubicBezTo>
                  <a:cubicBezTo>
                    <a:pt x="1856" y="1028"/>
                    <a:pt x="1840" y="1030"/>
                    <a:pt x="1832" y="1035"/>
                  </a:cubicBezTo>
                  <a:lnTo>
                    <a:pt x="1826" y="1038"/>
                  </a:lnTo>
                  <a:cubicBezTo>
                    <a:pt x="1817" y="1044"/>
                    <a:pt x="1792" y="1058"/>
                    <a:pt x="1768" y="1070"/>
                  </a:cubicBezTo>
                  <a:cubicBezTo>
                    <a:pt x="1759" y="1075"/>
                    <a:pt x="1756" y="1084"/>
                    <a:pt x="1762" y="1092"/>
                  </a:cubicBezTo>
                  <a:lnTo>
                    <a:pt x="1793" y="1134"/>
                  </a:lnTo>
                  <a:cubicBezTo>
                    <a:pt x="1807" y="1155"/>
                    <a:pt x="1820" y="1177"/>
                    <a:pt x="1820" y="1177"/>
                  </a:cubicBezTo>
                  <a:cubicBezTo>
                    <a:pt x="1822" y="1181"/>
                    <a:pt x="1819" y="1186"/>
                    <a:pt x="1813" y="1188"/>
                  </a:cubicBezTo>
                  <a:lnTo>
                    <a:pt x="1777" y="1204"/>
                  </a:lnTo>
                  <a:lnTo>
                    <a:pt x="1741" y="1217"/>
                  </a:lnTo>
                  <a:cubicBezTo>
                    <a:pt x="1735" y="1219"/>
                    <a:pt x="1725" y="1219"/>
                    <a:pt x="1720" y="1216"/>
                  </a:cubicBezTo>
                  <a:cubicBezTo>
                    <a:pt x="1720" y="1216"/>
                    <a:pt x="1690" y="1201"/>
                    <a:pt x="1661" y="1186"/>
                  </a:cubicBezTo>
                  <a:lnTo>
                    <a:pt x="1622" y="1164"/>
                  </a:lnTo>
                  <a:lnTo>
                    <a:pt x="1604" y="1154"/>
                  </a:lnTo>
                  <a:cubicBezTo>
                    <a:pt x="1595" y="1148"/>
                    <a:pt x="1579" y="1146"/>
                    <a:pt x="1568" y="1149"/>
                  </a:cubicBezTo>
                  <a:lnTo>
                    <a:pt x="1517" y="1163"/>
                  </a:lnTo>
                  <a:cubicBezTo>
                    <a:pt x="1511" y="1165"/>
                    <a:pt x="1505" y="1166"/>
                    <a:pt x="1501" y="1167"/>
                  </a:cubicBezTo>
                  <a:lnTo>
                    <a:pt x="1488" y="1170"/>
                  </a:lnTo>
                  <a:cubicBezTo>
                    <a:pt x="1476" y="1173"/>
                    <a:pt x="1467" y="1181"/>
                    <a:pt x="1468" y="1188"/>
                  </a:cubicBezTo>
                  <a:cubicBezTo>
                    <a:pt x="1468" y="1188"/>
                    <a:pt x="1471" y="1211"/>
                    <a:pt x="1472" y="1234"/>
                  </a:cubicBezTo>
                  <a:cubicBezTo>
                    <a:pt x="1474" y="1257"/>
                    <a:pt x="1473" y="1281"/>
                    <a:pt x="1473" y="1281"/>
                  </a:cubicBezTo>
                  <a:cubicBezTo>
                    <a:pt x="1473" y="1285"/>
                    <a:pt x="1467" y="1290"/>
                    <a:pt x="1461" y="1290"/>
                  </a:cubicBezTo>
                  <a:lnTo>
                    <a:pt x="1375" y="1303"/>
                  </a:lnTo>
                  <a:cubicBezTo>
                    <a:pt x="1369" y="1304"/>
                    <a:pt x="1362" y="1302"/>
                    <a:pt x="1358" y="1300"/>
                  </a:cubicBezTo>
                  <a:cubicBezTo>
                    <a:pt x="1356" y="1298"/>
                    <a:pt x="1336" y="1278"/>
                    <a:pt x="1318" y="1257"/>
                  </a:cubicBezTo>
                  <a:cubicBezTo>
                    <a:pt x="1300" y="1236"/>
                    <a:pt x="1284" y="1215"/>
                    <a:pt x="1284" y="1215"/>
                  </a:cubicBezTo>
                  <a:cubicBezTo>
                    <a:pt x="1282" y="1213"/>
                    <a:pt x="1280" y="1211"/>
                    <a:pt x="1277" y="1210"/>
                  </a:cubicBezTo>
                  <a:cubicBezTo>
                    <a:pt x="1270" y="1206"/>
                    <a:pt x="1261" y="1204"/>
                    <a:pt x="1252" y="1204"/>
                  </a:cubicBezTo>
                  <a:lnTo>
                    <a:pt x="1244" y="1205"/>
                  </a:lnTo>
                  <a:cubicBezTo>
                    <a:pt x="1230" y="1206"/>
                    <a:pt x="1195" y="1207"/>
                    <a:pt x="1164" y="1208"/>
                  </a:cubicBezTo>
                  <a:cubicBezTo>
                    <a:pt x="1153" y="1208"/>
                    <a:pt x="1141" y="1213"/>
                    <a:pt x="1137" y="1220"/>
                  </a:cubicBezTo>
                  <a:cubicBezTo>
                    <a:pt x="1127" y="1238"/>
                    <a:pt x="1119" y="1253"/>
                    <a:pt x="1112" y="1266"/>
                  </a:cubicBezTo>
                  <a:cubicBezTo>
                    <a:pt x="1100" y="1287"/>
                    <a:pt x="1085" y="1309"/>
                    <a:pt x="1085" y="1309"/>
                  </a:cubicBezTo>
                  <a:cubicBezTo>
                    <a:pt x="1083" y="1312"/>
                    <a:pt x="1074" y="1315"/>
                    <a:pt x="1067" y="1315"/>
                  </a:cubicBezTo>
                  <a:cubicBezTo>
                    <a:pt x="1048" y="1315"/>
                    <a:pt x="1026" y="1314"/>
                    <a:pt x="1023" y="1313"/>
                  </a:cubicBezTo>
                  <a:lnTo>
                    <a:pt x="1021" y="1318"/>
                  </a:lnTo>
                  <a:lnTo>
                    <a:pt x="1022" y="1313"/>
                  </a:lnTo>
                  <a:lnTo>
                    <a:pt x="980" y="1310"/>
                  </a:lnTo>
                  <a:cubicBezTo>
                    <a:pt x="976" y="1309"/>
                    <a:pt x="972" y="1308"/>
                    <a:pt x="969" y="1306"/>
                  </a:cubicBezTo>
                  <a:cubicBezTo>
                    <a:pt x="967" y="1305"/>
                    <a:pt x="965" y="1303"/>
                    <a:pt x="965" y="1302"/>
                  </a:cubicBezTo>
                  <a:cubicBezTo>
                    <a:pt x="965" y="1302"/>
                    <a:pt x="958" y="1279"/>
                    <a:pt x="953" y="1256"/>
                  </a:cubicBezTo>
                  <a:cubicBezTo>
                    <a:pt x="948" y="1234"/>
                    <a:pt x="946" y="1210"/>
                    <a:pt x="946" y="1210"/>
                  </a:cubicBezTo>
                  <a:cubicBezTo>
                    <a:pt x="945" y="1205"/>
                    <a:pt x="941" y="1201"/>
                    <a:pt x="935" y="1198"/>
                  </a:cubicBezTo>
                  <a:cubicBezTo>
                    <a:pt x="932" y="1196"/>
                    <a:pt x="927" y="1194"/>
                    <a:pt x="922" y="1193"/>
                  </a:cubicBezTo>
                  <a:lnTo>
                    <a:pt x="879" y="1187"/>
                  </a:lnTo>
                  <a:cubicBezTo>
                    <a:pt x="872" y="1186"/>
                    <a:pt x="865" y="1185"/>
                    <a:pt x="858" y="1184"/>
                  </a:cubicBezTo>
                  <a:cubicBezTo>
                    <a:pt x="855" y="1183"/>
                    <a:pt x="853" y="1182"/>
                    <a:pt x="851" y="1182"/>
                  </a:cubicBezTo>
                  <a:lnTo>
                    <a:pt x="837" y="1179"/>
                  </a:lnTo>
                  <a:cubicBezTo>
                    <a:pt x="826" y="1177"/>
                    <a:pt x="810" y="1180"/>
                    <a:pt x="803" y="1186"/>
                  </a:cubicBezTo>
                  <a:cubicBezTo>
                    <a:pt x="802" y="1186"/>
                    <a:pt x="779" y="1205"/>
                    <a:pt x="754" y="1223"/>
                  </a:cubicBezTo>
                  <a:lnTo>
                    <a:pt x="719" y="1248"/>
                  </a:lnTo>
                  <a:lnTo>
                    <a:pt x="703" y="1259"/>
                  </a:lnTo>
                  <a:cubicBezTo>
                    <a:pt x="699" y="1262"/>
                    <a:pt x="690" y="1263"/>
                    <a:pt x="683" y="1261"/>
                  </a:cubicBezTo>
                  <a:lnTo>
                    <a:pt x="616" y="1243"/>
                  </a:lnTo>
                  <a:cubicBezTo>
                    <a:pt x="609" y="1241"/>
                    <a:pt x="605" y="1239"/>
                    <a:pt x="604" y="1239"/>
                  </a:cubicBezTo>
                  <a:cubicBezTo>
                    <a:pt x="596" y="1235"/>
                    <a:pt x="594" y="1231"/>
                    <a:pt x="595" y="1228"/>
                  </a:cubicBezTo>
                  <a:cubicBezTo>
                    <a:pt x="595" y="1228"/>
                    <a:pt x="602" y="1205"/>
                    <a:pt x="611" y="1183"/>
                  </a:cubicBezTo>
                  <a:cubicBezTo>
                    <a:pt x="620" y="1161"/>
                    <a:pt x="630" y="1138"/>
                    <a:pt x="631" y="1138"/>
                  </a:cubicBezTo>
                  <a:cubicBezTo>
                    <a:pt x="633" y="1132"/>
                    <a:pt x="630" y="1125"/>
                    <a:pt x="622" y="1121"/>
                  </a:cubicBezTo>
                  <a:lnTo>
                    <a:pt x="546" y="1088"/>
                  </a:lnTo>
                  <a:cubicBezTo>
                    <a:pt x="536" y="1084"/>
                    <a:pt x="521" y="1084"/>
                    <a:pt x="510" y="1088"/>
                  </a:cubicBezTo>
                  <a:cubicBezTo>
                    <a:pt x="510" y="1088"/>
                    <a:pt x="477" y="1101"/>
                    <a:pt x="443" y="1113"/>
                  </a:cubicBezTo>
                  <a:cubicBezTo>
                    <a:pt x="410" y="1124"/>
                    <a:pt x="374" y="1136"/>
                    <a:pt x="374" y="1136"/>
                  </a:cubicBezTo>
                  <a:cubicBezTo>
                    <a:pt x="368" y="1138"/>
                    <a:pt x="358" y="1137"/>
                    <a:pt x="353" y="1134"/>
                  </a:cubicBezTo>
                  <a:cubicBezTo>
                    <a:pt x="353" y="1134"/>
                    <a:pt x="348" y="1132"/>
                    <a:pt x="343" y="1129"/>
                  </a:cubicBezTo>
                  <a:cubicBezTo>
                    <a:pt x="341" y="1128"/>
                    <a:pt x="339" y="1126"/>
                    <a:pt x="337" y="1125"/>
                  </a:cubicBezTo>
                  <a:lnTo>
                    <a:pt x="321" y="1115"/>
                  </a:lnTo>
                  <a:lnTo>
                    <a:pt x="293" y="1097"/>
                  </a:lnTo>
                  <a:cubicBezTo>
                    <a:pt x="288" y="1094"/>
                    <a:pt x="286" y="1089"/>
                    <a:pt x="289" y="1086"/>
                  </a:cubicBezTo>
                  <a:lnTo>
                    <a:pt x="302" y="1074"/>
                  </a:lnTo>
                  <a:cubicBezTo>
                    <a:pt x="310" y="1066"/>
                    <a:pt x="320" y="1056"/>
                    <a:pt x="332" y="1047"/>
                  </a:cubicBezTo>
                  <a:cubicBezTo>
                    <a:pt x="353" y="1027"/>
                    <a:pt x="377" y="1009"/>
                    <a:pt x="377" y="1008"/>
                  </a:cubicBezTo>
                  <a:cubicBezTo>
                    <a:pt x="385" y="1002"/>
                    <a:pt x="385" y="993"/>
                    <a:pt x="378" y="987"/>
                  </a:cubicBezTo>
                  <a:lnTo>
                    <a:pt x="351" y="967"/>
                  </a:lnTo>
                  <a:lnTo>
                    <a:pt x="328" y="945"/>
                  </a:lnTo>
                  <a:cubicBezTo>
                    <a:pt x="317" y="937"/>
                    <a:pt x="304" y="935"/>
                    <a:pt x="293" y="937"/>
                  </a:cubicBezTo>
                  <a:cubicBezTo>
                    <a:pt x="293" y="937"/>
                    <a:pt x="254" y="943"/>
                    <a:pt x="215" y="947"/>
                  </a:cubicBezTo>
                  <a:cubicBezTo>
                    <a:pt x="176" y="952"/>
                    <a:pt x="137" y="956"/>
                    <a:pt x="136" y="956"/>
                  </a:cubicBezTo>
                  <a:cubicBezTo>
                    <a:pt x="132" y="956"/>
                    <a:pt x="126" y="955"/>
                    <a:pt x="122" y="952"/>
                  </a:cubicBezTo>
                  <a:lnTo>
                    <a:pt x="87" y="911"/>
                  </a:lnTo>
                  <a:cubicBezTo>
                    <a:pt x="86" y="909"/>
                    <a:pt x="85" y="908"/>
                    <a:pt x="84" y="906"/>
                  </a:cubicBezTo>
                  <a:cubicBezTo>
                    <a:pt x="80" y="900"/>
                    <a:pt x="82" y="894"/>
                    <a:pt x="87" y="892"/>
                  </a:cubicBezTo>
                  <a:cubicBezTo>
                    <a:pt x="87" y="891"/>
                    <a:pt x="119" y="877"/>
                    <a:pt x="150" y="863"/>
                  </a:cubicBezTo>
                  <a:cubicBezTo>
                    <a:pt x="182" y="849"/>
                    <a:pt x="214" y="836"/>
                    <a:pt x="215" y="836"/>
                  </a:cubicBezTo>
                  <a:cubicBezTo>
                    <a:pt x="226" y="832"/>
                    <a:pt x="231" y="823"/>
                    <a:pt x="227" y="817"/>
                  </a:cubicBezTo>
                  <a:lnTo>
                    <a:pt x="205" y="766"/>
                  </a:lnTo>
                  <a:cubicBezTo>
                    <a:pt x="203" y="763"/>
                    <a:pt x="200" y="760"/>
                    <a:pt x="196" y="758"/>
                  </a:cubicBezTo>
                  <a:cubicBezTo>
                    <a:pt x="191" y="755"/>
                    <a:pt x="185" y="753"/>
                    <a:pt x="178" y="753"/>
                  </a:cubicBezTo>
                  <a:cubicBezTo>
                    <a:pt x="177" y="753"/>
                    <a:pt x="138" y="750"/>
                    <a:pt x="99" y="747"/>
                  </a:cubicBezTo>
                  <a:cubicBezTo>
                    <a:pt x="60" y="743"/>
                    <a:pt x="20" y="739"/>
                    <a:pt x="20" y="739"/>
                  </a:cubicBezTo>
                  <a:cubicBezTo>
                    <a:pt x="17" y="739"/>
                    <a:pt x="14" y="738"/>
                    <a:pt x="12" y="736"/>
                  </a:cubicBezTo>
                  <a:cubicBezTo>
                    <a:pt x="9" y="734"/>
                    <a:pt x="7" y="732"/>
                    <a:pt x="6" y="730"/>
                  </a:cubicBezTo>
                  <a:lnTo>
                    <a:pt x="5" y="725"/>
                  </a:lnTo>
                  <a:cubicBezTo>
                    <a:pt x="4" y="723"/>
                    <a:pt x="4" y="720"/>
                    <a:pt x="4" y="717"/>
                  </a:cubicBezTo>
                  <a:lnTo>
                    <a:pt x="2" y="703"/>
                  </a:lnTo>
                  <a:lnTo>
                    <a:pt x="0" y="679"/>
                  </a:lnTo>
                  <a:cubicBezTo>
                    <a:pt x="0" y="675"/>
                    <a:pt x="5" y="670"/>
                    <a:pt x="10" y="669"/>
                  </a:cubicBezTo>
                  <a:cubicBezTo>
                    <a:pt x="11" y="669"/>
                    <a:pt x="48" y="661"/>
                    <a:pt x="87" y="655"/>
                  </a:cubicBezTo>
                  <a:cubicBezTo>
                    <a:pt x="125" y="648"/>
                    <a:pt x="164" y="643"/>
                    <a:pt x="164" y="643"/>
                  </a:cubicBezTo>
                  <a:cubicBezTo>
                    <a:pt x="177" y="641"/>
                    <a:pt x="188" y="634"/>
                    <a:pt x="188" y="626"/>
                  </a:cubicBezTo>
                  <a:lnTo>
                    <a:pt x="189" y="618"/>
                  </a:lnTo>
                  <a:cubicBezTo>
                    <a:pt x="189" y="617"/>
                    <a:pt x="189" y="615"/>
                    <a:pt x="189" y="613"/>
                  </a:cubicBezTo>
                  <a:cubicBezTo>
                    <a:pt x="189" y="609"/>
                    <a:pt x="190" y="605"/>
                    <a:pt x="191" y="601"/>
                  </a:cubicBezTo>
                  <a:lnTo>
                    <a:pt x="197" y="576"/>
                  </a:lnTo>
                  <a:cubicBezTo>
                    <a:pt x="198" y="570"/>
                    <a:pt x="194" y="564"/>
                    <a:pt x="187" y="560"/>
                  </a:cubicBezTo>
                  <a:cubicBezTo>
                    <a:pt x="185" y="559"/>
                    <a:pt x="182" y="558"/>
                    <a:pt x="179" y="557"/>
                  </a:cubicBezTo>
                  <a:cubicBezTo>
                    <a:pt x="162" y="552"/>
                    <a:pt x="134" y="544"/>
                    <a:pt x="107" y="536"/>
                  </a:cubicBezTo>
                  <a:cubicBezTo>
                    <a:pt x="73" y="525"/>
                    <a:pt x="38" y="513"/>
                    <a:pt x="38" y="513"/>
                  </a:cubicBezTo>
                  <a:cubicBezTo>
                    <a:pt x="32" y="509"/>
                    <a:pt x="30" y="505"/>
                    <a:pt x="31" y="502"/>
                  </a:cubicBezTo>
                  <a:lnTo>
                    <a:pt x="42" y="477"/>
                  </a:lnTo>
                  <a:cubicBezTo>
                    <a:pt x="43" y="472"/>
                    <a:pt x="46" y="467"/>
                    <a:pt x="49" y="463"/>
                  </a:cubicBezTo>
                  <a:lnTo>
                    <a:pt x="55" y="453"/>
                  </a:lnTo>
                  <a:cubicBezTo>
                    <a:pt x="57" y="449"/>
                    <a:pt x="65" y="445"/>
                    <a:pt x="71" y="445"/>
                  </a:cubicBezTo>
                  <a:cubicBezTo>
                    <a:pt x="71" y="445"/>
                    <a:pt x="112" y="446"/>
                    <a:pt x="151" y="447"/>
                  </a:cubicBezTo>
                  <a:cubicBezTo>
                    <a:pt x="190" y="448"/>
                    <a:pt x="229" y="450"/>
                    <a:pt x="230" y="450"/>
                  </a:cubicBezTo>
                  <a:cubicBezTo>
                    <a:pt x="243" y="451"/>
                    <a:pt x="257" y="447"/>
                    <a:pt x="262" y="440"/>
                  </a:cubicBezTo>
                  <a:lnTo>
                    <a:pt x="281" y="417"/>
                  </a:lnTo>
                  <a:cubicBezTo>
                    <a:pt x="283" y="415"/>
                    <a:pt x="284" y="413"/>
                    <a:pt x="286" y="410"/>
                  </a:cubicBezTo>
                  <a:cubicBezTo>
                    <a:pt x="289" y="407"/>
                    <a:pt x="291" y="404"/>
                    <a:pt x="293" y="401"/>
                  </a:cubicBezTo>
                  <a:lnTo>
                    <a:pt x="300" y="394"/>
                  </a:lnTo>
                  <a:cubicBezTo>
                    <a:pt x="307" y="388"/>
                    <a:pt x="304" y="379"/>
                    <a:pt x="295" y="373"/>
                  </a:cubicBezTo>
                  <a:cubicBezTo>
                    <a:pt x="295" y="373"/>
                    <a:pt x="267" y="357"/>
                    <a:pt x="241" y="339"/>
                  </a:cubicBezTo>
                  <a:cubicBezTo>
                    <a:pt x="214" y="322"/>
                    <a:pt x="188" y="304"/>
                    <a:pt x="188" y="304"/>
                  </a:cubicBezTo>
                  <a:cubicBezTo>
                    <a:pt x="184" y="301"/>
                    <a:pt x="183" y="295"/>
                    <a:pt x="188" y="292"/>
                  </a:cubicBezTo>
                  <a:lnTo>
                    <a:pt x="215" y="270"/>
                  </a:lnTo>
                  <a:lnTo>
                    <a:pt x="239" y="250"/>
                  </a:lnTo>
                  <a:cubicBezTo>
                    <a:pt x="243" y="247"/>
                    <a:pt x="253" y="246"/>
                    <a:pt x="259" y="247"/>
                  </a:cubicBezTo>
                  <a:cubicBezTo>
                    <a:pt x="259" y="247"/>
                    <a:pt x="297" y="255"/>
                    <a:pt x="334" y="265"/>
                  </a:cubicBezTo>
                  <a:cubicBezTo>
                    <a:pt x="370" y="274"/>
                    <a:pt x="406" y="284"/>
                    <a:pt x="406" y="284"/>
                  </a:cubicBezTo>
                  <a:cubicBezTo>
                    <a:pt x="418" y="287"/>
                    <a:pt x="434" y="286"/>
                    <a:pt x="443" y="280"/>
                  </a:cubicBezTo>
                  <a:lnTo>
                    <a:pt x="448" y="277"/>
                  </a:lnTo>
                  <a:cubicBezTo>
                    <a:pt x="457" y="271"/>
                    <a:pt x="482" y="257"/>
                    <a:pt x="506" y="245"/>
                  </a:cubicBezTo>
                  <a:cubicBezTo>
                    <a:pt x="515" y="240"/>
                    <a:pt x="518" y="231"/>
                    <a:pt x="512" y="224"/>
                  </a:cubicBezTo>
                  <a:lnTo>
                    <a:pt x="482" y="181"/>
                  </a:lnTo>
                  <a:cubicBezTo>
                    <a:pt x="467" y="160"/>
                    <a:pt x="454" y="138"/>
                    <a:pt x="454" y="138"/>
                  </a:cubicBezTo>
                  <a:cubicBezTo>
                    <a:pt x="452" y="134"/>
                    <a:pt x="455" y="129"/>
                    <a:pt x="461" y="127"/>
                  </a:cubicBezTo>
                  <a:lnTo>
                    <a:pt x="495" y="112"/>
                  </a:lnTo>
                  <a:lnTo>
                    <a:pt x="533" y="98"/>
                  </a:lnTo>
                  <a:cubicBezTo>
                    <a:pt x="539" y="96"/>
                    <a:pt x="549" y="96"/>
                    <a:pt x="554" y="99"/>
                  </a:cubicBezTo>
                  <a:cubicBezTo>
                    <a:pt x="554" y="99"/>
                    <a:pt x="585" y="114"/>
                    <a:pt x="613" y="129"/>
                  </a:cubicBezTo>
                  <a:lnTo>
                    <a:pt x="652" y="151"/>
                  </a:lnTo>
                  <a:lnTo>
                    <a:pt x="670" y="161"/>
                  </a:lnTo>
                  <a:cubicBezTo>
                    <a:pt x="680" y="167"/>
                    <a:pt x="695" y="169"/>
                    <a:pt x="706" y="166"/>
                  </a:cubicBezTo>
                  <a:lnTo>
                    <a:pt x="758" y="152"/>
                  </a:lnTo>
                  <a:cubicBezTo>
                    <a:pt x="764" y="150"/>
                    <a:pt x="769" y="149"/>
                    <a:pt x="773" y="148"/>
                  </a:cubicBezTo>
                  <a:lnTo>
                    <a:pt x="786" y="145"/>
                  </a:lnTo>
                  <a:cubicBezTo>
                    <a:pt x="798" y="143"/>
                    <a:pt x="807" y="135"/>
                    <a:pt x="806" y="127"/>
                  </a:cubicBezTo>
                  <a:cubicBezTo>
                    <a:pt x="806" y="127"/>
                    <a:pt x="803" y="104"/>
                    <a:pt x="802" y="81"/>
                  </a:cubicBezTo>
                  <a:cubicBezTo>
                    <a:pt x="800" y="58"/>
                    <a:pt x="801" y="34"/>
                    <a:pt x="801" y="34"/>
                  </a:cubicBezTo>
                  <a:cubicBezTo>
                    <a:pt x="801" y="30"/>
                    <a:pt x="807" y="25"/>
                    <a:pt x="814" y="25"/>
                  </a:cubicBezTo>
                  <a:lnTo>
                    <a:pt x="858" y="18"/>
                  </a:lnTo>
                  <a:lnTo>
                    <a:pt x="899" y="12"/>
                  </a:lnTo>
                  <a:cubicBezTo>
                    <a:pt x="905" y="11"/>
                    <a:pt x="912" y="13"/>
                    <a:pt x="916" y="15"/>
                  </a:cubicBezTo>
                  <a:cubicBezTo>
                    <a:pt x="918" y="17"/>
                    <a:pt x="938" y="38"/>
                    <a:pt x="956" y="58"/>
                  </a:cubicBezTo>
                  <a:cubicBezTo>
                    <a:pt x="974" y="79"/>
                    <a:pt x="990" y="100"/>
                    <a:pt x="990" y="100"/>
                  </a:cubicBezTo>
                  <a:cubicBezTo>
                    <a:pt x="992" y="102"/>
                    <a:pt x="994" y="104"/>
                    <a:pt x="997" y="105"/>
                  </a:cubicBezTo>
                  <a:cubicBezTo>
                    <a:pt x="1004" y="109"/>
                    <a:pt x="1013" y="111"/>
                    <a:pt x="1022" y="111"/>
                  </a:cubicBezTo>
                  <a:lnTo>
                    <a:pt x="1030" y="110"/>
                  </a:lnTo>
                  <a:cubicBezTo>
                    <a:pt x="1038" y="109"/>
                    <a:pt x="1059" y="108"/>
                    <a:pt x="1108" y="107"/>
                  </a:cubicBezTo>
                  <a:cubicBezTo>
                    <a:pt x="1122" y="107"/>
                    <a:pt x="1135" y="101"/>
                    <a:pt x="1139" y="93"/>
                  </a:cubicBezTo>
                  <a:cubicBezTo>
                    <a:pt x="1139" y="93"/>
                    <a:pt x="1150" y="71"/>
                    <a:pt x="1162" y="50"/>
                  </a:cubicBezTo>
                  <a:cubicBezTo>
                    <a:pt x="1175" y="28"/>
                    <a:pt x="1189" y="6"/>
                    <a:pt x="1189" y="6"/>
                  </a:cubicBezTo>
                  <a:cubicBezTo>
                    <a:pt x="1191" y="3"/>
                    <a:pt x="1200" y="0"/>
                    <a:pt x="1207" y="0"/>
                  </a:cubicBezTo>
                  <a:lnTo>
                    <a:pt x="1220" y="0"/>
                  </a:lnTo>
                  <a:cubicBezTo>
                    <a:pt x="1223" y="1"/>
                    <a:pt x="1227" y="1"/>
                    <a:pt x="1230" y="1"/>
                  </a:cubicBezTo>
                  <a:cubicBezTo>
                    <a:pt x="1236" y="1"/>
                    <a:pt x="1243" y="1"/>
                    <a:pt x="1250" y="2"/>
                  </a:cubicBezTo>
                  <a:lnTo>
                    <a:pt x="1294" y="5"/>
                  </a:lnTo>
                  <a:cubicBezTo>
                    <a:pt x="1298" y="6"/>
                    <a:pt x="1302" y="7"/>
                    <a:pt x="1305" y="9"/>
                  </a:cubicBezTo>
                  <a:cubicBezTo>
                    <a:pt x="1307" y="10"/>
                    <a:pt x="1309" y="12"/>
                    <a:pt x="1309" y="13"/>
                  </a:cubicBezTo>
                  <a:cubicBezTo>
                    <a:pt x="1309" y="13"/>
                    <a:pt x="1316" y="36"/>
                    <a:pt x="1321" y="59"/>
                  </a:cubicBezTo>
                  <a:cubicBezTo>
                    <a:pt x="1326" y="81"/>
                    <a:pt x="1328" y="105"/>
                    <a:pt x="1328" y="105"/>
                  </a:cubicBezTo>
                  <a:cubicBezTo>
                    <a:pt x="1329" y="110"/>
                    <a:pt x="1333" y="114"/>
                    <a:pt x="1339" y="117"/>
                  </a:cubicBezTo>
                  <a:cubicBezTo>
                    <a:pt x="1342" y="120"/>
                    <a:pt x="1347" y="121"/>
                    <a:pt x="1352" y="122"/>
                  </a:cubicBezTo>
                  <a:lnTo>
                    <a:pt x="1395" y="128"/>
                  </a:lnTo>
                  <a:cubicBezTo>
                    <a:pt x="1403" y="129"/>
                    <a:pt x="1410" y="130"/>
                    <a:pt x="1416" y="132"/>
                  </a:cubicBezTo>
                  <a:cubicBezTo>
                    <a:pt x="1419" y="132"/>
                    <a:pt x="1421" y="133"/>
                    <a:pt x="1423" y="133"/>
                  </a:cubicBezTo>
                  <a:lnTo>
                    <a:pt x="1437" y="136"/>
                  </a:lnTo>
                  <a:cubicBezTo>
                    <a:pt x="1448" y="138"/>
                    <a:pt x="1464" y="135"/>
                    <a:pt x="1472" y="129"/>
                  </a:cubicBezTo>
                  <a:cubicBezTo>
                    <a:pt x="1472" y="129"/>
                    <a:pt x="1495" y="110"/>
                    <a:pt x="1520" y="92"/>
                  </a:cubicBezTo>
                  <a:lnTo>
                    <a:pt x="1555" y="67"/>
                  </a:lnTo>
                  <a:lnTo>
                    <a:pt x="1571" y="56"/>
                  </a:lnTo>
                  <a:cubicBezTo>
                    <a:pt x="1575" y="53"/>
                    <a:pt x="1584" y="52"/>
                    <a:pt x="1591" y="54"/>
                  </a:cubicBezTo>
                  <a:lnTo>
                    <a:pt x="1633" y="65"/>
                  </a:lnTo>
                  <a:cubicBezTo>
                    <a:pt x="1651" y="70"/>
                    <a:pt x="1659" y="73"/>
                    <a:pt x="1664" y="74"/>
                  </a:cubicBezTo>
                  <a:cubicBezTo>
                    <a:pt x="1678" y="80"/>
                    <a:pt x="1680" y="84"/>
                    <a:pt x="1679" y="87"/>
                  </a:cubicBezTo>
                  <a:cubicBezTo>
                    <a:pt x="1679" y="87"/>
                    <a:pt x="1672" y="110"/>
                    <a:pt x="1663" y="132"/>
                  </a:cubicBezTo>
                  <a:cubicBezTo>
                    <a:pt x="1654" y="155"/>
                    <a:pt x="1644" y="177"/>
                    <a:pt x="1643" y="177"/>
                  </a:cubicBezTo>
                  <a:cubicBezTo>
                    <a:pt x="1641" y="183"/>
                    <a:pt x="1644" y="190"/>
                    <a:pt x="1652" y="195"/>
                  </a:cubicBezTo>
                  <a:lnTo>
                    <a:pt x="1728" y="227"/>
                  </a:lnTo>
                  <a:cubicBezTo>
                    <a:pt x="1738" y="231"/>
                    <a:pt x="1753" y="231"/>
                    <a:pt x="1764" y="227"/>
                  </a:cubicBezTo>
                  <a:cubicBezTo>
                    <a:pt x="1764" y="227"/>
                    <a:pt x="1797" y="214"/>
                    <a:pt x="1831" y="203"/>
                  </a:cubicBezTo>
                  <a:cubicBezTo>
                    <a:pt x="1864" y="191"/>
                    <a:pt x="1900" y="179"/>
                    <a:pt x="1900" y="179"/>
                  </a:cubicBezTo>
                  <a:cubicBezTo>
                    <a:pt x="1906" y="177"/>
                    <a:pt x="1916" y="178"/>
                    <a:pt x="1921" y="181"/>
                  </a:cubicBezTo>
                  <a:lnTo>
                    <a:pt x="1931" y="186"/>
                  </a:lnTo>
                  <a:close/>
                </a:path>
              </a:pathLst>
            </a:custGeom>
            <a:solidFill>
              <a:srgbClr val="72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85" name="Group 84">
            <a:extLst>
              <a:ext uri="{FF2B5EF4-FFF2-40B4-BE49-F238E27FC236}">
                <a16:creationId xmlns:a16="http://schemas.microsoft.com/office/drawing/2014/main" id="{F45EB19B-11DA-3A4A-96A6-4013368C7807}"/>
              </a:ext>
            </a:extLst>
          </p:cNvPr>
          <p:cNvGrpSpPr>
            <a:grpSpLocks noChangeAspect="1"/>
          </p:cNvGrpSpPr>
          <p:nvPr/>
        </p:nvGrpSpPr>
        <p:grpSpPr>
          <a:xfrm>
            <a:off x="2071453" y="2832588"/>
            <a:ext cx="842718" cy="2782957"/>
            <a:chOff x="4494213" y="1220788"/>
            <a:chExt cx="1281112" cy="4230688"/>
          </a:xfrm>
        </p:grpSpPr>
        <p:sp>
          <p:nvSpPr>
            <p:cNvPr id="86" name="Freeform 85">
              <a:extLst>
                <a:ext uri="{FF2B5EF4-FFF2-40B4-BE49-F238E27FC236}">
                  <a16:creationId xmlns:a16="http://schemas.microsoft.com/office/drawing/2014/main" id="{42207C8F-352A-0846-A464-EDE9DA3B63E9}"/>
                </a:ext>
              </a:extLst>
            </p:cNvPr>
            <p:cNvSpPr>
              <a:spLocks/>
            </p:cNvSpPr>
            <p:nvPr/>
          </p:nvSpPr>
          <p:spPr bwMode="auto">
            <a:xfrm>
              <a:off x="4808538" y="4999038"/>
              <a:ext cx="450850" cy="452438"/>
            </a:xfrm>
            <a:custGeom>
              <a:avLst/>
              <a:gdLst>
                <a:gd name="T0" fmla="*/ 13 w 770"/>
                <a:gd name="T1" fmla="*/ 5 h 755"/>
                <a:gd name="T2" fmla="*/ 24 w 770"/>
                <a:gd name="T3" fmla="*/ 0 h 755"/>
                <a:gd name="T4" fmla="*/ 23 w 770"/>
                <a:gd name="T5" fmla="*/ 4 h 755"/>
                <a:gd name="T6" fmla="*/ 696 w 770"/>
                <a:gd name="T7" fmla="*/ 428 h 755"/>
                <a:gd name="T8" fmla="*/ 765 w 770"/>
                <a:gd name="T9" fmla="*/ 510 h 755"/>
                <a:gd name="T10" fmla="*/ 724 w 770"/>
                <a:gd name="T11" fmla="*/ 638 h 755"/>
                <a:gd name="T12" fmla="*/ 244 w 770"/>
                <a:gd name="T13" fmla="*/ 497 h 755"/>
                <a:gd name="T14" fmla="*/ 166 w 770"/>
                <a:gd name="T15" fmla="*/ 331 h 755"/>
                <a:gd name="T16" fmla="*/ 4 w 770"/>
                <a:gd name="T17" fmla="*/ 104 h 755"/>
                <a:gd name="T18" fmla="*/ 13 w 770"/>
                <a:gd name="T19" fmla="*/ 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0" h="755">
                  <a:moveTo>
                    <a:pt x="13" y="5"/>
                  </a:moveTo>
                  <a:cubicBezTo>
                    <a:pt x="13" y="5"/>
                    <a:pt x="17" y="3"/>
                    <a:pt x="24" y="0"/>
                  </a:cubicBezTo>
                  <a:cubicBezTo>
                    <a:pt x="24" y="2"/>
                    <a:pt x="24" y="3"/>
                    <a:pt x="23" y="4"/>
                  </a:cubicBezTo>
                  <a:cubicBezTo>
                    <a:pt x="40" y="75"/>
                    <a:pt x="689" y="449"/>
                    <a:pt x="696" y="428"/>
                  </a:cubicBezTo>
                  <a:cubicBezTo>
                    <a:pt x="697" y="431"/>
                    <a:pt x="742" y="475"/>
                    <a:pt x="765" y="510"/>
                  </a:cubicBezTo>
                  <a:cubicBezTo>
                    <a:pt x="770" y="557"/>
                    <a:pt x="761" y="611"/>
                    <a:pt x="724" y="638"/>
                  </a:cubicBezTo>
                  <a:cubicBezTo>
                    <a:pt x="563" y="755"/>
                    <a:pt x="302" y="617"/>
                    <a:pt x="244" y="497"/>
                  </a:cubicBezTo>
                  <a:cubicBezTo>
                    <a:pt x="199" y="402"/>
                    <a:pt x="199" y="396"/>
                    <a:pt x="166" y="331"/>
                  </a:cubicBezTo>
                  <a:cubicBezTo>
                    <a:pt x="117" y="233"/>
                    <a:pt x="23" y="160"/>
                    <a:pt x="4" y="104"/>
                  </a:cubicBezTo>
                  <a:cubicBezTo>
                    <a:pt x="0" y="66"/>
                    <a:pt x="3" y="34"/>
                    <a:pt x="13" y="5"/>
                  </a:cubicBezTo>
                  <a:close/>
                </a:path>
              </a:pathLst>
            </a:custGeom>
            <a:solidFill>
              <a:srgbClr val="1F1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7" name="Freeform 86">
              <a:extLst>
                <a:ext uri="{FF2B5EF4-FFF2-40B4-BE49-F238E27FC236}">
                  <a16:creationId xmlns:a16="http://schemas.microsoft.com/office/drawing/2014/main" id="{84A79986-F4BF-0545-B5AE-657ACC9756AB}"/>
                </a:ext>
              </a:extLst>
            </p:cNvPr>
            <p:cNvSpPr>
              <a:spLocks/>
            </p:cNvSpPr>
            <p:nvPr/>
          </p:nvSpPr>
          <p:spPr bwMode="auto">
            <a:xfrm>
              <a:off x="4810125" y="4924425"/>
              <a:ext cx="511175" cy="493713"/>
            </a:xfrm>
            <a:custGeom>
              <a:avLst/>
              <a:gdLst>
                <a:gd name="T0" fmla="*/ 421 w 873"/>
                <a:gd name="T1" fmla="*/ 87 h 824"/>
                <a:gd name="T2" fmla="*/ 496 w 873"/>
                <a:gd name="T3" fmla="*/ 162 h 824"/>
                <a:gd name="T4" fmla="*/ 730 w 873"/>
                <a:gd name="T5" fmla="*/ 727 h 824"/>
                <a:gd name="T6" fmla="*/ 278 w 873"/>
                <a:gd name="T7" fmla="*/ 599 h 824"/>
                <a:gd name="T8" fmla="*/ 121 w 873"/>
                <a:gd name="T9" fmla="*/ 320 h 824"/>
                <a:gd name="T10" fmla="*/ 9 w 873"/>
                <a:gd name="T11" fmla="*/ 109 h 824"/>
                <a:gd name="T12" fmla="*/ 207 w 873"/>
                <a:gd name="T13" fmla="*/ 3 h 824"/>
                <a:gd name="T14" fmla="*/ 421 w 873"/>
                <a:gd name="T15" fmla="*/ 87 h 8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3" h="824">
                  <a:moveTo>
                    <a:pt x="421" y="87"/>
                  </a:moveTo>
                  <a:cubicBezTo>
                    <a:pt x="440" y="103"/>
                    <a:pt x="489" y="154"/>
                    <a:pt x="496" y="162"/>
                  </a:cubicBezTo>
                  <a:cubicBezTo>
                    <a:pt x="535" y="211"/>
                    <a:pt x="873" y="637"/>
                    <a:pt x="730" y="727"/>
                  </a:cubicBezTo>
                  <a:cubicBezTo>
                    <a:pt x="577" y="824"/>
                    <a:pt x="344" y="714"/>
                    <a:pt x="278" y="599"/>
                  </a:cubicBezTo>
                  <a:cubicBezTo>
                    <a:pt x="208" y="479"/>
                    <a:pt x="180" y="408"/>
                    <a:pt x="121" y="320"/>
                  </a:cubicBezTo>
                  <a:cubicBezTo>
                    <a:pt x="87" y="271"/>
                    <a:pt x="0" y="221"/>
                    <a:pt x="9" y="109"/>
                  </a:cubicBezTo>
                  <a:cubicBezTo>
                    <a:pt x="17" y="27"/>
                    <a:pt x="129" y="6"/>
                    <a:pt x="207" y="3"/>
                  </a:cubicBezTo>
                  <a:cubicBezTo>
                    <a:pt x="283" y="0"/>
                    <a:pt x="344" y="25"/>
                    <a:pt x="421" y="87"/>
                  </a:cubicBezTo>
                  <a:close/>
                </a:path>
              </a:pathLst>
            </a:custGeom>
            <a:solidFill>
              <a:srgbClr val="5A5C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8" name="Freeform 87">
              <a:extLst>
                <a:ext uri="{FF2B5EF4-FFF2-40B4-BE49-F238E27FC236}">
                  <a16:creationId xmlns:a16="http://schemas.microsoft.com/office/drawing/2014/main" id="{AE44DCD0-F733-9845-BB27-E0A3CB3CEAD2}"/>
                </a:ext>
              </a:extLst>
            </p:cNvPr>
            <p:cNvSpPr>
              <a:spLocks/>
            </p:cNvSpPr>
            <p:nvPr/>
          </p:nvSpPr>
          <p:spPr bwMode="auto">
            <a:xfrm>
              <a:off x="5180013" y="4860925"/>
              <a:ext cx="593725" cy="303213"/>
            </a:xfrm>
            <a:custGeom>
              <a:avLst/>
              <a:gdLst>
                <a:gd name="T0" fmla="*/ 9 w 1015"/>
                <a:gd name="T1" fmla="*/ 0 h 508"/>
                <a:gd name="T2" fmla="*/ 1010 w 1015"/>
                <a:gd name="T3" fmla="*/ 343 h 508"/>
                <a:gd name="T4" fmla="*/ 957 w 1015"/>
                <a:gd name="T5" fmla="*/ 476 h 508"/>
                <a:gd name="T6" fmla="*/ 769 w 1015"/>
                <a:gd name="T7" fmla="*/ 496 h 508"/>
                <a:gd name="T8" fmla="*/ 523 w 1015"/>
                <a:gd name="T9" fmla="*/ 396 h 508"/>
                <a:gd name="T10" fmla="*/ 356 w 1015"/>
                <a:gd name="T11" fmla="*/ 282 h 508"/>
                <a:gd name="T12" fmla="*/ 252 w 1015"/>
                <a:gd name="T13" fmla="*/ 226 h 508"/>
                <a:gd name="T14" fmla="*/ 226 w 1015"/>
                <a:gd name="T15" fmla="*/ 227 h 508"/>
                <a:gd name="T16" fmla="*/ 83 w 1015"/>
                <a:gd name="T17" fmla="*/ 173 h 508"/>
                <a:gd name="T18" fmla="*/ 5 w 1015"/>
                <a:gd name="T19" fmla="*/ 82 h 508"/>
                <a:gd name="T20" fmla="*/ 9 w 1015"/>
                <a:gd name="T21"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5" h="508">
                  <a:moveTo>
                    <a:pt x="9" y="0"/>
                  </a:moveTo>
                  <a:cubicBezTo>
                    <a:pt x="35" y="28"/>
                    <a:pt x="973" y="409"/>
                    <a:pt x="1010" y="343"/>
                  </a:cubicBezTo>
                  <a:cubicBezTo>
                    <a:pt x="1015" y="389"/>
                    <a:pt x="1010" y="434"/>
                    <a:pt x="957" y="476"/>
                  </a:cubicBezTo>
                  <a:cubicBezTo>
                    <a:pt x="920" y="506"/>
                    <a:pt x="833" y="508"/>
                    <a:pt x="769" y="496"/>
                  </a:cubicBezTo>
                  <a:cubicBezTo>
                    <a:pt x="704" y="487"/>
                    <a:pt x="605" y="448"/>
                    <a:pt x="523" y="396"/>
                  </a:cubicBezTo>
                  <a:cubicBezTo>
                    <a:pt x="512" y="388"/>
                    <a:pt x="461" y="348"/>
                    <a:pt x="356" y="282"/>
                  </a:cubicBezTo>
                  <a:cubicBezTo>
                    <a:pt x="339" y="272"/>
                    <a:pt x="252" y="226"/>
                    <a:pt x="252" y="226"/>
                  </a:cubicBezTo>
                  <a:cubicBezTo>
                    <a:pt x="244" y="228"/>
                    <a:pt x="235" y="230"/>
                    <a:pt x="226" y="227"/>
                  </a:cubicBezTo>
                  <a:cubicBezTo>
                    <a:pt x="226" y="227"/>
                    <a:pt x="97" y="179"/>
                    <a:pt x="83" y="173"/>
                  </a:cubicBezTo>
                  <a:cubicBezTo>
                    <a:pt x="13" y="143"/>
                    <a:pt x="4" y="82"/>
                    <a:pt x="5" y="82"/>
                  </a:cubicBezTo>
                  <a:cubicBezTo>
                    <a:pt x="3" y="56"/>
                    <a:pt x="0" y="27"/>
                    <a:pt x="9" y="0"/>
                  </a:cubicBezTo>
                  <a:close/>
                </a:path>
              </a:pathLst>
            </a:custGeom>
            <a:solidFill>
              <a:srgbClr val="1F1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9" name="Freeform 88">
              <a:extLst>
                <a:ext uri="{FF2B5EF4-FFF2-40B4-BE49-F238E27FC236}">
                  <a16:creationId xmlns:a16="http://schemas.microsoft.com/office/drawing/2014/main" id="{C75F9393-39F7-634F-A44D-DACA44BE6854}"/>
                </a:ext>
              </a:extLst>
            </p:cNvPr>
            <p:cNvSpPr>
              <a:spLocks/>
            </p:cNvSpPr>
            <p:nvPr/>
          </p:nvSpPr>
          <p:spPr bwMode="auto">
            <a:xfrm>
              <a:off x="5178425" y="4745038"/>
              <a:ext cx="596900" cy="400050"/>
            </a:xfrm>
            <a:custGeom>
              <a:avLst/>
              <a:gdLst>
                <a:gd name="T0" fmla="*/ 15 w 1021"/>
                <a:gd name="T1" fmla="*/ 118 h 665"/>
                <a:gd name="T2" fmla="*/ 117 w 1021"/>
                <a:gd name="T3" fmla="*/ 33 h 665"/>
                <a:gd name="T4" fmla="*/ 314 w 1021"/>
                <a:gd name="T5" fmla="*/ 9 h 665"/>
                <a:gd name="T6" fmla="*/ 597 w 1021"/>
                <a:gd name="T7" fmla="*/ 91 h 665"/>
                <a:gd name="T8" fmla="*/ 725 w 1021"/>
                <a:gd name="T9" fmla="*/ 243 h 665"/>
                <a:gd name="T10" fmla="*/ 926 w 1021"/>
                <a:gd name="T11" fmla="*/ 408 h 665"/>
                <a:gd name="T12" fmla="*/ 926 w 1021"/>
                <a:gd name="T13" fmla="*/ 408 h 665"/>
                <a:gd name="T14" fmla="*/ 1010 w 1021"/>
                <a:gd name="T15" fmla="*/ 562 h 665"/>
                <a:gd name="T16" fmla="*/ 827 w 1021"/>
                <a:gd name="T17" fmla="*/ 659 h 665"/>
                <a:gd name="T18" fmla="*/ 523 w 1021"/>
                <a:gd name="T19" fmla="*/ 530 h 665"/>
                <a:gd name="T20" fmla="*/ 288 w 1021"/>
                <a:gd name="T21" fmla="*/ 381 h 665"/>
                <a:gd name="T22" fmla="*/ 11 w 1021"/>
                <a:gd name="T23" fmla="*/ 236 h 665"/>
                <a:gd name="T24" fmla="*/ 15 w 1021"/>
                <a:gd name="T25" fmla="*/ 118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1" h="665">
                  <a:moveTo>
                    <a:pt x="15" y="118"/>
                  </a:moveTo>
                  <a:cubicBezTo>
                    <a:pt x="41" y="50"/>
                    <a:pt x="80" y="45"/>
                    <a:pt x="117" y="33"/>
                  </a:cubicBezTo>
                  <a:cubicBezTo>
                    <a:pt x="175" y="15"/>
                    <a:pt x="241" y="14"/>
                    <a:pt x="314" y="9"/>
                  </a:cubicBezTo>
                  <a:cubicBezTo>
                    <a:pt x="446" y="0"/>
                    <a:pt x="595" y="93"/>
                    <a:pt x="597" y="91"/>
                  </a:cubicBezTo>
                  <a:cubicBezTo>
                    <a:pt x="624" y="112"/>
                    <a:pt x="669" y="192"/>
                    <a:pt x="725" y="243"/>
                  </a:cubicBezTo>
                  <a:cubicBezTo>
                    <a:pt x="808" y="319"/>
                    <a:pt x="917" y="399"/>
                    <a:pt x="926" y="408"/>
                  </a:cubicBezTo>
                  <a:lnTo>
                    <a:pt x="926" y="408"/>
                  </a:lnTo>
                  <a:cubicBezTo>
                    <a:pt x="926" y="408"/>
                    <a:pt x="1021" y="493"/>
                    <a:pt x="1010" y="562"/>
                  </a:cubicBezTo>
                  <a:cubicBezTo>
                    <a:pt x="1006" y="570"/>
                    <a:pt x="1006" y="665"/>
                    <a:pt x="827" y="659"/>
                  </a:cubicBezTo>
                  <a:cubicBezTo>
                    <a:pt x="810" y="658"/>
                    <a:pt x="690" y="658"/>
                    <a:pt x="523" y="530"/>
                  </a:cubicBezTo>
                  <a:cubicBezTo>
                    <a:pt x="471" y="491"/>
                    <a:pt x="365" y="420"/>
                    <a:pt x="288" y="381"/>
                  </a:cubicBezTo>
                  <a:cubicBezTo>
                    <a:pt x="159" y="338"/>
                    <a:pt x="31" y="284"/>
                    <a:pt x="11" y="236"/>
                  </a:cubicBezTo>
                  <a:cubicBezTo>
                    <a:pt x="0" y="200"/>
                    <a:pt x="8" y="137"/>
                    <a:pt x="15" y="118"/>
                  </a:cubicBezTo>
                  <a:close/>
                </a:path>
              </a:pathLst>
            </a:custGeom>
            <a:solidFill>
              <a:srgbClr val="484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0" name="Freeform 89">
              <a:extLst>
                <a:ext uri="{FF2B5EF4-FFF2-40B4-BE49-F238E27FC236}">
                  <a16:creationId xmlns:a16="http://schemas.microsoft.com/office/drawing/2014/main" id="{27271D56-92E2-0C41-81D4-4F594415161E}"/>
                </a:ext>
              </a:extLst>
            </p:cNvPr>
            <p:cNvSpPr>
              <a:spLocks/>
            </p:cNvSpPr>
            <p:nvPr/>
          </p:nvSpPr>
          <p:spPr bwMode="auto">
            <a:xfrm>
              <a:off x="4700588" y="2882900"/>
              <a:ext cx="122238" cy="71438"/>
            </a:xfrm>
            <a:custGeom>
              <a:avLst/>
              <a:gdLst>
                <a:gd name="T0" fmla="*/ 172 w 209"/>
                <a:gd name="T1" fmla="*/ 21 h 121"/>
                <a:gd name="T2" fmla="*/ 37 w 209"/>
                <a:gd name="T3" fmla="*/ 21 h 121"/>
                <a:gd name="T4" fmla="*/ 37 w 209"/>
                <a:gd name="T5" fmla="*/ 99 h 121"/>
                <a:gd name="T6" fmla="*/ 172 w 209"/>
                <a:gd name="T7" fmla="*/ 99 h 121"/>
                <a:gd name="T8" fmla="*/ 172 w 209"/>
                <a:gd name="T9" fmla="*/ 21 h 121"/>
              </a:gdLst>
              <a:ahLst/>
              <a:cxnLst>
                <a:cxn ang="0">
                  <a:pos x="T0" y="T1"/>
                </a:cxn>
                <a:cxn ang="0">
                  <a:pos x="T2" y="T3"/>
                </a:cxn>
                <a:cxn ang="0">
                  <a:pos x="T4" y="T5"/>
                </a:cxn>
                <a:cxn ang="0">
                  <a:pos x="T6" y="T7"/>
                </a:cxn>
                <a:cxn ang="0">
                  <a:pos x="T8" y="T9"/>
                </a:cxn>
              </a:cxnLst>
              <a:rect l="0" t="0" r="r" b="b"/>
              <a:pathLst>
                <a:path w="209" h="121">
                  <a:moveTo>
                    <a:pt x="172" y="21"/>
                  </a:moveTo>
                  <a:cubicBezTo>
                    <a:pt x="135" y="0"/>
                    <a:pt x="74" y="0"/>
                    <a:pt x="37" y="21"/>
                  </a:cubicBezTo>
                  <a:cubicBezTo>
                    <a:pt x="0" y="43"/>
                    <a:pt x="0" y="78"/>
                    <a:pt x="37" y="99"/>
                  </a:cubicBezTo>
                  <a:cubicBezTo>
                    <a:pt x="74" y="121"/>
                    <a:pt x="135" y="121"/>
                    <a:pt x="172" y="99"/>
                  </a:cubicBezTo>
                  <a:cubicBezTo>
                    <a:pt x="209" y="78"/>
                    <a:pt x="209" y="43"/>
                    <a:pt x="172" y="2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1" name="Freeform 90">
              <a:extLst>
                <a:ext uri="{FF2B5EF4-FFF2-40B4-BE49-F238E27FC236}">
                  <a16:creationId xmlns:a16="http://schemas.microsoft.com/office/drawing/2014/main" id="{8245CB81-2D25-F548-BA5D-649B4C0AA478}"/>
                </a:ext>
              </a:extLst>
            </p:cNvPr>
            <p:cNvSpPr>
              <a:spLocks/>
            </p:cNvSpPr>
            <p:nvPr/>
          </p:nvSpPr>
          <p:spPr bwMode="auto">
            <a:xfrm>
              <a:off x="4705350" y="2794000"/>
              <a:ext cx="114300" cy="127000"/>
            </a:xfrm>
            <a:custGeom>
              <a:avLst/>
              <a:gdLst>
                <a:gd name="T0" fmla="*/ 2 w 193"/>
                <a:gd name="T1" fmla="*/ 0 h 210"/>
                <a:gd name="T2" fmla="*/ 0 w 193"/>
                <a:gd name="T3" fmla="*/ 210 h 210"/>
                <a:gd name="T4" fmla="*/ 190 w 193"/>
                <a:gd name="T5" fmla="*/ 210 h 210"/>
                <a:gd name="T6" fmla="*/ 193 w 193"/>
                <a:gd name="T7" fmla="*/ 0 h 210"/>
                <a:gd name="T8" fmla="*/ 2 w 193"/>
                <a:gd name="T9" fmla="*/ 0 h 210"/>
              </a:gdLst>
              <a:ahLst/>
              <a:cxnLst>
                <a:cxn ang="0">
                  <a:pos x="T0" y="T1"/>
                </a:cxn>
                <a:cxn ang="0">
                  <a:pos x="T2" y="T3"/>
                </a:cxn>
                <a:cxn ang="0">
                  <a:pos x="T4" y="T5"/>
                </a:cxn>
                <a:cxn ang="0">
                  <a:pos x="T6" y="T7"/>
                </a:cxn>
                <a:cxn ang="0">
                  <a:pos x="T8" y="T9"/>
                </a:cxn>
              </a:cxnLst>
              <a:rect l="0" t="0" r="r" b="b"/>
              <a:pathLst>
                <a:path w="193" h="210">
                  <a:moveTo>
                    <a:pt x="2" y="0"/>
                  </a:moveTo>
                  <a:lnTo>
                    <a:pt x="0" y="210"/>
                  </a:lnTo>
                  <a:lnTo>
                    <a:pt x="190" y="210"/>
                  </a:lnTo>
                  <a:lnTo>
                    <a:pt x="193" y="0"/>
                  </a:lnTo>
                  <a:lnTo>
                    <a:pt x="2"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2" name="Freeform 91">
              <a:extLst>
                <a:ext uri="{FF2B5EF4-FFF2-40B4-BE49-F238E27FC236}">
                  <a16:creationId xmlns:a16="http://schemas.microsoft.com/office/drawing/2014/main" id="{02952BB2-E007-BA4B-BE0F-0E1ADCCBA4AF}"/>
                </a:ext>
              </a:extLst>
            </p:cNvPr>
            <p:cNvSpPr>
              <a:spLocks/>
            </p:cNvSpPr>
            <p:nvPr/>
          </p:nvSpPr>
          <p:spPr bwMode="auto">
            <a:xfrm>
              <a:off x="4545013" y="1722438"/>
              <a:ext cx="447675" cy="1171575"/>
            </a:xfrm>
            <a:custGeom>
              <a:avLst/>
              <a:gdLst>
                <a:gd name="T0" fmla="*/ 763 w 764"/>
                <a:gd name="T1" fmla="*/ 451 h 1954"/>
                <a:gd name="T2" fmla="*/ 1 w 764"/>
                <a:gd name="T3" fmla="*/ 448 h 1954"/>
                <a:gd name="T4" fmla="*/ 0 w 764"/>
                <a:gd name="T5" fmla="*/ 448 h 1954"/>
                <a:gd name="T6" fmla="*/ 0 w 764"/>
                <a:gd name="T7" fmla="*/ 466 h 1954"/>
                <a:gd name="T8" fmla="*/ 0 w 764"/>
                <a:gd name="T9" fmla="*/ 466 h 1954"/>
                <a:gd name="T10" fmla="*/ 0 w 764"/>
                <a:gd name="T11" fmla="*/ 479 h 1954"/>
                <a:gd name="T12" fmla="*/ 1 w 764"/>
                <a:gd name="T13" fmla="*/ 1712 h 1954"/>
                <a:gd name="T14" fmla="*/ 112 w 764"/>
                <a:gd name="T15" fmla="*/ 1868 h 1954"/>
                <a:gd name="T16" fmla="*/ 653 w 764"/>
                <a:gd name="T17" fmla="*/ 1868 h 1954"/>
                <a:gd name="T18" fmla="*/ 764 w 764"/>
                <a:gd name="T19" fmla="*/ 1712 h 1954"/>
                <a:gd name="T20" fmla="*/ 764 w 764"/>
                <a:gd name="T21" fmla="*/ 1023 h 1954"/>
                <a:gd name="T22" fmla="*/ 764 w 764"/>
                <a:gd name="T23" fmla="*/ 467 h 1954"/>
                <a:gd name="T24" fmla="*/ 764 w 764"/>
                <a:gd name="T25" fmla="*/ 451 h 1954"/>
                <a:gd name="T26" fmla="*/ 763 w 764"/>
                <a:gd name="T27" fmla="*/ 451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4" h="1954">
                  <a:moveTo>
                    <a:pt x="763" y="451"/>
                  </a:moveTo>
                  <a:cubicBezTo>
                    <a:pt x="747" y="2"/>
                    <a:pt x="20" y="0"/>
                    <a:pt x="1" y="448"/>
                  </a:cubicBezTo>
                  <a:lnTo>
                    <a:pt x="0" y="448"/>
                  </a:lnTo>
                  <a:lnTo>
                    <a:pt x="0" y="466"/>
                  </a:lnTo>
                  <a:lnTo>
                    <a:pt x="0" y="466"/>
                  </a:lnTo>
                  <a:lnTo>
                    <a:pt x="0" y="479"/>
                  </a:lnTo>
                  <a:lnTo>
                    <a:pt x="1" y="1712"/>
                  </a:lnTo>
                  <a:cubicBezTo>
                    <a:pt x="1" y="1769"/>
                    <a:pt x="38" y="1825"/>
                    <a:pt x="112" y="1868"/>
                  </a:cubicBezTo>
                  <a:cubicBezTo>
                    <a:pt x="261" y="1954"/>
                    <a:pt x="504" y="1954"/>
                    <a:pt x="653" y="1868"/>
                  </a:cubicBezTo>
                  <a:cubicBezTo>
                    <a:pt x="727" y="1825"/>
                    <a:pt x="764" y="1769"/>
                    <a:pt x="764" y="1712"/>
                  </a:cubicBezTo>
                  <a:lnTo>
                    <a:pt x="764" y="1023"/>
                  </a:lnTo>
                  <a:lnTo>
                    <a:pt x="764" y="467"/>
                  </a:lnTo>
                  <a:lnTo>
                    <a:pt x="764" y="451"/>
                  </a:lnTo>
                  <a:lnTo>
                    <a:pt x="763" y="451"/>
                  </a:lnTo>
                  <a:close/>
                </a:path>
              </a:pathLst>
            </a:custGeom>
            <a:solidFill>
              <a:srgbClr val="185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76B5DF35-96AF-0245-AFE3-51EF3B7F48CD}"/>
                </a:ext>
              </a:extLst>
            </p:cNvPr>
            <p:cNvSpPr>
              <a:spLocks/>
            </p:cNvSpPr>
            <p:nvPr/>
          </p:nvSpPr>
          <p:spPr bwMode="auto">
            <a:xfrm>
              <a:off x="4664075" y="1797050"/>
              <a:ext cx="215900" cy="127000"/>
            </a:xfrm>
            <a:custGeom>
              <a:avLst/>
              <a:gdLst>
                <a:gd name="T0" fmla="*/ 304 w 370"/>
                <a:gd name="T1" fmla="*/ 37 h 213"/>
                <a:gd name="T2" fmla="*/ 65 w 370"/>
                <a:gd name="T3" fmla="*/ 37 h 213"/>
                <a:gd name="T4" fmla="*/ 65 w 370"/>
                <a:gd name="T5" fmla="*/ 175 h 213"/>
                <a:gd name="T6" fmla="*/ 304 w 370"/>
                <a:gd name="T7" fmla="*/ 175 h 213"/>
                <a:gd name="T8" fmla="*/ 304 w 370"/>
                <a:gd name="T9" fmla="*/ 37 h 213"/>
              </a:gdLst>
              <a:ahLst/>
              <a:cxnLst>
                <a:cxn ang="0">
                  <a:pos x="T0" y="T1"/>
                </a:cxn>
                <a:cxn ang="0">
                  <a:pos x="T2" y="T3"/>
                </a:cxn>
                <a:cxn ang="0">
                  <a:pos x="T4" y="T5"/>
                </a:cxn>
                <a:cxn ang="0">
                  <a:pos x="T6" y="T7"/>
                </a:cxn>
                <a:cxn ang="0">
                  <a:pos x="T8" y="T9"/>
                </a:cxn>
              </a:cxnLst>
              <a:rect l="0" t="0" r="r" b="b"/>
              <a:pathLst>
                <a:path w="370" h="213">
                  <a:moveTo>
                    <a:pt x="304" y="37"/>
                  </a:moveTo>
                  <a:cubicBezTo>
                    <a:pt x="239" y="0"/>
                    <a:pt x="131" y="0"/>
                    <a:pt x="65" y="37"/>
                  </a:cubicBezTo>
                  <a:cubicBezTo>
                    <a:pt x="0" y="75"/>
                    <a:pt x="0" y="137"/>
                    <a:pt x="65" y="175"/>
                  </a:cubicBezTo>
                  <a:cubicBezTo>
                    <a:pt x="131" y="213"/>
                    <a:pt x="239" y="213"/>
                    <a:pt x="304" y="175"/>
                  </a:cubicBezTo>
                  <a:cubicBezTo>
                    <a:pt x="370" y="137"/>
                    <a:pt x="370" y="75"/>
                    <a:pt x="304" y="37"/>
                  </a:cubicBezTo>
                  <a:close/>
                </a:path>
              </a:pathLst>
            </a:custGeom>
            <a:solidFill>
              <a:srgbClr val="2D6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3F16FD0D-A9E6-394F-B7B5-1E4EC019E8E1}"/>
                </a:ext>
              </a:extLst>
            </p:cNvPr>
            <p:cNvSpPr>
              <a:spLocks/>
            </p:cNvSpPr>
            <p:nvPr/>
          </p:nvSpPr>
          <p:spPr bwMode="auto">
            <a:xfrm>
              <a:off x="4545013" y="2500313"/>
              <a:ext cx="446088" cy="258763"/>
            </a:xfrm>
            <a:custGeom>
              <a:avLst/>
              <a:gdLst>
                <a:gd name="T0" fmla="*/ 382 w 764"/>
                <a:gd name="T1" fmla="*/ 222 h 431"/>
                <a:gd name="T2" fmla="*/ 0 w 764"/>
                <a:gd name="T3" fmla="*/ 0 h 431"/>
                <a:gd name="T4" fmla="*/ 0 w 764"/>
                <a:gd name="T5" fmla="*/ 302 h 431"/>
                <a:gd name="T6" fmla="*/ 382 w 764"/>
                <a:gd name="T7" fmla="*/ 431 h 431"/>
                <a:gd name="T8" fmla="*/ 764 w 764"/>
                <a:gd name="T9" fmla="*/ 297 h 431"/>
                <a:gd name="T10" fmla="*/ 764 w 764"/>
                <a:gd name="T11" fmla="*/ 0 h 431"/>
                <a:gd name="T12" fmla="*/ 382 w 764"/>
                <a:gd name="T13" fmla="*/ 222 h 431"/>
              </a:gdLst>
              <a:ahLst/>
              <a:cxnLst>
                <a:cxn ang="0">
                  <a:pos x="T0" y="T1"/>
                </a:cxn>
                <a:cxn ang="0">
                  <a:pos x="T2" y="T3"/>
                </a:cxn>
                <a:cxn ang="0">
                  <a:pos x="T4" y="T5"/>
                </a:cxn>
                <a:cxn ang="0">
                  <a:pos x="T6" y="T7"/>
                </a:cxn>
                <a:cxn ang="0">
                  <a:pos x="T8" y="T9"/>
                </a:cxn>
                <a:cxn ang="0">
                  <a:pos x="T10" y="T11"/>
                </a:cxn>
                <a:cxn ang="0">
                  <a:pos x="T12" y="T13"/>
                </a:cxn>
              </a:cxnLst>
              <a:rect l="0" t="0" r="r" b="b"/>
              <a:pathLst>
                <a:path w="764" h="431">
                  <a:moveTo>
                    <a:pt x="382" y="222"/>
                  </a:moveTo>
                  <a:cubicBezTo>
                    <a:pt x="232" y="222"/>
                    <a:pt x="13" y="162"/>
                    <a:pt x="0" y="0"/>
                  </a:cubicBezTo>
                  <a:lnTo>
                    <a:pt x="0" y="302"/>
                  </a:lnTo>
                  <a:cubicBezTo>
                    <a:pt x="104" y="401"/>
                    <a:pt x="239" y="431"/>
                    <a:pt x="382" y="431"/>
                  </a:cubicBezTo>
                  <a:cubicBezTo>
                    <a:pt x="532" y="431"/>
                    <a:pt x="659" y="396"/>
                    <a:pt x="764" y="297"/>
                  </a:cubicBezTo>
                  <a:lnTo>
                    <a:pt x="764" y="0"/>
                  </a:lnTo>
                  <a:cubicBezTo>
                    <a:pt x="751" y="162"/>
                    <a:pt x="531" y="222"/>
                    <a:pt x="382" y="222"/>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A46D75A0-11D2-C940-8950-F425A9255AB6}"/>
                </a:ext>
              </a:extLst>
            </p:cNvPr>
            <p:cNvSpPr>
              <a:spLocks/>
            </p:cNvSpPr>
            <p:nvPr/>
          </p:nvSpPr>
          <p:spPr bwMode="auto">
            <a:xfrm>
              <a:off x="4545013" y="2047875"/>
              <a:ext cx="446088" cy="258763"/>
            </a:xfrm>
            <a:custGeom>
              <a:avLst/>
              <a:gdLst>
                <a:gd name="T0" fmla="*/ 382 w 764"/>
                <a:gd name="T1" fmla="*/ 222 h 431"/>
                <a:gd name="T2" fmla="*/ 0 w 764"/>
                <a:gd name="T3" fmla="*/ 0 h 431"/>
                <a:gd name="T4" fmla="*/ 0 w 764"/>
                <a:gd name="T5" fmla="*/ 302 h 431"/>
                <a:gd name="T6" fmla="*/ 382 w 764"/>
                <a:gd name="T7" fmla="*/ 431 h 431"/>
                <a:gd name="T8" fmla="*/ 764 w 764"/>
                <a:gd name="T9" fmla="*/ 297 h 431"/>
                <a:gd name="T10" fmla="*/ 764 w 764"/>
                <a:gd name="T11" fmla="*/ 0 h 431"/>
                <a:gd name="T12" fmla="*/ 382 w 764"/>
                <a:gd name="T13" fmla="*/ 222 h 431"/>
              </a:gdLst>
              <a:ahLst/>
              <a:cxnLst>
                <a:cxn ang="0">
                  <a:pos x="T0" y="T1"/>
                </a:cxn>
                <a:cxn ang="0">
                  <a:pos x="T2" y="T3"/>
                </a:cxn>
                <a:cxn ang="0">
                  <a:pos x="T4" y="T5"/>
                </a:cxn>
                <a:cxn ang="0">
                  <a:pos x="T6" y="T7"/>
                </a:cxn>
                <a:cxn ang="0">
                  <a:pos x="T8" y="T9"/>
                </a:cxn>
                <a:cxn ang="0">
                  <a:pos x="T10" y="T11"/>
                </a:cxn>
                <a:cxn ang="0">
                  <a:pos x="T12" y="T13"/>
                </a:cxn>
              </a:cxnLst>
              <a:rect l="0" t="0" r="r" b="b"/>
              <a:pathLst>
                <a:path w="764" h="431">
                  <a:moveTo>
                    <a:pt x="382" y="222"/>
                  </a:moveTo>
                  <a:cubicBezTo>
                    <a:pt x="232" y="222"/>
                    <a:pt x="13" y="162"/>
                    <a:pt x="0" y="0"/>
                  </a:cubicBezTo>
                  <a:lnTo>
                    <a:pt x="0" y="302"/>
                  </a:lnTo>
                  <a:cubicBezTo>
                    <a:pt x="104" y="401"/>
                    <a:pt x="239" y="431"/>
                    <a:pt x="382" y="431"/>
                  </a:cubicBezTo>
                  <a:cubicBezTo>
                    <a:pt x="532" y="431"/>
                    <a:pt x="659" y="396"/>
                    <a:pt x="764" y="297"/>
                  </a:cubicBezTo>
                  <a:lnTo>
                    <a:pt x="764" y="0"/>
                  </a:lnTo>
                  <a:cubicBezTo>
                    <a:pt x="751" y="162"/>
                    <a:pt x="531" y="222"/>
                    <a:pt x="382" y="222"/>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6" name="Freeform 95">
              <a:extLst>
                <a:ext uri="{FF2B5EF4-FFF2-40B4-BE49-F238E27FC236}">
                  <a16:creationId xmlns:a16="http://schemas.microsoft.com/office/drawing/2014/main" id="{EFBE5387-0FA9-3947-B13E-56DDD0A252AB}"/>
                </a:ext>
              </a:extLst>
            </p:cNvPr>
            <p:cNvSpPr>
              <a:spLocks/>
            </p:cNvSpPr>
            <p:nvPr/>
          </p:nvSpPr>
          <p:spPr bwMode="auto">
            <a:xfrm>
              <a:off x="4595813" y="2320925"/>
              <a:ext cx="276225" cy="265113"/>
            </a:xfrm>
            <a:custGeom>
              <a:avLst/>
              <a:gdLst>
                <a:gd name="T0" fmla="*/ 294 w 471"/>
                <a:gd name="T1" fmla="*/ 80 h 444"/>
                <a:gd name="T2" fmla="*/ 0 w 471"/>
                <a:gd name="T3" fmla="*/ 0 h 444"/>
                <a:gd name="T4" fmla="*/ 0 w 471"/>
                <a:gd name="T5" fmla="*/ 366 h 444"/>
                <a:gd name="T6" fmla="*/ 294 w 471"/>
                <a:gd name="T7" fmla="*/ 444 h 444"/>
                <a:gd name="T8" fmla="*/ 471 w 471"/>
                <a:gd name="T9" fmla="*/ 409 h 444"/>
                <a:gd name="T10" fmla="*/ 471 w 471"/>
                <a:gd name="T11" fmla="*/ 54 h 444"/>
                <a:gd name="T12" fmla="*/ 294 w 471"/>
                <a:gd name="T13" fmla="*/ 80 h 444"/>
              </a:gdLst>
              <a:ahLst/>
              <a:cxnLst>
                <a:cxn ang="0">
                  <a:pos x="T0" y="T1"/>
                </a:cxn>
                <a:cxn ang="0">
                  <a:pos x="T2" y="T3"/>
                </a:cxn>
                <a:cxn ang="0">
                  <a:pos x="T4" y="T5"/>
                </a:cxn>
                <a:cxn ang="0">
                  <a:pos x="T6" y="T7"/>
                </a:cxn>
                <a:cxn ang="0">
                  <a:pos x="T8" y="T9"/>
                </a:cxn>
                <a:cxn ang="0">
                  <a:pos x="T10" y="T11"/>
                </a:cxn>
                <a:cxn ang="0">
                  <a:pos x="T12" y="T13"/>
                </a:cxn>
              </a:cxnLst>
              <a:rect l="0" t="0" r="r" b="b"/>
              <a:pathLst>
                <a:path w="471" h="444">
                  <a:moveTo>
                    <a:pt x="294" y="80"/>
                  </a:moveTo>
                  <a:cubicBezTo>
                    <a:pt x="201" y="80"/>
                    <a:pt x="80" y="56"/>
                    <a:pt x="0" y="0"/>
                  </a:cubicBezTo>
                  <a:lnTo>
                    <a:pt x="0" y="366"/>
                  </a:lnTo>
                  <a:cubicBezTo>
                    <a:pt x="87" y="414"/>
                    <a:pt x="188" y="444"/>
                    <a:pt x="294" y="444"/>
                  </a:cubicBezTo>
                  <a:cubicBezTo>
                    <a:pt x="357" y="444"/>
                    <a:pt x="416" y="424"/>
                    <a:pt x="471" y="409"/>
                  </a:cubicBezTo>
                  <a:lnTo>
                    <a:pt x="471" y="54"/>
                  </a:lnTo>
                  <a:cubicBezTo>
                    <a:pt x="412" y="72"/>
                    <a:pt x="348" y="80"/>
                    <a:pt x="294" y="8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CEFF801-547A-294C-95B9-3017C472942A}"/>
                </a:ext>
              </a:extLst>
            </p:cNvPr>
            <p:cNvSpPr>
              <a:spLocks/>
            </p:cNvSpPr>
            <p:nvPr/>
          </p:nvSpPr>
          <p:spPr bwMode="auto">
            <a:xfrm>
              <a:off x="4675188" y="2414588"/>
              <a:ext cx="87313" cy="117475"/>
            </a:xfrm>
            <a:custGeom>
              <a:avLst/>
              <a:gdLst>
                <a:gd name="T0" fmla="*/ 74 w 148"/>
                <a:gd name="T1" fmla="*/ 195 h 195"/>
                <a:gd name="T2" fmla="*/ 72 w 148"/>
                <a:gd name="T3" fmla="*/ 194 h 195"/>
                <a:gd name="T4" fmla="*/ 0 w 148"/>
                <a:gd name="T5" fmla="*/ 64 h 195"/>
                <a:gd name="T6" fmla="*/ 0 w 148"/>
                <a:gd name="T7" fmla="*/ 57 h 195"/>
                <a:gd name="T8" fmla="*/ 0 w 148"/>
                <a:gd name="T9" fmla="*/ 4 h 195"/>
                <a:gd name="T10" fmla="*/ 0 w 148"/>
                <a:gd name="T11" fmla="*/ 0 h 195"/>
                <a:gd name="T12" fmla="*/ 147 w 148"/>
                <a:gd name="T13" fmla="*/ 13 h 195"/>
                <a:gd name="T14" fmla="*/ 148 w 148"/>
                <a:gd name="T15" fmla="*/ 17 h 195"/>
                <a:gd name="T16" fmla="*/ 148 w 148"/>
                <a:gd name="T17" fmla="*/ 51 h 195"/>
                <a:gd name="T18" fmla="*/ 148 w 148"/>
                <a:gd name="T19" fmla="*/ 66 h 195"/>
                <a:gd name="T20" fmla="*/ 148 w 148"/>
                <a:gd name="T21" fmla="*/ 73 h 195"/>
                <a:gd name="T22" fmla="*/ 76 w 148"/>
                <a:gd name="T23" fmla="*/ 194 h 195"/>
                <a:gd name="T24" fmla="*/ 74 w 148"/>
                <a:gd name="T25"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8" h="195">
                  <a:moveTo>
                    <a:pt x="74" y="195"/>
                  </a:moveTo>
                  <a:lnTo>
                    <a:pt x="72" y="194"/>
                  </a:lnTo>
                  <a:cubicBezTo>
                    <a:pt x="30" y="169"/>
                    <a:pt x="1" y="118"/>
                    <a:pt x="0" y="64"/>
                  </a:cubicBezTo>
                  <a:cubicBezTo>
                    <a:pt x="0" y="61"/>
                    <a:pt x="0" y="59"/>
                    <a:pt x="0" y="57"/>
                  </a:cubicBezTo>
                  <a:cubicBezTo>
                    <a:pt x="0" y="57"/>
                    <a:pt x="0" y="8"/>
                    <a:pt x="0" y="4"/>
                  </a:cubicBezTo>
                  <a:lnTo>
                    <a:pt x="0" y="0"/>
                  </a:lnTo>
                  <a:lnTo>
                    <a:pt x="147" y="13"/>
                  </a:lnTo>
                  <a:lnTo>
                    <a:pt x="148" y="17"/>
                  </a:lnTo>
                  <a:cubicBezTo>
                    <a:pt x="148" y="18"/>
                    <a:pt x="148" y="29"/>
                    <a:pt x="148" y="51"/>
                  </a:cubicBezTo>
                  <a:cubicBezTo>
                    <a:pt x="148" y="58"/>
                    <a:pt x="148" y="65"/>
                    <a:pt x="148" y="66"/>
                  </a:cubicBezTo>
                  <a:cubicBezTo>
                    <a:pt x="148" y="69"/>
                    <a:pt x="148" y="71"/>
                    <a:pt x="148" y="73"/>
                  </a:cubicBezTo>
                  <a:cubicBezTo>
                    <a:pt x="148" y="129"/>
                    <a:pt x="120" y="177"/>
                    <a:pt x="76" y="194"/>
                  </a:cubicBezTo>
                  <a:lnTo>
                    <a:pt x="74" y="195"/>
                  </a:lnTo>
                  <a:close/>
                </a:path>
              </a:pathLst>
            </a:custGeom>
            <a:solidFill>
              <a:srgbClr val="E3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2500E921-5C0D-BB48-A282-4D44F163931B}"/>
                </a:ext>
              </a:extLst>
            </p:cNvPr>
            <p:cNvSpPr>
              <a:spLocks/>
            </p:cNvSpPr>
            <p:nvPr/>
          </p:nvSpPr>
          <p:spPr bwMode="auto">
            <a:xfrm>
              <a:off x="5351463" y="2144713"/>
              <a:ext cx="312738" cy="1289050"/>
            </a:xfrm>
            <a:custGeom>
              <a:avLst/>
              <a:gdLst>
                <a:gd name="T0" fmla="*/ 512 w 533"/>
                <a:gd name="T1" fmla="*/ 1727 h 2149"/>
                <a:gd name="T2" fmla="*/ 503 w 533"/>
                <a:gd name="T3" fmla="*/ 1690 h 2149"/>
                <a:gd name="T4" fmla="*/ 470 w 533"/>
                <a:gd name="T5" fmla="*/ 1622 h 2149"/>
                <a:gd name="T6" fmla="*/ 455 w 533"/>
                <a:gd name="T7" fmla="*/ 1157 h 2149"/>
                <a:gd name="T8" fmla="*/ 413 w 533"/>
                <a:gd name="T9" fmla="*/ 789 h 2149"/>
                <a:gd name="T10" fmla="*/ 381 w 533"/>
                <a:gd name="T11" fmla="*/ 200 h 2149"/>
                <a:gd name="T12" fmla="*/ 25 w 533"/>
                <a:gd name="T13" fmla="*/ 187 h 2149"/>
                <a:gd name="T14" fmla="*/ 102 w 533"/>
                <a:gd name="T15" fmla="*/ 758 h 2149"/>
                <a:gd name="T16" fmla="*/ 167 w 533"/>
                <a:gd name="T17" fmla="*/ 1314 h 2149"/>
                <a:gd name="T18" fmla="*/ 267 w 533"/>
                <a:gd name="T19" fmla="*/ 1629 h 2149"/>
                <a:gd name="T20" fmla="*/ 256 w 533"/>
                <a:gd name="T21" fmla="*/ 1885 h 2149"/>
                <a:gd name="T22" fmla="*/ 182 w 533"/>
                <a:gd name="T23" fmla="*/ 2060 h 2149"/>
                <a:gd name="T24" fmla="*/ 235 w 533"/>
                <a:gd name="T25" fmla="*/ 2136 h 2149"/>
                <a:gd name="T26" fmla="*/ 342 w 533"/>
                <a:gd name="T27" fmla="*/ 2131 h 2149"/>
                <a:gd name="T28" fmla="*/ 412 w 533"/>
                <a:gd name="T29" fmla="*/ 2080 h 2149"/>
                <a:gd name="T30" fmla="*/ 526 w 533"/>
                <a:gd name="T31" fmla="*/ 1866 h 2149"/>
                <a:gd name="T32" fmla="*/ 512 w 533"/>
                <a:gd name="T33" fmla="*/ 1727 h 2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3" h="2149">
                  <a:moveTo>
                    <a:pt x="512" y="1727"/>
                  </a:moveTo>
                  <a:cubicBezTo>
                    <a:pt x="510" y="1715"/>
                    <a:pt x="507" y="1703"/>
                    <a:pt x="503" y="1690"/>
                  </a:cubicBezTo>
                  <a:cubicBezTo>
                    <a:pt x="495" y="1667"/>
                    <a:pt x="483" y="1643"/>
                    <a:pt x="470" y="1622"/>
                  </a:cubicBezTo>
                  <a:cubicBezTo>
                    <a:pt x="461" y="1516"/>
                    <a:pt x="452" y="1355"/>
                    <a:pt x="455" y="1157"/>
                  </a:cubicBezTo>
                  <a:cubicBezTo>
                    <a:pt x="457" y="964"/>
                    <a:pt x="434" y="851"/>
                    <a:pt x="413" y="789"/>
                  </a:cubicBezTo>
                  <a:cubicBezTo>
                    <a:pt x="433" y="630"/>
                    <a:pt x="381" y="200"/>
                    <a:pt x="381" y="200"/>
                  </a:cubicBezTo>
                  <a:cubicBezTo>
                    <a:pt x="381" y="200"/>
                    <a:pt x="48" y="0"/>
                    <a:pt x="25" y="187"/>
                  </a:cubicBezTo>
                  <a:cubicBezTo>
                    <a:pt x="0" y="392"/>
                    <a:pt x="61" y="629"/>
                    <a:pt x="102" y="758"/>
                  </a:cubicBezTo>
                  <a:cubicBezTo>
                    <a:pt x="69" y="892"/>
                    <a:pt x="117" y="1127"/>
                    <a:pt x="167" y="1314"/>
                  </a:cubicBezTo>
                  <a:cubicBezTo>
                    <a:pt x="192" y="1411"/>
                    <a:pt x="232" y="1531"/>
                    <a:pt x="267" y="1629"/>
                  </a:cubicBezTo>
                  <a:cubicBezTo>
                    <a:pt x="227" y="1740"/>
                    <a:pt x="256" y="1833"/>
                    <a:pt x="256" y="1885"/>
                  </a:cubicBezTo>
                  <a:cubicBezTo>
                    <a:pt x="257" y="1934"/>
                    <a:pt x="193" y="2024"/>
                    <a:pt x="182" y="2060"/>
                  </a:cubicBezTo>
                  <a:cubicBezTo>
                    <a:pt x="172" y="2096"/>
                    <a:pt x="220" y="2116"/>
                    <a:pt x="235" y="2136"/>
                  </a:cubicBezTo>
                  <a:cubicBezTo>
                    <a:pt x="245" y="2149"/>
                    <a:pt x="322" y="2134"/>
                    <a:pt x="342" y="2131"/>
                  </a:cubicBezTo>
                  <a:cubicBezTo>
                    <a:pt x="364" y="2129"/>
                    <a:pt x="372" y="2122"/>
                    <a:pt x="412" y="2080"/>
                  </a:cubicBezTo>
                  <a:cubicBezTo>
                    <a:pt x="436" y="2053"/>
                    <a:pt x="518" y="1890"/>
                    <a:pt x="526" y="1866"/>
                  </a:cubicBezTo>
                  <a:cubicBezTo>
                    <a:pt x="533" y="1843"/>
                    <a:pt x="527" y="1782"/>
                    <a:pt x="512" y="1727"/>
                  </a:cubicBezTo>
                  <a:close/>
                </a:path>
              </a:pathLst>
            </a:custGeom>
            <a:solidFill>
              <a:srgbClr val="535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1D891D4-6876-6B41-982A-37FE9CEC6101}"/>
                </a:ext>
              </a:extLst>
            </p:cNvPr>
            <p:cNvSpPr>
              <a:spLocks/>
            </p:cNvSpPr>
            <p:nvPr/>
          </p:nvSpPr>
          <p:spPr bwMode="auto">
            <a:xfrm>
              <a:off x="5324475" y="1801813"/>
              <a:ext cx="338138" cy="1403350"/>
            </a:xfrm>
            <a:custGeom>
              <a:avLst/>
              <a:gdLst>
                <a:gd name="T0" fmla="*/ 492 w 577"/>
                <a:gd name="T1" fmla="*/ 1173 h 2339"/>
                <a:gd name="T2" fmla="*/ 491 w 577"/>
                <a:gd name="T3" fmla="*/ 1169 h 2339"/>
                <a:gd name="T4" fmla="*/ 419 w 577"/>
                <a:gd name="T5" fmla="*/ 251 h 2339"/>
                <a:gd name="T6" fmla="*/ 199 w 577"/>
                <a:gd name="T7" fmla="*/ 11 h 2339"/>
                <a:gd name="T8" fmla="*/ 0 w 577"/>
                <a:gd name="T9" fmla="*/ 0 h 2339"/>
                <a:gd name="T10" fmla="*/ 34 w 577"/>
                <a:gd name="T11" fmla="*/ 726 h 2339"/>
                <a:gd name="T12" fmla="*/ 87 w 577"/>
                <a:gd name="T13" fmla="*/ 1207 h 2339"/>
                <a:gd name="T14" fmla="*/ 137 w 577"/>
                <a:gd name="T15" fmla="*/ 2276 h 2339"/>
                <a:gd name="T16" fmla="*/ 577 w 577"/>
                <a:gd name="T17" fmla="*/ 2108 h 2339"/>
                <a:gd name="T18" fmla="*/ 492 w 577"/>
                <a:gd name="T19" fmla="*/ 1173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7" h="2339">
                  <a:moveTo>
                    <a:pt x="492" y="1173"/>
                  </a:moveTo>
                  <a:cubicBezTo>
                    <a:pt x="492" y="1172"/>
                    <a:pt x="491" y="1170"/>
                    <a:pt x="491" y="1169"/>
                  </a:cubicBezTo>
                  <a:cubicBezTo>
                    <a:pt x="481" y="1049"/>
                    <a:pt x="463" y="605"/>
                    <a:pt x="419" y="251"/>
                  </a:cubicBezTo>
                  <a:cubicBezTo>
                    <a:pt x="392" y="66"/>
                    <a:pt x="199" y="11"/>
                    <a:pt x="199" y="11"/>
                  </a:cubicBezTo>
                  <a:lnTo>
                    <a:pt x="0" y="0"/>
                  </a:lnTo>
                  <a:lnTo>
                    <a:pt x="34" y="726"/>
                  </a:lnTo>
                  <a:lnTo>
                    <a:pt x="87" y="1207"/>
                  </a:lnTo>
                  <a:lnTo>
                    <a:pt x="137" y="2276"/>
                  </a:lnTo>
                  <a:cubicBezTo>
                    <a:pt x="137" y="2276"/>
                    <a:pt x="474" y="2339"/>
                    <a:pt x="577" y="2108"/>
                  </a:cubicBezTo>
                  <a:cubicBezTo>
                    <a:pt x="568" y="2058"/>
                    <a:pt x="541" y="1565"/>
                    <a:pt x="492" y="1173"/>
                  </a:cubicBezTo>
                  <a:close/>
                </a:path>
              </a:pathLst>
            </a:custGeom>
            <a:solidFill>
              <a:srgbClr val="807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AF524D9E-5B1E-7F4D-B922-4657D864D96C}"/>
                </a:ext>
              </a:extLst>
            </p:cNvPr>
            <p:cNvSpPr>
              <a:spLocks/>
            </p:cNvSpPr>
            <p:nvPr/>
          </p:nvSpPr>
          <p:spPr bwMode="auto">
            <a:xfrm>
              <a:off x="5395913" y="2903538"/>
              <a:ext cx="263525" cy="196850"/>
            </a:xfrm>
            <a:custGeom>
              <a:avLst/>
              <a:gdLst>
                <a:gd name="T0" fmla="*/ 3 w 450"/>
                <a:gd name="T1" fmla="*/ 110 h 327"/>
                <a:gd name="T2" fmla="*/ 0 w 450"/>
                <a:gd name="T3" fmla="*/ 119 h 327"/>
                <a:gd name="T4" fmla="*/ 0 w 450"/>
                <a:gd name="T5" fmla="*/ 125 h 327"/>
                <a:gd name="T6" fmla="*/ 6 w 450"/>
                <a:gd name="T7" fmla="*/ 111 h 327"/>
                <a:gd name="T8" fmla="*/ 0 w 450"/>
                <a:gd name="T9" fmla="*/ 125 h 327"/>
                <a:gd name="T10" fmla="*/ 10 w 450"/>
                <a:gd name="T11" fmla="*/ 324 h 327"/>
                <a:gd name="T12" fmla="*/ 70 w 450"/>
                <a:gd name="T13" fmla="*/ 327 h 327"/>
                <a:gd name="T14" fmla="*/ 450 w 450"/>
                <a:gd name="T15" fmla="*/ 228 h 327"/>
                <a:gd name="T16" fmla="*/ 433 w 450"/>
                <a:gd name="T17" fmla="*/ 0 h 327"/>
                <a:gd name="T18" fmla="*/ 3 w 450"/>
                <a:gd name="T19" fmla="*/ 11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0" h="327">
                  <a:moveTo>
                    <a:pt x="3" y="110"/>
                  </a:moveTo>
                  <a:lnTo>
                    <a:pt x="0" y="119"/>
                  </a:lnTo>
                  <a:lnTo>
                    <a:pt x="0" y="125"/>
                  </a:lnTo>
                  <a:lnTo>
                    <a:pt x="6" y="111"/>
                  </a:lnTo>
                  <a:lnTo>
                    <a:pt x="0" y="125"/>
                  </a:lnTo>
                  <a:lnTo>
                    <a:pt x="10" y="324"/>
                  </a:lnTo>
                  <a:cubicBezTo>
                    <a:pt x="27" y="326"/>
                    <a:pt x="47" y="327"/>
                    <a:pt x="70" y="327"/>
                  </a:cubicBezTo>
                  <a:cubicBezTo>
                    <a:pt x="159" y="327"/>
                    <a:pt x="288" y="307"/>
                    <a:pt x="450" y="228"/>
                  </a:cubicBezTo>
                  <a:cubicBezTo>
                    <a:pt x="446" y="180"/>
                    <a:pt x="440" y="99"/>
                    <a:pt x="433" y="0"/>
                  </a:cubicBezTo>
                  <a:cubicBezTo>
                    <a:pt x="161" y="157"/>
                    <a:pt x="5" y="111"/>
                    <a:pt x="3" y="110"/>
                  </a:cubicBezTo>
                  <a:close/>
                </a:path>
              </a:pathLst>
            </a:custGeom>
            <a:solidFill>
              <a:srgbClr val="CE9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76731825-1938-7E40-93AA-7009BA37612B}"/>
                </a:ext>
              </a:extLst>
            </p:cNvPr>
            <p:cNvSpPr>
              <a:spLocks/>
            </p:cNvSpPr>
            <p:nvPr/>
          </p:nvSpPr>
          <p:spPr bwMode="auto">
            <a:xfrm>
              <a:off x="5378450" y="2974975"/>
              <a:ext cx="17463" cy="53975"/>
            </a:xfrm>
            <a:custGeom>
              <a:avLst/>
              <a:gdLst>
                <a:gd name="T0" fmla="*/ 31 w 31"/>
                <a:gd name="T1" fmla="*/ 0 h 90"/>
                <a:gd name="T2" fmla="*/ 0 w 31"/>
                <a:gd name="T3" fmla="*/ 90 h 90"/>
                <a:gd name="T4" fmla="*/ 31 w 31"/>
                <a:gd name="T5" fmla="*/ 6 h 90"/>
                <a:gd name="T6" fmla="*/ 31 w 31"/>
                <a:gd name="T7" fmla="*/ 0 h 90"/>
              </a:gdLst>
              <a:ahLst/>
              <a:cxnLst>
                <a:cxn ang="0">
                  <a:pos x="T0" y="T1"/>
                </a:cxn>
                <a:cxn ang="0">
                  <a:pos x="T2" y="T3"/>
                </a:cxn>
                <a:cxn ang="0">
                  <a:pos x="T4" y="T5"/>
                </a:cxn>
                <a:cxn ang="0">
                  <a:pos x="T6" y="T7"/>
                </a:cxn>
              </a:cxnLst>
              <a:rect l="0" t="0" r="r" b="b"/>
              <a:pathLst>
                <a:path w="31" h="90">
                  <a:moveTo>
                    <a:pt x="31" y="0"/>
                  </a:moveTo>
                  <a:lnTo>
                    <a:pt x="0" y="90"/>
                  </a:lnTo>
                  <a:lnTo>
                    <a:pt x="31" y="6"/>
                  </a:lnTo>
                  <a:lnTo>
                    <a:pt x="31"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94893C2E-9314-A748-A5B2-409774017A62}"/>
                </a:ext>
              </a:extLst>
            </p:cNvPr>
            <p:cNvSpPr>
              <a:spLocks/>
            </p:cNvSpPr>
            <p:nvPr/>
          </p:nvSpPr>
          <p:spPr bwMode="auto">
            <a:xfrm>
              <a:off x="5032375" y="2921000"/>
              <a:ext cx="541338" cy="1946275"/>
            </a:xfrm>
            <a:custGeom>
              <a:avLst/>
              <a:gdLst>
                <a:gd name="T0" fmla="*/ 1 w 926"/>
                <a:gd name="T1" fmla="*/ 194 h 3246"/>
                <a:gd name="T2" fmla="*/ 189 w 926"/>
                <a:gd name="T3" fmla="*/ 2289 h 3246"/>
                <a:gd name="T4" fmla="*/ 221 w 926"/>
                <a:gd name="T5" fmla="*/ 2782 h 3246"/>
                <a:gd name="T6" fmla="*/ 231 w 926"/>
                <a:gd name="T7" fmla="*/ 3190 h 3246"/>
                <a:gd name="T8" fmla="*/ 621 w 926"/>
                <a:gd name="T9" fmla="*/ 3239 h 3246"/>
                <a:gd name="T10" fmla="*/ 755 w 926"/>
                <a:gd name="T11" fmla="*/ 3224 h 3246"/>
                <a:gd name="T12" fmla="*/ 883 w 926"/>
                <a:gd name="T13" fmla="*/ 3193 h 3246"/>
                <a:gd name="T14" fmla="*/ 896 w 926"/>
                <a:gd name="T15" fmla="*/ 1813 h 3246"/>
                <a:gd name="T16" fmla="*/ 873 w 926"/>
                <a:gd name="T17" fmla="*/ 380 h 3246"/>
                <a:gd name="T18" fmla="*/ 850 w 926"/>
                <a:gd name="T19" fmla="*/ 97 h 3246"/>
                <a:gd name="T20" fmla="*/ 810 w 926"/>
                <a:gd name="T21" fmla="*/ 56 h 3246"/>
                <a:gd name="T22" fmla="*/ 1 w 926"/>
                <a:gd name="T23" fmla="*/ 194 h 3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6" h="3246">
                  <a:moveTo>
                    <a:pt x="1" y="194"/>
                  </a:moveTo>
                  <a:cubicBezTo>
                    <a:pt x="2" y="277"/>
                    <a:pt x="168" y="2127"/>
                    <a:pt x="189" y="2289"/>
                  </a:cubicBezTo>
                  <a:cubicBezTo>
                    <a:pt x="195" y="2335"/>
                    <a:pt x="214" y="2735"/>
                    <a:pt x="221" y="2782"/>
                  </a:cubicBezTo>
                  <a:cubicBezTo>
                    <a:pt x="224" y="2806"/>
                    <a:pt x="199" y="3133"/>
                    <a:pt x="231" y="3190"/>
                  </a:cubicBezTo>
                  <a:cubicBezTo>
                    <a:pt x="256" y="3217"/>
                    <a:pt x="569" y="3246"/>
                    <a:pt x="621" y="3239"/>
                  </a:cubicBezTo>
                  <a:cubicBezTo>
                    <a:pt x="651" y="3235"/>
                    <a:pt x="696" y="3230"/>
                    <a:pt x="755" y="3224"/>
                  </a:cubicBezTo>
                  <a:cubicBezTo>
                    <a:pt x="807" y="3217"/>
                    <a:pt x="850" y="3207"/>
                    <a:pt x="883" y="3193"/>
                  </a:cubicBezTo>
                  <a:cubicBezTo>
                    <a:pt x="926" y="3175"/>
                    <a:pt x="894" y="1878"/>
                    <a:pt x="896" y="1813"/>
                  </a:cubicBezTo>
                  <a:cubicBezTo>
                    <a:pt x="904" y="1768"/>
                    <a:pt x="876" y="477"/>
                    <a:pt x="873" y="380"/>
                  </a:cubicBezTo>
                  <a:cubicBezTo>
                    <a:pt x="873" y="380"/>
                    <a:pt x="870" y="148"/>
                    <a:pt x="850" y="97"/>
                  </a:cubicBezTo>
                  <a:cubicBezTo>
                    <a:pt x="820" y="31"/>
                    <a:pt x="816" y="73"/>
                    <a:pt x="810" y="56"/>
                  </a:cubicBezTo>
                  <a:cubicBezTo>
                    <a:pt x="691" y="0"/>
                    <a:pt x="0" y="10"/>
                    <a:pt x="1" y="194"/>
                  </a:cubicBezTo>
                  <a:close/>
                </a:path>
              </a:pathLst>
            </a:custGeom>
            <a:solidFill>
              <a:srgbClr val="807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099F22B2-2EAB-A04D-B7F6-7C5F3AA5CC80}"/>
                </a:ext>
              </a:extLst>
            </p:cNvPr>
            <p:cNvSpPr>
              <a:spLocks/>
            </p:cNvSpPr>
            <p:nvPr/>
          </p:nvSpPr>
          <p:spPr bwMode="auto">
            <a:xfrm>
              <a:off x="5194300" y="4562475"/>
              <a:ext cx="368300" cy="163513"/>
            </a:xfrm>
            <a:custGeom>
              <a:avLst/>
              <a:gdLst>
                <a:gd name="T0" fmla="*/ 314 w 630"/>
                <a:gd name="T1" fmla="*/ 274 h 274"/>
                <a:gd name="T2" fmla="*/ 627 w 630"/>
                <a:gd name="T3" fmla="*/ 220 h 274"/>
                <a:gd name="T4" fmla="*/ 630 w 630"/>
                <a:gd name="T5" fmla="*/ 0 h 274"/>
                <a:gd name="T6" fmla="*/ 302 w 630"/>
                <a:gd name="T7" fmla="*/ 64 h 274"/>
                <a:gd name="T8" fmla="*/ 13 w 630"/>
                <a:gd name="T9" fmla="*/ 9 h 274"/>
                <a:gd name="T10" fmla="*/ 16 w 630"/>
                <a:gd name="T11" fmla="*/ 82 h 274"/>
                <a:gd name="T12" fmla="*/ 0 w 630"/>
                <a:gd name="T13" fmla="*/ 226 h 274"/>
                <a:gd name="T14" fmla="*/ 296 w 630"/>
                <a:gd name="T15" fmla="*/ 274 h 274"/>
                <a:gd name="T16" fmla="*/ 314 w 630"/>
                <a:gd name="T1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0" h="274">
                  <a:moveTo>
                    <a:pt x="314" y="274"/>
                  </a:moveTo>
                  <a:cubicBezTo>
                    <a:pt x="420" y="274"/>
                    <a:pt x="534" y="248"/>
                    <a:pt x="627" y="220"/>
                  </a:cubicBezTo>
                  <a:cubicBezTo>
                    <a:pt x="629" y="155"/>
                    <a:pt x="629" y="80"/>
                    <a:pt x="630" y="0"/>
                  </a:cubicBezTo>
                  <a:cubicBezTo>
                    <a:pt x="540" y="31"/>
                    <a:pt x="410" y="67"/>
                    <a:pt x="302" y="64"/>
                  </a:cubicBezTo>
                  <a:cubicBezTo>
                    <a:pt x="170" y="61"/>
                    <a:pt x="76" y="34"/>
                    <a:pt x="13" y="9"/>
                  </a:cubicBezTo>
                  <a:cubicBezTo>
                    <a:pt x="13" y="41"/>
                    <a:pt x="14" y="68"/>
                    <a:pt x="16" y="82"/>
                  </a:cubicBezTo>
                  <a:cubicBezTo>
                    <a:pt x="17" y="92"/>
                    <a:pt x="8" y="155"/>
                    <a:pt x="0" y="226"/>
                  </a:cubicBezTo>
                  <a:cubicBezTo>
                    <a:pt x="77" y="251"/>
                    <a:pt x="175" y="270"/>
                    <a:pt x="296" y="274"/>
                  </a:cubicBezTo>
                  <a:cubicBezTo>
                    <a:pt x="302" y="274"/>
                    <a:pt x="308" y="274"/>
                    <a:pt x="314" y="274"/>
                  </a:cubicBezTo>
                  <a:close/>
                </a:path>
              </a:pathLst>
            </a:custGeom>
            <a:solidFill>
              <a:srgbClr val="CE9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4A14BFF4-5977-374F-8832-E2186A7A6ED0}"/>
                </a:ext>
              </a:extLst>
            </p:cNvPr>
            <p:cNvSpPr>
              <a:spLocks/>
            </p:cNvSpPr>
            <p:nvPr/>
          </p:nvSpPr>
          <p:spPr bwMode="auto">
            <a:xfrm>
              <a:off x="4752975" y="2886075"/>
              <a:ext cx="609600" cy="2197100"/>
            </a:xfrm>
            <a:custGeom>
              <a:avLst/>
              <a:gdLst>
                <a:gd name="T0" fmla="*/ 5 w 1042"/>
                <a:gd name="T1" fmla="*/ 2922 h 3663"/>
                <a:gd name="T2" fmla="*/ 60 w 1042"/>
                <a:gd name="T3" fmla="*/ 2142 h 3663"/>
                <a:gd name="T4" fmla="*/ 78 w 1042"/>
                <a:gd name="T5" fmla="*/ 1819 h 3663"/>
                <a:gd name="T6" fmla="*/ 31 w 1042"/>
                <a:gd name="T7" fmla="*/ 774 h 3663"/>
                <a:gd name="T8" fmla="*/ 18 w 1042"/>
                <a:gd name="T9" fmla="*/ 561 h 3663"/>
                <a:gd name="T10" fmla="*/ 51 w 1042"/>
                <a:gd name="T11" fmla="*/ 241 h 3663"/>
                <a:gd name="T12" fmla="*/ 1004 w 1042"/>
                <a:gd name="T13" fmla="*/ 288 h 3663"/>
                <a:gd name="T14" fmla="*/ 994 w 1042"/>
                <a:gd name="T15" fmla="*/ 637 h 3663"/>
                <a:gd name="T16" fmla="*/ 883 w 1042"/>
                <a:gd name="T17" fmla="*/ 1621 h 3663"/>
                <a:gd name="T18" fmla="*/ 710 w 1042"/>
                <a:gd name="T19" fmla="*/ 3490 h 3663"/>
                <a:gd name="T20" fmla="*/ 381 w 1042"/>
                <a:gd name="T21" fmla="*/ 3631 h 3663"/>
                <a:gd name="T22" fmla="*/ 10 w 1042"/>
                <a:gd name="T23" fmla="*/ 3522 h 3663"/>
                <a:gd name="T24" fmla="*/ 5 w 1042"/>
                <a:gd name="T25" fmla="*/ 2922 h 3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2" h="3663">
                  <a:moveTo>
                    <a:pt x="5" y="2922"/>
                  </a:moveTo>
                  <a:cubicBezTo>
                    <a:pt x="0" y="2802"/>
                    <a:pt x="12" y="2376"/>
                    <a:pt x="60" y="2142"/>
                  </a:cubicBezTo>
                  <a:cubicBezTo>
                    <a:pt x="71" y="2035"/>
                    <a:pt x="71" y="1871"/>
                    <a:pt x="78" y="1819"/>
                  </a:cubicBezTo>
                  <a:cubicBezTo>
                    <a:pt x="56" y="1666"/>
                    <a:pt x="55" y="867"/>
                    <a:pt x="31" y="774"/>
                  </a:cubicBezTo>
                  <a:cubicBezTo>
                    <a:pt x="30" y="771"/>
                    <a:pt x="19" y="658"/>
                    <a:pt x="18" y="561"/>
                  </a:cubicBezTo>
                  <a:cubicBezTo>
                    <a:pt x="16" y="438"/>
                    <a:pt x="25" y="351"/>
                    <a:pt x="51" y="241"/>
                  </a:cubicBezTo>
                  <a:cubicBezTo>
                    <a:pt x="135" y="220"/>
                    <a:pt x="457" y="0"/>
                    <a:pt x="1004" y="288"/>
                  </a:cubicBezTo>
                  <a:cubicBezTo>
                    <a:pt x="1042" y="340"/>
                    <a:pt x="1039" y="476"/>
                    <a:pt x="994" y="637"/>
                  </a:cubicBezTo>
                  <a:cubicBezTo>
                    <a:pt x="994" y="657"/>
                    <a:pt x="906" y="1451"/>
                    <a:pt x="883" y="1621"/>
                  </a:cubicBezTo>
                  <a:cubicBezTo>
                    <a:pt x="853" y="1849"/>
                    <a:pt x="714" y="3495"/>
                    <a:pt x="710" y="3490"/>
                  </a:cubicBezTo>
                  <a:cubicBezTo>
                    <a:pt x="630" y="3565"/>
                    <a:pt x="453" y="3624"/>
                    <a:pt x="381" y="3631"/>
                  </a:cubicBezTo>
                  <a:cubicBezTo>
                    <a:pt x="66" y="3663"/>
                    <a:pt x="20" y="3551"/>
                    <a:pt x="10" y="3522"/>
                  </a:cubicBezTo>
                  <a:cubicBezTo>
                    <a:pt x="1" y="3486"/>
                    <a:pt x="10" y="3032"/>
                    <a:pt x="5" y="2922"/>
                  </a:cubicBezTo>
                  <a:close/>
                </a:path>
              </a:pathLst>
            </a:custGeom>
            <a:solidFill>
              <a:srgbClr val="9D93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203E97A2-2BF3-7A43-8DD3-B9B2C050D4FE}"/>
                </a:ext>
              </a:extLst>
            </p:cNvPr>
            <p:cNvSpPr>
              <a:spLocks/>
            </p:cNvSpPr>
            <p:nvPr/>
          </p:nvSpPr>
          <p:spPr bwMode="auto">
            <a:xfrm>
              <a:off x="4757738" y="4713288"/>
              <a:ext cx="434975" cy="198438"/>
            </a:xfrm>
            <a:custGeom>
              <a:avLst/>
              <a:gdLst>
                <a:gd name="T0" fmla="*/ 1 w 745"/>
                <a:gd name="T1" fmla="*/ 73 h 330"/>
                <a:gd name="T2" fmla="*/ 0 w 745"/>
                <a:gd name="T3" fmla="*/ 292 h 330"/>
                <a:gd name="T4" fmla="*/ 206 w 745"/>
                <a:gd name="T5" fmla="*/ 324 h 330"/>
                <a:gd name="T6" fmla="*/ 245 w 745"/>
                <a:gd name="T7" fmla="*/ 326 h 330"/>
                <a:gd name="T8" fmla="*/ 725 w 745"/>
                <a:gd name="T9" fmla="*/ 229 h 330"/>
                <a:gd name="T10" fmla="*/ 745 w 745"/>
                <a:gd name="T11" fmla="*/ 0 h 330"/>
                <a:gd name="T12" fmla="*/ 252 w 745"/>
                <a:gd name="T13" fmla="*/ 116 h 330"/>
                <a:gd name="T14" fmla="*/ 1 w 745"/>
                <a:gd name="T15" fmla="*/ 73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5" h="330">
                  <a:moveTo>
                    <a:pt x="1" y="73"/>
                  </a:moveTo>
                  <a:cubicBezTo>
                    <a:pt x="0" y="145"/>
                    <a:pt x="0" y="223"/>
                    <a:pt x="0" y="292"/>
                  </a:cubicBezTo>
                  <a:cubicBezTo>
                    <a:pt x="59" y="307"/>
                    <a:pt x="127" y="319"/>
                    <a:pt x="206" y="324"/>
                  </a:cubicBezTo>
                  <a:cubicBezTo>
                    <a:pt x="219" y="325"/>
                    <a:pt x="232" y="325"/>
                    <a:pt x="245" y="326"/>
                  </a:cubicBezTo>
                  <a:cubicBezTo>
                    <a:pt x="379" y="330"/>
                    <a:pt x="577" y="277"/>
                    <a:pt x="725" y="229"/>
                  </a:cubicBezTo>
                  <a:cubicBezTo>
                    <a:pt x="731" y="163"/>
                    <a:pt x="737" y="86"/>
                    <a:pt x="745" y="0"/>
                  </a:cubicBezTo>
                  <a:cubicBezTo>
                    <a:pt x="599" y="52"/>
                    <a:pt x="373" y="121"/>
                    <a:pt x="252" y="116"/>
                  </a:cubicBezTo>
                  <a:cubicBezTo>
                    <a:pt x="144" y="113"/>
                    <a:pt x="62" y="94"/>
                    <a:pt x="1" y="73"/>
                  </a:cubicBezTo>
                  <a:close/>
                </a:path>
              </a:pathLst>
            </a:custGeom>
            <a:solidFill>
              <a:srgbClr val="FCD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E7895D68-8234-EA4E-8887-ACE797CFF93E}"/>
                </a:ext>
              </a:extLst>
            </p:cNvPr>
            <p:cNvSpPr>
              <a:spLocks/>
            </p:cNvSpPr>
            <p:nvPr/>
          </p:nvSpPr>
          <p:spPr bwMode="auto">
            <a:xfrm>
              <a:off x="4899025" y="1633538"/>
              <a:ext cx="449263" cy="296863"/>
            </a:xfrm>
            <a:custGeom>
              <a:avLst/>
              <a:gdLst>
                <a:gd name="T0" fmla="*/ 34 w 768"/>
                <a:gd name="T1" fmla="*/ 195 h 496"/>
                <a:gd name="T2" fmla="*/ 513 w 768"/>
                <a:gd name="T3" fmla="*/ 122 h 496"/>
                <a:gd name="T4" fmla="*/ 648 w 768"/>
                <a:gd name="T5" fmla="*/ 371 h 496"/>
                <a:gd name="T6" fmla="*/ 401 w 768"/>
                <a:gd name="T7" fmla="*/ 496 h 496"/>
                <a:gd name="T8" fmla="*/ 7 w 768"/>
                <a:gd name="T9" fmla="*/ 422 h 496"/>
                <a:gd name="T10" fmla="*/ 34 w 768"/>
                <a:gd name="T11" fmla="*/ 195 h 496"/>
              </a:gdLst>
              <a:ahLst/>
              <a:cxnLst>
                <a:cxn ang="0">
                  <a:pos x="T0" y="T1"/>
                </a:cxn>
                <a:cxn ang="0">
                  <a:pos x="T2" y="T3"/>
                </a:cxn>
                <a:cxn ang="0">
                  <a:pos x="T4" y="T5"/>
                </a:cxn>
                <a:cxn ang="0">
                  <a:pos x="T6" y="T7"/>
                </a:cxn>
                <a:cxn ang="0">
                  <a:pos x="T8" y="T9"/>
                </a:cxn>
                <a:cxn ang="0">
                  <a:pos x="T10" y="T11"/>
                </a:cxn>
              </a:cxnLst>
              <a:rect l="0" t="0" r="r" b="b"/>
              <a:pathLst>
                <a:path w="768" h="496">
                  <a:moveTo>
                    <a:pt x="34" y="195"/>
                  </a:moveTo>
                  <a:cubicBezTo>
                    <a:pt x="34" y="195"/>
                    <a:pt x="258" y="0"/>
                    <a:pt x="513" y="122"/>
                  </a:cubicBezTo>
                  <a:cubicBezTo>
                    <a:pt x="768" y="244"/>
                    <a:pt x="648" y="371"/>
                    <a:pt x="648" y="371"/>
                  </a:cubicBezTo>
                  <a:cubicBezTo>
                    <a:pt x="648" y="371"/>
                    <a:pt x="432" y="496"/>
                    <a:pt x="401" y="496"/>
                  </a:cubicBezTo>
                  <a:cubicBezTo>
                    <a:pt x="370" y="496"/>
                    <a:pt x="0" y="440"/>
                    <a:pt x="7" y="422"/>
                  </a:cubicBezTo>
                  <a:cubicBezTo>
                    <a:pt x="14" y="405"/>
                    <a:pt x="34" y="195"/>
                    <a:pt x="34" y="195"/>
                  </a:cubicBezTo>
                  <a:close/>
                </a:path>
              </a:pathLst>
            </a:custGeom>
            <a:solidFill>
              <a:srgbClr val="897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5D3B6F3D-31E2-FF43-911D-9F2D3743E564}"/>
                </a:ext>
              </a:extLst>
            </p:cNvPr>
            <p:cNvSpPr>
              <a:spLocks/>
            </p:cNvSpPr>
            <p:nvPr/>
          </p:nvSpPr>
          <p:spPr bwMode="auto">
            <a:xfrm>
              <a:off x="4794250" y="3051175"/>
              <a:ext cx="747713" cy="258763"/>
            </a:xfrm>
            <a:custGeom>
              <a:avLst/>
              <a:gdLst>
                <a:gd name="T0" fmla="*/ 375 w 1278"/>
                <a:gd name="T1" fmla="*/ 261 h 430"/>
                <a:gd name="T2" fmla="*/ 971 w 1278"/>
                <a:gd name="T3" fmla="*/ 209 h 430"/>
                <a:gd name="T4" fmla="*/ 1278 w 1278"/>
                <a:gd name="T5" fmla="*/ 0 h 430"/>
                <a:gd name="T6" fmla="*/ 1268 w 1278"/>
                <a:gd name="T7" fmla="*/ 150 h 430"/>
                <a:gd name="T8" fmla="*/ 951 w 1278"/>
                <a:gd name="T9" fmla="*/ 353 h 430"/>
                <a:gd name="T10" fmla="*/ 366 w 1278"/>
                <a:gd name="T11" fmla="*/ 399 h 430"/>
                <a:gd name="T12" fmla="*/ 0 w 1278"/>
                <a:gd name="T13" fmla="*/ 253 h 430"/>
                <a:gd name="T14" fmla="*/ 22 w 1278"/>
                <a:gd name="T15" fmla="*/ 119 h 430"/>
                <a:gd name="T16" fmla="*/ 375 w 1278"/>
                <a:gd name="T17" fmla="*/ 26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8" h="430">
                  <a:moveTo>
                    <a:pt x="375" y="261"/>
                  </a:moveTo>
                  <a:cubicBezTo>
                    <a:pt x="535" y="291"/>
                    <a:pt x="745" y="271"/>
                    <a:pt x="971" y="209"/>
                  </a:cubicBezTo>
                  <a:cubicBezTo>
                    <a:pt x="1125" y="166"/>
                    <a:pt x="1262" y="56"/>
                    <a:pt x="1278" y="0"/>
                  </a:cubicBezTo>
                  <a:lnTo>
                    <a:pt x="1268" y="150"/>
                  </a:lnTo>
                  <a:cubicBezTo>
                    <a:pt x="1252" y="206"/>
                    <a:pt x="1104" y="308"/>
                    <a:pt x="951" y="353"/>
                  </a:cubicBezTo>
                  <a:cubicBezTo>
                    <a:pt x="725" y="419"/>
                    <a:pt x="526" y="430"/>
                    <a:pt x="366" y="399"/>
                  </a:cubicBezTo>
                  <a:cubicBezTo>
                    <a:pt x="206" y="369"/>
                    <a:pt x="0" y="253"/>
                    <a:pt x="0" y="253"/>
                  </a:cubicBezTo>
                  <a:lnTo>
                    <a:pt x="22" y="119"/>
                  </a:lnTo>
                  <a:cubicBezTo>
                    <a:pt x="22" y="119"/>
                    <a:pt x="215" y="230"/>
                    <a:pt x="375" y="261"/>
                  </a:cubicBezTo>
                  <a:close/>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E5CD4CF7-A5F0-9B49-9F15-B2401ED39E9D}"/>
                </a:ext>
              </a:extLst>
            </p:cNvPr>
            <p:cNvSpPr>
              <a:spLocks/>
            </p:cNvSpPr>
            <p:nvPr/>
          </p:nvSpPr>
          <p:spPr bwMode="auto">
            <a:xfrm>
              <a:off x="5265738" y="3162300"/>
              <a:ext cx="130175" cy="130175"/>
            </a:xfrm>
            <a:custGeom>
              <a:avLst/>
              <a:gdLst>
                <a:gd name="T0" fmla="*/ 223 w 223"/>
                <a:gd name="T1" fmla="*/ 0 h 217"/>
                <a:gd name="T2" fmla="*/ 219 w 223"/>
                <a:gd name="T3" fmla="*/ 152 h 217"/>
                <a:gd name="T4" fmla="*/ 0 w 223"/>
                <a:gd name="T5" fmla="*/ 217 h 217"/>
                <a:gd name="T6" fmla="*/ 11 w 223"/>
                <a:gd name="T7" fmla="*/ 59 h 217"/>
                <a:gd name="T8" fmla="*/ 223 w 223"/>
                <a:gd name="T9" fmla="*/ 0 h 217"/>
              </a:gdLst>
              <a:ahLst/>
              <a:cxnLst>
                <a:cxn ang="0">
                  <a:pos x="T0" y="T1"/>
                </a:cxn>
                <a:cxn ang="0">
                  <a:pos x="T2" y="T3"/>
                </a:cxn>
                <a:cxn ang="0">
                  <a:pos x="T4" y="T5"/>
                </a:cxn>
                <a:cxn ang="0">
                  <a:pos x="T6" y="T7"/>
                </a:cxn>
                <a:cxn ang="0">
                  <a:pos x="T8" y="T9"/>
                </a:cxn>
              </a:cxnLst>
              <a:rect l="0" t="0" r="r" b="b"/>
              <a:pathLst>
                <a:path w="223" h="217">
                  <a:moveTo>
                    <a:pt x="223" y="0"/>
                  </a:moveTo>
                  <a:lnTo>
                    <a:pt x="219" y="152"/>
                  </a:lnTo>
                  <a:cubicBezTo>
                    <a:pt x="219" y="152"/>
                    <a:pt x="120" y="197"/>
                    <a:pt x="0" y="217"/>
                  </a:cubicBezTo>
                  <a:lnTo>
                    <a:pt x="11" y="59"/>
                  </a:lnTo>
                  <a:cubicBezTo>
                    <a:pt x="11" y="59"/>
                    <a:pt x="122" y="36"/>
                    <a:pt x="223" y="0"/>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FBC79D66-906A-864D-A677-920A4D7D9314}"/>
                </a:ext>
              </a:extLst>
            </p:cNvPr>
            <p:cNvSpPr>
              <a:spLocks/>
            </p:cNvSpPr>
            <p:nvPr/>
          </p:nvSpPr>
          <p:spPr bwMode="auto">
            <a:xfrm>
              <a:off x="5356225" y="2001838"/>
              <a:ext cx="4763" cy="6350"/>
            </a:xfrm>
            <a:custGeom>
              <a:avLst/>
              <a:gdLst>
                <a:gd name="T0" fmla="*/ 1 w 9"/>
                <a:gd name="T1" fmla="*/ 8 h 10"/>
                <a:gd name="T2" fmla="*/ 0 w 9"/>
                <a:gd name="T3" fmla="*/ 9 h 10"/>
                <a:gd name="T4" fmla="*/ 0 w 9"/>
                <a:gd name="T5" fmla="*/ 10 h 10"/>
                <a:gd name="T6" fmla="*/ 7 w 9"/>
                <a:gd name="T7" fmla="*/ 0 h 10"/>
                <a:gd name="T8" fmla="*/ 1 w 9"/>
                <a:gd name="T9" fmla="*/ 8 h 10"/>
              </a:gdLst>
              <a:ahLst/>
              <a:cxnLst>
                <a:cxn ang="0">
                  <a:pos x="T0" y="T1"/>
                </a:cxn>
                <a:cxn ang="0">
                  <a:pos x="T2" y="T3"/>
                </a:cxn>
                <a:cxn ang="0">
                  <a:pos x="T4" y="T5"/>
                </a:cxn>
                <a:cxn ang="0">
                  <a:pos x="T6" y="T7"/>
                </a:cxn>
                <a:cxn ang="0">
                  <a:pos x="T8" y="T9"/>
                </a:cxn>
              </a:cxnLst>
              <a:rect l="0" t="0" r="r" b="b"/>
              <a:pathLst>
                <a:path w="9" h="10">
                  <a:moveTo>
                    <a:pt x="1" y="8"/>
                  </a:moveTo>
                  <a:cubicBezTo>
                    <a:pt x="1" y="8"/>
                    <a:pt x="0" y="8"/>
                    <a:pt x="0" y="9"/>
                  </a:cubicBezTo>
                  <a:lnTo>
                    <a:pt x="0" y="10"/>
                  </a:lnTo>
                  <a:cubicBezTo>
                    <a:pt x="8" y="8"/>
                    <a:pt x="9" y="3"/>
                    <a:pt x="7" y="0"/>
                  </a:cubicBezTo>
                  <a:cubicBezTo>
                    <a:pt x="5" y="3"/>
                    <a:pt x="3" y="6"/>
                    <a:pt x="1" y="8"/>
                  </a:cubicBezTo>
                  <a:close/>
                </a:path>
              </a:pathLst>
            </a:custGeom>
            <a:solidFill>
              <a:srgbClr val="DD9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8BA9DC74-55B4-9341-80E6-391D24DB7F8A}"/>
                </a:ext>
              </a:extLst>
            </p:cNvPr>
            <p:cNvSpPr>
              <a:spLocks/>
            </p:cNvSpPr>
            <p:nvPr/>
          </p:nvSpPr>
          <p:spPr bwMode="auto">
            <a:xfrm>
              <a:off x="4879975" y="1687513"/>
              <a:ext cx="546100" cy="558800"/>
            </a:xfrm>
            <a:custGeom>
              <a:avLst/>
              <a:gdLst>
                <a:gd name="T0" fmla="*/ 814 w 933"/>
                <a:gd name="T1" fmla="*/ 531 h 930"/>
                <a:gd name="T2" fmla="*/ 820 w 933"/>
                <a:gd name="T3" fmla="*/ 523 h 930"/>
                <a:gd name="T4" fmla="*/ 563 w 933"/>
                <a:gd name="T5" fmla="*/ 117 h 930"/>
                <a:gd name="T6" fmla="*/ 556 w 933"/>
                <a:gd name="T7" fmla="*/ 116 h 930"/>
                <a:gd name="T8" fmla="*/ 147 w 933"/>
                <a:gd name="T9" fmla="*/ 7 h 930"/>
                <a:gd name="T10" fmla="*/ 29 w 933"/>
                <a:gd name="T11" fmla="*/ 244 h 930"/>
                <a:gd name="T12" fmla="*/ 5 w 933"/>
                <a:gd name="T13" fmla="*/ 293 h 930"/>
                <a:gd name="T14" fmla="*/ 116 w 933"/>
                <a:gd name="T15" fmla="*/ 489 h 930"/>
                <a:gd name="T16" fmla="*/ 309 w 933"/>
                <a:gd name="T17" fmla="*/ 643 h 930"/>
                <a:gd name="T18" fmla="*/ 813 w 933"/>
                <a:gd name="T19" fmla="*/ 533 h 930"/>
                <a:gd name="T20" fmla="*/ 811 w 933"/>
                <a:gd name="T21" fmla="*/ 533 h 930"/>
                <a:gd name="T22" fmla="*/ 814 w 933"/>
                <a:gd name="T23" fmla="*/ 531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3" h="930">
                  <a:moveTo>
                    <a:pt x="814" y="531"/>
                  </a:moveTo>
                  <a:cubicBezTo>
                    <a:pt x="814" y="520"/>
                    <a:pt x="818" y="520"/>
                    <a:pt x="820" y="523"/>
                  </a:cubicBezTo>
                  <a:cubicBezTo>
                    <a:pt x="857" y="471"/>
                    <a:pt x="933" y="237"/>
                    <a:pt x="563" y="117"/>
                  </a:cubicBezTo>
                  <a:cubicBezTo>
                    <a:pt x="561" y="117"/>
                    <a:pt x="558" y="117"/>
                    <a:pt x="556" y="116"/>
                  </a:cubicBezTo>
                  <a:cubicBezTo>
                    <a:pt x="459" y="0"/>
                    <a:pt x="149" y="4"/>
                    <a:pt x="147" y="7"/>
                  </a:cubicBezTo>
                  <a:cubicBezTo>
                    <a:pt x="142" y="29"/>
                    <a:pt x="38" y="235"/>
                    <a:pt x="29" y="244"/>
                  </a:cubicBezTo>
                  <a:cubicBezTo>
                    <a:pt x="7" y="262"/>
                    <a:pt x="0" y="277"/>
                    <a:pt x="5" y="293"/>
                  </a:cubicBezTo>
                  <a:cubicBezTo>
                    <a:pt x="17" y="336"/>
                    <a:pt x="49" y="413"/>
                    <a:pt x="116" y="489"/>
                  </a:cubicBezTo>
                  <a:cubicBezTo>
                    <a:pt x="152" y="529"/>
                    <a:pt x="213" y="581"/>
                    <a:pt x="309" y="643"/>
                  </a:cubicBezTo>
                  <a:cubicBezTo>
                    <a:pt x="750" y="930"/>
                    <a:pt x="813" y="533"/>
                    <a:pt x="813" y="533"/>
                  </a:cubicBezTo>
                  <a:cubicBezTo>
                    <a:pt x="813" y="533"/>
                    <a:pt x="812" y="533"/>
                    <a:pt x="811" y="533"/>
                  </a:cubicBezTo>
                  <a:cubicBezTo>
                    <a:pt x="812" y="533"/>
                    <a:pt x="812" y="532"/>
                    <a:pt x="814" y="531"/>
                  </a:cubicBezTo>
                  <a:close/>
                </a:path>
              </a:pathLst>
            </a:custGeom>
            <a:solidFill>
              <a:srgbClr val="DD9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FE26AB91-896E-4C43-84FB-2662597C34A1}"/>
                </a:ext>
              </a:extLst>
            </p:cNvPr>
            <p:cNvSpPr>
              <a:spLocks/>
            </p:cNvSpPr>
            <p:nvPr/>
          </p:nvSpPr>
          <p:spPr bwMode="auto">
            <a:xfrm>
              <a:off x="4805363" y="1905000"/>
              <a:ext cx="600075" cy="338138"/>
            </a:xfrm>
            <a:custGeom>
              <a:avLst/>
              <a:gdLst>
                <a:gd name="T0" fmla="*/ 431 w 1024"/>
                <a:gd name="T1" fmla="*/ 227 h 564"/>
                <a:gd name="T2" fmla="*/ 886 w 1024"/>
                <a:gd name="T3" fmla="*/ 82 h 564"/>
                <a:gd name="T4" fmla="*/ 1024 w 1024"/>
                <a:gd name="T5" fmla="*/ 432 h 564"/>
                <a:gd name="T6" fmla="*/ 569 w 1024"/>
                <a:gd name="T7" fmla="*/ 564 h 564"/>
                <a:gd name="T8" fmla="*/ 431 w 1024"/>
                <a:gd name="T9" fmla="*/ 227 h 564"/>
              </a:gdLst>
              <a:ahLst/>
              <a:cxnLst>
                <a:cxn ang="0">
                  <a:pos x="T0" y="T1"/>
                </a:cxn>
                <a:cxn ang="0">
                  <a:pos x="T2" y="T3"/>
                </a:cxn>
                <a:cxn ang="0">
                  <a:pos x="T4" y="T5"/>
                </a:cxn>
                <a:cxn ang="0">
                  <a:pos x="T6" y="T7"/>
                </a:cxn>
                <a:cxn ang="0">
                  <a:pos x="T8" y="T9"/>
                </a:cxn>
              </a:cxnLst>
              <a:rect l="0" t="0" r="r" b="b"/>
              <a:pathLst>
                <a:path w="1024" h="564">
                  <a:moveTo>
                    <a:pt x="431" y="227"/>
                  </a:moveTo>
                  <a:cubicBezTo>
                    <a:pt x="854" y="292"/>
                    <a:pt x="895" y="0"/>
                    <a:pt x="886" y="82"/>
                  </a:cubicBezTo>
                  <a:lnTo>
                    <a:pt x="1024" y="432"/>
                  </a:lnTo>
                  <a:lnTo>
                    <a:pt x="569" y="564"/>
                  </a:lnTo>
                  <a:cubicBezTo>
                    <a:pt x="569" y="564"/>
                    <a:pt x="0" y="161"/>
                    <a:pt x="431" y="227"/>
                  </a:cubicBezTo>
                  <a:close/>
                </a:path>
              </a:pathLst>
            </a:custGeom>
            <a:solidFill>
              <a:srgbClr val="DE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1063E0F7-8D36-CC4F-A990-C39FB6110B3D}"/>
                </a:ext>
              </a:extLst>
            </p:cNvPr>
            <p:cNvSpPr>
              <a:spLocks/>
            </p:cNvSpPr>
            <p:nvPr/>
          </p:nvSpPr>
          <p:spPr bwMode="auto">
            <a:xfrm>
              <a:off x="5346700" y="2166938"/>
              <a:ext cx="192088" cy="161925"/>
            </a:xfrm>
            <a:custGeom>
              <a:avLst/>
              <a:gdLst>
                <a:gd name="T0" fmla="*/ 315 w 330"/>
                <a:gd name="T1" fmla="*/ 0 h 269"/>
                <a:gd name="T2" fmla="*/ 330 w 330"/>
                <a:gd name="T3" fmla="*/ 86 h 269"/>
                <a:gd name="T4" fmla="*/ 7 w 330"/>
                <a:gd name="T5" fmla="*/ 269 h 269"/>
                <a:gd name="T6" fmla="*/ 0 w 330"/>
                <a:gd name="T7" fmla="*/ 164 h 269"/>
                <a:gd name="T8" fmla="*/ 315 w 330"/>
                <a:gd name="T9" fmla="*/ 0 h 269"/>
              </a:gdLst>
              <a:ahLst/>
              <a:cxnLst>
                <a:cxn ang="0">
                  <a:pos x="T0" y="T1"/>
                </a:cxn>
                <a:cxn ang="0">
                  <a:pos x="T2" y="T3"/>
                </a:cxn>
                <a:cxn ang="0">
                  <a:pos x="T4" y="T5"/>
                </a:cxn>
                <a:cxn ang="0">
                  <a:pos x="T6" y="T7"/>
                </a:cxn>
                <a:cxn ang="0">
                  <a:pos x="T8" y="T9"/>
                </a:cxn>
              </a:cxnLst>
              <a:rect l="0" t="0" r="r" b="b"/>
              <a:pathLst>
                <a:path w="330" h="269">
                  <a:moveTo>
                    <a:pt x="315" y="0"/>
                  </a:moveTo>
                  <a:lnTo>
                    <a:pt x="330" y="86"/>
                  </a:lnTo>
                  <a:cubicBezTo>
                    <a:pt x="330" y="86"/>
                    <a:pt x="204" y="168"/>
                    <a:pt x="7" y="269"/>
                  </a:cubicBezTo>
                  <a:lnTo>
                    <a:pt x="0" y="164"/>
                  </a:lnTo>
                  <a:cubicBezTo>
                    <a:pt x="201" y="62"/>
                    <a:pt x="315" y="0"/>
                    <a:pt x="315" y="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82A049BA-BE9B-F340-A056-3BFFD2372E00}"/>
                </a:ext>
              </a:extLst>
            </p:cNvPr>
            <p:cNvSpPr>
              <a:spLocks/>
            </p:cNvSpPr>
            <p:nvPr/>
          </p:nvSpPr>
          <p:spPr bwMode="auto">
            <a:xfrm>
              <a:off x="4575175" y="1779588"/>
              <a:ext cx="1017588" cy="1652588"/>
            </a:xfrm>
            <a:custGeom>
              <a:avLst/>
              <a:gdLst>
                <a:gd name="T0" fmla="*/ 1669 w 1739"/>
                <a:gd name="T1" fmla="*/ 1535 h 2755"/>
                <a:gd name="T2" fmla="*/ 1676 w 1739"/>
                <a:gd name="T3" fmla="*/ 1036 h 2755"/>
                <a:gd name="T4" fmla="*/ 1680 w 1739"/>
                <a:gd name="T5" fmla="*/ 509 h 2755"/>
                <a:gd name="T6" fmla="*/ 1462 w 1739"/>
                <a:gd name="T7" fmla="*/ 50 h 2755"/>
                <a:gd name="T8" fmla="*/ 1187 w 1739"/>
                <a:gd name="T9" fmla="*/ 0 h 2755"/>
                <a:gd name="T10" fmla="*/ 1215 w 1739"/>
                <a:gd name="T11" fmla="*/ 698 h 2755"/>
                <a:gd name="T12" fmla="*/ 1148 w 1739"/>
                <a:gd name="T13" fmla="*/ 567 h 2755"/>
                <a:gd name="T14" fmla="*/ 984 w 1739"/>
                <a:gd name="T15" fmla="*/ 426 h 2755"/>
                <a:gd name="T16" fmla="*/ 900 w 1739"/>
                <a:gd name="T17" fmla="*/ 382 h 2755"/>
                <a:gd name="T18" fmla="*/ 512 w 1739"/>
                <a:gd name="T19" fmla="*/ 70 h 2755"/>
                <a:gd name="T20" fmla="*/ 73 w 1739"/>
                <a:gd name="T21" fmla="*/ 436 h 2755"/>
                <a:gd name="T22" fmla="*/ 49 w 1739"/>
                <a:gd name="T23" fmla="*/ 645 h 2755"/>
                <a:gd name="T24" fmla="*/ 244 w 1739"/>
                <a:gd name="T25" fmla="*/ 2000 h 2755"/>
                <a:gd name="T26" fmla="*/ 293 w 1739"/>
                <a:gd name="T27" fmla="*/ 2447 h 2755"/>
                <a:gd name="T28" fmla="*/ 391 w 1739"/>
                <a:gd name="T29" fmla="*/ 2642 h 2755"/>
                <a:gd name="T30" fmla="*/ 747 w 1739"/>
                <a:gd name="T31" fmla="*/ 2754 h 2755"/>
                <a:gd name="T32" fmla="*/ 1334 w 1739"/>
                <a:gd name="T33" fmla="*/ 2628 h 2755"/>
                <a:gd name="T34" fmla="*/ 1374 w 1739"/>
                <a:gd name="T35" fmla="*/ 2627 h 2755"/>
                <a:gd name="T36" fmla="*/ 1704 w 1739"/>
                <a:gd name="T37" fmla="*/ 2433 h 2755"/>
                <a:gd name="T38" fmla="*/ 1669 w 1739"/>
                <a:gd name="T39" fmla="*/ 1535 h 2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9" h="2755">
                  <a:moveTo>
                    <a:pt x="1669" y="1535"/>
                  </a:moveTo>
                  <a:cubicBezTo>
                    <a:pt x="1684" y="1457"/>
                    <a:pt x="1676" y="1036"/>
                    <a:pt x="1676" y="1036"/>
                  </a:cubicBezTo>
                  <a:cubicBezTo>
                    <a:pt x="1676" y="1036"/>
                    <a:pt x="1739" y="809"/>
                    <a:pt x="1680" y="509"/>
                  </a:cubicBezTo>
                  <a:cubicBezTo>
                    <a:pt x="1633" y="266"/>
                    <a:pt x="1511" y="62"/>
                    <a:pt x="1462" y="50"/>
                  </a:cubicBezTo>
                  <a:cubicBezTo>
                    <a:pt x="1414" y="39"/>
                    <a:pt x="1187" y="0"/>
                    <a:pt x="1187" y="0"/>
                  </a:cubicBezTo>
                  <a:cubicBezTo>
                    <a:pt x="1187" y="0"/>
                    <a:pt x="1349" y="433"/>
                    <a:pt x="1215" y="698"/>
                  </a:cubicBezTo>
                  <a:cubicBezTo>
                    <a:pt x="1193" y="641"/>
                    <a:pt x="1155" y="567"/>
                    <a:pt x="1148" y="567"/>
                  </a:cubicBezTo>
                  <a:lnTo>
                    <a:pt x="984" y="426"/>
                  </a:lnTo>
                  <a:cubicBezTo>
                    <a:pt x="984" y="426"/>
                    <a:pt x="940" y="409"/>
                    <a:pt x="900" y="382"/>
                  </a:cubicBezTo>
                  <a:cubicBezTo>
                    <a:pt x="813" y="323"/>
                    <a:pt x="512" y="70"/>
                    <a:pt x="512" y="70"/>
                  </a:cubicBezTo>
                  <a:cubicBezTo>
                    <a:pt x="393" y="129"/>
                    <a:pt x="141" y="344"/>
                    <a:pt x="73" y="436"/>
                  </a:cubicBezTo>
                  <a:cubicBezTo>
                    <a:pt x="0" y="534"/>
                    <a:pt x="48" y="550"/>
                    <a:pt x="49" y="645"/>
                  </a:cubicBezTo>
                  <a:cubicBezTo>
                    <a:pt x="53" y="828"/>
                    <a:pt x="220" y="1909"/>
                    <a:pt x="244" y="2000"/>
                  </a:cubicBezTo>
                  <a:cubicBezTo>
                    <a:pt x="269" y="2090"/>
                    <a:pt x="293" y="2388"/>
                    <a:pt x="293" y="2447"/>
                  </a:cubicBezTo>
                  <a:cubicBezTo>
                    <a:pt x="293" y="2579"/>
                    <a:pt x="391" y="2642"/>
                    <a:pt x="391" y="2642"/>
                  </a:cubicBezTo>
                  <a:cubicBezTo>
                    <a:pt x="391" y="2642"/>
                    <a:pt x="602" y="2755"/>
                    <a:pt x="747" y="2754"/>
                  </a:cubicBezTo>
                  <a:cubicBezTo>
                    <a:pt x="892" y="2753"/>
                    <a:pt x="1334" y="2628"/>
                    <a:pt x="1334" y="2628"/>
                  </a:cubicBezTo>
                  <a:lnTo>
                    <a:pt x="1374" y="2627"/>
                  </a:lnTo>
                  <a:cubicBezTo>
                    <a:pt x="1374" y="2627"/>
                    <a:pt x="1588" y="2527"/>
                    <a:pt x="1704" y="2433"/>
                  </a:cubicBezTo>
                  <a:cubicBezTo>
                    <a:pt x="1725" y="2415"/>
                    <a:pt x="1653" y="1614"/>
                    <a:pt x="1669" y="1535"/>
                  </a:cubicBezTo>
                  <a:close/>
                </a:path>
              </a:pathLst>
            </a:custGeom>
            <a:solidFill>
              <a:srgbClr val="BAAD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577FA7B6-B621-3544-A47F-28C50637F123}"/>
                </a:ext>
              </a:extLst>
            </p:cNvPr>
            <p:cNvSpPr>
              <a:spLocks/>
            </p:cNvSpPr>
            <p:nvPr/>
          </p:nvSpPr>
          <p:spPr bwMode="auto">
            <a:xfrm>
              <a:off x="4594225" y="2093913"/>
              <a:ext cx="419100" cy="1338263"/>
            </a:xfrm>
            <a:custGeom>
              <a:avLst/>
              <a:gdLst>
                <a:gd name="T0" fmla="*/ 358 w 714"/>
                <a:gd name="T1" fmla="*/ 160 h 2231"/>
                <a:gd name="T2" fmla="*/ 686 w 714"/>
                <a:gd name="T3" fmla="*/ 1061 h 2231"/>
                <a:gd name="T4" fmla="*/ 714 w 714"/>
                <a:gd name="T5" fmla="*/ 2231 h 2231"/>
                <a:gd name="T6" fmla="*/ 197 w 714"/>
                <a:gd name="T7" fmla="*/ 2119 h 2231"/>
                <a:gd name="T8" fmla="*/ 156 w 714"/>
                <a:gd name="T9" fmla="*/ 1146 h 2231"/>
                <a:gd name="T10" fmla="*/ 0 w 714"/>
                <a:gd name="T11" fmla="*/ 0 h 2231"/>
                <a:gd name="T12" fmla="*/ 358 w 714"/>
                <a:gd name="T13" fmla="*/ 160 h 2231"/>
              </a:gdLst>
              <a:ahLst/>
              <a:cxnLst>
                <a:cxn ang="0">
                  <a:pos x="T0" y="T1"/>
                </a:cxn>
                <a:cxn ang="0">
                  <a:pos x="T2" y="T3"/>
                </a:cxn>
                <a:cxn ang="0">
                  <a:pos x="T4" y="T5"/>
                </a:cxn>
                <a:cxn ang="0">
                  <a:pos x="T6" y="T7"/>
                </a:cxn>
                <a:cxn ang="0">
                  <a:pos x="T8" y="T9"/>
                </a:cxn>
                <a:cxn ang="0">
                  <a:pos x="T10" y="T11"/>
                </a:cxn>
                <a:cxn ang="0">
                  <a:pos x="T12" y="T13"/>
                </a:cxn>
              </a:cxnLst>
              <a:rect l="0" t="0" r="r" b="b"/>
              <a:pathLst>
                <a:path w="714" h="2231">
                  <a:moveTo>
                    <a:pt x="358" y="160"/>
                  </a:moveTo>
                  <a:cubicBezTo>
                    <a:pt x="358" y="160"/>
                    <a:pt x="658" y="852"/>
                    <a:pt x="686" y="1061"/>
                  </a:cubicBezTo>
                  <a:cubicBezTo>
                    <a:pt x="714" y="1271"/>
                    <a:pt x="714" y="2231"/>
                    <a:pt x="714" y="2231"/>
                  </a:cubicBezTo>
                  <a:cubicBezTo>
                    <a:pt x="714" y="2231"/>
                    <a:pt x="281" y="2217"/>
                    <a:pt x="197" y="2119"/>
                  </a:cubicBezTo>
                  <a:cubicBezTo>
                    <a:pt x="154" y="2068"/>
                    <a:pt x="150" y="1593"/>
                    <a:pt x="156" y="1146"/>
                  </a:cubicBezTo>
                  <a:lnTo>
                    <a:pt x="0" y="0"/>
                  </a:lnTo>
                  <a:lnTo>
                    <a:pt x="358" y="160"/>
                  </a:lnTo>
                  <a:close/>
                </a:path>
              </a:pathLst>
            </a:custGeom>
            <a:solidFill>
              <a:srgbClr val="897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DBDA6AD7-DB62-1541-BC75-2D6426D1A325}"/>
                </a:ext>
              </a:extLst>
            </p:cNvPr>
            <p:cNvSpPr>
              <a:spLocks/>
            </p:cNvSpPr>
            <p:nvPr/>
          </p:nvSpPr>
          <p:spPr bwMode="auto">
            <a:xfrm>
              <a:off x="4994275" y="3430588"/>
              <a:ext cx="14288" cy="1588"/>
            </a:xfrm>
            <a:custGeom>
              <a:avLst/>
              <a:gdLst>
                <a:gd name="T0" fmla="*/ 25 w 25"/>
                <a:gd name="T1" fmla="*/ 2 h 2"/>
                <a:gd name="T2" fmla="*/ 0 w 25"/>
                <a:gd name="T3" fmla="*/ 0 h 2"/>
                <a:gd name="T4" fmla="*/ 25 w 25"/>
                <a:gd name="T5" fmla="*/ 2 h 2"/>
              </a:gdLst>
              <a:ahLst/>
              <a:cxnLst>
                <a:cxn ang="0">
                  <a:pos x="T0" y="T1"/>
                </a:cxn>
                <a:cxn ang="0">
                  <a:pos x="T2" y="T3"/>
                </a:cxn>
                <a:cxn ang="0">
                  <a:pos x="T4" y="T5"/>
                </a:cxn>
              </a:cxnLst>
              <a:rect l="0" t="0" r="r" b="b"/>
              <a:pathLst>
                <a:path w="25" h="2">
                  <a:moveTo>
                    <a:pt x="25" y="2"/>
                  </a:moveTo>
                  <a:cubicBezTo>
                    <a:pt x="20" y="1"/>
                    <a:pt x="12" y="1"/>
                    <a:pt x="0" y="0"/>
                  </a:cubicBezTo>
                  <a:cubicBezTo>
                    <a:pt x="9" y="1"/>
                    <a:pt x="17" y="2"/>
                    <a:pt x="25" y="2"/>
                  </a:cubicBezTo>
                  <a:close/>
                </a:path>
              </a:pathLst>
            </a:custGeom>
            <a:solidFill>
              <a:srgbClr val="FF83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2D611ED6-6B2D-BE40-916C-EBA5D596D5A2}"/>
                </a:ext>
              </a:extLst>
            </p:cNvPr>
            <p:cNvSpPr>
              <a:spLocks/>
            </p:cNvSpPr>
            <p:nvPr/>
          </p:nvSpPr>
          <p:spPr bwMode="auto">
            <a:xfrm>
              <a:off x="5008563" y="3432175"/>
              <a:ext cx="4763" cy="0"/>
            </a:xfrm>
            <a:custGeom>
              <a:avLst/>
              <a:gdLst>
                <a:gd name="T0" fmla="*/ 6 w 6"/>
                <a:gd name="T1" fmla="*/ 0 w 6"/>
                <a:gd name="T2" fmla="*/ 6 w 6"/>
              </a:gdLst>
              <a:ahLst/>
              <a:cxnLst>
                <a:cxn ang="0">
                  <a:pos x="T0" y="0"/>
                </a:cxn>
                <a:cxn ang="0">
                  <a:pos x="T1" y="0"/>
                </a:cxn>
                <a:cxn ang="0">
                  <a:pos x="T2" y="0"/>
                </a:cxn>
              </a:cxnLst>
              <a:rect l="0" t="0" r="r" b="b"/>
              <a:pathLst>
                <a:path w="6">
                  <a:moveTo>
                    <a:pt x="6" y="0"/>
                  </a:moveTo>
                  <a:cubicBezTo>
                    <a:pt x="4" y="0"/>
                    <a:pt x="2" y="0"/>
                    <a:pt x="0" y="0"/>
                  </a:cubicBezTo>
                  <a:cubicBezTo>
                    <a:pt x="4" y="0"/>
                    <a:pt x="6" y="0"/>
                    <a:pt x="6" y="0"/>
                  </a:cubicBezTo>
                  <a:close/>
                </a:path>
              </a:pathLst>
            </a:custGeom>
            <a:solidFill>
              <a:srgbClr val="BC4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F7E1B7D1-60E8-2247-817C-4EBE5C37D0D0}"/>
                </a:ext>
              </a:extLst>
            </p:cNvPr>
            <p:cNvSpPr>
              <a:spLocks/>
            </p:cNvSpPr>
            <p:nvPr/>
          </p:nvSpPr>
          <p:spPr bwMode="auto">
            <a:xfrm>
              <a:off x="5354638" y="3090863"/>
              <a:ext cx="9525" cy="119063"/>
            </a:xfrm>
            <a:custGeom>
              <a:avLst/>
              <a:gdLst>
                <a:gd name="T0" fmla="*/ 0 w 17"/>
                <a:gd name="T1" fmla="*/ 198 h 198"/>
                <a:gd name="T2" fmla="*/ 17 w 17"/>
                <a:gd name="T3" fmla="*/ 192 h 198"/>
                <a:gd name="T4" fmla="*/ 3 w 17"/>
                <a:gd name="T5" fmla="*/ 0 h 198"/>
                <a:gd name="T6" fmla="*/ 0 w 17"/>
                <a:gd name="T7" fmla="*/ 198 h 198"/>
              </a:gdLst>
              <a:ahLst/>
              <a:cxnLst>
                <a:cxn ang="0">
                  <a:pos x="T0" y="T1"/>
                </a:cxn>
                <a:cxn ang="0">
                  <a:pos x="T2" y="T3"/>
                </a:cxn>
                <a:cxn ang="0">
                  <a:pos x="T4" y="T5"/>
                </a:cxn>
                <a:cxn ang="0">
                  <a:pos x="T6" y="T7"/>
                </a:cxn>
              </a:cxnLst>
              <a:rect l="0" t="0" r="r" b="b"/>
              <a:pathLst>
                <a:path w="17" h="198">
                  <a:moveTo>
                    <a:pt x="0" y="198"/>
                  </a:moveTo>
                  <a:cubicBezTo>
                    <a:pt x="6" y="196"/>
                    <a:pt x="12" y="194"/>
                    <a:pt x="17" y="192"/>
                  </a:cubicBezTo>
                  <a:cubicBezTo>
                    <a:pt x="12" y="132"/>
                    <a:pt x="7" y="67"/>
                    <a:pt x="3" y="0"/>
                  </a:cubicBezTo>
                  <a:cubicBezTo>
                    <a:pt x="1" y="65"/>
                    <a:pt x="0" y="134"/>
                    <a:pt x="0" y="198"/>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E4B3EB54-54A3-7644-8274-0FDAB414AA8F}"/>
                </a:ext>
              </a:extLst>
            </p:cNvPr>
            <p:cNvSpPr>
              <a:spLocks/>
            </p:cNvSpPr>
            <p:nvPr/>
          </p:nvSpPr>
          <p:spPr bwMode="auto">
            <a:xfrm>
              <a:off x="5011738" y="3074988"/>
              <a:ext cx="344488" cy="219075"/>
            </a:xfrm>
            <a:custGeom>
              <a:avLst/>
              <a:gdLst>
                <a:gd name="T0" fmla="*/ 589 w 590"/>
                <a:gd name="T1" fmla="*/ 0 h 363"/>
                <a:gd name="T2" fmla="*/ 0 w 590"/>
                <a:gd name="T3" fmla="*/ 151 h 363"/>
                <a:gd name="T4" fmla="*/ 2 w 590"/>
                <a:gd name="T5" fmla="*/ 363 h 363"/>
                <a:gd name="T6" fmla="*/ 587 w 590"/>
                <a:gd name="T7" fmla="*/ 223 h 363"/>
                <a:gd name="T8" fmla="*/ 590 w 590"/>
                <a:gd name="T9" fmla="*/ 25 h 363"/>
                <a:gd name="T10" fmla="*/ 589 w 590"/>
                <a:gd name="T11" fmla="*/ 0 h 363"/>
              </a:gdLst>
              <a:ahLst/>
              <a:cxnLst>
                <a:cxn ang="0">
                  <a:pos x="T0" y="T1"/>
                </a:cxn>
                <a:cxn ang="0">
                  <a:pos x="T2" y="T3"/>
                </a:cxn>
                <a:cxn ang="0">
                  <a:pos x="T4" y="T5"/>
                </a:cxn>
                <a:cxn ang="0">
                  <a:pos x="T6" y="T7"/>
                </a:cxn>
                <a:cxn ang="0">
                  <a:pos x="T8" y="T9"/>
                </a:cxn>
                <a:cxn ang="0">
                  <a:pos x="T10" y="T11"/>
                </a:cxn>
              </a:cxnLst>
              <a:rect l="0" t="0" r="r" b="b"/>
              <a:pathLst>
                <a:path w="590" h="363">
                  <a:moveTo>
                    <a:pt x="589" y="0"/>
                  </a:moveTo>
                  <a:cubicBezTo>
                    <a:pt x="332" y="94"/>
                    <a:pt x="84" y="138"/>
                    <a:pt x="0" y="151"/>
                  </a:cubicBezTo>
                  <a:cubicBezTo>
                    <a:pt x="1" y="227"/>
                    <a:pt x="2" y="299"/>
                    <a:pt x="2" y="363"/>
                  </a:cubicBezTo>
                  <a:cubicBezTo>
                    <a:pt x="42" y="357"/>
                    <a:pt x="299" y="320"/>
                    <a:pt x="587" y="223"/>
                  </a:cubicBezTo>
                  <a:cubicBezTo>
                    <a:pt x="587" y="159"/>
                    <a:pt x="588" y="90"/>
                    <a:pt x="590" y="25"/>
                  </a:cubicBezTo>
                  <a:cubicBezTo>
                    <a:pt x="590" y="16"/>
                    <a:pt x="589" y="8"/>
                    <a:pt x="589" y="0"/>
                  </a:cubicBezTo>
                  <a:close/>
                </a:path>
              </a:pathLst>
            </a:custGeom>
            <a:solidFill>
              <a:srgbClr val="FCD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9E95E927-2143-104F-BAF9-4F96999F002D}"/>
                </a:ext>
              </a:extLst>
            </p:cNvPr>
            <p:cNvSpPr>
              <a:spLocks/>
            </p:cNvSpPr>
            <p:nvPr/>
          </p:nvSpPr>
          <p:spPr bwMode="auto">
            <a:xfrm>
              <a:off x="5356225" y="2973388"/>
              <a:ext cx="215900" cy="231775"/>
            </a:xfrm>
            <a:custGeom>
              <a:avLst/>
              <a:gdLst>
                <a:gd name="T0" fmla="*/ 1 w 368"/>
                <a:gd name="T1" fmla="*/ 170 h 388"/>
                <a:gd name="T2" fmla="*/ 0 w 368"/>
                <a:gd name="T3" fmla="*/ 196 h 388"/>
                <a:gd name="T4" fmla="*/ 14 w 368"/>
                <a:gd name="T5" fmla="*/ 388 h 388"/>
                <a:gd name="T6" fmla="*/ 368 w 368"/>
                <a:gd name="T7" fmla="*/ 235 h 388"/>
                <a:gd name="T8" fmla="*/ 353 w 368"/>
                <a:gd name="T9" fmla="*/ 0 h 388"/>
                <a:gd name="T10" fmla="*/ 1 w 368"/>
                <a:gd name="T11" fmla="*/ 170 h 388"/>
              </a:gdLst>
              <a:ahLst/>
              <a:cxnLst>
                <a:cxn ang="0">
                  <a:pos x="T0" y="T1"/>
                </a:cxn>
                <a:cxn ang="0">
                  <a:pos x="T2" y="T3"/>
                </a:cxn>
                <a:cxn ang="0">
                  <a:pos x="T4" y="T5"/>
                </a:cxn>
                <a:cxn ang="0">
                  <a:pos x="T6" y="T7"/>
                </a:cxn>
                <a:cxn ang="0">
                  <a:pos x="T8" y="T9"/>
                </a:cxn>
                <a:cxn ang="0">
                  <a:pos x="T10" y="T11"/>
                </a:cxn>
              </a:cxnLst>
              <a:rect l="0" t="0" r="r" b="b"/>
              <a:pathLst>
                <a:path w="368" h="388">
                  <a:moveTo>
                    <a:pt x="1" y="170"/>
                  </a:moveTo>
                  <a:cubicBezTo>
                    <a:pt x="1" y="178"/>
                    <a:pt x="0" y="187"/>
                    <a:pt x="0" y="196"/>
                  </a:cubicBezTo>
                  <a:cubicBezTo>
                    <a:pt x="4" y="263"/>
                    <a:pt x="9" y="328"/>
                    <a:pt x="14" y="388"/>
                  </a:cubicBezTo>
                  <a:cubicBezTo>
                    <a:pt x="132" y="347"/>
                    <a:pt x="254" y="297"/>
                    <a:pt x="368" y="235"/>
                  </a:cubicBezTo>
                  <a:cubicBezTo>
                    <a:pt x="364" y="164"/>
                    <a:pt x="359" y="82"/>
                    <a:pt x="353" y="0"/>
                  </a:cubicBezTo>
                  <a:cubicBezTo>
                    <a:pt x="246" y="69"/>
                    <a:pt x="123" y="125"/>
                    <a:pt x="1" y="170"/>
                  </a:cubicBezTo>
                  <a:close/>
                </a:path>
              </a:pathLst>
            </a:custGeom>
            <a:solidFill>
              <a:srgbClr val="FCD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C5D6402D-F85B-F24E-8155-E5E9693CFECE}"/>
                </a:ext>
              </a:extLst>
            </p:cNvPr>
            <p:cNvSpPr>
              <a:spLocks/>
            </p:cNvSpPr>
            <p:nvPr/>
          </p:nvSpPr>
          <p:spPr bwMode="auto">
            <a:xfrm>
              <a:off x="5356225" y="3074988"/>
              <a:ext cx="0" cy="15875"/>
            </a:xfrm>
            <a:custGeom>
              <a:avLst/>
              <a:gdLst>
                <a:gd name="T0" fmla="*/ 1 w 2"/>
                <a:gd name="T1" fmla="*/ 26 h 26"/>
                <a:gd name="T2" fmla="*/ 2 w 2"/>
                <a:gd name="T3" fmla="*/ 0 h 26"/>
                <a:gd name="T4" fmla="*/ 0 w 2"/>
                <a:gd name="T5" fmla="*/ 1 h 26"/>
                <a:gd name="T6" fmla="*/ 1 w 2"/>
                <a:gd name="T7" fmla="*/ 26 h 26"/>
              </a:gdLst>
              <a:ahLst/>
              <a:cxnLst>
                <a:cxn ang="0">
                  <a:pos x="T0" y="T1"/>
                </a:cxn>
                <a:cxn ang="0">
                  <a:pos x="T2" y="T3"/>
                </a:cxn>
                <a:cxn ang="0">
                  <a:pos x="T4" y="T5"/>
                </a:cxn>
                <a:cxn ang="0">
                  <a:pos x="T6" y="T7"/>
                </a:cxn>
              </a:cxnLst>
              <a:rect l="0" t="0" r="r" b="b"/>
              <a:pathLst>
                <a:path w="2" h="26">
                  <a:moveTo>
                    <a:pt x="1" y="26"/>
                  </a:moveTo>
                  <a:cubicBezTo>
                    <a:pt x="1" y="17"/>
                    <a:pt x="2" y="8"/>
                    <a:pt x="2" y="0"/>
                  </a:cubicBezTo>
                  <a:cubicBezTo>
                    <a:pt x="1" y="0"/>
                    <a:pt x="0" y="0"/>
                    <a:pt x="0" y="1"/>
                  </a:cubicBezTo>
                  <a:cubicBezTo>
                    <a:pt x="0" y="9"/>
                    <a:pt x="1" y="17"/>
                    <a:pt x="1" y="2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CB3C1D94-A0D8-1847-B391-E838E1B8E6C0}"/>
                </a:ext>
              </a:extLst>
            </p:cNvPr>
            <p:cNvSpPr>
              <a:spLocks/>
            </p:cNvSpPr>
            <p:nvPr/>
          </p:nvSpPr>
          <p:spPr bwMode="auto">
            <a:xfrm>
              <a:off x="4684713" y="3109913"/>
              <a:ext cx="327025" cy="184150"/>
            </a:xfrm>
            <a:custGeom>
              <a:avLst/>
              <a:gdLst>
                <a:gd name="T0" fmla="*/ 0 w 559"/>
                <a:gd name="T1" fmla="*/ 0 h 308"/>
                <a:gd name="T2" fmla="*/ 10 w 559"/>
                <a:gd name="T3" fmla="*/ 220 h 308"/>
                <a:gd name="T4" fmla="*/ 107 w 559"/>
                <a:gd name="T5" fmla="*/ 236 h 308"/>
                <a:gd name="T6" fmla="*/ 539 w 559"/>
                <a:gd name="T7" fmla="*/ 308 h 308"/>
                <a:gd name="T8" fmla="*/ 555 w 559"/>
                <a:gd name="T9" fmla="*/ 306 h 308"/>
                <a:gd name="T10" fmla="*/ 559 w 559"/>
                <a:gd name="T11" fmla="*/ 306 h 308"/>
                <a:gd name="T12" fmla="*/ 557 w 559"/>
                <a:gd name="T13" fmla="*/ 94 h 308"/>
                <a:gd name="T14" fmla="*/ 542 w 559"/>
                <a:gd name="T15" fmla="*/ 96 h 308"/>
                <a:gd name="T16" fmla="*/ 0 w 559"/>
                <a:gd name="T17"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9" h="308">
                  <a:moveTo>
                    <a:pt x="0" y="0"/>
                  </a:moveTo>
                  <a:cubicBezTo>
                    <a:pt x="0" y="0"/>
                    <a:pt x="10" y="193"/>
                    <a:pt x="10" y="220"/>
                  </a:cubicBezTo>
                  <a:cubicBezTo>
                    <a:pt x="10" y="222"/>
                    <a:pt x="107" y="234"/>
                    <a:pt x="107" y="236"/>
                  </a:cubicBezTo>
                  <a:lnTo>
                    <a:pt x="539" y="308"/>
                  </a:lnTo>
                  <a:lnTo>
                    <a:pt x="555" y="306"/>
                  </a:lnTo>
                  <a:cubicBezTo>
                    <a:pt x="556" y="306"/>
                    <a:pt x="557" y="306"/>
                    <a:pt x="559" y="306"/>
                  </a:cubicBezTo>
                  <a:cubicBezTo>
                    <a:pt x="559" y="242"/>
                    <a:pt x="558" y="170"/>
                    <a:pt x="557" y="94"/>
                  </a:cubicBezTo>
                  <a:cubicBezTo>
                    <a:pt x="552" y="95"/>
                    <a:pt x="547" y="96"/>
                    <a:pt x="542" y="96"/>
                  </a:cubicBezTo>
                  <a:lnTo>
                    <a:pt x="0" y="0"/>
                  </a:lnTo>
                  <a:close/>
                </a:path>
              </a:pathLst>
            </a:custGeom>
            <a:solidFill>
              <a:srgbClr val="CE9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2" name="Freeform 121">
              <a:extLst>
                <a:ext uri="{FF2B5EF4-FFF2-40B4-BE49-F238E27FC236}">
                  <a16:creationId xmlns:a16="http://schemas.microsoft.com/office/drawing/2014/main" id="{3A14BEB2-03EB-8F4E-84D6-15E16919528E}"/>
                </a:ext>
              </a:extLst>
            </p:cNvPr>
            <p:cNvSpPr>
              <a:spLocks/>
            </p:cNvSpPr>
            <p:nvPr/>
          </p:nvSpPr>
          <p:spPr bwMode="auto">
            <a:xfrm>
              <a:off x="5280025" y="2060575"/>
              <a:ext cx="111125" cy="136525"/>
            </a:xfrm>
            <a:custGeom>
              <a:avLst/>
              <a:gdLst>
                <a:gd name="T0" fmla="*/ 33 w 189"/>
                <a:gd name="T1" fmla="*/ 227 h 227"/>
                <a:gd name="T2" fmla="*/ 0 w 189"/>
                <a:gd name="T3" fmla="*/ 202 h 227"/>
                <a:gd name="T4" fmla="*/ 156 w 189"/>
                <a:gd name="T5" fmla="*/ 0 h 227"/>
                <a:gd name="T6" fmla="*/ 189 w 189"/>
                <a:gd name="T7" fmla="*/ 25 h 227"/>
                <a:gd name="T8" fmla="*/ 33 w 189"/>
                <a:gd name="T9" fmla="*/ 227 h 227"/>
              </a:gdLst>
              <a:ahLst/>
              <a:cxnLst>
                <a:cxn ang="0">
                  <a:pos x="T0" y="T1"/>
                </a:cxn>
                <a:cxn ang="0">
                  <a:pos x="T2" y="T3"/>
                </a:cxn>
                <a:cxn ang="0">
                  <a:pos x="T4" y="T5"/>
                </a:cxn>
                <a:cxn ang="0">
                  <a:pos x="T6" y="T7"/>
                </a:cxn>
                <a:cxn ang="0">
                  <a:pos x="T8" y="T9"/>
                </a:cxn>
              </a:cxnLst>
              <a:rect l="0" t="0" r="r" b="b"/>
              <a:pathLst>
                <a:path w="189" h="227">
                  <a:moveTo>
                    <a:pt x="33" y="227"/>
                  </a:moveTo>
                  <a:lnTo>
                    <a:pt x="0" y="202"/>
                  </a:lnTo>
                  <a:lnTo>
                    <a:pt x="156" y="0"/>
                  </a:lnTo>
                  <a:lnTo>
                    <a:pt x="189" y="25"/>
                  </a:lnTo>
                  <a:lnTo>
                    <a:pt x="33" y="227"/>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7A510ED-4175-214C-8438-D7C1C8E2A0E5}"/>
                </a:ext>
              </a:extLst>
            </p:cNvPr>
            <p:cNvSpPr>
              <a:spLocks/>
            </p:cNvSpPr>
            <p:nvPr/>
          </p:nvSpPr>
          <p:spPr bwMode="auto">
            <a:xfrm>
              <a:off x="4594225" y="1822450"/>
              <a:ext cx="436563" cy="366713"/>
            </a:xfrm>
            <a:custGeom>
              <a:avLst/>
              <a:gdLst>
                <a:gd name="T0" fmla="*/ 746 w 746"/>
                <a:gd name="T1" fmla="*/ 325 h 613"/>
                <a:gd name="T2" fmla="*/ 564 w 746"/>
                <a:gd name="T3" fmla="*/ 108 h 613"/>
                <a:gd name="T4" fmla="*/ 544 w 746"/>
                <a:gd name="T5" fmla="*/ 54 h 613"/>
                <a:gd name="T6" fmla="*/ 479 w 746"/>
                <a:gd name="T7" fmla="*/ 0 h 613"/>
                <a:gd name="T8" fmla="*/ 40 w 746"/>
                <a:gd name="T9" fmla="*/ 366 h 613"/>
                <a:gd name="T10" fmla="*/ 0 w 746"/>
                <a:gd name="T11" fmla="*/ 453 h 613"/>
                <a:gd name="T12" fmla="*/ 358 w 746"/>
                <a:gd name="T13" fmla="*/ 613 h 613"/>
                <a:gd name="T14" fmla="*/ 746 w 746"/>
                <a:gd name="T15" fmla="*/ 325 h 6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6" h="613">
                  <a:moveTo>
                    <a:pt x="746" y="325"/>
                  </a:moveTo>
                  <a:lnTo>
                    <a:pt x="564" y="108"/>
                  </a:lnTo>
                  <a:lnTo>
                    <a:pt x="544" y="54"/>
                  </a:lnTo>
                  <a:cubicBezTo>
                    <a:pt x="505" y="22"/>
                    <a:pt x="479" y="0"/>
                    <a:pt x="479" y="0"/>
                  </a:cubicBezTo>
                  <a:cubicBezTo>
                    <a:pt x="360" y="59"/>
                    <a:pt x="108" y="274"/>
                    <a:pt x="40" y="366"/>
                  </a:cubicBezTo>
                  <a:cubicBezTo>
                    <a:pt x="11" y="404"/>
                    <a:pt x="2" y="430"/>
                    <a:pt x="0" y="453"/>
                  </a:cubicBezTo>
                  <a:lnTo>
                    <a:pt x="358" y="613"/>
                  </a:lnTo>
                  <a:lnTo>
                    <a:pt x="746" y="325"/>
                  </a:lnTo>
                  <a:close/>
                </a:path>
              </a:pathLst>
            </a:custGeom>
            <a:solidFill>
              <a:srgbClr val="897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B95B7577-B8F0-FF4E-9D6C-46DCB9BFDF89}"/>
                </a:ext>
              </a:extLst>
            </p:cNvPr>
            <p:cNvSpPr>
              <a:spLocks/>
            </p:cNvSpPr>
            <p:nvPr/>
          </p:nvSpPr>
          <p:spPr bwMode="auto">
            <a:xfrm>
              <a:off x="5264150" y="1779588"/>
              <a:ext cx="247650" cy="190500"/>
            </a:xfrm>
            <a:custGeom>
              <a:avLst/>
              <a:gdLst>
                <a:gd name="T0" fmla="*/ 423 w 423"/>
                <a:gd name="T1" fmla="*/ 248 h 318"/>
                <a:gd name="T2" fmla="*/ 303 w 423"/>
                <a:gd name="T3" fmla="*/ 50 h 318"/>
                <a:gd name="T4" fmla="*/ 39 w 423"/>
                <a:gd name="T5" fmla="*/ 1 h 318"/>
                <a:gd name="T6" fmla="*/ 82 w 423"/>
                <a:gd name="T7" fmla="*/ 318 h 318"/>
                <a:gd name="T8" fmla="*/ 423 w 423"/>
                <a:gd name="T9" fmla="*/ 248 h 318"/>
              </a:gdLst>
              <a:ahLst/>
              <a:cxnLst>
                <a:cxn ang="0">
                  <a:pos x="T0" y="T1"/>
                </a:cxn>
                <a:cxn ang="0">
                  <a:pos x="T2" y="T3"/>
                </a:cxn>
                <a:cxn ang="0">
                  <a:pos x="T4" y="T5"/>
                </a:cxn>
                <a:cxn ang="0">
                  <a:pos x="T6" y="T7"/>
                </a:cxn>
                <a:cxn ang="0">
                  <a:pos x="T8" y="T9"/>
                </a:cxn>
              </a:cxnLst>
              <a:rect l="0" t="0" r="r" b="b"/>
              <a:pathLst>
                <a:path w="423" h="318">
                  <a:moveTo>
                    <a:pt x="423" y="248"/>
                  </a:moveTo>
                  <a:cubicBezTo>
                    <a:pt x="398" y="176"/>
                    <a:pt x="359" y="109"/>
                    <a:pt x="303" y="50"/>
                  </a:cubicBezTo>
                  <a:cubicBezTo>
                    <a:pt x="303" y="50"/>
                    <a:pt x="157" y="6"/>
                    <a:pt x="39" y="1"/>
                  </a:cubicBezTo>
                  <a:cubicBezTo>
                    <a:pt x="0" y="0"/>
                    <a:pt x="82" y="318"/>
                    <a:pt x="82" y="318"/>
                  </a:cubicBezTo>
                  <a:lnTo>
                    <a:pt x="423" y="248"/>
                  </a:lnTo>
                  <a:close/>
                </a:path>
              </a:pathLst>
            </a:custGeom>
            <a:solidFill>
              <a:srgbClr val="897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40C6AED4-6639-B449-8AFB-CCCE0F084A42}"/>
                </a:ext>
              </a:extLst>
            </p:cNvPr>
            <p:cNvSpPr>
              <a:spLocks/>
            </p:cNvSpPr>
            <p:nvPr/>
          </p:nvSpPr>
          <p:spPr bwMode="auto">
            <a:xfrm>
              <a:off x="4857750" y="1749425"/>
              <a:ext cx="422275" cy="433388"/>
            </a:xfrm>
            <a:custGeom>
              <a:avLst/>
              <a:gdLst>
                <a:gd name="T0" fmla="*/ 502 w 723"/>
                <a:gd name="T1" fmla="*/ 476 h 722"/>
                <a:gd name="T2" fmla="*/ 104 w 723"/>
                <a:gd name="T3" fmla="*/ 0 h 722"/>
                <a:gd name="T4" fmla="*/ 0 w 723"/>
                <a:gd name="T5" fmla="*/ 119 h 722"/>
                <a:gd name="T6" fmla="*/ 307 w 723"/>
                <a:gd name="T7" fmla="*/ 687 h 722"/>
                <a:gd name="T8" fmla="*/ 464 w 723"/>
                <a:gd name="T9" fmla="*/ 517 h 722"/>
                <a:gd name="T10" fmla="*/ 460 w 723"/>
                <a:gd name="T11" fmla="*/ 631 h 722"/>
                <a:gd name="T12" fmla="*/ 723 w 723"/>
                <a:gd name="T13" fmla="*/ 722 h 722"/>
                <a:gd name="T14" fmla="*/ 502 w 723"/>
                <a:gd name="T15" fmla="*/ 476 h 7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3" h="722">
                  <a:moveTo>
                    <a:pt x="502" y="476"/>
                  </a:moveTo>
                  <a:cubicBezTo>
                    <a:pt x="166" y="302"/>
                    <a:pt x="104" y="0"/>
                    <a:pt x="104" y="0"/>
                  </a:cubicBezTo>
                  <a:lnTo>
                    <a:pt x="0" y="119"/>
                  </a:lnTo>
                  <a:cubicBezTo>
                    <a:pt x="8" y="418"/>
                    <a:pt x="307" y="687"/>
                    <a:pt x="307" y="687"/>
                  </a:cubicBezTo>
                  <a:lnTo>
                    <a:pt x="464" y="517"/>
                  </a:lnTo>
                  <a:cubicBezTo>
                    <a:pt x="466" y="551"/>
                    <a:pt x="460" y="631"/>
                    <a:pt x="460" y="631"/>
                  </a:cubicBezTo>
                  <a:cubicBezTo>
                    <a:pt x="460" y="631"/>
                    <a:pt x="580" y="604"/>
                    <a:pt x="723" y="722"/>
                  </a:cubicBezTo>
                  <a:cubicBezTo>
                    <a:pt x="723" y="722"/>
                    <a:pt x="679" y="546"/>
                    <a:pt x="502" y="476"/>
                  </a:cubicBezTo>
                  <a:close/>
                </a:path>
              </a:pathLst>
            </a:custGeom>
            <a:solidFill>
              <a:srgbClr val="807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4BA4066-C419-AF48-9CB7-1850A2DC4D4F}"/>
                </a:ext>
              </a:extLst>
            </p:cNvPr>
            <p:cNvSpPr>
              <a:spLocks/>
            </p:cNvSpPr>
            <p:nvPr/>
          </p:nvSpPr>
          <p:spPr bwMode="auto">
            <a:xfrm>
              <a:off x="5264150" y="1760538"/>
              <a:ext cx="187325" cy="422275"/>
            </a:xfrm>
            <a:custGeom>
              <a:avLst/>
              <a:gdLst>
                <a:gd name="T0" fmla="*/ 322 w 322"/>
                <a:gd name="T1" fmla="*/ 563 h 704"/>
                <a:gd name="T2" fmla="*/ 21 w 322"/>
                <a:gd name="T3" fmla="*/ 0 h 704"/>
                <a:gd name="T4" fmla="*/ 4 w 322"/>
                <a:gd name="T5" fmla="*/ 15 h 704"/>
                <a:gd name="T6" fmla="*/ 1 w 322"/>
                <a:gd name="T7" fmla="*/ 12 h 704"/>
                <a:gd name="T8" fmla="*/ 3 w 322"/>
                <a:gd name="T9" fmla="*/ 16 h 704"/>
                <a:gd name="T10" fmla="*/ 1 w 322"/>
                <a:gd name="T11" fmla="*/ 21 h 704"/>
                <a:gd name="T12" fmla="*/ 6 w 322"/>
                <a:gd name="T13" fmla="*/ 29 h 704"/>
                <a:gd name="T14" fmla="*/ 55 w 322"/>
                <a:gd name="T15" fmla="*/ 704 h 704"/>
                <a:gd name="T16" fmla="*/ 201 w 322"/>
                <a:gd name="T17" fmla="*/ 512 h 704"/>
                <a:gd name="T18" fmla="*/ 164 w 322"/>
                <a:gd name="T19" fmla="*/ 403 h 704"/>
                <a:gd name="T20" fmla="*/ 322 w 322"/>
                <a:gd name="T21" fmla="*/ 563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2" h="704">
                  <a:moveTo>
                    <a:pt x="322" y="563"/>
                  </a:moveTo>
                  <a:cubicBezTo>
                    <a:pt x="322" y="563"/>
                    <a:pt x="259" y="219"/>
                    <a:pt x="21" y="0"/>
                  </a:cubicBezTo>
                  <a:cubicBezTo>
                    <a:pt x="21" y="0"/>
                    <a:pt x="10" y="8"/>
                    <a:pt x="4" y="15"/>
                  </a:cubicBezTo>
                  <a:cubicBezTo>
                    <a:pt x="3" y="14"/>
                    <a:pt x="2" y="13"/>
                    <a:pt x="1" y="12"/>
                  </a:cubicBezTo>
                  <a:cubicBezTo>
                    <a:pt x="1" y="12"/>
                    <a:pt x="2" y="13"/>
                    <a:pt x="3" y="16"/>
                  </a:cubicBezTo>
                  <a:cubicBezTo>
                    <a:pt x="1" y="18"/>
                    <a:pt x="0" y="20"/>
                    <a:pt x="1" y="21"/>
                  </a:cubicBezTo>
                  <a:cubicBezTo>
                    <a:pt x="2" y="23"/>
                    <a:pt x="4" y="26"/>
                    <a:pt x="6" y="29"/>
                  </a:cubicBezTo>
                  <a:cubicBezTo>
                    <a:pt x="27" y="112"/>
                    <a:pt x="110" y="474"/>
                    <a:pt x="55" y="704"/>
                  </a:cubicBezTo>
                  <a:lnTo>
                    <a:pt x="201" y="512"/>
                  </a:lnTo>
                  <a:lnTo>
                    <a:pt x="164" y="403"/>
                  </a:lnTo>
                  <a:lnTo>
                    <a:pt x="322" y="563"/>
                  </a:lnTo>
                  <a:close/>
                </a:path>
              </a:pathLst>
            </a:custGeom>
            <a:solidFill>
              <a:srgbClr val="8073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007EC926-CA94-CF4B-A402-F0E75A48DFF6}"/>
                </a:ext>
              </a:extLst>
            </p:cNvPr>
            <p:cNvSpPr>
              <a:spLocks/>
            </p:cNvSpPr>
            <p:nvPr/>
          </p:nvSpPr>
          <p:spPr bwMode="auto">
            <a:xfrm>
              <a:off x="5280025" y="2179638"/>
              <a:ext cx="100013" cy="1177925"/>
            </a:xfrm>
            <a:custGeom>
              <a:avLst/>
              <a:gdLst>
                <a:gd name="T0" fmla="*/ 129 w 170"/>
                <a:gd name="T1" fmla="*/ 1963 h 1963"/>
                <a:gd name="T2" fmla="*/ 107 w 170"/>
                <a:gd name="T3" fmla="*/ 1324 h 1963"/>
                <a:gd name="T4" fmla="*/ 0 w 170"/>
                <a:gd name="T5" fmla="*/ 5 h 1963"/>
                <a:gd name="T6" fmla="*/ 41 w 170"/>
                <a:gd name="T7" fmla="*/ 0 h 1963"/>
                <a:gd name="T8" fmla="*/ 149 w 170"/>
                <a:gd name="T9" fmla="*/ 1323 h 1963"/>
                <a:gd name="T10" fmla="*/ 170 w 170"/>
                <a:gd name="T11" fmla="*/ 1961 h 1963"/>
                <a:gd name="T12" fmla="*/ 129 w 170"/>
                <a:gd name="T13" fmla="*/ 1963 h 1963"/>
              </a:gdLst>
              <a:ahLst/>
              <a:cxnLst>
                <a:cxn ang="0">
                  <a:pos x="T0" y="T1"/>
                </a:cxn>
                <a:cxn ang="0">
                  <a:pos x="T2" y="T3"/>
                </a:cxn>
                <a:cxn ang="0">
                  <a:pos x="T4" y="T5"/>
                </a:cxn>
                <a:cxn ang="0">
                  <a:pos x="T6" y="T7"/>
                </a:cxn>
                <a:cxn ang="0">
                  <a:pos x="T8" y="T9"/>
                </a:cxn>
                <a:cxn ang="0">
                  <a:pos x="T10" y="T11"/>
                </a:cxn>
                <a:cxn ang="0">
                  <a:pos x="T12" y="T13"/>
                </a:cxn>
              </a:cxnLst>
              <a:rect l="0" t="0" r="r" b="b"/>
              <a:pathLst>
                <a:path w="170" h="1963">
                  <a:moveTo>
                    <a:pt x="129" y="1963"/>
                  </a:moveTo>
                  <a:cubicBezTo>
                    <a:pt x="128" y="1959"/>
                    <a:pt x="114" y="1606"/>
                    <a:pt x="107" y="1324"/>
                  </a:cubicBezTo>
                  <a:cubicBezTo>
                    <a:pt x="93" y="745"/>
                    <a:pt x="1" y="13"/>
                    <a:pt x="0" y="5"/>
                  </a:cubicBezTo>
                  <a:lnTo>
                    <a:pt x="41" y="0"/>
                  </a:lnTo>
                  <a:cubicBezTo>
                    <a:pt x="42" y="7"/>
                    <a:pt x="135" y="742"/>
                    <a:pt x="149" y="1323"/>
                  </a:cubicBezTo>
                  <a:cubicBezTo>
                    <a:pt x="156" y="1604"/>
                    <a:pt x="170" y="1958"/>
                    <a:pt x="170" y="1961"/>
                  </a:cubicBezTo>
                  <a:lnTo>
                    <a:pt x="129" y="1963"/>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5162764F-6BC5-0148-833C-FFC83B1B5B7B}"/>
                </a:ext>
              </a:extLst>
            </p:cNvPr>
            <p:cNvSpPr>
              <a:spLocks/>
            </p:cNvSpPr>
            <p:nvPr/>
          </p:nvSpPr>
          <p:spPr bwMode="auto">
            <a:xfrm>
              <a:off x="5356225" y="2157413"/>
              <a:ext cx="192088" cy="161925"/>
            </a:xfrm>
            <a:custGeom>
              <a:avLst/>
              <a:gdLst>
                <a:gd name="T0" fmla="*/ 315 w 329"/>
                <a:gd name="T1" fmla="*/ 0 h 269"/>
                <a:gd name="T2" fmla="*/ 329 w 329"/>
                <a:gd name="T3" fmla="*/ 87 h 269"/>
                <a:gd name="T4" fmla="*/ 6 w 329"/>
                <a:gd name="T5" fmla="*/ 269 h 269"/>
                <a:gd name="T6" fmla="*/ 0 w 329"/>
                <a:gd name="T7" fmla="*/ 165 h 269"/>
                <a:gd name="T8" fmla="*/ 315 w 329"/>
                <a:gd name="T9" fmla="*/ 0 h 269"/>
              </a:gdLst>
              <a:ahLst/>
              <a:cxnLst>
                <a:cxn ang="0">
                  <a:pos x="T0" y="T1"/>
                </a:cxn>
                <a:cxn ang="0">
                  <a:pos x="T2" y="T3"/>
                </a:cxn>
                <a:cxn ang="0">
                  <a:pos x="T4" y="T5"/>
                </a:cxn>
                <a:cxn ang="0">
                  <a:pos x="T6" y="T7"/>
                </a:cxn>
                <a:cxn ang="0">
                  <a:pos x="T8" y="T9"/>
                </a:cxn>
              </a:cxnLst>
              <a:rect l="0" t="0" r="r" b="b"/>
              <a:pathLst>
                <a:path w="329" h="269">
                  <a:moveTo>
                    <a:pt x="315" y="0"/>
                  </a:moveTo>
                  <a:lnTo>
                    <a:pt x="329" y="87"/>
                  </a:lnTo>
                  <a:cubicBezTo>
                    <a:pt x="329" y="87"/>
                    <a:pt x="204" y="169"/>
                    <a:pt x="6" y="269"/>
                  </a:cubicBezTo>
                  <a:lnTo>
                    <a:pt x="0" y="165"/>
                  </a:lnTo>
                  <a:cubicBezTo>
                    <a:pt x="200" y="63"/>
                    <a:pt x="315" y="0"/>
                    <a:pt x="315" y="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405A8A2A-2278-D645-BF39-295DEA5B55A8}"/>
                </a:ext>
              </a:extLst>
            </p:cNvPr>
            <p:cNvSpPr>
              <a:spLocks/>
            </p:cNvSpPr>
            <p:nvPr/>
          </p:nvSpPr>
          <p:spPr bwMode="auto">
            <a:xfrm>
              <a:off x="4589463" y="1897063"/>
              <a:ext cx="479425" cy="998538"/>
            </a:xfrm>
            <a:custGeom>
              <a:avLst/>
              <a:gdLst>
                <a:gd name="T0" fmla="*/ 0 w 820"/>
                <a:gd name="T1" fmla="*/ 1298 h 1666"/>
                <a:gd name="T2" fmla="*/ 381 w 820"/>
                <a:gd name="T3" fmla="*/ 1567 h 1666"/>
                <a:gd name="T4" fmla="*/ 756 w 820"/>
                <a:gd name="T5" fmla="*/ 448 h 1666"/>
                <a:gd name="T6" fmla="*/ 304 w 820"/>
                <a:gd name="T7" fmla="*/ 0 h 1666"/>
                <a:gd name="T8" fmla="*/ 158 w 820"/>
                <a:gd name="T9" fmla="*/ 126 h 1666"/>
                <a:gd name="T10" fmla="*/ 544 w 820"/>
                <a:gd name="T11" fmla="*/ 398 h 1666"/>
                <a:gd name="T12" fmla="*/ 317 w 820"/>
                <a:gd name="T13" fmla="*/ 1432 h 1666"/>
                <a:gd name="T14" fmla="*/ 0 w 820"/>
                <a:gd name="T15" fmla="*/ 1298 h 16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0" h="1666">
                  <a:moveTo>
                    <a:pt x="0" y="1298"/>
                  </a:moveTo>
                  <a:cubicBezTo>
                    <a:pt x="29" y="1383"/>
                    <a:pt x="168" y="1666"/>
                    <a:pt x="381" y="1567"/>
                  </a:cubicBezTo>
                  <a:cubicBezTo>
                    <a:pt x="593" y="1468"/>
                    <a:pt x="820" y="858"/>
                    <a:pt x="756" y="448"/>
                  </a:cubicBezTo>
                  <a:cubicBezTo>
                    <a:pt x="700" y="87"/>
                    <a:pt x="304" y="0"/>
                    <a:pt x="304" y="0"/>
                  </a:cubicBezTo>
                  <a:cubicBezTo>
                    <a:pt x="304" y="0"/>
                    <a:pt x="209" y="68"/>
                    <a:pt x="158" y="126"/>
                  </a:cubicBezTo>
                  <a:cubicBezTo>
                    <a:pt x="158" y="126"/>
                    <a:pt x="480" y="151"/>
                    <a:pt x="544" y="398"/>
                  </a:cubicBezTo>
                  <a:cubicBezTo>
                    <a:pt x="608" y="646"/>
                    <a:pt x="516" y="1342"/>
                    <a:pt x="317" y="1432"/>
                  </a:cubicBezTo>
                  <a:cubicBezTo>
                    <a:pt x="161" y="1503"/>
                    <a:pt x="0" y="1298"/>
                    <a:pt x="0" y="129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267577B8-DE8B-124C-B751-F1B3705017E7}"/>
                </a:ext>
              </a:extLst>
            </p:cNvPr>
            <p:cNvSpPr>
              <a:spLocks/>
            </p:cNvSpPr>
            <p:nvPr/>
          </p:nvSpPr>
          <p:spPr bwMode="auto">
            <a:xfrm>
              <a:off x="5332413" y="1782763"/>
              <a:ext cx="263525" cy="822325"/>
            </a:xfrm>
            <a:custGeom>
              <a:avLst/>
              <a:gdLst>
                <a:gd name="T0" fmla="*/ 0 w 450"/>
                <a:gd name="T1" fmla="*/ 3 h 1370"/>
                <a:gd name="T2" fmla="*/ 68 w 450"/>
                <a:gd name="T3" fmla="*/ 9 h 1370"/>
                <a:gd name="T4" fmla="*/ 397 w 450"/>
                <a:gd name="T5" fmla="*/ 1370 h 1370"/>
                <a:gd name="T6" fmla="*/ 365 w 450"/>
                <a:gd name="T7" fmla="*/ 999 h 1370"/>
                <a:gd name="T8" fmla="*/ 0 w 450"/>
                <a:gd name="T9" fmla="*/ 3 h 1370"/>
              </a:gdLst>
              <a:ahLst/>
              <a:cxnLst>
                <a:cxn ang="0">
                  <a:pos x="T0" y="T1"/>
                </a:cxn>
                <a:cxn ang="0">
                  <a:pos x="T2" y="T3"/>
                </a:cxn>
                <a:cxn ang="0">
                  <a:pos x="T4" y="T5"/>
                </a:cxn>
                <a:cxn ang="0">
                  <a:pos x="T6" y="T7"/>
                </a:cxn>
                <a:cxn ang="0">
                  <a:pos x="T8" y="T9"/>
                </a:cxn>
              </a:cxnLst>
              <a:rect l="0" t="0" r="r" b="b"/>
              <a:pathLst>
                <a:path w="450" h="1370">
                  <a:moveTo>
                    <a:pt x="0" y="3"/>
                  </a:moveTo>
                  <a:cubicBezTo>
                    <a:pt x="0" y="3"/>
                    <a:pt x="30" y="0"/>
                    <a:pt x="68" y="9"/>
                  </a:cubicBezTo>
                  <a:cubicBezTo>
                    <a:pt x="429" y="117"/>
                    <a:pt x="450" y="739"/>
                    <a:pt x="397" y="1370"/>
                  </a:cubicBezTo>
                  <a:cubicBezTo>
                    <a:pt x="391" y="1304"/>
                    <a:pt x="375" y="1194"/>
                    <a:pt x="365" y="999"/>
                  </a:cubicBezTo>
                  <a:cubicBezTo>
                    <a:pt x="340" y="540"/>
                    <a:pt x="17" y="5"/>
                    <a:pt x="0" y="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73314902-8EE5-6044-9A90-06B641126618}"/>
                </a:ext>
              </a:extLst>
            </p:cNvPr>
            <p:cNvSpPr>
              <a:spLocks/>
            </p:cNvSpPr>
            <p:nvPr/>
          </p:nvSpPr>
          <p:spPr bwMode="auto">
            <a:xfrm>
              <a:off x="4903788" y="2393950"/>
              <a:ext cx="654050" cy="295275"/>
            </a:xfrm>
            <a:custGeom>
              <a:avLst/>
              <a:gdLst>
                <a:gd name="T0" fmla="*/ 1117 w 1117"/>
                <a:gd name="T1" fmla="*/ 0 h 493"/>
                <a:gd name="T2" fmla="*/ 715 w 1117"/>
                <a:gd name="T3" fmla="*/ 278 h 493"/>
                <a:gd name="T4" fmla="*/ 673 w 1117"/>
                <a:gd name="T5" fmla="*/ 290 h 493"/>
                <a:gd name="T6" fmla="*/ 14 w 1117"/>
                <a:gd name="T7" fmla="*/ 316 h 493"/>
                <a:gd name="T8" fmla="*/ 0 w 1117"/>
                <a:gd name="T9" fmla="*/ 483 h 493"/>
                <a:gd name="T10" fmla="*/ 266 w 1117"/>
                <a:gd name="T11" fmla="*/ 493 h 493"/>
                <a:gd name="T12" fmla="*/ 710 w 1117"/>
                <a:gd name="T13" fmla="*/ 453 h 493"/>
                <a:gd name="T14" fmla="*/ 731 w 1117"/>
                <a:gd name="T15" fmla="*/ 448 h 493"/>
                <a:gd name="T16" fmla="*/ 1116 w 1117"/>
                <a:gd name="T17" fmla="*/ 233 h 493"/>
                <a:gd name="T18" fmla="*/ 1114 w 1117"/>
                <a:gd name="T19" fmla="*/ 12 h 493"/>
                <a:gd name="T20" fmla="*/ 1117 w 1117"/>
                <a:gd name="T21"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7" h="493">
                  <a:moveTo>
                    <a:pt x="1117" y="0"/>
                  </a:moveTo>
                  <a:cubicBezTo>
                    <a:pt x="1047" y="72"/>
                    <a:pt x="887" y="222"/>
                    <a:pt x="715" y="278"/>
                  </a:cubicBezTo>
                  <a:cubicBezTo>
                    <a:pt x="701" y="283"/>
                    <a:pt x="687" y="287"/>
                    <a:pt x="673" y="290"/>
                  </a:cubicBezTo>
                  <a:cubicBezTo>
                    <a:pt x="412" y="349"/>
                    <a:pt x="18" y="316"/>
                    <a:pt x="14" y="316"/>
                  </a:cubicBezTo>
                  <a:lnTo>
                    <a:pt x="0" y="483"/>
                  </a:lnTo>
                  <a:cubicBezTo>
                    <a:pt x="9" y="484"/>
                    <a:pt x="121" y="493"/>
                    <a:pt x="266" y="493"/>
                  </a:cubicBezTo>
                  <a:cubicBezTo>
                    <a:pt x="403" y="493"/>
                    <a:pt x="571" y="485"/>
                    <a:pt x="710" y="453"/>
                  </a:cubicBezTo>
                  <a:cubicBezTo>
                    <a:pt x="717" y="452"/>
                    <a:pt x="724" y="449"/>
                    <a:pt x="731" y="448"/>
                  </a:cubicBezTo>
                  <a:cubicBezTo>
                    <a:pt x="889" y="406"/>
                    <a:pt x="1024" y="312"/>
                    <a:pt x="1116" y="233"/>
                  </a:cubicBezTo>
                  <a:cubicBezTo>
                    <a:pt x="1116" y="118"/>
                    <a:pt x="1114" y="12"/>
                    <a:pt x="1114" y="12"/>
                  </a:cubicBezTo>
                  <a:cubicBezTo>
                    <a:pt x="1114" y="12"/>
                    <a:pt x="1115" y="8"/>
                    <a:pt x="1117"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373735FD-CA8F-8D47-B39A-B957D3832E81}"/>
                </a:ext>
              </a:extLst>
            </p:cNvPr>
            <p:cNvSpPr>
              <a:spLocks/>
            </p:cNvSpPr>
            <p:nvPr/>
          </p:nvSpPr>
          <p:spPr bwMode="auto">
            <a:xfrm>
              <a:off x="4522788" y="2232025"/>
              <a:ext cx="280988" cy="1408113"/>
            </a:xfrm>
            <a:custGeom>
              <a:avLst/>
              <a:gdLst>
                <a:gd name="T0" fmla="*/ 455 w 482"/>
                <a:gd name="T1" fmla="*/ 1974 h 2346"/>
                <a:gd name="T2" fmla="*/ 421 w 482"/>
                <a:gd name="T3" fmla="*/ 1886 h 2346"/>
                <a:gd name="T4" fmla="*/ 353 w 482"/>
                <a:gd name="T5" fmla="*/ 1818 h 2346"/>
                <a:gd name="T6" fmla="*/ 335 w 482"/>
                <a:gd name="T7" fmla="*/ 1701 h 2346"/>
                <a:gd name="T8" fmla="*/ 358 w 482"/>
                <a:gd name="T9" fmla="*/ 1143 h 2346"/>
                <a:gd name="T10" fmla="*/ 346 w 482"/>
                <a:gd name="T11" fmla="*/ 932 h 2346"/>
                <a:gd name="T12" fmla="*/ 419 w 482"/>
                <a:gd name="T13" fmla="*/ 498 h 2346"/>
                <a:gd name="T14" fmla="*/ 418 w 482"/>
                <a:gd name="T15" fmla="*/ 148 h 2346"/>
                <a:gd name="T16" fmla="*/ 79 w 482"/>
                <a:gd name="T17" fmla="*/ 68 h 2346"/>
                <a:gd name="T18" fmla="*/ 37 w 482"/>
                <a:gd name="T19" fmla="*/ 346 h 2346"/>
                <a:gd name="T20" fmla="*/ 22 w 482"/>
                <a:gd name="T21" fmla="*/ 631 h 2346"/>
                <a:gd name="T22" fmla="*/ 0 w 482"/>
                <a:gd name="T23" fmla="*/ 880 h 2346"/>
                <a:gd name="T24" fmla="*/ 16 w 482"/>
                <a:gd name="T25" fmla="*/ 962 h 2346"/>
                <a:gd name="T26" fmla="*/ 93 w 482"/>
                <a:gd name="T27" fmla="*/ 1654 h 2346"/>
                <a:gd name="T28" fmla="*/ 107 w 482"/>
                <a:gd name="T29" fmla="*/ 1718 h 2346"/>
                <a:gd name="T30" fmla="*/ 132 w 482"/>
                <a:gd name="T31" fmla="*/ 1863 h 2346"/>
                <a:gd name="T32" fmla="*/ 113 w 482"/>
                <a:gd name="T33" fmla="*/ 2040 h 2346"/>
                <a:gd name="T34" fmla="*/ 156 w 482"/>
                <a:gd name="T35" fmla="*/ 2226 h 2346"/>
                <a:gd name="T36" fmla="*/ 286 w 482"/>
                <a:gd name="T37" fmla="*/ 2306 h 2346"/>
                <a:gd name="T38" fmla="*/ 381 w 482"/>
                <a:gd name="T39" fmla="*/ 2324 h 2346"/>
                <a:gd name="T40" fmla="*/ 440 w 482"/>
                <a:gd name="T41" fmla="*/ 2319 h 2346"/>
                <a:gd name="T42" fmla="*/ 455 w 482"/>
                <a:gd name="T43" fmla="*/ 1974 h 2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2" h="2346">
                  <a:moveTo>
                    <a:pt x="455" y="1974"/>
                  </a:moveTo>
                  <a:cubicBezTo>
                    <a:pt x="456" y="1944"/>
                    <a:pt x="444" y="1915"/>
                    <a:pt x="421" y="1886"/>
                  </a:cubicBezTo>
                  <a:cubicBezTo>
                    <a:pt x="418" y="1882"/>
                    <a:pt x="395" y="1859"/>
                    <a:pt x="353" y="1818"/>
                  </a:cubicBezTo>
                  <a:cubicBezTo>
                    <a:pt x="347" y="1786"/>
                    <a:pt x="341" y="1747"/>
                    <a:pt x="335" y="1701"/>
                  </a:cubicBezTo>
                  <a:cubicBezTo>
                    <a:pt x="348" y="1529"/>
                    <a:pt x="366" y="1269"/>
                    <a:pt x="358" y="1143"/>
                  </a:cubicBezTo>
                  <a:cubicBezTo>
                    <a:pt x="349" y="987"/>
                    <a:pt x="349" y="980"/>
                    <a:pt x="346" y="932"/>
                  </a:cubicBezTo>
                  <a:cubicBezTo>
                    <a:pt x="376" y="819"/>
                    <a:pt x="435" y="474"/>
                    <a:pt x="419" y="498"/>
                  </a:cubicBezTo>
                  <a:cubicBezTo>
                    <a:pt x="437" y="378"/>
                    <a:pt x="438" y="262"/>
                    <a:pt x="418" y="148"/>
                  </a:cubicBezTo>
                  <a:cubicBezTo>
                    <a:pt x="337" y="6"/>
                    <a:pt x="218" y="0"/>
                    <a:pt x="79" y="68"/>
                  </a:cubicBezTo>
                  <a:cubicBezTo>
                    <a:pt x="79" y="68"/>
                    <a:pt x="58" y="215"/>
                    <a:pt x="37" y="346"/>
                  </a:cubicBezTo>
                  <a:cubicBezTo>
                    <a:pt x="19" y="458"/>
                    <a:pt x="16" y="558"/>
                    <a:pt x="22" y="631"/>
                  </a:cubicBezTo>
                  <a:lnTo>
                    <a:pt x="0" y="880"/>
                  </a:lnTo>
                  <a:cubicBezTo>
                    <a:pt x="0" y="880"/>
                    <a:pt x="3" y="909"/>
                    <a:pt x="16" y="962"/>
                  </a:cubicBezTo>
                  <a:cubicBezTo>
                    <a:pt x="17" y="986"/>
                    <a:pt x="37" y="1418"/>
                    <a:pt x="93" y="1654"/>
                  </a:cubicBezTo>
                  <a:cubicBezTo>
                    <a:pt x="98" y="1677"/>
                    <a:pt x="103" y="1698"/>
                    <a:pt x="107" y="1718"/>
                  </a:cubicBezTo>
                  <a:cubicBezTo>
                    <a:pt x="118" y="1771"/>
                    <a:pt x="126" y="1819"/>
                    <a:pt x="132" y="1863"/>
                  </a:cubicBezTo>
                  <a:cubicBezTo>
                    <a:pt x="120" y="1969"/>
                    <a:pt x="113" y="2028"/>
                    <a:pt x="113" y="2040"/>
                  </a:cubicBezTo>
                  <a:cubicBezTo>
                    <a:pt x="111" y="2109"/>
                    <a:pt x="133" y="2179"/>
                    <a:pt x="156" y="2226"/>
                  </a:cubicBezTo>
                  <a:cubicBezTo>
                    <a:pt x="169" y="2231"/>
                    <a:pt x="273" y="2299"/>
                    <a:pt x="286" y="2306"/>
                  </a:cubicBezTo>
                  <a:cubicBezTo>
                    <a:pt x="327" y="2326"/>
                    <a:pt x="372" y="2312"/>
                    <a:pt x="381" y="2324"/>
                  </a:cubicBezTo>
                  <a:cubicBezTo>
                    <a:pt x="397" y="2346"/>
                    <a:pt x="416" y="2344"/>
                    <a:pt x="440" y="2319"/>
                  </a:cubicBezTo>
                  <a:cubicBezTo>
                    <a:pt x="455" y="2279"/>
                    <a:pt x="482" y="2090"/>
                    <a:pt x="455" y="1974"/>
                  </a:cubicBezTo>
                  <a:close/>
                </a:path>
              </a:pathLst>
            </a:custGeom>
            <a:solidFill>
              <a:srgbClr val="5B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D9B51436-5B81-804F-BDAD-81E965C44154}"/>
                </a:ext>
              </a:extLst>
            </p:cNvPr>
            <p:cNvSpPr>
              <a:spLocks/>
            </p:cNvSpPr>
            <p:nvPr/>
          </p:nvSpPr>
          <p:spPr bwMode="auto">
            <a:xfrm>
              <a:off x="4494213" y="2016125"/>
              <a:ext cx="390525" cy="1397000"/>
            </a:xfrm>
            <a:custGeom>
              <a:avLst/>
              <a:gdLst>
                <a:gd name="T0" fmla="*/ 665 w 665"/>
                <a:gd name="T1" fmla="*/ 633 h 2330"/>
                <a:gd name="T2" fmla="*/ 588 w 665"/>
                <a:gd name="T3" fmla="*/ 256 h 2330"/>
                <a:gd name="T4" fmla="*/ 304 w 665"/>
                <a:gd name="T5" fmla="*/ 0 h 2330"/>
                <a:gd name="T6" fmla="*/ 58 w 665"/>
                <a:gd name="T7" fmla="*/ 612 h 2330"/>
                <a:gd name="T8" fmla="*/ 18 w 665"/>
                <a:gd name="T9" fmla="*/ 1270 h 2330"/>
                <a:gd name="T10" fmla="*/ 10 w 665"/>
                <a:gd name="T11" fmla="*/ 1554 h 2330"/>
                <a:gd name="T12" fmla="*/ 40 w 665"/>
                <a:gd name="T13" fmla="*/ 2267 h 2330"/>
                <a:gd name="T14" fmla="*/ 438 w 665"/>
                <a:gd name="T15" fmla="*/ 2211 h 2330"/>
                <a:gd name="T16" fmla="*/ 497 w 665"/>
                <a:gd name="T17" fmla="*/ 1250 h 2330"/>
                <a:gd name="T18" fmla="*/ 665 w 665"/>
                <a:gd name="T19" fmla="*/ 633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5" h="2330">
                  <a:moveTo>
                    <a:pt x="665" y="633"/>
                  </a:moveTo>
                  <a:cubicBezTo>
                    <a:pt x="665" y="633"/>
                    <a:pt x="627" y="376"/>
                    <a:pt x="588" y="256"/>
                  </a:cubicBezTo>
                  <a:cubicBezTo>
                    <a:pt x="558" y="161"/>
                    <a:pt x="503" y="38"/>
                    <a:pt x="304" y="0"/>
                  </a:cubicBezTo>
                  <a:cubicBezTo>
                    <a:pt x="53" y="38"/>
                    <a:pt x="54" y="507"/>
                    <a:pt x="58" y="612"/>
                  </a:cubicBezTo>
                  <a:cubicBezTo>
                    <a:pt x="33" y="838"/>
                    <a:pt x="18" y="1270"/>
                    <a:pt x="18" y="1270"/>
                  </a:cubicBezTo>
                  <a:cubicBezTo>
                    <a:pt x="18" y="1270"/>
                    <a:pt x="0" y="1450"/>
                    <a:pt x="10" y="1554"/>
                  </a:cubicBezTo>
                  <a:cubicBezTo>
                    <a:pt x="0" y="1781"/>
                    <a:pt x="40" y="2267"/>
                    <a:pt x="40" y="2267"/>
                  </a:cubicBezTo>
                  <a:cubicBezTo>
                    <a:pt x="40" y="2267"/>
                    <a:pt x="255" y="2330"/>
                    <a:pt x="438" y="2211"/>
                  </a:cubicBezTo>
                  <a:cubicBezTo>
                    <a:pt x="485" y="2130"/>
                    <a:pt x="495" y="1428"/>
                    <a:pt x="497" y="1250"/>
                  </a:cubicBezTo>
                  <a:cubicBezTo>
                    <a:pt x="563" y="1072"/>
                    <a:pt x="665" y="633"/>
                    <a:pt x="665" y="633"/>
                  </a:cubicBezTo>
                  <a:close/>
                </a:path>
              </a:pathLst>
            </a:custGeom>
            <a:solidFill>
              <a:srgbClr val="B9A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FC2FAAB5-2045-7F4B-99DC-E10E46E3C79C}"/>
                </a:ext>
              </a:extLst>
            </p:cNvPr>
            <p:cNvSpPr>
              <a:spLocks/>
            </p:cNvSpPr>
            <p:nvPr/>
          </p:nvSpPr>
          <p:spPr bwMode="auto">
            <a:xfrm>
              <a:off x="4505325" y="3130550"/>
              <a:ext cx="271463" cy="187325"/>
            </a:xfrm>
            <a:custGeom>
              <a:avLst/>
              <a:gdLst>
                <a:gd name="T0" fmla="*/ 88 w 464"/>
                <a:gd name="T1" fmla="*/ 307 h 310"/>
                <a:gd name="T2" fmla="*/ 13 w 464"/>
                <a:gd name="T3" fmla="*/ 303 h 310"/>
                <a:gd name="T4" fmla="*/ 0 w 464"/>
                <a:gd name="T5" fmla="*/ 91 h 310"/>
                <a:gd name="T6" fmla="*/ 461 w 464"/>
                <a:gd name="T7" fmla="*/ 1 h 310"/>
                <a:gd name="T8" fmla="*/ 444 w 464"/>
                <a:gd name="T9" fmla="*/ 231 h 310"/>
                <a:gd name="T10" fmla="*/ 88 w 464"/>
                <a:gd name="T11" fmla="*/ 307 h 310"/>
              </a:gdLst>
              <a:ahLst/>
              <a:cxnLst>
                <a:cxn ang="0">
                  <a:pos x="T0" y="T1"/>
                </a:cxn>
                <a:cxn ang="0">
                  <a:pos x="T2" y="T3"/>
                </a:cxn>
                <a:cxn ang="0">
                  <a:pos x="T4" y="T5"/>
                </a:cxn>
                <a:cxn ang="0">
                  <a:pos x="T6" y="T7"/>
                </a:cxn>
                <a:cxn ang="0">
                  <a:pos x="T8" y="T9"/>
                </a:cxn>
                <a:cxn ang="0">
                  <a:pos x="T10" y="T11"/>
                </a:cxn>
              </a:cxnLst>
              <a:rect l="0" t="0" r="r" b="b"/>
              <a:pathLst>
                <a:path w="464" h="310">
                  <a:moveTo>
                    <a:pt x="88" y="307"/>
                  </a:moveTo>
                  <a:cubicBezTo>
                    <a:pt x="52" y="307"/>
                    <a:pt x="13" y="303"/>
                    <a:pt x="13" y="303"/>
                  </a:cubicBezTo>
                  <a:lnTo>
                    <a:pt x="0" y="91"/>
                  </a:lnTo>
                  <a:cubicBezTo>
                    <a:pt x="2" y="92"/>
                    <a:pt x="242" y="91"/>
                    <a:pt x="461" y="1"/>
                  </a:cubicBezTo>
                  <a:cubicBezTo>
                    <a:pt x="464" y="0"/>
                    <a:pt x="444" y="231"/>
                    <a:pt x="444" y="231"/>
                  </a:cubicBezTo>
                  <a:cubicBezTo>
                    <a:pt x="444" y="231"/>
                    <a:pt x="231" y="310"/>
                    <a:pt x="88" y="307"/>
                  </a:cubicBezTo>
                  <a:close/>
                </a:path>
              </a:pathLst>
            </a:custGeom>
            <a:solidFill>
              <a:srgbClr val="FCD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3766E2B6-1881-E346-8505-585A5A60BA1C}"/>
                </a:ext>
              </a:extLst>
            </p:cNvPr>
            <p:cNvSpPr>
              <a:spLocks/>
            </p:cNvSpPr>
            <p:nvPr/>
          </p:nvSpPr>
          <p:spPr bwMode="auto">
            <a:xfrm>
              <a:off x="4848225" y="1287463"/>
              <a:ext cx="446088" cy="673100"/>
            </a:xfrm>
            <a:custGeom>
              <a:avLst/>
              <a:gdLst>
                <a:gd name="T0" fmla="*/ 639 w 763"/>
                <a:gd name="T1" fmla="*/ 195 h 1121"/>
                <a:gd name="T2" fmla="*/ 738 w 763"/>
                <a:gd name="T3" fmla="*/ 383 h 1121"/>
                <a:gd name="T4" fmla="*/ 758 w 763"/>
                <a:gd name="T5" fmla="*/ 565 h 1121"/>
                <a:gd name="T6" fmla="*/ 758 w 763"/>
                <a:gd name="T7" fmla="*/ 646 h 1121"/>
                <a:gd name="T8" fmla="*/ 736 w 763"/>
                <a:gd name="T9" fmla="*/ 819 h 1121"/>
                <a:gd name="T10" fmla="*/ 650 w 763"/>
                <a:gd name="T11" fmla="*/ 1076 h 1121"/>
                <a:gd name="T12" fmla="*/ 266 w 763"/>
                <a:gd name="T13" fmla="*/ 986 h 1121"/>
                <a:gd name="T14" fmla="*/ 207 w 763"/>
                <a:gd name="T15" fmla="*/ 917 h 1121"/>
                <a:gd name="T16" fmla="*/ 174 w 763"/>
                <a:gd name="T17" fmla="*/ 812 h 1121"/>
                <a:gd name="T18" fmla="*/ 13 w 763"/>
                <a:gd name="T19" fmla="*/ 500 h 1121"/>
                <a:gd name="T20" fmla="*/ 237 w 763"/>
                <a:gd name="T21" fmla="*/ 72 h 1121"/>
                <a:gd name="T22" fmla="*/ 639 w 763"/>
                <a:gd name="T23" fmla="*/ 195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63" h="1121">
                  <a:moveTo>
                    <a:pt x="639" y="195"/>
                  </a:moveTo>
                  <a:cubicBezTo>
                    <a:pt x="639" y="195"/>
                    <a:pt x="714" y="282"/>
                    <a:pt x="738" y="383"/>
                  </a:cubicBezTo>
                  <a:cubicBezTo>
                    <a:pt x="763" y="484"/>
                    <a:pt x="762" y="537"/>
                    <a:pt x="758" y="565"/>
                  </a:cubicBezTo>
                  <a:cubicBezTo>
                    <a:pt x="755" y="592"/>
                    <a:pt x="754" y="625"/>
                    <a:pt x="758" y="646"/>
                  </a:cubicBezTo>
                  <a:cubicBezTo>
                    <a:pt x="762" y="668"/>
                    <a:pt x="750" y="762"/>
                    <a:pt x="736" y="819"/>
                  </a:cubicBezTo>
                  <a:cubicBezTo>
                    <a:pt x="722" y="876"/>
                    <a:pt x="719" y="1040"/>
                    <a:pt x="650" y="1076"/>
                  </a:cubicBezTo>
                  <a:cubicBezTo>
                    <a:pt x="581" y="1112"/>
                    <a:pt x="408" y="1121"/>
                    <a:pt x="266" y="986"/>
                  </a:cubicBezTo>
                  <a:cubicBezTo>
                    <a:pt x="248" y="970"/>
                    <a:pt x="216" y="940"/>
                    <a:pt x="207" y="917"/>
                  </a:cubicBezTo>
                  <a:cubicBezTo>
                    <a:pt x="191" y="881"/>
                    <a:pt x="192" y="841"/>
                    <a:pt x="174" y="812"/>
                  </a:cubicBezTo>
                  <a:cubicBezTo>
                    <a:pt x="92" y="678"/>
                    <a:pt x="23" y="555"/>
                    <a:pt x="13" y="500"/>
                  </a:cubicBezTo>
                  <a:cubicBezTo>
                    <a:pt x="0" y="425"/>
                    <a:pt x="23" y="144"/>
                    <a:pt x="237" y="72"/>
                  </a:cubicBezTo>
                  <a:cubicBezTo>
                    <a:pt x="450" y="0"/>
                    <a:pt x="639" y="195"/>
                    <a:pt x="639" y="195"/>
                  </a:cubicBezTo>
                  <a:close/>
                </a:path>
              </a:pathLst>
            </a:custGeom>
            <a:solidFill>
              <a:srgbClr val="F6B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2F4101A-8CEB-A94D-B1D8-232832DD81F5}"/>
                </a:ext>
              </a:extLst>
            </p:cNvPr>
            <p:cNvSpPr>
              <a:spLocks/>
            </p:cNvSpPr>
            <p:nvPr/>
          </p:nvSpPr>
          <p:spPr bwMode="auto">
            <a:xfrm>
              <a:off x="4781550" y="1270000"/>
              <a:ext cx="509588" cy="463550"/>
            </a:xfrm>
            <a:custGeom>
              <a:avLst/>
              <a:gdLst>
                <a:gd name="T0" fmla="*/ 382 w 872"/>
                <a:gd name="T1" fmla="*/ 53 h 773"/>
                <a:gd name="T2" fmla="*/ 860 w 872"/>
                <a:gd name="T3" fmla="*/ 318 h 773"/>
                <a:gd name="T4" fmla="*/ 862 w 872"/>
                <a:gd name="T5" fmla="*/ 410 h 773"/>
                <a:gd name="T6" fmla="*/ 770 w 872"/>
                <a:gd name="T7" fmla="*/ 469 h 773"/>
                <a:gd name="T8" fmla="*/ 594 w 872"/>
                <a:gd name="T9" fmla="*/ 471 h 773"/>
                <a:gd name="T10" fmla="*/ 594 w 872"/>
                <a:gd name="T11" fmla="*/ 471 h 773"/>
                <a:gd name="T12" fmla="*/ 560 w 872"/>
                <a:gd name="T13" fmla="*/ 500 h 773"/>
                <a:gd name="T14" fmla="*/ 560 w 872"/>
                <a:gd name="T15" fmla="*/ 473 h 773"/>
                <a:gd name="T16" fmla="*/ 560 w 872"/>
                <a:gd name="T17" fmla="*/ 473 h 773"/>
                <a:gd name="T18" fmla="*/ 502 w 872"/>
                <a:gd name="T19" fmla="*/ 519 h 773"/>
                <a:gd name="T20" fmla="*/ 496 w 872"/>
                <a:gd name="T21" fmla="*/ 488 h 773"/>
                <a:gd name="T22" fmla="*/ 465 w 872"/>
                <a:gd name="T23" fmla="*/ 515 h 773"/>
                <a:gd name="T24" fmla="*/ 371 w 872"/>
                <a:gd name="T25" fmla="*/ 698 h 773"/>
                <a:gd name="T26" fmla="*/ 299 w 872"/>
                <a:gd name="T27" fmla="*/ 713 h 773"/>
                <a:gd name="T28" fmla="*/ 202 w 872"/>
                <a:gd name="T29" fmla="*/ 773 h 773"/>
                <a:gd name="T30" fmla="*/ 382 w 872"/>
                <a:gd name="T31" fmla="*/ 5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2" h="773">
                  <a:moveTo>
                    <a:pt x="382" y="53"/>
                  </a:moveTo>
                  <a:cubicBezTo>
                    <a:pt x="755" y="0"/>
                    <a:pt x="855" y="291"/>
                    <a:pt x="860" y="318"/>
                  </a:cubicBezTo>
                  <a:cubicBezTo>
                    <a:pt x="869" y="369"/>
                    <a:pt x="872" y="389"/>
                    <a:pt x="862" y="410"/>
                  </a:cubicBezTo>
                  <a:cubicBezTo>
                    <a:pt x="846" y="443"/>
                    <a:pt x="812" y="461"/>
                    <a:pt x="770" y="469"/>
                  </a:cubicBezTo>
                  <a:cubicBezTo>
                    <a:pt x="735" y="476"/>
                    <a:pt x="661" y="468"/>
                    <a:pt x="594" y="471"/>
                  </a:cubicBezTo>
                  <a:lnTo>
                    <a:pt x="594" y="471"/>
                  </a:lnTo>
                  <a:cubicBezTo>
                    <a:pt x="562" y="480"/>
                    <a:pt x="568" y="521"/>
                    <a:pt x="560" y="500"/>
                  </a:cubicBezTo>
                  <a:cubicBezTo>
                    <a:pt x="558" y="493"/>
                    <a:pt x="558" y="482"/>
                    <a:pt x="560" y="473"/>
                  </a:cubicBezTo>
                  <a:cubicBezTo>
                    <a:pt x="560" y="473"/>
                    <a:pt x="560" y="473"/>
                    <a:pt x="560" y="473"/>
                  </a:cubicBezTo>
                  <a:cubicBezTo>
                    <a:pt x="508" y="498"/>
                    <a:pt x="521" y="556"/>
                    <a:pt x="502" y="519"/>
                  </a:cubicBezTo>
                  <a:cubicBezTo>
                    <a:pt x="498" y="509"/>
                    <a:pt x="496" y="499"/>
                    <a:pt x="496" y="488"/>
                  </a:cubicBezTo>
                  <a:cubicBezTo>
                    <a:pt x="482" y="494"/>
                    <a:pt x="471" y="503"/>
                    <a:pt x="465" y="515"/>
                  </a:cubicBezTo>
                  <a:cubicBezTo>
                    <a:pt x="407" y="631"/>
                    <a:pt x="377" y="641"/>
                    <a:pt x="371" y="698"/>
                  </a:cubicBezTo>
                  <a:cubicBezTo>
                    <a:pt x="367" y="729"/>
                    <a:pt x="324" y="753"/>
                    <a:pt x="299" y="713"/>
                  </a:cubicBezTo>
                  <a:cubicBezTo>
                    <a:pt x="281" y="682"/>
                    <a:pt x="262" y="745"/>
                    <a:pt x="202" y="773"/>
                  </a:cubicBezTo>
                  <a:cubicBezTo>
                    <a:pt x="109" y="616"/>
                    <a:pt x="0" y="107"/>
                    <a:pt x="382" y="53"/>
                  </a:cubicBezTo>
                  <a:close/>
                </a:path>
              </a:pathLst>
            </a:custGeom>
            <a:solidFill>
              <a:srgbClr val="684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822A3F83-B024-F748-B6BA-30429CDBD483}"/>
                </a:ext>
              </a:extLst>
            </p:cNvPr>
            <p:cNvSpPr>
              <a:spLocks/>
            </p:cNvSpPr>
            <p:nvPr/>
          </p:nvSpPr>
          <p:spPr bwMode="auto">
            <a:xfrm>
              <a:off x="5218113" y="1622425"/>
              <a:ext cx="77788" cy="315913"/>
            </a:xfrm>
            <a:custGeom>
              <a:avLst/>
              <a:gdLst>
                <a:gd name="T0" fmla="*/ 13 w 133"/>
                <a:gd name="T1" fmla="*/ 326 h 526"/>
                <a:gd name="T2" fmla="*/ 81 w 133"/>
                <a:gd name="T3" fmla="*/ 285 h 526"/>
                <a:gd name="T4" fmla="*/ 30 w 133"/>
                <a:gd name="T5" fmla="*/ 92 h 526"/>
                <a:gd name="T6" fmla="*/ 125 w 133"/>
                <a:gd name="T7" fmla="*/ 8 h 526"/>
                <a:gd name="T8" fmla="*/ 129 w 133"/>
                <a:gd name="T9" fmla="*/ 92 h 526"/>
                <a:gd name="T10" fmla="*/ 105 w 133"/>
                <a:gd name="T11" fmla="*/ 264 h 526"/>
                <a:gd name="T12" fmla="*/ 17 w 133"/>
                <a:gd name="T13" fmla="*/ 519 h 526"/>
                <a:gd name="T14" fmla="*/ 0 w 133"/>
                <a:gd name="T15" fmla="*/ 526 h 526"/>
                <a:gd name="T16" fmla="*/ 13 w 133"/>
                <a:gd name="T17" fmla="*/ 32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526">
                  <a:moveTo>
                    <a:pt x="13" y="326"/>
                  </a:moveTo>
                  <a:cubicBezTo>
                    <a:pt x="14" y="286"/>
                    <a:pt x="66" y="318"/>
                    <a:pt x="81" y="285"/>
                  </a:cubicBezTo>
                  <a:cubicBezTo>
                    <a:pt x="91" y="265"/>
                    <a:pt x="34" y="180"/>
                    <a:pt x="30" y="92"/>
                  </a:cubicBezTo>
                  <a:cubicBezTo>
                    <a:pt x="29" y="55"/>
                    <a:pt x="126" y="0"/>
                    <a:pt x="125" y="8"/>
                  </a:cubicBezTo>
                  <a:cubicBezTo>
                    <a:pt x="122" y="35"/>
                    <a:pt x="125" y="70"/>
                    <a:pt x="129" y="92"/>
                  </a:cubicBezTo>
                  <a:cubicBezTo>
                    <a:pt x="133" y="114"/>
                    <a:pt x="119" y="207"/>
                    <a:pt x="105" y="264"/>
                  </a:cubicBezTo>
                  <a:cubicBezTo>
                    <a:pt x="91" y="321"/>
                    <a:pt x="86" y="483"/>
                    <a:pt x="17" y="519"/>
                  </a:cubicBezTo>
                  <a:cubicBezTo>
                    <a:pt x="12" y="521"/>
                    <a:pt x="6" y="524"/>
                    <a:pt x="0" y="526"/>
                  </a:cubicBezTo>
                  <a:cubicBezTo>
                    <a:pt x="28" y="452"/>
                    <a:pt x="13" y="344"/>
                    <a:pt x="13" y="326"/>
                  </a:cubicBezTo>
                  <a:close/>
                </a:path>
              </a:pathLst>
            </a:custGeom>
            <a:solidFill>
              <a:srgbClr val="EAA8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0406ACAF-7EFB-CE44-9DCE-7B7FF0893B63}"/>
                </a:ext>
              </a:extLst>
            </p:cNvPr>
            <p:cNvSpPr>
              <a:spLocks/>
            </p:cNvSpPr>
            <p:nvPr/>
          </p:nvSpPr>
          <p:spPr bwMode="auto">
            <a:xfrm>
              <a:off x="4876800" y="1627188"/>
              <a:ext cx="93663" cy="153988"/>
            </a:xfrm>
            <a:custGeom>
              <a:avLst/>
              <a:gdLst>
                <a:gd name="T0" fmla="*/ 116 w 161"/>
                <a:gd name="T1" fmla="*/ 74 h 256"/>
                <a:gd name="T2" fmla="*/ 11 w 161"/>
                <a:gd name="T3" fmla="*/ 96 h 256"/>
                <a:gd name="T4" fmla="*/ 127 w 161"/>
                <a:gd name="T5" fmla="*/ 253 h 256"/>
                <a:gd name="T6" fmla="*/ 116 w 161"/>
                <a:gd name="T7" fmla="*/ 74 h 256"/>
              </a:gdLst>
              <a:ahLst/>
              <a:cxnLst>
                <a:cxn ang="0">
                  <a:pos x="T0" y="T1"/>
                </a:cxn>
                <a:cxn ang="0">
                  <a:pos x="T2" y="T3"/>
                </a:cxn>
                <a:cxn ang="0">
                  <a:pos x="T4" y="T5"/>
                </a:cxn>
                <a:cxn ang="0">
                  <a:pos x="T6" y="T7"/>
                </a:cxn>
              </a:cxnLst>
              <a:rect l="0" t="0" r="r" b="b"/>
              <a:pathLst>
                <a:path w="161" h="256">
                  <a:moveTo>
                    <a:pt x="116" y="74"/>
                  </a:moveTo>
                  <a:cubicBezTo>
                    <a:pt x="94" y="37"/>
                    <a:pt x="0" y="0"/>
                    <a:pt x="11" y="96"/>
                  </a:cubicBezTo>
                  <a:cubicBezTo>
                    <a:pt x="21" y="193"/>
                    <a:pt x="66" y="248"/>
                    <a:pt x="127" y="253"/>
                  </a:cubicBezTo>
                  <a:cubicBezTo>
                    <a:pt x="161" y="256"/>
                    <a:pt x="141" y="116"/>
                    <a:pt x="116" y="74"/>
                  </a:cubicBezTo>
                  <a:close/>
                </a:path>
              </a:pathLst>
            </a:custGeom>
            <a:solidFill>
              <a:srgbClr val="F5B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1E958A7D-87B9-1F46-B899-BF761342D01C}"/>
                </a:ext>
              </a:extLst>
            </p:cNvPr>
            <p:cNvSpPr>
              <a:spLocks/>
            </p:cNvSpPr>
            <p:nvPr/>
          </p:nvSpPr>
          <p:spPr bwMode="auto">
            <a:xfrm>
              <a:off x="5157788" y="1825625"/>
              <a:ext cx="119063" cy="84138"/>
            </a:xfrm>
            <a:custGeom>
              <a:avLst/>
              <a:gdLst>
                <a:gd name="T0" fmla="*/ 83 w 204"/>
                <a:gd name="T1" fmla="*/ 18 h 141"/>
                <a:gd name="T2" fmla="*/ 204 w 204"/>
                <a:gd name="T3" fmla="*/ 0 h 141"/>
                <a:gd name="T4" fmla="*/ 188 w 204"/>
                <a:gd name="T5" fmla="*/ 91 h 141"/>
                <a:gd name="T6" fmla="*/ 97 w 204"/>
                <a:gd name="T7" fmla="*/ 136 h 141"/>
                <a:gd name="T8" fmla="*/ 0 w 204"/>
                <a:gd name="T9" fmla="*/ 133 h 141"/>
                <a:gd name="T10" fmla="*/ 2 w 204"/>
                <a:gd name="T11" fmla="*/ 68 h 141"/>
                <a:gd name="T12" fmla="*/ 83 w 204"/>
                <a:gd name="T13" fmla="*/ 18 h 141"/>
              </a:gdLst>
              <a:ahLst/>
              <a:cxnLst>
                <a:cxn ang="0">
                  <a:pos x="T0" y="T1"/>
                </a:cxn>
                <a:cxn ang="0">
                  <a:pos x="T2" y="T3"/>
                </a:cxn>
                <a:cxn ang="0">
                  <a:pos x="T4" y="T5"/>
                </a:cxn>
                <a:cxn ang="0">
                  <a:pos x="T6" y="T7"/>
                </a:cxn>
                <a:cxn ang="0">
                  <a:pos x="T8" y="T9"/>
                </a:cxn>
                <a:cxn ang="0">
                  <a:pos x="T10" y="T11"/>
                </a:cxn>
                <a:cxn ang="0">
                  <a:pos x="T12" y="T13"/>
                </a:cxn>
              </a:cxnLst>
              <a:rect l="0" t="0" r="r" b="b"/>
              <a:pathLst>
                <a:path w="204" h="141">
                  <a:moveTo>
                    <a:pt x="83" y="18"/>
                  </a:moveTo>
                  <a:lnTo>
                    <a:pt x="204" y="0"/>
                  </a:lnTo>
                  <a:lnTo>
                    <a:pt x="188" y="91"/>
                  </a:lnTo>
                  <a:lnTo>
                    <a:pt x="97" y="136"/>
                  </a:lnTo>
                  <a:cubicBezTo>
                    <a:pt x="97" y="136"/>
                    <a:pt x="0" y="141"/>
                    <a:pt x="0" y="133"/>
                  </a:cubicBezTo>
                  <a:cubicBezTo>
                    <a:pt x="0" y="125"/>
                    <a:pt x="2" y="68"/>
                    <a:pt x="2" y="68"/>
                  </a:cubicBezTo>
                  <a:lnTo>
                    <a:pt x="83" y="18"/>
                  </a:lnTo>
                  <a:close/>
                </a:path>
              </a:pathLst>
            </a:custGeom>
            <a:solidFill>
              <a:srgbClr val="DD9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29AC7348-970F-C047-8BEC-86F0A5BF45F0}"/>
                </a:ext>
              </a:extLst>
            </p:cNvPr>
            <p:cNvSpPr>
              <a:spLocks noEditPoints="1"/>
            </p:cNvSpPr>
            <p:nvPr/>
          </p:nvSpPr>
          <p:spPr bwMode="auto">
            <a:xfrm>
              <a:off x="4941888" y="1692275"/>
              <a:ext cx="342900" cy="292100"/>
            </a:xfrm>
            <a:custGeom>
              <a:avLst/>
              <a:gdLst>
                <a:gd name="T0" fmla="*/ 392 w 586"/>
                <a:gd name="T1" fmla="*/ 313 h 489"/>
                <a:gd name="T2" fmla="*/ 486 w 586"/>
                <a:gd name="T3" fmla="*/ 315 h 489"/>
                <a:gd name="T4" fmla="*/ 541 w 586"/>
                <a:gd name="T5" fmla="*/ 293 h 489"/>
                <a:gd name="T6" fmla="*/ 550 w 586"/>
                <a:gd name="T7" fmla="*/ 240 h 489"/>
                <a:gd name="T8" fmla="*/ 392 w 586"/>
                <a:gd name="T9" fmla="*/ 313 h 489"/>
                <a:gd name="T10" fmla="*/ 459 w 586"/>
                <a:gd name="T11" fmla="*/ 202 h 489"/>
                <a:gd name="T12" fmla="*/ 581 w 586"/>
                <a:gd name="T13" fmla="*/ 194 h 489"/>
                <a:gd name="T14" fmla="*/ 571 w 586"/>
                <a:gd name="T15" fmla="*/ 304 h 489"/>
                <a:gd name="T16" fmla="*/ 465 w 586"/>
                <a:gd name="T17" fmla="*/ 466 h 489"/>
                <a:gd name="T18" fmla="*/ 66 w 586"/>
                <a:gd name="T19" fmla="*/ 299 h 489"/>
                <a:gd name="T20" fmla="*/ 29 w 586"/>
                <a:gd name="T21" fmla="*/ 26 h 489"/>
                <a:gd name="T22" fmla="*/ 79 w 586"/>
                <a:gd name="T23" fmla="*/ 21 h 489"/>
                <a:gd name="T24" fmla="*/ 125 w 586"/>
                <a:gd name="T25" fmla="*/ 177 h 489"/>
                <a:gd name="T26" fmla="*/ 312 w 586"/>
                <a:gd name="T27" fmla="*/ 296 h 489"/>
                <a:gd name="T28" fmla="*/ 459 w 586"/>
                <a:gd name="T29" fmla="*/ 202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6" h="489">
                  <a:moveTo>
                    <a:pt x="392" y="313"/>
                  </a:moveTo>
                  <a:cubicBezTo>
                    <a:pt x="452" y="336"/>
                    <a:pt x="447" y="330"/>
                    <a:pt x="486" y="315"/>
                  </a:cubicBezTo>
                  <a:cubicBezTo>
                    <a:pt x="513" y="305"/>
                    <a:pt x="534" y="307"/>
                    <a:pt x="541" y="293"/>
                  </a:cubicBezTo>
                  <a:cubicBezTo>
                    <a:pt x="547" y="279"/>
                    <a:pt x="553" y="258"/>
                    <a:pt x="550" y="240"/>
                  </a:cubicBezTo>
                  <a:cubicBezTo>
                    <a:pt x="483" y="232"/>
                    <a:pt x="422" y="285"/>
                    <a:pt x="392" y="313"/>
                  </a:cubicBezTo>
                  <a:close/>
                  <a:moveTo>
                    <a:pt x="459" y="202"/>
                  </a:moveTo>
                  <a:cubicBezTo>
                    <a:pt x="538" y="175"/>
                    <a:pt x="570" y="178"/>
                    <a:pt x="581" y="194"/>
                  </a:cubicBezTo>
                  <a:cubicBezTo>
                    <a:pt x="586" y="200"/>
                    <a:pt x="584" y="250"/>
                    <a:pt x="571" y="304"/>
                  </a:cubicBezTo>
                  <a:cubicBezTo>
                    <a:pt x="555" y="366"/>
                    <a:pt x="533" y="459"/>
                    <a:pt x="465" y="466"/>
                  </a:cubicBezTo>
                  <a:cubicBezTo>
                    <a:pt x="270" y="489"/>
                    <a:pt x="109" y="338"/>
                    <a:pt x="66" y="299"/>
                  </a:cubicBezTo>
                  <a:cubicBezTo>
                    <a:pt x="0" y="238"/>
                    <a:pt x="24" y="87"/>
                    <a:pt x="29" y="26"/>
                  </a:cubicBezTo>
                  <a:cubicBezTo>
                    <a:pt x="31" y="4"/>
                    <a:pt x="71" y="0"/>
                    <a:pt x="79" y="21"/>
                  </a:cubicBezTo>
                  <a:cubicBezTo>
                    <a:pt x="87" y="84"/>
                    <a:pt x="107" y="153"/>
                    <a:pt x="125" y="177"/>
                  </a:cubicBezTo>
                  <a:cubicBezTo>
                    <a:pt x="170" y="238"/>
                    <a:pt x="225" y="281"/>
                    <a:pt x="312" y="296"/>
                  </a:cubicBezTo>
                  <a:cubicBezTo>
                    <a:pt x="370" y="232"/>
                    <a:pt x="392" y="226"/>
                    <a:pt x="459" y="202"/>
                  </a:cubicBezTo>
                  <a:close/>
                </a:path>
              </a:pathLst>
            </a:custGeom>
            <a:solidFill>
              <a:srgbClr val="684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6CDEB58C-5032-BF4B-95E2-8B452980526D}"/>
                </a:ext>
              </a:extLst>
            </p:cNvPr>
            <p:cNvSpPr>
              <a:spLocks/>
            </p:cNvSpPr>
            <p:nvPr/>
          </p:nvSpPr>
          <p:spPr bwMode="auto">
            <a:xfrm>
              <a:off x="4643438" y="1309688"/>
              <a:ext cx="873125" cy="460375"/>
            </a:xfrm>
            <a:custGeom>
              <a:avLst/>
              <a:gdLst>
                <a:gd name="T0" fmla="*/ 1089 w 1492"/>
                <a:gd name="T1" fmla="*/ 126 h 769"/>
                <a:gd name="T2" fmla="*/ 1153 w 1492"/>
                <a:gd name="T3" fmla="*/ 575 h 769"/>
                <a:gd name="T4" fmla="*/ 487 w 1492"/>
                <a:gd name="T5" fmla="*/ 660 h 769"/>
                <a:gd name="T6" fmla="*/ 63 w 1492"/>
                <a:gd name="T7" fmla="*/ 258 h 769"/>
                <a:gd name="T8" fmla="*/ 491 w 1492"/>
                <a:gd name="T9" fmla="*/ 0 h 769"/>
                <a:gd name="T10" fmla="*/ 1089 w 1492"/>
                <a:gd name="T11" fmla="*/ 126 h 769"/>
              </a:gdLst>
              <a:ahLst/>
              <a:cxnLst>
                <a:cxn ang="0">
                  <a:pos x="T0" y="T1"/>
                </a:cxn>
                <a:cxn ang="0">
                  <a:pos x="T2" y="T3"/>
                </a:cxn>
                <a:cxn ang="0">
                  <a:pos x="T4" y="T5"/>
                </a:cxn>
                <a:cxn ang="0">
                  <a:pos x="T6" y="T7"/>
                </a:cxn>
                <a:cxn ang="0">
                  <a:pos x="T8" y="T9"/>
                </a:cxn>
                <a:cxn ang="0">
                  <a:pos x="T10" y="T11"/>
                </a:cxn>
              </a:cxnLst>
              <a:rect l="0" t="0" r="r" b="b"/>
              <a:pathLst>
                <a:path w="1492" h="769">
                  <a:moveTo>
                    <a:pt x="1089" y="126"/>
                  </a:moveTo>
                  <a:cubicBezTo>
                    <a:pt x="1492" y="287"/>
                    <a:pt x="1230" y="519"/>
                    <a:pt x="1153" y="575"/>
                  </a:cubicBezTo>
                  <a:cubicBezTo>
                    <a:pt x="1112" y="605"/>
                    <a:pt x="841" y="769"/>
                    <a:pt x="487" y="660"/>
                  </a:cubicBezTo>
                  <a:cubicBezTo>
                    <a:pt x="133" y="552"/>
                    <a:pt x="0" y="298"/>
                    <a:pt x="63" y="258"/>
                  </a:cubicBezTo>
                  <a:cubicBezTo>
                    <a:pt x="132" y="215"/>
                    <a:pt x="491" y="0"/>
                    <a:pt x="491" y="0"/>
                  </a:cubicBezTo>
                  <a:lnTo>
                    <a:pt x="1089" y="12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A684E8D9-D717-C94C-9134-4E5B62A92FFD}"/>
                </a:ext>
              </a:extLst>
            </p:cNvPr>
            <p:cNvSpPr>
              <a:spLocks/>
            </p:cNvSpPr>
            <p:nvPr/>
          </p:nvSpPr>
          <p:spPr bwMode="auto">
            <a:xfrm>
              <a:off x="4672013" y="1489075"/>
              <a:ext cx="752475" cy="280988"/>
            </a:xfrm>
            <a:custGeom>
              <a:avLst/>
              <a:gdLst>
                <a:gd name="T0" fmla="*/ 0 w 1288"/>
                <a:gd name="T1" fmla="*/ 0 h 470"/>
                <a:gd name="T2" fmla="*/ 435 w 1288"/>
                <a:gd name="T3" fmla="*/ 338 h 470"/>
                <a:gd name="T4" fmla="*/ 1101 w 1288"/>
                <a:gd name="T5" fmla="*/ 253 h 470"/>
                <a:gd name="T6" fmla="*/ 1254 w 1288"/>
                <a:gd name="T7" fmla="*/ 5 h 470"/>
                <a:gd name="T8" fmla="*/ 1105 w 1288"/>
                <a:gd name="T9" fmla="*/ 276 h 470"/>
                <a:gd name="T10" fmla="*/ 439 w 1288"/>
                <a:gd name="T11" fmla="*/ 361 h 470"/>
                <a:gd name="T12" fmla="*/ 0 w 1288"/>
                <a:gd name="T13" fmla="*/ 0 h 470"/>
              </a:gdLst>
              <a:ahLst/>
              <a:cxnLst>
                <a:cxn ang="0">
                  <a:pos x="T0" y="T1"/>
                </a:cxn>
                <a:cxn ang="0">
                  <a:pos x="T2" y="T3"/>
                </a:cxn>
                <a:cxn ang="0">
                  <a:pos x="T4" y="T5"/>
                </a:cxn>
                <a:cxn ang="0">
                  <a:pos x="T6" y="T7"/>
                </a:cxn>
                <a:cxn ang="0">
                  <a:pos x="T8" y="T9"/>
                </a:cxn>
                <a:cxn ang="0">
                  <a:pos x="T10" y="T11"/>
                </a:cxn>
                <a:cxn ang="0">
                  <a:pos x="T12" y="T13"/>
                </a:cxn>
              </a:cxnLst>
              <a:rect l="0" t="0" r="r" b="b"/>
              <a:pathLst>
                <a:path w="1288" h="470">
                  <a:moveTo>
                    <a:pt x="0" y="0"/>
                  </a:moveTo>
                  <a:cubicBezTo>
                    <a:pt x="27" y="93"/>
                    <a:pt x="168" y="257"/>
                    <a:pt x="435" y="338"/>
                  </a:cubicBezTo>
                  <a:cubicBezTo>
                    <a:pt x="789" y="447"/>
                    <a:pt x="1059" y="283"/>
                    <a:pt x="1101" y="253"/>
                  </a:cubicBezTo>
                  <a:cubicBezTo>
                    <a:pt x="1148" y="218"/>
                    <a:pt x="1267" y="116"/>
                    <a:pt x="1254" y="5"/>
                  </a:cubicBezTo>
                  <a:cubicBezTo>
                    <a:pt x="1288" y="125"/>
                    <a:pt x="1156" y="239"/>
                    <a:pt x="1105" y="276"/>
                  </a:cubicBezTo>
                  <a:cubicBezTo>
                    <a:pt x="1064" y="306"/>
                    <a:pt x="793" y="470"/>
                    <a:pt x="439" y="361"/>
                  </a:cubicBezTo>
                  <a:cubicBezTo>
                    <a:pt x="150" y="272"/>
                    <a:pt x="8" y="86"/>
                    <a:pt x="0" y="0"/>
                  </a:cubicBezTo>
                  <a:close/>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FB63BEC3-40F5-D149-BBBC-474BED4FE725}"/>
                </a:ext>
              </a:extLst>
            </p:cNvPr>
            <p:cNvSpPr>
              <a:spLocks/>
            </p:cNvSpPr>
            <p:nvPr/>
          </p:nvSpPr>
          <p:spPr bwMode="auto">
            <a:xfrm>
              <a:off x="4830763" y="1220788"/>
              <a:ext cx="501650" cy="447675"/>
            </a:xfrm>
            <a:custGeom>
              <a:avLst/>
              <a:gdLst>
                <a:gd name="T0" fmla="*/ 1 w 856"/>
                <a:gd name="T1" fmla="*/ 492 h 748"/>
                <a:gd name="T2" fmla="*/ 408 w 856"/>
                <a:gd name="T3" fmla="*/ 745 h 748"/>
                <a:gd name="T4" fmla="*/ 852 w 856"/>
                <a:gd name="T5" fmla="*/ 534 h 748"/>
                <a:gd name="T6" fmla="*/ 384 w 856"/>
                <a:gd name="T7" fmla="*/ 28 h 748"/>
                <a:gd name="T8" fmla="*/ 1 w 856"/>
                <a:gd name="T9" fmla="*/ 492 h 748"/>
              </a:gdLst>
              <a:ahLst/>
              <a:cxnLst>
                <a:cxn ang="0">
                  <a:pos x="T0" y="T1"/>
                </a:cxn>
                <a:cxn ang="0">
                  <a:pos x="T2" y="T3"/>
                </a:cxn>
                <a:cxn ang="0">
                  <a:pos x="T4" y="T5"/>
                </a:cxn>
                <a:cxn ang="0">
                  <a:pos x="T6" y="T7"/>
                </a:cxn>
                <a:cxn ang="0">
                  <a:pos x="T8" y="T9"/>
                </a:cxn>
              </a:cxnLst>
              <a:rect l="0" t="0" r="r" b="b"/>
              <a:pathLst>
                <a:path w="856" h="748">
                  <a:moveTo>
                    <a:pt x="1" y="492"/>
                  </a:moveTo>
                  <a:cubicBezTo>
                    <a:pt x="0" y="575"/>
                    <a:pt x="173" y="741"/>
                    <a:pt x="408" y="745"/>
                  </a:cubicBezTo>
                  <a:cubicBezTo>
                    <a:pt x="630" y="748"/>
                    <a:pt x="856" y="589"/>
                    <a:pt x="852" y="534"/>
                  </a:cubicBezTo>
                  <a:cubicBezTo>
                    <a:pt x="847" y="461"/>
                    <a:pt x="768" y="0"/>
                    <a:pt x="384" y="28"/>
                  </a:cubicBezTo>
                  <a:cubicBezTo>
                    <a:pt x="31" y="38"/>
                    <a:pt x="1" y="492"/>
                    <a:pt x="1" y="492"/>
                  </a:cubicBezTo>
                  <a:close/>
                </a:path>
              </a:pathLst>
            </a:custGeom>
            <a:solidFill>
              <a:srgbClr val="4141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CD91BF29-7E7A-9E44-94EA-7A4FB56D545E}"/>
                </a:ext>
              </a:extLst>
            </p:cNvPr>
            <p:cNvSpPr>
              <a:spLocks/>
            </p:cNvSpPr>
            <p:nvPr/>
          </p:nvSpPr>
          <p:spPr bwMode="auto">
            <a:xfrm>
              <a:off x="4840288" y="1263650"/>
              <a:ext cx="228600" cy="339725"/>
            </a:xfrm>
            <a:custGeom>
              <a:avLst/>
              <a:gdLst>
                <a:gd name="T0" fmla="*/ 67 w 389"/>
                <a:gd name="T1" fmla="*/ 555 h 567"/>
                <a:gd name="T2" fmla="*/ 25 w 389"/>
                <a:gd name="T3" fmla="*/ 527 h 567"/>
                <a:gd name="T4" fmla="*/ 389 w 389"/>
                <a:gd name="T5" fmla="*/ 0 h 567"/>
                <a:gd name="T6" fmla="*/ 67 w 389"/>
                <a:gd name="T7" fmla="*/ 555 h 567"/>
              </a:gdLst>
              <a:ahLst/>
              <a:cxnLst>
                <a:cxn ang="0">
                  <a:pos x="T0" y="T1"/>
                </a:cxn>
                <a:cxn ang="0">
                  <a:pos x="T2" y="T3"/>
                </a:cxn>
                <a:cxn ang="0">
                  <a:pos x="T4" y="T5"/>
                </a:cxn>
                <a:cxn ang="0">
                  <a:pos x="T6" y="T7"/>
                </a:cxn>
              </a:cxnLst>
              <a:rect l="0" t="0" r="r" b="b"/>
              <a:pathLst>
                <a:path w="389" h="567">
                  <a:moveTo>
                    <a:pt x="67" y="555"/>
                  </a:moveTo>
                  <a:cubicBezTo>
                    <a:pt x="0" y="504"/>
                    <a:pt x="25" y="567"/>
                    <a:pt x="25" y="527"/>
                  </a:cubicBezTo>
                  <a:cubicBezTo>
                    <a:pt x="25" y="527"/>
                    <a:pt x="72" y="39"/>
                    <a:pt x="389" y="0"/>
                  </a:cubicBezTo>
                  <a:cubicBezTo>
                    <a:pt x="280" y="39"/>
                    <a:pt x="123" y="115"/>
                    <a:pt x="67" y="555"/>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1999EA7E-24AE-E443-98C5-6F562DD43A2B}"/>
                </a:ext>
              </a:extLst>
            </p:cNvPr>
            <p:cNvSpPr>
              <a:spLocks/>
            </p:cNvSpPr>
            <p:nvPr/>
          </p:nvSpPr>
          <p:spPr bwMode="auto">
            <a:xfrm>
              <a:off x="4959350" y="1270000"/>
              <a:ext cx="111125" cy="392113"/>
            </a:xfrm>
            <a:custGeom>
              <a:avLst/>
              <a:gdLst>
                <a:gd name="T0" fmla="*/ 88 w 189"/>
                <a:gd name="T1" fmla="*/ 653 h 653"/>
                <a:gd name="T2" fmla="*/ 35 w 189"/>
                <a:gd name="T3" fmla="*/ 642 h 653"/>
                <a:gd name="T4" fmla="*/ 189 w 189"/>
                <a:gd name="T5" fmla="*/ 0 h 653"/>
                <a:gd name="T6" fmla="*/ 88 w 189"/>
                <a:gd name="T7" fmla="*/ 653 h 653"/>
              </a:gdLst>
              <a:ahLst/>
              <a:cxnLst>
                <a:cxn ang="0">
                  <a:pos x="T0" y="T1"/>
                </a:cxn>
                <a:cxn ang="0">
                  <a:pos x="T2" y="T3"/>
                </a:cxn>
                <a:cxn ang="0">
                  <a:pos x="T4" y="T5"/>
                </a:cxn>
                <a:cxn ang="0">
                  <a:pos x="T6" y="T7"/>
                </a:cxn>
              </a:cxnLst>
              <a:rect l="0" t="0" r="r" b="b"/>
              <a:pathLst>
                <a:path w="189" h="653">
                  <a:moveTo>
                    <a:pt x="88" y="653"/>
                  </a:moveTo>
                  <a:lnTo>
                    <a:pt x="35" y="642"/>
                  </a:lnTo>
                  <a:cubicBezTo>
                    <a:pt x="35" y="642"/>
                    <a:pt x="0" y="66"/>
                    <a:pt x="189" y="0"/>
                  </a:cubicBezTo>
                  <a:cubicBezTo>
                    <a:pt x="56" y="79"/>
                    <a:pt x="63" y="648"/>
                    <a:pt x="88" y="653"/>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2D6E0879-FFE1-224C-92B7-66939B959D28}"/>
                </a:ext>
              </a:extLst>
            </p:cNvPr>
            <p:cNvSpPr>
              <a:spLocks/>
            </p:cNvSpPr>
            <p:nvPr/>
          </p:nvSpPr>
          <p:spPr bwMode="auto">
            <a:xfrm>
              <a:off x="4970463" y="1228725"/>
              <a:ext cx="258763" cy="206375"/>
            </a:xfrm>
            <a:custGeom>
              <a:avLst/>
              <a:gdLst>
                <a:gd name="T0" fmla="*/ 443 w 443"/>
                <a:gd name="T1" fmla="*/ 327 h 345"/>
                <a:gd name="T2" fmla="*/ 385 w 443"/>
                <a:gd name="T3" fmla="*/ 345 h 345"/>
                <a:gd name="T4" fmla="*/ 15 w 443"/>
                <a:gd name="T5" fmla="*/ 42 h 345"/>
                <a:gd name="T6" fmla="*/ 59 w 443"/>
                <a:gd name="T7" fmla="*/ 26 h 345"/>
                <a:gd name="T8" fmla="*/ 443 w 443"/>
                <a:gd name="T9" fmla="*/ 327 h 345"/>
              </a:gdLst>
              <a:ahLst/>
              <a:cxnLst>
                <a:cxn ang="0">
                  <a:pos x="T0" y="T1"/>
                </a:cxn>
                <a:cxn ang="0">
                  <a:pos x="T2" y="T3"/>
                </a:cxn>
                <a:cxn ang="0">
                  <a:pos x="T4" y="T5"/>
                </a:cxn>
                <a:cxn ang="0">
                  <a:pos x="T6" y="T7"/>
                </a:cxn>
                <a:cxn ang="0">
                  <a:pos x="T8" y="T9"/>
                </a:cxn>
              </a:cxnLst>
              <a:rect l="0" t="0" r="r" b="b"/>
              <a:pathLst>
                <a:path w="443" h="345">
                  <a:moveTo>
                    <a:pt x="443" y="327"/>
                  </a:moveTo>
                  <a:lnTo>
                    <a:pt x="385" y="345"/>
                  </a:lnTo>
                  <a:cubicBezTo>
                    <a:pt x="364" y="247"/>
                    <a:pt x="186" y="0"/>
                    <a:pt x="15" y="42"/>
                  </a:cubicBezTo>
                  <a:cubicBezTo>
                    <a:pt x="0" y="46"/>
                    <a:pt x="43" y="28"/>
                    <a:pt x="59" y="26"/>
                  </a:cubicBezTo>
                  <a:cubicBezTo>
                    <a:pt x="320" y="10"/>
                    <a:pt x="443" y="327"/>
                    <a:pt x="443" y="327"/>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CF4CBBEF-B115-2146-8307-AF47D9F3AB51}"/>
                </a:ext>
              </a:extLst>
            </p:cNvPr>
            <p:cNvSpPr>
              <a:spLocks/>
            </p:cNvSpPr>
            <p:nvPr/>
          </p:nvSpPr>
          <p:spPr bwMode="auto">
            <a:xfrm>
              <a:off x="5089525" y="1308100"/>
              <a:ext cx="239713" cy="354013"/>
            </a:xfrm>
            <a:custGeom>
              <a:avLst/>
              <a:gdLst>
                <a:gd name="T0" fmla="*/ 92 w 408"/>
                <a:gd name="T1" fmla="*/ 0 h 589"/>
                <a:gd name="T2" fmla="*/ 308 w 408"/>
                <a:gd name="T3" fmla="*/ 54 h 589"/>
                <a:gd name="T4" fmla="*/ 408 w 408"/>
                <a:gd name="T5" fmla="*/ 398 h 589"/>
                <a:gd name="T6" fmla="*/ 53 w 408"/>
                <a:gd name="T7" fmla="*/ 589 h 589"/>
                <a:gd name="T8" fmla="*/ 0 w 408"/>
                <a:gd name="T9" fmla="*/ 205 h 589"/>
                <a:gd name="T10" fmla="*/ 92 w 408"/>
                <a:gd name="T11" fmla="*/ 0 h 589"/>
              </a:gdLst>
              <a:ahLst/>
              <a:cxnLst>
                <a:cxn ang="0">
                  <a:pos x="T0" y="T1"/>
                </a:cxn>
                <a:cxn ang="0">
                  <a:pos x="T2" y="T3"/>
                </a:cxn>
                <a:cxn ang="0">
                  <a:pos x="T4" y="T5"/>
                </a:cxn>
                <a:cxn ang="0">
                  <a:pos x="T6" y="T7"/>
                </a:cxn>
                <a:cxn ang="0">
                  <a:pos x="T8" y="T9"/>
                </a:cxn>
                <a:cxn ang="0">
                  <a:pos x="T10" y="T11"/>
                </a:cxn>
              </a:cxnLst>
              <a:rect l="0" t="0" r="r" b="b"/>
              <a:pathLst>
                <a:path w="408" h="589">
                  <a:moveTo>
                    <a:pt x="92" y="0"/>
                  </a:moveTo>
                  <a:lnTo>
                    <a:pt x="308" y="54"/>
                  </a:lnTo>
                  <a:cubicBezTo>
                    <a:pt x="384" y="144"/>
                    <a:pt x="389" y="259"/>
                    <a:pt x="408" y="398"/>
                  </a:cubicBezTo>
                  <a:cubicBezTo>
                    <a:pt x="329" y="506"/>
                    <a:pt x="209" y="567"/>
                    <a:pt x="53" y="589"/>
                  </a:cubicBezTo>
                  <a:lnTo>
                    <a:pt x="0" y="205"/>
                  </a:lnTo>
                  <a:cubicBezTo>
                    <a:pt x="0" y="205"/>
                    <a:pt x="67" y="79"/>
                    <a:pt x="92" y="0"/>
                  </a:cubicBezTo>
                  <a:close/>
                </a:path>
              </a:pathLst>
            </a:custGeom>
            <a:solidFill>
              <a:srgbClr val="35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9B9BFF94-85CD-3C4B-975A-0D8357ED2F7F}"/>
                </a:ext>
              </a:extLst>
            </p:cNvPr>
            <p:cNvSpPr>
              <a:spLocks/>
            </p:cNvSpPr>
            <p:nvPr/>
          </p:nvSpPr>
          <p:spPr bwMode="auto">
            <a:xfrm>
              <a:off x="5089525" y="1309688"/>
              <a:ext cx="234950" cy="346075"/>
            </a:xfrm>
            <a:custGeom>
              <a:avLst/>
              <a:gdLst>
                <a:gd name="T0" fmla="*/ 147 w 401"/>
                <a:gd name="T1" fmla="*/ 38 h 576"/>
                <a:gd name="T2" fmla="*/ 0 w 401"/>
                <a:gd name="T3" fmla="*/ 202 h 576"/>
                <a:gd name="T4" fmla="*/ 109 w 401"/>
                <a:gd name="T5" fmla="*/ 576 h 576"/>
                <a:gd name="T6" fmla="*/ 381 w 401"/>
                <a:gd name="T7" fmla="*/ 436 h 576"/>
                <a:gd name="T8" fmla="*/ 367 w 401"/>
                <a:gd name="T9" fmla="*/ 56 h 576"/>
                <a:gd name="T10" fmla="*/ 147 w 401"/>
                <a:gd name="T11" fmla="*/ 38 h 576"/>
              </a:gdLst>
              <a:ahLst/>
              <a:cxnLst>
                <a:cxn ang="0">
                  <a:pos x="T0" y="T1"/>
                </a:cxn>
                <a:cxn ang="0">
                  <a:pos x="T2" y="T3"/>
                </a:cxn>
                <a:cxn ang="0">
                  <a:pos x="T4" y="T5"/>
                </a:cxn>
                <a:cxn ang="0">
                  <a:pos x="T6" y="T7"/>
                </a:cxn>
                <a:cxn ang="0">
                  <a:pos x="T8" y="T9"/>
                </a:cxn>
                <a:cxn ang="0">
                  <a:pos x="T10" y="T11"/>
                </a:cxn>
              </a:cxnLst>
              <a:rect l="0" t="0" r="r" b="b"/>
              <a:pathLst>
                <a:path w="401" h="576">
                  <a:moveTo>
                    <a:pt x="147" y="38"/>
                  </a:moveTo>
                  <a:cubicBezTo>
                    <a:pt x="60" y="77"/>
                    <a:pt x="0" y="202"/>
                    <a:pt x="0" y="202"/>
                  </a:cubicBezTo>
                  <a:cubicBezTo>
                    <a:pt x="19" y="322"/>
                    <a:pt x="49" y="453"/>
                    <a:pt x="109" y="576"/>
                  </a:cubicBezTo>
                  <a:cubicBezTo>
                    <a:pt x="200" y="564"/>
                    <a:pt x="326" y="500"/>
                    <a:pt x="381" y="436"/>
                  </a:cubicBezTo>
                  <a:cubicBezTo>
                    <a:pt x="401" y="305"/>
                    <a:pt x="385" y="190"/>
                    <a:pt x="367" y="56"/>
                  </a:cubicBezTo>
                  <a:cubicBezTo>
                    <a:pt x="367" y="56"/>
                    <a:pt x="235" y="0"/>
                    <a:pt x="147" y="38"/>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76BF5258-662B-3B4E-B58C-4D3A388813B4}"/>
                </a:ext>
              </a:extLst>
            </p:cNvPr>
            <p:cNvSpPr>
              <a:spLocks/>
            </p:cNvSpPr>
            <p:nvPr/>
          </p:nvSpPr>
          <p:spPr bwMode="auto">
            <a:xfrm>
              <a:off x="4919663" y="1255713"/>
              <a:ext cx="127000" cy="41275"/>
            </a:xfrm>
            <a:custGeom>
              <a:avLst/>
              <a:gdLst>
                <a:gd name="T0" fmla="*/ 56 w 219"/>
                <a:gd name="T1" fmla="*/ 22 h 68"/>
                <a:gd name="T2" fmla="*/ 0 w 219"/>
                <a:gd name="T3" fmla="*/ 68 h 68"/>
                <a:gd name="T4" fmla="*/ 219 w 219"/>
                <a:gd name="T5" fmla="*/ 7 h 68"/>
                <a:gd name="T6" fmla="*/ 56 w 219"/>
                <a:gd name="T7" fmla="*/ 22 h 68"/>
              </a:gdLst>
              <a:ahLst/>
              <a:cxnLst>
                <a:cxn ang="0">
                  <a:pos x="T0" y="T1"/>
                </a:cxn>
                <a:cxn ang="0">
                  <a:pos x="T2" y="T3"/>
                </a:cxn>
                <a:cxn ang="0">
                  <a:pos x="T4" y="T5"/>
                </a:cxn>
                <a:cxn ang="0">
                  <a:pos x="T6" y="T7"/>
                </a:cxn>
              </a:cxnLst>
              <a:rect l="0" t="0" r="r" b="b"/>
              <a:pathLst>
                <a:path w="219" h="68">
                  <a:moveTo>
                    <a:pt x="56" y="22"/>
                  </a:moveTo>
                  <a:cubicBezTo>
                    <a:pt x="36" y="36"/>
                    <a:pt x="17" y="51"/>
                    <a:pt x="0" y="68"/>
                  </a:cubicBezTo>
                  <a:cubicBezTo>
                    <a:pt x="90" y="34"/>
                    <a:pt x="219" y="7"/>
                    <a:pt x="219" y="7"/>
                  </a:cubicBezTo>
                  <a:cubicBezTo>
                    <a:pt x="174" y="0"/>
                    <a:pt x="107" y="11"/>
                    <a:pt x="56" y="22"/>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4EDDEAA6-CBB9-7442-AE7E-824C7F4A4FC4}"/>
                </a:ext>
              </a:extLst>
            </p:cNvPr>
            <p:cNvSpPr>
              <a:spLocks/>
            </p:cNvSpPr>
            <p:nvPr/>
          </p:nvSpPr>
          <p:spPr bwMode="auto">
            <a:xfrm>
              <a:off x="5035550" y="1243013"/>
              <a:ext cx="138113" cy="30163"/>
            </a:xfrm>
            <a:custGeom>
              <a:avLst/>
              <a:gdLst>
                <a:gd name="T0" fmla="*/ 80 w 237"/>
                <a:gd name="T1" fmla="*/ 31 h 50"/>
                <a:gd name="T2" fmla="*/ 237 w 237"/>
                <a:gd name="T3" fmla="*/ 28 h 50"/>
                <a:gd name="T4" fmla="*/ 165 w 237"/>
                <a:gd name="T5" fmla="*/ 0 h 50"/>
                <a:gd name="T6" fmla="*/ 66 w 237"/>
                <a:gd name="T7" fmla="*/ 17 h 50"/>
                <a:gd name="T8" fmla="*/ 80 w 237"/>
                <a:gd name="T9" fmla="*/ 31 h 50"/>
              </a:gdLst>
              <a:ahLst/>
              <a:cxnLst>
                <a:cxn ang="0">
                  <a:pos x="T0" y="T1"/>
                </a:cxn>
                <a:cxn ang="0">
                  <a:pos x="T2" y="T3"/>
                </a:cxn>
                <a:cxn ang="0">
                  <a:pos x="T4" y="T5"/>
                </a:cxn>
                <a:cxn ang="0">
                  <a:pos x="T6" y="T7"/>
                </a:cxn>
                <a:cxn ang="0">
                  <a:pos x="T8" y="T9"/>
                </a:cxn>
              </a:cxnLst>
              <a:rect l="0" t="0" r="r" b="b"/>
              <a:pathLst>
                <a:path w="237" h="50">
                  <a:moveTo>
                    <a:pt x="80" y="31"/>
                  </a:moveTo>
                  <a:cubicBezTo>
                    <a:pt x="80" y="31"/>
                    <a:pt x="143" y="12"/>
                    <a:pt x="237" y="28"/>
                  </a:cubicBezTo>
                  <a:cubicBezTo>
                    <a:pt x="215" y="17"/>
                    <a:pt x="191" y="7"/>
                    <a:pt x="165" y="0"/>
                  </a:cubicBezTo>
                  <a:cubicBezTo>
                    <a:pt x="128" y="0"/>
                    <a:pt x="90" y="4"/>
                    <a:pt x="66" y="17"/>
                  </a:cubicBezTo>
                  <a:cubicBezTo>
                    <a:pt x="0" y="50"/>
                    <a:pt x="80" y="31"/>
                    <a:pt x="80" y="3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25A43AFE-B975-1C4D-A6D2-14942A80B796}"/>
                </a:ext>
              </a:extLst>
            </p:cNvPr>
            <p:cNvSpPr>
              <a:spLocks/>
            </p:cNvSpPr>
            <p:nvPr/>
          </p:nvSpPr>
          <p:spPr bwMode="auto">
            <a:xfrm>
              <a:off x="5067300" y="1236663"/>
              <a:ext cx="9525" cy="7938"/>
            </a:xfrm>
            <a:custGeom>
              <a:avLst/>
              <a:gdLst>
                <a:gd name="T0" fmla="*/ 8 w 16"/>
                <a:gd name="T1" fmla="*/ 15 h 15"/>
                <a:gd name="T2" fmla="*/ 16 w 16"/>
                <a:gd name="T3" fmla="*/ 0 h 15"/>
                <a:gd name="T4" fmla="*/ 2 w 16"/>
                <a:gd name="T5" fmla="*/ 0 h 15"/>
                <a:gd name="T6" fmla="*/ 0 w 16"/>
                <a:gd name="T7" fmla="*/ 14 h 15"/>
                <a:gd name="T8" fmla="*/ 8 w 16"/>
                <a:gd name="T9" fmla="*/ 15 h 15"/>
              </a:gdLst>
              <a:ahLst/>
              <a:cxnLst>
                <a:cxn ang="0">
                  <a:pos x="T0" y="T1"/>
                </a:cxn>
                <a:cxn ang="0">
                  <a:pos x="T2" y="T3"/>
                </a:cxn>
                <a:cxn ang="0">
                  <a:pos x="T4" y="T5"/>
                </a:cxn>
                <a:cxn ang="0">
                  <a:pos x="T6" y="T7"/>
                </a:cxn>
                <a:cxn ang="0">
                  <a:pos x="T8" y="T9"/>
                </a:cxn>
              </a:cxnLst>
              <a:rect l="0" t="0" r="r" b="b"/>
              <a:pathLst>
                <a:path w="16" h="15">
                  <a:moveTo>
                    <a:pt x="8" y="15"/>
                  </a:moveTo>
                  <a:cubicBezTo>
                    <a:pt x="8" y="15"/>
                    <a:pt x="11" y="8"/>
                    <a:pt x="16" y="0"/>
                  </a:cubicBezTo>
                  <a:cubicBezTo>
                    <a:pt x="11" y="0"/>
                    <a:pt x="6" y="0"/>
                    <a:pt x="2" y="0"/>
                  </a:cubicBezTo>
                  <a:lnTo>
                    <a:pt x="0" y="14"/>
                  </a:lnTo>
                  <a:lnTo>
                    <a:pt x="8" y="15"/>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F5D5B047-45B9-764D-A918-07064E41B95F}"/>
                </a:ext>
              </a:extLst>
            </p:cNvPr>
            <p:cNvSpPr>
              <a:spLocks/>
            </p:cNvSpPr>
            <p:nvPr/>
          </p:nvSpPr>
          <p:spPr bwMode="auto">
            <a:xfrm>
              <a:off x="5045075" y="1236663"/>
              <a:ext cx="11113" cy="7938"/>
            </a:xfrm>
            <a:custGeom>
              <a:avLst/>
              <a:gdLst>
                <a:gd name="T0" fmla="*/ 19 w 19"/>
                <a:gd name="T1" fmla="*/ 13 h 14"/>
                <a:gd name="T2" fmla="*/ 17 w 19"/>
                <a:gd name="T3" fmla="*/ 0 h 14"/>
                <a:gd name="T4" fmla="*/ 0 w 19"/>
                <a:gd name="T5" fmla="*/ 2 h 14"/>
                <a:gd name="T6" fmla="*/ 8 w 19"/>
                <a:gd name="T7" fmla="*/ 14 h 14"/>
                <a:gd name="T8" fmla="*/ 19 w 19"/>
                <a:gd name="T9" fmla="*/ 13 h 14"/>
              </a:gdLst>
              <a:ahLst/>
              <a:cxnLst>
                <a:cxn ang="0">
                  <a:pos x="T0" y="T1"/>
                </a:cxn>
                <a:cxn ang="0">
                  <a:pos x="T2" y="T3"/>
                </a:cxn>
                <a:cxn ang="0">
                  <a:pos x="T4" y="T5"/>
                </a:cxn>
                <a:cxn ang="0">
                  <a:pos x="T6" y="T7"/>
                </a:cxn>
                <a:cxn ang="0">
                  <a:pos x="T8" y="T9"/>
                </a:cxn>
              </a:cxnLst>
              <a:rect l="0" t="0" r="r" b="b"/>
              <a:pathLst>
                <a:path w="19" h="14">
                  <a:moveTo>
                    <a:pt x="19" y="13"/>
                  </a:moveTo>
                  <a:lnTo>
                    <a:pt x="17" y="0"/>
                  </a:lnTo>
                  <a:cubicBezTo>
                    <a:pt x="11" y="1"/>
                    <a:pt x="5" y="1"/>
                    <a:pt x="0" y="2"/>
                  </a:cubicBezTo>
                  <a:lnTo>
                    <a:pt x="8" y="14"/>
                  </a:lnTo>
                  <a:lnTo>
                    <a:pt x="19" y="13"/>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C1D44151-BAF2-9447-A01C-822C86B55E0C}"/>
                </a:ext>
              </a:extLst>
            </p:cNvPr>
            <p:cNvSpPr>
              <a:spLocks/>
            </p:cNvSpPr>
            <p:nvPr/>
          </p:nvSpPr>
          <p:spPr bwMode="auto">
            <a:xfrm>
              <a:off x="5126038" y="1381125"/>
              <a:ext cx="179388" cy="222250"/>
            </a:xfrm>
            <a:custGeom>
              <a:avLst/>
              <a:gdLst>
                <a:gd name="T0" fmla="*/ 134 w 305"/>
                <a:gd name="T1" fmla="*/ 47 h 371"/>
                <a:gd name="T2" fmla="*/ 255 w 305"/>
                <a:gd name="T3" fmla="*/ 0 h 371"/>
                <a:gd name="T4" fmla="*/ 196 w 305"/>
                <a:gd name="T5" fmla="*/ 371 h 371"/>
                <a:gd name="T6" fmla="*/ 0 w 305"/>
                <a:gd name="T7" fmla="*/ 94 h 371"/>
                <a:gd name="T8" fmla="*/ 134 w 305"/>
                <a:gd name="T9" fmla="*/ 47 h 371"/>
              </a:gdLst>
              <a:ahLst/>
              <a:cxnLst>
                <a:cxn ang="0">
                  <a:pos x="T0" y="T1"/>
                </a:cxn>
                <a:cxn ang="0">
                  <a:pos x="T2" y="T3"/>
                </a:cxn>
                <a:cxn ang="0">
                  <a:pos x="T4" y="T5"/>
                </a:cxn>
                <a:cxn ang="0">
                  <a:pos x="T6" y="T7"/>
                </a:cxn>
                <a:cxn ang="0">
                  <a:pos x="T8" y="T9"/>
                </a:cxn>
              </a:cxnLst>
              <a:rect l="0" t="0" r="r" b="b"/>
              <a:pathLst>
                <a:path w="305" h="371">
                  <a:moveTo>
                    <a:pt x="134" y="47"/>
                  </a:moveTo>
                  <a:cubicBezTo>
                    <a:pt x="195" y="78"/>
                    <a:pt x="255" y="0"/>
                    <a:pt x="255" y="0"/>
                  </a:cubicBezTo>
                  <a:cubicBezTo>
                    <a:pt x="284" y="131"/>
                    <a:pt x="305" y="236"/>
                    <a:pt x="196" y="371"/>
                  </a:cubicBezTo>
                  <a:cubicBezTo>
                    <a:pt x="60" y="328"/>
                    <a:pt x="31" y="237"/>
                    <a:pt x="0" y="94"/>
                  </a:cubicBezTo>
                  <a:cubicBezTo>
                    <a:pt x="0" y="94"/>
                    <a:pt x="101" y="114"/>
                    <a:pt x="134" y="47"/>
                  </a:cubicBezTo>
                  <a:close/>
                </a:path>
              </a:pathLst>
            </a:custGeom>
            <a:solidFill>
              <a:srgbClr val="FCD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2687855C-630F-F54B-A760-D62F1C3B0B6E}"/>
                </a:ext>
              </a:extLst>
            </p:cNvPr>
            <p:cNvSpPr>
              <a:spLocks/>
            </p:cNvSpPr>
            <p:nvPr/>
          </p:nvSpPr>
          <p:spPr bwMode="auto">
            <a:xfrm>
              <a:off x="5022850" y="1238250"/>
              <a:ext cx="73025" cy="42863"/>
            </a:xfrm>
            <a:custGeom>
              <a:avLst/>
              <a:gdLst>
                <a:gd name="T0" fmla="*/ 103 w 125"/>
                <a:gd name="T1" fmla="*/ 13 h 73"/>
                <a:gd name="T2" fmla="*/ 22 w 125"/>
                <a:gd name="T3" fmla="*/ 13 h 73"/>
                <a:gd name="T4" fmla="*/ 22 w 125"/>
                <a:gd name="T5" fmla="*/ 60 h 73"/>
                <a:gd name="T6" fmla="*/ 103 w 125"/>
                <a:gd name="T7" fmla="*/ 60 h 73"/>
                <a:gd name="T8" fmla="*/ 103 w 125"/>
                <a:gd name="T9" fmla="*/ 13 h 73"/>
              </a:gdLst>
              <a:ahLst/>
              <a:cxnLst>
                <a:cxn ang="0">
                  <a:pos x="T0" y="T1"/>
                </a:cxn>
                <a:cxn ang="0">
                  <a:pos x="T2" y="T3"/>
                </a:cxn>
                <a:cxn ang="0">
                  <a:pos x="T4" y="T5"/>
                </a:cxn>
                <a:cxn ang="0">
                  <a:pos x="T6" y="T7"/>
                </a:cxn>
                <a:cxn ang="0">
                  <a:pos x="T8" y="T9"/>
                </a:cxn>
              </a:cxnLst>
              <a:rect l="0" t="0" r="r" b="b"/>
              <a:pathLst>
                <a:path w="125" h="73">
                  <a:moveTo>
                    <a:pt x="103" y="13"/>
                  </a:moveTo>
                  <a:cubicBezTo>
                    <a:pt x="81" y="0"/>
                    <a:pt x="44" y="0"/>
                    <a:pt x="22" y="13"/>
                  </a:cubicBezTo>
                  <a:cubicBezTo>
                    <a:pt x="0" y="26"/>
                    <a:pt x="0" y="47"/>
                    <a:pt x="22" y="60"/>
                  </a:cubicBezTo>
                  <a:cubicBezTo>
                    <a:pt x="44" y="73"/>
                    <a:pt x="81" y="73"/>
                    <a:pt x="103" y="60"/>
                  </a:cubicBezTo>
                  <a:cubicBezTo>
                    <a:pt x="125" y="47"/>
                    <a:pt x="125" y="26"/>
                    <a:pt x="103" y="13"/>
                  </a:cubicBezTo>
                  <a:close/>
                </a:path>
              </a:pathLst>
            </a:custGeom>
            <a:solidFill>
              <a:srgbClr val="585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9006DD51-8E0B-7C4D-B551-2358B57377E8}"/>
              </a:ext>
            </a:extLst>
          </p:cNvPr>
          <p:cNvGrpSpPr>
            <a:grpSpLocks noChangeAspect="1"/>
          </p:cNvGrpSpPr>
          <p:nvPr/>
        </p:nvGrpSpPr>
        <p:grpSpPr>
          <a:xfrm>
            <a:off x="4268829" y="2595584"/>
            <a:ext cx="1624485" cy="2707477"/>
            <a:chOff x="6496050" y="531813"/>
            <a:chExt cx="1762125" cy="2936875"/>
          </a:xfrm>
        </p:grpSpPr>
        <p:sp>
          <p:nvSpPr>
            <p:cNvPr id="156" name="Freeform 8">
              <a:extLst>
                <a:ext uri="{FF2B5EF4-FFF2-40B4-BE49-F238E27FC236}">
                  <a16:creationId xmlns:a16="http://schemas.microsoft.com/office/drawing/2014/main" id="{E3D7BE84-9ADE-7748-B098-4D30EF744722}"/>
                </a:ext>
              </a:extLst>
            </p:cNvPr>
            <p:cNvSpPr>
              <a:spLocks/>
            </p:cNvSpPr>
            <p:nvPr/>
          </p:nvSpPr>
          <p:spPr bwMode="auto">
            <a:xfrm>
              <a:off x="7035800" y="2754313"/>
              <a:ext cx="423863" cy="146050"/>
            </a:xfrm>
            <a:custGeom>
              <a:avLst/>
              <a:gdLst>
                <a:gd name="T0" fmla="*/ 774 w 786"/>
                <a:gd name="T1" fmla="*/ 175 h 280"/>
                <a:gd name="T2" fmla="*/ 770 w 786"/>
                <a:gd name="T3" fmla="*/ 163 h 280"/>
                <a:gd name="T4" fmla="*/ 644 w 786"/>
                <a:gd name="T5" fmla="*/ 235 h 280"/>
                <a:gd name="T6" fmla="*/ 332 w 786"/>
                <a:gd name="T7" fmla="*/ 152 h 280"/>
                <a:gd name="T8" fmla="*/ 197 w 786"/>
                <a:gd name="T9" fmla="*/ 69 h 280"/>
                <a:gd name="T10" fmla="*/ 63 w 786"/>
                <a:gd name="T11" fmla="*/ 46 h 280"/>
                <a:gd name="T12" fmla="*/ 3 w 786"/>
                <a:gd name="T13" fmla="*/ 1 h 280"/>
                <a:gd name="T14" fmla="*/ 3 w 786"/>
                <a:gd name="T15" fmla="*/ 0 h 280"/>
                <a:gd name="T16" fmla="*/ 0 w 786"/>
                <a:gd name="T17" fmla="*/ 41 h 280"/>
                <a:gd name="T18" fmla="*/ 60 w 786"/>
                <a:gd name="T19" fmla="*/ 86 h 280"/>
                <a:gd name="T20" fmla="*/ 195 w 786"/>
                <a:gd name="T21" fmla="*/ 110 h 280"/>
                <a:gd name="T22" fmla="*/ 331 w 786"/>
                <a:gd name="T23" fmla="*/ 193 h 280"/>
                <a:gd name="T24" fmla="*/ 645 w 786"/>
                <a:gd name="T25" fmla="*/ 276 h 280"/>
                <a:gd name="T26" fmla="*/ 774 w 786"/>
                <a:gd name="T27" fmla="*/ 17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280">
                  <a:moveTo>
                    <a:pt x="774" y="175"/>
                  </a:moveTo>
                  <a:cubicBezTo>
                    <a:pt x="773" y="171"/>
                    <a:pt x="772" y="167"/>
                    <a:pt x="770" y="163"/>
                  </a:cubicBezTo>
                  <a:cubicBezTo>
                    <a:pt x="757" y="198"/>
                    <a:pt x="704" y="231"/>
                    <a:pt x="644" y="235"/>
                  </a:cubicBezTo>
                  <a:cubicBezTo>
                    <a:pt x="569" y="240"/>
                    <a:pt x="402" y="197"/>
                    <a:pt x="332" y="152"/>
                  </a:cubicBezTo>
                  <a:cubicBezTo>
                    <a:pt x="263" y="108"/>
                    <a:pt x="236" y="76"/>
                    <a:pt x="197" y="69"/>
                  </a:cubicBezTo>
                  <a:cubicBezTo>
                    <a:pt x="159" y="62"/>
                    <a:pt x="105" y="58"/>
                    <a:pt x="63" y="46"/>
                  </a:cubicBezTo>
                  <a:cubicBezTo>
                    <a:pt x="20" y="33"/>
                    <a:pt x="3" y="1"/>
                    <a:pt x="3" y="1"/>
                  </a:cubicBezTo>
                  <a:cubicBezTo>
                    <a:pt x="3" y="1"/>
                    <a:pt x="3" y="0"/>
                    <a:pt x="3" y="0"/>
                  </a:cubicBezTo>
                  <a:cubicBezTo>
                    <a:pt x="1" y="24"/>
                    <a:pt x="0" y="41"/>
                    <a:pt x="0" y="41"/>
                  </a:cubicBezTo>
                  <a:cubicBezTo>
                    <a:pt x="0" y="41"/>
                    <a:pt x="18" y="73"/>
                    <a:pt x="60" y="86"/>
                  </a:cubicBezTo>
                  <a:cubicBezTo>
                    <a:pt x="103" y="99"/>
                    <a:pt x="157" y="103"/>
                    <a:pt x="195" y="110"/>
                  </a:cubicBezTo>
                  <a:cubicBezTo>
                    <a:pt x="234" y="117"/>
                    <a:pt x="261" y="148"/>
                    <a:pt x="331" y="193"/>
                  </a:cubicBezTo>
                  <a:cubicBezTo>
                    <a:pt x="401" y="237"/>
                    <a:pt x="569" y="280"/>
                    <a:pt x="645" y="276"/>
                  </a:cubicBezTo>
                  <a:cubicBezTo>
                    <a:pt x="721" y="271"/>
                    <a:pt x="786" y="219"/>
                    <a:pt x="774" y="175"/>
                  </a:cubicBezTo>
                  <a:close/>
                </a:path>
              </a:pathLst>
            </a:custGeom>
            <a:solidFill>
              <a:srgbClr val="AA6E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7" name="Freeform 197">
              <a:extLst>
                <a:ext uri="{FF2B5EF4-FFF2-40B4-BE49-F238E27FC236}">
                  <a16:creationId xmlns:a16="http://schemas.microsoft.com/office/drawing/2014/main" id="{203F6B26-C55B-CA4C-A914-A3625631B91D}"/>
                </a:ext>
              </a:extLst>
            </p:cNvPr>
            <p:cNvSpPr>
              <a:spLocks/>
            </p:cNvSpPr>
            <p:nvPr/>
          </p:nvSpPr>
          <p:spPr bwMode="auto">
            <a:xfrm>
              <a:off x="7845425" y="1200150"/>
              <a:ext cx="17463" cy="158750"/>
            </a:xfrm>
            <a:custGeom>
              <a:avLst/>
              <a:gdLst>
                <a:gd name="T0" fmla="*/ 0 w 31"/>
                <a:gd name="T1" fmla="*/ 15 h 306"/>
                <a:gd name="T2" fmla="*/ 0 w 31"/>
                <a:gd name="T3" fmla="*/ 291 h 306"/>
                <a:gd name="T4" fmla="*/ 16 w 31"/>
                <a:gd name="T5" fmla="*/ 306 h 306"/>
                <a:gd name="T6" fmla="*/ 31 w 31"/>
                <a:gd name="T7" fmla="*/ 291 h 306"/>
                <a:gd name="T8" fmla="*/ 31 w 31"/>
                <a:gd name="T9" fmla="*/ 15 h 306"/>
                <a:gd name="T10" fmla="*/ 16 w 31"/>
                <a:gd name="T11" fmla="*/ 0 h 306"/>
                <a:gd name="T12" fmla="*/ 0 w 31"/>
                <a:gd name="T13" fmla="*/ 15 h 306"/>
              </a:gdLst>
              <a:ahLst/>
              <a:cxnLst>
                <a:cxn ang="0">
                  <a:pos x="T0" y="T1"/>
                </a:cxn>
                <a:cxn ang="0">
                  <a:pos x="T2" y="T3"/>
                </a:cxn>
                <a:cxn ang="0">
                  <a:pos x="T4" y="T5"/>
                </a:cxn>
                <a:cxn ang="0">
                  <a:pos x="T6" y="T7"/>
                </a:cxn>
                <a:cxn ang="0">
                  <a:pos x="T8" y="T9"/>
                </a:cxn>
                <a:cxn ang="0">
                  <a:pos x="T10" y="T11"/>
                </a:cxn>
                <a:cxn ang="0">
                  <a:pos x="T12" y="T13"/>
                </a:cxn>
              </a:cxnLst>
              <a:rect l="0" t="0" r="r" b="b"/>
              <a:pathLst>
                <a:path w="31" h="306">
                  <a:moveTo>
                    <a:pt x="0" y="15"/>
                  </a:moveTo>
                  <a:lnTo>
                    <a:pt x="0" y="291"/>
                  </a:lnTo>
                  <a:cubicBezTo>
                    <a:pt x="0" y="299"/>
                    <a:pt x="7" y="306"/>
                    <a:pt x="16" y="306"/>
                  </a:cubicBezTo>
                  <a:cubicBezTo>
                    <a:pt x="24" y="306"/>
                    <a:pt x="31" y="299"/>
                    <a:pt x="31" y="291"/>
                  </a:cubicBezTo>
                  <a:lnTo>
                    <a:pt x="31" y="15"/>
                  </a:lnTo>
                  <a:cubicBezTo>
                    <a:pt x="31" y="7"/>
                    <a:pt x="24" y="0"/>
                    <a:pt x="16" y="0"/>
                  </a:cubicBezTo>
                  <a:cubicBezTo>
                    <a:pt x="7" y="0"/>
                    <a:pt x="0" y="7"/>
                    <a:pt x="0" y="15"/>
                  </a:cubicBez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8" name="Freeform 198">
              <a:extLst>
                <a:ext uri="{FF2B5EF4-FFF2-40B4-BE49-F238E27FC236}">
                  <a16:creationId xmlns:a16="http://schemas.microsoft.com/office/drawing/2014/main" id="{53255463-0EF6-8241-967F-A6476BA89EE1}"/>
                </a:ext>
              </a:extLst>
            </p:cNvPr>
            <p:cNvSpPr>
              <a:spLocks/>
            </p:cNvSpPr>
            <p:nvPr/>
          </p:nvSpPr>
          <p:spPr bwMode="auto">
            <a:xfrm>
              <a:off x="7799388" y="1268413"/>
              <a:ext cx="161925" cy="217488"/>
            </a:xfrm>
            <a:custGeom>
              <a:avLst/>
              <a:gdLst>
                <a:gd name="T0" fmla="*/ 37 w 298"/>
                <a:gd name="T1" fmla="*/ 168 h 418"/>
                <a:gd name="T2" fmla="*/ 33 w 298"/>
                <a:gd name="T3" fmla="*/ 99 h 418"/>
                <a:gd name="T4" fmla="*/ 145 w 298"/>
                <a:gd name="T5" fmla="*/ 0 h 418"/>
                <a:gd name="T6" fmla="*/ 238 w 298"/>
                <a:gd name="T7" fmla="*/ 66 h 418"/>
                <a:gd name="T8" fmla="*/ 295 w 298"/>
                <a:gd name="T9" fmla="*/ 150 h 418"/>
                <a:gd name="T10" fmla="*/ 298 w 298"/>
                <a:gd name="T11" fmla="*/ 264 h 418"/>
                <a:gd name="T12" fmla="*/ 216 w 298"/>
                <a:gd name="T13" fmla="*/ 346 h 418"/>
                <a:gd name="T14" fmla="*/ 125 w 298"/>
                <a:gd name="T15" fmla="*/ 394 h 418"/>
                <a:gd name="T16" fmla="*/ 130 w 298"/>
                <a:gd name="T17" fmla="*/ 336 h 418"/>
                <a:gd name="T18" fmla="*/ 103 w 298"/>
                <a:gd name="T19" fmla="*/ 286 h 418"/>
                <a:gd name="T20" fmla="*/ 135 w 298"/>
                <a:gd name="T21" fmla="*/ 212 h 418"/>
                <a:gd name="T22" fmla="*/ 67 w 298"/>
                <a:gd name="T23" fmla="*/ 220 h 418"/>
                <a:gd name="T24" fmla="*/ 77 w 298"/>
                <a:gd name="T25" fmla="*/ 152 h 418"/>
                <a:gd name="T26" fmla="*/ 37 w 298"/>
                <a:gd name="T27" fmla="*/ 16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8" h="418">
                  <a:moveTo>
                    <a:pt x="37" y="168"/>
                  </a:moveTo>
                  <a:cubicBezTo>
                    <a:pt x="14" y="166"/>
                    <a:pt x="0" y="146"/>
                    <a:pt x="33" y="99"/>
                  </a:cubicBezTo>
                  <a:cubicBezTo>
                    <a:pt x="33" y="99"/>
                    <a:pt x="106" y="0"/>
                    <a:pt x="145" y="0"/>
                  </a:cubicBezTo>
                  <a:cubicBezTo>
                    <a:pt x="184" y="0"/>
                    <a:pt x="219" y="47"/>
                    <a:pt x="238" y="66"/>
                  </a:cubicBezTo>
                  <a:cubicBezTo>
                    <a:pt x="258" y="86"/>
                    <a:pt x="295" y="114"/>
                    <a:pt x="295" y="150"/>
                  </a:cubicBezTo>
                  <a:cubicBezTo>
                    <a:pt x="295" y="186"/>
                    <a:pt x="298" y="228"/>
                    <a:pt x="298" y="264"/>
                  </a:cubicBezTo>
                  <a:cubicBezTo>
                    <a:pt x="298" y="300"/>
                    <a:pt x="240" y="322"/>
                    <a:pt x="216" y="346"/>
                  </a:cubicBezTo>
                  <a:cubicBezTo>
                    <a:pt x="192" y="370"/>
                    <a:pt x="148" y="418"/>
                    <a:pt x="125" y="394"/>
                  </a:cubicBezTo>
                  <a:cubicBezTo>
                    <a:pt x="101" y="370"/>
                    <a:pt x="130" y="336"/>
                    <a:pt x="130" y="336"/>
                  </a:cubicBezTo>
                  <a:cubicBezTo>
                    <a:pt x="130" y="336"/>
                    <a:pt x="88" y="327"/>
                    <a:pt x="103" y="286"/>
                  </a:cubicBezTo>
                  <a:cubicBezTo>
                    <a:pt x="118" y="245"/>
                    <a:pt x="135" y="212"/>
                    <a:pt x="135" y="212"/>
                  </a:cubicBezTo>
                  <a:cubicBezTo>
                    <a:pt x="135" y="212"/>
                    <a:pt x="88" y="245"/>
                    <a:pt x="67" y="220"/>
                  </a:cubicBezTo>
                  <a:cubicBezTo>
                    <a:pt x="43" y="193"/>
                    <a:pt x="77" y="152"/>
                    <a:pt x="77" y="152"/>
                  </a:cubicBezTo>
                  <a:cubicBezTo>
                    <a:pt x="77" y="152"/>
                    <a:pt x="57" y="169"/>
                    <a:pt x="37" y="168"/>
                  </a:cubicBezTo>
                  <a:close/>
                </a:path>
              </a:pathLst>
            </a:custGeom>
            <a:solidFill>
              <a:srgbClr val="966D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9" name="Freeform 199">
              <a:extLst>
                <a:ext uri="{FF2B5EF4-FFF2-40B4-BE49-F238E27FC236}">
                  <a16:creationId xmlns:a16="http://schemas.microsoft.com/office/drawing/2014/main" id="{7A2AE674-776B-1642-A663-9CA19395E920}"/>
                </a:ext>
              </a:extLst>
            </p:cNvPr>
            <p:cNvSpPr>
              <a:spLocks/>
            </p:cNvSpPr>
            <p:nvPr/>
          </p:nvSpPr>
          <p:spPr bwMode="auto">
            <a:xfrm>
              <a:off x="7343775" y="895350"/>
              <a:ext cx="296863" cy="595313"/>
            </a:xfrm>
            <a:custGeom>
              <a:avLst/>
              <a:gdLst>
                <a:gd name="T0" fmla="*/ 102 w 549"/>
                <a:gd name="T1" fmla="*/ 52 h 1147"/>
                <a:gd name="T2" fmla="*/ 259 w 549"/>
                <a:gd name="T3" fmla="*/ 394 h 1147"/>
                <a:gd name="T4" fmla="*/ 549 w 549"/>
                <a:gd name="T5" fmla="*/ 889 h 1147"/>
                <a:gd name="T6" fmla="*/ 399 w 549"/>
                <a:gd name="T7" fmla="*/ 952 h 1147"/>
                <a:gd name="T8" fmla="*/ 363 w 549"/>
                <a:gd name="T9" fmla="*/ 1147 h 1147"/>
                <a:gd name="T10" fmla="*/ 0 w 549"/>
                <a:gd name="T11" fmla="*/ 673 h 1147"/>
                <a:gd name="T12" fmla="*/ 102 w 549"/>
                <a:gd name="T13" fmla="*/ 52 h 1147"/>
              </a:gdLst>
              <a:ahLst/>
              <a:cxnLst>
                <a:cxn ang="0">
                  <a:pos x="T0" y="T1"/>
                </a:cxn>
                <a:cxn ang="0">
                  <a:pos x="T2" y="T3"/>
                </a:cxn>
                <a:cxn ang="0">
                  <a:pos x="T4" y="T5"/>
                </a:cxn>
                <a:cxn ang="0">
                  <a:pos x="T6" y="T7"/>
                </a:cxn>
                <a:cxn ang="0">
                  <a:pos x="T8" y="T9"/>
                </a:cxn>
                <a:cxn ang="0">
                  <a:pos x="T10" y="T11"/>
                </a:cxn>
                <a:cxn ang="0">
                  <a:pos x="T12" y="T13"/>
                </a:cxn>
              </a:cxnLst>
              <a:rect l="0" t="0" r="r" b="b"/>
              <a:pathLst>
                <a:path w="549" h="1147">
                  <a:moveTo>
                    <a:pt x="102" y="52"/>
                  </a:moveTo>
                  <a:cubicBezTo>
                    <a:pt x="161" y="104"/>
                    <a:pt x="197" y="218"/>
                    <a:pt x="259" y="394"/>
                  </a:cubicBezTo>
                  <a:cubicBezTo>
                    <a:pt x="320" y="571"/>
                    <a:pt x="549" y="889"/>
                    <a:pt x="549" y="889"/>
                  </a:cubicBezTo>
                  <a:cubicBezTo>
                    <a:pt x="549" y="889"/>
                    <a:pt x="460" y="898"/>
                    <a:pt x="399" y="952"/>
                  </a:cubicBezTo>
                  <a:cubicBezTo>
                    <a:pt x="338" y="1007"/>
                    <a:pt x="363" y="1147"/>
                    <a:pt x="363" y="1147"/>
                  </a:cubicBezTo>
                  <a:lnTo>
                    <a:pt x="0" y="673"/>
                  </a:lnTo>
                  <a:cubicBezTo>
                    <a:pt x="0" y="673"/>
                    <a:pt x="43" y="0"/>
                    <a:pt x="102" y="52"/>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0" name="Freeform 200">
              <a:extLst>
                <a:ext uri="{FF2B5EF4-FFF2-40B4-BE49-F238E27FC236}">
                  <a16:creationId xmlns:a16="http://schemas.microsoft.com/office/drawing/2014/main" id="{14D29B36-CE48-F84E-9A71-C960B59904AF}"/>
                </a:ext>
              </a:extLst>
            </p:cNvPr>
            <p:cNvSpPr>
              <a:spLocks/>
            </p:cNvSpPr>
            <p:nvPr/>
          </p:nvSpPr>
          <p:spPr bwMode="auto">
            <a:xfrm>
              <a:off x="7451725" y="1290638"/>
              <a:ext cx="215900" cy="153988"/>
            </a:xfrm>
            <a:custGeom>
              <a:avLst/>
              <a:gdLst>
                <a:gd name="T0" fmla="*/ 14 w 400"/>
                <a:gd name="T1" fmla="*/ 192 h 298"/>
                <a:gd name="T2" fmla="*/ 193 w 400"/>
                <a:gd name="T3" fmla="*/ 122 h 298"/>
                <a:gd name="T4" fmla="*/ 270 w 400"/>
                <a:gd name="T5" fmla="*/ 0 h 298"/>
                <a:gd name="T6" fmla="*/ 382 w 400"/>
                <a:gd name="T7" fmla="*/ 80 h 298"/>
                <a:gd name="T8" fmla="*/ 161 w 400"/>
                <a:gd name="T9" fmla="*/ 291 h 298"/>
                <a:gd name="T10" fmla="*/ 14 w 400"/>
                <a:gd name="T11" fmla="*/ 192 h 298"/>
              </a:gdLst>
              <a:ahLst/>
              <a:cxnLst>
                <a:cxn ang="0">
                  <a:pos x="T0" y="T1"/>
                </a:cxn>
                <a:cxn ang="0">
                  <a:pos x="T2" y="T3"/>
                </a:cxn>
                <a:cxn ang="0">
                  <a:pos x="T4" y="T5"/>
                </a:cxn>
                <a:cxn ang="0">
                  <a:pos x="T6" y="T7"/>
                </a:cxn>
                <a:cxn ang="0">
                  <a:pos x="T8" y="T9"/>
                </a:cxn>
                <a:cxn ang="0">
                  <a:pos x="T10" y="T11"/>
                </a:cxn>
              </a:cxnLst>
              <a:rect l="0" t="0" r="r" b="b"/>
              <a:pathLst>
                <a:path w="400" h="298">
                  <a:moveTo>
                    <a:pt x="14" y="192"/>
                  </a:moveTo>
                  <a:cubicBezTo>
                    <a:pt x="14" y="192"/>
                    <a:pt x="140" y="171"/>
                    <a:pt x="193" y="122"/>
                  </a:cubicBezTo>
                  <a:cubicBezTo>
                    <a:pt x="245" y="73"/>
                    <a:pt x="270" y="0"/>
                    <a:pt x="270" y="0"/>
                  </a:cubicBezTo>
                  <a:cubicBezTo>
                    <a:pt x="270" y="0"/>
                    <a:pt x="365" y="45"/>
                    <a:pt x="382" y="80"/>
                  </a:cubicBezTo>
                  <a:cubicBezTo>
                    <a:pt x="400" y="115"/>
                    <a:pt x="273" y="284"/>
                    <a:pt x="161" y="291"/>
                  </a:cubicBezTo>
                  <a:cubicBezTo>
                    <a:pt x="49" y="298"/>
                    <a:pt x="0" y="287"/>
                    <a:pt x="14" y="192"/>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1" name="Freeform 201">
              <a:extLst>
                <a:ext uri="{FF2B5EF4-FFF2-40B4-BE49-F238E27FC236}">
                  <a16:creationId xmlns:a16="http://schemas.microsoft.com/office/drawing/2014/main" id="{DAB8DCEE-CB60-1C41-8775-579C11228290}"/>
                </a:ext>
              </a:extLst>
            </p:cNvPr>
            <p:cNvSpPr>
              <a:spLocks/>
            </p:cNvSpPr>
            <p:nvPr/>
          </p:nvSpPr>
          <p:spPr bwMode="auto">
            <a:xfrm>
              <a:off x="7037388" y="2614613"/>
              <a:ext cx="422275" cy="265113"/>
            </a:xfrm>
            <a:custGeom>
              <a:avLst/>
              <a:gdLst>
                <a:gd name="T0" fmla="*/ 447 w 781"/>
                <a:gd name="T1" fmla="*/ 90 h 511"/>
                <a:gd name="T2" fmla="*/ 612 w 781"/>
                <a:gd name="T3" fmla="*/ 274 h 511"/>
                <a:gd name="T4" fmla="*/ 770 w 781"/>
                <a:gd name="T5" fmla="*/ 405 h 511"/>
                <a:gd name="T6" fmla="*/ 641 w 781"/>
                <a:gd name="T7" fmla="*/ 506 h 511"/>
                <a:gd name="T8" fmla="*/ 329 w 781"/>
                <a:gd name="T9" fmla="*/ 423 h 511"/>
                <a:gd name="T10" fmla="*/ 194 w 781"/>
                <a:gd name="T11" fmla="*/ 340 h 511"/>
                <a:gd name="T12" fmla="*/ 60 w 781"/>
                <a:gd name="T13" fmla="*/ 317 h 511"/>
                <a:gd name="T14" fmla="*/ 0 w 781"/>
                <a:gd name="T15" fmla="*/ 272 h 511"/>
                <a:gd name="T16" fmla="*/ 21 w 781"/>
                <a:gd name="T17" fmla="*/ 122 h 511"/>
                <a:gd name="T18" fmla="*/ 127 w 781"/>
                <a:gd name="T19" fmla="*/ 13 h 511"/>
                <a:gd name="T20" fmla="*/ 342 w 781"/>
                <a:gd name="T21" fmla="*/ 61 h 511"/>
                <a:gd name="T22" fmla="*/ 447 w 781"/>
                <a:gd name="T23" fmla="*/ 90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1" h="511">
                  <a:moveTo>
                    <a:pt x="447" y="90"/>
                  </a:moveTo>
                  <a:cubicBezTo>
                    <a:pt x="447" y="90"/>
                    <a:pt x="463" y="199"/>
                    <a:pt x="612" y="274"/>
                  </a:cubicBezTo>
                  <a:cubicBezTo>
                    <a:pt x="692" y="315"/>
                    <a:pt x="758" y="361"/>
                    <a:pt x="770" y="405"/>
                  </a:cubicBezTo>
                  <a:cubicBezTo>
                    <a:pt x="781" y="450"/>
                    <a:pt x="717" y="501"/>
                    <a:pt x="641" y="506"/>
                  </a:cubicBezTo>
                  <a:cubicBezTo>
                    <a:pt x="566" y="511"/>
                    <a:pt x="399" y="468"/>
                    <a:pt x="329" y="423"/>
                  </a:cubicBezTo>
                  <a:cubicBezTo>
                    <a:pt x="260" y="379"/>
                    <a:pt x="233" y="347"/>
                    <a:pt x="194" y="340"/>
                  </a:cubicBezTo>
                  <a:cubicBezTo>
                    <a:pt x="156" y="333"/>
                    <a:pt x="102" y="329"/>
                    <a:pt x="60" y="317"/>
                  </a:cubicBezTo>
                  <a:cubicBezTo>
                    <a:pt x="17" y="304"/>
                    <a:pt x="0" y="272"/>
                    <a:pt x="0" y="272"/>
                  </a:cubicBezTo>
                  <a:cubicBezTo>
                    <a:pt x="0" y="272"/>
                    <a:pt x="6" y="161"/>
                    <a:pt x="21" y="122"/>
                  </a:cubicBezTo>
                  <a:cubicBezTo>
                    <a:pt x="35" y="82"/>
                    <a:pt x="33" y="27"/>
                    <a:pt x="127" y="13"/>
                  </a:cubicBezTo>
                  <a:cubicBezTo>
                    <a:pt x="220" y="0"/>
                    <a:pt x="332" y="53"/>
                    <a:pt x="342" y="61"/>
                  </a:cubicBezTo>
                  <a:cubicBezTo>
                    <a:pt x="352" y="68"/>
                    <a:pt x="413" y="38"/>
                    <a:pt x="447" y="90"/>
                  </a:cubicBezTo>
                  <a:close/>
                </a:path>
              </a:pathLst>
            </a:custGeom>
            <a:solidFill>
              <a:srgbClr val="603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2" name="Freeform 202">
              <a:extLst>
                <a:ext uri="{FF2B5EF4-FFF2-40B4-BE49-F238E27FC236}">
                  <a16:creationId xmlns:a16="http://schemas.microsoft.com/office/drawing/2014/main" id="{CBB23327-205E-A147-B651-E5E3D7B9ED3D}"/>
                </a:ext>
              </a:extLst>
            </p:cNvPr>
            <p:cNvSpPr>
              <a:spLocks/>
            </p:cNvSpPr>
            <p:nvPr/>
          </p:nvSpPr>
          <p:spPr bwMode="auto">
            <a:xfrm>
              <a:off x="6519863" y="2786063"/>
              <a:ext cx="319088" cy="404813"/>
            </a:xfrm>
            <a:custGeom>
              <a:avLst/>
              <a:gdLst>
                <a:gd name="T0" fmla="*/ 368 w 590"/>
                <a:gd name="T1" fmla="*/ 146 h 781"/>
                <a:gd name="T2" fmla="*/ 415 w 590"/>
                <a:gd name="T3" fmla="*/ 325 h 781"/>
                <a:gd name="T4" fmla="*/ 543 w 590"/>
                <a:gd name="T5" fmla="*/ 553 h 781"/>
                <a:gd name="T6" fmla="*/ 540 w 590"/>
                <a:gd name="T7" fmla="*/ 724 h 781"/>
                <a:gd name="T8" fmla="*/ 340 w 590"/>
                <a:gd name="T9" fmla="*/ 759 h 781"/>
                <a:gd name="T10" fmla="*/ 190 w 590"/>
                <a:gd name="T11" fmla="*/ 626 h 781"/>
                <a:gd name="T12" fmla="*/ 102 w 590"/>
                <a:gd name="T13" fmla="*/ 448 h 781"/>
                <a:gd name="T14" fmla="*/ 16 w 590"/>
                <a:gd name="T15" fmla="*/ 351 h 781"/>
                <a:gd name="T16" fmla="*/ 23 w 590"/>
                <a:gd name="T17" fmla="*/ 193 h 781"/>
                <a:gd name="T18" fmla="*/ 98 w 590"/>
                <a:gd name="T19" fmla="*/ 68 h 781"/>
                <a:gd name="T20" fmla="*/ 368 w 590"/>
                <a:gd name="T21" fmla="*/ 146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0" h="781">
                  <a:moveTo>
                    <a:pt x="368" y="146"/>
                  </a:moveTo>
                  <a:cubicBezTo>
                    <a:pt x="368" y="146"/>
                    <a:pt x="384" y="262"/>
                    <a:pt x="415" y="325"/>
                  </a:cubicBezTo>
                  <a:cubicBezTo>
                    <a:pt x="446" y="389"/>
                    <a:pt x="451" y="404"/>
                    <a:pt x="543" y="553"/>
                  </a:cubicBezTo>
                  <a:cubicBezTo>
                    <a:pt x="574" y="604"/>
                    <a:pt x="590" y="682"/>
                    <a:pt x="540" y="724"/>
                  </a:cubicBezTo>
                  <a:cubicBezTo>
                    <a:pt x="474" y="781"/>
                    <a:pt x="405" y="773"/>
                    <a:pt x="340" y="759"/>
                  </a:cubicBezTo>
                  <a:cubicBezTo>
                    <a:pt x="251" y="741"/>
                    <a:pt x="224" y="676"/>
                    <a:pt x="190" y="626"/>
                  </a:cubicBezTo>
                  <a:cubicBezTo>
                    <a:pt x="156" y="576"/>
                    <a:pt x="138" y="486"/>
                    <a:pt x="102" y="448"/>
                  </a:cubicBezTo>
                  <a:cubicBezTo>
                    <a:pt x="66" y="409"/>
                    <a:pt x="32" y="402"/>
                    <a:pt x="16" y="351"/>
                  </a:cubicBezTo>
                  <a:cubicBezTo>
                    <a:pt x="0" y="301"/>
                    <a:pt x="11" y="234"/>
                    <a:pt x="23" y="193"/>
                  </a:cubicBezTo>
                  <a:cubicBezTo>
                    <a:pt x="36" y="153"/>
                    <a:pt x="53" y="83"/>
                    <a:pt x="98" y="68"/>
                  </a:cubicBezTo>
                  <a:cubicBezTo>
                    <a:pt x="143" y="53"/>
                    <a:pt x="291" y="0"/>
                    <a:pt x="368" y="146"/>
                  </a:cubicBezTo>
                  <a:close/>
                </a:path>
              </a:pathLst>
            </a:custGeom>
            <a:solidFill>
              <a:srgbClr val="603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3" name="Freeform 203">
              <a:extLst>
                <a:ext uri="{FF2B5EF4-FFF2-40B4-BE49-F238E27FC236}">
                  <a16:creationId xmlns:a16="http://schemas.microsoft.com/office/drawing/2014/main" id="{1FCFD533-2B34-C44F-A73E-58F419D13321}"/>
                </a:ext>
              </a:extLst>
            </p:cNvPr>
            <p:cNvSpPr>
              <a:spLocks/>
            </p:cNvSpPr>
            <p:nvPr/>
          </p:nvSpPr>
          <p:spPr bwMode="auto">
            <a:xfrm>
              <a:off x="6496050" y="1482725"/>
              <a:ext cx="817563" cy="1485900"/>
            </a:xfrm>
            <a:custGeom>
              <a:avLst/>
              <a:gdLst>
                <a:gd name="T0" fmla="*/ 303 w 1512"/>
                <a:gd name="T1" fmla="*/ 50 h 2867"/>
                <a:gd name="T2" fmla="*/ 807 w 1512"/>
                <a:gd name="T3" fmla="*/ 213 h 2867"/>
                <a:gd name="T4" fmla="*/ 1241 w 1512"/>
                <a:gd name="T5" fmla="*/ 0 h 2867"/>
                <a:gd name="T6" fmla="*/ 1423 w 1512"/>
                <a:gd name="T7" fmla="*/ 891 h 2867"/>
                <a:gd name="T8" fmla="*/ 1510 w 1512"/>
                <a:gd name="T9" fmla="*/ 1527 h 2867"/>
                <a:gd name="T10" fmla="*/ 1466 w 1512"/>
                <a:gd name="T11" fmla="*/ 2248 h 2867"/>
                <a:gd name="T12" fmla="*/ 1245 w 1512"/>
                <a:gd name="T13" fmla="*/ 2342 h 2867"/>
                <a:gd name="T14" fmla="*/ 1011 w 1512"/>
                <a:gd name="T15" fmla="*/ 2259 h 2867"/>
                <a:gd name="T16" fmla="*/ 1038 w 1512"/>
                <a:gd name="T17" fmla="*/ 1677 h 2867"/>
                <a:gd name="T18" fmla="*/ 1003 w 1512"/>
                <a:gd name="T19" fmla="*/ 1312 h 2867"/>
                <a:gd name="T20" fmla="*/ 778 w 1512"/>
                <a:gd name="T21" fmla="*/ 747 h 2867"/>
                <a:gd name="T22" fmla="*/ 652 w 1512"/>
                <a:gd name="T23" fmla="*/ 1475 h 2867"/>
                <a:gd name="T24" fmla="*/ 560 w 1512"/>
                <a:gd name="T25" fmla="*/ 2010 h 2867"/>
                <a:gd name="T26" fmla="*/ 462 w 1512"/>
                <a:gd name="T27" fmla="*/ 2771 h 2867"/>
                <a:gd name="T28" fmla="*/ 213 w 1512"/>
                <a:gd name="T29" fmla="*/ 2857 h 2867"/>
                <a:gd name="T30" fmla="*/ 0 w 1512"/>
                <a:gd name="T31" fmla="*/ 2768 h 2867"/>
                <a:gd name="T32" fmla="*/ 68 w 1512"/>
                <a:gd name="T33" fmla="*/ 1973 h 2867"/>
                <a:gd name="T34" fmla="*/ 163 w 1512"/>
                <a:gd name="T35" fmla="*/ 1520 h 2867"/>
                <a:gd name="T36" fmla="*/ 185 w 1512"/>
                <a:gd name="T37" fmla="*/ 622 h 2867"/>
                <a:gd name="T38" fmla="*/ 303 w 1512"/>
                <a:gd name="T39" fmla="*/ 50 h 2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12" h="2867">
                  <a:moveTo>
                    <a:pt x="303" y="50"/>
                  </a:moveTo>
                  <a:cubicBezTo>
                    <a:pt x="303" y="50"/>
                    <a:pt x="570" y="250"/>
                    <a:pt x="807" y="213"/>
                  </a:cubicBezTo>
                  <a:cubicBezTo>
                    <a:pt x="1044" y="176"/>
                    <a:pt x="1241" y="0"/>
                    <a:pt x="1241" y="0"/>
                  </a:cubicBezTo>
                  <a:cubicBezTo>
                    <a:pt x="1241" y="0"/>
                    <a:pt x="1320" y="537"/>
                    <a:pt x="1423" y="891"/>
                  </a:cubicBezTo>
                  <a:cubicBezTo>
                    <a:pt x="1499" y="1154"/>
                    <a:pt x="1512" y="1416"/>
                    <a:pt x="1510" y="1527"/>
                  </a:cubicBezTo>
                  <a:cubicBezTo>
                    <a:pt x="1507" y="1686"/>
                    <a:pt x="1466" y="2248"/>
                    <a:pt x="1466" y="2248"/>
                  </a:cubicBezTo>
                  <a:cubicBezTo>
                    <a:pt x="1466" y="2248"/>
                    <a:pt x="1414" y="2349"/>
                    <a:pt x="1245" y="2342"/>
                  </a:cubicBezTo>
                  <a:cubicBezTo>
                    <a:pt x="1077" y="2334"/>
                    <a:pt x="1011" y="2259"/>
                    <a:pt x="1011" y="2259"/>
                  </a:cubicBezTo>
                  <a:cubicBezTo>
                    <a:pt x="1011" y="2259"/>
                    <a:pt x="1009" y="1832"/>
                    <a:pt x="1038" y="1677"/>
                  </a:cubicBezTo>
                  <a:cubicBezTo>
                    <a:pt x="1067" y="1521"/>
                    <a:pt x="1022" y="1431"/>
                    <a:pt x="1003" y="1312"/>
                  </a:cubicBezTo>
                  <a:cubicBezTo>
                    <a:pt x="985" y="1194"/>
                    <a:pt x="778" y="747"/>
                    <a:pt x="778" y="747"/>
                  </a:cubicBezTo>
                  <a:cubicBezTo>
                    <a:pt x="778" y="747"/>
                    <a:pt x="653" y="1314"/>
                    <a:pt x="652" y="1475"/>
                  </a:cubicBezTo>
                  <a:cubicBezTo>
                    <a:pt x="651" y="1636"/>
                    <a:pt x="611" y="1889"/>
                    <a:pt x="560" y="2010"/>
                  </a:cubicBezTo>
                  <a:cubicBezTo>
                    <a:pt x="508" y="2131"/>
                    <a:pt x="462" y="2771"/>
                    <a:pt x="462" y="2771"/>
                  </a:cubicBezTo>
                  <a:cubicBezTo>
                    <a:pt x="462" y="2771"/>
                    <a:pt x="340" y="2867"/>
                    <a:pt x="213" y="2857"/>
                  </a:cubicBezTo>
                  <a:cubicBezTo>
                    <a:pt x="87" y="2848"/>
                    <a:pt x="0" y="2768"/>
                    <a:pt x="0" y="2768"/>
                  </a:cubicBezTo>
                  <a:cubicBezTo>
                    <a:pt x="0" y="2768"/>
                    <a:pt x="26" y="2156"/>
                    <a:pt x="68" y="1973"/>
                  </a:cubicBezTo>
                  <a:cubicBezTo>
                    <a:pt x="110" y="1789"/>
                    <a:pt x="161" y="1661"/>
                    <a:pt x="163" y="1520"/>
                  </a:cubicBezTo>
                  <a:cubicBezTo>
                    <a:pt x="164" y="1380"/>
                    <a:pt x="183" y="755"/>
                    <a:pt x="185" y="622"/>
                  </a:cubicBezTo>
                  <a:cubicBezTo>
                    <a:pt x="187" y="489"/>
                    <a:pt x="170" y="230"/>
                    <a:pt x="303" y="50"/>
                  </a:cubicBezTo>
                  <a:close/>
                </a:path>
              </a:pathLst>
            </a:custGeom>
            <a:solidFill>
              <a:srgbClr val="305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4" name="Freeform 204">
              <a:extLst>
                <a:ext uri="{FF2B5EF4-FFF2-40B4-BE49-F238E27FC236}">
                  <a16:creationId xmlns:a16="http://schemas.microsoft.com/office/drawing/2014/main" id="{B28EBC70-A9C8-154C-B794-6648C9A753A8}"/>
                </a:ext>
              </a:extLst>
            </p:cNvPr>
            <p:cNvSpPr>
              <a:spLocks/>
            </p:cNvSpPr>
            <p:nvPr/>
          </p:nvSpPr>
          <p:spPr bwMode="auto">
            <a:xfrm>
              <a:off x="6584950" y="849313"/>
              <a:ext cx="854075" cy="979488"/>
            </a:xfrm>
            <a:custGeom>
              <a:avLst/>
              <a:gdLst>
                <a:gd name="T0" fmla="*/ 341 w 1583"/>
                <a:gd name="T1" fmla="*/ 357 h 1888"/>
                <a:gd name="T2" fmla="*/ 626 w 1583"/>
                <a:gd name="T3" fmla="*/ 125 h 1888"/>
                <a:gd name="T4" fmla="*/ 1048 w 1583"/>
                <a:gd name="T5" fmla="*/ 28 h 1888"/>
                <a:gd name="T6" fmla="*/ 1499 w 1583"/>
                <a:gd name="T7" fmla="*/ 132 h 1888"/>
                <a:gd name="T8" fmla="*/ 1485 w 1583"/>
                <a:gd name="T9" fmla="*/ 671 h 1888"/>
                <a:gd name="T10" fmla="*/ 1177 w 1583"/>
                <a:gd name="T11" fmla="*/ 1143 h 1888"/>
                <a:gd name="T12" fmla="*/ 1136 w 1583"/>
                <a:gd name="T13" fmla="*/ 1380 h 1888"/>
                <a:gd name="T14" fmla="*/ 1185 w 1583"/>
                <a:gd name="T15" fmla="*/ 1674 h 1888"/>
                <a:gd name="T16" fmla="*/ 1035 w 1583"/>
                <a:gd name="T17" fmla="*/ 1786 h 1888"/>
                <a:gd name="T18" fmla="*/ 732 w 1583"/>
                <a:gd name="T19" fmla="*/ 1725 h 1888"/>
                <a:gd name="T20" fmla="*/ 467 w 1583"/>
                <a:gd name="T21" fmla="*/ 1867 h 1888"/>
                <a:gd name="T22" fmla="*/ 0 w 1583"/>
                <a:gd name="T23" fmla="*/ 1647 h 1888"/>
                <a:gd name="T24" fmla="*/ 196 w 1583"/>
                <a:gd name="T25" fmla="*/ 811 h 1888"/>
                <a:gd name="T26" fmla="*/ 341 w 1583"/>
                <a:gd name="T27" fmla="*/ 357 h 1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83" h="1888">
                  <a:moveTo>
                    <a:pt x="341" y="357"/>
                  </a:moveTo>
                  <a:cubicBezTo>
                    <a:pt x="382" y="302"/>
                    <a:pt x="500" y="153"/>
                    <a:pt x="626" y="125"/>
                  </a:cubicBezTo>
                  <a:cubicBezTo>
                    <a:pt x="752" y="97"/>
                    <a:pt x="921" y="56"/>
                    <a:pt x="1048" y="28"/>
                  </a:cubicBezTo>
                  <a:cubicBezTo>
                    <a:pt x="1174" y="0"/>
                    <a:pt x="1420" y="52"/>
                    <a:pt x="1499" y="132"/>
                  </a:cubicBezTo>
                  <a:cubicBezTo>
                    <a:pt x="1579" y="211"/>
                    <a:pt x="1583" y="503"/>
                    <a:pt x="1485" y="671"/>
                  </a:cubicBezTo>
                  <a:cubicBezTo>
                    <a:pt x="1387" y="839"/>
                    <a:pt x="1196" y="994"/>
                    <a:pt x="1177" y="1143"/>
                  </a:cubicBezTo>
                  <a:cubicBezTo>
                    <a:pt x="1158" y="1292"/>
                    <a:pt x="1122" y="1319"/>
                    <a:pt x="1136" y="1380"/>
                  </a:cubicBezTo>
                  <a:cubicBezTo>
                    <a:pt x="1150" y="1441"/>
                    <a:pt x="1185" y="1674"/>
                    <a:pt x="1185" y="1674"/>
                  </a:cubicBezTo>
                  <a:cubicBezTo>
                    <a:pt x="1185" y="1674"/>
                    <a:pt x="1175" y="1716"/>
                    <a:pt x="1035" y="1786"/>
                  </a:cubicBezTo>
                  <a:cubicBezTo>
                    <a:pt x="895" y="1856"/>
                    <a:pt x="770" y="1813"/>
                    <a:pt x="732" y="1725"/>
                  </a:cubicBezTo>
                  <a:cubicBezTo>
                    <a:pt x="732" y="1725"/>
                    <a:pt x="624" y="1888"/>
                    <a:pt x="467" y="1867"/>
                  </a:cubicBezTo>
                  <a:cubicBezTo>
                    <a:pt x="288" y="1842"/>
                    <a:pt x="75" y="1820"/>
                    <a:pt x="0" y="1647"/>
                  </a:cubicBezTo>
                  <a:cubicBezTo>
                    <a:pt x="0" y="1647"/>
                    <a:pt x="103" y="1054"/>
                    <a:pt x="196" y="811"/>
                  </a:cubicBezTo>
                  <a:cubicBezTo>
                    <a:pt x="290" y="568"/>
                    <a:pt x="259" y="469"/>
                    <a:pt x="341" y="357"/>
                  </a:cubicBezTo>
                  <a:close/>
                </a:path>
              </a:pathLst>
            </a:custGeom>
            <a:solidFill>
              <a:srgbClr val="F267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5" name="Freeform 206">
              <a:extLst>
                <a:ext uri="{FF2B5EF4-FFF2-40B4-BE49-F238E27FC236}">
                  <a16:creationId xmlns:a16="http://schemas.microsoft.com/office/drawing/2014/main" id="{3D5093EE-9992-8C49-ABCD-1E4DFD9F69DE}"/>
                </a:ext>
              </a:extLst>
            </p:cNvPr>
            <p:cNvSpPr>
              <a:spLocks/>
            </p:cNvSpPr>
            <p:nvPr/>
          </p:nvSpPr>
          <p:spPr bwMode="auto">
            <a:xfrm>
              <a:off x="7054850" y="857251"/>
              <a:ext cx="288925" cy="400050"/>
            </a:xfrm>
            <a:custGeom>
              <a:avLst/>
              <a:gdLst>
                <a:gd name="T0" fmla="*/ 160 w 534"/>
                <a:gd name="T1" fmla="*/ 23 h 773"/>
                <a:gd name="T2" fmla="*/ 16 w 534"/>
                <a:gd name="T3" fmla="*/ 97 h 773"/>
                <a:gd name="T4" fmla="*/ 109 w 534"/>
                <a:gd name="T5" fmla="*/ 367 h 773"/>
                <a:gd name="T6" fmla="*/ 258 w 534"/>
                <a:gd name="T7" fmla="*/ 773 h 773"/>
                <a:gd name="T8" fmla="*/ 494 w 534"/>
                <a:gd name="T9" fmla="*/ 425 h 773"/>
                <a:gd name="T10" fmla="*/ 513 w 534"/>
                <a:gd name="T11" fmla="*/ 76 h 773"/>
                <a:gd name="T12" fmla="*/ 160 w 534"/>
                <a:gd name="T13" fmla="*/ 23 h 773"/>
              </a:gdLst>
              <a:ahLst/>
              <a:cxnLst>
                <a:cxn ang="0">
                  <a:pos x="T0" y="T1"/>
                </a:cxn>
                <a:cxn ang="0">
                  <a:pos x="T2" y="T3"/>
                </a:cxn>
                <a:cxn ang="0">
                  <a:pos x="T4" y="T5"/>
                </a:cxn>
                <a:cxn ang="0">
                  <a:pos x="T6" y="T7"/>
                </a:cxn>
                <a:cxn ang="0">
                  <a:pos x="T8" y="T9"/>
                </a:cxn>
                <a:cxn ang="0">
                  <a:pos x="T10" y="T11"/>
                </a:cxn>
                <a:cxn ang="0">
                  <a:pos x="T12" y="T13"/>
                </a:cxn>
              </a:cxnLst>
              <a:rect l="0" t="0" r="r" b="b"/>
              <a:pathLst>
                <a:path w="534" h="773">
                  <a:moveTo>
                    <a:pt x="160" y="23"/>
                  </a:moveTo>
                  <a:cubicBezTo>
                    <a:pt x="93" y="38"/>
                    <a:pt x="32" y="58"/>
                    <a:pt x="16" y="97"/>
                  </a:cubicBezTo>
                  <a:cubicBezTo>
                    <a:pt x="0" y="135"/>
                    <a:pt x="34" y="278"/>
                    <a:pt x="109" y="367"/>
                  </a:cubicBezTo>
                  <a:cubicBezTo>
                    <a:pt x="207" y="483"/>
                    <a:pt x="258" y="773"/>
                    <a:pt x="258" y="773"/>
                  </a:cubicBezTo>
                  <a:cubicBezTo>
                    <a:pt x="258" y="773"/>
                    <a:pt x="438" y="607"/>
                    <a:pt x="494" y="425"/>
                  </a:cubicBezTo>
                  <a:cubicBezTo>
                    <a:pt x="534" y="296"/>
                    <a:pt x="510" y="147"/>
                    <a:pt x="513" y="76"/>
                  </a:cubicBezTo>
                  <a:cubicBezTo>
                    <a:pt x="399" y="28"/>
                    <a:pt x="262" y="0"/>
                    <a:pt x="160" y="23"/>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6" name="Rectangle 207">
              <a:extLst>
                <a:ext uri="{FF2B5EF4-FFF2-40B4-BE49-F238E27FC236}">
                  <a16:creationId xmlns:a16="http://schemas.microsoft.com/office/drawing/2014/main" id="{09430A27-121D-784F-ABAC-6658F565645B}"/>
                </a:ext>
              </a:extLst>
            </p:cNvPr>
            <p:cNvSpPr>
              <a:spLocks noChangeArrowheads="1"/>
            </p:cNvSpPr>
            <p:nvPr/>
          </p:nvSpPr>
          <p:spPr bwMode="auto">
            <a:xfrm>
              <a:off x="7785100" y="1668463"/>
              <a:ext cx="36513" cy="646113"/>
            </a:xfrm>
            <a:prstGeom prst="rect">
              <a:avLst/>
            </a:prstGeom>
            <a:solidFill>
              <a:srgbClr val="A5A4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7" name="Freeform 208">
              <a:extLst>
                <a:ext uri="{FF2B5EF4-FFF2-40B4-BE49-F238E27FC236}">
                  <a16:creationId xmlns:a16="http://schemas.microsoft.com/office/drawing/2014/main" id="{4A504895-39CF-E346-9620-CC413DF4A456}"/>
                </a:ext>
              </a:extLst>
            </p:cNvPr>
            <p:cNvSpPr>
              <a:spLocks/>
            </p:cNvSpPr>
            <p:nvPr/>
          </p:nvSpPr>
          <p:spPr bwMode="auto">
            <a:xfrm>
              <a:off x="7656513" y="1679576"/>
              <a:ext cx="46038" cy="638175"/>
            </a:xfrm>
            <a:custGeom>
              <a:avLst/>
              <a:gdLst>
                <a:gd name="T0" fmla="*/ 0 w 85"/>
                <a:gd name="T1" fmla="*/ 1 h 1231"/>
                <a:gd name="T2" fmla="*/ 18 w 85"/>
                <a:gd name="T3" fmla="*/ 1231 h 1231"/>
                <a:gd name="T4" fmla="*/ 85 w 85"/>
                <a:gd name="T5" fmla="*/ 1230 h 1231"/>
                <a:gd name="T6" fmla="*/ 67 w 85"/>
                <a:gd name="T7" fmla="*/ 0 h 1231"/>
                <a:gd name="T8" fmla="*/ 0 w 85"/>
                <a:gd name="T9" fmla="*/ 1 h 1231"/>
              </a:gdLst>
              <a:ahLst/>
              <a:cxnLst>
                <a:cxn ang="0">
                  <a:pos x="T0" y="T1"/>
                </a:cxn>
                <a:cxn ang="0">
                  <a:pos x="T2" y="T3"/>
                </a:cxn>
                <a:cxn ang="0">
                  <a:pos x="T4" y="T5"/>
                </a:cxn>
                <a:cxn ang="0">
                  <a:pos x="T6" y="T7"/>
                </a:cxn>
                <a:cxn ang="0">
                  <a:pos x="T8" y="T9"/>
                </a:cxn>
              </a:cxnLst>
              <a:rect l="0" t="0" r="r" b="b"/>
              <a:pathLst>
                <a:path w="85" h="1231">
                  <a:moveTo>
                    <a:pt x="0" y="1"/>
                  </a:moveTo>
                  <a:lnTo>
                    <a:pt x="18" y="1231"/>
                  </a:lnTo>
                  <a:lnTo>
                    <a:pt x="85" y="1230"/>
                  </a:lnTo>
                  <a:lnTo>
                    <a:pt x="67" y="0"/>
                  </a:lnTo>
                  <a:lnTo>
                    <a:pt x="0" y="1"/>
                  </a:lnTo>
                  <a:close/>
                </a:path>
              </a:pathLst>
            </a:custGeom>
            <a:solidFill>
              <a:srgbClr val="A5A4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8" name="Freeform 209">
              <a:extLst>
                <a:ext uri="{FF2B5EF4-FFF2-40B4-BE49-F238E27FC236}">
                  <a16:creationId xmlns:a16="http://schemas.microsoft.com/office/drawing/2014/main" id="{C515A77C-8B2F-7446-83A1-3D0800ED027C}"/>
                </a:ext>
              </a:extLst>
            </p:cNvPr>
            <p:cNvSpPr>
              <a:spLocks/>
            </p:cNvSpPr>
            <p:nvPr/>
          </p:nvSpPr>
          <p:spPr bwMode="auto">
            <a:xfrm>
              <a:off x="7724775" y="2946401"/>
              <a:ext cx="58738" cy="69850"/>
            </a:xfrm>
            <a:custGeom>
              <a:avLst/>
              <a:gdLst>
                <a:gd name="T0" fmla="*/ 109 w 109"/>
                <a:gd name="T1" fmla="*/ 24 h 135"/>
                <a:gd name="T2" fmla="*/ 54 w 109"/>
                <a:gd name="T3" fmla="*/ 0 h 135"/>
                <a:gd name="T4" fmla="*/ 0 w 109"/>
                <a:gd name="T5" fmla="*/ 24 h 135"/>
                <a:gd name="T6" fmla="*/ 0 w 109"/>
                <a:gd name="T7" fmla="*/ 111 h 135"/>
                <a:gd name="T8" fmla="*/ 54 w 109"/>
                <a:gd name="T9" fmla="*/ 135 h 135"/>
                <a:gd name="T10" fmla="*/ 109 w 109"/>
                <a:gd name="T11" fmla="*/ 111 h 135"/>
                <a:gd name="T12" fmla="*/ 109 w 109"/>
                <a:gd name="T13" fmla="*/ 24 h 135"/>
              </a:gdLst>
              <a:ahLst/>
              <a:cxnLst>
                <a:cxn ang="0">
                  <a:pos x="T0" y="T1"/>
                </a:cxn>
                <a:cxn ang="0">
                  <a:pos x="T2" y="T3"/>
                </a:cxn>
                <a:cxn ang="0">
                  <a:pos x="T4" y="T5"/>
                </a:cxn>
                <a:cxn ang="0">
                  <a:pos x="T6" y="T7"/>
                </a:cxn>
                <a:cxn ang="0">
                  <a:pos x="T8" y="T9"/>
                </a:cxn>
                <a:cxn ang="0">
                  <a:pos x="T10" y="T11"/>
                </a:cxn>
                <a:cxn ang="0">
                  <a:pos x="T12" y="T13"/>
                </a:cxn>
              </a:cxnLst>
              <a:rect l="0" t="0" r="r" b="b"/>
              <a:pathLst>
                <a:path w="109" h="135">
                  <a:moveTo>
                    <a:pt x="109" y="24"/>
                  </a:moveTo>
                  <a:cubicBezTo>
                    <a:pt x="109" y="11"/>
                    <a:pt x="84" y="0"/>
                    <a:pt x="54" y="0"/>
                  </a:cubicBezTo>
                  <a:cubicBezTo>
                    <a:pt x="24" y="0"/>
                    <a:pt x="0" y="11"/>
                    <a:pt x="0" y="24"/>
                  </a:cubicBezTo>
                  <a:lnTo>
                    <a:pt x="0" y="111"/>
                  </a:lnTo>
                  <a:cubicBezTo>
                    <a:pt x="0" y="124"/>
                    <a:pt x="24" y="135"/>
                    <a:pt x="54" y="135"/>
                  </a:cubicBezTo>
                  <a:cubicBezTo>
                    <a:pt x="84" y="135"/>
                    <a:pt x="109" y="124"/>
                    <a:pt x="109" y="111"/>
                  </a:cubicBezTo>
                  <a:lnTo>
                    <a:pt x="109" y="24"/>
                  </a:lnTo>
                  <a:close/>
                </a:path>
              </a:pathLst>
            </a:custGeom>
            <a:solidFill>
              <a:srgbClr val="494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9" name="Oval 210">
              <a:extLst>
                <a:ext uri="{FF2B5EF4-FFF2-40B4-BE49-F238E27FC236}">
                  <a16:creationId xmlns:a16="http://schemas.microsoft.com/office/drawing/2014/main" id="{584BAD07-30EB-864A-B5C2-6BA3548F3C13}"/>
                </a:ext>
              </a:extLst>
            </p:cNvPr>
            <p:cNvSpPr>
              <a:spLocks noChangeArrowheads="1"/>
            </p:cNvSpPr>
            <p:nvPr/>
          </p:nvSpPr>
          <p:spPr bwMode="auto">
            <a:xfrm>
              <a:off x="7724775" y="2946401"/>
              <a:ext cx="58738" cy="23813"/>
            </a:xfrm>
            <a:prstGeom prst="ellipse">
              <a:avLst/>
            </a:prstGeom>
            <a:solidFill>
              <a:srgbClr val="626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0" name="Freeform 211">
              <a:extLst>
                <a:ext uri="{FF2B5EF4-FFF2-40B4-BE49-F238E27FC236}">
                  <a16:creationId xmlns:a16="http://schemas.microsoft.com/office/drawing/2014/main" id="{0C68CB4F-C84C-A749-ABC5-277BFDEB6ADF}"/>
                </a:ext>
              </a:extLst>
            </p:cNvPr>
            <p:cNvSpPr>
              <a:spLocks/>
            </p:cNvSpPr>
            <p:nvPr/>
          </p:nvSpPr>
          <p:spPr bwMode="auto">
            <a:xfrm>
              <a:off x="7726363" y="2320926"/>
              <a:ext cx="46038" cy="642938"/>
            </a:xfrm>
            <a:custGeom>
              <a:avLst/>
              <a:gdLst>
                <a:gd name="T0" fmla="*/ 0 w 86"/>
                <a:gd name="T1" fmla="*/ 1 h 1241"/>
                <a:gd name="T2" fmla="*/ 19 w 86"/>
                <a:gd name="T3" fmla="*/ 1231 h 1241"/>
                <a:gd name="T4" fmla="*/ 52 w 86"/>
                <a:gd name="T5" fmla="*/ 1241 h 1241"/>
                <a:gd name="T6" fmla="*/ 86 w 86"/>
                <a:gd name="T7" fmla="*/ 1230 h 1241"/>
                <a:gd name="T8" fmla="*/ 67 w 86"/>
                <a:gd name="T9" fmla="*/ 0 h 1241"/>
                <a:gd name="T10" fmla="*/ 0 w 86"/>
                <a:gd name="T11" fmla="*/ 1 h 1241"/>
              </a:gdLst>
              <a:ahLst/>
              <a:cxnLst>
                <a:cxn ang="0">
                  <a:pos x="T0" y="T1"/>
                </a:cxn>
                <a:cxn ang="0">
                  <a:pos x="T2" y="T3"/>
                </a:cxn>
                <a:cxn ang="0">
                  <a:pos x="T4" y="T5"/>
                </a:cxn>
                <a:cxn ang="0">
                  <a:pos x="T6" y="T7"/>
                </a:cxn>
                <a:cxn ang="0">
                  <a:pos x="T8" y="T9"/>
                </a:cxn>
                <a:cxn ang="0">
                  <a:pos x="T10" y="T11"/>
                </a:cxn>
              </a:cxnLst>
              <a:rect l="0" t="0" r="r" b="b"/>
              <a:pathLst>
                <a:path w="86" h="1241">
                  <a:moveTo>
                    <a:pt x="0" y="1"/>
                  </a:moveTo>
                  <a:lnTo>
                    <a:pt x="19" y="1231"/>
                  </a:lnTo>
                  <a:cubicBezTo>
                    <a:pt x="19" y="1231"/>
                    <a:pt x="29" y="1241"/>
                    <a:pt x="52" y="1241"/>
                  </a:cubicBezTo>
                  <a:cubicBezTo>
                    <a:pt x="76" y="1241"/>
                    <a:pt x="86" y="1230"/>
                    <a:pt x="86" y="1230"/>
                  </a:cubicBezTo>
                  <a:lnTo>
                    <a:pt x="67" y="0"/>
                  </a:lnTo>
                  <a:lnTo>
                    <a:pt x="0" y="1"/>
                  </a:lnTo>
                  <a:close/>
                </a:path>
              </a:pathLst>
            </a:custGeom>
            <a:solidFill>
              <a:srgbClr val="A5A4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1" name="Rectangle 212">
              <a:extLst>
                <a:ext uri="{FF2B5EF4-FFF2-40B4-BE49-F238E27FC236}">
                  <a16:creationId xmlns:a16="http://schemas.microsoft.com/office/drawing/2014/main" id="{69745071-42D4-D543-B794-0AEC94294F00}"/>
                </a:ext>
              </a:extLst>
            </p:cNvPr>
            <p:cNvSpPr>
              <a:spLocks noChangeArrowheads="1"/>
            </p:cNvSpPr>
            <p:nvPr/>
          </p:nvSpPr>
          <p:spPr bwMode="auto">
            <a:xfrm>
              <a:off x="7658100" y="2297113"/>
              <a:ext cx="179388" cy="93663"/>
            </a:xfrm>
            <a:prstGeom prst="rect">
              <a:avLst/>
            </a:prstGeom>
            <a:solidFill>
              <a:srgbClr val="494A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2" name="Freeform 213">
              <a:extLst>
                <a:ext uri="{FF2B5EF4-FFF2-40B4-BE49-F238E27FC236}">
                  <a16:creationId xmlns:a16="http://schemas.microsoft.com/office/drawing/2014/main" id="{9708C449-7341-904A-8E20-29C680812C8C}"/>
                </a:ext>
              </a:extLst>
            </p:cNvPr>
            <p:cNvSpPr>
              <a:spLocks/>
            </p:cNvSpPr>
            <p:nvPr/>
          </p:nvSpPr>
          <p:spPr bwMode="auto">
            <a:xfrm>
              <a:off x="8185150" y="3392488"/>
              <a:ext cx="73025" cy="76200"/>
            </a:xfrm>
            <a:custGeom>
              <a:avLst/>
              <a:gdLst>
                <a:gd name="T0" fmla="*/ 109 w 133"/>
                <a:gd name="T1" fmla="*/ 17 h 145"/>
                <a:gd name="T2" fmla="*/ 50 w 133"/>
                <a:gd name="T3" fmla="*/ 7 h 145"/>
                <a:gd name="T4" fmla="*/ 3 w 133"/>
                <a:gd name="T5" fmla="*/ 43 h 145"/>
                <a:gd name="T6" fmla="*/ 24 w 133"/>
                <a:gd name="T7" fmla="*/ 128 h 145"/>
                <a:gd name="T8" fmla="*/ 83 w 133"/>
                <a:gd name="T9" fmla="*/ 138 h 145"/>
                <a:gd name="T10" fmla="*/ 130 w 133"/>
                <a:gd name="T11" fmla="*/ 101 h 145"/>
                <a:gd name="T12" fmla="*/ 109 w 133"/>
                <a:gd name="T13" fmla="*/ 17 h 145"/>
              </a:gdLst>
              <a:ahLst/>
              <a:cxnLst>
                <a:cxn ang="0">
                  <a:pos x="T0" y="T1"/>
                </a:cxn>
                <a:cxn ang="0">
                  <a:pos x="T2" y="T3"/>
                </a:cxn>
                <a:cxn ang="0">
                  <a:pos x="T4" y="T5"/>
                </a:cxn>
                <a:cxn ang="0">
                  <a:pos x="T6" y="T7"/>
                </a:cxn>
                <a:cxn ang="0">
                  <a:pos x="T8" y="T9"/>
                </a:cxn>
                <a:cxn ang="0">
                  <a:pos x="T10" y="T11"/>
                </a:cxn>
                <a:cxn ang="0">
                  <a:pos x="T12" y="T13"/>
                </a:cxn>
              </a:cxnLst>
              <a:rect l="0" t="0" r="r" b="b"/>
              <a:pathLst>
                <a:path w="133" h="145">
                  <a:moveTo>
                    <a:pt x="109" y="17"/>
                  </a:moveTo>
                  <a:cubicBezTo>
                    <a:pt x="105" y="4"/>
                    <a:pt x="79" y="0"/>
                    <a:pt x="50" y="7"/>
                  </a:cubicBezTo>
                  <a:cubicBezTo>
                    <a:pt x="21" y="14"/>
                    <a:pt x="0" y="31"/>
                    <a:pt x="3" y="43"/>
                  </a:cubicBezTo>
                  <a:cubicBezTo>
                    <a:pt x="6" y="54"/>
                    <a:pt x="22" y="117"/>
                    <a:pt x="24" y="128"/>
                  </a:cubicBezTo>
                  <a:cubicBezTo>
                    <a:pt x="28" y="140"/>
                    <a:pt x="54" y="145"/>
                    <a:pt x="83" y="138"/>
                  </a:cubicBezTo>
                  <a:cubicBezTo>
                    <a:pt x="112" y="130"/>
                    <a:pt x="133" y="114"/>
                    <a:pt x="130" y="101"/>
                  </a:cubicBezTo>
                  <a:cubicBezTo>
                    <a:pt x="128" y="92"/>
                    <a:pt x="111" y="26"/>
                    <a:pt x="109" y="17"/>
                  </a:cubicBezTo>
                  <a:close/>
                </a:path>
              </a:pathLst>
            </a:custGeom>
            <a:solidFill>
              <a:srgbClr val="494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3" name="Freeform 214">
              <a:extLst>
                <a:ext uri="{FF2B5EF4-FFF2-40B4-BE49-F238E27FC236}">
                  <a16:creationId xmlns:a16="http://schemas.microsoft.com/office/drawing/2014/main" id="{0F68DBF5-B4E4-EC44-9B56-45DA86A17604}"/>
                </a:ext>
              </a:extLst>
            </p:cNvPr>
            <p:cNvSpPr>
              <a:spLocks/>
            </p:cNvSpPr>
            <p:nvPr/>
          </p:nvSpPr>
          <p:spPr bwMode="auto">
            <a:xfrm>
              <a:off x="8185150" y="3392488"/>
              <a:ext cx="60325" cy="31750"/>
            </a:xfrm>
            <a:custGeom>
              <a:avLst/>
              <a:gdLst>
                <a:gd name="T0" fmla="*/ 109 w 112"/>
                <a:gd name="T1" fmla="*/ 17 h 60"/>
                <a:gd name="T2" fmla="*/ 62 w 112"/>
                <a:gd name="T3" fmla="*/ 53 h 60"/>
                <a:gd name="T4" fmla="*/ 3 w 112"/>
                <a:gd name="T5" fmla="*/ 43 h 60"/>
                <a:gd name="T6" fmla="*/ 50 w 112"/>
                <a:gd name="T7" fmla="*/ 7 h 60"/>
                <a:gd name="T8" fmla="*/ 109 w 112"/>
                <a:gd name="T9" fmla="*/ 17 h 60"/>
              </a:gdLst>
              <a:ahLst/>
              <a:cxnLst>
                <a:cxn ang="0">
                  <a:pos x="T0" y="T1"/>
                </a:cxn>
                <a:cxn ang="0">
                  <a:pos x="T2" y="T3"/>
                </a:cxn>
                <a:cxn ang="0">
                  <a:pos x="T4" y="T5"/>
                </a:cxn>
                <a:cxn ang="0">
                  <a:pos x="T6" y="T7"/>
                </a:cxn>
                <a:cxn ang="0">
                  <a:pos x="T8" y="T9"/>
                </a:cxn>
              </a:cxnLst>
              <a:rect l="0" t="0" r="r" b="b"/>
              <a:pathLst>
                <a:path w="112" h="60">
                  <a:moveTo>
                    <a:pt x="109" y="17"/>
                  </a:moveTo>
                  <a:cubicBezTo>
                    <a:pt x="112" y="29"/>
                    <a:pt x="91" y="46"/>
                    <a:pt x="62" y="53"/>
                  </a:cubicBezTo>
                  <a:cubicBezTo>
                    <a:pt x="33" y="60"/>
                    <a:pt x="6" y="56"/>
                    <a:pt x="3" y="43"/>
                  </a:cubicBezTo>
                  <a:cubicBezTo>
                    <a:pt x="0" y="31"/>
                    <a:pt x="21" y="14"/>
                    <a:pt x="50" y="7"/>
                  </a:cubicBezTo>
                  <a:cubicBezTo>
                    <a:pt x="79" y="0"/>
                    <a:pt x="105" y="4"/>
                    <a:pt x="109" y="17"/>
                  </a:cubicBezTo>
                  <a:close/>
                </a:path>
              </a:pathLst>
            </a:custGeom>
            <a:solidFill>
              <a:srgbClr val="626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4" name="Freeform 215">
              <a:extLst>
                <a:ext uri="{FF2B5EF4-FFF2-40B4-BE49-F238E27FC236}">
                  <a16:creationId xmlns:a16="http://schemas.microsoft.com/office/drawing/2014/main" id="{E424DA6C-7348-D341-B2D8-F4302715BBF4}"/>
                </a:ext>
              </a:extLst>
            </p:cNvPr>
            <p:cNvSpPr>
              <a:spLocks/>
            </p:cNvSpPr>
            <p:nvPr/>
          </p:nvSpPr>
          <p:spPr bwMode="auto">
            <a:xfrm>
              <a:off x="7194550" y="3216276"/>
              <a:ext cx="73025" cy="74613"/>
            </a:xfrm>
            <a:custGeom>
              <a:avLst/>
              <a:gdLst>
                <a:gd name="T0" fmla="*/ 132 w 135"/>
                <a:gd name="T1" fmla="*/ 46 h 146"/>
                <a:gd name="T2" fmla="*/ 86 w 135"/>
                <a:gd name="T3" fmla="*/ 8 h 146"/>
                <a:gd name="T4" fmla="*/ 27 w 135"/>
                <a:gd name="T5" fmla="*/ 16 h 146"/>
                <a:gd name="T6" fmla="*/ 4 w 135"/>
                <a:gd name="T7" fmla="*/ 100 h 146"/>
                <a:gd name="T8" fmla="*/ 50 w 135"/>
                <a:gd name="T9" fmla="*/ 138 h 146"/>
                <a:gd name="T10" fmla="*/ 109 w 135"/>
                <a:gd name="T11" fmla="*/ 129 h 146"/>
                <a:gd name="T12" fmla="*/ 132 w 135"/>
                <a:gd name="T13" fmla="*/ 46 h 146"/>
              </a:gdLst>
              <a:ahLst/>
              <a:cxnLst>
                <a:cxn ang="0">
                  <a:pos x="T0" y="T1"/>
                </a:cxn>
                <a:cxn ang="0">
                  <a:pos x="T2" y="T3"/>
                </a:cxn>
                <a:cxn ang="0">
                  <a:pos x="T4" y="T5"/>
                </a:cxn>
                <a:cxn ang="0">
                  <a:pos x="T6" y="T7"/>
                </a:cxn>
                <a:cxn ang="0">
                  <a:pos x="T8" y="T9"/>
                </a:cxn>
                <a:cxn ang="0">
                  <a:pos x="T10" y="T11"/>
                </a:cxn>
                <a:cxn ang="0">
                  <a:pos x="T12" y="T13"/>
                </a:cxn>
              </a:cxnLst>
              <a:rect l="0" t="0" r="r" b="b"/>
              <a:pathLst>
                <a:path w="135" h="146">
                  <a:moveTo>
                    <a:pt x="132" y="46"/>
                  </a:moveTo>
                  <a:cubicBezTo>
                    <a:pt x="135" y="33"/>
                    <a:pt x="115" y="16"/>
                    <a:pt x="86" y="8"/>
                  </a:cubicBezTo>
                  <a:cubicBezTo>
                    <a:pt x="57" y="0"/>
                    <a:pt x="31" y="4"/>
                    <a:pt x="27" y="16"/>
                  </a:cubicBezTo>
                  <a:cubicBezTo>
                    <a:pt x="24" y="26"/>
                    <a:pt x="7" y="90"/>
                    <a:pt x="4" y="100"/>
                  </a:cubicBezTo>
                  <a:cubicBezTo>
                    <a:pt x="0" y="113"/>
                    <a:pt x="21" y="130"/>
                    <a:pt x="50" y="138"/>
                  </a:cubicBezTo>
                  <a:cubicBezTo>
                    <a:pt x="79" y="146"/>
                    <a:pt x="105" y="142"/>
                    <a:pt x="109" y="129"/>
                  </a:cubicBezTo>
                  <a:cubicBezTo>
                    <a:pt x="111" y="120"/>
                    <a:pt x="129" y="55"/>
                    <a:pt x="132" y="46"/>
                  </a:cubicBezTo>
                  <a:close/>
                </a:path>
              </a:pathLst>
            </a:custGeom>
            <a:solidFill>
              <a:srgbClr val="494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5" name="Freeform 216">
              <a:extLst>
                <a:ext uri="{FF2B5EF4-FFF2-40B4-BE49-F238E27FC236}">
                  <a16:creationId xmlns:a16="http://schemas.microsoft.com/office/drawing/2014/main" id="{31879DF7-5E11-3D48-958D-E64821EFBB2E}"/>
                </a:ext>
              </a:extLst>
            </p:cNvPr>
            <p:cNvSpPr>
              <a:spLocks/>
            </p:cNvSpPr>
            <p:nvPr/>
          </p:nvSpPr>
          <p:spPr bwMode="auto">
            <a:xfrm>
              <a:off x="7207250" y="3216276"/>
              <a:ext cx="60325" cy="31750"/>
            </a:xfrm>
            <a:custGeom>
              <a:avLst/>
              <a:gdLst>
                <a:gd name="T0" fmla="*/ 108 w 111"/>
                <a:gd name="T1" fmla="*/ 46 h 62"/>
                <a:gd name="T2" fmla="*/ 49 w 111"/>
                <a:gd name="T3" fmla="*/ 54 h 62"/>
                <a:gd name="T4" fmla="*/ 3 w 111"/>
                <a:gd name="T5" fmla="*/ 16 h 62"/>
                <a:gd name="T6" fmla="*/ 62 w 111"/>
                <a:gd name="T7" fmla="*/ 8 h 62"/>
                <a:gd name="T8" fmla="*/ 108 w 111"/>
                <a:gd name="T9" fmla="*/ 46 h 62"/>
              </a:gdLst>
              <a:ahLst/>
              <a:cxnLst>
                <a:cxn ang="0">
                  <a:pos x="T0" y="T1"/>
                </a:cxn>
                <a:cxn ang="0">
                  <a:pos x="T2" y="T3"/>
                </a:cxn>
                <a:cxn ang="0">
                  <a:pos x="T4" y="T5"/>
                </a:cxn>
                <a:cxn ang="0">
                  <a:pos x="T6" y="T7"/>
                </a:cxn>
                <a:cxn ang="0">
                  <a:pos x="T8" y="T9"/>
                </a:cxn>
              </a:cxnLst>
              <a:rect l="0" t="0" r="r" b="b"/>
              <a:pathLst>
                <a:path w="111" h="62">
                  <a:moveTo>
                    <a:pt x="108" y="46"/>
                  </a:moveTo>
                  <a:cubicBezTo>
                    <a:pt x="104" y="58"/>
                    <a:pt x="78" y="62"/>
                    <a:pt x="49" y="54"/>
                  </a:cubicBezTo>
                  <a:cubicBezTo>
                    <a:pt x="20" y="46"/>
                    <a:pt x="0" y="29"/>
                    <a:pt x="3" y="16"/>
                  </a:cubicBezTo>
                  <a:cubicBezTo>
                    <a:pt x="7" y="4"/>
                    <a:pt x="33" y="0"/>
                    <a:pt x="62" y="8"/>
                  </a:cubicBezTo>
                  <a:cubicBezTo>
                    <a:pt x="91" y="16"/>
                    <a:pt x="111" y="33"/>
                    <a:pt x="108" y="46"/>
                  </a:cubicBezTo>
                  <a:close/>
                </a:path>
              </a:pathLst>
            </a:custGeom>
            <a:solidFill>
              <a:srgbClr val="626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6" name="Freeform 217">
              <a:extLst>
                <a:ext uri="{FF2B5EF4-FFF2-40B4-BE49-F238E27FC236}">
                  <a16:creationId xmlns:a16="http://schemas.microsoft.com/office/drawing/2014/main" id="{4A2B9230-28E8-0746-8AFD-405D8902076F}"/>
                </a:ext>
              </a:extLst>
            </p:cNvPr>
            <p:cNvSpPr>
              <a:spLocks/>
            </p:cNvSpPr>
            <p:nvPr/>
          </p:nvSpPr>
          <p:spPr bwMode="auto">
            <a:xfrm>
              <a:off x="7989888" y="2520951"/>
              <a:ext cx="242888" cy="896938"/>
            </a:xfrm>
            <a:custGeom>
              <a:avLst/>
              <a:gdLst>
                <a:gd name="T0" fmla="*/ 0 w 448"/>
                <a:gd name="T1" fmla="*/ 15 h 1730"/>
                <a:gd name="T2" fmla="*/ 383 w 448"/>
                <a:gd name="T3" fmla="*/ 1722 h 1730"/>
                <a:gd name="T4" fmla="*/ 417 w 448"/>
                <a:gd name="T5" fmla="*/ 1725 h 1730"/>
                <a:gd name="T6" fmla="*/ 448 w 448"/>
                <a:gd name="T7" fmla="*/ 1707 h 1730"/>
                <a:gd name="T8" fmla="*/ 65 w 448"/>
                <a:gd name="T9" fmla="*/ 0 h 1730"/>
                <a:gd name="T10" fmla="*/ 0 w 448"/>
                <a:gd name="T11" fmla="*/ 15 h 1730"/>
              </a:gdLst>
              <a:ahLst/>
              <a:cxnLst>
                <a:cxn ang="0">
                  <a:pos x="T0" y="T1"/>
                </a:cxn>
                <a:cxn ang="0">
                  <a:pos x="T2" y="T3"/>
                </a:cxn>
                <a:cxn ang="0">
                  <a:pos x="T4" y="T5"/>
                </a:cxn>
                <a:cxn ang="0">
                  <a:pos x="T6" y="T7"/>
                </a:cxn>
                <a:cxn ang="0">
                  <a:pos x="T8" y="T9"/>
                </a:cxn>
                <a:cxn ang="0">
                  <a:pos x="T10" y="T11"/>
                </a:cxn>
              </a:cxnLst>
              <a:rect l="0" t="0" r="r" b="b"/>
              <a:pathLst>
                <a:path w="448" h="1730">
                  <a:moveTo>
                    <a:pt x="0" y="15"/>
                  </a:moveTo>
                  <a:lnTo>
                    <a:pt x="383" y="1722"/>
                  </a:lnTo>
                  <a:cubicBezTo>
                    <a:pt x="383" y="1722"/>
                    <a:pt x="398" y="1730"/>
                    <a:pt x="417" y="1725"/>
                  </a:cubicBezTo>
                  <a:cubicBezTo>
                    <a:pt x="437" y="1720"/>
                    <a:pt x="448" y="1707"/>
                    <a:pt x="448" y="1707"/>
                  </a:cubicBezTo>
                  <a:lnTo>
                    <a:pt x="65" y="0"/>
                  </a:lnTo>
                  <a:lnTo>
                    <a:pt x="0" y="15"/>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7" name="Freeform 218">
              <a:extLst>
                <a:ext uri="{FF2B5EF4-FFF2-40B4-BE49-F238E27FC236}">
                  <a16:creationId xmlns:a16="http://schemas.microsoft.com/office/drawing/2014/main" id="{7F7BE8C1-1441-F14A-852A-2157049DDB78}"/>
                </a:ext>
              </a:extLst>
            </p:cNvPr>
            <p:cNvSpPr>
              <a:spLocks/>
            </p:cNvSpPr>
            <p:nvPr/>
          </p:nvSpPr>
          <p:spPr bwMode="auto">
            <a:xfrm>
              <a:off x="7219950" y="2441576"/>
              <a:ext cx="249238" cy="798513"/>
            </a:xfrm>
            <a:custGeom>
              <a:avLst/>
              <a:gdLst>
                <a:gd name="T0" fmla="*/ 0 w 462"/>
                <a:gd name="T1" fmla="*/ 1517 h 1539"/>
                <a:gd name="T2" fmla="*/ 30 w 462"/>
                <a:gd name="T3" fmla="*/ 1533 h 1539"/>
                <a:gd name="T4" fmla="*/ 65 w 462"/>
                <a:gd name="T5" fmla="*/ 1534 h 1539"/>
                <a:gd name="T6" fmla="*/ 462 w 462"/>
                <a:gd name="T7" fmla="*/ 17 h 1539"/>
                <a:gd name="T8" fmla="*/ 398 w 462"/>
                <a:gd name="T9" fmla="*/ 0 h 1539"/>
                <a:gd name="T10" fmla="*/ 0 w 462"/>
                <a:gd name="T11" fmla="*/ 1517 h 1539"/>
              </a:gdLst>
              <a:ahLst/>
              <a:cxnLst>
                <a:cxn ang="0">
                  <a:pos x="T0" y="T1"/>
                </a:cxn>
                <a:cxn ang="0">
                  <a:pos x="T2" y="T3"/>
                </a:cxn>
                <a:cxn ang="0">
                  <a:pos x="T4" y="T5"/>
                </a:cxn>
                <a:cxn ang="0">
                  <a:pos x="T6" y="T7"/>
                </a:cxn>
                <a:cxn ang="0">
                  <a:pos x="T8" y="T9"/>
                </a:cxn>
                <a:cxn ang="0">
                  <a:pos x="T10" y="T11"/>
                </a:cxn>
              </a:cxnLst>
              <a:rect l="0" t="0" r="r" b="b"/>
              <a:pathLst>
                <a:path w="462" h="1539">
                  <a:moveTo>
                    <a:pt x="0" y="1517"/>
                  </a:moveTo>
                  <a:cubicBezTo>
                    <a:pt x="0" y="1517"/>
                    <a:pt x="7" y="1527"/>
                    <a:pt x="30" y="1533"/>
                  </a:cubicBezTo>
                  <a:cubicBezTo>
                    <a:pt x="53" y="1539"/>
                    <a:pt x="65" y="1534"/>
                    <a:pt x="65" y="1534"/>
                  </a:cubicBezTo>
                  <a:lnTo>
                    <a:pt x="462" y="17"/>
                  </a:lnTo>
                  <a:lnTo>
                    <a:pt x="398" y="0"/>
                  </a:lnTo>
                  <a:lnTo>
                    <a:pt x="0" y="1517"/>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8" name="Freeform 219">
              <a:extLst>
                <a:ext uri="{FF2B5EF4-FFF2-40B4-BE49-F238E27FC236}">
                  <a16:creationId xmlns:a16="http://schemas.microsoft.com/office/drawing/2014/main" id="{C5616CAD-34AC-C041-A43A-7ED62DA737F9}"/>
                </a:ext>
              </a:extLst>
            </p:cNvPr>
            <p:cNvSpPr>
              <a:spLocks/>
            </p:cNvSpPr>
            <p:nvPr/>
          </p:nvSpPr>
          <p:spPr bwMode="auto">
            <a:xfrm>
              <a:off x="7912100" y="2482851"/>
              <a:ext cx="179388" cy="144463"/>
            </a:xfrm>
            <a:custGeom>
              <a:avLst/>
              <a:gdLst>
                <a:gd name="T0" fmla="*/ 332 w 332"/>
                <a:gd name="T1" fmla="*/ 176 h 277"/>
                <a:gd name="T2" fmla="*/ 311 w 332"/>
                <a:gd name="T3" fmla="*/ 18 h 277"/>
                <a:gd name="T4" fmla="*/ 293 w 332"/>
                <a:gd name="T5" fmla="*/ 0 h 277"/>
                <a:gd name="T6" fmla="*/ 240 w 332"/>
                <a:gd name="T7" fmla="*/ 15 h 277"/>
                <a:gd name="T8" fmla="*/ 0 w 332"/>
                <a:gd name="T9" fmla="*/ 83 h 277"/>
                <a:gd name="T10" fmla="*/ 38 w 332"/>
                <a:gd name="T11" fmla="*/ 260 h 277"/>
                <a:gd name="T12" fmla="*/ 56 w 332"/>
                <a:gd name="T13" fmla="*/ 277 h 277"/>
                <a:gd name="T14" fmla="*/ 332 w 332"/>
                <a:gd name="T15" fmla="*/ 176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2" h="277">
                  <a:moveTo>
                    <a:pt x="332" y="176"/>
                  </a:moveTo>
                  <a:lnTo>
                    <a:pt x="311" y="18"/>
                  </a:lnTo>
                  <a:lnTo>
                    <a:pt x="293" y="0"/>
                  </a:lnTo>
                  <a:lnTo>
                    <a:pt x="240" y="15"/>
                  </a:lnTo>
                  <a:lnTo>
                    <a:pt x="0" y="83"/>
                  </a:lnTo>
                  <a:lnTo>
                    <a:pt x="38" y="260"/>
                  </a:lnTo>
                  <a:lnTo>
                    <a:pt x="56" y="277"/>
                  </a:lnTo>
                  <a:lnTo>
                    <a:pt x="332" y="17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9" name="Freeform 220">
              <a:extLst>
                <a:ext uri="{FF2B5EF4-FFF2-40B4-BE49-F238E27FC236}">
                  <a16:creationId xmlns:a16="http://schemas.microsoft.com/office/drawing/2014/main" id="{6CEEF126-86CC-8F4C-B495-AF864AEE60E8}"/>
                </a:ext>
              </a:extLst>
            </p:cNvPr>
            <p:cNvSpPr>
              <a:spLocks/>
            </p:cNvSpPr>
            <p:nvPr/>
          </p:nvSpPr>
          <p:spPr bwMode="auto">
            <a:xfrm>
              <a:off x="7378700" y="2392363"/>
              <a:ext cx="152400" cy="160338"/>
            </a:xfrm>
            <a:custGeom>
              <a:avLst/>
              <a:gdLst>
                <a:gd name="T0" fmla="*/ 211 w 281"/>
                <a:gd name="T1" fmla="*/ 310 h 310"/>
                <a:gd name="T2" fmla="*/ 0 w 281"/>
                <a:gd name="T3" fmla="*/ 172 h 310"/>
                <a:gd name="T4" fmla="*/ 11 w 281"/>
                <a:gd name="T5" fmla="*/ 11 h 310"/>
                <a:gd name="T6" fmla="*/ 41 w 281"/>
                <a:gd name="T7" fmla="*/ 0 h 310"/>
                <a:gd name="T8" fmla="*/ 281 w 281"/>
                <a:gd name="T9" fmla="*/ 126 h 310"/>
                <a:gd name="T10" fmla="*/ 241 w 281"/>
                <a:gd name="T11" fmla="*/ 299 h 310"/>
                <a:gd name="T12" fmla="*/ 211 w 281"/>
                <a:gd name="T13" fmla="*/ 310 h 310"/>
              </a:gdLst>
              <a:ahLst/>
              <a:cxnLst>
                <a:cxn ang="0">
                  <a:pos x="T0" y="T1"/>
                </a:cxn>
                <a:cxn ang="0">
                  <a:pos x="T2" y="T3"/>
                </a:cxn>
                <a:cxn ang="0">
                  <a:pos x="T4" y="T5"/>
                </a:cxn>
                <a:cxn ang="0">
                  <a:pos x="T6" y="T7"/>
                </a:cxn>
                <a:cxn ang="0">
                  <a:pos x="T8" y="T9"/>
                </a:cxn>
                <a:cxn ang="0">
                  <a:pos x="T10" y="T11"/>
                </a:cxn>
                <a:cxn ang="0">
                  <a:pos x="T12" y="T13"/>
                </a:cxn>
              </a:cxnLst>
              <a:rect l="0" t="0" r="r" b="b"/>
              <a:pathLst>
                <a:path w="281" h="310">
                  <a:moveTo>
                    <a:pt x="211" y="310"/>
                  </a:moveTo>
                  <a:lnTo>
                    <a:pt x="0" y="172"/>
                  </a:lnTo>
                  <a:lnTo>
                    <a:pt x="11" y="11"/>
                  </a:lnTo>
                  <a:lnTo>
                    <a:pt x="41" y="0"/>
                  </a:lnTo>
                  <a:lnTo>
                    <a:pt x="281" y="126"/>
                  </a:lnTo>
                  <a:lnTo>
                    <a:pt x="241" y="299"/>
                  </a:lnTo>
                  <a:lnTo>
                    <a:pt x="211" y="31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0" name="Freeform 221">
              <a:extLst>
                <a:ext uri="{FF2B5EF4-FFF2-40B4-BE49-F238E27FC236}">
                  <a16:creationId xmlns:a16="http://schemas.microsoft.com/office/drawing/2014/main" id="{2C92ADAC-5D3C-9445-ACE2-70EF150ABAD0}"/>
                </a:ext>
              </a:extLst>
            </p:cNvPr>
            <p:cNvSpPr>
              <a:spLocks/>
            </p:cNvSpPr>
            <p:nvPr/>
          </p:nvSpPr>
          <p:spPr bwMode="auto">
            <a:xfrm>
              <a:off x="7921625" y="2492376"/>
              <a:ext cx="179388" cy="134938"/>
            </a:xfrm>
            <a:custGeom>
              <a:avLst/>
              <a:gdLst>
                <a:gd name="T0" fmla="*/ 332 w 332"/>
                <a:gd name="T1" fmla="*/ 176 h 259"/>
                <a:gd name="T2" fmla="*/ 293 w 332"/>
                <a:gd name="T3" fmla="*/ 0 h 259"/>
                <a:gd name="T4" fmla="*/ 240 w 332"/>
                <a:gd name="T5" fmla="*/ 15 h 259"/>
                <a:gd name="T6" fmla="*/ 240 w 332"/>
                <a:gd name="T7" fmla="*/ 15 h 259"/>
                <a:gd name="T8" fmla="*/ 0 w 332"/>
                <a:gd name="T9" fmla="*/ 83 h 259"/>
                <a:gd name="T10" fmla="*/ 38 w 332"/>
                <a:gd name="T11" fmla="*/ 259 h 259"/>
                <a:gd name="T12" fmla="*/ 91 w 332"/>
                <a:gd name="T13" fmla="*/ 244 h 259"/>
                <a:gd name="T14" fmla="*/ 332 w 332"/>
                <a:gd name="T15" fmla="*/ 176 h 2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2" h="259">
                  <a:moveTo>
                    <a:pt x="332" y="176"/>
                  </a:moveTo>
                  <a:lnTo>
                    <a:pt x="293" y="0"/>
                  </a:lnTo>
                  <a:lnTo>
                    <a:pt x="240" y="15"/>
                  </a:lnTo>
                  <a:lnTo>
                    <a:pt x="240" y="15"/>
                  </a:lnTo>
                  <a:lnTo>
                    <a:pt x="0" y="83"/>
                  </a:lnTo>
                  <a:lnTo>
                    <a:pt x="38" y="259"/>
                  </a:lnTo>
                  <a:lnTo>
                    <a:pt x="91" y="244"/>
                  </a:lnTo>
                  <a:lnTo>
                    <a:pt x="332" y="176"/>
                  </a:lnTo>
                  <a:close/>
                </a:path>
              </a:pathLst>
            </a:custGeom>
            <a:solidFill>
              <a:srgbClr val="494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1" name="Freeform 222">
              <a:extLst>
                <a:ext uri="{FF2B5EF4-FFF2-40B4-BE49-F238E27FC236}">
                  <a16:creationId xmlns:a16="http://schemas.microsoft.com/office/drawing/2014/main" id="{BE2F75EF-34D7-F24D-AF6D-68C3EA15E63F}"/>
                </a:ext>
              </a:extLst>
            </p:cNvPr>
            <p:cNvSpPr>
              <a:spLocks/>
            </p:cNvSpPr>
            <p:nvPr/>
          </p:nvSpPr>
          <p:spPr bwMode="auto">
            <a:xfrm>
              <a:off x="7362825" y="2397126"/>
              <a:ext cx="152400" cy="155575"/>
            </a:xfrm>
            <a:custGeom>
              <a:avLst/>
              <a:gdLst>
                <a:gd name="T0" fmla="*/ 0 w 281"/>
                <a:gd name="T1" fmla="*/ 173 h 299"/>
                <a:gd name="T2" fmla="*/ 40 w 281"/>
                <a:gd name="T3" fmla="*/ 0 h 299"/>
                <a:gd name="T4" fmla="*/ 281 w 281"/>
                <a:gd name="T5" fmla="*/ 127 h 299"/>
                <a:gd name="T6" fmla="*/ 240 w 281"/>
                <a:gd name="T7" fmla="*/ 299 h 299"/>
                <a:gd name="T8" fmla="*/ 0 w 281"/>
                <a:gd name="T9" fmla="*/ 173 h 299"/>
              </a:gdLst>
              <a:ahLst/>
              <a:cxnLst>
                <a:cxn ang="0">
                  <a:pos x="T0" y="T1"/>
                </a:cxn>
                <a:cxn ang="0">
                  <a:pos x="T2" y="T3"/>
                </a:cxn>
                <a:cxn ang="0">
                  <a:pos x="T4" y="T5"/>
                </a:cxn>
                <a:cxn ang="0">
                  <a:pos x="T6" y="T7"/>
                </a:cxn>
                <a:cxn ang="0">
                  <a:pos x="T8" y="T9"/>
                </a:cxn>
              </a:cxnLst>
              <a:rect l="0" t="0" r="r" b="b"/>
              <a:pathLst>
                <a:path w="281" h="299">
                  <a:moveTo>
                    <a:pt x="0" y="173"/>
                  </a:moveTo>
                  <a:lnTo>
                    <a:pt x="40" y="0"/>
                  </a:lnTo>
                  <a:lnTo>
                    <a:pt x="281" y="127"/>
                  </a:lnTo>
                  <a:lnTo>
                    <a:pt x="240" y="299"/>
                  </a:lnTo>
                  <a:lnTo>
                    <a:pt x="0" y="173"/>
                  </a:lnTo>
                  <a:close/>
                </a:path>
              </a:pathLst>
            </a:custGeom>
            <a:solidFill>
              <a:srgbClr val="494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2" name="Freeform 223">
              <a:extLst>
                <a:ext uri="{FF2B5EF4-FFF2-40B4-BE49-F238E27FC236}">
                  <a16:creationId xmlns:a16="http://schemas.microsoft.com/office/drawing/2014/main" id="{0DC1AAB6-5FFB-D844-A394-EC0B3B70DAF3}"/>
                </a:ext>
              </a:extLst>
            </p:cNvPr>
            <p:cNvSpPr>
              <a:spLocks/>
            </p:cNvSpPr>
            <p:nvPr/>
          </p:nvSpPr>
          <p:spPr bwMode="auto">
            <a:xfrm>
              <a:off x="7089775" y="835026"/>
              <a:ext cx="225425" cy="233363"/>
            </a:xfrm>
            <a:custGeom>
              <a:avLst/>
              <a:gdLst>
                <a:gd name="T0" fmla="*/ 46 w 419"/>
                <a:gd name="T1" fmla="*/ 25 h 449"/>
                <a:gd name="T2" fmla="*/ 42 w 419"/>
                <a:gd name="T3" fmla="*/ 74 h 449"/>
                <a:gd name="T4" fmla="*/ 2 w 419"/>
                <a:gd name="T5" fmla="*/ 129 h 449"/>
                <a:gd name="T6" fmla="*/ 210 w 419"/>
                <a:gd name="T7" fmla="*/ 423 h 449"/>
                <a:gd name="T8" fmla="*/ 415 w 419"/>
                <a:gd name="T9" fmla="*/ 262 h 449"/>
                <a:gd name="T10" fmla="*/ 368 w 419"/>
                <a:gd name="T11" fmla="*/ 61 h 449"/>
                <a:gd name="T12" fmla="*/ 224 w 419"/>
                <a:gd name="T13" fmla="*/ 9 h 449"/>
                <a:gd name="T14" fmla="*/ 46 w 419"/>
                <a:gd name="T15" fmla="*/ 25 h 4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 h="449">
                  <a:moveTo>
                    <a:pt x="46" y="25"/>
                  </a:moveTo>
                  <a:cubicBezTo>
                    <a:pt x="46" y="25"/>
                    <a:pt x="50" y="43"/>
                    <a:pt x="42" y="74"/>
                  </a:cubicBezTo>
                  <a:cubicBezTo>
                    <a:pt x="34" y="106"/>
                    <a:pt x="4" y="101"/>
                    <a:pt x="2" y="129"/>
                  </a:cubicBezTo>
                  <a:cubicBezTo>
                    <a:pt x="0" y="157"/>
                    <a:pt x="51" y="397"/>
                    <a:pt x="210" y="423"/>
                  </a:cubicBezTo>
                  <a:cubicBezTo>
                    <a:pt x="369" y="449"/>
                    <a:pt x="412" y="306"/>
                    <a:pt x="415" y="262"/>
                  </a:cubicBezTo>
                  <a:cubicBezTo>
                    <a:pt x="419" y="218"/>
                    <a:pt x="368" y="61"/>
                    <a:pt x="368" y="61"/>
                  </a:cubicBezTo>
                  <a:cubicBezTo>
                    <a:pt x="368" y="61"/>
                    <a:pt x="295" y="18"/>
                    <a:pt x="224" y="9"/>
                  </a:cubicBezTo>
                  <a:cubicBezTo>
                    <a:pt x="153" y="0"/>
                    <a:pt x="46" y="25"/>
                    <a:pt x="46" y="25"/>
                  </a:cubicBezTo>
                  <a:close/>
                </a:path>
              </a:pathLst>
            </a:custGeom>
            <a:solidFill>
              <a:srgbClr val="755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3" name="Freeform 224">
              <a:extLst>
                <a:ext uri="{FF2B5EF4-FFF2-40B4-BE49-F238E27FC236}">
                  <a16:creationId xmlns:a16="http://schemas.microsoft.com/office/drawing/2014/main" id="{0CC9C259-F20A-BB46-893E-3FCF2BC33FCF}"/>
                </a:ext>
              </a:extLst>
            </p:cNvPr>
            <p:cNvSpPr>
              <a:spLocks/>
            </p:cNvSpPr>
            <p:nvPr/>
          </p:nvSpPr>
          <p:spPr bwMode="auto">
            <a:xfrm>
              <a:off x="7062788" y="546101"/>
              <a:ext cx="334963" cy="468313"/>
            </a:xfrm>
            <a:custGeom>
              <a:avLst/>
              <a:gdLst>
                <a:gd name="T0" fmla="*/ 103 w 621"/>
                <a:gd name="T1" fmla="*/ 642 h 903"/>
                <a:gd name="T2" fmla="*/ 241 w 621"/>
                <a:gd name="T3" fmla="*/ 834 h 903"/>
                <a:gd name="T4" fmla="*/ 452 w 621"/>
                <a:gd name="T5" fmla="*/ 849 h 903"/>
                <a:gd name="T6" fmla="*/ 558 w 621"/>
                <a:gd name="T7" fmla="*/ 562 h 903"/>
                <a:gd name="T8" fmla="*/ 598 w 621"/>
                <a:gd name="T9" fmla="*/ 237 h 903"/>
                <a:gd name="T10" fmla="*/ 330 w 621"/>
                <a:gd name="T11" fmla="*/ 8 h 903"/>
                <a:gd name="T12" fmla="*/ 42 w 621"/>
                <a:gd name="T13" fmla="*/ 161 h 903"/>
                <a:gd name="T14" fmla="*/ 33 w 621"/>
                <a:gd name="T15" fmla="*/ 479 h 903"/>
                <a:gd name="T16" fmla="*/ 103 w 621"/>
                <a:gd name="T17" fmla="*/ 642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1" h="903">
                  <a:moveTo>
                    <a:pt x="103" y="642"/>
                  </a:moveTo>
                  <a:cubicBezTo>
                    <a:pt x="103" y="642"/>
                    <a:pt x="114" y="766"/>
                    <a:pt x="241" y="834"/>
                  </a:cubicBezTo>
                  <a:cubicBezTo>
                    <a:pt x="368" y="903"/>
                    <a:pt x="403" y="891"/>
                    <a:pt x="452" y="849"/>
                  </a:cubicBezTo>
                  <a:cubicBezTo>
                    <a:pt x="501" y="808"/>
                    <a:pt x="538" y="623"/>
                    <a:pt x="558" y="562"/>
                  </a:cubicBezTo>
                  <a:cubicBezTo>
                    <a:pt x="578" y="501"/>
                    <a:pt x="621" y="326"/>
                    <a:pt x="598" y="237"/>
                  </a:cubicBezTo>
                  <a:cubicBezTo>
                    <a:pt x="575" y="149"/>
                    <a:pt x="466" y="16"/>
                    <a:pt x="330" y="8"/>
                  </a:cubicBezTo>
                  <a:cubicBezTo>
                    <a:pt x="194" y="0"/>
                    <a:pt x="85" y="56"/>
                    <a:pt x="42" y="161"/>
                  </a:cubicBezTo>
                  <a:cubicBezTo>
                    <a:pt x="0" y="267"/>
                    <a:pt x="33" y="479"/>
                    <a:pt x="33" y="479"/>
                  </a:cubicBezTo>
                  <a:cubicBezTo>
                    <a:pt x="33" y="479"/>
                    <a:pt x="24" y="629"/>
                    <a:pt x="103" y="642"/>
                  </a:cubicBezTo>
                  <a:close/>
                </a:path>
              </a:pathLst>
            </a:custGeom>
            <a:solidFill>
              <a:srgbClr val="966D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4" name="Freeform 225">
              <a:extLst>
                <a:ext uri="{FF2B5EF4-FFF2-40B4-BE49-F238E27FC236}">
                  <a16:creationId xmlns:a16="http://schemas.microsoft.com/office/drawing/2014/main" id="{023C195D-DB1E-B24D-89CC-8F6AE75BF79B}"/>
                </a:ext>
              </a:extLst>
            </p:cNvPr>
            <p:cNvSpPr>
              <a:spLocks/>
            </p:cNvSpPr>
            <p:nvPr/>
          </p:nvSpPr>
          <p:spPr bwMode="auto">
            <a:xfrm>
              <a:off x="7061200" y="531813"/>
              <a:ext cx="333375" cy="314325"/>
            </a:xfrm>
            <a:custGeom>
              <a:avLst/>
              <a:gdLst>
                <a:gd name="T0" fmla="*/ 234 w 618"/>
                <a:gd name="T1" fmla="*/ 487 h 607"/>
                <a:gd name="T2" fmla="*/ 183 w 618"/>
                <a:gd name="T3" fmla="*/ 523 h 607"/>
                <a:gd name="T4" fmla="*/ 145 w 618"/>
                <a:gd name="T5" fmla="*/ 607 h 607"/>
                <a:gd name="T6" fmla="*/ 118 w 618"/>
                <a:gd name="T7" fmla="*/ 563 h 607"/>
                <a:gd name="T8" fmla="*/ 75 w 618"/>
                <a:gd name="T9" fmla="*/ 502 h 607"/>
                <a:gd name="T10" fmla="*/ 35 w 618"/>
                <a:gd name="T11" fmla="*/ 539 h 607"/>
                <a:gd name="T12" fmla="*/ 12 w 618"/>
                <a:gd name="T13" fmla="*/ 319 h 607"/>
                <a:gd name="T14" fmla="*/ 142 w 618"/>
                <a:gd name="T15" fmla="*/ 66 h 607"/>
                <a:gd name="T16" fmla="*/ 467 w 618"/>
                <a:gd name="T17" fmla="*/ 75 h 607"/>
                <a:gd name="T18" fmla="*/ 611 w 618"/>
                <a:gd name="T19" fmla="*/ 276 h 607"/>
                <a:gd name="T20" fmla="*/ 602 w 618"/>
                <a:gd name="T21" fmla="*/ 404 h 607"/>
                <a:gd name="T22" fmla="*/ 485 w 618"/>
                <a:gd name="T23" fmla="*/ 452 h 607"/>
                <a:gd name="T24" fmla="*/ 307 w 618"/>
                <a:gd name="T25" fmla="*/ 359 h 607"/>
                <a:gd name="T26" fmla="*/ 234 w 618"/>
                <a:gd name="T27" fmla="*/ 399 h 607"/>
                <a:gd name="T28" fmla="*/ 234 w 618"/>
                <a:gd name="T29" fmla="*/ 487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8" h="607">
                  <a:moveTo>
                    <a:pt x="234" y="487"/>
                  </a:moveTo>
                  <a:cubicBezTo>
                    <a:pt x="234" y="487"/>
                    <a:pt x="205" y="491"/>
                    <a:pt x="183" y="523"/>
                  </a:cubicBezTo>
                  <a:cubicBezTo>
                    <a:pt x="160" y="555"/>
                    <a:pt x="145" y="607"/>
                    <a:pt x="145" y="607"/>
                  </a:cubicBezTo>
                  <a:cubicBezTo>
                    <a:pt x="145" y="607"/>
                    <a:pt x="121" y="598"/>
                    <a:pt x="118" y="563"/>
                  </a:cubicBezTo>
                  <a:cubicBezTo>
                    <a:pt x="115" y="528"/>
                    <a:pt x="104" y="510"/>
                    <a:pt x="75" y="502"/>
                  </a:cubicBezTo>
                  <a:cubicBezTo>
                    <a:pt x="46" y="494"/>
                    <a:pt x="35" y="539"/>
                    <a:pt x="35" y="539"/>
                  </a:cubicBezTo>
                  <a:cubicBezTo>
                    <a:pt x="35" y="539"/>
                    <a:pt x="0" y="400"/>
                    <a:pt x="12" y="319"/>
                  </a:cubicBezTo>
                  <a:cubicBezTo>
                    <a:pt x="24" y="238"/>
                    <a:pt x="31" y="122"/>
                    <a:pt x="142" y="66"/>
                  </a:cubicBezTo>
                  <a:cubicBezTo>
                    <a:pt x="252" y="11"/>
                    <a:pt x="378" y="0"/>
                    <a:pt x="467" y="75"/>
                  </a:cubicBezTo>
                  <a:cubicBezTo>
                    <a:pt x="556" y="149"/>
                    <a:pt x="605" y="208"/>
                    <a:pt x="611" y="276"/>
                  </a:cubicBezTo>
                  <a:cubicBezTo>
                    <a:pt x="618" y="344"/>
                    <a:pt x="602" y="404"/>
                    <a:pt x="602" y="404"/>
                  </a:cubicBezTo>
                  <a:cubicBezTo>
                    <a:pt x="602" y="404"/>
                    <a:pt x="561" y="477"/>
                    <a:pt x="485" y="452"/>
                  </a:cubicBezTo>
                  <a:cubicBezTo>
                    <a:pt x="409" y="426"/>
                    <a:pt x="344" y="375"/>
                    <a:pt x="307" y="359"/>
                  </a:cubicBezTo>
                  <a:cubicBezTo>
                    <a:pt x="269" y="344"/>
                    <a:pt x="246" y="378"/>
                    <a:pt x="234" y="399"/>
                  </a:cubicBezTo>
                  <a:cubicBezTo>
                    <a:pt x="221" y="421"/>
                    <a:pt x="234" y="487"/>
                    <a:pt x="234" y="48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5" name="Freeform 226">
              <a:extLst>
                <a:ext uri="{FF2B5EF4-FFF2-40B4-BE49-F238E27FC236}">
                  <a16:creationId xmlns:a16="http://schemas.microsoft.com/office/drawing/2014/main" id="{10576A48-2F1D-A64E-B72E-185A9594B3E4}"/>
                </a:ext>
              </a:extLst>
            </p:cNvPr>
            <p:cNvSpPr>
              <a:spLocks/>
            </p:cNvSpPr>
            <p:nvPr/>
          </p:nvSpPr>
          <p:spPr bwMode="auto">
            <a:xfrm>
              <a:off x="7286625" y="831851"/>
              <a:ext cx="57150" cy="106363"/>
            </a:xfrm>
            <a:custGeom>
              <a:avLst/>
              <a:gdLst>
                <a:gd name="T0" fmla="*/ 81 w 108"/>
                <a:gd name="T1" fmla="*/ 0 h 205"/>
                <a:gd name="T2" fmla="*/ 85 w 108"/>
                <a:gd name="T3" fmla="*/ 123 h 205"/>
                <a:gd name="T4" fmla="*/ 71 w 108"/>
                <a:gd name="T5" fmla="*/ 169 h 205"/>
                <a:gd name="T6" fmla="*/ 0 w 108"/>
                <a:gd name="T7" fmla="*/ 152 h 205"/>
                <a:gd name="T8" fmla="*/ 44 w 108"/>
                <a:gd name="T9" fmla="*/ 196 h 205"/>
                <a:gd name="T10" fmla="*/ 96 w 108"/>
                <a:gd name="T11" fmla="*/ 164 h 205"/>
                <a:gd name="T12" fmla="*/ 102 w 108"/>
                <a:gd name="T13" fmla="*/ 110 h 205"/>
                <a:gd name="T14" fmla="*/ 81 w 108"/>
                <a:gd name="T15" fmla="*/ 0 h 2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05">
                  <a:moveTo>
                    <a:pt x="81" y="0"/>
                  </a:moveTo>
                  <a:cubicBezTo>
                    <a:pt x="81" y="0"/>
                    <a:pt x="82" y="96"/>
                    <a:pt x="85" y="123"/>
                  </a:cubicBezTo>
                  <a:cubicBezTo>
                    <a:pt x="88" y="149"/>
                    <a:pt x="88" y="155"/>
                    <a:pt x="71" y="169"/>
                  </a:cubicBezTo>
                  <a:cubicBezTo>
                    <a:pt x="53" y="184"/>
                    <a:pt x="0" y="152"/>
                    <a:pt x="0" y="152"/>
                  </a:cubicBezTo>
                  <a:cubicBezTo>
                    <a:pt x="0" y="152"/>
                    <a:pt x="28" y="186"/>
                    <a:pt x="44" y="196"/>
                  </a:cubicBezTo>
                  <a:cubicBezTo>
                    <a:pt x="60" y="205"/>
                    <a:pt x="90" y="181"/>
                    <a:pt x="96" y="164"/>
                  </a:cubicBezTo>
                  <a:cubicBezTo>
                    <a:pt x="101" y="147"/>
                    <a:pt x="108" y="137"/>
                    <a:pt x="102" y="110"/>
                  </a:cubicBezTo>
                  <a:cubicBezTo>
                    <a:pt x="95" y="82"/>
                    <a:pt x="81" y="0"/>
                    <a:pt x="81" y="0"/>
                  </a:cubicBezTo>
                  <a:close/>
                </a:path>
              </a:pathLst>
            </a:custGeom>
            <a:solidFill>
              <a:srgbClr val="755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6" name="Freeform 227">
              <a:extLst>
                <a:ext uri="{FF2B5EF4-FFF2-40B4-BE49-F238E27FC236}">
                  <a16:creationId xmlns:a16="http://schemas.microsoft.com/office/drawing/2014/main" id="{3F449E9B-B832-F948-86E3-8BB935A5E91C}"/>
                </a:ext>
              </a:extLst>
            </p:cNvPr>
            <p:cNvSpPr>
              <a:spLocks/>
            </p:cNvSpPr>
            <p:nvPr/>
          </p:nvSpPr>
          <p:spPr bwMode="auto">
            <a:xfrm>
              <a:off x="7050088" y="531813"/>
              <a:ext cx="382588" cy="325438"/>
            </a:xfrm>
            <a:custGeom>
              <a:avLst/>
              <a:gdLst>
                <a:gd name="T0" fmla="*/ 669 w 706"/>
                <a:gd name="T1" fmla="*/ 396 h 628"/>
                <a:gd name="T2" fmla="*/ 669 w 706"/>
                <a:gd name="T3" fmla="*/ 395 h 628"/>
                <a:gd name="T4" fmla="*/ 666 w 706"/>
                <a:gd name="T5" fmla="*/ 354 h 628"/>
                <a:gd name="T6" fmla="*/ 340 w 706"/>
                <a:gd name="T7" fmla="*/ 12 h 628"/>
                <a:gd name="T8" fmla="*/ 35 w 706"/>
                <a:gd name="T9" fmla="*/ 248 h 628"/>
                <a:gd name="T10" fmla="*/ 36 w 706"/>
                <a:gd name="T11" fmla="*/ 248 h 628"/>
                <a:gd name="T12" fmla="*/ 12 w 706"/>
                <a:gd name="T13" fmla="*/ 300 h 628"/>
                <a:gd name="T14" fmla="*/ 219 w 706"/>
                <a:gd name="T15" fmla="*/ 502 h 628"/>
                <a:gd name="T16" fmla="*/ 549 w 706"/>
                <a:gd name="T17" fmla="*/ 592 h 628"/>
                <a:gd name="T18" fmla="*/ 669 w 706"/>
                <a:gd name="T19" fmla="*/ 396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6" h="628">
                  <a:moveTo>
                    <a:pt x="669" y="396"/>
                  </a:moveTo>
                  <a:cubicBezTo>
                    <a:pt x="669" y="395"/>
                    <a:pt x="669" y="395"/>
                    <a:pt x="669" y="395"/>
                  </a:cubicBezTo>
                  <a:cubicBezTo>
                    <a:pt x="671" y="381"/>
                    <a:pt x="670" y="368"/>
                    <a:pt x="666" y="354"/>
                  </a:cubicBezTo>
                  <a:cubicBezTo>
                    <a:pt x="664" y="159"/>
                    <a:pt x="546" y="31"/>
                    <a:pt x="340" y="12"/>
                  </a:cubicBezTo>
                  <a:cubicBezTo>
                    <a:pt x="204" y="0"/>
                    <a:pt x="67" y="66"/>
                    <a:pt x="35" y="248"/>
                  </a:cubicBezTo>
                  <a:cubicBezTo>
                    <a:pt x="35" y="248"/>
                    <a:pt x="36" y="248"/>
                    <a:pt x="36" y="248"/>
                  </a:cubicBezTo>
                  <a:cubicBezTo>
                    <a:pt x="23" y="264"/>
                    <a:pt x="14" y="281"/>
                    <a:pt x="12" y="300"/>
                  </a:cubicBezTo>
                  <a:cubicBezTo>
                    <a:pt x="0" y="380"/>
                    <a:pt x="88" y="461"/>
                    <a:pt x="219" y="502"/>
                  </a:cubicBezTo>
                  <a:cubicBezTo>
                    <a:pt x="241" y="527"/>
                    <a:pt x="360" y="628"/>
                    <a:pt x="549" y="592"/>
                  </a:cubicBezTo>
                  <a:cubicBezTo>
                    <a:pt x="706" y="562"/>
                    <a:pt x="687" y="449"/>
                    <a:pt x="669" y="396"/>
                  </a:cubicBezTo>
                  <a:close/>
                </a:path>
              </a:pathLst>
            </a:custGeom>
            <a:solidFill>
              <a:srgbClr val="E7A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7" name="Freeform 228">
              <a:extLst>
                <a:ext uri="{FF2B5EF4-FFF2-40B4-BE49-F238E27FC236}">
                  <a16:creationId xmlns:a16="http://schemas.microsoft.com/office/drawing/2014/main" id="{DA3E0393-1A43-504C-8A75-17BE0015E9E7}"/>
                </a:ext>
              </a:extLst>
            </p:cNvPr>
            <p:cNvSpPr>
              <a:spLocks/>
            </p:cNvSpPr>
            <p:nvPr/>
          </p:nvSpPr>
          <p:spPr bwMode="auto">
            <a:xfrm>
              <a:off x="7175500" y="735013"/>
              <a:ext cx="269875" cy="134938"/>
            </a:xfrm>
            <a:custGeom>
              <a:avLst/>
              <a:gdLst>
                <a:gd name="T0" fmla="*/ 437 w 499"/>
                <a:gd name="T1" fmla="*/ 2 h 259"/>
                <a:gd name="T2" fmla="*/ 437 w 499"/>
                <a:gd name="T3" fmla="*/ 1 h 259"/>
                <a:gd name="T4" fmla="*/ 437 w 499"/>
                <a:gd name="T5" fmla="*/ 0 h 259"/>
                <a:gd name="T6" fmla="*/ 437 w 499"/>
                <a:gd name="T7" fmla="*/ 0 h 259"/>
                <a:gd name="T8" fmla="*/ 437 w 499"/>
                <a:gd name="T9" fmla="*/ 5 h 259"/>
                <a:gd name="T10" fmla="*/ 75 w 499"/>
                <a:gd name="T11" fmla="*/ 137 h 259"/>
                <a:gd name="T12" fmla="*/ 0 w 499"/>
                <a:gd name="T13" fmla="*/ 121 h 259"/>
                <a:gd name="T14" fmla="*/ 343 w 499"/>
                <a:gd name="T15" fmla="*/ 226 h 259"/>
                <a:gd name="T16" fmla="*/ 437 w 499"/>
                <a:gd name="T17" fmla="*/ 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9" h="259">
                  <a:moveTo>
                    <a:pt x="437" y="2"/>
                  </a:moveTo>
                  <a:cubicBezTo>
                    <a:pt x="437" y="1"/>
                    <a:pt x="437" y="1"/>
                    <a:pt x="437" y="1"/>
                  </a:cubicBezTo>
                  <a:cubicBezTo>
                    <a:pt x="437" y="1"/>
                    <a:pt x="437" y="0"/>
                    <a:pt x="437" y="0"/>
                  </a:cubicBezTo>
                  <a:lnTo>
                    <a:pt x="437" y="0"/>
                  </a:lnTo>
                  <a:cubicBezTo>
                    <a:pt x="437" y="2"/>
                    <a:pt x="437" y="3"/>
                    <a:pt x="437" y="5"/>
                  </a:cubicBezTo>
                  <a:cubicBezTo>
                    <a:pt x="422" y="104"/>
                    <a:pt x="260" y="163"/>
                    <a:pt x="75" y="137"/>
                  </a:cubicBezTo>
                  <a:cubicBezTo>
                    <a:pt x="49" y="133"/>
                    <a:pt x="24" y="128"/>
                    <a:pt x="0" y="121"/>
                  </a:cubicBezTo>
                  <a:cubicBezTo>
                    <a:pt x="31" y="189"/>
                    <a:pt x="198" y="259"/>
                    <a:pt x="343" y="226"/>
                  </a:cubicBezTo>
                  <a:cubicBezTo>
                    <a:pt x="499" y="189"/>
                    <a:pt x="479" y="69"/>
                    <a:pt x="437" y="2"/>
                  </a:cubicBezTo>
                  <a:close/>
                </a:path>
              </a:pathLst>
            </a:custGeom>
            <a:solidFill>
              <a:srgbClr val="F1B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8" name="Freeform 229">
              <a:extLst>
                <a:ext uri="{FF2B5EF4-FFF2-40B4-BE49-F238E27FC236}">
                  <a16:creationId xmlns:a16="http://schemas.microsoft.com/office/drawing/2014/main" id="{70A8892D-300E-4141-ABFA-85F3E875976C}"/>
                </a:ext>
              </a:extLst>
            </p:cNvPr>
            <p:cNvSpPr>
              <a:spLocks/>
            </p:cNvSpPr>
            <p:nvPr/>
          </p:nvSpPr>
          <p:spPr bwMode="auto">
            <a:xfrm>
              <a:off x="7192963" y="544513"/>
              <a:ext cx="139700" cy="254000"/>
            </a:xfrm>
            <a:custGeom>
              <a:avLst/>
              <a:gdLst>
                <a:gd name="T0" fmla="*/ 0 w 259"/>
                <a:gd name="T1" fmla="*/ 0 h 489"/>
                <a:gd name="T2" fmla="*/ 216 w 259"/>
                <a:gd name="T3" fmla="*/ 293 h 489"/>
                <a:gd name="T4" fmla="*/ 258 w 259"/>
                <a:gd name="T5" fmla="*/ 487 h 489"/>
                <a:gd name="T6" fmla="*/ 234 w 259"/>
                <a:gd name="T7" fmla="*/ 302 h 489"/>
                <a:gd name="T8" fmla="*/ 0 w 259"/>
                <a:gd name="T9" fmla="*/ 0 h 489"/>
              </a:gdLst>
              <a:ahLst/>
              <a:cxnLst>
                <a:cxn ang="0">
                  <a:pos x="T0" y="T1"/>
                </a:cxn>
                <a:cxn ang="0">
                  <a:pos x="T2" y="T3"/>
                </a:cxn>
                <a:cxn ang="0">
                  <a:pos x="T4" y="T5"/>
                </a:cxn>
                <a:cxn ang="0">
                  <a:pos x="T6" y="T7"/>
                </a:cxn>
                <a:cxn ang="0">
                  <a:pos x="T8" y="T9"/>
                </a:cxn>
              </a:cxnLst>
              <a:rect l="0" t="0" r="r" b="b"/>
              <a:pathLst>
                <a:path w="259" h="489">
                  <a:moveTo>
                    <a:pt x="0" y="0"/>
                  </a:moveTo>
                  <a:cubicBezTo>
                    <a:pt x="94" y="51"/>
                    <a:pt x="176" y="155"/>
                    <a:pt x="216" y="293"/>
                  </a:cubicBezTo>
                  <a:cubicBezTo>
                    <a:pt x="236" y="360"/>
                    <a:pt x="252" y="489"/>
                    <a:pt x="258" y="487"/>
                  </a:cubicBezTo>
                  <a:cubicBezTo>
                    <a:pt x="259" y="428"/>
                    <a:pt x="252" y="365"/>
                    <a:pt x="234" y="302"/>
                  </a:cubicBezTo>
                  <a:cubicBezTo>
                    <a:pt x="191" y="156"/>
                    <a:pt x="101" y="46"/>
                    <a:pt x="0" y="0"/>
                  </a:cubicBezTo>
                  <a:close/>
                </a:path>
              </a:pathLst>
            </a:custGeom>
            <a:solidFill>
              <a:srgbClr val="FEC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9" name="Freeform 230">
              <a:extLst>
                <a:ext uri="{FF2B5EF4-FFF2-40B4-BE49-F238E27FC236}">
                  <a16:creationId xmlns:a16="http://schemas.microsoft.com/office/drawing/2014/main" id="{CE68F0F0-C3A8-F848-BF9E-3C313D84049B}"/>
                </a:ext>
              </a:extLst>
            </p:cNvPr>
            <p:cNvSpPr>
              <a:spLocks/>
            </p:cNvSpPr>
            <p:nvPr/>
          </p:nvSpPr>
          <p:spPr bwMode="auto">
            <a:xfrm>
              <a:off x="7088188" y="795338"/>
              <a:ext cx="33338" cy="66675"/>
            </a:xfrm>
            <a:custGeom>
              <a:avLst/>
              <a:gdLst>
                <a:gd name="T0" fmla="*/ 41 w 61"/>
                <a:gd name="T1" fmla="*/ 31 h 130"/>
                <a:gd name="T2" fmla="*/ 9 w 61"/>
                <a:gd name="T3" fmla="*/ 13 h 130"/>
                <a:gd name="T4" fmla="*/ 2 w 61"/>
                <a:gd name="T5" fmla="*/ 68 h 130"/>
                <a:gd name="T6" fmla="*/ 12 w 61"/>
                <a:gd name="T7" fmla="*/ 100 h 130"/>
                <a:gd name="T8" fmla="*/ 12 w 61"/>
                <a:gd name="T9" fmla="*/ 43 h 130"/>
                <a:gd name="T10" fmla="*/ 29 w 61"/>
                <a:gd name="T11" fmla="*/ 49 h 130"/>
                <a:gd name="T12" fmla="*/ 26 w 61"/>
                <a:gd name="T13" fmla="*/ 83 h 130"/>
                <a:gd name="T14" fmla="*/ 31 w 61"/>
                <a:gd name="T15" fmla="*/ 101 h 130"/>
                <a:gd name="T16" fmla="*/ 38 w 61"/>
                <a:gd name="T17" fmla="*/ 129 h 130"/>
                <a:gd name="T18" fmla="*/ 43 w 61"/>
                <a:gd name="T19" fmla="*/ 105 h 130"/>
                <a:gd name="T20" fmla="*/ 41 w 61"/>
                <a:gd name="T21" fmla="*/ 3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30">
                  <a:moveTo>
                    <a:pt x="41" y="31"/>
                  </a:moveTo>
                  <a:cubicBezTo>
                    <a:pt x="41" y="31"/>
                    <a:pt x="18" y="0"/>
                    <a:pt x="9" y="13"/>
                  </a:cubicBezTo>
                  <a:cubicBezTo>
                    <a:pt x="0" y="26"/>
                    <a:pt x="4" y="53"/>
                    <a:pt x="2" y="68"/>
                  </a:cubicBezTo>
                  <a:cubicBezTo>
                    <a:pt x="0" y="83"/>
                    <a:pt x="12" y="100"/>
                    <a:pt x="12" y="100"/>
                  </a:cubicBezTo>
                  <a:cubicBezTo>
                    <a:pt x="12" y="100"/>
                    <a:pt x="10" y="57"/>
                    <a:pt x="12" y="43"/>
                  </a:cubicBezTo>
                  <a:cubicBezTo>
                    <a:pt x="14" y="29"/>
                    <a:pt x="20" y="36"/>
                    <a:pt x="29" y="49"/>
                  </a:cubicBezTo>
                  <a:cubicBezTo>
                    <a:pt x="39" y="61"/>
                    <a:pt x="32" y="78"/>
                    <a:pt x="26" y="83"/>
                  </a:cubicBezTo>
                  <a:cubicBezTo>
                    <a:pt x="20" y="87"/>
                    <a:pt x="26" y="95"/>
                    <a:pt x="31" y="101"/>
                  </a:cubicBezTo>
                  <a:cubicBezTo>
                    <a:pt x="36" y="108"/>
                    <a:pt x="30" y="128"/>
                    <a:pt x="38" y="129"/>
                  </a:cubicBezTo>
                  <a:cubicBezTo>
                    <a:pt x="46" y="130"/>
                    <a:pt x="41" y="120"/>
                    <a:pt x="43" y="105"/>
                  </a:cubicBezTo>
                  <a:cubicBezTo>
                    <a:pt x="45" y="90"/>
                    <a:pt x="61" y="51"/>
                    <a:pt x="41" y="31"/>
                  </a:cubicBezTo>
                  <a:close/>
                </a:path>
              </a:pathLst>
            </a:custGeom>
            <a:solidFill>
              <a:srgbClr val="755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0" name="Freeform 231">
              <a:extLst>
                <a:ext uri="{FF2B5EF4-FFF2-40B4-BE49-F238E27FC236}">
                  <a16:creationId xmlns:a16="http://schemas.microsoft.com/office/drawing/2014/main" id="{450B255B-0352-3B47-8425-B5F4E9140946}"/>
                </a:ext>
              </a:extLst>
            </p:cNvPr>
            <p:cNvSpPr>
              <a:spLocks noEditPoints="1"/>
            </p:cNvSpPr>
            <p:nvPr/>
          </p:nvSpPr>
          <p:spPr bwMode="auto">
            <a:xfrm>
              <a:off x="6602413" y="890588"/>
              <a:ext cx="803275" cy="866775"/>
            </a:xfrm>
            <a:custGeom>
              <a:avLst/>
              <a:gdLst>
                <a:gd name="T0" fmla="*/ 1449 w 1489"/>
                <a:gd name="T1" fmla="*/ 38 h 1674"/>
                <a:gd name="T2" fmla="*/ 1381 w 1489"/>
                <a:gd name="T3" fmla="*/ 0 h 1674"/>
                <a:gd name="T4" fmla="*/ 1383 w 1489"/>
                <a:gd name="T5" fmla="*/ 429 h 1674"/>
                <a:gd name="T6" fmla="*/ 1164 w 1489"/>
                <a:gd name="T7" fmla="*/ 780 h 1674"/>
                <a:gd name="T8" fmla="*/ 1024 w 1489"/>
                <a:gd name="T9" fmla="*/ 1006 h 1674"/>
                <a:gd name="T10" fmla="*/ 984 w 1489"/>
                <a:gd name="T11" fmla="*/ 1236 h 1674"/>
                <a:gd name="T12" fmla="*/ 561 w 1489"/>
                <a:gd name="T13" fmla="*/ 1276 h 1674"/>
                <a:gd name="T14" fmla="*/ 666 w 1489"/>
                <a:gd name="T15" fmla="*/ 1072 h 1674"/>
                <a:gd name="T16" fmla="*/ 869 w 1489"/>
                <a:gd name="T17" fmla="*/ 553 h 1674"/>
                <a:gd name="T18" fmla="*/ 695 w 1489"/>
                <a:gd name="T19" fmla="*/ 23 h 1674"/>
                <a:gd name="T20" fmla="*/ 635 w 1489"/>
                <a:gd name="T21" fmla="*/ 36 h 1674"/>
                <a:gd name="T22" fmla="*/ 813 w 1489"/>
                <a:gd name="T23" fmla="*/ 549 h 1674"/>
                <a:gd name="T24" fmla="*/ 617 w 1489"/>
                <a:gd name="T25" fmla="*/ 1043 h 1674"/>
                <a:gd name="T26" fmla="*/ 506 w 1489"/>
                <a:gd name="T27" fmla="*/ 1264 h 1674"/>
                <a:gd name="T28" fmla="*/ 72 w 1489"/>
                <a:gd name="T29" fmla="*/ 1051 h 1674"/>
                <a:gd name="T30" fmla="*/ 59 w 1489"/>
                <a:gd name="T31" fmla="*/ 1109 h 1674"/>
                <a:gd name="T32" fmla="*/ 1104 w 1489"/>
                <a:gd name="T33" fmla="*/ 1245 h 1674"/>
                <a:gd name="T34" fmla="*/ 1124 w 1489"/>
                <a:gd name="T35" fmla="*/ 1171 h 1674"/>
                <a:gd name="T36" fmla="*/ 1043 w 1489"/>
                <a:gd name="T37" fmla="*/ 1212 h 1674"/>
                <a:gd name="T38" fmla="*/ 1078 w 1489"/>
                <a:gd name="T39" fmla="*/ 1021 h 1674"/>
                <a:gd name="T40" fmla="*/ 1209 w 1489"/>
                <a:gd name="T41" fmla="*/ 814 h 1674"/>
                <a:gd name="T42" fmla="*/ 1435 w 1489"/>
                <a:gd name="T43" fmla="*/ 449 h 1674"/>
                <a:gd name="T44" fmla="*/ 1449 w 1489"/>
                <a:gd name="T45" fmla="*/ 38 h 1674"/>
                <a:gd name="T46" fmla="*/ 12 w 1489"/>
                <a:gd name="T47" fmla="*/ 1331 h 1674"/>
                <a:gd name="T48" fmla="*/ 0 w 1489"/>
                <a:gd name="T49" fmla="*/ 1389 h 1674"/>
                <a:gd name="T50" fmla="*/ 1127 w 1489"/>
                <a:gd name="T51" fmla="*/ 1432 h 1674"/>
                <a:gd name="T52" fmla="*/ 1117 w 1489"/>
                <a:gd name="T53" fmla="*/ 1374 h 1674"/>
                <a:gd name="T54" fmla="*/ 12 w 1489"/>
                <a:gd name="T55" fmla="*/ 1331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9" h="1674">
                  <a:moveTo>
                    <a:pt x="1449" y="38"/>
                  </a:moveTo>
                  <a:cubicBezTo>
                    <a:pt x="1431" y="24"/>
                    <a:pt x="1407" y="11"/>
                    <a:pt x="1381" y="0"/>
                  </a:cubicBezTo>
                  <a:cubicBezTo>
                    <a:pt x="1412" y="114"/>
                    <a:pt x="1439" y="288"/>
                    <a:pt x="1383" y="429"/>
                  </a:cubicBezTo>
                  <a:cubicBezTo>
                    <a:pt x="1330" y="559"/>
                    <a:pt x="1242" y="677"/>
                    <a:pt x="1164" y="780"/>
                  </a:cubicBezTo>
                  <a:cubicBezTo>
                    <a:pt x="1098" y="868"/>
                    <a:pt x="1042" y="944"/>
                    <a:pt x="1024" y="1006"/>
                  </a:cubicBezTo>
                  <a:cubicBezTo>
                    <a:pt x="999" y="1096"/>
                    <a:pt x="988" y="1188"/>
                    <a:pt x="984" y="1236"/>
                  </a:cubicBezTo>
                  <a:cubicBezTo>
                    <a:pt x="833" y="1292"/>
                    <a:pt x="689" y="1297"/>
                    <a:pt x="561" y="1276"/>
                  </a:cubicBezTo>
                  <a:cubicBezTo>
                    <a:pt x="579" y="1219"/>
                    <a:pt x="619" y="1150"/>
                    <a:pt x="666" y="1072"/>
                  </a:cubicBezTo>
                  <a:cubicBezTo>
                    <a:pt x="750" y="928"/>
                    <a:pt x="856" y="750"/>
                    <a:pt x="869" y="553"/>
                  </a:cubicBezTo>
                  <a:cubicBezTo>
                    <a:pt x="884" y="325"/>
                    <a:pt x="768" y="125"/>
                    <a:pt x="695" y="23"/>
                  </a:cubicBezTo>
                  <a:cubicBezTo>
                    <a:pt x="674" y="27"/>
                    <a:pt x="654" y="32"/>
                    <a:pt x="635" y="36"/>
                  </a:cubicBezTo>
                  <a:cubicBezTo>
                    <a:pt x="701" y="125"/>
                    <a:pt x="828" y="326"/>
                    <a:pt x="813" y="549"/>
                  </a:cubicBezTo>
                  <a:cubicBezTo>
                    <a:pt x="801" y="733"/>
                    <a:pt x="703" y="898"/>
                    <a:pt x="617" y="1043"/>
                  </a:cubicBezTo>
                  <a:cubicBezTo>
                    <a:pt x="568" y="1126"/>
                    <a:pt x="525" y="1200"/>
                    <a:pt x="506" y="1264"/>
                  </a:cubicBezTo>
                  <a:cubicBezTo>
                    <a:pt x="310" y="1219"/>
                    <a:pt x="155" y="1116"/>
                    <a:pt x="72" y="1051"/>
                  </a:cubicBezTo>
                  <a:cubicBezTo>
                    <a:pt x="68" y="1070"/>
                    <a:pt x="63" y="1090"/>
                    <a:pt x="59" y="1109"/>
                  </a:cubicBezTo>
                  <a:cubicBezTo>
                    <a:pt x="236" y="1240"/>
                    <a:pt x="646" y="1472"/>
                    <a:pt x="1104" y="1245"/>
                  </a:cubicBezTo>
                  <a:cubicBezTo>
                    <a:pt x="1108" y="1225"/>
                    <a:pt x="1116" y="1203"/>
                    <a:pt x="1124" y="1171"/>
                  </a:cubicBezTo>
                  <a:cubicBezTo>
                    <a:pt x="1097" y="1186"/>
                    <a:pt x="1070" y="1200"/>
                    <a:pt x="1043" y="1212"/>
                  </a:cubicBezTo>
                  <a:cubicBezTo>
                    <a:pt x="1048" y="1163"/>
                    <a:pt x="1059" y="1090"/>
                    <a:pt x="1078" y="1021"/>
                  </a:cubicBezTo>
                  <a:cubicBezTo>
                    <a:pt x="1093" y="969"/>
                    <a:pt x="1147" y="897"/>
                    <a:pt x="1209" y="814"/>
                  </a:cubicBezTo>
                  <a:cubicBezTo>
                    <a:pt x="1289" y="707"/>
                    <a:pt x="1380" y="587"/>
                    <a:pt x="1435" y="449"/>
                  </a:cubicBezTo>
                  <a:cubicBezTo>
                    <a:pt x="1489" y="314"/>
                    <a:pt x="1475" y="157"/>
                    <a:pt x="1449" y="38"/>
                  </a:cubicBezTo>
                  <a:close/>
                  <a:moveTo>
                    <a:pt x="12" y="1331"/>
                  </a:moveTo>
                  <a:cubicBezTo>
                    <a:pt x="8" y="1351"/>
                    <a:pt x="4" y="1370"/>
                    <a:pt x="0" y="1389"/>
                  </a:cubicBezTo>
                  <a:cubicBezTo>
                    <a:pt x="200" y="1496"/>
                    <a:pt x="650" y="1674"/>
                    <a:pt x="1127" y="1432"/>
                  </a:cubicBezTo>
                  <a:cubicBezTo>
                    <a:pt x="1123" y="1412"/>
                    <a:pt x="1120" y="1392"/>
                    <a:pt x="1117" y="1374"/>
                  </a:cubicBezTo>
                  <a:cubicBezTo>
                    <a:pt x="644" y="1623"/>
                    <a:pt x="194" y="1433"/>
                    <a:pt x="12" y="1331"/>
                  </a:cubicBezTo>
                </a:path>
              </a:pathLst>
            </a:custGeom>
            <a:solidFill>
              <a:srgbClr val="E9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1" name="Freeform 232">
              <a:extLst>
                <a:ext uri="{FF2B5EF4-FFF2-40B4-BE49-F238E27FC236}">
                  <a16:creationId xmlns:a16="http://schemas.microsoft.com/office/drawing/2014/main" id="{01DDC885-E811-E64D-AC3C-0BBF2DA2F693}"/>
                </a:ext>
              </a:extLst>
            </p:cNvPr>
            <p:cNvSpPr>
              <a:spLocks/>
            </p:cNvSpPr>
            <p:nvPr/>
          </p:nvSpPr>
          <p:spPr bwMode="auto">
            <a:xfrm>
              <a:off x="7842250" y="1647826"/>
              <a:ext cx="223838" cy="854075"/>
            </a:xfrm>
            <a:custGeom>
              <a:avLst/>
              <a:gdLst>
                <a:gd name="T0" fmla="*/ 388 w 414"/>
                <a:gd name="T1" fmla="*/ 1640 h 1646"/>
                <a:gd name="T2" fmla="*/ 414 w 414"/>
                <a:gd name="T3" fmla="*/ 1621 h 1646"/>
                <a:gd name="T4" fmla="*/ 65 w 414"/>
                <a:gd name="T5" fmla="*/ 0 h 1646"/>
                <a:gd name="T6" fmla="*/ 0 w 414"/>
                <a:gd name="T7" fmla="*/ 14 h 1646"/>
                <a:gd name="T8" fmla="*/ 350 w 414"/>
                <a:gd name="T9" fmla="*/ 1640 h 1646"/>
                <a:gd name="T10" fmla="*/ 388 w 414"/>
                <a:gd name="T11" fmla="*/ 1640 h 1646"/>
              </a:gdLst>
              <a:ahLst/>
              <a:cxnLst>
                <a:cxn ang="0">
                  <a:pos x="T0" y="T1"/>
                </a:cxn>
                <a:cxn ang="0">
                  <a:pos x="T2" y="T3"/>
                </a:cxn>
                <a:cxn ang="0">
                  <a:pos x="T4" y="T5"/>
                </a:cxn>
                <a:cxn ang="0">
                  <a:pos x="T6" y="T7"/>
                </a:cxn>
                <a:cxn ang="0">
                  <a:pos x="T8" y="T9"/>
                </a:cxn>
                <a:cxn ang="0">
                  <a:pos x="T10" y="T11"/>
                </a:cxn>
              </a:cxnLst>
              <a:rect l="0" t="0" r="r" b="b"/>
              <a:pathLst>
                <a:path w="414" h="1646">
                  <a:moveTo>
                    <a:pt x="388" y="1640"/>
                  </a:moveTo>
                  <a:cubicBezTo>
                    <a:pt x="406" y="1634"/>
                    <a:pt x="414" y="1621"/>
                    <a:pt x="414" y="1621"/>
                  </a:cubicBezTo>
                  <a:lnTo>
                    <a:pt x="65" y="0"/>
                  </a:lnTo>
                  <a:lnTo>
                    <a:pt x="0" y="14"/>
                  </a:lnTo>
                  <a:lnTo>
                    <a:pt x="350" y="1640"/>
                  </a:lnTo>
                  <a:cubicBezTo>
                    <a:pt x="350" y="1640"/>
                    <a:pt x="371" y="1646"/>
                    <a:pt x="388" y="1640"/>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2" name="Freeform 233">
              <a:extLst>
                <a:ext uri="{FF2B5EF4-FFF2-40B4-BE49-F238E27FC236}">
                  <a16:creationId xmlns:a16="http://schemas.microsoft.com/office/drawing/2014/main" id="{AD42E8FE-60ED-2947-8552-F65820630C01}"/>
                </a:ext>
              </a:extLst>
            </p:cNvPr>
            <p:cNvSpPr>
              <a:spLocks/>
            </p:cNvSpPr>
            <p:nvPr/>
          </p:nvSpPr>
          <p:spPr bwMode="auto">
            <a:xfrm>
              <a:off x="7735888" y="1701801"/>
              <a:ext cx="225425" cy="828675"/>
            </a:xfrm>
            <a:custGeom>
              <a:avLst/>
              <a:gdLst>
                <a:gd name="T0" fmla="*/ 388 w 419"/>
                <a:gd name="T1" fmla="*/ 1593 h 1599"/>
                <a:gd name="T2" fmla="*/ 419 w 419"/>
                <a:gd name="T3" fmla="*/ 1574 h 1599"/>
                <a:gd name="T4" fmla="*/ 66 w 419"/>
                <a:gd name="T5" fmla="*/ 0 h 1599"/>
                <a:gd name="T6" fmla="*/ 0 w 419"/>
                <a:gd name="T7" fmla="*/ 14 h 1599"/>
                <a:gd name="T8" fmla="*/ 355 w 419"/>
                <a:gd name="T9" fmla="*/ 1592 h 1599"/>
                <a:gd name="T10" fmla="*/ 388 w 419"/>
                <a:gd name="T11" fmla="*/ 1593 h 1599"/>
              </a:gdLst>
              <a:ahLst/>
              <a:cxnLst>
                <a:cxn ang="0">
                  <a:pos x="T0" y="T1"/>
                </a:cxn>
                <a:cxn ang="0">
                  <a:pos x="T2" y="T3"/>
                </a:cxn>
                <a:cxn ang="0">
                  <a:pos x="T4" y="T5"/>
                </a:cxn>
                <a:cxn ang="0">
                  <a:pos x="T6" y="T7"/>
                </a:cxn>
                <a:cxn ang="0">
                  <a:pos x="T8" y="T9"/>
                </a:cxn>
                <a:cxn ang="0">
                  <a:pos x="T10" y="T11"/>
                </a:cxn>
              </a:cxnLst>
              <a:rect l="0" t="0" r="r" b="b"/>
              <a:pathLst>
                <a:path w="419" h="1599">
                  <a:moveTo>
                    <a:pt x="388" y="1593"/>
                  </a:moveTo>
                  <a:cubicBezTo>
                    <a:pt x="411" y="1588"/>
                    <a:pt x="419" y="1574"/>
                    <a:pt x="419" y="1574"/>
                  </a:cubicBezTo>
                  <a:lnTo>
                    <a:pt x="66" y="0"/>
                  </a:lnTo>
                  <a:lnTo>
                    <a:pt x="0" y="14"/>
                  </a:lnTo>
                  <a:lnTo>
                    <a:pt x="355" y="1592"/>
                  </a:lnTo>
                  <a:cubicBezTo>
                    <a:pt x="355" y="1592"/>
                    <a:pt x="365" y="1599"/>
                    <a:pt x="388" y="1593"/>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3" name="Freeform 234">
              <a:extLst>
                <a:ext uri="{FF2B5EF4-FFF2-40B4-BE49-F238E27FC236}">
                  <a16:creationId xmlns:a16="http://schemas.microsoft.com/office/drawing/2014/main" id="{952E88E2-0321-FA41-AE20-3B4D729C80A6}"/>
                </a:ext>
              </a:extLst>
            </p:cNvPr>
            <p:cNvSpPr>
              <a:spLocks/>
            </p:cNvSpPr>
            <p:nvPr/>
          </p:nvSpPr>
          <p:spPr bwMode="auto">
            <a:xfrm>
              <a:off x="7483475" y="1703388"/>
              <a:ext cx="231775" cy="752475"/>
            </a:xfrm>
            <a:custGeom>
              <a:avLst/>
              <a:gdLst>
                <a:gd name="T0" fmla="*/ 21 w 431"/>
                <a:gd name="T1" fmla="*/ 1441 h 1452"/>
                <a:gd name="T2" fmla="*/ 61 w 431"/>
                <a:gd name="T3" fmla="*/ 1445 h 1452"/>
                <a:gd name="T4" fmla="*/ 431 w 431"/>
                <a:gd name="T5" fmla="*/ 17 h 1452"/>
                <a:gd name="T6" fmla="*/ 367 w 431"/>
                <a:gd name="T7" fmla="*/ 0 h 1452"/>
                <a:gd name="T8" fmla="*/ 0 w 431"/>
                <a:gd name="T9" fmla="*/ 1413 h 1452"/>
                <a:gd name="T10" fmla="*/ 21 w 431"/>
                <a:gd name="T11" fmla="*/ 1441 h 1452"/>
              </a:gdLst>
              <a:ahLst/>
              <a:cxnLst>
                <a:cxn ang="0">
                  <a:pos x="T0" y="T1"/>
                </a:cxn>
                <a:cxn ang="0">
                  <a:pos x="T2" y="T3"/>
                </a:cxn>
                <a:cxn ang="0">
                  <a:pos x="T4" y="T5"/>
                </a:cxn>
                <a:cxn ang="0">
                  <a:pos x="T6" y="T7"/>
                </a:cxn>
                <a:cxn ang="0">
                  <a:pos x="T8" y="T9"/>
                </a:cxn>
                <a:cxn ang="0">
                  <a:pos x="T10" y="T11"/>
                </a:cxn>
              </a:cxnLst>
              <a:rect l="0" t="0" r="r" b="b"/>
              <a:pathLst>
                <a:path w="431" h="1452">
                  <a:moveTo>
                    <a:pt x="21" y="1441"/>
                  </a:moveTo>
                  <a:cubicBezTo>
                    <a:pt x="41" y="1452"/>
                    <a:pt x="61" y="1445"/>
                    <a:pt x="61" y="1445"/>
                  </a:cubicBezTo>
                  <a:lnTo>
                    <a:pt x="431" y="17"/>
                  </a:lnTo>
                  <a:lnTo>
                    <a:pt x="367" y="0"/>
                  </a:lnTo>
                  <a:lnTo>
                    <a:pt x="0" y="1413"/>
                  </a:lnTo>
                  <a:cubicBezTo>
                    <a:pt x="0" y="1413"/>
                    <a:pt x="1" y="1429"/>
                    <a:pt x="21" y="1441"/>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4" name="Freeform 235">
              <a:extLst>
                <a:ext uri="{FF2B5EF4-FFF2-40B4-BE49-F238E27FC236}">
                  <a16:creationId xmlns:a16="http://schemas.microsoft.com/office/drawing/2014/main" id="{9669814C-8AE7-014D-B824-9F9C4CA00905}"/>
                </a:ext>
              </a:extLst>
            </p:cNvPr>
            <p:cNvSpPr>
              <a:spLocks/>
            </p:cNvSpPr>
            <p:nvPr/>
          </p:nvSpPr>
          <p:spPr bwMode="auto">
            <a:xfrm>
              <a:off x="7405688" y="1657351"/>
              <a:ext cx="222250" cy="760413"/>
            </a:xfrm>
            <a:custGeom>
              <a:avLst/>
              <a:gdLst>
                <a:gd name="T0" fmla="*/ 26 w 412"/>
                <a:gd name="T1" fmla="*/ 1455 h 1466"/>
                <a:gd name="T2" fmla="*/ 61 w 412"/>
                <a:gd name="T3" fmla="*/ 1458 h 1466"/>
                <a:gd name="T4" fmla="*/ 412 w 412"/>
                <a:gd name="T5" fmla="*/ 16 h 1466"/>
                <a:gd name="T6" fmla="*/ 347 w 412"/>
                <a:gd name="T7" fmla="*/ 0 h 1466"/>
                <a:gd name="T8" fmla="*/ 0 w 412"/>
                <a:gd name="T9" fmla="*/ 1426 h 1466"/>
                <a:gd name="T10" fmla="*/ 26 w 412"/>
                <a:gd name="T11" fmla="*/ 1455 h 1466"/>
              </a:gdLst>
              <a:ahLst/>
              <a:cxnLst>
                <a:cxn ang="0">
                  <a:pos x="T0" y="T1"/>
                </a:cxn>
                <a:cxn ang="0">
                  <a:pos x="T2" y="T3"/>
                </a:cxn>
                <a:cxn ang="0">
                  <a:pos x="T4" y="T5"/>
                </a:cxn>
                <a:cxn ang="0">
                  <a:pos x="T6" y="T7"/>
                </a:cxn>
                <a:cxn ang="0">
                  <a:pos x="T8" y="T9"/>
                </a:cxn>
                <a:cxn ang="0">
                  <a:pos x="T10" y="T11"/>
                </a:cxn>
              </a:cxnLst>
              <a:rect l="0" t="0" r="r" b="b"/>
              <a:pathLst>
                <a:path w="412" h="1466">
                  <a:moveTo>
                    <a:pt x="26" y="1455"/>
                  </a:moveTo>
                  <a:cubicBezTo>
                    <a:pt x="47" y="1466"/>
                    <a:pt x="61" y="1458"/>
                    <a:pt x="61" y="1458"/>
                  </a:cubicBezTo>
                  <a:lnTo>
                    <a:pt x="412" y="16"/>
                  </a:lnTo>
                  <a:lnTo>
                    <a:pt x="347" y="0"/>
                  </a:lnTo>
                  <a:lnTo>
                    <a:pt x="0" y="1426"/>
                  </a:lnTo>
                  <a:cubicBezTo>
                    <a:pt x="0" y="1426"/>
                    <a:pt x="4" y="1445"/>
                    <a:pt x="26" y="1455"/>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5" name="Freeform 236">
              <a:extLst>
                <a:ext uri="{FF2B5EF4-FFF2-40B4-BE49-F238E27FC236}">
                  <a16:creationId xmlns:a16="http://schemas.microsoft.com/office/drawing/2014/main" id="{9AA1AAF5-F2A2-6F46-8EA4-DF9BE6D16C20}"/>
                </a:ext>
              </a:extLst>
            </p:cNvPr>
            <p:cNvSpPr>
              <a:spLocks/>
            </p:cNvSpPr>
            <p:nvPr/>
          </p:nvSpPr>
          <p:spPr bwMode="auto">
            <a:xfrm>
              <a:off x="7605713" y="1601788"/>
              <a:ext cx="39688" cy="55563"/>
            </a:xfrm>
            <a:custGeom>
              <a:avLst/>
              <a:gdLst>
                <a:gd name="T0" fmla="*/ 37 w 73"/>
                <a:gd name="T1" fmla="*/ 12 h 108"/>
                <a:gd name="T2" fmla="*/ 0 w 73"/>
                <a:gd name="T3" fmla="*/ 33 h 108"/>
                <a:gd name="T4" fmla="*/ 37 w 73"/>
                <a:gd name="T5" fmla="*/ 96 h 108"/>
                <a:gd name="T6" fmla="*/ 73 w 73"/>
                <a:gd name="T7" fmla="*/ 75 h 108"/>
                <a:gd name="T8" fmla="*/ 37 w 73"/>
                <a:gd name="T9" fmla="*/ 12 h 108"/>
              </a:gdLst>
              <a:ahLst/>
              <a:cxnLst>
                <a:cxn ang="0">
                  <a:pos x="T0" y="T1"/>
                </a:cxn>
                <a:cxn ang="0">
                  <a:pos x="T2" y="T3"/>
                </a:cxn>
                <a:cxn ang="0">
                  <a:pos x="T4" y="T5"/>
                </a:cxn>
                <a:cxn ang="0">
                  <a:pos x="T6" y="T7"/>
                </a:cxn>
                <a:cxn ang="0">
                  <a:pos x="T8" y="T9"/>
                </a:cxn>
              </a:cxnLst>
              <a:rect l="0" t="0" r="r" b="b"/>
              <a:pathLst>
                <a:path w="73" h="108">
                  <a:moveTo>
                    <a:pt x="37" y="12"/>
                  </a:moveTo>
                  <a:cubicBezTo>
                    <a:pt x="16" y="0"/>
                    <a:pt x="0" y="9"/>
                    <a:pt x="0" y="33"/>
                  </a:cubicBezTo>
                  <a:cubicBezTo>
                    <a:pt x="0" y="56"/>
                    <a:pt x="16" y="84"/>
                    <a:pt x="37" y="96"/>
                  </a:cubicBezTo>
                  <a:cubicBezTo>
                    <a:pt x="57" y="108"/>
                    <a:pt x="73" y="98"/>
                    <a:pt x="73" y="75"/>
                  </a:cubicBezTo>
                  <a:cubicBezTo>
                    <a:pt x="73" y="52"/>
                    <a:pt x="57" y="23"/>
                    <a:pt x="37" y="12"/>
                  </a:cubicBezTo>
                  <a:close/>
                </a:path>
              </a:pathLst>
            </a:custGeom>
            <a:solidFill>
              <a:srgbClr val="51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6" name="Freeform 237">
              <a:extLst>
                <a:ext uri="{FF2B5EF4-FFF2-40B4-BE49-F238E27FC236}">
                  <a16:creationId xmlns:a16="http://schemas.microsoft.com/office/drawing/2014/main" id="{0F207330-FCAF-A342-9C79-F9FC7B8AA6A0}"/>
                </a:ext>
              </a:extLst>
            </p:cNvPr>
            <p:cNvSpPr>
              <a:spLocks/>
            </p:cNvSpPr>
            <p:nvPr/>
          </p:nvSpPr>
          <p:spPr bwMode="auto">
            <a:xfrm>
              <a:off x="7566025" y="1581151"/>
              <a:ext cx="341313" cy="163513"/>
            </a:xfrm>
            <a:custGeom>
              <a:avLst/>
              <a:gdLst>
                <a:gd name="T0" fmla="*/ 633 w 633"/>
                <a:gd name="T1" fmla="*/ 132 h 315"/>
                <a:gd name="T2" fmla="*/ 316 w 633"/>
                <a:gd name="T3" fmla="*/ 0 h 315"/>
                <a:gd name="T4" fmla="*/ 0 w 633"/>
                <a:gd name="T5" fmla="*/ 132 h 315"/>
                <a:gd name="T6" fmla="*/ 0 w 633"/>
                <a:gd name="T7" fmla="*/ 183 h 315"/>
                <a:gd name="T8" fmla="*/ 316 w 633"/>
                <a:gd name="T9" fmla="*/ 315 h 315"/>
                <a:gd name="T10" fmla="*/ 633 w 633"/>
                <a:gd name="T11" fmla="*/ 183 h 315"/>
                <a:gd name="T12" fmla="*/ 633 w 633"/>
                <a:gd name="T13" fmla="*/ 132 h 315"/>
              </a:gdLst>
              <a:ahLst/>
              <a:cxnLst>
                <a:cxn ang="0">
                  <a:pos x="T0" y="T1"/>
                </a:cxn>
                <a:cxn ang="0">
                  <a:pos x="T2" y="T3"/>
                </a:cxn>
                <a:cxn ang="0">
                  <a:pos x="T4" y="T5"/>
                </a:cxn>
                <a:cxn ang="0">
                  <a:pos x="T6" y="T7"/>
                </a:cxn>
                <a:cxn ang="0">
                  <a:pos x="T8" y="T9"/>
                </a:cxn>
                <a:cxn ang="0">
                  <a:pos x="T10" y="T11"/>
                </a:cxn>
                <a:cxn ang="0">
                  <a:pos x="T12" y="T13"/>
                </a:cxn>
              </a:cxnLst>
              <a:rect l="0" t="0" r="r" b="b"/>
              <a:pathLst>
                <a:path w="633" h="315">
                  <a:moveTo>
                    <a:pt x="633" y="132"/>
                  </a:moveTo>
                  <a:cubicBezTo>
                    <a:pt x="633" y="59"/>
                    <a:pt x="491" y="0"/>
                    <a:pt x="316" y="0"/>
                  </a:cubicBezTo>
                  <a:cubicBezTo>
                    <a:pt x="141" y="0"/>
                    <a:pt x="0" y="59"/>
                    <a:pt x="0" y="132"/>
                  </a:cubicBezTo>
                  <a:lnTo>
                    <a:pt x="0" y="183"/>
                  </a:lnTo>
                  <a:cubicBezTo>
                    <a:pt x="0" y="256"/>
                    <a:pt x="141" y="315"/>
                    <a:pt x="316" y="315"/>
                  </a:cubicBezTo>
                  <a:cubicBezTo>
                    <a:pt x="491" y="315"/>
                    <a:pt x="633" y="256"/>
                    <a:pt x="633" y="183"/>
                  </a:cubicBezTo>
                  <a:lnTo>
                    <a:pt x="633" y="132"/>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7" name="Oval 238">
              <a:extLst>
                <a:ext uri="{FF2B5EF4-FFF2-40B4-BE49-F238E27FC236}">
                  <a16:creationId xmlns:a16="http://schemas.microsoft.com/office/drawing/2014/main" id="{B65A745F-D8DB-B84C-B540-DFDEF4FC5C7C}"/>
                </a:ext>
              </a:extLst>
            </p:cNvPr>
            <p:cNvSpPr>
              <a:spLocks noChangeArrowheads="1"/>
            </p:cNvSpPr>
            <p:nvPr/>
          </p:nvSpPr>
          <p:spPr bwMode="auto">
            <a:xfrm>
              <a:off x="7566025" y="1581151"/>
              <a:ext cx="341313" cy="136525"/>
            </a:xfrm>
            <a:prstGeom prst="ellipse">
              <a:avLst/>
            </a:prstGeom>
            <a:solidFill>
              <a:srgbClr val="51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8" name="Freeform 239">
              <a:extLst>
                <a:ext uri="{FF2B5EF4-FFF2-40B4-BE49-F238E27FC236}">
                  <a16:creationId xmlns:a16="http://schemas.microsoft.com/office/drawing/2014/main" id="{738D859A-B50B-4147-A0D5-7781ED0B704C}"/>
                </a:ext>
              </a:extLst>
            </p:cNvPr>
            <p:cNvSpPr>
              <a:spLocks/>
            </p:cNvSpPr>
            <p:nvPr/>
          </p:nvSpPr>
          <p:spPr bwMode="auto">
            <a:xfrm>
              <a:off x="7615238" y="1570038"/>
              <a:ext cx="242888" cy="115888"/>
            </a:xfrm>
            <a:custGeom>
              <a:avLst/>
              <a:gdLst>
                <a:gd name="T0" fmla="*/ 449 w 449"/>
                <a:gd name="T1" fmla="*/ 94 h 224"/>
                <a:gd name="T2" fmla="*/ 224 w 449"/>
                <a:gd name="T3" fmla="*/ 0 h 224"/>
                <a:gd name="T4" fmla="*/ 0 w 449"/>
                <a:gd name="T5" fmla="*/ 94 h 224"/>
                <a:gd name="T6" fmla="*/ 0 w 449"/>
                <a:gd name="T7" fmla="*/ 130 h 224"/>
                <a:gd name="T8" fmla="*/ 224 w 449"/>
                <a:gd name="T9" fmla="*/ 224 h 224"/>
                <a:gd name="T10" fmla="*/ 449 w 449"/>
                <a:gd name="T11" fmla="*/ 130 h 224"/>
                <a:gd name="T12" fmla="*/ 449 w 449"/>
                <a:gd name="T13" fmla="*/ 94 h 224"/>
              </a:gdLst>
              <a:ahLst/>
              <a:cxnLst>
                <a:cxn ang="0">
                  <a:pos x="T0" y="T1"/>
                </a:cxn>
                <a:cxn ang="0">
                  <a:pos x="T2" y="T3"/>
                </a:cxn>
                <a:cxn ang="0">
                  <a:pos x="T4" y="T5"/>
                </a:cxn>
                <a:cxn ang="0">
                  <a:pos x="T6" y="T7"/>
                </a:cxn>
                <a:cxn ang="0">
                  <a:pos x="T8" y="T9"/>
                </a:cxn>
                <a:cxn ang="0">
                  <a:pos x="T10" y="T11"/>
                </a:cxn>
                <a:cxn ang="0">
                  <a:pos x="T12" y="T13"/>
                </a:cxn>
              </a:cxnLst>
              <a:rect l="0" t="0" r="r" b="b"/>
              <a:pathLst>
                <a:path w="449" h="224">
                  <a:moveTo>
                    <a:pt x="449" y="94"/>
                  </a:moveTo>
                  <a:cubicBezTo>
                    <a:pt x="449" y="42"/>
                    <a:pt x="348" y="0"/>
                    <a:pt x="224" y="0"/>
                  </a:cubicBezTo>
                  <a:cubicBezTo>
                    <a:pt x="100" y="0"/>
                    <a:pt x="0" y="42"/>
                    <a:pt x="0" y="94"/>
                  </a:cubicBezTo>
                  <a:lnTo>
                    <a:pt x="0" y="130"/>
                  </a:lnTo>
                  <a:cubicBezTo>
                    <a:pt x="0" y="182"/>
                    <a:pt x="100" y="224"/>
                    <a:pt x="224" y="224"/>
                  </a:cubicBezTo>
                  <a:cubicBezTo>
                    <a:pt x="348" y="224"/>
                    <a:pt x="449" y="182"/>
                    <a:pt x="449" y="130"/>
                  </a:cubicBezTo>
                  <a:lnTo>
                    <a:pt x="449" y="94"/>
                  </a:ln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9" name="Oval 240">
              <a:extLst>
                <a:ext uri="{FF2B5EF4-FFF2-40B4-BE49-F238E27FC236}">
                  <a16:creationId xmlns:a16="http://schemas.microsoft.com/office/drawing/2014/main" id="{1050D168-AF01-3944-9E8B-3CE4C40D6B18}"/>
                </a:ext>
              </a:extLst>
            </p:cNvPr>
            <p:cNvSpPr>
              <a:spLocks noChangeArrowheads="1"/>
            </p:cNvSpPr>
            <p:nvPr/>
          </p:nvSpPr>
          <p:spPr bwMode="auto">
            <a:xfrm>
              <a:off x="7615238" y="1570038"/>
              <a:ext cx="242888" cy="96838"/>
            </a:xfrm>
            <a:prstGeom prst="ellipse">
              <a:avLst/>
            </a:prstGeom>
            <a:solidFill>
              <a:srgbClr val="51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0" name="Freeform 241">
              <a:extLst>
                <a:ext uri="{FF2B5EF4-FFF2-40B4-BE49-F238E27FC236}">
                  <a16:creationId xmlns:a16="http://schemas.microsoft.com/office/drawing/2014/main" id="{3C8009CC-5A03-CA46-8D2E-8785BBDD4AD4}"/>
                </a:ext>
              </a:extLst>
            </p:cNvPr>
            <p:cNvSpPr>
              <a:spLocks/>
            </p:cNvSpPr>
            <p:nvPr/>
          </p:nvSpPr>
          <p:spPr bwMode="auto">
            <a:xfrm>
              <a:off x="7874000" y="1274763"/>
              <a:ext cx="34925" cy="341313"/>
            </a:xfrm>
            <a:custGeom>
              <a:avLst/>
              <a:gdLst>
                <a:gd name="T0" fmla="*/ 63 w 63"/>
                <a:gd name="T1" fmla="*/ 621 h 658"/>
                <a:gd name="T2" fmla="*/ 0 w 63"/>
                <a:gd name="T3" fmla="*/ 658 h 658"/>
                <a:gd name="T4" fmla="*/ 0 w 63"/>
                <a:gd name="T5" fmla="*/ 36 h 658"/>
                <a:gd name="T6" fmla="*/ 63 w 63"/>
                <a:gd name="T7" fmla="*/ 0 h 658"/>
                <a:gd name="T8" fmla="*/ 63 w 63"/>
                <a:gd name="T9" fmla="*/ 621 h 658"/>
              </a:gdLst>
              <a:ahLst/>
              <a:cxnLst>
                <a:cxn ang="0">
                  <a:pos x="T0" y="T1"/>
                </a:cxn>
                <a:cxn ang="0">
                  <a:pos x="T2" y="T3"/>
                </a:cxn>
                <a:cxn ang="0">
                  <a:pos x="T4" y="T5"/>
                </a:cxn>
                <a:cxn ang="0">
                  <a:pos x="T6" y="T7"/>
                </a:cxn>
                <a:cxn ang="0">
                  <a:pos x="T8" y="T9"/>
                </a:cxn>
              </a:cxnLst>
              <a:rect l="0" t="0" r="r" b="b"/>
              <a:pathLst>
                <a:path w="63" h="658">
                  <a:moveTo>
                    <a:pt x="63" y="621"/>
                  </a:moveTo>
                  <a:lnTo>
                    <a:pt x="0" y="658"/>
                  </a:lnTo>
                  <a:lnTo>
                    <a:pt x="0" y="36"/>
                  </a:lnTo>
                  <a:lnTo>
                    <a:pt x="63" y="0"/>
                  </a:lnTo>
                  <a:lnTo>
                    <a:pt x="63" y="621"/>
                  </a:lnTo>
                  <a:close/>
                </a:path>
              </a:pathLst>
            </a:custGeom>
            <a:solidFill>
              <a:srgbClr val="FFC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1" name="Freeform 242">
              <a:extLst>
                <a:ext uri="{FF2B5EF4-FFF2-40B4-BE49-F238E27FC236}">
                  <a16:creationId xmlns:a16="http://schemas.microsoft.com/office/drawing/2014/main" id="{156E954E-11F7-0A49-A7F8-D7FB81179488}"/>
                </a:ext>
              </a:extLst>
            </p:cNvPr>
            <p:cNvSpPr>
              <a:spLocks/>
            </p:cNvSpPr>
            <p:nvPr/>
          </p:nvSpPr>
          <p:spPr bwMode="auto">
            <a:xfrm>
              <a:off x="7734300" y="1216026"/>
              <a:ext cx="139700" cy="400050"/>
            </a:xfrm>
            <a:custGeom>
              <a:avLst/>
              <a:gdLst>
                <a:gd name="T0" fmla="*/ 0 w 260"/>
                <a:gd name="T1" fmla="*/ 622 h 772"/>
                <a:gd name="T2" fmla="*/ 260 w 260"/>
                <a:gd name="T3" fmla="*/ 772 h 772"/>
                <a:gd name="T4" fmla="*/ 260 w 260"/>
                <a:gd name="T5" fmla="*/ 150 h 772"/>
                <a:gd name="T6" fmla="*/ 0 w 260"/>
                <a:gd name="T7" fmla="*/ 0 h 772"/>
                <a:gd name="T8" fmla="*/ 0 w 260"/>
                <a:gd name="T9" fmla="*/ 622 h 772"/>
              </a:gdLst>
              <a:ahLst/>
              <a:cxnLst>
                <a:cxn ang="0">
                  <a:pos x="T0" y="T1"/>
                </a:cxn>
                <a:cxn ang="0">
                  <a:pos x="T2" y="T3"/>
                </a:cxn>
                <a:cxn ang="0">
                  <a:pos x="T4" y="T5"/>
                </a:cxn>
                <a:cxn ang="0">
                  <a:pos x="T6" y="T7"/>
                </a:cxn>
                <a:cxn ang="0">
                  <a:pos x="T8" y="T9"/>
                </a:cxn>
              </a:cxnLst>
              <a:rect l="0" t="0" r="r" b="b"/>
              <a:pathLst>
                <a:path w="260" h="772">
                  <a:moveTo>
                    <a:pt x="0" y="622"/>
                  </a:moveTo>
                  <a:lnTo>
                    <a:pt x="260" y="772"/>
                  </a:lnTo>
                  <a:lnTo>
                    <a:pt x="260" y="150"/>
                  </a:lnTo>
                  <a:lnTo>
                    <a:pt x="0" y="0"/>
                  </a:lnTo>
                  <a:lnTo>
                    <a:pt x="0" y="622"/>
                  </a:lnTo>
                  <a:close/>
                </a:path>
              </a:pathLst>
            </a:custGeom>
            <a:solidFill>
              <a:srgbClr val="DDAF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2" name="Freeform 243">
              <a:extLst>
                <a:ext uri="{FF2B5EF4-FFF2-40B4-BE49-F238E27FC236}">
                  <a16:creationId xmlns:a16="http://schemas.microsoft.com/office/drawing/2014/main" id="{E1790EB3-C475-F945-9427-164BB1D69CB0}"/>
                </a:ext>
              </a:extLst>
            </p:cNvPr>
            <p:cNvSpPr>
              <a:spLocks/>
            </p:cNvSpPr>
            <p:nvPr/>
          </p:nvSpPr>
          <p:spPr bwMode="auto">
            <a:xfrm>
              <a:off x="7734300" y="1196976"/>
              <a:ext cx="174625" cy="96838"/>
            </a:xfrm>
            <a:custGeom>
              <a:avLst/>
              <a:gdLst>
                <a:gd name="T0" fmla="*/ 0 w 323"/>
                <a:gd name="T1" fmla="*/ 36 h 186"/>
                <a:gd name="T2" fmla="*/ 260 w 323"/>
                <a:gd name="T3" fmla="*/ 186 h 186"/>
                <a:gd name="T4" fmla="*/ 323 w 323"/>
                <a:gd name="T5" fmla="*/ 150 h 186"/>
                <a:gd name="T6" fmla="*/ 63 w 323"/>
                <a:gd name="T7" fmla="*/ 0 h 186"/>
                <a:gd name="T8" fmla="*/ 0 w 323"/>
                <a:gd name="T9" fmla="*/ 36 h 186"/>
              </a:gdLst>
              <a:ahLst/>
              <a:cxnLst>
                <a:cxn ang="0">
                  <a:pos x="T0" y="T1"/>
                </a:cxn>
                <a:cxn ang="0">
                  <a:pos x="T2" y="T3"/>
                </a:cxn>
                <a:cxn ang="0">
                  <a:pos x="T4" y="T5"/>
                </a:cxn>
                <a:cxn ang="0">
                  <a:pos x="T6" y="T7"/>
                </a:cxn>
                <a:cxn ang="0">
                  <a:pos x="T8" y="T9"/>
                </a:cxn>
              </a:cxnLst>
              <a:rect l="0" t="0" r="r" b="b"/>
              <a:pathLst>
                <a:path w="323" h="186">
                  <a:moveTo>
                    <a:pt x="0" y="36"/>
                  </a:moveTo>
                  <a:lnTo>
                    <a:pt x="260" y="186"/>
                  </a:lnTo>
                  <a:lnTo>
                    <a:pt x="323" y="150"/>
                  </a:lnTo>
                  <a:lnTo>
                    <a:pt x="63" y="0"/>
                  </a:lnTo>
                  <a:lnTo>
                    <a:pt x="0" y="36"/>
                  </a:lnTo>
                  <a:close/>
                </a:path>
              </a:pathLst>
            </a:custGeom>
            <a:solidFill>
              <a:srgbClr val="FCE6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3" name="Freeform 244">
              <a:extLst>
                <a:ext uri="{FF2B5EF4-FFF2-40B4-BE49-F238E27FC236}">
                  <a16:creationId xmlns:a16="http://schemas.microsoft.com/office/drawing/2014/main" id="{A19326B4-C206-7C41-B12E-6E06083F5041}"/>
                </a:ext>
              </a:extLst>
            </p:cNvPr>
            <p:cNvSpPr>
              <a:spLocks/>
            </p:cNvSpPr>
            <p:nvPr/>
          </p:nvSpPr>
          <p:spPr bwMode="auto">
            <a:xfrm>
              <a:off x="7734300" y="1497013"/>
              <a:ext cx="139700" cy="196850"/>
            </a:xfrm>
            <a:custGeom>
              <a:avLst/>
              <a:gdLst>
                <a:gd name="T0" fmla="*/ 260 w 260"/>
                <a:gd name="T1" fmla="*/ 228 h 378"/>
                <a:gd name="T2" fmla="*/ 0 w 260"/>
                <a:gd name="T3" fmla="*/ 378 h 378"/>
                <a:gd name="T4" fmla="*/ 0 w 260"/>
                <a:gd name="T5" fmla="*/ 150 h 378"/>
                <a:gd name="T6" fmla="*/ 260 w 260"/>
                <a:gd name="T7" fmla="*/ 0 h 378"/>
                <a:gd name="T8" fmla="*/ 260 w 260"/>
                <a:gd name="T9" fmla="*/ 228 h 378"/>
              </a:gdLst>
              <a:ahLst/>
              <a:cxnLst>
                <a:cxn ang="0">
                  <a:pos x="T0" y="T1"/>
                </a:cxn>
                <a:cxn ang="0">
                  <a:pos x="T2" y="T3"/>
                </a:cxn>
                <a:cxn ang="0">
                  <a:pos x="T4" y="T5"/>
                </a:cxn>
                <a:cxn ang="0">
                  <a:pos x="T6" y="T7"/>
                </a:cxn>
                <a:cxn ang="0">
                  <a:pos x="T8" y="T9"/>
                </a:cxn>
              </a:cxnLst>
              <a:rect l="0" t="0" r="r" b="b"/>
              <a:pathLst>
                <a:path w="260" h="378">
                  <a:moveTo>
                    <a:pt x="260" y="228"/>
                  </a:moveTo>
                  <a:lnTo>
                    <a:pt x="0" y="378"/>
                  </a:lnTo>
                  <a:lnTo>
                    <a:pt x="0" y="150"/>
                  </a:lnTo>
                  <a:lnTo>
                    <a:pt x="260" y="0"/>
                  </a:lnTo>
                  <a:lnTo>
                    <a:pt x="260" y="228"/>
                  </a:lnTo>
                  <a:close/>
                </a:path>
              </a:pathLst>
            </a:custGeom>
            <a:solidFill>
              <a:srgbClr val="FFC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4" name="Freeform 245">
              <a:extLst>
                <a:ext uri="{FF2B5EF4-FFF2-40B4-BE49-F238E27FC236}">
                  <a16:creationId xmlns:a16="http://schemas.microsoft.com/office/drawing/2014/main" id="{DFB7615E-5FD0-3942-BC38-7C3EF51C5F91}"/>
                </a:ext>
              </a:extLst>
            </p:cNvPr>
            <p:cNvSpPr>
              <a:spLocks/>
            </p:cNvSpPr>
            <p:nvPr/>
          </p:nvSpPr>
          <p:spPr bwMode="auto">
            <a:xfrm>
              <a:off x="7594600" y="1419226"/>
              <a:ext cx="279400" cy="155575"/>
            </a:xfrm>
            <a:custGeom>
              <a:avLst/>
              <a:gdLst>
                <a:gd name="T0" fmla="*/ 0 w 519"/>
                <a:gd name="T1" fmla="*/ 150 h 300"/>
                <a:gd name="T2" fmla="*/ 259 w 519"/>
                <a:gd name="T3" fmla="*/ 300 h 300"/>
                <a:gd name="T4" fmla="*/ 519 w 519"/>
                <a:gd name="T5" fmla="*/ 150 h 300"/>
                <a:gd name="T6" fmla="*/ 259 w 519"/>
                <a:gd name="T7" fmla="*/ 0 h 300"/>
                <a:gd name="T8" fmla="*/ 0 w 519"/>
                <a:gd name="T9" fmla="*/ 150 h 300"/>
              </a:gdLst>
              <a:ahLst/>
              <a:cxnLst>
                <a:cxn ang="0">
                  <a:pos x="T0" y="T1"/>
                </a:cxn>
                <a:cxn ang="0">
                  <a:pos x="T2" y="T3"/>
                </a:cxn>
                <a:cxn ang="0">
                  <a:pos x="T4" y="T5"/>
                </a:cxn>
                <a:cxn ang="0">
                  <a:pos x="T6" y="T7"/>
                </a:cxn>
                <a:cxn ang="0">
                  <a:pos x="T8" y="T9"/>
                </a:cxn>
              </a:cxnLst>
              <a:rect l="0" t="0" r="r" b="b"/>
              <a:pathLst>
                <a:path w="519" h="300">
                  <a:moveTo>
                    <a:pt x="0" y="150"/>
                  </a:moveTo>
                  <a:lnTo>
                    <a:pt x="259" y="300"/>
                  </a:lnTo>
                  <a:lnTo>
                    <a:pt x="519" y="150"/>
                  </a:lnTo>
                  <a:lnTo>
                    <a:pt x="259" y="0"/>
                  </a:lnTo>
                  <a:lnTo>
                    <a:pt x="0" y="150"/>
                  </a:lnTo>
                  <a:close/>
                </a:path>
              </a:pathLst>
            </a:custGeom>
            <a:solidFill>
              <a:srgbClr val="F1B8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5" name="Freeform 246">
              <a:extLst>
                <a:ext uri="{FF2B5EF4-FFF2-40B4-BE49-F238E27FC236}">
                  <a16:creationId xmlns:a16="http://schemas.microsoft.com/office/drawing/2014/main" id="{41806F8F-16E6-7248-A6BA-B4C42B2C530B}"/>
                </a:ext>
              </a:extLst>
            </p:cNvPr>
            <p:cNvSpPr>
              <a:spLocks/>
            </p:cNvSpPr>
            <p:nvPr/>
          </p:nvSpPr>
          <p:spPr bwMode="auto">
            <a:xfrm>
              <a:off x="7608888" y="1279526"/>
              <a:ext cx="198438" cy="238125"/>
            </a:xfrm>
            <a:custGeom>
              <a:avLst/>
              <a:gdLst>
                <a:gd name="T0" fmla="*/ 364 w 366"/>
                <a:gd name="T1" fmla="*/ 384 h 459"/>
                <a:gd name="T2" fmla="*/ 299 w 366"/>
                <a:gd name="T3" fmla="*/ 438 h 459"/>
                <a:gd name="T4" fmla="*/ 77 w 366"/>
                <a:gd name="T5" fmla="*/ 309 h 459"/>
                <a:gd name="T6" fmla="*/ 5 w 366"/>
                <a:gd name="T7" fmla="*/ 177 h 459"/>
                <a:gd name="T8" fmla="*/ 2 w 366"/>
                <a:gd name="T9" fmla="*/ 76 h 459"/>
                <a:gd name="T10" fmla="*/ 67 w 366"/>
                <a:gd name="T11" fmla="*/ 22 h 459"/>
                <a:gd name="T12" fmla="*/ 289 w 366"/>
                <a:gd name="T13" fmla="*/ 151 h 459"/>
                <a:gd name="T14" fmla="*/ 361 w 366"/>
                <a:gd name="T15" fmla="*/ 283 h 459"/>
                <a:gd name="T16" fmla="*/ 364 w 366"/>
                <a:gd name="T17" fmla="*/ 384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459">
                  <a:moveTo>
                    <a:pt x="364" y="384"/>
                  </a:moveTo>
                  <a:cubicBezTo>
                    <a:pt x="366" y="435"/>
                    <a:pt x="337" y="459"/>
                    <a:pt x="299" y="438"/>
                  </a:cubicBezTo>
                  <a:lnTo>
                    <a:pt x="77" y="309"/>
                  </a:lnTo>
                  <a:cubicBezTo>
                    <a:pt x="39" y="287"/>
                    <a:pt x="7" y="228"/>
                    <a:pt x="5" y="177"/>
                  </a:cubicBezTo>
                  <a:lnTo>
                    <a:pt x="2" y="76"/>
                  </a:lnTo>
                  <a:cubicBezTo>
                    <a:pt x="0" y="25"/>
                    <a:pt x="29" y="0"/>
                    <a:pt x="67" y="22"/>
                  </a:cubicBezTo>
                  <a:lnTo>
                    <a:pt x="289" y="151"/>
                  </a:lnTo>
                  <a:cubicBezTo>
                    <a:pt x="327" y="172"/>
                    <a:pt x="359" y="232"/>
                    <a:pt x="361" y="283"/>
                  </a:cubicBezTo>
                  <a:lnTo>
                    <a:pt x="364" y="384"/>
                  </a:lnTo>
                  <a:close/>
                </a:path>
              </a:pathLst>
            </a:custGeom>
            <a:solidFill>
              <a:srgbClr val="909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6" name="Freeform 247">
              <a:extLst>
                <a:ext uri="{FF2B5EF4-FFF2-40B4-BE49-F238E27FC236}">
                  <a16:creationId xmlns:a16="http://schemas.microsoft.com/office/drawing/2014/main" id="{B7940650-7C46-5346-8530-40070BE2D59B}"/>
                </a:ext>
              </a:extLst>
            </p:cNvPr>
            <p:cNvSpPr>
              <a:spLocks/>
            </p:cNvSpPr>
            <p:nvPr/>
          </p:nvSpPr>
          <p:spPr bwMode="auto">
            <a:xfrm>
              <a:off x="7621588" y="1236663"/>
              <a:ext cx="274638" cy="271463"/>
            </a:xfrm>
            <a:custGeom>
              <a:avLst/>
              <a:gdLst>
                <a:gd name="T0" fmla="*/ 509 w 510"/>
                <a:gd name="T1" fmla="*/ 372 h 524"/>
                <a:gd name="T2" fmla="*/ 506 w 510"/>
                <a:gd name="T3" fmla="*/ 271 h 524"/>
                <a:gd name="T4" fmla="*/ 434 w 510"/>
                <a:gd name="T5" fmla="*/ 138 h 524"/>
                <a:gd name="T6" fmla="*/ 212 w 510"/>
                <a:gd name="T7" fmla="*/ 10 h 524"/>
                <a:gd name="T8" fmla="*/ 169 w 510"/>
                <a:gd name="T9" fmla="*/ 7 h 524"/>
                <a:gd name="T10" fmla="*/ 168 w 510"/>
                <a:gd name="T11" fmla="*/ 7 h 524"/>
                <a:gd name="T12" fmla="*/ 0 w 510"/>
                <a:gd name="T13" fmla="*/ 104 h 524"/>
                <a:gd name="T14" fmla="*/ 1 w 510"/>
                <a:gd name="T15" fmla="*/ 104 h 524"/>
                <a:gd name="T16" fmla="*/ 44 w 510"/>
                <a:gd name="T17" fmla="*/ 107 h 524"/>
                <a:gd name="T18" fmla="*/ 266 w 510"/>
                <a:gd name="T19" fmla="*/ 236 h 524"/>
                <a:gd name="T20" fmla="*/ 338 w 510"/>
                <a:gd name="T21" fmla="*/ 368 h 524"/>
                <a:gd name="T22" fmla="*/ 341 w 510"/>
                <a:gd name="T23" fmla="*/ 469 h 524"/>
                <a:gd name="T24" fmla="*/ 340 w 510"/>
                <a:gd name="T25" fmla="*/ 487 h 524"/>
                <a:gd name="T26" fmla="*/ 340 w 510"/>
                <a:gd name="T27" fmla="*/ 489 h 524"/>
                <a:gd name="T28" fmla="*/ 337 w 510"/>
                <a:gd name="T29" fmla="*/ 503 h 524"/>
                <a:gd name="T30" fmla="*/ 337 w 510"/>
                <a:gd name="T31" fmla="*/ 503 h 524"/>
                <a:gd name="T32" fmla="*/ 322 w 510"/>
                <a:gd name="T33" fmla="*/ 524 h 524"/>
                <a:gd name="T34" fmla="*/ 322 w 510"/>
                <a:gd name="T35" fmla="*/ 524 h 524"/>
                <a:gd name="T36" fmla="*/ 491 w 510"/>
                <a:gd name="T37" fmla="*/ 427 h 524"/>
                <a:gd name="T38" fmla="*/ 491 w 510"/>
                <a:gd name="T39" fmla="*/ 426 h 524"/>
                <a:gd name="T40" fmla="*/ 509 w 510"/>
                <a:gd name="T41" fmla="*/ 372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524">
                  <a:moveTo>
                    <a:pt x="509" y="372"/>
                  </a:moveTo>
                  <a:lnTo>
                    <a:pt x="506" y="271"/>
                  </a:lnTo>
                  <a:cubicBezTo>
                    <a:pt x="504" y="220"/>
                    <a:pt x="472" y="160"/>
                    <a:pt x="434" y="138"/>
                  </a:cubicBezTo>
                  <a:lnTo>
                    <a:pt x="212" y="10"/>
                  </a:lnTo>
                  <a:cubicBezTo>
                    <a:pt x="195" y="0"/>
                    <a:pt x="180" y="0"/>
                    <a:pt x="169" y="7"/>
                  </a:cubicBezTo>
                  <a:cubicBezTo>
                    <a:pt x="169" y="7"/>
                    <a:pt x="168" y="7"/>
                    <a:pt x="168" y="7"/>
                  </a:cubicBezTo>
                  <a:lnTo>
                    <a:pt x="0" y="104"/>
                  </a:lnTo>
                  <a:lnTo>
                    <a:pt x="1" y="104"/>
                  </a:lnTo>
                  <a:cubicBezTo>
                    <a:pt x="12" y="97"/>
                    <a:pt x="27" y="98"/>
                    <a:pt x="44" y="107"/>
                  </a:cubicBezTo>
                  <a:lnTo>
                    <a:pt x="266" y="236"/>
                  </a:lnTo>
                  <a:cubicBezTo>
                    <a:pt x="304" y="257"/>
                    <a:pt x="336" y="317"/>
                    <a:pt x="338" y="368"/>
                  </a:cubicBezTo>
                  <a:lnTo>
                    <a:pt x="341" y="469"/>
                  </a:lnTo>
                  <a:cubicBezTo>
                    <a:pt x="341" y="475"/>
                    <a:pt x="341" y="482"/>
                    <a:pt x="340" y="487"/>
                  </a:cubicBezTo>
                  <a:cubicBezTo>
                    <a:pt x="340" y="488"/>
                    <a:pt x="340" y="488"/>
                    <a:pt x="340" y="489"/>
                  </a:cubicBezTo>
                  <a:cubicBezTo>
                    <a:pt x="339" y="494"/>
                    <a:pt x="338" y="499"/>
                    <a:pt x="337" y="503"/>
                  </a:cubicBezTo>
                  <a:cubicBezTo>
                    <a:pt x="337" y="503"/>
                    <a:pt x="337" y="503"/>
                    <a:pt x="337" y="503"/>
                  </a:cubicBezTo>
                  <a:cubicBezTo>
                    <a:pt x="333" y="512"/>
                    <a:pt x="328" y="519"/>
                    <a:pt x="322" y="524"/>
                  </a:cubicBezTo>
                  <a:cubicBezTo>
                    <a:pt x="322" y="524"/>
                    <a:pt x="322" y="524"/>
                    <a:pt x="322" y="524"/>
                  </a:cubicBezTo>
                  <a:lnTo>
                    <a:pt x="491" y="427"/>
                  </a:lnTo>
                  <a:lnTo>
                    <a:pt x="491" y="426"/>
                  </a:lnTo>
                  <a:cubicBezTo>
                    <a:pt x="503" y="417"/>
                    <a:pt x="510" y="398"/>
                    <a:pt x="509" y="372"/>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7" name="Freeform 248">
              <a:extLst>
                <a:ext uri="{FF2B5EF4-FFF2-40B4-BE49-F238E27FC236}">
                  <a16:creationId xmlns:a16="http://schemas.microsoft.com/office/drawing/2014/main" id="{70A9C30F-D78C-2248-B792-2F780ADB2658}"/>
                </a:ext>
              </a:extLst>
            </p:cNvPr>
            <p:cNvSpPr>
              <a:spLocks/>
            </p:cNvSpPr>
            <p:nvPr/>
          </p:nvSpPr>
          <p:spPr bwMode="auto">
            <a:xfrm>
              <a:off x="7818438" y="1373188"/>
              <a:ext cx="65088" cy="90488"/>
            </a:xfrm>
            <a:custGeom>
              <a:avLst/>
              <a:gdLst>
                <a:gd name="T0" fmla="*/ 59 w 118"/>
                <a:gd name="T1" fmla="*/ 19 h 173"/>
                <a:gd name="T2" fmla="*/ 118 w 118"/>
                <a:gd name="T3" fmla="*/ 53 h 173"/>
                <a:gd name="T4" fmla="*/ 59 w 118"/>
                <a:gd name="T5" fmla="*/ 154 h 173"/>
                <a:gd name="T6" fmla="*/ 0 w 118"/>
                <a:gd name="T7" fmla="*/ 121 h 173"/>
                <a:gd name="T8" fmla="*/ 59 w 118"/>
                <a:gd name="T9" fmla="*/ 19 h 173"/>
              </a:gdLst>
              <a:ahLst/>
              <a:cxnLst>
                <a:cxn ang="0">
                  <a:pos x="T0" y="T1"/>
                </a:cxn>
                <a:cxn ang="0">
                  <a:pos x="T2" y="T3"/>
                </a:cxn>
                <a:cxn ang="0">
                  <a:pos x="T4" y="T5"/>
                </a:cxn>
                <a:cxn ang="0">
                  <a:pos x="T6" y="T7"/>
                </a:cxn>
                <a:cxn ang="0">
                  <a:pos x="T8" y="T9"/>
                </a:cxn>
              </a:cxnLst>
              <a:rect l="0" t="0" r="r" b="b"/>
              <a:pathLst>
                <a:path w="118" h="173">
                  <a:moveTo>
                    <a:pt x="59" y="19"/>
                  </a:moveTo>
                  <a:cubicBezTo>
                    <a:pt x="91" y="0"/>
                    <a:pt x="118" y="15"/>
                    <a:pt x="118" y="53"/>
                  </a:cubicBezTo>
                  <a:cubicBezTo>
                    <a:pt x="118" y="90"/>
                    <a:pt x="91" y="136"/>
                    <a:pt x="59" y="154"/>
                  </a:cubicBezTo>
                  <a:cubicBezTo>
                    <a:pt x="26" y="173"/>
                    <a:pt x="0" y="158"/>
                    <a:pt x="0" y="121"/>
                  </a:cubicBezTo>
                  <a:cubicBezTo>
                    <a:pt x="0" y="83"/>
                    <a:pt x="26" y="38"/>
                    <a:pt x="59" y="19"/>
                  </a:cubicBezTo>
                  <a:close/>
                </a:path>
              </a:pathLst>
            </a:custGeom>
            <a:solidFill>
              <a:srgbClr val="8283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8" name="Freeform 249">
              <a:extLst>
                <a:ext uri="{FF2B5EF4-FFF2-40B4-BE49-F238E27FC236}">
                  <a16:creationId xmlns:a16="http://schemas.microsoft.com/office/drawing/2014/main" id="{513EA2FC-93B6-5C4D-A1B5-A82D30809DDA}"/>
                </a:ext>
              </a:extLst>
            </p:cNvPr>
            <p:cNvSpPr>
              <a:spLocks/>
            </p:cNvSpPr>
            <p:nvPr/>
          </p:nvSpPr>
          <p:spPr bwMode="auto">
            <a:xfrm>
              <a:off x="7827963" y="1387476"/>
              <a:ext cx="46038" cy="63500"/>
            </a:xfrm>
            <a:custGeom>
              <a:avLst/>
              <a:gdLst>
                <a:gd name="T0" fmla="*/ 43 w 85"/>
                <a:gd name="T1" fmla="*/ 13 h 124"/>
                <a:gd name="T2" fmla="*/ 85 w 85"/>
                <a:gd name="T3" fmla="*/ 37 h 124"/>
                <a:gd name="T4" fmla="*/ 43 w 85"/>
                <a:gd name="T5" fmla="*/ 110 h 124"/>
                <a:gd name="T6" fmla="*/ 1 w 85"/>
                <a:gd name="T7" fmla="*/ 86 h 124"/>
                <a:gd name="T8" fmla="*/ 43 w 85"/>
                <a:gd name="T9" fmla="*/ 13 h 124"/>
              </a:gdLst>
              <a:ahLst/>
              <a:cxnLst>
                <a:cxn ang="0">
                  <a:pos x="T0" y="T1"/>
                </a:cxn>
                <a:cxn ang="0">
                  <a:pos x="T2" y="T3"/>
                </a:cxn>
                <a:cxn ang="0">
                  <a:pos x="T4" y="T5"/>
                </a:cxn>
                <a:cxn ang="0">
                  <a:pos x="T6" y="T7"/>
                </a:cxn>
                <a:cxn ang="0">
                  <a:pos x="T8" y="T9"/>
                </a:cxn>
              </a:cxnLst>
              <a:rect l="0" t="0" r="r" b="b"/>
              <a:pathLst>
                <a:path w="85" h="124">
                  <a:moveTo>
                    <a:pt x="43" y="13"/>
                  </a:moveTo>
                  <a:cubicBezTo>
                    <a:pt x="66" y="0"/>
                    <a:pt x="85" y="11"/>
                    <a:pt x="85" y="37"/>
                  </a:cubicBezTo>
                  <a:cubicBezTo>
                    <a:pt x="85" y="64"/>
                    <a:pt x="66" y="97"/>
                    <a:pt x="43" y="110"/>
                  </a:cubicBezTo>
                  <a:cubicBezTo>
                    <a:pt x="20" y="124"/>
                    <a:pt x="1" y="113"/>
                    <a:pt x="1" y="86"/>
                  </a:cubicBezTo>
                  <a:cubicBezTo>
                    <a:pt x="0" y="59"/>
                    <a:pt x="19" y="27"/>
                    <a:pt x="43" y="13"/>
                  </a:cubicBez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9" name="Freeform 250">
              <a:extLst>
                <a:ext uri="{FF2B5EF4-FFF2-40B4-BE49-F238E27FC236}">
                  <a16:creationId xmlns:a16="http://schemas.microsoft.com/office/drawing/2014/main" id="{40A74345-1DD5-4844-AE49-75316996CE77}"/>
                </a:ext>
              </a:extLst>
            </p:cNvPr>
            <p:cNvSpPr>
              <a:spLocks/>
            </p:cNvSpPr>
            <p:nvPr/>
          </p:nvSpPr>
          <p:spPr bwMode="auto">
            <a:xfrm>
              <a:off x="7850188" y="1392238"/>
              <a:ext cx="15875" cy="22225"/>
            </a:xfrm>
            <a:custGeom>
              <a:avLst/>
              <a:gdLst>
                <a:gd name="T0" fmla="*/ 14 w 29"/>
                <a:gd name="T1" fmla="*/ 4 h 42"/>
                <a:gd name="T2" fmla="*/ 29 w 29"/>
                <a:gd name="T3" fmla="*/ 12 h 42"/>
                <a:gd name="T4" fmla="*/ 14 w 29"/>
                <a:gd name="T5" fmla="*/ 37 h 42"/>
                <a:gd name="T6" fmla="*/ 0 w 29"/>
                <a:gd name="T7" fmla="*/ 29 h 42"/>
                <a:gd name="T8" fmla="*/ 14 w 29"/>
                <a:gd name="T9" fmla="*/ 4 h 42"/>
              </a:gdLst>
              <a:ahLst/>
              <a:cxnLst>
                <a:cxn ang="0">
                  <a:pos x="T0" y="T1"/>
                </a:cxn>
                <a:cxn ang="0">
                  <a:pos x="T2" y="T3"/>
                </a:cxn>
                <a:cxn ang="0">
                  <a:pos x="T4" y="T5"/>
                </a:cxn>
                <a:cxn ang="0">
                  <a:pos x="T6" y="T7"/>
                </a:cxn>
                <a:cxn ang="0">
                  <a:pos x="T8" y="T9"/>
                </a:cxn>
              </a:cxnLst>
              <a:rect l="0" t="0" r="r" b="b"/>
              <a:pathLst>
                <a:path w="29" h="42">
                  <a:moveTo>
                    <a:pt x="14" y="4"/>
                  </a:moveTo>
                  <a:cubicBezTo>
                    <a:pt x="22" y="0"/>
                    <a:pt x="29" y="3"/>
                    <a:pt x="29" y="12"/>
                  </a:cubicBezTo>
                  <a:cubicBezTo>
                    <a:pt x="29" y="22"/>
                    <a:pt x="22" y="33"/>
                    <a:pt x="14" y="37"/>
                  </a:cubicBezTo>
                  <a:cubicBezTo>
                    <a:pt x="6" y="42"/>
                    <a:pt x="0" y="38"/>
                    <a:pt x="0" y="29"/>
                  </a:cubicBezTo>
                  <a:cubicBezTo>
                    <a:pt x="0" y="20"/>
                    <a:pt x="6" y="9"/>
                    <a:pt x="1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0" name="Freeform 251">
              <a:extLst>
                <a:ext uri="{FF2B5EF4-FFF2-40B4-BE49-F238E27FC236}">
                  <a16:creationId xmlns:a16="http://schemas.microsoft.com/office/drawing/2014/main" id="{2EA56130-7D15-6548-AF8D-B22E18754EE0}"/>
                </a:ext>
              </a:extLst>
            </p:cNvPr>
            <p:cNvSpPr>
              <a:spLocks/>
            </p:cNvSpPr>
            <p:nvPr/>
          </p:nvSpPr>
          <p:spPr bwMode="auto">
            <a:xfrm>
              <a:off x="7645400" y="1241426"/>
              <a:ext cx="211138" cy="117475"/>
            </a:xfrm>
            <a:custGeom>
              <a:avLst/>
              <a:gdLst>
                <a:gd name="T0" fmla="*/ 0 w 390"/>
                <a:gd name="T1" fmla="*/ 97 h 226"/>
                <a:gd name="T2" fmla="*/ 168 w 390"/>
                <a:gd name="T3" fmla="*/ 0 h 226"/>
                <a:gd name="T4" fmla="*/ 390 w 390"/>
                <a:gd name="T5" fmla="*/ 128 h 226"/>
                <a:gd name="T6" fmla="*/ 222 w 390"/>
                <a:gd name="T7" fmla="*/ 226 h 226"/>
                <a:gd name="T8" fmla="*/ 0 w 390"/>
                <a:gd name="T9" fmla="*/ 97 h 226"/>
              </a:gdLst>
              <a:ahLst/>
              <a:cxnLst>
                <a:cxn ang="0">
                  <a:pos x="T0" y="T1"/>
                </a:cxn>
                <a:cxn ang="0">
                  <a:pos x="T2" y="T3"/>
                </a:cxn>
                <a:cxn ang="0">
                  <a:pos x="T4" y="T5"/>
                </a:cxn>
                <a:cxn ang="0">
                  <a:pos x="T6" y="T7"/>
                </a:cxn>
                <a:cxn ang="0">
                  <a:pos x="T8" y="T9"/>
                </a:cxn>
              </a:cxnLst>
              <a:rect l="0" t="0" r="r" b="b"/>
              <a:pathLst>
                <a:path w="390" h="226">
                  <a:moveTo>
                    <a:pt x="0" y="97"/>
                  </a:moveTo>
                  <a:lnTo>
                    <a:pt x="168" y="0"/>
                  </a:lnTo>
                  <a:lnTo>
                    <a:pt x="390" y="128"/>
                  </a:lnTo>
                  <a:lnTo>
                    <a:pt x="222" y="226"/>
                  </a:lnTo>
                  <a:lnTo>
                    <a:pt x="0" y="97"/>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1" name="Freeform 252">
              <a:extLst>
                <a:ext uri="{FF2B5EF4-FFF2-40B4-BE49-F238E27FC236}">
                  <a16:creationId xmlns:a16="http://schemas.microsoft.com/office/drawing/2014/main" id="{930FD1EB-6FD7-2C4B-B3D8-385032F0E84D}"/>
                </a:ext>
              </a:extLst>
            </p:cNvPr>
            <p:cNvSpPr>
              <a:spLocks/>
            </p:cNvSpPr>
            <p:nvPr/>
          </p:nvSpPr>
          <p:spPr bwMode="auto">
            <a:xfrm>
              <a:off x="7700963" y="1370013"/>
              <a:ext cx="33338" cy="341313"/>
            </a:xfrm>
            <a:custGeom>
              <a:avLst/>
              <a:gdLst>
                <a:gd name="T0" fmla="*/ 63 w 63"/>
                <a:gd name="T1" fmla="*/ 622 h 658"/>
                <a:gd name="T2" fmla="*/ 0 w 63"/>
                <a:gd name="T3" fmla="*/ 658 h 658"/>
                <a:gd name="T4" fmla="*/ 0 w 63"/>
                <a:gd name="T5" fmla="*/ 36 h 658"/>
                <a:gd name="T6" fmla="*/ 63 w 63"/>
                <a:gd name="T7" fmla="*/ 0 h 658"/>
                <a:gd name="T8" fmla="*/ 63 w 63"/>
                <a:gd name="T9" fmla="*/ 622 h 658"/>
              </a:gdLst>
              <a:ahLst/>
              <a:cxnLst>
                <a:cxn ang="0">
                  <a:pos x="T0" y="T1"/>
                </a:cxn>
                <a:cxn ang="0">
                  <a:pos x="T2" y="T3"/>
                </a:cxn>
                <a:cxn ang="0">
                  <a:pos x="T4" y="T5"/>
                </a:cxn>
                <a:cxn ang="0">
                  <a:pos x="T6" y="T7"/>
                </a:cxn>
                <a:cxn ang="0">
                  <a:pos x="T8" y="T9"/>
                </a:cxn>
              </a:cxnLst>
              <a:rect l="0" t="0" r="r" b="b"/>
              <a:pathLst>
                <a:path w="63" h="658">
                  <a:moveTo>
                    <a:pt x="63" y="622"/>
                  </a:moveTo>
                  <a:lnTo>
                    <a:pt x="0" y="658"/>
                  </a:lnTo>
                  <a:lnTo>
                    <a:pt x="0" y="36"/>
                  </a:lnTo>
                  <a:lnTo>
                    <a:pt x="63" y="0"/>
                  </a:lnTo>
                  <a:lnTo>
                    <a:pt x="63" y="622"/>
                  </a:lnTo>
                  <a:close/>
                </a:path>
              </a:pathLst>
            </a:custGeom>
            <a:solidFill>
              <a:srgbClr val="FFC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2" name="Freeform 253">
              <a:extLst>
                <a:ext uri="{FF2B5EF4-FFF2-40B4-BE49-F238E27FC236}">
                  <a16:creationId xmlns:a16="http://schemas.microsoft.com/office/drawing/2014/main" id="{09EA74BA-47E0-794E-BF9B-62DB0956BCF7}"/>
                </a:ext>
              </a:extLst>
            </p:cNvPr>
            <p:cNvSpPr>
              <a:spLocks/>
            </p:cNvSpPr>
            <p:nvPr/>
          </p:nvSpPr>
          <p:spPr bwMode="auto">
            <a:xfrm>
              <a:off x="7561263" y="1312863"/>
              <a:ext cx="139700" cy="398463"/>
            </a:xfrm>
            <a:custGeom>
              <a:avLst/>
              <a:gdLst>
                <a:gd name="T0" fmla="*/ 0 w 259"/>
                <a:gd name="T1" fmla="*/ 621 h 771"/>
                <a:gd name="T2" fmla="*/ 259 w 259"/>
                <a:gd name="T3" fmla="*/ 771 h 771"/>
                <a:gd name="T4" fmla="*/ 259 w 259"/>
                <a:gd name="T5" fmla="*/ 149 h 771"/>
                <a:gd name="T6" fmla="*/ 0 w 259"/>
                <a:gd name="T7" fmla="*/ 0 h 771"/>
                <a:gd name="T8" fmla="*/ 0 w 259"/>
                <a:gd name="T9" fmla="*/ 621 h 771"/>
              </a:gdLst>
              <a:ahLst/>
              <a:cxnLst>
                <a:cxn ang="0">
                  <a:pos x="T0" y="T1"/>
                </a:cxn>
                <a:cxn ang="0">
                  <a:pos x="T2" y="T3"/>
                </a:cxn>
                <a:cxn ang="0">
                  <a:pos x="T4" y="T5"/>
                </a:cxn>
                <a:cxn ang="0">
                  <a:pos x="T6" y="T7"/>
                </a:cxn>
                <a:cxn ang="0">
                  <a:pos x="T8" y="T9"/>
                </a:cxn>
              </a:cxnLst>
              <a:rect l="0" t="0" r="r" b="b"/>
              <a:pathLst>
                <a:path w="259" h="771">
                  <a:moveTo>
                    <a:pt x="0" y="621"/>
                  </a:moveTo>
                  <a:lnTo>
                    <a:pt x="259" y="771"/>
                  </a:lnTo>
                  <a:lnTo>
                    <a:pt x="259" y="149"/>
                  </a:lnTo>
                  <a:lnTo>
                    <a:pt x="0" y="0"/>
                  </a:lnTo>
                  <a:lnTo>
                    <a:pt x="0" y="621"/>
                  </a:lnTo>
                  <a:close/>
                </a:path>
              </a:pathLst>
            </a:custGeom>
            <a:solidFill>
              <a:srgbClr val="FFD2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3" name="Freeform 254">
              <a:extLst>
                <a:ext uri="{FF2B5EF4-FFF2-40B4-BE49-F238E27FC236}">
                  <a16:creationId xmlns:a16="http://schemas.microsoft.com/office/drawing/2014/main" id="{2A0D6A7D-CF24-3E41-9434-9AF9D97DB1D2}"/>
                </a:ext>
              </a:extLst>
            </p:cNvPr>
            <p:cNvSpPr>
              <a:spLocks/>
            </p:cNvSpPr>
            <p:nvPr/>
          </p:nvSpPr>
          <p:spPr bwMode="auto">
            <a:xfrm>
              <a:off x="7561263" y="1293813"/>
              <a:ext cx="173038" cy="95250"/>
            </a:xfrm>
            <a:custGeom>
              <a:avLst/>
              <a:gdLst>
                <a:gd name="T0" fmla="*/ 0 w 322"/>
                <a:gd name="T1" fmla="*/ 37 h 186"/>
                <a:gd name="T2" fmla="*/ 259 w 322"/>
                <a:gd name="T3" fmla="*/ 186 h 186"/>
                <a:gd name="T4" fmla="*/ 322 w 322"/>
                <a:gd name="T5" fmla="*/ 150 h 186"/>
                <a:gd name="T6" fmla="*/ 63 w 322"/>
                <a:gd name="T7" fmla="*/ 0 h 186"/>
                <a:gd name="T8" fmla="*/ 0 w 322"/>
                <a:gd name="T9" fmla="*/ 37 h 186"/>
              </a:gdLst>
              <a:ahLst/>
              <a:cxnLst>
                <a:cxn ang="0">
                  <a:pos x="T0" y="T1"/>
                </a:cxn>
                <a:cxn ang="0">
                  <a:pos x="T2" y="T3"/>
                </a:cxn>
                <a:cxn ang="0">
                  <a:pos x="T4" y="T5"/>
                </a:cxn>
                <a:cxn ang="0">
                  <a:pos x="T6" y="T7"/>
                </a:cxn>
                <a:cxn ang="0">
                  <a:pos x="T8" y="T9"/>
                </a:cxn>
              </a:cxnLst>
              <a:rect l="0" t="0" r="r" b="b"/>
              <a:pathLst>
                <a:path w="322" h="186">
                  <a:moveTo>
                    <a:pt x="0" y="37"/>
                  </a:moveTo>
                  <a:lnTo>
                    <a:pt x="259" y="186"/>
                  </a:lnTo>
                  <a:lnTo>
                    <a:pt x="322" y="150"/>
                  </a:lnTo>
                  <a:lnTo>
                    <a:pt x="63" y="0"/>
                  </a:lnTo>
                  <a:lnTo>
                    <a:pt x="0" y="37"/>
                  </a:lnTo>
                  <a:close/>
                </a:path>
              </a:pathLst>
            </a:custGeom>
            <a:solidFill>
              <a:srgbClr val="FCE6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4" name="Freeform 255">
              <a:extLst>
                <a:ext uri="{FF2B5EF4-FFF2-40B4-BE49-F238E27FC236}">
                  <a16:creationId xmlns:a16="http://schemas.microsoft.com/office/drawing/2014/main" id="{7B3913C2-EF72-7440-9070-2CC55B67D95A}"/>
                </a:ext>
              </a:extLst>
            </p:cNvPr>
            <p:cNvSpPr>
              <a:spLocks/>
            </p:cNvSpPr>
            <p:nvPr/>
          </p:nvSpPr>
          <p:spPr bwMode="auto">
            <a:xfrm>
              <a:off x="7807325" y="1160463"/>
              <a:ext cx="31750" cy="103188"/>
            </a:xfrm>
            <a:custGeom>
              <a:avLst/>
              <a:gdLst>
                <a:gd name="T0" fmla="*/ 0 w 59"/>
                <a:gd name="T1" fmla="*/ 0 h 199"/>
                <a:gd name="T2" fmla="*/ 59 w 59"/>
                <a:gd name="T3" fmla="*/ 34 h 199"/>
                <a:gd name="T4" fmla="*/ 59 w 59"/>
                <a:gd name="T5" fmla="*/ 199 h 199"/>
                <a:gd name="T6" fmla="*/ 0 w 59"/>
                <a:gd name="T7" fmla="*/ 165 h 199"/>
                <a:gd name="T8" fmla="*/ 0 w 59"/>
                <a:gd name="T9" fmla="*/ 0 h 199"/>
              </a:gdLst>
              <a:ahLst/>
              <a:cxnLst>
                <a:cxn ang="0">
                  <a:pos x="T0" y="T1"/>
                </a:cxn>
                <a:cxn ang="0">
                  <a:pos x="T2" y="T3"/>
                </a:cxn>
                <a:cxn ang="0">
                  <a:pos x="T4" y="T5"/>
                </a:cxn>
                <a:cxn ang="0">
                  <a:pos x="T6" y="T7"/>
                </a:cxn>
                <a:cxn ang="0">
                  <a:pos x="T8" y="T9"/>
                </a:cxn>
              </a:cxnLst>
              <a:rect l="0" t="0" r="r" b="b"/>
              <a:pathLst>
                <a:path w="59" h="199">
                  <a:moveTo>
                    <a:pt x="0" y="0"/>
                  </a:moveTo>
                  <a:lnTo>
                    <a:pt x="59" y="34"/>
                  </a:lnTo>
                  <a:lnTo>
                    <a:pt x="59" y="199"/>
                  </a:lnTo>
                  <a:lnTo>
                    <a:pt x="0" y="165"/>
                  </a:lnTo>
                  <a:lnTo>
                    <a:pt x="0" y="0"/>
                  </a:lnTo>
                  <a:close/>
                </a:path>
              </a:pathLst>
            </a:custGeom>
            <a:solidFill>
              <a:srgbClr val="909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5" name="Freeform 256">
              <a:extLst>
                <a:ext uri="{FF2B5EF4-FFF2-40B4-BE49-F238E27FC236}">
                  <a16:creationId xmlns:a16="http://schemas.microsoft.com/office/drawing/2014/main" id="{2F2DF0B0-5C70-194F-89ED-E8BDA3670484}"/>
                </a:ext>
              </a:extLst>
            </p:cNvPr>
            <p:cNvSpPr>
              <a:spLocks/>
            </p:cNvSpPr>
            <p:nvPr/>
          </p:nvSpPr>
          <p:spPr bwMode="auto">
            <a:xfrm>
              <a:off x="7640638" y="1252538"/>
              <a:ext cx="31750" cy="103188"/>
            </a:xfrm>
            <a:custGeom>
              <a:avLst/>
              <a:gdLst>
                <a:gd name="T0" fmla="*/ 0 w 59"/>
                <a:gd name="T1" fmla="*/ 0 h 198"/>
                <a:gd name="T2" fmla="*/ 59 w 59"/>
                <a:gd name="T3" fmla="*/ 34 h 198"/>
                <a:gd name="T4" fmla="*/ 59 w 59"/>
                <a:gd name="T5" fmla="*/ 198 h 198"/>
                <a:gd name="T6" fmla="*/ 0 w 59"/>
                <a:gd name="T7" fmla="*/ 164 h 198"/>
                <a:gd name="T8" fmla="*/ 0 w 59"/>
                <a:gd name="T9" fmla="*/ 0 h 198"/>
              </a:gdLst>
              <a:ahLst/>
              <a:cxnLst>
                <a:cxn ang="0">
                  <a:pos x="T0" y="T1"/>
                </a:cxn>
                <a:cxn ang="0">
                  <a:pos x="T2" y="T3"/>
                </a:cxn>
                <a:cxn ang="0">
                  <a:pos x="T4" y="T5"/>
                </a:cxn>
                <a:cxn ang="0">
                  <a:pos x="T6" y="T7"/>
                </a:cxn>
                <a:cxn ang="0">
                  <a:pos x="T8" y="T9"/>
                </a:cxn>
              </a:cxnLst>
              <a:rect l="0" t="0" r="r" b="b"/>
              <a:pathLst>
                <a:path w="59" h="198">
                  <a:moveTo>
                    <a:pt x="0" y="0"/>
                  </a:moveTo>
                  <a:lnTo>
                    <a:pt x="59" y="34"/>
                  </a:lnTo>
                  <a:lnTo>
                    <a:pt x="59" y="198"/>
                  </a:lnTo>
                  <a:lnTo>
                    <a:pt x="0" y="164"/>
                  </a:lnTo>
                  <a:lnTo>
                    <a:pt x="0" y="0"/>
                  </a:lnTo>
                  <a:close/>
                </a:path>
              </a:pathLst>
            </a:custGeom>
            <a:solidFill>
              <a:srgbClr val="909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6" name="Freeform 257">
              <a:extLst>
                <a:ext uri="{FF2B5EF4-FFF2-40B4-BE49-F238E27FC236}">
                  <a16:creationId xmlns:a16="http://schemas.microsoft.com/office/drawing/2014/main" id="{1E09262D-753E-C94E-87AD-2CD5ADB2E755}"/>
                </a:ext>
              </a:extLst>
            </p:cNvPr>
            <p:cNvSpPr>
              <a:spLocks/>
            </p:cNvSpPr>
            <p:nvPr/>
          </p:nvSpPr>
          <p:spPr bwMode="auto">
            <a:xfrm>
              <a:off x="7640638" y="1160463"/>
              <a:ext cx="198438" cy="109538"/>
            </a:xfrm>
            <a:custGeom>
              <a:avLst/>
              <a:gdLst>
                <a:gd name="T0" fmla="*/ 368 w 368"/>
                <a:gd name="T1" fmla="*/ 34 h 213"/>
                <a:gd name="T2" fmla="*/ 59 w 368"/>
                <a:gd name="T3" fmla="*/ 213 h 213"/>
                <a:gd name="T4" fmla="*/ 0 w 368"/>
                <a:gd name="T5" fmla="*/ 179 h 213"/>
                <a:gd name="T6" fmla="*/ 309 w 368"/>
                <a:gd name="T7" fmla="*/ 0 h 213"/>
                <a:gd name="T8" fmla="*/ 368 w 368"/>
                <a:gd name="T9" fmla="*/ 34 h 213"/>
              </a:gdLst>
              <a:ahLst/>
              <a:cxnLst>
                <a:cxn ang="0">
                  <a:pos x="T0" y="T1"/>
                </a:cxn>
                <a:cxn ang="0">
                  <a:pos x="T2" y="T3"/>
                </a:cxn>
                <a:cxn ang="0">
                  <a:pos x="T4" y="T5"/>
                </a:cxn>
                <a:cxn ang="0">
                  <a:pos x="T6" y="T7"/>
                </a:cxn>
                <a:cxn ang="0">
                  <a:pos x="T8" y="T9"/>
                </a:cxn>
              </a:cxnLst>
              <a:rect l="0" t="0" r="r" b="b"/>
              <a:pathLst>
                <a:path w="368" h="213">
                  <a:moveTo>
                    <a:pt x="368" y="34"/>
                  </a:moveTo>
                  <a:lnTo>
                    <a:pt x="59" y="213"/>
                  </a:lnTo>
                  <a:lnTo>
                    <a:pt x="0" y="179"/>
                  </a:lnTo>
                  <a:lnTo>
                    <a:pt x="309" y="0"/>
                  </a:lnTo>
                  <a:lnTo>
                    <a:pt x="368" y="34"/>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7" name="Freeform 258">
              <a:extLst>
                <a:ext uri="{FF2B5EF4-FFF2-40B4-BE49-F238E27FC236}">
                  <a16:creationId xmlns:a16="http://schemas.microsoft.com/office/drawing/2014/main" id="{9B7A0A72-9FB3-1447-B5D2-EAA813AC5455}"/>
                </a:ext>
              </a:extLst>
            </p:cNvPr>
            <p:cNvSpPr>
              <a:spLocks/>
            </p:cNvSpPr>
            <p:nvPr/>
          </p:nvSpPr>
          <p:spPr bwMode="auto">
            <a:xfrm>
              <a:off x="7672388" y="1177926"/>
              <a:ext cx="166688" cy="103188"/>
            </a:xfrm>
            <a:custGeom>
              <a:avLst/>
              <a:gdLst>
                <a:gd name="T0" fmla="*/ 309 w 309"/>
                <a:gd name="T1" fmla="*/ 0 h 199"/>
                <a:gd name="T2" fmla="*/ 309 w 309"/>
                <a:gd name="T3" fmla="*/ 21 h 199"/>
                <a:gd name="T4" fmla="*/ 0 w 309"/>
                <a:gd name="T5" fmla="*/ 199 h 199"/>
                <a:gd name="T6" fmla="*/ 0 w 309"/>
                <a:gd name="T7" fmla="*/ 179 h 199"/>
                <a:gd name="T8" fmla="*/ 309 w 309"/>
                <a:gd name="T9" fmla="*/ 0 h 199"/>
              </a:gdLst>
              <a:ahLst/>
              <a:cxnLst>
                <a:cxn ang="0">
                  <a:pos x="T0" y="T1"/>
                </a:cxn>
                <a:cxn ang="0">
                  <a:pos x="T2" y="T3"/>
                </a:cxn>
                <a:cxn ang="0">
                  <a:pos x="T4" y="T5"/>
                </a:cxn>
                <a:cxn ang="0">
                  <a:pos x="T6" y="T7"/>
                </a:cxn>
                <a:cxn ang="0">
                  <a:pos x="T8" y="T9"/>
                </a:cxn>
              </a:cxnLst>
              <a:rect l="0" t="0" r="r" b="b"/>
              <a:pathLst>
                <a:path w="309" h="199">
                  <a:moveTo>
                    <a:pt x="309" y="0"/>
                  </a:moveTo>
                  <a:lnTo>
                    <a:pt x="309" y="21"/>
                  </a:lnTo>
                  <a:lnTo>
                    <a:pt x="0" y="199"/>
                  </a:lnTo>
                  <a:lnTo>
                    <a:pt x="0" y="179"/>
                  </a:lnTo>
                  <a:lnTo>
                    <a:pt x="309" y="0"/>
                  </a:ln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8" name="Freeform 259">
              <a:extLst>
                <a:ext uri="{FF2B5EF4-FFF2-40B4-BE49-F238E27FC236}">
                  <a16:creationId xmlns:a16="http://schemas.microsoft.com/office/drawing/2014/main" id="{7CA46CB0-6D5F-414A-8D44-B494EA823F90}"/>
                </a:ext>
              </a:extLst>
            </p:cNvPr>
            <p:cNvSpPr>
              <a:spLocks/>
            </p:cNvSpPr>
            <p:nvPr/>
          </p:nvSpPr>
          <p:spPr bwMode="auto">
            <a:xfrm>
              <a:off x="7589838" y="1566863"/>
              <a:ext cx="66675" cy="88900"/>
            </a:xfrm>
            <a:custGeom>
              <a:avLst/>
              <a:gdLst>
                <a:gd name="T0" fmla="*/ 20 w 124"/>
                <a:gd name="T1" fmla="*/ 16 h 172"/>
                <a:gd name="T2" fmla="*/ 20 w 124"/>
                <a:gd name="T3" fmla="*/ 107 h 172"/>
                <a:gd name="T4" fmla="*/ 90 w 124"/>
                <a:gd name="T5" fmla="*/ 163 h 172"/>
                <a:gd name="T6" fmla="*/ 104 w 124"/>
                <a:gd name="T7" fmla="*/ 157 h 172"/>
                <a:gd name="T8" fmla="*/ 104 w 124"/>
                <a:gd name="T9" fmla="*/ 66 h 172"/>
                <a:gd name="T10" fmla="*/ 33 w 124"/>
                <a:gd name="T11" fmla="*/ 10 h 172"/>
                <a:gd name="T12" fmla="*/ 20 w 124"/>
                <a:gd name="T13" fmla="*/ 16 h 172"/>
              </a:gdLst>
              <a:ahLst/>
              <a:cxnLst>
                <a:cxn ang="0">
                  <a:pos x="T0" y="T1"/>
                </a:cxn>
                <a:cxn ang="0">
                  <a:pos x="T2" y="T3"/>
                </a:cxn>
                <a:cxn ang="0">
                  <a:pos x="T4" y="T5"/>
                </a:cxn>
                <a:cxn ang="0">
                  <a:pos x="T6" y="T7"/>
                </a:cxn>
                <a:cxn ang="0">
                  <a:pos x="T8" y="T9"/>
                </a:cxn>
                <a:cxn ang="0">
                  <a:pos x="T10" y="T11"/>
                </a:cxn>
                <a:cxn ang="0">
                  <a:pos x="T12" y="T13"/>
                </a:cxn>
              </a:cxnLst>
              <a:rect l="0" t="0" r="r" b="b"/>
              <a:pathLst>
                <a:path w="124" h="172">
                  <a:moveTo>
                    <a:pt x="20" y="16"/>
                  </a:moveTo>
                  <a:cubicBezTo>
                    <a:pt x="0" y="26"/>
                    <a:pt x="0" y="66"/>
                    <a:pt x="20" y="107"/>
                  </a:cubicBezTo>
                  <a:cubicBezTo>
                    <a:pt x="39" y="147"/>
                    <a:pt x="71" y="172"/>
                    <a:pt x="90" y="163"/>
                  </a:cubicBezTo>
                  <a:cubicBezTo>
                    <a:pt x="93" y="162"/>
                    <a:pt x="102" y="158"/>
                    <a:pt x="104" y="157"/>
                  </a:cubicBezTo>
                  <a:cubicBezTo>
                    <a:pt x="123" y="147"/>
                    <a:pt x="124" y="107"/>
                    <a:pt x="104" y="66"/>
                  </a:cubicBezTo>
                  <a:cubicBezTo>
                    <a:pt x="85" y="26"/>
                    <a:pt x="53" y="0"/>
                    <a:pt x="33" y="10"/>
                  </a:cubicBezTo>
                  <a:cubicBezTo>
                    <a:pt x="31" y="11"/>
                    <a:pt x="22" y="15"/>
                    <a:pt x="20" y="16"/>
                  </a:cubicBezTo>
                  <a:close/>
                </a:path>
              </a:pathLst>
            </a:custGeom>
            <a:solidFill>
              <a:srgbClr val="40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9" name="Freeform 260">
              <a:extLst>
                <a:ext uri="{FF2B5EF4-FFF2-40B4-BE49-F238E27FC236}">
                  <a16:creationId xmlns:a16="http://schemas.microsoft.com/office/drawing/2014/main" id="{761B1012-66FE-4642-8180-17F56BD8F1F6}"/>
                </a:ext>
              </a:extLst>
            </p:cNvPr>
            <p:cNvSpPr>
              <a:spLocks/>
            </p:cNvSpPr>
            <p:nvPr/>
          </p:nvSpPr>
          <p:spPr bwMode="auto">
            <a:xfrm>
              <a:off x="7589838" y="1570038"/>
              <a:ext cx="58738" cy="85725"/>
            </a:xfrm>
            <a:custGeom>
              <a:avLst/>
              <a:gdLst>
                <a:gd name="T0" fmla="*/ 20 w 110"/>
                <a:gd name="T1" fmla="*/ 9 h 165"/>
                <a:gd name="T2" fmla="*/ 91 w 110"/>
                <a:gd name="T3" fmla="*/ 66 h 165"/>
                <a:gd name="T4" fmla="*/ 90 w 110"/>
                <a:gd name="T5" fmla="*/ 156 h 165"/>
                <a:gd name="T6" fmla="*/ 20 w 110"/>
                <a:gd name="T7" fmla="*/ 100 h 165"/>
                <a:gd name="T8" fmla="*/ 20 w 110"/>
                <a:gd name="T9" fmla="*/ 9 h 165"/>
              </a:gdLst>
              <a:ahLst/>
              <a:cxnLst>
                <a:cxn ang="0">
                  <a:pos x="T0" y="T1"/>
                </a:cxn>
                <a:cxn ang="0">
                  <a:pos x="T2" y="T3"/>
                </a:cxn>
                <a:cxn ang="0">
                  <a:pos x="T4" y="T5"/>
                </a:cxn>
                <a:cxn ang="0">
                  <a:pos x="T6" y="T7"/>
                </a:cxn>
                <a:cxn ang="0">
                  <a:pos x="T8" y="T9"/>
                </a:cxn>
              </a:cxnLst>
              <a:rect l="0" t="0" r="r" b="b"/>
              <a:pathLst>
                <a:path w="110" h="165">
                  <a:moveTo>
                    <a:pt x="20" y="9"/>
                  </a:moveTo>
                  <a:cubicBezTo>
                    <a:pt x="39" y="0"/>
                    <a:pt x="71" y="25"/>
                    <a:pt x="91" y="66"/>
                  </a:cubicBezTo>
                  <a:cubicBezTo>
                    <a:pt x="110" y="106"/>
                    <a:pt x="110" y="147"/>
                    <a:pt x="90" y="156"/>
                  </a:cubicBezTo>
                  <a:cubicBezTo>
                    <a:pt x="71" y="165"/>
                    <a:pt x="39" y="140"/>
                    <a:pt x="20" y="100"/>
                  </a:cubicBezTo>
                  <a:cubicBezTo>
                    <a:pt x="0" y="59"/>
                    <a:pt x="0" y="19"/>
                    <a:pt x="20" y="9"/>
                  </a:cubicBezTo>
                  <a:close/>
                </a:path>
              </a:pathLst>
            </a:custGeom>
            <a:solidFill>
              <a:srgbClr val="51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0" name="Freeform 261">
              <a:extLst>
                <a:ext uri="{FF2B5EF4-FFF2-40B4-BE49-F238E27FC236}">
                  <a16:creationId xmlns:a16="http://schemas.microsoft.com/office/drawing/2014/main" id="{1FADFA82-38A9-7748-9187-82D4CFC89830}"/>
                </a:ext>
              </a:extLst>
            </p:cNvPr>
            <p:cNvSpPr>
              <a:spLocks/>
            </p:cNvSpPr>
            <p:nvPr/>
          </p:nvSpPr>
          <p:spPr bwMode="auto">
            <a:xfrm>
              <a:off x="6759575" y="969963"/>
              <a:ext cx="346075" cy="603250"/>
            </a:xfrm>
            <a:custGeom>
              <a:avLst/>
              <a:gdLst>
                <a:gd name="T0" fmla="*/ 91 w 642"/>
                <a:gd name="T1" fmla="*/ 42 h 1163"/>
                <a:gd name="T2" fmla="*/ 315 w 642"/>
                <a:gd name="T3" fmla="*/ 117 h 1163"/>
                <a:gd name="T4" fmla="*/ 567 w 642"/>
                <a:gd name="T5" fmla="*/ 813 h 1163"/>
                <a:gd name="T6" fmla="*/ 642 w 642"/>
                <a:gd name="T7" fmla="*/ 920 h 1163"/>
                <a:gd name="T8" fmla="*/ 539 w 642"/>
                <a:gd name="T9" fmla="*/ 1107 h 1163"/>
                <a:gd name="T10" fmla="*/ 352 w 642"/>
                <a:gd name="T11" fmla="*/ 1154 h 1163"/>
                <a:gd name="T12" fmla="*/ 0 w 642"/>
                <a:gd name="T13" fmla="*/ 335 h 1163"/>
                <a:gd name="T14" fmla="*/ 91 w 642"/>
                <a:gd name="T15" fmla="*/ 42 h 1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2" h="1163">
                  <a:moveTo>
                    <a:pt x="91" y="42"/>
                  </a:moveTo>
                  <a:cubicBezTo>
                    <a:pt x="161" y="0"/>
                    <a:pt x="240" y="0"/>
                    <a:pt x="315" y="117"/>
                  </a:cubicBezTo>
                  <a:cubicBezTo>
                    <a:pt x="390" y="234"/>
                    <a:pt x="539" y="766"/>
                    <a:pt x="567" y="813"/>
                  </a:cubicBezTo>
                  <a:cubicBezTo>
                    <a:pt x="595" y="860"/>
                    <a:pt x="642" y="920"/>
                    <a:pt x="642" y="920"/>
                  </a:cubicBezTo>
                  <a:cubicBezTo>
                    <a:pt x="642" y="920"/>
                    <a:pt x="637" y="1051"/>
                    <a:pt x="539" y="1107"/>
                  </a:cubicBezTo>
                  <a:cubicBezTo>
                    <a:pt x="441" y="1163"/>
                    <a:pt x="352" y="1154"/>
                    <a:pt x="352" y="1154"/>
                  </a:cubicBezTo>
                  <a:cubicBezTo>
                    <a:pt x="352" y="1154"/>
                    <a:pt x="0" y="527"/>
                    <a:pt x="0" y="335"/>
                  </a:cubicBezTo>
                  <a:cubicBezTo>
                    <a:pt x="0" y="228"/>
                    <a:pt x="21" y="84"/>
                    <a:pt x="91" y="42"/>
                  </a:cubicBezTo>
                  <a:close/>
                </a:path>
              </a:pathLst>
            </a:custGeom>
            <a:solidFill>
              <a:srgbClr val="C0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1" name="Freeform 262">
              <a:extLst>
                <a:ext uri="{FF2B5EF4-FFF2-40B4-BE49-F238E27FC236}">
                  <a16:creationId xmlns:a16="http://schemas.microsoft.com/office/drawing/2014/main" id="{ECDD3470-112A-284F-9BBE-D9BB7575688C}"/>
                </a:ext>
              </a:extLst>
            </p:cNvPr>
            <p:cNvSpPr>
              <a:spLocks/>
            </p:cNvSpPr>
            <p:nvPr/>
          </p:nvSpPr>
          <p:spPr bwMode="auto">
            <a:xfrm>
              <a:off x="6945313" y="1377951"/>
              <a:ext cx="682625" cy="231775"/>
            </a:xfrm>
            <a:custGeom>
              <a:avLst/>
              <a:gdLst>
                <a:gd name="T0" fmla="*/ 33 w 1266"/>
                <a:gd name="T1" fmla="*/ 352 h 448"/>
                <a:gd name="T2" fmla="*/ 107 w 1266"/>
                <a:gd name="T3" fmla="*/ 193 h 448"/>
                <a:gd name="T4" fmla="*/ 330 w 1266"/>
                <a:gd name="T5" fmla="*/ 101 h 448"/>
                <a:gd name="T6" fmla="*/ 809 w 1266"/>
                <a:gd name="T7" fmla="*/ 117 h 448"/>
                <a:gd name="T8" fmla="*/ 1115 w 1266"/>
                <a:gd name="T9" fmla="*/ 19 h 448"/>
                <a:gd name="T10" fmla="*/ 1266 w 1266"/>
                <a:gd name="T11" fmla="*/ 151 h 448"/>
                <a:gd name="T12" fmla="*/ 1214 w 1266"/>
                <a:gd name="T13" fmla="*/ 226 h 448"/>
                <a:gd name="T14" fmla="*/ 1139 w 1266"/>
                <a:gd name="T15" fmla="*/ 314 h 448"/>
                <a:gd name="T16" fmla="*/ 1056 w 1266"/>
                <a:gd name="T17" fmla="*/ 304 h 448"/>
                <a:gd name="T18" fmla="*/ 841 w 1266"/>
                <a:gd name="T19" fmla="*/ 300 h 448"/>
                <a:gd name="T20" fmla="*/ 714 w 1266"/>
                <a:gd name="T21" fmla="*/ 319 h 448"/>
                <a:gd name="T22" fmla="*/ 33 w 1266"/>
                <a:gd name="T23" fmla="*/ 352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6" h="448">
                  <a:moveTo>
                    <a:pt x="33" y="352"/>
                  </a:moveTo>
                  <a:cubicBezTo>
                    <a:pt x="33" y="352"/>
                    <a:pt x="0" y="305"/>
                    <a:pt x="107" y="193"/>
                  </a:cubicBezTo>
                  <a:cubicBezTo>
                    <a:pt x="215" y="81"/>
                    <a:pt x="178" y="76"/>
                    <a:pt x="330" y="101"/>
                  </a:cubicBezTo>
                  <a:cubicBezTo>
                    <a:pt x="486" y="126"/>
                    <a:pt x="711" y="140"/>
                    <a:pt x="809" y="117"/>
                  </a:cubicBezTo>
                  <a:cubicBezTo>
                    <a:pt x="907" y="94"/>
                    <a:pt x="1087" y="0"/>
                    <a:pt x="1115" y="19"/>
                  </a:cubicBezTo>
                  <a:cubicBezTo>
                    <a:pt x="1143" y="38"/>
                    <a:pt x="1266" y="123"/>
                    <a:pt x="1266" y="151"/>
                  </a:cubicBezTo>
                  <a:cubicBezTo>
                    <a:pt x="1266" y="179"/>
                    <a:pt x="1214" y="226"/>
                    <a:pt x="1214" y="226"/>
                  </a:cubicBezTo>
                  <a:cubicBezTo>
                    <a:pt x="1214" y="226"/>
                    <a:pt x="1191" y="296"/>
                    <a:pt x="1139" y="314"/>
                  </a:cubicBezTo>
                  <a:cubicBezTo>
                    <a:pt x="1088" y="333"/>
                    <a:pt x="1056" y="304"/>
                    <a:pt x="1056" y="304"/>
                  </a:cubicBezTo>
                  <a:cubicBezTo>
                    <a:pt x="1056" y="304"/>
                    <a:pt x="958" y="346"/>
                    <a:pt x="841" y="300"/>
                  </a:cubicBezTo>
                  <a:cubicBezTo>
                    <a:pt x="841" y="300"/>
                    <a:pt x="813" y="286"/>
                    <a:pt x="714" y="319"/>
                  </a:cubicBezTo>
                  <a:cubicBezTo>
                    <a:pt x="616" y="352"/>
                    <a:pt x="211" y="448"/>
                    <a:pt x="33" y="352"/>
                  </a:cubicBezTo>
                  <a:close/>
                </a:path>
              </a:pathLst>
            </a:custGeom>
            <a:solidFill>
              <a:srgbClr val="966D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2" name="Freeform 263">
              <a:extLst>
                <a:ext uri="{FF2B5EF4-FFF2-40B4-BE49-F238E27FC236}">
                  <a16:creationId xmlns:a16="http://schemas.microsoft.com/office/drawing/2014/main" id="{1E21AEFA-3AE2-6641-B75B-8FC47059AB8E}"/>
                </a:ext>
              </a:extLst>
            </p:cNvPr>
            <p:cNvSpPr>
              <a:spLocks/>
            </p:cNvSpPr>
            <p:nvPr/>
          </p:nvSpPr>
          <p:spPr bwMode="auto">
            <a:xfrm>
              <a:off x="6931025" y="1373188"/>
              <a:ext cx="187325" cy="220663"/>
            </a:xfrm>
            <a:custGeom>
              <a:avLst/>
              <a:gdLst>
                <a:gd name="T0" fmla="*/ 0 w 349"/>
                <a:gd name="T1" fmla="*/ 319 h 425"/>
                <a:gd name="T2" fmla="*/ 111 w 349"/>
                <a:gd name="T3" fmla="*/ 78 h 425"/>
                <a:gd name="T4" fmla="*/ 255 w 349"/>
                <a:gd name="T5" fmla="*/ 30 h 425"/>
                <a:gd name="T6" fmla="*/ 345 w 349"/>
                <a:gd name="T7" fmla="*/ 86 h 425"/>
                <a:gd name="T8" fmla="*/ 349 w 349"/>
                <a:gd name="T9" fmla="*/ 107 h 425"/>
                <a:gd name="T10" fmla="*/ 165 w 349"/>
                <a:gd name="T11" fmla="*/ 258 h 425"/>
                <a:gd name="T12" fmla="*/ 160 w 349"/>
                <a:gd name="T13" fmla="*/ 399 h 425"/>
                <a:gd name="T14" fmla="*/ 0 w 349"/>
                <a:gd name="T15" fmla="*/ 319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9" h="425">
                  <a:moveTo>
                    <a:pt x="0" y="319"/>
                  </a:moveTo>
                  <a:cubicBezTo>
                    <a:pt x="0" y="319"/>
                    <a:pt x="34" y="124"/>
                    <a:pt x="111" y="78"/>
                  </a:cubicBezTo>
                  <a:cubicBezTo>
                    <a:pt x="189" y="32"/>
                    <a:pt x="207" y="0"/>
                    <a:pt x="255" y="30"/>
                  </a:cubicBezTo>
                  <a:cubicBezTo>
                    <a:pt x="302" y="60"/>
                    <a:pt x="345" y="57"/>
                    <a:pt x="345" y="86"/>
                  </a:cubicBezTo>
                  <a:cubicBezTo>
                    <a:pt x="345" y="92"/>
                    <a:pt x="349" y="107"/>
                    <a:pt x="349" y="107"/>
                  </a:cubicBezTo>
                  <a:cubicBezTo>
                    <a:pt x="349" y="107"/>
                    <a:pt x="219" y="107"/>
                    <a:pt x="165" y="258"/>
                  </a:cubicBezTo>
                  <a:cubicBezTo>
                    <a:pt x="127" y="366"/>
                    <a:pt x="160" y="399"/>
                    <a:pt x="160" y="399"/>
                  </a:cubicBezTo>
                  <a:cubicBezTo>
                    <a:pt x="160" y="399"/>
                    <a:pt x="18" y="425"/>
                    <a:pt x="0" y="319"/>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3" name="Freeform 332">
              <a:extLst>
                <a:ext uri="{FF2B5EF4-FFF2-40B4-BE49-F238E27FC236}">
                  <a16:creationId xmlns:a16="http://schemas.microsoft.com/office/drawing/2014/main" id="{47FE13BB-7381-094E-A79F-5B3F1BB32A6B}"/>
                </a:ext>
              </a:extLst>
            </p:cNvPr>
            <p:cNvSpPr>
              <a:spLocks/>
            </p:cNvSpPr>
            <p:nvPr/>
          </p:nvSpPr>
          <p:spPr bwMode="auto">
            <a:xfrm>
              <a:off x="6523038" y="2932113"/>
              <a:ext cx="312738" cy="280988"/>
            </a:xfrm>
            <a:custGeom>
              <a:avLst/>
              <a:gdLst>
                <a:gd name="T0" fmla="*/ 559 w 581"/>
                <a:gd name="T1" fmla="*/ 319 h 542"/>
                <a:gd name="T2" fmla="*/ 536 w 581"/>
                <a:gd name="T3" fmla="*/ 445 h 542"/>
                <a:gd name="T4" fmla="*/ 336 w 581"/>
                <a:gd name="T5" fmla="*/ 480 h 542"/>
                <a:gd name="T6" fmla="*/ 186 w 581"/>
                <a:gd name="T7" fmla="*/ 347 h 542"/>
                <a:gd name="T8" fmla="*/ 98 w 581"/>
                <a:gd name="T9" fmla="*/ 169 h 542"/>
                <a:gd name="T10" fmla="*/ 12 w 581"/>
                <a:gd name="T11" fmla="*/ 72 h 542"/>
                <a:gd name="T12" fmla="*/ 5 w 581"/>
                <a:gd name="T13" fmla="*/ 0 h 542"/>
                <a:gd name="T14" fmla="*/ 12 w 581"/>
                <a:gd name="T15" fmla="*/ 113 h 542"/>
                <a:gd name="T16" fmla="*/ 98 w 581"/>
                <a:gd name="T17" fmla="*/ 209 h 542"/>
                <a:gd name="T18" fmla="*/ 186 w 581"/>
                <a:gd name="T19" fmla="*/ 387 h 542"/>
                <a:gd name="T20" fmla="*/ 336 w 581"/>
                <a:gd name="T21" fmla="*/ 521 h 542"/>
                <a:gd name="T22" fmla="*/ 536 w 581"/>
                <a:gd name="T23" fmla="*/ 486 h 542"/>
                <a:gd name="T24" fmla="*/ 559 w 581"/>
                <a:gd name="T25" fmla="*/ 319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1" h="542">
                  <a:moveTo>
                    <a:pt x="559" y="319"/>
                  </a:moveTo>
                  <a:cubicBezTo>
                    <a:pt x="574" y="364"/>
                    <a:pt x="573" y="414"/>
                    <a:pt x="536" y="445"/>
                  </a:cubicBezTo>
                  <a:cubicBezTo>
                    <a:pt x="470" y="502"/>
                    <a:pt x="401" y="494"/>
                    <a:pt x="336" y="480"/>
                  </a:cubicBezTo>
                  <a:cubicBezTo>
                    <a:pt x="247" y="462"/>
                    <a:pt x="220" y="397"/>
                    <a:pt x="186" y="347"/>
                  </a:cubicBezTo>
                  <a:cubicBezTo>
                    <a:pt x="152" y="297"/>
                    <a:pt x="134" y="207"/>
                    <a:pt x="98" y="169"/>
                  </a:cubicBezTo>
                  <a:cubicBezTo>
                    <a:pt x="62" y="130"/>
                    <a:pt x="28" y="123"/>
                    <a:pt x="12" y="72"/>
                  </a:cubicBezTo>
                  <a:cubicBezTo>
                    <a:pt x="5" y="50"/>
                    <a:pt x="3" y="25"/>
                    <a:pt x="5" y="0"/>
                  </a:cubicBezTo>
                  <a:cubicBezTo>
                    <a:pt x="0" y="37"/>
                    <a:pt x="1" y="79"/>
                    <a:pt x="12" y="113"/>
                  </a:cubicBezTo>
                  <a:cubicBezTo>
                    <a:pt x="28" y="163"/>
                    <a:pt x="63" y="171"/>
                    <a:pt x="98" y="209"/>
                  </a:cubicBezTo>
                  <a:cubicBezTo>
                    <a:pt x="134" y="247"/>
                    <a:pt x="152" y="338"/>
                    <a:pt x="186" y="387"/>
                  </a:cubicBezTo>
                  <a:cubicBezTo>
                    <a:pt x="220" y="437"/>
                    <a:pt x="247" y="502"/>
                    <a:pt x="336" y="521"/>
                  </a:cubicBezTo>
                  <a:cubicBezTo>
                    <a:pt x="401" y="534"/>
                    <a:pt x="470" y="542"/>
                    <a:pt x="536" y="486"/>
                  </a:cubicBezTo>
                  <a:cubicBezTo>
                    <a:pt x="580" y="449"/>
                    <a:pt x="581" y="372"/>
                    <a:pt x="559" y="319"/>
                  </a:cubicBezTo>
                  <a:close/>
                </a:path>
              </a:pathLst>
            </a:custGeom>
            <a:solidFill>
              <a:srgbClr val="AA6E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224" name="Group 223">
            <a:extLst>
              <a:ext uri="{FF2B5EF4-FFF2-40B4-BE49-F238E27FC236}">
                <a16:creationId xmlns:a16="http://schemas.microsoft.com/office/drawing/2014/main" id="{9AA99873-A1C7-024D-8FE0-E3D6AD337F7C}"/>
              </a:ext>
            </a:extLst>
          </p:cNvPr>
          <p:cNvGrpSpPr>
            <a:grpSpLocks noChangeAspect="1"/>
          </p:cNvGrpSpPr>
          <p:nvPr/>
        </p:nvGrpSpPr>
        <p:grpSpPr>
          <a:xfrm>
            <a:off x="6547307" y="2870153"/>
            <a:ext cx="975807" cy="2697354"/>
            <a:chOff x="6159501" y="3332163"/>
            <a:chExt cx="585787" cy="1619250"/>
          </a:xfrm>
        </p:grpSpPr>
        <p:sp>
          <p:nvSpPr>
            <p:cNvPr id="225" name="Freeform 215">
              <a:extLst>
                <a:ext uri="{FF2B5EF4-FFF2-40B4-BE49-F238E27FC236}">
                  <a16:creationId xmlns:a16="http://schemas.microsoft.com/office/drawing/2014/main" id="{07A1BB4A-C79B-FD47-9BB4-8490E498374C}"/>
                </a:ext>
              </a:extLst>
            </p:cNvPr>
            <p:cNvSpPr>
              <a:spLocks/>
            </p:cNvSpPr>
            <p:nvPr/>
          </p:nvSpPr>
          <p:spPr bwMode="auto">
            <a:xfrm>
              <a:off x="6527801" y="4803775"/>
              <a:ext cx="153988" cy="147638"/>
            </a:xfrm>
            <a:custGeom>
              <a:avLst/>
              <a:gdLst>
                <a:gd name="T0" fmla="*/ 254 w 258"/>
                <a:gd name="T1" fmla="*/ 1 h 246"/>
                <a:gd name="T2" fmla="*/ 250 w 258"/>
                <a:gd name="T3" fmla="*/ 0 h 246"/>
                <a:gd name="T4" fmla="*/ 250 w 258"/>
                <a:gd name="T5" fmla="*/ 1 h 246"/>
                <a:gd name="T6" fmla="*/ 27 w 258"/>
                <a:gd name="T7" fmla="*/ 143 h 246"/>
                <a:gd name="T8" fmla="*/ 2 w 258"/>
                <a:gd name="T9" fmla="*/ 170 h 246"/>
                <a:gd name="T10" fmla="*/ 15 w 258"/>
                <a:gd name="T11" fmla="*/ 218 h 246"/>
                <a:gd name="T12" fmla="*/ 183 w 258"/>
                <a:gd name="T13" fmla="*/ 154 h 246"/>
                <a:gd name="T14" fmla="*/ 204 w 258"/>
                <a:gd name="T15" fmla="*/ 110 h 246"/>
                <a:gd name="T16" fmla="*/ 257 w 258"/>
                <a:gd name="T17" fmla="*/ 34 h 246"/>
                <a:gd name="T18" fmla="*/ 254 w 258"/>
                <a:gd name="T19" fmla="*/ 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46">
                  <a:moveTo>
                    <a:pt x="254" y="1"/>
                  </a:moveTo>
                  <a:cubicBezTo>
                    <a:pt x="254" y="1"/>
                    <a:pt x="252" y="1"/>
                    <a:pt x="250" y="0"/>
                  </a:cubicBezTo>
                  <a:cubicBezTo>
                    <a:pt x="250" y="0"/>
                    <a:pt x="250" y="0"/>
                    <a:pt x="250" y="1"/>
                  </a:cubicBezTo>
                  <a:cubicBezTo>
                    <a:pt x="245" y="25"/>
                    <a:pt x="30" y="150"/>
                    <a:pt x="27" y="143"/>
                  </a:cubicBezTo>
                  <a:cubicBezTo>
                    <a:pt x="27" y="144"/>
                    <a:pt x="10" y="158"/>
                    <a:pt x="2" y="170"/>
                  </a:cubicBezTo>
                  <a:cubicBezTo>
                    <a:pt x="0" y="185"/>
                    <a:pt x="1" y="211"/>
                    <a:pt x="15" y="218"/>
                  </a:cubicBezTo>
                  <a:cubicBezTo>
                    <a:pt x="68" y="246"/>
                    <a:pt x="165" y="194"/>
                    <a:pt x="183" y="154"/>
                  </a:cubicBezTo>
                  <a:cubicBezTo>
                    <a:pt x="198" y="122"/>
                    <a:pt x="193" y="132"/>
                    <a:pt x="204" y="110"/>
                  </a:cubicBezTo>
                  <a:cubicBezTo>
                    <a:pt x="220" y="77"/>
                    <a:pt x="251" y="53"/>
                    <a:pt x="257" y="34"/>
                  </a:cubicBezTo>
                  <a:cubicBezTo>
                    <a:pt x="258" y="21"/>
                    <a:pt x="257" y="11"/>
                    <a:pt x="254" y="1"/>
                  </a:cubicBezTo>
                  <a:close/>
                </a:path>
              </a:pathLst>
            </a:custGeom>
            <a:solidFill>
              <a:srgbClr val="909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6" name="Freeform 216">
              <a:extLst>
                <a:ext uri="{FF2B5EF4-FFF2-40B4-BE49-F238E27FC236}">
                  <a16:creationId xmlns:a16="http://schemas.microsoft.com/office/drawing/2014/main" id="{0555B6A6-5FC3-7A42-ACEB-D344DD84FE9D}"/>
                </a:ext>
              </a:extLst>
            </p:cNvPr>
            <p:cNvSpPr>
              <a:spLocks/>
            </p:cNvSpPr>
            <p:nvPr/>
          </p:nvSpPr>
          <p:spPr bwMode="auto">
            <a:xfrm>
              <a:off x="6507163" y="4778375"/>
              <a:ext cx="174625" cy="165100"/>
            </a:xfrm>
            <a:custGeom>
              <a:avLst/>
              <a:gdLst>
                <a:gd name="T0" fmla="*/ 154 w 294"/>
                <a:gd name="T1" fmla="*/ 40 h 273"/>
                <a:gd name="T2" fmla="*/ 128 w 294"/>
                <a:gd name="T3" fmla="*/ 54 h 273"/>
                <a:gd name="T4" fmla="*/ 48 w 294"/>
                <a:gd name="T5" fmla="*/ 241 h 273"/>
                <a:gd name="T6" fmla="*/ 207 w 294"/>
                <a:gd name="T7" fmla="*/ 188 h 273"/>
                <a:gd name="T8" fmla="*/ 253 w 294"/>
                <a:gd name="T9" fmla="*/ 106 h 273"/>
                <a:gd name="T10" fmla="*/ 291 w 294"/>
                <a:gd name="T11" fmla="*/ 34 h 273"/>
                <a:gd name="T12" fmla="*/ 223 w 294"/>
                <a:gd name="T13" fmla="*/ 0 h 273"/>
                <a:gd name="T14" fmla="*/ 154 w 294"/>
                <a:gd name="T15" fmla="*/ 40 h 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273">
                  <a:moveTo>
                    <a:pt x="154" y="40"/>
                  </a:moveTo>
                  <a:cubicBezTo>
                    <a:pt x="151" y="45"/>
                    <a:pt x="130" y="51"/>
                    <a:pt x="128" y="54"/>
                  </a:cubicBezTo>
                  <a:cubicBezTo>
                    <a:pt x="115" y="70"/>
                    <a:pt x="0" y="211"/>
                    <a:pt x="48" y="241"/>
                  </a:cubicBezTo>
                  <a:cubicBezTo>
                    <a:pt x="99" y="273"/>
                    <a:pt x="185" y="226"/>
                    <a:pt x="207" y="188"/>
                  </a:cubicBezTo>
                  <a:cubicBezTo>
                    <a:pt x="230" y="147"/>
                    <a:pt x="233" y="135"/>
                    <a:pt x="253" y="106"/>
                  </a:cubicBezTo>
                  <a:cubicBezTo>
                    <a:pt x="264" y="89"/>
                    <a:pt x="294" y="71"/>
                    <a:pt x="291" y="34"/>
                  </a:cubicBezTo>
                  <a:cubicBezTo>
                    <a:pt x="288" y="7"/>
                    <a:pt x="249" y="1"/>
                    <a:pt x="223" y="0"/>
                  </a:cubicBezTo>
                  <a:cubicBezTo>
                    <a:pt x="198" y="0"/>
                    <a:pt x="175" y="14"/>
                    <a:pt x="154" y="4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7" name="Freeform 217">
              <a:extLst>
                <a:ext uri="{FF2B5EF4-FFF2-40B4-BE49-F238E27FC236}">
                  <a16:creationId xmlns:a16="http://schemas.microsoft.com/office/drawing/2014/main" id="{BEFEEC26-6050-024F-9161-08CE3ED06B6E}"/>
                </a:ext>
              </a:extLst>
            </p:cNvPr>
            <p:cNvSpPr>
              <a:spLocks/>
            </p:cNvSpPr>
            <p:nvPr/>
          </p:nvSpPr>
          <p:spPr bwMode="auto">
            <a:xfrm>
              <a:off x="6381751" y="4775200"/>
              <a:ext cx="177800" cy="106363"/>
            </a:xfrm>
            <a:custGeom>
              <a:avLst/>
              <a:gdLst>
                <a:gd name="T0" fmla="*/ 1 w 300"/>
                <a:gd name="T1" fmla="*/ 115 h 176"/>
                <a:gd name="T2" fmla="*/ 0 w 300"/>
                <a:gd name="T3" fmla="*/ 135 h 176"/>
                <a:gd name="T4" fmla="*/ 111 w 300"/>
                <a:gd name="T5" fmla="*/ 151 h 176"/>
                <a:gd name="T6" fmla="*/ 213 w 300"/>
                <a:gd name="T7" fmla="*/ 90 h 176"/>
                <a:gd name="T8" fmla="*/ 290 w 300"/>
                <a:gd name="T9" fmla="*/ 49 h 176"/>
                <a:gd name="T10" fmla="*/ 297 w 300"/>
                <a:gd name="T11" fmla="*/ 17 h 176"/>
                <a:gd name="T12" fmla="*/ 273 w 300"/>
                <a:gd name="T13" fmla="*/ 1 h 176"/>
                <a:gd name="T14" fmla="*/ 1 w 300"/>
                <a:gd name="T15" fmla="*/ 11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0" h="176">
                  <a:moveTo>
                    <a:pt x="1" y="115"/>
                  </a:moveTo>
                  <a:cubicBezTo>
                    <a:pt x="0" y="120"/>
                    <a:pt x="0" y="130"/>
                    <a:pt x="0" y="135"/>
                  </a:cubicBezTo>
                  <a:cubicBezTo>
                    <a:pt x="4" y="176"/>
                    <a:pt x="75" y="170"/>
                    <a:pt x="111" y="151"/>
                  </a:cubicBezTo>
                  <a:cubicBezTo>
                    <a:pt x="175" y="119"/>
                    <a:pt x="181" y="109"/>
                    <a:pt x="213" y="90"/>
                  </a:cubicBezTo>
                  <a:cubicBezTo>
                    <a:pt x="217" y="88"/>
                    <a:pt x="285" y="54"/>
                    <a:pt x="290" y="49"/>
                  </a:cubicBezTo>
                  <a:cubicBezTo>
                    <a:pt x="296" y="42"/>
                    <a:pt x="297" y="17"/>
                    <a:pt x="297" y="17"/>
                  </a:cubicBezTo>
                  <a:cubicBezTo>
                    <a:pt x="297" y="17"/>
                    <a:pt x="300" y="0"/>
                    <a:pt x="273" y="1"/>
                  </a:cubicBezTo>
                  <a:cubicBezTo>
                    <a:pt x="85" y="13"/>
                    <a:pt x="47" y="84"/>
                    <a:pt x="1" y="115"/>
                  </a:cubicBezTo>
                  <a:close/>
                </a:path>
              </a:pathLst>
            </a:custGeom>
            <a:solidFill>
              <a:srgbClr val="909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8" name="Freeform 218">
              <a:extLst>
                <a:ext uri="{FF2B5EF4-FFF2-40B4-BE49-F238E27FC236}">
                  <a16:creationId xmlns:a16="http://schemas.microsoft.com/office/drawing/2014/main" id="{41B5871E-F361-C94E-B592-F690197D7167}"/>
                </a:ext>
              </a:extLst>
            </p:cNvPr>
            <p:cNvSpPr>
              <a:spLocks/>
            </p:cNvSpPr>
            <p:nvPr/>
          </p:nvSpPr>
          <p:spPr bwMode="auto">
            <a:xfrm>
              <a:off x="6380163" y="4727575"/>
              <a:ext cx="179388" cy="144463"/>
            </a:xfrm>
            <a:custGeom>
              <a:avLst/>
              <a:gdLst>
                <a:gd name="T0" fmla="*/ 190 w 303"/>
                <a:gd name="T1" fmla="*/ 34 h 242"/>
                <a:gd name="T2" fmla="*/ 102 w 303"/>
                <a:gd name="T3" fmla="*/ 91 h 242"/>
                <a:gd name="T4" fmla="*/ 3 w 303"/>
                <a:gd name="T5" fmla="*/ 201 h 242"/>
                <a:gd name="T6" fmla="*/ 119 w 303"/>
                <a:gd name="T7" fmla="*/ 218 h 242"/>
                <a:gd name="T8" fmla="*/ 221 w 303"/>
                <a:gd name="T9" fmla="*/ 148 h 242"/>
                <a:gd name="T10" fmla="*/ 299 w 303"/>
                <a:gd name="T11" fmla="*/ 103 h 242"/>
                <a:gd name="T12" fmla="*/ 297 w 303"/>
                <a:gd name="T13" fmla="*/ 65 h 242"/>
                <a:gd name="T14" fmla="*/ 190 w 303"/>
                <a:gd name="T15" fmla="*/ 34 h 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3" h="242">
                  <a:moveTo>
                    <a:pt x="190" y="34"/>
                  </a:moveTo>
                  <a:cubicBezTo>
                    <a:pt x="168" y="28"/>
                    <a:pt x="107" y="87"/>
                    <a:pt x="102" y="91"/>
                  </a:cubicBezTo>
                  <a:cubicBezTo>
                    <a:pt x="53" y="123"/>
                    <a:pt x="6" y="163"/>
                    <a:pt x="3" y="201"/>
                  </a:cubicBezTo>
                  <a:cubicBezTo>
                    <a:pt x="0" y="242"/>
                    <a:pt x="73" y="242"/>
                    <a:pt x="119" y="218"/>
                  </a:cubicBezTo>
                  <a:cubicBezTo>
                    <a:pt x="181" y="185"/>
                    <a:pt x="189" y="166"/>
                    <a:pt x="221" y="148"/>
                  </a:cubicBezTo>
                  <a:cubicBezTo>
                    <a:pt x="245" y="134"/>
                    <a:pt x="284" y="126"/>
                    <a:pt x="299" y="103"/>
                  </a:cubicBezTo>
                  <a:cubicBezTo>
                    <a:pt x="301" y="100"/>
                    <a:pt x="303" y="78"/>
                    <a:pt x="297" y="65"/>
                  </a:cubicBezTo>
                  <a:cubicBezTo>
                    <a:pt x="225" y="0"/>
                    <a:pt x="221" y="43"/>
                    <a:pt x="190" y="34"/>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9" name="Freeform 219">
              <a:extLst>
                <a:ext uri="{FF2B5EF4-FFF2-40B4-BE49-F238E27FC236}">
                  <a16:creationId xmlns:a16="http://schemas.microsoft.com/office/drawing/2014/main" id="{0E5CBD38-F3CD-7A4B-A4A4-703F7547752B}"/>
                </a:ext>
              </a:extLst>
            </p:cNvPr>
            <p:cNvSpPr>
              <a:spLocks/>
            </p:cNvSpPr>
            <p:nvPr/>
          </p:nvSpPr>
          <p:spPr bwMode="auto">
            <a:xfrm>
              <a:off x="6383338" y="4008438"/>
              <a:ext cx="193675" cy="784225"/>
            </a:xfrm>
            <a:custGeom>
              <a:avLst/>
              <a:gdLst>
                <a:gd name="T0" fmla="*/ 60 w 328"/>
                <a:gd name="T1" fmla="*/ 0 h 1308"/>
                <a:gd name="T2" fmla="*/ 67 w 328"/>
                <a:gd name="T3" fmla="*/ 654 h 1308"/>
                <a:gd name="T4" fmla="*/ 110 w 328"/>
                <a:gd name="T5" fmla="*/ 1052 h 1308"/>
                <a:gd name="T6" fmla="*/ 114 w 328"/>
                <a:gd name="T7" fmla="*/ 1261 h 1308"/>
                <a:gd name="T8" fmla="*/ 223 w 328"/>
                <a:gd name="T9" fmla="*/ 1301 h 1308"/>
                <a:gd name="T10" fmla="*/ 302 w 328"/>
                <a:gd name="T11" fmla="*/ 1264 h 1308"/>
                <a:gd name="T12" fmla="*/ 302 w 328"/>
                <a:gd name="T13" fmla="*/ 1047 h 1308"/>
                <a:gd name="T14" fmla="*/ 297 w 328"/>
                <a:gd name="T15" fmla="*/ 683 h 1308"/>
                <a:gd name="T16" fmla="*/ 328 w 328"/>
                <a:gd name="T17" fmla="*/ 159 h 1308"/>
                <a:gd name="T18" fmla="*/ 60 w 328"/>
                <a:gd name="T19" fmla="*/ 0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8" h="1308">
                  <a:moveTo>
                    <a:pt x="60" y="0"/>
                  </a:moveTo>
                  <a:cubicBezTo>
                    <a:pt x="60" y="0"/>
                    <a:pt x="0" y="246"/>
                    <a:pt x="67" y="654"/>
                  </a:cubicBezTo>
                  <a:cubicBezTo>
                    <a:pt x="83" y="749"/>
                    <a:pt x="109" y="973"/>
                    <a:pt x="110" y="1052"/>
                  </a:cubicBezTo>
                  <a:cubicBezTo>
                    <a:pt x="111" y="1131"/>
                    <a:pt x="117" y="1214"/>
                    <a:pt x="114" y="1261"/>
                  </a:cubicBezTo>
                  <a:cubicBezTo>
                    <a:pt x="112" y="1304"/>
                    <a:pt x="185" y="1308"/>
                    <a:pt x="223" y="1301"/>
                  </a:cubicBezTo>
                  <a:cubicBezTo>
                    <a:pt x="260" y="1294"/>
                    <a:pt x="302" y="1264"/>
                    <a:pt x="302" y="1264"/>
                  </a:cubicBezTo>
                  <a:lnTo>
                    <a:pt x="302" y="1047"/>
                  </a:lnTo>
                  <a:cubicBezTo>
                    <a:pt x="302" y="1047"/>
                    <a:pt x="298" y="759"/>
                    <a:pt x="297" y="683"/>
                  </a:cubicBezTo>
                  <a:cubicBezTo>
                    <a:pt x="297" y="607"/>
                    <a:pt x="328" y="159"/>
                    <a:pt x="328" y="159"/>
                  </a:cubicBezTo>
                  <a:lnTo>
                    <a:pt x="60" y="0"/>
                  </a:lnTo>
                  <a:close/>
                </a:path>
              </a:pathLst>
            </a:custGeom>
            <a:solidFill>
              <a:srgbClr val="50C0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0" name="Freeform 220">
              <a:extLst>
                <a:ext uri="{FF2B5EF4-FFF2-40B4-BE49-F238E27FC236}">
                  <a16:creationId xmlns:a16="http://schemas.microsoft.com/office/drawing/2014/main" id="{7E08D984-DA3A-F941-8AF0-A6E76B7DAC33}"/>
                </a:ext>
              </a:extLst>
            </p:cNvPr>
            <p:cNvSpPr>
              <a:spLocks/>
            </p:cNvSpPr>
            <p:nvPr/>
          </p:nvSpPr>
          <p:spPr bwMode="auto">
            <a:xfrm>
              <a:off x="6477001" y="4000500"/>
              <a:ext cx="228600" cy="871538"/>
            </a:xfrm>
            <a:custGeom>
              <a:avLst/>
              <a:gdLst>
                <a:gd name="T0" fmla="*/ 73 w 387"/>
                <a:gd name="T1" fmla="*/ 286 h 1453"/>
                <a:gd name="T2" fmla="*/ 110 w 387"/>
                <a:gd name="T3" fmla="*/ 678 h 1453"/>
                <a:gd name="T4" fmla="*/ 148 w 387"/>
                <a:gd name="T5" fmla="*/ 1003 h 1453"/>
                <a:gd name="T6" fmla="*/ 159 w 387"/>
                <a:gd name="T7" fmla="*/ 1336 h 1453"/>
                <a:gd name="T8" fmla="*/ 360 w 387"/>
                <a:gd name="T9" fmla="*/ 1323 h 1453"/>
                <a:gd name="T10" fmla="*/ 360 w 387"/>
                <a:gd name="T11" fmla="*/ 944 h 1453"/>
                <a:gd name="T12" fmla="*/ 347 w 387"/>
                <a:gd name="T13" fmla="*/ 720 h 1453"/>
                <a:gd name="T14" fmla="*/ 312 w 387"/>
                <a:gd name="T15" fmla="*/ 0 h 1453"/>
                <a:gd name="T16" fmla="*/ 0 w 387"/>
                <a:gd name="T17" fmla="*/ 64 h 1453"/>
                <a:gd name="T18" fmla="*/ 73 w 387"/>
                <a:gd name="T19" fmla="*/ 286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1453">
                  <a:moveTo>
                    <a:pt x="73" y="286"/>
                  </a:moveTo>
                  <a:cubicBezTo>
                    <a:pt x="73" y="286"/>
                    <a:pt x="102" y="586"/>
                    <a:pt x="110" y="678"/>
                  </a:cubicBezTo>
                  <a:cubicBezTo>
                    <a:pt x="119" y="769"/>
                    <a:pt x="135" y="890"/>
                    <a:pt x="148" y="1003"/>
                  </a:cubicBezTo>
                  <a:cubicBezTo>
                    <a:pt x="160" y="1115"/>
                    <a:pt x="167" y="1307"/>
                    <a:pt x="159" y="1336"/>
                  </a:cubicBezTo>
                  <a:cubicBezTo>
                    <a:pt x="151" y="1365"/>
                    <a:pt x="217" y="1453"/>
                    <a:pt x="360" y="1323"/>
                  </a:cubicBezTo>
                  <a:cubicBezTo>
                    <a:pt x="360" y="1323"/>
                    <a:pt x="361" y="1047"/>
                    <a:pt x="360" y="944"/>
                  </a:cubicBezTo>
                  <a:cubicBezTo>
                    <a:pt x="360" y="893"/>
                    <a:pt x="347" y="720"/>
                    <a:pt x="347" y="720"/>
                  </a:cubicBezTo>
                  <a:cubicBezTo>
                    <a:pt x="345" y="471"/>
                    <a:pt x="387" y="233"/>
                    <a:pt x="312" y="0"/>
                  </a:cubicBezTo>
                  <a:lnTo>
                    <a:pt x="0" y="64"/>
                  </a:lnTo>
                  <a:cubicBezTo>
                    <a:pt x="17" y="158"/>
                    <a:pt x="43" y="259"/>
                    <a:pt x="73" y="286"/>
                  </a:cubicBezTo>
                  <a:close/>
                </a:path>
              </a:pathLst>
            </a:custGeom>
            <a:solidFill>
              <a:srgbClr val="78CF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1" name="Freeform 221">
              <a:extLst>
                <a:ext uri="{FF2B5EF4-FFF2-40B4-BE49-F238E27FC236}">
                  <a16:creationId xmlns:a16="http://schemas.microsoft.com/office/drawing/2014/main" id="{C02C2AA1-0D73-7147-9BC4-F241DAA45990}"/>
                </a:ext>
              </a:extLst>
            </p:cNvPr>
            <p:cNvSpPr>
              <a:spLocks/>
            </p:cNvSpPr>
            <p:nvPr/>
          </p:nvSpPr>
          <p:spPr bwMode="auto">
            <a:xfrm>
              <a:off x="6257926" y="3789363"/>
              <a:ext cx="203200" cy="88900"/>
            </a:xfrm>
            <a:custGeom>
              <a:avLst/>
              <a:gdLst>
                <a:gd name="T0" fmla="*/ 239 w 343"/>
                <a:gd name="T1" fmla="*/ 136 h 146"/>
                <a:gd name="T2" fmla="*/ 11 w 343"/>
                <a:gd name="T3" fmla="*/ 130 h 146"/>
                <a:gd name="T4" fmla="*/ 15 w 343"/>
                <a:gd name="T5" fmla="*/ 37 h 146"/>
                <a:gd name="T6" fmla="*/ 217 w 343"/>
                <a:gd name="T7" fmla="*/ 0 h 146"/>
                <a:gd name="T8" fmla="*/ 239 w 343"/>
                <a:gd name="T9" fmla="*/ 136 h 146"/>
              </a:gdLst>
              <a:ahLst/>
              <a:cxnLst>
                <a:cxn ang="0">
                  <a:pos x="T0" y="T1"/>
                </a:cxn>
                <a:cxn ang="0">
                  <a:pos x="T2" y="T3"/>
                </a:cxn>
                <a:cxn ang="0">
                  <a:pos x="T4" y="T5"/>
                </a:cxn>
                <a:cxn ang="0">
                  <a:pos x="T6" y="T7"/>
                </a:cxn>
                <a:cxn ang="0">
                  <a:pos x="T8" y="T9"/>
                </a:cxn>
              </a:cxnLst>
              <a:rect l="0" t="0" r="r" b="b"/>
              <a:pathLst>
                <a:path w="343" h="146">
                  <a:moveTo>
                    <a:pt x="239" y="136"/>
                  </a:moveTo>
                  <a:cubicBezTo>
                    <a:pt x="189" y="146"/>
                    <a:pt x="11" y="130"/>
                    <a:pt x="11" y="130"/>
                  </a:cubicBezTo>
                  <a:cubicBezTo>
                    <a:pt x="11" y="130"/>
                    <a:pt x="0" y="69"/>
                    <a:pt x="15" y="37"/>
                  </a:cubicBezTo>
                  <a:lnTo>
                    <a:pt x="217" y="0"/>
                  </a:lnTo>
                  <a:cubicBezTo>
                    <a:pt x="217" y="0"/>
                    <a:pt x="343" y="117"/>
                    <a:pt x="239" y="13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2" name="Freeform 222">
              <a:extLst>
                <a:ext uri="{FF2B5EF4-FFF2-40B4-BE49-F238E27FC236}">
                  <a16:creationId xmlns:a16="http://schemas.microsoft.com/office/drawing/2014/main" id="{5E96C0BD-BCDC-9F4F-A5F0-D16A6A1A499F}"/>
                </a:ext>
              </a:extLst>
            </p:cNvPr>
            <p:cNvSpPr>
              <a:spLocks/>
            </p:cNvSpPr>
            <p:nvPr/>
          </p:nvSpPr>
          <p:spPr bwMode="auto">
            <a:xfrm>
              <a:off x="6373813" y="3565525"/>
              <a:ext cx="163513" cy="304800"/>
            </a:xfrm>
            <a:custGeom>
              <a:avLst/>
              <a:gdLst>
                <a:gd name="T0" fmla="*/ 74 w 274"/>
                <a:gd name="T1" fmla="*/ 131 h 508"/>
                <a:gd name="T2" fmla="*/ 160 w 274"/>
                <a:gd name="T3" fmla="*/ 8 h 508"/>
                <a:gd name="T4" fmla="*/ 218 w 274"/>
                <a:gd name="T5" fmla="*/ 196 h 508"/>
                <a:gd name="T6" fmla="*/ 118 w 274"/>
                <a:gd name="T7" fmla="*/ 470 h 508"/>
                <a:gd name="T8" fmla="*/ 0 w 274"/>
                <a:gd name="T9" fmla="*/ 403 h 508"/>
                <a:gd name="T10" fmla="*/ 74 w 274"/>
                <a:gd name="T11" fmla="*/ 131 h 508"/>
              </a:gdLst>
              <a:ahLst/>
              <a:cxnLst>
                <a:cxn ang="0">
                  <a:pos x="T0" y="T1"/>
                </a:cxn>
                <a:cxn ang="0">
                  <a:pos x="T2" y="T3"/>
                </a:cxn>
                <a:cxn ang="0">
                  <a:pos x="T4" y="T5"/>
                </a:cxn>
                <a:cxn ang="0">
                  <a:pos x="T6" y="T7"/>
                </a:cxn>
                <a:cxn ang="0">
                  <a:pos x="T8" y="T9"/>
                </a:cxn>
                <a:cxn ang="0">
                  <a:pos x="T10" y="T11"/>
                </a:cxn>
              </a:cxnLst>
              <a:rect l="0" t="0" r="r" b="b"/>
              <a:pathLst>
                <a:path w="274" h="508">
                  <a:moveTo>
                    <a:pt x="74" y="131"/>
                  </a:moveTo>
                  <a:cubicBezTo>
                    <a:pt x="74" y="131"/>
                    <a:pt x="101" y="16"/>
                    <a:pt x="160" y="8"/>
                  </a:cubicBezTo>
                  <a:cubicBezTo>
                    <a:pt x="218" y="0"/>
                    <a:pt x="274" y="24"/>
                    <a:pt x="218" y="196"/>
                  </a:cubicBezTo>
                  <a:cubicBezTo>
                    <a:pt x="163" y="364"/>
                    <a:pt x="162" y="392"/>
                    <a:pt x="118" y="470"/>
                  </a:cubicBezTo>
                  <a:cubicBezTo>
                    <a:pt x="96" y="508"/>
                    <a:pt x="0" y="403"/>
                    <a:pt x="0" y="403"/>
                  </a:cubicBezTo>
                  <a:lnTo>
                    <a:pt x="74" y="131"/>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3" name="Freeform 223">
              <a:extLst>
                <a:ext uri="{FF2B5EF4-FFF2-40B4-BE49-F238E27FC236}">
                  <a16:creationId xmlns:a16="http://schemas.microsoft.com/office/drawing/2014/main" id="{A045E736-C212-9043-AF45-028FCBCFB5BC}"/>
                </a:ext>
              </a:extLst>
            </p:cNvPr>
            <p:cNvSpPr>
              <a:spLocks/>
            </p:cNvSpPr>
            <p:nvPr/>
          </p:nvSpPr>
          <p:spPr bwMode="auto">
            <a:xfrm>
              <a:off x="6446838" y="3524250"/>
              <a:ext cx="198438" cy="228600"/>
            </a:xfrm>
            <a:custGeom>
              <a:avLst/>
              <a:gdLst>
                <a:gd name="T0" fmla="*/ 317 w 337"/>
                <a:gd name="T1" fmla="*/ 85 h 380"/>
                <a:gd name="T2" fmla="*/ 311 w 337"/>
                <a:gd name="T3" fmla="*/ 0 h 380"/>
                <a:gd name="T4" fmla="*/ 175 w 337"/>
                <a:gd name="T5" fmla="*/ 15 h 380"/>
                <a:gd name="T6" fmla="*/ 115 w 337"/>
                <a:gd name="T7" fmla="*/ 90 h 380"/>
                <a:gd name="T8" fmla="*/ 102 w 337"/>
                <a:gd name="T9" fmla="*/ 340 h 380"/>
                <a:gd name="T10" fmla="*/ 304 w 337"/>
                <a:gd name="T11" fmla="*/ 173 h 380"/>
                <a:gd name="T12" fmla="*/ 337 w 337"/>
                <a:gd name="T13" fmla="*/ 139 h 380"/>
                <a:gd name="T14" fmla="*/ 317 w 337"/>
                <a:gd name="T15" fmla="*/ 85 h 3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7" h="380">
                  <a:moveTo>
                    <a:pt x="317" y="85"/>
                  </a:moveTo>
                  <a:cubicBezTo>
                    <a:pt x="298" y="58"/>
                    <a:pt x="311" y="0"/>
                    <a:pt x="311" y="0"/>
                  </a:cubicBezTo>
                  <a:lnTo>
                    <a:pt x="175" y="15"/>
                  </a:lnTo>
                  <a:cubicBezTo>
                    <a:pt x="161" y="61"/>
                    <a:pt x="122" y="74"/>
                    <a:pt x="115" y="90"/>
                  </a:cubicBezTo>
                  <a:cubicBezTo>
                    <a:pt x="108" y="106"/>
                    <a:pt x="0" y="300"/>
                    <a:pt x="102" y="340"/>
                  </a:cubicBezTo>
                  <a:cubicBezTo>
                    <a:pt x="204" y="380"/>
                    <a:pt x="276" y="196"/>
                    <a:pt x="304" y="173"/>
                  </a:cubicBezTo>
                  <a:cubicBezTo>
                    <a:pt x="331" y="149"/>
                    <a:pt x="337" y="139"/>
                    <a:pt x="337" y="139"/>
                  </a:cubicBezTo>
                  <a:cubicBezTo>
                    <a:pt x="337" y="139"/>
                    <a:pt x="336" y="112"/>
                    <a:pt x="317" y="85"/>
                  </a:cubicBezTo>
                  <a:close/>
                </a:path>
              </a:pathLst>
            </a:custGeom>
            <a:solidFill>
              <a:srgbClr val="C68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4" name="Freeform 224">
              <a:extLst>
                <a:ext uri="{FF2B5EF4-FFF2-40B4-BE49-F238E27FC236}">
                  <a16:creationId xmlns:a16="http://schemas.microsoft.com/office/drawing/2014/main" id="{C8B79DB8-0BD8-1740-B03E-466D827FF861}"/>
                </a:ext>
              </a:extLst>
            </p:cNvPr>
            <p:cNvSpPr>
              <a:spLocks/>
            </p:cNvSpPr>
            <p:nvPr/>
          </p:nvSpPr>
          <p:spPr bwMode="auto">
            <a:xfrm>
              <a:off x="6465888" y="3559175"/>
              <a:ext cx="211138" cy="219075"/>
            </a:xfrm>
            <a:custGeom>
              <a:avLst/>
              <a:gdLst>
                <a:gd name="T0" fmla="*/ 286 w 358"/>
                <a:gd name="T1" fmla="*/ 24 h 364"/>
                <a:gd name="T2" fmla="*/ 149 w 358"/>
                <a:gd name="T3" fmla="*/ 145 h 364"/>
                <a:gd name="T4" fmla="*/ 49 w 358"/>
                <a:gd name="T5" fmla="*/ 218 h 364"/>
                <a:gd name="T6" fmla="*/ 112 w 358"/>
                <a:gd name="T7" fmla="*/ 1 h 364"/>
                <a:gd name="T8" fmla="*/ 92 w 358"/>
                <a:gd name="T9" fmla="*/ 1 h 364"/>
                <a:gd name="T10" fmla="*/ 22 w 358"/>
                <a:gd name="T11" fmla="*/ 161 h 364"/>
                <a:gd name="T12" fmla="*/ 16 w 358"/>
                <a:gd name="T13" fmla="*/ 364 h 364"/>
                <a:gd name="T14" fmla="*/ 169 w 358"/>
                <a:gd name="T15" fmla="*/ 187 h 364"/>
                <a:gd name="T16" fmla="*/ 334 w 358"/>
                <a:gd name="T17" fmla="*/ 88 h 364"/>
                <a:gd name="T18" fmla="*/ 286 w 358"/>
                <a:gd name="T19" fmla="*/ 2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8" h="364">
                  <a:moveTo>
                    <a:pt x="286" y="24"/>
                  </a:moveTo>
                  <a:cubicBezTo>
                    <a:pt x="281" y="23"/>
                    <a:pt x="182" y="115"/>
                    <a:pt x="149" y="145"/>
                  </a:cubicBezTo>
                  <a:cubicBezTo>
                    <a:pt x="115" y="176"/>
                    <a:pt x="49" y="218"/>
                    <a:pt x="49" y="218"/>
                  </a:cubicBezTo>
                  <a:cubicBezTo>
                    <a:pt x="49" y="218"/>
                    <a:pt x="43" y="116"/>
                    <a:pt x="112" y="1"/>
                  </a:cubicBezTo>
                  <a:cubicBezTo>
                    <a:pt x="112" y="1"/>
                    <a:pt x="97" y="0"/>
                    <a:pt x="92" y="1"/>
                  </a:cubicBezTo>
                  <a:cubicBezTo>
                    <a:pt x="92" y="1"/>
                    <a:pt x="43" y="78"/>
                    <a:pt x="22" y="161"/>
                  </a:cubicBezTo>
                  <a:cubicBezTo>
                    <a:pt x="0" y="243"/>
                    <a:pt x="16" y="364"/>
                    <a:pt x="16" y="364"/>
                  </a:cubicBezTo>
                  <a:cubicBezTo>
                    <a:pt x="16" y="364"/>
                    <a:pt x="114" y="186"/>
                    <a:pt x="169" y="187"/>
                  </a:cubicBezTo>
                  <a:cubicBezTo>
                    <a:pt x="255" y="188"/>
                    <a:pt x="358" y="122"/>
                    <a:pt x="334" y="88"/>
                  </a:cubicBezTo>
                  <a:cubicBezTo>
                    <a:pt x="324" y="74"/>
                    <a:pt x="289" y="25"/>
                    <a:pt x="286" y="24"/>
                  </a:cubicBezTo>
                  <a:close/>
                </a:path>
              </a:pathLst>
            </a:custGeom>
            <a:solidFill>
              <a:srgbClr val="3CA0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5" name="Freeform 225">
              <a:extLst>
                <a:ext uri="{FF2B5EF4-FFF2-40B4-BE49-F238E27FC236}">
                  <a16:creationId xmlns:a16="http://schemas.microsoft.com/office/drawing/2014/main" id="{B453B05B-A8BC-3E4B-B8F0-1EA9B2998785}"/>
                </a:ext>
              </a:extLst>
            </p:cNvPr>
            <p:cNvSpPr>
              <a:spLocks/>
            </p:cNvSpPr>
            <p:nvPr/>
          </p:nvSpPr>
          <p:spPr bwMode="auto">
            <a:xfrm>
              <a:off x="6381751" y="3560763"/>
              <a:ext cx="342900" cy="668338"/>
            </a:xfrm>
            <a:custGeom>
              <a:avLst/>
              <a:gdLst>
                <a:gd name="T0" fmla="*/ 575 w 578"/>
                <a:gd name="T1" fmla="*/ 226 h 1114"/>
                <a:gd name="T2" fmla="*/ 443 w 578"/>
                <a:gd name="T3" fmla="*/ 48 h 1114"/>
                <a:gd name="T4" fmla="*/ 187 w 578"/>
                <a:gd name="T5" fmla="*/ 313 h 1114"/>
                <a:gd name="T6" fmla="*/ 158 w 578"/>
                <a:gd name="T7" fmla="*/ 365 h 1114"/>
                <a:gd name="T8" fmla="*/ 237 w 578"/>
                <a:gd name="T9" fmla="*/ 0 h 1114"/>
                <a:gd name="T10" fmla="*/ 132 w 578"/>
                <a:gd name="T11" fmla="*/ 29 h 1114"/>
                <a:gd name="T12" fmla="*/ 107 w 578"/>
                <a:gd name="T13" fmla="*/ 154 h 1114"/>
                <a:gd name="T14" fmla="*/ 50 w 578"/>
                <a:gd name="T15" fmla="*/ 324 h 1114"/>
                <a:gd name="T16" fmla="*/ 70 w 578"/>
                <a:gd name="T17" fmla="*/ 475 h 1114"/>
                <a:gd name="T18" fmla="*/ 54 w 578"/>
                <a:gd name="T19" fmla="*/ 669 h 1114"/>
                <a:gd name="T20" fmla="*/ 10 w 578"/>
                <a:gd name="T21" fmla="*/ 1001 h 1114"/>
                <a:gd name="T22" fmla="*/ 69 w 578"/>
                <a:gd name="T23" fmla="*/ 1048 h 1114"/>
                <a:gd name="T24" fmla="*/ 145 w 578"/>
                <a:gd name="T25" fmla="*/ 1021 h 1114"/>
                <a:gd name="T26" fmla="*/ 304 w 578"/>
                <a:gd name="T27" fmla="*/ 1113 h 1114"/>
                <a:gd name="T28" fmla="*/ 532 w 578"/>
                <a:gd name="T29" fmla="*/ 1051 h 1114"/>
                <a:gd name="T30" fmla="*/ 535 w 578"/>
                <a:gd name="T31" fmla="*/ 1049 h 1114"/>
                <a:gd name="T32" fmla="*/ 496 w 578"/>
                <a:gd name="T33" fmla="*/ 758 h 1114"/>
                <a:gd name="T34" fmla="*/ 463 w 578"/>
                <a:gd name="T35" fmla="*/ 587 h 1114"/>
                <a:gd name="T36" fmla="*/ 498 w 578"/>
                <a:gd name="T37" fmla="*/ 403 h 1114"/>
                <a:gd name="T38" fmla="*/ 495 w 578"/>
                <a:gd name="T39" fmla="*/ 401 h 1114"/>
                <a:gd name="T40" fmla="*/ 555 w 578"/>
                <a:gd name="T41" fmla="*/ 284 h 1114"/>
                <a:gd name="T42" fmla="*/ 575 w 578"/>
                <a:gd name="T43" fmla="*/ 226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1114">
                  <a:moveTo>
                    <a:pt x="575" y="226"/>
                  </a:moveTo>
                  <a:cubicBezTo>
                    <a:pt x="561" y="142"/>
                    <a:pt x="473" y="74"/>
                    <a:pt x="443" y="48"/>
                  </a:cubicBezTo>
                  <a:cubicBezTo>
                    <a:pt x="419" y="65"/>
                    <a:pt x="229" y="204"/>
                    <a:pt x="187" y="313"/>
                  </a:cubicBezTo>
                  <a:lnTo>
                    <a:pt x="158" y="365"/>
                  </a:lnTo>
                  <a:cubicBezTo>
                    <a:pt x="142" y="302"/>
                    <a:pt x="142" y="126"/>
                    <a:pt x="237" y="0"/>
                  </a:cubicBezTo>
                  <a:cubicBezTo>
                    <a:pt x="237" y="0"/>
                    <a:pt x="162" y="8"/>
                    <a:pt x="132" y="29"/>
                  </a:cubicBezTo>
                  <a:cubicBezTo>
                    <a:pt x="102" y="50"/>
                    <a:pt x="122" y="117"/>
                    <a:pt x="107" y="154"/>
                  </a:cubicBezTo>
                  <a:cubicBezTo>
                    <a:pt x="104" y="162"/>
                    <a:pt x="54" y="290"/>
                    <a:pt x="50" y="324"/>
                  </a:cubicBezTo>
                  <a:cubicBezTo>
                    <a:pt x="45" y="359"/>
                    <a:pt x="68" y="444"/>
                    <a:pt x="70" y="475"/>
                  </a:cubicBezTo>
                  <a:cubicBezTo>
                    <a:pt x="73" y="525"/>
                    <a:pt x="60" y="625"/>
                    <a:pt x="54" y="669"/>
                  </a:cubicBezTo>
                  <a:cubicBezTo>
                    <a:pt x="0" y="1101"/>
                    <a:pt x="28" y="852"/>
                    <a:pt x="10" y="1001"/>
                  </a:cubicBezTo>
                  <a:cubicBezTo>
                    <a:pt x="10" y="1001"/>
                    <a:pt x="18" y="1023"/>
                    <a:pt x="69" y="1048"/>
                  </a:cubicBezTo>
                  <a:cubicBezTo>
                    <a:pt x="93" y="1059"/>
                    <a:pt x="125" y="1071"/>
                    <a:pt x="145" y="1021"/>
                  </a:cubicBezTo>
                  <a:cubicBezTo>
                    <a:pt x="152" y="1065"/>
                    <a:pt x="179" y="1114"/>
                    <a:pt x="304" y="1113"/>
                  </a:cubicBezTo>
                  <a:cubicBezTo>
                    <a:pt x="424" y="1112"/>
                    <a:pt x="515" y="1061"/>
                    <a:pt x="532" y="1051"/>
                  </a:cubicBezTo>
                  <a:cubicBezTo>
                    <a:pt x="534" y="1050"/>
                    <a:pt x="536" y="1049"/>
                    <a:pt x="535" y="1049"/>
                  </a:cubicBezTo>
                  <a:cubicBezTo>
                    <a:pt x="535" y="1049"/>
                    <a:pt x="551" y="1079"/>
                    <a:pt x="496" y="758"/>
                  </a:cubicBezTo>
                  <a:cubicBezTo>
                    <a:pt x="489" y="716"/>
                    <a:pt x="460" y="648"/>
                    <a:pt x="463" y="587"/>
                  </a:cubicBezTo>
                  <a:cubicBezTo>
                    <a:pt x="464" y="556"/>
                    <a:pt x="455" y="473"/>
                    <a:pt x="498" y="403"/>
                  </a:cubicBezTo>
                  <a:lnTo>
                    <a:pt x="495" y="401"/>
                  </a:lnTo>
                  <a:cubicBezTo>
                    <a:pt x="519" y="361"/>
                    <a:pt x="542" y="320"/>
                    <a:pt x="555" y="284"/>
                  </a:cubicBezTo>
                  <a:cubicBezTo>
                    <a:pt x="564" y="261"/>
                    <a:pt x="578" y="244"/>
                    <a:pt x="575" y="2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6" name="Freeform 226">
              <a:extLst>
                <a:ext uri="{FF2B5EF4-FFF2-40B4-BE49-F238E27FC236}">
                  <a16:creationId xmlns:a16="http://schemas.microsoft.com/office/drawing/2014/main" id="{A389A260-C691-4948-9CA0-ADCC5B30DEFA}"/>
                </a:ext>
              </a:extLst>
            </p:cNvPr>
            <p:cNvSpPr>
              <a:spLocks/>
            </p:cNvSpPr>
            <p:nvPr/>
          </p:nvSpPr>
          <p:spPr bwMode="auto">
            <a:xfrm>
              <a:off x="6475413" y="3582988"/>
              <a:ext cx="192088" cy="201613"/>
            </a:xfrm>
            <a:custGeom>
              <a:avLst/>
              <a:gdLst>
                <a:gd name="T0" fmla="*/ 283 w 325"/>
                <a:gd name="T1" fmla="*/ 0 h 337"/>
                <a:gd name="T2" fmla="*/ 325 w 325"/>
                <a:gd name="T3" fmla="*/ 44 h 337"/>
                <a:gd name="T4" fmla="*/ 216 w 325"/>
                <a:gd name="T5" fmla="*/ 117 h 337"/>
                <a:gd name="T6" fmla="*/ 182 w 325"/>
                <a:gd name="T7" fmla="*/ 121 h 337"/>
                <a:gd name="T8" fmla="*/ 173 w 325"/>
                <a:gd name="T9" fmla="*/ 155 h 337"/>
                <a:gd name="T10" fmla="*/ 0 w 325"/>
                <a:gd name="T11" fmla="*/ 337 h 337"/>
                <a:gd name="T12" fmla="*/ 16 w 325"/>
                <a:gd name="T13" fmla="*/ 281 h 337"/>
                <a:gd name="T14" fmla="*/ 283 w 325"/>
                <a:gd name="T15" fmla="*/ 0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5" h="337">
                  <a:moveTo>
                    <a:pt x="283" y="0"/>
                  </a:moveTo>
                  <a:cubicBezTo>
                    <a:pt x="290" y="6"/>
                    <a:pt x="313" y="30"/>
                    <a:pt x="325" y="44"/>
                  </a:cubicBezTo>
                  <a:cubicBezTo>
                    <a:pt x="306" y="55"/>
                    <a:pt x="261" y="89"/>
                    <a:pt x="216" y="117"/>
                  </a:cubicBezTo>
                  <a:cubicBezTo>
                    <a:pt x="207" y="123"/>
                    <a:pt x="189" y="123"/>
                    <a:pt x="182" y="121"/>
                  </a:cubicBezTo>
                  <a:cubicBezTo>
                    <a:pt x="176" y="120"/>
                    <a:pt x="178" y="152"/>
                    <a:pt x="173" y="155"/>
                  </a:cubicBezTo>
                  <a:cubicBezTo>
                    <a:pt x="114" y="201"/>
                    <a:pt x="31" y="263"/>
                    <a:pt x="0" y="337"/>
                  </a:cubicBezTo>
                  <a:cubicBezTo>
                    <a:pt x="2" y="300"/>
                    <a:pt x="16" y="281"/>
                    <a:pt x="16" y="281"/>
                  </a:cubicBezTo>
                  <a:cubicBezTo>
                    <a:pt x="58" y="173"/>
                    <a:pt x="258" y="17"/>
                    <a:pt x="283" y="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7" name="Freeform 227">
              <a:extLst>
                <a:ext uri="{FF2B5EF4-FFF2-40B4-BE49-F238E27FC236}">
                  <a16:creationId xmlns:a16="http://schemas.microsoft.com/office/drawing/2014/main" id="{AEA8ABBE-7EEE-CA4B-A73E-B1EB5293F507}"/>
                </a:ext>
              </a:extLst>
            </p:cNvPr>
            <p:cNvSpPr>
              <a:spLocks/>
            </p:cNvSpPr>
            <p:nvPr/>
          </p:nvSpPr>
          <p:spPr bwMode="auto">
            <a:xfrm>
              <a:off x="6477001" y="3890963"/>
              <a:ext cx="11113" cy="14288"/>
            </a:xfrm>
            <a:custGeom>
              <a:avLst/>
              <a:gdLst>
                <a:gd name="T0" fmla="*/ 3 w 21"/>
                <a:gd name="T1" fmla="*/ 18 h 25"/>
                <a:gd name="T2" fmla="*/ 15 w 21"/>
                <a:gd name="T3" fmla="*/ 23 h 25"/>
                <a:gd name="T4" fmla="*/ 19 w 21"/>
                <a:gd name="T5" fmla="*/ 7 h 25"/>
                <a:gd name="T6" fmla="*/ 7 w 21"/>
                <a:gd name="T7" fmla="*/ 3 h 25"/>
                <a:gd name="T8" fmla="*/ 3 w 21"/>
                <a:gd name="T9" fmla="*/ 18 h 25"/>
              </a:gdLst>
              <a:ahLst/>
              <a:cxnLst>
                <a:cxn ang="0">
                  <a:pos x="T0" y="T1"/>
                </a:cxn>
                <a:cxn ang="0">
                  <a:pos x="T2" y="T3"/>
                </a:cxn>
                <a:cxn ang="0">
                  <a:pos x="T4" y="T5"/>
                </a:cxn>
                <a:cxn ang="0">
                  <a:pos x="T6" y="T7"/>
                </a:cxn>
                <a:cxn ang="0">
                  <a:pos x="T8" y="T9"/>
                </a:cxn>
              </a:cxnLst>
              <a:rect l="0" t="0" r="r" b="b"/>
              <a:pathLst>
                <a:path w="21" h="25">
                  <a:moveTo>
                    <a:pt x="3" y="18"/>
                  </a:moveTo>
                  <a:cubicBezTo>
                    <a:pt x="5" y="23"/>
                    <a:pt x="10" y="25"/>
                    <a:pt x="15" y="23"/>
                  </a:cubicBezTo>
                  <a:cubicBezTo>
                    <a:pt x="19" y="20"/>
                    <a:pt x="21" y="13"/>
                    <a:pt x="19" y="7"/>
                  </a:cubicBezTo>
                  <a:cubicBezTo>
                    <a:pt x="17" y="2"/>
                    <a:pt x="11" y="0"/>
                    <a:pt x="7" y="3"/>
                  </a:cubicBezTo>
                  <a:cubicBezTo>
                    <a:pt x="2" y="5"/>
                    <a:pt x="0" y="12"/>
                    <a:pt x="3" y="18"/>
                  </a:cubicBezTo>
                  <a:close/>
                </a:path>
              </a:pathLst>
            </a:custGeom>
            <a:solidFill>
              <a:srgbClr val="909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8" name="Freeform 228">
              <a:extLst>
                <a:ext uri="{FF2B5EF4-FFF2-40B4-BE49-F238E27FC236}">
                  <a16:creationId xmlns:a16="http://schemas.microsoft.com/office/drawing/2014/main" id="{C5763D91-3742-5F4C-90A8-56AF9659D347}"/>
                </a:ext>
              </a:extLst>
            </p:cNvPr>
            <p:cNvSpPr>
              <a:spLocks/>
            </p:cNvSpPr>
            <p:nvPr/>
          </p:nvSpPr>
          <p:spPr bwMode="auto">
            <a:xfrm>
              <a:off x="6477001" y="3973513"/>
              <a:ext cx="11113" cy="15875"/>
            </a:xfrm>
            <a:custGeom>
              <a:avLst/>
              <a:gdLst>
                <a:gd name="T0" fmla="*/ 3 w 21"/>
                <a:gd name="T1" fmla="*/ 18 h 26"/>
                <a:gd name="T2" fmla="*/ 15 w 21"/>
                <a:gd name="T3" fmla="*/ 23 h 26"/>
                <a:gd name="T4" fmla="*/ 19 w 21"/>
                <a:gd name="T5" fmla="*/ 8 h 26"/>
                <a:gd name="T6" fmla="*/ 7 w 21"/>
                <a:gd name="T7" fmla="*/ 3 h 26"/>
                <a:gd name="T8" fmla="*/ 3 w 21"/>
                <a:gd name="T9" fmla="*/ 18 h 26"/>
              </a:gdLst>
              <a:ahLst/>
              <a:cxnLst>
                <a:cxn ang="0">
                  <a:pos x="T0" y="T1"/>
                </a:cxn>
                <a:cxn ang="0">
                  <a:pos x="T2" y="T3"/>
                </a:cxn>
                <a:cxn ang="0">
                  <a:pos x="T4" y="T5"/>
                </a:cxn>
                <a:cxn ang="0">
                  <a:pos x="T6" y="T7"/>
                </a:cxn>
                <a:cxn ang="0">
                  <a:pos x="T8" y="T9"/>
                </a:cxn>
              </a:cxnLst>
              <a:rect l="0" t="0" r="r" b="b"/>
              <a:pathLst>
                <a:path w="21" h="26">
                  <a:moveTo>
                    <a:pt x="3" y="18"/>
                  </a:moveTo>
                  <a:cubicBezTo>
                    <a:pt x="5" y="24"/>
                    <a:pt x="10" y="26"/>
                    <a:pt x="15" y="23"/>
                  </a:cubicBezTo>
                  <a:cubicBezTo>
                    <a:pt x="19" y="20"/>
                    <a:pt x="21" y="14"/>
                    <a:pt x="19" y="8"/>
                  </a:cubicBezTo>
                  <a:cubicBezTo>
                    <a:pt x="17" y="3"/>
                    <a:pt x="11" y="0"/>
                    <a:pt x="7" y="3"/>
                  </a:cubicBezTo>
                  <a:cubicBezTo>
                    <a:pt x="2" y="6"/>
                    <a:pt x="0" y="13"/>
                    <a:pt x="3" y="18"/>
                  </a:cubicBezTo>
                  <a:close/>
                </a:path>
              </a:pathLst>
            </a:custGeom>
            <a:solidFill>
              <a:srgbClr val="909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9" name="Freeform 229">
              <a:extLst>
                <a:ext uri="{FF2B5EF4-FFF2-40B4-BE49-F238E27FC236}">
                  <a16:creationId xmlns:a16="http://schemas.microsoft.com/office/drawing/2014/main" id="{E9C38A3D-70A0-7842-951E-B6F5234DBAB3}"/>
                </a:ext>
              </a:extLst>
            </p:cNvPr>
            <p:cNvSpPr>
              <a:spLocks/>
            </p:cNvSpPr>
            <p:nvPr/>
          </p:nvSpPr>
          <p:spPr bwMode="auto">
            <a:xfrm>
              <a:off x="6472238" y="4040188"/>
              <a:ext cx="12700" cy="14288"/>
            </a:xfrm>
            <a:custGeom>
              <a:avLst/>
              <a:gdLst>
                <a:gd name="T0" fmla="*/ 2 w 21"/>
                <a:gd name="T1" fmla="*/ 17 h 25"/>
                <a:gd name="T2" fmla="*/ 15 w 21"/>
                <a:gd name="T3" fmla="*/ 22 h 25"/>
                <a:gd name="T4" fmla="*/ 19 w 21"/>
                <a:gd name="T5" fmla="*/ 7 h 25"/>
                <a:gd name="T6" fmla="*/ 7 w 21"/>
                <a:gd name="T7" fmla="*/ 2 h 25"/>
                <a:gd name="T8" fmla="*/ 2 w 21"/>
                <a:gd name="T9" fmla="*/ 17 h 25"/>
              </a:gdLst>
              <a:ahLst/>
              <a:cxnLst>
                <a:cxn ang="0">
                  <a:pos x="T0" y="T1"/>
                </a:cxn>
                <a:cxn ang="0">
                  <a:pos x="T2" y="T3"/>
                </a:cxn>
                <a:cxn ang="0">
                  <a:pos x="T4" y="T5"/>
                </a:cxn>
                <a:cxn ang="0">
                  <a:pos x="T6" y="T7"/>
                </a:cxn>
                <a:cxn ang="0">
                  <a:pos x="T8" y="T9"/>
                </a:cxn>
              </a:cxnLst>
              <a:rect l="0" t="0" r="r" b="b"/>
              <a:pathLst>
                <a:path w="21" h="25">
                  <a:moveTo>
                    <a:pt x="2" y="17"/>
                  </a:moveTo>
                  <a:cubicBezTo>
                    <a:pt x="5" y="23"/>
                    <a:pt x="10" y="25"/>
                    <a:pt x="15" y="22"/>
                  </a:cubicBezTo>
                  <a:cubicBezTo>
                    <a:pt x="19" y="20"/>
                    <a:pt x="21" y="13"/>
                    <a:pt x="19" y="7"/>
                  </a:cubicBezTo>
                  <a:cubicBezTo>
                    <a:pt x="16" y="2"/>
                    <a:pt x="11" y="0"/>
                    <a:pt x="7" y="2"/>
                  </a:cubicBezTo>
                  <a:cubicBezTo>
                    <a:pt x="2" y="5"/>
                    <a:pt x="0" y="12"/>
                    <a:pt x="2" y="17"/>
                  </a:cubicBezTo>
                  <a:close/>
                </a:path>
              </a:pathLst>
            </a:custGeom>
            <a:solidFill>
              <a:srgbClr val="909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0" name="Freeform 230">
              <a:extLst>
                <a:ext uri="{FF2B5EF4-FFF2-40B4-BE49-F238E27FC236}">
                  <a16:creationId xmlns:a16="http://schemas.microsoft.com/office/drawing/2014/main" id="{D311E3D5-183F-AE4A-919E-51AFF3B30475}"/>
                </a:ext>
              </a:extLst>
            </p:cNvPr>
            <p:cNvSpPr>
              <a:spLocks/>
            </p:cNvSpPr>
            <p:nvPr/>
          </p:nvSpPr>
          <p:spPr bwMode="auto">
            <a:xfrm>
              <a:off x="6470651" y="4111625"/>
              <a:ext cx="12700" cy="15875"/>
            </a:xfrm>
            <a:custGeom>
              <a:avLst/>
              <a:gdLst>
                <a:gd name="T0" fmla="*/ 2 w 21"/>
                <a:gd name="T1" fmla="*/ 18 h 26"/>
                <a:gd name="T2" fmla="*/ 14 w 21"/>
                <a:gd name="T3" fmla="*/ 23 h 26"/>
                <a:gd name="T4" fmla="*/ 19 w 21"/>
                <a:gd name="T5" fmla="*/ 8 h 26"/>
                <a:gd name="T6" fmla="*/ 6 w 21"/>
                <a:gd name="T7" fmla="*/ 3 h 26"/>
                <a:gd name="T8" fmla="*/ 2 w 21"/>
                <a:gd name="T9" fmla="*/ 18 h 26"/>
              </a:gdLst>
              <a:ahLst/>
              <a:cxnLst>
                <a:cxn ang="0">
                  <a:pos x="T0" y="T1"/>
                </a:cxn>
                <a:cxn ang="0">
                  <a:pos x="T2" y="T3"/>
                </a:cxn>
                <a:cxn ang="0">
                  <a:pos x="T4" y="T5"/>
                </a:cxn>
                <a:cxn ang="0">
                  <a:pos x="T6" y="T7"/>
                </a:cxn>
                <a:cxn ang="0">
                  <a:pos x="T8" y="T9"/>
                </a:cxn>
              </a:cxnLst>
              <a:rect l="0" t="0" r="r" b="b"/>
              <a:pathLst>
                <a:path w="21" h="26">
                  <a:moveTo>
                    <a:pt x="2" y="18"/>
                  </a:moveTo>
                  <a:cubicBezTo>
                    <a:pt x="5" y="24"/>
                    <a:pt x="10" y="26"/>
                    <a:pt x="14" y="23"/>
                  </a:cubicBezTo>
                  <a:cubicBezTo>
                    <a:pt x="19" y="20"/>
                    <a:pt x="21" y="14"/>
                    <a:pt x="19" y="8"/>
                  </a:cubicBezTo>
                  <a:cubicBezTo>
                    <a:pt x="16" y="3"/>
                    <a:pt x="11" y="0"/>
                    <a:pt x="6" y="3"/>
                  </a:cubicBezTo>
                  <a:cubicBezTo>
                    <a:pt x="2" y="6"/>
                    <a:pt x="0" y="13"/>
                    <a:pt x="2" y="18"/>
                  </a:cubicBezTo>
                  <a:close/>
                </a:path>
              </a:pathLst>
            </a:custGeom>
            <a:solidFill>
              <a:srgbClr val="909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1" name="Freeform 231">
              <a:extLst>
                <a:ext uri="{FF2B5EF4-FFF2-40B4-BE49-F238E27FC236}">
                  <a16:creationId xmlns:a16="http://schemas.microsoft.com/office/drawing/2014/main" id="{763E6850-8923-A943-9D83-47ACCA2D40C9}"/>
                </a:ext>
              </a:extLst>
            </p:cNvPr>
            <p:cNvSpPr>
              <a:spLocks/>
            </p:cNvSpPr>
            <p:nvPr/>
          </p:nvSpPr>
          <p:spPr bwMode="auto">
            <a:xfrm>
              <a:off x="6457951" y="3559175"/>
              <a:ext cx="73025" cy="225425"/>
            </a:xfrm>
            <a:custGeom>
              <a:avLst/>
              <a:gdLst>
                <a:gd name="T0" fmla="*/ 30 w 122"/>
                <a:gd name="T1" fmla="*/ 376 h 376"/>
                <a:gd name="T2" fmla="*/ 0 w 122"/>
                <a:gd name="T3" fmla="*/ 242 h 376"/>
                <a:gd name="T4" fmla="*/ 21 w 122"/>
                <a:gd name="T5" fmla="*/ 127 h 376"/>
                <a:gd name="T6" fmla="*/ 41 w 122"/>
                <a:gd name="T7" fmla="*/ 120 h 376"/>
                <a:gd name="T8" fmla="*/ 52 w 122"/>
                <a:gd name="T9" fmla="*/ 62 h 376"/>
                <a:gd name="T10" fmla="*/ 95 w 122"/>
                <a:gd name="T11" fmla="*/ 3 h 376"/>
                <a:gd name="T12" fmla="*/ 122 w 122"/>
                <a:gd name="T13" fmla="*/ 1 h 376"/>
                <a:gd name="T14" fmla="*/ 35 w 122"/>
                <a:gd name="T15" fmla="*/ 230 h 376"/>
                <a:gd name="T16" fmla="*/ 30 w 122"/>
                <a:gd name="T17" fmla="*/ 37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6">
                  <a:moveTo>
                    <a:pt x="30" y="376"/>
                  </a:moveTo>
                  <a:cubicBezTo>
                    <a:pt x="30" y="376"/>
                    <a:pt x="0" y="312"/>
                    <a:pt x="0" y="242"/>
                  </a:cubicBezTo>
                  <a:cubicBezTo>
                    <a:pt x="0" y="207"/>
                    <a:pt x="6" y="133"/>
                    <a:pt x="21" y="127"/>
                  </a:cubicBezTo>
                  <a:cubicBezTo>
                    <a:pt x="32" y="121"/>
                    <a:pt x="41" y="120"/>
                    <a:pt x="41" y="120"/>
                  </a:cubicBezTo>
                  <a:cubicBezTo>
                    <a:pt x="41" y="120"/>
                    <a:pt x="30" y="89"/>
                    <a:pt x="52" y="62"/>
                  </a:cubicBezTo>
                  <a:cubicBezTo>
                    <a:pt x="61" y="50"/>
                    <a:pt x="82" y="11"/>
                    <a:pt x="95" y="3"/>
                  </a:cubicBezTo>
                  <a:cubicBezTo>
                    <a:pt x="100" y="0"/>
                    <a:pt x="122" y="1"/>
                    <a:pt x="122" y="1"/>
                  </a:cubicBezTo>
                  <a:cubicBezTo>
                    <a:pt x="122" y="1"/>
                    <a:pt x="48" y="114"/>
                    <a:pt x="35" y="230"/>
                  </a:cubicBezTo>
                  <a:cubicBezTo>
                    <a:pt x="22" y="346"/>
                    <a:pt x="30" y="376"/>
                    <a:pt x="30" y="37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2" name="Freeform 232">
              <a:extLst>
                <a:ext uri="{FF2B5EF4-FFF2-40B4-BE49-F238E27FC236}">
                  <a16:creationId xmlns:a16="http://schemas.microsoft.com/office/drawing/2014/main" id="{CE242917-53E7-514A-B2D3-E656AA04DE49}"/>
                </a:ext>
              </a:extLst>
            </p:cNvPr>
            <p:cNvSpPr>
              <a:spLocks/>
            </p:cNvSpPr>
            <p:nvPr/>
          </p:nvSpPr>
          <p:spPr bwMode="auto">
            <a:xfrm>
              <a:off x="6477001" y="3813175"/>
              <a:ext cx="11113" cy="15875"/>
            </a:xfrm>
            <a:custGeom>
              <a:avLst/>
              <a:gdLst>
                <a:gd name="T0" fmla="*/ 3 w 21"/>
                <a:gd name="T1" fmla="*/ 18 h 25"/>
                <a:gd name="T2" fmla="*/ 15 w 21"/>
                <a:gd name="T3" fmla="*/ 22 h 25"/>
                <a:gd name="T4" fmla="*/ 19 w 21"/>
                <a:gd name="T5" fmla="*/ 7 h 25"/>
                <a:gd name="T6" fmla="*/ 7 w 21"/>
                <a:gd name="T7" fmla="*/ 2 h 25"/>
                <a:gd name="T8" fmla="*/ 3 w 21"/>
                <a:gd name="T9" fmla="*/ 18 h 25"/>
              </a:gdLst>
              <a:ahLst/>
              <a:cxnLst>
                <a:cxn ang="0">
                  <a:pos x="T0" y="T1"/>
                </a:cxn>
                <a:cxn ang="0">
                  <a:pos x="T2" y="T3"/>
                </a:cxn>
                <a:cxn ang="0">
                  <a:pos x="T4" y="T5"/>
                </a:cxn>
                <a:cxn ang="0">
                  <a:pos x="T6" y="T7"/>
                </a:cxn>
                <a:cxn ang="0">
                  <a:pos x="T8" y="T9"/>
                </a:cxn>
              </a:cxnLst>
              <a:rect l="0" t="0" r="r" b="b"/>
              <a:pathLst>
                <a:path w="21" h="25">
                  <a:moveTo>
                    <a:pt x="3" y="18"/>
                  </a:moveTo>
                  <a:cubicBezTo>
                    <a:pt x="5" y="23"/>
                    <a:pt x="10" y="25"/>
                    <a:pt x="15" y="22"/>
                  </a:cubicBezTo>
                  <a:cubicBezTo>
                    <a:pt x="19" y="20"/>
                    <a:pt x="21" y="13"/>
                    <a:pt x="19" y="7"/>
                  </a:cubicBezTo>
                  <a:cubicBezTo>
                    <a:pt x="17" y="2"/>
                    <a:pt x="11" y="0"/>
                    <a:pt x="7" y="2"/>
                  </a:cubicBezTo>
                  <a:cubicBezTo>
                    <a:pt x="2" y="5"/>
                    <a:pt x="0" y="12"/>
                    <a:pt x="3" y="18"/>
                  </a:cubicBezTo>
                  <a:close/>
                </a:path>
              </a:pathLst>
            </a:custGeom>
            <a:solidFill>
              <a:srgbClr val="909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3" name="Freeform 233">
              <a:extLst>
                <a:ext uri="{FF2B5EF4-FFF2-40B4-BE49-F238E27FC236}">
                  <a16:creationId xmlns:a16="http://schemas.microsoft.com/office/drawing/2014/main" id="{FED5CBFF-9782-A54B-8A4F-CF221486D516}"/>
                </a:ext>
              </a:extLst>
            </p:cNvPr>
            <p:cNvSpPr>
              <a:spLocks/>
            </p:cNvSpPr>
            <p:nvPr/>
          </p:nvSpPr>
          <p:spPr bwMode="auto">
            <a:xfrm>
              <a:off x="6356351" y="3897313"/>
              <a:ext cx="74613" cy="46038"/>
            </a:xfrm>
            <a:custGeom>
              <a:avLst/>
              <a:gdLst>
                <a:gd name="T0" fmla="*/ 33 w 126"/>
                <a:gd name="T1" fmla="*/ 58 h 78"/>
                <a:gd name="T2" fmla="*/ 5 w 126"/>
                <a:gd name="T3" fmla="*/ 10 h 78"/>
                <a:gd name="T4" fmla="*/ 58 w 126"/>
                <a:gd name="T5" fmla="*/ 38 h 78"/>
                <a:gd name="T6" fmla="*/ 106 w 126"/>
                <a:gd name="T7" fmla="*/ 67 h 78"/>
                <a:gd name="T8" fmla="*/ 33 w 126"/>
                <a:gd name="T9" fmla="*/ 58 h 78"/>
              </a:gdLst>
              <a:ahLst/>
              <a:cxnLst>
                <a:cxn ang="0">
                  <a:pos x="T0" y="T1"/>
                </a:cxn>
                <a:cxn ang="0">
                  <a:pos x="T2" y="T3"/>
                </a:cxn>
                <a:cxn ang="0">
                  <a:pos x="T4" y="T5"/>
                </a:cxn>
                <a:cxn ang="0">
                  <a:pos x="T6" y="T7"/>
                </a:cxn>
                <a:cxn ang="0">
                  <a:pos x="T8" y="T9"/>
                </a:cxn>
              </a:cxnLst>
              <a:rect l="0" t="0" r="r" b="b"/>
              <a:pathLst>
                <a:path w="126" h="78">
                  <a:moveTo>
                    <a:pt x="33" y="58"/>
                  </a:moveTo>
                  <a:cubicBezTo>
                    <a:pt x="14" y="34"/>
                    <a:pt x="0" y="20"/>
                    <a:pt x="5" y="10"/>
                  </a:cubicBezTo>
                  <a:cubicBezTo>
                    <a:pt x="10" y="0"/>
                    <a:pt x="29" y="11"/>
                    <a:pt x="58" y="38"/>
                  </a:cubicBezTo>
                  <a:cubicBezTo>
                    <a:pt x="76" y="55"/>
                    <a:pt x="88" y="63"/>
                    <a:pt x="106" y="67"/>
                  </a:cubicBezTo>
                  <a:cubicBezTo>
                    <a:pt x="126" y="71"/>
                    <a:pt x="48" y="78"/>
                    <a:pt x="33" y="58"/>
                  </a:cubicBezTo>
                  <a:close/>
                </a:path>
              </a:pathLst>
            </a:custGeom>
            <a:solidFill>
              <a:srgbClr val="D3A1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4" name="Freeform 234">
              <a:extLst>
                <a:ext uri="{FF2B5EF4-FFF2-40B4-BE49-F238E27FC236}">
                  <a16:creationId xmlns:a16="http://schemas.microsoft.com/office/drawing/2014/main" id="{206AA8CC-59CD-B141-A0C9-1841AED3D8DE}"/>
                </a:ext>
              </a:extLst>
            </p:cNvPr>
            <p:cNvSpPr>
              <a:spLocks/>
            </p:cNvSpPr>
            <p:nvPr/>
          </p:nvSpPr>
          <p:spPr bwMode="auto">
            <a:xfrm>
              <a:off x="6162676" y="3789363"/>
              <a:ext cx="98425" cy="87313"/>
            </a:xfrm>
            <a:custGeom>
              <a:avLst/>
              <a:gdLst>
                <a:gd name="T0" fmla="*/ 142 w 167"/>
                <a:gd name="T1" fmla="*/ 44 h 145"/>
                <a:gd name="T2" fmla="*/ 114 w 167"/>
                <a:gd name="T3" fmla="*/ 16 h 145"/>
                <a:gd name="T4" fmla="*/ 82 w 167"/>
                <a:gd name="T5" fmla="*/ 12 h 145"/>
                <a:gd name="T6" fmla="*/ 42 w 167"/>
                <a:gd name="T7" fmla="*/ 6 h 145"/>
                <a:gd name="T8" fmla="*/ 15 w 167"/>
                <a:gd name="T9" fmla="*/ 6 h 145"/>
                <a:gd name="T10" fmla="*/ 2 w 167"/>
                <a:gd name="T11" fmla="*/ 24 h 145"/>
                <a:gd name="T12" fmla="*/ 8 w 167"/>
                <a:gd name="T13" fmla="*/ 44 h 145"/>
                <a:gd name="T14" fmla="*/ 22 w 167"/>
                <a:gd name="T15" fmla="*/ 90 h 145"/>
                <a:gd name="T16" fmla="*/ 45 w 167"/>
                <a:gd name="T17" fmla="*/ 115 h 145"/>
                <a:gd name="T18" fmla="*/ 130 w 167"/>
                <a:gd name="T19" fmla="*/ 122 h 145"/>
                <a:gd name="T20" fmla="*/ 162 w 167"/>
                <a:gd name="T21" fmla="*/ 104 h 145"/>
                <a:gd name="T22" fmla="*/ 164 w 167"/>
                <a:gd name="T23" fmla="*/ 65 h 145"/>
                <a:gd name="T24" fmla="*/ 142 w 167"/>
                <a:gd name="T25" fmla="*/ 4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7" h="145">
                  <a:moveTo>
                    <a:pt x="142" y="44"/>
                  </a:moveTo>
                  <a:cubicBezTo>
                    <a:pt x="142" y="33"/>
                    <a:pt x="126" y="22"/>
                    <a:pt x="114" y="16"/>
                  </a:cubicBezTo>
                  <a:cubicBezTo>
                    <a:pt x="99" y="9"/>
                    <a:pt x="96" y="7"/>
                    <a:pt x="82" y="12"/>
                  </a:cubicBezTo>
                  <a:cubicBezTo>
                    <a:pt x="69" y="17"/>
                    <a:pt x="56" y="11"/>
                    <a:pt x="42" y="6"/>
                  </a:cubicBezTo>
                  <a:cubicBezTo>
                    <a:pt x="33" y="2"/>
                    <a:pt x="24" y="0"/>
                    <a:pt x="15" y="6"/>
                  </a:cubicBezTo>
                  <a:cubicBezTo>
                    <a:pt x="8" y="10"/>
                    <a:pt x="0" y="15"/>
                    <a:pt x="2" y="24"/>
                  </a:cubicBezTo>
                  <a:cubicBezTo>
                    <a:pt x="6" y="41"/>
                    <a:pt x="9" y="32"/>
                    <a:pt x="8" y="44"/>
                  </a:cubicBezTo>
                  <a:cubicBezTo>
                    <a:pt x="6" y="54"/>
                    <a:pt x="20" y="80"/>
                    <a:pt x="22" y="90"/>
                  </a:cubicBezTo>
                  <a:cubicBezTo>
                    <a:pt x="25" y="104"/>
                    <a:pt x="32" y="105"/>
                    <a:pt x="45" y="115"/>
                  </a:cubicBezTo>
                  <a:cubicBezTo>
                    <a:pt x="73" y="138"/>
                    <a:pt x="104" y="144"/>
                    <a:pt x="130" y="122"/>
                  </a:cubicBezTo>
                  <a:cubicBezTo>
                    <a:pt x="165" y="121"/>
                    <a:pt x="151" y="145"/>
                    <a:pt x="162" y="104"/>
                  </a:cubicBezTo>
                  <a:cubicBezTo>
                    <a:pt x="167" y="85"/>
                    <a:pt x="165" y="75"/>
                    <a:pt x="164" y="65"/>
                  </a:cubicBezTo>
                  <a:cubicBezTo>
                    <a:pt x="163" y="54"/>
                    <a:pt x="159" y="49"/>
                    <a:pt x="142" y="44"/>
                  </a:cubicBezTo>
                  <a:close/>
                </a:path>
              </a:pathLst>
            </a:custGeom>
            <a:solidFill>
              <a:srgbClr val="C68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5" name="Freeform 235">
              <a:extLst>
                <a:ext uri="{FF2B5EF4-FFF2-40B4-BE49-F238E27FC236}">
                  <a16:creationId xmlns:a16="http://schemas.microsoft.com/office/drawing/2014/main" id="{068E64D7-492F-2546-915E-7E7900BC249E}"/>
                </a:ext>
              </a:extLst>
            </p:cNvPr>
            <p:cNvSpPr>
              <a:spLocks/>
            </p:cNvSpPr>
            <p:nvPr/>
          </p:nvSpPr>
          <p:spPr bwMode="auto">
            <a:xfrm>
              <a:off x="6586538" y="3657600"/>
              <a:ext cx="158750" cy="339725"/>
            </a:xfrm>
            <a:custGeom>
              <a:avLst/>
              <a:gdLst>
                <a:gd name="T0" fmla="*/ 64 w 269"/>
                <a:gd name="T1" fmla="*/ 162 h 566"/>
                <a:gd name="T2" fmla="*/ 151 w 269"/>
                <a:gd name="T3" fmla="*/ 11 h 566"/>
                <a:gd name="T4" fmla="*/ 205 w 269"/>
                <a:gd name="T5" fmla="*/ 229 h 566"/>
                <a:gd name="T6" fmla="*/ 86 w 269"/>
                <a:gd name="T7" fmla="*/ 522 h 566"/>
                <a:gd name="T8" fmla="*/ 0 w 269"/>
                <a:gd name="T9" fmla="*/ 421 h 566"/>
                <a:gd name="T10" fmla="*/ 64 w 269"/>
                <a:gd name="T11" fmla="*/ 162 h 566"/>
              </a:gdLst>
              <a:ahLst/>
              <a:cxnLst>
                <a:cxn ang="0">
                  <a:pos x="T0" y="T1"/>
                </a:cxn>
                <a:cxn ang="0">
                  <a:pos x="T2" y="T3"/>
                </a:cxn>
                <a:cxn ang="0">
                  <a:pos x="T4" y="T5"/>
                </a:cxn>
                <a:cxn ang="0">
                  <a:pos x="T6" y="T7"/>
                </a:cxn>
                <a:cxn ang="0">
                  <a:pos x="T8" y="T9"/>
                </a:cxn>
                <a:cxn ang="0">
                  <a:pos x="T10" y="T11"/>
                </a:cxn>
              </a:cxnLst>
              <a:rect l="0" t="0" r="r" b="b"/>
              <a:pathLst>
                <a:path w="269" h="566">
                  <a:moveTo>
                    <a:pt x="64" y="162"/>
                  </a:moveTo>
                  <a:cubicBezTo>
                    <a:pt x="64" y="162"/>
                    <a:pt x="91" y="22"/>
                    <a:pt x="151" y="11"/>
                  </a:cubicBezTo>
                  <a:cubicBezTo>
                    <a:pt x="211" y="0"/>
                    <a:pt x="269" y="25"/>
                    <a:pt x="205" y="229"/>
                  </a:cubicBezTo>
                  <a:cubicBezTo>
                    <a:pt x="183" y="300"/>
                    <a:pt x="150" y="421"/>
                    <a:pt x="86" y="522"/>
                  </a:cubicBezTo>
                  <a:cubicBezTo>
                    <a:pt x="59" y="566"/>
                    <a:pt x="0" y="421"/>
                    <a:pt x="0" y="421"/>
                  </a:cubicBezTo>
                  <a:lnTo>
                    <a:pt x="64" y="162"/>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6" name="Freeform 236">
              <a:extLst>
                <a:ext uri="{FF2B5EF4-FFF2-40B4-BE49-F238E27FC236}">
                  <a16:creationId xmlns:a16="http://schemas.microsoft.com/office/drawing/2014/main" id="{ACDBEC01-AA86-4742-8161-A9BD4C1D6777}"/>
                </a:ext>
              </a:extLst>
            </p:cNvPr>
            <p:cNvSpPr>
              <a:spLocks noEditPoints="1"/>
            </p:cNvSpPr>
            <p:nvPr/>
          </p:nvSpPr>
          <p:spPr bwMode="auto">
            <a:xfrm>
              <a:off x="6238876" y="3738563"/>
              <a:ext cx="33338" cy="38100"/>
            </a:xfrm>
            <a:custGeom>
              <a:avLst/>
              <a:gdLst>
                <a:gd name="T0" fmla="*/ 31 w 55"/>
                <a:gd name="T1" fmla="*/ 39 h 64"/>
                <a:gd name="T2" fmla="*/ 18 w 55"/>
                <a:gd name="T3" fmla="*/ 29 h 64"/>
                <a:gd name="T4" fmla="*/ 18 w 55"/>
                <a:gd name="T5" fmla="*/ 18 h 64"/>
                <a:gd name="T6" fmla="*/ 31 w 55"/>
                <a:gd name="T7" fmla="*/ 28 h 64"/>
                <a:gd name="T8" fmla="*/ 31 w 55"/>
                <a:gd name="T9" fmla="*/ 39 h 64"/>
                <a:gd name="T10" fmla="*/ 0 w 55"/>
                <a:gd name="T11" fmla="*/ 18 h 64"/>
                <a:gd name="T12" fmla="*/ 4 w 55"/>
                <a:gd name="T13" fmla="*/ 38 h 64"/>
                <a:gd name="T14" fmla="*/ 55 w 55"/>
                <a:gd name="T15" fmla="*/ 64 h 64"/>
                <a:gd name="T16" fmla="*/ 52 w 55"/>
                <a:gd name="T17" fmla="*/ 44 h 64"/>
                <a:gd name="T18" fmla="*/ 0 w 55"/>
                <a:gd name="T19" fmla="*/ 1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4">
                  <a:moveTo>
                    <a:pt x="31" y="39"/>
                  </a:moveTo>
                  <a:cubicBezTo>
                    <a:pt x="28" y="39"/>
                    <a:pt x="22" y="35"/>
                    <a:pt x="18" y="29"/>
                  </a:cubicBezTo>
                  <a:cubicBezTo>
                    <a:pt x="15" y="24"/>
                    <a:pt x="14" y="19"/>
                    <a:pt x="18" y="18"/>
                  </a:cubicBezTo>
                  <a:cubicBezTo>
                    <a:pt x="21" y="18"/>
                    <a:pt x="27" y="22"/>
                    <a:pt x="31" y="28"/>
                  </a:cubicBezTo>
                  <a:cubicBezTo>
                    <a:pt x="34" y="33"/>
                    <a:pt x="35" y="38"/>
                    <a:pt x="31" y="39"/>
                  </a:cubicBezTo>
                  <a:close/>
                  <a:moveTo>
                    <a:pt x="0" y="18"/>
                  </a:moveTo>
                  <a:lnTo>
                    <a:pt x="4" y="38"/>
                  </a:lnTo>
                  <a:lnTo>
                    <a:pt x="55" y="64"/>
                  </a:lnTo>
                  <a:lnTo>
                    <a:pt x="52" y="44"/>
                  </a:lnTo>
                  <a:cubicBezTo>
                    <a:pt x="32" y="13"/>
                    <a:pt x="3" y="0"/>
                    <a:pt x="0" y="18"/>
                  </a:cubicBezTo>
                  <a:close/>
                </a:path>
              </a:pathLst>
            </a:custGeom>
            <a:solidFill>
              <a:srgbClr val="ABAB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7" name="Freeform 237">
              <a:extLst>
                <a:ext uri="{FF2B5EF4-FFF2-40B4-BE49-F238E27FC236}">
                  <a16:creationId xmlns:a16="http://schemas.microsoft.com/office/drawing/2014/main" id="{AAA965CF-4627-E948-9E4B-93E55664E910}"/>
                </a:ext>
              </a:extLst>
            </p:cNvPr>
            <p:cNvSpPr>
              <a:spLocks/>
            </p:cNvSpPr>
            <p:nvPr/>
          </p:nvSpPr>
          <p:spPr bwMode="auto">
            <a:xfrm>
              <a:off x="6246813" y="3749675"/>
              <a:ext cx="12700" cy="12700"/>
            </a:xfrm>
            <a:custGeom>
              <a:avLst/>
              <a:gdLst>
                <a:gd name="T0" fmla="*/ 4 w 21"/>
                <a:gd name="T1" fmla="*/ 0 h 21"/>
                <a:gd name="T2" fmla="*/ 4 w 21"/>
                <a:gd name="T3" fmla="*/ 11 h 21"/>
                <a:gd name="T4" fmla="*/ 17 w 21"/>
                <a:gd name="T5" fmla="*/ 21 h 21"/>
                <a:gd name="T6" fmla="*/ 17 w 21"/>
                <a:gd name="T7" fmla="*/ 10 h 21"/>
                <a:gd name="T8" fmla="*/ 4 w 21"/>
                <a:gd name="T9" fmla="*/ 0 h 21"/>
              </a:gdLst>
              <a:ahLst/>
              <a:cxnLst>
                <a:cxn ang="0">
                  <a:pos x="T0" y="T1"/>
                </a:cxn>
                <a:cxn ang="0">
                  <a:pos x="T2" y="T3"/>
                </a:cxn>
                <a:cxn ang="0">
                  <a:pos x="T4" y="T5"/>
                </a:cxn>
                <a:cxn ang="0">
                  <a:pos x="T6" y="T7"/>
                </a:cxn>
                <a:cxn ang="0">
                  <a:pos x="T8" y="T9"/>
                </a:cxn>
              </a:cxnLst>
              <a:rect l="0" t="0" r="r" b="b"/>
              <a:pathLst>
                <a:path w="21" h="21">
                  <a:moveTo>
                    <a:pt x="4" y="0"/>
                  </a:moveTo>
                  <a:cubicBezTo>
                    <a:pt x="0" y="1"/>
                    <a:pt x="1" y="6"/>
                    <a:pt x="4" y="11"/>
                  </a:cubicBezTo>
                  <a:cubicBezTo>
                    <a:pt x="8" y="17"/>
                    <a:pt x="14" y="21"/>
                    <a:pt x="17" y="21"/>
                  </a:cubicBezTo>
                  <a:cubicBezTo>
                    <a:pt x="21" y="20"/>
                    <a:pt x="20" y="15"/>
                    <a:pt x="17" y="10"/>
                  </a:cubicBezTo>
                  <a:cubicBezTo>
                    <a:pt x="13" y="4"/>
                    <a:pt x="7" y="0"/>
                    <a:pt x="4" y="0"/>
                  </a:cubicBezTo>
                  <a:close/>
                </a:path>
              </a:pathLst>
            </a:custGeom>
            <a:noFill/>
            <a:ln w="6350" cap="rnd">
              <a:solidFill>
                <a:srgbClr val="90919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8" name="Freeform 238">
              <a:extLst>
                <a:ext uri="{FF2B5EF4-FFF2-40B4-BE49-F238E27FC236}">
                  <a16:creationId xmlns:a16="http://schemas.microsoft.com/office/drawing/2014/main" id="{681C60A7-E907-3D4F-95F7-7E3350AAE514}"/>
                </a:ext>
              </a:extLst>
            </p:cNvPr>
            <p:cNvSpPr>
              <a:spLocks/>
            </p:cNvSpPr>
            <p:nvPr/>
          </p:nvSpPr>
          <p:spPr bwMode="auto">
            <a:xfrm>
              <a:off x="6159501" y="3717925"/>
              <a:ext cx="233363" cy="295275"/>
            </a:xfrm>
            <a:custGeom>
              <a:avLst/>
              <a:gdLst>
                <a:gd name="T0" fmla="*/ 392 w 393"/>
                <a:gd name="T1" fmla="*/ 487 h 493"/>
                <a:gd name="T2" fmla="*/ 303 w 393"/>
                <a:gd name="T3" fmla="*/ 161 h 493"/>
                <a:gd name="T4" fmla="*/ 294 w 393"/>
                <a:gd name="T5" fmla="*/ 150 h 493"/>
                <a:gd name="T6" fmla="*/ 8 w 393"/>
                <a:gd name="T7" fmla="*/ 1 h 493"/>
                <a:gd name="T8" fmla="*/ 4 w 393"/>
                <a:gd name="T9" fmla="*/ 0 h 493"/>
                <a:gd name="T10" fmla="*/ 0 w 393"/>
                <a:gd name="T11" fmla="*/ 3 h 493"/>
                <a:gd name="T12" fmla="*/ 4 w 393"/>
                <a:gd name="T13" fmla="*/ 7 h 493"/>
                <a:gd name="T14" fmla="*/ 93 w 393"/>
                <a:gd name="T15" fmla="*/ 330 h 493"/>
                <a:gd name="T16" fmla="*/ 101 w 393"/>
                <a:gd name="T17" fmla="*/ 341 h 493"/>
                <a:gd name="T18" fmla="*/ 386 w 393"/>
                <a:gd name="T19" fmla="*/ 489 h 493"/>
                <a:gd name="T20" fmla="*/ 388 w 393"/>
                <a:gd name="T21" fmla="*/ 493 h 493"/>
                <a:gd name="T22" fmla="*/ 392 w 393"/>
                <a:gd name="T23" fmla="*/ 491 h 493"/>
                <a:gd name="T24" fmla="*/ 392 w 393"/>
                <a:gd name="T25" fmla="*/ 48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3" h="493">
                  <a:moveTo>
                    <a:pt x="392" y="487"/>
                  </a:moveTo>
                  <a:lnTo>
                    <a:pt x="303" y="161"/>
                  </a:lnTo>
                  <a:cubicBezTo>
                    <a:pt x="301" y="157"/>
                    <a:pt x="298" y="152"/>
                    <a:pt x="294" y="150"/>
                  </a:cubicBezTo>
                  <a:lnTo>
                    <a:pt x="8" y="1"/>
                  </a:lnTo>
                  <a:cubicBezTo>
                    <a:pt x="6" y="0"/>
                    <a:pt x="5" y="0"/>
                    <a:pt x="4" y="0"/>
                  </a:cubicBezTo>
                  <a:lnTo>
                    <a:pt x="0" y="3"/>
                  </a:lnTo>
                  <a:lnTo>
                    <a:pt x="4" y="7"/>
                  </a:lnTo>
                  <a:lnTo>
                    <a:pt x="93" y="330"/>
                  </a:lnTo>
                  <a:cubicBezTo>
                    <a:pt x="94" y="334"/>
                    <a:pt x="98" y="339"/>
                    <a:pt x="101" y="341"/>
                  </a:cubicBezTo>
                  <a:lnTo>
                    <a:pt x="386" y="489"/>
                  </a:lnTo>
                  <a:lnTo>
                    <a:pt x="388" y="493"/>
                  </a:lnTo>
                  <a:lnTo>
                    <a:pt x="392" y="491"/>
                  </a:lnTo>
                  <a:cubicBezTo>
                    <a:pt x="392" y="490"/>
                    <a:pt x="393" y="489"/>
                    <a:pt x="392" y="487"/>
                  </a:cubicBez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9" name="Freeform 239">
              <a:extLst>
                <a:ext uri="{FF2B5EF4-FFF2-40B4-BE49-F238E27FC236}">
                  <a16:creationId xmlns:a16="http://schemas.microsoft.com/office/drawing/2014/main" id="{4123ACA9-1D98-A744-BB4B-2D5A35D182C1}"/>
                </a:ext>
              </a:extLst>
            </p:cNvPr>
            <p:cNvSpPr>
              <a:spLocks/>
            </p:cNvSpPr>
            <p:nvPr/>
          </p:nvSpPr>
          <p:spPr bwMode="auto">
            <a:xfrm>
              <a:off x="6159501" y="3719513"/>
              <a:ext cx="230188" cy="295275"/>
            </a:xfrm>
            <a:custGeom>
              <a:avLst/>
              <a:gdLst>
                <a:gd name="T0" fmla="*/ 390 w 390"/>
                <a:gd name="T1" fmla="*/ 487 h 492"/>
                <a:gd name="T2" fmla="*/ 389 w 390"/>
                <a:gd name="T3" fmla="*/ 491 h 492"/>
                <a:gd name="T4" fmla="*/ 385 w 390"/>
                <a:gd name="T5" fmla="*/ 491 h 492"/>
                <a:gd name="T6" fmla="*/ 99 w 390"/>
                <a:gd name="T7" fmla="*/ 341 h 492"/>
                <a:gd name="T8" fmla="*/ 91 w 390"/>
                <a:gd name="T9" fmla="*/ 330 h 492"/>
                <a:gd name="T10" fmla="*/ 1 w 390"/>
                <a:gd name="T11" fmla="*/ 5 h 492"/>
                <a:gd name="T12" fmla="*/ 1 w 390"/>
                <a:gd name="T13" fmla="*/ 1 h 492"/>
                <a:gd name="T14" fmla="*/ 5 w 390"/>
                <a:gd name="T15" fmla="*/ 1 h 492"/>
                <a:gd name="T16" fmla="*/ 292 w 390"/>
                <a:gd name="T17" fmla="*/ 151 h 492"/>
                <a:gd name="T18" fmla="*/ 300 w 390"/>
                <a:gd name="T19" fmla="*/ 161 h 492"/>
                <a:gd name="T20" fmla="*/ 390 w 390"/>
                <a:gd name="T21" fmla="*/ 487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492">
                  <a:moveTo>
                    <a:pt x="390" y="487"/>
                  </a:moveTo>
                  <a:cubicBezTo>
                    <a:pt x="390" y="489"/>
                    <a:pt x="390" y="491"/>
                    <a:pt x="389" y="491"/>
                  </a:cubicBezTo>
                  <a:cubicBezTo>
                    <a:pt x="388" y="492"/>
                    <a:pt x="387" y="492"/>
                    <a:pt x="385" y="491"/>
                  </a:cubicBezTo>
                  <a:lnTo>
                    <a:pt x="99" y="341"/>
                  </a:lnTo>
                  <a:cubicBezTo>
                    <a:pt x="95" y="339"/>
                    <a:pt x="92" y="334"/>
                    <a:pt x="91" y="330"/>
                  </a:cubicBezTo>
                  <a:lnTo>
                    <a:pt x="1" y="5"/>
                  </a:lnTo>
                  <a:cubicBezTo>
                    <a:pt x="0" y="3"/>
                    <a:pt x="1" y="1"/>
                    <a:pt x="1" y="1"/>
                  </a:cubicBezTo>
                  <a:cubicBezTo>
                    <a:pt x="2" y="0"/>
                    <a:pt x="4" y="0"/>
                    <a:pt x="5" y="1"/>
                  </a:cubicBezTo>
                  <a:lnTo>
                    <a:pt x="292" y="151"/>
                  </a:lnTo>
                  <a:cubicBezTo>
                    <a:pt x="295" y="153"/>
                    <a:pt x="299" y="158"/>
                    <a:pt x="300" y="161"/>
                  </a:cubicBezTo>
                  <a:lnTo>
                    <a:pt x="390" y="487"/>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0" name="Freeform 240">
              <a:extLst>
                <a:ext uri="{FF2B5EF4-FFF2-40B4-BE49-F238E27FC236}">
                  <a16:creationId xmlns:a16="http://schemas.microsoft.com/office/drawing/2014/main" id="{CF840C58-8D57-544F-97FB-B16F4698BF50}"/>
                </a:ext>
              </a:extLst>
            </p:cNvPr>
            <p:cNvSpPr>
              <a:spLocks/>
            </p:cNvSpPr>
            <p:nvPr/>
          </p:nvSpPr>
          <p:spPr bwMode="auto">
            <a:xfrm>
              <a:off x="6165851" y="3789363"/>
              <a:ext cx="36513" cy="22225"/>
            </a:xfrm>
            <a:custGeom>
              <a:avLst/>
              <a:gdLst>
                <a:gd name="T0" fmla="*/ 11 w 62"/>
                <a:gd name="T1" fmla="*/ 28 h 37"/>
                <a:gd name="T2" fmla="*/ 24 w 62"/>
                <a:gd name="T3" fmla="*/ 32 h 37"/>
                <a:gd name="T4" fmla="*/ 59 w 62"/>
                <a:gd name="T5" fmla="*/ 17 h 37"/>
                <a:gd name="T6" fmla="*/ 15 w 62"/>
                <a:gd name="T7" fmla="*/ 6 h 37"/>
                <a:gd name="T8" fmla="*/ 11 w 62"/>
                <a:gd name="T9" fmla="*/ 28 h 37"/>
              </a:gdLst>
              <a:ahLst/>
              <a:cxnLst>
                <a:cxn ang="0">
                  <a:pos x="T0" y="T1"/>
                </a:cxn>
                <a:cxn ang="0">
                  <a:pos x="T2" y="T3"/>
                </a:cxn>
                <a:cxn ang="0">
                  <a:pos x="T4" y="T5"/>
                </a:cxn>
                <a:cxn ang="0">
                  <a:pos x="T6" y="T7"/>
                </a:cxn>
                <a:cxn ang="0">
                  <a:pos x="T8" y="T9"/>
                </a:cxn>
              </a:cxnLst>
              <a:rect l="0" t="0" r="r" b="b"/>
              <a:pathLst>
                <a:path w="62" h="37">
                  <a:moveTo>
                    <a:pt x="11" y="28"/>
                  </a:moveTo>
                  <a:cubicBezTo>
                    <a:pt x="19" y="29"/>
                    <a:pt x="14" y="37"/>
                    <a:pt x="24" y="32"/>
                  </a:cubicBezTo>
                  <a:cubicBezTo>
                    <a:pt x="43" y="22"/>
                    <a:pt x="55" y="28"/>
                    <a:pt x="59" y="17"/>
                  </a:cubicBezTo>
                  <a:cubicBezTo>
                    <a:pt x="62" y="0"/>
                    <a:pt x="37" y="1"/>
                    <a:pt x="15" y="6"/>
                  </a:cubicBezTo>
                  <a:cubicBezTo>
                    <a:pt x="0" y="9"/>
                    <a:pt x="0" y="26"/>
                    <a:pt x="11" y="28"/>
                  </a:cubicBezTo>
                  <a:close/>
                </a:path>
              </a:pathLst>
            </a:custGeom>
            <a:solidFill>
              <a:srgbClr val="C68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1" name="Freeform 241">
              <a:extLst>
                <a:ext uri="{FF2B5EF4-FFF2-40B4-BE49-F238E27FC236}">
                  <a16:creationId xmlns:a16="http://schemas.microsoft.com/office/drawing/2014/main" id="{788A6ED1-7AD2-0145-96D3-E6E9C080642D}"/>
                </a:ext>
              </a:extLst>
            </p:cNvPr>
            <p:cNvSpPr>
              <a:spLocks/>
            </p:cNvSpPr>
            <p:nvPr/>
          </p:nvSpPr>
          <p:spPr bwMode="auto">
            <a:xfrm>
              <a:off x="6164263" y="3803650"/>
              <a:ext cx="44450" cy="47625"/>
            </a:xfrm>
            <a:custGeom>
              <a:avLst/>
              <a:gdLst>
                <a:gd name="T0" fmla="*/ 64 w 75"/>
                <a:gd name="T1" fmla="*/ 28 h 77"/>
                <a:gd name="T2" fmla="*/ 75 w 75"/>
                <a:gd name="T3" fmla="*/ 14 h 77"/>
                <a:gd name="T4" fmla="*/ 19 w 75"/>
                <a:gd name="T5" fmla="*/ 10 h 77"/>
                <a:gd name="T6" fmla="*/ 17 w 75"/>
                <a:gd name="T7" fmla="*/ 39 h 77"/>
                <a:gd name="T8" fmla="*/ 22 w 75"/>
                <a:gd name="T9" fmla="*/ 40 h 77"/>
                <a:gd name="T10" fmla="*/ 29 w 75"/>
                <a:gd name="T11" fmla="*/ 56 h 77"/>
                <a:gd name="T12" fmla="*/ 31 w 75"/>
                <a:gd name="T13" fmla="*/ 75 h 77"/>
                <a:gd name="T14" fmla="*/ 70 w 75"/>
                <a:gd name="T15" fmla="*/ 56 h 77"/>
                <a:gd name="T16" fmla="*/ 63 w 75"/>
                <a:gd name="T17" fmla="*/ 49 h 77"/>
                <a:gd name="T18" fmla="*/ 75 w 75"/>
                <a:gd name="T19" fmla="*/ 37 h 77"/>
                <a:gd name="T20" fmla="*/ 64 w 75"/>
                <a:gd name="T21" fmla="*/ 2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7">
                  <a:moveTo>
                    <a:pt x="64" y="28"/>
                  </a:moveTo>
                  <a:cubicBezTo>
                    <a:pt x="71" y="25"/>
                    <a:pt x="75" y="21"/>
                    <a:pt x="75" y="14"/>
                  </a:cubicBezTo>
                  <a:cubicBezTo>
                    <a:pt x="74" y="0"/>
                    <a:pt x="47" y="6"/>
                    <a:pt x="19" y="10"/>
                  </a:cubicBezTo>
                  <a:cubicBezTo>
                    <a:pt x="0" y="13"/>
                    <a:pt x="3" y="38"/>
                    <a:pt x="17" y="39"/>
                  </a:cubicBezTo>
                  <a:cubicBezTo>
                    <a:pt x="20" y="39"/>
                    <a:pt x="21" y="39"/>
                    <a:pt x="22" y="40"/>
                  </a:cubicBezTo>
                  <a:cubicBezTo>
                    <a:pt x="19" y="46"/>
                    <a:pt x="21" y="55"/>
                    <a:pt x="29" y="56"/>
                  </a:cubicBezTo>
                  <a:cubicBezTo>
                    <a:pt x="21" y="61"/>
                    <a:pt x="20" y="77"/>
                    <a:pt x="31" y="75"/>
                  </a:cubicBezTo>
                  <a:cubicBezTo>
                    <a:pt x="49" y="72"/>
                    <a:pt x="70" y="65"/>
                    <a:pt x="70" y="56"/>
                  </a:cubicBezTo>
                  <a:cubicBezTo>
                    <a:pt x="69" y="51"/>
                    <a:pt x="67" y="49"/>
                    <a:pt x="63" y="49"/>
                  </a:cubicBezTo>
                  <a:cubicBezTo>
                    <a:pt x="70" y="46"/>
                    <a:pt x="75" y="42"/>
                    <a:pt x="75" y="37"/>
                  </a:cubicBezTo>
                  <a:cubicBezTo>
                    <a:pt x="74" y="31"/>
                    <a:pt x="70" y="28"/>
                    <a:pt x="64" y="28"/>
                  </a:cubicBezTo>
                  <a:close/>
                </a:path>
              </a:pathLst>
            </a:custGeom>
            <a:solidFill>
              <a:srgbClr val="C68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2" name="Freeform 242">
              <a:extLst>
                <a:ext uri="{FF2B5EF4-FFF2-40B4-BE49-F238E27FC236}">
                  <a16:creationId xmlns:a16="http://schemas.microsoft.com/office/drawing/2014/main" id="{A41786E5-0293-CA4E-B080-02B2C2052841}"/>
                </a:ext>
              </a:extLst>
            </p:cNvPr>
            <p:cNvSpPr>
              <a:spLocks/>
            </p:cNvSpPr>
            <p:nvPr/>
          </p:nvSpPr>
          <p:spPr bwMode="auto">
            <a:xfrm>
              <a:off x="6302376" y="3905250"/>
              <a:ext cx="125413" cy="76200"/>
            </a:xfrm>
            <a:custGeom>
              <a:avLst/>
              <a:gdLst>
                <a:gd name="T0" fmla="*/ 185 w 213"/>
                <a:gd name="T1" fmla="*/ 117 h 126"/>
                <a:gd name="T2" fmla="*/ 106 w 213"/>
                <a:gd name="T3" fmla="*/ 120 h 126"/>
                <a:gd name="T4" fmla="*/ 47 w 213"/>
                <a:gd name="T5" fmla="*/ 86 h 126"/>
                <a:gd name="T6" fmla="*/ 12 w 213"/>
                <a:gd name="T7" fmla="*/ 6 h 126"/>
                <a:gd name="T8" fmla="*/ 36 w 213"/>
                <a:gd name="T9" fmla="*/ 6 h 126"/>
                <a:gd name="T10" fmla="*/ 117 w 213"/>
                <a:gd name="T11" fmla="*/ 23 h 126"/>
                <a:gd name="T12" fmla="*/ 167 w 213"/>
                <a:gd name="T13" fmla="*/ 34 h 126"/>
                <a:gd name="T14" fmla="*/ 209 w 213"/>
                <a:gd name="T15" fmla="*/ 49 h 126"/>
                <a:gd name="T16" fmla="*/ 185 w 213"/>
                <a:gd name="T17" fmla="*/ 11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126">
                  <a:moveTo>
                    <a:pt x="185" y="117"/>
                  </a:moveTo>
                  <a:cubicBezTo>
                    <a:pt x="165" y="115"/>
                    <a:pt x="127" y="126"/>
                    <a:pt x="106" y="120"/>
                  </a:cubicBezTo>
                  <a:cubicBezTo>
                    <a:pt x="81" y="113"/>
                    <a:pt x="66" y="105"/>
                    <a:pt x="47" y="86"/>
                  </a:cubicBezTo>
                  <a:cubicBezTo>
                    <a:pt x="21" y="60"/>
                    <a:pt x="0" y="32"/>
                    <a:pt x="12" y="6"/>
                  </a:cubicBezTo>
                  <a:cubicBezTo>
                    <a:pt x="20" y="0"/>
                    <a:pt x="31" y="4"/>
                    <a:pt x="36" y="6"/>
                  </a:cubicBezTo>
                  <a:cubicBezTo>
                    <a:pt x="60" y="19"/>
                    <a:pt x="87" y="18"/>
                    <a:pt x="117" y="23"/>
                  </a:cubicBezTo>
                  <a:cubicBezTo>
                    <a:pt x="136" y="25"/>
                    <a:pt x="153" y="24"/>
                    <a:pt x="167" y="34"/>
                  </a:cubicBezTo>
                  <a:cubicBezTo>
                    <a:pt x="176" y="40"/>
                    <a:pt x="200" y="46"/>
                    <a:pt x="209" y="49"/>
                  </a:cubicBezTo>
                  <a:cubicBezTo>
                    <a:pt x="198" y="73"/>
                    <a:pt x="213" y="96"/>
                    <a:pt x="185" y="117"/>
                  </a:cubicBezTo>
                  <a:close/>
                </a:path>
              </a:pathLst>
            </a:custGeom>
            <a:solidFill>
              <a:srgbClr val="D3A1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3" name="Freeform 243">
              <a:extLst>
                <a:ext uri="{FF2B5EF4-FFF2-40B4-BE49-F238E27FC236}">
                  <a16:creationId xmlns:a16="http://schemas.microsoft.com/office/drawing/2014/main" id="{0D415A51-1EC3-6D48-8802-8C699F1F7233}"/>
                </a:ext>
              </a:extLst>
            </p:cNvPr>
            <p:cNvSpPr>
              <a:spLocks/>
            </p:cNvSpPr>
            <p:nvPr/>
          </p:nvSpPr>
          <p:spPr bwMode="auto">
            <a:xfrm>
              <a:off x="6400801" y="3905250"/>
              <a:ext cx="241300" cy="98425"/>
            </a:xfrm>
            <a:custGeom>
              <a:avLst/>
              <a:gdLst>
                <a:gd name="T0" fmla="*/ 368 w 408"/>
                <a:gd name="T1" fmla="*/ 129 h 165"/>
                <a:gd name="T2" fmla="*/ 5 w 408"/>
                <a:gd name="T3" fmla="*/ 135 h 165"/>
                <a:gd name="T4" fmla="*/ 18 w 408"/>
                <a:gd name="T5" fmla="*/ 41 h 165"/>
                <a:gd name="T6" fmla="*/ 377 w 408"/>
                <a:gd name="T7" fmla="*/ 0 h 165"/>
                <a:gd name="T8" fmla="*/ 407 w 408"/>
                <a:gd name="T9" fmla="*/ 74 h 165"/>
                <a:gd name="T10" fmla="*/ 368 w 408"/>
                <a:gd name="T11" fmla="*/ 129 h 165"/>
              </a:gdLst>
              <a:ahLst/>
              <a:cxnLst>
                <a:cxn ang="0">
                  <a:pos x="T0" y="T1"/>
                </a:cxn>
                <a:cxn ang="0">
                  <a:pos x="T2" y="T3"/>
                </a:cxn>
                <a:cxn ang="0">
                  <a:pos x="T4" y="T5"/>
                </a:cxn>
                <a:cxn ang="0">
                  <a:pos x="T6" y="T7"/>
                </a:cxn>
                <a:cxn ang="0">
                  <a:pos x="T8" y="T9"/>
                </a:cxn>
                <a:cxn ang="0">
                  <a:pos x="T10" y="T11"/>
                </a:cxn>
              </a:cxnLst>
              <a:rect l="0" t="0" r="r" b="b"/>
              <a:pathLst>
                <a:path w="408" h="165">
                  <a:moveTo>
                    <a:pt x="368" y="129"/>
                  </a:moveTo>
                  <a:cubicBezTo>
                    <a:pt x="232" y="165"/>
                    <a:pt x="5" y="135"/>
                    <a:pt x="5" y="135"/>
                  </a:cubicBezTo>
                  <a:cubicBezTo>
                    <a:pt x="5" y="135"/>
                    <a:pt x="0" y="71"/>
                    <a:pt x="18" y="41"/>
                  </a:cubicBezTo>
                  <a:lnTo>
                    <a:pt x="377" y="0"/>
                  </a:lnTo>
                  <a:cubicBezTo>
                    <a:pt x="377" y="0"/>
                    <a:pt x="404" y="38"/>
                    <a:pt x="407" y="74"/>
                  </a:cubicBezTo>
                  <a:cubicBezTo>
                    <a:pt x="408" y="96"/>
                    <a:pt x="407" y="119"/>
                    <a:pt x="368" y="129"/>
                  </a:cubicBez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4" name="Freeform 244">
              <a:extLst>
                <a:ext uri="{FF2B5EF4-FFF2-40B4-BE49-F238E27FC236}">
                  <a16:creationId xmlns:a16="http://schemas.microsoft.com/office/drawing/2014/main" id="{10284349-5372-074A-9844-AFAABABB2EC3}"/>
                </a:ext>
              </a:extLst>
            </p:cNvPr>
            <p:cNvSpPr>
              <a:spLocks/>
            </p:cNvSpPr>
            <p:nvPr/>
          </p:nvSpPr>
          <p:spPr bwMode="auto">
            <a:xfrm>
              <a:off x="6554788" y="3332163"/>
              <a:ext cx="103188" cy="95250"/>
            </a:xfrm>
            <a:custGeom>
              <a:avLst/>
              <a:gdLst>
                <a:gd name="T0" fmla="*/ 171 w 174"/>
                <a:gd name="T1" fmla="*/ 78 h 159"/>
                <a:gd name="T2" fmla="*/ 102 w 174"/>
                <a:gd name="T3" fmla="*/ 156 h 159"/>
                <a:gd name="T4" fmla="*/ 3 w 174"/>
                <a:gd name="T5" fmla="*/ 81 h 159"/>
                <a:gd name="T6" fmla="*/ 90 w 174"/>
                <a:gd name="T7" fmla="*/ 3 h 159"/>
                <a:gd name="T8" fmla="*/ 171 w 174"/>
                <a:gd name="T9" fmla="*/ 78 h 159"/>
              </a:gdLst>
              <a:ahLst/>
              <a:cxnLst>
                <a:cxn ang="0">
                  <a:pos x="T0" y="T1"/>
                </a:cxn>
                <a:cxn ang="0">
                  <a:pos x="T2" y="T3"/>
                </a:cxn>
                <a:cxn ang="0">
                  <a:pos x="T4" y="T5"/>
                </a:cxn>
                <a:cxn ang="0">
                  <a:pos x="T6" y="T7"/>
                </a:cxn>
                <a:cxn ang="0">
                  <a:pos x="T8" y="T9"/>
                </a:cxn>
              </a:cxnLst>
              <a:rect l="0" t="0" r="r" b="b"/>
              <a:pathLst>
                <a:path w="174" h="159">
                  <a:moveTo>
                    <a:pt x="171" y="78"/>
                  </a:moveTo>
                  <a:cubicBezTo>
                    <a:pt x="174" y="119"/>
                    <a:pt x="138" y="153"/>
                    <a:pt x="102" y="156"/>
                  </a:cubicBezTo>
                  <a:cubicBezTo>
                    <a:pt x="66" y="159"/>
                    <a:pt x="6" y="122"/>
                    <a:pt x="3" y="81"/>
                  </a:cubicBezTo>
                  <a:cubicBezTo>
                    <a:pt x="0" y="40"/>
                    <a:pt x="54" y="6"/>
                    <a:pt x="90" y="3"/>
                  </a:cubicBezTo>
                  <a:cubicBezTo>
                    <a:pt x="126" y="0"/>
                    <a:pt x="167" y="37"/>
                    <a:pt x="171" y="78"/>
                  </a:cubicBez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5" name="Freeform 245">
              <a:extLst>
                <a:ext uri="{FF2B5EF4-FFF2-40B4-BE49-F238E27FC236}">
                  <a16:creationId xmlns:a16="http://schemas.microsoft.com/office/drawing/2014/main" id="{900C2B5E-8504-AF47-BB70-48E4622EC5B8}"/>
                </a:ext>
              </a:extLst>
            </p:cNvPr>
            <p:cNvSpPr>
              <a:spLocks/>
            </p:cNvSpPr>
            <p:nvPr/>
          </p:nvSpPr>
          <p:spPr bwMode="auto">
            <a:xfrm>
              <a:off x="6553201" y="3335338"/>
              <a:ext cx="90488" cy="85725"/>
            </a:xfrm>
            <a:custGeom>
              <a:avLst/>
              <a:gdLst>
                <a:gd name="T0" fmla="*/ 148 w 151"/>
                <a:gd name="T1" fmla="*/ 67 h 141"/>
                <a:gd name="T2" fmla="*/ 94 w 151"/>
                <a:gd name="T3" fmla="*/ 138 h 141"/>
                <a:gd name="T4" fmla="*/ 3 w 151"/>
                <a:gd name="T5" fmla="*/ 71 h 141"/>
                <a:gd name="T6" fmla="*/ 83 w 151"/>
                <a:gd name="T7" fmla="*/ 3 h 141"/>
                <a:gd name="T8" fmla="*/ 148 w 151"/>
                <a:gd name="T9" fmla="*/ 67 h 141"/>
              </a:gdLst>
              <a:ahLst/>
              <a:cxnLst>
                <a:cxn ang="0">
                  <a:pos x="T0" y="T1"/>
                </a:cxn>
                <a:cxn ang="0">
                  <a:pos x="T2" y="T3"/>
                </a:cxn>
                <a:cxn ang="0">
                  <a:pos x="T4" y="T5"/>
                </a:cxn>
                <a:cxn ang="0">
                  <a:pos x="T6" y="T7"/>
                </a:cxn>
                <a:cxn ang="0">
                  <a:pos x="T8" y="T9"/>
                </a:cxn>
              </a:cxnLst>
              <a:rect l="0" t="0" r="r" b="b"/>
              <a:pathLst>
                <a:path w="151" h="141">
                  <a:moveTo>
                    <a:pt x="148" y="67"/>
                  </a:moveTo>
                  <a:cubicBezTo>
                    <a:pt x="151" y="103"/>
                    <a:pt x="127" y="135"/>
                    <a:pt x="94" y="138"/>
                  </a:cubicBezTo>
                  <a:cubicBezTo>
                    <a:pt x="61" y="141"/>
                    <a:pt x="6" y="107"/>
                    <a:pt x="3" y="71"/>
                  </a:cubicBezTo>
                  <a:cubicBezTo>
                    <a:pt x="0" y="35"/>
                    <a:pt x="50" y="5"/>
                    <a:pt x="83" y="3"/>
                  </a:cubicBezTo>
                  <a:cubicBezTo>
                    <a:pt x="116" y="0"/>
                    <a:pt x="145" y="31"/>
                    <a:pt x="148"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6" name="Freeform 246">
              <a:extLst>
                <a:ext uri="{FF2B5EF4-FFF2-40B4-BE49-F238E27FC236}">
                  <a16:creationId xmlns:a16="http://schemas.microsoft.com/office/drawing/2014/main" id="{E1A4F404-12D5-604B-A31B-F89461F71EBE}"/>
                </a:ext>
              </a:extLst>
            </p:cNvPr>
            <p:cNvSpPr>
              <a:spLocks/>
            </p:cNvSpPr>
            <p:nvPr/>
          </p:nvSpPr>
          <p:spPr bwMode="auto">
            <a:xfrm>
              <a:off x="6480176" y="3440113"/>
              <a:ext cx="34925" cy="41275"/>
            </a:xfrm>
            <a:custGeom>
              <a:avLst/>
              <a:gdLst>
                <a:gd name="T0" fmla="*/ 0 w 59"/>
                <a:gd name="T1" fmla="*/ 9 h 69"/>
                <a:gd name="T2" fmla="*/ 14 w 59"/>
                <a:gd name="T3" fmla="*/ 62 h 69"/>
                <a:gd name="T4" fmla="*/ 59 w 59"/>
                <a:gd name="T5" fmla="*/ 31 h 69"/>
                <a:gd name="T6" fmla="*/ 23 w 59"/>
                <a:gd name="T7" fmla="*/ 0 h 69"/>
                <a:gd name="T8" fmla="*/ 0 w 59"/>
                <a:gd name="T9" fmla="*/ 9 h 69"/>
              </a:gdLst>
              <a:ahLst/>
              <a:cxnLst>
                <a:cxn ang="0">
                  <a:pos x="T0" y="T1"/>
                </a:cxn>
                <a:cxn ang="0">
                  <a:pos x="T2" y="T3"/>
                </a:cxn>
                <a:cxn ang="0">
                  <a:pos x="T4" y="T5"/>
                </a:cxn>
                <a:cxn ang="0">
                  <a:pos x="T6" y="T7"/>
                </a:cxn>
                <a:cxn ang="0">
                  <a:pos x="T8" y="T9"/>
                </a:cxn>
              </a:cxnLst>
              <a:rect l="0" t="0" r="r" b="b"/>
              <a:pathLst>
                <a:path w="59" h="69">
                  <a:moveTo>
                    <a:pt x="0" y="9"/>
                  </a:moveTo>
                  <a:cubicBezTo>
                    <a:pt x="0" y="9"/>
                    <a:pt x="8" y="56"/>
                    <a:pt x="14" y="62"/>
                  </a:cubicBezTo>
                  <a:cubicBezTo>
                    <a:pt x="20" y="69"/>
                    <a:pt x="59" y="31"/>
                    <a:pt x="59" y="31"/>
                  </a:cubicBezTo>
                  <a:lnTo>
                    <a:pt x="23" y="0"/>
                  </a:lnTo>
                  <a:lnTo>
                    <a:pt x="0" y="9"/>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7" name="Freeform 247">
              <a:extLst>
                <a:ext uri="{FF2B5EF4-FFF2-40B4-BE49-F238E27FC236}">
                  <a16:creationId xmlns:a16="http://schemas.microsoft.com/office/drawing/2014/main" id="{892AB458-C3FA-E144-BFD2-D448D1CECB79}"/>
                </a:ext>
              </a:extLst>
            </p:cNvPr>
            <p:cNvSpPr>
              <a:spLocks/>
            </p:cNvSpPr>
            <p:nvPr/>
          </p:nvSpPr>
          <p:spPr bwMode="auto">
            <a:xfrm>
              <a:off x="6578601" y="3443288"/>
              <a:ext cx="98425" cy="104775"/>
            </a:xfrm>
            <a:custGeom>
              <a:avLst/>
              <a:gdLst>
                <a:gd name="T0" fmla="*/ 63 w 166"/>
                <a:gd name="T1" fmla="*/ 23 h 177"/>
                <a:gd name="T2" fmla="*/ 137 w 166"/>
                <a:gd name="T3" fmla="*/ 27 h 177"/>
                <a:gd name="T4" fmla="*/ 64 w 166"/>
                <a:gd name="T5" fmla="*/ 161 h 177"/>
                <a:gd name="T6" fmla="*/ 63 w 166"/>
                <a:gd name="T7" fmla="*/ 23 h 177"/>
              </a:gdLst>
              <a:ahLst/>
              <a:cxnLst>
                <a:cxn ang="0">
                  <a:pos x="T0" y="T1"/>
                </a:cxn>
                <a:cxn ang="0">
                  <a:pos x="T2" y="T3"/>
                </a:cxn>
                <a:cxn ang="0">
                  <a:pos x="T4" y="T5"/>
                </a:cxn>
                <a:cxn ang="0">
                  <a:pos x="T6" y="T7"/>
                </a:cxn>
              </a:cxnLst>
              <a:rect l="0" t="0" r="r" b="b"/>
              <a:pathLst>
                <a:path w="166" h="177">
                  <a:moveTo>
                    <a:pt x="63" y="23"/>
                  </a:moveTo>
                  <a:cubicBezTo>
                    <a:pt x="63" y="23"/>
                    <a:pt x="108" y="0"/>
                    <a:pt x="137" y="27"/>
                  </a:cubicBezTo>
                  <a:cubicBezTo>
                    <a:pt x="166" y="55"/>
                    <a:pt x="132" y="144"/>
                    <a:pt x="64" y="161"/>
                  </a:cubicBezTo>
                  <a:cubicBezTo>
                    <a:pt x="0" y="177"/>
                    <a:pt x="33" y="112"/>
                    <a:pt x="63" y="23"/>
                  </a:cubicBez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8" name="Freeform 248">
              <a:extLst>
                <a:ext uri="{FF2B5EF4-FFF2-40B4-BE49-F238E27FC236}">
                  <a16:creationId xmlns:a16="http://schemas.microsoft.com/office/drawing/2014/main" id="{CBC2F77E-9FD3-A743-9519-5E8A5871D674}"/>
                </a:ext>
              </a:extLst>
            </p:cNvPr>
            <p:cNvSpPr>
              <a:spLocks/>
            </p:cNvSpPr>
            <p:nvPr/>
          </p:nvSpPr>
          <p:spPr bwMode="auto">
            <a:xfrm>
              <a:off x="6469063" y="3465513"/>
              <a:ext cx="84138" cy="50800"/>
            </a:xfrm>
            <a:custGeom>
              <a:avLst/>
              <a:gdLst>
                <a:gd name="T0" fmla="*/ 140 w 142"/>
                <a:gd name="T1" fmla="*/ 22 h 85"/>
                <a:gd name="T2" fmla="*/ 138 w 142"/>
                <a:gd name="T3" fmla="*/ 21 h 85"/>
                <a:gd name="T4" fmla="*/ 125 w 142"/>
                <a:gd name="T5" fmla="*/ 13 h 85"/>
                <a:gd name="T6" fmla="*/ 2 w 142"/>
                <a:gd name="T7" fmla="*/ 85 h 85"/>
                <a:gd name="T8" fmla="*/ 0 w 142"/>
                <a:gd name="T9" fmla="*/ 83 h 85"/>
                <a:gd name="T10" fmla="*/ 3 w 142"/>
                <a:gd name="T11" fmla="*/ 80 h 85"/>
                <a:gd name="T12" fmla="*/ 125 w 142"/>
                <a:gd name="T13" fmla="*/ 8 h 85"/>
                <a:gd name="T14" fmla="*/ 142 w 142"/>
                <a:gd name="T15" fmla="*/ 18 h 85"/>
                <a:gd name="T16" fmla="*/ 140 w 142"/>
                <a:gd name="T17" fmla="*/ 21 h 85"/>
                <a:gd name="T18" fmla="*/ 140 w 142"/>
                <a:gd name="T19" fmla="*/ 2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85">
                  <a:moveTo>
                    <a:pt x="140" y="22"/>
                  </a:moveTo>
                  <a:cubicBezTo>
                    <a:pt x="139" y="22"/>
                    <a:pt x="138" y="22"/>
                    <a:pt x="138" y="21"/>
                  </a:cubicBezTo>
                  <a:cubicBezTo>
                    <a:pt x="134" y="6"/>
                    <a:pt x="125" y="12"/>
                    <a:pt x="125" y="13"/>
                  </a:cubicBezTo>
                  <a:lnTo>
                    <a:pt x="2" y="85"/>
                  </a:lnTo>
                  <a:cubicBezTo>
                    <a:pt x="1" y="85"/>
                    <a:pt x="0" y="85"/>
                    <a:pt x="0" y="83"/>
                  </a:cubicBezTo>
                  <a:cubicBezTo>
                    <a:pt x="0" y="82"/>
                    <a:pt x="2" y="80"/>
                    <a:pt x="3" y="80"/>
                  </a:cubicBezTo>
                  <a:lnTo>
                    <a:pt x="125" y="8"/>
                  </a:lnTo>
                  <a:cubicBezTo>
                    <a:pt x="127" y="7"/>
                    <a:pt x="138" y="0"/>
                    <a:pt x="142" y="18"/>
                  </a:cubicBezTo>
                  <a:cubicBezTo>
                    <a:pt x="142" y="19"/>
                    <a:pt x="142" y="20"/>
                    <a:pt x="140" y="21"/>
                  </a:cubicBezTo>
                  <a:cubicBezTo>
                    <a:pt x="140" y="22"/>
                    <a:pt x="140" y="22"/>
                    <a:pt x="140" y="22"/>
                  </a:cubicBezTo>
                  <a:close/>
                </a:path>
              </a:pathLst>
            </a:custGeom>
            <a:solidFill>
              <a:srgbClr val="99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9" name="Freeform 249">
              <a:extLst>
                <a:ext uri="{FF2B5EF4-FFF2-40B4-BE49-F238E27FC236}">
                  <a16:creationId xmlns:a16="http://schemas.microsoft.com/office/drawing/2014/main" id="{98F019FC-0F6F-F442-97A7-6EA06430A89C}"/>
                </a:ext>
              </a:extLst>
            </p:cNvPr>
            <p:cNvSpPr>
              <a:spLocks/>
            </p:cNvSpPr>
            <p:nvPr/>
          </p:nvSpPr>
          <p:spPr bwMode="auto">
            <a:xfrm>
              <a:off x="6484938" y="3357563"/>
              <a:ext cx="179388" cy="257175"/>
            </a:xfrm>
            <a:custGeom>
              <a:avLst/>
              <a:gdLst>
                <a:gd name="T0" fmla="*/ 9 w 303"/>
                <a:gd name="T1" fmla="*/ 157 h 429"/>
                <a:gd name="T2" fmla="*/ 3 w 303"/>
                <a:gd name="T3" fmla="*/ 230 h 429"/>
                <a:gd name="T4" fmla="*/ 20 w 303"/>
                <a:gd name="T5" fmla="*/ 268 h 429"/>
                <a:gd name="T6" fmla="*/ 29 w 303"/>
                <a:gd name="T7" fmla="*/ 328 h 429"/>
                <a:gd name="T8" fmla="*/ 29 w 303"/>
                <a:gd name="T9" fmla="*/ 341 h 429"/>
                <a:gd name="T10" fmla="*/ 36 w 303"/>
                <a:gd name="T11" fmla="*/ 346 h 429"/>
                <a:gd name="T12" fmla="*/ 48 w 303"/>
                <a:gd name="T13" fmla="*/ 374 h 429"/>
                <a:gd name="T14" fmla="*/ 75 w 303"/>
                <a:gd name="T15" fmla="*/ 419 h 429"/>
                <a:gd name="T16" fmla="*/ 165 w 303"/>
                <a:gd name="T17" fmla="*/ 398 h 429"/>
                <a:gd name="T18" fmla="*/ 235 w 303"/>
                <a:gd name="T19" fmla="*/ 325 h 429"/>
                <a:gd name="T20" fmla="*/ 244 w 303"/>
                <a:gd name="T21" fmla="*/ 296 h 429"/>
                <a:gd name="T22" fmla="*/ 280 w 303"/>
                <a:gd name="T23" fmla="*/ 221 h 429"/>
                <a:gd name="T24" fmla="*/ 285 w 303"/>
                <a:gd name="T25" fmla="*/ 85 h 429"/>
                <a:gd name="T26" fmla="*/ 120 w 303"/>
                <a:gd name="T27" fmla="*/ 26 h 429"/>
                <a:gd name="T28" fmla="*/ 9 w 303"/>
                <a:gd name="T29" fmla="*/ 15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3" h="429">
                  <a:moveTo>
                    <a:pt x="9" y="157"/>
                  </a:moveTo>
                  <a:cubicBezTo>
                    <a:pt x="9" y="157"/>
                    <a:pt x="0" y="220"/>
                    <a:pt x="3" y="230"/>
                  </a:cubicBezTo>
                  <a:cubicBezTo>
                    <a:pt x="6" y="240"/>
                    <a:pt x="21" y="255"/>
                    <a:pt x="20" y="268"/>
                  </a:cubicBezTo>
                  <a:cubicBezTo>
                    <a:pt x="20" y="281"/>
                    <a:pt x="17" y="309"/>
                    <a:pt x="29" y="328"/>
                  </a:cubicBezTo>
                  <a:cubicBezTo>
                    <a:pt x="29" y="328"/>
                    <a:pt x="27" y="336"/>
                    <a:pt x="29" y="341"/>
                  </a:cubicBezTo>
                  <a:cubicBezTo>
                    <a:pt x="30" y="345"/>
                    <a:pt x="36" y="346"/>
                    <a:pt x="36" y="346"/>
                  </a:cubicBezTo>
                  <a:cubicBezTo>
                    <a:pt x="36" y="346"/>
                    <a:pt x="45" y="366"/>
                    <a:pt x="48" y="374"/>
                  </a:cubicBezTo>
                  <a:cubicBezTo>
                    <a:pt x="50" y="382"/>
                    <a:pt x="63" y="414"/>
                    <a:pt x="75" y="419"/>
                  </a:cubicBezTo>
                  <a:cubicBezTo>
                    <a:pt x="86" y="424"/>
                    <a:pt x="112" y="429"/>
                    <a:pt x="165" y="398"/>
                  </a:cubicBezTo>
                  <a:cubicBezTo>
                    <a:pt x="213" y="370"/>
                    <a:pt x="219" y="366"/>
                    <a:pt x="235" y="325"/>
                  </a:cubicBezTo>
                  <a:cubicBezTo>
                    <a:pt x="237" y="320"/>
                    <a:pt x="239" y="307"/>
                    <a:pt x="244" y="296"/>
                  </a:cubicBezTo>
                  <a:cubicBezTo>
                    <a:pt x="256" y="270"/>
                    <a:pt x="277" y="236"/>
                    <a:pt x="280" y="221"/>
                  </a:cubicBezTo>
                  <a:cubicBezTo>
                    <a:pt x="288" y="178"/>
                    <a:pt x="303" y="119"/>
                    <a:pt x="285" y="85"/>
                  </a:cubicBezTo>
                  <a:cubicBezTo>
                    <a:pt x="257" y="34"/>
                    <a:pt x="176" y="0"/>
                    <a:pt x="120" y="26"/>
                  </a:cubicBezTo>
                  <a:cubicBezTo>
                    <a:pt x="63" y="53"/>
                    <a:pt x="18" y="104"/>
                    <a:pt x="9" y="157"/>
                  </a:cubicBezTo>
                  <a:close/>
                </a:path>
              </a:pathLst>
            </a:custGeom>
            <a:solidFill>
              <a:srgbClr val="D3A1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0" name="Freeform 250">
              <a:extLst>
                <a:ext uri="{FF2B5EF4-FFF2-40B4-BE49-F238E27FC236}">
                  <a16:creationId xmlns:a16="http://schemas.microsoft.com/office/drawing/2014/main" id="{685D024F-3D3D-1448-8934-CA620484F8AB}"/>
                </a:ext>
              </a:extLst>
            </p:cNvPr>
            <p:cNvSpPr>
              <a:spLocks/>
            </p:cNvSpPr>
            <p:nvPr/>
          </p:nvSpPr>
          <p:spPr bwMode="auto">
            <a:xfrm>
              <a:off x="6491288" y="3503613"/>
              <a:ext cx="17463" cy="50800"/>
            </a:xfrm>
            <a:custGeom>
              <a:avLst/>
              <a:gdLst>
                <a:gd name="T0" fmla="*/ 0 w 32"/>
                <a:gd name="T1" fmla="*/ 0 h 84"/>
                <a:gd name="T2" fmla="*/ 5 w 32"/>
                <a:gd name="T3" fmla="*/ 15 h 84"/>
                <a:gd name="T4" fmla="*/ 19 w 32"/>
                <a:gd name="T5" fmla="*/ 84 h 84"/>
                <a:gd name="T6" fmla="*/ 30 w 32"/>
                <a:gd name="T7" fmla="*/ 34 h 84"/>
                <a:gd name="T8" fmla="*/ 0 w 32"/>
                <a:gd name="T9" fmla="*/ 0 h 84"/>
              </a:gdLst>
              <a:ahLst/>
              <a:cxnLst>
                <a:cxn ang="0">
                  <a:pos x="T0" y="T1"/>
                </a:cxn>
                <a:cxn ang="0">
                  <a:pos x="T2" y="T3"/>
                </a:cxn>
                <a:cxn ang="0">
                  <a:pos x="T4" y="T5"/>
                </a:cxn>
                <a:cxn ang="0">
                  <a:pos x="T6" y="T7"/>
                </a:cxn>
                <a:cxn ang="0">
                  <a:pos x="T8" y="T9"/>
                </a:cxn>
              </a:cxnLst>
              <a:rect l="0" t="0" r="r" b="b"/>
              <a:pathLst>
                <a:path w="32" h="84">
                  <a:moveTo>
                    <a:pt x="0" y="0"/>
                  </a:moveTo>
                  <a:cubicBezTo>
                    <a:pt x="3" y="4"/>
                    <a:pt x="5" y="9"/>
                    <a:pt x="5" y="15"/>
                  </a:cubicBezTo>
                  <a:cubicBezTo>
                    <a:pt x="4" y="28"/>
                    <a:pt x="7" y="65"/>
                    <a:pt x="19" y="84"/>
                  </a:cubicBezTo>
                  <a:cubicBezTo>
                    <a:pt x="19" y="84"/>
                    <a:pt x="27" y="58"/>
                    <a:pt x="30" y="34"/>
                  </a:cubicBezTo>
                  <a:cubicBezTo>
                    <a:pt x="32" y="18"/>
                    <a:pt x="11" y="4"/>
                    <a:pt x="0" y="0"/>
                  </a:cubicBezTo>
                  <a:close/>
                </a:path>
              </a:pathLst>
            </a:custGeom>
            <a:solidFill>
              <a:srgbClr val="C68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1" name="Freeform 251">
              <a:extLst>
                <a:ext uri="{FF2B5EF4-FFF2-40B4-BE49-F238E27FC236}">
                  <a16:creationId xmlns:a16="http://schemas.microsoft.com/office/drawing/2014/main" id="{534A4A54-94B9-7947-BCA9-C9DD98EC0EDC}"/>
                </a:ext>
              </a:extLst>
            </p:cNvPr>
            <p:cNvSpPr>
              <a:spLocks/>
            </p:cNvSpPr>
            <p:nvPr/>
          </p:nvSpPr>
          <p:spPr bwMode="auto">
            <a:xfrm>
              <a:off x="6484938" y="3355975"/>
              <a:ext cx="190500" cy="166688"/>
            </a:xfrm>
            <a:custGeom>
              <a:avLst/>
              <a:gdLst>
                <a:gd name="T0" fmla="*/ 258 w 322"/>
                <a:gd name="T1" fmla="*/ 45 h 277"/>
                <a:gd name="T2" fmla="*/ 86 w 322"/>
                <a:gd name="T3" fmla="*/ 31 h 277"/>
                <a:gd name="T4" fmla="*/ 5 w 322"/>
                <a:gd name="T5" fmla="*/ 129 h 277"/>
                <a:gd name="T6" fmla="*/ 2 w 322"/>
                <a:gd name="T7" fmla="*/ 142 h 277"/>
                <a:gd name="T8" fmla="*/ 92 w 322"/>
                <a:gd name="T9" fmla="*/ 186 h 277"/>
                <a:gd name="T10" fmla="*/ 183 w 322"/>
                <a:gd name="T11" fmla="*/ 220 h 277"/>
                <a:gd name="T12" fmla="*/ 194 w 322"/>
                <a:gd name="T13" fmla="*/ 243 h 277"/>
                <a:gd name="T14" fmla="*/ 218 w 322"/>
                <a:gd name="T15" fmla="*/ 267 h 277"/>
                <a:gd name="T16" fmla="*/ 238 w 322"/>
                <a:gd name="T17" fmla="*/ 261 h 277"/>
                <a:gd name="T18" fmla="*/ 261 w 322"/>
                <a:gd name="T19" fmla="*/ 270 h 277"/>
                <a:gd name="T20" fmla="*/ 300 w 322"/>
                <a:gd name="T21" fmla="*/ 211 h 277"/>
                <a:gd name="T22" fmla="*/ 258 w 322"/>
                <a:gd name="T23" fmla="*/ 45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2" h="277">
                  <a:moveTo>
                    <a:pt x="258" y="45"/>
                  </a:moveTo>
                  <a:cubicBezTo>
                    <a:pt x="219" y="0"/>
                    <a:pt x="132" y="4"/>
                    <a:pt x="86" y="31"/>
                  </a:cubicBezTo>
                  <a:cubicBezTo>
                    <a:pt x="42" y="56"/>
                    <a:pt x="10" y="102"/>
                    <a:pt x="5" y="129"/>
                  </a:cubicBezTo>
                  <a:cubicBezTo>
                    <a:pt x="3" y="134"/>
                    <a:pt x="2" y="138"/>
                    <a:pt x="2" y="142"/>
                  </a:cubicBezTo>
                  <a:cubicBezTo>
                    <a:pt x="0" y="173"/>
                    <a:pt x="68" y="183"/>
                    <a:pt x="92" y="186"/>
                  </a:cubicBezTo>
                  <a:cubicBezTo>
                    <a:pt x="126" y="190"/>
                    <a:pt x="174" y="192"/>
                    <a:pt x="183" y="220"/>
                  </a:cubicBezTo>
                  <a:cubicBezTo>
                    <a:pt x="186" y="229"/>
                    <a:pt x="190" y="240"/>
                    <a:pt x="194" y="243"/>
                  </a:cubicBezTo>
                  <a:cubicBezTo>
                    <a:pt x="213" y="254"/>
                    <a:pt x="214" y="269"/>
                    <a:pt x="218" y="267"/>
                  </a:cubicBezTo>
                  <a:cubicBezTo>
                    <a:pt x="223" y="265"/>
                    <a:pt x="234" y="277"/>
                    <a:pt x="238" y="261"/>
                  </a:cubicBezTo>
                  <a:cubicBezTo>
                    <a:pt x="241" y="248"/>
                    <a:pt x="241" y="266"/>
                    <a:pt x="261" y="270"/>
                  </a:cubicBezTo>
                  <a:cubicBezTo>
                    <a:pt x="276" y="265"/>
                    <a:pt x="300" y="211"/>
                    <a:pt x="300" y="211"/>
                  </a:cubicBezTo>
                  <a:cubicBezTo>
                    <a:pt x="322" y="171"/>
                    <a:pt x="297" y="90"/>
                    <a:pt x="258"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2" name="Freeform 252">
              <a:extLst>
                <a:ext uri="{FF2B5EF4-FFF2-40B4-BE49-F238E27FC236}">
                  <a16:creationId xmlns:a16="http://schemas.microsoft.com/office/drawing/2014/main" id="{AF6B72B6-2C99-BB42-B620-8279660A0344}"/>
                </a:ext>
              </a:extLst>
            </p:cNvPr>
            <p:cNvSpPr>
              <a:spLocks/>
            </p:cNvSpPr>
            <p:nvPr/>
          </p:nvSpPr>
          <p:spPr bwMode="auto">
            <a:xfrm>
              <a:off x="6470651" y="3427413"/>
              <a:ext cx="107950" cy="49213"/>
            </a:xfrm>
            <a:custGeom>
              <a:avLst/>
              <a:gdLst>
                <a:gd name="T0" fmla="*/ 26 w 183"/>
                <a:gd name="T1" fmla="*/ 68 h 82"/>
                <a:gd name="T2" fmla="*/ 35 w 183"/>
                <a:gd name="T3" fmla="*/ 52 h 82"/>
                <a:gd name="T4" fmla="*/ 115 w 183"/>
                <a:gd name="T5" fmla="*/ 78 h 82"/>
                <a:gd name="T6" fmla="*/ 180 w 183"/>
                <a:gd name="T7" fmla="*/ 78 h 82"/>
                <a:gd name="T8" fmla="*/ 153 w 183"/>
                <a:gd name="T9" fmla="*/ 52 h 82"/>
                <a:gd name="T10" fmla="*/ 104 w 183"/>
                <a:gd name="T11" fmla="*/ 32 h 82"/>
                <a:gd name="T12" fmla="*/ 38 w 183"/>
                <a:gd name="T13" fmla="*/ 2 h 82"/>
                <a:gd name="T14" fmla="*/ 5 w 183"/>
                <a:gd name="T15" fmla="*/ 34 h 82"/>
                <a:gd name="T16" fmla="*/ 26 w 183"/>
                <a:gd name="T17" fmla="*/ 75 h 82"/>
                <a:gd name="T18" fmla="*/ 26 w 183"/>
                <a:gd name="T19" fmla="*/ 6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82">
                  <a:moveTo>
                    <a:pt x="26" y="68"/>
                  </a:moveTo>
                  <a:cubicBezTo>
                    <a:pt x="25" y="65"/>
                    <a:pt x="21" y="57"/>
                    <a:pt x="35" y="52"/>
                  </a:cubicBezTo>
                  <a:cubicBezTo>
                    <a:pt x="56" y="44"/>
                    <a:pt x="75" y="82"/>
                    <a:pt x="115" y="78"/>
                  </a:cubicBezTo>
                  <a:cubicBezTo>
                    <a:pt x="139" y="76"/>
                    <a:pt x="172" y="77"/>
                    <a:pt x="180" y="78"/>
                  </a:cubicBezTo>
                  <a:cubicBezTo>
                    <a:pt x="183" y="78"/>
                    <a:pt x="170" y="64"/>
                    <a:pt x="153" y="52"/>
                  </a:cubicBezTo>
                  <a:cubicBezTo>
                    <a:pt x="136" y="39"/>
                    <a:pt x="120" y="41"/>
                    <a:pt x="104" y="32"/>
                  </a:cubicBezTo>
                  <a:cubicBezTo>
                    <a:pt x="88" y="23"/>
                    <a:pt x="56" y="0"/>
                    <a:pt x="38" y="2"/>
                  </a:cubicBezTo>
                  <a:cubicBezTo>
                    <a:pt x="19" y="4"/>
                    <a:pt x="9" y="18"/>
                    <a:pt x="5" y="34"/>
                  </a:cubicBezTo>
                  <a:cubicBezTo>
                    <a:pt x="0" y="58"/>
                    <a:pt x="21" y="66"/>
                    <a:pt x="26" y="75"/>
                  </a:cubicBezTo>
                  <a:cubicBezTo>
                    <a:pt x="27" y="76"/>
                    <a:pt x="29" y="72"/>
                    <a:pt x="26" y="6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3" name="Freeform 253">
              <a:extLst>
                <a:ext uri="{FF2B5EF4-FFF2-40B4-BE49-F238E27FC236}">
                  <a16:creationId xmlns:a16="http://schemas.microsoft.com/office/drawing/2014/main" id="{FB611E00-EF0D-F942-810F-F16E5A593151}"/>
                </a:ext>
              </a:extLst>
            </p:cNvPr>
            <p:cNvSpPr>
              <a:spLocks/>
            </p:cNvSpPr>
            <p:nvPr/>
          </p:nvSpPr>
          <p:spPr bwMode="auto">
            <a:xfrm>
              <a:off x="6469063" y="3502025"/>
              <a:ext cx="39688" cy="31750"/>
            </a:xfrm>
            <a:custGeom>
              <a:avLst/>
              <a:gdLst>
                <a:gd name="T0" fmla="*/ 47 w 68"/>
                <a:gd name="T1" fmla="*/ 48 h 52"/>
                <a:gd name="T2" fmla="*/ 19 w 68"/>
                <a:gd name="T3" fmla="*/ 37 h 52"/>
                <a:gd name="T4" fmla="*/ 6 w 68"/>
                <a:gd name="T5" fmla="*/ 24 h 52"/>
                <a:gd name="T6" fmla="*/ 3 w 68"/>
                <a:gd name="T7" fmla="*/ 10 h 52"/>
                <a:gd name="T8" fmla="*/ 5 w 68"/>
                <a:gd name="T9" fmla="*/ 2 h 52"/>
                <a:gd name="T10" fmla="*/ 52 w 68"/>
                <a:gd name="T11" fmla="*/ 18 h 52"/>
                <a:gd name="T12" fmla="*/ 64 w 68"/>
                <a:gd name="T13" fmla="*/ 32 h 52"/>
                <a:gd name="T14" fmla="*/ 47 w 68"/>
                <a:gd name="T15" fmla="*/ 4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52">
                  <a:moveTo>
                    <a:pt x="47" y="48"/>
                  </a:moveTo>
                  <a:lnTo>
                    <a:pt x="19" y="37"/>
                  </a:lnTo>
                  <a:cubicBezTo>
                    <a:pt x="13" y="36"/>
                    <a:pt x="8" y="30"/>
                    <a:pt x="6" y="24"/>
                  </a:cubicBezTo>
                  <a:lnTo>
                    <a:pt x="3" y="10"/>
                  </a:lnTo>
                  <a:cubicBezTo>
                    <a:pt x="1" y="5"/>
                    <a:pt x="0" y="0"/>
                    <a:pt x="5" y="2"/>
                  </a:cubicBezTo>
                  <a:lnTo>
                    <a:pt x="52" y="18"/>
                  </a:lnTo>
                  <a:cubicBezTo>
                    <a:pt x="57" y="20"/>
                    <a:pt x="63" y="26"/>
                    <a:pt x="64" y="32"/>
                  </a:cubicBezTo>
                  <a:cubicBezTo>
                    <a:pt x="68" y="45"/>
                    <a:pt x="60" y="52"/>
                    <a:pt x="47" y="48"/>
                  </a:cubicBezTo>
                  <a:close/>
                </a:path>
              </a:pathLst>
            </a:custGeom>
            <a:solidFill>
              <a:srgbClr val="D4F3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4" name="Freeform 254">
              <a:extLst>
                <a:ext uri="{FF2B5EF4-FFF2-40B4-BE49-F238E27FC236}">
                  <a16:creationId xmlns:a16="http://schemas.microsoft.com/office/drawing/2014/main" id="{34DAAF6C-ACB6-9A4F-9140-4EAF8D66A97E}"/>
                </a:ext>
              </a:extLst>
            </p:cNvPr>
            <p:cNvSpPr>
              <a:spLocks noEditPoints="1"/>
            </p:cNvSpPr>
            <p:nvPr/>
          </p:nvSpPr>
          <p:spPr bwMode="auto">
            <a:xfrm>
              <a:off x="6467476" y="3500438"/>
              <a:ext cx="42863" cy="34925"/>
            </a:xfrm>
            <a:custGeom>
              <a:avLst/>
              <a:gdLst>
                <a:gd name="T0" fmla="*/ 7 w 71"/>
                <a:gd name="T1" fmla="*/ 7 h 57"/>
                <a:gd name="T2" fmla="*/ 5 w 71"/>
                <a:gd name="T3" fmla="*/ 7 h 57"/>
                <a:gd name="T4" fmla="*/ 6 w 71"/>
                <a:gd name="T5" fmla="*/ 13 h 57"/>
                <a:gd name="T6" fmla="*/ 10 w 71"/>
                <a:gd name="T7" fmla="*/ 27 h 57"/>
                <a:gd name="T8" fmla="*/ 19 w 71"/>
                <a:gd name="T9" fmla="*/ 37 h 57"/>
                <a:gd name="T10" fmla="*/ 48 w 71"/>
                <a:gd name="T11" fmla="*/ 47 h 57"/>
                <a:gd name="T12" fmla="*/ 63 w 71"/>
                <a:gd name="T13" fmla="*/ 33 h 57"/>
                <a:gd name="T14" fmla="*/ 53 w 71"/>
                <a:gd name="T15" fmla="*/ 23 h 57"/>
                <a:gd name="T16" fmla="*/ 7 w 71"/>
                <a:gd name="T17" fmla="*/ 7 h 57"/>
                <a:gd name="T18" fmla="*/ 49 w 71"/>
                <a:gd name="T19" fmla="*/ 52 h 57"/>
                <a:gd name="T20" fmla="*/ 20 w 71"/>
                <a:gd name="T21" fmla="*/ 42 h 57"/>
                <a:gd name="T22" fmla="*/ 5 w 71"/>
                <a:gd name="T23" fmla="*/ 25 h 57"/>
                <a:gd name="T24" fmla="*/ 1 w 71"/>
                <a:gd name="T25" fmla="*/ 12 h 57"/>
                <a:gd name="T26" fmla="*/ 0 w 71"/>
                <a:gd name="T27" fmla="*/ 4 h 57"/>
                <a:gd name="T28" fmla="*/ 6 w 71"/>
                <a:gd name="T29" fmla="*/ 2 h 57"/>
                <a:gd name="T30" fmla="*/ 52 w 71"/>
                <a:gd name="T31" fmla="*/ 18 h 57"/>
                <a:gd name="T32" fmla="*/ 67 w 71"/>
                <a:gd name="T33" fmla="*/ 34 h 57"/>
                <a:gd name="T34" fmla="*/ 49 w 71"/>
                <a:gd name="T35" fmla="*/ 5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57">
                  <a:moveTo>
                    <a:pt x="7" y="7"/>
                  </a:moveTo>
                  <a:cubicBezTo>
                    <a:pt x="5" y="6"/>
                    <a:pt x="5" y="7"/>
                    <a:pt x="5" y="7"/>
                  </a:cubicBezTo>
                  <a:cubicBezTo>
                    <a:pt x="5" y="8"/>
                    <a:pt x="5" y="11"/>
                    <a:pt x="6" y="13"/>
                  </a:cubicBezTo>
                  <a:lnTo>
                    <a:pt x="10" y="27"/>
                  </a:lnTo>
                  <a:cubicBezTo>
                    <a:pt x="11" y="31"/>
                    <a:pt x="15" y="36"/>
                    <a:pt x="19" y="37"/>
                  </a:cubicBezTo>
                  <a:lnTo>
                    <a:pt x="48" y="47"/>
                  </a:lnTo>
                  <a:cubicBezTo>
                    <a:pt x="59" y="51"/>
                    <a:pt x="66" y="45"/>
                    <a:pt x="63" y="33"/>
                  </a:cubicBezTo>
                  <a:cubicBezTo>
                    <a:pt x="62" y="29"/>
                    <a:pt x="57" y="24"/>
                    <a:pt x="53" y="23"/>
                  </a:cubicBezTo>
                  <a:lnTo>
                    <a:pt x="7" y="7"/>
                  </a:lnTo>
                  <a:close/>
                  <a:moveTo>
                    <a:pt x="49" y="52"/>
                  </a:moveTo>
                  <a:lnTo>
                    <a:pt x="20" y="42"/>
                  </a:lnTo>
                  <a:cubicBezTo>
                    <a:pt x="14" y="40"/>
                    <a:pt x="7" y="32"/>
                    <a:pt x="5" y="25"/>
                  </a:cubicBezTo>
                  <a:lnTo>
                    <a:pt x="1" y="12"/>
                  </a:lnTo>
                  <a:cubicBezTo>
                    <a:pt x="0" y="9"/>
                    <a:pt x="0" y="6"/>
                    <a:pt x="0" y="4"/>
                  </a:cubicBezTo>
                  <a:cubicBezTo>
                    <a:pt x="0" y="2"/>
                    <a:pt x="1" y="0"/>
                    <a:pt x="6" y="2"/>
                  </a:cubicBezTo>
                  <a:lnTo>
                    <a:pt x="52" y="18"/>
                  </a:lnTo>
                  <a:cubicBezTo>
                    <a:pt x="59" y="20"/>
                    <a:pt x="66" y="28"/>
                    <a:pt x="67" y="34"/>
                  </a:cubicBezTo>
                  <a:cubicBezTo>
                    <a:pt x="71" y="49"/>
                    <a:pt x="63" y="57"/>
                    <a:pt x="49" y="52"/>
                  </a:cubicBezTo>
                  <a:close/>
                </a:path>
              </a:pathLst>
            </a:custGeom>
            <a:solidFill>
              <a:srgbClr val="99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5" name="Freeform 255">
              <a:extLst>
                <a:ext uri="{FF2B5EF4-FFF2-40B4-BE49-F238E27FC236}">
                  <a16:creationId xmlns:a16="http://schemas.microsoft.com/office/drawing/2014/main" id="{872DE2EF-FB3C-AD4E-A561-F6EF42B47930}"/>
                </a:ext>
              </a:extLst>
            </p:cNvPr>
            <p:cNvSpPr>
              <a:spLocks/>
            </p:cNvSpPr>
            <p:nvPr/>
          </p:nvSpPr>
          <p:spPr bwMode="auto">
            <a:xfrm>
              <a:off x="6518276" y="3519488"/>
              <a:ext cx="42863" cy="31750"/>
            </a:xfrm>
            <a:custGeom>
              <a:avLst/>
              <a:gdLst>
                <a:gd name="T0" fmla="*/ 31 w 74"/>
                <a:gd name="T1" fmla="*/ 40 h 53"/>
                <a:gd name="T2" fmla="*/ 65 w 74"/>
                <a:gd name="T3" fmla="*/ 51 h 53"/>
                <a:gd name="T4" fmla="*/ 72 w 74"/>
                <a:gd name="T5" fmla="*/ 45 h 53"/>
                <a:gd name="T6" fmla="*/ 68 w 74"/>
                <a:gd name="T7" fmla="*/ 31 h 53"/>
                <a:gd name="T8" fmla="*/ 62 w 74"/>
                <a:gd name="T9" fmla="*/ 20 h 53"/>
                <a:gd name="T10" fmla="*/ 8 w 74"/>
                <a:gd name="T11" fmla="*/ 2 h 53"/>
                <a:gd name="T12" fmla="*/ 1 w 74"/>
                <a:gd name="T13" fmla="*/ 8 h 53"/>
                <a:gd name="T14" fmla="*/ 31 w 74"/>
                <a:gd name="T15" fmla="*/ 40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53">
                  <a:moveTo>
                    <a:pt x="31" y="40"/>
                  </a:moveTo>
                  <a:lnTo>
                    <a:pt x="65" y="51"/>
                  </a:lnTo>
                  <a:cubicBezTo>
                    <a:pt x="70" y="53"/>
                    <a:pt x="74" y="50"/>
                    <a:pt x="72" y="45"/>
                  </a:cubicBezTo>
                  <a:lnTo>
                    <a:pt x="68" y="31"/>
                  </a:lnTo>
                  <a:cubicBezTo>
                    <a:pt x="67" y="25"/>
                    <a:pt x="67" y="21"/>
                    <a:pt x="62" y="20"/>
                  </a:cubicBezTo>
                  <a:lnTo>
                    <a:pt x="8" y="2"/>
                  </a:lnTo>
                  <a:cubicBezTo>
                    <a:pt x="3" y="0"/>
                    <a:pt x="0" y="3"/>
                    <a:pt x="1" y="8"/>
                  </a:cubicBezTo>
                  <a:cubicBezTo>
                    <a:pt x="5" y="21"/>
                    <a:pt x="18" y="36"/>
                    <a:pt x="31" y="40"/>
                  </a:cubicBezTo>
                  <a:close/>
                </a:path>
              </a:pathLst>
            </a:custGeom>
            <a:solidFill>
              <a:srgbClr val="D4F3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6" name="Freeform 256">
              <a:extLst>
                <a:ext uri="{FF2B5EF4-FFF2-40B4-BE49-F238E27FC236}">
                  <a16:creationId xmlns:a16="http://schemas.microsoft.com/office/drawing/2014/main" id="{6ADA210B-1B6C-4945-8572-269F51E31DFE}"/>
                </a:ext>
              </a:extLst>
            </p:cNvPr>
            <p:cNvSpPr>
              <a:spLocks noEditPoints="1"/>
            </p:cNvSpPr>
            <p:nvPr/>
          </p:nvSpPr>
          <p:spPr bwMode="auto">
            <a:xfrm>
              <a:off x="6516688" y="3517900"/>
              <a:ext cx="46038" cy="36513"/>
            </a:xfrm>
            <a:custGeom>
              <a:avLst/>
              <a:gdLst>
                <a:gd name="T0" fmla="*/ 12 w 79"/>
                <a:gd name="T1" fmla="*/ 7 h 59"/>
                <a:gd name="T2" fmla="*/ 7 w 79"/>
                <a:gd name="T3" fmla="*/ 12 h 59"/>
                <a:gd name="T4" fmla="*/ 33 w 79"/>
                <a:gd name="T5" fmla="*/ 40 h 59"/>
                <a:gd name="T6" fmla="*/ 67 w 79"/>
                <a:gd name="T7" fmla="*/ 52 h 59"/>
                <a:gd name="T8" fmla="*/ 73 w 79"/>
                <a:gd name="T9" fmla="*/ 47 h 59"/>
                <a:gd name="T10" fmla="*/ 69 w 79"/>
                <a:gd name="T11" fmla="*/ 33 h 59"/>
                <a:gd name="T12" fmla="*/ 69 w 79"/>
                <a:gd name="T13" fmla="*/ 31 h 59"/>
                <a:gd name="T14" fmla="*/ 67 w 79"/>
                <a:gd name="T15" fmla="*/ 26 h 59"/>
                <a:gd name="T16" fmla="*/ 65 w 79"/>
                <a:gd name="T17" fmla="*/ 25 h 59"/>
                <a:gd name="T18" fmla="*/ 12 w 79"/>
                <a:gd name="T19" fmla="*/ 7 h 59"/>
                <a:gd name="T20" fmla="*/ 69 w 79"/>
                <a:gd name="T21" fmla="*/ 57 h 59"/>
                <a:gd name="T22" fmla="*/ 34 w 79"/>
                <a:gd name="T23" fmla="*/ 45 h 59"/>
                <a:gd name="T24" fmla="*/ 2 w 79"/>
                <a:gd name="T25" fmla="*/ 11 h 59"/>
                <a:gd name="T26" fmla="*/ 11 w 79"/>
                <a:gd name="T27" fmla="*/ 2 h 59"/>
                <a:gd name="T28" fmla="*/ 64 w 79"/>
                <a:gd name="T29" fmla="*/ 20 h 59"/>
                <a:gd name="T30" fmla="*/ 69 w 79"/>
                <a:gd name="T31" fmla="*/ 24 h 59"/>
                <a:gd name="T32" fmla="*/ 73 w 79"/>
                <a:gd name="T33" fmla="*/ 32 h 59"/>
                <a:gd name="T34" fmla="*/ 74 w 79"/>
                <a:gd name="T35" fmla="*/ 35 h 59"/>
                <a:gd name="T36" fmla="*/ 77 w 79"/>
                <a:gd name="T37" fmla="*/ 48 h 59"/>
                <a:gd name="T38" fmla="*/ 69 w 79"/>
                <a:gd name="T39" fmla="*/ 5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59">
                  <a:moveTo>
                    <a:pt x="12" y="7"/>
                  </a:moveTo>
                  <a:cubicBezTo>
                    <a:pt x="8" y="6"/>
                    <a:pt x="6" y="8"/>
                    <a:pt x="7" y="12"/>
                  </a:cubicBezTo>
                  <a:cubicBezTo>
                    <a:pt x="10" y="24"/>
                    <a:pt x="22" y="37"/>
                    <a:pt x="33" y="40"/>
                  </a:cubicBezTo>
                  <a:lnTo>
                    <a:pt x="67" y="52"/>
                  </a:lnTo>
                  <a:cubicBezTo>
                    <a:pt x="71" y="53"/>
                    <a:pt x="74" y="51"/>
                    <a:pt x="73" y="47"/>
                  </a:cubicBezTo>
                  <a:lnTo>
                    <a:pt x="69" y="33"/>
                  </a:lnTo>
                  <a:cubicBezTo>
                    <a:pt x="69" y="32"/>
                    <a:pt x="69" y="32"/>
                    <a:pt x="69" y="31"/>
                  </a:cubicBezTo>
                  <a:cubicBezTo>
                    <a:pt x="68" y="29"/>
                    <a:pt x="68" y="27"/>
                    <a:pt x="67" y="26"/>
                  </a:cubicBezTo>
                  <a:cubicBezTo>
                    <a:pt x="67" y="26"/>
                    <a:pt x="66" y="25"/>
                    <a:pt x="65" y="25"/>
                  </a:cubicBezTo>
                  <a:lnTo>
                    <a:pt x="12" y="7"/>
                  </a:lnTo>
                  <a:close/>
                  <a:moveTo>
                    <a:pt x="69" y="57"/>
                  </a:moveTo>
                  <a:lnTo>
                    <a:pt x="34" y="45"/>
                  </a:lnTo>
                  <a:cubicBezTo>
                    <a:pt x="20" y="41"/>
                    <a:pt x="6" y="25"/>
                    <a:pt x="2" y="11"/>
                  </a:cubicBezTo>
                  <a:cubicBezTo>
                    <a:pt x="0" y="4"/>
                    <a:pt x="4" y="0"/>
                    <a:pt x="11" y="2"/>
                  </a:cubicBezTo>
                  <a:lnTo>
                    <a:pt x="64" y="20"/>
                  </a:lnTo>
                  <a:cubicBezTo>
                    <a:pt x="66" y="21"/>
                    <a:pt x="68" y="22"/>
                    <a:pt x="69" y="24"/>
                  </a:cubicBezTo>
                  <a:cubicBezTo>
                    <a:pt x="72" y="26"/>
                    <a:pt x="72" y="29"/>
                    <a:pt x="73" y="32"/>
                  </a:cubicBezTo>
                  <a:cubicBezTo>
                    <a:pt x="73" y="33"/>
                    <a:pt x="74" y="34"/>
                    <a:pt x="74" y="35"/>
                  </a:cubicBezTo>
                  <a:lnTo>
                    <a:pt x="77" y="48"/>
                  </a:lnTo>
                  <a:cubicBezTo>
                    <a:pt x="79" y="55"/>
                    <a:pt x="75" y="59"/>
                    <a:pt x="69" y="57"/>
                  </a:cubicBezTo>
                  <a:close/>
                </a:path>
              </a:pathLst>
            </a:custGeom>
            <a:solidFill>
              <a:srgbClr val="99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7" name="Freeform 257">
              <a:extLst>
                <a:ext uri="{FF2B5EF4-FFF2-40B4-BE49-F238E27FC236}">
                  <a16:creationId xmlns:a16="http://schemas.microsoft.com/office/drawing/2014/main" id="{00F4DF60-7FF6-D34A-86F2-BA93F1D6CDA2}"/>
                </a:ext>
              </a:extLst>
            </p:cNvPr>
            <p:cNvSpPr>
              <a:spLocks/>
            </p:cNvSpPr>
            <p:nvPr/>
          </p:nvSpPr>
          <p:spPr bwMode="auto">
            <a:xfrm>
              <a:off x="6502401" y="3516313"/>
              <a:ext cx="19050" cy="11113"/>
            </a:xfrm>
            <a:custGeom>
              <a:avLst/>
              <a:gdLst>
                <a:gd name="T0" fmla="*/ 29 w 31"/>
                <a:gd name="T1" fmla="*/ 16 h 17"/>
                <a:gd name="T2" fmla="*/ 26 w 31"/>
                <a:gd name="T3" fmla="*/ 14 h 17"/>
                <a:gd name="T4" fmla="*/ 16 w 31"/>
                <a:gd name="T5" fmla="*/ 9 h 17"/>
                <a:gd name="T6" fmla="*/ 6 w 31"/>
                <a:gd name="T7" fmla="*/ 7 h 17"/>
                <a:gd name="T8" fmla="*/ 5 w 31"/>
                <a:gd name="T9" fmla="*/ 8 h 17"/>
                <a:gd name="T10" fmla="*/ 2 w 31"/>
                <a:gd name="T11" fmla="*/ 5 h 17"/>
                <a:gd name="T12" fmla="*/ 15 w 31"/>
                <a:gd name="T13" fmla="*/ 4 h 17"/>
                <a:gd name="T14" fmla="*/ 31 w 31"/>
                <a:gd name="T15" fmla="*/ 15 h 17"/>
                <a:gd name="T16" fmla="*/ 29 w 31"/>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7">
                  <a:moveTo>
                    <a:pt x="29" y="16"/>
                  </a:moveTo>
                  <a:cubicBezTo>
                    <a:pt x="28" y="16"/>
                    <a:pt x="27" y="15"/>
                    <a:pt x="26" y="14"/>
                  </a:cubicBezTo>
                  <a:cubicBezTo>
                    <a:pt x="25" y="13"/>
                    <a:pt x="22" y="11"/>
                    <a:pt x="16" y="9"/>
                  </a:cubicBezTo>
                  <a:cubicBezTo>
                    <a:pt x="10" y="7"/>
                    <a:pt x="7" y="7"/>
                    <a:pt x="6" y="7"/>
                  </a:cubicBezTo>
                  <a:cubicBezTo>
                    <a:pt x="6" y="8"/>
                    <a:pt x="6" y="9"/>
                    <a:pt x="5" y="8"/>
                  </a:cubicBezTo>
                  <a:cubicBezTo>
                    <a:pt x="3" y="8"/>
                    <a:pt x="2" y="6"/>
                    <a:pt x="2" y="5"/>
                  </a:cubicBezTo>
                  <a:cubicBezTo>
                    <a:pt x="0" y="0"/>
                    <a:pt x="9" y="2"/>
                    <a:pt x="15" y="4"/>
                  </a:cubicBezTo>
                  <a:cubicBezTo>
                    <a:pt x="20" y="6"/>
                    <a:pt x="30" y="10"/>
                    <a:pt x="31" y="15"/>
                  </a:cubicBezTo>
                  <a:cubicBezTo>
                    <a:pt x="31" y="16"/>
                    <a:pt x="30" y="17"/>
                    <a:pt x="29" y="16"/>
                  </a:cubicBezTo>
                  <a:close/>
                </a:path>
              </a:pathLst>
            </a:custGeom>
            <a:solidFill>
              <a:srgbClr val="99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8" name="Freeform 258">
              <a:extLst>
                <a:ext uri="{FF2B5EF4-FFF2-40B4-BE49-F238E27FC236}">
                  <a16:creationId xmlns:a16="http://schemas.microsoft.com/office/drawing/2014/main" id="{1645327C-9B8C-B541-B626-BF6B7C91EC1D}"/>
                </a:ext>
              </a:extLst>
            </p:cNvPr>
            <p:cNvSpPr>
              <a:spLocks/>
            </p:cNvSpPr>
            <p:nvPr/>
          </p:nvSpPr>
          <p:spPr bwMode="auto">
            <a:xfrm>
              <a:off x="6557963" y="3494088"/>
              <a:ext cx="85725" cy="47625"/>
            </a:xfrm>
            <a:custGeom>
              <a:avLst/>
              <a:gdLst>
                <a:gd name="T0" fmla="*/ 143 w 146"/>
                <a:gd name="T1" fmla="*/ 22 h 79"/>
                <a:gd name="T2" fmla="*/ 141 w 146"/>
                <a:gd name="T3" fmla="*/ 22 h 79"/>
                <a:gd name="T4" fmla="*/ 128 w 146"/>
                <a:gd name="T5" fmla="*/ 13 h 79"/>
                <a:gd name="T6" fmla="*/ 2 w 146"/>
                <a:gd name="T7" fmla="*/ 79 h 79"/>
                <a:gd name="T8" fmla="*/ 0 w 146"/>
                <a:gd name="T9" fmla="*/ 77 h 79"/>
                <a:gd name="T10" fmla="*/ 3 w 146"/>
                <a:gd name="T11" fmla="*/ 74 h 79"/>
                <a:gd name="T12" fmla="*/ 128 w 146"/>
                <a:gd name="T13" fmla="*/ 8 h 79"/>
                <a:gd name="T14" fmla="*/ 146 w 146"/>
                <a:gd name="T15" fmla="*/ 18 h 79"/>
                <a:gd name="T16" fmla="*/ 144 w 146"/>
                <a:gd name="T17" fmla="*/ 22 h 79"/>
                <a:gd name="T18" fmla="*/ 143 w 146"/>
                <a:gd name="T19" fmla="*/ 2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79">
                  <a:moveTo>
                    <a:pt x="143" y="22"/>
                  </a:moveTo>
                  <a:cubicBezTo>
                    <a:pt x="142" y="23"/>
                    <a:pt x="141" y="23"/>
                    <a:pt x="141" y="22"/>
                  </a:cubicBezTo>
                  <a:cubicBezTo>
                    <a:pt x="138" y="6"/>
                    <a:pt x="129" y="12"/>
                    <a:pt x="128" y="13"/>
                  </a:cubicBezTo>
                  <a:lnTo>
                    <a:pt x="2" y="79"/>
                  </a:lnTo>
                  <a:cubicBezTo>
                    <a:pt x="1" y="79"/>
                    <a:pt x="0" y="79"/>
                    <a:pt x="0" y="77"/>
                  </a:cubicBezTo>
                  <a:cubicBezTo>
                    <a:pt x="0" y="76"/>
                    <a:pt x="2" y="74"/>
                    <a:pt x="3" y="74"/>
                  </a:cubicBezTo>
                  <a:lnTo>
                    <a:pt x="128" y="8"/>
                  </a:lnTo>
                  <a:cubicBezTo>
                    <a:pt x="131" y="7"/>
                    <a:pt x="142" y="0"/>
                    <a:pt x="146" y="18"/>
                  </a:cubicBezTo>
                  <a:cubicBezTo>
                    <a:pt x="146" y="19"/>
                    <a:pt x="145" y="21"/>
                    <a:pt x="144" y="22"/>
                  </a:cubicBezTo>
                  <a:cubicBezTo>
                    <a:pt x="144" y="22"/>
                    <a:pt x="143" y="22"/>
                    <a:pt x="143" y="22"/>
                  </a:cubicBezTo>
                  <a:close/>
                </a:path>
              </a:pathLst>
            </a:custGeom>
            <a:solidFill>
              <a:srgbClr val="992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9" name="Freeform 259">
              <a:extLst>
                <a:ext uri="{FF2B5EF4-FFF2-40B4-BE49-F238E27FC236}">
                  <a16:creationId xmlns:a16="http://schemas.microsoft.com/office/drawing/2014/main" id="{768E75A6-FCBB-CB4B-8DB3-0CB80423EF31}"/>
                </a:ext>
              </a:extLst>
            </p:cNvPr>
            <p:cNvSpPr>
              <a:spLocks/>
            </p:cNvSpPr>
            <p:nvPr/>
          </p:nvSpPr>
          <p:spPr bwMode="auto">
            <a:xfrm>
              <a:off x="6615113" y="3492500"/>
              <a:ext cx="31750" cy="58738"/>
            </a:xfrm>
            <a:custGeom>
              <a:avLst/>
              <a:gdLst>
                <a:gd name="T0" fmla="*/ 3 w 55"/>
                <a:gd name="T1" fmla="*/ 36 h 100"/>
                <a:gd name="T2" fmla="*/ 7 w 55"/>
                <a:gd name="T3" fmla="*/ 20 h 100"/>
                <a:gd name="T4" fmla="*/ 37 w 55"/>
                <a:gd name="T5" fmla="*/ 1 h 100"/>
                <a:gd name="T6" fmla="*/ 48 w 55"/>
                <a:gd name="T7" fmla="*/ 37 h 100"/>
                <a:gd name="T8" fmla="*/ 5 w 55"/>
                <a:gd name="T9" fmla="*/ 83 h 100"/>
                <a:gd name="T10" fmla="*/ 3 w 55"/>
                <a:gd name="T11" fmla="*/ 36 h 100"/>
              </a:gdLst>
              <a:ahLst/>
              <a:cxnLst>
                <a:cxn ang="0">
                  <a:pos x="T0" y="T1"/>
                </a:cxn>
                <a:cxn ang="0">
                  <a:pos x="T2" y="T3"/>
                </a:cxn>
                <a:cxn ang="0">
                  <a:pos x="T4" y="T5"/>
                </a:cxn>
                <a:cxn ang="0">
                  <a:pos x="T6" y="T7"/>
                </a:cxn>
                <a:cxn ang="0">
                  <a:pos x="T8" y="T9"/>
                </a:cxn>
                <a:cxn ang="0">
                  <a:pos x="T10" y="T11"/>
                </a:cxn>
              </a:cxnLst>
              <a:rect l="0" t="0" r="r" b="b"/>
              <a:pathLst>
                <a:path w="55" h="100">
                  <a:moveTo>
                    <a:pt x="3" y="36"/>
                  </a:moveTo>
                  <a:cubicBezTo>
                    <a:pt x="3" y="31"/>
                    <a:pt x="4" y="24"/>
                    <a:pt x="7" y="20"/>
                  </a:cubicBezTo>
                  <a:cubicBezTo>
                    <a:pt x="15" y="10"/>
                    <a:pt x="24" y="0"/>
                    <a:pt x="37" y="1"/>
                  </a:cubicBezTo>
                  <a:cubicBezTo>
                    <a:pt x="53" y="3"/>
                    <a:pt x="55" y="15"/>
                    <a:pt x="48" y="37"/>
                  </a:cubicBezTo>
                  <a:cubicBezTo>
                    <a:pt x="41" y="60"/>
                    <a:pt x="11" y="100"/>
                    <a:pt x="5" y="83"/>
                  </a:cubicBezTo>
                  <a:cubicBezTo>
                    <a:pt x="0" y="71"/>
                    <a:pt x="2" y="48"/>
                    <a:pt x="3" y="36"/>
                  </a:cubicBezTo>
                  <a:close/>
                </a:path>
              </a:pathLst>
            </a:custGeom>
            <a:solidFill>
              <a:srgbClr val="D3A1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0" name="Freeform 260">
              <a:extLst>
                <a:ext uri="{FF2B5EF4-FFF2-40B4-BE49-F238E27FC236}">
                  <a16:creationId xmlns:a16="http://schemas.microsoft.com/office/drawing/2014/main" id="{2235D295-FC30-1246-96F3-2F49E17F06DF}"/>
                </a:ext>
              </a:extLst>
            </p:cNvPr>
            <p:cNvSpPr>
              <a:spLocks/>
            </p:cNvSpPr>
            <p:nvPr/>
          </p:nvSpPr>
          <p:spPr bwMode="auto">
            <a:xfrm>
              <a:off x="6611938" y="3513138"/>
              <a:ext cx="19050" cy="20638"/>
            </a:xfrm>
            <a:custGeom>
              <a:avLst/>
              <a:gdLst>
                <a:gd name="T0" fmla="*/ 4 w 33"/>
                <a:gd name="T1" fmla="*/ 3 h 34"/>
                <a:gd name="T2" fmla="*/ 16 w 33"/>
                <a:gd name="T3" fmla="*/ 7 h 34"/>
                <a:gd name="T4" fmla="*/ 29 w 33"/>
                <a:gd name="T5" fmla="*/ 11 h 34"/>
                <a:gd name="T6" fmla="*/ 30 w 33"/>
                <a:gd name="T7" fmla="*/ 24 h 34"/>
                <a:gd name="T8" fmla="*/ 32 w 33"/>
                <a:gd name="T9" fmla="*/ 30 h 34"/>
                <a:gd name="T10" fmla="*/ 30 w 33"/>
                <a:gd name="T11" fmla="*/ 30 h 34"/>
                <a:gd name="T12" fmla="*/ 27 w 33"/>
                <a:gd name="T13" fmla="*/ 22 h 34"/>
                <a:gd name="T14" fmla="*/ 26 w 33"/>
                <a:gd name="T15" fmla="*/ 14 h 34"/>
                <a:gd name="T16" fmla="*/ 14 w 33"/>
                <a:gd name="T17" fmla="*/ 10 h 34"/>
                <a:gd name="T18" fmla="*/ 6 w 33"/>
                <a:gd name="T19" fmla="*/ 7 h 34"/>
                <a:gd name="T20" fmla="*/ 3 w 33"/>
                <a:gd name="T21" fmla="*/ 5 h 34"/>
                <a:gd name="T22" fmla="*/ 6 w 33"/>
                <a:gd name="T23" fmla="*/ 10 h 34"/>
                <a:gd name="T24" fmla="*/ 14 w 33"/>
                <a:gd name="T25" fmla="*/ 21 h 34"/>
                <a:gd name="T26" fmla="*/ 11 w 33"/>
                <a:gd name="T27" fmla="*/ 33 h 34"/>
                <a:gd name="T28" fmla="*/ 12 w 33"/>
                <a:gd name="T29" fmla="*/ 30 h 34"/>
                <a:gd name="T30" fmla="*/ 12 w 33"/>
                <a:gd name="T31" fmla="*/ 22 h 34"/>
                <a:gd name="T32" fmla="*/ 6 w 33"/>
                <a:gd name="T33" fmla="*/ 14 h 34"/>
                <a:gd name="T34" fmla="*/ 1 w 33"/>
                <a:gd name="T35" fmla="*/ 6 h 34"/>
                <a:gd name="T36" fmla="*/ 4 w 33"/>
                <a:gd name="T37"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34">
                  <a:moveTo>
                    <a:pt x="4" y="3"/>
                  </a:moveTo>
                  <a:cubicBezTo>
                    <a:pt x="7" y="5"/>
                    <a:pt x="13" y="6"/>
                    <a:pt x="16" y="7"/>
                  </a:cubicBezTo>
                  <a:cubicBezTo>
                    <a:pt x="19" y="8"/>
                    <a:pt x="26" y="9"/>
                    <a:pt x="29" y="11"/>
                  </a:cubicBezTo>
                  <a:cubicBezTo>
                    <a:pt x="31" y="13"/>
                    <a:pt x="31" y="23"/>
                    <a:pt x="30" y="24"/>
                  </a:cubicBezTo>
                  <a:cubicBezTo>
                    <a:pt x="30" y="26"/>
                    <a:pt x="30" y="28"/>
                    <a:pt x="32" y="30"/>
                  </a:cubicBezTo>
                  <a:cubicBezTo>
                    <a:pt x="33" y="31"/>
                    <a:pt x="33" y="31"/>
                    <a:pt x="30" y="30"/>
                  </a:cubicBezTo>
                  <a:cubicBezTo>
                    <a:pt x="28" y="28"/>
                    <a:pt x="27" y="25"/>
                    <a:pt x="27" y="22"/>
                  </a:cubicBezTo>
                  <a:cubicBezTo>
                    <a:pt x="28" y="20"/>
                    <a:pt x="27" y="15"/>
                    <a:pt x="26" y="14"/>
                  </a:cubicBezTo>
                  <a:cubicBezTo>
                    <a:pt x="25" y="14"/>
                    <a:pt x="17" y="11"/>
                    <a:pt x="14" y="10"/>
                  </a:cubicBezTo>
                  <a:cubicBezTo>
                    <a:pt x="12" y="10"/>
                    <a:pt x="7" y="8"/>
                    <a:pt x="6" y="7"/>
                  </a:cubicBezTo>
                  <a:cubicBezTo>
                    <a:pt x="5" y="7"/>
                    <a:pt x="2" y="4"/>
                    <a:pt x="3" y="5"/>
                  </a:cubicBezTo>
                  <a:cubicBezTo>
                    <a:pt x="3" y="5"/>
                    <a:pt x="5" y="9"/>
                    <a:pt x="6" y="10"/>
                  </a:cubicBezTo>
                  <a:cubicBezTo>
                    <a:pt x="7" y="12"/>
                    <a:pt x="13" y="18"/>
                    <a:pt x="14" y="21"/>
                  </a:cubicBezTo>
                  <a:cubicBezTo>
                    <a:pt x="15" y="24"/>
                    <a:pt x="12" y="34"/>
                    <a:pt x="11" y="33"/>
                  </a:cubicBezTo>
                  <a:cubicBezTo>
                    <a:pt x="11" y="33"/>
                    <a:pt x="11" y="31"/>
                    <a:pt x="12" y="30"/>
                  </a:cubicBezTo>
                  <a:cubicBezTo>
                    <a:pt x="13" y="28"/>
                    <a:pt x="13" y="23"/>
                    <a:pt x="12" y="22"/>
                  </a:cubicBezTo>
                  <a:cubicBezTo>
                    <a:pt x="12" y="21"/>
                    <a:pt x="8" y="16"/>
                    <a:pt x="6" y="14"/>
                  </a:cubicBezTo>
                  <a:cubicBezTo>
                    <a:pt x="4" y="12"/>
                    <a:pt x="2" y="8"/>
                    <a:pt x="1" y="6"/>
                  </a:cubicBezTo>
                  <a:cubicBezTo>
                    <a:pt x="0" y="3"/>
                    <a:pt x="1" y="0"/>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1" name="Freeform 261">
              <a:extLst>
                <a:ext uri="{FF2B5EF4-FFF2-40B4-BE49-F238E27FC236}">
                  <a16:creationId xmlns:a16="http://schemas.microsoft.com/office/drawing/2014/main" id="{4E89DBF6-6165-E64C-B359-9CCB1636377A}"/>
                </a:ext>
              </a:extLst>
            </p:cNvPr>
            <p:cNvSpPr>
              <a:spLocks/>
            </p:cNvSpPr>
            <p:nvPr/>
          </p:nvSpPr>
          <p:spPr bwMode="auto">
            <a:xfrm>
              <a:off x="6532563" y="3736975"/>
              <a:ext cx="71438" cy="58738"/>
            </a:xfrm>
            <a:custGeom>
              <a:avLst/>
              <a:gdLst>
                <a:gd name="T0" fmla="*/ 110 w 122"/>
                <a:gd name="T1" fmla="*/ 98 h 98"/>
                <a:gd name="T2" fmla="*/ 0 w 122"/>
                <a:gd name="T3" fmla="*/ 59 h 98"/>
                <a:gd name="T4" fmla="*/ 12 w 122"/>
                <a:gd name="T5" fmla="*/ 0 h 98"/>
                <a:gd name="T6" fmla="*/ 122 w 122"/>
                <a:gd name="T7" fmla="*/ 40 h 98"/>
                <a:gd name="T8" fmla="*/ 110 w 122"/>
                <a:gd name="T9" fmla="*/ 98 h 98"/>
              </a:gdLst>
              <a:ahLst/>
              <a:cxnLst>
                <a:cxn ang="0">
                  <a:pos x="T0" y="T1"/>
                </a:cxn>
                <a:cxn ang="0">
                  <a:pos x="T2" y="T3"/>
                </a:cxn>
                <a:cxn ang="0">
                  <a:pos x="T4" y="T5"/>
                </a:cxn>
                <a:cxn ang="0">
                  <a:pos x="T6" y="T7"/>
                </a:cxn>
                <a:cxn ang="0">
                  <a:pos x="T8" y="T9"/>
                </a:cxn>
              </a:cxnLst>
              <a:rect l="0" t="0" r="r" b="b"/>
              <a:pathLst>
                <a:path w="122" h="98">
                  <a:moveTo>
                    <a:pt x="110" y="98"/>
                  </a:moveTo>
                  <a:lnTo>
                    <a:pt x="0" y="59"/>
                  </a:lnTo>
                  <a:lnTo>
                    <a:pt x="12" y="0"/>
                  </a:lnTo>
                  <a:lnTo>
                    <a:pt x="122" y="40"/>
                  </a:lnTo>
                  <a:lnTo>
                    <a:pt x="110" y="98"/>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2" name="Freeform 262">
              <a:extLst>
                <a:ext uri="{FF2B5EF4-FFF2-40B4-BE49-F238E27FC236}">
                  <a16:creationId xmlns:a16="http://schemas.microsoft.com/office/drawing/2014/main" id="{27E27A01-1BF7-4A4B-9962-2940C6BBE430}"/>
                </a:ext>
              </a:extLst>
            </p:cNvPr>
            <p:cNvSpPr>
              <a:spLocks/>
            </p:cNvSpPr>
            <p:nvPr/>
          </p:nvSpPr>
          <p:spPr bwMode="auto">
            <a:xfrm>
              <a:off x="6542088" y="4090988"/>
              <a:ext cx="111125" cy="106363"/>
            </a:xfrm>
            <a:custGeom>
              <a:avLst/>
              <a:gdLst>
                <a:gd name="T0" fmla="*/ 2 w 189"/>
                <a:gd name="T1" fmla="*/ 21 h 175"/>
                <a:gd name="T2" fmla="*/ 187 w 189"/>
                <a:gd name="T3" fmla="*/ 0 h 175"/>
                <a:gd name="T4" fmla="*/ 189 w 189"/>
                <a:gd name="T5" fmla="*/ 129 h 175"/>
                <a:gd name="T6" fmla="*/ 0 w 189"/>
                <a:gd name="T7" fmla="*/ 152 h 175"/>
                <a:gd name="T8" fmla="*/ 2 w 189"/>
                <a:gd name="T9" fmla="*/ 21 h 175"/>
              </a:gdLst>
              <a:ahLst/>
              <a:cxnLst>
                <a:cxn ang="0">
                  <a:pos x="T0" y="T1"/>
                </a:cxn>
                <a:cxn ang="0">
                  <a:pos x="T2" y="T3"/>
                </a:cxn>
                <a:cxn ang="0">
                  <a:pos x="T4" y="T5"/>
                </a:cxn>
                <a:cxn ang="0">
                  <a:pos x="T6" y="T7"/>
                </a:cxn>
                <a:cxn ang="0">
                  <a:pos x="T8" y="T9"/>
                </a:cxn>
              </a:cxnLst>
              <a:rect l="0" t="0" r="r" b="b"/>
              <a:pathLst>
                <a:path w="189" h="175">
                  <a:moveTo>
                    <a:pt x="2" y="21"/>
                  </a:moveTo>
                  <a:cubicBezTo>
                    <a:pt x="2" y="21"/>
                    <a:pt x="98" y="56"/>
                    <a:pt x="187" y="0"/>
                  </a:cubicBezTo>
                  <a:lnTo>
                    <a:pt x="189" y="129"/>
                  </a:lnTo>
                  <a:cubicBezTo>
                    <a:pt x="189" y="129"/>
                    <a:pt x="77" y="175"/>
                    <a:pt x="0" y="152"/>
                  </a:cubicBezTo>
                  <a:lnTo>
                    <a:pt x="2" y="21"/>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43526E56-BC02-0D43-BDDE-64A6710A3E3F}"/>
              </a:ext>
            </a:extLst>
          </p:cNvPr>
          <p:cNvGrpSpPr>
            <a:grpSpLocks noChangeAspect="1"/>
          </p:cNvGrpSpPr>
          <p:nvPr/>
        </p:nvGrpSpPr>
        <p:grpSpPr>
          <a:xfrm>
            <a:off x="9061796" y="2562787"/>
            <a:ext cx="931077" cy="2705151"/>
            <a:chOff x="10245725" y="233363"/>
            <a:chExt cx="587376" cy="1706563"/>
          </a:xfrm>
        </p:grpSpPr>
        <p:sp>
          <p:nvSpPr>
            <p:cNvPr id="274" name="Rectangle 1148">
              <a:extLst>
                <a:ext uri="{FF2B5EF4-FFF2-40B4-BE49-F238E27FC236}">
                  <a16:creationId xmlns:a16="http://schemas.microsoft.com/office/drawing/2014/main" id="{CD12500E-228F-8F41-9E88-8004BBFA2BBC}"/>
                </a:ext>
              </a:extLst>
            </p:cNvPr>
            <p:cNvSpPr>
              <a:spLocks noChangeArrowheads="1"/>
            </p:cNvSpPr>
            <p:nvPr/>
          </p:nvSpPr>
          <p:spPr bwMode="auto">
            <a:xfrm>
              <a:off x="10387013" y="542925"/>
              <a:ext cx="115888" cy="212725"/>
            </a:xfrm>
            <a:prstGeom prst="rect">
              <a:avLst/>
            </a:prstGeom>
            <a:solidFill>
              <a:srgbClr val="AEAFA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5" name="Freeform 1149">
              <a:extLst>
                <a:ext uri="{FF2B5EF4-FFF2-40B4-BE49-F238E27FC236}">
                  <a16:creationId xmlns:a16="http://schemas.microsoft.com/office/drawing/2014/main" id="{4432332B-0316-5745-8EC3-4F71BC5F0CF6}"/>
                </a:ext>
              </a:extLst>
            </p:cNvPr>
            <p:cNvSpPr>
              <a:spLocks/>
            </p:cNvSpPr>
            <p:nvPr/>
          </p:nvSpPr>
          <p:spPr bwMode="auto">
            <a:xfrm>
              <a:off x="10277475" y="927100"/>
              <a:ext cx="77788" cy="188913"/>
            </a:xfrm>
            <a:custGeom>
              <a:avLst/>
              <a:gdLst>
                <a:gd name="T0" fmla="*/ 116 w 133"/>
                <a:gd name="T1" fmla="*/ 202 h 315"/>
                <a:gd name="T2" fmla="*/ 113 w 133"/>
                <a:gd name="T3" fmla="*/ 87 h 315"/>
                <a:gd name="T4" fmla="*/ 107 w 133"/>
                <a:gd name="T5" fmla="*/ 23 h 315"/>
                <a:gd name="T6" fmla="*/ 47 w 133"/>
                <a:gd name="T7" fmla="*/ 18 h 315"/>
                <a:gd name="T8" fmla="*/ 26 w 133"/>
                <a:gd name="T9" fmla="*/ 77 h 315"/>
                <a:gd name="T10" fmla="*/ 17 w 133"/>
                <a:gd name="T11" fmla="*/ 117 h 315"/>
                <a:gd name="T12" fmla="*/ 2 w 133"/>
                <a:gd name="T13" fmla="*/ 184 h 315"/>
                <a:gd name="T14" fmla="*/ 42 w 133"/>
                <a:gd name="T15" fmla="*/ 279 h 315"/>
                <a:gd name="T16" fmla="*/ 70 w 133"/>
                <a:gd name="T17" fmla="*/ 303 h 315"/>
                <a:gd name="T18" fmla="*/ 115 w 133"/>
                <a:gd name="T19" fmla="*/ 310 h 315"/>
                <a:gd name="T20" fmla="*/ 127 w 133"/>
                <a:gd name="T21" fmla="*/ 275 h 315"/>
                <a:gd name="T22" fmla="*/ 116 w 133"/>
                <a:gd name="T23" fmla="*/ 20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315">
                  <a:moveTo>
                    <a:pt x="116" y="202"/>
                  </a:moveTo>
                  <a:cubicBezTo>
                    <a:pt x="119" y="178"/>
                    <a:pt x="133" y="132"/>
                    <a:pt x="113" y="87"/>
                  </a:cubicBezTo>
                  <a:cubicBezTo>
                    <a:pt x="110" y="81"/>
                    <a:pt x="113" y="29"/>
                    <a:pt x="107" y="23"/>
                  </a:cubicBezTo>
                  <a:cubicBezTo>
                    <a:pt x="85" y="0"/>
                    <a:pt x="60" y="16"/>
                    <a:pt x="47" y="18"/>
                  </a:cubicBezTo>
                  <a:cubicBezTo>
                    <a:pt x="44" y="19"/>
                    <a:pt x="26" y="77"/>
                    <a:pt x="26" y="77"/>
                  </a:cubicBezTo>
                  <a:cubicBezTo>
                    <a:pt x="26" y="77"/>
                    <a:pt x="21" y="96"/>
                    <a:pt x="17" y="117"/>
                  </a:cubicBezTo>
                  <a:cubicBezTo>
                    <a:pt x="6" y="141"/>
                    <a:pt x="0" y="172"/>
                    <a:pt x="2" y="184"/>
                  </a:cubicBezTo>
                  <a:cubicBezTo>
                    <a:pt x="5" y="194"/>
                    <a:pt x="33" y="267"/>
                    <a:pt x="42" y="279"/>
                  </a:cubicBezTo>
                  <a:cubicBezTo>
                    <a:pt x="57" y="298"/>
                    <a:pt x="61" y="301"/>
                    <a:pt x="70" y="303"/>
                  </a:cubicBezTo>
                  <a:cubicBezTo>
                    <a:pt x="78" y="305"/>
                    <a:pt x="110" y="315"/>
                    <a:pt x="115" y="310"/>
                  </a:cubicBezTo>
                  <a:cubicBezTo>
                    <a:pt x="122" y="302"/>
                    <a:pt x="129" y="291"/>
                    <a:pt x="127" y="275"/>
                  </a:cubicBezTo>
                  <a:cubicBezTo>
                    <a:pt x="124" y="246"/>
                    <a:pt x="114" y="223"/>
                    <a:pt x="116" y="202"/>
                  </a:cubicBezTo>
                  <a:close/>
                </a:path>
              </a:pathLst>
            </a:custGeom>
            <a:solidFill>
              <a:srgbClr val="966D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6" name="Freeform 1150">
              <a:extLst>
                <a:ext uri="{FF2B5EF4-FFF2-40B4-BE49-F238E27FC236}">
                  <a16:creationId xmlns:a16="http://schemas.microsoft.com/office/drawing/2014/main" id="{B7294CF5-A171-0942-964A-AB7A1D4A510C}"/>
                </a:ext>
              </a:extLst>
            </p:cNvPr>
            <p:cNvSpPr>
              <a:spLocks/>
            </p:cNvSpPr>
            <p:nvPr/>
          </p:nvSpPr>
          <p:spPr bwMode="auto">
            <a:xfrm>
              <a:off x="10453688" y="1760538"/>
              <a:ext cx="179388" cy="179388"/>
            </a:xfrm>
            <a:custGeom>
              <a:avLst/>
              <a:gdLst>
                <a:gd name="T0" fmla="*/ 301 w 307"/>
                <a:gd name="T1" fmla="*/ 2 h 301"/>
                <a:gd name="T2" fmla="*/ 297 w 307"/>
                <a:gd name="T3" fmla="*/ 0 h 301"/>
                <a:gd name="T4" fmla="*/ 297 w 307"/>
                <a:gd name="T5" fmla="*/ 2 h 301"/>
                <a:gd name="T6" fmla="*/ 29 w 307"/>
                <a:gd name="T7" fmla="*/ 171 h 301"/>
                <a:gd name="T8" fmla="*/ 2 w 307"/>
                <a:gd name="T9" fmla="*/ 203 h 301"/>
                <a:gd name="T10" fmla="*/ 18 w 307"/>
                <a:gd name="T11" fmla="*/ 254 h 301"/>
                <a:gd name="T12" fmla="*/ 209 w 307"/>
                <a:gd name="T13" fmla="*/ 198 h 301"/>
                <a:gd name="T14" fmla="*/ 240 w 307"/>
                <a:gd name="T15" fmla="*/ 132 h 301"/>
                <a:gd name="T16" fmla="*/ 305 w 307"/>
                <a:gd name="T17" fmla="*/ 42 h 301"/>
                <a:gd name="T18" fmla="*/ 301 w 307"/>
                <a:gd name="T19" fmla="*/ 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7" h="301">
                  <a:moveTo>
                    <a:pt x="301" y="2"/>
                  </a:moveTo>
                  <a:cubicBezTo>
                    <a:pt x="301" y="2"/>
                    <a:pt x="300" y="2"/>
                    <a:pt x="297" y="0"/>
                  </a:cubicBezTo>
                  <a:cubicBezTo>
                    <a:pt x="297" y="1"/>
                    <a:pt x="297" y="2"/>
                    <a:pt x="297" y="2"/>
                  </a:cubicBezTo>
                  <a:cubicBezTo>
                    <a:pt x="291" y="30"/>
                    <a:pt x="32" y="179"/>
                    <a:pt x="29" y="171"/>
                  </a:cubicBezTo>
                  <a:cubicBezTo>
                    <a:pt x="29" y="172"/>
                    <a:pt x="11" y="189"/>
                    <a:pt x="2" y="203"/>
                  </a:cubicBezTo>
                  <a:cubicBezTo>
                    <a:pt x="0" y="222"/>
                    <a:pt x="4" y="244"/>
                    <a:pt x="18" y="254"/>
                  </a:cubicBezTo>
                  <a:cubicBezTo>
                    <a:pt x="83" y="301"/>
                    <a:pt x="186" y="246"/>
                    <a:pt x="209" y="198"/>
                  </a:cubicBezTo>
                  <a:cubicBezTo>
                    <a:pt x="227" y="160"/>
                    <a:pt x="227" y="158"/>
                    <a:pt x="240" y="132"/>
                  </a:cubicBezTo>
                  <a:cubicBezTo>
                    <a:pt x="260" y="93"/>
                    <a:pt x="297" y="64"/>
                    <a:pt x="305" y="42"/>
                  </a:cubicBezTo>
                  <a:cubicBezTo>
                    <a:pt x="307" y="27"/>
                    <a:pt x="305" y="14"/>
                    <a:pt x="301" y="2"/>
                  </a:cubicBezTo>
                  <a:close/>
                </a:path>
              </a:pathLst>
            </a:custGeom>
            <a:solidFill>
              <a:srgbClr val="1F1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7" name="Freeform 1151">
              <a:extLst>
                <a:ext uri="{FF2B5EF4-FFF2-40B4-BE49-F238E27FC236}">
                  <a16:creationId xmlns:a16="http://schemas.microsoft.com/office/drawing/2014/main" id="{493B42EC-2E73-B246-82DC-E8033D76BE33}"/>
                </a:ext>
              </a:extLst>
            </p:cNvPr>
            <p:cNvSpPr>
              <a:spLocks/>
            </p:cNvSpPr>
            <p:nvPr/>
          </p:nvSpPr>
          <p:spPr bwMode="auto">
            <a:xfrm>
              <a:off x="10428288" y="1730375"/>
              <a:ext cx="203200" cy="196850"/>
            </a:xfrm>
            <a:custGeom>
              <a:avLst/>
              <a:gdLst>
                <a:gd name="T0" fmla="*/ 180 w 348"/>
                <a:gd name="T1" fmla="*/ 34 h 327"/>
                <a:gd name="T2" fmla="*/ 150 w 348"/>
                <a:gd name="T3" fmla="*/ 64 h 327"/>
                <a:gd name="T4" fmla="*/ 57 w 348"/>
                <a:gd name="T5" fmla="*/ 289 h 327"/>
                <a:gd name="T6" fmla="*/ 237 w 348"/>
                <a:gd name="T7" fmla="*/ 238 h 327"/>
                <a:gd name="T8" fmla="*/ 300 w 348"/>
                <a:gd name="T9" fmla="*/ 127 h 327"/>
                <a:gd name="T10" fmla="*/ 344 w 348"/>
                <a:gd name="T11" fmla="*/ 43 h 327"/>
                <a:gd name="T12" fmla="*/ 265 w 348"/>
                <a:gd name="T13" fmla="*/ 1 h 327"/>
                <a:gd name="T14" fmla="*/ 180 w 348"/>
                <a:gd name="T15" fmla="*/ 34 h 3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8" h="327">
                  <a:moveTo>
                    <a:pt x="180" y="34"/>
                  </a:moveTo>
                  <a:cubicBezTo>
                    <a:pt x="172" y="41"/>
                    <a:pt x="153" y="61"/>
                    <a:pt x="150" y="64"/>
                  </a:cubicBezTo>
                  <a:cubicBezTo>
                    <a:pt x="135" y="84"/>
                    <a:pt x="0" y="253"/>
                    <a:pt x="57" y="289"/>
                  </a:cubicBezTo>
                  <a:cubicBezTo>
                    <a:pt x="118" y="327"/>
                    <a:pt x="211" y="284"/>
                    <a:pt x="237" y="238"/>
                  </a:cubicBezTo>
                  <a:cubicBezTo>
                    <a:pt x="265" y="190"/>
                    <a:pt x="276" y="162"/>
                    <a:pt x="300" y="127"/>
                  </a:cubicBezTo>
                  <a:cubicBezTo>
                    <a:pt x="313" y="107"/>
                    <a:pt x="348" y="88"/>
                    <a:pt x="344" y="43"/>
                  </a:cubicBezTo>
                  <a:cubicBezTo>
                    <a:pt x="341" y="10"/>
                    <a:pt x="296" y="2"/>
                    <a:pt x="265" y="1"/>
                  </a:cubicBezTo>
                  <a:cubicBezTo>
                    <a:pt x="235" y="0"/>
                    <a:pt x="211" y="9"/>
                    <a:pt x="180"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8" name="Freeform 1152">
              <a:extLst>
                <a:ext uri="{FF2B5EF4-FFF2-40B4-BE49-F238E27FC236}">
                  <a16:creationId xmlns:a16="http://schemas.microsoft.com/office/drawing/2014/main" id="{F2077F32-12A1-394C-B832-4F7A4A8036FC}"/>
                </a:ext>
              </a:extLst>
            </p:cNvPr>
            <p:cNvSpPr>
              <a:spLocks/>
            </p:cNvSpPr>
            <p:nvPr/>
          </p:nvSpPr>
          <p:spPr bwMode="auto">
            <a:xfrm>
              <a:off x="10442575" y="1751013"/>
              <a:ext cx="133350" cy="176213"/>
            </a:xfrm>
            <a:custGeom>
              <a:avLst/>
              <a:gdLst>
                <a:gd name="T0" fmla="*/ 189 w 227"/>
                <a:gd name="T1" fmla="*/ 141 h 294"/>
                <a:gd name="T2" fmla="*/ 208 w 227"/>
                <a:gd name="T3" fmla="*/ 40 h 294"/>
                <a:gd name="T4" fmla="*/ 221 w 227"/>
                <a:gd name="T5" fmla="*/ 6 h 294"/>
                <a:gd name="T6" fmla="*/ 170 w 227"/>
                <a:gd name="T7" fmla="*/ 1 h 294"/>
                <a:gd name="T8" fmla="*/ 138 w 227"/>
                <a:gd name="T9" fmla="*/ 49 h 294"/>
                <a:gd name="T10" fmla="*/ 87 w 227"/>
                <a:gd name="T11" fmla="*/ 111 h 294"/>
                <a:gd name="T12" fmla="*/ 63 w 227"/>
                <a:gd name="T13" fmla="*/ 119 h 294"/>
                <a:gd name="T14" fmla="*/ 32 w 227"/>
                <a:gd name="T15" fmla="*/ 256 h 294"/>
                <a:gd name="T16" fmla="*/ 212 w 227"/>
                <a:gd name="T17" fmla="*/ 205 h 294"/>
                <a:gd name="T18" fmla="*/ 227 w 227"/>
                <a:gd name="T19" fmla="*/ 179 h 294"/>
                <a:gd name="T20" fmla="*/ 189 w 227"/>
                <a:gd name="T21" fmla="*/ 14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294">
                  <a:moveTo>
                    <a:pt x="189" y="141"/>
                  </a:moveTo>
                  <a:cubicBezTo>
                    <a:pt x="178" y="123"/>
                    <a:pt x="208" y="40"/>
                    <a:pt x="208" y="40"/>
                  </a:cubicBezTo>
                  <a:lnTo>
                    <a:pt x="221" y="6"/>
                  </a:lnTo>
                  <a:cubicBezTo>
                    <a:pt x="221" y="6"/>
                    <a:pt x="171" y="0"/>
                    <a:pt x="170" y="1"/>
                  </a:cubicBezTo>
                  <a:lnTo>
                    <a:pt x="138" y="49"/>
                  </a:lnTo>
                  <a:cubicBezTo>
                    <a:pt x="138" y="49"/>
                    <a:pt x="101" y="101"/>
                    <a:pt x="87" y="111"/>
                  </a:cubicBezTo>
                  <a:cubicBezTo>
                    <a:pt x="81" y="116"/>
                    <a:pt x="71" y="118"/>
                    <a:pt x="63" y="119"/>
                  </a:cubicBezTo>
                  <a:cubicBezTo>
                    <a:pt x="27" y="176"/>
                    <a:pt x="0" y="235"/>
                    <a:pt x="32" y="256"/>
                  </a:cubicBezTo>
                  <a:cubicBezTo>
                    <a:pt x="93" y="294"/>
                    <a:pt x="186" y="251"/>
                    <a:pt x="212" y="205"/>
                  </a:cubicBezTo>
                  <a:cubicBezTo>
                    <a:pt x="218" y="195"/>
                    <a:pt x="223" y="187"/>
                    <a:pt x="227" y="179"/>
                  </a:cubicBezTo>
                  <a:cubicBezTo>
                    <a:pt x="217" y="171"/>
                    <a:pt x="196" y="155"/>
                    <a:pt x="189" y="1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9" name="Freeform 1153">
              <a:extLst>
                <a:ext uri="{FF2B5EF4-FFF2-40B4-BE49-F238E27FC236}">
                  <a16:creationId xmlns:a16="http://schemas.microsoft.com/office/drawing/2014/main" id="{369E723B-D04A-6145-9A69-DFF887081B9F}"/>
                </a:ext>
              </a:extLst>
            </p:cNvPr>
            <p:cNvSpPr>
              <a:spLocks/>
            </p:cNvSpPr>
            <p:nvPr/>
          </p:nvSpPr>
          <p:spPr bwMode="auto">
            <a:xfrm>
              <a:off x="10512425" y="1784350"/>
              <a:ext cx="47625" cy="19050"/>
            </a:xfrm>
            <a:custGeom>
              <a:avLst/>
              <a:gdLst>
                <a:gd name="T0" fmla="*/ 78 w 80"/>
                <a:gd name="T1" fmla="*/ 33 h 33"/>
                <a:gd name="T2" fmla="*/ 76 w 80"/>
                <a:gd name="T3" fmla="*/ 33 h 33"/>
                <a:gd name="T4" fmla="*/ 3 w 80"/>
                <a:gd name="T5" fmla="*/ 10 h 33"/>
                <a:gd name="T6" fmla="*/ 0 w 80"/>
                <a:gd name="T7" fmla="*/ 8 h 33"/>
                <a:gd name="T8" fmla="*/ 2 w 80"/>
                <a:gd name="T9" fmla="*/ 6 h 33"/>
                <a:gd name="T10" fmla="*/ 79 w 80"/>
                <a:gd name="T11" fmla="*/ 29 h 33"/>
                <a:gd name="T12" fmla="*/ 79 w 80"/>
                <a:gd name="T13" fmla="*/ 32 h 33"/>
                <a:gd name="T14" fmla="*/ 78 w 80"/>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33">
                  <a:moveTo>
                    <a:pt x="78" y="33"/>
                  </a:moveTo>
                  <a:cubicBezTo>
                    <a:pt x="77" y="33"/>
                    <a:pt x="77" y="33"/>
                    <a:pt x="76" y="33"/>
                  </a:cubicBezTo>
                  <a:cubicBezTo>
                    <a:pt x="41" y="5"/>
                    <a:pt x="3" y="10"/>
                    <a:pt x="3" y="10"/>
                  </a:cubicBezTo>
                  <a:cubicBezTo>
                    <a:pt x="2" y="10"/>
                    <a:pt x="1" y="10"/>
                    <a:pt x="0" y="8"/>
                  </a:cubicBezTo>
                  <a:cubicBezTo>
                    <a:pt x="0" y="7"/>
                    <a:pt x="1" y="6"/>
                    <a:pt x="2" y="6"/>
                  </a:cubicBezTo>
                  <a:cubicBezTo>
                    <a:pt x="4" y="6"/>
                    <a:pt x="42" y="0"/>
                    <a:pt x="79" y="29"/>
                  </a:cubicBezTo>
                  <a:cubicBezTo>
                    <a:pt x="80" y="30"/>
                    <a:pt x="80" y="31"/>
                    <a:pt x="79" y="32"/>
                  </a:cubicBezTo>
                  <a:cubicBezTo>
                    <a:pt x="79" y="33"/>
                    <a:pt x="78" y="33"/>
                    <a:pt x="78" y="33"/>
                  </a:cubicBez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0" name="Freeform 1154">
              <a:extLst>
                <a:ext uri="{FF2B5EF4-FFF2-40B4-BE49-F238E27FC236}">
                  <a16:creationId xmlns:a16="http://schemas.microsoft.com/office/drawing/2014/main" id="{6BC66C3D-0D34-B44F-8649-BBEFBB47D076}"/>
                </a:ext>
              </a:extLst>
            </p:cNvPr>
            <p:cNvSpPr>
              <a:spLocks/>
            </p:cNvSpPr>
            <p:nvPr/>
          </p:nvSpPr>
          <p:spPr bwMode="auto">
            <a:xfrm>
              <a:off x="10517188" y="1774825"/>
              <a:ext cx="46038" cy="20638"/>
            </a:xfrm>
            <a:custGeom>
              <a:avLst/>
              <a:gdLst>
                <a:gd name="T0" fmla="*/ 78 w 80"/>
                <a:gd name="T1" fmla="*/ 32 h 32"/>
                <a:gd name="T2" fmla="*/ 76 w 80"/>
                <a:gd name="T3" fmla="*/ 32 h 32"/>
                <a:gd name="T4" fmla="*/ 3 w 80"/>
                <a:gd name="T5" fmla="*/ 10 h 32"/>
                <a:gd name="T6" fmla="*/ 0 w 80"/>
                <a:gd name="T7" fmla="*/ 8 h 32"/>
                <a:gd name="T8" fmla="*/ 2 w 80"/>
                <a:gd name="T9" fmla="*/ 5 h 32"/>
                <a:gd name="T10" fmla="*/ 79 w 80"/>
                <a:gd name="T11" fmla="*/ 29 h 32"/>
                <a:gd name="T12" fmla="*/ 79 w 80"/>
                <a:gd name="T13" fmla="*/ 32 h 32"/>
                <a:gd name="T14" fmla="*/ 78 w 80"/>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32">
                  <a:moveTo>
                    <a:pt x="78" y="32"/>
                  </a:moveTo>
                  <a:cubicBezTo>
                    <a:pt x="77" y="32"/>
                    <a:pt x="77" y="32"/>
                    <a:pt x="76" y="32"/>
                  </a:cubicBezTo>
                  <a:cubicBezTo>
                    <a:pt x="41" y="4"/>
                    <a:pt x="3" y="10"/>
                    <a:pt x="3" y="10"/>
                  </a:cubicBezTo>
                  <a:cubicBezTo>
                    <a:pt x="2" y="10"/>
                    <a:pt x="1" y="9"/>
                    <a:pt x="0" y="8"/>
                  </a:cubicBezTo>
                  <a:cubicBezTo>
                    <a:pt x="0" y="7"/>
                    <a:pt x="1" y="6"/>
                    <a:pt x="2" y="5"/>
                  </a:cubicBezTo>
                  <a:cubicBezTo>
                    <a:pt x="4" y="5"/>
                    <a:pt x="42" y="0"/>
                    <a:pt x="79" y="29"/>
                  </a:cubicBezTo>
                  <a:cubicBezTo>
                    <a:pt x="80" y="29"/>
                    <a:pt x="80" y="31"/>
                    <a:pt x="79" y="32"/>
                  </a:cubicBezTo>
                  <a:cubicBezTo>
                    <a:pt x="79" y="32"/>
                    <a:pt x="78" y="32"/>
                    <a:pt x="78" y="32"/>
                  </a:cubicBez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1" name="Freeform 1155">
              <a:extLst>
                <a:ext uri="{FF2B5EF4-FFF2-40B4-BE49-F238E27FC236}">
                  <a16:creationId xmlns:a16="http://schemas.microsoft.com/office/drawing/2014/main" id="{9CE6CC1F-0BD9-9144-8E54-E4C1F20C5352}"/>
                </a:ext>
              </a:extLst>
            </p:cNvPr>
            <p:cNvSpPr>
              <a:spLocks/>
            </p:cNvSpPr>
            <p:nvPr/>
          </p:nvSpPr>
          <p:spPr bwMode="auto">
            <a:xfrm>
              <a:off x="10506075" y="1793875"/>
              <a:ext cx="50800" cy="20638"/>
            </a:xfrm>
            <a:custGeom>
              <a:avLst/>
              <a:gdLst>
                <a:gd name="T0" fmla="*/ 86 w 88"/>
                <a:gd name="T1" fmla="*/ 36 h 36"/>
                <a:gd name="T2" fmla="*/ 84 w 88"/>
                <a:gd name="T3" fmla="*/ 35 h 36"/>
                <a:gd name="T4" fmla="*/ 2 w 88"/>
                <a:gd name="T5" fmla="*/ 11 h 36"/>
                <a:gd name="T6" fmla="*/ 0 w 88"/>
                <a:gd name="T7" fmla="*/ 9 h 36"/>
                <a:gd name="T8" fmla="*/ 2 w 88"/>
                <a:gd name="T9" fmla="*/ 6 h 36"/>
                <a:gd name="T10" fmla="*/ 87 w 88"/>
                <a:gd name="T11" fmla="*/ 32 h 36"/>
                <a:gd name="T12" fmla="*/ 87 w 88"/>
                <a:gd name="T13" fmla="*/ 35 h 36"/>
                <a:gd name="T14" fmla="*/ 86 w 88"/>
                <a:gd name="T15" fmla="*/ 36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36">
                  <a:moveTo>
                    <a:pt x="86" y="36"/>
                  </a:moveTo>
                  <a:cubicBezTo>
                    <a:pt x="85" y="36"/>
                    <a:pt x="85" y="36"/>
                    <a:pt x="84" y="35"/>
                  </a:cubicBezTo>
                  <a:cubicBezTo>
                    <a:pt x="44" y="5"/>
                    <a:pt x="3" y="10"/>
                    <a:pt x="2" y="11"/>
                  </a:cubicBezTo>
                  <a:cubicBezTo>
                    <a:pt x="1" y="11"/>
                    <a:pt x="0" y="10"/>
                    <a:pt x="0" y="9"/>
                  </a:cubicBezTo>
                  <a:cubicBezTo>
                    <a:pt x="0" y="8"/>
                    <a:pt x="1" y="7"/>
                    <a:pt x="2" y="6"/>
                  </a:cubicBezTo>
                  <a:cubicBezTo>
                    <a:pt x="3" y="6"/>
                    <a:pt x="46" y="0"/>
                    <a:pt x="87" y="32"/>
                  </a:cubicBezTo>
                  <a:cubicBezTo>
                    <a:pt x="88" y="33"/>
                    <a:pt x="88" y="34"/>
                    <a:pt x="87" y="35"/>
                  </a:cubicBezTo>
                  <a:cubicBezTo>
                    <a:pt x="87" y="36"/>
                    <a:pt x="86" y="36"/>
                    <a:pt x="86" y="36"/>
                  </a:cubicBez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2" name="Freeform 1156">
              <a:extLst>
                <a:ext uri="{FF2B5EF4-FFF2-40B4-BE49-F238E27FC236}">
                  <a16:creationId xmlns:a16="http://schemas.microsoft.com/office/drawing/2014/main" id="{2BEDEED6-4A4F-3A41-B3F0-CB2A9C44481E}"/>
                </a:ext>
              </a:extLst>
            </p:cNvPr>
            <p:cNvSpPr>
              <a:spLocks/>
            </p:cNvSpPr>
            <p:nvPr/>
          </p:nvSpPr>
          <p:spPr bwMode="auto">
            <a:xfrm>
              <a:off x="10248900" y="1704975"/>
              <a:ext cx="236538" cy="120650"/>
            </a:xfrm>
            <a:custGeom>
              <a:avLst/>
              <a:gdLst>
                <a:gd name="T0" fmla="*/ 400 w 404"/>
                <a:gd name="T1" fmla="*/ 0 h 202"/>
                <a:gd name="T2" fmla="*/ 2 w 404"/>
                <a:gd name="T3" fmla="*/ 137 h 202"/>
                <a:gd name="T4" fmla="*/ 23 w 404"/>
                <a:gd name="T5" fmla="*/ 190 h 202"/>
                <a:gd name="T6" fmla="*/ 98 w 404"/>
                <a:gd name="T7" fmla="*/ 197 h 202"/>
                <a:gd name="T8" fmla="*/ 196 w 404"/>
                <a:gd name="T9" fmla="*/ 157 h 202"/>
                <a:gd name="T10" fmla="*/ 262 w 404"/>
                <a:gd name="T11" fmla="*/ 112 h 202"/>
                <a:gd name="T12" fmla="*/ 304 w 404"/>
                <a:gd name="T13" fmla="*/ 90 h 202"/>
                <a:gd name="T14" fmla="*/ 314 w 404"/>
                <a:gd name="T15" fmla="*/ 90 h 202"/>
                <a:gd name="T16" fmla="*/ 371 w 404"/>
                <a:gd name="T17" fmla="*/ 69 h 202"/>
                <a:gd name="T18" fmla="*/ 402 w 404"/>
                <a:gd name="T19" fmla="*/ 33 h 202"/>
                <a:gd name="T20" fmla="*/ 400 w 404"/>
                <a:gd name="T2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4" h="202">
                  <a:moveTo>
                    <a:pt x="400" y="0"/>
                  </a:moveTo>
                  <a:cubicBezTo>
                    <a:pt x="390" y="11"/>
                    <a:pt x="17" y="163"/>
                    <a:pt x="2" y="137"/>
                  </a:cubicBezTo>
                  <a:cubicBezTo>
                    <a:pt x="0" y="155"/>
                    <a:pt x="2" y="173"/>
                    <a:pt x="23" y="190"/>
                  </a:cubicBezTo>
                  <a:cubicBezTo>
                    <a:pt x="38" y="201"/>
                    <a:pt x="72" y="202"/>
                    <a:pt x="98" y="197"/>
                  </a:cubicBezTo>
                  <a:cubicBezTo>
                    <a:pt x="124" y="194"/>
                    <a:pt x="163" y="178"/>
                    <a:pt x="196" y="157"/>
                  </a:cubicBezTo>
                  <a:cubicBezTo>
                    <a:pt x="200" y="155"/>
                    <a:pt x="220" y="139"/>
                    <a:pt x="262" y="112"/>
                  </a:cubicBezTo>
                  <a:cubicBezTo>
                    <a:pt x="269" y="108"/>
                    <a:pt x="304" y="90"/>
                    <a:pt x="304" y="90"/>
                  </a:cubicBezTo>
                  <a:cubicBezTo>
                    <a:pt x="307" y="91"/>
                    <a:pt x="310" y="92"/>
                    <a:pt x="314" y="90"/>
                  </a:cubicBezTo>
                  <a:cubicBezTo>
                    <a:pt x="314" y="90"/>
                    <a:pt x="365" y="71"/>
                    <a:pt x="371" y="69"/>
                  </a:cubicBezTo>
                  <a:cubicBezTo>
                    <a:pt x="399" y="57"/>
                    <a:pt x="402" y="33"/>
                    <a:pt x="402" y="33"/>
                  </a:cubicBezTo>
                  <a:cubicBezTo>
                    <a:pt x="403" y="22"/>
                    <a:pt x="404" y="11"/>
                    <a:pt x="400" y="0"/>
                  </a:cubicBezTo>
                  <a:close/>
                </a:path>
              </a:pathLst>
            </a:custGeom>
            <a:solidFill>
              <a:srgbClr val="1F1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3" name="Freeform 1157">
              <a:extLst>
                <a:ext uri="{FF2B5EF4-FFF2-40B4-BE49-F238E27FC236}">
                  <a16:creationId xmlns:a16="http://schemas.microsoft.com/office/drawing/2014/main" id="{ED73AC12-1187-0547-B229-3EE6BD3FC25E}"/>
                </a:ext>
              </a:extLst>
            </p:cNvPr>
            <p:cNvSpPr>
              <a:spLocks/>
            </p:cNvSpPr>
            <p:nvPr/>
          </p:nvSpPr>
          <p:spPr bwMode="auto">
            <a:xfrm>
              <a:off x="10247313" y="1658938"/>
              <a:ext cx="238125" cy="158750"/>
            </a:xfrm>
            <a:custGeom>
              <a:avLst/>
              <a:gdLst>
                <a:gd name="T0" fmla="*/ 400 w 406"/>
                <a:gd name="T1" fmla="*/ 47 h 265"/>
                <a:gd name="T2" fmla="*/ 359 w 406"/>
                <a:gd name="T3" fmla="*/ 13 h 265"/>
                <a:gd name="T4" fmla="*/ 281 w 406"/>
                <a:gd name="T5" fmla="*/ 4 h 265"/>
                <a:gd name="T6" fmla="*/ 169 w 406"/>
                <a:gd name="T7" fmla="*/ 36 h 265"/>
                <a:gd name="T8" fmla="*/ 118 w 406"/>
                <a:gd name="T9" fmla="*/ 97 h 265"/>
                <a:gd name="T10" fmla="*/ 38 w 406"/>
                <a:gd name="T11" fmla="*/ 163 h 265"/>
                <a:gd name="T12" fmla="*/ 38 w 406"/>
                <a:gd name="T13" fmla="*/ 163 h 265"/>
                <a:gd name="T14" fmla="*/ 4 w 406"/>
                <a:gd name="T15" fmla="*/ 224 h 265"/>
                <a:gd name="T16" fmla="*/ 77 w 406"/>
                <a:gd name="T17" fmla="*/ 262 h 265"/>
                <a:gd name="T18" fmla="*/ 198 w 406"/>
                <a:gd name="T19" fmla="*/ 211 h 265"/>
                <a:gd name="T20" fmla="*/ 291 w 406"/>
                <a:gd name="T21" fmla="*/ 151 h 265"/>
                <a:gd name="T22" fmla="*/ 402 w 406"/>
                <a:gd name="T23" fmla="*/ 94 h 265"/>
                <a:gd name="T24" fmla="*/ 400 w 406"/>
                <a:gd name="T25" fmla="*/ 4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6" h="265">
                  <a:moveTo>
                    <a:pt x="400" y="47"/>
                  </a:moveTo>
                  <a:cubicBezTo>
                    <a:pt x="390" y="20"/>
                    <a:pt x="374" y="18"/>
                    <a:pt x="359" y="13"/>
                  </a:cubicBezTo>
                  <a:cubicBezTo>
                    <a:pt x="336" y="6"/>
                    <a:pt x="310" y="6"/>
                    <a:pt x="281" y="4"/>
                  </a:cubicBezTo>
                  <a:cubicBezTo>
                    <a:pt x="229" y="0"/>
                    <a:pt x="169" y="37"/>
                    <a:pt x="169" y="36"/>
                  </a:cubicBezTo>
                  <a:cubicBezTo>
                    <a:pt x="158" y="44"/>
                    <a:pt x="140" y="76"/>
                    <a:pt x="118" y="97"/>
                  </a:cubicBezTo>
                  <a:cubicBezTo>
                    <a:pt x="85" y="127"/>
                    <a:pt x="41" y="159"/>
                    <a:pt x="38" y="163"/>
                  </a:cubicBezTo>
                  <a:lnTo>
                    <a:pt x="38" y="163"/>
                  </a:lnTo>
                  <a:cubicBezTo>
                    <a:pt x="38" y="163"/>
                    <a:pt x="0" y="196"/>
                    <a:pt x="4" y="224"/>
                  </a:cubicBezTo>
                  <a:cubicBezTo>
                    <a:pt x="6" y="227"/>
                    <a:pt x="6" y="265"/>
                    <a:pt x="77" y="262"/>
                  </a:cubicBezTo>
                  <a:cubicBezTo>
                    <a:pt x="84" y="262"/>
                    <a:pt x="132" y="262"/>
                    <a:pt x="198" y="211"/>
                  </a:cubicBezTo>
                  <a:cubicBezTo>
                    <a:pt x="219" y="195"/>
                    <a:pt x="261" y="167"/>
                    <a:pt x="291" y="151"/>
                  </a:cubicBezTo>
                  <a:cubicBezTo>
                    <a:pt x="343" y="135"/>
                    <a:pt x="394" y="113"/>
                    <a:pt x="402" y="94"/>
                  </a:cubicBezTo>
                  <a:cubicBezTo>
                    <a:pt x="406" y="80"/>
                    <a:pt x="403" y="54"/>
                    <a:pt x="400" y="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4" name="Freeform 1158">
              <a:extLst>
                <a:ext uri="{FF2B5EF4-FFF2-40B4-BE49-F238E27FC236}">
                  <a16:creationId xmlns:a16="http://schemas.microsoft.com/office/drawing/2014/main" id="{00742CEA-53C4-E84D-B5ED-9D439C1A82A5}"/>
                </a:ext>
              </a:extLst>
            </p:cNvPr>
            <p:cNvSpPr>
              <a:spLocks/>
            </p:cNvSpPr>
            <p:nvPr/>
          </p:nvSpPr>
          <p:spPr bwMode="auto">
            <a:xfrm>
              <a:off x="10245725" y="1665288"/>
              <a:ext cx="157163" cy="152400"/>
            </a:xfrm>
            <a:custGeom>
              <a:avLst/>
              <a:gdLst>
                <a:gd name="T0" fmla="*/ 170 w 269"/>
                <a:gd name="T1" fmla="*/ 146 h 255"/>
                <a:gd name="T2" fmla="*/ 229 w 269"/>
                <a:gd name="T3" fmla="*/ 64 h 255"/>
                <a:gd name="T4" fmla="*/ 269 w 269"/>
                <a:gd name="T5" fmla="*/ 0 h 255"/>
                <a:gd name="T6" fmla="*/ 196 w 269"/>
                <a:gd name="T7" fmla="*/ 14 h 255"/>
                <a:gd name="T8" fmla="*/ 183 w 269"/>
                <a:gd name="T9" fmla="*/ 33 h 255"/>
                <a:gd name="T10" fmla="*/ 99 w 269"/>
                <a:gd name="T11" fmla="*/ 107 h 255"/>
                <a:gd name="T12" fmla="*/ 39 w 269"/>
                <a:gd name="T13" fmla="*/ 151 h 255"/>
                <a:gd name="T14" fmla="*/ 8 w 269"/>
                <a:gd name="T15" fmla="*/ 214 h 255"/>
                <a:gd name="T16" fmla="*/ 81 w 269"/>
                <a:gd name="T17" fmla="*/ 252 h 255"/>
                <a:gd name="T18" fmla="*/ 200 w 269"/>
                <a:gd name="T19" fmla="*/ 202 h 255"/>
                <a:gd name="T20" fmla="*/ 170 w 269"/>
                <a:gd name="T21" fmla="*/ 14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9" h="255">
                  <a:moveTo>
                    <a:pt x="170" y="146"/>
                  </a:moveTo>
                  <a:cubicBezTo>
                    <a:pt x="175" y="130"/>
                    <a:pt x="229" y="64"/>
                    <a:pt x="229" y="64"/>
                  </a:cubicBezTo>
                  <a:lnTo>
                    <a:pt x="269" y="0"/>
                  </a:lnTo>
                  <a:cubicBezTo>
                    <a:pt x="246" y="1"/>
                    <a:pt x="214" y="8"/>
                    <a:pt x="196" y="14"/>
                  </a:cubicBezTo>
                  <a:lnTo>
                    <a:pt x="183" y="33"/>
                  </a:lnTo>
                  <a:cubicBezTo>
                    <a:pt x="142" y="90"/>
                    <a:pt x="115" y="103"/>
                    <a:pt x="99" y="107"/>
                  </a:cubicBezTo>
                  <a:cubicBezTo>
                    <a:pt x="67" y="129"/>
                    <a:pt x="46" y="145"/>
                    <a:pt x="39" y="151"/>
                  </a:cubicBezTo>
                  <a:cubicBezTo>
                    <a:pt x="39" y="151"/>
                    <a:pt x="0" y="181"/>
                    <a:pt x="8" y="214"/>
                  </a:cubicBezTo>
                  <a:cubicBezTo>
                    <a:pt x="10" y="217"/>
                    <a:pt x="10" y="255"/>
                    <a:pt x="81" y="252"/>
                  </a:cubicBezTo>
                  <a:cubicBezTo>
                    <a:pt x="86" y="252"/>
                    <a:pt x="138" y="251"/>
                    <a:pt x="200" y="202"/>
                  </a:cubicBezTo>
                  <a:cubicBezTo>
                    <a:pt x="176" y="184"/>
                    <a:pt x="168" y="157"/>
                    <a:pt x="170" y="14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5" name="Freeform 1159">
              <a:extLst>
                <a:ext uri="{FF2B5EF4-FFF2-40B4-BE49-F238E27FC236}">
                  <a16:creationId xmlns:a16="http://schemas.microsoft.com/office/drawing/2014/main" id="{8D4B70BA-E546-9A48-9AFF-63D4A74EF814}"/>
                </a:ext>
              </a:extLst>
            </p:cNvPr>
            <p:cNvSpPr>
              <a:spLocks/>
            </p:cNvSpPr>
            <p:nvPr/>
          </p:nvSpPr>
          <p:spPr bwMode="auto">
            <a:xfrm>
              <a:off x="10333038" y="1693863"/>
              <a:ext cx="38100" cy="33338"/>
            </a:xfrm>
            <a:custGeom>
              <a:avLst/>
              <a:gdLst>
                <a:gd name="T0" fmla="*/ 64 w 67"/>
                <a:gd name="T1" fmla="*/ 55 h 55"/>
                <a:gd name="T2" fmla="*/ 62 w 67"/>
                <a:gd name="T3" fmla="*/ 54 h 55"/>
                <a:gd name="T4" fmla="*/ 3 w 67"/>
                <a:gd name="T5" fmla="*/ 14 h 55"/>
                <a:gd name="T6" fmla="*/ 1 w 67"/>
                <a:gd name="T7" fmla="*/ 12 h 55"/>
                <a:gd name="T8" fmla="*/ 2 w 67"/>
                <a:gd name="T9" fmla="*/ 10 h 55"/>
                <a:gd name="T10" fmla="*/ 66 w 67"/>
                <a:gd name="T11" fmla="*/ 51 h 55"/>
                <a:gd name="T12" fmla="*/ 65 w 67"/>
                <a:gd name="T13" fmla="*/ 54 h 55"/>
                <a:gd name="T14" fmla="*/ 64 w 67"/>
                <a:gd name="T15" fmla="*/ 5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55">
                  <a:moveTo>
                    <a:pt x="64" y="55"/>
                  </a:moveTo>
                  <a:cubicBezTo>
                    <a:pt x="63" y="55"/>
                    <a:pt x="63" y="54"/>
                    <a:pt x="62" y="54"/>
                  </a:cubicBezTo>
                  <a:cubicBezTo>
                    <a:pt x="29" y="5"/>
                    <a:pt x="4" y="14"/>
                    <a:pt x="3" y="14"/>
                  </a:cubicBezTo>
                  <a:cubicBezTo>
                    <a:pt x="2" y="14"/>
                    <a:pt x="1" y="13"/>
                    <a:pt x="1" y="12"/>
                  </a:cubicBezTo>
                  <a:cubicBezTo>
                    <a:pt x="0" y="11"/>
                    <a:pt x="1" y="10"/>
                    <a:pt x="2" y="10"/>
                  </a:cubicBezTo>
                  <a:cubicBezTo>
                    <a:pt x="3" y="9"/>
                    <a:pt x="30" y="0"/>
                    <a:pt x="66" y="51"/>
                  </a:cubicBezTo>
                  <a:cubicBezTo>
                    <a:pt x="67" y="52"/>
                    <a:pt x="66" y="54"/>
                    <a:pt x="65" y="54"/>
                  </a:cubicBezTo>
                  <a:cubicBezTo>
                    <a:pt x="65" y="55"/>
                    <a:pt x="64" y="55"/>
                    <a:pt x="64" y="55"/>
                  </a:cubicBez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6" name="Freeform 1160">
              <a:extLst>
                <a:ext uri="{FF2B5EF4-FFF2-40B4-BE49-F238E27FC236}">
                  <a16:creationId xmlns:a16="http://schemas.microsoft.com/office/drawing/2014/main" id="{BC8802ED-037F-2F40-A635-4BBBB79B4D08}"/>
                </a:ext>
              </a:extLst>
            </p:cNvPr>
            <p:cNvSpPr>
              <a:spLocks/>
            </p:cNvSpPr>
            <p:nvPr/>
          </p:nvSpPr>
          <p:spPr bwMode="auto">
            <a:xfrm>
              <a:off x="10339388" y="1687513"/>
              <a:ext cx="38100" cy="31750"/>
            </a:xfrm>
            <a:custGeom>
              <a:avLst/>
              <a:gdLst>
                <a:gd name="T0" fmla="*/ 64 w 66"/>
                <a:gd name="T1" fmla="*/ 54 h 54"/>
                <a:gd name="T2" fmla="*/ 62 w 66"/>
                <a:gd name="T3" fmla="*/ 53 h 54"/>
                <a:gd name="T4" fmla="*/ 3 w 66"/>
                <a:gd name="T5" fmla="*/ 13 h 54"/>
                <a:gd name="T6" fmla="*/ 0 w 66"/>
                <a:gd name="T7" fmla="*/ 12 h 54"/>
                <a:gd name="T8" fmla="*/ 2 w 66"/>
                <a:gd name="T9" fmla="*/ 9 h 54"/>
                <a:gd name="T10" fmla="*/ 66 w 66"/>
                <a:gd name="T11" fmla="*/ 51 h 54"/>
                <a:gd name="T12" fmla="*/ 65 w 66"/>
                <a:gd name="T13" fmla="*/ 54 h 54"/>
                <a:gd name="T14" fmla="*/ 64 w 6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54">
                  <a:moveTo>
                    <a:pt x="64" y="54"/>
                  </a:moveTo>
                  <a:cubicBezTo>
                    <a:pt x="63" y="54"/>
                    <a:pt x="63" y="54"/>
                    <a:pt x="62" y="53"/>
                  </a:cubicBezTo>
                  <a:cubicBezTo>
                    <a:pt x="28" y="5"/>
                    <a:pt x="3" y="13"/>
                    <a:pt x="3" y="13"/>
                  </a:cubicBezTo>
                  <a:cubicBezTo>
                    <a:pt x="2" y="14"/>
                    <a:pt x="1" y="13"/>
                    <a:pt x="0" y="12"/>
                  </a:cubicBezTo>
                  <a:cubicBezTo>
                    <a:pt x="0" y="11"/>
                    <a:pt x="1" y="10"/>
                    <a:pt x="2" y="9"/>
                  </a:cubicBezTo>
                  <a:cubicBezTo>
                    <a:pt x="3" y="9"/>
                    <a:pt x="30" y="0"/>
                    <a:pt x="66" y="51"/>
                  </a:cubicBezTo>
                  <a:cubicBezTo>
                    <a:pt x="66" y="52"/>
                    <a:pt x="66" y="53"/>
                    <a:pt x="65" y="54"/>
                  </a:cubicBezTo>
                  <a:cubicBezTo>
                    <a:pt x="65" y="54"/>
                    <a:pt x="64" y="54"/>
                    <a:pt x="64" y="54"/>
                  </a:cubicBez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7" name="Freeform 1161">
              <a:extLst>
                <a:ext uri="{FF2B5EF4-FFF2-40B4-BE49-F238E27FC236}">
                  <a16:creationId xmlns:a16="http://schemas.microsoft.com/office/drawing/2014/main" id="{727DCF8B-761F-2A44-AB79-0511FFF6846C}"/>
                </a:ext>
              </a:extLst>
            </p:cNvPr>
            <p:cNvSpPr>
              <a:spLocks/>
            </p:cNvSpPr>
            <p:nvPr/>
          </p:nvSpPr>
          <p:spPr bwMode="auto">
            <a:xfrm>
              <a:off x="10325100" y="1701800"/>
              <a:ext cx="38100" cy="33338"/>
            </a:xfrm>
            <a:custGeom>
              <a:avLst/>
              <a:gdLst>
                <a:gd name="T0" fmla="*/ 63 w 66"/>
                <a:gd name="T1" fmla="*/ 55 h 55"/>
                <a:gd name="T2" fmla="*/ 62 w 66"/>
                <a:gd name="T3" fmla="*/ 54 h 55"/>
                <a:gd name="T4" fmla="*/ 3 w 66"/>
                <a:gd name="T5" fmla="*/ 14 h 55"/>
                <a:gd name="T6" fmla="*/ 0 w 66"/>
                <a:gd name="T7" fmla="*/ 13 h 55"/>
                <a:gd name="T8" fmla="*/ 1 w 66"/>
                <a:gd name="T9" fmla="*/ 10 h 55"/>
                <a:gd name="T10" fmla="*/ 65 w 66"/>
                <a:gd name="T11" fmla="*/ 52 h 55"/>
                <a:gd name="T12" fmla="*/ 65 w 66"/>
                <a:gd name="T13" fmla="*/ 55 h 55"/>
                <a:gd name="T14" fmla="*/ 63 w 66"/>
                <a:gd name="T15" fmla="*/ 5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55">
                  <a:moveTo>
                    <a:pt x="63" y="55"/>
                  </a:moveTo>
                  <a:cubicBezTo>
                    <a:pt x="63" y="55"/>
                    <a:pt x="62" y="55"/>
                    <a:pt x="62" y="54"/>
                  </a:cubicBezTo>
                  <a:cubicBezTo>
                    <a:pt x="28" y="5"/>
                    <a:pt x="3" y="14"/>
                    <a:pt x="3" y="14"/>
                  </a:cubicBezTo>
                  <a:cubicBezTo>
                    <a:pt x="2" y="14"/>
                    <a:pt x="1" y="14"/>
                    <a:pt x="0" y="13"/>
                  </a:cubicBezTo>
                  <a:cubicBezTo>
                    <a:pt x="0" y="12"/>
                    <a:pt x="0" y="10"/>
                    <a:pt x="1" y="10"/>
                  </a:cubicBezTo>
                  <a:cubicBezTo>
                    <a:pt x="2" y="9"/>
                    <a:pt x="29" y="0"/>
                    <a:pt x="65" y="52"/>
                  </a:cubicBezTo>
                  <a:cubicBezTo>
                    <a:pt x="66" y="53"/>
                    <a:pt x="66" y="54"/>
                    <a:pt x="65" y="55"/>
                  </a:cubicBezTo>
                  <a:cubicBezTo>
                    <a:pt x="64" y="55"/>
                    <a:pt x="64" y="55"/>
                    <a:pt x="63" y="55"/>
                  </a:cubicBez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8" name="Freeform 1162">
              <a:extLst>
                <a:ext uri="{FF2B5EF4-FFF2-40B4-BE49-F238E27FC236}">
                  <a16:creationId xmlns:a16="http://schemas.microsoft.com/office/drawing/2014/main" id="{EDB61265-04E1-E446-8083-E33EBA06D43E}"/>
                </a:ext>
              </a:extLst>
            </p:cNvPr>
            <p:cNvSpPr>
              <a:spLocks/>
            </p:cNvSpPr>
            <p:nvPr/>
          </p:nvSpPr>
          <p:spPr bwMode="auto">
            <a:xfrm>
              <a:off x="10328275" y="958850"/>
              <a:ext cx="165100" cy="752475"/>
            </a:xfrm>
            <a:custGeom>
              <a:avLst/>
              <a:gdLst>
                <a:gd name="T0" fmla="*/ 238 w 281"/>
                <a:gd name="T1" fmla="*/ 162 h 1254"/>
                <a:gd name="T2" fmla="*/ 262 w 281"/>
                <a:gd name="T3" fmla="*/ 586 h 1254"/>
                <a:gd name="T4" fmla="*/ 264 w 281"/>
                <a:gd name="T5" fmla="*/ 1225 h 1254"/>
                <a:gd name="T6" fmla="*/ 125 w 281"/>
                <a:gd name="T7" fmla="*/ 1251 h 1254"/>
                <a:gd name="T8" fmla="*/ 16 w 281"/>
                <a:gd name="T9" fmla="*/ 1216 h 1254"/>
                <a:gd name="T10" fmla="*/ 25 w 281"/>
                <a:gd name="T11" fmla="*/ 722 h 1254"/>
                <a:gd name="T12" fmla="*/ 17 w 281"/>
                <a:gd name="T13" fmla="*/ 570 h 1254"/>
                <a:gd name="T14" fmla="*/ 8 w 281"/>
                <a:gd name="T15" fmla="*/ 121 h 1254"/>
                <a:gd name="T16" fmla="*/ 52 w 281"/>
                <a:gd name="T17" fmla="*/ 0 h 1254"/>
                <a:gd name="T18" fmla="*/ 238 w 281"/>
                <a:gd name="T19" fmla="*/ 162 h 1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1254">
                  <a:moveTo>
                    <a:pt x="238" y="162"/>
                  </a:moveTo>
                  <a:cubicBezTo>
                    <a:pt x="238" y="195"/>
                    <a:pt x="281" y="370"/>
                    <a:pt x="262" y="586"/>
                  </a:cubicBezTo>
                  <a:cubicBezTo>
                    <a:pt x="256" y="634"/>
                    <a:pt x="266" y="1212"/>
                    <a:pt x="264" y="1225"/>
                  </a:cubicBezTo>
                  <a:cubicBezTo>
                    <a:pt x="258" y="1232"/>
                    <a:pt x="188" y="1254"/>
                    <a:pt x="125" y="1251"/>
                  </a:cubicBezTo>
                  <a:cubicBezTo>
                    <a:pt x="71" y="1248"/>
                    <a:pt x="22" y="1221"/>
                    <a:pt x="16" y="1216"/>
                  </a:cubicBezTo>
                  <a:cubicBezTo>
                    <a:pt x="17" y="1211"/>
                    <a:pt x="25" y="748"/>
                    <a:pt x="25" y="722"/>
                  </a:cubicBezTo>
                  <a:cubicBezTo>
                    <a:pt x="21" y="704"/>
                    <a:pt x="18" y="579"/>
                    <a:pt x="17" y="570"/>
                  </a:cubicBezTo>
                  <a:cubicBezTo>
                    <a:pt x="19" y="557"/>
                    <a:pt x="0" y="150"/>
                    <a:pt x="8" y="121"/>
                  </a:cubicBezTo>
                  <a:cubicBezTo>
                    <a:pt x="18" y="72"/>
                    <a:pt x="36" y="24"/>
                    <a:pt x="52" y="0"/>
                  </a:cubicBezTo>
                  <a:cubicBezTo>
                    <a:pt x="116" y="23"/>
                    <a:pt x="253" y="126"/>
                    <a:pt x="238" y="162"/>
                  </a:cubicBezTo>
                  <a:close/>
                </a:path>
              </a:pathLst>
            </a:custGeom>
            <a:solidFill>
              <a:srgbClr val="5C5E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9" name="Freeform 1163">
              <a:extLst>
                <a:ext uri="{FF2B5EF4-FFF2-40B4-BE49-F238E27FC236}">
                  <a16:creationId xmlns:a16="http://schemas.microsoft.com/office/drawing/2014/main" id="{B05267E7-CC47-3049-B5A0-79592B76FFC0}"/>
                </a:ext>
              </a:extLst>
            </p:cNvPr>
            <p:cNvSpPr>
              <a:spLocks/>
            </p:cNvSpPr>
            <p:nvPr/>
          </p:nvSpPr>
          <p:spPr bwMode="auto">
            <a:xfrm>
              <a:off x="10423525" y="984250"/>
              <a:ext cx="220663" cy="809625"/>
            </a:xfrm>
            <a:custGeom>
              <a:avLst/>
              <a:gdLst>
                <a:gd name="T0" fmla="*/ 367 w 378"/>
                <a:gd name="T1" fmla="*/ 755 h 1350"/>
                <a:gd name="T2" fmla="*/ 361 w 378"/>
                <a:gd name="T3" fmla="*/ 637 h 1350"/>
                <a:gd name="T4" fmla="*/ 377 w 378"/>
                <a:gd name="T5" fmla="*/ 123 h 1350"/>
                <a:gd name="T6" fmla="*/ 371 w 378"/>
                <a:gd name="T7" fmla="*/ 40 h 1350"/>
                <a:gd name="T8" fmla="*/ 20 w 378"/>
                <a:gd name="T9" fmla="*/ 47 h 1350"/>
                <a:gd name="T10" fmla="*/ 11 w 378"/>
                <a:gd name="T11" fmla="*/ 164 h 1350"/>
                <a:gd name="T12" fmla="*/ 112 w 378"/>
                <a:gd name="T13" fmla="*/ 726 h 1350"/>
                <a:gd name="T14" fmla="*/ 142 w 378"/>
                <a:gd name="T15" fmla="*/ 1301 h 1350"/>
                <a:gd name="T16" fmla="*/ 239 w 378"/>
                <a:gd name="T17" fmla="*/ 1347 h 1350"/>
                <a:gd name="T18" fmla="*/ 358 w 378"/>
                <a:gd name="T19" fmla="*/ 1325 h 1350"/>
                <a:gd name="T20" fmla="*/ 367 w 378"/>
                <a:gd name="T21" fmla="*/ 755 h 1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8" h="1350">
                  <a:moveTo>
                    <a:pt x="367" y="755"/>
                  </a:moveTo>
                  <a:cubicBezTo>
                    <a:pt x="362" y="712"/>
                    <a:pt x="363" y="658"/>
                    <a:pt x="361" y="637"/>
                  </a:cubicBezTo>
                  <a:cubicBezTo>
                    <a:pt x="362" y="550"/>
                    <a:pt x="377" y="161"/>
                    <a:pt x="377" y="123"/>
                  </a:cubicBezTo>
                  <a:cubicBezTo>
                    <a:pt x="378" y="74"/>
                    <a:pt x="375" y="68"/>
                    <a:pt x="371" y="40"/>
                  </a:cubicBezTo>
                  <a:cubicBezTo>
                    <a:pt x="343" y="0"/>
                    <a:pt x="62" y="14"/>
                    <a:pt x="20" y="47"/>
                  </a:cubicBezTo>
                  <a:cubicBezTo>
                    <a:pt x="15" y="80"/>
                    <a:pt x="0" y="114"/>
                    <a:pt x="11" y="164"/>
                  </a:cubicBezTo>
                  <a:cubicBezTo>
                    <a:pt x="11" y="172"/>
                    <a:pt x="102" y="689"/>
                    <a:pt x="112" y="726"/>
                  </a:cubicBezTo>
                  <a:cubicBezTo>
                    <a:pt x="113" y="741"/>
                    <a:pt x="141" y="1303"/>
                    <a:pt x="142" y="1301"/>
                  </a:cubicBezTo>
                  <a:cubicBezTo>
                    <a:pt x="164" y="1317"/>
                    <a:pt x="192" y="1345"/>
                    <a:pt x="239" y="1347"/>
                  </a:cubicBezTo>
                  <a:cubicBezTo>
                    <a:pt x="293" y="1350"/>
                    <a:pt x="354" y="1336"/>
                    <a:pt x="358" y="1325"/>
                  </a:cubicBezTo>
                  <a:cubicBezTo>
                    <a:pt x="362" y="1310"/>
                    <a:pt x="373" y="856"/>
                    <a:pt x="367" y="755"/>
                  </a:cubicBezTo>
                  <a:close/>
                </a:path>
              </a:pathLst>
            </a:custGeom>
            <a:solidFill>
              <a:srgbClr val="757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0" name="Freeform 1164">
              <a:extLst>
                <a:ext uri="{FF2B5EF4-FFF2-40B4-BE49-F238E27FC236}">
                  <a16:creationId xmlns:a16="http://schemas.microsoft.com/office/drawing/2014/main" id="{0732F748-860B-0749-84D3-83DBA0429C5A}"/>
                </a:ext>
              </a:extLst>
            </p:cNvPr>
            <p:cNvSpPr>
              <a:spLocks/>
            </p:cNvSpPr>
            <p:nvPr/>
          </p:nvSpPr>
          <p:spPr bwMode="auto">
            <a:xfrm>
              <a:off x="10283825" y="939800"/>
              <a:ext cx="73025" cy="57150"/>
            </a:xfrm>
            <a:custGeom>
              <a:avLst/>
              <a:gdLst>
                <a:gd name="T0" fmla="*/ 125 w 125"/>
                <a:gd name="T1" fmla="*/ 38 h 95"/>
                <a:gd name="T2" fmla="*/ 76 w 125"/>
                <a:gd name="T3" fmla="*/ 53 h 95"/>
                <a:gd name="T4" fmla="*/ 8 w 125"/>
                <a:gd name="T5" fmla="*/ 0 h 95"/>
                <a:gd name="T6" fmla="*/ 2 w 125"/>
                <a:gd name="T7" fmla="*/ 69 h 95"/>
                <a:gd name="T8" fmla="*/ 45 w 125"/>
                <a:gd name="T9" fmla="*/ 90 h 95"/>
                <a:gd name="T10" fmla="*/ 92 w 125"/>
                <a:gd name="T11" fmla="*/ 92 h 95"/>
                <a:gd name="T12" fmla="*/ 110 w 125"/>
                <a:gd name="T13" fmla="*/ 84 h 95"/>
                <a:gd name="T14" fmla="*/ 121 w 125"/>
                <a:gd name="T15" fmla="*/ 67 h 95"/>
                <a:gd name="T16" fmla="*/ 125 w 125"/>
                <a:gd name="T17" fmla="*/ 3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95">
                  <a:moveTo>
                    <a:pt x="125" y="38"/>
                  </a:moveTo>
                  <a:cubicBezTo>
                    <a:pt x="110" y="53"/>
                    <a:pt x="93" y="51"/>
                    <a:pt x="76" y="53"/>
                  </a:cubicBezTo>
                  <a:cubicBezTo>
                    <a:pt x="60" y="56"/>
                    <a:pt x="42" y="33"/>
                    <a:pt x="8" y="0"/>
                  </a:cubicBezTo>
                  <a:cubicBezTo>
                    <a:pt x="7" y="18"/>
                    <a:pt x="0" y="56"/>
                    <a:pt x="2" y="69"/>
                  </a:cubicBezTo>
                  <a:cubicBezTo>
                    <a:pt x="14" y="80"/>
                    <a:pt x="29" y="86"/>
                    <a:pt x="45" y="90"/>
                  </a:cubicBezTo>
                  <a:cubicBezTo>
                    <a:pt x="61" y="94"/>
                    <a:pt x="76" y="95"/>
                    <a:pt x="92" y="92"/>
                  </a:cubicBezTo>
                  <a:cubicBezTo>
                    <a:pt x="103" y="87"/>
                    <a:pt x="109" y="85"/>
                    <a:pt x="110" y="84"/>
                  </a:cubicBezTo>
                  <a:cubicBezTo>
                    <a:pt x="117" y="80"/>
                    <a:pt x="121" y="74"/>
                    <a:pt x="121" y="67"/>
                  </a:cubicBezTo>
                  <a:cubicBezTo>
                    <a:pt x="121" y="58"/>
                    <a:pt x="123" y="48"/>
                    <a:pt x="125" y="38"/>
                  </a:cubicBez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1" name="Freeform 1165">
              <a:extLst>
                <a:ext uri="{FF2B5EF4-FFF2-40B4-BE49-F238E27FC236}">
                  <a16:creationId xmlns:a16="http://schemas.microsoft.com/office/drawing/2014/main" id="{B84D1AAC-92A8-7643-8D28-D51ED60A4CC5}"/>
                </a:ext>
              </a:extLst>
            </p:cNvPr>
            <p:cNvSpPr>
              <a:spLocks/>
            </p:cNvSpPr>
            <p:nvPr/>
          </p:nvSpPr>
          <p:spPr bwMode="auto">
            <a:xfrm>
              <a:off x="10283825" y="460375"/>
              <a:ext cx="117475" cy="523875"/>
            </a:xfrm>
            <a:custGeom>
              <a:avLst/>
              <a:gdLst>
                <a:gd name="T0" fmla="*/ 0 w 200"/>
                <a:gd name="T1" fmla="*/ 839 h 872"/>
                <a:gd name="T2" fmla="*/ 123 w 200"/>
                <a:gd name="T3" fmla="*/ 856 h 872"/>
                <a:gd name="T4" fmla="*/ 141 w 200"/>
                <a:gd name="T5" fmla="*/ 776 h 872"/>
                <a:gd name="T6" fmla="*/ 180 w 200"/>
                <a:gd name="T7" fmla="*/ 558 h 872"/>
                <a:gd name="T8" fmla="*/ 184 w 200"/>
                <a:gd name="T9" fmla="*/ 107 h 872"/>
                <a:gd name="T10" fmla="*/ 103 w 200"/>
                <a:gd name="T11" fmla="*/ 38 h 872"/>
                <a:gd name="T12" fmla="*/ 39 w 200"/>
                <a:gd name="T13" fmla="*/ 481 h 872"/>
                <a:gd name="T14" fmla="*/ 0 w 200"/>
                <a:gd name="T15" fmla="*/ 839 h 8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872">
                  <a:moveTo>
                    <a:pt x="0" y="839"/>
                  </a:moveTo>
                  <a:cubicBezTo>
                    <a:pt x="37" y="872"/>
                    <a:pt x="107" y="872"/>
                    <a:pt x="123" y="856"/>
                  </a:cubicBezTo>
                  <a:cubicBezTo>
                    <a:pt x="126" y="844"/>
                    <a:pt x="137" y="790"/>
                    <a:pt x="141" y="776"/>
                  </a:cubicBezTo>
                  <a:cubicBezTo>
                    <a:pt x="152" y="741"/>
                    <a:pt x="178" y="568"/>
                    <a:pt x="180" y="558"/>
                  </a:cubicBezTo>
                  <a:cubicBezTo>
                    <a:pt x="200" y="372"/>
                    <a:pt x="190" y="128"/>
                    <a:pt x="184" y="107"/>
                  </a:cubicBezTo>
                  <a:cubicBezTo>
                    <a:pt x="185" y="10"/>
                    <a:pt x="147" y="0"/>
                    <a:pt x="103" y="38"/>
                  </a:cubicBezTo>
                  <a:cubicBezTo>
                    <a:pt x="65" y="75"/>
                    <a:pt x="49" y="350"/>
                    <a:pt x="39" y="481"/>
                  </a:cubicBezTo>
                  <a:cubicBezTo>
                    <a:pt x="34" y="518"/>
                    <a:pt x="1" y="824"/>
                    <a:pt x="0" y="839"/>
                  </a:cubicBezTo>
                  <a:close/>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2" name="Freeform 1166">
              <a:extLst>
                <a:ext uri="{FF2B5EF4-FFF2-40B4-BE49-F238E27FC236}">
                  <a16:creationId xmlns:a16="http://schemas.microsoft.com/office/drawing/2014/main" id="{7FC2D9F7-6E0C-D840-98C0-ACB66224B6C8}"/>
                </a:ext>
              </a:extLst>
            </p:cNvPr>
            <p:cNvSpPr>
              <a:spLocks/>
            </p:cNvSpPr>
            <p:nvPr/>
          </p:nvSpPr>
          <p:spPr bwMode="auto">
            <a:xfrm>
              <a:off x="10474325" y="1138238"/>
              <a:ext cx="317500" cy="447675"/>
            </a:xfrm>
            <a:custGeom>
              <a:avLst/>
              <a:gdLst>
                <a:gd name="T0" fmla="*/ 544 w 544"/>
                <a:gd name="T1" fmla="*/ 428 h 746"/>
                <a:gd name="T2" fmla="*/ 0 w 544"/>
                <a:gd name="T3" fmla="*/ 746 h 746"/>
                <a:gd name="T4" fmla="*/ 0 w 544"/>
                <a:gd name="T5" fmla="*/ 317 h 746"/>
                <a:gd name="T6" fmla="*/ 544 w 544"/>
                <a:gd name="T7" fmla="*/ 0 h 746"/>
                <a:gd name="T8" fmla="*/ 544 w 544"/>
                <a:gd name="T9" fmla="*/ 428 h 746"/>
              </a:gdLst>
              <a:ahLst/>
              <a:cxnLst>
                <a:cxn ang="0">
                  <a:pos x="T0" y="T1"/>
                </a:cxn>
                <a:cxn ang="0">
                  <a:pos x="T2" y="T3"/>
                </a:cxn>
                <a:cxn ang="0">
                  <a:pos x="T4" y="T5"/>
                </a:cxn>
                <a:cxn ang="0">
                  <a:pos x="T6" y="T7"/>
                </a:cxn>
                <a:cxn ang="0">
                  <a:pos x="T8" y="T9"/>
                </a:cxn>
              </a:cxnLst>
              <a:rect l="0" t="0" r="r" b="b"/>
              <a:pathLst>
                <a:path w="544" h="746">
                  <a:moveTo>
                    <a:pt x="544" y="428"/>
                  </a:moveTo>
                  <a:lnTo>
                    <a:pt x="0" y="746"/>
                  </a:lnTo>
                  <a:lnTo>
                    <a:pt x="0" y="317"/>
                  </a:lnTo>
                  <a:lnTo>
                    <a:pt x="544" y="0"/>
                  </a:lnTo>
                  <a:lnTo>
                    <a:pt x="544" y="4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3" name="Line 1167">
              <a:extLst>
                <a:ext uri="{FF2B5EF4-FFF2-40B4-BE49-F238E27FC236}">
                  <a16:creationId xmlns:a16="http://schemas.microsoft.com/office/drawing/2014/main" id="{83DE4DFF-1617-8B49-88DC-8EB2D4B48297}"/>
                </a:ext>
              </a:extLst>
            </p:cNvPr>
            <p:cNvSpPr>
              <a:spLocks noChangeShapeType="1"/>
            </p:cNvSpPr>
            <p:nvPr/>
          </p:nvSpPr>
          <p:spPr bwMode="auto">
            <a:xfrm>
              <a:off x="10474325" y="1328738"/>
              <a:ext cx="39688" cy="238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4" name="Freeform 1168">
              <a:extLst>
                <a:ext uri="{FF2B5EF4-FFF2-40B4-BE49-F238E27FC236}">
                  <a16:creationId xmlns:a16="http://schemas.microsoft.com/office/drawing/2014/main" id="{F951E43C-69A2-8343-95CB-1918D3FABEAD}"/>
                </a:ext>
              </a:extLst>
            </p:cNvPr>
            <p:cNvSpPr>
              <a:spLocks/>
            </p:cNvSpPr>
            <p:nvPr/>
          </p:nvSpPr>
          <p:spPr bwMode="auto">
            <a:xfrm>
              <a:off x="10474325" y="1138238"/>
              <a:ext cx="358775" cy="214313"/>
            </a:xfrm>
            <a:custGeom>
              <a:avLst/>
              <a:gdLst>
                <a:gd name="T0" fmla="*/ 613 w 613"/>
                <a:gd name="T1" fmla="*/ 40 h 358"/>
                <a:gd name="T2" fmla="*/ 544 w 613"/>
                <a:gd name="T3" fmla="*/ 0 h 358"/>
                <a:gd name="T4" fmla="*/ 0 w 613"/>
                <a:gd name="T5" fmla="*/ 317 h 358"/>
                <a:gd name="T6" fmla="*/ 69 w 613"/>
                <a:gd name="T7" fmla="*/ 358 h 358"/>
                <a:gd name="T8" fmla="*/ 0 w 613"/>
                <a:gd name="T9" fmla="*/ 317 h 358"/>
                <a:gd name="T10" fmla="*/ 69 w 613"/>
                <a:gd name="T11" fmla="*/ 358 h 358"/>
                <a:gd name="T12" fmla="*/ 613 w 613"/>
                <a:gd name="T13" fmla="*/ 40 h 358"/>
              </a:gdLst>
              <a:ahLst/>
              <a:cxnLst>
                <a:cxn ang="0">
                  <a:pos x="T0" y="T1"/>
                </a:cxn>
                <a:cxn ang="0">
                  <a:pos x="T2" y="T3"/>
                </a:cxn>
                <a:cxn ang="0">
                  <a:pos x="T4" y="T5"/>
                </a:cxn>
                <a:cxn ang="0">
                  <a:pos x="T6" y="T7"/>
                </a:cxn>
                <a:cxn ang="0">
                  <a:pos x="T8" y="T9"/>
                </a:cxn>
                <a:cxn ang="0">
                  <a:pos x="T10" y="T11"/>
                </a:cxn>
                <a:cxn ang="0">
                  <a:pos x="T12" y="T13"/>
                </a:cxn>
              </a:cxnLst>
              <a:rect l="0" t="0" r="r" b="b"/>
              <a:pathLst>
                <a:path w="613" h="358">
                  <a:moveTo>
                    <a:pt x="613" y="40"/>
                  </a:moveTo>
                  <a:lnTo>
                    <a:pt x="544" y="0"/>
                  </a:lnTo>
                  <a:lnTo>
                    <a:pt x="0" y="317"/>
                  </a:lnTo>
                  <a:lnTo>
                    <a:pt x="69" y="358"/>
                  </a:lnTo>
                  <a:lnTo>
                    <a:pt x="0" y="317"/>
                  </a:lnTo>
                  <a:lnTo>
                    <a:pt x="69" y="358"/>
                  </a:lnTo>
                  <a:lnTo>
                    <a:pt x="613" y="40"/>
                  </a:lnTo>
                  <a:close/>
                </a:path>
              </a:pathLst>
            </a:custGeom>
            <a:solidFill>
              <a:srgbClr val="A67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5" name="Freeform 1169">
              <a:extLst>
                <a:ext uri="{FF2B5EF4-FFF2-40B4-BE49-F238E27FC236}">
                  <a16:creationId xmlns:a16="http://schemas.microsoft.com/office/drawing/2014/main" id="{B5494DEE-F327-5340-B482-1D64CC7814C0}"/>
                </a:ext>
              </a:extLst>
            </p:cNvPr>
            <p:cNvSpPr>
              <a:spLocks/>
            </p:cNvSpPr>
            <p:nvPr/>
          </p:nvSpPr>
          <p:spPr bwMode="auto">
            <a:xfrm>
              <a:off x="10514013" y="1162050"/>
              <a:ext cx="319088" cy="447675"/>
            </a:xfrm>
            <a:custGeom>
              <a:avLst/>
              <a:gdLst>
                <a:gd name="T0" fmla="*/ 544 w 544"/>
                <a:gd name="T1" fmla="*/ 428 h 746"/>
                <a:gd name="T2" fmla="*/ 0 w 544"/>
                <a:gd name="T3" fmla="*/ 746 h 746"/>
                <a:gd name="T4" fmla="*/ 0 w 544"/>
                <a:gd name="T5" fmla="*/ 318 h 746"/>
                <a:gd name="T6" fmla="*/ 544 w 544"/>
                <a:gd name="T7" fmla="*/ 0 h 746"/>
                <a:gd name="T8" fmla="*/ 544 w 544"/>
                <a:gd name="T9" fmla="*/ 428 h 746"/>
              </a:gdLst>
              <a:ahLst/>
              <a:cxnLst>
                <a:cxn ang="0">
                  <a:pos x="T0" y="T1"/>
                </a:cxn>
                <a:cxn ang="0">
                  <a:pos x="T2" y="T3"/>
                </a:cxn>
                <a:cxn ang="0">
                  <a:pos x="T4" y="T5"/>
                </a:cxn>
                <a:cxn ang="0">
                  <a:pos x="T6" y="T7"/>
                </a:cxn>
                <a:cxn ang="0">
                  <a:pos x="T8" y="T9"/>
                </a:cxn>
              </a:cxnLst>
              <a:rect l="0" t="0" r="r" b="b"/>
              <a:pathLst>
                <a:path w="544" h="746">
                  <a:moveTo>
                    <a:pt x="544" y="428"/>
                  </a:moveTo>
                  <a:lnTo>
                    <a:pt x="0" y="746"/>
                  </a:lnTo>
                  <a:lnTo>
                    <a:pt x="0" y="318"/>
                  </a:lnTo>
                  <a:lnTo>
                    <a:pt x="544" y="0"/>
                  </a:lnTo>
                  <a:lnTo>
                    <a:pt x="544" y="428"/>
                  </a:lnTo>
                  <a:close/>
                </a:path>
              </a:pathLst>
            </a:custGeom>
            <a:solidFill>
              <a:srgbClr val="754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6" name="Freeform 1170">
              <a:extLst>
                <a:ext uri="{FF2B5EF4-FFF2-40B4-BE49-F238E27FC236}">
                  <a16:creationId xmlns:a16="http://schemas.microsoft.com/office/drawing/2014/main" id="{45D6474A-FE4A-2442-B7D4-EDB8A198B6E1}"/>
                </a:ext>
              </a:extLst>
            </p:cNvPr>
            <p:cNvSpPr>
              <a:spLocks/>
            </p:cNvSpPr>
            <p:nvPr/>
          </p:nvSpPr>
          <p:spPr bwMode="auto">
            <a:xfrm>
              <a:off x="10474325" y="1328738"/>
              <a:ext cx="39688" cy="280988"/>
            </a:xfrm>
            <a:custGeom>
              <a:avLst/>
              <a:gdLst>
                <a:gd name="T0" fmla="*/ 69 w 69"/>
                <a:gd name="T1" fmla="*/ 469 h 469"/>
                <a:gd name="T2" fmla="*/ 0 w 69"/>
                <a:gd name="T3" fmla="*/ 429 h 469"/>
                <a:gd name="T4" fmla="*/ 0 w 69"/>
                <a:gd name="T5" fmla="*/ 0 h 469"/>
                <a:gd name="T6" fmla="*/ 69 w 69"/>
                <a:gd name="T7" fmla="*/ 41 h 469"/>
                <a:gd name="T8" fmla="*/ 69 w 69"/>
                <a:gd name="T9" fmla="*/ 469 h 469"/>
              </a:gdLst>
              <a:ahLst/>
              <a:cxnLst>
                <a:cxn ang="0">
                  <a:pos x="T0" y="T1"/>
                </a:cxn>
                <a:cxn ang="0">
                  <a:pos x="T2" y="T3"/>
                </a:cxn>
                <a:cxn ang="0">
                  <a:pos x="T4" y="T5"/>
                </a:cxn>
                <a:cxn ang="0">
                  <a:pos x="T6" y="T7"/>
                </a:cxn>
                <a:cxn ang="0">
                  <a:pos x="T8" y="T9"/>
                </a:cxn>
              </a:cxnLst>
              <a:rect l="0" t="0" r="r" b="b"/>
              <a:pathLst>
                <a:path w="69" h="469">
                  <a:moveTo>
                    <a:pt x="69" y="469"/>
                  </a:moveTo>
                  <a:lnTo>
                    <a:pt x="0" y="429"/>
                  </a:lnTo>
                  <a:lnTo>
                    <a:pt x="0" y="0"/>
                  </a:lnTo>
                  <a:lnTo>
                    <a:pt x="69" y="41"/>
                  </a:lnTo>
                  <a:lnTo>
                    <a:pt x="69" y="469"/>
                  </a:lnTo>
                  <a:close/>
                </a:path>
              </a:pathLst>
            </a:custGeom>
            <a:solidFill>
              <a:srgbClr val="8C6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7" name="Freeform 1171">
              <a:extLst>
                <a:ext uri="{FF2B5EF4-FFF2-40B4-BE49-F238E27FC236}">
                  <a16:creationId xmlns:a16="http://schemas.microsoft.com/office/drawing/2014/main" id="{4252E351-DB12-7F47-9FAE-2A544E3CF7E3}"/>
                </a:ext>
              </a:extLst>
            </p:cNvPr>
            <p:cNvSpPr>
              <a:spLocks/>
            </p:cNvSpPr>
            <p:nvPr/>
          </p:nvSpPr>
          <p:spPr bwMode="auto">
            <a:xfrm>
              <a:off x="10504488" y="1309688"/>
              <a:ext cx="41275" cy="22225"/>
            </a:xfrm>
            <a:custGeom>
              <a:avLst/>
              <a:gdLst>
                <a:gd name="T0" fmla="*/ 62 w 68"/>
                <a:gd name="T1" fmla="*/ 22 h 39"/>
                <a:gd name="T2" fmla="*/ 45 w 68"/>
                <a:gd name="T3" fmla="*/ 12 h 39"/>
                <a:gd name="T4" fmla="*/ 45 w 68"/>
                <a:gd name="T5" fmla="*/ 12 h 39"/>
                <a:gd name="T6" fmla="*/ 29 w 68"/>
                <a:gd name="T7" fmla="*/ 3 h 39"/>
                <a:gd name="T8" fmla="*/ 11 w 68"/>
                <a:gd name="T9" fmla="*/ 2 h 39"/>
                <a:gd name="T10" fmla="*/ 5 w 68"/>
                <a:gd name="T11" fmla="*/ 6 h 39"/>
                <a:gd name="T12" fmla="*/ 6 w 68"/>
                <a:gd name="T13" fmla="*/ 16 h 39"/>
                <a:gd name="T14" fmla="*/ 23 w 68"/>
                <a:gd name="T15" fmla="*/ 26 h 39"/>
                <a:gd name="T16" fmla="*/ 23 w 68"/>
                <a:gd name="T17" fmla="*/ 26 h 39"/>
                <a:gd name="T18" fmla="*/ 39 w 68"/>
                <a:gd name="T19" fmla="*/ 35 h 39"/>
                <a:gd name="T20" fmla="*/ 57 w 68"/>
                <a:gd name="T21" fmla="*/ 36 h 39"/>
                <a:gd name="T22" fmla="*/ 63 w 68"/>
                <a:gd name="T23" fmla="*/ 32 h 39"/>
                <a:gd name="T24" fmla="*/ 62 w 68"/>
                <a:gd name="T2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39">
                  <a:moveTo>
                    <a:pt x="62" y="22"/>
                  </a:moveTo>
                  <a:lnTo>
                    <a:pt x="45" y="12"/>
                  </a:lnTo>
                  <a:lnTo>
                    <a:pt x="45" y="12"/>
                  </a:lnTo>
                  <a:lnTo>
                    <a:pt x="29" y="3"/>
                  </a:lnTo>
                  <a:cubicBezTo>
                    <a:pt x="24" y="0"/>
                    <a:pt x="16" y="0"/>
                    <a:pt x="11" y="2"/>
                  </a:cubicBezTo>
                  <a:lnTo>
                    <a:pt x="5" y="6"/>
                  </a:lnTo>
                  <a:cubicBezTo>
                    <a:pt x="0" y="9"/>
                    <a:pt x="1" y="13"/>
                    <a:pt x="6" y="16"/>
                  </a:cubicBezTo>
                  <a:lnTo>
                    <a:pt x="23" y="26"/>
                  </a:lnTo>
                  <a:lnTo>
                    <a:pt x="23" y="26"/>
                  </a:lnTo>
                  <a:lnTo>
                    <a:pt x="39" y="35"/>
                  </a:lnTo>
                  <a:cubicBezTo>
                    <a:pt x="44" y="38"/>
                    <a:pt x="53" y="39"/>
                    <a:pt x="57" y="36"/>
                  </a:cubicBezTo>
                  <a:lnTo>
                    <a:pt x="63" y="32"/>
                  </a:lnTo>
                  <a:cubicBezTo>
                    <a:pt x="68" y="30"/>
                    <a:pt x="67" y="25"/>
                    <a:pt x="62" y="22"/>
                  </a:cubicBezTo>
                  <a:close/>
                </a:path>
              </a:pathLst>
            </a:custGeom>
            <a:solidFill>
              <a:srgbClr val="CE9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8" name="Freeform 1172">
              <a:extLst>
                <a:ext uri="{FF2B5EF4-FFF2-40B4-BE49-F238E27FC236}">
                  <a16:creationId xmlns:a16="http://schemas.microsoft.com/office/drawing/2014/main" id="{7F71CCA7-64DE-5C49-9736-7ADDA52C7D42}"/>
                </a:ext>
              </a:extLst>
            </p:cNvPr>
            <p:cNvSpPr>
              <a:spLocks/>
            </p:cNvSpPr>
            <p:nvPr/>
          </p:nvSpPr>
          <p:spPr bwMode="auto">
            <a:xfrm>
              <a:off x="10747375" y="1163638"/>
              <a:ext cx="39688" cy="22225"/>
            </a:xfrm>
            <a:custGeom>
              <a:avLst/>
              <a:gdLst>
                <a:gd name="T0" fmla="*/ 61 w 67"/>
                <a:gd name="T1" fmla="*/ 22 h 39"/>
                <a:gd name="T2" fmla="*/ 44 w 67"/>
                <a:gd name="T3" fmla="*/ 13 h 39"/>
                <a:gd name="T4" fmla="*/ 44 w 67"/>
                <a:gd name="T5" fmla="*/ 13 h 39"/>
                <a:gd name="T6" fmla="*/ 29 w 67"/>
                <a:gd name="T7" fmla="*/ 4 h 39"/>
                <a:gd name="T8" fmla="*/ 10 w 67"/>
                <a:gd name="T9" fmla="*/ 3 h 39"/>
                <a:gd name="T10" fmla="*/ 4 w 67"/>
                <a:gd name="T11" fmla="*/ 6 h 39"/>
                <a:gd name="T12" fmla="*/ 6 w 67"/>
                <a:gd name="T13" fmla="*/ 17 h 39"/>
                <a:gd name="T14" fmla="*/ 23 w 67"/>
                <a:gd name="T15" fmla="*/ 27 h 39"/>
                <a:gd name="T16" fmla="*/ 23 w 67"/>
                <a:gd name="T17" fmla="*/ 27 h 39"/>
                <a:gd name="T18" fmla="*/ 38 w 67"/>
                <a:gd name="T19" fmla="*/ 36 h 39"/>
                <a:gd name="T20" fmla="*/ 57 w 67"/>
                <a:gd name="T21" fmla="*/ 36 h 39"/>
                <a:gd name="T22" fmla="*/ 63 w 67"/>
                <a:gd name="T23" fmla="*/ 33 h 39"/>
                <a:gd name="T24" fmla="*/ 61 w 67"/>
                <a:gd name="T2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9">
                  <a:moveTo>
                    <a:pt x="61" y="22"/>
                  </a:moveTo>
                  <a:lnTo>
                    <a:pt x="44" y="13"/>
                  </a:lnTo>
                  <a:lnTo>
                    <a:pt x="44" y="13"/>
                  </a:lnTo>
                  <a:lnTo>
                    <a:pt x="29" y="4"/>
                  </a:lnTo>
                  <a:cubicBezTo>
                    <a:pt x="23" y="1"/>
                    <a:pt x="15" y="0"/>
                    <a:pt x="10" y="3"/>
                  </a:cubicBezTo>
                  <a:lnTo>
                    <a:pt x="4" y="6"/>
                  </a:lnTo>
                  <a:cubicBezTo>
                    <a:pt x="0" y="9"/>
                    <a:pt x="0" y="14"/>
                    <a:pt x="6" y="17"/>
                  </a:cubicBezTo>
                  <a:lnTo>
                    <a:pt x="23" y="27"/>
                  </a:lnTo>
                  <a:lnTo>
                    <a:pt x="23" y="27"/>
                  </a:lnTo>
                  <a:lnTo>
                    <a:pt x="38" y="36"/>
                  </a:lnTo>
                  <a:cubicBezTo>
                    <a:pt x="44" y="39"/>
                    <a:pt x="52" y="39"/>
                    <a:pt x="57" y="36"/>
                  </a:cubicBezTo>
                  <a:lnTo>
                    <a:pt x="63" y="33"/>
                  </a:lnTo>
                  <a:cubicBezTo>
                    <a:pt x="67" y="30"/>
                    <a:pt x="67" y="26"/>
                    <a:pt x="61" y="22"/>
                  </a:cubicBezTo>
                  <a:close/>
                </a:path>
              </a:pathLst>
            </a:custGeom>
            <a:solidFill>
              <a:srgbClr val="CE9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9" name="Freeform 1173">
              <a:extLst>
                <a:ext uri="{FF2B5EF4-FFF2-40B4-BE49-F238E27FC236}">
                  <a16:creationId xmlns:a16="http://schemas.microsoft.com/office/drawing/2014/main" id="{DB288D6F-D861-BB44-B711-94CF4F38D3C6}"/>
                </a:ext>
              </a:extLst>
            </p:cNvPr>
            <p:cNvSpPr>
              <a:spLocks/>
            </p:cNvSpPr>
            <p:nvPr/>
          </p:nvSpPr>
          <p:spPr bwMode="auto">
            <a:xfrm>
              <a:off x="10491788" y="1149350"/>
              <a:ext cx="319088" cy="447675"/>
            </a:xfrm>
            <a:custGeom>
              <a:avLst/>
              <a:gdLst>
                <a:gd name="T0" fmla="*/ 1 w 545"/>
                <a:gd name="T1" fmla="*/ 748 h 748"/>
                <a:gd name="T2" fmla="*/ 0 w 545"/>
                <a:gd name="T3" fmla="*/ 746 h 748"/>
                <a:gd name="T4" fmla="*/ 0 w 545"/>
                <a:gd name="T5" fmla="*/ 318 h 748"/>
                <a:gd name="T6" fmla="*/ 0 w 545"/>
                <a:gd name="T7" fmla="*/ 318 h 748"/>
                <a:gd name="T8" fmla="*/ 543 w 545"/>
                <a:gd name="T9" fmla="*/ 0 h 748"/>
                <a:gd name="T10" fmla="*/ 545 w 545"/>
                <a:gd name="T11" fmla="*/ 1 h 748"/>
                <a:gd name="T12" fmla="*/ 1 w 545"/>
                <a:gd name="T13" fmla="*/ 319 h 748"/>
                <a:gd name="T14" fmla="*/ 1 w 545"/>
                <a:gd name="T15" fmla="*/ 748 h 7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5" h="748">
                  <a:moveTo>
                    <a:pt x="1" y="748"/>
                  </a:moveTo>
                  <a:lnTo>
                    <a:pt x="0" y="746"/>
                  </a:lnTo>
                  <a:lnTo>
                    <a:pt x="0" y="318"/>
                  </a:lnTo>
                  <a:lnTo>
                    <a:pt x="0" y="318"/>
                  </a:lnTo>
                  <a:lnTo>
                    <a:pt x="543" y="0"/>
                  </a:lnTo>
                  <a:lnTo>
                    <a:pt x="545" y="1"/>
                  </a:lnTo>
                  <a:lnTo>
                    <a:pt x="1" y="319"/>
                  </a:lnTo>
                  <a:lnTo>
                    <a:pt x="1" y="7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0" name="Freeform 1174">
              <a:extLst>
                <a:ext uri="{FF2B5EF4-FFF2-40B4-BE49-F238E27FC236}">
                  <a16:creationId xmlns:a16="http://schemas.microsoft.com/office/drawing/2014/main" id="{804B6C55-6C5A-654D-965D-15E35D7CC473}"/>
                </a:ext>
              </a:extLst>
            </p:cNvPr>
            <p:cNvSpPr>
              <a:spLocks/>
            </p:cNvSpPr>
            <p:nvPr/>
          </p:nvSpPr>
          <p:spPr bwMode="auto">
            <a:xfrm>
              <a:off x="10425113" y="423863"/>
              <a:ext cx="139700" cy="149225"/>
            </a:xfrm>
            <a:custGeom>
              <a:avLst/>
              <a:gdLst>
                <a:gd name="T0" fmla="*/ 7 w 238"/>
                <a:gd name="T1" fmla="*/ 201 h 249"/>
                <a:gd name="T2" fmla="*/ 55 w 238"/>
                <a:gd name="T3" fmla="*/ 245 h 249"/>
                <a:gd name="T4" fmla="*/ 158 w 238"/>
                <a:gd name="T5" fmla="*/ 221 h 249"/>
                <a:gd name="T6" fmla="*/ 230 w 238"/>
                <a:gd name="T7" fmla="*/ 134 h 249"/>
                <a:gd name="T8" fmla="*/ 232 w 238"/>
                <a:gd name="T9" fmla="*/ 83 h 249"/>
                <a:gd name="T10" fmla="*/ 221 w 238"/>
                <a:gd name="T11" fmla="*/ 12 h 249"/>
                <a:gd name="T12" fmla="*/ 169 w 238"/>
                <a:gd name="T13" fmla="*/ 2 h 249"/>
                <a:gd name="T14" fmla="*/ 123 w 238"/>
                <a:gd name="T15" fmla="*/ 3 h 249"/>
                <a:gd name="T16" fmla="*/ 2 w 238"/>
                <a:gd name="T17" fmla="*/ 136 h 249"/>
                <a:gd name="T18" fmla="*/ 1 w 238"/>
                <a:gd name="T19" fmla="*/ 146 h 249"/>
                <a:gd name="T20" fmla="*/ 7 w 238"/>
                <a:gd name="T21" fmla="*/ 20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249">
                  <a:moveTo>
                    <a:pt x="7" y="201"/>
                  </a:moveTo>
                  <a:cubicBezTo>
                    <a:pt x="18" y="220"/>
                    <a:pt x="36" y="243"/>
                    <a:pt x="55" y="245"/>
                  </a:cubicBezTo>
                  <a:cubicBezTo>
                    <a:pt x="91" y="249"/>
                    <a:pt x="124" y="246"/>
                    <a:pt x="158" y="221"/>
                  </a:cubicBezTo>
                  <a:cubicBezTo>
                    <a:pt x="186" y="199"/>
                    <a:pt x="210" y="170"/>
                    <a:pt x="230" y="134"/>
                  </a:cubicBezTo>
                  <a:cubicBezTo>
                    <a:pt x="237" y="123"/>
                    <a:pt x="238" y="98"/>
                    <a:pt x="232" y="83"/>
                  </a:cubicBezTo>
                  <a:cubicBezTo>
                    <a:pt x="215" y="61"/>
                    <a:pt x="223" y="20"/>
                    <a:pt x="221" y="12"/>
                  </a:cubicBezTo>
                  <a:cubicBezTo>
                    <a:pt x="220" y="10"/>
                    <a:pt x="179" y="2"/>
                    <a:pt x="169" y="2"/>
                  </a:cubicBezTo>
                  <a:cubicBezTo>
                    <a:pt x="154" y="1"/>
                    <a:pt x="128" y="0"/>
                    <a:pt x="123" y="3"/>
                  </a:cubicBezTo>
                  <a:cubicBezTo>
                    <a:pt x="119" y="5"/>
                    <a:pt x="38" y="14"/>
                    <a:pt x="2" y="136"/>
                  </a:cubicBezTo>
                  <a:cubicBezTo>
                    <a:pt x="1" y="139"/>
                    <a:pt x="1" y="143"/>
                    <a:pt x="1" y="146"/>
                  </a:cubicBezTo>
                  <a:cubicBezTo>
                    <a:pt x="1" y="166"/>
                    <a:pt x="0" y="187"/>
                    <a:pt x="7" y="201"/>
                  </a:cubicBezTo>
                  <a:close/>
                </a:path>
              </a:pathLst>
            </a:custGeom>
            <a:solidFill>
              <a:srgbClr val="755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1" name="Freeform 1175">
              <a:extLst>
                <a:ext uri="{FF2B5EF4-FFF2-40B4-BE49-F238E27FC236}">
                  <a16:creationId xmlns:a16="http://schemas.microsoft.com/office/drawing/2014/main" id="{5AA310C5-1588-7C4C-A4ED-B6D886E2243F}"/>
                </a:ext>
              </a:extLst>
            </p:cNvPr>
            <p:cNvSpPr>
              <a:spLocks/>
            </p:cNvSpPr>
            <p:nvPr/>
          </p:nvSpPr>
          <p:spPr bwMode="auto">
            <a:xfrm>
              <a:off x="10594975" y="1155700"/>
              <a:ext cx="104775" cy="117475"/>
            </a:xfrm>
            <a:custGeom>
              <a:avLst/>
              <a:gdLst>
                <a:gd name="T0" fmla="*/ 179 w 179"/>
                <a:gd name="T1" fmla="*/ 98 h 195"/>
                <a:gd name="T2" fmla="*/ 179 w 179"/>
                <a:gd name="T3" fmla="*/ 55 h 195"/>
                <a:gd name="T4" fmla="*/ 179 w 179"/>
                <a:gd name="T5" fmla="*/ 54 h 195"/>
                <a:gd name="T6" fmla="*/ 162 w 179"/>
                <a:gd name="T7" fmla="*/ 12 h 195"/>
                <a:gd name="T8" fmla="*/ 116 w 179"/>
                <a:gd name="T9" fmla="*/ 9 h 195"/>
                <a:gd name="T10" fmla="*/ 113 w 179"/>
                <a:gd name="T11" fmla="*/ 10 h 195"/>
                <a:gd name="T12" fmla="*/ 38 w 179"/>
                <a:gd name="T13" fmla="*/ 56 h 195"/>
                <a:gd name="T14" fmla="*/ 2 w 179"/>
                <a:gd name="T15" fmla="*/ 127 h 195"/>
                <a:gd name="T16" fmla="*/ 2 w 179"/>
                <a:gd name="T17" fmla="*/ 128 h 195"/>
                <a:gd name="T18" fmla="*/ 2 w 179"/>
                <a:gd name="T19" fmla="*/ 171 h 195"/>
                <a:gd name="T20" fmla="*/ 8 w 179"/>
                <a:gd name="T21" fmla="*/ 188 h 195"/>
                <a:gd name="T22" fmla="*/ 25 w 179"/>
                <a:gd name="T23" fmla="*/ 195 h 195"/>
                <a:gd name="T24" fmla="*/ 42 w 179"/>
                <a:gd name="T25" fmla="*/ 188 h 195"/>
                <a:gd name="T26" fmla="*/ 49 w 179"/>
                <a:gd name="T27" fmla="*/ 171 h 195"/>
                <a:gd name="T28" fmla="*/ 49 w 179"/>
                <a:gd name="T29" fmla="*/ 127 h 195"/>
                <a:gd name="T30" fmla="*/ 49 w 179"/>
                <a:gd name="T31" fmla="*/ 127 h 195"/>
                <a:gd name="T32" fmla="*/ 58 w 179"/>
                <a:gd name="T33" fmla="*/ 99 h 195"/>
                <a:gd name="T34" fmla="*/ 61 w 179"/>
                <a:gd name="T35" fmla="*/ 98 h 195"/>
                <a:gd name="T36" fmla="*/ 131 w 179"/>
                <a:gd name="T37" fmla="*/ 55 h 195"/>
                <a:gd name="T38" fmla="*/ 131 w 179"/>
                <a:gd name="T39" fmla="*/ 57 h 195"/>
                <a:gd name="T40" fmla="*/ 131 w 179"/>
                <a:gd name="T41" fmla="*/ 98 h 195"/>
                <a:gd name="T42" fmla="*/ 138 w 179"/>
                <a:gd name="T43" fmla="*/ 115 h 195"/>
                <a:gd name="T44" fmla="*/ 155 w 179"/>
                <a:gd name="T45" fmla="*/ 122 h 195"/>
                <a:gd name="T46" fmla="*/ 172 w 179"/>
                <a:gd name="T47" fmla="*/ 115 h 195"/>
                <a:gd name="T48" fmla="*/ 179 w 179"/>
                <a:gd name="T49" fmla="*/ 9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9" h="195">
                  <a:moveTo>
                    <a:pt x="179" y="98"/>
                  </a:moveTo>
                  <a:lnTo>
                    <a:pt x="179" y="55"/>
                  </a:lnTo>
                  <a:lnTo>
                    <a:pt x="179" y="54"/>
                  </a:lnTo>
                  <a:cubicBezTo>
                    <a:pt x="178" y="33"/>
                    <a:pt x="172" y="19"/>
                    <a:pt x="162" y="12"/>
                  </a:cubicBezTo>
                  <a:cubicBezTo>
                    <a:pt x="151" y="1"/>
                    <a:pt x="136" y="0"/>
                    <a:pt x="116" y="9"/>
                  </a:cubicBezTo>
                  <a:cubicBezTo>
                    <a:pt x="115" y="10"/>
                    <a:pt x="114" y="10"/>
                    <a:pt x="113" y="10"/>
                  </a:cubicBezTo>
                  <a:lnTo>
                    <a:pt x="38" y="56"/>
                  </a:lnTo>
                  <a:cubicBezTo>
                    <a:pt x="12" y="66"/>
                    <a:pt x="0" y="90"/>
                    <a:pt x="2" y="127"/>
                  </a:cubicBezTo>
                  <a:lnTo>
                    <a:pt x="2" y="128"/>
                  </a:lnTo>
                  <a:lnTo>
                    <a:pt x="2" y="171"/>
                  </a:lnTo>
                  <a:cubicBezTo>
                    <a:pt x="2" y="178"/>
                    <a:pt x="4" y="184"/>
                    <a:pt x="8" y="188"/>
                  </a:cubicBezTo>
                  <a:cubicBezTo>
                    <a:pt x="13" y="193"/>
                    <a:pt x="19" y="195"/>
                    <a:pt x="25" y="195"/>
                  </a:cubicBezTo>
                  <a:cubicBezTo>
                    <a:pt x="32" y="195"/>
                    <a:pt x="37" y="193"/>
                    <a:pt x="42" y="188"/>
                  </a:cubicBezTo>
                  <a:cubicBezTo>
                    <a:pt x="47" y="184"/>
                    <a:pt x="49" y="178"/>
                    <a:pt x="49" y="171"/>
                  </a:cubicBezTo>
                  <a:lnTo>
                    <a:pt x="49" y="127"/>
                  </a:lnTo>
                  <a:lnTo>
                    <a:pt x="49" y="127"/>
                  </a:lnTo>
                  <a:cubicBezTo>
                    <a:pt x="49" y="113"/>
                    <a:pt x="52" y="104"/>
                    <a:pt x="58" y="99"/>
                  </a:cubicBezTo>
                  <a:cubicBezTo>
                    <a:pt x="59" y="99"/>
                    <a:pt x="60" y="98"/>
                    <a:pt x="61" y="98"/>
                  </a:cubicBezTo>
                  <a:lnTo>
                    <a:pt x="131" y="55"/>
                  </a:lnTo>
                  <a:lnTo>
                    <a:pt x="131" y="57"/>
                  </a:lnTo>
                  <a:lnTo>
                    <a:pt x="131" y="98"/>
                  </a:lnTo>
                  <a:cubicBezTo>
                    <a:pt x="131" y="104"/>
                    <a:pt x="134" y="110"/>
                    <a:pt x="138" y="115"/>
                  </a:cubicBezTo>
                  <a:cubicBezTo>
                    <a:pt x="143" y="119"/>
                    <a:pt x="149" y="122"/>
                    <a:pt x="155" y="122"/>
                  </a:cubicBezTo>
                  <a:cubicBezTo>
                    <a:pt x="162" y="122"/>
                    <a:pt x="167" y="119"/>
                    <a:pt x="172" y="115"/>
                  </a:cubicBezTo>
                  <a:cubicBezTo>
                    <a:pt x="177" y="110"/>
                    <a:pt x="179" y="104"/>
                    <a:pt x="179" y="98"/>
                  </a:cubicBezTo>
                  <a:close/>
                </a:path>
              </a:pathLst>
            </a:custGeom>
            <a:solidFill>
              <a:srgbClr val="784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2" name="Freeform 1176">
              <a:extLst>
                <a:ext uri="{FF2B5EF4-FFF2-40B4-BE49-F238E27FC236}">
                  <a16:creationId xmlns:a16="http://schemas.microsoft.com/office/drawing/2014/main" id="{CEBF875F-0F61-084E-B2D5-8CE3CA32988F}"/>
                </a:ext>
              </a:extLst>
            </p:cNvPr>
            <p:cNvSpPr>
              <a:spLocks/>
            </p:cNvSpPr>
            <p:nvPr/>
          </p:nvSpPr>
          <p:spPr bwMode="auto">
            <a:xfrm>
              <a:off x="10609263" y="1042988"/>
              <a:ext cx="104775" cy="176213"/>
            </a:xfrm>
            <a:custGeom>
              <a:avLst/>
              <a:gdLst>
                <a:gd name="T0" fmla="*/ 22 w 179"/>
                <a:gd name="T1" fmla="*/ 246 h 292"/>
                <a:gd name="T2" fmla="*/ 33 w 179"/>
                <a:gd name="T3" fmla="*/ 281 h 292"/>
                <a:gd name="T4" fmla="*/ 66 w 179"/>
                <a:gd name="T5" fmla="*/ 287 h 292"/>
                <a:gd name="T6" fmla="*/ 132 w 179"/>
                <a:gd name="T7" fmla="*/ 268 h 292"/>
                <a:gd name="T8" fmla="*/ 174 w 179"/>
                <a:gd name="T9" fmla="*/ 216 h 292"/>
                <a:gd name="T10" fmla="*/ 174 w 179"/>
                <a:gd name="T11" fmla="*/ 169 h 292"/>
                <a:gd name="T12" fmla="*/ 173 w 179"/>
                <a:gd name="T13" fmla="*/ 119 h 292"/>
                <a:gd name="T14" fmla="*/ 163 w 179"/>
                <a:gd name="T15" fmla="*/ 17 h 292"/>
                <a:gd name="T16" fmla="*/ 88 w 179"/>
                <a:gd name="T17" fmla="*/ 36 h 292"/>
                <a:gd name="T18" fmla="*/ 71 w 179"/>
                <a:gd name="T19" fmla="*/ 119 h 292"/>
                <a:gd name="T20" fmla="*/ 50 w 179"/>
                <a:gd name="T21" fmla="*/ 135 h 292"/>
                <a:gd name="T22" fmla="*/ 19 w 179"/>
                <a:gd name="T23" fmla="*/ 177 h 292"/>
                <a:gd name="T24" fmla="*/ 1 w 179"/>
                <a:gd name="T25" fmla="*/ 226 h 292"/>
                <a:gd name="T26" fmla="*/ 7 w 179"/>
                <a:gd name="T27" fmla="*/ 239 h 292"/>
                <a:gd name="T28" fmla="*/ 22 w 179"/>
                <a:gd name="T29" fmla="*/ 24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92">
                  <a:moveTo>
                    <a:pt x="22" y="246"/>
                  </a:moveTo>
                  <a:cubicBezTo>
                    <a:pt x="22" y="261"/>
                    <a:pt x="25" y="272"/>
                    <a:pt x="33" y="281"/>
                  </a:cubicBezTo>
                  <a:cubicBezTo>
                    <a:pt x="41" y="290"/>
                    <a:pt x="52" y="292"/>
                    <a:pt x="66" y="287"/>
                  </a:cubicBezTo>
                  <a:cubicBezTo>
                    <a:pt x="90" y="286"/>
                    <a:pt x="112" y="280"/>
                    <a:pt x="132" y="268"/>
                  </a:cubicBezTo>
                  <a:cubicBezTo>
                    <a:pt x="154" y="255"/>
                    <a:pt x="168" y="237"/>
                    <a:pt x="174" y="216"/>
                  </a:cubicBezTo>
                  <a:cubicBezTo>
                    <a:pt x="173" y="195"/>
                    <a:pt x="173" y="180"/>
                    <a:pt x="174" y="169"/>
                  </a:cubicBezTo>
                  <a:cubicBezTo>
                    <a:pt x="174" y="152"/>
                    <a:pt x="172" y="136"/>
                    <a:pt x="173" y="119"/>
                  </a:cubicBezTo>
                  <a:cubicBezTo>
                    <a:pt x="169" y="42"/>
                    <a:pt x="179" y="38"/>
                    <a:pt x="163" y="17"/>
                  </a:cubicBezTo>
                  <a:cubicBezTo>
                    <a:pt x="157" y="16"/>
                    <a:pt x="104" y="0"/>
                    <a:pt x="88" y="36"/>
                  </a:cubicBezTo>
                  <a:cubicBezTo>
                    <a:pt x="85" y="44"/>
                    <a:pt x="81" y="122"/>
                    <a:pt x="71" y="119"/>
                  </a:cubicBezTo>
                  <a:cubicBezTo>
                    <a:pt x="61" y="126"/>
                    <a:pt x="54" y="131"/>
                    <a:pt x="50" y="135"/>
                  </a:cubicBezTo>
                  <a:cubicBezTo>
                    <a:pt x="38" y="148"/>
                    <a:pt x="27" y="162"/>
                    <a:pt x="19" y="177"/>
                  </a:cubicBezTo>
                  <a:cubicBezTo>
                    <a:pt x="10" y="193"/>
                    <a:pt x="4" y="209"/>
                    <a:pt x="1" y="226"/>
                  </a:cubicBezTo>
                  <a:cubicBezTo>
                    <a:pt x="0" y="232"/>
                    <a:pt x="2" y="236"/>
                    <a:pt x="7" y="239"/>
                  </a:cubicBezTo>
                  <a:cubicBezTo>
                    <a:pt x="8" y="240"/>
                    <a:pt x="13" y="242"/>
                    <a:pt x="22" y="246"/>
                  </a:cubicBezTo>
                  <a:close/>
                </a:path>
              </a:pathLst>
            </a:custGeom>
            <a:solidFill>
              <a:srgbClr val="966D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3" name="Freeform 1177">
              <a:extLst>
                <a:ext uri="{FF2B5EF4-FFF2-40B4-BE49-F238E27FC236}">
                  <a16:creationId xmlns:a16="http://schemas.microsoft.com/office/drawing/2014/main" id="{D66CB725-A467-2248-A67F-CA3EEFD6F44D}"/>
                </a:ext>
              </a:extLst>
            </p:cNvPr>
            <p:cNvSpPr>
              <a:spLocks/>
            </p:cNvSpPr>
            <p:nvPr/>
          </p:nvSpPr>
          <p:spPr bwMode="auto">
            <a:xfrm>
              <a:off x="10601325" y="1176338"/>
              <a:ext cx="50800" cy="61913"/>
            </a:xfrm>
            <a:custGeom>
              <a:avLst/>
              <a:gdLst>
                <a:gd name="T0" fmla="*/ 15 w 86"/>
                <a:gd name="T1" fmla="*/ 29 h 101"/>
                <a:gd name="T2" fmla="*/ 67 w 86"/>
                <a:gd name="T3" fmla="*/ 10 h 101"/>
                <a:gd name="T4" fmla="*/ 72 w 86"/>
                <a:gd name="T5" fmla="*/ 43 h 101"/>
                <a:gd name="T6" fmla="*/ 49 w 86"/>
                <a:gd name="T7" fmla="*/ 64 h 101"/>
                <a:gd name="T8" fmla="*/ 20 w 86"/>
                <a:gd name="T9" fmla="*/ 84 h 101"/>
                <a:gd name="T10" fmla="*/ 7 w 86"/>
                <a:gd name="T11" fmla="*/ 94 h 101"/>
                <a:gd name="T12" fmla="*/ 15 w 86"/>
                <a:gd name="T13" fmla="*/ 29 h 101"/>
              </a:gdLst>
              <a:ahLst/>
              <a:cxnLst>
                <a:cxn ang="0">
                  <a:pos x="T0" y="T1"/>
                </a:cxn>
                <a:cxn ang="0">
                  <a:pos x="T2" y="T3"/>
                </a:cxn>
                <a:cxn ang="0">
                  <a:pos x="T4" y="T5"/>
                </a:cxn>
                <a:cxn ang="0">
                  <a:pos x="T6" y="T7"/>
                </a:cxn>
                <a:cxn ang="0">
                  <a:pos x="T8" y="T9"/>
                </a:cxn>
                <a:cxn ang="0">
                  <a:pos x="T10" y="T11"/>
                </a:cxn>
                <a:cxn ang="0">
                  <a:pos x="T12" y="T13"/>
                </a:cxn>
              </a:cxnLst>
              <a:rect l="0" t="0" r="r" b="b"/>
              <a:pathLst>
                <a:path w="86" h="101">
                  <a:moveTo>
                    <a:pt x="15" y="29"/>
                  </a:moveTo>
                  <a:cubicBezTo>
                    <a:pt x="15" y="29"/>
                    <a:pt x="52" y="0"/>
                    <a:pt x="67" y="10"/>
                  </a:cubicBezTo>
                  <a:cubicBezTo>
                    <a:pt x="86" y="22"/>
                    <a:pt x="72" y="43"/>
                    <a:pt x="72" y="43"/>
                  </a:cubicBezTo>
                  <a:lnTo>
                    <a:pt x="49" y="64"/>
                  </a:lnTo>
                  <a:lnTo>
                    <a:pt x="20" y="84"/>
                  </a:lnTo>
                  <a:cubicBezTo>
                    <a:pt x="20" y="84"/>
                    <a:pt x="15" y="101"/>
                    <a:pt x="7" y="94"/>
                  </a:cubicBezTo>
                  <a:cubicBezTo>
                    <a:pt x="0" y="88"/>
                    <a:pt x="15" y="29"/>
                    <a:pt x="15" y="29"/>
                  </a:cubicBezTo>
                  <a:close/>
                </a:path>
              </a:pathLst>
            </a:custGeom>
            <a:solidFill>
              <a:srgbClr val="784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4" name="Rectangle 1178">
              <a:extLst>
                <a:ext uri="{FF2B5EF4-FFF2-40B4-BE49-F238E27FC236}">
                  <a16:creationId xmlns:a16="http://schemas.microsoft.com/office/drawing/2014/main" id="{006F2BBA-44F5-C942-B265-75D3FC920966}"/>
                </a:ext>
              </a:extLst>
            </p:cNvPr>
            <p:cNvSpPr>
              <a:spLocks noChangeArrowheads="1"/>
            </p:cNvSpPr>
            <p:nvPr/>
          </p:nvSpPr>
          <p:spPr bwMode="auto">
            <a:xfrm>
              <a:off x="10363200" y="773113"/>
              <a:ext cx="74613" cy="258763"/>
            </a:xfrm>
            <a:prstGeom prst="rect">
              <a:avLst/>
            </a:prstGeom>
            <a:solidFill>
              <a:srgbClr val="2626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5" name="Freeform 1179">
              <a:extLst>
                <a:ext uri="{FF2B5EF4-FFF2-40B4-BE49-F238E27FC236}">
                  <a16:creationId xmlns:a16="http://schemas.microsoft.com/office/drawing/2014/main" id="{0519AFF3-A6E4-7044-975D-A764E54B9EBB}"/>
                </a:ext>
              </a:extLst>
            </p:cNvPr>
            <p:cNvSpPr>
              <a:spLocks/>
            </p:cNvSpPr>
            <p:nvPr/>
          </p:nvSpPr>
          <p:spPr bwMode="auto">
            <a:xfrm>
              <a:off x="10404475" y="558800"/>
              <a:ext cx="65088" cy="206375"/>
            </a:xfrm>
            <a:custGeom>
              <a:avLst/>
              <a:gdLst>
                <a:gd name="T0" fmla="*/ 89 w 110"/>
                <a:gd name="T1" fmla="*/ 40 h 345"/>
                <a:gd name="T2" fmla="*/ 110 w 110"/>
                <a:gd name="T3" fmla="*/ 26 h 345"/>
                <a:gd name="T4" fmla="*/ 79 w 110"/>
                <a:gd name="T5" fmla="*/ 0 h 345"/>
                <a:gd name="T6" fmla="*/ 54 w 110"/>
                <a:gd name="T7" fmla="*/ 13 h 345"/>
                <a:gd name="T8" fmla="*/ 61 w 110"/>
                <a:gd name="T9" fmla="*/ 35 h 345"/>
                <a:gd name="T10" fmla="*/ 0 w 110"/>
                <a:gd name="T11" fmla="*/ 223 h 345"/>
                <a:gd name="T12" fmla="*/ 7 w 110"/>
                <a:gd name="T13" fmla="*/ 345 h 345"/>
                <a:gd name="T14" fmla="*/ 76 w 110"/>
                <a:gd name="T15" fmla="*/ 190 h 345"/>
                <a:gd name="T16" fmla="*/ 89 w 110"/>
                <a:gd name="T17" fmla="*/ 4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345">
                  <a:moveTo>
                    <a:pt x="89" y="40"/>
                  </a:moveTo>
                  <a:lnTo>
                    <a:pt x="110" y="26"/>
                  </a:lnTo>
                  <a:cubicBezTo>
                    <a:pt x="100" y="14"/>
                    <a:pt x="89" y="3"/>
                    <a:pt x="79" y="0"/>
                  </a:cubicBezTo>
                  <a:lnTo>
                    <a:pt x="54" y="13"/>
                  </a:lnTo>
                  <a:lnTo>
                    <a:pt x="61" y="35"/>
                  </a:lnTo>
                  <a:cubicBezTo>
                    <a:pt x="61" y="35"/>
                    <a:pt x="20" y="137"/>
                    <a:pt x="0" y="223"/>
                  </a:cubicBezTo>
                  <a:cubicBezTo>
                    <a:pt x="1" y="262"/>
                    <a:pt x="3" y="312"/>
                    <a:pt x="7" y="345"/>
                  </a:cubicBezTo>
                  <a:cubicBezTo>
                    <a:pt x="22" y="299"/>
                    <a:pt x="52" y="235"/>
                    <a:pt x="76" y="190"/>
                  </a:cubicBezTo>
                  <a:cubicBezTo>
                    <a:pt x="82" y="134"/>
                    <a:pt x="89" y="40"/>
                    <a:pt x="89" y="40"/>
                  </a:cubicBezTo>
                  <a:close/>
                </a:path>
              </a:pathLst>
            </a:custGeom>
            <a:solidFill>
              <a:srgbClr val="1443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6" name="Freeform 1180">
              <a:extLst>
                <a:ext uri="{FF2B5EF4-FFF2-40B4-BE49-F238E27FC236}">
                  <a16:creationId xmlns:a16="http://schemas.microsoft.com/office/drawing/2014/main" id="{7C9843E8-3379-CD4A-BDBE-56E38C922D08}"/>
                </a:ext>
              </a:extLst>
            </p:cNvPr>
            <p:cNvSpPr>
              <a:spLocks/>
            </p:cNvSpPr>
            <p:nvPr/>
          </p:nvSpPr>
          <p:spPr bwMode="auto">
            <a:xfrm>
              <a:off x="10414000" y="454025"/>
              <a:ext cx="152400" cy="150813"/>
            </a:xfrm>
            <a:custGeom>
              <a:avLst/>
              <a:gdLst>
                <a:gd name="T0" fmla="*/ 127 w 262"/>
                <a:gd name="T1" fmla="*/ 251 h 251"/>
                <a:gd name="T2" fmla="*/ 218 w 262"/>
                <a:gd name="T3" fmla="*/ 123 h 251"/>
                <a:gd name="T4" fmla="*/ 262 w 262"/>
                <a:gd name="T5" fmla="*/ 27 h 251"/>
                <a:gd name="T6" fmla="*/ 244 w 262"/>
                <a:gd name="T7" fmla="*/ 16 h 251"/>
                <a:gd name="T8" fmla="*/ 203 w 262"/>
                <a:gd name="T9" fmla="*/ 97 h 251"/>
                <a:gd name="T10" fmla="*/ 70 w 262"/>
                <a:gd name="T11" fmla="*/ 169 h 251"/>
                <a:gd name="T12" fmla="*/ 69 w 262"/>
                <a:gd name="T13" fmla="*/ 2 h 251"/>
                <a:gd name="T14" fmla="*/ 55 w 262"/>
                <a:gd name="T15" fmla="*/ 1 h 251"/>
                <a:gd name="T16" fmla="*/ 1 w 262"/>
                <a:gd name="T17" fmla="*/ 162 h 251"/>
                <a:gd name="T18" fmla="*/ 1 w 262"/>
                <a:gd name="T19" fmla="*/ 211 h 251"/>
                <a:gd name="T20" fmla="*/ 68 w 262"/>
                <a:gd name="T21" fmla="*/ 177 h 251"/>
                <a:gd name="T22" fmla="*/ 127 w 262"/>
                <a:gd name="T23"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251">
                  <a:moveTo>
                    <a:pt x="127" y="251"/>
                  </a:moveTo>
                  <a:cubicBezTo>
                    <a:pt x="167" y="197"/>
                    <a:pt x="199" y="144"/>
                    <a:pt x="218" y="123"/>
                  </a:cubicBezTo>
                  <a:cubicBezTo>
                    <a:pt x="252" y="85"/>
                    <a:pt x="260" y="38"/>
                    <a:pt x="262" y="27"/>
                  </a:cubicBezTo>
                  <a:lnTo>
                    <a:pt x="244" y="16"/>
                  </a:lnTo>
                  <a:cubicBezTo>
                    <a:pt x="244" y="16"/>
                    <a:pt x="248" y="61"/>
                    <a:pt x="203" y="97"/>
                  </a:cubicBezTo>
                  <a:cubicBezTo>
                    <a:pt x="144" y="147"/>
                    <a:pt x="70" y="169"/>
                    <a:pt x="70" y="169"/>
                  </a:cubicBezTo>
                  <a:cubicBezTo>
                    <a:pt x="70" y="169"/>
                    <a:pt x="34" y="84"/>
                    <a:pt x="69" y="2"/>
                  </a:cubicBezTo>
                  <a:cubicBezTo>
                    <a:pt x="69" y="2"/>
                    <a:pt x="62" y="0"/>
                    <a:pt x="55" y="1"/>
                  </a:cubicBezTo>
                  <a:cubicBezTo>
                    <a:pt x="48" y="15"/>
                    <a:pt x="17" y="86"/>
                    <a:pt x="1" y="162"/>
                  </a:cubicBezTo>
                  <a:cubicBezTo>
                    <a:pt x="0" y="189"/>
                    <a:pt x="1" y="211"/>
                    <a:pt x="1" y="211"/>
                  </a:cubicBezTo>
                  <a:cubicBezTo>
                    <a:pt x="24" y="196"/>
                    <a:pt x="46" y="184"/>
                    <a:pt x="68" y="177"/>
                  </a:cubicBezTo>
                  <a:cubicBezTo>
                    <a:pt x="88" y="183"/>
                    <a:pt x="115" y="232"/>
                    <a:pt x="127" y="251"/>
                  </a:cubicBez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7" name="Freeform 1181">
              <a:extLst>
                <a:ext uri="{FF2B5EF4-FFF2-40B4-BE49-F238E27FC236}">
                  <a16:creationId xmlns:a16="http://schemas.microsoft.com/office/drawing/2014/main" id="{CAC3F1CB-2411-9C40-9034-A56ED3C7282C}"/>
                </a:ext>
              </a:extLst>
            </p:cNvPr>
            <p:cNvSpPr>
              <a:spLocks/>
            </p:cNvSpPr>
            <p:nvPr/>
          </p:nvSpPr>
          <p:spPr bwMode="auto">
            <a:xfrm>
              <a:off x="10313988" y="446088"/>
              <a:ext cx="133350" cy="652463"/>
            </a:xfrm>
            <a:custGeom>
              <a:avLst/>
              <a:gdLst>
                <a:gd name="T0" fmla="*/ 168 w 228"/>
                <a:gd name="T1" fmla="*/ 511 h 1087"/>
                <a:gd name="T2" fmla="*/ 156 w 228"/>
                <a:gd name="T3" fmla="*/ 186 h 1087"/>
                <a:gd name="T4" fmla="*/ 184 w 228"/>
                <a:gd name="T5" fmla="*/ 75 h 1087"/>
                <a:gd name="T6" fmla="*/ 184 w 228"/>
                <a:gd name="T7" fmla="*/ 74 h 1087"/>
                <a:gd name="T8" fmla="*/ 226 w 228"/>
                <a:gd name="T9" fmla="*/ 12 h 1087"/>
                <a:gd name="T10" fmla="*/ 76 w 228"/>
                <a:gd name="T11" fmla="*/ 31 h 1087"/>
                <a:gd name="T12" fmla="*/ 13 w 228"/>
                <a:gd name="T13" fmla="*/ 159 h 1087"/>
                <a:gd name="T14" fmla="*/ 2 w 228"/>
                <a:gd name="T15" fmla="*/ 344 h 1087"/>
                <a:gd name="T16" fmla="*/ 14 w 228"/>
                <a:gd name="T17" fmla="*/ 488 h 1087"/>
                <a:gd name="T18" fmla="*/ 13 w 228"/>
                <a:gd name="T19" fmla="*/ 997 h 1087"/>
                <a:gd name="T20" fmla="*/ 80 w 228"/>
                <a:gd name="T21" fmla="*/ 1067 h 1087"/>
                <a:gd name="T22" fmla="*/ 110 w 228"/>
                <a:gd name="T23" fmla="*/ 1086 h 1087"/>
                <a:gd name="T24" fmla="*/ 137 w 228"/>
                <a:gd name="T25" fmla="*/ 1046 h 1087"/>
                <a:gd name="T26" fmla="*/ 168 w 228"/>
                <a:gd name="T27" fmla="*/ 511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8" h="1087">
                  <a:moveTo>
                    <a:pt x="168" y="511"/>
                  </a:moveTo>
                  <a:cubicBezTo>
                    <a:pt x="161" y="473"/>
                    <a:pt x="134" y="291"/>
                    <a:pt x="156" y="186"/>
                  </a:cubicBezTo>
                  <a:cubicBezTo>
                    <a:pt x="155" y="168"/>
                    <a:pt x="180" y="82"/>
                    <a:pt x="184" y="75"/>
                  </a:cubicBezTo>
                  <a:cubicBezTo>
                    <a:pt x="184" y="75"/>
                    <a:pt x="184" y="74"/>
                    <a:pt x="184" y="74"/>
                  </a:cubicBezTo>
                  <a:cubicBezTo>
                    <a:pt x="179" y="66"/>
                    <a:pt x="228" y="22"/>
                    <a:pt x="226" y="12"/>
                  </a:cubicBezTo>
                  <a:cubicBezTo>
                    <a:pt x="223" y="0"/>
                    <a:pt x="111" y="12"/>
                    <a:pt x="76" y="31"/>
                  </a:cubicBezTo>
                  <a:cubicBezTo>
                    <a:pt x="19" y="61"/>
                    <a:pt x="13" y="159"/>
                    <a:pt x="13" y="159"/>
                  </a:cubicBezTo>
                  <a:cubicBezTo>
                    <a:pt x="6" y="216"/>
                    <a:pt x="0" y="326"/>
                    <a:pt x="2" y="344"/>
                  </a:cubicBezTo>
                  <a:cubicBezTo>
                    <a:pt x="3" y="350"/>
                    <a:pt x="6" y="398"/>
                    <a:pt x="14" y="488"/>
                  </a:cubicBezTo>
                  <a:cubicBezTo>
                    <a:pt x="18" y="546"/>
                    <a:pt x="29" y="921"/>
                    <a:pt x="13" y="997"/>
                  </a:cubicBezTo>
                  <a:cubicBezTo>
                    <a:pt x="29" y="1029"/>
                    <a:pt x="47" y="1040"/>
                    <a:pt x="80" y="1067"/>
                  </a:cubicBezTo>
                  <a:cubicBezTo>
                    <a:pt x="89" y="1074"/>
                    <a:pt x="99" y="1080"/>
                    <a:pt x="110" y="1086"/>
                  </a:cubicBezTo>
                  <a:cubicBezTo>
                    <a:pt x="111" y="1087"/>
                    <a:pt x="128" y="1074"/>
                    <a:pt x="137" y="1046"/>
                  </a:cubicBezTo>
                  <a:cubicBezTo>
                    <a:pt x="134" y="934"/>
                    <a:pt x="131" y="637"/>
                    <a:pt x="168" y="511"/>
                  </a:cubicBez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8" name="Freeform 1182">
              <a:extLst>
                <a:ext uri="{FF2B5EF4-FFF2-40B4-BE49-F238E27FC236}">
                  <a16:creationId xmlns:a16="http://schemas.microsoft.com/office/drawing/2014/main" id="{9FA466B1-4745-444F-AAB1-1A4E11B9EA0B}"/>
                </a:ext>
              </a:extLst>
            </p:cNvPr>
            <p:cNvSpPr>
              <a:spLocks/>
            </p:cNvSpPr>
            <p:nvPr/>
          </p:nvSpPr>
          <p:spPr bwMode="auto">
            <a:xfrm>
              <a:off x="10390188" y="481013"/>
              <a:ext cx="306388" cy="660400"/>
            </a:xfrm>
            <a:custGeom>
              <a:avLst/>
              <a:gdLst>
                <a:gd name="T0" fmla="*/ 523 w 523"/>
                <a:gd name="T1" fmla="*/ 216 h 1102"/>
                <a:gd name="T2" fmla="*/ 413 w 523"/>
                <a:gd name="T3" fmla="*/ 62 h 1102"/>
                <a:gd name="T4" fmla="*/ 326 w 523"/>
                <a:gd name="T5" fmla="*/ 0 h 1102"/>
                <a:gd name="T6" fmla="*/ 242 w 523"/>
                <a:gd name="T7" fmla="*/ 116 h 1102"/>
                <a:gd name="T8" fmla="*/ 71 w 523"/>
                <a:gd name="T9" fmla="*/ 402 h 1102"/>
                <a:gd name="T10" fmla="*/ 38 w 523"/>
                <a:gd name="T11" fmla="*/ 454 h 1102"/>
                <a:gd name="T12" fmla="*/ 37 w 523"/>
                <a:gd name="T13" fmla="*/ 446 h 1102"/>
                <a:gd name="T14" fmla="*/ 5 w 523"/>
                <a:gd name="T15" fmla="*/ 992 h 1102"/>
                <a:gd name="T16" fmla="*/ 40 w 523"/>
                <a:gd name="T17" fmla="*/ 1056 h 1102"/>
                <a:gd name="T18" fmla="*/ 392 w 523"/>
                <a:gd name="T19" fmla="*/ 1008 h 1102"/>
                <a:gd name="T20" fmla="*/ 434 w 523"/>
                <a:gd name="T21" fmla="*/ 942 h 1102"/>
                <a:gd name="T22" fmla="*/ 423 w 523"/>
                <a:gd name="T23" fmla="*/ 690 h 1102"/>
                <a:gd name="T24" fmla="*/ 425 w 523"/>
                <a:gd name="T25" fmla="*/ 582 h 1102"/>
                <a:gd name="T26" fmla="*/ 523 w 523"/>
                <a:gd name="T27" fmla="*/ 21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3" h="1102">
                  <a:moveTo>
                    <a:pt x="523" y="216"/>
                  </a:moveTo>
                  <a:cubicBezTo>
                    <a:pt x="521" y="145"/>
                    <a:pt x="471" y="113"/>
                    <a:pt x="413" y="62"/>
                  </a:cubicBezTo>
                  <a:cubicBezTo>
                    <a:pt x="400" y="52"/>
                    <a:pt x="344" y="8"/>
                    <a:pt x="326" y="0"/>
                  </a:cubicBezTo>
                  <a:cubicBezTo>
                    <a:pt x="313" y="16"/>
                    <a:pt x="267" y="82"/>
                    <a:pt x="242" y="116"/>
                  </a:cubicBezTo>
                  <a:cubicBezTo>
                    <a:pt x="236" y="124"/>
                    <a:pt x="134" y="256"/>
                    <a:pt x="71" y="402"/>
                  </a:cubicBezTo>
                  <a:cubicBezTo>
                    <a:pt x="65" y="415"/>
                    <a:pt x="38" y="454"/>
                    <a:pt x="38" y="454"/>
                  </a:cubicBezTo>
                  <a:cubicBezTo>
                    <a:pt x="38" y="454"/>
                    <a:pt x="38" y="451"/>
                    <a:pt x="37" y="446"/>
                  </a:cubicBezTo>
                  <a:cubicBezTo>
                    <a:pt x="0" y="572"/>
                    <a:pt x="2" y="880"/>
                    <a:pt x="5" y="992"/>
                  </a:cubicBezTo>
                  <a:cubicBezTo>
                    <a:pt x="11" y="1010"/>
                    <a:pt x="33" y="1054"/>
                    <a:pt x="40" y="1056"/>
                  </a:cubicBezTo>
                  <a:cubicBezTo>
                    <a:pt x="196" y="1102"/>
                    <a:pt x="371" y="1029"/>
                    <a:pt x="392" y="1008"/>
                  </a:cubicBezTo>
                  <a:cubicBezTo>
                    <a:pt x="420" y="980"/>
                    <a:pt x="426" y="965"/>
                    <a:pt x="434" y="942"/>
                  </a:cubicBezTo>
                  <a:cubicBezTo>
                    <a:pt x="421" y="842"/>
                    <a:pt x="424" y="740"/>
                    <a:pt x="423" y="690"/>
                  </a:cubicBezTo>
                  <a:cubicBezTo>
                    <a:pt x="423" y="649"/>
                    <a:pt x="421" y="602"/>
                    <a:pt x="425" y="582"/>
                  </a:cubicBezTo>
                  <a:cubicBezTo>
                    <a:pt x="455" y="473"/>
                    <a:pt x="507" y="412"/>
                    <a:pt x="523" y="216"/>
                  </a:cubicBez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9" name="Freeform 1183">
              <a:extLst>
                <a:ext uri="{FF2B5EF4-FFF2-40B4-BE49-F238E27FC236}">
                  <a16:creationId xmlns:a16="http://schemas.microsoft.com/office/drawing/2014/main" id="{3E9A95B3-3C79-0F4A-8771-AD57766B0F4C}"/>
                </a:ext>
              </a:extLst>
            </p:cNvPr>
            <p:cNvSpPr>
              <a:spLocks/>
            </p:cNvSpPr>
            <p:nvPr/>
          </p:nvSpPr>
          <p:spPr bwMode="auto">
            <a:xfrm>
              <a:off x="10363200" y="452438"/>
              <a:ext cx="82550" cy="312738"/>
            </a:xfrm>
            <a:custGeom>
              <a:avLst/>
              <a:gdLst>
                <a:gd name="T0" fmla="*/ 92 w 143"/>
                <a:gd name="T1" fmla="*/ 521 h 521"/>
                <a:gd name="T2" fmla="*/ 80 w 143"/>
                <a:gd name="T3" fmla="*/ 224 h 521"/>
                <a:gd name="T4" fmla="*/ 143 w 143"/>
                <a:gd name="T5" fmla="*/ 0 h 521"/>
                <a:gd name="T6" fmla="*/ 126 w 143"/>
                <a:gd name="T7" fmla="*/ 0 h 521"/>
                <a:gd name="T8" fmla="*/ 31 w 143"/>
                <a:gd name="T9" fmla="*/ 123 h 521"/>
                <a:gd name="T10" fmla="*/ 54 w 143"/>
                <a:gd name="T11" fmla="*/ 152 h 521"/>
                <a:gd name="T12" fmla="*/ 0 w 143"/>
                <a:gd name="T13" fmla="*/ 176 h 521"/>
                <a:gd name="T14" fmla="*/ 92 w 143"/>
                <a:gd name="T15" fmla="*/ 521 h 5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521">
                  <a:moveTo>
                    <a:pt x="92" y="521"/>
                  </a:moveTo>
                  <a:cubicBezTo>
                    <a:pt x="78" y="437"/>
                    <a:pt x="76" y="294"/>
                    <a:pt x="80" y="224"/>
                  </a:cubicBezTo>
                  <a:cubicBezTo>
                    <a:pt x="86" y="120"/>
                    <a:pt x="143" y="0"/>
                    <a:pt x="143" y="0"/>
                  </a:cubicBezTo>
                  <a:cubicBezTo>
                    <a:pt x="143" y="0"/>
                    <a:pt x="136" y="0"/>
                    <a:pt x="126" y="0"/>
                  </a:cubicBezTo>
                  <a:cubicBezTo>
                    <a:pt x="116" y="9"/>
                    <a:pt x="62" y="64"/>
                    <a:pt x="31" y="123"/>
                  </a:cubicBezTo>
                  <a:lnTo>
                    <a:pt x="54" y="152"/>
                  </a:lnTo>
                  <a:lnTo>
                    <a:pt x="0" y="176"/>
                  </a:lnTo>
                  <a:cubicBezTo>
                    <a:pt x="0" y="176"/>
                    <a:pt x="52" y="438"/>
                    <a:pt x="92" y="521"/>
                  </a:cubicBez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10" name="Freeform 1184">
              <a:extLst>
                <a:ext uri="{FF2B5EF4-FFF2-40B4-BE49-F238E27FC236}">
                  <a16:creationId xmlns:a16="http://schemas.microsoft.com/office/drawing/2014/main" id="{9DD67A6D-4023-C043-8EF8-1481DCF3785A}"/>
                </a:ext>
              </a:extLst>
            </p:cNvPr>
            <p:cNvSpPr>
              <a:spLocks/>
            </p:cNvSpPr>
            <p:nvPr/>
          </p:nvSpPr>
          <p:spPr bwMode="auto">
            <a:xfrm>
              <a:off x="10402888" y="468313"/>
              <a:ext cx="188913" cy="323850"/>
            </a:xfrm>
            <a:custGeom>
              <a:avLst/>
              <a:gdLst>
                <a:gd name="T0" fmla="*/ 319 w 323"/>
                <a:gd name="T1" fmla="*/ 24 h 539"/>
                <a:gd name="T2" fmla="*/ 281 w 323"/>
                <a:gd name="T3" fmla="*/ 0 h 539"/>
                <a:gd name="T4" fmla="*/ 237 w 323"/>
                <a:gd name="T5" fmla="*/ 97 h 539"/>
                <a:gd name="T6" fmla="*/ 0 w 323"/>
                <a:gd name="T7" fmla="*/ 539 h 539"/>
                <a:gd name="T8" fmla="*/ 10 w 323"/>
                <a:gd name="T9" fmla="*/ 519 h 539"/>
                <a:gd name="T10" fmla="*/ 260 w 323"/>
                <a:gd name="T11" fmla="*/ 267 h 539"/>
                <a:gd name="T12" fmla="*/ 231 w 323"/>
                <a:gd name="T13" fmla="*/ 202 h 539"/>
                <a:gd name="T14" fmla="*/ 273 w 323"/>
                <a:gd name="T15" fmla="*/ 210 h 539"/>
                <a:gd name="T16" fmla="*/ 322 w 323"/>
                <a:gd name="T17" fmla="*/ 29 h 539"/>
                <a:gd name="T18" fmla="*/ 319 w 323"/>
                <a:gd name="T19" fmla="*/ 2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3" h="539">
                  <a:moveTo>
                    <a:pt x="319" y="24"/>
                  </a:moveTo>
                  <a:lnTo>
                    <a:pt x="281" y="0"/>
                  </a:lnTo>
                  <a:cubicBezTo>
                    <a:pt x="281" y="0"/>
                    <a:pt x="276" y="53"/>
                    <a:pt x="237" y="97"/>
                  </a:cubicBezTo>
                  <a:cubicBezTo>
                    <a:pt x="189" y="150"/>
                    <a:pt x="23" y="371"/>
                    <a:pt x="0" y="539"/>
                  </a:cubicBezTo>
                  <a:lnTo>
                    <a:pt x="10" y="519"/>
                  </a:lnTo>
                  <a:cubicBezTo>
                    <a:pt x="64" y="415"/>
                    <a:pt x="260" y="267"/>
                    <a:pt x="260" y="267"/>
                  </a:cubicBezTo>
                  <a:lnTo>
                    <a:pt x="231" y="202"/>
                  </a:lnTo>
                  <a:lnTo>
                    <a:pt x="273" y="210"/>
                  </a:lnTo>
                  <a:cubicBezTo>
                    <a:pt x="320" y="146"/>
                    <a:pt x="323" y="55"/>
                    <a:pt x="322" y="29"/>
                  </a:cubicBezTo>
                  <a:cubicBezTo>
                    <a:pt x="322" y="27"/>
                    <a:pt x="320" y="25"/>
                    <a:pt x="319" y="24"/>
                  </a:cubicBez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11" name="Freeform 1185">
              <a:extLst>
                <a:ext uri="{FF2B5EF4-FFF2-40B4-BE49-F238E27FC236}">
                  <a16:creationId xmlns:a16="http://schemas.microsoft.com/office/drawing/2014/main" id="{26303B5D-0C58-474E-AB7D-994CFDBE906C}"/>
                </a:ext>
              </a:extLst>
            </p:cNvPr>
            <p:cNvSpPr>
              <a:spLocks/>
            </p:cNvSpPr>
            <p:nvPr/>
          </p:nvSpPr>
          <p:spPr bwMode="auto">
            <a:xfrm>
              <a:off x="10647363" y="1033463"/>
              <a:ext cx="71438" cy="80963"/>
            </a:xfrm>
            <a:custGeom>
              <a:avLst/>
              <a:gdLst>
                <a:gd name="T0" fmla="*/ 122 w 122"/>
                <a:gd name="T1" fmla="*/ 47 h 137"/>
                <a:gd name="T2" fmla="*/ 41 w 122"/>
                <a:gd name="T3" fmla="*/ 24 h 137"/>
                <a:gd name="T4" fmla="*/ 2 w 122"/>
                <a:gd name="T5" fmla="*/ 46 h 137"/>
                <a:gd name="T6" fmla="*/ 1 w 122"/>
                <a:gd name="T7" fmla="*/ 112 h 137"/>
                <a:gd name="T8" fmla="*/ 56 w 122"/>
                <a:gd name="T9" fmla="*/ 133 h 137"/>
                <a:gd name="T10" fmla="*/ 115 w 122"/>
                <a:gd name="T11" fmla="*/ 129 h 137"/>
                <a:gd name="T12" fmla="*/ 122 w 122"/>
                <a:gd name="T13" fmla="*/ 47 h 137"/>
              </a:gdLst>
              <a:ahLst/>
              <a:cxnLst>
                <a:cxn ang="0">
                  <a:pos x="T0" y="T1"/>
                </a:cxn>
                <a:cxn ang="0">
                  <a:pos x="T2" y="T3"/>
                </a:cxn>
                <a:cxn ang="0">
                  <a:pos x="T4" y="T5"/>
                </a:cxn>
                <a:cxn ang="0">
                  <a:pos x="T6" y="T7"/>
                </a:cxn>
                <a:cxn ang="0">
                  <a:pos x="T8" y="T9"/>
                </a:cxn>
                <a:cxn ang="0">
                  <a:pos x="T10" y="T11"/>
                </a:cxn>
                <a:cxn ang="0">
                  <a:pos x="T12" y="T13"/>
                </a:cxn>
              </a:cxnLst>
              <a:rect l="0" t="0" r="r" b="b"/>
              <a:pathLst>
                <a:path w="122" h="137">
                  <a:moveTo>
                    <a:pt x="122" y="47"/>
                  </a:moveTo>
                  <a:cubicBezTo>
                    <a:pt x="97" y="22"/>
                    <a:pt x="84" y="0"/>
                    <a:pt x="41" y="24"/>
                  </a:cubicBezTo>
                  <a:cubicBezTo>
                    <a:pt x="40" y="20"/>
                    <a:pt x="2" y="45"/>
                    <a:pt x="2" y="46"/>
                  </a:cubicBezTo>
                  <a:cubicBezTo>
                    <a:pt x="0" y="69"/>
                    <a:pt x="1" y="95"/>
                    <a:pt x="1" y="112"/>
                  </a:cubicBezTo>
                  <a:cubicBezTo>
                    <a:pt x="24" y="129"/>
                    <a:pt x="45" y="132"/>
                    <a:pt x="56" y="133"/>
                  </a:cubicBezTo>
                  <a:cubicBezTo>
                    <a:pt x="80" y="136"/>
                    <a:pt x="99" y="137"/>
                    <a:pt x="115" y="129"/>
                  </a:cubicBezTo>
                  <a:cubicBezTo>
                    <a:pt x="122" y="124"/>
                    <a:pt x="122" y="53"/>
                    <a:pt x="122" y="47"/>
                  </a:cubicBez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12" name="Freeform 1186">
              <a:extLst>
                <a:ext uri="{FF2B5EF4-FFF2-40B4-BE49-F238E27FC236}">
                  <a16:creationId xmlns:a16="http://schemas.microsoft.com/office/drawing/2014/main" id="{1582BF6A-3D55-B24B-A143-732E04666DA9}"/>
                </a:ext>
              </a:extLst>
            </p:cNvPr>
            <p:cNvSpPr>
              <a:spLocks/>
            </p:cNvSpPr>
            <p:nvPr/>
          </p:nvSpPr>
          <p:spPr bwMode="auto">
            <a:xfrm>
              <a:off x="10598150" y="536575"/>
              <a:ext cx="131763" cy="563563"/>
            </a:xfrm>
            <a:custGeom>
              <a:avLst/>
              <a:gdLst>
                <a:gd name="T0" fmla="*/ 82 w 224"/>
                <a:gd name="T1" fmla="*/ 915 h 939"/>
                <a:gd name="T2" fmla="*/ 206 w 224"/>
                <a:gd name="T3" fmla="*/ 926 h 939"/>
                <a:gd name="T4" fmla="*/ 223 w 224"/>
                <a:gd name="T5" fmla="*/ 558 h 939"/>
                <a:gd name="T6" fmla="*/ 216 w 224"/>
                <a:gd name="T7" fmla="*/ 380 h 939"/>
                <a:gd name="T8" fmla="*/ 192 w 224"/>
                <a:gd name="T9" fmla="*/ 190 h 939"/>
                <a:gd name="T10" fmla="*/ 72 w 224"/>
                <a:gd name="T11" fmla="*/ 62 h 939"/>
                <a:gd name="T12" fmla="*/ 14 w 224"/>
                <a:gd name="T13" fmla="*/ 143 h 939"/>
                <a:gd name="T14" fmla="*/ 16 w 224"/>
                <a:gd name="T15" fmla="*/ 256 h 939"/>
                <a:gd name="T16" fmla="*/ 36 w 224"/>
                <a:gd name="T17" fmla="*/ 336 h 939"/>
                <a:gd name="T18" fmla="*/ 73 w 224"/>
                <a:gd name="T19" fmla="*/ 626 h 939"/>
                <a:gd name="T20" fmla="*/ 82 w 224"/>
                <a:gd name="T21" fmla="*/ 915 h 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939">
                  <a:moveTo>
                    <a:pt x="82" y="915"/>
                  </a:moveTo>
                  <a:cubicBezTo>
                    <a:pt x="118" y="939"/>
                    <a:pt x="188" y="935"/>
                    <a:pt x="206" y="926"/>
                  </a:cubicBezTo>
                  <a:cubicBezTo>
                    <a:pt x="213" y="872"/>
                    <a:pt x="224" y="570"/>
                    <a:pt x="223" y="558"/>
                  </a:cubicBezTo>
                  <a:cubicBezTo>
                    <a:pt x="220" y="537"/>
                    <a:pt x="216" y="389"/>
                    <a:pt x="216" y="380"/>
                  </a:cubicBezTo>
                  <a:cubicBezTo>
                    <a:pt x="210" y="315"/>
                    <a:pt x="198" y="228"/>
                    <a:pt x="192" y="190"/>
                  </a:cubicBezTo>
                  <a:cubicBezTo>
                    <a:pt x="188" y="180"/>
                    <a:pt x="175" y="0"/>
                    <a:pt x="72" y="62"/>
                  </a:cubicBezTo>
                  <a:cubicBezTo>
                    <a:pt x="45" y="85"/>
                    <a:pt x="32" y="106"/>
                    <a:pt x="14" y="143"/>
                  </a:cubicBezTo>
                  <a:cubicBezTo>
                    <a:pt x="0" y="171"/>
                    <a:pt x="7" y="226"/>
                    <a:pt x="16" y="256"/>
                  </a:cubicBezTo>
                  <a:cubicBezTo>
                    <a:pt x="22" y="278"/>
                    <a:pt x="30" y="307"/>
                    <a:pt x="36" y="336"/>
                  </a:cubicBezTo>
                  <a:cubicBezTo>
                    <a:pt x="50" y="397"/>
                    <a:pt x="67" y="573"/>
                    <a:pt x="73" y="626"/>
                  </a:cubicBezTo>
                  <a:cubicBezTo>
                    <a:pt x="77" y="659"/>
                    <a:pt x="81" y="911"/>
                    <a:pt x="82" y="915"/>
                  </a:cubicBez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13" name="Freeform 1187">
              <a:extLst>
                <a:ext uri="{FF2B5EF4-FFF2-40B4-BE49-F238E27FC236}">
                  <a16:creationId xmlns:a16="http://schemas.microsoft.com/office/drawing/2014/main" id="{EB1AFBE0-71FA-874C-A8EB-ECF618C5CB4B}"/>
                </a:ext>
              </a:extLst>
            </p:cNvPr>
            <p:cNvSpPr>
              <a:spLocks/>
            </p:cNvSpPr>
            <p:nvPr/>
          </p:nvSpPr>
          <p:spPr bwMode="auto">
            <a:xfrm>
              <a:off x="10434638" y="1025525"/>
              <a:ext cx="93663" cy="57150"/>
            </a:xfrm>
            <a:custGeom>
              <a:avLst/>
              <a:gdLst>
                <a:gd name="T0" fmla="*/ 105 w 160"/>
                <a:gd name="T1" fmla="*/ 97 h 97"/>
                <a:gd name="T2" fmla="*/ 4 w 160"/>
                <a:gd name="T3" fmla="*/ 79 h 97"/>
                <a:gd name="T4" fmla="*/ 0 w 160"/>
                <a:gd name="T5" fmla="*/ 77 h 97"/>
                <a:gd name="T6" fmla="*/ 4 w 160"/>
                <a:gd name="T7" fmla="*/ 0 h 97"/>
                <a:gd name="T8" fmla="*/ 8 w 160"/>
                <a:gd name="T9" fmla="*/ 1 h 97"/>
                <a:gd name="T10" fmla="*/ 11 w 160"/>
                <a:gd name="T11" fmla="*/ 70 h 97"/>
                <a:gd name="T12" fmla="*/ 143 w 160"/>
                <a:gd name="T13" fmla="*/ 80 h 97"/>
                <a:gd name="T14" fmla="*/ 158 w 160"/>
                <a:gd name="T15" fmla="*/ 19 h 97"/>
                <a:gd name="T16" fmla="*/ 160 w 160"/>
                <a:gd name="T17" fmla="*/ 19 h 97"/>
                <a:gd name="T18" fmla="*/ 153 w 160"/>
                <a:gd name="T19" fmla="*/ 88 h 97"/>
                <a:gd name="T20" fmla="*/ 150 w 160"/>
                <a:gd name="T21" fmla="*/ 89 h 97"/>
                <a:gd name="T22" fmla="*/ 105 w 160"/>
                <a:gd name="T2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97">
                  <a:moveTo>
                    <a:pt x="105" y="97"/>
                  </a:moveTo>
                  <a:cubicBezTo>
                    <a:pt x="58" y="97"/>
                    <a:pt x="7" y="80"/>
                    <a:pt x="4" y="79"/>
                  </a:cubicBezTo>
                  <a:lnTo>
                    <a:pt x="0" y="77"/>
                  </a:lnTo>
                  <a:lnTo>
                    <a:pt x="4" y="0"/>
                  </a:lnTo>
                  <a:lnTo>
                    <a:pt x="8" y="1"/>
                  </a:lnTo>
                  <a:lnTo>
                    <a:pt x="11" y="70"/>
                  </a:lnTo>
                  <a:cubicBezTo>
                    <a:pt x="28" y="75"/>
                    <a:pt x="102" y="96"/>
                    <a:pt x="143" y="80"/>
                  </a:cubicBezTo>
                  <a:lnTo>
                    <a:pt x="158" y="19"/>
                  </a:lnTo>
                  <a:lnTo>
                    <a:pt x="160" y="19"/>
                  </a:lnTo>
                  <a:lnTo>
                    <a:pt x="153" y="88"/>
                  </a:lnTo>
                  <a:lnTo>
                    <a:pt x="150" y="89"/>
                  </a:lnTo>
                  <a:cubicBezTo>
                    <a:pt x="137" y="94"/>
                    <a:pt x="121" y="97"/>
                    <a:pt x="105" y="97"/>
                  </a:cubicBez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14" name="Freeform 1188">
              <a:extLst>
                <a:ext uri="{FF2B5EF4-FFF2-40B4-BE49-F238E27FC236}">
                  <a16:creationId xmlns:a16="http://schemas.microsoft.com/office/drawing/2014/main" id="{14E9A33A-3DF7-A646-AB08-B2B502D9DA54}"/>
                </a:ext>
              </a:extLst>
            </p:cNvPr>
            <p:cNvSpPr>
              <a:spLocks/>
            </p:cNvSpPr>
            <p:nvPr/>
          </p:nvSpPr>
          <p:spPr bwMode="auto">
            <a:xfrm>
              <a:off x="10418763" y="241300"/>
              <a:ext cx="177800" cy="266700"/>
            </a:xfrm>
            <a:custGeom>
              <a:avLst/>
              <a:gdLst>
                <a:gd name="T0" fmla="*/ 49 w 304"/>
                <a:gd name="T1" fmla="*/ 78 h 446"/>
                <a:gd name="T2" fmla="*/ 10 w 304"/>
                <a:gd name="T3" fmla="*/ 153 h 446"/>
                <a:gd name="T4" fmla="*/ 2 w 304"/>
                <a:gd name="T5" fmla="*/ 225 h 446"/>
                <a:gd name="T6" fmla="*/ 2 w 304"/>
                <a:gd name="T7" fmla="*/ 257 h 446"/>
                <a:gd name="T8" fmla="*/ 11 w 304"/>
                <a:gd name="T9" fmla="*/ 326 h 446"/>
                <a:gd name="T10" fmla="*/ 45 w 304"/>
                <a:gd name="T11" fmla="*/ 428 h 446"/>
                <a:gd name="T12" fmla="*/ 198 w 304"/>
                <a:gd name="T13" fmla="*/ 393 h 446"/>
                <a:gd name="T14" fmla="*/ 222 w 304"/>
                <a:gd name="T15" fmla="*/ 365 h 446"/>
                <a:gd name="T16" fmla="*/ 234 w 304"/>
                <a:gd name="T17" fmla="*/ 324 h 446"/>
                <a:gd name="T18" fmla="*/ 298 w 304"/>
                <a:gd name="T19" fmla="*/ 199 h 446"/>
                <a:gd name="T20" fmla="*/ 210 w 304"/>
                <a:gd name="T21" fmla="*/ 29 h 446"/>
                <a:gd name="T22" fmla="*/ 49 w 304"/>
                <a:gd name="T23" fmla="*/ 7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4" h="446">
                  <a:moveTo>
                    <a:pt x="49" y="78"/>
                  </a:moveTo>
                  <a:cubicBezTo>
                    <a:pt x="49" y="78"/>
                    <a:pt x="20" y="112"/>
                    <a:pt x="10" y="153"/>
                  </a:cubicBezTo>
                  <a:cubicBezTo>
                    <a:pt x="0" y="193"/>
                    <a:pt x="1" y="214"/>
                    <a:pt x="2" y="225"/>
                  </a:cubicBezTo>
                  <a:cubicBezTo>
                    <a:pt x="3" y="236"/>
                    <a:pt x="4" y="249"/>
                    <a:pt x="2" y="257"/>
                  </a:cubicBezTo>
                  <a:cubicBezTo>
                    <a:pt x="1" y="266"/>
                    <a:pt x="5" y="304"/>
                    <a:pt x="11" y="326"/>
                  </a:cubicBezTo>
                  <a:cubicBezTo>
                    <a:pt x="16" y="349"/>
                    <a:pt x="18" y="414"/>
                    <a:pt x="45" y="428"/>
                  </a:cubicBezTo>
                  <a:cubicBezTo>
                    <a:pt x="72" y="443"/>
                    <a:pt x="141" y="446"/>
                    <a:pt x="198" y="393"/>
                  </a:cubicBezTo>
                  <a:cubicBezTo>
                    <a:pt x="205" y="386"/>
                    <a:pt x="218" y="374"/>
                    <a:pt x="222" y="365"/>
                  </a:cubicBezTo>
                  <a:cubicBezTo>
                    <a:pt x="228" y="351"/>
                    <a:pt x="228" y="335"/>
                    <a:pt x="234" y="324"/>
                  </a:cubicBezTo>
                  <a:cubicBezTo>
                    <a:pt x="267" y="270"/>
                    <a:pt x="295" y="221"/>
                    <a:pt x="298" y="199"/>
                  </a:cubicBezTo>
                  <a:cubicBezTo>
                    <a:pt x="304" y="169"/>
                    <a:pt x="294" y="58"/>
                    <a:pt x="210" y="29"/>
                  </a:cubicBezTo>
                  <a:cubicBezTo>
                    <a:pt x="125" y="0"/>
                    <a:pt x="49" y="78"/>
                    <a:pt x="49" y="78"/>
                  </a:cubicBezTo>
                  <a:close/>
                </a:path>
              </a:pathLst>
            </a:custGeom>
            <a:solidFill>
              <a:srgbClr val="966D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15" name="Freeform 1189">
              <a:extLst>
                <a:ext uri="{FF2B5EF4-FFF2-40B4-BE49-F238E27FC236}">
                  <a16:creationId xmlns:a16="http://schemas.microsoft.com/office/drawing/2014/main" id="{FD83ACA5-53FB-8D4D-A41B-F350EC8CB89D}"/>
                </a:ext>
              </a:extLst>
            </p:cNvPr>
            <p:cNvSpPr>
              <a:spLocks/>
            </p:cNvSpPr>
            <p:nvPr/>
          </p:nvSpPr>
          <p:spPr bwMode="auto">
            <a:xfrm>
              <a:off x="10420350" y="233363"/>
              <a:ext cx="203200" cy="185738"/>
            </a:xfrm>
            <a:custGeom>
              <a:avLst/>
              <a:gdLst>
                <a:gd name="T0" fmla="*/ 195 w 348"/>
                <a:gd name="T1" fmla="*/ 21 h 308"/>
                <a:gd name="T2" fmla="*/ 5 w 348"/>
                <a:gd name="T3" fmla="*/ 127 h 308"/>
                <a:gd name="T4" fmla="*/ 4 w 348"/>
                <a:gd name="T5" fmla="*/ 163 h 308"/>
                <a:gd name="T6" fmla="*/ 41 w 348"/>
                <a:gd name="T7" fmla="*/ 187 h 308"/>
                <a:gd name="T8" fmla="*/ 111 w 348"/>
                <a:gd name="T9" fmla="*/ 187 h 308"/>
                <a:gd name="T10" fmla="*/ 111 w 348"/>
                <a:gd name="T11" fmla="*/ 187 h 308"/>
                <a:gd name="T12" fmla="*/ 125 w 348"/>
                <a:gd name="T13" fmla="*/ 199 h 308"/>
                <a:gd name="T14" fmla="*/ 125 w 348"/>
                <a:gd name="T15" fmla="*/ 188 h 308"/>
                <a:gd name="T16" fmla="*/ 125 w 348"/>
                <a:gd name="T17" fmla="*/ 188 h 308"/>
                <a:gd name="T18" fmla="*/ 148 w 348"/>
                <a:gd name="T19" fmla="*/ 206 h 308"/>
                <a:gd name="T20" fmla="*/ 150 w 348"/>
                <a:gd name="T21" fmla="*/ 194 h 308"/>
                <a:gd name="T22" fmla="*/ 163 w 348"/>
                <a:gd name="T23" fmla="*/ 205 h 308"/>
                <a:gd name="T24" fmla="*/ 200 w 348"/>
                <a:gd name="T25" fmla="*/ 278 h 308"/>
                <a:gd name="T26" fmla="*/ 228 w 348"/>
                <a:gd name="T27" fmla="*/ 284 h 308"/>
                <a:gd name="T28" fmla="*/ 267 w 348"/>
                <a:gd name="T29" fmla="*/ 308 h 308"/>
                <a:gd name="T30" fmla="*/ 195 w 348"/>
                <a:gd name="T31" fmla="*/ 21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8" h="308">
                  <a:moveTo>
                    <a:pt x="195" y="21"/>
                  </a:moveTo>
                  <a:cubicBezTo>
                    <a:pt x="47" y="0"/>
                    <a:pt x="7" y="116"/>
                    <a:pt x="5" y="127"/>
                  </a:cubicBezTo>
                  <a:cubicBezTo>
                    <a:pt x="2" y="147"/>
                    <a:pt x="0" y="155"/>
                    <a:pt x="4" y="163"/>
                  </a:cubicBezTo>
                  <a:cubicBezTo>
                    <a:pt x="11" y="176"/>
                    <a:pt x="24" y="183"/>
                    <a:pt x="41" y="187"/>
                  </a:cubicBezTo>
                  <a:cubicBezTo>
                    <a:pt x="55" y="189"/>
                    <a:pt x="85" y="186"/>
                    <a:pt x="111" y="187"/>
                  </a:cubicBezTo>
                  <a:lnTo>
                    <a:pt x="111" y="187"/>
                  </a:lnTo>
                  <a:cubicBezTo>
                    <a:pt x="124" y="191"/>
                    <a:pt x="122" y="207"/>
                    <a:pt x="125" y="199"/>
                  </a:cubicBezTo>
                  <a:cubicBezTo>
                    <a:pt x="126" y="196"/>
                    <a:pt x="125" y="192"/>
                    <a:pt x="125" y="188"/>
                  </a:cubicBezTo>
                  <a:lnTo>
                    <a:pt x="125" y="188"/>
                  </a:lnTo>
                  <a:cubicBezTo>
                    <a:pt x="145" y="198"/>
                    <a:pt x="140" y="221"/>
                    <a:pt x="148" y="206"/>
                  </a:cubicBezTo>
                  <a:cubicBezTo>
                    <a:pt x="149" y="203"/>
                    <a:pt x="150" y="198"/>
                    <a:pt x="150" y="194"/>
                  </a:cubicBezTo>
                  <a:cubicBezTo>
                    <a:pt x="156" y="197"/>
                    <a:pt x="160" y="200"/>
                    <a:pt x="163" y="205"/>
                  </a:cubicBezTo>
                  <a:cubicBezTo>
                    <a:pt x="185" y="251"/>
                    <a:pt x="198" y="255"/>
                    <a:pt x="200" y="278"/>
                  </a:cubicBezTo>
                  <a:cubicBezTo>
                    <a:pt x="201" y="290"/>
                    <a:pt x="219" y="300"/>
                    <a:pt x="228" y="284"/>
                  </a:cubicBezTo>
                  <a:cubicBezTo>
                    <a:pt x="236" y="271"/>
                    <a:pt x="243" y="296"/>
                    <a:pt x="267" y="308"/>
                  </a:cubicBezTo>
                  <a:cubicBezTo>
                    <a:pt x="304" y="245"/>
                    <a:pt x="348" y="43"/>
                    <a:pt x="195"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16" name="Freeform 1190">
              <a:extLst>
                <a:ext uri="{FF2B5EF4-FFF2-40B4-BE49-F238E27FC236}">
                  <a16:creationId xmlns:a16="http://schemas.microsoft.com/office/drawing/2014/main" id="{035B79C1-510F-8040-BA86-24D671389316}"/>
                </a:ext>
              </a:extLst>
            </p:cNvPr>
            <p:cNvSpPr>
              <a:spLocks/>
            </p:cNvSpPr>
            <p:nvPr/>
          </p:nvSpPr>
          <p:spPr bwMode="auto">
            <a:xfrm>
              <a:off x="10418763" y="374650"/>
              <a:ext cx="30163" cy="125413"/>
            </a:xfrm>
            <a:custGeom>
              <a:avLst/>
              <a:gdLst>
                <a:gd name="T0" fmla="*/ 48 w 53"/>
                <a:gd name="T1" fmla="*/ 130 h 209"/>
                <a:gd name="T2" fmla="*/ 21 w 53"/>
                <a:gd name="T3" fmla="*/ 113 h 209"/>
                <a:gd name="T4" fmla="*/ 41 w 53"/>
                <a:gd name="T5" fmla="*/ 37 h 209"/>
                <a:gd name="T6" fmla="*/ 3 w 53"/>
                <a:gd name="T7" fmla="*/ 3 h 209"/>
                <a:gd name="T8" fmla="*/ 2 w 53"/>
                <a:gd name="T9" fmla="*/ 36 h 209"/>
                <a:gd name="T10" fmla="*/ 11 w 53"/>
                <a:gd name="T11" fmla="*/ 105 h 209"/>
                <a:gd name="T12" fmla="*/ 46 w 53"/>
                <a:gd name="T13" fmla="*/ 206 h 209"/>
                <a:gd name="T14" fmla="*/ 53 w 53"/>
                <a:gd name="T15" fmla="*/ 209 h 209"/>
                <a:gd name="T16" fmla="*/ 48 w 53"/>
                <a:gd name="T17" fmla="*/ 13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209">
                  <a:moveTo>
                    <a:pt x="48" y="130"/>
                  </a:moveTo>
                  <a:cubicBezTo>
                    <a:pt x="47" y="114"/>
                    <a:pt x="27" y="127"/>
                    <a:pt x="21" y="113"/>
                  </a:cubicBezTo>
                  <a:cubicBezTo>
                    <a:pt x="17" y="105"/>
                    <a:pt x="39" y="72"/>
                    <a:pt x="41" y="37"/>
                  </a:cubicBezTo>
                  <a:cubicBezTo>
                    <a:pt x="42" y="22"/>
                    <a:pt x="3" y="0"/>
                    <a:pt x="3" y="3"/>
                  </a:cubicBezTo>
                  <a:cubicBezTo>
                    <a:pt x="4" y="14"/>
                    <a:pt x="3" y="28"/>
                    <a:pt x="2" y="36"/>
                  </a:cubicBezTo>
                  <a:cubicBezTo>
                    <a:pt x="0" y="45"/>
                    <a:pt x="6" y="82"/>
                    <a:pt x="11" y="105"/>
                  </a:cubicBezTo>
                  <a:cubicBezTo>
                    <a:pt x="17" y="128"/>
                    <a:pt x="19" y="192"/>
                    <a:pt x="46" y="206"/>
                  </a:cubicBezTo>
                  <a:cubicBezTo>
                    <a:pt x="48" y="207"/>
                    <a:pt x="50" y="208"/>
                    <a:pt x="53" y="209"/>
                  </a:cubicBezTo>
                  <a:cubicBezTo>
                    <a:pt x="42" y="180"/>
                    <a:pt x="48" y="137"/>
                    <a:pt x="48" y="130"/>
                  </a:cubicBezTo>
                  <a:close/>
                </a:path>
              </a:pathLst>
            </a:custGeom>
            <a:solidFill>
              <a:srgbClr val="755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17" name="Freeform 1191">
              <a:extLst>
                <a:ext uri="{FF2B5EF4-FFF2-40B4-BE49-F238E27FC236}">
                  <a16:creationId xmlns:a16="http://schemas.microsoft.com/office/drawing/2014/main" id="{0486DA98-698D-4446-AF54-A4C5997C3258}"/>
                </a:ext>
              </a:extLst>
            </p:cNvPr>
            <p:cNvSpPr>
              <a:spLocks/>
            </p:cNvSpPr>
            <p:nvPr/>
          </p:nvSpPr>
          <p:spPr bwMode="auto">
            <a:xfrm>
              <a:off x="10547350" y="376238"/>
              <a:ext cx="38100" cy="61913"/>
            </a:xfrm>
            <a:custGeom>
              <a:avLst/>
              <a:gdLst>
                <a:gd name="T0" fmla="*/ 18 w 64"/>
                <a:gd name="T1" fmla="*/ 30 h 103"/>
                <a:gd name="T2" fmla="*/ 59 w 64"/>
                <a:gd name="T3" fmla="*/ 39 h 103"/>
                <a:gd name="T4" fmla="*/ 13 w 64"/>
                <a:gd name="T5" fmla="*/ 101 h 103"/>
                <a:gd name="T6" fmla="*/ 18 w 64"/>
                <a:gd name="T7" fmla="*/ 30 h 103"/>
              </a:gdLst>
              <a:ahLst/>
              <a:cxnLst>
                <a:cxn ang="0">
                  <a:pos x="T0" y="T1"/>
                </a:cxn>
                <a:cxn ang="0">
                  <a:pos x="T2" y="T3"/>
                </a:cxn>
                <a:cxn ang="0">
                  <a:pos x="T4" y="T5"/>
                </a:cxn>
                <a:cxn ang="0">
                  <a:pos x="T6" y="T7"/>
                </a:cxn>
              </a:cxnLst>
              <a:rect l="0" t="0" r="r" b="b"/>
              <a:pathLst>
                <a:path w="64" h="103">
                  <a:moveTo>
                    <a:pt x="18" y="30"/>
                  </a:moveTo>
                  <a:cubicBezTo>
                    <a:pt x="26" y="15"/>
                    <a:pt x="64" y="0"/>
                    <a:pt x="59" y="39"/>
                  </a:cubicBezTo>
                  <a:cubicBezTo>
                    <a:pt x="55" y="77"/>
                    <a:pt x="37" y="99"/>
                    <a:pt x="13" y="101"/>
                  </a:cubicBezTo>
                  <a:cubicBezTo>
                    <a:pt x="0" y="103"/>
                    <a:pt x="8" y="47"/>
                    <a:pt x="18" y="30"/>
                  </a:cubicBezTo>
                  <a:close/>
                </a:path>
              </a:pathLst>
            </a:custGeom>
            <a:solidFill>
              <a:srgbClr val="966D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318" name="Group 317">
            <a:extLst>
              <a:ext uri="{FF2B5EF4-FFF2-40B4-BE49-F238E27FC236}">
                <a16:creationId xmlns:a16="http://schemas.microsoft.com/office/drawing/2014/main" id="{E582C527-9614-B74F-A581-98FE56E3FBDC}"/>
              </a:ext>
            </a:extLst>
          </p:cNvPr>
          <p:cNvGrpSpPr>
            <a:grpSpLocks noChangeAspect="1"/>
          </p:cNvGrpSpPr>
          <p:nvPr/>
        </p:nvGrpSpPr>
        <p:grpSpPr>
          <a:xfrm>
            <a:off x="2691948" y="2998960"/>
            <a:ext cx="656640" cy="2588080"/>
            <a:chOff x="6391275" y="1250950"/>
            <a:chExt cx="406401" cy="1601788"/>
          </a:xfrm>
        </p:grpSpPr>
        <p:sp>
          <p:nvSpPr>
            <p:cNvPr id="319" name="Freeform 61">
              <a:extLst>
                <a:ext uri="{FF2B5EF4-FFF2-40B4-BE49-F238E27FC236}">
                  <a16:creationId xmlns:a16="http://schemas.microsoft.com/office/drawing/2014/main" id="{43E5E976-8B01-0F46-B6FC-E091F3772B0F}"/>
                </a:ext>
              </a:extLst>
            </p:cNvPr>
            <p:cNvSpPr>
              <a:spLocks/>
            </p:cNvSpPr>
            <p:nvPr/>
          </p:nvSpPr>
          <p:spPr bwMode="auto">
            <a:xfrm>
              <a:off x="6469063" y="2705100"/>
              <a:ext cx="158750" cy="147638"/>
            </a:xfrm>
            <a:custGeom>
              <a:avLst/>
              <a:gdLst>
                <a:gd name="T0" fmla="*/ 5 w 258"/>
                <a:gd name="T1" fmla="*/ 2 h 246"/>
                <a:gd name="T2" fmla="*/ 9 w 258"/>
                <a:gd name="T3" fmla="*/ 0 h 246"/>
                <a:gd name="T4" fmla="*/ 8 w 258"/>
                <a:gd name="T5" fmla="*/ 2 h 246"/>
                <a:gd name="T6" fmla="*/ 232 w 258"/>
                <a:gd name="T7" fmla="*/ 144 h 246"/>
                <a:gd name="T8" fmla="*/ 257 w 258"/>
                <a:gd name="T9" fmla="*/ 170 h 246"/>
                <a:gd name="T10" fmla="*/ 244 w 258"/>
                <a:gd name="T11" fmla="*/ 219 h 246"/>
                <a:gd name="T12" fmla="*/ 75 w 258"/>
                <a:gd name="T13" fmla="*/ 155 h 246"/>
                <a:gd name="T14" fmla="*/ 55 w 258"/>
                <a:gd name="T15" fmla="*/ 111 h 246"/>
                <a:gd name="T16" fmla="*/ 2 w 258"/>
                <a:gd name="T17" fmla="*/ 35 h 246"/>
                <a:gd name="T18" fmla="*/ 5 w 258"/>
                <a:gd name="T19" fmla="*/ 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46">
                  <a:moveTo>
                    <a:pt x="5" y="2"/>
                  </a:moveTo>
                  <a:cubicBezTo>
                    <a:pt x="5" y="2"/>
                    <a:pt x="6" y="1"/>
                    <a:pt x="9" y="0"/>
                  </a:cubicBezTo>
                  <a:cubicBezTo>
                    <a:pt x="9" y="1"/>
                    <a:pt x="8" y="1"/>
                    <a:pt x="8" y="2"/>
                  </a:cubicBezTo>
                  <a:cubicBezTo>
                    <a:pt x="14" y="25"/>
                    <a:pt x="229" y="151"/>
                    <a:pt x="232" y="144"/>
                  </a:cubicBezTo>
                  <a:cubicBezTo>
                    <a:pt x="232" y="145"/>
                    <a:pt x="249" y="159"/>
                    <a:pt x="257" y="170"/>
                  </a:cubicBezTo>
                  <a:cubicBezTo>
                    <a:pt x="258" y="186"/>
                    <a:pt x="258" y="212"/>
                    <a:pt x="244" y="219"/>
                  </a:cubicBezTo>
                  <a:cubicBezTo>
                    <a:pt x="191" y="246"/>
                    <a:pt x="94" y="195"/>
                    <a:pt x="75" y="155"/>
                  </a:cubicBezTo>
                  <a:cubicBezTo>
                    <a:pt x="60" y="123"/>
                    <a:pt x="66" y="133"/>
                    <a:pt x="55" y="111"/>
                  </a:cubicBezTo>
                  <a:cubicBezTo>
                    <a:pt x="39" y="78"/>
                    <a:pt x="8" y="54"/>
                    <a:pt x="2" y="35"/>
                  </a:cubicBezTo>
                  <a:cubicBezTo>
                    <a:pt x="0" y="22"/>
                    <a:pt x="2" y="1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0" name="Freeform 62">
              <a:extLst>
                <a:ext uri="{FF2B5EF4-FFF2-40B4-BE49-F238E27FC236}">
                  <a16:creationId xmlns:a16="http://schemas.microsoft.com/office/drawing/2014/main" id="{D662E054-192C-7F47-B300-C274F1A99F4D}"/>
                </a:ext>
              </a:extLst>
            </p:cNvPr>
            <p:cNvSpPr>
              <a:spLocks/>
            </p:cNvSpPr>
            <p:nvPr/>
          </p:nvSpPr>
          <p:spPr bwMode="auto">
            <a:xfrm>
              <a:off x="6469063" y="2681288"/>
              <a:ext cx="180975" cy="163513"/>
            </a:xfrm>
            <a:custGeom>
              <a:avLst/>
              <a:gdLst>
                <a:gd name="T0" fmla="*/ 140 w 294"/>
                <a:gd name="T1" fmla="*/ 41 h 274"/>
                <a:gd name="T2" fmla="*/ 166 w 294"/>
                <a:gd name="T3" fmla="*/ 55 h 274"/>
                <a:gd name="T4" fmla="*/ 245 w 294"/>
                <a:gd name="T5" fmla="*/ 242 h 274"/>
                <a:gd name="T6" fmla="*/ 87 w 294"/>
                <a:gd name="T7" fmla="*/ 188 h 274"/>
                <a:gd name="T8" fmla="*/ 41 w 294"/>
                <a:gd name="T9" fmla="*/ 107 h 274"/>
                <a:gd name="T10" fmla="*/ 3 w 294"/>
                <a:gd name="T11" fmla="*/ 34 h 274"/>
                <a:gd name="T12" fmla="*/ 70 w 294"/>
                <a:gd name="T13" fmla="*/ 1 h 274"/>
                <a:gd name="T14" fmla="*/ 140 w 294"/>
                <a:gd name="T15" fmla="*/ 41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4" h="274">
                  <a:moveTo>
                    <a:pt x="140" y="41"/>
                  </a:moveTo>
                  <a:cubicBezTo>
                    <a:pt x="143" y="46"/>
                    <a:pt x="164" y="52"/>
                    <a:pt x="166" y="55"/>
                  </a:cubicBezTo>
                  <a:cubicBezTo>
                    <a:pt x="179" y="71"/>
                    <a:pt x="294" y="212"/>
                    <a:pt x="245" y="242"/>
                  </a:cubicBezTo>
                  <a:cubicBezTo>
                    <a:pt x="195" y="274"/>
                    <a:pt x="109" y="227"/>
                    <a:pt x="87" y="188"/>
                  </a:cubicBezTo>
                  <a:cubicBezTo>
                    <a:pt x="64" y="148"/>
                    <a:pt x="61" y="136"/>
                    <a:pt x="41" y="107"/>
                  </a:cubicBezTo>
                  <a:cubicBezTo>
                    <a:pt x="30" y="90"/>
                    <a:pt x="0" y="72"/>
                    <a:pt x="3" y="34"/>
                  </a:cubicBezTo>
                  <a:cubicBezTo>
                    <a:pt x="6" y="7"/>
                    <a:pt x="44" y="2"/>
                    <a:pt x="70" y="1"/>
                  </a:cubicBezTo>
                  <a:cubicBezTo>
                    <a:pt x="96" y="0"/>
                    <a:pt x="119" y="15"/>
                    <a:pt x="140" y="41"/>
                  </a:cubicBezTo>
                  <a:close/>
                </a:path>
              </a:pathLst>
            </a:custGeom>
            <a:solidFill>
              <a:srgbClr val="494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1" name="Freeform 63">
              <a:extLst>
                <a:ext uri="{FF2B5EF4-FFF2-40B4-BE49-F238E27FC236}">
                  <a16:creationId xmlns:a16="http://schemas.microsoft.com/office/drawing/2014/main" id="{C8D22929-B19A-4F4C-9883-D942378A03B0}"/>
                </a:ext>
              </a:extLst>
            </p:cNvPr>
            <p:cNvSpPr>
              <a:spLocks/>
            </p:cNvSpPr>
            <p:nvPr/>
          </p:nvSpPr>
          <p:spPr bwMode="auto">
            <a:xfrm>
              <a:off x="6596063" y="2678113"/>
              <a:ext cx="184150" cy="104775"/>
            </a:xfrm>
            <a:custGeom>
              <a:avLst/>
              <a:gdLst>
                <a:gd name="T0" fmla="*/ 299 w 300"/>
                <a:gd name="T1" fmla="*/ 115 h 175"/>
                <a:gd name="T2" fmla="*/ 300 w 300"/>
                <a:gd name="T3" fmla="*/ 135 h 175"/>
                <a:gd name="T4" fmla="*/ 188 w 300"/>
                <a:gd name="T5" fmla="*/ 151 h 175"/>
                <a:gd name="T6" fmla="*/ 87 w 300"/>
                <a:gd name="T7" fmla="*/ 90 h 175"/>
                <a:gd name="T8" fmla="*/ 10 w 300"/>
                <a:gd name="T9" fmla="*/ 49 h 175"/>
                <a:gd name="T10" fmla="*/ 2 w 300"/>
                <a:gd name="T11" fmla="*/ 17 h 175"/>
                <a:gd name="T12" fmla="*/ 27 w 300"/>
                <a:gd name="T13" fmla="*/ 1 h 175"/>
                <a:gd name="T14" fmla="*/ 299 w 300"/>
                <a:gd name="T15" fmla="*/ 115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0" h="175">
                  <a:moveTo>
                    <a:pt x="299" y="115"/>
                  </a:moveTo>
                  <a:cubicBezTo>
                    <a:pt x="300" y="120"/>
                    <a:pt x="300" y="130"/>
                    <a:pt x="300" y="135"/>
                  </a:cubicBezTo>
                  <a:cubicBezTo>
                    <a:pt x="296" y="175"/>
                    <a:pt x="225" y="170"/>
                    <a:pt x="188" y="151"/>
                  </a:cubicBezTo>
                  <a:cubicBezTo>
                    <a:pt x="125" y="119"/>
                    <a:pt x="118" y="109"/>
                    <a:pt x="87" y="90"/>
                  </a:cubicBezTo>
                  <a:cubicBezTo>
                    <a:pt x="83" y="88"/>
                    <a:pt x="15" y="54"/>
                    <a:pt x="10" y="49"/>
                  </a:cubicBezTo>
                  <a:cubicBezTo>
                    <a:pt x="4" y="42"/>
                    <a:pt x="2" y="17"/>
                    <a:pt x="2" y="17"/>
                  </a:cubicBezTo>
                  <a:cubicBezTo>
                    <a:pt x="2" y="17"/>
                    <a:pt x="0" y="0"/>
                    <a:pt x="27" y="1"/>
                  </a:cubicBezTo>
                  <a:cubicBezTo>
                    <a:pt x="215" y="12"/>
                    <a:pt x="253" y="84"/>
                    <a:pt x="299" y="1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2" name="Freeform 64">
              <a:extLst>
                <a:ext uri="{FF2B5EF4-FFF2-40B4-BE49-F238E27FC236}">
                  <a16:creationId xmlns:a16="http://schemas.microsoft.com/office/drawing/2014/main" id="{0EC526F4-66A8-4648-8D84-F4717E871139}"/>
                </a:ext>
              </a:extLst>
            </p:cNvPr>
            <p:cNvSpPr>
              <a:spLocks/>
            </p:cNvSpPr>
            <p:nvPr/>
          </p:nvSpPr>
          <p:spPr bwMode="auto">
            <a:xfrm>
              <a:off x="6596063" y="2628900"/>
              <a:ext cx="184150" cy="146050"/>
            </a:xfrm>
            <a:custGeom>
              <a:avLst/>
              <a:gdLst>
                <a:gd name="T0" fmla="*/ 113 w 302"/>
                <a:gd name="T1" fmla="*/ 34 h 242"/>
                <a:gd name="T2" fmla="*/ 201 w 302"/>
                <a:gd name="T3" fmla="*/ 91 h 242"/>
                <a:gd name="T4" fmla="*/ 300 w 302"/>
                <a:gd name="T5" fmla="*/ 200 h 242"/>
                <a:gd name="T6" fmla="*/ 184 w 302"/>
                <a:gd name="T7" fmla="*/ 218 h 242"/>
                <a:gd name="T8" fmla="*/ 82 w 302"/>
                <a:gd name="T9" fmla="*/ 147 h 242"/>
                <a:gd name="T10" fmla="*/ 4 w 302"/>
                <a:gd name="T11" fmla="*/ 102 h 242"/>
                <a:gd name="T12" fmla="*/ 6 w 302"/>
                <a:gd name="T13" fmla="*/ 65 h 242"/>
                <a:gd name="T14" fmla="*/ 113 w 302"/>
                <a:gd name="T15" fmla="*/ 34 h 2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2" h="242">
                  <a:moveTo>
                    <a:pt x="113" y="34"/>
                  </a:moveTo>
                  <a:cubicBezTo>
                    <a:pt x="135" y="28"/>
                    <a:pt x="195" y="87"/>
                    <a:pt x="201" y="91"/>
                  </a:cubicBezTo>
                  <a:cubicBezTo>
                    <a:pt x="250" y="123"/>
                    <a:pt x="297" y="163"/>
                    <a:pt x="300" y="200"/>
                  </a:cubicBezTo>
                  <a:cubicBezTo>
                    <a:pt x="302" y="242"/>
                    <a:pt x="229" y="242"/>
                    <a:pt x="184" y="218"/>
                  </a:cubicBezTo>
                  <a:cubicBezTo>
                    <a:pt x="121" y="185"/>
                    <a:pt x="113" y="166"/>
                    <a:pt x="82" y="147"/>
                  </a:cubicBezTo>
                  <a:cubicBezTo>
                    <a:pt x="58" y="133"/>
                    <a:pt x="18" y="125"/>
                    <a:pt x="4" y="102"/>
                  </a:cubicBezTo>
                  <a:cubicBezTo>
                    <a:pt x="2" y="100"/>
                    <a:pt x="0" y="78"/>
                    <a:pt x="6" y="65"/>
                  </a:cubicBezTo>
                  <a:cubicBezTo>
                    <a:pt x="78" y="0"/>
                    <a:pt x="82" y="43"/>
                    <a:pt x="113" y="34"/>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3" name="Freeform 65">
              <a:extLst>
                <a:ext uri="{FF2B5EF4-FFF2-40B4-BE49-F238E27FC236}">
                  <a16:creationId xmlns:a16="http://schemas.microsoft.com/office/drawing/2014/main" id="{22130E90-0D00-A14C-BA86-CDD3DB6BF17E}"/>
                </a:ext>
              </a:extLst>
            </p:cNvPr>
            <p:cNvSpPr>
              <a:spLocks/>
            </p:cNvSpPr>
            <p:nvPr/>
          </p:nvSpPr>
          <p:spPr bwMode="auto">
            <a:xfrm>
              <a:off x="6648450" y="1508125"/>
              <a:ext cx="87313" cy="323850"/>
            </a:xfrm>
            <a:custGeom>
              <a:avLst/>
              <a:gdLst>
                <a:gd name="T0" fmla="*/ 31 w 141"/>
                <a:gd name="T1" fmla="*/ 11 h 542"/>
                <a:gd name="T2" fmla="*/ 74 w 141"/>
                <a:gd name="T3" fmla="*/ 18 h 542"/>
                <a:gd name="T4" fmla="*/ 114 w 141"/>
                <a:gd name="T5" fmla="*/ 103 h 542"/>
                <a:gd name="T6" fmla="*/ 135 w 141"/>
                <a:gd name="T7" fmla="*/ 368 h 542"/>
                <a:gd name="T8" fmla="*/ 138 w 141"/>
                <a:gd name="T9" fmla="*/ 465 h 542"/>
                <a:gd name="T10" fmla="*/ 34 w 141"/>
                <a:gd name="T11" fmla="*/ 485 h 542"/>
                <a:gd name="T12" fmla="*/ 10 w 141"/>
                <a:gd name="T13" fmla="*/ 257 h 542"/>
                <a:gd name="T14" fmla="*/ 31 w 141"/>
                <a:gd name="T15" fmla="*/ 11 h 5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542">
                  <a:moveTo>
                    <a:pt x="31" y="11"/>
                  </a:moveTo>
                  <a:cubicBezTo>
                    <a:pt x="50" y="5"/>
                    <a:pt x="55" y="0"/>
                    <a:pt x="74" y="18"/>
                  </a:cubicBezTo>
                  <a:cubicBezTo>
                    <a:pt x="93" y="36"/>
                    <a:pt x="106" y="64"/>
                    <a:pt x="114" y="103"/>
                  </a:cubicBezTo>
                  <a:cubicBezTo>
                    <a:pt x="122" y="143"/>
                    <a:pt x="133" y="339"/>
                    <a:pt x="135" y="368"/>
                  </a:cubicBezTo>
                  <a:cubicBezTo>
                    <a:pt x="137" y="388"/>
                    <a:pt x="133" y="421"/>
                    <a:pt x="138" y="465"/>
                  </a:cubicBezTo>
                  <a:cubicBezTo>
                    <a:pt x="141" y="484"/>
                    <a:pt x="31" y="542"/>
                    <a:pt x="34" y="485"/>
                  </a:cubicBezTo>
                  <a:cubicBezTo>
                    <a:pt x="36" y="457"/>
                    <a:pt x="14" y="371"/>
                    <a:pt x="10" y="257"/>
                  </a:cubicBezTo>
                  <a:cubicBezTo>
                    <a:pt x="0" y="26"/>
                    <a:pt x="13" y="17"/>
                    <a:pt x="31" y="11"/>
                  </a:cubicBezTo>
                  <a:close/>
                </a:path>
              </a:pathLst>
            </a:custGeom>
            <a:solidFill>
              <a:srgbClr val="C68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4" name="Freeform 66">
              <a:extLst>
                <a:ext uri="{FF2B5EF4-FFF2-40B4-BE49-F238E27FC236}">
                  <a16:creationId xmlns:a16="http://schemas.microsoft.com/office/drawing/2014/main" id="{91CB787A-9C53-5F4F-8500-14FC04A85664}"/>
                </a:ext>
              </a:extLst>
            </p:cNvPr>
            <p:cNvSpPr>
              <a:spLocks/>
            </p:cNvSpPr>
            <p:nvPr/>
          </p:nvSpPr>
          <p:spPr bwMode="auto">
            <a:xfrm>
              <a:off x="6615113" y="1495425"/>
              <a:ext cx="120650" cy="180975"/>
            </a:xfrm>
            <a:custGeom>
              <a:avLst/>
              <a:gdLst>
                <a:gd name="T0" fmla="*/ 74 w 197"/>
                <a:gd name="T1" fmla="*/ 4 h 301"/>
                <a:gd name="T2" fmla="*/ 125 w 197"/>
                <a:gd name="T3" fmla="*/ 26 h 301"/>
                <a:gd name="T4" fmla="*/ 171 w 197"/>
                <a:gd name="T5" fmla="*/ 114 h 301"/>
                <a:gd name="T6" fmla="*/ 175 w 197"/>
                <a:gd name="T7" fmla="*/ 166 h 301"/>
                <a:gd name="T8" fmla="*/ 196 w 197"/>
                <a:gd name="T9" fmla="*/ 266 h 301"/>
                <a:gd name="T10" fmla="*/ 92 w 197"/>
                <a:gd name="T11" fmla="*/ 291 h 301"/>
                <a:gd name="T12" fmla="*/ 45 w 197"/>
                <a:gd name="T13" fmla="*/ 280 h 301"/>
                <a:gd name="T14" fmla="*/ 74 w 197"/>
                <a:gd name="T15" fmla="*/ 4 h 3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7" h="301">
                  <a:moveTo>
                    <a:pt x="74" y="4"/>
                  </a:moveTo>
                  <a:cubicBezTo>
                    <a:pt x="74" y="4"/>
                    <a:pt x="90" y="0"/>
                    <a:pt x="125" y="26"/>
                  </a:cubicBezTo>
                  <a:cubicBezTo>
                    <a:pt x="146" y="42"/>
                    <a:pt x="163" y="75"/>
                    <a:pt x="171" y="114"/>
                  </a:cubicBezTo>
                  <a:cubicBezTo>
                    <a:pt x="174" y="124"/>
                    <a:pt x="173" y="150"/>
                    <a:pt x="175" y="166"/>
                  </a:cubicBezTo>
                  <a:cubicBezTo>
                    <a:pt x="182" y="212"/>
                    <a:pt x="194" y="244"/>
                    <a:pt x="196" y="266"/>
                  </a:cubicBezTo>
                  <a:cubicBezTo>
                    <a:pt x="197" y="281"/>
                    <a:pt x="121" y="294"/>
                    <a:pt x="92" y="291"/>
                  </a:cubicBezTo>
                  <a:cubicBezTo>
                    <a:pt x="69" y="289"/>
                    <a:pt x="49" y="301"/>
                    <a:pt x="45" y="280"/>
                  </a:cubicBezTo>
                  <a:cubicBezTo>
                    <a:pt x="29" y="204"/>
                    <a:pt x="0" y="22"/>
                    <a:pt x="74" y="4"/>
                  </a:cubicBezTo>
                  <a:close/>
                </a:path>
              </a:pathLst>
            </a:custGeom>
            <a:solidFill>
              <a:srgbClr val="305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5" name="Freeform 67">
              <a:extLst>
                <a:ext uri="{FF2B5EF4-FFF2-40B4-BE49-F238E27FC236}">
                  <a16:creationId xmlns:a16="http://schemas.microsoft.com/office/drawing/2014/main" id="{190ED742-02CB-184F-88C2-53B922C2050D}"/>
                </a:ext>
              </a:extLst>
            </p:cNvPr>
            <p:cNvSpPr>
              <a:spLocks/>
            </p:cNvSpPr>
            <p:nvPr/>
          </p:nvSpPr>
          <p:spPr bwMode="auto">
            <a:xfrm>
              <a:off x="6665913" y="1754188"/>
              <a:ext cx="131763" cy="360363"/>
            </a:xfrm>
            <a:custGeom>
              <a:avLst/>
              <a:gdLst>
                <a:gd name="T0" fmla="*/ 206 w 215"/>
                <a:gd name="T1" fmla="*/ 468 h 601"/>
                <a:gd name="T2" fmla="*/ 178 w 215"/>
                <a:gd name="T3" fmla="*/ 401 h 601"/>
                <a:gd name="T4" fmla="*/ 120 w 215"/>
                <a:gd name="T5" fmla="*/ 107 h 601"/>
                <a:gd name="T6" fmla="*/ 107 w 215"/>
                <a:gd name="T7" fmla="*/ 43 h 601"/>
                <a:gd name="T8" fmla="*/ 3 w 215"/>
                <a:gd name="T9" fmla="*/ 64 h 601"/>
                <a:gd name="T10" fmla="*/ 119 w 215"/>
                <a:gd name="T11" fmla="*/ 444 h 601"/>
                <a:gd name="T12" fmla="*/ 125 w 215"/>
                <a:gd name="T13" fmla="*/ 503 h 601"/>
                <a:gd name="T14" fmla="*/ 131 w 215"/>
                <a:gd name="T15" fmla="*/ 549 h 601"/>
                <a:gd name="T16" fmla="*/ 116 w 215"/>
                <a:gd name="T17" fmla="*/ 561 h 601"/>
                <a:gd name="T18" fmla="*/ 100 w 215"/>
                <a:gd name="T19" fmla="*/ 556 h 601"/>
                <a:gd name="T20" fmla="*/ 94 w 215"/>
                <a:gd name="T21" fmla="*/ 564 h 601"/>
                <a:gd name="T22" fmla="*/ 108 w 215"/>
                <a:gd name="T23" fmla="*/ 582 h 601"/>
                <a:gd name="T24" fmla="*/ 110 w 215"/>
                <a:gd name="T25" fmla="*/ 583 h 601"/>
                <a:gd name="T26" fmla="*/ 124 w 215"/>
                <a:gd name="T27" fmla="*/ 584 h 601"/>
                <a:gd name="T28" fmla="*/ 132 w 215"/>
                <a:gd name="T29" fmla="*/ 600 h 601"/>
                <a:gd name="T30" fmla="*/ 181 w 215"/>
                <a:gd name="T31" fmla="*/ 593 h 601"/>
                <a:gd name="T32" fmla="*/ 215 w 215"/>
                <a:gd name="T33" fmla="*/ 525 h 601"/>
                <a:gd name="T34" fmla="*/ 215 w 215"/>
                <a:gd name="T35" fmla="*/ 525 h 601"/>
                <a:gd name="T36" fmla="*/ 206 w 215"/>
                <a:gd name="T37" fmla="*/ 468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601">
                  <a:moveTo>
                    <a:pt x="206" y="468"/>
                  </a:moveTo>
                  <a:cubicBezTo>
                    <a:pt x="201" y="455"/>
                    <a:pt x="188" y="425"/>
                    <a:pt x="178" y="401"/>
                  </a:cubicBezTo>
                  <a:cubicBezTo>
                    <a:pt x="166" y="335"/>
                    <a:pt x="145" y="189"/>
                    <a:pt x="120" y="107"/>
                  </a:cubicBezTo>
                  <a:cubicBezTo>
                    <a:pt x="113" y="83"/>
                    <a:pt x="109" y="62"/>
                    <a:pt x="107" y="43"/>
                  </a:cubicBezTo>
                  <a:cubicBezTo>
                    <a:pt x="102" y="0"/>
                    <a:pt x="4" y="37"/>
                    <a:pt x="3" y="64"/>
                  </a:cubicBezTo>
                  <a:cubicBezTo>
                    <a:pt x="0" y="119"/>
                    <a:pt x="109" y="416"/>
                    <a:pt x="119" y="444"/>
                  </a:cubicBezTo>
                  <a:cubicBezTo>
                    <a:pt x="119" y="460"/>
                    <a:pt x="117" y="482"/>
                    <a:pt x="125" y="503"/>
                  </a:cubicBezTo>
                  <a:cubicBezTo>
                    <a:pt x="133" y="527"/>
                    <a:pt x="131" y="543"/>
                    <a:pt x="131" y="549"/>
                  </a:cubicBezTo>
                  <a:cubicBezTo>
                    <a:pt x="132" y="556"/>
                    <a:pt x="116" y="561"/>
                    <a:pt x="116" y="561"/>
                  </a:cubicBezTo>
                  <a:cubicBezTo>
                    <a:pt x="116" y="561"/>
                    <a:pt x="109" y="561"/>
                    <a:pt x="100" y="556"/>
                  </a:cubicBezTo>
                  <a:cubicBezTo>
                    <a:pt x="90" y="552"/>
                    <a:pt x="91" y="559"/>
                    <a:pt x="94" y="564"/>
                  </a:cubicBezTo>
                  <a:cubicBezTo>
                    <a:pt x="96" y="569"/>
                    <a:pt x="103" y="578"/>
                    <a:pt x="108" y="582"/>
                  </a:cubicBezTo>
                  <a:cubicBezTo>
                    <a:pt x="109" y="582"/>
                    <a:pt x="110" y="583"/>
                    <a:pt x="110" y="583"/>
                  </a:cubicBezTo>
                  <a:cubicBezTo>
                    <a:pt x="116" y="585"/>
                    <a:pt x="124" y="584"/>
                    <a:pt x="124" y="584"/>
                  </a:cubicBezTo>
                  <a:cubicBezTo>
                    <a:pt x="124" y="584"/>
                    <a:pt x="127" y="600"/>
                    <a:pt x="132" y="600"/>
                  </a:cubicBezTo>
                  <a:cubicBezTo>
                    <a:pt x="141" y="601"/>
                    <a:pt x="175" y="594"/>
                    <a:pt x="181" y="593"/>
                  </a:cubicBezTo>
                  <a:cubicBezTo>
                    <a:pt x="184" y="592"/>
                    <a:pt x="204" y="579"/>
                    <a:pt x="215" y="525"/>
                  </a:cubicBezTo>
                  <a:lnTo>
                    <a:pt x="215" y="525"/>
                  </a:lnTo>
                  <a:cubicBezTo>
                    <a:pt x="215" y="506"/>
                    <a:pt x="214" y="483"/>
                    <a:pt x="206" y="468"/>
                  </a:cubicBezTo>
                  <a:close/>
                </a:path>
              </a:pathLst>
            </a:custGeom>
            <a:solidFill>
              <a:srgbClr val="C68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6" name="Freeform 68">
              <a:extLst>
                <a:ext uri="{FF2B5EF4-FFF2-40B4-BE49-F238E27FC236}">
                  <a16:creationId xmlns:a16="http://schemas.microsoft.com/office/drawing/2014/main" id="{BDC8C5ED-54E5-1A42-B9C2-FE2140CFBF56}"/>
                </a:ext>
              </a:extLst>
            </p:cNvPr>
            <p:cNvSpPr>
              <a:spLocks/>
            </p:cNvSpPr>
            <p:nvPr/>
          </p:nvSpPr>
          <p:spPr bwMode="auto">
            <a:xfrm>
              <a:off x="6569075" y="1900238"/>
              <a:ext cx="201613" cy="793750"/>
            </a:xfrm>
            <a:custGeom>
              <a:avLst/>
              <a:gdLst>
                <a:gd name="T0" fmla="*/ 264 w 328"/>
                <a:gd name="T1" fmla="*/ 0 h 1321"/>
                <a:gd name="T2" fmla="*/ 261 w 328"/>
                <a:gd name="T3" fmla="*/ 667 h 1321"/>
                <a:gd name="T4" fmla="*/ 218 w 328"/>
                <a:gd name="T5" fmla="*/ 1065 h 1321"/>
                <a:gd name="T6" fmla="*/ 214 w 328"/>
                <a:gd name="T7" fmla="*/ 1274 h 1321"/>
                <a:gd name="T8" fmla="*/ 105 w 328"/>
                <a:gd name="T9" fmla="*/ 1314 h 1321"/>
                <a:gd name="T10" fmla="*/ 26 w 328"/>
                <a:gd name="T11" fmla="*/ 1277 h 1321"/>
                <a:gd name="T12" fmla="*/ 26 w 328"/>
                <a:gd name="T13" fmla="*/ 1060 h 1321"/>
                <a:gd name="T14" fmla="*/ 31 w 328"/>
                <a:gd name="T15" fmla="*/ 697 h 1321"/>
                <a:gd name="T16" fmla="*/ 0 w 328"/>
                <a:gd name="T17" fmla="*/ 172 h 1321"/>
                <a:gd name="T18" fmla="*/ 264 w 328"/>
                <a:gd name="T19" fmla="*/ 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8" h="1321">
                  <a:moveTo>
                    <a:pt x="264" y="0"/>
                  </a:moveTo>
                  <a:cubicBezTo>
                    <a:pt x="264" y="0"/>
                    <a:pt x="328" y="259"/>
                    <a:pt x="261" y="667"/>
                  </a:cubicBezTo>
                  <a:cubicBezTo>
                    <a:pt x="246" y="763"/>
                    <a:pt x="219" y="986"/>
                    <a:pt x="218" y="1065"/>
                  </a:cubicBezTo>
                  <a:cubicBezTo>
                    <a:pt x="217" y="1144"/>
                    <a:pt x="211" y="1227"/>
                    <a:pt x="214" y="1274"/>
                  </a:cubicBezTo>
                  <a:cubicBezTo>
                    <a:pt x="216" y="1317"/>
                    <a:pt x="143" y="1321"/>
                    <a:pt x="105" y="1314"/>
                  </a:cubicBezTo>
                  <a:cubicBezTo>
                    <a:pt x="68" y="1307"/>
                    <a:pt x="26" y="1277"/>
                    <a:pt x="26" y="1277"/>
                  </a:cubicBezTo>
                  <a:lnTo>
                    <a:pt x="26" y="1060"/>
                  </a:lnTo>
                  <a:cubicBezTo>
                    <a:pt x="26" y="1060"/>
                    <a:pt x="30" y="773"/>
                    <a:pt x="31" y="697"/>
                  </a:cubicBezTo>
                  <a:cubicBezTo>
                    <a:pt x="31" y="620"/>
                    <a:pt x="0" y="172"/>
                    <a:pt x="0" y="172"/>
                  </a:cubicBezTo>
                  <a:lnTo>
                    <a:pt x="264" y="0"/>
                  </a:lnTo>
                  <a:close/>
                </a:path>
              </a:pathLst>
            </a:custGeom>
            <a:solidFill>
              <a:srgbClr val="305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7" name="Freeform 69">
              <a:extLst>
                <a:ext uri="{FF2B5EF4-FFF2-40B4-BE49-F238E27FC236}">
                  <a16:creationId xmlns:a16="http://schemas.microsoft.com/office/drawing/2014/main" id="{1A876C2F-CDF1-D044-AA41-1E90C6864399}"/>
                </a:ext>
              </a:extLst>
            </p:cNvPr>
            <p:cNvSpPr>
              <a:spLocks/>
            </p:cNvSpPr>
            <p:nvPr/>
          </p:nvSpPr>
          <p:spPr bwMode="auto">
            <a:xfrm>
              <a:off x="6434138" y="1924050"/>
              <a:ext cx="239713" cy="849313"/>
            </a:xfrm>
            <a:custGeom>
              <a:avLst/>
              <a:gdLst>
                <a:gd name="T0" fmla="*/ 319 w 392"/>
                <a:gd name="T1" fmla="*/ 250 h 1417"/>
                <a:gd name="T2" fmla="*/ 282 w 392"/>
                <a:gd name="T3" fmla="*/ 642 h 1417"/>
                <a:gd name="T4" fmla="*/ 244 w 392"/>
                <a:gd name="T5" fmla="*/ 967 h 1417"/>
                <a:gd name="T6" fmla="*/ 233 w 392"/>
                <a:gd name="T7" fmla="*/ 1300 h 1417"/>
                <a:gd name="T8" fmla="*/ 32 w 392"/>
                <a:gd name="T9" fmla="*/ 1288 h 1417"/>
                <a:gd name="T10" fmla="*/ 32 w 392"/>
                <a:gd name="T11" fmla="*/ 908 h 1417"/>
                <a:gd name="T12" fmla="*/ 45 w 392"/>
                <a:gd name="T13" fmla="*/ 684 h 1417"/>
                <a:gd name="T14" fmla="*/ 75 w 392"/>
                <a:gd name="T15" fmla="*/ 0 h 1417"/>
                <a:gd name="T16" fmla="*/ 392 w 392"/>
                <a:gd name="T17" fmla="*/ 28 h 1417"/>
                <a:gd name="T18" fmla="*/ 319 w 392"/>
                <a:gd name="T19" fmla="*/ 250 h 1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2" h="1417">
                  <a:moveTo>
                    <a:pt x="319" y="250"/>
                  </a:moveTo>
                  <a:cubicBezTo>
                    <a:pt x="319" y="250"/>
                    <a:pt x="290" y="550"/>
                    <a:pt x="282" y="642"/>
                  </a:cubicBezTo>
                  <a:cubicBezTo>
                    <a:pt x="274" y="733"/>
                    <a:pt x="257" y="854"/>
                    <a:pt x="244" y="967"/>
                  </a:cubicBezTo>
                  <a:cubicBezTo>
                    <a:pt x="232" y="1079"/>
                    <a:pt x="225" y="1271"/>
                    <a:pt x="233" y="1300"/>
                  </a:cubicBezTo>
                  <a:cubicBezTo>
                    <a:pt x="241" y="1329"/>
                    <a:pt x="175" y="1417"/>
                    <a:pt x="32" y="1288"/>
                  </a:cubicBezTo>
                  <a:cubicBezTo>
                    <a:pt x="32" y="1288"/>
                    <a:pt x="31" y="1011"/>
                    <a:pt x="32" y="908"/>
                  </a:cubicBezTo>
                  <a:cubicBezTo>
                    <a:pt x="32" y="857"/>
                    <a:pt x="45" y="684"/>
                    <a:pt x="45" y="684"/>
                  </a:cubicBezTo>
                  <a:cubicBezTo>
                    <a:pt x="47" y="435"/>
                    <a:pt x="0" y="233"/>
                    <a:pt x="75" y="0"/>
                  </a:cubicBezTo>
                  <a:lnTo>
                    <a:pt x="392" y="28"/>
                  </a:lnTo>
                  <a:cubicBezTo>
                    <a:pt x="375" y="122"/>
                    <a:pt x="349" y="223"/>
                    <a:pt x="319" y="250"/>
                  </a:cubicBezTo>
                  <a:close/>
                </a:path>
              </a:pathLst>
            </a:custGeom>
            <a:solidFill>
              <a:srgbClr val="3E68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8" name="Freeform 70">
              <a:extLst>
                <a:ext uri="{FF2B5EF4-FFF2-40B4-BE49-F238E27FC236}">
                  <a16:creationId xmlns:a16="http://schemas.microsoft.com/office/drawing/2014/main" id="{D64B67D7-9FFB-624C-B8EC-63ECE72F80B4}"/>
                </a:ext>
              </a:extLst>
            </p:cNvPr>
            <p:cNvSpPr>
              <a:spLocks/>
            </p:cNvSpPr>
            <p:nvPr/>
          </p:nvSpPr>
          <p:spPr bwMode="auto">
            <a:xfrm>
              <a:off x="6481763" y="1441450"/>
              <a:ext cx="211138" cy="228600"/>
            </a:xfrm>
            <a:custGeom>
              <a:avLst/>
              <a:gdLst>
                <a:gd name="T0" fmla="*/ 35 w 343"/>
                <a:gd name="T1" fmla="*/ 93 h 379"/>
                <a:gd name="T2" fmla="*/ 32 w 343"/>
                <a:gd name="T3" fmla="*/ 0 h 379"/>
                <a:gd name="T4" fmla="*/ 169 w 343"/>
                <a:gd name="T5" fmla="*/ 15 h 379"/>
                <a:gd name="T6" fmla="*/ 228 w 343"/>
                <a:gd name="T7" fmla="*/ 90 h 379"/>
                <a:gd name="T8" fmla="*/ 241 w 343"/>
                <a:gd name="T9" fmla="*/ 339 h 379"/>
                <a:gd name="T10" fmla="*/ 39 w 343"/>
                <a:gd name="T11" fmla="*/ 172 h 379"/>
                <a:gd name="T12" fmla="*/ 0 w 343"/>
                <a:gd name="T13" fmla="*/ 127 h 379"/>
                <a:gd name="T14" fmla="*/ 35 w 343"/>
                <a:gd name="T15" fmla="*/ 93 h 3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3" h="379">
                  <a:moveTo>
                    <a:pt x="35" y="93"/>
                  </a:moveTo>
                  <a:cubicBezTo>
                    <a:pt x="54" y="66"/>
                    <a:pt x="32" y="0"/>
                    <a:pt x="32" y="0"/>
                  </a:cubicBezTo>
                  <a:lnTo>
                    <a:pt x="169" y="15"/>
                  </a:lnTo>
                  <a:cubicBezTo>
                    <a:pt x="182" y="61"/>
                    <a:pt x="221" y="74"/>
                    <a:pt x="228" y="90"/>
                  </a:cubicBezTo>
                  <a:cubicBezTo>
                    <a:pt x="236" y="105"/>
                    <a:pt x="343" y="300"/>
                    <a:pt x="241" y="339"/>
                  </a:cubicBezTo>
                  <a:cubicBezTo>
                    <a:pt x="140" y="379"/>
                    <a:pt x="67" y="195"/>
                    <a:pt x="39" y="172"/>
                  </a:cubicBezTo>
                  <a:cubicBezTo>
                    <a:pt x="12" y="149"/>
                    <a:pt x="0" y="127"/>
                    <a:pt x="0" y="127"/>
                  </a:cubicBezTo>
                  <a:cubicBezTo>
                    <a:pt x="0" y="127"/>
                    <a:pt x="16" y="120"/>
                    <a:pt x="35" y="93"/>
                  </a:cubicBezTo>
                  <a:close/>
                </a:path>
              </a:pathLst>
            </a:custGeom>
            <a:solidFill>
              <a:srgbClr val="C68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9" name="Freeform 71">
              <a:extLst>
                <a:ext uri="{FF2B5EF4-FFF2-40B4-BE49-F238E27FC236}">
                  <a16:creationId xmlns:a16="http://schemas.microsoft.com/office/drawing/2014/main" id="{BBF9431D-C426-3C4F-89D7-50FFEB6F8A35}"/>
                </a:ext>
              </a:extLst>
            </p:cNvPr>
            <p:cNvSpPr>
              <a:spLocks/>
            </p:cNvSpPr>
            <p:nvPr/>
          </p:nvSpPr>
          <p:spPr bwMode="auto">
            <a:xfrm>
              <a:off x="6535738" y="1604963"/>
              <a:ext cx="20638" cy="23813"/>
            </a:xfrm>
            <a:custGeom>
              <a:avLst/>
              <a:gdLst>
                <a:gd name="T0" fmla="*/ 5 w 33"/>
                <a:gd name="T1" fmla="*/ 9 h 38"/>
                <a:gd name="T2" fmla="*/ 7 w 33"/>
                <a:gd name="T3" fmla="*/ 33 h 38"/>
                <a:gd name="T4" fmla="*/ 7 w 33"/>
                <a:gd name="T5" fmla="*/ 33 h 38"/>
                <a:gd name="T6" fmla="*/ 28 w 33"/>
                <a:gd name="T7" fmla="*/ 26 h 38"/>
                <a:gd name="T8" fmla="*/ 28 w 33"/>
                <a:gd name="T9" fmla="*/ 26 h 38"/>
                <a:gd name="T10" fmla="*/ 25 w 33"/>
                <a:gd name="T11" fmla="*/ 2 h 38"/>
                <a:gd name="T12" fmla="*/ 25 w 33"/>
                <a:gd name="T13" fmla="*/ 2 h 38"/>
                <a:gd name="T14" fmla="*/ 19 w 33"/>
                <a:gd name="T15" fmla="*/ 0 h 38"/>
                <a:gd name="T16" fmla="*/ 19 w 33"/>
                <a:gd name="T17" fmla="*/ 0 h 38"/>
                <a:gd name="T18" fmla="*/ 5 w 33"/>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8">
                  <a:moveTo>
                    <a:pt x="5" y="9"/>
                  </a:moveTo>
                  <a:cubicBezTo>
                    <a:pt x="0" y="18"/>
                    <a:pt x="1" y="29"/>
                    <a:pt x="7" y="33"/>
                  </a:cubicBezTo>
                  <a:lnTo>
                    <a:pt x="7" y="33"/>
                  </a:lnTo>
                  <a:cubicBezTo>
                    <a:pt x="14" y="38"/>
                    <a:pt x="23" y="34"/>
                    <a:pt x="28" y="26"/>
                  </a:cubicBezTo>
                  <a:lnTo>
                    <a:pt x="28" y="26"/>
                  </a:lnTo>
                  <a:cubicBezTo>
                    <a:pt x="33" y="17"/>
                    <a:pt x="32" y="6"/>
                    <a:pt x="25" y="2"/>
                  </a:cubicBezTo>
                  <a:lnTo>
                    <a:pt x="25" y="2"/>
                  </a:lnTo>
                  <a:cubicBezTo>
                    <a:pt x="24" y="1"/>
                    <a:pt x="21" y="0"/>
                    <a:pt x="19" y="0"/>
                  </a:cubicBezTo>
                  <a:lnTo>
                    <a:pt x="19" y="0"/>
                  </a:lnTo>
                  <a:cubicBezTo>
                    <a:pt x="14" y="0"/>
                    <a:pt x="8" y="3"/>
                    <a:pt x="5" y="9"/>
                  </a:cubicBezTo>
                  <a:close/>
                </a:path>
              </a:pathLst>
            </a:custGeom>
            <a:solidFill>
              <a:srgbClr val="B6B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0" name="Freeform 72">
              <a:extLst>
                <a:ext uri="{FF2B5EF4-FFF2-40B4-BE49-F238E27FC236}">
                  <a16:creationId xmlns:a16="http://schemas.microsoft.com/office/drawing/2014/main" id="{9F7DA621-1770-3340-9039-59C005BC5F25}"/>
                </a:ext>
              </a:extLst>
            </p:cNvPr>
            <p:cNvSpPr>
              <a:spLocks/>
            </p:cNvSpPr>
            <p:nvPr/>
          </p:nvSpPr>
          <p:spPr bwMode="auto">
            <a:xfrm>
              <a:off x="6537325" y="1533525"/>
              <a:ext cx="131763" cy="130175"/>
            </a:xfrm>
            <a:custGeom>
              <a:avLst/>
              <a:gdLst>
                <a:gd name="T0" fmla="*/ 167 w 217"/>
                <a:gd name="T1" fmla="*/ 0 h 217"/>
                <a:gd name="T2" fmla="*/ 0 w 217"/>
                <a:gd name="T3" fmla="*/ 52 h 217"/>
                <a:gd name="T4" fmla="*/ 217 w 217"/>
                <a:gd name="T5" fmla="*/ 217 h 217"/>
                <a:gd name="T6" fmla="*/ 167 w 217"/>
                <a:gd name="T7" fmla="*/ 0 h 217"/>
              </a:gdLst>
              <a:ahLst/>
              <a:cxnLst>
                <a:cxn ang="0">
                  <a:pos x="T0" y="T1"/>
                </a:cxn>
                <a:cxn ang="0">
                  <a:pos x="T2" y="T3"/>
                </a:cxn>
                <a:cxn ang="0">
                  <a:pos x="T4" y="T5"/>
                </a:cxn>
                <a:cxn ang="0">
                  <a:pos x="T6" y="T7"/>
                </a:cxn>
              </a:cxnLst>
              <a:rect l="0" t="0" r="r" b="b"/>
              <a:pathLst>
                <a:path w="217" h="217">
                  <a:moveTo>
                    <a:pt x="167" y="0"/>
                  </a:moveTo>
                  <a:cubicBezTo>
                    <a:pt x="167" y="0"/>
                    <a:pt x="99" y="56"/>
                    <a:pt x="0" y="52"/>
                  </a:cubicBezTo>
                  <a:lnTo>
                    <a:pt x="217" y="217"/>
                  </a:lnTo>
                  <a:lnTo>
                    <a:pt x="167" y="0"/>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1" name="Freeform 73">
              <a:extLst>
                <a:ext uri="{FF2B5EF4-FFF2-40B4-BE49-F238E27FC236}">
                  <a16:creationId xmlns:a16="http://schemas.microsoft.com/office/drawing/2014/main" id="{B6F9CD34-72ED-024F-84C2-9B42409D92E7}"/>
                </a:ext>
              </a:extLst>
            </p:cNvPr>
            <p:cNvSpPr>
              <a:spLocks/>
            </p:cNvSpPr>
            <p:nvPr/>
          </p:nvSpPr>
          <p:spPr bwMode="auto">
            <a:xfrm>
              <a:off x="6396038" y="1492250"/>
              <a:ext cx="366713" cy="454025"/>
            </a:xfrm>
            <a:custGeom>
              <a:avLst/>
              <a:gdLst>
                <a:gd name="T0" fmla="*/ 558 w 600"/>
                <a:gd name="T1" fmla="*/ 436 h 757"/>
                <a:gd name="T2" fmla="*/ 578 w 600"/>
                <a:gd name="T3" fmla="*/ 310 h 757"/>
                <a:gd name="T4" fmla="*/ 549 w 600"/>
                <a:gd name="T5" fmla="*/ 245 h 757"/>
                <a:gd name="T6" fmla="*/ 447 w 600"/>
                <a:gd name="T7" fmla="*/ 11 h 757"/>
                <a:gd name="T8" fmla="*/ 379 w 600"/>
                <a:gd name="T9" fmla="*/ 0 h 757"/>
                <a:gd name="T10" fmla="*/ 410 w 600"/>
                <a:gd name="T11" fmla="*/ 138 h 757"/>
                <a:gd name="T12" fmla="*/ 400 w 600"/>
                <a:gd name="T13" fmla="*/ 243 h 757"/>
                <a:gd name="T14" fmla="*/ 348 w 600"/>
                <a:gd name="T15" fmla="*/ 197 h 757"/>
                <a:gd name="T16" fmla="*/ 307 w 600"/>
                <a:gd name="T17" fmla="*/ 169 h 757"/>
                <a:gd name="T18" fmla="*/ 227 w 600"/>
                <a:gd name="T19" fmla="*/ 131 h 757"/>
                <a:gd name="T20" fmla="*/ 148 w 600"/>
                <a:gd name="T21" fmla="*/ 39 h 757"/>
                <a:gd name="T22" fmla="*/ 20 w 600"/>
                <a:gd name="T23" fmla="*/ 165 h 757"/>
                <a:gd name="T24" fmla="*/ 51 w 600"/>
                <a:gd name="T25" fmla="*/ 335 h 757"/>
                <a:gd name="T26" fmla="*/ 153 w 600"/>
                <a:gd name="T27" fmla="*/ 617 h 757"/>
                <a:gd name="T28" fmla="*/ 148 w 600"/>
                <a:gd name="T29" fmla="*/ 719 h 757"/>
                <a:gd name="T30" fmla="*/ 435 w 600"/>
                <a:gd name="T31" fmla="*/ 732 h 757"/>
                <a:gd name="T32" fmla="*/ 546 w 600"/>
                <a:gd name="T33" fmla="*/ 673 h 757"/>
                <a:gd name="T34" fmla="*/ 547 w 600"/>
                <a:gd name="T35" fmla="*/ 671 h 757"/>
                <a:gd name="T36" fmla="*/ 535 w 600"/>
                <a:gd name="T37" fmla="*/ 595 h 757"/>
                <a:gd name="T38" fmla="*/ 545 w 600"/>
                <a:gd name="T39" fmla="*/ 480 h 757"/>
                <a:gd name="T40" fmla="*/ 558 w 600"/>
                <a:gd name="T41" fmla="*/ 436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0" h="757">
                  <a:moveTo>
                    <a:pt x="558" y="436"/>
                  </a:moveTo>
                  <a:cubicBezTo>
                    <a:pt x="600" y="398"/>
                    <a:pt x="595" y="351"/>
                    <a:pt x="578" y="310"/>
                  </a:cubicBezTo>
                  <a:cubicBezTo>
                    <a:pt x="571" y="285"/>
                    <a:pt x="560" y="263"/>
                    <a:pt x="549" y="245"/>
                  </a:cubicBezTo>
                  <a:cubicBezTo>
                    <a:pt x="517" y="196"/>
                    <a:pt x="447" y="11"/>
                    <a:pt x="447" y="11"/>
                  </a:cubicBezTo>
                  <a:lnTo>
                    <a:pt x="379" y="0"/>
                  </a:lnTo>
                  <a:cubicBezTo>
                    <a:pt x="379" y="0"/>
                    <a:pt x="407" y="96"/>
                    <a:pt x="410" y="138"/>
                  </a:cubicBezTo>
                  <a:cubicBezTo>
                    <a:pt x="414" y="181"/>
                    <a:pt x="400" y="243"/>
                    <a:pt x="400" y="243"/>
                  </a:cubicBezTo>
                  <a:cubicBezTo>
                    <a:pt x="400" y="243"/>
                    <a:pt x="360" y="210"/>
                    <a:pt x="348" y="197"/>
                  </a:cubicBezTo>
                  <a:cubicBezTo>
                    <a:pt x="335" y="184"/>
                    <a:pt x="307" y="169"/>
                    <a:pt x="307" y="169"/>
                  </a:cubicBezTo>
                  <a:cubicBezTo>
                    <a:pt x="307" y="169"/>
                    <a:pt x="256" y="155"/>
                    <a:pt x="227" y="131"/>
                  </a:cubicBezTo>
                  <a:cubicBezTo>
                    <a:pt x="197" y="107"/>
                    <a:pt x="148" y="39"/>
                    <a:pt x="148" y="39"/>
                  </a:cubicBezTo>
                  <a:cubicBezTo>
                    <a:pt x="148" y="39"/>
                    <a:pt x="41" y="127"/>
                    <a:pt x="20" y="165"/>
                  </a:cubicBezTo>
                  <a:cubicBezTo>
                    <a:pt x="0" y="204"/>
                    <a:pt x="21" y="277"/>
                    <a:pt x="51" y="335"/>
                  </a:cubicBezTo>
                  <a:cubicBezTo>
                    <a:pt x="81" y="392"/>
                    <a:pt x="130" y="549"/>
                    <a:pt x="153" y="617"/>
                  </a:cubicBezTo>
                  <a:cubicBezTo>
                    <a:pt x="170" y="665"/>
                    <a:pt x="150" y="692"/>
                    <a:pt x="148" y="719"/>
                  </a:cubicBezTo>
                  <a:cubicBezTo>
                    <a:pt x="145" y="756"/>
                    <a:pt x="317" y="757"/>
                    <a:pt x="435" y="732"/>
                  </a:cubicBezTo>
                  <a:cubicBezTo>
                    <a:pt x="489" y="716"/>
                    <a:pt x="546" y="714"/>
                    <a:pt x="546" y="673"/>
                  </a:cubicBezTo>
                  <a:cubicBezTo>
                    <a:pt x="546" y="672"/>
                    <a:pt x="547" y="672"/>
                    <a:pt x="547" y="671"/>
                  </a:cubicBezTo>
                  <a:cubicBezTo>
                    <a:pt x="545" y="642"/>
                    <a:pt x="535" y="609"/>
                    <a:pt x="535" y="595"/>
                  </a:cubicBezTo>
                  <a:cubicBezTo>
                    <a:pt x="535" y="551"/>
                    <a:pt x="545" y="480"/>
                    <a:pt x="545" y="480"/>
                  </a:cubicBezTo>
                  <a:cubicBezTo>
                    <a:pt x="549" y="476"/>
                    <a:pt x="554" y="440"/>
                    <a:pt x="558" y="436"/>
                  </a:cubicBezTo>
                  <a:close/>
                </a:path>
              </a:pathLst>
            </a:custGeom>
            <a:solidFill>
              <a:srgbClr val="3E68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2" name="Freeform 74">
              <a:extLst>
                <a:ext uri="{FF2B5EF4-FFF2-40B4-BE49-F238E27FC236}">
                  <a16:creationId xmlns:a16="http://schemas.microsoft.com/office/drawing/2014/main" id="{5CC0056A-951B-AC46-8FC2-A7921A719DF1}"/>
                </a:ext>
              </a:extLst>
            </p:cNvPr>
            <p:cNvSpPr>
              <a:spLocks/>
            </p:cNvSpPr>
            <p:nvPr/>
          </p:nvSpPr>
          <p:spPr bwMode="auto">
            <a:xfrm>
              <a:off x="6477000" y="1871663"/>
              <a:ext cx="254000" cy="101600"/>
            </a:xfrm>
            <a:custGeom>
              <a:avLst/>
              <a:gdLst>
                <a:gd name="T0" fmla="*/ 25 w 415"/>
                <a:gd name="T1" fmla="*/ 48 h 169"/>
                <a:gd name="T2" fmla="*/ 300 w 415"/>
                <a:gd name="T3" fmla="*/ 76 h 169"/>
                <a:gd name="T4" fmla="*/ 408 w 415"/>
                <a:gd name="T5" fmla="*/ 0 h 169"/>
                <a:gd name="T6" fmla="*/ 415 w 415"/>
                <a:gd name="T7" fmla="*/ 51 h 169"/>
                <a:gd name="T8" fmla="*/ 300 w 415"/>
                <a:gd name="T9" fmla="*/ 127 h 169"/>
                <a:gd name="T10" fmla="*/ 0 w 415"/>
                <a:gd name="T11" fmla="*/ 97 h 169"/>
                <a:gd name="T12" fmla="*/ 25 w 415"/>
                <a:gd name="T13" fmla="*/ 48 h 169"/>
              </a:gdLst>
              <a:ahLst/>
              <a:cxnLst>
                <a:cxn ang="0">
                  <a:pos x="T0" y="T1"/>
                </a:cxn>
                <a:cxn ang="0">
                  <a:pos x="T2" y="T3"/>
                </a:cxn>
                <a:cxn ang="0">
                  <a:pos x="T4" y="T5"/>
                </a:cxn>
                <a:cxn ang="0">
                  <a:pos x="T6" y="T7"/>
                </a:cxn>
                <a:cxn ang="0">
                  <a:pos x="T8" y="T9"/>
                </a:cxn>
                <a:cxn ang="0">
                  <a:pos x="T10" y="T11"/>
                </a:cxn>
                <a:cxn ang="0">
                  <a:pos x="T12" y="T13"/>
                </a:cxn>
              </a:cxnLst>
              <a:rect l="0" t="0" r="r" b="b"/>
              <a:pathLst>
                <a:path w="415" h="169">
                  <a:moveTo>
                    <a:pt x="25" y="48"/>
                  </a:moveTo>
                  <a:cubicBezTo>
                    <a:pt x="25" y="48"/>
                    <a:pt x="92" y="117"/>
                    <a:pt x="300" y="76"/>
                  </a:cubicBezTo>
                  <a:cubicBezTo>
                    <a:pt x="380" y="60"/>
                    <a:pt x="408" y="0"/>
                    <a:pt x="408" y="0"/>
                  </a:cubicBezTo>
                  <a:lnTo>
                    <a:pt x="415" y="51"/>
                  </a:lnTo>
                  <a:cubicBezTo>
                    <a:pt x="415" y="51"/>
                    <a:pt x="380" y="111"/>
                    <a:pt x="300" y="127"/>
                  </a:cubicBezTo>
                  <a:cubicBezTo>
                    <a:pt x="92" y="169"/>
                    <a:pt x="0" y="97"/>
                    <a:pt x="0" y="97"/>
                  </a:cubicBezTo>
                  <a:lnTo>
                    <a:pt x="25"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3" name="Freeform 75">
              <a:extLst>
                <a:ext uri="{FF2B5EF4-FFF2-40B4-BE49-F238E27FC236}">
                  <a16:creationId xmlns:a16="http://schemas.microsoft.com/office/drawing/2014/main" id="{524FA8F8-ADB4-4745-9E5D-95B9DD4F6A9D}"/>
                </a:ext>
              </a:extLst>
            </p:cNvPr>
            <p:cNvSpPr>
              <a:spLocks/>
            </p:cNvSpPr>
            <p:nvPr/>
          </p:nvSpPr>
          <p:spPr bwMode="auto">
            <a:xfrm>
              <a:off x="6459538" y="1890713"/>
              <a:ext cx="80963" cy="76200"/>
            </a:xfrm>
            <a:custGeom>
              <a:avLst/>
              <a:gdLst>
                <a:gd name="T0" fmla="*/ 0 w 132"/>
                <a:gd name="T1" fmla="*/ 18 h 127"/>
                <a:gd name="T2" fmla="*/ 42 w 132"/>
                <a:gd name="T3" fmla="*/ 0 h 127"/>
                <a:gd name="T4" fmla="*/ 132 w 132"/>
                <a:gd name="T5" fmla="*/ 74 h 127"/>
                <a:gd name="T6" fmla="*/ 77 w 132"/>
                <a:gd name="T7" fmla="*/ 127 h 127"/>
                <a:gd name="T8" fmla="*/ 0 w 132"/>
                <a:gd name="T9" fmla="*/ 18 h 127"/>
              </a:gdLst>
              <a:ahLst/>
              <a:cxnLst>
                <a:cxn ang="0">
                  <a:pos x="T0" y="T1"/>
                </a:cxn>
                <a:cxn ang="0">
                  <a:pos x="T2" y="T3"/>
                </a:cxn>
                <a:cxn ang="0">
                  <a:pos x="T4" y="T5"/>
                </a:cxn>
                <a:cxn ang="0">
                  <a:pos x="T6" y="T7"/>
                </a:cxn>
                <a:cxn ang="0">
                  <a:pos x="T8" y="T9"/>
                </a:cxn>
              </a:cxnLst>
              <a:rect l="0" t="0" r="r" b="b"/>
              <a:pathLst>
                <a:path w="132" h="127">
                  <a:moveTo>
                    <a:pt x="0" y="18"/>
                  </a:moveTo>
                  <a:lnTo>
                    <a:pt x="42" y="0"/>
                  </a:lnTo>
                  <a:lnTo>
                    <a:pt x="132" y="74"/>
                  </a:lnTo>
                  <a:lnTo>
                    <a:pt x="77" y="127"/>
                  </a:lnTo>
                  <a:lnTo>
                    <a:pt x="0" y="18"/>
                  </a:lnTo>
                  <a:close/>
                </a:path>
              </a:pathLst>
            </a:custGeom>
            <a:solidFill>
              <a:srgbClr val="1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4" name="Freeform 76">
              <a:extLst>
                <a:ext uri="{FF2B5EF4-FFF2-40B4-BE49-F238E27FC236}">
                  <a16:creationId xmlns:a16="http://schemas.microsoft.com/office/drawing/2014/main" id="{89D1D534-3147-184A-8E99-4091B0325799}"/>
                </a:ext>
              </a:extLst>
            </p:cNvPr>
            <p:cNvSpPr>
              <a:spLocks/>
            </p:cNvSpPr>
            <p:nvPr/>
          </p:nvSpPr>
          <p:spPr bwMode="auto">
            <a:xfrm>
              <a:off x="6489700" y="1935163"/>
              <a:ext cx="12700" cy="15875"/>
            </a:xfrm>
            <a:custGeom>
              <a:avLst/>
              <a:gdLst>
                <a:gd name="T0" fmla="*/ 21 w 21"/>
                <a:gd name="T1" fmla="*/ 26 h 26"/>
                <a:gd name="T2" fmla="*/ 17 w 21"/>
                <a:gd name="T3" fmla="*/ 7 h 26"/>
                <a:gd name="T4" fmla="*/ 16 w 21"/>
                <a:gd name="T5" fmla="*/ 5 h 26"/>
                <a:gd name="T6" fmla="*/ 0 w 21"/>
                <a:gd name="T7" fmla="*/ 4 h 26"/>
                <a:gd name="T8" fmla="*/ 1 w 21"/>
                <a:gd name="T9" fmla="*/ 9 h 26"/>
                <a:gd name="T10" fmla="*/ 21 w 21"/>
                <a:gd name="T11" fmla="*/ 26 h 26"/>
              </a:gdLst>
              <a:ahLst/>
              <a:cxnLst>
                <a:cxn ang="0">
                  <a:pos x="T0" y="T1"/>
                </a:cxn>
                <a:cxn ang="0">
                  <a:pos x="T2" y="T3"/>
                </a:cxn>
                <a:cxn ang="0">
                  <a:pos x="T4" y="T5"/>
                </a:cxn>
                <a:cxn ang="0">
                  <a:pos x="T6" y="T7"/>
                </a:cxn>
                <a:cxn ang="0">
                  <a:pos x="T8" y="T9"/>
                </a:cxn>
                <a:cxn ang="0">
                  <a:pos x="T10" y="T11"/>
                </a:cxn>
              </a:cxnLst>
              <a:rect l="0" t="0" r="r" b="b"/>
              <a:pathLst>
                <a:path w="21" h="26">
                  <a:moveTo>
                    <a:pt x="21" y="26"/>
                  </a:moveTo>
                  <a:cubicBezTo>
                    <a:pt x="20" y="13"/>
                    <a:pt x="17" y="7"/>
                    <a:pt x="17" y="7"/>
                  </a:cubicBezTo>
                  <a:cubicBezTo>
                    <a:pt x="17" y="7"/>
                    <a:pt x="17" y="6"/>
                    <a:pt x="16" y="5"/>
                  </a:cubicBezTo>
                  <a:cubicBezTo>
                    <a:pt x="6" y="0"/>
                    <a:pt x="0" y="4"/>
                    <a:pt x="0" y="4"/>
                  </a:cubicBezTo>
                  <a:lnTo>
                    <a:pt x="1" y="9"/>
                  </a:lnTo>
                  <a:cubicBezTo>
                    <a:pt x="9" y="8"/>
                    <a:pt x="18" y="20"/>
                    <a:pt x="21" y="26"/>
                  </a:cubicBezTo>
                  <a:close/>
                </a:path>
              </a:pathLst>
            </a:custGeom>
            <a:solidFill>
              <a:srgbClr val="242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5" name="Freeform 77">
              <a:extLst>
                <a:ext uri="{FF2B5EF4-FFF2-40B4-BE49-F238E27FC236}">
                  <a16:creationId xmlns:a16="http://schemas.microsoft.com/office/drawing/2014/main" id="{535E2C93-6331-E24E-99FC-50B8319E647F}"/>
                </a:ext>
              </a:extLst>
            </p:cNvPr>
            <p:cNvSpPr>
              <a:spLocks/>
            </p:cNvSpPr>
            <p:nvPr/>
          </p:nvSpPr>
          <p:spPr bwMode="auto">
            <a:xfrm>
              <a:off x="6481763" y="1911350"/>
              <a:ext cx="19050" cy="66675"/>
            </a:xfrm>
            <a:custGeom>
              <a:avLst/>
              <a:gdLst>
                <a:gd name="T0" fmla="*/ 29 w 32"/>
                <a:gd name="T1" fmla="*/ 111 h 111"/>
                <a:gd name="T2" fmla="*/ 32 w 32"/>
                <a:gd name="T3" fmla="*/ 89 h 111"/>
                <a:gd name="T4" fmla="*/ 19 w 32"/>
                <a:gd name="T5" fmla="*/ 88 h 111"/>
                <a:gd name="T6" fmla="*/ 9 w 32"/>
                <a:gd name="T7" fmla="*/ 59 h 111"/>
                <a:gd name="T8" fmla="*/ 19 w 32"/>
                <a:gd name="T9" fmla="*/ 15 h 111"/>
                <a:gd name="T10" fmla="*/ 14 w 32"/>
                <a:gd name="T11" fmla="*/ 0 h 111"/>
                <a:gd name="T12" fmla="*/ 0 w 32"/>
                <a:gd name="T13" fmla="*/ 83 h 111"/>
                <a:gd name="T14" fmla="*/ 29 w 32"/>
                <a:gd name="T15" fmla="*/ 111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11">
                  <a:moveTo>
                    <a:pt x="29" y="111"/>
                  </a:moveTo>
                  <a:cubicBezTo>
                    <a:pt x="30" y="103"/>
                    <a:pt x="31" y="95"/>
                    <a:pt x="32" y="89"/>
                  </a:cubicBezTo>
                  <a:cubicBezTo>
                    <a:pt x="28" y="91"/>
                    <a:pt x="24" y="93"/>
                    <a:pt x="19" y="88"/>
                  </a:cubicBezTo>
                  <a:cubicBezTo>
                    <a:pt x="8" y="80"/>
                    <a:pt x="8" y="68"/>
                    <a:pt x="9" y="59"/>
                  </a:cubicBezTo>
                  <a:cubicBezTo>
                    <a:pt x="11" y="49"/>
                    <a:pt x="19" y="15"/>
                    <a:pt x="19" y="15"/>
                  </a:cubicBezTo>
                  <a:cubicBezTo>
                    <a:pt x="19" y="15"/>
                    <a:pt x="17" y="4"/>
                    <a:pt x="14" y="0"/>
                  </a:cubicBezTo>
                  <a:cubicBezTo>
                    <a:pt x="11" y="2"/>
                    <a:pt x="0" y="83"/>
                    <a:pt x="0" y="83"/>
                  </a:cubicBezTo>
                  <a:cubicBezTo>
                    <a:pt x="0" y="83"/>
                    <a:pt x="4" y="92"/>
                    <a:pt x="29" y="11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6" name="Freeform 78">
              <a:extLst>
                <a:ext uri="{FF2B5EF4-FFF2-40B4-BE49-F238E27FC236}">
                  <a16:creationId xmlns:a16="http://schemas.microsoft.com/office/drawing/2014/main" id="{407694DD-131A-514C-8995-6EBDFB0B4F35}"/>
                </a:ext>
              </a:extLst>
            </p:cNvPr>
            <p:cNvSpPr>
              <a:spLocks/>
            </p:cNvSpPr>
            <p:nvPr/>
          </p:nvSpPr>
          <p:spPr bwMode="auto">
            <a:xfrm>
              <a:off x="6484938" y="1917700"/>
              <a:ext cx="12700" cy="49213"/>
            </a:xfrm>
            <a:custGeom>
              <a:avLst/>
              <a:gdLst>
                <a:gd name="T0" fmla="*/ 15 w 22"/>
                <a:gd name="T1" fmla="*/ 79 h 83"/>
                <a:gd name="T2" fmla="*/ 22 w 22"/>
                <a:gd name="T3" fmla="*/ 82 h 83"/>
                <a:gd name="T4" fmla="*/ 11 w 22"/>
                <a:gd name="T5" fmla="*/ 80 h 83"/>
                <a:gd name="T6" fmla="*/ 1 w 22"/>
                <a:gd name="T7" fmla="*/ 50 h 83"/>
                <a:gd name="T8" fmla="*/ 9 w 22"/>
                <a:gd name="T9" fmla="*/ 7 h 83"/>
                <a:gd name="T10" fmla="*/ 18 w 22"/>
                <a:gd name="T11" fmla="*/ 4 h 83"/>
                <a:gd name="T12" fmla="*/ 12 w 22"/>
                <a:gd name="T13" fmla="*/ 13 h 83"/>
                <a:gd name="T14" fmla="*/ 5 w 22"/>
                <a:gd name="T15" fmla="*/ 50 h 83"/>
                <a:gd name="T16" fmla="*/ 15 w 22"/>
                <a:gd name="T17" fmla="*/ 7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83">
                  <a:moveTo>
                    <a:pt x="15" y="79"/>
                  </a:moveTo>
                  <a:cubicBezTo>
                    <a:pt x="17" y="81"/>
                    <a:pt x="20" y="82"/>
                    <a:pt x="22" y="82"/>
                  </a:cubicBezTo>
                  <a:cubicBezTo>
                    <a:pt x="19" y="83"/>
                    <a:pt x="15" y="82"/>
                    <a:pt x="11" y="80"/>
                  </a:cubicBezTo>
                  <a:cubicBezTo>
                    <a:pt x="0" y="71"/>
                    <a:pt x="0" y="60"/>
                    <a:pt x="1" y="50"/>
                  </a:cubicBezTo>
                  <a:cubicBezTo>
                    <a:pt x="3" y="40"/>
                    <a:pt x="9" y="7"/>
                    <a:pt x="9" y="7"/>
                  </a:cubicBezTo>
                  <a:cubicBezTo>
                    <a:pt x="9" y="7"/>
                    <a:pt x="9" y="0"/>
                    <a:pt x="18" y="4"/>
                  </a:cubicBezTo>
                  <a:cubicBezTo>
                    <a:pt x="16" y="1"/>
                    <a:pt x="12" y="13"/>
                    <a:pt x="12" y="13"/>
                  </a:cubicBezTo>
                  <a:cubicBezTo>
                    <a:pt x="12" y="13"/>
                    <a:pt x="6" y="40"/>
                    <a:pt x="5" y="50"/>
                  </a:cubicBezTo>
                  <a:cubicBezTo>
                    <a:pt x="4" y="59"/>
                    <a:pt x="4" y="71"/>
                    <a:pt x="15" y="79"/>
                  </a:cubicBezTo>
                  <a:close/>
                </a:path>
              </a:pathLst>
            </a:custGeom>
            <a:solidFill>
              <a:srgbClr val="5B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7" name="Freeform 79">
              <a:extLst>
                <a:ext uri="{FF2B5EF4-FFF2-40B4-BE49-F238E27FC236}">
                  <a16:creationId xmlns:a16="http://schemas.microsoft.com/office/drawing/2014/main" id="{EB74E077-0EB0-3043-BB1F-9D31FD1D5FA9}"/>
                </a:ext>
              </a:extLst>
            </p:cNvPr>
            <p:cNvSpPr>
              <a:spLocks/>
            </p:cNvSpPr>
            <p:nvPr/>
          </p:nvSpPr>
          <p:spPr bwMode="auto">
            <a:xfrm>
              <a:off x="6499225" y="1965325"/>
              <a:ext cx="3175" cy="12700"/>
            </a:xfrm>
            <a:custGeom>
              <a:avLst/>
              <a:gdLst>
                <a:gd name="T0" fmla="*/ 2 w 6"/>
                <a:gd name="T1" fmla="*/ 2 h 23"/>
                <a:gd name="T2" fmla="*/ 6 w 6"/>
                <a:gd name="T3" fmla="*/ 0 h 23"/>
                <a:gd name="T4" fmla="*/ 3 w 6"/>
                <a:gd name="T5" fmla="*/ 23 h 23"/>
                <a:gd name="T6" fmla="*/ 0 w 6"/>
                <a:gd name="T7" fmla="*/ 17 h 23"/>
                <a:gd name="T8" fmla="*/ 2 w 6"/>
                <a:gd name="T9" fmla="*/ 2 h 23"/>
              </a:gdLst>
              <a:ahLst/>
              <a:cxnLst>
                <a:cxn ang="0">
                  <a:pos x="T0" y="T1"/>
                </a:cxn>
                <a:cxn ang="0">
                  <a:pos x="T2" y="T3"/>
                </a:cxn>
                <a:cxn ang="0">
                  <a:pos x="T4" y="T5"/>
                </a:cxn>
                <a:cxn ang="0">
                  <a:pos x="T6" y="T7"/>
                </a:cxn>
                <a:cxn ang="0">
                  <a:pos x="T8" y="T9"/>
                </a:cxn>
              </a:cxnLst>
              <a:rect l="0" t="0" r="r" b="b"/>
              <a:pathLst>
                <a:path w="6" h="23">
                  <a:moveTo>
                    <a:pt x="2" y="2"/>
                  </a:moveTo>
                  <a:cubicBezTo>
                    <a:pt x="3" y="2"/>
                    <a:pt x="4" y="1"/>
                    <a:pt x="6" y="0"/>
                  </a:cubicBezTo>
                  <a:cubicBezTo>
                    <a:pt x="5" y="7"/>
                    <a:pt x="4" y="15"/>
                    <a:pt x="3" y="23"/>
                  </a:cubicBezTo>
                  <a:cubicBezTo>
                    <a:pt x="2" y="21"/>
                    <a:pt x="1" y="19"/>
                    <a:pt x="0" y="17"/>
                  </a:cubicBezTo>
                  <a:cubicBezTo>
                    <a:pt x="0" y="12"/>
                    <a:pt x="1" y="7"/>
                    <a:pt x="2" y="2"/>
                  </a:cubicBezTo>
                  <a:close/>
                </a:path>
              </a:pathLst>
            </a:custGeom>
            <a:solidFill>
              <a:srgbClr val="0D1A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8" name="Freeform 80">
              <a:extLst>
                <a:ext uri="{FF2B5EF4-FFF2-40B4-BE49-F238E27FC236}">
                  <a16:creationId xmlns:a16="http://schemas.microsoft.com/office/drawing/2014/main" id="{BC95AA86-9685-6148-9C41-22A0F2AE84D8}"/>
                </a:ext>
              </a:extLst>
            </p:cNvPr>
            <p:cNvSpPr>
              <a:spLocks/>
            </p:cNvSpPr>
            <p:nvPr/>
          </p:nvSpPr>
          <p:spPr bwMode="auto">
            <a:xfrm>
              <a:off x="6513513" y="1882775"/>
              <a:ext cx="17463" cy="17463"/>
            </a:xfrm>
            <a:custGeom>
              <a:avLst/>
              <a:gdLst>
                <a:gd name="T0" fmla="*/ 3 w 29"/>
                <a:gd name="T1" fmla="*/ 25 h 29"/>
                <a:gd name="T2" fmla="*/ 2 w 29"/>
                <a:gd name="T3" fmla="*/ 6 h 29"/>
                <a:gd name="T4" fmla="*/ 2 w 29"/>
                <a:gd name="T5" fmla="*/ 6 h 29"/>
                <a:gd name="T6" fmla="*/ 20 w 29"/>
                <a:gd name="T7" fmla="*/ 0 h 29"/>
                <a:gd name="T8" fmla="*/ 29 w 29"/>
                <a:gd name="T9" fmla="*/ 12 h 29"/>
                <a:gd name="T10" fmla="*/ 9 w 29"/>
                <a:gd name="T11" fmla="*/ 29 h 29"/>
                <a:gd name="T12" fmla="*/ 3 w 29"/>
                <a:gd name="T13" fmla="*/ 25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3" y="25"/>
                  </a:moveTo>
                  <a:cubicBezTo>
                    <a:pt x="0" y="20"/>
                    <a:pt x="4" y="6"/>
                    <a:pt x="2" y="6"/>
                  </a:cubicBezTo>
                  <a:lnTo>
                    <a:pt x="2" y="6"/>
                  </a:lnTo>
                  <a:lnTo>
                    <a:pt x="20" y="0"/>
                  </a:lnTo>
                  <a:lnTo>
                    <a:pt x="29" y="12"/>
                  </a:lnTo>
                  <a:cubicBezTo>
                    <a:pt x="29" y="12"/>
                    <a:pt x="17" y="29"/>
                    <a:pt x="9" y="29"/>
                  </a:cubicBezTo>
                  <a:lnTo>
                    <a:pt x="3" y="25"/>
                  </a:lnTo>
                  <a:close/>
                </a:path>
              </a:pathLst>
            </a:custGeom>
            <a:solidFill>
              <a:srgbClr val="5B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9" name="Freeform 81">
              <a:extLst>
                <a:ext uri="{FF2B5EF4-FFF2-40B4-BE49-F238E27FC236}">
                  <a16:creationId xmlns:a16="http://schemas.microsoft.com/office/drawing/2014/main" id="{BC5E5808-1760-314E-8433-C0504A6A30FF}"/>
                </a:ext>
              </a:extLst>
            </p:cNvPr>
            <p:cNvSpPr>
              <a:spLocks/>
            </p:cNvSpPr>
            <p:nvPr/>
          </p:nvSpPr>
          <p:spPr bwMode="auto">
            <a:xfrm>
              <a:off x="6457950" y="1824038"/>
              <a:ext cx="55563" cy="74613"/>
            </a:xfrm>
            <a:custGeom>
              <a:avLst/>
              <a:gdLst>
                <a:gd name="T0" fmla="*/ 74 w 92"/>
                <a:gd name="T1" fmla="*/ 113 h 125"/>
                <a:gd name="T2" fmla="*/ 28 w 92"/>
                <a:gd name="T3" fmla="*/ 40 h 125"/>
                <a:gd name="T4" fmla="*/ 0 w 92"/>
                <a:gd name="T5" fmla="*/ 10 h 125"/>
                <a:gd name="T6" fmla="*/ 0 w 92"/>
                <a:gd name="T7" fmla="*/ 10 h 125"/>
                <a:gd name="T8" fmla="*/ 17 w 92"/>
                <a:gd name="T9" fmla="*/ 4 h 125"/>
                <a:gd name="T10" fmla="*/ 45 w 92"/>
                <a:gd name="T11" fmla="*/ 33 h 125"/>
                <a:gd name="T12" fmla="*/ 92 w 92"/>
                <a:gd name="T13" fmla="*/ 107 h 125"/>
                <a:gd name="T14" fmla="*/ 92 w 92"/>
                <a:gd name="T15" fmla="*/ 107 h 125"/>
                <a:gd name="T16" fmla="*/ 74 w 92"/>
                <a:gd name="T17" fmla="*/ 11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25">
                  <a:moveTo>
                    <a:pt x="74" y="113"/>
                  </a:moveTo>
                  <a:cubicBezTo>
                    <a:pt x="62" y="100"/>
                    <a:pt x="36" y="55"/>
                    <a:pt x="28" y="40"/>
                  </a:cubicBezTo>
                  <a:cubicBezTo>
                    <a:pt x="22" y="28"/>
                    <a:pt x="8" y="8"/>
                    <a:pt x="0" y="10"/>
                  </a:cubicBezTo>
                  <a:lnTo>
                    <a:pt x="0" y="10"/>
                  </a:lnTo>
                  <a:lnTo>
                    <a:pt x="17" y="4"/>
                  </a:lnTo>
                  <a:cubicBezTo>
                    <a:pt x="25" y="0"/>
                    <a:pt x="39" y="21"/>
                    <a:pt x="45" y="33"/>
                  </a:cubicBezTo>
                  <a:cubicBezTo>
                    <a:pt x="53" y="48"/>
                    <a:pt x="79" y="93"/>
                    <a:pt x="92" y="107"/>
                  </a:cubicBezTo>
                  <a:lnTo>
                    <a:pt x="92" y="107"/>
                  </a:lnTo>
                  <a:cubicBezTo>
                    <a:pt x="90" y="112"/>
                    <a:pt x="85" y="125"/>
                    <a:pt x="74" y="113"/>
                  </a:cubicBezTo>
                  <a:close/>
                </a:path>
              </a:pathLst>
            </a:custGeom>
            <a:solidFill>
              <a:srgbClr val="5B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0" name="Freeform 82">
              <a:extLst>
                <a:ext uri="{FF2B5EF4-FFF2-40B4-BE49-F238E27FC236}">
                  <a16:creationId xmlns:a16="http://schemas.microsoft.com/office/drawing/2014/main" id="{48BB8F1E-5799-A442-BEC9-D2C8EF1E1A4C}"/>
                </a:ext>
              </a:extLst>
            </p:cNvPr>
            <p:cNvSpPr>
              <a:spLocks/>
            </p:cNvSpPr>
            <p:nvPr/>
          </p:nvSpPr>
          <p:spPr bwMode="auto">
            <a:xfrm>
              <a:off x="6448425" y="1828800"/>
              <a:ext cx="71438" cy="212725"/>
            </a:xfrm>
            <a:custGeom>
              <a:avLst/>
              <a:gdLst>
                <a:gd name="T0" fmla="*/ 108 w 116"/>
                <a:gd name="T1" fmla="*/ 97 h 354"/>
                <a:gd name="T2" fmla="*/ 108 w 116"/>
                <a:gd name="T3" fmla="*/ 96 h 354"/>
                <a:gd name="T4" fmla="*/ 107 w 116"/>
                <a:gd name="T5" fmla="*/ 97 h 354"/>
                <a:gd name="T6" fmla="*/ 88 w 116"/>
                <a:gd name="T7" fmla="*/ 104 h 354"/>
                <a:gd name="T8" fmla="*/ 42 w 116"/>
                <a:gd name="T9" fmla="*/ 31 h 354"/>
                <a:gd name="T10" fmla="*/ 26 w 116"/>
                <a:gd name="T11" fmla="*/ 7 h 354"/>
                <a:gd name="T12" fmla="*/ 15 w 116"/>
                <a:gd name="T13" fmla="*/ 1 h 354"/>
                <a:gd name="T14" fmla="*/ 9 w 116"/>
                <a:gd name="T15" fmla="*/ 9 h 354"/>
                <a:gd name="T16" fmla="*/ 1 w 116"/>
                <a:gd name="T17" fmla="*/ 63 h 354"/>
                <a:gd name="T18" fmla="*/ 11 w 116"/>
                <a:gd name="T19" fmla="*/ 86 h 354"/>
                <a:gd name="T20" fmla="*/ 77 w 116"/>
                <a:gd name="T21" fmla="*/ 178 h 354"/>
                <a:gd name="T22" fmla="*/ 80 w 116"/>
                <a:gd name="T23" fmla="*/ 215 h 354"/>
                <a:gd name="T24" fmla="*/ 63 w 116"/>
                <a:gd name="T25" fmla="*/ 341 h 354"/>
                <a:gd name="T26" fmla="*/ 79 w 116"/>
                <a:gd name="T27" fmla="*/ 354 h 354"/>
                <a:gd name="T28" fmla="*/ 116 w 116"/>
                <a:gd name="T29" fmla="*/ 108 h 354"/>
                <a:gd name="T30" fmla="*/ 108 w 116"/>
                <a:gd name="T31" fmla="*/ 97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6" h="354">
                  <a:moveTo>
                    <a:pt x="108" y="97"/>
                  </a:moveTo>
                  <a:cubicBezTo>
                    <a:pt x="108" y="96"/>
                    <a:pt x="108" y="96"/>
                    <a:pt x="108" y="96"/>
                  </a:cubicBezTo>
                  <a:cubicBezTo>
                    <a:pt x="107" y="96"/>
                    <a:pt x="107" y="96"/>
                    <a:pt x="107" y="97"/>
                  </a:cubicBezTo>
                  <a:cubicBezTo>
                    <a:pt x="105" y="100"/>
                    <a:pt x="100" y="118"/>
                    <a:pt x="88" y="104"/>
                  </a:cubicBezTo>
                  <a:cubicBezTo>
                    <a:pt x="76" y="91"/>
                    <a:pt x="50" y="46"/>
                    <a:pt x="42" y="31"/>
                  </a:cubicBezTo>
                  <a:cubicBezTo>
                    <a:pt x="41" y="30"/>
                    <a:pt x="30" y="11"/>
                    <a:pt x="26" y="7"/>
                  </a:cubicBezTo>
                  <a:cubicBezTo>
                    <a:pt x="25" y="6"/>
                    <a:pt x="19" y="0"/>
                    <a:pt x="15" y="1"/>
                  </a:cubicBezTo>
                  <a:cubicBezTo>
                    <a:pt x="10" y="2"/>
                    <a:pt x="9" y="7"/>
                    <a:pt x="9" y="9"/>
                  </a:cubicBezTo>
                  <a:cubicBezTo>
                    <a:pt x="5" y="32"/>
                    <a:pt x="1" y="63"/>
                    <a:pt x="1" y="63"/>
                  </a:cubicBezTo>
                  <a:cubicBezTo>
                    <a:pt x="1" y="63"/>
                    <a:pt x="0" y="70"/>
                    <a:pt x="11" y="86"/>
                  </a:cubicBezTo>
                  <a:cubicBezTo>
                    <a:pt x="19" y="97"/>
                    <a:pt x="77" y="178"/>
                    <a:pt x="77" y="178"/>
                  </a:cubicBezTo>
                  <a:cubicBezTo>
                    <a:pt x="77" y="178"/>
                    <a:pt x="83" y="190"/>
                    <a:pt x="80" y="215"/>
                  </a:cubicBezTo>
                  <a:cubicBezTo>
                    <a:pt x="78" y="241"/>
                    <a:pt x="63" y="341"/>
                    <a:pt x="63" y="341"/>
                  </a:cubicBezTo>
                  <a:lnTo>
                    <a:pt x="79" y="354"/>
                  </a:lnTo>
                  <a:lnTo>
                    <a:pt x="116" y="108"/>
                  </a:lnTo>
                  <a:cubicBezTo>
                    <a:pt x="116" y="107"/>
                    <a:pt x="108" y="97"/>
                    <a:pt x="108" y="97"/>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1" name="Freeform 83">
              <a:extLst>
                <a:ext uri="{FF2B5EF4-FFF2-40B4-BE49-F238E27FC236}">
                  <a16:creationId xmlns:a16="http://schemas.microsoft.com/office/drawing/2014/main" id="{E4D8884A-04B5-8447-917A-B92A8AB7F0C6}"/>
                </a:ext>
              </a:extLst>
            </p:cNvPr>
            <p:cNvSpPr>
              <a:spLocks/>
            </p:cNvSpPr>
            <p:nvPr/>
          </p:nvSpPr>
          <p:spPr bwMode="auto">
            <a:xfrm>
              <a:off x="6492875" y="1893888"/>
              <a:ext cx="52388" cy="165100"/>
            </a:xfrm>
            <a:custGeom>
              <a:avLst/>
              <a:gdLst>
                <a:gd name="T0" fmla="*/ 56 w 85"/>
                <a:gd name="T1" fmla="*/ 14 h 275"/>
                <a:gd name="T2" fmla="*/ 39 w 85"/>
                <a:gd name="T3" fmla="*/ 0 h 275"/>
                <a:gd name="T4" fmla="*/ 0 w 85"/>
                <a:gd name="T5" fmla="*/ 258 h 275"/>
                <a:gd name="T6" fmla="*/ 15 w 85"/>
                <a:gd name="T7" fmla="*/ 270 h 275"/>
                <a:gd name="T8" fmla="*/ 27 w 85"/>
                <a:gd name="T9" fmla="*/ 271 h 275"/>
                <a:gd name="T10" fmla="*/ 46 w 85"/>
                <a:gd name="T11" fmla="*/ 263 h 275"/>
                <a:gd name="T12" fmla="*/ 85 w 85"/>
                <a:gd name="T13" fmla="*/ 6 h 275"/>
                <a:gd name="T14" fmla="*/ 64 w 85"/>
                <a:gd name="T15" fmla="*/ 15 h 275"/>
                <a:gd name="T16" fmla="*/ 56 w 85"/>
                <a:gd name="T17"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5">
                  <a:moveTo>
                    <a:pt x="56" y="14"/>
                  </a:moveTo>
                  <a:lnTo>
                    <a:pt x="39" y="0"/>
                  </a:lnTo>
                  <a:lnTo>
                    <a:pt x="0" y="258"/>
                  </a:lnTo>
                  <a:lnTo>
                    <a:pt x="15" y="270"/>
                  </a:lnTo>
                  <a:cubicBezTo>
                    <a:pt x="21" y="275"/>
                    <a:pt x="27" y="271"/>
                    <a:pt x="27" y="271"/>
                  </a:cubicBezTo>
                  <a:lnTo>
                    <a:pt x="46" y="263"/>
                  </a:lnTo>
                  <a:lnTo>
                    <a:pt x="85" y="6"/>
                  </a:lnTo>
                  <a:lnTo>
                    <a:pt x="64" y="15"/>
                  </a:lnTo>
                  <a:cubicBezTo>
                    <a:pt x="64" y="15"/>
                    <a:pt x="60" y="17"/>
                    <a:pt x="56" y="14"/>
                  </a:cubicBezTo>
                  <a:close/>
                </a:path>
              </a:pathLst>
            </a:custGeom>
            <a:solidFill>
              <a:srgbClr val="5E5E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2" name="Freeform 84">
              <a:extLst>
                <a:ext uri="{FF2B5EF4-FFF2-40B4-BE49-F238E27FC236}">
                  <a16:creationId xmlns:a16="http://schemas.microsoft.com/office/drawing/2014/main" id="{4DC6EFFC-9FDE-A04D-AA42-5C39D5A98254}"/>
                </a:ext>
              </a:extLst>
            </p:cNvPr>
            <p:cNvSpPr>
              <a:spLocks/>
            </p:cNvSpPr>
            <p:nvPr/>
          </p:nvSpPr>
          <p:spPr bwMode="auto">
            <a:xfrm>
              <a:off x="6516688" y="1887538"/>
              <a:ext cx="28575" cy="15875"/>
            </a:xfrm>
            <a:custGeom>
              <a:avLst/>
              <a:gdLst>
                <a:gd name="T0" fmla="*/ 17 w 46"/>
                <a:gd name="T1" fmla="*/ 24 h 27"/>
                <a:gd name="T2" fmla="*/ 0 w 46"/>
                <a:gd name="T3" fmla="*/ 10 h 27"/>
                <a:gd name="T4" fmla="*/ 26 w 46"/>
                <a:gd name="T5" fmla="*/ 0 h 27"/>
                <a:gd name="T6" fmla="*/ 46 w 46"/>
                <a:gd name="T7" fmla="*/ 16 h 27"/>
                <a:gd name="T8" fmla="*/ 25 w 46"/>
                <a:gd name="T9" fmla="*/ 25 h 27"/>
                <a:gd name="T10" fmla="*/ 17 w 46"/>
                <a:gd name="T11" fmla="*/ 24 h 27"/>
              </a:gdLst>
              <a:ahLst/>
              <a:cxnLst>
                <a:cxn ang="0">
                  <a:pos x="T0" y="T1"/>
                </a:cxn>
                <a:cxn ang="0">
                  <a:pos x="T2" y="T3"/>
                </a:cxn>
                <a:cxn ang="0">
                  <a:pos x="T4" y="T5"/>
                </a:cxn>
                <a:cxn ang="0">
                  <a:pos x="T6" y="T7"/>
                </a:cxn>
                <a:cxn ang="0">
                  <a:pos x="T8" y="T9"/>
                </a:cxn>
                <a:cxn ang="0">
                  <a:pos x="T10" y="T11"/>
                </a:cxn>
              </a:cxnLst>
              <a:rect l="0" t="0" r="r" b="b"/>
              <a:pathLst>
                <a:path w="46" h="27">
                  <a:moveTo>
                    <a:pt x="17" y="24"/>
                  </a:moveTo>
                  <a:lnTo>
                    <a:pt x="0" y="10"/>
                  </a:lnTo>
                  <a:lnTo>
                    <a:pt x="26" y="0"/>
                  </a:lnTo>
                  <a:lnTo>
                    <a:pt x="46" y="16"/>
                  </a:lnTo>
                  <a:lnTo>
                    <a:pt x="25" y="25"/>
                  </a:lnTo>
                  <a:cubicBezTo>
                    <a:pt x="25" y="25"/>
                    <a:pt x="21" y="27"/>
                    <a:pt x="17" y="24"/>
                  </a:cubicBezTo>
                  <a:close/>
                </a:path>
              </a:pathLst>
            </a:cu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3" name="Freeform 85">
              <a:extLst>
                <a:ext uri="{FF2B5EF4-FFF2-40B4-BE49-F238E27FC236}">
                  <a16:creationId xmlns:a16="http://schemas.microsoft.com/office/drawing/2014/main" id="{C25E6E7A-56BE-D14E-94C8-3785BA3D9B35}"/>
                </a:ext>
              </a:extLst>
            </p:cNvPr>
            <p:cNvSpPr>
              <a:spLocks/>
            </p:cNvSpPr>
            <p:nvPr/>
          </p:nvSpPr>
          <p:spPr bwMode="auto">
            <a:xfrm>
              <a:off x="6459538" y="1901825"/>
              <a:ext cx="80963" cy="173038"/>
            </a:xfrm>
            <a:custGeom>
              <a:avLst/>
              <a:gdLst>
                <a:gd name="T0" fmla="*/ 132 w 132"/>
                <a:gd name="T1" fmla="*/ 56 h 289"/>
                <a:gd name="T2" fmla="*/ 132 w 132"/>
                <a:gd name="T3" fmla="*/ 57 h 289"/>
                <a:gd name="T4" fmla="*/ 97 w 132"/>
                <a:gd name="T5" fmla="*/ 71 h 289"/>
                <a:gd name="T6" fmla="*/ 0 w 132"/>
                <a:gd name="T7" fmla="*/ 0 h 289"/>
                <a:gd name="T8" fmla="*/ 12 w 132"/>
                <a:gd name="T9" fmla="*/ 250 h 289"/>
                <a:gd name="T10" fmla="*/ 69 w 132"/>
                <a:gd name="T11" fmla="*/ 289 h 289"/>
                <a:gd name="T12" fmla="*/ 108 w 132"/>
                <a:gd name="T13" fmla="*/ 264 h 289"/>
                <a:gd name="T14" fmla="*/ 132 w 132"/>
                <a:gd name="T15" fmla="*/ 56 h 2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289">
                  <a:moveTo>
                    <a:pt x="132" y="56"/>
                  </a:moveTo>
                  <a:lnTo>
                    <a:pt x="132" y="57"/>
                  </a:lnTo>
                  <a:cubicBezTo>
                    <a:pt x="132" y="57"/>
                    <a:pt x="116" y="73"/>
                    <a:pt x="97" y="71"/>
                  </a:cubicBezTo>
                  <a:cubicBezTo>
                    <a:pt x="77" y="68"/>
                    <a:pt x="0" y="0"/>
                    <a:pt x="0" y="0"/>
                  </a:cubicBezTo>
                  <a:lnTo>
                    <a:pt x="12" y="250"/>
                  </a:lnTo>
                  <a:cubicBezTo>
                    <a:pt x="12" y="250"/>
                    <a:pt x="41" y="289"/>
                    <a:pt x="69" y="289"/>
                  </a:cubicBezTo>
                  <a:cubicBezTo>
                    <a:pt x="96" y="289"/>
                    <a:pt x="108" y="264"/>
                    <a:pt x="108" y="264"/>
                  </a:cubicBezTo>
                  <a:lnTo>
                    <a:pt x="132" y="5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4" name="Freeform 86">
              <a:extLst>
                <a:ext uri="{FF2B5EF4-FFF2-40B4-BE49-F238E27FC236}">
                  <a16:creationId xmlns:a16="http://schemas.microsoft.com/office/drawing/2014/main" id="{F9EDCB63-5B88-2941-92FE-081D80C8E6C3}"/>
                </a:ext>
              </a:extLst>
            </p:cNvPr>
            <p:cNvSpPr>
              <a:spLocks/>
            </p:cNvSpPr>
            <p:nvPr/>
          </p:nvSpPr>
          <p:spPr bwMode="auto">
            <a:xfrm>
              <a:off x="6529388" y="1703388"/>
              <a:ext cx="119063" cy="52388"/>
            </a:xfrm>
            <a:custGeom>
              <a:avLst/>
              <a:gdLst>
                <a:gd name="T0" fmla="*/ 185 w 193"/>
                <a:gd name="T1" fmla="*/ 0 h 87"/>
                <a:gd name="T2" fmla="*/ 193 w 193"/>
                <a:gd name="T3" fmla="*/ 38 h 87"/>
                <a:gd name="T4" fmla="*/ 106 w 193"/>
                <a:gd name="T5" fmla="*/ 87 h 87"/>
                <a:gd name="T6" fmla="*/ 9 w 193"/>
                <a:gd name="T7" fmla="*/ 74 h 87"/>
                <a:gd name="T8" fmla="*/ 0 w 193"/>
                <a:gd name="T9" fmla="*/ 33 h 87"/>
                <a:gd name="T10" fmla="*/ 185 w 193"/>
                <a:gd name="T11" fmla="*/ 0 h 87"/>
              </a:gdLst>
              <a:ahLst/>
              <a:cxnLst>
                <a:cxn ang="0">
                  <a:pos x="T0" y="T1"/>
                </a:cxn>
                <a:cxn ang="0">
                  <a:pos x="T2" y="T3"/>
                </a:cxn>
                <a:cxn ang="0">
                  <a:pos x="T4" y="T5"/>
                </a:cxn>
                <a:cxn ang="0">
                  <a:pos x="T6" y="T7"/>
                </a:cxn>
                <a:cxn ang="0">
                  <a:pos x="T8" y="T9"/>
                </a:cxn>
                <a:cxn ang="0">
                  <a:pos x="T10" y="T11"/>
                </a:cxn>
              </a:cxnLst>
              <a:rect l="0" t="0" r="r" b="b"/>
              <a:pathLst>
                <a:path w="193" h="87">
                  <a:moveTo>
                    <a:pt x="185" y="0"/>
                  </a:moveTo>
                  <a:lnTo>
                    <a:pt x="193" y="38"/>
                  </a:lnTo>
                  <a:lnTo>
                    <a:pt x="106" y="87"/>
                  </a:lnTo>
                  <a:lnTo>
                    <a:pt x="9" y="74"/>
                  </a:lnTo>
                  <a:lnTo>
                    <a:pt x="0" y="33"/>
                  </a:lnTo>
                  <a:cubicBezTo>
                    <a:pt x="0" y="33"/>
                    <a:pt x="99" y="22"/>
                    <a:pt x="185" y="0"/>
                  </a:cubicBezTo>
                  <a:close/>
                </a:path>
              </a:pathLst>
            </a:custGeom>
            <a:solidFill>
              <a:srgbClr val="648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5" name="Freeform 87">
              <a:extLst>
                <a:ext uri="{FF2B5EF4-FFF2-40B4-BE49-F238E27FC236}">
                  <a16:creationId xmlns:a16="http://schemas.microsoft.com/office/drawing/2014/main" id="{74C3A531-2879-7143-B96D-DE633874E064}"/>
                </a:ext>
              </a:extLst>
            </p:cNvPr>
            <p:cNvSpPr>
              <a:spLocks/>
            </p:cNvSpPr>
            <p:nvPr/>
          </p:nvSpPr>
          <p:spPr bwMode="auto">
            <a:xfrm>
              <a:off x="6672263" y="1665288"/>
              <a:ext cx="76200" cy="53975"/>
            </a:xfrm>
            <a:custGeom>
              <a:avLst/>
              <a:gdLst>
                <a:gd name="T0" fmla="*/ 104 w 124"/>
                <a:gd name="T1" fmla="*/ 0 h 89"/>
                <a:gd name="T2" fmla="*/ 124 w 124"/>
                <a:gd name="T3" fmla="*/ 44 h 89"/>
                <a:gd name="T4" fmla="*/ 84 w 124"/>
                <a:gd name="T5" fmla="*/ 89 h 89"/>
                <a:gd name="T6" fmla="*/ 20 w 124"/>
                <a:gd name="T7" fmla="*/ 83 h 89"/>
                <a:gd name="T8" fmla="*/ 0 w 124"/>
                <a:gd name="T9" fmla="*/ 51 h 89"/>
                <a:gd name="T10" fmla="*/ 104 w 124"/>
                <a:gd name="T11" fmla="*/ 0 h 89"/>
              </a:gdLst>
              <a:ahLst/>
              <a:cxnLst>
                <a:cxn ang="0">
                  <a:pos x="T0" y="T1"/>
                </a:cxn>
                <a:cxn ang="0">
                  <a:pos x="T2" y="T3"/>
                </a:cxn>
                <a:cxn ang="0">
                  <a:pos x="T4" y="T5"/>
                </a:cxn>
                <a:cxn ang="0">
                  <a:pos x="T6" y="T7"/>
                </a:cxn>
                <a:cxn ang="0">
                  <a:pos x="T8" y="T9"/>
                </a:cxn>
                <a:cxn ang="0">
                  <a:pos x="T10" y="T11"/>
                </a:cxn>
              </a:cxnLst>
              <a:rect l="0" t="0" r="r" b="b"/>
              <a:pathLst>
                <a:path w="124" h="89">
                  <a:moveTo>
                    <a:pt x="104" y="0"/>
                  </a:moveTo>
                  <a:lnTo>
                    <a:pt x="124" y="44"/>
                  </a:lnTo>
                  <a:lnTo>
                    <a:pt x="84" y="89"/>
                  </a:lnTo>
                  <a:lnTo>
                    <a:pt x="20" y="83"/>
                  </a:lnTo>
                  <a:lnTo>
                    <a:pt x="0" y="51"/>
                  </a:lnTo>
                  <a:cubicBezTo>
                    <a:pt x="0" y="51"/>
                    <a:pt x="60" y="31"/>
                    <a:pt x="104" y="0"/>
                  </a:cubicBezTo>
                  <a:close/>
                </a:path>
              </a:pathLst>
            </a:custGeom>
            <a:solidFill>
              <a:srgbClr val="648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6" name="Freeform 88">
              <a:extLst>
                <a:ext uri="{FF2B5EF4-FFF2-40B4-BE49-F238E27FC236}">
                  <a16:creationId xmlns:a16="http://schemas.microsoft.com/office/drawing/2014/main" id="{83D04363-EF6B-F742-BFFA-7F014AC555C0}"/>
                </a:ext>
              </a:extLst>
            </p:cNvPr>
            <p:cNvSpPr>
              <a:spLocks/>
            </p:cNvSpPr>
            <p:nvPr/>
          </p:nvSpPr>
          <p:spPr bwMode="auto">
            <a:xfrm>
              <a:off x="6665913" y="1651000"/>
              <a:ext cx="68263" cy="39688"/>
            </a:xfrm>
            <a:custGeom>
              <a:avLst/>
              <a:gdLst>
                <a:gd name="T0" fmla="*/ 104 w 111"/>
                <a:gd name="T1" fmla="*/ 0 h 67"/>
                <a:gd name="T2" fmla="*/ 111 w 111"/>
                <a:gd name="T3" fmla="*/ 15 h 67"/>
                <a:gd name="T4" fmla="*/ 6 w 111"/>
                <a:gd name="T5" fmla="*/ 67 h 67"/>
                <a:gd name="T6" fmla="*/ 0 w 111"/>
                <a:gd name="T7" fmla="*/ 49 h 67"/>
                <a:gd name="T8" fmla="*/ 104 w 111"/>
                <a:gd name="T9" fmla="*/ 0 h 67"/>
              </a:gdLst>
              <a:ahLst/>
              <a:cxnLst>
                <a:cxn ang="0">
                  <a:pos x="T0" y="T1"/>
                </a:cxn>
                <a:cxn ang="0">
                  <a:pos x="T2" y="T3"/>
                </a:cxn>
                <a:cxn ang="0">
                  <a:pos x="T4" y="T5"/>
                </a:cxn>
                <a:cxn ang="0">
                  <a:pos x="T6" y="T7"/>
                </a:cxn>
                <a:cxn ang="0">
                  <a:pos x="T8" y="T9"/>
                </a:cxn>
              </a:cxnLst>
              <a:rect l="0" t="0" r="r" b="b"/>
              <a:pathLst>
                <a:path w="111" h="67">
                  <a:moveTo>
                    <a:pt x="104" y="0"/>
                  </a:moveTo>
                  <a:lnTo>
                    <a:pt x="111" y="15"/>
                  </a:lnTo>
                  <a:cubicBezTo>
                    <a:pt x="79" y="34"/>
                    <a:pt x="44" y="51"/>
                    <a:pt x="6" y="67"/>
                  </a:cubicBezTo>
                  <a:lnTo>
                    <a:pt x="0" y="49"/>
                  </a:lnTo>
                  <a:cubicBezTo>
                    <a:pt x="38" y="33"/>
                    <a:pt x="73" y="16"/>
                    <a:pt x="104" y="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7" name="Freeform 89">
              <a:extLst>
                <a:ext uri="{FF2B5EF4-FFF2-40B4-BE49-F238E27FC236}">
                  <a16:creationId xmlns:a16="http://schemas.microsoft.com/office/drawing/2014/main" id="{8299C0C6-EA51-184C-BDE5-03490E0BC950}"/>
                </a:ext>
              </a:extLst>
            </p:cNvPr>
            <p:cNvSpPr>
              <a:spLocks/>
            </p:cNvSpPr>
            <p:nvPr/>
          </p:nvSpPr>
          <p:spPr bwMode="auto">
            <a:xfrm>
              <a:off x="6591300" y="1738313"/>
              <a:ext cx="7938" cy="9525"/>
            </a:xfrm>
            <a:custGeom>
              <a:avLst/>
              <a:gdLst>
                <a:gd name="T0" fmla="*/ 1 w 13"/>
                <a:gd name="T1" fmla="*/ 7 h 14"/>
                <a:gd name="T2" fmla="*/ 6 w 13"/>
                <a:gd name="T3" fmla="*/ 14 h 14"/>
                <a:gd name="T4" fmla="*/ 12 w 13"/>
                <a:gd name="T5" fmla="*/ 8 h 14"/>
                <a:gd name="T6" fmla="*/ 8 w 13"/>
                <a:gd name="T7" fmla="*/ 1 h 14"/>
                <a:gd name="T8" fmla="*/ 1 w 13"/>
                <a:gd name="T9" fmla="*/ 7 h 14"/>
              </a:gdLst>
              <a:ahLst/>
              <a:cxnLst>
                <a:cxn ang="0">
                  <a:pos x="T0" y="T1"/>
                </a:cxn>
                <a:cxn ang="0">
                  <a:pos x="T2" y="T3"/>
                </a:cxn>
                <a:cxn ang="0">
                  <a:pos x="T4" y="T5"/>
                </a:cxn>
                <a:cxn ang="0">
                  <a:pos x="T6" y="T7"/>
                </a:cxn>
                <a:cxn ang="0">
                  <a:pos x="T8" y="T9"/>
                </a:cxn>
              </a:cxnLst>
              <a:rect l="0" t="0" r="r" b="b"/>
              <a:pathLst>
                <a:path w="13" h="14">
                  <a:moveTo>
                    <a:pt x="1" y="7"/>
                  </a:moveTo>
                  <a:cubicBezTo>
                    <a:pt x="0" y="11"/>
                    <a:pt x="2" y="14"/>
                    <a:pt x="6" y="14"/>
                  </a:cubicBezTo>
                  <a:cubicBezTo>
                    <a:pt x="9" y="14"/>
                    <a:pt x="12" y="12"/>
                    <a:pt x="12" y="8"/>
                  </a:cubicBezTo>
                  <a:cubicBezTo>
                    <a:pt x="13" y="4"/>
                    <a:pt x="11" y="1"/>
                    <a:pt x="8" y="1"/>
                  </a:cubicBezTo>
                  <a:cubicBezTo>
                    <a:pt x="5" y="0"/>
                    <a:pt x="1" y="3"/>
                    <a:pt x="1" y="7"/>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8" name="Freeform 90">
              <a:extLst>
                <a:ext uri="{FF2B5EF4-FFF2-40B4-BE49-F238E27FC236}">
                  <a16:creationId xmlns:a16="http://schemas.microsoft.com/office/drawing/2014/main" id="{659D60C2-6B63-304D-B1F2-62749787D040}"/>
                </a:ext>
              </a:extLst>
            </p:cNvPr>
            <p:cNvSpPr>
              <a:spLocks/>
            </p:cNvSpPr>
            <p:nvPr/>
          </p:nvSpPr>
          <p:spPr bwMode="auto">
            <a:xfrm>
              <a:off x="6716713" y="1704975"/>
              <a:ext cx="7938" cy="9525"/>
            </a:xfrm>
            <a:custGeom>
              <a:avLst/>
              <a:gdLst>
                <a:gd name="T0" fmla="*/ 0 w 13"/>
                <a:gd name="T1" fmla="*/ 6 h 14"/>
                <a:gd name="T2" fmla="*/ 5 w 13"/>
                <a:gd name="T3" fmla="*/ 14 h 14"/>
                <a:gd name="T4" fmla="*/ 12 w 13"/>
                <a:gd name="T5" fmla="*/ 7 h 14"/>
                <a:gd name="T6" fmla="*/ 7 w 13"/>
                <a:gd name="T7" fmla="*/ 0 h 14"/>
                <a:gd name="T8" fmla="*/ 0 w 13"/>
                <a:gd name="T9" fmla="*/ 6 h 14"/>
              </a:gdLst>
              <a:ahLst/>
              <a:cxnLst>
                <a:cxn ang="0">
                  <a:pos x="T0" y="T1"/>
                </a:cxn>
                <a:cxn ang="0">
                  <a:pos x="T2" y="T3"/>
                </a:cxn>
                <a:cxn ang="0">
                  <a:pos x="T4" y="T5"/>
                </a:cxn>
                <a:cxn ang="0">
                  <a:pos x="T6" y="T7"/>
                </a:cxn>
                <a:cxn ang="0">
                  <a:pos x="T8" y="T9"/>
                </a:cxn>
              </a:cxnLst>
              <a:rect l="0" t="0" r="r" b="b"/>
              <a:pathLst>
                <a:path w="13" h="14">
                  <a:moveTo>
                    <a:pt x="0" y="6"/>
                  </a:moveTo>
                  <a:cubicBezTo>
                    <a:pt x="0" y="10"/>
                    <a:pt x="2" y="13"/>
                    <a:pt x="5" y="14"/>
                  </a:cubicBezTo>
                  <a:cubicBezTo>
                    <a:pt x="8" y="14"/>
                    <a:pt x="11" y="11"/>
                    <a:pt x="12" y="7"/>
                  </a:cubicBezTo>
                  <a:cubicBezTo>
                    <a:pt x="13" y="3"/>
                    <a:pt x="10" y="0"/>
                    <a:pt x="7" y="0"/>
                  </a:cubicBezTo>
                  <a:cubicBezTo>
                    <a:pt x="4" y="0"/>
                    <a:pt x="1" y="3"/>
                    <a:pt x="0" y="6"/>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9" name="Freeform 91">
              <a:extLst>
                <a:ext uri="{FF2B5EF4-FFF2-40B4-BE49-F238E27FC236}">
                  <a16:creationId xmlns:a16="http://schemas.microsoft.com/office/drawing/2014/main" id="{B5659A3F-93EA-B642-B26D-CA302AF8285E}"/>
                </a:ext>
              </a:extLst>
            </p:cNvPr>
            <p:cNvSpPr>
              <a:spLocks/>
            </p:cNvSpPr>
            <p:nvPr/>
          </p:nvSpPr>
          <p:spPr bwMode="auto">
            <a:xfrm>
              <a:off x="6557963" y="1633538"/>
              <a:ext cx="44450" cy="68263"/>
            </a:xfrm>
            <a:custGeom>
              <a:avLst/>
              <a:gdLst>
                <a:gd name="T0" fmla="*/ 10 w 73"/>
                <a:gd name="T1" fmla="*/ 55 h 114"/>
                <a:gd name="T2" fmla="*/ 0 w 73"/>
                <a:gd name="T3" fmla="*/ 39 h 114"/>
                <a:gd name="T4" fmla="*/ 3 w 73"/>
                <a:gd name="T5" fmla="*/ 17 h 114"/>
                <a:gd name="T6" fmla="*/ 20 w 73"/>
                <a:gd name="T7" fmla="*/ 4 h 114"/>
                <a:gd name="T8" fmla="*/ 39 w 73"/>
                <a:gd name="T9" fmla="*/ 0 h 114"/>
                <a:gd name="T10" fmla="*/ 53 w 73"/>
                <a:gd name="T11" fmla="*/ 14 h 114"/>
                <a:gd name="T12" fmla="*/ 54 w 73"/>
                <a:gd name="T13" fmla="*/ 34 h 114"/>
                <a:gd name="T14" fmla="*/ 67 w 73"/>
                <a:gd name="T15" fmla="*/ 64 h 114"/>
                <a:gd name="T16" fmla="*/ 62 w 73"/>
                <a:gd name="T17" fmla="*/ 98 h 114"/>
                <a:gd name="T18" fmla="*/ 53 w 73"/>
                <a:gd name="T19" fmla="*/ 114 h 114"/>
                <a:gd name="T20" fmla="*/ 38 w 73"/>
                <a:gd name="T21" fmla="*/ 110 h 114"/>
                <a:gd name="T22" fmla="*/ 16 w 73"/>
                <a:gd name="T23" fmla="*/ 89 h 114"/>
                <a:gd name="T24" fmla="*/ 10 w 73"/>
                <a:gd name="T25"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14">
                  <a:moveTo>
                    <a:pt x="10" y="55"/>
                  </a:moveTo>
                  <a:cubicBezTo>
                    <a:pt x="5" y="43"/>
                    <a:pt x="0" y="39"/>
                    <a:pt x="0" y="39"/>
                  </a:cubicBezTo>
                  <a:lnTo>
                    <a:pt x="3" y="17"/>
                  </a:lnTo>
                  <a:cubicBezTo>
                    <a:pt x="3" y="17"/>
                    <a:pt x="17" y="15"/>
                    <a:pt x="20" y="4"/>
                  </a:cubicBezTo>
                  <a:cubicBezTo>
                    <a:pt x="28" y="10"/>
                    <a:pt x="39" y="0"/>
                    <a:pt x="39" y="0"/>
                  </a:cubicBezTo>
                  <a:lnTo>
                    <a:pt x="53" y="14"/>
                  </a:lnTo>
                  <a:cubicBezTo>
                    <a:pt x="53" y="14"/>
                    <a:pt x="52" y="21"/>
                    <a:pt x="54" y="34"/>
                  </a:cubicBezTo>
                  <a:cubicBezTo>
                    <a:pt x="57" y="46"/>
                    <a:pt x="61" y="45"/>
                    <a:pt x="67" y="64"/>
                  </a:cubicBezTo>
                  <a:cubicBezTo>
                    <a:pt x="73" y="83"/>
                    <a:pt x="66" y="91"/>
                    <a:pt x="62" y="98"/>
                  </a:cubicBezTo>
                  <a:cubicBezTo>
                    <a:pt x="57" y="106"/>
                    <a:pt x="53" y="114"/>
                    <a:pt x="53" y="114"/>
                  </a:cubicBezTo>
                  <a:cubicBezTo>
                    <a:pt x="53" y="114"/>
                    <a:pt x="45" y="111"/>
                    <a:pt x="38" y="110"/>
                  </a:cubicBezTo>
                  <a:cubicBezTo>
                    <a:pt x="31" y="108"/>
                    <a:pt x="22" y="108"/>
                    <a:pt x="16" y="89"/>
                  </a:cubicBezTo>
                  <a:cubicBezTo>
                    <a:pt x="11" y="69"/>
                    <a:pt x="14" y="67"/>
                    <a:pt x="10" y="55"/>
                  </a:cubicBezTo>
                  <a:close/>
                </a:path>
              </a:pathLst>
            </a:custGeom>
            <a:solidFill>
              <a:srgbClr val="AD7F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0" name="Freeform 92">
              <a:extLst>
                <a:ext uri="{FF2B5EF4-FFF2-40B4-BE49-F238E27FC236}">
                  <a16:creationId xmlns:a16="http://schemas.microsoft.com/office/drawing/2014/main" id="{7DF07E62-1384-FA4A-92E8-2639E4BDDDB7}"/>
                </a:ext>
              </a:extLst>
            </p:cNvPr>
            <p:cNvSpPr>
              <a:spLocks/>
            </p:cNvSpPr>
            <p:nvPr/>
          </p:nvSpPr>
          <p:spPr bwMode="auto">
            <a:xfrm>
              <a:off x="6557963" y="1633538"/>
              <a:ext cx="46038" cy="68263"/>
            </a:xfrm>
            <a:custGeom>
              <a:avLst/>
              <a:gdLst>
                <a:gd name="T0" fmla="*/ 9 w 73"/>
                <a:gd name="T1" fmla="*/ 55 h 114"/>
                <a:gd name="T2" fmla="*/ 0 w 73"/>
                <a:gd name="T3" fmla="*/ 39 h 114"/>
                <a:gd name="T4" fmla="*/ 3 w 73"/>
                <a:gd name="T5" fmla="*/ 17 h 114"/>
                <a:gd name="T6" fmla="*/ 19 w 73"/>
                <a:gd name="T7" fmla="*/ 4 h 114"/>
                <a:gd name="T8" fmla="*/ 39 w 73"/>
                <a:gd name="T9" fmla="*/ 0 h 114"/>
                <a:gd name="T10" fmla="*/ 53 w 73"/>
                <a:gd name="T11" fmla="*/ 14 h 114"/>
                <a:gd name="T12" fmla="*/ 54 w 73"/>
                <a:gd name="T13" fmla="*/ 34 h 114"/>
                <a:gd name="T14" fmla="*/ 67 w 73"/>
                <a:gd name="T15" fmla="*/ 64 h 114"/>
                <a:gd name="T16" fmla="*/ 61 w 73"/>
                <a:gd name="T17" fmla="*/ 98 h 114"/>
                <a:gd name="T18" fmla="*/ 52 w 73"/>
                <a:gd name="T19" fmla="*/ 114 h 114"/>
                <a:gd name="T20" fmla="*/ 37 w 73"/>
                <a:gd name="T21" fmla="*/ 110 h 114"/>
                <a:gd name="T22" fmla="*/ 15 w 73"/>
                <a:gd name="T23" fmla="*/ 89 h 114"/>
                <a:gd name="T24" fmla="*/ 9 w 73"/>
                <a:gd name="T25"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14">
                  <a:moveTo>
                    <a:pt x="9" y="55"/>
                  </a:moveTo>
                  <a:cubicBezTo>
                    <a:pt x="4" y="43"/>
                    <a:pt x="0" y="39"/>
                    <a:pt x="0" y="39"/>
                  </a:cubicBezTo>
                  <a:lnTo>
                    <a:pt x="3" y="17"/>
                  </a:lnTo>
                  <a:cubicBezTo>
                    <a:pt x="3" y="17"/>
                    <a:pt x="17" y="15"/>
                    <a:pt x="19" y="4"/>
                  </a:cubicBezTo>
                  <a:cubicBezTo>
                    <a:pt x="27" y="10"/>
                    <a:pt x="39" y="0"/>
                    <a:pt x="39" y="0"/>
                  </a:cubicBezTo>
                  <a:lnTo>
                    <a:pt x="53" y="14"/>
                  </a:lnTo>
                  <a:cubicBezTo>
                    <a:pt x="53" y="14"/>
                    <a:pt x="51" y="21"/>
                    <a:pt x="54" y="34"/>
                  </a:cubicBezTo>
                  <a:cubicBezTo>
                    <a:pt x="57" y="47"/>
                    <a:pt x="61" y="45"/>
                    <a:pt x="67" y="64"/>
                  </a:cubicBezTo>
                  <a:cubicBezTo>
                    <a:pt x="73" y="83"/>
                    <a:pt x="66" y="91"/>
                    <a:pt x="61" y="98"/>
                  </a:cubicBezTo>
                  <a:cubicBezTo>
                    <a:pt x="57" y="106"/>
                    <a:pt x="52" y="114"/>
                    <a:pt x="52" y="114"/>
                  </a:cubicBezTo>
                  <a:cubicBezTo>
                    <a:pt x="52" y="114"/>
                    <a:pt x="44" y="112"/>
                    <a:pt x="37" y="110"/>
                  </a:cubicBezTo>
                  <a:cubicBezTo>
                    <a:pt x="30" y="108"/>
                    <a:pt x="21" y="108"/>
                    <a:pt x="15" y="89"/>
                  </a:cubicBezTo>
                  <a:cubicBezTo>
                    <a:pt x="10" y="69"/>
                    <a:pt x="14" y="67"/>
                    <a:pt x="9" y="55"/>
                  </a:cubicBezTo>
                  <a:close/>
                </a:path>
              </a:pathLst>
            </a:custGeom>
            <a:solidFill>
              <a:srgbClr val="FFCC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1" name="Freeform 93">
              <a:extLst>
                <a:ext uri="{FF2B5EF4-FFF2-40B4-BE49-F238E27FC236}">
                  <a16:creationId xmlns:a16="http://schemas.microsoft.com/office/drawing/2014/main" id="{65D60253-B54A-4A41-9FD3-9EFEA7BEC666}"/>
                </a:ext>
              </a:extLst>
            </p:cNvPr>
            <p:cNvSpPr>
              <a:spLocks/>
            </p:cNvSpPr>
            <p:nvPr/>
          </p:nvSpPr>
          <p:spPr bwMode="auto">
            <a:xfrm>
              <a:off x="6569075" y="1654175"/>
              <a:ext cx="26988" cy="41275"/>
            </a:xfrm>
            <a:custGeom>
              <a:avLst/>
              <a:gdLst>
                <a:gd name="T0" fmla="*/ 5 w 45"/>
                <a:gd name="T1" fmla="*/ 43 h 69"/>
                <a:gd name="T2" fmla="*/ 31 w 45"/>
                <a:gd name="T3" fmla="*/ 64 h 69"/>
                <a:gd name="T4" fmla="*/ 41 w 45"/>
                <a:gd name="T5" fmla="*/ 26 h 69"/>
                <a:gd name="T6" fmla="*/ 14 w 45"/>
                <a:gd name="T7" fmla="*/ 5 h 69"/>
                <a:gd name="T8" fmla="*/ 5 w 45"/>
                <a:gd name="T9" fmla="*/ 43 h 69"/>
              </a:gdLst>
              <a:ahLst/>
              <a:cxnLst>
                <a:cxn ang="0">
                  <a:pos x="T0" y="T1"/>
                </a:cxn>
                <a:cxn ang="0">
                  <a:pos x="T2" y="T3"/>
                </a:cxn>
                <a:cxn ang="0">
                  <a:pos x="T4" y="T5"/>
                </a:cxn>
                <a:cxn ang="0">
                  <a:pos x="T6" y="T7"/>
                </a:cxn>
                <a:cxn ang="0">
                  <a:pos x="T8" y="T9"/>
                </a:cxn>
              </a:cxnLst>
              <a:rect l="0" t="0" r="r" b="b"/>
              <a:pathLst>
                <a:path w="45" h="69">
                  <a:moveTo>
                    <a:pt x="5" y="43"/>
                  </a:moveTo>
                  <a:cubicBezTo>
                    <a:pt x="10" y="59"/>
                    <a:pt x="22" y="69"/>
                    <a:pt x="31" y="64"/>
                  </a:cubicBezTo>
                  <a:cubicBezTo>
                    <a:pt x="41" y="59"/>
                    <a:pt x="45" y="42"/>
                    <a:pt x="41" y="26"/>
                  </a:cubicBezTo>
                  <a:cubicBezTo>
                    <a:pt x="36" y="10"/>
                    <a:pt x="24" y="0"/>
                    <a:pt x="14" y="5"/>
                  </a:cubicBezTo>
                  <a:cubicBezTo>
                    <a:pt x="4" y="10"/>
                    <a:pt x="0" y="27"/>
                    <a:pt x="5" y="43"/>
                  </a:cubicBezTo>
                  <a:close/>
                </a:path>
              </a:pathLst>
            </a:custGeom>
            <a:solidFill>
              <a:srgbClr val="FCD9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2" name="Freeform 94">
              <a:extLst>
                <a:ext uri="{FF2B5EF4-FFF2-40B4-BE49-F238E27FC236}">
                  <a16:creationId xmlns:a16="http://schemas.microsoft.com/office/drawing/2014/main" id="{B2E7AE0A-EC05-6747-B07A-78847EE08BE1}"/>
                </a:ext>
              </a:extLst>
            </p:cNvPr>
            <p:cNvSpPr>
              <a:spLocks/>
            </p:cNvSpPr>
            <p:nvPr/>
          </p:nvSpPr>
          <p:spPr bwMode="auto">
            <a:xfrm>
              <a:off x="6559550" y="1639888"/>
              <a:ext cx="31750" cy="25400"/>
            </a:xfrm>
            <a:custGeom>
              <a:avLst/>
              <a:gdLst>
                <a:gd name="T0" fmla="*/ 22 w 52"/>
                <a:gd name="T1" fmla="*/ 6 h 40"/>
                <a:gd name="T2" fmla="*/ 51 w 52"/>
                <a:gd name="T3" fmla="*/ 4 h 40"/>
                <a:gd name="T4" fmla="*/ 52 w 52"/>
                <a:gd name="T5" fmla="*/ 18 h 40"/>
                <a:gd name="T6" fmla="*/ 26 w 52"/>
                <a:gd name="T7" fmla="*/ 21 h 40"/>
                <a:gd name="T8" fmla="*/ 7 w 52"/>
                <a:gd name="T9" fmla="*/ 40 h 40"/>
                <a:gd name="T10" fmla="*/ 0 w 52"/>
                <a:gd name="T11" fmla="*/ 29 h 40"/>
                <a:gd name="T12" fmla="*/ 22 w 52"/>
                <a:gd name="T13" fmla="*/ 6 h 40"/>
              </a:gdLst>
              <a:ahLst/>
              <a:cxnLst>
                <a:cxn ang="0">
                  <a:pos x="T0" y="T1"/>
                </a:cxn>
                <a:cxn ang="0">
                  <a:pos x="T2" y="T3"/>
                </a:cxn>
                <a:cxn ang="0">
                  <a:pos x="T4" y="T5"/>
                </a:cxn>
                <a:cxn ang="0">
                  <a:pos x="T6" y="T7"/>
                </a:cxn>
                <a:cxn ang="0">
                  <a:pos x="T8" y="T9"/>
                </a:cxn>
                <a:cxn ang="0">
                  <a:pos x="T10" y="T11"/>
                </a:cxn>
                <a:cxn ang="0">
                  <a:pos x="T12" y="T13"/>
                </a:cxn>
              </a:cxnLst>
              <a:rect l="0" t="0" r="r" b="b"/>
              <a:pathLst>
                <a:path w="52" h="40">
                  <a:moveTo>
                    <a:pt x="22" y="6"/>
                  </a:moveTo>
                  <a:cubicBezTo>
                    <a:pt x="33" y="0"/>
                    <a:pt x="44" y="2"/>
                    <a:pt x="51" y="4"/>
                  </a:cubicBezTo>
                  <a:cubicBezTo>
                    <a:pt x="51" y="7"/>
                    <a:pt x="51" y="11"/>
                    <a:pt x="52" y="18"/>
                  </a:cubicBezTo>
                  <a:cubicBezTo>
                    <a:pt x="45" y="16"/>
                    <a:pt x="36" y="16"/>
                    <a:pt x="26" y="21"/>
                  </a:cubicBezTo>
                  <a:cubicBezTo>
                    <a:pt x="19" y="24"/>
                    <a:pt x="12" y="32"/>
                    <a:pt x="7" y="40"/>
                  </a:cubicBezTo>
                  <a:cubicBezTo>
                    <a:pt x="4" y="34"/>
                    <a:pt x="2" y="31"/>
                    <a:pt x="0" y="29"/>
                  </a:cubicBezTo>
                  <a:cubicBezTo>
                    <a:pt x="6" y="20"/>
                    <a:pt x="13" y="10"/>
                    <a:pt x="22" y="6"/>
                  </a:cubicBezTo>
                  <a:close/>
                </a:path>
              </a:pathLst>
            </a:custGeom>
            <a:solidFill>
              <a:srgbClr val="CE9D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3" name="Freeform 95">
              <a:extLst>
                <a:ext uri="{FF2B5EF4-FFF2-40B4-BE49-F238E27FC236}">
                  <a16:creationId xmlns:a16="http://schemas.microsoft.com/office/drawing/2014/main" id="{826E4A58-C3B6-EE4C-ABA9-DFE9596846B2}"/>
                </a:ext>
              </a:extLst>
            </p:cNvPr>
            <p:cNvSpPr>
              <a:spLocks/>
            </p:cNvSpPr>
            <p:nvPr/>
          </p:nvSpPr>
          <p:spPr bwMode="auto">
            <a:xfrm>
              <a:off x="6665913" y="1651000"/>
              <a:ext cx="68263" cy="39688"/>
            </a:xfrm>
            <a:custGeom>
              <a:avLst/>
              <a:gdLst>
                <a:gd name="T0" fmla="*/ 104 w 111"/>
                <a:gd name="T1" fmla="*/ 0 h 67"/>
                <a:gd name="T2" fmla="*/ 111 w 111"/>
                <a:gd name="T3" fmla="*/ 15 h 67"/>
                <a:gd name="T4" fmla="*/ 6 w 111"/>
                <a:gd name="T5" fmla="*/ 67 h 67"/>
                <a:gd name="T6" fmla="*/ 0 w 111"/>
                <a:gd name="T7" fmla="*/ 49 h 67"/>
                <a:gd name="T8" fmla="*/ 104 w 111"/>
                <a:gd name="T9" fmla="*/ 0 h 67"/>
              </a:gdLst>
              <a:ahLst/>
              <a:cxnLst>
                <a:cxn ang="0">
                  <a:pos x="T0" y="T1"/>
                </a:cxn>
                <a:cxn ang="0">
                  <a:pos x="T2" y="T3"/>
                </a:cxn>
                <a:cxn ang="0">
                  <a:pos x="T4" y="T5"/>
                </a:cxn>
                <a:cxn ang="0">
                  <a:pos x="T6" y="T7"/>
                </a:cxn>
                <a:cxn ang="0">
                  <a:pos x="T8" y="T9"/>
                </a:cxn>
              </a:cxnLst>
              <a:rect l="0" t="0" r="r" b="b"/>
              <a:pathLst>
                <a:path w="111" h="67">
                  <a:moveTo>
                    <a:pt x="104" y="0"/>
                  </a:moveTo>
                  <a:lnTo>
                    <a:pt x="111" y="15"/>
                  </a:lnTo>
                  <a:cubicBezTo>
                    <a:pt x="79" y="34"/>
                    <a:pt x="44" y="51"/>
                    <a:pt x="6" y="67"/>
                  </a:cubicBezTo>
                  <a:lnTo>
                    <a:pt x="0" y="49"/>
                  </a:lnTo>
                  <a:cubicBezTo>
                    <a:pt x="38" y="33"/>
                    <a:pt x="73" y="16"/>
                    <a:pt x="104" y="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4" name="Freeform 96">
              <a:extLst>
                <a:ext uri="{FF2B5EF4-FFF2-40B4-BE49-F238E27FC236}">
                  <a16:creationId xmlns:a16="http://schemas.microsoft.com/office/drawing/2014/main" id="{189B3C79-EF77-FA4E-9E29-8C102EB9F103}"/>
                </a:ext>
              </a:extLst>
            </p:cNvPr>
            <p:cNvSpPr>
              <a:spLocks/>
            </p:cNvSpPr>
            <p:nvPr/>
          </p:nvSpPr>
          <p:spPr bwMode="auto">
            <a:xfrm>
              <a:off x="6591300" y="1738313"/>
              <a:ext cx="7938" cy="9525"/>
            </a:xfrm>
            <a:custGeom>
              <a:avLst/>
              <a:gdLst>
                <a:gd name="T0" fmla="*/ 1 w 13"/>
                <a:gd name="T1" fmla="*/ 7 h 14"/>
                <a:gd name="T2" fmla="*/ 6 w 13"/>
                <a:gd name="T3" fmla="*/ 14 h 14"/>
                <a:gd name="T4" fmla="*/ 12 w 13"/>
                <a:gd name="T5" fmla="*/ 8 h 14"/>
                <a:gd name="T6" fmla="*/ 8 w 13"/>
                <a:gd name="T7" fmla="*/ 1 h 14"/>
                <a:gd name="T8" fmla="*/ 1 w 13"/>
                <a:gd name="T9" fmla="*/ 7 h 14"/>
              </a:gdLst>
              <a:ahLst/>
              <a:cxnLst>
                <a:cxn ang="0">
                  <a:pos x="T0" y="T1"/>
                </a:cxn>
                <a:cxn ang="0">
                  <a:pos x="T2" y="T3"/>
                </a:cxn>
                <a:cxn ang="0">
                  <a:pos x="T4" y="T5"/>
                </a:cxn>
                <a:cxn ang="0">
                  <a:pos x="T6" y="T7"/>
                </a:cxn>
                <a:cxn ang="0">
                  <a:pos x="T8" y="T9"/>
                </a:cxn>
              </a:cxnLst>
              <a:rect l="0" t="0" r="r" b="b"/>
              <a:pathLst>
                <a:path w="13" h="14">
                  <a:moveTo>
                    <a:pt x="1" y="7"/>
                  </a:moveTo>
                  <a:cubicBezTo>
                    <a:pt x="0" y="11"/>
                    <a:pt x="2" y="14"/>
                    <a:pt x="6" y="14"/>
                  </a:cubicBezTo>
                  <a:cubicBezTo>
                    <a:pt x="9" y="14"/>
                    <a:pt x="12" y="12"/>
                    <a:pt x="12" y="8"/>
                  </a:cubicBezTo>
                  <a:cubicBezTo>
                    <a:pt x="13" y="4"/>
                    <a:pt x="11" y="1"/>
                    <a:pt x="8" y="1"/>
                  </a:cubicBezTo>
                  <a:cubicBezTo>
                    <a:pt x="5" y="0"/>
                    <a:pt x="1" y="3"/>
                    <a:pt x="1" y="7"/>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5" name="Freeform 97">
              <a:extLst>
                <a:ext uri="{FF2B5EF4-FFF2-40B4-BE49-F238E27FC236}">
                  <a16:creationId xmlns:a16="http://schemas.microsoft.com/office/drawing/2014/main" id="{63183E3B-9A43-7B46-A0A2-AEE2BA774340}"/>
                </a:ext>
              </a:extLst>
            </p:cNvPr>
            <p:cNvSpPr>
              <a:spLocks/>
            </p:cNvSpPr>
            <p:nvPr/>
          </p:nvSpPr>
          <p:spPr bwMode="auto">
            <a:xfrm>
              <a:off x="6716713" y="1704975"/>
              <a:ext cx="7938" cy="9525"/>
            </a:xfrm>
            <a:custGeom>
              <a:avLst/>
              <a:gdLst>
                <a:gd name="T0" fmla="*/ 0 w 13"/>
                <a:gd name="T1" fmla="*/ 6 h 14"/>
                <a:gd name="T2" fmla="*/ 5 w 13"/>
                <a:gd name="T3" fmla="*/ 14 h 14"/>
                <a:gd name="T4" fmla="*/ 12 w 13"/>
                <a:gd name="T5" fmla="*/ 7 h 14"/>
                <a:gd name="T6" fmla="*/ 7 w 13"/>
                <a:gd name="T7" fmla="*/ 0 h 14"/>
                <a:gd name="T8" fmla="*/ 0 w 13"/>
                <a:gd name="T9" fmla="*/ 6 h 14"/>
              </a:gdLst>
              <a:ahLst/>
              <a:cxnLst>
                <a:cxn ang="0">
                  <a:pos x="T0" y="T1"/>
                </a:cxn>
                <a:cxn ang="0">
                  <a:pos x="T2" y="T3"/>
                </a:cxn>
                <a:cxn ang="0">
                  <a:pos x="T4" y="T5"/>
                </a:cxn>
                <a:cxn ang="0">
                  <a:pos x="T6" y="T7"/>
                </a:cxn>
                <a:cxn ang="0">
                  <a:pos x="T8" y="T9"/>
                </a:cxn>
              </a:cxnLst>
              <a:rect l="0" t="0" r="r" b="b"/>
              <a:pathLst>
                <a:path w="13" h="14">
                  <a:moveTo>
                    <a:pt x="0" y="6"/>
                  </a:moveTo>
                  <a:cubicBezTo>
                    <a:pt x="0" y="10"/>
                    <a:pt x="2" y="13"/>
                    <a:pt x="5" y="14"/>
                  </a:cubicBezTo>
                  <a:cubicBezTo>
                    <a:pt x="8" y="14"/>
                    <a:pt x="11" y="11"/>
                    <a:pt x="12" y="7"/>
                  </a:cubicBezTo>
                  <a:cubicBezTo>
                    <a:pt x="13" y="3"/>
                    <a:pt x="10" y="0"/>
                    <a:pt x="7" y="0"/>
                  </a:cubicBezTo>
                  <a:cubicBezTo>
                    <a:pt x="4" y="0"/>
                    <a:pt x="1" y="3"/>
                    <a:pt x="0" y="6"/>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6" name="Freeform 98">
              <a:extLst>
                <a:ext uri="{FF2B5EF4-FFF2-40B4-BE49-F238E27FC236}">
                  <a16:creationId xmlns:a16="http://schemas.microsoft.com/office/drawing/2014/main" id="{A39A2F81-06DD-7343-92F3-2B8D5D258C3F}"/>
                </a:ext>
              </a:extLst>
            </p:cNvPr>
            <p:cNvSpPr>
              <a:spLocks/>
            </p:cNvSpPr>
            <p:nvPr/>
          </p:nvSpPr>
          <p:spPr bwMode="auto">
            <a:xfrm>
              <a:off x="6629400" y="1908175"/>
              <a:ext cx="50800" cy="53975"/>
            </a:xfrm>
            <a:custGeom>
              <a:avLst/>
              <a:gdLst>
                <a:gd name="T0" fmla="*/ 82 w 84"/>
                <a:gd name="T1" fmla="*/ 0 h 90"/>
                <a:gd name="T2" fmla="*/ 84 w 84"/>
                <a:gd name="T3" fmla="*/ 64 h 90"/>
                <a:gd name="T4" fmla="*/ 0 w 84"/>
                <a:gd name="T5" fmla="*/ 90 h 90"/>
                <a:gd name="T6" fmla="*/ 0 w 84"/>
                <a:gd name="T7" fmla="*/ 26 h 90"/>
                <a:gd name="T8" fmla="*/ 82 w 84"/>
                <a:gd name="T9" fmla="*/ 0 h 90"/>
              </a:gdLst>
              <a:ahLst/>
              <a:cxnLst>
                <a:cxn ang="0">
                  <a:pos x="T0" y="T1"/>
                </a:cxn>
                <a:cxn ang="0">
                  <a:pos x="T2" y="T3"/>
                </a:cxn>
                <a:cxn ang="0">
                  <a:pos x="T4" y="T5"/>
                </a:cxn>
                <a:cxn ang="0">
                  <a:pos x="T6" y="T7"/>
                </a:cxn>
                <a:cxn ang="0">
                  <a:pos x="T8" y="T9"/>
                </a:cxn>
              </a:cxnLst>
              <a:rect l="0" t="0" r="r" b="b"/>
              <a:pathLst>
                <a:path w="84" h="90">
                  <a:moveTo>
                    <a:pt x="82" y="0"/>
                  </a:moveTo>
                  <a:lnTo>
                    <a:pt x="84" y="64"/>
                  </a:lnTo>
                  <a:cubicBezTo>
                    <a:pt x="84" y="64"/>
                    <a:pt x="49" y="82"/>
                    <a:pt x="0" y="90"/>
                  </a:cubicBezTo>
                  <a:lnTo>
                    <a:pt x="0" y="26"/>
                  </a:lnTo>
                  <a:cubicBezTo>
                    <a:pt x="0" y="26"/>
                    <a:pt x="44" y="20"/>
                    <a:pt x="82" y="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7" name="Rectangle 99">
              <a:extLst>
                <a:ext uri="{FF2B5EF4-FFF2-40B4-BE49-F238E27FC236}">
                  <a16:creationId xmlns:a16="http://schemas.microsoft.com/office/drawing/2014/main" id="{590A4AD8-48CF-7341-BB11-3CD921FF6AB7}"/>
                </a:ext>
              </a:extLst>
            </p:cNvPr>
            <p:cNvSpPr>
              <a:spLocks noChangeArrowheads="1"/>
            </p:cNvSpPr>
            <p:nvPr/>
          </p:nvSpPr>
          <p:spPr bwMode="auto">
            <a:xfrm>
              <a:off x="6570663" y="2008188"/>
              <a:ext cx="1588" cy="1588"/>
            </a:xfrm>
            <a:prstGeom prst="rect">
              <a:avLst/>
            </a:prstGeom>
            <a:solidFill>
              <a:srgbClr val="141E2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8" name="Freeform 100">
              <a:extLst>
                <a:ext uri="{FF2B5EF4-FFF2-40B4-BE49-F238E27FC236}">
                  <a16:creationId xmlns:a16="http://schemas.microsoft.com/office/drawing/2014/main" id="{D1A489CA-5E60-1441-BE97-93DF5C8478DD}"/>
                </a:ext>
              </a:extLst>
            </p:cNvPr>
            <p:cNvSpPr>
              <a:spLocks/>
            </p:cNvSpPr>
            <p:nvPr/>
          </p:nvSpPr>
          <p:spPr bwMode="auto">
            <a:xfrm>
              <a:off x="6738938" y="1916113"/>
              <a:ext cx="17463" cy="17463"/>
            </a:xfrm>
            <a:custGeom>
              <a:avLst/>
              <a:gdLst>
                <a:gd name="T0" fmla="*/ 22 w 30"/>
                <a:gd name="T1" fmla="*/ 15 h 30"/>
                <a:gd name="T2" fmla="*/ 0 w 30"/>
                <a:gd name="T3" fmla="*/ 30 h 30"/>
                <a:gd name="T4" fmla="*/ 8 w 30"/>
                <a:gd name="T5" fmla="*/ 16 h 30"/>
                <a:gd name="T6" fmla="*/ 30 w 30"/>
                <a:gd name="T7" fmla="*/ 0 h 30"/>
                <a:gd name="T8" fmla="*/ 22 w 30"/>
                <a:gd name="T9" fmla="*/ 15 h 30"/>
              </a:gdLst>
              <a:ahLst/>
              <a:cxnLst>
                <a:cxn ang="0">
                  <a:pos x="T0" y="T1"/>
                </a:cxn>
                <a:cxn ang="0">
                  <a:pos x="T2" y="T3"/>
                </a:cxn>
                <a:cxn ang="0">
                  <a:pos x="T4" y="T5"/>
                </a:cxn>
                <a:cxn ang="0">
                  <a:pos x="T6" y="T7"/>
                </a:cxn>
                <a:cxn ang="0">
                  <a:pos x="T8" y="T9"/>
                </a:cxn>
              </a:cxnLst>
              <a:rect l="0" t="0" r="r" b="b"/>
              <a:pathLst>
                <a:path w="30" h="30">
                  <a:moveTo>
                    <a:pt x="22" y="15"/>
                  </a:moveTo>
                  <a:lnTo>
                    <a:pt x="0" y="30"/>
                  </a:lnTo>
                  <a:lnTo>
                    <a:pt x="8" y="16"/>
                  </a:lnTo>
                  <a:lnTo>
                    <a:pt x="30" y="0"/>
                  </a:lnTo>
                  <a:lnTo>
                    <a:pt x="22" y="15"/>
                  </a:lnTo>
                  <a:close/>
                </a:path>
              </a:pathLst>
            </a:custGeom>
            <a:solidFill>
              <a:srgbClr val="08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9" name="Freeform 101">
              <a:extLst>
                <a:ext uri="{FF2B5EF4-FFF2-40B4-BE49-F238E27FC236}">
                  <a16:creationId xmlns:a16="http://schemas.microsoft.com/office/drawing/2014/main" id="{7D93D60F-81F8-A44E-B235-F9F33351F362}"/>
                </a:ext>
              </a:extLst>
            </p:cNvPr>
            <p:cNvSpPr>
              <a:spLocks/>
            </p:cNvSpPr>
            <p:nvPr/>
          </p:nvSpPr>
          <p:spPr bwMode="auto">
            <a:xfrm>
              <a:off x="6718300" y="1868488"/>
              <a:ext cx="25400" cy="131763"/>
            </a:xfrm>
            <a:custGeom>
              <a:avLst/>
              <a:gdLst>
                <a:gd name="T0" fmla="*/ 33 w 41"/>
                <a:gd name="T1" fmla="*/ 207 h 221"/>
                <a:gd name="T2" fmla="*/ 22 w 41"/>
                <a:gd name="T3" fmla="*/ 221 h 221"/>
                <a:gd name="T4" fmla="*/ 11 w 41"/>
                <a:gd name="T5" fmla="*/ 221 h 221"/>
                <a:gd name="T6" fmla="*/ 0 w 41"/>
                <a:gd name="T7" fmla="*/ 207 h 221"/>
                <a:gd name="T8" fmla="*/ 0 w 41"/>
                <a:gd name="T9" fmla="*/ 13 h 221"/>
                <a:gd name="T10" fmla="*/ 11 w 41"/>
                <a:gd name="T11" fmla="*/ 0 h 221"/>
                <a:gd name="T12" fmla="*/ 30 w 41"/>
                <a:gd name="T13" fmla="*/ 0 h 221"/>
                <a:gd name="T14" fmla="*/ 41 w 41"/>
                <a:gd name="T15" fmla="*/ 13 h 221"/>
                <a:gd name="T16" fmla="*/ 41 w 41"/>
                <a:gd name="T17" fmla="*/ 96 h 221"/>
                <a:gd name="T18" fmla="*/ 33 w 41"/>
                <a:gd name="T19" fmla="*/ 110 h 221"/>
                <a:gd name="T20" fmla="*/ 33 w 41"/>
                <a:gd name="T21" fmla="*/ 2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221">
                  <a:moveTo>
                    <a:pt x="33" y="207"/>
                  </a:moveTo>
                  <a:cubicBezTo>
                    <a:pt x="33" y="215"/>
                    <a:pt x="28" y="221"/>
                    <a:pt x="22" y="221"/>
                  </a:cubicBezTo>
                  <a:lnTo>
                    <a:pt x="11" y="221"/>
                  </a:lnTo>
                  <a:cubicBezTo>
                    <a:pt x="5" y="221"/>
                    <a:pt x="0" y="215"/>
                    <a:pt x="0" y="207"/>
                  </a:cubicBezTo>
                  <a:lnTo>
                    <a:pt x="0" y="13"/>
                  </a:lnTo>
                  <a:cubicBezTo>
                    <a:pt x="0" y="6"/>
                    <a:pt x="5" y="0"/>
                    <a:pt x="11" y="0"/>
                  </a:cubicBezTo>
                  <a:lnTo>
                    <a:pt x="30" y="0"/>
                  </a:lnTo>
                  <a:cubicBezTo>
                    <a:pt x="36" y="0"/>
                    <a:pt x="41" y="6"/>
                    <a:pt x="41" y="13"/>
                  </a:cubicBezTo>
                  <a:lnTo>
                    <a:pt x="41" y="96"/>
                  </a:lnTo>
                  <a:lnTo>
                    <a:pt x="33" y="110"/>
                  </a:lnTo>
                  <a:lnTo>
                    <a:pt x="33" y="207"/>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0" name="Freeform 102">
              <a:extLst>
                <a:ext uri="{FF2B5EF4-FFF2-40B4-BE49-F238E27FC236}">
                  <a16:creationId xmlns:a16="http://schemas.microsoft.com/office/drawing/2014/main" id="{D0719755-FB7D-EC40-B1A8-1B30730B6539}"/>
                </a:ext>
              </a:extLst>
            </p:cNvPr>
            <p:cNvSpPr>
              <a:spLocks/>
            </p:cNvSpPr>
            <p:nvPr/>
          </p:nvSpPr>
          <p:spPr bwMode="auto">
            <a:xfrm>
              <a:off x="6721475" y="1858963"/>
              <a:ext cx="34925" cy="141288"/>
            </a:xfrm>
            <a:custGeom>
              <a:avLst/>
              <a:gdLst>
                <a:gd name="T0" fmla="*/ 46 w 57"/>
                <a:gd name="T1" fmla="*/ 0 h 236"/>
                <a:gd name="T2" fmla="*/ 27 w 57"/>
                <a:gd name="T3" fmla="*/ 0 h 236"/>
                <a:gd name="T4" fmla="*/ 22 w 57"/>
                <a:gd name="T5" fmla="*/ 2 h 236"/>
                <a:gd name="T6" fmla="*/ 0 w 57"/>
                <a:gd name="T7" fmla="*/ 17 h 236"/>
                <a:gd name="T8" fmla="*/ 0 w 57"/>
                <a:gd name="T9" fmla="*/ 17 h 236"/>
                <a:gd name="T10" fmla="*/ 5 w 57"/>
                <a:gd name="T11" fmla="*/ 16 h 236"/>
                <a:gd name="T12" fmla="*/ 24 w 57"/>
                <a:gd name="T13" fmla="*/ 16 h 236"/>
                <a:gd name="T14" fmla="*/ 35 w 57"/>
                <a:gd name="T15" fmla="*/ 29 h 236"/>
                <a:gd name="T16" fmla="*/ 35 w 57"/>
                <a:gd name="T17" fmla="*/ 112 h 236"/>
                <a:gd name="T18" fmla="*/ 27 w 57"/>
                <a:gd name="T19" fmla="*/ 126 h 236"/>
                <a:gd name="T20" fmla="*/ 27 w 57"/>
                <a:gd name="T21" fmla="*/ 223 h 236"/>
                <a:gd name="T22" fmla="*/ 21 w 57"/>
                <a:gd name="T23" fmla="*/ 236 h 236"/>
                <a:gd name="T24" fmla="*/ 21 w 57"/>
                <a:gd name="T25" fmla="*/ 236 h 236"/>
                <a:gd name="T26" fmla="*/ 42 w 57"/>
                <a:gd name="T27" fmla="*/ 220 h 236"/>
                <a:gd name="T28" fmla="*/ 49 w 57"/>
                <a:gd name="T29" fmla="*/ 208 h 236"/>
                <a:gd name="T30" fmla="*/ 49 w 57"/>
                <a:gd name="T31" fmla="*/ 111 h 236"/>
                <a:gd name="T32" fmla="*/ 57 w 57"/>
                <a:gd name="T33" fmla="*/ 96 h 236"/>
                <a:gd name="T34" fmla="*/ 57 w 57"/>
                <a:gd name="T35" fmla="*/ 13 h 236"/>
                <a:gd name="T36" fmla="*/ 46 w 57"/>
                <a:gd name="T3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236">
                  <a:moveTo>
                    <a:pt x="46" y="0"/>
                  </a:moveTo>
                  <a:lnTo>
                    <a:pt x="27" y="0"/>
                  </a:lnTo>
                  <a:cubicBezTo>
                    <a:pt x="25" y="0"/>
                    <a:pt x="23" y="0"/>
                    <a:pt x="22" y="2"/>
                  </a:cubicBezTo>
                  <a:lnTo>
                    <a:pt x="0" y="17"/>
                  </a:lnTo>
                  <a:lnTo>
                    <a:pt x="0" y="17"/>
                  </a:lnTo>
                  <a:cubicBezTo>
                    <a:pt x="1" y="16"/>
                    <a:pt x="3" y="16"/>
                    <a:pt x="5" y="16"/>
                  </a:cubicBezTo>
                  <a:lnTo>
                    <a:pt x="24" y="16"/>
                  </a:lnTo>
                  <a:cubicBezTo>
                    <a:pt x="30" y="16"/>
                    <a:pt x="35" y="22"/>
                    <a:pt x="35" y="29"/>
                  </a:cubicBezTo>
                  <a:lnTo>
                    <a:pt x="35" y="112"/>
                  </a:lnTo>
                  <a:lnTo>
                    <a:pt x="27" y="126"/>
                  </a:lnTo>
                  <a:lnTo>
                    <a:pt x="27" y="223"/>
                  </a:lnTo>
                  <a:cubicBezTo>
                    <a:pt x="27" y="229"/>
                    <a:pt x="24" y="233"/>
                    <a:pt x="21" y="236"/>
                  </a:cubicBezTo>
                  <a:lnTo>
                    <a:pt x="21" y="236"/>
                  </a:lnTo>
                  <a:lnTo>
                    <a:pt x="42" y="220"/>
                  </a:lnTo>
                  <a:cubicBezTo>
                    <a:pt x="46" y="218"/>
                    <a:pt x="49" y="213"/>
                    <a:pt x="49" y="208"/>
                  </a:cubicBezTo>
                  <a:lnTo>
                    <a:pt x="49" y="111"/>
                  </a:lnTo>
                  <a:lnTo>
                    <a:pt x="57" y="96"/>
                  </a:lnTo>
                  <a:lnTo>
                    <a:pt x="57" y="13"/>
                  </a:lnTo>
                  <a:cubicBezTo>
                    <a:pt x="57" y="6"/>
                    <a:pt x="52" y="0"/>
                    <a:pt x="46"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1" name="Freeform 103">
              <a:extLst>
                <a:ext uri="{FF2B5EF4-FFF2-40B4-BE49-F238E27FC236}">
                  <a16:creationId xmlns:a16="http://schemas.microsoft.com/office/drawing/2014/main" id="{9D7F612B-D63E-4B43-8AEC-94617064D19B}"/>
                </a:ext>
              </a:extLst>
            </p:cNvPr>
            <p:cNvSpPr>
              <a:spLocks/>
            </p:cNvSpPr>
            <p:nvPr/>
          </p:nvSpPr>
          <p:spPr bwMode="auto">
            <a:xfrm>
              <a:off x="6732588" y="1778000"/>
              <a:ext cx="6350" cy="87313"/>
            </a:xfrm>
            <a:custGeom>
              <a:avLst/>
              <a:gdLst>
                <a:gd name="T0" fmla="*/ 5 w 10"/>
                <a:gd name="T1" fmla="*/ 145 h 145"/>
                <a:gd name="T2" fmla="*/ 0 w 10"/>
                <a:gd name="T3" fmla="*/ 140 h 145"/>
                <a:gd name="T4" fmla="*/ 0 w 10"/>
                <a:gd name="T5" fmla="*/ 5 h 145"/>
                <a:gd name="T6" fmla="*/ 5 w 10"/>
                <a:gd name="T7" fmla="*/ 0 h 145"/>
                <a:gd name="T8" fmla="*/ 10 w 10"/>
                <a:gd name="T9" fmla="*/ 5 h 145"/>
                <a:gd name="T10" fmla="*/ 10 w 10"/>
                <a:gd name="T11" fmla="*/ 140 h 145"/>
                <a:gd name="T12" fmla="*/ 5 w 10"/>
                <a:gd name="T13" fmla="*/ 145 h 145"/>
              </a:gdLst>
              <a:ahLst/>
              <a:cxnLst>
                <a:cxn ang="0">
                  <a:pos x="T0" y="T1"/>
                </a:cxn>
                <a:cxn ang="0">
                  <a:pos x="T2" y="T3"/>
                </a:cxn>
                <a:cxn ang="0">
                  <a:pos x="T4" y="T5"/>
                </a:cxn>
                <a:cxn ang="0">
                  <a:pos x="T6" y="T7"/>
                </a:cxn>
                <a:cxn ang="0">
                  <a:pos x="T8" y="T9"/>
                </a:cxn>
                <a:cxn ang="0">
                  <a:pos x="T10" y="T11"/>
                </a:cxn>
                <a:cxn ang="0">
                  <a:pos x="T12" y="T13"/>
                </a:cxn>
              </a:cxnLst>
              <a:rect l="0" t="0" r="r" b="b"/>
              <a:pathLst>
                <a:path w="10" h="145">
                  <a:moveTo>
                    <a:pt x="5" y="145"/>
                  </a:moveTo>
                  <a:cubicBezTo>
                    <a:pt x="2" y="145"/>
                    <a:pt x="0" y="143"/>
                    <a:pt x="0" y="140"/>
                  </a:cubicBezTo>
                  <a:lnTo>
                    <a:pt x="0" y="5"/>
                  </a:lnTo>
                  <a:cubicBezTo>
                    <a:pt x="0" y="2"/>
                    <a:pt x="2" y="0"/>
                    <a:pt x="5" y="0"/>
                  </a:cubicBezTo>
                  <a:cubicBezTo>
                    <a:pt x="8" y="0"/>
                    <a:pt x="10" y="2"/>
                    <a:pt x="10" y="5"/>
                  </a:cubicBezTo>
                  <a:lnTo>
                    <a:pt x="10" y="140"/>
                  </a:lnTo>
                  <a:cubicBezTo>
                    <a:pt x="10" y="143"/>
                    <a:pt x="8" y="145"/>
                    <a:pt x="5" y="145"/>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2" name="Freeform 104">
              <a:extLst>
                <a:ext uri="{FF2B5EF4-FFF2-40B4-BE49-F238E27FC236}">
                  <a16:creationId xmlns:a16="http://schemas.microsoft.com/office/drawing/2014/main" id="{2A203C40-828F-9142-9E83-40630B48C779}"/>
                </a:ext>
              </a:extLst>
            </p:cNvPr>
            <p:cNvSpPr>
              <a:spLocks/>
            </p:cNvSpPr>
            <p:nvPr/>
          </p:nvSpPr>
          <p:spPr bwMode="auto">
            <a:xfrm>
              <a:off x="6688138" y="1897063"/>
              <a:ext cx="20638" cy="93663"/>
            </a:xfrm>
            <a:custGeom>
              <a:avLst/>
              <a:gdLst>
                <a:gd name="T0" fmla="*/ 32 w 32"/>
                <a:gd name="T1" fmla="*/ 143 h 155"/>
                <a:gd name="T2" fmla="*/ 18 w 32"/>
                <a:gd name="T3" fmla="*/ 152 h 155"/>
                <a:gd name="T4" fmla="*/ 13 w 32"/>
                <a:gd name="T5" fmla="*/ 150 h 155"/>
                <a:gd name="T6" fmla="*/ 0 w 32"/>
                <a:gd name="T7" fmla="*/ 130 h 155"/>
                <a:gd name="T8" fmla="*/ 0 w 32"/>
                <a:gd name="T9" fmla="*/ 13 h 155"/>
                <a:gd name="T10" fmla="*/ 13 w 32"/>
                <a:gd name="T11" fmla="*/ 3 h 155"/>
                <a:gd name="T12" fmla="*/ 18 w 32"/>
                <a:gd name="T13" fmla="*/ 5 h 155"/>
                <a:gd name="T14" fmla="*/ 32 w 32"/>
                <a:gd name="T15" fmla="*/ 25 h 155"/>
                <a:gd name="T16" fmla="*/ 32 w 32"/>
                <a:gd name="T17" fmla="*/ 14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55">
                  <a:moveTo>
                    <a:pt x="32" y="143"/>
                  </a:moveTo>
                  <a:cubicBezTo>
                    <a:pt x="32" y="151"/>
                    <a:pt x="26" y="155"/>
                    <a:pt x="18" y="152"/>
                  </a:cubicBezTo>
                  <a:lnTo>
                    <a:pt x="13" y="150"/>
                  </a:lnTo>
                  <a:cubicBezTo>
                    <a:pt x="6" y="147"/>
                    <a:pt x="0" y="138"/>
                    <a:pt x="0" y="130"/>
                  </a:cubicBezTo>
                  <a:lnTo>
                    <a:pt x="0" y="13"/>
                  </a:lnTo>
                  <a:cubicBezTo>
                    <a:pt x="0" y="5"/>
                    <a:pt x="6" y="0"/>
                    <a:pt x="13" y="3"/>
                  </a:cubicBezTo>
                  <a:lnTo>
                    <a:pt x="18" y="5"/>
                  </a:lnTo>
                  <a:cubicBezTo>
                    <a:pt x="26" y="8"/>
                    <a:pt x="32" y="17"/>
                    <a:pt x="32" y="25"/>
                  </a:cubicBezTo>
                  <a:lnTo>
                    <a:pt x="32" y="143"/>
                  </a:lnTo>
                  <a:close/>
                </a:path>
              </a:pathLst>
            </a:custGeom>
            <a:solidFill>
              <a:srgbClr val="474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3" name="Freeform 105">
              <a:extLst>
                <a:ext uri="{FF2B5EF4-FFF2-40B4-BE49-F238E27FC236}">
                  <a16:creationId xmlns:a16="http://schemas.microsoft.com/office/drawing/2014/main" id="{201ED9EE-E80C-EA49-9CC4-2A94EB3DAF30}"/>
                </a:ext>
              </a:extLst>
            </p:cNvPr>
            <p:cNvSpPr>
              <a:spLocks/>
            </p:cNvSpPr>
            <p:nvPr/>
          </p:nvSpPr>
          <p:spPr bwMode="auto">
            <a:xfrm>
              <a:off x="6689725" y="1878013"/>
              <a:ext cx="41275" cy="109538"/>
            </a:xfrm>
            <a:custGeom>
              <a:avLst/>
              <a:gdLst>
                <a:gd name="T0" fmla="*/ 29 w 67"/>
                <a:gd name="T1" fmla="*/ 175 h 183"/>
                <a:gd name="T2" fmla="*/ 29 w 67"/>
                <a:gd name="T3" fmla="*/ 57 h 183"/>
                <a:gd name="T4" fmla="*/ 15 w 67"/>
                <a:gd name="T5" fmla="*/ 37 h 183"/>
                <a:gd name="T6" fmla="*/ 10 w 67"/>
                <a:gd name="T7" fmla="*/ 35 h 183"/>
                <a:gd name="T8" fmla="*/ 0 w 67"/>
                <a:gd name="T9" fmla="*/ 36 h 183"/>
                <a:gd name="T10" fmla="*/ 0 w 67"/>
                <a:gd name="T11" fmla="*/ 36 h 183"/>
                <a:gd name="T12" fmla="*/ 38 w 67"/>
                <a:gd name="T13" fmla="*/ 2 h 183"/>
                <a:gd name="T14" fmla="*/ 38 w 67"/>
                <a:gd name="T15" fmla="*/ 2 h 183"/>
                <a:gd name="T16" fmla="*/ 41 w 67"/>
                <a:gd name="T17" fmla="*/ 1 h 183"/>
                <a:gd name="T18" fmla="*/ 48 w 67"/>
                <a:gd name="T19" fmla="*/ 1 h 183"/>
                <a:gd name="T20" fmla="*/ 53 w 67"/>
                <a:gd name="T21" fmla="*/ 3 h 183"/>
                <a:gd name="T22" fmla="*/ 67 w 67"/>
                <a:gd name="T23" fmla="*/ 23 h 183"/>
                <a:gd name="T24" fmla="*/ 67 w 67"/>
                <a:gd name="T25" fmla="*/ 141 h 183"/>
                <a:gd name="T26" fmla="*/ 63 w 67"/>
                <a:gd name="T27" fmla="*/ 149 h 183"/>
                <a:gd name="T28" fmla="*/ 25 w 67"/>
                <a:gd name="T29" fmla="*/ 183 h 183"/>
                <a:gd name="T30" fmla="*/ 25 w 67"/>
                <a:gd name="T31" fmla="*/ 183 h 183"/>
                <a:gd name="T32" fmla="*/ 29 w 67"/>
                <a:gd name="T33" fmla="*/ 17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83">
                  <a:moveTo>
                    <a:pt x="29" y="175"/>
                  </a:moveTo>
                  <a:lnTo>
                    <a:pt x="29" y="57"/>
                  </a:lnTo>
                  <a:cubicBezTo>
                    <a:pt x="29" y="49"/>
                    <a:pt x="23" y="40"/>
                    <a:pt x="15" y="37"/>
                  </a:cubicBezTo>
                  <a:lnTo>
                    <a:pt x="10" y="35"/>
                  </a:lnTo>
                  <a:cubicBezTo>
                    <a:pt x="6" y="34"/>
                    <a:pt x="3" y="34"/>
                    <a:pt x="0" y="36"/>
                  </a:cubicBezTo>
                  <a:lnTo>
                    <a:pt x="0" y="36"/>
                  </a:lnTo>
                  <a:lnTo>
                    <a:pt x="38" y="2"/>
                  </a:lnTo>
                  <a:lnTo>
                    <a:pt x="38" y="2"/>
                  </a:lnTo>
                  <a:cubicBezTo>
                    <a:pt x="39" y="1"/>
                    <a:pt x="40" y="1"/>
                    <a:pt x="41" y="1"/>
                  </a:cubicBezTo>
                  <a:cubicBezTo>
                    <a:pt x="43" y="0"/>
                    <a:pt x="46" y="0"/>
                    <a:pt x="48" y="1"/>
                  </a:cubicBezTo>
                  <a:lnTo>
                    <a:pt x="53" y="3"/>
                  </a:lnTo>
                  <a:cubicBezTo>
                    <a:pt x="61" y="6"/>
                    <a:pt x="67" y="15"/>
                    <a:pt x="67" y="23"/>
                  </a:cubicBezTo>
                  <a:lnTo>
                    <a:pt x="67" y="141"/>
                  </a:lnTo>
                  <a:cubicBezTo>
                    <a:pt x="67" y="145"/>
                    <a:pt x="65" y="148"/>
                    <a:pt x="63" y="149"/>
                  </a:cubicBezTo>
                  <a:lnTo>
                    <a:pt x="25" y="183"/>
                  </a:lnTo>
                  <a:lnTo>
                    <a:pt x="25" y="183"/>
                  </a:lnTo>
                  <a:cubicBezTo>
                    <a:pt x="28" y="181"/>
                    <a:pt x="29" y="178"/>
                    <a:pt x="29" y="175"/>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4" name="Freeform 106">
              <a:extLst>
                <a:ext uri="{FF2B5EF4-FFF2-40B4-BE49-F238E27FC236}">
                  <a16:creationId xmlns:a16="http://schemas.microsoft.com/office/drawing/2014/main" id="{3A3910EE-C78E-DA42-828F-A5E93071290E}"/>
                </a:ext>
              </a:extLst>
            </p:cNvPr>
            <p:cNvSpPr>
              <a:spLocks/>
            </p:cNvSpPr>
            <p:nvPr/>
          </p:nvSpPr>
          <p:spPr bwMode="auto">
            <a:xfrm>
              <a:off x="6689725" y="1878013"/>
              <a:ext cx="41275" cy="69850"/>
            </a:xfrm>
            <a:custGeom>
              <a:avLst/>
              <a:gdLst>
                <a:gd name="T0" fmla="*/ 67 w 67"/>
                <a:gd name="T1" fmla="*/ 69 h 117"/>
                <a:gd name="T2" fmla="*/ 67 w 67"/>
                <a:gd name="T3" fmla="*/ 23 h 117"/>
                <a:gd name="T4" fmla="*/ 53 w 67"/>
                <a:gd name="T5" fmla="*/ 3 h 117"/>
                <a:gd name="T6" fmla="*/ 48 w 67"/>
                <a:gd name="T7" fmla="*/ 1 h 117"/>
                <a:gd name="T8" fmla="*/ 41 w 67"/>
                <a:gd name="T9" fmla="*/ 1 h 117"/>
                <a:gd name="T10" fmla="*/ 38 w 67"/>
                <a:gd name="T11" fmla="*/ 2 h 117"/>
                <a:gd name="T12" fmla="*/ 38 w 67"/>
                <a:gd name="T13" fmla="*/ 2 h 117"/>
                <a:gd name="T14" fmla="*/ 0 w 67"/>
                <a:gd name="T15" fmla="*/ 36 h 117"/>
                <a:gd name="T16" fmla="*/ 0 w 67"/>
                <a:gd name="T17" fmla="*/ 36 h 117"/>
                <a:gd name="T18" fmla="*/ 10 w 67"/>
                <a:gd name="T19" fmla="*/ 35 h 117"/>
                <a:gd name="T20" fmla="*/ 15 w 67"/>
                <a:gd name="T21" fmla="*/ 37 h 117"/>
                <a:gd name="T22" fmla="*/ 29 w 67"/>
                <a:gd name="T23" fmla="*/ 57 h 117"/>
                <a:gd name="T24" fmla="*/ 29 w 67"/>
                <a:gd name="T25" fmla="*/ 103 h 117"/>
                <a:gd name="T26" fmla="*/ 35 w 67"/>
                <a:gd name="T27" fmla="*/ 113 h 117"/>
                <a:gd name="T28" fmla="*/ 62 w 67"/>
                <a:gd name="T29" fmla="*/ 87 h 117"/>
                <a:gd name="T30" fmla="*/ 67 w 67"/>
                <a:gd name="T31" fmla="*/ 6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117">
                  <a:moveTo>
                    <a:pt x="67" y="69"/>
                  </a:moveTo>
                  <a:lnTo>
                    <a:pt x="67" y="23"/>
                  </a:lnTo>
                  <a:cubicBezTo>
                    <a:pt x="67" y="15"/>
                    <a:pt x="61" y="6"/>
                    <a:pt x="53" y="3"/>
                  </a:cubicBezTo>
                  <a:lnTo>
                    <a:pt x="48" y="1"/>
                  </a:lnTo>
                  <a:cubicBezTo>
                    <a:pt x="46" y="0"/>
                    <a:pt x="43" y="0"/>
                    <a:pt x="41" y="1"/>
                  </a:cubicBezTo>
                  <a:cubicBezTo>
                    <a:pt x="40" y="1"/>
                    <a:pt x="39" y="1"/>
                    <a:pt x="38" y="2"/>
                  </a:cubicBezTo>
                  <a:lnTo>
                    <a:pt x="38" y="2"/>
                  </a:lnTo>
                  <a:lnTo>
                    <a:pt x="0" y="36"/>
                  </a:lnTo>
                  <a:lnTo>
                    <a:pt x="0" y="36"/>
                  </a:lnTo>
                  <a:cubicBezTo>
                    <a:pt x="3" y="34"/>
                    <a:pt x="6" y="34"/>
                    <a:pt x="10" y="35"/>
                  </a:cubicBezTo>
                  <a:lnTo>
                    <a:pt x="15" y="37"/>
                  </a:lnTo>
                  <a:cubicBezTo>
                    <a:pt x="23" y="40"/>
                    <a:pt x="29" y="49"/>
                    <a:pt x="29" y="57"/>
                  </a:cubicBezTo>
                  <a:lnTo>
                    <a:pt x="29" y="103"/>
                  </a:lnTo>
                  <a:cubicBezTo>
                    <a:pt x="29" y="117"/>
                    <a:pt x="35" y="113"/>
                    <a:pt x="35" y="113"/>
                  </a:cubicBezTo>
                  <a:lnTo>
                    <a:pt x="62" y="87"/>
                  </a:lnTo>
                  <a:cubicBezTo>
                    <a:pt x="62" y="87"/>
                    <a:pt x="67" y="84"/>
                    <a:pt x="67" y="69"/>
                  </a:cubicBezTo>
                  <a:close/>
                </a:path>
              </a:pathLst>
            </a:custGeom>
            <a:solidFill>
              <a:srgbClr val="5B5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5" name="Freeform 107">
              <a:extLst>
                <a:ext uri="{FF2B5EF4-FFF2-40B4-BE49-F238E27FC236}">
                  <a16:creationId xmlns:a16="http://schemas.microsoft.com/office/drawing/2014/main" id="{4E72BEDA-A3DD-C448-8E3C-F209BBE28EF6}"/>
                </a:ext>
              </a:extLst>
            </p:cNvPr>
            <p:cNvSpPr>
              <a:spLocks/>
            </p:cNvSpPr>
            <p:nvPr/>
          </p:nvSpPr>
          <p:spPr bwMode="auto">
            <a:xfrm>
              <a:off x="6718300" y="1922463"/>
              <a:ext cx="6350" cy="7938"/>
            </a:xfrm>
            <a:custGeom>
              <a:avLst/>
              <a:gdLst>
                <a:gd name="T0" fmla="*/ 0 w 10"/>
                <a:gd name="T1" fmla="*/ 6 h 14"/>
                <a:gd name="T2" fmla="*/ 4 w 10"/>
                <a:gd name="T3" fmla="*/ 14 h 14"/>
                <a:gd name="T4" fmla="*/ 9 w 10"/>
                <a:gd name="T5" fmla="*/ 7 h 14"/>
                <a:gd name="T6" fmla="*/ 6 w 10"/>
                <a:gd name="T7" fmla="*/ 0 h 14"/>
                <a:gd name="T8" fmla="*/ 0 w 10"/>
                <a:gd name="T9" fmla="*/ 6 h 14"/>
              </a:gdLst>
              <a:ahLst/>
              <a:cxnLst>
                <a:cxn ang="0">
                  <a:pos x="T0" y="T1"/>
                </a:cxn>
                <a:cxn ang="0">
                  <a:pos x="T2" y="T3"/>
                </a:cxn>
                <a:cxn ang="0">
                  <a:pos x="T4" y="T5"/>
                </a:cxn>
                <a:cxn ang="0">
                  <a:pos x="T6" y="T7"/>
                </a:cxn>
                <a:cxn ang="0">
                  <a:pos x="T8" y="T9"/>
                </a:cxn>
              </a:cxnLst>
              <a:rect l="0" t="0" r="r" b="b"/>
              <a:pathLst>
                <a:path w="10" h="14">
                  <a:moveTo>
                    <a:pt x="0" y="6"/>
                  </a:moveTo>
                  <a:cubicBezTo>
                    <a:pt x="0" y="10"/>
                    <a:pt x="2" y="13"/>
                    <a:pt x="4" y="14"/>
                  </a:cubicBezTo>
                  <a:cubicBezTo>
                    <a:pt x="6" y="14"/>
                    <a:pt x="9" y="11"/>
                    <a:pt x="9" y="7"/>
                  </a:cubicBezTo>
                  <a:cubicBezTo>
                    <a:pt x="10" y="3"/>
                    <a:pt x="8" y="0"/>
                    <a:pt x="6" y="0"/>
                  </a:cubicBezTo>
                  <a:cubicBezTo>
                    <a:pt x="3" y="0"/>
                    <a:pt x="1" y="3"/>
                    <a:pt x="0" y="6"/>
                  </a:cubicBez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6" name="Freeform 108">
              <a:extLst>
                <a:ext uri="{FF2B5EF4-FFF2-40B4-BE49-F238E27FC236}">
                  <a16:creationId xmlns:a16="http://schemas.microsoft.com/office/drawing/2014/main" id="{1BD3EFCA-81E5-2048-898C-9B2C9A545FDB}"/>
                </a:ext>
              </a:extLst>
            </p:cNvPr>
            <p:cNvSpPr>
              <a:spLocks/>
            </p:cNvSpPr>
            <p:nvPr/>
          </p:nvSpPr>
          <p:spPr bwMode="auto">
            <a:xfrm>
              <a:off x="6396038" y="1568450"/>
              <a:ext cx="98425" cy="369888"/>
            </a:xfrm>
            <a:custGeom>
              <a:avLst/>
              <a:gdLst>
                <a:gd name="T0" fmla="*/ 3 w 162"/>
                <a:gd name="T1" fmla="*/ 408 h 618"/>
                <a:gd name="T2" fmla="*/ 6 w 162"/>
                <a:gd name="T3" fmla="*/ 211 h 618"/>
                <a:gd name="T4" fmla="*/ 112 w 162"/>
                <a:gd name="T5" fmla="*/ 30 h 618"/>
                <a:gd name="T6" fmla="*/ 148 w 162"/>
                <a:gd name="T7" fmla="*/ 195 h 618"/>
                <a:gd name="T8" fmla="*/ 109 w 162"/>
                <a:gd name="T9" fmla="*/ 488 h 618"/>
                <a:gd name="T10" fmla="*/ 1 w 162"/>
                <a:gd name="T11" fmla="*/ 504 h 618"/>
                <a:gd name="T12" fmla="*/ 3 w 162"/>
                <a:gd name="T13" fmla="*/ 408 h 618"/>
              </a:gdLst>
              <a:ahLst/>
              <a:cxnLst>
                <a:cxn ang="0">
                  <a:pos x="T0" y="T1"/>
                </a:cxn>
                <a:cxn ang="0">
                  <a:pos x="T2" y="T3"/>
                </a:cxn>
                <a:cxn ang="0">
                  <a:pos x="T4" y="T5"/>
                </a:cxn>
                <a:cxn ang="0">
                  <a:pos x="T6" y="T7"/>
                </a:cxn>
                <a:cxn ang="0">
                  <a:pos x="T8" y="T9"/>
                </a:cxn>
                <a:cxn ang="0">
                  <a:pos x="T10" y="T11"/>
                </a:cxn>
                <a:cxn ang="0">
                  <a:pos x="T12" y="T13"/>
                </a:cxn>
              </a:cxnLst>
              <a:rect l="0" t="0" r="r" b="b"/>
              <a:pathLst>
                <a:path w="162" h="618">
                  <a:moveTo>
                    <a:pt x="3" y="408"/>
                  </a:moveTo>
                  <a:cubicBezTo>
                    <a:pt x="5" y="366"/>
                    <a:pt x="3" y="300"/>
                    <a:pt x="6" y="211"/>
                  </a:cubicBezTo>
                  <a:cubicBezTo>
                    <a:pt x="14" y="5"/>
                    <a:pt x="62" y="0"/>
                    <a:pt x="112" y="30"/>
                  </a:cubicBezTo>
                  <a:cubicBezTo>
                    <a:pt x="162" y="61"/>
                    <a:pt x="148" y="195"/>
                    <a:pt x="148" y="195"/>
                  </a:cubicBezTo>
                  <a:lnTo>
                    <a:pt x="109" y="488"/>
                  </a:lnTo>
                  <a:cubicBezTo>
                    <a:pt x="107" y="618"/>
                    <a:pt x="4" y="563"/>
                    <a:pt x="1" y="504"/>
                  </a:cubicBezTo>
                  <a:cubicBezTo>
                    <a:pt x="1" y="488"/>
                    <a:pt x="0" y="461"/>
                    <a:pt x="3" y="408"/>
                  </a:cubicBezTo>
                  <a:close/>
                </a:path>
              </a:pathLst>
            </a:custGeom>
            <a:solidFill>
              <a:srgbClr val="D3A1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7" name="Freeform 109">
              <a:extLst>
                <a:ext uri="{FF2B5EF4-FFF2-40B4-BE49-F238E27FC236}">
                  <a16:creationId xmlns:a16="http://schemas.microsoft.com/office/drawing/2014/main" id="{7E1E6CA9-055D-D345-8F5F-0E8377AB4891}"/>
                </a:ext>
              </a:extLst>
            </p:cNvPr>
            <p:cNvSpPr>
              <a:spLocks/>
            </p:cNvSpPr>
            <p:nvPr/>
          </p:nvSpPr>
          <p:spPr bwMode="auto">
            <a:xfrm>
              <a:off x="6391275" y="1550988"/>
              <a:ext cx="111125" cy="207963"/>
            </a:xfrm>
            <a:custGeom>
              <a:avLst/>
              <a:gdLst>
                <a:gd name="T0" fmla="*/ 24 w 182"/>
                <a:gd name="T1" fmla="*/ 75 h 345"/>
                <a:gd name="T2" fmla="*/ 11 w 182"/>
                <a:gd name="T3" fmla="*/ 136 h 345"/>
                <a:gd name="T4" fmla="*/ 3 w 182"/>
                <a:gd name="T5" fmla="*/ 311 h 345"/>
                <a:gd name="T6" fmla="*/ 89 w 182"/>
                <a:gd name="T7" fmla="*/ 342 h 345"/>
                <a:gd name="T8" fmla="*/ 159 w 182"/>
                <a:gd name="T9" fmla="*/ 327 h 345"/>
                <a:gd name="T10" fmla="*/ 177 w 182"/>
                <a:gd name="T11" fmla="*/ 185 h 345"/>
                <a:gd name="T12" fmla="*/ 179 w 182"/>
                <a:gd name="T13" fmla="*/ 119 h 345"/>
                <a:gd name="T14" fmla="*/ 24 w 182"/>
                <a:gd name="T15" fmla="*/ 75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2" h="345">
                  <a:moveTo>
                    <a:pt x="24" y="75"/>
                  </a:moveTo>
                  <a:cubicBezTo>
                    <a:pt x="24" y="75"/>
                    <a:pt x="9" y="117"/>
                    <a:pt x="11" y="136"/>
                  </a:cubicBezTo>
                  <a:cubicBezTo>
                    <a:pt x="12" y="154"/>
                    <a:pt x="0" y="308"/>
                    <a:pt x="3" y="311"/>
                  </a:cubicBezTo>
                  <a:cubicBezTo>
                    <a:pt x="29" y="325"/>
                    <a:pt x="52" y="338"/>
                    <a:pt x="89" y="342"/>
                  </a:cubicBezTo>
                  <a:cubicBezTo>
                    <a:pt x="123" y="345"/>
                    <a:pt x="155" y="331"/>
                    <a:pt x="159" y="327"/>
                  </a:cubicBezTo>
                  <a:cubicBezTo>
                    <a:pt x="168" y="292"/>
                    <a:pt x="176" y="192"/>
                    <a:pt x="177" y="185"/>
                  </a:cubicBezTo>
                  <a:cubicBezTo>
                    <a:pt x="181" y="160"/>
                    <a:pt x="182" y="138"/>
                    <a:pt x="179" y="119"/>
                  </a:cubicBezTo>
                  <a:cubicBezTo>
                    <a:pt x="159" y="0"/>
                    <a:pt x="40" y="8"/>
                    <a:pt x="24" y="75"/>
                  </a:cubicBezTo>
                  <a:close/>
                </a:path>
              </a:pathLst>
            </a:custGeom>
            <a:solidFill>
              <a:srgbClr val="4F75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8" name="Freeform 110">
              <a:extLst>
                <a:ext uri="{FF2B5EF4-FFF2-40B4-BE49-F238E27FC236}">
                  <a16:creationId xmlns:a16="http://schemas.microsoft.com/office/drawing/2014/main" id="{E49679FD-00F3-1143-8D05-8F6127F60AFA}"/>
                </a:ext>
              </a:extLst>
            </p:cNvPr>
            <p:cNvSpPr>
              <a:spLocks/>
            </p:cNvSpPr>
            <p:nvPr/>
          </p:nvSpPr>
          <p:spPr bwMode="auto">
            <a:xfrm>
              <a:off x="6392863" y="1808163"/>
              <a:ext cx="115888" cy="360363"/>
            </a:xfrm>
            <a:custGeom>
              <a:avLst/>
              <a:gdLst>
                <a:gd name="T0" fmla="*/ 5 w 189"/>
                <a:gd name="T1" fmla="*/ 94 h 600"/>
                <a:gd name="T2" fmla="*/ 39 w 189"/>
                <a:gd name="T3" fmla="*/ 316 h 600"/>
                <a:gd name="T4" fmla="*/ 56 w 189"/>
                <a:gd name="T5" fmla="*/ 376 h 600"/>
                <a:gd name="T6" fmla="*/ 69 w 189"/>
                <a:gd name="T7" fmla="*/ 499 h 600"/>
                <a:gd name="T8" fmla="*/ 77 w 189"/>
                <a:gd name="T9" fmla="*/ 547 h 600"/>
                <a:gd name="T10" fmla="*/ 108 w 189"/>
                <a:gd name="T11" fmla="*/ 586 h 600"/>
                <a:gd name="T12" fmla="*/ 170 w 189"/>
                <a:gd name="T13" fmla="*/ 600 h 600"/>
                <a:gd name="T14" fmla="*/ 183 w 189"/>
                <a:gd name="T15" fmla="*/ 581 h 600"/>
                <a:gd name="T16" fmla="*/ 187 w 189"/>
                <a:gd name="T17" fmla="*/ 501 h 600"/>
                <a:gd name="T18" fmla="*/ 176 w 189"/>
                <a:gd name="T19" fmla="*/ 451 h 600"/>
                <a:gd name="T20" fmla="*/ 151 w 189"/>
                <a:gd name="T21" fmla="*/ 421 h 600"/>
                <a:gd name="T22" fmla="*/ 132 w 189"/>
                <a:gd name="T23" fmla="*/ 388 h 600"/>
                <a:gd name="T24" fmla="*/ 116 w 189"/>
                <a:gd name="T25" fmla="*/ 254 h 600"/>
                <a:gd name="T26" fmla="*/ 112 w 189"/>
                <a:gd name="T27" fmla="*/ 113 h 600"/>
                <a:gd name="T28" fmla="*/ 5 w 189"/>
                <a:gd name="T29" fmla="*/ 94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9" h="600">
                  <a:moveTo>
                    <a:pt x="5" y="94"/>
                  </a:moveTo>
                  <a:cubicBezTo>
                    <a:pt x="0" y="193"/>
                    <a:pt x="31" y="290"/>
                    <a:pt x="39" y="316"/>
                  </a:cubicBezTo>
                  <a:cubicBezTo>
                    <a:pt x="47" y="343"/>
                    <a:pt x="53" y="363"/>
                    <a:pt x="56" y="376"/>
                  </a:cubicBezTo>
                  <a:cubicBezTo>
                    <a:pt x="68" y="423"/>
                    <a:pt x="72" y="464"/>
                    <a:pt x="69" y="499"/>
                  </a:cubicBezTo>
                  <a:cubicBezTo>
                    <a:pt x="65" y="514"/>
                    <a:pt x="68" y="530"/>
                    <a:pt x="77" y="547"/>
                  </a:cubicBezTo>
                  <a:cubicBezTo>
                    <a:pt x="83" y="558"/>
                    <a:pt x="93" y="570"/>
                    <a:pt x="108" y="586"/>
                  </a:cubicBezTo>
                  <a:cubicBezTo>
                    <a:pt x="110" y="586"/>
                    <a:pt x="162" y="598"/>
                    <a:pt x="170" y="600"/>
                  </a:cubicBezTo>
                  <a:cubicBezTo>
                    <a:pt x="179" y="598"/>
                    <a:pt x="183" y="592"/>
                    <a:pt x="183" y="581"/>
                  </a:cubicBezTo>
                  <a:cubicBezTo>
                    <a:pt x="181" y="568"/>
                    <a:pt x="186" y="507"/>
                    <a:pt x="187" y="501"/>
                  </a:cubicBezTo>
                  <a:cubicBezTo>
                    <a:pt x="189" y="480"/>
                    <a:pt x="186" y="463"/>
                    <a:pt x="176" y="451"/>
                  </a:cubicBezTo>
                  <a:cubicBezTo>
                    <a:pt x="173" y="445"/>
                    <a:pt x="165" y="435"/>
                    <a:pt x="151" y="421"/>
                  </a:cubicBezTo>
                  <a:cubicBezTo>
                    <a:pt x="140" y="410"/>
                    <a:pt x="133" y="399"/>
                    <a:pt x="132" y="388"/>
                  </a:cubicBezTo>
                  <a:cubicBezTo>
                    <a:pt x="124" y="350"/>
                    <a:pt x="119" y="305"/>
                    <a:pt x="116" y="254"/>
                  </a:cubicBezTo>
                  <a:cubicBezTo>
                    <a:pt x="115" y="242"/>
                    <a:pt x="114" y="192"/>
                    <a:pt x="112" y="113"/>
                  </a:cubicBezTo>
                  <a:cubicBezTo>
                    <a:pt x="111" y="98"/>
                    <a:pt x="25" y="0"/>
                    <a:pt x="5" y="94"/>
                  </a:cubicBezTo>
                  <a:close/>
                </a:path>
              </a:pathLst>
            </a:custGeom>
            <a:solidFill>
              <a:srgbClr val="D3A1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9" name="Freeform 111">
              <a:extLst>
                <a:ext uri="{FF2B5EF4-FFF2-40B4-BE49-F238E27FC236}">
                  <a16:creationId xmlns:a16="http://schemas.microsoft.com/office/drawing/2014/main" id="{EB2A0558-340F-8345-B24E-003CF57073E6}"/>
                </a:ext>
              </a:extLst>
            </p:cNvPr>
            <p:cNvSpPr>
              <a:spLocks/>
            </p:cNvSpPr>
            <p:nvPr/>
          </p:nvSpPr>
          <p:spPr bwMode="auto">
            <a:xfrm>
              <a:off x="6430963" y="1387475"/>
              <a:ext cx="119063" cy="111125"/>
            </a:xfrm>
            <a:custGeom>
              <a:avLst/>
              <a:gdLst>
                <a:gd name="T0" fmla="*/ 194 w 196"/>
                <a:gd name="T1" fmla="*/ 90 h 185"/>
                <a:gd name="T2" fmla="*/ 117 w 196"/>
                <a:gd name="T3" fmla="*/ 167 h 185"/>
                <a:gd name="T4" fmla="*/ 32 w 196"/>
                <a:gd name="T5" fmla="*/ 45 h 185"/>
                <a:gd name="T6" fmla="*/ 124 w 196"/>
                <a:gd name="T7" fmla="*/ 2 h 185"/>
                <a:gd name="T8" fmla="*/ 194 w 196"/>
                <a:gd name="T9" fmla="*/ 90 h 185"/>
              </a:gdLst>
              <a:ahLst/>
              <a:cxnLst>
                <a:cxn ang="0">
                  <a:pos x="T0" y="T1"/>
                </a:cxn>
                <a:cxn ang="0">
                  <a:pos x="T2" y="T3"/>
                </a:cxn>
                <a:cxn ang="0">
                  <a:pos x="T4" y="T5"/>
                </a:cxn>
                <a:cxn ang="0">
                  <a:pos x="T6" y="T7"/>
                </a:cxn>
                <a:cxn ang="0">
                  <a:pos x="T8" y="T9"/>
                </a:cxn>
              </a:cxnLst>
              <a:rect l="0" t="0" r="r" b="b"/>
              <a:pathLst>
                <a:path w="196" h="185">
                  <a:moveTo>
                    <a:pt x="194" y="90"/>
                  </a:moveTo>
                  <a:cubicBezTo>
                    <a:pt x="193" y="134"/>
                    <a:pt x="157" y="157"/>
                    <a:pt x="117" y="167"/>
                  </a:cubicBezTo>
                  <a:cubicBezTo>
                    <a:pt x="52" y="185"/>
                    <a:pt x="0" y="113"/>
                    <a:pt x="32" y="45"/>
                  </a:cubicBezTo>
                  <a:cubicBezTo>
                    <a:pt x="50" y="5"/>
                    <a:pt x="83" y="0"/>
                    <a:pt x="124" y="2"/>
                  </a:cubicBezTo>
                  <a:cubicBezTo>
                    <a:pt x="165" y="4"/>
                    <a:pt x="196" y="46"/>
                    <a:pt x="194" y="90"/>
                  </a:cubicBez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0" name="Freeform 112">
              <a:extLst>
                <a:ext uri="{FF2B5EF4-FFF2-40B4-BE49-F238E27FC236}">
                  <a16:creationId xmlns:a16="http://schemas.microsoft.com/office/drawing/2014/main" id="{C265B8BE-CA83-AB44-BA3E-1BA0B9BD039E}"/>
                </a:ext>
              </a:extLst>
            </p:cNvPr>
            <p:cNvSpPr>
              <a:spLocks/>
            </p:cNvSpPr>
            <p:nvPr/>
          </p:nvSpPr>
          <p:spPr bwMode="auto">
            <a:xfrm>
              <a:off x="6438900" y="1377950"/>
              <a:ext cx="115888" cy="109538"/>
            </a:xfrm>
            <a:custGeom>
              <a:avLst/>
              <a:gdLst>
                <a:gd name="T0" fmla="*/ 188 w 190"/>
                <a:gd name="T1" fmla="*/ 88 h 181"/>
                <a:gd name="T2" fmla="*/ 114 w 190"/>
                <a:gd name="T3" fmla="*/ 164 h 181"/>
                <a:gd name="T4" fmla="*/ 31 w 190"/>
                <a:gd name="T5" fmla="*/ 44 h 181"/>
                <a:gd name="T6" fmla="*/ 120 w 190"/>
                <a:gd name="T7" fmla="*/ 1 h 181"/>
                <a:gd name="T8" fmla="*/ 188 w 190"/>
                <a:gd name="T9" fmla="*/ 88 h 181"/>
              </a:gdLst>
              <a:ahLst/>
              <a:cxnLst>
                <a:cxn ang="0">
                  <a:pos x="T0" y="T1"/>
                </a:cxn>
                <a:cxn ang="0">
                  <a:pos x="T2" y="T3"/>
                </a:cxn>
                <a:cxn ang="0">
                  <a:pos x="T4" y="T5"/>
                </a:cxn>
                <a:cxn ang="0">
                  <a:pos x="T6" y="T7"/>
                </a:cxn>
                <a:cxn ang="0">
                  <a:pos x="T8" y="T9"/>
                </a:cxn>
              </a:cxnLst>
              <a:rect l="0" t="0" r="r" b="b"/>
              <a:pathLst>
                <a:path w="190" h="181">
                  <a:moveTo>
                    <a:pt x="188" y="88"/>
                  </a:moveTo>
                  <a:cubicBezTo>
                    <a:pt x="187" y="131"/>
                    <a:pt x="152" y="153"/>
                    <a:pt x="114" y="164"/>
                  </a:cubicBezTo>
                  <a:cubicBezTo>
                    <a:pt x="50" y="181"/>
                    <a:pt x="0" y="110"/>
                    <a:pt x="31" y="44"/>
                  </a:cubicBezTo>
                  <a:cubicBezTo>
                    <a:pt x="49" y="4"/>
                    <a:pt x="80" y="0"/>
                    <a:pt x="120" y="1"/>
                  </a:cubicBezTo>
                  <a:cubicBezTo>
                    <a:pt x="160" y="3"/>
                    <a:pt x="190" y="44"/>
                    <a:pt x="188" y="8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1" name="Freeform 113">
              <a:extLst>
                <a:ext uri="{FF2B5EF4-FFF2-40B4-BE49-F238E27FC236}">
                  <a16:creationId xmlns:a16="http://schemas.microsoft.com/office/drawing/2014/main" id="{FF2451B9-7067-8B44-B18D-F64A0E2B40C4}"/>
                </a:ext>
              </a:extLst>
            </p:cNvPr>
            <p:cNvSpPr>
              <a:spLocks/>
            </p:cNvSpPr>
            <p:nvPr/>
          </p:nvSpPr>
          <p:spPr bwMode="auto">
            <a:xfrm>
              <a:off x="6478588" y="1500188"/>
              <a:ext cx="161925" cy="144463"/>
            </a:xfrm>
            <a:custGeom>
              <a:avLst/>
              <a:gdLst>
                <a:gd name="T0" fmla="*/ 178 w 265"/>
                <a:gd name="T1" fmla="*/ 155 h 242"/>
                <a:gd name="T2" fmla="*/ 179 w 265"/>
                <a:gd name="T3" fmla="*/ 154 h 242"/>
                <a:gd name="T4" fmla="*/ 39 w 265"/>
                <a:gd name="T5" fmla="*/ 0 h 242"/>
                <a:gd name="T6" fmla="*/ 0 w 265"/>
                <a:gd name="T7" fmla="*/ 32 h 242"/>
                <a:gd name="T8" fmla="*/ 115 w 265"/>
                <a:gd name="T9" fmla="*/ 242 h 242"/>
                <a:gd name="T10" fmla="*/ 172 w 265"/>
                <a:gd name="T11" fmla="*/ 164 h 242"/>
                <a:gd name="T12" fmla="*/ 185 w 265"/>
                <a:gd name="T13" fmla="*/ 205 h 242"/>
                <a:gd name="T14" fmla="*/ 265 w 265"/>
                <a:gd name="T15" fmla="*/ 230 h 242"/>
                <a:gd name="T16" fmla="*/ 178 w 265"/>
                <a:gd name="T17" fmla="*/ 155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242">
                  <a:moveTo>
                    <a:pt x="178" y="155"/>
                  </a:moveTo>
                  <a:lnTo>
                    <a:pt x="179" y="154"/>
                  </a:lnTo>
                  <a:cubicBezTo>
                    <a:pt x="56" y="95"/>
                    <a:pt x="39" y="0"/>
                    <a:pt x="39" y="0"/>
                  </a:cubicBezTo>
                  <a:lnTo>
                    <a:pt x="0" y="32"/>
                  </a:lnTo>
                  <a:cubicBezTo>
                    <a:pt x="10" y="148"/>
                    <a:pt x="115" y="242"/>
                    <a:pt x="115" y="242"/>
                  </a:cubicBezTo>
                  <a:lnTo>
                    <a:pt x="172" y="164"/>
                  </a:lnTo>
                  <a:cubicBezTo>
                    <a:pt x="175" y="175"/>
                    <a:pt x="180" y="192"/>
                    <a:pt x="185" y="205"/>
                  </a:cubicBezTo>
                  <a:cubicBezTo>
                    <a:pt x="185" y="205"/>
                    <a:pt x="212" y="187"/>
                    <a:pt x="265" y="230"/>
                  </a:cubicBezTo>
                  <a:cubicBezTo>
                    <a:pt x="265" y="230"/>
                    <a:pt x="236" y="179"/>
                    <a:pt x="178" y="155"/>
                  </a:cubicBezTo>
                  <a:close/>
                </a:path>
              </a:pathLst>
            </a:custGeom>
            <a:solidFill>
              <a:srgbClr val="648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2" name="Freeform 114">
              <a:extLst>
                <a:ext uri="{FF2B5EF4-FFF2-40B4-BE49-F238E27FC236}">
                  <a16:creationId xmlns:a16="http://schemas.microsoft.com/office/drawing/2014/main" id="{E7A90F43-A6D7-334E-95B5-153C5764EB0F}"/>
                </a:ext>
              </a:extLst>
            </p:cNvPr>
            <p:cNvSpPr>
              <a:spLocks/>
            </p:cNvSpPr>
            <p:nvPr/>
          </p:nvSpPr>
          <p:spPr bwMode="auto">
            <a:xfrm>
              <a:off x="6623050" y="1485900"/>
              <a:ext cx="77788" cy="152400"/>
            </a:xfrm>
            <a:custGeom>
              <a:avLst/>
              <a:gdLst>
                <a:gd name="T0" fmla="*/ 63 w 127"/>
                <a:gd name="T1" fmla="*/ 144 h 254"/>
                <a:gd name="T2" fmla="*/ 62 w 127"/>
                <a:gd name="T3" fmla="*/ 143 h 254"/>
                <a:gd name="T4" fmla="*/ 63 w 127"/>
                <a:gd name="T5" fmla="*/ 144 h 254"/>
                <a:gd name="T6" fmla="*/ 127 w 127"/>
                <a:gd name="T7" fmla="*/ 206 h 254"/>
                <a:gd name="T8" fmla="*/ 13 w 127"/>
                <a:gd name="T9" fmla="*/ 8 h 254"/>
                <a:gd name="T10" fmla="*/ 0 w 127"/>
                <a:gd name="T11" fmla="*/ 0 h 254"/>
                <a:gd name="T12" fmla="*/ 29 w 127"/>
                <a:gd name="T13" fmla="*/ 254 h 254"/>
                <a:gd name="T14" fmla="*/ 63 w 127"/>
                <a:gd name="T15" fmla="*/ 195 h 254"/>
                <a:gd name="T16" fmla="*/ 63 w 127"/>
                <a:gd name="T17" fmla="*/ 14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254">
                  <a:moveTo>
                    <a:pt x="63" y="144"/>
                  </a:moveTo>
                  <a:cubicBezTo>
                    <a:pt x="63" y="144"/>
                    <a:pt x="62" y="143"/>
                    <a:pt x="62" y="143"/>
                  </a:cubicBezTo>
                  <a:cubicBezTo>
                    <a:pt x="62" y="143"/>
                    <a:pt x="63" y="144"/>
                    <a:pt x="63" y="144"/>
                  </a:cubicBezTo>
                  <a:lnTo>
                    <a:pt x="127" y="206"/>
                  </a:lnTo>
                  <a:cubicBezTo>
                    <a:pt x="127" y="206"/>
                    <a:pt x="102" y="87"/>
                    <a:pt x="13" y="8"/>
                  </a:cubicBezTo>
                  <a:cubicBezTo>
                    <a:pt x="13" y="8"/>
                    <a:pt x="3" y="3"/>
                    <a:pt x="0" y="0"/>
                  </a:cubicBezTo>
                  <a:cubicBezTo>
                    <a:pt x="0" y="0"/>
                    <a:pt x="45" y="151"/>
                    <a:pt x="29" y="254"/>
                  </a:cubicBezTo>
                  <a:lnTo>
                    <a:pt x="63" y="195"/>
                  </a:lnTo>
                  <a:cubicBezTo>
                    <a:pt x="63" y="195"/>
                    <a:pt x="59" y="164"/>
                    <a:pt x="63" y="144"/>
                  </a:cubicBezTo>
                  <a:close/>
                </a:path>
              </a:pathLst>
            </a:custGeom>
            <a:solidFill>
              <a:srgbClr val="648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3" name="Freeform 115">
              <a:extLst>
                <a:ext uri="{FF2B5EF4-FFF2-40B4-BE49-F238E27FC236}">
                  <a16:creationId xmlns:a16="http://schemas.microsoft.com/office/drawing/2014/main" id="{6477863A-7287-8D42-86FD-51A69C3EFA4B}"/>
                </a:ext>
              </a:extLst>
            </p:cNvPr>
            <p:cNvSpPr>
              <a:spLocks/>
            </p:cNvSpPr>
            <p:nvPr/>
          </p:nvSpPr>
          <p:spPr bwMode="auto">
            <a:xfrm>
              <a:off x="6619875" y="1350963"/>
              <a:ext cx="34925" cy="41275"/>
            </a:xfrm>
            <a:custGeom>
              <a:avLst/>
              <a:gdLst>
                <a:gd name="T0" fmla="*/ 56 w 56"/>
                <a:gd name="T1" fmla="*/ 7 h 68"/>
                <a:gd name="T2" fmla="*/ 49 w 56"/>
                <a:gd name="T3" fmla="*/ 61 h 68"/>
                <a:gd name="T4" fmla="*/ 0 w 56"/>
                <a:gd name="T5" fmla="*/ 36 h 68"/>
                <a:gd name="T6" fmla="*/ 33 w 56"/>
                <a:gd name="T7" fmla="*/ 0 h 68"/>
                <a:gd name="T8" fmla="*/ 56 w 56"/>
                <a:gd name="T9" fmla="*/ 7 h 68"/>
              </a:gdLst>
              <a:ahLst/>
              <a:cxnLst>
                <a:cxn ang="0">
                  <a:pos x="T0" y="T1"/>
                </a:cxn>
                <a:cxn ang="0">
                  <a:pos x="T2" y="T3"/>
                </a:cxn>
                <a:cxn ang="0">
                  <a:pos x="T4" y="T5"/>
                </a:cxn>
                <a:cxn ang="0">
                  <a:pos x="T6" y="T7"/>
                </a:cxn>
                <a:cxn ang="0">
                  <a:pos x="T8" y="T9"/>
                </a:cxn>
              </a:cxnLst>
              <a:rect l="0" t="0" r="r" b="b"/>
              <a:pathLst>
                <a:path w="56" h="68">
                  <a:moveTo>
                    <a:pt x="56" y="7"/>
                  </a:moveTo>
                  <a:cubicBezTo>
                    <a:pt x="56" y="7"/>
                    <a:pt x="53" y="54"/>
                    <a:pt x="49" y="61"/>
                  </a:cubicBezTo>
                  <a:cubicBezTo>
                    <a:pt x="44" y="68"/>
                    <a:pt x="0" y="36"/>
                    <a:pt x="0" y="36"/>
                  </a:cubicBezTo>
                  <a:lnTo>
                    <a:pt x="33" y="0"/>
                  </a:lnTo>
                  <a:lnTo>
                    <a:pt x="56" y="7"/>
                  </a:ln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4" name="Freeform 116">
              <a:extLst>
                <a:ext uri="{FF2B5EF4-FFF2-40B4-BE49-F238E27FC236}">
                  <a16:creationId xmlns:a16="http://schemas.microsoft.com/office/drawing/2014/main" id="{BE59945B-51A3-9841-A49B-7CA6890CB4D2}"/>
                </a:ext>
              </a:extLst>
            </p:cNvPr>
            <p:cNvSpPr>
              <a:spLocks/>
            </p:cNvSpPr>
            <p:nvPr/>
          </p:nvSpPr>
          <p:spPr bwMode="auto">
            <a:xfrm>
              <a:off x="6456363" y="1371600"/>
              <a:ext cx="109538" cy="98425"/>
            </a:xfrm>
            <a:custGeom>
              <a:avLst/>
              <a:gdLst>
                <a:gd name="T0" fmla="*/ 99 w 179"/>
                <a:gd name="T1" fmla="*/ 17 h 163"/>
                <a:gd name="T2" fmla="*/ 26 w 179"/>
                <a:gd name="T3" fmla="*/ 30 h 163"/>
                <a:gd name="T4" fmla="*/ 115 w 179"/>
                <a:gd name="T5" fmla="*/ 154 h 163"/>
                <a:gd name="T6" fmla="*/ 99 w 179"/>
                <a:gd name="T7" fmla="*/ 17 h 163"/>
              </a:gdLst>
              <a:ahLst/>
              <a:cxnLst>
                <a:cxn ang="0">
                  <a:pos x="T0" y="T1"/>
                </a:cxn>
                <a:cxn ang="0">
                  <a:pos x="T2" y="T3"/>
                </a:cxn>
                <a:cxn ang="0">
                  <a:pos x="T4" y="T5"/>
                </a:cxn>
                <a:cxn ang="0">
                  <a:pos x="T6" y="T7"/>
                </a:cxn>
              </a:cxnLst>
              <a:rect l="0" t="0" r="r" b="b"/>
              <a:pathLst>
                <a:path w="179" h="163">
                  <a:moveTo>
                    <a:pt x="99" y="17"/>
                  </a:moveTo>
                  <a:cubicBezTo>
                    <a:pt x="99" y="17"/>
                    <a:pt x="51" y="0"/>
                    <a:pt x="26" y="30"/>
                  </a:cubicBezTo>
                  <a:cubicBezTo>
                    <a:pt x="0" y="61"/>
                    <a:pt x="44" y="146"/>
                    <a:pt x="115" y="154"/>
                  </a:cubicBezTo>
                  <a:cubicBezTo>
                    <a:pt x="179" y="163"/>
                    <a:pt x="140" y="102"/>
                    <a:pt x="99" y="17"/>
                  </a:cubicBezTo>
                  <a:close/>
                </a:path>
              </a:pathLst>
            </a:custGeom>
            <a:solidFill>
              <a:srgbClr val="4221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5" name="Freeform 117">
              <a:extLst>
                <a:ext uri="{FF2B5EF4-FFF2-40B4-BE49-F238E27FC236}">
                  <a16:creationId xmlns:a16="http://schemas.microsoft.com/office/drawing/2014/main" id="{64A87AFE-0D04-294E-B8ED-2EE8F4901616}"/>
                </a:ext>
              </a:extLst>
            </p:cNvPr>
            <p:cNvSpPr>
              <a:spLocks/>
            </p:cNvSpPr>
            <p:nvPr/>
          </p:nvSpPr>
          <p:spPr bwMode="auto">
            <a:xfrm>
              <a:off x="6464300" y="1279525"/>
              <a:ext cx="192088" cy="250825"/>
            </a:xfrm>
            <a:custGeom>
              <a:avLst/>
              <a:gdLst>
                <a:gd name="T0" fmla="*/ 296 w 313"/>
                <a:gd name="T1" fmla="*/ 136 h 418"/>
                <a:gd name="T2" fmla="*/ 311 w 313"/>
                <a:gd name="T3" fmla="*/ 208 h 418"/>
                <a:gd name="T4" fmla="*/ 298 w 313"/>
                <a:gd name="T5" fmla="*/ 247 h 418"/>
                <a:gd name="T6" fmla="*/ 296 w 313"/>
                <a:gd name="T7" fmla="*/ 308 h 418"/>
                <a:gd name="T8" fmla="*/ 298 w 313"/>
                <a:gd name="T9" fmla="*/ 321 h 418"/>
                <a:gd name="T10" fmla="*/ 292 w 313"/>
                <a:gd name="T11" fmla="*/ 327 h 418"/>
                <a:gd name="T12" fmla="*/ 283 w 313"/>
                <a:gd name="T13" fmla="*/ 357 h 418"/>
                <a:gd name="T14" fmla="*/ 262 w 313"/>
                <a:gd name="T15" fmla="*/ 404 h 418"/>
                <a:gd name="T16" fmla="*/ 170 w 313"/>
                <a:gd name="T17" fmla="*/ 394 h 418"/>
                <a:gd name="T18" fmla="*/ 92 w 313"/>
                <a:gd name="T19" fmla="*/ 329 h 418"/>
                <a:gd name="T20" fmla="*/ 79 w 313"/>
                <a:gd name="T21" fmla="*/ 302 h 418"/>
                <a:gd name="T22" fmla="*/ 35 w 313"/>
                <a:gd name="T23" fmla="*/ 231 h 418"/>
                <a:gd name="T24" fmla="*/ 14 w 313"/>
                <a:gd name="T25" fmla="*/ 97 h 418"/>
                <a:gd name="T26" fmla="*/ 171 w 313"/>
                <a:gd name="T27" fmla="*/ 20 h 418"/>
                <a:gd name="T28" fmla="*/ 296 w 313"/>
                <a:gd name="T29" fmla="*/ 136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418">
                  <a:moveTo>
                    <a:pt x="296" y="136"/>
                  </a:moveTo>
                  <a:cubicBezTo>
                    <a:pt x="296" y="136"/>
                    <a:pt x="313" y="198"/>
                    <a:pt x="311" y="208"/>
                  </a:cubicBezTo>
                  <a:cubicBezTo>
                    <a:pt x="310" y="218"/>
                    <a:pt x="296" y="235"/>
                    <a:pt x="298" y="247"/>
                  </a:cubicBezTo>
                  <a:cubicBezTo>
                    <a:pt x="300" y="260"/>
                    <a:pt x="307" y="288"/>
                    <a:pt x="296" y="308"/>
                  </a:cubicBezTo>
                  <a:cubicBezTo>
                    <a:pt x="296" y="308"/>
                    <a:pt x="299" y="316"/>
                    <a:pt x="298" y="321"/>
                  </a:cubicBezTo>
                  <a:cubicBezTo>
                    <a:pt x="298" y="326"/>
                    <a:pt x="292" y="327"/>
                    <a:pt x="292" y="327"/>
                  </a:cubicBezTo>
                  <a:cubicBezTo>
                    <a:pt x="292" y="327"/>
                    <a:pt x="285" y="348"/>
                    <a:pt x="283" y="357"/>
                  </a:cubicBezTo>
                  <a:cubicBezTo>
                    <a:pt x="282" y="365"/>
                    <a:pt x="273" y="397"/>
                    <a:pt x="262" y="404"/>
                  </a:cubicBezTo>
                  <a:cubicBezTo>
                    <a:pt x="251" y="411"/>
                    <a:pt x="226" y="418"/>
                    <a:pt x="170" y="394"/>
                  </a:cubicBezTo>
                  <a:cubicBezTo>
                    <a:pt x="119" y="371"/>
                    <a:pt x="112" y="368"/>
                    <a:pt x="92" y="329"/>
                  </a:cubicBezTo>
                  <a:cubicBezTo>
                    <a:pt x="89" y="325"/>
                    <a:pt x="86" y="312"/>
                    <a:pt x="79" y="302"/>
                  </a:cubicBezTo>
                  <a:cubicBezTo>
                    <a:pt x="65" y="278"/>
                    <a:pt x="39" y="246"/>
                    <a:pt x="35" y="231"/>
                  </a:cubicBezTo>
                  <a:cubicBezTo>
                    <a:pt x="22" y="190"/>
                    <a:pt x="0" y="133"/>
                    <a:pt x="14" y="97"/>
                  </a:cubicBezTo>
                  <a:cubicBezTo>
                    <a:pt x="36" y="44"/>
                    <a:pt x="112" y="0"/>
                    <a:pt x="171" y="20"/>
                  </a:cubicBezTo>
                  <a:cubicBezTo>
                    <a:pt x="230" y="39"/>
                    <a:pt x="281" y="85"/>
                    <a:pt x="296" y="136"/>
                  </a:cubicBezTo>
                  <a:close/>
                </a:path>
              </a:pathLst>
            </a:custGeom>
            <a:solidFill>
              <a:srgbClr val="D3A1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6" name="Freeform 118">
              <a:extLst>
                <a:ext uri="{FF2B5EF4-FFF2-40B4-BE49-F238E27FC236}">
                  <a16:creationId xmlns:a16="http://schemas.microsoft.com/office/drawing/2014/main" id="{747A8312-066F-8F45-B011-28399346D9FA}"/>
                </a:ext>
              </a:extLst>
            </p:cNvPr>
            <p:cNvSpPr>
              <a:spLocks/>
            </p:cNvSpPr>
            <p:nvPr/>
          </p:nvSpPr>
          <p:spPr bwMode="auto">
            <a:xfrm>
              <a:off x="6634163" y="1414463"/>
              <a:ext cx="19050" cy="50800"/>
            </a:xfrm>
            <a:custGeom>
              <a:avLst/>
              <a:gdLst>
                <a:gd name="T0" fmla="*/ 29 w 31"/>
                <a:gd name="T1" fmla="*/ 0 h 85"/>
                <a:gd name="T2" fmla="*/ 27 w 31"/>
                <a:gd name="T3" fmla="*/ 15 h 85"/>
                <a:gd name="T4" fmla="*/ 20 w 31"/>
                <a:gd name="T5" fmla="*/ 85 h 85"/>
                <a:gd name="T6" fmla="*/ 4 w 31"/>
                <a:gd name="T7" fmla="*/ 37 h 85"/>
                <a:gd name="T8" fmla="*/ 29 w 31"/>
                <a:gd name="T9" fmla="*/ 0 h 85"/>
              </a:gdLst>
              <a:ahLst/>
              <a:cxnLst>
                <a:cxn ang="0">
                  <a:pos x="T0" y="T1"/>
                </a:cxn>
                <a:cxn ang="0">
                  <a:pos x="T2" y="T3"/>
                </a:cxn>
                <a:cxn ang="0">
                  <a:pos x="T4" y="T5"/>
                </a:cxn>
                <a:cxn ang="0">
                  <a:pos x="T6" y="T7"/>
                </a:cxn>
                <a:cxn ang="0">
                  <a:pos x="T8" y="T9"/>
                </a:cxn>
              </a:cxnLst>
              <a:rect l="0" t="0" r="r" b="b"/>
              <a:pathLst>
                <a:path w="31" h="85">
                  <a:moveTo>
                    <a:pt x="29" y="0"/>
                  </a:moveTo>
                  <a:cubicBezTo>
                    <a:pt x="27" y="4"/>
                    <a:pt x="26" y="9"/>
                    <a:pt x="27" y="15"/>
                  </a:cubicBezTo>
                  <a:cubicBezTo>
                    <a:pt x="29" y="28"/>
                    <a:pt x="31" y="65"/>
                    <a:pt x="20" y="85"/>
                  </a:cubicBezTo>
                  <a:cubicBezTo>
                    <a:pt x="20" y="85"/>
                    <a:pt x="9" y="60"/>
                    <a:pt x="4" y="37"/>
                  </a:cubicBezTo>
                  <a:cubicBezTo>
                    <a:pt x="0" y="22"/>
                    <a:pt x="19" y="5"/>
                    <a:pt x="29" y="0"/>
                  </a:cubicBezTo>
                  <a:close/>
                </a:path>
              </a:pathLst>
            </a:custGeom>
            <a:solidFill>
              <a:srgbClr val="C68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7" name="Freeform 119">
              <a:extLst>
                <a:ext uri="{FF2B5EF4-FFF2-40B4-BE49-F238E27FC236}">
                  <a16:creationId xmlns:a16="http://schemas.microsoft.com/office/drawing/2014/main" id="{BB6A14EA-96A0-2546-8DB3-0EE34CC5A3CF}"/>
                </a:ext>
              </a:extLst>
            </p:cNvPr>
            <p:cNvSpPr>
              <a:spLocks/>
            </p:cNvSpPr>
            <p:nvPr/>
          </p:nvSpPr>
          <p:spPr bwMode="auto">
            <a:xfrm>
              <a:off x="6456363" y="1279525"/>
              <a:ext cx="195263" cy="166688"/>
            </a:xfrm>
            <a:custGeom>
              <a:avLst/>
              <a:gdLst>
                <a:gd name="T0" fmla="*/ 48 w 320"/>
                <a:gd name="T1" fmla="*/ 56 h 279"/>
                <a:gd name="T2" fmla="*/ 218 w 320"/>
                <a:gd name="T3" fmla="*/ 21 h 279"/>
                <a:gd name="T4" fmla="*/ 310 w 320"/>
                <a:gd name="T5" fmla="*/ 109 h 279"/>
                <a:gd name="T6" fmla="*/ 315 w 320"/>
                <a:gd name="T7" fmla="*/ 122 h 279"/>
                <a:gd name="T8" fmla="*/ 230 w 320"/>
                <a:gd name="T9" fmla="*/ 176 h 279"/>
                <a:gd name="T10" fmla="*/ 144 w 320"/>
                <a:gd name="T11" fmla="*/ 221 h 279"/>
                <a:gd name="T12" fmla="*/ 136 w 320"/>
                <a:gd name="T13" fmla="*/ 245 h 279"/>
                <a:gd name="T14" fmla="*/ 118 w 320"/>
                <a:gd name="T15" fmla="*/ 264 h 279"/>
                <a:gd name="T16" fmla="*/ 95 w 320"/>
                <a:gd name="T17" fmla="*/ 263 h 279"/>
                <a:gd name="T18" fmla="*/ 72 w 320"/>
                <a:gd name="T19" fmla="*/ 279 h 279"/>
                <a:gd name="T20" fmla="*/ 26 w 320"/>
                <a:gd name="T21" fmla="*/ 225 h 279"/>
                <a:gd name="T22" fmla="*/ 48 w 320"/>
                <a:gd name="T23" fmla="*/ 5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0" h="279">
                  <a:moveTo>
                    <a:pt x="48" y="56"/>
                  </a:moveTo>
                  <a:cubicBezTo>
                    <a:pt x="82" y="7"/>
                    <a:pt x="169" y="0"/>
                    <a:pt x="218" y="21"/>
                  </a:cubicBezTo>
                  <a:cubicBezTo>
                    <a:pt x="264" y="40"/>
                    <a:pt x="302" y="82"/>
                    <a:pt x="310" y="109"/>
                  </a:cubicBezTo>
                  <a:cubicBezTo>
                    <a:pt x="312" y="113"/>
                    <a:pt x="314" y="118"/>
                    <a:pt x="315" y="122"/>
                  </a:cubicBezTo>
                  <a:cubicBezTo>
                    <a:pt x="320" y="152"/>
                    <a:pt x="253" y="170"/>
                    <a:pt x="230" y="176"/>
                  </a:cubicBezTo>
                  <a:cubicBezTo>
                    <a:pt x="196" y="184"/>
                    <a:pt x="149" y="191"/>
                    <a:pt x="144" y="221"/>
                  </a:cubicBezTo>
                  <a:cubicBezTo>
                    <a:pt x="142" y="229"/>
                    <a:pt x="139" y="241"/>
                    <a:pt x="136" y="245"/>
                  </a:cubicBezTo>
                  <a:cubicBezTo>
                    <a:pt x="118" y="258"/>
                    <a:pt x="123" y="261"/>
                    <a:pt x="118" y="264"/>
                  </a:cubicBezTo>
                  <a:cubicBezTo>
                    <a:pt x="111" y="267"/>
                    <a:pt x="101" y="263"/>
                    <a:pt x="95" y="263"/>
                  </a:cubicBezTo>
                  <a:cubicBezTo>
                    <a:pt x="81" y="263"/>
                    <a:pt x="92" y="273"/>
                    <a:pt x="72" y="279"/>
                  </a:cubicBezTo>
                  <a:cubicBezTo>
                    <a:pt x="57" y="276"/>
                    <a:pt x="26" y="225"/>
                    <a:pt x="26" y="225"/>
                  </a:cubicBezTo>
                  <a:cubicBezTo>
                    <a:pt x="0" y="188"/>
                    <a:pt x="15" y="104"/>
                    <a:pt x="48"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8" name="Freeform 120">
              <a:extLst>
                <a:ext uri="{FF2B5EF4-FFF2-40B4-BE49-F238E27FC236}">
                  <a16:creationId xmlns:a16="http://schemas.microsoft.com/office/drawing/2014/main" id="{A6C89418-3593-8C4B-AF64-A22E7FAE2EA4}"/>
                </a:ext>
              </a:extLst>
            </p:cNvPr>
            <p:cNvSpPr>
              <a:spLocks/>
            </p:cNvSpPr>
            <p:nvPr/>
          </p:nvSpPr>
          <p:spPr bwMode="auto">
            <a:xfrm>
              <a:off x="6556375" y="1339850"/>
              <a:ext cx="109538" cy="55563"/>
            </a:xfrm>
            <a:custGeom>
              <a:avLst/>
              <a:gdLst>
                <a:gd name="T0" fmla="*/ 154 w 179"/>
                <a:gd name="T1" fmla="*/ 65 h 93"/>
                <a:gd name="T2" fmla="*/ 144 w 179"/>
                <a:gd name="T3" fmla="*/ 50 h 93"/>
                <a:gd name="T4" fmla="*/ 68 w 179"/>
                <a:gd name="T5" fmla="*/ 86 h 93"/>
                <a:gd name="T6" fmla="*/ 2 w 179"/>
                <a:gd name="T7" fmla="*/ 93 h 93"/>
                <a:gd name="T8" fmla="*/ 27 w 179"/>
                <a:gd name="T9" fmla="*/ 64 h 93"/>
                <a:gd name="T10" fmla="*/ 73 w 179"/>
                <a:gd name="T11" fmla="*/ 39 h 93"/>
                <a:gd name="T12" fmla="*/ 135 w 179"/>
                <a:gd name="T13" fmla="*/ 1 h 93"/>
                <a:gd name="T14" fmla="*/ 171 w 179"/>
                <a:gd name="T15" fmla="*/ 29 h 93"/>
                <a:gd name="T16" fmla="*/ 155 w 179"/>
                <a:gd name="T17" fmla="*/ 72 h 93"/>
                <a:gd name="T18" fmla="*/ 154 w 179"/>
                <a:gd name="T19" fmla="*/ 6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93">
                  <a:moveTo>
                    <a:pt x="154" y="65"/>
                  </a:moveTo>
                  <a:cubicBezTo>
                    <a:pt x="155" y="62"/>
                    <a:pt x="159" y="54"/>
                    <a:pt x="144" y="50"/>
                  </a:cubicBezTo>
                  <a:cubicBezTo>
                    <a:pt x="122" y="45"/>
                    <a:pt x="108" y="85"/>
                    <a:pt x="68" y="86"/>
                  </a:cubicBezTo>
                  <a:cubicBezTo>
                    <a:pt x="43" y="87"/>
                    <a:pt x="10" y="91"/>
                    <a:pt x="2" y="93"/>
                  </a:cubicBezTo>
                  <a:cubicBezTo>
                    <a:pt x="0" y="93"/>
                    <a:pt x="11" y="78"/>
                    <a:pt x="27" y="64"/>
                  </a:cubicBezTo>
                  <a:cubicBezTo>
                    <a:pt x="42" y="50"/>
                    <a:pt x="58" y="50"/>
                    <a:pt x="73" y="39"/>
                  </a:cubicBezTo>
                  <a:cubicBezTo>
                    <a:pt x="88" y="27"/>
                    <a:pt x="116" y="2"/>
                    <a:pt x="135" y="1"/>
                  </a:cubicBezTo>
                  <a:cubicBezTo>
                    <a:pt x="154" y="0"/>
                    <a:pt x="166" y="14"/>
                    <a:pt x="171" y="29"/>
                  </a:cubicBezTo>
                  <a:cubicBezTo>
                    <a:pt x="179" y="52"/>
                    <a:pt x="159" y="63"/>
                    <a:pt x="155" y="72"/>
                  </a:cubicBezTo>
                  <a:cubicBezTo>
                    <a:pt x="155" y="73"/>
                    <a:pt x="153" y="70"/>
                    <a:pt x="154" y="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9" name="Freeform 121">
              <a:extLst>
                <a:ext uri="{FF2B5EF4-FFF2-40B4-BE49-F238E27FC236}">
                  <a16:creationId xmlns:a16="http://schemas.microsoft.com/office/drawing/2014/main" id="{CE4A618A-559D-004B-B5BA-8F1249F4D943}"/>
                </a:ext>
              </a:extLst>
            </p:cNvPr>
            <p:cNvSpPr>
              <a:spLocks/>
            </p:cNvSpPr>
            <p:nvPr/>
          </p:nvSpPr>
          <p:spPr bwMode="auto">
            <a:xfrm>
              <a:off x="6489700" y="1419225"/>
              <a:ext cx="38100" cy="58738"/>
            </a:xfrm>
            <a:custGeom>
              <a:avLst/>
              <a:gdLst>
                <a:gd name="T0" fmla="*/ 54 w 61"/>
                <a:gd name="T1" fmla="*/ 32 h 97"/>
                <a:gd name="T2" fmla="*/ 48 w 61"/>
                <a:gd name="T3" fmla="*/ 17 h 97"/>
                <a:gd name="T4" fmla="*/ 16 w 61"/>
                <a:gd name="T5" fmla="*/ 2 h 97"/>
                <a:gd name="T6" fmla="*/ 10 w 61"/>
                <a:gd name="T7" fmla="*/ 39 h 97"/>
                <a:gd name="T8" fmla="*/ 58 w 61"/>
                <a:gd name="T9" fmla="*/ 80 h 97"/>
                <a:gd name="T10" fmla="*/ 54 w 61"/>
                <a:gd name="T11" fmla="*/ 32 h 97"/>
              </a:gdLst>
              <a:ahLst/>
              <a:cxnLst>
                <a:cxn ang="0">
                  <a:pos x="T0" y="T1"/>
                </a:cxn>
                <a:cxn ang="0">
                  <a:pos x="T2" y="T3"/>
                </a:cxn>
                <a:cxn ang="0">
                  <a:pos x="T4" y="T5"/>
                </a:cxn>
                <a:cxn ang="0">
                  <a:pos x="T6" y="T7"/>
                </a:cxn>
                <a:cxn ang="0">
                  <a:pos x="T8" y="T9"/>
                </a:cxn>
                <a:cxn ang="0">
                  <a:pos x="T10" y="T11"/>
                </a:cxn>
              </a:cxnLst>
              <a:rect l="0" t="0" r="r" b="b"/>
              <a:pathLst>
                <a:path w="61" h="97">
                  <a:moveTo>
                    <a:pt x="54" y="32"/>
                  </a:moveTo>
                  <a:cubicBezTo>
                    <a:pt x="53" y="27"/>
                    <a:pt x="52" y="21"/>
                    <a:pt x="48" y="17"/>
                  </a:cubicBezTo>
                  <a:cubicBezTo>
                    <a:pt x="40" y="9"/>
                    <a:pt x="29" y="0"/>
                    <a:pt x="16" y="2"/>
                  </a:cubicBezTo>
                  <a:cubicBezTo>
                    <a:pt x="0" y="5"/>
                    <a:pt x="0" y="17"/>
                    <a:pt x="10" y="39"/>
                  </a:cubicBezTo>
                  <a:cubicBezTo>
                    <a:pt x="19" y="61"/>
                    <a:pt x="54" y="97"/>
                    <a:pt x="58" y="80"/>
                  </a:cubicBezTo>
                  <a:cubicBezTo>
                    <a:pt x="61" y="67"/>
                    <a:pt x="57" y="44"/>
                    <a:pt x="54" y="32"/>
                  </a:cubicBezTo>
                  <a:close/>
                </a:path>
              </a:pathLst>
            </a:custGeom>
            <a:solidFill>
              <a:srgbClr val="D3A1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80" name="Freeform 122">
              <a:extLst>
                <a:ext uri="{FF2B5EF4-FFF2-40B4-BE49-F238E27FC236}">
                  <a16:creationId xmlns:a16="http://schemas.microsoft.com/office/drawing/2014/main" id="{3B422B0A-DCA3-324B-9B95-2A0811610B95}"/>
                </a:ext>
              </a:extLst>
            </p:cNvPr>
            <p:cNvSpPr>
              <a:spLocks/>
            </p:cNvSpPr>
            <p:nvPr/>
          </p:nvSpPr>
          <p:spPr bwMode="auto">
            <a:xfrm>
              <a:off x="6432550" y="1250950"/>
              <a:ext cx="258763" cy="119063"/>
            </a:xfrm>
            <a:custGeom>
              <a:avLst/>
              <a:gdLst>
                <a:gd name="T0" fmla="*/ 47 w 424"/>
                <a:gd name="T1" fmla="*/ 117 h 197"/>
                <a:gd name="T2" fmla="*/ 12 w 424"/>
                <a:gd name="T3" fmla="*/ 189 h 197"/>
                <a:gd name="T4" fmla="*/ 71 w 424"/>
                <a:gd name="T5" fmla="*/ 178 h 197"/>
                <a:gd name="T6" fmla="*/ 283 w 424"/>
                <a:gd name="T7" fmla="*/ 79 h 197"/>
                <a:gd name="T8" fmla="*/ 379 w 424"/>
                <a:gd name="T9" fmla="*/ 48 h 197"/>
                <a:gd name="T10" fmla="*/ 290 w 424"/>
                <a:gd name="T11" fmla="*/ 19 h 197"/>
                <a:gd name="T12" fmla="*/ 47 w 424"/>
                <a:gd name="T13" fmla="*/ 117 h 197"/>
              </a:gdLst>
              <a:ahLst/>
              <a:cxnLst>
                <a:cxn ang="0">
                  <a:pos x="T0" y="T1"/>
                </a:cxn>
                <a:cxn ang="0">
                  <a:pos x="T2" y="T3"/>
                </a:cxn>
                <a:cxn ang="0">
                  <a:pos x="T4" y="T5"/>
                </a:cxn>
                <a:cxn ang="0">
                  <a:pos x="T6" y="T7"/>
                </a:cxn>
                <a:cxn ang="0">
                  <a:pos x="T8" y="T9"/>
                </a:cxn>
                <a:cxn ang="0">
                  <a:pos x="T10" y="T11"/>
                </a:cxn>
                <a:cxn ang="0">
                  <a:pos x="T12" y="T13"/>
                </a:cxn>
              </a:cxnLst>
              <a:rect l="0" t="0" r="r" b="b"/>
              <a:pathLst>
                <a:path w="424" h="197">
                  <a:moveTo>
                    <a:pt x="47" y="117"/>
                  </a:moveTo>
                  <a:cubicBezTo>
                    <a:pt x="12" y="151"/>
                    <a:pt x="0" y="182"/>
                    <a:pt x="12" y="189"/>
                  </a:cubicBezTo>
                  <a:cubicBezTo>
                    <a:pt x="26" y="197"/>
                    <a:pt x="52" y="184"/>
                    <a:pt x="71" y="178"/>
                  </a:cubicBezTo>
                  <a:cubicBezTo>
                    <a:pt x="143" y="154"/>
                    <a:pt x="212" y="113"/>
                    <a:pt x="283" y="79"/>
                  </a:cubicBezTo>
                  <a:cubicBezTo>
                    <a:pt x="325" y="59"/>
                    <a:pt x="368" y="49"/>
                    <a:pt x="379" y="48"/>
                  </a:cubicBezTo>
                  <a:cubicBezTo>
                    <a:pt x="424" y="43"/>
                    <a:pt x="391" y="0"/>
                    <a:pt x="290" y="19"/>
                  </a:cubicBezTo>
                  <a:cubicBezTo>
                    <a:pt x="145" y="46"/>
                    <a:pt x="100" y="65"/>
                    <a:pt x="47" y="117"/>
                  </a:cubicBezTo>
                  <a:close/>
                </a:path>
              </a:pathLst>
            </a:custGeom>
            <a:solidFill>
              <a:srgbClr val="658A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81" name="Freeform 123">
              <a:extLst>
                <a:ext uri="{FF2B5EF4-FFF2-40B4-BE49-F238E27FC236}">
                  <a16:creationId xmlns:a16="http://schemas.microsoft.com/office/drawing/2014/main" id="{B6925BF2-EAFE-B746-8E1A-441ABAC630B2}"/>
                </a:ext>
              </a:extLst>
            </p:cNvPr>
            <p:cNvSpPr>
              <a:spLocks/>
            </p:cNvSpPr>
            <p:nvPr/>
          </p:nvSpPr>
          <p:spPr bwMode="auto">
            <a:xfrm>
              <a:off x="6507163" y="1349375"/>
              <a:ext cx="193675" cy="74613"/>
            </a:xfrm>
            <a:custGeom>
              <a:avLst/>
              <a:gdLst>
                <a:gd name="T0" fmla="*/ 151 w 318"/>
                <a:gd name="T1" fmla="*/ 38 h 125"/>
                <a:gd name="T2" fmla="*/ 235 w 318"/>
                <a:gd name="T3" fmla="*/ 0 h 125"/>
                <a:gd name="T4" fmla="*/ 254 w 318"/>
                <a:gd name="T5" fmla="*/ 15 h 125"/>
                <a:gd name="T6" fmla="*/ 254 w 318"/>
                <a:gd name="T7" fmla="*/ 89 h 125"/>
                <a:gd name="T8" fmla="*/ 43 w 318"/>
                <a:gd name="T9" fmla="*/ 84 h 125"/>
                <a:gd name="T10" fmla="*/ 151 w 318"/>
                <a:gd name="T11" fmla="*/ 38 h 125"/>
              </a:gdLst>
              <a:ahLst/>
              <a:cxnLst>
                <a:cxn ang="0">
                  <a:pos x="T0" y="T1"/>
                </a:cxn>
                <a:cxn ang="0">
                  <a:pos x="T2" y="T3"/>
                </a:cxn>
                <a:cxn ang="0">
                  <a:pos x="T4" y="T5"/>
                </a:cxn>
                <a:cxn ang="0">
                  <a:pos x="T6" y="T7"/>
                </a:cxn>
                <a:cxn ang="0">
                  <a:pos x="T8" y="T9"/>
                </a:cxn>
                <a:cxn ang="0">
                  <a:pos x="T10" y="T11"/>
                </a:cxn>
              </a:cxnLst>
              <a:rect l="0" t="0" r="r" b="b"/>
              <a:pathLst>
                <a:path w="318" h="125">
                  <a:moveTo>
                    <a:pt x="151" y="38"/>
                  </a:moveTo>
                  <a:lnTo>
                    <a:pt x="235" y="0"/>
                  </a:lnTo>
                  <a:lnTo>
                    <a:pt x="254" y="15"/>
                  </a:lnTo>
                  <a:cubicBezTo>
                    <a:pt x="254" y="15"/>
                    <a:pt x="318" y="53"/>
                    <a:pt x="254" y="89"/>
                  </a:cubicBezTo>
                  <a:cubicBezTo>
                    <a:pt x="190" y="125"/>
                    <a:pt x="86" y="107"/>
                    <a:pt x="43" y="84"/>
                  </a:cubicBezTo>
                  <a:cubicBezTo>
                    <a:pt x="0" y="60"/>
                    <a:pt x="151" y="38"/>
                    <a:pt x="151" y="38"/>
                  </a:cubicBezTo>
                  <a:close/>
                </a:path>
              </a:pathLst>
            </a:custGeom>
            <a:solidFill>
              <a:srgbClr val="0526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82" name="Freeform 124">
              <a:extLst>
                <a:ext uri="{FF2B5EF4-FFF2-40B4-BE49-F238E27FC236}">
                  <a16:creationId xmlns:a16="http://schemas.microsoft.com/office/drawing/2014/main" id="{29C7B9BB-C521-7349-9852-126D430C1DEF}"/>
                </a:ext>
              </a:extLst>
            </p:cNvPr>
            <p:cNvSpPr>
              <a:spLocks/>
            </p:cNvSpPr>
            <p:nvPr/>
          </p:nvSpPr>
          <p:spPr bwMode="auto">
            <a:xfrm>
              <a:off x="6438900" y="1274763"/>
              <a:ext cx="236538" cy="123825"/>
            </a:xfrm>
            <a:custGeom>
              <a:avLst/>
              <a:gdLst>
                <a:gd name="T0" fmla="*/ 388 w 388"/>
                <a:gd name="T1" fmla="*/ 0 h 206"/>
                <a:gd name="T2" fmla="*/ 388 w 388"/>
                <a:gd name="T3" fmla="*/ 0 h 206"/>
                <a:gd name="T4" fmla="*/ 369 w 388"/>
                <a:gd name="T5" fmla="*/ 9 h 206"/>
                <a:gd name="T6" fmla="*/ 289 w 388"/>
                <a:gd name="T7" fmla="*/ 30 h 206"/>
                <a:gd name="T8" fmla="*/ 61 w 388"/>
                <a:gd name="T9" fmla="*/ 139 h 206"/>
                <a:gd name="T10" fmla="*/ 0 w 388"/>
                <a:gd name="T11" fmla="*/ 150 h 206"/>
                <a:gd name="T12" fmla="*/ 39 w 388"/>
                <a:gd name="T13" fmla="*/ 166 h 206"/>
                <a:gd name="T14" fmla="*/ 50 w 388"/>
                <a:gd name="T15" fmla="*/ 188 h 206"/>
                <a:gd name="T16" fmla="*/ 148 w 388"/>
                <a:gd name="T17" fmla="*/ 203 h 206"/>
                <a:gd name="T18" fmla="*/ 313 w 388"/>
                <a:gd name="T19" fmla="*/ 176 h 206"/>
                <a:gd name="T20" fmla="*/ 366 w 388"/>
                <a:gd name="T21" fmla="*/ 139 h 206"/>
                <a:gd name="T22" fmla="*/ 354 w 388"/>
                <a:gd name="T23" fmla="*/ 80 h 206"/>
                <a:gd name="T24" fmla="*/ 388 w 388"/>
                <a:gd name="T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8" h="206">
                  <a:moveTo>
                    <a:pt x="388" y="0"/>
                  </a:moveTo>
                  <a:lnTo>
                    <a:pt x="388" y="0"/>
                  </a:lnTo>
                  <a:cubicBezTo>
                    <a:pt x="385" y="5"/>
                    <a:pt x="379" y="8"/>
                    <a:pt x="369" y="9"/>
                  </a:cubicBezTo>
                  <a:cubicBezTo>
                    <a:pt x="358" y="10"/>
                    <a:pt x="332" y="10"/>
                    <a:pt x="289" y="30"/>
                  </a:cubicBezTo>
                  <a:cubicBezTo>
                    <a:pt x="219" y="64"/>
                    <a:pt x="133" y="115"/>
                    <a:pt x="61" y="139"/>
                  </a:cubicBezTo>
                  <a:cubicBezTo>
                    <a:pt x="25" y="151"/>
                    <a:pt x="12" y="155"/>
                    <a:pt x="0" y="150"/>
                  </a:cubicBezTo>
                  <a:cubicBezTo>
                    <a:pt x="12" y="163"/>
                    <a:pt x="33" y="166"/>
                    <a:pt x="39" y="166"/>
                  </a:cubicBezTo>
                  <a:lnTo>
                    <a:pt x="50" y="188"/>
                  </a:lnTo>
                  <a:cubicBezTo>
                    <a:pt x="50" y="188"/>
                    <a:pt x="83" y="199"/>
                    <a:pt x="148" y="203"/>
                  </a:cubicBezTo>
                  <a:cubicBezTo>
                    <a:pt x="206" y="206"/>
                    <a:pt x="267" y="194"/>
                    <a:pt x="313" y="176"/>
                  </a:cubicBezTo>
                  <a:cubicBezTo>
                    <a:pt x="329" y="170"/>
                    <a:pt x="360" y="157"/>
                    <a:pt x="366" y="139"/>
                  </a:cubicBezTo>
                  <a:lnTo>
                    <a:pt x="354" y="80"/>
                  </a:lnTo>
                  <a:cubicBezTo>
                    <a:pt x="385" y="40"/>
                    <a:pt x="388" y="0"/>
                    <a:pt x="388" y="0"/>
                  </a:cubicBezTo>
                  <a:close/>
                </a:path>
              </a:pathLst>
            </a:custGeom>
            <a:solidFill>
              <a:srgbClr val="305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83" name="Freeform 125">
              <a:extLst>
                <a:ext uri="{FF2B5EF4-FFF2-40B4-BE49-F238E27FC236}">
                  <a16:creationId xmlns:a16="http://schemas.microsoft.com/office/drawing/2014/main" id="{05814CE6-3867-5D41-A7F9-BF090009B567}"/>
                </a:ext>
              </a:extLst>
            </p:cNvPr>
            <p:cNvSpPr>
              <a:spLocks/>
            </p:cNvSpPr>
            <p:nvPr/>
          </p:nvSpPr>
          <p:spPr bwMode="auto">
            <a:xfrm>
              <a:off x="6616700" y="1317625"/>
              <a:ext cx="30163" cy="42863"/>
            </a:xfrm>
            <a:custGeom>
              <a:avLst/>
              <a:gdLst>
                <a:gd name="T0" fmla="*/ 25 w 50"/>
                <a:gd name="T1" fmla="*/ 6 h 72"/>
                <a:gd name="T2" fmla="*/ 25 w 50"/>
                <a:gd name="T3" fmla="*/ 6 h 72"/>
                <a:gd name="T4" fmla="*/ 44 w 50"/>
                <a:gd name="T5" fmla="*/ 0 h 72"/>
                <a:gd name="T6" fmla="*/ 48 w 50"/>
                <a:gd name="T7" fmla="*/ 6 h 72"/>
                <a:gd name="T8" fmla="*/ 48 w 50"/>
                <a:gd name="T9" fmla="*/ 22 h 72"/>
                <a:gd name="T10" fmla="*/ 25 w 50"/>
                <a:gd name="T11" fmla="*/ 72 h 72"/>
                <a:gd name="T12" fmla="*/ 25 w 50"/>
                <a:gd name="T13" fmla="*/ 72 h 72"/>
                <a:gd name="T14" fmla="*/ 2 w 50"/>
                <a:gd name="T15" fmla="*/ 49 h 72"/>
                <a:gd name="T16" fmla="*/ 2 w 50"/>
                <a:gd name="T17" fmla="*/ 32 h 72"/>
                <a:gd name="T18" fmla="*/ 6 w 50"/>
                <a:gd name="T19" fmla="*/ 22 h 72"/>
                <a:gd name="T20" fmla="*/ 25 w 50"/>
                <a:gd name="T21" fmla="*/ 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72">
                  <a:moveTo>
                    <a:pt x="25" y="6"/>
                  </a:moveTo>
                  <a:lnTo>
                    <a:pt x="25" y="6"/>
                  </a:lnTo>
                  <a:cubicBezTo>
                    <a:pt x="30" y="6"/>
                    <a:pt x="37" y="5"/>
                    <a:pt x="44" y="0"/>
                  </a:cubicBezTo>
                  <a:lnTo>
                    <a:pt x="48" y="6"/>
                  </a:lnTo>
                  <a:cubicBezTo>
                    <a:pt x="46" y="12"/>
                    <a:pt x="46" y="18"/>
                    <a:pt x="48" y="22"/>
                  </a:cubicBezTo>
                  <a:cubicBezTo>
                    <a:pt x="50" y="35"/>
                    <a:pt x="43" y="52"/>
                    <a:pt x="25" y="72"/>
                  </a:cubicBezTo>
                  <a:lnTo>
                    <a:pt x="25" y="72"/>
                  </a:lnTo>
                  <a:cubicBezTo>
                    <a:pt x="7" y="72"/>
                    <a:pt x="0" y="64"/>
                    <a:pt x="2" y="49"/>
                  </a:cubicBezTo>
                  <a:cubicBezTo>
                    <a:pt x="4" y="42"/>
                    <a:pt x="4" y="36"/>
                    <a:pt x="2" y="32"/>
                  </a:cubicBezTo>
                  <a:lnTo>
                    <a:pt x="6" y="22"/>
                  </a:lnTo>
                  <a:cubicBezTo>
                    <a:pt x="13" y="18"/>
                    <a:pt x="20" y="13"/>
                    <a:pt x="25" y="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384" name="Group 383">
            <a:extLst>
              <a:ext uri="{FF2B5EF4-FFF2-40B4-BE49-F238E27FC236}">
                <a16:creationId xmlns:a16="http://schemas.microsoft.com/office/drawing/2014/main" id="{96B65652-2EBA-8A4E-BB16-FBF2FDAC88ED}"/>
              </a:ext>
            </a:extLst>
          </p:cNvPr>
          <p:cNvGrpSpPr>
            <a:grpSpLocks noChangeAspect="1"/>
          </p:cNvGrpSpPr>
          <p:nvPr/>
        </p:nvGrpSpPr>
        <p:grpSpPr>
          <a:xfrm>
            <a:off x="2463050" y="990357"/>
            <a:ext cx="457447" cy="386708"/>
            <a:chOff x="5684838" y="3544888"/>
            <a:chExt cx="307975" cy="260350"/>
          </a:xfrm>
          <a:solidFill>
            <a:srgbClr val="FFFFFF"/>
          </a:solidFill>
        </p:grpSpPr>
        <p:sp>
          <p:nvSpPr>
            <p:cNvPr id="385" name="Freeform 216">
              <a:extLst>
                <a:ext uri="{FF2B5EF4-FFF2-40B4-BE49-F238E27FC236}">
                  <a16:creationId xmlns:a16="http://schemas.microsoft.com/office/drawing/2014/main" id="{6C5C546B-C6D8-0948-B60D-14000F891A9E}"/>
                </a:ext>
              </a:extLst>
            </p:cNvPr>
            <p:cNvSpPr>
              <a:spLocks noEditPoints="1"/>
            </p:cNvSpPr>
            <p:nvPr/>
          </p:nvSpPr>
          <p:spPr bwMode="auto">
            <a:xfrm>
              <a:off x="5684838" y="3544888"/>
              <a:ext cx="307975" cy="260350"/>
            </a:xfrm>
            <a:custGeom>
              <a:avLst/>
              <a:gdLst>
                <a:gd name="T0" fmla="*/ 285 w 570"/>
                <a:gd name="T1" fmla="*/ 22 h 504"/>
                <a:gd name="T2" fmla="*/ 279 w 570"/>
                <a:gd name="T3" fmla="*/ 28 h 504"/>
                <a:gd name="T4" fmla="*/ 25 w 570"/>
                <a:gd name="T5" fmla="*/ 472 h 504"/>
                <a:gd name="T6" fmla="*/ 23 w 570"/>
                <a:gd name="T7" fmla="*/ 480 h 504"/>
                <a:gd name="T8" fmla="*/ 31 w 570"/>
                <a:gd name="T9" fmla="*/ 482 h 504"/>
                <a:gd name="T10" fmla="*/ 539 w 570"/>
                <a:gd name="T11" fmla="*/ 482 h 504"/>
                <a:gd name="T12" fmla="*/ 547 w 570"/>
                <a:gd name="T13" fmla="*/ 480 h 504"/>
                <a:gd name="T14" fmla="*/ 545 w 570"/>
                <a:gd name="T15" fmla="*/ 472 h 504"/>
                <a:gd name="T16" fmla="*/ 291 w 570"/>
                <a:gd name="T17" fmla="*/ 27 h 504"/>
                <a:gd name="T18" fmla="*/ 285 w 570"/>
                <a:gd name="T19" fmla="*/ 22 h 504"/>
                <a:gd name="T20" fmla="*/ 539 w 570"/>
                <a:gd name="T21" fmla="*/ 504 h 504"/>
                <a:gd name="T22" fmla="*/ 31 w 570"/>
                <a:gd name="T23" fmla="*/ 504 h 504"/>
                <a:gd name="T24" fmla="*/ 4 w 570"/>
                <a:gd name="T25" fmla="*/ 491 h 504"/>
                <a:gd name="T26" fmla="*/ 6 w 570"/>
                <a:gd name="T27" fmla="*/ 461 h 504"/>
                <a:gd name="T28" fmla="*/ 260 w 570"/>
                <a:gd name="T29" fmla="*/ 17 h 504"/>
                <a:gd name="T30" fmla="*/ 285 w 570"/>
                <a:gd name="T31" fmla="*/ 0 h 504"/>
                <a:gd name="T32" fmla="*/ 310 w 570"/>
                <a:gd name="T33" fmla="*/ 17 h 504"/>
                <a:gd name="T34" fmla="*/ 564 w 570"/>
                <a:gd name="T35" fmla="*/ 461 h 504"/>
                <a:gd name="T36" fmla="*/ 566 w 570"/>
                <a:gd name="T37" fmla="*/ 491 h 504"/>
                <a:gd name="T38" fmla="*/ 539 w 570"/>
                <a:gd name="T39"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0" h="504">
                  <a:moveTo>
                    <a:pt x="285" y="22"/>
                  </a:moveTo>
                  <a:cubicBezTo>
                    <a:pt x="284" y="22"/>
                    <a:pt x="281" y="23"/>
                    <a:pt x="279" y="28"/>
                  </a:cubicBezTo>
                  <a:lnTo>
                    <a:pt x="25" y="472"/>
                  </a:lnTo>
                  <a:cubicBezTo>
                    <a:pt x="23" y="476"/>
                    <a:pt x="22" y="479"/>
                    <a:pt x="23" y="480"/>
                  </a:cubicBezTo>
                  <a:cubicBezTo>
                    <a:pt x="24" y="481"/>
                    <a:pt x="27" y="482"/>
                    <a:pt x="31" y="482"/>
                  </a:cubicBezTo>
                  <a:lnTo>
                    <a:pt x="539" y="482"/>
                  </a:lnTo>
                  <a:cubicBezTo>
                    <a:pt x="543" y="482"/>
                    <a:pt x="546" y="481"/>
                    <a:pt x="547" y="480"/>
                  </a:cubicBezTo>
                  <a:cubicBezTo>
                    <a:pt x="547" y="479"/>
                    <a:pt x="547" y="476"/>
                    <a:pt x="545" y="472"/>
                  </a:cubicBezTo>
                  <a:lnTo>
                    <a:pt x="291" y="27"/>
                  </a:lnTo>
                  <a:cubicBezTo>
                    <a:pt x="289" y="23"/>
                    <a:pt x="286" y="22"/>
                    <a:pt x="285" y="22"/>
                  </a:cubicBezTo>
                  <a:close/>
                  <a:moveTo>
                    <a:pt x="539" y="504"/>
                  </a:moveTo>
                  <a:lnTo>
                    <a:pt x="31" y="504"/>
                  </a:lnTo>
                  <a:cubicBezTo>
                    <a:pt x="19" y="504"/>
                    <a:pt x="9" y="499"/>
                    <a:pt x="4" y="491"/>
                  </a:cubicBezTo>
                  <a:cubicBezTo>
                    <a:pt x="0" y="482"/>
                    <a:pt x="0" y="471"/>
                    <a:pt x="6" y="461"/>
                  </a:cubicBezTo>
                  <a:lnTo>
                    <a:pt x="260" y="17"/>
                  </a:lnTo>
                  <a:cubicBezTo>
                    <a:pt x="266" y="6"/>
                    <a:pt x="275" y="0"/>
                    <a:pt x="285" y="0"/>
                  </a:cubicBezTo>
                  <a:cubicBezTo>
                    <a:pt x="295" y="0"/>
                    <a:pt x="304" y="6"/>
                    <a:pt x="310" y="17"/>
                  </a:cubicBezTo>
                  <a:lnTo>
                    <a:pt x="564" y="461"/>
                  </a:lnTo>
                  <a:cubicBezTo>
                    <a:pt x="570" y="471"/>
                    <a:pt x="570" y="482"/>
                    <a:pt x="566" y="491"/>
                  </a:cubicBezTo>
                  <a:cubicBezTo>
                    <a:pt x="561" y="499"/>
                    <a:pt x="551" y="504"/>
                    <a:pt x="539" y="5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86" name="Oval 217">
              <a:extLst>
                <a:ext uri="{FF2B5EF4-FFF2-40B4-BE49-F238E27FC236}">
                  <a16:creationId xmlns:a16="http://schemas.microsoft.com/office/drawing/2014/main" id="{D3C9EB43-6C29-014D-933A-0AB337F0AFDC}"/>
                </a:ext>
              </a:extLst>
            </p:cNvPr>
            <p:cNvSpPr>
              <a:spLocks noChangeArrowheads="1"/>
            </p:cNvSpPr>
            <p:nvPr/>
          </p:nvSpPr>
          <p:spPr bwMode="auto">
            <a:xfrm>
              <a:off x="5827713" y="3746500"/>
              <a:ext cx="20638" cy="206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87" name="Rectangle 218">
              <a:extLst>
                <a:ext uri="{FF2B5EF4-FFF2-40B4-BE49-F238E27FC236}">
                  <a16:creationId xmlns:a16="http://schemas.microsoft.com/office/drawing/2014/main" id="{5A1CBDD3-B964-9E4E-B6B8-745203942E78}"/>
                </a:ext>
              </a:extLst>
            </p:cNvPr>
            <p:cNvSpPr>
              <a:spLocks noChangeArrowheads="1"/>
            </p:cNvSpPr>
            <p:nvPr/>
          </p:nvSpPr>
          <p:spPr bwMode="auto">
            <a:xfrm>
              <a:off x="5830888" y="3641725"/>
              <a:ext cx="15875" cy="85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388" name="TextBox 387">
            <a:extLst>
              <a:ext uri="{FF2B5EF4-FFF2-40B4-BE49-F238E27FC236}">
                <a16:creationId xmlns:a16="http://schemas.microsoft.com/office/drawing/2014/main" id="{32943CD6-C06D-384C-8300-AA9F6924B390}"/>
              </a:ext>
            </a:extLst>
          </p:cNvPr>
          <p:cNvSpPr txBox="1"/>
          <p:nvPr/>
        </p:nvSpPr>
        <p:spPr>
          <a:xfrm>
            <a:off x="1509547" y="1687962"/>
            <a:ext cx="2303036" cy="80021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FIRST RESPONDERS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Lorem ipsum dolor sit amet, </a:t>
            </a:r>
            <a:r>
              <a:rPr kumimoji="0" lang="en-US" sz="1500" b="0" i="0" u="none" strike="noStrike" kern="1200" cap="none" spc="0" normalizeH="0" baseline="0" noProof="0" dirty="0" err="1">
                <a:ln>
                  <a:noFill/>
                </a:ln>
                <a:solidFill>
                  <a:srgbClr val="5E5E5E"/>
                </a:solidFill>
                <a:effectLst/>
                <a:uLnTx/>
                <a:uFillTx/>
                <a:latin typeface="Arial" panose="020B0604020202020204" pitchFamily="34" charset="0"/>
                <a:ea typeface="+mn-ea"/>
                <a:cs typeface="Arial" panose="020B0604020202020204" pitchFamily="34" charset="0"/>
              </a:rPr>
              <a:t>consectetuer</a:t>
            </a:r>
            <a:r>
              <a:rPr kumimoji="0" lang="en-US" sz="1500" b="0"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 </a:t>
            </a:r>
          </a:p>
        </p:txBody>
      </p:sp>
      <p:sp>
        <p:nvSpPr>
          <p:cNvPr id="389" name="Oval 388">
            <a:extLst>
              <a:ext uri="{FF2B5EF4-FFF2-40B4-BE49-F238E27FC236}">
                <a16:creationId xmlns:a16="http://schemas.microsoft.com/office/drawing/2014/main" id="{90CDC0C3-6B0D-CC43-B608-B81D9627A887}"/>
              </a:ext>
            </a:extLst>
          </p:cNvPr>
          <p:cNvSpPr>
            <a:spLocks noChangeAspect="1"/>
          </p:cNvSpPr>
          <p:nvPr/>
        </p:nvSpPr>
        <p:spPr>
          <a:xfrm>
            <a:off x="4559772" y="845033"/>
            <a:ext cx="727514" cy="727514"/>
          </a:xfrm>
          <a:prstGeom prst="ellipse">
            <a:avLst/>
          </a:prstGeom>
          <a:solidFill>
            <a:srgbClr val="337EAB"/>
          </a:solidFill>
          <a:ln w="38100">
            <a:solidFill>
              <a:srgbClr val="AED7F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0" name="TextBox 389">
            <a:extLst>
              <a:ext uri="{FF2B5EF4-FFF2-40B4-BE49-F238E27FC236}">
                <a16:creationId xmlns:a16="http://schemas.microsoft.com/office/drawing/2014/main" id="{205514CB-A819-3A45-97F8-CFB9006DF236}"/>
              </a:ext>
            </a:extLst>
          </p:cNvPr>
          <p:cNvSpPr txBox="1"/>
          <p:nvPr/>
        </p:nvSpPr>
        <p:spPr>
          <a:xfrm>
            <a:off x="3741303" y="1687962"/>
            <a:ext cx="2303036" cy="80021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CONSTRUCTION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Lorem ipsum dolor sit amet, </a:t>
            </a:r>
            <a:r>
              <a:rPr kumimoji="0" lang="en-US" sz="1500" b="0" i="0" u="none" strike="noStrike" kern="1200" cap="none" spc="0" normalizeH="0" baseline="0" noProof="0" dirty="0" err="1">
                <a:ln>
                  <a:noFill/>
                </a:ln>
                <a:solidFill>
                  <a:srgbClr val="5E5E5E"/>
                </a:solidFill>
                <a:effectLst/>
                <a:uLnTx/>
                <a:uFillTx/>
                <a:latin typeface="Arial" panose="020B0604020202020204" pitchFamily="34" charset="0"/>
                <a:ea typeface="+mn-ea"/>
                <a:cs typeface="Arial" panose="020B0604020202020204" pitchFamily="34" charset="0"/>
              </a:rPr>
              <a:t>consectetuer</a:t>
            </a:r>
            <a:r>
              <a:rPr kumimoji="0" lang="en-US" sz="1500" b="0"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 </a:t>
            </a:r>
          </a:p>
        </p:txBody>
      </p:sp>
      <p:sp>
        <p:nvSpPr>
          <p:cNvPr id="391" name="Oval 390">
            <a:extLst>
              <a:ext uri="{FF2B5EF4-FFF2-40B4-BE49-F238E27FC236}">
                <a16:creationId xmlns:a16="http://schemas.microsoft.com/office/drawing/2014/main" id="{690153DF-F522-EC41-8FEA-3A4960BAB036}"/>
              </a:ext>
            </a:extLst>
          </p:cNvPr>
          <p:cNvSpPr>
            <a:spLocks noChangeAspect="1"/>
          </p:cNvSpPr>
          <p:nvPr/>
        </p:nvSpPr>
        <p:spPr>
          <a:xfrm>
            <a:off x="6915514" y="845033"/>
            <a:ext cx="727514" cy="727514"/>
          </a:xfrm>
          <a:prstGeom prst="ellipse">
            <a:avLst/>
          </a:prstGeom>
          <a:solidFill>
            <a:srgbClr val="337EAB"/>
          </a:solidFill>
          <a:ln w="38100">
            <a:solidFill>
              <a:srgbClr val="AED7F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2" name="TextBox 391">
            <a:extLst>
              <a:ext uri="{FF2B5EF4-FFF2-40B4-BE49-F238E27FC236}">
                <a16:creationId xmlns:a16="http://schemas.microsoft.com/office/drawing/2014/main" id="{88060758-1FA7-6D46-8DBF-3303F0DE26B0}"/>
              </a:ext>
            </a:extLst>
          </p:cNvPr>
          <p:cNvSpPr txBox="1"/>
          <p:nvPr/>
        </p:nvSpPr>
        <p:spPr>
          <a:xfrm>
            <a:off x="6097045" y="1687962"/>
            <a:ext cx="2303036" cy="80021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MEDICAL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Lorem ipsum dolor sit amet, </a:t>
            </a:r>
            <a:r>
              <a:rPr kumimoji="0" lang="en-US" sz="1500" b="0" i="0" u="none" strike="noStrike" kern="1200" cap="none" spc="0" normalizeH="0" baseline="0" noProof="0" dirty="0" err="1">
                <a:ln>
                  <a:noFill/>
                </a:ln>
                <a:solidFill>
                  <a:srgbClr val="5E5E5E"/>
                </a:solidFill>
                <a:effectLst/>
                <a:uLnTx/>
                <a:uFillTx/>
                <a:latin typeface="Arial" panose="020B0604020202020204" pitchFamily="34" charset="0"/>
                <a:ea typeface="+mn-ea"/>
                <a:cs typeface="Arial" panose="020B0604020202020204" pitchFamily="34" charset="0"/>
              </a:rPr>
              <a:t>consectetuer</a:t>
            </a:r>
            <a:r>
              <a:rPr kumimoji="0" lang="en-US" sz="1500" b="0"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 </a:t>
            </a:r>
          </a:p>
        </p:txBody>
      </p:sp>
      <p:sp>
        <p:nvSpPr>
          <p:cNvPr id="393" name="Oval 392">
            <a:extLst>
              <a:ext uri="{FF2B5EF4-FFF2-40B4-BE49-F238E27FC236}">
                <a16:creationId xmlns:a16="http://schemas.microsoft.com/office/drawing/2014/main" id="{7CBB0F83-6E5D-AF4E-8D6F-FD2457C84140}"/>
              </a:ext>
            </a:extLst>
          </p:cNvPr>
          <p:cNvSpPr>
            <a:spLocks noChangeAspect="1"/>
          </p:cNvSpPr>
          <p:nvPr/>
        </p:nvSpPr>
        <p:spPr>
          <a:xfrm>
            <a:off x="9147270" y="845033"/>
            <a:ext cx="727514" cy="727514"/>
          </a:xfrm>
          <a:prstGeom prst="ellipse">
            <a:avLst/>
          </a:prstGeom>
          <a:solidFill>
            <a:srgbClr val="337EAB"/>
          </a:solidFill>
          <a:ln w="38100">
            <a:solidFill>
              <a:srgbClr val="AED7FF"/>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4" name="TextBox 393">
            <a:extLst>
              <a:ext uri="{FF2B5EF4-FFF2-40B4-BE49-F238E27FC236}">
                <a16:creationId xmlns:a16="http://schemas.microsoft.com/office/drawing/2014/main" id="{963A8B58-7A8D-1D43-831F-E9AB78AF6212}"/>
              </a:ext>
            </a:extLst>
          </p:cNvPr>
          <p:cNvSpPr txBox="1"/>
          <p:nvPr/>
        </p:nvSpPr>
        <p:spPr>
          <a:xfrm>
            <a:off x="8328801" y="1687962"/>
            <a:ext cx="2303036" cy="80021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ADMINISTRATIVE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Lorem ipsum dolor sit amet, </a:t>
            </a:r>
            <a:r>
              <a:rPr kumimoji="0" lang="en-US" sz="1500" b="0" i="0" u="none" strike="noStrike" kern="1200" cap="none" spc="0" normalizeH="0" baseline="0" noProof="0" dirty="0" err="1">
                <a:ln>
                  <a:noFill/>
                </a:ln>
                <a:solidFill>
                  <a:srgbClr val="5E5E5E"/>
                </a:solidFill>
                <a:effectLst/>
                <a:uLnTx/>
                <a:uFillTx/>
                <a:latin typeface="Arial" panose="020B0604020202020204" pitchFamily="34" charset="0"/>
                <a:ea typeface="+mn-ea"/>
                <a:cs typeface="Arial" panose="020B0604020202020204" pitchFamily="34" charset="0"/>
              </a:rPr>
              <a:t>consectetuer</a:t>
            </a:r>
            <a:r>
              <a:rPr kumimoji="0" lang="en-US" sz="1500" b="0" i="0" u="none" strike="noStrike" kern="1200" cap="none" spc="0" normalizeH="0" baseline="0" noProof="0" dirty="0">
                <a:ln>
                  <a:noFill/>
                </a:ln>
                <a:solidFill>
                  <a:srgbClr val="5E5E5E"/>
                </a:solidFill>
                <a:effectLst/>
                <a:uLnTx/>
                <a:uFillTx/>
                <a:latin typeface="Arial" panose="020B0604020202020204" pitchFamily="34" charset="0"/>
                <a:ea typeface="+mn-ea"/>
                <a:cs typeface="Arial" panose="020B0604020202020204" pitchFamily="34" charset="0"/>
              </a:rPr>
              <a:t>. </a:t>
            </a:r>
          </a:p>
        </p:txBody>
      </p:sp>
      <p:grpSp>
        <p:nvGrpSpPr>
          <p:cNvPr id="395" name="Group 394">
            <a:extLst>
              <a:ext uri="{FF2B5EF4-FFF2-40B4-BE49-F238E27FC236}">
                <a16:creationId xmlns:a16="http://schemas.microsoft.com/office/drawing/2014/main" id="{119BFD15-C4B2-1846-A509-DEBE63D6FAE3}"/>
              </a:ext>
            </a:extLst>
          </p:cNvPr>
          <p:cNvGrpSpPr>
            <a:grpSpLocks noChangeAspect="1"/>
          </p:cNvGrpSpPr>
          <p:nvPr/>
        </p:nvGrpSpPr>
        <p:grpSpPr>
          <a:xfrm>
            <a:off x="4729259" y="970298"/>
            <a:ext cx="385182" cy="410302"/>
            <a:chOff x="7720013" y="3532188"/>
            <a:chExt cx="292100" cy="311150"/>
          </a:xfrm>
          <a:solidFill>
            <a:srgbClr val="FFFFFF"/>
          </a:solidFill>
        </p:grpSpPr>
        <p:sp>
          <p:nvSpPr>
            <p:cNvPr id="396" name="Freeform 230">
              <a:extLst>
                <a:ext uri="{FF2B5EF4-FFF2-40B4-BE49-F238E27FC236}">
                  <a16:creationId xmlns:a16="http://schemas.microsoft.com/office/drawing/2014/main" id="{A9A47D1E-2030-2544-BAD9-7D57CBE9C3E7}"/>
                </a:ext>
              </a:extLst>
            </p:cNvPr>
            <p:cNvSpPr>
              <a:spLocks/>
            </p:cNvSpPr>
            <p:nvPr/>
          </p:nvSpPr>
          <p:spPr bwMode="auto">
            <a:xfrm>
              <a:off x="7720013" y="3767138"/>
              <a:ext cx="292100" cy="76200"/>
            </a:xfrm>
            <a:custGeom>
              <a:avLst/>
              <a:gdLst>
                <a:gd name="T0" fmla="*/ 514 w 540"/>
                <a:gd name="T1" fmla="*/ 147 h 147"/>
                <a:gd name="T2" fmla="*/ 27 w 540"/>
                <a:gd name="T3" fmla="*/ 147 h 147"/>
                <a:gd name="T4" fmla="*/ 0 w 540"/>
                <a:gd name="T5" fmla="*/ 120 h 147"/>
                <a:gd name="T6" fmla="*/ 0 w 540"/>
                <a:gd name="T7" fmla="*/ 88 h 147"/>
                <a:gd name="T8" fmla="*/ 18 w 540"/>
                <a:gd name="T9" fmla="*/ 55 h 147"/>
                <a:gd name="T10" fmla="*/ 94 w 540"/>
                <a:gd name="T11" fmla="*/ 5 h 147"/>
                <a:gd name="T12" fmla="*/ 109 w 540"/>
                <a:gd name="T13" fmla="*/ 8 h 147"/>
                <a:gd name="T14" fmla="*/ 106 w 540"/>
                <a:gd name="T15" fmla="*/ 23 h 147"/>
                <a:gd name="T16" fmla="*/ 30 w 540"/>
                <a:gd name="T17" fmla="*/ 73 h 147"/>
                <a:gd name="T18" fmla="*/ 22 w 540"/>
                <a:gd name="T19" fmla="*/ 88 h 147"/>
                <a:gd name="T20" fmla="*/ 22 w 540"/>
                <a:gd name="T21" fmla="*/ 120 h 147"/>
                <a:gd name="T22" fmla="*/ 27 w 540"/>
                <a:gd name="T23" fmla="*/ 125 h 147"/>
                <a:gd name="T24" fmla="*/ 514 w 540"/>
                <a:gd name="T25" fmla="*/ 125 h 147"/>
                <a:gd name="T26" fmla="*/ 519 w 540"/>
                <a:gd name="T27" fmla="*/ 120 h 147"/>
                <a:gd name="T28" fmla="*/ 519 w 540"/>
                <a:gd name="T29" fmla="*/ 88 h 147"/>
                <a:gd name="T30" fmla="*/ 511 w 540"/>
                <a:gd name="T31" fmla="*/ 73 h 147"/>
                <a:gd name="T32" fmla="*/ 433 w 540"/>
                <a:gd name="T33" fmla="*/ 21 h 147"/>
                <a:gd name="T34" fmla="*/ 430 w 540"/>
                <a:gd name="T35" fmla="*/ 6 h 147"/>
                <a:gd name="T36" fmla="*/ 445 w 540"/>
                <a:gd name="T37" fmla="*/ 3 h 147"/>
                <a:gd name="T38" fmla="*/ 523 w 540"/>
                <a:gd name="T39" fmla="*/ 55 h 147"/>
                <a:gd name="T40" fmla="*/ 540 w 540"/>
                <a:gd name="T41" fmla="*/ 88 h 147"/>
                <a:gd name="T42" fmla="*/ 540 w 540"/>
                <a:gd name="T43" fmla="*/ 120 h 147"/>
                <a:gd name="T44" fmla="*/ 514 w 540"/>
                <a:gd name="T45"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0" h="147">
                  <a:moveTo>
                    <a:pt x="514" y="147"/>
                  </a:moveTo>
                  <a:lnTo>
                    <a:pt x="27" y="147"/>
                  </a:lnTo>
                  <a:cubicBezTo>
                    <a:pt x="12" y="147"/>
                    <a:pt x="0" y="135"/>
                    <a:pt x="0" y="120"/>
                  </a:cubicBezTo>
                  <a:lnTo>
                    <a:pt x="0" y="88"/>
                  </a:lnTo>
                  <a:cubicBezTo>
                    <a:pt x="0" y="75"/>
                    <a:pt x="8" y="61"/>
                    <a:pt x="18" y="55"/>
                  </a:cubicBezTo>
                  <a:lnTo>
                    <a:pt x="94" y="5"/>
                  </a:lnTo>
                  <a:cubicBezTo>
                    <a:pt x="99" y="1"/>
                    <a:pt x="106" y="3"/>
                    <a:pt x="109" y="8"/>
                  </a:cubicBezTo>
                  <a:cubicBezTo>
                    <a:pt x="112" y="13"/>
                    <a:pt x="111" y="19"/>
                    <a:pt x="106" y="23"/>
                  </a:cubicBezTo>
                  <a:lnTo>
                    <a:pt x="30" y="73"/>
                  </a:lnTo>
                  <a:cubicBezTo>
                    <a:pt x="26" y="75"/>
                    <a:pt x="22" y="83"/>
                    <a:pt x="22" y="88"/>
                  </a:cubicBezTo>
                  <a:lnTo>
                    <a:pt x="22" y="120"/>
                  </a:lnTo>
                  <a:cubicBezTo>
                    <a:pt x="22" y="123"/>
                    <a:pt x="24" y="125"/>
                    <a:pt x="27" y="125"/>
                  </a:cubicBezTo>
                  <a:lnTo>
                    <a:pt x="514" y="125"/>
                  </a:lnTo>
                  <a:cubicBezTo>
                    <a:pt x="517" y="125"/>
                    <a:pt x="519" y="123"/>
                    <a:pt x="519" y="120"/>
                  </a:cubicBezTo>
                  <a:lnTo>
                    <a:pt x="519" y="88"/>
                  </a:lnTo>
                  <a:cubicBezTo>
                    <a:pt x="519" y="83"/>
                    <a:pt x="515" y="75"/>
                    <a:pt x="511" y="73"/>
                  </a:cubicBezTo>
                  <a:lnTo>
                    <a:pt x="433" y="21"/>
                  </a:lnTo>
                  <a:cubicBezTo>
                    <a:pt x="428" y="18"/>
                    <a:pt x="427" y="11"/>
                    <a:pt x="430" y="6"/>
                  </a:cubicBezTo>
                  <a:cubicBezTo>
                    <a:pt x="433" y="1"/>
                    <a:pt x="440" y="0"/>
                    <a:pt x="445" y="3"/>
                  </a:cubicBezTo>
                  <a:lnTo>
                    <a:pt x="523" y="55"/>
                  </a:lnTo>
                  <a:cubicBezTo>
                    <a:pt x="533" y="61"/>
                    <a:pt x="540" y="75"/>
                    <a:pt x="540" y="88"/>
                  </a:cubicBezTo>
                  <a:lnTo>
                    <a:pt x="540" y="120"/>
                  </a:lnTo>
                  <a:cubicBezTo>
                    <a:pt x="540" y="135"/>
                    <a:pt x="529" y="147"/>
                    <a:pt x="514"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97" name="Freeform 231">
              <a:extLst>
                <a:ext uri="{FF2B5EF4-FFF2-40B4-BE49-F238E27FC236}">
                  <a16:creationId xmlns:a16="http://schemas.microsoft.com/office/drawing/2014/main" id="{A814411F-E880-BE4F-9736-461ADD77BE71}"/>
                </a:ext>
              </a:extLst>
            </p:cNvPr>
            <p:cNvSpPr>
              <a:spLocks/>
            </p:cNvSpPr>
            <p:nvPr/>
          </p:nvSpPr>
          <p:spPr bwMode="auto">
            <a:xfrm>
              <a:off x="7759701" y="3532188"/>
              <a:ext cx="212725" cy="274638"/>
            </a:xfrm>
            <a:custGeom>
              <a:avLst/>
              <a:gdLst>
                <a:gd name="T0" fmla="*/ 12 w 393"/>
                <a:gd name="T1" fmla="*/ 531 h 531"/>
                <a:gd name="T2" fmla="*/ 9 w 393"/>
                <a:gd name="T3" fmla="*/ 531 h 531"/>
                <a:gd name="T4" fmla="*/ 1 w 393"/>
                <a:gd name="T5" fmla="*/ 517 h 531"/>
                <a:gd name="T6" fmla="*/ 152 w 393"/>
                <a:gd name="T7" fmla="*/ 23 h 531"/>
                <a:gd name="T8" fmla="*/ 182 w 393"/>
                <a:gd name="T9" fmla="*/ 0 h 531"/>
                <a:gd name="T10" fmla="*/ 205 w 393"/>
                <a:gd name="T11" fmla="*/ 0 h 531"/>
                <a:gd name="T12" fmla="*/ 235 w 393"/>
                <a:gd name="T13" fmla="*/ 23 h 531"/>
                <a:gd name="T14" fmla="*/ 392 w 393"/>
                <a:gd name="T15" fmla="*/ 516 h 531"/>
                <a:gd name="T16" fmla="*/ 384 w 393"/>
                <a:gd name="T17" fmla="*/ 529 h 531"/>
                <a:gd name="T18" fmla="*/ 371 w 393"/>
                <a:gd name="T19" fmla="*/ 522 h 531"/>
                <a:gd name="T20" fmla="*/ 215 w 393"/>
                <a:gd name="T21" fmla="*/ 29 h 531"/>
                <a:gd name="T22" fmla="*/ 205 w 393"/>
                <a:gd name="T23" fmla="*/ 22 h 531"/>
                <a:gd name="T24" fmla="*/ 182 w 393"/>
                <a:gd name="T25" fmla="*/ 22 h 531"/>
                <a:gd name="T26" fmla="*/ 173 w 393"/>
                <a:gd name="T27" fmla="*/ 29 h 531"/>
                <a:gd name="T28" fmla="*/ 22 w 393"/>
                <a:gd name="T29" fmla="*/ 523 h 531"/>
                <a:gd name="T30" fmla="*/ 12 w 393"/>
                <a:gd name="T31" fmla="*/ 5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3" h="531">
                  <a:moveTo>
                    <a:pt x="12" y="531"/>
                  </a:moveTo>
                  <a:cubicBezTo>
                    <a:pt x="11" y="531"/>
                    <a:pt x="10" y="531"/>
                    <a:pt x="9" y="531"/>
                  </a:cubicBezTo>
                  <a:cubicBezTo>
                    <a:pt x="3" y="529"/>
                    <a:pt x="0" y="523"/>
                    <a:pt x="1" y="517"/>
                  </a:cubicBezTo>
                  <a:lnTo>
                    <a:pt x="152" y="23"/>
                  </a:lnTo>
                  <a:cubicBezTo>
                    <a:pt x="156" y="10"/>
                    <a:pt x="169" y="0"/>
                    <a:pt x="182" y="0"/>
                  </a:cubicBezTo>
                  <a:lnTo>
                    <a:pt x="205" y="0"/>
                  </a:lnTo>
                  <a:cubicBezTo>
                    <a:pt x="218" y="0"/>
                    <a:pt x="231" y="10"/>
                    <a:pt x="235" y="23"/>
                  </a:cubicBezTo>
                  <a:lnTo>
                    <a:pt x="392" y="516"/>
                  </a:lnTo>
                  <a:cubicBezTo>
                    <a:pt x="393" y="522"/>
                    <a:pt x="390" y="528"/>
                    <a:pt x="384" y="529"/>
                  </a:cubicBezTo>
                  <a:cubicBezTo>
                    <a:pt x="379" y="531"/>
                    <a:pt x="373" y="528"/>
                    <a:pt x="371" y="522"/>
                  </a:cubicBezTo>
                  <a:lnTo>
                    <a:pt x="215" y="29"/>
                  </a:lnTo>
                  <a:cubicBezTo>
                    <a:pt x="213" y="26"/>
                    <a:pt x="209" y="22"/>
                    <a:pt x="205" y="22"/>
                  </a:cubicBezTo>
                  <a:lnTo>
                    <a:pt x="182" y="22"/>
                  </a:lnTo>
                  <a:cubicBezTo>
                    <a:pt x="179" y="22"/>
                    <a:pt x="174" y="26"/>
                    <a:pt x="173" y="29"/>
                  </a:cubicBezTo>
                  <a:lnTo>
                    <a:pt x="22" y="523"/>
                  </a:lnTo>
                  <a:cubicBezTo>
                    <a:pt x="21" y="528"/>
                    <a:pt x="16" y="531"/>
                    <a:pt x="12" y="5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98" name="Freeform 232">
              <a:extLst>
                <a:ext uri="{FF2B5EF4-FFF2-40B4-BE49-F238E27FC236}">
                  <a16:creationId xmlns:a16="http://schemas.microsoft.com/office/drawing/2014/main" id="{CAABC0B7-7F36-2B49-8A20-A697CC532B4D}"/>
                </a:ext>
              </a:extLst>
            </p:cNvPr>
            <p:cNvSpPr>
              <a:spLocks noEditPoints="1"/>
            </p:cNvSpPr>
            <p:nvPr/>
          </p:nvSpPr>
          <p:spPr bwMode="auto">
            <a:xfrm>
              <a:off x="7769298" y="3568700"/>
              <a:ext cx="193604" cy="209550"/>
            </a:xfrm>
            <a:custGeom>
              <a:avLst/>
              <a:gdLst>
                <a:gd name="T0" fmla="*/ 120 w 359"/>
                <a:gd name="T1" fmla="*/ 77 h 406"/>
                <a:gd name="T2" fmla="*/ 235 w 359"/>
                <a:gd name="T3" fmla="*/ 77 h 406"/>
                <a:gd name="T4" fmla="*/ 218 w 359"/>
                <a:gd name="T5" fmla="*/ 22 h 406"/>
                <a:gd name="T6" fmla="*/ 136 w 359"/>
                <a:gd name="T7" fmla="*/ 22 h 406"/>
                <a:gd name="T8" fmla="*/ 120 w 359"/>
                <a:gd name="T9" fmla="*/ 77 h 406"/>
                <a:gd name="T10" fmla="*/ 250 w 359"/>
                <a:gd name="T11" fmla="*/ 99 h 406"/>
                <a:gd name="T12" fmla="*/ 105 w 359"/>
                <a:gd name="T13" fmla="*/ 99 h 406"/>
                <a:gd name="T14" fmla="*/ 96 w 359"/>
                <a:gd name="T15" fmla="*/ 94 h 406"/>
                <a:gd name="T16" fmla="*/ 95 w 359"/>
                <a:gd name="T17" fmla="*/ 85 h 406"/>
                <a:gd name="T18" fmla="*/ 118 w 359"/>
                <a:gd name="T19" fmla="*/ 8 h 406"/>
                <a:gd name="T20" fmla="*/ 128 w 359"/>
                <a:gd name="T21" fmla="*/ 0 h 406"/>
                <a:gd name="T22" fmla="*/ 226 w 359"/>
                <a:gd name="T23" fmla="*/ 0 h 406"/>
                <a:gd name="T24" fmla="*/ 236 w 359"/>
                <a:gd name="T25" fmla="*/ 8 h 406"/>
                <a:gd name="T26" fmla="*/ 260 w 359"/>
                <a:gd name="T27" fmla="*/ 85 h 406"/>
                <a:gd name="T28" fmla="*/ 259 w 359"/>
                <a:gd name="T29" fmla="*/ 94 h 406"/>
                <a:gd name="T30" fmla="*/ 250 w 359"/>
                <a:gd name="T31" fmla="*/ 99 h 406"/>
                <a:gd name="T32" fmla="*/ 73 w 359"/>
                <a:gd name="T33" fmla="*/ 231 h 406"/>
                <a:gd name="T34" fmla="*/ 284 w 359"/>
                <a:gd name="T35" fmla="*/ 231 h 406"/>
                <a:gd name="T36" fmla="*/ 266 w 359"/>
                <a:gd name="T37" fmla="*/ 175 h 406"/>
                <a:gd name="T38" fmla="*/ 90 w 359"/>
                <a:gd name="T39" fmla="*/ 175 h 406"/>
                <a:gd name="T40" fmla="*/ 73 w 359"/>
                <a:gd name="T41" fmla="*/ 231 h 406"/>
                <a:gd name="T42" fmla="*/ 299 w 359"/>
                <a:gd name="T43" fmla="*/ 252 h 406"/>
                <a:gd name="T44" fmla="*/ 58 w 359"/>
                <a:gd name="T45" fmla="*/ 252 h 406"/>
                <a:gd name="T46" fmla="*/ 49 w 359"/>
                <a:gd name="T47" fmla="*/ 248 h 406"/>
                <a:gd name="T48" fmla="*/ 48 w 359"/>
                <a:gd name="T49" fmla="*/ 238 h 406"/>
                <a:gd name="T50" fmla="*/ 71 w 359"/>
                <a:gd name="T51" fmla="*/ 161 h 406"/>
                <a:gd name="T52" fmla="*/ 82 w 359"/>
                <a:gd name="T53" fmla="*/ 154 h 406"/>
                <a:gd name="T54" fmla="*/ 274 w 359"/>
                <a:gd name="T55" fmla="*/ 154 h 406"/>
                <a:gd name="T56" fmla="*/ 285 w 359"/>
                <a:gd name="T57" fmla="*/ 161 h 406"/>
                <a:gd name="T58" fmla="*/ 309 w 359"/>
                <a:gd name="T59" fmla="*/ 238 h 406"/>
                <a:gd name="T60" fmla="*/ 307 w 359"/>
                <a:gd name="T61" fmla="*/ 248 h 406"/>
                <a:gd name="T62" fmla="*/ 299 w 359"/>
                <a:gd name="T63" fmla="*/ 252 h 406"/>
                <a:gd name="T64" fmla="*/ 26 w 359"/>
                <a:gd name="T65" fmla="*/ 384 h 406"/>
                <a:gd name="T66" fmla="*/ 333 w 359"/>
                <a:gd name="T67" fmla="*/ 384 h 406"/>
                <a:gd name="T68" fmla="*/ 315 w 359"/>
                <a:gd name="T69" fmla="*/ 329 h 406"/>
                <a:gd name="T70" fmla="*/ 43 w 359"/>
                <a:gd name="T71" fmla="*/ 329 h 406"/>
                <a:gd name="T72" fmla="*/ 26 w 359"/>
                <a:gd name="T73" fmla="*/ 384 h 406"/>
                <a:gd name="T74" fmla="*/ 347 w 359"/>
                <a:gd name="T75" fmla="*/ 406 h 406"/>
                <a:gd name="T76" fmla="*/ 11 w 359"/>
                <a:gd name="T77" fmla="*/ 406 h 406"/>
                <a:gd name="T78" fmla="*/ 3 w 359"/>
                <a:gd name="T79" fmla="*/ 402 h 406"/>
                <a:gd name="T80" fmla="*/ 1 w 359"/>
                <a:gd name="T81" fmla="*/ 392 h 406"/>
                <a:gd name="T82" fmla="*/ 24 w 359"/>
                <a:gd name="T83" fmla="*/ 315 h 406"/>
                <a:gd name="T84" fmla="*/ 35 w 359"/>
                <a:gd name="T85" fmla="*/ 307 h 406"/>
                <a:gd name="T86" fmla="*/ 323 w 359"/>
                <a:gd name="T87" fmla="*/ 307 h 406"/>
                <a:gd name="T88" fmla="*/ 333 w 359"/>
                <a:gd name="T89" fmla="*/ 315 h 406"/>
                <a:gd name="T90" fmla="*/ 358 w 359"/>
                <a:gd name="T91" fmla="*/ 392 h 406"/>
                <a:gd name="T92" fmla="*/ 356 w 359"/>
                <a:gd name="T93" fmla="*/ 401 h 406"/>
                <a:gd name="T94" fmla="*/ 347 w 359"/>
                <a:gd name="T95"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9" h="406">
                  <a:moveTo>
                    <a:pt x="120" y="77"/>
                  </a:moveTo>
                  <a:lnTo>
                    <a:pt x="235" y="77"/>
                  </a:lnTo>
                  <a:lnTo>
                    <a:pt x="218" y="22"/>
                  </a:lnTo>
                  <a:lnTo>
                    <a:pt x="136" y="22"/>
                  </a:lnTo>
                  <a:lnTo>
                    <a:pt x="120" y="77"/>
                  </a:lnTo>
                  <a:close/>
                  <a:moveTo>
                    <a:pt x="250" y="99"/>
                  </a:moveTo>
                  <a:lnTo>
                    <a:pt x="105" y="99"/>
                  </a:lnTo>
                  <a:cubicBezTo>
                    <a:pt x="101" y="99"/>
                    <a:pt x="98" y="97"/>
                    <a:pt x="96" y="94"/>
                  </a:cubicBezTo>
                  <a:cubicBezTo>
                    <a:pt x="94" y="92"/>
                    <a:pt x="94" y="88"/>
                    <a:pt x="95" y="85"/>
                  </a:cubicBezTo>
                  <a:lnTo>
                    <a:pt x="118" y="8"/>
                  </a:lnTo>
                  <a:cubicBezTo>
                    <a:pt x="119" y="3"/>
                    <a:pt x="124" y="0"/>
                    <a:pt x="128" y="0"/>
                  </a:cubicBezTo>
                  <a:lnTo>
                    <a:pt x="226" y="0"/>
                  </a:lnTo>
                  <a:cubicBezTo>
                    <a:pt x="230" y="0"/>
                    <a:pt x="235" y="3"/>
                    <a:pt x="236" y="8"/>
                  </a:cubicBezTo>
                  <a:lnTo>
                    <a:pt x="260" y="85"/>
                  </a:lnTo>
                  <a:cubicBezTo>
                    <a:pt x="261" y="88"/>
                    <a:pt x="261" y="91"/>
                    <a:pt x="259" y="94"/>
                  </a:cubicBezTo>
                  <a:cubicBezTo>
                    <a:pt x="257" y="97"/>
                    <a:pt x="253" y="99"/>
                    <a:pt x="250" y="99"/>
                  </a:cubicBezTo>
                  <a:close/>
                  <a:moveTo>
                    <a:pt x="73" y="231"/>
                  </a:moveTo>
                  <a:lnTo>
                    <a:pt x="284" y="231"/>
                  </a:lnTo>
                  <a:lnTo>
                    <a:pt x="266" y="175"/>
                  </a:lnTo>
                  <a:lnTo>
                    <a:pt x="90" y="175"/>
                  </a:lnTo>
                  <a:lnTo>
                    <a:pt x="73" y="231"/>
                  </a:lnTo>
                  <a:close/>
                  <a:moveTo>
                    <a:pt x="299" y="252"/>
                  </a:moveTo>
                  <a:lnTo>
                    <a:pt x="58" y="252"/>
                  </a:lnTo>
                  <a:cubicBezTo>
                    <a:pt x="55" y="252"/>
                    <a:pt x="51" y="251"/>
                    <a:pt x="49" y="248"/>
                  </a:cubicBezTo>
                  <a:cubicBezTo>
                    <a:pt x="47" y="245"/>
                    <a:pt x="47" y="242"/>
                    <a:pt x="48" y="238"/>
                  </a:cubicBezTo>
                  <a:lnTo>
                    <a:pt x="71" y="161"/>
                  </a:lnTo>
                  <a:cubicBezTo>
                    <a:pt x="73" y="157"/>
                    <a:pt x="77" y="154"/>
                    <a:pt x="82" y="154"/>
                  </a:cubicBezTo>
                  <a:lnTo>
                    <a:pt x="274" y="154"/>
                  </a:lnTo>
                  <a:cubicBezTo>
                    <a:pt x="279" y="154"/>
                    <a:pt x="283" y="157"/>
                    <a:pt x="285" y="161"/>
                  </a:cubicBezTo>
                  <a:lnTo>
                    <a:pt x="309" y="238"/>
                  </a:lnTo>
                  <a:cubicBezTo>
                    <a:pt x="310" y="241"/>
                    <a:pt x="309" y="245"/>
                    <a:pt x="307" y="248"/>
                  </a:cubicBezTo>
                  <a:cubicBezTo>
                    <a:pt x="305" y="251"/>
                    <a:pt x="302" y="252"/>
                    <a:pt x="299" y="252"/>
                  </a:cubicBezTo>
                  <a:close/>
                  <a:moveTo>
                    <a:pt x="26" y="384"/>
                  </a:moveTo>
                  <a:lnTo>
                    <a:pt x="333" y="384"/>
                  </a:lnTo>
                  <a:lnTo>
                    <a:pt x="315" y="329"/>
                  </a:lnTo>
                  <a:lnTo>
                    <a:pt x="43" y="329"/>
                  </a:lnTo>
                  <a:lnTo>
                    <a:pt x="26" y="384"/>
                  </a:lnTo>
                  <a:close/>
                  <a:moveTo>
                    <a:pt x="347" y="406"/>
                  </a:moveTo>
                  <a:lnTo>
                    <a:pt x="11" y="406"/>
                  </a:lnTo>
                  <a:cubicBezTo>
                    <a:pt x="8" y="406"/>
                    <a:pt x="5" y="404"/>
                    <a:pt x="3" y="402"/>
                  </a:cubicBezTo>
                  <a:cubicBezTo>
                    <a:pt x="1" y="399"/>
                    <a:pt x="0" y="395"/>
                    <a:pt x="1" y="392"/>
                  </a:cubicBezTo>
                  <a:lnTo>
                    <a:pt x="24" y="315"/>
                  </a:lnTo>
                  <a:cubicBezTo>
                    <a:pt x="26" y="311"/>
                    <a:pt x="30" y="307"/>
                    <a:pt x="35" y="307"/>
                  </a:cubicBezTo>
                  <a:lnTo>
                    <a:pt x="323" y="307"/>
                  </a:lnTo>
                  <a:cubicBezTo>
                    <a:pt x="328" y="307"/>
                    <a:pt x="332" y="310"/>
                    <a:pt x="333" y="315"/>
                  </a:cubicBezTo>
                  <a:lnTo>
                    <a:pt x="358" y="392"/>
                  </a:lnTo>
                  <a:cubicBezTo>
                    <a:pt x="359" y="395"/>
                    <a:pt x="358" y="399"/>
                    <a:pt x="356" y="401"/>
                  </a:cubicBezTo>
                  <a:cubicBezTo>
                    <a:pt x="354" y="404"/>
                    <a:pt x="351" y="406"/>
                    <a:pt x="347" y="4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399" name="Group 398">
            <a:extLst>
              <a:ext uri="{FF2B5EF4-FFF2-40B4-BE49-F238E27FC236}">
                <a16:creationId xmlns:a16="http://schemas.microsoft.com/office/drawing/2014/main" id="{E5648EB6-EB10-A447-9C2A-40EB92CF2560}"/>
              </a:ext>
            </a:extLst>
          </p:cNvPr>
          <p:cNvGrpSpPr/>
          <p:nvPr/>
        </p:nvGrpSpPr>
        <p:grpSpPr>
          <a:xfrm>
            <a:off x="6979575" y="1046889"/>
            <a:ext cx="605500" cy="407110"/>
            <a:chOff x="5108576" y="4905376"/>
            <a:chExt cx="465138" cy="312738"/>
          </a:xfrm>
          <a:solidFill>
            <a:srgbClr val="FFFFFF"/>
          </a:solidFill>
        </p:grpSpPr>
        <p:sp>
          <p:nvSpPr>
            <p:cNvPr id="400" name="Freeform 559">
              <a:extLst>
                <a:ext uri="{FF2B5EF4-FFF2-40B4-BE49-F238E27FC236}">
                  <a16:creationId xmlns:a16="http://schemas.microsoft.com/office/drawing/2014/main" id="{BA82547E-3E81-124A-BC0A-26EDDC3A5F8B}"/>
                </a:ext>
              </a:extLst>
            </p:cNvPr>
            <p:cNvSpPr>
              <a:spLocks noEditPoints="1"/>
            </p:cNvSpPr>
            <p:nvPr/>
          </p:nvSpPr>
          <p:spPr bwMode="auto">
            <a:xfrm>
              <a:off x="5300664" y="4976813"/>
              <a:ext cx="117475" cy="222250"/>
            </a:xfrm>
            <a:custGeom>
              <a:avLst/>
              <a:gdLst>
                <a:gd name="T0" fmla="*/ 109 w 216"/>
                <a:gd name="T1" fmla="*/ 53 h 428"/>
                <a:gd name="T2" fmla="*/ 111 w 216"/>
                <a:gd name="T3" fmla="*/ 53 h 428"/>
                <a:gd name="T4" fmla="*/ 148 w 216"/>
                <a:gd name="T5" fmla="*/ 45 h 428"/>
                <a:gd name="T6" fmla="*/ 165 w 216"/>
                <a:gd name="T7" fmla="*/ 25 h 428"/>
                <a:gd name="T8" fmla="*/ 114 w 216"/>
                <a:gd name="T9" fmla="*/ 42 h 428"/>
                <a:gd name="T10" fmla="*/ 109 w 216"/>
                <a:gd name="T11" fmla="*/ 53 h 428"/>
                <a:gd name="T12" fmla="*/ 109 w 216"/>
                <a:gd name="T13" fmla="*/ 53 h 428"/>
                <a:gd name="T14" fmla="*/ 116 w 216"/>
                <a:gd name="T15" fmla="*/ 428 h 428"/>
                <a:gd name="T16" fmla="*/ 116 w 216"/>
                <a:gd name="T17" fmla="*/ 428 h 428"/>
                <a:gd name="T18" fmla="*/ 27 w 216"/>
                <a:gd name="T19" fmla="*/ 373 h 428"/>
                <a:gd name="T20" fmla="*/ 85 w 216"/>
                <a:gd name="T21" fmla="*/ 326 h 428"/>
                <a:gd name="T22" fmla="*/ 132 w 216"/>
                <a:gd name="T23" fmla="*/ 298 h 428"/>
                <a:gd name="T24" fmla="*/ 79 w 216"/>
                <a:gd name="T25" fmla="*/ 265 h 428"/>
                <a:gd name="T26" fmla="*/ 3 w 216"/>
                <a:gd name="T27" fmla="*/ 205 h 428"/>
                <a:gd name="T28" fmla="*/ 88 w 216"/>
                <a:gd name="T29" fmla="*/ 123 h 428"/>
                <a:gd name="T30" fmla="*/ 141 w 216"/>
                <a:gd name="T31" fmla="*/ 97 h 428"/>
                <a:gd name="T32" fmla="*/ 190 w 216"/>
                <a:gd name="T33" fmla="*/ 41 h 428"/>
                <a:gd name="T34" fmla="*/ 186 w 216"/>
                <a:gd name="T35" fmla="*/ 32 h 428"/>
                <a:gd name="T36" fmla="*/ 160 w 216"/>
                <a:gd name="T37" fmla="*/ 63 h 428"/>
                <a:gd name="T38" fmla="*/ 109 w 216"/>
                <a:gd name="T39" fmla="*/ 75 h 428"/>
                <a:gd name="T40" fmla="*/ 89 w 216"/>
                <a:gd name="T41" fmla="*/ 61 h 428"/>
                <a:gd name="T42" fmla="*/ 99 w 216"/>
                <a:gd name="T43" fmla="*/ 27 h 428"/>
                <a:gd name="T44" fmla="*/ 175 w 216"/>
                <a:gd name="T45" fmla="*/ 5 h 428"/>
                <a:gd name="T46" fmla="*/ 211 w 216"/>
                <a:gd name="T47" fmla="*/ 37 h 428"/>
                <a:gd name="T48" fmla="*/ 151 w 216"/>
                <a:gd name="T49" fmla="*/ 116 h 428"/>
                <a:gd name="T50" fmla="*/ 97 w 216"/>
                <a:gd name="T51" fmla="*/ 143 h 428"/>
                <a:gd name="T52" fmla="*/ 25 w 216"/>
                <a:gd name="T53" fmla="*/ 203 h 428"/>
                <a:gd name="T54" fmla="*/ 87 w 216"/>
                <a:gd name="T55" fmla="*/ 245 h 428"/>
                <a:gd name="T56" fmla="*/ 153 w 216"/>
                <a:gd name="T57" fmla="*/ 296 h 428"/>
                <a:gd name="T58" fmla="*/ 93 w 216"/>
                <a:gd name="T59" fmla="*/ 347 h 428"/>
                <a:gd name="T60" fmla="*/ 49 w 216"/>
                <a:gd name="T61" fmla="*/ 372 h 428"/>
                <a:gd name="T62" fmla="*/ 116 w 216"/>
                <a:gd name="T63" fmla="*/ 406 h 428"/>
                <a:gd name="T64" fmla="*/ 127 w 216"/>
                <a:gd name="T65" fmla="*/ 417 h 428"/>
                <a:gd name="T66" fmla="*/ 116 w 216"/>
                <a:gd name="T67"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6" h="428">
                  <a:moveTo>
                    <a:pt x="109" y="53"/>
                  </a:moveTo>
                  <a:cubicBezTo>
                    <a:pt x="109" y="53"/>
                    <a:pt x="110" y="53"/>
                    <a:pt x="111" y="53"/>
                  </a:cubicBezTo>
                  <a:cubicBezTo>
                    <a:pt x="124" y="54"/>
                    <a:pt x="138" y="51"/>
                    <a:pt x="148" y="45"/>
                  </a:cubicBezTo>
                  <a:cubicBezTo>
                    <a:pt x="157" y="40"/>
                    <a:pt x="162" y="31"/>
                    <a:pt x="165" y="25"/>
                  </a:cubicBezTo>
                  <a:cubicBezTo>
                    <a:pt x="134" y="22"/>
                    <a:pt x="119" y="37"/>
                    <a:pt x="114" y="42"/>
                  </a:cubicBezTo>
                  <a:cubicBezTo>
                    <a:pt x="111" y="46"/>
                    <a:pt x="109" y="51"/>
                    <a:pt x="109" y="53"/>
                  </a:cubicBezTo>
                  <a:cubicBezTo>
                    <a:pt x="109" y="53"/>
                    <a:pt x="109" y="53"/>
                    <a:pt x="109" y="53"/>
                  </a:cubicBezTo>
                  <a:close/>
                  <a:moveTo>
                    <a:pt x="116" y="428"/>
                  </a:moveTo>
                  <a:lnTo>
                    <a:pt x="116" y="428"/>
                  </a:lnTo>
                  <a:cubicBezTo>
                    <a:pt x="112" y="428"/>
                    <a:pt x="29" y="426"/>
                    <a:pt x="27" y="373"/>
                  </a:cubicBezTo>
                  <a:cubicBezTo>
                    <a:pt x="26" y="348"/>
                    <a:pt x="56" y="337"/>
                    <a:pt x="85" y="326"/>
                  </a:cubicBezTo>
                  <a:cubicBezTo>
                    <a:pt x="106" y="319"/>
                    <a:pt x="133" y="309"/>
                    <a:pt x="132" y="298"/>
                  </a:cubicBezTo>
                  <a:cubicBezTo>
                    <a:pt x="131" y="286"/>
                    <a:pt x="102" y="274"/>
                    <a:pt x="79" y="265"/>
                  </a:cubicBezTo>
                  <a:cubicBezTo>
                    <a:pt x="43" y="251"/>
                    <a:pt x="5" y="236"/>
                    <a:pt x="3" y="205"/>
                  </a:cubicBezTo>
                  <a:cubicBezTo>
                    <a:pt x="0" y="163"/>
                    <a:pt x="41" y="145"/>
                    <a:pt x="88" y="123"/>
                  </a:cubicBezTo>
                  <a:cubicBezTo>
                    <a:pt x="105" y="115"/>
                    <a:pt x="123" y="107"/>
                    <a:pt x="141" y="97"/>
                  </a:cubicBezTo>
                  <a:cubicBezTo>
                    <a:pt x="180" y="76"/>
                    <a:pt x="192" y="53"/>
                    <a:pt x="190" y="41"/>
                  </a:cubicBezTo>
                  <a:cubicBezTo>
                    <a:pt x="189" y="37"/>
                    <a:pt x="188" y="35"/>
                    <a:pt x="186" y="32"/>
                  </a:cubicBezTo>
                  <a:cubicBezTo>
                    <a:pt x="182" y="41"/>
                    <a:pt x="173" y="55"/>
                    <a:pt x="160" y="63"/>
                  </a:cubicBezTo>
                  <a:cubicBezTo>
                    <a:pt x="146" y="72"/>
                    <a:pt x="127" y="76"/>
                    <a:pt x="109" y="75"/>
                  </a:cubicBezTo>
                  <a:cubicBezTo>
                    <a:pt x="99" y="74"/>
                    <a:pt x="92" y="69"/>
                    <a:pt x="89" y="61"/>
                  </a:cubicBezTo>
                  <a:cubicBezTo>
                    <a:pt x="85" y="49"/>
                    <a:pt x="91" y="35"/>
                    <a:pt x="99" y="27"/>
                  </a:cubicBezTo>
                  <a:cubicBezTo>
                    <a:pt x="119" y="7"/>
                    <a:pt x="144" y="0"/>
                    <a:pt x="175" y="5"/>
                  </a:cubicBezTo>
                  <a:cubicBezTo>
                    <a:pt x="195" y="8"/>
                    <a:pt x="208" y="20"/>
                    <a:pt x="211" y="37"/>
                  </a:cubicBezTo>
                  <a:cubicBezTo>
                    <a:pt x="216" y="64"/>
                    <a:pt x="193" y="94"/>
                    <a:pt x="151" y="116"/>
                  </a:cubicBezTo>
                  <a:cubicBezTo>
                    <a:pt x="133" y="127"/>
                    <a:pt x="114" y="135"/>
                    <a:pt x="97" y="143"/>
                  </a:cubicBezTo>
                  <a:cubicBezTo>
                    <a:pt x="49" y="165"/>
                    <a:pt x="23" y="178"/>
                    <a:pt x="25" y="203"/>
                  </a:cubicBezTo>
                  <a:cubicBezTo>
                    <a:pt x="26" y="221"/>
                    <a:pt x="58" y="233"/>
                    <a:pt x="87" y="245"/>
                  </a:cubicBezTo>
                  <a:cubicBezTo>
                    <a:pt x="120" y="258"/>
                    <a:pt x="152" y="271"/>
                    <a:pt x="153" y="296"/>
                  </a:cubicBezTo>
                  <a:cubicBezTo>
                    <a:pt x="155" y="324"/>
                    <a:pt x="122" y="336"/>
                    <a:pt x="93" y="347"/>
                  </a:cubicBezTo>
                  <a:cubicBezTo>
                    <a:pt x="74" y="353"/>
                    <a:pt x="48" y="363"/>
                    <a:pt x="49" y="372"/>
                  </a:cubicBezTo>
                  <a:cubicBezTo>
                    <a:pt x="50" y="405"/>
                    <a:pt x="115" y="406"/>
                    <a:pt x="116" y="406"/>
                  </a:cubicBezTo>
                  <a:cubicBezTo>
                    <a:pt x="122" y="406"/>
                    <a:pt x="127" y="411"/>
                    <a:pt x="127" y="417"/>
                  </a:cubicBezTo>
                  <a:cubicBezTo>
                    <a:pt x="126" y="423"/>
                    <a:pt x="122" y="428"/>
                    <a:pt x="116" y="4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1" name="Oval 560">
              <a:extLst>
                <a:ext uri="{FF2B5EF4-FFF2-40B4-BE49-F238E27FC236}">
                  <a16:creationId xmlns:a16="http://schemas.microsoft.com/office/drawing/2014/main" id="{0A2AE436-33D4-BB43-9A42-35F60A019835}"/>
                </a:ext>
              </a:extLst>
            </p:cNvPr>
            <p:cNvSpPr>
              <a:spLocks noChangeArrowheads="1"/>
            </p:cNvSpPr>
            <p:nvPr/>
          </p:nvSpPr>
          <p:spPr bwMode="auto">
            <a:xfrm>
              <a:off x="5372101" y="4987926"/>
              <a:ext cx="9525"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2" name="Freeform 561">
              <a:extLst>
                <a:ext uri="{FF2B5EF4-FFF2-40B4-BE49-F238E27FC236}">
                  <a16:creationId xmlns:a16="http://schemas.microsoft.com/office/drawing/2014/main" id="{0325AA0B-8EA6-F142-8CE5-A8EC31FCD1F1}"/>
                </a:ext>
              </a:extLst>
            </p:cNvPr>
            <p:cNvSpPr>
              <a:spLocks noEditPoints="1"/>
            </p:cNvSpPr>
            <p:nvPr/>
          </p:nvSpPr>
          <p:spPr bwMode="auto">
            <a:xfrm>
              <a:off x="5265739" y="4976813"/>
              <a:ext cx="117475" cy="222250"/>
            </a:xfrm>
            <a:custGeom>
              <a:avLst/>
              <a:gdLst>
                <a:gd name="T0" fmla="*/ 50 w 216"/>
                <a:gd name="T1" fmla="*/ 25 h 428"/>
                <a:gd name="T2" fmla="*/ 67 w 216"/>
                <a:gd name="T3" fmla="*/ 45 h 428"/>
                <a:gd name="T4" fmla="*/ 105 w 216"/>
                <a:gd name="T5" fmla="*/ 53 h 428"/>
                <a:gd name="T6" fmla="*/ 107 w 216"/>
                <a:gd name="T7" fmla="*/ 53 h 428"/>
                <a:gd name="T8" fmla="*/ 101 w 216"/>
                <a:gd name="T9" fmla="*/ 42 h 428"/>
                <a:gd name="T10" fmla="*/ 50 w 216"/>
                <a:gd name="T11" fmla="*/ 25 h 428"/>
                <a:gd name="T12" fmla="*/ 100 w 216"/>
                <a:gd name="T13" fmla="*/ 428 h 428"/>
                <a:gd name="T14" fmla="*/ 89 w 216"/>
                <a:gd name="T15" fmla="*/ 417 h 428"/>
                <a:gd name="T16" fmla="*/ 100 w 216"/>
                <a:gd name="T17" fmla="*/ 406 h 428"/>
                <a:gd name="T18" fmla="*/ 167 w 216"/>
                <a:gd name="T19" fmla="*/ 372 h 428"/>
                <a:gd name="T20" fmla="*/ 123 w 216"/>
                <a:gd name="T21" fmla="*/ 347 h 428"/>
                <a:gd name="T22" fmla="*/ 62 w 216"/>
                <a:gd name="T23" fmla="*/ 296 h 428"/>
                <a:gd name="T24" fmla="*/ 129 w 216"/>
                <a:gd name="T25" fmla="*/ 245 h 428"/>
                <a:gd name="T26" fmla="*/ 191 w 216"/>
                <a:gd name="T27" fmla="*/ 203 h 428"/>
                <a:gd name="T28" fmla="*/ 118 w 216"/>
                <a:gd name="T29" fmla="*/ 143 h 428"/>
                <a:gd name="T30" fmla="*/ 64 w 216"/>
                <a:gd name="T31" fmla="*/ 116 h 428"/>
                <a:gd name="T32" fmla="*/ 4 w 216"/>
                <a:gd name="T33" fmla="*/ 37 h 428"/>
                <a:gd name="T34" fmla="*/ 41 w 216"/>
                <a:gd name="T35" fmla="*/ 5 h 428"/>
                <a:gd name="T36" fmla="*/ 117 w 216"/>
                <a:gd name="T37" fmla="*/ 27 h 428"/>
                <a:gd name="T38" fmla="*/ 127 w 216"/>
                <a:gd name="T39" fmla="*/ 61 h 428"/>
                <a:gd name="T40" fmla="*/ 107 w 216"/>
                <a:gd name="T41" fmla="*/ 75 h 428"/>
                <a:gd name="T42" fmla="*/ 56 w 216"/>
                <a:gd name="T43" fmla="*/ 63 h 428"/>
                <a:gd name="T44" fmla="*/ 30 w 216"/>
                <a:gd name="T45" fmla="*/ 32 h 428"/>
                <a:gd name="T46" fmla="*/ 26 w 216"/>
                <a:gd name="T47" fmla="*/ 41 h 428"/>
                <a:gd name="T48" fmla="*/ 74 w 216"/>
                <a:gd name="T49" fmla="*/ 97 h 428"/>
                <a:gd name="T50" fmla="*/ 127 w 216"/>
                <a:gd name="T51" fmla="*/ 123 h 428"/>
                <a:gd name="T52" fmla="*/ 212 w 216"/>
                <a:gd name="T53" fmla="*/ 205 h 428"/>
                <a:gd name="T54" fmla="*/ 137 w 216"/>
                <a:gd name="T55" fmla="*/ 265 h 428"/>
                <a:gd name="T56" fmla="*/ 84 w 216"/>
                <a:gd name="T57" fmla="*/ 298 h 428"/>
                <a:gd name="T58" fmla="*/ 130 w 216"/>
                <a:gd name="T59" fmla="*/ 326 h 428"/>
                <a:gd name="T60" fmla="*/ 188 w 216"/>
                <a:gd name="T61" fmla="*/ 373 h 428"/>
                <a:gd name="T62" fmla="*/ 100 w 216"/>
                <a:gd name="T63"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 h="428">
                  <a:moveTo>
                    <a:pt x="50" y="25"/>
                  </a:moveTo>
                  <a:cubicBezTo>
                    <a:pt x="53" y="31"/>
                    <a:pt x="59" y="40"/>
                    <a:pt x="67" y="45"/>
                  </a:cubicBezTo>
                  <a:cubicBezTo>
                    <a:pt x="77" y="51"/>
                    <a:pt x="91" y="54"/>
                    <a:pt x="105" y="53"/>
                  </a:cubicBezTo>
                  <a:cubicBezTo>
                    <a:pt x="106" y="53"/>
                    <a:pt x="107" y="53"/>
                    <a:pt x="107" y="53"/>
                  </a:cubicBezTo>
                  <a:cubicBezTo>
                    <a:pt x="107" y="52"/>
                    <a:pt x="105" y="46"/>
                    <a:pt x="101" y="42"/>
                  </a:cubicBezTo>
                  <a:cubicBezTo>
                    <a:pt x="96" y="37"/>
                    <a:pt x="81" y="22"/>
                    <a:pt x="50" y="25"/>
                  </a:cubicBezTo>
                  <a:close/>
                  <a:moveTo>
                    <a:pt x="100" y="428"/>
                  </a:moveTo>
                  <a:cubicBezTo>
                    <a:pt x="94" y="428"/>
                    <a:pt x="89" y="423"/>
                    <a:pt x="89" y="417"/>
                  </a:cubicBezTo>
                  <a:cubicBezTo>
                    <a:pt x="89" y="411"/>
                    <a:pt x="94" y="406"/>
                    <a:pt x="100" y="406"/>
                  </a:cubicBezTo>
                  <a:cubicBezTo>
                    <a:pt x="100" y="406"/>
                    <a:pt x="165" y="405"/>
                    <a:pt x="167" y="372"/>
                  </a:cubicBezTo>
                  <a:cubicBezTo>
                    <a:pt x="167" y="363"/>
                    <a:pt x="142" y="353"/>
                    <a:pt x="123" y="347"/>
                  </a:cubicBezTo>
                  <a:cubicBezTo>
                    <a:pt x="93" y="336"/>
                    <a:pt x="60" y="324"/>
                    <a:pt x="62" y="296"/>
                  </a:cubicBezTo>
                  <a:cubicBezTo>
                    <a:pt x="64" y="271"/>
                    <a:pt x="96" y="258"/>
                    <a:pt x="129" y="245"/>
                  </a:cubicBezTo>
                  <a:cubicBezTo>
                    <a:pt x="157" y="233"/>
                    <a:pt x="189" y="221"/>
                    <a:pt x="191" y="203"/>
                  </a:cubicBezTo>
                  <a:cubicBezTo>
                    <a:pt x="193" y="178"/>
                    <a:pt x="166" y="165"/>
                    <a:pt x="118" y="143"/>
                  </a:cubicBezTo>
                  <a:cubicBezTo>
                    <a:pt x="102" y="135"/>
                    <a:pt x="83" y="127"/>
                    <a:pt x="64" y="116"/>
                  </a:cubicBezTo>
                  <a:cubicBezTo>
                    <a:pt x="22" y="94"/>
                    <a:pt x="0" y="64"/>
                    <a:pt x="4" y="37"/>
                  </a:cubicBezTo>
                  <a:cubicBezTo>
                    <a:pt x="7" y="20"/>
                    <a:pt x="21" y="8"/>
                    <a:pt x="41" y="5"/>
                  </a:cubicBezTo>
                  <a:cubicBezTo>
                    <a:pt x="71" y="0"/>
                    <a:pt x="97" y="7"/>
                    <a:pt x="117" y="27"/>
                  </a:cubicBezTo>
                  <a:cubicBezTo>
                    <a:pt x="125" y="35"/>
                    <a:pt x="131" y="49"/>
                    <a:pt x="127" y="61"/>
                  </a:cubicBezTo>
                  <a:cubicBezTo>
                    <a:pt x="124" y="69"/>
                    <a:pt x="116" y="74"/>
                    <a:pt x="107" y="75"/>
                  </a:cubicBezTo>
                  <a:cubicBezTo>
                    <a:pt x="88" y="76"/>
                    <a:pt x="70" y="72"/>
                    <a:pt x="56" y="63"/>
                  </a:cubicBezTo>
                  <a:cubicBezTo>
                    <a:pt x="42" y="55"/>
                    <a:pt x="34" y="41"/>
                    <a:pt x="30" y="32"/>
                  </a:cubicBezTo>
                  <a:cubicBezTo>
                    <a:pt x="28" y="35"/>
                    <a:pt x="26" y="37"/>
                    <a:pt x="26" y="41"/>
                  </a:cubicBezTo>
                  <a:cubicBezTo>
                    <a:pt x="24" y="53"/>
                    <a:pt x="35" y="76"/>
                    <a:pt x="74" y="97"/>
                  </a:cubicBezTo>
                  <a:cubicBezTo>
                    <a:pt x="93" y="107"/>
                    <a:pt x="110" y="115"/>
                    <a:pt x="127" y="123"/>
                  </a:cubicBezTo>
                  <a:cubicBezTo>
                    <a:pt x="175" y="145"/>
                    <a:pt x="216" y="163"/>
                    <a:pt x="212" y="205"/>
                  </a:cubicBezTo>
                  <a:cubicBezTo>
                    <a:pt x="210" y="236"/>
                    <a:pt x="173" y="251"/>
                    <a:pt x="137" y="265"/>
                  </a:cubicBezTo>
                  <a:cubicBezTo>
                    <a:pt x="114" y="274"/>
                    <a:pt x="85" y="286"/>
                    <a:pt x="84" y="298"/>
                  </a:cubicBezTo>
                  <a:cubicBezTo>
                    <a:pt x="83" y="309"/>
                    <a:pt x="109" y="319"/>
                    <a:pt x="130" y="326"/>
                  </a:cubicBezTo>
                  <a:cubicBezTo>
                    <a:pt x="159" y="337"/>
                    <a:pt x="189" y="348"/>
                    <a:pt x="188" y="373"/>
                  </a:cubicBezTo>
                  <a:cubicBezTo>
                    <a:pt x="186" y="426"/>
                    <a:pt x="103" y="428"/>
                    <a:pt x="100" y="4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3" name="Oval 562">
              <a:extLst>
                <a:ext uri="{FF2B5EF4-FFF2-40B4-BE49-F238E27FC236}">
                  <a16:creationId xmlns:a16="http://schemas.microsoft.com/office/drawing/2014/main" id="{08FC0F07-700C-5743-A729-4952C9D102AE}"/>
                </a:ext>
              </a:extLst>
            </p:cNvPr>
            <p:cNvSpPr>
              <a:spLocks noChangeArrowheads="1"/>
            </p:cNvSpPr>
            <p:nvPr/>
          </p:nvSpPr>
          <p:spPr bwMode="auto">
            <a:xfrm>
              <a:off x="5300664" y="4987926"/>
              <a:ext cx="11113" cy="9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4" name="Freeform 563">
              <a:extLst>
                <a:ext uri="{FF2B5EF4-FFF2-40B4-BE49-F238E27FC236}">
                  <a16:creationId xmlns:a16="http://schemas.microsoft.com/office/drawing/2014/main" id="{86910165-D04E-ED45-86E2-3937E8D86D03}"/>
                </a:ext>
              </a:extLst>
            </p:cNvPr>
            <p:cNvSpPr>
              <a:spLocks/>
            </p:cNvSpPr>
            <p:nvPr/>
          </p:nvSpPr>
          <p:spPr bwMode="auto">
            <a:xfrm>
              <a:off x="5335589" y="4940301"/>
              <a:ext cx="11113" cy="277813"/>
            </a:xfrm>
            <a:custGeom>
              <a:avLst/>
              <a:gdLst>
                <a:gd name="T0" fmla="*/ 11 w 22"/>
                <a:gd name="T1" fmla="*/ 536 h 536"/>
                <a:gd name="T2" fmla="*/ 0 w 22"/>
                <a:gd name="T3" fmla="*/ 525 h 536"/>
                <a:gd name="T4" fmla="*/ 0 w 22"/>
                <a:gd name="T5" fmla="*/ 11 h 536"/>
                <a:gd name="T6" fmla="*/ 11 w 22"/>
                <a:gd name="T7" fmla="*/ 0 h 536"/>
                <a:gd name="T8" fmla="*/ 22 w 22"/>
                <a:gd name="T9" fmla="*/ 11 h 536"/>
                <a:gd name="T10" fmla="*/ 22 w 22"/>
                <a:gd name="T11" fmla="*/ 525 h 536"/>
                <a:gd name="T12" fmla="*/ 11 w 22"/>
                <a:gd name="T13" fmla="*/ 536 h 536"/>
              </a:gdLst>
              <a:ahLst/>
              <a:cxnLst>
                <a:cxn ang="0">
                  <a:pos x="T0" y="T1"/>
                </a:cxn>
                <a:cxn ang="0">
                  <a:pos x="T2" y="T3"/>
                </a:cxn>
                <a:cxn ang="0">
                  <a:pos x="T4" y="T5"/>
                </a:cxn>
                <a:cxn ang="0">
                  <a:pos x="T6" y="T7"/>
                </a:cxn>
                <a:cxn ang="0">
                  <a:pos x="T8" y="T9"/>
                </a:cxn>
                <a:cxn ang="0">
                  <a:pos x="T10" y="T11"/>
                </a:cxn>
                <a:cxn ang="0">
                  <a:pos x="T12" y="T13"/>
                </a:cxn>
              </a:cxnLst>
              <a:rect l="0" t="0" r="r" b="b"/>
              <a:pathLst>
                <a:path w="22" h="536">
                  <a:moveTo>
                    <a:pt x="11" y="536"/>
                  </a:moveTo>
                  <a:cubicBezTo>
                    <a:pt x="5" y="536"/>
                    <a:pt x="0" y="531"/>
                    <a:pt x="0" y="525"/>
                  </a:cubicBezTo>
                  <a:lnTo>
                    <a:pt x="0" y="11"/>
                  </a:lnTo>
                  <a:cubicBezTo>
                    <a:pt x="0" y="5"/>
                    <a:pt x="5" y="0"/>
                    <a:pt x="11" y="0"/>
                  </a:cubicBezTo>
                  <a:cubicBezTo>
                    <a:pt x="17" y="0"/>
                    <a:pt x="22" y="5"/>
                    <a:pt x="22" y="11"/>
                  </a:cubicBezTo>
                  <a:lnTo>
                    <a:pt x="22" y="525"/>
                  </a:lnTo>
                  <a:cubicBezTo>
                    <a:pt x="22" y="531"/>
                    <a:pt x="17" y="536"/>
                    <a:pt x="11" y="5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5" name="Freeform 564">
              <a:extLst>
                <a:ext uri="{FF2B5EF4-FFF2-40B4-BE49-F238E27FC236}">
                  <a16:creationId xmlns:a16="http://schemas.microsoft.com/office/drawing/2014/main" id="{E641851A-F962-5C4A-86A4-9181D81387F6}"/>
                </a:ext>
              </a:extLst>
            </p:cNvPr>
            <p:cNvSpPr>
              <a:spLocks noEditPoints="1"/>
            </p:cNvSpPr>
            <p:nvPr/>
          </p:nvSpPr>
          <p:spPr bwMode="auto">
            <a:xfrm>
              <a:off x="5318126" y="4905376"/>
              <a:ext cx="46038" cy="44450"/>
            </a:xfrm>
            <a:custGeom>
              <a:avLst/>
              <a:gdLst>
                <a:gd name="T0" fmla="*/ 43 w 86"/>
                <a:gd name="T1" fmla="*/ 21 h 85"/>
                <a:gd name="T2" fmla="*/ 22 w 86"/>
                <a:gd name="T3" fmla="*/ 42 h 85"/>
                <a:gd name="T4" fmla="*/ 43 w 86"/>
                <a:gd name="T5" fmla="*/ 64 h 85"/>
                <a:gd name="T6" fmla="*/ 64 w 86"/>
                <a:gd name="T7" fmla="*/ 42 h 85"/>
                <a:gd name="T8" fmla="*/ 43 w 86"/>
                <a:gd name="T9" fmla="*/ 21 h 85"/>
                <a:gd name="T10" fmla="*/ 43 w 86"/>
                <a:gd name="T11" fmla="*/ 85 h 85"/>
                <a:gd name="T12" fmla="*/ 0 w 86"/>
                <a:gd name="T13" fmla="*/ 42 h 85"/>
                <a:gd name="T14" fmla="*/ 43 w 86"/>
                <a:gd name="T15" fmla="*/ 0 h 85"/>
                <a:gd name="T16" fmla="*/ 86 w 86"/>
                <a:gd name="T17" fmla="*/ 42 h 85"/>
                <a:gd name="T18" fmla="*/ 43 w 86"/>
                <a:gd name="T1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85">
                  <a:moveTo>
                    <a:pt x="43" y="21"/>
                  </a:moveTo>
                  <a:cubicBezTo>
                    <a:pt x="31" y="21"/>
                    <a:pt x="22" y="31"/>
                    <a:pt x="22" y="42"/>
                  </a:cubicBezTo>
                  <a:cubicBezTo>
                    <a:pt x="22" y="54"/>
                    <a:pt x="31" y="64"/>
                    <a:pt x="43" y="64"/>
                  </a:cubicBezTo>
                  <a:cubicBezTo>
                    <a:pt x="54" y="64"/>
                    <a:pt x="64" y="54"/>
                    <a:pt x="64" y="42"/>
                  </a:cubicBezTo>
                  <a:cubicBezTo>
                    <a:pt x="64" y="31"/>
                    <a:pt x="54" y="21"/>
                    <a:pt x="43" y="21"/>
                  </a:cubicBezTo>
                  <a:close/>
                  <a:moveTo>
                    <a:pt x="43" y="85"/>
                  </a:moveTo>
                  <a:cubicBezTo>
                    <a:pt x="19" y="85"/>
                    <a:pt x="0" y="66"/>
                    <a:pt x="0" y="42"/>
                  </a:cubicBezTo>
                  <a:cubicBezTo>
                    <a:pt x="0" y="19"/>
                    <a:pt x="19" y="0"/>
                    <a:pt x="43" y="0"/>
                  </a:cubicBezTo>
                  <a:cubicBezTo>
                    <a:pt x="66" y="0"/>
                    <a:pt x="86" y="19"/>
                    <a:pt x="86" y="42"/>
                  </a:cubicBezTo>
                  <a:cubicBezTo>
                    <a:pt x="86" y="66"/>
                    <a:pt x="66" y="85"/>
                    <a:pt x="4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6" name="Freeform 565">
              <a:extLst>
                <a:ext uri="{FF2B5EF4-FFF2-40B4-BE49-F238E27FC236}">
                  <a16:creationId xmlns:a16="http://schemas.microsoft.com/office/drawing/2014/main" id="{6DF0000C-EA7F-D448-91A6-F4FCA0998189}"/>
                </a:ext>
              </a:extLst>
            </p:cNvPr>
            <p:cNvSpPr>
              <a:spLocks/>
            </p:cNvSpPr>
            <p:nvPr/>
          </p:nvSpPr>
          <p:spPr bwMode="auto">
            <a:xfrm>
              <a:off x="5335589" y="4932363"/>
              <a:ext cx="238125" cy="120650"/>
            </a:xfrm>
            <a:custGeom>
              <a:avLst/>
              <a:gdLst>
                <a:gd name="T0" fmla="*/ 155 w 440"/>
                <a:gd name="T1" fmla="*/ 232 h 232"/>
                <a:gd name="T2" fmla="*/ 70 w 440"/>
                <a:gd name="T3" fmla="*/ 203 h 232"/>
                <a:gd name="T4" fmla="*/ 70 w 440"/>
                <a:gd name="T5" fmla="*/ 188 h 232"/>
                <a:gd name="T6" fmla="*/ 85 w 440"/>
                <a:gd name="T7" fmla="*/ 187 h 232"/>
                <a:gd name="T8" fmla="*/ 176 w 440"/>
                <a:gd name="T9" fmla="*/ 209 h 232"/>
                <a:gd name="T10" fmla="*/ 225 w 440"/>
                <a:gd name="T11" fmla="*/ 178 h 232"/>
                <a:gd name="T12" fmla="*/ 237 w 440"/>
                <a:gd name="T13" fmla="*/ 173 h 232"/>
                <a:gd name="T14" fmla="*/ 287 w 440"/>
                <a:gd name="T15" fmla="*/ 171 h 232"/>
                <a:gd name="T16" fmla="*/ 325 w 440"/>
                <a:gd name="T17" fmla="*/ 126 h 232"/>
                <a:gd name="T18" fmla="*/ 335 w 440"/>
                <a:gd name="T19" fmla="*/ 117 h 232"/>
                <a:gd name="T20" fmla="*/ 395 w 440"/>
                <a:gd name="T21" fmla="*/ 93 h 232"/>
                <a:gd name="T22" fmla="*/ 414 w 440"/>
                <a:gd name="T23" fmla="*/ 68 h 232"/>
                <a:gd name="T24" fmla="*/ 305 w 440"/>
                <a:gd name="T25" fmla="*/ 80 h 232"/>
                <a:gd name="T26" fmla="*/ 124 w 440"/>
                <a:gd name="T27" fmla="*/ 44 h 232"/>
                <a:gd name="T28" fmla="*/ 21 w 440"/>
                <a:gd name="T29" fmla="*/ 86 h 232"/>
                <a:gd name="T30" fmla="*/ 6 w 440"/>
                <a:gd name="T31" fmla="*/ 89 h 232"/>
                <a:gd name="T32" fmla="*/ 4 w 440"/>
                <a:gd name="T33" fmla="*/ 74 h 232"/>
                <a:gd name="T34" fmla="*/ 131 w 440"/>
                <a:gd name="T35" fmla="*/ 24 h 232"/>
                <a:gd name="T36" fmla="*/ 305 w 440"/>
                <a:gd name="T37" fmla="*/ 59 h 232"/>
                <a:gd name="T38" fmla="*/ 425 w 440"/>
                <a:gd name="T39" fmla="*/ 42 h 232"/>
                <a:gd name="T40" fmla="*/ 435 w 440"/>
                <a:gd name="T41" fmla="*/ 44 h 232"/>
                <a:gd name="T42" fmla="*/ 439 w 440"/>
                <a:gd name="T43" fmla="*/ 52 h 232"/>
                <a:gd name="T44" fmla="*/ 410 w 440"/>
                <a:gd name="T45" fmla="*/ 108 h 232"/>
                <a:gd name="T46" fmla="*/ 344 w 440"/>
                <a:gd name="T47" fmla="*/ 138 h 232"/>
                <a:gd name="T48" fmla="*/ 295 w 440"/>
                <a:gd name="T49" fmla="*/ 191 h 232"/>
                <a:gd name="T50" fmla="*/ 238 w 440"/>
                <a:gd name="T51" fmla="*/ 196 h 232"/>
                <a:gd name="T52" fmla="*/ 180 w 440"/>
                <a:gd name="T53" fmla="*/ 230 h 232"/>
                <a:gd name="T54" fmla="*/ 155 w 440"/>
                <a:gd name="T55"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0" h="232">
                  <a:moveTo>
                    <a:pt x="155" y="232"/>
                  </a:moveTo>
                  <a:cubicBezTo>
                    <a:pt x="123" y="232"/>
                    <a:pt x="90" y="222"/>
                    <a:pt x="70" y="203"/>
                  </a:cubicBezTo>
                  <a:cubicBezTo>
                    <a:pt x="66" y="199"/>
                    <a:pt x="66" y="193"/>
                    <a:pt x="70" y="188"/>
                  </a:cubicBezTo>
                  <a:cubicBezTo>
                    <a:pt x="74" y="184"/>
                    <a:pt x="80" y="183"/>
                    <a:pt x="85" y="187"/>
                  </a:cubicBezTo>
                  <a:cubicBezTo>
                    <a:pt x="105" y="206"/>
                    <a:pt x="144" y="215"/>
                    <a:pt x="176" y="209"/>
                  </a:cubicBezTo>
                  <a:cubicBezTo>
                    <a:pt x="209" y="202"/>
                    <a:pt x="224" y="179"/>
                    <a:pt x="225" y="178"/>
                  </a:cubicBezTo>
                  <a:cubicBezTo>
                    <a:pt x="227" y="174"/>
                    <a:pt x="232" y="172"/>
                    <a:pt x="237" y="173"/>
                  </a:cubicBezTo>
                  <a:cubicBezTo>
                    <a:pt x="237" y="174"/>
                    <a:pt x="263" y="181"/>
                    <a:pt x="287" y="171"/>
                  </a:cubicBezTo>
                  <a:cubicBezTo>
                    <a:pt x="319" y="157"/>
                    <a:pt x="325" y="128"/>
                    <a:pt x="325" y="126"/>
                  </a:cubicBezTo>
                  <a:cubicBezTo>
                    <a:pt x="326" y="121"/>
                    <a:pt x="330" y="118"/>
                    <a:pt x="335" y="117"/>
                  </a:cubicBezTo>
                  <a:cubicBezTo>
                    <a:pt x="336" y="117"/>
                    <a:pt x="370" y="116"/>
                    <a:pt x="395" y="93"/>
                  </a:cubicBezTo>
                  <a:cubicBezTo>
                    <a:pt x="405" y="83"/>
                    <a:pt x="410" y="74"/>
                    <a:pt x="414" y="68"/>
                  </a:cubicBezTo>
                  <a:cubicBezTo>
                    <a:pt x="390" y="73"/>
                    <a:pt x="348" y="82"/>
                    <a:pt x="305" y="80"/>
                  </a:cubicBezTo>
                  <a:cubicBezTo>
                    <a:pt x="241" y="79"/>
                    <a:pt x="190" y="66"/>
                    <a:pt x="124" y="44"/>
                  </a:cubicBezTo>
                  <a:cubicBezTo>
                    <a:pt x="66" y="25"/>
                    <a:pt x="22" y="86"/>
                    <a:pt x="21" y="86"/>
                  </a:cubicBezTo>
                  <a:cubicBezTo>
                    <a:pt x="18" y="91"/>
                    <a:pt x="11" y="92"/>
                    <a:pt x="6" y="89"/>
                  </a:cubicBezTo>
                  <a:cubicBezTo>
                    <a:pt x="1" y="85"/>
                    <a:pt x="0" y="78"/>
                    <a:pt x="4" y="74"/>
                  </a:cubicBezTo>
                  <a:cubicBezTo>
                    <a:pt x="6" y="70"/>
                    <a:pt x="57" y="0"/>
                    <a:pt x="131" y="24"/>
                  </a:cubicBezTo>
                  <a:cubicBezTo>
                    <a:pt x="195" y="45"/>
                    <a:pt x="244" y="57"/>
                    <a:pt x="305" y="59"/>
                  </a:cubicBezTo>
                  <a:cubicBezTo>
                    <a:pt x="364" y="60"/>
                    <a:pt x="425" y="42"/>
                    <a:pt x="425" y="42"/>
                  </a:cubicBezTo>
                  <a:cubicBezTo>
                    <a:pt x="428" y="41"/>
                    <a:pt x="432" y="42"/>
                    <a:pt x="435" y="44"/>
                  </a:cubicBezTo>
                  <a:cubicBezTo>
                    <a:pt x="437" y="45"/>
                    <a:pt x="439" y="48"/>
                    <a:pt x="439" y="52"/>
                  </a:cubicBezTo>
                  <a:cubicBezTo>
                    <a:pt x="439" y="55"/>
                    <a:pt x="440" y="79"/>
                    <a:pt x="410" y="108"/>
                  </a:cubicBezTo>
                  <a:cubicBezTo>
                    <a:pt x="387" y="130"/>
                    <a:pt x="358" y="136"/>
                    <a:pt x="344" y="138"/>
                  </a:cubicBezTo>
                  <a:cubicBezTo>
                    <a:pt x="340" y="151"/>
                    <a:pt x="327" y="177"/>
                    <a:pt x="295" y="191"/>
                  </a:cubicBezTo>
                  <a:cubicBezTo>
                    <a:pt x="273" y="200"/>
                    <a:pt x="250" y="198"/>
                    <a:pt x="238" y="196"/>
                  </a:cubicBezTo>
                  <a:cubicBezTo>
                    <a:pt x="230" y="206"/>
                    <a:pt x="211" y="224"/>
                    <a:pt x="180" y="230"/>
                  </a:cubicBezTo>
                  <a:cubicBezTo>
                    <a:pt x="172" y="232"/>
                    <a:pt x="164" y="232"/>
                    <a:pt x="155" y="2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7" name="Freeform 566">
              <a:extLst>
                <a:ext uri="{FF2B5EF4-FFF2-40B4-BE49-F238E27FC236}">
                  <a16:creationId xmlns:a16="http://schemas.microsoft.com/office/drawing/2014/main" id="{E609B193-08FD-AE4A-B648-E8541BEEAC31}"/>
                </a:ext>
              </a:extLst>
            </p:cNvPr>
            <p:cNvSpPr>
              <a:spLocks/>
            </p:cNvSpPr>
            <p:nvPr/>
          </p:nvSpPr>
          <p:spPr bwMode="auto">
            <a:xfrm>
              <a:off x="5108576" y="4932363"/>
              <a:ext cx="238125" cy="120650"/>
            </a:xfrm>
            <a:custGeom>
              <a:avLst/>
              <a:gdLst>
                <a:gd name="T0" fmla="*/ 286 w 440"/>
                <a:gd name="T1" fmla="*/ 232 h 232"/>
                <a:gd name="T2" fmla="*/ 260 w 440"/>
                <a:gd name="T3" fmla="*/ 230 h 232"/>
                <a:gd name="T4" fmla="*/ 202 w 440"/>
                <a:gd name="T5" fmla="*/ 196 h 232"/>
                <a:gd name="T6" fmla="*/ 145 w 440"/>
                <a:gd name="T7" fmla="*/ 191 h 232"/>
                <a:gd name="T8" fmla="*/ 96 w 440"/>
                <a:gd name="T9" fmla="*/ 138 h 232"/>
                <a:gd name="T10" fmla="*/ 31 w 440"/>
                <a:gd name="T11" fmla="*/ 108 h 232"/>
                <a:gd name="T12" fmla="*/ 1 w 440"/>
                <a:gd name="T13" fmla="*/ 52 h 232"/>
                <a:gd name="T14" fmla="*/ 6 w 440"/>
                <a:gd name="T15" fmla="*/ 44 h 232"/>
                <a:gd name="T16" fmla="*/ 15 w 440"/>
                <a:gd name="T17" fmla="*/ 42 h 232"/>
                <a:gd name="T18" fmla="*/ 135 w 440"/>
                <a:gd name="T19" fmla="*/ 59 h 232"/>
                <a:gd name="T20" fmla="*/ 310 w 440"/>
                <a:gd name="T21" fmla="*/ 24 h 232"/>
                <a:gd name="T22" fmla="*/ 437 w 440"/>
                <a:gd name="T23" fmla="*/ 74 h 232"/>
                <a:gd name="T24" fmla="*/ 434 w 440"/>
                <a:gd name="T25" fmla="*/ 89 h 232"/>
                <a:gd name="T26" fmla="*/ 419 w 440"/>
                <a:gd name="T27" fmla="*/ 86 h 232"/>
                <a:gd name="T28" fmla="*/ 317 w 440"/>
                <a:gd name="T29" fmla="*/ 44 h 232"/>
                <a:gd name="T30" fmla="*/ 136 w 440"/>
                <a:gd name="T31" fmla="*/ 80 h 232"/>
                <a:gd name="T32" fmla="*/ 27 w 440"/>
                <a:gd name="T33" fmla="*/ 68 h 232"/>
                <a:gd name="T34" fmla="*/ 46 w 440"/>
                <a:gd name="T35" fmla="*/ 93 h 232"/>
                <a:gd name="T36" fmla="*/ 105 w 440"/>
                <a:gd name="T37" fmla="*/ 117 h 232"/>
                <a:gd name="T38" fmla="*/ 115 w 440"/>
                <a:gd name="T39" fmla="*/ 126 h 232"/>
                <a:gd name="T40" fmla="*/ 154 w 440"/>
                <a:gd name="T41" fmla="*/ 171 h 232"/>
                <a:gd name="T42" fmla="*/ 204 w 440"/>
                <a:gd name="T43" fmla="*/ 173 h 232"/>
                <a:gd name="T44" fmla="*/ 216 w 440"/>
                <a:gd name="T45" fmla="*/ 178 h 232"/>
                <a:gd name="T46" fmla="*/ 264 w 440"/>
                <a:gd name="T47" fmla="*/ 209 h 232"/>
                <a:gd name="T48" fmla="*/ 356 w 440"/>
                <a:gd name="T49" fmla="*/ 187 h 232"/>
                <a:gd name="T50" fmla="*/ 371 w 440"/>
                <a:gd name="T51" fmla="*/ 188 h 232"/>
                <a:gd name="T52" fmla="*/ 370 w 440"/>
                <a:gd name="T53" fmla="*/ 203 h 232"/>
                <a:gd name="T54" fmla="*/ 286 w 440"/>
                <a:gd name="T55"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0" h="232">
                  <a:moveTo>
                    <a:pt x="286" y="232"/>
                  </a:moveTo>
                  <a:cubicBezTo>
                    <a:pt x="277" y="232"/>
                    <a:pt x="268" y="232"/>
                    <a:pt x="260" y="230"/>
                  </a:cubicBezTo>
                  <a:cubicBezTo>
                    <a:pt x="229" y="224"/>
                    <a:pt x="210" y="206"/>
                    <a:pt x="202" y="196"/>
                  </a:cubicBezTo>
                  <a:cubicBezTo>
                    <a:pt x="191" y="198"/>
                    <a:pt x="168" y="200"/>
                    <a:pt x="145" y="191"/>
                  </a:cubicBezTo>
                  <a:cubicBezTo>
                    <a:pt x="113" y="177"/>
                    <a:pt x="101" y="151"/>
                    <a:pt x="96" y="138"/>
                  </a:cubicBezTo>
                  <a:cubicBezTo>
                    <a:pt x="82" y="136"/>
                    <a:pt x="54" y="130"/>
                    <a:pt x="31" y="108"/>
                  </a:cubicBezTo>
                  <a:cubicBezTo>
                    <a:pt x="0" y="79"/>
                    <a:pt x="1" y="55"/>
                    <a:pt x="1" y="52"/>
                  </a:cubicBezTo>
                  <a:cubicBezTo>
                    <a:pt x="1" y="48"/>
                    <a:pt x="3" y="45"/>
                    <a:pt x="6" y="44"/>
                  </a:cubicBezTo>
                  <a:cubicBezTo>
                    <a:pt x="9" y="42"/>
                    <a:pt x="12" y="41"/>
                    <a:pt x="15" y="42"/>
                  </a:cubicBezTo>
                  <a:cubicBezTo>
                    <a:pt x="16" y="42"/>
                    <a:pt x="76" y="60"/>
                    <a:pt x="135" y="59"/>
                  </a:cubicBezTo>
                  <a:cubicBezTo>
                    <a:pt x="196" y="57"/>
                    <a:pt x="245" y="45"/>
                    <a:pt x="310" y="24"/>
                  </a:cubicBezTo>
                  <a:cubicBezTo>
                    <a:pt x="383" y="0"/>
                    <a:pt x="435" y="70"/>
                    <a:pt x="437" y="74"/>
                  </a:cubicBezTo>
                  <a:cubicBezTo>
                    <a:pt x="440" y="78"/>
                    <a:pt x="439" y="85"/>
                    <a:pt x="434" y="89"/>
                  </a:cubicBezTo>
                  <a:cubicBezTo>
                    <a:pt x="429" y="92"/>
                    <a:pt x="423" y="91"/>
                    <a:pt x="419" y="86"/>
                  </a:cubicBezTo>
                  <a:cubicBezTo>
                    <a:pt x="417" y="84"/>
                    <a:pt x="375" y="25"/>
                    <a:pt x="317" y="44"/>
                  </a:cubicBezTo>
                  <a:cubicBezTo>
                    <a:pt x="250" y="66"/>
                    <a:pt x="199" y="79"/>
                    <a:pt x="136" y="80"/>
                  </a:cubicBezTo>
                  <a:cubicBezTo>
                    <a:pt x="93" y="81"/>
                    <a:pt x="50" y="73"/>
                    <a:pt x="27" y="68"/>
                  </a:cubicBezTo>
                  <a:cubicBezTo>
                    <a:pt x="30" y="74"/>
                    <a:pt x="36" y="83"/>
                    <a:pt x="46" y="93"/>
                  </a:cubicBezTo>
                  <a:cubicBezTo>
                    <a:pt x="70" y="116"/>
                    <a:pt x="105" y="117"/>
                    <a:pt x="105" y="117"/>
                  </a:cubicBezTo>
                  <a:cubicBezTo>
                    <a:pt x="110" y="118"/>
                    <a:pt x="115" y="121"/>
                    <a:pt x="115" y="126"/>
                  </a:cubicBezTo>
                  <a:cubicBezTo>
                    <a:pt x="116" y="128"/>
                    <a:pt x="121" y="157"/>
                    <a:pt x="154" y="171"/>
                  </a:cubicBezTo>
                  <a:cubicBezTo>
                    <a:pt x="178" y="181"/>
                    <a:pt x="203" y="174"/>
                    <a:pt x="204" y="173"/>
                  </a:cubicBezTo>
                  <a:cubicBezTo>
                    <a:pt x="208" y="172"/>
                    <a:pt x="213" y="174"/>
                    <a:pt x="216" y="178"/>
                  </a:cubicBezTo>
                  <a:cubicBezTo>
                    <a:pt x="217" y="179"/>
                    <a:pt x="231" y="202"/>
                    <a:pt x="264" y="209"/>
                  </a:cubicBezTo>
                  <a:cubicBezTo>
                    <a:pt x="296" y="215"/>
                    <a:pt x="335" y="206"/>
                    <a:pt x="356" y="187"/>
                  </a:cubicBezTo>
                  <a:cubicBezTo>
                    <a:pt x="360" y="183"/>
                    <a:pt x="367" y="184"/>
                    <a:pt x="371" y="188"/>
                  </a:cubicBezTo>
                  <a:cubicBezTo>
                    <a:pt x="375" y="193"/>
                    <a:pt x="375" y="199"/>
                    <a:pt x="370" y="203"/>
                  </a:cubicBezTo>
                  <a:cubicBezTo>
                    <a:pt x="350" y="222"/>
                    <a:pt x="317" y="232"/>
                    <a:pt x="286" y="2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408" name="Group 407">
            <a:extLst>
              <a:ext uri="{FF2B5EF4-FFF2-40B4-BE49-F238E27FC236}">
                <a16:creationId xmlns:a16="http://schemas.microsoft.com/office/drawing/2014/main" id="{48364EC5-36A9-9146-87C7-70EAC5E7F2CC}"/>
              </a:ext>
            </a:extLst>
          </p:cNvPr>
          <p:cNvGrpSpPr>
            <a:grpSpLocks noChangeAspect="1"/>
          </p:cNvGrpSpPr>
          <p:nvPr/>
        </p:nvGrpSpPr>
        <p:grpSpPr>
          <a:xfrm>
            <a:off x="9235012" y="998602"/>
            <a:ext cx="518588" cy="412950"/>
            <a:chOff x="8159751" y="1096963"/>
            <a:chExt cx="428625" cy="341313"/>
          </a:xfrm>
          <a:solidFill>
            <a:srgbClr val="FFFFFF"/>
          </a:solidFill>
        </p:grpSpPr>
        <p:sp>
          <p:nvSpPr>
            <p:cNvPr id="409" name="Freeform 7">
              <a:extLst>
                <a:ext uri="{FF2B5EF4-FFF2-40B4-BE49-F238E27FC236}">
                  <a16:creationId xmlns:a16="http://schemas.microsoft.com/office/drawing/2014/main" id="{DAE05C8E-4FED-564C-A3A1-107AA07525AB}"/>
                </a:ext>
              </a:extLst>
            </p:cNvPr>
            <p:cNvSpPr>
              <a:spLocks noEditPoints="1"/>
            </p:cNvSpPr>
            <p:nvPr/>
          </p:nvSpPr>
          <p:spPr bwMode="auto">
            <a:xfrm>
              <a:off x="8159751" y="1096963"/>
              <a:ext cx="280988" cy="268288"/>
            </a:xfrm>
            <a:custGeom>
              <a:avLst/>
              <a:gdLst>
                <a:gd name="T0" fmla="*/ 203 w 518"/>
                <a:gd name="T1" fmla="*/ 258 h 517"/>
                <a:gd name="T2" fmla="*/ 315 w 518"/>
                <a:gd name="T3" fmla="*/ 258 h 517"/>
                <a:gd name="T4" fmla="*/ 259 w 518"/>
                <a:gd name="T5" fmla="*/ 336 h 517"/>
                <a:gd name="T6" fmla="*/ 259 w 518"/>
                <a:gd name="T7" fmla="*/ 181 h 517"/>
                <a:gd name="T8" fmla="*/ 259 w 518"/>
                <a:gd name="T9" fmla="*/ 336 h 517"/>
                <a:gd name="T10" fmla="*/ 291 w 518"/>
                <a:gd name="T11" fmla="*/ 495 h 517"/>
                <a:gd name="T12" fmla="*/ 299 w 518"/>
                <a:gd name="T13" fmla="*/ 428 h 517"/>
                <a:gd name="T14" fmla="*/ 364 w 518"/>
                <a:gd name="T15" fmla="*/ 408 h 517"/>
                <a:gd name="T16" fmla="*/ 449 w 518"/>
                <a:gd name="T17" fmla="*/ 403 h 517"/>
                <a:gd name="T18" fmla="*/ 407 w 518"/>
                <a:gd name="T19" fmla="*/ 350 h 517"/>
                <a:gd name="T20" fmla="*/ 439 w 518"/>
                <a:gd name="T21" fmla="*/ 290 h 517"/>
                <a:gd name="T22" fmla="*/ 496 w 518"/>
                <a:gd name="T23" fmla="*/ 227 h 517"/>
                <a:gd name="T24" fmla="*/ 428 w 518"/>
                <a:gd name="T25" fmla="*/ 218 h 517"/>
                <a:gd name="T26" fmla="*/ 409 w 518"/>
                <a:gd name="T27" fmla="*/ 154 h 517"/>
                <a:gd name="T28" fmla="*/ 404 w 518"/>
                <a:gd name="T29" fmla="*/ 68 h 517"/>
                <a:gd name="T30" fmla="*/ 350 w 518"/>
                <a:gd name="T31" fmla="*/ 110 h 517"/>
                <a:gd name="T32" fmla="*/ 291 w 518"/>
                <a:gd name="T33" fmla="*/ 79 h 517"/>
                <a:gd name="T34" fmla="*/ 227 w 518"/>
                <a:gd name="T35" fmla="*/ 21 h 517"/>
                <a:gd name="T36" fmla="*/ 219 w 518"/>
                <a:gd name="T37" fmla="*/ 89 h 517"/>
                <a:gd name="T38" fmla="*/ 154 w 518"/>
                <a:gd name="T39" fmla="*/ 109 h 517"/>
                <a:gd name="T40" fmla="*/ 69 w 518"/>
                <a:gd name="T41" fmla="*/ 113 h 517"/>
                <a:gd name="T42" fmla="*/ 111 w 518"/>
                <a:gd name="T43" fmla="*/ 167 h 517"/>
                <a:gd name="T44" fmla="*/ 79 w 518"/>
                <a:gd name="T45" fmla="*/ 227 h 517"/>
                <a:gd name="T46" fmla="*/ 22 w 518"/>
                <a:gd name="T47" fmla="*/ 290 h 517"/>
                <a:gd name="T48" fmla="*/ 90 w 518"/>
                <a:gd name="T49" fmla="*/ 298 h 517"/>
                <a:gd name="T50" fmla="*/ 110 w 518"/>
                <a:gd name="T51" fmla="*/ 363 h 517"/>
                <a:gd name="T52" fmla="*/ 114 w 518"/>
                <a:gd name="T53" fmla="*/ 448 h 517"/>
                <a:gd name="T54" fmla="*/ 168 w 518"/>
                <a:gd name="T55" fmla="*/ 406 h 517"/>
                <a:gd name="T56" fmla="*/ 227 w 518"/>
                <a:gd name="T57" fmla="*/ 438 h 517"/>
                <a:gd name="T58" fmla="*/ 302 w 518"/>
                <a:gd name="T59" fmla="*/ 517 h 517"/>
                <a:gd name="T60" fmla="*/ 206 w 518"/>
                <a:gd name="T61" fmla="*/ 506 h 517"/>
                <a:gd name="T62" fmla="*/ 164 w 518"/>
                <a:gd name="T63" fmla="*/ 429 h 517"/>
                <a:gd name="T64" fmla="*/ 106 w 518"/>
                <a:gd name="T65" fmla="*/ 471 h 517"/>
                <a:gd name="T66" fmla="*/ 43 w 518"/>
                <a:gd name="T67" fmla="*/ 403 h 517"/>
                <a:gd name="T68" fmla="*/ 88 w 518"/>
                <a:gd name="T69" fmla="*/ 354 h 517"/>
                <a:gd name="T70" fmla="*/ 11 w 518"/>
                <a:gd name="T71" fmla="*/ 312 h 517"/>
                <a:gd name="T72" fmla="*/ 0 w 518"/>
                <a:gd name="T73" fmla="*/ 216 h 517"/>
                <a:gd name="T74" fmla="*/ 71 w 518"/>
                <a:gd name="T75" fmla="*/ 205 h 517"/>
                <a:gd name="T76" fmla="*/ 46 w 518"/>
                <a:gd name="T77" fmla="*/ 121 h 517"/>
                <a:gd name="T78" fmla="*/ 46 w 518"/>
                <a:gd name="T79" fmla="*/ 106 h 517"/>
                <a:gd name="T80" fmla="*/ 114 w 518"/>
                <a:gd name="T81" fmla="*/ 42 h 517"/>
                <a:gd name="T82" fmla="*/ 164 w 518"/>
                <a:gd name="T83" fmla="*/ 88 h 517"/>
                <a:gd name="T84" fmla="*/ 206 w 518"/>
                <a:gd name="T85" fmla="*/ 11 h 517"/>
                <a:gd name="T86" fmla="*/ 302 w 518"/>
                <a:gd name="T87" fmla="*/ 0 h 517"/>
                <a:gd name="T88" fmla="*/ 312 w 518"/>
                <a:gd name="T89" fmla="*/ 70 h 517"/>
                <a:gd name="T90" fmla="*/ 396 w 518"/>
                <a:gd name="T91" fmla="*/ 45 h 517"/>
                <a:gd name="T92" fmla="*/ 472 w 518"/>
                <a:gd name="T93" fmla="*/ 106 h 517"/>
                <a:gd name="T94" fmla="*/ 430 w 518"/>
                <a:gd name="T95" fmla="*/ 163 h 517"/>
                <a:gd name="T96" fmla="*/ 507 w 518"/>
                <a:gd name="T97" fmla="*/ 205 h 517"/>
                <a:gd name="T98" fmla="*/ 518 w 518"/>
                <a:gd name="T99" fmla="*/ 301 h 517"/>
                <a:gd name="T100" fmla="*/ 447 w 518"/>
                <a:gd name="T101" fmla="*/ 312 h 517"/>
                <a:gd name="T102" fmla="*/ 472 w 518"/>
                <a:gd name="T103" fmla="*/ 396 h 517"/>
                <a:gd name="T104" fmla="*/ 412 w 518"/>
                <a:gd name="T105" fmla="*/ 471 h 517"/>
                <a:gd name="T106" fmla="*/ 354 w 518"/>
                <a:gd name="T107" fmla="*/ 429 h 517"/>
                <a:gd name="T108" fmla="*/ 312 w 518"/>
                <a:gd name="T109" fmla="*/ 50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8" h="517">
                  <a:moveTo>
                    <a:pt x="259" y="203"/>
                  </a:moveTo>
                  <a:cubicBezTo>
                    <a:pt x="228" y="203"/>
                    <a:pt x="203" y="228"/>
                    <a:pt x="203" y="258"/>
                  </a:cubicBezTo>
                  <a:cubicBezTo>
                    <a:pt x="203" y="289"/>
                    <a:pt x="228" y="314"/>
                    <a:pt x="259" y="314"/>
                  </a:cubicBezTo>
                  <a:cubicBezTo>
                    <a:pt x="290" y="314"/>
                    <a:pt x="315" y="289"/>
                    <a:pt x="315" y="258"/>
                  </a:cubicBezTo>
                  <a:cubicBezTo>
                    <a:pt x="315" y="228"/>
                    <a:pt x="290" y="203"/>
                    <a:pt x="259" y="203"/>
                  </a:cubicBezTo>
                  <a:close/>
                  <a:moveTo>
                    <a:pt x="259" y="336"/>
                  </a:moveTo>
                  <a:cubicBezTo>
                    <a:pt x="216" y="336"/>
                    <a:pt x="182" y="301"/>
                    <a:pt x="182" y="258"/>
                  </a:cubicBezTo>
                  <a:cubicBezTo>
                    <a:pt x="182" y="216"/>
                    <a:pt x="216" y="181"/>
                    <a:pt x="259" y="181"/>
                  </a:cubicBezTo>
                  <a:cubicBezTo>
                    <a:pt x="302" y="181"/>
                    <a:pt x="336" y="216"/>
                    <a:pt x="336" y="258"/>
                  </a:cubicBezTo>
                  <a:cubicBezTo>
                    <a:pt x="336" y="301"/>
                    <a:pt x="302" y="336"/>
                    <a:pt x="259" y="336"/>
                  </a:cubicBezTo>
                  <a:close/>
                  <a:moveTo>
                    <a:pt x="227" y="495"/>
                  </a:moveTo>
                  <a:lnTo>
                    <a:pt x="291" y="495"/>
                  </a:lnTo>
                  <a:lnTo>
                    <a:pt x="291" y="438"/>
                  </a:lnTo>
                  <a:cubicBezTo>
                    <a:pt x="291" y="433"/>
                    <a:pt x="294" y="429"/>
                    <a:pt x="299" y="428"/>
                  </a:cubicBezTo>
                  <a:cubicBezTo>
                    <a:pt x="317" y="423"/>
                    <a:pt x="334" y="416"/>
                    <a:pt x="350" y="406"/>
                  </a:cubicBezTo>
                  <a:cubicBezTo>
                    <a:pt x="355" y="404"/>
                    <a:pt x="360" y="404"/>
                    <a:pt x="364" y="408"/>
                  </a:cubicBezTo>
                  <a:lnTo>
                    <a:pt x="404" y="448"/>
                  </a:lnTo>
                  <a:lnTo>
                    <a:pt x="449" y="403"/>
                  </a:lnTo>
                  <a:lnTo>
                    <a:pt x="409" y="363"/>
                  </a:lnTo>
                  <a:cubicBezTo>
                    <a:pt x="405" y="359"/>
                    <a:pt x="404" y="354"/>
                    <a:pt x="407" y="350"/>
                  </a:cubicBezTo>
                  <a:cubicBezTo>
                    <a:pt x="417" y="334"/>
                    <a:pt x="424" y="317"/>
                    <a:pt x="428" y="298"/>
                  </a:cubicBezTo>
                  <a:cubicBezTo>
                    <a:pt x="429" y="293"/>
                    <a:pt x="434" y="290"/>
                    <a:pt x="439" y="290"/>
                  </a:cubicBezTo>
                  <a:lnTo>
                    <a:pt x="496" y="290"/>
                  </a:lnTo>
                  <a:lnTo>
                    <a:pt x="496" y="227"/>
                  </a:lnTo>
                  <a:lnTo>
                    <a:pt x="439" y="227"/>
                  </a:lnTo>
                  <a:cubicBezTo>
                    <a:pt x="434" y="227"/>
                    <a:pt x="429" y="223"/>
                    <a:pt x="428" y="218"/>
                  </a:cubicBezTo>
                  <a:cubicBezTo>
                    <a:pt x="424" y="200"/>
                    <a:pt x="417" y="183"/>
                    <a:pt x="407" y="167"/>
                  </a:cubicBezTo>
                  <a:cubicBezTo>
                    <a:pt x="404" y="163"/>
                    <a:pt x="405" y="157"/>
                    <a:pt x="409" y="154"/>
                  </a:cubicBezTo>
                  <a:lnTo>
                    <a:pt x="449" y="113"/>
                  </a:lnTo>
                  <a:lnTo>
                    <a:pt x="404" y="68"/>
                  </a:lnTo>
                  <a:lnTo>
                    <a:pt x="364" y="109"/>
                  </a:lnTo>
                  <a:cubicBezTo>
                    <a:pt x="360" y="112"/>
                    <a:pt x="355" y="113"/>
                    <a:pt x="350" y="110"/>
                  </a:cubicBezTo>
                  <a:cubicBezTo>
                    <a:pt x="334" y="101"/>
                    <a:pt x="317" y="93"/>
                    <a:pt x="299" y="89"/>
                  </a:cubicBezTo>
                  <a:cubicBezTo>
                    <a:pt x="294" y="88"/>
                    <a:pt x="291" y="84"/>
                    <a:pt x="291" y="79"/>
                  </a:cubicBezTo>
                  <a:lnTo>
                    <a:pt x="291" y="21"/>
                  </a:lnTo>
                  <a:lnTo>
                    <a:pt x="227" y="21"/>
                  </a:lnTo>
                  <a:lnTo>
                    <a:pt x="227" y="79"/>
                  </a:lnTo>
                  <a:cubicBezTo>
                    <a:pt x="227" y="84"/>
                    <a:pt x="224" y="88"/>
                    <a:pt x="219" y="89"/>
                  </a:cubicBezTo>
                  <a:cubicBezTo>
                    <a:pt x="201" y="93"/>
                    <a:pt x="184" y="101"/>
                    <a:pt x="168" y="110"/>
                  </a:cubicBezTo>
                  <a:cubicBezTo>
                    <a:pt x="163" y="113"/>
                    <a:pt x="158" y="112"/>
                    <a:pt x="154" y="109"/>
                  </a:cubicBezTo>
                  <a:lnTo>
                    <a:pt x="114" y="68"/>
                  </a:lnTo>
                  <a:lnTo>
                    <a:pt x="69" y="113"/>
                  </a:lnTo>
                  <a:lnTo>
                    <a:pt x="110" y="154"/>
                  </a:lnTo>
                  <a:cubicBezTo>
                    <a:pt x="113" y="157"/>
                    <a:pt x="114" y="163"/>
                    <a:pt x="111" y="167"/>
                  </a:cubicBezTo>
                  <a:cubicBezTo>
                    <a:pt x="101" y="183"/>
                    <a:pt x="94" y="200"/>
                    <a:pt x="90" y="218"/>
                  </a:cubicBezTo>
                  <a:cubicBezTo>
                    <a:pt x="89" y="223"/>
                    <a:pt x="84" y="227"/>
                    <a:pt x="79" y="227"/>
                  </a:cubicBezTo>
                  <a:lnTo>
                    <a:pt x="22" y="227"/>
                  </a:lnTo>
                  <a:lnTo>
                    <a:pt x="22" y="290"/>
                  </a:lnTo>
                  <a:lnTo>
                    <a:pt x="79" y="290"/>
                  </a:lnTo>
                  <a:cubicBezTo>
                    <a:pt x="84" y="290"/>
                    <a:pt x="89" y="293"/>
                    <a:pt x="90" y="298"/>
                  </a:cubicBezTo>
                  <a:cubicBezTo>
                    <a:pt x="94" y="317"/>
                    <a:pt x="101" y="334"/>
                    <a:pt x="111" y="350"/>
                  </a:cubicBezTo>
                  <a:cubicBezTo>
                    <a:pt x="114" y="354"/>
                    <a:pt x="113" y="359"/>
                    <a:pt x="110" y="363"/>
                  </a:cubicBezTo>
                  <a:lnTo>
                    <a:pt x="69" y="403"/>
                  </a:lnTo>
                  <a:lnTo>
                    <a:pt x="114" y="448"/>
                  </a:lnTo>
                  <a:lnTo>
                    <a:pt x="154" y="408"/>
                  </a:lnTo>
                  <a:cubicBezTo>
                    <a:pt x="158" y="404"/>
                    <a:pt x="163" y="404"/>
                    <a:pt x="168" y="406"/>
                  </a:cubicBezTo>
                  <a:cubicBezTo>
                    <a:pt x="184" y="416"/>
                    <a:pt x="201" y="423"/>
                    <a:pt x="219" y="428"/>
                  </a:cubicBezTo>
                  <a:cubicBezTo>
                    <a:pt x="224" y="429"/>
                    <a:pt x="227" y="433"/>
                    <a:pt x="227" y="438"/>
                  </a:cubicBezTo>
                  <a:lnTo>
                    <a:pt x="227" y="495"/>
                  </a:lnTo>
                  <a:close/>
                  <a:moveTo>
                    <a:pt x="302" y="517"/>
                  </a:moveTo>
                  <a:lnTo>
                    <a:pt x="216" y="517"/>
                  </a:lnTo>
                  <a:cubicBezTo>
                    <a:pt x="210" y="517"/>
                    <a:pt x="206" y="512"/>
                    <a:pt x="206" y="506"/>
                  </a:cubicBezTo>
                  <a:lnTo>
                    <a:pt x="206" y="446"/>
                  </a:lnTo>
                  <a:cubicBezTo>
                    <a:pt x="191" y="442"/>
                    <a:pt x="177" y="437"/>
                    <a:pt x="164" y="429"/>
                  </a:cubicBezTo>
                  <a:lnTo>
                    <a:pt x="122" y="471"/>
                  </a:lnTo>
                  <a:cubicBezTo>
                    <a:pt x="118" y="475"/>
                    <a:pt x="110" y="475"/>
                    <a:pt x="106" y="471"/>
                  </a:cubicBezTo>
                  <a:lnTo>
                    <a:pt x="46" y="411"/>
                  </a:lnTo>
                  <a:cubicBezTo>
                    <a:pt x="44" y="409"/>
                    <a:pt x="43" y="406"/>
                    <a:pt x="43" y="403"/>
                  </a:cubicBezTo>
                  <a:cubicBezTo>
                    <a:pt x="43" y="401"/>
                    <a:pt x="44" y="398"/>
                    <a:pt x="46" y="396"/>
                  </a:cubicBezTo>
                  <a:lnTo>
                    <a:pt x="88" y="354"/>
                  </a:lnTo>
                  <a:cubicBezTo>
                    <a:pt x="81" y="340"/>
                    <a:pt x="75" y="326"/>
                    <a:pt x="71" y="312"/>
                  </a:cubicBezTo>
                  <a:lnTo>
                    <a:pt x="11" y="312"/>
                  </a:lnTo>
                  <a:cubicBezTo>
                    <a:pt x="5" y="312"/>
                    <a:pt x="0" y="307"/>
                    <a:pt x="0" y="301"/>
                  </a:cubicBezTo>
                  <a:lnTo>
                    <a:pt x="0" y="216"/>
                  </a:lnTo>
                  <a:cubicBezTo>
                    <a:pt x="0" y="210"/>
                    <a:pt x="5" y="205"/>
                    <a:pt x="11" y="205"/>
                  </a:cubicBezTo>
                  <a:lnTo>
                    <a:pt x="71" y="205"/>
                  </a:lnTo>
                  <a:cubicBezTo>
                    <a:pt x="75" y="190"/>
                    <a:pt x="81" y="176"/>
                    <a:pt x="88" y="163"/>
                  </a:cubicBezTo>
                  <a:lnTo>
                    <a:pt x="46" y="121"/>
                  </a:lnTo>
                  <a:cubicBezTo>
                    <a:pt x="44" y="119"/>
                    <a:pt x="43" y="116"/>
                    <a:pt x="43" y="113"/>
                  </a:cubicBezTo>
                  <a:cubicBezTo>
                    <a:pt x="43" y="110"/>
                    <a:pt x="44" y="108"/>
                    <a:pt x="46" y="106"/>
                  </a:cubicBezTo>
                  <a:lnTo>
                    <a:pt x="106" y="45"/>
                  </a:lnTo>
                  <a:cubicBezTo>
                    <a:pt x="108" y="43"/>
                    <a:pt x="111" y="42"/>
                    <a:pt x="114" y="42"/>
                  </a:cubicBezTo>
                  <a:cubicBezTo>
                    <a:pt x="117" y="42"/>
                    <a:pt x="120" y="43"/>
                    <a:pt x="122" y="45"/>
                  </a:cubicBezTo>
                  <a:lnTo>
                    <a:pt x="164" y="88"/>
                  </a:lnTo>
                  <a:cubicBezTo>
                    <a:pt x="177" y="80"/>
                    <a:pt x="191" y="74"/>
                    <a:pt x="206" y="70"/>
                  </a:cubicBezTo>
                  <a:lnTo>
                    <a:pt x="206" y="11"/>
                  </a:lnTo>
                  <a:cubicBezTo>
                    <a:pt x="206" y="5"/>
                    <a:pt x="210" y="0"/>
                    <a:pt x="216" y="0"/>
                  </a:cubicBezTo>
                  <a:lnTo>
                    <a:pt x="302" y="0"/>
                  </a:lnTo>
                  <a:cubicBezTo>
                    <a:pt x="308" y="0"/>
                    <a:pt x="312" y="5"/>
                    <a:pt x="312" y="11"/>
                  </a:cubicBezTo>
                  <a:lnTo>
                    <a:pt x="312" y="70"/>
                  </a:lnTo>
                  <a:cubicBezTo>
                    <a:pt x="327" y="74"/>
                    <a:pt x="341" y="80"/>
                    <a:pt x="354" y="88"/>
                  </a:cubicBezTo>
                  <a:lnTo>
                    <a:pt x="396" y="45"/>
                  </a:lnTo>
                  <a:cubicBezTo>
                    <a:pt x="401" y="41"/>
                    <a:pt x="408" y="41"/>
                    <a:pt x="412" y="45"/>
                  </a:cubicBezTo>
                  <a:lnTo>
                    <a:pt x="472" y="106"/>
                  </a:lnTo>
                  <a:cubicBezTo>
                    <a:pt x="476" y="110"/>
                    <a:pt x="476" y="117"/>
                    <a:pt x="472" y="121"/>
                  </a:cubicBezTo>
                  <a:lnTo>
                    <a:pt x="430" y="163"/>
                  </a:lnTo>
                  <a:cubicBezTo>
                    <a:pt x="437" y="176"/>
                    <a:pt x="443" y="190"/>
                    <a:pt x="447" y="205"/>
                  </a:cubicBezTo>
                  <a:lnTo>
                    <a:pt x="507" y="205"/>
                  </a:lnTo>
                  <a:cubicBezTo>
                    <a:pt x="513" y="205"/>
                    <a:pt x="518" y="210"/>
                    <a:pt x="518" y="216"/>
                  </a:cubicBezTo>
                  <a:lnTo>
                    <a:pt x="518" y="301"/>
                  </a:lnTo>
                  <a:cubicBezTo>
                    <a:pt x="518" y="307"/>
                    <a:pt x="513" y="312"/>
                    <a:pt x="507" y="312"/>
                  </a:cubicBezTo>
                  <a:lnTo>
                    <a:pt x="447" y="312"/>
                  </a:lnTo>
                  <a:cubicBezTo>
                    <a:pt x="443" y="326"/>
                    <a:pt x="437" y="340"/>
                    <a:pt x="430" y="354"/>
                  </a:cubicBezTo>
                  <a:lnTo>
                    <a:pt x="472" y="396"/>
                  </a:lnTo>
                  <a:cubicBezTo>
                    <a:pt x="476" y="400"/>
                    <a:pt x="476" y="407"/>
                    <a:pt x="472" y="411"/>
                  </a:cubicBezTo>
                  <a:lnTo>
                    <a:pt x="412" y="471"/>
                  </a:lnTo>
                  <a:cubicBezTo>
                    <a:pt x="408" y="475"/>
                    <a:pt x="401" y="475"/>
                    <a:pt x="396" y="471"/>
                  </a:cubicBezTo>
                  <a:lnTo>
                    <a:pt x="354" y="429"/>
                  </a:lnTo>
                  <a:cubicBezTo>
                    <a:pt x="341" y="437"/>
                    <a:pt x="327" y="442"/>
                    <a:pt x="312" y="446"/>
                  </a:cubicBezTo>
                  <a:lnTo>
                    <a:pt x="312" y="506"/>
                  </a:lnTo>
                  <a:cubicBezTo>
                    <a:pt x="312" y="512"/>
                    <a:pt x="308" y="517"/>
                    <a:pt x="302" y="5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0" name="Freeform 8">
              <a:extLst>
                <a:ext uri="{FF2B5EF4-FFF2-40B4-BE49-F238E27FC236}">
                  <a16:creationId xmlns:a16="http://schemas.microsoft.com/office/drawing/2014/main" id="{83500BB1-FFEF-3148-B4C5-FDBEE0C8976A}"/>
                </a:ext>
              </a:extLst>
            </p:cNvPr>
            <p:cNvSpPr>
              <a:spLocks noEditPoints="1"/>
            </p:cNvSpPr>
            <p:nvPr/>
          </p:nvSpPr>
          <p:spPr bwMode="auto">
            <a:xfrm>
              <a:off x="8389938" y="1247776"/>
              <a:ext cx="198438" cy="190500"/>
            </a:xfrm>
            <a:custGeom>
              <a:avLst/>
              <a:gdLst>
                <a:gd name="T0" fmla="*/ 128 w 365"/>
                <a:gd name="T1" fmla="*/ 182 h 365"/>
                <a:gd name="T2" fmla="*/ 238 w 365"/>
                <a:gd name="T3" fmla="*/ 182 h 365"/>
                <a:gd name="T4" fmla="*/ 183 w 365"/>
                <a:gd name="T5" fmla="*/ 259 h 365"/>
                <a:gd name="T6" fmla="*/ 183 w 365"/>
                <a:gd name="T7" fmla="*/ 106 h 365"/>
                <a:gd name="T8" fmla="*/ 183 w 365"/>
                <a:gd name="T9" fmla="*/ 259 h 365"/>
                <a:gd name="T10" fmla="*/ 192 w 365"/>
                <a:gd name="T11" fmla="*/ 343 h 365"/>
                <a:gd name="T12" fmla="*/ 201 w 365"/>
                <a:gd name="T13" fmla="*/ 299 h 365"/>
                <a:gd name="T14" fmla="*/ 267 w 365"/>
                <a:gd name="T15" fmla="*/ 279 h 365"/>
                <a:gd name="T16" fmla="*/ 303 w 365"/>
                <a:gd name="T17" fmla="*/ 290 h 365"/>
                <a:gd name="T18" fmla="*/ 278 w 365"/>
                <a:gd name="T19" fmla="*/ 252 h 365"/>
                <a:gd name="T20" fmla="*/ 311 w 365"/>
                <a:gd name="T21" fmla="*/ 191 h 365"/>
                <a:gd name="T22" fmla="*/ 344 w 365"/>
                <a:gd name="T23" fmla="*/ 174 h 365"/>
                <a:gd name="T24" fmla="*/ 300 w 365"/>
                <a:gd name="T25" fmla="*/ 164 h 365"/>
                <a:gd name="T26" fmla="*/ 280 w 365"/>
                <a:gd name="T27" fmla="*/ 98 h 365"/>
                <a:gd name="T28" fmla="*/ 290 w 365"/>
                <a:gd name="T29" fmla="*/ 62 h 365"/>
                <a:gd name="T30" fmla="*/ 253 w 365"/>
                <a:gd name="T31" fmla="*/ 87 h 365"/>
                <a:gd name="T32" fmla="*/ 192 w 365"/>
                <a:gd name="T33" fmla="*/ 55 h 365"/>
                <a:gd name="T34" fmla="*/ 174 w 365"/>
                <a:gd name="T35" fmla="*/ 22 h 365"/>
                <a:gd name="T36" fmla="*/ 165 w 365"/>
                <a:gd name="T37" fmla="*/ 65 h 365"/>
                <a:gd name="T38" fmla="*/ 99 w 365"/>
                <a:gd name="T39" fmla="*/ 86 h 365"/>
                <a:gd name="T40" fmla="*/ 63 w 365"/>
                <a:gd name="T41" fmla="*/ 75 h 365"/>
                <a:gd name="T42" fmla="*/ 87 w 365"/>
                <a:gd name="T43" fmla="*/ 112 h 365"/>
                <a:gd name="T44" fmla="*/ 55 w 365"/>
                <a:gd name="T45" fmla="*/ 174 h 365"/>
                <a:gd name="T46" fmla="*/ 22 w 365"/>
                <a:gd name="T47" fmla="*/ 191 h 365"/>
                <a:gd name="T48" fmla="*/ 66 w 365"/>
                <a:gd name="T49" fmla="*/ 200 h 365"/>
                <a:gd name="T50" fmla="*/ 86 w 365"/>
                <a:gd name="T51" fmla="*/ 266 h 365"/>
                <a:gd name="T52" fmla="*/ 75 w 365"/>
                <a:gd name="T53" fmla="*/ 302 h 365"/>
                <a:gd name="T54" fmla="*/ 113 w 365"/>
                <a:gd name="T55" fmla="*/ 278 h 365"/>
                <a:gd name="T56" fmla="*/ 174 w 365"/>
                <a:gd name="T57" fmla="*/ 310 h 365"/>
                <a:gd name="T58" fmla="*/ 203 w 365"/>
                <a:gd name="T59" fmla="*/ 365 h 365"/>
                <a:gd name="T60" fmla="*/ 152 w 365"/>
                <a:gd name="T61" fmla="*/ 354 h 365"/>
                <a:gd name="T62" fmla="*/ 108 w 365"/>
                <a:gd name="T63" fmla="*/ 301 h 365"/>
                <a:gd name="T64" fmla="*/ 75 w 365"/>
                <a:gd name="T65" fmla="*/ 328 h 365"/>
                <a:gd name="T66" fmla="*/ 40 w 365"/>
                <a:gd name="T67" fmla="*/ 297 h 365"/>
                <a:gd name="T68" fmla="*/ 65 w 365"/>
                <a:gd name="T69" fmla="*/ 257 h 365"/>
                <a:gd name="T70" fmla="*/ 11 w 365"/>
                <a:gd name="T71" fmla="*/ 213 h 365"/>
                <a:gd name="T72" fmla="*/ 0 w 365"/>
                <a:gd name="T73" fmla="*/ 163 h 365"/>
                <a:gd name="T74" fmla="*/ 46 w 365"/>
                <a:gd name="T75" fmla="*/ 152 h 365"/>
                <a:gd name="T76" fmla="*/ 40 w 365"/>
                <a:gd name="T77" fmla="*/ 83 h 365"/>
                <a:gd name="T78" fmla="*/ 68 w 365"/>
                <a:gd name="T79" fmla="*/ 39 h 365"/>
                <a:gd name="T80" fmla="*/ 108 w 365"/>
                <a:gd name="T81" fmla="*/ 64 h 365"/>
                <a:gd name="T82" fmla="*/ 152 w 365"/>
                <a:gd name="T83" fmla="*/ 11 h 365"/>
                <a:gd name="T84" fmla="*/ 203 w 365"/>
                <a:gd name="T85" fmla="*/ 0 h 365"/>
                <a:gd name="T86" fmla="*/ 213 w 365"/>
                <a:gd name="T87" fmla="*/ 46 h 365"/>
                <a:gd name="T88" fmla="*/ 283 w 365"/>
                <a:gd name="T89" fmla="*/ 39 h 365"/>
                <a:gd name="T90" fmla="*/ 298 w 365"/>
                <a:gd name="T91" fmla="*/ 39 h 365"/>
                <a:gd name="T92" fmla="*/ 326 w 365"/>
                <a:gd name="T93" fmla="*/ 83 h 365"/>
                <a:gd name="T94" fmla="*/ 320 w 365"/>
                <a:gd name="T95" fmla="*/ 152 h 365"/>
                <a:gd name="T96" fmla="*/ 365 w 365"/>
                <a:gd name="T97" fmla="*/ 163 h 365"/>
                <a:gd name="T98" fmla="*/ 354 w 365"/>
                <a:gd name="T99" fmla="*/ 213 h 365"/>
                <a:gd name="T100" fmla="*/ 301 w 365"/>
                <a:gd name="T101" fmla="*/ 257 h 365"/>
                <a:gd name="T102" fmla="*/ 326 w 365"/>
                <a:gd name="T103" fmla="*/ 297 h 365"/>
                <a:gd name="T104" fmla="*/ 283 w 365"/>
                <a:gd name="T105" fmla="*/ 325 h 365"/>
                <a:gd name="T106" fmla="*/ 213 w 365"/>
                <a:gd name="T107" fmla="*/ 319 h 365"/>
                <a:gd name="T108" fmla="*/ 203 w 365"/>
                <a:gd name="T109"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5" h="365">
                  <a:moveTo>
                    <a:pt x="183" y="128"/>
                  </a:moveTo>
                  <a:cubicBezTo>
                    <a:pt x="153" y="128"/>
                    <a:pt x="128" y="152"/>
                    <a:pt x="128" y="182"/>
                  </a:cubicBezTo>
                  <a:cubicBezTo>
                    <a:pt x="128" y="213"/>
                    <a:pt x="153" y="237"/>
                    <a:pt x="183" y="237"/>
                  </a:cubicBezTo>
                  <a:cubicBezTo>
                    <a:pt x="213" y="237"/>
                    <a:pt x="238" y="213"/>
                    <a:pt x="238" y="182"/>
                  </a:cubicBezTo>
                  <a:cubicBezTo>
                    <a:pt x="238" y="152"/>
                    <a:pt x="213" y="128"/>
                    <a:pt x="183" y="128"/>
                  </a:cubicBezTo>
                  <a:close/>
                  <a:moveTo>
                    <a:pt x="183" y="259"/>
                  </a:moveTo>
                  <a:cubicBezTo>
                    <a:pt x="141" y="259"/>
                    <a:pt x="106" y="225"/>
                    <a:pt x="106" y="182"/>
                  </a:cubicBezTo>
                  <a:cubicBezTo>
                    <a:pt x="106" y="140"/>
                    <a:pt x="141" y="106"/>
                    <a:pt x="183" y="106"/>
                  </a:cubicBezTo>
                  <a:cubicBezTo>
                    <a:pt x="225" y="106"/>
                    <a:pt x="259" y="140"/>
                    <a:pt x="259" y="182"/>
                  </a:cubicBezTo>
                  <a:cubicBezTo>
                    <a:pt x="259" y="225"/>
                    <a:pt x="225" y="259"/>
                    <a:pt x="183" y="259"/>
                  </a:cubicBezTo>
                  <a:close/>
                  <a:moveTo>
                    <a:pt x="174" y="343"/>
                  </a:moveTo>
                  <a:lnTo>
                    <a:pt x="192" y="343"/>
                  </a:lnTo>
                  <a:lnTo>
                    <a:pt x="192" y="310"/>
                  </a:lnTo>
                  <a:cubicBezTo>
                    <a:pt x="192" y="305"/>
                    <a:pt x="196" y="300"/>
                    <a:pt x="201" y="299"/>
                  </a:cubicBezTo>
                  <a:cubicBezTo>
                    <a:pt x="220" y="297"/>
                    <a:pt x="238" y="289"/>
                    <a:pt x="253" y="278"/>
                  </a:cubicBezTo>
                  <a:cubicBezTo>
                    <a:pt x="257" y="275"/>
                    <a:pt x="263" y="275"/>
                    <a:pt x="267" y="279"/>
                  </a:cubicBezTo>
                  <a:lnTo>
                    <a:pt x="290" y="302"/>
                  </a:lnTo>
                  <a:lnTo>
                    <a:pt x="303" y="290"/>
                  </a:lnTo>
                  <a:lnTo>
                    <a:pt x="280" y="266"/>
                  </a:lnTo>
                  <a:cubicBezTo>
                    <a:pt x="276" y="263"/>
                    <a:pt x="275" y="257"/>
                    <a:pt x="278" y="252"/>
                  </a:cubicBezTo>
                  <a:cubicBezTo>
                    <a:pt x="290" y="237"/>
                    <a:pt x="297" y="219"/>
                    <a:pt x="300" y="200"/>
                  </a:cubicBezTo>
                  <a:cubicBezTo>
                    <a:pt x="301" y="195"/>
                    <a:pt x="305" y="191"/>
                    <a:pt x="311" y="191"/>
                  </a:cubicBezTo>
                  <a:lnTo>
                    <a:pt x="344" y="191"/>
                  </a:lnTo>
                  <a:lnTo>
                    <a:pt x="344" y="174"/>
                  </a:lnTo>
                  <a:lnTo>
                    <a:pt x="311" y="174"/>
                  </a:lnTo>
                  <a:cubicBezTo>
                    <a:pt x="305" y="174"/>
                    <a:pt x="301" y="170"/>
                    <a:pt x="300" y="164"/>
                  </a:cubicBezTo>
                  <a:cubicBezTo>
                    <a:pt x="297" y="146"/>
                    <a:pt x="290" y="128"/>
                    <a:pt x="278" y="112"/>
                  </a:cubicBezTo>
                  <a:cubicBezTo>
                    <a:pt x="275" y="108"/>
                    <a:pt x="276" y="102"/>
                    <a:pt x="280" y="98"/>
                  </a:cubicBezTo>
                  <a:lnTo>
                    <a:pt x="303" y="75"/>
                  </a:lnTo>
                  <a:lnTo>
                    <a:pt x="290" y="62"/>
                  </a:lnTo>
                  <a:lnTo>
                    <a:pt x="267" y="86"/>
                  </a:lnTo>
                  <a:cubicBezTo>
                    <a:pt x="263" y="90"/>
                    <a:pt x="257" y="90"/>
                    <a:pt x="253" y="87"/>
                  </a:cubicBezTo>
                  <a:cubicBezTo>
                    <a:pt x="238" y="76"/>
                    <a:pt x="220" y="68"/>
                    <a:pt x="201" y="65"/>
                  </a:cubicBezTo>
                  <a:cubicBezTo>
                    <a:pt x="196" y="65"/>
                    <a:pt x="192" y="60"/>
                    <a:pt x="192" y="55"/>
                  </a:cubicBezTo>
                  <a:lnTo>
                    <a:pt x="192" y="22"/>
                  </a:lnTo>
                  <a:lnTo>
                    <a:pt x="174" y="22"/>
                  </a:lnTo>
                  <a:lnTo>
                    <a:pt x="174" y="55"/>
                  </a:lnTo>
                  <a:cubicBezTo>
                    <a:pt x="174" y="60"/>
                    <a:pt x="170" y="65"/>
                    <a:pt x="165" y="65"/>
                  </a:cubicBezTo>
                  <a:cubicBezTo>
                    <a:pt x="146" y="68"/>
                    <a:pt x="128" y="76"/>
                    <a:pt x="113" y="87"/>
                  </a:cubicBezTo>
                  <a:cubicBezTo>
                    <a:pt x="109" y="90"/>
                    <a:pt x="103" y="90"/>
                    <a:pt x="99" y="86"/>
                  </a:cubicBezTo>
                  <a:lnTo>
                    <a:pt x="75" y="62"/>
                  </a:lnTo>
                  <a:lnTo>
                    <a:pt x="63" y="75"/>
                  </a:lnTo>
                  <a:lnTo>
                    <a:pt x="86" y="98"/>
                  </a:lnTo>
                  <a:cubicBezTo>
                    <a:pt x="90" y="102"/>
                    <a:pt x="91" y="108"/>
                    <a:pt x="87" y="112"/>
                  </a:cubicBezTo>
                  <a:cubicBezTo>
                    <a:pt x="76" y="128"/>
                    <a:pt x="69" y="146"/>
                    <a:pt x="66" y="164"/>
                  </a:cubicBezTo>
                  <a:cubicBezTo>
                    <a:pt x="65" y="170"/>
                    <a:pt x="61" y="174"/>
                    <a:pt x="55" y="174"/>
                  </a:cubicBezTo>
                  <a:lnTo>
                    <a:pt x="22" y="174"/>
                  </a:lnTo>
                  <a:lnTo>
                    <a:pt x="22" y="191"/>
                  </a:lnTo>
                  <a:lnTo>
                    <a:pt x="55" y="191"/>
                  </a:lnTo>
                  <a:cubicBezTo>
                    <a:pt x="61" y="191"/>
                    <a:pt x="65" y="195"/>
                    <a:pt x="66" y="200"/>
                  </a:cubicBezTo>
                  <a:cubicBezTo>
                    <a:pt x="69" y="219"/>
                    <a:pt x="76" y="237"/>
                    <a:pt x="87" y="252"/>
                  </a:cubicBezTo>
                  <a:cubicBezTo>
                    <a:pt x="91" y="257"/>
                    <a:pt x="90" y="263"/>
                    <a:pt x="86" y="266"/>
                  </a:cubicBezTo>
                  <a:lnTo>
                    <a:pt x="63" y="290"/>
                  </a:lnTo>
                  <a:lnTo>
                    <a:pt x="75" y="302"/>
                  </a:lnTo>
                  <a:lnTo>
                    <a:pt x="99" y="279"/>
                  </a:lnTo>
                  <a:cubicBezTo>
                    <a:pt x="103" y="275"/>
                    <a:pt x="109" y="275"/>
                    <a:pt x="113" y="278"/>
                  </a:cubicBezTo>
                  <a:cubicBezTo>
                    <a:pt x="128" y="289"/>
                    <a:pt x="146" y="297"/>
                    <a:pt x="165" y="299"/>
                  </a:cubicBezTo>
                  <a:cubicBezTo>
                    <a:pt x="170" y="300"/>
                    <a:pt x="174" y="305"/>
                    <a:pt x="174" y="310"/>
                  </a:cubicBezTo>
                  <a:lnTo>
                    <a:pt x="174" y="343"/>
                  </a:lnTo>
                  <a:close/>
                  <a:moveTo>
                    <a:pt x="203" y="365"/>
                  </a:moveTo>
                  <a:lnTo>
                    <a:pt x="163" y="365"/>
                  </a:lnTo>
                  <a:cubicBezTo>
                    <a:pt x="157" y="365"/>
                    <a:pt x="152" y="360"/>
                    <a:pt x="152" y="354"/>
                  </a:cubicBezTo>
                  <a:lnTo>
                    <a:pt x="152" y="319"/>
                  </a:lnTo>
                  <a:cubicBezTo>
                    <a:pt x="137" y="316"/>
                    <a:pt x="121" y="309"/>
                    <a:pt x="108" y="301"/>
                  </a:cubicBezTo>
                  <a:lnTo>
                    <a:pt x="83" y="325"/>
                  </a:lnTo>
                  <a:cubicBezTo>
                    <a:pt x="81" y="327"/>
                    <a:pt x="78" y="328"/>
                    <a:pt x="75" y="328"/>
                  </a:cubicBezTo>
                  <a:cubicBezTo>
                    <a:pt x="73" y="328"/>
                    <a:pt x="70" y="327"/>
                    <a:pt x="68" y="325"/>
                  </a:cubicBezTo>
                  <a:lnTo>
                    <a:pt x="40" y="297"/>
                  </a:lnTo>
                  <a:cubicBezTo>
                    <a:pt x="36" y="293"/>
                    <a:pt x="36" y="286"/>
                    <a:pt x="40" y="282"/>
                  </a:cubicBezTo>
                  <a:lnTo>
                    <a:pt x="65" y="257"/>
                  </a:lnTo>
                  <a:cubicBezTo>
                    <a:pt x="56" y="244"/>
                    <a:pt x="50" y="229"/>
                    <a:pt x="46" y="213"/>
                  </a:cubicBezTo>
                  <a:lnTo>
                    <a:pt x="11" y="213"/>
                  </a:lnTo>
                  <a:cubicBezTo>
                    <a:pt x="5" y="213"/>
                    <a:pt x="0" y="208"/>
                    <a:pt x="0" y="202"/>
                  </a:cubicBezTo>
                  <a:lnTo>
                    <a:pt x="0" y="163"/>
                  </a:lnTo>
                  <a:cubicBezTo>
                    <a:pt x="0" y="157"/>
                    <a:pt x="5" y="152"/>
                    <a:pt x="11" y="152"/>
                  </a:cubicBezTo>
                  <a:lnTo>
                    <a:pt x="46" y="152"/>
                  </a:lnTo>
                  <a:cubicBezTo>
                    <a:pt x="50" y="136"/>
                    <a:pt x="56" y="121"/>
                    <a:pt x="65" y="107"/>
                  </a:cubicBezTo>
                  <a:lnTo>
                    <a:pt x="40" y="83"/>
                  </a:lnTo>
                  <a:cubicBezTo>
                    <a:pt x="36" y="78"/>
                    <a:pt x="36" y="72"/>
                    <a:pt x="40" y="67"/>
                  </a:cubicBezTo>
                  <a:lnTo>
                    <a:pt x="68" y="39"/>
                  </a:lnTo>
                  <a:cubicBezTo>
                    <a:pt x="72" y="35"/>
                    <a:pt x="79" y="35"/>
                    <a:pt x="83" y="39"/>
                  </a:cubicBezTo>
                  <a:lnTo>
                    <a:pt x="108" y="64"/>
                  </a:lnTo>
                  <a:cubicBezTo>
                    <a:pt x="121" y="55"/>
                    <a:pt x="137" y="49"/>
                    <a:pt x="152" y="46"/>
                  </a:cubicBezTo>
                  <a:lnTo>
                    <a:pt x="152" y="11"/>
                  </a:lnTo>
                  <a:cubicBezTo>
                    <a:pt x="152" y="5"/>
                    <a:pt x="157" y="0"/>
                    <a:pt x="163" y="0"/>
                  </a:cubicBezTo>
                  <a:lnTo>
                    <a:pt x="203" y="0"/>
                  </a:lnTo>
                  <a:cubicBezTo>
                    <a:pt x="209" y="0"/>
                    <a:pt x="213" y="5"/>
                    <a:pt x="213" y="11"/>
                  </a:cubicBezTo>
                  <a:lnTo>
                    <a:pt x="213" y="46"/>
                  </a:lnTo>
                  <a:cubicBezTo>
                    <a:pt x="229" y="49"/>
                    <a:pt x="244" y="55"/>
                    <a:pt x="258" y="64"/>
                  </a:cubicBezTo>
                  <a:lnTo>
                    <a:pt x="283" y="39"/>
                  </a:lnTo>
                  <a:cubicBezTo>
                    <a:pt x="285" y="37"/>
                    <a:pt x="287" y="36"/>
                    <a:pt x="290" y="36"/>
                  </a:cubicBezTo>
                  <a:cubicBezTo>
                    <a:pt x="293" y="36"/>
                    <a:pt x="296" y="37"/>
                    <a:pt x="298" y="39"/>
                  </a:cubicBezTo>
                  <a:lnTo>
                    <a:pt x="326" y="67"/>
                  </a:lnTo>
                  <a:cubicBezTo>
                    <a:pt x="330" y="72"/>
                    <a:pt x="330" y="78"/>
                    <a:pt x="326" y="83"/>
                  </a:cubicBezTo>
                  <a:lnTo>
                    <a:pt x="301" y="107"/>
                  </a:lnTo>
                  <a:cubicBezTo>
                    <a:pt x="310" y="121"/>
                    <a:pt x="316" y="136"/>
                    <a:pt x="320" y="152"/>
                  </a:cubicBezTo>
                  <a:lnTo>
                    <a:pt x="354" y="152"/>
                  </a:lnTo>
                  <a:cubicBezTo>
                    <a:pt x="360" y="152"/>
                    <a:pt x="365" y="157"/>
                    <a:pt x="365" y="163"/>
                  </a:cubicBezTo>
                  <a:lnTo>
                    <a:pt x="365" y="202"/>
                  </a:lnTo>
                  <a:cubicBezTo>
                    <a:pt x="365" y="208"/>
                    <a:pt x="360" y="213"/>
                    <a:pt x="354" y="213"/>
                  </a:cubicBezTo>
                  <a:lnTo>
                    <a:pt x="320" y="213"/>
                  </a:lnTo>
                  <a:cubicBezTo>
                    <a:pt x="316" y="229"/>
                    <a:pt x="310" y="244"/>
                    <a:pt x="301" y="257"/>
                  </a:cubicBezTo>
                  <a:lnTo>
                    <a:pt x="326" y="282"/>
                  </a:lnTo>
                  <a:cubicBezTo>
                    <a:pt x="330" y="286"/>
                    <a:pt x="330" y="293"/>
                    <a:pt x="326" y="297"/>
                  </a:cubicBezTo>
                  <a:lnTo>
                    <a:pt x="298" y="325"/>
                  </a:lnTo>
                  <a:cubicBezTo>
                    <a:pt x="294" y="329"/>
                    <a:pt x="287" y="329"/>
                    <a:pt x="283" y="325"/>
                  </a:cubicBezTo>
                  <a:lnTo>
                    <a:pt x="258" y="301"/>
                  </a:lnTo>
                  <a:cubicBezTo>
                    <a:pt x="244" y="309"/>
                    <a:pt x="229" y="316"/>
                    <a:pt x="213" y="319"/>
                  </a:cubicBezTo>
                  <a:lnTo>
                    <a:pt x="213" y="354"/>
                  </a:lnTo>
                  <a:cubicBezTo>
                    <a:pt x="213" y="360"/>
                    <a:pt x="209" y="365"/>
                    <a:pt x="203" y="3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419" name="TextBox 418">
            <a:extLst>
              <a:ext uri="{FF2B5EF4-FFF2-40B4-BE49-F238E27FC236}">
                <a16:creationId xmlns:a16="http://schemas.microsoft.com/office/drawing/2014/main" id="{9A6C7ECA-853D-FD4A-8207-1EA110AA3599}"/>
              </a:ext>
            </a:extLst>
          </p:cNvPr>
          <p:cNvSpPr txBox="1"/>
          <p:nvPr/>
        </p:nvSpPr>
        <p:spPr>
          <a:xfrm>
            <a:off x="8065213" y="6611779"/>
            <a:ext cx="4126787"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ACED"/>
                </a:solidFill>
                <a:effectLst/>
                <a:uLnTx/>
                <a:uFillTx/>
                <a:latin typeface="Arial" panose="020B0604020202020204" pitchFamily="34" charset="0"/>
                <a:ea typeface="+mn-ea"/>
                <a:cs typeface="Arial" panose="020B0604020202020204" pitchFamily="34" charset="0"/>
              </a:rPr>
              <a:t>© 2018 - 2019 Billion Dollar Graphics. All rights reserved.</a:t>
            </a:r>
          </a:p>
        </p:txBody>
      </p:sp>
    </p:spTree>
    <p:extLst>
      <p:ext uri="{BB962C8B-B14F-4D97-AF65-F5344CB8AC3E}">
        <p14:creationId xmlns:p14="http://schemas.microsoft.com/office/powerpoint/2010/main" val="357200646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1">
            <a:extLst>
              <a:ext uri="{FF2B5EF4-FFF2-40B4-BE49-F238E27FC236}">
                <a16:creationId xmlns:a16="http://schemas.microsoft.com/office/drawing/2014/main" id="{2A745D20-6F4A-B44F-BFEF-401098C35FF2}"/>
              </a:ext>
            </a:extLst>
          </p:cNvPr>
          <p:cNvSpPr/>
          <p:nvPr/>
        </p:nvSpPr>
        <p:spPr>
          <a:xfrm>
            <a:off x="6549656" y="1669312"/>
            <a:ext cx="1307804" cy="1116419"/>
          </a:xfrm>
          <a:custGeom>
            <a:avLst/>
            <a:gdLst>
              <a:gd name="connsiteX0" fmla="*/ 0 w 1307804"/>
              <a:gd name="connsiteY0" fmla="*/ 1116419 h 1116419"/>
              <a:gd name="connsiteX1" fmla="*/ 935665 w 1307804"/>
              <a:gd name="connsiteY1" fmla="*/ 0 h 1116419"/>
              <a:gd name="connsiteX2" fmla="*/ 1307804 w 1307804"/>
              <a:gd name="connsiteY2" fmla="*/ 0 h 1116419"/>
            </a:gdLst>
            <a:ahLst/>
            <a:cxnLst>
              <a:cxn ang="0">
                <a:pos x="connsiteX0" y="connsiteY0"/>
              </a:cxn>
              <a:cxn ang="0">
                <a:pos x="connsiteX1" y="connsiteY1"/>
              </a:cxn>
              <a:cxn ang="0">
                <a:pos x="connsiteX2" y="connsiteY2"/>
              </a:cxn>
            </a:cxnLst>
            <a:rect l="l" t="t" r="r" b="b"/>
            <a:pathLst>
              <a:path w="1307804" h="1116419">
                <a:moveTo>
                  <a:pt x="0" y="1116419"/>
                </a:moveTo>
                <a:lnTo>
                  <a:pt x="935665" y="0"/>
                </a:lnTo>
                <a:lnTo>
                  <a:pt x="1307804" y="0"/>
                </a:lnTo>
              </a:path>
            </a:pathLst>
          </a:custGeom>
          <a:ln w="38100">
            <a:solidFill>
              <a:srgbClr val="000000"/>
            </a:solidFill>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 name="Freeform 16">
            <a:extLst>
              <a:ext uri="{FF2B5EF4-FFF2-40B4-BE49-F238E27FC236}">
                <a16:creationId xmlns:a16="http://schemas.microsoft.com/office/drawing/2014/main" id="{EEA5A46D-104C-7D47-8BFF-A9F0B4656E29}"/>
              </a:ext>
            </a:extLst>
          </p:cNvPr>
          <p:cNvSpPr/>
          <p:nvPr/>
        </p:nvSpPr>
        <p:spPr>
          <a:xfrm flipH="1">
            <a:off x="4337916" y="1669312"/>
            <a:ext cx="1307804" cy="1116419"/>
          </a:xfrm>
          <a:custGeom>
            <a:avLst/>
            <a:gdLst>
              <a:gd name="connsiteX0" fmla="*/ 0 w 1307804"/>
              <a:gd name="connsiteY0" fmla="*/ 1116419 h 1116419"/>
              <a:gd name="connsiteX1" fmla="*/ 935665 w 1307804"/>
              <a:gd name="connsiteY1" fmla="*/ 0 h 1116419"/>
              <a:gd name="connsiteX2" fmla="*/ 1307804 w 1307804"/>
              <a:gd name="connsiteY2" fmla="*/ 0 h 1116419"/>
            </a:gdLst>
            <a:ahLst/>
            <a:cxnLst>
              <a:cxn ang="0">
                <a:pos x="connsiteX0" y="connsiteY0"/>
              </a:cxn>
              <a:cxn ang="0">
                <a:pos x="connsiteX1" y="connsiteY1"/>
              </a:cxn>
              <a:cxn ang="0">
                <a:pos x="connsiteX2" y="connsiteY2"/>
              </a:cxn>
            </a:cxnLst>
            <a:rect l="l" t="t" r="r" b="b"/>
            <a:pathLst>
              <a:path w="1307804" h="1116419">
                <a:moveTo>
                  <a:pt x="0" y="1116419"/>
                </a:moveTo>
                <a:lnTo>
                  <a:pt x="935665" y="0"/>
                </a:lnTo>
                <a:lnTo>
                  <a:pt x="1307804" y="0"/>
                </a:lnTo>
              </a:path>
            </a:pathLst>
          </a:custGeom>
          <a:ln w="38100">
            <a:solidFill>
              <a:srgbClr val="000000"/>
            </a:solidFill>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 name="Freeform 17">
            <a:extLst>
              <a:ext uri="{FF2B5EF4-FFF2-40B4-BE49-F238E27FC236}">
                <a16:creationId xmlns:a16="http://schemas.microsoft.com/office/drawing/2014/main" id="{2705AAF7-323A-8944-BB07-40FE2E111545}"/>
              </a:ext>
            </a:extLst>
          </p:cNvPr>
          <p:cNvSpPr/>
          <p:nvPr/>
        </p:nvSpPr>
        <p:spPr>
          <a:xfrm flipV="1">
            <a:off x="6549656" y="4082832"/>
            <a:ext cx="1307804" cy="1116419"/>
          </a:xfrm>
          <a:custGeom>
            <a:avLst/>
            <a:gdLst>
              <a:gd name="connsiteX0" fmla="*/ 0 w 1307804"/>
              <a:gd name="connsiteY0" fmla="*/ 1116419 h 1116419"/>
              <a:gd name="connsiteX1" fmla="*/ 935665 w 1307804"/>
              <a:gd name="connsiteY1" fmla="*/ 0 h 1116419"/>
              <a:gd name="connsiteX2" fmla="*/ 1307804 w 1307804"/>
              <a:gd name="connsiteY2" fmla="*/ 0 h 1116419"/>
            </a:gdLst>
            <a:ahLst/>
            <a:cxnLst>
              <a:cxn ang="0">
                <a:pos x="connsiteX0" y="connsiteY0"/>
              </a:cxn>
              <a:cxn ang="0">
                <a:pos x="connsiteX1" y="connsiteY1"/>
              </a:cxn>
              <a:cxn ang="0">
                <a:pos x="connsiteX2" y="connsiteY2"/>
              </a:cxn>
            </a:cxnLst>
            <a:rect l="l" t="t" r="r" b="b"/>
            <a:pathLst>
              <a:path w="1307804" h="1116419">
                <a:moveTo>
                  <a:pt x="0" y="1116419"/>
                </a:moveTo>
                <a:lnTo>
                  <a:pt x="935665" y="0"/>
                </a:lnTo>
                <a:lnTo>
                  <a:pt x="1307804" y="0"/>
                </a:lnTo>
              </a:path>
            </a:pathLst>
          </a:custGeom>
          <a:ln w="38100">
            <a:solidFill>
              <a:srgbClr val="000000"/>
            </a:solidFill>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 name="Freeform 18">
            <a:extLst>
              <a:ext uri="{FF2B5EF4-FFF2-40B4-BE49-F238E27FC236}">
                <a16:creationId xmlns:a16="http://schemas.microsoft.com/office/drawing/2014/main" id="{F7892DF8-CDBB-E046-9ACE-018CDC1647CB}"/>
              </a:ext>
            </a:extLst>
          </p:cNvPr>
          <p:cNvSpPr/>
          <p:nvPr/>
        </p:nvSpPr>
        <p:spPr>
          <a:xfrm flipH="1" flipV="1">
            <a:off x="4337916" y="4082832"/>
            <a:ext cx="1307804" cy="1116419"/>
          </a:xfrm>
          <a:custGeom>
            <a:avLst/>
            <a:gdLst>
              <a:gd name="connsiteX0" fmla="*/ 0 w 1307804"/>
              <a:gd name="connsiteY0" fmla="*/ 1116419 h 1116419"/>
              <a:gd name="connsiteX1" fmla="*/ 935665 w 1307804"/>
              <a:gd name="connsiteY1" fmla="*/ 0 h 1116419"/>
              <a:gd name="connsiteX2" fmla="*/ 1307804 w 1307804"/>
              <a:gd name="connsiteY2" fmla="*/ 0 h 1116419"/>
            </a:gdLst>
            <a:ahLst/>
            <a:cxnLst>
              <a:cxn ang="0">
                <a:pos x="connsiteX0" y="connsiteY0"/>
              </a:cxn>
              <a:cxn ang="0">
                <a:pos x="connsiteX1" y="connsiteY1"/>
              </a:cxn>
              <a:cxn ang="0">
                <a:pos x="connsiteX2" y="connsiteY2"/>
              </a:cxn>
            </a:cxnLst>
            <a:rect l="l" t="t" r="r" b="b"/>
            <a:pathLst>
              <a:path w="1307804" h="1116419">
                <a:moveTo>
                  <a:pt x="0" y="1116419"/>
                </a:moveTo>
                <a:lnTo>
                  <a:pt x="935665" y="0"/>
                </a:lnTo>
                <a:lnTo>
                  <a:pt x="1307804" y="0"/>
                </a:lnTo>
              </a:path>
            </a:pathLst>
          </a:custGeom>
          <a:ln w="38100">
            <a:solidFill>
              <a:srgbClr val="000000"/>
            </a:solidFill>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cxnSp>
        <p:nvCxnSpPr>
          <p:cNvPr id="15" name="Straight Arrow Connector 14">
            <a:extLst>
              <a:ext uri="{FF2B5EF4-FFF2-40B4-BE49-F238E27FC236}">
                <a16:creationId xmlns:a16="http://schemas.microsoft.com/office/drawing/2014/main" id="{34C755C4-6822-7141-9AEB-CB8AFB1EBEDD}"/>
              </a:ext>
            </a:extLst>
          </p:cNvPr>
          <p:cNvCxnSpPr>
            <a:cxnSpLocks/>
          </p:cNvCxnSpPr>
          <p:nvPr/>
        </p:nvCxnSpPr>
        <p:spPr>
          <a:xfrm>
            <a:off x="6878153" y="3430793"/>
            <a:ext cx="1563624" cy="0"/>
          </a:xfrm>
          <a:prstGeom prst="straightConnector1">
            <a:avLst/>
          </a:prstGeom>
          <a:ln w="38100">
            <a:solidFill>
              <a:srgbClr val="000000"/>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37C66640-E0B2-BE4C-A0F0-0205F4AEF442}"/>
              </a:ext>
            </a:extLst>
          </p:cNvPr>
          <p:cNvCxnSpPr>
            <a:cxnSpLocks/>
          </p:cNvCxnSpPr>
          <p:nvPr/>
        </p:nvCxnSpPr>
        <p:spPr>
          <a:xfrm flipH="1">
            <a:off x="3753293" y="3424235"/>
            <a:ext cx="1559573" cy="0"/>
          </a:xfrm>
          <a:prstGeom prst="straightConnector1">
            <a:avLst/>
          </a:prstGeom>
          <a:ln w="38100">
            <a:solidFill>
              <a:srgbClr val="000000"/>
            </a:solidFill>
            <a:tailEnd type="oval" w="med" len="med"/>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ECB9BDA4-430F-9D4A-93AB-3901CFDA5039}"/>
              </a:ext>
            </a:extLst>
          </p:cNvPr>
          <p:cNvGrpSpPr>
            <a:grpSpLocks noChangeAspect="1"/>
          </p:cNvGrpSpPr>
          <p:nvPr/>
        </p:nvGrpSpPr>
        <p:grpSpPr>
          <a:xfrm>
            <a:off x="4102608" y="1430843"/>
            <a:ext cx="3986784" cy="3986784"/>
            <a:chOff x="4259263" y="2400300"/>
            <a:chExt cx="1893888" cy="1925638"/>
          </a:xfrm>
          <a:solidFill>
            <a:srgbClr val="47B2E6"/>
          </a:solidFill>
        </p:grpSpPr>
        <p:sp>
          <p:nvSpPr>
            <p:cNvPr id="31" name="Freeform 19">
              <a:extLst>
                <a:ext uri="{FF2B5EF4-FFF2-40B4-BE49-F238E27FC236}">
                  <a16:creationId xmlns:a16="http://schemas.microsoft.com/office/drawing/2014/main" id="{01B87861-4D0C-6742-B97C-2AC572C45A50}"/>
                </a:ext>
              </a:extLst>
            </p:cNvPr>
            <p:cNvSpPr>
              <a:spLocks noChangeAspect="1"/>
            </p:cNvSpPr>
            <p:nvPr/>
          </p:nvSpPr>
          <p:spPr bwMode="auto">
            <a:xfrm>
              <a:off x="5599113" y="2913063"/>
              <a:ext cx="554038" cy="941388"/>
            </a:xfrm>
            <a:custGeom>
              <a:avLst/>
              <a:gdLst>
                <a:gd name="T0" fmla="*/ 28 w 741"/>
                <a:gd name="T1" fmla="*/ 836 h 1239"/>
                <a:gd name="T2" fmla="*/ 80 w 741"/>
                <a:gd name="T3" fmla="*/ 592 h 1239"/>
                <a:gd name="T4" fmla="*/ 20 w 741"/>
                <a:gd name="T5" fmla="*/ 331 h 1239"/>
                <a:gd name="T6" fmla="*/ 412 w 741"/>
                <a:gd name="T7" fmla="*/ 346 h 1239"/>
                <a:gd name="T8" fmla="*/ 594 w 741"/>
                <a:gd name="T9" fmla="*/ 0 h 1239"/>
                <a:gd name="T10" fmla="*/ 741 w 741"/>
                <a:gd name="T11" fmla="*/ 592 h 1239"/>
                <a:gd name="T12" fmla="*/ 603 w 741"/>
                <a:gd name="T13" fmla="*/ 1168 h 1239"/>
                <a:gd name="T14" fmla="*/ 573 w 741"/>
                <a:gd name="T15" fmla="*/ 1223 h 1239"/>
                <a:gd name="T16" fmla="*/ 568 w 741"/>
                <a:gd name="T17" fmla="*/ 1224 h 1239"/>
                <a:gd name="T18" fmla="*/ 182 w 741"/>
                <a:gd name="T19" fmla="*/ 1239 h 1239"/>
                <a:gd name="T20" fmla="*/ 3 w 741"/>
                <a:gd name="T21" fmla="*/ 897 h 1239"/>
                <a:gd name="T22" fmla="*/ 0 w 741"/>
                <a:gd name="T23" fmla="*/ 892 h 1239"/>
                <a:gd name="T24" fmla="*/ 28 w 741"/>
                <a:gd name="T25" fmla="*/ 836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1" h="1239">
                  <a:moveTo>
                    <a:pt x="28" y="836"/>
                  </a:moveTo>
                  <a:cubicBezTo>
                    <a:pt x="62" y="760"/>
                    <a:pt x="80" y="677"/>
                    <a:pt x="80" y="592"/>
                  </a:cubicBezTo>
                  <a:cubicBezTo>
                    <a:pt x="80" y="501"/>
                    <a:pt x="59" y="412"/>
                    <a:pt x="20" y="331"/>
                  </a:cubicBezTo>
                  <a:lnTo>
                    <a:pt x="412" y="346"/>
                  </a:lnTo>
                  <a:lnTo>
                    <a:pt x="594" y="0"/>
                  </a:lnTo>
                  <a:cubicBezTo>
                    <a:pt x="690" y="182"/>
                    <a:pt x="741" y="385"/>
                    <a:pt x="741" y="592"/>
                  </a:cubicBezTo>
                  <a:cubicBezTo>
                    <a:pt x="741" y="793"/>
                    <a:pt x="693" y="991"/>
                    <a:pt x="603" y="1168"/>
                  </a:cubicBezTo>
                  <a:cubicBezTo>
                    <a:pt x="593" y="1187"/>
                    <a:pt x="583" y="1205"/>
                    <a:pt x="573" y="1223"/>
                  </a:cubicBezTo>
                  <a:lnTo>
                    <a:pt x="568" y="1224"/>
                  </a:lnTo>
                  <a:lnTo>
                    <a:pt x="182" y="1239"/>
                  </a:lnTo>
                  <a:lnTo>
                    <a:pt x="3" y="897"/>
                  </a:lnTo>
                  <a:lnTo>
                    <a:pt x="0" y="892"/>
                  </a:lnTo>
                  <a:cubicBezTo>
                    <a:pt x="11" y="874"/>
                    <a:pt x="20" y="855"/>
                    <a:pt x="28" y="8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 name="Freeform 20">
              <a:extLst>
                <a:ext uri="{FF2B5EF4-FFF2-40B4-BE49-F238E27FC236}">
                  <a16:creationId xmlns:a16="http://schemas.microsoft.com/office/drawing/2014/main" id="{E07504CE-9B43-3248-B6D9-275B94E1D763}"/>
                </a:ext>
              </a:extLst>
            </p:cNvPr>
            <p:cNvSpPr>
              <a:spLocks noChangeAspect="1"/>
            </p:cNvSpPr>
            <p:nvPr/>
          </p:nvSpPr>
          <p:spPr bwMode="auto">
            <a:xfrm>
              <a:off x="4389438" y="3584575"/>
              <a:ext cx="785813" cy="739775"/>
            </a:xfrm>
            <a:custGeom>
              <a:avLst/>
              <a:gdLst>
                <a:gd name="T0" fmla="*/ 2 w 1052"/>
                <a:gd name="T1" fmla="*/ 342 h 974"/>
                <a:gd name="T2" fmla="*/ 181 w 1052"/>
                <a:gd name="T3" fmla="*/ 0 h 974"/>
                <a:gd name="T4" fmla="*/ 566 w 1052"/>
                <a:gd name="T5" fmla="*/ 14 h 974"/>
                <a:gd name="T6" fmla="*/ 572 w 1052"/>
                <a:gd name="T7" fmla="*/ 14 h 974"/>
                <a:gd name="T8" fmla="*/ 606 w 1052"/>
                <a:gd name="T9" fmla="*/ 67 h 974"/>
                <a:gd name="T10" fmla="*/ 1052 w 1052"/>
                <a:gd name="T11" fmla="*/ 312 h 974"/>
                <a:gd name="T12" fmla="*/ 842 w 1052"/>
                <a:gd name="T13" fmla="*/ 644 h 974"/>
                <a:gd name="T14" fmla="*/ 1051 w 1052"/>
                <a:gd name="T15" fmla="*/ 974 h 974"/>
                <a:gd name="T16" fmla="*/ 33 w 1052"/>
                <a:gd name="T17" fmla="*/ 401 h 974"/>
                <a:gd name="T18" fmla="*/ 0 w 1052"/>
                <a:gd name="T19" fmla="*/ 347 h 974"/>
                <a:gd name="T20" fmla="*/ 2 w 1052"/>
                <a:gd name="T21" fmla="*/ 342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2" h="974">
                  <a:moveTo>
                    <a:pt x="2" y="342"/>
                  </a:moveTo>
                  <a:lnTo>
                    <a:pt x="181" y="0"/>
                  </a:lnTo>
                  <a:lnTo>
                    <a:pt x="566" y="14"/>
                  </a:lnTo>
                  <a:lnTo>
                    <a:pt x="572" y="14"/>
                  </a:lnTo>
                  <a:cubicBezTo>
                    <a:pt x="582" y="33"/>
                    <a:pt x="594" y="50"/>
                    <a:pt x="606" y="67"/>
                  </a:cubicBezTo>
                  <a:cubicBezTo>
                    <a:pt x="712" y="209"/>
                    <a:pt x="875" y="300"/>
                    <a:pt x="1052" y="312"/>
                  </a:cubicBezTo>
                  <a:lnTo>
                    <a:pt x="842" y="644"/>
                  </a:lnTo>
                  <a:lnTo>
                    <a:pt x="1051" y="974"/>
                  </a:lnTo>
                  <a:cubicBezTo>
                    <a:pt x="640" y="960"/>
                    <a:pt x="258" y="744"/>
                    <a:pt x="33" y="401"/>
                  </a:cubicBezTo>
                  <a:cubicBezTo>
                    <a:pt x="22" y="383"/>
                    <a:pt x="10" y="365"/>
                    <a:pt x="0" y="347"/>
                  </a:cubicBezTo>
                  <a:lnTo>
                    <a:pt x="2" y="3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3" name="Freeform 21">
              <a:extLst>
                <a:ext uri="{FF2B5EF4-FFF2-40B4-BE49-F238E27FC236}">
                  <a16:creationId xmlns:a16="http://schemas.microsoft.com/office/drawing/2014/main" id="{054CA492-9B82-E946-B105-E7A56135835C}"/>
                </a:ext>
              </a:extLst>
            </p:cNvPr>
            <p:cNvSpPr>
              <a:spLocks noChangeAspect="1"/>
            </p:cNvSpPr>
            <p:nvPr/>
          </p:nvSpPr>
          <p:spPr bwMode="auto">
            <a:xfrm>
              <a:off x="5053013" y="3622675"/>
              <a:ext cx="954088" cy="703263"/>
            </a:xfrm>
            <a:custGeom>
              <a:avLst/>
              <a:gdLst>
                <a:gd name="T0" fmla="*/ 206 w 1277"/>
                <a:gd name="T1" fmla="*/ 268 h 925"/>
                <a:gd name="T2" fmla="*/ 208 w 1277"/>
                <a:gd name="T3" fmla="*/ 263 h 925"/>
                <a:gd name="T4" fmla="*/ 271 w 1277"/>
                <a:gd name="T5" fmla="*/ 260 h 925"/>
                <a:gd name="T6" fmla="*/ 705 w 1277"/>
                <a:gd name="T7" fmla="*/ 0 h 925"/>
                <a:gd name="T8" fmla="*/ 889 w 1277"/>
                <a:gd name="T9" fmla="*/ 349 h 925"/>
                <a:gd name="T10" fmla="*/ 1277 w 1277"/>
                <a:gd name="T11" fmla="*/ 334 h 925"/>
                <a:gd name="T12" fmla="*/ 271 w 1277"/>
                <a:gd name="T13" fmla="*/ 923 h 925"/>
                <a:gd name="T14" fmla="*/ 208 w 1277"/>
                <a:gd name="T15" fmla="*/ 925 h 925"/>
                <a:gd name="T16" fmla="*/ 206 w 1277"/>
                <a:gd name="T17" fmla="*/ 920 h 925"/>
                <a:gd name="T18" fmla="*/ 0 w 1277"/>
                <a:gd name="T19" fmla="*/ 594 h 925"/>
                <a:gd name="T20" fmla="*/ 206 w 1277"/>
                <a:gd name="T21" fmla="*/ 268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7" h="925">
                  <a:moveTo>
                    <a:pt x="206" y="268"/>
                  </a:moveTo>
                  <a:lnTo>
                    <a:pt x="208" y="263"/>
                  </a:lnTo>
                  <a:cubicBezTo>
                    <a:pt x="230" y="263"/>
                    <a:pt x="250" y="262"/>
                    <a:pt x="271" y="260"/>
                  </a:cubicBezTo>
                  <a:cubicBezTo>
                    <a:pt x="446" y="240"/>
                    <a:pt x="605" y="145"/>
                    <a:pt x="705" y="0"/>
                  </a:cubicBezTo>
                  <a:lnTo>
                    <a:pt x="889" y="349"/>
                  </a:lnTo>
                  <a:lnTo>
                    <a:pt x="1277" y="334"/>
                  </a:lnTo>
                  <a:cubicBezTo>
                    <a:pt x="1057" y="681"/>
                    <a:pt x="680" y="902"/>
                    <a:pt x="271" y="923"/>
                  </a:cubicBezTo>
                  <a:cubicBezTo>
                    <a:pt x="250" y="924"/>
                    <a:pt x="229" y="925"/>
                    <a:pt x="208" y="925"/>
                  </a:cubicBezTo>
                  <a:lnTo>
                    <a:pt x="206" y="920"/>
                  </a:lnTo>
                  <a:lnTo>
                    <a:pt x="0" y="594"/>
                  </a:lnTo>
                  <a:lnTo>
                    <a:pt x="206" y="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4" name="Freeform 22">
              <a:extLst>
                <a:ext uri="{FF2B5EF4-FFF2-40B4-BE49-F238E27FC236}">
                  <a16:creationId xmlns:a16="http://schemas.microsoft.com/office/drawing/2014/main" id="{D6DAD554-5998-F245-ABF8-B39CFDF5AE2F}"/>
                </a:ext>
              </a:extLst>
            </p:cNvPr>
            <p:cNvSpPr>
              <a:spLocks noChangeAspect="1"/>
            </p:cNvSpPr>
            <p:nvPr/>
          </p:nvSpPr>
          <p:spPr bwMode="auto">
            <a:xfrm>
              <a:off x="4259263" y="2870200"/>
              <a:ext cx="555625" cy="946150"/>
            </a:xfrm>
            <a:custGeom>
              <a:avLst/>
              <a:gdLst>
                <a:gd name="T0" fmla="*/ 140 w 742"/>
                <a:gd name="T1" fmla="*/ 69 h 1245"/>
                <a:gd name="T2" fmla="*/ 170 w 742"/>
                <a:gd name="T3" fmla="*/ 14 h 1245"/>
                <a:gd name="T4" fmla="*/ 175 w 742"/>
                <a:gd name="T5" fmla="*/ 14 h 1245"/>
                <a:gd name="T6" fmla="*/ 561 w 742"/>
                <a:gd name="T7" fmla="*/ 0 h 1245"/>
                <a:gd name="T8" fmla="*/ 739 w 742"/>
                <a:gd name="T9" fmla="*/ 342 h 1245"/>
                <a:gd name="T10" fmla="*/ 742 w 742"/>
                <a:gd name="T11" fmla="*/ 347 h 1245"/>
                <a:gd name="T12" fmla="*/ 713 w 742"/>
                <a:gd name="T13" fmla="*/ 403 h 1245"/>
                <a:gd name="T14" fmla="*/ 661 w 742"/>
                <a:gd name="T15" fmla="*/ 648 h 1245"/>
                <a:gd name="T16" fmla="*/ 723 w 742"/>
                <a:gd name="T17" fmla="*/ 915 h 1245"/>
                <a:gd name="T18" fmla="*/ 329 w 742"/>
                <a:gd name="T19" fmla="*/ 901 h 1245"/>
                <a:gd name="T20" fmla="*/ 149 w 742"/>
                <a:gd name="T21" fmla="*/ 1245 h 1245"/>
                <a:gd name="T22" fmla="*/ 0 w 742"/>
                <a:gd name="T23" fmla="*/ 648 h 1245"/>
                <a:gd name="T24" fmla="*/ 140 w 742"/>
                <a:gd name="T25" fmla="*/ 69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2" h="1245">
                  <a:moveTo>
                    <a:pt x="140" y="69"/>
                  </a:moveTo>
                  <a:cubicBezTo>
                    <a:pt x="150" y="51"/>
                    <a:pt x="159" y="32"/>
                    <a:pt x="170" y="14"/>
                  </a:cubicBezTo>
                  <a:lnTo>
                    <a:pt x="175" y="14"/>
                  </a:lnTo>
                  <a:lnTo>
                    <a:pt x="561" y="0"/>
                  </a:lnTo>
                  <a:lnTo>
                    <a:pt x="739" y="342"/>
                  </a:lnTo>
                  <a:lnTo>
                    <a:pt x="742" y="347"/>
                  </a:lnTo>
                  <a:cubicBezTo>
                    <a:pt x="731" y="365"/>
                    <a:pt x="722" y="384"/>
                    <a:pt x="713" y="403"/>
                  </a:cubicBezTo>
                  <a:cubicBezTo>
                    <a:pt x="679" y="480"/>
                    <a:pt x="661" y="563"/>
                    <a:pt x="661" y="648"/>
                  </a:cubicBezTo>
                  <a:cubicBezTo>
                    <a:pt x="661" y="741"/>
                    <a:pt x="683" y="832"/>
                    <a:pt x="723" y="915"/>
                  </a:cubicBezTo>
                  <a:lnTo>
                    <a:pt x="329" y="901"/>
                  </a:lnTo>
                  <a:lnTo>
                    <a:pt x="149" y="1245"/>
                  </a:lnTo>
                  <a:cubicBezTo>
                    <a:pt x="52" y="1062"/>
                    <a:pt x="0" y="857"/>
                    <a:pt x="0" y="648"/>
                  </a:cubicBezTo>
                  <a:cubicBezTo>
                    <a:pt x="0" y="447"/>
                    <a:pt x="48" y="248"/>
                    <a:pt x="140"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5" name="Freeform 23">
              <a:extLst>
                <a:ext uri="{FF2B5EF4-FFF2-40B4-BE49-F238E27FC236}">
                  <a16:creationId xmlns:a16="http://schemas.microsoft.com/office/drawing/2014/main" id="{BC640B9F-8460-754B-A810-31921FAFE377}"/>
                </a:ext>
              </a:extLst>
            </p:cNvPr>
            <p:cNvSpPr>
              <a:spLocks noChangeAspect="1"/>
            </p:cNvSpPr>
            <p:nvPr/>
          </p:nvSpPr>
          <p:spPr bwMode="auto">
            <a:xfrm>
              <a:off x="4405313" y="2400300"/>
              <a:ext cx="955675" cy="701675"/>
            </a:xfrm>
            <a:custGeom>
              <a:avLst/>
              <a:gdLst>
                <a:gd name="T0" fmla="*/ 1006 w 1278"/>
                <a:gd name="T1" fmla="*/ 2 h 924"/>
                <a:gd name="T2" fmla="*/ 1069 w 1278"/>
                <a:gd name="T3" fmla="*/ 0 h 924"/>
                <a:gd name="T4" fmla="*/ 1072 w 1278"/>
                <a:gd name="T5" fmla="*/ 4 h 924"/>
                <a:gd name="T6" fmla="*/ 1278 w 1278"/>
                <a:gd name="T7" fmla="*/ 330 h 924"/>
                <a:gd name="T8" fmla="*/ 1072 w 1278"/>
                <a:gd name="T9" fmla="*/ 657 h 924"/>
                <a:gd name="T10" fmla="*/ 1069 w 1278"/>
                <a:gd name="T11" fmla="*/ 661 h 924"/>
                <a:gd name="T12" fmla="*/ 1006 w 1278"/>
                <a:gd name="T13" fmla="*/ 665 h 924"/>
                <a:gd name="T14" fmla="*/ 573 w 1278"/>
                <a:gd name="T15" fmla="*/ 924 h 924"/>
                <a:gd name="T16" fmla="*/ 392 w 1278"/>
                <a:gd name="T17" fmla="*/ 577 h 924"/>
                <a:gd name="T18" fmla="*/ 0 w 1278"/>
                <a:gd name="T19" fmla="*/ 591 h 924"/>
                <a:gd name="T20" fmla="*/ 1006 w 1278"/>
                <a:gd name="T21" fmla="*/ 2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8" h="924">
                  <a:moveTo>
                    <a:pt x="1006" y="2"/>
                  </a:moveTo>
                  <a:cubicBezTo>
                    <a:pt x="1027" y="1"/>
                    <a:pt x="1048" y="0"/>
                    <a:pt x="1069" y="0"/>
                  </a:cubicBezTo>
                  <a:lnTo>
                    <a:pt x="1072" y="4"/>
                  </a:lnTo>
                  <a:lnTo>
                    <a:pt x="1278" y="330"/>
                  </a:lnTo>
                  <a:lnTo>
                    <a:pt x="1072" y="657"/>
                  </a:lnTo>
                  <a:lnTo>
                    <a:pt x="1069" y="661"/>
                  </a:lnTo>
                  <a:cubicBezTo>
                    <a:pt x="1048" y="661"/>
                    <a:pt x="1027" y="663"/>
                    <a:pt x="1006" y="665"/>
                  </a:cubicBezTo>
                  <a:cubicBezTo>
                    <a:pt x="832" y="684"/>
                    <a:pt x="673" y="779"/>
                    <a:pt x="573" y="924"/>
                  </a:cubicBezTo>
                  <a:lnTo>
                    <a:pt x="392" y="577"/>
                  </a:lnTo>
                  <a:lnTo>
                    <a:pt x="0" y="591"/>
                  </a:lnTo>
                  <a:cubicBezTo>
                    <a:pt x="219" y="244"/>
                    <a:pt x="597" y="23"/>
                    <a:pt x="100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6" name="Freeform 24">
              <a:extLst>
                <a:ext uri="{FF2B5EF4-FFF2-40B4-BE49-F238E27FC236}">
                  <a16:creationId xmlns:a16="http://schemas.microsoft.com/office/drawing/2014/main" id="{5A762921-6BB5-5649-8C3A-D3317D7B101B}"/>
                </a:ext>
              </a:extLst>
            </p:cNvPr>
            <p:cNvSpPr>
              <a:spLocks noChangeAspect="1"/>
            </p:cNvSpPr>
            <p:nvPr/>
          </p:nvSpPr>
          <p:spPr bwMode="auto">
            <a:xfrm>
              <a:off x="5237163" y="2400300"/>
              <a:ext cx="788988" cy="742950"/>
            </a:xfrm>
            <a:custGeom>
              <a:avLst/>
              <a:gdLst>
                <a:gd name="T0" fmla="*/ 210 w 1054"/>
                <a:gd name="T1" fmla="*/ 330 h 977"/>
                <a:gd name="T2" fmla="*/ 1 w 1054"/>
                <a:gd name="T3" fmla="*/ 0 h 977"/>
                <a:gd name="T4" fmla="*/ 1021 w 1054"/>
                <a:gd name="T5" fmla="*/ 577 h 977"/>
                <a:gd name="T6" fmla="*/ 1054 w 1054"/>
                <a:gd name="T7" fmla="*/ 630 h 977"/>
                <a:gd name="T8" fmla="*/ 1052 w 1054"/>
                <a:gd name="T9" fmla="*/ 635 h 977"/>
                <a:gd name="T10" fmla="*/ 872 w 1054"/>
                <a:gd name="T11" fmla="*/ 977 h 977"/>
                <a:gd name="T12" fmla="*/ 487 w 1054"/>
                <a:gd name="T13" fmla="*/ 962 h 977"/>
                <a:gd name="T14" fmla="*/ 481 w 1054"/>
                <a:gd name="T15" fmla="*/ 961 h 977"/>
                <a:gd name="T16" fmla="*/ 447 w 1054"/>
                <a:gd name="T17" fmla="*/ 909 h 977"/>
                <a:gd name="T18" fmla="*/ 0 w 1054"/>
                <a:gd name="T19" fmla="*/ 663 h 977"/>
                <a:gd name="T20" fmla="*/ 210 w 1054"/>
                <a:gd name="T21" fmla="*/ 330 h 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4" h="977">
                  <a:moveTo>
                    <a:pt x="210" y="330"/>
                  </a:moveTo>
                  <a:lnTo>
                    <a:pt x="1" y="0"/>
                  </a:lnTo>
                  <a:cubicBezTo>
                    <a:pt x="414" y="15"/>
                    <a:pt x="796" y="231"/>
                    <a:pt x="1021" y="577"/>
                  </a:cubicBezTo>
                  <a:cubicBezTo>
                    <a:pt x="1032" y="594"/>
                    <a:pt x="1043" y="612"/>
                    <a:pt x="1054" y="630"/>
                  </a:cubicBezTo>
                  <a:lnTo>
                    <a:pt x="1052" y="635"/>
                  </a:lnTo>
                  <a:lnTo>
                    <a:pt x="872" y="977"/>
                  </a:lnTo>
                  <a:lnTo>
                    <a:pt x="487" y="962"/>
                  </a:lnTo>
                  <a:lnTo>
                    <a:pt x="481" y="961"/>
                  </a:lnTo>
                  <a:cubicBezTo>
                    <a:pt x="471" y="943"/>
                    <a:pt x="459" y="926"/>
                    <a:pt x="447" y="909"/>
                  </a:cubicBezTo>
                  <a:cubicBezTo>
                    <a:pt x="342" y="766"/>
                    <a:pt x="178" y="675"/>
                    <a:pt x="0" y="663"/>
                  </a:cubicBezTo>
                  <a:lnTo>
                    <a:pt x="210" y="3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18" name="TextBox 17">
            <a:extLst>
              <a:ext uri="{FF2B5EF4-FFF2-40B4-BE49-F238E27FC236}">
                <a16:creationId xmlns:a16="http://schemas.microsoft.com/office/drawing/2014/main" id="{F2FD4B59-0E1C-7F42-8348-C0ABE26AEABE}"/>
              </a:ext>
            </a:extLst>
          </p:cNvPr>
          <p:cNvSpPr txBox="1"/>
          <p:nvPr/>
        </p:nvSpPr>
        <p:spPr>
          <a:xfrm>
            <a:off x="5142845" y="1585685"/>
            <a:ext cx="848168" cy="889474"/>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Place Your Text Here </a:t>
            </a:r>
          </a:p>
        </p:txBody>
      </p:sp>
      <p:sp>
        <p:nvSpPr>
          <p:cNvPr id="19" name="TextBox 18">
            <a:extLst>
              <a:ext uri="{FF2B5EF4-FFF2-40B4-BE49-F238E27FC236}">
                <a16:creationId xmlns:a16="http://schemas.microsoft.com/office/drawing/2014/main" id="{491C3AE0-9082-B142-85C0-BDA4980A89E7}"/>
              </a:ext>
            </a:extLst>
          </p:cNvPr>
          <p:cNvSpPr txBox="1"/>
          <p:nvPr/>
        </p:nvSpPr>
        <p:spPr>
          <a:xfrm>
            <a:off x="7099234" y="3193358"/>
            <a:ext cx="848168" cy="889474"/>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Place Your Text Here </a:t>
            </a:r>
          </a:p>
        </p:txBody>
      </p:sp>
      <p:sp>
        <p:nvSpPr>
          <p:cNvPr id="20" name="TextBox 19">
            <a:extLst>
              <a:ext uri="{FF2B5EF4-FFF2-40B4-BE49-F238E27FC236}">
                <a16:creationId xmlns:a16="http://schemas.microsoft.com/office/drawing/2014/main" id="{305F788C-70C5-1E47-BD39-6CDCFB8594FB}"/>
              </a:ext>
            </a:extLst>
          </p:cNvPr>
          <p:cNvSpPr txBox="1"/>
          <p:nvPr/>
        </p:nvSpPr>
        <p:spPr>
          <a:xfrm>
            <a:off x="6607435" y="1820951"/>
            <a:ext cx="848168" cy="889474"/>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Place Your Text Here </a:t>
            </a:r>
          </a:p>
        </p:txBody>
      </p:sp>
      <p:sp>
        <p:nvSpPr>
          <p:cNvPr id="21" name="TextBox 20">
            <a:extLst>
              <a:ext uri="{FF2B5EF4-FFF2-40B4-BE49-F238E27FC236}">
                <a16:creationId xmlns:a16="http://schemas.microsoft.com/office/drawing/2014/main" id="{93C4195C-967B-264E-9982-6D73495A1C5B}"/>
              </a:ext>
            </a:extLst>
          </p:cNvPr>
          <p:cNvSpPr txBox="1"/>
          <p:nvPr/>
        </p:nvSpPr>
        <p:spPr>
          <a:xfrm>
            <a:off x="6109486" y="4347191"/>
            <a:ext cx="848168" cy="889474"/>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Place Your Text Here </a:t>
            </a:r>
          </a:p>
        </p:txBody>
      </p:sp>
      <p:sp>
        <p:nvSpPr>
          <p:cNvPr id="22" name="TextBox 21">
            <a:extLst>
              <a:ext uri="{FF2B5EF4-FFF2-40B4-BE49-F238E27FC236}">
                <a16:creationId xmlns:a16="http://schemas.microsoft.com/office/drawing/2014/main" id="{8C6DC2BC-6359-124C-822D-EE16B721B323}"/>
              </a:ext>
            </a:extLst>
          </p:cNvPr>
          <p:cNvSpPr txBox="1"/>
          <p:nvPr/>
        </p:nvSpPr>
        <p:spPr>
          <a:xfrm>
            <a:off x="4758393" y="4065334"/>
            <a:ext cx="848168" cy="889474"/>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Place Your Text Here </a:t>
            </a:r>
          </a:p>
        </p:txBody>
      </p:sp>
      <p:sp>
        <p:nvSpPr>
          <p:cNvPr id="23" name="TextBox 22">
            <a:extLst>
              <a:ext uri="{FF2B5EF4-FFF2-40B4-BE49-F238E27FC236}">
                <a16:creationId xmlns:a16="http://schemas.microsoft.com/office/drawing/2014/main" id="{22016AAF-E29D-E54C-BE53-E90534F48A83}"/>
              </a:ext>
            </a:extLst>
          </p:cNvPr>
          <p:cNvSpPr txBox="1"/>
          <p:nvPr/>
        </p:nvSpPr>
        <p:spPr>
          <a:xfrm>
            <a:off x="4234286" y="2693734"/>
            <a:ext cx="848168" cy="889474"/>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Place Your Text Here </a:t>
            </a:r>
          </a:p>
        </p:txBody>
      </p:sp>
      <p:sp>
        <p:nvSpPr>
          <p:cNvPr id="24" name="Oval 23">
            <a:extLst>
              <a:ext uri="{FF2B5EF4-FFF2-40B4-BE49-F238E27FC236}">
                <a16:creationId xmlns:a16="http://schemas.microsoft.com/office/drawing/2014/main" id="{58CAC4C9-0448-9145-8778-7F1FA847C962}"/>
              </a:ext>
            </a:extLst>
          </p:cNvPr>
          <p:cNvSpPr>
            <a:spLocks noChangeAspect="1"/>
          </p:cNvSpPr>
          <p:nvPr/>
        </p:nvSpPr>
        <p:spPr>
          <a:xfrm>
            <a:off x="5312865" y="2642425"/>
            <a:ext cx="1563620" cy="1563620"/>
          </a:xfrm>
          <a:prstGeom prst="ellipse">
            <a:avLst/>
          </a:prstGeom>
          <a:solidFill>
            <a:srgbClr val="000000"/>
          </a:solidFill>
          <a:ln w="41275">
            <a:solidFill>
              <a:srgbClr val="41B1E9"/>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70000"/>
              </a:lnSpc>
              <a:spcBef>
                <a:spcPts val="300"/>
              </a:spcBef>
              <a:spcAft>
                <a:spcPts val="0"/>
              </a:spcAft>
              <a:buClrTx/>
              <a:buSzTx/>
              <a:buFontTx/>
              <a:buNone/>
              <a:tabLst/>
              <a:defRPr/>
            </a:pPr>
            <a:r>
              <a:rPr kumimoji="0" lang="en-US" sz="2800" b="1" i="0" u="none" strike="noStrike" kern="1200" cap="none" spc="0" normalizeH="0" baseline="0" noProof="0" dirty="0">
                <a:ln>
                  <a:noFill/>
                </a:ln>
                <a:solidFill>
                  <a:srgbClr val="FFFEFC"/>
                </a:solidFill>
                <a:effectLst/>
                <a:uLnTx/>
                <a:uFillTx/>
                <a:latin typeface="Arial" panose="020B0604020202020204" pitchFamily="34" charset="0"/>
                <a:ea typeface="+mn-ea"/>
                <a:cs typeface="Arial" panose="020B0604020202020204" pitchFamily="34" charset="0"/>
              </a:rPr>
              <a:t>CORE</a:t>
            </a:r>
          </a:p>
          <a:p>
            <a:pPr marL="0" marR="0" lvl="0" indent="0" algn="ctr" defTabSz="914400" rtl="0" eaLnBrk="1" fontAlgn="auto" latinLnBrk="0" hangingPunct="1">
              <a:lnSpc>
                <a:spcPct val="70000"/>
              </a:lnSpc>
              <a:spcBef>
                <a:spcPts val="300"/>
              </a:spcBef>
              <a:spcAft>
                <a:spcPts val="0"/>
              </a:spcAft>
              <a:buClrTx/>
              <a:buSzTx/>
              <a:buFontTx/>
              <a:buNone/>
              <a:tabLst/>
              <a:defRPr/>
            </a:pPr>
            <a:r>
              <a:rPr kumimoji="0" lang="en-US" sz="1600" b="0" i="0" u="none" strike="noStrike" kern="1200" cap="none" spc="0" normalizeH="0" baseline="0" noProof="0" dirty="0">
                <a:ln>
                  <a:noFill/>
                </a:ln>
                <a:solidFill>
                  <a:srgbClr val="FFFEFC"/>
                </a:solidFill>
                <a:effectLst/>
                <a:uLnTx/>
                <a:uFillTx/>
                <a:latin typeface="Arial" panose="020B0604020202020204" pitchFamily="34" charset="0"/>
                <a:ea typeface="+mn-ea"/>
                <a:cs typeface="Arial" panose="020B0604020202020204" pitchFamily="34" charset="0"/>
              </a:rPr>
              <a:t>CONTENT</a:t>
            </a:r>
            <a:endParaRPr kumimoji="0" lang="en-US" sz="1000" b="0" i="0" u="none" strike="noStrike" kern="1200" cap="none" spc="0" normalizeH="0" baseline="0" noProof="0" dirty="0">
              <a:ln>
                <a:noFill/>
              </a:ln>
              <a:solidFill>
                <a:srgbClr val="FFFEFC"/>
              </a:solidFill>
              <a:effectLst/>
              <a:uLnTx/>
              <a:uFillTx/>
              <a:latin typeface="Arial" panose="020B0604020202020204" pitchFamily="34" charset="0"/>
              <a:ea typeface="+mn-ea"/>
              <a:cs typeface="Arial" panose="020B0604020202020204" pitchFamily="34" charset="0"/>
            </a:endParaRPr>
          </a:p>
        </p:txBody>
      </p:sp>
      <p:sp>
        <p:nvSpPr>
          <p:cNvPr id="25" name="Content Placeholder 2">
            <a:extLst>
              <a:ext uri="{FF2B5EF4-FFF2-40B4-BE49-F238E27FC236}">
                <a16:creationId xmlns:a16="http://schemas.microsoft.com/office/drawing/2014/main" id="{8B0C6720-6197-8747-9394-14347A1804C9}"/>
              </a:ext>
            </a:extLst>
          </p:cNvPr>
          <p:cNvSpPr txBox="1">
            <a:spLocks/>
          </p:cNvSpPr>
          <p:nvPr/>
        </p:nvSpPr>
        <p:spPr>
          <a:xfrm>
            <a:off x="1684227" y="1261238"/>
            <a:ext cx="2501685" cy="814952"/>
          </a:xfrm>
          <a:prstGeom prst="rect">
            <a:avLst/>
          </a:prstGeom>
        </p:spPr>
        <p:txBody>
          <a:bodyPr vert="horz" lIns="0" tIns="0" rIns="0" bIns="0" rtlCol="0">
            <a:noAutofit/>
          </a:bodyPr>
          <a:lstStyle>
            <a:lvl1pPr marL="171496" indent="-171496" algn="l" defTabSz="685983" rtl="0" eaLnBrk="1" latinLnBrk="0" hangingPunct="1">
              <a:lnSpc>
                <a:spcPct val="90000"/>
              </a:lnSpc>
              <a:spcBef>
                <a:spcPts val="750"/>
              </a:spcBef>
              <a:buClr>
                <a:srgbClr val="1F94D1"/>
              </a:buClr>
              <a:buFont typeface="Arial"/>
              <a:buChar char="•"/>
              <a:defRPr sz="2101" kern="1200">
                <a:solidFill>
                  <a:srgbClr val="00467B"/>
                </a:solidFill>
                <a:latin typeface="+mn-lt"/>
                <a:ea typeface="+mn-ea"/>
                <a:cs typeface="+mn-cs"/>
              </a:defRPr>
            </a:lvl1pPr>
            <a:lvl2pPr marL="292100" indent="-112713" algn="l" defTabSz="685983" rtl="0" eaLnBrk="1" latinLnBrk="0" hangingPunct="1">
              <a:lnSpc>
                <a:spcPct val="90000"/>
              </a:lnSpc>
              <a:spcBef>
                <a:spcPts val="375"/>
              </a:spcBef>
              <a:buClr>
                <a:srgbClr val="1F94D1"/>
              </a:buClr>
              <a:buFont typeface="Arial" panose="020B0604020202020204" pitchFamily="34" charset="0"/>
              <a:buChar char="–"/>
              <a:tabLst/>
              <a:defRPr sz="1800" kern="1200">
                <a:solidFill>
                  <a:srgbClr val="00467B"/>
                </a:solidFill>
                <a:latin typeface="+mn-lt"/>
                <a:ea typeface="+mn-ea"/>
                <a:cs typeface="+mn-cs"/>
              </a:defRPr>
            </a:lvl2pPr>
            <a:lvl3pPr marL="460375" indent="-112713" algn="l" defTabSz="685983" rtl="0" eaLnBrk="1" latinLnBrk="0" hangingPunct="1">
              <a:lnSpc>
                <a:spcPct val="90000"/>
              </a:lnSpc>
              <a:spcBef>
                <a:spcPts val="375"/>
              </a:spcBef>
              <a:buClr>
                <a:srgbClr val="1F94D1"/>
              </a:buClr>
              <a:buSzPct val="60000"/>
              <a:buFont typeface="Arial" panose="020B0604020202020204" pitchFamily="34" charset="0"/>
              <a:buChar char="►"/>
              <a:tabLst/>
              <a:defRPr sz="1500" kern="1200">
                <a:solidFill>
                  <a:srgbClr val="00467B"/>
                </a:solidFill>
                <a:latin typeface="+mn-lt"/>
                <a:ea typeface="+mn-ea"/>
                <a:cs typeface="+mn-cs"/>
              </a:defRPr>
            </a:lvl3pPr>
            <a:lvl4pPr marL="573088" indent="-112713" algn="l" defTabSz="685983" rtl="0" eaLnBrk="1" latinLnBrk="0" hangingPunct="1">
              <a:lnSpc>
                <a:spcPct val="90000"/>
              </a:lnSpc>
              <a:spcBef>
                <a:spcPts val="375"/>
              </a:spcBef>
              <a:buClr>
                <a:srgbClr val="1F94D1"/>
              </a:buClr>
              <a:buFont typeface="Wingdings" panose="05000000000000000000" pitchFamily="2" charset="2"/>
              <a:buChar char="§"/>
              <a:tabLst/>
              <a:defRPr sz="1350" kern="1200">
                <a:solidFill>
                  <a:srgbClr val="00467B"/>
                </a:solidFill>
                <a:latin typeface="+mn-lt"/>
                <a:ea typeface="+mn-ea"/>
                <a:cs typeface="+mn-cs"/>
              </a:defRPr>
            </a:lvl4pPr>
            <a:lvl5pPr marL="695325" indent="-122238" algn="l" defTabSz="685983" rtl="0" eaLnBrk="1" latinLnBrk="0" hangingPunct="1">
              <a:lnSpc>
                <a:spcPct val="90000"/>
              </a:lnSpc>
              <a:spcBef>
                <a:spcPts val="375"/>
              </a:spcBef>
              <a:buClr>
                <a:srgbClr val="1F94D1"/>
              </a:buClr>
              <a:buSzPct val="80000"/>
              <a:buFont typeface="Courier New" panose="02070309020205020404" pitchFamily="49" charset="0"/>
              <a:buChar char="o"/>
              <a:tabLst/>
              <a:defRPr sz="1350" kern="1200">
                <a:solidFill>
                  <a:srgbClr val="00467B"/>
                </a:solidFill>
                <a:latin typeface="+mn-lt"/>
                <a:ea typeface="+mn-ea"/>
                <a:cs typeface="+mn-cs"/>
              </a:defRPr>
            </a:lvl5pPr>
            <a:lvl6pPr marL="1886453"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9pPr>
          </a:lstStyle>
          <a:p>
            <a:pPr marL="0" marR="0" lvl="0" indent="0" algn="r" defTabSz="685983" rtl="0" eaLnBrk="1" fontAlgn="auto" latinLnBrk="0" hangingPunct="1">
              <a:lnSpc>
                <a:spcPct val="85000"/>
              </a:lnSpc>
              <a:spcBef>
                <a:spcPts val="300"/>
              </a:spcBef>
              <a:spcAft>
                <a:spcPts val="0"/>
              </a:spcAft>
              <a:buClr>
                <a:srgbClr val="1F94D1"/>
              </a:buClr>
              <a:buSzTx/>
              <a:buFont typeface="Arial"/>
              <a:buNone/>
              <a:tabLst/>
              <a:defRPr/>
            </a:pPr>
            <a:r>
              <a:rPr kumimoji="0" lang="en-US" sz="2000" b="1"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ELEMENT INFO</a:t>
            </a:r>
            <a:endParaRPr kumimoji="0" lang="en-US" sz="18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endParaRPr>
          </a:p>
          <a:p>
            <a:pPr marL="0" marR="0" lvl="0" indent="0" algn="r" defTabSz="685983" rtl="0" eaLnBrk="1" fontAlgn="auto" latinLnBrk="0" hangingPunct="1">
              <a:lnSpc>
                <a:spcPct val="85000"/>
              </a:lnSpc>
              <a:spcBef>
                <a:spcPts val="300"/>
              </a:spcBef>
              <a:spcAft>
                <a:spcPts val="0"/>
              </a:spcAft>
              <a:buClrTx/>
              <a:buSzTx/>
              <a:buFont typeface="Arial"/>
              <a:buNone/>
              <a:tabLst/>
              <a:defRPr/>
            </a:pP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Lorem ipsum dolor sit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amet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consectetuer</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Nunc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viverra</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imperdiet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enim</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Fusce</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est. </a:t>
            </a:r>
          </a:p>
        </p:txBody>
      </p:sp>
      <p:sp>
        <p:nvSpPr>
          <p:cNvPr id="26" name="Content Placeholder 2">
            <a:extLst>
              <a:ext uri="{FF2B5EF4-FFF2-40B4-BE49-F238E27FC236}">
                <a16:creationId xmlns:a16="http://schemas.microsoft.com/office/drawing/2014/main" id="{F37C415D-EF4D-4D43-A0AF-67361D820C23}"/>
              </a:ext>
            </a:extLst>
          </p:cNvPr>
          <p:cNvSpPr txBox="1">
            <a:spLocks/>
          </p:cNvSpPr>
          <p:nvPr/>
        </p:nvSpPr>
        <p:spPr>
          <a:xfrm>
            <a:off x="7992199" y="1261238"/>
            <a:ext cx="2501685" cy="814952"/>
          </a:xfrm>
          <a:prstGeom prst="rect">
            <a:avLst/>
          </a:prstGeom>
        </p:spPr>
        <p:txBody>
          <a:bodyPr vert="horz" lIns="0" tIns="0" rIns="0" bIns="0" rtlCol="0">
            <a:noAutofit/>
          </a:bodyPr>
          <a:lstStyle>
            <a:lvl1pPr marL="171496" indent="-171496" algn="l" defTabSz="685983" rtl="0" eaLnBrk="1" latinLnBrk="0" hangingPunct="1">
              <a:lnSpc>
                <a:spcPct val="90000"/>
              </a:lnSpc>
              <a:spcBef>
                <a:spcPts val="750"/>
              </a:spcBef>
              <a:buClr>
                <a:srgbClr val="1F94D1"/>
              </a:buClr>
              <a:buFont typeface="Arial"/>
              <a:buChar char="•"/>
              <a:defRPr sz="2101" kern="1200">
                <a:solidFill>
                  <a:srgbClr val="00467B"/>
                </a:solidFill>
                <a:latin typeface="+mn-lt"/>
                <a:ea typeface="+mn-ea"/>
                <a:cs typeface="+mn-cs"/>
              </a:defRPr>
            </a:lvl1pPr>
            <a:lvl2pPr marL="292100" indent="-112713" algn="l" defTabSz="685983" rtl="0" eaLnBrk="1" latinLnBrk="0" hangingPunct="1">
              <a:lnSpc>
                <a:spcPct val="90000"/>
              </a:lnSpc>
              <a:spcBef>
                <a:spcPts val="375"/>
              </a:spcBef>
              <a:buClr>
                <a:srgbClr val="1F94D1"/>
              </a:buClr>
              <a:buFont typeface="Arial" panose="020B0604020202020204" pitchFamily="34" charset="0"/>
              <a:buChar char="–"/>
              <a:tabLst/>
              <a:defRPr sz="1800" kern="1200">
                <a:solidFill>
                  <a:srgbClr val="00467B"/>
                </a:solidFill>
                <a:latin typeface="+mn-lt"/>
                <a:ea typeface="+mn-ea"/>
                <a:cs typeface="+mn-cs"/>
              </a:defRPr>
            </a:lvl2pPr>
            <a:lvl3pPr marL="460375" indent="-112713" algn="l" defTabSz="685983" rtl="0" eaLnBrk="1" latinLnBrk="0" hangingPunct="1">
              <a:lnSpc>
                <a:spcPct val="90000"/>
              </a:lnSpc>
              <a:spcBef>
                <a:spcPts val="375"/>
              </a:spcBef>
              <a:buClr>
                <a:srgbClr val="1F94D1"/>
              </a:buClr>
              <a:buSzPct val="60000"/>
              <a:buFont typeface="Arial" panose="020B0604020202020204" pitchFamily="34" charset="0"/>
              <a:buChar char="►"/>
              <a:tabLst/>
              <a:defRPr sz="1500" kern="1200">
                <a:solidFill>
                  <a:srgbClr val="00467B"/>
                </a:solidFill>
                <a:latin typeface="+mn-lt"/>
                <a:ea typeface="+mn-ea"/>
                <a:cs typeface="+mn-cs"/>
              </a:defRPr>
            </a:lvl3pPr>
            <a:lvl4pPr marL="573088" indent="-112713" algn="l" defTabSz="685983" rtl="0" eaLnBrk="1" latinLnBrk="0" hangingPunct="1">
              <a:lnSpc>
                <a:spcPct val="90000"/>
              </a:lnSpc>
              <a:spcBef>
                <a:spcPts val="375"/>
              </a:spcBef>
              <a:buClr>
                <a:srgbClr val="1F94D1"/>
              </a:buClr>
              <a:buFont typeface="Wingdings" panose="05000000000000000000" pitchFamily="2" charset="2"/>
              <a:buChar char="§"/>
              <a:tabLst/>
              <a:defRPr sz="1350" kern="1200">
                <a:solidFill>
                  <a:srgbClr val="00467B"/>
                </a:solidFill>
                <a:latin typeface="+mn-lt"/>
                <a:ea typeface="+mn-ea"/>
                <a:cs typeface="+mn-cs"/>
              </a:defRPr>
            </a:lvl4pPr>
            <a:lvl5pPr marL="695325" indent="-122238" algn="l" defTabSz="685983" rtl="0" eaLnBrk="1" latinLnBrk="0" hangingPunct="1">
              <a:lnSpc>
                <a:spcPct val="90000"/>
              </a:lnSpc>
              <a:spcBef>
                <a:spcPts val="375"/>
              </a:spcBef>
              <a:buClr>
                <a:srgbClr val="1F94D1"/>
              </a:buClr>
              <a:buSzPct val="80000"/>
              <a:buFont typeface="Courier New" panose="02070309020205020404" pitchFamily="49" charset="0"/>
              <a:buChar char="o"/>
              <a:tabLst/>
              <a:defRPr sz="1350" kern="1200">
                <a:solidFill>
                  <a:srgbClr val="00467B"/>
                </a:solidFill>
                <a:latin typeface="+mn-lt"/>
                <a:ea typeface="+mn-ea"/>
                <a:cs typeface="+mn-cs"/>
              </a:defRPr>
            </a:lvl5pPr>
            <a:lvl6pPr marL="1886453"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9pPr>
          </a:lstStyle>
          <a:p>
            <a:pPr marL="0" marR="0" lvl="0" indent="0" algn="l" defTabSz="685983" rtl="0" eaLnBrk="1" fontAlgn="auto" latinLnBrk="0" hangingPunct="1">
              <a:lnSpc>
                <a:spcPct val="85000"/>
              </a:lnSpc>
              <a:spcBef>
                <a:spcPts val="300"/>
              </a:spcBef>
              <a:spcAft>
                <a:spcPts val="0"/>
              </a:spcAft>
              <a:buClr>
                <a:srgbClr val="1F94D1"/>
              </a:buClr>
              <a:buSzTx/>
              <a:buFont typeface="Arial"/>
              <a:buNone/>
              <a:tabLst/>
              <a:defRPr/>
            </a:pPr>
            <a:r>
              <a:rPr kumimoji="0" lang="en-US" sz="2000" b="1"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ELEMENT INFO</a:t>
            </a:r>
            <a:endParaRPr kumimoji="0" lang="en-US" sz="18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endParaRPr>
          </a:p>
          <a:p>
            <a:pPr marL="0" marR="0" lvl="0" indent="0" algn="l" defTabSz="685983" rtl="0" eaLnBrk="1" fontAlgn="auto" latinLnBrk="0" hangingPunct="1">
              <a:lnSpc>
                <a:spcPct val="85000"/>
              </a:lnSpc>
              <a:spcBef>
                <a:spcPts val="300"/>
              </a:spcBef>
              <a:spcAft>
                <a:spcPts val="0"/>
              </a:spcAft>
              <a:buClrTx/>
              <a:buSzTx/>
              <a:buFont typeface="Arial"/>
              <a:buNone/>
              <a:tabLst/>
              <a:defRPr/>
            </a:pP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Lorem ipsum dolor sit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amet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consectetuer</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Nunc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viverra</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imperdiet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enim</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Fusce</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est. </a:t>
            </a:r>
          </a:p>
        </p:txBody>
      </p:sp>
      <p:sp>
        <p:nvSpPr>
          <p:cNvPr id="27" name="Content Placeholder 2">
            <a:extLst>
              <a:ext uri="{FF2B5EF4-FFF2-40B4-BE49-F238E27FC236}">
                <a16:creationId xmlns:a16="http://schemas.microsoft.com/office/drawing/2014/main" id="{FCF689B1-B5E7-EC43-A988-6F0EB6D1A73B}"/>
              </a:ext>
            </a:extLst>
          </p:cNvPr>
          <p:cNvSpPr txBox="1">
            <a:spLocks/>
          </p:cNvSpPr>
          <p:nvPr/>
        </p:nvSpPr>
        <p:spPr>
          <a:xfrm>
            <a:off x="1684227" y="4780614"/>
            <a:ext cx="2501685" cy="814952"/>
          </a:xfrm>
          <a:prstGeom prst="rect">
            <a:avLst/>
          </a:prstGeom>
        </p:spPr>
        <p:txBody>
          <a:bodyPr vert="horz" lIns="0" tIns="0" rIns="0" bIns="0" rtlCol="0">
            <a:noAutofit/>
          </a:bodyPr>
          <a:lstStyle>
            <a:lvl1pPr marL="171496" indent="-171496" algn="l" defTabSz="685983" rtl="0" eaLnBrk="1" latinLnBrk="0" hangingPunct="1">
              <a:lnSpc>
                <a:spcPct val="90000"/>
              </a:lnSpc>
              <a:spcBef>
                <a:spcPts val="750"/>
              </a:spcBef>
              <a:buClr>
                <a:srgbClr val="1F94D1"/>
              </a:buClr>
              <a:buFont typeface="Arial"/>
              <a:buChar char="•"/>
              <a:defRPr sz="2101" kern="1200">
                <a:solidFill>
                  <a:srgbClr val="00467B"/>
                </a:solidFill>
                <a:latin typeface="+mn-lt"/>
                <a:ea typeface="+mn-ea"/>
                <a:cs typeface="+mn-cs"/>
              </a:defRPr>
            </a:lvl1pPr>
            <a:lvl2pPr marL="292100" indent="-112713" algn="l" defTabSz="685983" rtl="0" eaLnBrk="1" latinLnBrk="0" hangingPunct="1">
              <a:lnSpc>
                <a:spcPct val="90000"/>
              </a:lnSpc>
              <a:spcBef>
                <a:spcPts val="375"/>
              </a:spcBef>
              <a:buClr>
                <a:srgbClr val="1F94D1"/>
              </a:buClr>
              <a:buFont typeface="Arial" panose="020B0604020202020204" pitchFamily="34" charset="0"/>
              <a:buChar char="–"/>
              <a:tabLst/>
              <a:defRPr sz="1800" kern="1200">
                <a:solidFill>
                  <a:srgbClr val="00467B"/>
                </a:solidFill>
                <a:latin typeface="+mn-lt"/>
                <a:ea typeface="+mn-ea"/>
                <a:cs typeface="+mn-cs"/>
              </a:defRPr>
            </a:lvl2pPr>
            <a:lvl3pPr marL="460375" indent="-112713" algn="l" defTabSz="685983" rtl="0" eaLnBrk="1" latinLnBrk="0" hangingPunct="1">
              <a:lnSpc>
                <a:spcPct val="90000"/>
              </a:lnSpc>
              <a:spcBef>
                <a:spcPts val="375"/>
              </a:spcBef>
              <a:buClr>
                <a:srgbClr val="1F94D1"/>
              </a:buClr>
              <a:buSzPct val="60000"/>
              <a:buFont typeface="Arial" panose="020B0604020202020204" pitchFamily="34" charset="0"/>
              <a:buChar char="►"/>
              <a:tabLst/>
              <a:defRPr sz="1500" kern="1200">
                <a:solidFill>
                  <a:srgbClr val="00467B"/>
                </a:solidFill>
                <a:latin typeface="+mn-lt"/>
                <a:ea typeface="+mn-ea"/>
                <a:cs typeface="+mn-cs"/>
              </a:defRPr>
            </a:lvl3pPr>
            <a:lvl4pPr marL="573088" indent="-112713" algn="l" defTabSz="685983" rtl="0" eaLnBrk="1" latinLnBrk="0" hangingPunct="1">
              <a:lnSpc>
                <a:spcPct val="90000"/>
              </a:lnSpc>
              <a:spcBef>
                <a:spcPts val="375"/>
              </a:spcBef>
              <a:buClr>
                <a:srgbClr val="1F94D1"/>
              </a:buClr>
              <a:buFont typeface="Wingdings" panose="05000000000000000000" pitchFamily="2" charset="2"/>
              <a:buChar char="§"/>
              <a:tabLst/>
              <a:defRPr sz="1350" kern="1200">
                <a:solidFill>
                  <a:srgbClr val="00467B"/>
                </a:solidFill>
                <a:latin typeface="+mn-lt"/>
                <a:ea typeface="+mn-ea"/>
                <a:cs typeface="+mn-cs"/>
              </a:defRPr>
            </a:lvl4pPr>
            <a:lvl5pPr marL="695325" indent="-122238" algn="l" defTabSz="685983" rtl="0" eaLnBrk="1" latinLnBrk="0" hangingPunct="1">
              <a:lnSpc>
                <a:spcPct val="90000"/>
              </a:lnSpc>
              <a:spcBef>
                <a:spcPts val="375"/>
              </a:spcBef>
              <a:buClr>
                <a:srgbClr val="1F94D1"/>
              </a:buClr>
              <a:buSzPct val="80000"/>
              <a:buFont typeface="Courier New" panose="02070309020205020404" pitchFamily="49" charset="0"/>
              <a:buChar char="o"/>
              <a:tabLst/>
              <a:defRPr sz="1350" kern="1200">
                <a:solidFill>
                  <a:srgbClr val="00467B"/>
                </a:solidFill>
                <a:latin typeface="+mn-lt"/>
                <a:ea typeface="+mn-ea"/>
                <a:cs typeface="+mn-cs"/>
              </a:defRPr>
            </a:lvl5pPr>
            <a:lvl6pPr marL="1886453"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9pPr>
          </a:lstStyle>
          <a:p>
            <a:pPr marL="0" marR="0" lvl="0" indent="0" algn="r" defTabSz="685983" rtl="0" eaLnBrk="1" fontAlgn="auto" latinLnBrk="0" hangingPunct="1">
              <a:lnSpc>
                <a:spcPct val="85000"/>
              </a:lnSpc>
              <a:spcBef>
                <a:spcPts val="300"/>
              </a:spcBef>
              <a:spcAft>
                <a:spcPts val="0"/>
              </a:spcAft>
              <a:buClr>
                <a:srgbClr val="1F94D1"/>
              </a:buClr>
              <a:buSzTx/>
              <a:buFont typeface="Arial"/>
              <a:buNone/>
              <a:tabLst/>
              <a:defRPr/>
            </a:pPr>
            <a:r>
              <a:rPr kumimoji="0" lang="en-US" sz="2000" b="1"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ELEMENT INFO</a:t>
            </a:r>
            <a:endParaRPr kumimoji="0" lang="en-US" sz="18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endParaRPr>
          </a:p>
          <a:p>
            <a:pPr marL="0" marR="0" lvl="0" indent="0" algn="r" defTabSz="685983" rtl="0" eaLnBrk="1" fontAlgn="auto" latinLnBrk="0" hangingPunct="1">
              <a:lnSpc>
                <a:spcPct val="85000"/>
              </a:lnSpc>
              <a:spcBef>
                <a:spcPts val="300"/>
              </a:spcBef>
              <a:spcAft>
                <a:spcPts val="0"/>
              </a:spcAft>
              <a:buClrTx/>
              <a:buSzTx/>
              <a:buFont typeface="Arial"/>
              <a:buNone/>
              <a:tabLst/>
              <a:defRPr/>
            </a:pP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Lorem ipsum dolor sit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amet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consectetuer</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Nunc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viverra</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imperdiet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enim</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Fusce</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est. </a:t>
            </a:r>
          </a:p>
        </p:txBody>
      </p:sp>
      <p:sp>
        <p:nvSpPr>
          <p:cNvPr id="28" name="Content Placeholder 2">
            <a:extLst>
              <a:ext uri="{FF2B5EF4-FFF2-40B4-BE49-F238E27FC236}">
                <a16:creationId xmlns:a16="http://schemas.microsoft.com/office/drawing/2014/main" id="{51DA260A-7F1F-5B4B-8CA7-B9312283430A}"/>
              </a:ext>
            </a:extLst>
          </p:cNvPr>
          <p:cNvSpPr txBox="1">
            <a:spLocks/>
          </p:cNvSpPr>
          <p:nvPr/>
        </p:nvSpPr>
        <p:spPr>
          <a:xfrm>
            <a:off x="7992199" y="4780614"/>
            <a:ext cx="2501685" cy="814952"/>
          </a:xfrm>
          <a:prstGeom prst="rect">
            <a:avLst/>
          </a:prstGeom>
        </p:spPr>
        <p:txBody>
          <a:bodyPr vert="horz" lIns="0" tIns="0" rIns="0" bIns="0" rtlCol="0">
            <a:noAutofit/>
          </a:bodyPr>
          <a:lstStyle>
            <a:lvl1pPr marL="171496" indent="-171496" algn="l" defTabSz="685983" rtl="0" eaLnBrk="1" latinLnBrk="0" hangingPunct="1">
              <a:lnSpc>
                <a:spcPct val="90000"/>
              </a:lnSpc>
              <a:spcBef>
                <a:spcPts val="750"/>
              </a:spcBef>
              <a:buClr>
                <a:srgbClr val="1F94D1"/>
              </a:buClr>
              <a:buFont typeface="Arial"/>
              <a:buChar char="•"/>
              <a:defRPr sz="2101" kern="1200">
                <a:solidFill>
                  <a:srgbClr val="00467B"/>
                </a:solidFill>
                <a:latin typeface="+mn-lt"/>
                <a:ea typeface="+mn-ea"/>
                <a:cs typeface="+mn-cs"/>
              </a:defRPr>
            </a:lvl1pPr>
            <a:lvl2pPr marL="292100" indent="-112713" algn="l" defTabSz="685983" rtl="0" eaLnBrk="1" latinLnBrk="0" hangingPunct="1">
              <a:lnSpc>
                <a:spcPct val="90000"/>
              </a:lnSpc>
              <a:spcBef>
                <a:spcPts val="375"/>
              </a:spcBef>
              <a:buClr>
                <a:srgbClr val="1F94D1"/>
              </a:buClr>
              <a:buFont typeface="Arial" panose="020B0604020202020204" pitchFamily="34" charset="0"/>
              <a:buChar char="–"/>
              <a:tabLst/>
              <a:defRPr sz="1800" kern="1200">
                <a:solidFill>
                  <a:srgbClr val="00467B"/>
                </a:solidFill>
                <a:latin typeface="+mn-lt"/>
                <a:ea typeface="+mn-ea"/>
                <a:cs typeface="+mn-cs"/>
              </a:defRPr>
            </a:lvl2pPr>
            <a:lvl3pPr marL="460375" indent="-112713" algn="l" defTabSz="685983" rtl="0" eaLnBrk="1" latinLnBrk="0" hangingPunct="1">
              <a:lnSpc>
                <a:spcPct val="90000"/>
              </a:lnSpc>
              <a:spcBef>
                <a:spcPts val="375"/>
              </a:spcBef>
              <a:buClr>
                <a:srgbClr val="1F94D1"/>
              </a:buClr>
              <a:buSzPct val="60000"/>
              <a:buFont typeface="Arial" panose="020B0604020202020204" pitchFamily="34" charset="0"/>
              <a:buChar char="►"/>
              <a:tabLst/>
              <a:defRPr sz="1500" kern="1200">
                <a:solidFill>
                  <a:srgbClr val="00467B"/>
                </a:solidFill>
                <a:latin typeface="+mn-lt"/>
                <a:ea typeface="+mn-ea"/>
                <a:cs typeface="+mn-cs"/>
              </a:defRPr>
            </a:lvl3pPr>
            <a:lvl4pPr marL="573088" indent="-112713" algn="l" defTabSz="685983" rtl="0" eaLnBrk="1" latinLnBrk="0" hangingPunct="1">
              <a:lnSpc>
                <a:spcPct val="90000"/>
              </a:lnSpc>
              <a:spcBef>
                <a:spcPts val="375"/>
              </a:spcBef>
              <a:buClr>
                <a:srgbClr val="1F94D1"/>
              </a:buClr>
              <a:buFont typeface="Wingdings" panose="05000000000000000000" pitchFamily="2" charset="2"/>
              <a:buChar char="§"/>
              <a:tabLst/>
              <a:defRPr sz="1350" kern="1200">
                <a:solidFill>
                  <a:srgbClr val="00467B"/>
                </a:solidFill>
                <a:latin typeface="+mn-lt"/>
                <a:ea typeface="+mn-ea"/>
                <a:cs typeface="+mn-cs"/>
              </a:defRPr>
            </a:lvl4pPr>
            <a:lvl5pPr marL="695325" indent="-122238" algn="l" defTabSz="685983" rtl="0" eaLnBrk="1" latinLnBrk="0" hangingPunct="1">
              <a:lnSpc>
                <a:spcPct val="90000"/>
              </a:lnSpc>
              <a:spcBef>
                <a:spcPts val="375"/>
              </a:spcBef>
              <a:buClr>
                <a:srgbClr val="1F94D1"/>
              </a:buClr>
              <a:buSzPct val="80000"/>
              <a:buFont typeface="Courier New" panose="02070309020205020404" pitchFamily="49" charset="0"/>
              <a:buChar char="o"/>
              <a:tabLst/>
              <a:defRPr sz="1350" kern="1200">
                <a:solidFill>
                  <a:srgbClr val="00467B"/>
                </a:solidFill>
                <a:latin typeface="+mn-lt"/>
                <a:ea typeface="+mn-ea"/>
                <a:cs typeface="+mn-cs"/>
              </a:defRPr>
            </a:lvl5pPr>
            <a:lvl6pPr marL="1886453"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9pPr>
          </a:lstStyle>
          <a:p>
            <a:pPr marL="0" marR="0" lvl="0" indent="0" algn="l" defTabSz="685983" rtl="0" eaLnBrk="1" fontAlgn="auto" latinLnBrk="0" hangingPunct="1">
              <a:lnSpc>
                <a:spcPct val="85000"/>
              </a:lnSpc>
              <a:spcBef>
                <a:spcPts val="300"/>
              </a:spcBef>
              <a:spcAft>
                <a:spcPts val="0"/>
              </a:spcAft>
              <a:buClr>
                <a:srgbClr val="1F94D1"/>
              </a:buClr>
              <a:buSzTx/>
              <a:buFont typeface="Arial"/>
              <a:buNone/>
              <a:tabLst/>
              <a:defRPr/>
            </a:pPr>
            <a:r>
              <a:rPr kumimoji="0" lang="en-US" sz="2000" b="1"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ELEMENT INFO</a:t>
            </a:r>
            <a:endParaRPr kumimoji="0" lang="en-US" sz="18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endParaRPr>
          </a:p>
          <a:p>
            <a:pPr marL="0" marR="0" lvl="0" indent="0" algn="l" defTabSz="685983" rtl="0" eaLnBrk="1" fontAlgn="auto" latinLnBrk="0" hangingPunct="1">
              <a:lnSpc>
                <a:spcPct val="85000"/>
              </a:lnSpc>
              <a:spcBef>
                <a:spcPts val="300"/>
              </a:spcBef>
              <a:spcAft>
                <a:spcPts val="0"/>
              </a:spcAft>
              <a:buClrTx/>
              <a:buSzTx/>
              <a:buFont typeface="Arial"/>
              <a:buNone/>
              <a:tabLst/>
              <a:defRPr/>
            </a:pP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Lorem ipsum dolor sit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amet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consectetuer</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Nunc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viverra</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imperdiet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enim</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Fusce</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est. </a:t>
            </a:r>
          </a:p>
        </p:txBody>
      </p:sp>
      <p:sp>
        <p:nvSpPr>
          <p:cNvPr id="29" name="Content Placeholder 2">
            <a:extLst>
              <a:ext uri="{FF2B5EF4-FFF2-40B4-BE49-F238E27FC236}">
                <a16:creationId xmlns:a16="http://schemas.microsoft.com/office/drawing/2014/main" id="{18FA3A85-BEF3-D741-9B2D-2CD83863D4F7}"/>
              </a:ext>
            </a:extLst>
          </p:cNvPr>
          <p:cNvSpPr txBox="1">
            <a:spLocks/>
          </p:cNvSpPr>
          <p:nvPr/>
        </p:nvSpPr>
        <p:spPr>
          <a:xfrm>
            <a:off x="8587623" y="3026242"/>
            <a:ext cx="2501685" cy="814952"/>
          </a:xfrm>
          <a:prstGeom prst="rect">
            <a:avLst/>
          </a:prstGeom>
        </p:spPr>
        <p:txBody>
          <a:bodyPr vert="horz" lIns="0" tIns="0" rIns="0" bIns="0" rtlCol="0">
            <a:noAutofit/>
          </a:bodyPr>
          <a:lstStyle>
            <a:lvl1pPr marL="171496" indent="-171496" algn="l" defTabSz="685983" rtl="0" eaLnBrk="1" latinLnBrk="0" hangingPunct="1">
              <a:lnSpc>
                <a:spcPct val="90000"/>
              </a:lnSpc>
              <a:spcBef>
                <a:spcPts val="750"/>
              </a:spcBef>
              <a:buClr>
                <a:srgbClr val="1F94D1"/>
              </a:buClr>
              <a:buFont typeface="Arial"/>
              <a:buChar char="•"/>
              <a:defRPr sz="2101" kern="1200">
                <a:solidFill>
                  <a:srgbClr val="00467B"/>
                </a:solidFill>
                <a:latin typeface="+mn-lt"/>
                <a:ea typeface="+mn-ea"/>
                <a:cs typeface="+mn-cs"/>
              </a:defRPr>
            </a:lvl1pPr>
            <a:lvl2pPr marL="292100" indent="-112713" algn="l" defTabSz="685983" rtl="0" eaLnBrk="1" latinLnBrk="0" hangingPunct="1">
              <a:lnSpc>
                <a:spcPct val="90000"/>
              </a:lnSpc>
              <a:spcBef>
                <a:spcPts val="375"/>
              </a:spcBef>
              <a:buClr>
                <a:srgbClr val="1F94D1"/>
              </a:buClr>
              <a:buFont typeface="Arial" panose="020B0604020202020204" pitchFamily="34" charset="0"/>
              <a:buChar char="–"/>
              <a:tabLst/>
              <a:defRPr sz="1800" kern="1200">
                <a:solidFill>
                  <a:srgbClr val="00467B"/>
                </a:solidFill>
                <a:latin typeface="+mn-lt"/>
                <a:ea typeface="+mn-ea"/>
                <a:cs typeface="+mn-cs"/>
              </a:defRPr>
            </a:lvl2pPr>
            <a:lvl3pPr marL="460375" indent="-112713" algn="l" defTabSz="685983" rtl="0" eaLnBrk="1" latinLnBrk="0" hangingPunct="1">
              <a:lnSpc>
                <a:spcPct val="90000"/>
              </a:lnSpc>
              <a:spcBef>
                <a:spcPts val="375"/>
              </a:spcBef>
              <a:buClr>
                <a:srgbClr val="1F94D1"/>
              </a:buClr>
              <a:buSzPct val="60000"/>
              <a:buFont typeface="Arial" panose="020B0604020202020204" pitchFamily="34" charset="0"/>
              <a:buChar char="►"/>
              <a:tabLst/>
              <a:defRPr sz="1500" kern="1200">
                <a:solidFill>
                  <a:srgbClr val="00467B"/>
                </a:solidFill>
                <a:latin typeface="+mn-lt"/>
                <a:ea typeface="+mn-ea"/>
                <a:cs typeface="+mn-cs"/>
              </a:defRPr>
            </a:lvl3pPr>
            <a:lvl4pPr marL="573088" indent="-112713" algn="l" defTabSz="685983" rtl="0" eaLnBrk="1" latinLnBrk="0" hangingPunct="1">
              <a:lnSpc>
                <a:spcPct val="90000"/>
              </a:lnSpc>
              <a:spcBef>
                <a:spcPts val="375"/>
              </a:spcBef>
              <a:buClr>
                <a:srgbClr val="1F94D1"/>
              </a:buClr>
              <a:buFont typeface="Wingdings" panose="05000000000000000000" pitchFamily="2" charset="2"/>
              <a:buChar char="§"/>
              <a:tabLst/>
              <a:defRPr sz="1350" kern="1200">
                <a:solidFill>
                  <a:srgbClr val="00467B"/>
                </a:solidFill>
                <a:latin typeface="+mn-lt"/>
                <a:ea typeface="+mn-ea"/>
                <a:cs typeface="+mn-cs"/>
              </a:defRPr>
            </a:lvl4pPr>
            <a:lvl5pPr marL="695325" indent="-122238" algn="l" defTabSz="685983" rtl="0" eaLnBrk="1" latinLnBrk="0" hangingPunct="1">
              <a:lnSpc>
                <a:spcPct val="90000"/>
              </a:lnSpc>
              <a:spcBef>
                <a:spcPts val="375"/>
              </a:spcBef>
              <a:buClr>
                <a:srgbClr val="1F94D1"/>
              </a:buClr>
              <a:buSzPct val="80000"/>
              <a:buFont typeface="Courier New" panose="02070309020205020404" pitchFamily="49" charset="0"/>
              <a:buChar char="o"/>
              <a:tabLst/>
              <a:defRPr sz="1350" kern="1200">
                <a:solidFill>
                  <a:srgbClr val="00467B"/>
                </a:solidFill>
                <a:latin typeface="+mn-lt"/>
                <a:ea typeface="+mn-ea"/>
                <a:cs typeface="+mn-cs"/>
              </a:defRPr>
            </a:lvl5pPr>
            <a:lvl6pPr marL="1886453"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9pPr>
          </a:lstStyle>
          <a:p>
            <a:pPr marL="0" marR="0" lvl="0" indent="0" algn="l" defTabSz="685983" rtl="0" eaLnBrk="1" fontAlgn="auto" latinLnBrk="0" hangingPunct="1">
              <a:lnSpc>
                <a:spcPct val="85000"/>
              </a:lnSpc>
              <a:spcBef>
                <a:spcPts val="300"/>
              </a:spcBef>
              <a:spcAft>
                <a:spcPts val="0"/>
              </a:spcAft>
              <a:buClr>
                <a:srgbClr val="1F94D1"/>
              </a:buClr>
              <a:buSzTx/>
              <a:buFont typeface="Arial"/>
              <a:buNone/>
              <a:tabLst/>
              <a:defRPr/>
            </a:pPr>
            <a:r>
              <a:rPr kumimoji="0" lang="en-US" sz="2000" b="1"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ELEMENT INFO</a:t>
            </a:r>
            <a:endParaRPr kumimoji="0" lang="en-US" sz="18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endParaRPr>
          </a:p>
          <a:p>
            <a:pPr marL="0" marR="0" lvl="0" indent="0" algn="l" defTabSz="685983" rtl="0" eaLnBrk="1" fontAlgn="auto" latinLnBrk="0" hangingPunct="1">
              <a:lnSpc>
                <a:spcPct val="85000"/>
              </a:lnSpc>
              <a:spcBef>
                <a:spcPts val="300"/>
              </a:spcBef>
              <a:spcAft>
                <a:spcPts val="0"/>
              </a:spcAft>
              <a:buClrTx/>
              <a:buSzTx/>
              <a:buFont typeface="Arial"/>
              <a:buNone/>
              <a:tabLst/>
              <a:defRPr/>
            </a:pP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Lorem ipsum dolor sit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amet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consectetuer</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Nunc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viverra</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imperdiet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enim</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Fusce</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est. </a:t>
            </a:r>
          </a:p>
        </p:txBody>
      </p:sp>
      <p:sp>
        <p:nvSpPr>
          <p:cNvPr id="30" name="Content Placeholder 2">
            <a:extLst>
              <a:ext uri="{FF2B5EF4-FFF2-40B4-BE49-F238E27FC236}">
                <a16:creationId xmlns:a16="http://schemas.microsoft.com/office/drawing/2014/main" id="{6A5FDB81-8621-A943-81B8-EC8946902F2D}"/>
              </a:ext>
            </a:extLst>
          </p:cNvPr>
          <p:cNvSpPr txBox="1">
            <a:spLocks/>
          </p:cNvSpPr>
          <p:nvPr/>
        </p:nvSpPr>
        <p:spPr>
          <a:xfrm>
            <a:off x="1123562" y="3026242"/>
            <a:ext cx="2501685" cy="814952"/>
          </a:xfrm>
          <a:prstGeom prst="rect">
            <a:avLst/>
          </a:prstGeom>
        </p:spPr>
        <p:txBody>
          <a:bodyPr vert="horz" lIns="0" tIns="0" rIns="0" bIns="0" rtlCol="0">
            <a:noAutofit/>
          </a:bodyPr>
          <a:lstStyle>
            <a:lvl1pPr marL="171496" indent="-171496" algn="l" defTabSz="685983" rtl="0" eaLnBrk="1" latinLnBrk="0" hangingPunct="1">
              <a:lnSpc>
                <a:spcPct val="90000"/>
              </a:lnSpc>
              <a:spcBef>
                <a:spcPts val="750"/>
              </a:spcBef>
              <a:buClr>
                <a:srgbClr val="1F94D1"/>
              </a:buClr>
              <a:buFont typeface="Arial"/>
              <a:buChar char="•"/>
              <a:defRPr sz="2101" kern="1200">
                <a:solidFill>
                  <a:srgbClr val="00467B"/>
                </a:solidFill>
                <a:latin typeface="+mn-lt"/>
                <a:ea typeface="+mn-ea"/>
                <a:cs typeface="+mn-cs"/>
              </a:defRPr>
            </a:lvl1pPr>
            <a:lvl2pPr marL="292100" indent="-112713" algn="l" defTabSz="685983" rtl="0" eaLnBrk="1" latinLnBrk="0" hangingPunct="1">
              <a:lnSpc>
                <a:spcPct val="90000"/>
              </a:lnSpc>
              <a:spcBef>
                <a:spcPts val="375"/>
              </a:spcBef>
              <a:buClr>
                <a:srgbClr val="1F94D1"/>
              </a:buClr>
              <a:buFont typeface="Arial" panose="020B0604020202020204" pitchFamily="34" charset="0"/>
              <a:buChar char="–"/>
              <a:tabLst/>
              <a:defRPr sz="1800" kern="1200">
                <a:solidFill>
                  <a:srgbClr val="00467B"/>
                </a:solidFill>
                <a:latin typeface="+mn-lt"/>
                <a:ea typeface="+mn-ea"/>
                <a:cs typeface="+mn-cs"/>
              </a:defRPr>
            </a:lvl2pPr>
            <a:lvl3pPr marL="460375" indent="-112713" algn="l" defTabSz="685983" rtl="0" eaLnBrk="1" latinLnBrk="0" hangingPunct="1">
              <a:lnSpc>
                <a:spcPct val="90000"/>
              </a:lnSpc>
              <a:spcBef>
                <a:spcPts val="375"/>
              </a:spcBef>
              <a:buClr>
                <a:srgbClr val="1F94D1"/>
              </a:buClr>
              <a:buSzPct val="60000"/>
              <a:buFont typeface="Arial" panose="020B0604020202020204" pitchFamily="34" charset="0"/>
              <a:buChar char="►"/>
              <a:tabLst/>
              <a:defRPr sz="1500" kern="1200">
                <a:solidFill>
                  <a:srgbClr val="00467B"/>
                </a:solidFill>
                <a:latin typeface="+mn-lt"/>
                <a:ea typeface="+mn-ea"/>
                <a:cs typeface="+mn-cs"/>
              </a:defRPr>
            </a:lvl3pPr>
            <a:lvl4pPr marL="573088" indent="-112713" algn="l" defTabSz="685983" rtl="0" eaLnBrk="1" latinLnBrk="0" hangingPunct="1">
              <a:lnSpc>
                <a:spcPct val="90000"/>
              </a:lnSpc>
              <a:spcBef>
                <a:spcPts val="375"/>
              </a:spcBef>
              <a:buClr>
                <a:srgbClr val="1F94D1"/>
              </a:buClr>
              <a:buFont typeface="Wingdings" panose="05000000000000000000" pitchFamily="2" charset="2"/>
              <a:buChar char="§"/>
              <a:tabLst/>
              <a:defRPr sz="1350" kern="1200">
                <a:solidFill>
                  <a:srgbClr val="00467B"/>
                </a:solidFill>
                <a:latin typeface="+mn-lt"/>
                <a:ea typeface="+mn-ea"/>
                <a:cs typeface="+mn-cs"/>
              </a:defRPr>
            </a:lvl4pPr>
            <a:lvl5pPr marL="695325" indent="-122238" algn="l" defTabSz="685983" rtl="0" eaLnBrk="1" latinLnBrk="0" hangingPunct="1">
              <a:lnSpc>
                <a:spcPct val="90000"/>
              </a:lnSpc>
              <a:spcBef>
                <a:spcPts val="375"/>
              </a:spcBef>
              <a:buClr>
                <a:srgbClr val="1F94D1"/>
              </a:buClr>
              <a:buSzPct val="80000"/>
              <a:buFont typeface="Courier New" panose="02070309020205020404" pitchFamily="49" charset="0"/>
              <a:buChar char="o"/>
              <a:tabLst/>
              <a:defRPr sz="1350" kern="1200">
                <a:solidFill>
                  <a:srgbClr val="00467B"/>
                </a:solidFill>
                <a:latin typeface="+mn-lt"/>
                <a:ea typeface="+mn-ea"/>
                <a:cs typeface="+mn-cs"/>
              </a:defRPr>
            </a:lvl5pPr>
            <a:lvl6pPr marL="1886453"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6pPr>
            <a:lvl7pPr marL="2229444"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7pPr>
            <a:lvl8pPr marL="2572436"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8pPr>
            <a:lvl9pPr marL="2915427" indent="-171496" algn="l" defTabSz="685983" rtl="0" eaLnBrk="1" latinLnBrk="0" hangingPunct="1">
              <a:lnSpc>
                <a:spcPct val="90000"/>
              </a:lnSpc>
              <a:spcBef>
                <a:spcPts val="375"/>
              </a:spcBef>
              <a:buFont typeface="Arial"/>
              <a:buChar char="•"/>
              <a:defRPr sz="1350" kern="1200">
                <a:solidFill>
                  <a:schemeClr val="tx1"/>
                </a:solidFill>
                <a:latin typeface="+mn-lt"/>
                <a:ea typeface="+mn-ea"/>
                <a:cs typeface="+mn-cs"/>
              </a:defRPr>
            </a:lvl9pPr>
          </a:lstStyle>
          <a:p>
            <a:pPr marL="0" marR="0" lvl="0" indent="0" algn="r" defTabSz="685983" rtl="0" eaLnBrk="1" fontAlgn="auto" latinLnBrk="0" hangingPunct="1">
              <a:lnSpc>
                <a:spcPct val="85000"/>
              </a:lnSpc>
              <a:spcBef>
                <a:spcPts val="300"/>
              </a:spcBef>
              <a:spcAft>
                <a:spcPts val="0"/>
              </a:spcAft>
              <a:buClr>
                <a:srgbClr val="1F94D1"/>
              </a:buClr>
              <a:buSzTx/>
              <a:buFont typeface="Arial"/>
              <a:buNone/>
              <a:tabLst/>
              <a:defRPr/>
            </a:pPr>
            <a:r>
              <a:rPr kumimoji="0" lang="en-US" sz="2000" b="1"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ELEMENT INFO</a:t>
            </a:r>
            <a:endParaRPr kumimoji="0" lang="en-US" sz="18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endParaRPr>
          </a:p>
          <a:p>
            <a:pPr marL="0" marR="0" lvl="0" indent="0" algn="r" defTabSz="685983" rtl="0" eaLnBrk="1" fontAlgn="auto" latinLnBrk="0" hangingPunct="1">
              <a:lnSpc>
                <a:spcPct val="85000"/>
              </a:lnSpc>
              <a:spcBef>
                <a:spcPts val="300"/>
              </a:spcBef>
              <a:spcAft>
                <a:spcPts val="0"/>
              </a:spcAft>
              <a:buClrTx/>
              <a:buSzTx/>
              <a:buFont typeface="Arial"/>
              <a:buNone/>
              <a:tabLst/>
              <a:defRPr/>
            </a:pP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Lorem ipsum dolor sit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amet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consectetuer</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Nunc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viverra</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imperdiet</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enim</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a:t>
            </a:r>
            <a:r>
              <a:rPr kumimoji="0" lang="en-US" sz="1400" b="0" i="0" u="none" strike="noStrike" kern="1200" cap="none" spc="0" normalizeH="0" baseline="0" noProof="0" dirty="0" err="1">
                <a:ln>
                  <a:noFill/>
                </a:ln>
                <a:solidFill>
                  <a:srgbClr val="222E38"/>
                </a:solidFill>
                <a:effectLst/>
                <a:uLnTx/>
                <a:uFillTx/>
                <a:latin typeface="Arial" panose="020B0604020202020204" pitchFamily="34" charset="0"/>
                <a:ea typeface="+mn-ea"/>
                <a:cs typeface="Arial" panose="020B0604020202020204" pitchFamily="34" charset="0"/>
              </a:rPr>
              <a:t>Fusce</a:t>
            </a:r>
            <a:r>
              <a:rPr kumimoji="0" lang="en-US" sz="1400" b="0" i="0" u="none" strike="noStrike" kern="1200" cap="none" spc="0" normalizeH="0" baseline="0" noProof="0" dirty="0">
                <a:ln>
                  <a:noFill/>
                </a:ln>
                <a:solidFill>
                  <a:srgbClr val="222E38"/>
                </a:solidFill>
                <a:effectLst/>
                <a:uLnTx/>
                <a:uFillTx/>
                <a:latin typeface="Arial" panose="020B0604020202020204" pitchFamily="34" charset="0"/>
                <a:ea typeface="+mn-ea"/>
                <a:cs typeface="Arial" panose="020B0604020202020204" pitchFamily="34" charset="0"/>
              </a:rPr>
              <a:t> est. </a:t>
            </a:r>
          </a:p>
        </p:txBody>
      </p:sp>
      <p:pic>
        <p:nvPicPr>
          <p:cNvPr id="37" name="Picture 36">
            <a:extLst>
              <a:ext uri="{FF2B5EF4-FFF2-40B4-BE49-F238E27FC236}">
                <a16:creationId xmlns:a16="http://schemas.microsoft.com/office/drawing/2014/main" id="{2D946608-7661-9841-A9E3-9B4B2DC45BC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7616" y="6500752"/>
            <a:ext cx="1905888" cy="322033"/>
          </a:xfrm>
          <a:prstGeom prst="rect">
            <a:avLst/>
          </a:prstGeom>
        </p:spPr>
      </p:pic>
      <p:sp>
        <p:nvSpPr>
          <p:cNvPr id="38" name="TextBox 37">
            <a:extLst>
              <a:ext uri="{FF2B5EF4-FFF2-40B4-BE49-F238E27FC236}">
                <a16:creationId xmlns:a16="http://schemas.microsoft.com/office/drawing/2014/main" id="{049ACE42-2DA8-314D-8CC9-54BBA0597904}"/>
              </a:ext>
            </a:extLst>
          </p:cNvPr>
          <p:cNvSpPr txBox="1"/>
          <p:nvPr/>
        </p:nvSpPr>
        <p:spPr>
          <a:xfrm>
            <a:off x="-28881" y="6242596"/>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sp>
        <p:nvSpPr>
          <p:cNvPr id="39" name="TextBox 38">
            <a:extLst>
              <a:ext uri="{FF2B5EF4-FFF2-40B4-BE49-F238E27FC236}">
                <a16:creationId xmlns:a16="http://schemas.microsoft.com/office/drawing/2014/main" id="{2DA58815-02A8-FA4E-B9BA-E61C532056E4}"/>
              </a:ext>
            </a:extLst>
          </p:cNvPr>
          <p:cNvSpPr txBox="1"/>
          <p:nvPr/>
        </p:nvSpPr>
        <p:spPr>
          <a:xfrm>
            <a:off x="8065213" y="6611779"/>
            <a:ext cx="4126787"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ACED"/>
                </a:solidFill>
                <a:effectLst/>
                <a:uLnTx/>
                <a:uFillTx/>
                <a:latin typeface="Arial" panose="020B0604020202020204" pitchFamily="34" charset="0"/>
                <a:ea typeface="+mn-ea"/>
                <a:cs typeface="Arial" panose="020B0604020202020204" pitchFamily="34" charset="0"/>
              </a:rPr>
              <a:t>© 2018 - 2019 Billion Dollar Graphics. All rights reserved.</a:t>
            </a:r>
          </a:p>
        </p:txBody>
      </p:sp>
    </p:spTree>
    <p:extLst>
      <p:ext uri="{BB962C8B-B14F-4D97-AF65-F5344CB8AC3E}">
        <p14:creationId xmlns:p14="http://schemas.microsoft.com/office/powerpoint/2010/main" val="62274657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E321AE90-0433-5E4B-B629-649A77F45E5F}"/>
              </a:ext>
            </a:extLst>
          </p:cNvPr>
          <p:cNvGrpSpPr/>
          <p:nvPr/>
        </p:nvGrpSpPr>
        <p:grpSpPr>
          <a:xfrm>
            <a:off x="778074" y="2359597"/>
            <a:ext cx="2127982" cy="2127983"/>
            <a:chOff x="778074" y="2359597"/>
            <a:chExt cx="2127982" cy="2127983"/>
          </a:xfrm>
        </p:grpSpPr>
        <p:sp>
          <p:nvSpPr>
            <p:cNvPr id="3" name="Oval 2">
              <a:extLst>
                <a:ext uri="{FF2B5EF4-FFF2-40B4-BE49-F238E27FC236}">
                  <a16:creationId xmlns:a16="http://schemas.microsoft.com/office/drawing/2014/main" id="{3E259EF4-930C-6547-A33D-82299E889A30}"/>
                </a:ext>
              </a:extLst>
            </p:cNvPr>
            <p:cNvSpPr>
              <a:spLocks noChangeAspect="1"/>
            </p:cNvSpPr>
            <p:nvPr/>
          </p:nvSpPr>
          <p:spPr>
            <a:xfrm>
              <a:off x="778074" y="2359597"/>
              <a:ext cx="2127982" cy="2127983"/>
            </a:xfrm>
            <a:prstGeom prst="ellipse">
              <a:avLst/>
            </a:prstGeom>
            <a:noFill/>
            <a:ln w="41275">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r>
                <a:rPr kumimoji="0" lang="en-US" sz="1600" b="1"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rPr>
                <a:t>ELEMENT ONE</a:t>
              </a:r>
            </a:p>
            <a:p>
              <a:pPr marL="0" marR="0" lvl="0" indent="0" algn="ctr" defTabSz="914400" rtl="0" eaLnBrk="1" fontAlgn="auto" latinLnBrk="0" hangingPunct="1">
                <a:lnSpc>
                  <a:spcPct val="85000"/>
                </a:lnSpc>
                <a:spcBef>
                  <a:spcPts val="300"/>
                </a:spcBef>
                <a:spcAft>
                  <a:spcPts val="0"/>
                </a:spcAft>
                <a:buClrTx/>
                <a:buSzTx/>
                <a:buFontTx/>
                <a:buNone/>
                <a:tabLst/>
                <a:defRPr/>
              </a:pPr>
              <a:r>
                <a:rPr kumimoji="0" lang="en-US" sz="12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rPr>
                <a:t>Lorem Ipsum Dolor Sit </a:t>
              </a:r>
              <a:r>
                <a:rPr kumimoji="0" lang="en-US" sz="1200" b="0" i="0" u="none" strike="noStrike" kern="1200" cap="none" spc="0" normalizeH="0" baseline="0" noProof="0" dirty="0" err="1">
                  <a:ln>
                    <a:noFill/>
                  </a:ln>
                  <a:solidFill>
                    <a:srgbClr val="41B1E9"/>
                  </a:solidFill>
                  <a:effectLst/>
                  <a:uLnTx/>
                  <a:uFillTx/>
                  <a:latin typeface="Arial" panose="020B0604020202020204" pitchFamily="34" charset="0"/>
                  <a:ea typeface="+mn-ea"/>
                  <a:cs typeface="Arial" panose="020B0604020202020204" pitchFamily="34" charset="0"/>
                </a:rPr>
                <a:t>Amet</a:t>
              </a:r>
              <a:endParaRPr kumimoji="0" lang="en-US" sz="12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C0391E80-66E5-6644-A809-C855DD2DD2F8}"/>
                </a:ext>
              </a:extLst>
            </p:cNvPr>
            <p:cNvGrpSpPr>
              <a:grpSpLocks noChangeAspect="1"/>
            </p:cNvGrpSpPr>
            <p:nvPr/>
          </p:nvGrpSpPr>
          <p:grpSpPr>
            <a:xfrm>
              <a:off x="1430667" y="2626567"/>
              <a:ext cx="820020" cy="805245"/>
              <a:chOff x="6170613" y="1090613"/>
              <a:chExt cx="352425" cy="346075"/>
            </a:xfrm>
            <a:solidFill>
              <a:srgbClr val="000000"/>
            </a:solidFill>
          </p:grpSpPr>
          <p:sp>
            <p:nvSpPr>
              <p:cNvPr id="5" name="Freeform 36">
                <a:extLst>
                  <a:ext uri="{FF2B5EF4-FFF2-40B4-BE49-F238E27FC236}">
                    <a16:creationId xmlns:a16="http://schemas.microsoft.com/office/drawing/2014/main" id="{F98794F1-07B9-9343-934A-B054583A30F5}"/>
                  </a:ext>
                </a:extLst>
              </p:cNvPr>
              <p:cNvSpPr>
                <a:spLocks/>
              </p:cNvSpPr>
              <p:nvPr/>
            </p:nvSpPr>
            <p:spPr bwMode="auto">
              <a:xfrm>
                <a:off x="6170613" y="1116013"/>
                <a:ext cx="352425" cy="320675"/>
              </a:xfrm>
              <a:custGeom>
                <a:avLst/>
                <a:gdLst>
                  <a:gd name="T0" fmla="*/ 612 w 652"/>
                  <a:gd name="T1" fmla="*/ 618 h 618"/>
                  <a:gd name="T2" fmla="*/ 41 w 652"/>
                  <a:gd name="T3" fmla="*/ 618 h 618"/>
                  <a:gd name="T4" fmla="*/ 0 w 652"/>
                  <a:gd name="T5" fmla="*/ 578 h 618"/>
                  <a:gd name="T6" fmla="*/ 0 w 652"/>
                  <a:gd name="T7" fmla="*/ 40 h 618"/>
                  <a:gd name="T8" fmla="*/ 41 w 652"/>
                  <a:gd name="T9" fmla="*/ 0 h 618"/>
                  <a:gd name="T10" fmla="*/ 74 w 652"/>
                  <a:gd name="T11" fmla="*/ 0 h 618"/>
                  <a:gd name="T12" fmla="*/ 85 w 652"/>
                  <a:gd name="T13" fmla="*/ 11 h 618"/>
                  <a:gd name="T14" fmla="*/ 74 w 652"/>
                  <a:gd name="T15" fmla="*/ 22 h 618"/>
                  <a:gd name="T16" fmla="*/ 41 w 652"/>
                  <a:gd name="T17" fmla="*/ 22 h 618"/>
                  <a:gd name="T18" fmla="*/ 22 w 652"/>
                  <a:gd name="T19" fmla="*/ 40 h 618"/>
                  <a:gd name="T20" fmla="*/ 22 w 652"/>
                  <a:gd name="T21" fmla="*/ 578 h 618"/>
                  <a:gd name="T22" fmla="*/ 41 w 652"/>
                  <a:gd name="T23" fmla="*/ 597 h 618"/>
                  <a:gd name="T24" fmla="*/ 612 w 652"/>
                  <a:gd name="T25" fmla="*/ 597 h 618"/>
                  <a:gd name="T26" fmla="*/ 630 w 652"/>
                  <a:gd name="T27" fmla="*/ 578 h 618"/>
                  <a:gd name="T28" fmla="*/ 630 w 652"/>
                  <a:gd name="T29" fmla="*/ 40 h 618"/>
                  <a:gd name="T30" fmla="*/ 612 w 652"/>
                  <a:gd name="T31" fmla="*/ 22 h 618"/>
                  <a:gd name="T32" fmla="*/ 577 w 652"/>
                  <a:gd name="T33" fmla="*/ 22 h 618"/>
                  <a:gd name="T34" fmla="*/ 567 w 652"/>
                  <a:gd name="T35" fmla="*/ 11 h 618"/>
                  <a:gd name="T36" fmla="*/ 577 w 652"/>
                  <a:gd name="T37" fmla="*/ 0 h 618"/>
                  <a:gd name="T38" fmla="*/ 612 w 652"/>
                  <a:gd name="T39" fmla="*/ 0 h 618"/>
                  <a:gd name="T40" fmla="*/ 652 w 652"/>
                  <a:gd name="T41" fmla="*/ 40 h 618"/>
                  <a:gd name="T42" fmla="*/ 652 w 652"/>
                  <a:gd name="T43" fmla="*/ 578 h 618"/>
                  <a:gd name="T44" fmla="*/ 612 w 652"/>
                  <a:gd name="T45" fmla="*/ 618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2" h="618">
                    <a:moveTo>
                      <a:pt x="612" y="618"/>
                    </a:moveTo>
                    <a:lnTo>
                      <a:pt x="41" y="618"/>
                    </a:lnTo>
                    <a:cubicBezTo>
                      <a:pt x="18" y="618"/>
                      <a:pt x="0" y="600"/>
                      <a:pt x="0" y="578"/>
                    </a:cubicBezTo>
                    <a:lnTo>
                      <a:pt x="0" y="40"/>
                    </a:lnTo>
                    <a:cubicBezTo>
                      <a:pt x="0" y="18"/>
                      <a:pt x="18" y="0"/>
                      <a:pt x="41" y="0"/>
                    </a:cubicBezTo>
                    <a:lnTo>
                      <a:pt x="74" y="0"/>
                    </a:lnTo>
                    <a:cubicBezTo>
                      <a:pt x="80" y="0"/>
                      <a:pt x="85" y="5"/>
                      <a:pt x="85" y="11"/>
                    </a:cubicBezTo>
                    <a:cubicBezTo>
                      <a:pt x="85" y="17"/>
                      <a:pt x="80" y="22"/>
                      <a:pt x="74" y="22"/>
                    </a:cubicBezTo>
                    <a:lnTo>
                      <a:pt x="41" y="22"/>
                    </a:lnTo>
                    <a:cubicBezTo>
                      <a:pt x="30" y="22"/>
                      <a:pt x="22" y="30"/>
                      <a:pt x="22" y="40"/>
                    </a:cubicBezTo>
                    <a:lnTo>
                      <a:pt x="22" y="578"/>
                    </a:lnTo>
                    <a:cubicBezTo>
                      <a:pt x="22" y="588"/>
                      <a:pt x="30" y="597"/>
                      <a:pt x="41" y="597"/>
                    </a:cubicBezTo>
                    <a:lnTo>
                      <a:pt x="612" y="597"/>
                    </a:lnTo>
                    <a:cubicBezTo>
                      <a:pt x="622" y="597"/>
                      <a:pt x="630" y="588"/>
                      <a:pt x="630" y="578"/>
                    </a:cubicBezTo>
                    <a:lnTo>
                      <a:pt x="630" y="40"/>
                    </a:lnTo>
                    <a:cubicBezTo>
                      <a:pt x="630" y="30"/>
                      <a:pt x="622" y="22"/>
                      <a:pt x="612" y="22"/>
                    </a:cubicBezTo>
                    <a:lnTo>
                      <a:pt x="577" y="22"/>
                    </a:lnTo>
                    <a:cubicBezTo>
                      <a:pt x="571" y="22"/>
                      <a:pt x="567" y="17"/>
                      <a:pt x="567" y="11"/>
                    </a:cubicBezTo>
                    <a:cubicBezTo>
                      <a:pt x="567" y="5"/>
                      <a:pt x="571" y="0"/>
                      <a:pt x="577" y="0"/>
                    </a:cubicBezTo>
                    <a:lnTo>
                      <a:pt x="612" y="0"/>
                    </a:lnTo>
                    <a:cubicBezTo>
                      <a:pt x="634" y="0"/>
                      <a:pt x="652" y="18"/>
                      <a:pt x="652" y="40"/>
                    </a:cubicBezTo>
                    <a:lnTo>
                      <a:pt x="652" y="578"/>
                    </a:lnTo>
                    <a:cubicBezTo>
                      <a:pt x="652" y="600"/>
                      <a:pt x="634" y="618"/>
                      <a:pt x="612" y="61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6" name="Freeform 37">
                <a:extLst>
                  <a:ext uri="{FF2B5EF4-FFF2-40B4-BE49-F238E27FC236}">
                    <a16:creationId xmlns:a16="http://schemas.microsoft.com/office/drawing/2014/main" id="{0BE8963B-0F5D-0940-80DA-826635DEA8DA}"/>
                  </a:ext>
                </a:extLst>
              </p:cNvPr>
              <p:cNvSpPr>
                <a:spLocks/>
              </p:cNvSpPr>
              <p:nvPr/>
            </p:nvSpPr>
            <p:spPr bwMode="auto">
              <a:xfrm>
                <a:off x="6175376" y="1192213"/>
                <a:ext cx="344488" cy="11113"/>
              </a:xfrm>
              <a:custGeom>
                <a:avLst/>
                <a:gdLst>
                  <a:gd name="T0" fmla="*/ 623 w 634"/>
                  <a:gd name="T1" fmla="*/ 21 h 21"/>
                  <a:gd name="T2" fmla="*/ 10 w 634"/>
                  <a:gd name="T3" fmla="*/ 21 h 21"/>
                  <a:gd name="T4" fmla="*/ 0 w 634"/>
                  <a:gd name="T5" fmla="*/ 11 h 21"/>
                  <a:gd name="T6" fmla="*/ 10 w 634"/>
                  <a:gd name="T7" fmla="*/ 0 h 21"/>
                  <a:gd name="T8" fmla="*/ 623 w 634"/>
                  <a:gd name="T9" fmla="*/ 0 h 21"/>
                  <a:gd name="T10" fmla="*/ 634 w 634"/>
                  <a:gd name="T11" fmla="*/ 11 h 21"/>
                  <a:gd name="T12" fmla="*/ 623 w 63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634" h="21">
                    <a:moveTo>
                      <a:pt x="623" y="21"/>
                    </a:moveTo>
                    <a:lnTo>
                      <a:pt x="10" y="21"/>
                    </a:lnTo>
                    <a:cubicBezTo>
                      <a:pt x="4" y="21"/>
                      <a:pt x="0" y="17"/>
                      <a:pt x="0" y="11"/>
                    </a:cubicBezTo>
                    <a:cubicBezTo>
                      <a:pt x="0" y="5"/>
                      <a:pt x="4" y="0"/>
                      <a:pt x="10" y="0"/>
                    </a:cubicBezTo>
                    <a:lnTo>
                      <a:pt x="623" y="0"/>
                    </a:lnTo>
                    <a:cubicBezTo>
                      <a:pt x="629" y="0"/>
                      <a:pt x="634" y="5"/>
                      <a:pt x="634" y="11"/>
                    </a:cubicBezTo>
                    <a:cubicBezTo>
                      <a:pt x="634" y="17"/>
                      <a:pt x="629" y="21"/>
                      <a:pt x="623"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7" name="Freeform 38">
                <a:extLst>
                  <a:ext uri="{FF2B5EF4-FFF2-40B4-BE49-F238E27FC236}">
                    <a16:creationId xmlns:a16="http://schemas.microsoft.com/office/drawing/2014/main" id="{8B8BC7D8-76C8-8D4B-81FB-53F66B893E98}"/>
                  </a:ext>
                </a:extLst>
              </p:cNvPr>
              <p:cNvSpPr>
                <a:spLocks/>
              </p:cNvSpPr>
              <p:nvPr/>
            </p:nvSpPr>
            <p:spPr bwMode="auto">
              <a:xfrm>
                <a:off x="6230938" y="1116013"/>
                <a:ext cx="107950" cy="11113"/>
              </a:xfrm>
              <a:custGeom>
                <a:avLst/>
                <a:gdLst>
                  <a:gd name="T0" fmla="*/ 188 w 199"/>
                  <a:gd name="T1" fmla="*/ 22 h 22"/>
                  <a:gd name="T2" fmla="*/ 10 w 199"/>
                  <a:gd name="T3" fmla="*/ 22 h 22"/>
                  <a:gd name="T4" fmla="*/ 0 w 199"/>
                  <a:gd name="T5" fmla="*/ 11 h 22"/>
                  <a:gd name="T6" fmla="*/ 10 w 199"/>
                  <a:gd name="T7" fmla="*/ 0 h 22"/>
                  <a:gd name="T8" fmla="*/ 188 w 199"/>
                  <a:gd name="T9" fmla="*/ 0 h 22"/>
                  <a:gd name="T10" fmla="*/ 199 w 199"/>
                  <a:gd name="T11" fmla="*/ 11 h 22"/>
                  <a:gd name="T12" fmla="*/ 188 w 19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99" h="22">
                    <a:moveTo>
                      <a:pt x="188" y="22"/>
                    </a:moveTo>
                    <a:lnTo>
                      <a:pt x="10" y="22"/>
                    </a:lnTo>
                    <a:cubicBezTo>
                      <a:pt x="4" y="22"/>
                      <a:pt x="0" y="17"/>
                      <a:pt x="0" y="11"/>
                    </a:cubicBezTo>
                    <a:cubicBezTo>
                      <a:pt x="0" y="5"/>
                      <a:pt x="4" y="0"/>
                      <a:pt x="10" y="0"/>
                    </a:cubicBezTo>
                    <a:lnTo>
                      <a:pt x="188" y="0"/>
                    </a:lnTo>
                    <a:cubicBezTo>
                      <a:pt x="194" y="0"/>
                      <a:pt x="199" y="5"/>
                      <a:pt x="199" y="11"/>
                    </a:cubicBezTo>
                    <a:cubicBezTo>
                      <a:pt x="199" y="17"/>
                      <a:pt x="194" y="22"/>
                      <a:pt x="188"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8" name="Freeform 39">
                <a:extLst>
                  <a:ext uri="{FF2B5EF4-FFF2-40B4-BE49-F238E27FC236}">
                    <a16:creationId xmlns:a16="http://schemas.microsoft.com/office/drawing/2014/main" id="{65C52828-C992-594D-A8E3-B01463433E3B}"/>
                  </a:ext>
                </a:extLst>
              </p:cNvPr>
              <p:cNvSpPr>
                <a:spLocks/>
              </p:cNvSpPr>
              <p:nvPr/>
            </p:nvSpPr>
            <p:spPr bwMode="auto">
              <a:xfrm>
                <a:off x="6354763" y="1116013"/>
                <a:ext cx="106363" cy="11113"/>
              </a:xfrm>
              <a:custGeom>
                <a:avLst/>
                <a:gdLst>
                  <a:gd name="T0" fmla="*/ 186 w 197"/>
                  <a:gd name="T1" fmla="*/ 22 h 22"/>
                  <a:gd name="T2" fmla="*/ 11 w 197"/>
                  <a:gd name="T3" fmla="*/ 22 h 22"/>
                  <a:gd name="T4" fmla="*/ 0 w 197"/>
                  <a:gd name="T5" fmla="*/ 11 h 22"/>
                  <a:gd name="T6" fmla="*/ 11 w 197"/>
                  <a:gd name="T7" fmla="*/ 0 h 22"/>
                  <a:gd name="T8" fmla="*/ 186 w 197"/>
                  <a:gd name="T9" fmla="*/ 0 h 22"/>
                  <a:gd name="T10" fmla="*/ 197 w 197"/>
                  <a:gd name="T11" fmla="*/ 11 h 22"/>
                  <a:gd name="T12" fmla="*/ 186 w 197"/>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97" h="22">
                    <a:moveTo>
                      <a:pt x="186" y="22"/>
                    </a:moveTo>
                    <a:lnTo>
                      <a:pt x="11" y="22"/>
                    </a:lnTo>
                    <a:cubicBezTo>
                      <a:pt x="5" y="22"/>
                      <a:pt x="0" y="17"/>
                      <a:pt x="0" y="11"/>
                    </a:cubicBezTo>
                    <a:cubicBezTo>
                      <a:pt x="0" y="5"/>
                      <a:pt x="5" y="0"/>
                      <a:pt x="11" y="0"/>
                    </a:cubicBezTo>
                    <a:lnTo>
                      <a:pt x="186" y="0"/>
                    </a:lnTo>
                    <a:cubicBezTo>
                      <a:pt x="192" y="0"/>
                      <a:pt x="197" y="5"/>
                      <a:pt x="197" y="11"/>
                    </a:cubicBezTo>
                    <a:cubicBezTo>
                      <a:pt x="197" y="17"/>
                      <a:pt x="192" y="22"/>
                      <a:pt x="186"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9" name="Freeform 40">
                <a:extLst>
                  <a:ext uri="{FF2B5EF4-FFF2-40B4-BE49-F238E27FC236}">
                    <a16:creationId xmlns:a16="http://schemas.microsoft.com/office/drawing/2014/main" id="{B5DF57A7-9BB9-744B-8D05-DFA80D5E8342}"/>
                  </a:ext>
                </a:extLst>
              </p:cNvPr>
              <p:cNvSpPr>
                <a:spLocks noEditPoints="1"/>
              </p:cNvSpPr>
              <p:nvPr/>
            </p:nvSpPr>
            <p:spPr bwMode="auto">
              <a:xfrm>
                <a:off x="6207126" y="1090613"/>
                <a:ext cx="280988" cy="61913"/>
              </a:xfrm>
              <a:custGeom>
                <a:avLst/>
                <a:gdLst>
                  <a:gd name="T0" fmla="*/ 21 w 519"/>
                  <a:gd name="T1" fmla="*/ 98 h 120"/>
                  <a:gd name="T2" fmla="*/ 44 w 519"/>
                  <a:gd name="T3" fmla="*/ 98 h 120"/>
                  <a:gd name="T4" fmla="*/ 44 w 519"/>
                  <a:gd name="T5" fmla="*/ 22 h 120"/>
                  <a:gd name="T6" fmla="*/ 21 w 519"/>
                  <a:gd name="T7" fmla="*/ 22 h 120"/>
                  <a:gd name="T8" fmla="*/ 21 w 519"/>
                  <a:gd name="T9" fmla="*/ 98 h 120"/>
                  <a:gd name="T10" fmla="*/ 55 w 519"/>
                  <a:gd name="T11" fmla="*/ 120 h 120"/>
                  <a:gd name="T12" fmla="*/ 11 w 519"/>
                  <a:gd name="T13" fmla="*/ 120 h 120"/>
                  <a:gd name="T14" fmla="*/ 0 w 519"/>
                  <a:gd name="T15" fmla="*/ 109 h 120"/>
                  <a:gd name="T16" fmla="*/ 0 w 519"/>
                  <a:gd name="T17" fmla="*/ 11 h 120"/>
                  <a:gd name="T18" fmla="*/ 11 w 519"/>
                  <a:gd name="T19" fmla="*/ 0 h 120"/>
                  <a:gd name="T20" fmla="*/ 55 w 519"/>
                  <a:gd name="T21" fmla="*/ 0 h 120"/>
                  <a:gd name="T22" fmla="*/ 65 w 519"/>
                  <a:gd name="T23" fmla="*/ 11 h 120"/>
                  <a:gd name="T24" fmla="*/ 65 w 519"/>
                  <a:gd name="T25" fmla="*/ 109 h 120"/>
                  <a:gd name="T26" fmla="*/ 55 w 519"/>
                  <a:gd name="T27" fmla="*/ 120 h 120"/>
                  <a:gd name="T28" fmla="*/ 248 w 519"/>
                  <a:gd name="T29" fmla="*/ 98 h 120"/>
                  <a:gd name="T30" fmla="*/ 270 w 519"/>
                  <a:gd name="T31" fmla="*/ 98 h 120"/>
                  <a:gd name="T32" fmla="*/ 270 w 519"/>
                  <a:gd name="T33" fmla="*/ 22 h 120"/>
                  <a:gd name="T34" fmla="*/ 248 w 519"/>
                  <a:gd name="T35" fmla="*/ 22 h 120"/>
                  <a:gd name="T36" fmla="*/ 248 w 519"/>
                  <a:gd name="T37" fmla="*/ 98 h 120"/>
                  <a:gd name="T38" fmla="*/ 281 w 519"/>
                  <a:gd name="T39" fmla="*/ 120 h 120"/>
                  <a:gd name="T40" fmla="*/ 237 w 519"/>
                  <a:gd name="T41" fmla="*/ 120 h 120"/>
                  <a:gd name="T42" fmla="*/ 226 w 519"/>
                  <a:gd name="T43" fmla="*/ 109 h 120"/>
                  <a:gd name="T44" fmla="*/ 226 w 519"/>
                  <a:gd name="T45" fmla="*/ 11 h 120"/>
                  <a:gd name="T46" fmla="*/ 237 w 519"/>
                  <a:gd name="T47" fmla="*/ 0 h 120"/>
                  <a:gd name="T48" fmla="*/ 281 w 519"/>
                  <a:gd name="T49" fmla="*/ 0 h 120"/>
                  <a:gd name="T50" fmla="*/ 292 w 519"/>
                  <a:gd name="T51" fmla="*/ 11 h 120"/>
                  <a:gd name="T52" fmla="*/ 292 w 519"/>
                  <a:gd name="T53" fmla="*/ 109 h 120"/>
                  <a:gd name="T54" fmla="*/ 281 w 519"/>
                  <a:gd name="T55" fmla="*/ 120 h 120"/>
                  <a:gd name="T56" fmla="*/ 475 w 519"/>
                  <a:gd name="T57" fmla="*/ 98 h 120"/>
                  <a:gd name="T58" fmla="*/ 497 w 519"/>
                  <a:gd name="T59" fmla="*/ 98 h 120"/>
                  <a:gd name="T60" fmla="*/ 497 w 519"/>
                  <a:gd name="T61" fmla="*/ 22 h 120"/>
                  <a:gd name="T62" fmla="*/ 475 w 519"/>
                  <a:gd name="T63" fmla="*/ 22 h 120"/>
                  <a:gd name="T64" fmla="*/ 475 w 519"/>
                  <a:gd name="T65" fmla="*/ 98 h 120"/>
                  <a:gd name="T66" fmla="*/ 508 w 519"/>
                  <a:gd name="T67" fmla="*/ 120 h 120"/>
                  <a:gd name="T68" fmla="*/ 464 w 519"/>
                  <a:gd name="T69" fmla="*/ 120 h 120"/>
                  <a:gd name="T70" fmla="*/ 453 w 519"/>
                  <a:gd name="T71" fmla="*/ 109 h 120"/>
                  <a:gd name="T72" fmla="*/ 453 w 519"/>
                  <a:gd name="T73" fmla="*/ 11 h 120"/>
                  <a:gd name="T74" fmla="*/ 464 w 519"/>
                  <a:gd name="T75" fmla="*/ 0 h 120"/>
                  <a:gd name="T76" fmla="*/ 508 w 519"/>
                  <a:gd name="T77" fmla="*/ 0 h 120"/>
                  <a:gd name="T78" fmla="*/ 519 w 519"/>
                  <a:gd name="T79" fmla="*/ 11 h 120"/>
                  <a:gd name="T80" fmla="*/ 519 w 519"/>
                  <a:gd name="T81" fmla="*/ 109 h 120"/>
                  <a:gd name="T82" fmla="*/ 508 w 519"/>
                  <a:gd name="T8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9" h="120">
                    <a:moveTo>
                      <a:pt x="21" y="98"/>
                    </a:moveTo>
                    <a:lnTo>
                      <a:pt x="44" y="98"/>
                    </a:lnTo>
                    <a:lnTo>
                      <a:pt x="44" y="22"/>
                    </a:lnTo>
                    <a:lnTo>
                      <a:pt x="21" y="22"/>
                    </a:lnTo>
                    <a:lnTo>
                      <a:pt x="21" y="98"/>
                    </a:lnTo>
                    <a:close/>
                    <a:moveTo>
                      <a:pt x="55" y="120"/>
                    </a:moveTo>
                    <a:lnTo>
                      <a:pt x="11" y="120"/>
                    </a:lnTo>
                    <a:cubicBezTo>
                      <a:pt x="5" y="120"/>
                      <a:pt x="0" y="115"/>
                      <a:pt x="0" y="109"/>
                    </a:cubicBezTo>
                    <a:lnTo>
                      <a:pt x="0" y="11"/>
                    </a:lnTo>
                    <a:cubicBezTo>
                      <a:pt x="0" y="5"/>
                      <a:pt x="5" y="0"/>
                      <a:pt x="11" y="0"/>
                    </a:cubicBezTo>
                    <a:lnTo>
                      <a:pt x="55" y="0"/>
                    </a:lnTo>
                    <a:cubicBezTo>
                      <a:pt x="61" y="0"/>
                      <a:pt x="65" y="5"/>
                      <a:pt x="65" y="11"/>
                    </a:cubicBezTo>
                    <a:lnTo>
                      <a:pt x="65" y="109"/>
                    </a:lnTo>
                    <a:cubicBezTo>
                      <a:pt x="65" y="115"/>
                      <a:pt x="61" y="120"/>
                      <a:pt x="55" y="120"/>
                    </a:cubicBezTo>
                    <a:close/>
                    <a:moveTo>
                      <a:pt x="248" y="98"/>
                    </a:moveTo>
                    <a:lnTo>
                      <a:pt x="270" y="98"/>
                    </a:lnTo>
                    <a:lnTo>
                      <a:pt x="270" y="22"/>
                    </a:lnTo>
                    <a:lnTo>
                      <a:pt x="248" y="22"/>
                    </a:lnTo>
                    <a:lnTo>
                      <a:pt x="248" y="98"/>
                    </a:lnTo>
                    <a:close/>
                    <a:moveTo>
                      <a:pt x="281" y="120"/>
                    </a:moveTo>
                    <a:lnTo>
                      <a:pt x="237" y="120"/>
                    </a:lnTo>
                    <a:cubicBezTo>
                      <a:pt x="231" y="120"/>
                      <a:pt x="226" y="115"/>
                      <a:pt x="226" y="109"/>
                    </a:cubicBezTo>
                    <a:lnTo>
                      <a:pt x="226" y="11"/>
                    </a:lnTo>
                    <a:cubicBezTo>
                      <a:pt x="226" y="5"/>
                      <a:pt x="231" y="0"/>
                      <a:pt x="237" y="0"/>
                    </a:cubicBezTo>
                    <a:lnTo>
                      <a:pt x="281" y="0"/>
                    </a:lnTo>
                    <a:cubicBezTo>
                      <a:pt x="287" y="0"/>
                      <a:pt x="292" y="5"/>
                      <a:pt x="292" y="11"/>
                    </a:cubicBezTo>
                    <a:lnTo>
                      <a:pt x="292" y="109"/>
                    </a:lnTo>
                    <a:cubicBezTo>
                      <a:pt x="292" y="115"/>
                      <a:pt x="287" y="120"/>
                      <a:pt x="281" y="120"/>
                    </a:cubicBezTo>
                    <a:close/>
                    <a:moveTo>
                      <a:pt x="475" y="98"/>
                    </a:moveTo>
                    <a:lnTo>
                      <a:pt x="497" y="98"/>
                    </a:lnTo>
                    <a:lnTo>
                      <a:pt x="497" y="22"/>
                    </a:lnTo>
                    <a:lnTo>
                      <a:pt x="475" y="22"/>
                    </a:lnTo>
                    <a:lnTo>
                      <a:pt x="475" y="98"/>
                    </a:lnTo>
                    <a:close/>
                    <a:moveTo>
                      <a:pt x="508" y="120"/>
                    </a:moveTo>
                    <a:lnTo>
                      <a:pt x="464" y="120"/>
                    </a:lnTo>
                    <a:cubicBezTo>
                      <a:pt x="458" y="120"/>
                      <a:pt x="453" y="115"/>
                      <a:pt x="453" y="109"/>
                    </a:cubicBezTo>
                    <a:lnTo>
                      <a:pt x="453" y="11"/>
                    </a:lnTo>
                    <a:cubicBezTo>
                      <a:pt x="453" y="5"/>
                      <a:pt x="458" y="0"/>
                      <a:pt x="464" y="0"/>
                    </a:cubicBezTo>
                    <a:lnTo>
                      <a:pt x="508" y="0"/>
                    </a:lnTo>
                    <a:cubicBezTo>
                      <a:pt x="514" y="0"/>
                      <a:pt x="519" y="5"/>
                      <a:pt x="519" y="11"/>
                    </a:cubicBezTo>
                    <a:lnTo>
                      <a:pt x="519" y="109"/>
                    </a:lnTo>
                    <a:cubicBezTo>
                      <a:pt x="519" y="115"/>
                      <a:pt x="514" y="120"/>
                      <a:pt x="508" y="1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 name="Freeform 46">
                <a:extLst>
                  <a:ext uri="{FF2B5EF4-FFF2-40B4-BE49-F238E27FC236}">
                    <a16:creationId xmlns:a16="http://schemas.microsoft.com/office/drawing/2014/main" id="{C3BB8462-776F-2549-ADF2-86485928B369}"/>
                  </a:ext>
                </a:extLst>
              </p:cNvPr>
              <p:cNvSpPr>
                <a:spLocks/>
              </p:cNvSpPr>
              <p:nvPr/>
            </p:nvSpPr>
            <p:spPr bwMode="auto">
              <a:xfrm>
                <a:off x="6278563" y="1235076"/>
                <a:ext cx="31750" cy="47625"/>
              </a:xfrm>
              <a:custGeom>
                <a:avLst/>
                <a:gdLst>
                  <a:gd name="T0" fmla="*/ 40 w 59"/>
                  <a:gd name="T1" fmla="*/ 0 h 93"/>
                  <a:gd name="T2" fmla="*/ 59 w 59"/>
                  <a:gd name="T3" fmla="*/ 0 h 93"/>
                  <a:gd name="T4" fmla="*/ 59 w 59"/>
                  <a:gd name="T5" fmla="*/ 58 h 93"/>
                  <a:gd name="T6" fmla="*/ 57 w 59"/>
                  <a:gd name="T7" fmla="*/ 76 h 93"/>
                  <a:gd name="T8" fmla="*/ 47 w 59"/>
                  <a:gd name="T9" fmla="*/ 88 h 93"/>
                  <a:gd name="T10" fmla="*/ 28 w 59"/>
                  <a:gd name="T11" fmla="*/ 93 h 93"/>
                  <a:gd name="T12" fmla="*/ 8 w 59"/>
                  <a:gd name="T13" fmla="*/ 86 h 93"/>
                  <a:gd name="T14" fmla="*/ 0 w 59"/>
                  <a:gd name="T15" fmla="*/ 63 h 93"/>
                  <a:gd name="T16" fmla="*/ 18 w 59"/>
                  <a:gd name="T17" fmla="*/ 61 h 93"/>
                  <a:gd name="T18" fmla="*/ 20 w 59"/>
                  <a:gd name="T19" fmla="*/ 72 h 93"/>
                  <a:gd name="T20" fmla="*/ 29 w 59"/>
                  <a:gd name="T21" fmla="*/ 77 h 93"/>
                  <a:gd name="T22" fmla="*/ 38 w 59"/>
                  <a:gd name="T23" fmla="*/ 74 h 93"/>
                  <a:gd name="T24" fmla="*/ 40 w 59"/>
                  <a:gd name="T25" fmla="*/ 59 h 93"/>
                  <a:gd name="T26" fmla="*/ 40 w 59"/>
                  <a:gd name="T2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93">
                    <a:moveTo>
                      <a:pt x="40" y="0"/>
                    </a:moveTo>
                    <a:lnTo>
                      <a:pt x="59" y="0"/>
                    </a:lnTo>
                    <a:lnTo>
                      <a:pt x="59" y="58"/>
                    </a:lnTo>
                    <a:cubicBezTo>
                      <a:pt x="59" y="66"/>
                      <a:pt x="58" y="71"/>
                      <a:pt x="57" y="76"/>
                    </a:cubicBezTo>
                    <a:cubicBezTo>
                      <a:pt x="55" y="81"/>
                      <a:pt x="52" y="85"/>
                      <a:pt x="47" y="88"/>
                    </a:cubicBezTo>
                    <a:cubicBezTo>
                      <a:pt x="42" y="92"/>
                      <a:pt x="36" y="93"/>
                      <a:pt x="28" y="93"/>
                    </a:cubicBezTo>
                    <a:cubicBezTo>
                      <a:pt x="19" y="93"/>
                      <a:pt x="12" y="91"/>
                      <a:pt x="8" y="86"/>
                    </a:cubicBezTo>
                    <a:cubicBezTo>
                      <a:pt x="3" y="81"/>
                      <a:pt x="0" y="73"/>
                      <a:pt x="0" y="63"/>
                    </a:cubicBezTo>
                    <a:lnTo>
                      <a:pt x="18" y="61"/>
                    </a:lnTo>
                    <a:cubicBezTo>
                      <a:pt x="18" y="67"/>
                      <a:pt x="19" y="70"/>
                      <a:pt x="20" y="72"/>
                    </a:cubicBezTo>
                    <a:cubicBezTo>
                      <a:pt x="22" y="76"/>
                      <a:pt x="25" y="77"/>
                      <a:pt x="29" y="77"/>
                    </a:cubicBezTo>
                    <a:cubicBezTo>
                      <a:pt x="33" y="77"/>
                      <a:pt x="36" y="76"/>
                      <a:pt x="38" y="74"/>
                    </a:cubicBezTo>
                    <a:cubicBezTo>
                      <a:pt x="40" y="72"/>
                      <a:pt x="40" y="67"/>
                      <a:pt x="40" y="59"/>
                    </a:cubicBezTo>
                    <a:lnTo>
                      <a:pt x="4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1" name="Freeform 47">
                <a:extLst>
                  <a:ext uri="{FF2B5EF4-FFF2-40B4-BE49-F238E27FC236}">
                    <a16:creationId xmlns:a16="http://schemas.microsoft.com/office/drawing/2014/main" id="{9050B545-04D8-F340-BB1C-A7C637046E11}"/>
                  </a:ext>
                </a:extLst>
              </p:cNvPr>
              <p:cNvSpPr>
                <a:spLocks noEditPoints="1"/>
              </p:cNvSpPr>
              <p:nvPr/>
            </p:nvSpPr>
            <p:spPr bwMode="auto">
              <a:xfrm>
                <a:off x="6316663" y="1235076"/>
                <a:ext cx="49213" cy="47625"/>
              </a:xfrm>
              <a:custGeom>
                <a:avLst/>
                <a:gdLst>
                  <a:gd name="T0" fmla="*/ 58 w 92"/>
                  <a:gd name="T1" fmla="*/ 55 h 92"/>
                  <a:gd name="T2" fmla="*/ 46 w 92"/>
                  <a:gd name="T3" fmla="*/ 21 h 92"/>
                  <a:gd name="T4" fmla="*/ 33 w 92"/>
                  <a:gd name="T5" fmla="*/ 55 h 92"/>
                  <a:gd name="T6" fmla="*/ 58 w 92"/>
                  <a:gd name="T7" fmla="*/ 55 h 92"/>
                  <a:gd name="T8" fmla="*/ 92 w 92"/>
                  <a:gd name="T9" fmla="*/ 92 h 92"/>
                  <a:gd name="T10" fmla="*/ 72 w 92"/>
                  <a:gd name="T11" fmla="*/ 92 h 92"/>
                  <a:gd name="T12" fmla="*/ 64 w 92"/>
                  <a:gd name="T13" fmla="*/ 71 h 92"/>
                  <a:gd name="T14" fmla="*/ 27 w 92"/>
                  <a:gd name="T15" fmla="*/ 71 h 92"/>
                  <a:gd name="T16" fmla="*/ 20 w 92"/>
                  <a:gd name="T17" fmla="*/ 92 h 92"/>
                  <a:gd name="T18" fmla="*/ 0 w 92"/>
                  <a:gd name="T19" fmla="*/ 92 h 92"/>
                  <a:gd name="T20" fmla="*/ 36 w 92"/>
                  <a:gd name="T21" fmla="*/ 0 h 92"/>
                  <a:gd name="T22" fmla="*/ 56 w 92"/>
                  <a:gd name="T23" fmla="*/ 0 h 92"/>
                  <a:gd name="T24" fmla="*/ 92 w 92"/>
                  <a:gd name="T25"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92">
                    <a:moveTo>
                      <a:pt x="58" y="55"/>
                    </a:moveTo>
                    <a:lnTo>
                      <a:pt x="46" y="21"/>
                    </a:lnTo>
                    <a:lnTo>
                      <a:pt x="33" y="55"/>
                    </a:lnTo>
                    <a:lnTo>
                      <a:pt x="58" y="55"/>
                    </a:lnTo>
                    <a:close/>
                    <a:moveTo>
                      <a:pt x="92" y="92"/>
                    </a:moveTo>
                    <a:lnTo>
                      <a:pt x="72" y="92"/>
                    </a:lnTo>
                    <a:lnTo>
                      <a:pt x="64" y="71"/>
                    </a:lnTo>
                    <a:lnTo>
                      <a:pt x="27" y="71"/>
                    </a:lnTo>
                    <a:lnTo>
                      <a:pt x="20" y="92"/>
                    </a:lnTo>
                    <a:lnTo>
                      <a:pt x="0" y="92"/>
                    </a:lnTo>
                    <a:lnTo>
                      <a:pt x="36" y="0"/>
                    </a:lnTo>
                    <a:lnTo>
                      <a:pt x="56" y="0"/>
                    </a:lnTo>
                    <a:lnTo>
                      <a:pt x="92" y="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 name="Freeform 48">
                <a:extLst>
                  <a:ext uri="{FF2B5EF4-FFF2-40B4-BE49-F238E27FC236}">
                    <a16:creationId xmlns:a16="http://schemas.microsoft.com/office/drawing/2014/main" id="{F2DA55D9-8AA7-4843-A2B0-ACE754683B9F}"/>
                  </a:ext>
                </a:extLst>
              </p:cNvPr>
              <p:cNvSpPr>
                <a:spLocks/>
              </p:cNvSpPr>
              <p:nvPr/>
            </p:nvSpPr>
            <p:spPr bwMode="auto">
              <a:xfrm>
                <a:off x="6370638" y="1235076"/>
                <a:ext cx="39688" cy="47625"/>
              </a:xfrm>
              <a:custGeom>
                <a:avLst/>
                <a:gdLst>
                  <a:gd name="T0" fmla="*/ 0 w 73"/>
                  <a:gd name="T1" fmla="*/ 92 h 92"/>
                  <a:gd name="T2" fmla="*/ 0 w 73"/>
                  <a:gd name="T3" fmla="*/ 0 h 92"/>
                  <a:gd name="T4" fmla="*/ 18 w 73"/>
                  <a:gd name="T5" fmla="*/ 0 h 92"/>
                  <a:gd name="T6" fmla="*/ 56 w 73"/>
                  <a:gd name="T7" fmla="*/ 61 h 92"/>
                  <a:gd name="T8" fmla="*/ 56 w 73"/>
                  <a:gd name="T9" fmla="*/ 0 h 92"/>
                  <a:gd name="T10" fmla="*/ 73 w 73"/>
                  <a:gd name="T11" fmla="*/ 0 h 92"/>
                  <a:gd name="T12" fmla="*/ 73 w 73"/>
                  <a:gd name="T13" fmla="*/ 92 h 92"/>
                  <a:gd name="T14" fmla="*/ 54 w 73"/>
                  <a:gd name="T15" fmla="*/ 92 h 92"/>
                  <a:gd name="T16" fmla="*/ 17 w 73"/>
                  <a:gd name="T17" fmla="*/ 32 h 92"/>
                  <a:gd name="T18" fmla="*/ 17 w 73"/>
                  <a:gd name="T19" fmla="*/ 92 h 92"/>
                  <a:gd name="T20" fmla="*/ 0 w 73"/>
                  <a:gd name="T21"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92">
                    <a:moveTo>
                      <a:pt x="0" y="92"/>
                    </a:moveTo>
                    <a:lnTo>
                      <a:pt x="0" y="0"/>
                    </a:lnTo>
                    <a:lnTo>
                      <a:pt x="18" y="0"/>
                    </a:lnTo>
                    <a:lnTo>
                      <a:pt x="56" y="61"/>
                    </a:lnTo>
                    <a:lnTo>
                      <a:pt x="56" y="0"/>
                    </a:lnTo>
                    <a:lnTo>
                      <a:pt x="73" y="0"/>
                    </a:lnTo>
                    <a:lnTo>
                      <a:pt x="73" y="92"/>
                    </a:lnTo>
                    <a:lnTo>
                      <a:pt x="54" y="92"/>
                    </a:lnTo>
                    <a:lnTo>
                      <a:pt x="17" y="32"/>
                    </a:lnTo>
                    <a:lnTo>
                      <a:pt x="17" y="92"/>
                    </a:lnTo>
                    <a:lnTo>
                      <a:pt x="0" y="9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3" name="Freeform 49">
                <a:extLst>
                  <a:ext uri="{FF2B5EF4-FFF2-40B4-BE49-F238E27FC236}">
                    <a16:creationId xmlns:a16="http://schemas.microsoft.com/office/drawing/2014/main" id="{C9D29035-760A-AE48-B8A4-C2CB753B6920}"/>
                  </a:ext>
                </a:extLst>
              </p:cNvPr>
              <p:cNvSpPr>
                <a:spLocks/>
              </p:cNvSpPr>
              <p:nvPr/>
            </p:nvSpPr>
            <p:spPr bwMode="auto">
              <a:xfrm>
                <a:off x="6276976" y="1298576"/>
                <a:ext cx="36513" cy="98425"/>
              </a:xfrm>
              <a:custGeom>
                <a:avLst/>
                <a:gdLst>
                  <a:gd name="T0" fmla="*/ 68 w 68"/>
                  <a:gd name="T1" fmla="*/ 188 h 188"/>
                  <a:gd name="T2" fmla="*/ 46 w 68"/>
                  <a:gd name="T3" fmla="*/ 188 h 188"/>
                  <a:gd name="T4" fmla="*/ 46 w 68"/>
                  <a:gd name="T5" fmla="*/ 42 h 188"/>
                  <a:gd name="T6" fmla="*/ 24 w 68"/>
                  <a:gd name="T7" fmla="*/ 58 h 188"/>
                  <a:gd name="T8" fmla="*/ 0 w 68"/>
                  <a:gd name="T9" fmla="*/ 69 h 188"/>
                  <a:gd name="T10" fmla="*/ 0 w 68"/>
                  <a:gd name="T11" fmla="*/ 47 h 188"/>
                  <a:gd name="T12" fmla="*/ 33 w 68"/>
                  <a:gd name="T13" fmla="*/ 25 h 188"/>
                  <a:gd name="T14" fmla="*/ 54 w 68"/>
                  <a:gd name="T15" fmla="*/ 0 h 188"/>
                  <a:gd name="T16" fmla="*/ 68 w 68"/>
                  <a:gd name="T17" fmla="*/ 0 h 188"/>
                  <a:gd name="T18" fmla="*/ 68 w 68"/>
                  <a:gd name="T1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188">
                    <a:moveTo>
                      <a:pt x="68" y="188"/>
                    </a:moveTo>
                    <a:lnTo>
                      <a:pt x="46" y="188"/>
                    </a:lnTo>
                    <a:lnTo>
                      <a:pt x="46" y="42"/>
                    </a:lnTo>
                    <a:cubicBezTo>
                      <a:pt x="40" y="47"/>
                      <a:pt x="33" y="52"/>
                      <a:pt x="24" y="58"/>
                    </a:cubicBezTo>
                    <a:cubicBezTo>
                      <a:pt x="15" y="63"/>
                      <a:pt x="7" y="67"/>
                      <a:pt x="0" y="69"/>
                    </a:cubicBezTo>
                    <a:lnTo>
                      <a:pt x="0" y="47"/>
                    </a:lnTo>
                    <a:cubicBezTo>
                      <a:pt x="13" y="41"/>
                      <a:pt x="24" y="34"/>
                      <a:pt x="33" y="25"/>
                    </a:cubicBezTo>
                    <a:cubicBezTo>
                      <a:pt x="43" y="17"/>
                      <a:pt x="50" y="8"/>
                      <a:pt x="54" y="0"/>
                    </a:cubicBezTo>
                    <a:lnTo>
                      <a:pt x="68" y="0"/>
                    </a:lnTo>
                    <a:lnTo>
                      <a:pt x="68" y="18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 name="Freeform 50">
                <a:extLst>
                  <a:ext uri="{FF2B5EF4-FFF2-40B4-BE49-F238E27FC236}">
                    <a16:creationId xmlns:a16="http://schemas.microsoft.com/office/drawing/2014/main" id="{5EC52ACA-D468-334A-BCD7-E74D627A73D8}"/>
                  </a:ext>
                </a:extLst>
              </p:cNvPr>
              <p:cNvSpPr>
                <a:spLocks/>
              </p:cNvSpPr>
              <p:nvPr/>
            </p:nvSpPr>
            <p:spPr bwMode="auto">
              <a:xfrm>
                <a:off x="6343651" y="1298576"/>
                <a:ext cx="66675" cy="98425"/>
              </a:xfrm>
              <a:custGeom>
                <a:avLst/>
                <a:gdLst>
                  <a:gd name="T0" fmla="*/ 123 w 123"/>
                  <a:gd name="T1" fmla="*/ 166 h 188"/>
                  <a:gd name="T2" fmla="*/ 123 w 123"/>
                  <a:gd name="T3" fmla="*/ 188 h 188"/>
                  <a:gd name="T4" fmla="*/ 0 w 123"/>
                  <a:gd name="T5" fmla="*/ 188 h 188"/>
                  <a:gd name="T6" fmla="*/ 3 w 123"/>
                  <a:gd name="T7" fmla="*/ 172 h 188"/>
                  <a:gd name="T8" fmla="*/ 18 w 123"/>
                  <a:gd name="T9" fmla="*/ 147 h 188"/>
                  <a:gd name="T10" fmla="*/ 48 w 123"/>
                  <a:gd name="T11" fmla="*/ 119 h 188"/>
                  <a:gd name="T12" fmla="*/ 89 w 123"/>
                  <a:gd name="T13" fmla="*/ 79 h 188"/>
                  <a:gd name="T14" fmla="*/ 100 w 123"/>
                  <a:gd name="T15" fmla="*/ 52 h 188"/>
                  <a:gd name="T16" fmla="*/ 90 w 123"/>
                  <a:gd name="T17" fmla="*/ 29 h 188"/>
                  <a:gd name="T18" fmla="*/ 64 w 123"/>
                  <a:gd name="T19" fmla="*/ 19 h 188"/>
                  <a:gd name="T20" fmla="*/ 38 w 123"/>
                  <a:gd name="T21" fmla="*/ 29 h 188"/>
                  <a:gd name="T22" fmla="*/ 28 w 123"/>
                  <a:gd name="T23" fmla="*/ 57 h 188"/>
                  <a:gd name="T24" fmla="*/ 4 w 123"/>
                  <a:gd name="T25" fmla="*/ 54 h 188"/>
                  <a:gd name="T26" fmla="*/ 23 w 123"/>
                  <a:gd name="T27" fmla="*/ 14 h 188"/>
                  <a:gd name="T28" fmla="*/ 65 w 123"/>
                  <a:gd name="T29" fmla="*/ 0 h 188"/>
                  <a:gd name="T30" fmla="*/ 107 w 123"/>
                  <a:gd name="T31" fmla="*/ 15 h 188"/>
                  <a:gd name="T32" fmla="*/ 123 w 123"/>
                  <a:gd name="T33" fmla="*/ 52 h 188"/>
                  <a:gd name="T34" fmla="*/ 119 w 123"/>
                  <a:gd name="T35" fmla="*/ 74 h 188"/>
                  <a:gd name="T36" fmla="*/ 103 w 123"/>
                  <a:gd name="T37" fmla="*/ 97 h 188"/>
                  <a:gd name="T38" fmla="*/ 68 w 123"/>
                  <a:gd name="T39" fmla="*/ 130 h 188"/>
                  <a:gd name="T40" fmla="*/ 42 w 123"/>
                  <a:gd name="T41" fmla="*/ 153 h 188"/>
                  <a:gd name="T42" fmla="*/ 32 w 123"/>
                  <a:gd name="T43" fmla="*/ 166 h 188"/>
                  <a:gd name="T44" fmla="*/ 123 w 123"/>
                  <a:gd name="T45" fmla="*/ 16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3" h="188">
                    <a:moveTo>
                      <a:pt x="123" y="166"/>
                    </a:moveTo>
                    <a:lnTo>
                      <a:pt x="123" y="188"/>
                    </a:lnTo>
                    <a:lnTo>
                      <a:pt x="0" y="188"/>
                    </a:lnTo>
                    <a:cubicBezTo>
                      <a:pt x="0" y="182"/>
                      <a:pt x="1" y="177"/>
                      <a:pt x="3" y="172"/>
                    </a:cubicBezTo>
                    <a:cubicBezTo>
                      <a:pt x="6" y="163"/>
                      <a:pt x="11" y="155"/>
                      <a:pt x="18" y="147"/>
                    </a:cubicBezTo>
                    <a:cubicBezTo>
                      <a:pt x="25" y="139"/>
                      <a:pt x="35" y="129"/>
                      <a:pt x="48" y="119"/>
                    </a:cubicBezTo>
                    <a:cubicBezTo>
                      <a:pt x="68" y="102"/>
                      <a:pt x="82" y="89"/>
                      <a:pt x="89" y="79"/>
                    </a:cubicBezTo>
                    <a:cubicBezTo>
                      <a:pt x="96" y="70"/>
                      <a:pt x="100" y="60"/>
                      <a:pt x="100" y="52"/>
                    </a:cubicBezTo>
                    <a:cubicBezTo>
                      <a:pt x="100" y="43"/>
                      <a:pt x="96" y="35"/>
                      <a:pt x="90" y="29"/>
                    </a:cubicBezTo>
                    <a:cubicBezTo>
                      <a:pt x="83" y="23"/>
                      <a:pt x="75" y="19"/>
                      <a:pt x="64" y="19"/>
                    </a:cubicBezTo>
                    <a:cubicBezTo>
                      <a:pt x="53" y="19"/>
                      <a:pt x="45" y="23"/>
                      <a:pt x="38" y="29"/>
                    </a:cubicBezTo>
                    <a:cubicBezTo>
                      <a:pt x="31" y="36"/>
                      <a:pt x="28" y="45"/>
                      <a:pt x="28" y="57"/>
                    </a:cubicBezTo>
                    <a:lnTo>
                      <a:pt x="4" y="54"/>
                    </a:lnTo>
                    <a:cubicBezTo>
                      <a:pt x="6" y="37"/>
                      <a:pt x="12" y="23"/>
                      <a:pt x="23" y="14"/>
                    </a:cubicBezTo>
                    <a:cubicBezTo>
                      <a:pt x="33" y="5"/>
                      <a:pt x="47" y="0"/>
                      <a:pt x="65" y="0"/>
                    </a:cubicBezTo>
                    <a:cubicBezTo>
                      <a:pt x="83" y="0"/>
                      <a:pt x="97" y="5"/>
                      <a:pt x="107" y="15"/>
                    </a:cubicBezTo>
                    <a:cubicBezTo>
                      <a:pt x="118" y="25"/>
                      <a:pt x="123" y="38"/>
                      <a:pt x="123" y="52"/>
                    </a:cubicBezTo>
                    <a:cubicBezTo>
                      <a:pt x="123" y="60"/>
                      <a:pt x="122" y="67"/>
                      <a:pt x="119" y="74"/>
                    </a:cubicBezTo>
                    <a:cubicBezTo>
                      <a:pt x="115" y="81"/>
                      <a:pt x="110" y="89"/>
                      <a:pt x="103" y="97"/>
                    </a:cubicBezTo>
                    <a:cubicBezTo>
                      <a:pt x="96" y="105"/>
                      <a:pt x="85" y="116"/>
                      <a:pt x="68" y="130"/>
                    </a:cubicBezTo>
                    <a:cubicBezTo>
                      <a:pt x="54" y="141"/>
                      <a:pt x="46" y="149"/>
                      <a:pt x="42" y="153"/>
                    </a:cubicBezTo>
                    <a:cubicBezTo>
                      <a:pt x="38" y="157"/>
                      <a:pt x="35" y="161"/>
                      <a:pt x="32" y="166"/>
                    </a:cubicBezTo>
                    <a:lnTo>
                      <a:pt x="123" y="16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grpSp>
      <p:grpSp>
        <p:nvGrpSpPr>
          <p:cNvPr id="56" name="Group 55">
            <a:extLst>
              <a:ext uri="{FF2B5EF4-FFF2-40B4-BE49-F238E27FC236}">
                <a16:creationId xmlns:a16="http://schemas.microsoft.com/office/drawing/2014/main" id="{3B868557-788D-4549-B323-1BDB2FFF7E46}"/>
              </a:ext>
            </a:extLst>
          </p:cNvPr>
          <p:cNvGrpSpPr/>
          <p:nvPr/>
        </p:nvGrpSpPr>
        <p:grpSpPr>
          <a:xfrm>
            <a:off x="2906557" y="2367818"/>
            <a:ext cx="2127982" cy="2127983"/>
            <a:chOff x="2906557" y="2367818"/>
            <a:chExt cx="2127982" cy="2127983"/>
          </a:xfrm>
        </p:grpSpPr>
        <p:sp>
          <p:nvSpPr>
            <p:cNvPr id="16" name="Oval 15">
              <a:extLst>
                <a:ext uri="{FF2B5EF4-FFF2-40B4-BE49-F238E27FC236}">
                  <a16:creationId xmlns:a16="http://schemas.microsoft.com/office/drawing/2014/main" id="{A5E0748E-E653-1447-A1F4-0BA846E4805D}"/>
                </a:ext>
              </a:extLst>
            </p:cNvPr>
            <p:cNvSpPr>
              <a:spLocks noChangeAspect="1"/>
            </p:cNvSpPr>
            <p:nvPr/>
          </p:nvSpPr>
          <p:spPr>
            <a:xfrm>
              <a:off x="2906557" y="2367818"/>
              <a:ext cx="2127982" cy="2127983"/>
            </a:xfrm>
            <a:prstGeom prst="ellipse">
              <a:avLst/>
            </a:prstGeom>
            <a:noFill/>
            <a:ln w="41275">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r>
                <a:rPr kumimoji="0" lang="en-US" sz="1600" b="1"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rPr>
                <a:t>ELEMENT TWO</a:t>
              </a:r>
            </a:p>
            <a:p>
              <a:pPr marL="0" marR="0" lvl="0" indent="0" algn="ctr" defTabSz="914400" rtl="0" eaLnBrk="1" fontAlgn="auto" latinLnBrk="0" hangingPunct="1">
                <a:lnSpc>
                  <a:spcPct val="85000"/>
                </a:lnSpc>
                <a:spcBef>
                  <a:spcPts val="300"/>
                </a:spcBef>
                <a:spcAft>
                  <a:spcPts val="0"/>
                </a:spcAft>
                <a:buClrTx/>
                <a:buSzTx/>
                <a:buFontTx/>
                <a:buNone/>
                <a:tabLst/>
                <a:defRPr/>
              </a:pPr>
              <a:r>
                <a:rPr kumimoji="0" lang="en-US" sz="12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rPr>
                <a:t>Lorem Ipsum Dolor Sit </a:t>
              </a:r>
              <a:r>
                <a:rPr kumimoji="0" lang="en-US" sz="1200" b="0" i="0" u="none" strike="noStrike" kern="1200" cap="none" spc="0" normalizeH="0" baseline="0" noProof="0" dirty="0" err="1">
                  <a:ln>
                    <a:noFill/>
                  </a:ln>
                  <a:solidFill>
                    <a:srgbClr val="41B1E9"/>
                  </a:solidFill>
                  <a:effectLst/>
                  <a:uLnTx/>
                  <a:uFillTx/>
                  <a:latin typeface="Arial" panose="020B0604020202020204" pitchFamily="34" charset="0"/>
                  <a:ea typeface="+mn-ea"/>
                  <a:cs typeface="Arial" panose="020B0604020202020204" pitchFamily="34" charset="0"/>
                </a:rPr>
                <a:t>Amet</a:t>
              </a:r>
              <a:endParaRPr kumimoji="0" lang="en-US" sz="12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p:txBody>
        </p:sp>
        <p:grpSp>
          <p:nvGrpSpPr>
            <p:cNvPr id="17" name="Group 16">
              <a:extLst>
                <a:ext uri="{FF2B5EF4-FFF2-40B4-BE49-F238E27FC236}">
                  <a16:creationId xmlns:a16="http://schemas.microsoft.com/office/drawing/2014/main" id="{9FB16456-91BF-3D49-8FC1-6C126367B18E}"/>
                </a:ext>
              </a:extLst>
            </p:cNvPr>
            <p:cNvGrpSpPr>
              <a:grpSpLocks noChangeAspect="1"/>
            </p:cNvGrpSpPr>
            <p:nvPr/>
          </p:nvGrpSpPr>
          <p:grpSpPr>
            <a:xfrm>
              <a:off x="3451418" y="2685667"/>
              <a:ext cx="1028651" cy="730763"/>
              <a:chOff x="7181851" y="1636713"/>
              <a:chExt cx="350838" cy="249238"/>
            </a:xfrm>
            <a:solidFill>
              <a:srgbClr val="000000"/>
            </a:solidFill>
          </p:grpSpPr>
          <p:sp>
            <p:nvSpPr>
              <p:cNvPr id="18" name="Freeform 18">
                <a:extLst>
                  <a:ext uri="{FF2B5EF4-FFF2-40B4-BE49-F238E27FC236}">
                    <a16:creationId xmlns:a16="http://schemas.microsoft.com/office/drawing/2014/main" id="{A7BF618D-AAFD-114B-9AB3-D9F5B0257992}"/>
                  </a:ext>
                </a:extLst>
              </p:cNvPr>
              <p:cNvSpPr>
                <a:spLocks noEditPoints="1"/>
              </p:cNvSpPr>
              <p:nvPr/>
            </p:nvSpPr>
            <p:spPr bwMode="auto">
              <a:xfrm>
                <a:off x="7299326" y="1776413"/>
                <a:ext cx="114300" cy="109538"/>
              </a:xfrm>
              <a:custGeom>
                <a:avLst/>
                <a:gdLst>
                  <a:gd name="T0" fmla="*/ 39 w 211"/>
                  <a:gd name="T1" fmla="*/ 38 h 210"/>
                  <a:gd name="T2" fmla="*/ 39 w 211"/>
                  <a:gd name="T3" fmla="*/ 38 h 210"/>
                  <a:gd name="T4" fmla="*/ 106 w 211"/>
                  <a:gd name="T5" fmla="*/ 21 h 210"/>
                  <a:gd name="T6" fmla="*/ 46 w 211"/>
                  <a:gd name="T7" fmla="*/ 46 h 210"/>
                  <a:gd name="T8" fmla="*/ 46 w 211"/>
                  <a:gd name="T9" fmla="*/ 46 h 210"/>
                  <a:gd name="T10" fmla="*/ 22 w 211"/>
                  <a:gd name="T11" fmla="*/ 105 h 210"/>
                  <a:gd name="T12" fmla="*/ 46 w 211"/>
                  <a:gd name="T13" fmla="*/ 164 h 210"/>
                  <a:gd name="T14" fmla="*/ 106 w 211"/>
                  <a:gd name="T15" fmla="*/ 189 h 210"/>
                  <a:gd name="T16" fmla="*/ 165 w 211"/>
                  <a:gd name="T17" fmla="*/ 164 h 210"/>
                  <a:gd name="T18" fmla="*/ 189 w 211"/>
                  <a:gd name="T19" fmla="*/ 105 h 210"/>
                  <a:gd name="T20" fmla="*/ 165 w 211"/>
                  <a:gd name="T21" fmla="*/ 46 h 210"/>
                  <a:gd name="T22" fmla="*/ 106 w 211"/>
                  <a:gd name="T23" fmla="*/ 21 h 210"/>
                  <a:gd name="T24" fmla="*/ 106 w 211"/>
                  <a:gd name="T25" fmla="*/ 210 h 210"/>
                  <a:gd name="T26" fmla="*/ 31 w 211"/>
                  <a:gd name="T27" fmla="*/ 179 h 210"/>
                  <a:gd name="T28" fmla="*/ 0 w 211"/>
                  <a:gd name="T29" fmla="*/ 105 h 210"/>
                  <a:gd name="T30" fmla="*/ 31 w 211"/>
                  <a:gd name="T31" fmla="*/ 31 h 210"/>
                  <a:gd name="T32" fmla="*/ 31 w 211"/>
                  <a:gd name="T33" fmla="*/ 31 h 210"/>
                  <a:gd name="T34" fmla="*/ 31 w 211"/>
                  <a:gd name="T35" fmla="*/ 31 h 210"/>
                  <a:gd name="T36" fmla="*/ 106 w 211"/>
                  <a:gd name="T37" fmla="*/ 0 h 210"/>
                  <a:gd name="T38" fmla="*/ 180 w 211"/>
                  <a:gd name="T39" fmla="*/ 31 h 210"/>
                  <a:gd name="T40" fmla="*/ 211 w 211"/>
                  <a:gd name="T41" fmla="*/ 105 h 210"/>
                  <a:gd name="T42" fmla="*/ 180 w 211"/>
                  <a:gd name="T43" fmla="*/ 179 h 210"/>
                  <a:gd name="T44" fmla="*/ 106 w 211"/>
                  <a:gd name="T45"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0">
                    <a:moveTo>
                      <a:pt x="39" y="38"/>
                    </a:moveTo>
                    <a:lnTo>
                      <a:pt x="39" y="38"/>
                    </a:lnTo>
                    <a:close/>
                    <a:moveTo>
                      <a:pt x="106" y="21"/>
                    </a:moveTo>
                    <a:cubicBezTo>
                      <a:pt x="83" y="21"/>
                      <a:pt x="62" y="30"/>
                      <a:pt x="46" y="46"/>
                    </a:cubicBezTo>
                    <a:cubicBezTo>
                      <a:pt x="46" y="46"/>
                      <a:pt x="46" y="46"/>
                      <a:pt x="46" y="46"/>
                    </a:cubicBezTo>
                    <a:cubicBezTo>
                      <a:pt x="31" y="62"/>
                      <a:pt x="22" y="83"/>
                      <a:pt x="22" y="105"/>
                    </a:cubicBezTo>
                    <a:cubicBezTo>
                      <a:pt x="22" y="127"/>
                      <a:pt x="31" y="148"/>
                      <a:pt x="46" y="164"/>
                    </a:cubicBezTo>
                    <a:cubicBezTo>
                      <a:pt x="62" y="180"/>
                      <a:pt x="83" y="189"/>
                      <a:pt x="106" y="189"/>
                    </a:cubicBezTo>
                    <a:cubicBezTo>
                      <a:pt x="128" y="189"/>
                      <a:pt x="149" y="180"/>
                      <a:pt x="165" y="164"/>
                    </a:cubicBezTo>
                    <a:cubicBezTo>
                      <a:pt x="180" y="148"/>
                      <a:pt x="189" y="127"/>
                      <a:pt x="189" y="105"/>
                    </a:cubicBezTo>
                    <a:cubicBezTo>
                      <a:pt x="189" y="83"/>
                      <a:pt x="180" y="62"/>
                      <a:pt x="165" y="46"/>
                    </a:cubicBezTo>
                    <a:cubicBezTo>
                      <a:pt x="149" y="30"/>
                      <a:pt x="128" y="21"/>
                      <a:pt x="106" y="21"/>
                    </a:cubicBezTo>
                    <a:close/>
                    <a:moveTo>
                      <a:pt x="106" y="210"/>
                    </a:moveTo>
                    <a:cubicBezTo>
                      <a:pt x="77" y="210"/>
                      <a:pt x="51" y="199"/>
                      <a:pt x="31" y="179"/>
                    </a:cubicBezTo>
                    <a:cubicBezTo>
                      <a:pt x="11" y="160"/>
                      <a:pt x="0" y="133"/>
                      <a:pt x="0" y="105"/>
                    </a:cubicBezTo>
                    <a:cubicBezTo>
                      <a:pt x="0" y="77"/>
                      <a:pt x="11" y="50"/>
                      <a:pt x="31" y="31"/>
                    </a:cubicBezTo>
                    <a:lnTo>
                      <a:pt x="31" y="31"/>
                    </a:lnTo>
                    <a:lnTo>
                      <a:pt x="31" y="31"/>
                    </a:lnTo>
                    <a:cubicBezTo>
                      <a:pt x="51" y="11"/>
                      <a:pt x="77" y="0"/>
                      <a:pt x="106" y="0"/>
                    </a:cubicBezTo>
                    <a:cubicBezTo>
                      <a:pt x="134" y="0"/>
                      <a:pt x="160" y="11"/>
                      <a:pt x="180" y="31"/>
                    </a:cubicBezTo>
                    <a:cubicBezTo>
                      <a:pt x="200" y="50"/>
                      <a:pt x="211" y="77"/>
                      <a:pt x="211" y="105"/>
                    </a:cubicBezTo>
                    <a:cubicBezTo>
                      <a:pt x="211" y="133"/>
                      <a:pt x="200" y="160"/>
                      <a:pt x="180" y="179"/>
                    </a:cubicBezTo>
                    <a:cubicBezTo>
                      <a:pt x="160" y="199"/>
                      <a:pt x="134" y="210"/>
                      <a:pt x="106" y="2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 name="Freeform 19">
                <a:extLst>
                  <a:ext uri="{FF2B5EF4-FFF2-40B4-BE49-F238E27FC236}">
                    <a16:creationId xmlns:a16="http://schemas.microsoft.com/office/drawing/2014/main" id="{43919DA4-CAA3-F74A-B1C2-019D6F7825AF}"/>
                  </a:ext>
                </a:extLst>
              </p:cNvPr>
              <p:cNvSpPr>
                <a:spLocks/>
              </p:cNvSpPr>
              <p:nvPr/>
            </p:nvSpPr>
            <p:spPr bwMode="auto">
              <a:xfrm>
                <a:off x="7234238" y="1704976"/>
                <a:ext cx="246063" cy="85725"/>
              </a:xfrm>
              <a:custGeom>
                <a:avLst/>
                <a:gdLst>
                  <a:gd name="T0" fmla="*/ 12 w 454"/>
                  <a:gd name="T1" fmla="*/ 166 h 166"/>
                  <a:gd name="T2" fmla="*/ 8 w 454"/>
                  <a:gd name="T3" fmla="*/ 166 h 166"/>
                  <a:gd name="T4" fmla="*/ 2 w 454"/>
                  <a:gd name="T5" fmla="*/ 151 h 166"/>
                  <a:gd name="T6" fmla="*/ 56 w 454"/>
                  <a:gd name="T7" fmla="*/ 71 h 166"/>
                  <a:gd name="T8" fmla="*/ 228 w 454"/>
                  <a:gd name="T9" fmla="*/ 0 h 166"/>
                  <a:gd name="T10" fmla="*/ 399 w 454"/>
                  <a:gd name="T11" fmla="*/ 71 h 166"/>
                  <a:gd name="T12" fmla="*/ 452 w 454"/>
                  <a:gd name="T13" fmla="*/ 148 h 166"/>
                  <a:gd name="T14" fmla="*/ 446 w 454"/>
                  <a:gd name="T15" fmla="*/ 163 h 166"/>
                  <a:gd name="T16" fmla="*/ 432 w 454"/>
                  <a:gd name="T17" fmla="*/ 157 h 166"/>
                  <a:gd name="T18" fmla="*/ 384 w 454"/>
                  <a:gd name="T19" fmla="*/ 86 h 166"/>
                  <a:gd name="T20" fmla="*/ 228 w 454"/>
                  <a:gd name="T21" fmla="*/ 21 h 166"/>
                  <a:gd name="T22" fmla="*/ 71 w 454"/>
                  <a:gd name="T23" fmla="*/ 86 h 166"/>
                  <a:gd name="T24" fmla="*/ 22 w 454"/>
                  <a:gd name="T25" fmla="*/ 160 h 166"/>
                  <a:gd name="T26" fmla="*/ 12 w 454"/>
                  <a:gd name="T2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4" h="166">
                    <a:moveTo>
                      <a:pt x="12" y="166"/>
                    </a:moveTo>
                    <a:cubicBezTo>
                      <a:pt x="11" y="166"/>
                      <a:pt x="9" y="166"/>
                      <a:pt x="8" y="166"/>
                    </a:cubicBezTo>
                    <a:cubicBezTo>
                      <a:pt x="3" y="163"/>
                      <a:pt x="0" y="157"/>
                      <a:pt x="2" y="151"/>
                    </a:cubicBezTo>
                    <a:cubicBezTo>
                      <a:pt x="14" y="121"/>
                      <a:pt x="32" y="94"/>
                      <a:pt x="56" y="71"/>
                    </a:cubicBezTo>
                    <a:cubicBezTo>
                      <a:pt x="102" y="25"/>
                      <a:pt x="163" y="0"/>
                      <a:pt x="228" y="0"/>
                    </a:cubicBezTo>
                    <a:cubicBezTo>
                      <a:pt x="292" y="0"/>
                      <a:pt x="354" y="25"/>
                      <a:pt x="399" y="71"/>
                    </a:cubicBezTo>
                    <a:cubicBezTo>
                      <a:pt x="422" y="93"/>
                      <a:pt x="439" y="119"/>
                      <a:pt x="452" y="148"/>
                    </a:cubicBezTo>
                    <a:cubicBezTo>
                      <a:pt x="454" y="154"/>
                      <a:pt x="451" y="160"/>
                      <a:pt x="446" y="163"/>
                    </a:cubicBezTo>
                    <a:cubicBezTo>
                      <a:pt x="440" y="165"/>
                      <a:pt x="434" y="162"/>
                      <a:pt x="432" y="157"/>
                    </a:cubicBezTo>
                    <a:cubicBezTo>
                      <a:pt x="421" y="130"/>
                      <a:pt x="405" y="107"/>
                      <a:pt x="384" y="86"/>
                    </a:cubicBezTo>
                    <a:cubicBezTo>
                      <a:pt x="342" y="44"/>
                      <a:pt x="287" y="21"/>
                      <a:pt x="228" y="21"/>
                    </a:cubicBezTo>
                    <a:cubicBezTo>
                      <a:pt x="168" y="21"/>
                      <a:pt x="113" y="44"/>
                      <a:pt x="71" y="86"/>
                    </a:cubicBezTo>
                    <a:cubicBezTo>
                      <a:pt x="50" y="108"/>
                      <a:pt x="33" y="132"/>
                      <a:pt x="22" y="160"/>
                    </a:cubicBezTo>
                    <a:cubicBezTo>
                      <a:pt x="21" y="164"/>
                      <a:pt x="16" y="166"/>
                      <a:pt x="12" y="16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 name="Freeform 20">
                <a:extLst>
                  <a:ext uri="{FF2B5EF4-FFF2-40B4-BE49-F238E27FC236}">
                    <a16:creationId xmlns:a16="http://schemas.microsoft.com/office/drawing/2014/main" id="{B50A6491-E01B-724A-AB01-E509310DA796}"/>
                  </a:ext>
                </a:extLst>
              </p:cNvPr>
              <p:cNvSpPr>
                <a:spLocks/>
              </p:cNvSpPr>
              <p:nvPr/>
            </p:nvSpPr>
            <p:spPr bwMode="auto">
              <a:xfrm>
                <a:off x="7181851" y="1636713"/>
                <a:ext cx="350838" cy="103188"/>
              </a:xfrm>
              <a:custGeom>
                <a:avLst/>
                <a:gdLst>
                  <a:gd name="T0" fmla="*/ 634 w 646"/>
                  <a:gd name="T1" fmla="*/ 198 h 198"/>
                  <a:gd name="T2" fmla="*/ 625 w 646"/>
                  <a:gd name="T3" fmla="*/ 192 h 198"/>
                  <a:gd name="T4" fmla="*/ 572 w 646"/>
                  <a:gd name="T5" fmla="*/ 125 h 198"/>
                  <a:gd name="T6" fmla="*/ 323 w 646"/>
                  <a:gd name="T7" fmla="*/ 22 h 198"/>
                  <a:gd name="T8" fmla="*/ 73 w 646"/>
                  <a:gd name="T9" fmla="*/ 125 h 198"/>
                  <a:gd name="T10" fmla="*/ 22 w 646"/>
                  <a:gd name="T11" fmla="*/ 190 h 198"/>
                  <a:gd name="T12" fmla="*/ 7 w 646"/>
                  <a:gd name="T13" fmla="*/ 194 h 198"/>
                  <a:gd name="T14" fmla="*/ 3 w 646"/>
                  <a:gd name="T15" fmla="*/ 179 h 198"/>
                  <a:gd name="T16" fmla="*/ 58 w 646"/>
                  <a:gd name="T17" fmla="*/ 110 h 198"/>
                  <a:gd name="T18" fmla="*/ 323 w 646"/>
                  <a:gd name="T19" fmla="*/ 0 h 198"/>
                  <a:gd name="T20" fmla="*/ 587 w 646"/>
                  <a:gd name="T21" fmla="*/ 110 h 198"/>
                  <a:gd name="T22" fmla="*/ 643 w 646"/>
                  <a:gd name="T23" fmla="*/ 181 h 198"/>
                  <a:gd name="T24" fmla="*/ 640 w 646"/>
                  <a:gd name="T25" fmla="*/ 196 h 198"/>
                  <a:gd name="T26" fmla="*/ 634 w 646"/>
                  <a:gd name="T27"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6" h="198">
                    <a:moveTo>
                      <a:pt x="634" y="198"/>
                    </a:moveTo>
                    <a:cubicBezTo>
                      <a:pt x="630" y="198"/>
                      <a:pt x="627" y="196"/>
                      <a:pt x="625" y="192"/>
                    </a:cubicBezTo>
                    <a:cubicBezTo>
                      <a:pt x="610" y="168"/>
                      <a:pt x="592" y="146"/>
                      <a:pt x="572" y="125"/>
                    </a:cubicBezTo>
                    <a:cubicBezTo>
                      <a:pt x="505" y="59"/>
                      <a:pt x="417" y="22"/>
                      <a:pt x="323" y="22"/>
                    </a:cubicBezTo>
                    <a:cubicBezTo>
                      <a:pt x="228" y="22"/>
                      <a:pt x="140" y="59"/>
                      <a:pt x="73" y="125"/>
                    </a:cubicBezTo>
                    <a:cubicBezTo>
                      <a:pt x="53" y="145"/>
                      <a:pt x="36" y="167"/>
                      <a:pt x="22" y="190"/>
                    </a:cubicBezTo>
                    <a:cubicBezTo>
                      <a:pt x="19" y="195"/>
                      <a:pt x="12" y="197"/>
                      <a:pt x="7" y="194"/>
                    </a:cubicBezTo>
                    <a:cubicBezTo>
                      <a:pt x="2" y="191"/>
                      <a:pt x="0" y="184"/>
                      <a:pt x="3" y="179"/>
                    </a:cubicBezTo>
                    <a:cubicBezTo>
                      <a:pt x="19" y="154"/>
                      <a:pt x="37" y="131"/>
                      <a:pt x="58" y="110"/>
                    </a:cubicBezTo>
                    <a:cubicBezTo>
                      <a:pt x="128" y="39"/>
                      <a:pt x="223" y="0"/>
                      <a:pt x="323" y="0"/>
                    </a:cubicBezTo>
                    <a:cubicBezTo>
                      <a:pt x="423" y="0"/>
                      <a:pt x="517" y="39"/>
                      <a:pt x="587" y="110"/>
                    </a:cubicBezTo>
                    <a:cubicBezTo>
                      <a:pt x="609" y="131"/>
                      <a:pt x="628" y="155"/>
                      <a:pt x="643" y="181"/>
                    </a:cubicBezTo>
                    <a:cubicBezTo>
                      <a:pt x="646" y="186"/>
                      <a:pt x="645" y="193"/>
                      <a:pt x="640" y="196"/>
                    </a:cubicBezTo>
                    <a:cubicBezTo>
                      <a:pt x="638" y="197"/>
                      <a:pt x="636" y="198"/>
                      <a:pt x="634" y="19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grpSp>
        <p:nvGrpSpPr>
          <p:cNvPr id="55" name="Group 54">
            <a:extLst>
              <a:ext uri="{FF2B5EF4-FFF2-40B4-BE49-F238E27FC236}">
                <a16:creationId xmlns:a16="http://schemas.microsoft.com/office/drawing/2014/main" id="{D54CEA74-2D49-A64A-8077-AA055C68E484}"/>
              </a:ext>
            </a:extLst>
          </p:cNvPr>
          <p:cNvGrpSpPr/>
          <p:nvPr/>
        </p:nvGrpSpPr>
        <p:grpSpPr>
          <a:xfrm>
            <a:off x="5035039" y="2367818"/>
            <a:ext cx="2127982" cy="2127983"/>
            <a:chOff x="5035039" y="2367818"/>
            <a:chExt cx="2127982" cy="2127983"/>
          </a:xfrm>
        </p:grpSpPr>
        <p:sp>
          <p:nvSpPr>
            <p:cNvPr id="22" name="Oval 21">
              <a:extLst>
                <a:ext uri="{FF2B5EF4-FFF2-40B4-BE49-F238E27FC236}">
                  <a16:creationId xmlns:a16="http://schemas.microsoft.com/office/drawing/2014/main" id="{B4854589-5E1B-D94B-A986-21BA158DEBE6}"/>
                </a:ext>
              </a:extLst>
            </p:cNvPr>
            <p:cNvSpPr>
              <a:spLocks noChangeAspect="1"/>
            </p:cNvSpPr>
            <p:nvPr/>
          </p:nvSpPr>
          <p:spPr>
            <a:xfrm>
              <a:off x="5035039" y="2367818"/>
              <a:ext cx="2127982" cy="2127983"/>
            </a:xfrm>
            <a:prstGeom prst="ellipse">
              <a:avLst/>
            </a:prstGeom>
            <a:noFill/>
            <a:ln w="41275">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r>
                <a:rPr kumimoji="0" lang="en-US" sz="1600" b="1"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rPr>
                <a:t>ELEMENT THREE</a:t>
              </a:r>
            </a:p>
            <a:p>
              <a:pPr marL="0" marR="0" lvl="0" indent="0" algn="ctr" defTabSz="914400" rtl="0" eaLnBrk="1" fontAlgn="auto" latinLnBrk="0" hangingPunct="1">
                <a:lnSpc>
                  <a:spcPct val="85000"/>
                </a:lnSpc>
                <a:spcBef>
                  <a:spcPts val="300"/>
                </a:spcBef>
                <a:spcAft>
                  <a:spcPts val="0"/>
                </a:spcAft>
                <a:buClrTx/>
                <a:buSzTx/>
                <a:buFontTx/>
                <a:buNone/>
                <a:tabLst/>
                <a:defRPr/>
              </a:pPr>
              <a:r>
                <a:rPr kumimoji="0" lang="en-US" sz="12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rPr>
                <a:t>Lorem Ipsum Dolor Sit </a:t>
              </a:r>
              <a:r>
                <a:rPr kumimoji="0" lang="en-US" sz="1200" b="0" i="0" u="none" strike="noStrike" kern="1200" cap="none" spc="0" normalizeH="0" baseline="0" noProof="0" dirty="0" err="1">
                  <a:ln>
                    <a:noFill/>
                  </a:ln>
                  <a:solidFill>
                    <a:srgbClr val="41B1E9"/>
                  </a:solidFill>
                  <a:effectLst/>
                  <a:uLnTx/>
                  <a:uFillTx/>
                  <a:latin typeface="Arial" panose="020B0604020202020204" pitchFamily="34" charset="0"/>
                  <a:ea typeface="+mn-ea"/>
                  <a:cs typeface="Arial" panose="020B0604020202020204" pitchFamily="34" charset="0"/>
                </a:rPr>
                <a:t>Amet</a:t>
              </a:r>
              <a:endParaRPr kumimoji="0" lang="en-US" sz="12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p:txBody>
        </p:sp>
        <p:grpSp>
          <p:nvGrpSpPr>
            <p:cNvPr id="23" name="Group 22">
              <a:extLst>
                <a:ext uri="{FF2B5EF4-FFF2-40B4-BE49-F238E27FC236}">
                  <a16:creationId xmlns:a16="http://schemas.microsoft.com/office/drawing/2014/main" id="{6DF40734-5999-C345-8D29-1217B87260D3}"/>
                </a:ext>
              </a:extLst>
            </p:cNvPr>
            <p:cNvGrpSpPr>
              <a:grpSpLocks noChangeAspect="1"/>
            </p:cNvGrpSpPr>
            <p:nvPr/>
          </p:nvGrpSpPr>
          <p:grpSpPr>
            <a:xfrm>
              <a:off x="5565839" y="2737896"/>
              <a:ext cx="1091645" cy="743246"/>
              <a:chOff x="5654676" y="3082926"/>
              <a:chExt cx="373063" cy="254000"/>
            </a:xfrm>
            <a:solidFill>
              <a:srgbClr val="000000"/>
            </a:solidFill>
          </p:grpSpPr>
          <p:sp>
            <p:nvSpPr>
              <p:cNvPr id="24" name="Freeform 81">
                <a:extLst>
                  <a:ext uri="{FF2B5EF4-FFF2-40B4-BE49-F238E27FC236}">
                    <a16:creationId xmlns:a16="http://schemas.microsoft.com/office/drawing/2014/main" id="{FFDAC07C-9A3A-D24A-94C4-96AA3D787BA5}"/>
                  </a:ext>
                </a:extLst>
              </p:cNvPr>
              <p:cNvSpPr>
                <a:spLocks/>
              </p:cNvSpPr>
              <p:nvPr/>
            </p:nvSpPr>
            <p:spPr bwMode="auto">
              <a:xfrm>
                <a:off x="5654676" y="3117851"/>
                <a:ext cx="255588" cy="219075"/>
              </a:xfrm>
              <a:custGeom>
                <a:avLst/>
                <a:gdLst>
                  <a:gd name="T0" fmla="*/ 142 w 471"/>
                  <a:gd name="T1" fmla="*/ 420 h 420"/>
                  <a:gd name="T2" fmla="*/ 137 w 471"/>
                  <a:gd name="T3" fmla="*/ 419 h 420"/>
                  <a:gd name="T4" fmla="*/ 132 w 471"/>
                  <a:gd name="T5" fmla="*/ 406 h 420"/>
                  <a:gd name="T6" fmla="*/ 162 w 471"/>
                  <a:gd name="T7" fmla="*/ 297 h 420"/>
                  <a:gd name="T8" fmla="*/ 148 w 471"/>
                  <a:gd name="T9" fmla="*/ 297 h 420"/>
                  <a:gd name="T10" fmla="*/ 0 w 471"/>
                  <a:gd name="T11" fmla="*/ 149 h 420"/>
                  <a:gd name="T12" fmla="*/ 148 w 471"/>
                  <a:gd name="T13" fmla="*/ 0 h 420"/>
                  <a:gd name="T14" fmla="*/ 198 w 471"/>
                  <a:gd name="T15" fmla="*/ 0 h 420"/>
                  <a:gd name="T16" fmla="*/ 209 w 471"/>
                  <a:gd name="T17" fmla="*/ 11 h 420"/>
                  <a:gd name="T18" fmla="*/ 198 w 471"/>
                  <a:gd name="T19" fmla="*/ 22 h 420"/>
                  <a:gd name="T20" fmla="*/ 148 w 471"/>
                  <a:gd name="T21" fmla="*/ 22 h 420"/>
                  <a:gd name="T22" fmla="*/ 21 w 471"/>
                  <a:gd name="T23" fmla="*/ 149 h 420"/>
                  <a:gd name="T24" fmla="*/ 148 w 471"/>
                  <a:gd name="T25" fmla="*/ 276 h 420"/>
                  <a:gd name="T26" fmla="*/ 176 w 471"/>
                  <a:gd name="T27" fmla="*/ 276 h 420"/>
                  <a:gd name="T28" fmla="*/ 185 w 471"/>
                  <a:gd name="T29" fmla="*/ 280 h 420"/>
                  <a:gd name="T30" fmla="*/ 187 w 471"/>
                  <a:gd name="T31" fmla="*/ 289 h 420"/>
                  <a:gd name="T32" fmla="*/ 165 w 471"/>
                  <a:gd name="T33" fmla="*/ 367 h 420"/>
                  <a:gd name="T34" fmla="*/ 243 w 471"/>
                  <a:gd name="T35" fmla="*/ 279 h 420"/>
                  <a:gd name="T36" fmla="*/ 251 w 471"/>
                  <a:gd name="T37" fmla="*/ 276 h 420"/>
                  <a:gd name="T38" fmla="*/ 366 w 471"/>
                  <a:gd name="T39" fmla="*/ 276 h 420"/>
                  <a:gd name="T40" fmla="*/ 452 w 471"/>
                  <a:gd name="T41" fmla="*/ 242 h 420"/>
                  <a:gd name="T42" fmla="*/ 467 w 471"/>
                  <a:gd name="T43" fmla="*/ 243 h 420"/>
                  <a:gd name="T44" fmla="*/ 466 w 471"/>
                  <a:gd name="T45" fmla="*/ 258 h 420"/>
                  <a:gd name="T46" fmla="*/ 366 w 471"/>
                  <a:gd name="T47" fmla="*/ 297 h 420"/>
                  <a:gd name="T48" fmla="*/ 256 w 471"/>
                  <a:gd name="T49" fmla="*/ 297 h 420"/>
                  <a:gd name="T50" fmla="*/ 150 w 471"/>
                  <a:gd name="T51" fmla="*/ 417 h 420"/>
                  <a:gd name="T52" fmla="*/ 142 w 471"/>
                  <a:gd name="T53"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1" h="420">
                    <a:moveTo>
                      <a:pt x="142" y="420"/>
                    </a:moveTo>
                    <a:cubicBezTo>
                      <a:pt x="141" y="420"/>
                      <a:pt x="139" y="420"/>
                      <a:pt x="137" y="419"/>
                    </a:cubicBezTo>
                    <a:cubicBezTo>
                      <a:pt x="133" y="416"/>
                      <a:pt x="130" y="411"/>
                      <a:pt x="132" y="406"/>
                    </a:cubicBezTo>
                    <a:lnTo>
                      <a:pt x="162" y="297"/>
                    </a:lnTo>
                    <a:lnTo>
                      <a:pt x="148" y="297"/>
                    </a:lnTo>
                    <a:cubicBezTo>
                      <a:pt x="66" y="297"/>
                      <a:pt x="0" y="231"/>
                      <a:pt x="0" y="149"/>
                    </a:cubicBezTo>
                    <a:cubicBezTo>
                      <a:pt x="0" y="67"/>
                      <a:pt x="66" y="0"/>
                      <a:pt x="148" y="0"/>
                    </a:cubicBezTo>
                    <a:lnTo>
                      <a:pt x="198" y="0"/>
                    </a:lnTo>
                    <a:cubicBezTo>
                      <a:pt x="204" y="0"/>
                      <a:pt x="209" y="5"/>
                      <a:pt x="209" y="11"/>
                    </a:cubicBezTo>
                    <a:cubicBezTo>
                      <a:pt x="209" y="17"/>
                      <a:pt x="204" y="22"/>
                      <a:pt x="198" y="22"/>
                    </a:cubicBezTo>
                    <a:lnTo>
                      <a:pt x="148" y="22"/>
                    </a:lnTo>
                    <a:cubicBezTo>
                      <a:pt x="78" y="22"/>
                      <a:pt x="21" y="79"/>
                      <a:pt x="21" y="149"/>
                    </a:cubicBezTo>
                    <a:cubicBezTo>
                      <a:pt x="21" y="219"/>
                      <a:pt x="78" y="276"/>
                      <a:pt x="148" y="276"/>
                    </a:cubicBezTo>
                    <a:lnTo>
                      <a:pt x="176" y="276"/>
                    </a:lnTo>
                    <a:cubicBezTo>
                      <a:pt x="180" y="276"/>
                      <a:pt x="183" y="277"/>
                      <a:pt x="185" y="280"/>
                    </a:cubicBezTo>
                    <a:cubicBezTo>
                      <a:pt x="187" y="283"/>
                      <a:pt x="188" y="286"/>
                      <a:pt x="187" y="289"/>
                    </a:cubicBezTo>
                    <a:lnTo>
                      <a:pt x="165" y="367"/>
                    </a:lnTo>
                    <a:lnTo>
                      <a:pt x="243" y="279"/>
                    </a:lnTo>
                    <a:cubicBezTo>
                      <a:pt x="245" y="277"/>
                      <a:pt x="248" y="276"/>
                      <a:pt x="251" y="276"/>
                    </a:cubicBezTo>
                    <a:lnTo>
                      <a:pt x="366" y="276"/>
                    </a:lnTo>
                    <a:cubicBezTo>
                      <a:pt x="398" y="276"/>
                      <a:pt x="428" y="264"/>
                      <a:pt x="452" y="242"/>
                    </a:cubicBezTo>
                    <a:cubicBezTo>
                      <a:pt x="456" y="238"/>
                      <a:pt x="463" y="238"/>
                      <a:pt x="467" y="243"/>
                    </a:cubicBezTo>
                    <a:cubicBezTo>
                      <a:pt x="471" y="247"/>
                      <a:pt x="471" y="254"/>
                      <a:pt x="466" y="258"/>
                    </a:cubicBezTo>
                    <a:cubicBezTo>
                      <a:pt x="439" y="283"/>
                      <a:pt x="403" y="297"/>
                      <a:pt x="366" y="297"/>
                    </a:cubicBezTo>
                    <a:lnTo>
                      <a:pt x="256" y="297"/>
                    </a:lnTo>
                    <a:lnTo>
                      <a:pt x="150" y="417"/>
                    </a:lnTo>
                    <a:cubicBezTo>
                      <a:pt x="148" y="419"/>
                      <a:pt x="145" y="420"/>
                      <a:pt x="142" y="4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 name="Freeform 82">
                <a:extLst>
                  <a:ext uri="{FF2B5EF4-FFF2-40B4-BE49-F238E27FC236}">
                    <a16:creationId xmlns:a16="http://schemas.microsoft.com/office/drawing/2014/main" id="{FEC113EF-1A14-B742-8FD5-45F15C2CF816}"/>
                  </a:ext>
                </a:extLst>
              </p:cNvPr>
              <p:cNvSpPr>
                <a:spLocks noEditPoints="1"/>
              </p:cNvSpPr>
              <p:nvPr/>
            </p:nvSpPr>
            <p:spPr bwMode="auto">
              <a:xfrm>
                <a:off x="5749926" y="3082926"/>
                <a:ext cx="277813" cy="217488"/>
              </a:xfrm>
              <a:custGeom>
                <a:avLst/>
                <a:gdLst>
                  <a:gd name="T0" fmla="*/ 148 w 514"/>
                  <a:gd name="T1" fmla="*/ 22 h 420"/>
                  <a:gd name="T2" fmla="*/ 21 w 514"/>
                  <a:gd name="T3" fmla="*/ 149 h 420"/>
                  <a:gd name="T4" fmla="*/ 148 w 514"/>
                  <a:gd name="T5" fmla="*/ 275 h 420"/>
                  <a:gd name="T6" fmla="*/ 263 w 514"/>
                  <a:gd name="T7" fmla="*/ 275 h 420"/>
                  <a:gd name="T8" fmla="*/ 271 w 514"/>
                  <a:gd name="T9" fmla="*/ 279 h 420"/>
                  <a:gd name="T10" fmla="*/ 349 w 514"/>
                  <a:gd name="T11" fmla="*/ 367 h 420"/>
                  <a:gd name="T12" fmla="*/ 327 w 514"/>
                  <a:gd name="T13" fmla="*/ 289 h 420"/>
                  <a:gd name="T14" fmla="*/ 329 w 514"/>
                  <a:gd name="T15" fmla="*/ 280 h 420"/>
                  <a:gd name="T16" fmla="*/ 338 w 514"/>
                  <a:gd name="T17" fmla="*/ 275 h 420"/>
                  <a:gd name="T18" fmla="*/ 366 w 514"/>
                  <a:gd name="T19" fmla="*/ 275 h 420"/>
                  <a:gd name="T20" fmla="*/ 492 w 514"/>
                  <a:gd name="T21" fmla="*/ 149 h 420"/>
                  <a:gd name="T22" fmla="*/ 366 w 514"/>
                  <a:gd name="T23" fmla="*/ 22 h 420"/>
                  <a:gd name="T24" fmla="*/ 148 w 514"/>
                  <a:gd name="T25" fmla="*/ 22 h 420"/>
                  <a:gd name="T26" fmla="*/ 372 w 514"/>
                  <a:gd name="T27" fmla="*/ 420 h 420"/>
                  <a:gd name="T28" fmla="*/ 363 w 514"/>
                  <a:gd name="T29" fmla="*/ 416 h 420"/>
                  <a:gd name="T30" fmla="*/ 258 w 514"/>
                  <a:gd name="T31" fmla="*/ 297 h 420"/>
                  <a:gd name="T32" fmla="*/ 148 w 514"/>
                  <a:gd name="T33" fmla="*/ 297 h 420"/>
                  <a:gd name="T34" fmla="*/ 0 w 514"/>
                  <a:gd name="T35" fmla="*/ 149 h 420"/>
                  <a:gd name="T36" fmla="*/ 148 w 514"/>
                  <a:gd name="T37" fmla="*/ 0 h 420"/>
                  <a:gd name="T38" fmla="*/ 366 w 514"/>
                  <a:gd name="T39" fmla="*/ 0 h 420"/>
                  <a:gd name="T40" fmla="*/ 514 w 514"/>
                  <a:gd name="T41" fmla="*/ 149 h 420"/>
                  <a:gd name="T42" fmla="*/ 366 w 514"/>
                  <a:gd name="T43" fmla="*/ 297 h 420"/>
                  <a:gd name="T44" fmla="*/ 352 w 514"/>
                  <a:gd name="T45" fmla="*/ 297 h 420"/>
                  <a:gd name="T46" fmla="*/ 382 w 514"/>
                  <a:gd name="T47" fmla="*/ 406 h 420"/>
                  <a:gd name="T48" fmla="*/ 377 w 514"/>
                  <a:gd name="T49" fmla="*/ 419 h 420"/>
                  <a:gd name="T50" fmla="*/ 372 w 514"/>
                  <a:gd name="T5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4" h="420">
                    <a:moveTo>
                      <a:pt x="148" y="22"/>
                    </a:moveTo>
                    <a:cubicBezTo>
                      <a:pt x="78" y="22"/>
                      <a:pt x="21" y="79"/>
                      <a:pt x="21" y="149"/>
                    </a:cubicBezTo>
                    <a:cubicBezTo>
                      <a:pt x="21" y="219"/>
                      <a:pt x="78" y="275"/>
                      <a:pt x="148" y="275"/>
                    </a:cubicBezTo>
                    <a:lnTo>
                      <a:pt x="263" y="275"/>
                    </a:lnTo>
                    <a:cubicBezTo>
                      <a:pt x="266" y="275"/>
                      <a:pt x="269" y="277"/>
                      <a:pt x="271" y="279"/>
                    </a:cubicBezTo>
                    <a:lnTo>
                      <a:pt x="349" y="367"/>
                    </a:lnTo>
                    <a:lnTo>
                      <a:pt x="327" y="289"/>
                    </a:lnTo>
                    <a:cubicBezTo>
                      <a:pt x="326" y="286"/>
                      <a:pt x="327" y="282"/>
                      <a:pt x="329" y="280"/>
                    </a:cubicBezTo>
                    <a:cubicBezTo>
                      <a:pt x="331" y="277"/>
                      <a:pt x="334" y="275"/>
                      <a:pt x="338" y="275"/>
                    </a:cubicBezTo>
                    <a:lnTo>
                      <a:pt x="366" y="275"/>
                    </a:lnTo>
                    <a:cubicBezTo>
                      <a:pt x="435" y="275"/>
                      <a:pt x="492" y="219"/>
                      <a:pt x="492" y="149"/>
                    </a:cubicBezTo>
                    <a:cubicBezTo>
                      <a:pt x="492" y="79"/>
                      <a:pt x="435" y="22"/>
                      <a:pt x="366" y="22"/>
                    </a:cubicBezTo>
                    <a:lnTo>
                      <a:pt x="148" y="22"/>
                    </a:lnTo>
                    <a:close/>
                    <a:moveTo>
                      <a:pt x="372" y="420"/>
                    </a:moveTo>
                    <a:cubicBezTo>
                      <a:pt x="368" y="420"/>
                      <a:pt x="366" y="419"/>
                      <a:pt x="363" y="416"/>
                    </a:cubicBezTo>
                    <a:lnTo>
                      <a:pt x="258" y="297"/>
                    </a:lnTo>
                    <a:lnTo>
                      <a:pt x="148" y="297"/>
                    </a:lnTo>
                    <a:cubicBezTo>
                      <a:pt x="66" y="297"/>
                      <a:pt x="0" y="230"/>
                      <a:pt x="0" y="149"/>
                    </a:cubicBezTo>
                    <a:cubicBezTo>
                      <a:pt x="0" y="67"/>
                      <a:pt x="66" y="0"/>
                      <a:pt x="148" y="0"/>
                    </a:cubicBezTo>
                    <a:lnTo>
                      <a:pt x="366" y="0"/>
                    </a:lnTo>
                    <a:cubicBezTo>
                      <a:pt x="447" y="0"/>
                      <a:pt x="514" y="67"/>
                      <a:pt x="514" y="149"/>
                    </a:cubicBezTo>
                    <a:cubicBezTo>
                      <a:pt x="514" y="230"/>
                      <a:pt x="447" y="297"/>
                      <a:pt x="366" y="297"/>
                    </a:cubicBezTo>
                    <a:lnTo>
                      <a:pt x="352" y="297"/>
                    </a:lnTo>
                    <a:lnTo>
                      <a:pt x="382" y="406"/>
                    </a:lnTo>
                    <a:cubicBezTo>
                      <a:pt x="383" y="411"/>
                      <a:pt x="381" y="416"/>
                      <a:pt x="377" y="419"/>
                    </a:cubicBezTo>
                    <a:cubicBezTo>
                      <a:pt x="375" y="419"/>
                      <a:pt x="373" y="420"/>
                      <a:pt x="372" y="4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grpSp>
        <p:nvGrpSpPr>
          <p:cNvPr id="53" name="Group 52">
            <a:extLst>
              <a:ext uri="{FF2B5EF4-FFF2-40B4-BE49-F238E27FC236}">
                <a16:creationId xmlns:a16="http://schemas.microsoft.com/office/drawing/2014/main" id="{736E6EED-5F47-0F40-9AD7-A9F949CB6FF7}"/>
              </a:ext>
            </a:extLst>
          </p:cNvPr>
          <p:cNvGrpSpPr/>
          <p:nvPr/>
        </p:nvGrpSpPr>
        <p:grpSpPr>
          <a:xfrm>
            <a:off x="7163522" y="2367818"/>
            <a:ext cx="2127982" cy="2127983"/>
            <a:chOff x="7163522" y="2367818"/>
            <a:chExt cx="2127982" cy="2127983"/>
          </a:xfrm>
        </p:grpSpPr>
        <p:sp>
          <p:nvSpPr>
            <p:cNvPr id="27" name="Oval 26">
              <a:extLst>
                <a:ext uri="{FF2B5EF4-FFF2-40B4-BE49-F238E27FC236}">
                  <a16:creationId xmlns:a16="http://schemas.microsoft.com/office/drawing/2014/main" id="{5F584FC4-D805-9D45-B654-5B56AEDD225E}"/>
                </a:ext>
              </a:extLst>
            </p:cNvPr>
            <p:cNvSpPr>
              <a:spLocks noChangeAspect="1"/>
            </p:cNvSpPr>
            <p:nvPr/>
          </p:nvSpPr>
          <p:spPr>
            <a:xfrm>
              <a:off x="7163522" y="2367818"/>
              <a:ext cx="2127982" cy="2127983"/>
            </a:xfrm>
            <a:prstGeom prst="ellipse">
              <a:avLst/>
            </a:prstGeom>
            <a:noFill/>
            <a:ln w="41275">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r>
                <a:rPr kumimoji="0" lang="en-US" sz="1600" b="1"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rPr>
                <a:t>ELEMENT FOUR</a:t>
              </a:r>
            </a:p>
            <a:p>
              <a:pPr marL="0" marR="0" lvl="0" indent="0" algn="ctr" defTabSz="914400" rtl="0" eaLnBrk="1" fontAlgn="auto" latinLnBrk="0" hangingPunct="1">
                <a:lnSpc>
                  <a:spcPct val="85000"/>
                </a:lnSpc>
                <a:spcBef>
                  <a:spcPts val="300"/>
                </a:spcBef>
                <a:spcAft>
                  <a:spcPts val="0"/>
                </a:spcAft>
                <a:buClrTx/>
                <a:buSzTx/>
                <a:buFontTx/>
                <a:buNone/>
                <a:tabLst/>
                <a:defRPr/>
              </a:pPr>
              <a:r>
                <a:rPr kumimoji="0" lang="en-US" sz="12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rPr>
                <a:t>Lorem Ipsum Dolor Sit </a:t>
              </a:r>
              <a:r>
                <a:rPr kumimoji="0" lang="en-US" sz="1200" b="0" i="0" u="none" strike="noStrike" kern="1200" cap="none" spc="0" normalizeH="0" baseline="0" noProof="0" dirty="0" err="1">
                  <a:ln>
                    <a:noFill/>
                  </a:ln>
                  <a:solidFill>
                    <a:srgbClr val="41B1E9"/>
                  </a:solidFill>
                  <a:effectLst/>
                  <a:uLnTx/>
                  <a:uFillTx/>
                  <a:latin typeface="Arial" panose="020B0604020202020204" pitchFamily="34" charset="0"/>
                  <a:ea typeface="+mn-ea"/>
                  <a:cs typeface="Arial" panose="020B0604020202020204" pitchFamily="34" charset="0"/>
                </a:rPr>
                <a:t>Amet</a:t>
              </a:r>
              <a:endParaRPr kumimoji="0" lang="en-US" sz="12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p:txBody>
        </p:sp>
        <p:sp>
          <p:nvSpPr>
            <p:cNvPr id="47" name="Freeform 5">
              <a:extLst>
                <a:ext uri="{FF2B5EF4-FFF2-40B4-BE49-F238E27FC236}">
                  <a16:creationId xmlns:a16="http://schemas.microsoft.com/office/drawing/2014/main" id="{7F922828-DE38-F544-8125-766B7B184742}"/>
                </a:ext>
              </a:extLst>
            </p:cNvPr>
            <p:cNvSpPr>
              <a:spLocks noChangeAspect="1" noEditPoints="1"/>
            </p:cNvSpPr>
            <p:nvPr/>
          </p:nvSpPr>
          <p:spPr bwMode="auto">
            <a:xfrm>
              <a:off x="7675459" y="2671584"/>
              <a:ext cx="1086294" cy="757416"/>
            </a:xfrm>
            <a:custGeom>
              <a:avLst/>
              <a:gdLst>
                <a:gd name="T0" fmla="*/ 136 w 637"/>
                <a:gd name="T1" fmla="*/ 216 h 466"/>
                <a:gd name="T2" fmla="*/ 22 w 637"/>
                <a:gd name="T3" fmla="*/ 330 h 466"/>
                <a:gd name="T4" fmla="*/ 136 w 637"/>
                <a:gd name="T5" fmla="*/ 444 h 466"/>
                <a:gd name="T6" fmla="*/ 286 w 637"/>
                <a:gd name="T7" fmla="*/ 444 h 466"/>
                <a:gd name="T8" fmla="*/ 406 w 637"/>
                <a:gd name="T9" fmla="*/ 443 h 466"/>
                <a:gd name="T10" fmla="*/ 492 w 637"/>
                <a:gd name="T11" fmla="*/ 442 h 466"/>
                <a:gd name="T12" fmla="*/ 580 w 637"/>
                <a:gd name="T13" fmla="*/ 403 h 466"/>
                <a:gd name="T14" fmla="*/ 614 w 637"/>
                <a:gd name="T15" fmla="*/ 313 h 466"/>
                <a:gd name="T16" fmla="*/ 521 w 637"/>
                <a:gd name="T17" fmla="*/ 195 h 466"/>
                <a:gd name="T18" fmla="*/ 513 w 637"/>
                <a:gd name="T19" fmla="*/ 184 h 466"/>
                <a:gd name="T20" fmla="*/ 513 w 637"/>
                <a:gd name="T21" fmla="*/ 180 h 466"/>
                <a:gd name="T22" fmla="*/ 462 w 637"/>
                <a:gd name="T23" fmla="*/ 67 h 466"/>
                <a:gd name="T24" fmla="*/ 347 w 637"/>
                <a:gd name="T25" fmla="*/ 22 h 466"/>
                <a:gd name="T26" fmla="*/ 234 w 637"/>
                <a:gd name="T27" fmla="*/ 73 h 466"/>
                <a:gd name="T28" fmla="*/ 189 w 637"/>
                <a:gd name="T29" fmla="*/ 188 h 466"/>
                <a:gd name="T30" fmla="*/ 192 w 637"/>
                <a:gd name="T31" fmla="*/ 212 h 466"/>
                <a:gd name="T32" fmla="*/ 188 w 637"/>
                <a:gd name="T33" fmla="*/ 222 h 466"/>
                <a:gd name="T34" fmla="*/ 177 w 637"/>
                <a:gd name="T35" fmla="*/ 224 h 466"/>
                <a:gd name="T36" fmla="*/ 136 w 637"/>
                <a:gd name="T37" fmla="*/ 216 h 466"/>
                <a:gd name="T38" fmla="*/ 286 w 637"/>
                <a:gd name="T39" fmla="*/ 455 h 466"/>
                <a:gd name="T40" fmla="*/ 287 w 637"/>
                <a:gd name="T41" fmla="*/ 455 h 466"/>
                <a:gd name="T42" fmla="*/ 286 w 637"/>
                <a:gd name="T43" fmla="*/ 455 h 466"/>
                <a:gd name="T44" fmla="*/ 136 w 637"/>
                <a:gd name="T45" fmla="*/ 466 h 466"/>
                <a:gd name="T46" fmla="*/ 0 w 637"/>
                <a:gd name="T47" fmla="*/ 330 h 466"/>
                <a:gd name="T48" fmla="*/ 136 w 637"/>
                <a:gd name="T49" fmla="*/ 194 h 466"/>
                <a:gd name="T50" fmla="*/ 168 w 637"/>
                <a:gd name="T51" fmla="*/ 198 h 466"/>
                <a:gd name="T52" fmla="*/ 168 w 637"/>
                <a:gd name="T53" fmla="*/ 189 h 466"/>
                <a:gd name="T54" fmla="*/ 218 w 637"/>
                <a:gd name="T55" fmla="*/ 58 h 466"/>
                <a:gd name="T56" fmla="*/ 346 w 637"/>
                <a:gd name="T57" fmla="*/ 1 h 466"/>
                <a:gd name="T58" fmla="*/ 477 w 637"/>
                <a:gd name="T59" fmla="*/ 51 h 466"/>
                <a:gd name="T60" fmla="*/ 534 w 637"/>
                <a:gd name="T61" fmla="*/ 176 h 466"/>
                <a:gd name="T62" fmla="*/ 636 w 637"/>
                <a:gd name="T63" fmla="*/ 312 h 466"/>
                <a:gd name="T64" fmla="*/ 595 w 637"/>
                <a:gd name="T65" fmla="*/ 418 h 466"/>
                <a:gd name="T66" fmla="*/ 492 w 637"/>
                <a:gd name="T67" fmla="*/ 463 h 466"/>
                <a:gd name="T68" fmla="*/ 406 w 637"/>
                <a:gd name="T69" fmla="*/ 464 h 466"/>
                <a:gd name="T70" fmla="*/ 286 w 637"/>
                <a:gd name="T71" fmla="*/ 465 h 466"/>
                <a:gd name="T72" fmla="*/ 286 w 637"/>
                <a:gd name="T73" fmla="*/ 465 h 466"/>
                <a:gd name="T74" fmla="*/ 136 w 637"/>
                <a:gd name="T75" fmla="*/ 46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7" h="466">
                  <a:moveTo>
                    <a:pt x="136" y="216"/>
                  </a:moveTo>
                  <a:cubicBezTo>
                    <a:pt x="73" y="216"/>
                    <a:pt x="22" y="267"/>
                    <a:pt x="22" y="330"/>
                  </a:cubicBezTo>
                  <a:cubicBezTo>
                    <a:pt x="22" y="393"/>
                    <a:pt x="73" y="444"/>
                    <a:pt x="136" y="444"/>
                  </a:cubicBezTo>
                  <a:cubicBezTo>
                    <a:pt x="164" y="444"/>
                    <a:pt x="227" y="444"/>
                    <a:pt x="286" y="444"/>
                  </a:cubicBezTo>
                  <a:lnTo>
                    <a:pt x="406" y="443"/>
                  </a:lnTo>
                  <a:cubicBezTo>
                    <a:pt x="439" y="442"/>
                    <a:pt x="476" y="442"/>
                    <a:pt x="492" y="442"/>
                  </a:cubicBezTo>
                  <a:cubicBezTo>
                    <a:pt x="525" y="441"/>
                    <a:pt x="557" y="427"/>
                    <a:pt x="580" y="403"/>
                  </a:cubicBezTo>
                  <a:cubicBezTo>
                    <a:pt x="603" y="378"/>
                    <a:pt x="615" y="347"/>
                    <a:pt x="614" y="313"/>
                  </a:cubicBezTo>
                  <a:cubicBezTo>
                    <a:pt x="613" y="258"/>
                    <a:pt x="574" y="209"/>
                    <a:pt x="521" y="195"/>
                  </a:cubicBezTo>
                  <a:cubicBezTo>
                    <a:pt x="516" y="194"/>
                    <a:pt x="512" y="189"/>
                    <a:pt x="513" y="184"/>
                  </a:cubicBezTo>
                  <a:cubicBezTo>
                    <a:pt x="513" y="183"/>
                    <a:pt x="513" y="181"/>
                    <a:pt x="513" y="180"/>
                  </a:cubicBezTo>
                  <a:cubicBezTo>
                    <a:pt x="511" y="137"/>
                    <a:pt x="494" y="97"/>
                    <a:pt x="462" y="67"/>
                  </a:cubicBezTo>
                  <a:cubicBezTo>
                    <a:pt x="431" y="37"/>
                    <a:pt x="390" y="21"/>
                    <a:pt x="347" y="22"/>
                  </a:cubicBezTo>
                  <a:cubicBezTo>
                    <a:pt x="303" y="24"/>
                    <a:pt x="263" y="41"/>
                    <a:pt x="234" y="73"/>
                  </a:cubicBezTo>
                  <a:cubicBezTo>
                    <a:pt x="204" y="104"/>
                    <a:pt x="188" y="145"/>
                    <a:pt x="189" y="188"/>
                  </a:cubicBezTo>
                  <a:cubicBezTo>
                    <a:pt x="189" y="196"/>
                    <a:pt x="190" y="204"/>
                    <a:pt x="192" y="212"/>
                  </a:cubicBezTo>
                  <a:cubicBezTo>
                    <a:pt x="192" y="215"/>
                    <a:pt x="191" y="219"/>
                    <a:pt x="188" y="222"/>
                  </a:cubicBezTo>
                  <a:cubicBezTo>
                    <a:pt x="185" y="224"/>
                    <a:pt x="181" y="225"/>
                    <a:pt x="177" y="224"/>
                  </a:cubicBezTo>
                  <a:cubicBezTo>
                    <a:pt x="164" y="219"/>
                    <a:pt x="150" y="216"/>
                    <a:pt x="136" y="216"/>
                  </a:cubicBezTo>
                  <a:close/>
                  <a:moveTo>
                    <a:pt x="286" y="455"/>
                  </a:moveTo>
                  <a:lnTo>
                    <a:pt x="287" y="455"/>
                  </a:lnTo>
                  <a:lnTo>
                    <a:pt x="286" y="455"/>
                  </a:lnTo>
                  <a:close/>
                  <a:moveTo>
                    <a:pt x="136" y="466"/>
                  </a:moveTo>
                  <a:cubicBezTo>
                    <a:pt x="61" y="466"/>
                    <a:pt x="0" y="405"/>
                    <a:pt x="0" y="330"/>
                  </a:cubicBezTo>
                  <a:cubicBezTo>
                    <a:pt x="0" y="255"/>
                    <a:pt x="61" y="194"/>
                    <a:pt x="136" y="194"/>
                  </a:cubicBezTo>
                  <a:cubicBezTo>
                    <a:pt x="147" y="194"/>
                    <a:pt x="158" y="196"/>
                    <a:pt x="168" y="198"/>
                  </a:cubicBezTo>
                  <a:cubicBezTo>
                    <a:pt x="168" y="195"/>
                    <a:pt x="168" y="192"/>
                    <a:pt x="168" y="189"/>
                  </a:cubicBezTo>
                  <a:cubicBezTo>
                    <a:pt x="166" y="140"/>
                    <a:pt x="184" y="93"/>
                    <a:pt x="218" y="58"/>
                  </a:cubicBezTo>
                  <a:cubicBezTo>
                    <a:pt x="252" y="22"/>
                    <a:pt x="297" y="2"/>
                    <a:pt x="346" y="1"/>
                  </a:cubicBezTo>
                  <a:cubicBezTo>
                    <a:pt x="395" y="0"/>
                    <a:pt x="442" y="17"/>
                    <a:pt x="477" y="51"/>
                  </a:cubicBezTo>
                  <a:cubicBezTo>
                    <a:pt x="512" y="84"/>
                    <a:pt x="532" y="129"/>
                    <a:pt x="534" y="176"/>
                  </a:cubicBezTo>
                  <a:cubicBezTo>
                    <a:pt x="593" y="196"/>
                    <a:pt x="634" y="250"/>
                    <a:pt x="636" y="312"/>
                  </a:cubicBezTo>
                  <a:cubicBezTo>
                    <a:pt x="637" y="352"/>
                    <a:pt x="622" y="389"/>
                    <a:pt x="595" y="418"/>
                  </a:cubicBezTo>
                  <a:cubicBezTo>
                    <a:pt x="568" y="446"/>
                    <a:pt x="532" y="462"/>
                    <a:pt x="492" y="463"/>
                  </a:cubicBezTo>
                  <a:cubicBezTo>
                    <a:pt x="476" y="464"/>
                    <a:pt x="439" y="464"/>
                    <a:pt x="406" y="464"/>
                  </a:cubicBezTo>
                  <a:lnTo>
                    <a:pt x="286" y="465"/>
                  </a:lnTo>
                  <a:lnTo>
                    <a:pt x="286" y="465"/>
                  </a:lnTo>
                  <a:cubicBezTo>
                    <a:pt x="227" y="466"/>
                    <a:pt x="164" y="466"/>
                    <a:pt x="136" y="466"/>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54" name="Group 53">
            <a:extLst>
              <a:ext uri="{FF2B5EF4-FFF2-40B4-BE49-F238E27FC236}">
                <a16:creationId xmlns:a16="http://schemas.microsoft.com/office/drawing/2014/main" id="{6D7E7587-5501-0E44-A976-D40D3327D9ED}"/>
              </a:ext>
            </a:extLst>
          </p:cNvPr>
          <p:cNvGrpSpPr/>
          <p:nvPr/>
        </p:nvGrpSpPr>
        <p:grpSpPr>
          <a:xfrm>
            <a:off x="9292004" y="2367818"/>
            <a:ext cx="2127982" cy="2127983"/>
            <a:chOff x="9292004" y="2367818"/>
            <a:chExt cx="2127982" cy="2127983"/>
          </a:xfrm>
        </p:grpSpPr>
        <p:sp>
          <p:nvSpPr>
            <p:cNvPr id="33" name="Oval 32">
              <a:extLst>
                <a:ext uri="{FF2B5EF4-FFF2-40B4-BE49-F238E27FC236}">
                  <a16:creationId xmlns:a16="http://schemas.microsoft.com/office/drawing/2014/main" id="{129720BB-2BA5-BF4A-817C-A12F721D8B4F}"/>
                </a:ext>
              </a:extLst>
            </p:cNvPr>
            <p:cNvSpPr>
              <a:spLocks noChangeAspect="1"/>
            </p:cNvSpPr>
            <p:nvPr/>
          </p:nvSpPr>
          <p:spPr>
            <a:xfrm>
              <a:off x="9292004" y="2367818"/>
              <a:ext cx="2127982" cy="2127983"/>
            </a:xfrm>
            <a:prstGeom prst="ellipse">
              <a:avLst/>
            </a:prstGeom>
            <a:noFill/>
            <a:ln w="41275">
              <a:solidFill>
                <a:srgbClr val="CCCCCC"/>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endParaRPr kumimoji="0" lang="en-US" sz="16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85000"/>
                </a:lnSpc>
                <a:spcBef>
                  <a:spcPts val="300"/>
                </a:spcBef>
                <a:spcAft>
                  <a:spcPts val="0"/>
                </a:spcAft>
                <a:buClrTx/>
                <a:buSzTx/>
                <a:buFontTx/>
                <a:buNone/>
                <a:tabLst/>
                <a:defRPr/>
              </a:pPr>
              <a:r>
                <a:rPr kumimoji="0" lang="en-US" sz="1600" b="1"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rPr>
                <a:t>ELEMENT FIVE</a:t>
              </a:r>
            </a:p>
            <a:p>
              <a:pPr marL="0" marR="0" lvl="0" indent="0" algn="ctr" defTabSz="914400" rtl="0" eaLnBrk="1" fontAlgn="auto" latinLnBrk="0" hangingPunct="1">
                <a:lnSpc>
                  <a:spcPct val="85000"/>
                </a:lnSpc>
                <a:spcBef>
                  <a:spcPts val="300"/>
                </a:spcBef>
                <a:spcAft>
                  <a:spcPts val="0"/>
                </a:spcAft>
                <a:buClrTx/>
                <a:buSzTx/>
                <a:buFontTx/>
                <a:buNone/>
                <a:tabLst/>
                <a:defRPr/>
              </a:pPr>
              <a:r>
                <a:rPr kumimoji="0" lang="en-US" sz="12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rPr>
                <a:t>Lorem Ipsum Dolor Sit </a:t>
              </a:r>
              <a:r>
                <a:rPr kumimoji="0" lang="en-US" sz="1200" b="0" i="0" u="none" strike="noStrike" kern="1200" cap="none" spc="0" normalizeH="0" baseline="0" noProof="0" dirty="0" err="1">
                  <a:ln>
                    <a:noFill/>
                  </a:ln>
                  <a:solidFill>
                    <a:srgbClr val="41B1E9"/>
                  </a:solidFill>
                  <a:effectLst/>
                  <a:uLnTx/>
                  <a:uFillTx/>
                  <a:latin typeface="Arial" panose="020B0604020202020204" pitchFamily="34" charset="0"/>
                  <a:ea typeface="+mn-ea"/>
                  <a:cs typeface="Arial" panose="020B0604020202020204" pitchFamily="34" charset="0"/>
                </a:rPr>
                <a:t>Amet</a:t>
              </a:r>
              <a:endParaRPr kumimoji="0" lang="en-US" sz="1200" b="0" i="0" u="none" strike="noStrike" kern="1200" cap="none" spc="0" normalizeH="0" baseline="0" noProof="0" dirty="0">
                <a:ln>
                  <a:noFill/>
                </a:ln>
                <a:solidFill>
                  <a:srgbClr val="41B1E9"/>
                </a:solidFill>
                <a:effectLst/>
                <a:uLnTx/>
                <a:uFillTx/>
                <a:latin typeface="Arial" panose="020B0604020202020204" pitchFamily="34" charset="0"/>
                <a:ea typeface="+mn-ea"/>
                <a:cs typeface="Arial" panose="020B0604020202020204" pitchFamily="34" charset="0"/>
              </a:endParaRPr>
            </a:p>
          </p:txBody>
        </p:sp>
        <p:grpSp>
          <p:nvGrpSpPr>
            <p:cNvPr id="48" name="Group 47">
              <a:extLst>
                <a:ext uri="{FF2B5EF4-FFF2-40B4-BE49-F238E27FC236}">
                  <a16:creationId xmlns:a16="http://schemas.microsoft.com/office/drawing/2014/main" id="{B5368B9E-69E3-0C48-8373-C8D0AB99A5A5}"/>
                </a:ext>
              </a:extLst>
            </p:cNvPr>
            <p:cNvGrpSpPr>
              <a:grpSpLocks noChangeAspect="1"/>
            </p:cNvGrpSpPr>
            <p:nvPr/>
          </p:nvGrpSpPr>
          <p:grpSpPr>
            <a:xfrm>
              <a:off x="9942518" y="2606521"/>
              <a:ext cx="818815" cy="817067"/>
              <a:chOff x="6238876" y="639763"/>
              <a:chExt cx="217488" cy="207963"/>
            </a:xfrm>
            <a:solidFill>
              <a:srgbClr val="000000"/>
            </a:solidFill>
          </p:grpSpPr>
          <p:sp>
            <p:nvSpPr>
              <p:cNvPr id="49" name="Freeform 70">
                <a:extLst>
                  <a:ext uri="{FF2B5EF4-FFF2-40B4-BE49-F238E27FC236}">
                    <a16:creationId xmlns:a16="http://schemas.microsoft.com/office/drawing/2014/main" id="{C715BE5F-B464-3D4C-BEBC-E5FA7F5004B2}"/>
                  </a:ext>
                </a:extLst>
              </p:cNvPr>
              <p:cNvSpPr>
                <a:spLocks noEditPoints="1"/>
              </p:cNvSpPr>
              <p:nvPr/>
            </p:nvSpPr>
            <p:spPr bwMode="auto">
              <a:xfrm>
                <a:off x="6238876" y="639763"/>
                <a:ext cx="217488" cy="207963"/>
              </a:xfrm>
              <a:custGeom>
                <a:avLst/>
                <a:gdLst>
                  <a:gd name="T0" fmla="*/ 201 w 401"/>
                  <a:gd name="T1" fmla="*/ 16 h 401"/>
                  <a:gd name="T2" fmla="*/ 17 w 401"/>
                  <a:gd name="T3" fmla="*/ 200 h 401"/>
                  <a:gd name="T4" fmla="*/ 201 w 401"/>
                  <a:gd name="T5" fmla="*/ 384 h 401"/>
                  <a:gd name="T6" fmla="*/ 385 w 401"/>
                  <a:gd name="T7" fmla="*/ 200 h 401"/>
                  <a:gd name="T8" fmla="*/ 201 w 401"/>
                  <a:gd name="T9" fmla="*/ 16 h 401"/>
                  <a:gd name="T10" fmla="*/ 201 w 401"/>
                  <a:gd name="T11" fmla="*/ 401 h 401"/>
                  <a:gd name="T12" fmla="*/ 0 w 401"/>
                  <a:gd name="T13" fmla="*/ 200 h 401"/>
                  <a:gd name="T14" fmla="*/ 201 w 401"/>
                  <a:gd name="T15" fmla="*/ 0 h 401"/>
                  <a:gd name="T16" fmla="*/ 401 w 401"/>
                  <a:gd name="T17" fmla="*/ 200 h 401"/>
                  <a:gd name="T18" fmla="*/ 201 w 401"/>
                  <a:gd name="T19"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1" h="401">
                    <a:moveTo>
                      <a:pt x="201" y="16"/>
                    </a:moveTo>
                    <a:cubicBezTo>
                      <a:pt x="99" y="16"/>
                      <a:pt x="17" y="99"/>
                      <a:pt x="17" y="200"/>
                    </a:cubicBezTo>
                    <a:cubicBezTo>
                      <a:pt x="17" y="301"/>
                      <a:pt x="99" y="384"/>
                      <a:pt x="201" y="384"/>
                    </a:cubicBezTo>
                    <a:cubicBezTo>
                      <a:pt x="302" y="384"/>
                      <a:pt x="385" y="301"/>
                      <a:pt x="385" y="200"/>
                    </a:cubicBezTo>
                    <a:cubicBezTo>
                      <a:pt x="385" y="99"/>
                      <a:pt x="302" y="16"/>
                      <a:pt x="201" y="16"/>
                    </a:cubicBezTo>
                    <a:close/>
                    <a:moveTo>
                      <a:pt x="201" y="401"/>
                    </a:moveTo>
                    <a:cubicBezTo>
                      <a:pt x="90" y="401"/>
                      <a:pt x="0" y="311"/>
                      <a:pt x="0" y="200"/>
                    </a:cubicBezTo>
                    <a:cubicBezTo>
                      <a:pt x="0" y="90"/>
                      <a:pt x="90" y="0"/>
                      <a:pt x="201" y="0"/>
                    </a:cubicBezTo>
                    <a:cubicBezTo>
                      <a:pt x="311" y="0"/>
                      <a:pt x="401" y="90"/>
                      <a:pt x="401" y="200"/>
                    </a:cubicBezTo>
                    <a:cubicBezTo>
                      <a:pt x="401" y="311"/>
                      <a:pt x="311" y="401"/>
                      <a:pt x="201" y="40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0" name="Freeform 71">
                <a:extLst>
                  <a:ext uri="{FF2B5EF4-FFF2-40B4-BE49-F238E27FC236}">
                    <a16:creationId xmlns:a16="http://schemas.microsoft.com/office/drawing/2014/main" id="{C97EDE90-CB7E-1C43-AB19-7A4908BDA861}"/>
                  </a:ext>
                </a:extLst>
              </p:cNvPr>
              <p:cNvSpPr>
                <a:spLocks noEditPoints="1"/>
              </p:cNvSpPr>
              <p:nvPr/>
            </p:nvSpPr>
            <p:spPr bwMode="auto">
              <a:xfrm>
                <a:off x="6303963" y="639763"/>
                <a:ext cx="88900" cy="207963"/>
              </a:xfrm>
              <a:custGeom>
                <a:avLst/>
                <a:gdLst>
                  <a:gd name="T0" fmla="*/ 81 w 162"/>
                  <a:gd name="T1" fmla="*/ 16 h 401"/>
                  <a:gd name="T2" fmla="*/ 17 w 162"/>
                  <a:gd name="T3" fmla="*/ 200 h 401"/>
                  <a:gd name="T4" fmla="*/ 81 w 162"/>
                  <a:gd name="T5" fmla="*/ 384 h 401"/>
                  <a:gd name="T6" fmla="*/ 145 w 162"/>
                  <a:gd name="T7" fmla="*/ 200 h 401"/>
                  <a:gd name="T8" fmla="*/ 81 w 162"/>
                  <a:gd name="T9" fmla="*/ 16 h 401"/>
                  <a:gd name="T10" fmla="*/ 81 w 162"/>
                  <a:gd name="T11" fmla="*/ 401 h 401"/>
                  <a:gd name="T12" fmla="*/ 0 w 162"/>
                  <a:gd name="T13" fmla="*/ 200 h 401"/>
                  <a:gd name="T14" fmla="*/ 81 w 162"/>
                  <a:gd name="T15" fmla="*/ 0 h 401"/>
                  <a:gd name="T16" fmla="*/ 162 w 162"/>
                  <a:gd name="T17" fmla="*/ 200 h 401"/>
                  <a:gd name="T18" fmla="*/ 81 w 162"/>
                  <a:gd name="T19"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401">
                    <a:moveTo>
                      <a:pt x="81" y="16"/>
                    </a:moveTo>
                    <a:cubicBezTo>
                      <a:pt x="50" y="16"/>
                      <a:pt x="17" y="92"/>
                      <a:pt x="17" y="200"/>
                    </a:cubicBezTo>
                    <a:cubicBezTo>
                      <a:pt x="17" y="308"/>
                      <a:pt x="50" y="384"/>
                      <a:pt x="81" y="384"/>
                    </a:cubicBezTo>
                    <a:cubicBezTo>
                      <a:pt x="111" y="384"/>
                      <a:pt x="145" y="308"/>
                      <a:pt x="145" y="200"/>
                    </a:cubicBezTo>
                    <a:cubicBezTo>
                      <a:pt x="145" y="92"/>
                      <a:pt x="111" y="16"/>
                      <a:pt x="81" y="16"/>
                    </a:cubicBezTo>
                    <a:close/>
                    <a:moveTo>
                      <a:pt x="81" y="401"/>
                    </a:moveTo>
                    <a:cubicBezTo>
                      <a:pt x="36" y="401"/>
                      <a:pt x="0" y="313"/>
                      <a:pt x="0" y="200"/>
                    </a:cubicBezTo>
                    <a:cubicBezTo>
                      <a:pt x="0" y="88"/>
                      <a:pt x="36" y="0"/>
                      <a:pt x="81" y="0"/>
                    </a:cubicBezTo>
                    <a:cubicBezTo>
                      <a:pt x="126" y="0"/>
                      <a:pt x="162" y="88"/>
                      <a:pt x="162" y="200"/>
                    </a:cubicBezTo>
                    <a:cubicBezTo>
                      <a:pt x="162" y="313"/>
                      <a:pt x="126" y="401"/>
                      <a:pt x="81" y="40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1" name="Freeform 72">
                <a:extLst>
                  <a:ext uri="{FF2B5EF4-FFF2-40B4-BE49-F238E27FC236}">
                    <a16:creationId xmlns:a16="http://schemas.microsoft.com/office/drawing/2014/main" id="{1F758A75-0C34-FA46-8442-5EC649792102}"/>
                  </a:ext>
                </a:extLst>
              </p:cNvPr>
              <p:cNvSpPr>
                <a:spLocks/>
              </p:cNvSpPr>
              <p:nvPr/>
            </p:nvSpPr>
            <p:spPr bwMode="auto">
              <a:xfrm>
                <a:off x="6238876" y="739776"/>
                <a:ext cx="217488" cy="7938"/>
              </a:xfrm>
              <a:custGeom>
                <a:avLst/>
                <a:gdLst>
                  <a:gd name="T0" fmla="*/ 393 w 401"/>
                  <a:gd name="T1" fmla="*/ 16 h 16"/>
                  <a:gd name="T2" fmla="*/ 9 w 401"/>
                  <a:gd name="T3" fmla="*/ 16 h 16"/>
                  <a:gd name="T4" fmla="*/ 0 w 401"/>
                  <a:gd name="T5" fmla="*/ 8 h 16"/>
                  <a:gd name="T6" fmla="*/ 9 w 401"/>
                  <a:gd name="T7" fmla="*/ 0 h 16"/>
                  <a:gd name="T8" fmla="*/ 393 w 401"/>
                  <a:gd name="T9" fmla="*/ 0 h 16"/>
                  <a:gd name="T10" fmla="*/ 401 w 401"/>
                  <a:gd name="T11" fmla="*/ 8 h 16"/>
                  <a:gd name="T12" fmla="*/ 393 w 401"/>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01" h="16">
                    <a:moveTo>
                      <a:pt x="393" y="16"/>
                    </a:moveTo>
                    <a:lnTo>
                      <a:pt x="9" y="16"/>
                    </a:lnTo>
                    <a:cubicBezTo>
                      <a:pt x="4" y="16"/>
                      <a:pt x="0" y="13"/>
                      <a:pt x="0" y="8"/>
                    </a:cubicBezTo>
                    <a:cubicBezTo>
                      <a:pt x="0" y="4"/>
                      <a:pt x="4" y="0"/>
                      <a:pt x="9" y="0"/>
                    </a:cubicBezTo>
                    <a:lnTo>
                      <a:pt x="393" y="0"/>
                    </a:lnTo>
                    <a:cubicBezTo>
                      <a:pt x="398" y="0"/>
                      <a:pt x="401" y="4"/>
                      <a:pt x="401" y="8"/>
                    </a:cubicBezTo>
                    <a:cubicBezTo>
                      <a:pt x="401" y="13"/>
                      <a:pt x="398" y="16"/>
                      <a:pt x="393" y="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2" name="Freeform 73">
                <a:extLst>
                  <a:ext uri="{FF2B5EF4-FFF2-40B4-BE49-F238E27FC236}">
                    <a16:creationId xmlns:a16="http://schemas.microsoft.com/office/drawing/2014/main" id="{CF2D6AB6-1214-774A-92CC-DA99C0699BD1}"/>
                  </a:ext>
                </a:extLst>
              </p:cNvPr>
              <p:cNvSpPr>
                <a:spLocks noEditPoints="1"/>
              </p:cNvSpPr>
              <p:nvPr/>
            </p:nvSpPr>
            <p:spPr bwMode="auto">
              <a:xfrm>
                <a:off x="6264276" y="674688"/>
                <a:ext cx="168275" cy="138113"/>
              </a:xfrm>
              <a:custGeom>
                <a:avLst/>
                <a:gdLst>
                  <a:gd name="T0" fmla="*/ 156 w 312"/>
                  <a:gd name="T1" fmla="*/ 64 h 268"/>
                  <a:gd name="T2" fmla="*/ 4 w 312"/>
                  <a:gd name="T3" fmla="*/ 16 h 268"/>
                  <a:gd name="T4" fmla="*/ 3 w 312"/>
                  <a:gd name="T5" fmla="*/ 5 h 268"/>
                  <a:gd name="T6" fmla="*/ 15 w 312"/>
                  <a:gd name="T7" fmla="*/ 3 h 268"/>
                  <a:gd name="T8" fmla="*/ 156 w 312"/>
                  <a:gd name="T9" fmla="*/ 48 h 268"/>
                  <a:gd name="T10" fmla="*/ 297 w 312"/>
                  <a:gd name="T11" fmla="*/ 3 h 268"/>
                  <a:gd name="T12" fmla="*/ 309 w 312"/>
                  <a:gd name="T13" fmla="*/ 5 h 268"/>
                  <a:gd name="T14" fmla="*/ 307 w 312"/>
                  <a:gd name="T15" fmla="*/ 16 h 268"/>
                  <a:gd name="T16" fmla="*/ 156 w 312"/>
                  <a:gd name="T17" fmla="*/ 64 h 268"/>
                  <a:gd name="T18" fmla="*/ 302 w 312"/>
                  <a:gd name="T19" fmla="*/ 267 h 268"/>
                  <a:gd name="T20" fmla="*/ 297 w 312"/>
                  <a:gd name="T21" fmla="*/ 265 h 268"/>
                  <a:gd name="T22" fmla="*/ 156 w 312"/>
                  <a:gd name="T23" fmla="*/ 221 h 268"/>
                  <a:gd name="T24" fmla="*/ 15 w 312"/>
                  <a:gd name="T25" fmla="*/ 265 h 268"/>
                  <a:gd name="T26" fmla="*/ 3 w 312"/>
                  <a:gd name="T27" fmla="*/ 264 h 268"/>
                  <a:gd name="T28" fmla="*/ 4 w 312"/>
                  <a:gd name="T29" fmla="*/ 252 h 268"/>
                  <a:gd name="T30" fmla="*/ 156 w 312"/>
                  <a:gd name="T31" fmla="*/ 204 h 268"/>
                  <a:gd name="T32" fmla="*/ 307 w 312"/>
                  <a:gd name="T33" fmla="*/ 252 h 268"/>
                  <a:gd name="T34" fmla="*/ 309 w 312"/>
                  <a:gd name="T35" fmla="*/ 264 h 268"/>
                  <a:gd name="T36" fmla="*/ 302 w 312"/>
                  <a:gd name="T37"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268">
                    <a:moveTo>
                      <a:pt x="156" y="64"/>
                    </a:moveTo>
                    <a:cubicBezTo>
                      <a:pt x="98" y="64"/>
                      <a:pt x="42" y="47"/>
                      <a:pt x="4" y="16"/>
                    </a:cubicBezTo>
                    <a:cubicBezTo>
                      <a:pt x="1" y="13"/>
                      <a:pt x="0" y="8"/>
                      <a:pt x="3" y="5"/>
                    </a:cubicBezTo>
                    <a:cubicBezTo>
                      <a:pt x="6" y="1"/>
                      <a:pt x="11" y="0"/>
                      <a:pt x="15" y="3"/>
                    </a:cubicBezTo>
                    <a:cubicBezTo>
                      <a:pt x="50" y="31"/>
                      <a:pt x="101" y="48"/>
                      <a:pt x="156" y="48"/>
                    </a:cubicBezTo>
                    <a:cubicBezTo>
                      <a:pt x="210" y="48"/>
                      <a:pt x="262" y="31"/>
                      <a:pt x="297" y="3"/>
                    </a:cubicBezTo>
                    <a:cubicBezTo>
                      <a:pt x="301" y="0"/>
                      <a:pt x="306" y="1"/>
                      <a:pt x="309" y="5"/>
                    </a:cubicBezTo>
                    <a:cubicBezTo>
                      <a:pt x="312" y="8"/>
                      <a:pt x="311" y="13"/>
                      <a:pt x="307" y="16"/>
                    </a:cubicBezTo>
                    <a:cubicBezTo>
                      <a:pt x="269" y="47"/>
                      <a:pt x="214" y="64"/>
                      <a:pt x="156" y="64"/>
                    </a:cubicBezTo>
                    <a:close/>
                    <a:moveTo>
                      <a:pt x="302" y="267"/>
                    </a:moveTo>
                    <a:cubicBezTo>
                      <a:pt x="300" y="267"/>
                      <a:pt x="299" y="266"/>
                      <a:pt x="297" y="265"/>
                    </a:cubicBezTo>
                    <a:cubicBezTo>
                      <a:pt x="262" y="237"/>
                      <a:pt x="210" y="221"/>
                      <a:pt x="156" y="221"/>
                    </a:cubicBezTo>
                    <a:cubicBezTo>
                      <a:pt x="101" y="221"/>
                      <a:pt x="50" y="237"/>
                      <a:pt x="15" y="265"/>
                    </a:cubicBezTo>
                    <a:cubicBezTo>
                      <a:pt x="11" y="268"/>
                      <a:pt x="6" y="267"/>
                      <a:pt x="3" y="264"/>
                    </a:cubicBezTo>
                    <a:cubicBezTo>
                      <a:pt x="0" y="260"/>
                      <a:pt x="1" y="255"/>
                      <a:pt x="4" y="252"/>
                    </a:cubicBezTo>
                    <a:cubicBezTo>
                      <a:pt x="42" y="222"/>
                      <a:pt x="98" y="204"/>
                      <a:pt x="156" y="204"/>
                    </a:cubicBezTo>
                    <a:cubicBezTo>
                      <a:pt x="214" y="204"/>
                      <a:pt x="269" y="222"/>
                      <a:pt x="307" y="252"/>
                    </a:cubicBezTo>
                    <a:cubicBezTo>
                      <a:pt x="311" y="255"/>
                      <a:pt x="312" y="260"/>
                      <a:pt x="309" y="264"/>
                    </a:cubicBezTo>
                    <a:cubicBezTo>
                      <a:pt x="307" y="266"/>
                      <a:pt x="305" y="267"/>
                      <a:pt x="302" y="26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sp>
        <p:nvSpPr>
          <p:cNvPr id="38" name="Arc 37">
            <a:extLst>
              <a:ext uri="{FF2B5EF4-FFF2-40B4-BE49-F238E27FC236}">
                <a16:creationId xmlns:a16="http://schemas.microsoft.com/office/drawing/2014/main" id="{AB54B515-0C5F-9E48-AAD6-8F468A282D2B}"/>
              </a:ext>
            </a:extLst>
          </p:cNvPr>
          <p:cNvSpPr/>
          <p:nvPr/>
        </p:nvSpPr>
        <p:spPr>
          <a:xfrm>
            <a:off x="772014" y="2366449"/>
            <a:ext cx="2127982" cy="2127983"/>
          </a:xfrm>
          <a:prstGeom prst="arc">
            <a:avLst>
              <a:gd name="adj1" fmla="val 10938486"/>
              <a:gd name="adj2" fmla="val 0"/>
            </a:avLst>
          </a:prstGeom>
          <a:ln w="76200" cap="rnd">
            <a:solidFill>
              <a:srgbClr val="41B1E9"/>
            </a:solidFill>
            <a:tailEnd type="arrow"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9" name="Arc 38">
            <a:extLst>
              <a:ext uri="{FF2B5EF4-FFF2-40B4-BE49-F238E27FC236}">
                <a16:creationId xmlns:a16="http://schemas.microsoft.com/office/drawing/2014/main" id="{0969F5D4-2587-7542-90AC-E2ECCC021740}"/>
              </a:ext>
            </a:extLst>
          </p:cNvPr>
          <p:cNvSpPr/>
          <p:nvPr/>
        </p:nvSpPr>
        <p:spPr>
          <a:xfrm rot="10800000">
            <a:off x="2911077" y="2365252"/>
            <a:ext cx="2127982" cy="2127983"/>
          </a:xfrm>
          <a:prstGeom prst="arc">
            <a:avLst>
              <a:gd name="adj1" fmla="val 10931228"/>
              <a:gd name="adj2" fmla="val 21400318"/>
            </a:avLst>
          </a:prstGeom>
          <a:ln w="76200" cap="rnd">
            <a:solidFill>
              <a:srgbClr val="41B1E9"/>
            </a:solidFill>
            <a:headEnd type="arrow"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3" name="Arc 42">
            <a:extLst>
              <a:ext uri="{FF2B5EF4-FFF2-40B4-BE49-F238E27FC236}">
                <a16:creationId xmlns:a16="http://schemas.microsoft.com/office/drawing/2014/main" id="{E3702A01-0A6B-2243-B8E5-4FC1938131DF}"/>
              </a:ext>
            </a:extLst>
          </p:cNvPr>
          <p:cNvSpPr/>
          <p:nvPr/>
        </p:nvSpPr>
        <p:spPr>
          <a:xfrm>
            <a:off x="5037605" y="2366449"/>
            <a:ext cx="2127982" cy="2127983"/>
          </a:xfrm>
          <a:prstGeom prst="arc">
            <a:avLst>
              <a:gd name="adj1" fmla="val 10938486"/>
              <a:gd name="adj2" fmla="val 0"/>
            </a:avLst>
          </a:prstGeom>
          <a:ln w="76200" cap="rnd">
            <a:solidFill>
              <a:srgbClr val="41B1E9"/>
            </a:solidFill>
            <a:tailEnd type="arrow"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4" name="Arc 43">
            <a:extLst>
              <a:ext uri="{FF2B5EF4-FFF2-40B4-BE49-F238E27FC236}">
                <a16:creationId xmlns:a16="http://schemas.microsoft.com/office/drawing/2014/main" id="{511D65FF-53EE-6C45-98D0-C737124E341F}"/>
              </a:ext>
            </a:extLst>
          </p:cNvPr>
          <p:cNvSpPr/>
          <p:nvPr/>
        </p:nvSpPr>
        <p:spPr>
          <a:xfrm rot="10800000">
            <a:off x="7176668" y="2365252"/>
            <a:ext cx="2127982" cy="2127983"/>
          </a:xfrm>
          <a:prstGeom prst="arc">
            <a:avLst>
              <a:gd name="adj1" fmla="val 10931228"/>
              <a:gd name="adj2" fmla="val 21400318"/>
            </a:avLst>
          </a:prstGeom>
          <a:ln w="76200" cap="rnd">
            <a:solidFill>
              <a:srgbClr val="41B1E9"/>
            </a:solidFill>
            <a:headEnd type="arrow"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5" name="Arc 44">
            <a:extLst>
              <a:ext uri="{FF2B5EF4-FFF2-40B4-BE49-F238E27FC236}">
                <a16:creationId xmlns:a16="http://schemas.microsoft.com/office/drawing/2014/main" id="{5FC388C9-A734-D648-BF34-CF89F8C96127}"/>
              </a:ext>
            </a:extLst>
          </p:cNvPr>
          <p:cNvSpPr/>
          <p:nvPr/>
        </p:nvSpPr>
        <p:spPr>
          <a:xfrm>
            <a:off x="9288123" y="2366449"/>
            <a:ext cx="2127982" cy="2127983"/>
          </a:xfrm>
          <a:prstGeom prst="arc">
            <a:avLst>
              <a:gd name="adj1" fmla="val 10938486"/>
              <a:gd name="adj2" fmla="val 0"/>
            </a:avLst>
          </a:prstGeom>
          <a:ln w="76200" cap="rnd">
            <a:solidFill>
              <a:srgbClr val="41B1E9"/>
            </a:solidFill>
            <a:tailEnd type="arrow"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pic>
        <p:nvPicPr>
          <p:cNvPr id="42" name="Picture 41">
            <a:extLst>
              <a:ext uri="{FF2B5EF4-FFF2-40B4-BE49-F238E27FC236}">
                <a16:creationId xmlns:a16="http://schemas.microsoft.com/office/drawing/2014/main" id="{464968CC-47EC-499E-B8C0-1B1FB525CD5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616" y="6500752"/>
            <a:ext cx="1905888" cy="322033"/>
          </a:xfrm>
          <a:prstGeom prst="rect">
            <a:avLst/>
          </a:prstGeom>
        </p:spPr>
      </p:pic>
      <p:sp>
        <p:nvSpPr>
          <p:cNvPr id="46" name="TextBox 45">
            <a:extLst>
              <a:ext uri="{FF2B5EF4-FFF2-40B4-BE49-F238E27FC236}">
                <a16:creationId xmlns:a16="http://schemas.microsoft.com/office/drawing/2014/main" id="{3905605D-6795-4D3B-93CF-99ABD7CC0EDC}"/>
              </a:ext>
            </a:extLst>
          </p:cNvPr>
          <p:cNvSpPr txBox="1"/>
          <p:nvPr/>
        </p:nvSpPr>
        <p:spPr>
          <a:xfrm>
            <a:off x="-28881" y="6242596"/>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spTree>
    <p:extLst>
      <p:ext uri="{BB962C8B-B14F-4D97-AF65-F5344CB8AC3E}">
        <p14:creationId xmlns:p14="http://schemas.microsoft.com/office/powerpoint/2010/main" val="10804390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1"/>
            <a:ext cx="3701817"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algn="ctr" defTabSz="914377"/>
            <a:endParaRPr lang="en-US" sz="2800" dirty="0">
              <a:solidFill>
                <a:prstClr val="white"/>
              </a:solidFill>
              <a:latin typeface="Segoe UI"/>
            </a:endParaRPr>
          </a:p>
        </p:txBody>
      </p:sp>
      <p:pic>
        <p:nvPicPr>
          <p:cNvPr id="10" name="Picture 3"/>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26352" y="845727"/>
            <a:ext cx="1631345" cy="3726275"/>
          </a:xfrm>
          <a:prstGeom prst="rect">
            <a:avLst/>
          </a:prstGeom>
          <a:solidFill>
            <a:schemeClr val="bg1"/>
          </a:solidFill>
          <a:ln>
            <a:noFill/>
          </a:ln>
          <a:effectLst>
            <a:outerShdw blurRad="50800" dist="38100" algn="l" rotWithShape="0">
              <a:prstClr val="black">
                <a:alpha val="15000"/>
              </a:prstClr>
            </a:outerShdw>
          </a:effectLst>
        </p:spPr>
      </p:pic>
      <p:cxnSp>
        <p:nvCxnSpPr>
          <p:cNvPr id="28" name="Straight Connector 27"/>
          <p:cNvCxnSpPr/>
          <p:nvPr/>
        </p:nvCxnSpPr>
        <p:spPr>
          <a:xfrm>
            <a:off x="670778" y="595965"/>
            <a:ext cx="21717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solidFill>
                  <a:schemeClr val="bg1"/>
                </a:solidFill>
              </a:rPr>
              <a:t>CREATING CONTENT</a:t>
            </a:r>
          </a:p>
        </p:txBody>
      </p:sp>
      <p:grpSp>
        <p:nvGrpSpPr>
          <p:cNvPr id="4" name="Group 3">
            <a:extLst>
              <a:ext uri="{FF2B5EF4-FFF2-40B4-BE49-F238E27FC236}">
                <a16:creationId xmlns:a16="http://schemas.microsoft.com/office/drawing/2014/main" id="{0B282F23-EC3C-4B46-96D0-B201D42ECFEF}"/>
              </a:ext>
            </a:extLst>
          </p:cNvPr>
          <p:cNvGrpSpPr/>
          <p:nvPr/>
        </p:nvGrpSpPr>
        <p:grpSpPr>
          <a:xfrm>
            <a:off x="236641" y="4717460"/>
            <a:ext cx="3465177" cy="520696"/>
            <a:chOff x="226352" y="4777911"/>
            <a:chExt cx="3465177" cy="520696"/>
          </a:xfrm>
        </p:grpSpPr>
        <p:sp>
          <p:nvSpPr>
            <p:cNvPr id="27" name="TextBox 26"/>
            <p:cNvSpPr txBox="1"/>
            <p:nvPr/>
          </p:nvSpPr>
          <p:spPr>
            <a:xfrm>
              <a:off x="1160509" y="4846129"/>
              <a:ext cx="2531020" cy="384260"/>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marL="0" marR="0" lvl="0" indent="0" algn="l" defTabSz="121908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cs typeface="+mn-cs"/>
                </a:rPr>
                <a:t>Perfect ‘square’</a:t>
              </a:r>
            </a:p>
          </p:txBody>
        </p:sp>
        <p:sp>
          <p:nvSpPr>
            <p:cNvPr id="11" name="Freeform: Shape 10">
              <a:extLst>
                <a:ext uri="{FF2B5EF4-FFF2-40B4-BE49-F238E27FC236}">
                  <a16:creationId xmlns:a16="http://schemas.microsoft.com/office/drawing/2014/main" id="{9F320C04-7E6C-4BED-AAE5-EA43C3F92376}"/>
                </a:ext>
              </a:extLst>
            </p:cNvPr>
            <p:cNvSpPr/>
            <p:nvPr/>
          </p:nvSpPr>
          <p:spPr>
            <a:xfrm>
              <a:off x="226352" y="4777911"/>
              <a:ext cx="848542" cy="520696"/>
            </a:xfrm>
            <a:custGeom>
              <a:avLst/>
              <a:gdLst>
                <a:gd name="connsiteX0" fmla="*/ 405289 w 419100"/>
                <a:gd name="connsiteY0" fmla="*/ 256699 h 257175"/>
                <a:gd name="connsiteX1" fmla="*/ 16669 w 419100"/>
                <a:gd name="connsiteY1" fmla="*/ 256699 h 257175"/>
                <a:gd name="connsiteX2" fmla="*/ 7144 w 419100"/>
                <a:gd name="connsiteY2" fmla="*/ 247174 h 257175"/>
                <a:gd name="connsiteX3" fmla="*/ 7144 w 419100"/>
                <a:gd name="connsiteY3" fmla="*/ 16669 h 257175"/>
                <a:gd name="connsiteX4" fmla="*/ 16669 w 419100"/>
                <a:gd name="connsiteY4" fmla="*/ 7144 h 257175"/>
                <a:gd name="connsiteX5" fmla="*/ 405289 w 419100"/>
                <a:gd name="connsiteY5" fmla="*/ 7144 h 257175"/>
                <a:gd name="connsiteX6" fmla="*/ 414814 w 419100"/>
                <a:gd name="connsiteY6" fmla="*/ 16669 h 257175"/>
                <a:gd name="connsiteX7" fmla="*/ 414814 w 419100"/>
                <a:gd name="connsiteY7" fmla="*/ 247174 h 257175"/>
                <a:gd name="connsiteX8" fmla="*/ 405289 w 419100"/>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100" h="257175">
                  <a:moveTo>
                    <a:pt x="405289" y="256699"/>
                  </a:moveTo>
                  <a:lnTo>
                    <a:pt x="16669" y="256699"/>
                  </a:lnTo>
                  <a:cubicBezTo>
                    <a:pt x="11906" y="256699"/>
                    <a:pt x="7144" y="252889"/>
                    <a:pt x="7144" y="247174"/>
                  </a:cubicBezTo>
                  <a:lnTo>
                    <a:pt x="7144" y="16669"/>
                  </a:lnTo>
                  <a:cubicBezTo>
                    <a:pt x="7144" y="11906"/>
                    <a:pt x="10954" y="7144"/>
                    <a:pt x="16669" y="7144"/>
                  </a:cubicBezTo>
                  <a:lnTo>
                    <a:pt x="405289" y="7144"/>
                  </a:lnTo>
                  <a:cubicBezTo>
                    <a:pt x="410051" y="7144"/>
                    <a:pt x="414814" y="10954"/>
                    <a:pt x="414814" y="16669"/>
                  </a:cubicBezTo>
                  <a:lnTo>
                    <a:pt x="414814" y="247174"/>
                  </a:lnTo>
                  <a:cubicBezTo>
                    <a:pt x="414814" y="251936"/>
                    <a:pt x="411004" y="256699"/>
                    <a:pt x="405289" y="256699"/>
                  </a:cubicBezTo>
                  <a:close/>
                </a:path>
              </a:pathLst>
            </a:custGeom>
            <a:solidFill>
              <a:srgbClr val="EAEAEA"/>
            </a:solidFill>
            <a:ln w="12700" cap="flat">
              <a:noFill/>
              <a:prstDash val="solid"/>
              <a:miter/>
            </a:ln>
          </p:spPr>
          <p:txBody>
            <a:bodyPr rtlCol="0" anchor="ctr"/>
            <a:lstStyle/>
            <a:p>
              <a:pPr algn="ctr"/>
              <a:r>
                <a:rPr lang="en-GB" sz="2000" dirty="0">
                  <a:latin typeface="Segoe UI"/>
                </a:rPr>
                <a:t>Shift</a:t>
              </a:r>
            </a:p>
          </p:txBody>
        </p:sp>
      </p:grpSp>
      <p:grpSp>
        <p:nvGrpSpPr>
          <p:cNvPr id="15" name="Group 14">
            <a:extLst>
              <a:ext uri="{FF2B5EF4-FFF2-40B4-BE49-F238E27FC236}">
                <a16:creationId xmlns:a16="http://schemas.microsoft.com/office/drawing/2014/main" id="{8C0F2491-2800-4D7B-9AE6-4AB58C24AD7C}"/>
              </a:ext>
            </a:extLst>
          </p:cNvPr>
          <p:cNvGrpSpPr/>
          <p:nvPr/>
        </p:nvGrpSpPr>
        <p:grpSpPr>
          <a:xfrm>
            <a:off x="236641" y="5379174"/>
            <a:ext cx="3465177" cy="521208"/>
            <a:chOff x="236641" y="5379174"/>
            <a:chExt cx="3465177" cy="521208"/>
          </a:xfrm>
        </p:grpSpPr>
        <p:sp>
          <p:nvSpPr>
            <p:cNvPr id="16" name="TextBox 15">
              <a:extLst>
                <a:ext uri="{FF2B5EF4-FFF2-40B4-BE49-F238E27FC236}">
                  <a16:creationId xmlns:a16="http://schemas.microsoft.com/office/drawing/2014/main" id="{D6378B27-3C50-4E09-97AF-FB500F281F37}"/>
                </a:ext>
              </a:extLst>
            </p:cNvPr>
            <p:cNvSpPr txBox="1"/>
            <p:nvPr/>
          </p:nvSpPr>
          <p:spPr>
            <a:xfrm>
              <a:off x="1019175" y="5447648"/>
              <a:ext cx="2682643" cy="384260"/>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defTabSz="1219058"/>
              <a:r>
                <a:rPr lang="en-US" sz="1800" dirty="0">
                  <a:solidFill>
                    <a:prstClr val="white"/>
                  </a:solidFill>
                </a:rPr>
                <a:t>From </a:t>
              </a:r>
              <a:r>
                <a:rPr lang="en-US" sz="1800" dirty="0" err="1">
                  <a:solidFill>
                    <a:prstClr val="white"/>
                  </a:solidFill>
                </a:rPr>
                <a:t>centre</a:t>
              </a:r>
              <a:endParaRPr lang="en-US" sz="1800" dirty="0">
                <a:solidFill>
                  <a:prstClr val="white"/>
                </a:solidFill>
              </a:endParaRPr>
            </a:p>
          </p:txBody>
        </p:sp>
        <p:sp>
          <p:nvSpPr>
            <p:cNvPr id="17" name="Freeform: Shape 16">
              <a:extLst>
                <a:ext uri="{FF2B5EF4-FFF2-40B4-BE49-F238E27FC236}">
                  <a16:creationId xmlns:a16="http://schemas.microsoft.com/office/drawing/2014/main" id="{180AA853-C578-4836-8A89-368C842C0F3C}"/>
                </a:ext>
              </a:extLst>
            </p:cNvPr>
            <p:cNvSpPr/>
            <p:nvPr/>
          </p:nvSpPr>
          <p:spPr>
            <a:xfrm>
              <a:off x="236641" y="5379174"/>
              <a:ext cx="666831"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Ctrl</a:t>
              </a:r>
            </a:p>
          </p:txBody>
        </p:sp>
      </p:grpSp>
      <p:sp>
        <p:nvSpPr>
          <p:cNvPr id="19" name="TextBox 18">
            <a:extLst>
              <a:ext uri="{FF2B5EF4-FFF2-40B4-BE49-F238E27FC236}">
                <a16:creationId xmlns:a16="http://schemas.microsoft.com/office/drawing/2014/main" id="{B304265F-2A42-462B-8C7A-AA32BBCEC13A}"/>
              </a:ext>
            </a:extLst>
          </p:cNvPr>
          <p:cNvSpPr txBox="1"/>
          <p:nvPr/>
        </p:nvSpPr>
        <p:spPr>
          <a:xfrm>
            <a:off x="1857698" y="6114779"/>
            <a:ext cx="1844120" cy="373936"/>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lvl="0" defTabSz="1219088">
              <a:defRPr/>
            </a:pPr>
            <a:r>
              <a:rPr lang="en-US" sz="1800" dirty="0">
                <a:solidFill>
                  <a:prstClr val="white"/>
                </a:solidFill>
              </a:rPr>
              <a:t>Centre + ‘square’</a:t>
            </a:r>
          </a:p>
        </p:txBody>
      </p:sp>
      <p:sp>
        <p:nvSpPr>
          <p:cNvPr id="20" name="Freeform: Shape 19">
            <a:extLst>
              <a:ext uri="{FF2B5EF4-FFF2-40B4-BE49-F238E27FC236}">
                <a16:creationId xmlns:a16="http://schemas.microsoft.com/office/drawing/2014/main" id="{00B1F0AB-4E27-4EF3-86BE-D08187A8F7D5}"/>
              </a:ext>
            </a:extLst>
          </p:cNvPr>
          <p:cNvSpPr/>
          <p:nvPr/>
        </p:nvSpPr>
        <p:spPr>
          <a:xfrm>
            <a:off x="961221" y="6041400"/>
            <a:ext cx="848542" cy="520696"/>
          </a:xfrm>
          <a:custGeom>
            <a:avLst/>
            <a:gdLst>
              <a:gd name="connsiteX0" fmla="*/ 405289 w 419100"/>
              <a:gd name="connsiteY0" fmla="*/ 256699 h 257175"/>
              <a:gd name="connsiteX1" fmla="*/ 16669 w 419100"/>
              <a:gd name="connsiteY1" fmla="*/ 256699 h 257175"/>
              <a:gd name="connsiteX2" fmla="*/ 7144 w 419100"/>
              <a:gd name="connsiteY2" fmla="*/ 247174 h 257175"/>
              <a:gd name="connsiteX3" fmla="*/ 7144 w 419100"/>
              <a:gd name="connsiteY3" fmla="*/ 16669 h 257175"/>
              <a:gd name="connsiteX4" fmla="*/ 16669 w 419100"/>
              <a:gd name="connsiteY4" fmla="*/ 7144 h 257175"/>
              <a:gd name="connsiteX5" fmla="*/ 405289 w 419100"/>
              <a:gd name="connsiteY5" fmla="*/ 7144 h 257175"/>
              <a:gd name="connsiteX6" fmla="*/ 414814 w 419100"/>
              <a:gd name="connsiteY6" fmla="*/ 16669 h 257175"/>
              <a:gd name="connsiteX7" fmla="*/ 414814 w 419100"/>
              <a:gd name="connsiteY7" fmla="*/ 247174 h 257175"/>
              <a:gd name="connsiteX8" fmla="*/ 405289 w 419100"/>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100" h="257175">
                <a:moveTo>
                  <a:pt x="405289" y="256699"/>
                </a:moveTo>
                <a:lnTo>
                  <a:pt x="16669" y="256699"/>
                </a:lnTo>
                <a:cubicBezTo>
                  <a:pt x="11906" y="256699"/>
                  <a:pt x="7144" y="252889"/>
                  <a:pt x="7144" y="247174"/>
                </a:cubicBezTo>
                <a:lnTo>
                  <a:pt x="7144" y="16669"/>
                </a:lnTo>
                <a:cubicBezTo>
                  <a:pt x="7144" y="11906"/>
                  <a:pt x="10954" y="7144"/>
                  <a:pt x="16669" y="7144"/>
                </a:cubicBezTo>
                <a:lnTo>
                  <a:pt x="405289" y="7144"/>
                </a:lnTo>
                <a:cubicBezTo>
                  <a:pt x="410051" y="7144"/>
                  <a:pt x="414814" y="10954"/>
                  <a:pt x="414814" y="16669"/>
                </a:cubicBezTo>
                <a:lnTo>
                  <a:pt x="414814" y="247174"/>
                </a:lnTo>
                <a:cubicBezTo>
                  <a:pt x="414814" y="251936"/>
                  <a:pt x="411004" y="256699"/>
                  <a:pt x="405289" y="256699"/>
                </a:cubicBezTo>
                <a:close/>
              </a:path>
            </a:pathLst>
          </a:custGeom>
          <a:solidFill>
            <a:srgbClr val="EAEAEA"/>
          </a:solidFill>
          <a:ln w="12700" cap="flat">
            <a:noFill/>
            <a:prstDash val="solid"/>
            <a:miter/>
          </a:ln>
        </p:spPr>
        <p:txBody>
          <a:bodyPr rtlCol="0" anchor="ctr"/>
          <a:lstStyle/>
          <a:p>
            <a:pPr algn="ctr"/>
            <a:r>
              <a:rPr lang="en-GB" sz="2000"/>
              <a:t>Shift</a:t>
            </a:r>
            <a:endParaRPr lang="en-GB" sz="2000" dirty="0"/>
          </a:p>
        </p:txBody>
      </p:sp>
      <p:sp>
        <p:nvSpPr>
          <p:cNvPr id="21" name="Freeform: Shape 20">
            <a:extLst>
              <a:ext uri="{FF2B5EF4-FFF2-40B4-BE49-F238E27FC236}">
                <a16:creationId xmlns:a16="http://schemas.microsoft.com/office/drawing/2014/main" id="{7DDE57B5-8185-4FF7-AE9B-FC13F04EEC07}"/>
              </a:ext>
            </a:extLst>
          </p:cNvPr>
          <p:cNvSpPr/>
          <p:nvPr/>
        </p:nvSpPr>
        <p:spPr>
          <a:xfrm>
            <a:off x="231113" y="6041144"/>
            <a:ext cx="666831"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a:t>Ctrl</a:t>
            </a:r>
            <a:endParaRPr lang="en-GB" sz="2000" dirty="0"/>
          </a:p>
        </p:txBody>
      </p:sp>
    </p:spTree>
    <p:custDataLst>
      <p:tags r:id="rId1"/>
    </p:custDataLst>
    <p:extLst>
      <p:ext uri="{BB962C8B-B14F-4D97-AF65-F5344CB8AC3E}">
        <p14:creationId xmlns:p14="http://schemas.microsoft.com/office/powerpoint/2010/main" val="3230925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Picture 39">
            <a:extLst>
              <a:ext uri="{FF2B5EF4-FFF2-40B4-BE49-F238E27FC236}">
                <a16:creationId xmlns:a16="http://schemas.microsoft.com/office/drawing/2014/main" id="{1EC43037-D995-FF4B-B800-5CC30488661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616" y="6500752"/>
            <a:ext cx="1905888" cy="322033"/>
          </a:xfrm>
          <a:prstGeom prst="rect">
            <a:avLst/>
          </a:prstGeom>
        </p:spPr>
      </p:pic>
      <p:sp>
        <p:nvSpPr>
          <p:cNvPr id="41" name="TextBox 40">
            <a:extLst>
              <a:ext uri="{FF2B5EF4-FFF2-40B4-BE49-F238E27FC236}">
                <a16:creationId xmlns:a16="http://schemas.microsoft.com/office/drawing/2014/main" id="{137A70D0-1529-F344-B969-BCE8F130D1A0}"/>
              </a:ext>
            </a:extLst>
          </p:cNvPr>
          <p:cNvSpPr txBox="1"/>
          <p:nvPr/>
        </p:nvSpPr>
        <p:spPr>
          <a:xfrm>
            <a:off x="-28881" y="6242596"/>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cxnSp>
        <p:nvCxnSpPr>
          <p:cNvPr id="31" name="Straight Connector 30">
            <a:extLst>
              <a:ext uri="{FF2B5EF4-FFF2-40B4-BE49-F238E27FC236}">
                <a16:creationId xmlns:a16="http://schemas.microsoft.com/office/drawing/2014/main" id="{B9CDCCA5-BC29-BD45-816B-D9F6576AB700}"/>
              </a:ext>
            </a:extLst>
          </p:cNvPr>
          <p:cNvCxnSpPr>
            <a:cxnSpLocks/>
            <a:stCxn id="109" idx="4"/>
            <a:endCxn id="58" idx="0"/>
          </p:cNvCxnSpPr>
          <p:nvPr/>
        </p:nvCxnSpPr>
        <p:spPr>
          <a:xfrm>
            <a:off x="4945824" y="2280744"/>
            <a:ext cx="0" cy="1812556"/>
          </a:xfrm>
          <a:prstGeom prst="line">
            <a:avLst/>
          </a:prstGeom>
          <a:ln w="38100">
            <a:solidFill>
              <a:srgbClr val="3D90E2"/>
            </a:solidFill>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C226B421-2535-5645-B14A-78D632B98DE0}"/>
              </a:ext>
            </a:extLst>
          </p:cNvPr>
          <p:cNvGrpSpPr/>
          <p:nvPr/>
        </p:nvGrpSpPr>
        <p:grpSpPr>
          <a:xfrm>
            <a:off x="4325714" y="1040524"/>
            <a:ext cx="3566010" cy="1240220"/>
            <a:chOff x="4141076" y="1040524"/>
            <a:chExt cx="3566010" cy="1240220"/>
          </a:xfrm>
        </p:grpSpPr>
        <p:sp>
          <p:nvSpPr>
            <p:cNvPr id="109" name="Oval 108">
              <a:extLst>
                <a:ext uri="{FF2B5EF4-FFF2-40B4-BE49-F238E27FC236}">
                  <a16:creationId xmlns:a16="http://schemas.microsoft.com/office/drawing/2014/main" id="{45CAA17D-EAE3-5749-85DE-C159F827A754}"/>
                </a:ext>
              </a:extLst>
            </p:cNvPr>
            <p:cNvSpPr>
              <a:spLocks noChangeAspect="1"/>
            </p:cNvSpPr>
            <p:nvPr/>
          </p:nvSpPr>
          <p:spPr>
            <a:xfrm>
              <a:off x="4141076" y="1040524"/>
              <a:ext cx="1240220" cy="1240220"/>
            </a:xfrm>
            <a:prstGeom prst="ellipse">
              <a:avLst/>
            </a:prstGeom>
            <a:solidFill>
              <a:srgbClr val="FFFFFF"/>
            </a:solidFill>
            <a:ln w="57150">
              <a:solidFill>
                <a:srgbClr val="3D90E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110" name="Group 109">
              <a:extLst>
                <a:ext uri="{FF2B5EF4-FFF2-40B4-BE49-F238E27FC236}">
                  <a16:creationId xmlns:a16="http://schemas.microsoft.com/office/drawing/2014/main" id="{A80562A9-FF56-7941-9DE7-F8390C0F35DB}"/>
                </a:ext>
              </a:extLst>
            </p:cNvPr>
            <p:cNvGrpSpPr>
              <a:grpSpLocks noChangeAspect="1"/>
            </p:cNvGrpSpPr>
            <p:nvPr/>
          </p:nvGrpSpPr>
          <p:grpSpPr>
            <a:xfrm>
              <a:off x="4361793" y="1140955"/>
              <a:ext cx="798786" cy="917464"/>
              <a:chOff x="3695701" y="1270000"/>
              <a:chExt cx="277813" cy="319088"/>
            </a:xfrm>
            <a:solidFill>
              <a:srgbClr val="888888"/>
            </a:solidFill>
          </p:grpSpPr>
          <p:sp>
            <p:nvSpPr>
              <p:cNvPr id="114" name="Freeform 65">
                <a:extLst>
                  <a:ext uri="{FF2B5EF4-FFF2-40B4-BE49-F238E27FC236}">
                    <a16:creationId xmlns:a16="http://schemas.microsoft.com/office/drawing/2014/main" id="{411B2C09-FEDA-DD46-B130-5A0629C96B84}"/>
                  </a:ext>
                </a:extLst>
              </p:cNvPr>
              <p:cNvSpPr>
                <a:spLocks/>
              </p:cNvSpPr>
              <p:nvPr/>
            </p:nvSpPr>
            <p:spPr bwMode="auto">
              <a:xfrm>
                <a:off x="3768726" y="1357313"/>
                <a:ext cx="131763" cy="109538"/>
              </a:xfrm>
              <a:custGeom>
                <a:avLst/>
                <a:gdLst>
                  <a:gd name="T0" fmla="*/ 121 w 243"/>
                  <a:gd name="T1" fmla="*/ 213 h 213"/>
                  <a:gd name="T2" fmla="*/ 0 w 243"/>
                  <a:gd name="T3" fmla="*/ 17 h 213"/>
                  <a:gd name="T4" fmla="*/ 0 w 243"/>
                  <a:gd name="T5" fmla="*/ 11 h 213"/>
                  <a:gd name="T6" fmla="*/ 11 w 243"/>
                  <a:gd name="T7" fmla="*/ 1 h 213"/>
                  <a:gd name="T8" fmla="*/ 22 w 243"/>
                  <a:gd name="T9" fmla="*/ 12 h 213"/>
                  <a:gd name="T10" fmla="*/ 22 w 243"/>
                  <a:gd name="T11" fmla="*/ 17 h 213"/>
                  <a:gd name="T12" fmla="*/ 121 w 243"/>
                  <a:gd name="T13" fmla="*/ 192 h 213"/>
                  <a:gd name="T14" fmla="*/ 221 w 243"/>
                  <a:gd name="T15" fmla="*/ 29 h 213"/>
                  <a:gd name="T16" fmla="*/ 232 w 243"/>
                  <a:gd name="T17" fmla="*/ 18 h 213"/>
                  <a:gd name="T18" fmla="*/ 242 w 243"/>
                  <a:gd name="T19" fmla="*/ 30 h 213"/>
                  <a:gd name="T20" fmla="*/ 121 w 243"/>
                  <a:gd name="T21"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213">
                    <a:moveTo>
                      <a:pt x="121" y="213"/>
                    </a:moveTo>
                    <a:cubicBezTo>
                      <a:pt x="48" y="213"/>
                      <a:pt x="0" y="95"/>
                      <a:pt x="0" y="17"/>
                    </a:cubicBezTo>
                    <a:lnTo>
                      <a:pt x="0" y="11"/>
                    </a:lnTo>
                    <a:cubicBezTo>
                      <a:pt x="0" y="5"/>
                      <a:pt x="6" y="0"/>
                      <a:pt x="11" y="1"/>
                    </a:cubicBezTo>
                    <a:cubicBezTo>
                      <a:pt x="17" y="1"/>
                      <a:pt x="22" y="6"/>
                      <a:pt x="22" y="12"/>
                    </a:cubicBezTo>
                    <a:lnTo>
                      <a:pt x="22" y="17"/>
                    </a:lnTo>
                    <a:cubicBezTo>
                      <a:pt x="22" y="93"/>
                      <a:pt x="70" y="192"/>
                      <a:pt x="121" y="192"/>
                    </a:cubicBezTo>
                    <a:cubicBezTo>
                      <a:pt x="171" y="192"/>
                      <a:pt x="216" y="102"/>
                      <a:pt x="221" y="29"/>
                    </a:cubicBezTo>
                    <a:cubicBezTo>
                      <a:pt x="221" y="23"/>
                      <a:pt x="226" y="18"/>
                      <a:pt x="232" y="18"/>
                    </a:cubicBezTo>
                    <a:cubicBezTo>
                      <a:pt x="238" y="19"/>
                      <a:pt x="243" y="24"/>
                      <a:pt x="242" y="30"/>
                    </a:cubicBezTo>
                    <a:cubicBezTo>
                      <a:pt x="238" y="106"/>
                      <a:pt x="189" y="213"/>
                      <a:pt x="121" y="2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5" name="Freeform 66">
                <a:extLst>
                  <a:ext uri="{FF2B5EF4-FFF2-40B4-BE49-F238E27FC236}">
                    <a16:creationId xmlns:a16="http://schemas.microsoft.com/office/drawing/2014/main" id="{7E3EE9F6-3FFB-8449-B796-1172FE735620}"/>
                  </a:ext>
                </a:extLst>
              </p:cNvPr>
              <p:cNvSpPr>
                <a:spLocks noEditPoints="1"/>
              </p:cNvSpPr>
              <p:nvPr/>
            </p:nvSpPr>
            <p:spPr bwMode="auto">
              <a:xfrm>
                <a:off x="3757614" y="1270000"/>
                <a:ext cx="153988" cy="109538"/>
              </a:xfrm>
              <a:custGeom>
                <a:avLst/>
                <a:gdLst>
                  <a:gd name="T0" fmla="*/ 215 w 286"/>
                  <a:gd name="T1" fmla="*/ 123 h 210"/>
                  <a:gd name="T2" fmla="*/ 248 w 286"/>
                  <a:gd name="T3" fmla="*/ 183 h 210"/>
                  <a:gd name="T4" fmla="*/ 256 w 286"/>
                  <a:gd name="T5" fmla="*/ 119 h 210"/>
                  <a:gd name="T6" fmla="*/ 220 w 286"/>
                  <a:gd name="T7" fmla="*/ 74 h 210"/>
                  <a:gd name="T8" fmla="*/ 216 w 286"/>
                  <a:gd name="T9" fmla="*/ 71 h 210"/>
                  <a:gd name="T10" fmla="*/ 116 w 286"/>
                  <a:gd name="T11" fmla="*/ 35 h 210"/>
                  <a:gd name="T12" fmla="*/ 47 w 286"/>
                  <a:gd name="T13" fmla="*/ 78 h 210"/>
                  <a:gd name="T14" fmla="*/ 39 w 286"/>
                  <a:gd name="T15" fmla="*/ 171 h 210"/>
                  <a:gd name="T16" fmla="*/ 123 w 286"/>
                  <a:gd name="T17" fmla="*/ 166 h 210"/>
                  <a:gd name="T18" fmla="*/ 195 w 286"/>
                  <a:gd name="T19" fmla="*/ 117 h 210"/>
                  <a:gd name="T20" fmla="*/ 208 w 286"/>
                  <a:gd name="T21" fmla="*/ 112 h 210"/>
                  <a:gd name="T22" fmla="*/ 215 w 286"/>
                  <a:gd name="T23" fmla="*/ 123 h 210"/>
                  <a:gd name="T24" fmla="*/ 253 w 286"/>
                  <a:gd name="T25" fmla="*/ 210 h 210"/>
                  <a:gd name="T26" fmla="*/ 248 w 286"/>
                  <a:gd name="T27" fmla="*/ 209 h 210"/>
                  <a:gd name="T28" fmla="*/ 197 w 286"/>
                  <a:gd name="T29" fmla="*/ 148 h 210"/>
                  <a:gd name="T30" fmla="*/ 129 w 286"/>
                  <a:gd name="T31" fmla="*/ 187 h 210"/>
                  <a:gd name="T32" fmla="*/ 26 w 286"/>
                  <a:gd name="T33" fmla="*/ 189 h 210"/>
                  <a:gd name="T34" fmla="*/ 20 w 286"/>
                  <a:gd name="T35" fmla="*/ 183 h 210"/>
                  <a:gd name="T36" fmla="*/ 29 w 286"/>
                  <a:gd name="T37" fmla="*/ 68 h 210"/>
                  <a:gd name="T38" fmla="*/ 112 w 286"/>
                  <a:gd name="T39" fmla="*/ 14 h 210"/>
                  <a:gd name="T40" fmla="*/ 231 w 286"/>
                  <a:gd name="T41" fmla="*/ 55 h 210"/>
                  <a:gd name="T42" fmla="*/ 277 w 286"/>
                  <a:gd name="T43" fmla="*/ 115 h 210"/>
                  <a:gd name="T44" fmla="*/ 263 w 286"/>
                  <a:gd name="T45" fmla="*/ 204 h 210"/>
                  <a:gd name="T46" fmla="*/ 256 w 286"/>
                  <a:gd name="T47" fmla="*/ 210 h 210"/>
                  <a:gd name="T48" fmla="*/ 253 w 286"/>
                  <a:gd name="T4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6" h="210">
                    <a:moveTo>
                      <a:pt x="215" y="123"/>
                    </a:moveTo>
                    <a:cubicBezTo>
                      <a:pt x="215" y="125"/>
                      <a:pt x="212" y="158"/>
                      <a:pt x="248" y="183"/>
                    </a:cubicBezTo>
                    <a:cubicBezTo>
                      <a:pt x="253" y="169"/>
                      <a:pt x="261" y="143"/>
                      <a:pt x="256" y="119"/>
                    </a:cubicBezTo>
                    <a:cubicBezTo>
                      <a:pt x="249" y="86"/>
                      <a:pt x="221" y="75"/>
                      <a:pt x="220" y="74"/>
                    </a:cubicBezTo>
                    <a:cubicBezTo>
                      <a:pt x="218" y="73"/>
                      <a:pt x="217" y="72"/>
                      <a:pt x="216" y="71"/>
                    </a:cubicBezTo>
                    <a:cubicBezTo>
                      <a:pt x="214" y="69"/>
                      <a:pt x="176" y="23"/>
                      <a:pt x="116" y="35"/>
                    </a:cubicBezTo>
                    <a:cubicBezTo>
                      <a:pt x="84" y="41"/>
                      <a:pt x="60" y="56"/>
                      <a:pt x="47" y="78"/>
                    </a:cubicBezTo>
                    <a:cubicBezTo>
                      <a:pt x="27" y="113"/>
                      <a:pt x="36" y="156"/>
                      <a:pt x="39" y="171"/>
                    </a:cubicBezTo>
                    <a:cubicBezTo>
                      <a:pt x="50" y="174"/>
                      <a:pt x="81" y="180"/>
                      <a:pt x="123" y="166"/>
                    </a:cubicBezTo>
                    <a:cubicBezTo>
                      <a:pt x="176" y="150"/>
                      <a:pt x="195" y="117"/>
                      <a:pt x="195" y="117"/>
                    </a:cubicBezTo>
                    <a:cubicBezTo>
                      <a:pt x="197" y="113"/>
                      <a:pt x="203" y="110"/>
                      <a:pt x="208" y="112"/>
                    </a:cubicBezTo>
                    <a:cubicBezTo>
                      <a:pt x="212" y="114"/>
                      <a:pt x="216" y="118"/>
                      <a:pt x="215" y="123"/>
                    </a:cubicBezTo>
                    <a:close/>
                    <a:moveTo>
                      <a:pt x="253" y="210"/>
                    </a:moveTo>
                    <a:cubicBezTo>
                      <a:pt x="251" y="210"/>
                      <a:pt x="250" y="210"/>
                      <a:pt x="248" y="209"/>
                    </a:cubicBezTo>
                    <a:cubicBezTo>
                      <a:pt x="215" y="190"/>
                      <a:pt x="202" y="167"/>
                      <a:pt x="197" y="148"/>
                    </a:cubicBezTo>
                    <a:cubicBezTo>
                      <a:pt x="183" y="161"/>
                      <a:pt x="162" y="177"/>
                      <a:pt x="129" y="187"/>
                    </a:cubicBezTo>
                    <a:cubicBezTo>
                      <a:pt x="68" y="207"/>
                      <a:pt x="28" y="190"/>
                      <a:pt x="26" y="189"/>
                    </a:cubicBezTo>
                    <a:cubicBezTo>
                      <a:pt x="23" y="188"/>
                      <a:pt x="21" y="186"/>
                      <a:pt x="20" y="183"/>
                    </a:cubicBezTo>
                    <a:cubicBezTo>
                      <a:pt x="19" y="180"/>
                      <a:pt x="0" y="118"/>
                      <a:pt x="29" y="68"/>
                    </a:cubicBezTo>
                    <a:cubicBezTo>
                      <a:pt x="45" y="40"/>
                      <a:pt x="73" y="22"/>
                      <a:pt x="112" y="14"/>
                    </a:cubicBezTo>
                    <a:cubicBezTo>
                      <a:pt x="178" y="0"/>
                      <a:pt x="221" y="45"/>
                      <a:pt x="231" y="55"/>
                    </a:cubicBezTo>
                    <a:cubicBezTo>
                      <a:pt x="240" y="59"/>
                      <a:pt x="269" y="76"/>
                      <a:pt x="277" y="115"/>
                    </a:cubicBezTo>
                    <a:cubicBezTo>
                      <a:pt x="286" y="158"/>
                      <a:pt x="264" y="202"/>
                      <a:pt x="263" y="204"/>
                    </a:cubicBezTo>
                    <a:cubicBezTo>
                      <a:pt x="262" y="207"/>
                      <a:pt x="259" y="209"/>
                      <a:pt x="256" y="210"/>
                    </a:cubicBezTo>
                    <a:cubicBezTo>
                      <a:pt x="255" y="210"/>
                      <a:pt x="254" y="210"/>
                      <a:pt x="253" y="2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6" name="Freeform 67">
                <a:extLst>
                  <a:ext uri="{FF2B5EF4-FFF2-40B4-BE49-F238E27FC236}">
                    <a16:creationId xmlns:a16="http://schemas.microsoft.com/office/drawing/2014/main" id="{B1C367F5-B445-CB45-972B-048504140E9B}"/>
                  </a:ext>
                </a:extLst>
              </p:cNvPr>
              <p:cNvSpPr>
                <a:spLocks noEditPoints="1"/>
              </p:cNvSpPr>
              <p:nvPr/>
            </p:nvSpPr>
            <p:spPr bwMode="auto">
              <a:xfrm>
                <a:off x="3871914" y="1368425"/>
                <a:ext cx="49213" cy="93663"/>
              </a:xfrm>
              <a:custGeom>
                <a:avLst/>
                <a:gdLst>
                  <a:gd name="T0" fmla="*/ 46 w 91"/>
                  <a:gd name="T1" fmla="*/ 40 h 183"/>
                  <a:gd name="T2" fmla="*/ 33 w 91"/>
                  <a:gd name="T3" fmla="*/ 91 h 183"/>
                  <a:gd name="T4" fmla="*/ 58 w 91"/>
                  <a:gd name="T5" fmla="*/ 155 h 183"/>
                  <a:gd name="T6" fmla="*/ 68 w 91"/>
                  <a:gd name="T7" fmla="*/ 110 h 183"/>
                  <a:gd name="T8" fmla="*/ 46 w 91"/>
                  <a:gd name="T9" fmla="*/ 40 h 183"/>
                  <a:gd name="T10" fmla="*/ 59 w 91"/>
                  <a:gd name="T11" fmla="*/ 183 h 183"/>
                  <a:gd name="T12" fmla="*/ 51 w 91"/>
                  <a:gd name="T13" fmla="*/ 180 h 183"/>
                  <a:gd name="T14" fmla="*/ 13 w 91"/>
                  <a:gd name="T15" fmla="*/ 85 h 183"/>
                  <a:gd name="T16" fmla="*/ 30 w 91"/>
                  <a:gd name="T17" fmla="*/ 9 h 183"/>
                  <a:gd name="T18" fmla="*/ 38 w 91"/>
                  <a:gd name="T19" fmla="*/ 1 h 183"/>
                  <a:gd name="T20" fmla="*/ 49 w 91"/>
                  <a:gd name="T21" fmla="*/ 5 h 183"/>
                  <a:gd name="T22" fmla="*/ 90 w 91"/>
                  <a:gd name="T23" fmla="*/ 111 h 183"/>
                  <a:gd name="T24" fmla="*/ 65 w 91"/>
                  <a:gd name="T25" fmla="*/ 180 h 183"/>
                  <a:gd name="T26" fmla="*/ 59 w 91"/>
                  <a:gd name="T2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83">
                    <a:moveTo>
                      <a:pt x="46" y="40"/>
                    </a:moveTo>
                    <a:cubicBezTo>
                      <a:pt x="43" y="54"/>
                      <a:pt x="38" y="72"/>
                      <a:pt x="33" y="91"/>
                    </a:cubicBezTo>
                    <a:cubicBezTo>
                      <a:pt x="28" y="113"/>
                      <a:pt x="45" y="140"/>
                      <a:pt x="58" y="155"/>
                    </a:cubicBezTo>
                    <a:cubicBezTo>
                      <a:pt x="62" y="147"/>
                      <a:pt x="67" y="133"/>
                      <a:pt x="68" y="110"/>
                    </a:cubicBezTo>
                    <a:cubicBezTo>
                      <a:pt x="69" y="86"/>
                      <a:pt x="56" y="58"/>
                      <a:pt x="46" y="40"/>
                    </a:cubicBezTo>
                    <a:close/>
                    <a:moveTo>
                      <a:pt x="59" y="183"/>
                    </a:moveTo>
                    <a:cubicBezTo>
                      <a:pt x="56" y="183"/>
                      <a:pt x="53" y="182"/>
                      <a:pt x="51" y="180"/>
                    </a:cubicBezTo>
                    <a:cubicBezTo>
                      <a:pt x="49" y="178"/>
                      <a:pt x="0" y="131"/>
                      <a:pt x="13" y="85"/>
                    </a:cubicBezTo>
                    <a:cubicBezTo>
                      <a:pt x="23" y="46"/>
                      <a:pt x="30" y="10"/>
                      <a:pt x="30" y="9"/>
                    </a:cubicBezTo>
                    <a:cubicBezTo>
                      <a:pt x="30" y="5"/>
                      <a:pt x="34" y="2"/>
                      <a:pt x="38" y="1"/>
                    </a:cubicBezTo>
                    <a:cubicBezTo>
                      <a:pt x="42" y="0"/>
                      <a:pt x="46" y="1"/>
                      <a:pt x="49" y="5"/>
                    </a:cubicBezTo>
                    <a:cubicBezTo>
                      <a:pt x="51" y="7"/>
                      <a:pt x="91" y="61"/>
                      <a:pt x="90" y="111"/>
                    </a:cubicBezTo>
                    <a:cubicBezTo>
                      <a:pt x="88" y="161"/>
                      <a:pt x="68" y="178"/>
                      <a:pt x="65" y="180"/>
                    </a:cubicBezTo>
                    <a:cubicBezTo>
                      <a:pt x="64" y="182"/>
                      <a:pt x="61" y="183"/>
                      <a:pt x="59" y="1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7" name="Freeform 68">
                <a:extLst>
                  <a:ext uri="{FF2B5EF4-FFF2-40B4-BE49-F238E27FC236}">
                    <a16:creationId xmlns:a16="http://schemas.microsoft.com/office/drawing/2014/main" id="{5456CE0C-F247-6548-A04D-FB44C32E0A81}"/>
                  </a:ext>
                </a:extLst>
              </p:cNvPr>
              <p:cNvSpPr>
                <a:spLocks noEditPoints="1"/>
              </p:cNvSpPr>
              <p:nvPr/>
            </p:nvSpPr>
            <p:spPr bwMode="auto">
              <a:xfrm>
                <a:off x="3748089" y="1370013"/>
                <a:ext cx="50800" cy="92075"/>
              </a:xfrm>
              <a:custGeom>
                <a:avLst/>
                <a:gdLst>
                  <a:gd name="T0" fmla="*/ 42 w 94"/>
                  <a:gd name="T1" fmla="*/ 39 h 178"/>
                  <a:gd name="T2" fmla="*/ 23 w 94"/>
                  <a:gd name="T3" fmla="*/ 105 h 178"/>
                  <a:gd name="T4" fmla="*/ 33 w 94"/>
                  <a:gd name="T5" fmla="*/ 150 h 178"/>
                  <a:gd name="T6" fmla="*/ 57 w 94"/>
                  <a:gd name="T7" fmla="*/ 87 h 178"/>
                  <a:gd name="T8" fmla="*/ 42 w 94"/>
                  <a:gd name="T9" fmla="*/ 39 h 178"/>
                  <a:gd name="T10" fmla="*/ 32 w 94"/>
                  <a:gd name="T11" fmla="*/ 178 h 178"/>
                  <a:gd name="T12" fmla="*/ 25 w 94"/>
                  <a:gd name="T13" fmla="*/ 175 h 178"/>
                  <a:gd name="T14" fmla="*/ 1 w 94"/>
                  <a:gd name="T15" fmla="*/ 106 h 178"/>
                  <a:gd name="T16" fmla="*/ 38 w 94"/>
                  <a:gd name="T17" fmla="*/ 5 h 178"/>
                  <a:gd name="T18" fmla="*/ 49 w 94"/>
                  <a:gd name="T19" fmla="*/ 1 h 178"/>
                  <a:gd name="T20" fmla="*/ 57 w 94"/>
                  <a:gd name="T21" fmla="*/ 9 h 178"/>
                  <a:gd name="T22" fmla="*/ 78 w 94"/>
                  <a:gd name="T23" fmla="*/ 80 h 178"/>
                  <a:gd name="T24" fmla="*/ 39 w 94"/>
                  <a:gd name="T25" fmla="*/ 175 h 178"/>
                  <a:gd name="T26" fmla="*/ 32 w 94"/>
                  <a:gd name="T2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178">
                    <a:moveTo>
                      <a:pt x="42" y="39"/>
                    </a:moveTo>
                    <a:cubicBezTo>
                      <a:pt x="33" y="56"/>
                      <a:pt x="22" y="81"/>
                      <a:pt x="23" y="105"/>
                    </a:cubicBezTo>
                    <a:cubicBezTo>
                      <a:pt x="23" y="128"/>
                      <a:pt x="28" y="142"/>
                      <a:pt x="33" y="150"/>
                    </a:cubicBezTo>
                    <a:cubicBezTo>
                      <a:pt x="46" y="135"/>
                      <a:pt x="65" y="108"/>
                      <a:pt x="57" y="87"/>
                    </a:cubicBezTo>
                    <a:cubicBezTo>
                      <a:pt x="50" y="68"/>
                      <a:pt x="45" y="51"/>
                      <a:pt x="42" y="39"/>
                    </a:cubicBezTo>
                    <a:close/>
                    <a:moveTo>
                      <a:pt x="32" y="178"/>
                    </a:moveTo>
                    <a:cubicBezTo>
                      <a:pt x="29" y="178"/>
                      <a:pt x="27" y="177"/>
                      <a:pt x="25" y="175"/>
                    </a:cubicBezTo>
                    <a:cubicBezTo>
                      <a:pt x="23" y="173"/>
                      <a:pt x="2" y="156"/>
                      <a:pt x="1" y="106"/>
                    </a:cubicBezTo>
                    <a:cubicBezTo>
                      <a:pt x="0" y="56"/>
                      <a:pt x="36" y="7"/>
                      <a:pt x="38" y="5"/>
                    </a:cubicBezTo>
                    <a:cubicBezTo>
                      <a:pt x="40" y="2"/>
                      <a:pt x="44" y="0"/>
                      <a:pt x="49" y="1"/>
                    </a:cubicBezTo>
                    <a:cubicBezTo>
                      <a:pt x="53" y="2"/>
                      <a:pt x="56" y="5"/>
                      <a:pt x="57" y="9"/>
                    </a:cubicBezTo>
                    <a:cubicBezTo>
                      <a:pt x="57" y="10"/>
                      <a:pt x="63" y="38"/>
                      <a:pt x="78" y="80"/>
                    </a:cubicBezTo>
                    <a:cubicBezTo>
                      <a:pt x="94" y="125"/>
                      <a:pt x="41" y="173"/>
                      <a:pt x="39" y="175"/>
                    </a:cubicBezTo>
                    <a:cubicBezTo>
                      <a:pt x="37" y="177"/>
                      <a:pt x="34" y="178"/>
                      <a:pt x="32" y="17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8" name="Freeform 69">
                <a:extLst>
                  <a:ext uri="{FF2B5EF4-FFF2-40B4-BE49-F238E27FC236}">
                    <a16:creationId xmlns:a16="http://schemas.microsoft.com/office/drawing/2014/main" id="{A708A486-7225-D44B-9F01-CC2BB8922BF6}"/>
                  </a:ext>
                </a:extLst>
              </p:cNvPr>
              <p:cNvSpPr>
                <a:spLocks/>
              </p:cNvSpPr>
              <p:nvPr/>
            </p:nvSpPr>
            <p:spPr bwMode="auto">
              <a:xfrm>
                <a:off x="3695701" y="1438275"/>
                <a:ext cx="277813" cy="150813"/>
              </a:xfrm>
              <a:custGeom>
                <a:avLst/>
                <a:gdLst>
                  <a:gd name="T0" fmla="*/ 502 w 513"/>
                  <a:gd name="T1" fmla="*/ 291 h 291"/>
                  <a:gd name="T2" fmla="*/ 11 w 513"/>
                  <a:gd name="T3" fmla="*/ 291 h 291"/>
                  <a:gd name="T4" fmla="*/ 3 w 513"/>
                  <a:gd name="T5" fmla="*/ 287 h 291"/>
                  <a:gd name="T6" fmla="*/ 1 w 513"/>
                  <a:gd name="T7" fmla="*/ 278 h 291"/>
                  <a:gd name="T8" fmla="*/ 33 w 513"/>
                  <a:gd name="T9" fmla="*/ 142 h 291"/>
                  <a:gd name="T10" fmla="*/ 133 w 513"/>
                  <a:gd name="T11" fmla="*/ 66 h 291"/>
                  <a:gd name="T12" fmla="*/ 168 w 513"/>
                  <a:gd name="T13" fmla="*/ 53 h 291"/>
                  <a:gd name="T14" fmla="*/ 187 w 513"/>
                  <a:gd name="T15" fmla="*/ 14 h 291"/>
                  <a:gd name="T16" fmla="*/ 198 w 513"/>
                  <a:gd name="T17" fmla="*/ 4 h 291"/>
                  <a:gd name="T18" fmla="*/ 208 w 513"/>
                  <a:gd name="T19" fmla="*/ 16 h 291"/>
                  <a:gd name="T20" fmla="*/ 180 w 513"/>
                  <a:gd name="T21" fmla="*/ 71 h 291"/>
                  <a:gd name="T22" fmla="*/ 139 w 513"/>
                  <a:gd name="T23" fmla="*/ 87 h 291"/>
                  <a:gd name="T24" fmla="*/ 53 w 513"/>
                  <a:gd name="T25" fmla="*/ 149 h 291"/>
                  <a:gd name="T26" fmla="*/ 24 w 513"/>
                  <a:gd name="T27" fmla="*/ 269 h 291"/>
                  <a:gd name="T28" fmla="*/ 490 w 513"/>
                  <a:gd name="T29" fmla="*/ 269 h 291"/>
                  <a:gd name="T30" fmla="*/ 460 w 513"/>
                  <a:gd name="T31" fmla="*/ 149 h 291"/>
                  <a:gd name="T32" fmla="*/ 375 w 513"/>
                  <a:gd name="T33" fmla="*/ 87 h 291"/>
                  <a:gd name="T34" fmla="*/ 333 w 513"/>
                  <a:gd name="T35" fmla="*/ 71 h 291"/>
                  <a:gd name="T36" fmla="*/ 305 w 513"/>
                  <a:gd name="T37" fmla="*/ 11 h 291"/>
                  <a:gd name="T38" fmla="*/ 315 w 513"/>
                  <a:gd name="T39" fmla="*/ 0 h 291"/>
                  <a:gd name="T40" fmla="*/ 327 w 513"/>
                  <a:gd name="T41" fmla="*/ 10 h 291"/>
                  <a:gd name="T42" fmla="*/ 346 w 513"/>
                  <a:gd name="T43" fmla="*/ 53 h 291"/>
                  <a:gd name="T44" fmla="*/ 381 w 513"/>
                  <a:gd name="T45" fmla="*/ 66 h 291"/>
                  <a:gd name="T46" fmla="*/ 480 w 513"/>
                  <a:gd name="T47" fmla="*/ 142 h 291"/>
                  <a:gd name="T48" fmla="*/ 513 w 513"/>
                  <a:gd name="T49" fmla="*/ 278 h 291"/>
                  <a:gd name="T50" fmla="*/ 510 w 513"/>
                  <a:gd name="T51" fmla="*/ 287 h 291"/>
                  <a:gd name="T52" fmla="*/ 502 w 513"/>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3" h="291">
                    <a:moveTo>
                      <a:pt x="502" y="291"/>
                    </a:moveTo>
                    <a:lnTo>
                      <a:pt x="11" y="291"/>
                    </a:lnTo>
                    <a:cubicBezTo>
                      <a:pt x="8" y="291"/>
                      <a:pt x="5" y="289"/>
                      <a:pt x="3" y="287"/>
                    </a:cubicBezTo>
                    <a:cubicBezTo>
                      <a:pt x="1" y="285"/>
                      <a:pt x="0" y="282"/>
                      <a:pt x="1" y="278"/>
                    </a:cubicBezTo>
                    <a:cubicBezTo>
                      <a:pt x="1" y="275"/>
                      <a:pt x="10" y="203"/>
                      <a:pt x="33" y="142"/>
                    </a:cubicBezTo>
                    <a:cubicBezTo>
                      <a:pt x="53" y="88"/>
                      <a:pt x="99" y="76"/>
                      <a:pt x="133" y="66"/>
                    </a:cubicBezTo>
                    <a:cubicBezTo>
                      <a:pt x="147" y="63"/>
                      <a:pt x="160" y="59"/>
                      <a:pt x="168" y="53"/>
                    </a:cubicBezTo>
                    <a:cubicBezTo>
                      <a:pt x="179" y="46"/>
                      <a:pt x="185" y="33"/>
                      <a:pt x="187" y="14"/>
                    </a:cubicBezTo>
                    <a:cubicBezTo>
                      <a:pt x="187" y="8"/>
                      <a:pt x="192" y="4"/>
                      <a:pt x="198" y="4"/>
                    </a:cubicBezTo>
                    <a:cubicBezTo>
                      <a:pt x="204" y="5"/>
                      <a:pt x="209" y="10"/>
                      <a:pt x="208" y="16"/>
                    </a:cubicBezTo>
                    <a:cubicBezTo>
                      <a:pt x="206" y="41"/>
                      <a:pt x="196" y="60"/>
                      <a:pt x="180" y="71"/>
                    </a:cubicBezTo>
                    <a:cubicBezTo>
                      <a:pt x="169" y="79"/>
                      <a:pt x="154" y="83"/>
                      <a:pt x="139" y="87"/>
                    </a:cubicBezTo>
                    <a:cubicBezTo>
                      <a:pt x="106" y="96"/>
                      <a:pt x="69" y="106"/>
                      <a:pt x="53" y="149"/>
                    </a:cubicBezTo>
                    <a:cubicBezTo>
                      <a:pt x="37" y="194"/>
                      <a:pt x="28" y="246"/>
                      <a:pt x="24" y="269"/>
                    </a:cubicBezTo>
                    <a:lnTo>
                      <a:pt x="490" y="269"/>
                    </a:lnTo>
                    <a:cubicBezTo>
                      <a:pt x="486" y="246"/>
                      <a:pt x="477" y="194"/>
                      <a:pt x="460" y="149"/>
                    </a:cubicBezTo>
                    <a:cubicBezTo>
                      <a:pt x="444" y="106"/>
                      <a:pt x="407" y="96"/>
                      <a:pt x="375" y="87"/>
                    </a:cubicBezTo>
                    <a:cubicBezTo>
                      <a:pt x="359" y="83"/>
                      <a:pt x="344" y="79"/>
                      <a:pt x="333" y="71"/>
                    </a:cubicBezTo>
                    <a:cubicBezTo>
                      <a:pt x="316" y="59"/>
                      <a:pt x="306" y="38"/>
                      <a:pt x="305" y="11"/>
                    </a:cubicBezTo>
                    <a:cubicBezTo>
                      <a:pt x="305" y="5"/>
                      <a:pt x="309" y="0"/>
                      <a:pt x="315" y="0"/>
                    </a:cubicBezTo>
                    <a:cubicBezTo>
                      <a:pt x="322" y="0"/>
                      <a:pt x="326" y="4"/>
                      <a:pt x="327" y="10"/>
                    </a:cubicBezTo>
                    <a:cubicBezTo>
                      <a:pt x="328" y="31"/>
                      <a:pt x="334" y="45"/>
                      <a:pt x="346" y="53"/>
                    </a:cubicBezTo>
                    <a:cubicBezTo>
                      <a:pt x="353" y="59"/>
                      <a:pt x="367" y="63"/>
                      <a:pt x="381" y="66"/>
                    </a:cubicBezTo>
                    <a:cubicBezTo>
                      <a:pt x="414" y="76"/>
                      <a:pt x="461" y="88"/>
                      <a:pt x="480" y="142"/>
                    </a:cubicBezTo>
                    <a:cubicBezTo>
                      <a:pt x="503" y="203"/>
                      <a:pt x="512" y="275"/>
                      <a:pt x="513" y="278"/>
                    </a:cubicBezTo>
                    <a:cubicBezTo>
                      <a:pt x="513" y="282"/>
                      <a:pt x="512" y="285"/>
                      <a:pt x="510" y="287"/>
                    </a:cubicBezTo>
                    <a:cubicBezTo>
                      <a:pt x="508" y="289"/>
                      <a:pt x="505" y="291"/>
                      <a:pt x="502" y="2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9" name="Freeform 70">
                <a:extLst>
                  <a:ext uri="{FF2B5EF4-FFF2-40B4-BE49-F238E27FC236}">
                    <a16:creationId xmlns:a16="http://schemas.microsoft.com/office/drawing/2014/main" id="{12944A14-C5DD-9C48-A649-EE066A54F67C}"/>
                  </a:ext>
                </a:extLst>
              </p:cNvPr>
              <p:cNvSpPr>
                <a:spLocks/>
              </p:cNvSpPr>
              <p:nvPr/>
            </p:nvSpPr>
            <p:spPr bwMode="auto">
              <a:xfrm>
                <a:off x="3784601" y="1465263"/>
                <a:ext cx="100013" cy="41275"/>
              </a:xfrm>
              <a:custGeom>
                <a:avLst/>
                <a:gdLst>
                  <a:gd name="T0" fmla="*/ 93 w 186"/>
                  <a:gd name="T1" fmla="*/ 81 h 81"/>
                  <a:gd name="T2" fmla="*/ 86 w 186"/>
                  <a:gd name="T3" fmla="*/ 79 h 81"/>
                  <a:gd name="T4" fmla="*/ 5 w 186"/>
                  <a:gd name="T5" fmla="*/ 21 h 81"/>
                  <a:gd name="T6" fmla="*/ 3 w 186"/>
                  <a:gd name="T7" fmla="*/ 6 h 81"/>
                  <a:gd name="T8" fmla="*/ 18 w 186"/>
                  <a:gd name="T9" fmla="*/ 4 h 81"/>
                  <a:gd name="T10" fmla="*/ 93 w 186"/>
                  <a:gd name="T11" fmla="*/ 57 h 81"/>
                  <a:gd name="T12" fmla="*/ 167 w 186"/>
                  <a:gd name="T13" fmla="*/ 4 h 81"/>
                  <a:gd name="T14" fmla="*/ 182 w 186"/>
                  <a:gd name="T15" fmla="*/ 6 h 81"/>
                  <a:gd name="T16" fmla="*/ 180 w 186"/>
                  <a:gd name="T17" fmla="*/ 21 h 81"/>
                  <a:gd name="T18" fmla="*/ 99 w 186"/>
                  <a:gd name="T19" fmla="*/ 79 h 81"/>
                  <a:gd name="T20" fmla="*/ 93 w 186"/>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81">
                    <a:moveTo>
                      <a:pt x="93" y="81"/>
                    </a:moveTo>
                    <a:cubicBezTo>
                      <a:pt x="91" y="81"/>
                      <a:pt x="88" y="80"/>
                      <a:pt x="86" y="79"/>
                    </a:cubicBezTo>
                    <a:lnTo>
                      <a:pt x="5" y="21"/>
                    </a:lnTo>
                    <a:cubicBezTo>
                      <a:pt x="1" y="18"/>
                      <a:pt x="0" y="11"/>
                      <a:pt x="3" y="6"/>
                    </a:cubicBezTo>
                    <a:cubicBezTo>
                      <a:pt x="6" y="1"/>
                      <a:pt x="13" y="0"/>
                      <a:pt x="18" y="4"/>
                    </a:cubicBezTo>
                    <a:lnTo>
                      <a:pt x="93" y="57"/>
                    </a:lnTo>
                    <a:lnTo>
                      <a:pt x="167" y="4"/>
                    </a:lnTo>
                    <a:cubicBezTo>
                      <a:pt x="172" y="0"/>
                      <a:pt x="179" y="1"/>
                      <a:pt x="182" y="6"/>
                    </a:cubicBezTo>
                    <a:cubicBezTo>
                      <a:pt x="186" y="11"/>
                      <a:pt x="185" y="18"/>
                      <a:pt x="180" y="21"/>
                    </a:cubicBezTo>
                    <a:lnTo>
                      <a:pt x="99" y="79"/>
                    </a:lnTo>
                    <a:cubicBezTo>
                      <a:pt x="97" y="80"/>
                      <a:pt x="95" y="81"/>
                      <a:pt x="93"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cxnSp>
          <p:nvCxnSpPr>
            <p:cNvPr id="111" name="Straight Connector 110">
              <a:extLst>
                <a:ext uri="{FF2B5EF4-FFF2-40B4-BE49-F238E27FC236}">
                  <a16:creationId xmlns:a16="http://schemas.microsoft.com/office/drawing/2014/main" id="{C939E850-61C3-404D-817A-B66A104A8AF1}"/>
                </a:ext>
              </a:extLst>
            </p:cNvPr>
            <p:cNvCxnSpPr>
              <a:cxnSpLocks/>
            </p:cNvCxnSpPr>
            <p:nvPr/>
          </p:nvCxnSpPr>
          <p:spPr>
            <a:xfrm>
              <a:off x="5359525" y="1649716"/>
              <a:ext cx="2347561" cy="0"/>
            </a:xfrm>
            <a:prstGeom prst="line">
              <a:avLst/>
            </a:prstGeom>
            <a:ln w="38100">
              <a:solidFill>
                <a:srgbClr val="3D90E2"/>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112" name="TextBox 111">
              <a:extLst>
                <a:ext uri="{FF2B5EF4-FFF2-40B4-BE49-F238E27FC236}">
                  <a16:creationId xmlns:a16="http://schemas.microsoft.com/office/drawing/2014/main" id="{96E092EC-B4FD-2141-984B-BFDA7ABE472E}"/>
                </a:ext>
              </a:extLst>
            </p:cNvPr>
            <p:cNvSpPr txBox="1"/>
            <p:nvPr/>
          </p:nvSpPr>
          <p:spPr>
            <a:xfrm>
              <a:off x="5464629" y="1040524"/>
              <a:ext cx="2242457" cy="570562"/>
            </a:xfrm>
            <a:prstGeom prst="rect">
              <a:avLst/>
            </a:prstGeom>
            <a:noFill/>
          </p:spPr>
          <p:txBody>
            <a:bodyPr wrap="square" lIns="0" tIns="0" rIns="0" bIns="0" rtlCol="0" anchor="b">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POSITION TITLE</a:t>
              </a:r>
              <a:endPar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endParaRPr>
            </a:p>
          </p:txBody>
        </p:sp>
        <p:sp>
          <p:nvSpPr>
            <p:cNvPr id="113" name="TextBox 112">
              <a:extLst>
                <a:ext uri="{FF2B5EF4-FFF2-40B4-BE49-F238E27FC236}">
                  <a16:creationId xmlns:a16="http://schemas.microsoft.com/office/drawing/2014/main" id="{5C81366D-E36F-B84A-8C65-2BD3FBEC57FC}"/>
                </a:ext>
              </a:extLst>
            </p:cNvPr>
            <p:cNvSpPr txBox="1"/>
            <p:nvPr/>
          </p:nvSpPr>
          <p:spPr>
            <a:xfrm>
              <a:off x="5464629" y="1705269"/>
              <a:ext cx="2242457" cy="570562"/>
            </a:xfrm>
            <a:prstGeom prst="rect">
              <a:avLst/>
            </a:prstGeom>
            <a:noFill/>
          </p:spPr>
          <p:txBody>
            <a:bodyPr wrap="square" lIns="0" tIns="0" rIns="0" bIns="0" rtlCol="0" anchor="t">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Name Here</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888888"/>
                  </a:solidFill>
                  <a:effectLst/>
                  <a:uLnTx/>
                  <a:uFillTx/>
                  <a:latin typeface="Arial" panose="020B0604020202020204" pitchFamily="34" charset="0"/>
                  <a:ea typeface="+mn-ea"/>
                  <a:cs typeface="Arial" panose="020B0604020202020204" pitchFamily="34" charset="0"/>
                </a:rPr>
                <a:t>[Credentials]</a:t>
              </a:r>
            </a:p>
          </p:txBody>
        </p:sp>
      </p:grpSp>
      <p:grpSp>
        <p:nvGrpSpPr>
          <p:cNvPr id="35" name="Group 34">
            <a:extLst>
              <a:ext uri="{FF2B5EF4-FFF2-40B4-BE49-F238E27FC236}">
                <a16:creationId xmlns:a16="http://schemas.microsoft.com/office/drawing/2014/main" id="{A46E8B7D-A80C-0641-BFBD-12B082CEEAB9}"/>
              </a:ext>
            </a:extLst>
          </p:cNvPr>
          <p:cNvGrpSpPr/>
          <p:nvPr/>
        </p:nvGrpSpPr>
        <p:grpSpPr>
          <a:xfrm>
            <a:off x="759704" y="2570082"/>
            <a:ext cx="3566010" cy="1240220"/>
            <a:chOff x="4141076" y="1040524"/>
            <a:chExt cx="3566010" cy="1240220"/>
          </a:xfrm>
        </p:grpSpPr>
        <p:sp>
          <p:nvSpPr>
            <p:cNvPr id="100" name="Oval 99">
              <a:extLst>
                <a:ext uri="{FF2B5EF4-FFF2-40B4-BE49-F238E27FC236}">
                  <a16:creationId xmlns:a16="http://schemas.microsoft.com/office/drawing/2014/main" id="{12F14254-2035-3F4C-91AF-FA5943E83FF1}"/>
                </a:ext>
              </a:extLst>
            </p:cNvPr>
            <p:cNvSpPr>
              <a:spLocks noChangeAspect="1"/>
            </p:cNvSpPr>
            <p:nvPr/>
          </p:nvSpPr>
          <p:spPr>
            <a:xfrm>
              <a:off x="4141076" y="1040524"/>
              <a:ext cx="1240220" cy="1240220"/>
            </a:xfrm>
            <a:prstGeom prst="ellipse">
              <a:avLst/>
            </a:prstGeom>
            <a:solidFill>
              <a:srgbClr val="FFFFFF"/>
            </a:solidFill>
            <a:ln w="57150">
              <a:solidFill>
                <a:srgbClr val="3D90E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101" name="Group 100">
              <a:extLst>
                <a:ext uri="{FF2B5EF4-FFF2-40B4-BE49-F238E27FC236}">
                  <a16:creationId xmlns:a16="http://schemas.microsoft.com/office/drawing/2014/main" id="{EA08572B-63D0-784D-BA8F-696D9C2D9D21}"/>
                </a:ext>
              </a:extLst>
            </p:cNvPr>
            <p:cNvGrpSpPr>
              <a:grpSpLocks noChangeAspect="1"/>
            </p:cNvGrpSpPr>
            <p:nvPr/>
          </p:nvGrpSpPr>
          <p:grpSpPr>
            <a:xfrm>
              <a:off x="4361793" y="1140955"/>
              <a:ext cx="798786" cy="917464"/>
              <a:chOff x="3695701" y="1270000"/>
              <a:chExt cx="277813" cy="319088"/>
            </a:xfrm>
            <a:solidFill>
              <a:srgbClr val="888888"/>
            </a:solidFill>
          </p:grpSpPr>
          <p:sp>
            <p:nvSpPr>
              <p:cNvPr id="105" name="Freeform 65">
                <a:extLst>
                  <a:ext uri="{FF2B5EF4-FFF2-40B4-BE49-F238E27FC236}">
                    <a16:creationId xmlns:a16="http://schemas.microsoft.com/office/drawing/2014/main" id="{3D756643-9198-074F-BF2B-69436F3CF80B}"/>
                  </a:ext>
                </a:extLst>
              </p:cNvPr>
              <p:cNvSpPr>
                <a:spLocks/>
              </p:cNvSpPr>
              <p:nvPr/>
            </p:nvSpPr>
            <p:spPr bwMode="auto">
              <a:xfrm>
                <a:off x="3768726" y="1357313"/>
                <a:ext cx="131763" cy="109538"/>
              </a:xfrm>
              <a:custGeom>
                <a:avLst/>
                <a:gdLst>
                  <a:gd name="T0" fmla="*/ 121 w 243"/>
                  <a:gd name="T1" fmla="*/ 213 h 213"/>
                  <a:gd name="T2" fmla="*/ 0 w 243"/>
                  <a:gd name="T3" fmla="*/ 17 h 213"/>
                  <a:gd name="T4" fmla="*/ 0 w 243"/>
                  <a:gd name="T5" fmla="*/ 11 h 213"/>
                  <a:gd name="T6" fmla="*/ 11 w 243"/>
                  <a:gd name="T7" fmla="*/ 1 h 213"/>
                  <a:gd name="T8" fmla="*/ 22 w 243"/>
                  <a:gd name="T9" fmla="*/ 12 h 213"/>
                  <a:gd name="T10" fmla="*/ 22 w 243"/>
                  <a:gd name="T11" fmla="*/ 17 h 213"/>
                  <a:gd name="T12" fmla="*/ 121 w 243"/>
                  <a:gd name="T13" fmla="*/ 192 h 213"/>
                  <a:gd name="T14" fmla="*/ 221 w 243"/>
                  <a:gd name="T15" fmla="*/ 29 h 213"/>
                  <a:gd name="T16" fmla="*/ 232 w 243"/>
                  <a:gd name="T17" fmla="*/ 18 h 213"/>
                  <a:gd name="T18" fmla="*/ 242 w 243"/>
                  <a:gd name="T19" fmla="*/ 30 h 213"/>
                  <a:gd name="T20" fmla="*/ 121 w 243"/>
                  <a:gd name="T21"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213">
                    <a:moveTo>
                      <a:pt x="121" y="213"/>
                    </a:moveTo>
                    <a:cubicBezTo>
                      <a:pt x="48" y="213"/>
                      <a:pt x="0" y="95"/>
                      <a:pt x="0" y="17"/>
                    </a:cubicBezTo>
                    <a:lnTo>
                      <a:pt x="0" y="11"/>
                    </a:lnTo>
                    <a:cubicBezTo>
                      <a:pt x="0" y="5"/>
                      <a:pt x="6" y="0"/>
                      <a:pt x="11" y="1"/>
                    </a:cubicBezTo>
                    <a:cubicBezTo>
                      <a:pt x="17" y="1"/>
                      <a:pt x="22" y="6"/>
                      <a:pt x="22" y="12"/>
                    </a:cubicBezTo>
                    <a:lnTo>
                      <a:pt x="22" y="17"/>
                    </a:lnTo>
                    <a:cubicBezTo>
                      <a:pt x="22" y="93"/>
                      <a:pt x="70" y="192"/>
                      <a:pt x="121" y="192"/>
                    </a:cubicBezTo>
                    <a:cubicBezTo>
                      <a:pt x="171" y="192"/>
                      <a:pt x="216" y="102"/>
                      <a:pt x="221" y="29"/>
                    </a:cubicBezTo>
                    <a:cubicBezTo>
                      <a:pt x="221" y="23"/>
                      <a:pt x="226" y="18"/>
                      <a:pt x="232" y="18"/>
                    </a:cubicBezTo>
                    <a:cubicBezTo>
                      <a:pt x="238" y="19"/>
                      <a:pt x="243" y="24"/>
                      <a:pt x="242" y="30"/>
                    </a:cubicBezTo>
                    <a:cubicBezTo>
                      <a:pt x="238" y="106"/>
                      <a:pt x="189" y="213"/>
                      <a:pt x="121" y="2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6" name="Freeform 66">
                <a:extLst>
                  <a:ext uri="{FF2B5EF4-FFF2-40B4-BE49-F238E27FC236}">
                    <a16:creationId xmlns:a16="http://schemas.microsoft.com/office/drawing/2014/main" id="{4EC02637-04D8-0845-8076-A65A609CE337}"/>
                  </a:ext>
                </a:extLst>
              </p:cNvPr>
              <p:cNvSpPr>
                <a:spLocks noEditPoints="1"/>
              </p:cNvSpPr>
              <p:nvPr/>
            </p:nvSpPr>
            <p:spPr bwMode="auto">
              <a:xfrm>
                <a:off x="3757614" y="1270000"/>
                <a:ext cx="153988" cy="109538"/>
              </a:xfrm>
              <a:custGeom>
                <a:avLst/>
                <a:gdLst>
                  <a:gd name="T0" fmla="*/ 215 w 286"/>
                  <a:gd name="T1" fmla="*/ 123 h 210"/>
                  <a:gd name="T2" fmla="*/ 248 w 286"/>
                  <a:gd name="T3" fmla="*/ 183 h 210"/>
                  <a:gd name="T4" fmla="*/ 256 w 286"/>
                  <a:gd name="T5" fmla="*/ 119 h 210"/>
                  <a:gd name="T6" fmla="*/ 220 w 286"/>
                  <a:gd name="T7" fmla="*/ 74 h 210"/>
                  <a:gd name="T8" fmla="*/ 216 w 286"/>
                  <a:gd name="T9" fmla="*/ 71 h 210"/>
                  <a:gd name="T10" fmla="*/ 116 w 286"/>
                  <a:gd name="T11" fmla="*/ 35 h 210"/>
                  <a:gd name="T12" fmla="*/ 47 w 286"/>
                  <a:gd name="T13" fmla="*/ 78 h 210"/>
                  <a:gd name="T14" fmla="*/ 39 w 286"/>
                  <a:gd name="T15" fmla="*/ 171 h 210"/>
                  <a:gd name="T16" fmla="*/ 123 w 286"/>
                  <a:gd name="T17" fmla="*/ 166 h 210"/>
                  <a:gd name="T18" fmla="*/ 195 w 286"/>
                  <a:gd name="T19" fmla="*/ 117 h 210"/>
                  <a:gd name="T20" fmla="*/ 208 w 286"/>
                  <a:gd name="T21" fmla="*/ 112 h 210"/>
                  <a:gd name="T22" fmla="*/ 215 w 286"/>
                  <a:gd name="T23" fmla="*/ 123 h 210"/>
                  <a:gd name="T24" fmla="*/ 253 w 286"/>
                  <a:gd name="T25" fmla="*/ 210 h 210"/>
                  <a:gd name="T26" fmla="*/ 248 w 286"/>
                  <a:gd name="T27" fmla="*/ 209 h 210"/>
                  <a:gd name="T28" fmla="*/ 197 w 286"/>
                  <a:gd name="T29" fmla="*/ 148 h 210"/>
                  <a:gd name="T30" fmla="*/ 129 w 286"/>
                  <a:gd name="T31" fmla="*/ 187 h 210"/>
                  <a:gd name="T32" fmla="*/ 26 w 286"/>
                  <a:gd name="T33" fmla="*/ 189 h 210"/>
                  <a:gd name="T34" fmla="*/ 20 w 286"/>
                  <a:gd name="T35" fmla="*/ 183 h 210"/>
                  <a:gd name="T36" fmla="*/ 29 w 286"/>
                  <a:gd name="T37" fmla="*/ 68 h 210"/>
                  <a:gd name="T38" fmla="*/ 112 w 286"/>
                  <a:gd name="T39" fmla="*/ 14 h 210"/>
                  <a:gd name="T40" fmla="*/ 231 w 286"/>
                  <a:gd name="T41" fmla="*/ 55 h 210"/>
                  <a:gd name="T42" fmla="*/ 277 w 286"/>
                  <a:gd name="T43" fmla="*/ 115 h 210"/>
                  <a:gd name="T44" fmla="*/ 263 w 286"/>
                  <a:gd name="T45" fmla="*/ 204 h 210"/>
                  <a:gd name="T46" fmla="*/ 256 w 286"/>
                  <a:gd name="T47" fmla="*/ 210 h 210"/>
                  <a:gd name="T48" fmla="*/ 253 w 286"/>
                  <a:gd name="T4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6" h="210">
                    <a:moveTo>
                      <a:pt x="215" y="123"/>
                    </a:moveTo>
                    <a:cubicBezTo>
                      <a:pt x="215" y="125"/>
                      <a:pt x="212" y="158"/>
                      <a:pt x="248" y="183"/>
                    </a:cubicBezTo>
                    <a:cubicBezTo>
                      <a:pt x="253" y="169"/>
                      <a:pt x="261" y="143"/>
                      <a:pt x="256" y="119"/>
                    </a:cubicBezTo>
                    <a:cubicBezTo>
                      <a:pt x="249" y="86"/>
                      <a:pt x="221" y="75"/>
                      <a:pt x="220" y="74"/>
                    </a:cubicBezTo>
                    <a:cubicBezTo>
                      <a:pt x="218" y="73"/>
                      <a:pt x="217" y="72"/>
                      <a:pt x="216" y="71"/>
                    </a:cubicBezTo>
                    <a:cubicBezTo>
                      <a:pt x="214" y="69"/>
                      <a:pt x="176" y="23"/>
                      <a:pt x="116" y="35"/>
                    </a:cubicBezTo>
                    <a:cubicBezTo>
                      <a:pt x="84" y="41"/>
                      <a:pt x="60" y="56"/>
                      <a:pt x="47" y="78"/>
                    </a:cubicBezTo>
                    <a:cubicBezTo>
                      <a:pt x="27" y="113"/>
                      <a:pt x="36" y="156"/>
                      <a:pt x="39" y="171"/>
                    </a:cubicBezTo>
                    <a:cubicBezTo>
                      <a:pt x="50" y="174"/>
                      <a:pt x="81" y="180"/>
                      <a:pt x="123" y="166"/>
                    </a:cubicBezTo>
                    <a:cubicBezTo>
                      <a:pt x="176" y="150"/>
                      <a:pt x="195" y="117"/>
                      <a:pt x="195" y="117"/>
                    </a:cubicBezTo>
                    <a:cubicBezTo>
                      <a:pt x="197" y="113"/>
                      <a:pt x="203" y="110"/>
                      <a:pt x="208" y="112"/>
                    </a:cubicBezTo>
                    <a:cubicBezTo>
                      <a:pt x="212" y="114"/>
                      <a:pt x="216" y="118"/>
                      <a:pt x="215" y="123"/>
                    </a:cubicBezTo>
                    <a:close/>
                    <a:moveTo>
                      <a:pt x="253" y="210"/>
                    </a:moveTo>
                    <a:cubicBezTo>
                      <a:pt x="251" y="210"/>
                      <a:pt x="250" y="210"/>
                      <a:pt x="248" y="209"/>
                    </a:cubicBezTo>
                    <a:cubicBezTo>
                      <a:pt x="215" y="190"/>
                      <a:pt x="202" y="167"/>
                      <a:pt x="197" y="148"/>
                    </a:cubicBezTo>
                    <a:cubicBezTo>
                      <a:pt x="183" y="161"/>
                      <a:pt x="162" y="177"/>
                      <a:pt x="129" y="187"/>
                    </a:cubicBezTo>
                    <a:cubicBezTo>
                      <a:pt x="68" y="207"/>
                      <a:pt x="28" y="190"/>
                      <a:pt x="26" y="189"/>
                    </a:cubicBezTo>
                    <a:cubicBezTo>
                      <a:pt x="23" y="188"/>
                      <a:pt x="21" y="186"/>
                      <a:pt x="20" y="183"/>
                    </a:cubicBezTo>
                    <a:cubicBezTo>
                      <a:pt x="19" y="180"/>
                      <a:pt x="0" y="118"/>
                      <a:pt x="29" y="68"/>
                    </a:cubicBezTo>
                    <a:cubicBezTo>
                      <a:pt x="45" y="40"/>
                      <a:pt x="73" y="22"/>
                      <a:pt x="112" y="14"/>
                    </a:cubicBezTo>
                    <a:cubicBezTo>
                      <a:pt x="178" y="0"/>
                      <a:pt x="221" y="45"/>
                      <a:pt x="231" y="55"/>
                    </a:cubicBezTo>
                    <a:cubicBezTo>
                      <a:pt x="240" y="59"/>
                      <a:pt x="269" y="76"/>
                      <a:pt x="277" y="115"/>
                    </a:cubicBezTo>
                    <a:cubicBezTo>
                      <a:pt x="286" y="158"/>
                      <a:pt x="264" y="202"/>
                      <a:pt x="263" y="204"/>
                    </a:cubicBezTo>
                    <a:cubicBezTo>
                      <a:pt x="262" y="207"/>
                      <a:pt x="259" y="209"/>
                      <a:pt x="256" y="210"/>
                    </a:cubicBezTo>
                    <a:cubicBezTo>
                      <a:pt x="255" y="210"/>
                      <a:pt x="254" y="210"/>
                      <a:pt x="253" y="2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7" name="Freeform 69">
                <a:extLst>
                  <a:ext uri="{FF2B5EF4-FFF2-40B4-BE49-F238E27FC236}">
                    <a16:creationId xmlns:a16="http://schemas.microsoft.com/office/drawing/2014/main" id="{D699EC14-DA25-0C43-931F-097B8BFC1C62}"/>
                  </a:ext>
                </a:extLst>
              </p:cNvPr>
              <p:cNvSpPr>
                <a:spLocks/>
              </p:cNvSpPr>
              <p:nvPr/>
            </p:nvSpPr>
            <p:spPr bwMode="auto">
              <a:xfrm>
                <a:off x="3695701" y="1438275"/>
                <a:ext cx="277813" cy="150813"/>
              </a:xfrm>
              <a:custGeom>
                <a:avLst/>
                <a:gdLst>
                  <a:gd name="T0" fmla="*/ 502 w 513"/>
                  <a:gd name="T1" fmla="*/ 291 h 291"/>
                  <a:gd name="T2" fmla="*/ 11 w 513"/>
                  <a:gd name="T3" fmla="*/ 291 h 291"/>
                  <a:gd name="T4" fmla="*/ 3 w 513"/>
                  <a:gd name="T5" fmla="*/ 287 h 291"/>
                  <a:gd name="T6" fmla="*/ 1 w 513"/>
                  <a:gd name="T7" fmla="*/ 278 h 291"/>
                  <a:gd name="T8" fmla="*/ 33 w 513"/>
                  <a:gd name="T9" fmla="*/ 142 h 291"/>
                  <a:gd name="T10" fmla="*/ 133 w 513"/>
                  <a:gd name="T11" fmla="*/ 66 h 291"/>
                  <a:gd name="T12" fmla="*/ 168 w 513"/>
                  <a:gd name="T13" fmla="*/ 53 h 291"/>
                  <a:gd name="T14" fmla="*/ 187 w 513"/>
                  <a:gd name="T15" fmla="*/ 14 h 291"/>
                  <a:gd name="T16" fmla="*/ 198 w 513"/>
                  <a:gd name="T17" fmla="*/ 4 h 291"/>
                  <a:gd name="T18" fmla="*/ 208 w 513"/>
                  <a:gd name="T19" fmla="*/ 16 h 291"/>
                  <a:gd name="T20" fmla="*/ 180 w 513"/>
                  <a:gd name="T21" fmla="*/ 71 h 291"/>
                  <a:gd name="T22" fmla="*/ 139 w 513"/>
                  <a:gd name="T23" fmla="*/ 87 h 291"/>
                  <a:gd name="T24" fmla="*/ 53 w 513"/>
                  <a:gd name="T25" fmla="*/ 149 h 291"/>
                  <a:gd name="T26" fmla="*/ 24 w 513"/>
                  <a:gd name="T27" fmla="*/ 269 h 291"/>
                  <a:gd name="T28" fmla="*/ 490 w 513"/>
                  <a:gd name="T29" fmla="*/ 269 h 291"/>
                  <a:gd name="T30" fmla="*/ 460 w 513"/>
                  <a:gd name="T31" fmla="*/ 149 h 291"/>
                  <a:gd name="T32" fmla="*/ 375 w 513"/>
                  <a:gd name="T33" fmla="*/ 87 h 291"/>
                  <a:gd name="T34" fmla="*/ 333 w 513"/>
                  <a:gd name="T35" fmla="*/ 71 h 291"/>
                  <a:gd name="T36" fmla="*/ 305 w 513"/>
                  <a:gd name="T37" fmla="*/ 11 h 291"/>
                  <a:gd name="T38" fmla="*/ 315 w 513"/>
                  <a:gd name="T39" fmla="*/ 0 h 291"/>
                  <a:gd name="T40" fmla="*/ 327 w 513"/>
                  <a:gd name="T41" fmla="*/ 10 h 291"/>
                  <a:gd name="T42" fmla="*/ 346 w 513"/>
                  <a:gd name="T43" fmla="*/ 53 h 291"/>
                  <a:gd name="T44" fmla="*/ 381 w 513"/>
                  <a:gd name="T45" fmla="*/ 66 h 291"/>
                  <a:gd name="T46" fmla="*/ 480 w 513"/>
                  <a:gd name="T47" fmla="*/ 142 h 291"/>
                  <a:gd name="T48" fmla="*/ 513 w 513"/>
                  <a:gd name="T49" fmla="*/ 278 h 291"/>
                  <a:gd name="T50" fmla="*/ 510 w 513"/>
                  <a:gd name="T51" fmla="*/ 287 h 291"/>
                  <a:gd name="T52" fmla="*/ 502 w 513"/>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3" h="291">
                    <a:moveTo>
                      <a:pt x="502" y="291"/>
                    </a:moveTo>
                    <a:lnTo>
                      <a:pt x="11" y="291"/>
                    </a:lnTo>
                    <a:cubicBezTo>
                      <a:pt x="8" y="291"/>
                      <a:pt x="5" y="289"/>
                      <a:pt x="3" y="287"/>
                    </a:cubicBezTo>
                    <a:cubicBezTo>
                      <a:pt x="1" y="285"/>
                      <a:pt x="0" y="282"/>
                      <a:pt x="1" y="278"/>
                    </a:cubicBezTo>
                    <a:cubicBezTo>
                      <a:pt x="1" y="275"/>
                      <a:pt x="10" y="203"/>
                      <a:pt x="33" y="142"/>
                    </a:cubicBezTo>
                    <a:cubicBezTo>
                      <a:pt x="53" y="88"/>
                      <a:pt x="99" y="76"/>
                      <a:pt x="133" y="66"/>
                    </a:cubicBezTo>
                    <a:cubicBezTo>
                      <a:pt x="147" y="63"/>
                      <a:pt x="160" y="59"/>
                      <a:pt x="168" y="53"/>
                    </a:cubicBezTo>
                    <a:cubicBezTo>
                      <a:pt x="179" y="46"/>
                      <a:pt x="185" y="33"/>
                      <a:pt x="187" y="14"/>
                    </a:cubicBezTo>
                    <a:cubicBezTo>
                      <a:pt x="187" y="8"/>
                      <a:pt x="192" y="4"/>
                      <a:pt x="198" y="4"/>
                    </a:cubicBezTo>
                    <a:cubicBezTo>
                      <a:pt x="204" y="5"/>
                      <a:pt x="209" y="10"/>
                      <a:pt x="208" y="16"/>
                    </a:cubicBezTo>
                    <a:cubicBezTo>
                      <a:pt x="206" y="41"/>
                      <a:pt x="196" y="60"/>
                      <a:pt x="180" y="71"/>
                    </a:cubicBezTo>
                    <a:cubicBezTo>
                      <a:pt x="169" y="79"/>
                      <a:pt x="154" y="83"/>
                      <a:pt x="139" y="87"/>
                    </a:cubicBezTo>
                    <a:cubicBezTo>
                      <a:pt x="106" y="96"/>
                      <a:pt x="69" y="106"/>
                      <a:pt x="53" y="149"/>
                    </a:cubicBezTo>
                    <a:cubicBezTo>
                      <a:pt x="37" y="194"/>
                      <a:pt x="28" y="246"/>
                      <a:pt x="24" y="269"/>
                    </a:cubicBezTo>
                    <a:lnTo>
                      <a:pt x="490" y="269"/>
                    </a:lnTo>
                    <a:cubicBezTo>
                      <a:pt x="486" y="246"/>
                      <a:pt x="477" y="194"/>
                      <a:pt x="460" y="149"/>
                    </a:cubicBezTo>
                    <a:cubicBezTo>
                      <a:pt x="444" y="106"/>
                      <a:pt x="407" y="96"/>
                      <a:pt x="375" y="87"/>
                    </a:cubicBezTo>
                    <a:cubicBezTo>
                      <a:pt x="359" y="83"/>
                      <a:pt x="344" y="79"/>
                      <a:pt x="333" y="71"/>
                    </a:cubicBezTo>
                    <a:cubicBezTo>
                      <a:pt x="316" y="59"/>
                      <a:pt x="306" y="38"/>
                      <a:pt x="305" y="11"/>
                    </a:cubicBezTo>
                    <a:cubicBezTo>
                      <a:pt x="305" y="5"/>
                      <a:pt x="309" y="0"/>
                      <a:pt x="315" y="0"/>
                    </a:cubicBezTo>
                    <a:cubicBezTo>
                      <a:pt x="322" y="0"/>
                      <a:pt x="326" y="4"/>
                      <a:pt x="327" y="10"/>
                    </a:cubicBezTo>
                    <a:cubicBezTo>
                      <a:pt x="328" y="31"/>
                      <a:pt x="334" y="45"/>
                      <a:pt x="346" y="53"/>
                    </a:cubicBezTo>
                    <a:cubicBezTo>
                      <a:pt x="353" y="59"/>
                      <a:pt x="367" y="63"/>
                      <a:pt x="381" y="66"/>
                    </a:cubicBezTo>
                    <a:cubicBezTo>
                      <a:pt x="414" y="76"/>
                      <a:pt x="461" y="88"/>
                      <a:pt x="480" y="142"/>
                    </a:cubicBezTo>
                    <a:cubicBezTo>
                      <a:pt x="503" y="203"/>
                      <a:pt x="512" y="275"/>
                      <a:pt x="513" y="278"/>
                    </a:cubicBezTo>
                    <a:cubicBezTo>
                      <a:pt x="513" y="282"/>
                      <a:pt x="512" y="285"/>
                      <a:pt x="510" y="287"/>
                    </a:cubicBezTo>
                    <a:cubicBezTo>
                      <a:pt x="508" y="289"/>
                      <a:pt x="505" y="291"/>
                      <a:pt x="502" y="2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8" name="Freeform 70">
                <a:extLst>
                  <a:ext uri="{FF2B5EF4-FFF2-40B4-BE49-F238E27FC236}">
                    <a16:creationId xmlns:a16="http://schemas.microsoft.com/office/drawing/2014/main" id="{8A347882-1954-F843-B5CC-B9396B5F30DC}"/>
                  </a:ext>
                </a:extLst>
              </p:cNvPr>
              <p:cNvSpPr>
                <a:spLocks/>
              </p:cNvSpPr>
              <p:nvPr/>
            </p:nvSpPr>
            <p:spPr bwMode="auto">
              <a:xfrm>
                <a:off x="3784601" y="1465263"/>
                <a:ext cx="100013" cy="41275"/>
              </a:xfrm>
              <a:custGeom>
                <a:avLst/>
                <a:gdLst>
                  <a:gd name="T0" fmla="*/ 93 w 186"/>
                  <a:gd name="T1" fmla="*/ 81 h 81"/>
                  <a:gd name="T2" fmla="*/ 86 w 186"/>
                  <a:gd name="T3" fmla="*/ 79 h 81"/>
                  <a:gd name="T4" fmla="*/ 5 w 186"/>
                  <a:gd name="T5" fmla="*/ 21 h 81"/>
                  <a:gd name="T6" fmla="*/ 3 w 186"/>
                  <a:gd name="T7" fmla="*/ 6 h 81"/>
                  <a:gd name="T8" fmla="*/ 18 w 186"/>
                  <a:gd name="T9" fmla="*/ 4 h 81"/>
                  <a:gd name="T10" fmla="*/ 93 w 186"/>
                  <a:gd name="T11" fmla="*/ 57 h 81"/>
                  <a:gd name="T12" fmla="*/ 167 w 186"/>
                  <a:gd name="T13" fmla="*/ 4 h 81"/>
                  <a:gd name="T14" fmla="*/ 182 w 186"/>
                  <a:gd name="T15" fmla="*/ 6 h 81"/>
                  <a:gd name="T16" fmla="*/ 180 w 186"/>
                  <a:gd name="T17" fmla="*/ 21 h 81"/>
                  <a:gd name="T18" fmla="*/ 99 w 186"/>
                  <a:gd name="T19" fmla="*/ 79 h 81"/>
                  <a:gd name="T20" fmla="*/ 93 w 186"/>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81">
                    <a:moveTo>
                      <a:pt x="93" y="81"/>
                    </a:moveTo>
                    <a:cubicBezTo>
                      <a:pt x="91" y="81"/>
                      <a:pt x="88" y="80"/>
                      <a:pt x="86" y="79"/>
                    </a:cubicBezTo>
                    <a:lnTo>
                      <a:pt x="5" y="21"/>
                    </a:lnTo>
                    <a:cubicBezTo>
                      <a:pt x="1" y="18"/>
                      <a:pt x="0" y="11"/>
                      <a:pt x="3" y="6"/>
                    </a:cubicBezTo>
                    <a:cubicBezTo>
                      <a:pt x="6" y="1"/>
                      <a:pt x="13" y="0"/>
                      <a:pt x="18" y="4"/>
                    </a:cubicBezTo>
                    <a:lnTo>
                      <a:pt x="93" y="57"/>
                    </a:lnTo>
                    <a:lnTo>
                      <a:pt x="167" y="4"/>
                    </a:lnTo>
                    <a:cubicBezTo>
                      <a:pt x="172" y="0"/>
                      <a:pt x="179" y="1"/>
                      <a:pt x="182" y="6"/>
                    </a:cubicBezTo>
                    <a:cubicBezTo>
                      <a:pt x="186" y="11"/>
                      <a:pt x="185" y="18"/>
                      <a:pt x="180" y="21"/>
                    </a:cubicBezTo>
                    <a:lnTo>
                      <a:pt x="99" y="79"/>
                    </a:lnTo>
                    <a:cubicBezTo>
                      <a:pt x="97" y="80"/>
                      <a:pt x="95" y="81"/>
                      <a:pt x="93"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cxnSp>
          <p:nvCxnSpPr>
            <p:cNvPr id="102" name="Straight Connector 101">
              <a:extLst>
                <a:ext uri="{FF2B5EF4-FFF2-40B4-BE49-F238E27FC236}">
                  <a16:creationId xmlns:a16="http://schemas.microsoft.com/office/drawing/2014/main" id="{C3E7814D-3F44-4244-9756-88A78141BADB}"/>
                </a:ext>
              </a:extLst>
            </p:cNvPr>
            <p:cNvCxnSpPr>
              <a:cxnSpLocks/>
            </p:cNvCxnSpPr>
            <p:nvPr/>
          </p:nvCxnSpPr>
          <p:spPr>
            <a:xfrm>
              <a:off x="5359525" y="1649716"/>
              <a:ext cx="2347561" cy="0"/>
            </a:xfrm>
            <a:prstGeom prst="line">
              <a:avLst/>
            </a:prstGeom>
            <a:ln w="38100">
              <a:solidFill>
                <a:srgbClr val="3D90E2"/>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49A5CEE4-0CEB-F943-9EB0-894C46D2354B}"/>
                </a:ext>
              </a:extLst>
            </p:cNvPr>
            <p:cNvSpPr txBox="1"/>
            <p:nvPr/>
          </p:nvSpPr>
          <p:spPr>
            <a:xfrm>
              <a:off x="5464629" y="1040524"/>
              <a:ext cx="2242457" cy="570562"/>
            </a:xfrm>
            <a:prstGeom prst="rect">
              <a:avLst/>
            </a:prstGeom>
            <a:noFill/>
          </p:spPr>
          <p:txBody>
            <a:bodyPr wrap="square" lIns="0" tIns="0" rIns="0" bIns="0" rtlCol="0" anchor="b">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POSITION TITLE</a:t>
              </a:r>
              <a:endPar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endParaRPr>
            </a:p>
          </p:txBody>
        </p:sp>
        <p:sp>
          <p:nvSpPr>
            <p:cNvPr id="104" name="TextBox 103">
              <a:extLst>
                <a:ext uri="{FF2B5EF4-FFF2-40B4-BE49-F238E27FC236}">
                  <a16:creationId xmlns:a16="http://schemas.microsoft.com/office/drawing/2014/main" id="{07DE9957-271A-3D40-91BE-C1680DEF8560}"/>
                </a:ext>
              </a:extLst>
            </p:cNvPr>
            <p:cNvSpPr txBox="1"/>
            <p:nvPr/>
          </p:nvSpPr>
          <p:spPr>
            <a:xfrm>
              <a:off x="5464629" y="1705269"/>
              <a:ext cx="2242457" cy="570562"/>
            </a:xfrm>
            <a:prstGeom prst="rect">
              <a:avLst/>
            </a:prstGeom>
            <a:noFill/>
          </p:spPr>
          <p:txBody>
            <a:bodyPr wrap="square" lIns="0" tIns="0" rIns="0" bIns="0" rtlCol="0" anchor="t">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Name Here</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888888"/>
                  </a:solidFill>
                  <a:effectLst/>
                  <a:uLnTx/>
                  <a:uFillTx/>
                  <a:latin typeface="Arial" panose="020B0604020202020204" pitchFamily="34" charset="0"/>
                  <a:ea typeface="+mn-ea"/>
                  <a:cs typeface="Arial" panose="020B0604020202020204" pitchFamily="34" charset="0"/>
                </a:rPr>
                <a:t>[Credentials]</a:t>
              </a:r>
            </a:p>
          </p:txBody>
        </p:sp>
      </p:grpSp>
      <p:grpSp>
        <p:nvGrpSpPr>
          <p:cNvPr id="36" name="Group 35">
            <a:extLst>
              <a:ext uri="{FF2B5EF4-FFF2-40B4-BE49-F238E27FC236}">
                <a16:creationId xmlns:a16="http://schemas.microsoft.com/office/drawing/2014/main" id="{BFC374D3-28C8-274E-9970-99DB8E5C4FE3}"/>
              </a:ext>
            </a:extLst>
          </p:cNvPr>
          <p:cNvGrpSpPr/>
          <p:nvPr/>
        </p:nvGrpSpPr>
        <p:grpSpPr>
          <a:xfrm>
            <a:off x="4325714" y="2570082"/>
            <a:ext cx="3566010" cy="1240220"/>
            <a:chOff x="4141076" y="1040524"/>
            <a:chExt cx="3566010" cy="1240220"/>
          </a:xfrm>
        </p:grpSpPr>
        <p:sp>
          <p:nvSpPr>
            <p:cNvPr id="91" name="Oval 90">
              <a:extLst>
                <a:ext uri="{FF2B5EF4-FFF2-40B4-BE49-F238E27FC236}">
                  <a16:creationId xmlns:a16="http://schemas.microsoft.com/office/drawing/2014/main" id="{B5657345-21EB-4D43-89B0-8F9357178B53}"/>
                </a:ext>
              </a:extLst>
            </p:cNvPr>
            <p:cNvSpPr>
              <a:spLocks noChangeAspect="1"/>
            </p:cNvSpPr>
            <p:nvPr/>
          </p:nvSpPr>
          <p:spPr>
            <a:xfrm>
              <a:off x="4141076" y="1040524"/>
              <a:ext cx="1240220" cy="1240220"/>
            </a:xfrm>
            <a:prstGeom prst="ellipse">
              <a:avLst/>
            </a:prstGeom>
            <a:solidFill>
              <a:srgbClr val="FFFFFF"/>
            </a:solidFill>
            <a:ln w="57150">
              <a:solidFill>
                <a:srgbClr val="3D90E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92" name="Group 91">
              <a:extLst>
                <a:ext uri="{FF2B5EF4-FFF2-40B4-BE49-F238E27FC236}">
                  <a16:creationId xmlns:a16="http://schemas.microsoft.com/office/drawing/2014/main" id="{D687CA99-36BB-3949-B966-9AE8BD3A9A35}"/>
                </a:ext>
              </a:extLst>
            </p:cNvPr>
            <p:cNvGrpSpPr>
              <a:grpSpLocks noChangeAspect="1"/>
            </p:cNvGrpSpPr>
            <p:nvPr/>
          </p:nvGrpSpPr>
          <p:grpSpPr>
            <a:xfrm>
              <a:off x="4361793" y="1140955"/>
              <a:ext cx="798786" cy="917464"/>
              <a:chOff x="3695701" y="1270000"/>
              <a:chExt cx="277813" cy="319088"/>
            </a:xfrm>
            <a:solidFill>
              <a:srgbClr val="888888"/>
            </a:solidFill>
          </p:grpSpPr>
          <p:sp>
            <p:nvSpPr>
              <p:cNvPr id="96" name="Freeform 65">
                <a:extLst>
                  <a:ext uri="{FF2B5EF4-FFF2-40B4-BE49-F238E27FC236}">
                    <a16:creationId xmlns:a16="http://schemas.microsoft.com/office/drawing/2014/main" id="{857229EE-9441-984D-B41D-D3D350F987C9}"/>
                  </a:ext>
                </a:extLst>
              </p:cNvPr>
              <p:cNvSpPr>
                <a:spLocks/>
              </p:cNvSpPr>
              <p:nvPr/>
            </p:nvSpPr>
            <p:spPr bwMode="auto">
              <a:xfrm>
                <a:off x="3768726" y="1357313"/>
                <a:ext cx="131763" cy="109538"/>
              </a:xfrm>
              <a:custGeom>
                <a:avLst/>
                <a:gdLst>
                  <a:gd name="T0" fmla="*/ 121 w 243"/>
                  <a:gd name="T1" fmla="*/ 213 h 213"/>
                  <a:gd name="T2" fmla="*/ 0 w 243"/>
                  <a:gd name="T3" fmla="*/ 17 h 213"/>
                  <a:gd name="T4" fmla="*/ 0 w 243"/>
                  <a:gd name="T5" fmla="*/ 11 h 213"/>
                  <a:gd name="T6" fmla="*/ 11 w 243"/>
                  <a:gd name="T7" fmla="*/ 1 h 213"/>
                  <a:gd name="T8" fmla="*/ 22 w 243"/>
                  <a:gd name="T9" fmla="*/ 12 h 213"/>
                  <a:gd name="T10" fmla="*/ 22 w 243"/>
                  <a:gd name="T11" fmla="*/ 17 h 213"/>
                  <a:gd name="T12" fmla="*/ 121 w 243"/>
                  <a:gd name="T13" fmla="*/ 192 h 213"/>
                  <a:gd name="T14" fmla="*/ 221 w 243"/>
                  <a:gd name="T15" fmla="*/ 29 h 213"/>
                  <a:gd name="T16" fmla="*/ 232 w 243"/>
                  <a:gd name="T17" fmla="*/ 18 h 213"/>
                  <a:gd name="T18" fmla="*/ 242 w 243"/>
                  <a:gd name="T19" fmla="*/ 30 h 213"/>
                  <a:gd name="T20" fmla="*/ 121 w 243"/>
                  <a:gd name="T21"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213">
                    <a:moveTo>
                      <a:pt x="121" y="213"/>
                    </a:moveTo>
                    <a:cubicBezTo>
                      <a:pt x="48" y="213"/>
                      <a:pt x="0" y="95"/>
                      <a:pt x="0" y="17"/>
                    </a:cubicBezTo>
                    <a:lnTo>
                      <a:pt x="0" y="11"/>
                    </a:lnTo>
                    <a:cubicBezTo>
                      <a:pt x="0" y="5"/>
                      <a:pt x="6" y="0"/>
                      <a:pt x="11" y="1"/>
                    </a:cubicBezTo>
                    <a:cubicBezTo>
                      <a:pt x="17" y="1"/>
                      <a:pt x="22" y="6"/>
                      <a:pt x="22" y="12"/>
                    </a:cubicBezTo>
                    <a:lnTo>
                      <a:pt x="22" y="17"/>
                    </a:lnTo>
                    <a:cubicBezTo>
                      <a:pt x="22" y="93"/>
                      <a:pt x="70" y="192"/>
                      <a:pt x="121" y="192"/>
                    </a:cubicBezTo>
                    <a:cubicBezTo>
                      <a:pt x="171" y="192"/>
                      <a:pt x="216" y="102"/>
                      <a:pt x="221" y="29"/>
                    </a:cubicBezTo>
                    <a:cubicBezTo>
                      <a:pt x="221" y="23"/>
                      <a:pt x="226" y="18"/>
                      <a:pt x="232" y="18"/>
                    </a:cubicBezTo>
                    <a:cubicBezTo>
                      <a:pt x="238" y="19"/>
                      <a:pt x="243" y="24"/>
                      <a:pt x="242" y="30"/>
                    </a:cubicBezTo>
                    <a:cubicBezTo>
                      <a:pt x="238" y="106"/>
                      <a:pt x="189" y="213"/>
                      <a:pt x="121" y="2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7" name="Freeform 66">
                <a:extLst>
                  <a:ext uri="{FF2B5EF4-FFF2-40B4-BE49-F238E27FC236}">
                    <a16:creationId xmlns:a16="http://schemas.microsoft.com/office/drawing/2014/main" id="{90CB3D85-2B82-5342-8E28-83010642CAD7}"/>
                  </a:ext>
                </a:extLst>
              </p:cNvPr>
              <p:cNvSpPr>
                <a:spLocks noEditPoints="1"/>
              </p:cNvSpPr>
              <p:nvPr/>
            </p:nvSpPr>
            <p:spPr bwMode="auto">
              <a:xfrm>
                <a:off x="3757614" y="1270000"/>
                <a:ext cx="153988" cy="109538"/>
              </a:xfrm>
              <a:custGeom>
                <a:avLst/>
                <a:gdLst>
                  <a:gd name="T0" fmla="*/ 215 w 286"/>
                  <a:gd name="T1" fmla="*/ 123 h 210"/>
                  <a:gd name="T2" fmla="*/ 248 w 286"/>
                  <a:gd name="T3" fmla="*/ 183 h 210"/>
                  <a:gd name="T4" fmla="*/ 256 w 286"/>
                  <a:gd name="T5" fmla="*/ 119 h 210"/>
                  <a:gd name="T6" fmla="*/ 220 w 286"/>
                  <a:gd name="T7" fmla="*/ 74 h 210"/>
                  <a:gd name="T8" fmla="*/ 216 w 286"/>
                  <a:gd name="T9" fmla="*/ 71 h 210"/>
                  <a:gd name="T10" fmla="*/ 116 w 286"/>
                  <a:gd name="T11" fmla="*/ 35 h 210"/>
                  <a:gd name="T12" fmla="*/ 47 w 286"/>
                  <a:gd name="T13" fmla="*/ 78 h 210"/>
                  <a:gd name="T14" fmla="*/ 39 w 286"/>
                  <a:gd name="T15" fmla="*/ 171 h 210"/>
                  <a:gd name="T16" fmla="*/ 123 w 286"/>
                  <a:gd name="T17" fmla="*/ 166 h 210"/>
                  <a:gd name="T18" fmla="*/ 195 w 286"/>
                  <a:gd name="T19" fmla="*/ 117 h 210"/>
                  <a:gd name="T20" fmla="*/ 208 w 286"/>
                  <a:gd name="T21" fmla="*/ 112 h 210"/>
                  <a:gd name="T22" fmla="*/ 215 w 286"/>
                  <a:gd name="T23" fmla="*/ 123 h 210"/>
                  <a:gd name="T24" fmla="*/ 253 w 286"/>
                  <a:gd name="T25" fmla="*/ 210 h 210"/>
                  <a:gd name="T26" fmla="*/ 248 w 286"/>
                  <a:gd name="T27" fmla="*/ 209 h 210"/>
                  <a:gd name="T28" fmla="*/ 197 w 286"/>
                  <a:gd name="T29" fmla="*/ 148 h 210"/>
                  <a:gd name="T30" fmla="*/ 129 w 286"/>
                  <a:gd name="T31" fmla="*/ 187 h 210"/>
                  <a:gd name="T32" fmla="*/ 26 w 286"/>
                  <a:gd name="T33" fmla="*/ 189 h 210"/>
                  <a:gd name="T34" fmla="*/ 20 w 286"/>
                  <a:gd name="T35" fmla="*/ 183 h 210"/>
                  <a:gd name="T36" fmla="*/ 29 w 286"/>
                  <a:gd name="T37" fmla="*/ 68 h 210"/>
                  <a:gd name="T38" fmla="*/ 112 w 286"/>
                  <a:gd name="T39" fmla="*/ 14 h 210"/>
                  <a:gd name="T40" fmla="*/ 231 w 286"/>
                  <a:gd name="T41" fmla="*/ 55 h 210"/>
                  <a:gd name="T42" fmla="*/ 277 w 286"/>
                  <a:gd name="T43" fmla="*/ 115 h 210"/>
                  <a:gd name="T44" fmla="*/ 263 w 286"/>
                  <a:gd name="T45" fmla="*/ 204 h 210"/>
                  <a:gd name="T46" fmla="*/ 256 w 286"/>
                  <a:gd name="T47" fmla="*/ 210 h 210"/>
                  <a:gd name="T48" fmla="*/ 253 w 286"/>
                  <a:gd name="T4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6" h="210">
                    <a:moveTo>
                      <a:pt x="215" y="123"/>
                    </a:moveTo>
                    <a:cubicBezTo>
                      <a:pt x="215" y="125"/>
                      <a:pt x="212" y="158"/>
                      <a:pt x="248" y="183"/>
                    </a:cubicBezTo>
                    <a:cubicBezTo>
                      <a:pt x="253" y="169"/>
                      <a:pt x="261" y="143"/>
                      <a:pt x="256" y="119"/>
                    </a:cubicBezTo>
                    <a:cubicBezTo>
                      <a:pt x="249" y="86"/>
                      <a:pt x="221" y="75"/>
                      <a:pt x="220" y="74"/>
                    </a:cubicBezTo>
                    <a:cubicBezTo>
                      <a:pt x="218" y="73"/>
                      <a:pt x="217" y="72"/>
                      <a:pt x="216" y="71"/>
                    </a:cubicBezTo>
                    <a:cubicBezTo>
                      <a:pt x="214" y="69"/>
                      <a:pt x="176" y="23"/>
                      <a:pt x="116" y="35"/>
                    </a:cubicBezTo>
                    <a:cubicBezTo>
                      <a:pt x="84" y="41"/>
                      <a:pt x="60" y="56"/>
                      <a:pt x="47" y="78"/>
                    </a:cubicBezTo>
                    <a:cubicBezTo>
                      <a:pt x="27" y="113"/>
                      <a:pt x="36" y="156"/>
                      <a:pt x="39" y="171"/>
                    </a:cubicBezTo>
                    <a:cubicBezTo>
                      <a:pt x="50" y="174"/>
                      <a:pt x="81" y="180"/>
                      <a:pt x="123" y="166"/>
                    </a:cubicBezTo>
                    <a:cubicBezTo>
                      <a:pt x="176" y="150"/>
                      <a:pt x="195" y="117"/>
                      <a:pt x="195" y="117"/>
                    </a:cubicBezTo>
                    <a:cubicBezTo>
                      <a:pt x="197" y="113"/>
                      <a:pt x="203" y="110"/>
                      <a:pt x="208" y="112"/>
                    </a:cubicBezTo>
                    <a:cubicBezTo>
                      <a:pt x="212" y="114"/>
                      <a:pt x="216" y="118"/>
                      <a:pt x="215" y="123"/>
                    </a:cubicBezTo>
                    <a:close/>
                    <a:moveTo>
                      <a:pt x="253" y="210"/>
                    </a:moveTo>
                    <a:cubicBezTo>
                      <a:pt x="251" y="210"/>
                      <a:pt x="250" y="210"/>
                      <a:pt x="248" y="209"/>
                    </a:cubicBezTo>
                    <a:cubicBezTo>
                      <a:pt x="215" y="190"/>
                      <a:pt x="202" y="167"/>
                      <a:pt x="197" y="148"/>
                    </a:cubicBezTo>
                    <a:cubicBezTo>
                      <a:pt x="183" y="161"/>
                      <a:pt x="162" y="177"/>
                      <a:pt x="129" y="187"/>
                    </a:cubicBezTo>
                    <a:cubicBezTo>
                      <a:pt x="68" y="207"/>
                      <a:pt x="28" y="190"/>
                      <a:pt x="26" y="189"/>
                    </a:cubicBezTo>
                    <a:cubicBezTo>
                      <a:pt x="23" y="188"/>
                      <a:pt x="21" y="186"/>
                      <a:pt x="20" y="183"/>
                    </a:cubicBezTo>
                    <a:cubicBezTo>
                      <a:pt x="19" y="180"/>
                      <a:pt x="0" y="118"/>
                      <a:pt x="29" y="68"/>
                    </a:cubicBezTo>
                    <a:cubicBezTo>
                      <a:pt x="45" y="40"/>
                      <a:pt x="73" y="22"/>
                      <a:pt x="112" y="14"/>
                    </a:cubicBezTo>
                    <a:cubicBezTo>
                      <a:pt x="178" y="0"/>
                      <a:pt x="221" y="45"/>
                      <a:pt x="231" y="55"/>
                    </a:cubicBezTo>
                    <a:cubicBezTo>
                      <a:pt x="240" y="59"/>
                      <a:pt x="269" y="76"/>
                      <a:pt x="277" y="115"/>
                    </a:cubicBezTo>
                    <a:cubicBezTo>
                      <a:pt x="286" y="158"/>
                      <a:pt x="264" y="202"/>
                      <a:pt x="263" y="204"/>
                    </a:cubicBezTo>
                    <a:cubicBezTo>
                      <a:pt x="262" y="207"/>
                      <a:pt x="259" y="209"/>
                      <a:pt x="256" y="210"/>
                    </a:cubicBezTo>
                    <a:cubicBezTo>
                      <a:pt x="255" y="210"/>
                      <a:pt x="254" y="210"/>
                      <a:pt x="253" y="2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8" name="Freeform 69">
                <a:extLst>
                  <a:ext uri="{FF2B5EF4-FFF2-40B4-BE49-F238E27FC236}">
                    <a16:creationId xmlns:a16="http://schemas.microsoft.com/office/drawing/2014/main" id="{F1A09425-D806-4A4B-B058-23427E9B607C}"/>
                  </a:ext>
                </a:extLst>
              </p:cNvPr>
              <p:cNvSpPr>
                <a:spLocks/>
              </p:cNvSpPr>
              <p:nvPr/>
            </p:nvSpPr>
            <p:spPr bwMode="auto">
              <a:xfrm>
                <a:off x="3695701" y="1438275"/>
                <a:ext cx="277813" cy="150813"/>
              </a:xfrm>
              <a:custGeom>
                <a:avLst/>
                <a:gdLst>
                  <a:gd name="T0" fmla="*/ 502 w 513"/>
                  <a:gd name="T1" fmla="*/ 291 h 291"/>
                  <a:gd name="T2" fmla="*/ 11 w 513"/>
                  <a:gd name="T3" fmla="*/ 291 h 291"/>
                  <a:gd name="T4" fmla="*/ 3 w 513"/>
                  <a:gd name="T5" fmla="*/ 287 h 291"/>
                  <a:gd name="T6" fmla="*/ 1 w 513"/>
                  <a:gd name="T7" fmla="*/ 278 h 291"/>
                  <a:gd name="T8" fmla="*/ 33 w 513"/>
                  <a:gd name="T9" fmla="*/ 142 h 291"/>
                  <a:gd name="T10" fmla="*/ 133 w 513"/>
                  <a:gd name="T11" fmla="*/ 66 h 291"/>
                  <a:gd name="T12" fmla="*/ 168 w 513"/>
                  <a:gd name="T13" fmla="*/ 53 h 291"/>
                  <a:gd name="T14" fmla="*/ 187 w 513"/>
                  <a:gd name="T15" fmla="*/ 14 h 291"/>
                  <a:gd name="T16" fmla="*/ 198 w 513"/>
                  <a:gd name="T17" fmla="*/ 4 h 291"/>
                  <a:gd name="T18" fmla="*/ 208 w 513"/>
                  <a:gd name="T19" fmla="*/ 16 h 291"/>
                  <a:gd name="T20" fmla="*/ 180 w 513"/>
                  <a:gd name="T21" fmla="*/ 71 h 291"/>
                  <a:gd name="T22" fmla="*/ 139 w 513"/>
                  <a:gd name="T23" fmla="*/ 87 h 291"/>
                  <a:gd name="T24" fmla="*/ 53 w 513"/>
                  <a:gd name="T25" fmla="*/ 149 h 291"/>
                  <a:gd name="T26" fmla="*/ 24 w 513"/>
                  <a:gd name="T27" fmla="*/ 269 h 291"/>
                  <a:gd name="T28" fmla="*/ 490 w 513"/>
                  <a:gd name="T29" fmla="*/ 269 h 291"/>
                  <a:gd name="T30" fmla="*/ 460 w 513"/>
                  <a:gd name="T31" fmla="*/ 149 h 291"/>
                  <a:gd name="T32" fmla="*/ 375 w 513"/>
                  <a:gd name="T33" fmla="*/ 87 h 291"/>
                  <a:gd name="T34" fmla="*/ 333 w 513"/>
                  <a:gd name="T35" fmla="*/ 71 h 291"/>
                  <a:gd name="T36" fmla="*/ 305 w 513"/>
                  <a:gd name="T37" fmla="*/ 11 h 291"/>
                  <a:gd name="T38" fmla="*/ 315 w 513"/>
                  <a:gd name="T39" fmla="*/ 0 h 291"/>
                  <a:gd name="T40" fmla="*/ 327 w 513"/>
                  <a:gd name="T41" fmla="*/ 10 h 291"/>
                  <a:gd name="T42" fmla="*/ 346 w 513"/>
                  <a:gd name="T43" fmla="*/ 53 h 291"/>
                  <a:gd name="T44" fmla="*/ 381 w 513"/>
                  <a:gd name="T45" fmla="*/ 66 h 291"/>
                  <a:gd name="T46" fmla="*/ 480 w 513"/>
                  <a:gd name="T47" fmla="*/ 142 h 291"/>
                  <a:gd name="T48" fmla="*/ 513 w 513"/>
                  <a:gd name="T49" fmla="*/ 278 h 291"/>
                  <a:gd name="T50" fmla="*/ 510 w 513"/>
                  <a:gd name="T51" fmla="*/ 287 h 291"/>
                  <a:gd name="T52" fmla="*/ 502 w 513"/>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3" h="291">
                    <a:moveTo>
                      <a:pt x="502" y="291"/>
                    </a:moveTo>
                    <a:lnTo>
                      <a:pt x="11" y="291"/>
                    </a:lnTo>
                    <a:cubicBezTo>
                      <a:pt x="8" y="291"/>
                      <a:pt x="5" y="289"/>
                      <a:pt x="3" y="287"/>
                    </a:cubicBezTo>
                    <a:cubicBezTo>
                      <a:pt x="1" y="285"/>
                      <a:pt x="0" y="282"/>
                      <a:pt x="1" y="278"/>
                    </a:cubicBezTo>
                    <a:cubicBezTo>
                      <a:pt x="1" y="275"/>
                      <a:pt x="10" y="203"/>
                      <a:pt x="33" y="142"/>
                    </a:cubicBezTo>
                    <a:cubicBezTo>
                      <a:pt x="53" y="88"/>
                      <a:pt x="99" y="76"/>
                      <a:pt x="133" y="66"/>
                    </a:cubicBezTo>
                    <a:cubicBezTo>
                      <a:pt x="147" y="63"/>
                      <a:pt x="160" y="59"/>
                      <a:pt x="168" y="53"/>
                    </a:cubicBezTo>
                    <a:cubicBezTo>
                      <a:pt x="179" y="46"/>
                      <a:pt x="185" y="33"/>
                      <a:pt x="187" y="14"/>
                    </a:cubicBezTo>
                    <a:cubicBezTo>
                      <a:pt x="187" y="8"/>
                      <a:pt x="192" y="4"/>
                      <a:pt x="198" y="4"/>
                    </a:cubicBezTo>
                    <a:cubicBezTo>
                      <a:pt x="204" y="5"/>
                      <a:pt x="209" y="10"/>
                      <a:pt x="208" y="16"/>
                    </a:cubicBezTo>
                    <a:cubicBezTo>
                      <a:pt x="206" y="41"/>
                      <a:pt x="196" y="60"/>
                      <a:pt x="180" y="71"/>
                    </a:cubicBezTo>
                    <a:cubicBezTo>
                      <a:pt x="169" y="79"/>
                      <a:pt x="154" y="83"/>
                      <a:pt x="139" y="87"/>
                    </a:cubicBezTo>
                    <a:cubicBezTo>
                      <a:pt x="106" y="96"/>
                      <a:pt x="69" y="106"/>
                      <a:pt x="53" y="149"/>
                    </a:cubicBezTo>
                    <a:cubicBezTo>
                      <a:pt x="37" y="194"/>
                      <a:pt x="28" y="246"/>
                      <a:pt x="24" y="269"/>
                    </a:cubicBezTo>
                    <a:lnTo>
                      <a:pt x="490" y="269"/>
                    </a:lnTo>
                    <a:cubicBezTo>
                      <a:pt x="486" y="246"/>
                      <a:pt x="477" y="194"/>
                      <a:pt x="460" y="149"/>
                    </a:cubicBezTo>
                    <a:cubicBezTo>
                      <a:pt x="444" y="106"/>
                      <a:pt x="407" y="96"/>
                      <a:pt x="375" y="87"/>
                    </a:cubicBezTo>
                    <a:cubicBezTo>
                      <a:pt x="359" y="83"/>
                      <a:pt x="344" y="79"/>
                      <a:pt x="333" y="71"/>
                    </a:cubicBezTo>
                    <a:cubicBezTo>
                      <a:pt x="316" y="59"/>
                      <a:pt x="306" y="38"/>
                      <a:pt x="305" y="11"/>
                    </a:cubicBezTo>
                    <a:cubicBezTo>
                      <a:pt x="305" y="5"/>
                      <a:pt x="309" y="0"/>
                      <a:pt x="315" y="0"/>
                    </a:cubicBezTo>
                    <a:cubicBezTo>
                      <a:pt x="322" y="0"/>
                      <a:pt x="326" y="4"/>
                      <a:pt x="327" y="10"/>
                    </a:cubicBezTo>
                    <a:cubicBezTo>
                      <a:pt x="328" y="31"/>
                      <a:pt x="334" y="45"/>
                      <a:pt x="346" y="53"/>
                    </a:cubicBezTo>
                    <a:cubicBezTo>
                      <a:pt x="353" y="59"/>
                      <a:pt x="367" y="63"/>
                      <a:pt x="381" y="66"/>
                    </a:cubicBezTo>
                    <a:cubicBezTo>
                      <a:pt x="414" y="76"/>
                      <a:pt x="461" y="88"/>
                      <a:pt x="480" y="142"/>
                    </a:cubicBezTo>
                    <a:cubicBezTo>
                      <a:pt x="503" y="203"/>
                      <a:pt x="512" y="275"/>
                      <a:pt x="513" y="278"/>
                    </a:cubicBezTo>
                    <a:cubicBezTo>
                      <a:pt x="513" y="282"/>
                      <a:pt x="512" y="285"/>
                      <a:pt x="510" y="287"/>
                    </a:cubicBezTo>
                    <a:cubicBezTo>
                      <a:pt x="508" y="289"/>
                      <a:pt x="505" y="291"/>
                      <a:pt x="502" y="2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9" name="Freeform 70">
                <a:extLst>
                  <a:ext uri="{FF2B5EF4-FFF2-40B4-BE49-F238E27FC236}">
                    <a16:creationId xmlns:a16="http://schemas.microsoft.com/office/drawing/2014/main" id="{46B8878F-1F70-BA40-B68D-508BCC93F611}"/>
                  </a:ext>
                </a:extLst>
              </p:cNvPr>
              <p:cNvSpPr>
                <a:spLocks/>
              </p:cNvSpPr>
              <p:nvPr/>
            </p:nvSpPr>
            <p:spPr bwMode="auto">
              <a:xfrm>
                <a:off x="3784601" y="1465263"/>
                <a:ext cx="100013" cy="41275"/>
              </a:xfrm>
              <a:custGeom>
                <a:avLst/>
                <a:gdLst>
                  <a:gd name="T0" fmla="*/ 93 w 186"/>
                  <a:gd name="T1" fmla="*/ 81 h 81"/>
                  <a:gd name="T2" fmla="*/ 86 w 186"/>
                  <a:gd name="T3" fmla="*/ 79 h 81"/>
                  <a:gd name="T4" fmla="*/ 5 w 186"/>
                  <a:gd name="T5" fmla="*/ 21 h 81"/>
                  <a:gd name="T6" fmla="*/ 3 w 186"/>
                  <a:gd name="T7" fmla="*/ 6 h 81"/>
                  <a:gd name="T8" fmla="*/ 18 w 186"/>
                  <a:gd name="T9" fmla="*/ 4 h 81"/>
                  <a:gd name="T10" fmla="*/ 93 w 186"/>
                  <a:gd name="T11" fmla="*/ 57 h 81"/>
                  <a:gd name="T12" fmla="*/ 167 w 186"/>
                  <a:gd name="T13" fmla="*/ 4 h 81"/>
                  <a:gd name="T14" fmla="*/ 182 w 186"/>
                  <a:gd name="T15" fmla="*/ 6 h 81"/>
                  <a:gd name="T16" fmla="*/ 180 w 186"/>
                  <a:gd name="T17" fmla="*/ 21 h 81"/>
                  <a:gd name="T18" fmla="*/ 99 w 186"/>
                  <a:gd name="T19" fmla="*/ 79 h 81"/>
                  <a:gd name="T20" fmla="*/ 93 w 186"/>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81">
                    <a:moveTo>
                      <a:pt x="93" y="81"/>
                    </a:moveTo>
                    <a:cubicBezTo>
                      <a:pt x="91" y="81"/>
                      <a:pt x="88" y="80"/>
                      <a:pt x="86" y="79"/>
                    </a:cubicBezTo>
                    <a:lnTo>
                      <a:pt x="5" y="21"/>
                    </a:lnTo>
                    <a:cubicBezTo>
                      <a:pt x="1" y="18"/>
                      <a:pt x="0" y="11"/>
                      <a:pt x="3" y="6"/>
                    </a:cubicBezTo>
                    <a:cubicBezTo>
                      <a:pt x="6" y="1"/>
                      <a:pt x="13" y="0"/>
                      <a:pt x="18" y="4"/>
                    </a:cubicBezTo>
                    <a:lnTo>
                      <a:pt x="93" y="57"/>
                    </a:lnTo>
                    <a:lnTo>
                      <a:pt x="167" y="4"/>
                    </a:lnTo>
                    <a:cubicBezTo>
                      <a:pt x="172" y="0"/>
                      <a:pt x="179" y="1"/>
                      <a:pt x="182" y="6"/>
                    </a:cubicBezTo>
                    <a:cubicBezTo>
                      <a:pt x="186" y="11"/>
                      <a:pt x="185" y="18"/>
                      <a:pt x="180" y="21"/>
                    </a:cubicBezTo>
                    <a:lnTo>
                      <a:pt x="99" y="79"/>
                    </a:lnTo>
                    <a:cubicBezTo>
                      <a:pt x="97" y="80"/>
                      <a:pt x="95" y="81"/>
                      <a:pt x="93"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cxnSp>
          <p:nvCxnSpPr>
            <p:cNvPr id="93" name="Straight Connector 92">
              <a:extLst>
                <a:ext uri="{FF2B5EF4-FFF2-40B4-BE49-F238E27FC236}">
                  <a16:creationId xmlns:a16="http://schemas.microsoft.com/office/drawing/2014/main" id="{1539793B-15F2-1E4A-AF6B-FCC1D8865A3B}"/>
                </a:ext>
              </a:extLst>
            </p:cNvPr>
            <p:cNvCxnSpPr>
              <a:cxnSpLocks/>
            </p:cNvCxnSpPr>
            <p:nvPr/>
          </p:nvCxnSpPr>
          <p:spPr>
            <a:xfrm>
              <a:off x="5359525" y="1649716"/>
              <a:ext cx="2347561" cy="0"/>
            </a:xfrm>
            <a:prstGeom prst="line">
              <a:avLst/>
            </a:prstGeom>
            <a:ln w="38100">
              <a:solidFill>
                <a:srgbClr val="3D90E2"/>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2AFFC599-68DD-8445-8718-B0B40FD17008}"/>
                </a:ext>
              </a:extLst>
            </p:cNvPr>
            <p:cNvSpPr txBox="1"/>
            <p:nvPr/>
          </p:nvSpPr>
          <p:spPr>
            <a:xfrm>
              <a:off x="5464629" y="1040524"/>
              <a:ext cx="2242457" cy="570562"/>
            </a:xfrm>
            <a:prstGeom prst="rect">
              <a:avLst/>
            </a:prstGeom>
            <a:noFill/>
          </p:spPr>
          <p:txBody>
            <a:bodyPr wrap="square" lIns="0" tIns="0" rIns="0" bIns="0" rtlCol="0" anchor="b">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POSITION TITLE</a:t>
              </a:r>
              <a:endPar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endParaRPr>
            </a:p>
          </p:txBody>
        </p:sp>
        <p:sp>
          <p:nvSpPr>
            <p:cNvPr id="95" name="TextBox 94">
              <a:extLst>
                <a:ext uri="{FF2B5EF4-FFF2-40B4-BE49-F238E27FC236}">
                  <a16:creationId xmlns:a16="http://schemas.microsoft.com/office/drawing/2014/main" id="{3C29E761-0CA1-7B44-B974-7DAD7F8FC1D4}"/>
                </a:ext>
              </a:extLst>
            </p:cNvPr>
            <p:cNvSpPr txBox="1"/>
            <p:nvPr/>
          </p:nvSpPr>
          <p:spPr>
            <a:xfrm>
              <a:off x="5464629" y="1705269"/>
              <a:ext cx="2242457" cy="570562"/>
            </a:xfrm>
            <a:prstGeom prst="rect">
              <a:avLst/>
            </a:prstGeom>
            <a:noFill/>
          </p:spPr>
          <p:txBody>
            <a:bodyPr wrap="square" lIns="0" tIns="0" rIns="0" bIns="0" rtlCol="0" anchor="t">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Name Here</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888888"/>
                  </a:solidFill>
                  <a:effectLst/>
                  <a:uLnTx/>
                  <a:uFillTx/>
                  <a:latin typeface="Arial" panose="020B0604020202020204" pitchFamily="34" charset="0"/>
                  <a:ea typeface="+mn-ea"/>
                  <a:cs typeface="Arial" panose="020B0604020202020204" pitchFamily="34" charset="0"/>
                </a:rPr>
                <a:t>[Credentials]</a:t>
              </a:r>
            </a:p>
          </p:txBody>
        </p:sp>
      </p:grpSp>
      <p:grpSp>
        <p:nvGrpSpPr>
          <p:cNvPr id="37" name="Group 36">
            <a:extLst>
              <a:ext uri="{FF2B5EF4-FFF2-40B4-BE49-F238E27FC236}">
                <a16:creationId xmlns:a16="http://schemas.microsoft.com/office/drawing/2014/main" id="{A3B62A45-6380-F941-A62F-CF13DB596F0B}"/>
              </a:ext>
            </a:extLst>
          </p:cNvPr>
          <p:cNvGrpSpPr/>
          <p:nvPr/>
        </p:nvGrpSpPr>
        <p:grpSpPr>
          <a:xfrm>
            <a:off x="7891724" y="2570082"/>
            <a:ext cx="3566010" cy="1240220"/>
            <a:chOff x="4141076" y="1040524"/>
            <a:chExt cx="3566010" cy="1240220"/>
          </a:xfrm>
        </p:grpSpPr>
        <p:sp>
          <p:nvSpPr>
            <p:cNvPr id="80" name="Oval 79">
              <a:extLst>
                <a:ext uri="{FF2B5EF4-FFF2-40B4-BE49-F238E27FC236}">
                  <a16:creationId xmlns:a16="http://schemas.microsoft.com/office/drawing/2014/main" id="{7E1E50C6-478C-D049-AD10-7518B193DB91}"/>
                </a:ext>
              </a:extLst>
            </p:cNvPr>
            <p:cNvSpPr>
              <a:spLocks noChangeAspect="1"/>
            </p:cNvSpPr>
            <p:nvPr/>
          </p:nvSpPr>
          <p:spPr>
            <a:xfrm>
              <a:off x="4141076" y="1040524"/>
              <a:ext cx="1240220" cy="1240220"/>
            </a:xfrm>
            <a:prstGeom prst="ellipse">
              <a:avLst/>
            </a:prstGeom>
            <a:solidFill>
              <a:srgbClr val="FFFFFF"/>
            </a:solidFill>
            <a:ln w="57150">
              <a:solidFill>
                <a:srgbClr val="3D90E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81" name="Group 80">
              <a:extLst>
                <a:ext uri="{FF2B5EF4-FFF2-40B4-BE49-F238E27FC236}">
                  <a16:creationId xmlns:a16="http://schemas.microsoft.com/office/drawing/2014/main" id="{B14B663D-53BC-D94A-9F75-AF0A10C84014}"/>
                </a:ext>
              </a:extLst>
            </p:cNvPr>
            <p:cNvGrpSpPr>
              <a:grpSpLocks noChangeAspect="1"/>
            </p:cNvGrpSpPr>
            <p:nvPr/>
          </p:nvGrpSpPr>
          <p:grpSpPr>
            <a:xfrm>
              <a:off x="4361793" y="1140955"/>
              <a:ext cx="798786" cy="917464"/>
              <a:chOff x="3695701" y="1270000"/>
              <a:chExt cx="277813" cy="319088"/>
            </a:xfrm>
            <a:solidFill>
              <a:srgbClr val="888888"/>
            </a:solidFill>
          </p:grpSpPr>
          <p:sp>
            <p:nvSpPr>
              <p:cNvPr id="85" name="Freeform 65">
                <a:extLst>
                  <a:ext uri="{FF2B5EF4-FFF2-40B4-BE49-F238E27FC236}">
                    <a16:creationId xmlns:a16="http://schemas.microsoft.com/office/drawing/2014/main" id="{1EA4CFA0-28B2-4142-A404-241A3C0BCA68}"/>
                  </a:ext>
                </a:extLst>
              </p:cNvPr>
              <p:cNvSpPr>
                <a:spLocks/>
              </p:cNvSpPr>
              <p:nvPr/>
            </p:nvSpPr>
            <p:spPr bwMode="auto">
              <a:xfrm>
                <a:off x="3768726" y="1357313"/>
                <a:ext cx="131763" cy="109538"/>
              </a:xfrm>
              <a:custGeom>
                <a:avLst/>
                <a:gdLst>
                  <a:gd name="T0" fmla="*/ 121 w 243"/>
                  <a:gd name="T1" fmla="*/ 213 h 213"/>
                  <a:gd name="T2" fmla="*/ 0 w 243"/>
                  <a:gd name="T3" fmla="*/ 17 h 213"/>
                  <a:gd name="T4" fmla="*/ 0 w 243"/>
                  <a:gd name="T5" fmla="*/ 11 h 213"/>
                  <a:gd name="T6" fmla="*/ 11 w 243"/>
                  <a:gd name="T7" fmla="*/ 1 h 213"/>
                  <a:gd name="T8" fmla="*/ 22 w 243"/>
                  <a:gd name="T9" fmla="*/ 12 h 213"/>
                  <a:gd name="T10" fmla="*/ 22 w 243"/>
                  <a:gd name="T11" fmla="*/ 17 h 213"/>
                  <a:gd name="T12" fmla="*/ 121 w 243"/>
                  <a:gd name="T13" fmla="*/ 192 h 213"/>
                  <a:gd name="T14" fmla="*/ 221 w 243"/>
                  <a:gd name="T15" fmla="*/ 29 h 213"/>
                  <a:gd name="T16" fmla="*/ 232 w 243"/>
                  <a:gd name="T17" fmla="*/ 18 h 213"/>
                  <a:gd name="T18" fmla="*/ 242 w 243"/>
                  <a:gd name="T19" fmla="*/ 30 h 213"/>
                  <a:gd name="T20" fmla="*/ 121 w 243"/>
                  <a:gd name="T21"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213">
                    <a:moveTo>
                      <a:pt x="121" y="213"/>
                    </a:moveTo>
                    <a:cubicBezTo>
                      <a:pt x="48" y="213"/>
                      <a:pt x="0" y="95"/>
                      <a:pt x="0" y="17"/>
                    </a:cubicBezTo>
                    <a:lnTo>
                      <a:pt x="0" y="11"/>
                    </a:lnTo>
                    <a:cubicBezTo>
                      <a:pt x="0" y="5"/>
                      <a:pt x="6" y="0"/>
                      <a:pt x="11" y="1"/>
                    </a:cubicBezTo>
                    <a:cubicBezTo>
                      <a:pt x="17" y="1"/>
                      <a:pt x="22" y="6"/>
                      <a:pt x="22" y="12"/>
                    </a:cubicBezTo>
                    <a:lnTo>
                      <a:pt x="22" y="17"/>
                    </a:lnTo>
                    <a:cubicBezTo>
                      <a:pt x="22" y="93"/>
                      <a:pt x="70" y="192"/>
                      <a:pt x="121" y="192"/>
                    </a:cubicBezTo>
                    <a:cubicBezTo>
                      <a:pt x="171" y="192"/>
                      <a:pt x="216" y="102"/>
                      <a:pt x="221" y="29"/>
                    </a:cubicBezTo>
                    <a:cubicBezTo>
                      <a:pt x="221" y="23"/>
                      <a:pt x="226" y="18"/>
                      <a:pt x="232" y="18"/>
                    </a:cubicBezTo>
                    <a:cubicBezTo>
                      <a:pt x="238" y="19"/>
                      <a:pt x="243" y="24"/>
                      <a:pt x="242" y="30"/>
                    </a:cubicBezTo>
                    <a:cubicBezTo>
                      <a:pt x="238" y="106"/>
                      <a:pt x="189" y="213"/>
                      <a:pt x="121" y="2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6" name="Freeform 66">
                <a:extLst>
                  <a:ext uri="{FF2B5EF4-FFF2-40B4-BE49-F238E27FC236}">
                    <a16:creationId xmlns:a16="http://schemas.microsoft.com/office/drawing/2014/main" id="{1A18D189-5329-714D-95DB-0A3F7D925B27}"/>
                  </a:ext>
                </a:extLst>
              </p:cNvPr>
              <p:cNvSpPr>
                <a:spLocks noEditPoints="1"/>
              </p:cNvSpPr>
              <p:nvPr/>
            </p:nvSpPr>
            <p:spPr bwMode="auto">
              <a:xfrm>
                <a:off x="3757614" y="1270000"/>
                <a:ext cx="153988" cy="109538"/>
              </a:xfrm>
              <a:custGeom>
                <a:avLst/>
                <a:gdLst>
                  <a:gd name="T0" fmla="*/ 215 w 286"/>
                  <a:gd name="T1" fmla="*/ 123 h 210"/>
                  <a:gd name="T2" fmla="*/ 248 w 286"/>
                  <a:gd name="T3" fmla="*/ 183 h 210"/>
                  <a:gd name="T4" fmla="*/ 256 w 286"/>
                  <a:gd name="T5" fmla="*/ 119 h 210"/>
                  <a:gd name="T6" fmla="*/ 220 w 286"/>
                  <a:gd name="T7" fmla="*/ 74 h 210"/>
                  <a:gd name="T8" fmla="*/ 216 w 286"/>
                  <a:gd name="T9" fmla="*/ 71 h 210"/>
                  <a:gd name="T10" fmla="*/ 116 w 286"/>
                  <a:gd name="T11" fmla="*/ 35 h 210"/>
                  <a:gd name="T12" fmla="*/ 47 w 286"/>
                  <a:gd name="T13" fmla="*/ 78 h 210"/>
                  <a:gd name="T14" fmla="*/ 39 w 286"/>
                  <a:gd name="T15" fmla="*/ 171 h 210"/>
                  <a:gd name="T16" fmla="*/ 123 w 286"/>
                  <a:gd name="T17" fmla="*/ 166 h 210"/>
                  <a:gd name="T18" fmla="*/ 195 w 286"/>
                  <a:gd name="T19" fmla="*/ 117 h 210"/>
                  <a:gd name="T20" fmla="*/ 208 w 286"/>
                  <a:gd name="T21" fmla="*/ 112 h 210"/>
                  <a:gd name="T22" fmla="*/ 215 w 286"/>
                  <a:gd name="T23" fmla="*/ 123 h 210"/>
                  <a:gd name="T24" fmla="*/ 253 w 286"/>
                  <a:gd name="T25" fmla="*/ 210 h 210"/>
                  <a:gd name="T26" fmla="*/ 248 w 286"/>
                  <a:gd name="T27" fmla="*/ 209 h 210"/>
                  <a:gd name="T28" fmla="*/ 197 w 286"/>
                  <a:gd name="T29" fmla="*/ 148 h 210"/>
                  <a:gd name="T30" fmla="*/ 129 w 286"/>
                  <a:gd name="T31" fmla="*/ 187 h 210"/>
                  <a:gd name="T32" fmla="*/ 26 w 286"/>
                  <a:gd name="T33" fmla="*/ 189 h 210"/>
                  <a:gd name="T34" fmla="*/ 20 w 286"/>
                  <a:gd name="T35" fmla="*/ 183 h 210"/>
                  <a:gd name="T36" fmla="*/ 29 w 286"/>
                  <a:gd name="T37" fmla="*/ 68 h 210"/>
                  <a:gd name="T38" fmla="*/ 112 w 286"/>
                  <a:gd name="T39" fmla="*/ 14 h 210"/>
                  <a:gd name="T40" fmla="*/ 231 w 286"/>
                  <a:gd name="T41" fmla="*/ 55 h 210"/>
                  <a:gd name="T42" fmla="*/ 277 w 286"/>
                  <a:gd name="T43" fmla="*/ 115 h 210"/>
                  <a:gd name="T44" fmla="*/ 263 w 286"/>
                  <a:gd name="T45" fmla="*/ 204 h 210"/>
                  <a:gd name="T46" fmla="*/ 256 w 286"/>
                  <a:gd name="T47" fmla="*/ 210 h 210"/>
                  <a:gd name="T48" fmla="*/ 253 w 286"/>
                  <a:gd name="T4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6" h="210">
                    <a:moveTo>
                      <a:pt x="215" y="123"/>
                    </a:moveTo>
                    <a:cubicBezTo>
                      <a:pt x="215" y="125"/>
                      <a:pt x="212" y="158"/>
                      <a:pt x="248" y="183"/>
                    </a:cubicBezTo>
                    <a:cubicBezTo>
                      <a:pt x="253" y="169"/>
                      <a:pt x="261" y="143"/>
                      <a:pt x="256" y="119"/>
                    </a:cubicBezTo>
                    <a:cubicBezTo>
                      <a:pt x="249" y="86"/>
                      <a:pt x="221" y="75"/>
                      <a:pt x="220" y="74"/>
                    </a:cubicBezTo>
                    <a:cubicBezTo>
                      <a:pt x="218" y="73"/>
                      <a:pt x="217" y="72"/>
                      <a:pt x="216" y="71"/>
                    </a:cubicBezTo>
                    <a:cubicBezTo>
                      <a:pt x="214" y="69"/>
                      <a:pt x="176" y="23"/>
                      <a:pt x="116" y="35"/>
                    </a:cubicBezTo>
                    <a:cubicBezTo>
                      <a:pt x="84" y="41"/>
                      <a:pt x="60" y="56"/>
                      <a:pt x="47" y="78"/>
                    </a:cubicBezTo>
                    <a:cubicBezTo>
                      <a:pt x="27" y="113"/>
                      <a:pt x="36" y="156"/>
                      <a:pt x="39" y="171"/>
                    </a:cubicBezTo>
                    <a:cubicBezTo>
                      <a:pt x="50" y="174"/>
                      <a:pt x="81" y="180"/>
                      <a:pt x="123" y="166"/>
                    </a:cubicBezTo>
                    <a:cubicBezTo>
                      <a:pt x="176" y="150"/>
                      <a:pt x="195" y="117"/>
                      <a:pt x="195" y="117"/>
                    </a:cubicBezTo>
                    <a:cubicBezTo>
                      <a:pt x="197" y="113"/>
                      <a:pt x="203" y="110"/>
                      <a:pt x="208" y="112"/>
                    </a:cubicBezTo>
                    <a:cubicBezTo>
                      <a:pt x="212" y="114"/>
                      <a:pt x="216" y="118"/>
                      <a:pt x="215" y="123"/>
                    </a:cubicBezTo>
                    <a:close/>
                    <a:moveTo>
                      <a:pt x="253" y="210"/>
                    </a:moveTo>
                    <a:cubicBezTo>
                      <a:pt x="251" y="210"/>
                      <a:pt x="250" y="210"/>
                      <a:pt x="248" y="209"/>
                    </a:cubicBezTo>
                    <a:cubicBezTo>
                      <a:pt x="215" y="190"/>
                      <a:pt x="202" y="167"/>
                      <a:pt x="197" y="148"/>
                    </a:cubicBezTo>
                    <a:cubicBezTo>
                      <a:pt x="183" y="161"/>
                      <a:pt x="162" y="177"/>
                      <a:pt x="129" y="187"/>
                    </a:cubicBezTo>
                    <a:cubicBezTo>
                      <a:pt x="68" y="207"/>
                      <a:pt x="28" y="190"/>
                      <a:pt x="26" y="189"/>
                    </a:cubicBezTo>
                    <a:cubicBezTo>
                      <a:pt x="23" y="188"/>
                      <a:pt x="21" y="186"/>
                      <a:pt x="20" y="183"/>
                    </a:cubicBezTo>
                    <a:cubicBezTo>
                      <a:pt x="19" y="180"/>
                      <a:pt x="0" y="118"/>
                      <a:pt x="29" y="68"/>
                    </a:cubicBezTo>
                    <a:cubicBezTo>
                      <a:pt x="45" y="40"/>
                      <a:pt x="73" y="22"/>
                      <a:pt x="112" y="14"/>
                    </a:cubicBezTo>
                    <a:cubicBezTo>
                      <a:pt x="178" y="0"/>
                      <a:pt x="221" y="45"/>
                      <a:pt x="231" y="55"/>
                    </a:cubicBezTo>
                    <a:cubicBezTo>
                      <a:pt x="240" y="59"/>
                      <a:pt x="269" y="76"/>
                      <a:pt x="277" y="115"/>
                    </a:cubicBezTo>
                    <a:cubicBezTo>
                      <a:pt x="286" y="158"/>
                      <a:pt x="264" y="202"/>
                      <a:pt x="263" y="204"/>
                    </a:cubicBezTo>
                    <a:cubicBezTo>
                      <a:pt x="262" y="207"/>
                      <a:pt x="259" y="209"/>
                      <a:pt x="256" y="210"/>
                    </a:cubicBezTo>
                    <a:cubicBezTo>
                      <a:pt x="255" y="210"/>
                      <a:pt x="254" y="210"/>
                      <a:pt x="253" y="2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7" name="Freeform 67">
                <a:extLst>
                  <a:ext uri="{FF2B5EF4-FFF2-40B4-BE49-F238E27FC236}">
                    <a16:creationId xmlns:a16="http://schemas.microsoft.com/office/drawing/2014/main" id="{5C271374-8115-404C-A25C-1ADA9C46EE0B}"/>
                  </a:ext>
                </a:extLst>
              </p:cNvPr>
              <p:cNvSpPr>
                <a:spLocks noEditPoints="1"/>
              </p:cNvSpPr>
              <p:nvPr/>
            </p:nvSpPr>
            <p:spPr bwMode="auto">
              <a:xfrm>
                <a:off x="3871914" y="1368425"/>
                <a:ext cx="49213" cy="93663"/>
              </a:xfrm>
              <a:custGeom>
                <a:avLst/>
                <a:gdLst>
                  <a:gd name="T0" fmla="*/ 46 w 91"/>
                  <a:gd name="T1" fmla="*/ 40 h 183"/>
                  <a:gd name="T2" fmla="*/ 33 w 91"/>
                  <a:gd name="T3" fmla="*/ 91 h 183"/>
                  <a:gd name="T4" fmla="*/ 58 w 91"/>
                  <a:gd name="T5" fmla="*/ 155 h 183"/>
                  <a:gd name="T6" fmla="*/ 68 w 91"/>
                  <a:gd name="T7" fmla="*/ 110 h 183"/>
                  <a:gd name="T8" fmla="*/ 46 w 91"/>
                  <a:gd name="T9" fmla="*/ 40 h 183"/>
                  <a:gd name="T10" fmla="*/ 59 w 91"/>
                  <a:gd name="T11" fmla="*/ 183 h 183"/>
                  <a:gd name="T12" fmla="*/ 51 w 91"/>
                  <a:gd name="T13" fmla="*/ 180 h 183"/>
                  <a:gd name="T14" fmla="*/ 13 w 91"/>
                  <a:gd name="T15" fmla="*/ 85 h 183"/>
                  <a:gd name="T16" fmla="*/ 30 w 91"/>
                  <a:gd name="T17" fmla="*/ 9 h 183"/>
                  <a:gd name="T18" fmla="*/ 38 w 91"/>
                  <a:gd name="T19" fmla="*/ 1 h 183"/>
                  <a:gd name="T20" fmla="*/ 49 w 91"/>
                  <a:gd name="T21" fmla="*/ 5 h 183"/>
                  <a:gd name="T22" fmla="*/ 90 w 91"/>
                  <a:gd name="T23" fmla="*/ 111 h 183"/>
                  <a:gd name="T24" fmla="*/ 65 w 91"/>
                  <a:gd name="T25" fmla="*/ 180 h 183"/>
                  <a:gd name="T26" fmla="*/ 59 w 91"/>
                  <a:gd name="T2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83">
                    <a:moveTo>
                      <a:pt x="46" y="40"/>
                    </a:moveTo>
                    <a:cubicBezTo>
                      <a:pt x="43" y="54"/>
                      <a:pt x="38" y="72"/>
                      <a:pt x="33" y="91"/>
                    </a:cubicBezTo>
                    <a:cubicBezTo>
                      <a:pt x="28" y="113"/>
                      <a:pt x="45" y="140"/>
                      <a:pt x="58" y="155"/>
                    </a:cubicBezTo>
                    <a:cubicBezTo>
                      <a:pt x="62" y="147"/>
                      <a:pt x="67" y="133"/>
                      <a:pt x="68" y="110"/>
                    </a:cubicBezTo>
                    <a:cubicBezTo>
                      <a:pt x="69" y="86"/>
                      <a:pt x="56" y="58"/>
                      <a:pt x="46" y="40"/>
                    </a:cubicBezTo>
                    <a:close/>
                    <a:moveTo>
                      <a:pt x="59" y="183"/>
                    </a:moveTo>
                    <a:cubicBezTo>
                      <a:pt x="56" y="183"/>
                      <a:pt x="53" y="182"/>
                      <a:pt x="51" y="180"/>
                    </a:cubicBezTo>
                    <a:cubicBezTo>
                      <a:pt x="49" y="178"/>
                      <a:pt x="0" y="131"/>
                      <a:pt x="13" y="85"/>
                    </a:cubicBezTo>
                    <a:cubicBezTo>
                      <a:pt x="23" y="46"/>
                      <a:pt x="30" y="10"/>
                      <a:pt x="30" y="9"/>
                    </a:cubicBezTo>
                    <a:cubicBezTo>
                      <a:pt x="30" y="5"/>
                      <a:pt x="34" y="2"/>
                      <a:pt x="38" y="1"/>
                    </a:cubicBezTo>
                    <a:cubicBezTo>
                      <a:pt x="42" y="0"/>
                      <a:pt x="46" y="1"/>
                      <a:pt x="49" y="5"/>
                    </a:cubicBezTo>
                    <a:cubicBezTo>
                      <a:pt x="51" y="7"/>
                      <a:pt x="91" y="61"/>
                      <a:pt x="90" y="111"/>
                    </a:cubicBezTo>
                    <a:cubicBezTo>
                      <a:pt x="88" y="161"/>
                      <a:pt x="68" y="178"/>
                      <a:pt x="65" y="180"/>
                    </a:cubicBezTo>
                    <a:cubicBezTo>
                      <a:pt x="64" y="182"/>
                      <a:pt x="61" y="183"/>
                      <a:pt x="59" y="1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8" name="Freeform 68">
                <a:extLst>
                  <a:ext uri="{FF2B5EF4-FFF2-40B4-BE49-F238E27FC236}">
                    <a16:creationId xmlns:a16="http://schemas.microsoft.com/office/drawing/2014/main" id="{B5EEBE9C-7203-7A4D-802E-BBC9D6785A6E}"/>
                  </a:ext>
                </a:extLst>
              </p:cNvPr>
              <p:cNvSpPr>
                <a:spLocks noEditPoints="1"/>
              </p:cNvSpPr>
              <p:nvPr/>
            </p:nvSpPr>
            <p:spPr bwMode="auto">
              <a:xfrm>
                <a:off x="3748089" y="1370013"/>
                <a:ext cx="50800" cy="92075"/>
              </a:xfrm>
              <a:custGeom>
                <a:avLst/>
                <a:gdLst>
                  <a:gd name="T0" fmla="*/ 42 w 94"/>
                  <a:gd name="T1" fmla="*/ 39 h 178"/>
                  <a:gd name="T2" fmla="*/ 23 w 94"/>
                  <a:gd name="T3" fmla="*/ 105 h 178"/>
                  <a:gd name="T4" fmla="*/ 33 w 94"/>
                  <a:gd name="T5" fmla="*/ 150 h 178"/>
                  <a:gd name="T6" fmla="*/ 57 w 94"/>
                  <a:gd name="T7" fmla="*/ 87 h 178"/>
                  <a:gd name="T8" fmla="*/ 42 w 94"/>
                  <a:gd name="T9" fmla="*/ 39 h 178"/>
                  <a:gd name="T10" fmla="*/ 32 w 94"/>
                  <a:gd name="T11" fmla="*/ 178 h 178"/>
                  <a:gd name="T12" fmla="*/ 25 w 94"/>
                  <a:gd name="T13" fmla="*/ 175 h 178"/>
                  <a:gd name="T14" fmla="*/ 1 w 94"/>
                  <a:gd name="T15" fmla="*/ 106 h 178"/>
                  <a:gd name="T16" fmla="*/ 38 w 94"/>
                  <a:gd name="T17" fmla="*/ 5 h 178"/>
                  <a:gd name="T18" fmla="*/ 49 w 94"/>
                  <a:gd name="T19" fmla="*/ 1 h 178"/>
                  <a:gd name="T20" fmla="*/ 57 w 94"/>
                  <a:gd name="T21" fmla="*/ 9 h 178"/>
                  <a:gd name="T22" fmla="*/ 78 w 94"/>
                  <a:gd name="T23" fmla="*/ 80 h 178"/>
                  <a:gd name="T24" fmla="*/ 39 w 94"/>
                  <a:gd name="T25" fmla="*/ 175 h 178"/>
                  <a:gd name="T26" fmla="*/ 32 w 94"/>
                  <a:gd name="T2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178">
                    <a:moveTo>
                      <a:pt x="42" y="39"/>
                    </a:moveTo>
                    <a:cubicBezTo>
                      <a:pt x="33" y="56"/>
                      <a:pt x="22" y="81"/>
                      <a:pt x="23" y="105"/>
                    </a:cubicBezTo>
                    <a:cubicBezTo>
                      <a:pt x="23" y="128"/>
                      <a:pt x="28" y="142"/>
                      <a:pt x="33" y="150"/>
                    </a:cubicBezTo>
                    <a:cubicBezTo>
                      <a:pt x="46" y="135"/>
                      <a:pt x="65" y="108"/>
                      <a:pt x="57" y="87"/>
                    </a:cubicBezTo>
                    <a:cubicBezTo>
                      <a:pt x="50" y="68"/>
                      <a:pt x="45" y="51"/>
                      <a:pt x="42" y="39"/>
                    </a:cubicBezTo>
                    <a:close/>
                    <a:moveTo>
                      <a:pt x="32" y="178"/>
                    </a:moveTo>
                    <a:cubicBezTo>
                      <a:pt x="29" y="178"/>
                      <a:pt x="27" y="177"/>
                      <a:pt x="25" y="175"/>
                    </a:cubicBezTo>
                    <a:cubicBezTo>
                      <a:pt x="23" y="173"/>
                      <a:pt x="2" y="156"/>
                      <a:pt x="1" y="106"/>
                    </a:cubicBezTo>
                    <a:cubicBezTo>
                      <a:pt x="0" y="56"/>
                      <a:pt x="36" y="7"/>
                      <a:pt x="38" y="5"/>
                    </a:cubicBezTo>
                    <a:cubicBezTo>
                      <a:pt x="40" y="2"/>
                      <a:pt x="44" y="0"/>
                      <a:pt x="49" y="1"/>
                    </a:cubicBezTo>
                    <a:cubicBezTo>
                      <a:pt x="53" y="2"/>
                      <a:pt x="56" y="5"/>
                      <a:pt x="57" y="9"/>
                    </a:cubicBezTo>
                    <a:cubicBezTo>
                      <a:pt x="57" y="10"/>
                      <a:pt x="63" y="38"/>
                      <a:pt x="78" y="80"/>
                    </a:cubicBezTo>
                    <a:cubicBezTo>
                      <a:pt x="94" y="125"/>
                      <a:pt x="41" y="173"/>
                      <a:pt x="39" y="175"/>
                    </a:cubicBezTo>
                    <a:cubicBezTo>
                      <a:pt x="37" y="177"/>
                      <a:pt x="34" y="178"/>
                      <a:pt x="32" y="17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9" name="Freeform 69">
                <a:extLst>
                  <a:ext uri="{FF2B5EF4-FFF2-40B4-BE49-F238E27FC236}">
                    <a16:creationId xmlns:a16="http://schemas.microsoft.com/office/drawing/2014/main" id="{FFF17762-425D-204A-B26F-D2BA0A456265}"/>
                  </a:ext>
                </a:extLst>
              </p:cNvPr>
              <p:cNvSpPr>
                <a:spLocks/>
              </p:cNvSpPr>
              <p:nvPr/>
            </p:nvSpPr>
            <p:spPr bwMode="auto">
              <a:xfrm>
                <a:off x="3695701" y="1438275"/>
                <a:ext cx="277813" cy="150813"/>
              </a:xfrm>
              <a:custGeom>
                <a:avLst/>
                <a:gdLst>
                  <a:gd name="T0" fmla="*/ 502 w 513"/>
                  <a:gd name="T1" fmla="*/ 291 h 291"/>
                  <a:gd name="T2" fmla="*/ 11 w 513"/>
                  <a:gd name="T3" fmla="*/ 291 h 291"/>
                  <a:gd name="T4" fmla="*/ 3 w 513"/>
                  <a:gd name="T5" fmla="*/ 287 h 291"/>
                  <a:gd name="T6" fmla="*/ 1 w 513"/>
                  <a:gd name="T7" fmla="*/ 278 h 291"/>
                  <a:gd name="T8" fmla="*/ 33 w 513"/>
                  <a:gd name="T9" fmla="*/ 142 h 291"/>
                  <a:gd name="T10" fmla="*/ 133 w 513"/>
                  <a:gd name="T11" fmla="*/ 66 h 291"/>
                  <a:gd name="T12" fmla="*/ 168 w 513"/>
                  <a:gd name="T13" fmla="*/ 53 h 291"/>
                  <a:gd name="T14" fmla="*/ 187 w 513"/>
                  <a:gd name="T15" fmla="*/ 14 h 291"/>
                  <a:gd name="T16" fmla="*/ 198 w 513"/>
                  <a:gd name="T17" fmla="*/ 4 h 291"/>
                  <a:gd name="T18" fmla="*/ 208 w 513"/>
                  <a:gd name="T19" fmla="*/ 16 h 291"/>
                  <a:gd name="T20" fmla="*/ 180 w 513"/>
                  <a:gd name="T21" fmla="*/ 71 h 291"/>
                  <a:gd name="T22" fmla="*/ 139 w 513"/>
                  <a:gd name="T23" fmla="*/ 87 h 291"/>
                  <a:gd name="T24" fmla="*/ 53 w 513"/>
                  <a:gd name="T25" fmla="*/ 149 h 291"/>
                  <a:gd name="T26" fmla="*/ 24 w 513"/>
                  <a:gd name="T27" fmla="*/ 269 h 291"/>
                  <a:gd name="T28" fmla="*/ 490 w 513"/>
                  <a:gd name="T29" fmla="*/ 269 h 291"/>
                  <a:gd name="T30" fmla="*/ 460 w 513"/>
                  <a:gd name="T31" fmla="*/ 149 h 291"/>
                  <a:gd name="T32" fmla="*/ 375 w 513"/>
                  <a:gd name="T33" fmla="*/ 87 h 291"/>
                  <a:gd name="T34" fmla="*/ 333 w 513"/>
                  <a:gd name="T35" fmla="*/ 71 h 291"/>
                  <a:gd name="T36" fmla="*/ 305 w 513"/>
                  <a:gd name="T37" fmla="*/ 11 h 291"/>
                  <a:gd name="T38" fmla="*/ 315 w 513"/>
                  <a:gd name="T39" fmla="*/ 0 h 291"/>
                  <a:gd name="T40" fmla="*/ 327 w 513"/>
                  <a:gd name="T41" fmla="*/ 10 h 291"/>
                  <a:gd name="T42" fmla="*/ 346 w 513"/>
                  <a:gd name="T43" fmla="*/ 53 h 291"/>
                  <a:gd name="T44" fmla="*/ 381 w 513"/>
                  <a:gd name="T45" fmla="*/ 66 h 291"/>
                  <a:gd name="T46" fmla="*/ 480 w 513"/>
                  <a:gd name="T47" fmla="*/ 142 h 291"/>
                  <a:gd name="T48" fmla="*/ 513 w 513"/>
                  <a:gd name="T49" fmla="*/ 278 h 291"/>
                  <a:gd name="T50" fmla="*/ 510 w 513"/>
                  <a:gd name="T51" fmla="*/ 287 h 291"/>
                  <a:gd name="T52" fmla="*/ 502 w 513"/>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3" h="291">
                    <a:moveTo>
                      <a:pt x="502" y="291"/>
                    </a:moveTo>
                    <a:lnTo>
                      <a:pt x="11" y="291"/>
                    </a:lnTo>
                    <a:cubicBezTo>
                      <a:pt x="8" y="291"/>
                      <a:pt x="5" y="289"/>
                      <a:pt x="3" y="287"/>
                    </a:cubicBezTo>
                    <a:cubicBezTo>
                      <a:pt x="1" y="285"/>
                      <a:pt x="0" y="282"/>
                      <a:pt x="1" y="278"/>
                    </a:cubicBezTo>
                    <a:cubicBezTo>
                      <a:pt x="1" y="275"/>
                      <a:pt x="10" y="203"/>
                      <a:pt x="33" y="142"/>
                    </a:cubicBezTo>
                    <a:cubicBezTo>
                      <a:pt x="53" y="88"/>
                      <a:pt x="99" y="76"/>
                      <a:pt x="133" y="66"/>
                    </a:cubicBezTo>
                    <a:cubicBezTo>
                      <a:pt x="147" y="63"/>
                      <a:pt x="160" y="59"/>
                      <a:pt x="168" y="53"/>
                    </a:cubicBezTo>
                    <a:cubicBezTo>
                      <a:pt x="179" y="46"/>
                      <a:pt x="185" y="33"/>
                      <a:pt x="187" y="14"/>
                    </a:cubicBezTo>
                    <a:cubicBezTo>
                      <a:pt x="187" y="8"/>
                      <a:pt x="192" y="4"/>
                      <a:pt x="198" y="4"/>
                    </a:cubicBezTo>
                    <a:cubicBezTo>
                      <a:pt x="204" y="5"/>
                      <a:pt x="209" y="10"/>
                      <a:pt x="208" y="16"/>
                    </a:cubicBezTo>
                    <a:cubicBezTo>
                      <a:pt x="206" y="41"/>
                      <a:pt x="196" y="60"/>
                      <a:pt x="180" y="71"/>
                    </a:cubicBezTo>
                    <a:cubicBezTo>
                      <a:pt x="169" y="79"/>
                      <a:pt x="154" y="83"/>
                      <a:pt x="139" y="87"/>
                    </a:cubicBezTo>
                    <a:cubicBezTo>
                      <a:pt x="106" y="96"/>
                      <a:pt x="69" y="106"/>
                      <a:pt x="53" y="149"/>
                    </a:cubicBezTo>
                    <a:cubicBezTo>
                      <a:pt x="37" y="194"/>
                      <a:pt x="28" y="246"/>
                      <a:pt x="24" y="269"/>
                    </a:cubicBezTo>
                    <a:lnTo>
                      <a:pt x="490" y="269"/>
                    </a:lnTo>
                    <a:cubicBezTo>
                      <a:pt x="486" y="246"/>
                      <a:pt x="477" y="194"/>
                      <a:pt x="460" y="149"/>
                    </a:cubicBezTo>
                    <a:cubicBezTo>
                      <a:pt x="444" y="106"/>
                      <a:pt x="407" y="96"/>
                      <a:pt x="375" y="87"/>
                    </a:cubicBezTo>
                    <a:cubicBezTo>
                      <a:pt x="359" y="83"/>
                      <a:pt x="344" y="79"/>
                      <a:pt x="333" y="71"/>
                    </a:cubicBezTo>
                    <a:cubicBezTo>
                      <a:pt x="316" y="59"/>
                      <a:pt x="306" y="38"/>
                      <a:pt x="305" y="11"/>
                    </a:cubicBezTo>
                    <a:cubicBezTo>
                      <a:pt x="305" y="5"/>
                      <a:pt x="309" y="0"/>
                      <a:pt x="315" y="0"/>
                    </a:cubicBezTo>
                    <a:cubicBezTo>
                      <a:pt x="322" y="0"/>
                      <a:pt x="326" y="4"/>
                      <a:pt x="327" y="10"/>
                    </a:cubicBezTo>
                    <a:cubicBezTo>
                      <a:pt x="328" y="31"/>
                      <a:pt x="334" y="45"/>
                      <a:pt x="346" y="53"/>
                    </a:cubicBezTo>
                    <a:cubicBezTo>
                      <a:pt x="353" y="59"/>
                      <a:pt x="367" y="63"/>
                      <a:pt x="381" y="66"/>
                    </a:cubicBezTo>
                    <a:cubicBezTo>
                      <a:pt x="414" y="76"/>
                      <a:pt x="461" y="88"/>
                      <a:pt x="480" y="142"/>
                    </a:cubicBezTo>
                    <a:cubicBezTo>
                      <a:pt x="503" y="203"/>
                      <a:pt x="512" y="275"/>
                      <a:pt x="513" y="278"/>
                    </a:cubicBezTo>
                    <a:cubicBezTo>
                      <a:pt x="513" y="282"/>
                      <a:pt x="512" y="285"/>
                      <a:pt x="510" y="287"/>
                    </a:cubicBezTo>
                    <a:cubicBezTo>
                      <a:pt x="508" y="289"/>
                      <a:pt x="505" y="291"/>
                      <a:pt x="502" y="2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0" name="Freeform 70">
                <a:extLst>
                  <a:ext uri="{FF2B5EF4-FFF2-40B4-BE49-F238E27FC236}">
                    <a16:creationId xmlns:a16="http://schemas.microsoft.com/office/drawing/2014/main" id="{DC66BF8F-127F-CB4C-81DE-AE27DFFF9E13}"/>
                  </a:ext>
                </a:extLst>
              </p:cNvPr>
              <p:cNvSpPr>
                <a:spLocks/>
              </p:cNvSpPr>
              <p:nvPr/>
            </p:nvSpPr>
            <p:spPr bwMode="auto">
              <a:xfrm>
                <a:off x="3784601" y="1465263"/>
                <a:ext cx="100013" cy="41275"/>
              </a:xfrm>
              <a:custGeom>
                <a:avLst/>
                <a:gdLst>
                  <a:gd name="T0" fmla="*/ 93 w 186"/>
                  <a:gd name="T1" fmla="*/ 81 h 81"/>
                  <a:gd name="T2" fmla="*/ 86 w 186"/>
                  <a:gd name="T3" fmla="*/ 79 h 81"/>
                  <a:gd name="T4" fmla="*/ 5 w 186"/>
                  <a:gd name="T5" fmla="*/ 21 h 81"/>
                  <a:gd name="T6" fmla="*/ 3 w 186"/>
                  <a:gd name="T7" fmla="*/ 6 h 81"/>
                  <a:gd name="T8" fmla="*/ 18 w 186"/>
                  <a:gd name="T9" fmla="*/ 4 h 81"/>
                  <a:gd name="T10" fmla="*/ 93 w 186"/>
                  <a:gd name="T11" fmla="*/ 57 h 81"/>
                  <a:gd name="T12" fmla="*/ 167 w 186"/>
                  <a:gd name="T13" fmla="*/ 4 h 81"/>
                  <a:gd name="T14" fmla="*/ 182 w 186"/>
                  <a:gd name="T15" fmla="*/ 6 h 81"/>
                  <a:gd name="T16" fmla="*/ 180 w 186"/>
                  <a:gd name="T17" fmla="*/ 21 h 81"/>
                  <a:gd name="T18" fmla="*/ 99 w 186"/>
                  <a:gd name="T19" fmla="*/ 79 h 81"/>
                  <a:gd name="T20" fmla="*/ 93 w 186"/>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81">
                    <a:moveTo>
                      <a:pt x="93" y="81"/>
                    </a:moveTo>
                    <a:cubicBezTo>
                      <a:pt x="91" y="81"/>
                      <a:pt x="88" y="80"/>
                      <a:pt x="86" y="79"/>
                    </a:cubicBezTo>
                    <a:lnTo>
                      <a:pt x="5" y="21"/>
                    </a:lnTo>
                    <a:cubicBezTo>
                      <a:pt x="1" y="18"/>
                      <a:pt x="0" y="11"/>
                      <a:pt x="3" y="6"/>
                    </a:cubicBezTo>
                    <a:cubicBezTo>
                      <a:pt x="6" y="1"/>
                      <a:pt x="13" y="0"/>
                      <a:pt x="18" y="4"/>
                    </a:cubicBezTo>
                    <a:lnTo>
                      <a:pt x="93" y="57"/>
                    </a:lnTo>
                    <a:lnTo>
                      <a:pt x="167" y="4"/>
                    </a:lnTo>
                    <a:cubicBezTo>
                      <a:pt x="172" y="0"/>
                      <a:pt x="179" y="1"/>
                      <a:pt x="182" y="6"/>
                    </a:cubicBezTo>
                    <a:cubicBezTo>
                      <a:pt x="186" y="11"/>
                      <a:pt x="185" y="18"/>
                      <a:pt x="180" y="21"/>
                    </a:cubicBezTo>
                    <a:lnTo>
                      <a:pt x="99" y="79"/>
                    </a:lnTo>
                    <a:cubicBezTo>
                      <a:pt x="97" y="80"/>
                      <a:pt x="95" y="81"/>
                      <a:pt x="93"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cxnSp>
          <p:nvCxnSpPr>
            <p:cNvPr id="82" name="Straight Connector 81">
              <a:extLst>
                <a:ext uri="{FF2B5EF4-FFF2-40B4-BE49-F238E27FC236}">
                  <a16:creationId xmlns:a16="http://schemas.microsoft.com/office/drawing/2014/main" id="{A811B670-FFE9-E741-8E96-0343BCB4C91C}"/>
                </a:ext>
              </a:extLst>
            </p:cNvPr>
            <p:cNvCxnSpPr>
              <a:cxnSpLocks/>
            </p:cNvCxnSpPr>
            <p:nvPr/>
          </p:nvCxnSpPr>
          <p:spPr>
            <a:xfrm>
              <a:off x="5359525" y="1649716"/>
              <a:ext cx="2347561" cy="0"/>
            </a:xfrm>
            <a:prstGeom prst="line">
              <a:avLst/>
            </a:prstGeom>
            <a:ln w="38100">
              <a:solidFill>
                <a:srgbClr val="3D90E2"/>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A487CC1F-F1E3-1C49-99BD-248BAC51F9EF}"/>
                </a:ext>
              </a:extLst>
            </p:cNvPr>
            <p:cNvSpPr txBox="1"/>
            <p:nvPr/>
          </p:nvSpPr>
          <p:spPr>
            <a:xfrm>
              <a:off x="5464629" y="1040524"/>
              <a:ext cx="2242457" cy="570562"/>
            </a:xfrm>
            <a:prstGeom prst="rect">
              <a:avLst/>
            </a:prstGeom>
            <a:noFill/>
          </p:spPr>
          <p:txBody>
            <a:bodyPr wrap="square" lIns="0" tIns="0" rIns="0" bIns="0" rtlCol="0" anchor="b">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POSITION TITLE</a:t>
              </a:r>
              <a:endPar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endParaRPr>
            </a:p>
          </p:txBody>
        </p:sp>
        <p:sp>
          <p:nvSpPr>
            <p:cNvPr id="84" name="TextBox 83">
              <a:extLst>
                <a:ext uri="{FF2B5EF4-FFF2-40B4-BE49-F238E27FC236}">
                  <a16:creationId xmlns:a16="http://schemas.microsoft.com/office/drawing/2014/main" id="{ADE9FABC-BBEA-744B-AF1C-FA47C07894DE}"/>
                </a:ext>
              </a:extLst>
            </p:cNvPr>
            <p:cNvSpPr txBox="1"/>
            <p:nvPr/>
          </p:nvSpPr>
          <p:spPr>
            <a:xfrm>
              <a:off x="5464629" y="1705269"/>
              <a:ext cx="2242457" cy="570562"/>
            </a:xfrm>
            <a:prstGeom prst="rect">
              <a:avLst/>
            </a:prstGeom>
            <a:noFill/>
          </p:spPr>
          <p:txBody>
            <a:bodyPr wrap="square" lIns="0" tIns="0" rIns="0" bIns="0" rtlCol="0" anchor="t">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Name Here</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888888"/>
                  </a:solidFill>
                  <a:effectLst/>
                  <a:uLnTx/>
                  <a:uFillTx/>
                  <a:latin typeface="Arial" panose="020B0604020202020204" pitchFamily="34" charset="0"/>
                  <a:ea typeface="+mn-ea"/>
                  <a:cs typeface="Arial" panose="020B0604020202020204" pitchFamily="34" charset="0"/>
                </a:rPr>
                <a:t>[Credentials]</a:t>
              </a:r>
            </a:p>
          </p:txBody>
        </p:sp>
      </p:grpSp>
      <p:grpSp>
        <p:nvGrpSpPr>
          <p:cNvPr id="38" name="Group 37">
            <a:extLst>
              <a:ext uri="{FF2B5EF4-FFF2-40B4-BE49-F238E27FC236}">
                <a16:creationId xmlns:a16="http://schemas.microsoft.com/office/drawing/2014/main" id="{B956BC41-42C0-2B44-ABE8-6EC7F664032B}"/>
              </a:ext>
            </a:extLst>
          </p:cNvPr>
          <p:cNvGrpSpPr/>
          <p:nvPr/>
        </p:nvGrpSpPr>
        <p:grpSpPr>
          <a:xfrm>
            <a:off x="759704" y="4093300"/>
            <a:ext cx="3566010" cy="1240220"/>
            <a:chOff x="4141076" y="1040524"/>
            <a:chExt cx="3566010" cy="1240220"/>
          </a:xfrm>
        </p:grpSpPr>
        <p:sp>
          <p:nvSpPr>
            <p:cNvPr id="69" name="Oval 68">
              <a:extLst>
                <a:ext uri="{FF2B5EF4-FFF2-40B4-BE49-F238E27FC236}">
                  <a16:creationId xmlns:a16="http://schemas.microsoft.com/office/drawing/2014/main" id="{82082DDC-B641-5142-8C8C-8C8CC5DD2BB2}"/>
                </a:ext>
              </a:extLst>
            </p:cNvPr>
            <p:cNvSpPr>
              <a:spLocks noChangeAspect="1"/>
            </p:cNvSpPr>
            <p:nvPr/>
          </p:nvSpPr>
          <p:spPr>
            <a:xfrm>
              <a:off x="4141076" y="1040524"/>
              <a:ext cx="1240220" cy="1240220"/>
            </a:xfrm>
            <a:prstGeom prst="ellipse">
              <a:avLst/>
            </a:prstGeom>
            <a:solidFill>
              <a:srgbClr val="FFFFFF"/>
            </a:solidFill>
            <a:ln w="57150">
              <a:solidFill>
                <a:srgbClr val="3D90E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70" name="Group 69">
              <a:extLst>
                <a:ext uri="{FF2B5EF4-FFF2-40B4-BE49-F238E27FC236}">
                  <a16:creationId xmlns:a16="http://schemas.microsoft.com/office/drawing/2014/main" id="{8FB969A5-FE8C-0C47-8FDE-4DF99C1DE50B}"/>
                </a:ext>
              </a:extLst>
            </p:cNvPr>
            <p:cNvGrpSpPr>
              <a:grpSpLocks noChangeAspect="1"/>
            </p:cNvGrpSpPr>
            <p:nvPr/>
          </p:nvGrpSpPr>
          <p:grpSpPr>
            <a:xfrm>
              <a:off x="4361793" y="1140955"/>
              <a:ext cx="798786" cy="917464"/>
              <a:chOff x="3695701" y="1270000"/>
              <a:chExt cx="277813" cy="319088"/>
            </a:xfrm>
            <a:solidFill>
              <a:srgbClr val="888888"/>
            </a:solidFill>
          </p:grpSpPr>
          <p:sp>
            <p:nvSpPr>
              <p:cNvPr id="74" name="Freeform 65">
                <a:extLst>
                  <a:ext uri="{FF2B5EF4-FFF2-40B4-BE49-F238E27FC236}">
                    <a16:creationId xmlns:a16="http://schemas.microsoft.com/office/drawing/2014/main" id="{CEE40AB1-5282-344A-BCC0-BB51EE7AF517}"/>
                  </a:ext>
                </a:extLst>
              </p:cNvPr>
              <p:cNvSpPr>
                <a:spLocks/>
              </p:cNvSpPr>
              <p:nvPr/>
            </p:nvSpPr>
            <p:spPr bwMode="auto">
              <a:xfrm>
                <a:off x="3768726" y="1357313"/>
                <a:ext cx="131763" cy="109538"/>
              </a:xfrm>
              <a:custGeom>
                <a:avLst/>
                <a:gdLst>
                  <a:gd name="T0" fmla="*/ 121 w 243"/>
                  <a:gd name="T1" fmla="*/ 213 h 213"/>
                  <a:gd name="T2" fmla="*/ 0 w 243"/>
                  <a:gd name="T3" fmla="*/ 17 h 213"/>
                  <a:gd name="T4" fmla="*/ 0 w 243"/>
                  <a:gd name="T5" fmla="*/ 11 h 213"/>
                  <a:gd name="T6" fmla="*/ 11 w 243"/>
                  <a:gd name="T7" fmla="*/ 1 h 213"/>
                  <a:gd name="T8" fmla="*/ 22 w 243"/>
                  <a:gd name="T9" fmla="*/ 12 h 213"/>
                  <a:gd name="T10" fmla="*/ 22 w 243"/>
                  <a:gd name="T11" fmla="*/ 17 h 213"/>
                  <a:gd name="T12" fmla="*/ 121 w 243"/>
                  <a:gd name="T13" fmla="*/ 192 h 213"/>
                  <a:gd name="T14" fmla="*/ 221 w 243"/>
                  <a:gd name="T15" fmla="*/ 29 h 213"/>
                  <a:gd name="T16" fmla="*/ 232 w 243"/>
                  <a:gd name="T17" fmla="*/ 18 h 213"/>
                  <a:gd name="T18" fmla="*/ 242 w 243"/>
                  <a:gd name="T19" fmla="*/ 30 h 213"/>
                  <a:gd name="T20" fmla="*/ 121 w 243"/>
                  <a:gd name="T21"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213">
                    <a:moveTo>
                      <a:pt x="121" y="213"/>
                    </a:moveTo>
                    <a:cubicBezTo>
                      <a:pt x="48" y="213"/>
                      <a:pt x="0" y="95"/>
                      <a:pt x="0" y="17"/>
                    </a:cubicBezTo>
                    <a:lnTo>
                      <a:pt x="0" y="11"/>
                    </a:lnTo>
                    <a:cubicBezTo>
                      <a:pt x="0" y="5"/>
                      <a:pt x="6" y="0"/>
                      <a:pt x="11" y="1"/>
                    </a:cubicBezTo>
                    <a:cubicBezTo>
                      <a:pt x="17" y="1"/>
                      <a:pt x="22" y="6"/>
                      <a:pt x="22" y="12"/>
                    </a:cubicBezTo>
                    <a:lnTo>
                      <a:pt x="22" y="17"/>
                    </a:lnTo>
                    <a:cubicBezTo>
                      <a:pt x="22" y="93"/>
                      <a:pt x="70" y="192"/>
                      <a:pt x="121" y="192"/>
                    </a:cubicBezTo>
                    <a:cubicBezTo>
                      <a:pt x="171" y="192"/>
                      <a:pt x="216" y="102"/>
                      <a:pt x="221" y="29"/>
                    </a:cubicBezTo>
                    <a:cubicBezTo>
                      <a:pt x="221" y="23"/>
                      <a:pt x="226" y="18"/>
                      <a:pt x="232" y="18"/>
                    </a:cubicBezTo>
                    <a:cubicBezTo>
                      <a:pt x="238" y="19"/>
                      <a:pt x="243" y="24"/>
                      <a:pt x="242" y="30"/>
                    </a:cubicBezTo>
                    <a:cubicBezTo>
                      <a:pt x="238" y="106"/>
                      <a:pt x="189" y="213"/>
                      <a:pt x="121" y="2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5" name="Freeform 66">
                <a:extLst>
                  <a:ext uri="{FF2B5EF4-FFF2-40B4-BE49-F238E27FC236}">
                    <a16:creationId xmlns:a16="http://schemas.microsoft.com/office/drawing/2014/main" id="{FAEF9A2E-3A8C-D548-A483-BF58E63D11F1}"/>
                  </a:ext>
                </a:extLst>
              </p:cNvPr>
              <p:cNvSpPr>
                <a:spLocks noEditPoints="1"/>
              </p:cNvSpPr>
              <p:nvPr/>
            </p:nvSpPr>
            <p:spPr bwMode="auto">
              <a:xfrm>
                <a:off x="3757614" y="1270000"/>
                <a:ext cx="153988" cy="109538"/>
              </a:xfrm>
              <a:custGeom>
                <a:avLst/>
                <a:gdLst>
                  <a:gd name="T0" fmla="*/ 215 w 286"/>
                  <a:gd name="T1" fmla="*/ 123 h 210"/>
                  <a:gd name="T2" fmla="*/ 248 w 286"/>
                  <a:gd name="T3" fmla="*/ 183 h 210"/>
                  <a:gd name="T4" fmla="*/ 256 w 286"/>
                  <a:gd name="T5" fmla="*/ 119 h 210"/>
                  <a:gd name="T6" fmla="*/ 220 w 286"/>
                  <a:gd name="T7" fmla="*/ 74 h 210"/>
                  <a:gd name="T8" fmla="*/ 216 w 286"/>
                  <a:gd name="T9" fmla="*/ 71 h 210"/>
                  <a:gd name="T10" fmla="*/ 116 w 286"/>
                  <a:gd name="T11" fmla="*/ 35 h 210"/>
                  <a:gd name="T12" fmla="*/ 47 w 286"/>
                  <a:gd name="T13" fmla="*/ 78 h 210"/>
                  <a:gd name="T14" fmla="*/ 39 w 286"/>
                  <a:gd name="T15" fmla="*/ 171 h 210"/>
                  <a:gd name="T16" fmla="*/ 123 w 286"/>
                  <a:gd name="T17" fmla="*/ 166 h 210"/>
                  <a:gd name="T18" fmla="*/ 195 w 286"/>
                  <a:gd name="T19" fmla="*/ 117 h 210"/>
                  <a:gd name="T20" fmla="*/ 208 w 286"/>
                  <a:gd name="T21" fmla="*/ 112 h 210"/>
                  <a:gd name="T22" fmla="*/ 215 w 286"/>
                  <a:gd name="T23" fmla="*/ 123 h 210"/>
                  <a:gd name="T24" fmla="*/ 253 w 286"/>
                  <a:gd name="T25" fmla="*/ 210 h 210"/>
                  <a:gd name="T26" fmla="*/ 248 w 286"/>
                  <a:gd name="T27" fmla="*/ 209 h 210"/>
                  <a:gd name="T28" fmla="*/ 197 w 286"/>
                  <a:gd name="T29" fmla="*/ 148 h 210"/>
                  <a:gd name="T30" fmla="*/ 129 w 286"/>
                  <a:gd name="T31" fmla="*/ 187 h 210"/>
                  <a:gd name="T32" fmla="*/ 26 w 286"/>
                  <a:gd name="T33" fmla="*/ 189 h 210"/>
                  <a:gd name="T34" fmla="*/ 20 w 286"/>
                  <a:gd name="T35" fmla="*/ 183 h 210"/>
                  <a:gd name="T36" fmla="*/ 29 w 286"/>
                  <a:gd name="T37" fmla="*/ 68 h 210"/>
                  <a:gd name="T38" fmla="*/ 112 w 286"/>
                  <a:gd name="T39" fmla="*/ 14 h 210"/>
                  <a:gd name="T40" fmla="*/ 231 w 286"/>
                  <a:gd name="T41" fmla="*/ 55 h 210"/>
                  <a:gd name="T42" fmla="*/ 277 w 286"/>
                  <a:gd name="T43" fmla="*/ 115 h 210"/>
                  <a:gd name="T44" fmla="*/ 263 w 286"/>
                  <a:gd name="T45" fmla="*/ 204 h 210"/>
                  <a:gd name="T46" fmla="*/ 256 w 286"/>
                  <a:gd name="T47" fmla="*/ 210 h 210"/>
                  <a:gd name="T48" fmla="*/ 253 w 286"/>
                  <a:gd name="T4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6" h="210">
                    <a:moveTo>
                      <a:pt x="215" y="123"/>
                    </a:moveTo>
                    <a:cubicBezTo>
                      <a:pt x="215" y="125"/>
                      <a:pt x="212" y="158"/>
                      <a:pt x="248" y="183"/>
                    </a:cubicBezTo>
                    <a:cubicBezTo>
                      <a:pt x="253" y="169"/>
                      <a:pt x="261" y="143"/>
                      <a:pt x="256" y="119"/>
                    </a:cubicBezTo>
                    <a:cubicBezTo>
                      <a:pt x="249" y="86"/>
                      <a:pt x="221" y="75"/>
                      <a:pt x="220" y="74"/>
                    </a:cubicBezTo>
                    <a:cubicBezTo>
                      <a:pt x="218" y="73"/>
                      <a:pt x="217" y="72"/>
                      <a:pt x="216" y="71"/>
                    </a:cubicBezTo>
                    <a:cubicBezTo>
                      <a:pt x="214" y="69"/>
                      <a:pt x="176" y="23"/>
                      <a:pt x="116" y="35"/>
                    </a:cubicBezTo>
                    <a:cubicBezTo>
                      <a:pt x="84" y="41"/>
                      <a:pt x="60" y="56"/>
                      <a:pt x="47" y="78"/>
                    </a:cubicBezTo>
                    <a:cubicBezTo>
                      <a:pt x="27" y="113"/>
                      <a:pt x="36" y="156"/>
                      <a:pt x="39" y="171"/>
                    </a:cubicBezTo>
                    <a:cubicBezTo>
                      <a:pt x="50" y="174"/>
                      <a:pt x="81" y="180"/>
                      <a:pt x="123" y="166"/>
                    </a:cubicBezTo>
                    <a:cubicBezTo>
                      <a:pt x="176" y="150"/>
                      <a:pt x="195" y="117"/>
                      <a:pt x="195" y="117"/>
                    </a:cubicBezTo>
                    <a:cubicBezTo>
                      <a:pt x="197" y="113"/>
                      <a:pt x="203" y="110"/>
                      <a:pt x="208" y="112"/>
                    </a:cubicBezTo>
                    <a:cubicBezTo>
                      <a:pt x="212" y="114"/>
                      <a:pt x="216" y="118"/>
                      <a:pt x="215" y="123"/>
                    </a:cubicBezTo>
                    <a:close/>
                    <a:moveTo>
                      <a:pt x="253" y="210"/>
                    </a:moveTo>
                    <a:cubicBezTo>
                      <a:pt x="251" y="210"/>
                      <a:pt x="250" y="210"/>
                      <a:pt x="248" y="209"/>
                    </a:cubicBezTo>
                    <a:cubicBezTo>
                      <a:pt x="215" y="190"/>
                      <a:pt x="202" y="167"/>
                      <a:pt x="197" y="148"/>
                    </a:cubicBezTo>
                    <a:cubicBezTo>
                      <a:pt x="183" y="161"/>
                      <a:pt x="162" y="177"/>
                      <a:pt x="129" y="187"/>
                    </a:cubicBezTo>
                    <a:cubicBezTo>
                      <a:pt x="68" y="207"/>
                      <a:pt x="28" y="190"/>
                      <a:pt x="26" y="189"/>
                    </a:cubicBezTo>
                    <a:cubicBezTo>
                      <a:pt x="23" y="188"/>
                      <a:pt x="21" y="186"/>
                      <a:pt x="20" y="183"/>
                    </a:cubicBezTo>
                    <a:cubicBezTo>
                      <a:pt x="19" y="180"/>
                      <a:pt x="0" y="118"/>
                      <a:pt x="29" y="68"/>
                    </a:cubicBezTo>
                    <a:cubicBezTo>
                      <a:pt x="45" y="40"/>
                      <a:pt x="73" y="22"/>
                      <a:pt x="112" y="14"/>
                    </a:cubicBezTo>
                    <a:cubicBezTo>
                      <a:pt x="178" y="0"/>
                      <a:pt x="221" y="45"/>
                      <a:pt x="231" y="55"/>
                    </a:cubicBezTo>
                    <a:cubicBezTo>
                      <a:pt x="240" y="59"/>
                      <a:pt x="269" y="76"/>
                      <a:pt x="277" y="115"/>
                    </a:cubicBezTo>
                    <a:cubicBezTo>
                      <a:pt x="286" y="158"/>
                      <a:pt x="264" y="202"/>
                      <a:pt x="263" y="204"/>
                    </a:cubicBezTo>
                    <a:cubicBezTo>
                      <a:pt x="262" y="207"/>
                      <a:pt x="259" y="209"/>
                      <a:pt x="256" y="210"/>
                    </a:cubicBezTo>
                    <a:cubicBezTo>
                      <a:pt x="255" y="210"/>
                      <a:pt x="254" y="210"/>
                      <a:pt x="253" y="2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6" name="Freeform 67">
                <a:extLst>
                  <a:ext uri="{FF2B5EF4-FFF2-40B4-BE49-F238E27FC236}">
                    <a16:creationId xmlns:a16="http://schemas.microsoft.com/office/drawing/2014/main" id="{4FB3459A-69EF-ED43-9E13-FCAA4DE9DB69}"/>
                  </a:ext>
                </a:extLst>
              </p:cNvPr>
              <p:cNvSpPr>
                <a:spLocks noEditPoints="1"/>
              </p:cNvSpPr>
              <p:nvPr/>
            </p:nvSpPr>
            <p:spPr bwMode="auto">
              <a:xfrm>
                <a:off x="3871914" y="1368425"/>
                <a:ext cx="49213" cy="93663"/>
              </a:xfrm>
              <a:custGeom>
                <a:avLst/>
                <a:gdLst>
                  <a:gd name="T0" fmla="*/ 46 w 91"/>
                  <a:gd name="T1" fmla="*/ 40 h 183"/>
                  <a:gd name="T2" fmla="*/ 33 w 91"/>
                  <a:gd name="T3" fmla="*/ 91 h 183"/>
                  <a:gd name="T4" fmla="*/ 58 w 91"/>
                  <a:gd name="T5" fmla="*/ 155 h 183"/>
                  <a:gd name="T6" fmla="*/ 68 w 91"/>
                  <a:gd name="T7" fmla="*/ 110 h 183"/>
                  <a:gd name="T8" fmla="*/ 46 w 91"/>
                  <a:gd name="T9" fmla="*/ 40 h 183"/>
                  <a:gd name="T10" fmla="*/ 59 w 91"/>
                  <a:gd name="T11" fmla="*/ 183 h 183"/>
                  <a:gd name="T12" fmla="*/ 51 w 91"/>
                  <a:gd name="T13" fmla="*/ 180 h 183"/>
                  <a:gd name="T14" fmla="*/ 13 w 91"/>
                  <a:gd name="T15" fmla="*/ 85 h 183"/>
                  <a:gd name="T16" fmla="*/ 30 w 91"/>
                  <a:gd name="T17" fmla="*/ 9 h 183"/>
                  <a:gd name="T18" fmla="*/ 38 w 91"/>
                  <a:gd name="T19" fmla="*/ 1 h 183"/>
                  <a:gd name="T20" fmla="*/ 49 w 91"/>
                  <a:gd name="T21" fmla="*/ 5 h 183"/>
                  <a:gd name="T22" fmla="*/ 90 w 91"/>
                  <a:gd name="T23" fmla="*/ 111 h 183"/>
                  <a:gd name="T24" fmla="*/ 65 w 91"/>
                  <a:gd name="T25" fmla="*/ 180 h 183"/>
                  <a:gd name="T26" fmla="*/ 59 w 91"/>
                  <a:gd name="T2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83">
                    <a:moveTo>
                      <a:pt x="46" y="40"/>
                    </a:moveTo>
                    <a:cubicBezTo>
                      <a:pt x="43" y="54"/>
                      <a:pt x="38" y="72"/>
                      <a:pt x="33" y="91"/>
                    </a:cubicBezTo>
                    <a:cubicBezTo>
                      <a:pt x="28" y="113"/>
                      <a:pt x="45" y="140"/>
                      <a:pt x="58" y="155"/>
                    </a:cubicBezTo>
                    <a:cubicBezTo>
                      <a:pt x="62" y="147"/>
                      <a:pt x="67" y="133"/>
                      <a:pt x="68" y="110"/>
                    </a:cubicBezTo>
                    <a:cubicBezTo>
                      <a:pt x="69" y="86"/>
                      <a:pt x="56" y="58"/>
                      <a:pt x="46" y="40"/>
                    </a:cubicBezTo>
                    <a:close/>
                    <a:moveTo>
                      <a:pt x="59" y="183"/>
                    </a:moveTo>
                    <a:cubicBezTo>
                      <a:pt x="56" y="183"/>
                      <a:pt x="53" y="182"/>
                      <a:pt x="51" y="180"/>
                    </a:cubicBezTo>
                    <a:cubicBezTo>
                      <a:pt x="49" y="178"/>
                      <a:pt x="0" y="131"/>
                      <a:pt x="13" y="85"/>
                    </a:cubicBezTo>
                    <a:cubicBezTo>
                      <a:pt x="23" y="46"/>
                      <a:pt x="30" y="10"/>
                      <a:pt x="30" y="9"/>
                    </a:cubicBezTo>
                    <a:cubicBezTo>
                      <a:pt x="30" y="5"/>
                      <a:pt x="34" y="2"/>
                      <a:pt x="38" y="1"/>
                    </a:cubicBezTo>
                    <a:cubicBezTo>
                      <a:pt x="42" y="0"/>
                      <a:pt x="46" y="1"/>
                      <a:pt x="49" y="5"/>
                    </a:cubicBezTo>
                    <a:cubicBezTo>
                      <a:pt x="51" y="7"/>
                      <a:pt x="91" y="61"/>
                      <a:pt x="90" y="111"/>
                    </a:cubicBezTo>
                    <a:cubicBezTo>
                      <a:pt x="88" y="161"/>
                      <a:pt x="68" y="178"/>
                      <a:pt x="65" y="180"/>
                    </a:cubicBezTo>
                    <a:cubicBezTo>
                      <a:pt x="64" y="182"/>
                      <a:pt x="61" y="183"/>
                      <a:pt x="59" y="1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7" name="Freeform 68">
                <a:extLst>
                  <a:ext uri="{FF2B5EF4-FFF2-40B4-BE49-F238E27FC236}">
                    <a16:creationId xmlns:a16="http://schemas.microsoft.com/office/drawing/2014/main" id="{7C37C8A0-E7DE-394F-99C6-D6D1DC60AECD}"/>
                  </a:ext>
                </a:extLst>
              </p:cNvPr>
              <p:cNvSpPr>
                <a:spLocks noEditPoints="1"/>
              </p:cNvSpPr>
              <p:nvPr/>
            </p:nvSpPr>
            <p:spPr bwMode="auto">
              <a:xfrm>
                <a:off x="3748089" y="1370013"/>
                <a:ext cx="50800" cy="92075"/>
              </a:xfrm>
              <a:custGeom>
                <a:avLst/>
                <a:gdLst>
                  <a:gd name="T0" fmla="*/ 42 w 94"/>
                  <a:gd name="T1" fmla="*/ 39 h 178"/>
                  <a:gd name="T2" fmla="*/ 23 w 94"/>
                  <a:gd name="T3" fmla="*/ 105 h 178"/>
                  <a:gd name="T4" fmla="*/ 33 w 94"/>
                  <a:gd name="T5" fmla="*/ 150 h 178"/>
                  <a:gd name="T6" fmla="*/ 57 w 94"/>
                  <a:gd name="T7" fmla="*/ 87 h 178"/>
                  <a:gd name="T8" fmla="*/ 42 w 94"/>
                  <a:gd name="T9" fmla="*/ 39 h 178"/>
                  <a:gd name="T10" fmla="*/ 32 w 94"/>
                  <a:gd name="T11" fmla="*/ 178 h 178"/>
                  <a:gd name="T12" fmla="*/ 25 w 94"/>
                  <a:gd name="T13" fmla="*/ 175 h 178"/>
                  <a:gd name="T14" fmla="*/ 1 w 94"/>
                  <a:gd name="T15" fmla="*/ 106 h 178"/>
                  <a:gd name="T16" fmla="*/ 38 w 94"/>
                  <a:gd name="T17" fmla="*/ 5 h 178"/>
                  <a:gd name="T18" fmla="*/ 49 w 94"/>
                  <a:gd name="T19" fmla="*/ 1 h 178"/>
                  <a:gd name="T20" fmla="*/ 57 w 94"/>
                  <a:gd name="T21" fmla="*/ 9 h 178"/>
                  <a:gd name="T22" fmla="*/ 78 w 94"/>
                  <a:gd name="T23" fmla="*/ 80 h 178"/>
                  <a:gd name="T24" fmla="*/ 39 w 94"/>
                  <a:gd name="T25" fmla="*/ 175 h 178"/>
                  <a:gd name="T26" fmla="*/ 32 w 94"/>
                  <a:gd name="T2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178">
                    <a:moveTo>
                      <a:pt x="42" y="39"/>
                    </a:moveTo>
                    <a:cubicBezTo>
                      <a:pt x="33" y="56"/>
                      <a:pt x="22" y="81"/>
                      <a:pt x="23" y="105"/>
                    </a:cubicBezTo>
                    <a:cubicBezTo>
                      <a:pt x="23" y="128"/>
                      <a:pt x="28" y="142"/>
                      <a:pt x="33" y="150"/>
                    </a:cubicBezTo>
                    <a:cubicBezTo>
                      <a:pt x="46" y="135"/>
                      <a:pt x="65" y="108"/>
                      <a:pt x="57" y="87"/>
                    </a:cubicBezTo>
                    <a:cubicBezTo>
                      <a:pt x="50" y="68"/>
                      <a:pt x="45" y="51"/>
                      <a:pt x="42" y="39"/>
                    </a:cubicBezTo>
                    <a:close/>
                    <a:moveTo>
                      <a:pt x="32" y="178"/>
                    </a:moveTo>
                    <a:cubicBezTo>
                      <a:pt x="29" y="178"/>
                      <a:pt x="27" y="177"/>
                      <a:pt x="25" y="175"/>
                    </a:cubicBezTo>
                    <a:cubicBezTo>
                      <a:pt x="23" y="173"/>
                      <a:pt x="2" y="156"/>
                      <a:pt x="1" y="106"/>
                    </a:cubicBezTo>
                    <a:cubicBezTo>
                      <a:pt x="0" y="56"/>
                      <a:pt x="36" y="7"/>
                      <a:pt x="38" y="5"/>
                    </a:cubicBezTo>
                    <a:cubicBezTo>
                      <a:pt x="40" y="2"/>
                      <a:pt x="44" y="0"/>
                      <a:pt x="49" y="1"/>
                    </a:cubicBezTo>
                    <a:cubicBezTo>
                      <a:pt x="53" y="2"/>
                      <a:pt x="56" y="5"/>
                      <a:pt x="57" y="9"/>
                    </a:cubicBezTo>
                    <a:cubicBezTo>
                      <a:pt x="57" y="10"/>
                      <a:pt x="63" y="38"/>
                      <a:pt x="78" y="80"/>
                    </a:cubicBezTo>
                    <a:cubicBezTo>
                      <a:pt x="94" y="125"/>
                      <a:pt x="41" y="173"/>
                      <a:pt x="39" y="175"/>
                    </a:cubicBezTo>
                    <a:cubicBezTo>
                      <a:pt x="37" y="177"/>
                      <a:pt x="34" y="178"/>
                      <a:pt x="32" y="17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8" name="Freeform 69">
                <a:extLst>
                  <a:ext uri="{FF2B5EF4-FFF2-40B4-BE49-F238E27FC236}">
                    <a16:creationId xmlns:a16="http://schemas.microsoft.com/office/drawing/2014/main" id="{6DD99604-B40E-4A4A-B33F-55FEC3D91B78}"/>
                  </a:ext>
                </a:extLst>
              </p:cNvPr>
              <p:cNvSpPr>
                <a:spLocks/>
              </p:cNvSpPr>
              <p:nvPr/>
            </p:nvSpPr>
            <p:spPr bwMode="auto">
              <a:xfrm>
                <a:off x="3695701" y="1438275"/>
                <a:ext cx="277813" cy="150813"/>
              </a:xfrm>
              <a:custGeom>
                <a:avLst/>
                <a:gdLst>
                  <a:gd name="T0" fmla="*/ 502 w 513"/>
                  <a:gd name="T1" fmla="*/ 291 h 291"/>
                  <a:gd name="T2" fmla="*/ 11 w 513"/>
                  <a:gd name="T3" fmla="*/ 291 h 291"/>
                  <a:gd name="T4" fmla="*/ 3 w 513"/>
                  <a:gd name="T5" fmla="*/ 287 h 291"/>
                  <a:gd name="T6" fmla="*/ 1 w 513"/>
                  <a:gd name="T7" fmla="*/ 278 h 291"/>
                  <a:gd name="T8" fmla="*/ 33 w 513"/>
                  <a:gd name="T9" fmla="*/ 142 h 291"/>
                  <a:gd name="T10" fmla="*/ 133 w 513"/>
                  <a:gd name="T11" fmla="*/ 66 h 291"/>
                  <a:gd name="T12" fmla="*/ 168 w 513"/>
                  <a:gd name="T13" fmla="*/ 53 h 291"/>
                  <a:gd name="T14" fmla="*/ 187 w 513"/>
                  <a:gd name="T15" fmla="*/ 14 h 291"/>
                  <a:gd name="T16" fmla="*/ 198 w 513"/>
                  <a:gd name="T17" fmla="*/ 4 h 291"/>
                  <a:gd name="T18" fmla="*/ 208 w 513"/>
                  <a:gd name="T19" fmla="*/ 16 h 291"/>
                  <a:gd name="T20" fmla="*/ 180 w 513"/>
                  <a:gd name="T21" fmla="*/ 71 h 291"/>
                  <a:gd name="T22" fmla="*/ 139 w 513"/>
                  <a:gd name="T23" fmla="*/ 87 h 291"/>
                  <a:gd name="T24" fmla="*/ 53 w 513"/>
                  <a:gd name="T25" fmla="*/ 149 h 291"/>
                  <a:gd name="T26" fmla="*/ 24 w 513"/>
                  <a:gd name="T27" fmla="*/ 269 h 291"/>
                  <a:gd name="T28" fmla="*/ 490 w 513"/>
                  <a:gd name="T29" fmla="*/ 269 h 291"/>
                  <a:gd name="T30" fmla="*/ 460 w 513"/>
                  <a:gd name="T31" fmla="*/ 149 h 291"/>
                  <a:gd name="T32" fmla="*/ 375 w 513"/>
                  <a:gd name="T33" fmla="*/ 87 h 291"/>
                  <a:gd name="T34" fmla="*/ 333 w 513"/>
                  <a:gd name="T35" fmla="*/ 71 h 291"/>
                  <a:gd name="T36" fmla="*/ 305 w 513"/>
                  <a:gd name="T37" fmla="*/ 11 h 291"/>
                  <a:gd name="T38" fmla="*/ 315 w 513"/>
                  <a:gd name="T39" fmla="*/ 0 h 291"/>
                  <a:gd name="T40" fmla="*/ 327 w 513"/>
                  <a:gd name="T41" fmla="*/ 10 h 291"/>
                  <a:gd name="T42" fmla="*/ 346 w 513"/>
                  <a:gd name="T43" fmla="*/ 53 h 291"/>
                  <a:gd name="T44" fmla="*/ 381 w 513"/>
                  <a:gd name="T45" fmla="*/ 66 h 291"/>
                  <a:gd name="T46" fmla="*/ 480 w 513"/>
                  <a:gd name="T47" fmla="*/ 142 h 291"/>
                  <a:gd name="T48" fmla="*/ 513 w 513"/>
                  <a:gd name="T49" fmla="*/ 278 h 291"/>
                  <a:gd name="T50" fmla="*/ 510 w 513"/>
                  <a:gd name="T51" fmla="*/ 287 h 291"/>
                  <a:gd name="T52" fmla="*/ 502 w 513"/>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3" h="291">
                    <a:moveTo>
                      <a:pt x="502" y="291"/>
                    </a:moveTo>
                    <a:lnTo>
                      <a:pt x="11" y="291"/>
                    </a:lnTo>
                    <a:cubicBezTo>
                      <a:pt x="8" y="291"/>
                      <a:pt x="5" y="289"/>
                      <a:pt x="3" y="287"/>
                    </a:cubicBezTo>
                    <a:cubicBezTo>
                      <a:pt x="1" y="285"/>
                      <a:pt x="0" y="282"/>
                      <a:pt x="1" y="278"/>
                    </a:cubicBezTo>
                    <a:cubicBezTo>
                      <a:pt x="1" y="275"/>
                      <a:pt x="10" y="203"/>
                      <a:pt x="33" y="142"/>
                    </a:cubicBezTo>
                    <a:cubicBezTo>
                      <a:pt x="53" y="88"/>
                      <a:pt x="99" y="76"/>
                      <a:pt x="133" y="66"/>
                    </a:cubicBezTo>
                    <a:cubicBezTo>
                      <a:pt x="147" y="63"/>
                      <a:pt x="160" y="59"/>
                      <a:pt x="168" y="53"/>
                    </a:cubicBezTo>
                    <a:cubicBezTo>
                      <a:pt x="179" y="46"/>
                      <a:pt x="185" y="33"/>
                      <a:pt x="187" y="14"/>
                    </a:cubicBezTo>
                    <a:cubicBezTo>
                      <a:pt x="187" y="8"/>
                      <a:pt x="192" y="4"/>
                      <a:pt x="198" y="4"/>
                    </a:cubicBezTo>
                    <a:cubicBezTo>
                      <a:pt x="204" y="5"/>
                      <a:pt x="209" y="10"/>
                      <a:pt x="208" y="16"/>
                    </a:cubicBezTo>
                    <a:cubicBezTo>
                      <a:pt x="206" y="41"/>
                      <a:pt x="196" y="60"/>
                      <a:pt x="180" y="71"/>
                    </a:cubicBezTo>
                    <a:cubicBezTo>
                      <a:pt x="169" y="79"/>
                      <a:pt x="154" y="83"/>
                      <a:pt x="139" y="87"/>
                    </a:cubicBezTo>
                    <a:cubicBezTo>
                      <a:pt x="106" y="96"/>
                      <a:pt x="69" y="106"/>
                      <a:pt x="53" y="149"/>
                    </a:cubicBezTo>
                    <a:cubicBezTo>
                      <a:pt x="37" y="194"/>
                      <a:pt x="28" y="246"/>
                      <a:pt x="24" y="269"/>
                    </a:cubicBezTo>
                    <a:lnTo>
                      <a:pt x="490" y="269"/>
                    </a:lnTo>
                    <a:cubicBezTo>
                      <a:pt x="486" y="246"/>
                      <a:pt x="477" y="194"/>
                      <a:pt x="460" y="149"/>
                    </a:cubicBezTo>
                    <a:cubicBezTo>
                      <a:pt x="444" y="106"/>
                      <a:pt x="407" y="96"/>
                      <a:pt x="375" y="87"/>
                    </a:cubicBezTo>
                    <a:cubicBezTo>
                      <a:pt x="359" y="83"/>
                      <a:pt x="344" y="79"/>
                      <a:pt x="333" y="71"/>
                    </a:cubicBezTo>
                    <a:cubicBezTo>
                      <a:pt x="316" y="59"/>
                      <a:pt x="306" y="38"/>
                      <a:pt x="305" y="11"/>
                    </a:cubicBezTo>
                    <a:cubicBezTo>
                      <a:pt x="305" y="5"/>
                      <a:pt x="309" y="0"/>
                      <a:pt x="315" y="0"/>
                    </a:cubicBezTo>
                    <a:cubicBezTo>
                      <a:pt x="322" y="0"/>
                      <a:pt x="326" y="4"/>
                      <a:pt x="327" y="10"/>
                    </a:cubicBezTo>
                    <a:cubicBezTo>
                      <a:pt x="328" y="31"/>
                      <a:pt x="334" y="45"/>
                      <a:pt x="346" y="53"/>
                    </a:cubicBezTo>
                    <a:cubicBezTo>
                      <a:pt x="353" y="59"/>
                      <a:pt x="367" y="63"/>
                      <a:pt x="381" y="66"/>
                    </a:cubicBezTo>
                    <a:cubicBezTo>
                      <a:pt x="414" y="76"/>
                      <a:pt x="461" y="88"/>
                      <a:pt x="480" y="142"/>
                    </a:cubicBezTo>
                    <a:cubicBezTo>
                      <a:pt x="503" y="203"/>
                      <a:pt x="512" y="275"/>
                      <a:pt x="513" y="278"/>
                    </a:cubicBezTo>
                    <a:cubicBezTo>
                      <a:pt x="513" y="282"/>
                      <a:pt x="512" y="285"/>
                      <a:pt x="510" y="287"/>
                    </a:cubicBezTo>
                    <a:cubicBezTo>
                      <a:pt x="508" y="289"/>
                      <a:pt x="505" y="291"/>
                      <a:pt x="502" y="2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9" name="Freeform 70">
                <a:extLst>
                  <a:ext uri="{FF2B5EF4-FFF2-40B4-BE49-F238E27FC236}">
                    <a16:creationId xmlns:a16="http://schemas.microsoft.com/office/drawing/2014/main" id="{D15FDBAE-D9E0-E44E-BF77-B264583AE87B}"/>
                  </a:ext>
                </a:extLst>
              </p:cNvPr>
              <p:cNvSpPr>
                <a:spLocks/>
              </p:cNvSpPr>
              <p:nvPr/>
            </p:nvSpPr>
            <p:spPr bwMode="auto">
              <a:xfrm>
                <a:off x="3784601" y="1465263"/>
                <a:ext cx="100013" cy="41275"/>
              </a:xfrm>
              <a:custGeom>
                <a:avLst/>
                <a:gdLst>
                  <a:gd name="T0" fmla="*/ 93 w 186"/>
                  <a:gd name="T1" fmla="*/ 81 h 81"/>
                  <a:gd name="T2" fmla="*/ 86 w 186"/>
                  <a:gd name="T3" fmla="*/ 79 h 81"/>
                  <a:gd name="T4" fmla="*/ 5 w 186"/>
                  <a:gd name="T5" fmla="*/ 21 h 81"/>
                  <a:gd name="T6" fmla="*/ 3 w 186"/>
                  <a:gd name="T7" fmla="*/ 6 h 81"/>
                  <a:gd name="T8" fmla="*/ 18 w 186"/>
                  <a:gd name="T9" fmla="*/ 4 h 81"/>
                  <a:gd name="T10" fmla="*/ 93 w 186"/>
                  <a:gd name="T11" fmla="*/ 57 h 81"/>
                  <a:gd name="T12" fmla="*/ 167 w 186"/>
                  <a:gd name="T13" fmla="*/ 4 h 81"/>
                  <a:gd name="T14" fmla="*/ 182 w 186"/>
                  <a:gd name="T15" fmla="*/ 6 h 81"/>
                  <a:gd name="T16" fmla="*/ 180 w 186"/>
                  <a:gd name="T17" fmla="*/ 21 h 81"/>
                  <a:gd name="T18" fmla="*/ 99 w 186"/>
                  <a:gd name="T19" fmla="*/ 79 h 81"/>
                  <a:gd name="T20" fmla="*/ 93 w 186"/>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81">
                    <a:moveTo>
                      <a:pt x="93" y="81"/>
                    </a:moveTo>
                    <a:cubicBezTo>
                      <a:pt x="91" y="81"/>
                      <a:pt x="88" y="80"/>
                      <a:pt x="86" y="79"/>
                    </a:cubicBezTo>
                    <a:lnTo>
                      <a:pt x="5" y="21"/>
                    </a:lnTo>
                    <a:cubicBezTo>
                      <a:pt x="1" y="18"/>
                      <a:pt x="0" y="11"/>
                      <a:pt x="3" y="6"/>
                    </a:cubicBezTo>
                    <a:cubicBezTo>
                      <a:pt x="6" y="1"/>
                      <a:pt x="13" y="0"/>
                      <a:pt x="18" y="4"/>
                    </a:cubicBezTo>
                    <a:lnTo>
                      <a:pt x="93" y="57"/>
                    </a:lnTo>
                    <a:lnTo>
                      <a:pt x="167" y="4"/>
                    </a:lnTo>
                    <a:cubicBezTo>
                      <a:pt x="172" y="0"/>
                      <a:pt x="179" y="1"/>
                      <a:pt x="182" y="6"/>
                    </a:cubicBezTo>
                    <a:cubicBezTo>
                      <a:pt x="186" y="11"/>
                      <a:pt x="185" y="18"/>
                      <a:pt x="180" y="21"/>
                    </a:cubicBezTo>
                    <a:lnTo>
                      <a:pt x="99" y="79"/>
                    </a:lnTo>
                    <a:cubicBezTo>
                      <a:pt x="97" y="80"/>
                      <a:pt x="95" y="81"/>
                      <a:pt x="93"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cxnSp>
          <p:nvCxnSpPr>
            <p:cNvPr id="71" name="Straight Connector 70">
              <a:extLst>
                <a:ext uri="{FF2B5EF4-FFF2-40B4-BE49-F238E27FC236}">
                  <a16:creationId xmlns:a16="http://schemas.microsoft.com/office/drawing/2014/main" id="{9D29755B-54DA-524B-9545-35A8D661C04F}"/>
                </a:ext>
              </a:extLst>
            </p:cNvPr>
            <p:cNvCxnSpPr>
              <a:cxnSpLocks/>
            </p:cNvCxnSpPr>
            <p:nvPr/>
          </p:nvCxnSpPr>
          <p:spPr>
            <a:xfrm>
              <a:off x="5359525" y="1649716"/>
              <a:ext cx="2347561" cy="0"/>
            </a:xfrm>
            <a:prstGeom prst="line">
              <a:avLst/>
            </a:prstGeom>
            <a:ln w="38100">
              <a:solidFill>
                <a:srgbClr val="3D90E2"/>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9CF8C8AF-0E17-D148-BC77-4DD82EB77957}"/>
                </a:ext>
              </a:extLst>
            </p:cNvPr>
            <p:cNvSpPr txBox="1"/>
            <p:nvPr/>
          </p:nvSpPr>
          <p:spPr>
            <a:xfrm>
              <a:off x="5464629" y="1040524"/>
              <a:ext cx="2242457" cy="570562"/>
            </a:xfrm>
            <a:prstGeom prst="rect">
              <a:avLst/>
            </a:prstGeom>
            <a:noFill/>
          </p:spPr>
          <p:txBody>
            <a:bodyPr wrap="square" lIns="0" tIns="0" rIns="0" bIns="0" rtlCol="0" anchor="b">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POSITION TITLE</a:t>
              </a:r>
              <a:endPar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endParaRPr>
            </a:p>
          </p:txBody>
        </p:sp>
        <p:sp>
          <p:nvSpPr>
            <p:cNvPr id="73" name="TextBox 72">
              <a:extLst>
                <a:ext uri="{FF2B5EF4-FFF2-40B4-BE49-F238E27FC236}">
                  <a16:creationId xmlns:a16="http://schemas.microsoft.com/office/drawing/2014/main" id="{7128254C-636B-784D-BC37-77595C0AC299}"/>
                </a:ext>
              </a:extLst>
            </p:cNvPr>
            <p:cNvSpPr txBox="1"/>
            <p:nvPr/>
          </p:nvSpPr>
          <p:spPr>
            <a:xfrm>
              <a:off x="5464629" y="1705269"/>
              <a:ext cx="2242457" cy="570562"/>
            </a:xfrm>
            <a:prstGeom prst="rect">
              <a:avLst/>
            </a:prstGeom>
            <a:noFill/>
          </p:spPr>
          <p:txBody>
            <a:bodyPr wrap="square" lIns="0" tIns="0" rIns="0" bIns="0" rtlCol="0" anchor="t">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Name Here</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888888"/>
                  </a:solidFill>
                  <a:effectLst/>
                  <a:uLnTx/>
                  <a:uFillTx/>
                  <a:latin typeface="Arial" panose="020B0604020202020204" pitchFamily="34" charset="0"/>
                  <a:ea typeface="+mn-ea"/>
                  <a:cs typeface="Arial" panose="020B0604020202020204" pitchFamily="34" charset="0"/>
                </a:rPr>
                <a:t>[Credentials]</a:t>
              </a:r>
            </a:p>
          </p:txBody>
        </p:sp>
      </p:grpSp>
      <p:grpSp>
        <p:nvGrpSpPr>
          <p:cNvPr id="39" name="Group 38">
            <a:extLst>
              <a:ext uri="{FF2B5EF4-FFF2-40B4-BE49-F238E27FC236}">
                <a16:creationId xmlns:a16="http://schemas.microsoft.com/office/drawing/2014/main" id="{DC70C512-3FDE-CE40-BB2C-0609B9FE1956}"/>
              </a:ext>
            </a:extLst>
          </p:cNvPr>
          <p:cNvGrpSpPr/>
          <p:nvPr/>
        </p:nvGrpSpPr>
        <p:grpSpPr>
          <a:xfrm>
            <a:off x="4325714" y="4093300"/>
            <a:ext cx="3566010" cy="1240220"/>
            <a:chOff x="4141076" y="1040524"/>
            <a:chExt cx="3566010" cy="1240220"/>
          </a:xfrm>
        </p:grpSpPr>
        <p:sp>
          <p:nvSpPr>
            <p:cNvPr id="58" name="Oval 57">
              <a:extLst>
                <a:ext uri="{FF2B5EF4-FFF2-40B4-BE49-F238E27FC236}">
                  <a16:creationId xmlns:a16="http://schemas.microsoft.com/office/drawing/2014/main" id="{ECA68D12-F055-E742-A0B9-89958745C636}"/>
                </a:ext>
              </a:extLst>
            </p:cNvPr>
            <p:cNvSpPr>
              <a:spLocks noChangeAspect="1"/>
            </p:cNvSpPr>
            <p:nvPr/>
          </p:nvSpPr>
          <p:spPr>
            <a:xfrm>
              <a:off x="4141076" y="1040524"/>
              <a:ext cx="1240220" cy="1240220"/>
            </a:xfrm>
            <a:prstGeom prst="ellipse">
              <a:avLst/>
            </a:prstGeom>
            <a:solidFill>
              <a:srgbClr val="FFFFFF"/>
            </a:solidFill>
            <a:ln w="57150">
              <a:solidFill>
                <a:srgbClr val="3D90E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59" name="Group 58">
              <a:extLst>
                <a:ext uri="{FF2B5EF4-FFF2-40B4-BE49-F238E27FC236}">
                  <a16:creationId xmlns:a16="http://schemas.microsoft.com/office/drawing/2014/main" id="{E4C11D86-CB90-B342-9889-1A8E27DF78EA}"/>
                </a:ext>
              </a:extLst>
            </p:cNvPr>
            <p:cNvGrpSpPr>
              <a:grpSpLocks noChangeAspect="1"/>
            </p:cNvGrpSpPr>
            <p:nvPr/>
          </p:nvGrpSpPr>
          <p:grpSpPr>
            <a:xfrm>
              <a:off x="4361793" y="1140955"/>
              <a:ext cx="798786" cy="917464"/>
              <a:chOff x="3695701" y="1270000"/>
              <a:chExt cx="277813" cy="319088"/>
            </a:xfrm>
            <a:solidFill>
              <a:srgbClr val="888888"/>
            </a:solidFill>
          </p:grpSpPr>
          <p:sp>
            <p:nvSpPr>
              <p:cNvPr id="63" name="Freeform 65">
                <a:extLst>
                  <a:ext uri="{FF2B5EF4-FFF2-40B4-BE49-F238E27FC236}">
                    <a16:creationId xmlns:a16="http://schemas.microsoft.com/office/drawing/2014/main" id="{6B68B1B6-58DF-9A4D-B2DE-68CD1DCD5EFA}"/>
                  </a:ext>
                </a:extLst>
              </p:cNvPr>
              <p:cNvSpPr>
                <a:spLocks/>
              </p:cNvSpPr>
              <p:nvPr/>
            </p:nvSpPr>
            <p:spPr bwMode="auto">
              <a:xfrm>
                <a:off x="3768726" y="1357313"/>
                <a:ext cx="131763" cy="109538"/>
              </a:xfrm>
              <a:custGeom>
                <a:avLst/>
                <a:gdLst>
                  <a:gd name="T0" fmla="*/ 121 w 243"/>
                  <a:gd name="T1" fmla="*/ 213 h 213"/>
                  <a:gd name="T2" fmla="*/ 0 w 243"/>
                  <a:gd name="T3" fmla="*/ 17 h 213"/>
                  <a:gd name="T4" fmla="*/ 0 w 243"/>
                  <a:gd name="T5" fmla="*/ 11 h 213"/>
                  <a:gd name="T6" fmla="*/ 11 w 243"/>
                  <a:gd name="T7" fmla="*/ 1 h 213"/>
                  <a:gd name="T8" fmla="*/ 22 w 243"/>
                  <a:gd name="T9" fmla="*/ 12 h 213"/>
                  <a:gd name="T10" fmla="*/ 22 w 243"/>
                  <a:gd name="T11" fmla="*/ 17 h 213"/>
                  <a:gd name="T12" fmla="*/ 121 w 243"/>
                  <a:gd name="T13" fmla="*/ 192 h 213"/>
                  <a:gd name="T14" fmla="*/ 221 w 243"/>
                  <a:gd name="T15" fmla="*/ 29 h 213"/>
                  <a:gd name="T16" fmla="*/ 232 w 243"/>
                  <a:gd name="T17" fmla="*/ 18 h 213"/>
                  <a:gd name="T18" fmla="*/ 242 w 243"/>
                  <a:gd name="T19" fmla="*/ 30 h 213"/>
                  <a:gd name="T20" fmla="*/ 121 w 243"/>
                  <a:gd name="T21"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213">
                    <a:moveTo>
                      <a:pt x="121" y="213"/>
                    </a:moveTo>
                    <a:cubicBezTo>
                      <a:pt x="48" y="213"/>
                      <a:pt x="0" y="95"/>
                      <a:pt x="0" y="17"/>
                    </a:cubicBezTo>
                    <a:lnTo>
                      <a:pt x="0" y="11"/>
                    </a:lnTo>
                    <a:cubicBezTo>
                      <a:pt x="0" y="5"/>
                      <a:pt x="6" y="0"/>
                      <a:pt x="11" y="1"/>
                    </a:cubicBezTo>
                    <a:cubicBezTo>
                      <a:pt x="17" y="1"/>
                      <a:pt x="22" y="6"/>
                      <a:pt x="22" y="12"/>
                    </a:cubicBezTo>
                    <a:lnTo>
                      <a:pt x="22" y="17"/>
                    </a:lnTo>
                    <a:cubicBezTo>
                      <a:pt x="22" y="93"/>
                      <a:pt x="70" y="192"/>
                      <a:pt x="121" y="192"/>
                    </a:cubicBezTo>
                    <a:cubicBezTo>
                      <a:pt x="171" y="192"/>
                      <a:pt x="216" y="102"/>
                      <a:pt x="221" y="29"/>
                    </a:cubicBezTo>
                    <a:cubicBezTo>
                      <a:pt x="221" y="23"/>
                      <a:pt x="226" y="18"/>
                      <a:pt x="232" y="18"/>
                    </a:cubicBezTo>
                    <a:cubicBezTo>
                      <a:pt x="238" y="19"/>
                      <a:pt x="243" y="24"/>
                      <a:pt x="242" y="30"/>
                    </a:cubicBezTo>
                    <a:cubicBezTo>
                      <a:pt x="238" y="106"/>
                      <a:pt x="189" y="213"/>
                      <a:pt x="121" y="2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4" name="Freeform 66">
                <a:extLst>
                  <a:ext uri="{FF2B5EF4-FFF2-40B4-BE49-F238E27FC236}">
                    <a16:creationId xmlns:a16="http://schemas.microsoft.com/office/drawing/2014/main" id="{D8BEE3EC-884B-F545-BC5A-33B5C516D644}"/>
                  </a:ext>
                </a:extLst>
              </p:cNvPr>
              <p:cNvSpPr>
                <a:spLocks noEditPoints="1"/>
              </p:cNvSpPr>
              <p:nvPr/>
            </p:nvSpPr>
            <p:spPr bwMode="auto">
              <a:xfrm>
                <a:off x="3757614" y="1270000"/>
                <a:ext cx="153988" cy="109538"/>
              </a:xfrm>
              <a:custGeom>
                <a:avLst/>
                <a:gdLst>
                  <a:gd name="T0" fmla="*/ 215 w 286"/>
                  <a:gd name="T1" fmla="*/ 123 h 210"/>
                  <a:gd name="T2" fmla="*/ 248 w 286"/>
                  <a:gd name="T3" fmla="*/ 183 h 210"/>
                  <a:gd name="T4" fmla="*/ 256 w 286"/>
                  <a:gd name="T5" fmla="*/ 119 h 210"/>
                  <a:gd name="T6" fmla="*/ 220 w 286"/>
                  <a:gd name="T7" fmla="*/ 74 h 210"/>
                  <a:gd name="T8" fmla="*/ 216 w 286"/>
                  <a:gd name="T9" fmla="*/ 71 h 210"/>
                  <a:gd name="T10" fmla="*/ 116 w 286"/>
                  <a:gd name="T11" fmla="*/ 35 h 210"/>
                  <a:gd name="T12" fmla="*/ 47 w 286"/>
                  <a:gd name="T13" fmla="*/ 78 h 210"/>
                  <a:gd name="T14" fmla="*/ 39 w 286"/>
                  <a:gd name="T15" fmla="*/ 171 h 210"/>
                  <a:gd name="T16" fmla="*/ 123 w 286"/>
                  <a:gd name="T17" fmla="*/ 166 h 210"/>
                  <a:gd name="T18" fmla="*/ 195 w 286"/>
                  <a:gd name="T19" fmla="*/ 117 h 210"/>
                  <a:gd name="T20" fmla="*/ 208 w 286"/>
                  <a:gd name="T21" fmla="*/ 112 h 210"/>
                  <a:gd name="T22" fmla="*/ 215 w 286"/>
                  <a:gd name="T23" fmla="*/ 123 h 210"/>
                  <a:gd name="T24" fmla="*/ 253 w 286"/>
                  <a:gd name="T25" fmla="*/ 210 h 210"/>
                  <a:gd name="T26" fmla="*/ 248 w 286"/>
                  <a:gd name="T27" fmla="*/ 209 h 210"/>
                  <a:gd name="T28" fmla="*/ 197 w 286"/>
                  <a:gd name="T29" fmla="*/ 148 h 210"/>
                  <a:gd name="T30" fmla="*/ 129 w 286"/>
                  <a:gd name="T31" fmla="*/ 187 h 210"/>
                  <a:gd name="T32" fmla="*/ 26 w 286"/>
                  <a:gd name="T33" fmla="*/ 189 h 210"/>
                  <a:gd name="T34" fmla="*/ 20 w 286"/>
                  <a:gd name="T35" fmla="*/ 183 h 210"/>
                  <a:gd name="T36" fmla="*/ 29 w 286"/>
                  <a:gd name="T37" fmla="*/ 68 h 210"/>
                  <a:gd name="T38" fmla="*/ 112 w 286"/>
                  <a:gd name="T39" fmla="*/ 14 h 210"/>
                  <a:gd name="T40" fmla="*/ 231 w 286"/>
                  <a:gd name="T41" fmla="*/ 55 h 210"/>
                  <a:gd name="T42" fmla="*/ 277 w 286"/>
                  <a:gd name="T43" fmla="*/ 115 h 210"/>
                  <a:gd name="T44" fmla="*/ 263 w 286"/>
                  <a:gd name="T45" fmla="*/ 204 h 210"/>
                  <a:gd name="T46" fmla="*/ 256 w 286"/>
                  <a:gd name="T47" fmla="*/ 210 h 210"/>
                  <a:gd name="T48" fmla="*/ 253 w 286"/>
                  <a:gd name="T4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6" h="210">
                    <a:moveTo>
                      <a:pt x="215" y="123"/>
                    </a:moveTo>
                    <a:cubicBezTo>
                      <a:pt x="215" y="125"/>
                      <a:pt x="212" y="158"/>
                      <a:pt x="248" y="183"/>
                    </a:cubicBezTo>
                    <a:cubicBezTo>
                      <a:pt x="253" y="169"/>
                      <a:pt x="261" y="143"/>
                      <a:pt x="256" y="119"/>
                    </a:cubicBezTo>
                    <a:cubicBezTo>
                      <a:pt x="249" y="86"/>
                      <a:pt x="221" y="75"/>
                      <a:pt x="220" y="74"/>
                    </a:cubicBezTo>
                    <a:cubicBezTo>
                      <a:pt x="218" y="73"/>
                      <a:pt x="217" y="72"/>
                      <a:pt x="216" y="71"/>
                    </a:cubicBezTo>
                    <a:cubicBezTo>
                      <a:pt x="214" y="69"/>
                      <a:pt x="176" y="23"/>
                      <a:pt x="116" y="35"/>
                    </a:cubicBezTo>
                    <a:cubicBezTo>
                      <a:pt x="84" y="41"/>
                      <a:pt x="60" y="56"/>
                      <a:pt x="47" y="78"/>
                    </a:cubicBezTo>
                    <a:cubicBezTo>
                      <a:pt x="27" y="113"/>
                      <a:pt x="36" y="156"/>
                      <a:pt x="39" y="171"/>
                    </a:cubicBezTo>
                    <a:cubicBezTo>
                      <a:pt x="50" y="174"/>
                      <a:pt x="81" y="180"/>
                      <a:pt x="123" y="166"/>
                    </a:cubicBezTo>
                    <a:cubicBezTo>
                      <a:pt x="176" y="150"/>
                      <a:pt x="195" y="117"/>
                      <a:pt x="195" y="117"/>
                    </a:cubicBezTo>
                    <a:cubicBezTo>
                      <a:pt x="197" y="113"/>
                      <a:pt x="203" y="110"/>
                      <a:pt x="208" y="112"/>
                    </a:cubicBezTo>
                    <a:cubicBezTo>
                      <a:pt x="212" y="114"/>
                      <a:pt x="216" y="118"/>
                      <a:pt x="215" y="123"/>
                    </a:cubicBezTo>
                    <a:close/>
                    <a:moveTo>
                      <a:pt x="253" y="210"/>
                    </a:moveTo>
                    <a:cubicBezTo>
                      <a:pt x="251" y="210"/>
                      <a:pt x="250" y="210"/>
                      <a:pt x="248" y="209"/>
                    </a:cubicBezTo>
                    <a:cubicBezTo>
                      <a:pt x="215" y="190"/>
                      <a:pt x="202" y="167"/>
                      <a:pt x="197" y="148"/>
                    </a:cubicBezTo>
                    <a:cubicBezTo>
                      <a:pt x="183" y="161"/>
                      <a:pt x="162" y="177"/>
                      <a:pt x="129" y="187"/>
                    </a:cubicBezTo>
                    <a:cubicBezTo>
                      <a:pt x="68" y="207"/>
                      <a:pt x="28" y="190"/>
                      <a:pt x="26" y="189"/>
                    </a:cubicBezTo>
                    <a:cubicBezTo>
                      <a:pt x="23" y="188"/>
                      <a:pt x="21" y="186"/>
                      <a:pt x="20" y="183"/>
                    </a:cubicBezTo>
                    <a:cubicBezTo>
                      <a:pt x="19" y="180"/>
                      <a:pt x="0" y="118"/>
                      <a:pt x="29" y="68"/>
                    </a:cubicBezTo>
                    <a:cubicBezTo>
                      <a:pt x="45" y="40"/>
                      <a:pt x="73" y="22"/>
                      <a:pt x="112" y="14"/>
                    </a:cubicBezTo>
                    <a:cubicBezTo>
                      <a:pt x="178" y="0"/>
                      <a:pt x="221" y="45"/>
                      <a:pt x="231" y="55"/>
                    </a:cubicBezTo>
                    <a:cubicBezTo>
                      <a:pt x="240" y="59"/>
                      <a:pt x="269" y="76"/>
                      <a:pt x="277" y="115"/>
                    </a:cubicBezTo>
                    <a:cubicBezTo>
                      <a:pt x="286" y="158"/>
                      <a:pt x="264" y="202"/>
                      <a:pt x="263" y="204"/>
                    </a:cubicBezTo>
                    <a:cubicBezTo>
                      <a:pt x="262" y="207"/>
                      <a:pt x="259" y="209"/>
                      <a:pt x="256" y="210"/>
                    </a:cubicBezTo>
                    <a:cubicBezTo>
                      <a:pt x="255" y="210"/>
                      <a:pt x="254" y="210"/>
                      <a:pt x="253" y="2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5" name="Freeform 67">
                <a:extLst>
                  <a:ext uri="{FF2B5EF4-FFF2-40B4-BE49-F238E27FC236}">
                    <a16:creationId xmlns:a16="http://schemas.microsoft.com/office/drawing/2014/main" id="{7E153E56-6B68-524C-B73F-6C2EA4194A6C}"/>
                  </a:ext>
                </a:extLst>
              </p:cNvPr>
              <p:cNvSpPr>
                <a:spLocks noEditPoints="1"/>
              </p:cNvSpPr>
              <p:nvPr/>
            </p:nvSpPr>
            <p:spPr bwMode="auto">
              <a:xfrm>
                <a:off x="3871914" y="1368425"/>
                <a:ext cx="49213" cy="93663"/>
              </a:xfrm>
              <a:custGeom>
                <a:avLst/>
                <a:gdLst>
                  <a:gd name="T0" fmla="*/ 46 w 91"/>
                  <a:gd name="T1" fmla="*/ 40 h 183"/>
                  <a:gd name="T2" fmla="*/ 33 w 91"/>
                  <a:gd name="T3" fmla="*/ 91 h 183"/>
                  <a:gd name="T4" fmla="*/ 58 w 91"/>
                  <a:gd name="T5" fmla="*/ 155 h 183"/>
                  <a:gd name="T6" fmla="*/ 68 w 91"/>
                  <a:gd name="T7" fmla="*/ 110 h 183"/>
                  <a:gd name="T8" fmla="*/ 46 w 91"/>
                  <a:gd name="T9" fmla="*/ 40 h 183"/>
                  <a:gd name="T10" fmla="*/ 59 w 91"/>
                  <a:gd name="T11" fmla="*/ 183 h 183"/>
                  <a:gd name="T12" fmla="*/ 51 w 91"/>
                  <a:gd name="T13" fmla="*/ 180 h 183"/>
                  <a:gd name="T14" fmla="*/ 13 w 91"/>
                  <a:gd name="T15" fmla="*/ 85 h 183"/>
                  <a:gd name="T16" fmla="*/ 30 w 91"/>
                  <a:gd name="T17" fmla="*/ 9 h 183"/>
                  <a:gd name="T18" fmla="*/ 38 w 91"/>
                  <a:gd name="T19" fmla="*/ 1 h 183"/>
                  <a:gd name="T20" fmla="*/ 49 w 91"/>
                  <a:gd name="T21" fmla="*/ 5 h 183"/>
                  <a:gd name="T22" fmla="*/ 90 w 91"/>
                  <a:gd name="T23" fmla="*/ 111 h 183"/>
                  <a:gd name="T24" fmla="*/ 65 w 91"/>
                  <a:gd name="T25" fmla="*/ 180 h 183"/>
                  <a:gd name="T26" fmla="*/ 59 w 91"/>
                  <a:gd name="T2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83">
                    <a:moveTo>
                      <a:pt x="46" y="40"/>
                    </a:moveTo>
                    <a:cubicBezTo>
                      <a:pt x="43" y="54"/>
                      <a:pt x="38" y="72"/>
                      <a:pt x="33" y="91"/>
                    </a:cubicBezTo>
                    <a:cubicBezTo>
                      <a:pt x="28" y="113"/>
                      <a:pt x="45" y="140"/>
                      <a:pt x="58" y="155"/>
                    </a:cubicBezTo>
                    <a:cubicBezTo>
                      <a:pt x="62" y="147"/>
                      <a:pt x="67" y="133"/>
                      <a:pt x="68" y="110"/>
                    </a:cubicBezTo>
                    <a:cubicBezTo>
                      <a:pt x="69" y="86"/>
                      <a:pt x="56" y="58"/>
                      <a:pt x="46" y="40"/>
                    </a:cubicBezTo>
                    <a:close/>
                    <a:moveTo>
                      <a:pt x="59" y="183"/>
                    </a:moveTo>
                    <a:cubicBezTo>
                      <a:pt x="56" y="183"/>
                      <a:pt x="53" y="182"/>
                      <a:pt x="51" y="180"/>
                    </a:cubicBezTo>
                    <a:cubicBezTo>
                      <a:pt x="49" y="178"/>
                      <a:pt x="0" y="131"/>
                      <a:pt x="13" y="85"/>
                    </a:cubicBezTo>
                    <a:cubicBezTo>
                      <a:pt x="23" y="46"/>
                      <a:pt x="30" y="10"/>
                      <a:pt x="30" y="9"/>
                    </a:cubicBezTo>
                    <a:cubicBezTo>
                      <a:pt x="30" y="5"/>
                      <a:pt x="34" y="2"/>
                      <a:pt x="38" y="1"/>
                    </a:cubicBezTo>
                    <a:cubicBezTo>
                      <a:pt x="42" y="0"/>
                      <a:pt x="46" y="1"/>
                      <a:pt x="49" y="5"/>
                    </a:cubicBezTo>
                    <a:cubicBezTo>
                      <a:pt x="51" y="7"/>
                      <a:pt x="91" y="61"/>
                      <a:pt x="90" y="111"/>
                    </a:cubicBezTo>
                    <a:cubicBezTo>
                      <a:pt x="88" y="161"/>
                      <a:pt x="68" y="178"/>
                      <a:pt x="65" y="180"/>
                    </a:cubicBezTo>
                    <a:cubicBezTo>
                      <a:pt x="64" y="182"/>
                      <a:pt x="61" y="183"/>
                      <a:pt x="59" y="18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6" name="Freeform 68">
                <a:extLst>
                  <a:ext uri="{FF2B5EF4-FFF2-40B4-BE49-F238E27FC236}">
                    <a16:creationId xmlns:a16="http://schemas.microsoft.com/office/drawing/2014/main" id="{60ED72A0-DB4F-704C-A946-B4CB06776B3F}"/>
                  </a:ext>
                </a:extLst>
              </p:cNvPr>
              <p:cNvSpPr>
                <a:spLocks noEditPoints="1"/>
              </p:cNvSpPr>
              <p:nvPr/>
            </p:nvSpPr>
            <p:spPr bwMode="auto">
              <a:xfrm>
                <a:off x="3748089" y="1370013"/>
                <a:ext cx="50800" cy="92075"/>
              </a:xfrm>
              <a:custGeom>
                <a:avLst/>
                <a:gdLst>
                  <a:gd name="T0" fmla="*/ 42 w 94"/>
                  <a:gd name="T1" fmla="*/ 39 h 178"/>
                  <a:gd name="T2" fmla="*/ 23 w 94"/>
                  <a:gd name="T3" fmla="*/ 105 h 178"/>
                  <a:gd name="T4" fmla="*/ 33 w 94"/>
                  <a:gd name="T5" fmla="*/ 150 h 178"/>
                  <a:gd name="T6" fmla="*/ 57 w 94"/>
                  <a:gd name="T7" fmla="*/ 87 h 178"/>
                  <a:gd name="T8" fmla="*/ 42 w 94"/>
                  <a:gd name="T9" fmla="*/ 39 h 178"/>
                  <a:gd name="T10" fmla="*/ 32 w 94"/>
                  <a:gd name="T11" fmla="*/ 178 h 178"/>
                  <a:gd name="T12" fmla="*/ 25 w 94"/>
                  <a:gd name="T13" fmla="*/ 175 h 178"/>
                  <a:gd name="T14" fmla="*/ 1 w 94"/>
                  <a:gd name="T15" fmla="*/ 106 h 178"/>
                  <a:gd name="T16" fmla="*/ 38 w 94"/>
                  <a:gd name="T17" fmla="*/ 5 h 178"/>
                  <a:gd name="T18" fmla="*/ 49 w 94"/>
                  <a:gd name="T19" fmla="*/ 1 h 178"/>
                  <a:gd name="T20" fmla="*/ 57 w 94"/>
                  <a:gd name="T21" fmla="*/ 9 h 178"/>
                  <a:gd name="T22" fmla="*/ 78 w 94"/>
                  <a:gd name="T23" fmla="*/ 80 h 178"/>
                  <a:gd name="T24" fmla="*/ 39 w 94"/>
                  <a:gd name="T25" fmla="*/ 175 h 178"/>
                  <a:gd name="T26" fmla="*/ 32 w 94"/>
                  <a:gd name="T2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4" h="178">
                    <a:moveTo>
                      <a:pt x="42" y="39"/>
                    </a:moveTo>
                    <a:cubicBezTo>
                      <a:pt x="33" y="56"/>
                      <a:pt x="22" y="81"/>
                      <a:pt x="23" y="105"/>
                    </a:cubicBezTo>
                    <a:cubicBezTo>
                      <a:pt x="23" y="128"/>
                      <a:pt x="28" y="142"/>
                      <a:pt x="33" y="150"/>
                    </a:cubicBezTo>
                    <a:cubicBezTo>
                      <a:pt x="46" y="135"/>
                      <a:pt x="65" y="108"/>
                      <a:pt x="57" y="87"/>
                    </a:cubicBezTo>
                    <a:cubicBezTo>
                      <a:pt x="50" y="68"/>
                      <a:pt x="45" y="51"/>
                      <a:pt x="42" y="39"/>
                    </a:cubicBezTo>
                    <a:close/>
                    <a:moveTo>
                      <a:pt x="32" y="178"/>
                    </a:moveTo>
                    <a:cubicBezTo>
                      <a:pt x="29" y="178"/>
                      <a:pt x="27" y="177"/>
                      <a:pt x="25" y="175"/>
                    </a:cubicBezTo>
                    <a:cubicBezTo>
                      <a:pt x="23" y="173"/>
                      <a:pt x="2" y="156"/>
                      <a:pt x="1" y="106"/>
                    </a:cubicBezTo>
                    <a:cubicBezTo>
                      <a:pt x="0" y="56"/>
                      <a:pt x="36" y="7"/>
                      <a:pt x="38" y="5"/>
                    </a:cubicBezTo>
                    <a:cubicBezTo>
                      <a:pt x="40" y="2"/>
                      <a:pt x="44" y="0"/>
                      <a:pt x="49" y="1"/>
                    </a:cubicBezTo>
                    <a:cubicBezTo>
                      <a:pt x="53" y="2"/>
                      <a:pt x="56" y="5"/>
                      <a:pt x="57" y="9"/>
                    </a:cubicBezTo>
                    <a:cubicBezTo>
                      <a:pt x="57" y="10"/>
                      <a:pt x="63" y="38"/>
                      <a:pt x="78" y="80"/>
                    </a:cubicBezTo>
                    <a:cubicBezTo>
                      <a:pt x="94" y="125"/>
                      <a:pt x="41" y="173"/>
                      <a:pt x="39" y="175"/>
                    </a:cubicBezTo>
                    <a:cubicBezTo>
                      <a:pt x="37" y="177"/>
                      <a:pt x="34" y="178"/>
                      <a:pt x="32" y="17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7" name="Freeform 69">
                <a:extLst>
                  <a:ext uri="{FF2B5EF4-FFF2-40B4-BE49-F238E27FC236}">
                    <a16:creationId xmlns:a16="http://schemas.microsoft.com/office/drawing/2014/main" id="{01D0AEE0-B258-F043-96BE-253A719AC5E7}"/>
                  </a:ext>
                </a:extLst>
              </p:cNvPr>
              <p:cNvSpPr>
                <a:spLocks/>
              </p:cNvSpPr>
              <p:nvPr/>
            </p:nvSpPr>
            <p:spPr bwMode="auto">
              <a:xfrm>
                <a:off x="3695701" y="1438275"/>
                <a:ext cx="277813" cy="150813"/>
              </a:xfrm>
              <a:custGeom>
                <a:avLst/>
                <a:gdLst>
                  <a:gd name="T0" fmla="*/ 502 w 513"/>
                  <a:gd name="T1" fmla="*/ 291 h 291"/>
                  <a:gd name="T2" fmla="*/ 11 w 513"/>
                  <a:gd name="T3" fmla="*/ 291 h 291"/>
                  <a:gd name="T4" fmla="*/ 3 w 513"/>
                  <a:gd name="T5" fmla="*/ 287 h 291"/>
                  <a:gd name="T6" fmla="*/ 1 w 513"/>
                  <a:gd name="T7" fmla="*/ 278 h 291"/>
                  <a:gd name="T8" fmla="*/ 33 w 513"/>
                  <a:gd name="T9" fmla="*/ 142 h 291"/>
                  <a:gd name="T10" fmla="*/ 133 w 513"/>
                  <a:gd name="T11" fmla="*/ 66 h 291"/>
                  <a:gd name="T12" fmla="*/ 168 w 513"/>
                  <a:gd name="T13" fmla="*/ 53 h 291"/>
                  <a:gd name="T14" fmla="*/ 187 w 513"/>
                  <a:gd name="T15" fmla="*/ 14 h 291"/>
                  <a:gd name="T16" fmla="*/ 198 w 513"/>
                  <a:gd name="T17" fmla="*/ 4 h 291"/>
                  <a:gd name="T18" fmla="*/ 208 w 513"/>
                  <a:gd name="T19" fmla="*/ 16 h 291"/>
                  <a:gd name="T20" fmla="*/ 180 w 513"/>
                  <a:gd name="T21" fmla="*/ 71 h 291"/>
                  <a:gd name="T22" fmla="*/ 139 w 513"/>
                  <a:gd name="T23" fmla="*/ 87 h 291"/>
                  <a:gd name="T24" fmla="*/ 53 w 513"/>
                  <a:gd name="T25" fmla="*/ 149 h 291"/>
                  <a:gd name="T26" fmla="*/ 24 w 513"/>
                  <a:gd name="T27" fmla="*/ 269 h 291"/>
                  <a:gd name="T28" fmla="*/ 490 w 513"/>
                  <a:gd name="T29" fmla="*/ 269 h 291"/>
                  <a:gd name="T30" fmla="*/ 460 w 513"/>
                  <a:gd name="T31" fmla="*/ 149 h 291"/>
                  <a:gd name="T32" fmla="*/ 375 w 513"/>
                  <a:gd name="T33" fmla="*/ 87 h 291"/>
                  <a:gd name="T34" fmla="*/ 333 w 513"/>
                  <a:gd name="T35" fmla="*/ 71 h 291"/>
                  <a:gd name="T36" fmla="*/ 305 w 513"/>
                  <a:gd name="T37" fmla="*/ 11 h 291"/>
                  <a:gd name="T38" fmla="*/ 315 w 513"/>
                  <a:gd name="T39" fmla="*/ 0 h 291"/>
                  <a:gd name="T40" fmla="*/ 327 w 513"/>
                  <a:gd name="T41" fmla="*/ 10 h 291"/>
                  <a:gd name="T42" fmla="*/ 346 w 513"/>
                  <a:gd name="T43" fmla="*/ 53 h 291"/>
                  <a:gd name="T44" fmla="*/ 381 w 513"/>
                  <a:gd name="T45" fmla="*/ 66 h 291"/>
                  <a:gd name="T46" fmla="*/ 480 w 513"/>
                  <a:gd name="T47" fmla="*/ 142 h 291"/>
                  <a:gd name="T48" fmla="*/ 513 w 513"/>
                  <a:gd name="T49" fmla="*/ 278 h 291"/>
                  <a:gd name="T50" fmla="*/ 510 w 513"/>
                  <a:gd name="T51" fmla="*/ 287 h 291"/>
                  <a:gd name="T52" fmla="*/ 502 w 513"/>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3" h="291">
                    <a:moveTo>
                      <a:pt x="502" y="291"/>
                    </a:moveTo>
                    <a:lnTo>
                      <a:pt x="11" y="291"/>
                    </a:lnTo>
                    <a:cubicBezTo>
                      <a:pt x="8" y="291"/>
                      <a:pt x="5" y="289"/>
                      <a:pt x="3" y="287"/>
                    </a:cubicBezTo>
                    <a:cubicBezTo>
                      <a:pt x="1" y="285"/>
                      <a:pt x="0" y="282"/>
                      <a:pt x="1" y="278"/>
                    </a:cubicBezTo>
                    <a:cubicBezTo>
                      <a:pt x="1" y="275"/>
                      <a:pt x="10" y="203"/>
                      <a:pt x="33" y="142"/>
                    </a:cubicBezTo>
                    <a:cubicBezTo>
                      <a:pt x="53" y="88"/>
                      <a:pt x="99" y="76"/>
                      <a:pt x="133" y="66"/>
                    </a:cubicBezTo>
                    <a:cubicBezTo>
                      <a:pt x="147" y="63"/>
                      <a:pt x="160" y="59"/>
                      <a:pt x="168" y="53"/>
                    </a:cubicBezTo>
                    <a:cubicBezTo>
                      <a:pt x="179" y="46"/>
                      <a:pt x="185" y="33"/>
                      <a:pt x="187" y="14"/>
                    </a:cubicBezTo>
                    <a:cubicBezTo>
                      <a:pt x="187" y="8"/>
                      <a:pt x="192" y="4"/>
                      <a:pt x="198" y="4"/>
                    </a:cubicBezTo>
                    <a:cubicBezTo>
                      <a:pt x="204" y="5"/>
                      <a:pt x="209" y="10"/>
                      <a:pt x="208" y="16"/>
                    </a:cubicBezTo>
                    <a:cubicBezTo>
                      <a:pt x="206" y="41"/>
                      <a:pt x="196" y="60"/>
                      <a:pt x="180" y="71"/>
                    </a:cubicBezTo>
                    <a:cubicBezTo>
                      <a:pt x="169" y="79"/>
                      <a:pt x="154" y="83"/>
                      <a:pt x="139" y="87"/>
                    </a:cubicBezTo>
                    <a:cubicBezTo>
                      <a:pt x="106" y="96"/>
                      <a:pt x="69" y="106"/>
                      <a:pt x="53" y="149"/>
                    </a:cubicBezTo>
                    <a:cubicBezTo>
                      <a:pt x="37" y="194"/>
                      <a:pt x="28" y="246"/>
                      <a:pt x="24" y="269"/>
                    </a:cubicBezTo>
                    <a:lnTo>
                      <a:pt x="490" y="269"/>
                    </a:lnTo>
                    <a:cubicBezTo>
                      <a:pt x="486" y="246"/>
                      <a:pt x="477" y="194"/>
                      <a:pt x="460" y="149"/>
                    </a:cubicBezTo>
                    <a:cubicBezTo>
                      <a:pt x="444" y="106"/>
                      <a:pt x="407" y="96"/>
                      <a:pt x="375" y="87"/>
                    </a:cubicBezTo>
                    <a:cubicBezTo>
                      <a:pt x="359" y="83"/>
                      <a:pt x="344" y="79"/>
                      <a:pt x="333" y="71"/>
                    </a:cubicBezTo>
                    <a:cubicBezTo>
                      <a:pt x="316" y="59"/>
                      <a:pt x="306" y="38"/>
                      <a:pt x="305" y="11"/>
                    </a:cubicBezTo>
                    <a:cubicBezTo>
                      <a:pt x="305" y="5"/>
                      <a:pt x="309" y="0"/>
                      <a:pt x="315" y="0"/>
                    </a:cubicBezTo>
                    <a:cubicBezTo>
                      <a:pt x="322" y="0"/>
                      <a:pt x="326" y="4"/>
                      <a:pt x="327" y="10"/>
                    </a:cubicBezTo>
                    <a:cubicBezTo>
                      <a:pt x="328" y="31"/>
                      <a:pt x="334" y="45"/>
                      <a:pt x="346" y="53"/>
                    </a:cubicBezTo>
                    <a:cubicBezTo>
                      <a:pt x="353" y="59"/>
                      <a:pt x="367" y="63"/>
                      <a:pt x="381" y="66"/>
                    </a:cubicBezTo>
                    <a:cubicBezTo>
                      <a:pt x="414" y="76"/>
                      <a:pt x="461" y="88"/>
                      <a:pt x="480" y="142"/>
                    </a:cubicBezTo>
                    <a:cubicBezTo>
                      <a:pt x="503" y="203"/>
                      <a:pt x="512" y="275"/>
                      <a:pt x="513" y="278"/>
                    </a:cubicBezTo>
                    <a:cubicBezTo>
                      <a:pt x="513" y="282"/>
                      <a:pt x="512" y="285"/>
                      <a:pt x="510" y="287"/>
                    </a:cubicBezTo>
                    <a:cubicBezTo>
                      <a:pt x="508" y="289"/>
                      <a:pt x="505" y="291"/>
                      <a:pt x="502" y="2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8" name="Freeform 70">
                <a:extLst>
                  <a:ext uri="{FF2B5EF4-FFF2-40B4-BE49-F238E27FC236}">
                    <a16:creationId xmlns:a16="http://schemas.microsoft.com/office/drawing/2014/main" id="{508AD926-BB45-5043-8BAE-F82DFC3D981A}"/>
                  </a:ext>
                </a:extLst>
              </p:cNvPr>
              <p:cNvSpPr>
                <a:spLocks/>
              </p:cNvSpPr>
              <p:nvPr/>
            </p:nvSpPr>
            <p:spPr bwMode="auto">
              <a:xfrm>
                <a:off x="3784601" y="1465263"/>
                <a:ext cx="100013" cy="41275"/>
              </a:xfrm>
              <a:custGeom>
                <a:avLst/>
                <a:gdLst>
                  <a:gd name="T0" fmla="*/ 93 w 186"/>
                  <a:gd name="T1" fmla="*/ 81 h 81"/>
                  <a:gd name="T2" fmla="*/ 86 w 186"/>
                  <a:gd name="T3" fmla="*/ 79 h 81"/>
                  <a:gd name="T4" fmla="*/ 5 w 186"/>
                  <a:gd name="T5" fmla="*/ 21 h 81"/>
                  <a:gd name="T6" fmla="*/ 3 w 186"/>
                  <a:gd name="T7" fmla="*/ 6 h 81"/>
                  <a:gd name="T8" fmla="*/ 18 w 186"/>
                  <a:gd name="T9" fmla="*/ 4 h 81"/>
                  <a:gd name="T10" fmla="*/ 93 w 186"/>
                  <a:gd name="T11" fmla="*/ 57 h 81"/>
                  <a:gd name="T12" fmla="*/ 167 w 186"/>
                  <a:gd name="T13" fmla="*/ 4 h 81"/>
                  <a:gd name="T14" fmla="*/ 182 w 186"/>
                  <a:gd name="T15" fmla="*/ 6 h 81"/>
                  <a:gd name="T16" fmla="*/ 180 w 186"/>
                  <a:gd name="T17" fmla="*/ 21 h 81"/>
                  <a:gd name="T18" fmla="*/ 99 w 186"/>
                  <a:gd name="T19" fmla="*/ 79 h 81"/>
                  <a:gd name="T20" fmla="*/ 93 w 186"/>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81">
                    <a:moveTo>
                      <a:pt x="93" y="81"/>
                    </a:moveTo>
                    <a:cubicBezTo>
                      <a:pt x="91" y="81"/>
                      <a:pt x="88" y="80"/>
                      <a:pt x="86" y="79"/>
                    </a:cubicBezTo>
                    <a:lnTo>
                      <a:pt x="5" y="21"/>
                    </a:lnTo>
                    <a:cubicBezTo>
                      <a:pt x="1" y="18"/>
                      <a:pt x="0" y="11"/>
                      <a:pt x="3" y="6"/>
                    </a:cubicBezTo>
                    <a:cubicBezTo>
                      <a:pt x="6" y="1"/>
                      <a:pt x="13" y="0"/>
                      <a:pt x="18" y="4"/>
                    </a:cubicBezTo>
                    <a:lnTo>
                      <a:pt x="93" y="57"/>
                    </a:lnTo>
                    <a:lnTo>
                      <a:pt x="167" y="4"/>
                    </a:lnTo>
                    <a:cubicBezTo>
                      <a:pt x="172" y="0"/>
                      <a:pt x="179" y="1"/>
                      <a:pt x="182" y="6"/>
                    </a:cubicBezTo>
                    <a:cubicBezTo>
                      <a:pt x="186" y="11"/>
                      <a:pt x="185" y="18"/>
                      <a:pt x="180" y="21"/>
                    </a:cubicBezTo>
                    <a:lnTo>
                      <a:pt x="99" y="79"/>
                    </a:lnTo>
                    <a:cubicBezTo>
                      <a:pt x="97" y="80"/>
                      <a:pt x="95" y="81"/>
                      <a:pt x="93"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cxnSp>
          <p:nvCxnSpPr>
            <p:cNvPr id="60" name="Straight Connector 59">
              <a:extLst>
                <a:ext uri="{FF2B5EF4-FFF2-40B4-BE49-F238E27FC236}">
                  <a16:creationId xmlns:a16="http://schemas.microsoft.com/office/drawing/2014/main" id="{CA62034A-AA93-B648-BA4B-A968B896179D}"/>
                </a:ext>
              </a:extLst>
            </p:cNvPr>
            <p:cNvCxnSpPr>
              <a:cxnSpLocks/>
            </p:cNvCxnSpPr>
            <p:nvPr/>
          </p:nvCxnSpPr>
          <p:spPr>
            <a:xfrm>
              <a:off x="5359525" y="1649716"/>
              <a:ext cx="2347561" cy="0"/>
            </a:xfrm>
            <a:prstGeom prst="line">
              <a:avLst/>
            </a:prstGeom>
            <a:ln w="38100">
              <a:solidFill>
                <a:srgbClr val="3D90E2"/>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A52B11B3-237D-A745-9894-097F7DA17AE9}"/>
                </a:ext>
              </a:extLst>
            </p:cNvPr>
            <p:cNvSpPr txBox="1"/>
            <p:nvPr/>
          </p:nvSpPr>
          <p:spPr>
            <a:xfrm>
              <a:off x="5464629" y="1040524"/>
              <a:ext cx="2242457" cy="570562"/>
            </a:xfrm>
            <a:prstGeom prst="rect">
              <a:avLst/>
            </a:prstGeom>
            <a:noFill/>
          </p:spPr>
          <p:txBody>
            <a:bodyPr wrap="square" lIns="0" tIns="0" rIns="0" bIns="0" rtlCol="0" anchor="b">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POSITION TITLE</a:t>
              </a:r>
              <a:endPar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7180B56F-A468-3C44-A683-06B444CF5F9F}"/>
                </a:ext>
              </a:extLst>
            </p:cNvPr>
            <p:cNvSpPr txBox="1"/>
            <p:nvPr/>
          </p:nvSpPr>
          <p:spPr>
            <a:xfrm>
              <a:off x="5464629" y="1705269"/>
              <a:ext cx="2242457" cy="570562"/>
            </a:xfrm>
            <a:prstGeom prst="rect">
              <a:avLst/>
            </a:prstGeom>
            <a:noFill/>
          </p:spPr>
          <p:txBody>
            <a:bodyPr wrap="square" lIns="0" tIns="0" rIns="0" bIns="0" rtlCol="0" anchor="t">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Name Here</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888888"/>
                  </a:solidFill>
                  <a:effectLst/>
                  <a:uLnTx/>
                  <a:uFillTx/>
                  <a:latin typeface="Arial" panose="020B0604020202020204" pitchFamily="34" charset="0"/>
                  <a:ea typeface="+mn-ea"/>
                  <a:cs typeface="Arial" panose="020B0604020202020204" pitchFamily="34" charset="0"/>
                </a:rPr>
                <a:t>[Credentials]</a:t>
              </a:r>
            </a:p>
          </p:txBody>
        </p:sp>
      </p:grpSp>
      <p:grpSp>
        <p:nvGrpSpPr>
          <p:cNvPr id="42" name="Group 41">
            <a:extLst>
              <a:ext uri="{FF2B5EF4-FFF2-40B4-BE49-F238E27FC236}">
                <a16:creationId xmlns:a16="http://schemas.microsoft.com/office/drawing/2014/main" id="{3640CC43-D9F3-AD4E-8FA5-F3A0E451D38B}"/>
              </a:ext>
            </a:extLst>
          </p:cNvPr>
          <p:cNvGrpSpPr/>
          <p:nvPr/>
        </p:nvGrpSpPr>
        <p:grpSpPr>
          <a:xfrm>
            <a:off x="7891724" y="4093300"/>
            <a:ext cx="3566010" cy="1240220"/>
            <a:chOff x="4141076" y="1040524"/>
            <a:chExt cx="3566010" cy="1240220"/>
          </a:xfrm>
        </p:grpSpPr>
        <p:sp>
          <p:nvSpPr>
            <p:cNvPr id="45" name="Oval 44">
              <a:extLst>
                <a:ext uri="{FF2B5EF4-FFF2-40B4-BE49-F238E27FC236}">
                  <a16:creationId xmlns:a16="http://schemas.microsoft.com/office/drawing/2014/main" id="{E37980D3-A40D-3D40-8DD3-A1315F6248E5}"/>
                </a:ext>
              </a:extLst>
            </p:cNvPr>
            <p:cNvSpPr>
              <a:spLocks noChangeAspect="1"/>
            </p:cNvSpPr>
            <p:nvPr/>
          </p:nvSpPr>
          <p:spPr>
            <a:xfrm>
              <a:off x="4141076" y="1040524"/>
              <a:ext cx="1240220" cy="1240220"/>
            </a:xfrm>
            <a:prstGeom prst="ellipse">
              <a:avLst/>
            </a:prstGeom>
            <a:solidFill>
              <a:srgbClr val="FFFFFF"/>
            </a:solidFill>
            <a:ln w="57150">
              <a:solidFill>
                <a:srgbClr val="3D90E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46" name="Group 45">
              <a:extLst>
                <a:ext uri="{FF2B5EF4-FFF2-40B4-BE49-F238E27FC236}">
                  <a16:creationId xmlns:a16="http://schemas.microsoft.com/office/drawing/2014/main" id="{12B025C1-6C25-6E49-9515-96E2F473641C}"/>
                </a:ext>
              </a:extLst>
            </p:cNvPr>
            <p:cNvGrpSpPr>
              <a:grpSpLocks noChangeAspect="1"/>
            </p:cNvGrpSpPr>
            <p:nvPr/>
          </p:nvGrpSpPr>
          <p:grpSpPr>
            <a:xfrm>
              <a:off x="4361793" y="1140955"/>
              <a:ext cx="798786" cy="917464"/>
              <a:chOff x="3695701" y="1270000"/>
              <a:chExt cx="277813" cy="319088"/>
            </a:xfrm>
            <a:solidFill>
              <a:srgbClr val="888888"/>
            </a:solidFill>
          </p:grpSpPr>
          <p:sp>
            <p:nvSpPr>
              <p:cNvPr id="54" name="Freeform 65">
                <a:extLst>
                  <a:ext uri="{FF2B5EF4-FFF2-40B4-BE49-F238E27FC236}">
                    <a16:creationId xmlns:a16="http://schemas.microsoft.com/office/drawing/2014/main" id="{36DD5E90-2810-D34D-BFF6-F553676FE96A}"/>
                  </a:ext>
                </a:extLst>
              </p:cNvPr>
              <p:cNvSpPr>
                <a:spLocks/>
              </p:cNvSpPr>
              <p:nvPr/>
            </p:nvSpPr>
            <p:spPr bwMode="auto">
              <a:xfrm>
                <a:off x="3768726" y="1357313"/>
                <a:ext cx="131763" cy="109538"/>
              </a:xfrm>
              <a:custGeom>
                <a:avLst/>
                <a:gdLst>
                  <a:gd name="T0" fmla="*/ 121 w 243"/>
                  <a:gd name="T1" fmla="*/ 213 h 213"/>
                  <a:gd name="T2" fmla="*/ 0 w 243"/>
                  <a:gd name="T3" fmla="*/ 17 h 213"/>
                  <a:gd name="T4" fmla="*/ 0 w 243"/>
                  <a:gd name="T5" fmla="*/ 11 h 213"/>
                  <a:gd name="T6" fmla="*/ 11 w 243"/>
                  <a:gd name="T7" fmla="*/ 1 h 213"/>
                  <a:gd name="T8" fmla="*/ 22 w 243"/>
                  <a:gd name="T9" fmla="*/ 12 h 213"/>
                  <a:gd name="T10" fmla="*/ 22 w 243"/>
                  <a:gd name="T11" fmla="*/ 17 h 213"/>
                  <a:gd name="T12" fmla="*/ 121 w 243"/>
                  <a:gd name="T13" fmla="*/ 192 h 213"/>
                  <a:gd name="T14" fmla="*/ 221 w 243"/>
                  <a:gd name="T15" fmla="*/ 29 h 213"/>
                  <a:gd name="T16" fmla="*/ 232 w 243"/>
                  <a:gd name="T17" fmla="*/ 18 h 213"/>
                  <a:gd name="T18" fmla="*/ 242 w 243"/>
                  <a:gd name="T19" fmla="*/ 30 h 213"/>
                  <a:gd name="T20" fmla="*/ 121 w 243"/>
                  <a:gd name="T21"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3" h="213">
                    <a:moveTo>
                      <a:pt x="121" y="213"/>
                    </a:moveTo>
                    <a:cubicBezTo>
                      <a:pt x="48" y="213"/>
                      <a:pt x="0" y="95"/>
                      <a:pt x="0" y="17"/>
                    </a:cubicBezTo>
                    <a:lnTo>
                      <a:pt x="0" y="11"/>
                    </a:lnTo>
                    <a:cubicBezTo>
                      <a:pt x="0" y="5"/>
                      <a:pt x="6" y="0"/>
                      <a:pt x="11" y="1"/>
                    </a:cubicBezTo>
                    <a:cubicBezTo>
                      <a:pt x="17" y="1"/>
                      <a:pt x="22" y="6"/>
                      <a:pt x="22" y="12"/>
                    </a:cubicBezTo>
                    <a:lnTo>
                      <a:pt x="22" y="17"/>
                    </a:lnTo>
                    <a:cubicBezTo>
                      <a:pt x="22" y="93"/>
                      <a:pt x="70" y="192"/>
                      <a:pt x="121" y="192"/>
                    </a:cubicBezTo>
                    <a:cubicBezTo>
                      <a:pt x="171" y="192"/>
                      <a:pt x="216" y="102"/>
                      <a:pt x="221" y="29"/>
                    </a:cubicBezTo>
                    <a:cubicBezTo>
                      <a:pt x="221" y="23"/>
                      <a:pt x="226" y="18"/>
                      <a:pt x="232" y="18"/>
                    </a:cubicBezTo>
                    <a:cubicBezTo>
                      <a:pt x="238" y="19"/>
                      <a:pt x="243" y="24"/>
                      <a:pt x="242" y="30"/>
                    </a:cubicBezTo>
                    <a:cubicBezTo>
                      <a:pt x="238" y="106"/>
                      <a:pt x="189" y="213"/>
                      <a:pt x="121" y="2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5" name="Freeform 66">
                <a:extLst>
                  <a:ext uri="{FF2B5EF4-FFF2-40B4-BE49-F238E27FC236}">
                    <a16:creationId xmlns:a16="http://schemas.microsoft.com/office/drawing/2014/main" id="{A3430F3C-8E20-4E4D-9066-4782C17D2820}"/>
                  </a:ext>
                </a:extLst>
              </p:cNvPr>
              <p:cNvSpPr>
                <a:spLocks noEditPoints="1"/>
              </p:cNvSpPr>
              <p:nvPr/>
            </p:nvSpPr>
            <p:spPr bwMode="auto">
              <a:xfrm>
                <a:off x="3757614" y="1270000"/>
                <a:ext cx="153988" cy="109538"/>
              </a:xfrm>
              <a:custGeom>
                <a:avLst/>
                <a:gdLst>
                  <a:gd name="T0" fmla="*/ 215 w 286"/>
                  <a:gd name="T1" fmla="*/ 123 h 210"/>
                  <a:gd name="T2" fmla="*/ 248 w 286"/>
                  <a:gd name="T3" fmla="*/ 183 h 210"/>
                  <a:gd name="T4" fmla="*/ 256 w 286"/>
                  <a:gd name="T5" fmla="*/ 119 h 210"/>
                  <a:gd name="T6" fmla="*/ 220 w 286"/>
                  <a:gd name="T7" fmla="*/ 74 h 210"/>
                  <a:gd name="T8" fmla="*/ 216 w 286"/>
                  <a:gd name="T9" fmla="*/ 71 h 210"/>
                  <a:gd name="T10" fmla="*/ 116 w 286"/>
                  <a:gd name="T11" fmla="*/ 35 h 210"/>
                  <a:gd name="T12" fmla="*/ 47 w 286"/>
                  <a:gd name="T13" fmla="*/ 78 h 210"/>
                  <a:gd name="T14" fmla="*/ 39 w 286"/>
                  <a:gd name="T15" fmla="*/ 171 h 210"/>
                  <a:gd name="T16" fmla="*/ 123 w 286"/>
                  <a:gd name="T17" fmla="*/ 166 h 210"/>
                  <a:gd name="T18" fmla="*/ 195 w 286"/>
                  <a:gd name="T19" fmla="*/ 117 h 210"/>
                  <a:gd name="T20" fmla="*/ 208 w 286"/>
                  <a:gd name="T21" fmla="*/ 112 h 210"/>
                  <a:gd name="T22" fmla="*/ 215 w 286"/>
                  <a:gd name="T23" fmla="*/ 123 h 210"/>
                  <a:gd name="T24" fmla="*/ 253 w 286"/>
                  <a:gd name="T25" fmla="*/ 210 h 210"/>
                  <a:gd name="T26" fmla="*/ 248 w 286"/>
                  <a:gd name="T27" fmla="*/ 209 h 210"/>
                  <a:gd name="T28" fmla="*/ 197 w 286"/>
                  <a:gd name="T29" fmla="*/ 148 h 210"/>
                  <a:gd name="T30" fmla="*/ 129 w 286"/>
                  <a:gd name="T31" fmla="*/ 187 h 210"/>
                  <a:gd name="T32" fmla="*/ 26 w 286"/>
                  <a:gd name="T33" fmla="*/ 189 h 210"/>
                  <a:gd name="T34" fmla="*/ 20 w 286"/>
                  <a:gd name="T35" fmla="*/ 183 h 210"/>
                  <a:gd name="T36" fmla="*/ 29 w 286"/>
                  <a:gd name="T37" fmla="*/ 68 h 210"/>
                  <a:gd name="T38" fmla="*/ 112 w 286"/>
                  <a:gd name="T39" fmla="*/ 14 h 210"/>
                  <a:gd name="T40" fmla="*/ 231 w 286"/>
                  <a:gd name="T41" fmla="*/ 55 h 210"/>
                  <a:gd name="T42" fmla="*/ 277 w 286"/>
                  <a:gd name="T43" fmla="*/ 115 h 210"/>
                  <a:gd name="T44" fmla="*/ 263 w 286"/>
                  <a:gd name="T45" fmla="*/ 204 h 210"/>
                  <a:gd name="T46" fmla="*/ 256 w 286"/>
                  <a:gd name="T47" fmla="*/ 210 h 210"/>
                  <a:gd name="T48" fmla="*/ 253 w 286"/>
                  <a:gd name="T49"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6" h="210">
                    <a:moveTo>
                      <a:pt x="215" y="123"/>
                    </a:moveTo>
                    <a:cubicBezTo>
                      <a:pt x="215" y="125"/>
                      <a:pt x="212" y="158"/>
                      <a:pt x="248" y="183"/>
                    </a:cubicBezTo>
                    <a:cubicBezTo>
                      <a:pt x="253" y="169"/>
                      <a:pt x="261" y="143"/>
                      <a:pt x="256" y="119"/>
                    </a:cubicBezTo>
                    <a:cubicBezTo>
                      <a:pt x="249" y="86"/>
                      <a:pt x="221" y="75"/>
                      <a:pt x="220" y="74"/>
                    </a:cubicBezTo>
                    <a:cubicBezTo>
                      <a:pt x="218" y="73"/>
                      <a:pt x="217" y="72"/>
                      <a:pt x="216" y="71"/>
                    </a:cubicBezTo>
                    <a:cubicBezTo>
                      <a:pt x="214" y="69"/>
                      <a:pt x="176" y="23"/>
                      <a:pt x="116" y="35"/>
                    </a:cubicBezTo>
                    <a:cubicBezTo>
                      <a:pt x="84" y="41"/>
                      <a:pt x="60" y="56"/>
                      <a:pt x="47" y="78"/>
                    </a:cubicBezTo>
                    <a:cubicBezTo>
                      <a:pt x="27" y="113"/>
                      <a:pt x="36" y="156"/>
                      <a:pt x="39" y="171"/>
                    </a:cubicBezTo>
                    <a:cubicBezTo>
                      <a:pt x="50" y="174"/>
                      <a:pt x="81" y="180"/>
                      <a:pt x="123" y="166"/>
                    </a:cubicBezTo>
                    <a:cubicBezTo>
                      <a:pt x="176" y="150"/>
                      <a:pt x="195" y="117"/>
                      <a:pt x="195" y="117"/>
                    </a:cubicBezTo>
                    <a:cubicBezTo>
                      <a:pt x="197" y="113"/>
                      <a:pt x="203" y="110"/>
                      <a:pt x="208" y="112"/>
                    </a:cubicBezTo>
                    <a:cubicBezTo>
                      <a:pt x="212" y="114"/>
                      <a:pt x="216" y="118"/>
                      <a:pt x="215" y="123"/>
                    </a:cubicBezTo>
                    <a:close/>
                    <a:moveTo>
                      <a:pt x="253" y="210"/>
                    </a:moveTo>
                    <a:cubicBezTo>
                      <a:pt x="251" y="210"/>
                      <a:pt x="250" y="210"/>
                      <a:pt x="248" y="209"/>
                    </a:cubicBezTo>
                    <a:cubicBezTo>
                      <a:pt x="215" y="190"/>
                      <a:pt x="202" y="167"/>
                      <a:pt x="197" y="148"/>
                    </a:cubicBezTo>
                    <a:cubicBezTo>
                      <a:pt x="183" y="161"/>
                      <a:pt x="162" y="177"/>
                      <a:pt x="129" y="187"/>
                    </a:cubicBezTo>
                    <a:cubicBezTo>
                      <a:pt x="68" y="207"/>
                      <a:pt x="28" y="190"/>
                      <a:pt x="26" y="189"/>
                    </a:cubicBezTo>
                    <a:cubicBezTo>
                      <a:pt x="23" y="188"/>
                      <a:pt x="21" y="186"/>
                      <a:pt x="20" y="183"/>
                    </a:cubicBezTo>
                    <a:cubicBezTo>
                      <a:pt x="19" y="180"/>
                      <a:pt x="0" y="118"/>
                      <a:pt x="29" y="68"/>
                    </a:cubicBezTo>
                    <a:cubicBezTo>
                      <a:pt x="45" y="40"/>
                      <a:pt x="73" y="22"/>
                      <a:pt x="112" y="14"/>
                    </a:cubicBezTo>
                    <a:cubicBezTo>
                      <a:pt x="178" y="0"/>
                      <a:pt x="221" y="45"/>
                      <a:pt x="231" y="55"/>
                    </a:cubicBezTo>
                    <a:cubicBezTo>
                      <a:pt x="240" y="59"/>
                      <a:pt x="269" y="76"/>
                      <a:pt x="277" y="115"/>
                    </a:cubicBezTo>
                    <a:cubicBezTo>
                      <a:pt x="286" y="158"/>
                      <a:pt x="264" y="202"/>
                      <a:pt x="263" y="204"/>
                    </a:cubicBezTo>
                    <a:cubicBezTo>
                      <a:pt x="262" y="207"/>
                      <a:pt x="259" y="209"/>
                      <a:pt x="256" y="210"/>
                    </a:cubicBezTo>
                    <a:cubicBezTo>
                      <a:pt x="255" y="210"/>
                      <a:pt x="254" y="210"/>
                      <a:pt x="253" y="2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6" name="Freeform 69">
                <a:extLst>
                  <a:ext uri="{FF2B5EF4-FFF2-40B4-BE49-F238E27FC236}">
                    <a16:creationId xmlns:a16="http://schemas.microsoft.com/office/drawing/2014/main" id="{EA2B2F10-2F7B-904F-80DC-2A2AD11B498B}"/>
                  </a:ext>
                </a:extLst>
              </p:cNvPr>
              <p:cNvSpPr>
                <a:spLocks/>
              </p:cNvSpPr>
              <p:nvPr/>
            </p:nvSpPr>
            <p:spPr bwMode="auto">
              <a:xfrm>
                <a:off x="3695701" y="1438275"/>
                <a:ext cx="277813" cy="150813"/>
              </a:xfrm>
              <a:custGeom>
                <a:avLst/>
                <a:gdLst>
                  <a:gd name="T0" fmla="*/ 502 w 513"/>
                  <a:gd name="T1" fmla="*/ 291 h 291"/>
                  <a:gd name="T2" fmla="*/ 11 w 513"/>
                  <a:gd name="T3" fmla="*/ 291 h 291"/>
                  <a:gd name="T4" fmla="*/ 3 w 513"/>
                  <a:gd name="T5" fmla="*/ 287 h 291"/>
                  <a:gd name="T6" fmla="*/ 1 w 513"/>
                  <a:gd name="T7" fmla="*/ 278 h 291"/>
                  <a:gd name="T8" fmla="*/ 33 w 513"/>
                  <a:gd name="T9" fmla="*/ 142 h 291"/>
                  <a:gd name="T10" fmla="*/ 133 w 513"/>
                  <a:gd name="T11" fmla="*/ 66 h 291"/>
                  <a:gd name="T12" fmla="*/ 168 w 513"/>
                  <a:gd name="T13" fmla="*/ 53 h 291"/>
                  <a:gd name="T14" fmla="*/ 187 w 513"/>
                  <a:gd name="T15" fmla="*/ 14 h 291"/>
                  <a:gd name="T16" fmla="*/ 198 w 513"/>
                  <a:gd name="T17" fmla="*/ 4 h 291"/>
                  <a:gd name="T18" fmla="*/ 208 w 513"/>
                  <a:gd name="T19" fmla="*/ 16 h 291"/>
                  <a:gd name="T20" fmla="*/ 180 w 513"/>
                  <a:gd name="T21" fmla="*/ 71 h 291"/>
                  <a:gd name="T22" fmla="*/ 139 w 513"/>
                  <a:gd name="T23" fmla="*/ 87 h 291"/>
                  <a:gd name="T24" fmla="*/ 53 w 513"/>
                  <a:gd name="T25" fmla="*/ 149 h 291"/>
                  <a:gd name="T26" fmla="*/ 24 w 513"/>
                  <a:gd name="T27" fmla="*/ 269 h 291"/>
                  <a:gd name="T28" fmla="*/ 490 w 513"/>
                  <a:gd name="T29" fmla="*/ 269 h 291"/>
                  <a:gd name="T30" fmla="*/ 460 w 513"/>
                  <a:gd name="T31" fmla="*/ 149 h 291"/>
                  <a:gd name="T32" fmla="*/ 375 w 513"/>
                  <a:gd name="T33" fmla="*/ 87 h 291"/>
                  <a:gd name="T34" fmla="*/ 333 w 513"/>
                  <a:gd name="T35" fmla="*/ 71 h 291"/>
                  <a:gd name="T36" fmla="*/ 305 w 513"/>
                  <a:gd name="T37" fmla="*/ 11 h 291"/>
                  <a:gd name="T38" fmla="*/ 315 w 513"/>
                  <a:gd name="T39" fmla="*/ 0 h 291"/>
                  <a:gd name="T40" fmla="*/ 327 w 513"/>
                  <a:gd name="T41" fmla="*/ 10 h 291"/>
                  <a:gd name="T42" fmla="*/ 346 w 513"/>
                  <a:gd name="T43" fmla="*/ 53 h 291"/>
                  <a:gd name="T44" fmla="*/ 381 w 513"/>
                  <a:gd name="T45" fmla="*/ 66 h 291"/>
                  <a:gd name="T46" fmla="*/ 480 w 513"/>
                  <a:gd name="T47" fmla="*/ 142 h 291"/>
                  <a:gd name="T48" fmla="*/ 513 w 513"/>
                  <a:gd name="T49" fmla="*/ 278 h 291"/>
                  <a:gd name="T50" fmla="*/ 510 w 513"/>
                  <a:gd name="T51" fmla="*/ 287 h 291"/>
                  <a:gd name="T52" fmla="*/ 502 w 513"/>
                  <a:gd name="T53"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3" h="291">
                    <a:moveTo>
                      <a:pt x="502" y="291"/>
                    </a:moveTo>
                    <a:lnTo>
                      <a:pt x="11" y="291"/>
                    </a:lnTo>
                    <a:cubicBezTo>
                      <a:pt x="8" y="291"/>
                      <a:pt x="5" y="289"/>
                      <a:pt x="3" y="287"/>
                    </a:cubicBezTo>
                    <a:cubicBezTo>
                      <a:pt x="1" y="285"/>
                      <a:pt x="0" y="282"/>
                      <a:pt x="1" y="278"/>
                    </a:cubicBezTo>
                    <a:cubicBezTo>
                      <a:pt x="1" y="275"/>
                      <a:pt x="10" y="203"/>
                      <a:pt x="33" y="142"/>
                    </a:cubicBezTo>
                    <a:cubicBezTo>
                      <a:pt x="53" y="88"/>
                      <a:pt x="99" y="76"/>
                      <a:pt x="133" y="66"/>
                    </a:cubicBezTo>
                    <a:cubicBezTo>
                      <a:pt x="147" y="63"/>
                      <a:pt x="160" y="59"/>
                      <a:pt x="168" y="53"/>
                    </a:cubicBezTo>
                    <a:cubicBezTo>
                      <a:pt x="179" y="46"/>
                      <a:pt x="185" y="33"/>
                      <a:pt x="187" y="14"/>
                    </a:cubicBezTo>
                    <a:cubicBezTo>
                      <a:pt x="187" y="8"/>
                      <a:pt x="192" y="4"/>
                      <a:pt x="198" y="4"/>
                    </a:cubicBezTo>
                    <a:cubicBezTo>
                      <a:pt x="204" y="5"/>
                      <a:pt x="209" y="10"/>
                      <a:pt x="208" y="16"/>
                    </a:cubicBezTo>
                    <a:cubicBezTo>
                      <a:pt x="206" y="41"/>
                      <a:pt x="196" y="60"/>
                      <a:pt x="180" y="71"/>
                    </a:cubicBezTo>
                    <a:cubicBezTo>
                      <a:pt x="169" y="79"/>
                      <a:pt x="154" y="83"/>
                      <a:pt x="139" y="87"/>
                    </a:cubicBezTo>
                    <a:cubicBezTo>
                      <a:pt x="106" y="96"/>
                      <a:pt x="69" y="106"/>
                      <a:pt x="53" y="149"/>
                    </a:cubicBezTo>
                    <a:cubicBezTo>
                      <a:pt x="37" y="194"/>
                      <a:pt x="28" y="246"/>
                      <a:pt x="24" y="269"/>
                    </a:cubicBezTo>
                    <a:lnTo>
                      <a:pt x="490" y="269"/>
                    </a:lnTo>
                    <a:cubicBezTo>
                      <a:pt x="486" y="246"/>
                      <a:pt x="477" y="194"/>
                      <a:pt x="460" y="149"/>
                    </a:cubicBezTo>
                    <a:cubicBezTo>
                      <a:pt x="444" y="106"/>
                      <a:pt x="407" y="96"/>
                      <a:pt x="375" y="87"/>
                    </a:cubicBezTo>
                    <a:cubicBezTo>
                      <a:pt x="359" y="83"/>
                      <a:pt x="344" y="79"/>
                      <a:pt x="333" y="71"/>
                    </a:cubicBezTo>
                    <a:cubicBezTo>
                      <a:pt x="316" y="59"/>
                      <a:pt x="306" y="38"/>
                      <a:pt x="305" y="11"/>
                    </a:cubicBezTo>
                    <a:cubicBezTo>
                      <a:pt x="305" y="5"/>
                      <a:pt x="309" y="0"/>
                      <a:pt x="315" y="0"/>
                    </a:cubicBezTo>
                    <a:cubicBezTo>
                      <a:pt x="322" y="0"/>
                      <a:pt x="326" y="4"/>
                      <a:pt x="327" y="10"/>
                    </a:cubicBezTo>
                    <a:cubicBezTo>
                      <a:pt x="328" y="31"/>
                      <a:pt x="334" y="45"/>
                      <a:pt x="346" y="53"/>
                    </a:cubicBezTo>
                    <a:cubicBezTo>
                      <a:pt x="353" y="59"/>
                      <a:pt x="367" y="63"/>
                      <a:pt x="381" y="66"/>
                    </a:cubicBezTo>
                    <a:cubicBezTo>
                      <a:pt x="414" y="76"/>
                      <a:pt x="461" y="88"/>
                      <a:pt x="480" y="142"/>
                    </a:cubicBezTo>
                    <a:cubicBezTo>
                      <a:pt x="503" y="203"/>
                      <a:pt x="512" y="275"/>
                      <a:pt x="513" y="278"/>
                    </a:cubicBezTo>
                    <a:cubicBezTo>
                      <a:pt x="513" y="282"/>
                      <a:pt x="512" y="285"/>
                      <a:pt x="510" y="287"/>
                    </a:cubicBezTo>
                    <a:cubicBezTo>
                      <a:pt x="508" y="289"/>
                      <a:pt x="505" y="291"/>
                      <a:pt x="502" y="29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7" name="Freeform 70">
                <a:extLst>
                  <a:ext uri="{FF2B5EF4-FFF2-40B4-BE49-F238E27FC236}">
                    <a16:creationId xmlns:a16="http://schemas.microsoft.com/office/drawing/2014/main" id="{1BEE999E-4225-254F-B7E4-6FEE709BA3C4}"/>
                  </a:ext>
                </a:extLst>
              </p:cNvPr>
              <p:cNvSpPr>
                <a:spLocks/>
              </p:cNvSpPr>
              <p:nvPr/>
            </p:nvSpPr>
            <p:spPr bwMode="auto">
              <a:xfrm>
                <a:off x="3784601" y="1465263"/>
                <a:ext cx="100013" cy="41275"/>
              </a:xfrm>
              <a:custGeom>
                <a:avLst/>
                <a:gdLst>
                  <a:gd name="T0" fmla="*/ 93 w 186"/>
                  <a:gd name="T1" fmla="*/ 81 h 81"/>
                  <a:gd name="T2" fmla="*/ 86 w 186"/>
                  <a:gd name="T3" fmla="*/ 79 h 81"/>
                  <a:gd name="T4" fmla="*/ 5 w 186"/>
                  <a:gd name="T5" fmla="*/ 21 h 81"/>
                  <a:gd name="T6" fmla="*/ 3 w 186"/>
                  <a:gd name="T7" fmla="*/ 6 h 81"/>
                  <a:gd name="T8" fmla="*/ 18 w 186"/>
                  <a:gd name="T9" fmla="*/ 4 h 81"/>
                  <a:gd name="T10" fmla="*/ 93 w 186"/>
                  <a:gd name="T11" fmla="*/ 57 h 81"/>
                  <a:gd name="T12" fmla="*/ 167 w 186"/>
                  <a:gd name="T13" fmla="*/ 4 h 81"/>
                  <a:gd name="T14" fmla="*/ 182 w 186"/>
                  <a:gd name="T15" fmla="*/ 6 h 81"/>
                  <a:gd name="T16" fmla="*/ 180 w 186"/>
                  <a:gd name="T17" fmla="*/ 21 h 81"/>
                  <a:gd name="T18" fmla="*/ 99 w 186"/>
                  <a:gd name="T19" fmla="*/ 79 h 81"/>
                  <a:gd name="T20" fmla="*/ 93 w 186"/>
                  <a:gd name="T21"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81">
                    <a:moveTo>
                      <a:pt x="93" y="81"/>
                    </a:moveTo>
                    <a:cubicBezTo>
                      <a:pt x="91" y="81"/>
                      <a:pt x="88" y="80"/>
                      <a:pt x="86" y="79"/>
                    </a:cubicBezTo>
                    <a:lnTo>
                      <a:pt x="5" y="21"/>
                    </a:lnTo>
                    <a:cubicBezTo>
                      <a:pt x="1" y="18"/>
                      <a:pt x="0" y="11"/>
                      <a:pt x="3" y="6"/>
                    </a:cubicBezTo>
                    <a:cubicBezTo>
                      <a:pt x="6" y="1"/>
                      <a:pt x="13" y="0"/>
                      <a:pt x="18" y="4"/>
                    </a:cubicBezTo>
                    <a:lnTo>
                      <a:pt x="93" y="57"/>
                    </a:lnTo>
                    <a:lnTo>
                      <a:pt x="167" y="4"/>
                    </a:lnTo>
                    <a:cubicBezTo>
                      <a:pt x="172" y="0"/>
                      <a:pt x="179" y="1"/>
                      <a:pt x="182" y="6"/>
                    </a:cubicBezTo>
                    <a:cubicBezTo>
                      <a:pt x="186" y="11"/>
                      <a:pt x="185" y="18"/>
                      <a:pt x="180" y="21"/>
                    </a:cubicBezTo>
                    <a:lnTo>
                      <a:pt x="99" y="79"/>
                    </a:lnTo>
                    <a:cubicBezTo>
                      <a:pt x="97" y="80"/>
                      <a:pt x="95" y="81"/>
                      <a:pt x="93" y="8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cxnSp>
          <p:nvCxnSpPr>
            <p:cNvPr id="47" name="Straight Connector 46">
              <a:extLst>
                <a:ext uri="{FF2B5EF4-FFF2-40B4-BE49-F238E27FC236}">
                  <a16:creationId xmlns:a16="http://schemas.microsoft.com/office/drawing/2014/main" id="{957B20D4-B696-974F-AD3D-CBF39DD2037A}"/>
                </a:ext>
              </a:extLst>
            </p:cNvPr>
            <p:cNvCxnSpPr>
              <a:cxnSpLocks/>
            </p:cNvCxnSpPr>
            <p:nvPr/>
          </p:nvCxnSpPr>
          <p:spPr>
            <a:xfrm>
              <a:off x="5359525" y="1649716"/>
              <a:ext cx="2347561" cy="0"/>
            </a:xfrm>
            <a:prstGeom prst="line">
              <a:avLst/>
            </a:prstGeom>
            <a:ln w="38100">
              <a:solidFill>
                <a:srgbClr val="3D90E2"/>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08671AB2-1C9D-0240-BD9C-A75D4ED3FF2F}"/>
                </a:ext>
              </a:extLst>
            </p:cNvPr>
            <p:cNvSpPr txBox="1"/>
            <p:nvPr/>
          </p:nvSpPr>
          <p:spPr>
            <a:xfrm>
              <a:off x="5464629" y="1040524"/>
              <a:ext cx="2242457" cy="570562"/>
            </a:xfrm>
            <a:prstGeom prst="rect">
              <a:avLst/>
            </a:prstGeom>
            <a:noFill/>
          </p:spPr>
          <p:txBody>
            <a:bodyPr wrap="square" lIns="0" tIns="0" rIns="0" bIns="0" rtlCol="0" anchor="b">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POSITION TITLE</a:t>
              </a:r>
              <a:endPar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27F8363B-1D71-5A4C-8A10-09EDED9D44D8}"/>
                </a:ext>
              </a:extLst>
            </p:cNvPr>
            <p:cNvSpPr txBox="1"/>
            <p:nvPr/>
          </p:nvSpPr>
          <p:spPr>
            <a:xfrm>
              <a:off x="5464629" y="1705269"/>
              <a:ext cx="2242457" cy="570562"/>
            </a:xfrm>
            <a:prstGeom prst="rect">
              <a:avLst/>
            </a:prstGeom>
            <a:noFill/>
          </p:spPr>
          <p:txBody>
            <a:bodyPr wrap="square" lIns="0" tIns="0" rIns="0" bIns="0" rtlCol="0" anchor="t">
              <a:no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6A6A6A"/>
                  </a:solidFill>
                  <a:effectLst/>
                  <a:uLnTx/>
                  <a:uFillTx/>
                  <a:latin typeface="Arial" panose="020B0604020202020204" pitchFamily="34" charset="0"/>
                  <a:ea typeface="+mn-ea"/>
                  <a:cs typeface="Arial" panose="020B0604020202020204" pitchFamily="34" charset="0"/>
                </a:rPr>
                <a:t>Name Here</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888888"/>
                  </a:solidFill>
                  <a:effectLst/>
                  <a:uLnTx/>
                  <a:uFillTx/>
                  <a:latin typeface="Arial" panose="020B0604020202020204" pitchFamily="34" charset="0"/>
                  <a:ea typeface="+mn-ea"/>
                  <a:cs typeface="Arial" panose="020B0604020202020204" pitchFamily="34" charset="0"/>
                </a:rPr>
                <a:t>[Credentials]</a:t>
              </a:r>
            </a:p>
          </p:txBody>
        </p:sp>
      </p:grpSp>
      <p:cxnSp>
        <p:nvCxnSpPr>
          <p:cNvPr id="43" name="Straight Connector 42">
            <a:extLst>
              <a:ext uri="{FF2B5EF4-FFF2-40B4-BE49-F238E27FC236}">
                <a16:creationId xmlns:a16="http://schemas.microsoft.com/office/drawing/2014/main" id="{C0375E79-2567-7140-8813-E024E91ADC74}"/>
              </a:ext>
            </a:extLst>
          </p:cNvPr>
          <p:cNvCxnSpPr>
            <a:cxnSpLocks/>
            <a:stCxn id="100" idx="4"/>
            <a:endCxn id="69" idx="0"/>
          </p:cNvCxnSpPr>
          <p:nvPr/>
        </p:nvCxnSpPr>
        <p:spPr>
          <a:xfrm>
            <a:off x="1379814" y="3810302"/>
            <a:ext cx="0" cy="282998"/>
          </a:xfrm>
          <a:prstGeom prst="line">
            <a:avLst/>
          </a:prstGeom>
          <a:ln w="38100">
            <a:solidFill>
              <a:srgbClr val="3D90E2"/>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E613951-5B41-7F4A-B119-7C72526DF615}"/>
              </a:ext>
            </a:extLst>
          </p:cNvPr>
          <p:cNvCxnSpPr>
            <a:cxnSpLocks/>
            <a:stCxn id="80" idx="4"/>
            <a:endCxn id="45" idx="0"/>
          </p:cNvCxnSpPr>
          <p:nvPr/>
        </p:nvCxnSpPr>
        <p:spPr>
          <a:xfrm>
            <a:off x="8511834" y="3810302"/>
            <a:ext cx="0" cy="282998"/>
          </a:xfrm>
          <a:prstGeom prst="line">
            <a:avLst/>
          </a:prstGeom>
          <a:ln w="38100">
            <a:solidFill>
              <a:srgbClr val="3D90E2"/>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CB285379-CDA5-9148-81F8-DA5DDCFA292C}"/>
              </a:ext>
            </a:extLst>
          </p:cNvPr>
          <p:cNvSpPr txBox="1"/>
          <p:nvPr/>
        </p:nvSpPr>
        <p:spPr>
          <a:xfrm>
            <a:off x="8065213" y="6611779"/>
            <a:ext cx="4126787"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ACED"/>
                </a:solidFill>
                <a:effectLst/>
                <a:uLnTx/>
                <a:uFillTx/>
                <a:latin typeface="Arial" panose="020B0604020202020204" pitchFamily="34" charset="0"/>
                <a:ea typeface="+mn-ea"/>
                <a:cs typeface="Arial" panose="020B0604020202020204" pitchFamily="34" charset="0"/>
              </a:rPr>
              <a:t>© 2018 - 2019 Billion Dollar Graphics. All rights reserved.</a:t>
            </a:r>
          </a:p>
        </p:txBody>
      </p:sp>
    </p:spTree>
    <p:extLst>
      <p:ext uri="{BB962C8B-B14F-4D97-AF65-F5344CB8AC3E}">
        <p14:creationId xmlns:p14="http://schemas.microsoft.com/office/powerpoint/2010/main" val="93854438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 name="Picture 60">
            <a:extLst>
              <a:ext uri="{FF2B5EF4-FFF2-40B4-BE49-F238E27FC236}">
                <a16:creationId xmlns:a16="http://schemas.microsoft.com/office/drawing/2014/main" id="{2709313D-AE1C-C644-9BB3-F3BD8CDB73F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7616" y="6500752"/>
            <a:ext cx="1905888" cy="322033"/>
          </a:xfrm>
          <a:prstGeom prst="rect">
            <a:avLst/>
          </a:prstGeom>
        </p:spPr>
      </p:pic>
      <p:sp>
        <p:nvSpPr>
          <p:cNvPr id="62" name="TextBox 61">
            <a:extLst>
              <a:ext uri="{FF2B5EF4-FFF2-40B4-BE49-F238E27FC236}">
                <a16:creationId xmlns:a16="http://schemas.microsoft.com/office/drawing/2014/main" id="{4DC7DF85-F0FA-C244-9591-CA55705FC606}"/>
              </a:ext>
            </a:extLst>
          </p:cNvPr>
          <p:cNvSpPr txBox="1"/>
          <p:nvPr/>
        </p:nvSpPr>
        <p:spPr>
          <a:xfrm>
            <a:off x="-28881" y="6242596"/>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sp>
        <p:nvSpPr>
          <p:cNvPr id="64" name="Freeform 7">
            <a:extLst>
              <a:ext uri="{FF2B5EF4-FFF2-40B4-BE49-F238E27FC236}">
                <a16:creationId xmlns:a16="http://schemas.microsoft.com/office/drawing/2014/main" id="{DC2BE933-A959-9D43-9659-8EAD5FCFB198}"/>
              </a:ext>
            </a:extLst>
          </p:cNvPr>
          <p:cNvSpPr>
            <a:spLocks/>
          </p:cNvSpPr>
          <p:nvPr/>
        </p:nvSpPr>
        <p:spPr bwMode="auto">
          <a:xfrm>
            <a:off x="2431131" y="5337066"/>
            <a:ext cx="7315451" cy="390549"/>
          </a:xfrm>
          <a:custGeom>
            <a:avLst/>
            <a:gdLst>
              <a:gd name="T0" fmla="*/ 9829 w 9882"/>
              <a:gd name="T1" fmla="*/ 550 h 550"/>
              <a:gd name="T2" fmla="*/ 54 w 9882"/>
              <a:gd name="T3" fmla="*/ 550 h 550"/>
              <a:gd name="T4" fmla="*/ 0 w 9882"/>
              <a:gd name="T5" fmla="*/ 496 h 550"/>
              <a:gd name="T6" fmla="*/ 0 w 9882"/>
              <a:gd name="T7" fmla="*/ 54 h 550"/>
              <a:gd name="T8" fmla="*/ 54 w 9882"/>
              <a:gd name="T9" fmla="*/ 0 h 550"/>
              <a:gd name="T10" fmla="*/ 9829 w 9882"/>
              <a:gd name="T11" fmla="*/ 0 h 550"/>
              <a:gd name="T12" fmla="*/ 9882 w 9882"/>
              <a:gd name="T13" fmla="*/ 54 h 550"/>
              <a:gd name="T14" fmla="*/ 9882 w 9882"/>
              <a:gd name="T15" fmla="*/ 496 h 550"/>
              <a:gd name="T16" fmla="*/ 9829 w 9882"/>
              <a:gd name="T17" fmla="*/ 55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82" h="550">
                <a:moveTo>
                  <a:pt x="9829" y="550"/>
                </a:moveTo>
                <a:lnTo>
                  <a:pt x="54" y="550"/>
                </a:lnTo>
                <a:cubicBezTo>
                  <a:pt x="24" y="550"/>
                  <a:pt x="0" y="526"/>
                  <a:pt x="0" y="496"/>
                </a:cubicBezTo>
                <a:lnTo>
                  <a:pt x="0" y="54"/>
                </a:lnTo>
                <a:cubicBezTo>
                  <a:pt x="0" y="24"/>
                  <a:pt x="24" y="0"/>
                  <a:pt x="54" y="0"/>
                </a:cubicBezTo>
                <a:lnTo>
                  <a:pt x="9829" y="0"/>
                </a:lnTo>
                <a:cubicBezTo>
                  <a:pt x="9858" y="0"/>
                  <a:pt x="9882" y="24"/>
                  <a:pt x="9882" y="54"/>
                </a:cubicBezTo>
                <a:lnTo>
                  <a:pt x="9882" y="496"/>
                </a:lnTo>
                <a:cubicBezTo>
                  <a:pt x="9882" y="526"/>
                  <a:pt x="9858" y="550"/>
                  <a:pt x="9829" y="550"/>
                </a:cubicBezTo>
                <a:close/>
              </a:path>
            </a:pathLst>
          </a:custGeom>
          <a:solidFill>
            <a:srgbClr val="849AA5"/>
          </a:solidFill>
          <a:ln>
            <a:noFill/>
          </a:ln>
        </p:spPr>
        <p:txBody>
          <a:bodyPr vert="horz" wrap="square" lIns="0" tIns="0" rIns="0" bIns="0" numCol="1" anchor="ctr"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STEP or LEVEL TWO</a:t>
            </a:r>
          </a:p>
        </p:txBody>
      </p:sp>
      <p:grpSp>
        <p:nvGrpSpPr>
          <p:cNvPr id="65" name="Group 64">
            <a:extLst>
              <a:ext uri="{FF2B5EF4-FFF2-40B4-BE49-F238E27FC236}">
                <a16:creationId xmlns:a16="http://schemas.microsoft.com/office/drawing/2014/main" id="{E3CCBD75-38BC-6841-97E7-0DA7C370DADB}"/>
              </a:ext>
            </a:extLst>
          </p:cNvPr>
          <p:cNvGrpSpPr/>
          <p:nvPr/>
        </p:nvGrpSpPr>
        <p:grpSpPr>
          <a:xfrm>
            <a:off x="2874165" y="2842561"/>
            <a:ext cx="940095" cy="2452891"/>
            <a:chOff x="2782888" y="3016250"/>
            <a:chExt cx="966788" cy="2522538"/>
          </a:xfrm>
          <a:solidFill>
            <a:srgbClr val="99B3C0"/>
          </a:solidFill>
        </p:grpSpPr>
        <p:sp>
          <p:nvSpPr>
            <p:cNvPr id="86" name="Rectangle 8">
              <a:extLst>
                <a:ext uri="{FF2B5EF4-FFF2-40B4-BE49-F238E27FC236}">
                  <a16:creationId xmlns:a16="http://schemas.microsoft.com/office/drawing/2014/main" id="{DAA84CF6-59B5-C84F-96E3-ADFBC118E034}"/>
                </a:ext>
              </a:extLst>
            </p:cNvPr>
            <p:cNvSpPr>
              <a:spLocks noChangeArrowheads="1"/>
            </p:cNvSpPr>
            <p:nvPr/>
          </p:nvSpPr>
          <p:spPr bwMode="auto">
            <a:xfrm>
              <a:off x="2930525" y="3167063"/>
              <a:ext cx="669925" cy="1954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vert270" wrap="square" lIns="0" tIns="0" rIns="0" bIns="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Supporting Element</a:t>
              </a:r>
            </a:p>
          </p:txBody>
        </p:sp>
        <p:sp>
          <p:nvSpPr>
            <p:cNvPr id="87" name="Freeform 11">
              <a:extLst>
                <a:ext uri="{FF2B5EF4-FFF2-40B4-BE49-F238E27FC236}">
                  <a16:creationId xmlns:a16="http://schemas.microsoft.com/office/drawing/2014/main" id="{BD7B5F0B-F0C2-C242-A448-1FFA1C708FF3}"/>
                </a:ext>
              </a:extLst>
            </p:cNvPr>
            <p:cNvSpPr>
              <a:spLocks/>
            </p:cNvSpPr>
            <p:nvPr/>
          </p:nvSpPr>
          <p:spPr bwMode="auto">
            <a:xfrm>
              <a:off x="2870200" y="5110163"/>
              <a:ext cx="790575" cy="150813"/>
            </a:xfrm>
            <a:custGeom>
              <a:avLst/>
              <a:gdLst>
                <a:gd name="T0" fmla="*/ 986 w 1038"/>
                <a:gd name="T1" fmla="*/ 206 h 206"/>
                <a:gd name="T2" fmla="*/ 52 w 1038"/>
                <a:gd name="T3" fmla="*/ 206 h 206"/>
                <a:gd name="T4" fmla="*/ 0 w 1038"/>
                <a:gd name="T5" fmla="*/ 155 h 206"/>
                <a:gd name="T6" fmla="*/ 0 w 1038"/>
                <a:gd name="T7" fmla="*/ 52 h 206"/>
                <a:gd name="T8" fmla="*/ 52 w 1038"/>
                <a:gd name="T9" fmla="*/ 0 h 206"/>
                <a:gd name="T10" fmla="*/ 986 w 1038"/>
                <a:gd name="T11" fmla="*/ 0 h 206"/>
                <a:gd name="T12" fmla="*/ 1038 w 1038"/>
                <a:gd name="T13" fmla="*/ 52 h 206"/>
                <a:gd name="T14" fmla="*/ 1038 w 1038"/>
                <a:gd name="T15" fmla="*/ 155 h 206"/>
                <a:gd name="T16" fmla="*/ 986 w 1038"/>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206">
                  <a:moveTo>
                    <a:pt x="986" y="206"/>
                  </a:moveTo>
                  <a:lnTo>
                    <a:pt x="52" y="206"/>
                  </a:lnTo>
                  <a:cubicBezTo>
                    <a:pt x="24" y="206"/>
                    <a:pt x="0" y="183"/>
                    <a:pt x="0" y="155"/>
                  </a:cubicBezTo>
                  <a:lnTo>
                    <a:pt x="0" y="52"/>
                  </a:lnTo>
                  <a:cubicBezTo>
                    <a:pt x="0" y="23"/>
                    <a:pt x="24" y="0"/>
                    <a:pt x="52" y="0"/>
                  </a:cubicBezTo>
                  <a:lnTo>
                    <a:pt x="986" y="0"/>
                  </a:lnTo>
                  <a:cubicBezTo>
                    <a:pt x="1014" y="0"/>
                    <a:pt x="1038" y="23"/>
                    <a:pt x="1038" y="52"/>
                  </a:cubicBezTo>
                  <a:lnTo>
                    <a:pt x="1038" y="155"/>
                  </a:lnTo>
                  <a:cubicBezTo>
                    <a:pt x="1038" y="183"/>
                    <a:pt x="1014" y="206"/>
                    <a:pt x="986"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8" name="Freeform 9">
              <a:extLst>
                <a:ext uri="{FF2B5EF4-FFF2-40B4-BE49-F238E27FC236}">
                  <a16:creationId xmlns:a16="http://schemas.microsoft.com/office/drawing/2014/main" id="{CC5E4A4A-EC77-EE48-B132-A11873F7666D}"/>
                </a:ext>
              </a:extLst>
            </p:cNvPr>
            <p:cNvSpPr>
              <a:spLocks/>
            </p:cNvSpPr>
            <p:nvPr/>
          </p:nvSpPr>
          <p:spPr bwMode="auto">
            <a:xfrm>
              <a:off x="2782888" y="5214938"/>
              <a:ext cx="966788" cy="323850"/>
            </a:xfrm>
            <a:custGeom>
              <a:avLst/>
              <a:gdLst>
                <a:gd name="T0" fmla="*/ 1270 w 1270"/>
                <a:gd name="T1" fmla="*/ 443 h 443"/>
                <a:gd name="T2" fmla="*/ 0 w 1270"/>
                <a:gd name="T3" fmla="*/ 443 h 443"/>
                <a:gd name="T4" fmla="*/ 0 w 1270"/>
                <a:gd name="T5" fmla="*/ 61 h 443"/>
                <a:gd name="T6" fmla="*/ 61 w 1270"/>
                <a:gd name="T7" fmla="*/ 0 h 443"/>
                <a:gd name="T8" fmla="*/ 1209 w 1270"/>
                <a:gd name="T9" fmla="*/ 0 h 443"/>
                <a:gd name="T10" fmla="*/ 1270 w 1270"/>
                <a:gd name="T11" fmla="*/ 61 h 443"/>
                <a:gd name="T12" fmla="*/ 1270 w 1270"/>
                <a:gd name="T13" fmla="*/ 443 h 443"/>
              </a:gdLst>
              <a:ahLst/>
              <a:cxnLst>
                <a:cxn ang="0">
                  <a:pos x="T0" y="T1"/>
                </a:cxn>
                <a:cxn ang="0">
                  <a:pos x="T2" y="T3"/>
                </a:cxn>
                <a:cxn ang="0">
                  <a:pos x="T4" y="T5"/>
                </a:cxn>
                <a:cxn ang="0">
                  <a:pos x="T6" y="T7"/>
                </a:cxn>
                <a:cxn ang="0">
                  <a:pos x="T8" y="T9"/>
                </a:cxn>
                <a:cxn ang="0">
                  <a:pos x="T10" y="T11"/>
                </a:cxn>
                <a:cxn ang="0">
                  <a:pos x="T12" y="T13"/>
                </a:cxn>
              </a:cxnLst>
              <a:rect l="0" t="0" r="r" b="b"/>
              <a:pathLst>
                <a:path w="1270" h="443">
                  <a:moveTo>
                    <a:pt x="1270" y="443"/>
                  </a:moveTo>
                  <a:lnTo>
                    <a:pt x="0" y="443"/>
                  </a:lnTo>
                  <a:lnTo>
                    <a:pt x="0" y="61"/>
                  </a:lnTo>
                  <a:cubicBezTo>
                    <a:pt x="0" y="28"/>
                    <a:pt x="27" y="0"/>
                    <a:pt x="61" y="0"/>
                  </a:cubicBezTo>
                  <a:lnTo>
                    <a:pt x="1209" y="0"/>
                  </a:lnTo>
                  <a:cubicBezTo>
                    <a:pt x="1243" y="0"/>
                    <a:pt x="1270" y="28"/>
                    <a:pt x="1270" y="61"/>
                  </a:cubicBezTo>
                  <a:lnTo>
                    <a:pt x="1270" y="4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9" name="Freeform 10">
              <a:extLst>
                <a:ext uri="{FF2B5EF4-FFF2-40B4-BE49-F238E27FC236}">
                  <a16:creationId xmlns:a16="http://schemas.microsoft.com/office/drawing/2014/main" id="{763E8BBB-61E0-754F-BCDC-8EC0FF207F3C}"/>
                </a:ext>
              </a:extLst>
            </p:cNvPr>
            <p:cNvSpPr>
              <a:spLocks/>
            </p:cNvSpPr>
            <p:nvPr/>
          </p:nvSpPr>
          <p:spPr bwMode="auto">
            <a:xfrm>
              <a:off x="2870200" y="3016250"/>
              <a:ext cx="790575" cy="150813"/>
            </a:xfrm>
            <a:custGeom>
              <a:avLst/>
              <a:gdLst>
                <a:gd name="T0" fmla="*/ 986 w 1038"/>
                <a:gd name="T1" fmla="*/ 206 h 206"/>
                <a:gd name="T2" fmla="*/ 52 w 1038"/>
                <a:gd name="T3" fmla="*/ 206 h 206"/>
                <a:gd name="T4" fmla="*/ 0 w 1038"/>
                <a:gd name="T5" fmla="*/ 154 h 206"/>
                <a:gd name="T6" fmla="*/ 0 w 1038"/>
                <a:gd name="T7" fmla="*/ 51 h 206"/>
                <a:gd name="T8" fmla="*/ 52 w 1038"/>
                <a:gd name="T9" fmla="*/ 0 h 206"/>
                <a:gd name="T10" fmla="*/ 986 w 1038"/>
                <a:gd name="T11" fmla="*/ 0 h 206"/>
                <a:gd name="T12" fmla="*/ 1038 w 1038"/>
                <a:gd name="T13" fmla="*/ 51 h 206"/>
                <a:gd name="T14" fmla="*/ 1038 w 1038"/>
                <a:gd name="T15" fmla="*/ 154 h 206"/>
                <a:gd name="T16" fmla="*/ 986 w 1038"/>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206">
                  <a:moveTo>
                    <a:pt x="986" y="206"/>
                  </a:moveTo>
                  <a:lnTo>
                    <a:pt x="52" y="206"/>
                  </a:lnTo>
                  <a:cubicBezTo>
                    <a:pt x="24" y="206"/>
                    <a:pt x="0" y="183"/>
                    <a:pt x="0" y="154"/>
                  </a:cubicBezTo>
                  <a:lnTo>
                    <a:pt x="0" y="51"/>
                  </a:lnTo>
                  <a:cubicBezTo>
                    <a:pt x="0" y="23"/>
                    <a:pt x="24" y="0"/>
                    <a:pt x="52" y="0"/>
                  </a:cubicBezTo>
                  <a:lnTo>
                    <a:pt x="986" y="0"/>
                  </a:lnTo>
                  <a:cubicBezTo>
                    <a:pt x="1014" y="0"/>
                    <a:pt x="1038" y="23"/>
                    <a:pt x="1038" y="51"/>
                  </a:cubicBezTo>
                  <a:lnTo>
                    <a:pt x="1038" y="154"/>
                  </a:lnTo>
                  <a:cubicBezTo>
                    <a:pt x="1038" y="183"/>
                    <a:pt x="1014" y="206"/>
                    <a:pt x="986"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66" name="Freeform 7">
            <a:extLst>
              <a:ext uri="{FF2B5EF4-FFF2-40B4-BE49-F238E27FC236}">
                <a16:creationId xmlns:a16="http://schemas.microsoft.com/office/drawing/2014/main" id="{AF607228-640C-FA4D-A609-CC370C84E321}"/>
              </a:ext>
            </a:extLst>
          </p:cNvPr>
          <p:cNvSpPr>
            <a:spLocks/>
          </p:cNvSpPr>
          <p:nvPr/>
        </p:nvSpPr>
        <p:spPr bwMode="auto">
          <a:xfrm>
            <a:off x="2228911" y="5772054"/>
            <a:ext cx="7719892" cy="390549"/>
          </a:xfrm>
          <a:custGeom>
            <a:avLst/>
            <a:gdLst>
              <a:gd name="T0" fmla="*/ 9829 w 9882"/>
              <a:gd name="T1" fmla="*/ 550 h 550"/>
              <a:gd name="T2" fmla="*/ 54 w 9882"/>
              <a:gd name="T3" fmla="*/ 550 h 550"/>
              <a:gd name="T4" fmla="*/ 0 w 9882"/>
              <a:gd name="T5" fmla="*/ 496 h 550"/>
              <a:gd name="T6" fmla="*/ 0 w 9882"/>
              <a:gd name="T7" fmla="*/ 54 h 550"/>
              <a:gd name="T8" fmla="*/ 54 w 9882"/>
              <a:gd name="T9" fmla="*/ 0 h 550"/>
              <a:gd name="T10" fmla="*/ 9829 w 9882"/>
              <a:gd name="T11" fmla="*/ 0 h 550"/>
              <a:gd name="T12" fmla="*/ 9882 w 9882"/>
              <a:gd name="T13" fmla="*/ 54 h 550"/>
              <a:gd name="T14" fmla="*/ 9882 w 9882"/>
              <a:gd name="T15" fmla="*/ 496 h 550"/>
              <a:gd name="T16" fmla="*/ 9829 w 9882"/>
              <a:gd name="T17" fmla="*/ 550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82" h="550">
                <a:moveTo>
                  <a:pt x="9829" y="550"/>
                </a:moveTo>
                <a:lnTo>
                  <a:pt x="54" y="550"/>
                </a:lnTo>
                <a:cubicBezTo>
                  <a:pt x="24" y="550"/>
                  <a:pt x="0" y="526"/>
                  <a:pt x="0" y="496"/>
                </a:cubicBezTo>
                <a:lnTo>
                  <a:pt x="0" y="54"/>
                </a:lnTo>
                <a:cubicBezTo>
                  <a:pt x="0" y="24"/>
                  <a:pt x="24" y="0"/>
                  <a:pt x="54" y="0"/>
                </a:cubicBezTo>
                <a:lnTo>
                  <a:pt x="9829" y="0"/>
                </a:lnTo>
                <a:cubicBezTo>
                  <a:pt x="9858" y="0"/>
                  <a:pt x="9882" y="24"/>
                  <a:pt x="9882" y="54"/>
                </a:cubicBezTo>
                <a:lnTo>
                  <a:pt x="9882" y="496"/>
                </a:lnTo>
                <a:cubicBezTo>
                  <a:pt x="9882" y="526"/>
                  <a:pt x="9858" y="550"/>
                  <a:pt x="9829" y="550"/>
                </a:cubicBezTo>
                <a:close/>
              </a:path>
            </a:pathLst>
          </a:custGeom>
          <a:solidFill>
            <a:srgbClr val="849AA5"/>
          </a:solidFill>
          <a:ln>
            <a:noFill/>
          </a:ln>
        </p:spPr>
        <p:txBody>
          <a:bodyPr vert="horz" wrap="square" lIns="0" tIns="0" rIns="0" bIns="0" numCol="1" anchor="ctr"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STEP or LEVEL ONE</a:t>
            </a:r>
          </a:p>
        </p:txBody>
      </p:sp>
      <p:grpSp>
        <p:nvGrpSpPr>
          <p:cNvPr id="67" name="Group 66">
            <a:extLst>
              <a:ext uri="{FF2B5EF4-FFF2-40B4-BE49-F238E27FC236}">
                <a16:creationId xmlns:a16="http://schemas.microsoft.com/office/drawing/2014/main" id="{6F4E4104-4D0F-FD40-8A7B-75051C6252AF}"/>
              </a:ext>
            </a:extLst>
          </p:cNvPr>
          <p:cNvGrpSpPr/>
          <p:nvPr/>
        </p:nvGrpSpPr>
        <p:grpSpPr>
          <a:xfrm>
            <a:off x="4103289" y="2842561"/>
            <a:ext cx="940095" cy="2452891"/>
            <a:chOff x="2782888" y="3016250"/>
            <a:chExt cx="966788" cy="2522538"/>
          </a:xfrm>
          <a:solidFill>
            <a:srgbClr val="99B3C0"/>
          </a:solidFill>
        </p:grpSpPr>
        <p:sp>
          <p:nvSpPr>
            <p:cNvPr id="82" name="Rectangle 8">
              <a:extLst>
                <a:ext uri="{FF2B5EF4-FFF2-40B4-BE49-F238E27FC236}">
                  <a16:creationId xmlns:a16="http://schemas.microsoft.com/office/drawing/2014/main" id="{BF20B230-B6D7-6A46-927C-39CFC2C1DF0F}"/>
                </a:ext>
              </a:extLst>
            </p:cNvPr>
            <p:cNvSpPr>
              <a:spLocks noChangeArrowheads="1"/>
            </p:cNvSpPr>
            <p:nvPr/>
          </p:nvSpPr>
          <p:spPr bwMode="auto">
            <a:xfrm>
              <a:off x="2930525" y="3167063"/>
              <a:ext cx="669925" cy="1954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vert270" wrap="square" lIns="0" tIns="0" rIns="0" bIns="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Supporting Element</a:t>
              </a:r>
            </a:p>
          </p:txBody>
        </p:sp>
        <p:sp>
          <p:nvSpPr>
            <p:cNvPr id="83" name="Freeform 11">
              <a:extLst>
                <a:ext uri="{FF2B5EF4-FFF2-40B4-BE49-F238E27FC236}">
                  <a16:creationId xmlns:a16="http://schemas.microsoft.com/office/drawing/2014/main" id="{60D6E406-B1FA-714A-B5B1-C501116469F0}"/>
                </a:ext>
              </a:extLst>
            </p:cNvPr>
            <p:cNvSpPr>
              <a:spLocks/>
            </p:cNvSpPr>
            <p:nvPr/>
          </p:nvSpPr>
          <p:spPr bwMode="auto">
            <a:xfrm>
              <a:off x="2870200" y="5110163"/>
              <a:ext cx="790575" cy="150813"/>
            </a:xfrm>
            <a:custGeom>
              <a:avLst/>
              <a:gdLst>
                <a:gd name="T0" fmla="*/ 986 w 1038"/>
                <a:gd name="T1" fmla="*/ 206 h 206"/>
                <a:gd name="T2" fmla="*/ 52 w 1038"/>
                <a:gd name="T3" fmla="*/ 206 h 206"/>
                <a:gd name="T4" fmla="*/ 0 w 1038"/>
                <a:gd name="T5" fmla="*/ 155 h 206"/>
                <a:gd name="T6" fmla="*/ 0 w 1038"/>
                <a:gd name="T7" fmla="*/ 52 h 206"/>
                <a:gd name="T8" fmla="*/ 52 w 1038"/>
                <a:gd name="T9" fmla="*/ 0 h 206"/>
                <a:gd name="T10" fmla="*/ 986 w 1038"/>
                <a:gd name="T11" fmla="*/ 0 h 206"/>
                <a:gd name="T12" fmla="*/ 1038 w 1038"/>
                <a:gd name="T13" fmla="*/ 52 h 206"/>
                <a:gd name="T14" fmla="*/ 1038 w 1038"/>
                <a:gd name="T15" fmla="*/ 155 h 206"/>
                <a:gd name="T16" fmla="*/ 986 w 1038"/>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206">
                  <a:moveTo>
                    <a:pt x="986" y="206"/>
                  </a:moveTo>
                  <a:lnTo>
                    <a:pt x="52" y="206"/>
                  </a:lnTo>
                  <a:cubicBezTo>
                    <a:pt x="24" y="206"/>
                    <a:pt x="0" y="183"/>
                    <a:pt x="0" y="155"/>
                  </a:cubicBezTo>
                  <a:lnTo>
                    <a:pt x="0" y="52"/>
                  </a:lnTo>
                  <a:cubicBezTo>
                    <a:pt x="0" y="23"/>
                    <a:pt x="24" y="0"/>
                    <a:pt x="52" y="0"/>
                  </a:cubicBezTo>
                  <a:lnTo>
                    <a:pt x="986" y="0"/>
                  </a:lnTo>
                  <a:cubicBezTo>
                    <a:pt x="1014" y="0"/>
                    <a:pt x="1038" y="23"/>
                    <a:pt x="1038" y="52"/>
                  </a:cubicBezTo>
                  <a:lnTo>
                    <a:pt x="1038" y="155"/>
                  </a:lnTo>
                  <a:cubicBezTo>
                    <a:pt x="1038" y="183"/>
                    <a:pt x="1014" y="206"/>
                    <a:pt x="986"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4" name="Freeform 9">
              <a:extLst>
                <a:ext uri="{FF2B5EF4-FFF2-40B4-BE49-F238E27FC236}">
                  <a16:creationId xmlns:a16="http://schemas.microsoft.com/office/drawing/2014/main" id="{EF860C46-338C-C24E-89F1-E388A8D8FE0B}"/>
                </a:ext>
              </a:extLst>
            </p:cNvPr>
            <p:cNvSpPr>
              <a:spLocks/>
            </p:cNvSpPr>
            <p:nvPr/>
          </p:nvSpPr>
          <p:spPr bwMode="auto">
            <a:xfrm>
              <a:off x="2782888" y="5214938"/>
              <a:ext cx="966788" cy="323850"/>
            </a:xfrm>
            <a:custGeom>
              <a:avLst/>
              <a:gdLst>
                <a:gd name="T0" fmla="*/ 1270 w 1270"/>
                <a:gd name="T1" fmla="*/ 443 h 443"/>
                <a:gd name="T2" fmla="*/ 0 w 1270"/>
                <a:gd name="T3" fmla="*/ 443 h 443"/>
                <a:gd name="T4" fmla="*/ 0 w 1270"/>
                <a:gd name="T5" fmla="*/ 61 h 443"/>
                <a:gd name="T6" fmla="*/ 61 w 1270"/>
                <a:gd name="T7" fmla="*/ 0 h 443"/>
                <a:gd name="T8" fmla="*/ 1209 w 1270"/>
                <a:gd name="T9" fmla="*/ 0 h 443"/>
                <a:gd name="T10" fmla="*/ 1270 w 1270"/>
                <a:gd name="T11" fmla="*/ 61 h 443"/>
                <a:gd name="T12" fmla="*/ 1270 w 1270"/>
                <a:gd name="T13" fmla="*/ 443 h 443"/>
              </a:gdLst>
              <a:ahLst/>
              <a:cxnLst>
                <a:cxn ang="0">
                  <a:pos x="T0" y="T1"/>
                </a:cxn>
                <a:cxn ang="0">
                  <a:pos x="T2" y="T3"/>
                </a:cxn>
                <a:cxn ang="0">
                  <a:pos x="T4" y="T5"/>
                </a:cxn>
                <a:cxn ang="0">
                  <a:pos x="T6" y="T7"/>
                </a:cxn>
                <a:cxn ang="0">
                  <a:pos x="T8" y="T9"/>
                </a:cxn>
                <a:cxn ang="0">
                  <a:pos x="T10" y="T11"/>
                </a:cxn>
                <a:cxn ang="0">
                  <a:pos x="T12" y="T13"/>
                </a:cxn>
              </a:cxnLst>
              <a:rect l="0" t="0" r="r" b="b"/>
              <a:pathLst>
                <a:path w="1270" h="443">
                  <a:moveTo>
                    <a:pt x="1270" y="443"/>
                  </a:moveTo>
                  <a:lnTo>
                    <a:pt x="0" y="443"/>
                  </a:lnTo>
                  <a:lnTo>
                    <a:pt x="0" y="61"/>
                  </a:lnTo>
                  <a:cubicBezTo>
                    <a:pt x="0" y="28"/>
                    <a:pt x="27" y="0"/>
                    <a:pt x="61" y="0"/>
                  </a:cubicBezTo>
                  <a:lnTo>
                    <a:pt x="1209" y="0"/>
                  </a:lnTo>
                  <a:cubicBezTo>
                    <a:pt x="1243" y="0"/>
                    <a:pt x="1270" y="28"/>
                    <a:pt x="1270" y="61"/>
                  </a:cubicBezTo>
                  <a:lnTo>
                    <a:pt x="1270" y="4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5" name="Freeform 10">
              <a:extLst>
                <a:ext uri="{FF2B5EF4-FFF2-40B4-BE49-F238E27FC236}">
                  <a16:creationId xmlns:a16="http://schemas.microsoft.com/office/drawing/2014/main" id="{68C7F4DF-7A0B-5D4E-AEF1-B475F3A2B1CA}"/>
                </a:ext>
              </a:extLst>
            </p:cNvPr>
            <p:cNvSpPr>
              <a:spLocks/>
            </p:cNvSpPr>
            <p:nvPr/>
          </p:nvSpPr>
          <p:spPr bwMode="auto">
            <a:xfrm>
              <a:off x="2870200" y="3016250"/>
              <a:ext cx="790575" cy="150813"/>
            </a:xfrm>
            <a:custGeom>
              <a:avLst/>
              <a:gdLst>
                <a:gd name="T0" fmla="*/ 986 w 1038"/>
                <a:gd name="T1" fmla="*/ 206 h 206"/>
                <a:gd name="T2" fmla="*/ 52 w 1038"/>
                <a:gd name="T3" fmla="*/ 206 h 206"/>
                <a:gd name="T4" fmla="*/ 0 w 1038"/>
                <a:gd name="T5" fmla="*/ 154 h 206"/>
                <a:gd name="T6" fmla="*/ 0 w 1038"/>
                <a:gd name="T7" fmla="*/ 51 h 206"/>
                <a:gd name="T8" fmla="*/ 52 w 1038"/>
                <a:gd name="T9" fmla="*/ 0 h 206"/>
                <a:gd name="T10" fmla="*/ 986 w 1038"/>
                <a:gd name="T11" fmla="*/ 0 h 206"/>
                <a:gd name="T12" fmla="*/ 1038 w 1038"/>
                <a:gd name="T13" fmla="*/ 51 h 206"/>
                <a:gd name="T14" fmla="*/ 1038 w 1038"/>
                <a:gd name="T15" fmla="*/ 154 h 206"/>
                <a:gd name="T16" fmla="*/ 986 w 1038"/>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206">
                  <a:moveTo>
                    <a:pt x="986" y="206"/>
                  </a:moveTo>
                  <a:lnTo>
                    <a:pt x="52" y="206"/>
                  </a:lnTo>
                  <a:cubicBezTo>
                    <a:pt x="24" y="206"/>
                    <a:pt x="0" y="183"/>
                    <a:pt x="0" y="154"/>
                  </a:cubicBezTo>
                  <a:lnTo>
                    <a:pt x="0" y="51"/>
                  </a:lnTo>
                  <a:cubicBezTo>
                    <a:pt x="0" y="23"/>
                    <a:pt x="24" y="0"/>
                    <a:pt x="52" y="0"/>
                  </a:cubicBezTo>
                  <a:lnTo>
                    <a:pt x="986" y="0"/>
                  </a:lnTo>
                  <a:cubicBezTo>
                    <a:pt x="1014" y="0"/>
                    <a:pt x="1038" y="23"/>
                    <a:pt x="1038" y="51"/>
                  </a:cubicBezTo>
                  <a:lnTo>
                    <a:pt x="1038" y="154"/>
                  </a:lnTo>
                  <a:cubicBezTo>
                    <a:pt x="1038" y="183"/>
                    <a:pt x="1014" y="206"/>
                    <a:pt x="986"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68" name="Group 67">
            <a:extLst>
              <a:ext uri="{FF2B5EF4-FFF2-40B4-BE49-F238E27FC236}">
                <a16:creationId xmlns:a16="http://schemas.microsoft.com/office/drawing/2014/main" id="{A5D27E31-9E13-FA48-9C68-F278A221A9E2}"/>
              </a:ext>
            </a:extLst>
          </p:cNvPr>
          <p:cNvGrpSpPr/>
          <p:nvPr/>
        </p:nvGrpSpPr>
        <p:grpSpPr>
          <a:xfrm>
            <a:off x="7165164" y="2842561"/>
            <a:ext cx="940095" cy="2452891"/>
            <a:chOff x="2782888" y="3016250"/>
            <a:chExt cx="966788" cy="2522538"/>
          </a:xfrm>
          <a:solidFill>
            <a:srgbClr val="99B3C0"/>
          </a:solidFill>
        </p:grpSpPr>
        <p:sp>
          <p:nvSpPr>
            <p:cNvPr id="78" name="Rectangle 8">
              <a:extLst>
                <a:ext uri="{FF2B5EF4-FFF2-40B4-BE49-F238E27FC236}">
                  <a16:creationId xmlns:a16="http://schemas.microsoft.com/office/drawing/2014/main" id="{9964CDA4-6F2D-F04A-B194-0C577DB65500}"/>
                </a:ext>
              </a:extLst>
            </p:cNvPr>
            <p:cNvSpPr>
              <a:spLocks noChangeArrowheads="1"/>
            </p:cNvSpPr>
            <p:nvPr/>
          </p:nvSpPr>
          <p:spPr bwMode="auto">
            <a:xfrm>
              <a:off x="2930525" y="3167063"/>
              <a:ext cx="669925" cy="1954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vert270" wrap="square" lIns="0" tIns="0" rIns="0" bIns="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Supporting Element</a:t>
              </a:r>
            </a:p>
          </p:txBody>
        </p:sp>
        <p:sp>
          <p:nvSpPr>
            <p:cNvPr id="79" name="Freeform 11">
              <a:extLst>
                <a:ext uri="{FF2B5EF4-FFF2-40B4-BE49-F238E27FC236}">
                  <a16:creationId xmlns:a16="http://schemas.microsoft.com/office/drawing/2014/main" id="{6B796F44-DBB0-6D40-9513-EDC2ADFE953E}"/>
                </a:ext>
              </a:extLst>
            </p:cNvPr>
            <p:cNvSpPr>
              <a:spLocks/>
            </p:cNvSpPr>
            <p:nvPr/>
          </p:nvSpPr>
          <p:spPr bwMode="auto">
            <a:xfrm>
              <a:off x="2870200" y="5110163"/>
              <a:ext cx="790575" cy="150813"/>
            </a:xfrm>
            <a:custGeom>
              <a:avLst/>
              <a:gdLst>
                <a:gd name="T0" fmla="*/ 986 w 1038"/>
                <a:gd name="T1" fmla="*/ 206 h 206"/>
                <a:gd name="T2" fmla="*/ 52 w 1038"/>
                <a:gd name="T3" fmla="*/ 206 h 206"/>
                <a:gd name="T4" fmla="*/ 0 w 1038"/>
                <a:gd name="T5" fmla="*/ 155 h 206"/>
                <a:gd name="T6" fmla="*/ 0 w 1038"/>
                <a:gd name="T7" fmla="*/ 52 h 206"/>
                <a:gd name="T8" fmla="*/ 52 w 1038"/>
                <a:gd name="T9" fmla="*/ 0 h 206"/>
                <a:gd name="T10" fmla="*/ 986 w 1038"/>
                <a:gd name="T11" fmla="*/ 0 h 206"/>
                <a:gd name="T12" fmla="*/ 1038 w 1038"/>
                <a:gd name="T13" fmla="*/ 52 h 206"/>
                <a:gd name="T14" fmla="*/ 1038 w 1038"/>
                <a:gd name="T15" fmla="*/ 155 h 206"/>
                <a:gd name="T16" fmla="*/ 986 w 1038"/>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206">
                  <a:moveTo>
                    <a:pt x="986" y="206"/>
                  </a:moveTo>
                  <a:lnTo>
                    <a:pt x="52" y="206"/>
                  </a:lnTo>
                  <a:cubicBezTo>
                    <a:pt x="24" y="206"/>
                    <a:pt x="0" y="183"/>
                    <a:pt x="0" y="155"/>
                  </a:cubicBezTo>
                  <a:lnTo>
                    <a:pt x="0" y="52"/>
                  </a:lnTo>
                  <a:cubicBezTo>
                    <a:pt x="0" y="23"/>
                    <a:pt x="24" y="0"/>
                    <a:pt x="52" y="0"/>
                  </a:cubicBezTo>
                  <a:lnTo>
                    <a:pt x="986" y="0"/>
                  </a:lnTo>
                  <a:cubicBezTo>
                    <a:pt x="1014" y="0"/>
                    <a:pt x="1038" y="23"/>
                    <a:pt x="1038" y="52"/>
                  </a:cubicBezTo>
                  <a:lnTo>
                    <a:pt x="1038" y="155"/>
                  </a:lnTo>
                  <a:cubicBezTo>
                    <a:pt x="1038" y="183"/>
                    <a:pt x="1014" y="206"/>
                    <a:pt x="986"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0" name="Freeform 9">
              <a:extLst>
                <a:ext uri="{FF2B5EF4-FFF2-40B4-BE49-F238E27FC236}">
                  <a16:creationId xmlns:a16="http://schemas.microsoft.com/office/drawing/2014/main" id="{E907E8B5-5994-BC44-9A6E-CE4994C7A274}"/>
                </a:ext>
              </a:extLst>
            </p:cNvPr>
            <p:cNvSpPr>
              <a:spLocks/>
            </p:cNvSpPr>
            <p:nvPr/>
          </p:nvSpPr>
          <p:spPr bwMode="auto">
            <a:xfrm>
              <a:off x="2782888" y="5214938"/>
              <a:ext cx="966788" cy="323850"/>
            </a:xfrm>
            <a:custGeom>
              <a:avLst/>
              <a:gdLst>
                <a:gd name="T0" fmla="*/ 1270 w 1270"/>
                <a:gd name="T1" fmla="*/ 443 h 443"/>
                <a:gd name="T2" fmla="*/ 0 w 1270"/>
                <a:gd name="T3" fmla="*/ 443 h 443"/>
                <a:gd name="T4" fmla="*/ 0 w 1270"/>
                <a:gd name="T5" fmla="*/ 61 h 443"/>
                <a:gd name="T6" fmla="*/ 61 w 1270"/>
                <a:gd name="T7" fmla="*/ 0 h 443"/>
                <a:gd name="T8" fmla="*/ 1209 w 1270"/>
                <a:gd name="T9" fmla="*/ 0 h 443"/>
                <a:gd name="T10" fmla="*/ 1270 w 1270"/>
                <a:gd name="T11" fmla="*/ 61 h 443"/>
                <a:gd name="T12" fmla="*/ 1270 w 1270"/>
                <a:gd name="T13" fmla="*/ 443 h 443"/>
              </a:gdLst>
              <a:ahLst/>
              <a:cxnLst>
                <a:cxn ang="0">
                  <a:pos x="T0" y="T1"/>
                </a:cxn>
                <a:cxn ang="0">
                  <a:pos x="T2" y="T3"/>
                </a:cxn>
                <a:cxn ang="0">
                  <a:pos x="T4" y="T5"/>
                </a:cxn>
                <a:cxn ang="0">
                  <a:pos x="T6" y="T7"/>
                </a:cxn>
                <a:cxn ang="0">
                  <a:pos x="T8" y="T9"/>
                </a:cxn>
                <a:cxn ang="0">
                  <a:pos x="T10" y="T11"/>
                </a:cxn>
                <a:cxn ang="0">
                  <a:pos x="T12" y="T13"/>
                </a:cxn>
              </a:cxnLst>
              <a:rect l="0" t="0" r="r" b="b"/>
              <a:pathLst>
                <a:path w="1270" h="443">
                  <a:moveTo>
                    <a:pt x="1270" y="443"/>
                  </a:moveTo>
                  <a:lnTo>
                    <a:pt x="0" y="443"/>
                  </a:lnTo>
                  <a:lnTo>
                    <a:pt x="0" y="61"/>
                  </a:lnTo>
                  <a:cubicBezTo>
                    <a:pt x="0" y="28"/>
                    <a:pt x="27" y="0"/>
                    <a:pt x="61" y="0"/>
                  </a:cubicBezTo>
                  <a:lnTo>
                    <a:pt x="1209" y="0"/>
                  </a:lnTo>
                  <a:cubicBezTo>
                    <a:pt x="1243" y="0"/>
                    <a:pt x="1270" y="28"/>
                    <a:pt x="1270" y="61"/>
                  </a:cubicBezTo>
                  <a:lnTo>
                    <a:pt x="1270" y="4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1" name="Freeform 10">
              <a:extLst>
                <a:ext uri="{FF2B5EF4-FFF2-40B4-BE49-F238E27FC236}">
                  <a16:creationId xmlns:a16="http://schemas.microsoft.com/office/drawing/2014/main" id="{3C780A5E-BD79-8D4C-9AE6-2A51A2E65C79}"/>
                </a:ext>
              </a:extLst>
            </p:cNvPr>
            <p:cNvSpPr>
              <a:spLocks/>
            </p:cNvSpPr>
            <p:nvPr/>
          </p:nvSpPr>
          <p:spPr bwMode="auto">
            <a:xfrm>
              <a:off x="2870200" y="3016250"/>
              <a:ext cx="790575" cy="150813"/>
            </a:xfrm>
            <a:custGeom>
              <a:avLst/>
              <a:gdLst>
                <a:gd name="T0" fmla="*/ 986 w 1038"/>
                <a:gd name="T1" fmla="*/ 206 h 206"/>
                <a:gd name="T2" fmla="*/ 52 w 1038"/>
                <a:gd name="T3" fmla="*/ 206 h 206"/>
                <a:gd name="T4" fmla="*/ 0 w 1038"/>
                <a:gd name="T5" fmla="*/ 154 h 206"/>
                <a:gd name="T6" fmla="*/ 0 w 1038"/>
                <a:gd name="T7" fmla="*/ 51 h 206"/>
                <a:gd name="T8" fmla="*/ 52 w 1038"/>
                <a:gd name="T9" fmla="*/ 0 h 206"/>
                <a:gd name="T10" fmla="*/ 986 w 1038"/>
                <a:gd name="T11" fmla="*/ 0 h 206"/>
                <a:gd name="T12" fmla="*/ 1038 w 1038"/>
                <a:gd name="T13" fmla="*/ 51 h 206"/>
                <a:gd name="T14" fmla="*/ 1038 w 1038"/>
                <a:gd name="T15" fmla="*/ 154 h 206"/>
                <a:gd name="T16" fmla="*/ 986 w 1038"/>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206">
                  <a:moveTo>
                    <a:pt x="986" y="206"/>
                  </a:moveTo>
                  <a:lnTo>
                    <a:pt x="52" y="206"/>
                  </a:lnTo>
                  <a:cubicBezTo>
                    <a:pt x="24" y="206"/>
                    <a:pt x="0" y="183"/>
                    <a:pt x="0" y="154"/>
                  </a:cubicBezTo>
                  <a:lnTo>
                    <a:pt x="0" y="51"/>
                  </a:lnTo>
                  <a:cubicBezTo>
                    <a:pt x="0" y="23"/>
                    <a:pt x="24" y="0"/>
                    <a:pt x="52" y="0"/>
                  </a:cubicBezTo>
                  <a:lnTo>
                    <a:pt x="986" y="0"/>
                  </a:lnTo>
                  <a:cubicBezTo>
                    <a:pt x="1014" y="0"/>
                    <a:pt x="1038" y="23"/>
                    <a:pt x="1038" y="51"/>
                  </a:cubicBezTo>
                  <a:lnTo>
                    <a:pt x="1038" y="154"/>
                  </a:lnTo>
                  <a:cubicBezTo>
                    <a:pt x="1038" y="183"/>
                    <a:pt x="1014" y="206"/>
                    <a:pt x="986"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163FB37F-C387-8744-B6FE-F9EF0AAFAC66}"/>
              </a:ext>
            </a:extLst>
          </p:cNvPr>
          <p:cNvGrpSpPr/>
          <p:nvPr/>
        </p:nvGrpSpPr>
        <p:grpSpPr>
          <a:xfrm>
            <a:off x="8394287" y="2842561"/>
            <a:ext cx="940095" cy="2452891"/>
            <a:chOff x="2782888" y="3016250"/>
            <a:chExt cx="966788" cy="2522538"/>
          </a:xfrm>
          <a:solidFill>
            <a:srgbClr val="99B3C0"/>
          </a:solidFill>
        </p:grpSpPr>
        <p:sp>
          <p:nvSpPr>
            <p:cNvPr id="74" name="Rectangle 8">
              <a:extLst>
                <a:ext uri="{FF2B5EF4-FFF2-40B4-BE49-F238E27FC236}">
                  <a16:creationId xmlns:a16="http://schemas.microsoft.com/office/drawing/2014/main" id="{3FBE9D87-FFDA-2144-9ADC-66B41049B9F9}"/>
                </a:ext>
              </a:extLst>
            </p:cNvPr>
            <p:cNvSpPr>
              <a:spLocks noChangeArrowheads="1"/>
            </p:cNvSpPr>
            <p:nvPr/>
          </p:nvSpPr>
          <p:spPr bwMode="auto">
            <a:xfrm>
              <a:off x="2930525" y="3167063"/>
              <a:ext cx="669925" cy="1954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vert270" wrap="square" lIns="0" tIns="0" rIns="0" bIns="0" numCol="1" anchor="ctr" anchorCtr="1"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Supporting Element</a:t>
              </a:r>
            </a:p>
          </p:txBody>
        </p:sp>
        <p:sp>
          <p:nvSpPr>
            <p:cNvPr id="75" name="Freeform 11">
              <a:extLst>
                <a:ext uri="{FF2B5EF4-FFF2-40B4-BE49-F238E27FC236}">
                  <a16:creationId xmlns:a16="http://schemas.microsoft.com/office/drawing/2014/main" id="{C4C4749D-D855-9841-B141-AF124E8844BA}"/>
                </a:ext>
              </a:extLst>
            </p:cNvPr>
            <p:cNvSpPr>
              <a:spLocks/>
            </p:cNvSpPr>
            <p:nvPr/>
          </p:nvSpPr>
          <p:spPr bwMode="auto">
            <a:xfrm>
              <a:off x="2870200" y="5110163"/>
              <a:ext cx="790575" cy="150813"/>
            </a:xfrm>
            <a:custGeom>
              <a:avLst/>
              <a:gdLst>
                <a:gd name="T0" fmla="*/ 986 w 1038"/>
                <a:gd name="T1" fmla="*/ 206 h 206"/>
                <a:gd name="T2" fmla="*/ 52 w 1038"/>
                <a:gd name="T3" fmla="*/ 206 h 206"/>
                <a:gd name="T4" fmla="*/ 0 w 1038"/>
                <a:gd name="T5" fmla="*/ 155 h 206"/>
                <a:gd name="T6" fmla="*/ 0 w 1038"/>
                <a:gd name="T7" fmla="*/ 52 h 206"/>
                <a:gd name="T8" fmla="*/ 52 w 1038"/>
                <a:gd name="T9" fmla="*/ 0 h 206"/>
                <a:gd name="T10" fmla="*/ 986 w 1038"/>
                <a:gd name="T11" fmla="*/ 0 h 206"/>
                <a:gd name="T12" fmla="*/ 1038 w 1038"/>
                <a:gd name="T13" fmla="*/ 52 h 206"/>
                <a:gd name="T14" fmla="*/ 1038 w 1038"/>
                <a:gd name="T15" fmla="*/ 155 h 206"/>
                <a:gd name="T16" fmla="*/ 986 w 1038"/>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206">
                  <a:moveTo>
                    <a:pt x="986" y="206"/>
                  </a:moveTo>
                  <a:lnTo>
                    <a:pt x="52" y="206"/>
                  </a:lnTo>
                  <a:cubicBezTo>
                    <a:pt x="24" y="206"/>
                    <a:pt x="0" y="183"/>
                    <a:pt x="0" y="155"/>
                  </a:cubicBezTo>
                  <a:lnTo>
                    <a:pt x="0" y="52"/>
                  </a:lnTo>
                  <a:cubicBezTo>
                    <a:pt x="0" y="23"/>
                    <a:pt x="24" y="0"/>
                    <a:pt x="52" y="0"/>
                  </a:cubicBezTo>
                  <a:lnTo>
                    <a:pt x="986" y="0"/>
                  </a:lnTo>
                  <a:cubicBezTo>
                    <a:pt x="1014" y="0"/>
                    <a:pt x="1038" y="23"/>
                    <a:pt x="1038" y="52"/>
                  </a:cubicBezTo>
                  <a:lnTo>
                    <a:pt x="1038" y="155"/>
                  </a:lnTo>
                  <a:cubicBezTo>
                    <a:pt x="1038" y="183"/>
                    <a:pt x="1014" y="206"/>
                    <a:pt x="986"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6" name="Freeform 9">
              <a:extLst>
                <a:ext uri="{FF2B5EF4-FFF2-40B4-BE49-F238E27FC236}">
                  <a16:creationId xmlns:a16="http://schemas.microsoft.com/office/drawing/2014/main" id="{704169B8-92CB-2844-A33E-16489A069D1B}"/>
                </a:ext>
              </a:extLst>
            </p:cNvPr>
            <p:cNvSpPr>
              <a:spLocks/>
            </p:cNvSpPr>
            <p:nvPr/>
          </p:nvSpPr>
          <p:spPr bwMode="auto">
            <a:xfrm>
              <a:off x="2782888" y="5214938"/>
              <a:ext cx="966788" cy="323850"/>
            </a:xfrm>
            <a:custGeom>
              <a:avLst/>
              <a:gdLst>
                <a:gd name="T0" fmla="*/ 1270 w 1270"/>
                <a:gd name="T1" fmla="*/ 443 h 443"/>
                <a:gd name="T2" fmla="*/ 0 w 1270"/>
                <a:gd name="T3" fmla="*/ 443 h 443"/>
                <a:gd name="T4" fmla="*/ 0 w 1270"/>
                <a:gd name="T5" fmla="*/ 61 h 443"/>
                <a:gd name="T6" fmla="*/ 61 w 1270"/>
                <a:gd name="T7" fmla="*/ 0 h 443"/>
                <a:gd name="T8" fmla="*/ 1209 w 1270"/>
                <a:gd name="T9" fmla="*/ 0 h 443"/>
                <a:gd name="T10" fmla="*/ 1270 w 1270"/>
                <a:gd name="T11" fmla="*/ 61 h 443"/>
                <a:gd name="T12" fmla="*/ 1270 w 1270"/>
                <a:gd name="T13" fmla="*/ 443 h 443"/>
              </a:gdLst>
              <a:ahLst/>
              <a:cxnLst>
                <a:cxn ang="0">
                  <a:pos x="T0" y="T1"/>
                </a:cxn>
                <a:cxn ang="0">
                  <a:pos x="T2" y="T3"/>
                </a:cxn>
                <a:cxn ang="0">
                  <a:pos x="T4" y="T5"/>
                </a:cxn>
                <a:cxn ang="0">
                  <a:pos x="T6" y="T7"/>
                </a:cxn>
                <a:cxn ang="0">
                  <a:pos x="T8" y="T9"/>
                </a:cxn>
                <a:cxn ang="0">
                  <a:pos x="T10" y="T11"/>
                </a:cxn>
                <a:cxn ang="0">
                  <a:pos x="T12" y="T13"/>
                </a:cxn>
              </a:cxnLst>
              <a:rect l="0" t="0" r="r" b="b"/>
              <a:pathLst>
                <a:path w="1270" h="443">
                  <a:moveTo>
                    <a:pt x="1270" y="443"/>
                  </a:moveTo>
                  <a:lnTo>
                    <a:pt x="0" y="443"/>
                  </a:lnTo>
                  <a:lnTo>
                    <a:pt x="0" y="61"/>
                  </a:lnTo>
                  <a:cubicBezTo>
                    <a:pt x="0" y="28"/>
                    <a:pt x="27" y="0"/>
                    <a:pt x="61" y="0"/>
                  </a:cubicBezTo>
                  <a:lnTo>
                    <a:pt x="1209" y="0"/>
                  </a:lnTo>
                  <a:cubicBezTo>
                    <a:pt x="1243" y="0"/>
                    <a:pt x="1270" y="28"/>
                    <a:pt x="1270" y="61"/>
                  </a:cubicBezTo>
                  <a:lnTo>
                    <a:pt x="1270" y="4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7" name="Freeform 10">
              <a:extLst>
                <a:ext uri="{FF2B5EF4-FFF2-40B4-BE49-F238E27FC236}">
                  <a16:creationId xmlns:a16="http://schemas.microsoft.com/office/drawing/2014/main" id="{8FBBDD37-8913-8A4D-9D7B-AD11273E85AB}"/>
                </a:ext>
              </a:extLst>
            </p:cNvPr>
            <p:cNvSpPr>
              <a:spLocks/>
            </p:cNvSpPr>
            <p:nvPr/>
          </p:nvSpPr>
          <p:spPr bwMode="auto">
            <a:xfrm>
              <a:off x="2870200" y="3016250"/>
              <a:ext cx="790575" cy="150813"/>
            </a:xfrm>
            <a:custGeom>
              <a:avLst/>
              <a:gdLst>
                <a:gd name="T0" fmla="*/ 986 w 1038"/>
                <a:gd name="T1" fmla="*/ 206 h 206"/>
                <a:gd name="T2" fmla="*/ 52 w 1038"/>
                <a:gd name="T3" fmla="*/ 206 h 206"/>
                <a:gd name="T4" fmla="*/ 0 w 1038"/>
                <a:gd name="T5" fmla="*/ 154 h 206"/>
                <a:gd name="T6" fmla="*/ 0 w 1038"/>
                <a:gd name="T7" fmla="*/ 51 h 206"/>
                <a:gd name="T8" fmla="*/ 52 w 1038"/>
                <a:gd name="T9" fmla="*/ 0 h 206"/>
                <a:gd name="T10" fmla="*/ 986 w 1038"/>
                <a:gd name="T11" fmla="*/ 0 h 206"/>
                <a:gd name="T12" fmla="*/ 1038 w 1038"/>
                <a:gd name="T13" fmla="*/ 51 h 206"/>
                <a:gd name="T14" fmla="*/ 1038 w 1038"/>
                <a:gd name="T15" fmla="*/ 154 h 206"/>
                <a:gd name="T16" fmla="*/ 986 w 1038"/>
                <a:gd name="T17"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206">
                  <a:moveTo>
                    <a:pt x="986" y="206"/>
                  </a:moveTo>
                  <a:lnTo>
                    <a:pt x="52" y="206"/>
                  </a:lnTo>
                  <a:cubicBezTo>
                    <a:pt x="24" y="206"/>
                    <a:pt x="0" y="183"/>
                    <a:pt x="0" y="154"/>
                  </a:cubicBezTo>
                  <a:lnTo>
                    <a:pt x="0" y="51"/>
                  </a:lnTo>
                  <a:cubicBezTo>
                    <a:pt x="0" y="23"/>
                    <a:pt x="24" y="0"/>
                    <a:pt x="52" y="0"/>
                  </a:cubicBezTo>
                  <a:lnTo>
                    <a:pt x="986" y="0"/>
                  </a:lnTo>
                  <a:cubicBezTo>
                    <a:pt x="1014" y="0"/>
                    <a:pt x="1038" y="23"/>
                    <a:pt x="1038" y="51"/>
                  </a:cubicBezTo>
                  <a:lnTo>
                    <a:pt x="1038" y="154"/>
                  </a:lnTo>
                  <a:cubicBezTo>
                    <a:pt x="1038" y="183"/>
                    <a:pt x="1014" y="206"/>
                    <a:pt x="986" y="2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0" name="Group 69">
            <a:extLst>
              <a:ext uri="{FF2B5EF4-FFF2-40B4-BE49-F238E27FC236}">
                <a16:creationId xmlns:a16="http://schemas.microsoft.com/office/drawing/2014/main" id="{FC8F5D16-DB3F-6E4D-B8FD-5D13C05F8640}"/>
              </a:ext>
            </a:extLst>
          </p:cNvPr>
          <p:cNvGrpSpPr/>
          <p:nvPr/>
        </p:nvGrpSpPr>
        <p:grpSpPr>
          <a:xfrm>
            <a:off x="2341598" y="900953"/>
            <a:ext cx="7494516" cy="1908787"/>
            <a:chOff x="2341598" y="900953"/>
            <a:chExt cx="7494516" cy="1908787"/>
          </a:xfrm>
        </p:grpSpPr>
        <p:sp>
          <p:nvSpPr>
            <p:cNvPr id="71" name="Freeform 5">
              <a:extLst>
                <a:ext uri="{FF2B5EF4-FFF2-40B4-BE49-F238E27FC236}">
                  <a16:creationId xmlns:a16="http://schemas.microsoft.com/office/drawing/2014/main" id="{19A5C6CC-8356-8842-9076-1EBFF6C10B7D}"/>
                </a:ext>
              </a:extLst>
            </p:cNvPr>
            <p:cNvSpPr>
              <a:spLocks/>
            </p:cNvSpPr>
            <p:nvPr/>
          </p:nvSpPr>
          <p:spPr bwMode="auto">
            <a:xfrm>
              <a:off x="2341598" y="900953"/>
              <a:ext cx="7494516" cy="1488097"/>
            </a:xfrm>
            <a:custGeom>
              <a:avLst/>
              <a:gdLst>
                <a:gd name="T0" fmla="*/ 4976 w 10124"/>
                <a:gd name="T1" fmla="*/ 22 h 2090"/>
                <a:gd name="T2" fmla="*/ 12 w 10124"/>
                <a:gd name="T3" fmla="*/ 2068 h 2090"/>
                <a:gd name="T4" fmla="*/ 16 w 10124"/>
                <a:gd name="T5" fmla="*/ 2090 h 2090"/>
                <a:gd name="T6" fmla="*/ 10108 w 10124"/>
                <a:gd name="T7" fmla="*/ 2090 h 2090"/>
                <a:gd name="T8" fmla="*/ 10112 w 10124"/>
                <a:gd name="T9" fmla="*/ 2068 h 2090"/>
                <a:gd name="T10" fmla="*/ 5148 w 10124"/>
                <a:gd name="T11" fmla="*/ 22 h 2090"/>
                <a:gd name="T12" fmla="*/ 4976 w 10124"/>
                <a:gd name="T13" fmla="*/ 22 h 2090"/>
              </a:gdLst>
              <a:ahLst/>
              <a:cxnLst>
                <a:cxn ang="0">
                  <a:pos x="T0" y="T1"/>
                </a:cxn>
                <a:cxn ang="0">
                  <a:pos x="T2" y="T3"/>
                </a:cxn>
                <a:cxn ang="0">
                  <a:pos x="T4" y="T5"/>
                </a:cxn>
                <a:cxn ang="0">
                  <a:pos x="T6" y="T7"/>
                </a:cxn>
                <a:cxn ang="0">
                  <a:pos x="T8" y="T9"/>
                </a:cxn>
                <a:cxn ang="0">
                  <a:pos x="T10" y="T11"/>
                </a:cxn>
                <a:cxn ang="0">
                  <a:pos x="T12" y="T13"/>
                </a:cxn>
              </a:cxnLst>
              <a:rect l="0" t="0" r="r" b="b"/>
              <a:pathLst>
                <a:path w="10124" h="2090">
                  <a:moveTo>
                    <a:pt x="4976" y="22"/>
                  </a:moveTo>
                  <a:lnTo>
                    <a:pt x="12" y="2068"/>
                  </a:lnTo>
                  <a:cubicBezTo>
                    <a:pt x="0" y="2073"/>
                    <a:pt x="4" y="2090"/>
                    <a:pt x="16" y="2090"/>
                  </a:cubicBezTo>
                  <a:lnTo>
                    <a:pt x="10108" y="2090"/>
                  </a:lnTo>
                  <a:cubicBezTo>
                    <a:pt x="10121" y="2090"/>
                    <a:pt x="10124" y="2073"/>
                    <a:pt x="10112" y="2068"/>
                  </a:cubicBezTo>
                  <a:lnTo>
                    <a:pt x="5148" y="22"/>
                  </a:lnTo>
                  <a:cubicBezTo>
                    <a:pt x="5093" y="0"/>
                    <a:pt x="5031" y="0"/>
                    <a:pt x="4976" y="22"/>
                  </a:cubicBezTo>
                  <a:close/>
                </a:path>
              </a:pathLst>
            </a:custGeom>
            <a:solidFill>
              <a:srgbClr val="849AA5"/>
            </a:solidFill>
            <a:ln>
              <a:noFill/>
            </a:ln>
          </p:spPr>
          <p:txBody>
            <a:bodyPr vert="horz" wrap="square" lIns="0" tIns="0" rIns="0" bIns="0" numCol="1"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2" name="Freeform 6">
              <a:extLst>
                <a:ext uri="{FF2B5EF4-FFF2-40B4-BE49-F238E27FC236}">
                  <a16:creationId xmlns:a16="http://schemas.microsoft.com/office/drawing/2014/main" id="{E90BC090-2F21-2E43-B64E-E3B10F1D5823}"/>
                </a:ext>
              </a:extLst>
            </p:cNvPr>
            <p:cNvSpPr>
              <a:spLocks/>
            </p:cNvSpPr>
            <p:nvPr/>
          </p:nvSpPr>
          <p:spPr bwMode="auto">
            <a:xfrm>
              <a:off x="2431131" y="2419191"/>
              <a:ext cx="7315451" cy="390549"/>
            </a:xfrm>
            <a:custGeom>
              <a:avLst/>
              <a:gdLst>
                <a:gd name="T0" fmla="*/ 9830 w 9882"/>
                <a:gd name="T1" fmla="*/ 549 h 549"/>
                <a:gd name="T2" fmla="*/ 52 w 9882"/>
                <a:gd name="T3" fmla="*/ 549 h 549"/>
                <a:gd name="T4" fmla="*/ 0 w 9882"/>
                <a:gd name="T5" fmla="*/ 497 h 549"/>
                <a:gd name="T6" fmla="*/ 0 w 9882"/>
                <a:gd name="T7" fmla="*/ 0 h 549"/>
                <a:gd name="T8" fmla="*/ 9882 w 9882"/>
                <a:gd name="T9" fmla="*/ 0 h 549"/>
                <a:gd name="T10" fmla="*/ 9882 w 9882"/>
                <a:gd name="T11" fmla="*/ 497 h 549"/>
                <a:gd name="T12" fmla="*/ 9830 w 9882"/>
                <a:gd name="T13" fmla="*/ 549 h 549"/>
              </a:gdLst>
              <a:ahLst/>
              <a:cxnLst>
                <a:cxn ang="0">
                  <a:pos x="T0" y="T1"/>
                </a:cxn>
                <a:cxn ang="0">
                  <a:pos x="T2" y="T3"/>
                </a:cxn>
                <a:cxn ang="0">
                  <a:pos x="T4" y="T5"/>
                </a:cxn>
                <a:cxn ang="0">
                  <a:pos x="T6" y="T7"/>
                </a:cxn>
                <a:cxn ang="0">
                  <a:pos x="T8" y="T9"/>
                </a:cxn>
                <a:cxn ang="0">
                  <a:pos x="T10" y="T11"/>
                </a:cxn>
                <a:cxn ang="0">
                  <a:pos x="T12" y="T13"/>
                </a:cxn>
              </a:cxnLst>
              <a:rect l="0" t="0" r="r" b="b"/>
              <a:pathLst>
                <a:path w="9882" h="549">
                  <a:moveTo>
                    <a:pt x="9830" y="549"/>
                  </a:moveTo>
                  <a:lnTo>
                    <a:pt x="52" y="549"/>
                  </a:lnTo>
                  <a:cubicBezTo>
                    <a:pt x="23" y="549"/>
                    <a:pt x="0" y="526"/>
                    <a:pt x="0" y="497"/>
                  </a:cubicBezTo>
                  <a:lnTo>
                    <a:pt x="0" y="0"/>
                  </a:lnTo>
                  <a:lnTo>
                    <a:pt x="9882" y="0"/>
                  </a:lnTo>
                  <a:lnTo>
                    <a:pt x="9882" y="497"/>
                  </a:lnTo>
                  <a:cubicBezTo>
                    <a:pt x="9882" y="526"/>
                    <a:pt x="9859" y="549"/>
                    <a:pt x="9830" y="549"/>
                  </a:cubicBezTo>
                  <a:close/>
                </a:path>
              </a:pathLst>
            </a:custGeom>
            <a:solidFill>
              <a:srgbClr val="849AA5"/>
            </a:solidFill>
            <a:ln>
              <a:noFill/>
            </a:ln>
          </p:spPr>
          <p:txBody>
            <a:bodyPr vert="horz" wrap="square" lIns="0" tIns="0" rIns="0" bIns="0" numCol="1"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SUPPORTING or COMBINING ELEMENT</a:t>
              </a:r>
            </a:p>
          </p:txBody>
        </p:sp>
        <p:sp>
          <p:nvSpPr>
            <p:cNvPr id="73" name="TextBox 72">
              <a:extLst>
                <a:ext uri="{FF2B5EF4-FFF2-40B4-BE49-F238E27FC236}">
                  <a16:creationId xmlns:a16="http://schemas.microsoft.com/office/drawing/2014/main" id="{01923556-5AB2-6B44-A4A3-6394CC5A4C47}"/>
                </a:ext>
              </a:extLst>
            </p:cNvPr>
            <p:cNvSpPr txBox="1"/>
            <p:nvPr/>
          </p:nvSpPr>
          <p:spPr>
            <a:xfrm>
              <a:off x="4516633" y="1568223"/>
              <a:ext cx="3156982" cy="610529"/>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OUTCOME or PINNACLE HERE</a:t>
              </a:r>
            </a:p>
          </p:txBody>
        </p:sp>
      </p:grpSp>
      <p:sp>
        <p:nvSpPr>
          <p:cNvPr id="90" name="TextBox 89">
            <a:extLst>
              <a:ext uri="{FF2B5EF4-FFF2-40B4-BE49-F238E27FC236}">
                <a16:creationId xmlns:a16="http://schemas.microsoft.com/office/drawing/2014/main" id="{188F8010-9332-7245-8BEB-EAFF47AA7023}"/>
              </a:ext>
            </a:extLst>
          </p:cNvPr>
          <p:cNvSpPr txBox="1"/>
          <p:nvPr/>
        </p:nvSpPr>
        <p:spPr>
          <a:xfrm>
            <a:off x="8065213" y="6611779"/>
            <a:ext cx="4126787"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ACED"/>
                </a:solidFill>
                <a:effectLst/>
                <a:uLnTx/>
                <a:uFillTx/>
                <a:latin typeface="Arial" panose="020B0604020202020204" pitchFamily="34" charset="0"/>
                <a:ea typeface="+mn-ea"/>
                <a:cs typeface="Arial" panose="020B0604020202020204" pitchFamily="34" charset="0"/>
              </a:rPr>
              <a:t>© 2018 - 2019 Billion Dollar Graphics. All rights reserved.</a:t>
            </a:r>
          </a:p>
        </p:txBody>
      </p:sp>
    </p:spTree>
    <p:extLst>
      <p:ext uri="{BB962C8B-B14F-4D97-AF65-F5344CB8AC3E}">
        <p14:creationId xmlns:p14="http://schemas.microsoft.com/office/powerpoint/2010/main" val="211025078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Group 73">
            <a:extLst>
              <a:ext uri="{FF2B5EF4-FFF2-40B4-BE49-F238E27FC236}">
                <a16:creationId xmlns:a16="http://schemas.microsoft.com/office/drawing/2014/main" id="{E9830258-F03F-4FB5-AF5A-90F3B2B13E8E}"/>
              </a:ext>
            </a:extLst>
          </p:cNvPr>
          <p:cNvGrpSpPr/>
          <p:nvPr/>
        </p:nvGrpSpPr>
        <p:grpSpPr>
          <a:xfrm>
            <a:off x="-28881" y="6242596"/>
            <a:ext cx="1992385" cy="580189"/>
            <a:chOff x="-28881" y="6242596"/>
            <a:chExt cx="1992385" cy="580189"/>
          </a:xfrm>
        </p:grpSpPr>
        <p:pic>
          <p:nvPicPr>
            <p:cNvPr id="75" name="Picture 74">
              <a:extLst>
                <a:ext uri="{FF2B5EF4-FFF2-40B4-BE49-F238E27FC236}">
                  <a16:creationId xmlns:a16="http://schemas.microsoft.com/office/drawing/2014/main" id="{0B0B53AC-0761-4F38-AC24-1031C04408C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616" y="6500752"/>
              <a:ext cx="1905888" cy="322033"/>
            </a:xfrm>
            <a:prstGeom prst="rect">
              <a:avLst/>
            </a:prstGeom>
          </p:spPr>
        </p:pic>
        <p:sp>
          <p:nvSpPr>
            <p:cNvPr id="76" name="TextBox 75">
              <a:extLst>
                <a:ext uri="{FF2B5EF4-FFF2-40B4-BE49-F238E27FC236}">
                  <a16:creationId xmlns:a16="http://schemas.microsoft.com/office/drawing/2014/main" id="{408F22F0-8CD1-480E-8A9D-EB60CE31D2D3}"/>
                </a:ext>
              </a:extLst>
            </p:cNvPr>
            <p:cNvSpPr txBox="1"/>
            <p:nvPr/>
          </p:nvSpPr>
          <p:spPr>
            <a:xfrm>
              <a:off x="-28881" y="6242596"/>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grpSp>
      <p:grpSp>
        <p:nvGrpSpPr>
          <p:cNvPr id="78" name="Group 77">
            <a:extLst>
              <a:ext uri="{FF2B5EF4-FFF2-40B4-BE49-F238E27FC236}">
                <a16:creationId xmlns:a16="http://schemas.microsoft.com/office/drawing/2014/main" id="{807E28CC-2F3D-0F40-B466-CDE04FA60560}"/>
              </a:ext>
            </a:extLst>
          </p:cNvPr>
          <p:cNvGrpSpPr>
            <a:grpSpLocks noChangeAspect="1"/>
          </p:cNvGrpSpPr>
          <p:nvPr/>
        </p:nvGrpSpPr>
        <p:grpSpPr>
          <a:xfrm>
            <a:off x="2206909" y="576490"/>
            <a:ext cx="8132593" cy="5890253"/>
            <a:chOff x="5722938" y="663576"/>
            <a:chExt cx="5492750" cy="3978275"/>
          </a:xfrm>
        </p:grpSpPr>
        <p:sp>
          <p:nvSpPr>
            <p:cNvPr id="90" name="Freeform 8">
              <a:extLst>
                <a:ext uri="{FF2B5EF4-FFF2-40B4-BE49-F238E27FC236}">
                  <a16:creationId xmlns:a16="http://schemas.microsoft.com/office/drawing/2014/main" id="{FA4CA5A7-236C-694A-9357-E7DCD099C119}"/>
                </a:ext>
              </a:extLst>
            </p:cNvPr>
            <p:cNvSpPr>
              <a:spLocks/>
            </p:cNvSpPr>
            <p:nvPr/>
          </p:nvSpPr>
          <p:spPr bwMode="auto">
            <a:xfrm>
              <a:off x="8355013" y="663576"/>
              <a:ext cx="2860675" cy="3978275"/>
            </a:xfrm>
            <a:custGeom>
              <a:avLst/>
              <a:gdLst>
                <a:gd name="T0" fmla="*/ 3757 w 3757"/>
                <a:gd name="T1" fmla="*/ 144 h 5247"/>
                <a:gd name="T2" fmla="*/ 3757 w 3757"/>
                <a:gd name="T3" fmla="*/ 2011 h 5247"/>
                <a:gd name="T4" fmla="*/ 3740 w 3757"/>
                <a:gd name="T5" fmla="*/ 2062 h 5247"/>
                <a:gd name="T6" fmla="*/ 3476 w 3757"/>
                <a:gd name="T7" fmla="*/ 2402 h 5247"/>
                <a:gd name="T8" fmla="*/ 3475 w 3757"/>
                <a:gd name="T9" fmla="*/ 2402 h 5247"/>
                <a:gd name="T10" fmla="*/ 3361 w 3757"/>
                <a:gd name="T11" fmla="*/ 2541 h 5247"/>
                <a:gd name="T12" fmla="*/ 3336 w 3757"/>
                <a:gd name="T13" fmla="*/ 2615 h 5247"/>
                <a:gd name="T14" fmla="*/ 3336 w 3757"/>
                <a:gd name="T15" fmla="*/ 5160 h 5247"/>
                <a:gd name="T16" fmla="*/ 3323 w 3757"/>
                <a:gd name="T17" fmla="*/ 5172 h 5247"/>
                <a:gd name="T18" fmla="*/ 13 w 3757"/>
                <a:gd name="T19" fmla="*/ 5247 h 5247"/>
                <a:gd name="T20" fmla="*/ 0 w 3757"/>
                <a:gd name="T21" fmla="*/ 5234 h 5247"/>
                <a:gd name="T22" fmla="*/ 0 w 3757"/>
                <a:gd name="T23" fmla="*/ 155 h 5247"/>
                <a:gd name="T24" fmla="*/ 13 w 3757"/>
                <a:gd name="T25" fmla="*/ 141 h 5247"/>
                <a:gd name="T26" fmla="*/ 3336 w 3757"/>
                <a:gd name="T27" fmla="*/ 67 h 5247"/>
                <a:gd name="T28" fmla="*/ 3470 w 3757"/>
                <a:gd name="T29" fmla="*/ 76 h 5247"/>
                <a:gd name="T30" fmla="*/ 3539 w 3757"/>
                <a:gd name="T31" fmla="*/ 80 h 5247"/>
                <a:gd name="T32" fmla="*/ 3710 w 3757"/>
                <a:gd name="T33" fmla="*/ 93 h 5247"/>
                <a:gd name="T34" fmla="*/ 3757 w 3757"/>
                <a:gd name="T35" fmla="*/ 144 h 5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57" h="5247">
                  <a:moveTo>
                    <a:pt x="3757" y="144"/>
                  </a:moveTo>
                  <a:lnTo>
                    <a:pt x="3757" y="2011"/>
                  </a:lnTo>
                  <a:cubicBezTo>
                    <a:pt x="3757" y="2030"/>
                    <a:pt x="3751" y="2048"/>
                    <a:pt x="3740" y="2062"/>
                  </a:cubicBezTo>
                  <a:cubicBezTo>
                    <a:pt x="3652" y="2175"/>
                    <a:pt x="3564" y="2288"/>
                    <a:pt x="3476" y="2402"/>
                  </a:cubicBezTo>
                  <a:lnTo>
                    <a:pt x="3475" y="2402"/>
                  </a:lnTo>
                  <a:cubicBezTo>
                    <a:pt x="3437" y="2448"/>
                    <a:pt x="3399" y="2494"/>
                    <a:pt x="3361" y="2541"/>
                  </a:cubicBezTo>
                  <a:cubicBezTo>
                    <a:pt x="3345" y="2562"/>
                    <a:pt x="3336" y="2588"/>
                    <a:pt x="3336" y="2615"/>
                  </a:cubicBezTo>
                  <a:lnTo>
                    <a:pt x="3336" y="5160"/>
                  </a:lnTo>
                  <a:cubicBezTo>
                    <a:pt x="3336" y="5167"/>
                    <a:pt x="3330" y="5173"/>
                    <a:pt x="3323" y="5172"/>
                  </a:cubicBezTo>
                  <a:cubicBezTo>
                    <a:pt x="2220" y="5106"/>
                    <a:pt x="1115" y="5161"/>
                    <a:pt x="13" y="5247"/>
                  </a:cubicBezTo>
                  <a:cubicBezTo>
                    <a:pt x="6" y="5247"/>
                    <a:pt x="0" y="5242"/>
                    <a:pt x="0" y="5234"/>
                  </a:cubicBezTo>
                  <a:lnTo>
                    <a:pt x="0" y="155"/>
                  </a:lnTo>
                  <a:cubicBezTo>
                    <a:pt x="0" y="148"/>
                    <a:pt x="6" y="141"/>
                    <a:pt x="13" y="141"/>
                  </a:cubicBezTo>
                  <a:cubicBezTo>
                    <a:pt x="1119" y="54"/>
                    <a:pt x="2229" y="0"/>
                    <a:pt x="3336" y="67"/>
                  </a:cubicBezTo>
                  <a:cubicBezTo>
                    <a:pt x="3381" y="70"/>
                    <a:pt x="3426" y="73"/>
                    <a:pt x="3470" y="76"/>
                  </a:cubicBezTo>
                  <a:cubicBezTo>
                    <a:pt x="3493" y="77"/>
                    <a:pt x="3516" y="79"/>
                    <a:pt x="3539" y="80"/>
                  </a:cubicBezTo>
                  <a:cubicBezTo>
                    <a:pt x="3596" y="84"/>
                    <a:pt x="3653" y="88"/>
                    <a:pt x="3710" y="93"/>
                  </a:cubicBezTo>
                  <a:cubicBezTo>
                    <a:pt x="3736" y="95"/>
                    <a:pt x="3757" y="118"/>
                    <a:pt x="3757" y="144"/>
                  </a:cubicBezTo>
                  <a:close/>
                </a:path>
              </a:pathLst>
            </a:custGeom>
            <a:gradFill>
              <a:gsLst>
                <a:gs pos="0">
                  <a:srgbClr val="34ACE0"/>
                </a:gs>
                <a:gs pos="100000">
                  <a:srgbClr val="0093D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1" name="Freeform 9">
              <a:extLst>
                <a:ext uri="{FF2B5EF4-FFF2-40B4-BE49-F238E27FC236}">
                  <a16:creationId xmlns:a16="http://schemas.microsoft.com/office/drawing/2014/main" id="{1965F806-D34D-D14C-89E0-FAC50D4F79D1}"/>
                </a:ext>
              </a:extLst>
            </p:cNvPr>
            <p:cNvSpPr>
              <a:spLocks/>
            </p:cNvSpPr>
            <p:nvPr/>
          </p:nvSpPr>
          <p:spPr bwMode="auto">
            <a:xfrm>
              <a:off x="5722938" y="673101"/>
              <a:ext cx="2632075" cy="3968750"/>
            </a:xfrm>
            <a:custGeom>
              <a:avLst/>
              <a:gdLst>
                <a:gd name="T0" fmla="*/ 435 w 3459"/>
                <a:gd name="T1" fmla="*/ 102 h 5234"/>
                <a:gd name="T2" fmla="*/ 435 w 3459"/>
                <a:gd name="T3" fmla="*/ 1954 h 5234"/>
                <a:gd name="T4" fmla="*/ 387 w 3459"/>
                <a:gd name="T5" fmla="*/ 2100 h 5234"/>
                <a:gd name="T6" fmla="*/ 24 w 3459"/>
                <a:gd name="T7" fmla="*/ 2599 h 5234"/>
                <a:gd name="T8" fmla="*/ 0 w 3459"/>
                <a:gd name="T9" fmla="*/ 2671 h 5234"/>
                <a:gd name="T10" fmla="*/ 0 w 3459"/>
                <a:gd name="T11" fmla="*/ 5176 h 5234"/>
                <a:gd name="T12" fmla="*/ 14 w 3459"/>
                <a:gd name="T13" fmla="*/ 5189 h 5234"/>
                <a:gd name="T14" fmla="*/ 3445 w 3459"/>
                <a:gd name="T15" fmla="*/ 5234 h 5234"/>
                <a:gd name="T16" fmla="*/ 3459 w 3459"/>
                <a:gd name="T17" fmla="*/ 5221 h 5234"/>
                <a:gd name="T18" fmla="*/ 3459 w 3459"/>
                <a:gd name="T19" fmla="*/ 142 h 5234"/>
                <a:gd name="T20" fmla="*/ 3445 w 3459"/>
                <a:gd name="T21" fmla="*/ 128 h 5234"/>
                <a:gd name="T22" fmla="*/ 483 w 3459"/>
                <a:gd name="T23" fmla="*/ 51 h 5234"/>
                <a:gd name="T24" fmla="*/ 435 w 3459"/>
                <a:gd name="T25" fmla="*/ 102 h 5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59" h="5234">
                  <a:moveTo>
                    <a:pt x="435" y="102"/>
                  </a:moveTo>
                  <a:lnTo>
                    <a:pt x="435" y="1954"/>
                  </a:lnTo>
                  <a:cubicBezTo>
                    <a:pt x="435" y="2006"/>
                    <a:pt x="418" y="2057"/>
                    <a:pt x="387" y="2100"/>
                  </a:cubicBezTo>
                  <a:cubicBezTo>
                    <a:pt x="266" y="2265"/>
                    <a:pt x="145" y="2431"/>
                    <a:pt x="24" y="2599"/>
                  </a:cubicBezTo>
                  <a:cubicBezTo>
                    <a:pt x="8" y="2620"/>
                    <a:pt x="0" y="2645"/>
                    <a:pt x="0" y="2671"/>
                  </a:cubicBezTo>
                  <a:lnTo>
                    <a:pt x="0" y="5176"/>
                  </a:lnTo>
                  <a:cubicBezTo>
                    <a:pt x="0" y="5184"/>
                    <a:pt x="6" y="5189"/>
                    <a:pt x="14" y="5189"/>
                  </a:cubicBezTo>
                  <a:cubicBezTo>
                    <a:pt x="1091" y="5104"/>
                    <a:pt x="2368" y="5150"/>
                    <a:pt x="3445" y="5234"/>
                  </a:cubicBezTo>
                  <a:cubicBezTo>
                    <a:pt x="3453" y="5234"/>
                    <a:pt x="3459" y="5229"/>
                    <a:pt x="3459" y="5221"/>
                  </a:cubicBezTo>
                  <a:lnTo>
                    <a:pt x="3459" y="142"/>
                  </a:lnTo>
                  <a:cubicBezTo>
                    <a:pt x="3459" y="135"/>
                    <a:pt x="3453" y="128"/>
                    <a:pt x="3445" y="128"/>
                  </a:cubicBezTo>
                  <a:cubicBezTo>
                    <a:pt x="2524" y="56"/>
                    <a:pt x="1405" y="0"/>
                    <a:pt x="483" y="51"/>
                  </a:cubicBezTo>
                  <a:cubicBezTo>
                    <a:pt x="457" y="53"/>
                    <a:pt x="435" y="75"/>
                    <a:pt x="435" y="102"/>
                  </a:cubicBezTo>
                  <a:close/>
                </a:path>
              </a:pathLst>
            </a:custGeom>
            <a:gradFill>
              <a:gsLst>
                <a:gs pos="0">
                  <a:srgbClr val="34ACE0"/>
                </a:gs>
                <a:gs pos="100000">
                  <a:srgbClr val="0093D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92" name="Freeform 10">
              <a:extLst>
                <a:ext uri="{FF2B5EF4-FFF2-40B4-BE49-F238E27FC236}">
                  <a16:creationId xmlns:a16="http://schemas.microsoft.com/office/drawing/2014/main" id="{91E81560-1EE7-CA48-873B-AA411ADD4B40}"/>
                </a:ext>
              </a:extLst>
            </p:cNvPr>
            <p:cNvSpPr>
              <a:spLocks/>
            </p:cNvSpPr>
            <p:nvPr/>
          </p:nvSpPr>
          <p:spPr bwMode="auto">
            <a:xfrm>
              <a:off x="10875963" y="771526"/>
              <a:ext cx="314325" cy="1422400"/>
            </a:xfrm>
            <a:custGeom>
              <a:avLst/>
              <a:gdLst>
                <a:gd name="T0" fmla="*/ 0 w 414"/>
                <a:gd name="T1" fmla="*/ 70 h 1877"/>
                <a:gd name="T2" fmla="*/ 0 w 414"/>
                <a:gd name="T3" fmla="*/ 1807 h 1877"/>
                <a:gd name="T4" fmla="*/ 71 w 414"/>
                <a:gd name="T5" fmla="*/ 1877 h 1877"/>
                <a:gd name="T6" fmla="*/ 344 w 414"/>
                <a:gd name="T7" fmla="*/ 1877 h 1877"/>
                <a:gd name="T8" fmla="*/ 414 w 414"/>
                <a:gd name="T9" fmla="*/ 1807 h 1877"/>
                <a:gd name="T10" fmla="*/ 414 w 414"/>
                <a:gd name="T11" fmla="*/ 70 h 1877"/>
                <a:gd name="T12" fmla="*/ 344 w 414"/>
                <a:gd name="T13" fmla="*/ 0 h 1877"/>
                <a:gd name="T14" fmla="*/ 71 w 414"/>
                <a:gd name="T15" fmla="*/ 0 h 1877"/>
                <a:gd name="T16" fmla="*/ 0 w 414"/>
                <a:gd name="T17" fmla="*/ 70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4" h="1877">
                  <a:moveTo>
                    <a:pt x="0" y="70"/>
                  </a:moveTo>
                  <a:lnTo>
                    <a:pt x="0" y="1807"/>
                  </a:lnTo>
                  <a:cubicBezTo>
                    <a:pt x="0" y="1846"/>
                    <a:pt x="32" y="1877"/>
                    <a:pt x="71" y="1877"/>
                  </a:cubicBezTo>
                  <a:lnTo>
                    <a:pt x="344" y="1877"/>
                  </a:lnTo>
                  <a:cubicBezTo>
                    <a:pt x="383" y="1877"/>
                    <a:pt x="414" y="1846"/>
                    <a:pt x="414" y="1807"/>
                  </a:cubicBezTo>
                  <a:lnTo>
                    <a:pt x="414" y="70"/>
                  </a:lnTo>
                  <a:cubicBezTo>
                    <a:pt x="414" y="31"/>
                    <a:pt x="383" y="0"/>
                    <a:pt x="344" y="0"/>
                  </a:cubicBezTo>
                  <a:lnTo>
                    <a:pt x="71" y="0"/>
                  </a:lnTo>
                  <a:cubicBezTo>
                    <a:pt x="32" y="0"/>
                    <a:pt x="0" y="3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vert" wrap="square" lIns="0" tIns="0" rIns="0" bIns="0" numCol="1" anchor="ctr"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YOUR TEXT HERE</a:t>
              </a:r>
            </a:p>
          </p:txBody>
        </p:sp>
      </p:grpSp>
      <p:grpSp>
        <p:nvGrpSpPr>
          <p:cNvPr id="10" name="Group 9">
            <a:extLst>
              <a:ext uri="{FF2B5EF4-FFF2-40B4-BE49-F238E27FC236}">
                <a16:creationId xmlns:a16="http://schemas.microsoft.com/office/drawing/2014/main" id="{0872F492-3525-3C4A-8AB3-A1F2FB5E0CB6}"/>
              </a:ext>
            </a:extLst>
          </p:cNvPr>
          <p:cNvGrpSpPr/>
          <p:nvPr/>
        </p:nvGrpSpPr>
        <p:grpSpPr>
          <a:xfrm>
            <a:off x="1736385" y="944611"/>
            <a:ext cx="4053176" cy="5247337"/>
            <a:chOff x="1736385" y="944611"/>
            <a:chExt cx="4053176" cy="5247337"/>
          </a:xfrm>
        </p:grpSpPr>
        <p:sp>
          <p:nvSpPr>
            <p:cNvPr id="79" name="Rectangle 78">
              <a:extLst>
                <a:ext uri="{FF2B5EF4-FFF2-40B4-BE49-F238E27FC236}">
                  <a16:creationId xmlns:a16="http://schemas.microsoft.com/office/drawing/2014/main" id="{B674E922-BC0D-AB49-9733-F888E2C3D6E8}"/>
                </a:ext>
              </a:extLst>
            </p:cNvPr>
            <p:cNvSpPr>
              <a:spLocks noChangeAspect="1"/>
            </p:cNvSpPr>
            <p:nvPr/>
          </p:nvSpPr>
          <p:spPr>
            <a:xfrm rot="21360000">
              <a:off x="1804158" y="1034366"/>
              <a:ext cx="3985403" cy="5157582"/>
            </a:xfrm>
            <a:prstGeom prst="rect">
              <a:avLst/>
            </a:prstGeom>
            <a:solidFill>
              <a:srgbClr val="DCDC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0" name="Rectangle 79">
              <a:extLst>
                <a:ext uri="{FF2B5EF4-FFF2-40B4-BE49-F238E27FC236}">
                  <a16:creationId xmlns:a16="http://schemas.microsoft.com/office/drawing/2014/main" id="{876CE43E-6379-5648-90E0-6F658E91E981}"/>
                </a:ext>
              </a:extLst>
            </p:cNvPr>
            <p:cNvSpPr>
              <a:spLocks noChangeAspect="1"/>
            </p:cNvSpPr>
            <p:nvPr/>
          </p:nvSpPr>
          <p:spPr>
            <a:xfrm rot="21426060">
              <a:off x="1736385" y="944611"/>
              <a:ext cx="3985403" cy="5157582"/>
            </a:xfrm>
            <a:prstGeom prst="rect">
              <a:avLst/>
            </a:prstGeom>
            <a:solidFill>
              <a:srgbClr val="F1F1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CF9487A0-D49A-D845-8763-1B8A58548733}"/>
                </a:ext>
              </a:extLst>
            </p:cNvPr>
            <p:cNvSpPr txBox="1"/>
            <p:nvPr/>
          </p:nvSpPr>
          <p:spPr>
            <a:xfrm rot="21420000">
              <a:off x="2194835" y="1430235"/>
              <a:ext cx="3083312" cy="442428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YOUR TITLE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Lorem ipsum dolor sit amet, consectetuer adipiscing elit. Maecenas porttitor congue massa. Fusce posuere, magna sed pulvinar ultricies, purus lectus malesuada libero, sit amet commodo magna eros quis urna.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Nunc viverra imperdiet enim. Fusce est. Vivamus a tellus.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Pellentesque habitant morbi tristique senectus et netus et malesuada fames ac turpis egestas. Proin pharetra nonummy pede. Mauris et orci.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Lorem ipsum dolor sit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amet</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consectetuer</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adipiscing</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elit</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Maecenas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porttitor</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congue</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massa</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Fusce</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posuere</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magna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sed</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pulvinar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ultricies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purus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lectus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malesuada</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libero, sit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amet</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commodo</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magna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eros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quis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urna</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Nunc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viverra</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imperdiet</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enim</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Fusce</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est.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Vivamus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tellus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Pellentesque</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habitant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morbi</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tristique</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senectus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et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netus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et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malesuada</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fames ac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turpis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egestas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Proin</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pharetra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nonummy</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pede</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Mauris</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et </a:t>
              </a:r>
              <a:r>
                <a:rPr kumimoji="0" lang="en-US" sz="8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orci</a:t>
              </a:r>
              <a:r>
                <a:rPr kumimoji="0" lang="en-US" sz="8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Maecenas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porttitor</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congue</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massa</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Fusce</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posuere</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magna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sed</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pulvinar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ultricies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purus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lectus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malesuada</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libero, sit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amet</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commodo</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magna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eros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quis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urna</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Nunc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viverra</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imperdiet</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enim</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Fusce</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est.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Vivamus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tellus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Pellentesque</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habitant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morbi</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tristique</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senectus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et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netus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et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malesuada</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fames ac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turpis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egestas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Proin</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pharetra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nonummy</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pede</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Mauris</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 et </a:t>
              </a:r>
              <a:r>
                <a:rPr kumimoji="0" lang="en-US" sz="900" b="0" i="0" u="none" strike="noStrike" kern="1200" cap="none" spc="0" normalizeH="0" baseline="0" noProof="0" dirty="0" err="1">
                  <a:ln>
                    <a:noFill/>
                  </a:ln>
                  <a:solidFill>
                    <a:srgbClr val="6A6C6E"/>
                  </a:solidFill>
                  <a:effectLst/>
                  <a:uLnTx/>
                  <a:uFillTx/>
                  <a:latin typeface="Arial" panose="020B0604020202020204" pitchFamily="34" charset="0"/>
                  <a:ea typeface="+mn-ea"/>
                  <a:cs typeface="Arial" panose="020B0604020202020204" pitchFamily="34" charset="0"/>
                </a:rPr>
                <a:t>orci</a:t>
              </a:r>
              <a:r>
                <a:rPr kumimoji="0" lang="en-US" sz="9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rPr>
                <a:t>.</a:t>
              </a:r>
              <a:endParaRPr kumimoji="0" lang="en-US" sz="10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6A6C6E"/>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57595A"/>
                </a:solidFill>
                <a:effectLst/>
                <a:uLnTx/>
                <a:uFillTx/>
                <a:latin typeface="Arial" panose="020B0604020202020204" pitchFamily="34" charset="0"/>
                <a:ea typeface="+mn-ea"/>
                <a:cs typeface="Arial" panose="020B0604020202020204" pitchFamily="34" charset="0"/>
              </a:endParaRPr>
            </a:p>
          </p:txBody>
        </p:sp>
      </p:grpSp>
      <p:grpSp>
        <p:nvGrpSpPr>
          <p:cNvPr id="82" name="Group 81">
            <a:extLst>
              <a:ext uri="{FF2B5EF4-FFF2-40B4-BE49-F238E27FC236}">
                <a16:creationId xmlns:a16="http://schemas.microsoft.com/office/drawing/2014/main" id="{C2A03A53-E749-BB41-9D5D-1DEAA7803252}"/>
              </a:ext>
            </a:extLst>
          </p:cNvPr>
          <p:cNvGrpSpPr>
            <a:grpSpLocks noChangeAspect="1"/>
          </p:cNvGrpSpPr>
          <p:nvPr/>
        </p:nvGrpSpPr>
        <p:grpSpPr>
          <a:xfrm rot="4971398">
            <a:off x="1598229" y="1172067"/>
            <a:ext cx="779736" cy="422121"/>
            <a:chOff x="2643188" y="3427413"/>
            <a:chExt cx="3492500" cy="1890713"/>
          </a:xfrm>
        </p:grpSpPr>
        <p:sp>
          <p:nvSpPr>
            <p:cNvPr id="85" name="Freeform 5">
              <a:extLst>
                <a:ext uri="{FF2B5EF4-FFF2-40B4-BE49-F238E27FC236}">
                  <a16:creationId xmlns:a16="http://schemas.microsoft.com/office/drawing/2014/main" id="{9A2FF153-670D-A64C-A887-F04125C33061}"/>
                </a:ext>
              </a:extLst>
            </p:cNvPr>
            <p:cNvSpPr>
              <a:spLocks/>
            </p:cNvSpPr>
            <p:nvPr/>
          </p:nvSpPr>
          <p:spPr bwMode="auto">
            <a:xfrm>
              <a:off x="3530600" y="3735388"/>
              <a:ext cx="2605088" cy="1322388"/>
            </a:xfrm>
            <a:custGeom>
              <a:avLst/>
              <a:gdLst>
                <a:gd name="T0" fmla="*/ 146 w 3423"/>
                <a:gd name="T1" fmla="*/ 2 h 1744"/>
                <a:gd name="T2" fmla="*/ 159 w 3423"/>
                <a:gd name="T3" fmla="*/ 142 h 1744"/>
                <a:gd name="T4" fmla="*/ 252 w 3423"/>
                <a:gd name="T5" fmla="*/ 254 h 1744"/>
                <a:gd name="T6" fmla="*/ 425 w 3423"/>
                <a:gd name="T7" fmla="*/ 301 h 1744"/>
                <a:gd name="T8" fmla="*/ 2128 w 3423"/>
                <a:gd name="T9" fmla="*/ 431 h 1744"/>
                <a:gd name="T10" fmla="*/ 2176 w 3423"/>
                <a:gd name="T11" fmla="*/ 431 h 1744"/>
                <a:gd name="T12" fmla="*/ 2609 w 3423"/>
                <a:gd name="T13" fmla="*/ 319 h 1744"/>
                <a:gd name="T14" fmla="*/ 2743 w 3423"/>
                <a:gd name="T15" fmla="*/ 204 h 1744"/>
                <a:gd name="T16" fmla="*/ 2881 w 3423"/>
                <a:gd name="T17" fmla="*/ 105 h 1744"/>
                <a:gd name="T18" fmla="*/ 2995 w 3423"/>
                <a:gd name="T19" fmla="*/ 79 h 1744"/>
                <a:gd name="T20" fmla="*/ 3141 w 3423"/>
                <a:gd name="T21" fmla="*/ 138 h 1744"/>
                <a:gd name="T22" fmla="*/ 3276 w 3423"/>
                <a:gd name="T23" fmla="*/ 291 h 1744"/>
                <a:gd name="T24" fmla="*/ 3419 w 3423"/>
                <a:gd name="T25" fmla="*/ 867 h 1744"/>
                <a:gd name="T26" fmla="*/ 3269 w 3423"/>
                <a:gd name="T27" fmla="*/ 1409 h 1744"/>
                <a:gd name="T28" fmla="*/ 2983 w 3423"/>
                <a:gd name="T29" fmla="*/ 1579 h 1744"/>
                <a:gd name="T30" fmla="*/ 2736 w 3423"/>
                <a:gd name="T31" fmla="*/ 1475 h 1744"/>
                <a:gd name="T32" fmla="*/ 2550 w 3423"/>
                <a:gd name="T33" fmla="*/ 1337 h 1744"/>
                <a:gd name="T34" fmla="*/ 2233 w 3423"/>
                <a:gd name="T35" fmla="*/ 1252 h 1744"/>
                <a:gd name="T36" fmla="*/ 2181 w 3423"/>
                <a:gd name="T37" fmla="*/ 1253 h 1744"/>
                <a:gd name="T38" fmla="*/ 1331 w 3423"/>
                <a:gd name="T39" fmla="*/ 1318 h 1744"/>
                <a:gd name="T40" fmla="*/ 337 w 3423"/>
                <a:gd name="T41" fmla="*/ 1385 h 1744"/>
                <a:gd name="T42" fmla="*/ 251 w 3423"/>
                <a:gd name="T43" fmla="*/ 1412 h 1744"/>
                <a:gd name="T44" fmla="*/ 194 w 3423"/>
                <a:gd name="T45" fmla="*/ 1480 h 1744"/>
                <a:gd name="T46" fmla="*/ 130 w 3423"/>
                <a:gd name="T47" fmla="*/ 1744 h 1744"/>
                <a:gd name="T48" fmla="*/ 0 w 3423"/>
                <a:gd name="T49" fmla="*/ 1731 h 1744"/>
                <a:gd name="T50" fmla="*/ 47 w 3423"/>
                <a:gd name="T51" fmla="*/ 1488 h 1744"/>
                <a:gd name="T52" fmla="*/ 177 w 3423"/>
                <a:gd name="T53" fmla="*/ 1304 h 1744"/>
                <a:gd name="T54" fmla="*/ 330 w 3423"/>
                <a:gd name="T55" fmla="*/ 1254 h 1744"/>
                <a:gd name="T56" fmla="*/ 1322 w 3423"/>
                <a:gd name="T57" fmla="*/ 1187 h 1744"/>
                <a:gd name="T58" fmla="*/ 2176 w 3423"/>
                <a:gd name="T59" fmla="*/ 1121 h 1744"/>
                <a:gd name="T60" fmla="*/ 2234 w 3423"/>
                <a:gd name="T61" fmla="*/ 1120 h 1744"/>
                <a:gd name="T62" fmla="*/ 2607 w 3423"/>
                <a:gd name="T63" fmla="*/ 1218 h 1744"/>
                <a:gd name="T64" fmla="*/ 2821 w 3423"/>
                <a:gd name="T65" fmla="*/ 1374 h 1744"/>
                <a:gd name="T66" fmla="*/ 2984 w 3423"/>
                <a:gd name="T67" fmla="*/ 1447 h 1744"/>
                <a:gd name="T68" fmla="*/ 3163 w 3423"/>
                <a:gd name="T69" fmla="*/ 1331 h 1744"/>
                <a:gd name="T70" fmla="*/ 3288 w 3423"/>
                <a:gd name="T71" fmla="*/ 865 h 1744"/>
                <a:gd name="T72" fmla="*/ 3061 w 3423"/>
                <a:gd name="T73" fmla="*/ 243 h 1744"/>
                <a:gd name="T74" fmla="*/ 2994 w 3423"/>
                <a:gd name="T75" fmla="*/ 210 h 1744"/>
                <a:gd name="T76" fmla="*/ 2937 w 3423"/>
                <a:gd name="T77" fmla="*/ 224 h 1744"/>
                <a:gd name="T78" fmla="*/ 2869 w 3423"/>
                <a:gd name="T79" fmla="*/ 269 h 1744"/>
                <a:gd name="T80" fmla="*/ 2690 w 3423"/>
                <a:gd name="T81" fmla="*/ 422 h 1744"/>
                <a:gd name="T82" fmla="*/ 2185 w 3423"/>
                <a:gd name="T83" fmla="*/ 562 h 1744"/>
                <a:gd name="T84" fmla="*/ 2126 w 3423"/>
                <a:gd name="T85" fmla="*/ 562 h 1744"/>
                <a:gd name="T86" fmla="*/ 410 w 3423"/>
                <a:gd name="T87" fmla="*/ 432 h 1744"/>
                <a:gd name="T88" fmla="*/ 189 w 3423"/>
                <a:gd name="T89" fmla="*/ 369 h 1744"/>
                <a:gd name="T90" fmla="*/ 64 w 3423"/>
                <a:gd name="T91" fmla="*/ 250 h 1744"/>
                <a:gd name="T92" fmla="*/ 14 w 3423"/>
                <a:gd name="T93" fmla="*/ 0 h 1744"/>
                <a:gd name="T94" fmla="*/ 146 w 3423"/>
                <a:gd name="T95" fmla="*/ 2 h 1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23" h="1744">
                  <a:moveTo>
                    <a:pt x="146" y="2"/>
                  </a:moveTo>
                  <a:cubicBezTo>
                    <a:pt x="145" y="48"/>
                    <a:pt x="146" y="99"/>
                    <a:pt x="159" y="142"/>
                  </a:cubicBezTo>
                  <a:cubicBezTo>
                    <a:pt x="173" y="186"/>
                    <a:pt x="195" y="222"/>
                    <a:pt x="252" y="254"/>
                  </a:cubicBezTo>
                  <a:cubicBezTo>
                    <a:pt x="290" y="275"/>
                    <a:pt x="346" y="293"/>
                    <a:pt x="425" y="301"/>
                  </a:cubicBezTo>
                  <a:cubicBezTo>
                    <a:pt x="738" y="336"/>
                    <a:pt x="1826" y="427"/>
                    <a:pt x="2128" y="431"/>
                  </a:cubicBezTo>
                  <a:cubicBezTo>
                    <a:pt x="2150" y="431"/>
                    <a:pt x="2168" y="431"/>
                    <a:pt x="2176" y="431"/>
                  </a:cubicBezTo>
                  <a:cubicBezTo>
                    <a:pt x="2349" y="420"/>
                    <a:pt x="2497" y="407"/>
                    <a:pt x="2609" y="319"/>
                  </a:cubicBezTo>
                  <a:cubicBezTo>
                    <a:pt x="2656" y="282"/>
                    <a:pt x="2699" y="242"/>
                    <a:pt x="2743" y="204"/>
                  </a:cubicBezTo>
                  <a:cubicBezTo>
                    <a:pt x="2786" y="166"/>
                    <a:pt x="2830" y="130"/>
                    <a:pt x="2881" y="105"/>
                  </a:cubicBezTo>
                  <a:cubicBezTo>
                    <a:pt x="2915" y="89"/>
                    <a:pt x="2954" y="78"/>
                    <a:pt x="2995" y="79"/>
                  </a:cubicBezTo>
                  <a:cubicBezTo>
                    <a:pt x="3047" y="80"/>
                    <a:pt x="3094" y="103"/>
                    <a:pt x="3141" y="138"/>
                  </a:cubicBezTo>
                  <a:cubicBezTo>
                    <a:pt x="3188" y="174"/>
                    <a:pt x="3235" y="225"/>
                    <a:pt x="3276" y="291"/>
                  </a:cubicBezTo>
                  <a:cubicBezTo>
                    <a:pt x="3359" y="423"/>
                    <a:pt x="3423" y="615"/>
                    <a:pt x="3419" y="867"/>
                  </a:cubicBezTo>
                  <a:cubicBezTo>
                    <a:pt x="3416" y="1117"/>
                    <a:pt x="3354" y="1294"/>
                    <a:pt x="3269" y="1409"/>
                  </a:cubicBezTo>
                  <a:cubicBezTo>
                    <a:pt x="3183" y="1524"/>
                    <a:pt x="3077" y="1579"/>
                    <a:pt x="2983" y="1579"/>
                  </a:cubicBezTo>
                  <a:cubicBezTo>
                    <a:pt x="2874" y="1578"/>
                    <a:pt x="2796" y="1526"/>
                    <a:pt x="2736" y="1475"/>
                  </a:cubicBezTo>
                  <a:cubicBezTo>
                    <a:pt x="2675" y="1423"/>
                    <a:pt x="2624" y="1372"/>
                    <a:pt x="2550" y="1337"/>
                  </a:cubicBezTo>
                  <a:cubicBezTo>
                    <a:pt x="2409" y="1270"/>
                    <a:pt x="2330" y="1254"/>
                    <a:pt x="2233" y="1252"/>
                  </a:cubicBezTo>
                  <a:cubicBezTo>
                    <a:pt x="2216" y="1252"/>
                    <a:pt x="2199" y="1252"/>
                    <a:pt x="2181" y="1253"/>
                  </a:cubicBezTo>
                  <a:cubicBezTo>
                    <a:pt x="2119" y="1255"/>
                    <a:pt x="1792" y="1286"/>
                    <a:pt x="1331" y="1318"/>
                  </a:cubicBezTo>
                  <a:cubicBezTo>
                    <a:pt x="869" y="1350"/>
                    <a:pt x="408" y="1381"/>
                    <a:pt x="337" y="1385"/>
                  </a:cubicBezTo>
                  <a:cubicBezTo>
                    <a:pt x="299" y="1388"/>
                    <a:pt x="273" y="1397"/>
                    <a:pt x="251" y="1412"/>
                  </a:cubicBezTo>
                  <a:cubicBezTo>
                    <a:pt x="229" y="1428"/>
                    <a:pt x="210" y="1449"/>
                    <a:pt x="194" y="1480"/>
                  </a:cubicBezTo>
                  <a:cubicBezTo>
                    <a:pt x="160" y="1541"/>
                    <a:pt x="141" y="1636"/>
                    <a:pt x="130" y="1744"/>
                  </a:cubicBezTo>
                  <a:lnTo>
                    <a:pt x="0" y="1731"/>
                  </a:lnTo>
                  <a:cubicBezTo>
                    <a:pt x="8" y="1644"/>
                    <a:pt x="21" y="1562"/>
                    <a:pt x="47" y="1488"/>
                  </a:cubicBezTo>
                  <a:cubicBezTo>
                    <a:pt x="73" y="1415"/>
                    <a:pt x="112" y="1348"/>
                    <a:pt x="177" y="1304"/>
                  </a:cubicBezTo>
                  <a:cubicBezTo>
                    <a:pt x="219" y="1274"/>
                    <a:pt x="271" y="1257"/>
                    <a:pt x="330" y="1254"/>
                  </a:cubicBezTo>
                  <a:cubicBezTo>
                    <a:pt x="397" y="1250"/>
                    <a:pt x="861" y="1218"/>
                    <a:pt x="1322" y="1187"/>
                  </a:cubicBezTo>
                  <a:cubicBezTo>
                    <a:pt x="1784" y="1155"/>
                    <a:pt x="2107" y="1124"/>
                    <a:pt x="2176" y="1121"/>
                  </a:cubicBezTo>
                  <a:cubicBezTo>
                    <a:pt x="2196" y="1120"/>
                    <a:pt x="2215" y="1120"/>
                    <a:pt x="2234" y="1120"/>
                  </a:cubicBezTo>
                  <a:cubicBezTo>
                    <a:pt x="2349" y="1121"/>
                    <a:pt x="2457" y="1146"/>
                    <a:pt x="2607" y="1218"/>
                  </a:cubicBezTo>
                  <a:cubicBezTo>
                    <a:pt x="2704" y="1264"/>
                    <a:pt x="2766" y="1329"/>
                    <a:pt x="2821" y="1374"/>
                  </a:cubicBezTo>
                  <a:cubicBezTo>
                    <a:pt x="2876" y="1420"/>
                    <a:pt x="2916" y="1446"/>
                    <a:pt x="2984" y="1447"/>
                  </a:cubicBezTo>
                  <a:cubicBezTo>
                    <a:pt x="3022" y="1448"/>
                    <a:pt x="3098" y="1420"/>
                    <a:pt x="3163" y="1331"/>
                  </a:cubicBezTo>
                  <a:cubicBezTo>
                    <a:pt x="3228" y="1243"/>
                    <a:pt x="3285" y="1095"/>
                    <a:pt x="3288" y="865"/>
                  </a:cubicBezTo>
                  <a:cubicBezTo>
                    <a:pt x="3293" y="523"/>
                    <a:pt x="3160" y="317"/>
                    <a:pt x="3061" y="243"/>
                  </a:cubicBezTo>
                  <a:cubicBezTo>
                    <a:pt x="3029" y="218"/>
                    <a:pt x="3001" y="210"/>
                    <a:pt x="2994" y="210"/>
                  </a:cubicBezTo>
                  <a:cubicBezTo>
                    <a:pt x="2976" y="210"/>
                    <a:pt x="2958" y="214"/>
                    <a:pt x="2937" y="224"/>
                  </a:cubicBezTo>
                  <a:cubicBezTo>
                    <a:pt x="2917" y="234"/>
                    <a:pt x="2894" y="249"/>
                    <a:pt x="2869" y="269"/>
                  </a:cubicBezTo>
                  <a:cubicBezTo>
                    <a:pt x="2818" y="310"/>
                    <a:pt x="2760" y="367"/>
                    <a:pt x="2690" y="422"/>
                  </a:cubicBezTo>
                  <a:cubicBezTo>
                    <a:pt x="2536" y="541"/>
                    <a:pt x="2355" y="550"/>
                    <a:pt x="2185" y="562"/>
                  </a:cubicBezTo>
                  <a:cubicBezTo>
                    <a:pt x="2170" y="563"/>
                    <a:pt x="2151" y="563"/>
                    <a:pt x="2126" y="562"/>
                  </a:cubicBezTo>
                  <a:cubicBezTo>
                    <a:pt x="1812" y="558"/>
                    <a:pt x="732" y="467"/>
                    <a:pt x="410" y="432"/>
                  </a:cubicBezTo>
                  <a:cubicBezTo>
                    <a:pt x="318" y="422"/>
                    <a:pt x="246" y="401"/>
                    <a:pt x="189" y="369"/>
                  </a:cubicBezTo>
                  <a:cubicBezTo>
                    <a:pt x="132" y="338"/>
                    <a:pt x="90" y="296"/>
                    <a:pt x="64" y="250"/>
                  </a:cubicBezTo>
                  <a:cubicBezTo>
                    <a:pt x="10" y="158"/>
                    <a:pt x="14" y="63"/>
                    <a:pt x="14" y="0"/>
                  </a:cubicBezTo>
                  <a:lnTo>
                    <a:pt x="146" y="2"/>
                  </a:lnTo>
                  <a:close/>
                </a:path>
              </a:pathLst>
            </a:custGeom>
            <a:solidFill>
              <a:srgbClr val="ACB1B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6" name="Freeform 6">
              <a:extLst>
                <a:ext uri="{FF2B5EF4-FFF2-40B4-BE49-F238E27FC236}">
                  <a16:creationId xmlns:a16="http://schemas.microsoft.com/office/drawing/2014/main" id="{6F49E84B-66BE-BB43-877F-A64441EC3C78}"/>
                </a:ext>
              </a:extLst>
            </p:cNvPr>
            <p:cNvSpPr>
              <a:spLocks/>
            </p:cNvSpPr>
            <p:nvPr/>
          </p:nvSpPr>
          <p:spPr bwMode="auto">
            <a:xfrm>
              <a:off x="2643188" y="3430588"/>
              <a:ext cx="1093788" cy="1887538"/>
            </a:xfrm>
            <a:custGeom>
              <a:avLst/>
              <a:gdLst>
                <a:gd name="T0" fmla="*/ 1294 w 1438"/>
                <a:gd name="T1" fmla="*/ 581 h 2490"/>
                <a:gd name="T2" fmla="*/ 1241 w 1438"/>
                <a:gd name="T3" fmla="*/ 770 h 2490"/>
                <a:gd name="T4" fmla="*/ 1393 w 1438"/>
                <a:gd name="T5" fmla="*/ 957 h 2490"/>
                <a:gd name="T6" fmla="*/ 1408 w 1438"/>
                <a:gd name="T7" fmla="*/ 1108 h 2490"/>
                <a:gd name="T8" fmla="*/ 1404 w 1438"/>
                <a:gd name="T9" fmla="*/ 1420 h 2490"/>
                <a:gd name="T10" fmla="*/ 1373 w 1438"/>
                <a:gd name="T11" fmla="*/ 1595 h 2490"/>
                <a:gd name="T12" fmla="*/ 1231 w 1438"/>
                <a:gd name="T13" fmla="*/ 1728 h 2490"/>
                <a:gd name="T14" fmla="*/ 1242 w 1438"/>
                <a:gd name="T15" fmla="*/ 1883 h 2490"/>
                <a:gd name="T16" fmla="*/ 1206 w 1438"/>
                <a:gd name="T17" fmla="*/ 2409 h 2490"/>
                <a:gd name="T18" fmla="*/ 99 w 1438"/>
                <a:gd name="T19" fmla="*/ 2485 h 2490"/>
                <a:gd name="T20" fmla="*/ 0 w 1438"/>
                <a:gd name="T21" fmla="*/ 2439 h 2490"/>
                <a:gd name="T22" fmla="*/ 8 w 1438"/>
                <a:gd name="T23" fmla="*/ 56 h 2490"/>
                <a:gd name="T24" fmla="*/ 119 w 1438"/>
                <a:gd name="T25" fmla="*/ 1 h 2490"/>
                <a:gd name="T26" fmla="*/ 1167 w 1438"/>
                <a:gd name="T27" fmla="*/ 57 h 2490"/>
                <a:gd name="T28" fmla="*/ 1294 w 1438"/>
                <a:gd name="T29" fmla="*/ 581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8" h="2490">
                  <a:moveTo>
                    <a:pt x="1294" y="581"/>
                  </a:moveTo>
                  <a:cubicBezTo>
                    <a:pt x="1294" y="581"/>
                    <a:pt x="1239" y="682"/>
                    <a:pt x="1241" y="770"/>
                  </a:cubicBezTo>
                  <a:cubicBezTo>
                    <a:pt x="1242" y="858"/>
                    <a:pt x="1368" y="907"/>
                    <a:pt x="1393" y="957"/>
                  </a:cubicBezTo>
                  <a:cubicBezTo>
                    <a:pt x="1416" y="1008"/>
                    <a:pt x="1408" y="1040"/>
                    <a:pt x="1408" y="1108"/>
                  </a:cubicBezTo>
                  <a:cubicBezTo>
                    <a:pt x="1407" y="1176"/>
                    <a:pt x="1405" y="1349"/>
                    <a:pt x="1404" y="1420"/>
                  </a:cubicBezTo>
                  <a:cubicBezTo>
                    <a:pt x="1403" y="1490"/>
                    <a:pt x="1438" y="1529"/>
                    <a:pt x="1373" y="1595"/>
                  </a:cubicBezTo>
                  <a:cubicBezTo>
                    <a:pt x="1308" y="1661"/>
                    <a:pt x="1254" y="1667"/>
                    <a:pt x="1231" y="1728"/>
                  </a:cubicBezTo>
                  <a:cubicBezTo>
                    <a:pt x="1207" y="1791"/>
                    <a:pt x="1242" y="1883"/>
                    <a:pt x="1242" y="1883"/>
                  </a:cubicBezTo>
                  <a:lnTo>
                    <a:pt x="1206" y="2409"/>
                  </a:lnTo>
                  <a:cubicBezTo>
                    <a:pt x="1206" y="2409"/>
                    <a:pt x="162" y="2480"/>
                    <a:pt x="99" y="2485"/>
                  </a:cubicBezTo>
                  <a:cubicBezTo>
                    <a:pt x="37" y="2490"/>
                    <a:pt x="0" y="2473"/>
                    <a:pt x="0" y="2439"/>
                  </a:cubicBezTo>
                  <a:cubicBezTo>
                    <a:pt x="1" y="2405"/>
                    <a:pt x="7" y="90"/>
                    <a:pt x="8" y="56"/>
                  </a:cubicBezTo>
                  <a:cubicBezTo>
                    <a:pt x="8" y="22"/>
                    <a:pt x="20" y="0"/>
                    <a:pt x="119" y="1"/>
                  </a:cubicBezTo>
                  <a:cubicBezTo>
                    <a:pt x="218" y="2"/>
                    <a:pt x="1167" y="57"/>
                    <a:pt x="1167" y="57"/>
                  </a:cubicBezTo>
                  <a:lnTo>
                    <a:pt x="1294" y="581"/>
                  </a:lnTo>
                  <a:close/>
                </a:path>
              </a:pathLst>
            </a:custGeom>
            <a:solidFill>
              <a:srgbClr val="000000"/>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7" name="Freeform 7">
              <a:extLst>
                <a:ext uri="{FF2B5EF4-FFF2-40B4-BE49-F238E27FC236}">
                  <a16:creationId xmlns:a16="http://schemas.microsoft.com/office/drawing/2014/main" id="{677D2B2D-1063-054A-881F-E2575874A053}"/>
                </a:ext>
              </a:extLst>
            </p:cNvPr>
            <p:cNvSpPr>
              <a:spLocks/>
            </p:cNvSpPr>
            <p:nvPr/>
          </p:nvSpPr>
          <p:spPr bwMode="auto">
            <a:xfrm>
              <a:off x="3481388" y="3427413"/>
              <a:ext cx="263525" cy="557213"/>
            </a:xfrm>
            <a:custGeom>
              <a:avLst/>
              <a:gdLst>
                <a:gd name="T0" fmla="*/ 345 w 346"/>
                <a:gd name="T1" fmla="*/ 705 h 735"/>
                <a:gd name="T2" fmla="*/ 341 w 346"/>
                <a:gd name="T3" fmla="*/ 56 h 735"/>
                <a:gd name="T4" fmla="*/ 177 w 346"/>
                <a:gd name="T5" fmla="*/ 2 h 735"/>
                <a:gd name="T6" fmla="*/ 7 w 346"/>
                <a:gd name="T7" fmla="*/ 46 h 735"/>
                <a:gd name="T8" fmla="*/ 1 w 346"/>
                <a:gd name="T9" fmla="*/ 637 h 735"/>
                <a:gd name="T10" fmla="*/ 27 w 346"/>
                <a:gd name="T11" fmla="*/ 669 h 735"/>
                <a:gd name="T12" fmla="*/ 249 w 346"/>
                <a:gd name="T13" fmla="*/ 724 h 735"/>
                <a:gd name="T14" fmla="*/ 326 w 346"/>
                <a:gd name="T15" fmla="*/ 727 h 735"/>
                <a:gd name="T16" fmla="*/ 345 w 346"/>
                <a:gd name="T17" fmla="*/ 70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735">
                  <a:moveTo>
                    <a:pt x="345" y="705"/>
                  </a:moveTo>
                  <a:cubicBezTo>
                    <a:pt x="346" y="686"/>
                    <a:pt x="341" y="76"/>
                    <a:pt x="341" y="56"/>
                  </a:cubicBezTo>
                  <a:cubicBezTo>
                    <a:pt x="341" y="36"/>
                    <a:pt x="316" y="4"/>
                    <a:pt x="177" y="2"/>
                  </a:cubicBezTo>
                  <a:cubicBezTo>
                    <a:pt x="38" y="0"/>
                    <a:pt x="7" y="32"/>
                    <a:pt x="7" y="46"/>
                  </a:cubicBezTo>
                  <a:cubicBezTo>
                    <a:pt x="7" y="61"/>
                    <a:pt x="1" y="622"/>
                    <a:pt x="1" y="637"/>
                  </a:cubicBezTo>
                  <a:cubicBezTo>
                    <a:pt x="0" y="652"/>
                    <a:pt x="3" y="659"/>
                    <a:pt x="27" y="669"/>
                  </a:cubicBezTo>
                  <a:cubicBezTo>
                    <a:pt x="52" y="678"/>
                    <a:pt x="249" y="724"/>
                    <a:pt x="249" y="724"/>
                  </a:cubicBezTo>
                  <a:cubicBezTo>
                    <a:pt x="249" y="724"/>
                    <a:pt x="312" y="735"/>
                    <a:pt x="326" y="727"/>
                  </a:cubicBezTo>
                  <a:cubicBezTo>
                    <a:pt x="339" y="719"/>
                    <a:pt x="345" y="713"/>
                    <a:pt x="345" y="705"/>
                  </a:cubicBezTo>
                  <a:close/>
                </a:path>
              </a:pathLst>
            </a:custGeom>
            <a:gradFill>
              <a:gsLst>
                <a:gs pos="37000">
                  <a:srgbClr val="313233"/>
                </a:gs>
                <a:gs pos="59000">
                  <a:srgbClr val="4B4D4E"/>
                </a:gs>
              </a:gsLst>
              <a:lin ang="0" scaled="0"/>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8" name="Freeform 8">
              <a:extLst>
                <a:ext uri="{FF2B5EF4-FFF2-40B4-BE49-F238E27FC236}">
                  <a16:creationId xmlns:a16="http://schemas.microsoft.com/office/drawing/2014/main" id="{D3DEC265-AFBD-4444-AC20-B2D405C2FEC8}"/>
                </a:ext>
              </a:extLst>
            </p:cNvPr>
            <p:cNvSpPr>
              <a:spLocks/>
            </p:cNvSpPr>
            <p:nvPr/>
          </p:nvSpPr>
          <p:spPr bwMode="auto">
            <a:xfrm>
              <a:off x="3463925" y="4784726"/>
              <a:ext cx="269875" cy="517525"/>
            </a:xfrm>
            <a:custGeom>
              <a:avLst/>
              <a:gdLst>
                <a:gd name="T0" fmla="*/ 353 w 354"/>
                <a:gd name="T1" fmla="*/ 32 h 682"/>
                <a:gd name="T2" fmla="*/ 334 w 354"/>
                <a:gd name="T3" fmla="*/ 630 h 682"/>
                <a:gd name="T4" fmla="*/ 169 w 354"/>
                <a:gd name="T5" fmla="*/ 680 h 682"/>
                <a:gd name="T6" fmla="*/ 0 w 354"/>
                <a:gd name="T7" fmla="*/ 631 h 682"/>
                <a:gd name="T8" fmla="*/ 7 w 354"/>
                <a:gd name="T9" fmla="*/ 91 h 682"/>
                <a:gd name="T10" fmla="*/ 35 w 354"/>
                <a:gd name="T11" fmla="*/ 60 h 682"/>
                <a:gd name="T12" fmla="*/ 257 w 354"/>
                <a:gd name="T13" fmla="*/ 10 h 682"/>
                <a:gd name="T14" fmla="*/ 334 w 354"/>
                <a:gd name="T15" fmla="*/ 9 h 682"/>
                <a:gd name="T16" fmla="*/ 353 w 354"/>
                <a:gd name="T17" fmla="*/ 3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4" h="682">
                  <a:moveTo>
                    <a:pt x="353" y="32"/>
                  </a:moveTo>
                  <a:cubicBezTo>
                    <a:pt x="353" y="50"/>
                    <a:pt x="334" y="610"/>
                    <a:pt x="334" y="630"/>
                  </a:cubicBezTo>
                  <a:cubicBezTo>
                    <a:pt x="334" y="650"/>
                    <a:pt x="308" y="682"/>
                    <a:pt x="169" y="680"/>
                  </a:cubicBezTo>
                  <a:cubicBezTo>
                    <a:pt x="30" y="678"/>
                    <a:pt x="0" y="646"/>
                    <a:pt x="0" y="631"/>
                  </a:cubicBezTo>
                  <a:cubicBezTo>
                    <a:pt x="0" y="618"/>
                    <a:pt x="7" y="106"/>
                    <a:pt x="7" y="91"/>
                  </a:cubicBezTo>
                  <a:cubicBezTo>
                    <a:pt x="7" y="75"/>
                    <a:pt x="10" y="69"/>
                    <a:pt x="35" y="60"/>
                  </a:cubicBezTo>
                  <a:cubicBezTo>
                    <a:pt x="59" y="51"/>
                    <a:pt x="257" y="10"/>
                    <a:pt x="257" y="10"/>
                  </a:cubicBezTo>
                  <a:cubicBezTo>
                    <a:pt x="257" y="10"/>
                    <a:pt x="321" y="0"/>
                    <a:pt x="334" y="9"/>
                  </a:cubicBezTo>
                  <a:cubicBezTo>
                    <a:pt x="347" y="18"/>
                    <a:pt x="354" y="24"/>
                    <a:pt x="353" y="32"/>
                  </a:cubicBezTo>
                  <a:close/>
                </a:path>
              </a:pathLst>
            </a:custGeom>
            <a:gradFill>
              <a:gsLst>
                <a:gs pos="37000">
                  <a:srgbClr val="313233"/>
                </a:gs>
                <a:gs pos="59000">
                  <a:srgbClr val="4B4D4E"/>
                </a:gs>
              </a:gsLst>
              <a:lin ang="0" scaled="0"/>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9" name="Freeform 9">
              <a:extLst>
                <a:ext uri="{FF2B5EF4-FFF2-40B4-BE49-F238E27FC236}">
                  <a16:creationId xmlns:a16="http://schemas.microsoft.com/office/drawing/2014/main" id="{99F38EA0-B522-5A4B-80BE-6D288122CF0D}"/>
                </a:ext>
              </a:extLst>
            </p:cNvPr>
            <p:cNvSpPr>
              <a:spLocks/>
            </p:cNvSpPr>
            <p:nvPr/>
          </p:nvSpPr>
          <p:spPr bwMode="auto">
            <a:xfrm>
              <a:off x="3625850" y="4086226"/>
              <a:ext cx="117475" cy="584200"/>
            </a:xfrm>
            <a:custGeom>
              <a:avLst/>
              <a:gdLst>
                <a:gd name="T0" fmla="*/ 3 w 153"/>
                <a:gd name="T1" fmla="*/ 0 h 769"/>
                <a:gd name="T2" fmla="*/ 119 w 153"/>
                <a:gd name="T3" fmla="*/ 98 h 769"/>
                <a:gd name="T4" fmla="*/ 148 w 153"/>
                <a:gd name="T5" fmla="*/ 197 h 769"/>
                <a:gd name="T6" fmla="*/ 146 w 153"/>
                <a:gd name="T7" fmla="*/ 603 h 769"/>
                <a:gd name="T8" fmla="*/ 36 w 153"/>
                <a:gd name="T9" fmla="*/ 769 h 769"/>
                <a:gd name="T10" fmla="*/ 109 w 153"/>
                <a:gd name="T11" fmla="*/ 663 h 769"/>
                <a:gd name="T12" fmla="*/ 59 w 153"/>
                <a:gd name="T13" fmla="*/ 548 h 769"/>
                <a:gd name="T14" fmla="*/ 1 w 153"/>
                <a:gd name="T15" fmla="*/ 474 h 769"/>
                <a:gd name="T16" fmla="*/ 3 w 153"/>
                <a:gd name="T17" fmla="*/ 264 h 769"/>
                <a:gd name="T18" fmla="*/ 28 w 153"/>
                <a:gd name="T19" fmla="*/ 217 h 769"/>
                <a:gd name="T20" fmla="*/ 99 w 153"/>
                <a:gd name="T21" fmla="*/ 133 h 769"/>
                <a:gd name="T22" fmla="*/ 3 w 153"/>
                <a:gd name="T23"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3" h="769">
                  <a:moveTo>
                    <a:pt x="3" y="0"/>
                  </a:moveTo>
                  <a:cubicBezTo>
                    <a:pt x="3" y="0"/>
                    <a:pt x="93" y="71"/>
                    <a:pt x="119" y="98"/>
                  </a:cubicBezTo>
                  <a:cubicBezTo>
                    <a:pt x="146" y="126"/>
                    <a:pt x="148" y="165"/>
                    <a:pt x="148" y="197"/>
                  </a:cubicBezTo>
                  <a:cubicBezTo>
                    <a:pt x="148" y="230"/>
                    <a:pt x="146" y="569"/>
                    <a:pt x="146" y="603"/>
                  </a:cubicBezTo>
                  <a:cubicBezTo>
                    <a:pt x="145" y="637"/>
                    <a:pt x="153" y="688"/>
                    <a:pt x="36" y="769"/>
                  </a:cubicBezTo>
                  <a:cubicBezTo>
                    <a:pt x="36" y="769"/>
                    <a:pt x="109" y="702"/>
                    <a:pt x="109" y="663"/>
                  </a:cubicBezTo>
                  <a:cubicBezTo>
                    <a:pt x="110" y="625"/>
                    <a:pt x="96" y="578"/>
                    <a:pt x="59" y="548"/>
                  </a:cubicBezTo>
                  <a:cubicBezTo>
                    <a:pt x="23" y="518"/>
                    <a:pt x="0" y="505"/>
                    <a:pt x="1" y="474"/>
                  </a:cubicBezTo>
                  <a:cubicBezTo>
                    <a:pt x="1" y="442"/>
                    <a:pt x="3" y="289"/>
                    <a:pt x="3" y="264"/>
                  </a:cubicBezTo>
                  <a:cubicBezTo>
                    <a:pt x="4" y="238"/>
                    <a:pt x="5" y="233"/>
                    <a:pt x="28" y="217"/>
                  </a:cubicBezTo>
                  <a:cubicBezTo>
                    <a:pt x="51" y="202"/>
                    <a:pt x="99" y="164"/>
                    <a:pt x="99" y="133"/>
                  </a:cubicBezTo>
                  <a:cubicBezTo>
                    <a:pt x="99" y="119"/>
                    <a:pt x="101" y="78"/>
                    <a:pt x="3" y="0"/>
                  </a:cubicBezTo>
                  <a:close/>
                </a:path>
              </a:pathLst>
            </a:custGeom>
            <a:gradFill>
              <a:gsLst>
                <a:gs pos="37000">
                  <a:srgbClr val="313233"/>
                </a:gs>
                <a:gs pos="59000">
                  <a:srgbClr val="4B4D4E"/>
                </a:gs>
              </a:gsLst>
              <a:lin ang="0" scaled="0"/>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83" name="Rectangle 82">
            <a:extLst>
              <a:ext uri="{FF2B5EF4-FFF2-40B4-BE49-F238E27FC236}">
                <a16:creationId xmlns:a16="http://schemas.microsoft.com/office/drawing/2014/main" id="{DF644B12-63BB-7240-8388-71D574A274DC}"/>
              </a:ext>
            </a:extLst>
          </p:cNvPr>
          <p:cNvSpPr/>
          <p:nvPr/>
        </p:nvSpPr>
        <p:spPr>
          <a:xfrm rot="276901">
            <a:off x="7294714" y="808866"/>
            <a:ext cx="1870434" cy="1667226"/>
          </a:xfrm>
          <a:prstGeom prst="rect">
            <a:avLst/>
          </a:prstGeom>
          <a:gradFill flip="none" rotWithShape="1">
            <a:gsLst>
              <a:gs pos="0">
                <a:srgbClr val="F6E88B"/>
              </a:gs>
              <a:gs pos="100000">
                <a:srgbClr val="EBDA6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655E2A"/>
                </a:solidFill>
                <a:effectLst/>
                <a:uLnTx/>
                <a:uFillTx/>
                <a:latin typeface="Arial" panose="020B0604020202020204" pitchFamily="34" charset="0"/>
                <a:ea typeface="+mn-ea"/>
                <a:cs typeface="Arial" panose="020B0604020202020204" pitchFamily="34" charset="0"/>
              </a:rPr>
              <a:t>NOTES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655E2A"/>
                </a:solidFill>
                <a:effectLst/>
                <a:uLnTx/>
                <a:uFillTx/>
                <a:latin typeface="Arial" panose="020B0604020202020204" pitchFamily="34" charset="0"/>
                <a:ea typeface="+mn-ea"/>
                <a:cs typeface="Arial" panose="020B0604020202020204" pitchFamily="34" charset="0"/>
              </a:rPr>
              <a:t>Lorem ipsum dolor sit </a:t>
            </a:r>
            <a:r>
              <a:rPr kumimoji="0" lang="en-US" sz="1200" b="0" i="0" u="none" strike="noStrike" kern="1200" cap="none" spc="0" normalizeH="0" baseline="0" noProof="0" dirty="0" err="1">
                <a:ln>
                  <a:noFill/>
                </a:ln>
                <a:solidFill>
                  <a:srgbClr val="655E2A"/>
                </a:solidFill>
                <a:effectLst/>
                <a:uLnTx/>
                <a:uFillTx/>
                <a:latin typeface="Arial" panose="020B0604020202020204" pitchFamily="34" charset="0"/>
                <a:ea typeface="+mn-ea"/>
                <a:cs typeface="Arial" panose="020B0604020202020204" pitchFamily="34" charset="0"/>
              </a:rPr>
              <a:t>amet</a:t>
            </a:r>
            <a:r>
              <a:rPr kumimoji="0" lang="en-US" sz="1200" b="0" i="0" u="none" strike="noStrike" kern="1200" cap="none" spc="0" normalizeH="0" baseline="0" noProof="0" dirty="0">
                <a:ln>
                  <a:noFill/>
                </a:ln>
                <a:solidFill>
                  <a:srgbClr val="655E2A"/>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srgbClr val="655E2A"/>
                </a:solidFill>
                <a:effectLst/>
                <a:uLnTx/>
                <a:uFillTx/>
                <a:latin typeface="Arial" panose="020B0604020202020204" pitchFamily="34" charset="0"/>
                <a:ea typeface="+mn-ea"/>
                <a:cs typeface="Arial" panose="020B0604020202020204" pitchFamily="34" charset="0"/>
              </a:rPr>
              <a:t>consectetuer</a:t>
            </a:r>
            <a:r>
              <a:rPr kumimoji="0" lang="en-US" sz="1200" b="0" i="0" u="none" strike="noStrike" kern="1200" cap="none" spc="0" normalizeH="0" baseline="0" noProof="0" dirty="0">
                <a:ln>
                  <a:noFill/>
                </a:ln>
                <a:solidFill>
                  <a:srgbClr val="655E2A"/>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srgbClr val="655E2A"/>
                </a:solidFill>
                <a:effectLst/>
                <a:uLnTx/>
                <a:uFillTx/>
                <a:latin typeface="Arial" panose="020B0604020202020204" pitchFamily="34" charset="0"/>
                <a:ea typeface="+mn-ea"/>
                <a:cs typeface="Arial" panose="020B0604020202020204" pitchFamily="34" charset="0"/>
              </a:rPr>
              <a:t>adipiscing</a:t>
            </a:r>
            <a:r>
              <a:rPr kumimoji="0" lang="en-US" sz="1200" b="0" i="0" u="none" strike="noStrike" kern="1200" cap="none" spc="0" normalizeH="0" baseline="0" noProof="0" dirty="0">
                <a:ln>
                  <a:noFill/>
                </a:ln>
                <a:solidFill>
                  <a:srgbClr val="655E2A"/>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srgbClr val="655E2A"/>
                </a:solidFill>
                <a:effectLst/>
                <a:uLnTx/>
                <a:uFillTx/>
                <a:latin typeface="Arial" panose="020B0604020202020204" pitchFamily="34" charset="0"/>
                <a:ea typeface="+mn-ea"/>
                <a:cs typeface="Arial" panose="020B0604020202020204" pitchFamily="34" charset="0"/>
              </a:rPr>
              <a:t>elit</a:t>
            </a:r>
            <a:r>
              <a:rPr kumimoji="0" lang="en-US" sz="1200" b="0" i="0" u="none" strike="noStrike" kern="1200" cap="none" spc="0" normalizeH="0" baseline="0" noProof="0" dirty="0">
                <a:ln>
                  <a:noFill/>
                </a:ln>
                <a:solidFill>
                  <a:srgbClr val="655E2A"/>
                </a:solidFill>
                <a:effectLst/>
                <a:uLnTx/>
                <a:uFillTx/>
                <a:latin typeface="Arial" panose="020B0604020202020204" pitchFamily="34" charset="0"/>
                <a:ea typeface="+mn-ea"/>
                <a:cs typeface="Arial" panose="020B0604020202020204" pitchFamily="34" charset="0"/>
              </a:rPr>
              <a:t>. Maecenas </a:t>
            </a:r>
            <a:r>
              <a:rPr kumimoji="0" lang="en-US" sz="1200" b="0" i="0" u="none" strike="noStrike" kern="1200" cap="none" spc="0" normalizeH="0" baseline="0" noProof="0" dirty="0" err="1">
                <a:ln>
                  <a:noFill/>
                </a:ln>
                <a:solidFill>
                  <a:srgbClr val="655E2A"/>
                </a:solidFill>
                <a:effectLst/>
                <a:uLnTx/>
                <a:uFillTx/>
                <a:latin typeface="Arial" panose="020B0604020202020204" pitchFamily="34" charset="0"/>
                <a:ea typeface="+mn-ea"/>
                <a:cs typeface="Arial" panose="020B0604020202020204" pitchFamily="34" charset="0"/>
              </a:rPr>
              <a:t>porttitor</a:t>
            </a:r>
            <a:r>
              <a:rPr kumimoji="0" lang="en-US" sz="1200" b="0" i="0" u="none" strike="noStrike" kern="1200" cap="none" spc="0" normalizeH="0" baseline="0" noProof="0" dirty="0">
                <a:ln>
                  <a:noFill/>
                </a:ln>
                <a:solidFill>
                  <a:srgbClr val="655E2A"/>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srgbClr val="655E2A"/>
                </a:solidFill>
                <a:effectLst/>
                <a:uLnTx/>
                <a:uFillTx/>
                <a:latin typeface="Arial" panose="020B0604020202020204" pitchFamily="34" charset="0"/>
                <a:ea typeface="+mn-ea"/>
                <a:cs typeface="Arial" panose="020B0604020202020204" pitchFamily="34" charset="0"/>
              </a:rPr>
              <a:t>congue</a:t>
            </a:r>
            <a:r>
              <a:rPr kumimoji="0" lang="en-US" sz="1200" b="0" i="0" u="none" strike="noStrike" kern="1200" cap="none" spc="0" normalizeH="0" baseline="0" noProof="0" dirty="0">
                <a:ln>
                  <a:noFill/>
                </a:ln>
                <a:solidFill>
                  <a:srgbClr val="655E2A"/>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err="1">
                <a:ln>
                  <a:noFill/>
                </a:ln>
                <a:solidFill>
                  <a:srgbClr val="655E2A"/>
                </a:solidFill>
                <a:effectLst/>
                <a:uLnTx/>
                <a:uFillTx/>
                <a:latin typeface="Arial" panose="020B0604020202020204" pitchFamily="34" charset="0"/>
                <a:ea typeface="+mn-ea"/>
                <a:cs typeface="Arial" panose="020B0604020202020204" pitchFamily="34" charset="0"/>
              </a:rPr>
              <a:t>massa</a:t>
            </a:r>
            <a:r>
              <a:rPr kumimoji="0" lang="en-US" sz="1200" b="0" i="0" u="none" strike="noStrike" kern="1200" cap="none" spc="0" normalizeH="0" baseline="0" noProof="0" dirty="0">
                <a:ln>
                  <a:noFill/>
                </a:ln>
                <a:solidFill>
                  <a:srgbClr val="655E2A"/>
                </a:solidFill>
                <a:effectLst/>
                <a:uLnTx/>
                <a:uFillTx/>
                <a:latin typeface="Arial" panose="020B0604020202020204" pitchFamily="34" charset="0"/>
                <a:ea typeface="+mn-ea"/>
                <a:cs typeface="Arial" panose="020B0604020202020204" pitchFamily="34" charset="0"/>
              </a:rPr>
              <a:t>. </a:t>
            </a:r>
          </a:p>
        </p:txBody>
      </p:sp>
      <p:sp>
        <p:nvSpPr>
          <p:cNvPr id="84" name="Freeform 11">
            <a:extLst>
              <a:ext uri="{FF2B5EF4-FFF2-40B4-BE49-F238E27FC236}">
                <a16:creationId xmlns:a16="http://schemas.microsoft.com/office/drawing/2014/main" id="{68ED0BC4-FF28-4649-88E8-EC2BB8CB0603}"/>
              </a:ext>
            </a:extLst>
          </p:cNvPr>
          <p:cNvSpPr>
            <a:spLocks noChangeAspect="1"/>
          </p:cNvSpPr>
          <p:nvPr/>
        </p:nvSpPr>
        <p:spPr bwMode="auto">
          <a:xfrm rot="241739">
            <a:off x="8715844" y="550088"/>
            <a:ext cx="212598" cy="802443"/>
          </a:xfrm>
          <a:custGeom>
            <a:avLst/>
            <a:gdLst>
              <a:gd name="T0" fmla="*/ 859 w 980"/>
              <a:gd name="T1" fmla="*/ 133 h 3714"/>
              <a:gd name="T2" fmla="*/ 524 w 980"/>
              <a:gd name="T3" fmla="*/ 0 h 3714"/>
              <a:gd name="T4" fmla="*/ 200 w 980"/>
              <a:gd name="T5" fmla="*/ 135 h 3714"/>
              <a:gd name="T6" fmla="*/ 124 w 980"/>
              <a:gd name="T7" fmla="*/ 346 h 3714"/>
              <a:gd name="T8" fmla="*/ 257 w 980"/>
              <a:gd name="T9" fmla="*/ 346 h 3714"/>
              <a:gd name="T10" fmla="*/ 305 w 980"/>
              <a:gd name="T11" fmla="*/ 218 h 3714"/>
              <a:gd name="T12" fmla="*/ 524 w 980"/>
              <a:gd name="T13" fmla="*/ 133 h 3714"/>
              <a:gd name="T14" fmla="*/ 760 w 980"/>
              <a:gd name="T15" fmla="*/ 223 h 3714"/>
              <a:gd name="T16" fmla="*/ 840 w 980"/>
              <a:gd name="T17" fmla="*/ 461 h 3714"/>
              <a:gd name="T18" fmla="*/ 840 w 980"/>
              <a:gd name="T19" fmla="*/ 464 h 3714"/>
              <a:gd name="T20" fmla="*/ 831 w 980"/>
              <a:gd name="T21" fmla="*/ 3167 h 3714"/>
              <a:gd name="T22" fmla="*/ 472 w 980"/>
              <a:gd name="T23" fmla="*/ 3580 h 3714"/>
              <a:gd name="T24" fmla="*/ 246 w 980"/>
              <a:gd name="T25" fmla="*/ 3490 h 3714"/>
              <a:gd name="T26" fmla="*/ 150 w 980"/>
              <a:gd name="T27" fmla="*/ 3173 h 3714"/>
              <a:gd name="T28" fmla="*/ 150 w 980"/>
              <a:gd name="T29" fmla="*/ 3170 h 3714"/>
              <a:gd name="T30" fmla="*/ 133 w 980"/>
              <a:gd name="T31" fmla="*/ 815 h 3714"/>
              <a:gd name="T32" fmla="*/ 67 w 980"/>
              <a:gd name="T33" fmla="*/ 749 h 3714"/>
              <a:gd name="T34" fmla="*/ 66 w 980"/>
              <a:gd name="T35" fmla="*/ 749 h 3714"/>
              <a:gd name="T36" fmla="*/ 0 w 980"/>
              <a:gd name="T37" fmla="*/ 816 h 3714"/>
              <a:gd name="T38" fmla="*/ 17 w 980"/>
              <a:gd name="T39" fmla="*/ 3166 h 3714"/>
              <a:gd name="T40" fmla="*/ 148 w 980"/>
              <a:gd name="T41" fmla="*/ 3580 h 3714"/>
              <a:gd name="T42" fmla="*/ 472 w 980"/>
              <a:gd name="T43" fmla="*/ 3714 h 3714"/>
              <a:gd name="T44" fmla="*/ 964 w 980"/>
              <a:gd name="T45" fmla="*/ 3168 h 3714"/>
              <a:gd name="T46" fmla="*/ 973 w 980"/>
              <a:gd name="T47" fmla="*/ 468 h 3714"/>
              <a:gd name="T48" fmla="*/ 859 w 980"/>
              <a:gd name="T49" fmla="*/ 133 h 3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0" h="3714">
                <a:moveTo>
                  <a:pt x="859" y="133"/>
                </a:moveTo>
                <a:cubicBezTo>
                  <a:pt x="776" y="45"/>
                  <a:pt x="675" y="0"/>
                  <a:pt x="524" y="0"/>
                </a:cubicBezTo>
                <a:cubicBezTo>
                  <a:pt x="370" y="0"/>
                  <a:pt x="272" y="45"/>
                  <a:pt x="200" y="135"/>
                </a:cubicBezTo>
                <a:cubicBezTo>
                  <a:pt x="146" y="202"/>
                  <a:pt x="128" y="282"/>
                  <a:pt x="124" y="346"/>
                </a:cubicBezTo>
                <a:lnTo>
                  <a:pt x="257" y="346"/>
                </a:lnTo>
                <a:cubicBezTo>
                  <a:pt x="261" y="305"/>
                  <a:pt x="273" y="257"/>
                  <a:pt x="305" y="218"/>
                </a:cubicBezTo>
                <a:cubicBezTo>
                  <a:pt x="350" y="162"/>
                  <a:pt x="413" y="133"/>
                  <a:pt x="524" y="133"/>
                </a:cubicBezTo>
                <a:cubicBezTo>
                  <a:pt x="636" y="133"/>
                  <a:pt x="704" y="164"/>
                  <a:pt x="760" y="223"/>
                </a:cubicBezTo>
                <a:cubicBezTo>
                  <a:pt x="849" y="318"/>
                  <a:pt x="840" y="460"/>
                  <a:pt x="840" y="461"/>
                </a:cubicBezTo>
                <a:lnTo>
                  <a:pt x="840" y="464"/>
                </a:lnTo>
                <a:lnTo>
                  <a:pt x="831" y="3167"/>
                </a:lnTo>
                <a:cubicBezTo>
                  <a:pt x="831" y="3184"/>
                  <a:pt x="841" y="3580"/>
                  <a:pt x="472" y="3580"/>
                </a:cubicBezTo>
                <a:cubicBezTo>
                  <a:pt x="367" y="3580"/>
                  <a:pt x="302" y="3550"/>
                  <a:pt x="246" y="3490"/>
                </a:cubicBezTo>
                <a:cubicBezTo>
                  <a:pt x="137" y="3372"/>
                  <a:pt x="150" y="3175"/>
                  <a:pt x="150" y="3173"/>
                </a:cubicBezTo>
                <a:lnTo>
                  <a:pt x="150" y="3170"/>
                </a:lnTo>
                <a:lnTo>
                  <a:pt x="133" y="815"/>
                </a:lnTo>
                <a:cubicBezTo>
                  <a:pt x="133" y="778"/>
                  <a:pt x="103" y="749"/>
                  <a:pt x="67" y="749"/>
                </a:cubicBezTo>
                <a:lnTo>
                  <a:pt x="66" y="749"/>
                </a:lnTo>
                <a:cubicBezTo>
                  <a:pt x="29" y="749"/>
                  <a:pt x="0" y="779"/>
                  <a:pt x="0" y="816"/>
                </a:cubicBezTo>
                <a:lnTo>
                  <a:pt x="17" y="3166"/>
                </a:lnTo>
                <a:cubicBezTo>
                  <a:pt x="15" y="3197"/>
                  <a:pt x="6" y="3426"/>
                  <a:pt x="148" y="3580"/>
                </a:cubicBezTo>
                <a:cubicBezTo>
                  <a:pt x="230" y="3669"/>
                  <a:pt x="328" y="3714"/>
                  <a:pt x="472" y="3714"/>
                </a:cubicBezTo>
                <a:cubicBezTo>
                  <a:pt x="874" y="3714"/>
                  <a:pt x="964" y="3356"/>
                  <a:pt x="964" y="3168"/>
                </a:cubicBezTo>
                <a:lnTo>
                  <a:pt x="973" y="468"/>
                </a:lnTo>
                <a:cubicBezTo>
                  <a:pt x="975" y="443"/>
                  <a:pt x="980" y="264"/>
                  <a:pt x="859" y="133"/>
                </a:cubicBezTo>
                <a:close/>
              </a:path>
            </a:pathLst>
          </a:custGeom>
          <a:solidFill>
            <a:srgbClr val="57595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44E8E83C-0848-0B4E-8D72-36622E42874E}"/>
              </a:ext>
            </a:extLst>
          </p:cNvPr>
          <p:cNvSpPr txBox="1"/>
          <p:nvPr/>
        </p:nvSpPr>
        <p:spPr>
          <a:xfrm>
            <a:off x="8065213" y="6611779"/>
            <a:ext cx="4126787"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ACED"/>
                </a:solidFill>
                <a:effectLst/>
                <a:uLnTx/>
                <a:uFillTx/>
                <a:latin typeface="Arial" panose="020B0604020202020204" pitchFamily="34" charset="0"/>
                <a:ea typeface="+mn-ea"/>
                <a:cs typeface="Arial" panose="020B0604020202020204" pitchFamily="34" charset="0"/>
              </a:rPr>
              <a:t>© 2018 - 2019 Billion Dollar Graphics. All rights reserved.</a:t>
            </a:r>
          </a:p>
        </p:txBody>
      </p:sp>
    </p:spTree>
    <p:extLst>
      <p:ext uri="{BB962C8B-B14F-4D97-AF65-F5344CB8AC3E}">
        <p14:creationId xmlns:p14="http://schemas.microsoft.com/office/powerpoint/2010/main" val="189168801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hlinkClick r:id="rId2"/>
            <a:extLst>
              <a:ext uri="{FF2B5EF4-FFF2-40B4-BE49-F238E27FC236}">
                <a16:creationId xmlns:a16="http://schemas.microsoft.com/office/drawing/2014/main" id="{5E9246EC-9357-3548-A146-99BD13A3B2EB}"/>
              </a:ext>
            </a:extLst>
          </p:cNvPr>
          <p:cNvSpPr/>
          <p:nvPr/>
        </p:nvSpPr>
        <p:spPr>
          <a:xfrm>
            <a:off x="0" y="2194561"/>
            <a:ext cx="12192001" cy="4663440"/>
          </a:xfrm>
          <a:prstGeom prst="rect">
            <a:avLst/>
          </a:prstGeom>
          <a:solidFill>
            <a:srgbClr val="00AC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extBox 1">
            <a:hlinkClick r:id="rId2"/>
            <a:extLst>
              <a:ext uri="{FF2B5EF4-FFF2-40B4-BE49-F238E27FC236}">
                <a16:creationId xmlns:a16="http://schemas.microsoft.com/office/drawing/2014/main" id="{EC2D8EFC-FC64-DE4F-8080-FB7786B66F81}"/>
              </a:ext>
            </a:extLst>
          </p:cNvPr>
          <p:cNvSpPr txBox="1"/>
          <p:nvPr/>
        </p:nvSpPr>
        <p:spPr>
          <a:xfrm>
            <a:off x="1" y="6391423"/>
            <a:ext cx="12192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FFFFFF"/>
                </a:solidFill>
                <a:effectLst/>
                <a:uLnTx/>
                <a:uFillTx/>
                <a:latin typeface="Arial" panose="020B0604020202020204" pitchFamily="34" charset="0"/>
                <a:ea typeface="+mn-ea"/>
                <a:cs typeface="Arial" panose="020B0604020202020204" pitchFamily="34" charset="0"/>
                <a:hlinkClick r:id="rId2">
                  <a:extLst>
                    <a:ext uri="{A12FA001-AC4F-418D-AE19-62706E023703}">
                      <ahyp:hlinkClr xmlns:ahyp="http://schemas.microsoft.com/office/drawing/2018/hyperlinkcolor" val="tx"/>
                    </a:ext>
                  </a:extLst>
                </a:hlinkClick>
              </a:rPr>
              <a:t>www.BillionDollarGraphics.com</a:t>
            </a:r>
            <a:r>
              <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hlinkClick r:id="rId2">
                  <a:extLst>
                    <a:ext uri="{A12FA001-AC4F-418D-AE19-62706E023703}">
                      <ahyp:hlinkClr xmlns:ahyp="http://schemas.microsoft.com/office/drawing/2018/hyperlinkcolor" val="tx"/>
                    </a:ext>
                  </a:extLst>
                </a:hlinkClick>
              </a:rPr>
              <a:t>/Build-a-Graphic</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5" name="Picture 4">
            <a:hlinkClick r:id="rId2"/>
            <a:extLst>
              <a:ext uri="{FF2B5EF4-FFF2-40B4-BE49-F238E27FC236}">
                <a16:creationId xmlns:a16="http://schemas.microsoft.com/office/drawing/2014/main" id="{69069C08-E9F9-4745-9A8F-32A38944F3CF}"/>
              </a:ext>
            </a:extLst>
          </p:cNvPr>
          <p:cNvPicPr>
            <a:picLocks noChangeAspect="1"/>
          </p:cNvPicPr>
          <p:nvPr/>
        </p:nvPicPr>
        <p:blipFill>
          <a:blip r:embed="rId3"/>
          <a:stretch>
            <a:fillRect/>
          </a:stretch>
        </p:blipFill>
        <p:spPr>
          <a:xfrm>
            <a:off x="1873946" y="201550"/>
            <a:ext cx="8444110" cy="1691365"/>
          </a:xfrm>
          <a:prstGeom prst="rect">
            <a:avLst/>
          </a:prstGeom>
        </p:spPr>
      </p:pic>
      <p:sp>
        <p:nvSpPr>
          <p:cNvPr id="3" name="TextBox 2">
            <a:extLst>
              <a:ext uri="{FF2B5EF4-FFF2-40B4-BE49-F238E27FC236}">
                <a16:creationId xmlns:a16="http://schemas.microsoft.com/office/drawing/2014/main" id="{72A45048-6913-A742-A16B-7AE7A114D670}"/>
              </a:ext>
            </a:extLst>
          </p:cNvPr>
          <p:cNvSpPr txBox="1"/>
          <p:nvPr/>
        </p:nvSpPr>
        <p:spPr>
          <a:xfrm>
            <a:off x="0" y="2225475"/>
            <a:ext cx="12192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WATCH THE COOL DEMO…</a:t>
            </a:r>
          </a:p>
        </p:txBody>
      </p:sp>
      <p:grpSp>
        <p:nvGrpSpPr>
          <p:cNvPr id="15" name="Group 14">
            <a:extLst>
              <a:ext uri="{FF2B5EF4-FFF2-40B4-BE49-F238E27FC236}">
                <a16:creationId xmlns:a16="http://schemas.microsoft.com/office/drawing/2014/main" id="{BBFB95F5-D3FE-C94E-96B6-989EF378A5D9}"/>
              </a:ext>
            </a:extLst>
          </p:cNvPr>
          <p:cNvGrpSpPr/>
          <p:nvPr/>
        </p:nvGrpSpPr>
        <p:grpSpPr>
          <a:xfrm>
            <a:off x="3208618" y="2765444"/>
            <a:ext cx="5774764" cy="3609230"/>
            <a:chOff x="3619707" y="3180297"/>
            <a:chExt cx="4952586" cy="3095368"/>
          </a:xfrm>
        </p:grpSpPr>
        <p:pic>
          <p:nvPicPr>
            <p:cNvPr id="11" name="Picture 10" descr="A screenshot of a video game&#10;&#10;Description automatically generated">
              <a:hlinkClick r:id="rId2"/>
              <a:extLst>
                <a:ext uri="{FF2B5EF4-FFF2-40B4-BE49-F238E27FC236}">
                  <a16:creationId xmlns:a16="http://schemas.microsoft.com/office/drawing/2014/main" id="{6E7DE2AF-C0C5-1F4B-9871-C24D3E54A2EC}"/>
                </a:ext>
              </a:extLst>
            </p:cNvPr>
            <p:cNvPicPr>
              <a:picLocks noChangeAspect="1"/>
            </p:cNvPicPr>
            <p:nvPr/>
          </p:nvPicPr>
          <p:blipFill>
            <a:blip r:embed="rId4"/>
            <a:stretch>
              <a:fillRect/>
            </a:stretch>
          </p:blipFill>
          <p:spPr>
            <a:xfrm>
              <a:off x="3619707" y="3180297"/>
              <a:ext cx="4952586" cy="3095368"/>
            </a:xfrm>
            <a:prstGeom prst="rect">
              <a:avLst/>
            </a:prstGeom>
          </p:spPr>
        </p:pic>
        <p:grpSp>
          <p:nvGrpSpPr>
            <p:cNvPr id="14" name="Group 13">
              <a:extLst>
                <a:ext uri="{FF2B5EF4-FFF2-40B4-BE49-F238E27FC236}">
                  <a16:creationId xmlns:a16="http://schemas.microsoft.com/office/drawing/2014/main" id="{D492245C-B081-B644-AF55-E010F5F8D5FC}"/>
                </a:ext>
              </a:extLst>
            </p:cNvPr>
            <p:cNvGrpSpPr/>
            <p:nvPr/>
          </p:nvGrpSpPr>
          <p:grpSpPr>
            <a:xfrm>
              <a:off x="5458046" y="4090027"/>
              <a:ext cx="1275908" cy="1275908"/>
              <a:chOff x="5458046" y="4179385"/>
              <a:chExt cx="1275908" cy="1275908"/>
            </a:xfrm>
          </p:grpSpPr>
          <p:sp>
            <p:nvSpPr>
              <p:cNvPr id="12" name="Triangle 11">
                <a:extLst>
                  <a:ext uri="{FF2B5EF4-FFF2-40B4-BE49-F238E27FC236}">
                    <a16:creationId xmlns:a16="http://schemas.microsoft.com/office/drawing/2014/main" id="{CF87AC44-CABF-864B-9455-79D097B9D7BA}"/>
                  </a:ext>
                </a:extLst>
              </p:cNvPr>
              <p:cNvSpPr/>
              <p:nvPr/>
            </p:nvSpPr>
            <p:spPr>
              <a:xfrm rot="5400000">
                <a:off x="5624852" y="4586506"/>
                <a:ext cx="1099052" cy="461666"/>
              </a:xfrm>
              <a:prstGeom prst="triangle">
                <a:avLst/>
              </a:prstGeom>
              <a:solidFill>
                <a:srgbClr val="00ACE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3" name="Oval 12">
                <a:extLst>
                  <a:ext uri="{FF2B5EF4-FFF2-40B4-BE49-F238E27FC236}">
                    <a16:creationId xmlns:a16="http://schemas.microsoft.com/office/drawing/2014/main" id="{089F42AD-FD6C-A248-B07F-68BBF808D279}"/>
                  </a:ext>
                </a:extLst>
              </p:cNvPr>
              <p:cNvSpPr/>
              <p:nvPr/>
            </p:nvSpPr>
            <p:spPr>
              <a:xfrm>
                <a:off x="5458046" y="4179385"/>
                <a:ext cx="1275908" cy="1275908"/>
              </a:xfrm>
              <a:prstGeom prst="ellipse">
                <a:avLst/>
              </a:prstGeom>
              <a:noFill/>
              <a:ln w="38100">
                <a:solidFill>
                  <a:srgbClr val="00B0F0">
                    <a:alpha val="7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401868703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3F9046F-7D18-9641-BC92-011CC8283C85}"/>
              </a:ext>
            </a:extLst>
          </p:cNvPr>
          <p:cNvSpPr/>
          <p:nvPr/>
        </p:nvSpPr>
        <p:spPr>
          <a:xfrm>
            <a:off x="0" y="0"/>
            <a:ext cx="12192000" cy="6858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7" name="Text To Outline">
            <a:extLst>
              <a:ext uri="{FF2B5EF4-FFF2-40B4-BE49-F238E27FC236}">
                <a16:creationId xmlns:a16="http://schemas.microsoft.com/office/drawing/2014/main" id="{34CED823-1356-834E-AEBD-752769B52706}"/>
              </a:ext>
            </a:extLst>
          </p:cNvPr>
          <p:cNvSpPr/>
          <p:nvPr/>
        </p:nvSpPr>
        <p:spPr>
          <a:xfrm>
            <a:off x="1545792" y="1577034"/>
            <a:ext cx="9100332" cy="3703932"/>
          </a:xfrm>
          <a:custGeom>
            <a:avLst/>
            <a:gdLst/>
            <a:ahLst/>
            <a:cxnLst/>
            <a:rect l="l" t="t" r="r" b="b"/>
            <a:pathLst>
              <a:path w="1161831" h="472878">
                <a:moveTo>
                  <a:pt x="408747" y="322771"/>
                </a:moveTo>
                <a:lnTo>
                  <a:pt x="408166" y="325561"/>
                </a:lnTo>
                <a:cubicBezTo>
                  <a:pt x="407081" y="331220"/>
                  <a:pt x="406228" y="335212"/>
                  <a:pt x="405608" y="337537"/>
                </a:cubicBezTo>
                <a:lnTo>
                  <a:pt x="386307" y="406835"/>
                </a:lnTo>
                <a:lnTo>
                  <a:pt x="430839" y="406835"/>
                </a:lnTo>
                <a:lnTo>
                  <a:pt x="412119" y="338002"/>
                </a:lnTo>
                <a:cubicBezTo>
                  <a:pt x="411654" y="336375"/>
                  <a:pt x="410685" y="331297"/>
                  <a:pt x="409212" y="322771"/>
                </a:cubicBezTo>
                <a:close/>
                <a:moveTo>
                  <a:pt x="1058833" y="303237"/>
                </a:moveTo>
                <a:lnTo>
                  <a:pt x="1150455" y="303237"/>
                </a:lnTo>
                <a:lnTo>
                  <a:pt x="1150455" y="319050"/>
                </a:lnTo>
                <a:lnTo>
                  <a:pt x="1113597" y="319050"/>
                </a:lnTo>
                <a:lnTo>
                  <a:pt x="1113597" y="469971"/>
                </a:lnTo>
                <a:lnTo>
                  <a:pt x="1095691" y="469971"/>
                </a:lnTo>
                <a:lnTo>
                  <a:pt x="1095691" y="319050"/>
                </a:lnTo>
                <a:lnTo>
                  <a:pt x="1058833" y="319050"/>
                </a:lnTo>
                <a:close/>
                <a:moveTo>
                  <a:pt x="968359" y="303237"/>
                </a:moveTo>
                <a:lnTo>
                  <a:pt x="1036262" y="303237"/>
                </a:lnTo>
                <a:lnTo>
                  <a:pt x="1036262" y="319050"/>
                </a:lnTo>
                <a:lnTo>
                  <a:pt x="986149" y="319050"/>
                </a:lnTo>
                <a:lnTo>
                  <a:pt x="986149" y="378349"/>
                </a:lnTo>
                <a:lnTo>
                  <a:pt x="1032658" y="378349"/>
                </a:lnTo>
                <a:lnTo>
                  <a:pt x="1032658" y="394045"/>
                </a:lnTo>
                <a:lnTo>
                  <a:pt x="986149" y="394045"/>
                </a:lnTo>
                <a:lnTo>
                  <a:pt x="986149" y="454274"/>
                </a:lnTo>
                <a:lnTo>
                  <a:pt x="1039285" y="454274"/>
                </a:lnTo>
                <a:lnTo>
                  <a:pt x="1039285" y="469971"/>
                </a:lnTo>
                <a:lnTo>
                  <a:pt x="968359" y="469971"/>
                </a:lnTo>
                <a:close/>
                <a:moveTo>
                  <a:pt x="863584" y="303237"/>
                </a:moveTo>
                <a:lnTo>
                  <a:pt x="931487" y="303237"/>
                </a:lnTo>
                <a:lnTo>
                  <a:pt x="931487" y="319050"/>
                </a:lnTo>
                <a:lnTo>
                  <a:pt x="881374" y="319050"/>
                </a:lnTo>
                <a:lnTo>
                  <a:pt x="881374" y="378349"/>
                </a:lnTo>
                <a:lnTo>
                  <a:pt x="927883" y="378349"/>
                </a:lnTo>
                <a:lnTo>
                  <a:pt x="927883" y="394045"/>
                </a:lnTo>
                <a:lnTo>
                  <a:pt x="881374" y="394045"/>
                </a:lnTo>
                <a:lnTo>
                  <a:pt x="881374" y="454274"/>
                </a:lnTo>
                <a:lnTo>
                  <a:pt x="934510" y="454274"/>
                </a:lnTo>
                <a:lnTo>
                  <a:pt x="934510" y="469971"/>
                </a:lnTo>
                <a:lnTo>
                  <a:pt x="863584" y="469971"/>
                </a:lnTo>
                <a:close/>
                <a:moveTo>
                  <a:pt x="730234" y="303237"/>
                </a:moveTo>
                <a:lnTo>
                  <a:pt x="748024" y="303237"/>
                </a:lnTo>
                <a:lnTo>
                  <a:pt x="748024" y="376605"/>
                </a:lnTo>
                <a:lnTo>
                  <a:pt x="810695" y="376605"/>
                </a:lnTo>
                <a:lnTo>
                  <a:pt x="810695" y="303237"/>
                </a:lnTo>
                <a:lnTo>
                  <a:pt x="828833" y="303237"/>
                </a:lnTo>
                <a:lnTo>
                  <a:pt x="828833" y="469971"/>
                </a:lnTo>
                <a:lnTo>
                  <a:pt x="810695" y="469971"/>
                </a:lnTo>
                <a:lnTo>
                  <a:pt x="810695" y="392999"/>
                </a:lnTo>
                <a:lnTo>
                  <a:pt x="748024" y="392999"/>
                </a:lnTo>
                <a:lnTo>
                  <a:pt x="748024" y="469971"/>
                </a:lnTo>
                <a:lnTo>
                  <a:pt x="730234" y="469971"/>
                </a:lnTo>
                <a:close/>
                <a:moveTo>
                  <a:pt x="458758" y="303237"/>
                </a:moveTo>
                <a:lnTo>
                  <a:pt x="550380" y="303237"/>
                </a:lnTo>
                <a:lnTo>
                  <a:pt x="550380" y="319050"/>
                </a:lnTo>
                <a:lnTo>
                  <a:pt x="513522" y="319050"/>
                </a:lnTo>
                <a:lnTo>
                  <a:pt x="513522" y="469971"/>
                </a:lnTo>
                <a:lnTo>
                  <a:pt x="495616" y="469971"/>
                </a:lnTo>
                <a:lnTo>
                  <a:pt x="495616" y="319050"/>
                </a:lnTo>
                <a:lnTo>
                  <a:pt x="458758" y="319050"/>
                </a:lnTo>
                <a:close/>
                <a:moveTo>
                  <a:pt x="399678" y="303237"/>
                </a:moveTo>
                <a:lnTo>
                  <a:pt x="419212" y="303237"/>
                </a:lnTo>
                <a:lnTo>
                  <a:pt x="467348" y="469971"/>
                </a:lnTo>
                <a:lnTo>
                  <a:pt x="448047" y="469971"/>
                </a:lnTo>
                <a:lnTo>
                  <a:pt x="434908" y="421834"/>
                </a:lnTo>
                <a:lnTo>
                  <a:pt x="383051" y="421834"/>
                </a:lnTo>
                <a:lnTo>
                  <a:pt x="369680" y="469971"/>
                </a:lnTo>
                <a:lnTo>
                  <a:pt x="350611" y="469971"/>
                </a:lnTo>
                <a:close/>
                <a:moveTo>
                  <a:pt x="263510" y="303237"/>
                </a:moveTo>
                <a:lnTo>
                  <a:pt x="331412" y="303237"/>
                </a:lnTo>
                <a:lnTo>
                  <a:pt x="331412" y="319050"/>
                </a:lnTo>
                <a:lnTo>
                  <a:pt x="281299" y="319050"/>
                </a:lnTo>
                <a:lnTo>
                  <a:pt x="281299" y="378349"/>
                </a:lnTo>
                <a:lnTo>
                  <a:pt x="327808" y="378349"/>
                </a:lnTo>
                <a:lnTo>
                  <a:pt x="327808" y="394045"/>
                </a:lnTo>
                <a:lnTo>
                  <a:pt x="281299" y="394045"/>
                </a:lnTo>
                <a:lnTo>
                  <a:pt x="281299" y="454274"/>
                </a:lnTo>
                <a:lnTo>
                  <a:pt x="334435" y="454274"/>
                </a:lnTo>
                <a:lnTo>
                  <a:pt x="334435" y="469971"/>
                </a:lnTo>
                <a:lnTo>
                  <a:pt x="263510" y="469971"/>
                </a:lnTo>
                <a:close/>
                <a:moveTo>
                  <a:pt x="130159" y="303237"/>
                </a:moveTo>
                <a:lnTo>
                  <a:pt x="147949" y="303237"/>
                </a:lnTo>
                <a:lnTo>
                  <a:pt x="147949" y="376605"/>
                </a:lnTo>
                <a:lnTo>
                  <a:pt x="210620" y="376605"/>
                </a:lnTo>
                <a:lnTo>
                  <a:pt x="210620" y="303237"/>
                </a:lnTo>
                <a:lnTo>
                  <a:pt x="228758" y="303237"/>
                </a:lnTo>
                <a:lnTo>
                  <a:pt x="228758" y="469971"/>
                </a:lnTo>
                <a:lnTo>
                  <a:pt x="210620" y="469971"/>
                </a:lnTo>
                <a:lnTo>
                  <a:pt x="210620" y="392999"/>
                </a:lnTo>
                <a:lnTo>
                  <a:pt x="147949" y="392999"/>
                </a:lnTo>
                <a:lnTo>
                  <a:pt x="147949" y="469971"/>
                </a:lnTo>
                <a:lnTo>
                  <a:pt x="130159" y="469971"/>
                </a:lnTo>
                <a:close/>
                <a:moveTo>
                  <a:pt x="670912" y="300447"/>
                </a:moveTo>
                <a:cubicBezTo>
                  <a:pt x="681377" y="300447"/>
                  <a:pt x="690446" y="302268"/>
                  <a:pt x="698120" y="305911"/>
                </a:cubicBezTo>
                <a:lnTo>
                  <a:pt x="698120" y="324282"/>
                </a:lnTo>
                <a:cubicBezTo>
                  <a:pt x="689439" y="319011"/>
                  <a:pt x="680524" y="316376"/>
                  <a:pt x="671378" y="316376"/>
                </a:cubicBezTo>
                <a:cubicBezTo>
                  <a:pt x="663859" y="316376"/>
                  <a:pt x="657774" y="318934"/>
                  <a:pt x="653123" y="324050"/>
                </a:cubicBezTo>
                <a:cubicBezTo>
                  <a:pt x="648472" y="329166"/>
                  <a:pt x="646147" y="335406"/>
                  <a:pt x="646147" y="342770"/>
                </a:cubicBezTo>
                <a:cubicBezTo>
                  <a:pt x="646147" y="349823"/>
                  <a:pt x="647832" y="355986"/>
                  <a:pt x="651204" y="361257"/>
                </a:cubicBezTo>
                <a:cubicBezTo>
                  <a:pt x="654576" y="366528"/>
                  <a:pt x="661455" y="372613"/>
                  <a:pt x="671843" y="379511"/>
                </a:cubicBezTo>
                <a:cubicBezTo>
                  <a:pt x="683780" y="387418"/>
                  <a:pt x="692132" y="395208"/>
                  <a:pt x="696899" y="402882"/>
                </a:cubicBezTo>
                <a:cubicBezTo>
                  <a:pt x="701666" y="410556"/>
                  <a:pt x="704050" y="419044"/>
                  <a:pt x="704050" y="428346"/>
                </a:cubicBezTo>
                <a:cubicBezTo>
                  <a:pt x="704050" y="441446"/>
                  <a:pt x="700194" y="452143"/>
                  <a:pt x="692481" y="460437"/>
                </a:cubicBezTo>
                <a:cubicBezTo>
                  <a:pt x="684768" y="468731"/>
                  <a:pt x="673703" y="472878"/>
                  <a:pt x="659285" y="472878"/>
                </a:cubicBezTo>
                <a:cubicBezTo>
                  <a:pt x="646805" y="472878"/>
                  <a:pt x="636224" y="469855"/>
                  <a:pt x="627543" y="463809"/>
                </a:cubicBezTo>
                <a:lnTo>
                  <a:pt x="627543" y="444042"/>
                </a:lnTo>
                <a:cubicBezTo>
                  <a:pt x="638085" y="452569"/>
                  <a:pt x="648588" y="456832"/>
                  <a:pt x="659053" y="456832"/>
                </a:cubicBezTo>
                <a:cubicBezTo>
                  <a:pt x="667424" y="456832"/>
                  <a:pt x="673877" y="454429"/>
                  <a:pt x="678412" y="449623"/>
                </a:cubicBezTo>
                <a:cubicBezTo>
                  <a:pt x="682947" y="444818"/>
                  <a:pt x="685214" y="438423"/>
                  <a:pt x="685214" y="430439"/>
                </a:cubicBezTo>
                <a:cubicBezTo>
                  <a:pt x="685214" y="423385"/>
                  <a:pt x="683567" y="417281"/>
                  <a:pt x="680272" y="412126"/>
                </a:cubicBezTo>
                <a:cubicBezTo>
                  <a:pt x="676978" y="406971"/>
                  <a:pt x="669827" y="400595"/>
                  <a:pt x="658820" y="392999"/>
                </a:cubicBezTo>
                <a:cubicBezTo>
                  <a:pt x="647658" y="385480"/>
                  <a:pt x="639655" y="378058"/>
                  <a:pt x="634810" y="370733"/>
                </a:cubicBezTo>
                <a:cubicBezTo>
                  <a:pt x="629966" y="363408"/>
                  <a:pt x="627543" y="354823"/>
                  <a:pt x="627543" y="344979"/>
                </a:cubicBezTo>
                <a:cubicBezTo>
                  <a:pt x="627543" y="331801"/>
                  <a:pt x="631535" y="321085"/>
                  <a:pt x="639519" y="312829"/>
                </a:cubicBezTo>
                <a:cubicBezTo>
                  <a:pt x="647503" y="304574"/>
                  <a:pt x="657967" y="300447"/>
                  <a:pt x="670912" y="300447"/>
                </a:cubicBezTo>
                <a:close/>
                <a:moveTo>
                  <a:pt x="74926" y="300447"/>
                </a:moveTo>
                <a:cubicBezTo>
                  <a:pt x="85390" y="300447"/>
                  <a:pt x="95157" y="302501"/>
                  <a:pt x="104226" y="306609"/>
                </a:cubicBezTo>
                <a:lnTo>
                  <a:pt x="104226" y="324980"/>
                </a:lnTo>
                <a:cubicBezTo>
                  <a:pt x="95545" y="319244"/>
                  <a:pt x="85932" y="316376"/>
                  <a:pt x="75391" y="316376"/>
                </a:cubicBezTo>
                <a:cubicBezTo>
                  <a:pt x="60818" y="316376"/>
                  <a:pt x="48997" y="322965"/>
                  <a:pt x="39928" y="336142"/>
                </a:cubicBezTo>
                <a:cubicBezTo>
                  <a:pt x="30859" y="349320"/>
                  <a:pt x="26324" y="366722"/>
                  <a:pt x="26324" y="388348"/>
                </a:cubicBezTo>
                <a:cubicBezTo>
                  <a:pt x="26324" y="409432"/>
                  <a:pt x="30685" y="426117"/>
                  <a:pt x="39405" y="438403"/>
                </a:cubicBezTo>
                <a:cubicBezTo>
                  <a:pt x="48125" y="450689"/>
                  <a:pt x="59229" y="456832"/>
                  <a:pt x="72716" y="456832"/>
                </a:cubicBezTo>
                <a:cubicBezTo>
                  <a:pt x="84111" y="456832"/>
                  <a:pt x="94615" y="453654"/>
                  <a:pt x="104226" y="447298"/>
                </a:cubicBezTo>
                <a:lnTo>
                  <a:pt x="104226" y="464506"/>
                </a:lnTo>
                <a:cubicBezTo>
                  <a:pt x="94072" y="470087"/>
                  <a:pt x="82871" y="472878"/>
                  <a:pt x="70624" y="472878"/>
                </a:cubicBezTo>
                <a:cubicBezTo>
                  <a:pt x="51632" y="472878"/>
                  <a:pt x="36401" y="465340"/>
                  <a:pt x="24929" y="450263"/>
                </a:cubicBezTo>
                <a:cubicBezTo>
                  <a:pt x="13457" y="435186"/>
                  <a:pt x="7720" y="415168"/>
                  <a:pt x="7720" y="390208"/>
                </a:cubicBezTo>
                <a:cubicBezTo>
                  <a:pt x="7720" y="362536"/>
                  <a:pt x="13902" y="340657"/>
                  <a:pt x="26266" y="324573"/>
                </a:cubicBezTo>
                <a:cubicBezTo>
                  <a:pt x="38630" y="308489"/>
                  <a:pt x="54850" y="300447"/>
                  <a:pt x="74926" y="300447"/>
                </a:cubicBezTo>
                <a:close/>
                <a:moveTo>
                  <a:pt x="617558" y="45085"/>
                </a:moveTo>
                <a:lnTo>
                  <a:pt x="617558" y="125448"/>
                </a:lnTo>
                <a:lnTo>
                  <a:pt x="633905" y="125448"/>
                </a:lnTo>
                <a:cubicBezTo>
                  <a:pt x="655473" y="125448"/>
                  <a:pt x="666257" y="111911"/>
                  <a:pt x="666257" y="84836"/>
                </a:cubicBezTo>
                <a:cubicBezTo>
                  <a:pt x="666257" y="71529"/>
                  <a:pt x="663216" y="61577"/>
                  <a:pt x="657137" y="54980"/>
                </a:cubicBezTo>
                <a:cubicBezTo>
                  <a:pt x="651056" y="48384"/>
                  <a:pt x="643140" y="45085"/>
                  <a:pt x="633389" y="45085"/>
                </a:cubicBezTo>
                <a:close/>
                <a:moveTo>
                  <a:pt x="246083" y="44053"/>
                </a:moveTo>
                <a:lnTo>
                  <a:pt x="246083" y="115639"/>
                </a:lnTo>
                <a:lnTo>
                  <a:pt x="260882" y="115639"/>
                </a:lnTo>
                <a:cubicBezTo>
                  <a:pt x="270289" y="115639"/>
                  <a:pt x="277889" y="112025"/>
                  <a:pt x="283683" y="104798"/>
                </a:cubicBezTo>
                <a:cubicBezTo>
                  <a:pt x="289476" y="97571"/>
                  <a:pt x="292373" y="88680"/>
                  <a:pt x="292373" y="78125"/>
                </a:cubicBezTo>
                <a:cubicBezTo>
                  <a:pt x="292373" y="67686"/>
                  <a:pt x="289706" y="59397"/>
                  <a:pt x="284371" y="53259"/>
                </a:cubicBezTo>
                <a:cubicBezTo>
                  <a:pt x="279036" y="47122"/>
                  <a:pt x="271207" y="44053"/>
                  <a:pt x="260882" y="44053"/>
                </a:cubicBezTo>
                <a:close/>
                <a:moveTo>
                  <a:pt x="454935" y="43709"/>
                </a:moveTo>
                <a:cubicBezTo>
                  <a:pt x="452870" y="58278"/>
                  <a:pt x="451092" y="68144"/>
                  <a:pt x="449600" y="73307"/>
                </a:cubicBezTo>
                <a:lnTo>
                  <a:pt x="431360" y="152981"/>
                </a:lnTo>
                <a:lnTo>
                  <a:pt x="477822" y="152981"/>
                </a:lnTo>
                <a:lnTo>
                  <a:pt x="460614" y="74684"/>
                </a:lnTo>
                <a:cubicBezTo>
                  <a:pt x="459467" y="69292"/>
                  <a:pt x="458205" y="60573"/>
                  <a:pt x="456828" y="48527"/>
                </a:cubicBezTo>
                <a:cubicBezTo>
                  <a:pt x="456484" y="46118"/>
                  <a:pt x="456197" y="44512"/>
                  <a:pt x="455967" y="43709"/>
                </a:cubicBezTo>
                <a:close/>
                <a:moveTo>
                  <a:pt x="941538" y="4130"/>
                </a:moveTo>
                <a:lnTo>
                  <a:pt x="989033" y="4130"/>
                </a:lnTo>
                <a:lnTo>
                  <a:pt x="989033" y="250896"/>
                </a:lnTo>
                <a:lnTo>
                  <a:pt x="941538" y="250896"/>
                </a:lnTo>
                <a:close/>
                <a:moveTo>
                  <a:pt x="741513" y="4130"/>
                </a:moveTo>
                <a:lnTo>
                  <a:pt x="789008" y="4130"/>
                </a:lnTo>
                <a:lnTo>
                  <a:pt x="789008" y="103938"/>
                </a:lnTo>
                <a:lnTo>
                  <a:pt x="852506" y="103938"/>
                </a:lnTo>
                <a:lnTo>
                  <a:pt x="852506" y="4130"/>
                </a:lnTo>
                <a:lnTo>
                  <a:pt x="900001" y="4130"/>
                </a:lnTo>
                <a:lnTo>
                  <a:pt x="900001" y="250896"/>
                </a:lnTo>
                <a:lnTo>
                  <a:pt x="852506" y="250896"/>
                </a:lnTo>
                <a:lnTo>
                  <a:pt x="852506" y="148335"/>
                </a:lnTo>
                <a:lnTo>
                  <a:pt x="789008" y="148335"/>
                </a:lnTo>
                <a:lnTo>
                  <a:pt x="789008" y="250896"/>
                </a:lnTo>
                <a:lnTo>
                  <a:pt x="741513" y="250896"/>
                </a:lnTo>
                <a:close/>
                <a:moveTo>
                  <a:pt x="570063" y="4130"/>
                </a:moveTo>
                <a:lnTo>
                  <a:pt x="641305" y="4130"/>
                </a:lnTo>
                <a:cubicBezTo>
                  <a:pt x="664823" y="4130"/>
                  <a:pt x="683092" y="10841"/>
                  <a:pt x="696113" y="24263"/>
                </a:cubicBezTo>
                <a:cubicBezTo>
                  <a:pt x="709134" y="37686"/>
                  <a:pt x="715645" y="57189"/>
                  <a:pt x="715645" y="82771"/>
                </a:cubicBezTo>
                <a:cubicBezTo>
                  <a:pt x="715645" y="107092"/>
                  <a:pt x="708474" y="127169"/>
                  <a:pt x="694134" y="143000"/>
                </a:cubicBezTo>
                <a:cubicBezTo>
                  <a:pt x="679794" y="158832"/>
                  <a:pt x="660865" y="166748"/>
                  <a:pt x="637347" y="166748"/>
                </a:cubicBezTo>
                <a:lnTo>
                  <a:pt x="617558" y="166748"/>
                </a:lnTo>
                <a:lnTo>
                  <a:pt x="617558" y="250896"/>
                </a:lnTo>
                <a:lnTo>
                  <a:pt x="570063" y="250896"/>
                </a:lnTo>
                <a:close/>
                <a:moveTo>
                  <a:pt x="428951" y="4130"/>
                </a:moveTo>
                <a:lnTo>
                  <a:pt x="484189" y="4130"/>
                </a:lnTo>
                <a:lnTo>
                  <a:pt x="549752" y="250896"/>
                </a:lnTo>
                <a:lnTo>
                  <a:pt x="499676" y="250896"/>
                </a:lnTo>
                <a:lnTo>
                  <a:pt x="485910" y="190323"/>
                </a:lnTo>
                <a:lnTo>
                  <a:pt x="424304" y="190323"/>
                </a:lnTo>
                <a:lnTo>
                  <a:pt x="410194" y="250896"/>
                </a:lnTo>
                <a:lnTo>
                  <a:pt x="360462" y="250896"/>
                </a:lnTo>
                <a:close/>
                <a:moveTo>
                  <a:pt x="198588" y="4130"/>
                </a:moveTo>
                <a:lnTo>
                  <a:pt x="267249" y="4130"/>
                </a:lnTo>
                <a:cubicBezTo>
                  <a:pt x="316809" y="4130"/>
                  <a:pt x="341589" y="26328"/>
                  <a:pt x="341589" y="70726"/>
                </a:cubicBezTo>
                <a:cubicBezTo>
                  <a:pt x="341589" y="104224"/>
                  <a:pt x="327019" y="126308"/>
                  <a:pt x="297880" y="136977"/>
                </a:cubicBezTo>
                <a:lnTo>
                  <a:pt x="297880" y="137838"/>
                </a:lnTo>
                <a:cubicBezTo>
                  <a:pt x="310958" y="142312"/>
                  <a:pt x="321455" y="156882"/>
                  <a:pt x="329371" y="181547"/>
                </a:cubicBezTo>
                <a:lnTo>
                  <a:pt x="351569" y="250896"/>
                </a:lnTo>
                <a:lnTo>
                  <a:pt x="298568" y="250896"/>
                </a:lnTo>
                <a:lnTo>
                  <a:pt x="281015" y="190667"/>
                </a:lnTo>
                <a:cubicBezTo>
                  <a:pt x="274247" y="167608"/>
                  <a:pt x="264954" y="156079"/>
                  <a:pt x="253138" y="156079"/>
                </a:cubicBezTo>
                <a:lnTo>
                  <a:pt x="246083" y="156079"/>
                </a:lnTo>
                <a:lnTo>
                  <a:pt x="246083" y="250896"/>
                </a:lnTo>
                <a:lnTo>
                  <a:pt x="198588" y="250896"/>
                </a:lnTo>
                <a:close/>
                <a:moveTo>
                  <a:pt x="1120359" y="0"/>
                </a:moveTo>
                <a:cubicBezTo>
                  <a:pt x="1135388" y="0"/>
                  <a:pt x="1149212" y="2810"/>
                  <a:pt x="1161831" y="8432"/>
                </a:cubicBezTo>
                <a:lnTo>
                  <a:pt x="1161831" y="54550"/>
                </a:lnTo>
                <a:cubicBezTo>
                  <a:pt x="1150130" y="45831"/>
                  <a:pt x="1137224" y="41472"/>
                  <a:pt x="1123113" y="41472"/>
                </a:cubicBezTo>
                <a:cubicBezTo>
                  <a:pt x="1106134" y="41472"/>
                  <a:pt x="1092769" y="49301"/>
                  <a:pt x="1083018" y="64961"/>
                </a:cubicBezTo>
                <a:cubicBezTo>
                  <a:pt x="1073266" y="80620"/>
                  <a:pt x="1068391" y="101930"/>
                  <a:pt x="1068391" y="128890"/>
                </a:cubicBezTo>
                <a:cubicBezTo>
                  <a:pt x="1068391" y="155505"/>
                  <a:pt x="1073037" y="176270"/>
                  <a:pt x="1082329" y="191183"/>
                </a:cubicBezTo>
                <a:cubicBezTo>
                  <a:pt x="1091622" y="206097"/>
                  <a:pt x="1104528" y="213554"/>
                  <a:pt x="1121048" y="213554"/>
                </a:cubicBezTo>
                <a:cubicBezTo>
                  <a:pt x="1135273" y="213554"/>
                  <a:pt x="1148868" y="208851"/>
                  <a:pt x="1161831" y="199443"/>
                </a:cubicBezTo>
                <a:lnTo>
                  <a:pt x="1161831" y="243497"/>
                </a:lnTo>
                <a:cubicBezTo>
                  <a:pt x="1148065" y="251298"/>
                  <a:pt x="1132348" y="255198"/>
                  <a:pt x="1114681" y="255198"/>
                </a:cubicBezTo>
                <a:cubicBezTo>
                  <a:pt x="1085197" y="255198"/>
                  <a:pt x="1061908" y="244300"/>
                  <a:pt x="1044815" y="222502"/>
                </a:cubicBezTo>
                <a:cubicBezTo>
                  <a:pt x="1027722" y="200705"/>
                  <a:pt x="1019175" y="170935"/>
                  <a:pt x="1019175" y="133192"/>
                </a:cubicBezTo>
                <a:cubicBezTo>
                  <a:pt x="1019175" y="90286"/>
                  <a:pt x="1028008" y="57361"/>
                  <a:pt x="1045676" y="34416"/>
                </a:cubicBezTo>
                <a:cubicBezTo>
                  <a:pt x="1063343" y="11472"/>
                  <a:pt x="1088237" y="0"/>
                  <a:pt x="1120359" y="0"/>
                </a:cubicBezTo>
                <a:close/>
                <a:moveTo>
                  <a:pt x="105314" y="0"/>
                </a:moveTo>
                <a:cubicBezTo>
                  <a:pt x="125735" y="0"/>
                  <a:pt x="142198" y="3384"/>
                  <a:pt x="154702" y="10153"/>
                </a:cubicBezTo>
                <a:lnTo>
                  <a:pt x="154702" y="56787"/>
                </a:lnTo>
                <a:cubicBezTo>
                  <a:pt x="141395" y="46577"/>
                  <a:pt x="126022" y="41472"/>
                  <a:pt x="108584" y="41472"/>
                </a:cubicBezTo>
                <a:cubicBezTo>
                  <a:pt x="90573" y="41472"/>
                  <a:pt x="76175" y="49387"/>
                  <a:pt x="65392" y="65219"/>
                </a:cubicBezTo>
                <a:cubicBezTo>
                  <a:pt x="54608" y="81051"/>
                  <a:pt x="49216" y="102790"/>
                  <a:pt x="49216" y="130438"/>
                </a:cubicBezTo>
                <a:cubicBezTo>
                  <a:pt x="49216" y="156251"/>
                  <a:pt x="54062" y="176556"/>
                  <a:pt x="63757" y="191356"/>
                </a:cubicBezTo>
                <a:cubicBezTo>
                  <a:pt x="73451" y="206155"/>
                  <a:pt x="85755" y="213554"/>
                  <a:pt x="100668" y="213554"/>
                </a:cubicBezTo>
                <a:cubicBezTo>
                  <a:pt x="106749" y="213554"/>
                  <a:pt x="112083" y="212120"/>
                  <a:pt x="116672" y="209252"/>
                </a:cubicBezTo>
                <a:lnTo>
                  <a:pt x="116672" y="153669"/>
                </a:lnTo>
                <a:lnTo>
                  <a:pt x="83804" y="153669"/>
                </a:lnTo>
                <a:lnTo>
                  <a:pt x="83804" y="112714"/>
                </a:lnTo>
                <a:lnTo>
                  <a:pt x="163134" y="112714"/>
                </a:lnTo>
                <a:lnTo>
                  <a:pt x="163134" y="234376"/>
                </a:lnTo>
                <a:cubicBezTo>
                  <a:pt x="147532" y="248257"/>
                  <a:pt x="126251" y="255198"/>
                  <a:pt x="99292" y="255198"/>
                </a:cubicBezTo>
                <a:cubicBezTo>
                  <a:pt x="69464" y="255198"/>
                  <a:pt x="45459" y="244328"/>
                  <a:pt x="27275" y="222589"/>
                </a:cubicBezTo>
                <a:cubicBezTo>
                  <a:pt x="9092" y="200849"/>
                  <a:pt x="0" y="170591"/>
                  <a:pt x="0" y="131815"/>
                </a:cubicBezTo>
                <a:cubicBezTo>
                  <a:pt x="0" y="90400"/>
                  <a:pt x="9522" y="58078"/>
                  <a:pt x="28566" y="34846"/>
                </a:cubicBezTo>
                <a:cubicBezTo>
                  <a:pt x="47609" y="11615"/>
                  <a:pt x="73193" y="0"/>
                  <a:pt x="105314" y="0"/>
                </a:cubicBezTo>
                <a:close/>
              </a:path>
            </a:pathLst>
          </a:custGeom>
          <a:solidFill>
            <a:srgbClr val="FFFFFF"/>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379526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hlinkClick r:id="rId2"/>
            <a:extLst>
              <a:ext uri="{FF2B5EF4-FFF2-40B4-BE49-F238E27FC236}">
                <a16:creationId xmlns:a16="http://schemas.microsoft.com/office/drawing/2014/main" id="{BBE1766E-CC16-214C-9542-9E84A0378D25}"/>
              </a:ext>
            </a:extLst>
          </p:cNvPr>
          <p:cNvPicPr>
            <a:picLocks noChangeAspect="1"/>
          </p:cNvPicPr>
          <p:nvPr/>
        </p:nvPicPr>
        <p:blipFill rotWithShape="1">
          <a:blip r:embed="rId3">
            <a:extLst>
              <a:ext uri="{28A0092B-C50C-407E-A947-70E740481C1C}">
                <a14:useLocalDpi xmlns:a14="http://schemas.microsoft.com/office/drawing/2010/main" val="0"/>
              </a:ext>
            </a:extLst>
          </a:blip>
          <a:srcRect r="-16" b="-2"/>
          <a:stretch/>
        </p:blipFill>
        <p:spPr>
          <a:xfrm>
            <a:off x="3873500" y="139700"/>
            <a:ext cx="4432300" cy="6578600"/>
          </a:xfrm>
          <a:prstGeom prst="rect">
            <a:avLst/>
          </a:prstGeom>
          <a:ln w="3175" cmpd="sng">
            <a:solidFill>
              <a:srgbClr val="D5D5D5"/>
            </a:solidFill>
          </a:ln>
        </p:spPr>
      </p:pic>
      <p:sp>
        <p:nvSpPr>
          <p:cNvPr id="8" name="TextBox 7">
            <a:extLst>
              <a:ext uri="{FF2B5EF4-FFF2-40B4-BE49-F238E27FC236}">
                <a16:creationId xmlns:a16="http://schemas.microsoft.com/office/drawing/2014/main" id="{A070F1C1-9690-A345-8207-F02DECCD6A0A}"/>
              </a:ext>
            </a:extLst>
          </p:cNvPr>
          <p:cNvSpPr txBox="1"/>
          <p:nvPr/>
        </p:nvSpPr>
        <p:spPr>
          <a:xfrm>
            <a:off x="0" y="0"/>
            <a:ext cx="38862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B0F0"/>
                </a:solidFill>
                <a:effectLst/>
                <a:uLnTx/>
                <a:uFillTx/>
                <a:latin typeface="Arial" panose="020B0604020202020204" pitchFamily="34" charset="0"/>
                <a:ea typeface="+mn-ea"/>
                <a:cs typeface="Arial" panose="020B0604020202020204" pitchFamily="34" charset="0"/>
              </a:rPr>
              <a:t>www.BillionDollarGraphics.com</a:t>
            </a:r>
            <a:r>
              <a:rPr kumimoji="0" lang="en-US" sz="1600" b="0" i="0" u="none" strike="noStrike" kern="1200" cap="none" spc="0" normalizeH="0" baseline="0" noProof="0" dirty="0">
                <a:ln>
                  <a:noFill/>
                </a:ln>
                <a:solidFill>
                  <a:srgbClr val="00B0F0"/>
                </a:solidFill>
                <a:effectLst/>
                <a:uLnTx/>
                <a:uFillTx/>
                <a:latin typeface="Arial" panose="020B0604020202020204" pitchFamily="34" charset="0"/>
                <a:ea typeface="+mn-ea"/>
                <a:cs typeface="Arial" panose="020B0604020202020204" pitchFamily="34" charset="0"/>
              </a:rPr>
              <a:t>/</a:t>
            </a:r>
            <a:r>
              <a:rPr kumimoji="0" lang="en-US" sz="1600" b="0" i="0" u="none" strike="noStrike" kern="1200" cap="none" spc="0" normalizeH="0" baseline="0" noProof="0" dirty="0" err="1">
                <a:ln>
                  <a:noFill/>
                </a:ln>
                <a:solidFill>
                  <a:srgbClr val="00B0F0"/>
                </a:solidFill>
                <a:effectLst/>
                <a:uLnTx/>
                <a:uFillTx/>
                <a:latin typeface="Arial" panose="020B0604020202020204" pitchFamily="34" charset="0"/>
                <a:ea typeface="+mn-ea"/>
                <a:cs typeface="Arial" panose="020B0604020202020204" pitchFamily="34" charset="0"/>
              </a:rPr>
              <a:t>GCS.pdf</a:t>
            </a:r>
            <a:endParaRPr kumimoji="0" lang="en-US" sz="1600" b="0" i="0" u="none" strike="noStrike" kern="1200" cap="none" spc="0" normalizeH="0" baseline="0" noProof="0" dirty="0">
              <a:ln>
                <a:noFill/>
              </a:ln>
              <a:solidFill>
                <a:srgbClr val="00B0F0"/>
              </a:solidFill>
              <a:effectLst/>
              <a:uLnTx/>
              <a:uFillTx/>
              <a:latin typeface="Arial" panose="020B0604020202020204" pitchFamily="34" charset="0"/>
              <a:ea typeface="+mn-ea"/>
              <a:cs typeface="Arial" panose="020B0604020202020204" pitchFamily="34" charset="0"/>
            </a:endParaRPr>
          </a:p>
        </p:txBody>
      </p:sp>
      <p:grpSp>
        <p:nvGrpSpPr>
          <p:cNvPr id="12" name="Group 11">
            <a:extLst>
              <a:ext uri="{FF2B5EF4-FFF2-40B4-BE49-F238E27FC236}">
                <a16:creationId xmlns:a16="http://schemas.microsoft.com/office/drawing/2014/main" id="{399676CD-4575-F440-B690-5EFB547365E8}"/>
              </a:ext>
            </a:extLst>
          </p:cNvPr>
          <p:cNvGrpSpPr/>
          <p:nvPr/>
        </p:nvGrpSpPr>
        <p:grpSpPr>
          <a:xfrm>
            <a:off x="7498702" y="338554"/>
            <a:ext cx="2133600" cy="1828800"/>
            <a:chOff x="7162800" y="762001"/>
            <a:chExt cx="2133600" cy="1828800"/>
          </a:xfrm>
        </p:grpSpPr>
        <p:grpSp>
          <p:nvGrpSpPr>
            <p:cNvPr id="4" name="Group 8">
              <a:extLst>
                <a:ext uri="{FF2B5EF4-FFF2-40B4-BE49-F238E27FC236}">
                  <a16:creationId xmlns:a16="http://schemas.microsoft.com/office/drawing/2014/main" id="{59503702-7BF2-9E42-9B29-A7CC2B1A4B7D}"/>
                </a:ext>
              </a:extLst>
            </p:cNvPr>
            <p:cNvGrpSpPr/>
            <p:nvPr/>
          </p:nvGrpSpPr>
          <p:grpSpPr>
            <a:xfrm>
              <a:off x="7162800" y="762001"/>
              <a:ext cx="2133600" cy="1828800"/>
              <a:chOff x="457200" y="432816"/>
              <a:chExt cx="2168659" cy="2113367"/>
            </a:xfrm>
          </p:grpSpPr>
          <p:sp>
            <p:nvSpPr>
              <p:cNvPr id="6" name="Freeform 5">
                <a:extLst>
                  <a:ext uri="{FF2B5EF4-FFF2-40B4-BE49-F238E27FC236}">
                    <a16:creationId xmlns:a16="http://schemas.microsoft.com/office/drawing/2014/main" id="{9E48CA47-B01E-1242-80BC-630AD52E2B42}"/>
                  </a:ext>
                </a:extLst>
              </p:cNvPr>
              <p:cNvSpPr>
                <a:spLocks/>
              </p:cNvSpPr>
              <p:nvPr/>
            </p:nvSpPr>
            <p:spPr bwMode="auto">
              <a:xfrm rot="346487">
                <a:off x="499719" y="483481"/>
                <a:ext cx="2126140" cy="2062702"/>
              </a:xfrm>
              <a:custGeom>
                <a:avLst/>
                <a:gdLst/>
                <a:ahLst/>
                <a:cxnLst>
                  <a:cxn ang="0">
                    <a:pos x="2197" y="0"/>
                  </a:cxn>
                  <a:cxn ang="0">
                    <a:pos x="2233" y="377"/>
                  </a:cxn>
                  <a:cxn ang="0">
                    <a:pos x="2233" y="377"/>
                  </a:cxn>
                  <a:cxn ang="0">
                    <a:pos x="2237" y="437"/>
                  </a:cxn>
                  <a:cxn ang="0">
                    <a:pos x="2242" y="588"/>
                  </a:cxn>
                  <a:cxn ang="0">
                    <a:pos x="2247" y="785"/>
                  </a:cxn>
                  <a:cxn ang="0">
                    <a:pos x="2249" y="886"/>
                  </a:cxn>
                  <a:cxn ang="0">
                    <a:pos x="2249" y="984"/>
                  </a:cxn>
                  <a:cxn ang="0">
                    <a:pos x="2249" y="984"/>
                  </a:cxn>
                  <a:cxn ang="0">
                    <a:pos x="2249" y="1103"/>
                  </a:cxn>
                  <a:cxn ang="0">
                    <a:pos x="2253" y="1265"/>
                  </a:cxn>
                  <a:cxn ang="0">
                    <a:pos x="2263" y="1641"/>
                  </a:cxn>
                  <a:cxn ang="0">
                    <a:pos x="2279" y="2113"/>
                  </a:cxn>
                  <a:cxn ang="0">
                    <a:pos x="2279" y="2113"/>
                  </a:cxn>
                  <a:cxn ang="0">
                    <a:pos x="1894" y="2135"/>
                  </a:cxn>
                  <a:cxn ang="0">
                    <a:pos x="1154" y="2175"/>
                  </a:cxn>
                  <a:cxn ang="0">
                    <a:pos x="1154" y="2175"/>
                  </a:cxn>
                  <a:cxn ang="0">
                    <a:pos x="971" y="2184"/>
                  </a:cxn>
                  <a:cxn ang="0">
                    <a:pos x="781" y="2193"/>
                  </a:cxn>
                  <a:cxn ang="0">
                    <a:pos x="595" y="2199"/>
                  </a:cxn>
                  <a:cxn ang="0">
                    <a:pos x="421" y="2204"/>
                  </a:cxn>
                  <a:cxn ang="0">
                    <a:pos x="149" y="2209"/>
                  </a:cxn>
                  <a:cxn ang="0">
                    <a:pos x="43" y="2211"/>
                  </a:cxn>
                  <a:cxn ang="0">
                    <a:pos x="43" y="2211"/>
                  </a:cxn>
                  <a:cxn ang="0">
                    <a:pos x="37" y="1740"/>
                  </a:cxn>
                  <a:cxn ang="0">
                    <a:pos x="32" y="1350"/>
                  </a:cxn>
                  <a:cxn ang="0">
                    <a:pos x="28" y="1034"/>
                  </a:cxn>
                  <a:cxn ang="0">
                    <a:pos x="28" y="1034"/>
                  </a:cxn>
                  <a:cxn ang="0">
                    <a:pos x="21" y="810"/>
                  </a:cxn>
                  <a:cxn ang="0">
                    <a:pos x="14" y="624"/>
                  </a:cxn>
                  <a:cxn ang="0">
                    <a:pos x="7" y="446"/>
                  </a:cxn>
                  <a:cxn ang="0">
                    <a:pos x="0" y="128"/>
                  </a:cxn>
                  <a:cxn ang="0">
                    <a:pos x="2197" y="0"/>
                  </a:cxn>
                </a:cxnLst>
                <a:rect l="0" t="0" r="r" b="b"/>
                <a:pathLst>
                  <a:path w="2279" h="2211">
                    <a:moveTo>
                      <a:pt x="2197" y="0"/>
                    </a:moveTo>
                    <a:lnTo>
                      <a:pt x="2233" y="377"/>
                    </a:lnTo>
                    <a:lnTo>
                      <a:pt x="2233" y="377"/>
                    </a:lnTo>
                    <a:lnTo>
                      <a:pt x="2237" y="437"/>
                    </a:lnTo>
                    <a:lnTo>
                      <a:pt x="2242" y="588"/>
                    </a:lnTo>
                    <a:lnTo>
                      <a:pt x="2247" y="785"/>
                    </a:lnTo>
                    <a:lnTo>
                      <a:pt x="2249" y="886"/>
                    </a:lnTo>
                    <a:lnTo>
                      <a:pt x="2249" y="984"/>
                    </a:lnTo>
                    <a:lnTo>
                      <a:pt x="2249" y="984"/>
                    </a:lnTo>
                    <a:lnTo>
                      <a:pt x="2249" y="1103"/>
                    </a:lnTo>
                    <a:lnTo>
                      <a:pt x="2253" y="1265"/>
                    </a:lnTo>
                    <a:lnTo>
                      <a:pt x="2263" y="1641"/>
                    </a:lnTo>
                    <a:lnTo>
                      <a:pt x="2279" y="2113"/>
                    </a:lnTo>
                    <a:lnTo>
                      <a:pt x="2279" y="2113"/>
                    </a:lnTo>
                    <a:lnTo>
                      <a:pt x="1894" y="2135"/>
                    </a:lnTo>
                    <a:lnTo>
                      <a:pt x="1154" y="2175"/>
                    </a:lnTo>
                    <a:lnTo>
                      <a:pt x="1154" y="2175"/>
                    </a:lnTo>
                    <a:lnTo>
                      <a:pt x="971" y="2184"/>
                    </a:lnTo>
                    <a:lnTo>
                      <a:pt x="781" y="2193"/>
                    </a:lnTo>
                    <a:lnTo>
                      <a:pt x="595" y="2199"/>
                    </a:lnTo>
                    <a:lnTo>
                      <a:pt x="421" y="2204"/>
                    </a:lnTo>
                    <a:lnTo>
                      <a:pt x="149" y="2209"/>
                    </a:lnTo>
                    <a:lnTo>
                      <a:pt x="43" y="2211"/>
                    </a:lnTo>
                    <a:lnTo>
                      <a:pt x="43" y="2211"/>
                    </a:lnTo>
                    <a:lnTo>
                      <a:pt x="37" y="1740"/>
                    </a:lnTo>
                    <a:lnTo>
                      <a:pt x="32" y="1350"/>
                    </a:lnTo>
                    <a:lnTo>
                      <a:pt x="28" y="1034"/>
                    </a:lnTo>
                    <a:lnTo>
                      <a:pt x="28" y="1034"/>
                    </a:lnTo>
                    <a:lnTo>
                      <a:pt x="21" y="810"/>
                    </a:lnTo>
                    <a:lnTo>
                      <a:pt x="14" y="624"/>
                    </a:lnTo>
                    <a:lnTo>
                      <a:pt x="7" y="446"/>
                    </a:lnTo>
                    <a:lnTo>
                      <a:pt x="0" y="128"/>
                    </a:lnTo>
                    <a:lnTo>
                      <a:pt x="2197" y="0"/>
                    </a:lnTo>
                    <a:close/>
                  </a:path>
                </a:pathLst>
              </a:custGeom>
              <a:gradFill flip="none" rotWithShape="1">
                <a:gsLst>
                  <a:gs pos="0">
                    <a:srgbClr val="000000">
                      <a:alpha val="58000"/>
                    </a:srgbClr>
                  </a:gs>
                  <a:gs pos="100000">
                    <a:srgbClr val="949494">
                      <a:alpha val="0"/>
                    </a:srgbClr>
                  </a:gs>
                </a:gsLst>
                <a:lin ang="5400000" scaled="1"/>
                <a:tileRect/>
              </a:gra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Arial Narrow"/>
                </a:endParaRPr>
              </a:p>
            </p:txBody>
          </p:sp>
          <p:sp>
            <p:nvSpPr>
              <p:cNvPr id="7" name="Freeform 6">
                <a:extLst>
                  <a:ext uri="{FF2B5EF4-FFF2-40B4-BE49-F238E27FC236}">
                    <a16:creationId xmlns:a16="http://schemas.microsoft.com/office/drawing/2014/main" id="{E89EBEE1-578F-1D4B-9AD3-88D131A58D53}"/>
                  </a:ext>
                </a:extLst>
              </p:cNvPr>
              <p:cNvSpPr>
                <a:spLocks/>
              </p:cNvSpPr>
              <p:nvPr/>
            </p:nvSpPr>
            <p:spPr bwMode="auto">
              <a:xfrm rot="485220">
                <a:off x="457200" y="432816"/>
                <a:ext cx="2133599" cy="2069937"/>
              </a:xfrm>
              <a:custGeom>
                <a:avLst/>
                <a:gdLst/>
                <a:ahLst/>
                <a:cxnLst>
                  <a:cxn ang="0">
                    <a:pos x="2197" y="0"/>
                  </a:cxn>
                  <a:cxn ang="0">
                    <a:pos x="2233" y="377"/>
                  </a:cxn>
                  <a:cxn ang="0">
                    <a:pos x="2233" y="377"/>
                  </a:cxn>
                  <a:cxn ang="0">
                    <a:pos x="2237" y="437"/>
                  </a:cxn>
                  <a:cxn ang="0">
                    <a:pos x="2242" y="588"/>
                  </a:cxn>
                  <a:cxn ang="0">
                    <a:pos x="2247" y="785"/>
                  </a:cxn>
                  <a:cxn ang="0">
                    <a:pos x="2249" y="886"/>
                  </a:cxn>
                  <a:cxn ang="0">
                    <a:pos x="2249" y="984"/>
                  </a:cxn>
                  <a:cxn ang="0">
                    <a:pos x="2249" y="984"/>
                  </a:cxn>
                  <a:cxn ang="0">
                    <a:pos x="2249" y="1103"/>
                  </a:cxn>
                  <a:cxn ang="0">
                    <a:pos x="2253" y="1265"/>
                  </a:cxn>
                  <a:cxn ang="0">
                    <a:pos x="2263" y="1641"/>
                  </a:cxn>
                  <a:cxn ang="0">
                    <a:pos x="2279" y="2113"/>
                  </a:cxn>
                  <a:cxn ang="0">
                    <a:pos x="2279" y="2113"/>
                  </a:cxn>
                  <a:cxn ang="0">
                    <a:pos x="1894" y="2135"/>
                  </a:cxn>
                  <a:cxn ang="0">
                    <a:pos x="1154" y="2175"/>
                  </a:cxn>
                  <a:cxn ang="0">
                    <a:pos x="1154" y="2175"/>
                  </a:cxn>
                  <a:cxn ang="0">
                    <a:pos x="971" y="2184"/>
                  </a:cxn>
                  <a:cxn ang="0">
                    <a:pos x="781" y="2193"/>
                  </a:cxn>
                  <a:cxn ang="0">
                    <a:pos x="595" y="2199"/>
                  </a:cxn>
                  <a:cxn ang="0">
                    <a:pos x="421" y="2204"/>
                  </a:cxn>
                  <a:cxn ang="0">
                    <a:pos x="149" y="2209"/>
                  </a:cxn>
                  <a:cxn ang="0">
                    <a:pos x="43" y="2211"/>
                  </a:cxn>
                  <a:cxn ang="0">
                    <a:pos x="43" y="2211"/>
                  </a:cxn>
                  <a:cxn ang="0">
                    <a:pos x="37" y="1740"/>
                  </a:cxn>
                  <a:cxn ang="0">
                    <a:pos x="32" y="1350"/>
                  </a:cxn>
                  <a:cxn ang="0">
                    <a:pos x="28" y="1034"/>
                  </a:cxn>
                  <a:cxn ang="0">
                    <a:pos x="28" y="1034"/>
                  </a:cxn>
                  <a:cxn ang="0">
                    <a:pos x="21" y="810"/>
                  </a:cxn>
                  <a:cxn ang="0">
                    <a:pos x="14" y="624"/>
                  </a:cxn>
                  <a:cxn ang="0">
                    <a:pos x="7" y="446"/>
                  </a:cxn>
                  <a:cxn ang="0">
                    <a:pos x="0" y="128"/>
                  </a:cxn>
                  <a:cxn ang="0">
                    <a:pos x="2197" y="0"/>
                  </a:cxn>
                </a:cxnLst>
                <a:rect l="0" t="0" r="r" b="b"/>
                <a:pathLst>
                  <a:path w="2279" h="2211">
                    <a:moveTo>
                      <a:pt x="2197" y="0"/>
                    </a:moveTo>
                    <a:lnTo>
                      <a:pt x="2233" y="377"/>
                    </a:lnTo>
                    <a:lnTo>
                      <a:pt x="2233" y="377"/>
                    </a:lnTo>
                    <a:lnTo>
                      <a:pt x="2237" y="437"/>
                    </a:lnTo>
                    <a:lnTo>
                      <a:pt x="2242" y="588"/>
                    </a:lnTo>
                    <a:lnTo>
                      <a:pt x="2247" y="785"/>
                    </a:lnTo>
                    <a:lnTo>
                      <a:pt x="2249" y="886"/>
                    </a:lnTo>
                    <a:lnTo>
                      <a:pt x="2249" y="984"/>
                    </a:lnTo>
                    <a:lnTo>
                      <a:pt x="2249" y="984"/>
                    </a:lnTo>
                    <a:lnTo>
                      <a:pt x="2249" y="1103"/>
                    </a:lnTo>
                    <a:lnTo>
                      <a:pt x="2253" y="1265"/>
                    </a:lnTo>
                    <a:lnTo>
                      <a:pt x="2263" y="1641"/>
                    </a:lnTo>
                    <a:lnTo>
                      <a:pt x="2279" y="2113"/>
                    </a:lnTo>
                    <a:lnTo>
                      <a:pt x="2279" y="2113"/>
                    </a:lnTo>
                    <a:lnTo>
                      <a:pt x="1894" y="2135"/>
                    </a:lnTo>
                    <a:lnTo>
                      <a:pt x="1154" y="2175"/>
                    </a:lnTo>
                    <a:lnTo>
                      <a:pt x="1154" y="2175"/>
                    </a:lnTo>
                    <a:lnTo>
                      <a:pt x="971" y="2184"/>
                    </a:lnTo>
                    <a:lnTo>
                      <a:pt x="781" y="2193"/>
                    </a:lnTo>
                    <a:lnTo>
                      <a:pt x="595" y="2199"/>
                    </a:lnTo>
                    <a:lnTo>
                      <a:pt x="421" y="2204"/>
                    </a:lnTo>
                    <a:lnTo>
                      <a:pt x="149" y="2209"/>
                    </a:lnTo>
                    <a:lnTo>
                      <a:pt x="43" y="2211"/>
                    </a:lnTo>
                    <a:lnTo>
                      <a:pt x="43" y="2211"/>
                    </a:lnTo>
                    <a:lnTo>
                      <a:pt x="37" y="1740"/>
                    </a:lnTo>
                    <a:lnTo>
                      <a:pt x="32" y="1350"/>
                    </a:lnTo>
                    <a:lnTo>
                      <a:pt x="28" y="1034"/>
                    </a:lnTo>
                    <a:lnTo>
                      <a:pt x="28" y="1034"/>
                    </a:lnTo>
                    <a:lnTo>
                      <a:pt x="21" y="810"/>
                    </a:lnTo>
                    <a:lnTo>
                      <a:pt x="14" y="624"/>
                    </a:lnTo>
                    <a:lnTo>
                      <a:pt x="7" y="446"/>
                    </a:lnTo>
                    <a:lnTo>
                      <a:pt x="0" y="128"/>
                    </a:lnTo>
                    <a:lnTo>
                      <a:pt x="2197" y="0"/>
                    </a:lnTo>
                    <a:close/>
                  </a:path>
                </a:pathLst>
              </a:custGeom>
              <a:gradFill flip="none" rotWithShape="1">
                <a:gsLst>
                  <a:gs pos="0">
                    <a:srgbClr val="DFCF5B"/>
                  </a:gs>
                  <a:gs pos="31000">
                    <a:srgbClr val="F3E897"/>
                  </a:gs>
                </a:gsLst>
                <a:lin ang="5400000" scaled="1"/>
                <a:tileRect/>
              </a:gradFill>
              <a:ln w="9525">
                <a:noFill/>
                <a:round/>
                <a:headEnd/>
                <a:tailEnd/>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Arial Narrow"/>
                </a:endParaRPr>
              </a:p>
            </p:txBody>
          </p:sp>
        </p:grpSp>
        <p:sp>
          <p:nvSpPr>
            <p:cNvPr id="10" name="Freeform 9">
              <a:extLst>
                <a:ext uri="{FF2B5EF4-FFF2-40B4-BE49-F238E27FC236}">
                  <a16:creationId xmlns:a16="http://schemas.microsoft.com/office/drawing/2014/main" id="{42DD45E8-256C-6C49-9E2D-C8F1B19784D1}"/>
                </a:ext>
              </a:extLst>
            </p:cNvPr>
            <p:cNvSpPr/>
            <p:nvPr/>
          </p:nvSpPr>
          <p:spPr>
            <a:xfrm>
              <a:off x="7346113" y="1175806"/>
              <a:ext cx="1684242" cy="966366"/>
            </a:xfrm>
            <a:custGeom>
              <a:avLst/>
              <a:gdLst/>
              <a:ahLst/>
              <a:cxnLst/>
              <a:rect l="l" t="t" r="r" b="b"/>
              <a:pathLst>
                <a:path w="1684242" h="966366">
                  <a:moveTo>
                    <a:pt x="1651863" y="937979"/>
                  </a:moveTo>
                  <a:cubicBezTo>
                    <a:pt x="1661672" y="938977"/>
                    <a:pt x="1666170" y="943481"/>
                    <a:pt x="1665355" y="951492"/>
                  </a:cubicBezTo>
                  <a:cubicBezTo>
                    <a:pt x="1662607" y="962279"/>
                    <a:pt x="1656573" y="967199"/>
                    <a:pt x="1647254" y="966252"/>
                  </a:cubicBezTo>
                  <a:cubicBezTo>
                    <a:pt x="1639903" y="962201"/>
                    <a:pt x="1636526" y="957232"/>
                    <a:pt x="1637124" y="951347"/>
                  </a:cubicBezTo>
                  <a:cubicBezTo>
                    <a:pt x="1637690" y="945788"/>
                    <a:pt x="1642603" y="941332"/>
                    <a:pt x="1651863" y="937979"/>
                  </a:cubicBezTo>
                  <a:close/>
                  <a:moveTo>
                    <a:pt x="1491838" y="622654"/>
                  </a:moveTo>
                  <a:cubicBezTo>
                    <a:pt x="1497410" y="624707"/>
                    <a:pt x="1500115" y="625725"/>
                    <a:pt x="1499951" y="625709"/>
                  </a:cubicBezTo>
                  <a:cubicBezTo>
                    <a:pt x="1512656" y="625844"/>
                    <a:pt x="1521625" y="626178"/>
                    <a:pt x="1526856" y="626710"/>
                  </a:cubicBezTo>
                  <a:lnTo>
                    <a:pt x="1567074" y="630799"/>
                  </a:lnTo>
                  <a:cubicBezTo>
                    <a:pt x="1575085" y="631613"/>
                    <a:pt x="1584561" y="631833"/>
                    <a:pt x="1595500" y="631459"/>
                  </a:cubicBezTo>
                  <a:lnTo>
                    <a:pt x="1601128" y="639464"/>
                  </a:lnTo>
                  <a:lnTo>
                    <a:pt x="1600729" y="643388"/>
                  </a:lnTo>
                  <a:cubicBezTo>
                    <a:pt x="1600114" y="649437"/>
                    <a:pt x="1588608" y="651323"/>
                    <a:pt x="1566210" y="649046"/>
                  </a:cubicBezTo>
                  <a:lnTo>
                    <a:pt x="1541965" y="646581"/>
                  </a:lnTo>
                  <a:lnTo>
                    <a:pt x="1539456" y="690428"/>
                  </a:lnTo>
                  <a:cubicBezTo>
                    <a:pt x="1538386" y="694449"/>
                    <a:pt x="1537835" y="696623"/>
                    <a:pt x="1537802" y="696950"/>
                  </a:cubicBezTo>
                  <a:cubicBezTo>
                    <a:pt x="1533631" y="796458"/>
                    <a:pt x="1529401" y="867303"/>
                    <a:pt x="1525113" y="909483"/>
                  </a:cubicBezTo>
                  <a:cubicBezTo>
                    <a:pt x="1525650" y="910694"/>
                    <a:pt x="1525811" y="912362"/>
                    <a:pt x="1525595" y="914487"/>
                  </a:cubicBezTo>
                  <a:cubicBezTo>
                    <a:pt x="1524841" y="915402"/>
                    <a:pt x="1524481" y="915695"/>
                    <a:pt x="1524514" y="915368"/>
                  </a:cubicBezTo>
                  <a:lnTo>
                    <a:pt x="1525067" y="922114"/>
                  </a:lnTo>
                  <a:cubicBezTo>
                    <a:pt x="1522246" y="927113"/>
                    <a:pt x="1518874" y="929413"/>
                    <a:pt x="1514950" y="929014"/>
                  </a:cubicBezTo>
                  <a:lnTo>
                    <a:pt x="1511027" y="928615"/>
                  </a:lnTo>
                  <a:cubicBezTo>
                    <a:pt x="1508247" y="928333"/>
                    <a:pt x="1505129" y="925703"/>
                    <a:pt x="1501670" y="920727"/>
                  </a:cubicBezTo>
                  <a:cubicBezTo>
                    <a:pt x="1501903" y="918438"/>
                    <a:pt x="1502604" y="914793"/>
                    <a:pt x="1503773" y="909791"/>
                  </a:cubicBezTo>
                  <a:cubicBezTo>
                    <a:pt x="1505186" y="895894"/>
                    <a:pt x="1509416" y="825050"/>
                    <a:pt x="1516462" y="697258"/>
                  </a:cubicBezTo>
                  <a:cubicBezTo>
                    <a:pt x="1517510" y="686958"/>
                    <a:pt x="1518347" y="677298"/>
                    <a:pt x="1518975" y="668277"/>
                  </a:cubicBezTo>
                  <a:lnTo>
                    <a:pt x="1520165" y="644464"/>
                  </a:lnTo>
                  <a:lnTo>
                    <a:pt x="1486701" y="643935"/>
                  </a:lnTo>
                  <a:cubicBezTo>
                    <a:pt x="1482916" y="638925"/>
                    <a:pt x="1481222" y="634458"/>
                    <a:pt x="1481621" y="630535"/>
                  </a:cubicBezTo>
                  <a:cubicBezTo>
                    <a:pt x="1481904" y="627755"/>
                    <a:pt x="1485309" y="625128"/>
                    <a:pt x="1491838" y="622654"/>
                  </a:cubicBezTo>
                  <a:close/>
                  <a:moveTo>
                    <a:pt x="1672376" y="607065"/>
                  </a:moveTo>
                  <a:cubicBezTo>
                    <a:pt x="1675809" y="607415"/>
                    <a:pt x="1678968" y="610461"/>
                    <a:pt x="1681853" y="616205"/>
                  </a:cubicBezTo>
                  <a:lnTo>
                    <a:pt x="1680053" y="621721"/>
                  </a:lnTo>
                  <a:cubicBezTo>
                    <a:pt x="1685131" y="695246"/>
                    <a:pt x="1685593" y="752445"/>
                    <a:pt x="1681437" y="793317"/>
                  </a:cubicBezTo>
                  <a:cubicBezTo>
                    <a:pt x="1680074" y="806723"/>
                    <a:pt x="1676869" y="841497"/>
                    <a:pt x="1671821" y="897640"/>
                  </a:cubicBezTo>
                  <a:lnTo>
                    <a:pt x="1664481" y="901602"/>
                  </a:lnTo>
                  <a:lnTo>
                    <a:pt x="1658350" y="900978"/>
                  </a:lnTo>
                  <a:cubicBezTo>
                    <a:pt x="1654690" y="899615"/>
                    <a:pt x="1651973" y="896283"/>
                    <a:pt x="1650199" y="890982"/>
                  </a:cubicBezTo>
                  <a:cubicBezTo>
                    <a:pt x="1654399" y="843177"/>
                    <a:pt x="1657646" y="807994"/>
                    <a:pt x="1659940" y="785432"/>
                  </a:cubicBezTo>
                  <a:lnTo>
                    <a:pt x="1660280" y="772335"/>
                  </a:lnTo>
                  <a:cubicBezTo>
                    <a:pt x="1661051" y="771257"/>
                    <a:pt x="1661477" y="770310"/>
                    <a:pt x="1661561" y="769492"/>
                  </a:cubicBezTo>
                  <a:cubicBezTo>
                    <a:pt x="1663405" y="751345"/>
                    <a:pt x="1662304" y="700441"/>
                    <a:pt x="1658257" y="616779"/>
                  </a:cubicBezTo>
                  <a:cubicBezTo>
                    <a:pt x="1659005" y="609422"/>
                    <a:pt x="1663711" y="606184"/>
                    <a:pt x="1672376" y="607065"/>
                  </a:cubicBezTo>
                  <a:close/>
                  <a:moveTo>
                    <a:pt x="1370033" y="590944"/>
                  </a:moveTo>
                  <a:lnTo>
                    <a:pt x="1383275" y="592290"/>
                  </a:lnTo>
                  <a:lnTo>
                    <a:pt x="1397911" y="592730"/>
                  </a:lnTo>
                  <a:lnTo>
                    <a:pt x="1395932" y="592090"/>
                  </a:lnTo>
                  <a:lnTo>
                    <a:pt x="1398461" y="592746"/>
                  </a:lnTo>
                  <a:lnTo>
                    <a:pt x="1400566" y="592809"/>
                  </a:lnTo>
                  <a:lnTo>
                    <a:pt x="1401670" y="593578"/>
                  </a:lnTo>
                  <a:lnTo>
                    <a:pt x="1428159" y="600446"/>
                  </a:lnTo>
                  <a:cubicBezTo>
                    <a:pt x="1435227" y="603230"/>
                    <a:pt x="1438619" y="606011"/>
                    <a:pt x="1438337" y="608790"/>
                  </a:cubicBezTo>
                  <a:lnTo>
                    <a:pt x="1438162" y="610507"/>
                  </a:lnTo>
                  <a:cubicBezTo>
                    <a:pt x="1435421" y="616340"/>
                    <a:pt x="1431272" y="618974"/>
                    <a:pt x="1425713" y="618409"/>
                  </a:cubicBezTo>
                  <a:lnTo>
                    <a:pt x="1397566" y="612573"/>
                  </a:lnTo>
                  <a:cubicBezTo>
                    <a:pt x="1396258" y="612440"/>
                    <a:pt x="1392064" y="612262"/>
                    <a:pt x="1384984" y="612038"/>
                  </a:cubicBezTo>
                  <a:lnTo>
                    <a:pt x="1384776" y="618954"/>
                  </a:lnTo>
                  <a:cubicBezTo>
                    <a:pt x="1383679" y="629744"/>
                    <a:pt x="1381002" y="671510"/>
                    <a:pt x="1376745" y="744251"/>
                  </a:cubicBezTo>
                  <a:lnTo>
                    <a:pt x="1377726" y="744351"/>
                  </a:lnTo>
                  <a:cubicBezTo>
                    <a:pt x="1382467" y="744833"/>
                    <a:pt x="1386587" y="744921"/>
                    <a:pt x="1390087" y="744616"/>
                  </a:cubicBezTo>
                  <a:cubicBezTo>
                    <a:pt x="1405322" y="747487"/>
                    <a:pt x="1417354" y="749371"/>
                    <a:pt x="1426182" y="750268"/>
                  </a:cubicBezTo>
                  <a:lnTo>
                    <a:pt x="1431049" y="758444"/>
                  </a:lnTo>
                  <a:lnTo>
                    <a:pt x="1430625" y="762613"/>
                  </a:lnTo>
                  <a:cubicBezTo>
                    <a:pt x="1430093" y="767845"/>
                    <a:pt x="1426476" y="770120"/>
                    <a:pt x="1419773" y="769438"/>
                  </a:cubicBezTo>
                  <a:cubicBezTo>
                    <a:pt x="1413887" y="768840"/>
                    <a:pt x="1404472" y="767222"/>
                    <a:pt x="1391525" y="764584"/>
                  </a:cubicBezTo>
                  <a:lnTo>
                    <a:pt x="1375007" y="763895"/>
                  </a:lnTo>
                  <a:lnTo>
                    <a:pt x="1371887" y="798576"/>
                  </a:lnTo>
                  <a:cubicBezTo>
                    <a:pt x="1368987" y="835322"/>
                    <a:pt x="1367011" y="875321"/>
                    <a:pt x="1365958" y="918574"/>
                  </a:cubicBezTo>
                  <a:cubicBezTo>
                    <a:pt x="1366776" y="918657"/>
                    <a:pt x="1367160" y="918943"/>
                    <a:pt x="1367110" y="919434"/>
                  </a:cubicBezTo>
                  <a:cubicBezTo>
                    <a:pt x="1387662" y="920367"/>
                    <a:pt x="1400799" y="921125"/>
                    <a:pt x="1406521" y="921707"/>
                  </a:cubicBezTo>
                  <a:cubicBezTo>
                    <a:pt x="1411423" y="923857"/>
                    <a:pt x="1414721" y="927165"/>
                    <a:pt x="1416414" y="931632"/>
                  </a:cubicBezTo>
                  <a:lnTo>
                    <a:pt x="1416215" y="933594"/>
                  </a:lnTo>
                  <a:cubicBezTo>
                    <a:pt x="1415949" y="936210"/>
                    <a:pt x="1413034" y="938887"/>
                    <a:pt x="1407470" y="941625"/>
                  </a:cubicBezTo>
                  <a:cubicBezTo>
                    <a:pt x="1381409" y="939635"/>
                    <a:pt x="1365729" y="938702"/>
                    <a:pt x="1360431" y="938824"/>
                  </a:cubicBezTo>
                  <a:cubicBezTo>
                    <a:pt x="1348169" y="937577"/>
                    <a:pt x="1342629" y="931150"/>
                    <a:pt x="1343809" y="919542"/>
                  </a:cubicBezTo>
                  <a:cubicBezTo>
                    <a:pt x="1345581" y="856625"/>
                    <a:pt x="1348586" y="804321"/>
                    <a:pt x="1352825" y="762631"/>
                  </a:cubicBezTo>
                  <a:lnTo>
                    <a:pt x="1356016" y="731242"/>
                  </a:lnTo>
                  <a:cubicBezTo>
                    <a:pt x="1358597" y="673361"/>
                    <a:pt x="1360902" y="634448"/>
                    <a:pt x="1362930" y="614503"/>
                  </a:cubicBezTo>
                  <a:cubicBezTo>
                    <a:pt x="1361965" y="604494"/>
                    <a:pt x="1361608" y="598263"/>
                    <a:pt x="1361857" y="595811"/>
                  </a:cubicBezTo>
                  <a:close/>
                  <a:moveTo>
                    <a:pt x="1227891" y="576492"/>
                  </a:moveTo>
                  <a:lnTo>
                    <a:pt x="1241133" y="577838"/>
                  </a:lnTo>
                  <a:lnTo>
                    <a:pt x="1255769" y="578278"/>
                  </a:lnTo>
                  <a:lnTo>
                    <a:pt x="1253790" y="577638"/>
                  </a:lnTo>
                  <a:lnTo>
                    <a:pt x="1256319" y="578294"/>
                  </a:lnTo>
                  <a:lnTo>
                    <a:pt x="1258424" y="578357"/>
                  </a:lnTo>
                  <a:lnTo>
                    <a:pt x="1259528" y="579126"/>
                  </a:lnTo>
                  <a:lnTo>
                    <a:pt x="1286017" y="585994"/>
                  </a:lnTo>
                  <a:cubicBezTo>
                    <a:pt x="1293085" y="588778"/>
                    <a:pt x="1296477" y="591559"/>
                    <a:pt x="1296194" y="594338"/>
                  </a:cubicBezTo>
                  <a:lnTo>
                    <a:pt x="1296020" y="596055"/>
                  </a:lnTo>
                  <a:cubicBezTo>
                    <a:pt x="1293279" y="601888"/>
                    <a:pt x="1289130" y="604522"/>
                    <a:pt x="1283571" y="603957"/>
                  </a:cubicBezTo>
                  <a:lnTo>
                    <a:pt x="1255424" y="598122"/>
                  </a:lnTo>
                  <a:cubicBezTo>
                    <a:pt x="1254116" y="597989"/>
                    <a:pt x="1249922" y="597810"/>
                    <a:pt x="1242842" y="597586"/>
                  </a:cubicBezTo>
                  <a:lnTo>
                    <a:pt x="1242634" y="604502"/>
                  </a:lnTo>
                  <a:cubicBezTo>
                    <a:pt x="1241537" y="615292"/>
                    <a:pt x="1238860" y="657058"/>
                    <a:pt x="1234603" y="729799"/>
                  </a:cubicBezTo>
                  <a:lnTo>
                    <a:pt x="1235584" y="729899"/>
                  </a:lnTo>
                  <a:cubicBezTo>
                    <a:pt x="1240325" y="730381"/>
                    <a:pt x="1244445" y="730469"/>
                    <a:pt x="1247945" y="730164"/>
                  </a:cubicBezTo>
                  <a:cubicBezTo>
                    <a:pt x="1263180" y="733035"/>
                    <a:pt x="1275211" y="734919"/>
                    <a:pt x="1284040" y="735816"/>
                  </a:cubicBezTo>
                  <a:lnTo>
                    <a:pt x="1288907" y="743992"/>
                  </a:lnTo>
                  <a:lnTo>
                    <a:pt x="1288483" y="748161"/>
                  </a:lnTo>
                  <a:cubicBezTo>
                    <a:pt x="1287951" y="753393"/>
                    <a:pt x="1284334" y="755668"/>
                    <a:pt x="1277631" y="754986"/>
                  </a:cubicBezTo>
                  <a:cubicBezTo>
                    <a:pt x="1271745" y="754388"/>
                    <a:pt x="1262329" y="752770"/>
                    <a:pt x="1249383" y="750132"/>
                  </a:cubicBezTo>
                  <a:lnTo>
                    <a:pt x="1232865" y="749443"/>
                  </a:lnTo>
                  <a:lnTo>
                    <a:pt x="1229745" y="784124"/>
                  </a:lnTo>
                  <a:cubicBezTo>
                    <a:pt x="1226845" y="820870"/>
                    <a:pt x="1224869" y="860869"/>
                    <a:pt x="1223816" y="904122"/>
                  </a:cubicBezTo>
                  <a:cubicBezTo>
                    <a:pt x="1224634" y="904205"/>
                    <a:pt x="1225017" y="904492"/>
                    <a:pt x="1224968" y="904982"/>
                  </a:cubicBezTo>
                  <a:cubicBezTo>
                    <a:pt x="1245520" y="905915"/>
                    <a:pt x="1258657" y="906673"/>
                    <a:pt x="1264379" y="907255"/>
                  </a:cubicBezTo>
                  <a:cubicBezTo>
                    <a:pt x="1269281" y="909405"/>
                    <a:pt x="1272579" y="912713"/>
                    <a:pt x="1274272" y="917180"/>
                  </a:cubicBezTo>
                  <a:lnTo>
                    <a:pt x="1274073" y="919142"/>
                  </a:lnTo>
                  <a:cubicBezTo>
                    <a:pt x="1273807" y="921758"/>
                    <a:pt x="1270891" y="924435"/>
                    <a:pt x="1265328" y="927173"/>
                  </a:cubicBezTo>
                  <a:cubicBezTo>
                    <a:pt x="1239266" y="925184"/>
                    <a:pt x="1223587" y="924250"/>
                    <a:pt x="1218289" y="924372"/>
                  </a:cubicBezTo>
                  <a:cubicBezTo>
                    <a:pt x="1206027" y="923125"/>
                    <a:pt x="1200486" y="916698"/>
                    <a:pt x="1201667" y="905091"/>
                  </a:cubicBezTo>
                  <a:cubicBezTo>
                    <a:pt x="1203438" y="842173"/>
                    <a:pt x="1206444" y="789869"/>
                    <a:pt x="1210683" y="748179"/>
                  </a:cubicBezTo>
                  <a:lnTo>
                    <a:pt x="1213874" y="716790"/>
                  </a:lnTo>
                  <a:cubicBezTo>
                    <a:pt x="1216455" y="658909"/>
                    <a:pt x="1218760" y="619996"/>
                    <a:pt x="1220788" y="600051"/>
                  </a:cubicBezTo>
                  <a:cubicBezTo>
                    <a:pt x="1219823" y="590042"/>
                    <a:pt x="1219466" y="583812"/>
                    <a:pt x="1219715" y="581359"/>
                  </a:cubicBezTo>
                  <a:close/>
                  <a:moveTo>
                    <a:pt x="980126" y="557247"/>
                  </a:moveTo>
                  <a:lnTo>
                    <a:pt x="985043" y="564933"/>
                  </a:lnTo>
                  <a:lnTo>
                    <a:pt x="984719" y="568121"/>
                  </a:lnTo>
                  <a:cubicBezTo>
                    <a:pt x="984486" y="570410"/>
                    <a:pt x="981219" y="573298"/>
                    <a:pt x="974918" y="576787"/>
                  </a:cubicBezTo>
                  <a:lnTo>
                    <a:pt x="962902" y="575565"/>
                  </a:lnTo>
                  <a:cubicBezTo>
                    <a:pt x="948351" y="574086"/>
                    <a:pt x="938002" y="578402"/>
                    <a:pt x="931853" y="588513"/>
                  </a:cubicBezTo>
                  <a:cubicBezTo>
                    <a:pt x="925389" y="601731"/>
                    <a:pt x="921292" y="616841"/>
                    <a:pt x="919564" y="633844"/>
                  </a:cubicBezTo>
                  <a:cubicBezTo>
                    <a:pt x="918516" y="644144"/>
                    <a:pt x="921284" y="661604"/>
                    <a:pt x="927865" y="686224"/>
                  </a:cubicBezTo>
                  <a:cubicBezTo>
                    <a:pt x="930210" y="692409"/>
                    <a:pt x="945777" y="711500"/>
                    <a:pt x="974569" y="743499"/>
                  </a:cubicBezTo>
                  <a:cubicBezTo>
                    <a:pt x="989242" y="769768"/>
                    <a:pt x="995373" y="794755"/>
                    <a:pt x="992963" y="818461"/>
                  </a:cubicBezTo>
                  <a:cubicBezTo>
                    <a:pt x="991068" y="837098"/>
                    <a:pt x="985209" y="854920"/>
                    <a:pt x="975386" y="871926"/>
                  </a:cubicBezTo>
                  <a:cubicBezTo>
                    <a:pt x="970155" y="881139"/>
                    <a:pt x="958550" y="888053"/>
                    <a:pt x="940572" y="892667"/>
                  </a:cubicBezTo>
                  <a:cubicBezTo>
                    <a:pt x="933683" y="895436"/>
                    <a:pt x="927950" y="896587"/>
                    <a:pt x="923373" y="896122"/>
                  </a:cubicBezTo>
                  <a:cubicBezTo>
                    <a:pt x="917160" y="895490"/>
                    <a:pt x="913094" y="892434"/>
                    <a:pt x="911173" y="886953"/>
                  </a:cubicBezTo>
                  <a:lnTo>
                    <a:pt x="911522" y="883519"/>
                  </a:lnTo>
                  <a:cubicBezTo>
                    <a:pt x="912004" y="878778"/>
                    <a:pt x="917363" y="876433"/>
                    <a:pt x="927599" y="876482"/>
                  </a:cubicBezTo>
                  <a:cubicBezTo>
                    <a:pt x="946952" y="871347"/>
                    <a:pt x="957010" y="865019"/>
                    <a:pt x="957775" y="857499"/>
                  </a:cubicBezTo>
                  <a:cubicBezTo>
                    <a:pt x="964857" y="846326"/>
                    <a:pt x="969321" y="831666"/>
                    <a:pt x="971166" y="813519"/>
                  </a:cubicBezTo>
                  <a:cubicBezTo>
                    <a:pt x="973576" y="789813"/>
                    <a:pt x="965302" y="765599"/>
                    <a:pt x="946342" y="740877"/>
                  </a:cubicBezTo>
                  <a:cubicBezTo>
                    <a:pt x="930048" y="725676"/>
                    <a:pt x="918127" y="711332"/>
                    <a:pt x="910579" y="697846"/>
                  </a:cubicBezTo>
                  <a:cubicBezTo>
                    <a:pt x="904901" y="690331"/>
                    <a:pt x="900475" y="672124"/>
                    <a:pt x="897302" y="643226"/>
                  </a:cubicBezTo>
                  <a:cubicBezTo>
                    <a:pt x="897651" y="639793"/>
                    <a:pt x="897764" y="635427"/>
                    <a:pt x="897642" y="630129"/>
                  </a:cubicBezTo>
                  <a:cubicBezTo>
                    <a:pt x="899853" y="608385"/>
                    <a:pt x="905910" y="589427"/>
                    <a:pt x="915813" y="573255"/>
                  </a:cubicBezTo>
                  <a:cubicBezTo>
                    <a:pt x="927626" y="559425"/>
                    <a:pt x="949063" y="554089"/>
                    <a:pt x="980126" y="557247"/>
                  </a:cubicBezTo>
                  <a:close/>
                  <a:moveTo>
                    <a:pt x="1075324" y="541159"/>
                  </a:moveTo>
                  <a:lnTo>
                    <a:pt x="1081700" y="541807"/>
                  </a:lnTo>
                  <a:cubicBezTo>
                    <a:pt x="1087383" y="546019"/>
                    <a:pt x="1089976" y="550577"/>
                    <a:pt x="1089477" y="555482"/>
                  </a:cubicBezTo>
                  <a:cubicBezTo>
                    <a:pt x="1088231" y="567743"/>
                    <a:pt x="1082263" y="616690"/>
                    <a:pt x="1071574" y="702322"/>
                  </a:cubicBezTo>
                  <a:lnTo>
                    <a:pt x="1070237" y="715481"/>
                  </a:lnTo>
                  <a:lnTo>
                    <a:pt x="1079971" y="715997"/>
                  </a:lnTo>
                  <a:cubicBezTo>
                    <a:pt x="1087021" y="716508"/>
                    <a:pt x="1097303" y="717326"/>
                    <a:pt x="1110816" y="718452"/>
                  </a:cubicBezTo>
                  <a:cubicBezTo>
                    <a:pt x="1112420" y="697803"/>
                    <a:pt x="1113745" y="682328"/>
                    <a:pt x="1114793" y="672028"/>
                  </a:cubicBezTo>
                  <a:lnTo>
                    <a:pt x="1119380" y="626906"/>
                  </a:lnTo>
                  <a:cubicBezTo>
                    <a:pt x="1119463" y="626088"/>
                    <a:pt x="1119098" y="624812"/>
                    <a:pt x="1118283" y="623078"/>
                  </a:cubicBezTo>
                  <a:lnTo>
                    <a:pt x="1120079" y="620039"/>
                  </a:lnTo>
                  <a:cubicBezTo>
                    <a:pt x="1123857" y="589370"/>
                    <a:pt x="1126686" y="564798"/>
                    <a:pt x="1128564" y="546324"/>
                  </a:cubicBezTo>
                  <a:lnTo>
                    <a:pt x="1136740" y="541457"/>
                  </a:lnTo>
                  <a:lnTo>
                    <a:pt x="1142871" y="542080"/>
                  </a:lnTo>
                  <a:cubicBezTo>
                    <a:pt x="1148147" y="545424"/>
                    <a:pt x="1150594" y="548977"/>
                    <a:pt x="1150211" y="552737"/>
                  </a:cubicBezTo>
                  <a:cubicBezTo>
                    <a:pt x="1147070" y="583636"/>
                    <a:pt x="1143989" y="607439"/>
                    <a:pt x="1140969" y="624145"/>
                  </a:cubicBezTo>
                  <a:lnTo>
                    <a:pt x="1132683" y="725135"/>
                  </a:lnTo>
                  <a:cubicBezTo>
                    <a:pt x="1133758" y="727557"/>
                    <a:pt x="1134188" y="729831"/>
                    <a:pt x="1133972" y="731956"/>
                  </a:cubicBezTo>
                  <a:cubicBezTo>
                    <a:pt x="1131838" y="736694"/>
                    <a:pt x="1131017" y="739089"/>
                    <a:pt x="1131507" y="739138"/>
                  </a:cubicBezTo>
                  <a:cubicBezTo>
                    <a:pt x="1129893" y="766394"/>
                    <a:pt x="1125531" y="818229"/>
                    <a:pt x="1118422" y="894645"/>
                  </a:cubicBezTo>
                  <a:cubicBezTo>
                    <a:pt x="1117402" y="898175"/>
                    <a:pt x="1116344" y="905335"/>
                    <a:pt x="1115247" y="916126"/>
                  </a:cubicBezTo>
                  <a:lnTo>
                    <a:pt x="1107907" y="920087"/>
                  </a:lnTo>
                  <a:lnTo>
                    <a:pt x="1100305" y="919314"/>
                  </a:lnTo>
                  <a:lnTo>
                    <a:pt x="1093301" y="912655"/>
                  </a:lnTo>
                  <a:cubicBezTo>
                    <a:pt x="1094165" y="904154"/>
                    <a:pt x="1095132" y="897893"/>
                    <a:pt x="1096202" y="893872"/>
                  </a:cubicBezTo>
                  <a:cubicBezTo>
                    <a:pt x="1104623" y="804541"/>
                    <a:pt x="1108993" y="752624"/>
                    <a:pt x="1109312" y="738121"/>
                  </a:cubicBezTo>
                  <a:cubicBezTo>
                    <a:pt x="1083267" y="735968"/>
                    <a:pt x="1069991" y="734949"/>
                    <a:pt x="1069484" y="735062"/>
                  </a:cubicBezTo>
                  <a:cubicBezTo>
                    <a:pt x="1069615" y="745151"/>
                    <a:pt x="1069065" y="756245"/>
                    <a:pt x="1067835" y="768343"/>
                  </a:cubicBezTo>
                  <a:cubicBezTo>
                    <a:pt x="1065175" y="794501"/>
                    <a:pt x="1062521" y="817356"/>
                    <a:pt x="1059873" y="836909"/>
                  </a:cubicBezTo>
                  <a:cubicBezTo>
                    <a:pt x="1059396" y="848092"/>
                    <a:pt x="1057446" y="870523"/>
                    <a:pt x="1054022" y="904202"/>
                  </a:cubicBezTo>
                  <a:cubicBezTo>
                    <a:pt x="1048818" y="906646"/>
                    <a:pt x="1044663" y="907710"/>
                    <a:pt x="1041557" y="907394"/>
                  </a:cubicBezTo>
                  <a:cubicBezTo>
                    <a:pt x="1037960" y="907029"/>
                    <a:pt x="1034875" y="904072"/>
                    <a:pt x="1032300" y="898525"/>
                  </a:cubicBezTo>
                  <a:lnTo>
                    <a:pt x="1033298" y="888715"/>
                  </a:lnTo>
                  <a:cubicBezTo>
                    <a:pt x="1036007" y="862067"/>
                    <a:pt x="1037509" y="844050"/>
                    <a:pt x="1037802" y="834665"/>
                  </a:cubicBezTo>
                  <a:cubicBezTo>
                    <a:pt x="1040085" y="818709"/>
                    <a:pt x="1042407" y="799124"/>
                    <a:pt x="1044767" y="775909"/>
                  </a:cubicBezTo>
                  <a:lnTo>
                    <a:pt x="1046263" y="761195"/>
                  </a:lnTo>
                  <a:cubicBezTo>
                    <a:pt x="1047542" y="729115"/>
                    <a:pt x="1048822" y="706781"/>
                    <a:pt x="1050102" y="694192"/>
                  </a:cubicBezTo>
                  <a:cubicBezTo>
                    <a:pt x="1059477" y="621476"/>
                    <a:pt x="1065162" y="575308"/>
                    <a:pt x="1067157" y="555690"/>
                  </a:cubicBezTo>
                  <a:cubicBezTo>
                    <a:pt x="1066769" y="553008"/>
                    <a:pt x="1066766" y="549786"/>
                    <a:pt x="1067148" y="546026"/>
                  </a:cubicBezTo>
                  <a:close/>
                  <a:moveTo>
                    <a:pt x="638985" y="535942"/>
                  </a:moveTo>
                  <a:cubicBezTo>
                    <a:pt x="644557" y="537995"/>
                    <a:pt x="647262" y="539014"/>
                    <a:pt x="647098" y="538997"/>
                  </a:cubicBezTo>
                  <a:cubicBezTo>
                    <a:pt x="659803" y="539133"/>
                    <a:pt x="668771" y="539466"/>
                    <a:pt x="674003" y="539998"/>
                  </a:cubicBezTo>
                  <a:lnTo>
                    <a:pt x="714221" y="544087"/>
                  </a:lnTo>
                  <a:cubicBezTo>
                    <a:pt x="722232" y="544902"/>
                    <a:pt x="731707" y="545122"/>
                    <a:pt x="742647" y="544747"/>
                  </a:cubicBezTo>
                  <a:lnTo>
                    <a:pt x="748275" y="552753"/>
                  </a:lnTo>
                  <a:lnTo>
                    <a:pt x="747876" y="556676"/>
                  </a:lnTo>
                  <a:cubicBezTo>
                    <a:pt x="747261" y="562726"/>
                    <a:pt x="735755" y="564611"/>
                    <a:pt x="713357" y="562334"/>
                  </a:cubicBezTo>
                  <a:lnTo>
                    <a:pt x="689112" y="559869"/>
                  </a:lnTo>
                  <a:lnTo>
                    <a:pt x="686603" y="603717"/>
                  </a:lnTo>
                  <a:cubicBezTo>
                    <a:pt x="685533" y="607737"/>
                    <a:pt x="684982" y="609911"/>
                    <a:pt x="684949" y="610238"/>
                  </a:cubicBezTo>
                  <a:cubicBezTo>
                    <a:pt x="680778" y="709747"/>
                    <a:pt x="676548" y="780591"/>
                    <a:pt x="672259" y="822771"/>
                  </a:cubicBezTo>
                  <a:cubicBezTo>
                    <a:pt x="672797" y="823982"/>
                    <a:pt x="672958" y="825650"/>
                    <a:pt x="672742" y="827776"/>
                  </a:cubicBezTo>
                  <a:cubicBezTo>
                    <a:pt x="671988" y="828690"/>
                    <a:pt x="671628" y="828984"/>
                    <a:pt x="671661" y="828657"/>
                  </a:cubicBezTo>
                  <a:lnTo>
                    <a:pt x="672214" y="835403"/>
                  </a:lnTo>
                  <a:cubicBezTo>
                    <a:pt x="669393" y="840402"/>
                    <a:pt x="666021" y="842702"/>
                    <a:pt x="662097" y="842303"/>
                  </a:cubicBezTo>
                  <a:lnTo>
                    <a:pt x="658174" y="841904"/>
                  </a:lnTo>
                  <a:cubicBezTo>
                    <a:pt x="655394" y="841621"/>
                    <a:pt x="652275" y="838992"/>
                    <a:pt x="648817" y="834015"/>
                  </a:cubicBezTo>
                  <a:cubicBezTo>
                    <a:pt x="649050" y="831726"/>
                    <a:pt x="649751" y="828081"/>
                    <a:pt x="650920" y="823079"/>
                  </a:cubicBezTo>
                  <a:cubicBezTo>
                    <a:pt x="652333" y="809183"/>
                    <a:pt x="656563" y="738338"/>
                    <a:pt x="663609" y="610546"/>
                  </a:cubicBezTo>
                  <a:cubicBezTo>
                    <a:pt x="664656" y="600246"/>
                    <a:pt x="665494" y="590586"/>
                    <a:pt x="666122" y="581565"/>
                  </a:cubicBezTo>
                  <a:lnTo>
                    <a:pt x="667311" y="557753"/>
                  </a:lnTo>
                  <a:lnTo>
                    <a:pt x="633848" y="557223"/>
                  </a:lnTo>
                  <a:cubicBezTo>
                    <a:pt x="630062" y="552214"/>
                    <a:pt x="628369" y="547747"/>
                    <a:pt x="628768" y="543823"/>
                  </a:cubicBezTo>
                  <a:cubicBezTo>
                    <a:pt x="629051" y="541044"/>
                    <a:pt x="632456" y="538417"/>
                    <a:pt x="638985" y="535942"/>
                  </a:cubicBezTo>
                  <a:close/>
                  <a:moveTo>
                    <a:pt x="502106" y="535886"/>
                  </a:moveTo>
                  <a:lnTo>
                    <a:pt x="495487" y="557047"/>
                  </a:lnTo>
                  <a:cubicBezTo>
                    <a:pt x="487802" y="586028"/>
                    <a:pt x="481635" y="623387"/>
                    <a:pt x="476984" y="669123"/>
                  </a:cubicBezTo>
                  <a:cubicBezTo>
                    <a:pt x="476494" y="669073"/>
                    <a:pt x="475827" y="672582"/>
                    <a:pt x="474985" y="679651"/>
                  </a:cubicBezTo>
                  <a:lnTo>
                    <a:pt x="474486" y="684224"/>
                  </a:lnTo>
                  <a:lnTo>
                    <a:pt x="498689" y="681674"/>
                  </a:lnTo>
                  <a:lnTo>
                    <a:pt x="522245" y="682412"/>
                  </a:lnTo>
                  <a:lnTo>
                    <a:pt x="522459" y="677412"/>
                  </a:lnTo>
                  <a:cubicBezTo>
                    <a:pt x="522449" y="654052"/>
                    <a:pt x="516297" y="609010"/>
                    <a:pt x="504003" y="542287"/>
                  </a:cubicBezTo>
                  <a:cubicBezTo>
                    <a:pt x="503205" y="539976"/>
                    <a:pt x="502601" y="538005"/>
                    <a:pt x="502188" y="536373"/>
                  </a:cubicBezTo>
                  <a:close/>
                  <a:moveTo>
                    <a:pt x="501832" y="505149"/>
                  </a:moveTo>
                  <a:lnTo>
                    <a:pt x="504285" y="505399"/>
                  </a:lnTo>
                  <a:cubicBezTo>
                    <a:pt x="515507" y="511991"/>
                    <a:pt x="523611" y="525699"/>
                    <a:pt x="528597" y="546522"/>
                  </a:cubicBezTo>
                  <a:cubicBezTo>
                    <a:pt x="541156" y="604951"/>
                    <a:pt x="547313" y="678421"/>
                    <a:pt x="547069" y="766931"/>
                  </a:cubicBezTo>
                  <a:cubicBezTo>
                    <a:pt x="549899" y="795960"/>
                    <a:pt x="550183" y="821592"/>
                    <a:pt x="547923" y="843826"/>
                  </a:cubicBezTo>
                  <a:cubicBezTo>
                    <a:pt x="545462" y="848531"/>
                    <a:pt x="539572" y="850410"/>
                    <a:pt x="530254" y="849463"/>
                  </a:cubicBezTo>
                  <a:cubicBezTo>
                    <a:pt x="527095" y="841543"/>
                    <a:pt x="525301" y="813693"/>
                    <a:pt x="524873" y="765913"/>
                  </a:cubicBezTo>
                  <a:cubicBezTo>
                    <a:pt x="523917" y="760696"/>
                    <a:pt x="522897" y="739862"/>
                    <a:pt x="521813" y="703413"/>
                  </a:cubicBezTo>
                  <a:lnTo>
                    <a:pt x="519631" y="702943"/>
                  </a:lnTo>
                  <a:cubicBezTo>
                    <a:pt x="488269" y="702728"/>
                    <a:pt x="472538" y="703110"/>
                    <a:pt x="472438" y="704091"/>
                  </a:cubicBezTo>
                  <a:lnTo>
                    <a:pt x="468548" y="742348"/>
                  </a:lnTo>
                  <a:lnTo>
                    <a:pt x="452802" y="831429"/>
                  </a:lnTo>
                  <a:cubicBezTo>
                    <a:pt x="454057" y="833704"/>
                    <a:pt x="454543" y="836231"/>
                    <a:pt x="454261" y="839011"/>
                  </a:cubicBezTo>
                  <a:cubicBezTo>
                    <a:pt x="453978" y="841790"/>
                    <a:pt x="450801" y="844605"/>
                    <a:pt x="444730" y="847457"/>
                  </a:cubicBezTo>
                  <a:cubicBezTo>
                    <a:pt x="433613" y="846327"/>
                    <a:pt x="428595" y="840448"/>
                    <a:pt x="429675" y="829821"/>
                  </a:cubicBezTo>
                  <a:cubicBezTo>
                    <a:pt x="441758" y="761345"/>
                    <a:pt x="448497" y="720240"/>
                    <a:pt x="449893" y="706507"/>
                  </a:cubicBezTo>
                  <a:cubicBezTo>
                    <a:pt x="450154" y="697448"/>
                    <a:pt x="450758" y="688260"/>
                    <a:pt x="451705" y="678941"/>
                  </a:cubicBezTo>
                  <a:cubicBezTo>
                    <a:pt x="456836" y="631726"/>
                    <a:pt x="465846" y="582098"/>
                    <a:pt x="478735" y="530056"/>
                  </a:cubicBezTo>
                  <a:cubicBezTo>
                    <a:pt x="484324" y="512454"/>
                    <a:pt x="492023" y="504152"/>
                    <a:pt x="501832" y="505149"/>
                  </a:cubicBezTo>
                  <a:close/>
                  <a:moveTo>
                    <a:pt x="337133" y="485926"/>
                  </a:moveTo>
                  <a:lnTo>
                    <a:pt x="350375" y="487273"/>
                  </a:lnTo>
                  <a:lnTo>
                    <a:pt x="365011" y="487712"/>
                  </a:lnTo>
                  <a:lnTo>
                    <a:pt x="363032" y="487073"/>
                  </a:lnTo>
                  <a:lnTo>
                    <a:pt x="365561" y="487729"/>
                  </a:lnTo>
                  <a:lnTo>
                    <a:pt x="367666" y="487792"/>
                  </a:lnTo>
                  <a:lnTo>
                    <a:pt x="368770" y="488561"/>
                  </a:lnTo>
                  <a:lnTo>
                    <a:pt x="395259" y="495429"/>
                  </a:lnTo>
                  <a:cubicBezTo>
                    <a:pt x="402327" y="498212"/>
                    <a:pt x="405719" y="500993"/>
                    <a:pt x="405437" y="503773"/>
                  </a:cubicBezTo>
                  <a:lnTo>
                    <a:pt x="405262" y="505489"/>
                  </a:lnTo>
                  <a:cubicBezTo>
                    <a:pt x="402522" y="511322"/>
                    <a:pt x="398372" y="513956"/>
                    <a:pt x="392814" y="513391"/>
                  </a:cubicBezTo>
                  <a:lnTo>
                    <a:pt x="364666" y="507556"/>
                  </a:lnTo>
                  <a:cubicBezTo>
                    <a:pt x="363358" y="507423"/>
                    <a:pt x="359164" y="507244"/>
                    <a:pt x="352084" y="507020"/>
                  </a:cubicBezTo>
                  <a:lnTo>
                    <a:pt x="351876" y="513936"/>
                  </a:lnTo>
                  <a:cubicBezTo>
                    <a:pt x="350779" y="524727"/>
                    <a:pt x="348102" y="566492"/>
                    <a:pt x="343845" y="639234"/>
                  </a:cubicBezTo>
                  <a:lnTo>
                    <a:pt x="344826" y="639333"/>
                  </a:lnTo>
                  <a:cubicBezTo>
                    <a:pt x="349567" y="639815"/>
                    <a:pt x="353687" y="639904"/>
                    <a:pt x="357187" y="639599"/>
                  </a:cubicBezTo>
                  <a:cubicBezTo>
                    <a:pt x="372422" y="642469"/>
                    <a:pt x="384454" y="644353"/>
                    <a:pt x="393282" y="645251"/>
                  </a:cubicBezTo>
                  <a:lnTo>
                    <a:pt x="398149" y="653427"/>
                  </a:lnTo>
                  <a:lnTo>
                    <a:pt x="397726" y="657596"/>
                  </a:lnTo>
                  <a:cubicBezTo>
                    <a:pt x="397194" y="662827"/>
                    <a:pt x="393576" y="665102"/>
                    <a:pt x="386873" y="664421"/>
                  </a:cubicBezTo>
                  <a:cubicBezTo>
                    <a:pt x="380988" y="663822"/>
                    <a:pt x="371572" y="662204"/>
                    <a:pt x="358626" y="659567"/>
                  </a:cubicBezTo>
                  <a:lnTo>
                    <a:pt x="342107" y="658877"/>
                  </a:lnTo>
                  <a:lnTo>
                    <a:pt x="338987" y="693558"/>
                  </a:lnTo>
                  <a:cubicBezTo>
                    <a:pt x="336087" y="730305"/>
                    <a:pt x="334111" y="770304"/>
                    <a:pt x="333059" y="813556"/>
                  </a:cubicBezTo>
                  <a:cubicBezTo>
                    <a:pt x="333876" y="813639"/>
                    <a:pt x="334260" y="813926"/>
                    <a:pt x="334210" y="814417"/>
                  </a:cubicBezTo>
                  <a:cubicBezTo>
                    <a:pt x="354762" y="815350"/>
                    <a:pt x="367899" y="816107"/>
                    <a:pt x="373622" y="816689"/>
                  </a:cubicBezTo>
                  <a:cubicBezTo>
                    <a:pt x="378523" y="818839"/>
                    <a:pt x="381821" y="822148"/>
                    <a:pt x="383514" y="826615"/>
                  </a:cubicBezTo>
                  <a:lnTo>
                    <a:pt x="383315" y="828577"/>
                  </a:lnTo>
                  <a:cubicBezTo>
                    <a:pt x="383049" y="831192"/>
                    <a:pt x="380134" y="833869"/>
                    <a:pt x="374570" y="836607"/>
                  </a:cubicBezTo>
                  <a:cubicBezTo>
                    <a:pt x="348509" y="834618"/>
                    <a:pt x="332829" y="833684"/>
                    <a:pt x="327531" y="833807"/>
                  </a:cubicBezTo>
                  <a:cubicBezTo>
                    <a:pt x="315269" y="832560"/>
                    <a:pt x="309729" y="826133"/>
                    <a:pt x="310909" y="814525"/>
                  </a:cubicBezTo>
                  <a:cubicBezTo>
                    <a:pt x="312681" y="751607"/>
                    <a:pt x="315686" y="699303"/>
                    <a:pt x="319925" y="657614"/>
                  </a:cubicBezTo>
                  <a:lnTo>
                    <a:pt x="323116" y="626224"/>
                  </a:lnTo>
                  <a:cubicBezTo>
                    <a:pt x="325698" y="568344"/>
                    <a:pt x="328002" y="529431"/>
                    <a:pt x="330030" y="509485"/>
                  </a:cubicBezTo>
                  <a:cubicBezTo>
                    <a:pt x="329065" y="499477"/>
                    <a:pt x="328708" y="493246"/>
                    <a:pt x="328957" y="490794"/>
                  </a:cubicBezTo>
                  <a:close/>
                  <a:moveTo>
                    <a:pt x="74621" y="463944"/>
                  </a:moveTo>
                  <a:lnTo>
                    <a:pt x="82224" y="464717"/>
                  </a:lnTo>
                  <a:cubicBezTo>
                    <a:pt x="97309" y="469059"/>
                    <a:pt x="104395" y="475725"/>
                    <a:pt x="103480" y="484717"/>
                  </a:cubicBezTo>
                  <a:cubicBezTo>
                    <a:pt x="103214" y="487333"/>
                    <a:pt x="100218" y="490002"/>
                    <a:pt x="94490" y="492723"/>
                  </a:cubicBezTo>
                  <a:lnTo>
                    <a:pt x="85416" y="491800"/>
                  </a:lnTo>
                  <a:cubicBezTo>
                    <a:pt x="81698" y="486136"/>
                    <a:pt x="78857" y="483205"/>
                    <a:pt x="76895" y="483005"/>
                  </a:cubicBezTo>
                  <a:cubicBezTo>
                    <a:pt x="63351" y="486253"/>
                    <a:pt x="56413" y="489512"/>
                    <a:pt x="56080" y="492782"/>
                  </a:cubicBezTo>
                  <a:cubicBezTo>
                    <a:pt x="40474" y="516302"/>
                    <a:pt x="30511" y="549316"/>
                    <a:pt x="26189" y="591823"/>
                  </a:cubicBezTo>
                  <a:lnTo>
                    <a:pt x="24493" y="608499"/>
                  </a:lnTo>
                  <a:cubicBezTo>
                    <a:pt x="21551" y="637436"/>
                    <a:pt x="21943" y="672576"/>
                    <a:pt x="25668" y="713919"/>
                  </a:cubicBezTo>
                  <a:cubicBezTo>
                    <a:pt x="27270" y="743649"/>
                    <a:pt x="31415" y="763809"/>
                    <a:pt x="38101" y="774400"/>
                  </a:cubicBezTo>
                  <a:cubicBezTo>
                    <a:pt x="46002" y="782801"/>
                    <a:pt x="52878" y="787465"/>
                    <a:pt x="58730" y="788390"/>
                  </a:cubicBezTo>
                  <a:cubicBezTo>
                    <a:pt x="65924" y="789121"/>
                    <a:pt x="75892" y="782867"/>
                    <a:pt x="88636" y="769627"/>
                  </a:cubicBezTo>
                  <a:lnTo>
                    <a:pt x="95012" y="770275"/>
                  </a:lnTo>
                  <a:cubicBezTo>
                    <a:pt x="98772" y="770658"/>
                    <a:pt x="101564" y="773254"/>
                    <a:pt x="103387" y="778064"/>
                  </a:cubicBezTo>
                  <a:lnTo>
                    <a:pt x="103088" y="781007"/>
                  </a:lnTo>
                  <a:cubicBezTo>
                    <a:pt x="102323" y="788528"/>
                    <a:pt x="93325" y="796615"/>
                    <a:pt x="76092" y="805269"/>
                  </a:cubicBezTo>
                  <a:cubicBezTo>
                    <a:pt x="68419" y="807627"/>
                    <a:pt x="61558" y="808499"/>
                    <a:pt x="55509" y="807884"/>
                  </a:cubicBezTo>
                  <a:lnTo>
                    <a:pt x="54038" y="807734"/>
                  </a:lnTo>
                  <a:cubicBezTo>
                    <a:pt x="42890" y="805279"/>
                    <a:pt x="32028" y="798394"/>
                    <a:pt x="21451" y="787077"/>
                  </a:cubicBezTo>
                  <a:cubicBezTo>
                    <a:pt x="9876" y="775825"/>
                    <a:pt x="3049" y="736561"/>
                    <a:pt x="969" y="669288"/>
                  </a:cubicBezTo>
                  <a:cubicBezTo>
                    <a:pt x="-854" y="654732"/>
                    <a:pt x="-104" y="631105"/>
                    <a:pt x="3220" y="598407"/>
                  </a:cubicBezTo>
                  <a:lnTo>
                    <a:pt x="3819" y="592522"/>
                  </a:lnTo>
                  <a:cubicBezTo>
                    <a:pt x="11845" y="524954"/>
                    <a:pt x="27741" y="483954"/>
                    <a:pt x="51507" y="469522"/>
                  </a:cubicBezTo>
                  <a:cubicBezTo>
                    <a:pt x="62993" y="465404"/>
                    <a:pt x="70698" y="463545"/>
                    <a:pt x="74621" y="463944"/>
                  </a:cubicBezTo>
                  <a:close/>
                  <a:moveTo>
                    <a:pt x="184566" y="450593"/>
                  </a:moveTo>
                  <a:lnTo>
                    <a:pt x="190942" y="451241"/>
                  </a:lnTo>
                  <a:cubicBezTo>
                    <a:pt x="196626" y="455453"/>
                    <a:pt x="199218" y="460011"/>
                    <a:pt x="198719" y="464916"/>
                  </a:cubicBezTo>
                  <a:cubicBezTo>
                    <a:pt x="197473" y="477178"/>
                    <a:pt x="191505" y="526124"/>
                    <a:pt x="180817" y="611756"/>
                  </a:cubicBezTo>
                  <a:lnTo>
                    <a:pt x="179479" y="624916"/>
                  </a:lnTo>
                  <a:lnTo>
                    <a:pt x="189213" y="625432"/>
                  </a:lnTo>
                  <a:cubicBezTo>
                    <a:pt x="196264" y="625942"/>
                    <a:pt x="206546" y="626761"/>
                    <a:pt x="220058" y="627887"/>
                  </a:cubicBezTo>
                  <a:cubicBezTo>
                    <a:pt x="221662" y="607237"/>
                    <a:pt x="222988" y="591763"/>
                    <a:pt x="224035" y="581463"/>
                  </a:cubicBezTo>
                  <a:lnTo>
                    <a:pt x="228623" y="536340"/>
                  </a:lnTo>
                  <a:cubicBezTo>
                    <a:pt x="228706" y="535523"/>
                    <a:pt x="228340" y="534247"/>
                    <a:pt x="227525" y="532512"/>
                  </a:cubicBezTo>
                  <a:lnTo>
                    <a:pt x="229321" y="529474"/>
                  </a:lnTo>
                  <a:cubicBezTo>
                    <a:pt x="233100" y="498804"/>
                    <a:pt x="235928" y="474233"/>
                    <a:pt x="237807" y="455759"/>
                  </a:cubicBezTo>
                  <a:lnTo>
                    <a:pt x="245982" y="450891"/>
                  </a:lnTo>
                  <a:lnTo>
                    <a:pt x="252113" y="451514"/>
                  </a:lnTo>
                  <a:cubicBezTo>
                    <a:pt x="257389" y="454859"/>
                    <a:pt x="259836" y="458411"/>
                    <a:pt x="259454" y="462171"/>
                  </a:cubicBezTo>
                  <a:cubicBezTo>
                    <a:pt x="256312" y="493071"/>
                    <a:pt x="253231" y="516874"/>
                    <a:pt x="250211" y="533580"/>
                  </a:cubicBezTo>
                  <a:lnTo>
                    <a:pt x="241926" y="634570"/>
                  </a:lnTo>
                  <a:cubicBezTo>
                    <a:pt x="243001" y="636992"/>
                    <a:pt x="243430" y="639265"/>
                    <a:pt x="243214" y="641391"/>
                  </a:cubicBezTo>
                  <a:cubicBezTo>
                    <a:pt x="241081" y="646129"/>
                    <a:pt x="240259" y="648523"/>
                    <a:pt x="240750" y="648573"/>
                  </a:cubicBezTo>
                  <a:cubicBezTo>
                    <a:pt x="239135" y="675828"/>
                    <a:pt x="234773" y="727664"/>
                    <a:pt x="227664" y="804079"/>
                  </a:cubicBezTo>
                  <a:cubicBezTo>
                    <a:pt x="226645" y="807610"/>
                    <a:pt x="225586" y="814770"/>
                    <a:pt x="224489" y="825560"/>
                  </a:cubicBezTo>
                  <a:lnTo>
                    <a:pt x="217149" y="829521"/>
                  </a:lnTo>
                  <a:lnTo>
                    <a:pt x="209547" y="828748"/>
                  </a:lnTo>
                  <a:lnTo>
                    <a:pt x="202543" y="822090"/>
                  </a:lnTo>
                  <a:cubicBezTo>
                    <a:pt x="203407" y="813588"/>
                    <a:pt x="204374" y="807327"/>
                    <a:pt x="205444" y="803307"/>
                  </a:cubicBezTo>
                  <a:cubicBezTo>
                    <a:pt x="213866" y="713976"/>
                    <a:pt x="218236" y="662058"/>
                    <a:pt x="218554" y="647555"/>
                  </a:cubicBezTo>
                  <a:cubicBezTo>
                    <a:pt x="192510" y="645403"/>
                    <a:pt x="179234" y="644383"/>
                    <a:pt x="178727" y="644497"/>
                  </a:cubicBezTo>
                  <a:cubicBezTo>
                    <a:pt x="178857" y="654586"/>
                    <a:pt x="178307" y="665680"/>
                    <a:pt x="177077" y="677778"/>
                  </a:cubicBezTo>
                  <a:cubicBezTo>
                    <a:pt x="174418" y="703936"/>
                    <a:pt x="171764" y="726791"/>
                    <a:pt x="169115" y="746343"/>
                  </a:cubicBezTo>
                  <a:cubicBezTo>
                    <a:pt x="168639" y="757527"/>
                    <a:pt x="166688" y="779958"/>
                    <a:pt x="163264" y="813636"/>
                  </a:cubicBezTo>
                  <a:cubicBezTo>
                    <a:pt x="158060" y="816081"/>
                    <a:pt x="153905" y="817145"/>
                    <a:pt x="150799" y="816829"/>
                  </a:cubicBezTo>
                  <a:cubicBezTo>
                    <a:pt x="147202" y="816463"/>
                    <a:pt x="144117" y="813507"/>
                    <a:pt x="141542" y="807959"/>
                  </a:cubicBezTo>
                  <a:lnTo>
                    <a:pt x="142540" y="798150"/>
                  </a:lnTo>
                  <a:cubicBezTo>
                    <a:pt x="145249" y="771501"/>
                    <a:pt x="146751" y="753484"/>
                    <a:pt x="147044" y="744099"/>
                  </a:cubicBezTo>
                  <a:cubicBezTo>
                    <a:pt x="149327" y="728144"/>
                    <a:pt x="151649" y="708558"/>
                    <a:pt x="154009" y="685343"/>
                  </a:cubicBezTo>
                  <a:lnTo>
                    <a:pt x="155505" y="670629"/>
                  </a:lnTo>
                  <a:cubicBezTo>
                    <a:pt x="156785" y="638549"/>
                    <a:pt x="158064" y="616215"/>
                    <a:pt x="159344" y="603627"/>
                  </a:cubicBezTo>
                  <a:cubicBezTo>
                    <a:pt x="168720" y="530910"/>
                    <a:pt x="174405" y="484743"/>
                    <a:pt x="176399" y="465124"/>
                  </a:cubicBezTo>
                  <a:cubicBezTo>
                    <a:pt x="176011" y="462442"/>
                    <a:pt x="176008" y="459221"/>
                    <a:pt x="176391" y="455461"/>
                  </a:cubicBezTo>
                  <a:close/>
                  <a:moveTo>
                    <a:pt x="1365133" y="106874"/>
                  </a:moveTo>
                  <a:lnTo>
                    <a:pt x="1372735" y="107647"/>
                  </a:lnTo>
                  <a:cubicBezTo>
                    <a:pt x="1387821" y="111989"/>
                    <a:pt x="1394906" y="118655"/>
                    <a:pt x="1393992" y="127647"/>
                  </a:cubicBezTo>
                  <a:cubicBezTo>
                    <a:pt x="1393726" y="130263"/>
                    <a:pt x="1390729" y="132932"/>
                    <a:pt x="1385002" y="135653"/>
                  </a:cubicBezTo>
                  <a:lnTo>
                    <a:pt x="1375928" y="134730"/>
                  </a:lnTo>
                  <a:cubicBezTo>
                    <a:pt x="1372209" y="129067"/>
                    <a:pt x="1369369" y="126135"/>
                    <a:pt x="1367407" y="125935"/>
                  </a:cubicBezTo>
                  <a:cubicBezTo>
                    <a:pt x="1353863" y="129183"/>
                    <a:pt x="1346924" y="132442"/>
                    <a:pt x="1346592" y="135712"/>
                  </a:cubicBezTo>
                  <a:cubicBezTo>
                    <a:pt x="1330986" y="159232"/>
                    <a:pt x="1321022" y="192246"/>
                    <a:pt x="1316701" y="234753"/>
                  </a:cubicBezTo>
                  <a:lnTo>
                    <a:pt x="1315005" y="251429"/>
                  </a:lnTo>
                  <a:cubicBezTo>
                    <a:pt x="1312063" y="280366"/>
                    <a:pt x="1312455" y="315506"/>
                    <a:pt x="1316180" y="356849"/>
                  </a:cubicBezTo>
                  <a:cubicBezTo>
                    <a:pt x="1317782" y="386579"/>
                    <a:pt x="1321927" y="406739"/>
                    <a:pt x="1328613" y="417330"/>
                  </a:cubicBezTo>
                  <a:cubicBezTo>
                    <a:pt x="1336513" y="425731"/>
                    <a:pt x="1343390" y="430395"/>
                    <a:pt x="1349242" y="431320"/>
                  </a:cubicBezTo>
                  <a:cubicBezTo>
                    <a:pt x="1356435" y="432051"/>
                    <a:pt x="1366404" y="425797"/>
                    <a:pt x="1379147" y="412557"/>
                  </a:cubicBezTo>
                  <a:lnTo>
                    <a:pt x="1385523" y="413205"/>
                  </a:lnTo>
                  <a:cubicBezTo>
                    <a:pt x="1389283" y="413588"/>
                    <a:pt x="1392075" y="416184"/>
                    <a:pt x="1393899" y="420994"/>
                  </a:cubicBezTo>
                  <a:lnTo>
                    <a:pt x="1393600" y="423937"/>
                  </a:lnTo>
                  <a:cubicBezTo>
                    <a:pt x="1392835" y="431458"/>
                    <a:pt x="1383836" y="439545"/>
                    <a:pt x="1366604" y="448199"/>
                  </a:cubicBezTo>
                  <a:cubicBezTo>
                    <a:pt x="1358931" y="450557"/>
                    <a:pt x="1352070" y="451429"/>
                    <a:pt x="1346021" y="450814"/>
                  </a:cubicBezTo>
                  <a:lnTo>
                    <a:pt x="1344550" y="450664"/>
                  </a:lnTo>
                  <a:cubicBezTo>
                    <a:pt x="1333402" y="448209"/>
                    <a:pt x="1322539" y="441324"/>
                    <a:pt x="1311963" y="430007"/>
                  </a:cubicBezTo>
                  <a:cubicBezTo>
                    <a:pt x="1300388" y="418755"/>
                    <a:pt x="1293561" y="379491"/>
                    <a:pt x="1291481" y="312218"/>
                  </a:cubicBezTo>
                  <a:cubicBezTo>
                    <a:pt x="1289657" y="297662"/>
                    <a:pt x="1290408" y="274035"/>
                    <a:pt x="1293732" y="241337"/>
                  </a:cubicBezTo>
                  <a:lnTo>
                    <a:pt x="1294331" y="235452"/>
                  </a:lnTo>
                  <a:cubicBezTo>
                    <a:pt x="1302357" y="167884"/>
                    <a:pt x="1318253" y="126884"/>
                    <a:pt x="1342019" y="112452"/>
                  </a:cubicBezTo>
                  <a:cubicBezTo>
                    <a:pt x="1353505" y="108334"/>
                    <a:pt x="1361209" y="106475"/>
                    <a:pt x="1365133" y="106874"/>
                  </a:cubicBezTo>
                  <a:close/>
                  <a:moveTo>
                    <a:pt x="1228379" y="91979"/>
                  </a:moveTo>
                  <a:lnTo>
                    <a:pt x="1232303" y="92378"/>
                  </a:lnTo>
                  <a:cubicBezTo>
                    <a:pt x="1240968" y="93259"/>
                    <a:pt x="1243372" y="112664"/>
                    <a:pt x="1239516" y="150593"/>
                  </a:cubicBezTo>
                  <a:lnTo>
                    <a:pt x="1238219" y="163345"/>
                  </a:lnTo>
                  <a:cubicBezTo>
                    <a:pt x="1236906" y="176261"/>
                    <a:pt x="1231578" y="209168"/>
                    <a:pt x="1222236" y="262066"/>
                  </a:cubicBezTo>
                  <a:cubicBezTo>
                    <a:pt x="1222020" y="264191"/>
                    <a:pt x="1222105" y="266595"/>
                    <a:pt x="1222494" y="269277"/>
                  </a:cubicBezTo>
                  <a:cubicBezTo>
                    <a:pt x="1218332" y="303707"/>
                    <a:pt x="1215229" y="330976"/>
                    <a:pt x="1213185" y="351085"/>
                  </a:cubicBezTo>
                  <a:lnTo>
                    <a:pt x="1206702" y="414846"/>
                  </a:lnTo>
                  <a:cubicBezTo>
                    <a:pt x="1206603" y="415826"/>
                    <a:pt x="1206933" y="419081"/>
                    <a:pt x="1207692" y="424609"/>
                  </a:cubicBezTo>
                  <a:cubicBezTo>
                    <a:pt x="1205569" y="432487"/>
                    <a:pt x="1201811" y="436152"/>
                    <a:pt x="1196415" y="435603"/>
                  </a:cubicBezTo>
                  <a:lnTo>
                    <a:pt x="1192492" y="435204"/>
                  </a:lnTo>
                  <a:cubicBezTo>
                    <a:pt x="1185789" y="434523"/>
                    <a:pt x="1183501" y="423719"/>
                    <a:pt x="1185629" y="402792"/>
                  </a:cubicBezTo>
                  <a:cubicBezTo>
                    <a:pt x="1197181" y="289168"/>
                    <a:pt x="1207097" y="211138"/>
                    <a:pt x="1215375" y="168703"/>
                  </a:cubicBezTo>
                  <a:lnTo>
                    <a:pt x="1218143" y="141482"/>
                  </a:lnTo>
                  <a:cubicBezTo>
                    <a:pt x="1219672" y="126442"/>
                    <a:pt x="1220079" y="112691"/>
                    <a:pt x="1219364" y="100230"/>
                  </a:cubicBezTo>
                  <a:cubicBezTo>
                    <a:pt x="1219647" y="97450"/>
                    <a:pt x="1222652" y="94700"/>
                    <a:pt x="1228379" y="91979"/>
                  </a:cubicBezTo>
                  <a:close/>
                  <a:moveTo>
                    <a:pt x="778670" y="75726"/>
                  </a:moveTo>
                  <a:lnTo>
                    <a:pt x="772052" y="96886"/>
                  </a:lnTo>
                  <a:cubicBezTo>
                    <a:pt x="764366" y="125868"/>
                    <a:pt x="758199" y="163227"/>
                    <a:pt x="753549" y="208962"/>
                  </a:cubicBezTo>
                  <a:cubicBezTo>
                    <a:pt x="753058" y="208912"/>
                    <a:pt x="752392" y="212422"/>
                    <a:pt x="751549" y="219490"/>
                  </a:cubicBezTo>
                  <a:lnTo>
                    <a:pt x="751050" y="224064"/>
                  </a:lnTo>
                  <a:lnTo>
                    <a:pt x="775253" y="221513"/>
                  </a:lnTo>
                  <a:lnTo>
                    <a:pt x="798809" y="222251"/>
                  </a:lnTo>
                  <a:lnTo>
                    <a:pt x="799023" y="217252"/>
                  </a:lnTo>
                  <a:cubicBezTo>
                    <a:pt x="799013" y="193891"/>
                    <a:pt x="792861" y="148850"/>
                    <a:pt x="780567" y="82127"/>
                  </a:cubicBezTo>
                  <a:cubicBezTo>
                    <a:pt x="779770" y="79816"/>
                    <a:pt x="779165" y="77845"/>
                    <a:pt x="778753" y="76213"/>
                  </a:cubicBezTo>
                  <a:close/>
                  <a:moveTo>
                    <a:pt x="952392" y="74077"/>
                  </a:moveTo>
                  <a:lnTo>
                    <a:pt x="930304" y="245020"/>
                  </a:lnTo>
                  <a:cubicBezTo>
                    <a:pt x="929747" y="255370"/>
                    <a:pt x="929301" y="262804"/>
                    <a:pt x="928965" y="267323"/>
                  </a:cubicBezTo>
                  <a:lnTo>
                    <a:pt x="928841" y="268801"/>
                  </a:lnTo>
                  <a:lnTo>
                    <a:pt x="934019" y="267573"/>
                  </a:lnTo>
                  <a:cubicBezTo>
                    <a:pt x="936932" y="266135"/>
                    <a:pt x="940198" y="263866"/>
                    <a:pt x="943817" y="260765"/>
                  </a:cubicBezTo>
                  <a:cubicBezTo>
                    <a:pt x="954782" y="255273"/>
                    <a:pt x="967346" y="216990"/>
                    <a:pt x="981509" y="145917"/>
                  </a:cubicBezTo>
                  <a:cubicBezTo>
                    <a:pt x="983360" y="134212"/>
                    <a:pt x="984477" y="126480"/>
                    <a:pt x="984859" y="122719"/>
                  </a:cubicBezTo>
                  <a:cubicBezTo>
                    <a:pt x="986438" y="107188"/>
                    <a:pt x="979031" y="92312"/>
                    <a:pt x="962637" y="78092"/>
                  </a:cubicBezTo>
                  <a:cubicBezTo>
                    <a:pt x="958062" y="75975"/>
                    <a:pt x="954647" y="74637"/>
                    <a:pt x="952392" y="74077"/>
                  </a:cubicBezTo>
                  <a:close/>
                  <a:moveTo>
                    <a:pt x="1067604" y="52094"/>
                  </a:moveTo>
                  <a:lnTo>
                    <a:pt x="1073980" y="52743"/>
                  </a:lnTo>
                  <a:cubicBezTo>
                    <a:pt x="1079663" y="56954"/>
                    <a:pt x="1082255" y="61513"/>
                    <a:pt x="1081757" y="66417"/>
                  </a:cubicBezTo>
                  <a:cubicBezTo>
                    <a:pt x="1080510" y="78679"/>
                    <a:pt x="1074542" y="127626"/>
                    <a:pt x="1063854" y="213257"/>
                  </a:cubicBezTo>
                  <a:lnTo>
                    <a:pt x="1062521" y="226364"/>
                  </a:lnTo>
                  <a:lnTo>
                    <a:pt x="1064097" y="226398"/>
                  </a:lnTo>
                  <a:cubicBezTo>
                    <a:pt x="1069827" y="226702"/>
                    <a:pt x="1082827" y="227699"/>
                    <a:pt x="1103096" y="229388"/>
                  </a:cubicBezTo>
                  <a:cubicBezTo>
                    <a:pt x="1104699" y="208738"/>
                    <a:pt x="1106025" y="193264"/>
                    <a:pt x="1107072" y="182964"/>
                  </a:cubicBezTo>
                  <a:lnTo>
                    <a:pt x="1111660" y="137841"/>
                  </a:lnTo>
                  <a:cubicBezTo>
                    <a:pt x="1111743" y="137024"/>
                    <a:pt x="1111377" y="135748"/>
                    <a:pt x="1110563" y="134013"/>
                  </a:cubicBezTo>
                  <a:lnTo>
                    <a:pt x="1112358" y="130975"/>
                  </a:lnTo>
                  <a:cubicBezTo>
                    <a:pt x="1116137" y="100306"/>
                    <a:pt x="1118966" y="75734"/>
                    <a:pt x="1120844" y="57260"/>
                  </a:cubicBezTo>
                  <a:lnTo>
                    <a:pt x="1129020" y="52392"/>
                  </a:lnTo>
                  <a:lnTo>
                    <a:pt x="1135151" y="53016"/>
                  </a:lnTo>
                  <a:cubicBezTo>
                    <a:pt x="1140427" y="56360"/>
                    <a:pt x="1142873" y="59912"/>
                    <a:pt x="1142491" y="63673"/>
                  </a:cubicBezTo>
                  <a:cubicBezTo>
                    <a:pt x="1139349" y="94572"/>
                    <a:pt x="1136269" y="118375"/>
                    <a:pt x="1133249" y="135081"/>
                  </a:cubicBezTo>
                  <a:lnTo>
                    <a:pt x="1124963" y="236071"/>
                  </a:lnTo>
                  <a:cubicBezTo>
                    <a:pt x="1126038" y="238493"/>
                    <a:pt x="1126468" y="240766"/>
                    <a:pt x="1126252" y="242892"/>
                  </a:cubicBezTo>
                  <a:cubicBezTo>
                    <a:pt x="1124118" y="247630"/>
                    <a:pt x="1123296" y="250024"/>
                    <a:pt x="1123787" y="250074"/>
                  </a:cubicBezTo>
                  <a:cubicBezTo>
                    <a:pt x="1122172" y="277330"/>
                    <a:pt x="1117810" y="329165"/>
                    <a:pt x="1110702" y="405580"/>
                  </a:cubicBezTo>
                  <a:cubicBezTo>
                    <a:pt x="1109682" y="409111"/>
                    <a:pt x="1108624" y="416271"/>
                    <a:pt x="1107527" y="427061"/>
                  </a:cubicBezTo>
                  <a:lnTo>
                    <a:pt x="1100187" y="431022"/>
                  </a:lnTo>
                  <a:lnTo>
                    <a:pt x="1092584" y="430250"/>
                  </a:lnTo>
                  <a:lnTo>
                    <a:pt x="1085580" y="423591"/>
                  </a:lnTo>
                  <a:cubicBezTo>
                    <a:pt x="1086445" y="415090"/>
                    <a:pt x="1087412" y="408829"/>
                    <a:pt x="1088481" y="404808"/>
                  </a:cubicBezTo>
                  <a:cubicBezTo>
                    <a:pt x="1096903" y="315477"/>
                    <a:pt x="1101273" y="263560"/>
                    <a:pt x="1101591" y="249056"/>
                  </a:cubicBezTo>
                  <a:cubicBezTo>
                    <a:pt x="1075547" y="246904"/>
                    <a:pt x="1062271" y="245884"/>
                    <a:pt x="1061764" y="245998"/>
                  </a:cubicBezTo>
                  <a:cubicBezTo>
                    <a:pt x="1061894" y="256087"/>
                    <a:pt x="1061345" y="267181"/>
                    <a:pt x="1060115" y="279279"/>
                  </a:cubicBezTo>
                  <a:cubicBezTo>
                    <a:pt x="1057455" y="305437"/>
                    <a:pt x="1054801" y="328292"/>
                    <a:pt x="1052152" y="347844"/>
                  </a:cubicBezTo>
                  <a:cubicBezTo>
                    <a:pt x="1051676" y="359028"/>
                    <a:pt x="1049726" y="381459"/>
                    <a:pt x="1046301" y="415138"/>
                  </a:cubicBezTo>
                  <a:cubicBezTo>
                    <a:pt x="1041098" y="417582"/>
                    <a:pt x="1036943" y="418646"/>
                    <a:pt x="1033837" y="418330"/>
                  </a:cubicBezTo>
                  <a:cubicBezTo>
                    <a:pt x="1030240" y="417964"/>
                    <a:pt x="1027154" y="415008"/>
                    <a:pt x="1024580" y="409460"/>
                  </a:cubicBezTo>
                  <a:lnTo>
                    <a:pt x="1025577" y="399651"/>
                  </a:lnTo>
                  <a:cubicBezTo>
                    <a:pt x="1028287" y="373002"/>
                    <a:pt x="1029788" y="354986"/>
                    <a:pt x="1030082" y="345600"/>
                  </a:cubicBezTo>
                  <a:cubicBezTo>
                    <a:pt x="1032365" y="329645"/>
                    <a:pt x="1034686" y="310060"/>
                    <a:pt x="1037047" y="286844"/>
                  </a:cubicBezTo>
                  <a:lnTo>
                    <a:pt x="1038543" y="272130"/>
                  </a:lnTo>
                  <a:cubicBezTo>
                    <a:pt x="1039822" y="240051"/>
                    <a:pt x="1041102" y="217716"/>
                    <a:pt x="1042382" y="205128"/>
                  </a:cubicBezTo>
                  <a:cubicBezTo>
                    <a:pt x="1051757" y="132412"/>
                    <a:pt x="1057442" y="86244"/>
                    <a:pt x="1059437" y="66626"/>
                  </a:cubicBezTo>
                  <a:cubicBezTo>
                    <a:pt x="1059049" y="63943"/>
                    <a:pt x="1059046" y="60722"/>
                    <a:pt x="1059428" y="56962"/>
                  </a:cubicBezTo>
                  <a:close/>
                  <a:moveTo>
                    <a:pt x="938816" y="51636"/>
                  </a:moveTo>
                  <a:cubicBezTo>
                    <a:pt x="973639" y="55177"/>
                    <a:pt x="995627" y="72857"/>
                    <a:pt x="1004780" y="104676"/>
                  </a:cubicBezTo>
                  <a:cubicBezTo>
                    <a:pt x="1006224" y="111595"/>
                    <a:pt x="1006816" y="119583"/>
                    <a:pt x="1006556" y="128642"/>
                  </a:cubicBezTo>
                  <a:cubicBezTo>
                    <a:pt x="1002350" y="170004"/>
                    <a:pt x="990462" y="214633"/>
                    <a:pt x="970892" y="262527"/>
                  </a:cubicBezTo>
                  <a:cubicBezTo>
                    <a:pt x="962059" y="274678"/>
                    <a:pt x="950254" y="283553"/>
                    <a:pt x="935480" y="289154"/>
                  </a:cubicBezTo>
                  <a:cubicBezTo>
                    <a:pt x="930395" y="288802"/>
                    <a:pt x="927927" y="287890"/>
                    <a:pt x="928077" y="286419"/>
                  </a:cubicBezTo>
                  <a:lnTo>
                    <a:pt x="927977" y="287400"/>
                  </a:lnTo>
                  <a:cubicBezTo>
                    <a:pt x="927113" y="295901"/>
                    <a:pt x="926708" y="303128"/>
                    <a:pt x="926764" y="309080"/>
                  </a:cubicBezTo>
                  <a:cubicBezTo>
                    <a:pt x="925512" y="314899"/>
                    <a:pt x="924852" y="318136"/>
                    <a:pt x="924786" y="318790"/>
                  </a:cubicBezTo>
                  <a:cubicBezTo>
                    <a:pt x="922991" y="355937"/>
                    <a:pt x="921944" y="375983"/>
                    <a:pt x="921645" y="378926"/>
                  </a:cubicBezTo>
                  <a:cubicBezTo>
                    <a:pt x="923573" y="379452"/>
                    <a:pt x="924155" y="383475"/>
                    <a:pt x="923391" y="390996"/>
                  </a:cubicBezTo>
                  <a:lnTo>
                    <a:pt x="923017" y="394674"/>
                  </a:lnTo>
                  <a:cubicBezTo>
                    <a:pt x="919703" y="401275"/>
                    <a:pt x="915747" y="405250"/>
                    <a:pt x="911150" y="406600"/>
                  </a:cubicBezTo>
                  <a:lnTo>
                    <a:pt x="907717" y="406250"/>
                  </a:lnTo>
                  <a:cubicBezTo>
                    <a:pt x="904284" y="405901"/>
                    <a:pt x="901190" y="403027"/>
                    <a:pt x="898435" y="397626"/>
                  </a:cubicBezTo>
                  <a:lnTo>
                    <a:pt x="899258" y="389533"/>
                  </a:lnTo>
                  <a:cubicBezTo>
                    <a:pt x="899657" y="385610"/>
                    <a:pt x="899857" y="383648"/>
                    <a:pt x="899857" y="383648"/>
                  </a:cubicBezTo>
                  <a:cubicBezTo>
                    <a:pt x="899649" y="380819"/>
                    <a:pt x="899685" y="373967"/>
                    <a:pt x="899964" y="363094"/>
                  </a:cubicBezTo>
                  <a:cubicBezTo>
                    <a:pt x="900380" y="359007"/>
                    <a:pt x="900833" y="356988"/>
                    <a:pt x="901323" y="357038"/>
                  </a:cubicBezTo>
                  <a:lnTo>
                    <a:pt x="902316" y="320469"/>
                  </a:lnTo>
                  <a:cubicBezTo>
                    <a:pt x="903651" y="313833"/>
                    <a:pt x="904477" y="308961"/>
                    <a:pt x="904793" y="305855"/>
                  </a:cubicBezTo>
                  <a:cubicBezTo>
                    <a:pt x="905352" y="293854"/>
                    <a:pt x="905698" y="287200"/>
                    <a:pt x="905831" y="285892"/>
                  </a:cubicBezTo>
                  <a:cubicBezTo>
                    <a:pt x="903349" y="284318"/>
                    <a:pt x="902315" y="281487"/>
                    <a:pt x="902730" y="277400"/>
                  </a:cubicBezTo>
                  <a:cubicBezTo>
                    <a:pt x="904767" y="271991"/>
                    <a:pt x="906194" y="269328"/>
                    <a:pt x="907012" y="269411"/>
                  </a:cubicBezTo>
                  <a:cubicBezTo>
                    <a:pt x="907443" y="255415"/>
                    <a:pt x="907851" y="246537"/>
                    <a:pt x="908233" y="242776"/>
                  </a:cubicBezTo>
                  <a:lnTo>
                    <a:pt x="930545" y="69626"/>
                  </a:lnTo>
                  <a:cubicBezTo>
                    <a:pt x="929401" y="69509"/>
                    <a:pt x="929061" y="67162"/>
                    <a:pt x="929527" y="62585"/>
                  </a:cubicBezTo>
                  <a:lnTo>
                    <a:pt x="929826" y="59642"/>
                  </a:lnTo>
                  <a:cubicBezTo>
                    <a:pt x="930092" y="57026"/>
                    <a:pt x="933089" y="54358"/>
                    <a:pt x="938816" y="51636"/>
                  </a:cubicBezTo>
                  <a:close/>
                  <a:moveTo>
                    <a:pt x="778397" y="44989"/>
                  </a:moveTo>
                  <a:lnTo>
                    <a:pt x="780849" y="45238"/>
                  </a:lnTo>
                  <a:cubicBezTo>
                    <a:pt x="792071" y="51830"/>
                    <a:pt x="800175" y="65538"/>
                    <a:pt x="805161" y="86362"/>
                  </a:cubicBezTo>
                  <a:cubicBezTo>
                    <a:pt x="817720" y="144791"/>
                    <a:pt x="823878" y="218260"/>
                    <a:pt x="823633" y="306771"/>
                  </a:cubicBezTo>
                  <a:cubicBezTo>
                    <a:pt x="826463" y="335800"/>
                    <a:pt x="826747" y="361431"/>
                    <a:pt x="824487" y="383666"/>
                  </a:cubicBezTo>
                  <a:cubicBezTo>
                    <a:pt x="822026" y="388371"/>
                    <a:pt x="816137" y="390250"/>
                    <a:pt x="806818" y="389302"/>
                  </a:cubicBezTo>
                  <a:cubicBezTo>
                    <a:pt x="803659" y="381383"/>
                    <a:pt x="801865" y="353533"/>
                    <a:pt x="801438" y="305753"/>
                  </a:cubicBezTo>
                  <a:cubicBezTo>
                    <a:pt x="800481" y="300535"/>
                    <a:pt x="799461" y="279702"/>
                    <a:pt x="798377" y="243252"/>
                  </a:cubicBezTo>
                  <a:lnTo>
                    <a:pt x="796195" y="242783"/>
                  </a:lnTo>
                  <a:cubicBezTo>
                    <a:pt x="764833" y="242567"/>
                    <a:pt x="749102" y="242950"/>
                    <a:pt x="749002" y="243931"/>
                  </a:cubicBezTo>
                  <a:lnTo>
                    <a:pt x="745113" y="282187"/>
                  </a:lnTo>
                  <a:lnTo>
                    <a:pt x="729366" y="371269"/>
                  </a:lnTo>
                  <a:cubicBezTo>
                    <a:pt x="730621" y="373544"/>
                    <a:pt x="731107" y="376071"/>
                    <a:pt x="730825" y="378850"/>
                  </a:cubicBezTo>
                  <a:cubicBezTo>
                    <a:pt x="730542" y="381630"/>
                    <a:pt x="727365" y="384445"/>
                    <a:pt x="721294" y="387296"/>
                  </a:cubicBezTo>
                  <a:cubicBezTo>
                    <a:pt x="710177" y="386166"/>
                    <a:pt x="705159" y="380288"/>
                    <a:pt x="706239" y="369661"/>
                  </a:cubicBezTo>
                  <a:cubicBezTo>
                    <a:pt x="718322" y="301184"/>
                    <a:pt x="725061" y="260079"/>
                    <a:pt x="726458" y="246346"/>
                  </a:cubicBezTo>
                  <a:cubicBezTo>
                    <a:pt x="726718" y="237288"/>
                    <a:pt x="727322" y="228099"/>
                    <a:pt x="728269" y="218780"/>
                  </a:cubicBezTo>
                  <a:cubicBezTo>
                    <a:pt x="733400" y="171566"/>
                    <a:pt x="742410" y="121937"/>
                    <a:pt x="755300" y="69895"/>
                  </a:cubicBezTo>
                  <a:cubicBezTo>
                    <a:pt x="760888" y="52294"/>
                    <a:pt x="768587" y="43992"/>
                    <a:pt x="778397" y="44989"/>
                  </a:cubicBezTo>
                  <a:close/>
                  <a:moveTo>
                    <a:pt x="472543" y="27024"/>
                  </a:moveTo>
                  <a:lnTo>
                    <a:pt x="474750" y="27248"/>
                  </a:lnTo>
                  <a:cubicBezTo>
                    <a:pt x="489464" y="28744"/>
                    <a:pt x="500735" y="35671"/>
                    <a:pt x="508563" y="48030"/>
                  </a:cubicBezTo>
                  <a:lnTo>
                    <a:pt x="508214" y="51463"/>
                  </a:lnTo>
                  <a:cubicBezTo>
                    <a:pt x="507948" y="54079"/>
                    <a:pt x="504951" y="56747"/>
                    <a:pt x="499224" y="59469"/>
                  </a:cubicBezTo>
                  <a:cubicBezTo>
                    <a:pt x="495137" y="59053"/>
                    <a:pt x="489345" y="55904"/>
                    <a:pt x="481850" y="50021"/>
                  </a:cubicBezTo>
                  <a:cubicBezTo>
                    <a:pt x="479056" y="48251"/>
                    <a:pt x="475698" y="47166"/>
                    <a:pt x="471774" y="46767"/>
                  </a:cubicBezTo>
                  <a:lnTo>
                    <a:pt x="468831" y="46468"/>
                  </a:lnTo>
                  <a:cubicBezTo>
                    <a:pt x="452247" y="48746"/>
                    <a:pt x="438636" y="102201"/>
                    <a:pt x="427998" y="206834"/>
                  </a:cubicBezTo>
                  <a:cubicBezTo>
                    <a:pt x="422911" y="256861"/>
                    <a:pt x="424850" y="295462"/>
                    <a:pt x="433815" y="322637"/>
                  </a:cubicBezTo>
                  <a:cubicBezTo>
                    <a:pt x="436240" y="329656"/>
                    <a:pt x="441765" y="335421"/>
                    <a:pt x="450392" y="339932"/>
                  </a:cubicBezTo>
                  <a:lnTo>
                    <a:pt x="452108" y="340106"/>
                  </a:lnTo>
                  <a:cubicBezTo>
                    <a:pt x="460449" y="339302"/>
                    <a:pt x="465035" y="334813"/>
                    <a:pt x="465866" y="326639"/>
                  </a:cubicBezTo>
                  <a:cubicBezTo>
                    <a:pt x="468482" y="326905"/>
                    <a:pt x="473588" y="309172"/>
                    <a:pt x="481185" y="273440"/>
                  </a:cubicBezTo>
                  <a:lnTo>
                    <a:pt x="485998" y="226103"/>
                  </a:lnTo>
                  <a:lnTo>
                    <a:pt x="473887" y="223686"/>
                  </a:lnTo>
                  <a:cubicBezTo>
                    <a:pt x="454814" y="219363"/>
                    <a:pt x="445459" y="215423"/>
                    <a:pt x="445821" y="211867"/>
                  </a:cubicBezTo>
                  <a:lnTo>
                    <a:pt x="445338" y="206862"/>
                  </a:lnTo>
                  <a:lnTo>
                    <a:pt x="445463" y="205636"/>
                  </a:lnTo>
                  <a:cubicBezTo>
                    <a:pt x="445746" y="202857"/>
                    <a:pt x="448464" y="200490"/>
                    <a:pt x="453618" y="198537"/>
                  </a:cubicBezTo>
                  <a:lnTo>
                    <a:pt x="460730" y="199260"/>
                  </a:lnTo>
                  <a:cubicBezTo>
                    <a:pt x="462836" y="201291"/>
                    <a:pt x="476933" y="204789"/>
                    <a:pt x="503022" y="209754"/>
                  </a:cubicBezTo>
                  <a:cubicBezTo>
                    <a:pt x="507134" y="214797"/>
                    <a:pt x="508634" y="222796"/>
                    <a:pt x="507520" y="233749"/>
                  </a:cubicBezTo>
                  <a:lnTo>
                    <a:pt x="505027" y="258272"/>
                  </a:lnTo>
                  <a:cubicBezTo>
                    <a:pt x="504628" y="262196"/>
                    <a:pt x="503794" y="267149"/>
                    <a:pt x="502525" y="273132"/>
                  </a:cubicBezTo>
                  <a:cubicBezTo>
                    <a:pt x="503062" y="274343"/>
                    <a:pt x="503256" y="275684"/>
                    <a:pt x="503107" y="277155"/>
                  </a:cubicBezTo>
                  <a:cubicBezTo>
                    <a:pt x="492797" y="331442"/>
                    <a:pt x="482492" y="358062"/>
                    <a:pt x="472193" y="357014"/>
                  </a:cubicBezTo>
                  <a:cubicBezTo>
                    <a:pt x="472126" y="357668"/>
                    <a:pt x="465257" y="358622"/>
                    <a:pt x="451585" y="359874"/>
                  </a:cubicBezTo>
                  <a:lnTo>
                    <a:pt x="446190" y="359326"/>
                  </a:lnTo>
                  <a:cubicBezTo>
                    <a:pt x="433737" y="355087"/>
                    <a:pt x="423425" y="346853"/>
                    <a:pt x="415253" y="334625"/>
                  </a:cubicBezTo>
                  <a:cubicBezTo>
                    <a:pt x="403234" y="304992"/>
                    <a:pt x="400159" y="261320"/>
                    <a:pt x="406027" y="203609"/>
                  </a:cubicBezTo>
                  <a:cubicBezTo>
                    <a:pt x="417180" y="93908"/>
                    <a:pt x="435469" y="35065"/>
                    <a:pt x="460892" y="27078"/>
                  </a:cubicBezTo>
                  <a:close/>
                  <a:moveTo>
                    <a:pt x="620892" y="26823"/>
                  </a:moveTo>
                  <a:lnTo>
                    <a:pt x="620004" y="60599"/>
                  </a:lnTo>
                  <a:cubicBezTo>
                    <a:pt x="618827" y="97768"/>
                    <a:pt x="616904" y="140437"/>
                    <a:pt x="614237" y="188604"/>
                  </a:cubicBezTo>
                  <a:cubicBezTo>
                    <a:pt x="633107" y="178465"/>
                    <a:pt x="644412" y="155002"/>
                    <a:pt x="648152" y="118218"/>
                  </a:cubicBezTo>
                  <a:lnTo>
                    <a:pt x="649548" y="104485"/>
                  </a:lnTo>
                  <a:cubicBezTo>
                    <a:pt x="651227" y="87972"/>
                    <a:pt x="646497" y="66266"/>
                    <a:pt x="635357" y="39365"/>
                  </a:cubicBezTo>
                  <a:cubicBezTo>
                    <a:pt x="631203" y="34731"/>
                    <a:pt x="627617" y="31207"/>
                    <a:pt x="624600" y="28795"/>
                  </a:cubicBezTo>
                  <a:close/>
                  <a:moveTo>
                    <a:pt x="606406" y="0"/>
                  </a:moveTo>
                  <a:lnTo>
                    <a:pt x="614253" y="798"/>
                  </a:lnTo>
                  <a:cubicBezTo>
                    <a:pt x="615949" y="3613"/>
                    <a:pt x="621137" y="6205"/>
                    <a:pt x="629815" y="8574"/>
                  </a:cubicBezTo>
                  <a:cubicBezTo>
                    <a:pt x="643457" y="15743"/>
                    <a:pt x="653789" y="27034"/>
                    <a:pt x="660811" y="42449"/>
                  </a:cubicBezTo>
                  <a:cubicBezTo>
                    <a:pt x="669446" y="71242"/>
                    <a:pt x="673082" y="92342"/>
                    <a:pt x="671719" y="105748"/>
                  </a:cubicBezTo>
                  <a:lnTo>
                    <a:pt x="670722" y="115557"/>
                  </a:lnTo>
                  <a:cubicBezTo>
                    <a:pt x="666234" y="159699"/>
                    <a:pt x="652605" y="188954"/>
                    <a:pt x="629836" y="203322"/>
                  </a:cubicBezTo>
                  <a:cubicBezTo>
                    <a:pt x="654088" y="211734"/>
                    <a:pt x="665360" y="247898"/>
                    <a:pt x="663652" y="311813"/>
                  </a:cubicBezTo>
                  <a:lnTo>
                    <a:pt x="659837" y="349334"/>
                  </a:lnTo>
                  <a:cubicBezTo>
                    <a:pt x="659272" y="354892"/>
                    <a:pt x="658775" y="363844"/>
                    <a:pt x="658345" y="376189"/>
                  </a:cubicBezTo>
                  <a:lnTo>
                    <a:pt x="650760" y="380125"/>
                  </a:lnTo>
                  <a:lnTo>
                    <a:pt x="643158" y="379352"/>
                  </a:lnTo>
                  <a:lnTo>
                    <a:pt x="636374" y="372964"/>
                  </a:lnTo>
                  <a:cubicBezTo>
                    <a:pt x="637036" y="358330"/>
                    <a:pt x="637699" y="347744"/>
                    <a:pt x="638364" y="341204"/>
                  </a:cubicBezTo>
                  <a:lnTo>
                    <a:pt x="641955" y="305891"/>
                  </a:lnTo>
                  <a:cubicBezTo>
                    <a:pt x="644382" y="282021"/>
                    <a:pt x="639657" y="257012"/>
                    <a:pt x="627780" y="230863"/>
                  </a:cubicBezTo>
                  <a:cubicBezTo>
                    <a:pt x="623789" y="226245"/>
                    <a:pt x="620040" y="222705"/>
                    <a:pt x="616533" y="220242"/>
                  </a:cubicBezTo>
                  <a:lnTo>
                    <a:pt x="612022" y="218329"/>
                  </a:lnTo>
                  <a:lnTo>
                    <a:pt x="611186" y="231405"/>
                  </a:lnTo>
                  <a:cubicBezTo>
                    <a:pt x="610860" y="235832"/>
                    <a:pt x="610522" y="239762"/>
                    <a:pt x="610173" y="243195"/>
                  </a:cubicBezTo>
                  <a:lnTo>
                    <a:pt x="606383" y="280470"/>
                  </a:lnTo>
                  <a:cubicBezTo>
                    <a:pt x="604400" y="312974"/>
                    <a:pt x="603192" y="331351"/>
                    <a:pt x="602760" y="335602"/>
                  </a:cubicBezTo>
                  <a:lnTo>
                    <a:pt x="602461" y="338545"/>
                  </a:lnTo>
                  <a:cubicBezTo>
                    <a:pt x="599313" y="343510"/>
                    <a:pt x="595042" y="345719"/>
                    <a:pt x="589646" y="345170"/>
                  </a:cubicBezTo>
                  <a:cubicBezTo>
                    <a:pt x="586540" y="344855"/>
                    <a:pt x="583038" y="341938"/>
                    <a:pt x="579139" y="336421"/>
                  </a:cubicBezTo>
                  <a:lnTo>
                    <a:pt x="581213" y="328208"/>
                  </a:lnTo>
                  <a:cubicBezTo>
                    <a:pt x="582697" y="300609"/>
                    <a:pt x="583897" y="282314"/>
                    <a:pt x="584811" y="273322"/>
                  </a:cubicBezTo>
                  <a:lnTo>
                    <a:pt x="590296" y="219371"/>
                  </a:lnTo>
                  <a:cubicBezTo>
                    <a:pt x="588661" y="219205"/>
                    <a:pt x="586974" y="216307"/>
                    <a:pt x="585233" y="210680"/>
                  </a:cubicBezTo>
                  <a:lnTo>
                    <a:pt x="585707" y="206020"/>
                  </a:lnTo>
                  <a:cubicBezTo>
                    <a:pt x="588855" y="201055"/>
                    <a:pt x="590674" y="198597"/>
                    <a:pt x="591165" y="198647"/>
                  </a:cubicBezTo>
                  <a:cubicBezTo>
                    <a:pt x="596835" y="112009"/>
                    <a:pt x="599100" y="47489"/>
                    <a:pt x="597960" y="5088"/>
                  </a:cubicBezTo>
                  <a:close/>
                </a:path>
              </a:pathLst>
            </a:custGeom>
            <a:solidFill>
              <a:srgbClr val="002060"/>
            </a:solidFill>
            <a:ln w="12700" cap="flat" cmpd="sng" algn="ctr">
              <a:no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84687078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8B3D59A-E97E-F14D-A1EC-93F4158E5720}"/>
              </a:ext>
            </a:extLst>
          </p:cNvPr>
          <p:cNvSpPr/>
          <p:nvPr/>
        </p:nvSpPr>
        <p:spPr>
          <a:xfrm>
            <a:off x="0" y="0"/>
            <a:ext cx="12192000" cy="6858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 name="Text To Outline">
            <a:extLst>
              <a:ext uri="{FF2B5EF4-FFF2-40B4-BE49-F238E27FC236}">
                <a16:creationId xmlns:a16="http://schemas.microsoft.com/office/drawing/2014/main" id="{29D7983A-C587-8F48-AB59-20059729955F}"/>
              </a:ext>
            </a:extLst>
          </p:cNvPr>
          <p:cNvSpPr/>
          <p:nvPr/>
        </p:nvSpPr>
        <p:spPr>
          <a:xfrm>
            <a:off x="644653" y="2012908"/>
            <a:ext cx="10915528" cy="2101892"/>
          </a:xfrm>
          <a:custGeom>
            <a:avLst/>
            <a:gdLst/>
            <a:ahLst/>
            <a:cxnLst/>
            <a:rect l="l" t="t" r="r" b="b"/>
            <a:pathLst>
              <a:path w="5643306" h="1086674">
                <a:moveTo>
                  <a:pt x="3377287" y="470693"/>
                </a:moveTo>
                <a:lnTo>
                  <a:pt x="3608008" y="470693"/>
                </a:lnTo>
                <a:lnTo>
                  <a:pt x="3608008" y="570817"/>
                </a:lnTo>
                <a:lnTo>
                  <a:pt x="3377287" y="570817"/>
                </a:lnTo>
                <a:close/>
                <a:moveTo>
                  <a:pt x="2024737" y="470693"/>
                </a:moveTo>
                <a:lnTo>
                  <a:pt x="2255458" y="470693"/>
                </a:lnTo>
                <a:lnTo>
                  <a:pt x="2255458" y="570817"/>
                </a:lnTo>
                <a:lnTo>
                  <a:pt x="2024737" y="570817"/>
                </a:lnTo>
                <a:close/>
                <a:moveTo>
                  <a:pt x="2589926" y="374922"/>
                </a:moveTo>
                <a:cubicBezTo>
                  <a:pt x="2565258" y="374922"/>
                  <a:pt x="2546031" y="388253"/>
                  <a:pt x="2532245" y="414917"/>
                </a:cubicBezTo>
                <a:cubicBezTo>
                  <a:pt x="2518460" y="441580"/>
                  <a:pt x="2511568" y="478311"/>
                  <a:pt x="2511568" y="525108"/>
                </a:cubicBezTo>
                <a:lnTo>
                  <a:pt x="2511568" y="575170"/>
                </a:lnTo>
                <a:cubicBezTo>
                  <a:pt x="2511568" y="618339"/>
                  <a:pt x="2518279" y="652893"/>
                  <a:pt x="2531701" y="678831"/>
                </a:cubicBezTo>
                <a:cubicBezTo>
                  <a:pt x="2545124" y="704769"/>
                  <a:pt x="2563081" y="717738"/>
                  <a:pt x="2585572" y="717738"/>
                </a:cubicBezTo>
                <a:cubicBezTo>
                  <a:pt x="2639625" y="717738"/>
                  <a:pt x="2666651" y="658063"/>
                  <a:pt x="2666651" y="538712"/>
                </a:cubicBezTo>
                <a:cubicBezTo>
                  <a:pt x="2666651" y="429518"/>
                  <a:pt x="2641076" y="374922"/>
                  <a:pt x="2589926" y="374922"/>
                </a:cubicBezTo>
                <a:close/>
                <a:moveTo>
                  <a:pt x="2845808" y="267724"/>
                </a:moveTo>
                <a:lnTo>
                  <a:pt x="3004156" y="267724"/>
                </a:lnTo>
                <a:lnTo>
                  <a:pt x="3076528" y="596392"/>
                </a:lnTo>
                <a:cubicBezTo>
                  <a:pt x="3083058" y="625413"/>
                  <a:pt x="3087774" y="656974"/>
                  <a:pt x="3090676" y="691075"/>
                </a:cubicBezTo>
                <a:lnTo>
                  <a:pt x="3091765" y="691075"/>
                </a:lnTo>
                <a:cubicBezTo>
                  <a:pt x="3092853" y="685633"/>
                  <a:pt x="3093941" y="679103"/>
                  <a:pt x="3095030" y="671485"/>
                </a:cubicBezTo>
                <a:cubicBezTo>
                  <a:pt x="3098657" y="646091"/>
                  <a:pt x="3103192" y="621423"/>
                  <a:pt x="3108633" y="597480"/>
                </a:cubicBezTo>
                <a:lnTo>
                  <a:pt x="3182094" y="267724"/>
                </a:lnTo>
                <a:lnTo>
                  <a:pt x="3328471" y="267724"/>
                </a:lnTo>
                <a:lnTo>
                  <a:pt x="3156519" y="867380"/>
                </a:lnTo>
                <a:cubicBezTo>
                  <a:pt x="3114438" y="1013576"/>
                  <a:pt x="3047688" y="1086674"/>
                  <a:pt x="2956271" y="1086674"/>
                </a:cubicBezTo>
                <a:cubicBezTo>
                  <a:pt x="2924347" y="1086674"/>
                  <a:pt x="2895688" y="1080869"/>
                  <a:pt x="2870295" y="1069261"/>
                </a:cubicBezTo>
                <a:lnTo>
                  <a:pt x="2870295" y="954445"/>
                </a:lnTo>
                <a:cubicBezTo>
                  <a:pt x="2883717" y="964602"/>
                  <a:pt x="2901855" y="969681"/>
                  <a:pt x="2924710" y="969681"/>
                </a:cubicBezTo>
                <a:cubicBezTo>
                  <a:pt x="2958447" y="969681"/>
                  <a:pt x="2982209" y="948640"/>
                  <a:pt x="2995994" y="906559"/>
                </a:cubicBezTo>
                <a:lnTo>
                  <a:pt x="3022657" y="823848"/>
                </a:lnTo>
                <a:close/>
                <a:moveTo>
                  <a:pt x="5333139" y="174129"/>
                </a:moveTo>
                <a:lnTo>
                  <a:pt x="5333139" y="428249"/>
                </a:lnTo>
                <a:lnTo>
                  <a:pt x="5384834" y="428249"/>
                </a:lnTo>
                <a:cubicBezTo>
                  <a:pt x="5453034" y="428249"/>
                  <a:pt x="5487135" y="385442"/>
                  <a:pt x="5487135" y="299829"/>
                </a:cubicBezTo>
                <a:cubicBezTo>
                  <a:pt x="5487135" y="257748"/>
                  <a:pt x="5477521" y="226277"/>
                  <a:pt x="5458294" y="205418"/>
                </a:cubicBezTo>
                <a:cubicBezTo>
                  <a:pt x="5439068" y="184559"/>
                  <a:pt x="5414037" y="174129"/>
                  <a:pt x="5383201" y="174129"/>
                </a:cubicBezTo>
                <a:close/>
                <a:moveTo>
                  <a:pt x="1627915" y="174129"/>
                </a:moveTo>
                <a:lnTo>
                  <a:pt x="1627915" y="428249"/>
                </a:lnTo>
                <a:lnTo>
                  <a:pt x="1679609" y="428249"/>
                </a:lnTo>
                <a:cubicBezTo>
                  <a:pt x="1747810" y="428249"/>
                  <a:pt x="1781910" y="385442"/>
                  <a:pt x="1781910" y="299829"/>
                </a:cubicBezTo>
                <a:cubicBezTo>
                  <a:pt x="1781910" y="257748"/>
                  <a:pt x="1772296" y="226277"/>
                  <a:pt x="1753070" y="205418"/>
                </a:cubicBezTo>
                <a:cubicBezTo>
                  <a:pt x="1733843" y="184559"/>
                  <a:pt x="1708812" y="174129"/>
                  <a:pt x="1677977" y="174129"/>
                </a:cubicBezTo>
                <a:close/>
                <a:moveTo>
                  <a:pt x="5182953" y="44621"/>
                </a:moveTo>
                <a:lnTo>
                  <a:pt x="5408232" y="44621"/>
                </a:lnTo>
                <a:cubicBezTo>
                  <a:pt x="5482600" y="44621"/>
                  <a:pt x="5540371" y="65843"/>
                  <a:pt x="5581545" y="108287"/>
                </a:cubicBezTo>
                <a:cubicBezTo>
                  <a:pt x="5622719" y="150731"/>
                  <a:pt x="5643306" y="212401"/>
                  <a:pt x="5643306" y="293299"/>
                </a:cubicBezTo>
                <a:cubicBezTo>
                  <a:pt x="5643306" y="370206"/>
                  <a:pt x="5620633" y="433690"/>
                  <a:pt x="5575287" y="483752"/>
                </a:cubicBezTo>
                <a:cubicBezTo>
                  <a:pt x="5529941" y="533814"/>
                  <a:pt x="5470084" y="558845"/>
                  <a:pt x="5395717" y="558845"/>
                </a:cubicBezTo>
                <a:lnTo>
                  <a:pt x="5333139" y="558845"/>
                </a:lnTo>
                <a:lnTo>
                  <a:pt x="5333139" y="824936"/>
                </a:lnTo>
                <a:lnTo>
                  <a:pt x="5182953" y="824936"/>
                </a:lnTo>
                <a:close/>
                <a:moveTo>
                  <a:pt x="4716228" y="44621"/>
                </a:moveTo>
                <a:lnTo>
                  <a:pt x="5074825" y="44621"/>
                </a:lnTo>
                <a:lnTo>
                  <a:pt x="5074825" y="174129"/>
                </a:lnTo>
                <a:lnTo>
                  <a:pt x="4866415" y="174129"/>
                </a:lnTo>
                <a:lnTo>
                  <a:pt x="4866415" y="368936"/>
                </a:lnTo>
                <a:lnTo>
                  <a:pt x="5061765" y="368936"/>
                </a:lnTo>
                <a:lnTo>
                  <a:pt x="5061765" y="498444"/>
                </a:lnTo>
                <a:lnTo>
                  <a:pt x="4866415" y="498444"/>
                </a:lnTo>
                <a:lnTo>
                  <a:pt x="4866415" y="695428"/>
                </a:lnTo>
                <a:lnTo>
                  <a:pt x="5088429" y="695428"/>
                </a:lnTo>
                <a:lnTo>
                  <a:pt x="5088429" y="824936"/>
                </a:lnTo>
                <a:lnTo>
                  <a:pt x="4716228" y="824936"/>
                </a:lnTo>
                <a:close/>
                <a:moveTo>
                  <a:pt x="4163518" y="44621"/>
                </a:moveTo>
                <a:lnTo>
                  <a:pt x="4630401" y="44621"/>
                </a:lnTo>
                <a:lnTo>
                  <a:pt x="4630401" y="174129"/>
                </a:lnTo>
                <a:lnTo>
                  <a:pt x="4470964" y="174129"/>
                </a:lnTo>
                <a:lnTo>
                  <a:pt x="4470964" y="824936"/>
                </a:lnTo>
                <a:lnTo>
                  <a:pt x="4320778" y="824936"/>
                </a:lnTo>
                <a:lnTo>
                  <a:pt x="4320778" y="174129"/>
                </a:lnTo>
                <a:lnTo>
                  <a:pt x="4163518" y="174129"/>
                </a:lnTo>
                <a:close/>
                <a:moveTo>
                  <a:pt x="1477729" y="44621"/>
                </a:moveTo>
                <a:lnTo>
                  <a:pt x="1703008" y="44621"/>
                </a:lnTo>
                <a:cubicBezTo>
                  <a:pt x="1777375" y="44621"/>
                  <a:pt x="1835146" y="65843"/>
                  <a:pt x="1876320" y="108287"/>
                </a:cubicBezTo>
                <a:cubicBezTo>
                  <a:pt x="1917495" y="150731"/>
                  <a:pt x="1938082" y="212401"/>
                  <a:pt x="1938082" y="293299"/>
                </a:cubicBezTo>
                <a:cubicBezTo>
                  <a:pt x="1938082" y="370206"/>
                  <a:pt x="1915409" y="433690"/>
                  <a:pt x="1870063" y="483752"/>
                </a:cubicBezTo>
                <a:cubicBezTo>
                  <a:pt x="1824716" y="533814"/>
                  <a:pt x="1764860" y="558845"/>
                  <a:pt x="1690492" y="558845"/>
                </a:cubicBezTo>
                <a:lnTo>
                  <a:pt x="1627915" y="558845"/>
                </a:lnTo>
                <a:lnTo>
                  <a:pt x="1627915" y="824936"/>
                </a:lnTo>
                <a:lnTo>
                  <a:pt x="1477729" y="824936"/>
                </a:lnTo>
                <a:close/>
                <a:moveTo>
                  <a:pt x="1011003" y="44621"/>
                </a:moveTo>
                <a:lnTo>
                  <a:pt x="1369600" y="44621"/>
                </a:lnTo>
                <a:lnTo>
                  <a:pt x="1369600" y="174129"/>
                </a:lnTo>
                <a:lnTo>
                  <a:pt x="1161190" y="174129"/>
                </a:lnTo>
                <a:lnTo>
                  <a:pt x="1161190" y="368936"/>
                </a:lnTo>
                <a:lnTo>
                  <a:pt x="1356540" y="368936"/>
                </a:lnTo>
                <a:lnTo>
                  <a:pt x="1356540" y="498444"/>
                </a:lnTo>
                <a:lnTo>
                  <a:pt x="1161190" y="498444"/>
                </a:lnTo>
                <a:lnTo>
                  <a:pt x="1161190" y="695428"/>
                </a:lnTo>
                <a:lnTo>
                  <a:pt x="1383204" y="695428"/>
                </a:lnTo>
                <a:lnTo>
                  <a:pt x="1383204" y="824936"/>
                </a:lnTo>
                <a:lnTo>
                  <a:pt x="1011003" y="824936"/>
                </a:lnTo>
                <a:close/>
                <a:moveTo>
                  <a:pt x="458293" y="44621"/>
                </a:moveTo>
                <a:lnTo>
                  <a:pt x="925176" y="44621"/>
                </a:lnTo>
                <a:lnTo>
                  <a:pt x="925176" y="174129"/>
                </a:lnTo>
                <a:lnTo>
                  <a:pt x="765739" y="174129"/>
                </a:lnTo>
                <a:lnTo>
                  <a:pt x="765739" y="824936"/>
                </a:lnTo>
                <a:lnTo>
                  <a:pt x="615553" y="824936"/>
                </a:lnTo>
                <a:lnTo>
                  <a:pt x="615553" y="174129"/>
                </a:lnTo>
                <a:lnTo>
                  <a:pt x="458293" y="174129"/>
                </a:lnTo>
                <a:close/>
                <a:moveTo>
                  <a:pt x="3933225" y="31561"/>
                </a:moveTo>
                <a:cubicBezTo>
                  <a:pt x="3991268" y="31561"/>
                  <a:pt x="4041874" y="41175"/>
                  <a:pt x="4085044" y="60401"/>
                </a:cubicBezTo>
                <a:lnTo>
                  <a:pt x="4085044" y="205146"/>
                </a:lnTo>
                <a:cubicBezTo>
                  <a:pt x="4040060" y="176850"/>
                  <a:pt x="3994351" y="162702"/>
                  <a:pt x="3947917" y="162702"/>
                </a:cubicBezTo>
                <a:cubicBezTo>
                  <a:pt x="3923974" y="162702"/>
                  <a:pt x="3903659" y="170955"/>
                  <a:pt x="3886972" y="187461"/>
                </a:cubicBezTo>
                <a:cubicBezTo>
                  <a:pt x="3870285" y="203967"/>
                  <a:pt x="3861941" y="224373"/>
                  <a:pt x="3861941" y="248678"/>
                </a:cubicBezTo>
                <a:cubicBezTo>
                  <a:pt x="3861941" y="295475"/>
                  <a:pt x="3893139" y="337194"/>
                  <a:pt x="3955535" y="373833"/>
                </a:cubicBezTo>
                <a:cubicBezTo>
                  <a:pt x="4015755" y="407571"/>
                  <a:pt x="4057564" y="443032"/>
                  <a:pt x="4080962" y="480215"/>
                </a:cubicBezTo>
                <a:cubicBezTo>
                  <a:pt x="4104361" y="517399"/>
                  <a:pt x="4116060" y="560659"/>
                  <a:pt x="4116060" y="609996"/>
                </a:cubicBezTo>
                <a:cubicBezTo>
                  <a:pt x="4116060" y="677471"/>
                  <a:pt x="4095745" y="732430"/>
                  <a:pt x="4055115" y="774874"/>
                </a:cubicBezTo>
                <a:cubicBezTo>
                  <a:pt x="4014485" y="817318"/>
                  <a:pt x="3955717" y="838540"/>
                  <a:pt x="3878810" y="838540"/>
                </a:cubicBezTo>
                <a:cubicBezTo>
                  <a:pt x="3850514" y="838540"/>
                  <a:pt x="3819406" y="834368"/>
                  <a:pt x="3785487" y="826025"/>
                </a:cubicBezTo>
                <a:cubicBezTo>
                  <a:pt x="3751569" y="817681"/>
                  <a:pt x="3726628" y="808067"/>
                  <a:pt x="3710666" y="797184"/>
                </a:cubicBezTo>
                <a:lnTo>
                  <a:pt x="3710666" y="641013"/>
                </a:lnTo>
                <a:cubicBezTo>
                  <a:pt x="3767621" y="684908"/>
                  <a:pt x="3821492" y="706855"/>
                  <a:pt x="3872280" y="706855"/>
                </a:cubicBezTo>
                <a:cubicBezTo>
                  <a:pt x="3899850" y="706855"/>
                  <a:pt x="3921163" y="698511"/>
                  <a:pt x="3936218" y="681824"/>
                </a:cubicBezTo>
                <a:cubicBezTo>
                  <a:pt x="3951273" y="665137"/>
                  <a:pt x="3958800" y="644822"/>
                  <a:pt x="3958800" y="620879"/>
                </a:cubicBezTo>
                <a:cubicBezTo>
                  <a:pt x="3958800" y="596573"/>
                  <a:pt x="3951545" y="575261"/>
                  <a:pt x="3937034" y="556941"/>
                </a:cubicBezTo>
                <a:cubicBezTo>
                  <a:pt x="3922523" y="538621"/>
                  <a:pt x="3894590" y="517308"/>
                  <a:pt x="3853235" y="493003"/>
                </a:cubicBezTo>
                <a:cubicBezTo>
                  <a:pt x="3754561" y="434960"/>
                  <a:pt x="3705225" y="359141"/>
                  <a:pt x="3705225" y="265547"/>
                </a:cubicBezTo>
                <a:cubicBezTo>
                  <a:pt x="3705225" y="195533"/>
                  <a:pt x="3726084" y="139031"/>
                  <a:pt x="3767803" y="96043"/>
                </a:cubicBezTo>
                <a:cubicBezTo>
                  <a:pt x="3809521" y="53055"/>
                  <a:pt x="3864662" y="31561"/>
                  <a:pt x="3933225" y="31561"/>
                </a:cubicBezTo>
                <a:close/>
                <a:moveTo>
                  <a:pt x="228000" y="31561"/>
                </a:moveTo>
                <a:cubicBezTo>
                  <a:pt x="286043" y="31561"/>
                  <a:pt x="336649" y="41175"/>
                  <a:pt x="379819" y="60401"/>
                </a:cubicBezTo>
                <a:lnTo>
                  <a:pt x="379819" y="205146"/>
                </a:lnTo>
                <a:cubicBezTo>
                  <a:pt x="334835" y="176850"/>
                  <a:pt x="289126" y="162702"/>
                  <a:pt x="242692" y="162702"/>
                </a:cubicBezTo>
                <a:cubicBezTo>
                  <a:pt x="218750" y="162702"/>
                  <a:pt x="198434" y="170955"/>
                  <a:pt x="181747" y="187461"/>
                </a:cubicBezTo>
                <a:cubicBezTo>
                  <a:pt x="165060" y="203967"/>
                  <a:pt x="156716" y="224373"/>
                  <a:pt x="156716" y="248678"/>
                </a:cubicBezTo>
                <a:cubicBezTo>
                  <a:pt x="156716" y="295475"/>
                  <a:pt x="187914" y="337194"/>
                  <a:pt x="250310" y="373833"/>
                </a:cubicBezTo>
                <a:cubicBezTo>
                  <a:pt x="310530" y="407571"/>
                  <a:pt x="352339" y="443032"/>
                  <a:pt x="375738" y="480215"/>
                </a:cubicBezTo>
                <a:cubicBezTo>
                  <a:pt x="399136" y="517399"/>
                  <a:pt x="410835" y="560659"/>
                  <a:pt x="410835" y="609996"/>
                </a:cubicBezTo>
                <a:cubicBezTo>
                  <a:pt x="410835" y="677471"/>
                  <a:pt x="390520" y="732430"/>
                  <a:pt x="349890" y="774874"/>
                </a:cubicBezTo>
                <a:cubicBezTo>
                  <a:pt x="309260" y="817318"/>
                  <a:pt x="250492" y="838540"/>
                  <a:pt x="173585" y="838540"/>
                </a:cubicBezTo>
                <a:cubicBezTo>
                  <a:pt x="145289" y="838540"/>
                  <a:pt x="114181" y="834368"/>
                  <a:pt x="80263" y="826025"/>
                </a:cubicBezTo>
                <a:cubicBezTo>
                  <a:pt x="46344" y="817681"/>
                  <a:pt x="21403" y="808067"/>
                  <a:pt x="5442" y="797184"/>
                </a:cubicBezTo>
                <a:lnTo>
                  <a:pt x="5442" y="641013"/>
                </a:lnTo>
                <a:cubicBezTo>
                  <a:pt x="62396" y="684908"/>
                  <a:pt x="116267" y="706855"/>
                  <a:pt x="167055" y="706855"/>
                </a:cubicBezTo>
                <a:cubicBezTo>
                  <a:pt x="194626" y="706855"/>
                  <a:pt x="215938" y="698511"/>
                  <a:pt x="230993" y="681824"/>
                </a:cubicBezTo>
                <a:cubicBezTo>
                  <a:pt x="246048" y="665137"/>
                  <a:pt x="253575" y="644822"/>
                  <a:pt x="253575" y="620879"/>
                </a:cubicBezTo>
                <a:cubicBezTo>
                  <a:pt x="253575" y="596573"/>
                  <a:pt x="246320" y="575261"/>
                  <a:pt x="231809" y="556941"/>
                </a:cubicBezTo>
                <a:cubicBezTo>
                  <a:pt x="217298" y="538621"/>
                  <a:pt x="189365" y="517308"/>
                  <a:pt x="148010" y="493003"/>
                </a:cubicBezTo>
                <a:cubicBezTo>
                  <a:pt x="49337" y="434960"/>
                  <a:pt x="0" y="359141"/>
                  <a:pt x="0" y="265547"/>
                </a:cubicBezTo>
                <a:cubicBezTo>
                  <a:pt x="0" y="195533"/>
                  <a:pt x="20859" y="139031"/>
                  <a:pt x="62577" y="96043"/>
                </a:cubicBezTo>
                <a:cubicBezTo>
                  <a:pt x="104296" y="53055"/>
                  <a:pt x="159437" y="31561"/>
                  <a:pt x="228000" y="31561"/>
                </a:cubicBezTo>
                <a:close/>
                <a:moveTo>
                  <a:pt x="2373353" y="0"/>
                </a:moveTo>
                <a:lnTo>
                  <a:pt x="2515377" y="0"/>
                </a:lnTo>
                <a:lnTo>
                  <a:pt x="2515377" y="344449"/>
                </a:lnTo>
                <a:lnTo>
                  <a:pt x="2517553" y="344449"/>
                </a:lnTo>
                <a:cubicBezTo>
                  <a:pt x="2545124" y="286769"/>
                  <a:pt x="2589563" y="257929"/>
                  <a:pt x="2650871" y="257929"/>
                </a:cubicBezTo>
                <a:cubicBezTo>
                  <a:pt x="2703472" y="257929"/>
                  <a:pt x="2743739" y="281690"/>
                  <a:pt x="2771673" y="329213"/>
                </a:cubicBezTo>
                <a:cubicBezTo>
                  <a:pt x="2799606" y="376736"/>
                  <a:pt x="2813572" y="442397"/>
                  <a:pt x="2813572" y="526196"/>
                </a:cubicBezTo>
                <a:cubicBezTo>
                  <a:pt x="2813572" y="623781"/>
                  <a:pt x="2797792" y="699600"/>
                  <a:pt x="2766231" y="753652"/>
                </a:cubicBezTo>
                <a:cubicBezTo>
                  <a:pt x="2734670" y="807705"/>
                  <a:pt x="2690412" y="834731"/>
                  <a:pt x="2633458" y="834731"/>
                </a:cubicBezTo>
                <a:cubicBezTo>
                  <a:pt x="2581945" y="834731"/>
                  <a:pt x="2543310" y="812239"/>
                  <a:pt x="2517553" y="767256"/>
                </a:cubicBezTo>
                <a:lnTo>
                  <a:pt x="2515377" y="767256"/>
                </a:lnTo>
                <a:lnTo>
                  <a:pt x="2515377" y="824936"/>
                </a:lnTo>
                <a:lnTo>
                  <a:pt x="2373353" y="824936"/>
                </a:lnTo>
                <a:close/>
              </a:path>
            </a:pathLst>
          </a:custGeom>
          <a:solidFill>
            <a:srgbClr val="FFFFFF"/>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8" name="Text To Outline">
            <a:extLst>
              <a:ext uri="{FF2B5EF4-FFF2-40B4-BE49-F238E27FC236}">
                <a16:creationId xmlns:a16="http://schemas.microsoft.com/office/drawing/2014/main" id="{83878A5C-D05F-9B41-A00C-5CDEBC5BCBFC}"/>
              </a:ext>
            </a:extLst>
          </p:cNvPr>
          <p:cNvSpPr/>
          <p:nvPr/>
        </p:nvSpPr>
        <p:spPr>
          <a:xfrm>
            <a:off x="709745" y="4240526"/>
            <a:ext cx="10781553" cy="331068"/>
          </a:xfrm>
          <a:custGeom>
            <a:avLst/>
            <a:gdLst/>
            <a:ahLst/>
            <a:cxnLst/>
            <a:rect l="l" t="t" r="r" b="b"/>
            <a:pathLst>
              <a:path w="10781553" h="331068">
                <a:moveTo>
                  <a:pt x="2791346" y="121221"/>
                </a:moveTo>
                <a:cubicBezTo>
                  <a:pt x="2774528" y="121221"/>
                  <a:pt x="2761468" y="129034"/>
                  <a:pt x="2752167" y="144661"/>
                </a:cubicBezTo>
                <a:cubicBezTo>
                  <a:pt x="2742865" y="160288"/>
                  <a:pt x="2738214" y="182612"/>
                  <a:pt x="2738214" y="211634"/>
                </a:cubicBezTo>
                <a:cubicBezTo>
                  <a:pt x="2738214" y="271314"/>
                  <a:pt x="2755924" y="301154"/>
                  <a:pt x="2791346" y="301154"/>
                </a:cubicBezTo>
                <a:cubicBezTo>
                  <a:pt x="2825725" y="301154"/>
                  <a:pt x="2842915" y="270867"/>
                  <a:pt x="2842915" y="210294"/>
                </a:cubicBezTo>
                <a:cubicBezTo>
                  <a:pt x="2842915" y="181719"/>
                  <a:pt x="2838450" y="159730"/>
                  <a:pt x="2829520" y="144326"/>
                </a:cubicBezTo>
                <a:cubicBezTo>
                  <a:pt x="2820590" y="128922"/>
                  <a:pt x="2807866" y="121221"/>
                  <a:pt x="2791346" y="121221"/>
                </a:cubicBezTo>
                <a:close/>
                <a:moveTo>
                  <a:pt x="2791792" y="92869"/>
                </a:moveTo>
                <a:cubicBezTo>
                  <a:pt x="2818581" y="92869"/>
                  <a:pt x="2839529" y="103175"/>
                  <a:pt x="2854635" y="123788"/>
                </a:cubicBezTo>
                <a:cubicBezTo>
                  <a:pt x="2869741" y="144401"/>
                  <a:pt x="2877294" y="172641"/>
                  <a:pt x="2877294" y="208508"/>
                </a:cubicBezTo>
                <a:cubicBezTo>
                  <a:pt x="2877294" y="246608"/>
                  <a:pt x="2869815" y="276299"/>
                  <a:pt x="2854858" y="297582"/>
                </a:cubicBezTo>
                <a:cubicBezTo>
                  <a:pt x="2839901" y="318864"/>
                  <a:pt x="2818284" y="329505"/>
                  <a:pt x="2790006" y="329505"/>
                </a:cubicBezTo>
                <a:cubicBezTo>
                  <a:pt x="2762622" y="329505"/>
                  <a:pt x="2741525" y="319162"/>
                  <a:pt x="2726717" y="298475"/>
                </a:cubicBezTo>
                <a:cubicBezTo>
                  <a:pt x="2711909" y="277788"/>
                  <a:pt x="2704504" y="249287"/>
                  <a:pt x="2704504" y="212973"/>
                </a:cubicBezTo>
                <a:cubicBezTo>
                  <a:pt x="2704504" y="175022"/>
                  <a:pt x="2712243" y="145517"/>
                  <a:pt x="2727722" y="124458"/>
                </a:cubicBezTo>
                <a:cubicBezTo>
                  <a:pt x="2743200" y="103398"/>
                  <a:pt x="2764557" y="92869"/>
                  <a:pt x="2791792" y="92869"/>
                </a:cubicBezTo>
                <a:close/>
                <a:moveTo>
                  <a:pt x="9688411" y="42863"/>
                </a:moveTo>
                <a:lnTo>
                  <a:pt x="9687295" y="48220"/>
                </a:lnTo>
                <a:cubicBezTo>
                  <a:pt x="9685211" y="59085"/>
                  <a:pt x="9683574" y="66749"/>
                  <a:pt x="9682383" y="71214"/>
                </a:cubicBezTo>
                <a:lnTo>
                  <a:pt x="9645325" y="204267"/>
                </a:lnTo>
                <a:lnTo>
                  <a:pt x="9730827" y="204267"/>
                </a:lnTo>
                <a:lnTo>
                  <a:pt x="9694885" y="72107"/>
                </a:lnTo>
                <a:cubicBezTo>
                  <a:pt x="9693992" y="68982"/>
                  <a:pt x="9692132" y="59234"/>
                  <a:pt x="9689304" y="42863"/>
                </a:cubicBezTo>
                <a:close/>
                <a:moveTo>
                  <a:pt x="6287988" y="42863"/>
                </a:moveTo>
                <a:lnTo>
                  <a:pt x="6286872" y="48220"/>
                </a:lnTo>
                <a:cubicBezTo>
                  <a:pt x="6284788" y="59085"/>
                  <a:pt x="6283151" y="66749"/>
                  <a:pt x="6281960" y="71214"/>
                </a:cubicBezTo>
                <a:lnTo>
                  <a:pt x="6244902" y="204267"/>
                </a:lnTo>
                <a:lnTo>
                  <a:pt x="6330404" y="204267"/>
                </a:lnTo>
                <a:lnTo>
                  <a:pt x="6294462" y="72107"/>
                </a:lnTo>
                <a:cubicBezTo>
                  <a:pt x="6293569" y="68982"/>
                  <a:pt x="6291709" y="59234"/>
                  <a:pt x="6288881" y="42863"/>
                </a:cubicBezTo>
                <a:close/>
                <a:moveTo>
                  <a:pt x="3440013" y="42863"/>
                </a:moveTo>
                <a:lnTo>
                  <a:pt x="3438897" y="48220"/>
                </a:lnTo>
                <a:cubicBezTo>
                  <a:pt x="3436813" y="59085"/>
                  <a:pt x="3435176" y="66749"/>
                  <a:pt x="3433986" y="71214"/>
                </a:cubicBezTo>
                <a:lnTo>
                  <a:pt x="3396927" y="204267"/>
                </a:lnTo>
                <a:lnTo>
                  <a:pt x="3482429" y="204267"/>
                </a:lnTo>
                <a:lnTo>
                  <a:pt x="3446487" y="72107"/>
                </a:lnTo>
                <a:cubicBezTo>
                  <a:pt x="3445594" y="68982"/>
                  <a:pt x="3443734" y="59234"/>
                  <a:pt x="3440906" y="42863"/>
                </a:cubicBezTo>
                <a:close/>
                <a:moveTo>
                  <a:pt x="9873479" y="35719"/>
                </a:moveTo>
                <a:lnTo>
                  <a:pt x="9873479" y="174129"/>
                </a:lnTo>
                <a:lnTo>
                  <a:pt x="9903840" y="174129"/>
                </a:lnTo>
                <a:cubicBezTo>
                  <a:pt x="9923335" y="174129"/>
                  <a:pt x="9938255" y="167692"/>
                  <a:pt x="9948600" y="154818"/>
                </a:cubicBezTo>
                <a:cubicBezTo>
                  <a:pt x="9958942" y="141945"/>
                  <a:pt x="9964115" y="124644"/>
                  <a:pt x="9964115" y="102915"/>
                </a:cubicBezTo>
                <a:cubicBezTo>
                  <a:pt x="9964115" y="58117"/>
                  <a:pt x="9945065" y="35719"/>
                  <a:pt x="9906965" y="35719"/>
                </a:cubicBezTo>
                <a:close/>
                <a:moveTo>
                  <a:pt x="8006579" y="35719"/>
                </a:moveTo>
                <a:lnTo>
                  <a:pt x="8006579" y="174129"/>
                </a:lnTo>
                <a:lnTo>
                  <a:pt x="8036940" y="174129"/>
                </a:lnTo>
                <a:cubicBezTo>
                  <a:pt x="8056437" y="174129"/>
                  <a:pt x="8071357" y="167692"/>
                  <a:pt x="8081700" y="154818"/>
                </a:cubicBezTo>
                <a:cubicBezTo>
                  <a:pt x="8092044" y="141945"/>
                  <a:pt x="8097216" y="124644"/>
                  <a:pt x="8097216" y="102915"/>
                </a:cubicBezTo>
                <a:cubicBezTo>
                  <a:pt x="8097216" y="58117"/>
                  <a:pt x="8078166" y="35719"/>
                  <a:pt x="8040066" y="35719"/>
                </a:cubicBezTo>
                <a:close/>
                <a:moveTo>
                  <a:pt x="6777856" y="35719"/>
                </a:moveTo>
                <a:lnTo>
                  <a:pt x="6777856" y="174129"/>
                </a:lnTo>
                <a:lnTo>
                  <a:pt x="6808217" y="174129"/>
                </a:lnTo>
                <a:cubicBezTo>
                  <a:pt x="6827713" y="174129"/>
                  <a:pt x="6842632" y="167692"/>
                  <a:pt x="6852977" y="154818"/>
                </a:cubicBezTo>
                <a:cubicBezTo>
                  <a:pt x="6863320" y="141945"/>
                  <a:pt x="6868492" y="124644"/>
                  <a:pt x="6868492" y="102915"/>
                </a:cubicBezTo>
                <a:cubicBezTo>
                  <a:pt x="6868492" y="58117"/>
                  <a:pt x="6849442" y="35719"/>
                  <a:pt x="6811342" y="35719"/>
                </a:cubicBezTo>
                <a:close/>
                <a:moveTo>
                  <a:pt x="4139431" y="35719"/>
                </a:moveTo>
                <a:lnTo>
                  <a:pt x="4139431" y="174129"/>
                </a:lnTo>
                <a:lnTo>
                  <a:pt x="4169792" y="174129"/>
                </a:lnTo>
                <a:cubicBezTo>
                  <a:pt x="4189289" y="174129"/>
                  <a:pt x="4204208" y="167692"/>
                  <a:pt x="4214552" y="154818"/>
                </a:cubicBezTo>
                <a:cubicBezTo>
                  <a:pt x="4224895" y="141945"/>
                  <a:pt x="4230067" y="124644"/>
                  <a:pt x="4230067" y="102915"/>
                </a:cubicBezTo>
                <a:cubicBezTo>
                  <a:pt x="4230067" y="58117"/>
                  <a:pt x="4211017" y="35719"/>
                  <a:pt x="4172917" y="35719"/>
                </a:cubicBezTo>
                <a:close/>
                <a:moveTo>
                  <a:pt x="9425804" y="35272"/>
                </a:moveTo>
                <a:lnTo>
                  <a:pt x="9425804" y="158502"/>
                </a:lnTo>
                <a:lnTo>
                  <a:pt x="9460629" y="158502"/>
                </a:lnTo>
                <a:cubicBezTo>
                  <a:pt x="9476703" y="158502"/>
                  <a:pt x="9489874" y="152660"/>
                  <a:pt x="9500143" y="140977"/>
                </a:cubicBezTo>
                <a:cubicBezTo>
                  <a:pt x="9510412" y="129294"/>
                  <a:pt x="9515547" y="114002"/>
                  <a:pt x="9515547" y="95101"/>
                </a:cubicBezTo>
                <a:cubicBezTo>
                  <a:pt x="9515547" y="75754"/>
                  <a:pt x="9510784" y="60945"/>
                  <a:pt x="9501259" y="50676"/>
                </a:cubicBezTo>
                <a:cubicBezTo>
                  <a:pt x="9491734" y="40407"/>
                  <a:pt x="9478191" y="35272"/>
                  <a:pt x="9460629" y="35272"/>
                </a:cubicBezTo>
                <a:close/>
                <a:moveTo>
                  <a:pt x="7787505" y="35272"/>
                </a:moveTo>
                <a:lnTo>
                  <a:pt x="7787505" y="158502"/>
                </a:lnTo>
                <a:lnTo>
                  <a:pt x="7822331" y="158502"/>
                </a:lnTo>
                <a:cubicBezTo>
                  <a:pt x="7838404" y="158502"/>
                  <a:pt x="7851575" y="152660"/>
                  <a:pt x="7861844" y="140977"/>
                </a:cubicBezTo>
                <a:cubicBezTo>
                  <a:pt x="7872114" y="129294"/>
                  <a:pt x="7877248" y="114002"/>
                  <a:pt x="7877248" y="95101"/>
                </a:cubicBezTo>
                <a:cubicBezTo>
                  <a:pt x="7877248" y="75754"/>
                  <a:pt x="7872485" y="60945"/>
                  <a:pt x="7862961" y="50676"/>
                </a:cubicBezTo>
                <a:cubicBezTo>
                  <a:pt x="7853435" y="40407"/>
                  <a:pt x="7839892" y="35272"/>
                  <a:pt x="7822331" y="35272"/>
                </a:cubicBezTo>
                <a:close/>
                <a:moveTo>
                  <a:pt x="4348981" y="35272"/>
                </a:moveTo>
                <a:lnTo>
                  <a:pt x="4348981" y="158502"/>
                </a:lnTo>
                <a:lnTo>
                  <a:pt x="4383806" y="158502"/>
                </a:lnTo>
                <a:cubicBezTo>
                  <a:pt x="4399880" y="158502"/>
                  <a:pt x="4413051" y="152660"/>
                  <a:pt x="4423320" y="140977"/>
                </a:cubicBezTo>
                <a:cubicBezTo>
                  <a:pt x="4433589" y="129294"/>
                  <a:pt x="4438724" y="114002"/>
                  <a:pt x="4438724" y="95101"/>
                </a:cubicBezTo>
                <a:cubicBezTo>
                  <a:pt x="4438724" y="75754"/>
                  <a:pt x="4433961" y="60945"/>
                  <a:pt x="4424437" y="50676"/>
                </a:cubicBezTo>
                <a:cubicBezTo>
                  <a:pt x="4414911" y="40407"/>
                  <a:pt x="4401369" y="35272"/>
                  <a:pt x="4383806" y="35272"/>
                </a:cubicBezTo>
                <a:close/>
                <a:moveTo>
                  <a:pt x="796156" y="35272"/>
                </a:moveTo>
                <a:lnTo>
                  <a:pt x="796156" y="158502"/>
                </a:lnTo>
                <a:lnTo>
                  <a:pt x="830981" y="158502"/>
                </a:lnTo>
                <a:cubicBezTo>
                  <a:pt x="847055" y="158502"/>
                  <a:pt x="860226" y="152660"/>
                  <a:pt x="870495" y="140977"/>
                </a:cubicBezTo>
                <a:cubicBezTo>
                  <a:pt x="880765" y="129294"/>
                  <a:pt x="885899" y="114002"/>
                  <a:pt x="885899" y="95101"/>
                </a:cubicBezTo>
                <a:cubicBezTo>
                  <a:pt x="885899" y="75754"/>
                  <a:pt x="881137" y="60945"/>
                  <a:pt x="871612" y="50676"/>
                </a:cubicBezTo>
                <a:cubicBezTo>
                  <a:pt x="862087" y="40407"/>
                  <a:pt x="848543" y="35272"/>
                  <a:pt x="830981" y="35272"/>
                </a:cubicBezTo>
                <a:close/>
                <a:moveTo>
                  <a:pt x="8281986" y="30584"/>
                </a:moveTo>
                <a:cubicBezTo>
                  <a:pt x="8256238" y="30584"/>
                  <a:pt x="8236481" y="42863"/>
                  <a:pt x="8222715" y="67419"/>
                </a:cubicBezTo>
                <a:cubicBezTo>
                  <a:pt x="8208948" y="91976"/>
                  <a:pt x="8202066" y="124941"/>
                  <a:pt x="8202066" y="166315"/>
                </a:cubicBezTo>
                <a:cubicBezTo>
                  <a:pt x="8202066" y="207987"/>
                  <a:pt x="8208874" y="240730"/>
                  <a:pt x="8222492" y="264542"/>
                </a:cubicBezTo>
                <a:cubicBezTo>
                  <a:pt x="8236110" y="288355"/>
                  <a:pt x="8255494" y="300261"/>
                  <a:pt x="8280647" y="300261"/>
                </a:cubicBezTo>
                <a:cubicBezTo>
                  <a:pt x="8306245" y="300261"/>
                  <a:pt x="8325667" y="288392"/>
                  <a:pt x="8338913" y="264654"/>
                </a:cubicBezTo>
                <a:cubicBezTo>
                  <a:pt x="8352158" y="240916"/>
                  <a:pt x="8358782" y="208434"/>
                  <a:pt x="8358782" y="167208"/>
                </a:cubicBezTo>
                <a:cubicBezTo>
                  <a:pt x="8358782" y="124644"/>
                  <a:pt x="8352270" y="91232"/>
                  <a:pt x="8339248" y="66973"/>
                </a:cubicBezTo>
                <a:cubicBezTo>
                  <a:pt x="8326225" y="42714"/>
                  <a:pt x="8307138" y="30584"/>
                  <a:pt x="8281986" y="30584"/>
                </a:cubicBezTo>
                <a:close/>
                <a:moveTo>
                  <a:pt x="7053262" y="30584"/>
                </a:moveTo>
                <a:cubicBezTo>
                  <a:pt x="7027515" y="30584"/>
                  <a:pt x="7007758" y="42863"/>
                  <a:pt x="6993991" y="67419"/>
                </a:cubicBezTo>
                <a:cubicBezTo>
                  <a:pt x="6980224" y="91976"/>
                  <a:pt x="6973341" y="124941"/>
                  <a:pt x="6973341" y="166315"/>
                </a:cubicBezTo>
                <a:cubicBezTo>
                  <a:pt x="6973341" y="207987"/>
                  <a:pt x="6980150" y="240730"/>
                  <a:pt x="6993768" y="264542"/>
                </a:cubicBezTo>
                <a:cubicBezTo>
                  <a:pt x="7007385" y="288355"/>
                  <a:pt x="7026770" y="300261"/>
                  <a:pt x="7051923" y="300261"/>
                </a:cubicBezTo>
                <a:cubicBezTo>
                  <a:pt x="7077521" y="300261"/>
                  <a:pt x="7096943" y="288392"/>
                  <a:pt x="7110189" y="264654"/>
                </a:cubicBezTo>
                <a:cubicBezTo>
                  <a:pt x="7123434" y="240916"/>
                  <a:pt x="7130057" y="208434"/>
                  <a:pt x="7130057" y="167208"/>
                </a:cubicBezTo>
                <a:cubicBezTo>
                  <a:pt x="7130057" y="124644"/>
                  <a:pt x="7123546" y="91232"/>
                  <a:pt x="7110524" y="66973"/>
                </a:cubicBezTo>
                <a:cubicBezTo>
                  <a:pt x="7097501" y="42714"/>
                  <a:pt x="7078414" y="30584"/>
                  <a:pt x="7053262" y="30584"/>
                </a:cubicBezTo>
                <a:close/>
                <a:moveTo>
                  <a:pt x="5767387" y="30584"/>
                </a:moveTo>
                <a:cubicBezTo>
                  <a:pt x="5741640" y="30584"/>
                  <a:pt x="5721883" y="42863"/>
                  <a:pt x="5708116" y="67419"/>
                </a:cubicBezTo>
                <a:cubicBezTo>
                  <a:pt x="5694350" y="91976"/>
                  <a:pt x="5687466" y="124941"/>
                  <a:pt x="5687466" y="166315"/>
                </a:cubicBezTo>
                <a:cubicBezTo>
                  <a:pt x="5687466" y="207987"/>
                  <a:pt x="5694275" y="240730"/>
                  <a:pt x="5707893" y="264542"/>
                </a:cubicBezTo>
                <a:cubicBezTo>
                  <a:pt x="5721511" y="288355"/>
                  <a:pt x="5740896" y="300261"/>
                  <a:pt x="5766048" y="300261"/>
                </a:cubicBezTo>
                <a:cubicBezTo>
                  <a:pt x="5791646" y="300261"/>
                  <a:pt x="5811068" y="288392"/>
                  <a:pt x="5824314" y="264654"/>
                </a:cubicBezTo>
                <a:cubicBezTo>
                  <a:pt x="5837560" y="240916"/>
                  <a:pt x="5844182" y="208434"/>
                  <a:pt x="5844182" y="167208"/>
                </a:cubicBezTo>
                <a:cubicBezTo>
                  <a:pt x="5844182" y="124644"/>
                  <a:pt x="5837671" y="91232"/>
                  <a:pt x="5824649" y="66973"/>
                </a:cubicBezTo>
                <a:cubicBezTo>
                  <a:pt x="5811626" y="42714"/>
                  <a:pt x="5792539" y="30584"/>
                  <a:pt x="5767387" y="30584"/>
                </a:cubicBezTo>
                <a:close/>
                <a:moveTo>
                  <a:pt x="4633912" y="30584"/>
                </a:moveTo>
                <a:cubicBezTo>
                  <a:pt x="4608165" y="30584"/>
                  <a:pt x="4588408" y="42863"/>
                  <a:pt x="4574641" y="67419"/>
                </a:cubicBezTo>
                <a:cubicBezTo>
                  <a:pt x="4560875" y="91976"/>
                  <a:pt x="4553991" y="124941"/>
                  <a:pt x="4553991" y="166315"/>
                </a:cubicBezTo>
                <a:cubicBezTo>
                  <a:pt x="4553991" y="207987"/>
                  <a:pt x="4560800" y="240730"/>
                  <a:pt x="4574418" y="264542"/>
                </a:cubicBezTo>
                <a:cubicBezTo>
                  <a:pt x="4588036" y="288355"/>
                  <a:pt x="4607421" y="300261"/>
                  <a:pt x="4632573" y="300261"/>
                </a:cubicBezTo>
                <a:cubicBezTo>
                  <a:pt x="4658172" y="300261"/>
                  <a:pt x="4677593" y="288392"/>
                  <a:pt x="4690839" y="264654"/>
                </a:cubicBezTo>
                <a:cubicBezTo>
                  <a:pt x="4704085" y="240916"/>
                  <a:pt x="4710707" y="208434"/>
                  <a:pt x="4710707" y="167208"/>
                </a:cubicBezTo>
                <a:cubicBezTo>
                  <a:pt x="4710707" y="124644"/>
                  <a:pt x="4704197" y="91232"/>
                  <a:pt x="4691174" y="66973"/>
                </a:cubicBezTo>
                <a:cubicBezTo>
                  <a:pt x="4678151" y="42714"/>
                  <a:pt x="4659064" y="30584"/>
                  <a:pt x="4633912" y="30584"/>
                </a:cubicBezTo>
                <a:close/>
                <a:moveTo>
                  <a:pt x="1852612" y="30584"/>
                </a:moveTo>
                <a:cubicBezTo>
                  <a:pt x="1826865" y="30584"/>
                  <a:pt x="1807108" y="42863"/>
                  <a:pt x="1793342" y="67419"/>
                </a:cubicBezTo>
                <a:cubicBezTo>
                  <a:pt x="1779575" y="91976"/>
                  <a:pt x="1772691" y="124941"/>
                  <a:pt x="1772692" y="166315"/>
                </a:cubicBezTo>
                <a:cubicBezTo>
                  <a:pt x="1772691" y="207987"/>
                  <a:pt x="1779501" y="240730"/>
                  <a:pt x="1793119" y="264542"/>
                </a:cubicBezTo>
                <a:cubicBezTo>
                  <a:pt x="1806736" y="288355"/>
                  <a:pt x="1826121" y="300261"/>
                  <a:pt x="1851273" y="300261"/>
                </a:cubicBezTo>
                <a:cubicBezTo>
                  <a:pt x="1876871" y="300261"/>
                  <a:pt x="1896294" y="288392"/>
                  <a:pt x="1909539" y="264654"/>
                </a:cubicBezTo>
                <a:cubicBezTo>
                  <a:pt x="1922785" y="240916"/>
                  <a:pt x="1929408" y="208434"/>
                  <a:pt x="1929408" y="167208"/>
                </a:cubicBezTo>
                <a:cubicBezTo>
                  <a:pt x="1929408" y="124644"/>
                  <a:pt x="1922896" y="91232"/>
                  <a:pt x="1909874" y="66973"/>
                </a:cubicBezTo>
                <a:cubicBezTo>
                  <a:pt x="1896852" y="42714"/>
                  <a:pt x="1877764" y="30584"/>
                  <a:pt x="1852612" y="30584"/>
                </a:cubicBezTo>
                <a:close/>
                <a:moveTo>
                  <a:pt x="2631356" y="29691"/>
                </a:moveTo>
                <a:lnTo>
                  <a:pt x="2631356" y="96887"/>
                </a:lnTo>
                <a:lnTo>
                  <a:pt x="2678460" y="96887"/>
                </a:lnTo>
                <a:lnTo>
                  <a:pt x="2678460" y="124346"/>
                </a:lnTo>
                <a:lnTo>
                  <a:pt x="2631356" y="124346"/>
                </a:lnTo>
                <a:lnTo>
                  <a:pt x="2631356" y="267444"/>
                </a:lnTo>
                <a:cubicBezTo>
                  <a:pt x="2631356" y="289917"/>
                  <a:pt x="2640062" y="301154"/>
                  <a:pt x="2657475" y="301154"/>
                </a:cubicBezTo>
                <a:cubicBezTo>
                  <a:pt x="2665065" y="301154"/>
                  <a:pt x="2672060" y="299517"/>
                  <a:pt x="2678460" y="296242"/>
                </a:cubicBezTo>
                <a:lnTo>
                  <a:pt x="2678460" y="323701"/>
                </a:lnTo>
                <a:cubicBezTo>
                  <a:pt x="2669381" y="327571"/>
                  <a:pt x="2659484" y="329505"/>
                  <a:pt x="2648769" y="329505"/>
                </a:cubicBezTo>
                <a:cubicBezTo>
                  <a:pt x="2615580" y="329505"/>
                  <a:pt x="2598985" y="309860"/>
                  <a:pt x="2598985" y="270570"/>
                </a:cubicBezTo>
                <a:lnTo>
                  <a:pt x="2598985" y="124346"/>
                </a:lnTo>
                <a:lnTo>
                  <a:pt x="2567731" y="124346"/>
                </a:lnTo>
                <a:lnTo>
                  <a:pt x="2567731" y="96887"/>
                </a:lnTo>
                <a:lnTo>
                  <a:pt x="2598985" y="96887"/>
                </a:lnTo>
                <a:lnTo>
                  <a:pt x="2598985" y="40184"/>
                </a:lnTo>
                <a:cubicBezTo>
                  <a:pt x="2600176" y="39886"/>
                  <a:pt x="2602334" y="39216"/>
                  <a:pt x="2605459" y="38174"/>
                </a:cubicBezTo>
                <a:cubicBezTo>
                  <a:pt x="2617961" y="33858"/>
                  <a:pt x="2626593" y="31031"/>
                  <a:pt x="2631356" y="29691"/>
                </a:cubicBezTo>
                <a:close/>
                <a:moveTo>
                  <a:pt x="10315573" y="5358"/>
                </a:moveTo>
                <a:lnTo>
                  <a:pt x="10349729" y="5358"/>
                </a:lnTo>
                <a:lnTo>
                  <a:pt x="10349729" y="325487"/>
                </a:lnTo>
                <a:lnTo>
                  <a:pt x="10315573" y="325487"/>
                </a:lnTo>
                <a:close/>
                <a:moveTo>
                  <a:pt x="10048873" y="5358"/>
                </a:moveTo>
                <a:lnTo>
                  <a:pt x="10083029" y="5358"/>
                </a:lnTo>
                <a:lnTo>
                  <a:pt x="10083029" y="146224"/>
                </a:lnTo>
                <a:lnTo>
                  <a:pt x="10203356" y="146224"/>
                </a:lnTo>
                <a:lnTo>
                  <a:pt x="10203356" y="5358"/>
                </a:lnTo>
                <a:lnTo>
                  <a:pt x="10238182" y="5358"/>
                </a:lnTo>
                <a:lnTo>
                  <a:pt x="10238182" y="325487"/>
                </a:lnTo>
                <a:lnTo>
                  <a:pt x="10203356" y="325487"/>
                </a:lnTo>
                <a:lnTo>
                  <a:pt x="10203356" y="177701"/>
                </a:lnTo>
                <a:lnTo>
                  <a:pt x="10083029" y="177701"/>
                </a:lnTo>
                <a:lnTo>
                  <a:pt x="10083029" y="325487"/>
                </a:lnTo>
                <a:lnTo>
                  <a:pt x="10048873" y="325487"/>
                </a:lnTo>
                <a:close/>
                <a:moveTo>
                  <a:pt x="9839323" y="5358"/>
                </a:moveTo>
                <a:lnTo>
                  <a:pt x="9912546" y="5358"/>
                </a:lnTo>
                <a:cubicBezTo>
                  <a:pt x="9940376" y="5358"/>
                  <a:pt x="9961881" y="13469"/>
                  <a:pt x="9977063" y="29691"/>
                </a:cubicBezTo>
                <a:cubicBezTo>
                  <a:pt x="9992242" y="45914"/>
                  <a:pt x="9999833" y="69354"/>
                  <a:pt x="9999834" y="100013"/>
                </a:cubicBezTo>
                <a:cubicBezTo>
                  <a:pt x="9999833" y="130076"/>
                  <a:pt x="9991498" y="155042"/>
                  <a:pt x="9974831" y="174910"/>
                </a:cubicBezTo>
                <a:cubicBezTo>
                  <a:pt x="9958161" y="194779"/>
                  <a:pt x="9935241" y="204713"/>
                  <a:pt x="9906072" y="204713"/>
                </a:cubicBezTo>
                <a:lnTo>
                  <a:pt x="9873479" y="204713"/>
                </a:lnTo>
                <a:lnTo>
                  <a:pt x="9873479" y="325487"/>
                </a:lnTo>
                <a:lnTo>
                  <a:pt x="9839323" y="325487"/>
                </a:lnTo>
                <a:close/>
                <a:moveTo>
                  <a:pt x="9670998" y="5358"/>
                </a:moveTo>
                <a:lnTo>
                  <a:pt x="9708503" y="5358"/>
                </a:lnTo>
                <a:lnTo>
                  <a:pt x="9800925" y="325487"/>
                </a:lnTo>
                <a:lnTo>
                  <a:pt x="9763867" y="325487"/>
                </a:lnTo>
                <a:lnTo>
                  <a:pt x="9738640" y="233065"/>
                </a:lnTo>
                <a:lnTo>
                  <a:pt x="9639074" y="233065"/>
                </a:lnTo>
                <a:lnTo>
                  <a:pt x="9613401" y="325487"/>
                </a:lnTo>
                <a:lnTo>
                  <a:pt x="9576790" y="325487"/>
                </a:lnTo>
                <a:close/>
                <a:moveTo>
                  <a:pt x="9391648" y="5358"/>
                </a:moveTo>
                <a:lnTo>
                  <a:pt x="9467550" y="5358"/>
                </a:lnTo>
                <a:cubicBezTo>
                  <a:pt x="9494339" y="5358"/>
                  <a:pt x="9514989" y="12985"/>
                  <a:pt x="9529500" y="28240"/>
                </a:cubicBezTo>
                <a:cubicBezTo>
                  <a:pt x="9544010" y="43495"/>
                  <a:pt x="9551266" y="64071"/>
                  <a:pt x="9551266" y="89967"/>
                </a:cubicBezTo>
                <a:cubicBezTo>
                  <a:pt x="9551266" y="136252"/>
                  <a:pt x="9531695" y="165348"/>
                  <a:pt x="9492553" y="177254"/>
                </a:cubicBezTo>
                <a:lnTo>
                  <a:pt x="9492553" y="178371"/>
                </a:lnTo>
                <a:cubicBezTo>
                  <a:pt x="9504757" y="182984"/>
                  <a:pt x="9515621" y="199132"/>
                  <a:pt x="9525146" y="226814"/>
                </a:cubicBezTo>
                <a:lnTo>
                  <a:pt x="9560865" y="325487"/>
                </a:lnTo>
                <a:lnTo>
                  <a:pt x="9522021" y="325487"/>
                </a:lnTo>
                <a:lnTo>
                  <a:pt x="9491214" y="236860"/>
                </a:lnTo>
                <a:cubicBezTo>
                  <a:pt x="9484814" y="218256"/>
                  <a:pt x="9478452" y="205606"/>
                  <a:pt x="9472126" y="198909"/>
                </a:cubicBezTo>
                <a:cubicBezTo>
                  <a:pt x="9465801" y="192212"/>
                  <a:pt x="9458174" y="188863"/>
                  <a:pt x="9449244" y="188863"/>
                </a:cubicBezTo>
                <a:lnTo>
                  <a:pt x="9425804" y="188863"/>
                </a:lnTo>
                <a:lnTo>
                  <a:pt x="9425804" y="325487"/>
                </a:lnTo>
                <a:lnTo>
                  <a:pt x="9391648" y="325487"/>
                </a:lnTo>
                <a:close/>
                <a:moveTo>
                  <a:pt x="8802214" y="5358"/>
                </a:moveTo>
                <a:lnTo>
                  <a:pt x="8978129" y="5358"/>
                </a:lnTo>
                <a:lnTo>
                  <a:pt x="8978129" y="35719"/>
                </a:lnTo>
                <a:lnTo>
                  <a:pt x="8907361" y="35719"/>
                </a:lnTo>
                <a:lnTo>
                  <a:pt x="8907361" y="325487"/>
                </a:lnTo>
                <a:lnTo>
                  <a:pt x="8872982" y="325487"/>
                </a:lnTo>
                <a:lnTo>
                  <a:pt x="8872982" y="35719"/>
                </a:lnTo>
                <a:lnTo>
                  <a:pt x="8802214" y="35719"/>
                </a:lnTo>
                <a:close/>
                <a:moveTo>
                  <a:pt x="8553449" y="5358"/>
                </a:moveTo>
                <a:lnTo>
                  <a:pt x="8592739" y="5358"/>
                </a:lnTo>
                <a:lnTo>
                  <a:pt x="8710165" y="243557"/>
                </a:lnTo>
                <a:cubicBezTo>
                  <a:pt x="8712694" y="248617"/>
                  <a:pt x="8715894" y="256356"/>
                  <a:pt x="8719764" y="266774"/>
                </a:cubicBezTo>
                <a:cubicBezTo>
                  <a:pt x="8720657" y="269156"/>
                  <a:pt x="8721475" y="271165"/>
                  <a:pt x="8722220" y="272802"/>
                </a:cubicBezTo>
                <a:lnTo>
                  <a:pt x="8722666" y="272802"/>
                </a:lnTo>
                <a:lnTo>
                  <a:pt x="8721773" y="234404"/>
                </a:lnTo>
                <a:lnTo>
                  <a:pt x="8721773" y="5358"/>
                </a:lnTo>
                <a:lnTo>
                  <a:pt x="8752804" y="5358"/>
                </a:lnTo>
                <a:lnTo>
                  <a:pt x="8752804" y="325487"/>
                </a:lnTo>
                <a:lnTo>
                  <a:pt x="8714853" y="325487"/>
                </a:lnTo>
                <a:lnTo>
                  <a:pt x="8595865" y="86841"/>
                </a:lnTo>
                <a:cubicBezTo>
                  <a:pt x="8591697" y="78656"/>
                  <a:pt x="8587753" y="68907"/>
                  <a:pt x="8584033" y="57597"/>
                </a:cubicBezTo>
                <a:lnTo>
                  <a:pt x="8583586" y="57597"/>
                </a:lnTo>
                <a:cubicBezTo>
                  <a:pt x="8583883" y="62657"/>
                  <a:pt x="8584033" y="69726"/>
                  <a:pt x="8584033" y="78805"/>
                </a:cubicBezTo>
                <a:lnTo>
                  <a:pt x="8584033" y="325487"/>
                </a:lnTo>
                <a:lnTo>
                  <a:pt x="8553449" y="325487"/>
                </a:lnTo>
                <a:close/>
                <a:moveTo>
                  <a:pt x="8448674" y="5358"/>
                </a:moveTo>
                <a:lnTo>
                  <a:pt x="8482830" y="5358"/>
                </a:lnTo>
                <a:lnTo>
                  <a:pt x="8482830" y="325487"/>
                </a:lnTo>
                <a:lnTo>
                  <a:pt x="8448674" y="325487"/>
                </a:lnTo>
                <a:close/>
                <a:moveTo>
                  <a:pt x="7972423" y="5358"/>
                </a:moveTo>
                <a:lnTo>
                  <a:pt x="8045647" y="5358"/>
                </a:lnTo>
                <a:cubicBezTo>
                  <a:pt x="8073477" y="5358"/>
                  <a:pt x="8094983" y="13469"/>
                  <a:pt x="8110164" y="29691"/>
                </a:cubicBezTo>
                <a:cubicBezTo>
                  <a:pt x="8125343" y="45914"/>
                  <a:pt x="8132934" y="69354"/>
                  <a:pt x="8132934" y="100013"/>
                </a:cubicBezTo>
                <a:cubicBezTo>
                  <a:pt x="8132934" y="130076"/>
                  <a:pt x="8124600" y="155042"/>
                  <a:pt x="8107931" y="174910"/>
                </a:cubicBezTo>
                <a:cubicBezTo>
                  <a:pt x="8091262" y="194779"/>
                  <a:pt x="8068343" y="204713"/>
                  <a:pt x="8039173" y="204713"/>
                </a:cubicBezTo>
                <a:lnTo>
                  <a:pt x="8006579" y="204713"/>
                </a:lnTo>
                <a:lnTo>
                  <a:pt x="8006579" y="325487"/>
                </a:lnTo>
                <a:lnTo>
                  <a:pt x="7972423" y="325487"/>
                </a:lnTo>
                <a:close/>
                <a:moveTo>
                  <a:pt x="7753349" y="5358"/>
                </a:moveTo>
                <a:lnTo>
                  <a:pt x="7829251" y="5358"/>
                </a:lnTo>
                <a:cubicBezTo>
                  <a:pt x="7856040" y="5358"/>
                  <a:pt x="7876690" y="12985"/>
                  <a:pt x="7891201" y="28240"/>
                </a:cubicBezTo>
                <a:cubicBezTo>
                  <a:pt x="7905712" y="43495"/>
                  <a:pt x="7912967" y="64071"/>
                  <a:pt x="7912967" y="89967"/>
                </a:cubicBezTo>
                <a:cubicBezTo>
                  <a:pt x="7912967" y="136252"/>
                  <a:pt x="7893395" y="165348"/>
                  <a:pt x="7854254" y="177254"/>
                </a:cubicBezTo>
                <a:lnTo>
                  <a:pt x="7854254" y="178371"/>
                </a:lnTo>
                <a:cubicBezTo>
                  <a:pt x="7866458" y="182984"/>
                  <a:pt x="7877322" y="199132"/>
                  <a:pt x="7886848" y="226814"/>
                </a:cubicBezTo>
                <a:lnTo>
                  <a:pt x="7922566" y="325487"/>
                </a:lnTo>
                <a:lnTo>
                  <a:pt x="7883722" y="325487"/>
                </a:lnTo>
                <a:lnTo>
                  <a:pt x="7852915" y="236860"/>
                </a:lnTo>
                <a:cubicBezTo>
                  <a:pt x="7846515" y="218256"/>
                  <a:pt x="7840152" y="205606"/>
                  <a:pt x="7833828" y="198909"/>
                </a:cubicBezTo>
                <a:cubicBezTo>
                  <a:pt x="7827502" y="192212"/>
                  <a:pt x="7819875" y="188863"/>
                  <a:pt x="7810945" y="188863"/>
                </a:cubicBezTo>
                <a:lnTo>
                  <a:pt x="7787505" y="188863"/>
                </a:lnTo>
                <a:lnTo>
                  <a:pt x="7787505" y="325487"/>
                </a:lnTo>
                <a:lnTo>
                  <a:pt x="7753349" y="325487"/>
                </a:lnTo>
                <a:close/>
                <a:moveTo>
                  <a:pt x="7553324" y="5358"/>
                </a:moveTo>
                <a:lnTo>
                  <a:pt x="7683697" y="5358"/>
                </a:lnTo>
                <a:lnTo>
                  <a:pt x="7683697" y="35719"/>
                </a:lnTo>
                <a:lnTo>
                  <a:pt x="7587480" y="35719"/>
                </a:lnTo>
                <a:lnTo>
                  <a:pt x="7587480" y="149572"/>
                </a:lnTo>
                <a:lnTo>
                  <a:pt x="7676777" y="149572"/>
                </a:lnTo>
                <a:lnTo>
                  <a:pt x="7676777" y="179710"/>
                </a:lnTo>
                <a:lnTo>
                  <a:pt x="7587480" y="179710"/>
                </a:lnTo>
                <a:lnTo>
                  <a:pt x="7587480" y="295349"/>
                </a:lnTo>
                <a:lnTo>
                  <a:pt x="7689501" y="295349"/>
                </a:lnTo>
                <a:lnTo>
                  <a:pt x="7689501" y="325487"/>
                </a:lnTo>
                <a:lnTo>
                  <a:pt x="7553324" y="325487"/>
                </a:lnTo>
                <a:close/>
                <a:moveTo>
                  <a:pt x="7187356" y="5358"/>
                </a:moveTo>
                <a:lnTo>
                  <a:pt x="7224414" y="5358"/>
                </a:lnTo>
                <a:lnTo>
                  <a:pt x="7273974" y="242664"/>
                </a:lnTo>
                <a:cubicBezTo>
                  <a:pt x="7276057" y="252338"/>
                  <a:pt x="7277546" y="263351"/>
                  <a:pt x="7278439" y="275704"/>
                </a:cubicBezTo>
                <a:lnTo>
                  <a:pt x="7279332" y="275704"/>
                </a:lnTo>
                <a:cubicBezTo>
                  <a:pt x="7279927" y="271686"/>
                  <a:pt x="7280895" y="266179"/>
                  <a:pt x="7282234" y="259184"/>
                </a:cubicBezTo>
                <a:lnTo>
                  <a:pt x="7285360" y="242664"/>
                </a:lnTo>
                <a:lnTo>
                  <a:pt x="7336928" y="5358"/>
                </a:lnTo>
                <a:lnTo>
                  <a:pt x="7368406" y="5358"/>
                </a:lnTo>
                <a:lnTo>
                  <a:pt x="7417519" y="244673"/>
                </a:lnTo>
                <a:cubicBezTo>
                  <a:pt x="7420198" y="257919"/>
                  <a:pt x="7421834" y="268263"/>
                  <a:pt x="7422430" y="275704"/>
                </a:cubicBezTo>
                <a:lnTo>
                  <a:pt x="7423323" y="275704"/>
                </a:lnTo>
                <a:cubicBezTo>
                  <a:pt x="7424365" y="268412"/>
                  <a:pt x="7425183" y="263277"/>
                  <a:pt x="7425779" y="260300"/>
                </a:cubicBezTo>
                <a:lnTo>
                  <a:pt x="7476901" y="5358"/>
                </a:lnTo>
                <a:lnTo>
                  <a:pt x="7511504" y="5358"/>
                </a:lnTo>
                <a:lnTo>
                  <a:pt x="7440290" y="325487"/>
                </a:lnTo>
                <a:lnTo>
                  <a:pt x="7403678" y="325487"/>
                </a:lnTo>
                <a:lnTo>
                  <a:pt x="7355681" y="97334"/>
                </a:lnTo>
                <a:cubicBezTo>
                  <a:pt x="7353299" y="86320"/>
                  <a:pt x="7351811" y="75233"/>
                  <a:pt x="7351216" y="64071"/>
                </a:cubicBezTo>
                <a:lnTo>
                  <a:pt x="7350323" y="64071"/>
                </a:lnTo>
                <a:cubicBezTo>
                  <a:pt x="7350025" y="70619"/>
                  <a:pt x="7348314" y="81558"/>
                  <a:pt x="7345188" y="96887"/>
                </a:cubicBezTo>
                <a:lnTo>
                  <a:pt x="7294066" y="325487"/>
                </a:lnTo>
                <a:lnTo>
                  <a:pt x="7257901" y="325487"/>
                </a:lnTo>
                <a:close/>
                <a:moveTo>
                  <a:pt x="6743700" y="5358"/>
                </a:moveTo>
                <a:lnTo>
                  <a:pt x="6816923" y="5358"/>
                </a:lnTo>
                <a:cubicBezTo>
                  <a:pt x="6844754" y="5358"/>
                  <a:pt x="6866260" y="13469"/>
                  <a:pt x="6881440" y="29691"/>
                </a:cubicBezTo>
                <a:cubicBezTo>
                  <a:pt x="6896620" y="45914"/>
                  <a:pt x="6904211" y="69354"/>
                  <a:pt x="6904211" y="100013"/>
                </a:cubicBezTo>
                <a:cubicBezTo>
                  <a:pt x="6904211" y="130076"/>
                  <a:pt x="6895876" y="155042"/>
                  <a:pt x="6879208" y="174910"/>
                </a:cubicBezTo>
                <a:cubicBezTo>
                  <a:pt x="6862539" y="194779"/>
                  <a:pt x="6839619" y="204713"/>
                  <a:pt x="6810449" y="204713"/>
                </a:cubicBezTo>
                <a:lnTo>
                  <a:pt x="6777856" y="204713"/>
                </a:lnTo>
                <a:lnTo>
                  <a:pt x="6777856" y="325487"/>
                </a:lnTo>
                <a:lnTo>
                  <a:pt x="6743700" y="325487"/>
                </a:lnTo>
                <a:close/>
                <a:moveTo>
                  <a:pt x="6438900" y="5358"/>
                </a:moveTo>
                <a:lnTo>
                  <a:pt x="6473056" y="5358"/>
                </a:lnTo>
                <a:lnTo>
                  <a:pt x="6473056" y="295349"/>
                </a:lnTo>
                <a:lnTo>
                  <a:pt x="6571505" y="295349"/>
                </a:lnTo>
                <a:lnTo>
                  <a:pt x="6571505" y="325487"/>
                </a:lnTo>
                <a:lnTo>
                  <a:pt x="6438900" y="325487"/>
                </a:lnTo>
                <a:close/>
                <a:moveTo>
                  <a:pt x="6270575" y="5358"/>
                </a:moveTo>
                <a:lnTo>
                  <a:pt x="6308080" y="5358"/>
                </a:lnTo>
                <a:lnTo>
                  <a:pt x="6400502" y="325487"/>
                </a:lnTo>
                <a:lnTo>
                  <a:pt x="6363444" y="325487"/>
                </a:lnTo>
                <a:lnTo>
                  <a:pt x="6338217" y="233065"/>
                </a:lnTo>
                <a:lnTo>
                  <a:pt x="6238651" y="233065"/>
                </a:lnTo>
                <a:lnTo>
                  <a:pt x="6212978" y="325487"/>
                </a:lnTo>
                <a:lnTo>
                  <a:pt x="6176367" y="325487"/>
                </a:lnTo>
                <a:close/>
                <a:moveTo>
                  <a:pt x="5934075" y="5358"/>
                </a:moveTo>
                <a:lnTo>
                  <a:pt x="5973365" y="5358"/>
                </a:lnTo>
                <a:lnTo>
                  <a:pt x="6090791" y="243557"/>
                </a:lnTo>
                <a:cubicBezTo>
                  <a:pt x="6093321" y="248617"/>
                  <a:pt x="6096520" y="256356"/>
                  <a:pt x="6100390" y="266774"/>
                </a:cubicBezTo>
                <a:cubicBezTo>
                  <a:pt x="6101283" y="269156"/>
                  <a:pt x="6102102" y="271165"/>
                  <a:pt x="6102846" y="272802"/>
                </a:cubicBezTo>
                <a:lnTo>
                  <a:pt x="6103292" y="272802"/>
                </a:lnTo>
                <a:lnTo>
                  <a:pt x="6102399" y="234404"/>
                </a:lnTo>
                <a:lnTo>
                  <a:pt x="6102399" y="5358"/>
                </a:lnTo>
                <a:lnTo>
                  <a:pt x="6133430" y="5358"/>
                </a:lnTo>
                <a:lnTo>
                  <a:pt x="6133430" y="325487"/>
                </a:lnTo>
                <a:lnTo>
                  <a:pt x="6095479" y="325487"/>
                </a:lnTo>
                <a:lnTo>
                  <a:pt x="5976491" y="86841"/>
                </a:lnTo>
                <a:cubicBezTo>
                  <a:pt x="5972323" y="78656"/>
                  <a:pt x="5968379" y="68907"/>
                  <a:pt x="5964659" y="57597"/>
                </a:cubicBezTo>
                <a:lnTo>
                  <a:pt x="5964212" y="57597"/>
                </a:lnTo>
                <a:cubicBezTo>
                  <a:pt x="5964510" y="62657"/>
                  <a:pt x="5964659" y="69726"/>
                  <a:pt x="5964659" y="78805"/>
                </a:cubicBezTo>
                <a:lnTo>
                  <a:pt x="5964659" y="325487"/>
                </a:lnTo>
                <a:lnTo>
                  <a:pt x="5934075" y="325487"/>
                </a:lnTo>
                <a:close/>
                <a:moveTo>
                  <a:pt x="5562600" y="5358"/>
                </a:moveTo>
                <a:lnTo>
                  <a:pt x="5596756" y="5358"/>
                </a:lnTo>
                <a:lnTo>
                  <a:pt x="5596756" y="325487"/>
                </a:lnTo>
                <a:lnTo>
                  <a:pt x="5562600" y="325487"/>
                </a:lnTo>
                <a:close/>
                <a:moveTo>
                  <a:pt x="4981575" y="5358"/>
                </a:moveTo>
                <a:lnTo>
                  <a:pt x="5111948" y="5358"/>
                </a:lnTo>
                <a:lnTo>
                  <a:pt x="5111948" y="35719"/>
                </a:lnTo>
                <a:lnTo>
                  <a:pt x="5015731" y="35719"/>
                </a:lnTo>
                <a:lnTo>
                  <a:pt x="5015731" y="149572"/>
                </a:lnTo>
                <a:lnTo>
                  <a:pt x="5105027" y="149572"/>
                </a:lnTo>
                <a:lnTo>
                  <a:pt x="5105027" y="179710"/>
                </a:lnTo>
                <a:lnTo>
                  <a:pt x="5015731" y="179710"/>
                </a:lnTo>
                <a:lnTo>
                  <a:pt x="5015731" y="295349"/>
                </a:lnTo>
                <a:lnTo>
                  <a:pt x="5117752" y="295349"/>
                </a:lnTo>
                <a:lnTo>
                  <a:pt x="5117752" y="325487"/>
                </a:lnTo>
                <a:lnTo>
                  <a:pt x="4981575" y="325487"/>
                </a:lnTo>
                <a:close/>
                <a:moveTo>
                  <a:pt x="4800600" y="5358"/>
                </a:moveTo>
                <a:lnTo>
                  <a:pt x="4931419" y="5358"/>
                </a:lnTo>
                <a:lnTo>
                  <a:pt x="4931419" y="35719"/>
                </a:lnTo>
                <a:lnTo>
                  <a:pt x="4834756" y="35719"/>
                </a:lnTo>
                <a:lnTo>
                  <a:pt x="4834756" y="153591"/>
                </a:lnTo>
                <a:lnTo>
                  <a:pt x="4924052" y="153591"/>
                </a:lnTo>
                <a:lnTo>
                  <a:pt x="4924052" y="184175"/>
                </a:lnTo>
                <a:lnTo>
                  <a:pt x="4834756" y="184175"/>
                </a:lnTo>
                <a:lnTo>
                  <a:pt x="4834756" y="325487"/>
                </a:lnTo>
                <a:lnTo>
                  <a:pt x="4800600" y="325487"/>
                </a:lnTo>
                <a:close/>
                <a:moveTo>
                  <a:pt x="4314825" y="5358"/>
                </a:moveTo>
                <a:lnTo>
                  <a:pt x="4390727" y="5358"/>
                </a:lnTo>
                <a:cubicBezTo>
                  <a:pt x="4417516" y="5358"/>
                  <a:pt x="4438166" y="12985"/>
                  <a:pt x="4452677" y="28240"/>
                </a:cubicBezTo>
                <a:cubicBezTo>
                  <a:pt x="4467187" y="43495"/>
                  <a:pt x="4474443" y="64071"/>
                  <a:pt x="4474443" y="89967"/>
                </a:cubicBezTo>
                <a:cubicBezTo>
                  <a:pt x="4474443" y="136252"/>
                  <a:pt x="4454872" y="165348"/>
                  <a:pt x="4415730" y="177254"/>
                </a:cubicBezTo>
                <a:lnTo>
                  <a:pt x="4415730" y="178371"/>
                </a:lnTo>
                <a:cubicBezTo>
                  <a:pt x="4427934" y="182984"/>
                  <a:pt x="4438798" y="199132"/>
                  <a:pt x="4448323" y="226814"/>
                </a:cubicBezTo>
                <a:lnTo>
                  <a:pt x="4484042" y="325487"/>
                </a:lnTo>
                <a:lnTo>
                  <a:pt x="4445198" y="325487"/>
                </a:lnTo>
                <a:lnTo>
                  <a:pt x="4414391" y="236860"/>
                </a:lnTo>
                <a:cubicBezTo>
                  <a:pt x="4407991" y="218256"/>
                  <a:pt x="4401629" y="205606"/>
                  <a:pt x="4395303" y="198909"/>
                </a:cubicBezTo>
                <a:cubicBezTo>
                  <a:pt x="4388978" y="192212"/>
                  <a:pt x="4381351" y="188863"/>
                  <a:pt x="4372422" y="188863"/>
                </a:cubicBezTo>
                <a:lnTo>
                  <a:pt x="4348981" y="188863"/>
                </a:lnTo>
                <a:lnTo>
                  <a:pt x="4348981" y="325487"/>
                </a:lnTo>
                <a:lnTo>
                  <a:pt x="4314825" y="325487"/>
                </a:lnTo>
                <a:close/>
                <a:moveTo>
                  <a:pt x="4105275" y="5358"/>
                </a:moveTo>
                <a:lnTo>
                  <a:pt x="4178498" y="5358"/>
                </a:lnTo>
                <a:cubicBezTo>
                  <a:pt x="4206329" y="5358"/>
                  <a:pt x="4227834" y="13469"/>
                  <a:pt x="4243015" y="29691"/>
                </a:cubicBezTo>
                <a:cubicBezTo>
                  <a:pt x="4258195" y="45914"/>
                  <a:pt x="4265785" y="69354"/>
                  <a:pt x="4265786" y="100013"/>
                </a:cubicBezTo>
                <a:cubicBezTo>
                  <a:pt x="4265785" y="130076"/>
                  <a:pt x="4257451" y="155042"/>
                  <a:pt x="4240783" y="174910"/>
                </a:cubicBezTo>
                <a:cubicBezTo>
                  <a:pt x="4224114" y="194779"/>
                  <a:pt x="4201195" y="204713"/>
                  <a:pt x="4172024" y="204713"/>
                </a:cubicBezTo>
                <a:lnTo>
                  <a:pt x="4139431" y="204713"/>
                </a:lnTo>
                <a:lnTo>
                  <a:pt x="4139431" y="325487"/>
                </a:lnTo>
                <a:lnTo>
                  <a:pt x="4105275" y="325487"/>
                </a:lnTo>
                <a:close/>
                <a:moveTo>
                  <a:pt x="3810000" y="5358"/>
                </a:moveTo>
                <a:lnTo>
                  <a:pt x="3940373" y="5358"/>
                </a:lnTo>
                <a:lnTo>
                  <a:pt x="3940373" y="35719"/>
                </a:lnTo>
                <a:lnTo>
                  <a:pt x="3844157" y="35719"/>
                </a:lnTo>
                <a:lnTo>
                  <a:pt x="3844157" y="149572"/>
                </a:lnTo>
                <a:lnTo>
                  <a:pt x="3933453" y="149572"/>
                </a:lnTo>
                <a:lnTo>
                  <a:pt x="3933453" y="179710"/>
                </a:lnTo>
                <a:lnTo>
                  <a:pt x="3844157" y="179710"/>
                </a:lnTo>
                <a:lnTo>
                  <a:pt x="3844157" y="295349"/>
                </a:lnTo>
                <a:lnTo>
                  <a:pt x="3946178" y="295349"/>
                </a:lnTo>
                <a:lnTo>
                  <a:pt x="3946178" y="325487"/>
                </a:lnTo>
                <a:lnTo>
                  <a:pt x="3810000" y="325487"/>
                </a:lnTo>
                <a:close/>
                <a:moveTo>
                  <a:pt x="3590925" y="5358"/>
                </a:moveTo>
                <a:lnTo>
                  <a:pt x="3625081" y="5358"/>
                </a:lnTo>
                <a:lnTo>
                  <a:pt x="3625081" y="159172"/>
                </a:lnTo>
                <a:lnTo>
                  <a:pt x="3626197" y="159172"/>
                </a:lnTo>
                <a:cubicBezTo>
                  <a:pt x="3628876" y="153219"/>
                  <a:pt x="3630661" y="149647"/>
                  <a:pt x="3631555" y="148456"/>
                </a:cubicBezTo>
                <a:lnTo>
                  <a:pt x="3722191" y="5358"/>
                </a:lnTo>
                <a:lnTo>
                  <a:pt x="3761482" y="5358"/>
                </a:lnTo>
                <a:lnTo>
                  <a:pt x="3660799" y="159618"/>
                </a:lnTo>
                <a:lnTo>
                  <a:pt x="3768849" y="325487"/>
                </a:lnTo>
                <a:lnTo>
                  <a:pt x="3727102" y="325487"/>
                </a:lnTo>
                <a:lnTo>
                  <a:pt x="3631108" y="174129"/>
                </a:lnTo>
                <a:cubicBezTo>
                  <a:pt x="3629620" y="171748"/>
                  <a:pt x="3628652" y="169887"/>
                  <a:pt x="3628206" y="168548"/>
                </a:cubicBezTo>
                <a:cubicBezTo>
                  <a:pt x="3627611" y="166762"/>
                  <a:pt x="3626942" y="164976"/>
                  <a:pt x="3626197" y="163190"/>
                </a:cubicBezTo>
                <a:lnTo>
                  <a:pt x="3625081" y="163190"/>
                </a:lnTo>
                <a:lnTo>
                  <a:pt x="3625081" y="325487"/>
                </a:lnTo>
                <a:lnTo>
                  <a:pt x="3590925" y="325487"/>
                </a:lnTo>
                <a:close/>
                <a:moveTo>
                  <a:pt x="3422600" y="5358"/>
                </a:moveTo>
                <a:lnTo>
                  <a:pt x="3460105" y="5358"/>
                </a:lnTo>
                <a:lnTo>
                  <a:pt x="3552528" y="325487"/>
                </a:lnTo>
                <a:lnTo>
                  <a:pt x="3515469" y="325487"/>
                </a:lnTo>
                <a:lnTo>
                  <a:pt x="3490243" y="233065"/>
                </a:lnTo>
                <a:lnTo>
                  <a:pt x="3390677" y="233065"/>
                </a:lnTo>
                <a:lnTo>
                  <a:pt x="3365004" y="325487"/>
                </a:lnTo>
                <a:lnTo>
                  <a:pt x="3328392" y="325487"/>
                </a:lnTo>
                <a:close/>
                <a:moveTo>
                  <a:pt x="3038475" y="5358"/>
                </a:moveTo>
                <a:lnTo>
                  <a:pt x="3081784" y="5358"/>
                </a:lnTo>
                <a:lnTo>
                  <a:pt x="3157686" y="236860"/>
                </a:lnTo>
                <a:cubicBezTo>
                  <a:pt x="3161109" y="247427"/>
                  <a:pt x="3164011" y="259407"/>
                  <a:pt x="3166392" y="272802"/>
                </a:cubicBezTo>
                <a:lnTo>
                  <a:pt x="3167285" y="272802"/>
                </a:lnTo>
                <a:cubicBezTo>
                  <a:pt x="3168476" y="268039"/>
                  <a:pt x="3169890" y="261565"/>
                  <a:pt x="3171527" y="253380"/>
                </a:cubicBezTo>
                <a:cubicBezTo>
                  <a:pt x="3172718" y="247873"/>
                  <a:pt x="3174206" y="241697"/>
                  <a:pt x="3175992" y="234851"/>
                </a:cubicBezTo>
                <a:lnTo>
                  <a:pt x="3250108" y="5358"/>
                </a:lnTo>
                <a:lnTo>
                  <a:pt x="3292078" y="5358"/>
                </a:lnTo>
                <a:lnTo>
                  <a:pt x="3292078" y="325487"/>
                </a:lnTo>
                <a:lnTo>
                  <a:pt x="3261047" y="325487"/>
                </a:lnTo>
                <a:lnTo>
                  <a:pt x="3261047" y="110951"/>
                </a:lnTo>
                <a:cubicBezTo>
                  <a:pt x="3261047" y="98599"/>
                  <a:pt x="3261494" y="87362"/>
                  <a:pt x="3262387" y="77242"/>
                </a:cubicBezTo>
                <a:cubicBezTo>
                  <a:pt x="3263131" y="67122"/>
                  <a:pt x="3263652" y="59010"/>
                  <a:pt x="3263949" y="52908"/>
                </a:cubicBezTo>
                <a:lnTo>
                  <a:pt x="3262387" y="52908"/>
                </a:lnTo>
                <a:cubicBezTo>
                  <a:pt x="3259708" y="70619"/>
                  <a:pt x="3256508" y="84088"/>
                  <a:pt x="3252787" y="93315"/>
                </a:cubicBezTo>
                <a:lnTo>
                  <a:pt x="3177331" y="325487"/>
                </a:lnTo>
                <a:lnTo>
                  <a:pt x="3153221" y="325487"/>
                </a:lnTo>
                <a:lnTo>
                  <a:pt x="3076873" y="95101"/>
                </a:lnTo>
                <a:cubicBezTo>
                  <a:pt x="3075086" y="89892"/>
                  <a:pt x="3072036" y="75381"/>
                  <a:pt x="3067719" y="51569"/>
                </a:cubicBezTo>
                <a:lnTo>
                  <a:pt x="3065934" y="51569"/>
                </a:lnTo>
                <a:cubicBezTo>
                  <a:pt x="3067719" y="73893"/>
                  <a:pt x="3068612" y="94655"/>
                  <a:pt x="3068612" y="113854"/>
                </a:cubicBezTo>
                <a:lnTo>
                  <a:pt x="3068612" y="325487"/>
                </a:lnTo>
                <a:lnTo>
                  <a:pt x="3038475" y="325487"/>
                </a:lnTo>
                <a:close/>
                <a:moveTo>
                  <a:pt x="2019300" y="5358"/>
                </a:moveTo>
                <a:lnTo>
                  <a:pt x="2058591" y="5358"/>
                </a:lnTo>
                <a:lnTo>
                  <a:pt x="2176016" y="243557"/>
                </a:lnTo>
                <a:cubicBezTo>
                  <a:pt x="2178546" y="248617"/>
                  <a:pt x="2181746" y="256356"/>
                  <a:pt x="2185615" y="266774"/>
                </a:cubicBezTo>
                <a:cubicBezTo>
                  <a:pt x="2186508" y="269156"/>
                  <a:pt x="2187327" y="271165"/>
                  <a:pt x="2188071" y="272802"/>
                </a:cubicBezTo>
                <a:lnTo>
                  <a:pt x="2188518" y="272802"/>
                </a:lnTo>
                <a:lnTo>
                  <a:pt x="2187625" y="234404"/>
                </a:lnTo>
                <a:lnTo>
                  <a:pt x="2187625" y="5358"/>
                </a:lnTo>
                <a:lnTo>
                  <a:pt x="2218655" y="5358"/>
                </a:lnTo>
                <a:lnTo>
                  <a:pt x="2218655" y="325487"/>
                </a:lnTo>
                <a:lnTo>
                  <a:pt x="2180704" y="325487"/>
                </a:lnTo>
                <a:lnTo>
                  <a:pt x="2061716" y="86841"/>
                </a:lnTo>
                <a:cubicBezTo>
                  <a:pt x="2057549" y="78656"/>
                  <a:pt x="2053605" y="68907"/>
                  <a:pt x="2049884" y="57597"/>
                </a:cubicBezTo>
                <a:lnTo>
                  <a:pt x="2049438" y="57597"/>
                </a:lnTo>
                <a:cubicBezTo>
                  <a:pt x="2049735" y="62657"/>
                  <a:pt x="2049884" y="69726"/>
                  <a:pt x="2049884" y="78805"/>
                </a:cubicBezTo>
                <a:lnTo>
                  <a:pt x="2049884" y="325487"/>
                </a:lnTo>
                <a:lnTo>
                  <a:pt x="2019300" y="325487"/>
                </a:lnTo>
                <a:close/>
                <a:moveTo>
                  <a:pt x="1647825" y="5358"/>
                </a:moveTo>
                <a:lnTo>
                  <a:pt x="1681981" y="5358"/>
                </a:lnTo>
                <a:lnTo>
                  <a:pt x="1681981" y="325487"/>
                </a:lnTo>
                <a:lnTo>
                  <a:pt x="1647825" y="325487"/>
                </a:lnTo>
                <a:close/>
                <a:moveTo>
                  <a:pt x="1429866" y="5358"/>
                </a:moveTo>
                <a:lnTo>
                  <a:pt x="1605781" y="5358"/>
                </a:lnTo>
                <a:lnTo>
                  <a:pt x="1605781" y="35719"/>
                </a:lnTo>
                <a:lnTo>
                  <a:pt x="1535013" y="35719"/>
                </a:lnTo>
                <a:lnTo>
                  <a:pt x="1535013" y="325487"/>
                </a:lnTo>
                <a:lnTo>
                  <a:pt x="1500634" y="325487"/>
                </a:lnTo>
                <a:lnTo>
                  <a:pt x="1500634" y="35719"/>
                </a:lnTo>
                <a:lnTo>
                  <a:pt x="1429866" y="35719"/>
                </a:lnTo>
                <a:close/>
                <a:moveTo>
                  <a:pt x="976833" y="5358"/>
                </a:moveTo>
                <a:lnTo>
                  <a:pt x="1011659" y="5358"/>
                </a:lnTo>
                <a:lnTo>
                  <a:pt x="1011659" y="199802"/>
                </a:lnTo>
                <a:cubicBezTo>
                  <a:pt x="1011659" y="266774"/>
                  <a:pt x="1031602" y="300261"/>
                  <a:pt x="1071488" y="300261"/>
                </a:cubicBezTo>
                <a:cubicBezTo>
                  <a:pt x="1110481" y="300261"/>
                  <a:pt x="1129977" y="267667"/>
                  <a:pt x="1129977" y="202481"/>
                </a:cubicBezTo>
                <a:lnTo>
                  <a:pt x="1129977" y="5358"/>
                </a:lnTo>
                <a:lnTo>
                  <a:pt x="1164356" y="5358"/>
                </a:lnTo>
                <a:lnTo>
                  <a:pt x="1164356" y="194667"/>
                </a:lnTo>
                <a:cubicBezTo>
                  <a:pt x="1164356" y="285601"/>
                  <a:pt x="1132954" y="331068"/>
                  <a:pt x="1070148" y="331068"/>
                </a:cubicBezTo>
                <a:cubicBezTo>
                  <a:pt x="1007938" y="331068"/>
                  <a:pt x="976833" y="287164"/>
                  <a:pt x="976833" y="199355"/>
                </a:cubicBezTo>
                <a:close/>
                <a:moveTo>
                  <a:pt x="761999" y="5358"/>
                </a:moveTo>
                <a:lnTo>
                  <a:pt x="837902" y="5358"/>
                </a:lnTo>
                <a:cubicBezTo>
                  <a:pt x="864691" y="5358"/>
                  <a:pt x="885341" y="12985"/>
                  <a:pt x="899852" y="28240"/>
                </a:cubicBezTo>
                <a:cubicBezTo>
                  <a:pt x="914362" y="43495"/>
                  <a:pt x="921618" y="64071"/>
                  <a:pt x="921618" y="89967"/>
                </a:cubicBezTo>
                <a:cubicBezTo>
                  <a:pt x="921618" y="136252"/>
                  <a:pt x="902047" y="165348"/>
                  <a:pt x="862905" y="177254"/>
                </a:cubicBezTo>
                <a:lnTo>
                  <a:pt x="862905" y="178371"/>
                </a:lnTo>
                <a:cubicBezTo>
                  <a:pt x="875109" y="182984"/>
                  <a:pt x="885974" y="199132"/>
                  <a:pt x="895498" y="226814"/>
                </a:cubicBezTo>
                <a:lnTo>
                  <a:pt x="931217" y="325487"/>
                </a:lnTo>
                <a:lnTo>
                  <a:pt x="892373" y="325487"/>
                </a:lnTo>
                <a:lnTo>
                  <a:pt x="861566" y="236860"/>
                </a:lnTo>
                <a:cubicBezTo>
                  <a:pt x="855166" y="218256"/>
                  <a:pt x="848804" y="205606"/>
                  <a:pt x="842479" y="198909"/>
                </a:cubicBezTo>
                <a:cubicBezTo>
                  <a:pt x="836153" y="192212"/>
                  <a:pt x="828526" y="188863"/>
                  <a:pt x="819596" y="188863"/>
                </a:cubicBezTo>
                <a:lnTo>
                  <a:pt x="796156" y="188863"/>
                </a:lnTo>
                <a:lnTo>
                  <a:pt x="796156" y="325487"/>
                </a:lnTo>
                <a:lnTo>
                  <a:pt x="761999" y="325487"/>
                </a:lnTo>
                <a:close/>
                <a:moveTo>
                  <a:pt x="544041" y="5358"/>
                </a:moveTo>
                <a:lnTo>
                  <a:pt x="719956" y="5358"/>
                </a:lnTo>
                <a:lnTo>
                  <a:pt x="719956" y="35719"/>
                </a:lnTo>
                <a:lnTo>
                  <a:pt x="649188" y="35719"/>
                </a:lnTo>
                <a:lnTo>
                  <a:pt x="649188" y="325487"/>
                </a:lnTo>
                <a:lnTo>
                  <a:pt x="614809" y="325487"/>
                </a:lnTo>
                <a:lnTo>
                  <a:pt x="614809" y="35719"/>
                </a:lnTo>
                <a:lnTo>
                  <a:pt x="544041" y="35719"/>
                </a:lnTo>
                <a:close/>
                <a:moveTo>
                  <a:pt x="104775" y="5358"/>
                </a:moveTo>
                <a:lnTo>
                  <a:pt x="144065" y="5358"/>
                </a:lnTo>
                <a:lnTo>
                  <a:pt x="261491" y="243557"/>
                </a:lnTo>
                <a:cubicBezTo>
                  <a:pt x="264021" y="248617"/>
                  <a:pt x="267220" y="256356"/>
                  <a:pt x="271090" y="266774"/>
                </a:cubicBezTo>
                <a:cubicBezTo>
                  <a:pt x="271983" y="269156"/>
                  <a:pt x="272801" y="271165"/>
                  <a:pt x="273546" y="272802"/>
                </a:cubicBezTo>
                <a:lnTo>
                  <a:pt x="273992" y="272802"/>
                </a:lnTo>
                <a:lnTo>
                  <a:pt x="273099" y="234404"/>
                </a:lnTo>
                <a:lnTo>
                  <a:pt x="273099" y="5358"/>
                </a:lnTo>
                <a:lnTo>
                  <a:pt x="304130" y="5358"/>
                </a:lnTo>
                <a:lnTo>
                  <a:pt x="304130" y="325487"/>
                </a:lnTo>
                <a:lnTo>
                  <a:pt x="266179" y="325487"/>
                </a:lnTo>
                <a:lnTo>
                  <a:pt x="147190" y="86841"/>
                </a:lnTo>
                <a:cubicBezTo>
                  <a:pt x="143023" y="78656"/>
                  <a:pt x="139079" y="68907"/>
                  <a:pt x="135359" y="57597"/>
                </a:cubicBezTo>
                <a:lnTo>
                  <a:pt x="134912" y="57597"/>
                </a:lnTo>
                <a:cubicBezTo>
                  <a:pt x="135210" y="62657"/>
                  <a:pt x="135359" y="69726"/>
                  <a:pt x="135359" y="78805"/>
                </a:cubicBezTo>
                <a:lnTo>
                  <a:pt x="135359" y="325487"/>
                </a:lnTo>
                <a:lnTo>
                  <a:pt x="104775" y="325487"/>
                </a:lnTo>
                <a:close/>
                <a:moveTo>
                  <a:pt x="0" y="5358"/>
                </a:moveTo>
                <a:lnTo>
                  <a:pt x="34156" y="5358"/>
                </a:lnTo>
                <a:lnTo>
                  <a:pt x="34156" y="325487"/>
                </a:lnTo>
                <a:lnTo>
                  <a:pt x="0" y="325487"/>
                </a:lnTo>
                <a:close/>
                <a:moveTo>
                  <a:pt x="10717929" y="0"/>
                </a:moveTo>
                <a:cubicBezTo>
                  <a:pt x="10738021" y="0"/>
                  <a:pt x="10755434" y="3497"/>
                  <a:pt x="10770168" y="10492"/>
                </a:cubicBezTo>
                <a:lnTo>
                  <a:pt x="10770168" y="45765"/>
                </a:lnTo>
                <a:cubicBezTo>
                  <a:pt x="10753499" y="35644"/>
                  <a:pt x="10736383" y="30584"/>
                  <a:pt x="10718822" y="30584"/>
                </a:cubicBezTo>
                <a:cubicBezTo>
                  <a:pt x="10704386" y="30584"/>
                  <a:pt x="10692703" y="35496"/>
                  <a:pt x="10683773" y="45318"/>
                </a:cubicBezTo>
                <a:cubicBezTo>
                  <a:pt x="10674844" y="55141"/>
                  <a:pt x="10670379" y="67122"/>
                  <a:pt x="10670379" y="81260"/>
                </a:cubicBezTo>
                <a:cubicBezTo>
                  <a:pt x="10670379" y="94804"/>
                  <a:pt x="10673616" y="106635"/>
                  <a:pt x="10680090" y="116756"/>
                </a:cubicBezTo>
                <a:cubicBezTo>
                  <a:pt x="10686564" y="126876"/>
                  <a:pt x="10699771" y="138559"/>
                  <a:pt x="10719715" y="151805"/>
                </a:cubicBezTo>
                <a:cubicBezTo>
                  <a:pt x="10742634" y="166985"/>
                  <a:pt x="10758671" y="181942"/>
                  <a:pt x="10767824" y="196676"/>
                </a:cubicBezTo>
                <a:cubicBezTo>
                  <a:pt x="10776977" y="211410"/>
                  <a:pt x="10781553" y="227707"/>
                  <a:pt x="10781553" y="245566"/>
                </a:cubicBezTo>
                <a:cubicBezTo>
                  <a:pt x="10781553" y="270718"/>
                  <a:pt x="10774149" y="291257"/>
                  <a:pt x="10759341" y="307181"/>
                </a:cubicBezTo>
                <a:cubicBezTo>
                  <a:pt x="10744531" y="323106"/>
                  <a:pt x="10723287" y="331068"/>
                  <a:pt x="10695605" y="331068"/>
                </a:cubicBezTo>
                <a:cubicBezTo>
                  <a:pt x="10671643" y="331068"/>
                  <a:pt x="10651328" y="325264"/>
                  <a:pt x="10634660" y="313655"/>
                </a:cubicBezTo>
                <a:lnTo>
                  <a:pt x="10634660" y="275704"/>
                </a:lnTo>
                <a:cubicBezTo>
                  <a:pt x="10654900" y="292075"/>
                  <a:pt x="10675067" y="300261"/>
                  <a:pt x="10695159" y="300261"/>
                </a:cubicBezTo>
                <a:cubicBezTo>
                  <a:pt x="10711232" y="300261"/>
                  <a:pt x="10723622" y="295647"/>
                  <a:pt x="10732329" y="286420"/>
                </a:cubicBezTo>
                <a:cubicBezTo>
                  <a:pt x="10741035" y="277192"/>
                  <a:pt x="10745388" y="264914"/>
                  <a:pt x="10745388" y="249585"/>
                </a:cubicBezTo>
                <a:cubicBezTo>
                  <a:pt x="10745388" y="236041"/>
                  <a:pt x="10742226" y="224321"/>
                  <a:pt x="10735900" y="214424"/>
                </a:cubicBezTo>
                <a:cubicBezTo>
                  <a:pt x="10729574" y="204527"/>
                  <a:pt x="10715845" y="192286"/>
                  <a:pt x="10694712" y="177701"/>
                </a:cubicBezTo>
                <a:cubicBezTo>
                  <a:pt x="10673281" y="163264"/>
                  <a:pt x="10657913" y="149014"/>
                  <a:pt x="10648613" y="134950"/>
                </a:cubicBezTo>
                <a:cubicBezTo>
                  <a:pt x="10639311" y="120886"/>
                  <a:pt x="10634660" y="104403"/>
                  <a:pt x="10634660" y="85502"/>
                </a:cubicBezTo>
                <a:cubicBezTo>
                  <a:pt x="10634660" y="60201"/>
                  <a:pt x="10642325" y="39626"/>
                  <a:pt x="10657654" y="23775"/>
                </a:cubicBezTo>
                <a:cubicBezTo>
                  <a:pt x="10672982" y="7925"/>
                  <a:pt x="10693074" y="0"/>
                  <a:pt x="10717929" y="0"/>
                </a:cubicBezTo>
                <a:close/>
                <a:moveTo>
                  <a:pt x="10533755" y="0"/>
                </a:moveTo>
                <a:cubicBezTo>
                  <a:pt x="10553846" y="0"/>
                  <a:pt x="10572599" y="3944"/>
                  <a:pt x="10590012" y="11832"/>
                </a:cubicBezTo>
                <a:lnTo>
                  <a:pt x="10590012" y="47104"/>
                </a:lnTo>
                <a:cubicBezTo>
                  <a:pt x="10573343" y="36091"/>
                  <a:pt x="10554887" y="30584"/>
                  <a:pt x="10534648" y="30584"/>
                </a:cubicBezTo>
                <a:cubicBezTo>
                  <a:pt x="10506667" y="30584"/>
                  <a:pt x="10483972" y="43235"/>
                  <a:pt x="10466559" y="68535"/>
                </a:cubicBezTo>
                <a:cubicBezTo>
                  <a:pt x="10449146" y="93836"/>
                  <a:pt x="10440439" y="127248"/>
                  <a:pt x="10440439" y="168771"/>
                </a:cubicBezTo>
                <a:cubicBezTo>
                  <a:pt x="10440439" y="209252"/>
                  <a:pt x="10448811" y="241288"/>
                  <a:pt x="10465554" y="264877"/>
                </a:cubicBezTo>
                <a:cubicBezTo>
                  <a:pt x="10482297" y="288466"/>
                  <a:pt x="10503617" y="300261"/>
                  <a:pt x="10529513" y="300261"/>
                </a:cubicBezTo>
                <a:cubicBezTo>
                  <a:pt x="10551391" y="300261"/>
                  <a:pt x="10571557" y="294159"/>
                  <a:pt x="10590012" y="281955"/>
                </a:cubicBezTo>
                <a:lnTo>
                  <a:pt x="10590012" y="314995"/>
                </a:lnTo>
                <a:cubicBezTo>
                  <a:pt x="10570514" y="325710"/>
                  <a:pt x="10549009" y="331068"/>
                  <a:pt x="10525495" y="331068"/>
                </a:cubicBezTo>
                <a:cubicBezTo>
                  <a:pt x="10489031" y="331068"/>
                  <a:pt x="10459786" y="316595"/>
                  <a:pt x="10437760" y="287648"/>
                </a:cubicBezTo>
                <a:cubicBezTo>
                  <a:pt x="10415734" y="258701"/>
                  <a:pt x="10404721" y="220266"/>
                  <a:pt x="10404721" y="172343"/>
                </a:cubicBezTo>
                <a:cubicBezTo>
                  <a:pt x="10404721" y="119211"/>
                  <a:pt x="10416588" y="77205"/>
                  <a:pt x="10440328" y="46323"/>
                </a:cubicBezTo>
                <a:cubicBezTo>
                  <a:pt x="10464066" y="15441"/>
                  <a:pt x="10495208" y="0"/>
                  <a:pt x="10533755" y="0"/>
                </a:cubicBezTo>
                <a:close/>
                <a:moveTo>
                  <a:pt x="9250558" y="0"/>
                </a:moveTo>
                <a:cubicBezTo>
                  <a:pt x="9273776" y="0"/>
                  <a:pt x="9295728" y="5135"/>
                  <a:pt x="9316415" y="15404"/>
                </a:cubicBezTo>
                <a:lnTo>
                  <a:pt x="9316415" y="51569"/>
                </a:lnTo>
                <a:cubicBezTo>
                  <a:pt x="9294686" y="37579"/>
                  <a:pt x="9272585" y="30584"/>
                  <a:pt x="9250112" y="30584"/>
                </a:cubicBezTo>
                <a:cubicBezTo>
                  <a:pt x="9221983" y="30584"/>
                  <a:pt x="9199027" y="43458"/>
                  <a:pt x="9181242" y="69205"/>
                </a:cubicBezTo>
                <a:cubicBezTo>
                  <a:pt x="9163457" y="94952"/>
                  <a:pt x="9154564" y="127769"/>
                  <a:pt x="9154564" y="167655"/>
                </a:cubicBezTo>
                <a:cubicBezTo>
                  <a:pt x="9154564" y="208136"/>
                  <a:pt x="9162750" y="240357"/>
                  <a:pt x="9179121" y="264319"/>
                </a:cubicBezTo>
                <a:cubicBezTo>
                  <a:pt x="9195492" y="288280"/>
                  <a:pt x="9216998" y="300261"/>
                  <a:pt x="9243638" y="300261"/>
                </a:cubicBezTo>
                <a:cubicBezTo>
                  <a:pt x="9260604" y="300261"/>
                  <a:pt x="9275859" y="295722"/>
                  <a:pt x="9289403" y="286643"/>
                </a:cubicBezTo>
                <a:lnTo>
                  <a:pt x="9289403" y="190202"/>
                </a:lnTo>
                <a:lnTo>
                  <a:pt x="9235825" y="190202"/>
                </a:lnTo>
                <a:lnTo>
                  <a:pt x="9235825" y="160065"/>
                </a:lnTo>
                <a:lnTo>
                  <a:pt x="9323335" y="160065"/>
                </a:lnTo>
                <a:lnTo>
                  <a:pt x="9323335" y="303609"/>
                </a:lnTo>
                <a:cubicBezTo>
                  <a:pt x="9299225" y="321915"/>
                  <a:pt x="9271767" y="331068"/>
                  <a:pt x="9240959" y="331068"/>
                </a:cubicBezTo>
                <a:cubicBezTo>
                  <a:pt x="9204794" y="331068"/>
                  <a:pt x="9175400" y="316483"/>
                  <a:pt x="9152778" y="287313"/>
                </a:cubicBezTo>
                <a:cubicBezTo>
                  <a:pt x="9130157" y="258142"/>
                  <a:pt x="9118846" y="219224"/>
                  <a:pt x="9118846" y="170557"/>
                </a:cubicBezTo>
                <a:cubicBezTo>
                  <a:pt x="9118846" y="119807"/>
                  <a:pt x="9130938" y="78693"/>
                  <a:pt x="9155122" y="47216"/>
                </a:cubicBezTo>
                <a:cubicBezTo>
                  <a:pt x="9179307" y="15739"/>
                  <a:pt x="9211119" y="0"/>
                  <a:pt x="9250558" y="0"/>
                </a:cubicBezTo>
                <a:close/>
                <a:moveTo>
                  <a:pt x="8283326" y="0"/>
                </a:moveTo>
                <a:cubicBezTo>
                  <a:pt x="8319342" y="0"/>
                  <a:pt x="8346950" y="14511"/>
                  <a:pt x="8366149" y="43532"/>
                </a:cubicBezTo>
                <a:cubicBezTo>
                  <a:pt x="8385347" y="72554"/>
                  <a:pt x="8394947" y="112737"/>
                  <a:pt x="8394947" y="164083"/>
                </a:cubicBezTo>
                <a:cubicBezTo>
                  <a:pt x="8394947" y="216471"/>
                  <a:pt x="8384975" y="257398"/>
                  <a:pt x="8365032" y="286866"/>
                </a:cubicBezTo>
                <a:cubicBezTo>
                  <a:pt x="8345089" y="316334"/>
                  <a:pt x="8316514" y="331068"/>
                  <a:pt x="8279307" y="331068"/>
                </a:cubicBezTo>
                <a:cubicBezTo>
                  <a:pt x="8243290" y="331068"/>
                  <a:pt x="8215460" y="316520"/>
                  <a:pt x="8195815" y="287424"/>
                </a:cubicBezTo>
                <a:cubicBezTo>
                  <a:pt x="8176169" y="258328"/>
                  <a:pt x="8166347" y="218926"/>
                  <a:pt x="8166347" y="169218"/>
                </a:cubicBezTo>
                <a:cubicBezTo>
                  <a:pt x="8166347" y="117277"/>
                  <a:pt x="8176429" y="76088"/>
                  <a:pt x="8196596" y="45653"/>
                </a:cubicBezTo>
                <a:cubicBezTo>
                  <a:pt x="8216762" y="15218"/>
                  <a:pt x="8245672" y="0"/>
                  <a:pt x="8283326" y="0"/>
                </a:cubicBezTo>
                <a:close/>
                <a:moveTo>
                  <a:pt x="7054602" y="0"/>
                </a:moveTo>
                <a:cubicBezTo>
                  <a:pt x="7090617" y="0"/>
                  <a:pt x="7118225" y="14511"/>
                  <a:pt x="7137424" y="43532"/>
                </a:cubicBezTo>
                <a:cubicBezTo>
                  <a:pt x="7156623" y="72554"/>
                  <a:pt x="7166222" y="112737"/>
                  <a:pt x="7166223" y="164083"/>
                </a:cubicBezTo>
                <a:cubicBezTo>
                  <a:pt x="7166222" y="216471"/>
                  <a:pt x="7156251" y="257398"/>
                  <a:pt x="7136308" y="286866"/>
                </a:cubicBezTo>
                <a:cubicBezTo>
                  <a:pt x="7116365" y="316334"/>
                  <a:pt x="7087790" y="331068"/>
                  <a:pt x="7050583" y="331068"/>
                </a:cubicBezTo>
                <a:cubicBezTo>
                  <a:pt x="7014567" y="331068"/>
                  <a:pt x="6986735" y="316520"/>
                  <a:pt x="6967091" y="287424"/>
                </a:cubicBezTo>
                <a:cubicBezTo>
                  <a:pt x="6947445" y="258328"/>
                  <a:pt x="6937622" y="218926"/>
                  <a:pt x="6937623" y="169218"/>
                </a:cubicBezTo>
                <a:cubicBezTo>
                  <a:pt x="6937622" y="117277"/>
                  <a:pt x="6947706" y="76088"/>
                  <a:pt x="6967872" y="45653"/>
                </a:cubicBezTo>
                <a:cubicBezTo>
                  <a:pt x="6988038" y="15218"/>
                  <a:pt x="7016947" y="0"/>
                  <a:pt x="7054602" y="0"/>
                </a:cubicBezTo>
                <a:close/>
                <a:moveTo>
                  <a:pt x="5768727" y="0"/>
                </a:moveTo>
                <a:cubicBezTo>
                  <a:pt x="5804743" y="0"/>
                  <a:pt x="5832351" y="14511"/>
                  <a:pt x="5851549" y="43532"/>
                </a:cubicBezTo>
                <a:cubicBezTo>
                  <a:pt x="5870748" y="72554"/>
                  <a:pt x="5880348" y="112737"/>
                  <a:pt x="5880348" y="164083"/>
                </a:cubicBezTo>
                <a:cubicBezTo>
                  <a:pt x="5880348" y="216471"/>
                  <a:pt x="5870376" y="257398"/>
                  <a:pt x="5850433" y="286866"/>
                </a:cubicBezTo>
                <a:cubicBezTo>
                  <a:pt x="5830490" y="316334"/>
                  <a:pt x="5801915" y="331068"/>
                  <a:pt x="5764708" y="331068"/>
                </a:cubicBezTo>
                <a:cubicBezTo>
                  <a:pt x="5728692" y="331068"/>
                  <a:pt x="5700861" y="316520"/>
                  <a:pt x="5681216" y="287424"/>
                </a:cubicBezTo>
                <a:cubicBezTo>
                  <a:pt x="5661570" y="258328"/>
                  <a:pt x="5651748" y="218926"/>
                  <a:pt x="5651748" y="169218"/>
                </a:cubicBezTo>
                <a:cubicBezTo>
                  <a:pt x="5651748" y="117277"/>
                  <a:pt x="5661831" y="76088"/>
                  <a:pt x="5681997" y="45653"/>
                </a:cubicBezTo>
                <a:cubicBezTo>
                  <a:pt x="5702163" y="15218"/>
                  <a:pt x="5731073" y="0"/>
                  <a:pt x="5768727" y="0"/>
                </a:cubicBezTo>
                <a:close/>
                <a:moveTo>
                  <a:pt x="5441081" y="0"/>
                </a:moveTo>
                <a:cubicBezTo>
                  <a:pt x="5461173" y="0"/>
                  <a:pt x="5478585" y="3497"/>
                  <a:pt x="5493320" y="10492"/>
                </a:cubicBezTo>
                <a:lnTo>
                  <a:pt x="5493320" y="45765"/>
                </a:lnTo>
                <a:cubicBezTo>
                  <a:pt x="5476651" y="35644"/>
                  <a:pt x="5459536" y="30584"/>
                  <a:pt x="5441974" y="30584"/>
                </a:cubicBezTo>
                <a:cubicBezTo>
                  <a:pt x="5427538" y="30584"/>
                  <a:pt x="5415855" y="35496"/>
                  <a:pt x="5406925" y="45318"/>
                </a:cubicBezTo>
                <a:cubicBezTo>
                  <a:pt x="5397996" y="55141"/>
                  <a:pt x="5393531" y="67122"/>
                  <a:pt x="5393531" y="81260"/>
                </a:cubicBezTo>
                <a:cubicBezTo>
                  <a:pt x="5393531" y="94804"/>
                  <a:pt x="5396768" y="106635"/>
                  <a:pt x="5403242" y="116756"/>
                </a:cubicBezTo>
                <a:cubicBezTo>
                  <a:pt x="5409716" y="126876"/>
                  <a:pt x="5422924" y="138559"/>
                  <a:pt x="5442867" y="151805"/>
                </a:cubicBezTo>
                <a:cubicBezTo>
                  <a:pt x="5465786" y="166985"/>
                  <a:pt x="5481823" y="181942"/>
                  <a:pt x="5490976" y="196676"/>
                </a:cubicBezTo>
                <a:cubicBezTo>
                  <a:pt x="5500128" y="211410"/>
                  <a:pt x="5504705" y="227707"/>
                  <a:pt x="5504705" y="245566"/>
                </a:cubicBezTo>
                <a:cubicBezTo>
                  <a:pt x="5504705" y="270718"/>
                  <a:pt x="5497301" y="291257"/>
                  <a:pt x="5482493" y="307181"/>
                </a:cubicBezTo>
                <a:cubicBezTo>
                  <a:pt x="5467684" y="323106"/>
                  <a:pt x="5446439" y="331068"/>
                  <a:pt x="5418757" y="331068"/>
                </a:cubicBezTo>
                <a:cubicBezTo>
                  <a:pt x="5394796" y="331068"/>
                  <a:pt x="5374481" y="325264"/>
                  <a:pt x="5357812" y="313655"/>
                </a:cubicBezTo>
                <a:lnTo>
                  <a:pt x="5357812" y="275704"/>
                </a:lnTo>
                <a:cubicBezTo>
                  <a:pt x="5378053" y="292075"/>
                  <a:pt x="5398219" y="300261"/>
                  <a:pt x="5418311" y="300261"/>
                </a:cubicBezTo>
                <a:cubicBezTo>
                  <a:pt x="5434384" y="300261"/>
                  <a:pt x="5446774" y="295647"/>
                  <a:pt x="5455481" y="286420"/>
                </a:cubicBezTo>
                <a:cubicBezTo>
                  <a:pt x="5464186" y="277192"/>
                  <a:pt x="5468540" y="264914"/>
                  <a:pt x="5468540" y="249585"/>
                </a:cubicBezTo>
                <a:cubicBezTo>
                  <a:pt x="5468540" y="236041"/>
                  <a:pt x="5465378" y="224321"/>
                  <a:pt x="5459052" y="214424"/>
                </a:cubicBezTo>
                <a:cubicBezTo>
                  <a:pt x="5452727" y="204527"/>
                  <a:pt x="5438998" y="192286"/>
                  <a:pt x="5417864" y="177701"/>
                </a:cubicBezTo>
                <a:cubicBezTo>
                  <a:pt x="5396433" y="163264"/>
                  <a:pt x="5381066" y="149014"/>
                  <a:pt x="5371765" y="134950"/>
                </a:cubicBezTo>
                <a:cubicBezTo>
                  <a:pt x="5362463" y="120886"/>
                  <a:pt x="5357812" y="104403"/>
                  <a:pt x="5357812" y="85502"/>
                </a:cubicBezTo>
                <a:cubicBezTo>
                  <a:pt x="5357812" y="60201"/>
                  <a:pt x="5365477" y="39626"/>
                  <a:pt x="5380806" y="23775"/>
                </a:cubicBezTo>
                <a:cubicBezTo>
                  <a:pt x="5396135" y="7925"/>
                  <a:pt x="5416227" y="0"/>
                  <a:pt x="5441081" y="0"/>
                </a:cubicBezTo>
                <a:close/>
                <a:moveTo>
                  <a:pt x="5250581" y="0"/>
                </a:moveTo>
                <a:cubicBezTo>
                  <a:pt x="5270673" y="0"/>
                  <a:pt x="5288085" y="3497"/>
                  <a:pt x="5302820" y="10492"/>
                </a:cubicBezTo>
                <a:lnTo>
                  <a:pt x="5302820" y="45765"/>
                </a:lnTo>
                <a:cubicBezTo>
                  <a:pt x="5286151" y="35644"/>
                  <a:pt x="5269036" y="30584"/>
                  <a:pt x="5251475" y="30584"/>
                </a:cubicBezTo>
                <a:cubicBezTo>
                  <a:pt x="5237037" y="30584"/>
                  <a:pt x="5225354" y="35496"/>
                  <a:pt x="5216425" y="45318"/>
                </a:cubicBezTo>
                <a:cubicBezTo>
                  <a:pt x="5207495" y="55141"/>
                  <a:pt x="5203031" y="67122"/>
                  <a:pt x="5203031" y="81260"/>
                </a:cubicBezTo>
                <a:cubicBezTo>
                  <a:pt x="5203031" y="94804"/>
                  <a:pt x="5206267" y="106635"/>
                  <a:pt x="5212742" y="116756"/>
                </a:cubicBezTo>
                <a:cubicBezTo>
                  <a:pt x="5219215" y="126876"/>
                  <a:pt x="5232424" y="138559"/>
                  <a:pt x="5252367" y="151805"/>
                </a:cubicBezTo>
                <a:cubicBezTo>
                  <a:pt x="5275287" y="166985"/>
                  <a:pt x="5291323" y="181942"/>
                  <a:pt x="5300476" y="196676"/>
                </a:cubicBezTo>
                <a:cubicBezTo>
                  <a:pt x="5309628" y="211410"/>
                  <a:pt x="5314205" y="227707"/>
                  <a:pt x="5314205" y="245566"/>
                </a:cubicBezTo>
                <a:cubicBezTo>
                  <a:pt x="5314205" y="270718"/>
                  <a:pt x="5306801" y="291257"/>
                  <a:pt x="5291993" y="307181"/>
                </a:cubicBezTo>
                <a:cubicBezTo>
                  <a:pt x="5277184" y="323106"/>
                  <a:pt x="5255939" y="331068"/>
                  <a:pt x="5228257" y="331068"/>
                </a:cubicBezTo>
                <a:cubicBezTo>
                  <a:pt x="5204296" y="331068"/>
                  <a:pt x="5183981" y="325264"/>
                  <a:pt x="5167312" y="313655"/>
                </a:cubicBezTo>
                <a:lnTo>
                  <a:pt x="5167312" y="275704"/>
                </a:lnTo>
                <a:cubicBezTo>
                  <a:pt x="5187553" y="292075"/>
                  <a:pt x="5207718" y="300261"/>
                  <a:pt x="5227811" y="300261"/>
                </a:cubicBezTo>
                <a:cubicBezTo>
                  <a:pt x="5243884" y="300261"/>
                  <a:pt x="5256273" y="295647"/>
                  <a:pt x="5264981" y="286420"/>
                </a:cubicBezTo>
                <a:cubicBezTo>
                  <a:pt x="5273686" y="277192"/>
                  <a:pt x="5278040" y="264914"/>
                  <a:pt x="5278040" y="249585"/>
                </a:cubicBezTo>
                <a:cubicBezTo>
                  <a:pt x="5278040" y="236041"/>
                  <a:pt x="5274878" y="224321"/>
                  <a:pt x="5268552" y="214424"/>
                </a:cubicBezTo>
                <a:cubicBezTo>
                  <a:pt x="5262227" y="204527"/>
                  <a:pt x="5248498" y="192286"/>
                  <a:pt x="5227364" y="177701"/>
                </a:cubicBezTo>
                <a:cubicBezTo>
                  <a:pt x="5205932" y="163264"/>
                  <a:pt x="5190566" y="149014"/>
                  <a:pt x="5181265" y="134950"/>
                </a:cubicBezTo>
                <a:cubicBezTo>
                  <a:pt x="5171963" y="120886"/>
                  <a:pt x="5167312" y="104403"/>
                  <a:pt x="5167312" y="85502"/>
                </a:cubicBezTo>
                <a:cubicBezTo>
                  <a:pt x="5167312" y="60201"/>
                  <a:pt x="5174977" y="39626"/>
                  <a:pt x="5190306" y="23775"/>
                </a:cubicBezTo>
                <a:cubicBezTo>
                  <a:pt x="5205635" y="7925"/>
                  <a:pt x="5225727" y="0"/>
                  <a:pt x="5250581" y="0"/>
                </a:cubicBezTo>
                <a:close/>
                <a:moveTo>
                  <a:pt x="4635252" y="0"/>
                </a:moveTo>
                <a:cubicBezTo>
                  <a:pt x="4671268" y="0"/>
                  <a:pt x="4698876" y="14511"/>
                  <a:pt x="4718074" y="43532"/>
                </a:cubicBezTo>
                <a:cubicBezTo>
                  <a:pt x="4737274" y="72554"/>
                  <a:pt x="4746873" y="112737"/>
                  <a:pt x="4746873" y="164083"/>
                </a:cubicBezTo>
                <a:cubicBezTo>
                  <a:pt x="4746873" y="216471"/>
                  <a:pt x="4736901" y="257398"/>
                  <a:pt x="4716958" y="286866"/>
                </a:cubicBezTo>
                <a:cubicBezTo>
                  <a:pt x="4697015" y="316334"/>
                  <a:pt x="4668441" y="331068"/>
                  <a:pt x="4631233" y="331068"/>
                </a:cubicBezTo>
                <a:cubicBezTo>
                  <a:pt x="4595217" y="331068"/>
                  <a:pt x="4567386" y="316520"/>
                  <a:pt x="4547741" y="287424"/>
                </a:cubicBezTo>
                <a:cubicBezTo>
                  <a:pt x="4528096" y="258328"/>
                  <a:pt x="4518272" y="218926"/>
                  <a:pt x="4518273" y="169218"/>
                </a:cubicBezTo>
                <a:cubicBezTo>
                  <a:pt x="4518272" y="117277"/>
                  <a:pt x="4528356" y="76088"/>
                  <a:pt x="4548522" y="45653"/>
                </a:cubicBezTo>
                <a:cubicBezTo>
                  <a:pt x="4568688" y="15218"/>
                  <a:pt x="4597598" y="0"/>
                  <a:pt x="4635252" y="0"/>
                </a:cubicBezTo>
                <a:close/>
                <a:moveTo>
                  <a:pt x="2364507" y="0"/>
                </a:moveTo>
                <a:cubicBezTo>
                  <a:pt x="2384598" y="0"/>
                  <a:pt x="2402011" y="3497"/>
                  <a:pt x="2416745" y="10492"/>
                </a:cubicBezTo>
                <a:lnTo>
                  <a:pt x="2416745" y="45765"/>
                </a:lnTo>
                <a:cubicBezTo>
                  <a:pt x="2400076" y="35644"/>
                  <a:pt x="2382961" y="30584"/>
                  <a:pt x="2365399" y="30584"/>
                </a:cubicBezTo>
                <a:cubicBezTo>
                  <a:pt x="2350963" y="30584"/>
                  <a:pt x="2339280" y="35496"/>
                  <a:pt x="2330350" y="45318"/>
                </a:cubicBezTo>
                <a:cubicBezTo>
                  <a:pt x="2321421" y="55141"/>
                  <a:pt x="2316956" y="67122"/>
                  <a:pt x="2316956" y="81260"/>
                </a:cubicBezTo>
                <a:cubicBezTo>
                  <a:pt x="2316956" y="94804"/>
                  <a:pt x="2320193" y="106635"/>
                  <a:pt x="2326667" y="116756"/>
                </a:cubicBezTo>
                <a:cubicBezTo>
                  <a:pt x="2333141" y="126876"/>
                  <a:pt x="2346350" y="138559"/>
                  <a:pt x="2366292" y="151805"/>
                </a:cubicBezTo>
                <a:cubicBezTo>
                  <a:pt x="2389212" y="166985"/>
                  <a:pt x="2405249" y="181942"/>
                  <a:pt x="2414401" y="196676"/>
                </a:cubicBezTo>
                <a:cubicBezTo>
                  <a:pt x="2423554" y="211410"/>
                  <a:pt x="2428131" y="227707"/>
                  <a:pt x="2428131" y="245566"/>
                </a:cubicBezTo>
                <a:cubicBezTo>
                  <a:pt x="2428131" y="270718"/>
                  <a:pt x="2420726" y="291257"/>
                  <a:pt x="2405918" y="307181"/>
                </a:cubicBezTo>
                <a:cubicBezTo>
                  <a:pt x="2391110" y="323106"/>
                  <a:pt x="2369864" y="331068"/>
                  <a:pt x="2342182" y="331068"/>
                </a:cubicBezTo>
                <a:cubicBezTo>
                  <a:pt x="2318221" y="331068"/>
                  <a:pt x="2297906" y="325264"/>
                  <a:pt x="2281237" y="313655"/>
                </a:cubicBezTo>
                <a:lnTo>
                  <a:pt x="2281237" y="275704"/>
                </a:lnTo>
                <a:cubicBezTo>
                  <a:pt x="2301478" y="292075"/>
                  <a:pt x="2321644" y="300261"/>
                  <a:pt x="2341736" y="300261"/>
                </a:cubicBezTo>
                <a:cubicBezTo>
                  <a:pt x="2357809" y="300261"/>
                  <a:pt x="2370199" y="295647"/>
                  <a:pt x="2378906" y="286420"/>
                </a:cubicBezTo>
                <a:cubicBezTo>
                  <a:pt x="2387612" y="277192"/>
                  <a:pt x="2391965" y="264914"/>
                  <a:pt x="2391965" y="249585"/>
                </a:cubicBezTo>
                <a:cubicBezTo>
                  <a:pt x="2391965" y="236041"/>
                  <a:pt x="2388803" y="224321"/>
                  <a:pt x="2382478" y="214424"/>
                </a:cubicBezTo>
                <a:cubicBezTo>
                  <a:pt x="2376152" y="204527"/>
                  <a:pt x="2362423" y="192286"/>
                  <a:pt x="2341289" y="177701"/>
                </a:cubicBezTo>
                <a:cubicBezTo>
                  <a:pt x="2319858" y="163264"/>
                  <a:pt x="2304491" y="149014"/>
                  <a:pt x="2295190" y="134950"/>
                </a:cubicBezTo>
                <a:cubicBezTo>
                  <a:pt x="2285888" y="120886"/>
                  <a:pt x="2281237" y="104403"/>
                  <a:pt x="2281237" y="85502"/>
                </a:cubicBezTo>
                <a:cubicBezTo>
                  <a:pt x="2281237" y="60201"/>
                  <a:pt x="2288902" y="39626"/>
                  <a:pt x="2304231" y="23775"/>
                </a:cubicBezTo>
                <a:cubicBezTo>
                  <a:pt x="2319560" y="7925"/>
                  <a:pt x="2339652" y="0"/>
                  <a:pt x="2364507" y="0"/>
                </a:cubicBezTo>
                <a:close/>
                <a:moveTo>
                  <a:pt x="1853952" y="0"/>
                </a:moveTo>
                <a:cubicBezTo>
                  <a:pt x="1889969" y="0"/>
                  <a:pt x="1917576" y="14511"/>
                  <a:pt x="1936775" y="43532"/>
                </a:cubicBezTo>
                <a:cubicBezTo>
                  <a:pt x="1955973" y="72554"/>
                  <a:pt x="1965573" y="112737"/>
                  <a:pt x="1965573" y="164083"/>
                </a:cubicBezTo>
                <a:cubicBezTo>
                  <a:pt x="1965573" y="216471"/>
                  <a:pt x="1955602" y="257398"/>
                  <a:pt x="1935659" y="286866"/>
                </a:cubicBezTo>
                <a:cubicBezTo>
                  <a:pt x="1915716" y="316334"/>
                  <a:pt x="1887140" y="331068"/>
                  <a:pt x="1849934" y="331068"/>
                </a:cubicBezTo>
                <a:cubicBezTo>
                  <a:pt x="1813917" y="331068"/>
                  <a:pt x="1786086" y="316520"/>
                  <a:pt x="1766441" y="287424"/>
                </a:cubicBezTo>
                <a:cubicBezTo>
                  <a:pt x="1746795" y="258328"/>
                  <a:pt x="1736973" y="218926"/>
                  <a:pt x="1736973" y="169218"/>
                </a:cubicBezTo>
                <a:cubicBezTo>
                  <a:pt x="1736973" y="117277"/>
                  <a:pt x="1747056" y="76088"/>
                  <a:pt x="1767222" y="45653"/>
                </a:cubicBezTo>
                <a:cubicBezTo>
                  <a:pt x="1787389" y="15218"/>
                  <a:pt x="1816298" y="0"/>
                  <a:pt x="1853952" y="0"/>
                </a:cubicBezTo>
                <a:close/>
                <a:moveTo>
                  <a:pt x="1342132" y="0"/>
                </a:moveTo>
                <a:cubicBezTo>
                  <a:pt x="1362224" y="0"/>
                  <a:pt x="1380976" y="3944"/>
                  <a:pt x="1398389" y="11832"/>
                </a:cubicBezTo>
                <a:lnTo>
                  <a:pt x="1398389" y="47104"/>
                </a:lnTo>
                <a:cubicBezTo>
                  <a:pt x="1381720" y="36091"/>
                  <a:pt x="1363265" y="30584"/>
                  <a:pt x="1343025" y="30584"/>
                </a:cubicBezTo>
                <a:cubicBezTo>
                  <a:pt x="1315045" y="30584"/>
                  <a:pt x="1292349" y="43235"/>
                  <a:pt x="1274936" y="68535"/>
                </a:cubicBezTo>
                <a:cubicBezTo>
                  <a:pt x="1257523" y="93836"/>
                  <a:pt x="1248816" y="127248"/>
                  <a:pt x="1248817" y="168771"/>
                </a:cubicBezTo>
                <a:cubicBezTo>
                  <a:pt x="1248816" y="209252"/>
                  <a:pt x="1257188" y="241288"/>
                  <a:pt x="1273931" y="264877"/>
                </a:cubicBezTo>
                <a:cubicBezTo>
                  <a:pt x="1290674" y="288466"/>
                  <a:pt x="1311994" y="300261"/>
                  <a:pt x="1337890" y="300261"/>
                </a:cubicBezTo>
                <a:cubicBezTo>
                  <a:pt x="1359768" y="300261"/>
                  <a:pt x="1379934" y="294159"/>
                  <a:pt x="1398389" y="281955"/>
                </a:cubicBezTo>
                <a:lnTo>
                  <a:pt x="1398389" y="314995"/>
                </a:lnTo>
                <a:cubicBezTo>
                  <a:pt x="1378892" y="325710"/>
                  <a:pt x="1357386" y="331068"/>
                  <a:pt x="1333872" y="331068"/>
                </a:cubicBezTo>
                <a:cubicBezTo>
                  <a:pt x="1297409" y="331068"/>
                  <a:pt x="1268164" y="316595"/>
                  <a:pt x="1246138" y="287648"/>
                </a:cubicBezTo>
                <a:cubicBezTo>
                  <a:pt x="1224111" y="258701"/>
                  <a:pt x="1213098" y="220266"/>
                  <a:pt x="1213098" y="172343"/>
                </a:cubicBezTo>
                <a:cubicBezTo>
                  <a:pt x="1213098" y="119211"/>
                  <a:pt x="1224967" y="77205"/>
                  <a:pt x="1248705" y="46323"/>
                </a:cubicBezTo>
                <a:cubicBezTo>
                  <a:pt x="1272443" y="15441"/>
                  <a:pt x="1303585" y="0"/>
                  <a:pt x="1342132" y="0"/>
                </a:cubicBezTo>
                <a:close/>
                <a:moveTo>
                  <a:pt x="449981" y="0"/>
                </a:moveTo>
                <a:cubicBezTo>
                  <a:pt x="470073" y="0"/>
                  <a:pt x="487486" y="3497"/>
                  <a:pt x="502220" y="10492"/>
                </a:cubicBezTo>
                <a:lnTo>
                  <a:pt x="502220" y="45765"/>
                </a:lnTo>
                <a:cubicBezTo>
                  <a:pt x="485551" y="35644"/>
                  <a:pt x="468436" y="30584"/>
                  <a:pt x="450874" y="30584"/>
                </a:cubicBezTo>
                <a:cubicBezTo>
                  <a:pt x="436438" y="30584"/>
                  <a:pt x="424755" y="35496"/>
                  <a:pt x="415825" y="45318"/>
                </a:cubicBezTo>
                <a:cubicBezTo>
                  <a:pt x="406896" y="55141"/>
                  <a:pt x="402431" y="67122"/>
                  <a:pt x="402431" y="81260"/>
                </a:cubicBezTo>
                <a:cubicBezTo>
                  <a:pt x="402431" y="94804"/>
                  <a:pt x="405668" y="106635"/>
                  <a:pt x="412142" y="116756"/>
                </a:cubicBezTo>
                <a:cubicBezTo>
                  <a:pt x="418616" y="126876"/>
                  <a:pt x="431824" y="138559"/>
                  <a:pt x="451767" y="151805"/>
                </a:cubicBezTo>
                <a:cubicBezTo>
                  <a:pt x="474687" y="166985"/>
                  <a:pt x="490723" y="181942"/>
                  <a:pt x="499876" y="196676"/>
                </a:cubicBezTo>
                <a:cubicBezTo>
                  <a:pt x="509029" y="211410"/>
                  <a:pt x="513605" y="227707"/>
                  <a:pt x="513605" y="245566"/>
                </a:cubicBezTo>
                <a:cubicBezTo>
                  <a:pt x="513605" y="270718"/>
                  <a:pt x="506201" y="291257"/>
                  <a:pt x="491393" y="307181"/>
                </a:cubicBezTo>
                <a:cubicBezTo>
                  <a:pt x="476584" y="323106"/>
                  <a:pt x="455339" y="331068"/>
                  <a:pt x="427657" y="331068"/>
                </a:cubicBezTo>
                <a:cubicBezTo>
                  <a:pt x="403696" y="331068"/>
                  <a:pt x="383381" y="325264"/>
                  <a:pt x="366712" y="313655"/>
                </a:cubicBezTo>
                <a:lnTo>
                  <a:pt x="366712" y="275704"/>
                </a:lnTo>
                <a:cubicBezTo>
                  <a:pt x="386953" y="292075"/>
                  <a:pt x="407119" y="300261"/>
                  <a:pt x="427211" y="300261"/>
                </a:cubicBezTo>
                <a:cubicBezTo>
                  <a:pt x="443284" y="300261"/>
                  <a:pt x="455674" y="295647"/>
                  <a:pt x="464381" y="286420"/>
                </a:cubicBezTo>
                <a:cubicBezTo>
                  <a:pt x="473087" y="277192"/>
                  <a:pt x="477440" y="264914"/>
                  <a:pt x="477440" y="249585"/>
                </a:cubicBezTo>
                <a:cubicBezTo>
                  <a:pt x="477440" y="236041"/>
                  <a:pt x="474278" y="224321"/>
                  <a:pt x="467953" y="214424"/>
                </a:cubicBezTo>
                <a:cubicBezTo>
                  <a:pt x="461627" y="204527"/>
                  <a:pt x="447898" y="192286"/>
                  <a:pt x="426764" y="177701"/>
                </a:cubicBezTo>
                <a:cubicBezTo>
                  <a:pt x="405333" y="163264"/>
                  <a:pt x="389967" y="149014"/>
                  <a:pt x="380665" y="134950"/>
                </a:cubicBezTo>
                <a:cubicBezTo>
                  <a:pt x="371363" y="120886"/>
                  <a:pt x="366712" y="104403"/>
                  <a:pt x="366712" y="85502"/>
                </a:cubicBezTo>
                <a:cubicBezTo>
                  <a:pt x="366712" y="60201"/>
                  <a:pt x="374377" y="39626"/>
                  <a:pt x="389706" y="23775"/>
                </a:cubicBezTo>
                <a:cubicBezTo>
                  <a:pt x="405035" y="7925"/>
                  <a:pt x="425127" y="0"/>
                  <a:pt x="449981" y="0"/>
                </a:cubicBezTo>
                <a:close/>
              </a:path>
            </a:pathLst>
          </a:custGeom>
          <a:solidFill>
            <a:srgbClr val="FFFFFF"/>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628070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Rectangle 11">
            <a:extLst>
              <a:ext uri="{FF2B5EF4-FFF2-40B4-BE49-F238E27FC236}">
                <a16:creationId xmlns:a16="http://schemas.microsoft.com/office/drawing/2014/main" id="{79E454A2-5946-1846-94F8-EB7C177FFEB2}"/>
              </a:ext>
            </a:extLst>
          </p:cNvPr>
          <p:cNvSpPr>
            <a:spLocks noChangeArrowheads="1"/>
          </p:cNvSpPr>
          <p:nvPr/>
        </p:nvSpPr>
        <p:spPr bwMode="auto">
          <a:xfrm>
            <a:off x="0" y="0"/>
            <a:ext cx="12192000" cy="6858000"/>
          </a:xfrm>
          <a:prstGeom prst="rect">
            <a:avLst/>
          </a:prstGeom>
          <a:solidFill>
            <a:srgbClr val="192633"/>
          </a:solidFill>
          <a:ln w="9525">
            <a:noFill/>
            <a:miter lim="800000"/>
            <a:headEnd/>
            <a:tailEnd/>
          </a:ln>
          <a:effectLst/>
        </p:spPr>
        <p:txBody>
          <a:bodyPr wrap="none" anchor="ctr">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 name="Up Arrow 1">
            <a:extLst>
              <a:ext uri="{FF2B5EF4-FFF2-40B4-BE49-F238E27FC236}">
                <a16:creationId xmlns:a16="http://schemas.microsoft.com/office/drawing/2014/main" id="{6F74A9BC-AC1D-C543-BD29-920BC0725D50}"/>
              </a:ext>
            </a:extLst>
          </p:cNvPr>
          <p:cNvSpPr/>
          <p:nvPr/>
        </p:nvSpPr>
        <p:spPr>
          <a:xfrm>
            <a:off x="2282008" y="2039113"/>
            <a:ext cx="7627984" cy="1281481"/>
          </a:xfrm>
          <a:prstGeom prst="upArrow">
            <a:avLst>
              <a:gd name="adj1" fmla="val 100000"/>
              <a:gd name="adj2" fmla="val 50000"/>
            </a:avLst>
          </a:prstGeom>
          <a:gradFill>
            <a:gsLst>
              <a:gs pos="100000">
                <a:srgbClr val="314C66">
                  <a:alpha val="0"/>
                </a:srgbClr>
              </a:gs>
              <a:gs pos="28000">
                <a:srgbClr val="314C66"/>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950DEB15-A0AA-8943-B866-136BEA242585}"/>
              </a:ext>
            </a:extLst>
          </p:cNvPr>
          <p:cNvSpPr>
            <a:spLocks noChangeAspect="1"/>
          </p:cNvSpPr>
          <p:nvPr/>
        </p:nvSpPr>
        <p:spPr bwMode="auto">
          <a:xfrm>
            <a:off x="2661705" y="4646706"/>
            <a:ext cx="1664110" cy="1622941"/>
          </a:xfrm>
          <a:custGeom>
            <a:avLst/>
            <a:gdLst>
              <a:gd name="T0" fmla="*/ 1578 w 1602"/>
              <a:gd name="T1" fmla="*/ 665 h 1602"/>
              <a:gd name="T2" fmla="*/ 1431 w 1602"/>
              <a:gd name="T3" fmla="*/ 605 h 1602"/>
              <a:gd name="T4" fmla="*/ 1518 w 1602"/>
              <a:gd name="T5" fmla="*/ 472 h 1602"/>
              <a:gd name="T6" fmla="*/ 1488 w 1602"/>
              <a:gd name="T7" fmla="*/ 388 h 1602"/>
              <a:gd name="T8" fmla="*/ 1349 w 1602"/>
              <a:gd name="T9" fmla="*/ 412 h 1602"/>
              <a:gd name="T10" fmla="*/ 1285 w 1602"/>
              <a:gd name="T11" fmla="*/ 353 h 1602"/>
              <a:gd name="T12" fmla="*/ 1332 w 1602"/>
              <a:gd name="T13" fmla="*/ 200 h 1602"/>
              <a:gd name="T14" fmla="*/ 1254 w 1602"/>
              <a:gd name="T15" fmla="*/ 155 h 1602"/>
              <a:gd name="T16" fmla="*/ 1108 w 1602"/>
              <a:gd name="T17" fmla="*/ 217 h 1602"/>
              <a:gd name="T18" fmla="*/ 1075 w 1602"/>
              <a:gd name="T19" fmla="*/ 62 h 1602"/>
              <a:gd name="T20" fmla="*/ 994 w 1602"/>
              <a:gd name="T21" fmla="*/ 23 h 1602"/>
              <a:gd name="T22" fmla="*/ 895 w 1602"/>
              <a:gd name="T23" fmla="*/ 148 h 1602"/>
              <a:gd name="T24" fmla="*/ 810 w 1602"/>
              <a:gd name="T25" fmla="*/ 129 h 1602"/>
              <a:gd name="T26" fmla="*/ 751 w 1602"/>
              <a:gd name="T27" fmla="*/ 1 h 1602"/>
              <a:gd name="T28" fmla="*/ 665 w 1602"/>
              <a:gd name="T29" fmla="*/ 24 h 1602"/>
              <a:gd name="T30" fmla="*/ 605 w 1602"/>
              <a:gd name="T31" fmla="*/ 171 h 1602"/>
              <a:gd name="T32" fmla="*/ 472 w 1602"/>
              <a:gd name="T33" fmla="*/ 84 h 1602"/>
              <a:gd name="T34" fmla="*/ 388 w 1602"/>
              <a:gd name="T35" fmla="*/ 114 h 1602"/>
              <a:gd name="T36" fmla="*/ 411 w 1602"/>
              <a:gd name="T37" fmla="*/ 253 h 1602"/>
              <a:gd name="T38" fmla="*/ 353 w 1602"/>
              <a:gd name="T39" fmla="*/ 317 h 1602"/>
              <a:gd name="T40" fmla="*/ 200 w 1602"/>
              <a:gd name="T41" fmla="*/ 270 h 1602"/>
              <a:gd name="T42" fmla="*/ 155 w 1602"/>
              <a:gd name="T43" fmla="*/ 348 h 1602"/>
              <a:gd name="T44" fmla="*/ 217 w 1602"/>
              <a:gd name="T45" fmla="*/ 494 h 1602"/>
              <a:gd name="T46" fmla="*/ 61 w 1602"/>
              <a:gd name="T47" fmla="*/ 527 h 1602"/>
              <a:gd name="T48" fmla="*/ 23 w 1602"/>
              <a:gd name="T49" fmla="*/ 607 h 1602"/>
              <a:gd name="T50" fmla="*/ 148 w 1602"/>
              <a:gd name="T51" fmla="*/ 707 h 1602"/>
              <a:gd name="T52" fmla="*/ 128 w 1602"/>
              <a:gd name="T53" fmla="*/ 792 h 1602"/>
              <a:gd name="T54" fmla="*/ 1 w 1602"/>
              <a:gd name="T55" fmla="*/ 851 h 1602"/>
              <a:gd name="T56" fmla="*/ 24 w 1602"/>
              <a:gd name="T57" fmla="*/ 937 h 1602"/>
              <a:gd name="T58" fmla="*/ 171 w 1602"/>
              <a:gd name="T59" fmla="*/ 997 h 1602"/>
              <a:gd name="T60" fmla="*/ 84 w 1602"/>
              <a:gd name="T61" fmla="*/ 1130 h 1602"/>
              <a:gd name="T62" fmla="*/ 114 w 1602"/>
              <a:gd name="T63" fmla="*/ 1214 h 1602"/>
              <a:gd name="T64" fmla="*/ 253 w 1602"/>
              <a:gd name="T65" fmla="*/ 1190 h 1602"/>
              <a:gd name="T66" fmla="*/ 317 w 1602"/>
              <a:gd name="T67" fmla="*/ 1249 h 1602"/>
              <a:gd name="T68" fmla="*/ 270 w 1602"/>
              <a:gd name="T69" fmla="*/ 1402 h 1602"/>
              <a:gd name="T70" fmla="*/ 348 w 1602"/>
              <a:gd name="T71" fmla="*/ 1447 h 1602"/>
              <a:gd name="T72" fmla="*/ 494 w 1602"/>
              <a:gd name="T73" fmla="*/ 1385 h 1602"/>
              <a:gd name="T74" fmla="*/ 526 w 1602"/>
              <a:gd name="T75" fmla="*/ 1540 h 1602"/>
              <a:gd name="T76" fmla="*/ 607 w 1602"/>
              <a:gd name="T77" fmla="*/ 1579 h 1602"/>
              <a:gd name="T78" fmla="*/ 707 w 1602"/>
              <a:gd name="T79" fmla="*/ 1454 h 1602"/>
              <a:gd name="T80" fmla="*/ 791 w 1602"/>
              <a:gd name="T81" fmla="*/ 1473 h 1602"/>
              <a:gd name="T82" fmla="*/ 851 w 1602"/>
              <a:gd name="T83" fmla="*/ 1601 h 1602"/>
              <a:gd name="T84" fmla="*/ 937 w 1602"/>
              <a:gd name="T85" fmla="*/ 1578 h 1602"/>
              <a:gd name="T86" fmla="*/ 997 w 1602"/>
              <a:gd name="T87" fmla="*/ 1431 h 1602"/>
              <a:gd name="T88" fmla="*/ 1130 w 1602"/>
              <a:gd name="T89" fmla="*/ 1518 h 1602"/>
              <a:gd name="T90" fmla="*/ 1214 w 1602"/>
              <a:gd name="T91" fmla="*/ 1488 h 1602"/>
              <a:gd name="T92" fmla="*/ 1190 w 1602"/>
              <a:gd name="T93" fmla="*/ 1349 h 1602"/>
              <a:gd name="T94" fmla="*/ 1249 w 1602"/>
              <a:gd name="T95" fmla="*/ 1285 h 1602"/>
              <a:gd name="T96" fmla="*/ 1402 w 1602"/>
              <a:gd name="T97" fmla="*/ 1332 h 1602"/>
              <a:gd name="T98" fmla="*/ 1447 w 1602"/>
              <a:gd name="T99" fmla="*/ 1254 h 1602"/>
              <a:gd name="T100" fmla="*/ 1385 w 1602"/>
              <a:gd name="T101" fmla="*/ 1108 h 1602"/>
              <a:gd name="T102" fmla="*/ 1540 w 1602"/>
              <a:gd name="T103" fmla="*/ 1075 h 1602"/>
              <a:gd name="T104" fmla="*/ 1579 w 1602"/>
              <a:gd name="T105" fmla="*/ 995 h 1602"/>
              <a:gd name="T106" fmla="*/ 1453 w 1602"/>
              <a:gd name="T107" fmla="*/ 895 h 1602"/>
              <a:gd name="T108" fmla="*/ 1473 w 1602"/>
              <a:gd name="T109" fmla="*/ 810 h 1602"/>
              <a:gd name="T110" fmla="*/ 1601 w 1602"/>
              <a:gd name="T111" fmla="*/ 751 h 1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2" h="1602">
                <a:moveTo>
                  <a:pt x="1599" y="717"/>
                </a:moveTo>
                <a:cubicBezTo>
                  <a:pt x="1598" y="705"/>
                  <a:pt x="1595" y="694"/>
                  <a:pt x="1594" y="682"/>
                </a:cubicBezTo>
                <a:cubicBezTo>
                  <a:pt x="1592" y="674"/>
                  <a:pt x="1585" y="666"/>
                  <a:pt x="1578" y="665"/>
                </a:cubicBezTo>
                <a:cubicBezTo>
                  <a:pt x="1537" y="658"/>
                  <a:pt x="1498" y="653"/>
                  <a:pt x="1457" y="651"/>
                </a:cubicBezTo>
                <a:cubicBezTo>
                  <a:pt x="1449" y="651"/>
                  <a:pt x="1442" y="645"/>
                  <a:pt x="1440" y="638"/>
                </a:cubicBezTo>
                <a:lnTo>
                  <a:pt x="1431" y="605"/>
                </a:lnTo>
                <a:lnTo>
                  <a:pt x="1419" y="573"/>
                </a:lnTo>
                <a:cubicBezTo>
                  <a:pt x="1417" y="566"/>
                  <a:pt x="1420" y="557"/>
                  <a:pt x="1426" y="552"/>
                </a:cubicBezTo>
                <a:cubicBezTo>
                  <a:pt x="1458" y="527"/>
                  <a:pt x="1489" y="500"/>
                  <a:pt x="1518" y="472"/>
                </a:cubicBezTo>
                <a:cubicBezTo>
                  <a:pt x="1523" y="467"/>
                  <a:pt x="1525" y="456"/>
                  <a:pt x="1521" y="449"/>
                </a:cubicBezTo>
                <a:lnTo>
                  <a:pt x="1507" y="419"/>
                </a:lnTo>
                <a:lnTo>
                  <a:pt x="1488" y="388"/>
                </a:lnTo>
                <a:cubicBezTo>
                  <a:pt x="1483" y="381"/>
                  <a:pt x="1474" y="376"/>
                  <a:pt x="1467" y="378"/>
                </a:cubicBezTo>
                <a:cubicBezTo>
                  <a:pt x="1447" y="382"/>
                  <a:pt x="1427" y="387"/>
                  <a:pt x="1408" y="393"/>
                </a:cubicBezTo>
                <a:cubicBezTo>
                  <a:pt x="1388" y="399"/>
                  <a:pt x="1368" y="405"/>
                  <a:pt x="1349" y="412"/>
                </a:cubicBezTo>
                <a:cubicBezTo>
                  <a:pt x="1342" y="414"/>
                  <a:pt x="1333" y="411"/>
                  <a:pt x="1329" y="406"/>
                </a:cubicBezTo>
                <a:cubicBezTo>
                  <a:pt x="1322" y="397"/>
                  <a:pt x="1315" y="387"/>
                  <a:pt x="1308" y="379"/>
                </a:cubicBezTo>
                <a:lnTo>
                  <a:pt x="1285" y="353"/>
                </a:lnTo>
                <a:cubicBezTo>
                  <a:pt x="1280" y="348"/>
                  <a:pt x="1279" y="338"/>
                  <a:pt x="1283" y="332"/>
                </a:cubicBezTo>
                <a:cubicBezTo>
                  <a:pt x="1304" y="296"/>
                  <a:pt x="1321" y="261"/>
                  <a:pt x="1337" y="223"/>
                </a:cubicBezTo>
                <a:cubicBezTo>
                  <a:pt x="1341" y="216"/>
                  <a:pt x="1338" y="206"/>
                  <a:pt x="1332" y="200"/>
                </a:cubicBezTo>
                <a:cubicBezTo>
                  <a:pt x="1323" y="192"/>
                  <a:pt x="1315" y="184"/>
                  <a:pt x="1305" y="177"/>
                </a:cubicBezTo>
                <a:lnTo>
                  <a:pt x="1277" y="156"/>
                </a:lnTo>
                <a:cubicBezTo>
                  <a:pt x="1271" y="151"/>
                  <a:pt x="1260" y="151"/>
                  <a:pt x="1254" y="155"/>
                </a:cubicBezTo>
                <a:cubicBezTo>
                  <a:pt x="1221" y="178"/>
                  <a:pt x="1189" y="204"/>
                  <a:pt x="1158" y="231"/>
                </a:cubicBezTo>
                <a:cubicBezTo>
                  <a:pt x="1153" y="236"/>
                  <a:pt x="1143" y="238"/>
                  <a:pt x="1138" y="234"/>
                </a:cubicBezTo>
                <a:cubicBezTo>
                  <a:pt x="1128" y="228"/>
                  <a:pt x="1118" y="222"/>
                  <a:pt x="1108" y="217"/>
                </a:cubicBezTo>
                <a:lnTo>
                  <a:pt x="1077" y="202"/>
                </a:lnTo>
                <a:cubicBezTo>
                  <a:pt x="1070" y="199"/>
                  <a:pt x="1066" y="191"/>
                  <a:pt x="1067" y="183"/>
                </a:cubicBezTo>
                <a:cubicBezTo>
                  <a:pt x="1072" y="142"/>
                  <a:pt x="1074" y="103"/>
                  <a:pt x="1075" y="62"/>
                </a:cubicBezTo>
                <a:cubicBezTo>
                  <a:pt x="1075" y="54"/>
                  <a:pt x="1069" y="46"/>
                  <a:pt x="1061" y="43"/>
                </a:cubicBezTo>
                <a:lnTo>
                  <a:pt x="1030" y="32"/>
                </a:lnTo>
                <a:lnTo>
                  <a:pt x="994" y="23"/>
                </a:lnTo>
                <a:cubicBezTo>
                  <a:pt x="986" y="21"/>
                  <a:pt x="976" y="25"/>
                  <a:pt x="972" y="31"/>
                </a:cubicBezTo>
                <a:cubicBezTo>
                  <a:pt x="951" y="66"/>
                  <a:pt x="931" y="101"/>
                  <a:pt x="913" y="138"/>
                </a:cubicBezTo>
                <a:cubicBezTo>
                  <a:pt x="910" y="145"/>
                  <a:pt x="902" y="149"/>
                  <a:pt x="895" y="148"/>
                </a:cubicBezTo>
                <a:lnTo>
                  <a:pt x="861" y="144"/>
                </a:lnTo>
                <a:cubicBezTo>
                  <a:pt x="849" y="143"/>
                  <a:pt x="838" y="143"/>
                  <a:pt x="826" y="142"/>
                </a:cubicBezTo>
                <a:cubicBezTo>
                  <a:pt x="819" y="142"/>
                  <a:pt x="812" y="136"/>
                  <a:pt x="810" y="129"/>
                </a:cubicBezTo>
                <a:cubicBezTo>
                  <a:pt x="805" y="109"/>
                  <a:pt x="799" y="89"/>
                  <a:pt x="792" y="70"/>
                </a:cubicBezTo>
                <a:cubicBezTo>
                  <a:pt x="786" y="50"/>
                  <a:pt x="779" y="31"/>
                  <a:pt x="771" y="12"/>
                </a:cubicBezTo>
                <a:cubicBezTo>
                  <a:pt x="769" y="5"/>
                  <a:pt x="760" y="0"/>
                  <a:pt x="751" y="1"/>
                </a:cubicBezTo>
                <a:lnTo>
                  <a:pt x="716" y="3"/>
                </a:lnTo>
                <a:cubicBezTo>
                  <a:pt x="705" y="4"/>
                  <a:pt x="693" y="6"/>
                  <a:pt x="682" y="8"/>
                </a:cubicBezTo>
                <a:cubicBezTo>
                  <a:pt x="674" y="9"/>
                  <a:pt x="666" y="17"/>
                  <a:pt x="665" y="24"/>
                </a:cubicBezTo>
                <a:cubicBezTo>
                  <a:pt x="658" y="64"/>
                  <a:pt x="653" y="104"/>
                  <a:pt x="651" y="145"/>
                </a:cubicBezTo>
                <a:cubicBezTo>
                  <a:pt x="650" y="153"/>
                  <a:pt x="645" y="160"/>
                  <a:pt x="638" y="162"/>
                </a:cubicBezTo>
                <a:lnTo>
                  <a:pt x="605" y="171"/>
                </a:lnTo>
                <a:lnTo>
                  <a:pt x="572" y="182"/>
                </a:lnTo>
                <a:cubicBezTo>
                  <a:pt x="566" y="185"/>
                  <a:pt x="557" y="182"/>
                  <a:pt x="552" y="176"/>
                </a:cubicBezTo>
                <a:cubicBezTo>
                  <a:pt x="527" y="144"/>
                  <a:pt x="500" y="113"/>
                  <a:pt x="472" y="84"/>
                </a:cubicBezTo>
                <a:cubicBezTo>
                  <a:pt x="467" y="79"/>
                  <a:pt x="456" y="77"/>
                  <a:pt x="449" y="81"/>
                </a:cubicBezTo>
                <a:lnTo>
                  <a:pt x="419" y="95"/>
                </a:lnTo>
                <a:lnTo>
                  <a:pt x="388" y="114"/>
                </a:lnTo>
                <a:cubicBezTo>
                  <a:pt x="381" y="118"/>
                  <a:pt x="376" y="128"/>
                  <a:pt x="378" y="135"/>
                </a:cubicBezTo>
                <a:cubicBezTo>
                  <a:pt x="382" y="155"/>
                  <a:pt x="387" y="175"/>
                  <a:pt x="393" y="194"/>
                </a:cubicBezTo>
                <a:cubicBezTo>
                  <a:pt x="399" y="214"/>
                  <a:pt x="405" y="234"/>
                  <a:pt x="411" y="253"/>
                </a:cubicBezTo>
                <a:cubicBezTo>
                  <a:pt x="414" y="260"/>
                  <a:pt x="411" y="269"/>
                  <a:pt x="406" y="273"/>
                </a:cubicBezTo>
                <a:cubicBezTo>
                  <a:pt x="397" y="280"/>
                  <a:pt x="387" y="286"/>
                  <a:pt x="378" y="294"/>
                </a:cubicBezTo>
                <a:lnTo>
                  <a:pt x="353" y="317"/>
                </a:lnTo>
                <a:cubicBezTo>
                  <a:pt x="348" y="322"/>
                  <a:pt x="338" y="322"/>
                  <a:pt x="332" y="319"/>
                </a:cubicBezTo>
                <a:cubicBezTo>
                  <a:pt x="296" y="298"/>
                  <a:pt x="260" y="281"/>
                  <a:pt x="223" y="264"/>
                </a:cubicBezTo>
                <a:cubicBezTo>
                  <a:pt x="216" y="261"/>
                  <a:pt x="205" y="264"/>
                  <a:pt x="200" y="270"/>
                </a:cubicBezTo>
                <a:cubicBezTo>
                  <a:pt x="192" y="279"/>
                  <a:pt x="184" y="287"/>
                  <a:pt x="177" y="296"/>
                </a:cubicBezTo>
                <a:lnTo>
                  <a:pt x="156" y="324"/>
                </a:lnTo>
                <a:cubicBezTo>
                  <a:pt x="151" y="331"/>
                  <a:pt x="151" y="342"/>
                  <a:pt x="155" y="348"/>
                </a:cubicBezTo>
                <a:cubicBezTo>
                  <a:pt x="178" y="381"/>
                  <a:pt x="204" y="413"/>
                  <a:pt x="231" y="443"/>
                </a:cubicBezTo>
                <a:cubicBezTo>
                  <a:pt x="236" y="449"/>
                  <a:pt x="237" y="458"/>
                  <a:pt x="234" y="464"/>
                </a:cubicBezTo>
                <a:cubicBezTo>
                  <a:pt x="228" y="474"/>
                  <a:pt x="222" y="484"/>
                  <a:pt x="217" y="494"/>
                </a:cubicBezTo>
                <a:lnTo>
                  <a:pt x="202" y="525"/>
                </a:lnTo>
                <a:cubicBezTo>
                  <a:pt x="199" y="531"/>
                  <a:pt x="191" y="536"/>
                  <a:pt x="183" y="535"/>
                </a:cubicBezTo>
                <a:cubicBezTo>
                  <a:pt x="142" y="530"/>
                  <a:pt x="103" y="527"/>
                  <a:pt x="61" y="527"/>
                </a:cubicBezTo>
                <a:cubicBezTo>
                  <a:pt x="54" y="526"/>
                  <a:pt x="46" y="533"/>
                  <a:pt x="43" y="541"/>
                </a:cubicBezTo>
                <a:lnTo>
                  <a:pt x="32" y="572"/>
                </a:lnTo>
                <a:lnTo>
                  <a:pt x="23" y="607"/>
                </a:lnTo>
                <a:cubicBezTo>
                  <a:pt x="21" y="615"/>
                  <a:pt x="25" y="625"/>
                  <a:pt x="31" y="629"/>
                </a:cubicBezTo>
                <a:cubicBezTo>
                  <a:pt x="66" y="651"/>
                  <a:pt x="101" y="671"/>
                  <a:pt x="138" y="689"/>
                </a:cubicBezTo>
                <a:cubicBezTo>
                  <a:pt x="144" y="692"/>
                  <a:pt x="149" y="700"/>
                  <a:pt x="148" y="707"/>
                </a:cubicBezTo>
                <a:lnTo>
                  <a:pt x="143" y="741"/>
                </a:lnTo>
                <a:cubicBezTo>
                  <a:pt x="142" y="752"/>
                  <a:pt x="143" y="764"/>
                  <a:pt x="142" y="775"/>
                </a:cubicBezTo>
                <a:cubicBezTo>
                  <a:pt x="142" y="782"/>
                  <a:pt x="136" y="790"/>
                  <a:pt x="128" y="792"/>
                </a:cubicBezTo>
                <a:cubicBezTo>
                  <a:pt x="109" y="797"/>
                  <a:pt x="89" y="803"/>
                  <a:pt x="69" y="809"/>
                </a:cubicBezTo>
                <a:cubicBezTo>
                  <a:pt x="50" y="816"/>
                  <a:pt x="31" y="823"/>
                  <a:pt x="12" y="830"/>
                </a:cubicBezTo>
                <a:cubicBezTo>
                  <a:pt x="5" y="833"/>
                  <a:pt x="0" y="842"/>
                  <a:pt x="1" y="851"/>
                </a:cubicBezTo>
                <a:lnTo>
                  <a:pt x="3" y="885"/>
                </a:lnTo>
                <a:cubicBezTo>
                  <a:pt x="4" y="897"/>
                  <a:pt x="6" y="908"/>
                  <a:pt x="8" y="920"/>
                </a:cubicBezTo>
                <a:cubicBezTo>
                  <a:pt x="9" y="928"/>
                  <a:pt x="16" y="936"/>
                  <a:pt x="24" y="937"/>
                </a:cubicBezTo>
                <a:cubicBezTo>
                  <a:pt x="64" y="944"/>
                  <a:pt x="104" y="949"/>
                  <a:pt x="145" y="951"/>
                </a:cubicBezTo>
                <a:cubicBezTo>
                  <a:pt x="153" y="951"/>
                  <a:pt x="160" y="957"/>
                  <a:pt x="162" y="964"/>
                </a:cubicBezTo>
                <a:lnTo>
                  <a:pt x="171" y="997"/>
                </a:lnTo>
                <a:lnTo>
                  <a:pt x="182" y="1029"/>
                </a:lnTo>
                <a:cubicBezTo>
                  <a:pt x="185" y="1036"/>
                  <a:pt x="182" y="1045"/>
                  <a:pt x="176" y="1049"/>
                </a:cubicBezTo>
                <a:cubicBezTo>
                  <a:pt x="143" y="1075"/>
                  <a:pt x="113" y="1101"/>
                  <a:pt x="84" y="1130"/>
                </a:cubicBezTo>
                <a:cubicBezTo>
                  <a:pt x="78" y="1135"/>
                  <a:pt x="77" y="1145"/>
                  <a:pt x="81" y="1153"/>
                </a:cubicBezTo>
                <a:lnTo>
                  <a:pt x="95" y="1183"/>
                </a:lnTo>
                <a:lnTo>
                  <a:pt x="114" y="1214"/>
                </a:lnTo>
                <a:cubicBezTo>
                  <a:pt x="118" y="1221"/>
                  <a:pt x="128" y="1226"/>
                  <a:pt x="135" y="1224"/>
                </a:cubicBezTo>
                <a:cubicBezTo>
                  <a:pt x="155" y="1219"/>
                  <a:pt x="175" y="1214"/>
                  <a:pt x="194" y="1209"/>
                </a:cubicBezTo>
                <a:cubicBezTo>
                  <a:pt x="214" y="1203"/>
                  <a:pt x="233" y="1197"/>
                  <a:pt x="253" y="1190"/>
                </a:cubicBezTo>
                <a:cubicBezTo>
                  <a:pt x="260" y="1188"/>
                  <a:pt x="269" y="1190"/>
                  <a:pt x="273" y="1196"/>
                </a:cubicBezTo>
                <a:cubicBezTo>
                  <a:pt x="280" y="1205"/>
                  <a:pt x="286" y="1215"/>
                  <a:pt x="294" y="1223"/>
                </a:cubicBezTo>
                <a:lnTo>
                  <a:pt x="317" y="1249"/>
                </a:lnTo>
                <a:cubicBezTo>
                  <a:pt x="322" y="1254"/>
                  <a:pt x="322" y="1263"/>
                  <a:pt x="319" y="1270"/>
                </a:cubicBezTo>
                <a:cubicBezTo>
                  <a:pt x="298" y="1306"/>
                  <a:pt x="281" y="1341"/>
                  <a:pt x="264" y="1379"/>
                </a:cubicBezTo>
                <a:cubicBezTo>
                  <a:pt x="261" y="1386"/>
                  <a:pt x="264" y="1396"/>
                  <a:pt x="270" y="1402"/>
                </a:cubicBezTo>
                <a:cubicBezTo>
                  <a:pt x="279" y="1410"/>
                  <a:pt x="287" y="1418"/>
                  <a:pt x="296" y="1425"/>
                </a:cubicBezTo>
                <a:lnTo>
                  <a:pt x="324" y="1446"/>
                </a:lnTo>
                <a:cubicBezTo>
                  <a:pt x="331" y="1451"/>
                  <a:pt x="341" y="1451"/>
                  <a:pt x="348" y="1447"/>
                </a:cubicBezTo>
                <a:cubicBezTo>
                  <a:pt x="380" y="1424"/>
                  <a:pt x="413" y="1398"/>
                  <a:pt x="443" y="1370"/>
                </a:cubicBezTo>
                <a:cubicBezTo>
                  <a:pt x="449" y="1366"/>
                  <a:pt x="458" y="1364"/>
                  <a:pt x="464" y="1368"/>
                </a:cubicBezTo>
                <a:cubicBezTo>
                  <a:pt x="474" y="1374"/>
                  <a:pt x="483" y="1380"/>
                  <a:pt x="494" y="1385"/>
                </a:cubicBezTo>
                <a:lnTo>
                  <a:pt x="525" y="1400"/>
                </a:lnTo>
                <a:cubicBezTo>
                  <a:pt x="531" y="1403"/>
                  <a:pt x="536" y="1411"/>
                  <a:pt x="535" y="1419"/>
                </a:cubicBezTo>
                <a:cubicBezTo>
                  <a:pt x="530" y="1460"/>
                  <a:pt x="527" y="1499"/>
                  <a:pt x="526" y="1540"/>
                </a:cubicBezTo>
                <a:cubicBezTo>
                  <a:pt x="526" y="1548"/>
                  <a:pt x="533" y="1556"/>
                  <a:pt x="541" y="1559"/>
                </a:cubicBezTo>
                <a:lnTo>
                  <a:pt x="572" y="1570"/>
                </a:lnTo>
                <a:lnTo>
                  <a:pt x="607" y="1579"/>
                </a:lnTo>
                <a:cubicBezTo>
                  <a:pt x="615" y="1581"/>
                  <a:pt x="625" y="1577"/>
                  <a:pt x="629" y="1571"/>
                </a:cubicBezTo>
                <a:cubicBezTo>
                  <a:pt x="651" y="1536"/>
                  <a:pt x="670" y="1501"/>
                  <a:pt x="689" y="1464"/>
                </a:cubicBezTo>
                <a:cubicBezTo>
                  <a:pt x="692" y="1457"/>
                  <a:pt x="700" y="1453"/>
                  <a:pt x="707" y="1454"/>
                </a:cubicBezTo>
                <a:lnTo>
                  <a:pt x="741" y="1458"/>
                </a:lnTo>
                <a:cubicBezTo>
                  <a:pt x="752" y="1459"/>
                  <a:pt x="764" y="1459"/>
                  <a:pt x="775" y="1460"/>
                </a:cubicBezTo>
                <a:cubicBezTo>
                  <a:pt x="782" y="1460"/>
                  <a:pt x="789" y="1466"/>
                  <a:pt x="791" y="1473"/>
                </a:cubicBezTo>
                <a:cubicBezTo>
                  <a:pt x="797" y="1493"/>
                  <a:pt x="803" y="1513"/>
                  <a:pt x="809" y="1532"/>
                </a:cubicBezTo>
                <a:cubicBezTo>
                  <a:pt x="816" y="1552"/>
                  <a:pt x="823" y="1570"/>
                  <a:pt x="830" y="1589"/>
                </a:cubicBezTo>
                <a:cubicBezTo>
                  <a:pt x="833" y="1596"/>
                  <a:pt x="842" y="1602"/>
                  <a:pt x="851" y="1601"/>
                </a:cubicBezTo>
                <a:lnTo>
                  <a:pt x="885" y="1599"/>
                </a:lnTo>
                <a:cubicBezTo>
                  <a:pt x="897" y="1598"/>
                  <a:pt x="908" y="1596"/>
                  <a:pt x="920" y="1594"/>
                </a:cubicBezTo>
                <a:cubicBezTo>
                  <a:pt x="928" y="1593"/>
                  <a:pt x="936" y="1585"/>
                  <a:pt x="937" y="1578"/>
                </a:cubicBezTo>
                <a:cubicBezTo>
                  <a:pt x="944" y="1537"/>
                  <a:pt x="948" y="1498"/>
                  <a:pt x="951" y="1457"/>
                </a:cubicBezTo>
                <a:cubicBezTo>
                  <a:pt x="951" y="1449"/>
                  <a:pt x="957" y="1442"/>
                  <a:pt x="964" y="1440"/>
                </a:cubicBezTo>
                <a:lnTo>
                  <a:pt x="997" y="1431"/>
                </a:lnTo>
                <a:lnTo>
                  <a:pt x="1029" y="1419"/>
                </a:lnTo>
                <a:cubicBezTo>
                  <a:pt x="1036" y="1417"/>
                  <a:pt x="1045" y="1420"/>
                  <a:pt x="1049" y="1426"/>
                </a:cubicBezTo>
                <a:cubicBezTo>
                  <a:pt x="1075" y="1458"/>
                  <a:pt x="1101" y="1489"/>
                  <a:pt x="1130" y="1518"/>
                </a:cubicBezTo>
                <a:cubicBezTo>
                  <a:pt x="1135" y="1523"/>
                  <a:pt x="1145" y="1525"/>
                  <a:pt x="1153" y="1521"/>
                </a:cubicBezTo>
                <a:lnTo>
                  <a:pt x="1183" y="1507"/>
                </a:lnTo>
                <a:lnTo>
                  <a:pt x="1214" y="1488"/>
                </a:lnTo>
                <a:cubicBezTo>
                  <a:pt x="1221" y="1484"/>
                  <a:pt x="1226" y="1474"/>
                  <a:pt x="1224" y="1467"/>
                </a:cubicBezTo>
                <a:cubicBezTo>
                  <a:pt x="1219" y="1447"/>
                  <a:pt x="1214" y="1427"/>
                  <a:pt x="1209" y="1408"/>
                </a:cubicBezTo>
                <a:cubicBezTo>
                  <a:pt x="1203" y="1388"/>
                  <a:pt x="1197" y="1368"/>
                  <a:pt x="1190" y="1349"/>
                </a:cubicBezTo>
                <a:cubicBezTo>
                  <a:pt x="1188" y="1342"/>
                  <a:pt x="1190" y="1333"/>
                  <a:pt x="1196" y="1329"/>
                </a:cubicBezTo>
                <a:cubicBezTo>
                  <a:pt x="1205" y="1322"/>
                  <a:pt x="1215" y="1316"/>
                  <a:pt x="1223" y="1308"/>
                </a:cubicBezTo>
                <a:lnTo>
                  <a:pt x="1249" y="1285"/>
                </a:lnTo>
                <a:cubicBezTo>
                  <a:pt x="1254" y="1280"/>
                  <a:pt x="1263" y="1280"/>
                  <a:pt x="1270" y="1283"/>
                </a:cubicBezTo>
                <a:cubicBezTo>
                  <a:pt x="1306" y="1304"/>
                  <a:pt x="1341" y="1321"/>
                  <a:pt x="1379" y="1338"/>
                </a:cubicBezTo>
                <a:cubicBezTo>
                  <a:pt x="1386" y="1341"/>
                  <a:pt x="1396" y="1338"/>
                  <a:pt x="1402" y="1332"/>
                </a:cubicBezTo>
                <a:cubicBezTo>
                  <a:pt x="1409" y="1323"/>
                  <a:pt x="1418" y="1315"/>
                  <a:pt x="1425" y="1305"/>
                </a:cubicBezTo>
                <a:lnTo>
                  <a:pt x="1445" y="1278"/>
                </a:lnTo>
                <a:cubicBezTo>
                  <a:pt x="1451" y="1271"/>
                  <a:pt x="1451" y="1260"/>
                  <a:pt x="1447" y="1254"/>
                </a:cubicBezTo>
                <a:cubicBezTo>
                  <a:pt x="1423" y="1221"/>
                  <a:pt x="1397" y="1189"/>
                  <a:pt x="1370" y="1158"/>
                </a:cubicBezTo>
                <a:cubicBezTo>
                  <a:pt x="1365" y="1153"/>
                  <a:pt x="1364" y="1144"/>
                  <a:pt x="1368" y="1138"/>
                </a:cubicBezTo>
                <a:cubicBezTo>
                  <a:pt x="1373" y="1128"/>
                  <a:pt x="1380" y="1118"/>
                  <a:pt x="1385" y="1108"/>
                </a:cubicBezTo>
                <a:lnTo>
                  <a:pt x="1400" y="1077"/>
                </a:lnTo>
                <a:cubicBezTo>
                  <a:pt x="1403" y="1071"/>
                  <a:pt x="1411" y="1066"/>
                  <a:pt x="1419" y="1067"/>
                </a:cubicBezTo>
                <a:cubicBezTo>
                  <a:pt x="1460" y="1072"/>
                  <a:pt x="1499" y="1074"/>
                  <a:pt x="1540" y="1075"/>
                </a:cubicBezTo>
                <a:cubicBezTo>
                  <a:pt x="1548" y="1076"/>
                  <a:pt x="1556" y="1069"/>
                  <a:pt x="1559" y="1061"/>
                </a:cubicBezTo>
                <a:lnTo>
                  <a:pt x="1570" y="1030"/>
                </a:lnTo>
                <a:lnTo>
                  <a:pt x="1579" y="995"/>
                </a:lnTo>
                <a:cubicBezTo>
                  <a:pt x="1581" y="986"/>
                  <a:pt x="1577" y="976"/>
                  <a:pt x="1571" y="973"/>
                </a:cubicBezTo>
                <a:cubicBezTo>
                  <a:pt x="1536" y="951"/>
                  <a:pt x="1501" y="931"/>
                  <a:pt x="1464" y="913"/>
                </a:cubicBezTo>
                <a:cubicBezTo>
                  <a:pt x="1457" y="910"/>
                  <a:pt x="1452" y="902"/>
                  <a:pt x="1453" y="895"/>
                </a:cubicBezTo>
                <a:lnTo>
                  <a:pt x="1458" y="861"/>
                </a:lnTo>
                <a:cubicBezTo>
                  <a:pt x="1459" y="849"/>
                  <a:pt x="1459" y="838"/>
                  <a:pt x="1460" y="826"/>
                </a:cubicBezTo>
                <a:cubicBezTo>
                  <a:pt x="1460" y="820"/>
                  <a:pt x="1466" y="812"/>
                  <a:pt x="1473" y="810"/>
                </a:cubicBezTo>
                <a:cubicBezTo>
                  <a:pt x="1493" y="805"/>
                  <a:pt x="1513" y="799"/>
                  <a:pt x="1532" y="792"/>
                </a:cubicBezTo>
                <a:cubicBezTo>
                  <a:pt x="1551" y="786"/>
                  <a:pt x="1570" y="779"/>
                  <a:pt x="1589" y="772"/>
                </a:cubicBezTo>
                <a:cubicBezTo>
                  <a:pt x="1596" y="769"/>
                  <a:pt x="1602" y="760"/>
                  <a:pt x="1601" y="751"/>
                </a:cubicBezTo>
                <a:lnTo>
                  <a:pt x="1599" y="717"/>
                </a:lnTo>
                <a:close/>
              </a:path>
            </a:pathLst>
          </a:custGeom>
          <a:solidFill>
            <a:srgbClr val="04B7F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 name="Freeform 3">
            <a:extLst>
              <a:ext uri="{FF2B5EF4-FFF2-40B4-BE49-F238E27FC236}">
                <a16:creationId xmlns:a16="http://schemas.microsoft.com/office/drawing/2014/main" id="{94C56D5A-9284-5D40-A4FE-EDE36CB0B30D}"/>
              </a:ext>
            </a:extLst>
          </p:cNvPr>
          <p:cNvSpPr>
            <a:spLocks noChangeAspect="1"/>
          </p:cNvSpPr>
          <p:nvPr/>
        </p:nvSpPr>
        <p:spPr bwMode="auto">
          <a:xfrm>
            <a:off x="1038103" y="3047313"/>
            <a:ext cx="2294652" cy="2240481"/>
          </a:xfrm>
          <a:custGeom>
            <a:avLst/>
            <a:gdLst>
              <a:gd name="T0" fmla="*/ 2055 w 2210"/>
              <a:gd name="T1" fmla="*/ 951 h 2210"/>
              <a:gd name="T2" fmla="*/ 2162 w 2210"/>
              <a:gd name="T3" fmla="*/ 781 h 2210"/>
              <a:gd name="T4" fmla="*/ 2001 w 2210"/>
              <a:gd name="T5" fmla="*/ 719 h 2210"/>
              <a:gd name="T6" fmla="*/ 2040 w 2210"/>
              <a:gd name="T7" fmla="*/ 541 h 2210"/>
              <a:gd name="T8" fmla="*/ 1985 w 2210"/>
              <a:gd name="T9" fmla="*/ 458 h 2210"/>
              <a:gd name="T10" fmla="*/ 1805 w 2210"/>
              <a:gd name="T11" fmla="*/ 425 h 2210"/>
              <a:gd name="T12" fmla="*/ 1810 w 2210"/>
              <a:gd name="T13" fmla="*/ 254 h 2210"/>
              <a:gd name="T14" fmla="*/ 1612 w 2210"/>
              <a:gd name="T15" fmla="*/ 286 h 2210"/>
              <a:gd name="T16" fmla="*/ 1565 w 2210"/>
              <a:gd name="T17" fmla="*/ 100 h 2210"/>
              <a:gd name="T18" fmla="*/ 1383 w 2210"/>
              <a:gd name="T19" fmla="*/ 183 h 2210"/>
              <a:gd name="T20" fmla="*/ 1323 w 2210"/>
              <a:gd name="T21" fmla="*/ 21 h 2210"/>
              <a:gd name="T22" fmla="*/ 1202 w 2210"/>
              <a:gd name="T23" fmla="*/ 147 h 2210"/>
              <a:gd name="T24" fmla="*/ 1065 w 2210"/>
              <a:gd name="T25" fmla="*/ 0 h 2210"/>
              <a:gd name="T26" fmla="*/ 951 w 2210"/>
              <a:gd name="T27" fmla="*/ 154 h 2210"/>
              <a:gd name="T28" fmla="*/ 781 w 2210"/>
              <a:gd name="T29" fmla="*/ 48 h 2210"/>
              <a:gd name="T30" fmla="*/ 719 w 2210"/>
              <a:gd name="T31" fmla="*/ 209 h 2210"/>
              <a:gd name="T32" fmla="*/ 540 w 2210"/>
              <a:gd name="T33" fmla="*/ 170 h 2210"/>
              <a:gd name="T34" fmla="*/ 458 w 2210"/>
              <a:gd name="T35" fmla="*/ 225 h 2210"/>
              <a:gd name="T36" fmla="*/ 425 w 2210"/>
              <a:gd name="T37" fmla="*/ 405 h 2210"/>
              <a:gd name="T38" fmla="*/ 254 w 2210"/>
              <a:gd name="T39" fmla="*/ 400 h 2210"/>
              <a:gd name="T40" fmla="*/ 286 w 2210"/>
              <a:gd name="T41" fmla="*/ 597 h 2210"/>
              <a:gd name="T42" fmla="*/ 100 w 2210"/>
              <a:gd name="T43" fmla="*/ 644 h 2210"/>
              <a:gd name="T44" fmla="*/ 183 w 2210"/>
              <a:gd name="T45" fmla="*/ 827 h 2210"/>
              <a:gd name="T46" fmla="*/ 21 w 2210"/>
              <a:gd name="T47" fmla="*/ 887 h 2210"/>
              <a:gd name="T48" fmla="*/ 147 w 2210"/>
              <a:gd name="T49" fmla="*/ 1008 h 2210"/>
              <a:gd name="T50" fmla="*/ 0 w 2210"/>
              <a:gd name="T51" fmla="*/ 1145 h 2210"/>
              <a:gd name="T52" fmla="*/ 154 w 2210"/>
              <a:gd name="T53" fmla="*/ 1259 h 2210"/>
              <a:gd name="T54" fmla="*/ 48 w 2210"/>
              <a:gd name="T55" fmla="*/ 1429 h 2210"/>
              <a:gd name="T56" fmla="*/ 208 w 2210"/>
              <a:gd name="T57" fmla="*/ 1490 h 2210"/>
              <a:gd name="T58" fmla="*/ 170 w 2210"/>
              <a:gd name="T59" fmla="*/ 1669 h 2210"/>
              <a:gd name="T60" fmla="*/ 225 w 2210"/>
              <a:gd name="T61" fmla="*/ 1752 h 2210"/>
              <a:gd name="T62" fmla="*/ 405 w 2210"/>
              <a:gd name="T63" fmla="*/ 1785 h 2210"/>
              <a:gd name="T64" fmla="*/ 400 w 2210"/>
              <a:gd name="T65" fmla="*/ 1956 h 2210"/>
              <a:gd name="T66" fmla="*/ 597 w 2210"/>
              <a:gd name="T67" fmla="*/ 1924 h 2210"/>
              <a:gd name="T68" fmla="*/ 644 w 2210"/>
              <a:gd name="T69" fmla="*/ 2110 h 2210"/>
              <a:gd name="T70" fmla="*/ 826 w 2210"/>
              <a:gd name="T71" fmla="*/ 2027 h 2210"/>
              <a:gd name="T72" fmla="*/ 887 w 2210"/>
              <a:gd name="T73" fmla="*/ 2189 h 2210"/>
              <a:gd name="T74" fmla="*/ 1008 w 2210"/>
              <a:gd name="T75" fmla="*/ 2063 h 2210"/>
              <a:gd name="T76" fmla="*/ 1144 w 2210"/>
              <a:gd name="T77" fmla="*/ 2210 h 2210"/>
              <a:gd name="T78" fmla="*/ 1259 w 2210"/>
              <a:gd name="T79" fmla="*/ 2056 h 2210"/>
              <a:gd name="T80" fmla="*/ 1429 w 2210"/>
              <a:gd name="T81" fmla="*/ 2162 h 2210"/>
              <a:gd name="T82" fmla="*/ 1490 w 2210"/>
              <a:gd name="T83" fmla="*/ 2001 h 2210"/>
              <a:gd name="T84" fmla="*/ 1669 w 2210"/>
              <a:gd name="T85" fmla="*/ 2040 h 2210"/>
              <a:gd name="T86" fmla="*/ 1752 w 2210"/>
              <a:gd name="T87" fmla="*/ 1985 h 2210"/>
              <a:gd name="T88" fmla="*/ 1785 w 2210"/>
              <a:gd name="T89" fmla="*/ 1805 h 2210"/>
              <a:gd name="T90" fmla="*/ 1956 w 2210"/>
              <a:gd name="T91" fmla="*/ 1810 h 2210"/>
              <a:gd name="T92" fmla="*/ 1923 w 2210"/>
              <a:gd name="T93" fmla="*/ 1612 h 2210"/>
              <a:gd name="T94" fmla="*/ 2109 w 2210"/>
              <a:gd name="T95" fmla="*/ 1566 h 2210"/>
              <a:gd name="T96" fmla="*/ 2027 w 2210"/>
              <a:gd name="T97" fmla="*/ 1383 h 2210"/>
              <a:gd name="T98" fmla="*/ 2188 w 2210"/>
              <a:gd name="T99" fmla="*/ 1323 h 2210"/>
              <a:gd name="T100" fmla="*/ 2063 w 2210"/>
              <a:gd name="T101" fmla="*/ 1202 h 2210"/>
              <a:gd name="T102" fmla="*/ 2209 w 2210"/>
              <a:gd name="T103" fmla="*/ 1065 h 2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10" h="2210">
                <a:moveTo>
                  <a:pt x="2205" y="1002"/>
                </a:moveTo>
                <a:cubicBezTo>
                  <a:pt x="2205" y="994"/>
                  <a:pt x="2198" y="986"/>
                  <a:pt x="2191" y="985"/>
                </a:cubicBezTo>
                <a:cubicBezTo>
                  <a:pt x="2151" y="977"/>
                  <a:pt x="2110" y="970"/>
                  <a:pt x="2071" y="964"/>
                </a:cubicBezTo>
                <a:cubicBezTo>
                  <a:pt x="2063" y="963"/>
                  <a:pt x="2057" y="957"/>
                  <a:pt x="2055" y="951"/>
                </a:cubicBezTo>
                <a:cubicBezTo>
                  <a:pt x="2052" y="929"/>
                  <a:pt x="2048" y="907"/>
                  <a:pt x="2042" y="885"/>
                </a:cubicBezTo>
                <a:cubicBezTo>
                  <a:pt x="2041" y="879"/>
                  <a:pt x="2045" y="870"/>
                  <a:pt x="2051" y="866"/>
                </a:cubicBezTo>
                <a:cubicBezTo>
                  <a:pt x="2086" y="846"/>
                  <a:pt x="2120" y="825"/>
                  <a:pt x="2154" y="802"/>
                </a:cubicBezTo>
                <a:cubicBezTo>
                  <a:pt x="2160" y="798"/>
                  <a:pt x="2164" y="788"/>
                  <a:pt x="2162" y="781"/>
                </a:cubicBezTo>
                <a:lnTo>
                  <a:pt x="2152" y="752"/>
                </a:lnTo>
                <a:cubicBezTo>
                  <a:pt x="2148" y="741"/>
                  <a:pt x="2145" y="731"/>
                  <a:pt x="2141" y="720"/>
                </a:cubicBezTo>
                <a:cubicBezTo>
                  <a:pt x="2138" y="713"/>
                  <a:pt x="2130" y="707"/>
                  <a:pt x="2122" y="708"/>
                </a:cubicBezTo>
                <a:cubicBezTo>
                  <a:pt x="2082" y="711"/>
                  <a:pt x="2042" y="714"/>
                  <a:pt x="2001" y="719"/>
                </a:cubicBezTo>
                <a:cubicBezTo>
                  <a:pt x="1994" y="720"/>
                  <a:pt x="1986" y="716"/>
                  <a:pt x="1983" y="710"/>
                </a:cubicBezTo>
                <a:cubicBezTo>
                  <a:pt x="1974" y="689"/>
                  <a:pt x="1963" y="670"/>
                  <a:pt x="1953" y="650"/>
                </a:cubicBezTo>
                <a:cubicBezTo>
                  <a:pt x="1950" y="644"/>
                  <a:pt x="1952" y="635"/>
                  <a:pt x="1957" y="630"/>
                </a:cubicBezTo>
                <a:cubicBezTo>
                  <a:pt x="1985" y="601"/>
                  <a:pt x="2013" y="571"/>
                  <a:pt x="2040" y="541"/>
                </a:cubicBezTo>
                <a:cubicBezTo>
                  <a:pt x="2045" y="535"/>
                  <a:pt x="2046" y="525"/>
                  <a:pt x="2041" y="518"/>
                </a:cubicBezTo>
                <a:lnTo>
                  <a:pt x="2024" y="492"/>
                </a:lnTo>
                <a:lnTo>
                  <a:pt x="2006" y="465"/>
                </a:lnTo>
                <a:cubicBezTo>
                  <a:pt x="2002" y="459"/>
                  <a:pt x="1992" y="456"/>
                  <a:pt x="1985" y="458"/>
                </a:cubicBezTo>
                <a:cubicBezTo>
                  <a:pt x="1946" y="471"/>
                  <a:pt x="1908" y="485"/>
                  <a:pt x="1871" y="501"/>
                </a:cubicBezTo>
                <a:cubicBezTo>
                  <a:pt x="1864" y="503"/>
                  <a:pt x="1855" y="501"/>
                  <a:pt x="1851" y="496"/>
                </a:cubicBezTo>
                <a:cubicBezTo>
                  <a:pt x="1836" y="479"/>
                  <a:pt x="1822" y="462"/>
                  <a:pt x="1807" y="446"/>
                </a:cubicBezTo>
                <a:cubicBezTo>
                  <a:pt x="1802" y="441"/>
                  <a:pt x="1801" y="432"/>
                  <a:pt x="1805" y="425"/>
                </a:cubicBezTo>
                <a:cubicBezTo>
                  <a:pt x="1825" y="390"/>
                  <a:pt x="1844" y="355"/>
                  <a:pt x="1862" y="318"/>
                </a:cubicBezTo>
                <a:cubicBezTo>
                  <a:pt x="1865" y="311"/>
                  <a:pt x="1863" y="301"/>
                  <a:pt x="1858" y="296"/>
                </a:cubicBezTo>
                <a:cubicBezTo>
                  <a:pt x="1851" y="289"/>
                  <a:pt x="1843" y="282"/>
                  <a:pt x="1835" y="276"/>
                </a:cubicBezTo>
                <a:cubicBezTo>
                  <a:pt x="1827" y="268"/>
                  <a:pt x="1819" y="261"/>
                  <a:pt x="1810" y="254"/>
                </a:cubicBezTo>
                <a:cubicBezTo>
                  <a:pt x="1804" y="249"/>
                  <a:pt x="1794" y="248"/>
                  <a:pt x="1788" y="252"/>
                </a:cubicBezTo>
                <a:cubicBezTo>
                  <a:pt x="1754" y="275"/>
                  <a:pt x="1721" y="298"/>
                  <a:pt x="1688" y="323"/>
                </a:cubicBezTo>
                <a:cubicBezTo>
                  <a:pt x="1683" y="327"/>
                  <a:pt x="1673" y="328"/>
                  <a:pt x="1668" y="324"/>
                </a:cubicBezTo>
                <a:cubicBezTo>
                  <a:pt x="1650" y="310"/>
                  <a:pt x="1631" y="298"/>
                  <a:pt x="1612" y="286"/>
                </a:cubicBezTo>
                <a:cubicBezTo>
                  <a:pt x="1607" y="283"/>
                  <a:pt x="1603" y="274"/>
                  <a:pt x="1605" y="267"/>
                </a:cubicBezTo>
                <a:cubicBezTo>
                  <a:pt x="1616" y="228"/>
                  <a:pt x="1625" y="189"/>
                  <a:pt x="1633" y="148"/>
                </a:cubicBezTo>
                <a:cubicBezTo>
                  <a:pt x="1634" y="141"/>
                  <a:pt x="1630" y="132"/>
                  <a:pt x="1623" y="128"/>
                </a:cubicBezTo>
                <a:cubicBezTo>
                  <a:pt x="1604" y="119"/>
                  <a:pt x="1585" y="109"/>
                  <a:pt x="1565" y="100"/>
                </a:cubicBezTo>
                <a:cubicBezTo>
                  <a:pt x="1558" y="97"/>
                  <a:pt x="1549" y="99"/>
                  <a:pt x="1544" y="105"/>
                </a:cubicBezTo>
                <a:cubicBezTo>
                  <a:pt x="1517" y="135"/>
                  <a:pt x="1491" y="167"/>
                  <a:pt x="1466" y="199"/>
                </a:cubicBezTo>
                <a:cubicBezTo>
                  <a:pt x="1462" y="204"/>
                  <a:pt x="1453" y="207"/>
                  <a:pt x="1447" y="205"/>
                </a:cubicBezTo>
                <a:cubicBezTo>
                  <a:pt x="1426" y="197"/>
                  <a:pt x="1404" y="190"/>
                  <a:pt x="1383" y="183"/>
                </a:cubicBezTo>
                <a:cubicBezTo>
                  <a:pt x="1377" y="181"/>
                  <a:pt x="1371" y="174"/>
                  <a:pt x="1371" y="166"/>
                </a:cubicBezTo>
                <a:cubicBezTo>
                  <a:pt x="1371" y="126"/>
                  <a:pt x="1370" y="85"/>
                  <a:pt x="1367" y="45"/>
                </a:cubicBezTo>
                <a:cubicBezTo>
                  <a:pt x="1366" y="37"/>
                  <a:pt x="1360" y="30"/>
                  <a:pt x="1352" y="28"/>
                </a:cubicBezTo>
                <a:lnTo>
                  <a:pt x="1323" y="21"/>
                </a:lnTo>
                <a:lnTo>
                  <a:pt x="1290" y="16"/>
                </a:lnTo>
                <a:cubicBezTo>
                  <a:pt x="1282" y="14"/>
                  <a:pt x="1273" y="19"/>
                  <a:pt x="1270" y="25"/>
                </a:cubicBezTo>
                <a:cubicBezTo>
                  <a:pt x="1252" y="62"/>
                  <a:pt x="1235" y="99"/>
                  <a:pt x="1219" y="136"/>
                </a:cubicBezTo>
                <a:cubicBezTo>
                  <a:pt x="1216" y="143"/>
                  <a:pt x="1208" y="148"/>
                  <a:pt x="1202" y="147"/>
                </a:cubicBezTo>
                <a:cubicBezTo>
                  <a:pt x="1179" y="145"/>
                  <a:pt x="1157" y="143"/>
                  <a:pt x="1135" y="143"/>
                </a:cubicBezTo>
                <a:cubicBezTo>
                  <a:pt x="1128" y="142"/>
                  <a:pt x="1121" y="136"/>
                  <a:pt x="1119" y="129"/>
                </a:cubicBezTo>
                <a:cubicBezTo>
                  <a:pt x="1109" y="90"/>
                  <a:pt x="1097" y="51"/>
                  <a:pt x="1084" y="13"/>
                </a:cubicBezTo>
                <a:cubicBezTo>
                  <a:pt x="1081" y="6"/>
                  <a:pt x="1073" y="0"/>
                  <a:pt x="1065" y="0"/>
                </a:cubicBezTo>
                <a:cubicBezTo>
                  <a:pt x="1044" y="1"/>
                  <a:pt x="1023" y="3"/>
                  <a:pt x="1001" y="4"/>
                </a:cubicBezTo>
                <a:cubicBezTo>
                  <a:pt x="994" y="5"/>
                  <a:pt x="986" y="12"/>
                  <a:pt x="985" y="19"/>
                </a:cubicBezTo>
                <a:cubicBezTo>
                  <a:pt x="977" y="59"/>
                  <a:pt x="970" y="99"/>
                  <a:pt x="964" y="139"/>
                </a:cubicBezTo>
                <a:cubicBezTo>
                  <a:pt x="963" y="146"/>
                  <a:pt x="957" y="153"/>
                  <a:pt x="951" y="154"/>
                </a:cubicBezTo>
                <a:cubicBezTo>
                  <a:pt x="929" y="158"/>
                  <a:pt x="907" y="162"/>
                  <a:pt x="885" y="167"/>
                </a:cubicBezTo>
                <a:cubicBezTo>
                  <a:pt x="878" y="169"/>
                  <a:pt x="870" y="165"/>
                  <a:pt x="866" y="159"/>
                </a:cubicBezTo>
                <a:cubicBezTo>
                  <a:pt x="846" y="124"/>
                  <a:pt x="824" y="89"/>
                  <a:pt x="802" y="55"/>
                </a:cubicBezTo>
                <a:cubicBezTo>
                  <a:pt x="798" y="49"/>
                  <a:pt x="788" y="46"/>
                  <a:pt x="781" y="48"/>
                </a:cubicBezTo>
                <a:lnTo>
                  <a:pt x="752" y="58"/>
                </a:lnTo>
                <a:cubicBezTo>
                  <a:pt x="741" y="61"/>
                  <a:pt x="730" y="65"/>
                  <a:pt x="720" y="69"/>
                </a:cubicBezTo>
                <a:cubicBezTo>
                  <a:pt x="713" y="72"/>
                  <a:pt x="707" y="80"/>
                  <a:pt x="708" y="87"/>
                </a:cubicBezTo>
                <a:cubicBezTo>
                  <a:pt x="710" y="128"/>
                  <a:pt x="714" y="168"/>
                  <a:pt x="719" y="209"/>
                </a:cubicBezTo>
                <a:cubicBezTo>
                  <a:pt x="720" y="216"/>
                  <a:pt x="716" y="224"/>
                  <a:pt x="710" y="227"/>
                </a:cubicBezTo>
                <a:cubicBezTo>
                  <a:pt x="689" y="236"/>
                  <a:pt x="670" y="246"/>
                  <a:pt x="650" y="256"/>
                </a:cubicBezTo>
                <a:cubicBezTo>
                  <a:pt x="644" y="260"/>
                  <a:pt x="635" y="258"/>
                  <a:pt x="630" y="253"/>
                </a:cubicBezTo>
                <a:cubicBezTo>
                  <a:pt x="601" y="225"/>
                  <a:pt x="571" y="196"/>
                  <a:pt x="540" y="170"/>
                </a:cubicBezTo>
                <a:cubicBezTo>
                  <a:pt x="535" y="165"/>
                  <a:pt x="525" y="164"/>
                  <a:pt x="518" y="168"/>
                </a:cubicBezTo>
                <a:lnTo>
                  <a:pt x="491" y="186"/>
                </a:lnTo>
                <a:lnTo>
                  <a:pt x="465" y="204"/>
                </a:lnTo>
                <a:cubicBezTo>
                  <a:pt x="459" y="208"/>
                  <a:pt x="456" y="218"/>
                  <a:pt x="458" y="225"/>
                </a:cubicBezTo>
                <a:cubicBezTo>
                  <a:pt x="471" y="264"/>
                  <a:pt x="485" y="302"/>
                  <a:pt x="500" y="339"/>
                </a:cubicBezTo>
                <a:cubicBezTo>
                  <a:pt x="503" y="346"/>
                  <a:pt x="501" y="355"/>
                  <a:pt x="496" y="359"/>
                </a:cubicBezTo>
                <a:cubicBezTo>
                  <a:pt x="479" y="374"/>
                  <a:pt x="462" y="388"/>
                  <a:pt x="446" y="403"/>
                </a:cubicBezTo>
                <a:cubicBezTo>
                  <a:pt x="441" y="408"/>
                  <a:pt x="432" y="409"/>
                  <a:pt x="425" y="405"/>
                </a:cubicBezTo>
                <a:cubicBezTo>
                  <a:pt x="390" y="384"/>
                  <a:pt x="354" y="366"/>
                  <a:pt x="318" y="348"/>
                </a:cubicBezTo>
                <a:cubicBezTo>
                  <a:pt x="311" y="344"/>
                  <a:pt x="301" y="346"/>
                  <a:pt x="296" y="352"/>
                </a:cubicBezTo>
                <a:cubicBezTo>
                  <a:pt x="289" y="359"/>
                  <a:pt x="282" y="367"/>
                  <a:pt x="275" y="375"/>
                </a:cubicBezTo>
                <a:cubicBezTo>
                  <a:pt x="268" y="383"/>
                  <a:pt x="261" y="391"/>
                  <a:pt x="254" y="400"/>
                </a:cubicBezTo>
                <a:cubicBezTo>
                  <a:pt x="249" y="406"/>
                  <a:pt x="248" y="416"/>
                  <a:pt x="252" y="422"/>
                </a:cubicBezTo>
                <a:cubicBezTo>
                  <a:pt x="275" y="456"/>
                  <a:pt x="298" y="489"/>
                  <a:pt x="323" y="521"/>
                </a:cubicBezTo>
                <a:cubicBezTo>
                  <a:pt x="327" y="527"/>
                  <a:pt x="328" y="537"/>
                  <a:pt x="324" y="542"/>
                </a:cubicBezTo>
                <a:cubicBezTo>
                  <a:pt x="310" y="560"/>
                  <a:pt x="298" y="579"/>
                  <a:pt x="286" y="597"/>
                </a:cubicBezTo>
                <a:cubicBezTo>
                  <a:pt x="282" y="603"/>
                  <a:pt x="274" y="606"/>
                  <a:pt x="267" y="604"/>
                </a:cubicBezTo>
                <a:cubicBezTo>
                  <a:pt x="228" y="594"/>
                  <a:pt x="188" y="585"/>
                  <a:pt x="148" y="577"/>
                </a:cubicBezTo>
                <a:cubicBezTo>
                  <a:pt x="141" y="576"/>
                  <a:pt x="132" y="580"/>
                  <a:pt x="128" y="587"/>
                </a:cubicBezTo>
                <a:cubicBezTo>
                  <a:pt x="119" y="606"/>
                  <a:pt x="109" y="625"/>
                  <a:pt x="100" y="644"/>
                </a:cubicBezTo>
                <a:cubicBezTo>
                  <a:pt x="97" y="651"/>
                  <a:pt x="99" y="661"/>
                  <a:pt x="104" y="666"/>
                </a:cubicBezTo>
                <a:cubicBezTo>
                  <a:pt x="135" y="693"/>
                  <a:pt x="166" y="719"/>
                  <a:pt x="198" y="744"/>
                </a:cubicBezTo>
                <a:cubicBezTo>
                  <a:pt x="204" y="748"/>
                  <a:pt x="207" y="757"/>
                  <a:pt x="205" y="763"/>
                </a:cubicBezTo>
                <a:cubicBezTo>
                  <a:pt x="197" y="784"/>
                  <a:pt x="190" y="805"/>
                  <a:pt x="183" y="827"/>
                </a:cubicBezTo>
                <a:cubicBezTo>
                  <a:pt x="181" y="833"/>
                  <a:pt x="174" y="838"/>
                  <a:pt x="166" y="838"/>
                </a:cubicBezTo>
                <a:cubicBezTo>
                  <a:pt x="126" y="839"/>
                  <a:pt x="85" y="840"/>
                  <a:pt x="44" y="843"/>
                </a:cubicBezTo>
                <a:cubicBezTo>
                  <a:pt x="37" y="843"/>
                  <a:pt x="30" y="850"/>
                  <a:pt x="28" y="857"/>
                </a:cubicBezTo>
                <a:lnTo>
                  <a:pt x="21" y="887"/>
                </a:lnTo>
                <a:lnTo>
                  <a:pt x="15" y="920"/>
                </a:lnTo>
                <a:cubicBezTo>
                  <a:pt x="14" y="928"/>
                  <a:pt x="18" y="937"/>
                  <a:pt x="25" y="940"/>
                </a:cubicBezTo>
                <a:cubicBezTo>
                  <a:pt x="61" y="958"/>
                  <a:pt x="99" y="975"/>
                  <a:pt x="136" y="991"/>
                </a:cubicBezTo>
                <a:cubicBezTo>
                  <a:pt x="143" y="994"/>
                  <a:pt x="148" y="1001"/>
                  <a:pt x="147" y="1008"/>
                </a:cubicBezTo>
                <a:cubicBezTo>
                  <a:pt x="145" y="1030"/>
                  <a:pt x="143" y="1053"/>
                  <a:pt x="142" y="1075"/>
                </a:cubicBezTo>
                <a:cubicBezTo>
                  <a:pt x="142" y="1082"/>
                  <a:pt x="136" y="1089"/>
                  <a:pt x="129" y="1091"/>
                </a:cubicBezTo>
                <a:cubicBezTo>
                  <a:pt x="90" y="1101"/>
                  <a:pt x="51" y="1113"/>
                  <a:pt x="13" y="1126"/>
                </a:cubicBezTo>
                <a:cubicBezTo>
                  <a:pt x="6" y="1128"/>
                  <a:pt x="0" y="1137"/>
                  <a:pt x="0" y="1145"/>
                </a:cubicBezTo>
                <a:cubicBezTo>
                  <a:pt x="0" y="1166"/>
                  <a:pt x="3" y="1187"/>
                  <a:pt x="4" y="1208"/>
                </a:cubicBezTo>
                <a:cubicBezTo>
                  <a:pt x="5" y="1216"/>
                  <a:pt x="11" y="1224"/>
                  <a:pt x="19" y="1225"/>
                </a:cubicBezTo>
                <a:cubicBezTo>
                  <a:pt x="59" y="1233"/>
                  <a:pt x="99" y="1240"/>
                  <a:pt x="139" y="1245"/>
                </a:cubicBezTo>
                <a:cubicBezTo>
                  <a:pt x="146" y="1246"/>
                  <a:pt x="153" y="1253"/>
                  <a:pt x="154" y="1259"/>
                </a:cubicBezTo>
                <a:cubicBezTo>
                  <a:pt x="158" y="1281"/>
                  <a:pt x="162" y="1303"/>
                  <a:pt x="167" y="1325"/>
                </a:cubicBezTo>
                <a:cubicBezTo>
                  <a:pt x="169" y="1331"/>
                  <a:pt x="165" y="1340"/>
                  <a:pt x="158" y="1343"/>
                </a:cubicBezTo>
                <a:cubicBezTo>
                  <a:pt x="123" y="1364"/>
                  <a:pt x="89" y="1385"/>
                  <a:pt x="55" y="1408"/>
                </a:cubicBezTo>
                <a:cubicBezTo>
                  <a:pt x="49" y="1412"/>
                  <a:pt x="46" y="1422"/>
                  <a:pt x="48" y="1429"/>
                </a:cubicBezTo>
                <a:lnTo>
                  <a:pt x="58" y="1458"/>
                </a:lnTo>
                <a:cubicBezTo>
                  <a:pt x="61" y="1469"/>
                  <a:pt x="64" y="1479"/>
                  <a:pt x="69" y="1490"/>
                </a:cubicBezTo>
                <a:cubicBezTo>
                  <a:pt x="71" y="1497"/>
                  <a:pt x="80" y="1502"/>
                  <a:pt x="87" y="1502"/>
                </a:cubicBezTo>
                <a:cubicBezTo>
                  <a:pt x="128" y="1499"/>
                  <a:pt x="168" y="1496"/>
                  <a:pt x="208" y="1490"/>
                </a:cubicBezTo>
                <a:cubicBezTo>
                  <a:pt x="216" y="1490"/>
                  <a:pt x="224" y="1494"/>
                  <a:pt x="227" y="1500"/>
                </a:cubicBezTo>
                <a:cubicBezTo>
                  <a:pt x="235" y="1520"/>
                  <a:pt x="246" y="1540"/>
                  <a:pt x="256" y="1560"/>
                </a:cubicBezTo>
                <a:cubicBezTo>
                  <a:pt x="259" y="1566"/>
                  <a:pt x="258" y="1575"/>
                  <a:pt x="253" y="1580"/>
                </a:cubicBezTo>
                <a:cubicBezTo>
                  <a:pt x="224" y="1609"/>
                  <a:pt x="196" y="1639"/>
                  <a:pt x="170" y="1669"/>
                </a:cubicBezTo>
                <a:cubicBezTo>
                  <a:pt x="165" y="1675"/>
                  <a:pt x="164" y="1685"/>
                  <a:pt x="168" y="1691"/>
                </a:cubicBezTo>
                <a:lnTo>
                  <a:pt x="185" y="1718"/>
                </a:lnTo>
                <a:lnTo>
                  <a:pt x="204" y="1745"/>
                </a:lnTo>
                <a:cubicBezTo>
                  <a:pt x="208" y="1751"/>
                  <a:pt x="218" y="1754"/>
                  <a:pt x="225" y="1752"/>
                </a:cubicBezTo>
                <a:cubicBezTo>
                  <a:pt x="263" y="1739"/>
                  <a:pt x="302" y="1725"/>
                  <a:pt x="339" y="1709"/>
                </a:cubicBezTo>
                <a:cubicBezTo>
                  <a:pt x="346" y="1707"/>
                  <a:pt x="355" y="1709"/>
                  <a:pt x="359" y="1714"/>
                </a:cubicBezTo>
                <a:cubicBezTo>
                  <a:pt x="373" y="1731"/>
                  <a:pt x="387" y="1748"/>
                  <a:pt x="403" y="1764"/>
                </a:cubicBezTo>
                <a:cubicBezTo>
                  <a:pt x="408" y="1769"/>
                  <a:pt x="408" y="1778"/>
                  <a:pt x="405" y="1785"/>
                </a:cubicBezTo>
                <a:cubicBezTo>
                  <a:pt x="384" y="1820"/>
                  <a:pt x="366" y="1855"/>
                  <a:pt x="348" y="1892"/>
                </a:cubicBezTo>
                <a:cubicBezTo>
                  <a:pt x="344" y="1899"/>
                  <a:pt x="346" y="1909"/>
                  <a:pt x="352" y="1914"/>
                </a:cubicBezTo>
                <a:cubicBezTo>
                  <a:pt x="359" y="1921"/>
                  <a:pt x="367" y="1928"/>
                  <a:pt x="374" y="1934"/>
                </a:cubicBezTo>
                <a:cubicBezTo>
                  <a:pt x="383" y="1942"/>
                  <a:pt x="391" y="1949"/>
                  <a:pt x="400" y="1956"/>
                </a:cubicBezTo>
                <a:cubicBezTo>
                  <a:pt x="406" y="1961"/>
                  <a:pt x="416" y="1962"/>
                  <a:pt x="422" y="1958"/>
                </a:cubicBezTo>
                <a:cubicBezTo>
                  <a:pt x="456" y="1935"/>
                  <a:pt x="489" y="1912"/>
                  <a:pt x="521" y="1887"/>
                </a:cubicBezTo>
                <a:cubicBezTo>
                  <a:pt x="527" y="1883"/>
                  <a:pt x="536" y="1882"/>
                  <a:pt x="542" y="1886"/>
                </a:cubicBezTo>
                <a:cubicBezTo>
                  <a:pt x="560" y="1900"/>
                  <a:pt x="579" y="1911"/>
                  <a:pt x="597" y="1924"/>
                </a:cubicBezTo>
                <a:cubicBezTo>
                  <a:pt x="603" y="1927"/>
                  <a:pt x="606" y="1936"/>
                  <a:pt x="604" y="1943"/>
                </a:cubicBezTo>
                <a:cubicBezTo>
                  <a:pt x="594" y="1982"/>
                  <a:pt x="585" y="2021"/>
                  <a:pt x="577" y="2062"/>
                </a:cubicBezTo>
                <a:cubicBezTo>
                  <a:pt x="575" y="2069"/>
                  <a:pt x="580" y="2078"/>
                  <a:pt x="587" y="2081"/>
                </a:cubicBezTo>
                <a:cubicBezTo>
                  <a:pt x="606" y="2091"/>
                  <a:pt x="625" y="2101"/>
                  <a:pt x="644" y="2110"/>
                </a:cubicBezTo>
                <a:cubicBezTo>
                  <a:pt x="651" y="2113"/>
                  <a:pt x="661" y="2111"/>
                  <a:pt x="666" y="2105"/>
                </a:cubicBezTo>
                <a:cubicBezTo>
                  <a:pt x="693" y="2075"/>
                  <a:pt x="719" y="2043"/>
                  <a:pt x="744" y="2011"/>
                </a:cubicBezTo>
                <a:cubicBezTo>
                  <a:pt x="748" y="2006"/>
                  <a:pt x="757" y="2003"/>
                  <a:pt x="763" y="2005"/>
                </a:cubicBezTo>
                <a:cubicBezTo>
                  <a:pt x="784" y="2013"/>
                  <a:pt x="805" y="2020"/>
                  <a:pt x="826" y="2027"/>
                </a:cubicBezTo>
                <a:cubicBezTo>
                  <a:pt x="833" y="2029"/>
                  <a:pt x="838" y="2036"/>
                  <a:pt x="838" y="2043"/>
                </a:cubicBezTo>
                <a:cubicBezTo>
                  <a:pt x="838" y="2084"/>
                  <a:pt x="840" y="2125"/>
                  <a:pt x="843" y="2165"/>
                </a:cubicBezTo>
                <a:cubicBezTo>
                  <a:pt x="843" y="2173"/>
                  <a:pt x="850" y="2180"/>
                  <a:pt x="857" y="2182"/>
                </a:cubicBezTo>
                <a:lnTo>
                  <a:pt x="887" y="2189"/>
                </a:lnTo>
                <a:lnTo>
                  <a:pt x="920" y="2194"/>
                </a:lnTo>
                <a:cubicBezTo>
                  <a:pt x="927" y="2196"/>
                  <a:pt x="936" y="2191"/>
                  <a:pt x="940" y="2185"/>
                </a:cubicBezTo>
                <a:cubicBezTo>
                  <a:pt x="958" y="2148"/>
                  <a:pt x="975" y="2111"/>
                  <a:pt x="991" y="2074"/>
                </a:cubicBezTo>
                <a:cubicBezTo>
                  <a:pt x="994" y="2067"/>
                  <a:pt x="1001" y="2062"/>
                  <a:pt x="1008" y="2063"/>
                </a:cubicBezTo>
                <a:cubicBezTo>
                  <a:pt x="1030" y="2065"/>
                  <a:pt x="1052" y="2067"/>
                  <a:pt x="1075" y="2067"/>
                </a:cubicBezTo>
                <a:cubicBezTo>
                  <a:pt x="1081" y="2067"/>
                  <a:pt x="1088" y="2073"/>
                  <a:pt x="1090" y="2081"/>
                </a:cubicBezTo>
                <a:cubicBezTo>
                  <a:pt x="1101" y="2120"/>
                  <a:pt x="1113" y="2159"/>
                  <a:pt x="1126" y="2197"/>
                </a:cubicBezTo>
                <a:cubicBezTo>
                  <a:pt x="1128" y="2204"/>
                  <a:pt x="1137" y="2210"/>
                  <a:pt x="1144" y="2210"/>
                </a:cubicBezTo>
                <a:cubicBezTo>
                  <a:pt x="1166" y="2209"/>
                  <a:pt x="1187" y="2207"/>
                  <a:pt x="1208" y="2205"/>
                </a:cubicBezTo>
                <a:cubicBezTo>
                  <a:pt x="1216" y="2205"/>
                  <a:pt x="1223" y="2198"/>
                  <a:pt x="1225" y="2191"/>
                </a:cubicBezTo>
                <a:cubicBezTo>
                  <a:pt x="1233" y="2151"/>
                  <a:pt x="1240" y="2111"/>
                  <a:pt x="1245" y="2071"/>
                </a:cubicBezTo>
                <a:cubicBezTo>
                  <a:pt x="1246" y="2064"/>
                  <a:pt x="1253" y="2057"/>
                  <a:pt x="1259" y="2056"/>
                </a:cubicBezTo>
                <a:cubicBezTo>
                  <a:pt x="1281" y="2052"/>
                  <a:pt x="1303" y="2048"/>
                  <a:pt x="1325" y="2042"/>
                </a:cubicBezTo>
                <a:cubicBezTo>
                  <a:pt x="1331" y="2041"/>
                  <a:pt x="1340" y="2045"/>
                  <a:pt x="1343" y="2051"/>
                </a:cubicBezTo>
                <a:cubicBezTo>
                  <a:pt x="1364" y="2086"/>
                  <a:pt x="1385" y="2120"/>
                  <a:pt x="1408" y="2154"/>
                </a:cubicBezTo>
                <a:cubicBezTo>
                  <a:pt x="1412" y="2161"/>
                  <a:pt x="1422" y="2164"/>
                  <a:pt x="1429" y="2162"/>
                </a:cubicBezTo>
                <a:lnTo>
                  <a:pt x="1458" y="2152"/>
                </a:lnTo>
                <a:cubicBezTo>
                  <a:pt x="1469" y="2149"/>
                  <a:pt x="1479" y="2145"/>
                  <a:pt x="1490" y="2141"/>
                </a:cubicBezTo>
                <a:cubicBezTo>
                  <a:pt x="1497" y="2138"/>
                  <a:pt x="1502" y="2130"/>
                  <a:pt x="1502" y="2123"/>
                </a:cubicBezTo>
                <a:cubicBezTo>
                  <a:pt x="1499" y="2082"/>
                  <a:pt x="1496" y="2042"/>
                  <a:pt x="1490" y="2001"/>
                </a:cubicBezTo>
                <a:cubicBezTo>
                  <a:pt x="1489" y="1994"/>
                  <a:pt x="1494" y="1986"/>
                  <a:pt x="1500" y="1983"/>
                </a:cubicBezTo>
                <a:cubicBezTo>
                  <a:pt x="1520" y="1974"/>
                  <a:pt x="1540" y="1964"/>
                  <a:pt x="1560" y="1954"/>
                </a:cubicBezTo>
                <a:cubicBezTo>
                  <a:pt x="1566" y="1950"/>
                  <a:pt x="1575" y="1952"/>
                  <a:pt x="1580" y="1957"/>
                </a:cubicBezTo>
                <a:cubicBezTo>
                  <a:pt x="1609" y="1985"/>
                  <a:pt x="1639" y="2013"/>
                  <a:pt x="1669" y="2040"/>
                </a:cubicBezTo>
                <a:cubicBezTo>
                  <a:pt x="1675" y="2045"/>
                  <a:pt x="1685" y="2046"/>
                  <a:pt x="1691" y="2042"/>
                </a:cubicBezTo>
                <a:lnTo>
                  <a:pt x="1718" y="2024"/>
                </a:lnTo>
                <a:lnTo>
                  <a:pt x="1744" y="2006"/>
                </a:lnTo>
                <a:cubicBezTo>
                  <a:pt x="1751" y="2002"/>
                  <a:pt x="1754" y="1992"/>
                  <a:pt x="1752" y="1985"/>
                </a:cubicBezTo>
                <a:cubicBezTo>
                  <a:pt x="1739" y="1946"/>
                  <a:pt x="1724" y="1908"/>
                  <a:pt x="1709" y="1871"/>
                </a:cubicBezTo>
                <a:cubicBezTo>
                  <a:pt x="1706" y="1864"/>
                  <a:pt x="1709" y="1855"/>
                  <a:pt x="1714" y="1851"/>
                </a:cubicBezTo>
                <a:cubicBezTo>
                  <a:pt x="1731" y="1836"/>
                  <a:pt x="1748" y="1822"/>
                  <a:pt x="1764" y="1807"/>
                </a:cubicBezTo>
                <a:cubicBezTo>
                  <a:pt x="1769" y="1802"/>
                  <a:pt x="1778" y="1801"/>
                  <a:pt x="1785" y="1805"/>
                </a:cubicBezTo>
                <a:cubicBezTo>
                  <a:pt x="1820" y="1826"/>
                  <a:pt x="1855" y="1844"/>
                  <a:pt x="1892" y="1862"/>
                </a:cubicBezTo>
                <a:cubicBezTo>
                  <a:pt x="1899" y="1866"/>
                  <a:pt x="1909" y="1864"/>
                  <a:pt x="1914" y="1858"/>
                </a:cubicBezTo>
                <a:cubicBezTo>
                  <a:pt x="1921" y="1851"/>
                  <a:pt x="1927" y="1843"/>
                  <a:pt x="1934" y="1835"/>
                </a:cubicBezTo>
                <a:cubicBezTo>
                  <a:pt x="1942" y="1827"/>
                  <a:pt x="1949" y="1819"/>
                  <a:pt x="1956" y="1810"/>
                </a:cubicBezTo>
                <a:cubicBezTo>
                  <a:pt x="1961" y="1804"/>
                  <a:pt x="1962" y="1794"/>
                  <a:pt x="1957" y="1788"/>
                </a:cubicBezTo>
                <a:cubicBezTo>
                  <a:pt x="1935" y="1754"/>
                  <a:pt x="1912" y="1721"/>
                  <a:pt x="1887" y="1689"/>
                </a:cubicBezTo>
                <a:cubicBezTo>
                  <a:pt x="1883" y="1683"/>
                  <a:pt x="1882" y="1673"/>
                  <a:pt x="1886" y="1668"/>
                </a:cubicBezTo>
                <a:cubicBezTo>
                  <a:pt x="1899" y="1650"/>
                  <a:pt x="1911" y="1631"/>
                  <a:pt x="1923" y="1612"/>
                </a:cubicBezTo>
                <a:cubicBezTo>
                  <a:pt x="1927" y="1607"/>
                  <a:pt x="1935" y="1604"/>
                  <a:pt x="1943" y="1605"/>
                </a:cubicBezTo>
                <a:cubicBezTo>
                  <a:pt x="1982" y="1616"/>
                  <a:pt x="2021" y="1625"/>
                  <a:pt x="2061" y="1633"/>
                </a:cubicBezTo>
                <a:cubicBezTo>
                  <a:pt x="2069" y="1634"/>
                  <a:pt x="2078" y="1630"/>
                  <a:pt x="2081" y="1623"/>
                </a:cubicBezTo>
                <a:cubicBezTo>
                  <a:pt x="2091" y="1604"/>
                  <a:pt x="2101" y="1585"/>
                  <a:pt x="2109" y="1566"/>
                </a:cubicBezTo>
                <a:cubicBezTo>
                  <a:pt x="2113" y="1559"/>
                  <a:pt x="2111" y="1549"/>
                  <a:pt x="2105" y="1544"/>
                </a:cubicBezTo>
                <a:cubicBezTo>
                  <a:pt x="2075" y="1517"/>
                  <a:pt x="2043" y="1491"/>
                  <a:pt x="2011" y="1466"/>
                </a:cubicBezTo>
                <a:cubicBezTo>
                  <a:pt x="2005" y="1462"/>
                  <a:pt x="2003" y="1453"/>
                  <a:pt x="2005" y="1447"/>
                </a:cubicBezTo>
                <a:cubicBezTo>
                  <a:pt x="2013" y="1426"/>
                  <a:pt x="2020" y="1405"/>
                  <a:pt x="2027" y="1383"/>
                </a:cubicBezTo>
                <a:cubicBezTo>
                  <a:pt x="2028" y="1377"/>
                  <a:pt x="2036" y="1372"/>
                  <a:pt x="2043" y="1371"/>
                </a:cubicBezTo>
                <a:cubicBezTo>
                  <a:pt x="2084" y="1371"/>
                  <a:pt x="2125" y="1370"/>
                  <a:pt x="2165" y="1367"/>
                </a:cubicBezTo>
                <a:cubicBezTo>
                  <a:pt x="2173" y="1367"/>
                  <a:pt x="2180" y="1360"/>
                  <a:pt x="2182" y="1352"/>
                </a:cubicBezTo>
                <a:lnTo>
                  <a:pt x="2188" y="1323"/>
                </a:lnTo>
                <a:lnTo>
                  <a:pt x="2194" y="1290"/>
                </a:lnTo>
                <a:cubicBezTo>
                  <a:pt x="2196" y="1282"/>
                  <a:pt x="2191" y="1273"/>
                  <a:pt x="2185" y="1270"/>
                </a:cubicBezTo>
                <a:cubicBezTo>
                  <a:pt x="2148" y="1252"/>
                  <a:pt x="2111" y="1235"/>
                  <a:pt x="2074" y="1219"/>
                </a:cubicBezTo>
                <a:cubicBezTo>
                  <a:pt x="2067" y="1216"/>
                  <a:pt x="2062" y="1209"/>
                  <a:pt x="2063" y="1202"/>
                </a:cubicBezTo>
                <a:cubicBezTo>
                  <a:pt x="2065" y="1180"/>
                  <a:pt x="2067" y="1157"/>
                  <a:pt x="2067" y="1135"/>
                </a:cubicBezTo>
                <a:cubicBezTo>
                  <a:pt x="2067" y="1128"/>
                  <a:pt x="2073" y="1121"/>
                  <a:pt x="2080" y="1119"/>
                </a:cubicBezTo>
                <a:cubicBezTo>
                  <a:pt x="2120" y="1109"/>
                  <a:pt x="2159" y="1097"/>
                  <a:pt x="2197" y="1084"/>
                </a:cubicBezTo>
                <a:cubicBezTo>
                  <a:pt x="2204" y="1081"/>
                  <a:pt x="2210" y="1073"/>
                  <a:pt x="2209" y="1065"/>
                </a:cubicBezTo>
                <a:cubicBezTo>
                  <a:pt x="2209" y="1044"/>
                  <a:pt x="2207" y="1023"/>
                  <a:pt x="2205" y="1002"/>
                </a:cubicBezTo>
                <a:close/>
              </a:path>
            </a:pathLst>
          </a:custGeom>
          <a:solidFill>
            <a:srgbClr val="2BA5E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 name="Freeform 4">
            <a:extLst>
              <a:ext uri="{FF2B5EF4-FFF2-40B4-BE49-F238E27FC236}">
                <a16:creationId xmlns:a16="http://schemas.microsoft.com/office/drawing/2014/main" id="{2FCF8484-0249-6C40-B966-2DF4042682CA}"/>
              </a:ext>
            </a:extLst>
          </p:cNvPr>
          <p:cNvSpPr>
            <a:spLocks noChangeAspect="1"/>
          </p:cNvSpPr>
          <p:nvPr/>
        </p:nvSpPr>
        <p:spPr bwMode="auto">
          <a:xfrm>
            <a:off x="3640626" y="3047313"/>
            <a:ext cx="2294652" cy="2240481"/>
          </a:xfrm>
          <a:custGeom>
            <a:avLst/>
            <a:gdLst>
              <a:gd name="T0" fmla="*/ 2055 w 2210"/>
              <a:gd name="T1" fmla="*/ 951 h 2210"/>
              <a:gd name="T2" fmla="*/ 2162 w 2210"/>
              <a:gd name="T3" fmla="*/ 781 h 2210"/>
              <a:gd name="T4" fmla="*/ 2001 w 2210"/>
              <a:gd name="T5" fmla="*/ 719 h 2210"/>
              <a:gd name="T6" fmla="*/ 2040 w 2210"/>
              <a:gd name="T7" fmla="*/ 541 h 2210"/>
              <a:gd name="T8" fmla="*/ 1985 w 2210"/>
              <a:gd name="T9" fmla="*/ 458 h 2210"/>
              <a:gd name="T10" fmla="*/ 1805 w 2210"/>
              <a:gd name="T11" fmla="*/ 425 h 2210"/>
              <a:gd name="T12" fmla="*/ 1810 w 2210"/>
              <a:gd name="T13" fmla="*/ 254 h 2210"/>
              <a:gd name="T14" fmla="*/ 1612 w 2210"/>
              <a:gd name="T15" fmla="*/ 286 h 2210"/>
              <a:gd name="T16" fmla="*/ 1565 w 2210"/>
              <a:gd name="T17" fmla="*/ 100 h 2210"/>
              <a:gd name="T18" fmla="*/ 1383 w 2210"/>
              <a:gd name="T19" fmla="*/ 183 h 2210"/>
              <a:gd name="T20" fmla="*/ 1323 w 2210"/>
              <a:gd name="T21" fmla="*/ 21 h 2210"/>
              <a:gd name="T22" fmla="*/ 1202 w 2210"/>
              <a:gd name="T23" fmla="*/ 147 h 2210"/>
              <a:gd name="T24" fmla="*/ 1065 w 2210"/>
              <a:gd name="T25" fmla="*/ 0 h 2210"/>
              <a:gd name="T26" fmla="*/ 951 w 2210"/>
              <a:gd name="T27" fmla="*/ 154 h 2210"/>
              <a:gd name="T28" fmla="*/ 781 w 2210"/>
              <a:gd name="T29" fmla="*/ 48 h 2210"/>
              <a:gd name="T30" fmla="*/ 719 w 2210"/>
              <a:gd name="T31" fmla="*/ 209 h 2210"/>
              <a:gd name="T32" fmla="*/ 540 w 2210"/>
              <a:gd name="T33" fmla="*/ 170 h 2210"/>
              <a:gd name="T34" fmla="*/ 458 w 2210"/>
              <a:gd name="T35" fmla="*/ 225 h 2210"/>
              <a:gd name="T36" fmla="*/ 425 w 2210"/>
              <a:gd name="T37" fmla="*/ 405 h 2210"/>
              <a:gd name="T38" fmla="*/ 254 w 2210"/>
              <a:gd name="T39" fmla="*/ 400 h 2210"/>
              <a:gd name="T40" fmla="*/ 286 w 2210"/>
              <a:gd name="T41" fmla="*/ 597 h 2210"/>
              <a:gd name="T42" fmla="*/ 100 w 2210"/>
              <a:gd name="T43" fmla="*/ 644 h 2210"/>
              <a:gd name="T44" fmla="*/ 183 w 2210"/>
              <a:gd name="T45" fmla="*/ 827 h 2210"/>
              <a:gd name="T46" fmla="*/ 21 w 2210"/>
              <a:gd name="T47" fmla="*/ 887 h 2210"/>
              <a:gd name="T48" fmla="*/ 147 w 2210"/>
              <a:gd name="T49" fmla="*/ 1008 h 2210"/>
              <a:gd name="T50" fmla="*/ 0 w 2210"/>
              <a:gd name="T51" fmla="*/ 1145 h 2210"/>
              <a:gd name="T52" fmla="*/ 154 w 2210"/>
              <a:gd name="T53" fmla="*/ 1259 h 2210"/>
              <a:gd name="T54" fmla="*/ 48 w 2210"/>
              <a:gd name="T55" fmla="*/ 1429 h 2210"/>
              <a:gd name="T56" fmla="*/ 208 w 2210"/>
              <a:gd name="T57" fmla="*/ 1490 h 2210"/>
              <a:gd name="T58" fmla="*/ 170 w 2210"/>
              <a:gd name="T59" fmla="*/ 1669 h 2210"/>
              <a:gd name="T60" fmla="*/ 225 w 2210"/>
              <a:gd name="T61" fmla="*/ 1752 h 2210"/>
              <a:gd name="T62" fmla="*/ 405 w 2210"/>
              <a:gd name="T63" fmla="*/ 1785 h 2210"/>
              <a:gd name="T64" fmla="*/ 400 w 2210"/>
              <a:gd name="T65" fmla="*/ 1956 h 2210"/>
              <a:gd name="T66" fmla="*/ 597 w 2210"/>
              <a:gd name="T67" fmla="*/ 1924 h 2210"/>
              <a:gd name="T68" fmla="*/ 644 w 2210"/>
              <a:gd name="T69" fmla="*/ 2110 h 2210"/>
              <a:gd name="T70" fmla="*/ 826 w 2210"/>
              <a:gd name="T71" fmla="*/ 2027 h 2210"/>
              <a:gd name="T72" fmla="*/ 887 w 2210"/>
              <a:gd name="T73" fmla="*/ 2189 h 2210"/>
              <a:gd name="T74" fmla="*/ 1008 w 2210"/>
              <a:gd name="T75" fmla="*/ 2063 h 2210"/>
              <a:gd name="T76" fmla="*/ 1144 w 2210"/>
              <a:gd name="T77" fmla="*/ 2210 h 2210"/>
              <a:gd name="T78" fmla="*/ 1259 w 2210"/>
              <a:gd name="T79" fmla="*/ 2056 h 2210"/>
              <a:gd name="T80" fmla="*/ 1429 w 2210"/>
              <a:gd name="T81" fmla="*/ 2162 h 2210"/>
              <a:gd name="T82" fmla="*/ 1490 w 2210"/>
              <a:gd name="T83" fmla="*/ 2001 h 2210"/>
              <a:gd name="T84" fmla="*/ 1669 w 2210"/>
              <a:gd name="T85" fmla="*/ 2040 h 2210"/>
              <a:gd name="T86" fmla="*/ 1752 w 2210"/>
              <a:gd name="T87" fmla="*/ 1985 h 2210"/>
              <a:gd name="T88" fmla="*/ 1785 w 2210"/>
              <a:gd name="T89" fmla="*/ 1805 h 2210"/>
              <a:gd name="T90" fmla="*/ 1956 w 2210"/>
              <a:gd name="T91" fmla="*/ 1810 h 2210"/>
              <a:gd name="T92" fmla="*/ 1923 w 2210"/>
              <a:gd name="T93" fmla="*/ 1612 h 2210"/>
              <a:gd name="T94" fmla="*/ 2109 w 2210"/>
              <a:gd name="T95" fmla="*/ 1566 h 2210"/>
              <a:gd name="T96" fmla="*/ 2027 w 2210"/>
              <a:gd name="T97" fmla="*/ 1383 h 2210"/>
              <a:gd name="T98" fmla="*/ 2188 w 2210"/>
              <a:gd name="T99" fmla="*/ 1323 h 2210"/>
              <a:gd name="T100" fmla="*/ 2063 w 2210"/>
              <a:gd name="T101" fmla="*/ 1202 h 2210"/>
              <a:gd name="T102" fmla="*/ 2209 w 2210"/>
              <a:gd name="T103" fmla="*/ 1065 h 2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10" h="2210">
                <a:moveTo>
                  <a:pt x="2205" y="1002"/>
                </a:moveTo>
                <a:cubicBezTo>
                  <a:pt x="2205" y="994"/>
                  <a:pt x="2198" y="986"/>
                  <a:pt x="2191" y="985"/>
                </a:cubicBezTo>
                <a:cubicBezTo>
                  <a:pt x="2151" y="977"/>
                  <a:pt x="2110" y="970"/>
                  <a:pt x="2071" y="964"/>
                </a:cubicBezTo>
                <a:cubicBezTo>
                  <a:pt x="2063" y="963"/>
                  <a:pt x="2057" y="957"/>
                  <a:pt x="2055" y="951"/>
                </a:cubicBezTo>
                <a:cubicBezTo>
                  <a:pt x="2052" y="929"/>
                  <a:pt x="2048" y="907"/>
                  <a:pt x="2042" y="885"/>
                </a:cubicBezTo>
                <a:cubicBezTo>
                  <a:pt x="2041" y="879"/>
                  <a:pt x="2045" y="870"/>
                  <a:pt x="2051" y="866"/>
                </a:cubicBezTo>
                <a:cubicBezTo>
                  <a:pt x="2086" y="846"/>
                  <a:pt x="2120" y="825"/>
                  <a:pt x="2154" y="802"/>
                </a:cubicBezTo>
                <a:cubicBezTo>
                  <a:pt x="2160" y="798"/>
                  <a:pt x="2164" y="788"/>
                  <a:pt x="2162" y="781"/>
                </a:cubicBezTo>
                <a:lnTo>
                  <a:pt x="2152" y="752"/>
                </a:lnTo>
                <a:cubicBezTo>
                  <a:pt x="2148" y="741"/>
                  <a:pt x="2145" y="731"/>
                  <a:pt x="2141" y="720"/>
                </a:cubicBezTo>
                <a:cubicBezTo>
                  <a:pt x="2138" y="713"/>
                  <a:pt x="2130" y="707"/>
                  <a:pt x="2122" y="708"/>
                </a:cubicBezTo>
                <a:cubicBezTo>
                  <a:pt x="2082" y="711"/>
                  <a:pt x="2042" y="714"/>
                  <a:pt x="2001" y="719"/>
                </a:cubicBezTo>
                <a:cubicBezTo>
                  <a:pt x="1994" y="720"/>
                  <a:pt x="1986" y="716"/>
                  <a:pt x="1983" y="710"/>
                </a:cubicBezTo>
                <a:cubicBezTo>
                  <a:pt x="1974" y="689"/>
                  <a:pt x="1963" y="670"/>
                  <a:pt x="1953" y="650"/>
                </a:cubicBezTo>
                <a:cubicBezTo>
                  <a:pt x="1950" y="644"/>
                  <a:pt x="1952" y="635"/>
                  <a:pt x="1957" y="630"/>
                </a:cubicBezTo>
                <a:cubicBezTo>
                  <a:pt x="1985" y="601"/>
                  <a:pt x="2013" y="571"/>
                  <a:pt x="2040" y="541"/>
                </a:cubicBezTo>
                <a:cubicBezTo>
                  <a:pt x="2045" y="535"/>
                  <a:pt x="2046" y="525"/>
                  <a:pt x="2041" y="518"/>
                </a:cubicBezTo>
                <a:lnTo>
                  <a:pt x="2024" y="492"/>
                </a:lnTo>
                <a:lnTo>
                  <a:pt x="2006" y="465"/>
                </a:lnTo>
                <a:cubicBezTo>
                  <a:pt x="2002" y="459"/>
                  <a:pt x="1992" y="456"/>
                  <a:pt x="1985" y="458"/>
                </a:cubicBezTo>
                <a:cubicBezTo>
                  <a:pt x="1946" y="471"/>
                  <a:pt x="1908" y="485"/>
                  <a:pt x="1871" y="501"/>
                </a:cubicBezTo>
                <a:cubicBezTo>
                  <a:pt x="1864" y="503"/>
                  <a:pt x="1855" y="501"/>
                  <a:pt x="1851" y="496"/>
                </a:cubicBezTo>
                <a:cubicBezTo>
                  <a:pt x="1836" y="479"/>
                  <a:pt x="1822" y="462"/>
                  <a:pt x="1807" y="446"/>
                </a:cubicBezTo>
                <a:cubicBezTo>
                  <a:pt x="1802" y="441"/>
                  <a:pt x="1801" y="432"/>
                  <a:pt x="1805" y="425"/>
                </a:cubicBezTo>
                <a:cubicBezTo>
                  <a:pt x="1825" y="390"/>
                  <a:pt x="1844" y="355"/>
                  <a:pt x="1862" y="318"/>
                </a:cubicBezTo>
                <a:cubicBezTo>
                  <a:pt x="1865" y="311"/>
                  <a:pt x="1863" y="301"/>
                  <a:pt x="1858" y="296"/>
                </a:cubicBezTo>
                <a:cubicBezTo>
                  <a:pt x="1851" y="289"/>
                  <a:pt x="1843" y="282"/>
                  <a:pt x="1835" y="276"/>
                </a:cubicBezTo>
                <a:cubicBezTo>
                  <a:pt x="1827" y="268"/>
                  <a:pt x="1819" y="261"/>
                  <a:pt x="1810" y="254"/>
                </a:cubicBezTo>
                <a:cubicBezTo>
                  <a:pt x="1804" y="249"/>
                  <a:pt x="1794" y="248"/>
                  <a:pt x="1788" y="252"/>
                </a:cubicBezTo>
                <a:cubicBezTo>
                  <a:pt x="1754" y="275"/>
                  <a:pt x="1721" y="298"/>
                  <a:pt x="1688" y="323"/>
                </a:cubicBezTo>
                <a:cubicBezTo>
                  <a:pt x="1683" y="327"/>
                  <a:pt x="1673" y="328"/>
                  <a:pt x="1668" y="324"/>
                </a:cubicBezTo>
                <a:cubicBezTo>
                  <a:pt x="1650" y="310"/>
                  <a:pt x="1631" y="298"/>
                  <a:pt x="1612" y="286"/>
                </a:cubicBezTo>
                <a:cubicBezTo>
                  <a:pt x="1607" y="283"/>
                  <a:pt x="1603" y="274"/>
                  <a:pt x="1605" y="267"/>
                </a:cubicBezTo>
                <a:cubicBezTo>
                  <a:pt x="1616" y="228"/>
                  <a:pt x="1625" y="189"/>
                  <a:pt x="1633" y="148"/>
                </a:cubicBezTo>
                <a:cubicBezTo>
                  <a:pt x="1634" y="141"/>
                  <a:pt x="1630" y="132"/>
                  <a:pt x="1623" y="128"/>
                </a:cubicBezTo>
                <a:cubicBezTo>
                  <a:pt x="1604" y="119"/>
                  <a:pt x="1585" y="109"/>
                  <a:pt x="1565" y="100"/>
                </a:cubicBezTo>
                <a:cubicBezTo>
                  <a:pt x="1558" y="97"/>
                  <a:pt x="1549" y="99"/>
                  <a:pt x="1544" y="105"/>
                </a:cubicBezTo>
                <a:cubicBezTo>
                  <a:pt x="1517" y="135"/>
                  <a:pt x="1491" y="167"/>
                  <a:pt x="1466" y="199"/>
                </a:cubicBezTo>
                <a:cubicBezTo>
                  <a:pt x="1462" y="204"/>
                  <a:pt x="1453" y="207"/>
                  <a:pt x="1447" y="205"/>
                </a:cubicBezTo>
                <a:cubicBezTo>
                  <a:pt x="1426" y="197"/>
                  <a:pt x="1404" y="190"/>
                  <a:pt x="1383" y="183"/>
                </a:cubicBezTo>
                <a:cubicBezTo>
                  <a:pt x="1377" y="181"/>
                  <a:pt x="1371" y="174"/>
                  <a:pt x="1371" y="166"/>
                </a:cubicBezTo>
                <a:cubicBezTo>
                  <a:pt x="1371" y="126"/>
                  <a:pt x="1370" y="85"/>
                  <a:pt x="1367" y="45"/>
                </a:cubicBezTo>
                <a:cubicBezTo>
                  <a:pt x="1366" y="37"/>
                  <a:pt x="1360" y="30"/>
                  <a:pt x="1352" y="28"/>
                </a:cubicBezTo>
                <a:lnTo>
                  <a:pt x="1323" y="21"/>
                </a:lnTo>
                <a:lnTo>
                  <a:pt x="1290" y="16"/>
                </a:lnTo>
                <a:cubicBezTo>
                  <a:pt x="1282" y="14"/>
                  <a:pt x="1273" y="19"/>
                  <a:pt x="1270" y="25"/>
                </a:cubicBezTo>
                <a:cubicBezTo>
                  <a:pt x="1252" y="62"/>
                  <a:pt x="1235" y="99"/>
                  <a:pt x="1219" y="136"/>
                </a:cubicBezTo>
                <a:cubicBezTo>
                  <a:pt x="1216" y="143"/>
                  <a:pt x="1208" y="148"/>
                  <a:pt x="1202" y="147"/>
                </a:cubicBezTo>
                <a:cubicBezTo>
                  <a:pt x="1179" y="145"/>
                  <a:pt x="1157" y="143"/>
                  <a:pt x="1135" y="143"/>
                </a:cubicBezTo>
                <a:cubicBezTo>
                  <a:pt x="1128" y="142"/>
                  <a:pt x="1121" y="136"/>
                  <a:pt x="1119" y="129"/>
                </a:cubicBezTo>
                <a:cubicBezTo>
                  <a:pt x="1109" y="90"/>
                  <a:pt x="1097" y="51"/>
                  <a:pt x="1084" y="13"/>
                </a:cubicBezTo>
                <a:cubicBezTo>
                  <a:pt x="1081" y="6"/>
                  <a:pt x="1073" y="0"/>
                  <a:pt x="1065" y="0"/>
                </a:cubicBezTo>
                <a:cubicBezTo>
                  <a:pt x="1044" y="1"/>
                  <a:pt x="1023" y="3"/>
                  <a:pt x="1001" y="4"/>
                </a:cubicBezTo>
                <a:cubicBezTo>
                  <a:pt x="994" y="5"/>
                  <a:pt x="986" y="12"/>
                  <a:pt x="985" y="19"/>
                </a:cubicBezTo>
                <a:cubicBezTo>
                  <a:pt x="977" y="59"/>
                  <a:pt x="970" y="99"/>
                  <a:pt x="964" y="139"/>
                </a:cubicBezTo>
                <a:cubicBezTo>
                  <a:pt x="963" y="146"/>
                  <a:pt x="957" y="153"/>
                  <a:pt x="951" y="154"/>
                </a:cubicBezTo>
                <a:cubicBezTo>
                  <a:pt x="929" y="158"/>
                  <a:pt x="907" y="162"/>
                  <a:pt x="885" y="167"/>
                </a:cubicBezTo>
                <a:cubicBezTo>
                  <a:pt x="878" y="169"/>
                  <a:pt x="870" y="165"/>
                  <a:pt x="866" y="159"/>
                </a:cubicBezTo>
                <a:cubicBezTo>
                  <a:pt x="846" y="124"/>
                  <a:pt x="824" y="89"/>
                  <a:pt x="802" y="55"/>
                </a:cubicBezTo>
                <a:cubicBezTo>
                  <a:pt x="798" y="49"/>
                  <a:pt x="788" y="46"/>
                  <a:pt x="781" y="48"/>
                </a:cubicBezTo>
                <a:lnTo>
                  <a:pt x="752" y="58"/>
                </a:lnTo>
                <a:cubicBezTo>
                  <a:pt x="741" y="61"/>
                  <a:pt x="730" y="65"/>
                  <a:pt x="720" y="69"/>
                </a:cubicBezTo>
                <a:cubicBezTo>
                  <a:pt x="713" y="72"/>
                  <a:pt x="707" y="80"/>
                  <a:pt x="708" y="87"/>
                </a:cubicBezTo>
                <a:cubicBezTo>
                  <a:pt x="710" y="128"/>
                  <a:pt x="714" y="168"/>
                  <a:pt x="719" y="209"/>
                </a:cubicBezTo>
                <a:cubicBezTo>
                  <a:pt x="720" y="216"/>
                  <a:pt x="716" y="224"/>
                  <a:pt x="710" y="227"/>
                </a:cubicBezTo>
                <a:cubicBezTo>
                  <a:pt x="689" y="236"/>
                  <a:pt x="670" y="246"/>
                  <a:pt x="650" y="256"/>
                </a:cubicBezTo>
                <a:cubicBezTo>
                  <a:pt x="644" y="260"/>
                  <a:pt x="635" y="258"/>
                  <a:pt x="630" y="253"/>
                </a:cubicBezTo>
                <a:cubicBezTo>
                  <a:pt x="601" y="225"/>
                  <a:pt x="571" y="196"/>
                  <a:pt x="540" y="170"/>
                </a:cubicBezTo>
                <a:cubicBezTo>
                  <a:pt x="535" y="165"/>
                  <a:pt x="525" y="164"/>
                  <a:pt x="518" y="168"/>
                </a:cubicBezTo>
                <a:lnTo>
                  <a:pt x="491" y="186"/>
                </a:lnTo>
                <a:lnTo>
                  <a:pt x="465" y="204"/>
                </a:lnTo>
                <a:cubicBezTo>
                  <a:pt x="459" y="208"/>
                  <a:pt x="456" y="218"/>
                  <a:pt x="458" y="225"/>
                </a:cubicBezTo>
                <a:cubicBezTo>
                  <a:pt x="471" y="264"/>
                  <a:pt x="485" y="302"/>
                  <a:pt x="500" y="339"/>
                </a:cubicBezTo>
                <a:cubicBezTo>
                  <a:pt x="503" y="346"/>
                  <a:pt x="501" y="355"/>
                  <a:pt x="496" y="359"/>
                </a:cubicBezTo>
                <a:cubicBezTo>
                  <a:pt x="479" y="374"/>
                  <a:pt x="462" y="388"/>
                  <a:pt x="446" y="403"/>
                </a:cubicBezTo>
                <a:cubicBezTo>
                  <a:pt x="441" y="408"/>
                  <a:pt x="432" y="409"/>
                  <a:pt x="425" y="405"/>
                </a:cubicBezTo>
                <a:cubicBezTo>
                  <a:pt x="390" y="384"/>
                  <a:pt x="354" y="366"/>
                  <a:pt x="318" y="348"/>
                </a:cubicBezTo>
                <a:cubicBezTo>
                  <a:pt x="311" y="344"/>
                  <a:pt x="301" y="346"/>
                  <a:pt x="296" y="352"/>
                </a:cubicBezTo>
                <a:cubicBezTo>
                  <a:pt x="289" y="359"/>
                  <a:pt x="282" y="367"/>
                  <a:pt x="275" y="375"/>
                </a:cubicBezTo>
                <a:cubicBezTo>
                  <a:pt x="268" y="383"/>
                  <a:pt x="261" y="391"/>
                  <a:pt x="254" y="400"/>
                </a:cubicBezTo>
                <a:cubicBezTo>
                  <a:pt x="249" y="406"/>
                  <a:pt x="248" y="416"/>
                  <a:pt x="252" y="422"/>
                </a:cubicBezTo>
                <a:cubicBezTo>
                  <a:pt x="275" y="456"/>
                  <a:pt x="298" y="489"/>
                  <a:pt x="323" y="521"/>
                </a:cubicBezTo>
                <a:cubicBezTo>
                  <a:pt x="327" y="527"/>
                  <a:pt x="328" y="537"/>
                  <a:pt x="324" y="542"/>
                </a:cubicBezTo>
                <a:cubicBezTo>
                  <a:pt x="310" y="560"/>
                  <a:pt x="298" y="579"/>
                  <a:pt x="286" y="597"/>
                </a:cubicBezTo>
                <a:cubicBezTo>
                  <a:pt x="282" y="603"/>
                  <a:pt x="274" y="606"/>
                  <a:pt x="267" y="604"/>
                </a:cubicBezTo>
                <a:cubicBezTo>
                  <a:pt x="228" y="594"/>
                  <a:pt x="188" y="585"/>
                  <a:pt x="148" y="577"/>
                </a:cubicBezTo>
                <a:cubicBezTo>
                  <a:pt x="141" y="576"/>
                  <a:pt x="132" y="580"/>
                  <a:pt x="128" y="587"/>
                </a:cubicBezTo>
                <a:cubicBezTo>
                  <a:pt x="119" y="606"/>
                  <a:pt x="109" y="625"/>
                  <a:pt x="100" y="644"/>
                </a:cubicBezTo>
                <a:cubicBezTo>
                  <a:pt x="97" y="651"/>
                  <a:pt x="99" y="661"/>
                  <a:pt x="104" y="666"/>
                </a:cubicBezTo>
                <a:cubicBezTo>
                  <a:pt x="135" y="693"/>
                  <a:pt x="166" y="719"/>
                  <a:pt x="198" y="744"/>
                </a:cubicBezTo>
                <a:cubicBezTo>
                  <a:pt x="204" y="748"/>
                  <a:pt x="207" y="757"/>
                  <a:pt x="205" y="763"/>
                </a:cubicBezTo>
                <a:cubicBezTo>
                  <a:pt x="197" y="784"/>
                  <a:pt x="190" y="805"/>
                  <a:pt x="183" y="827"/>
                </a:cubicBezTo>
                <a:cubicBezTo>
                  <a:pt x="181" y="833"/>
                  <a:pt x="174" y="838"/>
                  <a:pt x="166" y="838"/>
                </a:cubicBezTo>
                <a:cubicBezTo>
                  <a:pt x="126" y="839"/>
                  <a:pt x="85" y="840"/>
                  <a:pt x="44" y="843"/>
                </a:cubicBezTo>
                <a:cubicBezTo>
                  <a:pt x="37" y="843"/>
                  <a:pt x="30" y="850"/>
                  <a:pt x="28" y="857"/>
                </a:cubicBezTo>
                <a:lnTo>
                  <a:pt x="21" y="887"/>
                </a:lnTo>
                <a:lnTo>
                  <a:pt x="15" y="920"/>
                </a:lnTo>
                <a:cubicBezTo>
                  <a:pt x="14" y="928"/>
                  <a:pt x="18" y="937"/>
                  <a:pt x="25" y="940"/>
                </a:cubicBezTo>
                <a:cubicBezTo>
                  <a:pt x="61" y="958"/>
                  <a:pt x="99" y="975"/>
                  <a:pt x="136" y="991"/>
                </a:cubicBezTo>
                <a:cubicBezTo>
                  <a:pt x="143" y="994"/>
                  <a:pt x="148" y="1001"/>
                  <a:pt x="147" y="1008"/>
                </a:cubicBezTo>
                <a:cubicBezTo>
                  <a:pt x="145" y="1030"/>
                  <a:pt x="143" y="1053"/>
                  <a:pt x="142" y="1075"/>
                </a:cubicBezTo>
                <a:cubicBezTo>
                  <a:pt x="142" y="1082"/>
                  <a:pt x="136" y="1089"/>
                  <a:pt x="129" y="1091"/>
                </a:cubicBezTo>
                <a:cubicBezTo>
                  <a:pt x="90" y="1101"/>
                  <a:pt x="51" y="1113"/>
                  <a:pt x="13" y="1126"/>
                </a:cubicBezTo>
                <a:cubicBezTo>
                  <a:pt x="6" y="1128"/>
                  <a:pt x="0" y="1137"/>
                  <a:pt x="0" y="1145"/>
                </a:cubicBezTo>
                <a:cubicBezTo>
                  <a:pt x="0" y="1166"/>
                  <a:pt x="3" y="1187"/>
                  <a:pt x="4" y="1208"/>
                </a:cubicBezTo>
                <a:cubicBezTo>
                  <a:pt x="5" y="1216"/>
                  <a:pt x="11" y="1224"/>
                  <a:pt x="19" y="1225"/>
                </a:cubicBezTo>
                <a:cubicBezTo>
                  <a:pt x="59" y="1233"/>
                  <a:pt x="99" y="1240"/>
                  <a:pt x="139" y="1245"/>
                </a:cubicBezTo>
                <a:cubicBezTo>
                  <a:pt x="146" y="1246"/>
                  <a:pt x="153" y="1253"/>
                  <a:pt x="154" y="1259"/>
                </a:cubicBezTo>
                <a:cubicBezTo>
                  <a:pt x="158" y="1281"/>
                  <a:pt x="162" y="1303"/>
                  <a:pt x="167" y="1325"/>
                </a:cubicBezTo>
                <a:cubicBezTo>
                  <a:pt x="169" y="1331"/>
                  <a:pt x="165" y="1340"/>
                  <a:pt x="158" y="1343"/>
                </a:cubicBezTo>
                <a:cubicBezTo>
                  <a:pt x="123" y="1364"/>
                  <a:pt x="89" y="1385"/>
                  <a:pt x="55" y="1408"/>
                </a:cubicBezTo>
                <a:cubicBezTo>
                  <a:pt x="49" y="1412"/>
                  <a:pt x="46" y="1422"/>
                  <a:pt x="48" y="1429"/>
                </a:cubicBezTo>
                <a:lnTo>
                  <a:pt x="58" y="1458"/>
                </a:lnTo>
                <a:cubicBezTo>
                  <a:pt x="61" y="1469"/>
                  <a:pt x="64" y="1479"/>
                  <a:pt x="69" y="1490"/>
                </a:cubicBezTo>
                <a:cubicBezTo>
                  <a:pt x="71" y="1497"/>
                  <a:pt x="80" y="1502"/>
                  <a:pt x="87" y="1502"/>
                </a:cubicBezTo>
                <a:cubicBezTo>
                  <a:pt x="128" y="1499"/>
                  <a:pt x="168" y="1496"/>
                  <a:pt x="208" y="1490"/>
                </a:cubicBezTo>
                <a:cubicBezTo>
                  <a:pt x="216" y="1490"/>
                  <a:pt x="224" y="1494"/>
                  <a:pt x="227" y="1500"/>
                </a:cubicBezTo>
                <a:cubicBezTo>
                  <a:pt x="235" y="1520"/>
                  <a:pt x="246" y="1540"/>
                  <a:pt x="256" y="1560"/>
                </a:cubicBezTo>
                <a:cubicBezTo>
                  <a:pt x="259" y="1566"/>
                  <a:pt x="258" y="1575"/>
                  <a:pt x="253" y="1580"/>
                </a:cubicBezTo>
                <a:cubicBezTo>
                  <a:pt x="224" y="1609"/>
                  <a:pt x="196" y="1639"/>
                  <a:pt x="170" y="1669"/>
                </a:cubicBezTo>
                <a:cubicBezTo>
                  <a:pt x="165" y="1675"/>
                  <a:pt x="164" y="1685"/>
                  <a:pt x="168" y="1691"/>
                </a:cubicBezTo>
                <a:lnTo>
                  <a:pt x="185" y="1718"/>
                </a:lnTo>
                <a:lnTo>
                  <a:pt x="204" y="1745"/>
                </a:lnTo>
                <a:cubicBezTo>
                  <a:pt x="208" y="1751"/>
                  <a:pt x="218" y="1754"/>
                  <a:pt x="225" y="1752"/>
                </a:cubicBezTo>
                <a:cubicBezTo>
                  <a:pt x="263" y="1739"/>
                  <a:pt x="302" y="1725"/>
                  <a:pt x="339" y="1709"/>
                </a:cubicBezTo>
                <a:cubicBezTo>
                  <a:pt x="346" y="1707"/>
                  <a:pt x="355" y="1709"/>
                  <a:pt x="359" y="1714"/>
                </a:cubicBezTo>
                <a:cubicBezTo>
                  <a:pt x="373" y="1731"/>
                  <a:pt x="387" y="1748"/>
                  <a:pt x="403" y="1764"/>
                </a:cubicBezTo>
                <a:cubicBezTo>
                  <a:pt x="408" y="1769"/>
                  <a:pt x="408" y="1778"/>
                  <a:pt x="405" y="1785"/>
                </a:cubicBezTo>
                <a:cubicBezTo>
                  <a:pt x="384" y="1820"/>
                  <a:pt x="366" y="1855"/>
                  <a:pt x="348" y="1892"/>
                </a:cubicBezTo>
                <a:cubicBezTo>
                  <a:pt x="344" y="1899"/>
                  <a:pt x="346" y="1909"/>
                  <a:pt x="352" y="1914"/>
                </a:cubicBezTo>
                <a:cubicBezTo>
                  <a:pt x="359" y="1921"/>
                  <a:pt x="367" y="1928"/>
                  <a:pt x="374" y="1934"/>
                </a:cubicBezTo>
                <a:cubicBezTo>
                  <a:pt x="383" y="1942"/>
                  <a:pt x="391" y="1949"/>
                  <a:pt x="400" y="1956"/>
                </a:cubicBezTo>
                <a:cubicBezTo>
                  <a:pt x="406" y="1961"/>
                  <a:pt x="416" y="1962"/>
                  <a:pt x="422" y="1958"/>
                </a:cubicBezTo>
                <a:cubicBezTo>
                  <a:pt x="456" y="1935"/>
                  <a:pt x="489" y="1912"/>
                  <a:pt x="521" y="1887"/>
                </a:cubicBezTo>
                <a:cubicBezTo>
                  <a:pt x="527" y="1883"/>
                  <a:pt x="536" y="1882"/>
                  <a:pt x="542" y="1886"/>
                </a:cubicBezTo>
                <a:cubicBezTo>
                  <a:pt x="560" y="1900"/>
                  <a:pt x="579" y="1911"/>
                  <a:pt x="597" y="1924"/>
                </a:cubicBezTo>
                <a:cubicBezTo>
                  <a:pt x="603" y="1927"/>
                  <a:pt x="606" y="1936"/>
                  <a:pt x="604" y="1943"/>
                </a:cubicBezTo>
                <a:cubicBezTo>
                  <a:pt x="594" y="1982"/>
                  <a:pt x="585" y="2021"/>
                  <a:pt x="577" y="2062"/>
                </a:cubicBezTo>
                <a:cubicBezTo>
                  <a:pt x="575" y="2069"/>
                  <a:pt x="580" y="2078"/>
                  <a:pt x="587" y="2081"/>
                </a:cubicBezTo>
                <a:cubicBezTo>
                  <a:pt x="606" y="2091"/>
                  <a:pt x="625" y="2101"/>
                  <a:pt x="644" y="2110"/>
                </a:cubicBezTo>
                <a:cubicBezTo>
                  <a:pt x="651" y="2113"/>
                  <a:pt x="661" y="2111"/>
                  <a:pt x="666" y="2105"/>
                </a:cubicBezTo>
                <a:cubicBezTo>
                  <a:pt x="693" y="2075"/>
                  <a:pt x="719" y="2043"/>
                  <a:pt x="744" y="2011"/>
                </a:cubicBezTo>
                <a:cubicBezTo>
                  <a:pt x="748" y="2006"/>
                  <a:pt x="757" y="2003"/>
                  <a:pt x="763" y="2005"/>
                </a:cubicBezTo>
                <a:cubicBezTo>
                  <a:pt x="784" y="2013"/>
                  <a:pt x="805" y="2020"/>
                  <a:pt x="826" y="2027"/>
                </a:cubicBezTo>
                <a:cubicBezTo>
                  <a:pt x="833" y="2029"/>
                  <a:pt x="838" y="2036"/>
                  <a:pt x="838" y="2043"/>
                </a:cubicBezTo>
                <a:cubicBezTo>
                  <a:pt x="838" y="2084"/>
                  <a:pt x="840" y="2125"/>
                  <a:pt x="843" y="2165"/>
                </a:cubicBezTo>
                <a:cubicBezTo>
                  <a:pt x="843" y="2173"/>
                  <a:pt x="850" y="2180"/>
                  <a:pt x="857" y="2182"/>
                </a:cubicBezTo>
                <a:lnTo>
                  <a:pt x="887" y="2189"/>
                </a:lnTo>
                <a:lnTo>
                  <a:pt x="920" y="2194"/>
                </a:lnTo>
                <a:cubicBezTo>
                  <a:pt x="927" y="2196"/>
                  <a:pt x="936" y="2191"/>
                  <a:pt x="940" y="2185"/>
                </a:cubicBezTo>
                <a:cubicBezTo>
                  <a:pt x="958" y="2148"/>
                  <a:pt x="975" y="2111"/>
                  <a:pt x="991" y="2074"/>
                </a:cubicBezTo>
                <a:cubicBezTo>
                  <a:pt x="994" y="2067"/>
                  <a:pt x="1001" y="2062"/>
                  <a:pt x="1008" y="2063"/>
                </a:cubicBezTo>
                <a:cubicBezTo>
                  <a:pt x="1030" y="2065"/>
                  <a:pt x="1052" y="2067"/>
                  <a:pt x="1075" y="2067"/>
                </a:cubicBezTo>
                <a:cubicBezTo>
                  <a:pt x="1081" y="2067"/>
                  <a:pt x="1088" y="2073"/>
                  <a:pt x="1090" y="2081"/>
                </a:cubicBezTo>
                <a:cubicBezTo>
                  <a:pt x="1101" y="2120"/>
                  <a:pt x="1113" y="2159"/>
                  <a:pt x="1126" y="2197"/>
                </a:cubicBezTo>
                <a:cubicBezTo>
                  <a:pt x="1128" y="2204"/>
                  <a:pt x="1137" y="2210"/>
                  <a:pt x="1144" y="2210"/>
                </a:cubicBezTo>
                <a:cubicBezTo>
                  <a:pt x="1166" y="2209"/>
                  <a:pt x="1187" y="2207"/>
                  <a:pt x="1208" y="2205"/>
                </a:cubicBezTo>
                <a:cubicBezTo>
                  <a:pt x="1216" y="2205"/>
                  <a:pt x="1223" y="2198"/>
                  <a:pt x="1225" y="2191"/>
                </a:cubicBezTo>
                <a:cubicBezTo>
                  <a:pt x="1233" y="2151"/>
                  <a:pt x="1240" y="2111"/>
                  <a:pt x="1245" y="2071"/>
                </a:cubicBezTo>
                <a:cubicBezTo>
                  <a:pt x="1246" y="2064"/>
                  <a:pt x="1253" y="2057"/>
                  <a:pt x="1259" y="2056"/>
                </a:cubicBezTo>
                <a:cubicBezTo>
                  <a:pt x="1281" y="2052"/>
                  <a:pt x="1303" y="2048"/>
                  <a:pt x="1325" y="2042"/>
                </a:cubicBezTo>
                <a:cubicBezTo>
                  <a:pt x="1331" y="2041"/>
                  <a:pt x="1340" y="2045"/>
                  <a:pt x="1343" y="2051"/>
                </a:cubicBezTo>
                <a:cubicBezTo>
                  <a:pt x="1364" y="2086"/>
                  <a:pt x="1385" y="2120"/>
                  <a:pt x="1408" y="2154"/>
                </a:cubicBezTo>
                <a:cubicBezTo>
                  <a:pt x="1412" y="2161"/>
                  <a:pt x="1422" y="2164"/>
                  <a:pt x="1429" y="2162"/>
                </a:cubicBezTo>
                <a:lnTo>
                  <a:pt x="1458" y="2152"/>
                </a:lnTo>
                <a:cubicBezTo>
                  <a:pt x="1469" y="2149"/>
                  <a:pt x="1479" y="2145"/>
                  <a:pt x="1490" y="2141"/>
                </a:cubicBezTo>
                <a:cubicBezTo>
                  <a:pt x="1497" y="2138"/>
                  <a:pt x="1502" y="2130"/>
                  <a:pt x="1502" y="2123"/>
                </a:cubicBezTo>
                <a:cubicBezTo>
                  <a:pt x="1499" y="2082"/>
                  <a:pt x="1496" y="2042"/>
                  <a:pt x="1490" y="2001"/>
                </a:cubicBezTo>
                <a:cubicBezTo>
                  <a:pt x="1489" y="1994"/>
                  <a:pt x="1494" y="1986"/>
                  <a:pt x="1500" y="1983"/>
                </a:cubicBezTo>
                <a:cubicBezTo>
                  <a:pt x="1520" y="1974"/>
                  <a:pt x="1540" y="1964"/>
                  <a:pt x="1560" y="1954"/>
                </a:cubicBezTo>
                <a:cubicBezTo>
                  <a:pt x="1566" y="1950"/>
                  <a:pt x="1575" y="1952"/>
                  <a:pt x="1580" y="1957"/>
                </a:cubicBezTo>
                <a:cubicBezTo>
                  <a:pt x="1609" y="1985"/>
                  <a:pt x="1639" y="2013"/>
                  <a:pt x="1669" y="2040"/>
                </a:cubicBezTo>
                <a:cubicBezTo>
                  <a:pt x="1675" y="2045"/>
                  <a:pt x="1685" y="2046"/>
                  <a:pt x="1691" y="2042"/>
                </a:cubicBezTo>
                <a:lnTo>
                  <a:pt x="1718" y="2024"/>
                </a:lnTo>
                <a:lnTo>
                  <a:pt x="1744" y="2006"/>
                </a:lnTo>
                <a:cubicBezTo>
                  <a:pt x="1751" y="2002"/>
                  <a:pt x="1754" y="1992"/>
                  <a:pt x="1752" y="1985"/>
                </a:cubicBezTo>
                <a:cubicBezTo>
                  <a:pt x="1739" y="1946"/>
                  <a:pt x="1724" y="1908"/>
                  <a:pt x="1709" y="1871"/>
                </a:cubicBezTo>
                <a:cubicBezTo>
                  <a:pt x="1706" y="1864"/>
                  <a:pt x="1709" y="1855"/>
                  <a:pt x="1714" y="1851"/>
                </a:cubicBezTo>
                <a:cubicBezTo>
                  <a:pt x="1731" y="1836"/>
                  <a:pt x="1748" y="1822"/>
                  <a:pt x="1764" y="1807"/>
                </a:cubicBezTo>
                <a:cubicBezTo>
                  <a:pt x="1769" y="1802"/>
                  <a:pt x="1778" y="1801"/>
                  <a:pt x="1785" y="1805"/>
                </a:cubicBezTo>
                <a:cubicBezTo>
                  <a:pt x="1820" y="1826"/>
                  <a:pt x="1855" y="1844"/>
                  <a:pt x="1892" y="1862"/>
                </a:cubicBezTo>
                <a:cubicBezTo>
                  <a:pt x="1899" y="1866"/>
                  <a:pt x="1909" y="1864"/>
                  <a:pt x="1914" y="1858"/>
                </a:cubicBezTo>
                <a:cubicBezTo>
                  <a:pt x="1921" y="1851"/>
                  <a:pt x="1927" y="1843"/>
                  <a:pt x="1934" y="1835"/>
                </a:cubicBezTo>
                <a:cubicBezTo>
                  <a:pt x="1942" y="1827"/>
                  <a:pt x="1949" y="1819"/>
                  <a:pt x="1956" y="1810"/>
                </a:cubicBezTo>
                <a:cubicBezTo>
                  <a:pt x="1961" y="1804"/>
                  <a:pt x="1962" y="1794"/>
                  <a:pt x="1957" y="1788"/>
                </a:cubicBezTo>
                <a:cubicBezTo>
                  <a:pt x="1935" y="1754"/>
                  <a:pt x="1912" y="1721"/>
                  <a:pt x="1887" y="1689"/>
                </a:cubicBezTo>
                <a:cubicBezTo>
                  <a:pt x="1883" y="1683"/>
                  <a:pt x="1882" y="1673"/>
                  <a:pt x="1886" y="1668"/>
                </a:cubicBezTo>
                <a:cubicBezTo>
                  <a:pt x="1899" y="1650"/>
                  <a:pt x="1911" y="1631"/>
                  <a:pt x="1923" y="1612"/>
                </a:cubicBezTo>
                <a:cubicBezTo>
                  <a:pt x="1927" y="1607"/>
                  <a:pt x="1935" y="1604"/>
                  <a:pt x="1943" y="1605"/>
                </a:cubicBezTo>
                <a:cubicBezTo>
                  <a:pt x="1982" y="1616"/>
                  <a:pt x="2021" y="1625"/>
                  <a:pt x="2061" y="1633"/>
                </a:cubicBezTo>
                <a:cubicBezTo>
                  <a:pt x="2069" y="1634"/>
                  <a:pt x="2078" y="1630"/>
                  <a:pt x="2081" y="1623"/>
                </a:cubicBezTo>
                <a:cubicBezTo>
                  <a:pt x="2091" y="1604"/>
                  <a:pt x="2101" y="1585"/>
                  <a:pt x="2109" y="1566"/>
                </a:cubicBezTo>
                <a:cubicBezTo>
                  <a:pt x="2113" y="1559"/>
                  <a:pt x="2111" y="1549"/>
                  <a:pt x="2105" y="1544"/>
                </a:cubicBezTo>
                <a:cubicBezTo>
                  <a:pt x="2075" y="1517"/>
                  <a:pt x="2043" y="1491"/>
                  <a:pt x="2011" y="1466"/>
                </a:cubicBezTo>
                <a:cubicBezTo>
                  <a:pt x="2005" y="1462"/>
                  <a:pt x="2003" y="1453"/>
                  <a:pt x="2005" y="1447"/>
                </a:cubicBezTo>
                <a:cubicBezTo>
                  <a:pt x="2013" y="1426"/>
                  <a:pt x="2020" y="1405"/>
                  <a:pt x="2027" y="1383"/>
                </a:cubicBezTo>
                <a:cubicBezTo>
                  <a:pt x="2028" y="1377"/>
                  <a:pt x="2036" y="1372"/>
                  <a:pt x="2043" y="1371"/>
                </a:cubicBezTo>
                <a:cubicBezTo>
                  <a:pt x="2084" y="1371"/>
                  <a:pt x="2125" y="1370"/>
                  <a:pt x="2165" y="1367"/>
                </a:cubicBezTo>
                <a:cubicBezTo>
                  <a:pt x="2173" y="1367"/>
                  <a:pt x="2180" y="1360"/>
                  <a:pt x="2182" y="1352"/>
                </a:cubicBezTo>
                <a:lnTo>
                  <a:pt x="2188" y="1323"/>
                </a:lnTo>
                <a:lnTo>
                  <a:pt x="2194" y="1290"/>
                </a:lnTo>
                <a:cubicBezTo>
                  <a:pt x="2196" y="1282"/>
                  <a:pt x="2191" y="1273"/>
                  <a:pt x="2185" y="1270"/>
                </a:cubicBezTo>
                <a:cubicBezTo>
                  <a:pt x="2148" y="1252"/>
                  <a:pt x="2111" y="1235"/>
                  <a:pt x="2074" y="1219"/>
                </a:cubicBezTo>
                <a:cubicBezTo>
                  <a:pt x="2067" y="1216"/>
                  <a:pt x="2062" y="1209"/>
                  <a:pt x="2063" y="1202"/>
                </a:cubicBezTo>
                <a:cubicBezTo>
                  <a:pt x="2065" y="1180"/>
                  <a:pt x="2067" y="1157"/>
                  <a:pt x="2067" y="1135"/>
                </a:cubicBezTo>
                <a:cubicBezTo>
                  <a:pt x="2067" y="1128"/>
                  <a:pt x="2073" y="1121"/>
                  <a:pt x="2080" y="1119"/>
                </a:cubicBezTo>
                <a:cubicBezTo>
                  <a:pt x="2120" y="1109"/>
                  <a:pt x="2159" y="1097"/>
                  <a:pt x="2197" y="1084"/>
                </a:cubicBezTo>
                <a:cubicBezTo>
                  <a:pt x="2204" y="1081"/>
                  <a:pt x="2210" y="1073"/>
                  <a:pt x="2209" y="1065"/>
                </a:cubicBezTo>
                <a:cubicBezTo>
                  <a:pt x="2209" y="1044"/>
                  <a:pt x="2207" y="1023"/>
                  <a:pt x="2205" y="1002"/>
                </a:cubicBezTo>
                <a:close/>
              </a:path>
            </a:pathLst>
          </a:custGeom>
          <a:solidFill>
            <a:srgbClr val="2BA5E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 name="Freeform 5">
            <a:extLst>
              <a:ext uri="{FF2B5EF4-FFF2-40B4-BE49-F238E27FC236}">
                <a16:creationId xmlns:a16="http://schemas.microsoft.com/office/drawing/2014/main" id="{E7E588CF-DD20-B042-8C5B-590CF2A78E59}"/>
              </a:ext>
            </a:extLst>
          </p:cNvPr>
          <p:cNvSpPr>
            <a:spLocks noChangeAspect="1"/>
          </p:cNvSpPr>
          <p:nvPr/>
        </p:nvSpPr>
        <p:spPr bwMode="auto">
          <a:xfrm>
            <a:off x="5264228" y="4646706"/>
            <a:ext cx="1664110" cy="1622941"/>
          </a:xfrm>
          <a:custGeom>
            <a:avLst/>
            <a:gdLst>
              <a:gd name="T0" fmla="*/ 1578 w 1602"/>
              <a:gd name="T1" fmla="*/ 665 h 1602"/>
              <a:gd name="T2" fmla="*/ 1431 w 1602"/>
              <a:gd name="T3" fmla="*/ 605 h 1602"/>
              <a:gd name="T4" fmla="*/ 1518 w 1602"/>
              <a:gd name="T5" fmla="*/ 472 h 1602"/>
              <a:gd name="T6" fmla="*/ 1488 w 1602"/>
              <a:gd name="T7" fmla="*/ 388 h 1602"/>
              <a:gd name="T8" fmla="*/ 1349 w 1602"/>
              <a:gd name="T9" fmla="*/ 412 h 1602"/>
              <a:gd name="T10" fmla="*/ 1285 w 1602"/>
              <a:gd name="T11" fmla="*/ 353 h 1602"/>
              <a:gd name="T12" fmla="*/ 1332 w 1602"/>
              <a:gd name="T13" fmla="*/ 200 h 1602"/>
              <a:gd name="T14" fmla="*/ 1254 w 1602"/>
              <a:gd name="T15" fmla="*/ 155 h 1602"/>
              <a:gd name="T16" fmla="*/ 1108 w 1602"/>
              <a:gd name="T17" fmla="*/ 217 h 1602"/>
              <a:gd name="T18" fmla="*/ 1075 w 1602"/>
              <a:gd name="T19" fmla="*/ 62 h 1602"/>
              <a:gd name="T20" fmla="*/ 994 w 1602"/>
              <a:gd name="T21" fmla="*/ 23 h 1602"/>
              <a:gd name="T22" fmla="*/ 895 w 1602"/>
              <a:gd name="T23" fmla="*/ 148 h 1602"/>
              <a:gd name="T24" fmla="*/ 810 w 1602"/>
              <a:gd name="T25" fmla="*/ 129 h 1602"/>
              <a:gd name="T26" fmla="*/ 751 w 1602"/>
              <a:gd name="T27" fmla="*/ 1 h 1602"/>
              <a:gd name="T28" fmla="*/ 665 w 1602"/>
              <a:gd name="T29" fmla="*/ 24 h 1602"/>
              <a:gd name="T30" fmla="*/ 605 w 1602"/>
              <a:gd name="T31" fmla="*/ 171 h 1602"/>
              <a:gd name="T32" fmla="*/ 472 w 1602"/>
              <a:gd name="T33" fmla="*/ 84 h 1602"/>
              <a:gd name="T34" fmla="*/ 388 w 1602"/>
              <a:gd name="T35" fmla="*/ 114 h 1602"/>
              <a:gd name="T36" fmla="*/ 411 w 1602"/>
              <a:gd name="T37" fmla="*/ 253 h 1602"/>
              <a:gd name="T38" fmla="*/ 353 w 1602"/>
              <a:gd name="T39" fmla="*/ 317 h 1602"/>
              <a:gd name="T40" fmla="*/ 200 w 1602"/>
              <a:gd name="T41" fmla="*/ 270 h 1602"/>
              <a:gd name="T42" fmla="*/ 155 w 1602"/>
              <a:gd name="T43" fmla="*/ 348 h 1602"/>
              <a:gd name="T44" fmla="*/ 217 w 1602"/>
              <a:gd name="T45" fmla="*/ 494 h 1602"/>
              <a:gd name="T46" fmla="*/ 61 w 1602"/>
              <a:gd name="T47" fmla="*/ 527 h 1602"/>
              <a:gd name="T48" fmla="*/ 23 w 1602"/>
              <a:gd name="T49" fmla="*/ 607 h 1602"/>
              <a:gd name="T50" fmla="*/ 148 w 1602"/>
              <a:gd name="T51" fmla="*/ 707 h 1602"/>
              <a:gd name="T52" fmla="*/ 128 w 1602"/>
              <a:gd name="T53" fmla="*/ 792 h 1602"/>
              <a:gd name="T54" fmla="*/ 1 w 1602"/>
              <a:gd name="T55" fmla="*/ 851 h 1602"/>
              <a:gd name="T56" fmla="*/ 24 w 1602"/>
              <a:gd name="T57" fmla="*/ 937 h 1602"/>
              <a:gd name="T58" fmla="*/ 171 w 1602"/>
              <a:gd name="T59" fmla="*/ 997 h 1602"/>
              <a:gd name="T60" fmla="*/ 84 w 1602"/>
              <a:gd name="T61" fmla="*/ 1130 h 1602"/>
              <a:gd name="T62" fmla="*/ 114 w 1602"/>
              <a:gd name="T63" fmla="*/ 1214 h 1602"/>
              <a:gd name="T64" fmla="*/ 253 w 1602"/>
              <a:gd name="T65" fmla="*/ 1190 h 1602"/>
              <a:gd name="T66" fmla="*/ 317 w 1602"/>
              <a:gd name="T67" fmla="*/ 1249 h 1602"/>
              <a:gd name="T68" fmla="*/ 270 w 1602"/>
              <a:gd name="T69" fmla="*/ 1402 h 1602"/>
              <a:gd name="T70" fmla="*/ 348 w 1602"/>
              <a:gd name="T71" fmla="*/ 1447 h 1602"/>
              <a:gd name="T72" fmla="*/ 494 w 1602"/>
              <a:gd name="T73" fmla="*/ 1385 h 1602"/>
              <a:gd name="T74" fmla="*/ 526 w 1602"/>
              <a:gd name="T75" fmla="*/ 1540 h 1602"/>
              <a:gd name="T76" fmla="*/ 607 w 1602"/>
              <a:gd name="T77" fmla="*/ 1579 h 1602"/>
              <a:gd name="T78" fmla="*/ 707 w 1602"/>
              <a:gd name="T79" fmla="*/ 1454 h 1602"/>
              <a:gd name="T80" fmla="*/ 791 w 1602"/>
              <a:gd name="T81" fmla="*/ 1473 h 1602"/>
              <a:gd name="T82" fmla="*/ 851 w 1602"/>
              <a:gd name="T83" fmla="*/ 1601 h 1602"/>
              <a:gd name="T84" fmla="*/ 937 w 1602"/>
              <a:gd name="T85" fmla="*/ 1578 h 1602"/>
              <a:gd name="T86" fmla="*/ 997 w 1602"/>
              <a:gd name="T87" fmla="*/ 1431 h 1602"/>
              <a:gd name="T88" fmla="*/ 1130 w 1602"/>
              <a:gd name="T89" fmla="*/ 1518 h 1602"/>
              <a:gd name="T90" fmla="*/ 1214 w 1602"/>
              <a:gd name="T91" fmla="*/ 1488 h 1602"/>
              <a:gd name="T92" fmla="*/ 1190 w 1602"/>
              <a:gd name="T93" fmla="*/ 1349 h 1602"/>
              <a:gd name="T94" fmla="*/ 1249 w 1602"/>
              <a:gd name="T95" fmla="*/ 1285 h 1602"/>
              <a:gd name="T96" fmla="*/ 1402 w 1602"/>
              <a:gd name="T97" fmla="*/ 1332 h 1602"/>
              <a:gd name="T98" fmla="*/ 1447 w 1602"/>
              <a:gd name="T99" fmla="*/ 1254 h 1602"/>
              <a:gd name="T100" fmla="*/ 1385 w 1602"/>
              <a:gd name="T101" fmla="*/ 1108 h 1602"/>
              <a:gd name="T102" fmla="*/ 1540 w 1602"/>
              <a:gd name="T103" fmla="*/ 1075 h 1602"/>
              <a:gd name="T104" fmla="*/ 1579 w 1602"/>
              <a:gd name="T105" fmla="*/ 995 h 1602"/>
              <a:gd name="T106" fmla="*/ 1453 w 1602"/>
              <a:gd name="T107" fmla="*/ 895 h 1602"/>
              <a:gd name="T108" fmla="*/ 1473 w 1602"/>
              <a:gd name="T109" fmla="*/ 810 h 1602"/>
              <a:gd name="T110" fmla="*/ 1601 w 1602"/>
              <a:gd name="T111" fmla="*/ 751 h 1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2" h="1602">
                <a:moveTo>
                  <a:pt x="1599" y="717"/>
                </a:moveTo>
                <a:cubicBezTo>
                  <a:pt x="1598" y="705"/>
                  <a:pt x="1595" y="694"/>
                  <a:pt x="1594" y="682"/>
                </a:cubicBezTo>
                <a:cubicBezTo>
                  <a:pt x="1592" y="674"/>
                  <a:pt x="1585" y="666"/>
                  <a:pt x="1578" y="665"/>
                </a:cubicBezTo>
                <a:cubicBezTo>
                  <a:pt x="1537" y="658"/>
                  <a:pt x="1498" y="653"/>
                  <a:pt x="1457" y="651"/>
                </a:cubicBezTo>
                <a:cubicBezTo>
                  <a:pt x="1449" y="651"/>
                  <a:pt x="1442" y="645"/>
                  <a:pt x="1440" y="638"/>
                </a:cubicBezTo>
                <a:lnTo>
                  <a:pt x="1431" y="605"/>
                </a:lnTo>
                <a:lnTo>
                  <a:pt x="1419" y="573"/>
                </a:lnTo>
                <a:cubicBezTo>
                  <a:pt x="1417" y="566"/>
                  <a:pt x="1420" y="557"/>
                  <a:pt x="1426" y="552"/>
                </a:cubicBezTo>
                <a:cubicBezTo>
                  <a:pt x="1458" y="527"/>
                  <a:pt x="1489" y="500"/>
                  <a:pt x="1518" y="472"/>
                </a:cubicBezTo>
                <a:cubicBezTo>
                  <a:pt x="1523" y="467"/>
                  <a:pt x="1525" y="456"/>
                  <a:pt x="1521" y="449"/>
                </a:cubicBezTo>
                <a:lnTo>
                  <a:pt x="1507" y="419"/>
                </a:lnTo>
                <a:lnTo>
                  <a:pt x="1488" y="388"/>
                </a:lnTo>
                <a:cubicBezTo>
                  <a:pt x="1483" y="381"/>
                  <a:pt x="1474" y="376"/>
                  <a:pt x="1467" y="378"/>
                </a:cubicBezTo>
                <a:cubicBezTo>
                  <a:pt x="1447" y="382"/>
                  <a:pt x="1427" y="387"/>
                  <a:pt x="1408" y="393"/>
                </a:cubicBezTo>
                <a:cubicBezTo>
                  <a:pt x="1388" y="399"/>
                  <a:pt x="1368" y="405"/>
                  <a:pt x="1349" y="412"/>
                </a:cubicBezTo>
                <a:cubicBezTo>
                  <a:pt x="1342" y="414"/>
                  <a:pt x="1333" y="411"/>
                  <a:pt x="1329" y="406"/>
                </a:cubicBezTo>
                <a:cubicBezTo>
                  <a:pt x="1322" y="397"/>
                  <a:pt x="1315" y="387"/>
                  <a:pt x="1308" y="379"/>
                </a:cubicBezTo>
                <a:lnTo>
                  <a:pt x="1285" y="353"/>
                </a:lnTo>
                <a:cubicBezTo>
                  <a:pt x="1280" y="348"/>
                  <a:pt x="1279" y="338"/>
                  <a:pt x="1283" y="332"/>
                </a:cubicBezTo>
                <a:cubicBezTo>
                  <a:pt x="1304" y="296"/>
                  <a:pt x="1321" y="261"/>
                  <a:pt x="1337" y="223"/>
                </a:cubicBezTo>
                <a:cubicBezTo>
                  <a:pt x="1341" y="216"/>
                  <a:pt x="1338" y="206"/>
                  <a:pt x="1332" y="200"/>
                </a:cubicBezTo>
                <a:cubicBezTo>
                  <a:pt x="1323" y="192"/>
                  <a:pt x="1315" y="184"/>
                  <a:pt x="1305" y="177"/>
                </a:cubicBezTo>
                <a:lnTo>
                  <a:pt x="1277" y="156"/>
                </a:lnTo>
                <a:cubicBezTo>
                  <a:pt x="1271" y="151"/>
                  <a:pt x="1260" y="151"/>
                  <a:pt x="1254" y="155"/>
                </a:cubicBezTo>
                <a:cubicBezTo>
                  <a:pt x="1221" y="178"/>
                  <a:pt x="1189" y="204"/>
                  <a:pt x="1158" y="231"/>
                </a:cubicBezTo>
                <a:cubicBezTo>
                  <a:pt x="1153" y="236"/>
                  <a:pt x="1143" y="238"/>
                  <a:pt x="1138" y="234"/>
                </a:cubicBezTo>
                <a:cubicBezTo>
                  <a:pt x="1128" y="228"/>
                  <a:pt x="1118" y="222"/>
                  <a:pt x="1108" y="217"/>
                </a:cubicBezTo>
                <a:lnTo>
                  <a:pt x="1077" y="202"/>
                </a:lnTo>
                <a:cubicBezTo>
                  <a:pt x="1070" y="199"/>
                  <a:pt x="1066" y="191"/>
                  <a:pt x="1067" y="183"/>
                </a:cubicBezTo>
                <a:cubicBezTo>
                  <a:pt x="1072" y="142"/>
                  <a:pt x="1074" y="103"/>
                  <a:pt x="1075" y="62"/>
                </a:cubicBezTo>
                <a:cubicBezTo>
                  <a:pt x="1075" y="54"/>
                  <a:pt x="1069" y="46"/>
                  <a:pt x="1061" y="43"/>
                </a:cubicBezTo>
                <a:lnTo>
                  <a:pt x="1030" y="32"/>
                </a:lnTo>
                <a:lnTo>
                  <a:pt x="994" y="23"/>
                </a:lnTo>
                <a:cubicBezTo>
                  <a:pt x="986" y="21"/>
                  <a:pt x="976" y="25"/>
                  <a:pt x="972" y="31"/>
                </a:cubicBezTo>
                <a:cubicBezTo>
                  <a:pt x="951" y="66"/>
                  <a:pt x="931" y="101"/>
                  <a:pt x="913" y="138"/>
                </a:cubicBezTo>
                <a:cubicBezTo>
                  <a:pt x="910" y="145"/>
                  <a:pt x="902" y="149"/>
                  <a:pt x="895" y="148"/>
                </a:cubicBezTo>
                <a:lnTo>
                  <a:pt x="861" y="144"/>
                </a:lnTo>
                <a:cubicBezTo>
                  <a:pt x="849" y="143"/>
                  <a:pt x="838" y="143"/>
                  <a:pt x="826" y="142"/>
                </a:cubicBezTo>
                <a:cubicBezTo>
                  <a:pt x="819" y="142"/>
                  <a:pt x="812" y="136"/>
                  <a:pt x="810" y="129"/>
                </a:cubicBezTo>
                <a:cubicBezTo>
                  <a:pt x="805" y="109"/>
                  <a:pt x="799" y="89"/>
                  <a:pt x="792" y="70"/>
                </a:cubicBezTo>
                <a:cubicBezTo>
                  <a:pt x="786" y="50"/>
                  <a:pt x="779" y="31"/>
                  <a:pt x="771" y="12"/>
                </a:cubicBezTo>
                <a:cubicBezTo>
                  <a:pt x="769" y="5"/>
                  <a:pt x="760" y="0"/>
                  <a:pt x="751" y="1"/>
                </a:cubicBezTo>
                <a:lnTo>
                  <a:pt x="716" y="3"/>
                </a:lnTo>
                <a:cubicBezTo>
                  <a:pt x="705" y="4"/>
                  <a:pt x="693" y="6"/>
                  <a:pt x="682" y="8"/>
                </a:cubicBezTo>
                <a:cubicBezTo>
                  <a:pt x="674" y="9"/>
                  <a:pt x="666" y="17"/>
                  <a:pt x="665" y="24"/>
                </a:cubicBezTo>
                <a:cubicBezTo>
                  <a:pt x="658" y="64"/>
                  <a:pt x="653" y="104"/>
                  <a:pt x="651" y="145"/>
                </a:cubicBezTo>
                <a:cubicBezTo>
                  <a:pt x="650" y="153"/>
                  <a:pt x="645" y="160"/>
                  <a:pt x="638" y="162"/>
                </a:cubicBezTo>
                <a:lnTo>
                  <a:pt x="605" y="171"/>
                </a:lnTo>
                <a:lnTo>
                  <a:pt x="572" y="182"/>
                </a:lnTo>
                <a:cubicBezTo>
                  <a:pt x="566" y="185"/>
                  <a:pt x="557" y="182"/>
                  <a:pt x="552" y="176"/>
                </a:cubicBezTo>
                <a:cubicBezTo>
                  <a:pt x="527" y="144"/>
                  <a:pt x="500" y="113"/>
                  <a:pt x="472" y="84"/>
                </a:cubicBezTo>
                <a:cubicBezTo>
                  <a:pt x="467" y="79"/>
                  <a:pt x="456" y="77"/>
                  <a:pt x="449" y="81"/>
                </a:cubicBezTo>
                <a:lnTo>
                  <a:pt x="419" y="95"/>
                </a:lnTo>
                <a:lnTo>
                  <a:pt x="388" y="114"/>
                </a:lnTo>
                <a:cubicBezTo>
                  <a:pt x="381" y="118"/>
                  <a:pt x="376" y="128"/>
                  <a:pt x="378" y="135"/>
                </a:cubicBezTo>
                <a:cubicBezTo>
                  <a:pt x="382" y="155"/>
                  <a:pt x="387" y="175"/>
                  <a:pt x="393" y="194"/>
                </a:cubicBezTo>
                <a:cubicBezTo>
                  <a:pt x="399" y="214"/>
                  <a:pt x="405" y="234"/>
                  <a:pt x="411" y="253"/>
                </a:cubicBezTo>
                <a:cubicBezTo>
                  <a:pt x="414" y="260"/>
                  <a:pt x="411" y="269"/>
                  <a:pt x="406" y="273"/>
                </a:cubicBezTo>
                <a:cubicBezTo>
                  <a:pt x="397" y="280"/>
                  <a:pt x="387" y="286"/>
                  <a:pt x="378" y="294"/>
                </a:cubicBezTo>
                <a:lnTo>
                  <a:pt x="353" y="317"/>
                </a:lnTo>
                <a:cubicBezTo>
                  <a:pt x="348" y="322"/>
                  <a:pt x="338" y="322"/>
                  <a:pt x="332" y="319"/>
                </a:cubicBezTo>
                <a:cubicBezTo>
                  <a:pt x="296" y="298"/>
                  <a:pt x="260" y="281"/>
                  <a:pt x="223" y="264"/>
                </a:cubicBezTo>
                <a:cubicBezTo>
                  <a:pt x="216" y="261"/>
                  <a:pt x="205" y="264"/>
                  <a:pt x="200" y="270"/>
                </a:cubicBezTo>
                <a:cubicBezTo>
                  <a:pt x="192" y="279"/>
                  <a:pt x="184" y="287"/>
                  <a:pt x="177" y="296"/>
                </a:cubicBezTo>
                <a:lnTo>
                  <a:pt x="156" y="324"/>
                </a:lnTo>
                <a:cubicBezTo>
                  <a:pt x="151" y="331"/>
                  <a:pt x="151" y="342"/>
                  <a:pt x="155" y="348"/>
                </a:cubicBezTo>
                <a:cubicBezTo>
                  <a:pt x="178" y="381"/>
                  <a:pt x="204" y="413"/>
                  <a:pt x="231" y="443"/>
                </a:cubicBezTo>
                <a:cubicBezTo>
                  <a:pt x="236" y="449"/>
                  <a:pt x="237" y="458"/>
                  <a:pt x="234" y="464"/>
                </a:cubicBezTo>
                <a:cubicBezTo>
                  <a:pt x="228" y="474"/>
                  <a:pt x="222" y="484"/>
                  <a:pt x="217" y="494"/>
                </a:cubicBezTo>
                <a:lnTo>
                  <a:pt x="202" y="525"/>
                </a:lnTo>
                <a:cubicBezTo>
                  <a:pt x="199" y="531"/>
                  <a:pt x="191" y="536"/>
                  <a:pt x="183" y="535"/>
                </a:cubicBezTo>
                <a:cubicBezTo>
                  <a:pt x="142" y="530"/>
                  <a:pt x="103" y="527"/>
                  <a:pt x="61" y="527"/>
                </a:cubicBezTo>
                <a:cubicBezTo>
                  <a:pt x="54" y="526"/>
                  <a:pt x="46" y="533"/>
                  <a:pt x="43" y="541"/>
                </a:cubicBezTo>
                <a:lnTo>
                  <a:pt x="32" y="572"/>
                </a:lnTo>
                <a:lnTo>
                  <a:pt x="23" y="607"/>
                </a:lnTo>
                <a:cubicBezTo>
                  <a:pt x="21" y="615"/>
                  <a:pt x="25" y="625"/>
                  <a:pt x="31" y="629"/>
                </a:cubicBezTo>
                <a:cubicBezTo>
                  <a:pt x="66" y="651"/>
                  <a:pt x="101" y="671"/>
                  <a:pt x="138" y="689"/>
                </a:cubicBezTo>
                <a:cubicBezTo>
                  <a:pt x="144" y="692"/>
                  <a:pt x="149" y="700"/>
                  <a:pt x="148" y="707"/>
                </a:cubicBezTo>
                <a:lnTo>
                  <a:pt x="143" y="741"/>
                </a:lnTo>
                <a:cubicBezTo>
                  <a:pt x="142" y="752"/>
                  <a:pt x="143" y="764"/>
                  <a:pt x="142" y="775"/>
                </a:cubicBezTo>
                <a:cubicBezTo>
                  <a:pt x="142" y="782"/>
                  <a:pt x="136" y="790"/>
                  <a:pt x="128" y="792"/>
                </a:cubicBezTo>
                <a:cubicBezTo>
                  <a:pt x="109" y="797"/>
                  <a:pt x="89" y="803"/>
                  <a:pt x="69" y="809"/>
                </a:cubicBezTo>
                <a:cubicBezTo>
                  <a:pt x="50" y="816"/>
                  <a:pt x="31" y="823"/>
                  <a:pt x="12" y="830"/>
                </a:cubicBezTo>
                <a:cubicBezTo>
                  <a:pt x="5" y="833"/>
                  <a:pt x="0" y="842"/>
                  <a:pt x="1" y="851"/>
                </a:cubicBezTo>
                <a:lnTo>
                  <a:pt x="3" y="885"/>
                </a:lnTo>
                <a:cubicBezTo>
                  <a:pt x="4" y="897"/>
                  <a:pt x="6" y="908"/>
                  <a:pt x="8" y="920"/>
                </a:cubicBezTo>
                <a:cubicBezTo>
                  <a:pt x="9" y="928"/>
                  <a:pt x="16" y="936"/>
                  <a:pt x="24" y="937"/>
                </a:cubicBezTo>
                <a:cubicBezTo>
                  <a:pt x="64" y="944"/>
                  <a:pt x="104" y="949"/>
                  <a:pt x="145" y="951"/>
                </a:cubicBezTo>
                <a:cubicBezTo>
                  <a:pt x="153" y="951"/>
                  <a:pt x="160" y="957"/>
                  <a:pt x="162" y="964"/>
                </a:cubicBezTo>
                <a:lnTo>
                  <a:pt x="171" y="997"/>
                </a:lnTo>
                <a:lnTo>
                  <a:pt x="182" y="1029"/>
                </a:lnTo>
                <a:cubicBezTo>
                  <a:pt x="185" y="1036"/>
                  <a:pt x="182" y="1045"/>
                  <a:pt x="176" y="1049"/>
                </a:cubicBezTo>
                <a:cubicBezTo>
                  <a:pt x="143" y="1075"/>
                  <a:pt x="113" y="1101"/>
                  <a:pt x="84" y="1130"/>
                </a:cubicBezTo>
                <a:cubicBezTo>
                  <a:pt x="78" y="1135"/>
                  <a:pt x="77" y="1145"/>
                  <a:pt x="81" y="1153"/>
                </a:cubicBezTo>
                <a:lnTo>
                  <a:pt x="95" y="1183"/>
                </a:lnTo>
                <a:lnTo>
                  <a:pt x="114" y="1214"/>
                </a:lnTo>
                <a:cubicBezTo>
                  <a:pt x="118" y="1221"/>
                  <a:pt x="128" y="1226"/>
                  <a:pt x="135" y="1224"/>
                </a:cubicBezTo>
                <a:cubicBezTo>
                  <a:pt x="155" y="1219"/>
                  <a:pt x="175" y="1214"/>
                  <a:pt x="194" y="1209"/>
                </a:cubicBezTo>
                <a:cubicBezTo>
                  <a:pt x="214" y="1203"/>
                  <a:pt x="233" y="1197"/>
                  <a:pt x="253" y="1190"/>
                </a:cubicBezTo>
                <a:cubicBezTo>
                  <a:pt x="260" y="1188"/>
                  <a:pt x="269" y="1190"/>
                  <a:pt x="273" y="1196"/>
                </a:cubicBezTo>
                <a:cubicBezTo>
                  <a:pt x="280" y="1205"/>
                  <a:pt x="286" y="1215"/>
                  <a:pt x="294" y="1223"/>
                </a:cubicBezTo>
                <a:lnTo>
                  <a:pt x="317" y="1249"/>
                </a:lnTo>
                <a:cubicBezTo>
                  <a:pt x="322" y="1254"/>
                  <a:pt x="322" y="1263"/>
                  <a:pt x="319" y="1270"/>
                </a:cubicBezTo>
                <a:cubicBezTo>
                  <a:pt x="298" y="1306"/>
                  <a:pt x="281" y="1341"/>
                  <a:pt x="264" y="1379"/>
                </a:cubicBezTo>
                <a:cubicBezTo>
                  <a:pt x="261" y="1386"/>
                  <a:pt x="264" y="1396"/>
                  <a:pt x="270" y="1402"/>
                </a:cubicBezTo>
                <a:cubicBezTo>
                  <a:pt x="279" y="1410"/>
                  <a:pt x="287" y="1418"/>
                  <a:pt x="296" y="1425"/>
                </a:cubicBezTo>
                <a:lnTo>
                  <a:pt x="324" y="1446"/>
                </a:lnTo>
                <a:cubicBezTo>
                  <a:pt x="331" y="1451"/>
                  <a:pt x="341" y="1451"/>
                  <a:pt x="348" y="1447"/>
                </a:cubicBezTo>
                <a:cubicBezTo>
                  <a:pt x="380" y="1424"/>
                  <a:pt x="413" y="1398"/>
                  <a:pt x="443" y="1370"/>
                </a:cubicBezTo>
                <a:cubicBezTo>
                  <a:pt x="449" y="1366"/>
                  <a:pt x="458" y="1364"/>
                  <a:pt x="464" y="1368"/>
                </a:cubicBezTo>
                <a:cubicBezTo>
                  <a:pt x="474" y="1374"/>
                  <a:pt x="483" y="1380"/>
                  <a:pt x="494" y="1385"/>
                </a:cubicBezTo>
                <a:lnTo>
                  <a:pt x="525" y="1400"/>
                </a:lnTo>
                <a:cubicBezTo>
                  <a:pt x="531" y="1403"/>
                  <a:pt x="536" y="1411"/>
                  <a:pt x="535" y="1419"/>
                </a:cubicBezTo>
                <a:cubicBezTo>
                  <a:pt x="530" y="1460"/>
                  <a:pt x="527" y="1499"/>
                  <a:pt x="526" y="1540"/>
                </a:cubicBezTo>
                <a:cubicBezTo>
                  <a:pt x="526" y="1548"/>
                  <a:pt x="533" y="1556"/>
                  <a:pt x="541" y="1559"/>
                </a:cubicBezTo>
                <a:lnTo>
                  <a:pt x="572" y="1570"/>
                </a:lnTo>
                <a:lnTo>
                  <a:pt x="607" y="1579"/>
                </a:lnTo>
                <a:cubicBezTo>
                  <a:pt x="615" y="1581"/>
                  <a:pt x="625" y="1577"/>
                  <a:pt x="629" y="1571"/>
                </a:cubicBezTo>
                <a:cubicBezTo>
                  <a:pt x="651" y="1536"/>
                  <a:pt x="670" y="1501"/>
                  <a:pt x="689" y="1464"/>
                </a:cubicBezTo>
                <a:cubicBezTo>
                  <a:pt x="692" y="1457"/>
                  <a:pt x="700" y="1453"/>
                  <a:pt x="707" y="1454"/>
                </a:cubicBezTo>
                <a:lnTo>
                  <a:pt x="741" y="1458"/>
                </a:lnTo>
                <a:cubicBezTo>
                  <a:pt x="752" y="1459"/>
                  <a:pt x="764" y="1459"/>
                  <a:pt x="775" y="1460"/>
                </a:cubicBezTo>
                <a:cubicBezTo>
                  <a:pt x="782" y="1460"/>
                  <a:pt x="789" y="1466"/>
                  <a:pt x="791" y="1473"/>
                </a:cubicBezTo>
                <a:cubicBezTo>
                  <a:pt x="797" y="1493"/>
                  <a:pt x="803" y="1513"/>
                  <a:pt x="809" y="1532"/>
                </a:cubicBezTo>
                <a:cubicBezTo>
                  <a:pt x="816" y="1552"/>
                  <a:pt x="823" y="1570"/>
                  <a:pt x="830" y="1589"/>
                </a:cubicBezTo>
                <a:cubicBezTo>
                  <a:pt x="833" y="1596"/>
                  <a:pt x="842" y="1602"/>
                  <a:pt x="851" y="1601"/>
                </a:cubicBezTo>
                <a:lnTo>
                  <a:pt x="885" y="1599"/>
                </a:lnTo>
                <a:cubicBezTo>
                  <a:pt x="897" y="1598"/>
                  <a:pt x="908" y="1596"/>
                  <a:pt x="920" y="1594"/>
                </a:cubicBezTo>
                <a:cubicBezTo>
                  <a:pt x="928" y="1593"/>
                  <a:pt x="936" y="1585"/>
                  <a:pt x="937" y="1578"/>
                </a:cubicBezTo>
                <a:cubicBezTo>
                  <a:pt x="944" y="1537"/>
                  <a:pt x="948" y="1498"/>
                  <a:pt x="951" y="1457"/>
                </a:cubicBezTo>
                <a:cubicBezTo>
                  <a:pt x="951" y="1449"/>
                  <a:pt x="957" y="1442"/>
                  <a:pt x="964" y="1440"/>
                </a:cubicBezTo>
                <a:lnTo>
                  <a:pt x="997" y="1431"/>
                </a:lnTo>
                <a:lnTo>
                  <a:pt x="1029" y="1419"/>
                </a:lnTo>
                <a:cubicBezTo>
                  <a:pt x="1036" y="1417"/>
                  <a:pt x="1045" y="1420"/>
                  <a:pt x="1049" y="1426"/>
                </a:cubicBezTo>
                <a:cubicBezTo>
                  <a:pt x="1075" y="1458"/>
                  <a:pt x="1101" y="1489"/>
                  <a:pt x="1130" y="1518"/>
                </a:cubicBezTo>
                <a:cubicBezTo>
                  <a:pt x="1135" y="1523"/>
                  <a:pt x="1145" y="1525"/>
                  <a:pt x="1153" y="1521"/>
                </a:cubicBezTo>
                <a:lnTo>
                  <a:pt x="1183" y="1507"/>
                </a:lnTo>
                <a:lnTo>
                  <a:pt x="1214" y="1488"/>
                </a:lnTo>
                <a:cubicBezTo>
                  <a:pt x="1221" y="1484"/>
                  <a:pt x="1226" y="1474"/>
                  <a:pt x="1224" y="1467"/>
                </a:cubicBezTo>
                <a:cubicBezTo>
                  <a:pt x="1219" y="1447"/>
                  <a:pt x="1214" y="1427"/>
                  <a:pt x="1209" y="1408"/>
                </a:cubicBezTo>
                <a:cubicBezTo>
                  <a:pt x="1203" y="1388"/>
                  <a:pt x="1197" y="1368"/>
                  <a:pt x="1190" y="1349"/>
                </a:cubicBezTo>
                <a:cubicBezTo>
                  <a:pt x="1188" y="1342"/>
                  <a:pt x="1190" y="1333"/>
                  <a:pt x="1196" y="1329"/>
                </a:cubicBezTo>
                <a:cubicBezTo>
                  <a:pt x="1205" y="1322"/>
                  <a:pt x="1215" y="1316"/>
                  <a:pt x="1223" y="1308"/>
                </a:cubicBezTo>
                <a:lnTo>
                  <a:pt x="1249" y="1285"/>
                </a:lnTo>
                <a:cubicBezTo>
                  <a:pt x="1254" y="1280"/>
                  <a:pt x="1263" y="1280"/>
                  <a:pt x="1270" y="1283"/>
                </a:cubicBezTo>
                <a:cubicBezTo>
                  <a:pt x="1306" y="1304"/>
                  <a:pt x="1341" y="1321"/>
                  <a:pt x="1379" y="1338"/>
                </a:cubicBezTo>
                <a:cubicBezTo>
                  <a:pt x="1386" y="1341"/>
                  <a:pt x="1396" y="1338"/>
                  <a:pt x="1402" y="1332"/>
                </a:cubicBezTo>
                <a:cubicBezTo>
                  <a:pt x="1409" y="1323"/>
                  <a:pt x="1418" y="1315"/>
                  <a:pt x="1425" y="1305"/>
                </a:cubicBezTo>
                <a:lnTo>
                  <a:pt x="1445" y="1278"/>
                </a:lnTo>
                <a:cubicBezTo>
                  <a:pt x="1451" y="1271"/>
                  <a:pt x="1451" y="1260"/>
                  <a:pt x="1447" y="1254"/>
                </a:cubicBezTo>
                <a:cubicBezTo>
                  <a:pt x="1423" y="1221"/>
                  <a:pt x="1397" y="1189"/>
                  <a:pt x="1370" y="1158"/>
                </a:cubicBezTo>
                <a:cubicBezTo>
                  <a:pt x="1365" y="1153"/>
                  <a:pt x="1364" y="1144"/>
                  <a:pt x="1368" y="1138"/>
                </a:cubicBezTo>
                <a:cubicBezTo>
                  <a:pt x="1373" y="1128"/>
                  <a:pt x="1380" y="1118"/>
                  <a:pt x="1385" y="1108"/>
                </a:cubicBezTo>
                <a:lnTo>
                  <a:pt x="1400" y="1077"/>
                </a:lnTo>
                <a:cubicBezTo>
                  <a:pt x="1403" y="1071"/>
                  <a:pt x="1411" y="1066"/>
                  <a:pt x="1419" y="1067"/>
                </a:cubicBezTo>
                <a:cubicBezTo>
                  <a:pt x="1460" y="1072"/>
                  <a:pt x="1499" y="1074"/>
                  <a:pt x="1540" y="1075"/>
                </a:cubicBezTo>
                <a:cubicBezTo>
                  <a:pt x="1548" y="1076"/>
                  <a:pt x="1556" y="1069"/>
                  <a:pt x="1559" y="1061"/>
                </a:cubicBezTo>
                <a:lnTo>
                  <a:pt x="1570" y="1030"/>
                </a:lnTo>
                <a:lnTo>
                  <a:pt x="1579" y="995"/>
                </a:lnTo>
                <a:cubicBezTo>
                  <a:pt x="1581" y="986"/>
                  <a:pt x="1577" y="976"/>
                  <a:pt x="1571" y="973"/>
                </a:cubicBezTo>
                <a:cubicBezTo>
                  <a:pt x="1536" y="951"/>
                  <a:pt x="1501" y="931"/>
                  <a:pt x="1464" y="913"/>
                </a:cubicBezTo>
                <a:cubicBezTo>
                  <a:pt x="1457" y="910"/>
                  <a:pt x="1452" y="902"/>
                  <a:pt x="1453" y="895"/>
                </a:cubicBezTo>
                <a:lnTo>
                  <a:pt x="1458" y="861"/>
                </a:lnTo>
                <a:cubicBezTo>
                  <a:pt x="1459" y="849"/>
                  <a:pt x="1459" y="838"/>
                  <a:pt x="1460" y="826"/>
                </a:cubicBezTo>
                <a:cubicBezTo>
                  <a:pt x="1460" y="820"/>
                  <a:pt x="1466" y="812"/>
                  <a:pt x="1473" y="810"/>
                </a:cubicBezTo>
                <a:cubicBezTo>
                  <a:pt x="1493" y="805"/>
                  <a:pt x="1513" y="799"/>
                  <a:pt x="1532" y="792"/>
                </a:cubicBezTo>
                <a:cubicBezTo>
                  <a:pt x="1551" y="786"/>
                  <a:pt x="1570" y="779"/>
                  <a:pt x="1589" y="772"/>
                </a:cubicBezTo>
                <a:cubicBezTo>
                  <a:pt x="1596" y="769"/>
                  <a:pt x="1602" y="760"/>
                  <a:pt x="1601" y="751"/>
                </a:cubicBezTo>
                <a:lnTo>
                  <a:pt x="1599" y="717"/>
                </a:lnTo>
                <a:close/>
              </a:path>
            </a:pathLst>
          </a:custGeom>
          <a:solidFill>
            <a:srgbClr val="04B7F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 name="Freeform 6">
            <a:extLst>
              <a:ext uri="{FF2B5EF4-FFF2-40B4-BE49-F238E27FC236}">
                <a16:creationId xmlns:a16="http://schemas.microsoft.com/office/drawing/2014/main" id="{76053E1D-CFEC-794E-B152-9EA5A25FC154}"/>
              </a:ext>
            </a:extLst>
          </p:cNvPr>
          <p:cNvSpPr>
            <a:spLocks noChangeAspect="1"/>
          </p:cNvSpPr>
          <p:nvPr/>
        </p:nvSpPr>
        <p:spPr bwMode="auto">
          <a:xfrm>
            <a:off x="6243149" y="3047313"/>
            <a:ext cx="2294652" cy="2240481"/>
          </a:xfrm>
          <a:custGeom>
            <a:avLst/>
            <a:gdLst>
              <a:gd name="T0" fmla="*/ 2055 w 2210"/>
              <a:gd name="T1" fmla="*/ 951 h 2210"/>
              <a:gd name="T2" fmla="*/ 2162 w 2210"/>
              <a:gd name="T3" fmla="*/ 781 h 2210"/>
              <a:gd name="T4" fmla="*/ 2001 w 2210"/>
              <a:gd name="T5" fmla="*/ 719 h 2210"/>
              <a:gd name="T6" fmla="*/ 2040 w 2210"/>
              <a:gd name="T7" fmla="*/ 541 h 2210"/>
              <a:gd name="T8" fmla="*/ 1985 w 2210"/>
              <a:gd name="T9" fmla="*/ 458 h 2210"/>
              <a:gd name="T10" fmla="*/ 1805 w 2210"/>
              <a:gd name="T11" fmla="*/ 425 h 2210"/>
              <a:gd name="T12" fmla="*/ 1810 w 2210"/>
              <a:gd name="T13" fmla="*/ 254 h 2210"/>
              <a:gd name="T14" fmla="*/ 1612 w 2210"/>
              <a:gd name="T15" fmla="*/ 286 h 2210"/>
              <a:gd name="T16" fmla="*/ 1565 w 2210"/>
              <a:gd name="T17" fmla="*/ 100 h 2210"/>
              <a:gd name="T18" fmla="*/ 1383 w 2210"/>
              <a:gd name="T19" fmla="*/ 183 h 2210"/>
              <a:gd name="T20" fmla="*/ 1323 w 2210"/>
              <a:gd name="T21" fmla="*/ 21 h 2210"/>
              <a:gd name="T22" fmla="*/ 1202 w 2210"/>
              <a:gd name="T23" fmla="*/ 147 h 2210"/>
              <a:gd name="T24" fmla="*/ 1065 w 2210"/>
              <a:gd name="T25" fmla="*/ 0 h 2210"/>
              <a:gd name="T26" fmla="*/ 951 w 2210"/>
              <a:gd name="T27" fmla="*/ 154 h 2210"/>
              <a:gd name="T28" fmla="*/ 781 w 2210"/>
              <a:gd name="T29" fmla="*/ 48 h 2210"/>
              <a:gd name="T30" fmla="*/ 719 w 2210"/>
              <a:gd name="T31" fmla="*/ 209 h 2210"/>
              <a:gd name="T32" fmla="*/ 540 w 2210"/>
              <a:gd name="T33" fmla="*/ 170 h 2210"/>
              <a:gd name="T34" fmla="*/ 458 w 2210"/>
              <a:gd name="T35" fmla="*/ 225 h 2210"/>
              <a:gd name="T36" fmla="*/ 425 w 2210"/>
              <a:gd name="T37" fmla="*/ 405 h 2210"/>
              <a:gd name="T38" fmla="*/ 254 w 2210"/>
              <a:gd name="T39" fmla="*/ 400 h 2210"/>
              <a:gd name="T40" fmla="*/ 286 w 2210"/>
              <a:gd name="T41" fmla="*/ 597 h 2210"/>
              <a:gd name="T42" fmla="*/ 100 w 2210"/>
              <a:gd name="T43" fmla="*/ 644 h 2210"/>
              <a:gd name="T44" fmla="*/ 183 w 2210"/>
              <a:gd name="T45" fmla="*/ 827 h 2210"/>
              <a:gd name="T46" fmla="*/ 21 w 2210"/>
              <a:gd name="T47" fmla="*/ 887 h 2210"/>
              <a:gd name="T48" fmla="*/ 147 w 2210"/>
              <a:gd name="T49" fmla="*/ 1008 h 2210"/>
              <a:gd name="T50" fmla="*/ 0 w 2210"/>
              <a:gd name="T51" fmla="*/ 1145 h 2210"/>
              <a:gd name="T52" fmla="*/ 154 w 2210"/>
              <a:gd name="T53" fmla="*/ 1259 h 2210"/>
              <a:gd name="T54" fmla="*/ 48 w 2210"/>
              <a:gd name="T55" fmla="*/ 1429 h 2210"/>
              <a:gd name="T56" fmla="*/ 208 w 2210"/>
              <a:gd name="T57" fmla="*/ 1490 h 2210"/>
              <a:gd name="T58" fmla="*/ 170 w 2210"/>
              <a:gd name="T59" fmla="*/ 1669 h 2210"/>
              <a:gd name="T60" fmla="*/ 225 w 2210"/>
              <a:gd name="T61" fmla="*/ 1752 h 2210"/>
              <a:gd name="T62" fmla="*/ 405 w 2210"/>
              <a:gd name="T63" fmla="*/ 1785 h 2210"/>
              <a:gd name="T64" fmla="*/ 400 w 2210"/>
              <a:gd name="T65" fmla="*/ 1956 h 2210"/>
              <a:gd name="T66" fmla="*/ 597 w 2210"/>
              <a:gd name="T67" fmla="*/ 1924 h 2210"/>
              <a:gd name="T68" fmla="*/ 644 w 2210"/>
              <a:gd name="T69" fmla="*/ 2110 h 2210"/>
              <a:gd name="T70" fmla="*/ 826 w 2210"/>
              <a:gd name="T71" fmla="*/ 2027 h 2210"/>
              <a:gd name="T72" fmla="*/ 887 w 2210"/>
              <a:gd name="T73" fmla="*/ 2189 h 2210"/>
              <a:gd name="T74" fmla="*/ 1008 w 2210"/>
              <a:gd name="T75" fmla="*/ 2063 h 2210"/>
              <a:gd name="T76" fmla="*/ 1144 w 2210"/>
              <a:gd name="T77" fmla="*/ 2210 h 2210"/>
              <a:gd name="T78" fmla="*/ 1259 w 2210"/>
              <a:gd name="T79" fmla="*/ 2056 h 2210"/>
              <a:gd name="T80" fmla="*/ 1429 w 2210"/>
              <a:gd name="T81" fmla="*/ 2162 h 2210"/>
              <a:gd name="T82" fmla="*/ 1490 w 2210"/>
              <a:gd name="T83" fmla="*/ 2001 h 2210"/>
              <a:gd name="T84" fmla="*/ 1669 w 2210"/>
              <a:gd name="T85" fmla="*/ 2040 h 2210"/>
              <a:gd name="T86" fmla="*/ 1752 w 2210"/>
              <a:gd name="T87" fmla="*/ 1985 h 2210"/>
              <a:gd name="T88" fmla="*/ 1785 w 2210"/>
              <a:gd name="T89" fmla="*/ 1805 h 2210"/>
              <a:gd name="T90" fmla="*/ 1956 w 2210"/>
              <a:gd name="T91" fmla="*/ 1810 h 2210"/>
              <a:gd name="T92" fmla="*/ 1923 w 2210"/>
              <a:gd name="T93" fmla="*/ 1612 h 2210"/>
              <a:gd name="T94" fmla="*/ 2109 w 2210"/>
              <a:gd name="T95" fmla="*/ 1566 h 2210"/>
              <a:gd name="T96" fmla="*/ 2027 w 2210"/>
              <a:gd name="T97" fmla="*/ 1383 h 2210"/>
              <a:gd name="T98" fmla="*/ 2188 w 2210"/>
              <a:gd name="T99" fmla="*/ 1323 h 2210"/>
              <a:gd name="T100" fmla="*/ 2063 w 2210"/>
              <a:gd name="T101" fmla="*/ 1202 h 2210"/>
              <a:gd name="T102" fmla="*/ 2209 w 2210"/>
              <a:gd name="T103" fmla="*/ 1065 h 2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10" h="2210">
                <a:moveTo>
                  <a:pt x="2205" y="1002"/>
                </a:moveTo>
                <a:cubicBezTo>
                  <a:pt x="2205" y="994"/>
                  <a:pt x="2198" y="986"/>
                  <a:pt x="2191" y="985"/>
                </a:cubicBezTo>
                <a:cubicBezTo>
                  <a:pt x="2151" y="977"/>
                  <a:pt x="2110" y="970"/>
                  <a:pt x="2071" y="964"/>
                </a:cubicBezTo>
                <a:cubicBezTo>
                  <a:pt x="2063" y="963"/>
                  <a:pt x="2057" y="957"/>
                  <a:pt x="2055" y="951"/>
                </a:cubicBezTo>
                <a:cubicBezTo>
                  <a:pt x="2052" y="929"/>
                  <a:pt x="2048" y="907"/>
                  <a:pt x="2042" y="885"/>
                </a:cubicBezTo>
                <a:cubicBezTo>
                  <a:pt x="2041" y="879"/>
                  <a:pt x="2045" y="870"/>
                  <a:pt x="2051" y="866"/>
                </a:cubicBezTo>
                <a:cubicBezTo>
                  <a:pt x="2086" y="846"/>
                  <a:pt x="2120" y="825"/>
                  <a:pt x="2154" y="802"/>
                </a:cubicBezTo>
                <a:cubicBezTo>
                  <a:pt x="2160" y="798"/>
                  <a:pt x="2164" y="788"/>
                  <a:pt x="2162" y="781"/>
                </a:cubicBezTo>
                <a:lnTo>
                  <a:pt x="2152" y="752"/>
                </a:lnTo>
                <a:cubicBezTo>
                  <a:pt x="2148" y="741"/>
                  <a:pt x="2145" y="731"/>
                  <a:pt x="2141" y="720"/>
                </a:cubicBezTo>
                <a:cubicBezTo>
                  <a:pt x="2138" y="713"/>
                  <a:pt x="2130" y="707"/>
                  <a:pt x="2122" y="708"/>
                </a:cubicBezTo>
                <a:cubicBezTo>
                  <a:pt x="2082" y="711"/>
                  <a:pt x="2042" y="714"/>
                  <a:pt x="2001" y="719"/>
                </a:cubicBezTo>
                <a:cubicBezTo>
                  <a:pt x="1994" y="720"/>
                  <a:pt x="1986" y="716"/>
                  <a:pt x="1983" y="710"/>
                </a:cubicBezTo>
                <a:cubicBezTo>
                  <a:pt x="1974" y="689"/>
                  <a:pt x="1963" y="670"/>
                  <a:pt x="1953" y="650"/>
                </a:cubicBezTo>
                <a:cubicBezTo>
                  <a:pt x="1950" y="644"/>
                  <a:pt x="1952" y="635"/>
                  <a:pt x="1957" y="630"/>
                </a:cubicBezTo>
                <a:cubicBezTo>
                  <a:pt x="1985" y="601"/>
                  <a:pt x="2013" y="571"/>
                  <a:pt x="2040" y="541"/>
                </a:cubicBezTo>
                <a:cubicBezTo>
                  <a:pt x="2045" y="535"/>
                  <a:pt x="2046" y="525"/>
                  <a:pt x="2041" y="518"/>
                </a:cubicBezTo>
                <a:lnTo>
                  <a:pt x="2024" y="492"/>
                </a:lnTo>
                <a:lnTo>
                  <a:pt x="2006" y="465"/>
                </a:lnTo>
                <a:cubicBezTo>
                  <a:pt x="2002" y="459"/>
                  <a:pt x="1992" y="456"/>
                  <a:pt x="1985" y="458"/>
                </a:cubicBezTo>
                <a:cubicBezTo>
                  <a:pt x="1946" y="471"/>
                  <a:pt x="1908" y="485"/>
                  <a:pt x="1871" y="501"/>
                </a:cubicBezTo>
                <a:cubicBezTo>
                  <a:pt x="1864" y="503"/>
                  <a:pt x="1855" y="501"/>
                  <a:pt x="1851" y="496"/>
                </a:cubicBezTo>
                <a:cubicBezTo>
                  <a:pt x="1836" y="479"/>
                  <a:pt x="1822" y="462"/>
                  <a:pt x="1807" y="446"/>
                </a:cubicBezTo>
                <a:cubicBezTo>
                  <a:pt x="1802" y="441"/>
                  <a:pt x="1801" y="432"/>
                  <a:pt x="1805" y="425"/>
                </a:cubicBezTo>
                <a:cubicBezTo>
                  <a:pt x="1825" y="390"/>
                  <a:pt x="1844" y="355"/>
                  <a:pt x="1862" y="318"/>
                </a:cubicBezTo>
                <a:cubicBezTo>
                  <a:pt x="1865" y="311"/>
                  <a:pt x="1863" y="301"/>
                  <a:pt x="1858" y="296"/>
                </a:cubicBezTo>
                <a:cubicBezTo>
                  <a:pt x="1851" y="289"/>
                  <a:pt x="1843" y="282"/>
                  <a:pt x="1835" y="276"/>
                </a:cubicBezTo>
                <a:cubicBezTo>
                  <a:pt x="1827" y="268"/>
                  <a:pt x="1819" y="261"/>
                  <a:pt x="1810" y="254"/>
                </a:cubicBezTo>
                <a:cubicBezTo>
                  <a:pt x="1804" y="249"/>
                  <a:pt x="1794" y="248"/>
                  <a:pt x="1788" y="252"/>
                </a:cubicBezTo>
                <a:cubicBezTo>
                  <a:pt x="1754" y="275"/>
                  <a:pt x="1721" y="298"/>
                  <a:pt x="1688" y="323"/>
                </a:cubicBezTo>
                <a:cubicBezTo>
                  <a:pt x="1683" y="327"/>
                  <a:pt x="1673" y="328"/>
                  <a:pt x="1668" y="324"/>
                </a:cubicBezTo>
                <a:cubicBezTo>
                  <a:pt x="1650" y="310"/>
                  <a:pt x="1631" y="298"/>
                  <a:pt x="1612" y="286"/>
                </a:cubicBezTo>
                <a:cubicBezTo>
                  <a:pt x="1607" y="283"/>
                  <a:pt x="1603" y="274"/>
                  <a:pt x="1605" y="267"/>
                </a:cubicBezTo>
                <a:cubicBezTo>
                  <a:pt x="1616" y="228"/>
                  <a:pt x="1625" y="189"/>
                  <a:pt x="1633" y="148"/>
                </a:cubicBezTo>
                <a:cubicBezTo>
                  <a:pt x="1634" y="141"/>
                  <a:pt x="1630" y="132"/>
                  <a:pt x="1623" y="128"/>
                </a:cubicBezTo>
                <a:cubicBezTo>
                  <a:pt x="1604" y="119"/>
                  <a:pt x="1585" y="109"/>
                  <a:pt x="1565" y="100"/>
                </a:cubicBezTo>
                <a:cubicBezTo>
                  <a:pt x="1558" y="97"/>
                  <a:pt x="1549" y="99"/>
                  <a:pt x="1544" y="105"/>
                </a:cubicBezTo>
                <a:cubicBezTo>
                  <a:pt x="1517" y="135"/>
                  <a:pt x="1491" y="167"/>
                  <a:pt x="1466" y="199"/>
                </a:cubicBezTo>
                <a:cubicBezTo>
                  <a:pt x="1462" y="204"/>
                  <a:pt x="1453" y="207"/>
                  <a:pt x="1447" y="205"/>
                </a:cubicBezTo>
                <a:cubicBezTo>
                  <a:pt x="1426" y="197"/>
                  <a:pt x="1404" y="190"/>
                  <a:pt x="1383" y="183"/>
                </a:cubicBezTo>
                <a:cubicBezTo>
                  <a:pt x="1377" y="181"/>
                  <a:pt x="1371" y="174"/>
                  <a:pt x="1371" y="166"/>
                </a:cubicBezTo>
                <a:cubicBezTo>
                  <a:pt x="1371" y="126"/>
                  <a:pt x="1370" y="85"/>
                  <a:pt x="1367" y="45"/>
                </a:cubicBezTo>
                <a:cubicBezTo>
                  <a:pt x="1366" y="37"/>
                  <a:pt x="1360" y="30"/>
                  <a:pt x="1352" y="28"/>
                </a:cubicBezTo>
                <a:lnTo>
                  <a:pt x="1323" y="21"/>
                </a:lnTo>
                <a:lnTo>
                  <a:pt x="1290" y="16"/>
                </a:lnTo>
                <a:cubicBezTo>
                  <a:pt x="1282" y="14"/>
                  <a:pt x="1273" y="19"/>
                  <a:pt x="1270" y="25"/>
                </a:cubicBezTo>
                <a:cubicBezTo>
                  <a:pt x="1252" y="62"/>
                  <a:pt x="1235" y="99"/>
                  <a:pt x="1219" y="136"/>
                </a:cubicBezTo>
                <a:cubicBezTo>
                  <a:pt x="1216" y="143"/>
                  <a:pt x="1208" y="148"/>
                  <a:pt x="1202" y="147"/>
                </a:cubicBezTo>
                <a:cubicBezTo>
                  <a:pt x="1179" y="145"/>
                  <a:pt x="1157" y="143"/>
                  <a:pt x="1135" y="143"/>
                </a:cubicBezTo>
                <a:cubicBezTo>
                  <a:pt x="1128" y="142"/>
                  <a:pt x="1121" y="136"/>
                  <a:pt x="1119" y="129"/>
                </a:cubicBezTo>
                <a:cubicBezTo>
                  <a:pt x="1109" y="90"/>
                  <a:pt x="1097" y="51"/>
                  <a:pt x="1084" y="13"/>
                </a:cubicBezTo>
                <a:cubicBezTo>
                  <a:pt x="1081" y="6"/>
                  <a:pt x="1073" y="0"/>
                  <a:pt x="1065" y="0"/>
                </a:cubicBezTo>
                <a:cubicBezTo>
                  <a:pt x="1044" y="1"/>
                  <a:pt x="1023" y="3"/>
                  <a:pt x="1001" y="4"/>
                </a:cubicBezTo>
                <a:cubicBezTo>
                  <a:pt x="994" y="5"/>
                  <a:pt x="986" y="12"/>
                  <a:pt x="985" y="19"/>
                </a:cubicBezTo>
                <a:cubicBezTo>
                  <a:pt x="977" y="59"/>
                  <a:pt x="970" y="99"/>
                  <a:pt x="964" y="139"/>
                </a:cubicBezTo>
                <a:cubicBezTo>
                  <a:pt x="963" y="146"/>
                  <a:pt x="957" y="153"/>
                  <a:pt x="951" y="154"/>
                </a:cubicBezTo>
                <a:cubicBezTo>
                  <a:pt x="929" y="158"/>
                  <a:pt x="907" y="162"/>
                  <a:pt x="885" y="167"/>
                </a:cubicBezTo>
                <a:cubicBezTo>
                  <a:pt x="878" y="169"/>
                  <a:pt x="870" y="165"/>
                  <a:pt x="866" y="159"/>
                </a:cubicBezTo>
                <a:cubicBezTo>
                  <a:pt x="846" y="124"/>
                  <a:pt x="824" y="89"/>
                  <a:pt x="802" y="55"/>
                </a:cubicBezTo>
                <a:cubicBezTo>
                  <a:pt x="798" y="49"/>
                  <a:pt x="788" y="46"/>
                  <a:pt x="781" y="48"/>
                </a:cubicBezTo>
                <a:lnTo>
                  <a:pt x="752" y="58"/>
                </a:lnTo>
                <a:cubicBezTo>
                  <a:pt x="741" y="61"/>
                  <a:pt x="730" y="65"/>
                  <a:pt x="720" y="69"/>
                </a:cubicBezTo>
                <a:cubicBezTo>
                  <a:pt x="713" y="72"/>
                  <a:pt x="707" y="80"/>
                  <a:pt x="708" y="87"/>
                </a:cubicBezTo>
                <a:cubicBezTo>
                  <a:pt x="710" y="128"/>
                  <a:pt x="714" y="168"/>
                  <a:pt x="719" y="209"/>
                </a:cubicBezTo>
                <a:cubicBezTo>
                  <a:pt x="720" y="216"/>
                  <a:pt x="716" y="224"/>
                  <a:pt x="710" y="227"/>
                </a:cubicBezTo>
                <a:cubicBezTo>
                  <a:pt x="689" y="236"/>
                  <a:pt x="670" y="246"/>
                  <a:pt x="650" y="256"/>
                </a:cubicBezTo>
                <a:cubicBezTo>
                  <a:pt x="644" y="260"/>
                  <a:pt x="635" y="258"/>
                  <a:pt x="630" y="253"/>
                </a:cubicBezTo>
                <a:cubicBezTo>
                  <a:pt x="601" y="225"/>
                  <a:pt x="571" y="196"/>
                  <a:pt x="540" y="170"/>
                </a:cubicBezTo>
                <a:cubicBezTo>
                  <a:pt x="535" y="165"/>
                  <a:pt x="525" y="164"/>
                  <a:pt x="518" y="168"/>
                </a:cubicBezTo>
                <a:lnTo>
                  <a:pt x="491" y="186"/>
                </a:lnTo>
                <a:lnTo>
                  <a:pt x="465" y="204"/>
                </a:lnTo>
                <a:cubicBezTo>
                  <a:pt x="459" y="208"/>
                  <a:pt x="456" y="218"/>
                  <a:pt x="458" y="225"/>
                </a:cubicBezTo>
                <a:cubicBezTo>
                  <a:pt x="471" y="264"/>
                  <a:pt x="485" y="302"/>
                  <a:pt x="500" y="339"/>
                </a:cubicBezTo>
                <a:cubicBezTo>
                  <a:pt x="503" y="346"/>
                  <a:pt x="501" y="355"/>
                  <a:pt x="496" y="359"/>
                </a:cubicBezTo>
                <a:cubicBezTo>
                  <a:pt x="479" y="374"/>
                  <a:pt x="462" y="388"/>
                  <a:pt x="446" y="403"/>
                </a:cubicBezTo>
                <a:cubicBezTo>
                  <a:pt x="441" y="408"/>
                  <a:pt x="432" y="409"/>
                  <a:pt x="425" y="405"/>
                </a:cubicBezTo>
                <a:cubicBezTo>
                  <a:pt x="390" y="384"/>
                  <a:pt x="354" y="366"/>
                  <a:pt x="318" y="348"/>
                </a:cubicBezTo>
                <a:cubicBezTo>
                  <a:pt x="311" y="344"/>
                  <a:pt x="301" y="346"/>
                  <a:pt x="296" y="352"/>
                </a:cubicBezTo>
                <a:cubicBezTo>
                  <a:pt x="289" y="359"/>
                  <a:pt x="282" y="367"/>
                  <a:pt x="275" y="375"/>
                </a:cubicBezTo>
                <a:cubicBezTo>
                  <a:pt x="268" y="383"/>
                  <a:pt x="261" y="391"/>
                  <a:pt x="254" y="400"/>
                </a:cubicBezTo>
                <a:cubicBezTo>
                  <a:pt x="249" y="406"/>
                  <a:pt x="248" y="416"/>
                  <a:pt x="252" y="422"/>
                </a:cubicBezTo>
                <a:cubicBezTo>
                  <a:pt x="275" y="456"/>
                  <a:pt x="298" y="489"/>
                  <a:pt x="323" y="521"/>
                </a:cubicBezTo>
                <a:cubicBezTo>
                  <a:pt x="327" y="527"/>
                  <a:pt x="328" y="537"/>
                  <a:pt x="324" y="542"/>
                </a:cubicBezTo>
                <a:cubicBezTo>
                  <a:pt x="310" y="560"/>
                  <a:pt x="298" y="579"/>
                  <a:pt x="286" y="597"/>
                </a:cubicBezTo>
                <a:cubicBezTo>
                  <a:pt x="282" y="603"/>
                  <a:pt x="274" y="606"/>
                  <a:pt x="267" y="604"/>
                </a:cubicBezTo>
                <a:cubicBezTo>
                  <a:pt x="228" y="594"/>
                  <a:pt x="188" y="585"/>
                  <a:pt x="148" y="577"/>
                </a:cubicBezTo>
                <a:cubicBezTo>
                  <a:pt x="141" y="576"/>
                  <a:pt x="132" y="580"/>
                  <a:pt x="128" y="587"/>
                </a:cubicBezTo>
                <a:cubicBezTo>
                  <a:pt x="119" y="606"/>
                  <a:pt x="109" y="625"/>
                  <a:pt x="100" y="644"/>
                </a:cubicBezTo>
                <a:cubicBezTo>
                  <a:pt x="97" y="651"/>
                  <a:pt x="99" y="661"/>
                  <a:pt x="104" y="666"/>
                </a:cubicBezTo>
                <a:cubicBezTo>
                  <a:pt x="135" y="693"/>
                  <a:pt x="166" y="719"/>
                  <a:pt x="198" y="744"/>
                </a:cubicBezTo>
                <a:cubicBezTo>
                  <a:pt x="204" y="748"/>
                  <a:pt x="207" y="757"/>
                  <a:pt x="205" y="763"/>
                </a:cubicBezTo>
                <a:cubicBezTo>
                  <a:pt x="197" y="784"/>
                  <a:pt x="190" y="805"/>
                  <a:pt x="183" y="827"/>
                </a:cubicBezTo>
                <a:cubicBezTo>
                  <a:pt x="181" y="833"/>
                  <a:pt x="174" y="838"/>
                  <a:pt x="166" y="838"/>
                </a:cubicBezTo>
                <a:cubicBezTo>
                  <a:pt x="126" y="839"/>
                  <a:pt x="85" y="840"/>
                  <a:pt x="44" y="843"/>
                </a:cubicBezTo>
                <a:cubicBezTo>
                  <a:pt x="37" y="843"/>
                  <a:pt x="30" y="850"/>
                  <a:pt x="28" y="857"/>
                </a:cubicBezTo>
                <a:lnTo>
                  <a:pt x="21" y="887"/>
                </a:lnTo>
                <a:lnTo>
                  <a:pt x="15" y="920"/>
                </a:lnTo>
                <a:cubicBezTo>
                  <a:pt x="14" y="928"/>
                  <a:pt x="18" y="937"/>
                  <a:pt x="25" y="940"/>
                </a:cubicBezTo>
                <a:cubicBezTo>
                  <a:pt x="61" y="958"/>
                  <a:pt x="99" y="975"/>
                  <a:pt x="136" y="991"/>
                </a:cubicBezTo>
                <a:cubicBezTo>
                  <a:pt x="143" y="994"/>
                  <a:pt x="148" y="1001"/>
                  <a:pt x="147" y="1008"/>
                </a:cubicBezTo>
                <a:cubicBezTo>
                  <a:pt x="145" y="1030"/>
                  <a:pt x="143" y="1053"/>
                  <a:pt x="142" y="1075"/>
                </a:cubicBezTo>
                <a:cubicBezTo>
                  <a:pt x="142" y="1082"/>
                  <a:pt x="136" y="1089"/>
                  <a:pt x="129" y="1091"/>
                </a:cubicBezTo>
                <a:cubicBezTo>
                  <a:pt x="90" y="1101"/>
                  <a:pt x="51" y="1113"/>
                  <a:pt x="13" y="1126"/>
                </a:cubicBezTo>
                <a:cubicBezTo>
                  <a:pt x="6" y="1128"/>
                  <a:pt x="0" y="1137"/>
                  <a:pt x="0" y="1145"/>
                </a:cubicBezTo>
                <a:cubicBezTo>
                  <a:pt x="0" y="1166"/>
                  <a:pt x="3" y="1187"/>
                  <a:pt x="4" y="1208"/>
                </a:cubicBezTo>
                <a:cubicBezTo>
                  <a:pt x="5" y="1216"/>
                  <a:pt x="11" y="1224"/>
                  <a:pt x="19" y="1225"/>
                </a:cubicBezTo>
                <a:cubicBezTo>
                  <a:pt x="59" y="1233"/>
                  <a:pt x="99" y="1240"/>
                  <a:pt x="139" y="1245"/>
                </a:cubicBezTo>
                <a:cubicBezTo>
                  <a:pt x="146" y="1246"/>
                  <a:pt x="153" y="1253"/>
                  <a:pt x="154" y="1259"/>
                </a:cubicBezTo>
                <a:cubicBezTo>
                  <a:pt x="158" y="1281"/>
                  <a:pt x="162" y="1303"/>
                  <a:pt x="167" y="1325"/>
                </a:cubicBezTo>
                <a:cubicBezTo>
                  <a:pt x="169" y="1331"/>
                  <a:pt x="165" y="1340"/>
                  <a:pt x="158" y="1343"/>
                </a:cubicBezTo>
                <a:cubicBezTo>
                  <a:pt x="123" y="1364"/>
                  <a:pt x="89" y="1385"/>
                  <a:pt x="55" y="1408"/>
                </a:cubicBezTo>
                <a:cubicBezTo>
                  <a:pt x="49" y="1412"/>
                  <a:pt x="46" y="1422"/>
                  <a:pt x="48" y="1429"/>
                </a:cubicBezTo>
                <a:lnTo>
                  <a:pt x="58" y="1458"/>
                </a:lnTo>
                <a:cubicBezTo>
                  <a:pt x="61" y="1469"/>
                  <a:pt x="64" y="1479"/>
                  <a:pt x="69" y="1490"/>
                </a:cubicBezTo>
                <a:cubicBezTo>
                  <a:pt x="71" y="1497"/>
                  <a:pt x="80" y="1502"/>
                  <a:pt x="87" y="1502"/>
                </a:cubicBezTo>
                <a:cubicBezTo>
                  <a:pt x="128" y="1499"/>
                  <a:pt x="168" y="1496"/>
                  <a:pt x="208" y="1490"/>
                </a:cubicBezTo>
                <a:cubicBezTo>
                  <a:pt x="216" y="1490"/>
                  <a:pt x="224" y="1494"/>
                  <a:pt x="227" y="1500"/>
                </a:cubicBezTo>
                <a:cubicBezTo>
                  <a:pt x="235" y="1520"/>
                  <a:pt x="246" y="1540"/>
                  <a:pt x="256" y="1560"/>
                </a:cubicBezTo>
                <a:cubicBezTo>
                  <a:pt x="259" y="1566"/>
                  <a:pt x="258" y="1575"/>
                  <a:pt x="253" y="1580"/>
                </a:cubicBezTo>
                <a:cubicBezTo>
                  <a:pt x="224" y="1609"/>
                  <a:pt x="196" y="1639"/>
                  <a:pt x="170" y="1669"/>
                </a:cubicBezTo>
                <a:cubicBezTo>
                  <a:pt x="165" y="1675"/>
                  <a:pt x="164" y="1685"/>
                  <a:pt x="168" y="1691"/>
                </a:cubicBezTo>
                <a:lnTo>
                  <a:pt x="185" y="1718"/>
                </a:lnTo>
                <a:lnTo>
                  <a:pt x="204" y="1745"/>
                </a:lnTo>
                <a:cubicBezTo>
                  <a:pt x="208" y="1751"/>
                  <a:pt x="218" y="1754"/>
                  <a:pt x="225" y="1752"/>
                </a:cubicBezTo>
                <a:cubicBezTo>
                  <a:pt x="263" y="1739"/>
                  <a:pt x="302" y="1725"/>
                  <a:pt x="339" y="1709"/>
                </a:cubicBezTo>
                <a:cubicBezTo>
                  <a:pt x="346" y="1707"/>
                  <a:pt x="355" y="1709"/>
                  <a:pt x="359" y="1714"/>
                </a:cubicBezTo>
                <a:cubicBezTo>
                  <a:pt x="373" y="1731"/>
                  <a:pt x="387" y="1748"/>
                  <a:pt x="403" y="1764"/>
                </a:cubicBezTo>
                <a:cubicBezTo>
                  <a:pt x="408" y="1769"/>
                  <a:pt x="408" y="1778"/>
                  <a:pt x="405" y="1785"/>
                </a:cubicBezTo>
                <a:cubicBezTo>
                  <a:pt x="384" y="1820"/>
                  <a:pt x="366" y="1855"/>
                  <a:pt x="348" y="1892"/>
                </a:cubicBezTo>
                <a:cubicBezTo>
                  <a:pt x="344" y="1899"/>
                  <a:pt x="346" y="1909"/>
                  <a:pt x="352" y="1914"/>
                </a:cubicBezTo>
                <a:cubicBezTo>
                  <a:pt x="359" y="1921"/>
                  <a:pt x="367" y="1928"/>
                  <a:pt x="374" y="1934"/>
                </a:cubicBezTo>
                <a:cubicBezTo>
                  <a:pt x="383" y="1942"/>
                  <a:pt x="391" y="1949"/>
                  <a:pt x="400" y="1956"/>
                </a:cubicBezTo>
                <a:cubicBezTo>
                  <a:pt x="406" y="1961"/>
                  <a:pt x="416" y="1962"/>
                  <a:pt x="422" y="1958"/>
                </a:cubicBezTo>
                <a:cubicBezTo>
                  <a:pt x="456" y="1935"/>
                  <a:pt x="489" y="1912"/>
                  <a:pt x="521" y="1887"/>
                </a:cubicBezTo>
                <a:cubicBezTo>
                  <a:pt x="527" y="1883"/>
                  <a:pt x="536" y="1882"/>
                  <a:pt x="542" y="1886"/>
                </a:cubicBezTo>
                <a:cubicBezTo>
                  <a:pt x="560" y="1900"/>
                  <a:pt x="579" y="1911"/>
                  <a:pt x="597" y="1924"/>
                </a:cubicBezTo>
                <a:cubicBezTo>
                  <a:pt x="603" y="1927"/>
                  <a:pt x="606" y="1936"/>
                  <a:pt x="604" y="1943"/>
                </a:cubicBezTo>
                <a:cubicBezTo>
                  <a:pt x="594" y="1982"/>
                  <a:pt x="585" y="2021"/>
                  <a:pt x="577" y="2062"/>
                </a:cubicBezTo>
                <a:cubicBezTo>
                  <a:pt x="575" y="2069"/>
                  <a:pt x="580" y="2078"/>
                  <a:pt x="587" y="2081"/>
                </a:cubicBezTo>
                <a:cubicBezTo>
                  <a:pt x="606" y="2091"/>
                  <a:pt x="625" y="2101"/>
                  <a:pt x="644" y="2110"/>
                </a:cubicBezTo>
                <a:cubicBezTo>
                  <a:pt x="651" y="2113"/>
                  <a:pt x="661" y="2111"/>
                  <a:pt x="666" y="2105"/>
                </a:cubicBezTo>
                <a:cubicBezTo>
                  <a:pt x="693" y="2075"/>
                  <a:pt x="719" y="2043"/>
                  <a:pt x="744" y="2011"/>
                </a:cubicBezTo>
                <a:cubicBezTo>
                  <a:pt x="748" y="2006"/>
                  <a:pt x="757" y="2003"/>
                  <a:pt x="763" y="2005"/>
                </a:cubicBezTo>
                <a:cubicBezTo>
                  <a:pt x="784" y="2013"/>
                  <a:pt x="805" y="2020"/>
                  <a:pt x="826" y="2027"/>
                </a:cubicBezTo>
                <a:cubicBezTo>
                  <a:pt x="833" y="2029"/>
                  <a:pt x="838" y="2036"/>
                  <a:pt x="838" y="2043"/>
                </a:cubicBezTo>
                <a:cubicBezTo>
                  <a:pt x="838" y="2084"/>
                  <a:pt x="840" y="2125"/>
                  <a:pt x="843" y="2165"/>
                </a:cubicBezTo>
                <a:cubicBezTo>
                  <a:pt x="843" y="2173"/>
                  <a:pt x="850" y="2180"/>
                  <a:pt x="857" y="2182"/>
                </a:cubicBezTo>
                <a:lnTo>
                  <a:pt x="887" y="2189"/>
                </a:lnTo>
                <a:lnTo>
                  <a:pt x="920" y="2194"/>
                </a:lnTo>
                <a:cubicBezTo>
                  <a:pt x="927" y="2196"/>
                  <a:pt x="936" y="2191"/>
                  <a:pt x="940" y="2185"/>
                </a:cubicBezTo>
                <a:cubicBezTo>
                  <a:pt x="958" y="2148"/>
                  <a:pt x="975" y="2111"/>
                  <a:pt x="991" y="2074"/>
                </a:cubicBezTo>
                <a:cubicBezTo>
                  <a:pt x="994" y="2067"/>
                  <a:pt x="1001" y="2062"/>
                  <a:pt x="1008" y="2063"/>
                </a:cubicBezTo>
                <a:cubicBezTo>
                  <a:pt x="1030" y="2065"/>
                  <a:pt x="1052" y="2067"/>
                  <a:pt x="1075" y="2067"/>
                </a:cubicBezTo>
                <a:cubicBezTo>
                  <a:pt x="1081" y="2067"/>
                  <a:pt x="1088" y="2073"/>
                  <a:pt x="1090" y="2081"/>
                </a:cubicBezTo>
                <a:cubicBezTo>
                  <a:pt x="1101" y="2120"/>
                  <a:pt x="1113" y="2159"/>
                  <a:pt x="1126" y="2197"/>
                </a:cubicBezTo>
                <a:cubicBezTo>
                  <a:pt x="1128" y="2204"/>
                  <a:pt x="1137" y="2210"/>
                  <a:pt x="1144" y="2210"/>
                </a:cubicBezTo>
                <a:cubicBezTo>
                  <a:pt x="1166" y="2209"/>
                  <a:pt x="1187" y="2207"/>
                  <a:pt x="1208" y="2205"/>
                </a:cubicBezTo>
                <a:cubicBezTo>
                  <a:pt x="1216" y="2205"/>
                  <a:pt x="1223" y="2198"/>
                  <a:pt x="1225" y="2191"/>
                </a:cubicBezTo>
                <a:cubicBezTo>
                  <a:pt x="1233" y="2151"/>
                  <a:pt x="1240" y="2111"/>
                  <a:pt x="1245" y="2071"/>
                </a:cubicBezTo>
                <a:cubicBezTo>
                  <a:pt x="1246" y="2064"/>
                  <a:pt x="1253" y="2057"/>
                  <a:pt x="1259" y="2056"/>
                </a:cubicBezTo>
                <a:cubicBezTo>
                  <a:pt x="1281" y="2052"/>
                  <a:pt x="1303" y="2048"/>
                  <a:pt x="1325" y="2042"/>
                </a:cubicBezTo>
                <a:cubicBezTo>
                  <a:pt x="1331" y="2041"/>
                  <a:pt x="1340" y="2045"/>
                  <a:pt x="1343" y="2051"/>
                </a:cubicBezTo>
                <a:cubicBezTo>
                  <a:pt x="1364" y="2086"/>
                  <a:pt x="1385" y="2120"/>
                  <a:pt x="1408" y="2154"/>
                </a:cubicBezTo>
                <a:cubicBezTo>
                  <a:pt x="1412" y="2161"/>
                  <a:pt x="1422" y="2164"/>
                  <a:pt x="1429" y="2162"/>
                </a:cubicBezTo>
                <a:lnTo>
                  <a:pt x="1458" y="2152"/>
                </a:lnTo>
                <a:cubicBezTo>
                  <a:pt x="1469" y="2149"/>
                  <a:pt x="1479" y="2145"/>
                  <a:pt x="1490" y="2141"/>
                </a:cubicBezTo>
                <a:cubicBezTo>
                  <a:pt x="1497" y="2138"/>
                  <a:pt x="1502" y="2130"/>
                  <a:pt x="1502" y="2123"/>
                </a:cubicBezTo>
                <a:cubicBezTo>
                  <a:pt x="1499" y="2082"/>
                  <a:pt x="1496" y="2042"/>
                  <a:pt x="1490" y="2001"/>
                </a:cubicBezTo>
                <a:cubicBezTo>
                  <a:pt x="1489" y="1994"/>
                  <a:pt x="1494" y="1986"/>
                  <a:pt x="1500" y="1983"/>
                </a:cubicBezTo>
                <a:cubicBezTo>
                  <a:pt x="1520" y="1974"/>
                  <a:pt x="1540" y="1964"/>
                  <a:pt x="1560" y="1954"/>
                </a:cubicBezTo>
                <a:cubicBezTo>
                  <a:pt x="1566" y="1950"/>
                  <a:pt x="1575" y="1952"/>
                  <a:pt x="1580" y="1957"/>
                </a:cubicBezTo>
                <a:cubicBezTo>
                  <a:pt x="1609" y="1985"/>
                  <a:pt x="1639" y="2013"/>
                  <a:pt x="1669" y="2040"/>
                </a:cubicBezTo>
                <a:cubicBezTo>
                  <a:pt x="1675" y="2045"/>
                  <a:pt x="1685" y="2046"/>
                  <a:pt x="1691" y="2042"/>
                </a:cubicBezTo>
                <a:lnTo>
                  <a:pt x="1718" y="2024"/>
                </a:lnTo>
                <a:lnTo>
                  <a:pt x="1744" y="2006"/>
                </a:lnTo>
                <a:cubicBezTo>
                  <a:pt x="1751" y="2002"/>
                  <a:pt x="1754" y="1992"/>
                  <a:pt x="1752" y="1985"/>
                </a:cubicBezTo>
                <a:cubicBezTo>
                  <a:pt x="1739" y="1946"/>
                  <a:pt x="1724" y="1908"/>
                  <a:pt x="1709" y="1871"/>
                </a:cubicBezTo>
                <a:cubicBezTo>
                  <a:pt x="1706" y="1864"/>
                  <a:pt x="1709" y="1855"/>
                  <a:pt x="1714" y="1851"/>
                </a:cubicBezTo>
                <a:cubicBezTo>
                  <a:pt x="1731" y="1836"/>
                  <a:pt x="1748" y="1822"/>
                  <a:pt x="1764" y="1807"/>
                </a:cubicBezTo>
                <a:cubicBezTo>
                  <a:pt x="1769" y="1802"/>
                  <a:pt x="1778" y="1801"/>
                  <a:pt x="1785" y="1805"/>
                </a:cubicBezTo>
                <a:cubicBezTo>
                  <a:pt x="1820" y="1826"/>
                  <a:pt x="1855" y="1844"/>
                  <a:pt x="1892" y="1862"/>
                </a:cubicBezTo>
                <a:cubicBezTo>
                  <a:pt x="1899" y="1866"/>
                  <a:pt x="1909" y="1864"/>
                  <a:pt x="1914" y="1858"/>
                </a:cubicBezTo>
                <a:cubicBezTo>
                  <a:pt x="1921" y="1851"/>
                  <a:pt x="1927" y="1843"/>
                  <a:pt x="1934" y="1835"/>
                </a:cubicBezTo>
                <a:cubicBezTo>
                  <a:pt x="1942" y="1827"/>
                  <a:pt x="1949" y="1819"/>
                  <a:pt x="1956" y="1810"/>
                </a:cubicBezTo>
                <a:cubicBezTo>
                  <a:pt x="1961" y="1804"/>
                  <a:pt x="1962" y="1794"/>
                  <a:pt x="1957" y="1788"/>
                </a:cubicBezTo>
                <a:cubicBezTo>
                  <a:pt x="1935" y="1754"/>
                  <a:pt x="1912" y="1721"/>
                  <a:pt x="1887" y="1689"/>
                </a:cubicBezTo>
                <a:cubicBezTo>
                  <a:pt x="1883" y="1683"/>
                  <a:pt x="1882" y="1673"/>
                  <a:pt x="1886" y="1668"/>
                </a:cubicBezTo>
                <a:cubicBezTo>
                  <a:pt x="1899" y="1650"/>
                  <a:pt x="1911" y="1631"/>
                  <a:pt x="1923" y="1612"/>
                </a:cubicBezTo>
                <a:cubicBezTo>
                  <a:pt x="1927" y="1607"/>
                  <a:pt x="1935" y="1604"/>
                  <a:pt x="1943" y="1605"/>
                </a:cubicBezTo>
                <a:cubicBezTo>
                  <a:pt x="1982" y="1616"/>
                  <a:pt x="2021" y="1625"/>
                  <a:pt x="2061" y="1633"/>
                </a:cubicBezTo>
                <a:cubicBezTo>
                  <a:pt x="2069" y="1634"/>
                  <a:pt x="2078" y="1630"/>
                  <a:pt x="2081" y="1623"/>
                </a:cubicBezTo>
                <a:cubicBezTo>
                  <a:pt x="2091" y="1604"/>
                  <a:pt x="2101" y="1585"/>
                  <a:pt x="2109" y="1566"/>
                </a:cubicBezTo>
                <a:cubicBezTo>
                  <a:pt x="2113" y="1559"/>
                  <a:pt x="2111" y="1549"/>
                  <a:pt x="2105" y="1544"/>
                </a:cubicBezTo>
                <a:cubicBezTo>
                  <a:pt x="2075" y="1517"/>
                  <a:pt x="2043" y="1491"/>
                  <a:pt x="2011" y="1466"/>
                </a:cubicBezTo>
                <a:cubicBezTo>
                  <a:pt x="2005" y="1462"/>
                  <a:pt x="2003" y="1453"/>
                  <a:pt x="2005" y="1447"/>
                </a:cubicBezTo>
                <a:cubicBezTo>
                  <a:pt x="2013" y="1426"/>
                  <a:pt x="2020" y="1405"/>
                  <a:pt x="2027" y="1383"/>
                </a:cubicBezTo>
                <a:cubicBezTo>
                  <a:pt x="2028" y="1377"/>
                  <a:pt x="2036" y="1372"/>
                  <a:pt x="2043" y="1371"/>
                </a:cubicBezTo>
                <a:cubicBezTo>
                  <a:pt x="2084" y="1371"/>
                  <a:pt x="2125" y="1370"/>
                  <a:pt x="2165" y="1367"/>
                </a:cubicBezTo>
                <a:cubicBezTo>
                  <a:pt x="2173" y="1367"/>
                  <a:pt x="2180" y="1360"/>
                  <a:pt x="2182" y="1352"/>
                </a:cubicBezTo>
                <a:lnTo>
                  <a:pt x="2188" y="1323"/>
                </a:lnTo>
                <a:lnTo>
                  <a:pt x="2194" y="1290"/>
                </a:lnTo>
                <a:cubicBezTo>
                  <a:pt x="2196" y="1282"/>
                  <a:pt x="2191" y="1273"/>
                  <a:pt x="2185" y="1270"/>
                </a:cubicBezTo>
                <a:cubicBezTo>
                  <a:pt x="2148" y="1252"/>
                  <a:pt x="2111" y="1235"/>
                  <a:pt x="2074" y="1219"/>
                </a:cubicBezTo>
                <a:cubicBezTo>
                  <a:pt x="2067" y="1216"/>
                  <a:pt x="2062" y="1209"/>
                  <a:pt x="2063" y="1202"/>
                </a:cubicBezTo>
                <a:cubicBezTo>
                  <a:pt x="2065" y="1180"/>
                  <a:pt x="2067" y="1157"/>
                  <a:pt x="2067" y="1135"/>
                </a:cubicBezTo>
                <a:cubicBezTo>
                  <a:pt x="2067" y="1128"/>
                  <a:pt x="2073" y="1121"/>
                  <a:pt x="2080" y="1119"/>
                </a:cubicBezTo>
                <a:cubicBezTo>
                  <a:pt x="2120" y="1109"/>
                  <a:pt x="2159" y="1097"/>
                  <a:pt x="2197" y="1084"/>
                </a:cubicBezTo>
                <a:cubicBezTo>
                  <a:pt x="2204" y="1081"/>
                  <a:pt x="2210" y="1073"/>
                  <a:pt x="2209" y="1065"/>
                </a:cubicBezTo>
                <a:cubicBezTo>
                  <a:pt x="2209" y="1044"/>
                  <a:pt x="2207" y="1023"/>
                  <a:pt x="2205" y="1002"/>
                </a:cubicBezTo>
                <a:close/>
              </a:path>
            </a:pathLst>
          </a:custGeom>
          <a:solidFill>
            <a:srgbClr val="2BA5E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 name="Freeform 7">
            <a:extLst>
              <a:ext uri="{FF2B5EF4-FFF2-40B4-BE49-F238E27FC236}">
                <a16:creationId xmlns:a16="http://schemas.microsoft.com/office/drawing/2014/main" id="{22BBA1BD-D192-E743-AE5D-E7A00C63B2A1}"/>
              </a:ext>
            </a:extLst>
          </p:cNvPr>
          <p:cNvSpPr>
            <a:spLocks noChangeAspect="1"/>
          </p:cNvSpPr>
          <p:nvPr/>
        </p:nvSpPr>
        <p:spPr bwMode="auto">
          <a:xfrm>
            <a:off x="7866751" y="4646706"/>
            <a:ext cx="1664110" cy="1622941"/>
          </a:xfrm>
          <a:custGeom>
            <a:avLst/>
            <a:gdLst>
              <a:gd name="T0" fmla="*/ 1578 w 1602"/>
              <a:gd name="T1" fmla="*/ 665 h 1602"/>
              <a:gd name="T2" fmla="*/ 1431 w 1602"/>
              <a:gd name="T3" fmla="*/ 605 h 1602"/>
              <a:gd name="T4" fmla="*/ 1518 w 1602"/>
              <a:gd name="T5" fmla="*/ 472 h 1602"/>
              <a:gd name="T6" fmla="*/ 1488 w 1602"/>
              <a:gd name="T7" fmla="*/ 388 h 1602"/>
              <a:gd name="T8" fmla="*/ 1349 w 1602"/>
              <a:gd name="T9" fmla="*/ 412 h 1602"/>
              <a:gd name="T10" fmla="*/ 1285 w 1602"/>
              <a:gd name="T11" fmla="*/ 353 h 1602"/>
              <a:gd name="T12" fmla="*/ 1332 w 1602"/>
              <a:gd name="T13" fmla="*/ 200 h 1602"/>
              <a:gd name="T14" fmla="*/ 1254 w 1602"/>
              <a:gd name="T15" fmla="*/ 155 h 1602"/>
              <a:gd name="T16" fmla="*/ 1108 w 1602"/>
              <a:gd name="T17" fmla="*/ 217 h 1602"/>
              <a:gd name="T18" fmla="*/ 1075 w 1602"/>
              <a:gd name="T19" fmla="*/ 62 h 1602"/>
              <a:gd name="T20" fmla="*/ 994 w 1602"/>
              <a:gd name="T21" fmla="*/ 23 h 1602"/>
              <a:gd name="T22" fmla="*/ 895 w 1602"/>
              <a:gd name="T23" fmla="*/ 148 h 1602"/>
              <a:gd name="T24" fmla="*/ 810 w 1602"/>
              <a:gd name="T25" fmla="*/ 129 h 1602"/>
              <a:gd name="T26" fmla="*/ 751 w 1602"/>
              <a:gd name="T27" fmla="*/ 1 h 1602"/>
              <a:gd name="T28" fmla="*/ 665 w 1602"/>
              <a:gd name="T29" fmla="*/ 24 h 1602"/>
              <a:gd name="T30" fmla="*/ 605 w 1602"/>
              <a:gd name="T31" fmla="*/ 171 h 1602"/>
              <a:gd name="T32" fmla="*/ 472 w 1602"/>
              <a:gd name="T33" fmla="*/ 84 h 1602"/>
              <a:gd name="T34" fmla="*/ 388 w 1602"/>
              <a:gd name="T35" fmla="*/ 114 h 1602"/>
              <a:gd name="T36" fmla="*/ 411 w 1602"/>
              <a:gd name="T37" fmla="*/ 253 h 1602"/>
              <a:gd name="T38" fmla="*/ 353 w 1602"/>
              <a:gd name="T39" fmla="*/ 317 h 1602"/>
              <a:gd name="T40" fmla="*/ 200 w 1602"/>
              <a:gd name="T41" fmla="*/ 270 h 1602"/>
              <a:gd name="T42" fmla="*/ 155 w 1602"/>
              <a:gd name="T43" fmla="*/ 348 h 1602"/>
              <a:gd name="T44" fmla="*/ 217 w 1602"/>
              <a:gd name="T45" fmla="*/ 494 h 1602"/>
              <a:gd name="T46" fmla="*/ 61 w 1602"/>
              <a:gd name="T47" fmla="*/ 527 h 1602"/>
              <a:gd name="T48" fmla="*/ 23 w 1602"/>
              <a:gd name="T49" fmla="*/ 607 h 1602"/>
              <a:gd name="T50" fmla="*/ 148 w 1602"/>
              <a:gd name="T51" fmla="*/ 707 h 1602"/>
              <a:gd name="T52" fmla="*/ 128 w 1602"/>
              <a:gd name="T53" fmla="*/ 792 h 1602"/>
              <a:gd name="T54" fmla="*/ 1 w 1602"/>
              <a:gd name="T55" fmla="*/ 851 h 1602"/>
              <a:gd name="T56" fmla="*/ 24 w 1602"/>
              <a:gd name="T57" fmla="*/ 937 h 1602"/>
              <a:gd name="T58" fmla="*/ 171 w 1602"/>
              <a:gd name="T59" fmla="*/ 997 h 1602"/>
              <a:gd name="T60" fmla="*/ 84 w 1602"/>
              <a:gd name="T61" fmla="*/ 1130 h 1602"/>
              <a:gd name="T62" fmla="*/ 114 w 1602"/>
              <a:gd name="T63" fmla="*/ 1214 h 1602"/>
              <a:gd name="T64" fmla="*/ 253 w 1602"/>
              <a:gd name="T65" fmla="*/ 1190 h 1602"/>
              <a:gd name="T66" fmla="*/ 317 w 1602"/>
              <a:gd name="T67" fmla="*/ 1249 h 1602"/>
              <a:gd name="T68" fmla="*/ 270 w 1602"/>
              <a:gd name="T69" fmla="*/ 1402 h 1602"/>
              <a:gd name="T70" fmla="*/ 348 w 1602"/>
              <a:gd name="T71" fmla="*/ 1447 h 1602"/>
              <a:gd name="T72" fmla="*/ 494 w 1602"/>
              <a:gd name="T73" fmla="*/ 1385 h 1602"/>
              <a:gd name="T74" fmla="*/ 526 w 1602"/>
              <a:gd name="T75" fmla="*/ 1540 h 1602"/>
              <a:gd name="T76" fmla="*/ 607 w 1602"/>
              <a:gd name="T77" fmla="*/ 1579 h 1602"/>
              <a:gd name="T78" fmla="*/ 707 w 1602"/>
              <a:gd name="T79" fmla="*/ 1454 h 1602"/>
              <a:gd name="T80" fmla="*/ 791 w 1602"/>
              <a:gd name="T81" fmla="*/ 1473 h 1602"/>
              <a:gd name="T82" fmla="*/ 851 w 1602"/>
              <a:gd name="T83" fmla="*/ 1601 h 1602"/>
              <a:gd name="T84" fmla="*/ 937 w 1602"/>
              <a:gd name="T85" fmla="*/ 1578 h 1602"/>
              <a:gd name="T86" fmla="*/ 997 w 1602"/>
              <a:gd name="T87" fmla="*/ 1431 h 1602"/>
              <a:gd name="T88" fmla="*/ 1130 w 1602"/>
              <a:gd name="T89" fmla="*/ 1518 h 1602"/>
              <a:gd name="T90" fmla="*/ 1214 w 1602"/>
              <a:gd name="T91" fmla="*/ 1488 h 1602"/>
              <a:gd name="T92" fmla="*/ 1190 w 1602"/>
              <a:gd name="T93" fmla="*/ 1349 h 1602"/>
              <a:gd name="T94" fmla="*/ 1249 w 1602"/>
              <a:gd name="T95" fmla="*/ 1285 h 1602"/>
              <a:gd name="T96" fmla="*/ 1402 w 1602"/>
              <a:gd name="T97" fmla="*/ 1332 h 1602"/>
              <a:gd name="T98" fmla="*/ 1447 w 1602"/>
              <a:gd name="T99" fmla="*/ 1254 h 1602"/>
              <a:gd name="T100" fmla="*/ 1385 w 1602"/>
              <a:gd name="T101" fmla="*/ 1108 h 1602"/>
              <a:gd name="T102" fmla="*/ 1540 w 1602"/>
              <a:gd name="T103" fmla="*/ 1075 h 1602"/>
              <a:gd name="T104" fmla="*/ 1579 w 1602"/>
              <a:gd name="T105" fmla="*/ 995 h 1602"/>
              <a:gd name="T106" fmla="*/ 1453 w 1602"/>
              <a:gd name="T107" fmla="*/ 895 h 1602"/>
              <a:gd name="T108" fmla="*/ 1473 w 1602"/>
              <a:gd name="T109" fmla="*/ 810 h 1602"/>
              <a:gd name="T110" fmla="*/ 1601 w 1602"/>
              <a:gd name="T111" fmla="*/ 751 h 1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2" h="1602">
                <a:moveTo>
                  <a:pt x="1599" y="717"/>
                </a:moveTo>
                <a:cubicBezTo>
                  <a:pt x="1598" y="705"/>
                  <a:pt x="1595" y="694"/>
                  <a:pt x="1594" y="682"/>
                </a:cubicBezTo>
                <a:cubicBezTo>
                  <a:pt x="1592" y="674"/>
                  <a:pt x="1585" y="666"/>
                  <a:pt x="1578" y="665"/>
                </a:cubicBezTo>
                <a:cubicBezTo>
                  <a:pt x="1537" y="658"/>
                  <a:pt x="1498" y="653"/>
                  <a:pt x="1457" y="651"/>
                </a:cubicBezTo>
                <a:cubicBezTo>
                  <a:pt x="1449" y="651"/>
                  <a:pt x="1442" y="645"/>
                  <a:pt x="1440" y="638"/>
                </a:cubicBezTo>
                <a:lnTo>
                  <a:pt x="1431" y="605"/>
                </a:lnTo>
                <a:lnTo>
                  <a:pt x="1419" y="573"/>
                </a:lnTo>
                <a:cubicBezTo>
                  <a:pt x="1417" y="566"/>
                  <a:pt x="1420" y="557"/>
                  <a:pt x="1426" y="552"/>
                </a:cubicBezTo>
                <a:cubicBezTo>
                  <a:pt x="1458" y="527"/>
                  <a:pt x="1489" y="500"/>
                  <a:pt x="1518" y="472"/>
                </a:cubicBezTo>
                <a:cubicBezTo>
                  <a:pt x="1523" y="467"/>
                  <a:pt x="1525" y="456"/>
                  <a:pt x="1521" y="449"/>
                </a:cubicBezTo>
                <a:lnTo>
                  <a:pt x="1507" y="419"/>
                </a:lnTo>
                <a:lnTo>
                  <a:pt x="1488" y="388"/>
                </a:lnTo>
                <a:cubicBezTo>
                  <a:pt x="1483" y="381"/>
                  <a:pt x="1474" y="376"/>
                  <a:pt x="1467" y="378"/>
                </a:cubicBezTo>
                <a:cubicBezTo>
                  <a:pt x="1447" y="382"/>
                  <a:pt x="1427" y="387"/>
                  <a:pt x="1408" y="393"/>
                </a:cubicBezTo>
                <a:cubicBezTo>
                  <a:pt x="1388" y="399"/>
                  <a:pt x="1368" y="405"/>
                  <a:pt x="1349" y="412"/>
                </a:cubicBezTo>
                <a:cubicBezTo>
                  <a:pt x="1342" y="414"/>
                  <a:pt x="1333" y="411"/>
                  <a:pt x="1329" y="406"/>
                </a:cubicBezTo>
                <a:cubicBezTo>
                  <a:pt x="1322" y="397"/>
                  <a:pt x="1315" y="387"/>
                  <a:pt x="1308" y="379"/>
                </a:cubicBezTo>
                <a:lnTo>
                  <a:pt x="1285" y="353"/>
                </a:lnTo>
                <a:cubicBezTo>
                  <a:pt x="1280" y="348"/>
                  <a:pt x="1279" y="338"/>
                  <a:pt x="1283" y="332"/>
                </a:cubicBezTo>
                <a:cubicBezTo>
                  <a:pt x="1304" y="296"/>
                  <a:pt x="1321" y="261"/>
                  <a:pt x="1337" y="223"/>
                </a:cubicBezTo>
                <a:cubicBezTo>
                  <a:pt x="1341" y="216"/>
                  <a:pt x="1338" y="206"/>
                  <a:pt x="1332" y="200"/>
                </a:cubicBezTo>
                <a:cubicBezTo>
                  <a:pt x="1323" y="192"/>
                  <a:pt x="1315" y="184"/>
                  <a:pt x="1305" y="177"/>
                </a:cubicBezTo>
                <a:lnTo>
                  <a:pt x="1277" y="156"/>
                </a:lnTo>
                <a:cubicBezTo>
                  <a:pt x="1271" y="151"/>
                  <a:pt x="1260" y="151"/>
                  <a:pt x="1254" y="155"/>
                </a:cubicBezTo>
                <a:cubicBezTo>
                  <a:pt x="1221" y="178"/>
                  <a:pt x="1189" y="204"/>
                  <a:pt x="1158" y="231"/>
                </a:cubicBezTo>
                <a:cubicBezTo>
                  <a:pt x="1153" y="236"/>
                  <a:pt x="1143" y="238"/>
                  <a:pt x="1138" y="234"/>
                </a:cubicBezTo>
                <a:cubicBezTo>
                  <a:pt x="1128" y="228"/>
                  <a:pt x="1118" y="222"/>
                  <a:pt x="1108" y="217"/>
                </a:cubicBezTo>
                <a:lnTo>
                  <a:pt x="1077" y="202"/>
                </a:lnTo>
                <a:cubicBezTo>
                  <a:pt x="1070" y="199"/>
                  <a:pt x="1066" y="191"/>
                  <a:pt x="1067" y="183"/>
                </a:cubicBezTo>
                <a:cubicBezTo>
                  <a:pt x="1072" y="142"/>
                  <a:pt x="1074" y="103"/>
                  <a:pt x="1075" y="62"/>
                </a:cubicBezTo>
                <a:cubicBezTo>
                  <a:pt x="1075" y="54"/>
                  <a:pt x="1069" y="46"/>
                  <a:pt x="1061" y="43"/>
                </a:cubicBezTo>
                <a:lnTo>
                  <a:pt x="1030" y="32"/>
                </a:lnTo>
                <a:lnTo>
                  <a:pt x="994" y="23"/>
                </a:lnTo>
                <a:cubicBezTo>
                  <a:pt x="986" y="21"/>
                  <a:pt x="976" y="25"/>
                  <a:pt x="972" y="31"/>
                </a:cubicBezTo>
                <a:cubicBezTo>
                  <a:pt x="951" y="66"/>
                  <a:pt x="931" y="101"/>
                  <a:pt x="913" y="138"/>
                </a:cubicBezTo>
                <a:cubicBezTo>
                  <a:pt x="910" y="145"/>
                  <a:pt x="902" y="149"/>
                  <a:pt x="895" y="148"/>
                </a:cubicBezTo>
                <a:lnTo>
                  <a:pt x="861" y="144"/>
                </a:lnTo>
                <a:cubicBezTo>
                  <a:pt x="849" y="143"/>
                  <a:pt x="838" y="143"/>
                  <a:pt x="826" y="142"/>
                </a:cubicBezTo>
                <a:cubicBezTo>
                  <a:pt x="819" y="142"/>
                  <a:pt x="812" y="136"/>
                  <a:pt x="810" y="129"/>
                </a:cubicBezTo>
                <a:cubicBezTo>
                  <a:pt x="805" y="109"/>
                  <a:pt x="799" y="89"/>
                  <a:pt x="792" y="70"/>
                </a:cubicBezTo>
                <a:cubicBezTo>
                  <a:pt x="786" y="50"/>
                  <a:pt x="779" y="31"/>
                  <a:pt x="771" y="12"/>
                </a:cubicBezTo>
                <a:cubicBezTo>
                  <a:pt x="769" y="5"/>
                  <a:pt x="760" y="0"/>
                  <a:pt x="751" y="1"/>
                </a:cubicBezTo>
                <a:lnTo>
                  <a:pt x="716" y="3"/>
                </a:lnTo>
                <a:cubicBezTo>
                  <a:pt x="705" y="4"/>
                  <a:pt x="693" y="6"/>
                  <a:pt x="682" y="8"/>
                </a:cubicBezTo>
                <a:cubicBezTo>
                  <a:pt x="674" y="9"/>
                  <a:pt x="666" y="17"/>
                  <a:pt x="665" y="24"/>
                </a:cubicBezTo>
                <a:cubicBezTo>
                  <a:pt x="658" y="64"/>
                  <a:pt x="653" y="104"/>
                  <a:pt x="651" y="145"/>
                </a:cubicBezTo>
                <a:cubicBezTo>
                  <a:pt x="650" y="153"/>
                  <a:pt x="645" y="160"/>
                  <a:pt x="638" y="162"/>
                </a:cubicBezTo>
                <a:lnTo>
                  <a:pt x="605" y="171"/>
                </a:lnTo>
                <a:lnTo>
                  <a:pt x="572" y="182"/>
                </a:lnTo>
                <a:cubicBezTo>
                  <a:pt x="566" y="185"/>
                  <a:pt x="557" y="182"/>
                  <a:pt x="552" y="176"/>
                </a:cubicBezTo>
                <a:cubicBezTo>
                  <a:pt x="527" y="144"/>
                  <a:pt x="500" y="113"/>
                  <a:pt x="472" y="84"/>
                </a:cubicBezTo>
                <a:cubicBezTo>
                  <a:pt x="467" y="79"/>
                  <a:pt x="456" y="77"/>
                  <a:pt x="449" y="81"/>
                </a:cubicBezTo>
                <a:lnTo>
                  <a:pt x="419" y="95"/>
                </a:lnTo>
                <a:lnTo>
                  <a:pt x="388" y="114"/>
                </a:lnTo>
                <a:cubicBezTo>
                  <a:pt x="381" y="118"/>
                  <a:pt x="376" y="128"/>
                  <a:pt x="378" y="135"/>
                </a:cubicBezTo>
                <a:cubicBezTo>
                  <a:pt x="382" y="155"/>
                  <a:pt x="387" y="175"/>
                  <a:pt x="393" y="194"/>
                </a:cubicBezTo>
                <a:cubicBezTo>
                  <a:pt x="399" y="214"/>
                  <a:pt x="405" y="234"/>
                  <a:pt x="411" y="253"/>
                </a:cubicBezTo>
                <a:cubicBezTo>
                  <a:pt x="414" y="260"/>
                  <a:pt x="411" y="269"/>
                  <a:pt x="406" y="273"/>
                </a:cubicBezTo>
                <a:cubicBezTo>
                  <a:pt x="397" y="280"/>
                  <a:pt x="387" y="286"/>
                  <a:pt x="378" y="294"/>
                </a:cubicBezTo>
                <a:lnTo>
                  <a:pt x="353" y="317"/>
                </a:lnTo>
                <a:cubicBezTo>
                  <a:pt x="348" y="322"/>
                  <a:pt x="338" y="322"/>
                  <a:pt x="332" y="319"/>
                </a:cubicBezTo>
                <a:cubicBezTo>
                  <a:pt x="296" y="298"/>
                  <a:pt x="260" y="281"/>
                  <a:pt x="223" y="264"/>
                </a:cubicBezTo>
                <a:cubicBezTo>
                  <a:pt x="216" y="261"/>
                  <a:pt x="205" y="264"/>
                  <a:pt x="200" y="270"/>
                </a:cubicBezTo>
                <a:cubicBezTo>
                  <a:pt x="192" y="279"/>
                  <a:pt x="184" y="287"/>
                  <a:pt x="177" y="296"/>
                </a:cubicBezTo>
                <a:lnTo>
                  <a:pt x="156" y="324"/>
                </a:lnTo>
                <a:cubicBezTo>
                  <a:pt x="151" y="331"/>
                  <a:pt x="151" y="342"/>
                  <a:pt x="155" y="348"/>
                </a:cubicBezTo>
                <a:cubicBezTo>
                  <a:pt x="178" y="381"/>
                  <a:pt x="204" y="413"/>
                  <a:pt x="231" y="443"/>
                </a:cubicBezTo>
                <a:cubicBezTo>
                  <a:pt x="236" y="449"/>
                  <a:pt x="237" y="458"/>
                  <a:pt x="234" y="464"/>
                </a:cubicBezTo>
                <a:cubicBezTo>
                  <a:pt x="228" y="474"/>
                  <a:pt x="222" y="484"/>
                  <a:pt x="217" y="494"/>
                </a:cubicBezTo>
                <a:lnTo>
                  <a:pt x="202" y="525"/>
                </a:lnTo>
                <a:cubicBezTo>
                  <a:pt x="199" y="531"/>
                  <a:pt x="191" y="536"/>
                  <a:pt x="183" y="535"/>
                </a:cubicBezTo>
                <a:cubicBezTo>
                  <a:pt x="142" y="530"/>
                  <a:pt x="103" y="527"/>
                  <a:pt x="61" y="527"/>
                </a:cubicBezTo>
                <a:cubicBezTo>
                  <a:pt x="54" y="526"/>
                  <a:pt x="46" y="533"/>
                  <a:pt x="43" y="541"/>
                </a:cubicBezTo>
                <a:lnTo>
                  <a:pt x="32" y="572"/>
                </a:lnTo>
                <a:lnTo>
                  <a:pt x="23" y="607"/>
                </a:lnTo>
                <a:cubicBezTo>
                  <a:pt x="21" y="615"/>
                  <a:pt x="25" y="625"/>
                  <a:pt x="31" y="629"/>
                </a:cubicBezTo>
                <a:cubicBezTo>
                  <a:pt x="66" y="651"/>
                  <a:pt x="101" y="671"/>
                  <a:pt x="138" y="689"/>
                </a:cubicBezTo>
                <a:cubicBezTo>
                  <a:pt x="144" y="692"/>
                  <a:pt x="149" y="700"/>
                  <a:pt x="148" y="707"/>
                </a:cubicBezTo>
                <a:lnTo>
                  <a:pt x="143" y="741"/>
                </a:lnTo>
                <a:cubicBezTo>
                  <a:pt x="142" y="752"/>
                  <a:pt x="143" y="764"/>
                  <a:pt x="142" y="775"/>
                </a:cubicBezTo>
                <a:cubicBezTo>
                  <a:pt x="142" y="782"/>
                  <a:pt x="136" y="790"/>
                  <a:pt x="128" y="792"/>
                </a:cubicBezTo>
                <a:cubicBezTo>
                  <a:pt x="109" y="797"/>
                  <a:pt x="89" y="803"/>
                  <a:pt x="69" y="809"/>
                </a:cubicBezTo>
                <a:cubicBezTo>
                  <a:pt x="50" y="816"/>
                  <a:pt x="31" y="823"/>
                  <a:pt x="12" y="830"/>
                </a:cubicBezTo>
                <a:cubicBezTo>
                  <a:pt x="5" y="833"/>
                  <a:pt x="0" y="842"/>
                  <a:pt x="1" y="851"/>
                </a:cubicBezTo>
                <a:lnTo>
                  <a:pt x="3" y="885"/>
                </a:lnTo>
                <a:cubicBezTo>
                  <a:pt x="4" y="897"/>
                  <a:pt x="6" y="908"/>
                  <a:pt x="8" y="920"/>
                </a:cubicBezTo>
                <a:cubicBezTo>
                  <a:pt x="9" y="928"/>
                  <a:pt x="16" y="936"/>
                  <a:pt x="24" y="937"/>
                </a:cubicBezTo>
                <a:cubicBezTo>
                  <a:pt x="64" y="944"/>
                  <a:pt x="104" y="949"/>
                  <a:pt x="145" y="951"/>
                </a:cubicBezTo>
                <a:cubicBezTo>
                  <a:pt x="153" y="951"/>
                  <a:pt x="160" y="957"/>
                  <a:pt x="162" y="964"/>
                </a:cubicBezTo>
                <a:lnTo>
                  <a:pt x="171" y="997"/>
                </a:lnTo>
                <a:lnTo>
                  <a:pt x="182" y="1029"/>
                </a:lnTo>
                <a:cubicBezTo>
                  <a:pt x="185" y="1036"/>
                  <a:pt x="182" y="1045"/>
                  <a:pt x="176" y="1049"/>
                </a:cubicBezTo>
                <a:cubicBezTo>
                  <a:pt x="143" y="1075"/>
                  <a:pt x="113" y="1101"/>
                  <a:pt x="84" y="1130"/>
                </a:cubicBezTo>
                <a:cubicBezTo>
                  <a:pt x="78" y="1135"/>
                  <a:pt x="77" y="1145"/>
                  <a:pt x="81" y="1153"/>
                </a:cubicBezTo>
                <a:lnTo>
                  <a:pt x="95" y="1183"/>
                </a:lnTo>
                <a:lnTo>
                  <a:pt x="114" y="1214"/>
                </a:lnTo>
                <a:cubicBezTo>
                  <a:pt x="118" y="1221"/>
                  <a:pt x="128" y="1226"/>
                  <a:pt x="135" y="1224"/>
                </a:cubicBezTo>
                <a:cubicBezTo>
                  <a:pt x="155" y="1219"/>
                  <a:pt x="175" y="1214"/>
                  <a:pt x="194" y="1209"/>
                </a:cubicBezTo>
                <a:cubicBezTo>
                  <a:pt x="214" y="1203"/>
                  <a:pt x="233" y="1197"/>
                  <a:pt x="253" y="1190"/>
                </a:cubicBezTo>
                <a:cubicBezTo>
                  <a:pt x="260" y="1188"/>
                  <a:pt x="269" y="1190"/>
                  <a:pt x="273" y="1196"/>
                </a:cubicBezTo>
                <a:cubicBezTo>
                  <a:pt x="280" y="1205"/>
                  <a:pt x="286" y="1215"/>
                  <a:pt x="294" y="1223"/>
                </a:cubicBezTo>
                <a:lnTo>
                  <a:pt x="317" y="1249"/>
                </a:lnTo>
                <a:cubicBezTo>
                  <a:pt x="322" y="1254"/>
                  <a:pt x="322" y="1263"/>
                  <a:pt x="319" y="1270"/>
                </a:cubicBezTo>
                <a:cubicBezTo>
                  <a:pt x="298" y="1306"/>
                  <a:pt x="281" y="1341"/>
                  <a:pt x="264" y="1379"/>
                </a:cubicBezTo>
                <a:cubicBezTo>
                  <a:pt x="261" y="1386"/>
                  <a:pt x="264" y="1396"/>
                  <a:pt x="270" y="1402"/>
                </a:cubicBezTo>
                <a:cubicBezTo>
                  <a:pt x="279" y="1410"/>
                  <a:pt x="287" y="1418"/>
                  <a:pt x="296" y="1425"/>
                </a:cubicBezTo>
                <a:lnTo>
                  <a:pt x="324" y="1446"/>
                </a:lnTo>
                <a:cubicBezTo>
                  <a:pt x="331" y="1451"/>
                  <a:pt x="341" y="1451"/>
                  <a:pt x="348" y="1447"/>
                </a:cubicBezTo>
                <a:cubicBezTo>
                  <a:pt x="380" y="1424"/>
                  <a:pt x="413" y="1398"/>
                  <a:pt x="443" y="1370"/>
                </a:cubicBezTo>
                <a:cubicBezTo>
                  <a:pt x="449" y="1366"/>
                  <a:pt x="458" y="1364"/>
                  <a:pt x="464" y="1368"/>
                </a:cubicBezTo>
                <a:cubicBezTo>
                  <a:pt x="474" y="1374"/>
                  <a:pt x="483" y="1380"/>
                  <a:pt x="494" y="1385"/>
                </a:cubicBezTo>
                <a:lnTo>
                  <a:pt x="525" y="1400"/>
                </a:lnTo>
                <a:cubicBezTo>
                  <a:pt x="531" y="1403"/>
                  <a:pt x="536" y="1411"/>
                  <a:pt x="535" y="1419"/>
                </a:cubicBezTo>
                <a:cubicBezTo>
                  <a:pt x="530" y="1460"/>
                  <a:pt x="527" y="1499"/>
                  <a:pt x="526" y="1540"/>
                </a:cubicBezTo>
                <a:cubicBezTo>
                  <a:pt x="526" y="1548"/>
                  <a:pt x="533" y="1556"/>
                  <a:pt x="541" y="1559"/>
                </a:cubicBezTo>
                <a:lnTo>
                  <a:pt x="572" y="1570"/>
                </a:lnTo>
                <a:lnTo>
                  <a:pt x="607" y="1579"/>
                </a:lnTo>
                <a:cubicBezTo>
                  <a:pt x="615" y="1581"/>
                  <a:pt x="625" y="1577"/>
                  <a:pt x="629" y="1571"/>
                </a:cubicBezTo>
                <a:cubicBezTo>
                  <a:pt x="651" y="1536"/>
                  <a:pt x="670" y="1501"/>
                  <a:pt x="689" y="1464"/>
                </a:cubicBezTo>
                <a:cubicBezTo>
                  <a:pt x="692" y="1457"/>
                  <a:pt x="700" y="1453"/>
                  <a:pt x="707" y="1454"/>
                </a:cubicBezTo>
                <a:lnTo>
                  <a:pt x="741" y="1458"/>
                </a:lnTo>
                <a:cubicBezTo>
                  <a:pt x="752" y="1459"/>
                  <a:pt x="764" y="1459"/>
                  <a:pt x="775" y="1460"/>
                </a:cubicBezTo>
                <a:cubicBezTo>
                  <a:pt x="782" y="1460"/>
                  <a:pt x="789" y="1466"/>
                  <a:pt x="791" y="1473"/>
                </a:cubicBezTo>
                <a:cubicBezTo>
                  <a:pt x="797" y="1493"/>
                  <a:pt x="803" y="1513"/>
                  <a:pt x="809" y="1532"/>
                </a:cubicBezTo>
                <a:cubicBezTo>
                  <a:pt x="816" y="1552"/>
                  <a:pt x="823" y="1570"/>
                  <a:pt x="830" y="1589"/>
                </a:cubicBezTo>
                <a:cubicBezTo>
                  <a:pt x="833" y="1596"/>
                  <a:pt x="842" y="1602"/>
                  <a:pt x="851" y="1601"/>
                </a:cubicBezTo>
                <a:lnTo>
                  <a:pt x="885" y="1599"/>
                </a:lnTo>
                <a:cubicBezTo>
                  <a:pt x="897" y="1598"/>
                  <a:pt x="908" y="1596"/>
                  <a:pt x="920" y="1594"/>
                </a:cubicBezTo>
                <a:cubicBezTo>
                  <a:pt x="928" y="1593"/>
                  <a:pt x="936" y="1585"/>
                  <a:pt x="937" y="1578"/>
                </a:cubicBezTo>
                <a:cubicBezTo>
                  <a:pt x="944" y="1537"/>
                  <a:pt x="948" y="1498"/>
                  <a:pt x="951" y="1457"/>
                </a:cubicBezTo>
                <a:cubicBezTo>
                  <a:pt x="951" y="1449"/>
                  <a:pt x="957" y="1442"/>
                  <a:pt x="964" y="1440"/>
                </a:cubicBezTo>
                <a:lnTo>
                  <a:pt x="997" y="1431"/>
                </a:lnTo>
                <a:lnTo>
                  <a:pt x="1029" y="1419"/>
                </a:lnTo>
                <a:cubicBezTo>
                  <a:pt x="1036" y="1417"/>
                  <a:pt x="1045" y="1420"/>
                  <a:pt x="1049" y="1426"/>
                </a:cubicBezTo>
                <a:cubicBezTo>
                  <a:pt x="1075" y="1458"/>
                  <a:pt x="1101" y="1489"/>
                  <a:pt x="1130" y="1518"/>
                </a:cubicBezTo>
                <a:cubicBezTo>
                  <a:pt x="1135" y="1523"/>
                  <a:pt x="1145" y="1525"/>
                  <a:pt x="1153" y="1521"/>
                </a:cubicBezTo>
                <a:lnTo>
                  <a:pt x="1183" y="1507"/>
                </a:lnTo>
                <a:lnTo>
                  <a:pt x="1214" y="1488"/>
                </a:lnTo>
                <a:cubicBezTo>
                  <a:pt x="1221" y="1484"/>
                  <a:pt x="1226" y="1474"/>
                  <a:pt x="1224" y="1467"/>
                </a:cubicBezTo>
                <a:cubicBezTo>
                  <a:pt x="1219" y="1447"/>
                  <a:pt x="1214" y="1427"/>
                  <a:pt x="1209" y="1408"/>
                </a:cubicBezTo>
                <a:cubicBezTo>
                  <a:pt x="1203" y="1388"/>
                  <a:pt x="1197" y="1368"/>
                  <a:pt x="1190" y="1349"/>
                </a:cubicBezTo>
                <a:cubicBezTo>
                  <a:pt x="1188" y="1342"/>
                  <a:pt x="1190" y="1333"/>
                  <a:pt x="1196" y="1329"/>
                </a:cubicBezTo>
                <a:cubicBezTo>
                  <a:pt x="1205" y="1322"/>
                  <a:pt x="1215" y="1316"/>
                  <a:pt x="1223" y="1308"/>
                </a:cubicBezTo>
                <a:lnTo>
                  <a:pt x="1249" y="1285"/>
                </a:lnTo>
                <a:cubicBezTo>
                  <a:pt x="1254" y="1280"/>
                  <a:pt x="1263" y="1280"/>
                  <a:pt x="1270" y="1283"/>
                </a:cubicBezTo>
                <a:cubicBezTo>
                  <a:pt x="1306" y="1304"/>
                  <a:pt x="1341" y="1321"/>
                  <a:pt x="1379" y="1338"/>
                </a:cubicBezTo>
                <a:cubicBezTo>
                  <a:pt x="1386" y="1341"/>
                  <a:pt x="1396" y="1338"/>
                  <a:pt x="1402" y="1332"/>
                </a:cubicBezTo>
                <a:cubicBezTo>
                  <a:pt x="1409" y="1323"/>
                  <a:pt x="1418" y="1315"/>
                  <a:pt x="1425" y="1305"/>
                </a:cubicBezTo>
                <a:lnTo>
                  <a:pt x="1445" y="1278"/>
                </a:lnTo>
                <a:cubicBezTo>
                  <a:pt x="1451" y="1271"/>
                  <a:pt x="1451" y="1260"/>
                  <a:pt x="1447" y="1254"/>
                </a:cubicBezTo>
                <a:cubicBezTo>
                  <a:pt x="1423" y="1221"/>
                  <a:pt x="1397" y="1189"/>
                  <a:pt x="1370" y="1158"/>
                </a:cubicBezTo>
                <a:cubicBezTo>
                  <a:pt x="1365" y="1153"/>
                  <a:pt x="1364" y="1144"/>
                  <a:pt x="1368" y="1138"/>
                </a:cubicBezTo>
                <a:cubicBezTo>
                  <a:pt x="1373" y="1128"/>
                  <a:pt x="1380" y="1118"/>
                  <a:pt x="1385" y="1108"/>
                </a:cubicBezTo>
                <a:lnTo>
                  <a:pt x="1400" y="1077"/>
                </a:lnTo>
                <a:cubicBezTo>
                  <a:pt x="1403" y="1071"/>
                  <a:pt x="1411" y="1066"/>
                  <a:pt x="1419" y="1067"/>
                </a:cubicBezTo>
                <a:cubicBezTo>
                  <a:pt x="1460" y="1072"/>
                  <a:pt x="1499" y="1074"/>
                  <a:pt x="1540" y="1075"/>
                </a:cubicBezTo>
                <a:cubicBezTo>
                  <a:pt x="1548" y="1076"/>
                  <a:pt x="1556" y="1069"/>
                  <a:pt x="1559" y="1061"/>
                </a:cubicBezTo>
                <a:lnTo>
                  <a:pt x="1570" y="1030"/>
                </a:lnTo>
                <a:lnTo>
                  <a:pt x="1579" y="995"/>
                </a:lnTo>
                <a:cubicBezTo>
                  <a:pt x="1581" y="986"/>
                  <a:pt x="1577" y="976"/>
                  <a:pt x="1571" y="973"/>
                </a:cubicBezTo>
                <a:cubicBezTo>
                  <a:pt x="1536" y="951"/>
                  <a:pt x="1501" y="931"/>
                  <a:pt x="1464" y="913"/>
                </a:cubicBezTo>
                <a:cubicBezTo>
                  <a:pt x="1457" y="910"/>
                  <a:pt x="1452" y="902"/>
                  <a:pt x="1453" y="895"/>
                </a:cubicBezTo>
                <a:lnTo>
                  <a:pt x="1458" y="861"/>
                </a:lnTo>
                <a:cubicBezTo>
                  <a:pt x="1459" y="849"/>
                  <a:pt x="1459" y="838"/>
                  <a:pt x="1460" y="826"/>
                </a:cubicBezTo>
                <a:cubicBezTo>
                  <a:pt x="1460" y="820"/>
                  <a:pt x="1466" y="812"/>
                  <a:pt x="1473" y="810"/>
                </a:cubicBezTo>
                <a:cubicBezTo>
                  <a:pt x="1493" y="805"/>
                  <a:pt x="1513" y="799"/>
                  <a:pt x="1532" y="792"/>
                </a:cubicBezTo>
                <a:cubicBezTo>
                  <a:pt x="1551" y="786"/>
                  <a:pt x="1570" y="779"/>
                  <a:pt x="1589" y="772"/>
                </a:cubicBezTo>
                <a:cubicBezTo>
                  <a:pt x="1596" y="769"/>
                  <a:pt x="1602" y="760"/>
                  <a:pt x="1601" y="751"/>
                </a:cubicBezTo>
                <a:lnTo>
                  <a:pt x="1599" y="717"/>
                </a:lnTo>
                <a:close/>
              </a:path>
            </a:pathLst>
          </a:custGeom>
          <a:solidFill>
            <a:srgbClr val="04B7F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 name="Freeform 8">
            <a:extLst>
              <a:ext uri="{FF2B5EF4-FFF2-40B4-BE49-F238E27FC236}">
                <a16:creationId xmlns:a16="http://schemas.microsoft.com/office/drawing/2014/main" id="{B28B4FD0-6CB9-494A-82B4-4A7AFD8D7544}"/>
              </a:ext>
            </a:extLst>
          </p:cNvPr>
          <p:cNvSpPr>
            <a:spLocks noChangeAspect="1"/>
          </p:cNvSpPr>
          <p:nvPr/>
        </p:nvSpPr>
        <p:spPr bwMode="auto">
          <a:xfrm>
            <a:off x="8845672" y="3047313"/>
            <a:ext cx="2294652" cy="2240481"/>
          </a:xfrm>
          <a:custGeom>
            <a:avLst/>
            <a:gdLst>
              <a:gd name="T0" fmla="*/ 2055 w 2210"/>
              <a:gd name="T1" fmla="*/ 951 h 2210"/>
              <a:gd name="T2" fmla="*/ 2162 w 2210"/>
              <a:gd name="T3" fmla="*/ 781 h 2210"/>
              <a:gd name="T4" fmla="*/ 2001 w 2210"/>
              <a:gd name="T5" fmla="*/ 719 h 2210"/>
              <a:gd name="T6" fmla="*/ 2040 w 2210"/>
              <a:gd name="T7" fmla="*/ 541 h 2210"/>
              <a:gd name="T8" fmla="*/ 1985 w 2210"/>
              <a:gd name="T9" fmla="*/ 458 h 2210"/>
              <a:gd name="T10" fmla="*/ 1805 w 2210"/>
              <a:gd name="T11" fmla="*/ 425 h 2210"/>
              <a:gd name="T12" fmla="*/ 1810 w 2210"/>
              <a:gd name="T13" fmla="*/ 254 h 2210"/>
              <a:gd name="T14" fmla="*/ 1612 w 2210"/>
              <a:gd name="T15" fmla="*/ 286 h 2210"/>
              <a:gd name="T16" fmla="*/ 1565 w 2210"/>
              <a:gd name="T17" fmla="*/ 100 h 2210"/>
              <a:gd name="T18" fmla="*/ 1383 w 2210"/>
              <a:gd name="T19" fmla="*/ 183 h 2210"/>
              <a:gd name="T20" fmla="*/ 1323 w 2210"/>
              <a:gd name="T21" fmla="*/ 21 h 2210"/>
              <a:gd name="T22" fmla="*/ 1202 w 2210"/>
              <a:gd name="T23" fmla="*/ 147 h 2210"/>
              <a:gd name="T24" fmla="*/ 1065 w 2210"/>
              <a:gd name="T25" fmla="*/ 0 h 2210"/>
              <a:gd name="T26" fmla="*/ 951 w 2210"/>
              <a:gd name="T27" fmla="*/ 154 h 2210"/>
              <a:gd name="T28" fmla="*/ 781 w 2210"/>
              <a:gd name="T29" fmla="*/ 48 h 2210"/>
              <a:gd name="T30" fmla="*/ 719 w 2210"/>
              <a:gd name="T31" fmla="*/ 209 h 2210"/>
              <a:gd name="T32" fmla="*/ 540 w 2210"/>
              <a:gd name="T33" fmla="*/ 170 h 2210"/>
              <a:gd name="T34" fmla="*/ 458 w 2210"/>
              <a:gd name="T35" fmla="*/ 225 h 2210"/>
              <a:gd name="T36" fmla="*/ 425 w 2210"/>
              <a:gd name="T37" fmla="*/ 405 h 2210"/>
              <a:gd name="T38" fmla="*/ 254 w 2210"/>
              <a:gd name="T39" fmla="*/ 400 h 2210"/>
              <a:gd name="T40" fmla="*/ 286 w 2210"/>
              <a:gd name="T41" fmla="*/ 597 h 2210"/>
              <a:gd name="T42" fmla="*/ 100 w 2210"/>
              <a:gd name="T43" fmla="*/ 644 h 2210"/>
              <a:gd name="T44" fmla="*/ 183 w 2210"/>
              <a:gd name="T45" fmla="*/ 827 h 2210"/>
              <a:gd name="T46" fmla="*/ 21 w 2210"/>
              <a:gd name="T47" fmla="*/ 887 h 2210"/>
              <a:gd name="T48" fmla="*/ 147 w 2210"/>
              <a:gd name="T49" fmla="*/ 1008 h 2210"/>
              <a:gd name="T50" fmla="*/ 0 w 2210"/>
              <a:gd name="T51" fmla="*/ 1145 h 2210"/>
              <a:gd name="T52" fmla="*/ 154 w 2210"/>
              <a:gd name="T53" fmla="*/ 1259 h 2210"/>
              <a:gd name="T54" fmla="*/ 48 w 2210"/>
              <a:gd name="T55" fmla="*/ 1429 h 2210"/>
              <a:gd name="T56" fmla="*/ 208 w 2210"/>
              <a:gd name="T57" fmla="*/ 1490 h 2210"/>
              <a:gd name="T58" fmla="*/ 170 w 2210"/>
              <a:gd name="T59" fmla="*/ 1669 h 2210"/>
              <a:gd name="T60" fmla="*/ 225 w 2210"/>
              <a:gd name="T61" fmla="*/ 1752 h 2210"/>
              <a:gd name="T62" fmla="*/ 405 w 2210"/>
              <a:gd name="T63" fmla="*/ 1785 h 2210"/>
              <a:gd name="T64" fmla="*/ 400 w 2210"/>
              <a:gd name="T65" fmla="*/ 1956 h 2210"/>
              <a:gd name="T66" fmla="*/ 597 w 2210"/>
              <a:gd name="T67" fmla="*/ 1924 h 2210"/>
              <a:gd name="T68" fmla="*/ 644 w 2210"/>
              <a:gd name="T69" fmla="*/ 2110 h 2210"/>
              <a:gd name="T70" fmla="*/ 826 w 2210"/>
              <a:gd name="T71" fmla="*/ 2027 h 2210"/>
              <a:gd name="T72" fmla="*/ 887 w 2210"/>
              <a:gd name="T73" fmla="*/ 2189 h 2210"/>
              <a:gd name="T74" fmla="*/ 1008 w 2210"/>
              <a:gd name="T75" fmla="*/ 2063 h 2210"/>
              <a:gd name="T76" fmla="*/ 1144 w 2210"/>
              <a:gd name="T77" fmla="*/ 2210 h 2210"/>
              <a:gd name="T78" fmla="*/ 1259 w 2210"/>
              <a:gd name="T79" fmla="*/ 2056 h 2210"/>
              <a:gd name="T80" fmla="*/ 1429 w 2210"/>
              <a:gd name="T81" fmla="*/ 2162 h 2210"/>
              <a:gd name="T82" fmla="*/ 1490 w 2210"/>
              <a:gd name="T83" fmla="*/ 2001 h 2210"/>
              <a:gd name="T84" fmla="*/ 1669 w 2210"/>
              <a:gd name="T85" fmla="*/ 2040 h 2210"/>
              <a:gd name="T86" fmla="*/ 1752 w 2210"/>
              <a:gd name="T87" fmla="*/ 1985 h 2210"/>
              <a:gd name="T88" fmla="*/ 1785 w 2210"/>
              <a:gd name="T89" fmla="*/ 1805 h 2210"/>
              <a:gd name="T90" fmla="*/ 1956 w 2210"/>
              <a:gd name="T91" fmla="*/ 1810 h 2210"/>
              <a:gd name="T92" fmla="*/ 1923 w 2210"/>
              <a:gd name="T93" fmla="*/ 1612 h 2210"/>
              <a:gd name="T94" fmla="*/ 2109 w 2210"/>
              <a:gd name="T95" fmla="*/ 1566 h 2210"/>
              <a:gd name="T96" fmla="*/ 2027 w 2210"/>
              <a:gd name="T97" fmla="*/ 1383 h 2210"/>
              <a:gd name="T98" fmla="*/ 2188 w 2210"/>
              <a:gd name="T99" fmla="*/ 1323 h 2210"/>
              <a:gd name="T100" fmla="*/ 2063 w 2210"/>
              <a:gd name="T101" fmla="*/ 1202 h 2210"/>
              <a:gd name="T102" fmla="*/ 2209 w 2210"/>
              <a:gd name="T103" fmla="*/ 1065 h 2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10" h="2210">
                <a:moveTo>
                  <a:pt x="2205" y="1002"/>
                </a:moveTo>
                <a:cubicBezTo>
                  <a:pt x="2205" y="994"/>
                  <a:pt x="2198" y="986"/>
                  <a:pt x="2191" y="985"/>
                </a:cubicBezTo>
                <a:cubicBezTo>
                  <a:pt x="2151" y="977"/>
                  <a:pt x="2110" y="970"/>
                  <a:pt x="2071" y="964"/>
                </a:cubicBezTo>
                <a:cubicBezTo>
                  <a:pt x="2063" y="963"/>
                  <a:pt x="2057" y="957"/>
                  <a:pt x="2055" y="951"/>
                </a:cubicBezTo>
                <a:cubicBezTo>
                  <a:pt x="2052" y="929"/>
                  <a:pt x="2048" y="907"/>
                  <a:pt x="2042" y="885"/>
                </a:cubicBezTo>
                <a:cubicBezTo>
                  <a:pt x="2041" y="879"/>
                  <a:pt x="2045" y="870"/>
                  <a:pt x="2051" y="866"/>
                </a:cubicBezTo>
                <a:cubicBezTo>
                  <a:pt x="2086" y="846"/>
                  <a:pt x="2120" y="825"/>
                  <a:pt x="2154" y="802"/>
                </a:cubicBezTo>
                <a:cubicBezTo>
                  <a:pt x="2160" y="798"/>
                  <a:pt x="2164" y="788"/>
                  <a:pt x="2162" y="781"/>
                </a:cubicBezTo>
                <a:lnTo>
                  <a:pt x="2152" y="752"/>
                </a:lnTo>
                <a:cubicBezTo>
                  <a:pt x="2148" y="741"/>
                  <a:pt x="2145" y="731"/>
                  <a:pt x="2141" y="720"/>
                </a:cubicBezTo>
                <a:cubicBezTo>
                  <a:pt x="2138" y="713"/>
                  <a:pt x="2130" y="707"/>
                  <a:pt x="2122" y="708"/>
                </a:cubicBezTo>
                <a:cubicBezTo>
                  <a:pt x="2082" y="711"/>
                  <a:pt x="2042" y="714"/>
                  <a:pt x="2001" y="719"/>
                </a:cubicBezTo>
                <a:cubicBezTo>
                  <a:pt x="1994" y="720"/>
                  <a:pt x="1986" y="716"/>
                  <a:pt x="1983" y="710"/>
                </a:cubicBezTo>
                <a:cubicBezTo>
                  <a:pt x="1974" y="689"/>
                  <a:pt x="1963" y="670"/>
                  <a:pt x="1953" y="650"/>
                </a:cubicBezTo>
                <a:cubicBezTo>
                  <a:pt x="1950" y="644"/>
                  <a:pt x="1952" y="635"/>
                  <a:pt x="1957" y="630"/>
                </a:cubicBezTo>
                <a:cubicBezTo>
                  <a:pt x="1985" y="601"/>
                  <a:pt x="2013" y="571"/>
                  <a:pt x="2040" y="541"/>
                </a:cubicBezTo>
                <a:cubicBezTo>
                  <a:pt x="2045" y="535"/>
                  <a:pt x="2046" y="525"/>
                  <a:pt x="2041" y="518"/>
                </a:cubicBezTo>
                <a:lnTo>
                  <a:pt x="2024" y="492"/>
                </a:lnTo>
                <a:lnTo>
                  <a:pt x="2006" y="465"/>
                </a:lnTo>
                <a:cubicBezTo>
                  <a:pt x="2002" y="459"/>
                  <a:pt x="1992" y="456"/>
                  <a:pt x="1985" y="458"/>
                </a:cubicBezTo>
                <a:cubicBezTo>
                  <a:pt x="1946" y="471"/>
                  <a:pt x="1908" y="485"/>
                  <a:pt x="1871" y="501"/>
                </a:cubicBezTo>
                <a:cubicBezTo>
                  <a:pt x="1864" y="503"/>
                  <a:pt x="1855" y="501"/>
                  <a:pt x="1851" y="496"/>
                </a:cubicBezTo>
                <a:cubicBezTo>
                  <a:pt x="1836" y="479"/>
                  <a:pt x="1822" y="462"/>
                  <a:pt x="1807" y="446"/>
                </a:cubicBezTo>
                <a:cubicBezTo>
                  <a:pt x="1802" y="441"/>
                  <a:pt x="1801" y="432"/>
                  <a:pt x="1805" y="425"/>
                </a:cubicBezTo>
                <a:cubicBezTo>
                  <a:pt x="1825" y="390"/>
                  <a:pt x="1844" y="355"/>
                  <a:pt x="1862" y="318"/>
                </a:cubicBezTo>
                <a:cubicBezTo>
                  <a:pt x="1865" y="311"/>
                  <a:pt x="1863" y="301"/>
                  <a:pt x="1858" y="296"/>
                </a:cubicBezTo>
                <a:cubicBezTo>
                  <a:pt x="1851" y="289"/>
                  <a:pt x="1843" y="282"/>
                  <a:pt x="1835" y="276"/>
                </a:cubicBezTo>
                <a:cubicBezTo>
                  <a:pt x="1827" y="268"/>
                  <a:pt x="1819" y="261"/>
                  <a:pt x="1810" y="254"/>
                </a:cubicBezTo>
                <a:cubicBezTo>
                  <a:pt x="1804" y="249"/>
                  <a:pt x="1794" y="248"/>
                  <a:pt x="1788" y="252"/>
                </a:cubicBezTo>
                <a:cubicBezTo>
                  <a:pt x="1754" y="275"/>
                  <a:pt x="1721" y="298"/>
                  <a:pt x="1688" y="323"/>
                </a:cubicBezTo>
                <a:cubicBezTo>
                  <a:pt x="1683" y="327"/>
                  <a:pt x="1673" y="328"/>
                  <a:pt x="1668" y="324"/>
                </a:cubicBezTo>
                <a:cubicBezTo>
                  <a:pt x="1650" y="310"/>
                  <a:pt x="1631" y="298"/>
                  <a:pt x="1612" y="286"/>
                </a:cubicBezTo>
                <a:cubicBezTo>
                  <a:pt x="1607" y="283"/>
                  <a:pt x="1603" y="274"/>
                  <a:pt x="1605" y="267"/>
                </a:cubicBezTo>
                <a:cubicBezTo>
                  <a:pt x="1616" y="228"/>
                  <a:pt x="1625" y="189"/>
                  <a:pt x="1633" y="148"/>
                </a:cubicBezTo>
                <a:cubicBezTo>
                  <a:pt x="1634" y="141"/>
                  <a:pt x="1630" y="132"/>
                  <a:pt x="1623" y="128"/>
                </a:cubicBezTo>
                <a:cubicBezTo>
                  <a:pt x="1604" y="119"/>
                  <a:pt x="1585" y="109"/>
                  <a:pt x="1565" y="100"/>
                </a:cubicBezTo>
                <a:cubicBezTo>
                  <a:pt x="1558" y="97"/>
                  <a:pt x="1549" y="99"/>
                  <a:pt x="1544" y="105"/>
                </a:cubicBezTo>
                <a:cubicBezTo>
                  <a:pt x="1517" y="135"/>
                  <a:pt x="1491" y="167"/>
                  <a:pt x="1466" y="199"/>
                </a:cubicBezTo>
                <a:cubicBezTo>
                  <a:pt x="1462" y="204"/>
                  <a:pt x="1453" y="207"/>
                  <a:pt x="1447" y="205"/>
                </a:cubicBezTo>
                <a:cubicBezTo>
                  <a:pt x="1426" y="197"/>
                  <a:pt x="1404" y="190"/>
                  <a:pt x="1383" y="183"/>
                </a:cubicBezTo>
                <a:cubicBezTo>
                  <a:pt x="1377" y="181"/>
                  <a:pt x="1371" y="174"/>
                  <a:pt x="1371" y="166"/>
                </a:cubicBezTo>
                <a:cubicBezTo>
                  <a:pt x="1371" y="126"/>
                  <a:pt x="1370" y="85"/>
                  <a:pt x="1367" y="45"/>
                </a:cubicBezTo>
                <a:cubicBezTo>
                  <a:pt x="1366" y="37"/>
                  <a:pt x="1360" y="30"/>
                  <a:pt x="1352" y="28"/>
                </a:cubicBezTo>
                <a:lnTo>
                  <a:pt x="1323" y="21"/>
                </a:lnTo>
                <a:lnTo>
                  <a:pt x="1290" y="16"/>
                </a:lnTo>
                <a:cubicBezTo>
                  <a:pt x="1282" y="14"/>
                  <a:pt x="1273" y="19"/>
                  <a:pt x="1270" y="25"/>
                </a:cubicBezTo>
                <a:cubicBezTo>
                  <a:pt x="1252" y="62"/>
                  <a:pt x="1235" y="99"/>
                  <a:pt x="1219" y="136"/>
                </a:cubicBezTo>
                <a:cubicBezTo>
                  <a:pt x="1216" y="143"/>
                  <a:pt x="1208" y="148"/>
                  <a:pt x="1202" y="147"/>
                </a:cubicBezTo>
                <a:cubicBezTo>
                  <a:pt x="1179" y="145"/>
                  <a:pt x="1157" y="143"/>
                  <a:pt x="1135" y="143"/>
                </a:cubicBezTo>
                <a:cubicBezTo>
                  <a:pt x="1128" y="142"/>
                  <a:pt x="1121" y="136"/>
                  <a:pt x="1119" y="129"/>
                </a:cubicBezTo>
                <a:cubicBezTo>
                  <a:pt x="1109" y="90"/>
                  <a:pt x="1097" y="51"/>
                  <a:pt x="1084" y="13"/>
                </a:cubicBezTo>
                <a:cubicBezTo>
                  <a:pt x="1081" y="6"/>
                  <a:pt x="1073" y="0"/>
                  <a:pt x="1065" y="0"/>
                </a:cubicBezTo>
                <a:cubicBezTo>
                  <a:pt x="1044" y="1"/>
                  <a:pt x="1023" y="3"/>
                  <a:pt x="1001" y="4"/>
                </a:cubicBezTo>
                <a:cubicBezTo>
                  <a:pt x="994" y="5"/>
                  <a:pt x="986" y="12"/>
                  <a:pt x="985" y="19"/>
                </a:cubicBezTo>
                <a:cubicBezTo>
                  <a:pt x="977" y="59"/>
                  <a:pt x="970" y="99"/>
                  <a:pt x="964" y="139"/>
                </a:cubicBezTo>
                <a:cubicBezTo>
                  <a:pt x="963" y="146"/>
                  <a:pt x="957" y="153"/>
                  <a:pt x="951" y="154"/>
                </a:cubicBezTo>
                <a:cubicBezTo>
                  <a:pt x="929" y="158"/>
                  <a:pt x="907" y="162"/>
                  <a:pt x="885" y="167"/>
                </a:cubicBezTo>
                <a:cubicBezTo>
                  <a:pt x="878" y="169"/>
                  <a:pt x="870" y="165"/>
                  <a:pt x="866" y="159"/>
                </a:cubicBezTo>
                <a:cubicBezTo>
                  <a:pt x="846" y="124"/>
                  <a:pt x="824" y="89"/>
                  <a:pt x="802" y="55"/>
                </a:cubicBezTo>
                <a:cubicBezTo>
                  <a:pt x="798" y="49"/>
                  <a:pt x="788" y="46"/>
                  <a:pt x="781" y="48"/>
                </a:cubicBezTo>
                <a:lnTo>
                  <a:pt x="752" y="58"/>
                </a:lnTo>
                <a:cubicBezTo>
                  <a:pt x="741" y="61"/>
                  <a:pt x="730" y="65"/>
                  <a:pt x="720" y="69"/>
                </a:cubicBezTo>
                <a:cubicBezTo>
                  <a:pt x="713" y="72"/>
                  <a:pt x="707" y="80"/>
                  <a:pt x="708" y="87"/>
                </a:cubicBezTo>
                <a:cubicBezTo>
                  <a:pt x="710" y="128"/>
                  <a:pt x="714" y="168"/>
                  <a:pt x="719" y="209"/>
                </a:cubicBezTo>
                <a:cubicBezTo>
                  <a:pt x="720" y="216"/>
                  <a:pt x="716" y="224"/>
                  <a:pt x="710" y="227"/>
                </a:cubicBezTo>
                <a:cubicBezTo>
                  <a:pt x="689" y="236"/>
                  <a:pt x="670" y="246"/>
                  <a:pt x="650" y="256"/>
                </a:cubicBezTo>
                <a:cubicBezTo>
                  <a:pt x="644" y="260"/>
                  <a:pt x="635" y="258"/>
                  <a:pt x="630" y="253"/>
                </a:cubicBezTo>
                <a:cubicBezTo>
                  <a:pt x="601" y="225"/>
                  <a:pt x="571" y="196"/>
                  <a:pt x="540" y="170"/>
                </a:cubicBezTo>
                <a:cubicBezTo>
                  <a:pt x="535" y="165"/>
                  <a:pt x="525" y="164"/>
                  <a:pt x="518" y="168"/>
                </a:cubicBezTo>
                <a:lnTo>
                  <a:pt x="491" y="186"/>
                </a:lnTo>
                <a:lnTo>
                  <a:pt x="465" y="204"/>
                </a:lnTo>
                <a:cubicBezTo>
                  <a:pt x="459" y="208"/>
                  <a:pt x="456" y="218"/>
                  <a:pt x="458" y="225"/>
                </a:cubicBezTo>
                <a:cubicBezTo>
                  <a:pt x="471" y="264"/>
                  <a:pt x="485" y="302"/>
                  <a:pt x="500" y="339"/>
                </a:cubicBezTo>
                <a:cubicBezTo>
                  <a:pt x="503" y="346"/>
                  <a:pt x="501" y="355"/>
                  <a:pt x="496" y="359"/>
                </a:cubicBezTo>
                <a:cubicBezTo>
                  <a:pt x="479" y="374"/>
                  <a:pt x="462" y="388"/>
                  <a:pt x="446" y="403"/>
                </a:cubicBezTo>
                <a:cubicBezTo>
                  <a:pt x="441" y="408"/>
                  <a:pt x="432" y="409"/>
                  <a:pt x="425" y="405"/>
                </a:cubicBezTo>
                <a:cubicBezTo>
                  <a:pt x="390" y="384"/>
                  <a:pt x="354" y="366"/>
                  <a:pt x="318" y="348"/>
                </a:cubicBezTo>
                <a:cubicBezTo>
                  <a:pt x="311" y="344"/>
                  <a:pt x="301" y="346"/>
                  <a:pt x="296" y="352"/>
                </a:cubicBezTo>
                <a:cubicBezTo>
                  <a:pt x="289" y="359"/>
                  <a:pt x="282" y="367"/>
                  <a:pt x="275" y="375"/>
                </a:cubicBezTo>
                <a:cubicBezTo>
                  <a:pt x="268" y="383"/>
                  <a:pt x="261" y="391"/>
                  <a:pt x="254" y="400"/>
                </a:cubicBezTo>
                <a:cubicBezTo>
                  <a:pt x="249" y="406"/>
                  <a:pt x="248" y="416"/>
                  <a:pt x="252" y="422"/>
                </a:cubicBezTo>
                <a:cubicBezTo>
                  <a:pt x="275" y="456"/>
                  <a:pt x="298" y="489"/>
                  <a:pt x="323" y="521"/>
                </a:cubicBezTo>
                <a:cubicBezTo>
                  <a:pt x="327" y="527"/>
                  <a:pt x="328" y="537"/>
                  <a:pt x="324" y="542"/>
                </a:cubicBezTo>
                <a:cubicBezTo>
                  <a:pt x="310" y="560"/>
                  <a:pt x="298" y="579"/>
                  <a:pt x="286" y="597"/>
                </a:cubicBezTo>
                <a:cubicBezTo>
                  <a:pt x="282" y="603"/>
                  <a:pt x="274" y="606"/>
                  <a:pt x="267" y="604"/>
                </a:cubicBezTo>
                <a:cubicBezTo>
                  <a:pt x="228" y="594"/>
                  <a:pt x="188" y="585"/>
                  <a:pt x="148" y="577"/>
                </a:cubicBezTo>
                <a:cubicBezTo>
                  <a:pt x="141" y="576"/>
                  <a:pt x="132" y="580"/>
                  <a:pt x="128" y="587"/>
                </a:cubicBezTo>
                <a:cubicBezTo>
                  <a:pt x="119" y="606"/>
                  <a:pt x="109" y="625"/>
                  <a:pt x="100" y="644"/>
                </a:cubicBezTo>
                <a:cubicBezTo>
                  <a:pt x="97" y="651"/>
                  <a:pt x="99" y="661"/>
                  <a:pt x="104" y="666"/>
                </a:cubicBezTo>
                <a:cubicBezTo>
                  <a:pt x="135" y="693"/>
                  <a:pt x="166" y="719"/>
                  <a:pt x="198" y="744"/>
                </a:cubicBezTo>
                <a:cubicBezTo>
                  <a:pt x="204" y="748"/>
                  <a:pt x="207" y="757"/>
                  <a:pt x="205" y="763"/>
                </a:cubicBezTo>
                <a:cubicBezTo>
                  <a:pt x="197" y="784"/>
                  <a:pt x="190" y="805"/>
                  <a:pt x="183" y="827"/>
                </a:cubicBezTo>
                <a:cubicBezTo>
                  <a:pt x="181" y="833"/>
                  <a:pt x="174" y="838"/>
                  <a:pt x="166" y="838"/>
                </a:cubicBezTo>
                <a:cubicBezTo>
                  <a:pt x="126" y="839"/>
                  <a:pt x="85" y="840"/>
                  <a:pt x="44" y="843"/>
                </a:cubicBezTo>
                <a:cubicBezTo>
                  <a:pt x="37" y="843"/>
                  <a:pt x="30" y="850"/>
                  <a:pt x="28" y="857"/>
                </a:cubicBezTo>
                <a:lnTo>
                  <a:pt x="21" y="887"/>
                </a:lnTo>
                <a:lnTo>
                  <a:pt x="15" y="920"/>
                </a:lnTo>
                <a:cubicBezTo>
                  <a:pt x="14" y="928"/>
                  <a:pt x="18" y="937"/>
                  <a:pt x="25" y="940"/>
                </a:cubicBezTo>
                <a:cubicBezTo>
                  <a:pt x="61" y="958"/>
                  <a:pt x="99" y="975"/>
                  <a:pt x="136" y="991"/>
                </a:cubicBezTo>
                <a:cubicBezTo>
                  <a:pt x="143" y="994"/>
                  <a:pt x="148" y="1001"/>
                  <a:pt x="147" y="1008"/>
                </a:cubicBezTo>
                <a:cubicBezTo>
                  <a:pt x="145" y="1030"/>
                  <a:pt x="143" y="1053"/>
                  <a:pt x="142" y="1075"/>
                </a:cubicBezTo>
                <a:cubicBezTo>
                  <a:pt x="142" y="1082"/>
                  <a:pt x="136" y="1089"/>
                  <a:pt x="129" y="1091"/>
                </a:cubicBezTo>
                <a:cubicBezTo>
                  <a:pt x="90" y="1101"/>
                  <a:pt x="51" y="1113"/>
                  <a:pt x="13" y="1126"/>
                </a:cubicBezTo>
                <a:cubicBezTo>
                  <a:pt x="6" y="1128"/>
                  <a:pt x="0" y="1137"/>
                  <a:pt x="0" y="1145"/>
                </a:cubicBezTo>
                <a:cubicBezTo>
                  <a:pt x="0" y="1166"/>
                  <a:pt x="3" y="1187"/>
                  <a:pt x="4" y="1208"/>
                </a:cubicBezTo>
                <a:cubicBezTo>
                  <a:pt x="5" y="1216"/>
                  <a:pt x="11" y="1224"/>
                  <a:pt x="19" y="1225"/>
                </a:cubicBezTo>
                <a:cubicBezTo>
                  <a:pt x="59" y="1233"/>
                  <a:pt x="99" y="1240"/>
                  <a:pt x="139" y="1245"/>
                </a:cubicBezTo>
                <a:cubicBezTo>
                  <a:pt x="146" y="1246"/>
                  <a:pt x="153" y="1253"/>
                  <a:pt x="154" y="1259"/>
                </a:cubicBezTo>
                <a:cubicBezTo>
                  <a:pt x="158" y="1281"/>
                  <a:pt x="162" y="1303"/>
                  <a:pt x="167" y="1325"/>
                </a:cubicBezTo>
                <a:cubicBezTo>
                  <a:pt x="169" y="1331"/>
                  <a:pt x="165" y="1340"/>
                  <a:pt x="158" y="1343"/>
                </a:cubicBezTo>
                <a:cubicBezTo>
                  <a:pt x="123" y="1364"/>
                  <a:pt x="89" y="1385"/>
                  <a:pt x="55" y="1408"/>
                </a:cubicBezTo>
                <a:cubicBezTo>
                  <a:pt x="49" y="1412"/>
                  <a:pt x="46" y="1422"/>
                  <a:pt x="48" y="1429"/>
                </a:cubicBezTo>
                <a:lnTo>
                  <a:pt x="58" y="1458"/>
                </a:lnTo>
                <a:cubicBezTo>
                  <a:pt x="61" y="1469"/>
                  <a:pt x="64" y="1479"/>
                  <a:pt x="69" y="1490"/>
                </a:cubicBezTo>
                <a:cubicBezTo>
                  <a:pt x="71" y="1497"/>
                  <a:pt x="80" y="1502"/>
                  <a:pt x="87" y="1502"/>
                </a:cubicBezTo>
                <a:cubicBezTo>
                  <a:pt x="128" y="1499"/>
                  <a:pt x="168" y="1496"/>
                  <a:pt x="208" y="1490"/>
                </a:cubicBezTo>
                <a:cubicBezTo>
                  <a:pt x="216" y="1490"/>
                  <a:pt x="224" y="1494"/>
                  <a:pt x="227" y="1500"/>
                </a:cubicBezTo>
                <a:cubicBezTo>
                  <a:pt x="235" y="1520"/>
                  <a:pt x="246" y="1540"/>
                  <a:pt x="256" y="1560"/>
                </a:cubicBezTo>
                <a:cubicBezTo>
                  <a:pt x="259" y="1566"/>
                  <a:pt x="258" y="1575"/>
                  <a:pt x="253" y="1580"/>
                </a:cubicBezTo>
                <a:cubicBezTo>
                  <a:pt x="224" y="1609"/>
                  <a:pt x="196" y="1639"/>
                  <a:pt x="170" y="1669"/>
                </a:cubicBezTo>
                <a:cubicBezTo>
                  <a:pt x="165" y="1675"/>
                  <a:pt x="164" y="1685"/>
                  <a:pt x="168" y="1691"/>
                </a:cubicBezTo>
                <a:lnTo>
                  <a:pt x="185" y="1718"/>
                </a:lnTo>
                <a:lnTo>
                  <a:pt x="204" y="1745"/>
                </a:lnTo>
                <a:cubicBezTo>
                  <a:pt x="208" y="1751"/>
                  <a:pt x="218" y="1754"/>
                  <a:pt x="225" y="1752"/>
                </a:cubicBezTo>
                <a:cubicBezTo>
                  <a:pt x="263" y="1739"/>
                  <a:pt x="302" y="1725"/>
                  <a:pt x="339" y="1709"/>
                </a:cubicBezTo>
                <a:cubicBezTo>
                  <a:pt x="346" y="1707"/>
                  <a:pt x="355" y="1709"/>
                  <a:pt x="359" y="1714"/>
                </a:cubicBezTo>
                <a:cubicBezTo>
                  <a:pt x="373" y="1731"/>
                  <a:pt x="387" y="1748"/>
                  <a:pt x="403" y="1764"/>
                </a:cubicBezTo>
                <a:cubicBezTo>
                  <a:pt x="408" y="1769"/>
                  <a:pt x="408" y="1778"/>
                  <a:pt x="405" y="1785"/>
                </a:cubicBezTo>
                <a:cubicBezTo>
                  <a:pt x="384" y="1820"/>
                  <a:pt x="366" y="1855"/>
                  <a:pt x="348" y="1892"/>
                </a:cubicBezTo>
                <a:cubicBezTo>
                  <a:pt x="344" y="1899"/>
                  <a:pt x="346" y="1909"/>
                  <a:pt x="352" y="1914"/>
                </a:cubicBezTo>
                <a:cubicBezTo>
                  <a:pt x="359" y="1921"/>
                  <a:pt x="367" y="1928"/>
                  <a:pt x="374" y="1934"/>
                </a:cubicBezTo>
                <a:cubicBezTo>
                  <a:pt x="383" y="1942"/>
                  <a:pt x="391" y="1949"/>
                  <a:pt x="400" y="1956"/>
                </a:cubicBezTo>
                <a:cubicBezTo>
                  <a:pt x="406" y="1961"/>
                  <a:pt x="416" y="1962"/>
                  <a:pt x="422" y="1958"/>
                </a:cubicBezTo>
                <a:cubicBezTo>
                  <a:pt x="456" y="1935"/>
                  <a:pt x="489" y="1912"/>
                  <a:pt x="521" y="1887"/>
                </a:cubicBezTo>
                <a:cubicBezTo>
                  <a:pt x="527" y="1883"/>
                  <a:pt x="536" y="1882"/>
                  <a:pt x="542" y="1886"/>
                </a:cubicBezTo>
                <a:cubicBezTo>
                  <a:pt x="560" y="1900"/>
                  <a:pt x="579" y="1911"/>
                  <a:pt x="597" y="1924"/>
                </a:cubicBezTo>
                <a:cubicBezTo>
                  <a:pt x="603" y="1927"/>
                  <a:pt x="606" y="1936"/>
                  <a:pt x="604" y="1943"/>
                </a:cubicBezTo>
                <a:cubicBezTo>
                  <a:pt x="594" y="1982"/>
                  <a:pt x="585" y="2021"/>
                  <a:pt x="577" y="2062"/>
                </a:cubicBezTo>
                <a:cubicBezTo>
                  <a:pt x="575" y="2069"/>
                  <a:pt x="580" y="2078"/>
                  <a:pt x="587" y="2081"/>
                </a:cubicBezTo>
                <a:cubicBezTo>
                  <a:pt x="606" y="2091"/>
                  <a:pt x="625" y="2101"/>
                  <a:pt x="644" y="2110"/>
                </a:cubicBezTo>
                <a:cubicBezTo>
                  <a:pt x="651" y="2113"/>
                  <a:pt x="661" y="2111"/>
                  <a:pt x="666" y="2105"/>
                </a:cubicBezTo>
                <a:cubicBezTo>
                  <a:pt x="693" y="2075"/>
                  <a:pt x="719" y="2043"/>
                  <a:pt x="744" y="2011"/>
                </a:cubicBezTo>
                <a:cubicBezTo>
                  <a:pt x="748" y="2006"/>
                  <a:pt x="757" y="2003"/>
                  <a:pt x="763" y="2005"/>
                </a:cubicBezTo>
                <a:cubicBezTo>
                  <a:pt x="784" y="2013"/>
                  <a:pt x="805" y="2020"/>
                  <a:pt x="826" y="2027"/>
                </a:cubicBezTo>
                <a:cubicBezTo>
                  <a:pt x="833" y="2029"/>
                  <a:pt x="838" y="2036"/>
                  <a:pt x="838" y="2043"/>
                </a:cubicBezTo>
                <a:cubicBezTo>
                  <a:pt x="838" y="2084"/>
                  <a:pt x="840" y="2125"/>
                  <a:pt x="843" y="2165"/>
                </a:cubicBezTo>
                <a:cubicBezTo>
                  <a:pt x="843" y="2173"/>
                  <a:pt x="850" y="2180"/>
                  <a:pt x="857" y="2182"/>
                </a:cubicBezTo>
                <a:lnTo>
                  <a:pt x="887" y="2189"/>
                </a:lnTo>
                <a:lnTo>
                  <a:pt x="920" y="2194"/>
                </a:lnTo>
                <a:cubicBezTo>
                  <a:pt x="927" y="2196"/>
                  <a:pt x="936" y="2191"/>
                  <a:pt x="940" y="2185"/>
                </a:cubicBezTo>
                <a:cubicBezTo>
                  <a:pt x="958" y="2148"/>
                  <a:pt x="975" y="2111"/>
                  <a:pt x="991" y="2074"/>
                </a:cubicBezTo>
                <a:cubicBezTo>
                  <a:pt x="994" y="2067"/>
                  <a:pt x="1001" y="2062"/>
                  <a:pt x="1008" y="2063"/>
                </a:cubicBezTo>
                <a:cubicBezTo>
                  <a:pt x="1030" y="2065"/>
                  <a:pt x="1052" y="2067"/>
                  <a:pt x="1075" y="2067"/>
                </a:cubicBezTo>
                <a:cubicBezTo>
                  <a:pt x="1081" y="2067"/>
                  <a:pt x="1088" y="2073"/>
                  <a:pt x="1090" y="2081"/>
                </a:cubicBezTo>
                <a:cubicBezTo>
                  <a:pt x="1101" y="2120"/>
                  <a:pt x="1113" y="2159"/>
                  <a:pt x="1126" y="2197"/>
                </a:cubicBezTo>
                <a:cubicBezTo>
                  <a:pt x="1128" y="2204"/>
                  <a:pt x="1137" y="2210"/>
                  <a:pt x="1144" y="2210"/>
                </a:cubicBezTo>
                <a:cubicBezTo>
                  <a:pt x="1166" y="2209"/>
                  <a:pt x="1187" y="2207"/>
                  <a:pt x="1208" y="2205"/>
                </a:cubicBezTo>
                <a:cubicBezTo>
                  <a:pt x="1216" y="2205"/>
                  <a:pt x="1223" y="2198"/>
                  <a:pt x="1225" y="2191"/>
                </a:cubicBezTo>
                <a:cubicBezTo>
                  <a:pt x="1233" y="2151"/>
                  <a:pt x="1240" y="2111"/>
                  <a:pt x="1245" y="2071"/>
                </a:cubicBezTo>
                <a:cubicBezTo>
                  <a:pt x="1246" y="2064"/>
                  <a:pt x="1253" y="2057"/>
                  <a:pt x="1259" y="2056"/>
                </a:cubicBezTo>
                <a:cubicBezTo>
                  <a:pt x="1281" y="2052"/>
                  <a:pt x="1303" y="2048"/>
                  <a:pt x="1325" y="2042"/>
                </a:cubicBezTo>
                <a:cubicBezTo>
                  <a:pt x="1331" y="2041"/>
                  <a:pt x="1340" y="2045"/>
                  <a:pt x="1343" y="2051"/>
                </a:cubicBezTo>
                <a:cubicBezTo>
                  <a:pt x="1364" y="2086"/>
                  <a:pt x="1385" y="2120"/>
                  <a:pt x="1408" y="2154"/>
                </a:cubicBezTo>
                <a:cubicBezTo>
                  <a:pt x="1412" y="2161"/>
                  <a:pt x="1422" y="2164"/>
                  <a:pt x="1429" y="2162"/>
                </a:cubicBezTo>
                <a:lnTo>
                  <a:pt x="1458" y="2152"/>
                </a:lnTo>
                <a:cubicBezTo>
                  <a:pt x="1469" y="2149"/>
                  <a:pt x="1479" y="2145"/>
                  <a:pt x="1490" y="2141"/>
                </a:cubicBezTo>
                <a:cubicBezTo>
                  <a:pt x="1497" y="2138"/>
                  <a:pt x="1502" y="2130"/>
                  <a:pt x="1502" y="2123"/>
                </a:cubicBezTo>
                <a:cubicBezTo>
                  <a:pt x="1499" y="2082"/>
                  <a:pt x="1496" y="2042"/>
                  <a:pt x="1490" y="2001"/>
                </a:cubicBezTo>
                <a:cubicBezTo>
                  <a:pt x="1489" y="1994"/>
                  <a:pt x="1494" y="1986"/>
                  <a:pt x="1500" y="1983"/>
                </a:cubicBezTo>
                <a:cubicBezTo>
                  <a:pt x="1520" y="1974"/>
                  <a:pt x="1540" y="1964"/>
                  <a:pt x="1560" y="1954"/>
                </a:cubicBezTo>
                <a:cubicBezTo>
                  <a:pt x="1566" y="1950"/>
                  <a:pt x="1575" y="1952"/>
                  <a:pt x="1580" y="1957"/>
                </a:cubicBezTo>
                <a:cubicBezTo>
                  <a:pt x="1609" y="1985"/>
                  <a:pt x="1639" y="2013"/>
                  <a:pt x="1669" y="2040"/>
                </a:cubicBezTo>
                <a:cubicBezTo>
                  <a:pt x="1675" y="2045"/>
                  <a:pt x="1685" y="2046"/>
                  <a:pt x="1691" y="2042"/>
                </a:cubicBezTo>
                <a:lnTo>
                  <a:pt x="1718" y="2024"/>
                </a:lnTo>
                <a:lnTo>
                  <a:pt x="1744" y="2006"/>
                </a:lnTo>
                <a:cubicBezTo>
                  <a:pt x="1751" y="2002"/>
                  <a:pt x="1754" y="1992"/>
                  <a:pt x="1752" y="1985"/>
                </a:cubicBezTo>
                <a:cubicBezTo>
                  <a:pt x="1739" y="1946"/>
                  <a:pt x="1724" y="1908"/>
                  <a:pt x="1709" y="1871"/>
                </a:cubicBezTo>
                <a:cubicBezTo>
                  <a:pt x="1706" y="1864"/>
                  <a:pt x="1709" y="1855"/>
                  <a:pt x="1714" y="1851"/>
                </a:cubicBezTo>
                <a:cubicBezTo>
                  <a:pt x="1731" y="1836"/>
                  <a:pt x="1748" y="1822"/>
                  <a:pt x="1764" y="1807"/>
                </a:cubicBezTo>
                <a:cubicBezTo>
                  <a:pt x="1769" y="1802"/>
                  <a:pt x="1778" y="1801"/>
                  <a:pt x="1785" y="1805"/>
                </a:cubicBezTo>
                <a:cubicBezTo>
                  <a:pt x="1820" y="1826"/>
                  <a:pt x="1855" y="1844"/>
                  <a:pt x="1892" y="1862"/>
                </a:cubicBezTo>
                <a:cubicBezTo>
                  <a:pt x="1899" y="1866"/>
                  <a:pt x="1909" y="1864"/>
                  <a:pt x="1914" y="1858"/>
                </a:cubicBezTo>
                <a:cubicBezTo>
                  <a:pt x="1921" y="1851"/>
                  <a:pt x="1927" y="1843"/>
                  <a:pt x="1934" y="1835"/>
                </a:cubicBezTo>
                <a:cubicBezTo>
                  <a:pt x="1942" y="1827"/>
                  <a:pt x="1949" y="1819"/>
                  <a:pt x="1956" y="1810"/>
                </a:cubicBezTo>
                <a:cubicBezTo>
                  <a:pt x="1961" y="1804"/>
                  <a:pt x="1962" y="1794"/>
                  <a:pt x="1957" y="1788"/>
                </a:cubicBezTo>
                <a:cubicBezTo>
                  <a:pt x="1935" y="1754"/>
                  <a:pt x="1912" y="1721"/>
                  <a:pt x="1887" y="1689"/>
                </a:cubicBezTo>
                <a:cubicBezTo>
                  <a:pt x="1883" y="1683"/>
                  <a:pt x="1882" y="1673"/>
                  <a:pt x="1886" y="1668"/>
                </a:cubicBezTo>
                <a:cubicBezTo>
                  <a:pt x="1899" y="1650"/>
                  <a:pt x="1911" y="1631"/>
                  <a:pt x="1923" y="1612"/>
                </a:cubicBezTo>
                <a:cubicBezTo>
                  <a:pt x="1927" y="1607"/>
                  <a:pt x="1935" y="1604"/>
                  <a:pt x="1943" y="1605"/>
                </a:cubicBezTo>
                <a:cubicBezTo>
                  <a:pt x="1982" y="1616"/>
                  <a:pt x="2021" y="1625"/>
                  <a:pt x="2061" y="1633"/>
                </a:cubicBezTo>
                <a:cubicBezTo>
                  <a:pt x="2069" y="1634"/>
                  <a:pt x="2078" y="1630"/>
                  <a:pt x="2081" y="1623"/>
                </a:cubicBezTo>
                <a:cubicBezTo>
                  <a:pt x="2091" y="1604"/>
                  <a:pt x="2101" y="1585"/>
                  <a:pt x="2109" y="1566"/>
                </a:cubicBezTo>
                <a:cubicBezTo>
                  <a:pt x="2113" y="1559"/>
                  <a:pt x="2111" y="1549"/>
                  <a:pt x="2105" y="1544"/>
                </a:cubicBezTo>
                <a:cubicBezTo>
                  <a:pt x="2075" y="1517"/>
                  <a:pt x="2043" y="1491"/>
                  <a:pt x="2011" y="1466"/>
                </a:cubicBezTo>
                <a:cubicBezTo>
                  <a:pt x="2005" y="1462"/>
                  <a:pt x="2003" y="1453"/>
                  <a:pt x="2005" y="1447"/>
                </a:cubicBezTo>
                <a:cubicBezTo>
                  <a:pt x="2013" y="1426"/>
                  <a:pt x="2020" y="1405"/>
                  <a:pt x="2027" y="1383"/>
                </a:cubicBezTo>
                <a:cubicBezTo>
                  <a:pt x="2028" y="1377"/>
                  <a:pt x="2036" y="1372"/>
                  <a:pt x="2043" y="1371"/>
                </a:cubicBezTo>
                <a:cubicBezTo>
                  <a:pt x="2084" y="1371"/>
                  <a:pt x="2125" y="1370"/>
                  <a:pt x="2165" y="1367"/>
                </a:cubicBezTo>
                <a:cubicBezTo>
                  <a:pt x="2173" y="1367"/>
                  <a:pt x="2180" y="1360"/>
                  <a:pt x="2182" y="1352"/>
                </a:cubicBezTo>
                <a:lnTo>
                  <a:pt x="2188" y="1323"/>
                </a:lnTo>
                <a:lnTo>
                  <a:pt x="2194" y="1290"/>
                </a:lnTo>
                <a:cubicBezTo>
                  <a:pt x="2196" y="1282"/>
                  <a:pt x="2191" y="1273"/>
                  <a:pt x="2185" y="1270"/>
                </a:cubicBezTo>
                <a:cubicBezTo>
                  <a:pt x="2148" y="1252"/>
                  <a:pt x="2111" y="1235"/>
                  <a:pt x="2074" y="1219"/>
                </a:cubicBezTo>
                <a:cubicBezTo>
                  <a:pt x="2067" y="1216"/>
                  <a:pt x="2062" y="1209"/>
                  <a:pt x="2063" y="1202"/>
                </a:cubicBezTo>
                <a:cubicBezTo>
                  <a:pt x="2065" y="1180"/>
                  <a:pt x="2067" y="1157"/>
                  <a:pt x="2067" y="1135"/>
                </a:cubicBezTo>
                <a:cubicBezTo>
                  <a:pt x="2067" y="1128"/>
                  <a:pt x="2073" y="1121"/>
                  <a:pt x="2080" y="1119"/>
                </a:cubicBezTo>
                <a:cubicBezTo>
                  <a:pt x="2120" y="1109"/>
                  <a:pt x="2159" y="1097"/>
                  <a:pt x="2197" y="1084"/>
                </a:cubicBezTo>
                <a:cubicBezTo>
                  <a:pt x="2204" y="1081"/>
                  <a:pt x="2210" y="1073"/>
                  <a:pt x="2209" y="1065"/>
                </a:cubicBezTo>
                <a:cubicBezTo>
                  <a:pt x="2209" y="1044"/>
                  <a:pt x="2207" y="1023"/>
                  <a:pt x="2205" y="1002"/>
                </a:cubicBezTo>
                <a:close/>
              </a:path>
            </a:pathLst>
          </a:custGeom>
          <a:solidFill>
            <a:srgbClr val="2BA5E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2F047624-FFB0-FC40-B184-D7960120039A}"/>
              </a:ext>
            </a:extLst>
          </p:cNvPr>
          <p:cNvSpPr txBox="1"/>
          <p:nvPr/>
        </p:nvSpPr>
        <p:spPr>
          <a:xfrm>
            <a:off x="3235466" y="2470667"/>
            <a:ext cx="5722686" cy="523220"/>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charset="0"/>
                <a:ea typeface="Arial" charset="0"/>
                <a:cs typeface="Arial" charset="0"/>
              </a:rPr>
              <a:t>KEY FEATURES HERE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2E8BD1"/>
                </a:solidFill>
                <a:effectLst/>
                <a:uLnTx/>
                <a:uFillTx/>
                <a:latin typeface="Arial" charset="0"/>
                <a:ea typeface="Arial" charset="0"/>
                <a:cs typeface="Arial" charset="0"/>
              </a:rPr>
              <a:t>Place your key features here as bullets or sentences.</a:t>
            </a:r>
          </a:p>
        </p:txBody>
      </p:sp>
      <p:sp>
        <p:nvSpPr>
          <p:cNvPr id="12" name="TextBox 11">
            <a:extLst>
              <a:ext uri="{FF2B5EF4-FFF2-40B4-BE49-F238E27FC236}">
                <a16:creationId xmlns:a16="http://schemas.microsoft.com/office/drawing/2014/main" id="{09BA6E39-7662-C444-96D0-002A1D601989}"/>
              </a:ext>
            </a:extLst>
          </p:cNvPr>
          <p:cNvSpPr txBox="1"/>
          <p:nvPr/>
        </p:nvSpPr>
        <p:spPr>
          <a:xfrm>
            <a:off x="3626816" y="1398991"/>
            <a:ext cx="1667840" cy="523220"/>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charset="0"/>
                <a:ea typeface="Arial" charset="0"/>
                <a:cs typeface="Arial" charset="0"/>
              </a:rPr>
              <a:t>REMOTE ACCESS</a:t>
            </a:r>
            <a:endParaRPr kumimoji="0" lang="en-US" sz="1400" b="0"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grpSp>
        <p:nvGrpSpPr>
          <p:cNvPr id="99" name="Group 98">
            <a:extLst>
              <a:ext uri="{FF2B5EF4-FFF2-40B4-BE49-F238E27FC236}">
                <a16:creationId xmlns:a16="http://schemas.microsoft.com/office/drawing/2014/main" id="{EB4CB9C5-A77B-4141-9439-542627AAFD73}"/>
              </a:ext>
            </a:extLst>
          </p:cNvPr>
          <p:cNvGrpSpPr/>
          <p:nvPr/>
        </p:nvGrpSpPr>
        <p:grpSpPr>
          <a:xfrm>
            <a:off x="4049724" y="494009"/>
            <a:ext cx="822024" cy="822024"/>
            <a:chOff x="4049724" y="494009"/>
            <a:chExt cx="822024" cy="822024"/>
          </a:xfrm>
        </p:grpSpPr>
        <p:sp>
          <p:nvSpPr>
            <p:cNvPr id="13" name="Oval 12">
              <a:extLst>
                <a:ext uri="{FF2B5EF4-FFF2-40B4-BE49-F238E27FC236}">
                  <a16:creationId xmlns:a16="http://schemas.microsoft.com/office/drawing/2014/main" id="{8B36ECE1-064A-514E-9A83-44C44246BFBB}"/>
                </a:ext>
              </a:extLst>
            </p:cNvPr>
            <p:cNvSpPr/>
            <p:nvPr/>
          </p:nvSpPr>
          <p:spPr>
            <a:xfrm>
              <a:off x="4049724" y="494009"/>
              <a:ext cx="822024" cy="822024"/>
            </a:xfrm>
            <a:prstGeom prst="ellipse">
              <a:avLst/>
            </a:prstGeom>
            <a:solidFill>
              <a:srgbClr val="2E8B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4" name="Freeform 476">
              <a:extLst>
                <a:ext uri="{FF2B5EF4-FFF2-40B4-BE49-F238E27FC236}">
                  <a16:creationId xmlns:a16="http://schemas.microsoft.com/office/drawing/2014/main" id="{B7EE1256-2785-614C-BC68-FCB2B8D54A8F}"/>
                </a:ext>
              </a:extLst>
            </p:cNvPr>
            <p:cNvSpPr>
              <a:spLocks noChangeAspect="1"/>
            </p:cNvSpPr>
            <p:nvPr/>
          </p:nvSpPr>
          <p:spPr bwMode="auto">
            <a:xfrm>
              <a:off x="4147529" y="677315"/>
              <a:ext cx="639662" cy="421929"/>
            </a:xfrm>
            <a:custGeom>
              <a:avLst/>
              <a:gdLst>
                <a:gd name="T0" fmla="*/ 477 w 805"/>
                <a:gd name="T1" fmla="*/ 0 h 527"/>
                <a:gd name="T2" fmla="*/ 667 w 805"/>
                <a:gd name="T3" fmla="*/ 156 h 527"/>
                <a:gd name="T4" fmla="*/ 805 w 805"/>
                <a:gd name="T5" fmla="*/ 315 h 527"/>
                <a:gd name="T6" fmla="*/ 644 w 805"/>
                <a:gd name="T7" fmla="*/ 475 h 527"/>
                <a:gd name="T8" fmla="*/ 558 w 805"/>
                <a:gd name="T9" fmla="*/ 450 h 527"/>
                <a:gd name="T10" fmla="*/ 393 w 805"/>
                <a:gd name="T11" fmla="*/ 527 h 527"/>
                <a:gd name="T12" fmla="*/ 217 w 805"/>
                <a:gd name="T13" fmla="*/ 437 h 527"/>
                <a:gd name="T14" fmla="*/ 142 w 805"/>
                <a:gd name="T15" fmla="*/ 458 h 527"/>
                <a:gd name="T16" fmla="*/ 0 w 805"/>
                <a:gd name="T17" fmla="*/ 316 h 527"/>
                <a:gd name="T18" fmla="*/ 102 w 805"/>
                <a:gd name="T19" fmla="*/ 180 h 527"/>
                <a:gd name="T20" fmla="*/ 244 w 805"/>
                <a:gd name="T21" fmla="*/ 39 h 527"/>
                <a:gd name="T22" fmla="*/ 330 w 805"/>
                <a:gd name="T23" fmla="*/ 68 h 527"/>
                <a:gd name="T24" fmla="*/ 477 w 805"/>
                <a:gd name="T25" fmla="*/ 0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5" h="527">
                  <a:moveTo>
                    <a:pt x="477" y="0"/>
                  </a:moveTo>
                  <a:cubicBezTo>
                    <a:pt x="571" y="0"/>
                    <a:pt x="650" y="67"/>
                    <a:pt x="667" y="156"/>
                  </a:cubicBezTo>
                  <a:cubicBezTo>
                    <a:pt x="745" y="167"/>
                    <a:pt x="805" y="234"/>
                    <a:pt x="805" y="315"/>
                  </a:cubicBezTo>
                  <a:cubicBezTo>
                    <a:pt x="805" y="403"/>
                    <a:pt x="733" y="475"/>
                    <a:pt x="644" y="475"/>
                  </a:cubicBezTo>
                  <a:cubicBezTo>
                    <a:pt x="614" y="475"/>
                    <a:pt x="584" y="466"/>
                    <a:pt x="558" y="450"/>
                  </a:cubicBezTo>
                  <a:cubicBezTo>
                    <a:pt x="518" y="498"/>
                    <a:pt x="457" y="527"/>
                    <a:pt x="393" y="527"/>
                  </a:cubicBezTo>
                  <a:cubicBezTo>
                    <a:pt x="322" y="527"/>
                    <a:pt x="257" y="492"/>
                    <a:pt x="217" y="437"/>
                  </a:cubicBezTo>
                  <a:cubicBezTo>
                    <a:pt x="195" y="451"/>
                    <a:pt x="169" y="458"/>
                    <a:pt x="142" y="458"/>
                  </a:cubicBezTo>
                  <a:cubicBezTo>
                    <a:pt x="64" y="458"/>
                    <a:pt x="0" y="395"/>
                    <a:pt x="0" y="316"/>
                  </a:cubicBezTo>
                  <a:cubicBezTo>
                    <a:pt x="0" y="252"/>
                    <a:pt x="43" y="198"/>
                    <a:pt x="102" y="180"/>
                  </a:cubicBezTo>
                  <a:cubicBezTo>
                    <a:pt x="102" y="102"/>
                    <a:pt x="166" y="39"/>
                    <a:pt x="244" y="39"/>
                  </a:cubicBezTo>
                  <a:cubicBezTo>
                    <a:pt x="276" y="39"/>
                    <a:pt x="306" y="50"/>
                    <a:pt x="330" y="68"/>
                  </a:cubicBezTo>
                  <a:cubicBezTo>
                    <a:pt x="366" y="26"/>
                    <a:pt x="419" y="0"/>
                    <a:pt x="477"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16" name="TextBox 15">
            <a:extLst>
              <a:ext uri="{FF2B5EF4-FFF2-40B4-BE49-F238E27FC236}">
                <a16:creationId xmlns:a16="http://schemas.microsoft.com/office/drawing/2014/main" id="{614A164C-10CF-2B42-B50B-9973DC3071B9}"/>
              </a:ext>
            </a:extLst>
          </p:cNvPr>
          <p:cNvSpPr txBox="1"/>
          <p:nvPr/>
        </p:nvSpPr>
        <p:spPr>
          <a:xfrm>
            <a:off x="5261078" y="1398991"/>
            <a:ext cx="1667840" cy="523220"/>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charset="0"/>
                <a:ea typeface="Arial" charset="0"/>
                <a:cs typeface="Arial" charset="0"/>
              </a:rPr>
              <a:t>EASY to NAVIGATE</a:t>
            </a:r>
            <a:endParaRPr kumimoji="0" lang="en-US" sz="1400" b="0"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grpSp>
        <p:nvGrpSpPr>
          <p:cNvPr id="102" name="Group 101">
            <a:extLst>
              <a:ext uri="{FF2B5EF4-FFF2-40B4-BE49-F238E27FC236}">
                <a16:creationId xmlns:a16="http://schemas.microsoft.com/office/drawing/2014/main" id="{DCCB75AD-56E3-D74B-B204-3FBEC58B1ECD}"/>
              </a:ext>
            </a:extLst>
          </p:cNvPr>
          <p:cNvGrpSpPr/>
          <p:nvPr/>
        </p:nvGrpSpPr>
        <p:grpSpPr>
          <a:xfrm>
            <a:off x="5683986" y="494009"/>
            <a:ext cx="822024" cy="822024"/>
            <a:chOff x="5683986" y="494009"/>
            <a:chExt cx="822024" cy="822024"/>
          </a:xfrm>
        </p:grpSpPr>
        <p:sp>
          <p:nvSpPr>
            <p:cNvPr id="17" name="Oval 16">
              <a:extLst>
                <a:ext uri="{FF2B5EF4-FFF2-40B4-BE49-F238E27FC236}">
                  <a16:creationId xmlns:a16="http://schemas.microsoft.com/office/drawing/2014/main" id="{0F7FADC8-784B-5C4B-9210-BABA998EA88B}"/>
                </a:ext>
              </a:extLst>
            </p:cNvPr>
            <p:cNvSpPr/>
            <p:nvPr/>
          </p:nvSpPr>
          <p:spPr>
            <a:xfrm>
              <a:off x="5683986" y="494009"/>
              <a:ext cx="822024" cy="822024"/>
            </a:xfrm>
            <a:prstGeom prst="ellipse">
              <a:avLst/>
            </a:prstGeom>
            <a:solidFill>
              <a:srgbClr val="2E8B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134371E8-D3FC-E841-BFDA-56768D9F26F2}"/>
                </a:ext>
              </a:extLst>
            </p:cNvPr>
            <p:cNvSpPr>
              <a:spLocks noChangeAspect="1" noEditPoints="1"/>
            </p:cNvSpPr>
            <p:nvPr/>
          </p:nvSpPr>
          <p:spPr bwMode="auto">
            <a:xfrm>
              <a:off x="5847646" y="658333"/>
              <a:ext cx="494704" cy="493377"/>
            </a:xfrm>
            <a:custGeom>
              <a:avLst/>
              <a:gdLst>
                <a:gd name="T0" fmla="*/ 315 w 533"/>
                <a:gd name="T1" fmla="*/ 309 h 534"/>
                <a:gd name="T2" fmla="*/ 294 w 533"/>
                <a:gd name="T3" fmla="*/ 438 h 534"/>
                <a:gd name="T4" fmla="*/ 128 w 533"/>
                <a:gd name="T5" fmla="*/ 133 h 534"/>
                <a:gd name="T6" fmla="*/ 443 w 533"/>
                <a:gd name="T7" fmla="*/ 279 h 534"/>
                <a:gd name="T8" fmla="*/ 315 w 533"/>
                <a:gd name="T9" fmla="*/ 309 h 534"/>
                <a:gd name="T10" fmla="*/ 266 w 533"/>
                <a:gd name="T11" fmla="*/ 0 h 534"/>
                <a:gd name="T12" fmla="*/ 0 w 533"/>
                <a:gd name="T13" fmla="*/ 267 h 534"/>
                <a:gd name="T14" fmla="*/ 266 w 533"/>
                <a:gd name="T15" fmla="*/ 534 h 534"/>
                <a:gd name="T16" fmla="*/ 533 w 533"/>
                <a:gd name="T17" fmla="*/ 267 h 534"/>
                <a:gd name="T18" fmla="*/ 266 w 533"/>
                <a:gd name="T19"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3" h="534">
                  <a:moveTo>
                    <a:pt x="315" y="309"/>
                  </a:moveTo>
                  <a:lnTo>
                    <a:pt x="294" y="438"/>
                  </a:lnTo>
                  <a:lnTo>
                    <a:pt x="128" y="133"/>
                  </a:lnTo>
                  <a:lnTo>
                    <a:pt x="443" y="279"/>
                  </a:lnTo>
                  <a:lnTo>
                    <a:pt x="315" y="309"/>
                  </a:lnTo>
                  <a:close/>
                  <a:moveTo>
                    <a:pt x="266" y="0"/>
                  </a:moveTo>
                  <a:cubicBezTo>
                    <a:pt x="119" y="0"/>
                    <a:pt x="0" y="120"/>
                    <a:pt x="0" y="267"/>
                  </a:cubicBezTo>
                  <a:cubicBezTo>
                    <a:pt x="0" y="414"/>
                    <a:pt x="119" y="534"/>
                    <a:pt x="266" y="534"/>
                  </a:cubicBezTo>
                  <a:cubicBezTo>
                    <a:pt x="414" y="534"/>
                    <a:pt x="533" y="414"/>
                    <a:pt x="533" y="267"/>
                  </a:cubicBezTo>
                  <a:cubicBezTo>
                    <a:pt x="533" y="120"/>
                    <a:pt x="414" y="0"/>
                    <a:pt x="266"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20" name="TextBox 19">
            <a:extLst>
              <a:ext uri="{FF2B5EF4-FFF2-40B4-BE49-F238E27FC236}">
                <a16:creationId xmlns:a16="http://schemas.microsoft.com/office/drawing/2014/main" id="{4C4193DA-F393-4146-8865-B69672EC5153}"/>
              </a:ext>
            </a:extLst>
          </p:cNvPr>
          <p:cNvSpPr txBox="1"/>
          <p:nvPr/>
        </p:nvSpPr>
        <p:spPr>
          <a:xfrm>
            <a:off x="6895340" y="1398991"/>
            <a:ext cx="1667840" cy="523220"/>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charset="0"/>
                <a:ea typeface="Arial" charset="0"/>
                <a:cs typeface="Arial" charset="0"/>
              </a:rPr>
              <a:t>SAFE and SECURE</a:t>
            </a:r>
            <a:endParaRPr kumimoji="0" lang="en-US" sz="1400" b="0"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grpSp>
        <p:nvGrpSpPr>
          <p:cNvPr id="103" name="Group 102">
            <a:extLst>
              <a:ext uri="{FF2B5EF4-FFF2-40B4-BE49-F238E27FC236}">
                <a16:creationId xmlns:a16="http://schemas.microsoft.com/office/drawing/2014/main" id="{DA539FA3-33F9-F048-8EFD-17E3EC530FAE}"/>
              </a:ext>
            </a:extLst>
          </p:cNvPr>
          <p:cNvGrpSpPr/>
          <p:nvPr/>
        </p:nvGrpSpPr>
        <p:grpSpPr>
          <a:xfrm>
            <a:off x="7318248" y="494009"/>
            <a:ext cx="822024" cy="822024"/>
            <a:chOff x="7318248" y="494009"/>
            <a:chExt cx="822024" cy="822024"/>
          </a:xfrm>
        </p:grpSpPr>
        <p:sp>
          <p:nvSpPr>
            <p:cNvPr id="21" name="Oval 20">
              <a:extLst>
                <a:ext uri="{FF2B5EF4-FFF2-40B4-BE49-F238E27FC236}">
                  <a16:creationId xmlns:a16="http://schemas.microsoft.com/office/drawing/2014/main" id="{C8E0A398-5942-CE49-BDDF-2C2B7FBC6410}"/>
                </a:ext>
              </a:extLst>
            </p:cNvPr>
            <p:cNvSpPr/>
            <p:nvPr/>
          </p:nvSpPr>
          <p:spPr>
            <a:xfrm>
              <a:off x="7318248" y="494009"/>
              <a:ext cx="822024" cy="822024"/>
            </a:xfrm>
            <a:prstGeom prst="ellipse">
              <a:avLst/>
            </a:prstGeom>
            <a:solidFill>
              <a:srgbClr val="2E8B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F49F7596-4366-2441-9025-5DC4A9F51543}"/>
                </a:ext>
              </a:extLst>
            </p:cNvPr>
            <p:cNvGrpSpPr>
              <a:grpSpLocks noChangeAspect="1"/>
            </p:cNvGrpSpPr>
            <p:nvPr/>
          </p:nvGrpSpPr>
          <p:grpSpPr>
            <a:xfrm flipH="1">
              <a:off x="7531880" y="623962"/>
              <a:ext cx="394760" cy="528635"/>
              <a:chOff x="4227513" y="2989263"/>
              <a:chExt cx="236538" cy="312264"/>
            </a:xfrm>
            <a:solidFill>
              <a:srgbClr val="736A00"/>
            </a:solidFill>
          </p:grpSpPr>
          <p:sp>
            <p:nvSpPr>
              <p:cNvPr id="23" name="Freeform 22">
                <a:extLst>
                  <a:ext uri="{FF2B5EF4-FFF2-40B4-BE49-F238E27FC236}">
                    <a16:creationId xmlns:a16="http://schemas.microsoft.com/office/drawing/2014/main" id="{1AEBA029-611A-7B46-AE45-101DA5FC9562}"/>
                  </a:ext>
                </a:extLst>
              </p:cNvPr>
              <p:cNvSpPr>
                <a:spLocks noEditPoints="1"/>
              </p:cNvSpPr>
              <p:nvPr/>
            </p:nvSpPr>
            <p:spPr bwMode="auto">
              <a:xfrm>
                <a:off x="4227513" y="3130550"/>
                <a:ext cx="236538" cy="170977"/>
              </a:xfrm>
              <a:custGeom>
                <a:avLst/>
                <a:gdLst>
                  <a:gd name="T0" fmla="*/ 238 w 436"/>
                  <a:gd name="T1" fmla="*/ 138 h 327"/>
                  <a:gd name="T2" fmla="*/ 238 w 436"/>
                  <a:gd name="T3" fmla="*/ 250 h 327"/>
                  <a:gd name="T4" fmla="*/ 218 w 436"/>
                  <a:gd name="T5" fmla="*/ 270 h 327"/>
                  <a:gd name="T6" fmla="*/ 198 w 436"/>
                  <a:gd name="T7" fmla="*/ 250 h 327"/>
                  <a:gd name="T8" fmla="*/ 198 w 436"/>
                  <a:gd name="T9" fmla="*/ 138 h 327"/>
                  <a:gd name="T10" fmla="*/ 182 w 436"/>
                  <a:gd name="T11" fmla="*/ 108 h 327"/>
                  <a:gd name="T12" fmla="*/ 218 w 436"/>
                  <a:gd name="T13" fmla="*/ 72 h 327"/>
                  <a:gd name="T14" fmla="*/ 255 w 436"/>
                  <a:gd name="T15" fmla="*/ 108 h 327"/>
                  <a:gd name="T16" fmla="*/ 238 w 436"/>
                  <a:gd name="T17" fmla="*/ 138 h 327"/>
                  <a:gd name="T18" fmla="*/ 403 w 436"/>
                  <a:gd name="T19" fmla="*/ 0 h 327"/>
                  <a:gd name="T20" fmla="*/ 33 w 436"/>
                  <a:gd name="T21" fmla="*/ 0 h 327"/>
                  <a:gd name="T22" fmla="*/ 0 w 436"/>
                  <a:gd name="T23" fmla="*/ 34 h 327"/>
                  <a:gd name="T24" fmla="*/ 0 w 436"/>
                  <a:gd name="T25" fmla="*/ 294 h 327"/>
                  <a:gd name="T26" fmla="*/ 33 w 436"/>
                  <a:gd name="T27" fmla="*/ 327 h 327"/>
                  <a:gd name="T28" fmla="*/ 403 w 436"/>
                  <a:gd name="T29" fmla="*/ 327 h 327"/>
                  <a:gd name="T30" fmla="*/ 436 w 436"/>
                  <a:gd name="T31" fmla="*/ 294 h 327"/>
                  <a:gd name="T32" fmla="*/ 436 w 436"/>
                  <a:gd name="T33" fmla="*/ 34 h 327"/>
                  <a:gd name="T34" fmla="*/ 403 w 436"/>
                  <a:gd name="T3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6" h="327">
                    <a:moveTo>
                      <a:pt x="238" y="138"/>
                    </a:moveTo>
                    <a:lnTo>
                      <a:pt x="238" y="250"/>
                    </a:lnTo>
                    <a:cubicBezTo>
                      <a:pt x="238" y="261"/>
                      <a:pt x="229" y="270"/>
                      <a:pt x="218" y="270"/>
                    </a:cubicBezTo>
                    <a:cubicBezTo>
                      <a:pt x="207" y="270"/>
                      <a:pt x="198" y="261"/>
                      <a:pt x="198" y="250"/>
                    </a:cubicBezTo>
                    <a:lnTo>
                      <a:pt x="198" y="138"/>
                    </a:lnTo>
                    <a:cubicBezTo>
                      <a:pt x="188" y="132"/>
                      <a:pt x="182" y="121"/>
                      <a:pt x="182" y="108"/>
                    </a:cubicBezTo>
                    <a:cubicBezTo>
                      <a:pt x="182" y="88"/>
                      <a:pt x="198" y="72"/>
                      <a:pt x="218" y="72"/>
                    </a:cubicBezTo>
                    <a:cubicBezTo>
                      <a:pt x="238" y="72"/>
                      <a:pt x="255" y="88"/>
                      <a:pt x="255" y="108"/>
                    </a:cubicBezTo>
                    <a:cubicBezTo>
                      <a:pt x="255" y="121"/>
                      <a:pt x="248" y="132"/>
                      <a:pt x="238" y="138"/>
                    </a:cubicBezTo>
                    <a:close/>
                    <a:moveTo>
                      <a:pt x="403" y="0"/>
                    </a:moveTo>
                    <a:lnTo>
                      <a:pt x="33" y="0"/>
                    </a:lnTo>
                    <a:cubicBezTo>
                      <a:pt x="15" y="0"/>
                      <a:pt x="0" y="15"/>
                      <a:pt x="0" y="34"/>
                    </a:cubicBezTo>
                    <a:lnTo>
                      <a:pt x="0" y="294"/>
                    </a:lnTo>
                    <a:cubicBezTo>
                      <a:pt x="0" y="312"/>
                      <a:pt x="15" y="327"/>
                      <a:pt x="33" y="327"/>
                    </a:cubicBezTo>
                    <a:lnTo>
                      <a:pt x="403" y="327"/>
                    </a:lnTo>
                    <a:cubicBezTo>
                      <a:pt x="421" y="327"/>
                      <a:pt x="436" y="312"/>
                      <a:pt x="436" y="294"/>
                    </a:cubicBezTo>
                    <a:lnTo>
                      <a:pt x="436" y="34"/>
                    </a:lnTo>
                    <a:cubicBezTo>
                      <a:pt x="436" y="15"/>
                      <a:pt x="421" y="0"/>
                      <a:pt x="403"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 name="Freeform 23">
                <a:extLst>
                  <a:ext uri="{FF2B5EF4-FFF2-40B4-BE49-F238E27FC236}">
                    <a16:creationId xmlns:a16="http://schemas.microsoft.com/office/drawing/2014/main" id="{652EB329-C3DF-664D-B75A-AEBA60C15A78}"/>
                  </a:ext>
                </a:extLst>
              </p:cNvPr>
              <p:cNvSpPr>
                <a:spLocks/>
              </p:cNvSpPr>
              <p:nvPr/>
            </p:nvSpPr>
            <p:spPr bwMode="auto">
              <a:xfrm>
                <a:off x="4249738" y="2989263"/>
                <a:ext cx="190500" cy="135492"/>
              </a:xfrm>
              <a:custGeom>
                <a:avLst/>
                <a:gdLst>
                  <a:gd name="T0" fmla="*/ 57 w 350"/>
                  <a:gd name="T1" fmla="*/ 257 h 257"/>
                  <a:gd name="T2" fmla="*/ 57 w 350"/>
                  <a:gd name="T3" fmla="*/ 175 h 257"/>
                  <a:gd name="T4" fmla="*/ 175 w 350"/>
                  <a:gd name="T5" fmla="*/ 57 h 257"/>
                  <a:gd name="T6" fmla="*/ 293 w 350"/>
                  <a:gd name="T7" fmla="*/ 175 h 257"/>
                  <a:gd name="T8" fmla="*/ 293 w 350"/>
                  <a:gd name="T9" fmla="*/ 257 h 257"/>
                  <a:gd name="T10" fmla="*/ 350 w 350"/>
                  <a:gd name="T11" fmla="*/ 257 h 257"/>
                  <a:gd name="T12" fmla="*/ 350 w 350"/>
                  <a:gd name="T13" fmla="*/ 175 h 257"/>
                  <a:gd name="T14" fmla="*/ 175 w 350"/>
                  <a:gd name="T15" fmla="*/ 0 h 257"/>
                  <a:gd name="T16" fmla="*/ 0 w 350"/>
                  <a:gd name="T17" fmla="*/ 175 h 257"/>
                  <a:gd name="T18" fmla="*/ 0 w 350"/>
                  <a:gd name="T19" fmla="*/ 257 h 257"/>
                  <a:gd name="T20" fmla="*/ 57 w 350"/>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0" h="257">
                    <a:moveTo>
                      <a:pt x="57" y="257"/>
                    </a:moveTo>
                    <a:lnTo>
                      <a:pt x="57" y="175"/>
                    </a:lnTo>
                    <a:cubicBezTo>
                      <a:pt x="57" y="110"/>
                      <a:pt x="110" y="57"/>
                      <a:pt x="175" y="57"/>
                    </a:cubicBezTo>
                    <a:cubicBezTo>
                      <a:pt x="240" y="57"/>
                      <a:pt x="293" y="110"/>
                      <a:pt x="293" y="175"/>
                    </a:cubicBezTo>
                    <a:lnTo>
                      <a:pt x="293" y="257"/>
                    </a:lnTo>
                    <a:lnTo>
                      <a:pt x="350" y="257"/>
                    </a:lnTo>
                    <a:lnTo>
                      <a:pt x="350" y="175"/>
                    </a:lnTo>
                    <a:cubicBezTo>
                      <a:pt x="350" y="79"/>
                      <a:pt x="272" y="0"/>
                      <a:pt x="175" y="0"/>
                    </a:cubicBezTo>
                    <a:cubicBezTo>
                      <a:pt x="79" y="0"/>
                      <a:pt x="0" y="79"/>
                      <a:pt x="0" y="175"/>
                    </a:cubicBezTo>
                    <a:lnTo>
                      <a:pt x="0" y="257"/>
                    </a:lnTo>
                    <a:lnTo>
                      <a:pt x="57" y="25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sp>
        <p:nvSpPr>
          <p:cNvPr id="25" name="TextBox 24">
            <a:extLst>
              <a:ext uri="{FF2B5EF4-FFF2-40B4-BE49-F238E27FC236}">
                <a16:creationId xmlns:a16="http://schemas.microsoft.com/office/drawing/2014/main" id="{AB8B6F66-5EC2-0E46-8BD5-06FD37234D16}"/>
              </a:ext>
            </a:extLst>
          </p:cNvPr>
          <p:cNvSpPr txBox="1"/>
          <p:nvPr/>
        </p:nvSpPr>
        <p:spPr>
          <a:xfrm>
            <a:off x="1725119" y="4208500"/>
            <a:ext cx="925678" cy="418576"/>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charset="0"/>
                <a:ea typeface="Arial" charset="0"/>
                <a:cs typeface="Arial" charset="0"/>
              </a:rPr>
              <a:t>Element One</a:t>
            </a:r>
            <a:endParaRPr kumimoji="0" lang="en-US" sz="1400" b="0"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grpSp>
        <p:nvGrpSpPr>
          <p:cNvPr id="26" name="Group 25">
            <a:extLst>
              <a:ext uri="{FF2B5EF4-FFF2-40B4-BE49-F238E27FC236}">
                <a16:creationId xmlns:a16="http://schemas.microsoft.com/office/drawing/2014/main" id="{D4A8F570-E551-A64E-ADD2-3C557F8E559C}"/>
              </a:ext>
            </a:extLst>
          </p:cNvPr>
          <p:cNvGrpSpPr>
            <a:grpSpLocks noChangeAspect="1"/>
          </p:cNvGrpSpPr>
          <p:nvPr/>
        </p:nvGrpSpPr>
        <p:grpSpPr>
          <a:xfrm>
            <a:off x="1926430" y="3636470"/>
            <a:ext cx="528495" cy="447485"/>
            <a:chOff x="3598863" y="1074738"/>
            <a:chExt cx="434975" cy="368301"/>
          </a:xfrm>
          <a:solidFill>
            <a:srgbClr val="FFFFFF"/>
          </a:solidFill>
        </p:grpSpPr>
        <p:sp>
          <p:nvSpPr>
            <p:cNvPr id="27" name="Freeform 9">
              <a:extLst>
                <a:ext uri="{FF2B5EF4-FFF2-40B4-BE49-F238E27FC236}">
                  <a16:creationId xmlns:a16="http://schemas.microsoft.com/office/drawing/2014/main" id="{71900E39-B3F7-B04D-BD3A-BCE8FAA851D0}"/>
                </a:ext>
              </a:extLst>
            </p:cNvPr>
            <p:cNvSpPr>
              <a:spLocks noEditPoints="1"/>
            </p:cNvSpPr>
            <p:nvPr/>
          </p:nvSpPr>
          <p:spPr bwMode="auto">
            <a:xfrm>
              <a:off x="3598863" y="1074738"/>
              <a:ext cx="434975" cy="244475"/>
            </a:xfrm>
            <a:custGeom>
              <a:avLst/>
              <a:gdLst>
                <a:gd name="T0" fmla="*/ 23 w 801"/>
                <a:gd name="T1" fmla="*/ 389 h 474"/>
                <a:gd name="T2" fmla="*/ 23 w 801"/>
                <a:gd name="T3" fmla="*/ 389 h 474"/>
                <a:gd name="T4" fmla="*/ 401 w 801"/>
                <a:gd name="T5" fmla="*/ 115 h 474"/>
                <a:gd name="T6" fmla="*/ 408 w 801"/>
                <a:gd name="T7" fmla="*/ 118 h 474"/>
                <a:gd name="T8" fmla="*/ 729 w 801"/>
                <a:gd name="T9" fmla="*/ 439 h 474"/>
                <a:gd name="T10" fmla="*/ 771 w 801"/>
                <a:gd name="T11" fmla="*/ 439 h 474"/>
                <a:gd name="T12" fmla="*/ 780 w 801"/>
                <a:gd name="T13" fmla="*/ 418 h 474"/>
                <a:gd name="T14" fmla="*/ 771 w 801"/>
                <a:gd name="T15" fmla="*/ 397 h 474"/>
                <a:gd name="T16" fmla="*/ 401 w 801"/>
                <a:gd name="T17" fmla="*/ 27 h 474"/>
                <a:gd name="T18" fmla="*/ 30 w 801"/>
                <a:gd name="T19" fmla="*/ 397 h 474"/>
                <a:gd name="T20" fmla="*/ 30 w 801"/>
                <a:gd name="T21" fmla="*/ 397 h 474"/>
                <a:gd name="T22" fmla="*/ 22 w 801"/>
                <a:gd name="T23" fmla="*/ 418 h 474"/>
                <a:gd name="T24" fmla="*/ 30 w 801"/>
                <a:gd name="T25" fmla="*/ 439 h 474"/>
                <a:gd name="T26" fmla="*/ 72 w 801"/>
                <a:gd name="T27" fmla="*/ 439 h 474"/>
                <a:gd name="T28" fmla="*/ 393 w 801"/>
                <a:gd name="T29" fmla="*/ 118 h 474"/>
                <a:gd name="T30" fmla="*/ 401 w 801"/>
                <a:gd name="T31" fmla="*/ 115 h 474"/>
                <a:gd name="T32" fmla="*/ 750 w 801"/>
                <a:gd name="T33" fmla="*/ 469 h 474"/>
                <a:gd name="T34" fmla="*/ 714 w 801"/>
                <a:gd name="T35" fmla="*/ 454 h 474"/>
                <a:gd name="T36" fmla="*/ 401 w 801"/>
                <a:gd name="T37" fmla="*/ 141 h 474"/>
                <a:gd name="T38" fmla="*/ 87 w 801"/>
                <a:gd name="T39" fmla="*/ 454 h 474"/>
                <a:gd name="T40" fmla="*/ 15 w 801"/>
                <a:gd name="T41" fmla="*/ 454 h 474"/>
                <a:gd name="T42" fmla="*/ 0 w 801"/>
                <a:gd name="T43" fmla="*/ 418 h 474"/>
                <a:gd name="T44" fmla="*/ 15 w 801"/>
                <a:gd name="T45" fmla="*/ 382 h 474"/>
                <a:gd name="T46" fmla="*/ 393 w 801"/>
                <a:gd name="T47" fmla="*/ 4 h 474"/>
                <a:gd name="T48" fmla="*/ 408 w 801"/>
                <a:gd name="T49" fmla="*/ 4 h 474"/>
                <a:gd name="T50" fmla="*/ 786 w 801"/>
                <a:gd name="T51" fmla="*/ 382 h 474"/>
                <a:gd name="T52" fmla="*/ 801 w 801"/>
                <a:gd name="T53" fmla="*/ 418 h 474"/>
                <a:gd name="T54" fmla="*/ 786 w 801"/>
                <a:gd name="T55" fmla="*/ 454 h 474"/>
                <a:gd name="T56" fmla="*/ 750 w 801"/>
                <a:gd name="T57" fmla="*/ 46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1" h="474">
                  <a:moveTo>
                    <a:pt x="23" y="389"/>
                  </a:moveTo>
                  <a:lnTo>
                    <a:pt x="23" y="389"/>
                  </a:lnTo>
                  <a:close/>
                  <a:moveTo>
                    <a:pt x="401" y="115"/>
                  </a:moveTo>
                  <a:cubicBezTo>
                    <a:pt x="403" y="115"/>
                    <a:pt x="406" y="116"/>
                    <a:pt x="408" y="118"/>
                  </a:cubicBezTo>
                  <a:lnTo>
                    <a:pt x="729" y="439"/>
                  </a:lnTo>
                  <a:cubicBezTo>
                    <a:pt x="741" y="450"/>
                    <a:pt x="759" y="450"/>
                    <a:pt x="771" y="439"/>
                  </a:cubicBezTo>
                  <a:cubicBezTo>
                    <a:pt x="777" y="433"/>
                    <a:pt x="780" y="426"/>
                    <a:pt x="780" y="418"/>
                  </a:cubicBezTo>
                  <a:cubicBezTo>
                    <a:pt x="780" y="410"/>
                    <a:pt x="777" y="403"/>
                    <a:pt x="771" y="397"/>
                  </a:cubicBezTo>
                  <a:lnTo>
                    <a:pt x="401" y="27"/>
                  </a:lnTo>
                  <a:lnTo>
                    <a:pt x="30" y="397"/>
                  </a:lnTo>
                  <a:lnTo>
                    <a:pt x="30" y="397"/>
                  </a:lnTo>
                  <a:cubicBezTo>
                    <a:pt x="25" y="403"/>
                    <a:pt x="22" y="410"/>
                    <a:pt x="22" y="418"/>
                  </a:cubicBezTo>
                  <a:cubicBezTo>
                    <a:pt x="22" y="426"/>
                    <a:pt x="25" y="433"/>
                    <a:pt x="30" y="439"/>
                  </a:cubicBezTo>
                  <a:cubicBezTo>
                    <a:pt x="42" y="450"/>
                    <a:pt x="61" y="450"/>
                    <a:pt x="72" y="439"/>
                  </a:cubicBezTo>
                  <a:lnTo>
                    <a:pt x="393" y="118"/>
                  </a:lnTo>
                  <a:cubicBezTo>
                    <a:pt x="395" y="116"/>
                    <a:pt x="398" y="115"/>
                    <a:pt x="401" y="115"/>
                  </a:cubicBezTo>
                  <a:close/>
                  <a:moveTo>
                    <a:pt x="750" y="469"/>
                  </a:moveTo>
                  <a:cubicBezTo>
                    <a:pt x="737" y="469"/>
                    <a:pt x="724" y="464"/>
                    <a:pt x="714" y="454"/>
                  </a:cubicBezTo>
                  <a:lnTo>
                    <a:pt x="401" y="141"/>
                  </a:lnTo>
                  <a:lnTo>
                    <a:pt x="87" y="454"/>
                  </a:lnTo>
                  <a:cubicBezTo>
                    <a:pt x="67" y="474"/>
                    <a:pt x="35" y="474"/>
                    <a:pt x="15" y="454"/>
                  </a:cubicBezTo>
                  <a:cubicBezTo>
                    <a:pt x="5" y="444"/>
                    <a:pt x="0" y="431"/>
                    <a:pt x="0" y="418"/>
                  </a:cubicBezTo>
                  <a:cubicBezTo>
                    <a:pt x="0" y="404"/>
                    <a:pt x="5" y="391"/>
                    <a:pt x="15" y="382"/>
                  </a:cubicBezTo>
                  <a:lnTo>
                    <a:pt x="393" y="4"/>
                  </a:lnTo>
                  <a:cubicBezTo>
                    <a:pt x="397" y="0"/>
                    <a:pt x="404" y="0"/>
                    <a:pt x="408" y="4"/>
                  </a:cubicBezTo>
                  <a:lnTo>
                    <a:pt x="786" y="382"/>
                  </a:lnTo>
                  <a:cubicBezTo>
                    <a:pt x="796" y="391"/>
                    <a:pt x="801" y="404"/>
                    <a:pt x="801" y="418"/>
                  </a:cubicBezTo>
                  <a:cubicBezTo>
                    <a:pt x="801" y="431"/>
                    <a:pt x="796" y="444"/>
                    <a:pt x="786" y="454"/>
                  </a:cubicBezTo>
                  <a:cubicBezTo>
                    <a:pt x="776" y="464"/>
                    <a:pt x="763" y="469"/>
                    <a:pt x="750" y="4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8" name="Freeform 10">
              <a:extLst>
                <a:ext uri="{FF2B5EF4-FFF2-40B4-BE49-F238E27FC236}">
                  <a16:creationId xmlns:a16="http://schemas.microsoft.com/office/drawing/2014/main" id="{78219350-AE8F-BC46-9AA0-B3F0CC4B90E1}"/>
                </a:ext>
              </a:extLst>
            </p:cNvPr>
            <p:cNvSpPr>
              <a:spLocks/>
            </p:cNvSpPr>
            <p:nvPr/>
          </p:nvSpPr>
          <p:spPr bwMode="auto">
            <a:xfrm>
              <a:off x="3656013" y="1282701"/>
              <a:ext cx="322263" cy="160338"/>
            </a:xfrm>
            <a:custGeom>
              <a:avLst/>
              <a:gdLst>
                <a:gd name="T0" fmla="*/ 554 w 595"/>
                <a:gd name="T1" fmla="*/ 309 h 309"/>
                <a:gd name="T2" fmla="*/ 385 w 595"/>
                <a:gd name="T3" fmla="*/ 309 h 309"/>
                <a:gd name="T4" fmla="*/ 344 w 595"/>
                <a:gd name="T5" fmla="*/ 268 h 309"/>
                <a:gd name="T6" fmla="*/ 344 w 595"/>
                <a:gd name="T7" fmla="*/ 119 h 309"/>
                <a:gd name="T8" fmla="*/ 325 w 595"/>
                <a:gd name="T9" fmla="*/ 100 h 309"/>
                <a:gd name="T10" fmla="*/ 271 w 595"/>
                <a:gd name="T11" fmla="*/ 100 h 309"/>
                <a:gd name="T12" fmla="*/ 251 w 595"/>
                <a:gd name="T13" fmla="*/ 119 h 309"/>
                <a:gd name="T14" fmla="*/ 251 w 595"/>
                <a:gd name="T15" fmla="*/ 268 h 309"/>
                <a:gd name="T16" fmla="*/ 210 w 595"/>
                <a:gd name="T17" fmla="*/ 309 h 309"/>
                <a:gd name="T18" fmla="*/ 41 w 595"/>
                <a:gd name="T19" fmla="*/ 309 h 309"/>
                <a:gd name="T20" fmla="*/ 0 w 595"/>
                <a:gd name="T21" fmla="*/ 268 h 309"/>
                <a:gd name="T22" fmla="*/ 0 w 595"/>
                <a:gd name="T23" fmla="*/ 14 h 309"/>
                <a:gd name="T24" fmla="*/ 11 w 595"/>
                <a:gd name="T25" fmla="*/ 3 h 309"/>
                <a:gd name="T26" fmla="*/ 22 w 595"/>
                <a:gd name="T27" fmla="*/ 14 h 309"/>
                <a:gd name="T28" fmla="*/ 22 w 595"/>
                <a:gd name="T29" fmla="*/ 268 h 309"/>
                <a:gd name="T30" fmla="*/ 41 w 595"/>
                <a:gd name="T31" fmla="*/ 288 h 309"/>
                <a:gd name="T32" fmla="*/ 210 w 595"/>
                <a:gd name="T33" fmla="*/ 288 h 309"/>
                <a:gd name="T34" fmla="*/ 230 w 595"/>
                <a:gd name="T35" fmla="*/ 268 h 309"/>
                <a:gd name="T36" fmla="*/ 230 w 595"/>
                <a:gd name="T37" fmla="*/ 119 h 309"/>
                <a:gd name="T38" fmla="*/ 271 w 595"/>
                <a:gd name="T39" fmla="*/ 78 h 309"/>
                <a:gd name="T40" fmla="*/ 325 w 595"/>
                <a:gd name="T41" fmla="*/ 78 h 309"/>
                <a:gd name="T42" fmla="*/ 366 w 595"/>
                <a:gd name="T43" fmla="*/ 119 h 309"/>
                <a:gd name="T44" fmla="*/ 366 w 595"/>
                <a:gd name="T45" fmla="*/ 268 h 309"/>
                <a:gd name="T46" fmla="*/ 385 w 595"/>
                <a:gd name="T47" fmla="*/ 288 h 309"/>
                <a:gd name="T48" fmla="*/ 554 w 595"/>
                <a:gd name="T49" fmla="*/ 288 h 309"/>
                <a:gd name="T50" fmla="*/ 574 w 595"/>
                <a:gd name="T51" fmla="*/ 268 h 309"/>
                <a:gd name="T52" fmla="*/ 574 w 595"/>
                <a:gd name="T53" fmla="*/ 11 h 309"/>
                <a:gd name="T54" fmla="*/ 584 w 595"/>
                <a:gd name="T55" fmla="*/ 0 h 309"/>
                <a:gd name="T56" fmla="*/ 595 w 595"/>
                <a:gd name="T57" fmla="*/ 11 h 309"/>
                <a:gd name="T58" fmla="*/ 595 w 595"/>
                <a:gd name="T59" fmla="*/ 268 h 309"/>
                <a:gd name="T60" fmla="*/ 554 w 595"/>
                <a:gd name="T61" fmla="*/ 30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95" h="309">
                  <a:moveTo>
                    <a:pt x="554" y="309"/>
                  </a:moveTo>
                  <a:lnTo>
                    <a:pt x="385" y="309"/>
                  </a:lnTo>
                  <a:cubicBezTo>
                    <a:pt x="363" y="309"/>
                    <a:pt x="344" y="291"/>
                    <a:pt x="344" y="268"/>
                  </a:cubicBezTo>
                  <a:lnTo>
                    <a:pt x="344" y="119"/>
                  </a:lnTo>
                  <a:cubicBezTo>
                    <a:pt x="344" y="108"/>
                    <a:pt x="335" y="100"/>
                    <a:pt x="325" y="100"/>
                  </a:cubicBezTo>
                  <a:lnTo>
                    <a:pt x="271" y="100"/>
                  </a:lnTo>
                  <a:cubicBezTo>
                    <a:pt x="260" y="100"/>
                    <a:pt x="251" y="108"/>
                    <a:pt x="251" y="119"/>
                  </a:cubicBezTo>
                  <a:lnTo>
                    <a:pt x="251" y="268"/>
                  </a:lnTo>
                  <a:cubicBezTo>
                    <a:pt x="251" y="291"/>
                    <a:pt x="233" y="309"/>
                    <a:pt x="210" y="309"/>
                  </a:cubicBezTo>
                  <a:lnTo>
                    <a:pt x="41" y="309"/>
                  </a:lnTo>
                  <a:cubicBezTo>
                    <a:pt x="18" y="309"/>
                    <a:pt x="0" y="291"/>
                    <a:pt x="0" y="268"/>
                  </a:cubicBezTo>
                  <a:lnTo>
                    <a:pt x="0" y="14"/>
                  </a:lnTo>
                  <a:cubicBezTo>
                    <a:pt x="0" y="8"/>
                    <a:pt x="5" y="3"/>
                    <a:pt x="11" y="3"/>
                  </a:cubicBezTo>
                  <a:cubicBezTo>
                    <a:pt x="17" y="3"/>
                    <a:pt x="22" y="8"/>
                    <a:pt x="22" y="14"/>
                  </a:cubicBezTo>
                  <a:lnTo>
                    <a:pt x="22" y="268"/>
                  </a:lnTo>
                  <a:cubicBezTo>
                    <a:pt x="22" y="279"/>
                    <a:pt x="30" y="288"/>
                    <a:pt x="41" y="288"/>
                  </a:cubicBezTo>
                  <a:lnTo>
                    <a:pt x="210" y="288"/>
                  </a:lnTo>
                  <a:cubicBezTo>
                    <a:pt x="221" y="288"/>
                    <a:pt x="230" y="279"/>
                    <a:pt x="230" y="268"/>
                  </a:cubicBezTo>
                  <a:lnTo>
                    <a:pt x="230" y="119"/>
                  </a:lnTo>
                  <a:cubicBezTo>
                    <a:pt x="230" y="96"/>
                    <a:pt x="248" y="78"/>
                    <a:pt x="271" y="78"/>
                  </a:cubicBezTo>
                  <a:lnTo>
                    <a:pt x="325" y="78"/>
                  </a:lnTo>
                  <a:cubicBezTo>
                    <a:pt x="347" y="78"/>
                    <a:pt x="366" y="96"/>
                    <a:pt x="366" y="119"/>
                  </a:cubicBezTo>
                  <a:lnTo>
                    <a:pt x="366" y="268"/>
                  </a:lnTo>
                  <a:cubicBezTo>
                    <a:pt x="366" y="279"/>
                    <a:pt x="374" y="288"/>
                    <a:pt x="385" y="288"/>
                  </a:cubicBezTo>
                  <a:lnTo>
                    <a:pt x="554" y="288"/>
                  </a:lnTo>
                  <a:cubicBezTo>
                    <a:pt x="565" y="288"/>
                    <a:pt x="574" y="279"/>
                    <a:pt x="574" y="268"/>
                  </a:cubicBezTo>
                  <a:lnTo>
                    <a:pt x="574" y="11"/>
                  </a:lnTo>
                  <a:cubicBezTo>
                    <a:pt x="574" y="5"/>
                    <a:pt x="579" y="0"/>
                    <a:pt x="584" y="0"/>
                  </a:cubicBezTo>
                  <a:cubicBezTo>
                    <a:pt x="590" y="0"/>
                    <a:pt x="595" y="5"/>
                    <a:pt x="595" y="11"/>
                  </a:cubicBezTo>
                  <a:lnTo>
                    <a:pt x="595" y="268"/>
                  </a:lnTo>
                  <a:cubicBezTo>
                    <a:pt x="595" y="291"/>
                    <a:pt x="577" y="309"/>
                    <a:pt x="554" y="30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sp>
        <p:nvSpPr>
          <p:cNvPr id="29" name="TextBox 28">
            <a:extLst>
              <a:ext uri="{FF2B5EF4-FFF2-40B4-BE49-F238E27FC236}">
                <a16:creationId xmlns:a16="http://schemas.microsoft.com/office/drawing/2014/main" id="{884DFD2B-1C2D-AC4D-A83F-A5402F0B3A72}"/>
              </a:ext>
            </a:extLst>
          </p:cNvPr>
          <p:cNvSpPr txBox="1"/>
          <p:nvPr/>
        </p:nvSpPr>
        <p:spPr>
          <a:xfrm>
            <a:off x="3033257" y="5509761"/>
            <a:ext cx="925678" cy="418576"/>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charset="0"/>
                <a:ea typeface="Arial" charset="0"/>
                <a:cs typeface="Arial" charset="0"/>
              </a:rPr>
              <a:t>Element Two</a:t>
            </a:r>
            <a:endParaRPr kumimoji="0" lang="en-US" sz="1400" b="0"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grpSp>
        <p:nvGrpSpPr>
          <p:cNvPr id="30" name="Group 29">
            <a:extLst>
              <a:ext uri="{FF2B5EF4-FFF2-40B4-BE49-F238E27FC236}">
                <a16:creationId xmlns:a16="http://schemas.microsoft.com/office/drawing/2014/main" id="{18AF6F7D-2173-AC45-AD83-36B59CD7DB23}"/>
              </a:ext>
            </a:extLst>
          </p:cNvPr>
          <p:cNvGrpSpPr>
            <a:grpSpLocks noChangeAspect="1"/>
          </p:cNvGrpSpPr>
          <p:nvPr/>
        </p:nvGrpSpPr>
        <p:grpSpPr>
          <a:xfrm>
            <a:off x="3165997" y="5012229"/>
            <a:ext cx="667440" cy="454429"/>
            <a:chOff x="5654676" y="3082926"/>
            <a:chExt cx="373063" cy="254000"/>
          </a:xfrm>
          <a:solidFill>
            <a:srgbClr val="FFFFFF"/>
          </a:solidFill>
        </p:grpSpPr>
        <p:sp>
          <p:nvSpPr>
            <p:cNvPr id="31" name="Freeform 81">
              <a:extLst>
                <a:ext uri="{FF2B5EF4-FFF2-40B4-BE49-F238E27FC236}">
                  <a16:creationId xmlns:a16="http://schemas.microsoft.com/office/drawing/2014/main" id="{EE4A8A9C-A05F-854E-8F1C-9C6A07DD67C5}"/>
                </a:ext>
              </a:extLst>
            </p:cNvPr>
            <p:cNvSpPr>
              <a:spLocks/>
            </p:cNvSpPr>
            <p:nvPr/>
          </p:nvSpPr>
          <p:spPr bwMode="auto">
            <a:xfrm>
              <a:off x="5654676" y="3117851"/>
              <a:ext cx="255588" cy="219075"/>
            </a:xfrm>
            <a:custGeom>
              <a:avLst/>
              <a:gdLst>
                <a:gd name="T0" fmla="*/ 142 w 471"/>
                <a:gd name="T1" fmla="*/ 420 h 420"/>
                <a:gd name="T2" fmla="*/ 137 w 471"/>
                <a:gd name="T3" fmla="*/ 419 h 420"/>
                <a:gd name="T4" fmla="*/ 132 w 471"/>
                <a:gd name="T5" fmla="*/ 406 h 420"/>
                <a:gd name="T6" fmla="*/ 162 w 471"/>
                <a:gd name="T7" fmla="*/ 297 h 420"/>
                <a:gd name="T8" fmla="*/ 148 w 471"/>
                <a:gd name="T9" fmla="*/ 297 h 420"/>
                <a:gd name="T10" fmla="*/ 0 w 471"/>
                <a:gd name="T11" fmla="*/ 149 h 420"/>
                <a:gd name="T12" fmla="*/ 148 w 471"/>
                <a:gd name="T13" fmla="*/ 0 h 420"/>
                <a:gd name="T14" fmla="*/ 198 w 471"/>
                <a:gd name="T15" fmla="*/ 0 h 420"/>
                <a:gd name="T16" fmla="*/ 209 w 471"/>
                <a:gd name="T17" fmla="*/ 11 h 420"/>
                <a:gd name="T18" fmla="*/ 198 w 471"/>
                <a:gd name="T19" fmla="*/ 22 h 420"/>
                <a:gd name="T20" fmla="*/ 148 w 471"/>
                <a:gd name="T21" fmla="*/ 22 h 420"/>
                <a:gd name="T22" fmla="*/ 21 w 471"/>
                <a:gd name="T23" fmla="*/ 149 h 420"/>
                <a:gd name="T24" fmla="*/ 148 w 471"/>
                <a:gd name="T25" fmla="*/ 276 h 420"/>
                <a:gd name="T26" fmla="*/ 176 w 471"/>
                <a:gd name="T27" fmla="*/ 276 h 420"/>
                <a:gd name="T28" fmla="*/ 185 w 471"/>
                <a:gd name="T29" fmla="*/ 280 h 420"/>
                <a:gd name="T30" fmla="*/ 187 w 471"/>
                <a:gd name="T31" fmla="*/ 289 h 420"/>
                <a:gd name="T32" fmla="*/ 165 w 471"/>
                <a:gd name="T33" fmla="*/ 367 h 420"/>
                <a:gd name="T34" fmla="*/ 243 w 471"/>
                <a:gd name="T35" fmla="*/ 279 h 420"/>
                <a:gd name="T36" fmla="*/ 251 w 471"/>
                <a:gd name="T37" fmla="*/ 276 h 420"/>
                <a:gd name="T38" fmla="*/ 366 w 471"/>
                <a:gd name="T39" fmla="*/ 276 h 420"/>
                <a:gd name="T40" fmla="*/ 452 w 471"/>
                <a:gd name="T41" fmla="*/ 242 h 420"/>
                <a:gd name="T42" fmla="*/ 467 w 471"/>
                <a:gd name="T43" fmla="*/ 243 h 420"/>
                <a:gd name="T44" fmla="*/ 466 w 471"/>
                <a:gd name="T45" fmla="*/ 258 h 420"/>
                <a:gd name="T46" fmla="*/ 366 w 471"/>
                <a:gd name="T47" fmla="*/ 297 h 420"/>
                <a:gd name="T48" fmla="*/ 256 w 471"/>
                <a:gd name="T49" fmla="*/ 297 h 420"/>
                <a:gd name="T50" fmla="*/ 150 w 471"/>
                <a:gd name="T51" fmla="*/ 417 h 420"/>
                <a:gd name="T52" fmla="*/ 142 w 471"/>
                <a:gd name="T53"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1" h="420">
                  <a:moveTo>
                    <a:pt x="142" y="420"/>
                  </a:moveTo>
                  <a:cubicBezTo>
                    <a:pt x="141" y="420"/>
                    <a:pt x="139" y="420"/>
                    <a:pt x="137" y="419"/>
                  </a:cubicBezTo>
                  <a:cubicBezTo>
                    <a:pt x="133" y="416"/>
                    <a:pt x="130" y="411"/>
                    <a:pt x="132" y="406"/>
                  </a:cubicBezTo>
                  <a:lnTo>
                    <a:pt x="162" y="297"/>
                  </a:lnTo>
                  <a:lnTo>
                    <a:pt x="148" y="297"/>
                  </a:lnTo>
                  <a:cubicBezTo>
                    <a:pt x="66" y="297"/>
                    <a:pt x="0" y="231"/>
                    <a:pt x="0" y="149"/>
                  </a:cubicBezTo>
                  <a:cubicBezTo>
                    <a:pt x="0" y="67"/>
                    <a:pt x="66" y="0"/>
                    <a:pt x="148" y="0"/>
                  </a:cubicBezTo>
                  <a:lnTo>
                    <a:pt x="198" y="0"/>
                  </a:lnTo>
                  <a:cubicBezTo>
                    <a:pt x="204" y="0"/>
                    <a:pt x="209" y="5"/>
                    <a:pt x="209" y="11"/>
                  </a:cubicBezTo>
                  <a:cubicBezTo>
                    <a:pt x="209" y="17"/>
                    <a:pt x="204" y="22"/>
                    <a:pt x="198" y="22"/>
                  </a:cubicBezTo>
                  <a:lnTo>
                    <a:pt x="148" y="22"/>
                  </a:lnTo>
                  <a:cubicBezTo>
                    <a:pt x="78" y="22"/>
                    <a:pt x="21" y="79"/>
                    <a:pt x="21" y="149"/>
                  </a:cubicBezTo>
                  <a:cubicBezTo>
                    <a:pt x="21" y="219"/>
                    <a:pt x="78" y="276"/>
                    <a:pt x="148" y="276"/>
                  </a:cubicBezTo>
                  <a:lnTo>
                    <a:pt x="176" y="276"/>
                  </a:lnTo>
                  <a:cubicBezTo>
                    <a:pt x="180" y="276"/>
                    <a:pt x="183" y="277"/>
                    <a:pt x="185" y="280"/>
                  </a:cubicBezTo>
                  <a:cubicBezTo>
                    <a:pt x="187" y="283"/>
                    <a:pt x="188" y="286"/>
                    <a:pt x="187" y="289"/>
                  </a:cubicBezTo>
                  <a:lnTo>
                    <a:pt x="165" y="367"/>
                  </a:lnTo>
                  <a:lnTo>
                    <a:pt x="243" y="279"/>
                  </a:lnTo>
                  <a:cubicBezTo>
                    <a:pt x="245" y="277"/>
                    <a:pt x="248" y="276"/>
                    <a:pt x="251" y="276"/>
                  </a:cubicBezTo>
                  <a:lnTo>
                    <a:pt x="366" y="276"/>
                  </a:lnTo>
                  <a:cubicBezTo>
                    <a:pt x="398" y="276"/>
                    <a:pt x="428" y="264"/>
                    <a:pt x="452" y="242"/>
                  </a:cubicBezTo>
                  <a:cubicBezTo>
                    <a:pt x="456" y="238"/>
                    <a:pt x="463" y="238"/>
                    <a:pt x="467" y="243"/>
                  </a:cubicBezTo>
                  <a:cubicBezTo>
                    <a:pt x="471" y="247"/>
                    <a:pt x="471" y="254"/>
                    <a:pt x="466" y="258"/>
                  </a:cubicBezTo>
                  <a:cubicBezTo>
                    <a:pt x="439" y="283"/>
                    <a:pt x="403" y="297"/>
                    <a:pt x="366" y="297"/>
                  </a:cubicBezTo>
                  <a:lnTo>
                    <a:pt x="256" y="297"/>
                  </a:lnTo>
                  <a:lnTo>
                    <a:pt x="150" y="417"/>
                  </a:lnTo>
                  <a:cubicBezTo>
                    <a:pt x="148" y="419"/>
                    <a:pt x="145" y="420"/>
                    <a:pt x="142" y="4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 name="Freeform 82">
              <a:extLst>
                <a:ext uri="{FF2B5EF4-FFF2-40B4-BE49-F238E27FC236}">
                  <a16:creationId xmlns:a16="http://schemas.microsoft.com/office/drawing/2014/main" id="{320755F0-F98C-1546-808C-213EA5FDFD49}"/>
                </a:ext>
              </a:extLst>
            </p:cNvPr>
            <p:cNvSpPr>
              <a:spLocks noEditPoints="1"/>
            </p:cNvSpPr>
            <p:nvPr/>
          </p:nvSpPr>
          <p:spPr bwMode="auto">
            <a:xfrm>
              <a:off x="5749926" y="3082926"/>
              <a:ext cx="277813" cy="217488"/>
            </a:xfrm>
            <a:custGeom>
              <a:avLst/>
              <a:gdLst>
                <a:gd name="T0" fmla="*/ 148 w 514"/>
                <a:gd name="T1" fmla="*/ 22 h 420"/>
                <a:gd name="T2" fmla="*/ 21 w 514"/>
                <a:gd name="T3" fmla="*/ 149 h 420"/>
                <a:gd name="T4" fmla="*/ 148 w 514"/>
                <a:gd name="T5" fmla="*/ 275 h 420"/>
                <a:gd name="T6" fmla="*/ 263 w 514"/>
                <a:gd name="T7" fmla="*/ 275 h 420"/>
                <a:gd name="T8" fmla="*/ 271 w 514"/>
                <a:gd name="T9" fmla="*/ 279 h 420"/>
                <a:gd name="T10" fmla="*/ 349 w 514"/>
                <a:gd name="T11" fmla="*/ 367 h 420"/>
                <a:gd name="T12" fmla="*/ 327 w 514"/>
                <a:gd name="T13" fmla="*/ 289 h 420"/>
                <a:gd name="T14" fmla="*/ 329 w 514"/>
                <a:gd name="T15" fmla="*/ 280 h 420"/>
                <a:gd name="T16" fmla="*/ 338 w 514"/>
                <a:gd name="T17" fmla="*/ 275 h 420"/>
                <a:gd name="T18" fmla="*/ 366 w 514"/>
                <a:gd name="T19" fmla="*/ 275 h 420"/>
                <a:gd name="T20" fmla="*/ 492 w 514"/>
                <a:gd name="T21" fmla="*/ 149 h 420"/>
                <a:gd name="T22" fmla="*/ 366 w 514"/>
                <a:gd name="T23" fmla="*/ 22 h 420"/>
                <a:gd name="T24" fmla="*/ 148 w 514"/>
                <a:gd name="T25" fmla="*/ 22 h 420"/>
                <a:gd name="T26" fmla="*/ 372 w 514"/>
                <a:gd name="T27" fmla="*/ 420 h 420"/>
                <a:gd name="T28" fmla="*/ 363 w 514"/>
                <a:gd name="T29" fmla="*/ 416 h 420"/>
                <a:gd name="T30" fmla="*/ 258 w 514"/>
                <a:gd name="T31" fmla="*/ 297 h 420"/>
                <a:gd name="T32" fmla="*/ 148 w 514"/>
                <a:gd name="T33" fmla="*/ 297 h 420"/>
                <a:gd name="T34" fmla="*/ 0 w 514"/>
                <a:gd name="T35" fmla="*/ 149 h 420"/>
                <a:gd name="T36" fmla="*/ 148 w 514"/>
                <a:gd name="T37" fmla="*/ 0 h 420"/>
                <a:gd name="T38" fmla="*/ 366 w 514"/>
                <a:gd name="T39" fmla="*/ 0 h 420"/>
                <a:gd name="T40" fmla="*/ 514 w 514"/>
                <a:gd name="T41" fmla="*/ 149 h 420"/>
                <a:gd name="T42" fmla="*/ 366 w 514"/>
                <a:gd name="T43" fmla="*/ 297 h 420"/>
                <a:gd name="T44" fmla="*/ 352 w 514"/>
                <a:gd name="T45" fmla="*/ 297 h 420"/>
                <a:gd name="T46" fmla="*/ 382 w 514"/>
                <a:gd name="T47" fmla="*/ 406 h 420"/>
                <a:gd name="T48" fmla="*/ 377 w 514"/>
                <a:gd name="T49" fmla="*/ 419 h 420"/>
                <a:gd name="T50" fmla="*/ 372 w 514"/>
                <a:gd name="T5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4" h="420">
                  <a:moveTo>
                    <a:pt x="148" y="22"/>
                  </a:moveTo>
                  <a:cubicBezTo>
                    <a:pt x="78" y="22"/>
                    <a:pt x="21" y="79"/>
                    <a:pt x="21" y="149"/>
                  </a:cubicBezTo>
                  <a:cubicBezTo>
                    <a:pt x="21" y="219"/>
                    <a:pt x="78" y="275"/>
                    <a:pt x="148" y="275"/>
                  </a:cubicBezTo>
                  <a:lnTo>
                    <a:pt x="263" y="275"/>
                  </a:lnTo>
                  <a:cubicBezTo>
                    <a:pt x="266" y="275"/>
                    <a:pt x="269" y="277"/>
                    <a:pt x="271" y="279"/>
                  </a:cubicBezTo>
                  <a:lnTo>
                    <a:pt x="349" y="367"/>
                  </a:lnTo>
                  <a:lnTo>
                    <a:pt x="327" y="289"/>
                  </a:lnTo>
                  <a:cubicBezTo>
                    <a:pt x="326" y="286"/>
                    <a:pt x="327" y="282"/>
                    <a:pt x="329" y="280"/>
                  </a:cubicBezTo>
                  <a:cubicBezTo>
                    <a:pt x="331" y="277"/>
                    <a:pt x="334" y="275"/>
                    <a:pt x="338" y="275"/>
                  </a:cubicBezTo>
                  <a:lnTo>
                    <a:pt x="366" y="275"/>
                  </a:lnTo>
                  <a:cubicBezTo>
                    <a:pt x="435" y="275"/>
                    <a:pt x="492" y="219"/>
                    <a:pt x="492" y="149"/>
                  </a:cubicBezTo>
                  <a:cubicBezTo>
                    <a:pt x="492" y="79"/>
                    <a:pt x="435" y="22"/>
                    <a:pt x="366" y="22"/>
                  </a:cubicBezTo>
                  <a:lnTo>
                    <a:pt x="148" y="22"/>
                  </a:lnTo>
                  <a:close/>
                  <a:moveTo>
                    <a:pt x="372" y="420"/>
                  </a:moveTo>
                  <a:cubicBezTo>
                    <a:pt x="368" y="420"/>
                    <a:pt x="366" y="419"/>
                    <a:pt x="363" y="416"/>
                  </a:cubicBezTo>
                  <a:lnTo>
                    <a:pt x="258" y="297"/>
                  </a:lnTo>
                  <a:lnTo>
                    <a:pt x="148" y="297"/>
                  </a:lnTo>
                  <a:cubicBezTo>
                    <a:pt x="66" y="297"/>
                    <a:pt x="0" y="230"/>
                    <a:pt x="0" y="149"/>
                  </a:cubicBezTo>
                  <a:cubicBezTo>
                    <a:pt x="0" y="67"/>
                    <a:pt x="66" y="0"/>
                    <a:pt x="148" y="0"/>
                  </a:cubicBezTo>
                  <a:lnTo>
                    <a:pt x="366" y="0"/>
                  </a:lnTo>
                  <a:cubicBezTo>
                    <a:pt x="447" y="0"/>
                    <a:pt x="514" y="67"/>
                    <a:pt x="514" y="149"/>
                  </a:cubicBezTo>
                  <a:cubicBezTo>
                    <a:pt x="514" y="230"/>
                    <a:pt x="447" y="297"/>
                    <a:pt x="366" y="297"/>
                  </a:cubicBezTo>
                  <a:lnTo>
                    <a:pt x="352" y="297"/>
                  </a:lnTo>
                  <a:lnTo>
                    <a:pt x="382" y="406"/>
                  </a:lnTo>
                  <a:cubicBezTo>
                    <a:pt x="383" y="411"/>
                    <a:pt x="381" y="416"/>
                    <a:pt x="377" y="419"/>
                  </a:cubicBezTo>
                  <a:cubicBezTo>
                    <a:pt x="375" y="419"/>
                    <a:pt x="373" y="420"/>
                    <a:pt x="372" y="4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33" name="TextBox 32">
            <a:extLst>
              <a:ext uri="{FF2B5EF4-FFF2-40B4-BE49-F238E27FC236}">
                <a16:creationId xmlns:a16="http://schemas.microsoft.com/office/drawing/2014/main" id="{7BE8D714-CE52-3148-BCFD-1FC3C19D87F4}"/>
              </a:ext>
            </a:extLst>
          </p:cNvPr>
          <p:cNvSpPr txBox="1"/>
          <p:nvPr/>
        </p:nvSpPr>
        <p:spPr>
          <a:xfrm>
            <a:off x="4301591" y="4208500"/>
            <a:ext cx="925678" cy="418576"/>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charset="0"/>
                <a:ea typeface="Arial" charset="0"/>
                <a:cs typeface="Arial" charset="0"/>
              </a:rPr>
              <a:t>Element Three</a:t>
            </a:r>
            <a:endParaRPr kumimoji="0" lang="en-US" sz="1400" b="0"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grpSp>
        <p:nvGrpSpPr>
          <p:cNvPr id="34" name="Group 33">
            <a:extLst>
              <a:ext uri="{FF2B5EF4-FFF2-40B4-BE49-F238E27FC236}">
                <a16:creationId xmlns:a16="http://schemas.microsoft.com/office/drawing/2014/main" id="{B81FFF42-6CC5-5240-84B4-4CEF7384973A}"/>
              </a:ext>
            </a:extLst>
          </p:cNvPr>
          <p:cNvGrpSpPr>
            <a:grpSpLocks noChangeAspect="1"/>
          </p:cNvGrpSpPr>
          <p:nvPr/>
        </p:nvGrpSpPr>
        <p:grpSpPr>
          <a:xfrm>
            <a:off x="4542930" y="3697073"/>
            <a:ext cx="459250" cy="432235"/>
            <a:chOff x="4149726" y="4500563"/>
            <a:chExt cx="350838" cy="330200"/>
          </a:xfrm>
          <a:solidFill>
            <a:srgbClr val="FFFFFF"/>
          </a:solidFill>
        </p:grpSpPr>
        <p:sp>
          <p:nvSpPr>
            <p:cNvPr id="35" name="Freeform 292">
              <a:extLst>
                <a:ext uri="{FF2B5EF4-FFF2-40B4-BE49-F238E27FC236}">
                  <a16:creationId xmlns:a16="http://schemas.microsoft.com/office/drawing/2014/main" id="{3098999E-DFD4-9A48-A080-BABEEB1EBDAE}"/>
                </a:ext>
              </a:extLst>
            </p:cNvPr>
            <p:cNvSpPr>
              <a:spLocks noEditPoints="1"/>
            </p:cNvSpPr>
            <p:nvPr/>
          </p:nvSpPr>
          <p:spPr bwMode="auto">
            <a:xfrm>
              <a:off x="4149726" y="4500563"/>
              <a:ext cx="350838" cy="254000"/>
            </a:xfrm>
            <a:custGeom>
              <a:avLst/>
              <a:gdLst>
                <a:gd name="T0" fmla="*/ 44 w 648"/>
                <a:gd name="T1" fmla="*/ 22 h 492"/>
                <a:gd name="T2" fmla="*/ 21 w 648"/>
                <a:gd name="T3" fmla="*/ 44 h 492"/>
                <a:gd name="T4" fmla="*/ 21 w 648"/>
                <a:gd name="T5" fmla="*/ 447 h 492"/>
                <a:gd name="T6" fmla="*/ 44 w 648"/>
                <a:gd name="T7" fmla="*/ 470 h 492"/>
                <a:gd name="T8" fmla="*/ 603 w 648"/>
                <a:gd name="T9" fmla="*/ 470 h 492"/>
                <a:gd name="T10" fmla="*/ 626 w 648"/>
                <a:gd name="T11" fmla="*/ 447 h 492"/>
                <a:gd name="T12" fmla="*/ 626 w 648"/>
                <a:gd name="T13" fmla="*/ 44 h 492"/>
                <a:gd name="T14" fmla="*/ 603 w 648"/>
                <a:gd name="T15" fmla="*/ 22 h 492"/>
                <a:gd name="T16" fmla="*/ 44 w 648"/>
                <a:gd name="T17" fmla="*/ 22 h 492"/>
                <a:gd name="T18" fmla="*/ 603 w 648"/>
                <a:gd name="T19" fmla="*/ 492 h 492"/>
                <a:gd name="T20" fmla="*/ 44 w 648"/>
                <a:gd name="T21" fmla="*/ 492 h 492"/>
                <a:gd name="T22" fmla="*/ 0 w 648"/>
                <a:gd name="T23" fmla="*/ 447 h 492"/>
                <a:gd name="T24" fmla="*/ 0 w 648"/>
                <a:gd name="T25" fmla="*/ 44 h 492"/>
                <a:gd name="T26" fmla="*/ 44 w 648"/>
                <a:gd name="T27" fmla="*/ 0 h 492"/>
                <a:gd name="T28" fmla="*/ 603 w 648"/>
                <a:gd name="T29" fmla="*/ 0 h 492"/>
                <a:gd name="T30" fmla="*/ 648 w 648"/>
                <a:gd name="T31" fmla="*/ 44 h 492"/>
                <a:gd name="T32" fmla="*/ 648 w 648"/>
                <a:gd name="T33" fmla="*/ 447 h 492"/>
                <a:gd name="T34" fmla="*/ 603 w 648"/>
                <a:gd name="T35" fmla="*/ 49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8" h="492">
                  <a:moveTo>
                    <a:pt x="44" y="22"/>
                  </a:moveTo>
                  <a:cubicBezTo>
                    <a:pt x="31" y="22"/>
                    <a:pt x="21" y="32"/>
                    <a:pt x="21" y="44"/>
                  </a:cubicBezTo>
                  <a:lnTo>
                    <a:pt x="21" y="447"/>
                  </a:lnTo>
                  <a:cubicBezTo>
                    <a:pt x="21" y="460"/>
                    <a:pt x="31" y="470"/>
                    <a:pt x="44" y="470"/>
                  </a:cubicBezTo>
                  <a:lnTo>
                    <a:pt x="603" y="470"/>
                  </a:lnTo>
                  <a:cubicBezTo>
                    <a:pt x="616" y="470"/>
                    <a:pt x="626" y="460"/>
                    <a:pt x="626" y="447"/>
                  </a:cubicBezTo>
                  <a:lnTo>
                    <a:pt x="626" y="44"/>
                  </a:lnTo>
                  <a:cubicBezTo>
                    <a:pt x="626" y="32"/>
                    <a:pt x="616" y="22"/>
                    <a:pt x="603" y="22"/>
                  </a:cubicBezTo>
                  <a:lnTo>
                    <a:pt x="44" y="22"/>
                  </a:lnTo>
                  <a:close/>
                  <a:moveTo>
                    <a:pt x="603" y="492"/>
                  </a:moveTo>
                  <a:lnTo>
                    <a:pt x="44" y="492"/>
                  </a:lnTo>
                  <a:cubicBezTo>
                    <a:pt x="19" y="492"/>
                    <a:pt x="0" y="472"/>
                    <a:pt x="0" y="447"/>
                  </a:cubicBezTo>
                  <a:lnTo>
                    <a:pt x="0" y="44"/>
                  </a:lnTo>
                  <a:cubicBezTo>
                    <a:pt x="0" y="20"/>
                    <a:pt x="19" y="0"/>
                    <a:pt x="44" y="0"/>
                  </a:cubicBezTo>
                  <a:lnTo>
                    <a:pt x="603" y="0"/>
                  </a:lnTo>
                  <a:cubicBezTo>
                    <a:pt x="628" y="0"/>
                    <a:pt x="648" y="20"/>
                    <a:pt x="648" y="44"/>
                  </a:cubicBezTo>
                  <a:lnTo>
                    <a:pt x="648" y="447"/>
                  </a:lnTo>
                  <a:cubicBezTo>
                    <a:pt x="648" y="472"/>
                    <a:pt x="628" y="492"/>
                    <a:pt x="603" y="49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6" name="Freeform 293">
              <a:extLst>
                <a:ext uri="{FF2B5EF4-FFF2-40B4-BE49-F238E27FC236}">
                  <a16:creationId xmlns:a16="http://schemas.microsoft.com/office/drawing/2014/main" id="{6EFB8DD9-B4CD-4E45-9052-F9C534D1261A}"/>
                </a:ext>
              </a:extLst>
            </p:cNvPr>
            <p:cNvSpPr>
              <a:spLocks noEditPoints="1"/>
            </p:cNvSpPr>
            <p:nvPr/>
          </p:nvSpPr>
          <p:spPr bwMode="auto">
            <a:xfrm>
              <a:off x="4178301" y="4521200"/>
              <a:ext cx="293688" cy="184150"/>
            </a:xfrm>
            <a:custGeom>
              <a:avLst/>
              <a:gdLst>
                <a:gd name="T0" fmla="*/ 22 w 543"/>
                <a:gd name="T1" fmla="*/ 333 h 355"/>
                <a:gd name="T2" fmla="*/ 521 w 543"/>
                <a:gd name="T3" fmla="*/ 333 h 355"/>
                <a:gd name="T4" fmla="*/ 521 w 543"/>
                <a:gd name="T5" fmla="*/ 21 h 355"/>
                <a:gd name="T6" fmla="*/ 22 w 543"/>
                <a:gd name="T7" fmla="*/ 21 h 355"/>
                <a:gd name="T8" fmla="*/ 22 w 543"/>
                <a:gd name="T9" fmla="*/ 333 h 355"/>
                <a:gd name="T10" fmla="*/ 532 w 543"/>
                <a:gd name="T11" fmla="*/ 355 h 355"/>
                <a:gd name="T12" fmla="*/ 11 w 543"/>
                <a:gd name="T13" fmla="*/ 355 h 355"/>
                <a:gd name="T14" fmla="*/ 0 w 543"/>
                <a:gd name="T15" fmla="*/ 344 h 355"/>
                <a:gd name="T16" fmla="*/ 0 w 543"/>
                <a:gd name="T17" fmla="*/ 10 h 355"/>
                <a:gd name="T18" fmla="*/ 11 w 543"/>
                <a:gd name="T19" fmla="*/ 0 h 355"/>
                <a:gd name="T20" fmla="*/ 532 w 543"/>
                <a:gd name="T21" fmla="*/ 0 h 355"/>
                <a:gd name="T22" fmla="*/ 543 w 543"/>
                <a:gd name="T23" fmla="*/ 10 h 355"/>
                <a:gd name="T24" fmla="*/ 543 w 543"/>
                <a:gd name="T25" fmla="*/ 344 h 355"/>
                <a:gd name="T26" fmla="*/ 532 w 543"/>
                <a:gd name="T27"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3" h="355">
                  <a:moveTo>
                    <a:pt x="22" y="333"/>
                  </a:moveTo>
                  <a:lnTo>
                    <a:pt x="521" y="333"/>
                  </a:lnTo>
                  <a:lnTo>
                    <a:pt x="521" y="21"/>
                  </a:lnTo>
                  <a:lnTo>
                    <a:pt x="22" y="21"/>
                  </a:lnTo>
                  <a:lnTo>
                    <a:pt x="22" y="333"/>
                  </a:lnTo>
                  <a:close/>
                  <a:moveTo>
                    <a:pt x="532" y="355"/>
                  </a:moveTo>
                  <a:lnTo>
                    <a:pt x="11" y="355"/>
                  </a:lnTo>
                  <a:cubicBezTo>
                    <a:pt x="5" y="355"/>
                    <a:pt x="0" y="350"/>
                    <a:pt x="0" y="344"/>
                  </a:cubicBezTo>
                  <a:lnTo>
                    <a:pt x="0" y="10"/>
                  </a:lnTo>
                  <a:cubicBezTo>
                    <a:pt x="0" y="4"/>
                    <a:pt x="5" y="0"/>
                    <a:pt x="11" y="0"/>
                  </a:cubicBezTo>
                  <a:lnTo>
                    <a:pt x="532" y="0"/>
                  </a:lnTo>
                  <a:cubicBezTo>
                    <a:pt x="538" y="0"/>
                    <a:pt x="543" y="4"/>
                    <a:pt x="543" y="10"/>
                  </a:cubicBezTo>
                  <a:lnTo>
                    <a:pt x="543" y="344"/>
                  </a:lnTo>
                  <a:cubicBezTo>
                    <a:pt x="543" y="350"/>
                    <a:pt x="538" y="355"/>
                    <a:pt x="532" y="35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 name="Freeform 294">
              <a:extLst>
                <a:ext uri="{FF2B5EF4-FFF2-40B4-BE49-F238E27FC236}">
                  <a16:creationId xmlns:a16="http://schemas.microsoft.com/office/drawing/2014/main" id="{B51B13E4-5AF4-724D-984E-1FF41AC36D1D}"/>
                </a:ext>
              </a:extLst>
            </p:cNvPr>
            <p:cNvSpPr>
              <a:spLocks noEditPoints="1"/>
            </p:cNvSpPr>
            <p:nvPr/>
          </p:nvSpPr>
          <p:spPr bwMode="auto">
            <a:xfrm>
              <a:off x="4254501" y="4745038"/>
              <a:ext cx="141288" cy="85725"/>
            </a:xfrm>
            <a:custGeom>
              <a:avLst/>
              <a:gdLst>
                <a:gd name="T0" fmla="*/ 22 w 261"/>
                <a:gd name="T1" fmla="*/ 144 h 166"/>
                <a:gd name="T2" fmla="*/ 239 w 261"/>
                <a:gd name="T3" fmla="*/ 144 h 166"/>
                <a:gd name="T4" fmla="*/ 239 w 261"/>
                <a:gd name="T5" fmla="*/ 137 h 166"/>
                <a:gd name="T6" fmla="*/ 196 w 261"/>
                <a:gd name="T7" fmla="*/ 103 h 166"/>
                <a:gd name="T8" fmla="*/ 196 w 261"/>
                <a:gd name="T9" fmla="*/ 103 h 166"/>
                <a:gd name="T10" fmla="*/ 188 w 261"/>
                <a:gd name="T11" fmla="*/ 22 h 166"/>
                <a:gd name="T12" fmla="*/ 73 w 261"/>
                <a:gd name="T13" fmla="*/ 22 h 166"/>
                <a:gd name="T14" fmla="*/ 65 w 261"/>
                <a:gd name="T15" fmla="*/ 103 h 166"/>
                <a:gd name="T16" fmla="*/ 22 w 261"/>
                <a:gd name="T17" fmla="*/ 137 h 166"/>
                <a:gd name="T18" fmla="*/ 22 w 261"/>
                <a:gd name="T19" fmla="*/ 144 h 166"/>
                <a:gd name="T20" fmla="*/ 250 w 261"/>
                <a:gd name="T21" fmla="*/ 166 h 166"/>
                <a:gd name="T22" fmla="*/ 11 w 261"/>
                <a:gd name="T23" fmla="*/ 166 h 166"/>
                <a:gd name="T24" fmla="*/ 0 w 261"/>
                <a:gd name="T25" fmla="*/ 155 h 166"/>
                <a:gd name="T26" fmla="*/ 0 w 261"/>
                <a:gd name="T27" fmla="*/ 130 h 166"/>
                <a:gd name="T28" fmla="*/ 7 w 261"/>
                <a:gd name="T29" fmla="*/ 120 h 166"/>
                <a:gd name="T30" fmla="*/ 45 w 261"/>
                <a:gd name="T31" fmla="*/ 95 h 166"/>
                <a:gd name="T32" fmla="*/ 52 w 261"/>
                <a:gd name="T33" fmla="*/ 11 h 166"/>
                <a:gd name="T34" fmla="*/ 63 w 261"/>
                <a:gd name="T35" fmla="*/ 0 h 166"/>
                <a:gd name="T36" fmla="*/ 198 w 261"/>
                <a:gd name="T37" fmla="*/ 0 h 166"/>
                <a:gd name="T38" fmla="*/ 209 w 261"/>
                <a:gd name="T39" fmla="*/ 11 h 166"/>
                <a:gd name="T40" fmla="*/ 216 w 261"/>
                <a:gd name="T41" fmla="*/ 95 h 166"/>
                <a:gd name="T42" fmla="*/ 254 w 261"/>
                <a:gd name="T43" fmla="*/ 120 h 166"/>
                <a:gd name="T44" fmla="*/ 261 w 261"/>
                <a:gd name="T45" fmla="*/ 130 h 166"/>
                <a:gd name="T46" fmla="*/ 261 w 261"/>
                <a:gd name="T47" fmla="*/ 155 h 166"/>
                <a:gd name="T48" fmla="*/ 250 w 261"/>
                <a:gd name="T4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1" h="166">
                  <a:moveTo>
                    <a:pt x="22" y="144"/>
                  </a:moveTo>
                  <a:lnTo>
                    <a:pt x="239" y="144"/>
                  </a:lnTo>
                  <a:lnTo>
                    <a:pt x="239" y="137"/>
                  </a:lnTo>
                  <a:cubicBezTo>
                    <a:pt x="227" y="132"/>
                    <a:pt x="203" y="120"/>
                    <a:pt x="196" y="103"/>
                  </a:cubicBezTo>
                  <a:cubicBezTo>
                    <a:pt x="196" y="103"/>
                    <a:pt x="196" y="103"/>
                    <a:pt x="196" y="103"/>
                  </a:cubicBezTo>
                  <a:cubicBezTo>
                    <a:pt x="192" y="93"/>
                    <a:pt x="189" y="66"/>
                    <a:pt x="188" y="22"/>
                  </a:cubicBezTo>
                  <a:lnTo>
                    <a:pt x="73" y="22"/>
                  </a:lnTo>
                  <a:cubicBezTo>
                    <a:pt x="72" y="66"/>
                    <a:pt x="69" y="93"/>
                    <a:pt x="65" y="103"/>
                  </a:cubicBezTo>
                  <a:cubicBezTo>
                    <a:pt x="58" y="120"/>
                    <a:pt x="34" y="132"/>
                    <a:pt x="22" y="137"/>
                  </a:cubicBezTo>
                  <a:lnTo>
                    <a:pt x="22" y="144"/>
                  </a:lnTo>
                  <a:close/>
                  <a:moveTo>
                    <a:pt x="250" y="166"/>
                  </a:moveTo>
                  <a:lnTo>
                    <a:pt x="11" y="166"/>
                  </a:lnTo>
                  <a:cubicBezTo>
                    <a:pt x="5" y="166"/>
                    <a:pt x="0" y="161"/>
                    <a:pt x="0" y="155"/>
                  </a:cubicBezTo>
                  <a:lnTo>
                    <a:pt x="0" y="130"/>
                  </a:lnTo>
                  <a:cubicBezTo>
                    <a:pt x="0" y="125"/>
                    <a:pt x="3" y="121"/>
                    <a:pt x="7" y="120"/>
                  </a:cubicBezTo>
                  <a:cubicBezTo>
                    <a:pt x="21" y="115"/>
                    <a:pt x="41" y="104"/>
                    <a:pt x="45" y="95"/>
                  </a:cubicBezTo>
                  <a:cubicBezTo>
                    <a:pt x="48" y="89"/>
                    <a:pt x="51" y="64"/>
                    <a:pt x="52" y="11"/>
                  </a:cubicBezTo>
                  <a:cubicBezTo>
                    <a:pt x="52" y="5"/>
                    <a:pt x="57" y="0"/>
                    <a:pt x="63" y="0"/>
                  </a:cubicBezTo>
                  <a:lnTo>
                    <a:pt x="198" y="0"/>
                  </a:lnTo>
                  <a:cubicBezTo>
                    <a:pt x="204" y="0"/>
                    <a:pt x="209" y="5"/>
                    <a:pt x="209" y="11"/>
                  </a:cubicBezTo>
                  <a:cubicBezTo>
                    <a:pt x="210" y="64"/>
                    <a:pt x="213" y="89"/>
                    <a:pt x="216" y="95"/>
                  </a:cubicBezTo>
                  <a:cubicBezTo>
                    <a:pt x="220" y="104"/>
                    <a:pt x="240" y="115"/>
                    <a:pt x="254" y="120"/>
                  </a:cubicBezTo>
                  <a:cubicBezTo>
                    <a:pt x="258" y="121"/>
                    <a:pt x="261" y="125"/>
                    <a:pt x="261" y="130"/>
                  </a:cubicBezTo>
                  <a:lnTo>
                    <a:pt x="261" y="155"/>
                  </a:lnTo>
                  <a:cubicBezTo>
                    <a:pt x="261" y="161"/>
                    <a:pt x="256" y="166"/>
                    <a:pt x="250" y="16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8" name="Freeform 295">
              <a:extLst>
                <a:ext uri="{FF2B5EF4-FFF2-40B4-BE49-F238E27FC236}">
                  <a16:creationId xmlns:a16="http://schemas.microsoft.com/office/drawing/2014/main" id="{3011850B-292A-9B4A-92F4-70CACC5B0F50}"/>
                </a:ext>
              </a:extLst>
            </p:cNvPr>
            <p:cNvSpPr>
              <a:spLocks/>
            </p:cNvSpPr>
            <p:nvPr/>
          </p:nvSpPr>
          <p:spPr bwMode="auto">
            <a:xfrm>
              <a:off x="4289426" y="4791075"/>
              <a:ext cx="69850" cy="11113"/>
            </a:xfrm>
            <a:custGeom>
              <a:avLst/>
              <a:gdLst>
                <a:gd name="T0" fmla="*/ 119 w 129"/>
                <a:gd name="T1" fmla="*/ 22 h 22"/>
                <a:gd name="T2" fmla="*/ 11 w 129"/>
                <a:gd name="T3" fmla="*/ 22 h 22"/>
                <a:gd name="T4" fmla="*/ 0 w 129"/>
                <a:gd name="T5" fmla="*/ 11 h 22"/>
                <a:gd name="T6" fmla="*/ 11 w 129"/>
                <a:gd name="T7" fmla="*/ 0 h 22"/>
                <a:gd name="T8" fmla="*/ 119 w 129"/>
                <a:gd name="T9" fmla="*/ 0 h 22"/>
                <a:gd name="T10" fmla="*/ 129 w 129"/>
                <a:gd name="T11" fmla="*/ 11 h 22"/>
                <a:gd name="T12" fmla="*/ 119 w 12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29" h="22">
                  <a:moveTo>
                    <a:pt x="119" y="22"/>
                  </a:moveTo>
                  <a:lnTo>
                    <a:pt x="11" y="22"/>
                  </a:lnTo>
                  <a:cubicBezTo>
                    <a:pt x="5" y="22"/>
                    <a:pt x="0" y="17"/>
                    <a:pt x="0" y="11"/>
                  </a:cubicBezTo>
                  <a:cubicBezTo>
                    <a:pt x="0" y="5"/>
                    <a:pt x="5" y="0"/>
                    <a:pt x="11" y="0"/>
                  </a:cubicBezTo>
                  <a:lnTo>
                    <a:pt x="119" y="0"/>
                  </a:lnTo>
                  <a:cubicBezTo>
                    <a:pt x="125" y="0"/>
                    <a:pt x="129" y="5"/>
                    <a:pt x="129" y="11"/>
                  </a:cubicBezTo>
                  <a:cubicBezTo>
                    <a:pt x="129" y="17"/>
                    <a:pt x="125" y="22"/>
                    <a:pt x="119"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9" name="Freeform 296">
              <a:extLst>
                <a:ext uri="{FF2B5EF4-FFF2-40B4-BE49-F238E27FC236}">
                  <a16:creationId xmlns:a16="http://schemas.microsoft.com/office/drawing/2014/main" id="{0980A3A3-AB77-D940-9438-153C01B3A000}"/>
                </a:ext>
              </a:extLst>
            </p:cNvPr>
            <p:cNvSpPr>
              <a:spLocks noEditPoints="1"/>
            </p:cNvSpPr>
            <p:nvPr/>
          </p:nvSpPr>
          <p:spPr bwMode="auto">
            <a:xfrm>
              <a:off x="4308476" y="4708525"/>
              <a:ext cx="33338" cy="33338"/>
            </a:xfrm>
            <a:custGeom>
              <a:avLst/>
              <a:gdLst>
                <a:gd name="T0" fmla="*/ 32 w 64"/>
                <a:gd name="T1" fmla="*/ 16 h 64"/>
                <a:gd name="T2" fmla="*/ 16 w 64"/>
                <a:gd name="T3" fmla="*/ 32 h 64"/>
                <a:gd name="T4" fmla="*/ 32 w 64"/>
                <a:gd name="T5" fmla="*/ 47 h 64"/>
                <a:gd name="T6" fmla="*/ 47 w 64"/>
                <a:gd name="T7" fmla="*/ 32 h 64"/>
                <a:gd name="T8" fmla="*/ 32 w 64"/>
                <a:gd name="T9" fmla="*/ 16 h 64"/>
                <a:gd name="T10" fmla="*/ 32 w 64"/>
                <a:gd name="T11" fmla="*/ 64 h 64"/>
                <a:gd name="T12" fmla="*/ 0 w 64"/>
                <a:gd name="T13" fmla="*/ 32 h 64"/>
                <a:gd name="T14" fmla="*/ 32 w 64"/>
                <a:gd name="T15" fmla="*/ 0 h 64"/>
                <a:gd name="T16" fmla="*/ 64 w 64"/>
                <a:gd name="T17" fmla="*/ 32 h 64"/>
                <a:gd name="T18" fmla="*/ 32 w 64"/>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16"/>
                  </a:moveTo>
                  <a:cubicBezTo>
                    <a:pt x="23" y="16"/>
                    <a:pt x="16" y="23"/>
                    <a:pt x="16" y="32"/>
                  </a:cubicBezTo>
                  <a:cubicBezTo>
                    <a:pt x="16" y="40"/>
                    <a:pt x="23" y="47"/>
                    <a:pt x="32" y="47"/>
                  </a:cubicBezTo>
                  <a:cubicBezTo>
                    <a:pt x="40" y="47"/>
                    <a:pt x="47" y="40"/>
                    <a:pt x="47" y="32"/>
                  </a:cubicBezTo>
                  <a:cubicBezTo>
                    <a:pt x="47" y="23"/>
                    <a:pt x="40" y="16"/>
                    <a:pt x="32" y="16"/>
                  </a:cubicBezTo>
                  <a:close/>
                  <a:moveTo>
                    <a:pt x="32" y="64"/>
                  </a:moveTo>
                  <a:cubicBezTo>
                    <a:pt x="14" y="64"/>
                    <a:pt x="0" y="49"/>
                    <a:pt x="0" y="32"/>
                  </a:cubicBezTo>
                  <a:cubicBezTo>
                    <a:pt x="0" y="14"/>
                    <a:pt x="14" y="0"/>
                    <a:pt x="32" y="0"/>
                  </a:cubicBezTo>
                  <a:cubicBezTo>
                    <a:pt x="49" y="0"/>
                    <a:pt x="64" y="14"/>
                    <a:pt x="64" y="32"/>
                  </a:cubicBezTo>
                  <a:cubicBezTo>
                    <a:pt x="64" y="49"/>
                    <a:pt x="49" y="64"/>
                    <a:pt x="32" y="6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40" name="TextBox 39">
            <a:extLst>
              <a:ext uri="{FF2B5EF4-FFF2-40B4-BE49-F238E27FC236}">
                <a16:creationId xmlns:a16="http://schemas.microsoft.com/office/drawing/2014/main" id="{C375CF75-3C2F-9046-AC49-5CD9D153AD5E}"/>
              </a:ext>
            </a:extLst>
          </p:cNvPr>
          <p:cNvSpPr txBox="1"/>
          <p:nvPr/>
        </p:nvSpPr>
        <p:spPr>
          <a:xfrm>
            <a:off x="5626224" y="5474592"/>
            <a:ext cx="925678" cy="418576"/>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charset="0"/>
                <a:ea typeface="Arial" charset="0"/>
                <a:cs typeface="Arial" charset="0"/>
              </a:rPr>
              <a:t>Element Four</a:t>
            </a:r>
            <a:endParaRPr kumimoji="0" lang="en-US" sz="1400" b="0"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grpSp>
        <p:nvGrpSpPr>
          <p:cNvPr id="41" name="Group 40">
            <a:extLst>
              <a:ext uri="{FF2B5EF4-FFF2-40B4-BE49-F238E27FC236}">
                <a16:creationId xmlns:a16="http://schemas.microsoft.com/office/drawing/2014/main" id="{CADA1E2B-AC21-5547-B1FD-DBC6F6D07E83}"/>
              </a:ext>
            </a:extLst>
          </p:cNvPr>
          <p:cNvGrpSpPr>
            <a:grpSpLocks noChangeAspect="1"/>
          </p:cNvGrpSpPr>
          <p:nvPr/>
        </p:nvGrpSpPr>
        <p:grpSpPr>
          <a:xfrm>
            <a:off x="5740913" y="5024297"/>
            <a:ext cx="728483" cy="407261"/>
            <a:chOff x="6169025" y="3413126"/>
            <a:chExt cx="403226" cy="225425"/>
          </a:xfrm>
          <a:solidFill>
            <a:srgbClr val="FFFFFF"/>
          </a:solidFill>
        </p:grpSpPr>
        <p:sp>
          <p:nvSpPr>
            <p:cNvPr id="42" name="Freeform 308">
              <a:extLst>
                <a:ext uri="{FF2B5EF4-FFF2-40B4-BE49-F238E27FC236}">
                  <a16:creationId xmlns:a16="http://schemas.microsoft.com/office/drawing/2014/main" id="{F261FAA5-742A-674E-BF4E-70DD5ECCC44D}"/>
                </a:ext>
              </a:extLst>
            </p:cNvPr>
            <p:cNvSpPr>
              <a:spLocks noEditPoints="1"/>
            </p:cNvSpPr>
            <p:nvPr/>
          </p:nvSpPr>
          <p:spPr bwMode="auto">
            <a:xfrm>
              <a:off x="6321425" y="3425826"/>
              <a:ext cx="234950" cy="182563"/>
            </a:xfrm>
            <a:custGeom>
              <a:avLst/>
              <a:gdLst>
                <a:gd name="T0" fmla="*/ 263 w 310"/>
                <a:gd name="T1" fmla="*/ 44 h 247"/>
                <a:gd name="T2" fmla="*/ 213 w 310"/>
                <a:gd name="T3" fmla="*/ 119 h 247"/>
                <a:gd name="T4" fmla="*/ 229 w 310"/>
                <a:gd name="T5" fmla="*/ 134 h 247"/>
                <a:gd name="T6" fmla="*/ 243 w 310"/>
                <a:gd name="T7" fmla="*/ 106 h 247"/>
                <a:gd name="T8" fmla="*/ 251 w 310"/>
                <a:gd name="T9" fmla="*/ 73 h 247"/>
                <a:gd name="T10" fmla="*/ 260 w 310"/>
                <a:gd name="T11" fmla="*/ 56 h 247"/>
                <a:gd name="T12" fmla="*/ 263 w 310"/>
                <a:gd name="T13" fmla="*/ 31 h 247"/>
                <a:gd name="T14" fmla="*/ 278 w 310"/>
                <a:gd name="T15" fmla="*/ 36 h 247"/>
                <a:gd name="T16" fmla="*/ 246 w 310"/>
                <a:gd name="T17" fmla="*/ 19 h 247"/>
                <a:gd name="T18" fmla="*/ 164 w 310"/>
                <a:gd name="T19" fmla="*/ 15 h 247"/>
                <a:gd name="T20" fmla="*/ 102 w 310"/>
                <a:gd name="T21" fmla="*/ 27 h 247"/>
                <a:gd name="T22" fmla="*/ 72 w 310"/>
                <a:gd name="T23" fmla="*/ 30 h 247"/>
                <a:gd name="T24" fmla="*/ 85 w 310"/>
                <a:gd name="T25" fmla="*/ 35 h 247"/>
                <a:gd name="T26" fmla="*/ 57 w 310"/>
                <a:gd name="T27" fmla="*/ 53 h 247"/>
                <a:gd name="T28" fmla="*/ 32 w 310"/>
                <a:gd name="T29" fmla="*/ 72 h 247"/>
                <a:gd name="T30" fmla="*/ 72 w 310"/>
                <a:gd name="T31" fmla="*/ 70 h 247"/>
                <a:gd name="T32" fmla="*/ 101 w 310"/>
                <a:gd name="T33" fmla="*/ 97 h 247"/>
                <a:gd name="T34" fmla="*/ 127 w 310"/>
                <a:gd name="T35" fmla="*/ 127 h 247"/>
                <a:gd name="T36" fmla="*/ 121 w 310"/>
                <a:gd name="T37" fmla="*/ 112 h 247"/>
                <a:gd name="T38" fmla="*/ 152 w 310"/>
                <a:gd name="T39" fmla="*/ 105 h 247"/>
                <a:gd name="T40" fmla="*/ 186 w 310"/>
                <a:gd name="T41" fmla="*/ 124 h 247"/>
                <a:gd name="T42" fmla="*/ 48 w 310"/>
                <a:gd name="T43" fmla="*/ 98 h 247"/>
                <a:gd name="T44" fmla="*/ 32 w 310"/>
                <a:gd name="T45" fmla="*/ 147 h 247"/>
                <a:gd name="T46" fmla="*/ 78 w 310"/>
                <a:gd name="T47" fmla="*/ 233 h 247"/>
                <a:gd name="T48" fmla="*/ 120 w 310"/>
                <a:gd name="T49" fmla="*/ 155 h 247"/>
                <a:gd name="T50" fmla="*/ 107 w 310"/>
                <a:gd name="T51" fmla="*/ 146 h 247"/>
                <a:gd name="T52" fmla="*/ 96 w 310"/>
                <a:gd name="T53" fmla="*/ 100 h 247"/>
                <a:gd name="T54" fmla="*/ 59 w 310"/>
                <a:gd name="T55" fmla="*/ 100 h 247"/>
                <a:gd name="T56" fmla="*/ 76 w 310"/>
                <a:gd name="T57" fmla="*/ 247 h 247"/>
                <a:gd name="T58" fmla="*/ 55 w 310"/>
                <a:gd name="T59" fmla="*/ 190 h 247"/>
                <a:gd name="T60" fmla="*/ 14 w 310"/>
                <a:gd name="T61" fmla="*/ 154 h 247"/>
                <a:gd name="T62" fmla="*/ 61 w 310"/>
                <a:gd name="T63" fmla="*/ 88 h 247"/>
                <a:gd name="T64" fmla="*/ 91 w 310"/>
                <a:gd name="T65" fmla="*/ 89 h 247"/>
                <a:gd name="T66" fmla="*/ 49 w 310"/>
                <a:gd name="T67" fmla="*/ 78 h 247"/>
                <a:gd name="T68" fmla="*/ 18 w 310"/>
                <a:gd name="T69" fmla="*/ 61 h 247"/>
                <a:gd name="T70" fmla="*/ 59 w 310"/>
                <a:gd name="T71" fmla="*/ 40 h 247"/>
                <a:gd name="T72" fmla="*/ 61 w 310"/>
                <a:gd name="T73" fmla="*/ 23 h 247"/>
                <a:gd name="T74" fmla="*/ 113 w 310"/>
                <a:gd name="T75" fmla="*/ 9 h 247"/>
                <a:gd name="T76" fmla="*/ 160 w 310"/>
                <a:gd name="T77" fmla="*/ 3 h 247"/>
                <a:gd name="T78" fmla="*/ 246 w 310"/>
                <a:gd name="T79" fmla="*/ 7 h 247"/>
                <a:gd name="T80" fmla="*/ 309 w 310"/>
                <a:gd name="T81" fmla="*/ 20 h 247"/>
                <a:gd name="T82" fmla="*/ 291 w 310"/>
                <a:gd name="T83" fmla="*/ 37 h 247"/>
                <a:gd name="T84" fmla="*/ 274 w 310"/>
                <a:gd name="T85" fmla="*/ 54 h 247"/>
                <a:gd name="T86" fmla="*/ 252 w 310"/>
                <a:gd name="T87" fmla="*/ 114 h 247"/>
                <a:gd name="T88" fmla="*/ 240 w 310"/>
                <a:gd name="T89" fmla="*/ 148 h 247"/>
                <a:gd name="T90" fmla="*/ 204 w 310"/>
                <a:gd name="T91" fmla="*/ 128 h 247"/>
                <a:gd name="T92" fmla="*/ 194 w 310"/>
                <a:gd name="T93" fmla="*/ 138 h 247"/>
                <a:gd name="T94" fmla="*/ 171 w 310"/>
                <a:gd name="T95" fmla="*/ 133 h 247"/>
                <a:gd name="T96" fmla="*/ 146 w 310"/>
                <a:gd name="T97" fmla="*/ 124 h 247"/>
                <a:gd name="T98" fmla="*/ 109 w 310"/>
                <a:gd name="T99" fmla="*/ 126 h 247"/>
                <a:gd name="T100" fmla="*/ 132 w 310"/>
                <a:gd name="T101" fmla="*/ 15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0" h="247">
                  <a:moveTo>
                    <a:pt x="263" y="44"/>
                  </a:moveTo>
                  <a:cubicBezTo>
                    <a:pt x="264" y="45"/>
                    <a:pt x="266" y="45"/>
                    <a:pt x="268" y="46"/>
                  </a:cubicBezTo>
                  <a:cubicBezTo>
                    <a:pt x="265" y="44"/>
                    <a:pt x="264" y="44"/>
                    <a:pt x="263" y="44"/>
                  </a:cubicBezTo>
                  <a:cubicBezTo>
                    <a:pt x="263" y="44"/>
                    <a:pt x="263" y="44"/>
                    <a:pt x="263" y="44"/>
                  </a:cubicBezTo>
                  <a:close/>
                  <a:moveTo>
                    <a:pt x="201" y="113"/>
                  </a:moveTo>
                  <a:cubicBezTo>
                    <a:pt x="204" y="113"/>
                    <a:pt x="208" y="114"/>
                    <a:pt x="213" y="119"/>
                  </a:cubicBezTo>
                  <a:cubicBezTo>
                    <a:pt x="214" y="120"/>
                    <a:pt x="215" y="122"/>
                    <a:pt x="217" y="124"/>
                  </a:cubicBezTo>
                  <a:cubicBezTo>
                    <a:pt x="221" y="128"/>
                    <a:pt x="226" y="134"/>
                    <a:pt x="230" y="137"/>
                  </a:cubicBezTo>
                  <a:cubicBezTo>
                    <a:pt x="230" y="136"/>
                    <a:pt x="230" y="135"/>
                    <a:pt x="229" y="134"/>
                  </a:cubicBezTo>
                  <a:cubicBezTo>
                    <a:pt x="229" y="134"/>
                    <a:pt x="229" y="134"/>
                    <a:pt x="229" y="134"/>
                  </a:cubicBezTo>
                  <a:cubicBezTo>
                    <a:pt x="223" y="125"/>
                    <a:pt x="230" y="118"/>
                    <a:pt x="237" y="112"/>
                  </a:cubicBezTo>
                  <a:cubicBezTo>
                    <a:pt x="239" y="110"/>
                    <a:pt x="241" y="108"/>
                    <a:pt x="243" y="106"/>
                  </a:cubicBezTo>
                  <a:cubicBezTo>
                    <a:pt x="250" y="98"/>
                    <a:pt x="247" y="89"/>
                    <a:pt x="245" y="87"/>
                  </a:cubicBezTo>
                  <a:cubicBezTo>
                    <a:pt x="243" y="85"/>
                    <a:pt x="243" y="82"/>
                    <a:pt x="243" y="80"/>
                  </a:cubicBezTo>
                  <a:cubicBezTo>
                    <a:pt x="244" y="76"/>
                    <a:pt x="247" y="74"/>
                    <a:pt x="251" y="73"/>
                  </a:cubicBezTo>
                  <a:cubicBezTo>
                    <a:pt x="254" y="72"/>
                    <a:pt x="258" y="70"/>
                    <a:pt x="261" y="66"/>
                  </a:cubicBezTo>
                  <a:cubicBezTo>
                    <a:pt x="264" y="63"/>
                    <a:pt x="264" y="61"/>
                    <a:pt x="263" y="59"/>
                  </a:cubicBezTo>
                  <a:cubicBezTo>
                    <a:pt x="262" y="57"/>
                    <a:pt x="261" y="56"/>
                    <a:pt x="260" y="56"/>
                  </a:cubicBezTo>
                  <a:cubicBezTo>
                    <a:pt x="253" y="56"/>
                    <a:pt x="251" y="52"/>
                    <a:pt x="250" y="51"/>
                  </a:cubicBezTo>
                  <a:cubicBezTo>
                    <a:pt x="248" y="46"/>
                    <a:pt x="250" y="40"/>
                    <a:pt x="255" y="35"/>
                  </a:cubicBezTo>
                  <a:cubicBezTo>
                    <a:pt x="257" y="32"/>
                    <a:pt x="260" y="31"/>
                    <a:pt x="263" y="31"/>
                  </a:cubicBezTo>
                  <a:lnTo>
                    <a:pt x="263" y="31"/>
                  </a:lnTo>
                  <a:cubicBezTo>
                    <a:pt x="268" y="31"/>
                    <a:pt x="273" y="34"/>
                    <a:pt x="278" y="39"/>
                  </a:cubicBezTo>
                  <a:cubicBezTo>
                    <a:pt x="278" y="38"/>
                    <a:pt x="278" y="37"/>
                    <a:pt x="278" y="36"/>
                  </a:cubicBezTo>
                  <a:cubicBezTo>
                    <a:pt x="278" y="31"/>
                    <a:pt x="281" y="28"/>
                    <a:pt x="284" y="27"/>
                  </a:cubicBezTo>
                  <a:cubicBezTo>
                    <a:pt x="279" y="26"/>
                    <a:pt x="273" y="25"/>
                    <a:pt x="267" y="23"/>
                  </a:cubicBezTo>
                  <a:cubicBezTo>
                    <a:pt x="259" y="21"/>
                    <a:pt x="251" y="19"/>
                    <a:pt x="246" y="19"/>
                  </a:cubicBezTo>
                  <a:lnTo>
                    <a:pt x="215" y="19"/>
                  </a:lnTo>
                  <a:cubicBezTo>
                    <a:pt x="207" y="19"/>
                    <a:pt x="199" y="18"/>
                    <a:pt x="191" y="17"/>
                  </a:cubicBezTo>
                  <a:cubicBezTo>
                    <a:pt x="181" y="15"/>
                    <a:pt x="171" y="13"/>
                    <a:pt x="164" y="15"/>
                  </a:cubicBezTo>
                  <a:cubicBezTo>
                    <a:pt x="156" y="18"/>
                    <a:pt x="142" y="22"/>
                    <a:pt x="131" y="24"/>
                  </a:cubicBezTo>
                  <a:cubicBezTo>
                    <a:pt x="124" y="26"/>
                    <a:pt x="118" y="28"/>
                    <a:pt x="115" y="29"/>
                  </a:cubicBezTo>
                  <a:cubicBezTo>
                    <a:pt x="113" y="29"/>
                    <a:pt x="107" y="32"/>
                    <a:pt x="102" y="27"/>
                  </a:cubicBezTo>
                  <a:cubicBezTo>
                    <a:pt x="101" y="25"/>
                    <a:pt x="100" y="22"/>
                    <a:pt x="100" y="20"/>
                  </a:cubicBezTo>
                  <a:cubicBezTo>
                    <a:pt x="96" y="21"/>
                    <a:pt x="91" y="22"/>
                    <a:pt x="85" y="22"/>
                  </a:cubicBezTo>
                  <a:cubicBezTo>
                    <a:pt x="78" y="22"/>
                    <a:pt x="75" y="25"/>
                    <a:pt x="72" y="30"/>
                  </a:cubicBezTo>
                  <a:cubicBezTo>
                    <a:pt x="73" y="30"/>
                    <a:pt x="75" y="30"/>
                    <a:pt x="75" y="30"/>
                  </a:cubicBezTo>
                  <a:lnTo>
                    <a:pt x="78" y="30"/>
                  </a:lnTo>
                  <a:cubicBezTo>
                    <a:pt x="83" y="30"/>
                    <a:pt x="85" y="33"/>
                    <a:pt x="85" y="35"/>
                  </a:cubicBezTo>
                  <a:cubicBezTo>
                    <a:pt x="86" y="38"/>
                    <a:pt x="86" y="42"/>
                    <a:pt x="76" y="51"/>
                  </a:cubicBezTo>
                  <a:cubicBezTo>
                    <a:pt x="75" y="52"/>
                    <a:pt x="73" y="53"/>
                    <a:pt x="71" y="53"/>
                  </a:cubicBezTo>
                  <a:cubicBezTo>
                    <a:pt x="65" y="52"/>
                    <a:pt x="58" y="52"/>
                    <a:pt x="57" y="53"/>
                  </a:cubicBezTo>
                  <a:cubicBezTo>
                    <a:pt x="52" y="59"/>
                    <a:pt x="43" y="62"/>
                    <a:pt x="32" y="62"/>
                  </a:cubicBezTo>
                  <a:cubicBezTo>
                    <a:pt x="31" y="62"/>
                    <a:pt x="30" y="63"/>
                    <a:pt x="30" y="64"/>
                  </a:cubicBezTo>
                  <a:cubicBezTo>
                    <a:pt x="29" y="67"/>
                    <a:pt x="30" y="71"/>
                    <a:pt x="32" y="72"/>
                  </a:cubicBezTo>
                  <a:cubicBezTo>
                    <a:pt x="34" y="73"/>
                    <a:pt x="34" y="73"/>
                    <a:pt x="37" y="71"/>
                  </a:cubicBezTo>
                  <a:cubicBezTo>
                    <a:pt x="39" y="69"/>
                    <a:pt x="41" y="68"/>
                    <a:pt x="43" y="67"/>
                  </a:cubicBezTo>
                  <a:cubicBezTo>
                    <a:pt x="55" y="61"/>
                    <a:pt x="65" y="62"/>
                    <a:pt x="72" y="70"/>
                  </a:cubicBezTo>
                  <a:cubicBezTo>
                    <a:pt x="77" y="75"/>
                    <a:pt x="79" y="75"/>
                    <a:pt x="88" y="75"/>
                  </a:cubicBezTo>
                  <a:cubicBezTo>
                    <a:pt x="95" y="75"/>
                    <a:pt x="100" y="79"/>
                    <a:pt x="103" y="84"/>
                  </a:cubicBezTo>
                  <a:cubicBezTo>
                    <a:pt x="105" y="89"/>
                    <a:pt x="104" y="94"/>
                    <a:pt x="101" y="97"/>
                  </a:cubicBezTo>
                  <a:cubicBezTo>
                    <a:pt x="101" y="97"/>
                    <a:pt x="100" y="97"/>
                    <a:pt x="100" y="97"/>
                  </a:cubicBezTo>
                  <a:cubicBezTo>
                    <a:pt x="104" y="97"/>
                    <a:pt x="108" y="99"/>
                    <a:pt x="110" y="105"/>
                  </a:cubicBezTo>
                  <a:cubicBezTo>
                    <a:pt x="113" y="111"/>
                    <a:pt x="121" y="123"/>
                    <a:pt x="127" y="127"/>
                  </a:cubicBezTo>
                  <a:cubicBezTo>
                    <a:pt x="128" y="128"/>
                    <a:pt x="129" y="128"/>
                    <a:pt x="133" y="121"/>
                  </a:cubicBezTo>
                  <a:cubicBezTo>
                    <a:pt x="133" y="121"/>
                    <a:pt x="133" y="121"/>
                    <a:pt x="134" y="120"/>
                  </a:cubicBezTo>
                  <a:cubicBezTo>
                    <a:pt x="129" y="119"/>
                    <a:pt x="124" y="117"/>
                    <a:pt x="121" y="112"/>
                  </a:cubicBezTo>
                  <a:cubicBezTo>
                    <a:pt x="117" y="106"/>
                    <a:pt x="119" y="101"/>
                    <a:pt x="123" y="98"/>
                  </a:cubicBezTo>
                  <a:cubicBezTo>
                    <a:pt x="128" y="94"/>
                    <a:pt x="136" y="95"/>
                    <a:pt x="141" y="100"/>
                  </a:cubicBezTo>
                  <a:cubicBezTo>
                    <a:pt x="143" y="102"/>
                    <a:pt x="147" y="103"/>
                    <a:pt x="152" y="105"/>
                  </a:cubicBezTo>
                  <a:cubicBezTo>
                    <a:pt x="157" y="106"/>
                    <a:pt x="164" y="108"/>
                    <a:pt x="171" y="112"/>
                  </a:cubicBezTo>
                  <a:cubicBezTo>
                    <a:pt x="182" y="118"/>
                    <a:pt x="183" y="125"/>
                    <a:pt x="183" y="131"/>
                  </a:cubicBezTo>
                  <a:cubicBezTo>
                    <a:pt x="184" y="129"/>
                    <a:pt x="185" y="126"/>
                    <a:pt x="186" y="124"/>
                  </a:cubicBezTo>
                  <a:cubicBezTo>
                    <a:pt x="190" y="117"/>
                    <a:pt x="194" y="114"/>
                    <a:pt x="199" y="113"/>
                  </a:cubicBezTo>
                  <a:cubicBezTo>
                    <a:pt x="200" y="113"/>
                    <a:pt x="200" y="113"/>
                    <a:pt x="201" y="113"/>
                  </a:cubicBezTo>
                  <a:close/>
                  <a:moveTo>
                    <a:pt x="48" y="98"/>
                  </a:moveTo>
                  <a:cubicBezTo>
                    <a:pt x="42" y="98"/>
                    <a:pt x="26" y="100"/>
                    <a:pt x="20" y="113"/>
                  </a:cubicBezTo>
                  <a:cubicBezTo>
                    <a:pt x="13" y="127"/>
                    <a:pt x="21" y="143"/>
                    <a:pt x="23" y="145"/>
                  </a:cubicBezTo>
                  <a:cubicBezTo>
                    <a:pt x="24" y="146"/>
                    <a:pt x="29" y="147"/>
                    <a:pt x="32" y="147"/>
                  </a:cubicBezTo>
                  <a:cubicBezTo>
                    <a:pt x="38" y="148"/>
                    <a:pt x="46" y="148"/>
                    <a:pt x="53" y="152"/>
                  </a:cubicBezTo>
                  <a:cubicBezTo>
                    <a:pt x="62" y="155"/>
                    <a:pt x="71" y="166"/>
                    <a:pt x="67" y="192"/>
                  </a:cubicBezTo>
                  <a:cubicBezTo>
                    <a:pt x="66" y="201"/>
                    <a:pt x="74" y="223"/>
                    <a:pt x="78" y="233"/>
                  </a:cubicBezTo>
                  <a:lnTo>
                    <a:pt x="78" y="233"/>
                  </a:lnTo>
                  <a:cubicBezTo>
                    <a:pt x="82" y="230"/>
                    <a:pt x="89" y="221"/>
                    <a:pt x="95" y="211"/>
                  </a:cubicBezTo>
                  <a:cubicBezTo>
                    <a:pt x="103" y="196"/>
                    <a:pt x="117" y="165"/>
                    <a:pt x="120" y="155"/>
                  </a:cubicBezTo>
                  <a:cubicBezTo>
                    <a:pt x="120" y="154"/>
                    <a:pt x="120" y="153"/>
                    <a:pt x="120" y="153"/>
                  </a:cubicBezTo>
                  <a:cubicBezTo>
                    <a:pt x="120" y="154"/>
                    <a:pt x="118" y="153"/>
                    <a:pt x="117" y="153"/>
                  </a:cubicBezTo>
                  <a:cubicBezTo>
                    <a:pt x="115" y="151"/>
                    <a:pt x="111" y="150"/>
                    <a:pt x="107" y="146"/>
                  </a:cubicBezTo>
                  <a:cubicBezTo>
                    <a:pt x="93" y="131"/>
                    <a:pt x="94" y="119"/>
                    <a:pt x="94" y="111"/>
                  </a:cubicBezTo>
                  <a:lnTo>
                    <a:pt x="94" y="107"/>
                  </a:lnTo>
                  <a:cubicBezTo>
                    <a:pt x="94" y="104"/>
                    <a:pt x="95" y="102"/>
                    <a:pt x="96" y="100"/>
                  </a:cubicBezTo>
                  <a:cubicBezTo>
                    <a:pt x="91" y="102"/>
                    <a:pt x="84" y="102"/>
                    <a:pt x="77" y="102"/>
                  </a:cubicBezTo>
                  <a:lnTo>
                    <a:pt x="73" y="102"/>
                  </a:lnTo>
                  <a:cubicBezTo>
                    <a:pt x="68" y="102"/>
                    <a:pt x="63" y="101"/>
                    <a:pt x="59" y="100"/>
                  </a:cubicBezTo>
                  <a:cubicBezTo>
                    <a:pt x="55" y="99"/>
                    <a:pt x="51" y="98"/>
                    <a:pt x="48" y="98"/>
                  </a:cubicBezTo>
                  <a:close/>
                  <a:moveTo>
                    <a:pt x="76" y="247"/>
                  </a:moveTo>
                  <a:cubicBezTo>
                    <a:pt x="76" y="247"/>
                    <a:pt x="76" y="247"/>
                    <a:pt x="76" y="247"/>
                  </a:cubicBezTo>
                  <a:cubicBezTo>
                    <a:pt x="72" y="246"/>
                    <a:pt x="69" y="244"/>
                    <a:pt x="67" y="240"/>
                  </a:cubicBezTo>
                  <a:lnTo>
                    <a:pt x="66" y="237"/>
                  </a:lnTo>
                  <a:cubicBezTo>
                    <a:pt x="60" y="220"/>
                    <a:pt x="53" y="201"/>
                    <a:pt x="55" y="190"/>
                  </a:cubicBezTo>
                  <a:cubicBezTo>
                    <a:pt x="57" y="175"/>
                    <a:pt x="55" y="166"/>
                    <a:pt x="48" y="163"/>
                  </a:cubicBezTo>
                  <a:cubicBezTo>
                    <a:pt x="42" y="161"/>
                    <a:pt x="36" y="160"/>
                    <a:pt x="30" y="159"/>
                  </a:cubicBezTo>
                  <a:cubicBezTo>
                    <a:pt x="24" y="159"/>
                    <a:pt x="18" y="158"/>
                    <a:pt x="14" y="154"/>
                  </a:cubicBezTo>
                  <a:cubicBezTo>
                    <a:pt x="8" y="147"/>
                    <a:pt x="0" y="126"/>
                    <a:pt x="8" y="108"/>
                  </a:cubicBezTo>
                  <a:cubicBezTo>
                    <a:pt x="17" y="88"/>
                    <a:pt x="39" y="86"/>
                    <a:pt x="48" y="86"/>
                  </a:cubicBezTo>
                  <a:cubicBezTo>
                    <a:pt x="53" y="86"/>
                    <a:pt x="57" y="87"/>
                    <a:pt x="61" y="88"/>
                  </a:cubicBezTo>
                  <a:cubicBezTo>
                    <a:pt x="65" y="89"/>
                    <a:pt x="69" y="89"/>
                    <a:pt x="73" y="89"/>
                  </a:cubicBezTo>
                  <a:lnTo>
                    <a:pt x="78" y="90"/>
                  </a:lnTo>
                  <a:cubicBezTo>
                    <a:pt x="82" y="90"/>
                    <a:pt x="89" y="90"/>
                    <a:pt x="91" y="89"/>
                  </a:cubicBezTo>
                  <a:cubicBezTo>
                    <a:pt x="90" y="89"/>
                    <a:pt x="90" y="88"/>
                    <a:pt x="88" y="88"/>
                  </a:cubicBezTo>
                  <a:cubicBezTo>
                    <a:pt x="78" y="88"/>
                    <a:pt x="71" y="88"/>
                    <a:pt x="63" y="79"/>
                  </a:cubicBezTo>
                  <a:cubicBezTo>
                    <a:pt x="60" y="75"/>
                    <a:pt x="57" y="74"/>
                    <a:pt x="49" y="78"/>
                  </a:cubicBezTo>
                  <a:cubicBezTo>
                    <a:pt x="47" y="79"/>
                    <a:pt x="46" y="80"/>
                    <a:pt x="45" y="81"/>
                  </a:cubicBezTo>
                  <a:cubicBezTo>
                    <a:pt x="40" y="84"/>
                    <a:pt x="35" y="88"/>
                    <a:pt x="26" y="83"/>
                  </a:cubicBezTo>
                  <a:cubicBezTo>
                    <a:pt x="18" y="79"/>
                    <a:pt x="16" y="68"/>
                    <a:pt x="18" y="61"/>
                  </a:cubicBezTo>
                  <a:cubicBezTo>
                    <a:pt x="20" y="54"/>
                    <a:pt x="25" y="49"/>
                    <a:pt x="32" y="49"/>
                  </a:cubicBezTo>
                  <a:cubicBezTo>
                    <a:pt x="39" y="49"/>
                    <a:pt x="45" y="47"/>
                    <a:pt x="48" y="45"/>
                  </a:cubicBezTo>
                  <a:cubicBezTo>
                    <a:pt x="50" y="42"/>
                    <a:pt x="55" y="41"/>
                    <a:pt x="59" y="40"/>
                  </a:cubicBezTo>
                  <a:cubicBezTo>
                    <a:pt x="58" y="39"/>
                    <a:pt x="57" y="38"/>
                    <a:pt x="56" y="36"/>
                  </a:cubicBezTo>
                  <a:cubicBezTo>
                    <a:pt x="55" y="35"/>
                    <a:pt x="54" y="31"/>
                    <a:pt x="58" y="27"/>
                  </a:cubicBezTo>
                  <a:cubicBezTo>
                    <a:pt x="59" y="25"/>
                    <a:pt x="60" y="24"/>
                    <a:pt x="61" y="23"/>
                  </a:cubicBezTo>
                  <a:cubicBezTo>
                    <a:pt x="66" y="17"/>
                    <a:pt x="72" y="9"/>
                    <a:pt x="85" y="9"/>
                  </a:cubicBezTo>
                  <a:cubicBezTo>
                    <a:pt x="90" y="9"/>
                    <a:pt x="95" y="8"/>
                    <a:pt x="98" y="8"/>
                  </a:cubicBezTo>
                  <a:cubicBezTo>
                    <a:pt x="104" y="6"/>
                    <a:pt x="109" y="5"/>
                    <a:pt x="113" y="9"/>
                  </a:cubicBezTo>
                  <a:cubicBezTo>
                    <a:pt x="114" y="10"/>
                    <a:pt x="115" y="13"/>
                    <a:pt x="114" y="16"/>
                  </a:cubicBezTo>
                  <a:cubicBezTo>
                    <a:pt x="117" y="15"/>
                    <a:pt x="122" y="14"/>
                    <a:pt x="128" y="12"/>
                  </a:cubicBezTo>
                  <a:cubicBezTo>
                    <a:pt x="139" y="10"/>
                    <a:pt x="152" y="6"/>
                    <a:pt x="160" y="3"/>
                  </a:cubicBezTo>
                  <a:cubicBezTo>
                    <a:pt x="169" y="0"/>
                    <a:pt x="181" y="2"/>
                    <a:pt x="193" y="4"/>
                  </a:cubicBezTo>
                  <a:cubicBezTo>
                    <a:pt x="200" y="5"/>
                    <a:pt x="208" y="7"/>
                    <a:pt x="215" y="7"/>
                  </a:cubicBezTo>
                  <a:lnTo>
                    <a:pt x="246" y="7"/>
                  </a:lnTo>
                  <a:cubicBezTo>
                    <a:pt x="253" y="7"/>
                    <a:pt x="262" y="9"/>
                    <a:pt x="270" y="11"/>
                  </a:cubicBezTo>
                  <a:cubicBezTo>
                    <a:pt x="277" y="13"/>
                    <a:pt x="283" y="14"/>
                    <a:pt x="287" y="14"/>
                  </a:cubicBezTo>
                  <a:cubicBezTo>
                    <a:pt x="298" y="14"/>
                    <a:pt x="306" y="14"/>
                    <a:pt x="309" y="20"/>
                  </a:cubicBezTo>
                  <a:cubicBezTo>
                    <a:pt x="309" y="22"/>
                    <a:pt x="310" y="26"/>
                    <a:pt x="306" y="30"/>
                  </a:cubicBezTo>
                  <a:cubicBezTo>
                    <a:pt x="303" y="33"/>
                    <a:pt x="298" y="35"/>
                    <a:pt x="294" y="36"/>
                  </a:cubicBezTo>
                  <a:cubicBezTo>
                    <a:pt x="293" y="36"/>
                    <a:pt x="292" y="37"/>
                    <a:pt x="291" y="37"/>
                  </a:cubicBezTo>
                  <a:cubicBezTo>
                    <a:pt x="290" y="43"/>
                    <a:pt x="288" y="51"/>
                    <a:pt x="282" y="53"/>
                  </a:cubicBezTo>
                  <a:cubicBezTo>
                    <a:pt x="279" y="54"/>
                    <a:pt x="275" y="54"/>
                    <a:pt x="272" y="51"/>
                  </a:cubicBezTo>
                  <a:cubicBezTo>
                    <a:pt x="273" y="52"/>
                    <a:pt x="274" y="53"/>
                    <a:pt x="274" y="54"/>
                  </a:cubicBezTo>
                  <a:cubicBezTo>
                    <a:pt x="277" y="61"/>
                    <a:pt x="276" y="69"/>
                    <a:pt x="270" y="75"/>
                  </a:cubicBezTo>
                  <a:cubicBezTo>
                    <a:pt x="266" y="79"/>
                    <a:pt x="261" y="82"/>
                    <a:pt x="258" y="84"/>
                  </a:cubicBezTo>
                  <a:cubicBezTo>
                    <a:pt x="261" y="91"/>
                    <a:pt x="262" y="104"/>
                    <a:pt x="252" y="114"/>
                  </a:cubicBezTo>
                  <a:cubicBezTo>
                    <a:pt x="250" y="117"/>
                    <a:pt x="248" y="119"/>
                    <a:pt x="245" y="121"/>
                  </a:cubicBezTo>
                  <a:cubicBezTo>
                    <a:pt x="243" y="123"/>
                    <a:pt x="241" y="126"/>
                    <a:pt x="240" y="127"/>
                  </a:cubicBezTo>
                  <a:cubicBezTo>
                    <a:pt x="243" y="133"/>
                    <a:pt x="245" y="143"/>
                    <a:pt x="240" y="148"/>
                  </a:cubicBezTo>
                  <a:cubicBezTo>
                    <a:pt x="239" y="149"/>
                    <a:pt x="235" y="154"/>
                    <a:pt x="227" y="150"/>
                  </a:cubicBezTo>
                  <a:cubicBezTo>
                    <a:pt x="219" y="146"/>
                    <a:pt x="213" y="138"/>
                    <a:pt x="207" y="132"/>
                  </a:cubicBezTo>
                  <a:cubicBezTo>
                    <a:pt x="206" y="130"/>
                    <a:pt x="205" y="129"/>
                    <a:pt x="204" y="128"/>
                  </a:cubicBezTo>
                  <a:cubicBezTo>
                    <a:pt x="202" y="126"/>
                    <a:pt x="201" y="126"/>
                    <a:pt x="201" y="126"/>
                  </a:cubicBezTo>
                  <a:cubicBezTo>
                    <a:pt x="200" y="126"/>
                    <a:pt x="199" y="126"/>
                    <a:pt x="197" y="130"/>
                  </a:cubicBezTo>
                  <a:cubicBezTo>
                    <a:pt x="196" y="132"/>
                    <a:pt x="195" y="136"/>
                    <a:pt x="194" y="138"/>
                  </a:cubicBezTo>
                  <a:cubicBezTo>
                    <a:pt x="192" y="144"/>
                    <a:pt x="190" y="150"/>
                    <a:pt x="185" y="151"/>
                  </a:cubicBezTo>
                  <a:cubicBezTo>
                    <a:pt x="183" y="152"/>
                    <a:pt x="179" y="152"/>
                    <a:pt x="175" y="148"/>
                  </a:cubicBezTo>
                  <a:cubicBezTo>
                    <a:pt x="171" y="143"/>
                    <a:pt x="171" y="138"/>
                    <a:pt x="171" y="133"/>
                  </a:cubicBezTo>
                  <a:cubicBezTo>
                    <a:pt x="170" y="128"/>
                    <a:pt x="170" y="126"/>
                    <a:pt x="165" y="123"/>
                  </a:cubicBezTo>
                  <a:cubicBezTo>
                    <a:pt x="160" y="120"/>
                    <a:pt x="154" y="118"/>
                    <a:pt x="149" y="117"/>
                  </a:cubicBezTo>
                  <a:cubicBezTo>
                    <a:pt x="149" y="119"/>
                    <a:pt x="149" y="121"/>
                    <a:pt x="146" y="124"/>
                  </a:cubicBezTo>
                  <a:cubicBezTo>
                    <a:pt x="145" y="125"/>
                    <a:pt x="144" y="126"/>
                    <a:pt x="143" y="128"/>
                  </a:cubicBezTo>
                  <a:cubicBezTo>
                    <a:pt x="140" y="133"/>
                    <a:pt x="133" y="144"/>
                    <a:pt x="121" y="138"/>
                  </a:cubicBezTo>
                  <a:cubicBezTo>
                    <a:pt x="116" y="135"/>
                    <a:pt x="112" y="131"/>
                    <a:pt x="109" y="126"/>
                  </a:cubicBezTo>
                  <a:cubicBezTo>
                    <a:pt x="110" y="130"/>
                    <a:pt x="113" y="133"/>
                    <a:pt x="117" y="138"/>
                  </a:cubicBezTo>
                  <a:cubicBezTo>
                    <a:pt x="118" y="139"/>
                    <a:pt x="120" y="140"/>
                    <a:pt x="122" y="141"/>
                  </a:cubicBezTo>
                  <a:cubicBezTo>
                    <a:pt x="126" y="143"/>
                    <a:pt x="135" y="147"/>
                    <a:pt x="132" y="159"/>
                  </a:cubicBezTo>
                  <a:cubicBezTo>
                    <a:pt x="128" y="170"/>
                    <a:pt x="114" y="202"/>
                    <a:pt x="106" y="217"/>
                  </a:cubicBezTo>
                  <a:cubicBezTo>
                    <a:pt x="103" y="222"/>
                    <a:pt x="88" y="247"/>
                    <a:pt x="76" y="2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3" name="Freeform 309">
              <a:extLst>
                <a:ext uri="{FF2B5EF4-FFF2-40B4-BE49-F238E27FC236}">
                  <a16:creationId xmlns:a16="http://schemas.microsoft.com/office/drawing/2014/main" id="{42F221AF-8723-914D-9836-6AC88366C047}"/>
                </a:ext>
              </a:extLst>
            </p:cNvPr>
            <p:cNvSpPr>
              <a:spLocks noEditPoints="1"/>
            </p:cNvSpPr>
            <p:nvPr/>
          </p:nvSpPr>
          <p:spPr bwMode="auto">
            <a:xfrm>
              <a:off x="6502400" y="3567113"/>
              <a:ext cx="61913" cy="47625"/>
            </a:xfrm>
            <a:custGeom>
              <a:avLst/>
              <a:gdLst>
                <a:gd name="T0" fmla="*/ 13 w 82"/>
                <a:gd name="T1" fmla="*/ 32 h 63"/>
                <a:gd name="T2" fmla="*/ 15 w 82"/>
                <a:gd name="T3" fmla="*/ 36 h 63"/>
                <a:gd name="T4" fmla="*/ 25 w 82"/>
                <a:gd name="T5" fmla="*/ 40 h 63"/>
                <a:gd name="T6" fmla="*/ 44 w 82"/>
                <a:gd name="T7" fmla="*/ 47 h 63"/>
                <a:gd name="T8" fmla="*/ 55 w 82"/>
                <a:gd name="T9" fmla="*/ 49 h 63"/>
                <a:gd name="T10" fmla="*/ 70 w 82"/>
                <a:gd name="T11" fmla="*/ 36 h 63"/>
                <a:gd name="T12" fmla="*/ 63 w 82"/>
                <a:gd name="T13" fmla="*/ 22 h 63"/>
                <a:gd name="T14" fmla="*/ 60 w 82"/>
                <a:gd name="T15" fmla="*/ 18 h 63"/>
                <a:gd name="T16" fmla="*/ 59 w 82"/>
                <a:gd name="T17" fmla="*/ 19 h 63"/>
                <a:gd name="T18" fmla="*/ 50 w 82"/>
                <a:gd name="T19" fmla="*/ 25 h 63"/>
                <a:gd name="T20" fmla="*/ 42 w 82"/>
                <a:gd name="T21" fmla="*/ 21 h 63"/>
                <a:gd name="T22" fmla="*/ 39 w 82"/>
                <a:gd name="T23" fmla="*/ 15 h 63"/>
                <a:gd name="T24" fmla="*/ 30 w 82"/>
                <a:gd name="T25" fmla="*/ 22 h 63"/>
                <a:gd name="T26" fmla="*/ 27 w 82"/>
                <a:gd name="T27" fmla="*/ 25 h 63"/>
                <a:gd name="T28" fmla="*/ 13 w 82"/>
                <a:gd name="T29" fmla="*/ 32 h 63"/>
                <a:gd name="T30" fmla="*/ 49 w 82"/>
                <a:gd name="T31" fmla="*/ 63 h 63"/>
                <a:gd name="T32" fmla="*/ 35 w 82"/>
                <a:gd name="T33" fmla="*/ 56 h 63"/>
                <a:gd name="T34" fmla="*/ 25 w 82"/>
                <a:gd name="T35" fmla="*/ 53 h 63"/>
                <a:gd name="T36" fmla="*/ 6 w 82"/>
                <a:gd name="T37" fmla="*/ 45 h 63"/>
                <a:gd name="T38" fmla="*/ 0 w 82"/>
                <a:gd name="T39" fmla="*/ 32 h 63"/>
                <a:gd name="T40" fmla="*/ 5 w 82"/>
                <a:gd name="T41" fmla="*/ 22 h 63"/>
                <a:gd name="T42" fmla="*/ 9 w 82"/>
                <a:gd name="T43" fmla="*/ 20 h 63"/>
                <a:gd name="T44" fmla="*/ 18 w 82"/>
                <a:gd name="T45" fmla="*/ 16 h 63"/>
                <a:gd name="T46" fmla="*/ 21 w 82"/>
                <a:gd name="T47" fmla="*/ 14 h 63"/>
                <a:gd name="T48" fmla="*/ 37 w 82"/>
                <a:gd name="T49" fmla="*/ 2 h 63"/>
                <a:gd name="T50" fmla="*/ 46 w 82"/>
                <a:gd name="T51" fmla="*/ 3 h 63"/>
                <a:gd name="T52" fmla="*/ 51 w 82"/>
                <a:gd name="T53" fmla="*/ 10 h 63"/>
                <a:gd name="T54" fmla="*/ 52 w 82"/>
                <a:gd name="T55" fmla="*/ 9 h 63"/>
                <a:gd name="T56" fmla="*/ 53 w 82"/>
                <a:gd name="T57" fmla="*/ 7 h 63"/>
                <a:gd name="T58" fmla="*/ 61 w 82"/>
                <a:gd name="T59" fmla="*/ 1 h 63"/>
                <a:gd name="T60" fmla="*/ 69 w 82"/>
                <a:gd name="T61" fmla="*/ 8 h 63"/>
                <a:gd name="T62" fmla="*/ 69 w 82"/>
                <a:gd name="T63" fmla="*/ 8 h 63"/>
                <a:gd name="T64" fmla="*/ 73 w 82"/>
                <a:gd name="T65" fmla="*/ 15 h 63"/>
                <a:gd name="T66" fmla="*/ 82 w 82"/>
                <a:gd name="T67" fmla="*/ 36 h 63"/>
                <a:gd name="T68" fmla="*/ 60 w 82"/>
                <a:gd name="T69" fmla="*/ 60 h 63"/>
                <a:gd name="T70" fmla="*/ 49 w 82"/>
                <a:gd name="T7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63">
                  <a:moveTo>
                    <a:pt x="13" y="32"/>
                  </a:moveTo>
                  <a:cubicBezTo>
                    <a:pt x="13" y="33"/>
                    <a:pt x="14" y="35"/>
                    <a:pt x="15" y="36"/>
                  </a:cubicBezTo>
                  <a:cubicBezTo>
                    <a:pt x="17" y="39"/>
                    <a:pt x="19" y="40"/>
                    <a:pt x="25" y="40"/>
                  </a:cubicBezTo>
                  <a:cubicBezTo>
                    <a:pt x="34" y="40"/>
                    <a:pt x="37" y="41"/>
                    <a:pt x="44" y="47"/>
                  </a:cubicBezTo>
                  <a:cubicBezTo>
                    <a:pt x="48" y="52"/>
                    <a:pt x="48" y="52"/>
                    <a:pt x="55" y="49"/>
                  </a:cubicBezTo>
                  <a:cubicBezTo>
                    <a:pt x="66" y="44"/>
                    <a:pt x="70" y="40"/>
                    <a:pt x="70" y="36"/>
                  </a:cubicBezTo>
                  <a:cubicBezTo>
                    <a:pt x="70" y="32"/>
                    <a:pt x="66" y="27"/>
                    <a:pt x="63" y="22"/>
                  </a:cubicBezTo>
                  <a:cubicBezTo>
                    <a:pt x="62" y="21"/>
                    <a:pt x="61" y="20"/>
                    <a:pt x="60" y="18"/>
                  </a:cubicBezTo>
                  <a:lnTo>
                    <a:pt x="59" y="19"/>
                  </a:lnTo>
                  <a:cubicBezTo>
                    <a:pt x="57" y="21"/>
                    <a:pt x="55" y="25"/>
                    <a:pt x="50" y="25"/>
                  </a:cubicBezTo>
                  <a:cubicBezTo>
                    <a:pt x="48" y="25"/>
                    <a:pt x="45" y="24"/>
                    <a:pt x="42" y="21"/>
                  </a:cubicBezTo>
                  <a:cubicBezTo>
                    <a:pt x="40" y="19"/>
                    <a:pt x="39" y="17"/>
                    <a:pt x="39" y="15"/>
                  </a:cubicBezTo>
                  <a:cubicBezTo>
                    <a:pt x="35" y="17"/>
                    <a:pt x="33" y="19"/>
                    <a:pt x="30" y="22"/>
                  </a:cubicBezTo>
                  <a:lnTo>
                    <a:pt x="27" y="25"/>
                  </a:lnTo>
                  <a:cubicBezTo>
                    <a:pt x="22" y="30"/>
                    <a:pt x="17" y="32"/>
                    <a:pt x="13" y="32"/>
                  </a:cubicBezTo>
                  <a:close/>
                  <a:moveTo>
                    <a:pt x="49" y="63"/>
                  </a:moveTo>
                  <a:cubicBezTo>
                    <a:pt x="43" y="63"/>
                    <a:pt x="39" y="60"/>
                    <a:pt x="35" y="56"/>
                  </a:cubicBezTo>
                  <a:cubicBezTo>
                    <a:pt x="31" y="53"/>
                    <a:pt x="31" y="53"/>
                    <a:pt x="25" y="53"/>
                  </a:cubicBezTo>
                  <a:cubicBezTo>
                    <a:pt x="14" y="53"/>
                    <a:pt x="10" y="49"/>
                    <a:pt x="6" y="45"/>
                  </a:cubicBezTo>
                  <a:cubicBezTo>
                    <a:pt x="3" y="42"/>
                    <a:pt x="0" y="38"/>
                    <a:pt x="0" y="32"/>
                  </a:cubicBezTo>
                  <a:cubicBezTo>
                    <a:pt x="0" y="28"/>
                    <a:pt x="2" y="25"/>
                    <a:pt x="5" y="22"/>
                  </a:cubicBezTo>
                  <a:cubicBezTo>
                    <a:pt x="6" y="21"/>
                    <a:pt x="7" y="20"/>
                    <a:pt x="9" y="20"/>
                  </a:cubicBezTo>
                  <a:cubicBezTo>
                    <a:pt x="9" y="20"/>
                    <a:pt x="15" y="20"/>
                    <a:pt x="18" y="16"/>
                  </a:cubicBezTo>
                  <a:lnTo>
                    <a:pt x="21" y="14"/>
                  </a:lnTo>
                  <a:cubicBezTo>
                    <a:pt x="25" y="9"/>
                    <a:pt x="29" y="5"/>
                    <a:pt x="37" y="2"/>
                  </a:cubicBezTo>
                  <a:cubicBezTo>
                    <a:pt x="39" y="2"/>
                    <a:pt x="43" y="0"/>
                    <a:pt x="46" y="3"/>
                  </a:cubicBezTo>
                  <a:cubicBezTo>
                    <a:pt x="49" y="5"/>
                    <a:pt x="50" y="8"/>
                    <a:pt x="51" y="10"/>
                  </a:cubicBezTo>
                  <a:cubicBezTo>
                    <a:pt x="51" y="9"/>
                    <a:pt x="51" y="9"/>
                    <a:pt x="52" y="9"/>
                  </a:cubicBezTo>
                  <a:cubicBezTo>
                    <a:pt x="52" y="9"/>
                    <a:pt x="52" y="8"/>
                    <a:pt x="53" y="7"/>
                  </a:cubicBezTo>
                  <a:cubicBezTo>
                    <a:pt x="54" y="5"/>
                    <a:pt x="56" y="1"/>
                    <a:pt x="61" y="1"/>
                  </a:cubicBezTo>
                  <a:cubicBezTo>
                    <a:pt x="66" y="2"/>
                    <a:pt x="68" y="6"/>
                    <a:pt x="69" y="8"/>
                  </a:cubicBezTo>
                  <a:cubicBezTo>
                    <a:pt x="69" y="8"/>
                    <a:pt x="69" y="8"/>
                    <a:pt x="69" y="8"/>
                  </a:cubicBezTo>
                  <a:cubicBezTo>
                    <a:pt x="69" y="10"/>
                    <a:pt x="71" y="13"/>
                    <a:pt x="73" y="15"/>
                  </a:cubicBezTo>
                  <a:cubicBezTo>
                    <a:pt x="77" y="21"/>
                    <a:pt x="82" y="28"/>
                    <a:pt x="82" y="36"/>
                  </a:cubicBezTo>
                  <a:cubicBezTo>
                    <a:pt x="82" y="49"/>
                    <a:pt x="71" y="55"/>
                    <a:pt x="60" y="60"/>
                  </a:cubicBezTo>
                  <a:cubicBezTo>
                    <a:pt x="56" y="62"/>
                    <a:pt x="52" y="63"/>
                    <a:pt x="4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4" name="Freeform 310">
              <a:extLst>
                <a:ext uri="{FF2B5EF4-FFF2-40B4-BE49-F238E27FC236}">
                  <a16:creationId xmlns:a16="http://schemas.microsoft.com/office/drawing/2014/main" id="{E66AD8DB-6B93-7A42-9CE5-247B8291AFC6}"/>
                </a:ext>
              </a:extLst>
            </p:cNvPr>
            <p:cNvSpPr>
              <a:spLocks noEditPoints="1"/>
            </p:cNvSpPr>
            <p:nvPr/>
          </p:nvSpPr>
          <p:spPr bwMode="auto">
            <a:xfrm>
              <a:off x="6526213" y="3540126"/>
              <a:ext cx="46038" cy="26988"/>
            </a:xfrm>
            <a:custGeom>
              <a:avLst/>
              <a:gdLst>
                <a:gd name="T0" fmla="*/ 24 w 60"/>
                <a:gd name="T1" fmla="*/ 22 h 36"/>
                <a:gd name="T2" fmla="*/ 33 w 60"/>
                <a:gd name="T3" fmla="*/ 23 h 36"/>
                <a:gd name="T4" fmla="*/ 30 w 60"/>
                <a:gd name="T5" fmla="*/ 20 h 36"/>
                <a:gd name="T6" fmla="*/ 28 w 60"/>
                <a:gd name="T7" fmla="*/ 21 h 36"/>
                <a:gd name="T8" fmla="*/ 24 w 60"/>
                <a:gd name="T9" fmla="*/ 22 h 36"/>
                <a:gd name="T10" fmla="*/ 24 w 60"/>
                <a:gd name="T11" fmla="*/ 22 h 36"/>
                <a:gd name="T12" fmla="*/ 51 w 60"/>
                <a:gd name="T13" fmla="*/ 36 h 36"/>
                <a:gd name="T14" fmla="*/ 48 w 60"/>
                <a:gd name="T15" fmla="*/ 35 h 36"/>
                <a:gd name="T16" fmla="*/ 38 w 60"/>
                <a:gd name="T17" fmla="*/ 35 h 36"/>
                <a:gd name="T18" fmla="*/ 31 w 60"/>
                <a:gd name="T19" fmla="*/ 35 h 36"/>
                <a:gd name="T20" fmla="*/ 12 w 60"/>
                <a:gd name="T21" fmla="*/ 24 h 36"/>
                <a:gd name="T22" fmla="*/ 12 w 60"/>
                <a:gd name="T23" fmla="*/ 20 h 36"/>
                <a:gd name="T24" fmla="*/ 1 w 60"/>
                <a:gd name="T25" fmla="*/ 14 h 36"/>
                <a:gd name="T26" fmla="*/ 5 w 60"/>
                <a:gd name="T27" fmla="*/ 4 h 36"/>
                <a:gd name="T28" fmla="*/ 16 w 60"/>
                <a:gd name="T29" fmla="*/ 1 h 36"/>
                <a:gd name="T30" fmla="*/ 22 w 60"/>
                <a:gd name="T31" fmla="*/ 8 h 36"/>
                <a:gd name="T32" fmla="*/ 23 w 60"/>
                <a:gd name="T33" fmla="*/ 10 h 36"/>
                <a:gd name="T34" fmla="*/ 24 w 60"/>
                <a:gd name="T35" fmla="*/ 9 h 36"/>
                <a:gd name="T36" fmla="*/ 39 w 60"/>
                <a:gd name="T37" fmla="*/ 12 h 36"/>
                <a:gd name="T38" fmla="*/ 48 w 60"/>
                <a:gd name="T39" fmla="*/ 19 h 36"/>
                <a:gd name="T40" fmla="*/ 57 w 60"/>
                <a:gd name="T41" fmla="*/ 33 h 36"/>
                <a:gd name="T42" fmla="*/ 51 w 60"/>
                <a:gd name="T4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36">
                  <a:moveTo>
                    <a:pt x="24" y="22"/>
                  </a:moveTo>
                  <a:cubicBezTo>
                    <a:pt x="26" y="23"/>
                    <a:pt x="29" y="23"/>
                    <a:pt x="33" y="23"/>
                  </a:cubicBezTo>
                  <a:cubicBezTo>
                    <a:pt x="32" y="22"/>
                    <a:pt x="31" y="21"/>
                    <a:pt x="30" y="20"/>
                  </a:cubicBezTo>
                  <a:cubicBezTo>
                    <a:pt x="30" y="20"/>
                    <a:pt x="29" y="21"/>
                    <a:pt x="28" y="21"/>
                  </a:cubicBezTo>
                  <a:cubicBezTo>
                    <a:pt x="27" y="21"/>
                    <a:pt x="26" y="22"/>
                    <a:pt x="24" y="22"/>
                  </a:cubicBezTo>
                  <a:cubicBezTo>
                    <a:pt x="24" y="22"/>
                    <a:pt x="24" y="22"/>
                    <a:pt x="24" y="22"/>
                  </a:cubicBezTo>
                  <a:close/>
                  <a:moveTo>
                    <a:pt x="51" y="36"/>
                  </a:moveTo>
                  <a:cubicBezTo>
                    <a:pt x="50" y="36"/>
                    <a:pt x="49" y="36"/>
                    <a:pt x="48" y="35"/>
                  </a:cubicBezTo>
                  <a:cubicBezTo>
                    <a:pt x="45" y="34"/>
                    <a:pt x="42" y="35"/>
                    <a:pt x="38" y="35"/>
                  </a:cubicBezTo>
                  <a:cubicBezTo>
                    <a:pt x="36" y="35"/>
                    <a:pt x="34" y="35"/>
                    <a:pt x="31" y="35"/>
                  </a:cubicBezTo>
                  <a:cubicBezTo>
                    <a:pt x="25" y="35"/>
                    <a:pt x="12" y="35"/>
                    <a:pt x="12" y="24"/>
                  </a:cubicBezTo>
                  <a:cubicBezTo>
                    <a:pt x="12" y="22"/>
                    <a:pt x="12" y="21"/>
                    <a:pt x="12" y="20"/>
                  </a:cubicBezTo>
                  <a:cubicBezTo>
                    <a:pt x="8" y="20"/>
                    <a:pt x="2" y="19"/>
                    <a:pt x="1" y="14"/>
                  </a:cubicBezTo>
                  <a:cubicBezTo>
                    <a:pt x="1" y="12"/>
                    <a:pt x="0" y="8"/>
                    <a:pt x="5" y="4"/>
                  </a:cubicBezTo>
                  <a:cubicBezTo>
                    <a:pt x="5" y="4"/>
                    <a:pt x="10" y="0"/>
                    <a:pt x="16" y="1"/>
                  </a:cubicBezTo>
                  <a:cubicBezTo>
                    <a:pt x="18" y="2"/>
                    <a:pt x="21" y="3"/>
                    <a:pt x="22" y="8"/>
                  </a:cubicBezTo>
                  <a:cubicBezTo>
                    <a:pt x="23" y="9"/>
                    <a:pt x="23" y="9"/>
                    <a:pt x="23" y="10"/>
                  </a:cubicBezTo>
                  <a:cubicBezTo>
                    <a:pt x="23" y="10"/>
                    <a:pt x="24" y="9"/>
                    <a:pt x="24" y="9"/>
                  </a:cubicBezTo>
                  <a:cubicBezTo>
                    <a:pt x="27" y="8"/>
                    <a:pt x="34" y="6"/>
                    <a:pt x="39" y="12"/>
                  </a:cubicBezTo>
                  <a:cubicBezTo>
                    <a:pt x="40" y="13"/>
                    <a:pt x="45" y="16"/>
                    <a:pt x="48" y="19"/>
                  </a:cubicBezTo>
                  <a:cubicBezTo>
                    <a:pt x="56" y="25"/>
                    <a:pt x="60" y="28"/>
                    <a:pt x="57" y="33"/>
                  </a:cubicBezTo>
                  <a:cubicBezTo>
                    <a:pt x="56" y="35"/>
                    <a:pt x="53" y="36"/>
                    <a:pt x="5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5" name="Freeform 311">
              <a:extLst>
                <a:ext uri="{FF2B5EF4-FFF2-40B4-BE49-F238E27FC236}">
                  <a16:creationId xmlns:a16="http://schemas.microsoft.com/office/drawing/2014/main" id="{4581217A-C826-8145-8E58-102A95707DE3}"/>
                </a:ext>
              </a:extLst>
            </p:cNvPr>
            <p:cNvSpPr>
              <a:spLocks noEditPoints="1"/>
            </p:cNvSpPr>
            <p:nvPr/>
          </p:nvSpPr>
          <p:spPr bwMode="auto">
            <a:xfrm>
              <a:off x="6478588" y="3532188"/>
              <a:ext cx="26988" cy="30163"/>
            </a:xfrm>
            <a:custGeom>
              <a:avLst/>
              <a:gdLst/>
              <a:ahLst/>
              <a:cxnLst/>
              <a:rect l="0" t="0" r="r" b="b"/>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6" name="Freeform 312">
              <a:extLst>
                <a:ext uri="{FF2B5EF4-FFF2-40B4-BE49-F238E27FC236}">
                  <a16:creationId xmlns:a16="http://schemas.microsoft.com/office/drawing/2014/main" id="{23850C31-AB34-8B43-A218-6AFF1EAFDF82}"/>
                </a:ext>
              </a:extLst>
            </p:cNvPr>
            <p:cNvSpPr>
              <a:spLocks noEditPoints="1"/>
            </p:cNvSpPr>
            <p:nvPr/>
          </p:nvSpPr>
          <p:spPr bwMode="auto">
            <a:xfrm>
              <a:off x="6500813" y="3530601"/>
              <a:ext cx="25400" cy="30163"/>
            </a:xfrm>
            <a:custGeom>
              <a:avLst/>
              <a:gdLst>
                <a:gd name="T0" fmla="*/ 25 w 33"/>
                <a:gd name="T1" fmla="*/ 26 h 40"/>
                <a:gd name="T2" fmla="*/ 25 w 33"/>
                <a:gd name="T3" fmla="*/ 26 h 40"/>
                <a:gd name="T4" fmla="*/ 14 w 33"/>
                <a:gd name="T5" fmla="*/ 27 h 40"/>
                <a:gd name="T6" fmla="*/ 18 w 33"/>
                <a:gd name="T7" fmla="*/ 27 h 40"/>
                <a:gd name="T8" fmla="*/ 19 w 33"/>
                <a:gd name="T9" fmla="*/ 25 h 40"/>
                <a:gd name="T10" fmla="*/ 19 w 33"/>
                <a:gd name="T11" fmla="*/ 19 h 40"/>
                <a:gd name="T12" fmla="*/ 14 w 33"/>
                <a:gd name="T13" fmla="*/ 25 h 40"/>
                <a:gd name="T14" fmla="*/ 14 w 33"/>
                <a:gd name="T15" fmla="*/ 27 h 40"/>
                <a:gd name="T16" fmla="*/ 14 w 33"/>
                <a:gd name="T17" fmla="*/ 40 h 40"/>
                <a:gd name="T18" fmla="*/ 7 w 33"/>
                <a:gd name="T19" fmla="*/ 39 h 40"/>
                <a:gd name="T20" fmla="*/ 5 w 33"/>
                <a:gd name="T21" fmla="*/ 37 h 40"/>
                <a:gd name="T22" fmla="*/ 0 w 33"/>
                <a:gd name="T23" fmla="*/ 26 h 40"/>
                <a:gd name="T24" fmla="*/ 6 w 33"/>
                <a:gd name="T25" fmla="*/ 15 h 40"/>
                <a:gd name="T26" fmla="*/ 12 w 33"/>
                <a:gd name="T27" fmla="*/ 8 h 40"/>
                <a:gd name="T28" fmla="*/ 21 w 33"/>
                <a:gd name="T29" fmla="*/ 0 h 40"/>
                <a:gd name="T30" fmla="*/ 28 w 33"/>
                <a:gd name="T31" fmla="*/ 3 h 40"/>
                <a:gd name="T32" fmla="*/ 31 w 33"/>
                <a:gd name="T33" fmla="*/ 27 h 40"/>
                <a:gd name="T34" fmla="*/ 31 w 33"/>
                <a:gd name="T35" fmla="*/ 27 h 40"/>
                <a:gd name="T36" fmla="*/ 24 w 33"/>
                <a:gd name="T37" fmla="*/ 38 h 40"/>
                <a:gd name="T38" fmla="*/ 14 w 33"/>
                <a:gd name="T3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0">
                  <a:moveTo>
                    <a:pt x="25" y="26"/>
                  </a:moveTo>
                  <a:lnTo>
                    <a:pt x="25" y="26"/>
                  </a:lnTo>
                  <a:close/>
                  <a:moveTo>
                    <a:pt x="14" y="27"/>
                  </a:moveTo>
                  <a:cubicBezTo>
                    <a:pt x="15" y="28"/>
                    <a:pt x="17" y="27"/>
                    <a:pt x="18" y="27"/>
                  </a:cubicBezTo>
                  <a:cubicBezTo>
                    <a:pt x="19" y="26"/>
                    <a:pt x="19" y="26"/>
                    <a:pt x="19" y="25"/>
                  </a:cubicBezTo>
                  <a:cubicBezTo>
                    <a:pt x="19" y="23"/>
                    <a:pt x="20" y="21"/>
                    <a:pt x="19" y="19"/>
                  </a:cubicBezTo>
                  <a:cubicBezTo>
                    <a:pt x="18" y="21"/>
                    <a:pt x="16" y="23"/>
                    <a:pt x="14" y="25"/>
                  </a:cubicBezTo>
                  <a:cubicBezTo>
                    <a:pt x="13" y="26"/>
                    <a:pt x="13" y="27"/>
                    <a:pt x="14" y="27"/>
                  </a:cubicBezTo>
                  <a:close/>
                  <a:moveTo>
                    <a:pt x="14" y="40"/>
                  </a:moveTo>
                  <a:cubicBezTo>
                    <a:pt x="12" y="40"/>
                    <a:pt x="9" y="40"/>
                    <a:pt x="7" y="39"/>
                  </a:cubicBezTo>
                  <a:cubicBezTo>
                    <a:pt x="7" y="38"/>
                    <a:pt x="6" y="38"/>
                    <a:pt x="5" y="37"/>
                  </a:cubicBezTo>
                  <a:cubicBezTo>
                    <a:pt x="4" y="37"/>
                    <a:pt x="0" y="32"/>
                    <a:pt x="0" y="26"/>
                  </a:cubicBezTo>
                  <a:cubicBezTo>
                    <a:pt x="1" y="23"/>
                    <a:pt x="2" y="19"/>
                    <a:pt x="6" y="15"/>
                  </a:cubicBezTo>
                  <a:cubicBezTo>
                    <a:pt x="8" y="13"/>
                    <a:pt x="10" y="10"/>
                    <a:pt x="12" y="8"/>
                  </a:cubicBezTo>
                  <a:cubicBezTo>
                    <a:pt x="14" y="4"/>
                    <a:pt x="17" y="0"/>
                    <a:pt x="21" y="0"/>
                  </a:cubicBezTo>
                  <a:cubicBezTo>
                    <a:pt x="23" y="0"/>
                    <a:pt x="26" y="1"/>
                    <a:pt x="28" y="3"/>
                  </a:cubicBezTo>
                  <a:cubicBezTo>
                    <a:pt x="31" y="8"/>
                    <a:pt x="33" y="18"/>
                    <a:pt x="31" y="27"/>
                  </a:cubicBezTo>
                  <a:cubicBezTo>
                    <a:pt x="31" y="27"/>
                    <a:pt x="31" y="27"/>
                    <a:pt x="31" y="27"/>
                  </a:cubicBezTo>
                  <a:cubicBezTo>
                    <a:pt x="30" y="32"/>
                    <a:pt x="28" y="36"/>
                    <a:pt x="24" y="38"/>
                  </a:cubicBezTo>
                  <a:cubicBezTo>
                    <a:pt x="21" y="39"/>
                    <a:pt x="17" y="40"/>
                    <a:pt x="14"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7" name="Freeform 313">
              <a:extLst>
                <a:ext uri="{FF2B5EF4-FFF2-40B4-BE49-F238E27FC236}">
                  <a16:creationId xmlns:a16="http://schemas.microsoft.com/office/drawing/2014/main" id="{95F2F7BB-26B4-BF4E-B16B-44E7DB2F98C0}"/>
                </a:ext>
              </a:extLst>
            </p:cNvPr>
            <p:cNvSpPr>
              <a:spLocks/>
            </p:cNvSpPr>
            <p:nvPr/>
          </p:nvSpPr>
          <p:spPr bwMode="auto">
            <a:xfrm>
              <a:off x="6500813" y="3554413"/>
              <a:ext cx="26988" cy="15875"/>
            </a:xfrm>
            <a:custGeom>
              <a:avLst/>
              <a:gdLst>
                <a:gd name="T0" fmla="*/ 19 w 37"/>
                <a:gd name="T1" fmla="*/ 20 h 20"/>
                <a:gd name="T2" fmla="*/ 4 w 37"/>
                <a:gd name="T3" fmla="*/ 16 h 20"/>
                <a:gd name="T4" fmla="*/ 2 w 37"/>
                <a:gd name="T5" fmla="*/ 14 h 20"/>
                <a:gd name="T6" fmla="*/ 1 w 37"/>
                <a:gd name="T7" fmla="*/ 6 h 20"/>
                <a:gd name="T8" fmla="*/ 27 w 37"/>
                <a:gd name="T9" fmla="*/ 0 h 20"/>
                <a:gd name="T10" fmla="*/ 35 w 37"/>
                <a:gd name="T11" fmla="*/ 5 h 20"/>
                <a:gd name="T12" fmla="*/ 25 w 37"/>
                <a:gd name="T13" fmla="*/ 19 h 20"/>
                <a:gd name="T14" fmla="*/ 19 w 3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0">
                  <a:moveTo>
                    <a:pt x="19" y="20"/>
                  </a:moveTo>
                  <a:cubicBezTo>
                    <a:pt x="13" y="20"/>
                    <a:pt x="7" y="17"/>
                    <a:pt x="4" y="16"/>
                  </a:cubicBezTo>
                  <a:cubicBezTo>
                    <a:pt x="3" y="16"/>
                    <a:pt x="2" y="15"/>
                    <a:pt x="2" y="14"/>
                  </a:cubicBezTo>
                  <a:cubicBezTo>
                    <a:pt x="0" y="12"/>
                    <a:pt x="0" y="8"/>
                    <a:pt x="1" y="6"/>
                  </a:cubicBezTo>
                  <a:cubicBezTo>
                    <a:pt x="3" y="3"/>
                    <a:pt x="7" y="0"/>
                    <a:pt x="27" y="0"/>
                  </a:cubicBezTo>
                  <a:cubicBezTo>
                    <a:pt x="32" y="0"/>
                    <a:pt x="35" y="3"/>
                    <a:pt x="35" y="5"/>
                  </a:cubicBezTo>
                  <a:cubicBezTo>
                    <a:pt x="37" y="11"/>
                    <a:pt x="29" y="17"/>
                    <a:pt x="25" y="19"/>
                  </a:cubicBezTo>
                  <a:cubicBezTo>
                    <a:pt x="23" y="19"/>
                    <a:pt x="21" y="20"/>
                    <a:pt x="19"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8" name="Freeform 314">
              <a:extLst>
                <a:ext uri="{FF2B5EF4-FFF2-40B4-BE49-F238E27FC236}">
                  <a16:creationId xmlns:a16="http://schemas.microsoft.com/office/drawing/2014/main" id="{DFFD2016-2D43-584B-9BC5-FC34748FAE62}"/>
                </a:ext>
              </a:extLst>
            </p:cNvPr>
            <p:cNvSpPr>
              <a:spLocks noEditPoints="1"/>
            </p:cNvSpPr>
            <p:nvPr/>
          </p:nvSpPr>
          <p:spPr bwMode="auto">
            <a:xfrm>
              <a:off x="6169025" y="3425826"/>
              <a:ext cx="119063" cy="109538"/>
            </a:xfrm>
            <a:custGeom>
              <a:avLst/>
              <a:gdLst>
                <a:gd name="T0" fmla="*/ 16 w 157"/>
                <a:gd name="T1" fmla="*/ 31 h 148"/>
                <a:gd name="T2" fmla="*/ 21 w 157"/>
                <a:gd name="T3" fmla="*/ 32 h 148"/>
                <a:gd name="T4" fmla="*/ 37 w 157"/>
                <a:gd name="T5" fmla="*/ 36 h 148"/>
                <a:gd name="T6" fmla="*/ 46 w 157"/>
                <a:gd name="T7" fmla="*/ 44 h 148"/>
                <a:gd name="T8" fmla="*/ 38 w 157"/>
                <a:gd name="T9" fmla="*/ 69 h 148"/>
                <a:gd name="T10" fmla="*/ 34 w 157"/>
                <a:gd name="T11" fmla="*/ 76 h 148"/>
                <a:gd name="T12" fmla="*/ 54 w 157"/>
                <a:gd name="T13" fmla="*/ 117 h 148"/>
                <a:gd name="T14" fmla="*/ 63 w 157"/>
                <a:gd name="T15" fmla="*/ 124 h 148"/>
                <a:gd name="T16" fmla="*/ 62 w 157"/>
                <a:gd name="T17" fmla="*/ 123 h 148"/>
                <a:gd name="T18" fmla="*/ 58 w 157"/>
                <a:gd name="T19" fmla="*/ 112 h 148"/>
                <a:gd name="T20" fmla="*/ 73 w 157"/>
                <a:gd name="T21" fmla="*/ 96 h 148"/>
                <a:gd name="T22" fmla="*/ 87 w 157"/>
                <a:gd name="T23" fmla="*/ 92 h 148"/>
                <a:gd name="T24" fmla="*/ 97 w 157"/>
                <a:gd name="T25" fmla="*/ 88 h 148"/>
                <a:gd name="T26" fmla="*/ 135 w 157"/>
                <a:gd name="T27" fmla="*/ 58 h 148"/>
                <a:gd name="T28" fmla="*/ 144 w 157"/>
                <a:gd name="T29" fmla="*/ 54 h 148"/>
                <a:gd name="T30" fmla="*/ 141 w 157"/>
                <a:gd name="T31" fmla="*/ 48 h 148"/>
                <a:gd name="T32" fmla="*/ 135 w 157"/>
                <a:gd name="T33" fmla="*/ 44 h 148"/>
                <a:gd name="T34" fmla="*/ 129 w 157"/>
                <a:gd name="T35" fmla="*/ 48 h 148"/>
                <a:gd name="T36" fmla="*/ 115 w 157"/>
                <a:gd name="T37" fmla="*/ 55 h 148"/>
                <a:gd name="T38" fmla="*/ 103 w 157"/>
                <a:gd name="T39" fmla="*/ 49 h 148"/>
                <a:gd name="T40" fmla="*/ 100 w 157"/>
                <a:gd name="T41" fmla="*/ 41 h 148"/>
                <a:gd name="T42" fmla="*/ 110 w 157"/>
                <a:gd name="T43" fmla="*/ 26 h 148"/>
                <a:gd name="T44" fmla="*/ 109 w 157"/>
                <a:gd name="T45" fmla="*/ 26 h 148"/>
                <a:gd name="T46" fmla="*/ 105 w 157"/>
                <a:gd name="T47" fmla="*/ 27 h 148"/>
                <a:gd name="T48" fmla="*/ 46 w 157"/>
                <a:gd name="T49" fmla="*/ 19 h 148"/>
                <a:gd name="T50" fmla="*/ 16 w 157"/>
                <a:gd name="T51" fmla="*/ 31 h 148"/>
                <a:gd name="T52" fmla="*/ 83 w 157"/>
                <a:gd name="T53" fmla="*/ 144 h 148"/>
                <a:gd name="T54" fmla="*/ 83 w 157"/>
                <a:gd name="T55" fmla="*/ 144 h 148"/>
                <a:gd name="T56" fmla="*/ 88 w 157"/>
                <a:gd name="T57" fmla="*/ 148 h 148"/>
                <a:gd name="T58" fmla="*/ 45 w 157"/>
                <a:gd name="T59" fmla="*/ 125 h 148"/>
                <a:gd name="T60" fmla="*/ 23 w 157"/>
                <a:gd name="T61" fmla="*/ 71 h 148"/>
                <a:gd name="T62" fmla="*/ 27 w 157"/>
                <a:gd name="T63" fmla="*/ 62 h 148"/>
                <a:gd name="T64" fmla="*/ 34 w 157"/>
                <a:gd name="T65" fmla="*/ 48 h 148"/>
                <a:gd name="T66" fmla="*/ 19 w 157"/>
                <a:gd name="T67" fmla="*/ 44 h 148"/>
                <a:gd name="T68" fmla="*/ 1 w 157"/>
                <a:gd name="T69" fmla="*/ 35 h 148"/>
                <a:gd name="T70" fmla="*/ 3 w 157"/>
                <a:gd name="T71" fmla="*/ 26 h 148"/>
                <a:gd name="T72" fmla="*/ 50 w 157"/>
                <a:gd name="T73" fmla="*/ 7 h 148"/>
                <a:gd name="T74" fmla="*/ 103 w 157"/>
                <a:gd name="T75" fmla="*/ 15 h 148"/>
                <a:gd name="T76" fmla="*/ 107 w 157"/>
                <a:gd name="T77" fmla="*/ 14 h 148"/>
                <a:gd name="T78" fmla="*/ 130 w 157"/>
                <a:gd name="T79" fmla="*/ 16 h 148"/>
                <a:gd name="T80" fmla="*/ 127 w 157"/>
                <a:gd name="T81" fmla="*/ 28 h 148"/>
                <a:gd name="T82" fmla="*/ 120 w 157"/>
                <a:gd name="T83" fmla="*/ 35 h 148"/>
                <a:gd name="T84" fmla="*/ 112 w 157"/>
                <a:gd name="T85" fmla="*/ 42 h 148"/>
                <a:gd name="T86" fmla="*/ 115 w 157"/>
                <a:gd name="T87" fmla="*/ 42 h 148"/>
                <a:gd name="T88" fmla="*/ 120 w 157"/>
                <a:gd name="T89" fmla="*/ 40 h 148"/>
                <a:gd name="T90" fmla="*/ 135 w 157"/>
                <a:gd name="T91" fmla="*/ 32 h 148"/>
                <a:gd name="T92" fmla="*/ 150 w 157"/>
                <a:gd name="T93" fmla="*/ 40 h 148"/>
                <a:gd name="T94" fmla="*/ 156 w 157"/>
                <a:gd name="T95" fmla="*/ 57 h 148"/>
                <a:gd name="T96" fmla="*/ 138 w 157"/>
                <a:gd name="T97" fmla="*/ 70 h 148"/>
                <a:gd name="T98" fmla="*/ 106 w 157"/>
                <a:gd name="T99" fmla="*/ 96 h 148"/>
                <a:gd name="T100" fmla="*/ 88 w 157"/>
                <a:gd name="T101" fmla="*/ 104 h 148"/>
                <a:gd name="T102" fmla="*/ 79 w 157"/>
                <a:gd name="T103" fmla="*/ 106 h 148"/>
                <a:gd name="T104" fmla="*/ 71 w 157"/>
                <a:gd name="T105" fmla="*/ 114 h 148"/>
                <a:gd name="T106" fmla="*/ 67 w 157"/>
                <a:gd name="T107" fmla="*/ 119 h 148"/>
                <a:gd name="T108" fmla="*/ 71 w 157"/>
                <a:gd name="T109" fmla="*/ 115 h 148"/>
                <a:gd name="T110" fmla="*/ 80 w 157"/>
                <a:gd name="T111" fmla="*/ 123 h 148"/>
                <a:gd name="T112" fmla="*/ 95 w 157"/>
                <a:gd name="T113" fmla="*/ 144 h 148"/>
                <a:gd name="T114" fmla="*/ 88 w 157"/>
                <a:gd name="T11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7" h="148">
                  <a:moveTo>
                    <a:pt x="16" y="31"/>
                  </a:moveTo>
                  <a:cubicBezTo>
                    <a:pt x="18" y="31"/>
                    <a:pt x="20" y="32"/>
                    <a:pt x="21" y="32"/>
                  </a:cubicBezTo>
                  <a:cubicBezTo>
                    <a:pt x="26" y="33"/>
                    <a:pt x="32" y="34"/>
                    <a:pt x="37" y="36"/>
                  </a:cubicBezTo>
                  <a:cubicBezTo>
                    <a:pt x="43" y="38"/>
                    <a:pt x="45" y="41"/>
                    <a:pt x="46" y="44"/>
                  </a:cubicBezTo>
                  <a:cubicBezTo>
                    <a:pt x="48" y="52"/>
                    <a:pt x="43" y="60"/>
                    <a:pt x="38" y="69"/>
                  </a:cubicBezTo>
                  <a:cubicBezTo>
                    <a:pt x="37" y="71"/>
                    <a:pt x="35" y="74"/>
                    <a:pt x="34" y="76"/>
                  </a:cubicBezTo>
                  <a:cubicBezTo>
                    <a:pt x="30" y="84"/>
                    <a:pt x="38" y="99"/>
                    <a:pt x="54" y="117"/>
                  </a:cubicBezTo>
                  <a:cubicBezTo>
                    <a:pt x="56" y="119"/>
                    <a:pt x="60" y="122"/>
                    <a:pt x="63" y="124"/>
                  </a:cubicBezTo>
                  <a:cubicBezTo>
                    <a:pt x="63" y="124"/>
                    <a:pt x="63" y="124"/>
                    <a:pt x="62" y="123"/>
                  </a:cubicBezTo>
                  <a:cubicBezTo>
                    <a:pt x="58" y="119"/>
                    <a:pt x="58" y="115"/>
                    <a:pt x="58" y="112"/>
                  </a:cubicBezTo>
                  <a:cubicBezTo>
                    <a:pt x="59" y="105"/>
                    <a:pt x="66" y="100"/>
                    <a:pt x="73" y="96"/>
                  </a:cubicBezTo>
                  <a:cubicBezTo>
                    <a:pt x="78" y="92"/>
                    <a:pt x="83" y="92"/>
                    <a:pt x="87" y="92"/>
                  </a:cubicBezTo>
                  <a:cubicBezTo>
                    <a:pt x="91" y="91"/>
                    <a:pt x="94" y="91"/>
                    <a:pt x="97" y="88"/>
                  </a:cubicBezTo>
                  <a:cubicBezTo>
                    <a:pt x="105" y="79"/>
                    <a:pt x="121" y="61"/>
                    <a:pt x="135" y="58"/>
                  </a:cubicBezTo>
                  <a:cubicBezTo>
                    <a:pt x="141" y="57"/>
                    <a:pt x="143" y="55"/>
                    <a:pt x="144" y="54"/>
                  </a:cubicBezTo>
                  <a:cubicBezTo>
                    <a:pt x="144" y="53"/>
                    <a:pt x="143" y="51"/>
                    <a:pt x="141" y="48"/>
                  </a:cubicBezTo>
                  <a:cubicBezTo>
                    <a:pt x="138" y="46"/>
                    <a:pt x="136" y="44"/>
                    <a:pt x="135" y="44"/>
                  </a:cubicBezTo>
                  <a:cubicBezTo>
                    <a:pt x="133" y="44"/>
                    <a:pt x="131" y="47"/>
                    <a:pt x="129" y="48"/>
                  </a:cubicBezTo>
                  <a:cubicBezTo>
                    <a:pt x="125" y="53"/>
                    <a:pt x="120" y="55"/>
                    <a:pt x="115" y="55"/>
                  </a:cubicBezTo>
                  <a:cubicBezTo>
                    <a:pt x="112" y="55"/>
                    <a:pt x="108" y="54"/>
                    <a:pt x="103" y="49"/>
                  </a:cubicBezTo>
                  <a:cubicBezTo>
                    <a:pt x="100" y="46"/>
                    <a:pt x="100" y="43"/>
                    <a:pt x="100" y="41"/>
                  </a:cubicBezTo>
                  <a:cubicBezTo>
                    <a:pt x="100" y="35"/>
                    <a:pt x="105" y="31"/>
                    <a:pt x="110" y="26"/>
                  </a:cubicBezTo>
                  <a:cubicBezTo>
                    <a:pt x="110" y="26"/>
                    <a:pt x="110" y="26"/>
                    <a:pt x="109" y="26"/>
                  </a:cubicBezTo>
                  <a:lnTo>
                    <a:pt x="105" y="27"/>
                  </a:lnTo>
                  <a:cubicBezTo>
                    <a:pt x="92" y="29"/>
                    <a:pt x="73" y="27"/>
                    <a:pt x="46" y="19"/>
                  </a:cubicBezTo>
                  <a:cubicBezTo>
                    <a:pt x="34" y="16"/>
                    <a:pt x="21" y="26"/>
                    <a:pt x="16" y="31"/>
                  </a:cubicBezTo>
                  <a:close/>
                  <a:moveTo>
                    <a:pt x="83" y="144"/>
                  </a:moveTo>
                  <a:lnTo>
                    <a:pt x="83" y="144"/>
                  </a:lnTo>
                  <a:close/>
                  <a:moveTo>
                    <a:pt x="88" y="148"/>
                  </a:moveTo>
                  <a:cubicBezTo>
                    <a:pt x="81" y="148"/>
                    <a:pt x="56" y="138"/>
                    <a:pt x="45" y="125"/>
                  </a:cubicBezTo>
                  <a:cubicBezTo>
                    <a:pt x="30" y="109"/>
                    <a:pt x="14" y="87"/>
                    <a:pt x="23" y="71"/>
                  </a:cubicBezTo>
                  <a:cubicBezTo>
                    <a:pt x="24" y="68"/>
                    <a:pt x="26" y="65"/>
                    <a:pt x="27" y="62"/>
                  </a:cubicBezTo>
                  <a:cubicBezTo>
                    <a:pt x="30" y="58"/>
                    <a:pt x="35" y="50"/>
                    <a:pt x="34" y="48"/>
                  </a:cubicBezTo>
                  <a:cubicBezTo>
                    <a:pt x="29" y="46"/>
                    <a:pt x="24" y="45"/>
                    <a:pt x="19" y="44"/>
                  </a:cubicBezTo>
                  <a:cubicBezTo>
                    <a:pt x="10" y="43"/>
                    <a:pt x="3" y="41"/>
                    <a:pt x="1" y="35"/>
                  </a:cubicBezTo>
                  <a:cubicBezTo>
                    <a:pt x="0" y="33"/>
                    <a:pt x="0" y="30"/>
                    <a:pt x="3" y="26"/>
                  </a:cubicBezTo>
                  <a:cubicBezTo>
                    <a:pt x="4" y="25"/>
                    <a:pt x="25" y="0"/>
                    <a:pt x="50" y="7"/>
                  </a:cubicBezTo>
                  <a:cubicBezTo>
                    <a:pt x="74" y="14"/>
                    <a:pt x="92" y="17"/>
                    <a:pt x="103" y="15"/>
                  </a:cubicBezTo>
                  <a:lnTo>
                    <a:pt x="107" y="14"/>
                  </a:lnTo>
                  <a:cubicBezTo>
                    <a:pt x="120" y="12"/>
                    <a:pt x="127" y="11"/>
                    <a:pt x="130" y="16"/>
                  </a:cubicBezTo>
                  <a:cubicBezTo>
                    <a:pt x="132" y="20"/>
                    <a:pt x="131" y="24"/>
                    <a:pt x="127" y="28"/>
                  </a:cubicBezTo>
                  <a:cubicBezTo>
                    <a:pt x="125" y="30"/>
                    <a:pt x="122" y="32"/>
                    <a:pt x="120" y="35"/>
                  </a:cubicBezTo>
                  <a:cubicBezTo>
                    <a:pt x="117" y="37"/>
                    <a:pt x="113" y="40"/>
                    <a:pt x="112" y="42"/>
                  </a:cubicBezTo>
                  <a:cubicBezTo>
                    <a:pt x="113" y="42"/>
                    <a:pt x="114" y="42"/>
                    <a:pt x="115" y="42"/>
                  </a:cubicBezTo>
                  <a:cubicBezTo>
                    <a:pt x="117" y="42"/>
                    <a:pt x="118" y="41"/>
                    <a:pt x="120" y="40"/>
                  </a:cubicBezTo>
                  <a:cubicBezTo>
                    <a:pt x="123" y="37"/>
                    <a:pt x="128" y="32"/>
                    <a:pt x="135" y="32"/>
                  </a:cubicBezTo>
                  <a:cubicBezTo>
                    <a:pt x="140" y="32"/>
                    <a:pt x="145" y="34"/>
                    <a:pt x="150" y="40"/>
                  </a:cubicBezTo>
                  <a:cubicBezTo>
                    <a:pt x="157" y="47"/>
                    <a:pt x="157" y="53"/>
                    <a:pt x="156" y="57"/>
                  </a:cubicBezTo>
                  <a:cubicBezTo>
                    <a:pt x="154" y="64"/>
                    <a:pt x="147" y="68"/>
                    <a:pt x="138" y="70"/>
                  </a:cubicBezTo>
                  <a:cubicBezTo>
                    <a:pt x="128" y="72"/>
                    <a:pt x="112" y="89"/>
                    <a:pt x="106" y="96"/>
                  </a:cubicBezTo>
                  <a:cubicBezTo>
                    <a:pt x="100" y="103"/>
                    <a:pt x="93" y="104"/>
                    <a:pt x="88" y="104"/>
                  </a:cubicBezTo>
                  <a:cubicBezTo>
                    <a:pt x="85" y="104"/>
                    <a:pt x="82" y="105"/>
                    <a:pt x="79" y="106"/>
                  </a:cubicBezTo>
                  <a:cubicBezTo>
                    <a:pt x="71" y="112"/>
                    <a:pt x="71" y="114"/>
                    <a:pt x="71" y="114"/>
                  </a:cubicBezTo>
                  <a:lnTo>
                    <a:pt x="67" y="119"/>
                  </a:lnTo>
                  <a:lnTo>
                    <a:pt x="71" y="115"/>
                  </a:lnTo>
                  <a:cubicBezTo>
                    <a:pt x="73" y="117"/>
                    <a:pt x="76" y="120"/>
                    <a:pt x="80" y="123"/>
                  </a:cubicBezTo>
                  <a:cubicBezTo>
                    <a:pt x="92" y="134"/>
                    <a:pt x="97" y="138"/>
                    <a:pt x="95" y="144"/>
                  </a:cubicBezTo>
                  <a:cubicBezTo>
                    <a:pt x="94" y="146"/>
                    <a:pt x="91" y="148"/>
                    <a:pt x="88" y="1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9" name="Freeform 315">
              <a:extLst>
                <a:ext uri="{FF2B5EF4-FFF2-40B4-BE49-F238E27FC236}">
                  <a16:creationId xmlns:a16="http://schemas.microsoft.com/office/drawing/2014/main" id="{4DE5E02B-767D-984C-8ECB-E93F39A468EC}"/>
                </a:ext>
              </a:extLst>
            </p:cNvPr>
            <p:cNvSpPr>
              <a:spLocks noEditPoints="1"/>
            </p:cNvSpPr>
            <p:nvPr/>
          </p:nvSpPr>
          <p:spPr bwMode="auto">
            <a:xfrm>
              <a:off x="6226175" y="3524251"/>
              <a:ext cx="80963" cy="114300"/>
            </a:xfrm>
            <a:custGeom>
              <a:avLst/>
              <a:gdLst>
                <a:gd name="T0" fmla="*/ 33 w 106"/>
                <a:gd name="T1" fmla="*/ 13 h 155"/>
                <a:gd name="T2" fmla="*/ 17 w 106"/>
                <a:gd name="T3" fmla="*/ 36 h 155"/>
                <a:gd name="T4" fmla="*/ 35 w 106"/>
                <a:gd name="T5" fmla="*/ 71 h 155"/>
                <a:gd name="T6" fmla="*/ 40 w 106"/>
                <a:gd name="T7" fmla="*/ 94 h 155"/>
                <a:gd name="T8" fmla="*/ 39 w 106"/>
                <a:gd name="T9" fmla="*/ 109 h 155"/>
                <a:gd name="T10" fmla="*/ 48 w 106"/>
                <a:gd name="T11" fmla="*/ 137 h 155"/>
                <a:gd name="T12" fmla="*/ 50 w 106"/>
                <a:gd name="T13" fmla="*/ 124 h 155"/>
                <a:gd name="T14" fmla="*/ 62 w 106"/>
                <a:gd name="T15" fmla="*/ 102 h 155"/>
                <a:gd name="T16" fmla="*/ 74 w 106"/>
                <a:gd name="T17" fmla="*/ 87 h 155"/>
                <a:gd name="T18" fmla="*/ 92 w 106"/>
                <a:gd name="T19" fmla="*/ 46 h 155"/>
                <a:gd name="T20" fmla="*/ 86 w 106"/>
                <a:gd name="T21" fmla="*/ 45 h 155"/>
                <a:gd name="T22" fmla="*/ 69 w 106"/>
                <a:gd name="T23" fmla="*/ 34 h 155"/>
                <a:gd name="T24" fmla="*/ 35 w 106"/>
                <a:gd name="T25" fmla="*/ 14 h 155"/>
                <a:gd name="T26" fmla="*/ 33 w 106"/>
                <a:gd name="T27" fmla="*/ 13 h 155"/>
                <a:gd name="T28" fmla="*/ 52 w 106"/>
                <a:gd name="T29" fmla="*/ 155 h 155"/>
                <a:gd name="T30" fmla="*/ 44 w 106"/>
                <a:gd name="T31" fmla="*/ 150 h 155"/>
                <a:gd name="T32" fmla="*/ 27 w 106"/>
                <a:gd name="T33" fmla="*/ 109 h 155"/>
                <a:gd name="T34" fmla="*/ 28 w 106"/>
                <a:gd name="T35" fmla="*/ 93 h 155"/>
                <a:gd name="T36" fmla="*/ 26 w 106"/>
                <a:gd name="T37" fmla="*/ 79 h 155"/>
                <a:gd name="T38" fmla="*/ 5 w 106"/>
                <a:gd name="T39" fmla="*/ 33 h 155"/>
                <a:gd name="T40" fmla="*/ 30 w 106"/>
                <a:gd name="T41" fmla="*/ 1 h 155"/>
                <a:gd name="T42" fmla="*/ 41 w 106"/>
                <a:gd name="T43" fmla="*/ 3 h 155"/>
                <a:gd name="T44" fmla="*/ 78 w 106"/>
                <a:gd name="T45" fmla="*/ 26 h 155"/>
                <a:gd name="T46" fmla="*/ 91 w 106"/>
                <a:gd name="T47" fmla="*/ 33 h 155"/>
                <a:gd name="T48" fmla="*/ 104 w 106"/>
                <a:gd name="T49" fmla="*/ 48 h 155"/>
                <a:gd name="T50" fmla="*/ 84 w 106"/>
                <a:gd name="T51" fmla="*/ 94 h 155"/>
                <a:gd name="T52" fmla="*/ 72 w 106"/>
                <a:gd name="T53" fmla="*/ 110 h 155"/>
                <a:gd name="T54" fmla="*/ 62 w 106"/>
                <a:gd name="T55" fmla="*/ 127 h 155"/>
                <a:gd name="T56" fmla="*/ 61 w 106"/>
                <a:gd name="T57" fmla="*/ 138 h 155"/>
                <a:gd name="T58" fmla="*/ 54 w 106"/>
                <a:gd name="T59" fmla="*/ 154 h 155"/>
                <a:gd name="T60" fmla="*/ 52 w 106"/>
                <a:gd name="T6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55">
                  <a:moveTo>
                    <a:pt x="33" y="13"/>
                  </a:moveTo>
                  <a:cubicBezTo>
                    <a:pt x="30" y="13"/>
                    <a:pt x="20" y="25"/>
                    <a:pt x="17" y="36"/>
                  </a:cubicBezTo>
                  <a:cubicBezTo>
                    <a:pt x="15" y="44"/>
                    <a:pt x="25" y="60"/>
                    <a:pt x="35" y="71"/>
                  </a:cubicBezTo>
                  <a:cubicBezTo>
                    <a:pt x="42" y="78"/>
                    <a:pt x="41" y="86"/>
                    <a:pt x="40" y="94"/>
                  </a:cubicBezTo>
                  <a:cubicBezTo>
                    <a:pt x="40" y="98"/>
                    <a:pt x="39" y="103"/>
                    <a:pt x="39" y="109"/>
                  </a:cubicBezTo>
                  <a:cubicBezTo>
                    <a:pt x="39" y="122"/>
                    <a:pt x="43" y="130"/>
                    <a:pt x="48" y="137"/>
                  </a:cubicBezTo>
                  <a:cubicBezTo>
                    <a:pt x="49" y="133"/>
                    <a:pt x="49" y="128"/>
                    <a:pt x="50" y="124"/>
                  </a:cubicBezTo>
                  <a:cubicBezTo>
                    <a:pt x="52" y="115"/>
                    <a:pt x="56" y="109"/>
                    <a:pt x="62" y="102"/>
                  </a:cubicBezTo>
                  <a:cubicBezTo>
                    <a:pt x="65" y="98"/>
                    <a:pt x="69" y="94"/>
                    <a:pt x="74" y="87"/>
                  </a:cubicBezTo>
                  <a:cubicBezTo>
                    <a:pt x="87" y="68"/>
                    <a:pt x="91" y="51"/>
                    <a:pt x="92" y="46"/>
                  </a:cubicBezTo>
                  <a:cubicBezTo>
                    <a:pt x="92" y="47"/>
                    <a:pt x="89" y="46"/>
                    <a:pt x="86" y="45"/>
                  </a:cubicBezTo>
                  <a:cubicBezTo>
                    <a:pt x="81" y="43"/>
                    <a:pt x="74" y="40"/>
                    <a:pt x="69" y="34"/>
                  </a:cubicBezTo>
                  <a:cubicBezTo>
                    <a:pt x="62" y="27"/>
                    <a:pt x="42" y="17"/>
                    <a:pt x="35" y="14"/>
                  </a:cubicBezTo>
                  <a:cubicBezTo>
                    <a:pt x="34" y="14"/>
                    <a:pt x="33" y="13"/>
                    <a:pt x="33" y="13"/>
                  </a:cubicBezTo>
                  <a:close/>
                  <a:moveTo>
                    <a:pt x="52" y="155"/>
                  </a:moveTo>
                  <a:cubicBezTo>
                    <a:pt x="49" y="155"/>
                    <a:pt x="46" y="153"/>
                    <a:pt x="44" y="150"/>
                  </a:cubicBezTo>
                  <a:cubicBezTo>
                    <a:pt x="35" y="141"/>
                    <a:pt x="27" y="129"/>
                    <a:pt x="27" y="109"/>
                  </a:cubicBezTo>
                  <a:cubicBezTo>
                    <a:pt x="27" y="102"/>
                    <a:pt x="27" y="97"/>
                    <a:pt x="28" y="93"/>
                  </a:cubicBezTo>
                  <a:cubicBezTo>
                    <a:pt x="29" y="85"/>
                    <a:pt x="29" y="82"/>
                    <a:pt x="26" y="79"/>
                  </a:cubicBezTo>
                  <a:cubicBezTo>
                    <a:pt x="20" y="72"/>
                    <a:pt x="0" y="50"/>
                    <a:pt x="5" y="33"/>
                  </a:cubicBezTo>
                  <a:cubicBezTo>
                    <a:pt x="8" y="23"/>
                    <a:pt x="18" y="3"/>
                    <a:pt x="30" y="1"/>
                  </a:cubicBezTo>
                  <a:cubicBezTo>
                    <a:pt x="34" y="0"/>
                    <a:pt x="38" y="0"/>
                    <a:pt x="41" y="3"/>
                  </a:cubicBezTo>
                  <a:cubicBezTo>
                    <a:pt x="47" y="6"/>
                    <a:pt x="69" y="16"/>
                    <a:pt x="78" y="26"/>
                  </a:cubicBezTo>
                  <a:cubicBezTo>
                    <a:pt x="81" y="30"/>
                    <a:pt x="86" y="31"/>
                    <a:pt x="91" y="33"/>
                  </a:cubicBezTo>
                  <a:cubicBezTo>
                    <a:pt x="97" y="35"/>
                    <a:pt x="106" y="39"/>
                    <a:pt x="104" y="48"/>
                  </a:cubicBezTo>
                  <a:cubicBezTo>
                    <a:pt x="103" y="54"/>
                    <a:pt x="99" y="73"/>
                    <a:pt x="84" y="94"/>
                  </a:cubicBezTo>
                  <a:cubicBezTo>
                    <a:pt x="79" y="101"/>
                    <a:pt x="75" y="106"/>
                    <a:pt x="72" y="110"/>
                  </a:cubicBezTo>
                  <a:cubicBezTo>
                    <a:pt x="66" y="117"/>
                    <a:pt x="63" y="120"/>
                    <a:pt x="62" y="127"/>
                  </a:cubicBezTo>
                  <a:cubicBezTo>
                    <a:pt x="61" y="130"/>
                    <a:pt x="61" y="134"/>
                    <a:pt x="61" y="138"/>
                  </a:cubicBezTo>
                  <a:cubicBezTo>
                    <a:pt x="60" y="146"/>
                    <a:pt x="60" y="152"/>
                    <a:pt x="54" y="154"/>
                  </a:cubicBezTo>
                  <a:cubicBezTo>
                    <a:pt x="53" y="155"/>
                    <a:pt x="53" y="155"/>
                    <a:pt x="52" y="1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0" name="Freeform 316">
              <a:extLst>
                <a:ext uri="{FF2B5EF4-FFF2-40B4-BE49-F238E27FC236}">
                  <a16:creationId xmlns:a16="http://schemas.microsoft.com/office/drawing/2014/main" id="{12FD2156-E8A2-5844-8578-C98A38901676}"/>
                </a:ext>
              </a:extLst>
            </p:cNvPr>
            <p:cNvSpPr>
              <a:spLocks noEditPoints="1"/>
            </p:cNvSpPr>
            <p:nvPr/>
          </p:nvSpPr>
          <p:spPr bwMode="auto">
            <a:xfrm>
              <a:off x="6270625" y="3413126"/>
              <a:ext cx="88900" cy="42863"/>
            </a:xfrm>
            <a:custGeom>
              <a:avLst/>
              <a:gdLst/>
              <a:ahLst/>
              <a:cxnLst/>
              <a:rect l="0" t="0" r="r" b="b"/>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51" name="TextBox 50">
            <a:extLst>
              <a:ext uri="{FF2B5EF4-FFF2-40B4-BE49-F238E27FC236}">
                <a16:creationId xmlns:a16="http://schemas.microsoft.com/office/drawing/2014/main" id="{090C3D4C-EC43-2645-A9FD-A61B06F60383}"/>
              </a:ext>
            </a:extLst>
          </p:cNvPr>
          <p:cNvSpPr txBox="1"/>
          <p:nvPr/>
        </p:nvSpPr>
        <p:spPr>
          <a:xfrm>
            <a:off x="6936679" y="4208500"/>
            <a:ext cx="925678" cy="418576"/>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charset="0"/>
                <a:ea typeface="Arial" charset="0"/>
                <a:cs typeface="Arial" charset="0"/>
              </a:rPr>
              <a:t>Element Five</a:t>
            </a:r>
            <a:endParaRPr kumimoji="0" lang="en-US" sz="1400" b="0"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sp>
        <p:nvSpPr>
          <p:cNvPr id="52" name="Freeform 88">
            <a:extLst>
              <a:ext uri="{FF2B5EF4-FFF2-40B4-BE49-F238E27FC236}">
                <a16:creationId xmlns:a16="http://schemas.microsoft.com/office/drawing/2014/main" id="{E5FB8BD8-4938-5A4D-8B0F-D5C398D45556}"/>
              </a:ext>
            </a:extLst>
          </p:cNvPr>
          <p:cNvSpPr>
            <a:spLocks noChangeAspect="1" noEditPoints="1"/>
          </p:cNvSpPr>
          <p:nvPr/>
        </p:nvSpPr>
        <p:spPr bwMode="auto">
          <a:xfrm>
            <a:off x="7153718" y="3682846"/>
            <a:ext cx="492500" cy="469908"/>
          </a:xfrm>
          <a:custGeom>
            <a:avLst/>
            <a:gdLst>
              <a:gd name="T0" fmla="*/ 429 w 637"/>
              <a:gd name="T1" fmla="*/ 596 h 636"/>
              <a:gd name="T2" fmla="*/ 441 w 637"/>
              <a:gd name="T3" fmla="*/ 608 h 636"/>
              <a:gd name="T4" fmla="*/ 492 w 637"/>
              <a:gd name="T5" fmla="*/ 518 h 636"/>
              <a:gd name="T6" fmla="*/ 506 w 637"/>
              <a:gd name="T7" fmla="*/ 513 h 636"/>
              <a:gd name="T8" fmla="*/ 520 w 637"/>
              <a:gd name="T9" fmla="*/ 520 h 636"/>
              <a:gd name="T10" fmla="*/ 514 w 637"/>
              <a:gd name="T11" fmla="*/ 506 h 636"/>
              <a:gd name="T12" fmla="*/ 518 w 637"/>
              <a:gd name="T13" fmla="*/ 491 h 636"/>
              <a:gd name="T14" fmla="*/ 608 w 637"/>
              <a:gd name="T15" fmla="*/ 440 h 636"/>
              <a:gd name="T16" fmla="*/ 597 w 637"/>
              <a:gd name="T17" fmla="*/ 429 h 636"/>
              <a:gd name="T18" fmla="*/ 481 w 637"/>
              <a:gd name="T19" fmla="*/ 445 h 636"/>
              <a:gd name="T20" fmla="*/ 470 w 637"/>
              <a:gd name="T21" fmla="*/ 441 h 636"/>
              <a:gd name="T22" fmla="*/ 333 w 637"/>
              <a:gd name="T23" fmla="*/ 277 h 636"/>
              <a:gd name="T24" fmla="*/ 330 w 637"/>
              <a:gd name="T25" fmla="*/ 268 h 636"/>
              <a:gd name="T26" fmla="*/ 336 w 637"/>
              <a:gd name="T27" fmla="*/ 260 h 636"/>
              <a:gd name="T28" fmla="*/ 578 w 637"/>
              <a:gd name="T29" fmla="*/ 132 h 636"/>
              <a:gd name="T30" fmla="*/ 546 w 637"/>
              <a:gd name="T31" fmla="*/ 100 h 636"/>
              <a:gd name="T32" fmla="*/ 247 w 637"/>
              <a:gd name="T33" fmla="*/ 178 h 636"/>
              <a:gd name="T34" fmla="*/ 237 w 637"/>
              <a:gd name="T35" fmla="*/ 175 h 636"/>
              <a:gd name="T36" fmla="*/ 234 w 637"/>
              <a:gd name="T37" fmla="*/ 173 h 636"/>
              <a:gd name="T38" fmla="*/ 48 w 637"/>
              <a:gd name="T39" fmla="*/ 48 h 636"/>
              <a:gd name="T40" fmla="*/ 173 w 637"/>
              <a:gd name="T41" fmla="*/ 234 h 636"/>
              <a:gd name="T42" fmla="*/ 176 w 637"/>
              <a:gd name="T43" fmla="*/ 236 h 636"/>
              <a:gd name="T44" fmla="*/ 179 w 637"/>
              <a:gd name="T45" fmla="*/ 247 h 636"/>
              <a:gd name="T46" fmla="*/ 100 w 637"/>
              <a:gd name="T47" fmla="*/ 545 h 636"/>
              <a:gd name="T48" fmla="*/ 133 w 637"/>
              <a:gd name="T49" fmla="*/ 578 h 636"/>
              <a:gd name="T50" fmla="*/ 260 w 637"/>
              <a:gd name="T51" fmla="*/ 335 h 636"/>
              <a:gd name="T52" fmla="*/ 268 w 637"/>
              <a:gd name="T53" fmla="*/ 330 h 636"/>
              <a:gd name="T54" fmla="*/ 277 w 637"/>
              <a:gd name="T55" fmla="*/ 332 h 636"/>
              <a:gd name="T56" fmla="*/ 441 w 637"/>
              <a:gd name="T57" fmla="*/ 470 h 636"/>
              <a:gd name="T58" fmla="*/ 445 w 637"/>
              <a:gd name="T59" fmla="*/ 480 h 636"/>
              <a:gd name="T60" fmla="*/ 429 w 637"/>
              <a:gd name="T61" fmla="*/ 596 h 636"/>
              <a:gd name="T62" fmla="*/ 443 w 637"/>
              <a:gd name="T63" fmla="*/ 636 h 636"/>
              <a:gd name="T64" fmla="*/ 435 w 637"/>
              <a:gd name="T65" fmla="*/ 633 h 636"/>
              <a:gd name="T66" fmla="*/ 410 w 637"/>
              <a:gd name="T67" fmla="*/ 608 h 636"/>
              <a:gd name="T68" fmla="*/ 407 w 637"/>
              <a:gd name="T69" fmla="*/ 599 h 636"/>
              <a:gd name="T70" fmla="*/ 423 w 637"/>
              <a:gd name="T71" fmla="*/ 483 h 636"/>
              <a:gd name="T72" fmla="*/ 273 w 637"/>
              <a:gd name="T73" fmla="*/ 358 h 636"/>
              <a:gd name="T74" fmla="*/ 145 w 637"/>
              <a:gd name="T75" fmla="*/ 601 h 636"/>
              <a:gd name="T76" fmla="*/ 137 w 637"/>
              <a:gd name="T77" fmla="*/ 606 h 636"/>
              <a:gd name="T78" fmla="*/ 128 w 637"/>
              <a:gd name="T79" fmla="*/ 603 h 636"/>
              <a:gd name="T80" fmla="*/ 81 w 637"/>
              <a:gd name="T81" fmla="*/ 556 h 636"/>
              <a:gd name="T82" fmla="*/ 78 w 637"/>
              <a:gd name="T83" fmla="*/ 546 h 636"/>
              <a:gd name="T84" fmla="*/ 156 w 637"/>
              <a:gd name="T85" fmla="*/ 247 h 636"/>
              <a:gd name="T86" fmla="*/ 33 w 637"/>
              <a:gd name="T87" fmla="*/ 32 h 636"/>
              <a:gd name="T88" fmla="*/ 248 w 637"/>
              <a:gd name="T89" fmla="*/ 156 h 636"/>
              <a:gd name="T90" fmla="*/ 547 w 637"/>
              <a:gd name="T91" fmla="*/ 77 h 636"/>
              <a:gd name="T92" fmla="*/ 557 w 637"/>
              <a:gd name="T93" fmla="*/ 80 h 636"/>
              <a:gd name="T94" fmla="*/ 604 w 637"/>
              <a:gd name="T95" fmla="*/ 127 h 636"/>
              <a:gd name="T96" fmla="*/ 607 w 637"/>
              <a:gd name="T97" fmla="*/ 136 h 636"/>
              <a:gd name="T98" fmla="*/ 601 w 637"/>
              <a:gd name="T99" fmla="*/ 144 h 636"/>
              <a:gd name="T100" fmla="*/ 359 w 637"/>
              <a:gd name="T101" fmla="*/ 273 h 636"/>
              <a:gd name="T102" fmla="*/ 484 w 637"/>
              <a:gd name="T103" fmla="*/ 423 h 636"/>
              <a:gd name="T104" fmla="*/ 599 w 637"/>
              <a:gd name="T105" fmla="*/ 407 h 636"/>
              <a:gd name="T106" fmla="*/ 608 w 637"/>
              <a:gd name="T107" fmla="*/ 410 h 636"/>
              <a:gd name="T108" fmla="*/ 634 w 637"/>
              <a:gd name="T109" fmla="*/ 435 h 636"/>
              <a:gd name="T110" fmla="*/ 637 w 637"/>
              <a:gd name="T111" fmla="*/ 444 h 636"/>
              <a:gd name="T112" fmla="*/ 631 w 637"/>
              <a:gd name="T113" fmla="*/ 452 h 636"/>
              <a:gd name="T114" fmla="*/ 538 w 637"/>
              <a:gd name="T115" fmla="*/ 505 h 636"/>
              <a:gd name="T116" fmla="*/ 538 w 637"/>
              <a:gd name="T117" fmla="*/ 537 h 636"/>
              <a:gd name="T118" fmla="*/ 506 w 637"/>
              <a:gd name="T119" fmla="*/ 537 h 636"/>
              <a:gd name="T120" fmla="*/ 453 w 637"/>
              <a:gd name="T121" fmla="*/ 631 h 636"/>
              <a:gd name="T122" fmla="*/ 445 w 637"/>
              <a:gd name="T123" fmla="*/ 636 h 636"/>
              <a:gd name="T124" fmla="*/ 443 w 637"/>
              <a:gd name="T125" fmla="*/ 636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636">
                <a:moveTo>
                  <a:pt x="429" y="596"/>
                </a:moveTo>
                <a:lnTo>
                  <a:pt x="441" y="608"/>
                </a:lnTo>
                <a:lnTo>
                  <a:pt x="492" y="518"/>
                </a:lnTo>
                <a:cubicBezTo>
                  <a:pt x="495" y="512"/>
                  <a:pt x="501" y="511"/>
                  <a:pt x="506" y="513"/>
                </a:cubicBezTo>
                <a:cubicBezTo>
                  <a:pt x="513" y="517"/>
                  <a:pt x="517" y="519"/>
                  <a:pt x="520" y="520"/>
                </a:cubicBezTo>
                <a:cubicBezTo>
                  <a:pt x="519" y="517"/>
                  <a:pt x="517" y="512"/>
                  <a:pt x="514" y="506"/>
                </a:cubicBezTo>
                <a:cubicBezTo>
                  <a:pt x="511" y="500"/>
                  <a:pt x="513" y="494"/>
                  <a:pt x="518" y="491"/>
                </a:cubicBezTo>
                <a:lnTo>
                  <a:pt x="608" y="440"/>
                </a:lnTo>
                <a:lnTo>
                  <a:pt x="597" y="429"/>
                </a:lnTo>
                <a:lnTo>
                  <a:pt x="481" y="445"/>
                </a:lnTo>
                <a:cubicBezTo>
                  <a:pt x="477" y="445"/>
                  <a:pt x="473" y="444"/>
                  <a:pt x="470" y="441"/>
                </a:cubicBezTo>
                <a:cubicBezTo>
                  <a:pt x="436" y="395"/>
                  <a:pt x="387" y="337"/>
                  <a:pt x="333" y="277"/>
                </a:cubicBezTo>
                <a:cubicBezTo>
                  <a:pt x="331" y="274"/>
                  <a:pt x="330" y="271"/>
                  <a:pt x="330" y="268"/>
                </a:cubicBezTo>
                <a:cubicBezTo>
                  <a:pt x="331" y="264"/>
                  <a:pt x="333" y="261"/>
                  <a:pt x="336" y="260"/>
                </a:cubicBezTo>
                <a:lnTo>
                  <a:pt x="578" y="132"/>
                </a:lnTo>
                <a:lnTo>
                  <a:pt x="546" y="100"/>
                </a:lnTo>
                <a:lnTo>
                  <a:pt x="247" y="178"/>
                </a:lnTo>
                <a:cubicBezTo>
                  <a:pt x="244" y="179"/>
                  <a:pt x="240" y="178"/>
                  <a:pt x="237" y="175"/>
                </a:cubicBezTo>
                <a:lnTo>
                  <a:pt x="234" y="173"/>
                </a:lnTo>
                <a:cubicBezTo>
                  <a:pt x="131" y="70"/>
                  <a:pt x="69" y="27"/>
                  <a:pt x="48" y="48"/>
                </a:cubicBezTo>
                <a:cubicBezTo>
                  <a:pt x="28" y="68"/>
                  <a:pt x="70" y="131"/>
                  <a:pt x="173" y="234"/>
                </a:cubicBezTo>
                <a:lnTo>
                  <a:pt x="176" y="236"/>
                </a:lnTo>
                <a:cubicBezTo>
                  <a:pt x="179" y="239"/>
                  <a:pt x="180" y="243"/>
                  <a:pt x="179" y="247"/>
                </a:cubicBezTo>
                <a:lnTo>
                  <a:pt x="100" y="545"/>
                </a:lnTo>
                <a:lnTo>
                  <a:pt x="133" y="578"/>
                </a:lnTo>
                <a:lnTo>
                  <a:pt x="260" y="335"/>
                </a:lnTo>
                <a:cubicBezTo>
                  <a:pt x="262" y="332"/>
                  <a:pt x="265" y="330"/>
                  <a:pt x="268" y="330"/>
                </a:cubicBezTo>
                <a:cubicBezTo>
                  <a:pt x="272" y="329"/>
                  <a:pt x="275" y="330"/>
                  <a:pt x="277" y="332"/>
                </a:cubicBezTo>
                <a:cubicBezTo>
                  <a:pt x="337" y="386"/>
                  <a:pt x="395" y="435"/>
                  <a:pt x="441" y="470"/>
                </a:cubicBezTo>
                <a:cubicBezTo>
                  <a:pt x="444" y="472"/>
                  <a:pt x="446" y="476"/>
                  <a:pt x="445" y="480"/>
                </a:cubicBezTo>
                <a:lnTo>
                  <a:pt x="429" y="596"/>
                </a:lnTo>
                <a:close/>
                <a:moveTo>
                  <a:pt x="443" y="636"/>
                </a:moveTo>
                <a:cubicBezTo>
                  <a:pt x="440" y="636"/>
                  <a:pt x="437" y="635"/>
                  <a:pt x="435" y="633"/>
                </a:cubicBezTo>
                <a:lnTo>
                  <a:pt x="410" y="608"/>
                </a:lnTo>
                <a:cubicBezTo>
                  <a:pt x="408" y="605"/>
                  <a:pt x="407" y="602"/>
                  <a:pt x="407" y="599"/>
                </a:cubicBezTo>
                <a:lnTo>
                  <a:pt x="423" y="483"/>
                </a:lnTo>
                <a:cubicBezTo>
                  <a:pt x="380" y="451"/>
                  <a:pt x="327" y="407"/>
                  <a:pt x="273" y="358"/>
                </a:cubicBezTo>
                <a:lnTo>
                  <a:pt x="145" y="601"/>
                </a:lnTo>
                <a:cubicBezTo>
                  <a:pt x="143" y="604"/>
                  <a:pt x="140" y="606"/>
                  <a:pt x="137" y="606"/>
                </a:cubicBezTo>
                <a:cubicBezTo>
                  <a:pt x="134" y="607"/>
                  <a:pt x="130" y="606"/>
                  <a:pt x="128" y="603"/>
                </a:cubicBezTo>
                <a:lnTo>
                  <a:pt x="81" y="556"/>
                </a:lnTo>
                <a:cubicBezTo>
                  <a:pt x="78" y="554"/>
                  <a:pt x="77" y="550"/>
                  <a:pt x="78" y="546"/>
                </a:cubicBezTo>
                <a:lnTo>
                  <a:pt x="156" y="247"/>
                </a:lnTo>
                <a:cubicBezTo>
                  <a:pt x="35" y="126"/>
                  <a:pt x="0" y="65"/>
                  <a:pt x="33" y="32"/>
                </a:cubicBezTo>
                <a:cubicBezTo>
                  <a:pt x="66" y="0"/>
                  <a:pt x="126" y="34"/>
                  <a:pt x="248" y="156"/>
                </a:cubicBezTo>
                <a:lnTo>
                  <a:pt x="547" y="77"/>
                </a:lnTo>
                <a:cubicBezTo>
                  <a:pt x="550" y="76"/>
                  <a:pt x="554" y="77"/>
                  <a:pt x="557" y="80"/>
                </a:cubicBezTo>
                <a:lnTo>
                  <a:pt x="604" y="127"/>
                </a:lnTo>
                <a:cubicBezTo>
                  <a:pt x="607" y="129"/>
                  <a:pt x="608" y="133"/>
                  <a:pt x="607" y="136"/>
                </a:cubicBezTo>
                <a:cubicBezTo>
                  <a:pt x="607" y="140"/>
                  <a:pt x="605" y="143"/>
                  <a:pt x="601" y="144"/>
                </a:cubicBezTo>
                <a:lnTo>
                  <a:pt x="359" y="273"/>
                </a:lnTo>
                <a:cubicBezTo>
                  <a:pt x="407" y="327"/>
                  <a:pt x="451" y="380"/>
                  <a:pt x="484" y="423"/>
                </a:cubicBezTo>
                <a:lnTo>
                  <a:pt x="599" y="407"/>
                </a:lnTo>
                <a:cubicBezTo>
                  <a:pt x="603" y="406"/>
                  <a:pt x="606" y="407"/>
                  <a:pt x="608" y="410"/>
                </a:cubicBezTo>
                <a:lnTo>
                  <a:pt x="634" y="435"/>
                </a:lnTo>
                <a:cubicBezTo>
                  <a:pt x="636" y="437"/>
                  <a:pt x="637" y="441"/>
                  <a:pt x="637" y="444"/>
                </a:cubicBezTo>
                <a:cubicBezTo>
                  <a:pt x="636" y="447"/>
                  <a:pt x="634" y="450"/>
                  <a:pt x="631" y="452"/>
                </a:cubicBezTo>
                <a:lnTo>
                  <a:pt x="538" y="505"/>
                </a:lnTo>
                <a:cubicBezTo>
                  <a:pt x="543" y="517"/>
                  <a:pt x="546" y="530"/>
                  <a:pt x="538" y="537"/>
                </a:cubicBezTo>
                <a:cubicBezTo>
                  <a:pt x="530" y="545"/>
                  <a:pt x="518" y="543"/>
                  <a:pt x="506" y="537"/>
                </a:cubicBezTo>
                <a:lnTo>
                  <a:pt x="453" y="631"/>
                </a:lnTo>
                <a:cubicBezTo>
                  <a:pt x="451" y="634"/>
                  <a:pt x="448" y="636"/>
                  <a:pt x="445" y="636"/>
                </a:cubicBezTo>
                <a:cubicBezTo>
                  <a:pt x="444" y="636"/>
                  <a:pt x="444" y="636"/>
                  <a:pt x="443" y="636"/>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3" name="TextBox 52">
            <a:extLst>
              <a:ext uri="{FF2B5EF4-FFF2-40B4-BE49-F238E27FC236}">
                <a16:creationId xmlns:a16="http://schemas.microsoft.com/office/drawing/2014/main" id="{3488B077-9AD7-3E43-9EC6-CC7A9C36AE13}"/>
              </a:ext>
            </a:extLst>
          </p:cNvPr>
          <p:cNvSpPr txBox="1"/>
          <p:nvPr/>
        </p:nvSpPr>
        <p:spPr>
          <a:xfrm>
            <a:off x="8257809" y="5509762"/>
            <a:ext cx="925678" cy="418576"/>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charset="0"/>
                <a:ea typeface="Arial" charset="0"/>
                <a:cs typeface="Arial" charset="0"/>
              </a:rPr>
              <a:t>Element Six</a:t>
            </a:r>
            <a:endParaRPr kumimoji="0" lang="en-US" sz="1400" b="0"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grpSp>
        <p:nvGrpSpPr>
          <p:cNvPr id="54" name="Group 53">
            <a:extLst>
              <a:ext uri="{FF2B5EF4-FFF2-40B4-BE49-F238E27FC236}">
                <a16:creationId xmlns:a16="http://schemas.microsoft.com/office/drawing/2014/main" id="{478977D5-FDFA-B24D-9FCD-10B8C3EB982E}"/>
              </a:ext>
            </a:extLst>
          </p:cNvPr>
          <p:cNvGrpSpPr>
            <a:grpSpLocks noChangeAspect="1"/>
          </p:cNvGrpSpPr>
          <p:nvPr/>
        </p:nvGrpSpPr>
        <p:grpSpPr>
          <a:xfrm>
            <a:off x="8373865" y="5040591"/>
            <a:ext cx="693566" cy="369903"/>
            <a:chOff x="5635626" y="2781300"/>
            <a:chExt cx="428626" cy="228601"/>
          </a:xfrm>
          <a:solidFill>
            <a:srgbClr val="FFFFFF"/>
          </a:solidFill>
        </p:grpSpPr>
        <p:sp>
          <p:nvSpPr>
            <p:cNvPr id="55" name="Freeform 273">
              <a:extLst>
                <a:ext uri="{FF2B5EF4-FFF2-40B4-BE49-F238E27FC236}">
                  <a16:creationId xmlns:a16="http://schemas.microsoft.com/office/drawing/2014/main" id="{2B28DA6D-41C8-4E40-96D6-3C2DCAE3BE13}"/>
                </a:ext>
              </a:extLst>
            </p:cNvPr>
            <p:cNvSpPr>
              <a:spLocks noEditPoints="1"/>
            </p:cNvSpPr>
            <p:nvPr/>
          </p:nvSpPr>
          <p:spPr bwMode="auto">
            <a:xfrm>
              <a:off x="5951539" y="2935288"/>
              <a:ext cx="77788" cy="74613"/>
            </a:xfrm>
            <a:custGeom>
              <a:avLst/>
              <a:gdLst>
                <a:gd name="T0" fmla="*/ 72 w 144"/>
                <a:gd name="T1" fmla="*/ 22 h 144"/>
                <a:gd name="T2" fmla="*/ 21 w 144"/>
                <a:gd name="T3" fmla="*/ 72 h 144"/>
                <a:gd name="T4" fmla="*/ 72 w 144"/>
                <a:gd name="T5" fmla="*/ 123 h 144"/>
                <a:gd name="T6" fmla="*/ 122 w 144"/>
                <a:gd name="T7" fmla="*/ 72 h 144"/>
                <a:gd name="T8" fmla="*/ 72 w 144"/>
                <a:gd name="T9" fmla="*/ 22 h 144"/>
                <a:gd name="T10" fmla="*/ 72 w 144"/>
                <a:gd name="T11" fmla="*/ 144 h 144"/>
                <a:gd name="T12" fmla="*/ 0 w 144"/>
                <a:gd name="T13" fmla="*/ 72 h 144"/>
                <a:gd name="T14" fmla="*/ 72 w 144"/>
                <a:gd name="T15" fmla="*/ 0 h 144"/>
                <a:gd name="T16" fmla="*/ 144 w 144"/>
                <a:gd name="T17" fmla="*/ 72 h 144"/>
                <a:gd name="T18" fmla="*/ 72 w 144"/>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144">
                  <a:moveTo>
                    <a:pt x="72" y="22"/>
                  </a:moveTo>
                  <a:cubicBezTo>
                    <a:pt x="44" y="22"/>
                    <a:pt x="21" y="44"/>
                    <a:pt x="21" y="72"/>
                  </a:cubicBezTo>
                  <a:cubicBezTo>
                    <a:pt x="21" y="100"/>
                    <a:pt x="44" y="123"/>
                    <a:pt x="72" y="123"/>
                  </a:cubicBezTo>
                  <a:cubicBezTo>
                    <a:pt x="100" y="123"/>
                    <a:pt x="122" y="100"/>
                    <a:pt x="122" y="72"/>
                  </a:cubicBezTo>
                  <a:cubicBezTo>
                    <a:pt x="122" y="44"/>
                    <a:pt x="100" y="22"/>
                    <a:pt x="72" y="22"/>
                  </a:cubicBezTo>
                  <a:close/>
                  <a:moveTo>
                    <a:pt x="72" y="144"/>
                  </a:moveTo>
                  <a:cubicBezTo>
                    <a:pt x="32" y="144"/>
                    <a:pt x="0" y="112"/>
                    <a:pt x="0" y="72"/>
                  </a:cubicBezTo>
                  <a:cubicBezTo>
                    <a:pt x="0" y="32"/>
                    <a:pt x="32" y="0"/>
                    <a:pt x="72" y="0"/>
                  </a:cubicBezTo>
                  <a:cubicBezTo>
                    <a:pt x="112" y="0"/>
                    <a:pt x="144" y="32"/>
                    <a:pt x="144" y="72"/>
                  </a:cubicBezTo>
                  <a:cubicBezTo>
                    <a:pt x="144" y="112"/>
                    <a:pt x="112" y="144"/>
                    <a:pt x="72" y="1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6" name="Freeform 274">
              <a:extLst>
                <a:ext uri="{FF2B5EF4-FFF2-40B4-BE49-F238E27FC236}">
                  <a16:creationId xmlns:a16="http://schemas.microsoft.com/office/drawing/2014/main" id="{E31A8B2D-52C2-D541-AB5A-FCD3A78F2510}"/>
                </a:ext>
              </a:extLst>
            </p:cNvPr>
            <p:cNvSpPr>
              <a:spLocks noEditPoints="1"/>
            </p:cNvSpPr>
            <p:nvPr/>
          </p:nvSpPr>
          <p:spPr bwMode="auto">
            <a:xfrm>
              <a:off x="5975351" y="2959100"/>
              <a:ext cx="28575" cy="26988"/>
            </a:xfrm>
            <a:custGeom>
              <a:avLst/>
              <a:gdLst>
                <a:gd name="T0" fmla="*/ 26 w 52"/>
                <a:gd name="T1" fmla="*/ 16 h 51"/>
                <a:gd name="T2" fmla="*/ 17 w 52"/>
                <a:gd name="T3" fmla="*/ 25 h 51"/>
                <a:gd name="T4" fmla="*/ 26 w 52"/>
                <a:gd name="T5" fmla="*/ 34 h 51"/>
                <a:gd name="T6" fmla="*/ 35 w 52"/>
                <a:gd name="T7" fmla="*/ 25 h 51"/>
                <a:gd name="T8" fmla="*/ 26 w 52"/>
                <a:gd name="T9" fmla="*/ 16 h 51"/>
                <a:gd name="T10" fmla="*/ 26 w 52"/>
                <a:gd name="T11" fmla="*/ 51 h 51"/>
                <a:gd name="T12" fmla="*/ 0 w 52"/>
                <a:gd name="T13" fmla="*/ 25 h 51"/>
                <a:gd name="T14" fmla="*/ 26 w 52"/>
                <a:gd name="T15" fmla="*/ 0 h 51"/>
                <a:gd name="T16" fmla="*/ 52 w 52"/>
                <a:gd name="T17" fmla="*/ 25 h 51"/>
                <a:gd name="T18" fmla="*/ 26 w 52"/>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1">
                  <a:moveTo>
                    <a:pt x="26" y="16"/>
                  </a:moveTo>
                  <a:cubicBezTo>
                    <a:pt x="21" y="16"/>
                    <a:pt x="17" y="20"/>
                    <a:pt x="17" y="25"/>
                  </a:cubicBezTo>
                  <a:cubicBezTo>
                    <a:pt x="17" y="30"/>
                    <a:pt x="21" y="34"/>
                    <a:pt x="26" y="34"/>
                  </a:cubicBezTo>
                  <a:cubicBezTo>
                    <a:pt x="31" y="34"/>
                    <a:pt x="35" y="30"/>
                    <a:pt x="35" y="25"/>
                  </a:cubicBezTo>
                  <a:cubicBezTo>
                    <a:pt x="35" y="20"/>
                    <a:pt x="31" y="16"/>
                    <a:pt x="26" y="16"/>
                  </a:cubicBezTo>
                  <a:close/>
                  <a:moveTo>
                    <a:pt x="26" y="51"/>
                  </a:moveTo>
                  <a:cubicBezTo>
                    <a:pt x="12" y="51"/>
                    <a:pt x="0" y="39"/>
                    <a:pt x="0" y="25"/>
                  </a:cubicBezTo>
                  <a:cubicBezTo>
                    <a:pt x="0" y="11"/>
                    <a:pt x="12" y="0"/>
                    <a:pt x="26" y="0"/>
                  </a:cubicBezTo>
                  <a:cubicBezTo>
                    <a:pt x="40" y="0"/>
                    <a:pt x="52" y="11"/>
                    <a:pt x="52" y="25"/>
                  </a:cubicBezTo>
                  <a:cubicBezTo>
                    <a:pt x="52" y="39"/>
                    <a:pt x="40" y="51"/>
                    <a:pt x="26" y="5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7" name="Freeform 275">
              <a:extLst>
                <a:ext uri="{FF2B5EF4-FFF2-40B4-BE49-F238E27FC236}">
                  <a16:creationId xmlns:a16="http://schemas.microsoft.com/office/drawing/2014/main" id="{A31B4C0A-2959-5741-AF2E-A5329D70238E}"/>
                </a:ext>
              </a:extLst>
            </p:cNvPr>
            <p:cNvSpPr>
              <a:spLocks noEditPoints="1"/>
            </p:cNvSpPr>
            <p:nvPr/>
          </p:nvSpPr>
          <p:spPr bwMode="auto">
            <a:xfrm>
              <a:off x="5657851" y="2935288"/>
              <a:ext cx="79375" cy="74613"/>
            </a:xfrm>
            <a:custGeom>
              <a:avLst/>
              <a:gdLst>
                <a:gd name="T0" fmla="*/ 73 w 145"/>
                <a:gd name="T1" fmla="*/ 22 h 144"/>
                <a:gd name="T2" fmla="*/ 22 w 145"/>
                <a:gd name="T3" fmla="*/ 72 h 144"/>
                <a:gd name="T4" fmla="*/ 73 w 145"/>
                <a:gd name="T5" fmla="*/ 123 h 144"/>
                <a:gd name="T6" fmla="*/ 123 w 145"/>
                <a:gd name="T7" fmla="*/ 72 h 144"/>
                <a:gd name="T8" fmla="*/ 73 w 145"/>
                <a:gd name="T9" fmla="*/ 22 h 144"/>
                <a:gd name="T10" fmla="*/ 73 w 145"/>
                <a:gd name="T11" fmla="*/ 144 h 144"/>
                <a:gd name="T12" fmla="*/ 0 w 145"/>
                <a:gd name="T13" fmla="*/ 72 h 144"/>
                <a:gd name="T14" fmla="*/ 73 w 145"/>
                <a:gd name="T15" fmla="*/ 0 h 144"/>
                <a:gd name="T16" fmla="*/ 145 w 145"/>
                <a:gd name="T17" fmla="*/ 72 h 144"/>
                <a:gd name="T18" fmla="*/ 73 w 14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144">
                  <a:moveTo>
                    <a:pt x="73" y="22"/>
                  </a:moveTo>
                  <a:cubicBezTo>
                    <a:pt x="45" y="22"/>
                    <a:pt x="22" y="44"/>
                    <a:pt x="22" y="72"/>
                  </a:cubicBezTo>
                  <a:cubicBezTo>
                    <a:pt x="22" y="100"/>
                    <a:pt x="45" y="123"/>
                    <a:pt x="73" y="123"/>
                  </a:cubicBezTo>
                  <a:cubicBezTo>
                    <a:pt x="100" y="123"/>
                    <a:pt x="123" y="100"/>
                    <a:pt x="123" y="72"/>
                  </a:cubicBezTo>
                  <a:cubicBezTo>
                    <a:pt x="123" y="44"/>
                    <a:pt x="100" y="22"/>
                    <a:pt x="73" y="22"/>
                  </a:cubicBezTo>
                  <a:close/>
                  <a:moveTo>
                    <a:pt x="73" y="144"/>
                  </a:moveTo>
                  <a:cubicBezTo>
                    <a:pt x="33" y="144"/>
                    <a:pt x="0" y="112"/>
                    <a:pt x="0" y="72"/>
                  </a:cubicBezTo>
                  <a:cubicBezTo>
                    <a:pt x="0" y="32"/>
                    <a:pt x="33" y="0"/>
                    <a:pt x="73" y="0"/>
                  </a:cubicBezTo>
                  <a:cubicBezTo>
                    <a:pt x="112" y="0"/>
                    <a:pt x="145" y="32"/>
                    <a:pt x="145" y="72"/>
                  </a:cubicBezTo>
                  <a:cubicBezTo>
                    <a:pt x="145" y="112"/>
                    <a:pt x="112" y="144"/>
                    <a:pt x="73" y="1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8" name="Freeform 276">
              <a:extLst>
                <a:ext uri="{FF2B5EF4-FFF2-40B4-BE49-F238E27FC236}">
                  <a16:creationId xmlns:a16="http://schemas.microsoft.com/office/drawing/2014/main" id="{839335CF-75D4-4946-A206-05047E8D0162}"/>
                </a:ext>
              </a:extLst>
            </p:cNvPr>
            <p:cNvSpPr>
              <a:spLocks noEditPoints="1"/>
            </p:cNvSpPr>
            <p:nvPr/>
          </p:nvSpPr>
          <p:spPr bwMode="auto">
            <a:xfrm>
              <a:off x="5684839" y="2959100"/>
              <a:ext cx="26988" cy="25400"/>
            </a:xfrm>
            <a:custGeom>
              <a:avLst/>
              <a:gdLst>
                <a:gd name="T0" fmla="*/ 25 w 50"/>
                <a:gd name="T1" fmla="*/ 17 h 50"/>
                <a:gd name="T2" fmla="*/ 16 w 50"/>
                <a:gd name="T3" fmla="*/ 25 h 50"/>
                <a:gd name="T4" fmla="*/ 25 w 50"/>
                <a:gd name="T5" fmla="*/ 34 h 50"/>
                <a:gd name="T6" fmla="*/ 33 w 50"/>
                <a:gd name="T7" fmla="*/ 25 h 50"/>
                <a:gd name="T8" fmla="*/ 25 w 50"/>
                <a:gd name="T9" fmla="*/ 17 h 50"/>
                <a:gd name="T10" fmla="*/ 25 w 50"/>
                <a:gd name="T11" fmla="*/ 50 h 50"/>
                <a:gd name="T12" fmla="*/ 0 w 50"/>
                <a:gd name="T13" fmla="*/ 25 h 50"/>
                <a:gd name="T14" fmla="*/ 25 w 50"/>
                <a:gd name="T15" fmla="*/ 0 h 50"/>
                <a:gd name="T16" fmla="*/ 50 w 50"/>
                <a:gd name="T17" fmla="*/ 25 h 50"/>
                <a:gd name="T18" fmla="*/ 25 w 50"/>
                <a:gd name="T1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0">
                  <a:moveTo>
                    <a:pt x="25" y="17"/>
                  </a:moveTo>
                  <a:cubicBezTo>
                    <a:pt x="20" y="17"/>
                    <a:pt x="16" y="21"/>
                    <a:pt x="16" y="25"/>
                  </a:cubicBezTo>
                  <a:cubicBezTo>
                    <a:pt x="16" y="30"/>
                    <a:pt x="20" y="34"/>
                    <a:pt x="25" y="34"/>
                  </a:cubicBezTo>
                  <a:cubicBezTo>
                    <a:pt x="29" y="34"/>
                    <a:pt x="33" y="30"/>
                    <a:pt x="33" y="25"/>
                  </a:cubicBezTo>
                  <a:cubicBezTo>
                    <a:pt x="33" y="21"/>
                    <a:pt x="29" y="17"/>
                    <a:pt x="25" y="17"/>
                  </a:cubicBezTo>
                  <a:close/>
                  <a:moveTo>
                    <a:pt x="25" y="50"/>
                  </a:moveTo>
                  <a:cubicBezTo>
                    <a:pt x="11" y="50"/>
                    <a:pt x="0" y="39"/>
                    <a:pt x="0" y="25"/>
                  </a:cubicBezTo>
                  <a:cubicBezTo>
                    <a:pt x="0" y="11"/>
                    <a:pt x="11" y="0"/>
                    <a:pt x="25" y="0"/>
                  </a:cubicBezTo>
                  <a:cubicBezTo>
                    <a:pt x="38" y="0"/>
                    <a:pt x="50" y="11"/>
                    <a:pt x="50" y="25"/>
                  </a:cubicBezTo>
                  <a:cubicBezTo>
                    <a:pt x="50" y="39"/>
                    <a:pt x="38" y="50"/>
                    <a:pt x="25" y="5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9" name="Freeform 277">
              <a:extLst>
                <a:ext uri="{FF2B5EF4-FFF2-40B4-BE49-F238E27FC236}">
                  <a16:creationId xmlns:a16="http://schemas.microsoft.com/office/drawing/2014/main" id="{7AE95A8D-1609-A842-A73C-26FBF94B7DFB}"/>
                </a:ext>
              </a:extLst>
            </p:cNvPr>
            <p:cNvSpPr>
              <a:spLocks/>
            </p:cNvSpPr>
            <p:nvPr/>
          </p:nvSpPr>
          <p:spPr bwMode="auto">
            <a:xfrm>
              <a:off x="5724526" y="2963863"/>
              <a:ext cx="107950" cy="11113"/>
            </a:xfrm>
            <a:custGeom>
              <a:avLst/>
              <a:gdLst>
                <a:gd name="T0" fmla="*/ 187 w 198"/>
                <a:gd name="T1" fmla="*/ 21 h 21"/>
                <a:gd name="T2" fmla="*/ 11 w 198"/>
                <a:gd name="T3" fmla="*/ 21 h 21"/>
                <a:gd name="T4" fmla="*/ 0 w 198"/>
                <a:gd name="T5" fmla="*/ 10 h 21"/>
                <a:gd name="T6" fmla="*/ 11 w 198"/>
                <a:gd name="T7" fmla="*/ 0 h 21"/>
                <a:gd name="T8" fmla="*/ 187 w 198"/>
                <a:gd name="T9" fmla="*/ 0 h 21"/>
                <a:gd name="T10" fmla="*/ 198 w 198"/>
                <a:gd name="T11" fmla="*/ 10 h 21"/>
                <a:gd name="T12" fmla="*/ 187 w 19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98" h="21">
                  <a:moveTo>
                    <a:pt x="187" y="21"/>
                  </a:moveTo>
                  <a:lnTo>
                    <a:pt x="11" y="21"/>
                  </a:lnTo>
                  <a:cubicBezTo>
                    <a:pt x="5" y="21"/>
                    <a:pt x="0" y="16"/>
                    <a:pt x="0" y="10"/>
                  </a:cubicBezTo>
                  <a:cubicBezTo>
                    <a:pt x="0" y="4"/>
                    <a:pt x="5" y="0"/>
                    <a:pt x="11" y="0"/>
                  </a:cubicBezTo>
                  <a:lnTo>
                    <a:pt x="187" y="0"/>
                  </a:lnTo>
                  <a:cubicBezTo>
                    <a:pt x="193" y="0"/>
                    <a:pt x="198" y="4"/>
                    <a:pt x="198" y="10"/>
                  </a:cubicBezTo>
                  <a:cubicBezTo>
                    <a:pt x="198" y="16"/>
                    <a:pt x="193" y="21"/>
                    <a:pt x="187"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0" name="Freeform 278">
              <a:extLst>
                <a:ext uri="{FF2B5EF4-FFF2-40B4-BE49-F238E27FC236}">
                  <a16:creationId xmlns:a16="http://schemas.microsoft.com/office/drawing/2014/main" id="{74C7037E-9304-7843-AE46-8F16F7E1707E}"/>
                </a:ext>
              </a:extLst>
            </p:cNvPr>
            <p:cNvSpPr>
              <a:spLocks/>
            </p:cNvSpPr>
            <p:nvPr/>
          </p:nvSpPr>
          <p:spPr bwMode="auto">
            <a:xfrm>
              <a:off x="5635626" y="2941638"/>
              <a:ext cx="46038" cy="33338"/>
            </a:xfrm>
            <a:custGeom>
              <a:avLst/>
              <a:gdLst>
                <a:gd name="T0" fmla="*/ 53 w 84"/>
                <a:gd name="T1" fmla="*/ 65 h 65"/>
                <a:gd name="T2" fmla="*/ 11 w 84"/>
                <a:gd name="T3" fmla="*/ 65 h 65"/>
                <a:gd name="T4" fmla="*/ 0 w 84"/>
                <a:gd name="T5" fmla="*/ 54 h 65"/>
                <a:gd name="T6" fmla="*/ 0 w 84"/>
                <a:gd name="T7" fmla="*/ 11 h 65"/>
                <a:gd name="T8" fmla="*/ 11 w 84"/>
                <a:gd name="T9" fmla="*/ 0 h 65"/>
                <a:gd name="T10" fmla="*/ 74 w 84"/>
                <a:gd name="T11" fmla="*/ 0 h 65"/>
                <a:gd name="T12" fmla="*/ 84 w 84"/>
                <a:gd name="T13" fmla="*/ 11 h 65"/>
                <a:gd name="T14" fmla="*/ 74 w 84"/>
                <a:gd name="T15" fmla="*/ 22 h 65"/>
                <a:gd name="T16" fmla="*/ 22 w 84"/>
                <a:gd name="T17" fmla="*/ 22 h 65"/>
                <a:gd name="T18" fmla="*/ 22 w 84"/>
                <a:gd name="T19" fmla="*/ 44 h 65"/>
                <a:gd name="T20" fmla="*/ 53 w 84"/>
                <a:gd name="T21" fmla="*/ 44 h 65"/>
                <a:gd name="T22" fmla="*/ 64 w 84"/>
                <a:gd name="T23" fmla="*/ 54 h 65"/>
                <a:gd name="T24" fmla="*/ 53 w 84"/>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65">
                  <a:moveTo>
                    <a:pt x="53" y="65"/>
                  </a:moveTo>
                  <a:lnTo>
                    <a:pt x="11" y="65"/>
                  </a:lnTo>
                  <a:cubicBezTo>
                    <a:pt x="5" y="65"/>
                    <a:pt x="0" y="60"/>
                    <a:pt x="0" y="54"/>
                  </a:cubicBezTo>
                  <a:lnTo>
                    <a:pt x="0" y="11"/>
                  </a:lnTo>
                  <a:cubicBezTo>
                    <a:pt x="0" y="5"/>
                    <a:pt x="5" y="0"/>
                    <a:pt x="11" y="0"/>
                  </a:cubicBezTo>
                  <a:lnTo>
                    <a:pt x="74" y="0"/>
                  </a:lnTo>
                  <a:cubicBezTo>
                    <a:pt x="80" y="0"/>
                    <a:pt x="84" y="5"/>
                    <a:pt x="84" y="11"/>
                  </a:cubicBezTo>
                  <a:cubicBezTo>
                    <a:pt x="84" y="17"/>
                    <a:pt x="80" y="22"/>
                    <a:pt x="74" y="22"/>
                  </a:cubicBezTo>
                  <a:lnTo>
                    <a:pt x="22" y="22"/>
                  </a:lnTo>
                  <a:lnTo>
                    <a:pt x="22" y="44"/>
                  </a:lnTo>
                  <a:lnTo>
                    <a:pt x="53" y="44"/>
                  </a:lnTo>
                  <a:cubicBezTo>
                    <a:pt x="59" y="44"/>
                    <a:pt x="64" y="48"/>
                    <a:pt x="64" y="54"/>
                  </a:cubicBezTo>
                  <a:cubicBezTo>
                    <a:pt x="64" y="60"/>
                    <a:pt x="59" y="65"/>
                    <a:pt x="53" y="6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1" name="Freeform 279">
              <a:extLst>
                <a:ext uri="{FF2B5EF4-FFF2-40B4-BE49-F238E27FC236}">
                  <a16:creationId xmlns:a16="http://schemas.microsoft.com/office/drawing/2014/main" id="{1E228DF1-C104-574F-85E2-2D2246233923}"/>
                </a:ext>
              </a:extLst>
            </p:cNvPr>
            <p:cNvSpPr>
              <a:spLocks/>
            </p:cNvSpPr>
            <p:nvPr/>
          </p:nvSpPr>
          <p:spPr bwMode="auto">
            <a:xfrm>
              <a:off x="5713414" y="2819400"/>
              <a:ext cx="350838" cy="157163"/>
            </a:xfrm>
            <a:custGeom>
              <a:avLst/>
              <a:gdLst>
                <a:gd name="T0" fmla="*/ 636 w 647"/>
                <a:gd name="T1" fmla="*/ 303 h 303"/>
                <a:gd name="T2" fmla="*/ 570 w 647"/>
                <a:gd name="T3" fmla="*/ 303 h 303"/>
                <a:gd name="T4" fmla="*/ 559 w 647"/>
                <a:gd name="T5" fmla="*/ 292 h 303"/>
                <a:gd name="T6" fmla="*/ 570 w 647"/>
                <a:gd name="T7" fmla="*/ 281 h 303"/>
                <a:gd name="T8" fmla="*/ 626 w 647"/>
                <a:gd name="T9" fmla="*/ 281 h 303"/>
                <a:gd name="T10" fmla="*/ 626 w 647"/>
                <a:gd name="T11" fmla="*/ 242 h 303"/>
                <a:gd name="T12" fmla="*/ 617 w 647"/>
                <a:gd name="T13" fmla="*/ 242 h 303"/>
                <a:gd name="T14" fmla="*/ 606 w 647"/>
                <a:gd name="T15" fmla="*/ 232 h 303"/>
                <a:gd name="T16" fmla="*/ 606 w 647"/>
                <a:gd name="T17" fmla="*/ 162 h 303"/>
                <a:gd name="T18" fmla="*/ 592 w 647"/>
                <a:gd name="T19" fmla="*/ 139 h 303"/>
                <a:gd name="T20" fmla="*/ 541 w 647"/>
                <a:gd name="T21" fmla="*/ 129 h 303"/>
                <a:gd name="T22" fmla="*/ 533 w 647"/>
                <a:gd name="T23" fmla="*/ 123 h 303"/>
                <a:gd name="T24" fmla="*/ 498 w 647"/>
                <a:gd name="T25" fmla="*/ 38 h 303"/>
                <a:gd name="T26" fmla="*/ 345 w 647"/>
                <a:gd name="T27" fmla="*/ 23 h 303"/>
                <a:gd name="T28" fmla="*/ 345 w 647"/>
                <a:gd name="T29" fmla="*/ 248 h 303"/>
                <a:gd name="T30" fmla="*/ 334 w 647"/>
                <a:gd name="T31" fmla="*/ 259 h 303"/>
                <a:gd name="T32" fmla="*/ 11 w 647"/>
                <a:gd name="T33" fmla="*/ 259 h 303"/>
                <a:gd name="T34" fmla="*/ 0 w 647"/>
                <a:gd name="T35" fmla="*/ 248 h 303"/>
                <a:gd name="T36" fmla="*/ 11 w 647"/>
                <a:gd name="T37" fmla="*/ 237 h 303"/>
                <a:gd name="T38" fmla="*/ 323 w 647"/>
                <a:gd name="T39" fmla="*/ 237 h 303"/>
                <a:gd name="T40" fmla="*/ 323 w 647"/>
                <a:gd name="T41" fmla="*/ 11 h 303"/>
                <a:gd name="T42" fmla="*/ 327 w 647"/>
                <a:gd name="T43" fmla="*/ 3 h 303"/>
                <a:gd name="T44" fmla="*/ 335 w 647"/>
                <a:gd name="T45" fmla="*/ 0 h 303"/>
                <a:gd name="T46" fmla="*/ 507 w 647"/>
                <a:gd name="T47" fmla="*/ 17 h 303"/>
                <a:gd name="T48" fmla="*/ 516 w 647"/>
                <a:gd name="T49" fmla="*/ 23 h 303"/>
                <a:gd name="T50" fmla="*/ 551 w 647"/>
                <a:gd name="T51" fmla="*/ 109 h 303"/>
                <a:gd name="T52" fmla="*/ 597 w 647"/>
                <a:gd name="T53" fmla="*/ 118 h 303"/>
                <a:gd name="T54" fmla="*/ 628 w 647"/>
                <a:gd name="T55" fmla="*/ 162 h 303"/>
                <a:gd name="T56" fmla="*/ 628 w 647"/>
                <a:gd name="T57" fmla="*/ 221 h 303"/>
                <a:gd name="T58" fmla="*/ 636 w 647"/>
                <a:gd name="T59" fmla="*/ 221 h 303"/>
                <a:gd name="T60" fmla="*/ 647 w 647"/>
                <a:gd name="T61" fmla="*/ 232 h 303"/>
                <a:gd name="T62" fmla="*/ 647 w 647"/>
                <a:gd name="T63" fmla="*/ 292 h 303"/>
                <a:gd name="T64" fmla="*/ 636 w 647"/>
                <a:gd name="T65"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7" h="303">
                  <a:moveTo>
                    <a:pt x="636" y="303"/>
                  </a:moveTo>
                  <a:lnTo>
                    <a:pt x="570" y="303"/>
                  </a:lnTo>
                  <a:cubicBezTo>
                    <a:pt x="564" y="303"/>
                    <a:pt x="559" y="298"/>
                    <a:pt x="559" y="292"/>
                  </a:cubicBezTo>
                  <a:cubicBezTo>
                    <a:pt x="559" y="286"/>
                    <a:pt x="564" y="281"/>
                    <a:pt x="570" y="281"/>
                  </a:cubicBezTo>
                  <a:lnTo>
                    <a:pt x="626" y="281"/>
                  </a:lnTo>
                  <a:lnTo>
                    <a:pt x="626" y="242"/>
                  </a:lnTo>
                  <a:lnTo>
                    <a:pt x="617" y="242"/>
                  </a:lnTo>
                  <a:cubicBezTo>
                    <a:pt x="611" y="242"/>
                    <a:pt x="606" y="238"/>
                    <a:pt x="606" y="232"/>
                  </a:cubicBezTo>
                  <a:lnTo>
                    <a:pt x="606" y="162"/>
                  </a:lnTo>
                  <a:cubicBezTo>
                    <a:pt x="606" y="144"/>
                    <a:pt x="593" y="139"/>
                    <a:pt x="592" y="139"/>
                  </a:cubicBezTo>
                  <a:lnTo>
                    <a:pt x="541" y="129"/>
                  </a:lnTo>
                  <a:cubicBezTo>
                    <a:pt x="538" y="129"/>
                    <a:pt x="535" y="126"/>
                    <a:pt x="533" y="123"/>
                  </a:cubicBezTo>
                  <a:lnTo>
                    <a:pt x="498" y="38"/>
                  </a:lnTo>
                  <a:lnTo>
                    <a:pt x="345" y="23"/>
                  </a:lnTo>
                  <a:lnTo>
                    <a:pt x="345" y="248"/>
                  </a:lnTo>
                  <a:cubicBezTo>
                    <a:pt x="345" y="254"/>
                    <a:pt x="340" y="259"/>
                    <a:pt x="334" y="259"/>
                  </a:cubicBezTo>
                  <a:lnTo>
                    <a:pt x="11" y="259"/>
                  </a:lnTo>
                  <a:cubicBezTo>
                    <a:pt x="5" y="259"/>
                    <a:pt x="0" y="254"/>
                    <a:pt x="0" y="248"/>
                  </a:cubicBezTo>
                  <a:cubicBezTo>
                    <a:pt x="0" y="242"/>
                    <a:pt x="5" y="237"/>
                    <a:pt x="11" y="237"/>
                  </a:cubicBezTo>
                  <a:lnTo>
                    <a:pt x="323" y="237"/>
                  </a:lnTo>
                  <a:lnTo>
                    <a:pt x="323" y="11"/>
                  </a:lnTo>
                  <a:cubicBezTo>
                    <a:pt x="323" y="8"/>
                    <a:pt x="324" y="5"/>
                    <a:pt x="327" y="3"/>
                  </a:cubicBezTo>
                  <a:cubicBezTo>
                    <a:pt x="329" y="1"/>
                    <a:pt x="332" y="0"/>
                    <a:pt x="335" y="0"/>
                  </a:cubicBezTo>
                  <a:lnTo>
                    <a:pt x="507" y="17"/>
                  </a:lnTo>
                  <a:cubicBezTo>
                    <a:pt x="511" y="17"/>
                    <a:pt x="514" y="20"/>
                    <a:pt x="516" y="23"/>
                  </a:cubicBezTo>
                  <a:lnTo>
                    <a:pt x="551" y="109"/>
                  </a:lnTo>
                  <a:lnTo>
                    <a:pt x="597" y="118"/>
                  </a:lnTo>
                  <a:cubicBezTo>
                    <a:pt x="608" y="121"/>
                    <a:pt x="628" y="134"/>
                    <a:pt x="628" y="162"/>
                  </a:cubicBezTo>
                  <a:lnTo>
                    <a:pt x="628" y="221"/>
                  </a:lnTo>
                  <a:lnTo>
                    <a:pt x="636" y="221"/>
                  </a:lnTo>
                  <a:cubicBezTo>
                    <a:pt x="642" y="221"/>
                    <a:pt x="647" y="226"/>
                    <a:pt x="647" y="232"/>
                  </a:cubicBezTo>
                  <a:lnTo>
                    <a:pt x="647" y="292"/>
                  </a:lnTo>
                  <a:cubicBezTo>
                    <a:pt x="647" y="298"/>
                    <a:pt x="642" y="303"/>
                    <a:pt x="636" y="30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2" name="Freeform 280">
              <a:extLst>
                <a:ext uri="{FF2B5EF4-FFF2-40B4-BE49-F238E27FC236}">
                  <a16:creationId xmlns:a16="http://schemas.microsoft.com/office/drawing/2014/main" id="{214DDEFB-30A1-4B4F-92B6-8DFEF71C9FD6}"/>
                </a:ext>
              </a:extLst>
            </p:cNvPr>
            <p:cNvSpPr>
              <a:spLocks/>
            </p:cNvSpPr>
            <p:nvPr/>
          </p:nvSpPr>
          <p:spPr bwMode="auto">
            <a:xfrm>
              <a:off x="5870576" y="2963863"/>
              <a:ext cx="92075" cy="12700"/>
            </a:xfrm>
            <a:custGeom>
              <a:avLst/>
              <a:gdLst>
                <a:gd name="T0" fmla="*/ 158 w 169"/>
                <a:gd name="T1" fmla="*/ 22 h 22"/>
                <a:gd name="T2" fmla="*/ 11 w 169"/>
                <a:gd name="T3" fmla="*/ 22 h 22"/>
                <a:gd name="T4" fmla="*/ 0 w 169"/>
                <a:gd name="T5" fmla="*/ 11 h 22"/>
                <a:gd name="T6" fmla="*/ 11 w 169"/>
                <a:gd name="T7" fmla="*/ 0 h 22"/>
                <a:gd name="T8" fmla="*/ 158 w 169"/>
                <a:gd name="T9" fmla="*/ 0 h 22"/>
                <a:gd name="T10" fmla="*/ 169 w 169"/>
                <a:gd name="T11" fmla="*/ 11 h 22"/>
                <a:gd name="T12" fmla="*/ 158 w 169"/>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69" h="22">
                  <a:moveTo>
                    <a:pt x="158" y="22"/>
                  </a:moveTo>
                  <a:lnTo>
                    <a:pt x="11" y="22"/>
                  </a:lnTo>
                  <a:cubicBezTo>
                    <a:pt x="5" y="22"/>
                    <a:pt x="0" y="17"/>
                    <a:pt x="0" y="11"/>
                  </a:cubicBezTo>
                  <a:cubicBezTo>
                    <a:pt x="0" y="5"/>
                    <a:pt x="5" y="0"/>
                    <a:pt x="11" y="0"/>
                  </a:cubicBezTo>
                  <a:lnTo>
                    <a:pt x="158" y="0"/>
                  </a:lnTo>
                  <a:cubicBezTo>
                    <a:pt x="164" y="0"/>
                    <a:pt x="169" y="5"/>
                    <a:pt x="169" y="11"/>
                  </a:cubicBezTo>
                  <a:cubicBezTo>
                    <a:pt x="169" y="17"/>
                    <a:pt x="164" y="22"/>
                    <a:pt x="158"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3" name="Freeform 281">
              <a:extLst>
                <a:ext uri="{FF2B5EF4-FFF2-40B4-BE49-F238E27FC236}">
                  <a16:creationId xmlns:a16="http://schemas.microsoft.com/office/drawing/2014/main" id="{57ACA360-C92D-9146-928E-CBBF428CD801}"/>
                </a:ext>
              </a:extLst>
            </p:cNvPr>
            <p:cNvSpPr>
              <a:spLocks noEditPoints="1"/>
            </p:cNvSpPr>
            <p:nvPr/>
          </p:nvSpPr>
          <p:spPr bwMode="auto">
            <a:xfrm>
              <a:off x="5819776" y="2954338"/>
              <a:ext cx="60325" cy="30163"/>
            </a:xfrm>
            <a:custGeom>
              <a:avLst/>
              <a:gdLst>
                <a:gd name="T0" fmla="*/ 22 w 110"/>
                <a:gd name="T1" fmla="*/ 35 h 57"/>
                <a:gd name="T2" fmla="*/ 89 w 110"/>
                <a:gd name="T3" fmla="*/ 35 h 57"/>
                <a:gd name="T4" fmla="*/ 89 w 110"/>
                <a:gd name="T5" fmla="*/ 22 h 57"/>
                <a:gd name="T6" fmla="*/ 22 w 110"/>
                <a:gd name="T7" fmla="*/ 22 h 57"/>
                <a:gd name="T8" fmla="*/ 22 w 110"/>
                <a:gd name="T9" fmla="*/ 35 h 57"/>
                <a:gd name="T10" fmla="*/ 99 w 110"/>
                <a:gd name="T11" fmla="*/ 57 h 57"/>
                <a:gd name="T12" fmla="*/ 11 w 110"/>
                <a:gd name="T13" fmla="*/ 57 h 57"/>
                <a:gd name="T14" fmla="*/ 0 w 110"/>
                <a:gd name="T15" fmla="*/ 46 h 57"/>
                <a:gd name="T16" fmla="*/ 0 w 110"/>
                <a:gd name="T17" fmla="*/ 11 h 57"/>
                <a:gd name="T18" fmla="*/ 11 w 110"/>
                <a:gd name="T19" fmla="*/ 0 h 57"/>
                <a:gd name="T20" fmla="*/ 99 w 110"/>
                <a:gd name="T21" fmla="*/ 0 h 57"/>
                <a:gd name="T22" fmla="*/ 110 w 110"/>
                <a:gd name="T23" fmla="*/ 11 h 57"/>
                <a:gd name="T24" fmla="*/ 110 w 110"/>
                <a:gd name="T25" fmla="*/ 46 h 57"/>
                <a:gd name="T26" fmla="*/ 99 w 110"/>
                <a:gd name="T2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57">
                  <a:moveTo>
                    <a:pt x="22" y="35"/>
                  </a:moveTo>
                  <a:lnTo>
                    <a:pt x="89" y="35"/>
                  </a:lnTo>
                  <a:lnTo>
                    <a:pt x="89" y="22"/>
                  </a:lnTo>
                  <a:lnTo>
                    <a:pt x="22" y="22"/>
                  </a:lnTo>
                  <a:lnTo>
                    <a:pt x="22" y="35"/>
                  </a:lnTo>
                  <a:close/>
                  <a:moveTo>
                    <a:pt x="99" y="57"/>
                  </a:moveTo>
                  <a:lnTo>
                    <a:pt x="11" y="57"/>
                  </a:lnTo>
                  <a:cubicBezTo>
                    <a:pt x="5" y="57"/>
                    <a:pt x="0" y="52"/>
                    <a:pt x="0" y="46"/>
                  </a:cubicBezTo>
                  <a:lnTo>
                    <a:pt x="0" y="11"/>
                  </a:lnTo>
                  <a:cubicBezTo>
                    <a:pt x="0" y="5"/>
                    <a:pt x="5" y="0"/>
                    <a:pt x="11" y="0"/>
                  </a:cubicBezTo>
                  <a:lnTo>
                    <a:pt x="99" y="0"/>
                  </a:lnTo>
                  <a:cubicBezTo>
                    <a:pt x="105" y="0"/>
                    <a:pt x="110" y="5"/>
                    <a:pt x="110" y="11"/>
                  </a:cubicBezTo>
                  <a:lnTo>
                    <a:pt x="110" y="46"/>
                  </a:lnTo>
                  <a:cubicBezTo>
                    <a:pt x="110" y="52"/>
                    <a:pt x="105" y="57"/>
                    <a:pt x="99" y="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4" name="Freeform 282">
              <a:extLst>
                <a:ext uri="{FF2B5EF4-FFF2-40B4-BE49-F238E27FC236}">
                  <a16:creationId xmlns:a16="http://schemas.microsoft.com/office/drawing/2014/main" id="{CC7E5966-CC7D-9F45-B6DB-FD7E34166E16}"/>
                </a:ext>
              </a:extLst>
            </p:cNvPr>
            <p:cNvSpPr>
              <a:spLocks noEditPoints="1"/>
            </p:cNvSpPr>
            <p:nvPr/>
          </p:nvSpPr>
          <p:spPr bwMode="auto">
            <a:xfrm>
              <a:off x="5903914" y="2838450"/>
              <a:ext cx="95250" cy="44450"/>
            </a:xfrm>
            <a:custGeom>
              <a:avLst/>
              <a:gdLst>
                <a:gd name="T0" fmla="*/ 17 w 176"/>
                <a:gd name="T1" fmla="*/ 70 h 86"/>
                <a:gd name="T2" fmla="*/ 155 w 176"/>
                <a:gd name="T3" fmla="*/ 70 h 86"/>
                <a:gd name="T4" fmla="*/ 136 w 176"/>
                <a:gd name="T5" fmla="*/ 17 h 86"/>
                <a:gd name="T6" fmla="*/ 17 w 176"/>
                <a:gd name="T7" fmla="*/ 17 h 86"/>
                <a:gd name="T8" fmla="*/ 17 w 176"/>
                <a:gd name="T9" fmla="*/ 70 h 86"/>
                <a:gd name="T10" fmla="*/ 167 w 176"/>
                <a:gd name="T11" fmla="*/ 86 h 86"/>
                <a:gd name="T12" fmla="*/ 9 w 176"/>
                <a:gd name="T13" fmla="*/ 86 h 86"/>
                <a:gd name="T14" fmla="*/ 0 w 176"/>
                <a:gd name="T15" fmla="*/ 78 h 86"/>
                <a:gd name="T16" fmla="*/ 0 w 176"/>
                <a:gd name="T17" fmla="*/ 9 h 86"/>
                <a:gd name="T18" fmla="*/ 9 w 176"/>
                <a:gd name="T19" fmla="*/ 0 h 86"/>
                <a:gd name="T20" fmla="*/ 142 w 176"/>
                <a:gd name="T21" fmla="*/ 0 h 86"/>
                <a:gd name="T22" fmla="*/ 150 w 176"/>
                <a:gd name="T23" fmla="*/ 6 h 86"/>
                <a:gd name="T24" fmla="*/ 175 w 176"/>
                <a:gd name="T25" fmla="*/ 75 h 86"/>
                <a:gd name="T26" fmla="*/ 174 w 176"/>
                <a:gd name="T27" fmla="*/ 83 h 86"/>
                <a:gd name="T28" fmla="*/ 167 w 176"/>
                <a:gd name="T2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86">
                  <a:moveTo>
                    <a:pt x="17" y="70"/>
                  </a:moveTo>
                  <a:lnTo>
                    <a:pt x="155" y="70"/>
                  </a:lnTo>
                  <a:lnTo>
                    <a:pt x="136" y="17"/>
                  </a:lnTo>
                  <a:lnTo>
                    <a:pt x="17" y="17"/>
                  </a:lnTo>
                  <a:lnTo>
                    <a:pt x="17" y="70"/>
                  </a:lnTo>
                  <a:close/>
                  <a:moveTo>
                    <a:pt x="167" y="86"/>
                  </a:moveTo>
                  <a:lnTo>
                    <a:pt x="9" y="86"/>
                  </a:lnTo>
                  <a:cubicBezTo>
                    <a:pt x="4" y="86"/>
                    <a:pt x="0" y="83"/>
                    <a:pt x="0" y="78"/>
                  </a:cubicBezTo>
                  <a:lnTo>
                    <a:pt x="0" y="9"/>
                  </a:lnTo>
                  <a:cubicBezTo>
                    <a:pt x="0" y="4"/>
                    <a:pt x="4" y="0"/>
                    <a:pt x="9" y="0"/>
                  </a:cubicBezTo>
                  <a:lnTo>
                    <a:pt x="142" y="0"/>
                  </a:lnTo>
                  <a:cubicBezTo>
                    <a:pt x="146" y="0"/>
                    <a:pt x="149" y="3"/>
                    <a:pt x="150" y="6"/>
                  </a:cubicBezTo>
                  <a:lnTo>
                    <a:pt x="175" y="75"/>
                  </a:lnTo>
                  <a:cubicBezTo>
                    <a:pt x="176" y="78"/>
                    <a:pt x="176" y="81"/>
                    <a:pt x="174" y="83"/>
                  </a:cubicBezTo>
                  <a:cubicBezTo>
                    <a:pt x="172" y="85"/>
                    <a:pt x="170" y="86"/>
                    <a:pt x="167" y="8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5" name="Freeform 283">
              <a:extLst>
                <a:ext uri="{FF2B5EF4-FFF2-40B4-BE49-F238E27FC236}">
                  <a16:creationId xmlns:a16="http://schemas.microsoft.com/office/drawing/2014/main" id="{90A5C1B3-3625-DF49-953E-44A52F34C2D2}"/>
                </a:ext>
              </a:extLst>
            </p:cNvPr>
            <p:cNvSpPr>
              <a:spLocks/>
            </p:cNvSpPr>
            <p:nvPr/>
          </p:nvSpPr>
          <p:spPr bwMode="auto">
            <a:xfrm>
              <a:off x="5976939" y="2863850"/>
              <a:ext cx="9525" cy="30163"/>
            </a:xfrm>
            <a:custGeom>
              <a:avLst/>
              <a:gdLst>
                <a:gd name="T0" fmla="*/ 8 w 17"/>
                <a:gd name="T1" fmla="*/ 59 h 59"/>
                <a:gd name="T2" fmla="*/ 0 w 17"/>
                <a:gd name="T3" fmla="*/ 51 h 59"/>
                <a:gd name="T4" fmla="*/ 0 w 17"/>
                <a:gd name="T5" fmla="*/ 8 h 59"/>
                <a:gd name="T6" fmla="*/ 8 w 17"/>
                <a:gd name="T7" fmla="*/ 0 h 59"/>
                <a:gd name="T8" fmla="*/ 17 w 17"/>
                <a:gd name="T9" fmla="*/ 8 h 59"/>
                <a:gd name="T10" fmla="*/ 17 w 17"/>
                <a:gd name="T11" fmla="*/ 51 h 59"/>
                <a:gd name="T12" fmla="*/ 8 w 17"/>
                <a:gd name="T13" fmla="*/ 59 h 59"/>
              </a:gdLst>
              <a:ahLst/>
              <a:cxnLst>
                <a:cxn ang="0">
                  <a:pos x="T0" y="T1"/>
                </a:cxn>
                <a:cxn ang="0">
                  <a:pos x="T2" y="T3"/>
                </a:cxn>
                <a:cxn ang="0">
                  <a:pos x="T4" y="T5"/>
                </a:cxn>
                <a:cxn ang="0">
                  <a:pos x="T6" y="T7"/>
                </a:cxn>
                <a:cxn ang="0">
                  <a:pos x="T8" y="T9"/>
                </a:cxn>
                <a:cxn ang="0">
                  <a:pos x="T10" y="T11"/>
                </a:cxn>
                <a:cxn ang="0">
                  <a:pos x="T12" y="T13"/>
                </a:cxn>
              </a:cxnLst>
              <a:rect l="0" t="0" r="r" b="b"/>
              <a:pathLst>
                <a:path w="17" h="59">
                  <a:moveTo>
                    <a:pt x="8" y="59"/>
                  </a:moveTo>
                  <a:cubicBezTo>
                    <a:pt x="4" y="59"/>
                    <a:pt x="0" y="55"/>
                    <a:pt x="0" y="51"/>
                  </a:cubicBezTo>
                  <a:lnTo>
                    <a:pt x="0" y="8"/>
                  </a:lnTo>
                  <a:cubicBezTo>
                    <a:pt x="0" y="4"/>
                    <a:pt x="4" y="0"/>
                    <a:pt x="8" y="0"/>
                  </a:cubicBezTo>
                  <a:cubicBezTo>
                    <a:pt x="13" y="0"/>
                    <a:pt x="17" y="4"/>
                    <a:pt x="17" y="8"/>
                  </a:cubicBezTo>
                  <a:lnTo>
                    <a:pt x="17" y="51"/>
                  </a:lnTo>
                  <a:cubicBezTo>
                    <a:pt x="17" y="55"/>
                    <a:pt x="13" y="59"/>
                    <a:pt x="8" y="5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6" name="Freeform 284">
              <a:extLst>
                <a:ext uri="{FF2B5EF4-FFF2-40B4-BE49-F238E27FC236}">
                  <a16:creationId xmlns:a16="http://schemas.microsoft.com/office/drawing/2014/main" id="{D05A40F5-F26A-0548-90A2-584B609BDD09}"/>
                </a:ext>
              </a:extLst>
            </p:cNvPr>
            <p:cNvSpPr>
              <a:spLocks/>
            </p:cNvSpPr>
            <p:nvPr/>
          </p:nvSpPr>
          <p:spPr bwMode="auto">
            <a:xfrm>
              <a:off x="5908676" y="2894013"/>
              <a:ext cx="26988" cy="9525"/>
            </a:xfrm>
            <a:custGeom>
              <a:avLst/>
              <a:gdLst>
                <a:gd name="T0" fmla="*/ 39 w 48"/>
                <a:gd name="T1" fmla="*/ 17 h 17"/>
                <a:gd name="T2" fmla="*/ 8 w 48"/>
                <a:gd name="T3" fmla="*/ 17 h 17"/>
                <a:gd name="T4" fmla="*/ 0 w 48"/>
                <a:gd name="T5" fmla="*/ 8 h 17"/>
                <a:gd name="T6" fmla="*/ 8 w 48"/>
                <a:gd name="T7" fmla="*/ 0 h 17"/>
                <a:gd name="T8" fmla="*/ 39 w 48"/>
                <a:gd name="T9" fmla="*/ 0 h 17"/>
                <a:gd name="T10" fmla="*/ 48 w 48"/>
                <a:gd name="T11" fmla="*/ 8 h 17"/>
                <a:gd name="T12" fmla="*/ 39 w 48"/>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48" h="17">
                  <a:moveTo>
                    <a:pt x="39" y="17"/>
                  </a:moveTo>
                  <a:lnTo>
                    <a:pt x="8" y="17"/>
                  </a:lnTo>
                  <a:cubicBezTo>
                    <a:pt x="3" y="17"/>
                    <a:pt x="0" y="13"/>
                    <a:pt x="0" y="8"/>
                  </a:cubicBezTo>
                  <a:cubicBezTo>
                    <a:pt x="0" y="4"/>
                    <a:pt x="3" y="0"/>
                    <a:pt x="8" y="0"/>
                  </a:cubicBezTo>
                  <a:lnTo>
                    <a:pt x="39" y="0"/>
                  </a:lnTo>
                  <a:cubicBezTo>
                    <a:pt x="44" y="0"/>
                    <a:pt x="48" y="4"/>
                    <a:pt x="48" y="8"/>
                  </a:cubicBezTo>
                  <a:cubicBezTo>
                    <a:pt x="48" y="13"/>
                    <a:pt x="44" y="17"/>
                    <a:pt x="39" y="1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7" name="Freeform 285">
              <a:extLst>
                <a:ext uri="{FF2B5EF4-FFF2-40B4-BE49-F238E27FC236}">
                  <a16:creationId xmlns:a16="http://schemas.microsoft.com/office/drawing/2014/main" id="{F161DFC9-FC18-6C42-A549-41FAAACA4177}"/>
                </a:ext>
              </a:extLst>
            </p:cNvPr>
            <p:cNvSpPr>
              <a:spLocks/>
            </p:cNvSpPr>
            <p:nvPr/>
          </p:nvSpPr>
          <p:spPr bwMode="auto">
            <a:xfrm>
              <a:off x="6010276" y="2933700"/>
              <a:ext cx="42863" cy="20638"/>
            </a:xfrm>
            <a:custGeom>
              <a:avLst/>
              <a:gdLst>
                <a:gd name="T0" fmla="*/ 9 w 80"/>
                <a:gd name="T1" fmla="*/ 39 h 39"/>
                <a:gd name="T2" fmla="*/ 2 w 80"/>
                <a:gd name="T3" fmla="*/ 35 h 39"/>
                <a:gd name="T4" fmla="*/ 5 w 80"/>
                <a:gd name="T5" fmla="*/ 23 h 39"/>
                <a:gd name="T6" fmla="*/ 41 w 80"/>
                <a:gd name="T7" fmla="*/ 1 h 39"/>
                <a:gd name="T8" fmla="*/ 45 w 80"/>
                <a:gd name="T9" fmla="*/ 0 h 39"/>
                <a:gd name="T10" fmla="*/ 72 w 80"/>
                <a:gd name="T11" fmla="*/ 0 h 39"/>
                <a:gd name="T12" fmla="*/ 80 w 80"/>
                <a:gd name="T13" fmla="*/ 9 h 39"/>
                <a:gd name="T14" fmla="*/ 72 w 80"/>
                <a:gd name="T15" fmla="*/ 17 h 39"/>
                <a:gd name="T16" fmla="*/ 48 w 80"/>
                <a:gd name="T17" fmla="*/ 17 h 39"/>
                <a:gd name="T18" fmla="*/ 14 w 80"/>
                <a:gd name="T19" fmla="*/ 38 h 39"/>
                <a:gd name="T20" fmla="*/ 9 w 80"/>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39">
                  <a:moveTo>
                    <a:pt x="9" y="39"/>
                  </a:moveTo>
                  <a:cubicBezTo>
                    <a:pt x="6" y="39"/>
                    <a:pt x="4" y="37"/>
                    <a:pt x="2" y="35"/>
                  </a:cubicBezTo>
                  <a:cubicBezTo>
                    <a:pt x="0" y="31"/>
                    <a:pt x="1" y="26"/>
                    <a:pt x="5" y="23"/>
                  </a:cubicBezTo>
                  <a:lnTo>
                    <a:pt x="41" y="1"/>
                  </a:lnTo>
                  <a:cubicBezTo>
                    <a:pt x="42" y="1"/>
                    <a:pt x="44" y="0"/>
                    <a:pt x="45" y="0"/>
                  </a:cubicBezTo>
                  <a:lnTo>
                    <a:pt x="72" y="0"/>
                  </a:lnTo>
                  <a:cubicBezTo>
                    <a:pt x="76" y="0"/>
                    <a:pt x="80" y="4"/>
                    <a:pt x="80" y="9"/>
                  </a:cubicBezTo>
                  <a:cubicBezTo>
                    <a:pt x="80" y="13"/>
                    <a:pt x="76" y="17"/>
                    <a:pt x="72" y="17"/>
                  </a:cubicBezTo>
                  <a:lnTo>
                    <a:pt x="48" y="17"/>
                  </a:lnTo>
                  <a:lnTo>
                    <a:pt x="14" y="38"/>
                  </a:lnTo>
                  <a:cubicBezTo>
                    <a:pt x="12" y="38"/>
                    <a:pt x="11" y="39"/>
                    <a:pt x="9" y="3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8" name="Freeform 286">
              <a:extLst>
                <a:ext uri="{FF2B5EF4-FFF2-40B4-BE49-F238E27FC236}">
                  <a16:creationId xmlns:a16="http://schemas.microsoft.com/office/drawing/2014/main" id="{0A09F94E-3984-2047-84A4-98B4E61771D9}"/>
                </a:ext>
              </a:extLst>
            </p:cNvPr>
            <p:cNvSpPr>
              <a:spLocks/>
            </p:cNvSpPr>
            <p:nvPr/>
          </p:nvSpPr>
          <p:spPr bwMode="auto">
            <a:xfrm>
              <a:off x="5889626" y="2919413"/>
              <a:ext cx="11113" cy="55563"/>
            </a:xfrm>
            <a:custGeom>
              <a:avLst/>
              <a:gdLst>
                <a:gd name="T0" fmla="*/ 11 w 22"/>
                <a:gd name="T1" fmla="*/ 108 h 108"/>
                <a:gd name="T2" fmla="*/ 0 w 22"/>
                <a:gd name="T3" fmla="*/ 97 h 108"/>
                <a:gd name="T4" fmla="*/ 0 w 22"/>
                <a:gd name="T5" fmla="*/ 11 h 108"/>
                <a:gd name="T6" fmla="*/ 11 w 22"/>
                <a:gd name="T7" fmla="*/ 0 h 108"/>
                <a:gd name="T8" fmla="*/ 22 w 22"/>
                <a:gd name="T9" fmla="*/ 11 h 108"/>
                <a:gd name="T10" fmla="*/ 22 w 22"/>
                <a:gd name="T11" fmla="*/ 97 h 108"/>
                <a:gd name="T12" fmla="*/ 11 w 22"/>
                <a:gd name="T13" fmla="*/ 108 h 108"/>
              </a:gdLst>
              <a:ahLst/>
              <a:cxnLst>
                <a:cxn ang="0">
                  <a:pos x="T0" y="T1"/>
                </a:cxn>
                <a:cxn ang="0">
                  <a:pos x="T2" y="T3"/>
                </a:cxn>
                <a:cxn ang="0">
                  <a:pos x="T4" y="T5"/>
                </a:cxn>
                <a:cxn ang="0">
                  <a:pos x="T6" y="T7"/>
                </a:cxn>
                <a:cxn ang="0">
                  <a:pos x="T8" y="T9"/>
                </a:cxn>
                <a:cxn ang="0">
                  <a:pos x="T10" y="T11"/>
                </a:cxn>
                <a:cxn ang="0">
                  <a:pos x="T12" y="T13"/>
                </a:cxn>
              </a:cxnLst>
              <a:rect l="0" t="0" r="r" b="b"/>
              <a:pathLst>
                <a:path w="22" h="108">
                  <a:moveTo>
                    <a:pt x="11" y="108"/>
                  </a:moveTo>
                  <a:cubicBezTo>
                    <a:pt x="5" y="108"/>
                    <a:pt x="0" y="103"/>
                    <a:pt x="0" y="97"/>
                  </a:cubicBezTo>
                  <a:lnTo>
                    <a:pt x="0" y="11"/>
                  </a:lnTo>
                  <a:cubicBezTo>
                    <a:pt x="0" y="5"/>
                    <a:pt x="5" y="0"/>
                    <a:pt x="11" y="0"/>
                  </a:cubicBezTo>
                  <a:cubicBezTo>
                    <a:pt x="17" y="0"/>
                    <a:pt x="22" y="5"/>
                    <a:pt x="22" y="11"/>
                  </a:cubicBezTo>
                  <a:lnTo>
                    <a:pt x="22" y="97"/>
                  </a:lnTo>
                  <a:cubicBezTo>
                    <a:pt x="22" y="103"/>
                    <a:pt x="17" y="108"/>
                    <a:pt x="11" y="10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9" name="Freeform 287">
              <a:extLst>
                <a:ext uri="{FF2B5EF4-FFF2-40B4-BE49-F238E27FC236}">
                  <a16:creationId xmlns:a16="http://schemas.microsoft.com/office/drawing/2014/main" id="{428B3D6A-BED0-604F-90FF-6A4358FF1C25}"/>
                </a:ext>
              </a:extLst>
            </p:cNvPr>
            <p:cNvSpPr>
              <a:spLocks/>
            </p:cNvSpPr>
            <p:nvPr/>
          </p:nvSpPr>
          <p:spPr bwMode="auto">
            <a:xfrm>
              <a:off x="5635626" y="2781300"/>
              <a:ext cx="247650" cy="168275"/>
            </a:xfrm>
            <a:custGeom>
              <a:avLst/>
              <a:gdLst>
                <a:gd name="T0" fmla="*/ 445 w 456"/>
                <a:gd name="T1" fmla="*/ 324 h 324"/>
                <a:gd name="T2" fmla="*/ 434 w 456"/>
                <a:gd name="T3" fmla="*/ 313 h 324"/>
                <a:gd name="T4" fmla="*/ 434 w 456"/>
                <a:gd name="T5" fmla="*/ 22 h 324"/>
                <a:gd name="T6" fmla="*/ 21 w 456"/>
                <a:gd name="T7" fmla="*/ 22 h 324"/>
                <a:gd name="T8" fmla="*/ 21 w 456"/>
                <a:gd name="T9" fmla="*/ 313 h 324"/>
                <a:gd name="T10" fmla="*/ 11 w 456"/>
                <a:gd name="T11" fmla="*/ 324 h 324"/>
                <a:gd name="T12" fmla="*/ 0 w 456"/>
                <a:gd name="T13" fmla="*/ 313 h 324"/>
                <a:gd name="T14" fmla="*/ 0 w 456"/>
                <a:gd name="T15" fmla="*/ 11 h 324"/>
                <a:gd name="T16" fmla="*/ 11 w 456"/>
                <a:gd name="T17" fmla="*/ 0 h 324"/>
                <a:gd name="T18" fmla="*/ 445 w 456"/>
                <a:gd name="T19" fmla="*/ 0 h 324"/>
                <a:gd name="T20" fmla="*/ 456 w 456"/>
                <a:gd name="T21" fmla="*/ 11 h 324"/>
                <a:gd name="T22" fmla="*/ 456 w 456"/>
                <a:gd name="T23" fmla="*/ 313 h 324"/>
                <a:gd name="T24" fmla="*/ 445 w 456"/>
                <a:gd name="T25"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6" h="324">
                  <a:moveTo>
                    <a:pt x="445" y="324"/>
                  </a:moveTo>
                  <a:cubicBezTo>
                    <a:pt x="439" y="324"/>
                    <a:pt x="434" y="319"/>
                    <a:pt x="434" y="313"/>
                  </a:cubicBezTo>
                  <a:lnTo>
                    <a:pt x="434" y="22"/>
                  </a:lnTo>
                  <a:lnTo>
                    <a:pt x="21" y="22"/>
                  </a:lnTo>
                  <a:lnTo>
                    <a:pt x="21" y="313"/>
                  </a:lnTo>
                  <a:cubicBezTo>
                    <a:pt x="21" y="319"/>
                    <a:pt x="16" y="324"/>
                    <a:pt x="11" y="324"/>
                  </a:cubicBezTo>
                  <a:cubicBezTo>
                    <a:pt x="5" y="324"/>
                    <a:pt x="0" y="319"/>
                    <a:pt x="0" y="313"/>
                  </a:cubicBezTo>
                  <a:lnTo>
                    <a:pt x="0" y="11"/>
                  </a:lnTo>
                  <a:cubicBezTo>
                    <a:pt x="0" y="5"/>
                    <a:pt x="5" y="0"/>
                    <a:pt x="11" y="0"/>
                  </a:cubicBezTo>
                  <a:lnTo>
                    <a:pt x="445" y="0"/>
                  </a:lnTo>
                  <a:cubicBezTo>
                    <a:pt x="451" y="0"/>
                    <a:pt x="456" y="5"/>
                    <a:pt x="456" y="11"/>
                  </a:cubicBezTo>
                  <a:lnTo>
                    <a:pt x="456" y="313"/>
                  </a:lnTo>
                  <a:cubicBezTo>
                    <a:pt x="456" y="319"/>
                    <a:pt x="451" y="324"/>
                    <a:pt x="445" y="32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0" name="TextBox 69">
            <a:extLst>
              <a:ext uri="{FF2B5EF4-FFF2-40B4-BE49-F238E27FC236}">
                <a16:creationId xmlns:a16="http://schemas.microsoft.com/office/drawing/2014/main" id="{1DF80CD8-1D65-5C46-8ED6-ABAE6D281DF7}"/>
              </a:ext>
            </a:extLst>
          </p:cNvPr>
          <p:cNvSpPr txBox="1"/>
          <p:nvPr/>
        </p:nvSpPr>
        <p:spPr>
          <a:xfrm>
            <a:off x="9536598" y="4208500"/>
            <a:ext cx="925678" cy="418576"/>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charset="0"/>
                <a:ea typeface="Arial" charset="0"/>
                <a:cs typeface="Arial" charset="0"/>
              </a:rPr>
              <a:t>Element Seven</a:t>
            </a:r>
            <a:endParaRPr kumimoji="0" lang="en-US" sz="1400" b="0" i="0" u="none" strike="noStrike" kern="1200" cap="none" spc="0" normalizeH="0" baseline="0" noProof="0" dirty="0">
              <a:ln>
                <a:noFill/>
              </a:ln>
              <a:solidFill>
                <a:srgbClr val="FFFFFF"/>
              </a:solidFill>
              <a:effectLst/>
              <a:uLnTx/>
              <a:uFillTx/>
              <a:latin typeface="Arial" charset="0"/>
              <a:ea typeface="Arial" charset="0"/>
              <a:cs typeface="Arial" charset="0"/>
            </a:endParaRPr>
          </a:p>
        </p:txBody>
      </p:sp>
      <p:grpSp>
        <p:nvGrpSpPr>
          <p:cNvPr id="71" name="Group 70">
            <a:extLst>
              <a:ext uri="{FF2B5EF4-FFF2-40B4-BE49-F238E27FC236}">
                <a16:creationId xmlns:a16="http://schemas.microsoft.com/office/drawing/2014/main" id="{E9AFBF08-84A0-C64B-BB97-48C66DFBE2BA}"/>
              </a:ext>
            </a:extLst>
          </p:cNvPr>
          <p:cNvGrpSpPr>
            <a:grpSpLocks noChangeAspect="1"/>
          </p:cNvGrpSpPr>
          <p:nvPr/>
        </p:nvGrpSpPr>
        <p:grpSpPr>
          <a:xfrm>
            <a:off x="9742790" y="3653638"/>
            <a:ext cx="513295" cy="489695"/>
            <a:chOff x="4102101" y="1214438"/>
            <a:chExt cx="414338" cy="395288"/>
          </a:xfrm>
          <a:solidFill>
            <a:srgbClr val="FFFFFF"/>
          </a:solidFill>
        </p:grpSpPr>
        <p:sp>
          <p:nvSpPr>
            <p:cNvPr id="72" name="Freeform 29">
              <a:extLst>
                <a:ext uri="{FF2B5EF4-FFF2-40B4-BE49-F238E27FC236}">
                  <a16:creationId xmlns:a16="http://schemas.microsoft.com/office/drawing/2014/main" id="{2253DDD6-A157-E04F-8B20-D33D369CCB96}"/>
                </a:ext>
              </a:extLst>
            </p:cNvPr>
            <p:cNvSpPr>
              <a:spLocks noEditPoints="1"/>
            </p:cNvSpPr>
            <p:nvPr/>
          </p:nvSpPr>
          <p:spPr bwMode="auto">
            <a:xfrm>
              <a:off x="4173539" y="1281113"/>
              <a:ext cx="273050" cy="261938"/>
            </a:xfrm>
            <a:custGeom>
              <a:avLst/>
              <a:gdLst>
                <a:gd name="T0" fmla="*/ 45 w 504"/>
                <a:gd name="T1" fmla="*/ 22 h 504"/>
                <a:gd name="T2" fmla="*/ 22 w 504"/>
                <a:gd name="T3" fmla="*/ 44 h 504"/>
                <a:gd name="T4" fmla="*/ 22 w 504"/>
                <a:gd name="T5" fmla="*/ 460 h 504"/>
                <a:gd name="T6" fmla="*/ 45 w 504"/>
                <a:gd name="T7" fmla="*/ 482 h 504"/>
                <a:gd name="T8" fmla="*/ 460 w 504"/>
                <a:gd name="T9" fmla="*/ 482 h 504"/>
                <a:gd name="T10" fmla="*/ 483 w 504"/>
                <a:gd name="T11" fmla="*/ 460 h 504"/>
                <a:gd name="T12" fmla="*/ 483 w 504"/>
                <a:gd name="T13" fmla="*/ 44 h 504"/>
                <a:gd name="T14" fmla="*/ 460 w 504"/>
                <a:gd name="T15" fmla="*/ 22 h 504"/>
                <a:gd name="T16" fmla="*/ 45 w 504"/>
                <a:gd name="T17" fmla="*/ 22 h 504"/>
                <a:gd name="T18" fmla="*/ 460 w 504"/>
                <a:gd name="T19" fmla="*/ 504 h 504"/>
                <a:gd name="T20" fmla="*/ 45 w 504"/>
                <a:gd name="T21" fmla="*/ 504 h 504"/>
                <a:gd name="T22" fmla="*/ 0 w 504"/>
                <a:gd name="T23" fmla="*/ 460 h 504"/>
                <a:gd name="T24" fmla="*/ 0 w 504"/>
                <a:gd name="T25" fmla="*/ 44 h 504"/>
                <a:gd name="T26" fmla="*/ 45 w 504"/>
                <a:gd name="T27" fmla="*/ 0 h 504"/>
                <a:gd name="T28" fmla="*/ 460 w 504"/>
                <a:gd name="T29" fmla="*/ 0 h 504"/>
                <a:gd name="T30" fmla="*/ 504 w 504"/>
                <a:gd name="T31" fmla="*/ 44 h 504"/>
                <a:gd name="T32" fmla="*/ 504 w 504"/>
                <a:gd name="T33" fmla="*/ 460 h 504"/>
                <a:gd name="T34" fmla="*/ 460 w 504"/>
                <a:gd name="T3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4" h="504">
                  <a:moveTo>
                    <a:pt x="45" y="22"/>
                  </a:moveTo>
                  <a:cubicBezTo>
                    <a:pt x="32" y="22"/>
                    <a:pt x="22" y="32"/>
                    <a:pt x="22" y="44"/>
                  </a:cubicBezTo>
                  <a:lnTo>
                    <a:pt x="22" y="460"/>
                  </a:lnTo>
                  <a:cubicBezTo>
                    <a:pt x="22" y="472"/>
                    <a:pt x="32" y="482"/>
                    <a:pt x="45" y="482"/>
                  </a:cubicBezTo>
                  <a:lnTo>
                    <a:pt x="460" y="482"/>
                  </a:lnTo>
                  <a:cubicBezTo>
                    <a:pt x="473" y="482"/>
                    <a:pt x="483" y="472"/>
                    <a:pt x="483" y="460"/>
                  </a:cubicBezTo>
                  <a:lnTo>
                    <a:pt x="483" y="44"/>
                  </a:lnTo>
                  <a:cubicBezTo>
                    <a:pt x="483" y="32"/>
                    <a:pt x="473" y="22"/>
                    <a:pt x="460" y="22"/>
                  </a:cubicBezTo>
                  <a:lnTo>
                    <a:pt x="45" y="22"/>
                  </a:lnTo>
                  <a:close/>
                  <a:moveTo>
                    <a:pt x="460" y="504"/>
                  </a:moveTo>
                  <a:lnTo>
                    <a:pt x="45" y="504"/>
                  </a:lnTo>
                  <a:cubicBezTo>
                    <a:pt x="20" y="504"/>
                    <a:pt x="0" y="484"/>
                    <a:pt x="0" y="460"/>
                  </a:cubicBezTo>
                  <a:lnTo>
                    <a:pt x="0" y="44"/>
                  </a:lnTo>
                  <a:cubicBezTo>
                    <a:pt x="0" y="20"/>
                    <a:pt x="20" y="0"/>
                    <a:pt x="45" y="0"/>
                  </a:cubicBezTo>
                  <a:lnTo>
                    <a:pt x="460" y="0"/>
                  </a:lnTo>
                  <a:cubicBezTo>
                    <a:pt x="485" y="0"/>
                    <a:pt x="504" y="20"/>
                    <a:pt x="504" y="44"/>
                  </a:cubicBezTo>
                  <a:lnTo>
                    <a:pt x="504" y="460"/>
                  </a:lnTo>
                  <a:cubicBezTo>
                    <a:pt x="504" y="484"/>
                    <a:pt x="485" y="504"/>
                    <a:pt x="460" y="50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3" name="Freeform 30">
              <a:extLst>
                <a:ext uri="{FF2B5EF4-FFF2-40B4-BE49-F238E27FC236}">
                  <a16:creationId xmlns:a16="http://schemas.microsoft.com/office/drawing/2014/main" id="{BBF48BFF-4A37-0041-B1F5-C8B9B301CE7C}"/>
                </a:ext>
              </a:extLst>
            </p:cNvPr>
            <p:cNvSpPr>
              <a:spLocks noEditPoints="1"/>
            </p:cNvSpPr>
            <p:nvPr/>
          </p:nvSpPr>
          <p:spPr bwMode="auto">
            <a:xfrm>
              <a:off x="4259264" y="1362076"/>
              <a:ext cx="36513" cy="34925"/>
            </a:xfrm>
            <a:custGeom>
              <a:avLst/>
              <a:gdLst>
                <a:gd name="T0" fmla="*/ 34 w 69"/>
                <a:gd name="T1" fmla="*/ 17 h 69"/>
                <a:gd name="T2" fmla="*/ 17 w 69"/>
                <a:gd name="T3" fmla="*/ 35 h 69"/>
                <a:gd name="T4" fmla="*/ 34 w 69"/>
                <a:gd name="T5" fmla="*/ 53 h 69"/>
                <a:gd name="T6" fmla="*/ 52 w 69"/>
                <a:gd name="T7" fmla="*/ 35 h 69"/>
                <a:gd name="T8" fmla="*/ 34 w 69"/>
                <a:gd name="T9" fmla="*/ 17 h 69"/>
                <a:gd name="T10" fmla="*/ 34 w 69"/>
                <a:gd name="T11" fmla="*/ 69 h 69"/>
                <a:gd name="T12" fmla="*/ 0 w 69"/>
                <a:gd name="T13" fmla="*/ 35 h 69"/>
                <a:gd name="T14" fmla="*/ 34 w 69"/>
                <a:gd name="T15" fmla="*/ 0 h 69"/>
                <a:gd name="T16" fmla="*/ 69 w 69"/>
                <a:gd name="T17" fmla="*/ 35 h 69"/>
                <a:gd name="T18" fmla="*/ 34 w 69"/>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34" y="17"/>
                  </a:moveTo>
                  <a:cubicBezTo>
                    <a:pt x="25" y="17"/>
                    <a:pt x="17" y="25"/>
                    <a:pt x="17" y="35"/>
                  </a:cubicBezTo>
                  <a:cubicBezTo>
                    <a:pt x="17" y="45"/>
                    <a:pt x="25" y="53"/>
                    <a:pt x="34" y="53"/>
                  </a:cubicBezTo>
                  <a:cubicBezTo>
                    <a:pt x="44" y="53"/>
                    <a:pt x="52" y="45"/>
                    <a:pt x="52" y="35"/>
                  </a:cubicBezTo>
                  <a:cubicBezTo>
                    <a:pt x="52" y="25"/>
                    <a:pt x="44" y="17"/>
                    <a:pt x="34" y="17"/>
                  </a:cubicBezTo>
                  <a:close/>
                  <a:moveTo>
                    <a:pt x="34" y="69"/>
                  </a:moveTo>
                  <a:cubicBezTo>
                    <a:pt x="16" y="69"/>
                    <a:pt x="0" y="54"/>
                    <a:pt x="0" y="35"/>
                  </a:cubicBezTo>
                  <a:cubicBezTo>
                    <a:pt x="0" y="16"/>
                    <a:pt x="16" y="0"/>
                    <a:pt x="34" y="0"/>
                  </a:cubicBezTo>
                  <a:cubicBezTo>
                    <a:pt x="53" y="0"/>
                    <a:pt x="69" y="16"/>
                    <a:pt x="69" y="35"/>
                  </a:cubicBezTo>
                  <a:cubicBezTo>
                    <a:pt x="69" y="54"/>
                    <a:pt x="53" y="69"/>
                    <a:pt x="34"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4" name="Freeform 31">
              <a:extLst>
                <a:ext uri="{FF2B5EF4-FFF2-40B4-BE49-F238E27FC236}">
                  <a16:creationId xmlns:a16="http://schemas.microsoft.com/office/drawing/2014/main" id="{637418C4-E8C0-6A47-A670-BC8AC8E0BD64}"/>
                </a:ext>
              </a:extLst>
            </p:cNvPr>
            <p:cNvSpPr>
              <a:spLocks noEditPoints="1"/>
            </p:cNvSpPr>
            <p:nvPr/>
          </p:nvSpPr>
          <p:spPr bwMode="auto">
            <a:xfrm>
              <a:off x="4324351" y="1362076"/>
              <a:ext cx="38100" cy="34925"/>
            </a:xfrm>
            <a:custGeom>
              <a:avLst/>
              <a:gdLst>
                <a:gd name="T0" fmla="*/ 35 w 69"/>
                <a:gd name="T1" fmla="*/ 17 h 69"/>
                <a:gd name="T2" fmla="*/ 17 w 69"/>
                <a:gd name="T3" fmla="*/ 35 h 69"/>
                <a:gd name="T4" fmla="*/ 35 w 69"/>
                <a:gd name="T5" fmla="*/ 53 h 69"/>
                <a:gd name="T6" fmla="*/ 52 w 69"/>
                <a:gd name="T7" fmla="*/ 35 h 69"/>
                <a:gd name="T8" fmla="*/ 35 w 69"/>
                <a:gd name="T9" fmla="*/ 17 h 69"/>
                <a:gd name="T10" fmla="*/ 35 w 69"/>
                <a:gd name="T11" fmla="*/ 69 h 69"/>
                <a:gd name="T12" fmla="*/ 0 w 69"/>
                <a:gd name="T13" fmla="*/ 35 h 69"/>
                <a:gd name="T14" fmla="*/ 35 w 69"/>
                <a:gd name="T15" fmla="*/ 0 h 69"/>
                <a:gd name="T16" fmla="*/ 69 w 69"/>
                <a:gd name="T17" fmla="*/ 35 h 69"/>
                <a:gd name="T18" fmla="*/ 35 w 69"/>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35" y="17"/>
                  </a:moveTo>
                  <a:cubicBezTo>
                    <a:pt x="25" y="17"/>
                    <a:pt x="17" y="25"/>
                    <a:pt x="17" y="35"/>
                  </a:cubicBezTo>
                  <a:cubicBezTo>
                    <a:pt x="17" y="45"/>
                    <a:pt x="25" y="53"/>
                    <a:pt x="35" y="53"/>
                  </a:cubicBezTo>
                  <a:cubicBezTo>
                    <a:pt x="44" y="53"/>
                    <a:pt x="52" y="45"/>
                    <a:pt x="52" y="35"/>
                  </a:cubicBezTo>
                  <a:cubicBezTo>
                    <a:pt x="52" y="25"/>
                    <a:pt x="44" y="17"/>
                    <a:pt x="35" y="17"/>
                  </a:cubicBezTo>
                  <a:close/>
                  <a:moveTo>
                    <a:pt x="35" y="69"/>
                  </a:moveTo>
                  <a:cubicBezTo>
                    <a:pt x="16" y="69"/>
                    <a:pt x="0" y="54"/>
                    <a:pt x="0" y="35"/>
                  </a:cubicBezTo>
                  <a:cubicBezTo>
                    <a:pt x="0" y="16"/>
                    <a:pt x="16" y="0"/>
                    <a:pt x="35" y="0"/>
                  </a:cubicBezTo>
                  <a:cubicBezTo>
                    <a:pt x="53" y="0"/>
                    <a:pt x="69" y="16"/>
                    <a:pt x="69" y="35"/>
                  </a:cubicBezTo>
                  <a:cubicBezTo>
                    <a:pt x="69" y="54"/>
                    <a:pt x="53" y="69"/>
                    <a:pt x="35"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5" name="Freeform 32">
              <a:extLst>
                <a:ext uri="{FF2B5EF4-FFF2-40B4-BE49-F238E27FC236}">
                  <a16:creationId xmlns:a16="http://schemas.microsoft.com/office/drawing/2014/main" id="{85068739-52DD-A149-BAA7-63F4B4D2D4D6}"/>
                </a:ext>
              </a:extLst>
            </p:cNvPr>
            <p:cNvSpPr>
              <a:spLocks noEditPoints="1"/>
            </p:cNvSpPr>
            <p:nvPr/>
          </p:nvSpPr>
          <p:spPr bwMode="auto">
            <a:xfrm>
              <a:off x="4259264" y="1423988"/>
              <a:ext cx="36513" cy="36513"/>
            </a:xfrm>
            <a:custGeom>
              <a:avLst/>
              <a:gdLst>
                <a:gd name="T0" fmla="*/ 34 w 69"/>
                <a:gd name="T1" fmla="*/ 16 h 69"/>
                <a:gd name="T2" fmla="*/ 17 w 69"/>
                <a:gd name="T3" fmla="*/ 34 h 69"/>
                <a:gd name="T4" fmla="*/ 34 w 69"/>
                <a:gd name="T5" fmla="*/ 52 h 69"/>
                <a:gd name="T6" fmla="*/ 52 w 69"/>
                <a:gd name="T7" fmla="*/ 34 h 69"/>
                <a:gd name="T8" fmla="*/ 34 w 69"/>
                <a:gd name="T9" fmla="*/ 16 h 69"/>
                <a:gd name="T10" fmla="*/ 34 w 69"/>
                <a:gd name="T11" fmla="*/ 69 h 69"/>
                <a:gd name="T12" fmla="*/ 0 w 69"/>
                <a:gd name="T13" fmla="*/ 34 h 69"/>
                <a:gd name="T14" fmla="*/ 34 w 69"/>
                <a:gd name="T15" fmla="*/ 0 h 69"/>
                <a:gd name="T16" fmla="*/ 69 w 69"/>
                <a:gd name="T17" fmla="*/ 34 h 69"/>
                <a:gd name="T18" fmla="*/ 34 w 69"/>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34" y="16"/>
                  </a:moveTo>
                  <a:cubicBezTo>
                    <a:pt x="25" y="16"/>
                    <a:pt x="17" y="24"/>
                    <a:pt x="17" y="34"/>
                  </a:cubicBezTo>
                  <a:cubicBezTo>
                    <a:pt x="17" y="44"/>
                    <a:pt x="25" y="52"/>
                    <a:pt x="34" y="52"/>
                  </a:cubicBezTo>
                  <a:cubicBezTo>
                    <a:pt x="44" y="52"/>
                    <a:pt x="52" y="44"/>
                    <a:pt x="52" y="34"/>
                  </a:cubicBezTo>
                  <a:cubicBezTo>
                    <a:pt x="52" y="24"/>
                    <a:pt x="44" y="16"/>
                    <a:pt x="34" y="16"/>
                  </a:cubicBezTo>
                  <a:close/>
                  <a:moveTo>
                    <a:pt x="34" y="69"/>
                  </a:moveTo>
                  <a:cubicBezTo>
                    <a:pt x="16" y="69"/>
                    <a:pt x="0" y="53"/>
                    <a:pt x="0" y="34"/>
                  </a:cubicBezTo>
                  <a:cubicBezTo>
                    <a:pt x="0" y="15"/>
                    <a:pt x="16" y="0"/>
                    <a:pt x="34" y="0"/>
                  </a:cubicBezTo>
                  <a:cubicBezTo>
                    <a:pt x="53" y="0"/>
                    <a:pt x="69" y="15"/>
                    <a:pt x="69" y="34"/>
                  </a:cubicBezTo>
                  <a:cubicBezTo>
                    <a:pt x="69" y="53"/>
                    <a:pt x="53" y="69"/>
                    <a:pt x="34"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6" name="Freeform 33">
              <a:extLst>
                <a:ext uri="{FF2B5EF4-FFF2-40B4-BE49-F238E27FC236}">
                  <a16:creationId xmlns:a16="http://schemas.microsoft.com/office/drawing/2014/main" id="{E77F4A14-8687-BA4D-BB14-FC643BA3641B}"/>
                </a:ext>
              </a:extLst>
            </p:cNvPr>
            <p:cNvSpPr>
              <a:spLocks noEditPoints="1"/>
            </p:cNvSpPr>
            <p:nvPr/>
          </p:nvSpPr>
          <p:spPr bwMode="auto">
            <a:xfrm>
              <a:off x="4324351" y="1423988"/>
              <a:ext cx="38100" cy="36513"/>
            </a:xfrm>
            <a:custGeom>
              <a:avLst/>
              <a:gdLst>
                <a:gd name="T0" fmla="*/ 35 w 69"/>
                <a:gd name="T1" fmla="*/ 16 h 69"/>
                <a:gd name="T2" fmla="*/ 17 w 69"/>
                <a:gd name="T3" fmla="*/ 34 h 69"/>
                <a:gd name="T4" fmla="*/ 35 w 69"/>
                <a:gd name="T5" fmla="*/ 52 h 69"/>
                <a:gd name="T6" fmla="*/ 52 w 69"/>
                <a:gd name="T7" fmla="*/ 34 h 69"/>
                <a:gd name="T8" fmla="*/ 35 w 69"/>
                <a:gd name="T9" fmla="*/ 16 h 69"/>
                <a:gd name="T10" fmla="*/ 35 w 69"/>
                <a:gd name="T11" fmla="*/ 69 h 69"/>
                <a:gd name="T12" fmla="*/ 0 w 69"/>
                <a:gd name="T13" fmla="*/ 34 h 69"/>
                <a:gd name="T14" fmla="*/ 35 w 69"/>
                <a:gd name="T15" fmla="*/ 0 h 69"/>
                <a:gd name="T16" fmla="*/ 69 w 69"/>
                <a:gd name="T17" fmla="*/ 34 h 69"/>
                <a:gd name="T18" fmla="*/ 35 w 69"/>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9">
                  <a:moveTo>
                    <a:pt x="35" y="16"/>
                  </a:moveTo>
                  <a:cubicBezTo>
                    <a:pt x="25" y="16"/>
                    <a:pt x="17" y="24"/>
                    <a:pt x="17" y="34"/>
                  </a:cubicBezTo>
                  <a:cubicBezTo>
                    <a:pt x="17" y="44"/>
                    <a:pt x="25" y="52"/>
                    <a:pt x="35" y="52"/>
                  </a:cubicBezTo>
                  <a:cubicBezTo>
                    <a:pt x="44" y="52"/>
                    <a:pt x="52" y="44"/>
                    <a:pt x="52" y="34"/>
                  </a:cubicBezTo>
                  <a:cubicBezTo>
                    <a:pt x="52" y="24"/>
                    <a:pt x="44" y="16"/>
                    <a:pt x="35" y="16"/>
                  </a:cubicBezTo>
                  <a:close/>
                  <a:moveTo>
                    <a:pt x="35" y="69"/>
                  </a:moveTo>
                  <a:cubicBezTo>
                    <a:pt x="16" y="69"/>
                    <a:pt x="0" y="53"/>
                    <a:pt x="0" y="34"/>
                  </a:cubicBezTo>
                  <a:cubicBezTo>
                    <a:pt x="0" y="15"/>
                    <a:pt x="16" y="0"/>
                    <a:pt x="35" y="0"/>
                  </a:cubicBezTo>
                  <a:cubicBezTo>
                    <a:pt x="53" y="0"/>
                    <a:pt x="69" y="15"/>
                    <a:pt x="69" y="34"/>
                  </a:cubicBezTo>
                  <a:cubicBezTo>
                    <a:pt x="69" y="53"/>
                    <a:pt x="53" y="69"/>
                    <a:pt x="35"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7" name="Freeform 34">
              <a:extLst>
                <a:ext uri="{FF2B5EF4-FFF2-40B4-BE49-F238E27FC236}">
                  <a16:creationId xmlns:a16="http://schemas.microsoft.com/office/drawing/2014/main" id="{1F880D5E-9AE3-2046-BB98-26EDFB08FA44}"/>
                </a:ext>
              </a:extLst>
            </p:cNvPr>
            <p:cNvSpPr>
              <a:spLocks noEditPoints="1"/>
            </p:cNvSpPr>
            <p:nvPr/>
          </p:nvSpPr>
          <p:spPr bwMode="auto">
            <a:xfrm>
              <a:off x="4435476" y="1323976"/>
              <a:ext cx="44450" cy="179388"/>
            </a:xfrm>
            <a:custGeom>
              <a:avLst/>
              <a:gdLst>
                <a:gd name="T0" fmla="*/ 22 w 82"/>
                <a:gd name="T1" fmla="*/ 326 h 347"/>
                <a:gd name="T2" fmla="*/ 60 w 82"/>
                <a:gd name="T3" fmla="*/ 326 h 347"/>
                <a:gd name="T4" fmla="*/ 60 w 82"/>
                <a:gd name="T5" fmla="*/ 22 h 347"/>
                <a:gd name="T6" fmla="*/ 22 w 82"/>
                <a:gd name="T7" fmla="*/ 22 h 347"/>
                <a:gd name="T8" fmla="*/ 22 w 82"/>
                <a:gd name="T9" fmla="*/ 326 h 347"/>
                <a:gd name="T10" fmla="*/ 71 w 82"/>
                <a:gd name="T11" fmla="*/ 347 h 347"/>
                <a:gd name="T12" fmla="*/ 11 w 82"/>
                <a:gd name="T13" fmla="*/ 347 h 347"/>
                <a:gd name="T14" fmla="*/ 0 w 82"/>
                <a:gd name="T15" fmla="*/ 337 h 347"/>
                <a:gd name="T16" fmla="*/ 0 w 82"/>
                <a:gd name="T17" fmla="*/ 11 h 347"/>
                <a:gd name="T18" fmla="*/ 11 w 82"/>
                <a:gd name="T19" fmla="*/ 0 h 347"/>
                <a:gd name="T20" fmla="*/ 71 w 82"/>
                <a:gd name="T21" fmla="*/ 0 h 347"/>
                <a:gd name="T22" fmla="*/ 82 w 82"/>
                <a:gd name="T23" fmla="*/ 11 h 347"/>
                <a:gd name="T24" fmla="*/ 82 w 82"/>
                <a:gd name="T25" fmla="*/ 337 h 347"/>
                <a:gd name="T26" fmla="*/ 71 w 82"/>
                <a:gd name="T27"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347">
                  <a:moveTo>
                    <a:pt x="22" y="326"/>
                  </a:moveTo>
                  <a:lnTo>
                    <a:pt x="60" y="326"/>
                  </a:lnTo>
                  <a:lnTo>
                    <a:pt x="60" y="22"/>
                  </a:lnTo>
                  <a:lnTo>
                    <a:pt x="22" y="22"/>
                  </a:lnTo>
                  <a:lnTo>
                    <a:pt x="22" y="326"/>
                  </a:lnTo>
                  <a:close/>
                  <a:moveTo>
                    <a:pt x="71" y="347"/>
                  </a:moveTo>
                  <a:lnTo>
                    <a:pt x="11" y="347"/>
                  </a:lnTo>
                  <a:cubicBezTo>
                    <a:pt x="5" y="347"/>
                    <a:pt x="0" y="343"/>
                    <a:pt x="0" y="337"/>
                  </a:cubicBezTo>
                  <a:lnTo>
                    <a:pt x="0" y="11"/>
                  </a:lnTo>
                  <a:cubicBezTo>
                    <a:pt x="0" y="5"/>
                    <a:pt x="5" y="0"/>
                    <a:pt x="11" y="0"/>
                  </a:cubicBezTo>
                  <a:lnTo>
                    <a:pt x="71" y="0"/>
                  </a:lnTo>
                  <a:cubicBezTo>
                    <a:pt x="77" y="0"/>
                    <a:pt x="82" y="5"/>
                    <a:pt x="82" y="11"/>
                  </a:cubicBezTo>
                  <a:lnTo>
                    <a:pt x="82" y="337"/>
                  </a:lnTo>
                  <a:cubicBezTo>
                    <a:pt x="82" y="343"/>
                    <a:pt x="77" y="347"/>
                    <a:pt x="71" y="3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8" name="Freeform 35">
              <a:extLst>
                <a:ext uri="{FF2B5EF4-FFF2-40B4-BE49-F238E27FC236}">
                  <a16:creationId xmlns:a16="http://schemas.microsoft.com/office/drawing/2014/main" id="{9159F718-A793-7D41-8301-7FEC9F9E877C}"/>
                </a:ext>
              </a:extLst>
            </p:cNvPr>
            <p:cNvSpPr>
              <a:spLocks noEditPoints="1"/>
            </p:cNvSpPr>
            <p:nvPr/>
          </p:nvSpPr>
          <p:spPr bwMode="auto">
            <a:xfrm>
              <a:off x="4140201" y="1323976"/>
              <a:ext cx="44450" cy="179388"/>
            </a:xfrm>
            <a:custGeom>
              <a:avLst/>
              <a:gdLst>
                <a:gd name="T0" fmla="*/ 22 w 82"/>
                <a:gd name="T1" fmla="*/ 326 h 347"/>
                <a:gd name="T2" fmla="*/ 61 w 82"/>
                <a:gd name="T3" fmla="*/ 326 h 347"/>
                <a:gd name="T4" fmla="*/ 61 w 82"/>
                <a:gd name="T5" fmla="*/ 22 h 347"/>
                <a:gd name="T6" fmla="*/ 22 w 82"/>
                <a:gd name="T7" fmla="*/ 22 h 347"/>
                <a:gd name="T8" fmla="*/ 22 w 82"/>
                <a:gd name="T9" fmla="*/ 326 h 347"/>
                <a:gd name="T10" fmla="*/ 72 w 82"/>
                <a:gd name="T11" fmla="*/ 347 h 347"/>
                <a:gd name="T12" fmla="*/ 11 w 82"/>
                <a:gd name="T13" fmla="*/ 347 h 347"/>
                <a:gd name="T14" fmla="*/ 0 w 82"/>
                <a:gd name="T15" fmla="*/ 337 h 347"/>
                <a:gd name="T16" fmla="*/ 0 w 82"/>
                <a:gd name="T17" fmla="*/ 11 h 347"/>
                <a:gd name="T18" fmla="*/ 11 w 82"/>
                <a:gd name="T19" fmla="*/ 0 h 347"/>
                <a:gd name="T20" fmla="*/ 72 w 82"/>
                <a:gd name="T21" fmla="*/ 0 h 347"/>
                <a:gd name="T22" fmla="*/ 82 w 82"/>
                <a:gd name="T23" fmla="*/ 11 h 347"/>
                <a:gd name="T24" fmla="*/ 82 w 82"/>
                <a:gd name="T25" fmla="*/ 337 h 347"/>
                <a:gd name="T26" fmla="*/ 72 w 82"/>
                <a:gd name="T27"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 h="347">
                  <a:moveTo>
                    <a:pt x="22" y="326"/>
                  </a:moveTo>
                  <a:lnTo>
                    <a:pt x="61" y="326"/>
                  </a:lnTo>
                  <a:lnTo>
                    <a:pt x="61" y="22"/>
                  </a:lnTo>
                  <a:lnTo>
                    <a:pt x="22" y="22"/>
                  </a:lnTo>
                  <a:lnTo>
                    <a:pt x="22" y="326"/>
                  </a:lnTo>
                  <a:close/>
                  <a:moveTo>
                    <a:pt x="72" y="347"/>
                  </a:moveTo>
                  <a:lnTo>
                    <a:pt x="11" y="347"/>
                  </a:lnTo>
                  <a:cubicBezTo>
                    <a:pt x="5" y="347"/>
                    <a:pt x="0" y="343"/>
                    <a:pt x="0" y="337"/>
                  </a:cubicBezTo>
                  <a:lnTo>
                    <a:pt x="0" y="11"/>
                  </a:lnTo>
                  <a:cubicBezTo>
                    <a:pt x="0" y="5"/>
                    <a:pt x="5" y="0"/>
                    <a:pt x="11" y="0"/>
                  </a:cubicBezTo>
                  <a:lnTo>
                    <a:pt x="72" y="0"/>
                  </a:lnTo>
                  <a:cubicBezTo>
                    <a:pt x="78" y="0"/>
                    <a:pt x="82" y="5"/>
                    <a:pt x="82" y="11"/>
                  </a:cubicBezTo>
                  <a:lnTo>
                    <a:pt x="82" y="337"/>
                  </a:lnTo>
                  <a:cubicBezTo>
                    <a:pt x="82" y="343"/>
                    <a:pt x="78" y="347"/>
                    <a:pt x="72" y="34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9" name="Freeform 36">
              <a:extLst>
                <a:ext uri="{FF2B5EF4-FFF2-40B4-BE49-F238E27FC236}">
                  <a16:creationId xmlns:a16="http://schemas.microsoft.com/office/drawing/2014/main" id="{B6E33774-4541-584A-AD58-B2ACAE7F0E48}"/>
                </a:ext>
              </a:extLst>
            </p:cNvPr>
            <p:cNvSpPr>
              <a:spLocks noEditPoints="1"/>
            </p:cNvSpPr>
            <p:nvPr/>
          </p:nvSpPr>
          <p:spPr bwMode="auto">
            <a:xfrm>
              <a:off x="4216401" y="1531938"/>
              <a:ext cx="187325" cy="42863"/>
            </a:xfrm>
            <a:custGeom>
              <a:avLst/>
              <a:gdLst>
                <a:gd name="T0" fmla="*/ 22 w 347"/>
                <a:gd name="T1" fmla="*/ 61 h 82"/>
                <a:gd name="T2" fmla="*/ 326 w 347"/>
                <a:gd name="T3" fmla="*/ 61 h 82"/>
                <a:gd name="T4" fmla="*/ 326 w 347"/>
                <a:gd name="T5" fmla="*/ 22 h 82"/>
                <a:gd name="T6" fmla="*/ 22 w 347"/>
                <a:gd name="T7" fmla="*/ 22 h 82"/>
                <a:gd name="T8" fmla="*/ 22 w 347"/>
                <a:gd name="T9" fmla="*/ 61 h 82"/>
                <a:gd name="T10" fmla="*/ 336 w 347"/>
                <a:gd name="T11" fmla="*/ 82 h 82"/>
                <a:gd name="T12" fmla="*/ 11 w 347"/>
                <a:gd name="T13" fmla="*/ 82 h 82"/>
                <a:gd name="T14" fmla="*/ 0 w 347"/>
                <a:gd name="T15" fmla="*/ 71 h 82"/>
                <a:gd name="T16" fmla="*/ 0 w 347"/>
                <a:gd name="T17" fmla="*/ 11 h 82"/>
                <a:gd name="T18" fmla="*/ 11 w 347"/>
                <a:gd name="T19" fmla="*/ 0 h 82"/>
                <a:gd name="T20" fmla="*/ 336 w 347"/>
                <a:gd name="T21" fmla="*/ 0 h 82"/>
                <a:gd name="T22" fmla="*/ 347 w 347"/>
                <a:gd name="T23" fmla="*/ 11 h 82"/>
                <a:gd name="T24" fmla="*/ 347 w 347"/>
                <a:gd name="T25" fmla="*/ 71 h 82"/>
                <a:gd name="T26" fmla="*/ 336 w 347"/>
                <a:gd name="T2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7" h="82">
                  <a:moveTo>
                    <a:pt x="22" y="61"/>
                  </a:moveTo>
                  <a:lnTo>
                    <a:pt x="326" y="61"/>
                  </a:lnTo>
                  <a:lnTo>
                    <a:pt x="326" y="22"/>
                  </a:lnTo>
                  <a:lnTo>
                    <a:pt x="22" y="22"/>
                  </a:lnTo>
                  <a:lnTo>
                    <a:pt x="22" y="61"/>
                  </a:lnTo>
                  <a:close/>
                  <a:moveTo>
                    <a:pt x="336" y="82"/>
                  </a:moveTo>
                  <a:lnTo>
                    <a:pt x="11" y="82"/>
                  </a:lnTo>
                  <a:cubicBezTo>
                    <a:pt x="5" y="82"/>
                    <a:pt x="0" y="77"/>
                    <a:pt x="0" y="71"/>
                  </a:cubicBezTo>
                  <a:lnTo>
                    <a:pt x="0" y="11"/>
                  </a:lnTo>
                  <a:cubicBezTo>
                    <a:pt x="0" y="5"/>
                    <a:pt x="5" y="0"/>
                    <a:pt x="11" y="0"/>
                  </a:cubicBezTo>
                  <a:lnTo>
                    <a:pt x="336" y="0"/>
                  </a:lnTo>
                  <a:cubicBezTo>
                    <a:pt x="342" y="0"/>
                    <a:pt x="347" y="5"/>
                    <a:pt x="347" y="11"/>
                  </a:cubicBezTo>
                  <a:lnTo>
                    <a:pt x="347" y="71"/>
                  </a:lnTo>
                  <a:cubicBezTo>
                    <a:pt x="347" y="77"/>
                    <a:pt x="342" y="82"/>
                    <a:pt x="336" y="82"/>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0" name="Freeform 37">
              <a:extLst>
                <a:ext uri="{FF2B5EF4-FFF2-40B4-BE49-F238E27FC236}">
                  <a16:creationId xmlns:a16="http://schemas.microsoft.com/office/drawing/2014/main" id="{9E78C0C0-916F-4344-A419-7831BBE1DD1C}"/>
                </a:ext>
              </a:extLst>
            </p:cNvPr>
            <p:cNvSpPr>
              <a:spLocks noEditPoints="1"/>
            </p:cNvSpPr>
            <p:nvPr/>
          </p:nvSpPr>
          <p:spPr bwMode="auto">
            <a:xfrm>
              <a:off x="4216401" y="1249363"/>
              <a:ext cx="187325" cy="42863"/>
            </a:xfrm>
            <a:custGeom>
              <a:avLst/>
              <a:gdLst>
                <a:gd name="T0" fmla="*/ 22 w 347"/>
                <a:gd name="T1" fmla="*/ 61 h 83"/>
                <a:gd name="T2" fmla="*/ 326 w 347"/>
                <a:gd name="T3" fmla="*/ 61 h 83"/>
                <a:gd name="T4" fmla="*/ 326 w 347"/>
                <a:gd name="T5" fmla="*/ 22 h 83"/>
                <a:gd name="T6" fmla="*/ 22 w 347"/>
                <a:gd name="T7" fmla="*/ 22 h 83"/>
                <a:gd name="T8" fmla="*/ 22 w 347"/>
                <a:gd name="T9" fmla="*/ 61 h 83"/>
                <a:gd name="T10" fmla="*/ 336 w 347"/>
                <a:gd name="T11" fmla="*/ 83 h 83"/>
                <a:gd name="T12" fmla="*/ 11 w 347"/>
                <a:gd name="T13" fmla="*/ 83 h 83"/>
                <a:gd name="T14" fmla="*/ 0 w 347"/>
                <a:gd name="T15" fmla="*/ 72 h 83"/>
                <a:gd name="T16" fmla="*/ 0 w 347"/>
                <a:gd name="T17" fmla="*/ 11 h 83"/>
                <a:gd name="T18" fmla="*/ 11 w 347"/>
                <a:gd name="T19" fmla="*/ 0 h 83"/>
                <a:gd name="T20" fmla="*/ 336 w 347"/>
                <a:gd name="T21" fmla="*/ 0 h 83"/>
                <a:gd name="T22" fmla="*/ 347 w 347"/>
                <a:gd name="T23" fmla="*/ 11 h 83"/>
                <a:gd name="T24" fmla="*/ 347 w 347"/>
                <a:gd name="T25" fmla="*/ 72 h 83"/>
                <a:gd name="T26" fmla="*/ 336 w 347"/>
                <a:gd name="T2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7" h="83">
                  <a:moveTo>
                    <a:pt x="22" y="61"/>
                  </a:moveTo>
                  <a:lnTo>
                    <a:pt x="326" y="61"/>
                  </a:lnTo>
                  <a:lnTo>
                    <a:pt x="326" y="22"/>
                  </a:lnTo>
                  <a:lnTo>
                    <a:pt x="22" y="22"/>
                  </a:lnTo>
                  <a:lnTo>
                    <a:pt x="22" y="61"/>
                  </a:lnTo>
                  <a:close/>
                  <a:moveTo>
                    <a:pt x="336" y="83"/>
                  </a:moveTo>
                  <a:lnTo>
                    <a:pt x="11" y="83"/>
                  </a:lnTo>
                  <a:cubicBezTo>
                    <a:pt x="5" y="83"/>
                    <a:pt x="0" y="78"/>
                    <a:pt x="0" y="72"/>
                  </a:cubicBezTo>
                  <a:lnTo>
                    <a:pt x="0" y="11"/>
                  </a:lnTo>
                  <a:cubicBezTo>
                    <a:pt x="0" y="5"/>
                    <a:pt x="5" y="0"/>
                    <a:pt x="11" y="0"/>
                  </a:cubicBezTo>
                  <a:lnTo>
                    <a:pt x="336" y="0"/>
                  </a:lnTo>
                  <a:cubicBezTo>
                    <a:pt x="342" y="0"/>
                    <a:pt x="347" y="5"/>
                    <a:pt x="347" y="11"/>
                  </a:cubicBezTo>
                  <a:lnTo>
                    <a:pt x="347" y="72"/>
                  </a:lnTo>
                  <a:cubicBezTo>
                    <a:pt x="347" y="78"/>
                    <a:pt x="342" y="83"/>
                    <a:pt x="336" y="83"/>
                  </a:cubicBezTo>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1" name="Freeform 38">
              <a:extLst>
                <a:ext uri="{FF2B5EF4-FFF2-40B4-BE49-F238E27FC236}">
                  <a16:creationId xmlns:a16="http://schemas.microsoft.com/office/drawing/2014/main" id="{69FBD28A-D265-A54B-BD6B-EA9B7A7DD1F5}"/>
                </a:ext>
              </a:extLst>
            </p:cNvPr>
            <p:cNvSpPr>
              <a:spLocks/>
            </p:cNvSpPr>
            <p:nvPr/>
          </p:nvSpPr>
          <p:spPr bwMode="auto">
            <a:xfrm>
              <a:off x="4468814" y="1354138"/>
              <a:ext cx="47625" cy="11113"/>
            </a:xfrm>
            <a:custGeom>
              <a:avLst/>
              <a:gdLst>
                <a:gd name="T0" fmla="*/ 76 w 87"/>
                <a:gd name="T1" fmla="*/ 21 h 21"/>
                <a:gd name="T2" fmla="*/ 11 w 87"/>
                <a:gd name="T3" fmla="*/ 21 h 21"/>
                <a:gd name="T4" fmla="*/ 0 w 87"/>
                <a:gd name="T5" fmla="*/ 11 h 21"/>
                <a:gd name="T6" fmla="*/ 11 w 87"/>
                <a:gd name="T7" fmla="*/ 0 h 21"/>
                <a:gd name="T8" fmla="*/ 76 w 87"/>
                <a:gd name="T9" fmla="*/ 0 h 21"/>
                <a:gd name="T10" fmla="*/ 87 w 87"/>
                <a:gd name="T11" fmla="*/ 11 h 21"/>
                <a:gd name="T12" fmla="*/ 76 w 87"/>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7" h="21">
                  <a:moveTo>
                    <a:pt x="76" y="21"/>
                  </a:moveTo>
                  <a:lnTo>
                    <a:pt x="11" y="21"/>
                  </a:lnTo>
                  <a:cubicBezTo>
                    <a:pt x="5" y="21"/>
                    <a:pt x="0" y="17"/>
                    <a:pt x="0" y="11"/>
                  </a:cubicBezTo>
                  <a:cubicBezTo>
                    <a:pt x="0" y="5"/>
                    <a:pt x="5" y="0"/>
                    <a:pt x="11" y="0"/>
                  </a:cubicBezTo>
                  <a:lnTo>
                    <a:pt x="76" y="0"/>
                  </a:lnTo>
                  <a:cubicBezTo>
                    <a:pt x="82" y="0"/>
                    <a:pt x="87" y="5"/>
                    <a:pt x="87" y="11"/>
                  </a:cubicBezTo>
                  <a:cubicBezTo>
                    <a:pt x="87" y="17"/>
                    <a:pt x="82" y="21"/>
                    <a:pt x="76"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2" name="Freeform 39">
              <a:extLst>
                <a:ext uri="{FF2B5EF4-FFF2-40B4-BE49-F238E27FC236}">
                  <a16:creationId xmlns:a16="http://schemas.microsoft.com/office/drawing/2014/main" id="{6A8D124D-B341-9A49-B085-DD0DAF40B918}"/>
                </a:ext>
              </a:extLst>
            </p:cNvPr>
            <p:cNvSpPr>
              <a:spLocks/>
            </p:cNvSpPr>
            <p:nvPr/>
          </p:nvSpPr>
          <p:spPr bwMode="auto">
            <a:xfrm>
              <a:off x="4468814" y="1427163"/>
              <a:ext cx="47625" cy="11113"/>
            </a:xfrm>
            <a:custGeom>
              <a:avLst/>
              <a:gdLst>
                <a:gd name="T0" fmla="*/ 76 w 87"/>
                <a:gd name="T1" fmla="*/ 21 h 21"/>
                <a:gd name="T2" fmla="*/ 11 w 87"/>
                <a:gd name="T3" fmla="*/ 21 h 21"/>
                <a:gd name="T4" fmla="*/ 0 w 87"/>
                <a:gd name="T5" fmla="*/ 10 h 21"/>
                <a:gd name="T6" fmla="*/ 11 w 87"/>
                <a:gd name="T7" fmla="*/ 0 h 21"/>
                <a:gd name="T8" fmla="*/ 76 w 87"/>
                <a:gd name="T9" fmla="*/ 0 h 21"/>
                <a:gd name="T10" fmla="*/ 87 w 87"/>
                <a:gd name="T11" fmla="*/ 10 h 21"/>
                <a:gd name="T12" fmla="*/ 76 w 87"/>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7" h="21">
                  <a:moveTo>
                    <a:pt x="76" y="21"/>
                  </a:moveTo>
                  <a:lnTo>
                    <a:pt x="11" y="21"/>
                  </a:lnTo>
                  <a:cubicBezTo>
                    <a:pt x="5" y="21"/>
                    <a:pt x="0" y="16"/>
                    <a:pt x="0" y="10"/>
                  </a:cubicBezTo>
                  <a:cubicBezTo>
                    <a:pt x="0" y="4"/>
                    <a:pt x="5" y="0"/>
                    <a:pt x="11" y="0"/>
                  </a:cubicBezTo>
                  <a:lnTo>
                    <a:pt x="76" y="0"/>
                  </a:lnTo>
                  <a:cubicBezTo>
                    <a:pt x="82" y="0"/>
                    <a:pt x="87" y="4"/>
                    <a:pt x="87" y="10"/>
                  </a:cubicBezTo>
                  <a:cubicBezTo>
                    <a:pt x="87" y="16"/>
                    <a:pt x="82" y="21"/>
                    <a:pt x="76"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3" name="Freeform 40">
              <a:extLst>
                <a:ext uri="{FF2B5EF4-FFF2-40B4-BE49-F238E27FC236}">
                  <a16:creationId xmlns:a16="http://schemas.microsoft.com/office/drawing/2014/main" id="{2DBA6C00-FEC7-2E43-A0AE-09FF7E200712}"/>
                </a:ext>
              </a:extLst>
            </p:cNvPr>
            <p:cNvSpPr>
              <a:spLocks/>
            </p:cNvSpPr>
            <p:nvPr/>
          </p:nvSpPr>
          <p:spPr bwMode="auto">
            <a:xfrm>
              <a:off x="4468814" y="1390651"/>
              <a:ext cx="47625" cy="11113"/>
            </a:xfrm>
            <a:custGeom>
              <a:avLst/>
              <a:gdLst>
                <a:gd name="T0" fmla="*/ 76 w 87"/>
                <a:gd name="T1" fmla="*/ 22 h 22"/>
                <a:gd name="T2" fmla="*/ 11 w 87"/>
                <a:gd name="T3" fmla="*/ 22 h 22"/>
                <a:gd name="T4" fmla="*/ 0 w 87"/>
                <a:gd name="T5" fmla="*/ 11 h 22"/>
                <a:gd name="T6" fmla="*/ 11 w 87"/>
                <a:gd name="T7" fmla="*/ 0 h 22"/>
                <a:gd name="T8" fmla="*/ 76 w 87"/>
                <a:gd name="T9" fmla="*/ 0 h 22"/>
                <a:gd name="T10" fmla="*/ 87 w 87"/>
                <a:gd name="T11" fmla="*/ 11 h 22"/>
                <a:gd name="T12" fmla="*/ 76 w 87"/>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87" h="22">
                  <a:moveTo>
                    <a:pt x="76" y="22"/>
                  </a:moveTo>
                  <a:lnTo>
                    <a:pt x="11" y="22"/>
                  </a:lnTo>
                  <a:cubicBezTo>
                    <a:pt x="5" y="22"/>
                    <a:pt x="0" y="17"/>
                    <a:pt x="0" y="11"/>
                  </a:cubicBezTo>
                  <a:cubicBezTo>
                    <a:pt x="0" y="5"/>
                    <a:pt x="5" y="0"/>
                    <a:pt x="11" y="0"/>
                  </a:cubicBezTo>
                  <a:lnTo>
                    <a:pt x="76" y="0"/>
                  </a:lnTo>
                  <a:cubicBezTo>
                    <a:pt x="82" y="0"/>
                    <a:pt x="87" y="5"/>
                    <a:pt x="87" y="11"/>
                  </a:cubicBezTo>
                  <a:cubicBezTo>
                    <a:pt x="87" y="17"/>
                    <a:pt x="82" y="22"/>
                    <a:pt x="76"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4" name="Freeform 41">
              <a:extLst>
                <a:ext uri="{FF2B5EF4-FFF2-40B4-BE49-F238E27FC236}">
                  <a16:creationId xmlns:a16="http://schemas.microsoft.com/office/drawing/2014/main" id="{61A583D5-C818-2149-9C0D-7765BB18CB17}"/>
                </a:ext>
              </a:extLst>
            </p:cNvPr>
            <p:cNvSpPr>
              <a:spLocks/>
            </p:cNvSpPr>
            <p:nvPr/>
          </p:nvSpPr>
          <p:spPr bwMode="auto">
            <a:xfrm>
              <a:off x="4468814" y="1465263"/>
              <a:ext cx="47625" cy="11113"/>
            </a:xfrm>
            <a:custGeom>
              <a:avLst/>
              <a:gdLst>
                <a:gd name="T0" fmla="*/ 76 w 87"/>
                <a:gd name="T1" fmla="*/ 22 h 22"/>
                <a:gd name="T2" fmla="*/ 11 w 87"/>
                <a:gd name="T3" fmla="*/ 22 h 22"/>
                <a:gd name="T4" fmla="*/ 0 w 87"/>
                <a:gd name="T5" fmla="*/ 11 h 22"/>
                <a:gd name="T6" fmla="*/ 11 w 87"/>
                <a:gd name="T7" fmla="*/ 0 h 22"/>
                <a:gd name="T8" fmla="*/ 76 w 87"/>
                <a:gd name="T9" fmla="*/ 0 h 22"/>
                <a:gd name="T10" fmla="*/ 87 w 87"/>
                <a:gd name="T11" fmla="*/ 11 h 22"/>
                <a:gd name="T12" fmla="*/ 76 w 87"/>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87" h="22">
                  <a:moveTo>
                    <a:pt x="76" y="22"/>
                  </a:moveTo>
                  <a:lnTo>
                    <a:pt x="11" y="22"/>
                  </a:lnTo>
                  <a:cubicBezTo>
                    <a:pt x="5" y="22"/>
                    <a:pt x="0" y="17"/>
                    <a:pt x="0" y="11"/>
                  </a:cubicBezTo>
                  <a:cubicBezTo>
                    <a:pt x="0" y="5"/>
                    <a:pt x="5" y="0"/>
                    <a:pt x="11" y="0"/>
                  </a:cubicBezTo>
                  <a:lnTo>
                    <a:pt x="76" y="0"/>
                  </a:lnTo>
                  <a:cubicBezTo>
                    <a:pt x="82" y="0"/>
                    <a:pt x="87" y="5"/>
                    <a:pt x="87" y="11"/>
                  </a:cubicBezTo>
                  <a:cubicBezTo>
                    <a:pt x="87" y="17"/>
                    <a:pt x="82" y="22"/>
                    <a:pt x="76"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5" name="Freeform 42">
              <a:extLst>
                <a:ext uri="{FF2B5EF4-FFF2-40B4-BE49-F238E27FC236}">
                  <a16:creationId xmlns:a16="http://schemas.microsoft.com/office/drawing/2014/main" id="{21DC3E65-04A3-AB4D-B068-3E34C3CD1D7C}"/>
                </a:ext>
              </a:extLst>
            </p:cNvPr>
            <p:cNvSpPr>
              <a:spLocks/>
            </p:cNvSpPr>
            <p:nvPr/>
          </p:nvSpPr>
          <p:spPr bwMode="auto">
            <a:xfrm>
              <a:off x="4102101" y="1354138"/>
              <a:ext cx="49213" cy="11113"/>
            </a:xfrm>
            <a:custGeom>
              <a:avLst/>
              <a:gdLst>
                <a:gd name="T0" fmla="*/ 77 w 88"/>
                <a:gd name="T1" fmla="*/ 21 h 21"/>
                <a:gd name="T2" fmla="*/ 11 w 88"/>
                <a:gd name="T3" fmla="*/ 21 h 21"/>
                <a:gd name="T4" fmla="*/ 0 w 88"/>
                <a:gd name="T5" fmla="*/ 11 h 21"/>
                <a:gd name="T6" fmla="*/ 11 w 88"/>
                <a:gd name="T7" fmla="*/ 0 h 21"/>
                <a:gd name="T8" fmla="*/ 77 w 88"/>
                <a:gd name="T9" fmla="*/ 0 h 21"/>
                <a:gd name="T10" fmla="*/ 88 w 88"/>
                <a:gd name="T11" fmla="*/ 11 h 21"/>
                <a:gd name="T12" fmla="*/ 77 w 8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8" h="21">
                  <a:moveTo>
                    <a:pt x="77" y="21"/>
                  </a:moveTo>
                  <a:lnTo>
                    <a:pt x="11" y="21"/>
                  </a:lnTo>
                  <a:cubicBezTo>
                    <a:pt x="5" y="21"/>
                    <a:pt x="0" y="17"/>
                    <a:pt x="0" y="11"/>
                  </a:cubicBezTo>
                  <a:cubicBezTo>
                    <a:pt x="0" y="5"/>
                    <a:pt x="5" y="0"/>
                    <a:pt x="11" y="0"/>
                  </a:cubicBezTo>
                  <a:lnTo>
                    <a:pt x="77" y="0"/>
                  </a:lnTo>
                  <a:cubicBezTo>
                    <a:pt x="83" y="0"/>
                    <a:pt x="88" y="5"/>
                    <a:pt x="88" y="11"/>
                  </a:cubicBezTo>
                  <a:cubicBezTo>
                    <a:pt x="88" y="17"/>
                    <a:pt x="83" y="21"/>
                    <a:pt x="77"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6" name="Freeform 43">
              <a:extLst>
                <a:ext uri="{FF2B5EF4-FFF2-40B4-BE49-F238E27FC236}">
                  <a16:creationId xmlns:a16="http://schemas.microsoft.com/office/drawing/2014/main" id="{352CAEC6-3C07-1A43-9CFA-43D231398DC9}"/>
                </a:ext>
              </a:extLst>
            </p:cNvPr>
            <p:cNvSpPr>
              <a:spLocks/>
            </p:cNvSpPr>
            <p:nvPr/>
          </p:nvSpPr>
          <p:spPr bwMode="auto">
            <a:xfrm>
              <a:off x="4102101" y="1427163"/>
              <a:ext cx="49213" cy="11113"/>
            </a:xfrm>
            <a:custGeom>
              <a:avLst/>
              <a:gdLst>
                <a:gd name="T0" fmla="*/ 77 w 88"/>
                <a:gd name="T1" fmla="*/ 21 h 21"/>
                <a:gd name="T2" fmla="*/ 11 w 88"/>
                <a:gd name="T3" fmla="*/ 21 h 21"/>
                <a:gd name="T4" fmla="*/ 0 w 88"/>
                <a:gd name="T5" fmla="*/ 10 h 21"/>
                <a:gd name="T6" fmla="*/ 11 w 88"/>
                <a:gd name="T7" fmla="*/ 0 h 21"/>
                <a:gd name="T8" fmla="*/ 77 w 88"/>
                <a:gd name="T9" fmla="*/ 0 h 21"/>
                <a:gd name="T10" fmla="*/ 88 w 88"/>
                <a:gd name="T11" fmla="*/ 10 h 21"/>
                <a:gd name="T12" fmla="*/ 77 w 88"/>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88" h="21">
                  <a:moveTo>
                    <a:pt x="77" y="21"/>
                  </a:moveTo>
                  <a:lnTo>
                    <a:pt x="11" y="21"/>
                  </a:lnTo>
                  <a:cubicBezTo>
                    <a:pt x="5" y="21"/>
                    <a:pt x="0" y="16"/>
                    <a:pt x="0" y="10"/>
                  </a:cubicBezTo>
                  <a:cubicBezTo>
                    <a:pt x="0" y="4"/>
                    <a:pt x="5" y="0"/>
                    <a:pt x="11" y="0"/>
                  </a:cubicBezTo>
                  <a:lnTo>
                    <a:pt x="77" y="0"/>
                  </a:lnTo>
                  <a:cubicBezTo>
                    <a:pt x="83" y="0"/>
                    <a:pt x="88" y="4"/>
                    <a:pt x="88" y="10"/>
                  </a:cubicBezTo>
                  <a:cubicBezTo>
                    <a:pt x="88" y="16"/>
                    <a:pt x="83" y="21"/>
                    <a:pt x="77"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7" name="Freeform 44">
              <a:extLst>
                <a:ext uri="{FF2B5EF4-FFF2-40B4-BE49-F238E27FC236}">
                  <a16:creationId xmlns:a16="http://schemas.microsoft.com/office/drawing/2014/main" id="{617EA4A6-3800-9C44-AC1A-0ABF5F04CF4E}"/>
                </a:ext>
              </a:extLst>
            </p:cNvPr>
            <p:cNvSpPr>
              <a:spLocks/>
            </p:cNvSpPr>
            <p:nvPr/>
          </p:nvSpPr>
          <p:spPr bwMode="auto">
            <a:xfrm>
              <a:off x="4102101" y="1390651"/>
              <a:ext cx="49213" cy="11113"/>
            </a:xfrm>
            <a:custGeom>
              <a:avLst/>
              <a:gdLst>
                <a:gd name="T0" fmla="*/ 77 w 88"/>
                <a:gd name="T1" fmla="*/ 22 h 22"/>
                <a:gd name="T2" fmla="*/ 11 w 88"/>
                <a:gd name="T3" fmla="*/ 22 h 22"/>
                <a:gd name="T4" fmla="*/ 0 w 88"/>
                <a:gd name="T5" fmla="*/ 11 h 22"/>
                <a:gd name="T6" fmla="*/ 11 w 88"/>
                <a:gd name="T7" fmla="*/ 0 h 22"/>
                <a:gd name="T8" fmla="*/ 77 w 88"/>
                <a:gd name="T9" fmla="*/ 0 h 22"/>
                <a:gd name="T10" fmla="*/ 88 w 88"/>
                <a:gd name="T11" fmla="*/ 11 h 22"/>
                <a:gd name="T12" fmla="*/ 77 w 88"/>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88" h="22">
                  <a:moveTo>
                    <a:pt x="77" y="22"/>
                  </a:moveTo>
                  <a:lnTo>
                    <a:pt x="11" y="22"/>
                  </a:lnTo>
                  <a:cubicBezTo>
                    <a:pt x="5" y="22"/>
                    <a:pt x="0" y="17"/>
                    <a:pt x="0" y="11"/>
                  </a:cubicBezTo>
                  <a:cubicBezTo>
                    <a:pt x="0" y="5"/>
                    <a:pt x="5" y="0"/>
                    <a:pt x="11" y="0"/>
                  </a:cubicBezTo>
                  <a:lnTo>
                    <a:pt x="77" y="0"/>
                  </a:lnTo>
                  <a:cubicBezTo>
                    <a:pt x="83" y="0"/>
                    <a:pt x="88" y="5"/>
                    <a:pt x="88" y="11"/>
                  </a:cubicBezTo>
                  <a:cubicBezTo>
                    <a:pt x="88" y="17"/>
                    <a:pt x="83" y="22"/>
                    <a:pt x="77"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8" name="Freeform 45">
              <a:extLst>
                <a:ext uri="{FF2B5EF4-FFF2-40B4-BE49-F238E27FC236}">
                  <a16:creationId xmlns:a16="http://schemas.microsoft.com/office/drawing/2014/main" id="{D0573893-4A85-CD4F-98FD-012D1C6A390C}"/>
                </a:ext>
              </a:extLst>
            </p:cNvPr>
            <p:cNvSpPr>
              <a:spLocks/>
            </p:cNvSpPr>
            <p:nvPr/>
          </p:nvSpPr>
          <p:spPr bwMode="auto">
            <a:xfrm>
              <a:off x="4102101" y="1465263"/>
              <a:ext cx="49213" cy="11113"/>
            </a:xfrm>
            <a:custGeom>
              <a:avLst/>
              <a:gdLst>
                <a:gd name="T0" fmla="*/ 77 w 88"/>
                <a:gd name="T1" fmla="*/ 22 h 22"/>
                <a:gd name="T2" fmla="*/ 11 w 88"/>
                <a:gd name="T3" fmla="*/ 22 h 22"/>
                <a:gd name="T4" fmla="*/ 0 w 88"/>
                <a:gd name="T5" fmla="*/ 11 h 22"/>
                <a:gd name="T6" fmla="*/ 11 w 88"/>
                <a:gd name="T7" fmla="*/ 0 h 22"/>
                <a:gd name="T8" fmla="*/ 77 w 88"/>
                <a:gd name="T9" fmla="*/ 0 h 22"/>
                <a:gd name="T10" fmla="*/ 88 w 88"/>
                <a:gd name="T11" fmla="*/ 11 h 22"/>
                <a:gd name="T12" fmla="*/ 77 w 88"/>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88" h="22">
                  <a:moveTo>
                    <a:pt x="77" y="22"/>
                  </a:moveTo>
                  <a:lnTo>
                    <a:pt x="11" y="22"/>
                  </a:lnTo>
                  <a:cubicBezTo>
                    <a:pt x="5" y="22"/>
                    <a:pt x="0" y="17"/>
                    <a:pt x="0" y="11"/>
                  </a:cubicBezTo>
                  <a:cubicBezTo>
                    <a:pt x="0" y="5"/>
                    <a:pt x="5" y="0"/>
                    <a:pt x="11" y="0"/>
                  </a:cubicBezTo>
                  <a:lnTo>
                    <a:pt x="77" y="0"/>
                  </a:lnTo>
                  <a:cubicBezTo>
                    <a:pt x="83" y="0"/>
                    <a:pt x="88" y="5"/>
                    <a:pt x="88" y="11"/>
                  </a:cubicBezTo>
                  <a:cubicBezTo>
                    <a:pt x="88" y="17"/>
                    <a:pt x="83" y="22"/>
                    <a:pt x="77"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9" name="Freeform 46">
              <a:extLst>
                <a:ext uri="{FF2B5EF4-FFF2-40B4-BE49-F238E27FC236}">
                  <a16:creationId xmlns:a16="http://schemas.microsoft.com/office/drawing/2014/main" id="{74AADF48-205C-C645-BF9B-9E457892B066}"/>
                </a:ext>
              </a:extLst>
            </p:cNvPr>
            <p:cNvSpPr>
              <a:spLocks/>
            </p:cNvSpPr>
            <p:nvPr/>
          </p:nvSpPr>
          <p:spPr bwMode="auto">
            <a:xfrm>
              <a:off x="4362451" y="1563688"/>
              <a:ext cx="11113" cy="46038"/>
            </a:xfrm>
            <a:custGeom>
              <a:avLst/>
              <a:gdLst>
                <a:gd name="T0" fmla="*/ 11 w 22"/>
                <a:gd name="T1" fmla="*/ 87 h 87"/>
                <a:gd name="T2" fmla="*/ 0 w 22"/>
                <a:gd name="T3" fmla="*/ 76 h 87"/>
                <a:gd name="T4" fmla="*/ 0 w 22"/>
                <a:gd name="T5" fmla="*/ 11 h 87"/>
                <a:gd name="T6" fmla="*/ 11 w 22"/>
                <a:gd name="T7" fmla="*/ 0 h 87"/>
                <a:gd name="T8" fmla="*/ 22 w 22"/>
                <a:gd name="T9" fmla="*/ 11 h 87"/>
                <a:gd name="T10" fmla="*/ 22 w 22"/>
                <a:gd name="T11" fmla="*/ 76 h 87"/>
                <a:gd name="T12" fmla="*/ 11 w 22"/>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22" h="87">
                  <a:moveTo>
                    <a:pt x="11" y="87"/>
                  </a:moveTo>
                  <a:cubicBezTo>
                    <a:pt x="5" y="87"/>
                    <a:pt x="0" y="82"/>
                    <a:pt x="0" y="76"/>
                  </a:cubicBezTo>
                  <a:lnTo>
                    <a:pt x="0" y="11"/>
                  </a:lnTo>
                  <a:cubicBezTo>
                    <a:pt x="0" y="5"/>
                    <a:pt x="5" y="0"/>
                    <a:pt x="11" y="0"/>
                  </a:cubicBezTo>
                  <a:cubicBezTo>
                    <a:pt x="17" y="0"/>
                    <a:pt x="22" y="5"/>
                    <a:pt x="22" y="11"/>
                  </a:cubicBezTo>
                  <a:lnTo>
                    <a:pt x="22" y="76"/>
                  </a:lnTo>
                  <a:cubicBezTo>
                    <a:pt x="22" y="82"/>
                    <a:pt x="17" y="87"/>
                    <a:pt x="11" y="8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0" name="Freeform 47">
              <a:extLst>
                <a:ext uri="{FF2B5EF4-FFF2-40B4-BE49-F238E27FC236}">
                  <a16:creationId xmlns:a16="http://schemas.microsoft.com/office/drawing/2014/main" id="{5704531A-F778-2B4B-99D5-8A1447941DE6}"/>
                </a:ext>
              </a:extLst>
            </p:cNvPr>
            <p:cNvSpPr>
              <a:spLocks/>
            </p:cNvSpPr>
            <p:nvPr/>
          </p:nvSpPr>
          <p:spPr bwMode="auto">
            <a:xfrm>
              <a:off x="4284664" y="1563688"/>
              <a:ext cx="11113" cy="46038"/>
            </a:xfrm>
            <a:custGeom>
              <a:avLst/>
              <a:gdLst>
                <a:gd name="T0" fmla="*/ 11 w 22"/>
                <a:gd name="T1" fmla="*/ 87 h 87"/>
                <a:gd name="T2" fmla="*/ 0 w 22"/>
                <a:gd name="T3" fmla="*/ 76 h 87"/>
                <a:gd name="T4" fmla="*/ 0 w 22"/>
                <a:gd name="T5" fmla="*/ 11 h 87"/>
                <a:gd name="T6" fmla="*/ 11 w 22"/>
                <a:gd name="T7" fmla="*/ 0 h 87"/>
                <a:gd name="T8" fmla="*/ 22 w 22"/>
                <a:gd name="T9" fmla="*/ 11 h 87"/>
                <a:gd name="T10" fmla="*/ 22 w 22"/>
                <a:gd name="T11" fmla="*/ 76 h 87"/>
                <a:gd name="T12" fmla="*/ 11 w 22"/>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22" h="87">
                  <a:moveTo>
                    <a:pt x="11" y="87"/>
                  </a:moveTo>
                  <a:cubicBezTo>
                    <a:pt x="5" y="87"/>
                    <a:pt x="0" y="82"/>
                    <a:pt x="0" y="76"/>
                  </a:cubicBezTo>
                  <a:lnTo>
                    <a:pt x="0" y="11"/>
                  </a:lnTo>
                  <a:cubicBezTo>
                    <a:pt x="0" y="5"/>
                    <a:pt x="5" y="0"/>
                    <a:pt x="11" y="0"/>
                  </a:cubicBezTo>
                  <a:cubicBezTo>
                    <a:pt x="17" y="0"/>
                    <a:pt x="22" y="5"/>
                    <a:pt x="22" y="11"/>
                  </a:cubicBezTo>
                  <a:lnTo>
                    <a:pt x="22" y="76"/>
                  </a:lnTo>
                  <a:cubicBezTo>
                    <a:pt x="22" y="82"/>
                    <a:pt x="17" y="87"/>
                    <a:pt x="11" y="8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1" name="Freeform 48">
              <a:extLst>
                <a:ext uri="{FF2B5EF4-FFF2-40B4-BE49-F238E27FC236}">
                  <a16:creationId xmlns:a16="http://schemas.microsoft.com/office/drawing/2014/main" id="{823BDF66-BAE2-6848-8F93-2987877CBD9C}"/>
                </a:ext>
              </a:extLst>
            </p:cNvPr>
            <p:cNvSpPr>
              <a:spLocks/>
            </p:cNvSpPr>
            <p:nvPr/>
          </p:nvSpPr>
          <p:spPr bwMode="auto">
            <a:xfrm>
              <a:off x="4324351" y="1563688"/>
              <a:ext cx="11113" cy="46038"/>
            </a:xfrm>
            <a:custGeom>
              <a:avLst/>
              <a:gdLst>
                <a:gd name="T0" fmla="*/ 10 w 21"/>
                <a:gd name="T1" fmla="*/ 87 h 87"/>
                <a:gd name="T2" fmla="*/ 0 w 21"/>
                <a:gd name="T3" fmla="*/ 76 h 87"/>
                <a:gd name="T4" fmla="*/ 0 w 21"/>
                <a:gd name="T5" fmla="*/ 11 h 87"/>
                <a:gd name="T6" fmla="*/ 10 w 21"/>
                <a:gd name="T7" fmla="*/ 0 h 87"/>
                <a:gd name="T8" fmla="*/ 21 w 21"/>
                <a:gd name="T9" fmla="*/ 11 h 87"/>
                <a:gd name="T10" fmla="*/ 21 w 21"/>
                <a:gd name="T11" fmla="*/ 76 h 87"/>
                <a:gd name="T12" fmla="*/ 10 w 21"/>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21" h="87">
                  <a:moveTo>
                    <a:pt x="10" y="87"/>
                  </a:moveTo>
                  <a:cubicBezTo>
                    <a:pt x="4" y="87"/>
                    <a:pt x="0" y="82"/>
                    <a:pt x="0" y="76"/>
                  </a:cubicBezTo>
                  <a:lnTo>
                    <a:pt x="0" y="11"/>
                  </a:lnTo>
                  <a:cubicBezTo>
                    <a:pt x="0" y="5"/>
                    <a:pt x="4" y="0"/>
                    <a:pt x="10" y="0"/>
                  </a:cubicBezTo>
                  <a:cubicBezTo>
                    <a:pt x="16" y="0"/>
                    <a:pt x="21" y="5"/>
                    <a:pt x="21" y="11"/>
                  </a:cubicBezTo>
                  <a:lnTo>
                    <a:pt x="21" y="76"/>
                  </a:lnTo>
                  <a:cubicBezTo>
                    <a:pt x="21" y="82"/>
                    <a:pt x="16" y="87"/>
                    <a:pt x="10" y="8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2" name="Freeform 49">
              <a:extLst>
                <a:ext uri="{FF2B5EF4-FFF2-40B4-BE49-F238E27FC236}">
                  <a16:creationId xmlns:a16="http://schemas.microsoft.com/office/drawing/2014/main" id="{52BB6D0E-8574-1747-A749-925EE22C6C49}"/>
                </a:ext>
              </a:extLst>
            </p:cNvPr>
            <p:cNvSpPr>
              <a:spLocks/>
            </p:cNvSpPr>
            <p:nvPr/>
          </p:nvSpPr>
          <p:spPr bwMode="auto">
            <a:xfrm>
              <a:off x="4246564" y="1563688"/>
              <a:ext cx="11113" cy="46038"/>
            </a:xfrm>
            <a:custGeom>
              <a:avLst/>
              <a:gdLst>
                <a:gd name="T0" fmla="*/ 11 w 21"/>
                <a:gd name="T1" fmla="*/ 87 h 87"/>
                <a:gd name="T2" fmla="*/ 0 w 21"/>
                <a:gd name="T3" fmla="*/ 76 h 87"/>
                <a:gd name="T4" fmla="*/ 0 w 21"/>
                <a:gd name="T5" fmla="*/ 11 h 87"/>
                <a:gd name="T6" fmla="*/ 11 w 21"/>
                <a:gd name="T7" fmla="*/ 0 h 87"/>
                <a:gd name="T8" fmla="*/ 21 w 21"/>
                <a:gd name="T9" fmla="*/ 11 h 87"/>
                <a:gd name="T10" fmla="*/ 21 w 21"/>
                <a:gd name="T11" fmla="*/ 76 h 87"/>
                <a:gd name="T12" fmla="*/ 11 w 21"/>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21" h="87">
                  <a:moveTo>
                    <a:pt x="11" y="87"/>
                  </a:moveTo>
                  <a:cubicBezTo>
                    <a:pt x="5" y="87"/>
                    <a:pt x="0" y="82"/>
                    <a:pt x="0" y="76"/>
                  </a:cubicBezTo>
                  <a:lnTo>
                    <a:pt x="0" y="11"/>
                  </a:lnTo>
                  <a:cubicBezTo>
                    <a:pt x="0" y="5"/>
                    <a:pt x="5" y="0"/>
                    <a:pt x="11" y="0"/>
                  </a:cubicBezTo>
                  <a:cubicBezTo>
                    <a:pt x="17" y="0"/>
                    <a:pt x="21" y="5"/>
                    <a:pt x="21" y="11"/>
                  </a:cubicBezTo>
                  <a:lnTo>
                    <a:pt x="21" y="76"/>
                  </a:lnTo>
                  <a:cubicBezTo>
                    <a:pt x="21" y="82"/>
                    <a:pt x="17" y="87"/>
                    <a:pt x="11" y="8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3" name="Freeform 50">
              <a:extLst>
                <a:ext uri="{FF2B5EF4-FFF2-40B4-BE49-F238E27FC236}">
                  <a16:creationId xmlns:a16="http://schemas.microsoft.com/office/drawing/2014/main" id="{B2AEE441-7AD1-3449-B15C-1BB40E9BC0BB}"/>
                </a:ext>
              </a:extLst>
            </p:cNvPr>
            <p:cNvSpPr>
              <a:spLocks/>
            </p:cNvSpPr>
            <p:nvPr/>
          </p:nvSpPr>
          <p:spPr bwMode="auto">
            <a:xfrm>
              <a:off x="4362451" y="1214438"/>
              <a:ext cx="11113" cy="44450"/>
            </a:xfrm>
            <a:custGeom>
              <a:avLst/>
              <a:gdLst>
                <a:gd name="T0" fmla="*/ 11 w 22"/>
                <a:gd name="T1" fmla="*/ 87 h 87"/>
                <a:gd name="T2" fmla="*/ 0 w 22"/>
                <a:gd name="T3" fmla="*/ 76 h 87"/>
                <a:gd name="T4" fmla="*/ 0 w 22"/>
                <a:gd name="T5" fmla="*/ 10 h 87"/>
                <a:gd name="T6" fmla="*/ 11 w 22"/>
                <a:gd name="T7" fmla="*/ 0 h 87"/>
                <a:gd name="T8" fmla="*/ 22 w 22"/>
                <a:gd name="T9" fmla="*/ 10 h 87"/>
                <a:gd name="T10" fmla="*/ 22 w 22"/>
                <a:gd name="T11" fmla="*/ 76 h 87"/>
                <a:gd name="T12" fmla="*/ 11 w 22"/>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22" h="87">
                  <a:moveTo>
                    <a:pt x="11" y="87"/>
                  </a:moveTo>
                  <a:cubicBezTo>
                    <a:pt x="5" y="87"/>
                    <a:pt x="0" y="82"/>
                    <a:pt x="0" y="76"/>
                  </a:cubicBezTo>
                  <a:lnTo>
                    <a:pt x="0" y="10"/>
                  </a:lnTo>
                  <a:cubicBezTo>
                    <a:pt x="0" y="4"/>
                    <a:pt x="5" y="0"/>
                    <a:pt x="11" y="0"/>
                  </a:cubicBezTo>
                  <a:cubicBezTo>
                    <a:pt x="17" y="0"/>
                    <a:pt x="22" y="4"/>
                    <a:pt x="22" y="10"/>
                  </a:cubicBezTo>
                  <a:lnTo>
                    <a:pt x="22" y="76"/>
                  </a:lnTo>
                  <a:cubicBezTo>
                    <a:pt x="22" y="82"/>
                    <a:pt x="17" y="87"/>
                    <a:pt x="11" y="8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4" name="Freeform 51">
              <a:extLst>
                <a:ext uri="{FF2B5EF4-FFF2-40B4-BE49-F238E27FC236}">
                  <a16:creationId xmlns:a16="http://schemas.microsoft.com/office/drawing/2014/main" id="{A60D404A-4163-BA45-9951-E789AF02EDE6}"/>
                </a:ext>
              </a:extLst>
            </p:cNvPr>
            <p:cNvSpPr>
              <a:spLocks/>
            </p:cNvSpPr>
            <p:nvPr/>
          </p:nvSpPr>
          <p:spPr bwMode="auto">
            <a:xfrm>
              <a:off x="4284664" y="1214438"/>
              <a:ext cx="11113" cy="44450"/>
            </a:xfrm>
            <a:custGeom>
              <a:avLst/>
              <a:gdLst>
                <a:gd name="T0" fmla="*/ 11 w 22"/>
                <a:gd name="T1" fmla="*/ 87 h 87"/>
                <a:gd name="T2" fmla="*/ 0 w 22"/>
                <a:gd name="T3" fmla="*/ 76 h 87"/>
                <a:gd name="T4" fmla="*/ 0 w 22"/>
                <a:gd name="T5" fmla="*/ 10 h 87"/>
                <a:gd name="T6" fmla="*/ 11 w 22"/>
                <a:gd name="T7" fmla="*/ 0 h 87"/>
                <a:gd name="T8" fmla="*/ 22 w 22"/>
                <a:gd name="T9" fmla="*/ 10 h 87"/>
                <a:gd name="T10" fmla="*/ 22 w 22"/>
                <a:gd name="T11" fmla="*/ 76 h 87"/>
                <a:gd name="T12" fmla="*/ 11 w 22"/>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22" h="87">
                  <a:moveTo>
                    <a:pt x="11" y="87"/>
                  </a:moveTo>
                  <a:cubicBezTo>
                    <a:pt x="5" y="87"/>
                    <a:pt x="0" y="82"/>
                    <a:pt x="0" y="76"/>
                  </a:cubicBezTo>
                  <a:lnTo>
                    <a:pt x="0" y="10"/>
                  </a:lnTo>
                  <a:cubicBezTo>
                    <a:pt x="0" y="4"/>
                    <a:pt x="5" y="0"/>
                    <a:pt x="11" y="0"/>
                  </a:cubicBezTo>
                  <a:cubicBezTo>
                    <a:pt x="17" y="0"/>
                    <a:pt x="22" y="4"/>
                    <a:pt x="22" y="10"/>
                  </a:cubicBezTo>
                  <a:lnTo>
                    <a:pt x="22" y="76"/>
                  </a:lnTo>
                  <a:cubicBezTo>
                    <a:pt x="22" y="82"/>
                    <a:pt x="17" y="87"/>
                    <a:pt x="11" y="8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5" name="Freeform 52">
              <a:extLst>
                <a:ext uri="{FF2B5EF4-FFF2-40B4-BE49-F238E27FC236}">
                  <a16:creationId xmlns:a16="http://schemas.microsoft.com/office/drawing/2014/main" id="{FBB4A37F-A275-3340-A3C3-7EA05D50D298}"/>
                </a:ext>
              </a:extLst>
            </p:cNvPr>
            <p:cNvSpPr>
              <a:spLocks/>
            </p:cNvSpPr>
            <p:nvPr/>
          </p:nvSpPr>
          <p:spPr bwMode="auto">
            <a:xfrm>
              <a:off x="4324351" y="1214438"/>
              <a:ext cx="11113" cy="44450"/>
            </a:xfrm>
            <a:custGeom>
              <a:avLst/>
              <a:gdLst>
                <a:gd name="T0" fmla="*/ 10 w 21"/>
                <a:gd name="T1" fmla="*/ 87 h 87"/>
                <a:gd name="T2" fmla="*/ 0 w 21"/>
                <a:gd name="T3" fmla="*/ 76 h 87"/>
                <a:gd name="T4" fmla="*/ 0 w 21"/>
                <a:gd name="T5" fmla="*/ 10 h 87"/>
                <a:gd name="T6" fmla="*/ 10 w 21"/>
                <a:gd name="T7" fmla="*/ 0 h 87"/>
                <a:gd name="T8" fmla="*/ 21 w 21"/>
                <a:gd name="T9" fmla="*/ 10 h 87"/>
                <a:gd name="T10" fmla="*/ 21 w 21"/>
                <a:gd name="T11" fmla="*/ 76 h 87"/>
                <a:gd name="T12" fmla="*/ 10 w 21"/>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21" h="87">
                  <a:moveTo>
                    <a:pt x="10" y="87"/>
                  </a:moveTo>
                  <a:cubicBezTo>
                    <a:pt x="4" y="87"/>
                    <a:pt x="0" y="82"/>
                    <a:pt x="0" y="76"/>
                  </a:cubicBezTo>
                  <a:lnTo>
                    <a:pt x="0" y="10"/>
                  </a:lnTo>
                  <a:cubicBezTo>
                    <a:pt x="0" y="4"/>
                    <a:pt x="4" y="0"/>
                    <a:pt x="10" y="0"/>
                  </a:cubicBezTo>
                  <a:cubicBezTo>
                    <a:pt x="16" y="0"/>
                    <a:pt x="21" y="4"/>
                    <a:pt x="21" y="10"/>
                  </a:cubicBezTo>
                  <a:lnTo>
                    <a:pt x="21" y="76"/>
                  </a:lnTo>
                  <a:cubicBezTo>
                    <a:pt x="21" y="82"/>
                    <a:pt x="16" y="87"/>
                    <a:pt x="10" y="8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6" name="Freeform 53">
              <a:extLst>
                <a:ext uri="{FF2B5EF4-FFF2-40B4-BE49-F238E27FC236}">
                  <a16:creationId xmlns:a16="http://schemas.microsoft.com/office/drawing/2014/main" id="{22B73EC2-16E0-2246-B819-2FD7918F9770}"/>
                </a:ext>
              </a:extLst>
            </p:cNvPr>
            <p:cNvSpPr>
              <a:spLocks/>
            </p:cNvSpPr>
            <p:nvPr/>
          </p:nvSpPr>
          <p:spPr bwMode="auto">
            <a:xfrm>
              <a:off x="4246564" y="1214438"/>
              <a:ext cx="11113" cy="44450"/>
            </a:xfrm>
            <a:custGeom>
              <a:avLst/>
              <a:gdLst>
                <a:gd name="T0" fmla="*/ 11 w 21"/>
                <a:gd name="T1" fmla="*/ 87 h 87"/>
                <a:gd name="T2" fmla="*/ 0 w 21"/>
                <a:gd name="T3" fmla="*/ 76 h 87"/>
                <a:gd name="T4" fmla="*/ 0 w 21"/>
                <a:gd name="T5" fmla="*/ 10 h 87"/>
                <a:gd name="T6" fmla="*/ 11 w 21"/>
                <a:gd name="T7" fmla="*/ 0 h 87"/>
                <a:gd name="T8" fmla="*/ 21 w 21"/>
                <a:gd name="T9" fmla="*/ 10 h 87"/>
                <a:gd name="T10" fmla="*/ 21 w 21"/>
                <a:gd name="T11" fmla="*/ 76 h 87"/>
                <a:gd name="T12" fmla="*/ 11 w 21"/>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21" h="87">
                  <a:moveTo>
                    <a:pt x="11" y="87"/>
                  </a:moveTo>
                  <a:cubicBezTo>
                    <a:pt x="5" y="87"/>
                    <a:pt x="0" y="82"/>
                    <a:pt x="0" y="76"/>
                  </a:cubicBezTo>
                  <a:lnTo>
                    <a:pt x="0" y="10"/>
                  </a:lnTo>
                  <a:cubicBezTo>
                    <a:pt x="0" y="4"/>
                    <a:pt x="5" y="0"/>
                    <a:pt x="11" y="0"/>
                  </a:cubicBezTo>
                  <a:cubicBezTo>
                    <a:pt x="17" y="0"/>
                    <a:pt x="21" y="4"/>
                    <a:pt x="21" y="10"/>
                  </a:cubicBezTo>
                  <a:lnTo>
                    <a:pt x="21" y="76"/>
                  </a:lnTo>
                  <a:cubicBezTo>
                    <a:pt x="21" y="82"/>
                    <a:pt x="17" y="87"/>
                    <a:pt x="11" y="8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pic>
        <p:nvPicPr>
          <p:cNvPr id="97" name="Picture 96">
            <a:extLst>
              <a:ext uri="{FF2B5EF4-FFF2-40B4-BE49-F238E27FC236}">
                <a16:creationId xmlns:a16="http://schemas.microsoft.com/office/drawing/2014/main" id="{E027552B-3AF9-4C33-9A11-91B35808EC1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7616" y="6500752"/>
            <a:ext cx="1905888" cy="322033"/>
          </a:xfrm>
          <a:prstGeom prst="rect">
            <a:avLst/>
          </a:prstGeom>
        </p:spPr>
      </p:pic>
      <p:sp>
        <p:nvSpPr>
          <p:cNvPr id="98" name="TextBox 97">
            <a:extLst>
              <a:ext uri="{FF2B5EF4-FFF2-40B4-BE49-F238E27FC236}">
                <a16:creationId xmlns:a16="http://schemas.microsoft.com/office/drawing/2014/main" id="{35E800D2-290D-40B1-99F8-564963CF00E0}"/>
              </a:ext>
            </a:extLst>
          </p:cNvPr>
          <p:cNvSpPr txBox="1"/>
          <p:nvPr/>
        </p:nvSpPr>
        <p:spPr>
          <a:xfrm>
            <a:off x="-28881" y="6242596"/>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sp>
        <p:nvSpPr>
          <p:cNvPr id="100" name="TextBox 99">
            <a:extLst>
              <a:ext uri="{FF2B5EF4-FFF2-40B4-BE49-F238E27FC236}">
                <a16:creationId xmlns:a16="http://schemas.microsoft.com/office/drawing/2014/main" id="{AC958AD3-9116-9642-ADD1-C61CBDE06BA7}"/>
              </a:ext>
            </a:extLst>
          </p:cNvPr>
          <p:cNvSpPr txBox="1"/>
          <p:nvPr/>
        </p:nvSpPr>
        <p:spPr>
          <a:xfrm>
            <a:off x="8065213" y="6611779"/>
            <a:ext cx="4126787"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ACED"/>
                </a:solidFill>
                <a:effectLst/>
                <a:uLnTx/>
                <a:uFillTx/>
                <a:latin typeface="Arial" panose="020B0604020202020204" pitchFamily="34" charset="0"/>
                <a:ea typeface="+mn-ea"/>
                <a:cs typeface="Arial" panose="020B0604020202020204" pitchFamily="34" charset="0"/>
              </a:rPr>
              <a:t>© 2018 - 2019 Billion Dollar Graphics. All rights reserved.</a:t>
            </a:r>
          </a:p>
        </p:txBody>
      </p:sp>
    </p:spTree>
    <p:extLst>
      <p:ext uri="{BB962C8B-B14F-4D97-AF65-F5344CB8AC3E}">
        <p14:creationId xmlns:p14="http://schemas.microsoft.com/office/powerpoint/2010/main" val="369583415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Rectangle 276"/>
          <p:cNvSpPr/>
          <p:nvPr/>
        </p:nvSpPr>
        <p:spPr bwMode="auto">
          <a:xfrm>
            <a:off x="0" y="0"/>
            <a:ext cx="12192000" cy="6858000"/>
          </a:xfrm>
          <a:prstGeom prst="rect">
            <a:avLst/>
          </a:prstGeom>
          <a:solidFill>
            <a:srgbClr val="F2F2F2"/>
          </a:solidFill>
          <a:ln w="9525">
            <a:noFill/>
            <a:miter lim="800000"/>
            <a:headEnd/>
            <a:tailEnd/>
          </a:ln>
          <a:effectLst/>
        </p:spPr>
        <p:txBody>
          <a:bodyPr wrap="none" anchor="ctr">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16" name="Group 15"/>
          <p:cNvGrpSpPr/>
          <p:nvPr/>
        </p:nvGrpSpPr>
        <p:grpSpPr>
          <a:xfrm>
            <a:off x="177800" y="774700"/>
            <a:ext cx="11823593" cy="2825496"/>
            <a:chOff x="177800" y="774700"/>
            <a:chExt cx="10121221" cy="2825496"/>
          </a:xfrm>
          <a:solidFill>
            <a:srgbClr val="FFFFFF"/>
          </a:solidFill>
        </p:grpSpPr>
        <p:sp>
          <p:nvSpPr>
            <p:cNvPr id="210" name="Rectangle 209"/>
            <p:cNvSpPr/>
            <p:nvPr/>
          </p:nvSpPr>
          <p:spPr bwMode="auto">
            <a:xfrm>
              <a:off x="177800"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1" name="Rectangle 210"/>
            <p:cNvSpPr/>
            <p:nvPr/>
          </p:nvSpPr>
          <p:spPr bwMode="auto">
            <a:xfrm>
              <a:off x="1883833"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2" name="Rectangle 211"/>
            <p:cNvSpPr/>
            <p:nvPr/>
          </p:nvSpPr>
          <p:spPr bwMode="auto">
            <a:xfrm>
              <a:off x="3589866"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3" name="Rectangle 212"/>
            <p:cNvSpPr/>
            <p:nvPr/>
          </p:nvSpPr>
          <p:spPr bwMode="auto">
            <a:xfrm>
              <a:off x="5295899"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4" name="Rectangle 213"/>
            <p:cNvSpPr/>
            <p:nvPr/>
          </p:nvSpPr>
          <p:spPr bwMode="auto">
            <a:xfrm>
              <a:off x="7001932"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5" name="Rectangle 214"/>
            <p:cNvSpPr/>
            <p:nvPr/>
          </p:nvSpPr>
          <p:spPr bwMode="auto">
            <a:xfrm>
              <a:off x="8707965"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sp>
        <p:nvSpPr>
          <p:cNvPr id="225" name="TextBox 224"/>
          <p:cNvSpPr txBox="1"/>
          <p:nvPr/>
        </p:nvSpPr>
        <p:spPr>
          <a:xfrm>
            <a:off x="177799" y="774700"/>
            <a:ext cx="1848279" cy="10341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 </a:t>
            </a:r>
            <a:r>
              <a:rPr kumimoji="0" lang="en-US" sz="1200" b="0" i="0" u="none" strike="noStrike" kern="1200" cap="none" spc="0" normalizeH="0" baseline="0" noProof="0" dirty="0">
                <a:ln>
                  <a:noFill/>
                </a:ln>
                <a:solidFill>
                  <a:srgbClr val="000000"/>
                </a:solidFill>
                <a:effectLst/>
                <a:uLnTx/>
                <a:uFillTx/>
                <a:latin typeface="Arial"/>
                <a:ea typeface="+mn-ea"/>
                <a:cs typeface="Arial"/>
              </a:rPr>
              <a:t>Make a circle.</a:t>
            </a:r>
            <a:br>
              <a:rPr kumimoji="0" lang="en-US" sz="1200" b="0" i="0" u="none" strike="noStrike" kern="1200" cap="none" spc="0" normalizeH="0" baseline="0" noProof="0" dirty="0">
                <a:ln>
                  <a:noFill/>
                </a:ln>
                <a:solidFill>
                  <a:srgbClr val="000000"/>
                </a:solidFill>
                <a:effectLst/>
                <a:uLnTx/>
                <a:uFillTx/>
                <a:latin typeface="Arial"/>
                <a:ea typeface="+mn-ea"/>
                <a:cs typeface="Arial"/>
              </a:rPr>
            </a:br>
            <a:r>
              <a:rPr kumimoji="0" lang="en-US" sz="1000" b="0" i="0" u="none" strike="noStrike" kern="1200" cap="none" spc="0" normalizeH="0" baseline="0" noProof="0" dirty="0">
                <a:ln>
                  <a:noFill/>
                </a:ln>
                <a:solidFill>
                  <a:srgbClr val="00ACED"/>
                </a:solidFill>
                <a:effectLst/>
                <a:uLnTx/>
                <a:uFillTx/>
                <a:latin typeface="Arial"/>
                <a:ea typeface="+mn-ea"/>
                <a:cs typeface="Arial"/>
              </a:rPr>
              <a:t>(To do so, choose Insert Shape and select “Oval.” Hold the Shift key and drag your cursor diagonally on your slide to make a perfect circle.)</a:t>
            </a:r>
            <a:endParaRPr kumimoji="0" lang="en-US" sz="1200" b="0" i="0" u="none" strike="noStrike" kern="1200" cap="none" spc="0" normalizeH="0" baseline="0" noProof="0" dirty="0">
              <a:ln>
                <a:noFill/>
              </a:ln>
              <a:solidFill>
                <a:srgbClr val="00ACED"/>
              </a:solidFill>
              <a:effectLst/>
              <a:uLnTx/>
              <a:uFillTx/>
              <a:latin typeface="Arial"/>
              <a:ea typeface="+mn-ea"/>
              <a:cs typeface="Arial"/>
            </a:endParaRPr>
          </a:p>
        </p:txBody>
      </p:sp>
      <p:sp>
        <p:nvSpPr>
          <p:cNvPr id="227" name="TextBox 226"/>
          <p:cNvSpPr txBox="1"/>
          <p:nvPr/>
        </p:nvSpPr>
        <p:spPr>
          <a:xfrm>
            <a:off x="2198015" y="774700"/>
            <a:ext cx="1843592" cy="10341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2. </a:t>
            </a:r>
            <a:r>
              <a:rPr kumimoji="0" lang="en-US" sz="1200" b="0" i="0" u="none" strike="noStrike" kern="1200" cap="none" spc="0" normalizeH="0" baseline="0" noProof="0" dirty="0">
                <a:ln>
                  <a:noFill/>
                </a:ln>
                <a:solidFill>
                  <a:srgbClr val="000000"/>
                </a:solidFill>
                <a:effectLst/>
                <a:uLnTx/>
                <a:uFillTx/>
                <a:latin typeface="Arial"/>
                <a:ea typeface="+mn-ea"/>
                <a:cs typeface="Arial"/>
              </a:rPr>
              <a:t>Make a 24-Point Star. </a:t>
            </a:r>
            <a:r>
              <a:rPr kumimoji="0" lang="en-US" sz="1000" b="0" i="0" u="none" strike="noStrike" kern="1200" cap="none" spc="0" normalizeH="0" baseline="0" noProof="0" dirty="0">
                <a:ln>
                  <a:noFill/>
                </a:ln>
                <a:solidFill>
                  <a:srgbClr val="02A0C6"/>
                </a:solidFill>
                <a:effectLst/>
                <a:uLnTx/>
                <a:uFillTx/>
                <a:latin typeface="Arial"/>
                <a:ea typeface="+mn-ea"/>
                <a:cs typeface="Arial"/>
              </a:rPr>
              <a:t>(To do so, choose Insert Shape and select “24-Point Star.” Hold the Shift key and drag your cursor diagonally on your slide to make a perfectly round star.)</a:t>
            </a:r>
            <a:endParaRPr kumimoji="0" lang="en-US" sz="1200" b="0" i="0" u="none" strike="noStrike" kern="1200" cap="none" spc="0" normalizeH="0" baseline="0" noProof="0" dirty="0">
              <a:ln>
                <a:noFill/>
              </a:ln>
              <a:solidFill>
                <a:srgbClr val="02A0C6"/>
              </a:solidFill>
              <a:effectLst/>
              <a:uLnTx/>
              <a:uFillTx/>
              <a:latin typeface="Arial"/>
              <a:ea typeface="+mn-ea"/>
              <a:cs typeface="Arial"/>
            </a:endParaRPr>
          </a:p>
        </p:txBody>
      </p:sp>
      <p:sp>
        <p:nvSpPr>
          <p:cNvPr id="228" name="TextBox 227"/>
          <p:cNvSpPr txBox="1"/>
          <p:nvPr/>
        </p:nvSpPr>
        <p:spPr>
          <a:xfrm>
            <a:off x="4190092" y="774700"/>
            <a:ext cx="1600200" cy="877163"/>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3. </a:t>
            </a:r>
            <a:r>
              <a:rPr kumimoji="0" lang="en-US" sz="1200" b="0" i="0" u="none" strike="noStrike" kern="1200" cap="none" spc="0" normalizeH="0" baseline="0" noProof="0" dirty="0">
                <a:ln>
                  <a:noFill/>
                </a:ln>
                <a:solidFill>
                  <a:srgbClr val="000000"/>
                </a:solidFill>
                <a:effectLst/>
                <a:uLnTx/>
                <a:uFillTx/>
                <a:latin typeface="Arial"/>
                <a:ea typeface="+mn-ea"/>
                <a:cs typeface="Arial"/>
              </a:rPr>
              <a:t>Increase the length of the star’s points by selecting and moving the associated node. </a:t>
            </a:r>
          </a:p>
        </p:txBody>
      </p:sp>
      <p:sp>
        <p:nvSpPr>
          <p:cNvPr id="229" name="TextBox 228"/>
          <p:cNvSpPr txBox="1"/>
          <p:nvPr/>
        </p:nvSpPr>
        <p:spPr>
          <a:xfrm>
            <a:off x="6172200" y="774700"/>
            <a:ext cx="1600200" cy="563231"/>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4.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and center the circle and the star.</a:t>
            </a:r>
          </a:p>
        </p:txBody>
      </p:sp>
      <p:sp>
        <p:nvSpPr>
          <p:cNvPr id="230" name="TextBox 229"/>
          <p:cNvSpPr txBox="1"/>
          <p:nvPr/>
        </p:nvSpPr>
        <p:spPr>
          <a:xfrm>
            <a:off x="8169614" y="774700"/>
            <a:ext cx="1600200" cy="72019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5.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Merge Shape (or Combine Shape) and choose Intersect. </a:t>
            </a:r>
          </a:p>
        </p:txBody>
      </p:sp>
      <p:sp>
        <p:nvSpPr>
          <p:cNvPr id="231" name="TextBox 230"/>
          <p:cNvSpPr txBox="1"/>
          <p:nvPr/>
        </p:nvSpPr>
        <p:spPr>
          <a:xfrm>
            <a:off x="10160990" y="774700"/>
            <a:ext cx="1638300" cy="72019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6.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 smaller circle. (This will be the body of your gear.)</a:t>
            </a:r>
          </a:p>
        </p:txBody>
      </p:sp>
      <p:grpSp>
        <p:nvGrpSpPr>
          <p:cNvPr id="226" name="Group 225"/>
          <p:cNvGrpSpPr/>
          <p:nvPr/>
        </p:nvGrpSpPr>
        <p:grpSpPr>
          <a:xfrm>
            <a:off x="204646" y="101600"/>
            <a:ext cx="1813366" cy="596900"/>
            <a:chOff x="0" y="1924050"/>
            <a:chExt cx="9144000" cy="3009901"/>
          </a:xfrm>
        </p:grpSpPr>
        <p:sp>
          <p:nvSpPr>
            <p:cNvPr id="232" name="Freeform 5"/>
            <p:cNvSpPr>
              <a:spLocks/>
            </p:cNvSpPr>
            <p:nvPr/>
          </p:nvSpPr>
          <p:spPr bwMode="auto">
            <a:xfrm>
              <a:off x="28575" y="1946275"/>
              <a:ext cx="361950" cy="388938"/>
            </a:xfrm>
            <a:custGeom>
              <a:avLst/>
              <a:gdLst>
                <a:gd name="T0" fmla="*/ 424 w 457"/>
                <a:gd name="T1" fmla="*/ 490 h 490"/>
                <a:gd name="T2" fmla="*/ 424 w 457"/>
                <a:gd name="T3" fmla="*/ 142 h 490"/>
                <a:gd name="T4" fmla="*/ 424 w 457"/>
                <a:gd name="T5" fmla="*/ 142 h 490"/>
                <a:gd name="T6" fmla="*/ 427 w 457"/>
                <a:gd name="T7" fmla="*/ 69 h 490"/>
                <a:gd name="T8" fmla="*/ 426 w 457"/>
                <a:gd name="T9" fmla="*/ 69 h 490"/>
                <a:gd name="T10" fmla="*/ 426 w 457"/>
                <a:gd name="T11" fmla="*/ 69 h 490"/>
                <a:gd name="T12" fmla="*/ 409 w 457"/>
                <a:gd name="T13" fmla="*/ 112 h 490"/>
                <a:gd name="T14" fmla="*/ 234 w 457"/>
                <a:gd name="T15" fmla="*/ 490 h 490"/>
                <a:gd name="T16" fmla="*/ 223 w 457"/>
                <a:gd name="T17" fmla="*/ 490 h 490"/>
                <a:gd name="T18" fmla="*/ 48 w 457"/>
                <a:gd name="T19" fmla="*/ 114 h 490"/>
                <a:gd name="T20" fmla="*/ 48 w 457"/>
                <a:gd name="T21" fmla="*/ 114 h 490"/>
                <a:gd name="T22" fmla="*/ 40 w 457"/>
                <a:gd name="T23" fmla="*/ 94 h 490"/>
                <a:gd name="T24" fmla="*/ 33 w 457"/>
                <a:gd name="T25" fmla="*/ 68 h 490"/>
                <a:gd name="T26" fmla="*/ 32 w 457"/>
                <a:gd name="T27" fmla="*/ 68 h 490"/>
                <a:gd name="T28" fmla="*/ 32 w 457"/>
                <a:gd name="T29" fmla="*/ 68 h 490"/>
                <a:gd name="T30" fmla="*/ 33 w 457"/>
                <a:gd name="T31" fmla="*/ 101 h 490"/>
                <a:gd name="T32" fmla="*/ 33 w 457"/>
                <a:gd name="T33" fmla="*/ 134 h 490"/>
                <a:gd name="T34" fmla="*/ 33 w 457"/>
                <a:gd name="T35" fmla="*/ 490 h 490"/>
                <a:gd name="T36" fmla="*/ 0 w 457"/>
                <a:gd name="T37" fmla="*/ 490 h 490"/>
                <a:gd name="T38" fmla="*/ 0 w 457"/>
                <a:gd name="T39" fmla="*/ 0 h 490"/>
                <a:gd name="T40" fmla="*/ 32 w 457"/>
                <a:gd name="T41" fmla="*/ 0 h 490"/>
                <a:gd name="T42" fmla="*/ 215 w 457"/>
                <a:gd name="T43" fmla="*/ 394 h 490"/>
                <a:gd name="T44" fmla="*/ 215 w 457"/>
                <a:gd name="T45" fmla="*/ 394 h 490"/>
                <a:gd name="T46" fmla="*/ 218 w 457"/>
                <a:gd name="T47" fmla="*/ 404 h 490"/>
                <a:gd name="T48" fmla="*/ 218 w 457"/>
                <a:gd name="T49" fmla="*/ 404 h 490"/>
                <a:gd name="T50" fmla="*/ 221 w 457"/>
                <a:gd name="T51" fmla="*/ 415 h 490"/>
                <a:gd name="T52" fmla="*/ 221 w 457"/>
                <a:gd name="T53" fmla="*/ 415 h 490"/>
                <a:gd name="T54" fmla="*/ 229 w 457"/>
                <a:gd name="T55" fmla="*/ 435 h 490"/>
                <a:gd name="T56" fmla="*/ 231 w 457"/>
                <a:gd name="T57" fmla="*/ 435 h 490"/>
                <a:gd name="T58" fmla="*/ 234 w 457"/>
                <a:gd name="T59" fmla="*/ 424 h 490"/>
                <a:gd name="T60" fmla="*/ 234 w 457"/>
                <a:gd name="T61" fmla="*/ 424 h 490"/>
                <a:gd name="T62" fmla="*/ 246 w 457"/>
                <a:gd name="T63" fmla="*/ 391 h 490"/>
                <a:gd name="T64" fmla="*/ 426 w 457"/>
                <a:gd name="T65" fmla="*/ 0 h 490"/>
                <a:gd name="T66" fmla="*/ 457 w 457"/>
                <a:gd name="T67" fmla="*/ 0 h 490"/>
                <a:gd name="T68" fmla="*/ 457 w 457"/>
                <a:gd name="T69" fmla="*/ 490 h 490"/>
                <a:gd name="T70" fmla="*/ 424 w 457"/>
                <a:gd name="T7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7" h="490">
                  <a:moveTo>
                    <a:pt x="424" y="490"/>
                  </a:moveTo>
                  <a:lnTo>
                    <a:pt x="424" y="142"/>
                  </a:lnTo>
                  <a:lnTo>
                    <a:pt x="424" y="142"/>
                  </a:lnTo>
                  <a:lnTo>
                    <a:pt x="427" y="69"/>
                  </a:lnTo>
                  <a:lnTo>
                    <a:pt x="426" y="69"/>
                  </a:lnTo>
                  <a:lnTo>
                    <a:pt x="426" y="69"/>
                  </a:lnTo>
                  <a:lnTo>
                    <a:pt x="409" y="112"/>
                  </a:lnTo>
                  <a:lnTo>
                    <a:pt x="234" y="490"/>
                  </a:lnTo>
                  <a:lnTo>
                    <a:pt x="223" y="490"/>
                  </a:lnTo>
                  <a:lnTo>
                    <a:pt x="48" y="114"/>
                  </a:lnTo>
                  <a:lnTo>
                    <a:pt x="48" y="114"/>
                  </a:lnTo>
                  <a:lnTo>
                    <a:pt x="40" y="94"/>
                  </a:lnTo>
                  <a:lnTo>
                    <a:pt x="33" y="68"/>
                  </a:lnTo>
                  <a:lnTo>
                    <a:pt x="32" y="68"/>
                  </a:lnTo>
                  <a:lnTo>
                    <a:pt x="32" y="68"/>
                  </a:lnTo>
                  <a:lnTo>
                    <a:pt x="33" y="101"/>
                  </a:lnTo>
                  <a:lnTo>
                    <a:pt x="33" y="134"/>
                  </a:lnTo>
                  <a:lnTo>
                    <a:pt x="33" y="490"/>
                  </a:lnTo>
                  <a:lnTo>
                    <a:pt x="0" y="490"/>
                  </a:lnTo>
                  <a:lnTo>
                    <a:pt x="0" y="0"/>
                  </a:lnTo>
                  <a:lnTo>
                    <a:pt x="32" y="0"/>
                  </a:lnTo>
                  <a:lnTo>
                    <a:pt x="215" y="394"/>
                  </a:lnTo>
                  <a:lnTo>
                    <a:pt x="215" y="394"/>
                  </a:lnTo>
                  <a:lnTo>
                    <a:pt x="218" y="404"/>
                  </a:lnTo>
                  <a:lnTo>
                    <a:pt x="218" y="404"/>
                  </a:lnTo>
                  <a:lnTo>
                    <a:pt x="221" y="415"/>
                  </a:lnTo>
                  <a:lnTo>
                    <a:pt x="221" y="415"/>
                  </a:lnTo>
                  <a:lnTo>
                    <a:pt x="229" y="435"/>
                  </a:lnTo>
                  <a:lnTo>
                    <a:pt x="231" y="435"/>
                  </a:lnTo>
                  <a:lnTo>
                    <a:pt x="234" y="424"/>
                  </a:lnTo>
                  <a:lnTo>
                    <a:pt x="234" y="424"/>
                  </a:lnTo>
                  <a:lnTo>
                    <a:pt x="246" y="391"/>
                  </a:lnTo>
                  <a:lnTo>
                    <a:pt x="426" y="0"/>
                  </a:lnTo>
                  <a:lnTo>
                    <a:pt x="457" y="0"/>
                  </a:lnTo>
                  <a:lnTo>
                    <a:pt x="457" y="490"/>
                  </a:lnTo>
                  <a:lnTo>
                    <a:pt x="424" y="49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6" name="Freeform 6"/>
            <p:cNvSpPr>
              <a:spLocks noEditPoints="1"/>
            </p:cNvSpPr>
            <p:nvPr/>
          </p:nvSpPr>
          <p:spPr bwMode="auto">
            <a:xfrm>
              <a:off x="476250" y="1946275"/>
              <a:ext cx="41275" cy="388938"/>
            </a:xfrm>
            <a:custGeom>
              <a:avLst/>
              <a:gdLst>
                <a:gd name="T0" fmla="*/ 26 w 53"/>
                <a:gd name="T1" fmla="*/ 51 h 490"/>
                <a:gd name="T2" fmla="*/ 26 w 53"/>
                <a:gd name="T3" fmla="*/ 51 h 490"/>
                <a:gd name="T4" fmla="*/ 16 w 53"/>
                <a:gd name="T5" fmla="*/ 49 h 490"/>
                <a:gd name="T6" fmla="*/ 8 w 53"/>
                <a:gd name="T7" fmla="*/ 45 h 490"/>
                <a:gd name="T8" fmla="*/ 8 w 53"/>
                <a:gd name="T9" fmla="*/ 45 h 490"/>
                <a:gd name="T10" fmla="*/ 5 w 53"/>
                <a:gd name="T11" fmla="*/ 40 h 490"/>
                <a:gd name="T12" fmla="*/ 3 w 53"/>
                <a:gd name="T13" fmla="*/ 36 h 490"/>
                <a:gd name="T14" fmla="*/ 2 w 53"/>
                <a:gd name="T15" fmla="*/ 31 h 490"/>
                <a:gd name="T16" fmla="*/ 0 w 53"/>
                <a:gd name="T17" fmla="*/ 25 h 490"/>
                <a:gd name="T18" fmla="*/ 0 w 53"/>
                <a:gd name="T19" fmla="*/ 25 h 490"/>
                <a:gd name="T20" fmla="*/ 2 w 53"/>
                <a:gd name="T21" fmla="*/ 20 h 490"/>
                <a:gd name="T22" fmla="*/ 3 w 53"/>
                <a:gd name="T23" fmla="*/ 15 h 490"/>
                <a:gd name="T24" fmla="*/ 5 w 53"/>
                <a:gd name="T25" fmla="*/ 10 h 490"/>
                <a:gd name="T26" fmla="*/ 8 w 53"/>
                <a:gd name="T27" fmla="*/ 7 h 490"/>
                <a:gd name="T28" fmla="*/ 8 w 53"/>
                <a:gd name="T29" fmla="*/ 7 h 490"/>
                <a:gd name="T30" fmla="*/ 16 w 53"/>
                <a:gd name="T31" fmla="*/ 2 h 490"/>
                <a:gd name="T32" fmla="*/ 26 w 53"/>
                <a:gd name="T33" fmla="*/ 0 h 490"/>
                <a:gd name="T34" fmla="*/ 26 w 53"/>
                <a:gd name="T35" fmla="*/ 0 h 490"/>
                <a:gd name="T36" fmla="*/ 36 w 53"/>
                <a:gd name="T37" fmla="*/ 2 h 490"/>
                <a:gd name="T38" fmla="*/ 44 w 53"/>
                <a:gd name="T39" fmla="*/ 7 h 490"/>
                <a:gd name="T40" fmla="*/ 44 w 53"/>
                <a:gd name="T41" fmla="*/ 7 h 490"/>
                <a:gd name="T42" fmla="*/ 48 w 53"/>
                <a:gd name="T43" fmla="*/ 10 h 490"/>
                <a:gd name="T44" fmla="*/ 51 w 53"/>
                <a:gd name="T45" fmla="*/ 15 h 490"/>
                <a:gd name="T46" fmla="*/ 53 w 53"/>
                <a:gd name="T47" fmla="*/ 20 h 490"/>
                <a:gd name="T48" fmla="*/ 53 w 53"/>
                <a:gd name="T49" fmla="*/ 25 h 490"/>
                <a:gd name="T50" fmla="*/ 53 w 53"/>
                <a:gd name="T51" fmla="*/ 25 h 490"/>
                <a:gd name="T52" fmla="*/ 53 w 53"/>
                <a:gd name="T53" fmla="*/ 30 h 490"/>
                <a:gd name="T54" fmla="*/ 51 w 53"/>
                <a:gd name="T55" fmla="*/ 35 h 490"/>
                <a:gd name="T56" fmla="*/ 49 w 53"/>
                <a:gd name="T57" fmla="*/ 40 h 490"/>
                <a:gd name="T58" fmla="*/ 44 w 53"/>
                <a:gd name="T59" fmla="*/ 45 h 490"/>
                <a:gd name="T60" fmla="*/ 44 w 53"/>
                <a:gd name="T61" fmla="*/ 45 h 490"/>
                <a:gd name="T62" fmla="*/ 41 w 53"/>
                <a:gd name="T63" fmla="*/ 48 h 490"/>
                <a:gd name="T64" fmla="*/ 36 w 53"/>
                <a:gd name="T65" fmla="*/ 49 h 490"/>
                <a:gd name="T66" fmla="*/ 31 w 53"/>
                <a:gd name="T67" fmla="*/ 51 h 490"/>
                <a:gd name="T68" fmla="*/ 26 w 53"/>
                <a:gd name="T69" fmla="*/ 51 h 490"/>
                <a:gd name="T70" fmla="*/ 26 w 53"/>
                <a:gd name="T71" fmla="*/ 51 h 490"/>
                <a:gd name="T72" fmla="*/ 12 w 53"/>
                <a:gd name="T73" fmla="*/ 490 h 490"/>
                <a:gd name="T74" fmla="*/ 12 w 53"/>
                <a:gd name="T75" fmla="*/ 140 h 490"/>
                <a:gd name="T76" fmla="*/ 43 w 53"/>
                <a:gd name="T77" fmla="*/ 140 h 490"/>
                <a:gd name="T78" fmla="*/ 43 w 53"/>
                <a:gd name="T79" fmla="*/ 490 h 490"/>
                <a:gd name="T80" fmla="*/ 12 w 53"/>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490">
                  <a:moveTo>
                    <a:pt x="26" y="51"/>
                  </a:moveTo>
                  <a:lnTo>
                    <a:pt x="26" y="51"/>
                  </a:lnTo>
                  <a:lnTo>
                    <a:pt x="16" y="49"/>
                  </a:lnTo>
                  <a:lnTo>
                    <a:pt x="8" y="45"/>
                  </a:lnTo>
                  <a:lnTo>
                    <a:pt x="8" y="45"/>
                  </a:lnTo>
                  <a:lnTo>
                    <a:pt x="5" y="40"/>
                  </a:lnTo>
                  <a:lnTo>
                    <a:pt x="3" y="36"/>
                  </a:lnTo>
                  <a:lnTo>
                    <a:pt x="2" y="31"/>
                  </a:lnTo>
                  <a:lnTo>
                    <a:pt x="0" y="25"/>
                  </a:lnTo>
                  <a:lnTo>
                    <a:pt x="0" y="25"/>
                  </a:lnTo>
                  <a:lnTo>
                    <a:pt x="2" y="20"/>
                  </a:lnTo>
                  <a:lnTo>
                    <a:pt x="3" y="15"/>
                  </a:lnTo>
                  <a:lnTo>
                    <a:pt x="5" y="10"/>
                  </a:lnTo>
                  <a:lnTo>
                    <a:pt x="8" y="7"/>
                  </a:lnTo>
                  <a:lnTo>
                    <a:pt x="8" y="7"/>
                  </a:lnTo>
                  <a:lnTo>
                    <a:pt x="16" y="2"/>
                  </a:lnTo>
                  <a:lnTo>
                    <a:pt x="26" y="0"/>
                  </a:lnTo>
                  <a:lnTo>
                    <a:pt x="26" y="0"/>
                  </a:lnTo>
                  <a:lnTo>
                    <a:pt x="36" y="2"/>
                  </a:lnTo>
                  <a:lnTo>
                    <a:pt x="44" y="7"/>
                  </a:lnTo>
                  <a:lnTo>
                    <a:pt x="44" y="7"/>
                  </a:lnTo>
                  <a:lnTo>
                    <a:pt x="48" y="10"/>
                  </a:lnTo>
                  <a:lnTo>
                    <a:pt x="51" y="15"/>
                  </a:lnTo>
                  <a:lnTo>
                    <a:pt x="53" y="20"/>
                  </a:lnTo>
                  <a:lnTo>
                    <a:pt x="53" y="25"/>
                  </a:lnTo>
                  <a:lnTo>
                    <a:pt x="53" y="25"/>
                  </a:lnTo>
                  <a:lnTo>
                    <a:pt x="53" y="30"/>
                  </a:lnTo>
                  <a:lnTo>
                    <a:pt x="51" y="35"/>
                  </a:lnTo>
                  <a:lnTo>
                    <a:pt x="49" y="40"/>
                  </a:lnTo>
                  <a:lnTo>
                    <a:pt x="44" y="45"/>
                  </a:lnTo>
                  <a:lnTo>
                    <a:pt x="44" y="45"/>
                  </a:lnTo>
                  <a:lnTo>
                    <a:pt x="41" y="48"/>
                  </a:lnTo>
                  <a:lnTo>
                    <a:pt x="36" y="49"/>
                  </a:lnTo>
                  <a:lnTo>
                    <a:pt x="31" y="51"/>
                  </a:lnTo>
                  <a:lnTo>
                    <a:pt x="26" y="51"/>
                  </a:lnTo>
                  <a:lnTo>
                    <a:pt x="26" y="51"/>
                  </a:lnTo>
                  <a:close/>
                  <a:moveTo>
                    <a:pt x="12" y="490"/>
                  </a:moveTo>
                  <a:lnTo>
                    <a:pt x="12" y="140"/>
                  </a:lnTo>
                  <a:lnTo>
                    <a:pt x="43" y="140"/>
                  </a:lnTo>
                  <a:lnTo>
                    <a:pt x="43" y="490"/>
                  </a:lnTo>
                  <a:lnTo>
                    <a:pt x="12" y="49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7" name="Freeform 7"/>
            <p:cNvSpPr>
              <a:spLocks/>
            </p:cNvSpPr>
            <p:nvPr/>
          </p:nvSpPr>
          <p:spPr bwMode="auto">
            <a:xfrm>
              <a:off x="598488" y="1924050"/>
              <a:ext cx="195263" cy="411163"/>
            </a:xfrm>
            <a:custGeom>
              <a:avLst/>
              <a:gdLst>
                <a:gd name="T0" fmla="*/ 199 w 246"/>
                <a:gd name="T1" fmla="*/ 518 h 518"/>
                <a:gd name="T2" fmla="*/ 33 w 246"/>
                <a:gd name="T3" fmla="*/ 345 h 518"/>
                <a:gd name="T4" fmla="*/ 31 w 246"/>
                <a:gd name="T5" fmla="*/ 345 h 518"/>
                <a:gd name="T6" fmla="*/ 31 w 246"/>
                <a:gd name="T7" fmla="*/ 518 h 518"/>
                <a:gd name="T8" fmla="*/ 0 w 246"/>
                <a:gd name="T9" fmla="*/ 518 h 518"/>
                <a:gd name="T10" fmla="*/ 0 w 246"/>
                <a:gd name="T11" fmla="*/ 0 h 518"/>
                <a:gd name="T12" fmla="*/ 31 w 246"/>
                <a:gd name="T13" fmla="*/ 0 h 518"/>
                <a:gd name="T14" fmla="*/ 31 w 246"/>
                <a:gd name="T15" fmla="*/ 333 h 518"/>
                <a:gd name="T16" fmla="*/ 33 w 246"/>
                <a:gd name="T17" fmla="*/ 333 h 518"/>
                <a:gd name="T18" fmla="*/ 191 w 246"/>
                <a:gd name="T19" fmla="*/ 168 h 518"/>
                <a:gd name="T20" fmla="*/ 232 w 246"/>
                <a:gd name="T21" fmla="*/ 168 h 518"/>
                <a:gd name="T22" fmla="*/ 66 w 246"/>
                <a:gd name="T23" fmla="*/ 336 h 518"/>
                <a:gd name="T24" fmla="*/ 246 w 246"/>
                <a:gd name="T25" fmla="*/ 518 h 518"/>
                <a:gd name="T26" fmla="*/ 199 w 246"/>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6" y="518"/>
                  </a:lnTo>
                  <a:lnTo>
                    <a:pt x="199" y="51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8" name="Freeform 8"/>
            <p:cNvSpPr>
              <a:spLocks noEditPoints="1"/>
            </p:cNvSpPr>
            <p:nvPr/>
          </p:nvSpPr>
          <p:spPr bwMode="auto">
            <a:xfrm>
              <a:off x="825500" y="2051050"/>
              <a:ext cx="230188" cy="290513"/>
            </a:xfrm>
            <a:custGeom>
              <a:avLst/>
              <a:gdLst>
                <a:gd name="T0" fmla="*/ 33 w 290"/>
                <a:gd name="T1" fmla="*/ 201 h 366"/>
                <a:gd name="T2" fmla="*/ 41 w 290"/>
                <a:gd name="T3" fmla="*/ 249 h 366"/>
                <a:gd name="T4" fmla="*/ 58 w 290"/>
                <a:gd name="T5" fmla="*/ 285 h 366"/>
                <a:gd name="T6" fmla="*/ 74 w 290"/>
                <a:gd name="T7" fmla="*/ 307 h 366"/>
                <a:gd name="T8" fmla="*/ 106 w 290"/>
                <a:gd name="T9" fmla="*/ 326 h 366"/>
                <a:gd name="T10" fmla="*/ 143 w 290"/>
                <a:gd name="T11" fmla="*/ 336 h 366"/>
                <a:gd name="T12" fmla="*/ 172 w 290"/>
                <a:gd name="T13" fmla="*/ 336 h 366"/>
                <a:gd name="T14" fmla="*/ 214 w 290"/>
                <a:gd name="T15" fmla="*/ 326 h 366"/>
                <a:gd name="T16" fmla="*/ 257 w 290"/>
                <a:gd name="T17" fmla="*/ 303 h 366"/>
                <a:gd name="T18" fmla="*/ 272 w 290"/>
                <a:gd name="T19" fmla="*/ 328 h 366"/>
                <a:gd name="T20" fmla="*/ 229 w 290"/>
                <a:gd name="T21" fmla="*/ 351 h 366"/>
                <a:gd name="T22" fmla="*/ 183 w 290"/>
                <a:gd name="T23" fmla="*/ 364 h 366"/>
                <a:gd name="T24" fmla="*/ 150 w 290"/>
                <a:gd name="T25" fmla="*/ 366 h 366"/>
                <a:gd name="T26" fmla="*/ 104 w 290"/>
                <a:gd name="T27" fmla="*/ 359 h 366"/>
                <a:gd name="T28" fmla="*/ 64 w 290"/>
                <a:gd name="T29" fmla="*/ 338 h 366"/>
                <a:gd name="T30" fmla="*/ 41 w 290"/>
                <a:gd name="T31" fmla="*/ 318 h 366"/>
                <a:gd name="T32" fmla="*/ 17 w 290"/>
                <a:gd name="T33" fmla="*/ 275 h 366"/>
                <a:gd name="T34" fmla="*/ 2 w 290"/>
                <a:gd name="T35" fmla="*/ 222 h 366"/>
                <a:gd name="T36" fmla="*/ 0 w 290"/>
                <a:gd name="T37" fmla="*/ 181 h 366"/>
                <a:gd name="T38" fmla="*/ 5 w 290"/>
                <a:gd name="T39" fmla="*/ 127 h 366"/>
                <a:gd name="T40" fmla="*/ 23 w 290"/>
                <a:gd name="T41" fmla="*/ 79 h 366"/>
                <a:gd name="T42" fmla="*/ 43 w 290"/>
                <a:gd name="T43" fmla="*/ 51 h 366"/>
                <a:gd name="T44" fmla="*/ 79 w 290"/>
                <a:gd name="T45" fmla="*/ 20 h 366"/>
                <a:gd name="T46" fmla="*/ 124 w 290"/>
                <a:gd name="T47" fmla="*/ 3 h 366"/>
                <a:gd name="T48" fmla="*/ 157 w 290"/>
                <a:gd name="T49" fmla="*/ 0 h 366"/>
                <a:gd name="T50" fmla="*/ 201 w 290"/>
                <a:gd name="T51" fmla="*/ 5 h 366"/>
                <a:gd name="T52" fmla="*/ 237 w 290"/>
                <a:gd name="T53" fmla="*/ 25 h 366"/>
                <a:gd name="T54" fmla="*/ 256 w 290"/>
                <a:gd name="T55" fmla="*/ 44 h 366"/>
                <a:gd name="T56" fmla="*/ 277 w 290"/>
                <a:gd name="T57" fmla="*/ 84 h 366"/>
                <a:gd name="T58" fmla="*/ 289 w 290"/>
                <a:gd name="T59" fmla="*/ 132 h 366"/>
                <a:gd name="T60" fmla="*/ 290 w 290"/>
                <a:gd name="T61" fmla="*/ 185 h 366"/>
                <a:gd name="T62" fmla="*/ 259 w 290"/>
                <a:gd name="T63" fmla="*/ 155 h 366"/>
                <a:gd name="T64" fmla="*/ 246 w 290"/>
                <a:gd name="T65" fmla="*/ 91 h 366"/>
                <a:gd name="T66" fmla="*/ 229 w 290"/>
                <a:gd name="T67" fmla="*/ 61 h 366"/>
                <a:gd name="T68" fmla="*/ 214 w 290"/>
                <a:gd name="T69" fmla="*/ 46 h 366"/>
                <a:gd name="T70" fmla="*/ 188 w 290"/>
                <a:gd name="T71" fmla="*/ 33 h 366"/>
                <a:gd name="T72" fmla="*/ 155 w 290"/>
                <a:gd name="T73" fmla="*/ 28 h 366"/>
                <a:gd name="T74" fmla="*/ 132 w 290"/>
                <a:gd name="T75" fmla="*/ 30 h 366"/>
                <a:gd name="T76" fmla="*/ 101 w 290"/>
                <a:gd name="T77" fmla="*/ 41 h 366"/>
                <a:gd name="T78" fmla="*/ 73 w 290"/>
                <a:gd name="T79" fmla="*/ 61 h 366"/>
                <a:gd name="T80" fmla="*/ 59 w 290"/>
                <a:gd name="T81" fmla="*/ 79 h 366"/>
                <a:gd name="T82" fmla="*/ 43 w 290"/>
                <a:gd name="T83" fmla="*/ 114 h 366"/>
                <a:gd name="T84" fmla="*/ 259 w 290"/>
                <a:gd name="T85" fmla="*/ 15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0" h="366">
                  <a:moveTo>
                    <a:pt x="33" y="185"/>
                  </a:moveTo>
                  <a:lnTo>
                    <a:pt x="33" y="185"/>
                  </a:lnTo>
                  <a:lnTo>
                    <a:pt x="33" y="201"/>
                  </a:lnTo>
                  <a:lnTo>
                    <a:pt x="35" y="218"/>
                  </a:lnTo>
                  <a:lnTo>
                    <a:pt x="36" y="234"/>
                  </a:lnTo>
                  <a:lnTo>
                    <a:pt x="41" y="249"/>
                  </a:lnTo>
                  <a:lnTo>
                    <a:pt x="45" y="262"/>
                  </a:lnTo>
                  <a:lnTo>
                    <a:pt x="51" y="274"/>
                  </a:lnTo>
                  <a:lnTo>
                    <a:pt x="58" y="285"/>
                  </a:lnTo>
                  <a:lnTo>
                    <a:pt x="66" y="297"/>
                  </a:lnTo>
                  <a:lnTo>
                    <a:pt x="66" y="297"/>
                  </a:lnTo>
                  <a:lnTo>
                    <a:pt x="74" y="307"/>
                  </a:lnTo>
                  <a:lnTo>
                    <a:pt x="84" y="315"/>
                  </a:lnTo>
                  <a:lnTo>
                    <a:pt x="94" y="321"/>
                  </a:lnTo>
                  <a:lnTo>
                    <a:pt x="106" y="326"/>
                  </a:lnTo>
                  <a:lnTo>
                    <a:pt x="117" y="331"/>
                  </a:lnTo>
                  <a:lnTo>
                    <a:pt x="129" y="335"/>
                  </a:lnTo>
                  <a:lnTo>
                    <a:pt x="143" y="336"/>
                  </a:lnTo>
                  <a:lnTo>
                    <a:pt x="157" y="338"/>
                  </a:lnTo>
                  <a:lnTo>
                    <a:pt x="157" y="338"/>
                  </a:lnTo>
                  <a:lnTo>
                    <a:pt x="172" y="336"/>
                  </a:lnTo>
                  <a:lnTo>
                    <a:pt x="186" y="335"/>
                  </a:lnTo>
                  <a:lnTo>
                    <a:pt x="201" y="331"/>
                  </a:lnTo>
                  <a:lnTo>
                    <a:pt x="214" y="326"/>
                  </a:lnTo>
                  <a:lnTo>
                    <a:pt x="229" y="320"/>
                  </a:lnTo>
                  <a:lnTo>
                    <a:pt x="244" y="313"/>
                  </a:lnTo>
                  <a:lnTo>
                    <a:pt x="257" y="303"/>
                  </a:lnTo>
                  <a:lnTo>
                    <a:pt x="272" y="293"/>
                  </a:lnTo>
                  <a:lnTo>
                    <a:pt x="272" y="328"/>
                  </a:lnTo>
                  <a:lnTo>
                    <a:pt x="272" y="328"/>
                  </a:lnTo>
                  <a:lnTo>
                    <a:pt x="257" y="336"/>
                  </a:lnTo>
                  <a:lnTo>
                    <a:pt x="244" y="345"/>
                  </a:lnTo>
                  <a:lnTo>
                    <a:pt x="229" y="351"/>
                  </a:lnTo>
                  <a:lnTo>
                    <a:pt x="214" y="356"/>
                  </a:lnTo>
                  <a:lnTo>
                    <a:pt x="200" y="361"/>
                  </a:lnTo>
                  <a:lnTo>
                    <a:pt x="183" y="364"/>
                  </a:lnTo>
                  <a:lnTo>
                    <a:pt x="167" y="366"/>
                  </a:lnTo>
                  <a:lnTo>
                    <a:pt x="150" y="366"/>
                  </a:lnTo>
                  <a:lnTo>
                    <a:pt x="150" y="366"/>
                  </a:lnTo>
                  <a:lnTo>
                    <a:pt x="134" y="366"/>
                  </a:lnTo>
                  <a:lnTo>
                    <a:pt x="119" y="363"/>
                  </a:lnTo>
                  <a:lnTo>
                    <a:pt x="104" y="359"/>
                  </a:lnTo>
                  <a:lnTo>
                    <a:pt x="89" y="354"/>
                  </a:lnTo>
                  <a:lnTo>
                    <a:pt x="76" y="346"/>
                  </a:lnTo>
                  <a:lnTo>
                    <a:pt x="64" y="338"/>
                  </a:lnTo>
                  <a:lnTo>
                    <a:pt x="51" y="328"/>
                  </a:lnTo>
                  <a:lnTo>
                    <a:pt x="41" y="318"/>
                  </a:lnTo>
                  <a:lnTo>
                    <a:pt x="41" y="318"/>
                  </a:lnTo>
                  <a:lnTo>
                    <a:pt x="31" y="305"/>
                  </a:lnTo>
                  <a:lnTo>
                    <a:pt x="23" y="290"/>
                  </a:lnTo>
                  <a:lnTo>
                    <a:pt x="17" y="275"/>
                  </a:lnTo>
                  <a:lnTo>
                    <a:pt x="10" y="259"/>
                  </a:lnTo>
                  <a:lnTo>
                    <a:pt x="5" y="241"/>
                  </a:lnTo>
                  <a:lnTo>
                    <a:pt x="2" y="222"/>
                  </a:lnTo>
                  <a:lnTo>
                    <a:pt x="0" y="203"/>
                  </a:lnTo>
                  <a:lnTo>
                    <a:pt x="0" y="181"/>
                  </a:lnTo>
                  <a:lnTo>
                    <a:pt x="0" y="181"/>
                  </a:lnTo>
                  <a:lnTo>
                    <a:pt x="0" y="161"/>
                  </a:lnTo>
                  <a:lnTo>
                    <a:pt x="2" y="143"/>
                  </a:lnTo>
                  <a:lnTo>
                    <a:pt x="5" y="127"/>
                  </a:lnTo>
                  <a:lnTo>
                    <a:pt x="10" y="110"/>
                  </a:lnTo>
                  <a:lnTo>
                    <a:pt x="17" y="94"/>
                  </a:lnTo>
                  <a:lnTo>
                    <a:pt x="23" y="79"/>
                  </a:lnTo>
                  <a:lnTo>
                    <a:pt x="33" y="66"/>
                  </a:lnTo>
                  <a:lnTo>
                    <a:pt x="43" y="51"/>
                  </a:lnTo>
                  <a:lnTo>
                    <a:pt x="43" y="51"/>
                  </a:lnTo>
                  <a:lnTo>
                    <a:pt x="54" y="39"/>
                  </a:lnTo>
                  <a:lnTo>
                    <a:pt x="66" y="28"/>
                  </a:lnTo>
                  <a:lnTo>
                    <a:pt x="79" y="20"/>
                  </a:lnTo>
                  <a:lnTo>
                    <a:pt x="92" y="13"/>
                  </a:lnTo>
                  <a:lnTo>
                    <a:pt x="107" y="7"/>
                  </a:lnTo>
                  <a:lnTo>
                    <a:pt x="124" y="3"/>
                  </a:lnTo>
                  <a:lnTo>
                    <a:pt x="139" y="0"/>
                  </a:lnTo>
                  <a:lnTo>
                    <a:pt x="157" y="0"/>
                  </a:lnTo>
                  <a:lnTo>
                    <a:pt x="157" y="0"/>
                  </a:lnTo>
                  <a:lnTo>
                    <a:pt x="172" y="0"/>
                  </a:lnTo>
                  <a:lnTo>
                    <a:pt x="186" y="2"/>
                  </a:lnTo>
                  <a:lnTo>
                    <a:pt x="201" y="5"/>
                  </a:lnTo>
                  <a:lnTo>
                    <a:pt x="214" y="11"/>
                  </a:lnTo>
                  <a:lnTo>
                    <a:pt x="226" y="16"/>
                  </a:lnTo>
                  <a:lnTo>
                    <a:pt x="237" y="25"/>
                  </a:lnTo>
                  <a:lnTo>
                    <a:pt x="247" y="35"/>
                  </a:lnTo>
                  <a:lnTo>
                    <a:pt x="256" y="44"/>
                  </a:lnTo>
                  <a:lnTo>
                    <a:pt x="256" y="44"/>
                  </a:lnTo>
                  <a:lnTo>
                    <a:pt x="264" y="58"/>
                  </a:lnTo>
                  <a:lnTo>
                    <a:pt x="272" y="69"/>
                  </a:lnTo>
                  <a:lnTo>
                    <a:pt x="277" y="84"/>
                  </a:lnTo>
                  <a:lnTo>
                    <a:pt x="282" y="99"/>
                  </a:lnTo>
                  <a:lnTo>
                    <a:pt x="285" y="115"/>
                  </a:lnTo>
                  <a:lnTo>
                    <a:pt x="289" y="132"/>
                  </a:lnTo>
                  <a:lnTo>
                    <a:pt x="290" y="150"/>
                  </a:lnTo>
                  <a:lnTo>
                    <a:pt x="290" y="170"/>
                  </a:lnTo>
                  <a:lnTo>
                    <a:pt x="290" y="185"/>
                  </a:lnTo>
                  <a:lnTo>
                    <a:pt x="33" y="185"/>
                  </a:lnTo>
                  <a:close/>
                  <a:moveTo>
                    <a:pt x="259" y="155"/>
                  </a:moveTo>
                  <a:lnTo>
                    <a:pt x="259" y="155"/>
                  </a:lnTo>
                  <a:lnTo>
                    <a:pt x="256" y="127"/>
                  </a:lnTo>
                  <a:lnTo>
                    <a:pt x="251" y="102"/>
                  </a:lnTo>
                  <a:lnTo>
                    <a:pt x="246" y="91"/>
                  </a:lnTo>
                  <a:lnTo>
                    <a:pt x="241" y="79"/>
                  </a:lnTo>
                  <a:lnTo>
                    <a:pt x="236" y="71"/>
                  </a:lnTo>
                  <a:lnTo>
                    <a:pt x="229" y="61"/>
                  </a:lnTo>
                  <a:lnTo>
                    <a:pt x="229" y="61"/>
                  </a:lnTo>
                  <a:lnTo>
                    <a:pt x="223" y="54"/>
                  </a:lnTo>
                  <a:lnTo>
                    <a:pt x="214" y="46"/>
                  </a:lnTo>
                  <a:lnTo>
                    <a:pt x="206" y="41"/>
                  </a:lnTo>
                  <a:lnTo>
                    <a:pt x="198" y="36"/>
                  </a:lnTo>
                  <a:lnTo>
                    <a:pt x="188" y="33"/>
                  </a:lnTo>
                  <a:lnTo>
                    <a:pt x="176" y="30"/>
                  </a:lnTo>
                  <a:lnTo>
                    <a:pt x="167" y="28"/>
                  </a:lnTo>
                  <a:lnTo>
                    <a:pt x="155" y="28"/>
                  </a:lnTo>
                  <a:lnTo>
                    <a:pt x="155" y="28"/>
                  </a:lnTo>
                  <a:lnTo>
                    <a:pt x="143" y="28"/>
                  </a:lnTo>
                  <a:lnTo>
                    <a:pt x="132" y="30"/>
                  </a:lnTo>
                  <a:lnTo>
                    <a:pt x="120" y="33"/>
                  </a:lnTo>
                  <a:lnTo>
                    <a:pt x="111" y="36"/>
                  </a:lnTo>
                  <a:lnTo>
                    <a:pt x="101" y="41"/>
                  </a:lnTo>
                  <a:lnTo>
                    <a:pt x="91" y="46"/>
                  </a:lnTo>
                  <a:lnTo>
                    <a:pt x="82" y="53"/>
                  </a:lnTo>
                  <a:lnTo>
                    <a:pt x="73" y="61"/>
                  </a:lnTo>
                  <a:lnTo>
                    <a:pt x="73" y="61"/>
                  </a:lnTo>
                  <a:lnTo>
                    <a:pt x="66" y="69"/>
                  </a:lnTo>
                  <a:lnTo>
                    <a:pt x="59" y="79"/>
                  </a:lnTo>
                  <a:lnTo>
                    <a:pt x="53" y="89"/>
                  </a:lnTo>
                  <a:lnTo>
                    <a:pt x="48" y="100"/>
                  </a:lnTo>
                  <a:lnTo>
                    <a:pt x="43" y="114"/>
                  </a:lnTo>
                  <a:lnTo>
                    <a:pt x="40" y="127"/>
                  </a:lnTo>
                  <a:lnTo>
                    <a:pt x="33" y="155"/>
                  </a:lnTo>
                  <a:lnTo>
                    <a:pt x="259" y="155"/>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9" name="Freeform 9"/>
            <p:cNvSpPr>
              <a:spLocks noEditPoints="1"/>
            </p:cNvSpPr>
            <p:nvPr/>
          </p:nvSpPr>
          <p:spPr bwMode="auto">
            <a:xfrm>
              <a:off x="1282700" y="1946275"/>
              <a:ext cx="215900" cy="388938"/>
            </a:xfrm>
            <a:custGeom>
              <a:avLst/>
              <a:gdLst>
                <a:gd name="T0" fmla="*/ 35 w 274"/>
                <a:gd name="T1" fmla="*/ 490 h 490"/>
                <a:gd name="T2" fmla="*/ 0 w 274"/>
                <a:gd name="T3" fmla="*/ 0 h 490"/>
                <a:gd name="T4" fmla="*/ 119 w 274"/>
                <a:gd name="T5" fmla="*/ 0 h 490"/>
                <a:gd name="T6" fmla="*/ 155 w 274"/>
                <a:gd name="T7" fmla="*/ 2 h 490"/>
                <a:gd name="T8" fmla="*/ 185 w 274"/>
                <a:gd name="T9" fmla="*/ 8 h 490"/>
                <a:gd name="T10" fmla="*/ 213 w 274"/>
                <a:gd name="T11" fmla="*/ 20 h 490"/>
                <a:gd name="T12" fmla="*/ 234 w 274"/>
                <a:gd name="T13" fmla="*/ 35 h 490"/>
                <a:gd name="T14" fmla="*/ 244 w 274"/>
                <a:gd name="T15" fmla="*/ 45 h 490"/>
                <a:gd name="T16" fmla="*/ 259 w 274"/>
                <a:gd name="T17" fmla="*/ 66 h 490"/>
                <a:gd name="T18" fmla="*/ 269 w 274"/>
                <a:gd name="T19" fmla="*/ 91 h 490"/>
                <a:gd name="T20" fmla="*/ 274 w 274"/>
                <a:gd name="T21" fmla="*/ 120 h 490"/>
                <a:gd name="T22" fmla="*/ 274 w 274"/>
                <a:gd name="T23" fmla="*/ 137 h 490"/>
                <a:gd name="T24" fmla="*/ 272 w 274"/>
                <a:gd name="T25" fmla="*/ 170 h 490"/>
                <a:gd name="T26" fmla="*/ 262 w 274"/>
                <a:gd name="T27" fmla="*/ 200 h 490"/>
                <a:gd name="T28" fmla="*/ 249 w 274"/>
                <a:gd name="T29" fmla="*/ 226 h 490"/>
                <a:gd name="T30" fmla="*/ 229 w 274"/>
                <a:gd name="T31" fmla="*/ 249 h 490"/>
                <a:gd name="T32" fmla="*/ 218 w 274"/>
                <a:gd name="T33" fmla="*/ 259 h 490"/>
                <a:gd name="T34" fmla="*/ 192 w 274"/>
                <a:gd name="T35" fmla="*/ 275 h 490"/>
                <a:gd name="T36" fmla="*/ 160 w 274"/>
                <a:gd name="T37" fmla="*/ 287 h 490"/>
                <a:gd name="T38" fmla="*/ 124 w 274"/>
                <a:gd name="T39" fmla="*/ 292 h 490"/>
                <a:gd name="T40" fmla="*/ 35 w 274"/>
                <a:gd name="T41" fmla="*/ 293 h 490"/>
                <a:gd name="T42" fmla="*/ 35 w 274"/>
                <a:gd name="T43" fmla="*/ 262 h 490"/>
                <a:gd name="T44" fmla="*/ 104 w 274"/>
                <a:gd name="T45" fmla="*/ 262 h 490"/>
                <a:gd name="T46" fmla="*/ 135 w 274"/>
                <a:gd name="T47" fmla="*/ 261 h 490"/>
                <a:gd name="T48" fmla="*/ 162 w 274"/>
                <a:gd name="T49" fmla="*/ 254 h 490"/>
                <a:gd name="T50" fmla="*/ 187 w 274"/>
                <a:gd name="T51" fmla="*/ 244 h 490"/>
                <a:gd name="T52" fmla="*/ 205 w 274"/>
                <a:gd name="T53" fmla="*/ 231 h 490"/>
                <a:gd name="T54" fmla="*/ 213 w 274"/>
                <a:gd name="T55" fmla="*/ 223 h 490"/>
                <a:gd name="T56" fmla="*/ 226 w 274"/>
                <a:gd name="T57" fmla="*/ 203 h 490"/>
                <a:gd name="T58" fmla="*/ 234 w 274"/>
                <a:gd name="T59" fmla="*/ 181 h 490"/>
                <a:gd name="T60" fmla="*/ 239 w 274"/>
                <a:gd name="T61" fmla="*/ 155 h 490"/>
                <a:gd name="T62" fmla="*/ 239 w 274"/>
                <a:gd name="T63" fmla="*/ 142 h 490"/>
                <a:gd name="T64" fmla="*/ 238 w 274"/>
                <a:gd name="T65" fmla="*/ 115 h 490"/>
                <a:gd name="T66" fmla="*/ 231 w 274"/>
                <a:gd name="T67" fmla="*/ 92 h 490"/>
                <a:gd name="T68" fmla="*/ 221 w 274"/>
                <a:gd name="T69" fmla="*/ 74 h 490"/>
                <a:gd name="T70" fmla="*/ 208 w 274"/>
                <a:gd name="T71" fmla="*/ 58 h 490"/>
                <a:gd name="T72" fmla="*/ 190 w 274"/>
                <a:gd name="T73" fmla="*/ 46 h 490"/>
                <a:gd name="T74" fmla="*/ 168 w 274"/>
                <a:gd name="T75" fmla="*/ 38 h 490"/>
                <a:gd name="T76" fmla="*/ 142 w 274"/>
                <a:gd name="T77" fmla="*/ 33 h 490"/>
                <a:gd name="T78" fmla="*/ 35 w 274"/>
                <a:gd name="T79" fmla="*/ 3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490">
                  <a:moveTo>
                    <a:pt x="35" y="293"/>
                  </a:moveTo>
                  <a:lnTo>
                    <a:pt x="35" y="490"/>
                  </a:lnTo>
                  <a:lnTo>
                    <a:pt x="0" y="490"/>
                  </a:lnTo>
                  <a:lnTo>
                    <a:pt x="0" y="0"/>
                  </a:lnTo>
                  <a:lnTo>
                    <a:pt x="119" y="0"/>
                  </a:lnTo>
                  <a:lnTo>
                    <a:pt x="119" y="0"/>
                  </a:lnTo>
                  <a:lnTo>
                    <a:pt x="137" y="0"/>
                  </a:lnTo>
                  <a:lnTo>
                    <a:pt x="155" y="2"/>
                  </a:lnTo>
                  <a:lnTo>
                    <a:pt x="170" y="5"/>
                  </a:lnTo>
                  <a:lnTo>
                    <a:pt x="185" y="8"/>
                  </a:lnTo>
                  <a:lnTo>
                    <a:pt x="200" y="13"/>
                  </a:lnTo>
                  <a:lnTo>
                    <a:pt x="213" y="20"/>
                  </a:lnTo>
                  <a:lnTo>
                    <a:pt x="225" y="26"/>
                  </a:lnTo>
                  <a:lnTo>
                    <a:pt x="234" y="35"/>
                  </a:lnTo>
                  <a:lnTo>
                    <a:pt x="234" y="35"/>
                  </a:lnTo>
                  <a:lnTo>
                    <a:pt x="244" y="45"/>
                  </a:lnTo>
                  <a:lnTo>
                    <a:pt x="253" y="54"/>
                  </a:lnTo>
                  <a:lnTo>
                    <a:pt x="259" y="66"/>
                  </a:lnTo>
                  <a:lnTo>
                    <a:pt x="264" y="78"/>
                  </a:lnTo>
                  <a:lnTo>
                    <a:pt x="269" y="91"/>
                  </a:lnTo>
                  <a:lnTo>
                    <a:pt x="272" y="106"/>
                  </a:lnTo>
                  <a:lnTo>
                    <a:pt x="274" y="120"/>
                  </a:lnTo>
                  <a:lnTo>
                    <a:pt x="274" y="137"/>
                  </a:lnTo>
                  <a:lnTo>
                    <a:pt x="274" y="137"/>
                  </a:lnTo>
                  <a:lnTo>
                    <a:pt x="274" y="153"/>
                  </a:lnTo>
                  <a:lnTo>
                    <a:pt x="272" y="170"/>
                  </a:lnTo>
                  <a:lnTo>
                    <a:pt x="267" y="185"/>
                  </a:lnTo>
                  <a:lnTo>
                    <a:pt x="262" y="200"/>
                  </a:lnTo>
                  <a:lnTo>
                    <a:pt x="257" y="213"/>
                  </a:lnTo>
                  <a:lnTo>
                    <a:pt x="249" y="226"/>
                  </a:lnTo>
                  <a:lnTo>
                    <a:pt x="241" y="237"/>
                  </a:lnTo>
                  <a:lnTo>
                    <a:pt x="229" y="249"/>
                  </a:lnTo>
                  <a:lnTo>
                    <a:pt x="229" y="249"/>
                  </a:lnTo>
                  <a:lnTo>
                    <a:pt x="218" y="259"/>
                  </a:lnTo>
                  <a:lnTo>
                    <a:pt x="205" y="269"/>
                  </a:lnTo>
                  <a:lnTo>
                    <a:pt x="192" y="275"/>
                  </a:lnTo>
                  <a:lnTo>
                    <a:pt x="177" y="282"/>
                  </a:lnTo>
                  <a:lnTo>
                    <a:pt x="160" y="287"/>
                  </a:lnTo>
                  <a:lnTo>
                    <a:pt x="142" y="290"/>
                  </a:lnTo>
                  <a:lnTo>
                    <a:pt x="124" y="292"/>
                  </a:lnTo>
                  <a:lnTo>
                    <a:pt x="106" y="293"/>
                  </a:lnTo>
                  <a:lnTo>
                    <a:pt x="35" y="293"/>
                  </a:lnTo>
                  <a:close/>
                  <a:moveTo>
                    <a:pt x="35" y="31"/>
                  </a:moveTo>
                  <a:lnTo>
                    <a:pt x="35" y="262"/>
                  </a:lnTo>
                  <a:lnTo>
                    <a:pt x="104" y="262"/>
                  </a:lnTo>
                  <a:lnTo>
                    <a:pt x="104" y="262"/>
                  </a:lnTo>
                  <a:lnTo>
                    <a:pt x="121" y="262"/>
                  </a:lnTo>
                  <a:lnTo>
                    <a:pt x="135" y="261"/>
                  </a:lnTo>
                  <a:lnTo>
                    <a:pt x="150" y="257"/>
                  </a:lnTo>
                  <a:lnTo>
                    <a:pt x="162" y="254"/>
                  </a:lnTo>
                  <a:lnTo>
                    <a:pt x="175" y="249"/>
                  </a:lnTo>
                  <a:lnTo>
                    <a:pt x="187" y="244"/>
                  </a:lnTo>
                  <a:lnTo>
                    <a:pt x="196" y="237"/>
                  </a:lnTo>
                  <a:lnTo>
                    <a:pt x="205" y="231"/>
                  </a:lnTo>
                  <a:lnTo>
                    <a:pt x="205" y="231"/>
                  </a:lnTo>
                  <a:lnTo>
                    <a:pt x="213" y="223"/>
                  </a:lnTo>
                  <a:lnTo>
                    <a:pt x="220" y="213"/>
                  </a:lnTo>
                  <a:lnTo>
                    <a:pt x="226" y="203"/>
                  </a:lnTo>
                  <a:lnTo>
                    <a:pt x="231" y="193"/>
                  </a:lnTo>
                  <a:lnTo>
                    <a:pt x="234" y="181"/>
                  </a:lnTo>
                  <a:lnTo>
                    <a:pt x="238" y="168"/>
                  </a:lnTo>
                  <a:lnTo>
                    <a:pt x="239" y="155"/>
                  </a:lnTo>
                  <a:lnTo>
                    <a:pt x="239" y="142"/>
                  </a:lnTo>
                  <a:lnTo>
                    <a:pt x="239" y="142"/>
                  </a:lnTo>
                  <a:lnTo>
                    <a:pt x="239" y="127"/>
                  </a:lnTo>
                  <a:lnTo>
                    <a:pt x="238" y="115"/>
                  </a:lnTo>
                  <a:lnTo>
                    <a:pt x="234" y="104"/>
                  </a:lnTo>
                  <a:lnTo>
                    <a:pt x="231" y="92"/>
                  </a:lnTo>
                  <a:lnTo>
                    <a:pt x="228" y="82"/>
                  </a:lnTo>
                  <a:lnTo>
                    <a:pt x="221" y="74"/>
                  </a:lnTo>
                  <a:lnTo>
                    <a:pt x="215" y="66"/>
                  </a:lnTo>
                  <a:lnTo>
                    <a:pt x="208" y="58"/>
                  </a:lnTo>
                  <a:lnTo>
                    <a:pt x="200" y="53"/>
                  </a:lnTo>
                  <a:lnTo>
                    <a:pt x="190" y="46"/>
                  </a:lnTo>
                  <a:lnTo>
                    <a:pt x="180" y="41"/>
                  </a:lnTo>
                  <a:lnTo>
                    <a:pt x="168" y="38"/>
                  </a:lnTo>
                  <a:lnTo>
                    <a:pt x="155" y="35"/>
                  </a:lnTo>
                  <a:lnTo>
                    <a:pt x="142" y="33"/>
                  </a:lnTo>
                  <a:lnTo>
                    <a:pt x="112" y="31"/>
                  </a:lnTo>
                  <a:lnTo>
                    <a:pt x="35" y="3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0" name="Freeform 10"/>
            <p:cNvSpPr>
              <a:spLocks noEditPoints="1"/>
            </p:cNvSpPr>
            <p:nvPr/>
          </p:nvSpPr>
          <p:spPr bwMode="auto">
            <a:xfrm>
              <a:off x="1536700" y="2051050"/>
              <a:ext cx="206375" cy="290513"/>
            </a:xfrm>
            <a:custGeom>
              <a:avLst/>
              <a:gdLst>
                <a:gd name="T0" fmla="*/ 228 w 261"/>
                <a:gd name="T1" fmla="*/ 287 h 366"/>
                <a:gd name="T2" fmla="*/ 208 w 261"/>
                <a:gd name="T3" fmla="*/ 320 h 366"/>
                <a:gd name="T4" fmla="*/ 180 w 261"/>
                <a:gd name="T5" fmla="*/ 345 h 366"/>
                <a:gd name="T6" fmla="*/ 127 w 261"/>
                <a:gd name="T7" fmla="*/ 364 h 366"/>
                <a:gd name="T8" fmla="*/ 84 w 261"/>
                <a:gd name="T9" fmla="*/ 364 h 366"/>
                <a:gd name="T10" fmla="*/ 55 w 261"/>
                <a:gd name="T11" fmla="*/ 354 h 366"/>
                <a:gd name="T12" fmla="*/ 30 w 261"/>
                <a:gd name="T13" fmla="*/ 338 h 366"/>
                <a:gd name="T14" fmla="*/ 17 w 261"/>
                <a:gd name="T15" fmla="*/ 323 h 366"/>
                <a:gd name="T16" fmla="*/ 5 w 261"/>
                <a:gd name="T17" fmla="*/ 297 h 366"/>
                <a:gd name="T18" fmla="*/ 0 w 261"/>
                <a:gd name="T19" fmla="*/ 267 h 366"/>
                <a:gd name="T20" fmla="*/ 5 w 261"/>
                <a:gd name="T21" fmla="*/ 236 h 366"/>
                <a:gd name="T22" fmla="*/ 18 w 261"/>
                <a:gd name="T23" fmla="*/ 209 h 366"/>
                <a:gd name="T24" fmla="*/ 38 w 261"/>
                <a:gd name="T25" fmla="*/ 188 h 366"/>
                <a:gd name="T26" fmla="*/ 92 w 261"/>
                <a:gd name="T27" fmla="*/ 163 h 366"/>
                <a:gd name="T28" fmla="*/ 229 w 261"/>
                <a:gd name="T29" fmla="*/ 140 h 366"/>
                <a:gd name="T30" fmla="*/ 218 w 261"/>
                <a:gd name="T31" fmla="*/ 72 h 366"/>
                <a:gd name="T32" fmla="*/ 203 w 261"/>
                <a:gd name="T33" fmla="*/ 49 h 366"/>
                <a:gd name="T34" fmla="*/ 181 w 261"/>
                <a:gd name="T35" fmla="*/ 35 h 366"/>
                <a:gd name="T36" fmla="*/ 145 w 261"/>
                <a:gd name="T37" fmla="*/ 28 h 366"/>
                <a:gd name="T38" fmla="*/ 115 w 261"/>
                <a:gd name="T39" fmla="*/ 31 h 366"/>
                <a:gd name="T40" fmla="*/ 74 w 261"/>
                <a:gd name="T41" fmla="*/ 46 h 366"/>
                <a:gd name="T42" fmla="*/ 31 w 261"/>
                <a:gd name="T43" fmla="*/ 74 h 366"/>
                <a:gd name="T44" fmla="*/ 43 w 261"/>
                <a:gd name="T45" fmla="*/ 30 h 366"/>
                <a:gd name="T46" fmla="*/ 84 w 261"/>
                <a:gd name="T47" fmla="*/ 10 h 366"/>
                <a:gd name="T48" fmla="*/ 117 w 261"/>
                <a:gd name="T49" fmla="*/ 2 h 366"/>
                <a:gd name="T50" fmla="*/ 147 w 261"/>
                <a:gd name="T51" fmla="*/ 0 h 366"/>
                <a:gd name="T52" fmla="*/ 185 w 261"/>
                <a:gd name="T53" fmla="*/ 3 h 366"/>
                <a:gd name="T54" fmla="*/ 214 w 261"/>
                <a:gd name="T55" fmla="*/ 18 h 366"/>
                <a:gd name="T56" fmla="*/ 231 w 261"/>
                <a:gd name="T57" fmla="*/ 33 h 366"/>
                <a:gd name="T58" fmla="*/ 249 w 261"/>
                <a:gd name="T59" fmla="*/ 63 h 366"/>
                <a:gd name="T60" fmla="*/ 259 w 261"/>
                <a:gd name="T61" fmla="*/ 100 h 366"/>
                <a:gd name="T62" fmla="*/ 229 w 261"/>
                <a:gd name="T63" fmla="*/ 358 h 366"/>
                <a:gd name="T64" fmla="*/ 107 w 261"/>
                <a:gd name="T65" fmla="*/ 188 h 366"/>
                <a:gd name="T66" fmla="*/ 56 w 261"/>
                <a:gd name="T67" fmla="*/ 209 h 366"/>
                <a:gd name="T68" fmla="*/ 40 w 261"/>
                <a:gd name="T69" fmla="*/ 232 h 366"/>
                <a:gd name="T70" fmla="*/ 33 w 261"/>
                <a:gd name="T71" fmla="*/ 265 h 366"/>
                <a:gd name="T72" fmla="*/ 45 w 261"/>
                <a:gd name="T73" fmla="*/ 307 h 366"/>
                <a:gd name="T74" fmla="*/ 66 w 261"/>
                <a:gd name="T75" fmla="*/ 326 h 366"/>
                <a:gd name="T76" fmla="*/ 112 w 261"/>
                <a:gd name="T77" fmla="*/ 338 h 366"/>
                <a:gd name="T78" fmla="*/ 135 w 261"/>
                <a:gd name="T79" fmla="*/ 335 h 366"/>
                <a:gd name="T80" fmla="*/ 168 w 261"/>
                <a:gd name="T81" fmla="*/ 323 h 366"/>
                <a:gd name="T82" fmla="*/ 196 w 261"/>
                <a:gd name="T83" fmla="*/ 300 h 366"/>
                <a:gd name="T84" fmla="*/ 209 w 261"/>
                <a:gd name="T85" fmla="*/ 280 h 366"/>
                <a:gd name="T86" fmla="*/ 224 w 261"/>
                <a:gd name="T87" fmla="*/ 244 h 366"/>
                <a:gd name="T88" fmla="*/ 229 w 261"/>
                <a:gd name="T89" fmla="*/ 20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366">
                  <a:moveTo>
                    <a:pt x="229" y="358"/>
                  </a:moveTo>
                  <a:lnTo>
                    <a:pt x="229" y="287"/>
                  </a:lnTo>
                  <a:lnTo>
                    <a:pt x="228" y="287"/>
                  </a:lnTo>
                  <a:lnTo>
                    <a:pt x="228" y="287"/>
                  </a:lnTo>
                  <a:lnTo>
                    <a:pt x="218" y="305"/>
                  </a:lnTo>
                  <a:lnTo>
                    <a:pt x="208" y="320"/>
                  </a:lnTo>
                  <a:lnTo>
                    <a:pt x="195" y="333"/>
                  </a:lnTo>
                  <a:lnTo>
                    <a:pt x="180" y="345"/>
                  </a:lnTo>
                  <a:lnTo>
                    <a:pt x="180" y="345"/>
                  </a:lnTo>
                  <a:lnTo>
                    <a:pt x="163" y="354"/>
                  </a:lnTo>
                  <a:lnTo>
                    <a:pt x="145" y="361"/>
                  </a:lnTo>
                  <a:lnTo>
                    <a:pt x="127" y="364"/>
                  </a:lnTo>
                  <a:lnTo>
                    <a:pt x="109" y="366"/>
                  </a:lnTo>
                  <a:lnTo>
                    <a:pt x="109" y="366"/>
                  </a:lnTo>
                  <a:lnTo>
                    <a:pt x="84" y="364"/>
                  </a:lnTo>
                  <a:lnTo>
                    <a:pt x="74" y="363"/>
                  </a:lnTo>
                  <a:lnTo>
                    <a:pt x="64" y="359"/>
                  </a:lnTo>
                  <a:lnTo>
                    <a:pt x="55" y="354"/>
                  </a:lnTo>
                  <a:lnTo>
                    <a:pt x="45" y="349"/>
                  </a:lnTo>
                  <a:lnTo>
                    <a:pt x="36" y="345"/>
                  </a:lnTo>
                  <a:lnTo>
                    <a:pt x="30" y="338"/>
                  </a:lnTo>
                  <a:lnTo>
                    <a:pt x="30" y="338"/>
                  </a:lnTo>
                  <a:lnTo>
                    <a:pt x="23" y="331"/>
                  </a:lnTo>
                  <a:lnTo>
                    <a:pt x="17" y="323"/>
                  </a:lnTo>
                  <a:lnTo>
                    <a:pt x="12" y="315"/>
                  </a:lnTo>
                  <a:lnTo>
                    <a:pt x="8" y="307"/>
                  </a:lnTo>
                  <a:lnTo>
                    <a:pt x="5" y="297"/>
                  </a:lnTo>
                  <a:lnTo>
                    <a:pt x="2" y="287"/>
                  </a:lnTo>
                  <a:lnTo>
                    <a:pt x="0" y="267"/>
                  </a:lnTo>
                  <a:lnTo>
                    <a:pt x="0" y="267"/>
                  </a:lnTo>
                  <a:lnTo>
                    <a:pt x="0" y="255"/>
                  </a:lnTo>
                  <a:lnTo>
                    <a:pt x="2" y="246"/>
                  </a:lnTo>
                  <a:lnTo>
                    <a:pt x="5" y="236"/>
                  </a:lnTo>
                  <a:lnTo>
                    <a:pt x="8" y="226"/>
                  </a:lnTo>
                  <a:lnTo>
                    <a:pt x="12" y="218"/>
                  </a:lnTo>
                  <a:lnTo>
                    <a:pt x="18" y="209"/>
                  </a:lnTo>
                  <a:lnTo>
                    <a:pt x="23" y="201"/>
                  </a:lnTo>
                  <a:lnTo>
                    <a:pt x="31" y="194"/>
                  </a:lnTo>
                  <a:lnTo>
                    <a:pt x="38" y="188"/>
                  </a:lnTo>
                  <a:lnTo>
                    <a:pt x="48" y="181"/>
                  </a:lnTo>
                  <a:lnTo>
                    <a:pt x="69" y="171"/>
                  </a:lnTo>
                  <a:lnTo>
                    <a:pt x="92" y="163"/>
                  </a:lnTo>
                  <a:lnTo>
                    <a:pt x="122" y="157"/>
                  </a:lnTo>
                  <a:lnTo>
                    <a:pt x="229" y="140"/>
                  </a:lnTo>
                  <a:lnTo>
                    <a:pt x="229" y="140"/>
                  </a:lnTo>
                  <a:lnTo>
                    <a:pt x="228" y="114"/>
                  </a:lnTo>
                  <a:lnTo>
                    <a:pt x="224" y="91"/>
                  </a:lnTo>
                  <a:lnTo>
                    <a:pt x="218" y="72"/>
                  </a:lnTo>
                  <a:lnTo>
                    <a:pt x="213" y="64"/>
                  </a:lnTo>
                  <a:lnTo>
                    <a:pt x="208" y="56"/>
                  </a:lnTo>
                  <a:lnTo>
                    <a:pt x="203" y="49"/>
                  </a:lnTo>
                  <a:lnTo>
                    <a:pt x="196" y="44"/>
                  </a:lnTo>
                  <a:lnTo>
                    <a:pt x="190" y="39"/>
                  </a:lnTo>
                  <a:lnTo>
                    <a:pt x="181" y="35"/>
                  </a:lnTo>
                  <a:lnTo>
                    <a:pt x="173" y="31"/>
                  </a:lnTo>
                  <a:lnTo>
                    <a:pt x="165" y="30"/>
                  </a:lnTo>
                  <a:lnTo>
                    <a:pt x="145" y="28"/>
                  </a:lnTo>
                  <a:lnTo>
                    <a:pt x="145" y="28"/>
                  </a:lnTo>
                  <a:lnTo>
                    <a:pt x="130" y="28"/>
                  </a:lnTo>
                  <a:lnTo>
                    <a:pt x="115" y="31"/>
                  </a:lnTo>
                  <a:lnTo>
                    <a:pt x="102" y="35"/>
                  </a:lnTo>
                  <a:lnTo>
                    <a:pt x="87" y="39"/>
                  </a:lnTo>
                  <a:lnTo>
                    <a:pt x="74" y="46"/>
                  </a:lnTo>
                  <a:lnTo>
                    <a:pt x="59" y="54"/>
                  </a:lnTo>
                  <a:lnTo>
                    <a:pt x="46" y="64"/>
                  </a:lnTo>
                  <a:lnTo>
                    <a:pt x="31" y="74"/>
                  </a:lnTo>
                  <a:lnTo>
                    <a:pt x="31" y="36"/>
                  </a:lnTo>
                  <a:lnTo>
                    <a:pt x="31" y="36"/>
                  </a:lnTo>
                  <a:lnTo>
                    <a:pt x="43" y="30"/>
                  </a:lnTo>
                  <a:lnTo>
                    <a:pt x="55" y="21"/>
                  </a:lnTo>
                  <a:lnTo>
                    <a:pt x="69" y="16"/>
                  </a:lnTo>
                  <a:lnTo>
                    <a:pt x="84" y="10"/>
                  </a:lnTo>
                  <a:lnTo>
                    <a:pt x="84" y="10"/>
                  </a:lnTo>
                  <a:lnTo>
                    <a:pt x="101" y="5"/>
                  </a:lnTo>
                  <a:lnTo>
                    <a:pt x="117" y="2"/>
                  </a:lnTo>
                  <a:lnTo>
                    <a:pt x="132" y="0"/>
                  </a:lnTo>
                  <a:lnTo>
                    <a:pt x="147" y="0"/>
                  </a:lnTo>
                  <a:lnTo>
                    <a:pt x="147" y="0"/>
                  </a:lnTo>
                  <a:lnTo>
                    <a:pt x="160" y="0"/>
                  </a:lnTo>
                  <a:lnTo>
                    <a:pt x="173" y="2"/>
                  </a:lnTo>
                  <a:lnTo>
                    <a:pt x="185" y="3"/>
                  </a:lnTo>
                  <a:lnTo>
                    <a:pt x="195" y="8"/>
                  </a:lnTo>
                  <a:lnTo>
                    <a:pt x="206" y="13"/>
                  </a:lnTo>
                  <a:lnTo>
                    <a:pt x="214" y="18"/>
                  </a:lnTo>
                  <a:lnTo>
                    <a:pt x="223" y="25"/>
                  </a:lnTo>
                  <a:lnTo>
                    <a:pt x="231" y="33"/>
                  </a:lnTo>
                  <a:lnTo>
                    <a:pt x="231" y="33"/>
                  </a:lnTo>
                  <a:lnTo>
                    <a:pt x="237" y="41"/>
                  </a:lnTo>
                  <a:lnTo>
                    <a:pt x="244" y="51"/>
                  </a:lnTo>
                  <a:lnTo>
                    <a:pt x="249" y="63"/>
                  </a:lnTo>
                  <a:lnTo>
                    <a:pt x="252" y="74"/>
                  </a:lnTo>
                  <a:lnTo>
                    <a:pt x="256" y="86"/>
                  </a:lnTo>
                  <a:lnTo>
                    <a:pt x="259" y="100"/>
                  </a:lnTo>
                  <a:lnTo>
                    <a:pt x="261" y="130"/>
                  </a:lnTo>
                  <a:lnTo>
                    <a:pt x="261" y="358"/>
                  </a:lnTo>
                  <a:lnTo>
                    <a:pt x="229" y="358"/>
                  </a:lnTo>
                  <a:close/>
                  <a:moveTo>
                    <a:pt x="134" y="183"/>
                  </a:moveTo>
                  <a:lnTo>
                    <a:pt x="134" y="183"/>
                  </a:lnTo>
                  <a:lnTo>
                    <a:pt x="107" y="188"/>
                  </a:lnTo>
                  <a:lnTo>
                    <a:pt x="86" y="193"/>
                  </a:lnTo>
                  <a:lnTo>
                    <a:pt x="69" y="201"/>
                  </a:lnTo>
                  <a:lnTo>
                    <a:pt x="56" y="209"/>
                  </a:lnTo>
                  <a:lnTo>
                    <a:pt x="56" y="209"/>
                  </a:lnTo>
                  <a:lnTo>
                    <a:pt x="46" y="219"/>
                  </a:lnTo>
                  <a:lnTo>
                    <a:pt x="40" y="232"/>
                  </a:lnTo>
                  <a:lnTo>
                    <a:pt x="35" y="247"/>
                  </a:lnTo>
                  <a:lnTo>
                    <a:pt x="33" y="265"/>
                  </a:lnTo>
                  <a:lnTo>
                    <a:pt x="33" y="265"/>
                  </a:lnTo>
                  <a:lnTo>
                    <a:pt x="35" y="280"/>
                  </a:lnTo>
                  <a:lnTo>
                    <a:pt x="38" y="293"/>
                  </a:lnTo>
                  <a:lnTo>
                    <a:pt x="45" y="307"/>
                  </a:lnTo>
                  <a:lnTo>
                    <a:pt x="55" y="316"/>
                  </a:lnTo>
                  <a:lnTo>
                    <a:pt x="55" y="316"/>
                  </a:lnTo>
                  <a:lnTo>
                    <a:pt x="66" y="326"/>
                  </a:lnTo>
                  <a:lnTo>
                    <a:pt x="79" y="333"/>
                  </a:lnTo>
                  <a:lnTo>
                    <a:pt x="94" y="336"/>
                  </a:lnTo>
                  <a:lnTo>
                    <a:pt x="112" y="338"/>
                  </a:lnTo>
                  <a:lnTo>
                    <a:pt x="112" y="338"/>
                  </a:lnTo>
                  <a:lnTo>
                    <a:pt x="124" y="336"/>
                  </a:lnTo>
                  <a:lnTo>
                    <a:pt x="135" y="335"/>
                  </a:lnTo>
                  <a:lnTo>
                    <a:pt x="147" y="331"/>
                  </a:lnTo>
                  <a:lnTo>
                    <a:pt x="158" y="328"/>
                  </a:lnTo>
                  <a:lnTo>
                    <a:pt x="168" y="323"/>
                  </a:lnTo>
                  <a:lnTo>
                    <a:pt x="178" y="316"/>
                  </a:lnTo>
                  <a:lnTo>
                    <a:pt x="186" y="308"/>
                  </a:lnTo>
                  <a:lnTo>
                    <a:pt x="196" y="300"/>
                  </a:lnTo>
                  <a:lnTo>
                    <a:pt x="196" y="300"/>
                  </a:lnTo>
                  <a:lnTo>
                    <a:pt x="203" y="290"/>
                  </a:lnTo>
                  <a:lnTo>
                    <a:pt x="209" y="280"/>
                  </a:lnTo>
                  <a:lnTo>
                    <a:pt x="216" y="269"/>
                  </a:lnTo>
                  <a:lnTo>
                    <a:pt x="221" y="257"/>
                  </a:lnTo>
                  <a:lnTo>
                    <a:pt x="224" y="244"/>
                  </a:lnTo>
                  <a:lnTo>
                    <a:pt x="228" y="231"/>
                  </a:lnTo>
                  <a:lnTo>
                    <a:pt x="229" y="218"/>
                  </a:lnTo>
                  <a:lnTo>
                    <a:pt x="229" y="203"/>
                  </a:lnTo>
                  <a:lnTo>
                    <a:pt x="229" y="170"/>
                  </a:lnTo>
                  <a:lnTo>
                    <a:pt x="134" y="183"/>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1" name="Freeform 11"/>
            <p:cNvSpPr>
              <a:spLocks/>
            </p:cNvSpPr>
            <p:nvPr/>
          </p:nvSpPr>
          <p:spPr bwMode="auto">
            <a:xfrm>
              <a:off x="1827213" y="2052638"/>
              <a:ext cx="130175" cy="282575"/>
            </a:xfrm>
            <a:custGeom>
              <a:avLst/>
              <a:gdLst>
                <a:gd name="T0" fmla="*/ 165 w 165"/>
                <a:gd name="T1" fmla="*/ 39 h 356"/>
                <a:gd name="T2" fmla="*/ 165 w 165"/>
                <a:gd name="T3" fmla="*/ 39 h 356"/>
                <a:gd name="T4" fmla="*/ 157 w 165"/>
                <a:gd name="T5" fmla="*/ 34 h 356"/>
                <a:gd name="T6" fmla="*/ 147 w 165"/>
                <a:gd name="T7" fmla="*/ 29 h 356"/>
                <a:gd name="T8" fmla="*/ 138 w 165"/>
                <a:gd name="T9" fmla="*/ 28 h 356"/>
                <a:gd name="T10" fmla="*/ 127 w 165"/>
                <a:gd name="T11" fmla="*/ 28 h 356"/>
                <a:gd name="T12" fmla="*/ 127 w 165"/>
                <a:gd name="T13" fmla="*/ 28 h 356"/>
                <a:gd name="T14" fmla="*/ 117 w 165"/>
                <a:gd name="T15" fmla="*/ 28 h 356"/>
                <a:gd name="T16" fmla="*/ 107 w 165"/>
                <a:gd name="T17" fmla="*/ 29 h 356"/>
                <a:gd name="T18" fmla="*/ 99 w 165"/>
                <a:gd name="T19" fmla="*/ 33 h 356"/>
                <a:gd name="T20" fmla="*/ 89 w 165"/>
                <a:gd name="T21" fmla="*/ 37 h 356"/>
                <a:gd name="T22" fmla="*/ 81 w 165"/>
                <a:gd name="T23" fmla="*/ 44 h 356"/>
                <a:gd name="T24" fmla="*/ 73 w 165"/>
                <a:gd name="T25" fmla="*/ 51 h 356"/>
                <a:gd name="T26" fmla="*/ 66 w 165"/>
                <a:gd name="T27" fmla="*/ 61 h 356"/>
                <a:gd name="T28" fmla="*/ 58 w 165"/>
                <a:gd name="T29" fmla="*/ 70 h 356"/>
                <a:gd name="T30" fmla="*/ 58 w 165"/>
                <a:gd name="T31" fmla="*/ 70 h 356"/>
                <a:gd name="T32" fmla="*/ 51 w 165"/>
                <a:gd name="T33" fmla="*/ 80 h 356"/>
                <a:gd name="T34" fmla="*/ 46 w 165"/>
                <a:gd name="T35" fmla="*/ 94 h 356"/>
                <a:gd name="T36" fmla="*/ 41 w 165"/>
                <a:gd name="T37" fmla="*/ 107 h 356"/>
                <a:gd name="T38" fmla="*/ 38 w 165"/>
                <a:gd name="T39" fmla="*/ 122 h 356"/>
                <a:gd name="T40" fmla="*/ 35 w 165"/>
                <a:gd name="T41" fmla="*/ 138 h 356"/>
                <a:gd name="T42" fmla="*/ 31 w 165"/>
                <a:gd name="T43" fmla="*/ 155 h 356"/>
                <a:gd name="T44" fmla="*/ 30 w 165"/>
                <a:gd name="T45" fmla="*/ 191 h 356"/>
                <a:gd name="T46" fmla="*/ 30 w 165"/>
                <a:gd name="T47" fmla="*/ 356 h 356"/>
                <a:gd name="T48" fmla="*/ 0 w 165"/>
                <a:gd name="T49" fmla="*/ 356 h 356"/>
                <a:gd name="T50" fmla="*/ 0 w 165"/>
                <a:gd name="T51" fmla="*/ 6 h 356"/>
                <a:gd name="T52" fmla="*/ 30 w 165"/>
                <a:gd name="T53" fmla="*/ 6 h 356"/>
                <a:gd name="T54" fmla="*/ 30 w 165"/>
                <a:gd name="T55" fmla="*/ 84 h 356"/>
                <a:gd name="T56" fmla="*/ 31 w 165"/>
                <a:gd name="T57" fmla="*/ 84 h 356"/>
                <a:gd name="T58" fmla="*/ 31 w 165"/>
                <a:gd name="T59" fmla="*/ 84 h 356"/>
                <a:gd name="T60" fmla="*/ 38 w 165"/>
                <a:gd name="T61" fmla="*/ 64 h 356"/>
                <a:gd name="T62" fmla="*/ 48 w 165"/>
                <a:gd name="T63" fmla="*/ 47 h 356"/>
                <a:gd name="T64" fmla="*/ 58 w 165"/>
                <a:gd name="T65" fmla="*/ 33 h 356"/>
                <a:gd name="T66" fmla="*/ 69 w 165"/>
                <a:gd name="T67" fmla="*/ 21 h 356"/>
                <a:gd name="T68" fmla="*/ 69 w 165"/>
                <a:gd name="T69" fmla="*/ 21 h 356"/>
                <a:gd name="T70" fmla="*/ 82 w 165"/>
                <a:gd name="T71" fmla="*/ 11 h 356"/>
                <a:gd name="T72" fmla="*/ 97 w 165"/>
                <a:gd name="T73" fmla="*/ 5 h 356"/>
                <a:gd name="T74" fmla="*/ 114 w 165"/>
                <a:gd name="T75" fmla="*/ 0 h 356"/>
                <a:gd name="T76" fmla="*/ 130 w 165"/>
                <a:gd name="T77" fmla="*/ 0 h 356"/>
                <a:gd name="T78" fmla="*/ 130 w 165"/>
                <a:gd name="T79" fmla="*/ 0 h 356"/>
                <a:gd name="T80" fmla="*/ 148 w 165"/>
                <a:gd name="T81" fmla="*/ 1 h 356"/>
                <a:gd name="T82" fmla="*/ 165 w 165"/>
                <a:gd name="T83" fmla="*/ 5 h 356"/>
                <a:gd name="T84" fmla="*/ 165 w 165"/>
                <a:gd name="T85" fmla="*/ 3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5" h="356">
                  <a:moveTo>
                    <a:pt x="165" y="39"/>
                  </a:moveTo>
                  <a:lnTo>
                    <a:pt x="165" y="39"/>
                  </a:lnTo>
                  <a:lnTo>
                    <a:pt x="157" y="34"/>
                  </a:lnTo>
                  <a:lnTo>
                    <a:pt x="147" y="29"/>
                  </a:lnTo>
                  <a:lnTo>
                    <a:pt x="138" y="28"/>
                  </a:lnTo>
                  <a:lnTo>
                    <a:pt x="127" y="28"/>
                  </a:lnTo>
                  <a:lnTo>
                    <a:pt x="127" y="28"/>
                  </a:lnTo>
                  <a:lnTo>
                    <a:pt x="117" y="28"/>
                  </a:lnTo>
                  <a:lnTo>
                    <a:pt x="107" y="29"/>
                  </a:lnTo>
                  <a:lnTo>
                    <a:pt x="99" y="33"/>
                  </a:lnTo>
                  <a:lnTo>
                    <a:pt x="89" y="37"/>
                  </a:lnTo>
                  <a:lnTo>
                    <a:pt x="81" y="44"/>
                  </a:lnTo>
                  <a:lnTo>
                    <a:pt x="73" y="51"/>
                  </a:lnTo>
                  <a:lnTo>
                    <a:pt x="66" y="61"/>
                  </a:lnTo>
                  <a:lnTo>
                    <a:pt x="58" y="70"/>
                  </a:lnTo>
                  <a:lnTo>
                    <a:pt x="58" y="70"/>
                  </a:lnTo>
                  <a:lnTo>
                    <a:pt x="51" y="80"/>
                  </a:lnTo>
                  <a:lnTo>
                    <a:pt x="46" y="94"/>
                  </a:lnTo>
                  <a:lnTo>
                    <a:pt x="41" y="107"/>
                  </a:lnTo>
                  <a:lnTo>
                    <a:pt x="38" y="122"/>
                  </a:lnTo>
                  <a:lnTo>
                    <a:pt x="35" y="138"/>
                  </a:lnTo>
                  <a:lnTo>
                    <a:pt x="31" y="155"/>
                  </a:lnTo>
                  <a:lnTo>
                    <a:pt x="30" y="191"/>
                  </a:lnTo>
                  <a:lnTo>
                    <a:pt x="30" y="356"/>
                  </a:lnTo>
                  <a:lnTo>
                    <a:pt x="0" y="356"/>
                  </a:lnTo>
                  <a:lnTo>
                    <a:pt x="0" y="6"/>
                  </a:lnTo>
                  <a:lnTo>
                    <a:pt x="30" y="6"/>
                  </a:lnTo>
                  <a:lnTo>
                    <a:pt x="30" y="84"/>
                  </a:lnTo>
                  <a:lnTo>
                    <a:pt x="31" y="84"/>
                  </a:lnTo>
                  <a:lnTo>
                    <a:pt x="31" y="84"/>
                  </a:lnTo>
                  <a:lnTo>
                    <a:pt x="38" y="64"/>
                  </a:lnTo>
                  <a:lnTo>
                    <a:pt x="48" y="47"/>
                  </a:lnTo>
                  <a:lnTo>
                    <a:pt x="58" y="33"/>
                  </a:lnTo>
                  <a:lnTo>
                    <a:pt x="69" y="21"/>
                  </a:lnTo>
                  <a:lnTo>
                    <a:pt x="69" y="21"/>
                  </a:lnTo>
                  <a:lnTo>
                    <a:pt x="82" y="11"/>
                  </a:lnTo>
                  <a:lnTo>
                    <a:pt x="97" y="5"/>
                  </a:lnTo>
                  <a:lnTo>
                    <a:pt x="114" y="0"/>
                  </a:lnTo>
                  <a:lnTo>
                    <a:pt x="130" y="0"/>
                  </a:lnTo>
                  <a:lnTo>
                    <a:pt x="130" y="0"/>
                  </a:lnTo>
                  <a:lnTo>
                    <a:pt x="148" y="1"/>
                  </a:lnTo>
                  <a:lnTo>
                    <a:pt x="165" y="5"/>
                  </a:lnTo>
                  <a:lnTo>
                    <a:pt x="165" y="3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2" name="Freeform 12"/>
            <p:cNvSpPr>
              <a:spLocks/>
            </p:cNvSpPr>
            <p:nvPr/>
          </p:nvSpPr>
          <p:spPr bwMode="auto">
            <a:xfrm>
              <a:off x="2009775" y="1924050"/>
              <a:ext cx="195263" cy="411163"/>
            </a:xfrm>
            <a:custGeom>
              <a:avLst/>
              <a:gdLst>
                <a:gd name="T0" fmla="*/ 199 w 245"/>
                <a:gd name="T1" fmla="*/ 518 h 518"/>
                <a:gd name="T2" fmla="*/ 33 w 245"/>
                <a:gd name="T3" fmla="*/ 345 h 518"/>
                <a:gd name="T4" fmla="*/ 31 w 245"/>
                <a:gd name="T5" fmla="*/ 345 h 518"/>
                <a:gd name="T6" fmla="*/ 31 w 245"/>
                <a:gd name="T7" fmla="*/ 518 h 518"/>
                <a:gd name="T8" fmla="*/ 0 w 245"/>
                <a:gd name="T9" fmla="*/ 518 h 518"/>
                <a:gd name="T10" fmla="*/ 0 w 245"/>
                <a:gd name="T11" fmla="*/ 0 h 518"/>
                <a:gd name="T12" fmla="*/ 31 w 245"/>
                <a:gd name="T13" fmla="*/ 0 h 518"/>
                <a:gd name="T14" fmla="*/ 31 w 245"/>
                <a:gd name="T15" fmla="*/ 333 h 518"/>
                <a:gd name="T16" fmla="*/ 33 w 245"/>
                <a:gd name="T17" fmla="*/ 333 h 518"/>
                <a:gd name="T18" fmla="*/ 191 w 245"/>
                <a:gd name="T19" fmla="*/ 168 h 518"/>
                <a:gd name="T20" fmla="*/ 232 w 245"/>
                <a:gd name="T21" fmla="*/ 168 h 518"/>
                <a:gd name="T22" fmla="*/ 66 w 245"/>
                <a:gd name="T23" fmla="*/ 336 h 518"/>
                <a:gd name="T24" fmla="*/ 245 w 245"/>
                <a:gd name="T25" fmla="*/ 518 h 518"/>
                <a:gd name="T26" fmla="*/ 199 w 245"/>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5" y="518"/>
                  </a:lnTo>
                  <a:lnTo>
                    <a:pt x="199" y="51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3" name="Freeform 13"/>
            <p:cNvSpPr>
              <a:spLocks noEditPoints="1"/>
            </p:cNvSpPr>
            <p:nvPr/>
          </p:nvSpPr>
          <p:spPr bwMode="auto">
            <a:xfrm>
              <a:off x="2247900" y="1946275"/>
              <a:ext cx="39688" cy="388938"/>
            </a:xfrm>
            <a:custGeom>
              <a:avLst/>
              <a:gdLst>
                <a:gd name="T0" fmla="*/ 25 w 51"/>
                <a:gd name="T1" fmla="*/ 51 h 490"/>
                <a:gd name="T2" fmla="*/ 25 w 51"/>
                <a:gd name="T3" fmla="*/ 51 h 490"/>
                <a:gd name="T4" fmla="*/ 15 w 51"/>
                <a:gd name="T5" fmla="*/ 49 h 490"/>
                <a:gd name="T6" fmla="*/ 6 w 51"/>
                <a:gd name="T7" fmla="*/ 45 h 490"/>
                <a:gd name="T8" fmla="*/ 6 w 51"/>
                <a:gd name="T9" fmla="*/ 45 h 490"/>
                <a:gd name="T10" fmla="*/ 3 w 51"/>
                <a:gd name="T11" fmla="*/ 40 h 490"/>
                <a:gd name="T12" fmla="*/ 1 w 51"/>
                <a:gd name="T13" fmla="*/ 36 h 490"/>
                <a:gd name="T14" fmla="*/ 0 w 51"/>
                <a:gd name="T15" fmla="*/ 31 h 490"/>
                <a:gd name="T16" fmla="*/ 0 w 51"/>
                <a:gd name="T17" fmla="*/ 25 h 490"/>
                <a:gd name="T18" fmla="*/ 0 w 51"/>
                <a:gd name="T19" fmla="*/ 25 h 490"/>
                <a:gd name="T20" fmla="*/ 0 w 51"/>
                <a:gd name="T21" fmla="*/ 20 h 490"/>
                <a:gd name="T22" fmla="*/ 1 w 51"/>
                <a:gd name="T23" fmla="*/ 15 h 490"/>
                <a:gd name="T24" fmla="*/ 3 w 51"/>
                <a:gd name="T25" fmla="*/ 10 h 490"/>
                <a:gd name="T26" fmla="*/ 6 w 51"/>
                <a:gd name="T27" fmla="*/ 7 h 490"/>
                <a:gd name="T28" fmla="*/ 6 w 51"/>
                <a:gd name="T29" fmla="*/ 7 h 490"/>
                <a:gd name="T30" fmla="*/ 16 w 51"/>
                <a:gd name="T31" fmla="*/ 2 h 490"/>
                <a:gd name="T32" fmla="*/ 25 w 51"/>
                <a:gd name="T33" fmla="*/ 0 h 490"/>
                <a:gd name="T34" fmla="*/ 25 w 51"/>
                <a:gd name="T35" fmla="*/ 0 h 490"/>
                <a:gd name="T36" fmla="*/ 34 w 51"/>
                <a:gd name="T37" fmla="*/ 2 h 490"/>
                <a:gd name="T38" fmla="*/ 44 w 51"/>
                <a:gd name="T39" fmla="*/ 7 h 490"/>
                <a:gd name="T40" fmla="*/ 44 w 51"/>
                <a:gd name="T41" fmla="*/ 7 h 490"/>
                <a:gd name="T42" fmla="*/ 48 w 51"/>
                <a:gd name="T43" fmla="*/ 10 h 490"/>
                <a:gd name="T44" fmla="*/ 49 w 51"/>
                <a:gd name="T45" fmla="*/ 15 h 490"/>
                <a:gd name="T46" fmla="*/ 51 w 51"/>
                <a:gd name="T47" fmla="*/ 20 h 490"/>
                <a:gd name="T48" fmla="*/ 51 w 51"/>
                <a:gd name="T49" fmla="*/ 25 h 490"/>
                <a:gd name="T50" fmla="*/ 51 w 51"/>
                <a:gd name="T51" fmla="*/ 25 h 490"/>
                <a:gd name="T52" fmla="*/ 51 w 51"/>
                <a:gd name="T53" fmla="*/ 30 h 490"/>
                <a:gd name="T54" fmla="*/ 49 w 51"/>
                <a:gd name="T55" fmla="*/ 35 h 490"/>
                <a:gd name="T56" fmla="*/ 48 w 51"/>
                <a:gd name="T57" fmla="*/ 40 h 490"/>
                <a:gd name="T58" fmla="*/ 44 w 51"/>
                <a:gd name="T59" fmla="*/ 45 h 490"/>
                <a:gd name="T60" fmla="*/ 44 w 51"/>
                <a:gd name="T61" fmla="*/ 45 h 490"/>
                <a:gd name="T62" fmla="*/ 39 w 51"/>
                <a:gd name="T63" fmla="*/ 48 h 490"/>
                <a:gd name="T64" fmla="*/ 34 w 51"/>
                <a:gd name="T65" fmla="*/ 49 h 490"/>
                <a:gd name="T66" fmla="*/ 29 w 51"/>
                <a:gd name="T67" fmla="*/ 51 h 490"/>
                <a:gd name="T68" fmla="*/ 25 w 51"/>
                <a:gd name="T69" fmla="*/ 51 h 490"/>
                <a:gd name="T70" fmla="*/ 25 w 51"/>
                <a:gd name="T71" fmla="*/ 51 h 490"/>
                <a:gd name="T72" fmla="*/ 10 w 51"/>
                <a:gd name="T73" fmla="*/ 490 h 490"/>
                <a:gd name="T74" fmla="*/ 10 w 51"/>
                <a:gd name="T75" fmla="*/ 140 h 490"/>
                <a:gd name="T76" fmla="*/ 41 w 51"/>
                <a:gd name="T77" fmla="*/ 140 h 490"/>
                <a:gd name="T78" fmla="*/ 41 w 51"/>
                <a:gd name="T79" fmla="*/ 490 h 490"/>
                <a:gd name="T80" fmla="*/ 10 w 51"/>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490">
                  <a:moveTo>
                    <a:pt x="25" y="51"/>
                  </a:moveTo>
                  <a:lnTo>
                    <a:pt x="25" y="51"/>
                  </a:lnTo>
                  <a:lnTo>
                    <a:pt x="15" y="49"/>
                  </a:lnTo>
                  <a:lnTo>
                    <a:pt x="6" y="45"/>
                  </a:lnTo>
                  <a:lnTo>
                    <a:pt x="6" y="45"/>
                  </a:lnTo>
                  <a:lnTo>
                    <a:pt x="3" y="40"/>
                  </a:lnTo>
                  <a:lnTo>
                    <a:pt x="1" y="36"/>
                  </a:lnTo>
                  <a:lnTo>
                    <a:pt x="0" y="31"/>
                  </a:lnTo>
                  <a:lnTo>
                    <a:pt x="0" y="25"/>
                  </a:lnTo>
                  <a:lnTo>
                    <a:pt x="0" y="25"/>
                  </a:lnTo>
                  <a:lnTo>
                    <a:pt x="0" y="20"/>
                  </a:lnTo>
                  <a:lnTo>
                    <a:pt x="1" y="15"/>
                  </a:lnTo>
                  <a:lnTo>
                    <a:pt x="3" y="10"/>
                  </a:lnTo>
                  <a:lnTo>
                    <a:pt x="6" y="7"/>
                  </a:lnTo>
                  <a:lnTo>
                    <a:pt x="6" y="7"/>
                  </a:lnTo>
                  <a:lnTo>
                    <a:pt x="16" y="2"/>
                  </a:lnTo>
                  <a:lnTo>
                    <a:pt x="25" y="0"/>
                  </a:lnTo>
                  <a:lnTo>
                    <a:pt x="25" y="0"/>
                  </a:lnTo>
                  <a:lnTo>
                    <a:pt x="34" y="2"/>
                  </a:lnTo>
                  <a:lnTo>
                    <a:pt x="44" y="7"/>
                  </a:lnTo>
                  <a:lnTo>
                    <a:pt x="44" y="7"/>
                  </a:lnTo>
                  <a:lnTo>
                    <a:pt x="48" y="10"/>
                  </a:lnTo>
                  <a:lnTo>
                    <a:pt x="49" y="15"/>
                  </a:lnTo>
                  <a:lnTo>
                    <a:pt x="51" y="20"/>
                  </a:lnTo>
                  <a:lnTo>
                    <a:pt x="51" y="25"/>
                  </a:lnTo>
                  <a:lnTo>
                    <a:pt x="51" y="25"/>
                  </a:lnTo>
                  <a:lnTo>
                    <a:pt x="51" y="30"/>
                  </a:lnTo>
                  <a:lnTo>
                    <a:pt x="49" y="35"/>
                  </a:lnTo>
                  <a:lnTo>
                    <a:pt x="48" y="40"/>
                  </a:lnTo>
                  <a:lnTo>
                    <a:pt x="44" y="45"/>
                  </a:lnTo>
                  <a:lnTo>
                    <a:pt x="44" y="45"/>
                  </a:lnTo>
                  <a:lnTo>
                    <a:pt x="39" y="48"/>
                  </a:lnTo>
                  <a:lnTo>
                    <a:pt x="34" y="49"/>
                  </a:lnTo>
                  <a:lnTo>
                    <a:pt x="29" y="51"/>
                  </a:lnTo>
                  <a:lnTo>
                    <a:pt x="25" y="51"/>
                  </a:lnTo>
                  <a:lnTo>
                    <a:pt x="25" y="51"/>
                  </a:lnTo>
                  <a:close/>
                  <a:moveTo>
                    <a:pt x="10" y="490"/>
                  </a:moveTo>
                  <a:lnTo>
                    <a:pt x="10" y="140"/>
                  </a:lnTo>
                  <a:lnTo>
                    <a:pt x="41" y="140"/>
                  </a:lnTo>
                  <a:lnTo>
                    <a:pt x="41" y="490"/>
                  </a:lnTo>
                  <a:lnTo>
                    <a:pt x="10" y="49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4" name="Freeform 14"/>
            <p:cNvSpPr>
              <a:spLocks/>
            </p:cNvSpPr>
            <p:nvPr/>
          </p:nvSpPr>
          <p:spPr bwMode="auto">
            <a:xfrm>
              <a:off x="2370138" y="2051050"/>
              <a:ext cx="212725" cy="284163"/>
            </a:xfrm>
            <a:custGeom>
              <a:avLst/>
              <a:gdLst>
                <a:gd name="T0" fmla="*/ 237 w 269"/>
                <a:gd name="T1" fmla="*/ 153 h 358"/>
                <a:gd name="T2" fmla="*/ 236 w 269"/>
                <a:gd name="T3" fmla="*/ 124 h 358"/>
                <a:gd name="T4" fmla="*/ 224 w 269"/>
                <a:gd name="T5" fmla="*/ 77 h 358"/>
                <a:gd name="T6" fmla="*/ 214 w 269"/>
                <a:gd name="T7" fmla="*/ 59 h 358"/>
                <a:gd name="T8" fmla="*/ 203 w 269"/>
                <a:gd name="T9" fmla="*/ 46 h 358"/>
                <a:gd name="T10" fmla="*/ 186 w 269"/>
                <a:gd name="T11" fmla="*/ 36 h 358"/>
                <a:gd name="T12" fmla="*/ 168 w 269"/>
                <a:gd name="T13" fmla="*/ 30 h 358"/>
                <a:gd name="T14" fmla="*/ 147 w 269"/>
                <a:gd name="T15" fmla="*/ 28 h 358"/>
                <a:gd name="T16" fmla="*/ 134 w 269"/>
                <a:gd name="T17" fmla="*/ 28 h 358"/>
                <a:gd name="T18" fmla="*/ 111 w 269"/>
                <a:gd name="T19" fmla="*/ 33 h 358"/>
                <a:gd name="T20" fmla="*/ 91 w 269"/>
                <a:gd name="T21" fmla="*/ 43 h 358"/>
                <a:gd name="T22" fmla="*/ 73 w 269"/>
                <a:gd name="T23" fmla="*/ 56 h 358"/>
                <a:gd name="T24" fmla="*/ 64 w 269"/>
                <a:gd name="T25" fmla="*/ 64 h 358"/>
                <a:gd name="T26" fmla="*/ 50 w 269"/>
                <a:gd name="T27" fmla="*/ 84 h 358"/>
                <a:gd name="T28" fmla="*/ 40 w 269"/>
                <a:gd name="T29" fmla="*/ 107 h 358"/>
                <a:gd name="T30" fmla="*/ 33 w 269"/>
                <a:gd name="T31" fmla="*/ 130 h 358"/>
                <a:gd name="T32" fmla="*/ 31 w 269"/>
                <a:gd name="T33" fmla="*/ 157 h 358"/>
                <a:gd name="T34" fmla="*/ 0 w 269"/>
                <a:gd name="T35" fmla="*/ 358 h 358"/>
                <a:gd name="T36" fmla="*/ 31 w 269"/>
                <a:gd name="T37" fmla="*/ 8 h 358"/>
                <a:gd name="T38" fmla="*/ 33 w 269"/>
                <a:gd name="T39" fmla="*/ 71 h 358"/>
                <a:gd name="T40" fmla="*/ 43 w 269"/>
                <a:gd name="T41" fmla="*/ 54 h 358"/>
                <a:gd name="T42" fmla="*/ 68 w 269"/>
                <a:gd name="T43" fmla="*/ 28 h 358"/>
                <a:gd name="T44" fmla="*/ 97 w 269"/>
                <a:gd name="T45" fmla="*/ 10 h 358"/>
                <a:gd name="T46" fmla="*/ 132 w 269"/>
                <a:gd name="T47" fmla="*/ 0 h 358"/>
                <a:gd name="T48" fmla="*/ 152 w 269"/>
                <a:gd name="T49" fmla="*/ 0 h 358"/>
                <a:gd name="T50" fmla="*/ 178 w 269"/>
                <a:gd name="T51" fmla="*/ 2 h 358"/>
                <a:gd name="T52" fmla="*/ 203 w 269"/>
                <a:gd name="T53" fmla="*/ 8 h 358"/>
                <a:gd name="T54" fmla="*/ 223 w 269"/>
                <a:gd name="T55" fmla="*/ 20 h 358"/>
                <a:gd name="T56" fmla="*/ 239 w 269"/>
                <a:gd name="T57" fmla="*/ 36 h 358"/>
                <a:gd name="T58" fmla="*/ 246 w 269"/>
                <a:gd name="T59" fmla="*/ 46 h 358"/>
                <a:gd name="T60" fmla="*/ 257 w 269"/>
                <a:gd name="T61" fmla="*/ 69 h 358"/>
                <a:gd name="T62" fmla="*/ 265 w 269"/>
                <a:gd name="T63" fmla="*/ 97 h 358"/>
                <a:gd name="T64" fmla="*/ 269 w 269"/>
                <a:gd name="T65" fmla="*/ 127 h 358"/>
                <a:gd name="T66" fmla="*/ 269 w 269"/>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9" h="358">
                  <a:moveTo>
                    <a:pt x="237" y="358"/>
                  </a:moveTo>
                  <a:lnTo>
                    <a:pt x="237" y="153"/>
                  </a:lnTo>
                  <a:lnTo>
                    <a:pt x="237" y="153"/>
                  </a:lnTo>
                  <a:lnTo>
                    <a:pt x="236" y="124"/>
                  </a:lnTo>
                  <a:lnTo>
                    <a:pt x="232" y="99"/>
                  </a:lnTo>
                  <a:lnTo>
                    <a:pt x="224" y="77"/>
                  </a:lnTo>
                  <a:lnTo>
                    <a:pt x="219" y="68"/>
                  </a:lnTo>
                  <a:lnTo>
                    <a:pt x="214" y="59"/>
                  </a:lnTo>
                  <a:lnTo>
                    <a:pt x="209" y="53"/>
                  </a:lnTo>
                  <a:lnTo>
                    <a:pt x="203" y="46"/>
                  </a:lnTo>
                  <a:lnTo>
                    <a:pt x="195" y="39"/>
                  </a:lnTo>
                  <a:lnTo>
                    <a:pt x="186" y="36"/>
                  </a:lnTo>
                  <a:lnTo>
                    <a:pt x="178" y="33"/>
                  </a:lnTo>
                  <a:lnTo>
                    <a:pt x="168" y="30"/>
                  </a:lnTo>
                  <a:lnTo>
                    <a:pt x="158" y="28"/>
                  </a:lnTo>
                  <a:lnTo>
                    <a:pt x="147" y="28"/>
                  </a:lnTo>
                  <a:lnTo>
                    <a:pt x="147" y="28"/>
                  </a:lnTo>
                  <a:lnTo>
                    <a:pt x="134" y="28"/>
                  </a:lnTo>
                  <a:lnTo>
                    <a:pt x="122" y="30"/>
                  </a:lnTo>
                  <a:lnTo>
                    <a:pt x="111" y="33"/>
                  </a:lnTo>
                  <a:lnTo>
                    <a:pt x="101" y="38"/>
                  </a:lnTo>
                  <a:lnTo>
                    <a:pt x="91" y="43"/>
                  </a:lnTo>
                  <a:lnTo>
                    <a:pt x="81" y="49"/>
                  </a:lnTo>
                  <a:lnTo>
                    <a:pt x="73" y="56"/>
                  </a:lnTo>
                  <a:lnTo>
                    <a:pt x="64" y="64"/>
                  </a:lnTo>
                  <a:lnTo>
                    <a:pt x="64" y="64"/>
                  </a:lnTo>
                  <a:lnTo>
                    <a:pt x="56" y="74"/>
                  </a:lnTo>
                  <a:lnTo>
                    <a:pt x="50" y="84"/>
                  </a:lnTo>
                  <a:lnTo>
                    <a:pt x="45" y="96"/>
                  </a:lnTo>
                  <a:lnTo>
                    <a:pt x="40" y="107"/>
                  </a:lnTo>
                  <a:lnTo>
                    <a:pt x="36" y="119"/>
                  </a:lnTo>
                  <a:lnTo>
                    <a:pt x="33" y="130"/>
                  </a:lnTo>
                  <a:lnTo>
                    <a:pt x="31" y="143"/>
                  </a:lnTo>
                  <a:lnTo>
                    <a:pt x="31" y="157"/>
                  </a:lnTo>
                  <a:lnTo>
                    <a:pt x="31" y="358"/>
                  </a:lnTo>
                  <a:lnTo>
                    <a:pt x="0" y="358"/>
                  </a:lnTo>
                  <a:lnTo>
                    <a:pt x="0" y="8"/>
                  </a:lnTo>
                  <a:lnTo>
                    <a:pt x="31" y="8"/>
                  </a:lnTo>
                  <a:lnTo>
                    <a:pt x="31" y="71"/>
                  </a:lnTo>
                  <a:lnTo>
                    <a:pt x="33" y="71"/>
                  </a:lnTo>
                  <a:lnTo>
                    <a:pt x="33" y="71"/>
                  </a:lnTo>
                  <a:lnTo>
                    <a:pt x="43" y="54"/>
                  </a:lnTo>
                  <a:lnTo>
                    <a:pt x="54" y="39"/>
                  </a:lnTo>
                  <a:lnTo>
                    <a:pt x="68" y="28"/>
                  </a:lnTo>
                  <a:lnTo>
                    <a:pt x="81" y="16"/>
                  </a:lnTo>
                  <a:lnTo>
                    <a:pt x="97" y="10"/>
                  </a:lnTo>
                  <a:lnTo>
                    <a:pt x="114" y="3"/>
                  </a:lnTo>
                  <a:lnTo>
                    <a:pt x="132" y="0"/>
                  </a:lnTo>
                  <a:lnTo>
                    <a:pt x="152" y="0"/>
                  </a:lnTo>
                  <a:lnTo>
                    <a:pt x="152" y="0"/>
                  </a:lnTo>
                  <a:lnTo>
                    <a:pt x="167" y="0"/>
                  </a:lnTo>
                  <a:lnTo>
                    <a:pt x="178" y="2"/>
                  </a:lnTo>
                  <a:lnTo>
                    <a:pt x="191" y="5"/>
                  </a:lnTo>
                  <a:lnTo>
                    <a:pt x="203" y="8"/>
                  </a:lnTo>
                  <a:lnTo>
                    <a:pt x="213" y="15"/>
                  </a:lnTo>
                  <a:lnTo>
                    <a:pt x="223" y="20"/>
                  </a:lnTo>
                  <a:lnTo>
                    <a:pt x="231" y="28"/>
                  </a:lnTo>
                  <a:lnTo>
                    <a:pt x="239" y="36"/>
                  </a:lnTo>
                  <a:lnTo>
                    <a:pt x="239" y="36"/>
                  </a:lnTo>
                  <a:lnTo>
                    <a:pt x="246" y="46"/>
                  </a:lnTo>
                  <a:lnTo>
                    <a:pt x="252" y="58"/>
                  </a:lnTo>
                  <a:lnTo>
                    <a:pt x="257" y="69"/>
                  </a:lnTo>
                  <a:lnTo>
                    <a:pt x="262" y="82"/>
                  </a:lnTo>
                  <a:lnTo>
                    <a:pt x="265" y="97"/>
                  </a:lnTo>
                  <a:lnTo>
                    <a:pt x="267" y="112"/>
                  </a:lnTo>
                  <a:lnTo>
                    <a:pt x="269" y="127"/>
                  </a:lnTo>
                  <a:lnTo>
                    <a:pt x="269" y="145"/>
                  </a:lnTo>
                  <a:lnTo>
                    <a:pt x="269" y="358"/>
                  </a:lnTo>
                  <a:lnTo>
                    <a:pt x="237" y="35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5" name="Freeform 15"/>
            <p:cNvSpPr>
              <a:spLocks/>
            </p:cNvSpPr>
            <p:nvPr/>
          </p:nvSpPr>
          <p:spPr bwMode="auto">
            <a:xfrm>
              <a:off x="2652713" y="2051050"/>
              <a:ext cx="158750" cy="290513"/>
            </a:xfrm>
            <a:custGeom>
              <a:avLst/>
              <a:gdLst>
                <a:gd name="T0" fmla="*/ 0 w 201"/>
                <a:gd name="T1" fmla="*/ 303 h 366"/>
                <a:gd name="T2" fmla="*/ 10 w 201"/>
                <a:gd name="T3" fmla="*/ 312 h 366"/>
                <a:gd name="T4" fmla="*/ 31 w 201"/>
                <a:gd name="T5" fmla="*/ 323 h 366"/>
                <a:gd name="T6" fmla="*/ 43 w 201"/>
                <a:gd name="T7" fmla="*/ 328 h 366"/>
                <a:gd name="T8" fmla="*/ 78 w 201"/>
                <a:gd name="T9" fmla="*/ 336 h 366"/>
                <a:gd name="T10" fmla="*/ 86 w 201"/>
                <a:gd name="T11" fmla="*/ 338 h 366"/>
                <a:gd name="T12" fmla="*/ 122 w 201"/>
                <a:gd name="T13" fmla="*/ 333 h 366"/>
                <a:gd name="T14" fmla="*/ 148 w 201"/>
                <a:gd name="T15" fmla="*/ 320 h 366"/>
                <a:gd name="T16" fmla="*/ 163 w 201"/>
                <a:gd name="T17" fmla="*/ 300 h 366"/>
                <a:gd name="T18" fmla="*/ 168 w 201"/>
                <a:gd name="T19" fmla="*/ 270 h 366"/>
                <a:gd name="T20" fmla="*/ 168 w 201"/>
                <a:gd name="T21" fmla="*/ 259 h 366"/>
                <a:gd name="T22" fmla="*/ 158 w 201"/>
                <a:gd name="T23" fmla="*/ 239 h 366"/>
                <a:gd name="T24" fmla="*/ 150 w 201"/>
                <a:gd name="T25" fmla="*/ 231 h 366"/>
                <a:gd name="T26" fmla="*/ 127 w 201"/>
                <a:gd name="T27" fmla="*/ 214 h 366"/>
                <a:gd name="T28" fmla="*/ 92 w 201"/>
                <a:gd name="T29" fmla="*/ 196 h 366"/>
                <a:gd name="T30" fmla="*/ 69 w 201"/>
                <a:gd name="T31" fmla="*/ 186 h 366"/>
                <a:gd name="T32" fmla="*/ 33 w 201"/>
                <a:gd name="T33" fmla="*/ 163 h 366"/>
                <a:gd name="T34" fmla="*/ 22 w 201"/>
                <a:gd name="T35" fmla="*/ 152 h 366"/>
                <a:gd name="T36" fmla="*/ 7 w 201"/>
                <a:gd name="T37" fmla="*/ 125 h 366"/>
                <a:gd name="T38" fmla="*/ 2 w 201"/>
                <a:gd name="T39" fmla="*/ 94 h 366"/>
                <a:gd name="T40" fmla="*/ 2 w 201"/>
                <a:gd name="T41" fmla="*/ 84 h 366"/>
                <a:gd name="T42" fmla="*/ 5 w 201"/>
                <a:gd name="T43" fmla="*/ 64 h 366"/>
                <a:gd name="T44" fmla="*/ 13 w 201"/>
                <a:gd name="T45" fmla="*/ 48 h 366"/>
                <a:gd name="T46" fmla="*/ 26 w 201"/>
                <a:gd name="T47" fmla="*/ 33 h 366"/>
                <a:gd name="T48" fmla="*/ 33 w 201"/>
                <a:gd name="T49" fmla="*/ 26 h 366"/>
                <a:gd name="T50" fmla="*/ 71 w 201"/>
                <a:gd name="T51" fmla="*/ 7 h 366"/>
                <a:gd name="T52" fmla="*/ 114 w 201"/>
                <a:gd name="T53" fmla="*/ 0 h 366"/>
                <a:gd name="T54" fmla="*/ 135 w 201"/>
                <a:gd name="T55" fmla="*/ 0 h 366"/>
                <a:gd name="T56" fmla="*/ 175 w 201"/>
                <a:gd name="T57" fmla="*/ 10 h 366"/>
                <a:gd name="T58" fmla="*/ 191 w 201"/>
                <a:gd name="T59" fmla="*/ 53 h 366"/>
                <a:gd name="T60" fmla="*/ 172 w 201"/>
                <a:gd name="T61" fmla="*/ 43 h 366"/>
                <a:gd name="T62" fmla="*/ 132 w 201"/>
                <a:gd name="T63" fmla="*/ 30 h 366"/>
                <a:gd name="T64" fmla="*/ 111 w 201"/>
                <a:gd name="T65" fmla="*/ 28 h 366"/>
                <a:gd name="T66" fmla="*/ 79 w 201"/>
                <a:gd name="T67" fmla="*/ 33 h 366"/>
                <a:gd name="T68" fmla="*/ 55 w 201"/>
                <a:gd name="T69" fmla="*/ 46 h 366"/>
                <a:gd name="T70" fmla="*/ 46 w 201"/>
                <a:gd name="T71" fmla="*/ 56 h 366"/>
                <a:gd name="T72" fmla="*/ 35 w 201"/>
                <a:gd name="T73" fmla="*/ 79 h 366"/>
                <a:gd name="T74" fmla="*/ 35 w 201"/>
                <a:gd name="T75" fmla="*/ 92 h 366"/>
                <a:gd name="T76" fmla="*/ 38 w 201"/>
                <a:gd name="T77" fmla="*/ 115 h 366"/>
                <a:gd name="T78" fmla="*/ 48 w 201"/>
                <a:gd name="T79" fmla="*/ 133 h 366"/>
                <a:gd name="T80" fmla="*/ 56 w 201"/>
                <a:gd name="T81" fmla="*/ 142 h 366"/>
                <a:gd name="T82" fmla="*/ 86 w 201"/>
                <a:gd name="T83" fmla="*/ 158 h 366"/>
                <a:gd name="T84" fmla="*/ 106 w 201"/>
                <a:gd name="T85" fmla="*/ 168 h 366"/>
                <a:gd name="T86" fmla="*/ 152 w 201"/>
                <a:gd name="T87" fmla="*/ 193 h 366"/>
                <a:gd name="T88" fmla="*/ 181 w 201"/>
                <a:gd name="T89" fmla="*/ 214 h 366"/>
                <a:gd name="T90" fmla="*/ 190 w 201"/>
                <a:gd name="T91" fmla="*/ 226 h 366"/>
                <a:gd name="T92" fmla="*/ 200 w 201"/>
                <a:gd name="T93" fmla="*/ 254 h 366"/>
                <a:gd name="T94" fmla="*/ 201 w 201"/>
                <a:gd name="T95" fmla="*/ 270 h 366"/>
                <a:gd name="T96" fmla="*/ 200 w 201"/>
                <a:gd name="T97" fmla="*/ 290 h 366"/>
                <a:gd name="T98" fmla="*/ 195 w 201"/>
                <a:gd name="T99" fmla="*/ 308 h 366"/>
                <a:gd name="T100" fmla="*/ 185 w 201"/>
                <a:gd name="T101" fmla="*/ 325 h 366"/>
                <a:gd name="T102" fmla="*/ 170 w 201"/>
                <a:gd name="T103" fmla="*/ 340 h 366"/>
                <a:gd name="T104" fmla="*/ 162 w 201"/>
                <a:gd name="T105" fmla="*/ 345 h 366"/>
                <a:gd name="T106" fmla="*/ 144 w 201"/>
                <a:gd name="T107" fmla="*/ 356 h 366"/>
                <a:gd name="T108" fmla="*/ 111 w 201"/>
                <a:gd name="T109" fmla="*/ 364 h 366"/>
                <a:gd name="T110" fmla="*/ 84 w 201"/>
                <a:gd name="T111" fmla="*/ 366 h 366"/>
                <a:gd name="T112" fmla="*/ 38 w 201"/>
                <a:gd name="T113" fmla="*/ 359 h 366"/>
                <a:gd name="T114" fmla="*/ 0 w 201"/>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366">
                  <a:moveTo>
                    <a:pt x="0" y="341"/>
                  </a:moveTo>
                  <a:lnTo>
                    <a:pt x="0" y="303"/>
                  </a:lnTo>
                  <a:lnTo>
                    <a:pt x="0" y="303"/>
                  </a:lnTo>
                  <a:lnTo>
                    <a:pt x="10" y="312"/>
                  </a:lnTo>
                  <a:lnTo>
                    <a:pt x="20" y="318"/>
                  </a:lnTo>
                  <a:lnTo>
                    <a:pt x="31" y="323"/>
                  </a:lnTo>
                  <a:lnTo>
                    <a:pt x="43" y="328"/>
                  </a:lnTo>
                  <a:lnTo>
                    <a:pt x="43" y="328"/>
                  </a:lnTo>
                  <a:lnTo>
                    <a:pt x="66" y="335"/>
                  </a:lnTo>
                  <a:lnTo>
                    <a:pt x="78" y="336"/>
                  </a:lnTo>
                  <a:lnTo>
                    <a:pt x="86" y="338"/>
                  </a:lnTo>
                  <a:lnTo>
                    <a:pt x="86" y="338"/>
                  </a:lnTo>
                  <a:lnTo>
                    <a:pt x="106" y="336"/>
                  </a:lnTo>
                  <a:lnTo>
                    <a:pt x="122" y="333"/>
                  </a:lnTo>
                  <a:lnTo>
                    <a:pt x="137" y="328"/>
                  </a:lnTo>
                  <a:lnTo>
                    <a:pt x="148" y="320"/>
                  </a:lnTo>
                  <a:lnTo>
                    <a:pt x="157" y="312"/>
                  </a:lnTo>
                  <a:lnTo>
                    <a:pt x="163" y="300"/>
                  </a:lnTo>
                  <a:lnTo>
                    <a:pt x="168" y="285"/>
                  </a:lnTo>
                  <a:lnTo>
                    <a:pt x="168" y="270"/>
                  </a:lnTo>
                  <a:lnTo>
                    <a:pt x="168" y="270"/>
                  </a:lnTo>
                  <a:lnTo>
                    <a:pt x="168" y="259"/>
                  </a:lnTo>
                  <a:lnTo>
                    <a:pt x="165" y="249"/>
                  </a:lnTo>
                  <a:lnTo>
                    <a:pt x="158" y="239"/>
                  </a:lnTo>
                  <a:lnTo>
                    <a:pt x="150" y="231"/>
                  </a:lnTo>
                  <a:lnTo>
                    <a:pt x="150" y="231"/>
                  </a:lnTo>
                  <a:lnTo>
                    <a:pt x="140" y="222"/>
                  </a:lnTo>
                  <a:lnTo>
                    <a:pt x="127" y="214"/>
                  </a:lnTo>
                  <a:lnTo>
                    <a:pt x="111" y="204"/>
                  </a:lnTo>
                  <a:lnTo>
                    <a:pt x="92" y="196"/>
                  </a:lnTo>
                  <a:lnTo>
                    <a:pt x="92" y="196"/>
                  </a:lnTo>
                  <a:lnTo>
                    <a:pt x="69" y="186"/>
                  </a:lnTo>
                  <a:lnTo>
                    <a:pt x="50" y="175"/>
                  </a:lnTo>
                  <a:lnTo>
                    <a:pt x="33" y="163"/>
                  </a:lnTo>
                  <a:lnTo>
                    <a:pt x="22" y="152"/>
                  </a:lnTo>
                  <a:lnTo>
                    <a:pt x="22" y="152"/>
                  </a:lnTo>
                  <a:lnTo>
                    <a:pt x="13" y="138"/>
                  </a:lnTo>
                  <a:lnTo>
                    <a:pt x="7" y="125"/>
                  </a:lnTo>
                  <a:lnTo>
                    <a:pt x="2" y="110"/>
                  </a:lnTo>
                  <a:lnTo>
                    <a:pt x="2" y="94"/>
                  </a:lnTo>
                  <a:lnTo>
                    <a:pt x="2" y="94"/>
                  </a:lnTo>
                  <a:lnTo>
                    <a:pt x="2" y="84"/>
                  </a:lnTo>
                  <a:lnTo>
                    <a:pt x="3" y="74"/>
                  </a:lnTo>
                  <a:lnTo>
                    <a:pt x="5" y="64"/>
                  </a:lnTo>
                  <a:lnTo>
                    <a:pt x="10" y="56"/>
                  </a:lnTo>
                  <a:lnTo>
                    <a:pt x="13" y="48"/>
                  </a:lnTo>
                  <a:lnTo>
                    <a:pt x="20" y="39"/>
                  </a:lnTo>
                  <a:lnTo>
                    <a:pt x="26" y="33"/>
                  </a:lnTo>
                  <a:lnTo>
                    <a:pt x="33" y="26"/>
                  </a:lnTo>
                  <a:lnTo>
                    <a:pt x="33" y="26"/>
                  </a:lnTo>
                  <a:lnTo>
                    <a:pt x="51" y="15"/>
                  </a:lnTo>
                  <a:lnTo>
                    <a:pt x="71" y="7"/>
                  </a:lnTo>
                  <a:lnTo>
                    <a:pt x="91" y="2"/>
                  </a:lnTo>
                  <a:lnTo>
                    <a:pt x="114" y="0"/>
                  </a:lnTo>
                  <a:lnTo>
                    <a:pt x="114" y="0"/>
                  </a:lnTo>
                  <a:lnTo>
                    <a:pt x="135" y="0"/>
                  </a:lnTo>
                  <a:lnTo>
                    <a:pt x="157" y="3"/>
                  </a:lnTo>
                  <a:lnTo>
                    <a:pt x="175" y="10"/>
                  </a:lnTo>
                  <a:lnTo>
                    <a:pt x="191" y="18"/>
                  </a:lnTo>
                  <a:lnTo>
                    <a:pt x="191" y="53"/>
                  </a:lnTo>
                  <a:lnTo>
                    <a:pt x="191" y="53"/>
                  </a:lnTo>
                  <a:lnTo>
                    <a:pt x="172" y="43"/>
                  </a:lnTo>
                  <a:lnTo>
                    <a:pt x="152" y="35"/>
                  </a:lnTo>
                  <a:lnTo>
                    <a:pt x="132" y="30"/>
                  </a:lnTo>
                  <a:lnTo>
                    <a:pt x="111" y="28"/>
                  </a:lnTo>
                  <a:lnTo>
                    <a:pt x="111" y="28"/>
                  </a:lnTo>
                  <a:lnTo>
                    <a:pt x="94" y="30"/>
                  </a:lnTo>
                  <a:lnTo>
                    <a:pt x="79" y="33"/>
                  </a:lnTo>
                  <a:lnTo>
                    <a:pt x="66" y="38"/>
                  </a:lnTo>
                  <a:lnTo>
                    <a:pt x="55" y="46"/>
                  </a:lnTo>
                  <a:lnTo>
                    <a:pt x="55" y="46"/>
                  </a:lnTo>
                  <a:lnTo>
                    <a:pt x="46" y="56"/>
                  </a:lnTo>
                  <a:lnTo>
                    <a:pt x="40" y="66"/>
                  </a:lnTo>
                  <a:lnTo>
                    <a:pt x="35" y="79"/>
                  </a:lnTo>
                  <a:lnTo>
                    <a:pt x="35" y="92"/>
                  </a:lnTo>
                  <a:lnTo>
                    <a:pt x="35" y="92"/>
                  </a:lnTo>
                  <a:lnTo>
                    <a:pt x="35" y="104"/>
                  </a:lnTo>
                  <a:lnTo>
                    <a:pt x="38" y="115"/>
                  </a:lnTo>
                  <a:lnTo>
                    <a:pt x="41" y="125"/>
                  </a:lnTo>
                  <a:lnTo>
                    <a:pt x="48" y="133"/>
                  </a:lnTo>
                  <a:lnTo>
                    <a:pt x="48" y="133"/>
                  </a:lnTo>
                  <a:lnTo>
                    <a:pt x="56" y="142"/>
                  </a:lnTo>
                  <a:lnTo>
                    <a:pt x="69" y="150"/>
                  </a:lnTo>
                  <a:lnTo>
                    <a:pt x="86" y="158"/>
                  </a:lnTo>
                  <a:lnTo>
                    <a:pt x="106" y="168"/>
                  </a:lnTo>
                  <a:lnTo>
                    <a:pt x="106" y="168"/>
                  </a:lnTo>
                  <a:lnTo>
                    <a:pt x="132" y="181"/>
                  </a:lnTo>
                  <a:lnTo>
                    <a:pt x="152" y="193"/>
                  </a:lnTo>
                  <a:lnTo>
                    <a:pt x="168" y="203"/>
                  </a:lnTo>
                  <a:lnTo>
                    <a:pt x="181" y="214"/>
                  </a:lnTo>
                  <a:lnTo>
                    <a:pt x="181" y="214"/>
                  </a:lnTo>
                  <a:lnTo>
                    <a:pt x="190" y="226"/>
                  </a:lnTo>
                  <a:lnTo>
                    <a:pt x="196" y="239"/>
                  </a:lnTo>
                  <a:lnTo>
                    <a:pt x="200" y="254"/>
                  </a:lnTo>
                  <a:lnTo>
                    <a:pt x="201" y="270"/>
                  </a:lnTo>
                  <a:lnTo>
                    <a:pt x="201" y="270"/>
                  </a:lnTo>
                  <a:lnTo>
                    <a:pt x="201" y="280"/>
                  </a:lnTo>
                  <a:lnTo>
                    <a:pt x="200" y="290"/>
                  </a:lnTo>
                  <a:lnTo>
                    <a:pt x="198" y="298"/>
                  </a:lnTo>
                  <a:lnTo>
                    <a:pt x="195" y="308"/>
                  </a:lnTo>
                  <a:lnTo>
                    <a:pt x="190" y="316"/>
                  </a:lnTo>
                  <a:lnTo>
                    <a:pt x="185" y="325"/>
                  </a:lnTo>
                  <a:lnTo>
                    <a:pt x="178" y="331"/>
                  </a:lnTo>
                  <a:lnTo>
                    <a:pt x="170" y="340"/>
                  </a:lnTo>
                  <a:lnTo>
                    <a:pt x="170" y="340"/>
                  </a:lnTo>
                  <a:lnTo>
                    <a:pt x="162" y="345"/>
                  </a:lnTo>
                  <a:lnTo>
                    <a:pt x="153" y="351"/>
                  </a:lnTo>
                  <a:lnTo>
                    <a:pt x="144" y="356"/>
                  </a:lnTo>
                  <a:lnTo>
                    <a:pt x="134" y="359"/>
                  </a:lnTo>
                  <a:lnTo>
                    <a:pt x="111" y="364"/>
                  </a:lnTo>
                  <a:lnTo>
                    <a:pt x="84" y="366"/>
                  </a:lnTo>
                  <a:lnTo>
                    <a:pt x="84" y="366"/>
                  </a:lnTo>
                  <a:lnTo>
                    <a:pt x="59" y="364"/>
                  </a:lnTo>
                  <a:lnTo>
                    <a:pt x="38" y="359"/>
                  </a:lnTo>
                  <a:lnTo>
                    <a:pt x="18" y="353"/>
                  </a:lnTo>
                  <a:lnTo>
                    <a:pt x="0" y="341"/>
                  </a:lnTo>
                  <a:lnTo>
                    <a:pt x="0" y="34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6" name="Freeform 16"/>
            <p:cNvSpPr>
              <a:spLocks noEditPoints="1"/>
            </p:cNvSpPr>
            <p:nvPr/>
          </p:nvSpPr>
          <p:spPr bwMode="auto">
            <a:xfrm>
              <a:off x="2860675" y="2051050"/>
              <a:ext cx="263525" cy="290513"/>
            </a:xfrm>
            <a:custGeom>
              <a:avLst/>
              <a:gdLst>
                <a:gd name="T0" fmla="*/ 147 w 331"/>
                <a:gd name="T1" fmla="*/ 364 h 366"/>
                <a:gd name="T2" fmla="*/ 97 w 331"/>
                <a:gd name="T3" fmla="*/ 353 h 366"/>
                <a:gd name="T4" fmla="*/ 56 w 331"/>
                <a:gd name="T5" fmla="*/ 328 h 366"/>
                <a:gd name="T6" fmla="*/ 34 w 331"/>
                <a:gd name="T7" fmla="*/ 303 h 366"/>
                <a:gd name="T8" fmla="*/ 11 w 331"/>
                <a:gd name="T9" fmla="*/ 257 h 366"/>
                <a:gd name="T10" fmla="*/ 1 w 331"/>
                <a:gd name="T11" fmla="*/ 204 h 366"/>
                <a:gd name="T12" fmla="*/ 1 w 331"/>
                <a:gd name="T13" fmla="*/ 163 h 366"/>
                <a:gd name="T14" fmla="*/ 11 w 331"/>
                <a:gd name="T15" fmla="*/ 107 h 366"/>
                <a:gd name="T16" fmla="*/ 36 w 331"/>
                <a:gd name="T17" fmla="*/ 61 h 366"/>
                <a:gd name="T18" fmla="*/ 59 w 331"/>
                <a:gd name="T19" fmla="*/ 36 h 366"/>
                <a:gd name="T20" fmla="*/ 100 w 331"/>
                <a:gd name="T21" fmla="*/ 11 h 366"/>
                <a:gd name="T22" fmla="*/ 151 w 331"/>
                <a:gd name="T23" fmla="*/ 0 h 366"/>
                <a:gd name="T24" fmla="*/ 188 w 331"/>
                <a:gd name="T25" fmla="*/ 0 h 366"/>
                <a:gd name="T26" fmla="*/ 236 w 331"/>
                <a:gd name="T27" fmla="*/ 11 h 366"/>
                <a:gd name="T28" fmla="*/ 277 w 331"/>
                <a:gd name="T29" fmla="*/ 36 h 366"/>
                <a:gd name="T30" fmla="*/ 298 w 331"/>
                <a:gd name="T31" fmla="*/ 61 h 366"/>
                <a:gd name="T32" fmla="*/ 320 w 331"/>
                <a:gd name="T33" fmla="*/ 105 h 366"/>
                <a:gd name="T34" fmla="*/ 330 w 331"/>
                <a:gd name="T35" fmla="*/ 161 h 366"/>
                <a:gd name="T36" fmla="*/ 330 w 331"/>
                <a:gd name="T37" fmla="*/ 203 h 366"/>
                <a:gd name="T38" fmla="*/ 320 w 331"/>
                <a:gd name="T39" fmla="*/ 257 h 366"/>
                <a:gd name="T40" fmla="*/ 297 w 331"/>
                <a:gd name="T41" fmla="*/ 302 h 366"/>
                <a:gd name="T42" fmla="*/ 275 w 331"/>
                <a:gd name="T43" fmla="*/ 328 h 366"/>
                <a:gd name="T44" fmla="*/ 234 w 331"/>
                <a:gd name="T45" fmla="*/ 353 h 366"/>
                <a:gd name="T46" fmla="*/ 184 w 331"/>
                <a:gd name="T47" fmla="*/ 364 h 366"/>
                <a:gd name="T48" fmla="*/ 168 w 331"/>
                <a:gd name="T49" fmla="*/ 28 h 366"/>
                <a:gd name="T50" fmla="*/ 138 w 331"/>
                <a:gd name="T51" fmla="*/ 31 h 366"/>
                <a:gd name="T52" fmla="*/ 100 w 331"/>
                <a:gd name="T53" fmla="*/ 44 h 366"/>
                <a:gd name="T54" fmla="*/ 69 w 331"/>
                <a:gd name="T55" fmla="*/ 69 h 366"/>
                <a:gd name="T56" fmla="*/ 54 w 331"/>
                <a:gd name="T57" fmla="*/ 92 h 366"/>
                <a:gd name="T58" fmla="*/ 38 w 331"/>
                <a:gd name="T59" fmla="*/ 133 h 366"/>
                <a:gd name="T60" fmla="*/ 33 w 331"/>
                <a:gd name="T61" fmla="*/ 185 h 366"/>
                <a:gd name="T62" fmla="*/ 34 w 331"/>
                <a:gd name="T63" fmla="*/ 218 h 366"/>
                <a:gd name="T64" fmla="*/ 48 w 331"/>
                <a:gd name="T65" fmla="*/ 260 h 366"/>
                <a:gd name="T66" fmla="*/ 69 w 331"/>
                <a:gd name="T67" fmla="*/ 295 h 366"/>
                <a:gd name="T68" fmla="*/ 89 w 331"/>
                <a:gd name="T69" fmla="*/ 313 h 366"/>
                <a:gd name="T70" fmla="*/ 123 w 331"/>
                <a:gd name="T71" fmla="*/ 331 h 366"/>
                <a:gd name="T72" fmla="*/ 166 w 331"/>
                <a:gd name="T73" fmla="*/ 338 h 366"/>
                <a:gd name="T74" fmla="*/ 196 w 331"/>
                <a:gd name="T75" fmla="*/ 335 h 366"/>
                <a:gd name="T76" fmla="*/ 234 w 331"/>
                <a:gd name="T77" fmla="*/ 321 h 366"/>
                <a:gd name="T78" fmla="*/ 264 w 331"/>
                <a:gd name="T79" fmla="*/ 297 h 366"/>
                <a:gd name="T80" fmla="*/ 278 w 331"/>
                <a:gd name="T81" fmla="*/ 274 h 366"/>
                <a:gd name="T82" fmla="*/ 293 w 331"/>
                <a:gd name="T83" fmla="*/ 232 h 366"/>
                <a:gd name="T84" fmla="*/ 298 w 331"/>
                <a:gd name="T85" fmla="*/ 183 h 366"/>
                <a:gd name="T86" fmla="*/ 297 w 331"/>
                <a:gd name="T87" fmla="*/ 147 h 366"/>
                <a:gd name="T88" fmla="*/ 285 w 331"/>
                <a:gd name="T89" fmla="*/ 102 h 366"/>
                <a:gd name="T90" fmla="*/ 264 w 331"/>
                <a:gd name="T91" fmla="*/ 68 h 366"/>
                <a:gd name="T92" fmla="*/ 245 w 331"/>
                <a:gd name="T93" fmla="*/ 51 h 366"/>
                <a:gd name="T94" fmla="*/ 211 w 331"/>
                <a:gd name="T95" fmla="*/ 33 h 366"/>
                <a:gd name="T96" fmla="*/ 168 w 331"/>
                <a:gd name="T97" fmla="*/ 28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 h="366">
                  <a:moveTo>
                    <a:pt x="166" y="366"/>
                  </a:moveTo>
                  <a:lnTo>
                    <a:pt x="166" y="366"/>
                  </a:lnTo>
                  <a:lnTo>
                    <a:pt x="147" y="364"/>
                  </a:lnTo>
                  <a:lnTo>
                    <a:pt x="130" y="363"/>
                  </a:lnTo>
                  <a:lnTo>
                    <a:pt x="114" y="359"/>
                  </a:lnTo>
                  <a:lnTo>
                    <a:pt x="97" y="353"/>
                  </a:lnTo>
                  <a:lnTo>
                    <a:pt x="82" y="346"/>
                  </a:lnTo>
                  <a:lnTo>
                    <a:pt x="69" y="338"/>
                  </a:lnTo>
                  <a:lnTo>
                    <a:pt x="56" y="328"/>
                  </a:lnTo>
                  <a:lnTo>
                    <a:pt x="44" y="315"/>
                  </a:lnTo>
                  <a:lnTo>
                    <a:pt x="44" y="315"/>
                  </a:lnTo>
                  <a:lnTo>
                    <a:pt x="34" y="303"/>
                  </a:lnTo>
                  <a:lnTo>
                    <a:pt x="25" y="288"/>
                  </a:lnTo>
                  <a:lnTo>
                    <a:pt x="18" y="274"/>
                  </a:lnTo>
                  <a:lnTo>
                    <a:pt x="11" y="257"/>
                  </a:lnTo>
                  <a:lnTo>
                    <a:pt x="6" y="241"/>
                  </a:lnTo>
                  <a:lnTo>
                    <a:pt x="3" y="222"/>
                  </a:lnTo>
                  <a:lnTo>
                    <a:pt x="1" y="204"/>
                  </a:lnTo>
                  <a:lnTo>
                    <a:pt x="0" y="185"/>
                  </a:lnTo>
                  <a:lnTo>
                    <a:pt x="0" y="185"/>
                  </a:lnTo>
                  <a:lnTo>
                    <a:pt x="1" y="163"/>
                  </a:lnTo>
                  <a:lnTo>
                    <a:pt x="3" y="143"/>
                  </a:lnTo>
                  <a:lnTo>
                    <a:pt x="6" y="125"/>
                  </a:lnTo>
                  <a:lnTo>
                    <a:pt x="11" y="107"/>
                  </a:lnTo>
                  <a:lnTo>
                    <a:pt x="18" y="91"/>
                  </a:lnTo>
                  <a:lnTo>
                    <a:pt x="26" y="76"/>
                  </a:lnTo>
                  <a:lnTo>
                    <a:pt x="36" y="61"/>
                  </a:lnTo>
                  <a:lnTo>
                    <a:pt x="46" y="48"/>
                  </a:lnTo>
                  <a:lnTo>
                    <a:pt x="46" y="48"/>
                  </a:lnTo>
                  <a:lnTo>
                    <a:pt x="59" y="36"/>
                  </a:lnTo>
                  <a:lnTo>
                    <a:pt x="72" y="26"/>
                  </a:lnTo>
                  <a:lnTo>
                    <a:pt x="86" y="18"/>
                  </a:lnTo>
                  <a:lnTo>
                    <a:pt x="100" y="11"/>
                  </a:lnTo>
                  <a:lnTo>
                    <a:pt x="117" y="7"/>
                  </a:lnTo>
                  <a:lnTo>
                    <a:pt x="133" y="2"/>
                  </a:lnTo>
                  <a:lnTo>
                    <a:pt x="151" y="0"/>
                  </a:lnTo>
                  <a:lnTo>
                    <a:pt x="170" y="0"/>
                  </a:lnTo>
                  <a:lnTo>
                    <a:pt x="170" y="0"/>
                  </a:lnTo>
                  <a:lnTo>
                    <a:pt x="188" y="0"/>
                  </a:lnTo>
                  <a:lnTo>
                    <a:pt x="204" y="2"/>
                  </a:lnTo>
                  <a:lnTo>
                    <a:pt x="221" y="7"/>
                  </a:lnTo>
                  <a:lnTo>
                    <a:pt x="236" y="11"/>
                  </a:lnTo>
                  <a:lnTo>
                    <a:pt x="250" y="18"/>
                  </a:lnTo>
                  <a:lnTo>
                    <a:pt x="264" y="26"/>
                  </a:lnTo>
                  <a:lnTo>
                    <a:pt x="277" y="36"/>
                  </a:lnTo>
                  <a:lnTo>
                    <a:pt x="287" y="48"/>
                  </a:lnTo>
                  <a:lnTo>
                    <a:pt x="287" y="48"/>
                  </a:lnTo>
                  <a:lnTo>
                    <a:pt x="298" y="61"/>
                  </a:lnTo>
                  <a:lnTo>
                    <a:pt x="306" y="74"/>
                  </a:lnTo>
                  <a:lnTo>
                    <a:pt x="315" y="91"/>
                  </a:lnTo>
                  <a:lnTo>
                    <a:pt x="320" y="105"/>
                  </a:lnTo>
                  <a:lnTo>
                    <a:pt x="325" y="124"/>
                  </a:lnTo>
                  <a:lnTo>
                    <a:pt x="328" y="142"/>
                  </a:lnTo>
                  <a:lnTo>
                    <a:pt x="330" y="161"/>
                  </a:lnTo>
                  <a:lnTo>
                    <a:pt x="331" y="183"/>
                  </a:lnTo>
                  <a:lnTo>
                    <a:pt x="331" y="183"/>
                  </a:lnTo>
                  <a:lnTo>
                    <a:pt x="330" y="203"/>
                  </a:lnTo>
                  <a:lnTo>
                    <a:pt x="328" y="222"/>
                  </a:lnTo>
                  <a:lnTo>
                    <a:pt x="325" y="241"/>
                  </a:lnTo>
                  <a:lnTo>
                    <a:pt x="320" y="257"/>
                  </a:lnTo>
                  <a:lnTo>
                    <a:pt x="313" y="274"/>
                  </a:lnTo>
                  <a:lnTo>
                    <a:pt x="306" y="288"/>
                  </a:lnTo>
                  <a:lnTo>
                    <a:pt x="297" y="302"/>
                  </a:lnTo>
                  <a:lnTo>
                    <a:pt x="287" y="315"/>
                  </a:lnTo>
                  <a:lnTo>
                    <a:pt x="287" y="315"/>
                  </a:lnTo>
                  <a:lnTo>
                    <a:pt x="275" y="328"/>
                  </a:lnTo>
                  <a:lnTo>
                    <a:pt x="262" y="338"/>
                  </a:lnTo>
                  <a:lnTo>
                    <a:pt x="249" y="346"/>
                  </a:lnTo>
                  <a:lnTo>
                    <a:pt x="234" y="353"/>
                  </a:lnTo>
                  <a:lnTo>
                    <a:pt x="219" y="359"/>
                  </a:lnTo>
                  <a:lnTo>
                    <a:pt x="203" y="363"/>
                  </a:lnTo>
                  <a:lnTo>
                    <a:pt x="184" y="364"/>
                  </a:lnTo>
                  <a:lnTo>
                    <a:pt x="166" y="366"/>
                  </a:lnTo>
                  <a:lnTo>
                    <a:pt x="166" y="366"/>
                  </a:lnTo>
                  <a:close/>
                  <a:moveTo>
                    <a:pt x="168" y="28"/>
                  </a:moveTo>
                  <a:lnTo>
                    <a:pt x="168" y="28"/>
                  </a:lnTo>
                  <a:lnTo>
                    <a:pt x="153" y="28"/>
                  </a:lnTo>
                  <a:lnTo>
                    <a:pt x="138" y="31"/>
                  </a:lnTo>
                  <a:lnTo>
                    <a:pt x="125" y="35"/>
                  </a:lnTo>
                  <a:lnTo>
                    <a:pt x="112" y="38"/>
                  </a:lnTo>
                  <a:lnTo>
                    <a:pt x="100" y="44"/>
                  </a:lnTo>
                  <a:lnTo>
                    <a:pt x="89" y="51"/>
                  </a:lnTo>
                  <a:lnTo>
                    <a:pt x="79" y="59"/>
                  </a:lnTo>
                  <a:lnTo>
                    <a:pt x="69" y="69"/>
                  </a:lnTo>
                  <a:lnTo>
                    <a:pt x="69" y="69"/>
                  </a:lnTo>
                  <a:lnTo>
                    <a:pt x="61" y="81"/>
                  </a:lnTo>
                  <a:lnTo>
                    <a:pt x="54" y="92"/>
                  </a:lnTo>
                  <a:lnTo>
                    <a:pt x="48" y="105"/>
                  </a:lnTo>
                  <a:lnTo>
                    <a:pt x="43" y="119"/>
                  </a:lnTo>
                  <a:lnTo>
                    <a:pt x="38" y="133"/>
                  </a:lnTo>
                  <a:lnTo>
                    <a:pt x="34" y="150"/>
                  </a:lnTo>
                  <a:lnTo>
                    <a:pt x="33" y="166"/>
                  </a:lnTo>
                  <a:lnTo>
                    <a:pt x="33" y="185"/>
                  </a:lnTo>
                  <a:lnTo>
                    <a:pt x="33" y="185"/>
                  </a:lnTo>
                  <a:lnTo>
                    <a:pt x="33" y="203"/>
                  </a:lnTo>
                  <a:lnTo>
                    <a:pt x="34" y="218"/>
                  </a:lnTo>
                  <a:lnTo>
                    <a:pt x="38" y="232"/>
                  </a:lnTo>
                  <a:lnTo>
                    <a:pt x="41" y="247"/>
                  </a:lnTo>
                  <a:lnTo>
                    <a:pt x="48" y="260"/>
                  </a:lnTo>
                  <a:lnTo>
                    <a:pt x="53" y="274"/>
                  </a:lnTo>
                  <a:lnTo>
                    <a:pt x="61" y="285"/>
                  </a:lnTo>
                  <a:lnTo>
                    <a:pt x="69" y="295"/>
                  </a:lnTo>
                  <a:lnTo>
                    <a:pt x="69" y="295"/>
                  </a:lnTo>
                  <a:lnTo>
                    <a:pt x="77" y="305"/>
                  </a:lnTo>
                  <a:lnTo>
                    <a:pt x="89" y="313"/>
                  </a:lnTo>
                  <a:lnTo>
                    <a:pt x="99" y="321"/>
                  </a:lnTo>
                  <a:lnTo>
                    <a:pt x="110" y="326"/>
                  </a:lnTo>
                  <a:lnTo>
                    <a:pt x="123" y="331"/>
                  </a:lnTo>
                  <a:lnTo>
                    <a:pt x="137" y="335"/>
                  </a:lnTo>
                  <a:lnTo>
                    <a:pt x="151" y="336"/>
                  </a:lnTo>
                  <a:lnTo>
                    <a:pt x="166" y="338"/>
                  </a:lnTo>
                  <a:lnTo>
                    <a:pt x="166" y="338"/>
                  </a:lnTo>
                  <a:lnTo>
                    <a:pt x="181" y="336"/>
                  </a:lnTo>
                  <a:lnTo>
                    <a:pt x="196" y="335"/>
                  </a:lnTo>
                  <a:lnTo>
                    <a:pt x="209" y="331"/>
                  </a:lnTo>
                  <a:lnTo>
                    <a:pt x="222" y="326"/>
                  </a:lnTo>
                  <a:lnTo>
                    <a:pt x="234" y="321"/>
                  </a:lnTo>
                  <a:lnTo>
                    <a:pt x="245" y="315"/>
                  </a:lnTo>
                  <a:lnTo>
                    <a:pt x="255" y="307"/>
                  </a:lnTo>
                  <a:lnTo>
                    <a:pt x="264" y="297"/>
                  </a:lnTo>
                  <a:lnTo>
                    <a:pt x="264" y="297"/>
                  </a:lnTo>
                  <a:lnTo>
                    <a:pt x="272" y="285"/>
                  </a:lnTo>
                  <a:lnTo>
                    <a:pt x="278" y="274"/>
                  </a:lnTo>
                  <a:lnTo>
                    <a:pt x="285" y="260"/>
                  </a:lnTo>
                  <a:lnTo>
                    <a:pt x="290" y="247"/>
                  </a:lnTo>
                  <a:lnTo>
                    <a:pt x="293" y="232"/>
                  </a:lnTo>
                  <a:lnTo>
                    <a:pt x="297" y="218"/>
                  </a:lnTo>
                  <a:lnTo>
                    <a:pt x="298" y="199"/>
                  </a:lnTo>
                  <a:lnTo>
                    <a:pt x="298" y="183"/>
                  </a:lnTo>
                  <a:lnTo>
                    <a:pt x="298" y="183"/>
                  </a:lnTo>
                  <a:lnTo>
                    <a:pt x="298" y="165"/>
                  </a:lnTo>
                  <a:lnTo>
                    <a:pt x="297" y="147"/>
                  </a:lnTo>
                  <a:lnTo>
                    <a:pt x="293" y="132"/>
                  </a:lnTo>
                  <a:lnTo>
                    <a:pt x="290" y="117"/>
                  </a:lnTo>
                  <a:lnTo>
                    <a:pt x="285" y="102"/>
                  </a:lnTo>
                  <a:lnTo>
                    <a:pt x="278" y="91"/>
                  </a:lnTo>
                  <a:lnTo>
                    <a:pt x="272" y="79"/>
                  </a:lnTo>
                  <a:lnTo>
                    <a:pt x="264" y="68"/>
                  </a:lnTo>
                  <a:lnTo>
                    <a:pt x="264" y="68"/>
                  </a:lnTo>
                  <a:lnTo>
                    <a:pt x="255" y="59"/>
                  </a:lnTo>
                  <a:lnTo>
                    <a:pt x="245" y="51"/>
                  </a:lnTo>
                  <a:lnTo>
                    <a:pt x="234" y="43"/>
                  </a:lnTo>
                  <a:lnTo>
                    <a:pt x="222" y="38"/>
                  </a:lnTo>
                  <a:lnTo>
                    <a:pt x="211" y="33"/>
                  </a:lnTo>
                  <a:lnTo>
                    <a:pt x="198" y="30"/>
                  </a:lnTo>
                  <a:lnTo>
                    <a:pt x="183" y="28"/>
                  </a:lnTo>
                  <a:lnTo>
                    <a:pt x="168" y="28"/>
                  </a:lnTo>
                  <a:lnTo>
                    <a:pt x="168" y="2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7" name="Freeform 17"/>
            <p:cNvSpPr>
              <a:spLocks/>
            </p:cNvSpPr>
            <p:nvPr/>
          </p:nvSpPr>
          <p:spPr bwMode="auto">
            <a:xfrm>
              <a:off x="3192463" y="2051050"/>
              <a:ext cx="214313" cy="284163"/>
            </a:xfrm>
            <a:custGeom>
              <a:avLst/>
              <a:gdLst>
                <a:gd name="T0" fmla="*/ 237 w 270"/>
                <a:gd name="T1" fmla="*/ 153 h 358"/>
                <a:gd name="T2" fmla="*/ 237 w 270"/>
                <a:gd name="T3" fmla="*/ 124 h 358"/>
                <a:gd name="T4" fmla="*/ 226 w 270"/>
                <a:gd name="T5" fmla="*/ 77 h 358"/>
                <a:gd name="T6" fmla="*/ 216 w 270"/>
                <a:gd name="T7" fmla="*/ 59 h 358"/>
                <a:gd name="T8" fmla="*/ 203 w 270"/>
                <a:gd name="T9" fmla="*/ 46 h 358"/>
                <a:gd name="T10" fmla="*/ 186 w 270"/>
                <a:gd name="T11" fmla="*/ 36 h 358"/>
                <a:gd name="T12" fmla="*/ 168 w 270"/>
                <a:gd name="T13" fmla="*/ 30 h 358"/>
                <a:gd name="T14" fmla="*/ 147 w 270"/>
                <a:gd name="T15" fmla="*/ 28 h 358"/>
                <a:gd name="T16" fmla="*/ 135 w 270"/>
                <a:gd name="T17" fmla="*/ 28 h 358"/>
                <a:gd name="T18" fmla="*/ 112 w 270"/>
                <a:gd name="T19" fmla="*/ 33 h 358"/>
                <a:gd name="T20" fmla="*/ 91 w 270"/>
                <a:gd name="T21" fmla="*/ 43 h 358"/>
                <a:gd name="T22" fmla="*/ 72 w 270"/>
                <a:gd name="T23" fmla="*/ 56 h 358"/>
                <a:gd name="T24" fmla="*/ 64 w 270"/>
                <a:gd name="T25" fmla="*/ 64 h 358"/>
                <a:gd name="T26" fmla="*/ 49 w 270"/>
                <a:gd name="T27" fmla="*/ 84 h 358"/>
                <a:gd name="T28" fmla="*/ 39 w 270"/>
                <a:gd name="T29" fmla="*/ 107 h 358"/>
                <a:gd name="T30" fmla="*/ 34 w 270"/>
                <a:gd name="T31" fmla="*/ 130 h 358"/>
                <a:gd name="T32" fmla="*/ 31 w 270"/>
                <a:gd name="T33" fmla="*/ 157 h 358"/>
                <a:gd name="T34" fmla="*/ 0 w 270"/>
                <a:gd name="T35" fmla="*/ 358 h 358"/>
                <a:gd name="T36" fmla="*/ 31 w 270"/>
                <a:gd name="T37" fmla="*/ 8 h 358"/>
                <a:gd name="T38" fmla="*/ 33 w 270"/>
                <a:gd name="T39" fmla="*/ 71 h 358"/>
                <a:gd name="T40" fmla="*/ 43 w 270"/>
                <a:gd name="T41" fmla="*/ 54 h 358"/>
                <a:gd name="T42" fmla="*/ 67 w 270"/>
                <a:gd name="T43" fmla="*/ 28 h 358"/>
                <a:gd name="T44" fmla="*/ 97 w 270"/>
                <a:gd name="T45" fmla="*/ 10 h 358"/>
                <a:gd name="T46" fmla="*/ 133 w 270"/>
                <a:gd name="T47" fmla="*/ 0 h 358"/>
                <a:gd name="T48" fmla="*/ 153 w 270"/>
                <a:gd name="T49" fmla="*/ 0 h 358"/>
                <a:gd name="T50" fmla="*/ 180 w 270"/>
                <a:gd name="T51" fmla="*/ 2 h 358"/>
                <a:gd name="T52" fmla="*/ 203 w 270"/>
                <a:gd name="T53" fmla="*/ 8 h 358"/>
                <a:gd name="T54" fmla="*/ 222 w 270"/>
                <a:gd name="T55" fmla="*/ 20 h 358"/>
                <a:gd name="T56" fmla="*/ 239 w 270"/>
                <a:gd name="T57" fmla="*/ 36 h 358"/>
                <a:gd name="T58" fmla="*/ 247 w 270"/>
                <a:gd name="T59" fmla="*/ 46 h 358"/>
                <a:gd name="T60" fmla="*/ 257 w 270"/>
                <a:gd name="T61" fmla="*/ 69 h 358"/>
                <a:gd name="T62" fmla="*/ 265 w 270"/>
                <a:gd name="T63" fmla="*/ 97 h 358"/>
                <a:gd name="T64" fmla="*/ 269 w 270"/>
                <a:gd name="T65" fmla="*/ 127 h 358"/>
                <a:gd name="T66" fmla="*/ 270 w 270"/>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358">
                  <a:moveTo>
                    <a:pt x="237" y="358"/>
                  </a:moveTo>
                  <a:lnTo>
                    <a:pt x="237" y="153"/>
                  </a:lnTo>
                  <a:lnTo>
                    <a:pt x="237" y="153"/>
                  </a:lnTo>
                  <a:lnTo>
                    <a:pt x="237" y="124"/>
                  </a:lnTo>
                  <a:lnTo>
                    <a:pt x="232" y="99"/>
                  </a:lnTo>
                  <a:lnTo>
                    <a:pt x="226" y="77"/>
                  </a:lnTo>
                  <a:lnTo>
                    <a:pt x="221" y="68"/>
                  </a:lnTo>
                  <a:lnTo>
                    <a:pt x="216" y="59"/>
                  </a:lnTo>
                  <a:lnTo>
                    <a:pt x="209" y="53"/>
                  </a:lnTo>
                  <a:lnTo>
                    <a:pt x="203" y="46"/>
                  </a:lnTo>
                  <a:lnTo>
                    <a:pt x="194" y="39"/>
                  </a:lnTo>
                  <a:lnTo>
                    <a:pt x="186" y="36"/>
                  </a:lnTo>
                  <a:lnTo>
                    <a:pt x="178" y="33"/>
                  </a:lnTo>
                  <a:lnTo>
                    <a:pt x="168" y="30"/>
                  </a:lnTo>
                  <a:lnTo>
                    <a:pt x="158" y="28"/>
                  </a:lnTo>
                  <a:lnTo>
                    <a:pt x="147" y="28"/>
                  </a:lnTo>
                  <a:lnTo>
                    <a:pt x="147" y="28"/>
                  </a:lnTo>
                  <a:lnTo>
                    <a:pt x="135" y="28"/>
                  </a:lnTo>
                  <a:lnTo>
                    <a:pt x="123" y="30"/>
                  </a:lnTo>
                  <a:lnTo>
                    <a:pt x="112" y="33"/>
                  </a:lnTo>
                  <a:lnTo>
                    <a:pt x="100" y="38"/>
                  </a:lnTo>
                  <a:lnTo>
                    <a:pt x="91" y="43"/>
                  </a:lnTo>
                  <a:lnTo>
                    <a:pt x="82" y="49"/>
                  </a:lnTo>
                  <a:lnTo>
                    <a:pt x="72" y="56"/>
                  </a:lnTo>
                  <a:lnTo>
                    <a:pt x="64" y="64"/>
                  </a:lnTo>
                  <a:lnTo>
                    <a:pt x="64" y="64"/>
                  </a:lnTo>
                  <a:lnTo>
                    <a:pt x="56" y="74"/>
                  </a:lnTo>
                  <a:lnTo>
                    <a:pt x="49" y="84"/>
                  </a:lnTo>
                  <a:lnTo>
                    <a:pt x="44" y="96"/>
                  </a:lnTo>
                  <a:lnTo>
                    <a:pt x="39" y="107"/>
                  </a:lnTo>
                  <a:lnTo>
                    <a:pt x="36" y="119"/>
                  </a:lnTo>
                  <a:lnTo>
                    <a:pt x="34" y="130"/>
                  </a:lnTo>
                  <a:lnTo>
                    <a:pt x="33" y="143"/>
                  </a:lnTo>
                  <a:lnTo>
                    <a:pt x="31" y="157"/>
                  </a:lnTo>
                  <a:lnTo>
                    <a:pt x="31" y="358"/>
                  </a:lnTo>
                  <a:lnTo>
                    <a:pt x="0" y="358"/>
                  </a:lnTo>
                  <a:lnTo>
                    <a:pt x="0" y="8"/>
                  </a:lnTo>
                  <a:lnTo>
                    <a:pt x="31" y="8"/>
                  </a:lnTo>
                  <a:lnTo>
                    <a:pt x="31" y="71"/>
                  </a:lnTo>
                  <a:lnTo>
                    <a:pt x="33" y="71"/>
                  </a:lnTo>
                  <a:lnTo>
                    <a:pt x="33" y="71"/>
                  </a:lnTo>
                  <a:lnTo>
                    <a:pt x="43" y="54"/>
                  </a:lnTo>
                  <a:lnTo>
                    <a:pt x="54" y="39"/>
                  </a:lnTo>
                  <a:lnTo>
                    <a:pt x="67" y="28"/>
                  </a:lnTo>
                  <a:lnTo>
                    <a:pt x="82" y="16"/>
                  </a:lnTo>
                  <a:lnTo>
                    <a:pt x="97" y="10"/>
                  </a:lnTo>
                  <a:lnTo>
                    <a:pt x="115" y="3"/>
                  </a:lnTo>
                  <a:lnTo>
                    <a:pt x="133" y="0"/>
                  </a:lnTo>
                  <a:lnTo>
                    <a:pt x="153" y="0"/>
                  </a:lnTo>
                  <a:lnTo>
                    <a:pt x="153" y="0"/>
                  </a:lnTo>
                  <a:lnTo>
                    <a:pt x="166" y="0"/>
                  </a:lnTo>
                  <a:lnTo>
                    <a:pt x="180" y="2"/>
                  </a:lnTo>
                  <a:lnTo>
                    <a:pt x="191" y="5"/>
                  </a:lnTo>
                  <a:lnTo>
                    <a:pt x="203" y="8"/>
                  </a:lnTo>
                  <a:lnTo>
                    <a:pt x="212" y="15"/>
                  </a:lnTo>
                  <a:lnTo>
                    <a:pt x="222" y="20"/>
                  </a:lnTo>
                  <a:lnTo>
                    <a:pt x="231" y="28"/>
                  </a:lnTo>
                  <a:lnTo>
                    <a:pt x="239" y="36"/>
                  </a:lnTo>
                  <a:lnTo>
                    <a:pt x="239" y="36"/>
                  </a:lnTo>
                  <a:lnTo>
                    <a:pt x="247" y="46"/>
                  </a:lnTo>
                  <a:lnTo>
                    <a:pt x="252" y="58"/>
                  </a:lnTo>
                  <a:lnTo>
                    <a:pt x="257" y="69"/>
                  </a:lnTo>
                  <a:lnTo>
                    <a:pt x="262" y="82"/>
                  </a:lnTo>
                  <a:lnTo>
                    <a:pt x="265" y="97"/>
                  </a:lnTo>
                  <a:lnTo>
                    <a:pt x="267" y="112"/>
                  </a:lnTo>
                  <a:lnTo>
                    <a:pt x="269" y="127"/>
                  </a:lnTo>
                  <a:lnTo>
                    <a:pt x="270" y="145"/>
                  </a:lnTo>
                  <a:lnTo>
                    <a:pt x="270" y="358"/>
                  </a:lnTo>
                  <a:lnTo>
                    <a:pt x="237" y="35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8" name="Freeform 18"/>
            <p:cNvSpPr>
              <a:spLocks/>
            </p:cNvSpPr>
            <p:nvPr/>
          </p:nvSpPr>
          <p:spPr bwMode="auto">
            <a:xfrm>
              <a:off x="3476625" y="1946275"/>
              <a:ext cx="61913" cy="122238"/>
            </a:xfrm>
            <a:custGeom>
              <a:avLst/>
              <a:gdLst>
                <a:gd name="T0" fmla="*/ 24 w 77"/>
                <a:gd name="T1" fmla="*/ 153 h 153"/>
                <a:gd name="T2" fmla="*/ 0 w 77"/>
                <a:gd name="T3" fmla="*/ 153 h 153"/>
                <a:gd name="T4" fmla="*/ 42 w 77"/>
                <a:gd name="T5" fmla="*/ 0 h 153"/>
                <a:gd name="T6" fmla="*/ 77 w 77"/>
                <a:gd name="T7" fmla="*/ 0 h 153"/>
                <a:gd name="T8" fmla="*/ 24 w 77"/>
                <a:gd name="T9" fmla="*/ 153 h 153"/>
              </a:gdLst>
              <a:ahLst/>
              <a:cxnLst>
                <a:cxn ang="0">
                  <a:pos x="T0" y="T1"/>
                </a:cxn>
                <a:cxn ang="0">
                  <a:pos x="T2" y="T3"/>
                </a:cxn>
                <a:cxn ang="0">
                  <a:pos x="T4" y="T5"/>
                </a:cxn>
                <a:cxn ang="0">
                  <a:pos x="T6" y="T7"/>
                </a:cxn>
                <a:cxn ang="0">
                  <a:pos x="T8" y="T9"/>
                </a:cxn>
              </a:cxnLst>
              <a:rect l="0" t="0" r="r" b="b"/>
              <a:pathLst>
                <a:path w="77" h="153">
                  <a:moveTo>
                    <a:pt x="24" y="153"/>
                  </a:moveTo>
                  <a:lnTo>
                    <a:pt x="0" y="153"/>
                  </a:lnTo>
                  <a:lnTo>
                    <a:pt x="42" y="0"/>
                  </a:lnTo>
                  <a:lnTo>
                    <a:pt x="77" y="0"/>
                  </a:lnTo>
                  <a:lnTo>
                    <a:pt x="24" y="153"/>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9" name="Freeform 19"/>
            <p:cNvSpPr>
              <a:spLocks/>
            </p:cNvSpPr>
            <p:nvPr/>
          </p:nvSpPr>
          <p:spPr bwMode="auto">
            <a:xfrm>
              <a:off x="3544888" y="2051050"/>
              <a:ext cx="161925" cy="290513"/>
            </a:xfrm>
            <a:custGeom>
              <a:avLst/>
              <a:gdLst>
                <a:gd name="T0" fmla="*/ 0 w 203"/>
                <a:gd name="T1" fmla="*/ 303 h 366"/>
                <a:gd name="T2" fmla="*/ 10 w 203"/>
                <a:gd name="T3" fmla="*/ 312 h 366"/>
                <a:gd name="T4" fmla="*/ 31 w 203"/>
                <a:gd name="T5" fmla="*/ 323 h 366"/>
                <a:gd name="T6" fmla="*/ 43 w 203"/>
                <a:gd name="T7" fmla="*/ 328 h 366"/>
                <a:gd name="T8" fmla="*/ 77 w 203"/>
                <a:gd name="T9" fmla="*/ 336 h 366"/>
                <a:gd name="T10" fmla="*/ 87 w 203"/>
                <a:gd name="T11" fmla="*/ 338 h 366"/>
                <a:gd name="T12" fmla="*/ 124 w 203"/>
                <a:gd name="T13" fmla="*/ 333 h 366"/>
                <a:gd name="T14" fmla="*/ 148 w 203"/>
                <a:gd name="T15" fmla="*/ 320 h 366"/>
                <a:gd name="T16" fmla="*/ 165 w 203"/>
                <a:gd name="T17" fmla="*/ 300 h 366"/>
                <a:gd name="T18" fmla="*/ 170 w 203"/>
                <a:gd name="T19" fmla="*/ 270 h 366"/>
                <a:gd name="T20" fmla="*/ 168 w 203"/>
                <a:gd name="T21" fmla="*/ 259 h 366"/>
                <a:gd name="T22" fmla="*/ 158 w 203"/>
                <a:gd name="T23" fmla="*/ 239 h 366"/>
                <a:gd name="T24" fmla="*/ 152 w 203"/>
                <a:gd name="T25" fmla="*/ 231 h 366"/>
                <a:gd name="T26" fmla="*/ 127 w 203"/>
                <a:gd name="T27" fmla="*/ 214 h 366"/>
                <a:gd name="T28" fmla="*/ 92 w 203"/>
                <a:gd name="T29" fmla="*/ 196 h 366"/>
                <a:gd name="T30" fmla="*/ 69 w 203"/>
                <a:gd name="T31" fmla="*/ 186 h 366"/>
                <a:gd name="T32" fmla="*/ 35 w 203"/>
                <a:gd name="T33" fmla="*/ 163 h 366"/>
                <a:gd name="T34" fmla="*/ 21 w 203"/>
                <a:gd name="T35" fmla="*/ 152 h 366"/>
                <a:gd name="T36" fmla="*/ 6 w 203"/>
                <a:gd name="T37" fmla="*/ 125 h 366"/>
                <a:gd name="T38" fmla="*/ 2 w 203"/>
                <a:gd name="T39" fmla="*/ 94 h 366"/>
                <a:gd name="T40" fmla="*/ 2 w 203"/>
                <a:gd name="T41" fmla="*/ 84 h 366"/>
                <a:gd name="T42" fmla="*/ 6 w 203"/>
                <a:gd name="T43" fmla="*/ 64 h 366"/>
                <a:gd name="T44" fmla="*/ 15 w 203"/>
                <a:gd name="T45" fmla="*/ 48 h 366"/>
                <a:gd name="T46" fmla="*/ 26 w 203"/>
                <a:gd name="T47" fmla="*/ 33 h 366"/>
                <a:gd name="T48" fmla="*/ 35 w 203"/>
                <a:gd name="T49" fmla="*/ 26 h 366"/>
                <a:gd name="T50" fmla="*/ 71 w 203"/>
                <a:gd name="T51" fmla="*/ 7 h 366"/>
                <a:gd name="T52" fmla="*/ 115 w 203"/>
                <a:gd name="T53" fmla="*/ 0 h 366"/>
                <a:gd name="T54" fmla="*/ 137 w 203"/>
                <a:gd name="T55" fmla="*/ 0 h 366"/>
                <a:gd name="T56" fmla="*/ 175 w 203"/>
                <a:gd name="T57" fmla="*/ 10 h 366"/>
                <a:gd name="T58" fmla="*/ 191 w 203"/>
                <a:gd name="T59" fmla="*/ 53 h 366"/>
                <a:gd name="T60" fmla="*/ 171 w 203"/>
                <a:gd name="T61" fmla="*/ 43 h 366"/>
                <a:gd name="T62" fmla="*/ 132 w 203"/>
                <a:gd name="T63" fmla="*/ 30 h 366"/>
                <a:gd name="T64" fmla="*/ 110 w 203"/>
                <a:gd name="T65" fmla="*/ 28 h 366"/>
                <a:gd name="T66" fmla="*/ 81 w 203"/>
                <a:gd name="T67" fmla="*/ 33 h 366"/>
                <a:gd name="T68" fmla="*/ 56 w 203"/>
                <a:gd name="T69" fmla="*/ 46 h 366"/>
                <a:gd name="T70" fmla="*/ 46 w 203"/>
                <a:gd name="T71" fmla="*/ 56 h 366"/>
                <a:gd name="T72" fmla="*/ 36 w 203"/>
                <a:gd name="T73" fmla="*/ 79 h 366"/>
                <a:gd name="T74" fmla="*/ 35 w 203"/>
                <a:gd name="T75" fmla="*/ 92 h 366"/>
                <a:gd name="T76" fmla="*/ 38 w 203"/>
                <a:gd name="T77" fmla="*/ 115 h 366"/>
                <a:gd name="T78" fmla="*/ 48 w 203"/>
                <a:gd name="T79" fmla="*/ 133 h 366"/>
                <a:gd name="T80" fmla="*/ 56 w 203"/>
                <a:gd name="T81" fmla="*/ 142 h 366"/>
                <a:gd name="T82" fmla="*/ 86 w 203"/>
                <a:gd name="T83" fmla="*/ 158 h 366"/>
                <a:gd name="T84" fmla="*/ 107 w 203"/>
                <a:gd name="T85" fmla="*/ 168 h 366"/>
                <a:gd name="T86" fmla="*/ 153 w 203"/>
                <a:gd name="T87" fmla="*/ 193 h 366"/>
                <a:gd name="T88" fmla="*/ 181 w 203"/>
                <a:gd name="T89" fmla="*/ 214 h 366"/>
                <a:gd name="T90" fmla="*/ 191 w 203"/>
                <a:gd name="T91" fmla="*/ 226 h 366"/>
                <a:gd name="T92" fmla="*/ 201 w 203"/>
                <a:gd name="T93" fmla="*/ 254 h 366"/>
                <a:gd name="T94" fmla="*/ 203 w 203"/>
                <a:gd name="T95" fmla="*/ 270 h 366"/>
                <a:gd name="T96" fmla="*/ 199 w 203"/>
                <a:gd name="T97" fmla="*/ 290 h 366"/>
                <a:gd name="T98" fmla="*/ 194 w 203"/>
                <a:gd name="T99" fmla="*/ 308 h 366"/>
                <a:gd name="T100" fmla="*/ 185 w 203"/>
                <a:gd name="T101" fmla="*/ 325 h 366"/>
                <a:gd name="T102" fmla="*/ 171 w 203"/>
                <a:gd name="T103" fmla="*/ 340 h 366"/>
                <a:gd name="T104" fmla="*/ 163 w 203"/>
                <a:gd name="T105" fmla="*/ 345 h 366"/>
                <a:gd name="T106" fmla="*/ 143 w 203"/>
                <a:gd name="T107" fmla="*/ 356 h 366"/>
                <a:gd name="T108" fmla="*/ 110 w 203"/>
                <a:gd name="T109" fmla="*/ 364 h 366"/>
                <a:gd name="T110" fmla="*/ 84 w 203"/>
                <a:gd name="T111" fmla="*/ 366 h 366"/>
                <a:gd name="T112" fmla="*/ 38 w 203"/>
                <a:gd name="T113" fmla="*/ 359 h 366"/>
                <a:gd name="T114" fmla="*/ 0 w 203"/>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66">
                  <a:moveTo>
                    <a:pt x="0" y="341"/>
                  </a:moveTo>
                  <a:lnTo>
                    <a:pt x="0" y="303"/>
                  </a:lnTo>
                  <a:lnTo>
                    <a:pt x="0" y="303"/>
                  </a:lnTo>
                  <a:lnTo>
                    <a:pt x="10" y="312"/>
                  </a:lnTo>
                  <a:lnTo>
                    <a:pt x="20" y="318"/>
                  </a:lnTo>
                  <a:lnTo>
                    <a:pt x="31" y="323"/>
                  </a:lnTo>
                  <a:lnTo>
                    <a:pt x="43" y="328"/>
                  </a:lnTo>
                  <a:lnTo>
                    <a:pt x="43" y="328"/>
                  </a:lnTo>
                  <a:lnTo>
                    <a:pt x="67" y="335"/>
                  </a:lnTo>
                  <a:lnTo>
                    <a:pt x="77" y="336"/>
                  </a:lnTo>
                  <a:lnTo>
                    <a:pt x="87" y="338"/>
                  </a:lnTo>
                  <a:lnTo>
                    <a:pt x="87" y="338"/>
                  </a:lnTo>
                  <a:lnTo>
                    <a:pt x="105" y="336"/>
                  </a:lnTo>
                  <a:lnTo>
                    <a:pt x="124" y="333"/>
                  </a:lnTo>
                  <a:lnTo>
                    <a:pt x="137" y="328"/>
                  </a:lnTo>
                  <a:lnTo>
                    <a:pt x="148" y="320"/>
                  </a:lnTo>
                  <a:lnTo>
                    <a:pt x="158" y="312"/>
                  </a:lnTo>
                  <a:lnTo>
                    <a:pt x="165" y="300"/>
                  </a:lnTo>
                  <a:lnTo>
                    <a:pt x="168" y="285"/>
                  </a:lnTo>
                  <a:lnTo>
                    <a:pt x="170" y="270"/>
                  </a:lnTo>
                  <a:lnTo>
                    <a:pt x="170" y="270"/>
                  </a:lnTo>
                  <a:lnTo>
                    <a:pt x="168" y="259"/>
                  </a:lnTo>
                  <a:lnTo>
                    <a:pt x="165" y="249"/>
                  </a:lnTo>
                  <a:lnTo>
                    <a:pt x="158" y="239"/>
                  </a:lnTo>
                  <a:lnTo>
                    <a:pt x="152" y="231"/>
                  </a:lnTo>
                  <a:lnTo>
                    <a:pt x="152" y="231"/>
                  </a:lnTo>
                  <a:lnTo>
                    <a:pt x="140" y="222"/>
                  </a:lnTo>
                  <a:lnTo>
                    <a:pt x="127" y="214"/>
                  </a:lnTo>
                  <a:lnTo>
                    <a:pt x="112" y="204"/>
                  </a:lnTo>
                  <a:lnTo>
                    <a:pt x="92" y="196"/>
                  </a:lnTo>
                  <a:lnTo>
                    <a:pt x="92" y="196"/>
                  </a:lnTo>
                  <a:lnTo>
                    <a:pt x="69" y="186"/>
                  </a:lnTo>
                  <a:lnTo>
                    <a:pt x="49" y="175"/>
                  </a:lnTo>
                  <a:lnTo>
                    <a:pt x="35" y="163"/>
                  </a:lnTo>
                  <a:lnTo>
                    <a:pt x="21" y="152"/>
                  </a:lnTo>
                  <a:lnTo>
                    <a:pt x="21" y="152"/>
                  </a:lnTo>
                  <a:lnTo>
                    <a:pt x="13" y="138"/>
                  </a:lnTo>
                  <a:lnTo>
                    <a:pt x="6" y="125"/>
                  </a:lnTo>
                  <a:lnTo>
                    <a:pt x="3" y="110"/>
                  </a:lnTo>
                  <a:lnTo>
                    <a:pt x="2" y="94"/>
                  </a:lnTo>
                  <a:lnTo>
                    <a:pt x="2" y="94"/>
                  </a:lnTo>
                  <a:lnTo>
                    <a:pt x="2" y="84"/>
                  </a:lnTo>
                  <a:lnTo>
                    <a:pt x="3" y="74"/>
                  </a:lnTo>
                  <a:lnTo>
                    <a:pt x="6" y="64"/>
                  </a:lnTo>
                  <a:lnTo>
                    <a:pt x="10" y="56"/>
                  </a:lnTo>
                  <a:lnTo>
                    <a:pt x="15" y="48"/>
                  </a:lnTo>
                  <a:lnTo>
                    <a:pt x="20" y="39"/>
                  </a:lnTo>
                  <a:lnTo>
                    <a:pt x="26" y="33"/>
                  </a:lnTo>
                  <a:lnTo>
                    <a:pt x="35" y="26"/>
                  </a:lnTo>
                  <a:lnTo>
                    <a:pt x="35" y="26"/>
                  </a:lnTo>
                  <a:lnTo>
                    <a:pt x="51" y="15"/>
                  </a:lnTo>
                  <a:lnTo>
                    <a:pt x="71" y="7"/>
                  </a:lnTo>
                  <a:lnTo>
                    <a:pt x="92" y="2"/>
                  </a:lnTo>
                  <a:lnTo>
                    <a:pt x="115" y="0"/>
                  </a:lnTo>
                  <a:lnTo>
                    <a:pt x="115" y="0"/>
                  </a:lnTo>
                  <a:lnTo>
                    <a:pt x="137" y="0"/>
                  </a:lnTo>
                  <a:lnTo>
                    <a:pt x="156" y="3"/>
                  </a:lnTo>
                  <a:lnTo>
                    <a:pt x="175" y="10"/>
                  </a:lnTo>
                  <a:lnTo>
                    <a:pt x="191" y="18"/>
                  </a:lnTo>
                  <a:lnTo>
                    <a:pt x="191" y="53"/>
                  </a:lnTo>
                  <a:lnTo>
                    <a:pt x="191" y="53"/>
                  </a:lnTo>
                  <a:lnTo>
                    <a:pt x="171" y="43"/>
                  </a:lnTo>
                  <a:lnTo>
                    <a:pt x="152" y="35"/>
                  </a:lnTo>
                  <a:lnTo>
                    <a:pt x="132" y="30"/>
                  </a:lnTo>
                  <a:lnTo>
                    <a:pt x="110" y="28"/>
                  </a:lnTo>
                  <a:lnTo>
                    <a:pt x="110" y="28"/>
                  </a:lnTo>
                  <a:lnTo>
                    <a:pt x="94" y="30"/>
                  </a:lnTo>
                  <a:lnTo>
                    <a:pt x="81" y="33"/>
                  </a:lnTo>
                  <a:lnTo>
                    <a:pt x="67" y="38"/>
                  </a:lnTo>
                  <a:lnTo>
                    <a:pt x="56" y="46"/>
                  </a:lnTo>
                  <a:lnTo>
                    <a:pt x="56" y="46"/>
                  </a:lnTo>
                  <a:lnTo>
                    <a:pt x="46" y="56"/>
                  </a:lnTo>
                  <a:lnTo>
                    <a:pt x="39" y="66"/>
                  </a:lnTo>
                  <a:lnTo>
                    <a:pt x="36" y="79"/>
                  </a:lnTo>
                  <a:lnTo>
                    <a:pt x="35" y="92"/>
                  </a:lnTo>
                  <a:lnTo>
                    <a:pt x="35" y="92"/>
                  </a:lnTo>
                  <a:lnTo>
                    <a:pt x="35" y="104"/>
                  </a:lnTo>
                  <a:lnTo>
                    <a:pt x="38" y="115"/>
                  </a:lnTo>
                  <a:lnTo>
                    <a:pt x="41" y="125"/>
                  </a:lnTo>
                  <a:lnTo>
                    <a:pt x="48" y="133"/>
                  </a:lnTo>
                  <a:lnTo>
                    <a:pt x="48" y="133"/>
                  </a:lnTo>
                  <a:lnTo>
                    <a:pt x="56" y="142"/>
                  </a:lnTo>
                  <a:lnTo>
                    <a:pt x="69" y="150"/>
                  </a:lnTo>
                  <a:lnTo>
                    <a:pt x="86" y="158"/>
                  </a:lnTo>
                  <a:lnTo>
                    <a:pt x="107" y="168"/>
                  </a:lnTo>
                  <a:lnTo>
                    <a:pt x="107" y="168"/>
                  </a:lnTo>
                  <a:lnTo>
                    <a:pt x="132" y="181"/>
                  </a:lnTo>
                  <a:lnTo>
                    <a:pt x="153" y="193"/>
                  </a:lnTo>
                  <a:lnTo>
                    <a:pt x="170" y="203"/>
                  </a:lnTo>
                  <a:lnTo>
                    <a:pt x="181" y="214"/>
                  </a:lnTo>
                  <a:lnTo>
                    <a:pt x="181" y="214"/>
                  </a:lnTo>
                  <a:lnTo>
                    <a:pt x="191" y="226"/>
                  </a:lnTo>
                  <a:lnTo>
                    <a:pt x="196" y="239"/>
                  </a:lnTo>
                  <a:lnTo>
                    <a:pt x="201" y="254"/>
                  </a:lnTo>
                  <a:lnTo>
                    <a:pt x="203" y="270"/>
                  </a:lnTo>
                  <a:lnTo>
                    <a:pt x="203" y="270"/>
                  </a:lnTo>
                  <a:lnTo>
                    <a:pt x="201" y="280"/>
                  </a:lnTo>
                  <a:lnTo>
                    <a:pt x="199" y="290"/>
                  </a:lnTo>
                  <a:lnTo>
                    <a:pt x="198" y="298"/>
                  </a:lnTo>
                  <a:lnTo>
                    <a:pt x="194" y="308"/>
                  </a:lnTo>
                  <a:lnTo>
                    <a:pt x="189" y="316"/>
                  </a:lnTo>
                  <a:lnTo>
                    <a:pt x="185" y="325"/>
                  </a:lnTo>
                  <a:lnTo>
                    <a:pt x="178" y="331"/>
                  </a:lnTo>
                  <a:lnTo>
                    <a:pt x="171" y="340"/>
                  </a:lnTo>
                  <a:lnTo>
                    <a:pt x="171" y="340"/>
                  </a:lnTo>
                  <a:lnTo>
                    <a:pt x="163" y="345"/>
                  </a:lnTo>
                  <a:lnTo>
                    <a:pt x="153" y="351"/>
                  </a:lnTo>
                  <a:lnTo>
                    <a:pt x="143" y="356"/>
                  </a:lnTo>
                  <a:lnTo>
                    <a:pt x="133" y="359"/>
                  </a:lnTo>
                  <a:lnTo>
                    <a:pt x="110" y="364"/>
                  </a:lnTo>
                  <a:lnTo>
                    <a:pt x="84" y="366"/>
                  </a:lnTo>
                  <a:lnTo>
                    <a:pt x="84" y="366"/>
                  </a:lnTo>
                  <a:lnTo>
                    <a:pt x="61" y="364"/>
                  </a:lnTo>
                  <a:lnTo>
                    <a:pt x="38" y="359"/>
                  </a:lnTo>
                  <a:lnTo>
                    <a:pt x="18" y="353"/>
                  </a:lnTo>
                  <a:lnTo>
                    <a:pt x="0" y="341"/>
                  </a:lnTo>
                  <a:lnTo>
                    <a:pt x="0" y="34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0" name="Freeform 20"/>
            <p:cNvSpPr>
              <a:spLocks/>
            </p:cNvSpPr>
            <p:nvPr/>
          </p:nvSpPr>
          <p:spPr bwMode="auto">
            <a:xfrm>
              <a:off x="7608888" y="2566988"/>
              <a:ext cx="231775" cy="231775"/>
            </a:xfrm>
            <a:custGeom>
              <a:avLst/>
              <a:gdLst>
                <a:gd name="T0" fmla="*/ 145 w 291"/>
                <a:gd name="T1" fmla="*/ 0 h 291"/>
                <a:gd name="T2" fmla="*/ 115 w 291"/>
                <a:gd name="T3" fmla="*/ 3 h 291"/>
                <a:gd name="T4" fmla="*/ 89 w 291"/>
                <a:gd name="T5" fmla="*/ 11 h 291"/>
                <a:gd name="T6" fmla="*/ 64 w 291"/>
                <a:gd name="T7" fmla="*/ 24 h 291"/>
                <a:gd name="T8" fmla="*/ 42 w 291"/>
                <a:gd name="T9" fmla="*/ 42 h 291"/>
                <a:gd name="T10" fmla="*/ 24 w 291"/>
                <a:gd name="T11" fmla="*/ 64 h 291"/>
                <a:gd name="T12" fmla="*/ 11 w 291"/>
                <a:gd name="T13" fmla="*/ 89 h 291"/>
                <a:gd name="T14" fmla="*/ 3 w 291"/>
                <a:gd name="T15" fmla="*/ 117 h 291"/>
                <a:gd name="T16" fmla="*/ 0 w 291"/>
                <a:gd name="T17" fmla="*/ 145 h 291"/>
                <a:gd name="T18" fmla="*/ 0 w 291"/>
                <a:gd name="T19" fmla="*/ 161 h 291"/>
                <a:gd name="T20" fmla="*/ 6 w 291"/>
                <a:gd name="T21" fmla="*/ 189 h 291"/>
                <a:gd name="T22" fmla="*/ 16 w 291"/>
                <a:gd name="T23" fmla="*/ 215 h 291"/>
                <a:gd name="T24" fmla="*/ 33 w 291"/>
                <a:gd name="T25" fmla="*/ 239 h 291"/>
                <a:gd name="T26" fmla="*/ 52 w 291"/>
                <a:gd name="T27" fmla="*/ 258 h 291"/>
                <a:gd name="T28" fmla="*/ 75 w 291"/>
                <a:gd name="T29" fmla="*/ 273 h 291"/>
                <a:gd name="T30" fmla="*/ 102 w 291"/>
                <a:gd name="T31" fmla="*/ 285 h 291"/>
                <a:gd name="T32" fmla="*/ 130 w 291"/>
                <a:gd name="T33" fmla="*/ 291 h 291"/>
                <a:gd name="T34" fmla="*/ 145 w 291"/>
                <a:gd name="T35" fmla="*/ 291 h 291"/>
                <a:gd name="T36" fmla="*/ 174 w 291"/>
                <a:gd name="T37" fmla="*/ 288 h 291"/>
                <a:gd name="T38" fmla="*/ 202 w 291"/>
                <a:gd name="T39" fmla="*/ 280 h 291"/>
                <a:gd name="T40" fmla="*/ 227 w 291"/>
                <a:gd name="T41" fmla="*/ 267 h 291"/>
                <a:gd name="T42" fmla="*/ 248 w 291"/>
                <a:gd name="T43" fmla="*/ 248 h 291"/>
                <a:gd name="T44" fmla="*/ 267 w 291"/>
                <a:gd name="T45" fmla="*/ 227 h 291"/>
                <a:gd name="T46" fmla="*/ 280 w 291"/>
                <a:gd name="T47" fmla="*/ 202 h 291"/>
                <a:gd name="T48" fmla="*/ 288 w 291"/>
                <a:gd name="T49" fmla="*/ 174 h 291"/>
                <a:gd name="T50" fmla="*/ 291 w 291"/>
                <a:gd name="T51" fmla="*/ 145 h 291"/>
                <a:gd name="T52" fmla="*/ 290 w 291"/>
                <a:gd name="T53" fmla="*/ 130 h 291"/>
                <a:gd name="T54" fmla="*/ 285 w 291"/>
                <a:gd name="T55" fmla="*/ 102 h 291"/>
                <a:gd name="T56" fmla="*/ 273 w 291"/>
                <a:gd name="T57" fmla="*/ 75 h 291"/>
                <a:gd name="T58" fmla="*/ 258 w 291"/>
                <a:gd name="T59" fmla="*/ 52 h 291"/>
                <a:gd name="T60" fmla="*/ 239 w 291"/>
                <a:gd name="T61" fmla="*/ 32 h 291"/>
                <a:gd name="T62" fmla="*/ 214 w 291"/>
                <a:gd name="T63" fmla="*/ 18 h 291"/>
                <a:gd name="T64" fmla="*/ 189 w 291"/>
                <a:gd name="T65" fmla="*/ 6 h 291"/>
                <a:gd name="T66" fmla="*/ 159 w 291"/>
                <a:gd name="T67" fmla="*/ 0 h 291"/>
                <a:gd name="T68" fmla="*/ 145 w 291"/>
                <a:gd name="T6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291">
                  <a:moveTo>
                    <a:pt x="145" y="0"/>
                  </a:moveTo>
                  <a:lnTo>
                    <a:pt x="145" y="0"/>
                  </a:lnTo>
                  <a:lnTo>
                    <a:pt x="130" y="0"/>
                  </a:lnTo>
                  <a:lnTo>
                    <a:pt x="115" y="3"/>
                  </a:lnTo>
                  <a:lnTo>
                    <a:pt x="102" y="6"/>
                  </a:lnTo>
                  <a:lnTo>
                    <a:pt x="89" y="11"/>
                  </a:lnTo>
                  <a:lnTo>
                    <a:pt x="75" y="18"/>
                  </a:lnTo>
                  <a:lnTo>
                    <a:pt x="64" y="24"/>
                  </a:lnTo>
                  <a:lnTo>
                    <a:pt x="52" y="32"/>
                  </a:lnTo>
                  <a:lnTo>
                    <a:pt x="42" y="42"/>
                  </a:lnTo>
                  <a:lnTo>
                    <a:pt x="33" y="52"/>
                  </a:lnTo>
                  <a:lnTo>
                    <a:pt x="24" y="64"/>
                  </a:lnTo>
                  <a:lnTo>
                    <a:pt x="16" y="75"/>
                  </a:lnTo>
                  <a:lnTo>
                    <a:pt x="11" y="89"/>
                  </a:lnTo>
                  <a:lnTo>
                    <a:pt x="6" y="102"/>
                  </a:lnTo>
                  <a:lnTo>
                    <a:pt x="3" y="117"/>
                  </a:lnTo>
                  <a:lnTo>
                    <a:pt x="0" y="130"/>
                  </a:lnTo>
                  <a:lnTo>
                    <a:pt x="0" y="145"/>
                  </a:lnTo>
                  <a:lnTo>
                    <a:pt x="0" y="145"/>
                  </a:lnTo>
                  <a:lnTo>
                    <a:pt x="0" y="161"/>
                  </a:lnTo>
                  <a:lnTo>
                    <a:pt x="3" y="174"/>
                  </a:lnTo>
                  <a:lnTo>
                    <a:pt x="6" y="189"/>
                  </a:lnTo>
                  <a:lnTo>
                    <a:pt x="11" y="202"/>
                  </a:lnTo>
                  <a:lnTo>
                    <a:pt x="16" y="215"/>
                  </a:lnTo>
                  <a:lnTo>
                    <a:pt x="24" y="227"/>
                  </a:lnTo>
                  <a:lnTo>
                    <a:pt x="33" y="239"/>
                  </a:lnTo>
                  <a:lnTo>
                    <a:pt x="42" y="248"/>
                  </a:lnTo>
                  <a:lnTo>
                    <a:pt x="52" y="258"/>
                  </a:lnTo>
                  <a:lnTo>
                    <a:pt x="64" y="267"/>
                  </a:lnTo>
                  <a:lnTo>
                    <a:pt x="75" y="273"/>
                  </a:lnTo>
                  <a:lnTo>
                    <a:pt x="89" y="280"/>
                  </a:lnTo>
                  <a:lnTo>
                    <a:pt x="102" y="285"/>
                  </a:lnTo>
                  <a:lnTo>
                    <a:pt x="115" y="288"/>
                  </a:lnTo>
                  <a:lnTo>
                    <a:pt x="130" y="291"/>
                  </a:lnTo>
                  <a:lnTo>
                    <a:pt x="145" y="291"/>
                  </a:lnTo>
                  <a:lnTo>
                    <a:pt x="145" y="291"/>
                  </a:lnTo>
                  <a:lnTo>
                    <a:pt x="159" y="291"/>
                  </a:lnTo>
                  <a:lnTo>
                    <a:pt x="174" y="288"/>
                  </a:lnTo>
                  <a:lnTo>
                    <a:pt x="189" y="285"/>
                  </a:lnTo>
                  <a:lnTo>
                    <a:pt x="202" y="280"/>
                  </a:lnTo>
                  <a:lnTo>
                    <a:pt x="214" y="273"/>
                  </a:lnTo>
                  <a:lnTo>
                    <a:pt x="227" y="267"/>
                  </a:lnTo>
                  <a:lnTo>
                    <a:pt x="239" y="258"/>
                  </a:lnTo>
                  <a:lnTo>
                    <a:pt x="248" y="248"/>
                  </a:lnTo>
                  <a:lnTo>
                    <a:pt x="258" y="239"/>
                  </a:lnTo>
                  <a:lnTo>
                    <a:pt x="267" y="227"/>
                  </a:lnTo>
                  <a:lnTo>
                    <a:pt x="273" y="215"/>
                  </a:lnTo>
                  <a:lnTo>
                    <a:pt x="280" y="202"/>
                  </a:lnTo>
                  <a:lnTo>
                    <a:pt x="285" y="189"/>
                  </a:lnTo>
                  <a:lnTo>
                    <a:pt x="288" y="174"/>
                  </a:lnTo>
                  <a:lnTo>
                    <a:pt x="290" y="161"/>
                  </a:lnTo>
                  <a:lnTo>
                    <a:pt x="291" y="145"/>
                  </a:lnTo>
                  <a:lnTo>
                    <a:pt x="291" y="145"/>
                  </a:lnTo>
                  <a:lnTo>
                    <a:pt x="290" y="130"/>
                  </a:lnTo>
                  <a:lnTo>
                    <a:pt x="288" y="117"/>
                  </a:lnTo>
                  <a:lnTo>
                    <a:pt x="285" y="102"/>
                  </a:lnTo>
                  <a:lnTo>
                    <a:pt x="280" y="89"/>
                  </a:lnTo>
                  <a:lnTo>
                    <a:pt x="273" y="75"/>
                  </a:lnTo>
                  <a:lnTo>
                    <a:pt x="267" y="64"/>
                  </a:lnTo>
                  <a:lnTo>
                    <a:pt x="258" y="52"/>
                  </a:lnTo>
                  <a:lnTo>
                    <a:pt x="248" y="42"/>
                  </a:lnTo>
                  <a:lnTo>
                    <a:pt x="239" y="32"/>
                  </a:lnTo>
                  <a:lnTo>
                    <a:pt x="227" y="24"/>
                  </a:lnTo>
                  <a:lnTo>
                    <a:pt x="214" y="18"/>
                  </a:lnTo>
                  <a:lnTo>
                    <a:pt x="202" y="11"/>
                  </a:lnTo>
                  <a:lnTo>
                    <a:pt x="189" y="6"/>
                  </a:lnTo>
                  <a:lnTo>
                    <a:pt x="174" y="3"/>
                  </a:lnTo>
                  <a:lnTo>
                    <a:pt x="159" y="0"/>
                  </a:lnTo>
                  <a:lnTo>
                    <a:pt x="145" y="0"/>
                  </a:lnTo>
                  <a:lnTo>
                    <a:pt x="145" y="0"/>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1" name="Freeform 21"/>
            <p:cNvSpPr>
              <a:spLocks/>
            </p:cNvSpPr>
            <p:nvPr/>
          </p:nvSpPr>
          <p:spPr bwMode="auto">
            <a:xfrm>
              <a:off x="6605588" y="2741613"/>
              <a:ext cx="436563" cy="436563"/>
            </a:xfrm>
            <a:custGeom>
              <a:avLst/>
              <a:gdLst>
                <a:gd name="T0" fmla="*/ 274 w 549"/>
                <a:gd name="T1" fmla="*/ 0 h 549"/>
                <a:gd name="T2" fmla="*/ 220 w 549"/>
                <a:gd name="T3" fmla="*/ 5 h 549"/>
                <a:gd name="T4" fmla="*/ 168 w 549"/>
                <a:gd name="T5" fmla="*/ 22 h 549"/>
                <a:gd name="T6" fmla="*/ 121 w 549"/>
                <a:gd name="T7" fmla="*/ 47 h 549"/>
                <a:gd name="T8" fmla="*/ 81 w 549"/>
                <a:gd name="T9" fmla="*/ 81 h 549"/>
                <a:gd name="T10" fmla="*/ 46 w 549"/>
                <a:gd name="T11" fmla="*/ 121 h 549"/>
                <a:gd name="T12" fmla="*/ 22 w 549"/>
                <a:gd name="T13" fmla="*/ 167 h 549"/>
                <a:gd name="T14" fmla="*/ 5 w 549"/>
                <a:gd name="T15" fmla="*/ 220 h 549"/>
                <a:gd name="T16" fmla="*/ 0 w 549"/>
                <a:gd name="T17" fmla="*/ 274 h 549"/>
                <a:gd name="T18" fmla="*/ 2 w 549"/>
                <a:gd name="T19" fmla="*/ 302 h 549"/>
                <a:gd name="T20" fmla="*/ 12 w 549"/>
                <a:gd name="T21" fmla="*/ 357 h 549"/>
                <a:gd name="T22" fmla="*/ 33 w 549"/>
                <a:gd name="T23" fmla="*/ 406 h 549"/>
                <a:gd name="T24" fmla="*/ 63 w 549"/>
                <a:gd name="T25" fmla="*/ 449 h 549"/>
                <a:gd name="T26" fmla="*/ 99 w 549"/>
                <a:gd name="T27" fmla="*/ 487 h 549"/>
                <a:gd name="T28" fmla="*/ 144 w 549"/>
                <a:gd name="T29" fmla="*/ 516 h 549"/>
                <a:gd name="T30" fmla="*/ 193 w 549"/>
                <a:gd name="T31" fmla="*/ 538 h 549"/>
                <a:gd name="T32" fmla="*/ 246 w 549"/>
                <a:gd name="T33" fmla="*/ 548 h 549"/>
                <a:gd name="T34" fmla="*/ 274 w 549"/>
                <a:gd name="T35" fmla="*/ 549 h 549"/>
                <a:gd name="T36" fmla="*/ 330 w 549"/>
                <a:gd name="T37" fmla="*/ 545 h 549"/>
                <a:gd name="T38" fmla="*/ 381 w 549"/>
                <a:gd name="T39" fmla="*/ 528 h 549"/>
                <a:gd name="T40" fmla="*/ 429 w 549"/>
                <a:gd name="T41" fmla="*/ 503 h 549"/>
                <a:gd name="T42" fmla="*/ 468 w 549"/>
                <a:gd name="T43" fmla="*/ 469 h 549"/>
                <a:gd name="T44" fmla="*/ 503 w 549"/>
                <a:gd name="T45" fmla="*/ 427 h 549"/>
                <a:gd name="T46" fmla="*/ 528 w 549"/>
                <a:gd name="T47" fmla="*/ 381 h 549"/>
                <a:gd name="T48" fmla="*/ 544 w 549"/>
                <a:gd name="T49" fmla="*/ 330 h 549"/>
                <a:gd name="T50" fmla="*/ 549 w 549"/>
                <a:gd name="T51" fmla="*/ 274 h 549"/>
                <a:gd name="T52" fmla="*/ 548 w 549"/>
                <a:gd name="T53" fmla="*/ 246 h 549"/>
                <a:gd name="T54" fmla="*/ 538 w 549"/>
                <a:gd name="T55" fmla="*/ 193 h 549"/>
                <a:gd name="T56" fmla="*/ 516 w 549"/>
                <a:gd name="T57" fmla="*/ 144 h 549"/>
                <a:gd name="T58" fmla="*/ 487 w 549"/>
                <a:gd name="T59" fmla="*/ 99 h 549"/>
                <a:gd name="T60" fmla="*/ 449 w 549"/>
                <a:gd name="T61" fmla="*/ 63 h 549"/>
                <a:gd name="T62" fmla="*/ 406 w 549"/>
                <a:gd name="T63" fmla="*/ 33 h 549"/>
                <a:gd name="T64" fmla="*/ 356 w 549"/>
                <a:gd name="T65" fmla="*/ 12 h 549"/>
                <a:gd name="T66" fmla="*/ 304 w 549"/>
                <a:gd name="T67" fmla="*/ 2 h 549"/>
                <a:gd name="T68" fmla="*/ 274 w 549"/>
                <a:gd name="T69" fmla="*/ 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9" h="549">
                  <a:moveTo>
                    <a:pt x="274" y="0"/>
                  </a:moveTo>
                  <a:lnTo>
                    <a:pt x="274" y="0"/>
                  </a:lnTo>
                  <a:lnTo>
                    <a:pt x="246" y="2"/>
                  </a:lnTo>
                  <a:lnTo>
                    <a:pt x="220" y="5"/>
                  </a:lnTo>
                  <a:lnTo>
                    <a:pt x="193" y="12"/>
                  </a:lnTo>
                  <a:lnTo>
                    <a:pt x="168" y="22"/>
                  </a:lnTo>
                  <a:lnTo>
                    <a:pt x="144" y="33"/>
                  </a:lnTo>
                  <a:lnTo>
                    <a:pt x="121" y="47"/>
                  </a:lnTo>
                  <a:lnTo>
                    <a:pt x="99" y="63"/>
                  </a:lnTo>
                  <a:lnTo>
                    <a:pt x="81" y="81"/>
                  </a:lnTo>
                  <a:lnTo>
                    <a:pt x="63" y="99"/>
                  </a:lnTo>
                  <a:lnTo>
                    <a:pt x="46" y="121"/>
                  </a:lnTo>
                  <a:lnTo>
                    <a:pt x="33" y="144"/>
                  </a:lnTo>
                  <a:lnTo>
                    <a:pt x="22" y="167"/>
                  </a:lnTo>
                  <a:lnTo>
                    <a:pt x="12" y="193"/>
                  </a:lnTo>
                  <a:lnTo>
                    <a:pt x="5" y="220"/>
                  </a:lnTo>
                  <a:lnTo>
                    <a:pt x="2" y="246"/>
                  </a:lnTo>
                  <a:lnTo>
                    <a:pt x="0" y="274"/>
                  </a:lnTo>
                  <a:lnTo>
                    <a:pt x="0" y="274"/>
                  </a:lnTo>
                  <a:lnTo>
                    <a:pt x="2" y="302"/>
                  </a:lnTo>
                  <a:lnTo>
                    <a:pt x="5" y="330"/>
                  </a:lnTo>
                  <a:lnTo>
                    <a:pt x="12" y="357"/>
                  </a:lnTo>
                  <a:lnTo>
                    <a:pt x="22" y="381"/>
                  </a:lnTo>
                  <a:lnTo>
                    <a:pt x="33" y="406"/>
                  </a:lnTo>
                  <a:lnTo>
                    <a:pt x="46" y="427"/>
                  </a:lnTo>
                  <a:lnTo>
                    <a:pt x="63" y="449"/>
                  </a:lnTo>
                  <a:lnTo>
                    <a:pt x="81" y="469"/>
                  </a:lnTo>
                  <a:lnTo>
                    <a:pt x="99" y="487"/>
                  </a:lnTo>
                  <a:lnTo>
                    <a:pt x="121" y="503"/>
                  </a:lnTo>
                  <a:lnTo>
                    <a:pt x="144" y="516"/>
                  </a:lnTo>
                  <a:lnTo>
                    <a:pt x="168" y="528"/>
                  </a:lnTo>
                  <a:lnTo>
                    <a:pt x="193" y="538"/>
                  </a:lnTo>
                  <a:lnTo>
                    <a:pt x="220" y="545"/>
                  </a:lnTo>
                  <a:lnTo>
                    <a:pt x="246" y="548"/>
                  </a:lnTo>
                  <a:lnTo>
                    <a:pt x="274" y="549"/>
                  </a:lnTo>
                  <a:lnTo>
                    <a:pt x="274" y="549"/>
                  </a:lnTo>
                  <a:lnTo>
                    <a:pt x="304" y="548"/>
                  </a:lnTo>
                  <a:lnTo>
                    <a:pt x="330" y="545"/>
                  </a:lnTo>
                  <a:lnTo>
                    <a:pt x="356" y="538"/>
                  </a:lnTo>
                  <a:lnTo>
                    <a:pt x="381" y="528"/>
                  </a:lnTo>
                  <a:lnTo>
                    <a:pt x="406" y="516"/>
                  </a:lnTo>
                  <a:lnTo>
                    <a:pt x="429" y="503"/>
                  </a:lnTo>
                  <a:lnTo>
                    <a:pt x="449" y="487"/>
                  </a:lnTo>
                  <a:lnTo>
                    <a:pt x="468" y="469"/>
                  </a:lnTo>
                  <a:lnTo>
                    <a:pt x="487" y="449"/>
                  </a:lnTo>
                  <a:lnTo>
                    <a:pt x="503" y="427"/>
                  </a:lnTo>
                  <a:lnTo>
                    <a:pt x="516" y="406"/>
                  </a:lnTo>
                  <a:lnTo>
                    <a:pt x="528" y="381"/>
                  </a:lnTo>
                  <a:lnTo>
                    <a:pt x="538" y="357"/>
                  </a:lnTo>
                  <a:lnTo>
                    <a:pt x="544" y="330"/>
                  </a:lnTo>
                  <a:lnTo>
                    <a:pt x="548" y="302"/>
                  </a:lnTo>
                  <a:lnTo>
                    <a:pt x="549" y="274"/>
                  </a:lnTo>
                  <a:lnTo>
                    <a:pt x="549" y="274"/>
                  </a:lnTo>
                  <a:lnTo>
                    <a:pt x="548" y="246"/>
                  </a:lnTo>
                  <a:lnTo>
                    <a:pt x="544" y="220"/>
                  </a:lnTo>
                  <a:lnTo>
                    <a:pt x="538" y="193"/>
                  </a:lnTo>
                  <a:lnTo>
                    <a:pt x="528" y="167"/>
                  </a:lnTo>
                  <a:lnTo>
                    <a:pt x="516" y="144"/>
                  </a:lnTo>
                  <a:lnTo>
                    <a:pt x="503" y="121"/>
                  </a:lnTo>
                  <a:lnTo>
                    <a:pt x="487" y="99"/>
                  </a:lnTo>
                  <a:lnTo>
                    <a:pt x="468" y="81"/>
                  </a:lnTo>
                  <a:lnTo>
                    <a:pt x="449" y="63"/>
                  </a:lnTo>
                  <a:lnTo>
                    <a:pt x="429" y="47"/>
                  </a:lnTo>
                  <a:lnTo>
                    <a:pt x="406" y="33"/>
                  </a:lnTo>
                  <a:lnTo>
                    <a:pt x="381" y="22"/>
                  </a:lnTo>
                  <a:lnTo>
                    <a:pt x="356" y="12"/>
                  </a:lnTo>
                  <a:lnTo>
                    <a:pt x="330" y="5"/>
                  </a:lnTo>
                  <a:lnTo>
                    <a:pt x="304" y="2"/>
                  </a:lnTo>
                  <a:lnTo>
                    <a:pt x="274" y="0"/>
                  </a:lnTo>
                  <a:lnTo>
                    <a:pt x="274" y="0"/>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2" name="Freeform 22"/>
            <p:cNvSpPr>
              <a:spLocks noEditPoints="1"/>
            </p:cNvSpPr>
            <p:nvPr/>
          </p:nvSpPr>
          <p:spPr bwMode="auto">
            <a:xfrm>
              <a:off x="6102350" y="1981200"/>
              <a:ext cx="2516188" cy="2643188"/>
            </a:xfrm>
            <a:custGeom>
              <a:avLst/>
              <a:gdLst>
                <a:gd name="T0" fmla="*/ 2782 w 3169"/>
                <a:gd name="T1" fmla="*/ 1020 h 3330"/>
                <a:gd name="T2" fmla="*/ 2568 w 3169"/>
                <a:gd name="T3" fmla="*/ 583 h 3330"/>
                <a:gd name="T4" fmla="*/ 2410 w 3169"/>
                <a:gd name="T5" fmla="*/ 402 h 3330"/>
                <a:gd name="T6" fmla="*/ 2319 w 3169"/>
                <a:gd name="T7" fmla="*/ 321 h 3330"/>
                <a:gd name="T8" fmla="*/ 1907 w 3169"/>
                <a:gd name="T9" fmla="*/ 84 h 3330"/>
                <a:gd name="T10" fmla="*/ 1422 w 3169"/>
                <a:gd name="T11" fmla="*/ 0 h 3330"/>
                <a:gd name="T12" fmla="*/ 1203 w 3169"/>
                <a:gd name="T13" fmla="*/ 16 h 3330"/>
                <a:gd name="T14" fmla="*/ 682 w 3169"/>
                <a:gd name="T15" fmla="*/ 204 h 3330"/>
                <a:gd name="T16" fmla="*/ 282 w 3169"/>
                <a:gd name="T17" fmla="*/ 570 h 3330"/>
                <a:gd name="T18" fmla="*/ 44 w 3169"/>
                <a:gd name="T19" fmla="*/ 1065 h 3330"/>
                <a:gd name="T20" fmla="*/ 5 w 3169"/>
                <a:gd name="T21" fmla="*/ 1553 h 3330"/>
                <a:gd name="T22" fmla="*/ 145 w 3169"/>
                <a:gd name="T23" fmla="*/ 2047 h 3330"/>
                <a:gd name="T24" fmla="*/ 443 w 3169"/>
                <a:gd name="T25" fmla="*/ 2451 h 3330"/>
                <a:gd name="T26" fmla="*/ 862 w 3169"/>
                <a:gd name="T27" fmla="*/ 2726 h 3330"/>
                <a:gd name="T28" fmla="*/ 1234 w 3169"/>
                <a:gd name="T29" fmla="*/ 3094 h 3330"/>
                <a:gd name="T30" fmla="*/ 1304 w 3169"/>
                <a:gd name="T31" fmla="*/ 3261 h 3330"/>
                <a:gd name="T32" fmla="*/ 1470 w 3169"/>
                <a:gd name="T33" fmla="*/ 3330 h 3330"/>
                <a:gd name="T34" fmla="*/ 2733 w 3169"/>
                <a:gd name="T35" fmla="*/ 3290 h 3330"/>
                <a:gd name="T36" fmla="*/ 2831 w 3169"/>
                <a:gd name="T37" fmla="*/ 3142 h 3330"/>
                <a:gd name="T38" fmla="*/ 3077 w 3169"/>
                <a:gd name="T39" fmla="*/ 2230 h 3330"/>
                <a:gd name="T40" fmla="*/ 3168 w 3169"/>
                <a:gd name="T41" fmla="*/ 2079 h 3330"/>
                <a:gd name="T42" fmla="*/ 1552 w 3169"/>
                <a:gd name="T43" fmla="*/ 1317 h 3330"/>
                <a:gd name="T44" fmla="*/ 1539 w 3169"/>
                <a:gd name="T45" fmla="*/ 1381 h 3330"/>
                <a:gd name="T46" fmla="*/ 1437 w 3169"/>
                <a:gd name="T47" fmla="*/ 1614 h 3330"/>
                <a:gd name="T48" fmla="*/ 1247 w 3169"/>
                <a:gd name="T49" fmla="*/ 1792 h 3330"/>
                <a:gd name="T50" fmla="*/ 1139 w 3169"/>
                <a:gd name="T51" fmla="*/ 1930 h 3330"/>
                <a:gd name="T52" fmla="*/ 817 w 3169"/>
                <a:gd name="T53" fmla="*/ 1961 h 3330"/>
                <a:gd name="T54" fmla="*/ 512 w 3169"/>
                <a:gd name="T55" fmla="*/ 1851 h 3330"/>
                <a:gd name="T56" fmla="*/ 382 w 3169"/>
                <a:gd name="T57" fmla="*/ 1619 h 3330"/>
                <a:gd name="T58" fmla="*/ 282 w 3169"/>
                <a:gd name="T59" fmla="*/ 1409 h 3330"/>
                <a:gd name="T60" fmla="*/ 265 w 3169"/>
                <a:gd name="T61" fmla="*/ 1147 h 3330"/>
                <a:gd name="T62" fmla="*/ 226 w 3169"/>
                <a:gd name="T63" fmla="*/ 976 h 3330"/>
                <a:gd name="T64" fmla="*/ 399 w 3169"/>
                <a:gd name="T65" fmla="*/ 718 h 3330"/>
                <a:gd name="T66" fmla="*/ 652 w 3169"/>
                <a:gd name="T67" fmla="*/ 628 h 3330"/>
                <a:gd name="T68" fmla="*/ 875 w 3169"/>
                <a:gd name="T69" fmla="*/ 577 h 3330"/>
                <a:gd name="T70" fmla="*/ 1129 w 3169"/>
                <a:gd name="T71" fmla="*/ 615 h 3330"/>
                <a:gd name="T72" fmla="*/ 1412 w 3169"/>
                <a:gd name="T73" fmla="*/ 713 h 3330"/>
                <a:gd name="T74" fmla="*/ 1592 w 3169"/>
                <a:gd name="T75" fmla="*/ 969 h 3330"/>
                <a:gd name="T76" fmla="*/ 1554 w 3169"/>
                <a:gd name="T77" fmla="*/ 1140 h 3330"/>
                <a:gd name="T78" fmla="*/ 2410 w 3169"/>
                <a:gd name="T79" fmla="*/ 1030 h 3330"/>
                <a:gd name="T80" fmla="*/ 2255 w 3169"/>
                <a:gd name="T81" fmla="*/ 1216 h 3330"/>
                <a:gd name="T82" fmla="*/ 2210 w 3169"/>
                <a:gd name="T83" fmla="*/ 1241 h 3330"/>
                <a:gd name="T84" fmla="*/ 2019 w 3169"/>
                <a:gd name="T85" fmla="*/ 1276 h 3330"/>
                <a:gd name="T86" fmla="*/ 1968 w 3169"/>
                <a:gd name="T87" fmla="*/ 1269 h 3330"/>
                <a:gd name="T88" fmla="*/ 1920 w 3169"/>
                <a:gd name="T89" fmla="*/ 1257 h 3330"/>
                <a:gd name="T90" fmla="*/ 1773 w 3169"/>
                <a:gd name="T91" fmla="*/ 1168 h 3330"/>
                <a:gd name="T92" fmla="*/ 1739 w 3169"/>
                <a:gd name="T93" fmla="*/ 1132 h 3330"/>
                <a:gd name="T94" fmla="*/ 1661 w 3169"/>
                <a:gd name="T95" fmla="*/ 981 h 3330"/>
                <a:gd name="T96" fmla="*/ 1651 w 3169"/>
                <a:gd name="T97" fmla="*/ 928 h 3330"/>
                <a:gd name="T98" fmla="*/ 1607 w 3169"/>
                <a:gd name="T99" fmla="*/ 730 h 3330"/>
                <a:gd name="T100" fmla="*/ 1729 w 3169"/>
                <a:gd name="T101" fmla="*/ 646 h 3330"/>
                <a:gd name="T102" fmla="*/ 1854 w 3169"/>
                <a:gd name="T103" fmla="*/ 537 h 3330"/>
                <a:gd name="T104" fmla="*/ 1928 w 3169"/>
                <a:gd name="T105" fmla="*/ 506 h 3330"/>
                <a:gd name="T106" fmla="*/ 2093 w 3169"/>
                <a:gd name="T107" fmla="*/ 491 h 3330"/>
                <a:gd name="T108" fmla="*/ 2146 w 3169"/>
                <a:gd name="T109" fmla="*/ 501 h 3330"/>
                <a:gd name="T110" fmla="*/ 2296 w 3169"/>
                <a:gd name="T111" fmla="*/ 578 h 3330"/>
                <a:gd name="T112" fmla="*/ 2334 w 3169"/>
                <a:gd name="T113" fmla="*/ 615 h 3330"/>
                <a:gd name="T114" fmla="*/ 2367 w 3169"/>
                <a:gd name="T115" fmla="*/ 656 h 3330"/>
                <a:gd name="T116" fmla="*/ 2436 w 3169"/>
                <a:gd name="T117" fmla="*/ 835 h 3330"/>
                <a:gd name="T118" fmla="*/ 2439 w 3169"/>
                <a:gd name="T119" fmla="*/ 888 h 3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69" h="3330">
                  <a:moveTo>
                    <a:pt x="3155" y="1963"/>
                  </a:moveTo>
                  <a:lnTo>
                    <a:pt x="2836" y="1328"/>
                  </a:lnTo>
                  <a:lnTo>
                    <a:pt x="2836" y="1328"/>
                  </a:lnTo>
                  <a:lnTo>
                    <a:pt x="2831" y="1266"/>
                  </a:lnTo>
                  <a:lnTo>
                    <a:pt x="2823" y="1203"/>
                  </a:lnTo>
                  <a:lnTo>
                    <a:pt x="2812" y="1140"/>
                  </a:lnTo>
                  <a:lnTo>
                    <a:pt x="2799" y="1079"/>
                  </a:lnTo>
                  <a:lnTo>
                    <a:pt x="2782" y="1020"/>
                  </a:lnTo>
                  <a:lnTo>
                    <a:pt x="2764" y="961"/>
                  </a:lnTo>
                  <a:lnTo>
                    <a:pt x="2742" y="903"/>
                  </a:lnTo>
                  <a:lnTo>
                    <a:pt x="2719" y="847"/>
                  </a:lnTo>
                  <a:lnTo>
                    <a:pt x="2693" y="791"/>
                  </a:lnTo>
                  <a:lnTo>
                    <a:pt x="2665" y="737"/>
                  </a:lnTo>
                  <a:lnTo>
                    <a:pt x="2635" y="684"/>
                  </a:lnTo>
                  <a:lnTo>
                    <a:pt x="2602" y="633"/>
                  </a:lnTo>
                  <a:lnTo>
                    <a:pt x="2568" y="583"/>
                  </a:lnTo>
                  <a:lnTo>
                    <a:pt x="2531" y="535"/>
                  </a:lnTo>
                  <a:lnTo>
                    <a:pt x="2492" y="489"/>
                  </a:lnTo>
                  <a:lnTo>
                    <a:pt x="2452" y="445"/>
                  </a:lnTo>
                  <a:lnTo>
                    <a:pt x="2452" y="445"/>
                  </a:lnTo>
                  <a:lnTo>
                    <a:pt x="2442" y="435"/>
                  </a:lnTo>
                  <a:lnTo>
                    <a:pt x="2442" y="435"/>
                  </a:lnTo>
                  <a:lnTo>
                    <a:pt x="2410" y="402"/>
                  </a:lnTo>
                  <a:lnTo>
                    <a:pt x="2410" y="402"/>
                  </a:lnTo>
                  <a:lnTo>
                    <a:pt x="2383" y="377"/>
                  </a:lnTo>
                  <a:lnTo>
                    <a:pt x="2383" y="377"/>
                  </a:lnTo>
                  <a:lnTo>
                    <a:pt x="2368" y="364"/>
                  </a:lnTo>
                  <a:lnTo>
                    <a:pt x="2368" y="364"/>
                  </a:lnTo>
                  <a:lnTo>
                    <a:pt x="2327" y="326"/>
                  </a:lnTo>
                  <a:lnTo>
                    <a:pt x="2327" y="326"/>
                  </a:lnTo>
                  <a:lnTo>
                    <a:pt x="2319" y="321"/>
                  </a:lnTo>
                  <a:lnTo>
                    <a:pt x="2319" y="321"/>
                  </a:lnTo>
                  <a:lnTo>
                    <a:pt x="2273" y="283"/>
                  </a:lnTo>
                  <a:lnTo>
                    <a:pt x="2225" y="248"/>
                  </a:lnTo>
                  <a:lnTo>
                    <a:pt x="2175" y="216"/>
                  </a:lnTo>
                  <a:lnTo>
                    <a:pt x="2124" y="186"/>
                  </a:lnTo>
                  <a:lnTo>
                    <a:pt x="2072" y="156"/>
                  </a:lnTo>
                  <a:lnTo>
                    <a:pt x="2017" y="130"/>
                  </a:lnTo>
                  <a:lnTo>
                    <a:pt x="1963" y="107"/>
                  </a:lnTo>
                  <a:lnTo>
                    <a:pt x="1907" y="84"/>
                  </a:lnTo>
                  <a:lnTo>
                    <a:pt x="1849" y="65"/>
                  </a:lnTo>
                  <a:lnTo>
                    <a:pt x="1791" y="47"/>
                  </a:lnTo>
                  <a:lnTo>
                    <a:pt x="1732" y="33"/>
                  </a:lnTo>
                  <a:lnTo>
                    <a:pt x="1671" y="21"/>
                  </a:lnTo>
                  <a:lnTo>
                    <a:pt x="1610" y="11"/>
                  </a:lnTo>
                  <a:lnTo>
                    <a:pt x="1549" y="4"/>
                  </a:lnTo>
                  <a:lnTo>
                    <a:pt x="1486" y="0"/>
                  </a:lnTo>
                  <a:lnTo>
                    <a:pt x="1422" y="0"/>
                  </a:lnTo>
                  <a:lnTo>
                    <a:pt x="1422" y="0"/>
                  </a:lnTo>
                  <a:lnTo>
                    <a:pt x="1421" y="0"/>
                  </a:lnTo>
                  <a:lnTo>
                    <a:pt x="1421" y="0"/>
                  </a:lnTo>
                  <a:lnTo>
                    <a:pt x="1419" y="0"/>
                  </a:lnTo>
                  <a:lnTo>
                    <a:pt x="1419" y="0"/>
                  </a:lnTo>
                  <a:lnTo>
                    <a:pt x="1346" y="1"/>
                  </a:lnTo>
                  <a:lnTo>
                    <a:pt x="1274" y="6"/>
                  </a:lnTo>
                  <a:lnTo>
                    <a:pt x="1203" y="16"/>
                  </a:lnTo>
                  <a:lnTo>
                    <a:pt x="1134" y="28"/>
                  </a:lnTo>
                  <a:lnTo>
                    <a:pt x="1064" y="44"/>
                  </a:lnTo>
                  <a:lnTo>
                    <a:pt x="997" y="62"/>
                  </a:lnTo>
                  <a:lnTo>
                    <a:pt x="931" y="85"/>
                  </a:lnTo>
                  <a:lnTo>
                    <a:pt x="867" y="110"/>
                  </a:lnTo>
                  <a:lnTo>
                    <a:pt x="804" y="140"/>
                  </a:lnTo>
                  <a:lnTo>
                    <a:pt x="743" y="171"/>
                  </a:lnTo>
                  <a:lnTo>
                    <a:pt x="682" y="204"/>
                  </a:lnTo>
                  <a:lnTo>
                    <a:pt x="626" y="242"/>
                  </a:lnTo>
                  <a:lnTo>
                    <a:pt x="570" y="281"/>
                  </a:lnTo>
                  <a:lnTo>
                    <a:pt x="516" y="323"/>
                  </a:lnTo>
                  <a:lnTo>
                    <a:pt x="465" y="367"/>
                  </a:lnTo>
                  <a:lnTo>
                    <a:pt x="415" y="415"/>
                  </a:lnTo>
                  <a:lnTo>
                    <a:pt x="367" y="464"/>
                  </a:lnTo>
                  <a:lnTo>
                    <a:pt x="323" y="516"/>
                  </a:lnTo>
                  <a:lnTo>
                    <a:pt x="282" y="570"/>
                  </a:lnTo>
                  <a:lnTo>
                    <a:pt x="242" y="626"/>
                  </a:lnTo>
                  <a:lnTo>
                    <a:pt x="204" y="682"/>
                  </a:lnTo>
                  <a:lnTo>
                    <a:pt x="171" y="743"/>
                  </a:lnTo>
                  <a:lnTo>
                    <a:pt x="140" y="804"/>
                  </a:lnTo>
                  <a:lnTo>
                    <a:pt x="110" y="867"/>
                  </a:lnTo>
                  <a:lnTo>
                    <a:pt x="85" y="931"/>
                  </a:lnTo>
                  <a:lnTo>
                    <a:pt x="62" y="997"/>
                  </a:lnTo>
                  <a:lnTo>
                    <a:pt x="44" y="1065"/>
                  </a:lnTo>
                  <a:lnTo>
                    <a:pt x="28" y="1134"/>
                  </a:lnTo>
                  <a:lnTo>
                    <a:pt x="16" y="1203"/>
                  </a:lnTo>
                  <a:lnTo>
                    <a:pt x="6" y="1274"/>
                  </a:lnTo>
                  <a:lnTo>
                    <a:pt x="1" y="1347"/>
                  </a:lnTo>
                  <a:lnTo>
                    <a:pt x="0" y="1419"/>
                  </a:lnTo>
                  <a:lnTo>
                    <a:pt x="0" y="1419"/>
                  </a:lnTo>
                  <a:lnTo>
                    <a:pt x="1" y="1487"/>
                  </a:lnTo>
                  <a:lnTo>
                    <a:pt x="5" y="1553"/>
                  </a:lnTo>
                  <a:lnTo>
                    <a:pt x="13" y="1619"/>
                  </a:lnTo>
                  <a:lnTo>
                    <a:pt x="23" y="1683"/>
                  </a:lnTo>
                  <a:lnTo>
                    <a:pt x="38" y="1747"/>
                  </a:lnTo>
                  <a:lnTo>
                    <a:pt x="54" y="1810"/>
                  </a:lnTo>
                  <a:lnTo>
                    <a:pt x="72" y="1871"/>
                  </a:lnTo>
                  <a:lnTo>
                    <a:pt x="94" y="1932"/>
                  </a:lnTo>
                  <a:lnTo>
                    <a:pt x="118" y="1991"/>
                  </a:lnTo>
                  <a:lnTo>
                    <a:pt x="145" y="2047"/>
                  </a:lnTo>
                  <a:lnTo>
                    <a:pt x="174" y="2103"/>
                  </a:lnTo>
                  <a:lnTo>
                    <a:pt x="206" y="2159"/>
                  </a:lnTo>
                  <a:lnTo>
                    <a:pt x="240" y="2212"/>
                  </a:lnTo>
                  <a:lnTo>
                    <a:pt x="277" y="2263"/>
                  </a:lnTo>
                  <a:lnTo>
                    <a:pt x="315" y="2313"/>
                  </a:lnTo>
                  <a:lnTo>
                    <a:pt x="356" y="2360"/>
                  </a:lnTo>
                  <a:lnTo>
                    <a:pt x="399" y="2407"/>
                  </a:lnTo>
                  <a:lnTo>
                    <a:pt x="443" y="2451"/>
                  </a:lnTo>
                  <a:lnTo>
                    <a:pt x="489" y="2492"/>
                  </a:lnTo>
                  <a:lnTo>
                    <a:pt x="537" y="2534"/>
                  </a:lnTo>
                  <a:lnTo>
                    <a:pt x="588" y="2572"/>
                  </a:lnTo>
                  <a:lnTo>
                    <a:pt x="639" y="2606"/>
                  </a:lnTo>
                  <a:lnTo>
                    <a:pt x="692" y="2641"/>
                  </a:lnTo>
                  <a:lnTo>
                    <a:pt x="748" y="2672"/>
                  </a:lnTo>
                  <a:lnTo>
                    <a:pt x="804" y="2700"/>
                  </a:lnTo>
                  <a:lnTo>
                    <a:pt x="862" y="2726"/>
                  </a:lnTo>
                  <a:lnTo>
                    <a:pt x="921" y="2750"/>
                  </a:lnTo>
                  <a:lnTo>
                    <a:pt x="982" y="2771"/>
                  </a:lnTo>
                  <a:lnTo>
                    <a:pt x="1043" y="2789"/>
                  </a:lnTo>
                  <a:lnTo>
                    <a:pt x="1106" y="2806"/>
                  </a:lnTo>
                  <a:lnTo>
                    <a:pt x="1170" y="2819"/>
                  </a:lnTo>
                  <a:lnTo>
                    <a:pt x="1234" y="2829"/>
                  </a:lnTo>
                  <a:lnTo>
                    <a:pt x="1234" y="3094"/>
                  </a:lnTo>
                  <a:lnTo>
                    <a:pt x="1234" y="3094"/>
                  </a:lnTo>
                  <a:lnTo>
                    <a:pt x="1236" y="3119"/>
                  </a:lnTo>
                  <a:lnTo>
                    <a:pt x="1239" y="3142"/>
                  </a:lnTo>
                  <a:lnTo>
                    <a:pt x="1246" y="3165"/>
                  </a:lnTo>
                  <a:lnTo>
                    <a:pt x="1254" y="3186"/>
                  </a:lnTo>
                  <a:lnTo>
                    <a:pt x="1264" y="3206"/>
                  </a:lnTo>
                  <a:lnTo>
                    <a:pt x="1275" y="3226"/>
                  </a:lnTo>
                  <a:lnTo>
                    <a:pt x="1289" y="3244"/>
                  </a:lnTo>
                  <a:lnTo>
                    <a:pt x="1304" y="3261"/>
                  </a:lnTo>
                  <a:lnTo>
                    <a:pt x="1320" y="3276"/>
                  </a:lnTo>
                  <a:lnTo>
                    <a:pt x="1338" y="3290"/>
                  </a:lnTo>
                  <a:lnTo>
                    <a:pt x="1358" y="3302"/>
                  </a:lnTo>
                  <a:lnTo>
                    <a:pt x="1379" y="3312"/>
                  </a:lnTo>
                  <a:lnTo>
                    <a:pt x="1401" y="3320"/>
                  </a:lnTo>
                  <a:lnTo>
                    <a:pt x="1422" y="3325"/>
                  </a:lnTo>
                  <a:lnTo>
                    <a:pt x="1447" y="3328"/>
                  </a:lnTo>
                  <a:lnTo>
                    <a:pt x="1470" y="3330"/>
                  </a:lnTo>
                  <a:lnTo>
                    <a:pt x="2601" y="3330"/>
                  </a:lnTo>
                  <a:lnTo>
                    <a:pt x="2601" y="3330"/>
                  </a:lnTo>
                  <a:lnTo>
                    <a:pt x="2625" y="3328"/>
                  </a:lnTo>
                  <a:lnTo>
                    <a:pt x="2649" y="3325"/>
                  </a:lnTo>
                  <a:lnTo>
                    <a:pt x="2670" y="3320"/>
                  </a:lnTo>
                  <a:lnTo>
                    <a:pt x="2693" y="3312"/>
                  </a:lnTo>
                  <a:lnTo>
                    <a:pt x="2713" y="3302"/>
                  </a:lnTo>
                  <a:lnTo>
                    <a:pt x="2733" y="3290"/>
                  </a:lnTo>
                  <a:lnTo>
                    <a:pt x="2751" y="3276"/>
                  </a:lnTo>
                  <a:lnTo>
                    <a:pt x="2767" y="3261"/>
                  </a:lnTo>
                  <a:lnTo>
                    <a:pt x="2782" y="3244"/>
                  </a:lnTo>
                  <a:lnTo>
                    <a:pt x="2795" y="3226"/>
                  </a:lnTo>
                  <a:lnTo>
                    <a:pt x="2808" y="3206"/>
                  </a:lnTo>
                  <a:lnTo>
                    <a:pt x="2818" y="3186"/>
                  </a:lnTo>
                  <a:lnTo>
                    <a:pt x="2825" y="3165"/>
                  </a:lnTo>
                  <a:lnTo>
                    <a:pt x="2831" y="3142"/>
                  </a:lnTo>
                  <a:lnTo>
                    <a:pt x="2835" y="3119"/>
                  </a:lnTo>
                  <a:lnTo>
                    <a:pt x="2836" y="3094"/>
                  </a:lnTo>
                  <a:lnTo>
                    <a:pt x="2836" y="2334"/>
                  </a:lnTo>
                  <a:lnTo>
                    <a:pt x="3014" y="2265"/>
                  </a:lnTo>
                  <a:lnTo>
                    <a:pt x="3014" y="2265"/>
                  </a:lnTo>
                  <a:lnTo>
                    <a:pt x="3036" y="2255"/>
                  </a:lnTo>
                  <a:lnTo>
                    <a:pt x="3057" y="2243"/>
                  </a:lnTo>
                  <a:lnTo>
                    <a:pt x="3077" y="2230"/>
                  </a:lnTo>
                  <a:lnTo>
                    <a:pt x="3094" y="2215"/>
                  </a:lnTo>
                  <a:lnTo>
                    <a:pt x="3110" y="2199"/>
                  </a:lnTo>
                  <a:lnTo>
                    <a:pt x="3125" y="2182"/>
                  </a:lnTo>
                  <a:lnTo>
                    <a:pt x="3136" y="2163"/>
                  </a:lnTo>
                  <a:lnTo>
                    <a:pt x="3148" y="2143"/>
                  </a:lnTo>
                  <a:lnTo>
                    <a:pt x="3156" y="2121"/>
                  </a:lnTo>
                  <a:lnTo>
                    <a:pt x="3163" y="2100"/>
                  </a:lnTo>
                  <a:lnTo>
                    <a:pt x="3168" y="2079"/>
                  </a:lnTo>
                  <a:lnTo>
                    <a:pt x="3169" y="2055"/>
                  </a:lnTo>
                  <a:lnTo>
                    <a:pt x="3169" y="2032"/>
                  </a:lnTo>
                  <a:lnTo>
                    <a:pt x="3168" y="2009"/>
                  </a:lnTo>
                  <a:lnTo>
                    <a:pt x="3163" y="1986"/>
                  </a:lnTo>
                  <a:lnTo>
                    <a:pt x="3155" y="1963"/>
                  </a:lnTo>
                  <a:lnTo>
                    <a:pt x="3155" y="1963"/>
                  </a:lnTo>
                  <a:close/>
                  <a:moveTo>
                    <a:pt x="1632" y="1305"/>
                  </a:moveTo>
                  <a:lnTo>
                    <a:pt x="1552" y="1317"/>
                  </a:lnTo>
                  <a:lnTo>
                    <a:pt x="1552" y="1317"/>
                  </a:lnTo>
                  <a:lnTo>
                    <a:pt x="1547" y="1342"/>
                  </a:lnTo>
                  <a:lnTo>
                    <a:pt x="1543" y="1366"/>
                  </a:lnTo>
                  <a:lnTo>
                    <a:pt x="1543" y="1366"/>
                  </a:lnTo>
                  <a:lnTo>
                    <a:pt x="1541" y="1373"/>
                  </a:lnTo>
                  <a:lnTo>
                    <a:pt x="1541" y="1373"/>
                  </a:lnTo>
                  <a:lnTo>
                    <a:pt x="1539" y="1381"/>
                  </a:lnTo>
                  <a:lnTo>
                    <a:pt x="1539" y="1381"/>
                  </a:lnTo>
                  <a:lnTo>
                    <a:pt x="1526" y="1429"/>
                  </a:lnTo>
                  <a:lnTo>
                    <a:pt x="1595" y="1473"/>
                  </a:lnTo>
                  <a:lnTo>
                    <a:pt x="1589" y="1487"/>
                  </a:lnTo>
                  <a:lnTo>
                    <a:pt x="1592" y="1488"/>
                  </a:lnTo>
                  <a:lnTo>
                    <a:pt x="1531" y="1614"/>
                  </a:lnTo>
                  <a:lnTo>
                    <a:pt x="1453" y="1589"/>
                  </a:lnTo>
                  <a:lnTo>
                    <a:pt x="1453" y="1589"/>
                  </a:lnTo>
                  <a:lnTo>
                    <a:pt x="1437" y="1614"/>
                  </a:lnTo>
                  <a:lnTo>
                    <a:pt x="1419" y="1637"/>
                  </a:lnTo>
                  <a:lnTo>
                    <a:pt x="1401" y="1660"/>
                  </a:lnTo>
                  <a:lnTo>
                    <a:pt x="1381" y="1683"/>
                  </a:lnTo>
                  <a:lnTo>
                    <a:pt x="1419" y="1746"/>
                  </a:lnTo>
                  <a:lnTo>
                    <a:pt x="1411" y="1752"/>
                  </a:lnTo>
                  <a:lnTo>
                    <a:pt x="1416" y="1760"/>
                  </a:lnTo>
                  <a:lnTo>
                    <a:pt x="1307" y="1848"/>
                  </a:lnTo>
                  <a:lnTo>
                    <a:pt x="1247" y="1792"/>
                  </a:lnTo>
                  <a:lnTo>
                    <a:pt x="1247" y="1792"/>
                  </a:lnTo>
                  <a:lnTo>
                    <a:pt x="1221" y="1807"/>
                  </a:lnTo>
                  <a:lnTo>
                    <a:pt x="1193" y="1821"/>
                  </a:lnTo>
                  <a:lnTo>
                    <a:pt x="1165" y="1835"/>
                  </a:lnTo>
                  <a:lnTo>
                    <a:pt x="1135" y="1846"/>
                  </a:lnTo>
                  <a:lnTo>
                    <a:pt x="1142" y="1915"/>
                  </a:lnTo>
                  <a:lnTo>
                    <a:pt x="1137" y="1915"/>
                  </a:lnTo>
                  <a:lnTo>
                    <a:pt x="1139" y="1930"/>
                  </a:lnTo>
                  <a:lnTo>
                    <a:pt x="1004" y="1961"/>
                  </a:lnTo>
                  <a:lnTo>
                    <a:pt x="974" y="1884"/>
                  </a:lnTo>
                  <a:lnTo>
                    <a:pt x="974" y="1884"/>
                  </a:lnTo>
                  <a:lnTo>
                    <a:pt x="943" y="1887"/>
                  </a:lnTo>
                  <a:lnTo>
                    <a:pt x="910" y="1887"/>
                  </a:lnTo>
                  <a:lnTo>
                    <a:pt x="878" y="1887"/>
                  </a:lnTo>
                  <a:lnTo>
                    <a:pt x="845" y="1884"/>
                  </a:lnTo>
                  <a:lnTo>
                    <a:pt x="817" y="1961"/>
                  </a:lnTo>
                  <a:lnTo>
                    <a:pt x="680" y="1932"/>
                  </a:lnTo>
                  <a:lnTo>
                    <a:pt x="689" y="1849"/>
                  </a:lnTo>
                  <a:lnTo>
                    <a:pt x="689" y="1849"/>
                  </a:lnTo>
                  <a:lnTo>
                    <a:pt x="657" y="1838"/>
                  </a:lnTo>
                  <a:lnTo>
                    <a:pt x="628" y="1825"/>
                  </a:lnTo>
                  <a:lnTo>
                    <a:pt x="598" y="1810"/>
                  </a:lnTo>
                  <a:lnTo>
                    <a:pt x="572" y="1793"/>
                  </a:lnTo>
                  <a:lnTo>
                    <a:pt x="512" y="1851"/>
                  </a:lnTo>
                  <a:lnTo>
                    <a:pt x="402" y="1764"/>
                  </a:lnTo>
                  <a:lnTo>
                    <a:pt x="410" y="1752"/>
                  </a:lnTo>
                  <a:lnTo>
                    <a:pt x="407" y="1749"/>
                  </a:lnTo>
                  <a:lnTo>
                    <a:pt x="441" y="1689"/>
                  </a:lnTo>
                  <a:lnTo>
                    <a:pt x="441" y="1689"/>
                  </a:lnTo>
                  <a:lnTo>
                    <a:pt x="420" y="1668"/>
                  </a:lnTo>
                  <a:lnTo>
                    <a:pt x="400" y="1643"/>
                  </a:lnTo>
                  <a:lnTo>
                    <a:pt x="382" y="1619"/>
                  </a:lnTo>
                  <a:lnTo>
                    <a:pt x="364" y="1594"/>
                  </a:lnTo>
                  <a:lnTo>
                    <a:pt x="286" y="1619"/>
                  </a:lnTo>
                  <a:lnTo>
                    <a:pt x="224" y="1493"/>
                  </a:lnTo>
                  <a:lnTo>
                    <a:pt x="232" y="1488"/>
                  </a:lnTo>
                  <a:lnTo>
                    <a:pt x="227" y="1478"/>
                  </a:lnTo>
                  <a:lnTo>
                    <a:pt x="290" y="1437"/>
                  </a:lnTo>
                  <a:lnTo>
                    <a:pt x="290" y="1437"/>
                  </a:lnTo>
                  <a:lnTo>
                    <a:pt x="282" y="1409"/>
                  </a:lnTo>
                  <a:lnTo>
                    <a:pt x="275" y="1381"/>
                  </a:lnTo>
                  <a:lnTo>
                    <a:pt x="268" y="1351"/>
                  </a:lnTo>
                  <a:lnTo>
                    <a:pt x="263" y="1322"/>
                  </a:lnTo>
                  <a:lnTo>
                    <a:pt x="183" y="1312"/>
                  </a:lnTo>
                  <a:lnTo>
                    <a:pt x="181" y="1172"/>
                  </a:lnTo>
                  <a:lnTo>
                    <a:pt x="186" y="1172"/>
                  </a:lnTo>
                  <a:lnTo>
                    <a:pt x="184" y="1157"/>
                  </a:lnTo>
                  <a:lnTo>
                    <a:pt x="265" y="1147"/>
                  </a:lnTo>
                  <a:lnTo>
                    <a:pt x="265" y="1147"/>
                  </a:lnTo>
                  <a:lnTo>
                    <a:pt x="268" y="1117"/>
                  </a:lnTo>
                  <a:lnTo>
                    <a:pt x="275" y="1089"/>
                  </a:lnTo>
                  <a:lnTo>
                    <a:pt x="282" y="1061"/>
                  </a:lnTo>
                  <a:lnTo>
                    <a:pt x="288" y="1033"/>
                  </a:lnTo>
                  <a:lnTo>
                    <a:pt x="222" y="990"/>
                  </a:lnTo>
                  <a:lnTo>
                    <a:pt x="229" y="977"/>
                  </a:lnTo>
                  <a:lnTo>
                    <a:pt x="226" y="976"/>
                  </a:lnTo>
                  <a:lnTo>
                    <a:pt x="286" y="849"/>
                  </a:lnTo>
                  <a:lnTo>
                    <a:pt x="362" y="875"/>
                  </a:lnTo>
                  <a:lnTo>
                    <a:pt x="362" y="875"/>
                  </a:lnTo>
                  <a:lnTo>
                    <a:pt x="379" y="850"/>
                  </a:lnTo>
                  <a:lnTo>
                    <a:pt x="397" y="826"/>
                  </a:lnTo>
                  <a:lnTo>
                    <a:pt x="417" y="802"/>
                  </a:lnTo>
                  <a:lnTo>
                    <a:pt x="436" y="779"/>
                  </a:lnTo>
                  <a:lnTo>
                    <a:pt x="399" y="718"/>
                  </a:lnTo>
                  <a:lnTo>
                    <a:pt x="407" y="712"/>
                  </a:lnTo>
                  <a:lnTo>
                    <a:pt x="402" y="704"/>
                  </a:lnTo>
                  <a:lnTo>
                    <a:pt x="511" y="616"/>
                  </a:lnTo>
                  <a:lnTo>
                    <a:pt x="568" y="672"/>
                  </a:lnTo>
                  <a:lnTo>
                    <a:pt x="568" y="672"/>
                  </a:lnTo>
                  <a:lnTo>
                    <a:pt x="596" y="656"/>
                  </a:lnTo>
                  <a:lnTo>
                    <a:pt x="624" y="641"/>
                  </a:lnTo>
                  <a:lnTo>
                    <a:pt x="652" y="628"/>
                  </a:lnTo>
                  <a:lnTo>
                    <a:pt x="682" y="616"/>
                  </a:lnTo>
                  <a:lnTo>
                    <a:pt x="675" y="549"/>
                  </a:lnTo>
                  <a:lnTo>
                    <a:pt x="679" y="547"/>
                  </a:lnTo>
                  <a:lnTo>
                    <a:pt x="679" y="534"/>
                  </a:lnTo>
                  <a:lnTo>
                    <a:pt x="814" y="502"/>
                  </a:lnTo>
                  <a:lnTo>
                    <a:pt x="842" y="578"/>
                  </a:lnTo>
                  <a:lnTo>
                    <a:pt x="842" y="578"/>
                  </a:lnTo>
                  <a:lnTo>
                    <a:pt x="875" y="577"/>
                  </a:lnTo>
                  <a:lnTo>
                    <a:pt x="908" y="575"/>
                  </a:lnTo>
                  <a:lnTo>
                    <a:pt x="908" y="575"/>
                  </a:lnTo>
                  <a:lnTo>
                    <a:pt x="941" y="577"/>
                  </a:lnTo>
                  <a:lnTo>
                    <a:pt x="972" y="578"/>
                  </a:lnTo>
                  <a:lnTo>
                    <a:pt x="1000" y="501"/>
                  </a:lnTo>
                  <a:lnTo>
                    <a:pt x="1137" y="532"/>
                  </a:lnTo>
                  <a:lnTo>
                    <a:pt x="1129" y="615"/>
                  </a:lnTo>
                  <a:lnTo>
                    <a:pt x="1129" y="615"/>
                  </a:lnTo>
                  <a:lnTo>
                    <a:pt x="1160" y="626"/>
                  </a:lnTo>
                  <a:lnTo>
                    <a:pt x="1190" y="639"/>
                  </a:lnTo>
                  <a:lnTo>
                    <a:pt x="1218" y="654"/>
                  </a:lnTo>
                  <a:lnTo>
                    <a:pt x="1246" y="669"/>
                  </a:lnTo>
                  <a:lnTo>
                    <a:pt x="1305" y="611"/>
                  </a:lnTo>
                  <a:lnTo>
                    <a:pt x="1416" y="699"/>
                  </a:lnTo>
                  <a:lnTo>
                    <a:pt x="1407" y="710"/>
                  </a:lnTo>
                  <a:lnTo>
                    <a:pt x="1412" y="713"/>
                  </a:lnTo>
                  <a:lnTo>
                    <a:pt x="1376" y="773"/>
                  </a:lnTo>
                  <a:lnTo>
                    <a:pt x="1376" y="773"/>
                  </a:lnTo>
                  <a:lnTo>
                    <a:pt x="1397" y="796"/>
                  </a:lnTo>
                  <a:lnTo>
                    <a:pt x="1417" y="819"/>
                  </a:lnTo>
                  <a:lnTo>
                    <a:pt x="1435" y="845"/>
                  </a:lnTo>
                  <a:lnTo>
                    <a:pt x="1453" y="870"/>
                  </a:lnTo>
                  <a:lnTo>
                    <a:pt x="1531" y="844"/>
                  </a:lnTo>
                  <a:lnTo>
                    <a:pt x="1592" y="969"/>
                  </a:lnTo>
                  <a:lnTo>
                    <a:pt x="1585" y="976"/>
                  </a:lnTo>
                  <a:lnTo>
                    <a:pt x="1590" y="984"/>
                  </a:lnTo>
                  <a:lnTo>
                    <a:pt x="1528" y="1025"/>
                  </a:lnTo>
                  <a:lnTo>
                    <a:pt x="1528" y="1025"/>
                  </a:lnTo>
                  <a:lnTo>
                    <a:pt x="1536" y="1053"/>
                  </a:lnTo>
                  <a:lnTo>
                    <a:pt x="1543" y="1083"/>
                  </a:lnTo>
                  <a:lnTo>
                    <a:pt x="1549" y="1111"/>
                  </a:lnTo>
                  <a:lnTo>
                    <a:pt x="1554" y="1140"/>
                  </a:lnTo>
                  <a:lnTo>
                    <a:pt x="1635" y="1152"/>
                  </a:lnTo>
                  <a:lnTo>
                    <a:pt x="1636" y="1290"/>
                  </a:lnTo>
                  <a:lnTo>
                    <a:pt x="1632" y="1292"/>
                  </a:lnTo>
                  <a:lnTo>
                    <a:pt x="1632" y="1305"/>
                  </a:lnTo>
                  <a:close/>
                  <a:moveTo>
                    <a:pt x="2482" y="1035"/>
                  </a:moveTo>
                  <a:lnTo>
                    <a:pt x="2411" y="1028"/>
                  </a:lnTo>
                  <a:lnTo>
                    <a:pt x="2411" y="1028"/>
                  </a:lnTo>
                  <a:lnTo>
                    <a:pt x="2410" y="1030"/>
                  </a:lnTo>
                  <a:lnTo>
                    <a:pt x="2410" y="1030"/>
                  </a:lnTo>
                  <a:lnTo>
                    <a:pt x="2400" y="1053"/>
                  </a:lnTo>
                  <a:lnTo>
                    <a:pt x="2388" y="1076"/>
                  </a:lnTo>
                  <a:lnTo>
                    <a:pt x="2375" y="1098"/>
                  </a:lnTo>
                  <a:lnTo>
                    <a:pt x="2360" y="1119"/>
                  </a:lnTo>
                  <a:lnTo>
                    <a:pt x="2403" y="1177"/>
                  </a:lnTo>
                  <a:lnTo>
                    <a:pt x="2309" y="1264"/>
                  </a:lnTo>
                  <a:lnTo>
                    <a:pt x="2255" y="1216"/>
                  </a:lnTo>
                  <a:lnTo>
                    <a:pt x="2255" y="1216"/>
                  </a:lnTo>
                  <a:lnTo>
                    <a:pt x="2253" y="1218"/>
                  </a:lnTo>
                  <a:lnTo>
                    <a:pt x="2253" y="1218"/>
                  </a:lnTo>
                  <a:lnTo>
                    <a:pt x="2235" y="1229"/>
                  </a:lnTo>
                  <a:lnTo>
                    <a:pt x="2235" y="1229"/>
                  </a:lnTo>
                  <a:lnTo>
                    <a:pt x="2233" y="1229"/>
                  </a:lnTo>
                  <a:lnTo>
                    <a:pt x="2233" y="1229"/>
                  </a:lnTo>
                  <a:lnTo>
                    <a:pt x="2210" y="1241"/>
                  </a:lnTo>
                  <a:lnTo>
                    <a:pt x="2210" y="1241"/>
                  </a:lnTo>
                  <a:lnTo>
                    <a:pt x="2208" y="1241"/>
                  </a:lnTo>
                  <a:lnTo>
                    <a:pt x="2208" y="1241"/>
                  </a:lnTo>
                  <a:lnTo>
                    <a:pt x="2185" y="1251"/>
                  </a:lnTo>
                  <a:lnTo>
                    <a:pt x="2161" y="1259"/>
                  </a:lnTo>
                  <a:lnTo>
                    <a:pt x="2162" y="1332"/>
                  </a:lnTo>
                  <a:lnTo>
                    <a:pt x="2034" y="1347"/>
                  </a:lnTo>
                  <a:lnTo>
                    <a:pt x="2019" y="1276"/>
                  </a:lnTo>
                  <a:lnTo>
                    <a:pt x="2019" y="1276"/>
                  </a:lnTo>
                  <a:lnTo>
                    <a:pt x="2017" y="1276"/>
                  </a:lnTo>
                  <a:lnTo>
                    <a:pt x="2017" y="1276"/>
                  </a:lnTo>
                  <a:lnTo>
                    <a:pt x="1996" y="1274"/>
                  </a:lnTo>
                  <a:lnTo>
                    <a:pt x="1996" y="1274"/>
                  </a:lnTo>
                  <a:lnTo>
                    <a:pt x="1991" y="1274"/>
                  </a:lnTo>
                  <a:lnTo>
                    <a:pt x="1991" y="1274"/>
                  </a:lnTo>
                  <a:lnTo>
                    <a:pt x="1968" y="1269"/>
                  </a:lnTo>
                  <a:lnTo>
                    <a:pt x="1968" y="1269"/>
                  </a:lnTo>
                  <a:lnTo>
                    <a:pt x="1966" y="1269"/>
                  </a:lnTo>
                  <a:lnTo>
                    <a:pt x="1966" y="1269"/>
                  </a:lnTo>
                  <a:lnTo>
                    <a:pt x="1943" y="1264"/>
                  </a:lnTo>
                  <a:lnTo>
                    <a:pt x="1943" y="1264"/>
                  </a:lnTo>
                  <a:lnTo>
                    <a:pt x="1938" y="1262"/>
                  </a:lnTo>
                  <a:lnTo>
                    <a:pt x="1938" y="1262"/>
                  </a:lnTo>
                  <a:lnTo>
                    <a:pt x="1920" y="1257"/>
                  </a:lnTo>
                  <a:lnTo>
                    <a:pt x="1920" y="1257"/>
                  </a:lnTo>
                  <a:lnTo>
                    <a:pt x="1917" y="1256"/>
                  </a:lnTo>
                  <a:lnTo>
                    <a:pt x="1875" y="1315"/>
                  </a:lnTo>
                  <a:lnTo>
                    <a:pt x="1763" y="1253"/>
                  </a:lnTo>
                  <a:lnTo>
                    <a:pt x="1791" y="1187"/>
                  </a:lnTo>
                  <a:lnTo>
                    <a:pt x="1791" y="1187"/>
                  </a:lnTo>
                  <a:lnTo>
                    <a:pt x="1773" y="1168"/>
                  </a:lnTo>
                  <a:lnTo>
                    <a:pt x="1773" y="1168"/>
                  </a:lnTo>
                  <a:lnTo>
                    <a:pt x="1772" y="1168"/>
                  </a:lnTo>
                  <a:lnTo>
                    <a:pt x="1772" y="1168"/>
                  </a:lnTo>
                  <a:lnTo>
                    <a:pt x="1755" y="1152"/>
                  </a:lnTo>
                  <a:lnTo>
                    <a:pt x="1755" y="1152"/>
                  </a:lnTo>
                  <a:lnTo>
                    <a:pt x="1753" y="1150"/>
                  </a:lnTo>
                  <a:lnTo>
                    <a:pt x="1753" y="1150"/>
                  </a:lnTo>
                  <a:lnTo>
                    <a:pt x="1739" y="1132"/>
                  </a:lnTo>
                  <a:lnTo>
                    <a:pt x="1739" y="1132"/>
                  </a:lnTo>
                  <a:lnTo>
                    <a:pt x="1735" y="1127"/>
                  </a:lnTo>
                  <a:lnTo>
                    <a:pt x="1735" y="1127"/>
                  </a:lnTo>
                  <a:lnTo>
                    <a:pt x="1724" y="1114"/>
                  </a:lnTo>
                  <a:lnTo>
                    <a:pt x="1724" y="1114"/>
                  </a:lnTo>
                  <a:lnTo>
                    <a:pt x="1722" y="1109"/>
                  </a:lnTo>
                  <a:lnTo>
                    <a:pt x="1653" y="1132"/>
                  </a:lnTo>
                  <a:lnTo>
                    <a:pt x="1600" y="1017"/>
                  </a:lnTo>
                  <a:lnTo>
                    <a:pt x="1661" y="981"/>
                  </a:lnTo>
                  <a:lnTo>
                    <a:pt x="1661" y="981"/>
                  </a:lnTo>
                  <a:lnTo>
                    <a:pt x="1656" y="956"/>
                  </a:lnTo>
                  <a:lnTo>
                    <a:pt x="1653" y="931"/>
                  </a:lnTo>
                  <a:lnTo>
                    <a:pt x="1653" y="931"/>
                  </a:lnTo>
                  <a:lnTo>
                    <a:pt x="1651" y="929"/>
                  </a:lnTo>
                  <a:lnTo>
                    <a:pt x="1651" y="929"/>
                  </a:lnTo>
                  <a:lnTo>
                    <a:pt x="1651" y="928"/>
                  </a:lnTo>
                  <a:lnTo>
                    <a:pt x="1651" y="928"/>
                  </a:lnTo>
                  <a:lnTo>
                    <a:pt x="1650" y="905"/>
                  </a:lnTo>
                  <a:lnTo>
                    <a:pt x="1650" y="882"/>
                  </a:lnTo>
                  <a:lnTo>
                    <a:pt x="1650" y="882"/>
                  </a:lnTo>
                  <a:lnTo>
                    <a:pt x="1650" y="877"/>
                  </a:lnTo>
                  <a:lnTo>
                    <a:pt x="1650" y="877"/>
                  </a:lnTo>
                  <a:lnTo>
                    <a:pt x="1650" y="877"/>
                  </a:lnTo>
                  <a:lnTo>
                    <a:pt x="1580" y="855"/>
                  </a:lnTo>
                  <a:lnTo>
                    <a:pt x="1607" y="730"/>
                  </a:lnTo>
                  <a:lnTo>
                    <a:pt x="1678" y="737"/>
                  </a:lnTo>
                  <a:lnTo>
                    <a:pt x="1678" y="737"/>
                  </a:lnTo>
                  <a:lnTo>
                    <a:pt x="1678" y="735"/>
                  </a:lnTo>
                  <a:lnTo>
                    <a:pt x="1678" y="735"/>
                  </a:lnTo>
                  <a:lnTo>
                    <a:pt x="1689" y="712"/>
                  </a:lnTo>
                  <a:lnTo>
                    <a:pt x="1701" y="689"/>
                  </a:lnTo>
                  <a:lnTo>
                    <a:pt x="1714" y="667"/>
                  </a:lnTo>
                  <a:lnTo>
                    <a:pt x="1729" y="646"/>
                  </a:lnTo>
                  <a:lnTo>
                    <a:pt x="1686" y="588"/>
                  </a:lnTo>
                  <a:lnTo>
                    <a:pt x="1780" y="501"/>
                  </a:lnTo>
                  <a:lnTo>
                    <a:pt x="1833" y="549"/>
                  </a:lnTo>
                  <a:lnTo>
                    <a:pt x="1833" y="549"/>
                  </a:lnTo>
                  <a:lnTo>
                    <a:pt x="1836" y="547"/>
                  </a:lnTo>
                  <a:lnTo>
                    <a:pt x="1836" y="547"/>
                  </a:lnTo>
                  <a:lnTo>
                    <a:pt x="1854" y="537"/>
                  </a:lnTo>
                  <a:lnTo>
                    <a:pt x="1854" y="537"/>
                  </a:lnTo>
                  <a:lnTo>
                    <a:pt x="1856" y="535"/>
                  </a:lnTo>
                  <a:lnTo>
                    <a:pt x="1856" y="535"/>
                  </a:lnTo>
                  <a:lnTo>
                    <a:pt x="1877" y="524"/>
                  </a:lnTo>
                  <a:lnTo>
                    <a:pt x="1877" y="524"/>
                  </a:lnTo>
                  <a:lnTo>
                    <a:pt x="1880" y="524"/>
                  </a:lnTo>
                  <a:lnTo>
                    <a:pt x="1880" y="524"/>
                  </a:lnTo>
                  <a:lnTo>
                    <a:pt x="1903" y="514"/>
                  </a:lnTo>
                  <a:lnTo>
                    <a:pt x="1928" y="506"/>
                  </a:lnTo>
                  <a:lnTo>
                    <a:pt x="1927" y="433"/>
                  </a:lnTo>
                  <a:lnTo>
                    <a:pt x="2053" y="418"/>
                  </a:lnTo>
                  <a:lnTo>
                    <a:pt x="2070" y="489"/>
                  </a:lnTo>
                  <a:lnTo>
                    <a:pt x="2070" y="489"/>
                  </a:lnTo>
                  <a:lnTo>
                    <a:pt x="2072" y="489"/>
                  </a:lnTo>
                  <a:lnTo>
                    <a:pt x="2072" y="489"/>
                  </a:lnTo>
                  <a:lnTo>
                    <a:pt x="2093" y="491"/>
                  </a:lnTo>
                  <a:lnTo>
                    <a:pt x="2093" y="491"/>
                  </a:lnTo>
                  <a:lnTo>
                    <a:pt x="2098" y="491"/>
                  </a:lnTo>
                  <a:lnTo>
                    <a:pt x="2098" y="491"/>
                  </a:lnTo>
                  <a:lnTo>
                    <a:pt x="2121" y="494"/>
                  </a:lnTo>
                  <a:lnTo>
                    <a:pt x="2121" y="494"/>
                  </a:lnTo>
                  <a:lnTo>
                    <a:pt x="2121" y="496"/>
                  </a:lnTo>
                  <a:lnTo>
                    <a:pt x="2121" y="496"/>
                  </a:lnTo>
                  <a:lnTo>
                    <a:pt x="2146" y="501"/>
                  </a:lnTo>
                  <a:lnTo>
                    <a:pt x="2146" y="501"/>
                  </a:lnTo>
                  <a:lnTo>
                    <a:pt x="2149" y="502"/>
                  </a:lnTo>
                  <a:lnTo>
                    <a:pt x="2149" y="502"/>
                  </a:lnTo>
                  <a:lnTo>
                    <a:pt x="2169" y="507"/>
                  </a:lnTo>
                  <a:lnTo>
                    <a:pt x="2169" y="507"/>
                  </a:lnTo>
                  <a:lnTo>
                    <a:pt x="2172" y="509"/>
                  </a:lnTo>
                  <a:lnTo>
                    <a:pt x="2212" y="450"/>
                  </a:lnTo>
                  <a:lnTo>
                    <a:pt x="2324" y="512"/>
                  </a:lnTo>
                  <a:lnTo>
                    <a:pt x="2296" y="578"/>
                  </a:lnTo>
                  <a:lnTo>
                    <a:pt x="2296" y="578"/>
                  </a:lnTo>
                  <a:lnTo>
                    <a:pt x="2316" y="595"/>
                  </a:lnTo>
                  <a:lnTo>
                    <a:pt x="2316" y="595"/>
                  </a:lnTo>
                  <a:lnTo>
                    <a:pt x="2316" y="596"/>
                  </a:lnTo>
                  <a:lnTo>
                    <a:pt x="2316" y="596"/>
                  </a:lnTo>
                  <a:lnTo>
                    <a:pt x="2332" y="613"/>
                  </a:lnTo>
                  <a:lnTo>
                    <a:pt x="2332" y="613"/>
                  </a:lnTo>
                  <a:lnTo>
                    <a:pt x="2334" y="615"/>
                  </a:lnTo>
                  <a:lnTo>
                    <a:pt x="2334" y="615"/>
                  </a:lnTo>
                  <a:lnTo>
                    <a:pt x="2350" y="633"/>
                  </a:lnTo>
                  <a:lnTo>
                    <a:pt x="2350" y="633"/>
                  </a:lnTo>
                  <a:lnTo>
                    <a:pt x="2353" y="638"/>
                  </a:lnTo>
                  <a:lnTo>
                    <a:pt x="2353" y="638"/>
                  </a:lnTo>
                  <a:lnTo>
                    <a:pt x="2363" y="651"/>
                  </a:lnTo>
                  <a:lnTo>
                    <a:pt x="2363" y="651"/>
                  </a:lnTo>
                  <a:lnTo>
                    <a:pt x="2367" y="656"/>
                  </a:lnTo>
                  <a:lnTo>
                    <a:pt x="2434" y="631"/>
                  </a:lnTo>
                  <a:lnTo>
                    <a:pt x="2489" y="748"/>
                  </a:lnTo>
                  <a:lnTo>
                    <a:pt x="2426" y="784"/>
                  </a:lnTo>
                  <a:lnTo>
                    <a:pt x="2426" y="784"/>
                  </a:lnTo>
                  <a:lnTo>
                    <a:pt x="2433" y="809"/>
                  </a:lnTo>
                  <a:lnTo>
                    <a:pt x="2436" y="834"/>
                  </a:lnTo>
                  <a:lnTo>
                    <a:pt x="2436" y="834"/>
                  </a:lnTo>
                  <a:lnTo>
                    <a:pt x="2436" y="835"/>
                  </a:lnTo>
                  <a:lnTo>
                    <a:pt x="2436" y="835"/>
                  </a:lnTo>
                  <a:lnTo>
                    <a:pt x="2436" y="837"/>
                  </a:lnTo>
                  <a:lnTo>
                    <a:pt x="2436" y="837"/>
                  </a:lnTo>
                  <a:lnTo>
                    <a:pt x="2438" y="860"/>
                  </a:lnTo>
                  <a:lnTo>
                    <a:pt x="2439" y="882"/>
                  </a:lnTo>
                  <a:lnTo>
                    <a:pt x="2439" y="882"/>
                  </a:lnTo>
                  <a:lnTo>
                    <a:pt x="2439" y="888"/>
                  </a:lnTo>
                  <a:lnTo>
                    <a:pt x="2439" y="888"/>
                  </a:lnTo>
                  <a:lnTo>
                    <a:pt x="2507" y="910"/>
                  </a:lnTo>
                  <a:lnTo>
                    <a:pt x="2482" y="1035"/>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3" name="Freeform 23"/>
            <p:cNvSpPr>
              <a:spLocks/>
            </p:cNvSpPr>
            <p:nvPr/>
          </p:nvSpPr>
          <p:spPr bwMode="auto">
            <a:xfrm>
              <a:off x="8413750" y="2987675"/>
              <a:ext cx="203200" cy="125413"/>
            </a:xfrm>
            <a:custGeom>
              <a:avLst/>
              <a:gdLst>
                <a:gd name="T0" fmla="*/ 178 w 256"/>
                <a:gd name="T1" fmla="*/ 157 h 157"/>
                <a:gd name="T2" fmla="*/ 79 w 256"/>
                <a:gd name="T3" fmla="*/ 157 h 157"/>
                <a:gd name="T4" fmla="*/ 79 w 256"/>
                <a:gd name="T5" fmla="*/ 157 h 157"/>
                <a:gd name="T6" fmla="*/ 63 w 256"/>
                <a:gd name="T7" fmla="*/ 155 h 157"/>
                <a:gd name="T8" fmla="*/ 50 w 256"/>
                <a:gd name="T9" fmla="*/ 152 h 157"/>
                <a:gd name="T10" fmla="*/ 35 w 256"/>
                <a:gd name="T11" fmla="*/ 144 h 157"/>
                <a:gd name="T12" fmla="*/ 23 w 256"/>
                <a:gd name="T13" fmla="*/ 134 h 157"/>
                <a:gd name="T14" fmla="*/ 15 w 256"/>
                <a:gd name="T15" fmla="*/ 122 h 157"/>
                <a:gd name="T16" fmla="*/ 7 w 256"/>
                <a:gd name="T17" fmla="*/ 109 h 157"/>
                <a:gd name="T18" fmla="*/ 2 w 256"/>
                <a:gd name="T19" fmla="*/ 94 h 157"/>
                <a:gd name="T20" fmla="*/ 0 w 256"/>
                <a:gd name="T21" fmla="*/ 80 h 157"/>
                <a:gd name="T22" fmla="*/ 0 w 256"/>
                <a:gd name="T23" fmla="*/ 80 h 157"/>
                <a:gd name="T24" fmla="*/ 2 w 256"/>
                <a:gd name="T25" fmla="*/ 63 h 157"/>
                <a:gd name="T26" fmla="*/ 7 w 256"/>
                <a:gd name="T27" fmla="*/ 48 h 157"/>
                <a:gd name="T28" fmla="*/ 15 w 256"/>
                <a:gd name="T29" fmla="*/ 35 h 157"/>
                <a:gd name="T30" fmla="*/ 23 w 256"/>
                <a:gd name="T31" fmla="*/ 23 h 157"/>
                <a:gd name="T32" fmla="*/ 35 w 256"/>
                <a:gd name="T33" fmla="*/ 14 h 157"/>
                <a:gd name="T34" fmla="*/ 50 w 256"/>
                <a:gd name="T35" fmla="*/ 7 h 157"/>
                <a:gd name="T36" fmla="*/ 63 w 256"/>
                <a:gd name="T37" fmla="*/ 2 h 157"/>
                <a:gd name="T38" fmla="*/ 79 w 256"/>
                <a:gd name="T39" fmla="*/ 0 h 157"/>
                <a:gd name="T40" fmla="*/ 178 w 256"/>
                <a:gd name="T41" fmla="*/ 0 h 157"/>
                <a:gd name="T42" fmla="*/ 178 w 256"/>
                <a:gd name="T43" fmla="*/ 0 h 157"/>
                <a:gd name="T44" fmla="*/ 193 w 256"/>
                <a:gd name="T45" fmla="*/ 2 h 157"/>
                <a:gd name="T46" fmla="*/ 208 w 256"/>
                <a:gd name="T47" fmla="*/ 7 h 157"/>
                <a:gd name="T48" fmla="*/ 221 w 256"/>
                <a:gd name="T49" fmla="*/ 14 h 157"/>
                <a:gd name="T50" fmla="*/ 233 w 256"/>
                <a:gd name="T51" fmla="*/ 23 h 157"/>
                <a:gd name="T52" fmla="*/ 243 w 256"/>
                <a:gd name="T53" fmla="*/ 35 h 157"/>
                <a:gd name="T54" fmla="*/ 251 w 256"/>
                <a:gd name="T55" fmla="*/ 48 h 157"/>
                <a:gd name="T56" fmla="*/ 254 w 256"/>
                <a:gd name="T57" fmla="*/ 63 h 157"/>
                <a:gd name="T58" fmla="*/ 256 w 256"/>
                <a:gd name="T59" fmla="*/ 80 h 157"/>
                <a:gd name="T60" fmla="*/ 256 w 256"/>
                <a:gd name="T61" fmla="*/ 80 h 157"/>
                <a:gd name="T62" fmla="*/ 254 w 256"/>
                <a:gd name="T63" fmla="*/ 94 h 157"/>
                <a:gd name="T64" fmla="*/ 251 w 256"/>
                <a:gd name="T65" fmla="*/ 109 h 157"/>
                <a:gd name="T66" fmla="*/ 243 w 256"/>
                <a:gd name="T67" fmla="*/ 122 h 157"/>
                <a:gd name="T68" fmla="*/ 233 w 256"/>
                <a:gd name="T69" fmla="*/ 134 h 157"/>
                <a:gd name="T70" fmla="*/ 221 w 256"/>
                <a:gd name="T71" fmla="*/ 144 h 157"/>
                <a:gd name="T72" fmla="*/ 208 w 256"/>
                <a:gd name="T73" fmla="*/ 152 h 157"/>
                <a:gd name="T74" fmla="*/ 193 w 256"/>
                <a:gd name="T75" fmla="*/ 155 h 157"/>
                <a:gd name="T76" fmla="*/ 178 w 256"/>
                <a:gd name="T77" fmla="*/ 157 h 157"/>
                <a:gd name="T78" fmla="*/ 178 w 256"/>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6" h="157">
                  <a:moveTo>
                    <a:pt x="178" y="157"/>
                  </a:moveTo>
                  <a:lnTo>
                    <a:pt x="79" y="157"/>
                  </a:lnTo>
                  <a:lnTo>
                    <a:pt x="79" y="157"/>
                  </a:lnTo>
                  <a:lnTo>
                    <a:pt x="63" y="155"/>
                  </a:lnTo>
                  <a:lnTo>
                    <a:pt x="50"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50" y="7"/>
                  </a:lnTo>
                  <a:lnTo>
                    <a:pt x="63" y="2"/>
                  </a:lnTo>
                  <a:lnTo>
                    <a:pt x="79" y="0"/>
                  </a:lnTo>
                  <a:lnTo>
                    <a:pt x="178" y="0"/>
                  </a:lnTo>
                  <a:lnTo>
                    <a:pt x="178" y="0"/>
                  </a:lnTo>
                  <a:lnTo>
                    <a:pt x="193" y="2"/>
                  </a:lnTo>
                  <a:lnTo>
                    <a:pt x="208" y="7"/>
                  </a:lnTo>
                  <a:lnTo>
                    <a:pt x="221" y="14"/>
                  </a:lnTo>
                  <a:lnTo>
                    <a:pt x="233" y="23"/>
                  </a:lnTo>
                  <a:lnTo>
                    <a:pt x="243" y="35"/>
                  </a:lnTo>
                  <a:lnTo>
                    <a:pt x="251" y="48"/>
                  </a:lnTo>
                  <a:lnTo>
                    <a:pt x="254" y="63"/>
                  </a:lnTo>
                  <a:lnTo>
                    <a:pt x="256" y="80"/>
                  </a:lnTo>
                  <a:lnTo>
                    <a:pt x="256" y="80"/>
                  </a:lnTo>
                  <a:lnTo>
                    <a:pt x="254" y="94"/>
                  </a:lnTo>
                  <a:lnTo>
                    <a:pt x="251" y="109"/>
                  </a:lnTo>
                  <a:lnTo>
                    <a:pt x="243" y="122"/>
                  </a:lnTo>
                  <a:lnTo>
                    <a:pt x="233" y="134"/>
                  </a:lnTo>
                  <a:lnTo>
                    <a:pt x="221" y="144"/>
                  </a:lnTo>
                  <a:lnTo>
                    <a:pt x="208" y="152"/>
                  </a:lnTo>
                  <a:lnTo>
                    <a:pt x="193" y="155"/>
                  </a:lnTo>
                  <a:lnTo>
                    <a:pt x="178" y="157"/>
                  </a:lnTo>
                  <a:lnTo>
                    <a:pt x="178" y="157"/>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4" name="Freeform 24"/>
            <p:cNvSpPr>
              <a:spLocks/>
            </p:cNvSpPr>
            <p:nvPr/>
          </p:nvSpPr>
          <p:spPr bwMode="auto">
            <a:xfrm>
              <a:off x="8670925" y="2987675"/>
              <a:ext cx="215900" cy="125413"/>
            </a:xfrm>
            <a:custGeom>
              <a:avLst/>
              <a:gdLst>
                <a:gd name="T0" fmla="*/ 193 w 270"/>
                <a:gd name="T1" fmla="*/ 157 h 157"/>
                <a:gd name="T2" fmla="*/ 79 w 270"/>
                <a:gd name="T3" fmla="*/ 157 h 157"/>
                <a:gd name="T4" fmla="*/ 79 w 270"/>
                <a:gd name="T5" fmla="*/ 157 h 157"/>
                <a:gd name="T6" fmla="*/ 63 w 270"/>
                <a:gd name="T7" fmla="*/ 155 h 157"/>
                <a:gd name="T8" fmla="*/ 49 w 270"/>
                <a:gd name="T9" fmla="*/ 152 h 157"/>
                <a:gd name="T10" fmla="*/ 35 w 270"/>
                <a:gd name="T11" fmla="*/ 144 h 157"/>
                <a:gd name="T12" fmla="*/ 23 w 270"/>
                <a:gd name="T13" fmla="*/ 134 h 157"/>
                <a:gd name="T14" fmla="*/ 15 w 270"/>
                <a:gd name="T15" fmla="*/ 122 h 157"/>
                <a:gd name="T16" fmla="*/ 7 w 270"/>
                <a:gd name="T17" fmla="*/ 109 h 157"/>
                <a:gd name="T18" fmla="*/ 2 w 270"/>
                <a:gd name="T19" fmla="*/ 94 h 157"/>
                <a:gd name="T20" fmla="*/ 0 w 270"/>
                <a:gd name="T21" fmla="*/ 80 h 157"/>
                <a:gd name="T22" fmla="*/ 0 w 270"/>
                <a:gd name="T23" fmla="*/ 80 h 157"/>
                <a:gd name="T24" fmla="*/ 2 w 270"/>
                <a:gd name="T25" fmla="*/ 63 h 157"/>
                <a:gd name="T26" fmla="*/ 7 w 270"/>
                <a:gd name="T27" fmla="*/ 48 h 157"/>
                <a:gd name="T28" fmla="*/ 15 w 270"/>
                <a:gd name="T29" fmla="*/ 35 h 157"/>
                <a:gd name="T30" fmla="*/ 23 w 270"/>
                <a:gd name="T31" fmla="*/ 23 h 157"/>
                <a:gd name="T32" fmla="*/ 35 w 270"/>
                <a:gd name="T33" fmla="*/ 14 h 157"/>
                <a:gd name="T34" fmla="*/ 49 w 270"/>
                <a:gd name="T35" fmla="*/ 7 h 157"/>
                <a:gd name="T36" fmla="*/ 63 w 270"/>
                <a:gd name="T37" fmla="*/ 2 h 157"/>
                <a:gd name="T38" fmla="*/ 79 w 270"/>
                <a:gd name="T39" fmla="*/ 0 h 157"/>
                <a:gd name="T40" fmla="*/ 193 w 270"/>
                <a:gd name="T41" fmla="*/ 0 h 157"/>
                <a:gd name="T42" fmla="*/ 193 w 270"/>
                <a:gd name="T43" fmla="*/ 0 h 157"/>
                <a:gd name="T44" fmla="*/ 208 w 270"/>
                <a:gd name="T45" fmla="*/ 2 h 157"/>
                <a:gd name="T46" fmla="*/ 222 w 270"/>
                <a:gd name="T47" fmla="*/ 7 h 157"/>
                <a:gd name="T48" fmla="*/ 236 w 270"/>
                <a:gd name="T49" fmla="*/ 14 h 157"/>
                <a:gd name="T50" fmla="*/ 247 w 270"/>
                <a:gd name="T51" fmla="*/ 23 h 157"/>
                <a:gd name="T52" fmla="*/ 257 w 270"/>
                <a:gd name="T53" fmla="*/ 35 h 157"/>
                <a:gd name="T54" fmla="*/ 265 w 270"/>
                <a:gd name="T55" fmla="*/ 48 h 157"/>
                <a:gd name="T56" fmla="*/ 269 w 270"/>
                <a:gd name="T57" fmla="*/ 63 h 157"/>
                <a:gd name="T58" fmla="*/ 270 w 270"/>
                <a:gd name="T59" fmla="*/ 80 h 157"/>
                <a:gd name="T60" fmla="*/ 270 w 270"/>
                <a:gd name="T61" fmla="*/ 80 h 157"/>
                <a:gd name="T62" fmla="*/ 269 w 270"/>
                <a:gd name="T63" fmla="*/ 94 h 157"/>
                <a:gd name="T64" fmla="*/ 265 w 270"/>
                <a:gd name="T65" fmla="*/ 109 h 157"/>
                <a:gd name="T66" fmla="*/ 257 w 270"/>
                <a:gd name="T67" fmla="*/ 122 h 157"/>
                <a:gd name="T68" fmla="*/ 247 w 270"/>
                <a:gd name="T69" fmla="*/ 134 h 157"/>
                <a:gd name="T70" fmla="*/ 236 w 270"/>
                <a:gd name="T71" fmla="*/ 144 h 157"/>
                <a:gd name="T72" fmla="*/ 222 w 270"/>
                <a:gd name="T73" fmla="*/ 152 h 157"/>
                <a:gd name="T74" fmla="*/ 208 w 270"/>
                <a:gd name="T75" fmla="*/ 155 h 157"/>
                <a:gd name="T76" fmla="*/ 193 w 270"/>
                <a:gd name="T77" fmla="*/ 157 h 157"/>
                <a:gd name="T78" fmla="*/ 193 w 270"/>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0" h="157">
                  <a:moveTo>
                    <a:pt x="193" y="157"/>
                  </a:moveTo>
                  <a:lnTo>
                    <a:pt x="79" y="157"/>
                  </a:lnTo>
                  <a:lnTo>
                    <a:pt x="79" y="157"/>
                  </a:lnTo>
                  <a:lnTo>
                    <a:pt x="63" y="155"/>
                  </a:lnTo>
                  <a:lnTo>
                    <a:pt x="49"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49" y="7"/>
                  </a:lnTo>
                  <a:lnTo>
                    <a:pt x="63" y="2"/>
                  </a:lnTo>
                  <a:lnTo>
                    <a:pt x="79" y="0"/>
                  </a:lnTo>
                  <a:lnTo>
                    <a:pt x="193" y="0"/>
                  </a:lnTo>
                  <a:lnTo>
                    <a:pt x="193" y="0"/>
                  </a:lnTo>
                  <a:lnTo>
                    <a:pt x="208" y="2"/>
                  </a:lnTo>
                  <a:lnTo>
                    <a:pt x="222" y="7"/>
                  </a:lnTo>
                  <a:lnTo>
                    <a:pt x="236" y="14"/>
                  </a:lnTo>
                  <a:lnTo>
                    <a:pt x="247" y="23"/>
                  </a:lnTo>
                  <a:lnTo>
                    <a:pt x="257" y="35"/>
                  </a:lnTo>
                  <a:lnTo>
                    <a:pt x="265" y="48"/>
                  </a:lnTo>
                  <a:lnTo>
                    <a:pt x="269" y="63"/>
                  </a:lnTo>
                  <a:lnTo>
                    <a:pt x="270" y="80"/>
                  </a:lnTo>
                  <a:lnTo>
                    <a:pt x="270" y="80"/>
                  </a:lnTo>
                  <a:lnTo>
                    <a:pt x="269" y="94"/>
                  </a:lnTo>
                  <a:lnTo>
                    <a:pt x="265" y="109"/>
                  </a:lnTo>
                  <a:lnTo>
                    <a:pt x="257" y="122"/>
                  </a:lnTo>
                  <a:lnTo>
                    <a:pt x="247" y="134"/>
                  </a:lnTo>
                  <a:lnTo>
                    <a:pt x="236" y="144"/>
                  </a:lnTo>
                  <a:lnTo>
                    <a:pt x="222" y="152"/>
                  </a:lnTo>
                  <a:lnTo>
                    <a:pt x="208" y="155"/>
                  </a:lnTo>
                  <a:lnTo>
                    <a:pt x="193" y="157"/>
                  </a:lnTo>
                  <a:lnTo>
                    <a:pt x="193" y="157"/>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5" name="Freeform 25"/>
            <p:cNvSpPr>
              <a:spLocks/>
            </p:cNvSpPr>
            <p:nvPr/>
          </p:nvSpPr>
          <p:spPr bwMode="auto">
            <a:xfrm>
              <a:off x="8940800" y="2987675"/>
              <a:ext cx="203200" cy="125413"/>
            </a:xfrm>
            <a:custGeom>
              <a:avLst/>
              <a:gdLst>
                <a:gd name="T0" fmla="*/ 178 w 255"/>
                <a:gd name="T1" fmla="*/ 157 h 157"/>
                <a:gd name="T2" fmla="*/ 79 w 255"/>
                <a:gd name="T3" fmla="*/ 157 h 157"/>
                <a:gd name="T4" fmla="*/ 79 w 255"/>
                <a:gd name="T5" fmla="*/ 157 h 157"/>
                <a:gd name="T6" fmla="*/ 62 w 255"/>
                <a:gd name="T7" fmla="*/ 155 h 157"/>
                <a:gd name="T8" fmla="*/ 47 w 255"/>
                <a:gd name="T9" fmla="*/ 152 h 157"/>
                <a:gd name="T10" fmla="*/ 34 w 255"/>
                <a:gd name="T11" fmla="*/ 144 h 157"/>
                <a:gd name="T12" fmla="*/ 23 w 255"/>
                <a:gd name="T13" fmla="*/ 134 h 157"/>
                <a:gd name="T14" fmla="*/ 14 w 255"/>
                <a:gd name="T15" fmla="*/ 122 h 157"/>
                <a:gd name="T16" fmla="*/ 6 w 255"/>
                <a:gd name="T17" fmla="*/ 109 h 157"/>
                <a:gd name="T18" fmla="*/ 1 w 255"/>
                <a:gd name="T19" fmla="*/ 94 h 157"/>
                <a:gd name="T20" fmla="*/ 0 w 255"/>
                <a:gd name="T21" fmla="*/ 80 h 157"/>
                <a:gd name="T22" fmla="*/ 0 w 255"/>
                <a:gd name="T23" fmla="*/ 80 h 157"/>
                <a:gd name="T24" fmla="*/ 1 w 255"/>
                <a:gd name="T25" fmla="*/ 63 h 157"/>
                <a:gd name="T26" fmla="*/ 6 w 255"/>
                <a:gd name="T27" fmla="*/ 48 h 157"/>
                <a:gd name="T28" fmla="*/ 14 w 255"/>
                <a:gd name="T29" fmla="*/ 35 h 157"/>
                <a:gd name="T30" fmla="*/ 23 w 255"/>
                <a:gd name="T31" fmla="*/ 23 h 157"/>
                <a:gd name="T32" fmla="*/ 34 w 255"/>
                <a:gd name="T33" fmla="*/ 14 h 157"/>
                <a:gd name="T34" fmla="*/ 47 w 255"/>
                <a:gd name="T35" fmla="*/ 7 h 157"/>
                <a:gd name="T36" fmla="*/ 62 w 255"/>
                <a:gd name="T37" fmla="*/ 2 h 157"/>
                <a:gd name="T38" fmla="*/ 79 w 255"/>
                <a:gd name="T39" fmla="*/ 0 h 157"/>
                <a:gd name="T40" fmla="*/ 178 w 255"/>
                <a:gd name="T41" fmla="*/ 0 h 157"/>
                <a:gd name="T42" fmla="*/ 178 w 255"/>
                <a:gd name="T43" fmla="*/ 0 h 157"/>
                <a:gd name="T44" fmla="*/ 192 w 255"/>
                <a:gd name="T45" fmla="*/ 2 h 157"/>
                <a:gd name="T46" fmla="*/ 207 w 255"/>
                <a:gd name="T47" fmla="*/ 7 h 157"/>
                <a:gd name="T48" fmla="*/ 220 w 255"/>
                <a:gd name="T49" fmla="*/ 14 h 157"/>
                <a:gd name="T50" fmla="*/ 232 w 255"/>
                <a:gd name="T51" fmla="*/ 23 h 157"/>
                <a:gd name="T52" fmla="*/ 242 w 255"/>
                <a:gd name="T53" fmla="*/ 35 h 157"/>
                <a:gd name="T54" fmla="*/ 250 w 255"/>
                <a:gd name="T55" fmla="*/ 48 h 157"/>
                <a:gd name="T56" fmla="*/ 253 w 255"/>
                <a:gd name="T57" fmla="*/ 63 h 157"/>
                <a:gd name="T58" fmla="*/ 255 w 255"/>
                <a:gd name="T59" fmla="*/ 80 h 157"/>
                <a:gd name="T60" fmla="*/ 255 w 255"/>
                <a:gd name="T61" fmla="*/ 80 h 157"/>
                <a:gd name="T62" fmla="*/ 253 w 255"/>
                <a:gd name="T63" fmla="*/ 94 h 157"/>
                <a:gd name="T64" fmla="*/ 250 w 255"/>
                <a:gd name="T65" fmla="*/ 109 h 157"/>
                <a:gd name="T66" fmla="*/ 242 w 255"/>
                <a:gd name="T67" fmla="*/ 122 h 157"/>
                <a:gd name="T68" fmla="*/ 232 w 255"/>
                <a:gd name="T69" fmla="*/ 134 h 157"/>
                <a:gd name="T70" fmla="*/ 220 w 255"/>
                <a:gd name="T71" fmla="*/ 144 h 157"/>
                <a:gd name="T72" fmla="*/ 207 w 255"/>
                <a:gd name="T73" fmla="*/ 152 h 157"/>
                <a:gd name="T74" fmla="*/ 192 w 255"/>
                <a:gd name="T75" fmla="*/ 155 h 157"/>
                <a:gd name="T76" fmla="*/ 178 w 255"/>
                <a:gd name="T77" fmla="*/ 157 h 157"/>
                <a:gd name="T78" fmla="*/ 178 w 255"/>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157">
                  <a:moveTo>
                    <a:pt x="178" y="157"/>
                  </a:moveTo>
                  <a:lnTo>
                    <a:pt x="79" y="157"/>
                  </a:lnTo>
                  <a:lnTo>
                    <a:pt x="79" y="157"/>
                  </a:lnTo>
                  <a:lnTo>
                    <a:pt x="62" y="155"/>
                  </a:lnTo>
                  <a:lnTo>
                    <a:pt x="47" y="152"/>
                  </a:lnTo>
                  <a:lnTo>
                    <a:pt x="34" y="144"/>
                  </a:lnTo>
                  <a:lnTo>
                    <a:pt x="23" y="134"/>
                  </a:lnTo>
                  <a:lnTo>
                    <a:pt x="14" y="122"/>
                  </a:lnTo>
                  <a:lnTo>
                    <a:pt x="6" y="109"/>
                  </a:lnTo>
                  <a:lnTo>
                    <a:pt x="1" y="94"/>
                  </a:lnTo>
                  <a:lnTo>
                    <a:pt x="0" y="80"/>
                  </a:lnTo>
                  <a:lnTo>
                    <a:pt x="0" y="80"/>
                  </a:lnTo>
                  <a:lnTo>
                    <a:pt x="1" y="63"/>
                  </a:lnTo>
                  <a:lnTo>
                    <a:pt x="6" y="48"/>
                  </a:lnTo>
                  <a:lnTo>
                    <a:pt x="14" y="35"/>
                  </a:lnTo>
                  <a:lnTo>
                    <a:pt x="23" y="23"/>
                  </a:lnTo>
                  <a:lnTo>
                    <a:pt x="34" y="14"/>
                  </a:lnTo>
                  <a:lnTo>
                    <a:pt x="47" y="7"/>
                  </a:lnTo>
                  <a:lnTo>
                    <a:pt x="62" y="2"/>
                  </a:lnTo>
                  <a:lnTo>
                    <a:pt x="79" y="0"/>
                  </a:lnTo>
                  <a:lnTo>
                    <a:pt x="178" y="0"/>
                  </a:lnTo>
                  <a:lnTo>
                    <a:pt x="178" y="0"/>
                  </a:lnTo>
                  <a:lnTo>
                    <a:pt x="192" y="2"/>
                  </a:lnTo>
                  <a:lnTo>
                    <a:pt x="207" y="7"/>
                  </a:lnTo>
                  <a:lnTo>
                    <a:pt x="220" y="14"/>
                  </a:lnTo>
                  <a:lnTo>
                    <a:pt x="232" y="23"/>
                  </a:lnTo>
                  <a:lnTo>
                    <a:pt x="242" y="35"/>
                  </a:lnTo>
                  <a:lnTo>
                    <a:pt x="250" y="48"/>
                  </a:lnTo>
                  <a:lnTo>
                    <a:pt x="253" y="63"/>
                  </a:lnTo>
                  <a:lnTo>
                    <a:pt x="255" y="80"/>
                  </a:lnTo>
                  <a:lnTo>
                    <a:pt x="255" y="80"/>
                  </a:lnTo>
                  <a:lnTo>
                    <a:pt x="253" y="94"/>
                  </a:lnTo>
                  <a:lnTo>
                    <a:pt x="250" y="109"/>
                  </a:lnTo>
                  <a:lnTo>
                    <a:pt x="242" y="122"/>
                  </a:lnTo>
                  <a:lnTo>
                    <a:pt x="232" y="134"/>
                  </a:lnTo>
                  <a:lnTo>
                    <a:pt x="220" y="144"/>
                  </a:lnTo>
                  <a:lnTo>
                    <a:pt x="207" y="152"/>
                  </a:lnTo>
                  <a:lnTo>
                    <a:pt x="192" y="155"/>
                  </a:lnTo>
                  <a:lnTo>
                    <a:pt x="178" y="157"/>
                  </a:lnTo>
                  <a:lnTo>
                    <a:pt x="178" y="157"/>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6" name="Freeform 26"/>
            <p:cNvSpPr>
              <a:spLocks/>
            </p:cNvSpPr>
            <p:nvPr/>
          </p:nvSpPr>
          <p:spPr bwMode="auto">
            <a:xfrm>
              <a:off x="0" y="3613150"/>
              <a:ext cx="914400" cy="1016000"/>
            </a:xfrm>
            <a:custGeom>
              <a:avLst/>
              <a:gdLst>
                <a:gd name="T0" fmla="*/ 1033 w 1152"/>
                <a:gd name="T1" fmla="*/ 1224 h 1280"/>
                <a:gd name="T2" fmla="*/ 908 w 1152"/>
                <a:gd name="T3" fmla="*/ 1255 h 1280"/>
                <a:gd name="T4" fmla="*/ 798 w 1152"/>
                <a:gd name="T5" fmla="*/ 1273 h 1280"/>
                <a:gd name="T6" fmla="*/ 679 w 1152"/>
                <a:gd name="T7" fmla="*/ 1280 h 1280"/>
                <a:gd name="T8" fmla="*/ 598 w 1152"/>
                <a:gd name="T9" fmla="*/ 1277 h 1280"/>
                <a:gd name="T10" fmla="*/ 488 w 1152"/>
                <a:gd name="T11" fmla="*/ 1263 h 1280"/>
                <a:gd name="T12" fmla="*/ 387 w 1152"/>
                <a:gd name="T13" fmla="*/ 1237 h 1280"/>
                <a:gd name="T14" fmla="*/ 326 w 1152"/>
                <a:gd name="T15" fmla="*/ 1212 h 1280"/>
                <a:gd name="T16" fmla="*/ 244 w 1152"/>
                <a:gd name="T17" fmla="*/ 1168 h 1280"/>
                <a:gd name="T18" fmla="*/ 175 w 1152"/>
                <a:gd name="T19" fmla="*/ 1113 h 1280"/>
                <a:gd name="T20" fmla="*/ 134 w 1152"/>
                <a:gd name="T21" fmla="*/ 1072 h 1280"/>
                <a:gd name="T22" fmla="*/ 84 w 1152"/>
                <a:gd name="T23" fmla="*/ 1000 h 1280"/>
                <a:gd name="T24" fmla="*/ 45 w 1152"/>
                <a:gd name="T25" fmla="*/ 919 h 1280"/>
                <a:gd name="T26" fmla="*/ 25 w 1152"/>
                <a:gd name="T27" fmla="*/ 859 h 1280"/>
                <a:gd name="T28" fmla="*/ 7 w 1152"/>
                <a:gd name="T29" fmla="*/ 764 h 1280"/>
                <a:gd name="T30" fmla="*/ 0 w 1152"/>
                <a:gd name="T31" fmla="*/ 660 h 1280"/>
                <a:gd name="T32" fmla="*/ 5 w 1152"/>
                <a:gd name="T33" fmla="*/ 578 h 1280"/>
                <a:gd name="T34" fmla="*/ 18 w 1152"/>
                <a:gd name="T35" fmla="*/ 495 h 1280"/>
                <a:gd name="T36" fmla="*/ 56 w 1152"/>
                <a:gd name="T37" fmla="*/ 376 h 1280"/>
                <a:gd name="T38" fmla="*/ 94 w 1152"/>
                <a:gd name="T39" fmla="*/ 304 h 1280"/>
                <a:gd name="T40" fmla="*/ 170 w 1152"/>
                <a:gd name="T41" fmla="*/ 203 h 1280"/>
                <a:gd name="T42" fmla="*/ 234 w 1152"/>
                <a:gd name="T43" fmla="*/ 146 h 1280"/>
                <a:gd name="T44" fmla="*/ 310 w 1152"/>
                <a:gd name="T45" fmla="*/ 96 h 1280"/>
                <a:gd name="T46" fmla="*/ 442 w 1152"/>
                <a:gd name="T47" fmla="*/ 38 h 1280"/>
                <a:gd name="T48" fmla="*/ 546 w 1152"/>
                <a:gd name="T49" fmla="*/ 14 h 1280"/>
                <a:gd name="T50" fmla="*/ 724 w 1152"/>
                <a:gd name="T51" fmla="*/ 0 h 1280"/>
                <a:gd name="T52" fmla="*/ 829 w 1152"/>
                <a:gd name="T53" fmla="*/ 4 h 1280"/>
                <a:gd name="T54" fmla="*/ 923 w 1152"/>
                <a:gd name="T55" fmla="*/ 15 h 1280"/>
                <a:gd name="T56" fmla="*/ 1004 w 1152"/>
                <a:gd name="T57" fmla="*/ 30 h 1280"/>
                <a:gd name="T58" fmla="*/ 1068 w 1152"/>
                <a:gd name="T59" fmla="*/ 371 h 1280"/>
                <a:gd name="T60" fmla="*/ 1007 w 1152"/>
                <a:gd name="T61" fmla="*/ 345 h 1280"/>
                <a:gd name="T62" fmla="*/ 936 w 1152"/>
                <a:gd name="T63" fmla="*/ 324 h 1280"/>
                <a:gd name="T64" fmla="*/ 846 w 1152"/>
                <a:gd name="T65" fmla="*/ 307 h 1280"/>
                <a:gd name="T66" fmla="*/ 732 w 1152"/>
                <a:gd name="T67" fmla="*/ 302 h 1280"/>
                <a:gd name="T68" fmla="*/ 664 w 1152"/>
                <a:gd name="T69" fmla="*/ 307 h 1280"/>
                <a:gd name="T70" fmla="*/ 602 w 1152"/>
                <a:gd name="T71" fmla="*/ 324 h 1280"/>
                <a:gd name="T72" fmla="*/ 519 w 1152"/>
                <a:gd name="T73" fmla="*/ 366 h 1280"/>
                <a:gd name="T74" fmla="*/ 473 w 1152"/>
                <a:gd name="T75" fmla="*/ 409 h 1280"/>
                <a:gd name="T76" fmla="*/ 422 w 1152"/>
                <a:gd name="T77" fmla="*/ 495 h 1280"/>
                <a:gd name="T78" fmla="*/ 410 w 1152"/>
                <a:gd name="T79" fmla="*/ 530 h 1280"/>
                <a:gd name="T80" fmla="*/ 396 w 1152"/>
                <a:gd name="T81" fmla="*/ 648 h 1280"/>
                <a:gd name="T82" fmla="*/ 402 w 1152"/>
                <a:gd name="T83" fmla="*/ 736 h 1280"/>
                <a:gd name="T84" fmla="*/ 417 w 1152"/>
                <a:gd name="T85" fmla="*/ 790 h 1280"/>
                <a:gd name="T86" fmla="*/ 437 w 1152"/>
                <a:gd name="T87" fmla="*/ 836 h 1280"/>
                <a:gd name="T88" fmla="*/ 490 w 1152"/>
                <a:gd name="T89" fmla="*/ 907 h 1280"/>
                <a:gd name="T90" fmla="*/ 534 w 1152"/>
                <a:gd name="T91" fmla="*/ 940 h 1280"/>
                <a:gd name="T92" fmla="*/ 583 w 1152"/>
                <a:gd name="T93" fmla="*/ 962 h 1280"/>
                <a:gd name="T94" fmla="*/ 661 w 1152"/>
                <a:gd name="T95" fmla="*/ 975 h 1280"/>
                <a:gd name="T96" fmla="*/ 717 w 1152"/>
                <a:gd name="T97" fmla="*/ 976 h 1280"/>
                <a:gd name="T98" fmla="*/ 765 w 1152"/>
                <a:gd name="T99" fmla="*/ 972 h 1280"/>
                <a:gd name="T100" fmla="*/ 542 w 1152"/>
                <a:gd name="T101" fmla="*/ 792 h 1280"/>
                <a:gd name="T102" fmla="*/ 1152 w 1152"/>
                <a:gd name="T103" fmla="*/ 1176 h 1280"/>
                <a:gd name="T104" fmla="*/ 1085 w 1152"/>
                <a:gd name="T105" fmla="*/ 1207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52" h="1280">
                  <a:moveTo>
                    <a:pt x="1085" y="1207"/>
                  </a:moveTo>
                  <a:lnTo>
                    <a:pt x="1085" y="1207"/>
                  </a:lnTo>
                  <a:lnTo>
                    <a:pt x="1033" y="1224"/>
                  </a:lnTo>
                  <a:lnTo>
                    <a:pt x="974" y="1240"/>
                  </a:lnTo>
                  <a:lnTo>
                    <a:pt x="974" y="1240"/>
                  </a:lnTo>
                  <a:lnTo>
                    <a:pt x="908" y="1255"/>
                  </a:lnTo>
                  <a:lnTo>
                    <a:pt x="836" y="1268"/>
                  </a:lnTo>
                  <a:lnTo>
                    <a:pt x="836" y="1268"/>
                  </a:lnTo>
                  <a:lnTo>
                    <a:pt x="798" y="1273"/>
                  </a:lnTo>
                  <a:lnTo>
                    <a:pt x="758" y="1277"/>
                  </a:lnTo>
                  <a:lnTo>
                    <a:pt x="720" y="1278"/>
                  </a:lnTo>
                  <a:lnTo>
                    <a:pt x="679" y="1280"/>
                  </a:lnTo>
                  <a:lnTo>
                    <a:pt x="679" y="1280"/>
                  </a:lnTo>
                  <a:lnTo>
                    <a:pt x="638" y="1278"/>
                  </a:lnTo>
                  <a:lnTo>
                    <a:pt x="598" y="1277"/>
                  </a:lnTo>
                  <a:lnTo>
                    <a:pt x="560" y="1273"/>
                  </a:lnTo>
                  <a:lnTo>
                    <a:pt x="524" y="1268"/>
                  </a:lnTo>
                  <a:lnTo>
                    <a:pt x="488" y="1263"/>
                  </a:lnTo>
                  <a:lnTo>
                    <a:pt x="453" y="1255"/>
                  </a:lnTo>
                  <a:lnTo>
                    <a:pt x="419" y="1247"/>
                  </a:lnTo>
                  <a:lnTo>
                    <a:pt x="387" y="1237"/>
                  </a:lnTo>
                  <a:lnTo>
                    <a:pt x="387" y="1237"/>
                  </a:lnTo>
                  <a:lnTo>
                    <a:pt x="356" y="1225"/>
                  </a:lnTo>
                  <a:lnTo>
                    <a:pt x="326" y="1212"/>
                  </a:lnTo>
                  <a:lnTo>
                    <a:pt x="297" y="1199"/>
                  </a:lnTo>
                  <a:lnTo>
                    <a:pt x="270" y="1184"/>
                  </a:lnTo>
                  <a:lnTo>
                    <a:pt x="244" y="1168"/>
                  </a:lnTo>
                  <a:lnTo>
                    <a:pt x="219" y="1151"/>
                  </a:lnTo>
                  <a:lnTo>
                    <a:pt x="196" y="1133"/>
                  </a:lnTo>
                  <a:lnTo>
                    <a:pt x="175" y="1113"/>
                  </a:lnTo>
                  <a:lnTo>
                    <a:pt x="175" y="1113"/>
                  </a:lnTo>
                  <a:lnTo>
                    <a:pt x="153" y="1094"/>
                  </a:lnTo>
                  <a:lnTo>
                    <a:pt x="134" y="1072"/>
                  </a:lnTo>
                  <a:lnTo>
                    <a:pt x="115" y="1049"/>
                  </a:lnTo>
                  <a:lnTo>
                    <a:pt x="99" y="1024"/>
                  </a:lnTo>
                  <a:lnTo>
                    <a:pt x="84" y="1000"/>
                  </a:lnTo>
                  <a:lnTo>
                    <a:pt x="69" y="973"/>
                  </a:lnTo>
                  <a:lnTo>
                    <a:pt x="56" y="947"/>
                  </a:lnTo>
                  <a:lnTo>
                    <a:pt x="45" y="919"/>
                  </a:lnTo>
                  <a:lnTo>
                    <a:pt x="45" y="919"/>
                  </a:lnTo>
                  <a:lnTo>
                    <a:pt x="35" y="889"/>
                  </a:lnTo>
                  <a:lnTo>
                    <a:pt x="25" y="859"/>
                  </a:lnTo>
                  <a:lnTo>
                    <a:pt x="18" y="828"/>
                  </a:lnTo>
                  <a:lnTo>
                    <a:pt x="12" y="797"/>
                  </a:lnTo>
                  <a:lnTo>
                    <a:pt x="7" y="764"/>
                  </a:lnTo>
                  <a:lnTo>
                    <a:pt x="3" y="731"/>
                  </a:lnTo>
                  <a:lnTo>
                    <a:pt x="2" y="696"/>
                  </a:lnTo>
                  <a:lnTo>
                    <a:pt x="0" y="660"/>
                  </a:lnTo>
                  <a:lnTo>
                    <a:pt x="0" y="660"/>
                  </a:lnTo>
                  <a:lnTo>
                    <a:pt x="2" y="619"/>
                  </a:lnTo>
                  <a:lnTo>
                    <a:pt x="5" y="578"/>
                  </a:lnTo>
                  <a:lnTo>
                    <a:pt x="10" y="536"/>
                  </a:lnTo>
                  <a:lnTo>
                    <a:pt x="18" y="495"/>
                  </a:lnTo>
                  <a:lnTo>
                    <a:pt x="18" y="495"/>
                  </a:lnTo>
                  <a:lnTo>
                    <a:pt x="28" y="454"/>
                  </a:lnTo>
                  <a:lnTo>
                    <a:pt x="41" y="414"/>
                  </a:lnTo>
                  <a:lnTo>
                    <a:pt x="56" y="376"/>
                  </a:lnTo>
                  <a:lnTo>
                    <a:pt x="74" y="340"/>
                  </a:lnTo>
                  <a:lnTo>
                    <a:pt x="74" y="340"/>
                  </a:lnTo>
                  <a:lnTo>
                    <a:pt x="94" y="304"/>
                  </a:lnTo>
                  <a:lnTo>
                    <a:pt x="117" y="269"/>
                  </a:lnTo>
                  <a:lnTo>
                    <a:pt x="142" y="236"/>
                  </a:lnTo>
                  <a:lnTo>
                    <a:pt x="170" y="203"/>
                  </a:lnTo>
                  <a:lnTo>
                    <a:pt x="170" y="203"/>
                  </a:lnTo>
                  <a:lnTo>
                    <a:pt x="201" y="174"/>
                  </a:lnTo>
                  <a:lnTo>
                    <a:pt x="234" y="146"/>
                  </a:lnTo>
                  <a:lnTo>
                    <a:pt x="270" y="119"/>
                  </a:lnTo>
                  <a:lnTo>
                    <a:pt x="310" y="96"/>
                  </a:lnTo>
                  <a:lnTo>
                    <a:pt x="310" y="96"/>
                  </a:lnTo>
                  <a:lnTo>
                    <a:pt x="351" y="75"/>
                  </a:lnTo>
                  <a:lnTo>
                    <a:pt x="396" y="55"/>
                  </a:lnTo>
                  <a:lnTo>
                    <a:pt x="442" y="38"/>
                  </a:lnTo>
                  <a:lnTo>
                    <a:pt x="493" y="25"/>
                  </a:lnTo>
                  <a:lnTo>
                    <a:pt x="493" y="25"/>
                  </a:lnTo>
                  <a:lnTo>
                    <a:pt x="546" y="14"/>
                  </a:lnTo>
                  <a:lnTo>
                    <a:pt x="602" y="5"/>
                  </a:lnTo>
                  <a:lnTo>
                    <a:pt x="661" y="2"/>
                  </a:lnTo>
                  <a:lnTo>
                    <a:pt x="724" y="0"/>
                  </a:lnTo>
                  <a:lnTo>
                    <a:pt x="724" y="0"/>
                  </a:lnTo>
                  <a:lnTo>
                    <a:pt x="778" y="0"/>
                  </a:lnTo>
                  <a:lnTo>
                    <a:pt x="829" y="4"/>
                  </a:lnTo>
                  <a:lnTo>
                    <a:pt x="829" y="4"/>
                  </a:lnTo>
                  <a:lnTo>
                    <a:pt x="877" y="9"/>
                  </a:lnTo>
                  <a:lnTo>
                    <a:pt x="923" y="15"/>
                  </a:lnTo>
                  <a:lnTo>
                    <a:pt x="923" y="15"/>
                  </a:lnTo>
                  <a:lnTo>
                    <a:pt x="964" y="22"/>
                  </a:lnTo>
                  <a:lnTo>
                    <a:pt x="1004" y="30"/>
                  </a:lnTo>
                  <a:lnTo>
                    <a:pt x="1004" y="30"/>
                  </a:lnTo>
                  <a:lnTo>
                    <a:pt x="1068" y="45"/>
                  </a:lnTo>
                  <a:lnTo>
                    <a:pt x="1068" y="371"/>
                  </a:lnTo>
                  <a:lnTo>
                    <a:pt x="1068" y="371"/>
                  </a:lnTo>
                  <a:lnTo>
                    <a:pt x="1038" y="358"/>
                  </a:lnTo>
                  <a:lnTo>
                    <a:pt x="1007" y="345"/>
                  </a:lnTo>
                  <a:lnTo>
                    <a:pt x="1007" y="345"/>
                  </a:lnTo>
                  <a:lnTo>
                    <a:pt x="972" y="334"/>
                  </a:lnTo>
                  <a:lnTo>
                    <a:pt x="936" y="324"/>
                  </a:lnTo>
                  <a:lnTo>
                    <a:pt x="936" y="324"/>
                  </a:lnTo>
                  <a:lnTo>
                    <a:pt x="893" y="315"/>
                  </a:lnTo>
                  <a:lnTo>
                    <a:pt x="846" y="307"/>
                  </a:lnTo>
                  <a:lnTo>
                    <a:pt x="846" y="307"/>
                  </a:lnTo>
                  <a:lnTo>
                    <a:pt x="793" y="304"/>
                  </a:lnTo>
                  <a:lnTo>
                    <a:pt x="732" y="302"/>
                  </a:lnTo>
                  <a:lnTo>
                    <a:pt x="732" y="302"/>
                  </a:lnTo>
                  <a:lnTo>
                    <a:pt x="697" y="304"/>
                  </a:lnTo>
                  <a:lnTo>
                    <a:pt x="664" y="307"/>
                  </a:lnTo>
                  <a:lnTo>
                    <a:pt x="633" y="314"/>
                  </a:lnTo>
                  <a:lnTo>
                    <a:pt x="602" y="324"/>
                  </a:lnTo>
                  <a:lnTo>
                    <a:pt x="602" y="324"/>
                  </a:lnTo>
                  <a:lnTo>
                    <a:pt x="572" y="335"/>
                  </a:lnTo>
                  <a:lnTo>
                    <a:pt x="544" y="350"/>
                  </a:lnTo>
                  <a:lnTo>
                    <a:pt x="519" y="366"/>
                  </a:lnTo>
                  <a:lnTo>
                    <a:pt x="494" y="388"/>
                  </a:lnTo>
                  <a:lnTo>
                    <a:pt x="494" y="388"/>
                  </a:lnTo>
                  <a:lnTo>
                    <a:pt x="473" y="409"/>
                  </a:lnTo>
                  <a:lnTo>
                    <a:pt x="453" y="436"/>
                  </a:lnTo>
                  <a:lnTo>
                    <a:pt x="437" y="464"/>
                  </a:lnTo>
                  <a:lnTo>
                    <a:pt x="422" y="495"/>
                  </a:lnTo>
                  <a:lnTo>
                    <a:pt x="422" y="495"/>
                  </a:lnTo>
                  <a:lnTo>
                    <a:pt x="417" y="512"/>
                  </a:lnTo>
                  <a:lnTo>
                    <a:pt x="410" y="530"/>
                  </a:lnTo>
                  <a:lnTo>
                    <a:pt x="402" y="566"/>
                  </a:lnTo>
                  <a:lnTo>
                    <a:pt x="397" y="606"/>
                  </a:lnTo>
                  <a:lnTo>
                    <a:pt x="396" y="648"/>
                  </a:lnTo>
                  <a:lnTo>
                    <a:pt x="396" y="648"/>
                  </a:lnTo>
                  <a:lnTo>
                    <a:pt x="397" y="693"/>
                  </a:lnTo>
                  <a:lnTo>
                    <a:pt x="402" y="736"/>
                  </a:lnTo>
                  <a:lnTo>
                    <a:pt x="407" y="754"/>
                  </a:lnTo>
                  <a:lnTo>
                    <a:pt x="410" y="774"/>
                  </a:lnTo>
                  <a:lnTo>
                    <a:pt x="417" y="790"/>
                  </a:lnTo>
                  <a:lnTo>
                    <a:pt x="422" y="807"/>
                  </a:lnTo>
                  <a:lnTo>
                    <a:pt x="422" y="807"/>
                  </a:lnTo>
                  <a:lnTo>
                    <a:pt x="437" y="836"/>
                  </a:lnTo>
                  <a:lnTo>
                    <a:pt x="453" y="863"/>
                  </a:lnTo>
                  <a:lnTo>
                    <a:pt x="471" y="887"/>
                  </a:lnTo>
                  <a:lnTo>
                    <a:pt x="490" y="907"/>
                  </a:lnTo>
                  <a:lnTo>
                    <a:pt x="490" y="907"/>
                  </a:lnTo>
                  <a:lnTo>
                    <a:pt x="511" y="925"/>
                  </a:lnTo>
                  <a:lnTo>
                    <a:pt x="534" y="940"/>
                  </a:lnTo>
                  <a:lnTo>
                    <a:pt x="559" y="952"/>
                  </a:lnTo>
                  <a:lnTo>
                    <a:pt x="583" y="962"/>
                  </a:lnTo>
                  <a:lnTo>
                    <a:pt x="583" y="962"/>
                  </a:lnTo>
                  <a:lnTo>
                    <a:pt x="610" y="968"/>
                  </a:lnTo>
                  <a:lnTo>
                    <a:pt x="635" y="973"/>
                  </a:lnTo>
                  <a:lnTo>
                    <a:pt x="661" y="975"/>
                  </a:lnTo>
                  <a:lnTo>
                    <a:pt x="686" y="976"/>
                  </a:lnTo>
                  <a:lnTo>
                    <a:pt x="686" y="976"/>
                  </a:lnTo>
                  <a:lnTo>
                    <a:pt x="717" y="976"/>
                  </a:lnTo>
                  <a:lnTo>
                    <a:pt x="743" y="975"/>
                  </a:lnTo>
                  <a:lnTo>
                    <a:pt x="743" y="975"/>
                  </a:lnTo>
                  <a:lnTo>
                    <a:pt x="765" y="972"/>
                  </a:lnTo>
                  <a:lnTo>
                    <a:pt x="780" y="970"/>
                  </a:lnTo>
                  <a:lnTo>
                    <a:pt x="780" y="792"/>
                  </a:lnTo>
                  <a:lnTo>
                    <a:pt x="542" y="792"/>
                  </a:lnTo>
                  <a:lnTo>
                    <a:pt x="542" y="510"/>
                  </a:lnTo>
                  <a:lnTo>
                    <a:pt x="1152" y="510"/>
                  </a:lnTo>
                  <a:lnTo>
                    <a:pt x="1152" y="1176"/>
                  </a:lnTo>
                  <a:lnTo>
                    <a:pt x="1152" y="1176"/>
                  </a:lnTo>
                  <a:lnTo>
                    <a:pt x="1124" y="1191"/>
                  </a:lnTo>
                  <a:lnTo>
                    <a:pt x="1085" y="1207"/>
                  </a:lnTo>
                  <a:lnTo>
                    <a:pt x="1085" y="1207"/>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7" name="Freeform 27"/>
            <p:cNvSpPr>
              <a:spLocks/>
            </p:cNvSpPr>
            <p:nvPr/>
          </p:nvSpPr>
          <p:spPr bwMode="auto">
            <a:xfrm>
              <a:off x="1047750" y="3897313"/>
              <a:ext cx="527050" cy="714375"/>
            </a:xfrm>
            <a:custGeom>
              <a:avLst/>
              <a:gdLst>
                <a:gd name="T0" fmla="*/ 638 w 665"/>
                <a:gd name="T1" fmla="*/ 322 h 900"/>
                <a:gd name="T2" fmla="*/ 638 w 665"/>
                <a:gd name="T3" fmla="*/ 322 h 900"/>
                <a:gd name="T4" fmla="*/ 609 w 665"/>
                <a:gd name="T5" fmla="*/ 313 h 900"/>
                <a:gd name="T6" fmla="*/ 609 w 665"/>
                <a:gd name="T7" fmla="*/ 313 h 900"/>
                <a:gd name="T8" fmla="*/ 577 w 665"/>
                <a:gd name="T9" fmla="*/ 309 h 900"/>
                <a:gd name="T10" fmla="*/ 577 w 665"/>
                <a:gd name="T11" fmla="*/ 309 h 900"/>
                <a:gd name="T12" fmla="*/ 549 w 665"/>
                <a:gd name="T13" fmla="*/ 307 h 900"/>
                <a:gd name="T14" fmla="*/ 549 w 665"/>
                <a:gd name="T15" fmla="*/ 307 h 900"/>
                <a:gd name="T16" fmla="*/ 524 w 665"/>
                <a:gd name="T17" fmla="*/ 307 h 900"/>
                <a:gd name="T18" fmla="*/ 501 w 665"/>
                <a:gd name="T19" fmla="*/ 310 h 900"/>
                <a:gd name="T20" fmla="*/ 482 w 665"/>
                <a:gd name="T21" fmla="*/ 315 h 900"/>
                <a:gd name="T22" fmla="*/ 463 w 665"/>
                <a:gd name="T23" fmla="*/ 322 h 900"/>
                <a:gd name="T24" fmla="*/ 463 w 665"/>
                <a:gd name="T25" fmla="*/ 322 h 900"/>
                <a:gd name="T26" fmla="*/ 447 w 665"/>
                <a:gd name="T27" fmla="*/ 330 h 900"/>
                <a:gd name="T28" fmla="*/ 432 w 665"/>
                <a:gd name="T29" fmla="*/ 342 h 900"/>
                <a:gd name="T30" fmla="*/ 419 w 665"/>
                <a:gd name="T31" fmla="*/ 353 h 900"/>
                <a:gd name="T32" fmla="*/ 407 w 665"/>
                <a:gd name="T33" fmla="*/ 366 h 900"/>
                <a:gd name="T34" fmla="*/ 407 w 665"/>
                <a:gd name="T35" fmla="*/ 366 h 900"/>
                <a:gd name="T36" fmla="*/ 398 w 665"/>
                <a:gd name="T37" fmla="*/ 381 h 900"/>
                <a:gd name="T38" fmla="*/ 389 w 665"/>
                <a:gd name="T39" fmla="*/ 398 h 900"/>
                <a:gd name="T40" fmla="*/ 383 w 665"/>
                <a:gd name="T41" fmla="*/ 414 h 900"/>
                <a:gd name="T42" fmla="*/ 376 w 665"/>
                <a:gd name="T43" fmla="*/ 434 h 900"/>
                <a:gd name="T44" fmla="*/ 376 w 665"/>
                <a:gd name="T45" fmla="*/ 434 h 900"/>
                <a:gd name="T46" fmla="*/ 373 w 665"/>
                <a:gd name="T47" fmla="*/ 454 h 900"/>
                <a:gd name="T48" fmla="*/ 370 w 665"/>
                <a:gd name="T49" fmla="*/ 473 h 900"/>
                <a:gd name="T50" fmla="*/ 368 w 665"/>
                <a:gd name="T51" fmla="*/ 495 h 900"/>
                <a:gd name="T52" fmla="*/ 368 w 665"/>
                <a:gd name="T53" fmla="*/ 516 h 900"/>
                <a:gd name="T54" fmla="*/ 368 w 665"/>
                <a:gd name="T55" fmla="*/ 900 h 900"/>
                <a:gd name="T56" fmla="*/ 0 w 665"/>
                <a:gd name="T57" fmla="*/ 900 h 900"/>
                <a:gd name="T58" fmla="*/ 0 w 665"/>
                <a:gd name="T59" fmla="*/ 17 h 900"/>
                <a:gd name="T60" fmla="*/ 368 w 665"/>
                <a:gd name="T61" fmla="*/ 17 h 900"/>
                <a:gd name="T62" fmla="*/ 368 w 665"/>
                <a:gd name="T63" fmla="*/ 172 h 900"/>
                <a:gd name="T64" fmla="*/ 371 w 665"/>
                <a:gd name="T65" fmla="*/ 172 h 900"/>
                <a:gd name="T66" fmla="*/ 371 w 665"/>
                <a:gd name="T67" fmla="*/ 172 h 900"/>
                <a:gd name="T68" fmla="*/ 379 w 665"/>
                <a:gd name="T69" fmla="*/ 152 h 900"/>
                <a:gd name="T70" fmla="*/ 389 w 665"/>
                <a:gd name="T71" fmla="*/ 132 h 900"/>
                <a:gd name="T72" fmla="*/ 401 w 665"/>
                <a:gd name="T73" fmla="*/ 114 h 900"/>
                <a:gd name="T74" fmla="*/ 412 w 665"/>
                <a:gd name="T75" fmla="*/ 98 h 900"/>
                <a:gd name="T76" fmla="*/ 424 w 665"/>
                <a:gd name="T77" fmla="*/ 83 h 900"/>
                <a:gd name="T78" fmla="*/ 437 w 665"/>
                <a:gd name="T79" fmla="*/ 68 h 900"/>
                <a:gd name="T80" fmla="*/ 452 w 665"/>
                <a:gd name="T81" fmla="*/ 56 h 900"/>
                <a:gd name="T82" fmla="*/ 467 w 665"/>
                <a:gd name="T83" fmla="*/ 45 h 900"/>
                <a:gd name="T84" fmla="*/ 467 w 665"/>
                <a:gd name="T85" fmla="*/ 45 h 900"/>
                <a:gd name="T86" fmla="*/ 483 w 665"/>
                <a:gd name="T87" fmla="*/ 33 h 900"/>
                <a:gd name="T88" fmla="*/ 500 w 665"/>
                <a:gd name="T89" fmla="*/ 25 h 900"/>
                <a:gd name="T90" fmla="*/ 516 w 665"/>
                <a:gd name="T91" fmla="*/ 18 h 900"/>
                <a:gd name="T92" fmla="*/ 534 w 665"/>
                <a:gd name="T93" fmla="*/ 12 h 900"/>
                <a:gd name="T94" fmla="*/ 552 w 665"/>
                <a:gd name="T95" fmla="*/ 7 h 900"/>
                <a:gd name="T96" fmla="*/ 572 w 665"/>
                <a:gd name="T97" fmla="*/ 4 h 900"/>
                <a:gd name="T98" fmla="*/ 592 w 665"/>
                <a:gd name="T99" fmla="*/ 2 h 900"/>
                <a:gd name="T100" fmla="*/ 612 w 665"/>
                <a:gd name="T101" fmla="*/ 0 h 900"/>
                <a:gd name="T102" fmla="*/ 612 w 665"/>
                <a:gd name="T103" fmla="*/ 0 h 900"/>
                <a:gd name="T104" fmla="*/ 632 w 665"/>
                <a:gd name="T105" fmla="*/ 2 h 900"/>
                <a:gd name="T106" fmla="*/ 645 w 665"/>
                <a:gd name="T107" fmla="*/ 4 h 900"/>
                <a:gd name="T108" fmla="*/ 645 w 665"/>
                <a:gd name="T109" fmla="*/ 4 h 900"/>
                <a:gd name="T110" fmla="*/ 665 w 665"/>
                <a:gd name="T111" fmla="*/ 12 h 900"/>
                <a:gd name="T112" fmla="*/ 665 w 665"/>
                <a:gd name="T113" fmla="*/ 332 h 900"/>
                <a:gd name="T114" fmla="*/ 665 w 665"/>
                <a:gd name="T115" fmla="*/ 332 h 900"/>
                <a:gd name="T116" fmla="*/ 638 w 665"/>
                <a:gd name="T117" fmla="*/ 322 h 900"/>
                <a:gd name="T118" fmla="*/ 638 w 665"/>
                <a:gd name="T119" fmla="*/ 322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5" h="900">
                  <a:moveTo>
                    <a:pt x="638" y="322"/>
                  </a:moveTo>
                  <a:lnTo>
                    <a:pt x="638" y="322"/>
                  </a:lnTo>
                  <a:lnTo>
                    <a:pt x="609" y="313"/>
                  </a:lnTo>
                  <a:lnTo>
                    <a:pt x="609" y="313"/>
                  </a:lnTo>
                  <a:lnTo>
                    <a:pt x="577" y="309"/>
                  </a:lnTo>
                  <a:lnTo>
                    <a:pt x="577" y="309"/>
                  </a:lnTo>
                  <a:lnTo>
                    <a:pt x="549" y="307"/>
                  </a:lnTo>
                  <a:lnTo>
                    <a:pt x="549" y="307"/>
                  </a:lnTo>
                  <a:lnTo>
                    <a:pt x="524" y="307"/>
                  </a:lnTo>
                  <a:lnTo>
                    <a:pt x="501" y="310"/>
                  </a:lnTo>
                  <a:lnTo>
                    <a:pt x="482" y="315"/>
                  </a:lnTo>
                  <a:lnTo>
                    <a:pt x="463" y="322"/>
                  </a:lnTo>
                  <a:lnTo>
                    <a:pt x="463" y="322"/>
                  </a:lnTo>
                  <a:lnTo>
                    <a:pt x="447" y="330"/>
                  </a:lnTo>
                  <a:lnTo>
                    <a:pt x="432" y="342"/>
                  </a:lnTo>
                  <a:lnTo>
                    <a:pt x="419" y="353"/>
                  </a:lnTo>
                  <a:lnTo>
                    <a:pt x="407" y="366"/>
                  </a:lnTo>
                  <a:lnTo>
                    <a:pt x="407" y="366"/>
                  </a:lnTo>
                  <a:lnTo>
                    <a:pt x="398" y="381"/>
                  </a:lnTo>
                  <a:lnTo>
                    <a:pt x="389" y="398"/>
                  </a:lnTo>
                  <a:lnTo>
                    <a:pt x="383" y="414"/>
                  </a:lnTo>
                  <a:lnTo>
                    <a:pt x="376" y="434"/>
                  </a:lnTo>
                  <a:lnTo>
                    <a:pt x="376" y="434"/>
                  </a:lnTo>
                  <a:lnTo>
                    <a:pt x="373" y="454"/>
                  </a:lnTo>
                  <a:lnTo>
                    <a:pt x="370" y="473"/>
                  </a:lnTo>
                  <a:lnTo>
                    <a:pt x="368" y="495"/>
                  </a:lnTo>
                  <a:lnTo>
                    <a:pt x="368" y="516"/>
                  </a:lnTo>
                  <a:lnTo>
                    <a:pt x="368" y="900"/>
                  </a:lnTo>
                  <a:lnTo>
                    <a:pt x="0" y="900"/>
                  </a:lnTo>
                  <a:lnTo>
                    <a:pt x="0" y="17"/>
                  </a:lnTo>
                  <a:lnTo>
                    <a:pt x="368" y="17"/>
                  </a:lnTo>
                  <a:lnTo>
                    <a:pt x="368" y="172"/>
                  </a:lnTo>
                  <a:lnTo>
                    <a:pt x="371" y="172"/>
                  </a:lnTo>
                  <a:lnTo>
                    <a:pt x="371" y="172"/>
                  </a:lnTo>
                  <a:lnTo>
                    <a:pt x="379" y="152"/>
                  </a:lnTo>
                  <a:lnTo>
                    <a:pt x="389" y="132"/>
                  </a:lnTo>
                  <a:lnTo>
                    <a:pt x="401" y="114"/>
                  </a:lnTo>
                  <a:lnTo>
                    <a:pt x="412" y="98"/>
                  </a:lnTo>
                  <a:lnTo>
                    <a:pt x="424" y="83"/>
                  </a:lnTo>
                  <a:lnTo>
                    <a:pt x="437" y="68"/>
                  </a:lnTo>
                  <a:lnTo>
                    <a:pt x="452" y="56"/>
                  </a:lnTo>
                  <a:lnTo>
                    <a:pt x="467" y="45"/>
                  </a:lnTo>
                  <a:lnTo>
                    <a:pt x="467" y="45"/>
                  </a:lnTo>
                  <a:lnTo>
                    <a:pt x="483" y="33"/>
                  </a:lnTo>
                  <a:lnTo>
                    <a:pt x="500" y="25"/>
                  </a:lnTo>
                  <a:lnTo>
                    <a:pt x="516" y="18"/>
                  </a:lnTo>
                  <a:lnTo>
                    <a:pt x="534" y="12"/>
                  </a:lnTo>
                  <a:lnTo>
                    <a:pt x="552" y="7"/>
                  </a:lnTo>
                  <a:lnTo>
                    <a:pt x="572" y="4"/>
                  </a:lnTo>
                  <a:lnTo>
                    <a:pt x="592" y="2"/>
                  </a:lnTo>
                  <a:lnTo>
                    <a:pt x="612" y="0"/>
                  </a:lnTo>
                  <a:lnTo>
                    <a:pt x="612" y="0"/>
                  </a:lnTo>
                  <a:lnTo>
                    <a:pt x="632" y="2"/>
                  </a:lnTo>
                  <a:lnTo>
                    <a:pt x="645" y="4"/>
                  </a:lnTo>
                  <a:lnTo>
                    <a:pt x="645" y="4"/>
                  </a:lnTo>
                  <a:lnTo>
                    <a:pt x="665" y="12"/>
                  </a:lnTo>
                  <a:lnTo>
                    <a:pt x="665" y="332"/>
                  </a:lnTo>
                  <a:lnTo>
                    <a:pt x="665" y="332"/>
                  </a:lnTo>
                  <a:lnTo>
                    <a:pt x="638" y="322"/>
                  </a:lnTo>
                  <a:lnTo>
                    <a:pt x="638" y="32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8" name="Freeform 28"/>
            <p:cNvSpPr>
              <a:spLocks noEditPoints="1"/>
            </p:cNvSpPr>
            <p:nvPr/>
          </p:nvSpPr>
          <p:spPr bwMode="auto">
            <a:xfrm>
              <a:off x="1619250" y="3894138"/>
              <a:ext cx="695325" cy="735013"/>
            </a:xfrm>
            <a:custGeom>
              <a:avLst/>
              <a:gdLst>
                <a:gd name="T0" fmla="*/ 535 w 875"/>
                <a:gd name="T1" fmla="*/ 770 h 927"/>
                <a:gd name="T2" fmla="*/ 514 w 875"/>
                <a:gd name="T3" fmla="*/ 805 h 927"/>
                <a:gd name="T4" fmla="*/ 474 w 875"/>
                <a:gd name="T5" fmla="*/ 849 h 927"/>
                <a:gd name="T6" fmla="*/ 428 w 875"/>
                <a:gd name="T7" fmla="*/ 886 h 927"/>
                <a:gd name="T8" fmla="*/ 392 w 875"/>
                <a:gd name="T9" fmla="*/ 904 h 927"/>
                <a:gd name="T10" fmla="*/ 334 w 875"/>
                <a:gd name="T11" fmla="*/ 920 h 927"/>
                <a:gd name="T12" fmla="*/ 267 w 875"/>
                <a:gd name="T13" fmla="*/ 927 h 927"/>
                <a:gd name="T14" fmla="*/ 204 w 875"/>
                <a:gd name="T15" fmla="*/ 920 h 927"/>
                <a:gd name="T16" fmla="*/ 150 w 875"/>
                <a:gd name="T17" fmla="*/ 905 h 927"/>
                <a:gd name="T18" fmla="*/ 84 w 875"/>
                <a:gd name="T19" fmla="*/ 864 h 927"/>
                <a:gd name="T20" fmla="*/ 51 w 875"/>
                <a:gd name="T21" fmla="*/ 828 h 927"/>
                <a:gd name="T22" fmla="*/ 16 w 875"/>
                <a:gd name="T23" fmla="*/ 760 h 927"/>
                <a:gd name="T24" fmla="*/ 5 w 875"/>
                <a:gd name="T25" fmla="*/ 709 h 927"/>
                <a:gd name="T26" fmla="*/ 0 w 875"/>
                <a:gd name="T27" fmla="*/ 653 h 927"/>
                <a:gd name="T28" fmla="*/ 8 w 875"/>
                <a:gd name="T29" fmla="*/ 581 h 927"/>
                <a:gd name="T30" fmla="*/ 21 w 875"/>
                <a:gd name="T31" fmla="*/ 533 h 927"/>
                <a:gd name="T32" fmla="*/ 61 w 875"/>
                <a:gd name="T33" fmla="*/ 467 h 927"/>
                <a:gd name="T34" fmla="*/ 103 w 875"/>
                <a:gd name="T35" fmla="*/ 429 h 927"/>
                <a:gd name="T36" fmla="*/ 158 w 875"/>
                <a:gd name="T37" fmla="*/ 396 h 927"/>
                <a:gd name="T38" fmla="*/ 273 w 875"/>
                <a:gd name="T39" fmla="*/ 360 h 927"/>
                <a:gd name="T40" fmla="*/ 539 w 875"/>
                <a:gd name="T41" fmla="*/ 323 h 927"/>
                <a:gd name="T42" fmla="*/ 534 w 875"/>
                <a:gd name="T43" fmla="*/ 292 h 927"/>
                <a:gd name="T44" fmla="*/ 522 w 875"/>
                <a:gd name="T45" fmla="*/ 274 h 927"/>
                <a:gd name="T46" fmla="*/ 499 w 875"/>
                <a:gd name="T47" fmla="*/ 251 h 927"/>
                <a:gd name="T48" fmla="*/ 478 w 875"/>
                <a:gd name="T49" fmla="*/ 239 h 927"/>
                <a:gd name="T50" fmla="*/ 453 w 875"/>
                <a:gd name="T51" fmla="*/ 231 h 927"/>
                <a:gd name="T52" fmla="*/ 397 w 875"/>
                <a:gd name="T53" fmla="*/ 225 h 927"/>
                <a:gd name="T54" fmla="*/ 308 w 875"/>
                <a:gd name="T55" fmla="*/ 233 h 927"/>
                <a:gd name="T56" fmla="*/ 225 w 875"/>
                <a:gd name="T57" fmla="*/ 251 h 927"/>
                <a:gd name="T58" fmla="*/ 150 w 875"/>
                <a:gd name="T59" fmla="*/ 279 h 927"/>
                <a:gd name="T60" fmla="*/ 84 w 875"/>
                <a:gd name="T61" fmla="*/ 71 h 927"/>
                <a:gd name="T62" fmla="*/ 159 w 875"/>
                <a:gd name="T63" fmla="*/ 43 h 927"/>
                <a:gd name="T64" fmla="*/ 253 w 875"/>
                <a:gd name="T65" fmla="*/ 22 h 927"/>
                <a:gd name="T66" fmla="*/ 352 w 875"/>
                <a:gd name="T67" fmla="*/ 5 h 927"/>
                <a:gd name="T68" fmla="*/ 446 w 875"/>
                <a:gd name="T69" fmla="*/ 0 h 927"/>
                <a:gd name="T70" fmla="*/ 558 w 875"/>
                <a:gd name="T71" fmla="*/ 7 h 927"/>
                <a:gd name="T72" fmla="*/ 629 w 875"/>
                <a:gd name="T73" fmla="*/ 20 h 927"/>
                <a:gd name="T74" fmla="*/ 670 w 875"/>
                <a:gd name="T75" fmla="*/ 33 h 927"/>
                <a:gd name="T76" fmla="*/ 723 w 875"/>
                <a:gd name="T77" fmla="*/ 58 h 927"/>
                <a:gd name="T78" fmla="*/ 769 w 875"/>
                <a:gd name="T79" fmla="*/ 93 h 927"/>
                <a:gd name="T80" fmla="*/ 794 w 875"/>
                <a:gd name="T81" fmla="*/ 117 h 927"/>
                <a:gd name="T82" fmla="*/ 825 w 875"/>
                <a:gd name="T83" fmla="*/ 164 h 927"/>
                <a:gd name="T84" fmla="*/ 847 w 875"/>
                <a:gd name="T85" fmla="*/ 216 h 927"/>
                <a:gd name="T86" fmla="*/ 863 w 875"/>
                <a:gd name="T87" fmla="*/ 276 h 927"/>
                <a:gd name="T88" fmla="*/ 875 w 875"/>
                <a:gd name="T89" fmla="*/ 417 h 927"/>
                <a:gd name="T90" fmla="*/ 415 w 875"/>
                <a:gd name="T91" fmla="*/ 518 h 927"/>
                <a:gd name="T92" fmla="*/ 377 w 875"/>
                <a:gd name="T93" fmla="*/ 528 h 927"/>
                <a:gd name="T94" fmla="*/ 347 w 875"/>
                <a:gd name="T95" fmla="*/ 546 h 927"/>
                <a:gd name="T96" fmla="*/ 324 w 875"/>
                <a:gd name="T97" fmla="*/ 587 h 927"/>
                <a:gd name="T98" fmla="*/ 323 w 875"/>
                <a:gd name="T99" fmla="*/ 619 h 927"/>
                <a:gd name="T100" fmla="*/ 333 w 875"/>
                <a:gd name="T101" fmla="*/ 648 h 927"/>
                <a:gd name="T102" fmla="*/ 347 w 875"/>
                <a:gd name="T103" fmla="*/ 666 h 927"/>
                <a:gd name="T104" fmla="*/ 369 w 875"/>
                <a:gd name="T105" fmla="*/ 680 h 927"/>
                <a:gd name="T106" fmla="*/ 398 w 875"/>
                <a:gd name="T107" fmla="*/ 686 h 927"/>
                <a:gd name="T108" fmla="*/ 423 w 875"/>
                <a:gd name="T109" fmla="*/ 686 h 927"/>
                <a:gd name="T110" fmla="*/ 461 w 875"/>
                <a:gd name="T111" fmla="*/ 676 h 927"/>
                <a:gd name="T112" fmla="*/ 484 w 875"/>
                <a:gd name="T113" fmla="*/ 663 h 927"/>
                <a:gd name="T114" fmla="*/ 502 w 875"/>
                <a:gd name="T115" fmla="*/ 645 h 927"/>
                <a:gd name="T116" fmla="*/ 524 w 875"/>
                <a:gd name="T117" fmla="*/ 610 h 927"/>
                <a:gd name="T118" fmla="*/ 534 w 875"/>
                <a:gd name="T119" fmla="*/ 582 h 927"/>
                <a:gd name="T120" fmla="*/ 539 w 875"/>
                <a:gd name="T121" fmla="*/ 53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927">
                  <a:moveTo>
                    <a:pt x="539" y="905"/>
                  </a:moveTo>
                  <a:lnTo>
                    <a:pt x="539" y="770"/>
                  </a:lnTo>
                  <a:lnTo>
                    <a:pt x="535" y="770"/>
                  </a:lnTo>
                  <a:lnTo>
                    <a:pt x="535" y="770"/>
                  </a:lnTo>
                  <a:lnTo>
                    <a:pt x="525" y="788"/>
                  </a:lnTo>
                  <a:lnTo>
                    <a:pt x="514" y="805"/>
                  </a:lnTo>
                  <a:lnTo>
                    <a:pt x="501" y="821"/>
                  </a:lnTo>
                  <a:lnTo>
                    <a:pt x="487" y="836"/>
                  </a:lnTo>
                  <a:lnTo>
                    <a:pt x="474" y="849"/>
                  </a:lnTo>
                  <a:lnTo>
                    <a:pt x="459" y="863"/>
                  </a:lnTo>
                  <a:lnTo>
                    <a:pt x="445" y="874"/>
                  </a:lnTo>
                  <a:lnTo>
                    <a:pt x="428" y="886"/>
                  </a:lnTo>
                  <a:lnTo>
                    <a:pt x="428" y="886"/>
                  </a:lnTo>
                  <a:lnTo>
                    <a:pt x="410" y="894"/>
                  </a:lnTo>
                  <a:lnTo>
                    <a:pt x="392" y="904"/>
                  </a:lnTo>
                  <a:lnTo>
                    <a:pt x="374" y="910"/>
                  </a:lnTo>
                  <a:lnTo>
                    <a:pt x="354" y="915"/>
                  </a:lnTo>
                  <a:lnTo>
                    <a:pt x="334" y="920"/>
                  </a:lnTo>
                  <a:lnTo>
                    <a:pt x="313" y="924"/>
                  </a:lnTo>
                  <a:lnTo>
                    <a:pt x="290" y="925"/>
                  </a:lnTo>
                  <a:lnTo>
                    <a:pt x="267" y="927"/>
                  </a:lnTo>
                  <a:lnTo>
                    <a:pt x="267" y="927"/>
                  </a:lnTo>
                  <a:lnTo>
                    <a:pt x="234" y="925"/>
                  </a:lnTo>
                  <a:lnTo>
                    <a:pt x="204" y="920"/>
                  </a:lnTo>
                  <a:lnTo>
                    <a:pt x="176" y="914"/>
                  </a:lnTo>
                  <a:lnTo>
                    <a:pt x="150" y="905"/>
                  </a:lnTo>
                  <a:lnTo>
                    <a:pt x="150" y="905"/>
                  </a:lnTo>
                  <a:lnTo>
                    <a:pt x="125" y="894"/>
                  </a:lnTo>
                  <a:lnTo>
                    <a:pt x="103" y="881"/>
                  </a:lnTo>
                  <a:lnTo>
                    <a:pt x="84" y="864"/>
                  </a:lnTo>
                  <a:lnTo>
                    <a:pt x="66" y="848"/>
                  </a:lnTo>
                  <a:lnTo>
                    <a:pt x="66" y="848"/>
                  </a:lnTo>
                  <a:lnTo>
                    <a:pt x="51" y="828"/>
                  </a:lnTo>
                  <a:lnTo>
                    <a:pt x="38" y="806"/>
                  </a:lnTo>
                  <a:lnTo>
                    <a:pt x="26" y="783"/>
                  </a:lnTo>
                  <a:lnTo>
                    <a:pt x="16" y="760"/>
                  </a:lnTo>
                  <a:lnTo>
                    <a:pt x="16" y="760"/>
                  </a:lnTo>
                  <a:lnTo>
                    <a:pt x="9" y="736"/>
                  </a:lnTo>
                  <a:lnTo>
                    <a:pt x="5" y="709"/>
                  </a:lnTo>
                  <a:lnTo>
                    <a:pt x="1" y="681"/>
                  </a:lnTo>
                  <a:lnTo>
                    <a:pt x="0" y="653"/>
                  </a:lnTo>
                  <a:lnTo>
                    <a:pt x="0" y="653"/>
                  </a:lnTo>
                  <a:lnTo>
                    <a:pt x="1" y="630"/>
                  </a:lnTo>
                  <a:lnTo>
                    <a:pt x="3" y="605"/>
                  </a:lnTo>
                  <a:lnTo>
                    <a:pt x="8" y="581"/>
                  </a:lnTo>
                  <a:lnTo>
                    <a:pt x="13" y="558"/>
                  </a:lnTo>
                  <a:lnTo>
                    <a:pt x="13" y="558"/>
                  </a:lnTo>
                  <a:lnTo>
                    <a:pt x="21" y="533"/>
                  </a:lnTo>
                  <a:lnTo>
                    <a:pt x="31" y="510"/>
                  </a:lnTo>
                  <a:lnTo>
                    <a:pt x="46" y="488"/>
                  </a:lnTo>
                  <a:lnTo>
                    <a:pt x="61" y="467"/>
                  </a:lnTo>
                  <a:lnTo>
                    <a:pt x="61" y="467"/>
                  </a:lnTo>
                  <a:lnTo>
                    <a:pt x="80" y="447"/>
                  </a:lnTo>
                  <a:lnTo>
                    <a:pt x="103" y="429"/>
                  </a:lnTo>
                  <a:lnTo>
                    <a:pt x="130" y="411"/>
                  </a:lnTo>
                  <a:lnTo>
                    <a:pt x="158" y="396"/>
                  </a:lnTo>
                  <a:lnTo>
                    <a:pt x="158" y="396"/>
                  </a:lnTo>
                  <a:lnTo>
                    <a:pt x="192" y="381"/>
                  </a:lnTo>
                  <a:lnTo>
                    <a:pt x="230" y="370"/>
                  </a:lnTo>
                  <a:lnTo>
                    <a:pt x="273" y="360"/>
                  </a:lnTo>
                  <a:lnTo>
                    <a:pt x="321" y="351"/>
                  </a:lnTo>
                  <a:lnTo>
                    <a:pt x="539" y="323"/>
                  </a:lnTo>
                  <a:lnTo>
                    <a:pt x="539" y="323"/>
                  </a:lnTo>
                  <a:lnTo>
                    <a:pt x="539" y="312"/>
                  </a:lnTo>
                  <a:lnTo>
                    <a:pt x="537" y="302"/>
                  </a:lnTo>
                  <a:lnTo>
                    <a:pt x="534" y="292"/>
                  </a:lnTo>
                  <a:lnTo>
                    <a:pt x="529" y="282"/>
                  </a:lnTo>
                  <a:lnTo>
                    <a:pt x="529" y="282"/>
                  </a:lnTo>
                  <a:lnTo>
                    <a:pt x="522" y="274"/>
                  </a:lnTo>
                  <a:lnTo>
                    <a:pt x="516" y="266"/>
                  </a:lnTo>
                  <a:lnTo>
                    <a:pt x="507" y="259"/>
                  </a:lnTo>
                  <a:lnTo>
                    <a:pt x="499" y="251"/>
                  </a:lnTo>
                  <a:lnTo>
                    <a:pt x="499" y="251"/>
                  </a:lnTo>
                  <a:lnTo>
                    <a:pt x="489" y="246"/>
                  </a:lnTo>
                  <a:lnTo>
                    <a:pt x="478" y="239"/>
                  </a:lnTo>
                  <a:lnTo>
                    <a:pt x="466" y="236"/>
                  </a:lnTo>
                  <a:lnTo>
                    <a:pt x="453" y="231"/>
                  </a:lnTo>
                  <a:lnTo>
                    <a:pt x="453" y="231"/>
                  </a:lnTo>
                  <a:lnTo>
                    <a:pt x="427" y="226"/>
                  </a:lnTo>
                  <a:lnTo>
                    <a:pt x="397" y="225"/>
                  </a:lnTo>
                  <a:lnTo>
                    <a:pt x="397" y="225"/>
                  </a:lnTo>
                  <a:lnTo>
                    <a:pt x="352" y="226"/>
                  </a:lnTo>
                  <a:lnTo>
                    <a:pt x="308" y="233"/>
                  </a:lnTo>
                  <a:lnTo>
                    <a:pt x="308" y="233"/>
                  </a:lnTo>
                  <a:lnTo>
                    <a:pt x="267" y="241"/>
                  </a:lnTo>
                  <a:lnTo>
                    <a:pt x="225" y="251"/>
                  </a:lnTo>
                  <a:lnTo>
                    <a:pt x="225" y="251"/>
                  </a:lnTo>
                  <a:lnTo>
                    <a:pt x="186" y="264"/>
                  </a:lnTo>
                  <a:lnTo>
                    <a:pt x="150" y="279"/>
                  </a:lnTo>
                  <a:lnTo>
                    <a:pt x="150" y="279"/>
                  </a:lnTo>
                  <a:lnTo>
                    <a:pt x="115" y="294"/>
                  </a:lnTo>
                  <a:lnTo>
                    <a:pt x="84" y="310"/>
                  </a:lnTo>
                  <a:lnTo>
                    <a:pt x="84" y="71"/>
                  </a:lnTo>
                  <a:lnTo>
                    <a:pt x="84" y="71"/>
                  </a:lnTo>
                  <a:lnTo>
                    <a:pt x="118" y="56"/>
                  </a:lnTo>
                  <a:lnTo>
                    <a:pt x="159" y="43"/>
                  </a:lnTo>
                  <a:lnTo>
                    <a:pt x="159" y="43"/>
                  </a:lnTo>
                  <a:lnTo>
                    <a:pt x="206" y="32"/>
                  </a:lnTo>
                  <a:lnTo>
                    <a:pt x="253" y="22"/>
                  </a:lnTo>
                  <a:lnTo>
                    <a:pt x="253" y="22"/>
                  </a:lnTo>
                  <a:lnTo>
                    <a:pt x="303" y="12"/>
                  </a:lnTo>
                  <a:lnTo>
                    <a:pt x="352" y="5"/>
                  </a:lnTo>
                  <a:lnTo>
                    <a:pt x="352" y="5"/>
                  </a:lnTo>
                  <a:lnTo>
                    <a:pt x="402" y="2"/>
                  </a:lnTo>
                  <a:lnTo>
                    <a:pt x="446" y="0"/>
                  </a:lnTo>
                  <a:lnTo>
                    <a:pt x="446" y="0"/>
                  </a:lnTo>
                  <a:lnTo>
                    <a:pt x="506" y="2"/>
                  </a:lnTo>
                  <a:lnTo>
                    <a:pt x="558" y="7"/>
                  </a:lnTo>
                  <a:lnTo>
                    <a:pt x="583" y="10"/>
                  </a:lnTo>
                  <a:lnTo>
                    <a:pt x="606" y="15"/>
                  </a:lnTo>
                  <a:lnTo>
                    <a:pt x="629" y="20"/>
                  </a:lnTo>
                  <a:lnTo>
                    <a:pt x="649" y="27"/>
                  </a:lnTo>
                  <a:lnTo>
                    <a:pt x="649" y="27"/>
                  </a:lnTo>
                  <a:lnTo>
                    <a:pt x="670" y="33"/>
                  </a:lnTo>
                  <a:lnTo>
                    <a:pt x="689" y="42"/>
                  </a:lnTo>
                  <a:lnTo>
                    <a:pt x="707" y="50"/>
                  </a:lnTo>
                  <a:lnTo>
                    <a:pt x="723" y="58"/>
                  </a:lnTo>
                  <a:lnTo>
                    <a:pt x="740" y="70"/>
                  </a:lnTo>
                  <a:lnTo>
                    <a:pt x="755" y="79"/>
                  </a:lnTo>
                  <a:lnTo>
                    <a:pt x="769" y="93"/>
                  </a:lnTo>
                  <a:lnTo>
                    <a:pt x="783" y="104"/>
                  </a:lnTo>
                  <a:lnTo>
                    <a:pt x="783" y="104"/>
                  </a:lnTo>
                  <a:lnTo>
                    <a:pt x="794" y="117"/>
                  </a:lnTo>
                  <a:lnTo>
                    <a:pt x="806" y="132"/>
                  </a:lnTo>
                  <a:lnTo>
                    <a:pt x="816" y="147"/>
                  </a:lnTo>
                  <a:lnTo>
                    <a:pt x="825" y="164"/>
                  </a:lnTo>
                  <a:lnTo>
                    <a:pt x="834" y="180"/>
                  </a:lnTo>
                  <a:lnTo>
                    <a:pt x="840" y="198"/>
                  </a:lnTo>
                  <a:lnTo>
                    <a:pt x="847" y="216"/>
                  </a:lnTo>
                  <a:lnTo>
                    <a:pt x="853" y="234"/>
                  </a:lnTo>
                  <a:lnTo>
                    <a:pt x="853" y="234"/>
                  </a:lnTo>
                  <a:lnTo>
                    <a:pt x="863" y="276"/>
                  </a:lnTo>
                  <a:lnTo>
                    <a:pt x="870" y="320"/>
                  </a:lnTo>
                  <a:lnTo>
                    <a:pt x="873" y="366"/>
                  </a:lnTo>
                  <a:lnTo>
                    <a:pt x="875" y="417"/>
                  </a:lnTo>
                  <a:lnTo>
                    <a:pt x="875" y="905"/>
                  </a:lnTo>
                  <a:lnTo>
                    <a:pt x="539" y="905"/>
                  </a:lnTo>
                  <a:close/>
                  <a:moveTo>
                    <a:pt x="415" y="518"/>
                  </a:moveTo>
                  <a:lnTo>
                    <a:pt x="415" y="518"/>
                  </a:lnTo>
                  <a:lnTo>
                    <a:pt x="395" y="521"/>
                  </a:lnTo>
                  <a:lnTo>
                    <a:pt x="377" y="528"/>
                  </a:lnTo>
                  <a:lnTo>
                    <a:pt x="361" y="536"/>
                  </a:lnTo>
                  <a:lnTo>
                    <a:pt x="347" y="546"/>
                  </a:lnTo>
                  <a:lnTo>
                    <a:pt x="347" y="546"/>
                  </a:lnTo>
                  <a:lnTo>
                    <a:pt x="336" y="558"/>
                  </a:lnTo>
                  <a:lnTo>
                    <a:pt x="328" y="571"/>
                  </a:lnTo>
                  <a:lnTo>
                    <a:pt x="324" y="587"/>
                  </a:lnTo>
                  <a:lnTo>
                    <a:pt x="323" y="604"/>
                  </a:lnTo>
                  <a:lnTo>
                    <a:pt x="323" y="604"/>
                  </a:lnTo>
                  <a:lnTo>
                    <a:pt x="323" y="619"/>
                  </a:lnTo>
                  <a:lnTo>
                    <a:pt x="326" y="633"/>
                  </a:lnTo>
                  <a:lnTo>
                    <a:pt x="326" y="633"/>
                  </a:lnTo>
                  <a:lnTo>
                    <a:pt x="333" y="648"/>
                  </a:lnTo>
                  <a:lnTo>
                    <a:pt x="342" y="660"/>
                  </a:lnTo>
                  <a:lnTo>
                    <a:pt x="342" y="660"/>
                  </a:lnTo>
                  <a:lnTo>
                    <a:pt x="347" y="666"/>
                  </a:lnTo>
                  <a:lnTo>
                    <a:pt x="354" y="671"/>
                  </a:lnTo>
                  <a:lnTo>
                    <a:pt x="369" y="680"/>
                  </a:lnTo>
                  <a:lnTo>
                    <a:pt x="369" y="680"/>
                  </a:lnTo>
                  <a:lnTo>
                    <a:pt x="379" y="683"/>
                  </a:lnTo>
                  <a:lnTo>
                    <a:pt x="387" y="686"/>
                  </a:lnTo>
                  <a:lnTo>
                    <a:pt x="398" y="686"/>
                  </a:lnTo>
                  <a:lnTo>
                    <a:pt x="410" y="688"/>
                  </a:lnTo>
                  <a:lnTo>
                    <a:pt x="410" y="688"/>
                  </a:lnTo>
                  <a:lnTo>
                    <a:pt x="423" y="686"/>
                  </a:lnTo>
                  <a:lnTo>
                    <a:pt x="436" y="684"/>
                  </a:lnTo>
                  <a:lnTo>
                    <a:pt x="450" y="681"/>
                  </a:lnTo>
                  <a:lnTo>
                    <a:pt x="461" y="676"/>
                  </a:lnTo>
                  <a:lnTo>
                    <a:pt x="461" y="676"/>
                  </a:lnTo>
                  <a:lnTo>
                    <a:pt x="473" y="671"/>
                  </a:lnTo>
                  <a:lnTo>
                    <a:pt x="484" y="663"/>
                  </a:lnTo>
                  <a:lnTo>
                    <a:pt x="492" y="655"/>
                  </a:lnTo>
                  <a:lnTo>
                    <a:pt x="502" y="645"/>
                  </a:lnTo>
                  <a:lnTo>
                    <a:pt x="502" y="645"/>
                  </a:lnTo>
                  <a:lnTo>
                    <a:pt x="511" y="635"/>
                  </a:lnTo>
                  <a:lnTo>
                    <a:pt x="517" y="623"/>
                  </a:lnTo>
                  <a:lnTo>
                    <a:pt x="524" y="610"/>
                  </a:lnTo>
                  <a:lnTo>
                    <a:pt x="529" y="597"/>
                  </a:lnTo>
                  <a:lnTo>
                    <a:pt x="529" y="597"/>
                  </a:lnTo>
                  <a:lnTo>
                    <a:pt x="534" y="582"/>
                  </a:lnTo>
                  <a:lnTo>
                    <a:pt x="537" y="567"/>
                  </a:lnTo>
                  <a:lnTo>
                    <a:pt x="539" y="551"/>
                  </a:lnTo>
                  <a:lnTo>
                    <a:pt x="539" y="534"/>
                  </a:lnTo>
                  <a:lnTo>
                    <a:pt x="539" y="500"/>
                  </a:lnTo>
                  <a:lnTo>
                    <a:pt x="415" y="51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9" name="Freeform 29"/>
            <p:cNvSpPr>
              <a:spLocks noEditPoints="1"/>
            </p:cNvSpPr>
            <p:nvPr/>
          </p:nvSpPr>
          <p:spPr bwMode="auto">
            <a:xfrm>
              <a:off x="2446338" y="3894138"/>
              <a:ext cx="790575" cy="1039813"/>
            </a:xfrm>
            <a:custGeom>
              <a:avLst/>
              <a:gdLst>
                <a:gd name="T0" fmla="*/ 994 w 996"/>
                <a:gd name="T1" fmla="*/ 493 h 1311"/>
                <a:gd name="T2" fmla="*/ 984 w 996"/>
                <a:gd name="T3" fmla="*/ 572 h 1311"/>
                <a:gd name="T4" fmla="*/ 965 w 996"/>
                <a:gd name="T5" fmla="*/ 645 h 1311"/>
                <a:gd name="T6" fmla="*/ 940 w 996"/>
                <a:gd name="T7" fmla="*/ 709 h 1311"/>
                <a:gd name="T8" fmla="*/ 907 w 996"/>
                <a:gd name="T9" fmla="*/ 765 h 1311"/>
                <a:gd name="T10" fmla="*/ 882 w 996"/>
                <a:gd name="T11" fmla="*/ 798 h 1311"/>
                <a:gd name="T12" fmla="*/ 839 w 996"/>
                <a:gd name="T13" fmla="*/ 841 h 1311"/>
                <a:gd name="T14" fmla="*/ 792 w 996"/>
                <a:gd name="T15" fmla="*/ 876 h 1311"/>
                <a:gd name="T16" fmla="*/ 757 w 996"/>
                <a:gd name="T17" fmla="*/ 894 h 1311"/>
                <a:gd name="T18" fmla="*/ 703 w 996"/>
                <a:gd name="T19" fmla="*/ 914 h 1311"/>
                <a:gd name="T20" fmla="*/ 645 w 996"/>
                <a:gd name="T21" fmla="*/ 924 h 1311"/>
                <a:gd name="T22" fmla="*/ 605 w 996"/>
                <a:gd name="T23" fmla="*/ 927 h 1311"/>
                <a:gd name="T24" fmla="*/ 546 w 996"/>
                <a:gd name="T25" fmla="*/ 922 h 1311"/>
                <a:gd name="T26" fmla="*/ 493 w 996"/>
                <a:gd name="T27" fmla="*/ 909 h 1311"/>
                <a:gd name="T28" fmla="*/ 464 w 996"/>
                <a:gd name="T29" fmla="*/ 896 h 1311"/>
                <a:gd name="T30" fmla="*/ 389 w 996"/>
                <a:gd name="T31" fmla="*/ 838 h 1311"/>
                <a:gd name="T32" fmla="*/ 366 w 996"/>
                <a:gd name="T33" fmla="*/ 1311 h 1311"/>
                <a:gd name="T34" fmla="*/ 366 w 996"/>
                <a:gd name="T35" fmla="*/ 22 h 1311"/>
                <a:gd name="T36" fmla="*/ 371 w 996"/>
                <a:gd name="T37" fmla="*/ 140 h 1311"/>
                <a:gd name="T38" fmla="*/ 404 w 996"/>
                <a:gd name="T39" fmla="*/ 99 h 1311"/>
                <a:gd name="T40" fmla="*/ 431 w 996"/>
                <a:gd name="T41" fmla="*/ 73 h 1311"/>
                <a:gd name="T42" fmla="*/ 478 w 996"/>
                <a:gd name="T43" fmla="*/ 40 h 1311"/>
                <a:gd name="T44" fmla="*/ 513 w 996"/>
                <a:gd name="T45" fmla="*/ 23 h 1311"/>
                <a:gd name="T46" fmla="*/ 553 w 996"/>
                <a:gd name="T47" fmla="*/ 10 h 1311"/>
                <a:gd name="T48" fmla="*/ 620 w 996"/>
                <a:gd name="T49" fmla="*/ 0 h 1311"/>
                <a:gd name="T50" fmla="*/ 666 w 996"/>
                <a:gd name="T51" fmla="*/ 0 h 1311"/>
                <a:gd name="T52" fmla="*/ 732 w 996"/>
                <a:gd name="T53" fmla="*/ 9 h 1311"/>
                <a:gd name="T54" fmla="*/ 790 w 996"/>
                <a:gd name="T55" fmla="*/ 27 h 1311"/>
                <a:gd name="T56" fmla="*/ 823 w 996"/>
                <a:gd name="T57" fmla="*/ 43 h 1311"/>
                <a:gd name="T58" fmla="*/ 867 w 996"/>
                <a:gd name="T59" fmla="*/ 74 h 1311"/>
                <a:gd name="T60" fmla="*/ 905 w 996"/>
                <a:gd name="T61" fmla="*/ 114 h 1311"/>
                <a:gd name="T62" fmla="*/ 935 w 996"/>
                <a:gd name="T63" fmla="*/ 159 h 1311"/>
                <a:gd name="T64" fmla="*/ 976 w 996"/>
                <a:gd name="T65" fmla="*/ 267 h 1311"/>
                <a:gd name="T66" fmla="*/ 991 w 996"/>
                <a:gd name="T67" fmla="*/ 350 h 1311"/>
                <a:gd name="T68" fmla="*/ 996 w 996"/>
                <a:gd name="T69" fmla="*/ 436 h 1311"/>
                <a:gd name="T70" fmla="*/ 623 w 996"/>
                <a:gd name="T71" fmla="*/ 427 h 1311"/>
                <a:gd name="T72" fmla="*/ 615 w 996"/>
                <a:gd name="T73" fmla="*/ 373 h 1311"/>
                <a:gd name="T74" fmla="*/ 599 w 996"/>
                <a:gd name="T75" fmla="*/ 328 h 1311"/>
                <a:gd name="T76" fmla="*/ 582 w 996"/>
                <a:gd name="T77" fmla="*/ 305 h 1311"/>
                <a:gd name="T78" fmla="*/ 549 w 996"/>
                <a:gd name="T79" fmla="*/ 281 h 1311"/>
                <a:gd name="T80" fmla="*/ 508 w 996"/>
                <a:gd name="T81" fmla="*/ 269 h 1311"/>
                <a:gd name="T82" fmla="*/ 478 w 996"/>
                <a:gd name="T83" fmla="*/ 269 h 1311"/>
                <a:gd name="T84" fmla="*/ 440 w 996"/>
                <a:gd name="T85" fmla="*/ 281 h 1311"/>
                <a:gd name="T86" fmla="*/ 419 w 996"/>
                <a:gd name="T87" fmla="*/ 295 h 1311"/>
                <a:gd name="T88" fmla="*/ 399 w 996"/>
                <a:gd name="T89" fmla="*/ 315 h 1311"/>
                <a:gd name="T90" fmla="*/ 376 w 996"/>
                <a:gd name="T91" fmla="*/ 356 h 1311"/>
                <a:gd name="T92" fmla="*/ 366 w 996"/>
                <a:gd name="T93" fmla="*/ 393 h 1311"/>
                <a:gd name="T94" fmla="*/ 360 w 996"/>
                <a:gd name="T95" fmla="*/ 455 h 1311"/>
                <a:gd name="T96" fmla="*/ 361 w 996"/>
                <a:gd name="T97" fmla="*/ 493 h 1311"/>
                <a:gd name="T98" fmla="*/ 368 w 996"/>
                <a:gd name="T99" fmla="*/ 549 h 1311"/>
                <a:gd name="T100" fmla="*/ 384 w 996"/>
                <a:gd name="T101" fmla="*/ 594 h 1311"/>
                <a:gd name="T102" fmla="*/ 399 w 996"/>
                <a:gd name="T103" fmla="*/ 619 h 1311"/>
                <a:gd name="T104" fmla="*/ 431 w 996"/>
                <a:gd name="T105" fmla="*/ 645 h 1311"/>
                <a:gd name="T106" fmla="*/ 468 w 996"/>
                <a:gd name="T107" fmla="*/ 656 h 1311"/>
                <a:gd name="T108" fmla="*/ 501 w 996"/>
                <a:gd name="T109" fmla="*/ 656 h 1311"/>
                <a:gd name="T110" fmla="*/ 548 w 996"/>
                <a:gd name="T111" fmla="*/ 640 h 1311"/>
                <a:gd name="T112" fmla="*/ 572 w 996"/>
                <a:gd name="T113" fmla="*/ 622 h 1311"/>
                <a:gd name="T114" fmla="*/ 590 w 996"/>
                <a:gd name="T115" fmla="*/ 595 h 1311"/>
                <a:gd name="T116" fmla="*/ 610 w 996"/>
                <a:gd name="T117" fmla="*/ 548 h 1311"/>
                <a:gd name="T118" fmla="*/ 618 w 996"/>
                <a:gd name="T119" fmla="*/ 510 h 1311"/>
                <a:gd name="T120" fmla="*/ 623 w 996"/>
                <a:gd name="T121" fmla="*/ 447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6" h="1311">
                  <a:moveTo>
                    <a:pt x="996" y="436"/>
                  </a:moveTo>
                  <a:lnTo>
                    <a:pt x="996" y="436"/>
                  </a:lnTo>
                  <a:lnTo>
                    <a:pt x="994" y="493"/>
                  </a:lnTo>
                  <a:lnTo>
                    <a:pt x="991" y="520"/>
                  </a:lnTo>
                  <a:lnTo>
                    <a:pt x="988" y="546"/>
                  </a:lnTo>
                  <a:lnTo>
                    <a:pt x="984" y="572"/>
                  </a:lnTo>
                  <a:lnTo>
                    <a:pt x="978" y="597"/>
                  </a:lnTo>
                  <a:lnTo>
                    <a:pt x="973" y="620"/>
                  </a:lnTo>
                  <a:lnTo>
                    <a:pt x="965" y="645"/>
                  </a:lnTo>
                  <a:lnTo>
                    <a:pt x="965" y="645"/>
                  </a:lnTo>
                  <a:lnTo>
                    <a:pt x="948" y="688"/>
                  </a:lnTo>
                  <a:lnTo>
                    <a:pt x="940" y="709"/>
                  </a:lnTo>
                  <a:lnTo>
                    <a:pt x="928" y="729"/>
                  </a:lnTo>
                  <a:lnTo>
                    <a:pt x="918" y="747"/>
                  </a:lnTo>
                  <a:lnTo>
                    <a:pt x="907" y="765"/>
                  </a:lnTo>
                  <a:lnTo>
                    <a:pt x="894" y="782"/>
                  </a:lnTo>
                  <a:lnTo>
                    <a:pt x="882" y="798"/>
                  </a:lnTo>
                  <a:lnTo>
                    <a:pt x="882" y="798"/>
                  </a:lnTo>
                  <a:lnTo>
                    <a:pt x="867" y="813"/>
                  </a:lnTo>
                  <a:lnTo>
                    <a:pt x="854" y="828"/>
                  </a:lnTo>
                  <a:lnTo>
                    <a:pt x="839" y="841"/>
                  </a:lnTo>
                  <a:lnTo>
                    <a:pt x="824" y="853"/>
                  </a:lnTo>
                  <a:lnTo>
                    <a:pt x="808" y="864"/>
                  </a:lnTo>
                  <a:lnTo>
                    <a:pt x="792" y="876"/>
                  </a:lnTo>
                  <a:lnTo>
                    <a:pt x="775" y="884"/>
                  </a:lnTo>
                  <a:lnTo>
                    <a:pt x="757" y="894"/>
                  </a:lnTo>
                  <a:lnTo>
                    <a:pt x="757" y="894"/>
                  </a:lnTo>
                  <a:lnTo>
                    <a:pt x="739" y="900"/>
                  </a:lnTo>
                  <a:lnTo>
                    <a:pt x="721" y="907"/>
                  </a:lnTo>
                  <a:lnTo>
                    <a:pt x="703" y="914"/>
                  </a:lnTo>
                  <a:lnTo>
                    <a:pt x="684" y="919"/>
                  </a:lnTo>
                  <a:lnTo>
                    <a:pt x="665" y="922"/>
                  </a:lnTo>
                  <a:lnTo>
                    <a:pt x="645" y="924"/>
                  </a:lnTo>
                  <a:lnTo>
                    <a:pt x="625" y="925"/>
                  </a:lnTo>
                  <a:lnTo>
                    <a:pt x="605" y="927"/>
                  </a:lnTo>
                  <a:lnTo>
                    <a:pt x="605" y="927"/>
                  </a:lnTo>
                  <a:lnTo>
                    <a:pt x="585" y="925"/>
                  </a:lnTo>
                  <a:lnTo>
                    <a:pt x="566" y="924"/>
                  </a:lnTo>
                  <a:lnTo>
                    <a:pt x="546" y="922"/>
                  </a:lnTo>
                  <a:lnTo>
                    <a:pt x="528" y="919"/>
                  </a:lnTo>
                  <a:lnTo>
                    <a:pt x="510" y="914"/>
                  </a:lnTo>
                  <a:lnTo>
                    <a:pt x="493" y="909"/>
                  </a:lnTo>
                  <a:lnTo>
                    <a:pt x="478" y="902"/>
                  </a:lnTo>
                  <a:lnTo>
                    <a:pt x="464" y="896"/>
                  </a:lnTo>
                  <a:lnTo>
                    <a:pt x="464" y="896"/>
                  </a:lnTo>
                  <a:lnTo>
                    <a:pt x="435" y="877"/>
                  </a:lnTo>
                  <a:lnTo>
                    <a:pt x="411" y="859"/>
                  </a:lnTo>
                  <a:lnTo>
                    <a:pt x="389" y="838"/>
                  </a:lnTo>
                  <a:lnTo>
                    <a:pt x="371" y="813"/>
                  </a:lnTo>
                  <a:lnTo>
                    <a:pt x="366" y="813"/>
                  </a:lnTo>
                  <a:lnTo>
                    <a:pt x="366" y="1311"/>
                  </a:lnTo>
                  <a:lnTo>
                    <a:pt x="0" y="1311"/>
                  </a:lnTo>
                  <a:lnTo>
                    <a:pt x="0" y="22"/>
                  </a:lnTo>
                  <a:lnTo>
                    <a:pt x="366" y="22"/>
                  </a:lnTo>
                  <a:lnTo>
                    <a:pt x="366" y="140"/>
                  </a:lnTo>
                  <a:lnTo>
                    <a:pt x="371" y="140"/>
                  </a:lnTo>
                  <a:lnTo>
                    <a:pt x="371" y="140"/>
                  </a:lnTo>
                  <a:lnTo>
                    <a:pt x="381" y="126"/>
                  </a:lnTo>
                  <a:lnTo>
                    <a:pt x="393" y="112"/>
                  </a:lnTo>
                  <a:lnTo>
                    <a:pt x="404" y="99"/>
                  </a:lnTo>
                  <a:lnTo>
                    <a:pt x="417" y="86"/>
                  </a:lnTo>
                  <a:lnTo>
                    <a:pt x="417" y="86"/>
                  </a:lnTo>
                  <a:lnTo>
                    <a:pt x="431" y="73"/>
                  </a:lnTo>
                  <a:lnTo>
                    <a:pt x="445" y="61"/>
                  </a:lnTo>
                  <a:lnTo>
                    <a:pt x="462" y="51"/>
                  </a:lnTo>
                  <a:lnTo>
                    <a:pt x="478" y="40"/>
                  </a:lnTo>
                  <a:lnTo>
                    <a:pt x="478" y="40"/>
                  </a:lnTo>
                  <a:lnTo>
                    <a:pt x="495" y="32"/>
                  </a:lnTo>
                  <a:lnTo>
                    <a:pt x="513" y="23"/>
                  </a:lnTo>
                  <a:lnTo>
                    <a:pt x="533" y="17"/>
                  </a:lnTo>
                  <a:lnTo>
                    <a:pt x="553" y="10"/>
                  </a:lnTo>
                  <a:lnTo>
                    <a:pt x="553" y="10"/>
                  </a:lnTo>
                  <a:lnTo>
                    <a:pt x="574" y="5"/>
                  </a:lnTo>
                  <a:lnTo>
                    <a:pt x="597" y="2"/>
                  </a:lnTo>
                  <a:lnTo>
                    <a:pt x="620" y="0"/>
                  </a:lnTo>
                  <a:lnTo>
                    <a:pt x="643" y="0"/>
                  </a:lnTo>
                  <a:lnTo>
                    <a:pt x="643" y="0"/>
                  </a:lnTo>
                  <a:lnTo>
                    <a:pt x="666" y="0"/>
                  </a:lnTo>
                  <a:lnTo>
                    <a:pt x="689" y="2"/>
                  </a:lnTo>
                  <a:lnTo>
                    <a:pt x="711" y="5"/>
                  </a:lnTo>
                  <a:lnTo>
                    <a:pt x="732" y="9"/>
                  </a:lnTo>
                  <a:lnTo>
                    <a:pt x="752" y="13"/>
                  </a:lnTo>
                  <a:lnTo>
                    <a:pt x="772" y="18"/>
                  </a:lnTo>
                  <a:lnTo>
                    <a:pt x="790" y="27"/>
                  </a:lnTo>
                  <a:lnTo>
                    <a:pt x="806" y="35"/>
                  </a:lnTo>
                  <a:lnTo>
                    <a:pt x="806" y="35"/>
                  </a:lnTo>
                  <a:lnTo>
                    <a:pt x="823" y="43"/>
                  </a:lnTo>
                  <a:lnTo>
                    <a:pt x="839" y="53"/>
                  </a:lnTo>
                  <a:lnTo>
                    <a:pt x="854" y="63"/>
                  </a:lnTo>
                  <a:lnTo>
                    <a:pt x="867" y="74"/>
                  </a:lnTo>
                  <a:lnTo>
                    <a:pt x="881" y="88"/>
                  </a:lnTo>
                  <a:lnTo>
                    <a:pt x="894" y="99"/>
                  </a:lnTo>
                  <a:lnTo>
                    <a:pt x="905" y="114"/>
                  </a:lnTo>
                  <a:lnTo>
                    <a:pt x="917" y="129"/>
                  </a:lnTo>
                  <a:lnTo>
                    <a:pt x="917" y="129"/>
                  </a:lnTo>
                  <a:lnTo>
                    <a:pt x="935" y="159"/>
                  </a:lnTo>
                  <a:lnTo>
                    <a:pt x="951" y="193"/>
                  </a:lnTo>
                  <a:lnTo>
                    <a:pt x="966" y="228"/>
                  </a:lnTo>
                  <a:lnTo>
                    <a:pt x="976" y="267"/>
                  </a:lnTo>
                  <a:lnTo>
                    <a:pt x="976" y="267"/>
                  </a:lnTo>
                  <a:lnTo>
                    <a:pt x="984" y="307"/>
                  </a:lnTo>
                  <a:lnTo>
                    <a:pt x="991" y="350"/>
                  </a:lnTo>
                  <a:lnTo>
                    <a:pt x="994" y="393"/>
                  </a:lnTo>
                  <a:lnTo>
                    <a:pt x="996" y="436"/>
                  </a:lnTo>
                  <a:lnTo>
                    <a:pt x="996" y="436"/>
                  </a:lnTo>
                  <a:close/>
                  <a:moveTo>
                    <a:pt x="623" y="447"/>
                  </a:moveTo>
                  <a:lnTo>
                    <a:pt x="623" y="447"/>
                  </a:lnTo>
                  <a:lnTo>
                    <a:pt x="623" y="427"/>
                  </a:lnTo>
                  <a:lnTo>
                    <a:pt x="622" y="408"/>
                  </a:lnTo>
                  <a:lnTo>
                    <a:pt x="618" y="389"/>
                  </a:lnTo>
                  <a:lnTo>
                    <a:pt x="615" y="373"/>
                  </a:lnTo>
                  <a:lnTo>
                    <a:pt x="610" y="356"/>
                  </a:lnTo>
                  <a:lnTo>
                    <a:pt x="605" y="342"/>
                  </a:lnTo>
                  <a:lnTo>
                    <a:pt x="599" y="328"/>
                  </a:lnTo>
                  <a:lnTo>
                    <a:pt x="590" y="317"/>
                  </a:lnTo>
                  <a:lnTo>
                    <a:pt x="590" y="317"/>
                  </a:lnTo>
                  <a:lnTo>
                    <a:pt x="582" y="305"/>
                  </a:lnTo>
                  <a:lnTo>
                    <a:pt x="572" y="295"/>
                  </a:lnTo>
                  <a:lnTo>
                    <a:pt x="562" y="287"/>
                  </a:lnTo>
                  <a:lnTo>
                    <a:pt x="549" y="281"/>
                  </a:lnTo>
                  <a:lnTo>
                    <a:pt x="536" y="276"/>
                  </a:lnTo>
                  <a:lnTo>
                    <a:pt x="523" y="272"/>
                  </a:lnTo>
                  <a:lnTo>
                    <a:pt x="508" y="269"/>
                  </a:lnTo>
                  <a:lnTo>
                    <a:pt x="492" y="269"/>
                  </a:lnTo>
                  <a:lnTo>
                    <a:pt x="492" y="269"/>
                  </a:lnTo>
                  <a:lnTo>
                    <a:pt x="478" y="269"/>
                  </a:lnTo>
                  <a:lnTo>
                    <a:pt x="465" y="272"/>
                  </a:lnTo>
                  <a:lnTo>
                    <a:pt x="454" y="276"/>
                  </a:lnTo>
                  <a:lnTo>
                    <a:pt x="440" y="281"/>
                  </a:lnTo>
                  <a:lnTo>
                    <a:pt x="440" y="281"/>
                  </a:lnTo>
                  <a:lnTo>
                    <a:pt x="429" y="287"/>
                  </a:lnTo>
                  <a:lnTo>
                    <a:pt x="419" y="295"/>
                  </a:lnTo>
                  <a:lnTo>
                    <a:pt x="409" y="305"/>
                  </a:lnTo>
                  <a:lnTo>
                    <a:pt x="399" y="315"/>
                  </a:lnTo>
                  <a:lnTo>
                    <a:pt x="399" y="315"/>
                  </a:lnTo>
                  <a:lnTo>
                    <a:pt x="391" y="328"/>
                  </a:lnTo>
                  <a:lnTo>
                    <a:pt x="383" y="342"/>
                  </a:lnTo>
                  <a:lnTo>
                    <a:pt x="376" y="356"/>
                  </a:lnTo>
                  <a:lnTo>
                    <a:pt x="371" y="373"/>
                  </a:lnTo>
                  <a:lnTo>
                    <a:pt x="371" y="373"/>
                  </a:lnTo>
                  <a:lnTo>
                    <a:pt x="366" y="393"/>
                  </a:lnTo>
                  <a:lnTo>
                    <a:pt x="363" y="412"/>
                  </a:lnTo>
                  <a:lnTo>
                    <a:pt x="361" y="434"/>
                  </a:lnTo>
                  <a:lnTo>
                    <a:pt x="360" y="455"/>
                  </a:lnTo>
                  <a:lnTo>
                    <a:pt x="360" y="473"/>
                  </a:lnTo>
                  <a:lnTo>
                    <a:pt x="360" y="473"/>
                  </a:lnTo>
                  <a:lnTo>
                    <a:pt x="361" y="493"/>
                  </a:lnTo>
                  <a:lnTo>
                    <a:pt x="361" y="513"/>
                  </a:lnTo>
                  <a:lnTo>
                    <a:pt x="365" y="531"/>
                  </a:lnTo>
                  <a:lnTo>
                    <a:pt x="368" y="549"/>
                  </a:lnTo>
                  <a:lnTo>
                    <a:pt x="373" y="564"/>
                  </a:lnTo>
                  <a:lnTo>
                    <a:pt x="378" y="581"/>
                  </a:lnTo>
                  <a:lnTo>
                    <a:pt x="384" y="594"/>
                  </a:lnTo>
                  <a:lnTo>
                    <a:pt x="391" y="607"/>
                  </a:lnTo>
                  <a:lnTo>
                    <a:pt x="391" y="607"/>
                  </a:lnTo>
                  <a:lnTo>
                    <a:pt x="399" y="619"/>
                  </a:lnTo>
                  <a:lnTo>
                    <a:pt x="409" y="628"/>
                  </a:lnTo>
                  <a:lnTo>
                    <a:pt x="419" y="638"/>
                  </a:lnTo>
                  <a:lnTo>
                    <a:pt x="431" y="645"/>
                  </a:lnTo>
                  <a:lnTo>
                    <a:pt x="442" y="650"/>
                  </a:lnTo>
                  <a:lnTo>
                    <a:pt x="455" y="653"/>
                  </a:lnTo>
                  <a:lnTo>
                    <a:pt x="468" y="656"/>
                  </a:lnTo>
                  <a:lnTo>
                    <a:pt x="485" y="656"/>
                  </a:lnTo>
                  <a:lnTo>
                    <a:pt x="485" y="656"/>
                  </a:lnTo>
                  <a:lnTo>
                    <a:pt x="501" y="656"/>
                  </a:lnTo>
                  <a:lnTo>
                    <a:pt x="518" y="653"/>
                  </a:lnTo>
                  <a:lnTo>
                    <a:pt x="534" y="648"/>
                  </a:lnTo>
                  <a:lnTo>
                    <a:pt x="548" y="640"/>
                  </a:lnTo>
                  <a:lnTo>
                    <a:pt x="548" y="640"/>
                  </a:lnTo>
                  <a:lnTo>
                    <a:pt x="561" y="632"/>
                  </a:lnTo>
                  <a:lnTo>
                    <a:pt x="572" y="622"/>
                  </a:lnTo>
                  <a:lnTo>
                    <a:pt x="582" y="609"/>
                  </a:lnTo>
                  <a:lnTo>
                    <a:pt x="590" y="595"/>
                  </a:lnTo>
                  <a:lnTo>
                    <a:pt x="590" y="595"/>
                  </a:lnTo>
                  <a:lnTo>
                    <a:pt x="599" y="581"/>
                  </a:lnTo>
                  <a:lnTo>
                    <a:pt x="605" y="566"/>
                  </a:lnTo>
                  <a:lnTo>
                    <a:pt x="610" y="548"/>
                  </a:lnTo>
                  <a:lnTo>
                    <a:pt x="615" y="530"/>
                  </a:lnTo>
                  <a:lnTo>
                    <a:pt x="615" y="530"/>
                  </a:lnTo>
                  <a:lnTo>
                    <a:pt x="618" y="510"/>
                  </a:lnTo>
                  <a:lnTo>
                    <a:pt x="622" y="490"/>
                  </a:lnTo>
                  <a:lnTo>
                    <a:pt x="623" y="469"/>
                  </a:lnTo>
                  <a:lnTo>
                    <a:pt x="623" y="447"/>
                  </a:lnTo>
                  <a:lnTo>
                    <a:pt x="623" y="447"/>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0" name="Freeform 30"/>
            <p:cNvSpPr>
              <a:spLocks/>
            </p:cNvSpPr>
            <p:nvPr/>
          </p:nvSpPr>
          <p:spPr bwMode="auto">
            <a:xfrm>
              <a:off x="3346450" y="3573463"/>
              <a:ext cx="735013" cy="1038225"/>
            </a:xfrm>
            <a:custGeom>
              <a:avLst/>
              <a:gdLst>
                <a:gd name="T0" fmla="*/ 569 w 925"/>
                <a:gd name="T1" fmla="*/ 805 h 1309"/>
                <a:gd name="T2" fmla="*/ 567 w 925"/>
                <a:gd name="T3" fmla="*/ 774 h 1309"/>
                <a:gd name="T4" fmla="*/ 562 w 925"/>
                <a:gd name="T5" fmla="*/ 746 h 1309"/>
                <a:gd name="T6" fmla="*/ 554 w 925"/>
                <a:gd name="T7" fmla="*/ 724 h 1309"/>
                <a:gd name="T8" fmla="*/ 543 w 925"/>
                <a:gd name="T9" fmla="*/ 704 h 1309"/>
                <a:gd name="T10" fmla="*/ 536 w 925"/>
                <a:gd name="T11" fmla="*/ 698 h 1309"/>
                <a:gd name="T12" fmla="*/ 520 w 925"/>
                <a:gd name="T13" fmla="*/ 686 h 1309"/>
                <a:gd name="T14" fmla="*/ 501 w 925"/>
                <a:gd name="T15" fmla="*/ 678 h 1309"/>
                <a:gd name="T16" fmla="*/ 480 w 925"/>
                <a:gd name="T17" fmla="*/ 673 h 1309"/>
                <a:gd name="T18" fmla="*/ 468 w 925"/>
                <a:gd name="T19" fmla="*/ 673 h 1309"/>
                <a:gd name="T20" fmla="*/ 445 w 925"/>
                <a:gd name="T21" fmla="*/ 675 h 1309"/>
                <a:gd name="T22" fmla="*/ 426 w 925"/>
                <a:gd name="T23" fmla="*/ 683 h 1309"/>
                <a:gd name="T24" fmla="*/ 407 w 925"/>
                <a:gd name="T25" fmla="*/ 694 h 1309"/>
                <a:gd name="T26" fmla="*/ 393 w 925"/>
                <a:gd name="T27" fmla="*/ 711 h 1309"/>
                <a:gd name="T28" fmla="*/ 388 w 925"/>
                <a:gd name="T29" fmla="*/ 721 h 1309"/>
                <a:gd name="T30" fmla="*/ 375 w 925"/>
                <a:gd name="T31" fmla="*/ 754 h 1309"/>
                <a:gd name="T32" fmla="*/ 368 w 925"/>
                <a:gd name="T33" fmla="*/ 807 h 1309"/>
                <a:gd name="T34" fmla="*/ 0 w 925"/>
                <a:gd name="T35" fmla="*/ 1309 h 1309"/>
                <a:gd name="T36" fmla="*/ 368 w 925"/>
                <a:gd name="T37" fmla="*/ 0 h 1309"/>
                <a:gd name="T38" fmla="*/ 371 w 925"/>
                <a:gd name="T39" fmla="*/ 544 h 1309"/>
                <a:gd name="T40" fmla="*/ 389 w 925"/>
                <a:gd name="T41" fmla="*/ 520 h 1309"/>
                <a:gd name="T42" fmla="*/ 412 w 925"/>
                <a:gd name="T43" fmla="*/ 495 h 1309"/>
                <a:gd name="T44" fmla="*/ 440 w 925"/>
                <a:gd name="T45" fmla="*/ 470 h 1309"/>
                <a:gd name="T46" fmla="*/ 470 w 925"/>
                <a:gd name="T47" fmla="*/ 449 h 1309"/>
                <a:gd name="T48" fmla="*/ 487 w 925"/>
                <a:gd name="T49" fmla="*/ 439 h 1309"/>
                <a:gd name="T50" fmla="*/ 523 w 925"/>
                <a:gd name="T51" fmla="*/ 422 h 1309"/>
                <a:gd name="T52" fmla="*/ 543 w 925"/>
                <a:gd name="T53" fmla="*/ 416 h 1309"/>
                <a:gd name="T54" fmla="*/ 586 w 925"/>
                <a:gd name="T55" fmla="*/ 408 h 1309"/>
                <a:gd name="T56" fmla="*/ 632 w 925"/>
                <a:gd name="T57" fmla="*/ 404 h 1309"/>
                <a:gd name="T58" fmla="*/ 668 w 925"/>
                <a:gd name="T59" fmla="*/ 406 h 1309"/>
                <a:gd name="T60" fmla="*/ 736 w 925"/>
                <a:gd name="T61" fmla="*/ 417 h 1309"/>
                <a:gd name="T62" fmla="*/ 764 w 925"/>
                <a:gd name="T63" fmla="*/ 429 h 1309"/>
                <a:gd name="T64" fmla="*/ 790 w 925"/>
                <a:gd name="T65" fmla="*/ 444 h 1309"/>
                <a:gd name="T66" fmla="*/ 836 w 925"/>
                <a:gd name="T67" fmla="*/ 480 h 1309"/>
                <a:gd name="T68" fmla="*/ 856 w 925"/>
                <a:gd name="T69" fmla="*/ 503 h 1309"/>
                <a:gd name="T70" fmla="*/ 886 w 925"/>
                <a:gd name="T71" fmla="*/ 556 h 1309"/>
                <a:gd name="T72" fmla="*/ 907 w 925"/>
                <a:gd name="T73" fmla="*/ 617 h 1309"/>
                <a:gd name="T74" fmla="*/ 915 w 925"/>
                <a:gd name="T75" fmla="*/ 652 h 1309"/>
                <a:gd name="T76" fmla="*/ 923 w 925"/>
                <a:gd name="T77" fmla="*/ 726 h 1309"/>
                <a:gd name="T78" fmla="*/ 925 w 925"/>
                <a:gd name="T79" fmla="*/ 1309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5" h="1309">
                  <a:moveTo>
                    <a:pt x="569" y="1309"/>
                  </a:moveTo>
                  <a:lnTo>
                    <a:pt x="569" y="805"/>
                  </a:lnTo>
                  <a:lnTo>
                    <a:pt x="569" y="805"/>
                  </a:lnTo>
                  <a:lnTo>
                    <a:pt x="567" y="774"/>
                  </a:lnTo>
                  <a:lnTo>
                    <a:pt x="566" y="759"/>
                  </a:lnTo>
                  <a:lnTo>
                    <a:pt x="562" y="746"/>
                  </a:lnTo>
                  <a:lnTo>
                    <a:pt x="559" y="734"/>
                  </a:lnTo>
                  <a:lnTo>
                    <a:pt x="554" y="724"/>
                  </a:lnTo>
                  <a:lnTo>
                    <a:pt x="549" y="714"/>
                  </a:lnTo>
                  <a:lnTo>
                    <a:pt x="543" y="704"/>
                  </a:lnTo>
                  <a:lnTo>
                    <a:pt x="543" y="704"/>
                  </a:lnTo>
                  <a:lnTo>
                    <a:pt x="536" y="698"/>
                  </a:lnTo>
                  <a:lnTo>
                    <a:pt x="528" y="691"/>
                  </a:lnTo>
                  <a:lnTo>
                    <a:pt x="520" y="686"/>
                  </a:lnTo>
                  <a:lnTo>
                    <a:pt x="511" y="681"/>
                  </a:lnTo>
                  <a:lnTo>
                    <a:pt x="501" y="678"/>
                  </a:lnTo>
                  <a:lnTo>
                    <a:pt x="492" y="675"/>
                  </a:lnTo>
                  <a:lnTo>
                    <a:pt x="480" y="673"/>
                  </a:lnTo>
                  <a:lnTo>
                    <a:pt x="468" y="673"/>
                  </a:lnTo>
                  <a:lnTo>
                    <a:pt x="468" y="673"/>
                  </a:lnTo>
                  <a:lnTo>
                    <a:pt x="457" y="673"/>
                  </a:lnTo>
                  <a:lnTo>
                    <a:pt x="445" y="675"/>
                  </a:lnTo>
                  <a:lnTo>
                    <a:pt x="434" y="678"/>
                  </a:lnTo>
                  <a:lnTo>
                    <a:pt x="426" y="683"/>
                  </a:lnTo>
                  <a:lnTo>
                    <a:pt x="416" y="688"/>
                  </a:lnTo>
                  <a:lnTo>
                    <a:pt x="407" y="694"/>
                  </a:lnTo>
                  <a:lnTo>
                    <a:pt x="399" y="701"/>
                  </a:lnTo>
                  <a:lnTo>
                    <a:pt x="393" y="711"/>
                  </a:lnTo>
                  <a:lnTo>
                    <a:pt x="393" y="711"/>
                  </a:lnTo>
                  <a:lnTo>
                    <a:pt x="388" y="721"/>
                  </a:lnTo>
                  <a:lnTo>
                    <a:pt x="381" y="731"/>
                  </a:lnTo>
                  <a:lnTo>
                    <a:pt x="375" y="754"/>
                  </a:lnTo>
                  <a:lnTo>
                    <a:pt x="370" y="779"/>
                  </a:lnTo>
                  <a:lnTo>
                    <a:pt x="368" y="807"/>
                  </a:lnTo>
                  <a:lnTo>
                    <a:pt x="368" y="1309"/>
                  </a:lnTo>
                  <a:lnTo>
                    <a:pt x="0" y="1309"/>
                  </a:lnTo>
                  <a:lnTo>
                    <a:pt x="0" y="0"/>
                  </a:lnTo>
                  <a:lnTo>
                    <a:pt x="368" y="0"/>
                  </a:lnTo>
                  <a:lnTo>
                    <a:pt x="368" y="544"/>
                  </a:lnTo>
                  <a:lnTo>
                    <a:pt x="371" y="544"/>
                  </a:lnTo>
                  <a:lnTo>
                    <a:pt x="371" y="544"/>
                  </a:lnTo>
                  <a:lnTo>
                    <a:pt x="389" y="520"/>
                  </a:lnTo>
                  <a:lnTo>
                    <a:pt x="412" y="495"/>
                  </a:lnTo>
                  <a:lnTo>
                    <a:pt x="412" y="495"/>
                  </a:lnTo>
                  <a:lnTo>
                    <a:pt x="426" y="482"/>
                  </a:lnTo>
                  <a:lnTo>
                    <a:pt x="440" y="470"/>
                  </a:lnTo>
                  <a:lnTo>
                    <a:pt x="455" y="459"/>
                  </a:lnTo>
                  <a:lnTo>
                    <a:pt x="470" y="449"/>
                  </a:lnTo>
                  <a:lnTo>
                    <a:pt x="470" y="449"/>
                  </a:lnTo>
                  <a:lnTo>
                    <a:pt x="487" y="439"/>
                  </a:lnTo>
                  <a:lnTo>
                    <a:pt x="505" y="431"/>
                  </a:lnTo>
                  <a:lnTo>
                    <a:pt x="523" y="422"/>
                  </a:lnTo>
                  <a:lnTo>
                    <a:pt x="543" y="416"/>
                  </a:lnTo>
                  <a:lnTo>
                    <a:pt x="543" y="416"/>
                  </a:lnTo>
                  <a:lnTo>
                    <a:pt x="564" y="411"/>
                  </a:lnTo>
                  <a:lnTo>
                    <a:pt x="586" y="408"/>
                  </a:lnTo>
                  <a:lnTo>
                    <a:pt x="607" y="404"/>
                  </a:lnTo>
                  <a:lnTo>
                    <a:pt x="632" y="404"/>
                  </a:lnTo>
                  <a:lnTo>
                    <a:pt x="632" y="404"/>
                  </a:lnTo>
                  <a:lnTo>
                    <a:pt x="668" y="406"/>
                  </a:lnTo>
                  <a:lnTo>
                    <a:pt x="703" y="411"/>
                  </a:lnTo>
                  <a:lnTo>
                    <a:pt x="736" y="417"/>
                  </a:lnTo>
                  <a:lnTo>
                    <a:pt x="750" y="424"/>
                  </a:lnTo>
                  <a:lnTo>
                    <a:pt x="764" y="429"/>
                  </a:lnTo>
                  <a:lnTo>
                    <a:pt x="764" y="429"/>
                  </a:lnTo>
                  <a:lnTo>
                    <a:pt x="790" y="444"/>
                  </a:lnTo>
                  <a:lnTo>
                    <a:pt x="815" y="460"/>
                  </a:lnTo>
                  <a:lnTo>
                    <a:pt x="836" y="480"/>
                  </a:lnTo>
                  <a:lnTo>
                    <a:pt x="856" y="503"/>
                  </a:lnTo>
                  <a:lnTo>
                    <a:pt x="856" y="503"/>
                  </a:lnTo>
                  <a:lnTo>
                    <a:pt x="872" y="528"/>
                  </a:lnTo>
                  <a:lnTo>
                    <a:pt x="886" y="556"/>
                  </a:lnTo>
                  <a:lnTo>
                    <a:pt x="899" y="586"/>
                  </a:lnTo>
                  <a:lnTo>
                    <a:pt x="907" y="617"/>
                  </a:lnTo>
                  <a:lnTo>
                    <a:pt x="907" y="617"/>
                  </a:lnTo>
                  <a:lnTo>
                    <a:pt x="915" y="652"/>
                  </a:lnTo>
                  <a:lnTo>
                    <a:pt x="920" y="688"/>
                  </a:lnTo>
                  <a:lnTo>
                    <a:pt x="923" y="726"/>
                  </a:lnTo>
                  <a:lnTo>
                    <a:pt x="925" y="765"/>
                  </a:lnTo>
                  <a:lnTo>
                    <a:pt x="925" y="1309"/>
                  </a:lnTo>
                  <a:lnTo>
                    <a:pt x="569" y="130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1" name="Freeform 31"/>
            <p:cNvSpPr>
              <a:spLocks noEditPoints="1"/>
            </p:cNvSpPr>
            <p:nvPr/>
          </p:nvSpPr>
          <p:spPr bwMode="auto">
            <a:xfrm>
              <a:off x="4195763" y="3586163"/>
              <a:ext cx="323850" cy="1025525"/>
            </a:xfrm>
            <a:custGeom>
              <a:avLst/>
              <a:gdLst>
                <a:gd name="T0" fmla="*/ 409 w 409"/>
                <a:gd name="T1" fmla="*/ 170 h 1292"/>
                <a:gd name="T2" fmla="*/ 406 w 409"/>
                <a:gd name="T3" fmla="*/ 206 h 1292"/>
                <a:gd name="T4" fmla="*/ 396 w 409"/>
                <a:gd name="T5" fmla="*/ 239 h 1292"/>
                <a:gd name="T6" fmla="*/ 387 w 409"/>
                <a:gd name="T7" fmla="*/ 254 h 1292"/>
                <a:gd name="T8" fmla="*/ 368 w 409"/>
                <a:gd name="T9" fmla="*/ 282 h 1292"/>
                <a:gd name="T10" fmla="*/ 356 w 409"/>
                <a:gd name="T11" fmla="*/ 293 h 1292"/>
                <a:gd name="T12" fmla="*/ 326 w 409"/>
                <a:gd name="T13" fmla="*/ 315 h 1292"/>
                <a:gd name="T14" fmla="*/ 292 w 409"/>
                <a:gd name="T15" fmla="*/ 331 h 1292"/>
                <a:gd name="T16" fmla="*/ 272 w 409"/>
                <a:gd name="T17" fmla="*/ 336 h 1292"/>
                <a:gd name="T18" fmla="*/ 228 w 409"/>
                <a:gd name="T19" fmla="*/ 343 h 1292"/>
                <a:gd name="T20" fmla="*/ 205 w 409"/>
                <a:gd name="T21" fmla="*/ 344 h 1292"/>
                <a:gd name="T22" fmla="*/ 158 w 409"/>
                <a:gd name="T23" fmla="*/ 341 h 1292"/>
                <a:gd name="T24" fmla="*/ 119 w 409"/>
                <a:gd name="T25" fmla="*/ 330 h 1292"/>
                <a:gd name="T26" fmla="*/ 101 w 409"/>
                <a:gd name="T27" fmla="*/ 323 h 1292"/>
                <a:gd name="T28" fmla="*/ 68 w 409"/>
                <a:gd name="T29" fmla="*/ 303 h 1292"/>
                <a:gd name="T30" fmla="*/ 55 w 409"/>
                <a:gd name="T31" fmla="*/ 292 h 1292"/>
                <a:gd name="T32" fmla="*/ 31 w 409"/>
                <a:gd name="T33" fmla="*/ 267 h 1292"/>
                <a:gd name="T34" fmla="*/ 13 w 409"/>
                <a:gd name="T35" fmla="*/ 237 h 1292"/>
                <a:gd name="T36" fmla="*/ 7 w 409"/>
                <a:gd name="T37" fmla="*/ 221 h 1292"/>
                <a:gd name="T38" fmla="*/ 0 w 409"/>
                <a:gd name="T39" fmla="*/ 188 h 1292"/>
                <a:gd name="T40" fmla="*/ 0 w 409"/>
                <a:gd name="T41" fmla="*/ 170 h 1292"/>
                <a:gd name="T42" fmla="*/ 3 w 409"/>
                <a:gd name="T43" fmla="*/ 132 h 1292"/>
                <a:gd name="T44" fmla="*/ 15 w 409"/>
                <a:gd name="T45" fmla="*/ 99 h 1292"/>
                <a:gd name="T46" fmla="*/ 23 w 409"/>
                <a:gd name="T47" fmla="*/ 84 h 1292"/>
                <a:gd name="T48" fmla="*/ 45 w 409"/>
                <a:gd name="T49" fmla="*/ 58 h 1292"/>
                <a:gd name="T50" fmla="*/ 58 w 409"/>
                <a:gd name="T51" fmla="*/ 46 h 1292"/>
                <a:gd name="T52" fmla="*/ 87 w 409"/>
                <a:gd name="T53" fmla="*/ 26 h 1292"/>
                <a:gd name="T54" fmla="*/ 122 w 409"/>
                <a:gd name="T55" fmla="*/ 11 h 1292"/>
                <a:gd name="T56" fmla="*/ 142 w 409"/>
                <a:gd name="T57" fmla="*/ 6 h 1292"/>
                <a:gd name="T58" fmla="*/ 181 w 409"/>
                <a:gd name="T59" fmla="*/ 1 h 1292"/>
                <a:gd name="T60" fmla="*/ 205 w 409"/>
                <a:gd name="T61" fmla="*/ 0 h 1292"/>
                <a:gd name="T62" fmla="*/ 249 w 409"/>
                <a:gd name="T63" fmla="*/ 3 h 1292"/>
                <a:gd name="T64" fmla="*/ 289 w 409"/>
                <a:gd name="T65" fmla="*/ 13 h 1292"/>
                <a:gd name="T66" fmla="*/ 307 w 409"/>
                <a:gd name="T67" fmla="*/ 20 h 1292"/>
                <a:gd name="T68" fmla="*/ 340 w 409"/>
                <a:gd name="T69" fmla="*/ 38 h 1292"/>
                <a:gd name="T70" fmla="*/ 353 w 409"/>
                <a:gd name="T71" fmla="*/ 48 h 1292"/>
                <a:gd name="T72" fmla="*/ 378 w 409"/>
                <a:gd name="T73" fmla="*/ 72 h 1292"/>
                <a:gd name="T74" fmla="*/ 394 w 409"/>
                <a:gd name="T75" fmla="*/ 100 h 1292"/>
                <a:gd name="T76" fmla="*/ 401 w 409"/>
                <a:gd name="T77" fmla="*/ 117 h 1292"/>
                <a:gd name="T78" fmla="*/ 409 w 409"/>
                <a:gd name="T79" fmla="*/ 152 h 1292"/>
                <a:gd name="T80" fmla="*/ 409 w 409"/>
                <a:gd name="T81" fmla="*/ 170 h 1292"/>
                <a:gd name="T82" fmla="*/ 20 w 409"/>
                <a:gd name="T83" fmla="*/ 409 h 1292"/>
                <a:gd name="T84" fmla="*/ 387 w 409"/>
                <a:gd name="T85" fmla="*/ 1292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9" h="1292">
                  <a:moveTo>
                    <a:pt x="409" y="170"/>
                  </a:moveTo>
                  <a:lnTo>
                    <a:pt x="409" y="170"/>
                  </a:lnTo>
                  <a:lnTo>
                    <a:pt x="409" y="188"/>
                  </a:lnTo>
                  <a:lnTo>
                    <a:pt x="406" y="206"/>
                  </a:lnTo>
                  <a:lnTo>
                    <a:pt x="401" y="222"/>
                  </a:lnTo>
                  <a:lnTo>
                    <a:pt x="396" y="239"/>
                  </a:lnTo>
                  <a:lnTo>
                    <a:pt x="396" y="239"/>
                  </a:lnTo>
                  <a:lnTo>
                    <a:pt x="387" y="254"/>
                  </a:lnTo>
                  <a:lnTo>
                    <a:pt x="379" y="269"/>
                  </a:lnTo>
                  <a:lnTo>
                    <a:pt x="368" y="282"/>
                  </a:lnTo>
                  <a:lnTo>
                    <a:pt x="356" y="293"/>
                  </a:lnTo>
                  <a:lnTo>
                    <a:pt x="356" y="293"/>
                  </a:lnTo>
                  <a:lnTo>
                    <a:pt x="341" y="305"/>
                  </a:lnTo>
                  <a:lnTo>
                    <a:pt x="326" y="315"/>
                  </a:lnTo>
                  <a:lnTo>
                    <a:pt x="310" y="323"/>
                  </a:lnTo>
                  <a:lnTo>
                    <a:pt x="292" y="331"/>
                  </a:lnTo>
                  <a:lnTo>
                    <a:pt x="292" y="331"/>
                  </a:lnTo>
                  <a:lnTo>
                    <a:pt x="272" y="336"/>
                  </a:lnTo>
                  <a:lnTo>
                    <a:pt x="251" y="341"/>
                  </a:lnTo>
                  <a:lnTo>
                    <a:pt x="228" y="343"/>
                  </a:lnTo>
                  <a:lnTo>
                    <a:pt x="205" y="344"/>
                  </a:lnTo>
                  <a:lnTo>
                    <a:pt x="205" y="344"/>
                  </a:lnTo>
                  <a:lnTo>
                    <a:pt x="181" y="343"/>
                  </a:lnTo>
                  <a:lnTo>
                    <a:pt x="158" y="341"/>
                  </a:lnTo>
                  <a:lnTo>
                    <a:pt x="139" y="336"/>
                  </a:lnTo>
                  <a:lnTo>
                    <a:pt x="119" y="330"/>
                  </a:lnTo>
                  <a:lnTo>
                    <a:pt x="119" y="330"/>
                  </a:lnTo>
                  <a:lnTo>
                    <a:pt x="101" y="323"/>
                  </a:lnTo>
                  <a:lnTo>
                    <a:pt x="84" y="313"/>
                  </a:lnTo>
                  <a:lnTo>
                    <a:pt x="68" y="303"/>
                  </a:lnTo>
                  <a:lnTo>
                    <a:pt x="55" y="292"/>
                  </a:lnTo>
                  <a:lnTo>
                    <a:pt x="55" y="292"/>
                  </a:lnTo>
                  <a:lnTo>
                    <a:pt x="41" y="280"/>
                  </a:lnTo>
                  <a:lnTo>
                    <a:pt x="31" y="267"/>
                  </a:lnTo>
                  <a:lnTo>
                    <a:pt x="22" y="252"/>
                  </a:lnTo>
                  <a:lnTo>
                    <a:pt x="13" y="237"/>
                  </a:lnTo>
                  <a:lnTo>
                    <a:pt x="13" y="237"/>
                  </a:lnTo>
                  <a:lnTo>
                    <a:pt x="7" y="221"/>
                  </a:lnTo>
                  <a:lnTo>
                    <a:pt x="3" y="204"/>
                  </a:lnTo>
                  <a:lnTo>
                    <a:pt x="0" y="188"/>
                  </a:lnTo>
                  <a:lnTo>
                    <a:pt x="0" y="170"/>
                  </a:lnTo>
                  <a:lnTo>
                    <a:pt x="0" y="170"/>
                  </a:lnTo>
                  <a:lnTo>
                    <a:pt x="0" y="152"/>
                  </a:lnTo>
                  <a:lnTo>
                    <a:pt x="3" y="132"/>
                  </a:lnTo>
                  <a:lnTo>
                    <a:pt x="8" y="115"/>
                  </a:lnTo>
                  <a:lnTo>
                    <a:pt x="15" y="99"/>
                  </a:lnTo>
                  <a:lnTo>
                    <a:pt x="15" y="99"/>
                  </a:lnTo>
                  <a:lnTo>
                    <a:pt x="23" y="84"/>
                  </a:lnTo>
                  <a:lnTo>
                    <a:pt x="33" y="69"/>
                  </a:lnTo>
                  <a:lnTo>
                    <a:pt x="45" y="58"/>
                  </a:lnTo>
                  <a:lnTo>
                    <a:pt x="58" y="46"/>
                  </a:lnTo>
                  <a:lnTo>
                    <a:pt x="58" y="46"/>
                  </a:lnTo>
                  <a:lnTo>
                    <a:pt x="73" y="34"/>
                  </a:lnTo>
                  <a:lnTo>
                    <a:pt x="87" y="26"/>
                  </a:lnTo>
                  <a:lnTo>
                    <a:pt x="104" y="18"/>
                  </a:lnTo>
                  <a:lnTo>
                    <a:pt x="122" y="11"/>
                  </a:lnTo>
                  <a:lnTo>
                    <a:pt x="122" y="11"/>
                  </a:lnTo>
                  <a:lnTo>
                    <a:pt x="142" y="6"/>
                  </a:lnTo>
                  <a:lnTo>
                    <a:pt x="162" y="3"/>
                  </a:lnTo>
                  <a:lnTo>
                    <a:pt x="181" y="1"/>
                  </a:lnTo>
                  <a:lnTo>
                    <a:pt x="205" y="0"/>
                  </a:lnTo>
                  <a:lnTo>
                    <a:pt x="205" y="0"/>
                  </a:lnTo>
                  <a:lnTo>
                    <a:pt x="226" y="1"/>
                  </a:lnTo>
                  <a:lnTo>
                    <a:pt x="249" y="3"/>
                  </a:lnTo>
                  <a:lnTo>
                    <a:pt x="269" y="6"/>
                  </a:lnTo>
                  <a:lnTo>
                    <a:pt x="289" y="13"/>
                  </a:lnTo>
                  <a:lnTo>
                    <a:pt x="289" y="13"/>
                  </a:lnTo>
                  <a:lnTo>
                    <a:pt x="307" y="20"/>
                  </a:lnTo>
                  <a:lnTo>
                    <a:pt x="323" y="28"/>
                  </a:lnTo>
                  <a:lnTo>
                    <a:pt x="340" y="38"/>
                  </a:lnTo>
                  <a:lnTo>
                    <a:pt x="353" y="48"/>
                  </a:lnTo>
                  <a:lnTo>
                    <a:pt x="353" y="48"/>
                  </a:lnTo>
                  <a:lnTo>
                    <a:pt x="366" y="59"/>
                  </a:lnTo>
                  <a:lnTo>
                    <a:pt x="378" y="72"/>
                  </a:lnTo>
                  <a:lnTo>
                    <a:pt x="386" y="86"/>
                  </a:lnTo>
                  <a:lnTo>
                    <a:pt x="394" y="100"/>
                  </a:lnTo>
                  <a:lnTo>
                    <a:pt x="394" y="100"/>
                  </a:lnTo>
                  <a:lnTo>
                    <a:pt x="401" y="117"/>
                  </a:lnTo>
                  <a:lnTo>
                    <a:pt x="406" y="133"/>
                  </a:lnTo>
                  <a:lnTo>
                    <a:pt x="409" y="152"/>
                  </a:lnTo>
                  <a:lnTo>
                    <a:pt x="409" y="170"/>
                  </a:lnTo>
                  <a:lnTo>
                    <a:pt x="409" y="170"/>
                  </a:lnTo>
                  <a:close/>
                  <a:moveTo>
                    <a:pt x="20" y="1292"/>
                  </a:moveTo>
                  <a:lnTo>
                    <a:pt x="20" y="409"/>
                  </a:lnTo>
                  <a:lnTo>
                    <a:pt x="387" y="409"/>
                  </a:lnTo>
                  <a:lnTo>
                    <a:pt x="387" y="1292"/>
                  </a:lnTo>
                  <a:lnTo>
                    <a:pt x="20" y="129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2" name="Freeform 32"/>
            <p:cNvSpPr>
              <a:spLocks/>
            </p:cNvSpPr>
            <p:nvPr/>
          </p:nvSpPr>
          <p:spPr bwMode="auto">
            <a:xfrm>
              <a:off x="4613275" y="3894138"/>
              <a:ext cx="608013" cy="735013"/>
            </a:xfrm>
            <a:custGeom>
              <a:avLst/>
              <a:gdLst>
                <a:gd name="T0" fmla="*/ 704 w 766"/>
                <a:gd name="T1" fmla="*/ 904 h 927"/>
                <a:gd name="T2" fmla="*/ 633 w 766"/>
                <a:gd name="T3" fmla="*/ 917 h 927"/>
                <a:gd name="T4" fmla="*/ 537 w 766"/>
                <a:gd name="T5" fmla="*/ 925 h 927"/>
                <a:gd name="T6" fmla="*/ 453 w 766"/>
                <a:gd name="T7" fmla="*/ 925 h 927"/>
                <a:gd name="T8" fmla="*/ 376 w 766"/>
                <a:gd name="T9" fmla="*/ 919 h 927"/>
                <a:gd name="T10" fmla="*/ 305 w 766"/>
                <a:gd name="T11" fmla="*/ 900 h 927"/>
                <a:gd name="T12" fmla="*/ 260 w 766"/>
                <a:gd name="T13" fmla="*/ 884 h 927"/>
                <a:gd name="T14" fmla="*/ 199 w 766"/>
                <a:gd name="T15" fmla="*/ 853 h 927"/>
                <a:gd name="T16" fmla="*/ 147 w 766"/>
                <a:gd name="T17" fmla="*/ 813 h 927"/>
                <a:gd name="T18" fmla="*/ 115 w 766"/>
                <a:gd name="T19" fmla="*/ 783 h 927"/>
                <a:gd name="T20" fmla="*/ 76 w 766"/>
                <a:gd name="T21" fmla="*/ 734 h 927"/>
                <a:gd name="T22" fmla="*/ 43 w 766"/>
                <a:gd name="T23" fmla="*/ 680 h 927"/>
                <a:gd name="T24" fmla="*/ 26 w 766"/>
                <a:gd name="T25" fmla="*/ 638 h 927"/>
                <a:gd name="T26" fmla="*/ 8 w 766"/>
                <a:gd name="T27" fmla="*/ 574 h 927"/>
                <a:gd name="T28" fmla="*/ 0 w 766"/>
                <a:gd name="T29" fmla="*/ 506 h 927"/>
                <a:gd name="T30" fmla="*/ 0 w 766"/>
                <a:gd name="T31" fmla="*/ 452 h 927"/>
                <a:gd name="T32" fmla="*/ 10 w 766"/>
                <a:gd name="T33" fmla="*/ 365 h 927"/>
                <a:gd name="T34" fmla="*/ 31 w 766"/>
                <a:gd name="T35" fmla="*/ 287 h 927"/>
                <a:gd name="T36" fmla="*/ 53 w 766"/>
                <a:gd name="T37" fmla="*/ 243 h 927"/>
                <a:gd name="T38" fmla="*/ 92 w 766"/>
                <a:gd name="T39" fmla="*/ 182 h 927"/>
                <a:gd name="T40" fmla="*/ 138 w 766"/>
                <a:gd name="T41" fmla="*/ 129 h 927"/>
                <a:gd name="T42" fmla="*/ 175 w 766"/>
                <a:gd name="T43" fmla="*/ 101 h 927"/>
                <a:gd name="T44" fmla="*/ 234 w 766"/>
                <a:gd name="T45" fmla="*/ 63 h 927"/>
                <a:gd name="T46" fmla="*/ 300 w 766"/>
                <a:gd name="T47" fmla="*/ 35 h 927"/>
                <a:gd name="T48" fmla="*/ 371 w 766"/>
                <a:gd name="T49" fmla="*/ 15 h 927"/>
                <a:gd name="T50" fmla="*/ 522 w 766"/>
                <a:gd name="T51" fmla="*/ 0 h 927"/>
                <a:gd name="T52" fmla="*/ 613 w 766"/>
                <a:gd name="T53" fmla="*/ 4 h 927"/>
                <a:gd name="T54" fmla="*/ 686 w 766"/>
                <a:gd name="T55" fmla="*/ 12 h 927"/>
                <a:gd name="T56" fmla="*/ 737 w 766"/>
                <a:gd name="T57" fmla="*/ 23 h 927"/>
                <a:gd name="T58" fmla="*/ 766 w 766"/>
                <a:gd name="T59" fmla="*/ 37 h 927"/>
                <a:gd name="T60" fmla="*/ 753 w 766"/>
                <a:gd name="T61" fmla="*/ 315 h 927"/>
                <a:gd name="T62" fmla="*/ 715 w 766"/>
                <a:gd name="T63" fmla="*/ 295 h 927"/>
                <a:gd name="T64" fmla="*/ 669 w 766"/>
                <a:gd name="T65" fmla="*/ 281 h 927"/>
                <a:gd name="T66" fmla="*/ 618 w 766"/>
                <a:gd name="T67" fmla="*/ 271 h 927"/>
                <a:gd name="T68" fmla="*/ 565 w 766"/>
                <a:gd name="T69" fmla="*/ 269 h 927"/>
                <a:gd name="T70" fmla="*/ 496 w 766"/>
                <a:gd name="T71" fmla="*/ 282 h 927"/>
                <a:gd name="T72" fmla="*/ 443 w 766"/>
                <a:gd name="T73" fmla="*/ 309 h 927"/>
                <a:gd name="T74" fmla="*/ 415 w 766"/>
                <a:gd name="T75" fmla="*/ 333 h 927"/>
                <a:gd name="T76" fmla="*/ 386 w 766"/>
                <a:gd name="T77" fmla="*/ 383 h 927"/>
                <a:gd name="T78" fmla="*/ 372 w 766"/>
                <a:gd name="T79" fmla="*/ 442 h 927"/>
                <a:gd name="T80" fmla="*/ 372 w 766"/>
                <a:gd name="T81" fmla="*/ 487 h 927"/>
                <a:gd name="T82" fmla="*/ 386 w 766"/>
                <a:gd name="T83" fmla="*/ 546 h 927"/>
                <a:gd name="T84" fmla="*/ 414 w 766"/>
                <a:gd name="T85" fmla="*/ 594 h 927"/>
                <a:gd name="T86" fmla="*/ 442 w 766"/>
                <a:gd name="T87" fmla="*/ 619 h 927"/>
                <a:gd name="T88" fmla="*/ 493 w 766"/>
                <a:gd name="T89" fmla="*/ 645 h 927"/>
                <a:gd name="T90" fmla="*/ 554 w 766"/>
                <a:gd name="T91" fmla="*/ 656 h 927"/>
                <a:gd name="T92" fmla="*/ 608 w 766"/>
                <a:gd name="T93" fmla="*/ 656 h 927"/>
                <a:gd name="T94" fmla="*/ 689 w 766"/>
                <a:gd name="T95" fmla="*/ 642 h 927"/>
                <a:gd name="T96" fmla="*/ 750 w 766"/>
                <a:gd name="T97" fmla="*/ 617 h 927"/>
                <a:gd name="T98" fmla="*/ 766 w 766"/>
                <a:gd name="T99" fmla="*/ 879 h 927"/>
                <a:gd name="T100" fmla="*/ 730 w 766"/>
                <a:gd name="T101" fmla="*/ 896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6" h="927">
                  <a:moveTo>
                    <a:pt x="730" y="896"/>
                  </a:moveTo>
                  <a:lnTo>
                    <a:pt x="730" y="896"/>
                  </a:lnTo>
                  <a:lnTo>
                    <a:pt x="704" y="904"/>
                  </a:lnTo>
                  <a:lnTo>
                    <a:pt x="671" y="910"/>
                  </a:lnTo>
                  <a:lnTo>
                    <a:pt x="671" y="910"/>
                  </a:lnTo>
                  <a:lnTo>
                    <a:pt x="633" y="917"/>
                  </a:lnTo>
                  <a:lnTo>
                    <a:pt x="588" y="922"/>
                  </a:lnTo>
                  <a:lnTo>
                    <a:pt x="588" y="922"/>
                  </a:lnTo>
                  <a:lnTo>
                    <a:pt x="537" y="925"/>
                  </a:lnTo>
                  <a:lnTo>
                    <a:pt x="480" y="927"/>
                  </a:lnTo>
                  <a:lnTo>
                    <a:pt x="480" y="927"/>
                  </a:lnTo>
                  <a:lnTo>
                    <a:pt x="453" y="925"/>
                  </a:lnTo>
                  <a:lnTo>
                    <a:pt x="427" y="924"/>
                  </a:lnTo>
                  <a:lnTo>
                    <a:pt x="400" y="922"/>
                  </a:lnTo>
                  <a:lnTo>
                    <a:pt x="376" y="919"/>
                  </a:lnTo>
                  <a:lnTo>
                    <a:pt x="351" y="914"/>
                  </a:lnTo>
                  <a:lnTo>
                    <a:pt x="328" y="907"/>
                  </a:lnTo>
                  <a:lnTo>
                    <a:pt x="305" y="900"/>
                  </a:lnTo>
                  <a:lnTo>
                    <a:pt x="282" y="892"/>
                  </a:lnTo>
                  <a:lnTo>
                    <a:pt x="282" y="892"/>
                  </a:lnTo>
                  <a:lnTo>
                    <a:pt x="260" y="884"/>
                  </a:lnTo>
                  <a:lnTo>
                    <a:pt x="239" y="874"/>
                  </a:lnTo>
                  <a:lnTo>
                    <a:pt x="219" y="864"/>
                  </a:lnTo>
                  <a:lnTo>
                    <a:pt x="199" y="853"/>
                  </a:lnTo>
                  <a:lnTo>
                    <a:pt x="181" y="841"/>
                  </a:lnTo>
                  <a:lnTo>
                    <a:pt x="163" y="828"/>
                  </a:lnTo>
                  <a:lnTo>
                    <a:pt x="147" y="813"/>
                  </a:lnTo>
                  <a:lnTo>
                    <a:pt x="130" y="800"/>
                  </a:lnTo>
                  <a:lnTo>
                    <a:pt x="130" y="800"/>
                  </a:lnTo>
                  <a:lnTo>
                    <a:pt x="115" y="783"/>
                  </a:lnTo>
                  <a:lnTo>
                    <a:pt x="100" y="769"/>
                  </a:lnTo>
                  <a:lnTo>
                    <a:pt x="87" y="752"/>
                  </a:lnTo>
                  <a:lnTo>
                    <a:pt x="76" y="734"/>
                  </a:lnTo>
                  <a:lnTo>
                    <a:pt x="63" y="716"/>
                  </a:lnTo>
                  <a:lnTo>
                    <a:pt x="53" y="698"/>
                  </a:lnTo>
                  <a:lnTo>
                    <a:pt x="43" y="680"/>
                  </a:lnTo>
                  <a:lnTo>
                    <a:pt x="33" y="658"/>
                  </a:lnTo>
                  <a:lnTo>
                    <a:pt x="33" y="658"/>
                  </a:lnTo>
                  <a:lnTo>
                    <a:pt x="26" y="638"/>
                  </a:lnTo>
                  <a:lnTo>
                    <a:pt x="18" y="617"/>
                  </a:lnTo>
                  <a:lnTo>
                    <a:pt x="13" y="595"/>
                  </a:lnTo>
                  <a:lnTo>
                    <a:pt x="8" y="574"/>
                  </a:lnTo>
                  <a:lnTo>
                    <a:pt x="5" y="553"/>
                  </a:lnTo>
                  <a:lnTo>
                    <a:pt x="2" y="530"/>
                  </a:lnTo>
                  <a:lnTo>
                    <a:pt x="0" y="506"/>
                  </a:lnTo>
                  <a:lnTo>
                    <a:pt x="0" y="483"/>
                  </a:lnTo>
                  <a:lnTo>
                    <a:pt x="0" y="483"/>
                  </a:lnTo>
                  <a:lnTo>
                    <a:pt x="0" y="452"/>
                  </a:lnTo>
                  <a:lnTo>
                    <a:pt x="2" y="422"/>
                  </a:lnTo>
                  <a:lnTo>
                    <a:pt x="5" y="393"/>
                  </a:lnTo>
                  <a:lnTo>
                    <a:pt x="10" y="365"/>
                  </a:lnTo>
                  <a:lnTo>
                    <a:pt x="16" y="338"/>
                  </a:lnTo>
                  <a:lnTo>
                    <a:pt x="23" y="312"/>
                  </a:lnTo>
                  <a:lnTo>
                    <a:pt x="31" y="287"/>
                  </a:lnTo>
                  <a:lnTo>
                    <a:pt x="41" y="264"/>
                  </a:lnTo>
                  <a:lnTo>
                    <a:pt x="41" y="264"/>
                  </a:lnTo>
                  <a:lnTo>
                    <a:pt x="53" y="243"/>
                  </a:lnTo>
                  <a:lnTo>
                    <a:pt x="64" y="221"/>
                  </a:lnTo>
                  <a:lnTo>
                    <a:pt x="77" y="200"/>
                  </a:lnTo>
                  <a:lnTo>
                    <a:pt x="92" y="182"/>
                  </a:lnTo>
                  <a:lnTo>
                    <a:pt x="107" y="164"/>
                  </a:lnTo>
                  <a:lnTo>
                    <a:pt x="122" y="145"/>
                  </a:lnTo>
                  <a:lnTo>
                    <a:pt x="138" y="129"/>
                  </a:lnTo>
                  <a:lnTo>
                    <a:pt x="157" y="114"/>
                  </a:lnTo>
                  <a:lnTo>
                    <a:pt x="157" y="114"/>
                  </a:lnTo>
                  <a:lnTo>
                    <a:pt x="175" y="101"/>
                  </a:lnTo>
                  <a:lnTo>
                    <a:pt x="193" y="88"/>
                  </a:lnTo>
                  <a:lnTo>
                    <a:pt x="213" y="74"/>
                  </a:lnTo>
                  <a:lnTo>
                    <a:pt x="234" y="63"/>
                  </a:lnTo>
                  <a:lnTo>
                    <a:pt x="255" y="53"/>
                  </a:lnTo>
                  <a:lnTo>
                    <a:pt x="277" y="43"/>
                  </a:lnTo>
                  <a:lnTo>
                    <a:pt x="300" y="35"/>
                  </a:lnTo>
                  <a:lnTo>
                    <a:pt x="323" y="28"/>
                  </a:lnTo>
                  <a:lnTo>
                    <a:pt x="323" y="28"/>
                  </a:lnTo>
                  <a:lnTo>
                    <a:pt x="371" y="15"/>
                  </a:lnTo>
                  <a:lnTo>
                    <a:pt x="420" y="7"/>
                  </a:lnTo>
                  <a:lnTo>
                    <a:pt x="471" y="2"/>
                  </a:lnTo>
                  <a:lnTo>
                    <a:pt x="522" y="0"/>
                  </a:lnTo>
                  <a:lnTo>
                    <a:pt x="522" y="0"/>
                  </a:lnTo>
                  <a:lnTo>
                    <a:pt x="570" y="0"/>
                  </a:lnTo>
                  <a:lnTo>
                    <a:pt x="613" y="4"/>
                  </a:lnTo>
                  <a:lnTo>
                    <a:pt x="613" y="4"/>
                  </a:lnTo>
                  <a:lnTo>
                    <a:pt x="651" y="7"/>
                  </a:lnTo>
                  <a:lnTo>
                    <a:pt x="686" y="12"/>
                  </a:lnTo>
                  <a:lnTo>
                    <a:pt x="686" y="12"/>
                  </a:lnTo>
                  <a:lnTo>
                    <a:pt x="714" y="18"/>
                  </a:lnTo>
                  <a:lnTo>
                    <a:pt x="737" y="23"/>
                  </a:lnTo>
                  <a:lnTo>
                    <a:pt x="737" y="23"/>
                  </a:lnTo>
                  <a:lnTo>
                    <a:pt x="755" y="30"/>
                  </a:lnTo>
                  <a:lnTo>
                    <a:pt x="766" y="37"/>
                  </a:lnTo>
                  <a:lnTo>
                    <a:pt x="766" y="323"/>
                  </a:lnTo>
                  <a:lnTo>
                    <a:pt x="766" y="323"/>
                  </a:lnTo>
                  <a:lnTo>
                    <a:pt x="753" y="315"/>
                  </a:lnTo>
                  <a:lnTo>
                    <a:pt x="737" y="305"/>
                  </a:lnTo>
                  <a:lnTo>
                    <a:pt x="737" y="305"/>
                  </a:lnTo>
                  <a:lnTo>
                    <a:pt x="715" y="295"/>
                  </a:lnTo>
                  <a:lnTo>
                    <a:pt x="694" y="287"/>
                  </a:lnTo>
                  <a:lnTo>
                    <a:pt x="694" y="287"/>
                  </a:lnTo>
                  <a:lnTo>
                    <a:pt x="669" y="281"/>
                  </a:lnTo>
                  <a:lnTo>
                    <a:pt x="643" y="274"/>
                  </a:lnTo>
                  <a:lnTo>
                    <a:pt x="643" y="274"/>
                  </a:lnTo>
                  <a:lnTo>
                    <a:pt x="618" y="271"/>
                  </a:lnTo>
                  <a:lnTo>
                    <a:pt x="592" y="269"/>
                  </a:lnTo>
                  <a:lnTo>
                    <a:pt x="592" y="269"/>
                  </a:lnTo>
                  <a:lnTo>
                    <a:pt x="565" y="269"/>
                  </a:lnTo>
                  <a:lnTo>
                    <a:pt x="541" y="272"/>
                  </a:lnTo>
                  <a:lnTo>
                    <a:pt x="517" y="276"/>
                  </a:lnTo>
                  <a:lnTo>
                    <a:pt x="496" y="282"/>
                  </a:lnTo>
                  <a:lnTo>
                    <a:pt x="476" y="289"/>
                  </a:lnTo>
                  <a:lnTo>
                    <a:pt x="458" y="297"/>
                  </a:lnTo>
                  <a:lnTo>
                    <a:pt x="443" y="309"/>
                  </a:lnTo>
                  <a:lnTo>
                    <a:pt x="428" y="320"/>
                  </a:lnTo>
                  <a:lnTo>
                    <a:pt x="428" y="320"/>
                  </a:lnTo>
                  <a:lnTo>
                    <a:pt x="415" y="333"/>
                  </a:lnTo>
                  <a:lnTo>
                    <a:pt x="404" y="348"/>
                  </a:lnTo>
                  <a:lnTo>
                    <a:pt x="394" y="365"/>
                  </a:lnTo>
                  <a:lnTo>
                    <a:pt x="386" y="383"/>
                  </a:lnTo>
                  <a:lnTo>
                    <a:pt x="381" y="401"/>
                  </a:lnTo>
                  <a:lnTo>
                    <a:pt x="376" y="421"/>
                  </a:lnTo>
                  <a:lnTo>
                    <a:pt x="372" y="442"/>
                  </a:lnTo>
                  <a:lnTo>
                    <a:pt x="372" y="465"/>
                  </a:lnTo>
                  <a:lnTo>
                    <a:pt x="372" y="465"/>
                  </a:lnTo>
                  <a:lnTo>
                    <a:pt x="372" y="487"/>
                  </a:lnTo>
                  <a:lnTo>
                    <a:pt x="376" y="508"/>
                  </a:lnTo>
                  <a:lnTo>
                    <a:pt x="381" y="528"/>
                  </a:lnTo>
                  <a:lnTo>
                    <a:pt x="386" y="546"/>
                  </a:lnTo>
                  <a:lnTo>
                    <a:pt x="394" y="562"/>
                  </a:lnTo>
                  <a:lnTo>
                    <a:pt x="404" y="579"/>
                  </a:lnTo>
                  <a:lnTo>
                    <a:pt x="414" y="594"/>
                  </a:lnTo>
                  <a:lnTo>
                    <a:pt x="427" y="607"/>
                  </a:lnTo>
                  <a:lnTo>
                    <a:pt x="427" y="607"/>
                  </a:lnTo>
                  <a:lnTo>
                    <a:pt x="442" y="619"/>
                  </a:lnTo>
                  <a:lnTo>
                    <a:pt x="457" y="628"/>
                  </a:lnTo>
                  <a:lnTo>
                    <a:pt x="475" y="637"/>
                  </a:lnTo>
                  <a:lnTo>
                    <a:pt x="493" y="645"/>
                  </a:lnTo>
                  <a:lnTo>
                    <a:pt x="511" y="650"/>
                  </a:lnTo>
                  <a:lnTo>
                    <a:pt x="532" y="653"/>
                  </a:lnTo>
                  <a:lnTo>
                    <a:pt x="554" y="656"/>
                  </a:lnTo>
                  <a:lnTo>
                    <a:pt x="577" y="656"/>
                  </a:lnTo>
                  <a:lnTo>
                    <a:pt x="577" y="656"/>
                  </a:lnTo>
                  <a:lnTo>
                    <a:pt x="608" y="656"/>
                  </a:lnTo>
                  <a:lnTo>
                    <a:pt x="638" y="653"/>
                  </a:lnTo>
                  <a:lnTo>
                    <a:pt x="664" y="648"/>
                  </a:lnTo>
                  <a:lnTo>
                    <a:pt x="689" y="642"/>
                  </a:lnTo>
                  <a:lnTo>
                    <a:pt x="689" y="642"/>
                  </a:lnTo>
                  <a:lnTo>
                    <a:pt x="732" y="625"/>
                  </a:lnTo>
                  <a:lnTo>
                    <a:pt x="750" y="617"/>
                  </a:lnTo>
                  <a:lnTo>
                    <a:pt x="766" y="609"/>
                  </a:lnTo>
                  <a:lnTo>
                    <a:pt x="766" y="879"/>
                  </a:lnTo>
                  <a:lnTo>
                    <a:pt x="766" y="879"/>
                  </a:lnTo>
                  <a:lnTo>
                    <a:pt x="752" y="887"/>
                  </a:lnTo>
                  <a:lnTo>
                    <a:pt x="730" y="896"/>
                  </a:lnTo>
                  <a:lnTo>
                    <a:pt x="730" y="896"/>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3" name="Freeform 33"/>
            <p:cNvSpPr>
              <a:spLocks/>
            </p:cNvSpPr>
            <p:nvPr/>
          </p:nvSpPr>
          <p:spPr bwMode="auto">
            <a:xfrm>
              <a:off x="5334000" y="3894138"/>
              <a:ext cx="573088" cy="735013"/>
            </a:xfrm>
            <a:custGeom>
              <a:avLst/>
              <a:gdLst>
                <a:gd name="T0" fmla="*/ 720 w 722"/>
                <a:gd name="T1" fmla="*/ 643 h 927"/>
                <a:gd name="T2" fmla="*/ 699 w 722"/>
                <a:gd name="T3" fmla="*/ 734 h 927"/>
                <a:gd name="T4" fmla="*/ 668 w 722"/>
                <a:gd name="T5" fmla="*/ 787 h 927"/>
                <a:gd name="T6" fmla="*/ 622 w 722"/>
                <a:gd name="T7" fmla="*/ 833 h 927"/>
                <a:gd name="T8" fmla="*/ 562 w 722"/>
                <a:gd name="T9" fmla="*/ 872 h 927"/>
                <a:gd name="T10" fmla="*/ 488 w 722"/>
                <a:gd name="T11" fmla="*/ 900 h 927"/>
                <a:gd name="T12" fmla="*/ 397 w 722"/>
                <a:gd name="T13" fmla="*/ 920 h 927"/>
                <a:gd name="T14" fmla="*/ 290 w 722"/>
                <a:gd name="T15" fmla="*/ 927 h 927"/>
                <a:gd name="T16" fmla="*/ 213 w 722"/>
                <a:gd name="T17" fmla="*/ 922 h 927"/>
                <a:gd name="T18" fmla="*/ 97 w 722"/>
                <a:gd name="T19" fmla="*/ 907 h 927"/>
                <a:gd name="T20" fmla="*/ 28 w 722"/>
                <a:gd name="T21" fmla="*/ 892 h 927"/>
                <a:gd name="T22" fmla="*/ 0 w 722"/>
                <a:gd name="T23" fmla="*/ 627 h 927"/>
                <a:gd name="T24" fmla="*/ 99 w 722"/>
                <a:gd name="T25" fmla="*/ 666 h 927"/>
                <a:gd name="T26" fmla="*/ 167 w 722"/>
                <a:gd name="T27" fmla="*/ 686 h 927"/>
                <a:gd name="T28" fmla="*/ 237 w 722"/>
                <a:gd name="T29" fmla="*/ 698 h 927"/>
                <a:gd name="T30" fmla="*/ 300 w 722"/>
                <a:gd name="T31" fmla="*/ 698 h 927"/>
                <a:gd name="T32" fmla="*/ 356 w 722"/>
                <a:gd name="T33" fmla="*/ 683 h 927"/>
                <a:gd name="T34" fmla="*/ 374 w 722"/>
                <a:gd name="T35" fmla="*/ 665 h 927"/>
                <a:gd name="T36" fmla="*/ 381 w 722"/>
                <a:gd name="T37" fmla="*/ 643 h 927"/>
                <a:gd name="T38" fmla="*/ 374 w 722"/>
                <a:gd name="T39" fmla="*/ 622 h 927"/>
                <a:gd name="T40" fmla="*/ 351 w 722"/>
                <a:gd name="T41" fmla="*/ 602 h 927"/>
                <a:gd name="T42" fmla="*/ 303 w 722"/>
                <a:gd name="T43" fmla="*/ 582 h 927"/>
                <a:gd name="T44" fmla="*/ 200 w 722"/>
                <a:gd name="T45" fmla="*/ 546 h 927"/>
                <a:gd name="T46" fmla="*/ 134 w 722"/>
                <a:gd name="T47" fmla="*/ 518 h 927"/>
                <a:gd name="T48" fmla="*/ 96 w 722"/>
                <a:gd name="T49" fmla="*/ 493 h 927"/>
                <a:gd name="T50" fmla="*/ 63 w 722"/>
                <a:gd name="T51" fmla="*/ 465 h 927"/>
                <a:gd name="T52" fmla="*/ 25 w 722"/>
                <a:gd name="T53" fmla="*/ 414 h 927"/>
                <a:gd name="T54" fmla="*/ 8 w 722"/>
                <a:gd name="T55" fmla="*/ 373 h 927"/>
                <a:gd name="T56" fmla="*/ 0 w 722"/>
                <a:gd name="T57" fmla="*/ 297 h 927"/>
                <a:gd name="T58" fmla="*/ 7 w 722"/>
                <a:gd name="T59" fmla="*/ 229 h 927"/>
                <a:gd name="T60" fmla="*/ 22 w 722"/>
                <a:gd name="T61" fmla="*/ 185 h 927"/>
                <a:gd name="T62" fmla="*/ 45 w 722"/>
                <a:gd name="T63" fmla="*/ 145 h 927"/>
                <a:gd name="T64" fmla="*/ 111 w 722"/>
                <a:gd name="T65" fmla="*/ 78 h 927"/>
                <a:gd name="T66" fmla="*/ 170 w 722"/>
                <a:gd name="T67" fmla="*/ 43 h 927"/>
                <a:gd name="T68" fmla="*/ 242 w 722"/>
                <a:gd name="T69" fmla="*/ 20 h 927"/>
                <a:gd name="T70" fmla="*/ 369 w 722"/>
                <a:gd name="T71" fmla="*/ 0 h 927"/>
                <a:gd name="T72" fmla="*/ 448 w 722"/>
                <a:gd name="T73" fmla="*/ 0 h 927"/>
                <a:gd name="T74" fmla="*/ 516 w 722"/>
                <a:gd name="T75" fmla="*/ 7 h 927"/>
                <a:gd name="T76" fmla="*/ 608 w 722"/>
                <a:gd name="T77" fmla="*/ 22 h 927"/>
                <a:gd name="T78" fmla="*/ 661 w 722"/>
                <a:gd name="T79" fmla="*/ 281 h 927"/>
                <a:gd name="T80" fmla="*/ 618 w 722"/>
                <a:gd name="T81" fmla="*/ 264 h 927"/>
                <a:gd name="T82" fmla="*/ 529 w 722"/>
                <a:gd name="T83" fmla="*/ 239 h 927"/>
                <a:gd name="T84" fmla="*/ 465 w 722"/>
                <a:gd name="T85" fmla="*/ 228 h 927"/>
                <a:gd name="T86" fmla="*/ 416 w 722"/>
                <a:gd name="T87" fmla="*/ 228 h 927"/>
                <a:gd name="T88" fmla="*/ 374 w 722"/>
                <a:gd name="T89" fmla="*/ 239 h 927"/>
                <a:gd name="T90" fmla="*/ 359 w 722"/>
                <a:gd name="T91" fmla="*/ 253 h 927"/>
                <a:gd name="T92" fmla="*/ 353 w 722"/>
                <a:gd name="T93" fmla="*/ 272 h 927"/>
                <a:gd name="T94" fmla="*/ 359 w 722"/>
                <a:gd name="T95" fmla="*/ 297 h 927"/>
                <a:gd name="T96" fmla="*/ 381 w 722"/>
                <a:gd name="T97" fmla="*/ 315 h 927"/>
                <a:gd name="T98" fmla="*/ 417 w 722"/>
                <a:gd name="T99" fmla="*/ 332 h 927"/>
                <a:gd name="T100" fmla="*/ 500 w 722"/>
                <a:gd name="T101" fmla="*/ 360 h 927"/>
                <a:gd name="T102" fmla="*/ 579 w 722"/>
                <a:gd name="T103" fmla="*/ 391 h 927"/>
                <a:gd name="T104" fmla="*/ 622 w 722"/>
                <a:gd name="T105" fmla="*/ 416 h 927"/>
                <a:gd name="T106" fmla="*/ 658 w 722"/>
                <a:gd name="T107" fmla="*/ 445 h 927"/>
                <a:gd name="T108" fmla="*/ 697 w 722"/>
                <a:gd name="T109" fmla="*/ 498 h 927"/>
                <a:gd name="T110" fmla="*/ 714 w 722"/>
                <a:gd name="T111" fmla="*/ 538 h 927"/>
                <a:gd name="T112" fmla="*/ 722 w 722"/>
                <a:gd name="T113" fmla="*/ 612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2" h="927">
                  <a:moveTo>
                    <a:pt x="722" y="612"/>
                  </a:moveTo>
                  <a:lnTo>
                    <a:pt x="722" y="612"/>
                  </a:lnTo>
                  <a:lnTo>
                    <a:pt x="720" y="643"/>
                  </a:lnTo>
                  <a:lnTo>
                    <a:pt x="717" y="675"/>
                  </a:lnTo>
                  <a:lnTo>
                    <a:pt x="709" y="704"/>
                  </a:lnTo>
                  <a:lnTo>
                    <a:pt x="699" y="734"/>
                  </a:lnTo>
                  <a:lnTo>
                    <a:pt x="699" y="734"/>
                  </a:lnTo>
                  <a:lnTo>
                    <a:pt x="684" y="762"/>
                  </a:lnTo>
                  <a:lnTo>
                    <a:pt x="668" y="787"/>
                  </a:lnTo>
                  <a:lnTo>
                    <a:pt x="646" y="811"/>
                  </a:lnTo>
                  <a:lnTo>
                    <a:pt x="622" y="833"/>
                  </a:lnTo>
                  <a:lnTo>
                    <a:pt x="622" y="833"/>
                  </a:lnTo>
                  <a:lnTo>
                    <a:pt x="608" y="844"/>
                  </a:lnTo>
                  <a:lnTo>
                    <a:pt x="594" y="854"/>
                  </a:lnTo>
                  <a:lnTo>
                    <a:pt x="562" y="872"/>
                  </a:lnTo>
                  <a:lnTo>
                    <a:pt x="528" y="887"/>
                  </a:lnTo>
                  <a:lnTo>
                    <a:pt x="488" y="900"/>
                  </a:lnTo>
                  <a:lnTo>
                    <a:pt x="488" y="900"/>
                  </a:lnTo>
                  <a:lnTo>
                    <a:pt x="467" y="907"/>
                  </a:lnTo>
                  <a:lnTo>
                    <a:pt x="445" y="912"/>
                  </a:lnTo>
                  <a:lnTo>
                    <a:pt x="397" y="920"/>
                  </a:lnTo>
                  <a:lnTo>
                    <a:pt x="346" y="925"/>
                  </a:lnTo>
                  <a:lnTo>
                    <a:pt x="290" y="927"/>
                  </a:lnTo>
                  <a:lnTo>
                    <a:pt x="290" y="927"/>
                  </a:lnTo>
                  <a:lnTo>
                    <a:pt x="252" y="925"/>
                  </a:lnTo>
                  <a:lnTo>
                    <a:pt x="213" y="922"/>
                  </a:lnTo>
                  <a:lnTo>
                    <a:pt x="213" y="922"/>
                  </a:lnTo>
                  <a:lnTo>
                    <a:pt x="134" y="914"/>
                  </a:lnTo>
                  <a:lnTo>
                    <a:pt x="134" y="914"/>
                  </a:lnTo>
                  <a:lnTo>
                    <a:pt x="97" y="907"/>
                  </a:lnTo>
                  <a:lnTo>
                    <a:pt x="61" y="900"/>
                  </a:lnTo>
                  <a:lnTo>
                    <a:pt x="61" y="900"/>
                  </a:lnTo>
                  <a:lnTo>
                    <a:pt x="28" y="892"/>
                  </a:lnTo>
                  <a:lnTo>
                    <a:pt x="0" y="886"/>
                  </a:lnTo>
                  <a:lnTo>
                    <a:pt x="0" y="627"/>
                  </a:lnTo>
                  <a:lnTo>
                    <a:pt x="0" y="627"/>
                  </a:lnTo>
                  <a:lnTo>
                    <a:pt x="64" y="653"/>
                  </a:lnTo>
                  <a:lnTo>
                    <a:pt x="64" y="653"/>
                  </a:lnTo>
                  <a:lnTo>
                    <a:pt x="99" y="666"/>
                  </a:lnTo>
                  <a:lnTo>
                    <a:pt x="132" y="676"/>
                  </a:lnTo>
                  <a:lnTo>
                    <a:pt x="132" y="676"/>
                  </a:lnTo>
                  <a:lnTo>
                    <a:pt x="167" y="686"/>
                  </a:lnTo>
                  <a:lnTo>
                    <a:pt x="201" y="693"/>
                  </a:lnTo>
                  <a:lnTo>
                    <a:pt x="201" y="693"/>
                  </a:lnTo>
                  <a:lnTo>
                    <a:pt x="237" y="698"/>
                  </a:lnTo>
                  <a:lnTo>
                    <a:pt x="272" y="699"/>
                  </a:lnTo>
                  <a:lnTo>
                    <a:pt x="272" y="699"/>
                  </a:lnTo>
                  <a:lnTo>
                    <a:pt x="300" y="698"/>
                  </a:lnTo>
                  <a:lnTo>
                    <a:pt x="323" y="696"/>
                  </a:lnTo>
                  <a:lnTo>
                    <a:pt x="341" y="691"/>
                  </a:lnTo>
                  <a:lnTo>
                    <a:pt x="356" y="683"/>
                  </a:lnTo>
                  <a:lnTo>
                    <a:pt x="356" y="683"/>
                  </a:lnTo>
                  <a:lnTo>
                    <a:pt x="366" y="675"/>
                  </a:lnTo>
                  <a:lnTo>
                    <a:pt x="374" y="665"/>
                  </a:lnTo>
                  <a:lnTo>
                    <a:pt x="379" y="655"/>
                  </a:lnTo>
                  <a:lnTo>
                    <a:pt x="381" y="643"/>
                  </a:lnTo>
                  <a:lnTo>
                    <a:pt x="381" y="643"/>
                  </a:lnTo>
                  <a:lnTo>
                    <a:pt x="379" y="632"/>
                  </a:lnTo>
                  <a:lnTo>
                    <a:pt x="374" y="622"/>
                  </a:lnTo>
                  <a:lnTo>
                    <a:pt x="374" y="622"/>
                  </a:lnTo>
                  <a:lnTo>
                    <a:pt x="366" y="612"/>
                  </a:lnTo>
                  <a:lnTo>
                    <a:pt x="351" y="602"/>
                  </a:lnTo>
                  <a:lnTo>
                    <a:pt x="351" y="602"/>
                  </a:lnTo>
                  <a:lnTo>
                    <a:pt x="331" y="592"/>
                  </a:lnTo>
                  <a:lnTo>
                    <a:pt x="303" y="582"/>
                  </a:lnTo>
                  <a:lnTo>
                    <a:pt x="303" y="582"/>
                  </a:lnTo>
                  <a:lnTo>
                    <a:pt x="224" y="554"/>
                  </a:lnTo>
                  <a:lnTo>
                    <a:pt x="224" y="554"/>
                  </a:lnTo>
                  <a:lnTo>
                    <a:pt x="200" y="546"/>
                  </a:lnTo>
                  <a:lnTo>
                    <a:pt x="177" y="538"/>
                  </a:lnTo>
                  <a:lnTo>
                    <a:pt x="155" y="528"/>
                  </a:lnTo>
                  <a:lnTo>
                    <a:pt x="134" y="518"/>
                  </a:lnTo>
                  <a:lnTo>
                    <a:pt x="134" y="518"/>
                  </a:lnTo>
                  <a:lnTo>
                    <a:pt x="114" y="506"/>
                  </a:lnTo>
                  <a:lnTo>
                    <a:pt x="96" y="493"/>
                  </a:lnTo>
                  <a:lnTo>
                    <a:pt x="78" y="480"/>
                  </a:lnTo>
                  <a:lnTo>
                    <a:pt x="63" y="465"/>
                  </a:lnTo>
                  <a:lnTo>
                    <a:pt x="63" y="465"/>
                  </a:lnTo>
                  <a:lnTo>
                    <a:pt x="48" y="450"/>
                  </a:lnTo>
                  <a:lnTo>
                    <a:pt x="36" y="432"/>
                  </a:lnTo>
                  <a:lnTo>
                    <a:pt x="25" y="414"/>
                  </a:lnTo>
                  <a:lnTo>
                    <a:pt x="17" y="394"/>
                  </a:lnTo>
                  <a:lnTo>
                    <a:pt x="17" y="394"/>
                  </a:lnTo>
                  <a:lnTo>
                    <a:pt x="8" y="373"/>
                  </a:lnTo>
                  <a:lnTo>
                    <a:pt x="3" y="348"/>
                  </a:lnTo>
                  <a:lnTo>
                    <a:pt x="0" y="323"/>
                  </a:lnTo>
                  <a:lnTo>
                    <a:pt x="0" y="297"/>
                  </a:lnTo>
                  <a:lnTo>
                    <a:pt x="0" y="297"/>
                  </a:lnTo>
                  <a:lnTo>
                    <a:pt x="2" y="262"/>
                  </a:lnTo>
                  <a:lnTo>
                    <a:pt x="7" y="229"/>
                  </a:lnTo>
                  <a:lnTo>
                    <a:pt x="12" y="215"/>
                  </a:lnTo>
                  <a:lnTo>
                    <a:pt x="17" y="200"/>
                  </a:lnTo>
                  <a:lnTo>
                    <a:pt x="22" y="185"/>
                  </a:lnTo>
                  <a:lnTo>
                    <a:pt x="28" y="172"/>
                  </a:lnTo>
                  <a:lnTo>
                    <a:pt x="28" y="172"/>
                  </a:lnTo>
                  <a:lnTo>
                    <a:pt x="45" y="145"/>
                  </a:lnTo>
                  <a:lnTo>
                    <a:pt x="64" y="121"/>
                  </a:lnTo>
                  <a:lnTo>
                    <a:pt x="86" y="98"/>
                  </a:lnTo>
                  <a:lnTo>
                    <a:pt x="111" y="78"/>
                  </a:lnTo>
                  <a:lnTo>
                    <a:pt x="111" y="78"/>
                  </a:lnTo>
                  <a:lnTo>
                    <a:pt x="139" y="60"/>
                  </a:lnTo>
                  <a:lnTo>
                    <a:pt x="170" y="43"/>
                  </a:lnTo>
                  <a:lnTo>
                    <a:pt x="205" y="30"/>
                  </a:lnTo>
                  <a:lnTo>
                    <a:pt x="242" y="20"/>
                  </a:lnTo>
                  <a:lnTo>
                    <a:pt x="242" y="20"/>
                  </a:lnTo>
                  <a:lnTo>
                    <a:pt x="282" y="10"/>
                  </a:lnTo>
                  <a:lnTo>
                    <a:pt x="323" y="5"/>
                  </a:lnTo>
                  <a:lnTo>
                    <a:pt x="369" y="0"/>
                  </a:lnTo>
                  <a:lnTo>
                    <a:pt x="416" y="0"/>
                  </a:lnTo>
                  <a:lnTo>
                    <a:pt x="416" y="0"/>
                  </a:lnTo>
                  <a:lnTo>
                    <a:pt x="448" y="0"/>
                  </a:lnTo>
                  <a:lnTo>
                    <a:pt x="481" y="2"/>
                  </a:lnTo>
                  <a:lnTo>
                    <a:pt x="481" y="2"/>
                  </a:lnTo>
                  <a:lnTo>
                    <a:pt x="516" y="7"/>
                  </a:lnTo>
                  <a:lnTo>
                    <a:pt x="547" y="10"/>
                  </a:lnTo>
                  <a:lnTo>
                    <a:pt x="547" y="10"/>
                  </a:lnTo>
                  <a:lnTo>
                    <a:pt x="608" y="22"/>
                  </a:lnTo>
                  <a:lnTo>
                    <a:pt x="608" y="22"/>
                  </a:lnTo>
                  <a:lnTo>
                    <a:pt x="661" y="33"/>
                  </a:lnTo>
                  <a:lnTo>
                    <a:pt x="661" y="281"/>
                  </a:lnTo>
                  <a:lnTo>
                    <a:pt x="661" y="281"/>
                  </a:lnTo>
                  <a:lnTo>
                    <a:pt x="618" y="264"/>
                  </a:lnTo>
                  <a:lnTo>
                    <a:pt x="618" y="264"/>
                  </a:lnTo>
                  <a:lnTo>
                    <a:pt x="561" y="248"/>
                  </a:lnTo>
                  <a:lnTo>
                    <a:pt x="561" y="248"/>
                  </a:lnTo>
                  <a:lnTo>
                    <a:pt x="529" y="239"/>
                  </a:lnTo>
                  <a:lnTo>
                    <a:pt x="498" y="233"/>
                  </a:lnTo>
                  <a:lnTo>
                    <a:pt x="498" y="233"/>
                  </a:lnTo>
                  <a:lnTo>
                    <a:pt x="465" y="228"/>
                  </a:lnTo>
                  <a:lnTo>
                    <a:pt x="434" y="226"/>
                  </a:lnTo>
                  <a:lnTo>
                    <a:pt x="434" y="226"/>
                  </a:lnTo>
                  <a:lnTo>
                    <a:pt x="416" y="228"/>
                  </a:lnTo>
                  <a:lnTo>
                    <a:pt x="401" y="229"/>
                  </a:lnTo>
                  <a:lnTo>
                    <a:pt x="387" y="233"/>
                  </a:lnTo>
                  <a:lnTo>
                    <a:pt x="374" y="239"/>
                  </a:lnTo>
                  <a:lnTo>
                    <a:pt x="374" y="239"/>
                  </a:lnTo>
                  <a:lnTo>
                    <a:pt x="366" y="246"/>
                  </a:lnTo>
                  <a:lnTo>
                    <a:pt x="359" y="253"/>
                  </a:lnTo>
                  <a:lnTo>
                    <a:pt x="355" y="262"/>
                  </a:lnTo>
                  <a:lnTo>
                    <a:pt x="353" y="272"/>
                  </a:lnTo>
                  <a:lnTo>
                    <a:pt x="353" y="272"/>
                  </a:lnTo>
                  <a:lnTo>
                    <a:pt x="355" y="286"/>
                  </a:lnTo>
                  <a:lnTo>
                    <a:pt x="359" y="297"/>
                  </a:lnTo>
                  <a:lnTo>
                    <a:pt x="359" y="297"/>
                  </a:lnTo>
                  <a:lnTo>
                    <a:pt x="368" y="307"/>
                  </a:lnTo>
                  <a:lnTo>
                    <a:pt x="381" y="315"/>
                  </a:lnTo>
                  <a:lnTo>
                    <a:pt x="381" y="315"/>
                  </a:lnTo>
                  <a:lnTo>
                    <a:pt x="397" y="323"/>
                  </a:lnTo>
                  <a:lnTo>
                    <a:pt x="417" y="332"/>
                  </a:lnTo>
                  <a:lnTo>
                    <a:pt x="417" y="332"/>
                  </a:lnTo>
                  <a:lnTo>
                    <a:pt x="470" y="350"/>
                  </a:lnTo>
                  <a:lnTo>
                    <a:pt x="470" y="350"/>
                  </a:lnTo>
                  <a:lnTo>
                    <a:pt x="500" y="360"/>
                  </a:lnTo>
                  <a:lnTo>
                    <a:pt x="528" y="370"/>
                  </a:lnTo>
                  <a:lnTo>
                    <a:pt x="554" y="379"/>
                  </a:lnTo>
                  <a:lnTo>
                    <a:pt x="579" y="391"/>
                  </a:lnTo>
                  <a:lnTo>
                    <a:pt x="579" y="391"/>
                  </a:lnTo>
                  <a:lnTo>
                    <a:pt x="602" y="404"/>
                  </a:lnTo>
                  <a:lnTo>
                    <a:pt x="622" y="416"/>
                  </a:lnTo>
                  <a:lnTo>
                    <a:pt x="641" y="431"/>
                  </a:lnTo>
                  <a:lnTo>
                    <a:pt x="658" y="445"/>
                  </a:lnTo>
                  <a:lnTo>
                    <a:pt x="658" y="445"/>
                  </a:lnTo>
                  <a:lnTo>
                    <a:pt x="673" y="462"/>
                  </a:lnTo>
                  <a:lnTo>
                    <a:pt x="686" y="478"/>
                  </a:lnTo>
                  <a:lnTo>
                    <a:pt x="697" y="498"/>
                  </a:lnTo>
                  <a:lnTo>
                    <a:pt x="706" y="518"/>
                  </a:lnTo>
                  <a:lnTo>
                    <a:pt x="706" y="518"/>
                  </a:lnTo>
                  <a:lnTo>
                    <a:pt x="714" y="538"/>
                  </a:lnTo>
                  <a:lnTo>
                    <a:pt x="719" y="561"/>
                  </a:lnTo>
                  <a:lnTo>
                    <a:pt x="722" y="586"/>
                  </a:lnTo>
                  <a:lnTo>
                    <a:pt x="722" y="612"/>
                  </a:lnTo>
                  <a:lnTo>
                    <a:pt x="722" y="61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4" name="Freeform 34"/>
            <p:cNvSpPr>
              <a:spLocks noEditPoints="1"/>
            </p:cNvSpPr>
            <p:nvPr/>
          </p:nvSpPr>
          <p:spPr bwMode="auto">
            <a:xfrm>
              <a:off x="28575" y="2590800"/>
              <a:ext cx="457200" cy="804863"/>
            </a:xfrm>
            <a:custGeom>
              <a:avLst/>
              <a:gdLst>
                <a:gd name="T0" fmla="*/ 266 w 576"/>
                <a:gd name="T1" fmla="*/ 0 h 1012"/>
                <a:gd name="T2" fmla="*/ 323 w 576"/>
                <a:gd name="T3" fmla="*/ 3 h 1012"/>
                <a:gd name="T4" fmla="*/ 396 w 576"/>
                <a:gd name="T5" fmla="*/ 25 h 1012"/>
                <a:gd name="T6" fmla="*/ 457 w 576"/>
                <a:gd name="T7" fmla="*/ 64 h 1012"/>
                <a:gd name="T8" fmla="*/ 487 w 576"/>
                <a:gd name="T9" fmla="*/ 99 h 1012"/>
                <a:gd name="T10" fmla="*/ 516 w 576"/>
                <a:gd name="T11" fmla="*/ 160 h 1012"/>
                <a:gd name="T12" fmla="*/ 526 w 576"/>
                <a:gd name="T13" fmla="*/ 234 h 1012"/>
                <a:gd name="T14" fmla="*/ 524 w 576"/>
                <a:gd name="T15" fmla="*/ 277 h 1012"/>
                <a:gd name="T16" fmla="*/ 508 w 576"/>
                <a:gd name="T17" fmla="*/ 335 h 1012"/>
                <a:gd name="T18" fmla="*/ 480 w 576"/>
                <a:gd name="T19" fmla="*/ 387 h 1012"/>
                <a:gd name="T20" fmla="*/ 454 w 576"/>
                <a:gd name="T21" fmla="*/ 417 h 1012"/>
                <a:gd name="T22" fmla="*/ 407 w 576"/>
                <a:gd name="T23" fmla="*/ 453 h 1012"/>
                <a:gd name="T24" fmla="*/ 348 w 576"/>
                <a:gd name="T25" fmla="*/ 478 h 1012"/>
                <a:gd name="T26" fmla="*/ 374 w 576"/>
                <a:gd name="T27" fmla="*/ 485 h 1012"/>
                <a:gd name="T28" fmla="*/ 444 w 576"/>
                <a:gd name="T29" fmla="*/ 504 h 1012"/>
                <a:gd name="T30" fmla="*/ 498 w 576"/>
                <a:gd name="T31" fmla="*/ 541 h 1012"/>
                <a:gd name="T32" fmla="*/ 529 w 576"/>
                <a:gd name="T33" fmla="*/ 574 h 1012"/>
                <a:gd name="T34" fmla="*/ 561 w 576"/>
                <a:gd name="T35" fmla="*/ 630 h 1012"/>
                <a:gd name="T36" fmla="*/ 574 w 576"/>
                <a:gd name="T37" fmla="*/ 697 h 1012"/>
                <a:gd name="T38" fmla="*/ 574 w 576"/>
                <a:gd name="T39" fmla="*/ 753 h 1012"/>
                <a:gd name="T40" fmla="*/ 554 w 576"/>
                <a:gd name="T41" fmla="*/ 839 h 1012"/>
                <a:gd name="T42" fmla="*/ 513 w 576"/>
                <a:gd name="T43" fmla="*/ 910 h 1012"/>
                <a:gd name="T44" fmla="*/ 472 w 576"/>
                <a:gd name="T45" fmla="*/ 949 h 1012"/>
                <a:gd name="T46" fmla="*/ 396 w 576"/>
                <a:gd name="T47" fmla="*/ 992 h 1012"/>
                <a:gd name="T48" fmla="*/ 305 w 576"/>
                <a:gd name="T49" fmla="*/ 1010 h 1012"/>
                <a:gd name="T50" fmla="*/ 69 w 576"/>
                <a:gd name="T51" fmla="*/ 64 h 1012"/>
                <a:gd name="T52" fmla="*/ 211 w 576"/>
                <a:gd name="T53" fmla="*/ 455 h 1012"/>
                <a:gd name="T54" fmla="*/ 287 w 576"/>
                <a:gd name="T55" fmla="*/ 448 h 1012"/>
                <a:gd name="T56" fmla="*/ 351 w 576"/>
                <a:gd name="T57" fmla="*/ 424 h 1012"/>
                <a:gd name="T58" fmla="*/ 388 w 576"/>
                <a:gd name="T59" fmla="*/ 399 h 1012"/>
                <a:gd name="T60" fmla="*/ 429 w 576"/>
                <a:gd name="T61" fmla="*/ 351 h 1012"/>
                <a:gd name="T62" fmla="*/ 450 w 576"/>
                <a:gd name="T63" fmla="*/ 292 h 1012"/>
                <a:gd name="T64" fmla="*/ 454 w 576"/>
                <a:gd name="T65" fmla="*/ 245 h 1012"/>
                <a:gd name="T66" fmla="*/ 447 w 576"/>
                <a:gd name="T67" fmla="*/ 184 h 1012"/>
                <a:gd name="T68" fmla="*/ 424 w 576"/>
                <a:gd name="T69" fmla="*/ 135 h 1012"/>
                <a:gd name="T70" fmla="*/ 386 w 576"/>
                <a:gd name="T71" fmla="*/ 99 h 1012"/>
                <a:gd name="T72" fmla="*/ 333 w 576"/>
                <a:gd name="T73" fmla="*/ 76 h 1012"/>
                <a:gd name="T74" fmla="*/ 264 w 576"/>
                <a:gd name="T75" fmla="*/ 64 h 1012"/>
                <a:gd name="T76" fmla="*/ 69 w 576"/>
                <a:gd name="T77" fmla="*/ 519 h 1012"/>
                <a:gd name="T78" fmla="*/ 257 w 576"/>
                <a:gd name="T79" fmla="*/ 948 h 1012"/>
                <a:gd name="T80" fmla="*/ 340 w 576"/>
                <a:gd name="T81" fmla="*/ 940 h 1012"/>
                <a:gd name="T82" fmla="*/ 406 w 576"/>
                <a:gd name="T83" fmla="*/ 917 h 1012"/>
                <a:gd name="T84" fmla="*/ 440 w 576"/>
                <a:gd name="T85" fmla="*/ 892 h 1012"/>
                <a:gd name="T86" fmla="*/ 478 w 576"/>
                <a:gd name="T87" fmla="*/ 841 h 1012"/>
                <a:gd name="T88" fmla="*/ 500 w 576"/>
                <a:gd name="T89" fmla="*/ 778 h 1012"/>
                <a:gd name="T90" fmla="*/ 503 w 576"/>
                <a:gd name="T91" fmla="*/ 729 h 1012"/>
                <a:gd name="T92" fmla="*/ 493 w 576"/>
                <a:gd name="T93" fmla="*/ 658 h 1012"/>
                <a:gd name="T94" fmla="*/ 463 w 576"/>
                <a:gd name="T95" fmla="*/ 602 h 1012"/>
                <a:gd name="T96" fmla="*/ 414 w 576"/>
                <a:gd name="T97" fmla="*/ 559 h 1012"/>
                <a:gd name="T98" fmla="*/ 343 w 576"/>
                <a:gd name="T99" fmla="*/ 532 h 1012"/>
                <a:gd name="T100" fmla="*/ 254 w 576"/>
                <a:gd name="T101" fmla="*/ 519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6" h="1012">
                  <a:moveTo>
                    <a:pt x="0" y="1012"/>
                  </a:moveTo>
                  <a:lnTo>
                    <a:pt x="0" y="0"/>
                  </a:lnTo>
                  <a:lnTo>
                    <a:pt x="266" y="0"/>
                  </a:lnTo>
                  <a:lnTo>
                    <a:pt x="266" y="0"/>
                  </a:lnTo>
                  <a:lnTo>
                    <a:pt x="295" y="0"/>
                  </a:lnTo>
                  <a:lnTo>
                    <a:pt x="323" y="3"/>
                  </a:lnTo>
                  <a:lnTo>
                    <a:pt x="348" y="8"/>
                  </a:lnTo>
                  <a:lnTo>
                    <a:pt x="373" y="16"/>
                  </a:lnTo>
                  <a:lnTo>
                    <a:pt x="396" y="25"/>
                  </a:lnTo>
                  <a:lnTo>
                    <a:pt x="417" y="36"/>
                  </a:lnTo>
                  <a:lnTo>
                    <a:pt x="437" y="49"/>
                  </a:lnTo>
                  <a:lnTo>
                    <a:pt x="457" y="64"/>
                  </a:lnTo>
                  <a:lnTo>
                    <a:pt x="457" y="64"/>
                  </a:lnTo>
                  <a:lnTo>
                    <a:pt x="473" y="81"/>
                  </a:lnTo>
                  <a:lnTo>
                    <a:pt x="487" y="99"/>
                  </a:lnTo>
                  <a:lnTo>
                    <a:pt x="500" y="119"/>
                  </a:lnTo>
                  <a:lnTo>
                    <a:pt x="510" y="138"/>
                  </a:lnTo>
                  <a:lnTo>
                    <a:pt x="516" y="160"/>
                  </a:lnTo>
                  <a:lnTo>
                    <a:pt x="523" y="183"/>
                  </a:lnTo>
                  <a:lnTo>
                    <a:pt x="526" y="208"/>
                  </a:lnTo>
                  <a:lnTo>
                    <a:pt x="526" y="234"/>
                  </a:lnTo>
                  <a:lnTo>
                    <a:pt x="526" y="234"/>
                  </a:lnTo>
                  <a:lnTo>
                    <a:pt x="526" y="255"/>
                  </a:lnTo>
                  <a:lnTo>
                    <a:pt x="524" y="277"/>
                  </a:lnTo>
                  <a:lnTo>
                    <a:pt x="519" y="297"/>
                  </a:lnTo>
                  <a:lnTo>
                    <a:pt x="515" y="316"/>
                  </a:lnTo>
                  <a:lnTo>
                    <a:pt x="508" y="335"/>
                  </a:lnTo>
                  <a:lnTo>
                    <a:pt x="500" y="353"/>
                  </a:lnTo>
                  <a:lnTo>
                    <a:pt x="491" y="371"/>
                  </a:lnTo>
                  <a:lnTo>
                    <a:pt x="480" y="387"/>
                  </a:lnTo>
                  <a:lnTo>
                    <a:pt x="480" y="387"/>
                  </a:lnTo>
                  <a:lnTo>
                    <a:pt x="467" y="402"/>
                  </a:lnTo>
                  <a:lnTo>
                    <a:pt x="454" y="417"/>
                  </a:lnTo>
                  <a:lnTo>
                    <a:pt x="439" y="430"/>
                  </a:lnTo>
                  <a:lnTo>
                    <a:pt x="424" y="442"/>
                  </a:lnTo>
                  <a:lnTo>
                    <a:pt x="407" y="453"/>
                  </a:lnTo>
                  <a:lnTo>
                    <a:pt x="389" y="463"/>
                  </a:lnTo>
                  <a:lnTo>
                    <a:pt x="369" y="471"/>
                  </a:lnTo>
                  <a:lnTo>
                    <a:pt x="348" y="478"/>
                  </a:lnTo>
                  <a:lnTo>
                    <a:pt x="348" y="481"/>
                  </a:lnTo>
                  <a:lnTo>
                    <a:pt x="348" y="481"/>
                  </a:lnTo>
                  <a:lnTo>
                    <a:pt x="374" y="485"/>
                  </a:lnTo>
                  <a:lnTo>
                    <a:pt x="399" y="489"/>
                  </a:lnTo>
                  <a:lnTo>
                    <a:pt x="422" y="496"/>
                  </a:lnTo>
                  <a:lnTo>
                    <a:pt x="444" y="504"/>
                  </a:lnTo>
                  <a:lnTo>
                    <a:pt x="463" y="514"/>
                  </a:lnTo>
                  <a:lnTo>
                    <a:pt x="482" y="527"/>
                  </a:lnTo>
                  <a:lnTo>
                    <a:pt x="498" y="541"/>
                  </a:lnTo>
                  <a:lnTo>
                    <a:pt x="515" y="555"/>
                  </a:lnTo>
                  <a:lnTo>
                    <a:pt x="515" y="555"/>
                  </a:lnTo>
                  <a:lnTo>
                    <a:pt x="529" y="574"/>
                  </a:lnTo>
                  <a:lnTo>
                    <a:pt x="541" y="592"/>
                  </a:lnTo>
                  <a:lnTo>
                    <a:pt x="552" y="610"/>
                  </a:lnTo>
                  <a:lnTo>
                    <a:pt x="561" y="630"/>
                  </a:lnTo>
                  <a:lnTo>
                    <a:pt x="567" y="651"/>
                  </a:lnTo>
                  <a:lnTo>
                    <a:pt x="572" y="674"/>
                  </a:lnTo>
                  <a:lnTo>
                    <a:pt x="574" y="697"/>
                  </a:lnTo>
                  <a:lnTo>
                    <a:pt x="576" y="722"/>
                  </a:lnTo>
                  <a:lnTo>
                    <a:pt x="576" y="722"/>
                  </a:lnTo>
                  <a:lnTo>
                    <a:pt x="574" y="753"/>
                  </a:lnTo>
                  <a:lnTo>
                    <a:pt x="571" y="783"/>
                  </a:lnTo>
                  <a:lnTo>
                    <a:pt x="564" y="811"/>
                  </a:lnTo>
                  <a:lnTo>
                    <a:pt x="554" y="839"/>
                  </a:lnTo>
                  <a:lnTo>
                    <a:pt x="543" y="864"/>
                  </a:lnTo>
                  <a:lnTo>
                    <a:pt x="529" y="887"/>
                  </a:lnTo>
                  <a:lnTo>
                    <a:pt x="513" y="910"/>
                  </a:lnTo>
                  <a:lnTo>
                    <a:pt x="493" y="931"/>
                  </a:lnTo>
                  <a:lnTo>
                    <a:pt x="493" y="931"/>
                  </a:lnTo>
                  <a:lnTo>
                    <a:pt x="472" y="949"/>
                  </a:lnTo>
                  <a:lnTo>
                    <a:pt x="449" y="966"/>
                  </a:lnTo>
                  <a:lnTo>
                    <a:pt x="422" y="981"/>
                  </a:lnTo>
                  <a:lnTo>
                    <a:pt x="396" y="992"/>
                  </a:lnTo>
                  <a:lnTo>
                    <a:pt x="368" y="1001"/>
                  </a:lnTo>
                  <a:lnTo>
                    <a:pt x="338" y="1007"/>
                  </a:lnTo>
                  <a:lnTo>
                    <a:pt x="305" y="1010"/>
                  </a:lnTo>
                  <a:lnTo>
                    <a:pt x="272" y="1012"/>
                  </a:lnTo>
                  <a:lnTo>
                    <a:pt x="0" y="1012"/>
                  </a:lnTo>
                  <a:close/>
                  <a:moveTo>
                    <a:pt x="69" y="64"/>
                  </a:moveTo>
                  <a:lnTo>
                    <a:pt x="69" y="455"/>
                  </a:lnTo>
                  <a:lnTo>
                    <a:pt x="211" y="455"/>
                  </a:lnTo>
                  <a:lnTo>
                    <a:pt x="211" y="455"/>
                  </a:lnTo>
                  <a:lnTo>
                    <a:pt x="238" y="455"/>
                  </a:lnTo>
                  <a:lnTo>
                    <a:pt x="264" y="452"/>
                  </a:lnTo>
                  <a:lnTo>
                    <a:pt x="287" y="448"/>
                  </a:lnTo>
                  <a:lnTo>
                    <a:pt x="310" y="442"/>
                  </a:lnTo>
                  <a:lnTo>
                    <a:pt x="332" y="433"/>
                  </a:lnTo>
                  <a:lnTo>
                    <a:pt x="351" y="424"/>
                  </a:lnTo>
                  <a:lnTo>
                    <a:pt x="371" y="412"/>
                  </a:lnTo>
                  <a:lnTo>
                    <a:pt x="388" y="399"/>
                  </a:lnTo>
                  <a:lnTo>
                    <a:pt x="388" y="399"/>
                  </a:lnTo>
                  <a:lnTo>
                    <a:pt x="402" y="384"/>
                  </a:lnTo>
                  <a:lnTo>
                    <a:pt x="417" y="367"/>
                  </a:lnTo>
                  <a:lnTo>
                    <a:pt x="429" y="351"/>
                  </a:lnTo>
                  <a:lnTo>
                    <a:pt x="437" y="333"/>
                  </a:lnTo>
                  <a:lnTo>
                    <a:pt x="445" y="313"/>
                  </a:lnTo>
                  <a:lnTo>
                    <a:pt x="450" y="292"/>
                  </a:lnTo>
                  <a:lnTo>
                    <a:pt x="454" y="270"/>
                  </a:lnTo>
                  <a:lnTo>
                    <a:pt x="454" y="245"/>
                  </a:lnTo>
                  <a:lnTo>
                    <a:pt x="454" y="245"/>
                  </a:lnTo>
                  <a:lnTo>
                    <a:pt x="454" y="224"/>
                  </a:lnTo>
                  <a:lnTo>
                    <a:pt x="450" y="203"/>
                  </a:lnTo>
                  <a:lnTo>
                    <a:pt x="447" y="184"/>
                  </a:lnTo>
                  <a:lnTo>
                    <a:pt x="440" y="166"/>
                  </a:lnTo>
                  <a:lnTo>
                    <a:pt x="432" y="150"/>
                  </a:lnTo>
                  <a:lnTo>
                    <a:pt x="424" y="135"/>
                  </a:lnTo>
                  <a:lnTo>
                    <a:pt x="412" y="122"/>
                  </a:lnTo>
                  <a:lnTo>
                    <a:pt x="401" y="109"/>
                  </a:lnTo>
                  <a:lnTo>
                    <a:pt x="386" y="99"/>
                  </a:lnTo>
                  <a:lnTo>
                    <a:pt x="369" y="89"/>
                  </a:lnTo>
                  <a:lnTo>
                    <a:pt x="353" y="82"/>
                  </a:lnTo>
                  <a:lnTo>
                    <a:pt x="333" y="76"/>
                  </a:lnTo>
                  <a:lnTo>
                    <a:pt x="312" y="71"/>
                  </a:lnTo>
                  <a:lnTo>
                    <a:pt x="289" y="66"/>
                  </a:lnTo>
                  <a:lnTo>
                    <a:pt x="264" y="64"/>
                  </a:lnTo>
                  <a:lnTo>
                    <a:pt x="239" y="64"/>
                  </a:lnTo>
                  <a:lnTo>
                    <a:pt x="69" y="64"/>
                  </a:lnTo>
                  <a:close/>
                  <a:moveTo>
                    <a:pt x="69" y="519"/>
                  </a:moveTo>
                  <a:lnTo>
                    <a:pt x="69" y="948"/>
                  </a:lnTo>
                  <a:lnTo>
                    <a:pt x="257" y="948"/>
                  </a:lnTo>
                  <a:lnTo>
                    <a:pt x="257" y="948"/>
                  </a:lnTo>
                  <a:lnTo>
                    <a:pt x="287" y="948"/>
                  </a:lnTo>
                  <a:lnTo>
                    <a:pt x="313" y="945"/>
                  </a:lnTo>
                  <a:lnTo>
                    <a:pt x="340" y="940"/>
                  </a:lnTo>
                  <a:lnTo>
                    <a:pt x="363" y="935"/>
                  </a:lnTo>
                  <a:lnTo>
                    <a:pt x="384" y="926"/>
                  </a:lnTo>
                  <a:lnTo>
                    <a:pt x="406" y="917"/>
                  </a:lnTo>
                  <a:lnTo>
                    <a:pt x="424" y="905"/>
                  </a:lnTo>
                  <a:lnTo>
                    <a:pt x="440" y="892"/>
                  </a:lnTo>
                  <a:lnTo>
                    <a:pt x="440" y="892"/>
                  </a:lnTo>
                  <a:lnTo>
                    <a:pt x="455" y="875"/>
                  </a:lnTo>
                  <a:lnTo>
                    <a:pt x="468" y="859"/>
                  </a:lnTo>
                  <a:lnTo>
                    <a:pt x="478" y="841"/>
                  </a:lnTo>
                  <a:lnTo>
                    <a:pt x="488" y="823"/>
                  </a:lnTo>
                  <a:lnTo>
                    <a:pt x="495" y="801"/>
                  </a:lnTo>
                  <a:lnTo>
                    <a:pt x="500" y="778"/>
                  </a:lnTo>
                  <a:lnTo>
                    <a:pt x="503" y="755"/>
                  </a:lnTo>
                  <a:lnTo>
                    <a:pt x="503" y="729"/>
                  </a:lnTo>
                  <a:lnTo>
                    <a:pt x="503" y="729"/>
                  </a:lnTo>
                  <a:lnTo>
                    <a:pt x="503" y="704"/>
                  </a:lnTo>
                  <a:lnTo>
                    <a:pt x="500" y="679"/>
                  </a:lnTo>
                  <a:lnTo>
                    <a:pt x="493" y="658"/>
                  </a:lnTo>
                  <a:lnTo>
                    <a:pt x="485" y="636"/>
                  </a:lnTo>
                  <a:lnTo>
                    <a:pt x="475" y="618"/>
                  </a:lnTo>
                  <a:lnTo>
                    <a:pt x="463" y="602"/>
                  </a:lnTo>
                  <a:lnTo>
                    <a:pt x="449" y="585"/>
                  </a:lnTo>
                  <a:lnTo>
                    <a:pt x="432" y="572"/>
                  </a:lnTo>
                  <a:lnTo>
                    <a:pt x="414" y="559"/>
                  </a:lnTo>
                  <a:lnTo>
                    <a:pt x="393" y="549"/>
                  </a:lnTo>
                  <a:lnTo>
                    <a:pt x="369" y="539"/>
                  </a:lnTo>
                  <a:lnTo>
                    <a:pt x="343" y="532"/>
                  </a:lnTo>
                  <a:lnTo>
                    <a:pt x="315" y="526"/>
                  </a:lnTo>
                  <a:lnTo>
                    <a:pt x="285" y="522"/>
                  </a:lnTo>
                  <a:lnTo>
                    <a:pt x="254" y="519"/>
                  </a:lnTo>
                  <a:lnTo>
                    <a:pt x="219" y="519"/>
                  </a:lnTo>
                  <a:lnTo>
                    <a:pt x="69" y="51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5" name="Freeform 35"/>
            <p:cNvSpPr>
              <a:spLocks noEditPoints="1"/>
            </p:cNvSpPr>
            <p:nvPr/>
          </p:nvSpPr>
          <p:spPr bwMode="auto">
            <a:xfrm>
              <a:off x="623888" y="2590800"/>
              <a:ext cx="87313" cy="804863"/>
            </a:xfrm>
            <a:custGeom>
              <a:avLst/>
              <a:gdLst>
                <a:gd name="T0" fmla="*/ 55 w 109"/>
                <a:gd name="T1" fmla="*/ 107 h 1012"/>
                <a:gd name="T2" fmla="*/ 55 w 109"/>
                <a:gd name="T3" fmla="*/ 107 h 1012"/>
                <a:gd name="T4" fmla="*/ 43 w 109"/>
                <a:gd name="T5" fmla="*/ 105 h 1012"/>
                <a:gd name="T6" fmla="*/ 35 w 109"/>
                <a:gd name="T7" fmla="*/ 104 h 1012"/>
                <a:gd name="T8" fmla="*/ 25 w 109"/>
                <a:gd name="T9" fmla="*/ 99 h 1012"/>
                <a:gd name="T10" fmla="*/ 17 w 109"/>
                <a:gd name="T11" fmla="*/ 91 h 1012"/>
                <a:gd name="T12" fmla="*/ 17 w 109"/>
                <a:gd name="T13" fmla="*/ 91 h 1012"/>
                <a:gd name="T14" fmla="*/ 10 w 109"/>
                <a:gd name="T15" fmla="*/ 82 h 1012"/>
                <a:gd name="T16" fmla="*/ 5 w 109"/>
                <a:gd name="T17" fmla="*/ 74 h 1012"/>
                <a:gd name="T18" fmla="*/ 2 w 109"/>
                <a:gd name="T19" fmla="*/ 62 h 1012"/>
                <a:gd name="T20" fmla="*/ 0 w 109"/>
                <a:gd name="T21" fmla="*/ 51 h 1012"/>
                <a:gd name="T22" fmla="*/ 0 w 109"/>
                <a:gd name="T23" fmla="*/ 51 h 1012"/>
                <a:gd name="T24" fmla="*/ 2 w 109"/>
                <a:gd name="T25" fmla="*/ 41 h 1012"/>
                <a:gd name="T26" fmla="*/ 5 w 109"/>
                <a:gd name="T27" fmla="*/ 31 h 1012"/>
                <a:gd name="T28" fmla="*/ 10 w 109"/>
                <a:gd name="T29" fmla="*/ 21 h 1012"/>
                <a:gd name="T30" fmla="*/ 17 w 109"/>
                <a:gd name="T31" fmla="*/ 15 h 1012"/>
                <a:gd name="T32" fmla="*/ 17 w 109"/>
                <a:gd name="T33" fmla="*/ 15 h 1012"/>
                <a:gd name="T34" fmla="*/ 25 w 109"/>
                <a:gd name="T35" fmla="*/ 8 h 1012"/>
                <a:gd name="T36" fmla="*/ 35 w 109"/>
                <a:gd name="T37" fmla="*/ 3 h 1012"/>
                <a:gd name="T38" fmla="*/ 45 w 109"/>
                <a:gd name="T39" fmla="*/ 0 h 1012"/>
                <a:gd name="T40" fmla="*/ 55 w 109"/>
                <a:gd name="T41" fmla="*/ 0 h 1012"/>
                <a:gd name="T42" fmla="*/ 55 w 109"/>
                <a:gd name="T43" fmla="*/ 0 h 1012"/>
                <a:gd name="T44" fmla="*/ 65 w 109"/>
                <a:gd name="T45" fmla="*/ 0 h 1012"/>
                <a:gd name="T46" fmla="*/ 74 w 109"/>
                <a:gd name="T47" fmla="*/ 3 h 1012"/>
                <a:gd name="T48" fmla="*/ 84 w 109"/>
                <a:gd name="T49" fmla="*/ 8 h 1012"/>
                <a:gd name="T50" fmla="*/ 93 w 109"/>
                <a:gd name="T51" fmla="*/ 13 h 1012"/>
                <a:gd name="T52" fmla="*/ 93 w 109"/>
                <a:gd name="T53" fmla="*/ 13 h 1012"/>
                <a:gd name="T54" fmla="*/ 99 w 109"/>
                <a:gd name="T55" fmla="*/ 21 h 1012"/>
                <a:gd name="T56" fmla="*/ 106 w 109"/>
                <a:gd name="T57" fmla="*/ 30 h 1012"/>
                <a:gd name="T58" fmla="*/ 107 w 109"/>
                <a:gd name="T59" fmla="*/ 41 h 1012"/>
                <a:gd name="T60" fmla="*/ 109 w 109"/>
                <a:gd name="T61" fmla="*/ 51 h 1012"/>
                <a:gd name="T62" fmla="*/ 109 w 109"/>
                <a:gd name="T63" fmla="*/ 51 h 1012"/>
                <a:gd name="T64" fmla="*/ 107 w 109"/>
                <a:gd name="T65" fmla="*/ 62 h 1012"/>
                <a:gd name="T66" fmla="*/ 106 w 109"/>
                <a:gd name="T67" fmla="*/ 72 h 1012"/>
                <a:gd name="T68" fmla="*/ 99 w 109"/>
                <a:gd name="T69" fmla="*/ 82 h 1012"/>
                <a:gd name="T70" fmla="*/ 93 w 109"/>
                <a:gd name="T71" fmla="*/ 91 h 1012"/>
                <a:gd name="T72" fmla="*/ 93 w 109"/>
                <a:gd name="T73" fmla="*/ 91 h 1012"/>
                <a:gd name="T74" fmla="*/ 84 w 109"/>
                <a:gd name="T75" fmla="*/ 97 h 1012"/>
                <a:gd name="T76" fmla="*/ 74 w 109"/>
                <a:gd name="T77" fmla="*/ 102 h 1012"/>
                <a:gd name="T78" fmla="*/ 65 w 109"/>
                <a:gd name="T79" fmla="*/ 105 h 1012"/>
                <a:gd name="T80" fmla="*/ 55 w 109"/>
                <a:gd name="T81" fmla="*/ 107 h 1012"/>
                <a:gd name="T82" fmla="*/ 55 w 109"/>
                <a:gd name="T83" fmla="*/ 107 h 1012"/>
                <a:gd name="T84" fmla="*/ 22 w 109"/>
                <a:gd name="T85" fmla="*/ 1012 h 1012"/>
                <a:gd name="T86" fmla="*/ 22 w 109"/>
                <a:gd name="T87" fmla="*/ 288 h 1012"/>
                <a:gd name="T88" fmla="*/ 88 w 109"/>
                <a:gd name="T89" fmla="*/ 288 h 1012"/>
                <a:gd name="T90" fmla="*/ 88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5" y="107"/>
                  </a:moveTo>
                  <a:lnTo>
                    <a:pt x="55" y="107"/>
                  </a:lnTo>
                  <a:lnTo>
                    <a:pt x="43" y="105"/>
                  </a:lnTo>
                  <a:lnTo>
                    <a:pt x="35" y="104"/>
                  </a:lnTo>
                  <a:lnTo>
                    <a:pt x="25" y="99"/>
                  </a:lnTo>
                  <a:lnTo>
                    <a:pt x="17" y="91"/>
                  </a:lnTo>
                  <a:lnTo>
                    <a:pt x="17" y="91"/>
                  </a:lnTo>
                  <a:lnTo>
                    <a:pt x="10" y="82"/>
                  </a:lnTo>
                  <a:lnTo>
                    <a:pt x="5" y="74"/>
                  </a:lnTo>
                  <a:lnTo>
                    <a:pt x="2" y="62"/>
                  </a:lnTo>
                  <a:lnTo>
                    <a:pt x="0" y="51"/>
                  </a:lnTo>
                  <a:lnTo>
                    <a:pt x="0" y="51"/>
                  </a:lnTo>
                  <a:lnTo>
                    <a:pt x="2" y="41"/>
                  </a:lnTo>
                  <a:lnTo>
                    <a:pt x="5" y="31"/>
                  </a:lnTo>
                  <a:lnTo>
                    <a:pt x="10" y="21"/>
                  </a:lnTo>
                  <a:lnTo>
                    <a:pt x="17" y="15"/>
                  </a:lnTo>
                  <a:lnTo>
                    <a:pt x="17" y="15"/>
                  </a:lnTo>
                  <a:lnTo>
                    <a:pt x="25" y="8"/>
                  </a:lnTo>
                  <a:lnTo>
                    <a:pt x="35" y="3"/>
                  </a:lnTo>
                  <a:lnTo>
                    <a:pt x="45" y="0"/>
                  </a:lnTo>
                  <a:lnTo>
                    <a:pt x="55" y="0"/>
                  </a:lnTo>
                  <a:lnTo>
                    <a:pt x="55" y="0"/>
                  </a:lnTo>
                  <a:lnTo>
                    <a:pt x="65" y="0"/>
                  </a:lnTo>
                  <a:lnTo>
                    <a:pt x="74" y="3"/>
                  </a:lnTo>
                  <a:lnTo>
                    <a:pt x="84" y="8"/>
                  </a:lnTo>
                  <a:lnTo>
                    <a:pt x="93" y="13"/>
                  </a:lnTo>
                  <a:lnTo>
                    <a:pt x="93" y="13"/>
                  </a:lnTo>
                  <a:lnTo>
                    <a:pt x="99" y="21"/>
                  </a:lnTo>
                  <a:lnTo>
                    <a:pt x="106" y="30"/>
                  </a:lnTo>
                  <a:lnTo>
                    <a:pt x="107" y="41"/>
                  </a:lnTo>
                  <a:lnTo>
                    <a:pt x="109" y="51"/>
                  </a:lnTo>
                  <a:lnTo>
                    <a:pt x="109" y="51"/>
                  </a:lnTo>
                  <a:lnTo>
                    <a:pt x="107" y="62"/>
                  </a:lnTo>
                  <a:lnTo>
                    <a:pt x="106" y="72"/>
                  </a:lnTo>
                  <a:lnTo>
                    <a:pt x="99" y="82"/>
                  </a:lnTo>
                  <a:lnTo>
                    <a:pt x="93" y="91"/>
                  </a:lnTo>
                  <a:lnTo>
                    <a:pt x="93" y="91"/>
                  </a:lnTo>
                  <a:lnTo>
                    <a:pt x="84" y="97"/>
                  </a:lnTo>
                  <a:lnTo>
                    <a:pt x="74" y="102"/>
                  </a:lnTo>
                  <a:lnTo>
                    <a:pt x="65" y="105"/>
                  </a:lnTo>
                  <a:lnTo>
                    <a:pt x="55" y="107"/>
                  </a:lnTo>
                  <a:lnTo>
                    <a:pt x="55" y="107"/>
                  </a:lnTo>
                  <a:close/>
                  <a:moveTo>
                    <a:pt x="22" y="1012"/>
                  </a:moveTo>
                  <a:lnTo>
                    <a:pt x="22" y="288"/>
                  </a:lnTo>
                  <a:lnTo>
                    <a:pt x="88" y="288"/>
                  </a:lnTo>
                  <a:lnTo>
                    <a:pt x="88" y="1012"/>
                  </a:lnTo>
                  <a:lnTo>
                    <a:pt x="22" y="101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6" name="Rectangle 36"/>
            <p:cNvSpPr>
              <a:spLocks noChangeArrowheads="1"/>
            </p:cNvSpPr>
            <p:nvPr/>
          </p:nvSpPr>
          <p:spPr bwMode="auto">
            <a:xfrm>
              <a:off x="876300" y="2546350"/>
              <a:ext cx="52388"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7" name="Rectangle 37"/>
            <p:cNvSpPr>
              <a:spLocks noChangeArrowheads="1"/>
            </p:cNvSpPr>
            <p:nvPr/>
          </p:nvSpPr>
          <p:spPr bwMode="auto">
            <a:xfrm>
              <a:off x="1112838" y="2546350"/>
              <a:ext cx="50800"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8" name="Freeform 38"/>
            <p:cNvSpPr>
              <a:spLocks noEditPoints="1"/>
            </p:cNvSpPr>
            <p:nvPr/>
          </p:nvSpPr>
          <p:spPr bwMode="auto">
            <a:xfrm>
              <a:off x="1330325" y="2590800"/>
              <a:ext cx="87313" cy="804863"/>
            </a:xfrm>
            <a:custGeom>
              <a:avLst/>
              <a:gdLst>
                <a:gd name="T0" fmla="*/ 53 w 109"/>
                <a:gd name="T1" fmla="*/ 107 h 1012"/>
                <a:gd name="T2" fmla="*/ 53 w 109"/>
                <a:gd name="T3" fmla="*/ 107 h 1012"/>
                <a:gd name="T4" fmla="*/ 43 w 109"/>
                <a:gd name="T5" fmla="*/ 105 h 1012"/>
                <a:gd name="T6" fmla="*/ 33 w 109"/>
                <a:gd name="T7" fmla="*/ 104 h 1012"/>
                <a:gd name="T8" fmla="*/ 25 w 109"/>
                <a:gd name="T9" fmla="*/ 99 h 1012"/>
                <a:gd name="T10" fmla="*/ 15 w 109"/>
                <a:gd name="T11" fmla="*/ 91 h 1012"/>
                <a:gd name="T12" fmla="*/ 15 w 109"/>
                <a:gd name="T13" fmla="*/ 91 h 1012"/>
                <a:gd name="T14" fmla="*/ 9 w 109"/>
                <a:gd name="T15" fmla="*/ 82 h 1012"/>
                <a:gd name="T16" fmla="*/ 4 w 109"/>
                <a:gd name="T17" fmla="*/ 74 h 1012"/>
                <a:gd name="T18" fmla="*/ 0 w 109"/>
                <a:gd name="T19" fmla="*/ 62 h 1012"/>
                <a:gd name="T20" fmla="*/ 0 w 109"/>
                <a:gd name="T21" fmla="*/ 51 h 1012"/>
                <a:gd name="T22" fmla="*/ 0 w 109"/>
                <a:gd name="T23" fmla="*/ 51 h 1012"/>
                <a:gd name="T24" fmla="*/ 0 w 109"/>
                <a:gd name="T25" fmla="*/ 41 h 1012"/>
                <a:gd name="T26" fmla="*/ 4 w 109"/>
                <a:gd name="T27" fmla="*/ 31 h 1012"/>
                <a:gd name="T28" fmla="*/ 9 w 109"/>
                <a:gd name="T29" fmla="*/ 21 h 1012"/>
                <a:gd name="T30" fmla="*/ 17 w 109"/>
                <a:gd name="T31" fmla="*/ 15 h 1012"/>
                <a:gd name="T32" fmla="*/ 17 w 109"/>
                <a:gd name="T33" fmla="*/ 15 h 1012"/>
                <a:gd name="T34" fmla="*/ 25 w 109"/>
                <a:gd name="T35" fmla="*/ 8 h 1012"/>
                <a:gd name="T36" fmla="*/ 33 w 109"/>
                <a:gd name="T37" fmla="*/ 3 h 1012"/>
                <a:gd name="T38" fmla="*/ 43 w 109"/>
                <a:gd name="T39" fmla="*/ 0 h 1012"/>
                <a:gd name="T40" fmla="*/ 53 w 109"/>
                <a:gd name="T41" fmla="*/ 0 h 1012"/>
                <a:gd name="T42" fmla="*/ 53 w 109"/>
                <a:gd name="T43" fmla="*/ 0 h 1012"/>
                <a:gd name="T44" fmla="*/ 65 w 109"/>
                <a:gd name="T45" fmla="*/ 0 h 1012"/>
                <a:gd name="T46" fmla="*/ 74 w 109"/>
                <a:gd name="T47" fmla="*/ 3 h 1012"/>
                <a:gd name="T48" fmla="*/ 83 w 109"/>
                <a:gd name="T49" fmla="*/ 8 h 1012"/>
                <a:gd name="T50" fmla="*/ 91 w 109"/>
                <a:gd name="T51" fmla="*/ 13 h 1012"/>
                <a:gd name="T52" fmla="*/ 91 w 109"/>
                <a:gd name="T53" fmla="*/ 13 h 1012"/>
                <a:gd name="T54" fmla="*/ 99 w 109"/>
                <a:gd name="T55" fmla="*/ 21 h 1012"/>
                <a:gd name="T56" fmla="*/ 104 w 109"/>
                <a:gd name="T57" fmla="*/ 30 h 1012"/>
                <a:gd name="T58" fmla="*/ 107 w 109"/>
                <a:gd name="T59" fmla="*/ 41 h 1012"/>
                <a:gd name="T60" fmla="*/ 109 w 109"/>
                <a:gd name="T61" fmla="*/ 51 h 1012"/>
                <a:gd name="T62" fmla="*/ 109 w 109"/>
                <a:gd name="T63" fmla="*/ 51 h 1012"/>
                <a:gd name="T64" fmla="*/ 107 w 109"/>
                <a:gd name="T65" fmla="*/ 62 h 1012"/>
                <a:gd name="T66" fmla="*/ 104 w 109"/>
                <a:gd name="T67" fmla="*/ 72 h 1012"/>
                <a:gd name="T68" fmla="*/ 99 w 109"/>
                <a:gd name="T69" fmla="*/ 82 h 1012"/>
                <a:gd name="T70" fmla="*/ 93 w 109"/>
                <a:gd name="T71" fmla="*/ 91 h 1012"/>
                <a:gd name="T72" fmla="*/ 93 w 109"/>
                <a:gd name="T73" fmla="*/ 91 h 1012"/>
                <a:gd name="T74" fmla="*/ 83 w 109"/>
                <a:gd name="T75" fmla="*/ 97 h 1012"/>
                <a:gd name="T76" fmla="*/ 74 w 109"/>
                <a:gd name="T77" fmla="*/ 102 h 1012"/>
                <a:gd name="T78" fmla="*/ 65 w 109"/>
                <a:gd name="T79" fmla="*/ 105 h 1012"/>
                <a:gd name="T80" fmla="*/ 53 w 109"/>
                <a:gd name="T81" fmla="*/ 107 h 1012"/>
                <a:gd name="T82" fmla="*/ 53 w 109"/>
                <a:gd name="T83" fmla="*/ 107 h 1012"/>
                <a:gd name="T84" fmla="*/ 22 w 109"/>
                <a:gd name="T85" fmla="*/ 1012 h 1012"/>
                <a:gd name="T86" fmla="*/ 22 w 109"/>
                <a:gd name="T87" fmla="*/ 288 h 1012"/>
                <a:gd name="T88" fmla="*/ 86 w 109"/>
                <a:gd name="T89" fmla="*/ 288 h 1012"/>
                <a:gd name="T90" fmla="*/ 86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3" y="107"/>
                  </a:moveTo>
                  <a:lnTo>
                    <a:pt x="53" y="107"/>
                  </a:lnTo>
                  <a:lnTo>
                    <a:pt x="43" y="105"/>
                  </a:lnTo>
                  <a:lnTo>
                    <a:pt x="33" y="104"/>
                  </a:lnTo>
                  <a:lnTo>
                    <a:pt x="25" y="99"/>
                  </a:lnTo>
                  <a:lnTo>
                    <a:pt x="15" y="91"/>
                  </a:lnTo>
                  <a:lnTo>
                    <a:pt x="15" y="91"/>
                  </a:lnTo>
                  <a:lnTo>
                    <a:pt x="9" y="82"/>
                  </a:lnTo>
                  <a:lnTo>
                    <a:pt x="4" y="74"/>
                  </a:lnTo>
                  <a:lnTo>
                    <a:pt x="0" y="62"/>
                  </a:lnTo>
                  <a:lnTo>
                    <a:pt x="0" y="51"/>
                  </a:lnTo>
                  <a:lnTo>
                    <a:pt x="0" y="51"/>
                  </a:lnTo>
                  <a:lnTo>
                    <a:pt x="0" y="41"/>
                  </a:lnTo>
                  <a:lnTo>
                    <a:pt x="4" y="31"/>
                  </a:lnTo>
                  <a:lnTo>
                    <a:pt x="9" y="21"/>
                  </a:lnTo>
                  <a:lnTo>
                    <a:pt x="17" y="15"/>
                  </a:lnTo>
                  <a:lnTo>
                    <a:pt x="17" y="15"/>
                  </a:lnTo>
                  <a:lnTo>
                    <a:pt x="25" y="8"/>
                  </a:lnTo>
                  <a:lnTo>
                    <a:pt x="33" y="3"/>
                  </a:lnTo>
                  <a:lnTo>
                    <a:pt x="43" y="0"/>
                  </a:lnTo>
                  <a:lnTo>
                    <a:pt x="53" y="0"/>
                  </a:lnTo>
                  <a:lnTo>
                    <a:pt x="53" y="0"/>
                  </a:lnTo>
                  <a:lnTo>
                    <a:pt x="65" y="0"/>
                  </a:lnTo>
                  <a:lnTo>
                    <a:pt x="74" y="3"/>
                  </a:lnTo>
                  <a:lnTo>
                    <a:pt x="83" y="8"/>
                  </a:lnTo>
                  <a:lnTo>
                    <a:pt x="91" y="13"/>
                  </a:lnTo>
                  <a:lnTo>
                    <a:pt x="91" y="13"/>
                  </a:lnTo>
                  <a:lnTo>
                    <a:pt x="99" y="21"/>
                  </a:lnTo>
                  <a:lnTo>
                    <a:pt x="104" y="30"/>
                  </a:lnTo>
                  <a:lnTo>
                    <a:pt x="107" y="41"/>
                  </a:lnTo>
                  <a:lnTo>
                    <a:pt x="109" y="51"/>
                  </a:lnTo>
                  <a:lnTo>
                    <a:pt x="109" y="51"/>
                  </a:lnTo>
                  <a:lnTo>
                    <a:pt x="107" y="62"/>
                  </a:lnTo>
                  <a:lnTo>
                    <a:pt x="104" y="72"/>
                  </a:lnTo>
                  <a:lnTo>
                    <a:pt x="99" y="82"/>
                  </a:lnTo>
                  <a:lnTo>
                    <a:pt x="93" y="91"/>
                  </a:lnTo>
                  <a:lnTo>
                    <a:pt x="93" y="91"/>
                  </a:lnTo>
                  <a:lnTo>
                    <a:pt x="83" y="97"/>
                  </a:lnTo>
                  <a:lnTo>
                    <a:pt x="74" y="102"/>
                  </a:lnTo>
                  <a:lnTo>
                    <a:pt x="65" y="105"/>
                  </a:lnTo>
                  <a:lnTo>
                    <a:pt x="53" y="107"/>
                  </a:lnTo>
                  <a:lnTo>
                    <a:pt x="53" y="107"/>
                  </a:lnTo>
                  <a:close/>
                  <a:moveTo>
                    <a:pt x="22" y="1012"/>
                  </a:moveTo>
                  <a:lnTo>
                    <a:pt x="22" y="288"/>
                  </a:lnTo>
                  <a:lnTo>
                    <a:pt x="86" y="288"/>
                  </a:lnTo>
                  <a:lnTo>
                    <a:pt x="86" y="1012"/>
                  </a:lnTo>
                  <a:lnTo>
                    <a:pt x="22" y="101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9" name="Freeform 39"/>
            <p:cNvSpPr>
              <a:spLocks noEditPoints="1"/>
            </p:cNvSpPr>
            <p:nvPr/>
          </p:nvSpPr>
          <p:spPr bwMode="auto">
            <a:xfrm>
              <a:off x="1541463" y="2806700"/>
              <a:ext cx="542925" cy="601663"/>
            </a:xfrm>
            <a:custGeom>
              <a:avLst/>
              <a:gdLst>
                <a:gd name="T0" fmla="*/ 303 w 684"/>
                <a:gd name="T1" fmla="*/ 755 h 757"/>
                <a:gd name="T2" fmla="*/ 201 w 684"/>
                <a:gd name="T3" fmla="*/ 732 h 757"/>
                <a:gd name="T4" fmla="*/ 115 w 684"/>
                <a:gd name="T5" fmla="*/ 677 h 757"/>
                <a:gd name="T6" fmla="*/ 71 w 684"/>
                <a:gd name="T7" fmla="*/ 626 h 757"/>
                <a:gd name="T8" fmla="*/ 23 w 684"/>
                <a:gd name="T9" fmla="*/ 534 h 757"/>
                <a:gd name="T10" fmla="*/ 1 w 684"/>
                <a:gd name="T11" fmla="*/ 424 h 757"/>
                <a:gd name="T12" fmla="*/ 1 w 684"/>
                <a:gd name="T13" fmla="*/ 340 h 757"/>
                <a:gd name="T14" fmla="*/ 24 w 684"/>
                <a:gd name="T15" fmla="*/ 222 h 757"/>
                <a:gd name="T16" fmla="*/ 74 w 684"/>
                <a:gd name="T17" fmla="*/ 127 h 757"/>
                <a:gd name="T18" fmla="*/ 122 w 684"/>
                <a:gd name="T19" fmla="*/ 77 h 757"/>
                <a:gd name="T20" fmla="*/ 207 w 684"/>
                <a:gd name="T21" fmla="*/ 25 h 757"/>
                <a:gd name="T22" fmla="*/ 311 w 684"/>
                <a:gd name="T23" fmla="*/ 2 h 757"/>
                <a:gd name="T24" fmla="*/ 387 w 684"/>
                <a:gd name="T25" fmla="*/ 2 h 757"/>
                <a:gd name="T26" fmla="*/ 488 w 684"/>
                <a:gd name="T27" fmla="*/ 25 h 757"/>
                <a:gd name="T28" fmla="*/ 570 w 684"/>
                <a:gd name="T29" fmla="*/ 77 h 757"/>
                <a:gd name="T30" fmla="*/ 615 w 684"/>
                <a:gd name="T31" fmla="*/ 127 h 757"/>
                <a:gd name="T32" fmla="*/ 661 w 684"/>
                <a:gd name="T33" fmla="*/ 221 h 757"/>
                <a:gd name="T34" fmla="*/ 682 w 684"/>
                <a:gd name="T35" fmla="*/ 336 h 757"/>
                <a:gd name="T36" fmla="*/ 682 w 684"/>
                <a:gd name="T37" fmla="*/ 420 h 757"/>
                <a:gd name="T38" fmla="*/ 661 w 684"/>
                <a:gd name="T39" fmla="*/ 532 h 757"/>
                <a:gd name="T40" fmla="*/ 613 w 684"/>
                <a:gd name="T41" fmla="*/ 626 h 757"/>
                <a:gd name="T42" fmla="*/ 568 w 684"/>
                <a:gd name="T43" fmla="*/ 677 h 757"/>
                <a:gd name="T44" fmla="*/ 484 w 684"/>
                <a:gd name="T45" fmla="*/ 732 h 757"/>
                <a:gd name="T46" fmla="*/ 380 w 684"/>
                <a:gd name="T47" fmla="*/ 755 h 757"/>
                <a:gd name="T48" fmla="*/ 347 w 684"/>
                <a:gd name="T49" fmla="*/ 59 h 757"/>
                <a:gd name="T50" fmla="*/ 287 w 684"/>
                <a:gd name="T51" fmla="*/ 64 h 757"/>
                <a:gd name="T52" fmla="*/ 207 w 684"/>
                <a:gd name="T53" fmla="*/ 92 h 757"/>
                <a:gd name="T54" fmla="*/ 143 w 684"/>
                <a:gd name="T55" fmla="*/ 145 h 757"/>
                <a:gd name="T56" fmla="*/ 110 w 684"/>
                <a:gd name="T57" fmla="*/ 193 h 757"/>
                <a:gd name="T58" fmla="*/ 79 w 684"/>
                <a:gd name="T59" fmla="*/ 278 h 757"/>
                <a:gd name="T60" fmla="*/ 67 w 684"/>
                <a:gd name="T61" fmla="*/ 384 h 757"/>
                <a:gd name="T62" fmla="*/ 72 w 684"/>
                <a:gd name="T63" fmla="*/ 452 h 757"/>
                <a:gd name="T64" fmla="*/ 97 w 684"/>
                <a:gd name="T65" fmla="*/ 539 h 757"/>
                <a:gd name="T66" fmla="*/ 141 w 684"/>
                <a:gd name="T67" fmla="*/ 612 h 757"/>
                <a:gd name="T68" fmla="*/ 183 w 684"/>
                <a:gd name="T69" fmla="*/ 649 h 757"/>
                <a:gd name="T70" fmla="*/ 255 w 684"/>
                <a:gd name="T71" fmla="*/ 686 h 757"/>
                <a:gd name="T72" fmla="*/ 344 w 684"/>
                <a:gd name="T73" fmla="*/ 699 h 757"/>
                <a:gd name="T74" fmla="*/ 405 w 684"/>
                <a:gd name="T75" fmla="*/ 692 h 757"/>
                <a:gd name="T76" fmla="*/ 484 w 684"/>
                <a:gd name="T77" fmla="*/ 664 h 757"/>
                <a:gd name="T78" fmla="*/ 545 w 684"/>
                <a:gd name="T79" fmla="*/ 613 h 757"/>
                <a:gd name="T80" fmla="*/ 577 w 684"/>
                <a:gd name="T81" fmla="*/ 567 h 757"/>
                <a:gd name="T82" fmla="*/ 606 w 684"/>
                <a:gd name="T83" fmla="*/ 481 h 757"/>
                <a:gd name="T84" fmla="*/ 616 w 684"/>
                <a:gd name="T85" fmla="*/ 379 h 757"/>
                <a:gd name="T86" fmla="*/ 611 w 684"/>
                <a:gd name="T87" fmla="*/ 305 h 757"/>
                <a:gd name="T88" fmla="*/ 588 w 684"/>
                <a:gd name="T89" fmla="*/ 213 h 757"/>
                <a:gd name="T90" fmla="*/ 545 w 684"/>
                <a:gd name="T91" fmla="*/ 142 h 757"/>
                <a:gd name="T92" fmla="*/ 507 w 684"/>
                <a:gd name="T93" fmla="*/ 105 h 757"/>
                <a:gd name="T94" fmla="*/ 435 w 684"/>
                <a:gd name="T95" fmla="*/ 71 h 757"/>
                <a:gd name="T96" fmla="*/ 347 w 684"/>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4" h="757">
                  <a:moveTo>
                    <a:pt x="343" y="757"/>
                  </a:moveTo>
                  <a:lnTo>
                    <a:pt x="343" y="757"/>
                  </a:lnTo>
                  <a:lnTo>
                    <a:pt x="303" y="755"/>
                  </a:lnTo>
                  <a:lnTo>
                    <a:pt x="267" y="752"/>
                  </a:lnTo>
                  <a:lnTo>
                    <a:pt x="232" y="743"/>
                  </a:lnTo>
                  <a:lnTo>
                    <a:pt x="201" y="732"/>
                  </a:lnTo>
                  <a:lnTo>
                    <a:pt x="169" y="717"/>
                  </a:lnTo>
                  <a:lnTo>
                    <a:pt x="141" y="699"/>
                  </a:lnTo>
                  <a:lnTo>
                    <a:pt x="115" y="677"/>
                  </a:lnTo>
                  <a:lnTo>
                    <a:pt x="92" y="653"/>
                  </a:lnTo>
                  <a:lnTo>
                    <a:pt x="92" y="653"/>
                  </a:lnTo>
                  <a:lnTo>
                    <a:pt x="71" y="626"/>
                  </a:lnTo>
                  <a:lnTo>
                    <a:pt x="51" y="597"/>
                  </a:lnTo>
                  <a:lnTo>
                    <a:pt x="36" y="567"/>
                  </a:lnTo>
                  <a:lnTo>
                    <a:pt x="23" y="534"/>
                  </a:lnTo>
                  <a:lnTo>
                    <a:pt x="13" y="499"/>
                  </a:lnTo>
                  <a:lnTo>
                    <a:pt x="5" y="462"/>
                  </a:lnTo>
                  <a:lnTo>
                    <a:pt x="1" y="424"/>
                  </a:lnTo>
                  <a:lnTo>
                    <a:pt x="0" y="382"/>
                  </a:lnTo>
                  <a:lnTo>
                    <a:pt x="0" y="382"/>
                  </a:lnTo>
                  <a:lnTo>
                    <a:pt x="1" y="340"/>
                  </a:lnTo>
                  <a:lnTo>
                    <a:pt x="6" y="298"/>
                  </a:lnTo>
                  <a:lnTo>
                    <a:pt x="13" y="259"/>
                  </a:lnTo>
                  <a:lnTo>
                    <a:pt x="24" y="222"/>
                  </a:lnTo>
                  <a:lnTo>
                    <a:pt x="38" y="188"/>
                  </a:lnTo>
                  <a:lnTo>
                    <a:pt x="54" y="156"/>
                  </a:lnTo>
                  <a:lnTo>
                    <a:pt x="74" y="127"/>
                  </a:lnTo>
                  <a:lnTo>
                    <a:pt x="95" y="100"/>
                  </a:lnTo>
                  <a:lnTo>
                    <a:pt x="95" y="100"/>
                  </a:lnTo>
                  <a:lnTo>
                    <a:pt x="122" y="77"/>
                  </a:lnTo>
                  <a:lnTo>
                    <a:pt x="148" y="56"/>
                  </a:lnTo>
                  <a:lnTo>
                    <a:pt x="176" y="39"/>
                  </a:lnTo>
                  <a:lnTo>
                    <a:pt x="207" y="25"/>
                  </a:lnTo>
                  <a:lnTo>
                    <a:pt x="240" y="13"/>
                  </a:lnTo>
                  <a:lnTo>
                    <a:pt x="275" y="6"/>
                  </a:lnTo>
                  <a:lnTo>
                    <a:pt x="311" y="2"/>
                  </a:lnTo>
                  <a:lnTo>
                    <a:pt x="349" y="0"/>
                  </a:lnTo>
                  <a:lnTo>
                    <a:pt x="349" y="0"/>
                  </a:lnTo>
                  <a:lnTo>
                    <a:pt x="387" y="2"/>
                  </a:lnTo>
                  <a:lnTo>
                    <a:pt x="423" y="5"/>
                  </a:lnTo>
                  <a:lnTo>
                    <a:pt x="456" y="13"/>
                  </a:lnTo>
                  <a:lnTo>
                    <a:pt x="488" y="25"/>
                  </a:lnTo>
                  <a:lnTo>
                    <a:pt x="517" y="39"/>
                  </a:lnTo>
                  <a:lnTo>
                    <a:pt x="545" y="56"/>
                  </a:lnTo>
                  <a:lnTo>
                    <a:pt x="570" y="77"/>
                  </a:lnTo>
                  <a:lnTo>
                    <a:pt x="595" y="100"/>
                  </a:lnTo>
                  <a:lnTo>
                    <a:pt x="595" y="100"/>
                  </a:lnTo>
                  <a:lnTo>
                    <a:pt x="615" y="127"/>
                  </a:lnTo>
                  <a:lnTo>
                    <a:pt x="633" y="155"/>
                  </a:lnTo>
                  <a:lnTo>
                    <a:pt x="649" y="186"/>
                  </a:lnTo>
                  <a:lnTo>
                    <a:pt x="661" y="221"/>
                  </a:lnTo>
                  <a:lnTo>
                    <a:pt x="671" y="257"/>
                  </a:lnTo>
                  <a:lnTo>
                    <a:pt x="679" y="295"/>
                  </a:lnTo>
                  <a:lnTo>
                    <a:pt x="682" y="336"/>
                  </a:lnTo>
                  <a:lnTo>
                    <a:pt x="684" y="379"/>
                  </a:lnTo>
                  <a:lnTo>
                    <a:pt x="684" y="379"/>
                  </a:lnTo>
                  <a:lnTo>
                    <a:pt x="682" y="420"/>
                  </a:lnTo>
                  <a:lnTo>
                    <a:pt x="677" y="460"/>
                  </a:lnTo>
                  <a:lnTo>
                    <a:pt x="671" y="498"/>
                  </a:lnTo>
                  <a:lnTo>
                    <a:pt x="661" y="532"/>
                  </a:lnTo>
                  <a:lnTo>
                    <a:pt x="647" y="565"/>
                  </a:lnTo>
                  <a:lnTo>
                    <a:pt x="633" y="597"/>
                  </a:lnTo>
                  <a:lnTo>
                    <a:pt x="613" y="626"/>
                  </a:lnTo>
                  <a:lnTo>
                    <a:pt x="591" y="653"/>
                  </a:lnTo>
                  <a:lnTo>
                    <a:pt x="591" y="653"/>
                  </a:lnTo>
                  <a:lnTo>
                    <a:pt x="568" y="677"/>
                  </a:lnTo>
                  <a:lnTo>
                    <a:pt x="542" y="699"/>
                  </a:lnTo>
                  <a:lnTo>
                    <a:pt x="514" y="717"/>
                  </a:lnTo>
                  <a:lnTo>
                    <a:pt x="484" y="732"/>
                  </a:lnTo>
                  <a:lnTo>
                    <a:pt x="451" y="743"/>
                  </a:lnTo>
                  <a:lnTo>
                    <a:pt x="417" y="752"/>
                  </a:lnTo>
                  <a:lnTo>
                    <a:pt x="380" y="755"/>
                  </a:lnTo>
                  <a:lnTo>
                    <a:pt x="343" y="757"/>
                  </a:lnTo>
                  <a:lnTo>
                    <a:pt x="343" y="757"/>
                  </a:lnTo>
                  <a:close/>
                  <a:moveTo>
                    <a:pt x="347" y="59"/>
                  </a:moveTo>
                  <a:lnTo>
                    <a:pt x="347" y="59"/>
                  </a:lnTo>
                  <a:lnTo>
                    <a:pt x="316" y="59"/>
                  </a:lnTo>
                  <a:lnTo>
                    <a:pt x="287" y="64"/>
                  </a:lnTo>
                  <a:lnTo>
                    <a:pt x="258" y="71"/>
                  </a:lnTo>
                  <a:lnTo>
                    <a:pt x="232" y="81"/>
                  </a:lnTo>
                  <a:lnTo>
                    <a:pt x="207" y="92"/>
                  </a:lnTo>
                  <a:lnTo>
                    <a:pt x="184" y="107"/>
                  </a:lnTo>
                  <a:lnTo>
                    <a:pt x="163" y="125"/>
                  </a:lnTo>
                  <a:lnTo>
                    <a:pt x="143" y="145"/>
                  </a:lnTo>
                  <a:lnTo>
                    <a:pt x="143" y="145"/>
                  </a:lnTo>
                  <a:lnTo>
                    <a:pt x="125" y="168"/>
                  </a:lnTo>
                  <a:lnTo>
                    <a:pt x="110" y="193"/>
                  </a:lnTo>
                  <a:lnTo>
                    <a:pt x="97" y="219"/>
                  </a:lnTo>
                  <a:lnTo>
                    <a:pt x="87" y="247"/>
                  </a:lnTo>
                  <a:lnTo>
                    <a:pt x="79" y="278"/>
                  </a:lnTo>
                  <a:lnTo>
                    <a:pt x="72" y="311"/>
                  </a:lnTo>
                  <a:lnTo>
                    <a:pt x="69" y="346"/>
                  </a:lnTo>
                  <a:lnTo>
                    <a:pt x="67" y="384"/>
                  </a:lnTo>
                  <a:lnTo>
                    <a:pt x="67" y="384"/>
                  </a:lnTo>
                  <a:lnTo>
                    <a:pt x="69" y="419"/>
                  </a:lnTo>
                  <a:lnTo>
                    <a:pt x="72" y="452"/>
                  </a:lnTo>
                  <a:lnTo>
                    <a:pt x="77" y="483"/>
                  </a:lnTo>
                  <a:lnTo>
                    <a:pt x="85" y="513"/>
                  </a:lnTo>
                  <a:lnTo>
                    <a:pt x="97" y="539"/>
                  </a:lnTo>
                  <a:lnTo>
                    <a:pt x="108" y="565"/>
                  </a:lnTo>
                  <a:lnTo>
                    <a:pt x="125" y="590"/>
                  </a:lnTo>
                  <a:lnTo>
                    <a:pt x="141" y="612"/>
                  </a:lnTo>
                  <a:lnTo>
                    <a:pt x="141" y="612"/>
                  </a:lnTo>
                  <a:lnTo>
                    <a:pt x="161" y="633"/>
                  </a:lnTo>
                  <a:lnTo>
                    <a:pt x="183" y="649"/>
                  </a:lnTo>
                  <a:lnTo>
                    <a:pt x="204" y="664"/>
                  </a:lnTo>
                  <a:lnTo>
                    <a:pt x="229" y="676"/>
                  </a:lnTo>
                  <a:lnTo>
                    <a:pt x="255" y="686"/>
                  </a:lnTo>
                  <a:lnTo>
                    <a:pt x="283" y="692"/>
                  </a:lnTo>
                  <a:lnTo>
                    <a:pt x="313" y="697"/>
                  </a:lnTo>
                  <a:lnTo>
                    <a:pt x="344" y="699"/>
                  </a:lnTo>
                  <a:lnTo>
                    <a:pt x="344" y="699"/>
                  </a:lnTo>
                  <a:lnTo>
                    <a:pt x="376" y="697"/>
                  </a:lnTo>
                  <a:lnTo>
                    <a:pt x="405" y="692"/>
                  </a:lnTo>
                  <a:lnTo>
                    <a:pt x="433" y="686"/>
                  </a:lnTo>
                  <a:lnTo>
                    <a:pt x="460" y="677"/>
                  </a:lnTo>
                  <a:lnTo>
                    <a:pt x="484" y="664"/>
                  </a:lnTo>
                  <a:lnTo>
                    <a:pt x="506" y="651"/>
                  </a:lnTo>
                  <a:lnTo>
                    <a:pt x="527" y="633"/>
                  </a:lnTo>
                  <a:lnTo>
                    <a:pt x="545" y="613"/>
                  </a:lnTo>
                  <a:lnTo>
                    <a:pt x="545" y="613"/>
                  </a:lnTo>
                  <a:lnTo>
                    <a:pt x="562" y="592"/>
                  </a:lnTo>
                  <a:lnTo>
                    <a:pt x="577" y="567"/>
                  </a:lnTo>
                  <a:lnTo>
                    <a:pt x="588" y="541"/>
                  </a:lnTo>
                  <a:lnTo>
                    <a:pt x="598" y="513"/>
                  </a:lnTo>
                  <a:lnTo>
                    <a:pt x="606" y="481"/>
                  </a:lnTo>
                  <a:lnTo>
                    <a:pt x="611" y="450"/>
                  </a:lnTo>
                  <a:lnTo>
                    <a:pt x="615" y="415"/>
                  </a:lnTo>
                  <a:lnTo>
                    <a:pt x="616" y="379"/>
                  </a:lnTo>
                  <a:lnTo>
                    <a:pt x="616" y="379"/>
                  </a:lnTo>
                  <a:lnTo>
                    <a:pt x="615" y="341"/>
                  </a:lnTo>
                  <a:lnTo>
                    <a:pt x="611" y="305"/>
                  </a:lnTo>
                  <a:lnTo>
                    <a:pt x="606" y="272"/>
                  </a:lnTo>
                  <a:lnTo>
                    <a:pt x="598" y="242"/>
                  </a:lnTo>
                  <a:lnTo>
                    <a:pt x="588" y="213"/>
                  </a:lnTo>
                  <a:lnTo>
                    <a:pt x="577" y="186"/>
                  </a:lnTo>
                  <a:lnTo>
                    <a:pt x="562" y="163"/>
                  </a:lnTo>
                  <a:lnTo>
                    <a:pt x="545" y="142"/>
                  </a:lnTo>
                  <a:lnTo>
                    <a:pt x="545" y="142"/>
                  </a:lnTo>
                  <a:lnTo>
                    <a:pt x="527" y="122"/>
                  </a:lnTo>
                  <a:lnTo>
                    <a:pt x="507" y="105"/>
                  </a:lnTo>
                  <a:lnTo>
                    <a:pt x="484" y="91"/>
                  </a:lnTo>
                  <a:lnTo>
                    <a:pt x="461" y="79"/>
                  </a:lnTo>
                  <a:lnTo>
                    <a:pt x="435" y="71"/>
                  </a:lnTo>
                  <a:lnTo>
                    <a:pt x="407" y="64"/>
                  </a:lnTo>
                  <a:lnTo>
                    <a:pt x="379" y="59"/>
                  </a:lnTo>
                  <a:lnTo>
                    <a:pt x="347" y="59"/>
                  </a:lnTo>
                  <a:lnTo>
                    <a:pt x="347" y="5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0" name="Freeform 40"/>
            <p:cNvSpPr>
              <a:spLocks/>
            </p:cNvSpPr>
            <p:nvPr/>
          </p:nvSpPr>
          <p:spPr bwMode="auto">
            <a:xfrm>
              <a:off x="2227263" y="2806700"/>
              <a:ext cx="439738" cy="588963"/>
            </a:xfrm>
            <a:custGeom>
              <a:avLst/>
              <a:gdLst>
                <a:gd name="T0" fmla="*/ 492 w 556"/>
                <a:gd name="T1" fmla="*/ 320 h 740"/>
                <a:gd name="T2" fmla="*/ 490 w 556"/>
                <a:gd name="T3" fmla="*/ 287 h 740"/>
                <a:gd name="T4" fmla="*/ 485 w 556"/>
                <a:gd name="T5" fmla="*/ 231 h 740"/>
                <a:gd name="T6" fmla="*/ 473 w 556"/>
                <a:gd name="T7" fmla="*/ 181 h 740"/>
                <a:gd name="T8" fmla="*/ 455 w 556"/>
                <a:gd name="T9" fmla="*/ 142 h 740"/>
                <a:gd name="T10" fmla="*/ 432 w 556"/>
                <a:gd name="T11" fmla="*/ 109 h 740"/>
                <a:gd name="T12" fmla="*/ 403 w 556"/>
                <a:gd name="T13" fmla="*/ 84 h 740"/>
                <a:gd name="T14" fmla="*/ 366 w 556"/>
                <a:gd name="T15" fmla="*/ 67 h 740"/>
                <a:gd name="T16" fmla="*/ 327 w 556"/>
                <a:gd name="T17" fmla="*/ 59 h 740"/>
                <a:gd name="T18" fmla="*/ 304 w 556"/>
                <a:gd name="T19" fmla="*/ 59 h 740"/>
                <a:gd name="T20" fmla="*/ 253 w 556"/>
                <a:gd name="T21" fmla="*/ 64 h 740"/>
                <a:gd name="T22" fmla="*/ 208 w 556"/>
                <a:gd name="T23" fmla="*/ 77 h 740"/>
                <a:gd name="T24" fmla="*/ 167 w 556"/>
                <a:gd name="T25" fmla="*/ 102 h 740"/>
                <a:gd name="T26" fmla="*/ 132 w 556"/>
                <a:gd name="T27" fmla="*/ 135 h 740"/>
                <a:gd name="T28" fmla="*/ 116 w 556"/>
                <a:gd name="T29" fmla="*/ 155 h 740"/>
                <a:gd name="T30" fmla="*/ 91 w 556"/>
                <a:gd name="T31" fmla="*/ 198 h 740"/>
                <a:gd name="T32" fmla="*/ 75 w 556"/>
                <a:gd name="T33" fmla="*/ 246 h 740"/>
                <a:gd name="T34" fmla="*/ 66 w 556"/>
                <a:gd name="T35" fmla="*/ 297 h 740"/>
                <a:gd name="T36" fmla="*/ 65 w 556"/>
                <a:gd name="T37" fmla="*/ 740 h 740"/>
                <a:gd name="T38" fmla="*/ 0 w 556"/>
                <a:gd name="T39" fmla="*/ 16 h 740"/>
                <a:gd name="T40" fmla="*/ 65 w 556"/>
                <a:gd name="T41" fmla="*/ 148 h 740"/>
                <a:gd name="T42" fmla="*/ 68 w 556"/>
                <a:gd name="T43" fmla="*/ 148 h 740"/>
                <a:gd name="T44" fmla="*/ 89 w 556"/>
                <a:gd name="T45" fmla="*/ 114 h 740"/>
                <a:gd name="T46" fmla="*/ 112 w 556"/>
                <a:gd name="T47" fmla="*/ 82 h 740"/>
                <a:gd name="T48" fmla="*/ 139 w 556"/>
                <a:gd name="T49" fmla="*/ 58 h 740"/>
                <a:gd name="T50" fmla="*/ 169 w 556"/>
                <a:gd name="T51" fmla="*/ 36 h 740"/>
                <a:gd name="T52" fmla="*/ 202 w 556"/>
                <a:gd name="T53" fmla="*/ 20 h 740"/>
                <a:gd name="T54" fmla="*/ 236 w 556"/>
                <a:gd name="T55" fmla="*/ 8 h 740"/>
                <a:gd name="T56" fmla="*/ 274 w 556"/>
                <a:gd name="T57" fmla="*/ 2 h 740"/>
                <a:gd name="T58" fmla="*/ 315 w 556"/>
                <a:gd name="T59" fmla="*/ 0 h 740"/>
                <a:gd name="T60" fmla="*/ 343 w 556"/>
                <a:gd name="T61" fmla="*/ 0 h 740"/>
                <a:gd name="T62" fmla="*/ 394 w 556"/>
                <a:gd name="T63" fmla="*/ 10 h 740"/>
                <a:gd name="T64" fmla="*/ 439 w 556"/>
                <a:gd name="T65" fmla="*/ 30 h 740"/>
                <a:gd name="T66" fmla="*/ 477 w 556"/>
                <a:gd name="T67" fmla="*/ 59 h 740"/>
                <a:gd name="T68" fmla="*/ 493 w 556"/>
                <a:gd name="T69" fmla="*/ 77 h 740"/>
                <a:gd name="T70" fmla="*/ 521 w 556"/>
                <a:gd name="T71" fmla="*/ 120 h 740"/>
                <a:gd name="T72" fmla="*/ 541 w 556"/>
                <a:gd name="T73" fmla="*/ 171 h 740"/>
                <a:gd name="T74" fmla="*/ 553 w 556"/>
                <a:gd name="T75" fmla="*/ 232 h 740"/>
                <a:gd name="T76" fmla="*/ 556 w 556"/>
                <a:gd name="T77" fmla="*/ 300 h 740"/>
                <a:gd name="T78" fmla="*/ 492 w 556"/>
                <a:gd name="T79" fmla="*/ 74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6" h="740">
                  <a:moveTo>
                    <a:pt x="492" y="740"/>
                  </a:moveTo>
                  <a:lnTo>
                    <a:pt x="492" y="320"/>
                  </a:lnTo>
                  <a:lnTo>
                    <a:pt x="492" y="320"/>
                  </a:lnTo>
                  <a:lnTo>
                    <a:pt x="490" y="287"/>
                  </a:lnTo>
                  <a:lnTo>
                    <a:pt x="488" y="259"/>
                  </a:lnTo>
                  <a:lnTo>
                    <a:pt x="485" y="231"/>
                  </a:lnTo>
                  <a:lnTo>
                    <a:pt x="480" y="204"/>
                  </a:lnTo>
                  <a:lnTo>
                    <a:pt x="473" y="181"/>
                  </a:lnTo>
                  <a:lnTo>
                    <a:pt x="465" y="160"/>
                  </a:lnTo>
                  <a:lnTo>
                    <a:pt x="455" y="142"/>
                  </a:lnTo>
                  <a:lnTo>
                    <a:pt x="444" y="124"/>
                  </a:lnTo>
                  <a:lnTo>
                    <a:pt x="432" y="109"/>
                  </a:lnTo>
                  <a:lnTo>
                    <a:pt x="417" y="95"/>
                  </a:lnTo>
                  <a:lnTo>
                    <a:pt x="403" y="84"/>
                  </a:lnTo>
                  <a:lnTo>
                    <a:pt x="386" y="74"/>
                  </a:lnTo>
                  <a:lnTo>
                    <a:pt x="366" y="67"/>
                  </a:lnTo>
                  <a:lnTo>
                    <a:pt x="347" y="63"/>
                  </a:lnTo>
                  <a:lnTo>
                    <a:pt x="327" y="59"/>
                  </a:lnTo>
                  <a:lnTo>
                    <a:pt x="304" y="59"/>
                  </a:lnTo>
                  <a:lnTo>
                    <a:pt x="304" y="59"/>
                  </a:lnTo>
                  <a:lnTo>
                    <a:pt x="277" y="59"/>
                  </a:lnTo>
                  <a:lnTo>
                    <a:pt x="253" y="64"/>
                  </a:lnTo>
                  <a:lnTo>
                    <a:pt x="230" y="69"/>
                  </a:lnTo>
                  <a:lnTo>
                    <a:pt x="208" y="77"/>
                  </a:lnTo>
                  <a:lnTo>
                    <a:pt x="187" y="89"/>
                  </a:lnTo>
                  <a:lnTo>
                    <a:pt x="167" y="102"/>
                  </a:lnTo>
                  <a:lnTo>
                    <a:pt x="149" y="117"/>
                  </a:lnTo>
                  <a:lnTo>
                    <a:pt x="132" y="135"/>
                  </a:lnTo>
                  <a:lnTo>
                    <a:pt x="132" y="135"/>
                  </a:lnTo>
                  <a:lnTo>
                    <a:pt x="116" y="155"/>
                  </a:lnTo>
                  <a:lnTo>
                    <a:pt x="103" y="176"/>
                  </a:lnTo>
                  <a:lnTo>
                    <a:pt x="91" y="198"/>
                  </a:lnTo>
                  <a:lnTo>
                    <a:pt x="81" y="221"/>
                  </a:lnTo>
                  <a:lnTo>
                    <a:pt x="75" y="246"/>
                  </a:lnTo>
                  <a:lnTo>
                    <a:pt x="70" y="270"/>
                  </a:lnTo>
                  <a:lnTo>
                    <a:pt x="66" y="297"/>
                  </a:lnTo>
                  <a:lnTo>
                    <a:pt x="65" y="325"/>
                  </a:lnTo>
                  <a:lnTo>
                    <a:pt x="65" y="740"/>
                  </a:lnTo>
                  <a:lnTo>
                    <a:pt x="0" y="740"/>
                  </a:lnTo>
                  <a:lnTo>
                    <a:pt x="0" y="16"/>
                  </a:lnTo>
                  <a:lnTo>
                    <a:pt x="65" y="16"/>
                  </a:lnTo>
                  <a:lnTo>
                    <a:pt x="65" y="148"/>
                  </a:lnTo>
                  <a:lnTo>
                    <a:pt x="68" y="148"/>
                  </a:lnTo>
                  <a:lnTo>
                    <a:pt x="68" y="148"/>
                  </a:lnTo>
                  <a:lnTo>
                    <a:pt x="78" y="130"/>
                  </a:lnTo>
                  <a:lnTo>
                    <a:pt x="89" y="114"/>
                  </a:lnTo>
                  <a:lnTo>
                    <a:pt x="101" y="97"/>
                  </a:lnTo>
                  <a:lnTo>
                    <a:pt x="112" y="82"/>
                  </a:lnTo>
                  <a:lnTo>
                    <a:pt x="126" y="69"/>
                  </a:lnTo>
                  <a:lnTo>
                    <a:pt x="139" y="58"/>
                  </a:lnTo>
                  <a:lnTo>
                    <a:pt x="154" y="46"/>
                  </a:lnTo>
                  <a:lnTo>
                    <a:pt x="169" y="36"/>
                  </a:lnTo>
                  <a:lnTo>
                    <a:pt x="185" y="28"/>
                  </a:lnTo>
                  <a:lnTo>
                    <a:pt x="202" y="20"/>
                  </a:lnTo>
                  <a:lnTo>
                    <a:pt x="218" y="13"/>
                  </a:lnTo>
                  <a:lnTo>
                    <a:pt x="236" y="8"/>
                  </a:lnTo>
                  <a:lnTo>
                    <a:pt x="254" y="5"/>
                  </a:lnTo>
                  <a:lnTo>
                    <a:pt x="274" y="2"/>
                  </a:lnTo>
                  <a:lnTo>
                    <a:pt x="294" y="0"/>
                  </a:lnTo>
                  <a:lnTo>
                    <a:pt x="315" y="0"/>
                  </a:lnTo>
                  <a:lnTo>
                    <a:pt x="315" y="0"/>
                  </a:lnTo>
                  <a:lnTo>
                    <a:pt x="343" y="0"/>
                  </a:lnTo>
                  <a:lnTo>
                    <a:pt x="370" y="5"/>
                  </a:lnTo>
                  <a:lnTo>
                    <a:pt x="394" y="10"/>
                  </a:lnTo>
                  <a:lnTo>
                    <a:pt x="417" y="18"/>
                  </a:lnTo>
                  <a:lnTo>
                    <a:pt x="439" y="30"/>
                  </a:lnTo>
                  <a:lnTo>
                    <a:pt x="459" y="43"/>
                  </a:lnTo>
                  <a:lnTo>
                    <a:pt x="477" y="59"/>
                  </a:lnTo>
                  <a:lnTo>
                    <a:pt x="493" y="77"/>
                  </a:lnTo>
                  <a:lnTo>
                    <a:pt x="493" y="77"/>
                  </a:lnTo>
                  <a:lnTo>
                    <a:pt x="508" y="97"/>
                  </a:lnTo>
                  <a:lnTo>
                    <a:pt x="521" y="120"/>
                  </a:lnTo>
                  <a:lnTo>
                    <a:pt x="531" y="145"/>
                  </a:lnTo>
                  <a:lnTo>
                    <a:pt x="541" y="171"/>
                  </a:lnTo>
                  <a:lnTo>
                    <a:pt x="548" y="201"/>
                  </a:lnTo>
                  <a:lnTo>
                    <a:pt x="553" y="232"/>
                  </a:lnTo>
                  <a:lnTo>
                    <a:pt x="554" y="265"/>
                  </a:lnTo>
                  <a:lnTo>
                    <a:pt x="556" y="300"/>
                  </a:lnTo>
                  <a:lnTo>
                    <a:pt x="556" y="740"/>
                  </a:lnTo>
                  <a:lnTo>
                    <a:pt x="492" y="74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1" name="Freeform 41"/>
            <p:cNvSpPr>
              <a:spLocks noEditPoints="1"/>
            </p:cNvSpPr>
            <p:nvPr/>
          </p:nvSpPr>
          <p:spPr bwMode="auto">
            <a:xfrm>
              <a:off x="3165475" y="2590800"/>
              <a:ext cx="611188" cy="804863"/>
            </a:xfrm>
            <a:custGeom>
              <a:avLst/>
              <a:gdLst>
                <a:gd name="T0" fmla="*/ 252 w 768"/>
                <a:gd name="T1" fmla="*/ 0 h 1012"/>
                <a:gd name="T2" fmla="*/ 313 w 768"/>
                <a:gd name="T3" fmla="*/ 1 h 1012"/>
                <a:gd name="T4" fmla="*/ 399 w 768"/>
                <a:gd name="T5" fmla="*/ 11 h 1012"/>
                <a:gd name="T6" fmla="*/ 475 w 768"/>
                <a:gd name="T7" fmla="*/ 31 h 1012"/>
                <a:gd name="T8" fmla="*/ 542 w 768"/>
                <a:gd name="T9" fmla="*/ 59 h 1012"/>
                <a:gd name="T10" fmla="*/ 602 w 768"/>
                <a:gd name="T11" fmla="*/ 95 h 1012"/>
                <a:gd name="T12" fmla="*/ 636 w 768"/>
                <a:gd name="T13" fmla="*/ 125 h 1012"/>
                <a:gd name="T14" fmla="*/ 681 w 768"/>
                <a:gd name="T15" fmla="*/ 176 h 1012"/>
                <a:gd name="T16" fmla="*/ 715 w 768"/>
                <a:gd name="T17" fmla="*/ 236 h 1012"/>
                <a:gd name="T18" fmla="*/ 742 w 768"/>
                <a:gd name="T19" fmla="*/ 303 h 1012"/>
                <a:gd name="T20" fmla="*/ 760 w 768"/>
                <a:gd name="T21" fmla="*/ 379 h 1012"/>
                <a:gd name="T22" fmla="*/ 766 w 768"/>
                <a:gd name="T23" fmla="*/ 461 h 1012"/>
                <a:gd name="T24" fmla="*/ 766 w 768"/>
                <a:gd name="T25" fmla="*/ 521 h 1012"/>
                <a:gd name="T26" fmla="*/ 758 w 768"/>
                <a:gd name="T27" fmla="*/ 602 h 1012"/>
                <a:gd name="T28" fmla="*/ 740 w 768"/>
                <a:gd name="T29" fmla="*/ 677 h 1012"/>
                <a:gd name="T30" fmla="*/ 712 w 768"/>
                <a:gd name="T31" fmla="*/ 747 h 1012"/>
                <a:gd name="T32" fmla="*/ 674 w 768"/>
                <a:gd name="T33" fmla="*/ 811 h 1012"/>
                <a:gd name="T34" fmla="*/ 626 w 768"/>
                <a:gd name="T35" fmla="*/ 867 h 1012"/>
                <a:gd name="T36" fmla="*/ 590 w 768"/>
                <a:gd name="T37" fmla="*/ 902 h 1012"/>
                <a:gd name="T38" fmla="*/ 527 w 768"/>
                <a:gd name="T39" fmla="*/ 943 h 1012"/>
                <a:gd name="T40" fmla="*/ 458 w 768"/>
                <a:gd name="T41" fmla="*/ 976 h 1012"/>
                <a:gd name="T42" fmla="*/ 382 w 768"/>
                <a:gd name="T43" fmla="*/ 997 h 1012"/>
                <a:gd name="T44" fmla="*/ 298 w 768"/>
                <a:gd name="T45" fmla="*/ 1009 h 1012"/>
                <a:gd name="T46" fmla="*/ 0 w 768"/>
                <a:gd name="T47" fmla="*/ 1012 h 1012"/>
                <a:gd name="T48" fmla="*/ 227 w 768"/>
                <a:gd name="T49" fmla="*/ 948 h 1012"/>
                <a:gd name="T50" fmla="*/ 308 w 768"/>
                <a:gd name="T51" fmla="*/ 945 h 1012"/>
                <a:gd name="T52" fmla="*/ 382 w 768"/>
                <a:gd name="T53" fmla="*/ 931 h 1012"/>
                <a:gd name="T54" fmla="*/ 448 w 768"/>
                <a:gd name="T55" fmla="*/ 912 h 1012"/>
                <a:gd name="T56" fmla="*/ 508 w 768"/>
                <a:gd name="T57" fmla="*/ 882 h 1012"/>
                <a:gd name="T58" fmla="*/ 559 w 768"/>
                <a:gd name="T59" fmla="*/ 846 h 1012"/>
                <a:gd name="T60" fmla="*/ 588 w 768"/>
                <a:gd name="T61" fmla="*/ 816 h 1012"/>
                <a:gd name="T62" fmla="*/ 626 w 768"/>
                <a:gd name="T63" fmla="*/ 766 h 1012"/>
                <a:gd name="T64" fmla="*/ 656 w 768"/>
                <a:gd name="T65" fmla="*/ 709 h 1012"/>
                <a:gd name="T66" fmla="*/ 677 w 768"/>
                <a:gd name="T67" fmla="*/ 644 h 1012"/>
                <a:gd name="T68" fmla="*/ 691 w 768"/>
                <a:gd name="T69" fmla="*/ 574 h 1012"/>
                <a:gd name="T70" fmla="*/ 694 w 768"/>
                <a:gd name="T71" fmla="*/ 494 h 1012"/>
                <a:gd name="T72" fmla="*/ 684 w 768"/>
                <a:gd name="T73" fmla="*/ 371 h 1012"/>
                <a:gd name="T74" fmla="*/ 666 w 768"/>
                <a:gd name="T75" fmla="*/ 306 h 1012"/>
                <a:gd name="T76" fmla="*/ 641 w 768"/>
                <a:gd name="T77" fmla="*/ 249 h 1012"/>
                <a:gd name="T78" fmla="*/ 608 w 768"/>
                <a:gd name="T79" fmla="*/ 199 h 1012"/>
                <a:gd name="T80" fmla="*/ 567 w 768"/>
                <a:gd name="T81" fmla="*/ 158 h 1012"/>
                <a:gd name="T82" fmla="*/ 517 w 768"/>
                <a:gd name="T83" fmla="*/ 125 h 1012"/>
                <a:gd name="T84" fmla="*/ 461 w 768"/>
                <a:gd name="T85" fmla="*/ 97 h 1012"/>
                <a:gd name="T86" fmla="*/ 395 w 768"/>
                <a:gd name="T87" fmla="*/ 79 h 1012"/>
                <a:gd name="T88" fmla="*/ 242 w 768"/>
                <a:gd name="T89" fmla="*/ 64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012">
                  <a:moveTo>
                    <a:pt x="0" y="1012"/>
                  </a:moveTo>
                  <a:lnTo>
                    <a:pt x="0" y="0"/>
                  </a:lnTo>
                  <a:lnTo>
                    <a:pt x="252" y="0"/>
                  </a:lnTo>
                  <a:lnTo>
                    <a:pt x="252" y="0"/>
                  </a:lnTo>
                  <a:lnTo>
                    <a:pt x="283" y="0"/>
                  </a:lnTo>
                  <a:lnTo>
                    <a:pt x="313" y="1"/>
                  </a:lnTo>
                  <a:lnTo>
                    <a:pt x="343" y="3"/>
                  </a:lnTo>
                  <a:lnTo>
                    <a:pt x="371" y="8"/>
                  </a:lnTo>
                  <a:lnTo>
                    <a:pt x="399" y="11"/>
                  </a:lnTo>
                  <a:lnTo>
                    <a:pt x="425" y="18"/>
                  </a:lnTo>
                  <a:lnTo>
                    <a:pt x="450" y="23"/>
                  </a:lnTo>
                  <a:lnTo>
                    <a:pt x="475" y="31"/>
                  </a:lnTo>
                  <a:lnTo>
                    <a:pt x="498" y="39"/>
                  </a:lnTo>
                  <a:lnTo>
                    <a:pt x="521" y="49"/>
                  </a:lnTo>
                  <a:lnTo>
                    <a:pt x="542" y="59"/>
                  </a:lnTo>
                  <a:lnTo>
                    <a:pt x="562" y="71"/>
                  </a:lnTo>
                  <a:lnTo>
                    <a:pt x="582" y="82"/>
                  </a:lnTo>
                  <a:lnTo>
                    <a:pt x="602" y="95"/>
                  </a:lnTo>
                  <a:lnTo>
                    <a:pt x="620" y="110"/>
                  </a:lnTo>
                  <a:lnTo>
                    <a:pt x="636" y="125"/>
                  </a:lnTo>
                  <a:lnTo>
                    <a:pt x="636" y="125"/>
                  </a:lnTo>
                  <a:lnTo>
                    <a:pt x="651" y="142"/>
                  </a:lnTo>
                  <a:lnTo>
                    <a:pt x="667" y="158"/>
                  </a:lnTo>
                  <a:lnTo>
                    <a:pt x="681" y="176"/>
                  </a:lnTo>
                  <a:lnTo>
                    <a:pt x="694" y="194"/>
                  </a:lnTo>
                  <a:lnTo>
                    <a:pt x="705" y="214"/>
                  </a:lnTo>
                  <a:lnTo>
                    <a:pt x="715" y="236"/>
                  </a:lnTo>
                  <a:lnTo>
                    <a:pt x="725" y="257"/>
                  </a:lnTo>
                  <a:lnTo>
                    <a:pt x="735" y="280"/>
                  </a:lnTo>
                  <a:lnTo>
                    <a:pt x="742" y="303"/>
                  </a:lnTo>
                  <a:lnTo>
                    <a:pt x="748" y="328"/>
                  </a:lnTo>
                  <a:lnTo>
                    <a:pt x="755" y="353"/>
                  </a:lnTo>
                  <a:lnTo>
                    <a:pt x="760" y="379"/>
                  </a:lnTo>
                  <a:lnTo>
                    <a:pt x="763" y="405"/>
                  </a:lnTo>
                  <a:lnTo>
                    <a:pt x="765" y="433"/>
                  </a:lnTo>
                  <a:lnTo>
                    <a:pt x="766" y="461"/>
                  </a:lnTo>
                  <a:lnTo>
                    <a:pt x="768" y="491"/>
                  </a:lnTo>
                  <a:lnTo>
                    <a:pt x="768" y="491"/>
                  </a:lnTo>
                  <a:lnTo>
                    <a:pt x="766" y="521"/>
                  </a:lnTo>
                  <a:lnTo>
                    <a:pt x="765" y="549"/>
                  </a:lnTo>
                  <a:lnTo>
                    <a:pt x="763" y="575"/>
                  </a:lnTo>
                  <a:lnTo>
                    <a:pt x="758" y="602"/>
                  </a:lnTo>
                  <a:lnTo>
                    <a:pt x="753" y="628"/>
                  </a:lnTo>
                  <a:lnTo>
                    <a:pt x="747" y="653"/>
                  </a:lnTo>
                  <a:lnTo>
                    <a:pt x="740" y="677"/>
                  </a:lnTo>
                  <a:lnTo>
                    <a:pt x="732" y="701"/>
                  </a:lnTo>
                  <a:lnTo>
                    <a:pt x="722" y="724"/>
                  </a:lnTo>
                  <a:lnTo>
                    <a:pt x="712" y="747"/>
                  </a:lnTo>
                  <a:lnTo>
                    <a:pt x="700" y="768"/>
                  </a:lnTo>
                  <a:lnTo>
                    <a:pt x="687" y="790"/>
                  </a:lnTo>
                  <a:lnTo>
                    <a:pt x="674" y="811"/>
                  </a:lnTo>
                  <a:lnTo>
                    <a:pt x="659" y="831"/>
                  </a:lnTo>
                  <a:lnTo>
                    <a:pt x="643" y="849"/>
                  </a:lnTo>
                  <a:lnTo>
                    <a:pt x="626" y="867"/>
                  </a:lnTo>
                  <a:lnTo>
                    <a:pt x="626" y="867"/>
                  </a:lnTo>
                  <a:lnTo>
                    <a:pt x="608" y="885"/>
                  </a:lnTo>
                  <a:lnTo>
                    <a:pt x="590" y="902"/>
                  </a:lnTo>
                  <a:lnTo>
                    <a:pt x="570" y="917"/>
                  </a:lnTo>
                  <a:lnTo>
                    <a:pt x="549" y="931"/>
                  </a:lnTo>
                  <a:lnTo>
                    <a:pt x="527" y="943"/>
                  </a:lnTo>
                  <a:lnTo>
                    <a:pt x="506" y="956"/>
                  </a:lnTo>
                  <a:lnTo>
                    <a:pt x="483" y="966"/>
                  </a:lnTo>
                  <a:lnTo>
                    <a:pt x="458" y="976"/>
                  </a:lnTo>
                  <a:lnTo>
                    <a:pt x="433" y="984"/>
                  </a:lnTo>
                  <a:lnTo>
                    <a:pt x="409" y="991"/>
                  </a:lnTo>
                  <a:lnTo>
                    <a:pt x="382" y="997"/>
                  </a:lnTo>
                  <a:lnTo>
                    <a:pt x="354" y="1002"/>
                  </a:lnTo>
                  <a:lnTo>
                    <a:pt x="326" y="1007"/>
                  </a:lnTo>
                  <a:lnTo>
                    <a:pt x="298" y="1009"/>
                  </a:lnTo>
                  <a:lnTo>
                    <a:pt x="269" y="1010"/>
                  </a:lnTo>
                  <a:lnTo>
                    <a:pt x="237" y="1012"/>
                  </a:lnTo>
                  <a:lnTo>
                    <a:pt x="0" y="1012"/>
                  </a:lnTo>
                  <a:close/>
                  <a:moveTo>
                    <a:pt x="69" y="64"/>
                  </a:moveTo>
                  <a:lnTo>
                    <a:pt x="69" y="948"/>
                  </a:lnTo>
                  <a:lnTo>
                    <a:pt x="227" y="948"/>
                  </a:lnTo>
                  <a:lnTo>
                    <a:pt x="227" y="948"/>
                  </a:lnTo>
                  <a:lnTo>
                    <a:pt x="283" y="946"/>
                  </a:lnTo>
                  <a:lnTo>
                    <a:pt x="308" y="945"/>
                  </a:lnTo>
                  <a:lnTo>
                    <a:pt x="335" y="941"/>
                  </a:lnTo>
                  <a:lnTo>
                    <a:pt x="359" y="936"/>
                  </a:lnTo>
                  <a:lnTo>
                    <a:pt x="382" y="931"/>
                  </a:lnTo>
                  <a:lnTo>
                    <a:pt x="405" y="926"/>
                  </a:lnTo>
                  <a:lnTo>
                    <a:pt x="427" y="920"/>
                  </a:lnTo>
                  <a:lnTo>
                    <a:pt x="448" y="912"/>
                  </a:lnTo>
                  <a:lnTo>
                    <a:pt x="468" y="903"/>
                  </a:lnTo>
                  <a:lnTo>
                    <a:pt x="488" y="893"/>
                  </a:lnTo>
                  <a:lnTo>
                    <a:pt x="508" y="882"/>
                  </a:lnTo>
                  <a:lnTo>
                    <a:pt x="524" y="870"/>
                  </a:lnTo>
                  <a:lnTo>
                    <a:pt x="542" y="859"/>
                  </a:lnTo>
                  <a:lnTo>
                    <a:pt x="559" y="846"/>
                  </a:lnTo>
                  <a:lnTo>
                    <a:pt x="574" y="831"/>
                  </a:lnTo>
                  <a:lnTo>
                    <a:pt x="574" y="831"/>
                  </a:lnTo>
                  <a:lnTo>
                    <a:pt x="588" y="816"/>
                  </a:lnTo>
                  <a:lnTo>
                    <a:pt x="602" y="801"/>
                  </a:lnTo>
                  <a:lnTo>
                    <a:pt x="615" y="785"/>
                  </a:lnTo>
                  <a:lnTo>
                    <a:pt x="626" y="766"/>
                  </a:lnTo>
                  <a:lnTo>
                    <a:pt x="638" y="748"/>
                  </a:lnTo>
                  <a:lnTo>
                    <a:pt x="648" y="729"/>
                  </a:lnTo>
                  <a:lnTo>
                    <a:pt x="656" y="709"/>
                  </a:lnTo>
                  <a:lnTo>
                    <a:pt x="664" y="689"/>
                  </a:lnTo>
                  <a:lnTo>
                    <a:pt x="671" y="668"/>
                  </a:lnTo>
                  <a:lnTo>
                    <a:pt x="677" y="644"/>
                  </a:lnTo>
                  <a:lnTo>
                    <a:pt x="682" y="621"/>
                  </a:lnTo>
                  <a:lnTo>
                    <a:pt x="687" y="598"/>
                  </a:lnTo>
                  <a:lnTo>
                    <a:pt x="691" y="574"/>
                  </a:lnTo>
                  <a:lnTo>
                    <a:pt x="692" y="547"/>
                  </a:lnTo>
                  <a:lnTo>
                    <a:pt x="694" y="494"/>
                  </a:lnTo>
                  <a:lnTo>
                    <a:pt x="694" y="494"/>
                  </a:lnTo>
                  <a:lnTo>
                    <a:pt x="692" y="442"/>
                  </a:lnTo>
                  <a:lnTo>
                    <a:pt x="687" y="394"/>
                  </a:lnTo>
                  <a:lnTo>
                    <a:pt x="684" y="371"/>
                  </a:lnTo>
                  <a:lnTo>
                    <a:pt x="679" y="348"/>
                  </a:lnTo>
                  <a:lnTo>
                    <a:pt x="672" y="326"/>
                  </a:lnTo>
                  <a:lnTo>
                    <a:pt x="666" y="306"/>
                  </a:lnTo>
                  <a:lnTo>
                    <a:pt x="659" y="287"/>
                  </a:lnTo>
                  <a:lnTo>
                    <a:pt x="651" y="267"/>
                  </a:lnTo>
                  <a:lnTo>
                    <a:pt x="641" y="249"/>
                  </a:lnTo>
                  <a:lnTo>
                    <a:pt x="631" y="232"/>
                  </a:lnTo>
                  <a:lnTo>
                    <a:pt x="620" y="216"/>
                  </a:lnTo>
                  <a:lnTo>
                    <a:pt x="608" y="199"/>
                  </a:lnTo>
                  <a:lnTo>
                    <a:pt x="595" y="184"/>
                  </a:lnTo>
                  <a:lnTo>
                    <a:pt x="582" y="171"/>
                  </a:lnTo>
                  <a:lnTo>
                    <a:pt x="567" y="158"/>
                  </a:lnTo>
                  <a:lnTo>
                    <a:pt x="552" y="147"/>
                  </a:lnTo>
                  <a:lnTo>
                    <a:pt x="536" y="135"/>
                  </a:lnTo>
                  <a:lnTo>
                    <a:pt x="517" y="125"/>
                  </a:lnTo>
                  <a:lnTo>
                    <a:pt x="499" y="115"/>
                  </a:lnTo>
                  <a:lnTo>
                    <a:pt x="481" y="105"/>
                  </a:lnTo>
                  <a:lnTo>
                    <a:pt x="461" y="97"/>
                  </a:lnTo>
                  <a:lnTo>
                    <a:pt x="440" y="91"/>
                  </a:lnTo>
                  <a:lnTo>
                    <a:pt x="419" y="84"/>
                  </a:lnTo>
                  <a:lnTo>
                    <a:pt x="395" y="79"/>
                  </a:lnTo>
                  <a:lnTo>
                    <a:pt x="348" y="71"/>
                  </a:lnTo>
                  <a:lnTo>
                    <a:pt x="297" y="66"/>
                  </a:lnTo>
                  <a:lnTo>
                    <a:pt x="242" y="64"/>
                  </a:lnTo>
                  <a:lnTo>
                    <a:pt x="69" y="64"/>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2" name="Freeform 42"/>
            <p:cNvSpPr>
              <a:spLocks noEditPoints="1"/>
            </p:cNvSpPr>
            <p:nvPr/>
          </p:nvSpPr>
          <p:spPr bwMode="auto">
            <a:xfrm>
              <a:off x="3886200" y="2806700"/>
              <a:ext cx="542925" cy="601663"/>
            </a:xfrm>
            <a:custGeom>
              <a:avLst/>
              <a:gdLst>
                <a:gd name="T0" fmla="*/ 305 w 685"/>
                <a:gd name="T1" fmla="*/ 755 h 757"/>
                <a:gd name="T2" fmla="*/ 202 w 685"/>
                <a:gd name="T3" fmla="*/ 732 h 757"/>
                <a:gd name="T4" fmla="*/ 117 w 685"/>
                <a:gd name="T5" fmla="*/ 677 h 757"/>
                <a:gd name="T6" fmla="*/ 71 w 685"/>
                <a:gd name="T7" fmla="*/ 626 h 757"/>
                <a:gd name="T8" fmla="*/ 24 w 685"/>
                <a:gd name="T9" fmla="*/ 534 h 757"/>
                <a:gd name="T10" fmla="*/ 2 w 685"/>
                <a:gd name="T11" fmla="*/ 424 h 757"/>
                <a:gd name="T12" fmla="*/ 2 w 685"/>
                <a:gd name="T13" fmla="*/ 340 h 757"/>
                <a:gd name="T14" fmla="*/ 25 w 685"/>
                <a:gd name="T15" fmla="*/ 222 h 757"/>
                <a:gd name="T16" fmla="*/ 75 w 685"/>
                <a:gd name="T17" fmla="*/ 127 h 757"/>
                <a:gd name="T18" fmla="*/ 122 w 685"/>
                <a:gd name="T19" fmla="*/ 77 h 757"/>
                <a:gd name="T20" fmla="*/ 208 w 685"/>
                <a:gd name="T21" fmla="*/ 25 h 757"/>
                <a:gd name="T22" fmla="*/ 312 w 685"/>
                <a:gd name="T23" fmla="*/ 2 h 757"/>
                <a:gd name="T24" fmla="*/ 388 w 685"/>
                <a:gd name="T25" fmla="*/ 2 h 757"/>
                <a:gd name="T26" fmla="*/ 490 w 685"/>
                <a:gd name="T27" fmla="*/ 25 h 757"/>
                <a:gd name="T28" fmla="*/ 572 w 685"/>
                <a:gd name="T29" fmla="*/ 77 h 757"/>
                <a:gd name="T30" fmla="*/ 617 w 685"/>
                <a:gd name="T31" fmla="*/ 127 h 757"/>
                <a:gd name="T32" fmla="*/ 663 w 685"/>
                <a:gd name="T33" fmla="*/ 221 h 757"/>
                <a:gd name="T34" fmla="*/ 683 w 685"/>
                <a:gd name="T35" fmla="*/ 336 h 757"/>
                <a:gd name="T36" fmla="*/ 683 w 685"/>
                <a:gd name="T37" fmla="*/ 420 h 757"/>
                <a:gd name="T38" fmla="*/ 661 w 685"/>
                <a:gd name="T39" fmla="*/ 532 h 757"/>
                <a:gd name="T40" fmla="*/ 615 w 685"/>
                <a:gd name="T41" fmla="*/ 626 h 757"/>
                <a:gd name="T42" fmla="*/ 569 w 685"/>
                <a:gd name="T43" fmla="*/ 677 h 757"/>
                <a:gd name="T44" fmla="*/ 485 w 685"/>
                <a:gd name="T45" fmla="*/ 732 h 757"/>
                <a:gd name="T46" fmla="*/ 381 w 685"/>
                <a:gd name="T47" fmla="*/ 755 h 757"/>
                <a:gd name="T48" fmla="*/ 348 w 685"/>
                <a:gd name="T49" fmla="*/ 59 h 757"/>
                <a:gd name="T50" fmla="*/ 287 w 685"/>
                <a:gd name="T51" fmla="*/ 64 h 757"/>
                <a:gd name="T52" fmla="*/ 208 w 685"/>
                <a:gd name="T53" fmla="*/ 92 h 757"/>
                <a:gd name="T54" fmla="*/ 144 w 685"/>
                <a:gd name="T55" fmla="*/ 145 h 757"/>
                <a:gd name="T56" fmla="*/ 111 w 685"/>
                <a:gd name="T57" fmla="*/ 193 h 757"/>
                <a:gd name="T58" fmla="*/ 80 w 685"/>
                <a:gd name="T59" fmla="*/ 278 h 757"/>
                <a:gd name="T60" fmla="*/ 68 w 685"/>
                <a:gd name="T61" fmla="*/ 384 h 757"/>
                <a:gd name="T62" fmla="*/ 73 w 685"/>
                <a:gd name="T63" fmla="*/ 452 h 757"/>
                <a:gd name="T64" fmla="*/ 98 w 685"/>
                <a:gd name="T65" fmla="*/ 539 h 757"/>
                <a:gd name="T66" fmla="*/ 142 w 685"/>
                <a:gd name="T67" fmla="*/ 612 h 757"/>
                <a:gd name="T68" fmla="*/ 183 w 685"/>
                <a:gd name="T69" fmla="*/ 649 h 757"/>
                <a:gd name="T70" fmla="*/ 256 w 685"/>
                <a:gd name="T71" fmla="*/ 686 h 757"/>
                <a:gd name="T72" fmla="*/ 345 w 685"/>
                <a:gd name="T73" fmla="*/ 699 h 757"/>
                <a:gd name="T74" fmla="*/ 408 w 685"/>
                <a:gd name="T75" fmla="*/ 692 h 757"/>
                <a:gd name="T76" fmla="*/ 485 w 685"/>
                <a:gd name="T77" fmla="*/ 664 h 757"/>
                <a:gd name="T78" fmla="*/ 546 w 685"/>
                <a:gd name="T79" fmla="*/ 613 h 757"/>
                <a:gd name="T80" fmla="*/ 577 w 685"/>
                <a:gd name="T81" fmla="*/ 567 h 757"/>
                <a:gd name="T82" fmla="*/ 607 w 685"/>
                <a:gd name="T83" fmla="*/ 481 h 757"/>
                <a:gd name="T84" fmla="*/ 617 w 685"/>
                <a:gd name="T85" fmla="*/ 379 h 757"/>
                <a:gd name="T86" fmla="*/ 612 w 685"/>
                <a:gd name="T87" fmla="*/ 305 h 757"/>
                <a:gd name="T88" fmla="*/ 589 w 685"/>
                <a:gd name="T89" fmla="*/ 213 h 757"/>
                <a:gd name="T90" fmla="*/ 546 w 685"/>
                <a:gd name="T91" fmla="*/ 142 h 757"/>
                <a:gd name="T92" fmla="*/ 508 w 685"/>
                <a:gd name="T93" fmla="*/ 105 h 757"/>
                <a:gd name="T94" fmla="*/ 436 w 685"/>
                <a:gd name="T95" fmla="*/ 71 h 757"/>
                <a:gd name="T96" fmla="*/ 348 w 685"/>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5" h="757">
                  <a:moveTo>
                    <a:pt x="343" y="757"/>
                  </a:moveTo>
                  <a:lnTo>
                    <a:pt x="343" y="757"/>
                  </a:lnTo>
                  <a:lnTo>
                    <a:pt x="305" y="755"/>
                  </a:lnTo>
                  <a:lnTo>
                    <a:pt x="267" y="752"/>
                  </a:lnTo>
                  <a:lnTo>
                    <a:pt x="235" y="743"/>
                  </a:lnTo>
                  <a:lnTo>
                    <a:pt x="202" y="732"/>
                  </a:lnTo>
                  <a:lnTo>
                    <a:pt x="172" y="717"/>
                  </a:lnTo>
                  <a:lnTo>
                    <a:pt x="144" y="699"/>
                  </a:lnTo>
                  <a:lnTo>
                    <a:pt x="117" y="677"/>
                  </a:lnTo>
                  <a:lnTo>
                    <a:pt x="93" y="653"/>
                  </a:lnTo>
                  <a:lnTo>
                    <a:pt x="93" y="653"/>
                  </a:lnTo>
                  <a:lnTo>
                    <a:pt x="71" y="626"/>
                  </a:lnTo>
                  <a:lnTo>
                    <a:pt x="53" y="597"/>
                  </a:lnTo>
                  <a:lnTo>
                    <a:pt x="37" y="567"/>
                  </a:lnTo>
                  <a:lnTo>
                    <a:pt x="24" y="534"/>
                  </a:lnTo>
                  <a:lnTo>
                    <a:pt x="14" y="499"/>
                  </a:lnTo>
                  <a:lnTo>
                    <a:pt x="7" y="462"/>
                  </a:lnTo>
                  <a:lnTo>
                    <a:pt x="2" y="424"/>
                  </a:lnTo>
                  <a:lnTo>
                    <a:pt x="0" y="382"/>
                  </a:lnTo>
                  <a:lnTo>
                    <a:pt x="0" y="382"/>
                  </a:lnTo>
                  <a:lnTo>
                    <a:pt x="2" y="340"/>
                  </a:lnTo>
                  <a:lnTo>
                    <a:pt x="7" y="298"/>
                  </a:lnTo>
                  <a:lnTo>
                    <a:pt x="14" y="259"/>
                  </a:lnTo>
                  <a:lnTo>
                    <a:pt x="25" y="222"/>
                  </a:lnTo>
                  <a:lnTo>
                    <a:pt x="38" y="188"/>
                  </a:lnTo>
                  <a:lnTo>
                    <a:pt x="55" y="156"/>
                  </a:lnTo>
                  <a:lnTo>
                    <a:pt x="75" y="127"/>
                  </a:lnTo>
                  <a:lnTo>
                    <a:pt x="98" y="100"/>
                  </a:lnTo>
                  <a:lnTo>
                    <a:pt x="98" y="100"/>
                  </a:lnTo>
                  <a:lnTo>
                    <a:pt x="122" y="77"/>
                  </a:lnTo>
                  <a:lnTo>
                    <a:pt x="149" y="56"/>
                  </a:lnTo>
                  <a:lnTo>
                    <a:pt x="178" y="39"/>
                  </a:lnTo>
                  <a:lnTo>
                    <a:pt x="208" y="25"/>
                  </a:lnTo>
                  <a:lnTo>
                    <a:pt x="241" y="13"/>
                  </a:lnTo>
                  <a:lnTo>
                    <a:pt x="276" y="6"/>
                  </a:lnTo>
                  <a:lnTo>
                    <a:pt x="312" y="2"/>
                  </a:lnTo>
                  <a:lnTo>
                    <a:pt x="352" y="0"/>
                  </a:lnTo>
                  <a:lnTo>
                    <a:pt x="352" y="0"/>
                  </a:lnTo>
                  <a:lnTo>
                    <a:pt x="388" y="2"/>
                  </a:lnTo>
                  <a:lnTo>
                    <a:pt x="424" y="5"/>
                  </a:lnTo>
                  <a:lnTo>
                    <a:pt x="457" y="13"/>
                  </a:lnTo>
                  <a:lnTo>
                    <a:pt x="490" y="25"/>
                  </a:lnTo>
                  <a:lnTo>
                    <a:pt x="518" y="39"/>
                  </a:lnTo>
                  <a:lnTo>
                    <a:pt x="546" y="56"/>
                  </a:lnTo>
                  <a:lnTo>
                    <a:pt x="572" y="77"/>
                  </a:lnTo>
                  <a:lnTo>
                    <a:pt x="596" y="100"/>
                  </a:lnTo>
                  <a:lnTo>
                    <a:pt x="596" y="100"/>
                  </a:lnTo>
                  <a:lnTo>
                    <a:pt x="617" y="127"/>
                  </a:lnTo>
                  <a:lnTo>
                    <a:pt x="635" y="155"/>
                  </a:lnTo>
                  <a:lnTo>
                    <a:pt x="650" y="186"/>
                  </a:lnTo>
                  <a:lnTo>
                    <a:pt x="663" y="221"/>
                  </a:lnTo>
                  <a:lnTo>
                    <a:pt x="673" y="257"/>
                  </a:lnTo>
                  <a:lnTo>
                    <a:pt x="680" y="295"/>
                  </a:lnTo>
                  <a:lnTo>
                    <a:pt x="683" y="336"/>
                  </a:lnTo>
                  <a:lnTo>
                    <a:pt x="685" y="379"/>
                  </a:lnTo>
                  <a:lnTo>
                    <a:pt x="685" y="379"/>
                  </a:lnTo>
                  <a:lnTo>
                    <a:pt x="683" y="420"/>
                  </a:lnTo>
                  <a:lnTo>
                    <a:pt x="680" y="460"/>
                  </a:lnTo>
                  <a:lnTo>
                    <a:pt x="671" y="498"/>
                  </a:lnTo>
                  <a:lnTo>
                    <a:pt x="661" y="532"/>
                  </a:lnTo>
                  <a:lnTo>
                    <a:pt x="650" y="565"/>
                  </a:lnTo>
                  <a:lnTo>
                    <a:pt x="633" y="597"/>
                  </a:lnTo>
                  <a:lnTo>
                    <a:pt x="615" y="626"/>
                  </a:lnTo>
                  <a:lnTo>
                    <a:pt x="594" y="653"/>
                  </a:lnTo>
                  <a:lnTo>
                    <a:pt x="594" y="653"/>
                  </a:lnTo>
                  <a:lnTo>
                    <a:pt x="569" y="677"/>
                  </a:lnTo>
                  <a:lnTo>
                    <a:pt x="543" y="699"/>
                  </a:lnTo>
                  <a:lnTo>
                    <a:pt x="515" y="717"/>
                  </a:lnTo>
                  <a:lnTo>
                    <a:pt x="485" y="732"/>
                  </a:lnTo>
                  <a:lnTo>
                    <a:pt x="452" y="743"/>
                  </a:lnTo>
                  <a:lnTo>
                    <a:pt x="419" y="752"/>
                  </a:lnTo>
                  <a:lnTo>
                    <a:pt x="381" y="755"/>
                  </a:lnTo>
                  <a:lnTo>
                    <a:pt x="343" y="757"/>
                  </a:lnTo>
                  <a:lnTo>
                    <a:pt x="343" y="757"/>
                  </a:lnTo>
                  <a:close/>
                  <a:moveTo>
                    <a:pt x="348" y="59"/>
                  </a:moveTo>
                  <a:lnTo>
                    <a:pt x="348" y="59"/>
                  </a:lnTo>
                  <a:lnTo>
                    <a:pt x="317" y="59"/>
                  </a:lnTo>
                  <a:lnTo>
                    <a:pt x="287" y="64"/>
                  </a:lnTo>
                  <a:lnTo>
                    <a:pt x="259" y="71"/>
                  </a:lnTo>
                  <a:lnTo>
                    <a:pt x="233" y="81"/>
                  </a:lnTo>
                  <a:lnTo>
                    <a:pt x="208" y="92"/>
                  </a:lnTo>
                  <a:lnTo>
                    <a:pt x="185" y="107"/>
                  </a:lnTo>
                  <a:lnTo>
                    <a:pt x="164" y="125"/>
                  </a:lnTo>
                  <a:lnTo>
                    <a:pt x="144" y="145"/>
                  </a:lnTo>
                  <a:lnTo>
                    <a:pt x="144" y="145"/>
                  </a:lnTo>
                  <a:lnTo>
                    <a:pt x="127" y="168"/>
                  </a:lnTo>
                  <a:lnTo>
                    <a:pt x="111" y="193"/>
                  </a:lnTo>
                  <a:lnTo>
                    <a:pt x="98" y="219"/>
                  </a:lnTo>
                  <a:lnTo>
                    <a:pt x="88" y="247"/>
                  </a:lnTo>
                  <a:lnTo>
                    <a:pt x="80" y="278"/>
                  </a:lnTo>
                  <a:lnTo>
                    <a:pt x="73" y="311"/>
                  </a:lnTo>
                  <a:lnTo>
                    <a:pt x="70" y="346"/>
                  </a:lnTo>
                  <a:lnTo>
                    <a:pt x="68" y="384"/>
                  </a:lnTo>
                  <a:lnTo>
                    <a:pt x="68" y="384"/>
                  </a:lnTo>
                  <a:lnTo>
                    <a:pt x="70" y="419"/>
                  </a:lnTo>
                  <a:lnTo>
                    <a:pt x="73" y="452"/>
                  </a:lnTo>
                  <a:lnTo>
                    <a:pt x="80" y="483"/>
                  </a:lnTo>
                  <a:lnTo>
                    <a:pt x="88" y="513"/>
                  </a:lnTo>
                  <a:lnTo>
                    <a:pt x="98" y="539"/>
                  </a:lnTo>
                  <a:lnTo>
                    <a:pt x="111" y="565"/>
                  </a:lnTo>
                  <a:lnTo>
                    <a:pt x="126" y="590"/>
                  </a:lnTo>
                  <a:lnTo>
                    <a:pt x="142" y="612"/>
                  </a:lnTo>
                  <a:lnTo>
                    <a:pt x="142" y="612"/>
                  </a:lnTo>
                  <a:lnTo>
                    <a:pt x="162" y="633"/>
                  </a:lnTo>
                  <a:lnTo>
                    <a:pt x="183" y="649"/>
                  </a:lnTo>
                  <a:lnTo>
                    <a:pt x="207" y="664"/>
                  </a:lnTo>
                  <a:lnTo>
                    <a:pt x="231" y="676"/>
                  </a:lnTo>
                  <a:lnTo>
                    <a:pt x="256" y="686"/>
                  </a:lnTo>
                  <a:lnTo>
                    <a:pt x="284" y="692"/>
                  </a:lnTo>
                  <a:lnTo>
                    <a:pt x="314" y="697"/>
                  </a:lnTo>
                  <a:lnTo>
                    <a:pt x="345" y="699"/>
                  </a:lnTo>
                  <a:lnTo>
                    <a:pt x="345" y="699"/>
                  </a:lnTo>
                  <a:lnTo>
                    <a:pt x="376" y="697"/>
                  </a:lnTo>
                  <a:lnTo>
                    <a:pt x="408" y="692"/>
                  </a:lnTo>
                  <a:lnTo>
                    <a:pt x="436" y="686"/>
                  </a:lnTo>
                  <a:lnTo>
                    <a:pt x="460" y="677"/>
                  </a:lnTo>
                  <a:lnTo>
                    <a:pt x="485" y="664"/>
                  </a:lnTo>
                  <a:lnTo>
                    <a:pt x="508" y="651"/>
                  </a:lnTo>
                  <a:lnTo>
                    <a:pt x="528" y="633"/>
                  </a:lnTo>
                  <a:lnTo>
                    <a:pt x="546" y="613"/>
                  </a:lnTo>
                  <a:lnTo>
                    <a:pt x="546" y="613"/>
                  </a:lnTo>
                  <a:lnTo>
                    <a:pt x="563" y="592"/>
                  </a:lnTo>
                  <a:lnTo>
                    <a:pt x="577" y="567"/>
                  </a:lnTo>
                  <a:lnTo>
                    <a:pt x="589" y="541"/>
                  </a:lnTo>
                  <a:lnTo>
                    <a:pt x="599" y="513"/>
                  </a:lnTo>
                  <a:lnTo>
                    <a:pt x="607" y="481"/>
                  </a:lnTo>
                  <a:lnTo>
                    <a:pt x="612" y="450"/>
                  </a:lnTo>
                  <a:lnTo>
                    <a:pt x="615" y="415"/>
                  </a:lnTo>
                  <a:lnTo>
                    <a:pt x="617" y="379"/>
                  </a:lnTo>
                  <a:lnTo>
                    <a:pt x="617" y="379"/>
                  </a:lnTo>
                  <a:lnTo>
                    <a:pt x="615" y="341"/>
                  </a:lnTo>
                  <a:lnTo>
                    <a:pt x="612" y="305"/>
                  </a:lnTo>
                  <a:lnTo>
                    <a:pt x="607" y="272"/>
                  </a:lnTo>
                  <a:lnTo>
                    <a:pt x="599" y="242"/>
                  </a:lnTo>
                  <a:lnTo>
                    <a:pt x="589" y="213"/>
                  </a:lnTo>
                  <a:lnTo>
                    <a:pt x="577" y="186"/>
                  </a:lnTo>
                  <a:lnTo>
                    <a:pt x="563" y="163"/>
                  </a:lnTo>
                  <a:lnTo>
                    <a:pt x="546" y="142"/>
                  </a:lnTo>
                  <a:lnTo>
                    <a:pt x="546" y="142"/>
                  </a:lnTo>
                  <a:lnTo>
                    <a:pt x="528" y="122"/>
                  </a:lnTo>
                  <a:lnTo>
                    <a:pt x="508" y="105"/>
                  </a:lnTo>
                  <a:lnTo>
                    <a:pt x="487" y="91"/>
                  </a:lnTo>
                  <a:lnTo>
                    <a:pt x="462" y="79"/>
                  </a:lnTo>
                  <a:lnTo>
                    <a:pt x="436" y="71"/>
                  </a:lnTo>
                  <a:lnTo>
                    <a:pt x="409" y="64"/>
                  </a:lnTo>
                  <a:lnTo>
                    <a:pt x="380" y="59"/>
                  </a:lnTo>
                  <a:lnTo>
                    <a:pt x="348" y="59"/>
                  </a:lnTo>
                  <a:lnTo>
                    <a:pt x="348" y="5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3" name="Rectangle 43"/>
            <p:cNvSpPr>
              <a:spLocks noChangeArrowheads="1"/>
            </p:cNvSpPr>
            <p:nvPr/>
          </p:nvSpPr>
          <p:spPr bwMode="auto">
            <a:xfrm>
              <a:off x="4572000" y="2546350"/>
              <a:ext cx="50800"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4" name="Rectangle 44"/>
            <p:cNvSpPr>
              <a:spLocks noChangeArrowheads="1"/>
            </p:cNvSpPr>
            <p:nvPr/>
          </p:nvSpPr>
          <p:spPr bwMode="auto">
            <a:xfrm>
              <a:off x="4806950" y="2546350"/>
              <a:ext cx="50800"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5" name="Freeform 45"/>
            <p:cNvSpPr>
              <a:spLocks noEditPoints="1"/>
            </p:cNvSpPr>
            <p:nvPr/>
          </p:nvSpPr>
          <p:spPr bwMode="auto">
            <a:xfrm>
              <a:off x="5010150" y="2806700"/>
              <a:ext cx="425450" cy="601663"/>
            </a:xfrm>
            <a:custGeom>
              <a:avLst/>
              <a:gdLst>
                <a:gd name="T0" fmla="*/ 470 w 538"/>
                <a:gd name="T1" fmla="*/ 595 h 757"/>
                <a:gd name="T2" fmla="*/ 450 w 538"/>
                <a:gd name="T3" fmla="*/ 630 h 757"/>
                <a:gd name="T4" fmla="*/ 414 w 538"/>
                <a:gd name="T5" fmla="*/ 676 h 757"/>
                <a:gd name="T6" fmla="*/ 370 w 538"/>
                <a:gd name="T7" fmla="*/ 714 h 757"/>
                <a:gd name="T8" fmla="*/ 335 w 538"/>
                <a:gd name="T9" fmla="*/ 732 h 757"/>
                <a:gd name="T10" fmla="*/ 281 w 538"/>
                <a:gd name="T11" fmla="*/ 752 h 757"/>
                <a:gd name="T12" fmla="*/ 223 w 538"/>
                <a:gd name="T13" fmla="*/ 757 h 757"/>
                <a:gd name="T14" fmla="*/ 173 w 538"/>
                <a:gd name="T15" fmla="*/ 753 h 757"/>
                <a:gd name="T16" fmla="*/ 111 w 538"/>
                <a:gd name="T17" fmla="*/ 735 h 757"/>
                <a:gd name="T18" fmla="*/ 60 w 538"/>
                <a:gd name="T19" fmla="*/ 699 h 757"/>
                <a:gd name="T20" fmla="*/ 33 w 538"/>
                <a:gd name="T21" fmla="*/ 669 h 757"/>
                <a:gd name="T22" fmla="*/ 9 w 538"/>
                <a:gd name="T23" fmla="*/ 615 h 757"/>
                <a:gd name="T24" fmla="*/ 0 w 538"/>
                <a:gd name="T25" fmla="*/ 554 h 757"/>
                <a:gd name="T26" fmla="*/ 4 w 538"/>
                <a:gd name="T27" fmla="*/ 508 h 757"/>
                <a:gd name="T28" fmla="*/ 25 w 538"/>
                <a:gd name="T29" fmla="*/ 450 h 757"/>
                <a:gd name="T30" fmla="*/ 63 w 538"/>
                <a:gd name="T31" fmla="*/ 402 h 757"/>
                <a:gd name="T32" fmla="*/ 119 w 538"/>
                <a:gd name="T33" fmla="*/ 364 h 757"/>
                <a:gd name="T34" fmla="*/ 192 w 538"/>
                <a:gd name="T35" fmla="*/ 336 h 757"/>
                <a:gd name="T36" fmla="*/ 473 w 538"/>
                <a:gd name="T37" fmla="*/ 292 h 757"/>
                <a:gd name="T38" fmla="*/ 470 w 538"/>
                <a:gd name="T39" fmla="*/ 237 h 757"/>
                <a:gd name="T40" fmla="*/ 455 w 538"/>
                <a:gd name="T41" fmla="*/ 168 h 757"/>
                <a:gd name="T42" fmla="*/ 429 w 538"/>
                <a:gd name="T43" fmla="*/ 117 h 757"/>
                <a:gd name="T44" fmla="*/ 389 w 538"/>
                <a:gd name="T45" fmla="*/ 81 h 757"/>
                <a:gd name="T46" fmla="*/ 338 w 538"/>
                <a:gd name="T47" fmla="*/ 63 h 757"/>
                <a:gd name="T48" fmla="*/ 297 w 538"/>
                <a:gd name="T49" fmla="*/ 59 h 757"/>
                <a:gd name="T50" fmla="*/ 210 w 538"/>
                <a:gd name="T51" fmla="*/ 72 h 757"/>
                <a:gd name="T52" fmla="*/ 122 w 538"/>
                <a:gd name="T53" fmla="*/ 112 h 757"/>
                <a:gd name="T54" fmla="*/ 66 w 538"/>
                <a:gd name="T55" fmla="*/ 76 h 757"/>
                <a:gd name="T56" fmla="*/ 112 w 538"/>
                <a:gd name="T57" fmla="*/ 46 h 757"/>
                <a:gd name="T58" fmla="*/ 175 w 538"/>
                <a:gd name="T59" fmla="*/ 21 h 757"/>
                <a:gd name="T60" fmla="*/ 274 w 538"/>
                <a:gd name="T61" fmla="*/ 2 h 757"/>
                <a:gd name="T62" fmla="*/ 332 w 538"/>
                <a:gd name="T63" fmla="*/ 0 h 757"/>
                <a:gd name="T64" fmla="*/ 403 w 538"/>
                <a:gd name="T65" fmla="*/ 16 h 757"/>
                <a:gd name="T66" fmla="*/ 460 w 538"/>
                <a:gd name="T67" fmla="*/ 53 h 757"/>
                <a:gd name="T68" fmla="*/ 492 w 538"/>
                <a:gd name="T69" fmla="*/ 87 h 757"/>
                <a:gd name="T70" fmla="*/ 523 w 538"/>
                <a:gd name="T71" fmla="*/ 153 h 757"/>
                <a:gd name="T72" fmla="*/ 536 w 538"/>
                <a:gd name="T73" fmla="*/ 237 h 757"/>
                <a:gd name="T74" fmla="*/ 473 w 538"/>
                <a:gd name="T75" fmla="*/ 740 h 757"/>
                <a:gd name="T76" fmla="*/ 246 w 538"/>
                <a:gd name="T77" fmla="*/ 384 h 757"/>
                <a:gd name="T78" fmla="*/ 177 w 538"/>
                <a:gd name="T79" fmla="*/ 401 h 757"/>
                <a:gd name="T80" fmla="*/ 127 w 538"/>
                <a:gd name="T81" fmla="*/ 424 h 757"/>
                <a:gd name="T82" fmla="*/ 104 w 538"/>
                <a:gd name="T83" fmla="*/ 442 h 757"/>
                <a:gd name="T84" fmla="*/ 79 w 538"/>
                <a:gd name="T85" fmla="*/ 480 h 757"/>
                <a:gd name="T86" fmla="*/ 70 w 538"/>
                <a:gd name="T87" fmla="*/ 531 h 757"/>
                <a:gd name="T88" fmla="*/ 70 w 538"/>
                <a:gd name="T89" fmla="*/ 567 h 757"/>
                <a:gd name="T90" fmla="*/ 79 w 538"/>
                <a:gd name="T91" fmla="*/ 610 h 757"/>
                <a:gd name="T92" fmla="*/ 101 w 538"/>
                <a:gd name="T93" fmla="*/ 646 h 757"/>
                <a:gd name="T94" fmla="*/ 122 w 538"/>
                <a:gd name="T95" fmla="*/ 666 h 757"/>
                <a:gd name="T96" fmla="*/ 162 w 538"/>
                <a:gd name="T97" fmla="*/ 687 h 757"/>
                <a:gd name="T98" fmla="*/ 211 w 538"/>
                <a:gd name="T99" fmla="*/ 697 h 757"/>
                <a:gd name="T100" fmla="*/ 256 w 538"/>
                <a:gd name="T101" fmla="*/ 697 h 757"/>
                <a:gd name="T102" fmla="*/ 325 w 538"/>
                <a:gd name="T103" fmla="*/ 679 h 757"/>
                <a:gd name="T104" fmla="*/ 386 w 538"/>
                <a:gd name="T105" fmla="*/ 640 h 757"/>
                <a:gd name="T106" fmla="*/ 419 w 538"/>
                <a:gd name="T107" fmla="*/ 600 h 757"/>
                <a:gd name="T108" fmla="*/ 455 w 538"/>
                <a:gd name="T109" fmla="*/ 532 h 757"/>
                <a:gd name="T110" fmla="*/ 472 w 538"/>
                <a:gd name="T111" fmla="*/ 452 h 757"/>
                <a:gd name="T112" fmla="*/ 274 w 538"/>
                <a:gd name="T113" fmla="*/ 37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8" h="757">
                  <a:moveTo>
                    <a:pt x="473" y="740"/>
                  </a:moveTo>
                  <a:lnTo>
                    <a:pt x="473" y="595"/>
                  </a:lnTo>
                  <a:lnTo>
                    <a:pt x="470" y="595"/>
                  </a:lnTo>
                  <a:lnTo>
                    <a:pt x="470" y="595"/>
                  </a:lnTo>
                  <a:lnTo>
                    <a:pt x="460" y="613"/>
                  </a:lnTo>
                  <a:lnTo>
                    <a:pt x="450" y="630"/>
                  </a:lnTo>
                  <a:lnTo>
                    <a:pt x="439" y="646"/>
                  </a:lnTo>
                  <a:lnTo>
                    <a:pt x="427" y="661"/>
                  </a:lnTo>
                  <a:lnTo>
                    <a:pt x="414" y="676"/>
                  </a:lnTo>
                  <a:lnTo>
                    <a:pt x="401" y="689"/>
                  </a:lnTo>
                  <a:lnTo>
                    <a:pt x="386" y="702"/>
                  </a:lnTo>
                  <a:lnTo>
                    <a:pt x="370" y="714"/>
                  </a:lnTo>
                  <a:lnTo>
                    <a:pt x="370" y="714"/>
                  </a:lnTo>
                  <a:lnTo>
                    <a:pt x="353" y="724"/>
                  </a:lnTo>
                  <a:lnTo>
                    <a:pt x="335" y="732"/>
                  </a:lnTo>
                  <a:lnTo>
                    <a:pt x="318" y="740"/>
                  </a:lnTo>
                  <a:lnTo>
                    <a:pt x="300" y="747"/>
                  </a:lnTo>
                  <a:lnTo>
                    <a:pt x="281" y="752"/>
                  </a:lnTo>
                  <a:lnTo>
                    <a:pt x="262" y="755"/>
                  </a:lnTo>
                  <a:lnTo>
                    <a:pt x="243" y="757"/>
                  </a:lnTo>
                  <a:lnTo>
                    <a:pt x="223" y="757"/>
                  </a:lnTo>
                  <a:lnTo>
                    <a:pt x="223" y="757"/>
                  </a:lnTo>
                  <a:lnTo>
                    <a:pt x="198" y="757"/>
                  </a:lnTo>
                  <a:lnTo>
                    <a:pt x="173" y="753"/>
                  </a:lnTo>
                  <a:lnTo>
                    <a:pt x="152" y="750"/>
                  </a:lnTo>
                  <a:lnTo>
                    <a:pt x="131" y="743"/>
                  </a:lnTo>
                  <a:lnTo>
                    <a:pt x="111" y="735"/>
                  </a:lnTo>
                  <a:lnTo>
                    <a:pt x="93" y="725"/>
                  </a:lnTo>
                  <a:lnTo>
                    <a:pt x="76" y="714"/>
                  </a:lnTo>
                  <a:lnTo>
                    <a:pt x="60" y="699"/>
                  </a:lnTo>
                  <a:lnTo>
                    <a:pt x="60" y="699"/>
                  </a:lnTo>
                  <a:lnTo>
                    <a:pt x="47" y="684"/>
                  </a:lnTo>
                  <a:lnTo>
                    <a:pt x="33" y="669"/>
                  </a:lnTo>
                  <a:lnTo>
                    <a:pt x="23" y="651"/>
                  </a:lnTo>
                  <a:lnTo>
                    <a:pt x="15" y="635"/>
                  </a:lnTo>
                  <a:lnTo>
                    <a:pt x="9" y="615"/>
                  </a:lnTo>
                  <a:lnTo>
                    <a:pt x="4" y="595"/>
                  </a:lnTo>
                  <a:lnTo>
                    <a:pt x="0" y="575"/>
                  </a:lnTo>
                  <a:lnTo>
                    <a:pt x="0" y="554"/>
                  </a:lnTo>
                  <a:lnTo>
                    <a:pt x="0" y="554"/>
                  </a:lnTo>
                  <a:lnTo>
                    <a:pt x="0" y="531"/>
                  </a:lnTo>
                  <a:lnTo>
                    <a:pt x="4" y="508"/>
                  </a:lnTo>
                  <a:lnTo>
                    <a:pt x="9" y="488"/>
                  </a:lnTo>
                  <a:lnTo>
                    <a:pt x="15" y="468"/>
                  </a:lnTo>
                  <a:lnTo>
                    <a:pt x="25" y="450"/>
                  </a:lnTo>
                  <a:lnTo>
                    <a:pt x="35" y="432"/>
                  </a:lnTo>
                  <a:lnTo>
                    <a:pt x="48" y="417"/>
                  </a:lnTo>
                  <a:lnTo>
                    <a:pt x="63" y="402"/>
                  </a:lnTo>
                  <a:lnTo>
                    <a:pt x="79" y="387"/>
                  </a:lnTo>
                  <a:lnTo>
                    <a:pt x="98" y="376"/>
                  </a:lnTo>
                  <a:lnTo>
                    <a:pt x="119" y="364"/>
                  </a:lnTo>
                  <a:lnTo>
                    <a:pt x="140" y="354"/>
                  </a:lnTo>
                  <a:lnTo>
                    <a:pt x="165" y="344"/>
                  </a:lnTo>
                  <a:lnTo>
                    <a:pt x="192" y="336"/>
                  </a:lnTo>
                  <a:lnTo>
                    <a:pt x="220" y="330"/>
                  </a:lnTo>
                  <a:lnTo>
                    <a:pt x="251" y="325"/>
                  </a:lnTo>
                  <a:lnTo>
                    <a:pt x="473" y="292"/>
                  </a:lnTo>
                  <a:lnTo>
                    <a:pt x="473" y="292"/>
                  </a:lnTo>
                  <a:lnTo>
                    <a:pt x="472" y="264"/>
                  </a:lnTo>
                  <a:lnTo>
                    <a:pt x="470" y="237"/>
                  </a:lnTo>
                  <a:lnTo>
                    <a:pt x="467" y="213"/>
                  </a:lnTo>
                  <a:lnTo>
                    <a:pt x="462" y="189"/>
                  </a:lnTo>
                  <a:lnTo>
                    <a:pt x="455" y="168"/>
                  </a:lnTo>
                  <a:lnTo>
                    <a:pt x="449" y="150"/>
                  </a:lnTo>
                  <a:lnTo>
                    <a:pt x="439" y="132"/>
                  </a:lnTo>
                  <a:lnTo>
                    <a:pt x="429" y="117"/>
                  </a:lnTo>
                  <a:lnTo>
                    <a:pt x="417" y="104"/>
                  </a:lnTo>
                  <a:lnTo>
                    <a:pt x="404" y="91"/>
                  </a:lnTo>
                  <a:lnTo>
                    <a:pt x="389" y="81"/>
                  </a:lnTo>
                  <a:lnTo>
                    <a:pt x="375" y="72"/>
                  </a:lnTo>
                  <a:lnTo>
                    <a:pt x="358" y="67"/>
                  </a:lnTo>
                  <a:lnTo>
                    <a:pt x="338" y="63"/>
                  </a:lnTo>
                  <a:lnTo>
                    <a:pt x="318" y="59"/>
                  </a:lnTo>
                  <a:lnTo>
                    <a:pt x="297" y="59"/>
                  </a:lnTo>
                  <a:lnTo>
                    <a:pt x="297" y="59"/>
                  </a:lnTo>
                  <a:lnTo>
                    <a:pt x="267" y="61"/>
                  </a:lnTo>
                  <a:lnTo>
                    <a:pt x="239" y="64"/>
                  </a:lnTo>
                  <a:lnTo>
                    <a:pt x="210" y="72"/>
                  </a:lnTo>
                  <a:lnTo>
                    <a:pt x="180" y="82"/>
                  </a:lnTo>
                  <a:lnTo>
                    <a:pt x="150" y="95"/>
                  </a:lnTo>
                  <a:lnTo>
                    <a:pt x="122" y="112"/>
                  </a:lnTo>
                  <a:lnTo>
                    <a:pt x="94" y="132"/>
                  </a:lnTo>
                  <a:lnTo>
                    <a:pt x="66" y="155"/>
                  </a:lnTo>
                  <a:lnTo>
                    <a:pt x="66" y="76"/>
                  </a:lnTo>
                  <a:lnTo>
                    <a:pt x="66" y="76"/>
                  </a:lnTo>
                  <a:lnTo>
                    <a:pt x="88" y="61"/>
                  </a:lnTo>
                  <a:lnTo>
                    <a:pt x="112" y="46"/>
                  </a:lnTo>
                  <a:lnTo>
                    <a:pt x="142" y="34"/>
                  </a:lnTo>
                  <a:lnTo>
                    <a:pt x="175" y="21"/>
                  </a:lnTo>
                  <a:lnTo>
                    <a:pt x="175" y="21"/>
                  </a:lnTo>
                  <a:lnTo>
                    <a:pt x="208" y="11"/>
                  </a:lnTo>
                  <a:lnTo>
                    <a:pt x="241" y="5"/>
                  </a:lnTo>
                  <a:lnTo>
                    <a:pt x="274" y="2"/>
                  </a:lnTo>
                  <a:lnTo>
                    <a:pt x="304" y="0"/>
                  </a:lnTo>
                  <a:lnTo>
                    <a:pt x="304" y="0"/>
                  </a:lnTo>
                  <a:lnTo>
                    <a:pt x="332" y="0"/>
                  </a:lnTo>
                  <a:lnTo>
                    <a:pt x="356" y="3"/>
                  </a:lnTo>
                  <a:lnTo>
                    <a:pt x="381" y="10"/>
                  </a:lnTo>
                  <a:lnTo>
                    <a:pt x="403" y="16"/>
                  </a:lnTo>
                  <a:lnTo>
                    <a:pt x="424" y="26"/>
                  </a:lnTo>
                  <a:lnTo>
                    <a:pt x="444" y="38"/>
                  </a:lnTo>
                  <a:lnTo>
                    <a:pt x="460" y="53"/>
                  </a:lnTo>
                  <a:lnTo>
                    <a:pt x="477" y="69"/>
                  </a:lnTo>
                  <a:lnTo>
                    <a:pt x="477" y="69"/>
                  </a:lnTo>
                  <a:lnTo>
                    <a:pt x="492" y="87"/>
                  </a:lnTo>
                  <a:lnTo>
                    <a:pt x="503" y="107"/>
                  </a:lnTo>
                  <a:lnTo>
                    <a:pt x="515" y="128"/>
                  </a:lnTo>
                  <a:lnTo>
                    <a:pt x="523" y="153"/>
                  </a:lnTo>
                  <a:lnTo>
                    <a:pt x="529" y="180"/>
                  </a:lnTo>
                  <a:lnTo>
                    <a:pt x="534" y="208"/>
                  </a:lnTo>
                  <a:lnTo>
                    <a:pt x="536" y="237"/>
                  </a:lnTo>
                  <a:lnTo>
                    <a:pt x="538" y="270"/>
                  </a:lnTo>
                  <a:lnTo>
                    <a:pt x="538" y="740"/>
                  </a:lnTo>
                  <a:lnTo>
                    <a:pt x="473" y="740"/>
                  </a:lnTo>
                  <a:close/>
                  <a:moveTo>
                    <a:pt x="274" y="379"/>
                  </a:moveTo>
                  <a:lnTo>
                    <a:pt x="274" y="379"/>
                  </a:lnTo>
                  <a:lnTo>
                    <a:pt x="246" y="384"/>
                  </a:lnTo>
                  <a:lnTo>
                    <a:pt x="221" y="389"/>
                  </a:lnTo>
                  <a:lnTo>
                    <a:pt x="198" y="396"/>
                  </a:lnTo>
                  <a:lnTo>
                    <a:pt x="177" y="401"/>
                  </a:lnTo>
                  <a:lnTo>
                    <a:pt x="159" y="409"/>
                  </a:lnTo>
                  <a:lnTo>
                    <a:pt x="142" y="415"/>
                  </a:lnTo>
                  <a:lnTo>
                    <a:pt x="127" y="424"/>
                  </a:lnTo>
                  <a:lnTo>
                    <a:pt x="114" y="432"/>
                  </a:lnTo>
                  <a:lnTo>
                    <a:pt x="114" y="432"/>
                  </a:lnTo>
                  <a:lnTo>
                    <a:pt x="104" y="442"/>
                  </a:lnTo>
                  <a:lnTo>
                    <a:pt x="94" y="453"/>
                  </a:lnTo>
                  <a:lnTo>
                    <a:pt x="86" y="466"/>
                  </a:lnTo>
                  <a:lnTo>
                    <a:pt x="79" y="480"/>
                  </a:lnTo>
                  <a:lnTo>
                    <a:pt x="75" y="496"/>
                  </a:lnTo>
                  <a:lnTo>
                    <a:pt x="71" y="513"/>
                  </a:lnTo>
                  <a:lnTo>
                    <a:pt x="70" y="531"/>
                  </a:lnTo>
                  <a:lnTo>
                    <a:pt x="68" y="551"/>
                  </a:lnTo>
                  <a:lnTo>
                    <a:pt x="68" y="551"/>
                  </a:lnTo>
                  <a:lnTo>
                    <a:pt x="70" y="567"/>
                  </a:lnTo>
                  <a:lnTo>
                    <a:pt x="71" y="582"/>
                  </a:lnTo>
                  <a:lnTo>
                    <a:pt x="75" y="595"/>
                  </a:lnTo>
                  <a:lnTo>
                    <a:pt x="79" y="610"/>
                  </a:lnTo>
                  <a:lnTo>
                    <a:pt x="84" y="621"/>
                  </a:lnTo>
                  <a:lnTo>
                    <a:pt x="93" y="635"/>
                  </a:lnTo>
                  <a:lnTo>
                    <a:pt x="101" y="646"/>
                  </a:lnTo>
                  <a:lnTo>
                    <a:pt x="111" y="656"/>
                  </a:lnTo>
                  <a:lnTo>
                    <a:pt x="111" y="656"/>
                  </a:lnTo>
                  <a:lnTo>
                    <a:pt x="122" y="666"/>
                  </a:lnTo>
                  <a:lnTo>
                    <a:pt x="134" y="674"/>
                  </a:lnTo>
                  <a:lnTo>
                    <a:pt x="147" y="682"/>
                  </a:lnTo>
                  <a:lnTo>
                    <a:pt x="162" y="687"/>
                  </a:lnTo>
                  <a:lnTo>
                    <a:pt x="177" y="692"/>
                  </a:lnTo>
                  <a:lnTo>
                    <a:pt x="193" y="696"/>
                  </a:lnTo>
                  <a:lnTo>
                    <a:pt x="211" y="697"/>
                  </a:lnTo>
                  <a:lnTo>
                    <a:pt x="229" y="699"/>
                  </a:lnTo>
                  <a:lnTo>
                    <a:pt x="229" y="699"/>
                  </a:lnTo>
                  <a:lnTo>
                    <a:pt x="256" y="697"/>
                  </a:lnTo>
                  <a:lnTo>
                    <a:pt x="281" y="694"/>
                  </a:lnTo>
                  <a:lnTo>
                    <a:pt x="304" y="687"/>
                  </a:lnTo>
                  <a:lnTo>
                    <a:pt x="325" y="679"/>
                  </a:lnTo>
                  <a:lnTo>
                    <a:pt x="347" y="668"/>
                  </a:lnTo>
                  <a:lnTo>
                    <a:pt x="366" y="654"/>
                  </a:lnTo>
                  <a:lnTo>
                    <a:pt x="386" y="640"/>
                  </a:lnTo>
                  <a:lnTo>
                    <a:pt x="404" y="621"/>
                  </a:lnTo>
                  <a:lnTo>
                    <a:pt x="404" y="621"/>
                  </a:lnTo>
                  <a:lnTo>
                    <a:pt x="419" y="600"/>
                  </a:lnTo>
                  <a:lnTo>
                    <a:pt x="434" y="580"/>
                  </a:lnTo>
                  <a:lnTo>
                    <a:pt x="445" y="557"/>
                  </a:lnTo>
                  <a:lnTo>
                    <a:pt x="455" y="532"/>
                  </a:lnTo>
                  <a:lnTo>
                    <a:pt x="464" y="506"/>
                  </a:lnTo>
                  <a:lnTo>
                    <a:pt x="468" y="480"/>
                  </a:lnTo>
                  <a:lnTo>
                    <a:pt x="472" y="452"/>
                  </a:lnTo>
                  <a:lnTo>
                    <a:pt x="473" y="422"/>
                  </a:lnTo>
                  <a:lnTo>
                    <a:pt x="473" y="351"/>
                  </a:lnTo>
                  <a:lnTo>
                    <a:pt x="274" y="37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6" name="Freeform 46"/>
            <p:cNvSpPr>
              <a:spLocks/>
            </p:cNvSpPr>
            <p:nvPr/>
          </p:nvSpPr>
          <p:spPr bwMode="auto">
            <a:xfrm>
              <a:off x="5608638" y="2809875"/>
              <a:ext cx="271463" cy="585788"/>
            </a:xfrm>
            <a:custGeom>
              <a:avLst/>
              <a:gdLst>
                <a:gd name="T0" fmla="*/ 341 w 341"/>
                <a:gd name="T1" fmla="*/ 81 h 737"/>
                <a:gd name="T2" fmla="*/ 341 w 341"/>
                <a:gd name="T3" fmla="*/ 81 h 737"/>
                <a:gd name="T4" fmla="*/ 323 w 341"/>
                <a:gd name="T5" fmla="*/ 71 h 737"/>
                <a:gd name="T6" fmla="*/ 305 w 341"/>
                <a:gd name="T7" fmla="*/ 64 h 737"/>
                <a:gd name="T8" fmla="*/ 285 w 341"/>
                <a:gd name="T9" fmla="*/ 60 h 737"/>
                <a:gd name="T10" fmla="*/ 264 w 341"/>
                <a:gd name="T11" fmla="*/ 58 h 737"/>
                <a:gd name="T12" fmla="*/ 264 w 341"/>
                <a:gd name="T13" fmla="*/ 58 h 737"/>
                <a:gd name="T14" fmla="*/ 244 w 341"/>
                <a:gd name="T15" fmla="*/ 60 h 737"/>
                <a:gd name="T16" fmla="*/ 224 w 341"/>
                <a:gd name="T17" fmla="*/ 64 h 737"/>
                <a:gd name="T18" fmla="*/ 205 w 341"/>
                <a:gd name="T19" fmla="*/ 71 h 737"/>
                <a:gd name="T20" fmla="*/ 187 w 341"/>
                <a:gd name="T21" fmla="*/ 81 h 737"/>
                <a:gd name="T22" fmla="*/ 168 w 341"/>
                <a:gd name="T23" fmla="*/ 92 h 737"/>
                <a:gd name="T24" fmla="*/ 152 w 341"/>
                <a:gd name="T25" fmla="*/ 107 h 737"/>
                <a:gd name="T26" fmla="*/ 137 w 341"/>
                <a:gd name="T27" fmla="*/ 125 h 737"/>
                <a:gd name="T28" fmla="*/ 122 w 341"/>
                <a:gd name="T29" fmla="*/ 147 h 737"/>
                <a:gd name="T30" fmla="*/ 122 w 341"/>
                <a:gd name="T31" fmla="*/ 147 h 737"/>
                <a:gd name="T32" fmla="*/ 107 w 341"/>
                <a:gd name="T33" fmla="*/ 170 h 737"/>
                <a:gd name="T34" fmla="*/ 96 w 341"/>
                <a:gd name="T35" fmla="*/ 195 h 737"/>
                <a:gd name="T36" fmla="*/ 86 w 341"/>
                <a:gd name="T37" fmla="*/ 223 h 737"/>
                <a:gd name="T38" fmla="*/ 78 w 341"/>
                <a:gd name="T39" fmla="*/ 254 h 737"/>
                <a:gd name="T40" fmla="*/ 71 w 341"/>
                <a:gd name="T41" fmla="*/ 285 h 737"/>
                <a:gd name="T42" fmla="*/ 68 w 341"/>
                <a:gd name="T43" fmla="*/ 320 h 737"/>
                <a:gd name="T44" fmla="*/ 65 w 341"/>
                <a:gd name="T45" fmla="*/ 358 h 737"/>
                <a:gd name="T46" fmla="*/ 63 w 341"/>
                <a:gd name="T47" fmla="*/ 398 h 737"/>
                <a:gd name="T48" fmla="*/ 63 w 341"/>
                <a:gd name="T49" fmla="*/ 737 h 737"/>
                <a:gd name="T50" fmla="*/ 0 w 341"/>
                <a:gd name="T51" fmla="*/ 737 h 737"/>
                <a:gd name="T52" fmla="*/ 0 w 341"/>
                <a:gd name="T53" fmla="*/ 13 h 737"/>
                <a:gd name="T54" fmla="*/ 63 w 341"/>
                <a:gd name="T55" fmla="*/ 13 h 737"/>
                <a:gd name="T56" fmla="*/ 63 w 341"/>
                <a:gd name="T57" fmla="*/ 175 h 737"/>
                <a:gd name="T58" fmla="*/ 66 w 341"/>
                <a:gd name="T59" fmla="*/ 175 h 737"/>
                <a:gd name="T60" fmla="*/ 66 w 341"/>
                <a:gd name="T61" fmla="*/ 175 h 737"/>
                <a:gd name="T62" fmla="*/ 73 w 341"/>
                <a:gd name="T63" fmla="*/ 153 h 737"/>
                <a:gd name="T64" fmla="*/ 81 w 341"/>
                <a:gd name="T65" fmla="*/ 135 h 737"/>
                <a:gd name="T66" fmla="*/ 89 w 341"/>
                <a:gd name="T67" fmla="*/ 117 h 737"/>
                <a:gd name="T68" fmla="*/ 99 w 341"/>
                <a:gd name="T69" fmla="*/ 101 h 737"/>
                <a:gd name="T70" fmla="*/ 109 w 341"/>
                <a:gd name="T71" fmla="*/ 86 h 737"/>
                <a:gd name="T72" fmla="*/ 119 w 341"/>
                <a:gd name="T73" fmla="*/ 71 h 737"/>
                <a:gd name="T74" fmla="*/ 132 w 341"/>
                <a:gd name="T75" fmla="*/ 58 h 737"/>
                <a:gd name="T76" fmla="*/ 145 w 341"/>
                <a:gd name="T77" fmla="*/ 46 h 737"/>
                <a:gd name="T78" fmla="*/ 145 w 341"/>
                <a:gd name="T79" fmla="*/ 46 h 737"/>
                <a:gd name="T80" fmla="*/ 159 w 341"/>
                <a:gd name="T81" fmla="*/ 35 h 737"/>
                <a:gd name="T82" fmla="*/ 173 w 341"/>
                <a:gd name="T83" fmla="*/ 25 h 737"/>
                <a:gd name="T84" fmla="*/ 187 w 341"/>
                <a:gd name="T85" fmla="*/ 18 h 737"/>
                <a:gd name="T86" fmla="*/ 203 w 341"/>
                <a:gd name="T87" fmla="*/ 12 h 737"/>
                <a:gd name="T88" fmla="*/ 218 w 341"/>
                <a:gd name="T89" fmla="*/ 7 h 737"/>
                <a:gd name="T90" fmla="*/ 234 w 341"/>
                <a:gd name="T91" fmla="*/ 3 h 737"/>
                <a:gd name="T92" fmla="*/ 251 w 341"/>
                <a:gd name="T93" fmla="*/ 0 h 737"/>
                <a:gd name="T94" fmla="*/ 269 w 341"/>
                <a:gd name="T95" fmla="*/ 0 h 737"/>
                <a:gd name="T96" fmla="*/ 269 w 341"/>
                <a:gd name="T97" fmla="*/ 0 h 737"/>
                <a:gd name="T98" fmla="*/ 289 w 341"/>
                <a:gd name="T99" fmla="*/ 0 h 737"/>
                <a:gd name="T100" fmla="*/ 307 w 341"/>
                <a:gd name="T101" fmla="*/ 3 h 737"/>
                <a:gd name="T102" fmla="*/ 325 w 341"/>
                <a:gd name="T103" fmla="*/ 7 h 737"/>
                <a:gd name="T104" fmla="*/ 341 w 341"/>
                <a:gd name="T105" fmla="*/ 12 h 737"/>
                <a:gd name="T106" fmla="*/ 341 w 341"/>
                <a:gd name="T107" fmla="*/ 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1" h="737">
                  <a:moveTo>
                    <a:pt x="341" y="81"/>
                  </a:moveTo>
                  <a:lnTo>
                    <a:pt x="341" y="81"/>
                  </a:lnTo>
                  <a:lnTo>
                    <a:pt x="323" y="71"/>
                  </a:lnTo>
                  <a:lnTo>
                    <a:pt x="305" y="64"/>
                  </a:lnTo>
                  <a:lnTo>
                    <a:pt x="285" y="60"/>
                  </a:lnTo>
                  <a:lnTo>
                    <a:pt x="264" y="58"/>
                  </a:lnTo>
                  <a:lnTo>
                    <a:pt x="264" y="58"/>
                  </a:lnTo>
                  <a:lnTo>
                    <a:pt x="244" y="60"/>
                  </a:lnTo>
                  <a:lnTo>
                    <a:pt x="224" y="64"/>
                  </a:lnTo>
                  <a:lnTo>
                    <a:pt x="205" y="71"/>
                  </a:lnTo>
                  <a:lnTo>
                    <a:pt x="187" y="81"/>
                  </a:lnTo>
                  <a:lnTo>
                    <a:pt x="168" y="92"/>
                  </a:lnTo>
                  <a:lnTo>
                    <a:pt x="152" y="107"/>
                  </a:lnTo>
                  <a:lnTo>
                    <a:pt x="137" y="125"/>
                  </a:lnTo>
                  <a:lnTo>
                    <a:pt x="122" y="147"/>
                  </a:lnTo>
                  <a:lnTo>
                    <a:pt x="122" y="147"/>
                  </a:lnTo>
                  <a:lnTo>
                    <a:pt x="107" y="170"/>
                  </a:lnTo>
                  <a:lnTo>
                    <a:pt x="96" y="195"/>
                  </a:lnTo>
                  <a:lnTo>
                    <a:pt x="86" y="223"/>
                  </a:lnTo>
                  <a:lnTo>
                    <a:pt x="78" y="254"/>
                  </a:lnTo>
                  <a:lnTo>
                    <a:pt x="71" y="285"/>
                  </a:lnTo>
                  <a:lnTo>
                    <a:pt x="68" y="320"/>
                  </a:lnTo>
                  <a:lnTo>
                    <a:pt x="65" y="358"/>
                  </a:lnTo>
                  <a:lnTo>
                    <a:pt x="63" y="398"/>
                  </a:lnTo>
                  <a:lnTo>
                    <a:pt x="63" y="737"/>
                  </a:lnTo>
                  <a:lnTo>
                    <a:pt x="0" y="737"/>
                  </a:lnTo>
                  <a:lnTo>
                    <a:pt x="0" y="13"/>
                  </a:lnTo>
                  <a:lnTo>
                    <a:pt x="63" y="13"/>
                  </a:lnTo>
                  <a:lnTo>
                    <a:pt x="63" y="175"/>
                  </a:lnTo>
                  <a:lnTo>
                    <a:pt x="66" y="175"/>
                  </a:lnTo>
                  <a:lnTo>
                    <a:pt x="66" y="175"/>
                  </a:lnTo>
                  <a:lnTo>
                    <a:pt x="73" y="153"/>
                  </a:lnTo>
                  <a:lnTo>
                    <a:pt x="81" y="135"/>
                  </a:lnTo>
                  <a:lnTo>
                    <a:pt x="89" y="117"/>
                  </a:lnTo>
                  <a:lnTo>
                    <a:pt x="99" y="101"/>
                  </a:lnTo>
                  <a:lnTo>
                    <a:pt x="109" y="86"/>
                  </a:lnTo>
                  <a:lnTo>
                    <a:pt x="119" y="71"/>
                  </a:lnTo>
                  <a:lnTo>
                    <a:pt x="132" y="58"/>
                  </a:lnTo>
                  <a:lnTo>
                    <a:pt x="145" y="46"/>
                  </a:lnTo>
                  <a:lnTo>
                    <a:pt x="145" y="46"/>
                  </a:lnTo>
                  <a:lnTo>
                    <a:pt x="159" y="35"/>
                  </a:lnTo>
                  <a:lnTo>
                    <a:pt x="173" y="25"/>
                  </a:lnTo>
                  <a:lnTo>
                    <a:pt x="187" y="18"/>
                  </a:lnTo>
                  <a:lnTo>
                    <a:pt x="203" y="12"/>
                  </a:lnTo>
                  <a:lnTo>
                    <a:pt x="218" y="7"/>
                  </a:lnTo>
                  <a:lnTo>
                    <a:pt x="234" y="3"/>
                  </a:lnTo>
                  <a:lnTo>
                    <a:pt x="251" y="0"/>
                  </a:lnTo>
                  <a:lnTo>
                    <a:pt x="269" y="0"/>
                  </a:lnTo>
                  <a:lnTo>
                    <a:pt x="269" y="0"/>
                  </a:lnTo>
                  <a:lnTo>
                    <a:pt x="289" y="0"/>
                  </a:lnTo>
                  <a:lnTo>
                    <a:pt x="307" y="3"/>
                  </a:lnTo>
                  <a:lnTo>
                    <a:pt x="325" y="7"/>
                  </a:lnTo>
                  <a:lnTo>
                    <a:pt x="341" y="12"/>
                  </a:lnTo>
                  <a:lnTo>
                    <a:pt x="341" y="8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sp>
        <p:nvSpPr>
          <p:cNvPr id="278" name="TextBox 277"/>
          <p:cNvSpPr txBox="1">
            <a:spLocks/>
          </p:cNvSpPr>
          <p:nvPr/>
        </p:nvSpPr>
        <p:spPr>
          <a:xfrm>
            <a:off x="0" y="6611781"/>
            <a:ext cx="12192000" cy="246221"/>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75757"/>
                </a:solidFill>
                <a:effectLst/>
                <a:uLnTx/>
                <a:uFillTx/>
                <a:latin typeface="Arial"/>
                <a:ea typeface="+mn-ea"/>
                <a:cs typeface="Arial"/>
              </a:rPr>
              <a:t>© 2016 Billion Dollar Graphics. </a:t>
            </a:r>
            <a:r>
              <a:rPr kumimoji="0" lang="en-US" sz="1000" b="1" i="0" u="none" strike="noStrike" kern="1200" cap="none" spc="0" normalizeH="0" baseline="0" noProof="0" dirty="0">
                <a:ln>
                  <a:noFill/>
                </a:ln>
                <a:solidFill>
                  <a:srgbClr val="575757"/>
                </a:solidFill>
                <a:effectLst/>
                <a:uLnTx/>
                <a:uFillTx/>
                <a:latin typeface="Arial"/>
                <a:ea typeface="+mn-ea"/>
                <a:cs typeface="Arial"/>
              </a:rPr>
              <a:t>All rights reserved.</a:t>
            </a:r>
            <a:r>
              <a:rPr kumimoji="0" lang="en-US" sz="1000" b="0" i="0" u="none" strike="noStrike" kern="1200" cap="none" spc="0" normalizeH="0" baseline="0" noProof="0" dirty="0">
                <a:ln>
                  <a:noFill/>
                </a:ln>
                <a:solidFill>
                  <a:srgbClr val="575757"/>
                </a:solidFill>
                <a:effectLst/>
                <a:uLnTx/>
                <a:uFillTx/>
                <a:latin typeface="Arial"/>
                <a:ea typeface="+mn-ea"/>
                <a:cs typeface="Arial"/>
              </a:rPr>
              <a:t> If sharing this content, please give attribution to Mike Parkinson and Billion Dollar Graphics and keep the copyright notification and logo.</a:t>
            </a:r>
          </a:p>
        </p:txBody>
      </p:sp>
      <p:sp>
        <p:nvSpPr>
          <p:cNvPr id="279" name="TextBox 278"/>
          <p:cNvSpPr txBox="1"/>
          <p:nvPr/>
        </p:nvSpPr>
        <p:spPr>
          <a:xfrm>
            <a:off x="2133600" y="156002"/>
            <a:ext cx="9804400" cy="469359"/>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28FB9"/>
                </a:solidFill>
                <a:effectLst/>
                <a:uLnTx/>
                <a:uFillTx/>
                <a:latin typeface="Arial"/>
                <a:ea typeface="+mn-ea"/>
                <a:cs typeface="Arial"/>
              </a:rPr>
              <a:t>How to Make Gears in PowerPoint</a:t>
            </a:r>
          </a:p>
        </p:txBody>
      </p:sp>
      <p:sp>
        <p:nvSpPr>
          <p:cNvPr id="280" name="Oval 279"/>
          <p:cNvSpPr/>
          <p:nvPr/>
        </p:nvSpPr>
        <p:spPr bwMode="auto">
          <a:xfrm>
            <a:off x="512970" y="2084422"/>
            <a:ext cx="1223566" cy="1223564"/>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81" name="24-Point Star 280"/>
          <p:cNvSpPr/>
          <p:nvPr/>
        </p:nvSpPr>
        <p:spPr bwMode="auto">
          <a:xfrm>
            <a:off x="2395263" y="2006701"/>
            <a:ext cx="1379006" cy="1379006"/>
          </a:xfrm>
          <a:prstGeom prst="star24">
            <a:avLst>
              <a:gd name="adj" fmla="val 39453"/>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82" name="24-Point Star 281"/>
          <p:cNvSpPr/>
          <p:nvPr/>
        </p:nvSpPr>
        <p:spPr bwMode="auto">
          <a:xfrm>
            <a:off x="4407279" y="2006701"/>
            <a:ext cx="1379006" cy="1379006"/>
          </a:xfrm>
          <a:prstGeom prst="star24">
            <a:avLst>
              <a:gd name="adj" fmla="val 29980"/>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nvGrpSpPr>
          <p:cNvPr id="2" name="Group 1"/>
          <p:cNvGrpSpPr/>
          <p:nvPr/>
        </p:nvGrpSpPr>
        <p:grpSpPr>
          <a:xfrm>
            <a:off x="6394929" y="2007469"/>
            <a:ext cx="1377471" cy="1377471"/>
            <a:chOff x="5395190" y="1810687"/>
            <a:chExt cx="1377471" cy="1377471"/>
          </a:xfrm>
          <a:solidFill>
            <a:srgbClr val="A2EAFF"/>
          </a:solidFill>
        </p:grpSpPr>
        <p:sp>
          <p:nvSpPr>
            <p:cNvPr id="283" name="Oval 282"/>
            <p:cNvSpPr/>
            <p:nvPr/>
          </p:nvSpPr>
          <p:spPr bwMode="auto">
            <a:xfrm>
              <a:off x="5481281" y="1896778"/>
              <a:ext cx="1205288" cy="1205288"/>
            </a:xfrm>
            <a:prstGeom prst="ellips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84" name="24-Point Star 283"/>
            <p:cNvSpPr/>
            <p:nvPr/>
          </p:nvSpPr>
          <p:spPr bwMode="auto">
            <a:xfrm>
              <a:off x="5395190" y="1810687"/>
              <a:ext cx="1377471" cy="1377471"/>
            </a:xfrm>
            <a:prstGeom prst="star24">
              <a:avLst>
                <a:gd name="adj" fmla="val 29117"/>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sp>
        <p:nvSpPr>
          <p:cNvPr id="289" name="Freeform 288"/>
          <p:cNvSpPr/>
          <p:nvPr/>
        </p:nvSpPr>
        <p:spPr bwMode="auto">
          <a:xfrm>
            <a:off x="8478873" y="2093560"/>
            <a:ext cx="1205288" cy="1205288"/>
          </a:xfrm>
          <a:custGeom>
            <a:avLst/>
            <a:gdLst>
              <a:gd name="connsiteX0" fmla="*/ 602644 w 1205288"/>
              <a:gd name="connsiteY0" fmla="*/ 0 h 1205288"/>
              <a:gd name="connsiteX1" fmla="*/ 618414 w 1205288"/>
              <a:gd name="connsiteY1" fmla="*/ 1590 h 1205288"/>
              <a:gd name="connsiteX2" fmla="*/ 654997 w 1205288"/>
              <a:gd name="connsiteY2" fmla="*/ 204999 h 1205288"/>
              <a:gd name="connsiteX3" fmla="*/ 742930 w 1205288"/>
              <a:gd name="connsiteY3" fmla="*/ 18090 h 1205288"/>
              <a:gd name="connsiteX4" fmla="*/ 773325 w 1205288"/>
              <a:gd name="connsiteY4" fmla="*/ 27525 h 1205288"/>
              <a:gd name="connsiteX5" fmla="*/ 756129 w 1205288"/>
              <a:gd name="connsiteY5" fmla="*/ 232096 h 1205288"/>
              <a:gd name="connsiteX6" fmla="*/ 888639 w 1205288"/>
              <a:gd name="connsiteY6" fmla="*/ 75268 h 1205288"/>
              <a:gd name="connsiteX7" fmla="*/ 916657 w 1205288"/>
              <a:gd name="connsiteY7" fmla="*/ 90476 h 1205288"/>
              <a:gd name="connsiteX8" fmla="*/ 846805 w 1205288"/>
              <a:gd name="connsiteY8" fmla="*/ 284449 h 1205288"/>
              <a:gd name="connsiteX9" fmla="*/ 1016571 w 1205288"/>
              <a:gd name="connsiteY9" fmla="*/ 166438 h 1205288"/>
              <a:gd name="connsiteX10" fmla="*/ 1028778 w 1205288"/>
              <a:gd name="connsiteY10" fmla="*/ 176510 h 1205288"/>
              <a:gd name="connsiteX11" fmla="*/ 1038851 w 1205288"/>
              <a:gd name="connsiteY11" fmla="*/ 188719 h 1205288"/>
              <a:gd name="connsiteX12" fmla="*/ 920840 w 1205288"/>
              <a:gd name="connsiteY12" fmla="*/ 358484 h 1205288"/>
              <a:gd name="connsiteX13" fmla="*/ 1114813 w 1205288"/>
              <a:gd name="connsiteY13" fmla="*/ 288632 h 1205288"/>
              <a:gd name="connsiteX14" fmla="*/ 1130021 w 1205288"/>
              <a:gd name="connsiteY14" fmla="*/ 316651 h 1205288"/>
              <a:gd name="connsiteX15" fmla="*/ 973193 w 1205288"/>
              <a:gd name="connsiteY15" fmla="*/ 449160 h 1205288"/>
              <a:gd name="connsiteX16" fmla="*/ 1177764 w 1205288"/>
              <a:gd name="connsiteY16" fmla="*/ 431965 h 1205288"/>
              <a:gd name="connsiteX17" fmla="*/ 1187199 w 1205288"/>
              <a:gd name="connsiteY17" fmla="*/ 462359 h 1205288"/>
              <a:gd name="connsiteX18" fmla="*/ 1000290 w 1205288"/>
              <a:gd name="connsiteY18" fmla="*/ 550292 h 1205288"/>
              <a:gd name="connsiteX19" fmla="*/ 1203698 w 1205288"/>
              <a:gd name="connsiteY19" fmla="*/ 586875 h 1205288"/>
              <a:gd name="connsiteX20" fmla="*/ 1205288 w 1205288"/>
              <a:gd name="connsiteY20" fmla="*/ 602644 h 1205288"/>
              <a:gd name="connsiteX21" fmla="*/ 1203698 w 1205288"/>
              <a:gd name="connsiteY21" fmla="*/ 618415 h 1205288"/>
              <a:gd name="connsiteX22" fmla="*/ 1000290 w 1205288"/>
              <a:gd name="connsiteY22" fmla="*/ 654997 h 1205288"/>
              <a:gd name="connsiteX23" fmla="*/ 1187199 w 1205288"/>
              <a:gd name="connsiteY23" fmla="*/ 742930 h 1205288"/>
              <a:gd name="connsiteX24" fmla="*/ 1177764 w 1205288"/>
              <a:gd name="connsiteY24" fmla="*/ 773325 h 1205288"/>
              <a:gd name="connsiteX25" fmla="*/ 973193 w 1205288"/>
              <a:gd name="connsiteY25" fmla="*/ 756129 h 1205288"/>
              <a:gd name="connsiteX26" fmla="*/ 1130021 w 1205288"/>
              <a:gd name="connsiteY26" fmla="*/ 888638 h 1205288"/>
              <a:gd name="connsiteX27" fmla="*/ 1114813 w 1205288"/>
              <a:gd name="connsiteY27" fmla="*/ 916657 h 1205288"/>
              <a:gd name="connsiteX28" fmla="*/ 920840 w 1205288"/>
              <a:gd name="connsiteY28" fmla="*/ 846805 h 1205288"/>
              <a:gd name="connsiteX29" fmla="*/ 1038850 w 1205288"/>
              <a:gd name="connsiteY29" fmla="*/ 1016570 h 1205288"/>
              <a:gd name="connsiteX30" fmla="*/ 1028778 w 1205288"/>
              <a:gd name="connsiteY30" fmla="*/ 1028778 h 1205288"/>
              <a:gd name="connsiteX31" fmla="*/ 1016570 w 1205288"/>
              <a:gd name="connsiteY31" fmla="*/ 1038850 h 1205288"/>
              <a:gd name="connsiteX32" fmla="*/ 846805 w 1205288"/>
              <a:gd name="connsiteY32" fmla="*/ 920840 h 1205288"/>
              <a:gd name="connsiteX33" fmla="*/ 916657 w 1205288"/>
              <a:gd name="connsiteY33" fmla="*/ 1114813 h 1205288"/>
              <a:gd name="connsiteX34" fmla="*/ 888638 w 1205288"/>
              <a:gd name="connsiteY34" fmla="*/ 1130021 h 1205288"/>
              <a:gd name="connsiteX35" fmla="*/ 756129 w 1205288"/>
              <a:gd name="connsiteY35" fmla="*/ 973193 h 1205288"/>
              <a:gd name="connsiteX36" fmla="*/ 773325 w 1205288"/>
              <a:gd name="connsiteY36" fmla="*/ 1177764 h 1205288"/>
              <a:gd name="connsiteX37" fmla="*/ 742930 w 1205288"/>
              <a:gd name="connsiteY37" fmla="*/ 1187199 h 1205288"/>
              <a:gd name="connsiteX38" fmla="*/ 654997 w 1205288"/>
              <a:gd name="connsiteY38" fmla="*/ 1000290 h 1205288"/>
              <a:gd name="connsiteX39" fmla="*/ 618415 w 1205288"/>
              <a:gd name="connsiteY39" fmla="*/ 1203698 h 1205288"/>
              <a:gd name="connsiteX40" fmla="*/ 602644 w 1205288"/>
              <a:gd name="connsiteY40" fmla="*/ 1205288 h 1205288"/>
              <a:gd name="connsiteX41" fmla="*/ 586876 w 1205288"/>
              <a:gd name="connsiteY41" fmla="*/ 1203698 h 1205288"/>
              <a:gd name="connsiteX42" fmla="*/ 550292 w 1205288"/>
              <a:gd name="connsiteY42" fmla="*/ 1000290 h 1205288"/>
              <a:gd name="connsiteX43" fmla="*/ 462359 w 1205288"/>
              <a:gd name="connsiteY43" fmla="*/ 1187199 h 1205288"/>
              <a:gd name="connsiteX44" fmla="*/ 431965 w 1205288"/>
              <a:gd name="connsiteY44" fmla="*/ 1177764 h 1205288"/>
              <a:gd name="connsiteX45" fmla="*/ 449160 w 1205288"/>
              <a:gd name="connsiteY45" fmla="*/ 973193 h 1205288"/>
              <a:gd name="connsiteX46" fmla="*/ 316651 w 1205288"/>
              <a:gd name="connsiteY46" fmla="*/ 1130021 h 1205288"/>
              <a:gd name="connsiteX47" fmla="*/ 288632 w 1205288"/>
              <a:gd name="connsiteY47" fmla="*/ 1114813 h 1205288"/>
              <a:gd name="connsiteX48" fmla="*/ 358484 w 1205288"/>
              <a:gd name="connsiteY48" fmla="*/ 920840 h 1205288"/>
              <a:gd name="connsiteX49" fmla="*/ 188719 w 1205288"/>
              <a:gd name="connsiteY49" fmla="*/ 1038851 h 1205288"/>
              <a:gd name="connsiteX50" fmla="*/ 176511 w 1205288"/>
              <a:gd name="connsiteY50" fmla="*/ 1028778 h 1205288"/>
              <a:gd name="connsiteX51" fmla="*/ 166439 w 1205288"/>
              <a:gd name="connsiteY51" fmla="*/ 1016570 h 1205288"/>
              <a:gd name="connsiteX52" fmla="*/ 284449 w 1205288"/>
              <a:gd name="connsiteY52" fmla="*/ 846805 h 1205288"/>
              <a:gd name="connsiteX53" fmla="*/ 90476 w 1205288"/>
              <a:gd name="connsiteY53" fmla="*/ 916657 h 1205288"/>
              <a:gd name="connsiteX54" fmla="*/ 75268 w 1205288"/>
              <a:gd name="connsiteY54" fmla="*/ 888639 h 1205288"/>
              <a:gd name="connsiteX55" fmla="*/ 232096 w 1205288"/>
              <a:gd name="connsiteY55" fmla="*/ 756129 h 1205288"/>
              <a:gd name="connsiteX56" fmla="*/ 27525 w 1205288"/>
              <a:gd name="connsiteY56" fmla="*/ 773325 h 1205288"/>
              <a:gd name="connsiteX57" fmla="*/ 18090 w 1205288"/>
              <a:gd name="connsiteY57" fmla="*/ 742930 h 1205288"/>
              <a:gd name="connsiteX58" fmla="*/ 204999 w 1205288"/>
              <a:gd name="connsiteY58" fmla="*/ 654997 h 1205288"/>
              <a:gd name="connsiteX59" fmla="*/ 1590 w 1205288"/>
              <a:gd name="connsiteY59" fmla="*/ 618414 h 1205288"/>
              <a:gd name="connsiteX60" fmla="*/ 0 w 1205288"/>
              <a:gd name="connsiteY60" fmla="*/ 602644 h 1205288"/>
              <a:gd name="connsiteX61" fmla="*/ 1590 w 1205288"/>
              <a:gd name="connsiteY61" fmla="*/ 586876 h 1205288"/>
              <a:gd name="connsiteX62" fmla="*/ 204999 w 1205288"/>
              <a:gd name="connsiteY62" fmla="*/ 550292 h 1205288"/>
              <a:gd name="connsiteX63" fmla="*/ 18089 w 1205288"/>
              <a:gd name="connsiteY63" fmla="*/ 462359 h 1205288"/>
              <a:gd name="connsiteX64" fmla="*/ 27524 w 1205288"/>
              <a:gd name="connsiteY64" fmla="*/ 431965 h 1205288"/>
              <a:gd name="connsiteX65" fmla="*/ 232096 w 1205288"/>
              <a:gd name="connsiteY65" fmla="*/ 449160 h 1205288"/>
              <a:gd name="connsiteX66" fmla="*/ 75268 w 1205288"/>
              <a:gd name="connsiteY66" fmla="*/ 316650 h 1205288"/>
              <a:gd name="connsiteX67" fmla="*/ 90475 w 1205288"/>
              <a:gd name="connsiteY67" fmla="*/ 288632 h 1205288"/>
              <a:gd name="connsiteX68" fmla="*/ 284449 w 1205288"/>
              <a:gd name="connsiteY68" fmla="*/ 358484 h 1205288"/>
              <a:gd name="connsiteX69" fmla="*/ 166438 w 1205288"/>
              <a:gd name="connsiteY69" fmla="*/ 188718 h 1205288"/>
              <a:gd name="connsiteX70" fmla="*/ 176511 w 1205288"/>
              <a:gd name="connsiteY70" fmla="*/ 176510 h 1205288"/>
              <a:gd name="connsiteX71" fmla="*/ 188718 w 1205288"/>
              <a:gd name="connsiteY71" fmla="*/ 166438 h 1205288"/>
              <a:gd name="connsiteX72" fmla="*/ 358484 w 1205288"/>
              <a:gd name="connsiteY72" fmla="*/ 284449 h 1205288"/>
              <a:gd name="connsiteX73" fmla="*/ 288632 w 1205288"/>
              <a:gd name="connsiteY73" fmla="*/ 90475 h 1205288"/>
              <a:gd name="connsiteX74" fmla="*/ 316650 w 1205288"/>
              <a:gd name="connsiteY74" fmla="*/ 75268 h 1205288"/>
              <a:gd name="connsiteX75" fmla="*/ 449160 w 1205288"/>
              <a:gd name="connsiteY75" fmla="*/ 232096 h 1205288"/>
              <a:gd name="connsiteX76" fmla="*/ 431965 w 1205288"/>
              <a:gd name="connsiteY76" fmla="*/ 27524 h 1205288"/>
              <a:gd name="connsiteX77" fmla="*/ 462359 w 1205288"/>
              <a:gd name="connsiteY77" fmla="*/ 18089 h 1205288"/>
              <a:gd name="connsiteX78" fmla="*/ 550292 w 1205288"/>
              <a:gd name="connsiteY78" fmla="*/ 204999 h 1205288"/>
              <a:gd name="connsiteX79" fmla="*/ 586876 w 1205288"/>
              <a:gd name="connsiteY79" fmla="*/ 1590 h 12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205288" h="1205288">
                <a:moveTo>
                  <a:pt x="602644" y="0"/>
                </a:moveTo>
                <a:lnTo>
                  <a:pt x="618414" y="1590"/>
                </a:lnTo>
                <a:lnTo>
                  <a:pt x="654997" y="204999"/>
                </a:lnTo>
                <a:lnTo>
                  <a:pt x="742930" y="18090"/>
                </a:lnTo>
                <a:lnTo>
                  <a:pt x="773325" y="27525"/>
                </a:lnTo>
                <a:lnTo>
                  <a:pt x="756129" y="232096"/>
                </a:lnTo>
                <a:lnTo>
                  <a:pt x="888639" y="75268"/>
                </a:lnTo>
                <a:lnTo>
                  <a:pt x="916657" y="90476"/>
                </a:lnTo>
                <a:lnTo>
                  <a:pt x="846805" y="284449"/>
                </a:lnTo>
                <a:lnTo>
                  <a:pt x="1016571" y="166438"/>
                </a:lnTo>
                <a:lnTo>
                  <a:pt x="1028778" y="176510"/>
                </a:lnTo>
                <a:lnTo>
                  <a:pt x="1038851" y="188719"/>
                </a:lnTo>
                <a:lnTo>
                  <a:pt x="920840" y="358484"/>
                </a:lnTo>
                <a:lnTo>
                  <a:pt x="1114813" y="288632"/>
                </a:lnTo>
                <a:lnTo>
                  <a:pt x="1130021" y="316651"/>
                </a:lnTo>
                <a:lnTo>
                  <a:pt x="973193" y="449160"/>
                </a:lnTo>
                <a:lnTo>
                  <a:pt x="1177764" y="431965"/>
                </a:lnTo>
                <a:lnTo>
                  <a:pt x="1187199" y="462359"/>
                </a:lnTo>
                <a:lnTo>
                  <a:pt x="1000290" y="550292"/>
                </a:lnTo>
                <a:lnTo>
                  <a:pt x="1203698" y="586875"/>
                </a:lnTo>
                <a:lnTo>
                  <a:pt x="1205288" y="602644"/>
                </a:lnTo>
                <a:lnTo>
                  <a:pt x="1203698" y="618415"/>
                </a:lnTo>
                <a:lnTo>
                  <a:pt x="1000290" y="654997"/>
                </a:lnTo>
                <a:lnTo>
                  <a:pt x="1187199" y="742930"/>
                </a:lnTo>
                <a:lnTo>
                  <a:pt x="1177764" y="773325"/>
                </a:lnTo>
                <a:lnTo>
                  <a:pt x="973193" y="756129"/>
                </a:lnTo>
                <a:lnTo>
                  <a:pt x="1130021" y="888638"/>
                </a:lnTo>
                <a:lnTo>
                  <a:pt x="1114813" y="916657"/>
                </a:lnTo>
                <a:lnTo>
                  <a:pt x="920840" y="846805"/>
                </a:lnTo>
                <a:lnTo>
                  <a:pt x="1038850" y="1016570"/>
                </a:lnTo>
                <a:lnTo>
                  <a:pt x="1028778" y="1028778"/>
                </a:lnTo>
                <a:lnTo>
                  <a:pt x="1016570" y="1038850"/>
                </a:lnTo>
                <a:lnTo>
                  <a:pt x="846805" y="920840"/>
                </a:lnTo>
                <a:lnTo>
                  <a:pt x="916657" y="1114813"/>
                </a:lnTo>
                <a:lnTo>
                  <a:pt x="888638" y="1130021"/>
                </a:lnTo>
                <a:lnTo>
                  <a:pt x="756129" y="973193"/>
                </a:lnTo>
                <a:lnTo>
                  <a:pt x="773325" y="1177764"/>
                </a:lnTo>
                <a:lnTo>
                  <a:pt x="742930" y="1187199"/>
                </a:lnTo>
                <a:lnTo>
                  <a:pt x="654997" y="1000290"/>
                </a:lnTo>
                <a:lnTo>
                  <a:pt x="618415" y="1203698"/>
                </a:lnTo>
                <a:lnTo>
                  <a:pt x="602644" y="1205288"/>
                </a:lnTo>
                <a:lnTo>
                  <a:pt x="586876" y="1203698"/>
                </a:lnTo>
                <a:lnTo>
                  <a:pt x="550292" y="1000290"/>
                </a:lnTo>
                <a:lnTo>
                  <a:pt x="462359" y="1187199"/>
                </a:lnTo>
                <a:lnTo>
                  <a:pt x="431965" y="1177764"/>
                </a:lnTo>
                <a:lnTo>
                  <a:pt x="449160" y="973193"/>
                </a:lnTo>
                <a:lnTo>
                  <a:pt x="316651" y="1130021"/>
                </a:lnTo>
                <a:lnTo>
                  <a:pt x="288632" y="1114813"/>
                </a:lnTo>
                <a:lnTo>
                  <a:pt x="358484" y="920840"/>
                </a:lnTo>
                <a:lnTo>
                  <a:pt x="188719" y="1038851"/>
                </a:lnTo>
                <a:lnTo>
                  <a:pt x="176511" y="1028778"/>
                </a:lnTo>
                <a:lnTo>
                  <a:pt x="166439" y="1016570"/>
                </a:lnTo>
                <a:lnTo>
                  <a:pt x="284449" y="846805"/>
                </a:lnTo>
                <a:lnTo>
                  <a:pt x="90476" y="916657"/>
                </a:lnTo>
                <a:lnTo>
                  <a:pt x="75268" y="888639"/>
                </a:lnTo>
                <a:lnTo>
                  <a:pt x="232096" y="756129"/>
                </a:lnTo>
                <a:lnTo>
                  <a:pt x="27525" y="773325"/>
                </a:lnTo>
                <a:lnTo>
                  <a:pt x="18090" y="742930"/>
                </a:lnTo>
                <a:lnTo>
                  <a:pt x="204999" y="654997"/>
                </a:lnTo>
                <a:lnTo>
                  <a:pt x="1590" y="618414"/>
                </a:lnTo>
                <a:lnTo>
                  <a:pt x="0" y="602644"/>
                </a:lnTo>
                <a:lnTo>
                  <a:pt x="1590" y="586876"/>
                </a:lnTo>
                <a:lnTo>
                  <a:pt x="204999" y="550292"/>
                </a:lnTo>
                <a:lnTo>
                  <a:pt x="18089" y="462359"/>
                </a:lnTo>
                <a:lnTo>
                  <a:pt x="27524" y="431965"/>
                </a:lnTo>
                <a:lnTo>
                  <a:pt x="232096" y="449160"/>
                </a:lnTo>
                <a:lnTo>
                  <a:pt x="75268" y="316650"/>
                </a:lnTo>
                <a:lnTo>
                  <a:pt x="90475" y="288632"/>
                </a:lnTo>
                <a:lnTo>
                  <a:pt x="284449" y="358484"/>
                </a:lnTo>
                <a:lnTo>
                  <a:pt x="166438" y="188718"/>
                </a:lnTo>
                <a:lnTo>
                  <a:pt x="176511" y="176510"/>
                </a:lnTo>
                <a:lnTo>
                  <a:pt x="188718" y="166438"/>
                </a:lnTo>
                <a:lnTo>
                  <a:pt x="358484" y="284449"/>
                </a:lnTo>
                <a:lnTo>
                  <a:pt x="288632" y="90475"/>
                </a:lnTo>
                <a:lnTo>
                  <a:pt x="316650" y="75268"/>
                </a:lnTo>
                <a:lnTo>
                  <a:pt x="449160" y="232096"/>
                </a:lnTo>
                <a:lnTo>
                  <a:pt x="431965" y="27524"/>
                </a:lnTo>
                <a:lnTo>
                  <a:pt x="462359" y="18089"/>
                </a:lnTo>
                <a:lnTo>
                  <a:pt x="550292" y="204999"/>
                </a:lnTo>
                <a:lnTo>
                  <a:pt x="586876" y="1590"/>
                </a:lnTo>
                <a:close/>
              </a:path>
            </a:pathLst>
          </a:cu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90" name="Oval 289"/>
          <p:cNvSpPr/>
          <p:nvPr/>
        </p:nvSpPr>
        <p:spPr bwMode="auto">
          <a:xfrm>
            <a:off x="10544299" y="2150494"/>
            <a:ext cx="1091422" cy="1091420"/>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nvGrpSpPr>
          <p:cNvPr id="86" name="Group 85"/>
          <p:cNvGrpSpPr/>
          <p:nvPr/>
        </p:nvGrpSpPr>
        <p:grpSpPr>
          <a:xfrm>
            <a:off x="177800" y="3705497"/>
            <a:ext cx="11823593" cy="2825496"/>
            <a:chOff x="177800" y="774700"/>
            <a:chExt cx="10121221" cy="2825496"/>
          </a:xfrm>
          <a:solidFill>
            <a:srgbClr val="FFFFFF"/>
          </a:solidFill>
        </p:grpSpPr>
        <p:sp>
          <p:nvSpPr>
            <p:cNvPr id="87" name="Rectangle 86"/>
            <p:cNvSpPr/>
            <p:nvPr/>
          </p:nvSpPr>
          <p:spPr bwMode="auto">
            <a:xfrm>
              <a:off x="177800"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88" name="Rectangle 87"/>
            <p:cNvSpPr/>
            <p:nvPr/>
          </p:nvSpPr>
          <p:spPr bwMode="auto">
            <a:xfrm>
              <a:off x="1883833"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89" name="Rectangle 88"/>
            <p:cNvSpPr/>
            <p:nvPr/>
          </p:nvSpPr>
          <p:spPr bwMode="auto">
            <a:xfrm>
              <a:off x="3589866"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90" name="Rectangle 89"/>
            <p:cNvSpPr/>
            <p:nvPr/>
          </p:nvSpPr>
          <p:spPr bwMode="auto">
            <a:xfrm>
              <a:off x="5295899"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91" name="Rectangle 90"/>
            <p:cNvSpPr/>
            <p:nvPr/>
          </p:nvSpPr>
          <p:spPr bwMode="auto">
            <a:xfrm>
              <a:off x="7001932"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92" name="Rectangle 91"/>
            <p:cNvSpPr/>
            <p:nvPr/>
          </p:nvSpPr>
          <p:spPr bwMode="auto">
            <a:xfrm>
              <a:off x="8707965"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sp>
        <p:nvSpPr>
          <p:cNvPr id="94" name="Freeform 93"/>
          <p:cNvSpPr/>
          <p:nvPr/>
        </p:nvSpPr>
        <p:spPr bwMode="auto">
          <a:xfrm>
            <a:off x="10479372" y="5121050"/>
            <a:ext cx="1205288" cy="1205288"/>
          </a:xfrm>
          <a:custGeom>
            <a:avLst/>
            <a:gdLst>
              <a:gd name="connsiteX0" fmla="*/ 602644 w 1205288"/>
              <a:gd name="connsiteY0" fmla="*/ 494918 h 1205288"/>
              <a:gd name="connsiteX1" fmla="*/ 494918 w 1205288"/>
              <a:gd name="connsiteY1" fmla="*/ 602644 h 1205288"/>
              <a:gd name="connsiteX2" fmla="*/ 602644 w 1205288"/>
              <a:gd name="connsiteY2" fmla="*/ 710370 h 1205288"/>
              <a:gd name="connsiteX3" fmla="*/ 710370 w 1205288"/>
              <a:gd name="connsiteY3" fmla="*/ 602644 h 1205288"/>
              <a:gd name="connsiteX4" fmla="*/ 602644 w 1205288"/>
              <a:gd name="connsiteY4" fmla="*/ 494918 h 1205288"/>
              <a:gd name="connsiteX5" fmla="*/ 602644 w 1205288"/>
              <a:gd name="connsiteY5" fmla="*/ 0 h 1205288"/>
              <a:gd name="connsiteX6" fmla="*/ 618414 w 1205288"/>
              <a:gd name="connsiteY6" fmla="*/ 1590 h 1205288"/>
              <a:gd name="connsiteX7" fmla="*/ 628843 w 1205288"/>
              <a:gd name="connsiteY7" fmla="*/ 59575 h 1205288"/>
              <a:gd name="connsiteX8" fmla="*/ 712624 w 1205288"/>
              <a:gd name="connsiteY8" fmla="*/ 68021 h 1205288"/>
              <a:gd name="connsiteX9" fmla="*/ 718571 w 1205288"/>
              <a:gd name="connsiteY9" fmla="*/ 69867 h 1205288"/>
              <a:gd name="connsiteX10" fmla="*/ 742930 w 1205288"/>
              <a:gd name="connsiteY10" fmla="*/ 18090 h 1205288"/>
              <a:gd name="connsiteX11" fmla="*/ 773325 w 1205288"/>
              <a:gd name="connsiteY11" fmla="*/ 27525 h 1205288"/>
              <a:gd name="connsiteX12" fmla="*/ 768464 w 1205288"/>
              <a:gd name="connsiteY12" fmla="*/ 85355 h 1205288"/>
              <a:gd name="connsiteX13" fmla="*/ 815059 w 1205288"/>
              <a:gd name="connsiteY13" fmla="*/ 99819 h 1205288"/>
              <a:gd name="connsiteX14" fmla="*/ 851283 w 1205288"/>
              <a:gd name="connsiteY14" fmla="*/ 119480 h 1205288"/>
              <a:gd name="connsiteX15" fmla="*/ 888639 w 1205288"/>
              <a:gd name="connsiteY15" fmla="*/ 75268 h 1205288"/>
              <a:gd name="connsiteX16" fmla="*/ 916657 w 1205288"/>
              <a:gd name="connsiteY16" fmla="*/ 90476 h 1205288"/>
              <a:gd name="connsiteX17" fmla="*/ 897231 w 1205288"/>
              <a:gd name="connsiteY17" fmla="*/ 144420 h 1205288"/>
              <a:gd name="connsiteX18" fmla="*/ 907756 w 1205288"/>
              <a:gd name="connsiteY18" fmla="*/ 150133 h 1205288"/>
              <a:gd name="connsiteX19" fmla="*/ 968239 w 1205288"/>
              <a:gd name="connsiteY19" fmla="*/ 200036 h 1205288"/>
              <a:gd name="connsiteX20" fmla="*/ 1016571 w 1205288"/>
              <a:gd name="connsiteY20" fmla="*/ 166438 h 1205288"/>
              <a:gd name="connsiteX21" fmla="*/ 1028778 w 1205288"/>
              <a:gd name="connsiteY21" fmla="*/ 176510 h 1205288"/>
              <a:gd name="connsiteX22" fmla="*/ 1038851 w 1205288"/>
              <a:gd name="connsiteY22" fmla="*/ 188719 h 1205288"/>
              <a:gd name="connsiteX23" fmla="*/ 1005254 w 1205288"/>
              <a:gd name="connsiteY23" fmla="*/ 237051 h 1205288"/>
              <a:gd name="connsiteX24" fmla="*/ 1055156 w 1205288"/>
              <a:gd name="connsiteY24" fmla="*/ 297533 h 1205288"/>
              <a:gd name="connsiteX25" fmla="*/ 1060869 w 1205288"/>
              <a:gd name="connsiteY25" fmla="*/ 308058 h 1205288"/>
              <a:gd name="connsiteX26" fmla="*/ 1114813 w 1205288"/>
              <a:gd name="connsiteY26" fmla="*/ 288632 h 1205288"/>
              <a:gd name="connsiteX27" fmla="*/ 1130021 w 1205288"/>
              <a:gd name="connsiteY27" fmla="*/ 316651 h 1205288"/>
              <a:gd name="connsiteX28" fmla="*/ 1085810 w 1205288"/>
              <a:gd name="connsiteY28" fmla="*/ 354007 h 1205288"/>
              <a:gd name="connsiteX29" fmla="*/ 1105470 w 1205288"/>
              <a:gd name="connsiteY29" fmla="*/ 390229 h 1205288"/>
              <a:gd name="connsiteX30" fmla="*/ 1119935 w 1205288"/>
              <a:gd name="connsiteY30" fmla="*/ 436826 h 1205288"/>
              <a:gd name="connsiteX31" fmla="*/ 1177764 w 1205288"/>
              <a:gd name="connsiteY31" fmla="*/ 431965 h 1205288"/>
              <a:gd name="connsiteX32" fmla="*/ 1187199 w 1205288"/>
              <a:gd name="connsiteY32" fmla="*/ 462359 h 1205288"/>
              <a:gd name="connsiteX33" fmla="*/ 1135422 w 1205288"/>
              <a:gd name="connsiteY33" fmla="*/ 486718 h 1205288"/>
              <a:gd name="connsiteX34" fmla="*/ 1137268 w 1205288"/>
              <a:gd name="connsiteY34" fmla="*/ 492665 h 1205288"/>
              <a:gd name="connsiteX35" fmla="*/ 1145714 w 1205288"/>
              <a:gd name="connsiteY35" fmla="*/ 576447 h 1205288"/>
              <a:gd name="connsiteX36" fmla="*/ 1203698 w 1205288"/>
              <a:gd name="connsiteY36" fmla="*/ 586875 h 1205288"/>
              <a:gd name="connsiteX37" fmla="*/ 1205288 w 1205288"/>
              <a:gd name="connsiteY37" fmla="*/ 602644 h 1205288"/>
              <a:gd name="connsiteX38" fmla="*/ 1203698 w 1205288"/>
              <a:gd name="connsiteY38" fmla="*/ 618415 h 1205288"/>
              <a:gd name="connsiteX39" fmla="*/ 1145714 w 1205288"/>
              <a:gd name="connsiteY39" fmla="*/ 628843 h 1205288"/>
              <a:gd name="connsiteX40" fmla="*/ 1137268 w 1205288"/>
              <a:gd name="connsiteY40" fmla="*/ 712624 h 1205288"/>
              <a:gd name="connsiteX41" fmla="*/ 1135422 w 1205288"/>
              <a:gd name="connsiteY41" fmla="*/ 718571 h 1205288"/>
              <a:gd name="connsiteX42" fmla="*/ 1187199 w 1205288"/>
              <a:gd name="connsiteY42" fmla="*/ 742930 h 1205288"/>
              <a:gd name="connsiteX43" fmla="*/ 1177764 w 1205288"/>
              <a:gd name="connsiteY43" fmla="*/ 773325 h 1205288"/>
              <a:gd name="connsiteX44" fmla="*/ 1119934 w 1205288"/>
              <a:gd name="connsiteY44" fmla="*/ 768464 h 1205288"/>
              <a:gd name="connsiteX45" fmla="*/ 1105470 w 1205288"/>
              <a:gd name="connsiteY45" fmla="*/ 815059 h 1205288"/>
              <a:gd name="connsiteX46" fmla="*/ 1085809 w 1205288"/>
              <a:gd name="connsiteY46" fmla="*/ 851282 h 1205288"/>
              <a:gd name="connsiteX47" fmla="*/ 1130021 w 1205288"/>
              <a:gd name="connsiteY47" fmla="*/ 888638 h 1205288"/>
              <a:gd name="connsiteX48" fmla="*/ 1114813 w 1205288"/>
              <a:gd name="connsiteY48" fmla="*/ 916657 h 1205288"/>
              <a:gd name="connsiteX49" fmla="*/ 1060869 w 1205288"/>
              <a:gd name="connsiteY49" fmla="*/ 897231 h 1205288"/>
              <a:gd name="connsiteX50" fmla="*/ 1055156 w 1205288"/>
              <a:gd name="connsiteY50" fmla="*/ 907756 h 1205288"/>
              <a:gd name="connsiteX51" fmla="*/ 1005253 w 1205288"/>
              <a:gd name="connsiteY51" fmla="*/ 968239 h 1205288"/>
              <a:gd name="connsiteX52" fmla="*/ 1038850 w 1205288"/>
              <a:gd name="connsiteY52" fmla="*/ 1016570 h 1205288"/>
              <a:gd name="connsiteX53" fmla="*/ 1028778 w 1205288"/>
              <a:gd name="connsiteY53" fmla="*/ 1028778 h 1205288"/>
              <a:gd name="connsiteX54" fmla="*/ 1016570 w 1205288"/>
              <a:gd name="connsiteY54" fmla="*/ 1038850 h 1205288"/>
              <a:gd name="connsiteX55" fmla="*/ 968239 w 1205288"/>
              <a:gd name="connsiteY55" fmla="*/ 1005253 h 1205288"/>
              <a:gd name="connsiteX56" fmla="*/ 907756 w 1205288"/>
              <a:gd name="connsiteY56" fmla="*/ 1055155 h 1205288"/>
              <a:gd name="connsiteX57" fmla="*/ 897231 w 1205288"/>
              <a:gd name="connsiteY57" fmla="*/ 1060868 h 1205288"/>
              <a:gd name="connsiteX58" fmla="*/ 916657 w 1205288"/>
              <a:gd name="connsiteY58" fmla="*/ 1114813 h 1205288"/>
              <a:gd name="connsiteX59" fmla="*/ 888638 w 1205288"/>
              <a:gd name="connsiteY59" fmla="*/ 1130021 h 1205288"/>
              <a:gd name="connsiteX60" fmla="*/ 851282 w 1205288"/>
              <a:gd name="connsiteY60" fmla="*/ 1085809 h 1205288"/>
              <a:gd name="connsiteX61" fmla="*/ 815059 w 1205288"/>
              <a:gd name="connsiteY61" fmla="*/ 1105470 h 1205288"/>
              <a:gd name="connsiteX62" fmla="*/ 768464 w 1205288"/>
              <a:gd name="connsiteY62" fmla="*/ 1119934 h 1205288"/>
              <a:gd name="connsiteX63" fmla="*/ 773325 w 1205288"/>
              <a:gd name="connsiteY63" fmla="*/ 1177764 h 1205288"/>
              <a:gd name="connsiteX64" fmla="*/ 742930 w 1205288"/>
              <a:gd name="connsiteY64" fmla="*/ 1187199 h 1205288"/>
              <a:gd name="connsiteX65" fmla="*/ 718571 w 1205288"/>
              <a:gd name="connsiteY65" fmla="*/ 1135421 h 1205288"/>
              <a:gd name="connsiteX66" fmla="*/ 712624 w 1205288"/>
              <a:gd name="connsiteY66" fmla="*/ 1137267 h 1205288"/>
              <a:gd name="connsiteX67" fmla="*/ 628843 w 1205288"/>
              <a:gd name="connsiteY67" fmla="*/ 1145713 h 1205288"/>
              <a:gd name="connsiteX68" fmla="*/ 618415 w 1205288"/>
              <a:gd name="connsiteY68" fmla="*/ 1203698 h 1205288"/>
              <a:gd name="connsiteX69" fmla="*/ 602644 w 1205288"/>
              <a:gd name="connsiteY69" fmla="*/ 1205288 h 1205288"/>
              <a:gd name="connsiteX70" fmla="*/ 586876 w 1205288"/>
              <a:gd name="connsiteY70" fmla="*/ 1203698 h 1205288"/>
              <a:gd name="connsiteX71" fmla="*/ 576447 w 1205288"/>
              <a:gd name="connsiteY71" fmla="*/ 1145713 h 1205288"/>
              <a:gd name="connsiteX72" fmla="*/ 492664 w 1205288"/>
              <a:gd name="connsiteY72" fmla="*/ 1137267 h 1205288"/>
              <a:gd name="connsiteX73" fmla="*/ 486718 w 1205288"/>
              <a:gd name="connsiteY73" fmla="*/ 1135422 h 1205288"/>
              <a:gd name="connsiteX74" fmla="*/ 462359 w 1205288"/>
              <a:gd name="connsiteY74" fmla="*/ 1187199 h 1205288"/>
              <a:gd name="connsiteX75" fmla="*/ 431965 w 1205288"/>
              <a:gd name="connsiteY75" fmla="*/ 1177764 h 1205288"/>
              <a:gd name="connsiteX76" fmla="*/ 436826 w 1205288"/>
              <a:gd name="connsiteY76" fmla="*/ 1119934 h 1205288"/>
              <a:gd name="connsiteX77" fmla="*/ 390229 w 1205288"/>
              <a:gd name="connsiteY77" fmla="*/ 1105470 h 1205288"/>
              <a:gd name="connsiteX78" fmla="*/ 354007 w 1205288"/>
              <a:gd name="connsiteY78" fmla="*/ 1085809 h 1205288"/>
              <a:gd name="connsiteX79" fmla="*/ 316651 w 1205288"/>
              <a:gd name="connsiteY79" fmla="*/ 1130021 h 1205288"/>
              <a:gd name="connsiteX80" fmla="*/ 288632 w 1205288"/>
              <a:gd name="connsiteY80" fmla="*/ 1114813 h 1205288"/>
              <a:gd name="connsiteX81" fmla="*/ 308058 w 1205288"/>
              <a:gd name="connsiteY81" fmla="*/ 1060869 h 1205288"/>
              <a:gd name="connsiteX82" fmla="*/ 297532 w 1205288"/>
              <a:gd name="connsiteY82" fmla="*/ 1055155 h 1205288"/>
              <a:gd name="connsiteX83" fmla="*/ 237051 w 1205288"/>
              <a:gd name="connsiteY83" fmla="*/ 1005254 h 1205288"/>
              <a:gd name="connsiteX84" fmla="*/ 188719 w 1205288"/>
              <a:gd name="connsiteY84" fmla="*/ 1038851 h 1205288"/>
              <a:gd name="connsiteX85" fmla="*/ 176511 w 1205288"/>
              <a:gd name="connsiteY85" fmla="*/ 1028778 h 1205288"/>
              <a:gd name="connsiteX86" fmla="*/ 166439 w 1205288"/>
              <a:gd name="connsiteY86" fmla="*/ 1016570 h 1205288"/>
              <a:gd name="connsiteX87" fmla="*/ 200036 w 1205288"/>
              <a:gd name="connsiteY87" fmla="*/ 968239 h 1205288"/>
              <a:gd name="connsiteX88" fmla="*/ 150132 w 1205288"/>
              <a:gd name="connsiteY88" fmla="*/ 907756 h 1205288"/>
              <a:gd name="connsiteX89" fmla="*/ 144420 w 1205288"/>
              <a:gd name="connsiteY89" fmla="*/ 897232 h 1205288"/>
              <a:gd name="connsiteX90" fmla="*/ 90476 w 1205288"/>
              <a:gd name="connsiteY90" fmla="*/ 916657 h 1205288"/>
              <a:gd name="connsiteX91" fmla="*/ 75268 w 1205288"/>
              <a:gd name="connsiteY91" fmla="*/ 888639 h 1205288"/>
              <a:gd name="connsiteX92" fmla="*/ 119480 w 1205288"/>
              <a:gd name="connsiteY92" fmla="*/ 851283 h 1205288"/>
              <a:gd name="connsiteX93" fmla="*/ 99818 w 1205288"/>
              <a:gd name="connsiteY93" fmla="*/ 815059 h 1205288"/>
              <a:gd name="connsiteX94" fmla="*/ 85354 w 1205288"/>
              <a:gd name="connsiteY94" fmla="*/ 768464 h 1205288"/>
              <a:gd name="connsiteX95" fmla="*/ 27525 w 1205288"/>
              <a:gd name="connsiteY95" fmla="*/ 773325 h 1205288"/>
              <a:gd name="connsiteX96" fmla="*/ 18090 w 1205288"/>
              <a:gd name="connsiteY96" fmla="*/ 742930 h 1205288"/>
              <a:gd name="connsiteX97" fmla="*/ 69866 w 1205288"/>
              <a:gd name="connsiteY97" fmla="*/ 718572 h 1205288"/>
              <a:gd name="connsiteX98" fmla="*/ 68020 w 1205288"/>
              <a:gd name="connsiteY98" fmla="*/ 712624 h 1205288"/>
              <a:gd name="connsiteX99" fmla="*/ 59574 w 1205288"/>
              <a:gd name="connsiteY99" fmla="*/ 628843 h 1205288"/>
              <a:gd name="connsiteX100" fmla="*/ 1590 w 1205288"/>
              <a:gd name="connsiteY100" fmla="*/ 618414 h 1205288"/>
              <a:gd name="connsiteX101" fmla="*/ 0 w 1205288"/>
              <a:gd name="connsiteY101" fmla="*/ 602644 h 1205288"/>
              <a:gd name="connsiteX102" fmla="*/ 1590 w 1205288"/>
              <a:gd name="connsiteY102" fmla="*/ 586876 h 1205288"/>
              <a:gd name="connsiteX103" fmla="*/ 59574 w 1205288"/>
              <a:gd name="connsiteY103" fmla="*/ 576448 h 1205288"/>
              <a:gd name="connsiteX104" fmla="*/ 68020 w 1205288"/>
              <a:gd name="connsiteY104" fmla="*/ 492665 h 1205288"/>
              <a:gd name="connsiteX105" fmla="*/ 69866 w 1205288"/>
              <a:gd name="connsiteY105" fmla="*/ 486718 h 1205288"/>
              <a:gd name="connsiteX106" fmla="*/ 18089 w 1205288"/>
              <a:gd name="connsiteY106" fmla="*/ 462359 h 1205288"/>
              <a:gd name="connsiteX107" fmla="*/ 27524 w 1205288"/>
              <a:gd name="connsiteY107" fmla="*/ 431965 h 1205288"/>
              <a:gd name="connsiteX108" fmla="*/ 85353 w 1205288"/>
              <a:gd name="connsiteY108" fmla="*/ 436826 h 1205288"/>
              <a:gd name="connsiteX109" fmla="*/ 99818 w 1205288"/>
              <a:gd name="connsiteY109" fmla="*/ 390229 h 1205288"/>
              <a:gd name="connsiteX110" fmla="*/ 119479 w 1205288"/>
              <a:gd name="connsiteY110" fmla="*/ 354006 h 1205288"/>
              <a:gd name="connsiteX111" fmla="*/ 75268 w 1205288"/>
              <a:gd name="connsiteY111" fmla="*/ 316650 h 1205288"/>
              <a:gd name="connsiteX112" fmla="*/ 90475 w 1205288"/>
              <a:gd name="connsiteY112" fmla="*/ 288632 h 1205288"/>
              <a:gd name="connsiteX113" fmla="*/ 144419 w 1205288"/>
              <a:gd name="connsiteY113" fmla="*/ 308058 h 1205288"/>
              <a:gd name="connsiteX114" fmla="*/ 150132 w 1205288"/>
              <a:gd name="connsiteY114" fmla="*/ 297533 h 1205288"/>
              <a:gd name="connsiteX115" fmla="*/ 200035 w 1205288"/>
              <a:gd name="connsiteY115" fmla="*/ 237050 h 1205288"/>
              <a:gd name="connsiteX116" fmla="*/ 166438 w 1205288"/>
              <a:gd name="connsiteY116" fmla="*/ 188718 h 1205288"/>
              <a:gd name="connsiteX117" fmla="*/ 176511 w 1205288"/>
              <a:gd name="connsiteY117" fmla="*/ 176510 h 1205288"/>
              <a:gd name="connsiteX118" fmla="*/ 188718 w 1205288"/>
              <a:gd name="connsiteY118" fmla="*/ 166438 h 1205288"/>
              <a:gd name="connsiteX119" fmla="*/ 237050 w 1205288"/>
              <a:gd name="connsiteY119" fmla="*/ 200035 h 1205288"/>
              <a:gd name="connsiteX120" fmla="*/ 297532 w 1205288"/>
              <a:gd name="connsiteY120" fmla="*/ 150133 h 1205288"/>
              <a:gd name="connsiteX121" fmla="*/ 308058 w 1205288"/>
              <a:gd name="connsiteY121" fmla="*/ 144420 h 1205288"/>
              <a:gd name="connsiteX122" fmla="*/ 288632 w 1205288"/>
              <a:gd name="connsiteY122" fmla="*/ 90475 h 1205288"/>
              <a:gd name="connsiteX123" fmla="*/ 316650 w 1205288"/>
              <a:gd name="connsiteY123" fmla="*/ 75268 h 1205288"/>
              <a:gd name="connsiteX124" fmla="*/ 354006 w 1205288"/>
              <a:gd name="connsiteY124" fmla="*/ 119480 h 1205288"/>
              <a:gd name="connsiteX125" fmla="*/ 390229 w 1205288"/>
              <a:gd name="connsiteY125" fmla="*/ 99819 h 1205288"/>
              <a:gd name="connsiteX126" fmla="*/ 436826 w 1205288"/>
              <a:gd name="connsiteY126" fmla="*/ 85354 h 1205288"/>
              <a:gd name="connsiteX127" fmla="*/ 431965 w 1205288"/>
              <a:gd name="connsiteY127" fmla="*/ 27524 h 1205288"/>
              <a:gd name="connsiteX128" fmla="*/ 462359 w 1205288"/>
              <a:gd name="connsiteY128" fmla="*/ 18089 h 1205288"/>
              <a:gd name="connsiteX129" fmla="*/ 486718 w 1205288"/>
              <a:gd name="connsiteY129" fmla="*/ 69867 h 1205288"/>
              <a:gd name="connsiteX130" fmla="*/ 492664 w 1205288"/>
              <a:gd name="connsiteY130" fmla="*/ 68021 h 1205288"/>
              <a:gd name="connsiteX131" fmla="*/ 576447 w 1205288"/>
              <a:gd name="connsiteY131" fmla="*/ 59575 h 1205288"/>
              <a:gd name="connsiteX132" fmla="*/ 586876 w 1205288"/>
              <a:gd name="connsiteY132" fmla="*/ 1590 h 12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205288" h="1205288">
                <a:moveTo>
                  <a:pt x="602644" y="494918"/>
                </a:moveTo>
                <a:cubicBezTo>
                  <a:pt x="543149" y="494918"/>
                  <a:pt x="494918" y="543149"/>
                  <a:pt x="494918" y="602644"/>
                </a:cubicBezTo>
                <a:cubicBezTo>
                  <a:pt x="494918" y="662139"/>
                  <a:pt x="543149" y="710370"/>
                  <a:pt x="602644" y="710370"/>
                </a:cubicBezTo>
                <a:cubicBezTo>
                  <a:pt x="662139" y="710370"/>
                  <a:pt x="710370" y="662139"/>
                  <a:pt x="710370" y="602644"/>
                </a:cubicBezTo>
                <a:cubicBezTo>
                  <a:pt x="710370" y="543149"/>
                  <a:pt x="662139" y="494918"/>
                  <a:pt x="602644" y="494918"/>
                </a:cubicBezTo>
                <a:close/>
                <a:moveTo>
                  <a:pt x="602644" y="0"/>
                </a:moveTo>
                <a:lnTo>
                  <a:pt x="618414" y="1590"/>
                </a:lnTo>
                <a:lnTo>
                  <a:pt x="628843" y="59575"/>
                </a:lnTo>
                <a:lnTo>
                  <a:pt x="712624" y="68021"/>
                </a:lnTo>
                <a:lnTo>
                  <a:pt x="718571" y="69867"/>
                </a:lnTo>
                <a:lnTo>
                  <a:pt x="742930" y="18090"/>
                </a:lnTo>
                <a:lnTo>
                  <a:pt x="773325" y="27525"/>
                </a:lnTo>
                <a:lnTo>
                  <a:pt x="768464" y="85355"/>
                </a:lnTo>
                <a:lnTo>
                  <a:pt x="815059" y="99819"/>
                </a:lnTo>
                <a:lnTo>
                  <a:pt x="851283" y="119480"/>
                </a:lnTo>
                <a:lnTo>
                  <a:pt x="888639" y="75268"/>
                </a:lnTo>
                <a:lnTo>
                  <a:pt x="916657" y="90476"/>
                </a:lnTo>
                <a:lnTo>
                  <a:pt x="897231" y="144420"/>
                </a:lnTo>
                <a:lnTo>
                  <a:pt x="907756" y="150133"/>
                </a:lnTo>
                <a:lnTo>
                  <a:pt x="968239" y="200036"/>
                </a:lnTo>
                <a:lnTo>
                  <a:pt x="1016571" y="166438"/>
                </a:lnTo>
                <a:lnTo>
                  <a:pt x="1028778" y="176510"/>
                </a:lnTo>
                <a:lnTo>
                  <a:pt x="1038851" y="188719"/>
                </a:lnTo>
                <a:lnTo>
                  <a:pt x="1005254" y="237051"/>
                </a:lnTo>
                <a:lnTo>
                  <a:pt x="1055156" y="297533"/>
                </a:lnTo>
                <a:lnTo>
                  <a:pt x="1060869" y="308058"/>
                </a:lnTo>
                <a:lnTo>
                  <a:pt x="1114813" y="288632"/>
                </a:lnTo>
                <a:lnTo>
                  <a:pt x="1130021" y="316651"/>
                </a:lnTo>
                <a:lnTo>
                  <a:pt x="1085810" y="354007"/>
                </a:lnTo>
                <a:lnTo>
                  <a:pt x="1105470" y="390229"/>
                </a:lnTo>
                <a:lnTo>
                  <a:pt x="1119935" y="436826"/>
                </a:lnTo>
                <a:lnTo>
                  <a:pt x="1177764" y="431965"/>
                </a:lnTo>
                <a:lnTo>
                  <a:pt x="1187199" y="462359"/>
                </a:lnTo>
                <a:lnTo>
                  <a:pt x="1135422" y="486718"/>
                </a:lnTo>
                <a:lnTo>
                  <a:pt x="1137268" y="492665"/>
                </a:lnTo>
                <a:lnTo>
                  <a:pt x="1145714" y="576447"/>
                </a:lnTo>
                <a:lnTo>
                  <a:pt x="1203698" y="586875"/>
                </a:lnTo>
                <a:lnTo>
                  <a:pt x="1205288" y="602644"/>
                </a:lnTo>
                <a:lnTo>
                  <a:pt x="1203698" y="618415"/>
                </a:lnTo>
                <a:lnTo>
                  <a:pt x="1145714" y="628843"/>
                </a:lnTo>
                <a:lnTo>
                  <a:pt x="1137268" y="712624"/>
                </a:lnTo>
                <a:lnTo>
                  <a:pt x="1135422" y="718571"/>
                </a:lnTo>
                <a:lnTo>
                  <a:pt x="1187199" y="742930"/>
                </a:lnTo>
                <a:lnTo>
                  <a:pt x="1177764" y="773325"/>
                </a:lnTo>
                <a:lnTo>
                  <a:pt x="1119934" y="768464"/>
                </a:lnTo>
                <a:lnTo>
                  <a:pt x="1105470" y="815059"/>
                </a:lnTo>
                <a:lnTo>
                  <a:pt x="1085809" y="851282"/>
                </a:lnTo>
                <a:lnTo>
                  <a:pt x="1130021" y="888638"/>
                </a:lnTo>
                <a:lnTo>
                  <a:pt x="1114813" y="916657"/>
                </a:lnTo>
                <a:lnTo>
                  <a:pt x="1060869" y="897231"/>
                </a:lnTo>
                <a:lnTo>
                  <a:pt x="1055156" y="907756"/>
                </a:lnTo>
                <a:lnTo>
                  <a:pt x="1005253" y="968239"/>
                </a:lnTo>
                <a:lnTo>
                  <a:pt x="1038850" y="1016570"/>
                </a:lnTo>
                <a:lnTo>
                  <a:pt x="1028778" y="1028778"/>
                </a:lnTo>
                <a:lnTo>
                  <a:pt x="1016570" y="1038850"/>
                </a:lnTo>
                <a:lnTo>
                  <a:pt x="968239" y="1005253"/>
                </a:lnTo>
                <a:lnTo>
                  <a:pt x="907756" y="1055155"/>
                </a:lnTo>
                <a:lnTo>
                  <a:pt x="897231" y="1060868"/>
                </a:lnTo>
                <a:lnTo>
                  <a:pt x="916657" y="1114813"/>
                </a:lnTo>
                <a:lnTo>
                  <a:pt x="888638" y="1130021"/>
                </a:lnTo>
                <a:lnTo>
                  <a:pt x="851282" y="1085809"/>
                </a:lnTo>
                <a:lnTo>
                  <a:pt x="815059" y="1105470"/>
                </a:lnTo>
                <a:lnTo>
                  <a:pt x="768464" y="1119934"/>
                </a:lnTo>
                <a:lnTo>
                  <a:pt x="773325" y="1177764"/>
                </a:lnTo>
                <a:lnTo>
                  <a:pt x="742930" y="1187199"/>
                </a:lnTo>
                <a:lnTo>
                  <a:pt x="718571" y="1135421"/>
                </a:lnTo>
                <a:lnTo>
                  <a:pt x="712624" y="1137267"/>
                </a:lnTo>
                <a:lnTo>
                  <a:pt x="628843" y="1145713"/>
                </a:lnTo>
                <a:lnTo>
                  <a:pt x="618415" y="1203698"/>
                </a:lnTo>
                <a:lnTo>
                  <a:pt x="602644" y="1205288"/>
                </a:lnTo>
                <a:lnTo>
                  <a:pt x="586876" y="1203698"/>
                </a:lnTo>
                <a:lnTo>
                  <a:pt x="576447" y="1145713"/>
                </a:lnTo>
                <a:lnTo>
                  <a:pt x="492664" y="1137267"/>
                </a:lnTo>
                <a:lnTo>
                  <a:pt x="486718" y="1135422"/>
                </a:lnTo>
                <a:lnTo>
                  <a:pt x="462359" y="1187199"/>
                </a:lnTo>
                <a:lnTo>
                  <a:pt x="431965" y="1177764"/>
                </a:lnTo>
                <a:lnTo>
                  <a:pt x="436826" y="1119934"/>
                </a:lnTo>
                <a:lnTo>
                  <a:pt x="390229" y="1105470"/>
                </a:lnTo>
                <a:lnTo>
                  <a:pt x="354007" y="1085809"/>
                </a:lnTo>
                <a:lnTo>
                  <a:pt x="316651" y="1130021"/>
                </a:lnTo>
                <a:lnTo>
                  <a:pt x="288632" y="1114813"/>
                </a:lnTo>
                <a:lnTo>
                  <a:pt x="308058" y="1060869"/>
                </a:lnTo>
                <a:lnTo>
                  <a:pt x="297532" y="1055155"/>
                </a:lnTo>
                <a:lnTo>
                  <a:pt x="237051" y="1005254"/>
                </a:lnTo>
                <a:lnTo>
                  <a:pt x="188719" y="1038851"/>
                </a:lnTo>
                <a:lnTo>
                  <a:pt x="176511" y="1028778"/>
                </a:lnTo>
                <a:lnTo>
                  <a:pt x="166439" y="1016570"/>
                </a:lnTo>
                <a:lnTo>
                  <a:pt x="200036" y="968239"/>
                </a:lnTo>
                <a:lnTo>
                  <a:pt x="150132" y="907756"/>
                </a:lnTo>
                <a:lnTo>
                  <a:pt x="144420" y="897232"/>
                </a:lnTo>
                <a:lnTo>
                  <a:pt x="90476" y="916657"/>
                </a:lnTo>
                <a:lnTo>
                  <a:pt x="75268" y="888639"/>
                </a:lnTo>
                <a:lnTo>
                  <a:pt x="119480" y="851283"/>
                </a:lnTo>
                <a:lnTo>
                  <a:pt x="99818" y="815059"/>
                </a:lnTo>
                <a:lnTo>
                  <a:pt x="85354" y="768464"/>
                </a:lnTo>
                <a:lnTo>
                  <a:pt x="27525" y="773325"/>
                </a:lnTo>
                <a:lnTo>
                  <a:pt x="18090" y="742930"/>
                </a:lnTo>
                <a:lnTo>
                  <a:pt x="69866" y="718572"/>
                </a:lnTo>
                <a:lnTo>
                  <a:pt x="68020" y="712624"/>
                </a:lnTo>
                <a:lnTo>
                  <a:pt x="59574" y="628843"/>
                </a:lnTo>
                <a:lnTo>
                  <a:pt x="1590" y="618414"/>
                </a:lnTo>
                <a:lnTo>
                  <a:pt x="0" y="602644"/>
                </a:lnTo>
                <a:lnTo>
                  <a:pt x="1590" y="586876"/>
                </a:lnTo>
                <a:lnTo>
                  <a:pt x="59574" y="576448"/>
                </a:lnTo>
                <a:lnTo>
                  <a:pt x="68020" y="492665"/>
                </a:lnTo>
                <a:lnTo>
                  <a:pt x="69866" y="486718"/>
                </a:lnTo>
                <a:lnTo>
                  <a:pt x="18089" y="462359"/>
                </a:lnTo>
                <a:lnTo>
                  <a:pt x="27524" y="431965"/>
                </a:lnTo>
                <a:lnTo>
                  <a:pt x="85353" y="436826"/>
                </a:lnTo>
                <a:lnTo>
                  <a:pt x="99818" y="390229"/>
                </a:lnTo>
                <a:lnTo>
                  <a:pt x="119479" y="354006"/>
                </a:lnTo>
                <a:lnTo>
                  <a:pt x="75268" y="316650"/>
                </a:lnTo>
                <a:lnTo>
                  <a:pt x="90475" y="288632"/>
                </a:lnTo>
                <a:lnTo>
                  <a:pt x="144419" y="308058"/>
                </a:lnTo>
                <a:lnTo>
                  <a:pt x="150132" y="297533"/>
                </a:lnTo>
                <a:lnTo>
                  <a:pt x="200035" y="237050"/>
                </a:lnTo>
                <a:lnTo>
                  <a:pt x="166438" y="188718"/>
                </a:lnTo>
                <a:lnTo>
                  <a:pt x="176511" y="176510"/>
                </a:lnTo>
                <a:lnTo>
                  <a:pt x="188718" y="166438"/>
                </a:lnTo>
                <a:lnTo>
                  <a:pt x="237050" y="200035"/>
                </a:lnTo>
                <a:lnTo>
                  <a:pt x="297532" y="150133"/>
                </a:lnTo>
                <a:lnTo>
                  <a:pt x="308058" y="144420"/>
                </a:lnTo>
                <a:lnTo>
                  <a:pt x="288632" y="90475"/>
                </a:lnTo>
                <a:lnTo>
                  <a:pt x="316650" y="75268"/>
                </a:lnTo>
                <a:lnTo>
                  <a:pt x="354006" y="119480"/>
                </a:lnTo>
                <a:lnTo>
                  <a:pt x="390229" y="99819"/>
                </a:lnTo>
                <a:lnTo>
                  <a:pt x="436826" y="85354"/>
                </a:lnTo>
                <a:lnTo>
                  <a:pt x="431965" y="27524"/>
                </a:lnTo>
                <a:lnTo>
                  <a:pt x="462359" y="18089"/>
                </a:lnTo>
                <a:lnTo>
                  <a:pt x="486718" y="69867"/>
                </a:lnTo>
                <a:lnTo>
                  <a:pt x="492664" y="68021"/>
                </a:lnTo>
                <a:lnTo>
                  <a:pt x="576447" y="59575"/>
                </a:lnTo>
                <a:lnTo>
                  <a:pt x="586876" y="1590"/>
                </a:lnTo>
                <a:close/>
              </a:path>
            </a:pathLst>
          </a:custGeom>
          <a:blipFill>
            <a:blip r:embed="rId3"/>
            <a:stretch>
              <a:fillRect/>
            </a:stretch>
          </a:blipFill>
          <a:ln w="9525" cap="flat" cmpd="sng" algn="ctr">
            <a:gradFill>
              <a:gsLst>
                <a:gs pos="0">
                  <a:srgbClr val="838788"/>
                </a:gs>
                <a:gs pos="24000">
                  <a:schemeClr val="accent1">
                    <a:lumMod val="5000"/>
                    <a:lumOff val="95000"/>
                  </a:schemeClr>
                </a:gs>
                <a:gs pos="100000">
                  <a:srgbClr val="929D9E"/>
                </a:gs>
              </a:gsLst>
              <a:lin ang="5400000" scaled="1"/>
            </a:gra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33" name="TextBox 232"/>
          <p:cNvSpPr txBox="1"/>
          <p:nvPr/>
        </p:nvSpPr>
        <p:spPr>
          <a:xfrm>
            <a:off x="206062" y="3734306"/>
            <a:ext cx="1600200" cy="563231"/>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7.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and center the circle and the star.</a:t>
            </a:r>
          </a:p>
        </p:txBody>
      </p:sp>
      <p:sp>
        <p:nvSpPr>
          <p:cNvPr id="234" name="TextBox 233"/>
          <p:cNvSpPr txBox="1"/>
          <p:nvPr/>
        </p:nvSpPr>
        <p:spPr>
          <a:xfrm>
            <a:off x="2200984" y="3746500"/>
            <a:ext cx="1879600" cy="563231"/>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8.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Merge Shape (or Combine Shape) and choose Union. </a:t>
            </a:r>
          </a:p>
        </p:txBody>
      </p:sp>
      <p:sp>
        <p:nvSpPr>
          <p:cNvPr id="235" name="TextBox 234"/>
          <p:cNvSpPr txBox="1"/>
          <p:nvPr/>
        </p:nvSpPr>
        <p:spPr>
          <a:xfrm>
            <a:off x="4191889" y="3746500"/>
            <a:ext cx="1879600" cy="563231"/>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9.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 smaller circle. (This will be the center of your gear.) </a:t>
            </a:r>
          </a:p>
        </p:txBody>
      </p:sp>
      <p:sp>
        <p:nvSpPr>
          <p:cNvPr id="158" name="TextBox 157"/>
          <p:cNvSpPr txBox="1"/>
          <p:nvPr/>
        </p:nvSpPr>
        <p:spPr>
          <a:xfrm>
            <a:off x="6183201" y="3746500"/>
            <a:ext cx="1879600" cy="563231"/>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10.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and center the central circle and the gear. Deselect all. </a:t>
            </a:r>
          </a:p>
        </p:txBody>
      </p:sp>
      <p:sp>
        <p:nvSpPr>
          <p:cNvPr id="201" name="TextBox 200"/>
          <p:cNvSpPr txBox="1"/>
          <p:nvPr/>
        </p:nvSpPr>
        <p:spPr>
          <a:xfrm>
            <a:off x="8166449" y="3746500"/>
            <a:ext cx="1879600" cy="1191095"/>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11.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gear shape first and then the center circle. Select Merge Shape and choose Subtract. (The order of selection changes the outcome.)</a:t>
            </a:r>
          </a:p>
        </p:txBody>
      </p:sp>
      <p:sp>
        <p:nvSpPr>
          <p:cNvPr id="93" name="TextBox 92"/>
          <p:cNvSpPr txBox="1"/>
          <p:nvPr/>
        </p:nvSpPr>
        <p:spPr>
          <a:xfrm>
            <a:off x="10142724" y="3746500"/>
            <a:ext cx="1879600" cy="877163"/>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12. </a:t>
            </a:r>
            <a:r>
              <a:rPr kumimoji="0" lang="en-US" sz="1200" b="0" i="0" u="none" strike="noStrike" kern="1200" cap="none" spc="0" normalizeH="0" baseline="0" noProof="0" dirty="0">
                <a:ln>
                  <a:noFill/>
                </a:ln>
                <a:solidFill>
                  <a:srgbClr val="000000"/>
                </a:solidFill>
                <a:effectLst/>
                <a:uLnTx/>
                <a:uFillTx/>
                <a:latin typeface="Arial"/>
                <a:ea typeface="+mn-ea"/>
                <a:cs typeface="Arial"/>
              </a:rPr>
              <a:t>If wanted, choose Shape Fill / Picture or Texture Fill and select a metal texture. (Augment with a Gradient Outline.)</a:t>
            </a:r>
          </a:p>
        </p:txBody>
      </p:sp>
      <p:sp>
        <p:nvSpPr>
          <p:cNvPr id="291" name="Freeform 290"/>
          <p:cNvSpPr/>
          <p:nvPr/>
        </p:nvSpPr>
        <p:spPr bwMode="auto">
          <a:xfrm>
            <a:off x="533400" y="5121050"/>
            <a:ext cx="1205288" cy="1205288"/>
          </a:xfrm>
          <a:custGeom>
            <a:avLst/>
            <a:gdLst>
              <a:gd name="connsiteX0" fmla="*/ 602644 w 1205288"/>
              <a:gd name="connsiteY0" fmla="*/ 0 h 1205288"/>
              <a:gd name="connsiteX1" fmla="*/ 618414 w 1205288"/>
              <a:gd name="connsiteY1" fmla="*/ 1590 h 1205288"/>
              <a:gd name="connsiteX2" fmla="*/ 654997 w 1205288"/>
              <a:gd name="connsiteY2" fmla="*/ 204999 h 1205288"/>
              <a:gd name="connsiteX3" fmla="*/ 742930 w 1205288"/>
              <a:gd name="connsiteY3" fmla="*/ 18090 h 1205288"/>
              <a:gd name="connsiteX4" fmla="*/ 773325 w 1205288"/>
              <a:gd name="connsiteY4" fmla="*/ 27525 h 1205288"/>
              <a:gd name="connsiteX5" fmla="*/ 756129 w 1205288"/>
              <a:gd name="connsiteY5" fmla="*/ 232096 h 1205288"/>
              <a:gd name="connsiteX6" fmla="*/ 888639 w 1205288"/>
              <a:gd name="connsiteY6" fmla="*/ 75268 h 1205288"/>
              <a:gd name="connsiteX7" fmla="*/ 916657 w 1205288"/>
              <a:gd name="connsiteY7" fmla="*/ 90476 h 1205288"/>
              <a:gd name="connsiteX8" fmla="*/ 846805 w 1205288"/>
              <a:gd name="connsiteY8" fmla="*/ 284449 h 1205288"/>
              <a:gd name="connsiteX9" fmla="*/ 1016571 w 1205288"/>
              <a:gd name="connsiteY9" fmla="*/ 166438 h 1205288"/>
              <a:gd name="connsiteX10" fmla="*/ 1028778 w 1205288"/>
              <a:gd name="connsiteY10" fmla="*/ 176510 h 1205288"/>
              <a:gd name="connsiteX11" fmla="*/ 1038851 w 1205288"/>
              <a:gd name="connsiteY11" fmla="*/ 188719 h 1205288"/>
              <a:gd name="connsiteX12" fmla="*/ 920840 w 1205288"/>
              <a:gd name="connsiteY12" fmla="*/ 358484 h 1205288"/>
              <a:gd name="connsiteX13" fmla="*/ 1114813 w 1205288"/>
              <a:gd name="connsiteY13" fmla="*/ 288632 h 1205288"/>
              <a:gd name="connsiteX14" fmla="*/ 1130021 w 1205288"/>
              <a:gd name="connsiteY14" fmla="*/ 316651 h 1205288"/>
              <a:gd name="connsiteX15" fmla="*/ 973193 w 1205288"/>
              <a:gd name="connsiteY15" fmla="*/ 449160 h 1205288"/>
              <a:gd name="connsiteX16" fmla="*/ 1177764 w 1205288"/>
              <a:gd name="connsiteY16" fmla="*/ 431965 h 1205288"/>
              <a:gd name="connsiteX17" fmla="*/ 1187199 w 1205288"/>
              <a:gd name="connsiteY17" fmla="*/ 462359 h 1205288"/>
              <a:gd name="connsiteX18" fmla="*/ 1000290 w 1205288"/>
              <a:gd name="connsiteY18" fmla="*/ 550292 h 1205288"/>
              <a:gd name="connsiteX19" fmla="*/ 1203698 w 1205288"/>
              <a:gd name="connsiteY19" fmla="*/ 586875 h 1205288"/>
              <a:gd name="connsiteX20" fmla="*/ 1205288 w 1205288"/>
              <a:gd name="connsiteY20" fmla="*/ 602644 h 1205288"/>
              <a:gd name="connsiteX21" fmla="*/ 1203698 w 1205288"/>
              <a:gd name="connsiteY21" fmla="*/ 618415 h 1205288"/>
              <a:gd name="connsiteX22" fmla="*/ 1000290 w 1205288"/>
              <a:gd name="connsiteY22" fmla="*/ 654997 h 1205288"/>
              <a:gd name="connsiteX23" fmla="*/ 1187199 w 1205288"/>
              <a:gd name="connsiteY23" fmla="*/ 742930 h 1205288"/>
              <a:gd name="connsiteX24" fmla="*/ 1177764 w 1205288"/>
              <a:gd name="connsiteY24" fmla="*/ 773325 h 1205288"/>
              <a:gd name="connsiteX25" fmla="*/ 973193 w 1205288"/>
              <a:gd name="connsiteY25" fmla="*/ 756129 h 1205288"/>
              <a:gd name="connsiteX26" fmla="*/ 1130021 w 1205288"/>
              <a:gd name="connsiteY26" fmla="*/ 888638 h 1205288"/>
              <a:gd name="connsiteX27" fmla="*/ 1114813 w 1205288"/>
              <a:gd name="connsiteY27" fmla="*/ 916657 h 1205288"/>
              <a:gd name="connsiteX28" fmla="*/ 920840 w 1205288"/>
              <a:gd name="connsiteY28" fmla="*/ 846805 h 1205288"/>
              <a:gd name="connsiteX29" fmla="*/ 1038850 w 1205288"/>
              <a:gd name="connsiteY29" fmla="*/ 1016570 h 1205288"/>
              <a:gd name="connsiteX30" fmla="*/ 1028778 w 1205288"/>
              <a:gd name="connsiteY30" fmla="*/ 1028778 h 1205288"/>
              <a:gd name="connsiteX31" fmla="*/ 1016570 w 1205288"/>
              <a:gd name="connsiteY31" fmla="*/ 1038850 h 1205288"/>
              <a:gd name="connsiteX32" fmla="*/ 846805 w 1205288"/>
              <a:gd name="connsiteY32" fmla="*/ 920840 h 1205288"/>
              <a:gd name="connsiteX33" fmla="*/ 916657 w 1205288"/>
              <a:gd name="connsiteY33" fmla="*/ 1114813 h 1205288"/>
              <a:gd name="connsiteX34" fmla="*/ 888638 w 1205288"/>
              <a:gd name="connsiteY34" fmla="*/ 1130021 h 1205288"/>
              <a:gd name="connsiteX35" fmla="*/ 756129 w 1205288"/>
              <a:gd name="connsiteY35" fmla="*/ 973193 h 1205288"/>
              <a:gd name="connsiteX36" fmla="*/ 773325 w 1205288"/>
              <a:gd name="connsiteY36" fmla="*/ 1177764 h 1205288"/>
              <a:gd name="connsiteX37" fmla="*/ 742930 w 1205288"/>
              <a:gd name="connsiteY37" fmla="*/ 1187199 h 1205288"/>
              <a:gd name="connsiteX38" fmla="*/ 654997 w 1205288"/>
              <a:gd name="connsiteY38" fmla="*/ 1000290 h 1205288"/>
              <a:gd name="connsiteX39" fmla="*/ 618415 w 1205288"/>
              <a:gd name="connsiteY39" fmla="*/ 1203698 h 1205288"/>
              <a:gd name="connsiteX40" fmla="*/ 602644 w 1205288"/>
              <a:gd name="connsiteY40" fmla="*/ 1205288 h 1205288"/>
              <a:gd name="connsiteX41" fmla="*/ 586876 w 1205288"/>
              <a:gd name="connsiteY41" fmla="*/ 1203698 h 1205288"/>
              <a:gd name="connsiteX42" fmla="*/ 550292 w 1205288"/>
              <a:gd name="connsiteY42" fmla="*/ 1000290 h 1205288"/>
              <a:gd name="connsiteX43" fmla="*/ 462359 w 1205288"/>
              <a:gd name="connsiteY43" fmla="*/ 1187199 h 1205288"/>
              <a:gd name="connsiteX44" fmla="*/ 431965 w 1205288"/>
              <a:gd name="connsiteY44" fmla="*/ 1177764 h 1205288"/>
              <a:gd name="connsiteX45" fmla="*/ 449160 w 1205288"/>
              <a:gd name="connsiteY45" fmla="*/ 973193 h 1205288"/>
              <a:gd name="connsiteX46" fmla="*/ 316651 w 1205288"/>
              <a:gd name="connsiteY46" fmla="*/ 1130021 h 1205288"/>
              <a:gd name="connsiteX47" fmla="*/ 288632 w 1205288"/>
              <a:gd name="connsiteY47" fmla="*/ 1114813 h 1205288"/>
              <a:gd name="connsiteX48" fmla="*/ 358484 w 1205288"/>
              <a:gd name="connsiteY48" fmla="*/ 920840 h 1205288"/>
              <a:gd name="connsiteX49" fmla="*/ 188719 w 1205288"/>
              <a:gd name="connsiteY49" fmla="*/ 1038851 h 1205288"/>
              <a:gd name="connsiteX50" fmla="*/ 176511 w 1205288"/>
              <a:gd name="connsiteY50" fmla="*/ 1028778 h 1205288"/>
              <a:gd name="connsiteX51" fmla="*/ 166439 w 1205288"/>
              <a:gd name="connsiteY51" fmla="*/ 1016570 h 1205288"/>
              <a:gd name="connsiteX52" fmla="*/ 284449 w 1205288"/>
              <a:gd name="connsiteY52" fmla="*/ 846805 h 1205288"/>
              <a:gd name="connsiteX53" fmla="*/ 90476 w 1205288"/>
              <a:gd name="connsiteY53" fmla="*/ 916657 h 1205288"/>
              <a:gd name="connsiteX54" fmla="*/ 75268 w 1205288"/>
              <a:gd name="connsiteY54" fmla="*/ 888639 h 1205288"/>
              <a:gd name="connsiteX55" fmla="*/ 232096 w 1205288"/>
              <a:gd name="connsiteY55" fmla="*/ 756129 h 1205288"/>
              <a:gd name="connsiteX56" fmla="*/ 27525 w 1205288"/>
              <a:gd name="connsiteY56" fmla="*/ 773325 h 1205288"/>
              <a:gd name="connsiteX57" fmla="*/ 18090 w 1205288"/>
              <a:gd name="connsiteY57" fmla="*/ 742930 h 1205288"/>
              <a:gd name="connsiteX58" fmla="*/ 204999 w 1205288"/>
              <a:gd name="connsiteY58" fmla="*/ 654997 h 1205288"/>
              <a:gd name="connsiteX59" fmla="*/ 1590 w 1205288"/>
              <a:gd name="connsiteY59" fmla="*/ 618414 h 1205288"/>
              <a:gd name="connsiteX60" fmla="*/ 0 w 1205288"/>
              <a:gd name="connsiteY60" fmla="*/ 602644 h 1205288"/>
              <a:gd name="connsiteX61" fmla="*/ 1590 w 1205288"/>
              <a:gd name="connsiteY61" fmla="*/ 586876 h 1205288"/>
              <a:gd name="connsiteX62" fmla="*/ 204999 w 1205288"/>
              <a:gd name="connsiteY62" fmla="*/ 550292 h 1205288"/>
              <a:gd name="connsiteX63" fmla="*/ 18089 w 1205288"/>
              <a:gd name="connsiteY63" fmla="*/ 462359 h 1205288"/>
              <a:gd name="connsiteX64" fmla="*/ 27524 w 1205288"/>
              <a:gd name="connsiteY64" fmla="*/ 431965 h 1205288"/>
              <a:gd name="connsiteX65" fmla="*/ 232096 w 1205288"/>
              <a:gd name="connsiteY65" fmla="*/ 449160 h 1205288"/>
              <a:gd name="connsiteX66" fmla="*/ 75268 w 1205288"/>
              <a:gd name="connsiteY66" fmla="*/ 316650 h 1205288"/>
              <a:gd name="connsiteX67" fmla="*/ 90475 w 1205288"/>
              <a:gd name="connsiteY67" fmla="*/ 288632 h 1205288"/>
              <a:gd name="connsiteX68" fmla="*/ 284449 w 1205288"/>
              <a:gd name="connsiteY68" fmla="*/ 358484 h 1205288"/>
              <a:gd name="connsiteX69" fmla="*/ 166438 w 1205288"/>
              <a:gd name="connsiteY69" fmla="*/ 188718 h 1205288"/>
              <a:gd name="connsiteX70" fmla="*/ 176511 w 1205288"/>
              <a:gd name="connsiteY70" fmla="*/ 176510 h 1205288"/>
              <a:gd name="connsiteX71" fmla="*/ 188718 w 1205288"/>
              <a:gd name="connsiteY71" fmla="*/ 166438 h 1205288"/>
              <a:gd name="connsiteX72" fmla="*/ 358484 w 1205288"/>
              <a:gd name="connsiteY72" fmla="*/ 284449 h 1205288"/>
              <a:gd name="connsiteX73" fmla="*/ 288632 w 1205288"/>
              <a:gd name="connsiteY73" fmla="*/ 90475 h 1205288"/>
              <a:gd name="connsiteX74" fmla="*/ 316650 w 1205288"/>
              <a:gd name="connsiteY74" fmla="*/ 75268 h 1205288"/>
              <a:gd name="connsiteX75" fmla="*/ 449160 w 1205288"/>
              <a:gd name="connsiteY75" fmla="*/ 232096 h 1205288"/>
              <a:gd name="connsiteX76" fmla="*/ 431965 w 1205288"/>
              <a:gd name="connsiteY76" fmla="*/ 27524 h 1205288"/>
              <a:gd name="connsiteX77" fmla="*/ 462359 w 1205288"/>
              <a:gd name="connsiteY77" fmla="*/ 18089 h 1205288"/>
              <a:gd name="connsiteX78" fmla="*/ 550292 w 1205288"/>
              <a:gd name="connsiteY78" fmla="*/ 204999 h 1205288"/>
              <a:gd name="connsiteX79" fmla="*/ 586876 w 1205288"/>
              <a:gd name="connsiteY79" fmla="*/ 1590 h 12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205288" h="1205288">
                <a:moveTo>
                  <a:pt x="602644" y="0"/>
                </a:moveTo>
                <a:lnTo>
                  <a:pt x="618414" y="1590"/>
                </a:lnTo>
                <a:lnTo>
                  <a:pt x="654997" y="204999"/>
                </a:lnTo>
                <a:lnTo>
                  <a:pt x="742930" y="18090"/>
                </a:lnTo>
                <a:lnTo>
                  <a:pt x="773325" y="27525"/>
                </a:lnTo>
                <a:lnTo>
                  <a:pt x="756129" y="232096"/>
                </a:lnTo>
                <a:lnTo>
                  <a:pt x="888639" y="75268"/>
                </a:lnTo>
                <a:lnTo>
                  <a:pt x="916657" y="90476"/>
                </a:lnTo>
                <a:lnTo>
                  <a:pt x="846805" y="284449"/>
                </a:lnTo>
                <a:lnTo>
                  <a:pt x="1016571" y="166438"/>
                </a:lnTo>
                <a:lnTo>
                  <a:pt x="1028778" y="176510"/>
                </a:lnTo>
                <a:lnTo>
                  <a:pt x="1038851" y="188719"/>
                </a:lnTo>
                <a:lnTo>
                  <a:pt x="920840" y="358484"/>
                </a:lnTo>
                <a:lnTo>
                  <a:pt x="1114813" y="288632"/>
                </a:lnTo>
                <a:lnTo>
                  <a:pt x="1130021" y="316651"/>
                </a:lnTo>
                <a:lnTo>
                  <a:pt x="973193" y="449160"/>
                </a:lnTo>
                <a:lnTo>
                  <a:pt x="1177764" y="431965"/>
                </a:lnTo>
                <a:lnTo>
                  <a:pt x="1187199" y="462359"/>
                </a:lnTo>
                <a:lnTo>
                  <a:pt x="1000290" y="550292"/>
                </a:lnTo>
                <a:lnTo>
                  <a:pt x="1203698" y="586875"/>
                </a:lnTo>
                <a:lnTo>
                  <a:pt x="1205288" y="602644"/>
                </a:lnTo>
                <a:lnTo>
                  <a:pt x="1203698" y="618415"/>
                </a:lnTo>
                <a:lnTo>
                  <a:pt x="1000290" y="654997"/>
                </a:lnTo>
                <a:lnTo>
                  <a:pt x="1187199" y="742930"/>
                </a:lnTo>
                <a:lnTo>
                  <a:pt x="1177764" y="773325"/>
                </a:lnTo>
                <a:lnTo>
                  <a:pt x="973193" y="756129"/>
                </a:lnTo>
                <a:lnTo>
                  <a:pt x="1130021" y="888638"/>
                </a:lnTo>
                <a:lnTo>
                  <a:pt x="1114813" y="916657"/>
                </a:lnTo>
                <a:lnTo>
                  <a:pt x="920840" y="846805"/>
                </a:lnTo>
                <a:lnTo>
                  <a:pt x="1038850" y="1016570"/>
                </a:lnTo>
                <a:lnTo>
                  <a:pt x="1028778" y="1028778"/>
                </a:lnTo>
                <a:lnTo>
                  <a:pt x="1016570" y="1038850"/>
                </a:lnTo>
                <a:lnTo>
                  <a:pt x="846805" y="920840"/>
                </a:lnTo>
                <a:lnTo>
                  <a:pt x="916657" y="1114813"/>
                </a:lnTo>
                <a:lnTo>
                  <a:pt x="888638" y="1130021"/>
                </a:lnTo>
                <a:lnTo>
                  <a:pt x="756129" y="973193"/>
                </a:lnTo>
                <a:lnTo>
                  <a:pt x="773325" y="1177764"/>
                </a:lnTo>
                <a:lnTo>
                  <a:pt x="742930" y="1187199"/>
                </a:lnTo>
                <a:lnTo>
                  <a:pt x="654997" y="1000290"/>
                </a:lnTo>
                <a:lnTo>
                  <a:pt x="618415" y="1203698"/>
                </a:lnTo>
                <a:lnTo>
                  <a:pt x="602644" y="1205288"/>
                </a:lnTo>
                <a:lnTo>
                  <a:pt x="586876" y="1203698"/>
                </a:lnTo>
                <a:lnTo>
                  <a:pt x="550292" y="1000290"/>
                </a:lnTo>
                <a:lnTo>
                  <a:pt x="462359" y="1187199"/>
                </a:lnTo>
                <a:lnTo>
                  <a:pt x="431965" y="1177764"/>
                </a:lnTo>
                <a:lnTo>
                  <a:pt x="449160" y="973193"/>
                </a:lnTo>
                <a:lnTo>
                  <a:pt x="316651" y="1130021"/>
                </a:lnTo>
                <a:lnTo>
                  <a:pt x="288632" y="1114813"/>
                </a:lnTo>
                <a:lnTo>
                  <a:pt x="358484" y="920840"/>
                </a:lnTo>
                <a:lnTo>
                  <a:pt x="188719" y="1038851"/>
                </a:lnTo>
                <a:lnTo>
                  <a:pt x="176511" y="1028778"/>
                </a:lnTo>
                <a:lnTo>
                  <a:pt x="166439" y="1016570"/>
                </a:lnTo>
                <a:lnTo>
                  <a:pt x="284449" y="846805"/>
                </a:lnTo>
                <a:lnTo>
                  <a:pt x="90476" y="916657"/>
                </a:lnTo>
                <a:lnTo>
                  <a:pt x="75268" y="888639"/>
                </a:lnTo>
                <a:lnTo>
                  <a:pt x="232096" y="756129"/>
                </a:lnTo>
                <a:lnTo>
                  <a:pt x="27525" y="773325"/>
                </a:lnTo>
                <a:lnTo>
                  <a:pt x="18090" y="742930"/>
                </a:lnTo>
                <a:lnTo>
                  <a:pt x="204999" y="654997"/>
                </a:lnTo>
                <a:lnTo>
                  <a:pt x="1590" y="618414"/>
                </a:lnTo>
                <a:lnTo>
                  <a:pt x="0" y="602644"/>
                </a:lnTo>
                <a:lnTo>
                  <a:pt x="1590" y="586876"/>
                </a:lnTo>
                <a:lnTo>
                  <a:pt x="204999" y="550292"/>
                </a:lnTo>
                <a:lnTo>
                  <a:pt x="18089" y="462359"/>
                </a:lnTo>
                <a:lnTo>
                  <a:pt x="27524" y="431965"/>
                </a:lnTo>
                <a:lnTo>
                  <a:pt x="232096" y="449160"/>
                </a:lnTo>
                <a:lnTo>
                  <a:pt x="75268" y="316650"/>
                </a:lnTo>
                <a:lnTo>
                  <a:pt x="90475" y="288632"/>
                </a:lnTo>
                <a:lnTo>
                  <a:pt x="284449" y="358484"/>
                </a:lnTo>
                <a:lnTo>
                  <a:pt x="166438" y="188718"/>
                </a:lnTo>
                <a:lnTo>
                  <a:pt x="176511" y="176510"/>
                </a:lnTo>
                <a:lnTo>
                  <a:pt x="188718" y="166438"/>
                </a:lnTo>
                <a:lnTo>
                  <a:pt x="358484" y="284449"/>
                </a:lnTo>
                <a:lnTo>
                  <a:pt x="288632" y="90475"/>
                </a:lnTo>
                <a:lnTo>
                  <a:pt x="316650" y="75268"/>
                </a:lnTo>
                <a:lnTo>
                  <a:pt x="449160" y="232096"/>
                </a:lnTo>
                <a:lnTo>
                  <a:pt x="431965" y="27524"/>
                </a:lnTo>
                <a:lnTo>
                  <a:pt x="462359" y="18089"/>
                </a:lnTo>
                <a:lnTo>
                  <a:pt x="550292" y="204999"/>
                </a:lnTo>
                <a:lnTo>
                  <a:pt x="586876" y="1590"/>
                </a:lnTo>
                <a:close/>
              </a:path>
            </a:pathLst>
          </a:cu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92" name="Oval 291"/>
          <p:cNvSpPr/>
          <p:nvPr/>
        </p:nvSpPr>
        <p:spPr bwMode="auto">
          <a:xfrm>
            <a:off x="590333" y="5177984"/>
            <a:ext cx="1091422" cy="1091420"/>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95" name="Freeform 294"/>
          <p:cNvSpPr/>
          <p:nvPr/>
        </p:nvSpPr>
        <p:spPr bwMode="auto">
          <a:xfrm>
            <a:off x="2514600" y="5121050"/>
            <a:ext cx="1205288" cy="1205288"/>
          </a:xfrm>
          <a:custGeom>
            <a:avLst/>
            <a:gdLst>
              <a:gd name="connsiteX0" fmla="*/ 602644 w 1205288"/>
              <a:gd name="connsiteY0" fmla="*/ 0 h 1205288"/>
              <a:gd name="connsiteX1" fmla="*/ 618414 w 1205288"/>
              <a:gd name="connsiteY1" fmla="*/ 1590 h 1205288"/>
              <a:gd name="connsiteX2" fmla="*/ 628843 w 1205288"/>
              <a:gd name="connsiteY2" fmla="*/ 59575 h 1205288"/>
              <a:gd name="connsiteX3" fmla="*/ 712624 w 1205288"/>
              <a:gd name="connsiteY3" fmla="*/ 68021 h 1205288"/>
              <a:gd name="connsiteX4" fmla="*/ 718571 w 1205288"/>
              <a:gd name="connsiteY4" fmla="*/ 69867 h 1205288"/>
              <a:gd name="connsiteX5" fmla="*/ 742930 w 1205288"/>
              <a:gd name="connsiteY5" fmla="*/ 18090 h 1205288"/>
              <a:gd name="connsiteX6" fmla="*/ 773325 w 1205288"/>
              <a:gd name="connsiteY6" fmla="*/ 27525 h 1205288"/>
              <a:gd name="connsiteX7" fmla="*/ 768464 w 1205288"/>
              <a:gd name="connsiteY7" fmla="*/ 85355 h 1205288"/>
              <a:gd name="connsiteX8" fmla="*/ 815059 w 1205288"/>
              <a:gd name="connsiteY8" fmla="*/ 99819 h 1205288"/>
              <a:gd name="connsiteX9" fmla="*/ 851283 w 1205288"/>
              <a:gd name="connsiteY9" fmla="*/ 119480 h 1205288"/>
              <a:gd name="connsiteX10" fmla="*/ 888639 w 1205288"/>
              <a:gd name="connsiteY10" fmla="*/ 75268 h 1205288"/>
              <a:gd name="connsiteX11" fmla="*/ 916657 w 1205288"/>
              <a:gd name="connsiteY11" fmla="*/ 90476 h 1205288"/>
              <a:gd name="connsiteX12" fmla="*/ 897231 w 1205288"/>
              <a:gd name="connsiteY12" fmla="*/ 144420 h 1205288"/>
              <a:gd name="connsiteX13" fmla="*/ 907756 w 1205288"/>
              <a:gd name="connsiteY13" fmla="*/ 150133 h 1205288"/>
              <a:gd name="connsiteX14" fmla="*/ 968239 w 1205288"/>
              <a:gd name="connsiteY14" fmla="*/ 200036 h 1205288"/>
              <a:gd name="connsiteX15" fmla="*/ 1016571 w 1205288"/>
              <a:gd name="connsiteY15" fmla="*/ 166438 h 1205288"/>
              <a:gd name="connsiteX16" fmla="*/ 1028778 w 1205288"/>
              <a:gd name="connsiteY16" fmla="*/ 176510 h 1205288"/>
              <a:gd name="connsiteX17" fmla="*/ 1038851 w 1205288"/>
              <a:gd name="connsiteY17" fmla="*/ 188719 h 1205288"/>
              <a:gd name="connsiteX18" fmla="*/ 1005254 w 1205288"/>
              <a:gd name="connsiteY18" fmla="*/ 237051 h 1205288"/>
              <a:gd name="connsiteX19" fmla="*/ 1055156 w 1205288"/>
              <a:gd name="connsiteY19" fmla="*/ 297533 h 1205288"/>
              <a:gd name="connsiteX20" fmla="*/ 1060869 w 1205288"/>
              <a:gd name="connsiteY20" fmla="*/ 308058 h 1205288"/>
              <a:gd name="connsiteX21" fmla="*/ 1114813 w 1205288"/>
              <a:gd name="connsiteY21" fmla="*/ 288632 h 1205288"/>
              <a:gd name="connsiteX22" fmla="*/ 1130021 w 1205288"/>
              <a:gd name="connsiteY22" fmla="*/ 316651 h 1205288"/>
              <a:gd name="connsiteX23" fmla="*/ 1085810 w 1205288"/>
              <a:gd name="connsiteY23" fmla="*/ 354007 h 1205288"/>
              <a:gd name="connsiteX24" fmla="*/ 1105470 w 1205288"/>
              <a:gd name="connsiteY24" fmla="*/ 390229 h 1205288"/>
              <a:gd name="connsiteX25" fmla="*/ 1119935 w 1205288"/>
              <a:gd name="connsiteY25" fmla="*/ 436826 h 1205288"/>
              <a:gd name="connsiteX26" fmla="*/ 1177764 w 1205288"/>
              <a:gd name="connsiteY26" fmla="*/ 431965 h 1205288"/>
              <a:gd name="connsiteX27" fmla="*/ 1187199 w 1205288"/>
              <a:gd name="connsiteY27" fmla="*/ 462359 h 1205288"/>
              <a:gd name="connsiteX28" fmla="*/ 1135422 w 1205288"/>
              <a:gd name="connsiteY28" fmla="*/ 486718 h 1205288"/>
              <a:gd name="connsiteX29" fmla="*/ 1137268 w 1205288"/>
              <a:gd name="connsiteY29" fmla="*/ 492665 h 1205288"/>
              <a:gd name="connsiteX30" fmla="*/ 1145714 w 1205288"/>
              <a:gd name="connsiteY30" fmla="*/ 576447 h 1205288"/>
              <a:gd name="connsiteX31" fmla="*/ 1203698 w 1205288"/>
              <a:gd name="connsiteY31" fmla="*/ 586875 h 1205288"/>
              <a:gd name="connsiteX32" fmla="*/ 1205288 w 1205288"/>
              <a:gd name="connsiteY32" fmla="*/ 602644 h 1205288"/>
              <a:gd name="connsiteX33" fmla="*/ 1203698 w 1205288"/>
              <a:gd name="connsiteY33" fmla="*/ 618415 h 1205288"/>
              <a:gd name="connsiteX34" fmla="*/ 1145714 w 1205288"/>
              <a:gd name="connsiteY34" fmla="*/ 628843 h 1205288"/>
              <a:gd name="connsiteX35" fmla="*/ 1137268 w 1205288"/>
              <a:gd name="connsiteY35" fmla="*/ 712624 h 1205288"/>
              <a:gd name="connsiteX36" fmla="*/ 1135422 w 1205288"/>
              <a:gd name="connsiteY36" fmla="*/ 718571 h 1205288"/>
              <a:gd name="connsiteX37" fmla="*/ 1187199 w 1205288"/>
              <a:gd name="connsiteY37" fmla="*/ 742930 h 1205288"/>
              <a:gd name="connsiteX38" fmla="*/ 1177764 w 1205288"/>
              <a:gd name="connsiteY38" fmla="*/ 773325 h 1205288"/>
              <a:gd name="connsiteX39" fmla="*/ 1119934 w 1205288"/>
              <a:gd name="connsiteY39" fmla="*/ 768464 h 1205288"/>
              <a:gd name="connsiteX40" fmla="*/ 1105470 w 1205288"/>
              <a:gd name="connsiteY40" fmla="*/ 815059 h 1205288"/>
              <a:gd name="connsiteX41" fmla="*/ 1085809 w 1205288"/>
              <a:gd name="connsiteY41" fmla="*/ 851282 h 1205288"/>
              <a:gd name="connsiteX42" fmla="*/ 1130021 w 1205288"/>
              <a:gd name="connsiteY42" fmla="*/ 888638 h 1205288"/>
              <a:gd name="connsiteX43" fmla="*/ 1114813 w 1205288"/>
              <a:gd name="connsiteY43" fmla="*/ 916657 h 1205288"/>
              <a:gd name="connsiteX44" fmla="*/ 1060869 w 1205288"/>
              <a:gd name="connsiteY44" fmla="*/ 897231 h 1205288"/>
              <a:gd name="connsiteX45" fmla="*/ 1055156 w 1205288"/>
              <a:gd name="connsiteY45" fmla="*/ 907756 h 1205288"/>
              <a:gd name="connsiteX46" fmla="*/ 1005253 w 1205288"/>
              <a:gd name="connsiteY46" fmla="*/ 968239 h 1205288"/>
              <a:gd name="connsiteX47" fmla="*/ 1038850 w 1205288"/>
              <a:gd name="connsiteY47" fmla="*/ 1016570 h 1205288"/>
              <a:gd name="connsiteX48" fmla="*/ 1028778 w 1205288"/>
              <a:gd name="connsiteY48" fmla="*/ 1028778 h 1205288"/>
              <a:gd name="connsiteX49" fmla="*/ 1016570 w 1205288"/>
              <a:gd name="connsiteY49" fmla="*/ 1038850 h 1205288"/>
              <a:gd name="connsiteX50" fmla="*/ 968239 w 1205288"/>
              <a:gd name="connsiteY50" fmla="*/ 1005253 h 1205288"/>
              <a:gd name="connsiteX51" fmla="*/ 907756 w 1205288"/>
              <a:gd name="connsiteY51" fmla="*/ 1055155 h 1205288"/>
              <a:gd name="connsiteX52" fmla="*/ 897231 w 1205288"/>
              <a:gd name="connsiteY52" fmla="*/ 1060868 h 1205288"/>
              <a:gd name="connsiteX53" fmla="*/ 916657 w 1205288"/>
              <a:gd name="connsiteY53" fmla="*/ 1114813 h 1205288"/>
              <a:gd name="connsiteX54" fmla="*/ 888638 w 1205288"/>
              <a:gd name="connsiteY54" fmla="*/ 1130021 h 1205288"/>
              <a:gd name="connsiteX55" fmla="*/ 851282 w 1205288"/>
              <a:gd name="connsiteY55" fmla="*/ 1085809 h 1205288"/>
              <a:gd name="connsiteX56" fmla="*/ 815059 w 1205288"/>
              <a:gd name="connsiteY56" fmla="*/ 1105470 h 1205288"/>
              <a:gd name="connsiteX57" fmla="*/ 768464 w 1205288"/>
              <a:gd name="connsiteY57" fmla="*/ 1119934 h 1205288"/>
              <a:gd name="connsiteX58" fmla="*/ 773325 w 1205288"/>
              <a:gd name="connsiteY58" fmla="*/ 1177764 h 1205288"/>
              <a:gd name="connsiteX59" fmla="*/ 742930 w 1205288"/>
              <a:gd name="connsiteY59" fmla="*/ 1187199 h 1205288"/>
              <a:gd name="connsiteX60" fmla="*/ 718571 w 1205288"/>
              <a:gd name="connsiteY60" fmla="*/ 1135421 h 1205288"/>
              <a:gd name="connsiteX61" fmla="*/ 712624 w 1205288"/>
              <a:gd name="connsiteY61" fmla="*/ 1137267 h 1205288"/>
              <a:gd name="connsiteX62" fmla="*/ 628843 w 1205288"/>
              <a:gd name="connsiteY62" fmla="*/ 1145713 h 1205288"/>
              <a:gd name="connsiteX63" fmla="*/ 618415 w 1205288"/>
              <a:gd name="connsiteY63" fmla="*/ 1203698 h 1205288"/>
              <a:gd name="connsiteX64" fmla="*/ 602644 w 1205288"/>
              <a:gd name="connsiteY64" fmla="*/ 1205288 h 1205288"/>
              <a:gd name="connsiteX65" fmla="*/ 586876 w 1205288"/>
              <a:gd name="connsiteY65" fmla="*/ 1203698 h 1205288"/>
              <a:gd name="connsiteX66" fmla="*/ 576447 w 1205288"/>
              <a:gd name="connsiteY66" fmla="*/ 1145713 h 1205288"/>
              <a:gd name="connsiteX67" fmla="*/ 492664 w 1205288"/>
              <a:gd name="connsiteY67" fmla="*/ 1137267 h 1205288"/>
              <a:gd name="connsiteX68" fmla="*/ 486718 w 1205288"/>
              <a:gd name="connsiteY68" fmla="*/ 1135422 h 1205288"/>
              <a:gd name="connsiteX69" fmla="*/ 462359 w 1205288"/>
              <a:gd name="connsiteY69" fmla="*/ 1187199 h 1205288"/>
              <a:gd name="connsiteX70" fmla="*/ 431965 w 1205288"/>
              <a:gd name="connsiteY70" fmla="*/ 1177764 h 1205288"/>
              <a:gd name="connsiteX71" fmla="*/ 436826 w 1205288"/>
              <a:gd name="connsiteY71" fmla="*/ 1119934 h 1205288"/>
              <a:gd name="connsiteX72" fmla="*/ 390229 w 1205288"/>
              <a:gd name="connsiteY72" fmla="*/ 1105470 h 1205288"/>
              <a:gd name="connsiteX73" fmla="*/ 354007 w 1205288"/>
              <a:gd name="connsiteY73" fmla="*/ 1085809 h 1205288"/>
              <a:gd name="connsiteX74" fmla="*/ 316651 w 1205288"/>
              <a:gd name="connsiteY74" fmla="*/ 1130021 h 1205288"/>
              <a:gd name="connsiteX75" fmla="*/ 288632 w 1205288"/>
              <a:gd name="connsiteY75" fmla="*/ 1114813 h 1205288"/>
              <a:gd name="connsiteX76" fmla="*/ 308058 w 1205288"/>
              <a:gd name="connsiteY76" fmla="*/ 1060869 h 1205288"/>
              <a:gd name="connsiteX77" fmla="*/ 297532 w 1205288"/>
              <a:gd name="connsiteY77" fmla="*/ 1055155 h 1205288"/>
              <a:gd name="connsiteX78" fmla="*/ 237051 w 1205288"/>
              <a:gd name="connsiteY78" fmla="*/ 1005254 h 1205288"/>
              <a:gd name="connsiteX79" fmla="*/ 188719 w 1205288"/>
              <a:gd name="connsiteY79" fmla="*/ 1038851 h 1205288"/>
              <a:gd name="connsiteX80" fmla="*/ 176511 w 1205288"/>
              <a:gd name="connsiteY80" fmla="*/ 1028778 h 1205288"/>
              <a:gd name="connsiteX81" fmla="*/ 166439 w 1205288"/>
              <a:gd name="connsiteY81" fmla="*/ 1016570 h 1205288"/>
              <a:gd name="connsiteX82" fmla="*/ 200036 w 1205288"/>
              <a:gd name="connsiteY82" fmla="*/ 968239 h 1205288"/>
              <a:gd name="connsiteX83" fmla="*/ 150132 w 1205288"/>
              <a:gd name="connsiteY83" fmla="*/ 907756 h 1205288"/>
              <a:gd name="connsiteX84" fmla="*/ 144420 w 1205288"/>
              <a:gd name="connsiteY84" fmla="*/ 897232 h 1205288"/>
              <a:gd name="connsiteX85" fmla="*/ 90476 w 1205288"/>
              <a:gd name="connsiteY85" fmla="*/ 916657 h 1205288"/>
              <a:gd name="connsiteX86" fmla="*/ 75268 w 1205288"/>
              <a:gd name="connsiteY86" fmla="*/ 888639 h 1205288"/>
              <a:gd name="connsiteX87" fmla="*/ 119480 w 1205288"/>
              <a:gd name="connsiteY87" fmla="*/ 851283 h 1205288"/>
              <a:gd name="connsiteX88" fmla="*/ 99818 w 1205288"/>
              <a:gd name="connsiteY88" fmla="*/ 815059 h 1205288"/>
              <a:gd name="connsiteX89" fmla="*/ 85354 w 1205288"/>
              <a:gd name="connsiteY89" fmla="*/ 768464 h 1205288"/>
              <a:gd name="connsiteX90" fmla="*/ 27525 w 1205288"/>
              <a:gd name="connsiteY90" fmla="*/ 773325 h 1205288"/>
              <a:gd name="connsiteX91" fmla="*/ 18090 w 1205288"/>
              <a:gd name="connsiteY91" fmla="*/ 742930 h 1205288"/>
              <a:gd name="connsiteX92" fmla="*/ 69866 w 1205288"/>
              <a:gd name="connsiteY92" fmla="*/ 718572 h 1205288"/>
              <a:gd name="connsiteX93" fmla="*/ 68020 w 1205288"/>
              <a:gd name="connsiteY93" fmla="*/ 712624 h 1205288"/>
              <a:gd name="connsiteX94" fmla="*/ 59574 w 1205288"/>
              <a:gd name="connsiteY94" fmla="*/ 628843 h 1205288"/>
              <a:gd name="connsiteX95" fmla="*/ 1590 w 1205288"/>
              <a:gd name="connsiteY95" fmla="*/ 618414 h 1205288"/>
              <a:gd name="connsiteX96" fmla="*/ 0 w 1205288"/>
              <a:gd name="connsiteY96" fmla="*/ 602644 h 1205288"/>
              <a:gd name="connsiteX97" fmla="*/ 1590 w 1205288"/>
              <a:gd name="connsiteY97" fmla="*/ 586876 h 1205288"/>
              <a:gd name="connsiteX98" fmla="*/ 59574 w 1205288"/>
              <a:gd name="connsiteY98" fmla="*/ 576448 h 1205288"/>
              <a:gd name="connsiteX99" fmla="*/ 68020 w 1205288"/>
              <a:gd name="connsiteY99" fmla="*/ 492665 h 1205288"/>
              <a:gd name="connsiteX100" fmla="*/ 69866 w 1205288"/>
              <a:gd name="connsiteY100" fmla="*/ 486718 h 1205288"/>
              <a:gd name="connsiteX101" fmla="*/ 18089 w 1205288"/>
              <a:gd name="connsiteY101" fmla="*/ 462359 h 1205288"/>
              <a:gd name="connsiteX102" fmla="*/ 27524 w 1205288"/>
              <a:gd name="connsiteY102" fmla="*/ 431965 h 1205288"/>
              <a:gd name="connsiteX103" fmla="*/ 85353 w 1205288"/>
              <a:gd name="connsiteY103" fmla="*/ 436826 h 1205288"/>
              <a:gd name="connsiteX104" fmla="*/ 99818 w 1205288"/>
              <a:gd name="connsiteY104" fmla="*/ 390229 h 1205288"/>
              <a:gd name="connsiteX105" fmla="*/ 119479 w 1205288"/>
              <a:gd name="connsiteY105" fmla="*/ 354006 h 1205288"/>
              <a:gd name="connsiteX106" fmla="*/ 75268 w 1205288"/>
              <a:gd name="connsiteY106" fmla="*/ 316650 h 1205288"/>
              <a:gd name="connsiteX107" fmla="*/ 90475 w 1205288"/>
              <a:gd name="connsiteY107" fmla="*/ 288632 h 1205288"/>
              <a:gd name="connsiteX108" fmla="*/ 144419 w 1205288"/>
              <a:gd name="connsiteY108" fmla="*/ 308058 h 1205288"/>
              <a:gd name="connsiteX109" fmla="*/ 150132 w 1205288"/>
              <a:gd name="connsiteY109" fmla="*/ 297533 h 1205288"/>
              <a:gd name="connsiteX110" fmla="*/ 200035 w 1205288"/>
              <a:gd name="connsiteY110" fmla="*/ 237050 h 1205288"/>
              <a:gd name="connsiteX111" fmla="*/ 166438 w 1205288"/>
              <a:gd name="connsiteY111" fmla="*/ 188718 h 1205288"/>
              <a:gd name="connsiteX112" fmla="*/ 176511 w 1205288"/>
              <a:gd name="connsiteY112" fmla="*/ 176510 h 1205288"/>
              <a:gd name="connsiteX113" fmla="*/ 188718 w 1205288"/>
              <a:gd name="connsiteY113" fmla="*/ 166438 h 1205288"/>
              <a:gd name="connsiteX114" fmla="*/ 237050 w 1205288"/>
              <a:gd name="connsiteY114" fmla="*/ 200035 h 1205288"/>
              <a:gd name="connsiteX115" fmla="*/ 297532 w 1205288"/>
              <a:gd name="connsiteY115" fmla="*/ 150133 h 1205288"/>
              <a:gd name="connsiteX116" fmla="*/ 308058 w 1205288"/>
              <a:gd name="connsiteY116" fmla="*/ 144420 h 1205288"/>
              <a:gd name="connsiteX117" fmla="*/ 288632 w 1205288"/>
              <a:gd name="connsiteY117" fmla="*/ 90475 h 1205288"/>
              <a:gd name="connsiteX118" fmla="*/ 316650 w 1205288"/>
              <a:gd name="connsiteY118" fmla="*/ 75268 h 1205288"/>
              <a:gd name="connsiteX119" fmla="*/ 354006 w 1205288"/>
              <a:gd name="connsiteY119" fmla="*/ 119480 h 1205288"/>
              <a:gd name="connsiteX120" fmla="*/ 390229 w 1205288"/>
              <a:gd name="connsiteY120" fmla="*/ 99819 h 1205288"/>
              <a:gd name="connsiteX121" fmla="*/ 436826 w 1205288"/>
              <a:gd name="connsiteY121" fmla="*/ 85354 h 1205288"/>
              <a:gd name="connsiteX122" fmla="*/ 431965 w 1205288"/>
              <a:gd name="connsiteY122" fmla="*/ 27524 h 1205288"/>
              <a:gd name="connsiteX123" fmla="*/ 462359 w 1205288"/>
              <a:gd name="connsiteY123" fmla="*/ 18089 h 1205288"/>
              <a:gd name="connsiteX124" fmla="*/ 486718 w 1205288"/>
              <a:gd name="connsiteY124" fmla="*/ 69867 h 1205288"/>
              <a:gd name="connsiteX125" fmla="*/ 492664 w 1205288"/>
              <a:gd name="connsiteY125" fmla="*/ 68021 h 1205288"/>
              <a:gd name="connsiteX126" fmla="*/ 576447 w 1205288"/>
              <a:gd name="connsiteY126" fmla="*/ 59575 h 1205288"/>
              <a:gd name="connsiteX127" fmla="*/ 586876 w 1205288"/>
              <a:gd name="connsiteY127" fmla="*/ 1590 h 12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205288" h="1205288">
                <a:moveTo>
                  <a:pt x="602644" y="0"/>
                </a:moveTo>
                <a:lnTo>
                  <a:pt x="618414" y="1590"/>
                </a:lnTo>
                <a:lnTo>
                  <a:pt x="628843" y="59575"/>
                </a:lnTo>
                <a:lnTo>
                  <a:pt x="712624" y="68021"/>
                </a:lnTo>
                <a:lnTo>
                  <a:pt x="718571" y="69867"/>
                </a:lnTo>
                <a:lnTo>
                  <a:pt x="742930" y="18090"/>
                </a:lnTo>
                <a:lnTo>
                  <a:pt x="773325" y="27525"/>
                </a:lnTo>
                <a:lnTo>
                  <a:pt x="768464" y="85355"/>
                </a:lnTo>
                <a:lnTo>
                  <a:pt x="815059" y="99819"/>
                </a:lnTo>
                <a:lnTo>
                  <a:pt x="851283" y="119480"/>
                </a:lnTo>
                <a:lnTo>
                  <a:pt x="888639" y="75268"/>
                </a:lnTo>
                <a:lnTo>
                  <a:pt x="916657" y="90476"/>
                </a:lnTo>
                <a:lnTo>
                  <a:pt x="897231" y="144420"/>
                </a:lnTo>
                <a:lnTo>
                  <a:pt x="907756" y="150133"/>
                </a:lnTo>
                <a:lnTo>
                  <a:pt x="968239" y="200036"/>
                </a:lnTo>
                <a:lnTo>
                  <a:pt x="1016571" y="166438"/>
                </a:lnTo>
                <a:lnTo>
                  <a:pt x="1028778" y="176510"/>
                </a:lnTo>
                <a:lnTo>
                  <a:pt x="1038851" y="188719"/>
                </a:lnTo>
                <a:lnTo>
                  <a:pt x="1005254" y="237051"/>
                </a:lnTo>
                <a:lnTo>
                  <a:pt x="1055156" y="297533"/>
                </a:lnTo>
                <a:lnTo>
                  <a:pt x="1060869" y="308058"/>
                </a:lnTo>
                <a:lnTo>
                  <a:pt x="1114813" y="288632"/>
                </a:lnTo>
                <a:lnTo>
                  <a:pt x="1130021" y="316651"/>
                </a:lnTo>
                <a:lnTo>
                  <a:pt x="1085810" y="354007"/>
                </a:lnTo>
                <a:lnTo>
                  <a:pt x="1105470" y="390229"/>
                </a:lnTo>
                <a:lnTo>
                  <a:pt x="1119935" y="436826"/>
                </a:lnTo>
                <a:lnTo>
                  <a:pt x="1177764" y="431965"/>
                </a:lnTo>
                <a:lnTo>
                  <a:pt x="1187199" y="462359"/>
                </a:lnTo>
                <a:lnTo>
                  <a:pt x="1135422" y="486718"/>
                </a:lnTo>
                <a:lnTo>
                  <a:pt x="1137268" y="492665"/>
                </a:lnTo>
                <a:lnTo>
                  <a:pt x="1145714" y="576447"/>
                </a:lnTo>
                <a:lnTo>
                  <a:pt x="1203698" y="586875"/>
                </a:lnTo>
                <a:lnTo>
                  <a:pt x="1205288" y="602644"/>
                </a:lnTo>
                <a:lnTo>
                  <a:pt x="1203698" y="618415"/>
                </a:lnTo>
                <a:lnTo>
                  <a:pt x="1145714" y="628843"/>
                </a:lnTo>
                <a:lnTo>
                  <a:pt x="1137268" y="712624"/>
                </a:lnTo>
                <a:lnTo>
                  <a:pt x="1135422" y="718571"/>
                </a:lnTo>
                <a:lnTo>
                  <a:pt x="1187199" y="742930"/>
                </a:lnTo>
                <a:lnTo>
                  <a:pt x="1177764" y="773325"/>
                </a:lnTo>
                <a:lnTo>
                  <a:pt x="1119934" y="768464"/>
                </a:lnTo>
                <a:lnTo>
                  <a:pt x="1105470" y="815059"/>
                </a:lnTo>
                <a:lnTo>
                  <a:pt x="1085809" y="851282"/>
                </a:lnTo>
                <a:lnTo>
                  <a:pt x="1130021" y="888638"/>
                </a:lnTo>
                <a:lnTo>
                  <a:pt x="1114813" y="916657"/>
                </a:lnTo>
                <a:lnTo>
                  <a:pt x="1060869" y="897231"/>
                </a:lnTo>
                <a:lnTo>
                  <a:pt x="1055156" y="907756"/>
                </a:lnTo>
                <a:lnTo>
                  <a:pt x="1005253" y="968239"/>
                </a:lnTo>
                <a:lnTo>
                  <a:pt x="1038850" y="1016570"/>
                </a:lnTo>
                <a:lnTo>
                  <a:pt x="1028778" y="1028778"/>
                </a:lnTo>
                <a:lnTo>
                  <a:pt x="1016570" y="1038850"/>
                </a:lnTo>
                <a:lnTo>
                  <a:pt x="968239" y="1005253"/>
                </a:lnTo>
                <a:lnTo>
                  <a:pt x="907756" y="1055155"/>
                </a:lnTo>
                <a:lnTo>
                  <a:pt x="897231" y="1060868"/>
                </a:lnTo>
                <a:lnTo>
                  <a:pt x="916657" y="1114813"/>
                </a:lnTo>
                <a:lnTo>
                  <a:pt x="888638" y="1130021"/>
                </a:lnTo>
                <a:lnTo>
                  <a:pt x="851282" y="1085809"/>
                </a:lnTo>
                <a:lnTo>
                  <a:pt x="815059" y="1105470"/>
                </a:lnTo>
                <a:lnTo>
                  <a:pt x="768464" y="1119934"/>
                </a:lnTo>
                <a:lnTo>
                  <a:pt x="773325" y="1177764"/>
                </a:lnTo>
                <a:lnTo>
                  <a:pt x="742930" y="1187199"/>
                </a:lnTo>
                <a:lnTo>
                  <a:pt x="718571" y="1135421"/>
                </a:lnTo>
                <a:lnTo>
                  <a:pt x="712624" y="1137267"/>
                </a:lnTo>
                <a:lnTo>
                  <a:pt x="628843" y="1145713"/>
                </a:lnTo>
                <a:lnTo>
                  <a:pt x="618415" y="1203698"/>
                </a:lnTo>
                <a:lnTo>
                  <a:pt x="602644" y="1205288"/>
                </a:lnTo>
                <a:lnTo>
                  <a:pt x="586876" y="1203698"/>
                </a:lnTo>
                <a:lnTo>
                  <a:pt x="576447" y="1145713"/>
                </a:lnTo>
                <a:lnTo>
                  <a:pt x="492664" y="1137267"/>
                </a:lnTo>
                <a:lnTo>
                  <a:pt x="486718" y="1135422"/>
                </a:lnTo>
                <a:lnTo>
                  <a:pt x="462359" y="1187199"/>
                </a:lnTo>
                <a:lnTo>
                  <a:pt x="431965" y="1177764"/>
                </a:lnTo>
                <a:lnTo>
                  <a:pt x="436826" y="1119934"/>
                </a:lnTo>
                <a:lnTo>
                  <a:pt x="390229" y="1105470"/>
                </a:lnTo>
                <a:lnTo>
                  <a:pt x="354007" y="1085809"/>
                </a:lnTo>
                <a:lnTo>
                  <a:pt x="316651" y="1130021"/>
                </a:lnTo>
                <a:lnTo>
                  <a:pt x="288632" y="1114813"/>
                </a:lnTo>
                <a:lnTo>
                  <a:pt x="308058" y="1060869"/>
                </a:lnTo>
                <a:lnTo>
                  <a:pt x="297532" y="1055155"/>
                </a:lnTo>
                <a:lnTo>
                  <a:pt x="237051" y="1005254"/>
                </a:lnTo>
                <a:lnTo>
                  <a:pt x="188719" y="1038851"/>
                </a:lnTo>
                <a:lnTo>
                  <a:pt x="176511" y="1028778"/>
                </a:lnTo>
                <a:lnTo>
                  <a:pt x="166439" y="1016570"/>
                </a:lnTo>
                <a:lnTo>
                  <a:pt x="200036" y="968239"/>
                </a:lnTo>
                <a:lnTo>
                  <a:pt x="150132" y="907756"/>
                </a:lnTo>
                <a:lnTo>
                  <a:pt x="144420" y="897232"/>
                </a:lnTo>
                <a:lnTo>
                  <a:pt x="90476" y="916657"/>
                </a:lnTo>
                <a:lnTo>
                  <a:pt x="75268" y="888639"/>
                </a:lnTo>
                <a:lnTo>
                  <a:pt x="119480" y="851283"/>
                </a:lnTo>
                <a:lnTo>
                  <a:pt x="99818" y="815059"/>
                </a:lnTo>
                <a:lnTo>
                  <a:pt x="85354" y="768464"/>
                </a:lnTo>
                <a:lnTo>
                  <a:pt x="27525" y="773325"/>
                </a:lnTo>
                <a:lnTo>
                  <a:pt x="18090" y="742930"/>
                </a:lnTo>
                <a:lnTo>
                  <a:pt x="69866" y="718572"/>
                </a:lnTo>
                <a:lnTo>
                  <a:pt x="68020" y="712624"/>
                </a:lnTo>
                <a:lnTo>
                  <a:pt x="59574" y="628843"/>
                </a:lnTo>
                <a:lnTo>
                  <a:pt x="1590" y="618414"/>
                </a:lnTo>
                <a:lnTo>
                  <a:pt x="0" y="602644"/>
                </a:lnTo>
                <a:lnTo>
                  <a:pt x="1590" y="586876"/>
                </a:lnTo>
                <a:lnTo>
                  <a:pt x="59574" y="576448"/>
                </a:lnTo>
                <a:lnTo>
                  <a:pt x="68020" y="492665"/>
                </a:lnTo>
                <a:lnTo>
                  <a:pt x="69866" y="486718"/>
                </a:lnTo>
                <a:lnTo>
                  <a:pt x="18089" y="462359"/>
                </a:lnTo>
                <a:lnTo>
                  <a:pt x="27524" y="431965"/>
                </a:lnTo>
                <a:lnTo>
                  <a:pt x="85353" y="436826"/>
                </a:lnTo>
                <a:lnTo>
                  <a:pt x="99818" y="390229"/>
                </a:lnTo>
                <a:lnTo>
                  <a:pt x="119479" y="354006"/>
                </a:lnTo>
                <a:lnTo>
                  <a:pt x="75268" y="316650"/>
                </a:lnTo>
                <a:lnTo>
                  <a:pt x="90475" y="288632"/>
                </a:lnTo>
                <a:lnTo>
                  <a:pt x="144419" y="308058"/>
                </a:lnTo>
                <a:lnTo>
                  <a:pt x="150132" y="297533"/>
                </a:lnTo>
                <a:lnTo>
                  <a:pt x="200035" y="237050"/>
                </a:lnTo>
                <a:lnTo>
                  <a:pt x="166438" y="188718"/>
                </a:lnTo>
                <a:lnTo>
                  <a:pt x="176511" y="176510"/>
                </a:lnTo>
                <a:lnTo>
                  <a:pt x="188718" y="166438"/>
                </a:lnTo>
                <a:lnTo>
                  <a:pt x="237050" y="200035"/>
                </a:lnTo>
                <a:lnTo>
                  <a:pt x="297532" y="150133"/>
                </a:lnTo>
                <a:lnTo>
                  <a:pt x="308058" y="144420"/>
                </a:lnTo>
                <a:lnTo>
                  <a:pt x="288632" y="90475"/>
                </a:lnTo>
                <a:lnTo>
                  <a:pt x="316650" y="75268"/>
                </a:lnTo>
                <a:lnTo>
                  <a:pt x="354006" y="119480"/>
                </a:lnTo>
                <a:lnTo>
                  <a:pt x="390229" y="99819"/>
                </a:lnTo>
                <a:lnTo>
                  <a:pt x="436826" y="85354"/>
                </a:lnTo>
                <a:lnTo>
                  <a:pt x="431965" y="27524"/>
                </a:lnTo>
                <a:lnTo>
                  <a:pt x="462359" y="18089"/>
                </a:lnTo>
                <a:lnTo>
                  <a:pt x="486718" y="69867"/>
                </a:lnTo>
                <a:lnTo>
                  <a:pt x="492664" y="68021"/>
                </a:lnTo>
                <a:lnTo>
                  <a:pt x="576447" y="59575"/>
                </a:lnTo>
                <a:lnTo>
                  <a:pt x="586876" y="1590"/>
                </a:lnTo>
                <a:close/>
              </a:path>
            </a:pathLst>
          </a:cu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97" name="Oval 296"/>
          <p:cNvSpPr/>
          <p:nvPr/>
        </p:nvSpPr>
        <p:spPr bwMode="auto">
          <a:xfrm>
            <a:off x="4982972" y="5615968"/>
            <a:ext cx="215452" cy="215452"/>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99" name="Freeform 298"/>
          <p:cNvSpPr/>
          <p:nvPr/>
        </p:nvSpPr>
        <p:spPr bwMode="auto">
          <a:xfrm>
            <a:off x="6526538" y="5121050"/>
            <a:ext cx="1205288" cy="1205288"/>
          </a:xfrm>
          <a:custGeom>
            <a:avLst/>
            <a:gdLst>
              <a:gd name="connsiteX0" fmla="*/ 602644 w 1205288"/>
              <a:gd name="connsiteY0" fmla="*/ 0 h 1205288"/>
              <a:gd name="connsiteX1" fmla="*/ 618414 w 1205288"/>
              <a:gd name="connsiteY1" fmla="*/ 1590 h 1205288"/>
              <a:gd name="connsiteX2" fmla="*/ 628843 w 1205288"/>
              <a:gd name="connsiteY2" fmla="*/ 59575 h 1205288"/>
              <a:gd name="connsiteX3" fmla="*/ 712624 w 1205288"/>
              <a:gd name="connsiteY3" fmla="*/ 68021 h 1205288"/>
              <a:gd name="connsiteX4" fmla="*/ 718571 w 1205288"/>
              <a:gd name="connsiteY4" fmla="*/ 69867 h 1205288"/>
              <a:gd name="connsiteX5" fmla="*/ 742930 w 1205288"/>
              <a:gd name="connsiteY5" fmla="*/ 18090 h 1205288"/>
              <a:gd name="connsiteX6" fmla="*/ 773325 w 1205288"/>
              <a:gd name="connsiteY6" fmla="*/ 27525 h 1205288"/>
              <a:gd name="connsiteX7" fmla="*/ 768464 w 1205288"/>
              <a:gd name="connsiteY7" fmla="*/ 85355 h 1205288"/>
              <a:gd name="connsiteX8" fmla="*/ 815059 w 1205288"/>
              <a:gd name="connsiteY8" fmla="*/ 99819 h 1205288"/>
              <a:gd name="connsiteX9" fmla="*/ 851283 w 1205288"/>
              <a:gd name="connsiteY9" fmla="*/ 119480 h 1205288"/>
              <a:gd name="connsiteX10" fmla="*/ 888639 w 1205288"/>
              <a:gd name="connsiteY10" fmla="*/ 75268 h 1205288"/>
              <a:gd name="connsiteX11" fmla="*/ 916657 w 1205288"/>
              <a:gd name="connsiteY11" fmla="*/ 90476 h 1205288"/>
              <a:gd name="connsiteX12" fmla="*/ 897231 w 1205288"/>
              <a:gd name="connsiteY12" fmla="*/ 144420 h 1205288"/>
              <a:gd name="connsiteX13" fmla="*/ 907756 w 1205288"/>
              <a:gd name="connsiteY13" fmla="*/ 150133 h 1205288"/>
              <a:gd name="connsiteX14" fmla="*/ 968239 w 1205288"/>
              <a:gd name="connsiteY14" fmla="*/ 200036 h 1205288"/>
              <a:gd name="connsiteX15" fmla="*/ 1016571 w 1205288"/>
              <a:gd name="connsiteY15" fmla="*/ 166438 h 1205288"/>
              <a:gd name="connsiteX16" fmla="*/ 1028778 w 1205288"/>
              <a:gd name="connsiteY16" fmla="*/ 176510 h 1205288"/>
              <a:gd name="connsiteX17" fmla="*/ 1038851 w 1205288"/>
              <a:gd name="connsiteY17" fmla="*/ 188719 h 1205288"/>
              <a:gd name="connsiteX18" fmla="*/ 1005254 w 1205288"/>
              <a:gd name="connsiteY18" fmla="*/ 237051 h 1205288"/>
              <a:gd name="connsiteX19" fmla="*/ 1055156 w 1205288"/>
              <a:gd name="connsiteY19" fmla="*/ 297533 h 1205288"/>
              <a:gd name="connsiteX20" fmla="*/ 1060869 w 1205288"/>
              <a:gd name="connsiteY20" fmla="*/ 308058 h 1205288"/>
              <a:gd name="connsiteX21" fmla="*/ 1114813 w 1205288"/>
              <a:gd name="connsiteY21" fmla="*/ 288632 h 1205288"/>
              <a:gd name="connsiteX22" fmla="*/ 1130021 w 1205288"/>
              <a:gd name="connsiteY22" fmla="*/ 316651 h 1205288"/>
              <a:gd name="connsiteX23" fmla="*/ 1085810 w 1205288"/>
              <a:gd name="connsiteY23" fmla="*/ 354007 h 1205288"/>
              <a:gd name="connsiteX24" fmla="*/ 1105470 w 1205288"/>
              <a:gd name="connsiteY24" fmla="*/ 390229 h 1205288"/>
              <a:gd name="connsiteX25" fmla="*/ 1119935 w 1205288"/>
              <a:gd name="connsiteY25" fmla="*/ 436826 h 1205288"/>
              <a:gd name="connsiteX26" fmla="*/ 1177764 w 1205288"/>
              <a:gd name="connsiteY26" fmla="*/ 431965 h 1205288"/>
              <a:gd name="connsiteX27" fmla="*/ 1187199 w 1205288"/>
              <a:gd name="connsiteY27" fmla="*/ 462359 h 1205288"/>
              <a:gd name="connsiteX28" fmla="*/ 1135422 w 1205288"/>
              <a:gd name="connsiteY28" fmla="*/ 486718 h 1205288"/>
              <a:gd name="connsiteX29" fmla="*/ 1137268 w 1205288"/>
              <a:gd name="connsiteY29" fmla="*/ 492665 h 1205288"/>
              <a:gd name="connsiteX30" fmla="*/ 1145714 w 1205288"/>
              <a:gd name="connsiteY30" fmla="*/ 576447 h 1205288"/>
              <a:gd name="connsiteX31" fmla="*/ 1203698 w 1205288"/>
              <a:gd name="connsiteY31" fmla="*/ 586875 h 1205288"/>
              <a:gd name="connsiteX32" fmla="*/ 1205288 w 1205288"/>
              <a:gd name="connsiteY32" fmla="*/ 602644 h 1205288"/>
              <a:gd name="connsiteX33" fmla="*/ 1203698 w 1205288"/>
              <a:gd name="connsiteY33" fmla="*/ 618415 h 1205288"/>
              <a:gd name="connsiteX34" fmla="*/ 1145714 w 1205288"/>
              <a:gd name="connsiteY34" fmla="*/ 628843 h 1205288"/>
              <a:gd name="connsiteX35" fmla="*/ 1137268 w 1205288"/>
              <a:gd name="connsiteY35" fmla="*/ 712624 h 1205288"/>
              <a:gd name="connsiteX36" fmla="*/ 1135422 w 1205288"/>
              <a:gd name="connsiteY36" fmla="*/ 718571 h 1205288"/>
              <a:gd name="connsiteX37" fmla="*/ 1187199 w 1205288"/>
              <a:gd name="connsiteY37" fmla="*/ 742930 h 1205288"/>
              <a:gd name="connsiteX38" fmla="*/ 1177764 w 1205288"/>
              <a:gd name="connsiteY38" fmla="*/ 773325 h 1205288"/>
              <a:gd name="connsiteX39" fmla="*/ 1119934 w 1205288"/>
              <a:gd name="connsiteY39" fmla="*/ 768464 h 1205288"/>
              <a:gd name="connsiteX40" fmla="*/ 1105470 w 1205288"/>
              <a:gd name="connsiteY40" fmla="*/ 815059 h 1205288"/>
              <a:gd name="connsiteX41" fmla="*/ 1085809 w 1205288"/>
              <a:gd name="connsiteY41" fmla="*/ 851282 h 1205288"/>
              <a:gd name="connsiteX42" fmla="*/ 1130021 w 1205288"/>
              <a:gd name="connsiteY42" fmla="*/ 888638 h 1205288"/>
              <a:gd name="connsiteX43" fmla="*/ 1114813 w 1205288"/>
              <a:gd name="connsiteY43" fmla="*/ 916657 h 1205288"/>
              <a:gd name="connsiteX44" fmla="*/ 1060869 w 1205288"/>
              <a:gd name="connsiteY44" fmla="*/ 897231 h 1205288"/>
              <a:gd name="connsiteX45" fmla="*/ 1055156 w 1205288"/>
              <a:gd name="connsiteY45" fmla="*/ 907756 h 1205288"/>
              <a:gd name="connsiteX46" fmla="*/ 1005253 w 1205288"/>
              <a:gd name="connsiteY46" fmla="*/ 968239 h 1205288"/>
              <a:gd name="connsiteX47" fmla="*/ 1038850 w 1205288"/>
              <a:gd name="connsiteY47" fmla="*/ 1016570 h 1205288"/>
              <a:gd name="connsiteX48" fmla="*/ 1028778 w 1205288"/>
              <a:gd name="connsiteY48" fmla="*/ 1028778 h 1205288"/>
              <a:gd name="connsiteX49" fmla="*/ 1016570 w 1205288"/>
              <a:gd name="connsiteY49" fmla="*/ 1038850 h 1205288"/>
              <a:gd name="connsiteX50" fmla="*/ 968239 w 1205288"/>
              <a:gd name="connsiteY50" fmla="*/ 1005253 h 1205288"/>
              <a:gd name="connsiteX51" fmla="*/ 907756 w 1205288"/>
              <a:gd name="connsiteY51" fmla="*/ 1055155 h 1205288"/>
              <a:gd name="connsiteX52" fmla="*/ 897231 w 1205288"/>
              <a:gd name="connsiteY52" fmla="*/ 1060868 h 1205288"/>
              <a:gd name="connsiteX53" fmla="*/ 916657 w 1205288"/>
              <a:gd name="connsiteY53" fmla="*/ 1114813 h 1205288"/>
              <a:gd name="connsiteX54" fmla="*/ 888638 w 1205288"/>
              <a:gd name="connsiteY54" fmla="*/ 1130021 h 1205288"/>
              <a:gd name="connsiteX55" fmla="*/ 851282 w 1205288"/>
              <a:gd name="connsiteY55" fmla="*/ 1085809 h 1205288"/>
              <a:gd name="connsiteX56" fmla="*/ 815059 w 1205288"/>
              <a:gd name="connsiteY56" fmla="*/ 1105470 h 1205288"/>
              <a:gd name="connsiteX57" fmla="*/ 768464 w 1205288"/>
              <a:gd name="connsiteY57" fmla="*/ 1119934 h 1205288"/>
              <a:gd name="connsiteX58" fmla="*/ 773325 w 1205288"/>
              <a:gd name="connsiteY58" fmla="*/ 1177764 h 1205288"/>
              <a:gd name="connsiteX59" fmla="*/ 742930 w 1205288"/>
              <a:gd name="connsiteY59" fmla="*/ 1187199 h 1205288"/>
              <a:gd name="connsiteX60" fmla="*/ 718571 w 1205288"/>
              <a:gd name="connsiteY60" fmla="*/ 1135421 h 1205288"/>
              <a:gd name="connsiteX61" fmla="*/ 712624 w 1205288"/>
              <a:gd name="connsiteY61" fmla="*/ 1137267 h 1205288"/>
              <a:gd name="connsiteX62" fmla="*/ 628843 w 1205288"/>
              <a:gd name="connsiteY62" fmla="*/ 1145713 h 1205288"/>
              <a:gd name="connsiteX63" fmla="*/ 618415 w 1205288"/>
              <a:gd name="connsiteY63" fmla="*/ 1203698 h 1205288"/>
              <a:gd name="connsiteX64" fmla="*/ 602644 w 1205288"/>
              <a:gd name="connsiteY64" fmla="*/ 1205288 h 1205288"/>
              <a:gd name="connsiteX65" fmla="*/ 586876 w 1205288"/>
              <a:gd name="connsiteY65" fmla="*/ 1203698 h 1205288"/>
              <a:gd name="connsiteX66" fmla="*/ 576447 w 1205288"/>
              <a:gd name="connsiteY66" fmla="*/ 1145713 h 1205288"/>
              <a:gd name="connsiteX67" fmla="*/ 492664 w 1205288"/>
              <a:gd name="connsiteY67" fmla="*/ 1137267 h 1205288"/>
              <a:gd name="connsiteX68" fmla="*/ 486718 w 1205288"/>
              <a:gd name="connsiteY68" fmla="*/ 1135422 h 1205288"/>
              <a:gd name="connsiteX69" fmla="*/ 462359 w 1205288"/>
              <a:gd name="connsiteY69" fmla="*/ 1187199 h 1205288"/>
              <a:gd name="connsiteX70" fmla="*/ 431965 w 1205288"/>
              <a:gd name="connsiteY70" fmla="*/ 1177764 h 1205288"/>
              <a:gd name="connsiteX71" fmla="*/ 436826 w 1205288"/>
              <a:gd name="connsiteY71" fmla="*/ 1119934 h 1205288"/>
              <a:gd name="connsiteX72" fmla="*/ 390229 w 1205288"/>
              <a:gd name="connsiteY72" fmla="*/ 1105470 h 1205288"/>
              <a:gd name="connsiteX73" fmla="*/ 354007 w 1205288"/>
              <a:gd name="connsiteY73" fmla="*/ 1085809 h 1205288"/>
              <a:gd name="connsiteX74" fmla="*/ 316651 w 1205288"/>
              <a:gd name="connsiteY74" fmla="*/ 1130021 h 1205288"/>
              <a:gd name="connsiteX75" fmla="*/ 288632 w 1205288"/>
              <a:gd name="connsiteY75" fmla="*/ 1114813 h 1205288"/>
              <a:gd name="connsiteX76" fmla="*/ 308058 w 1205288"/>
              <a:gd name="connsiteY76" fmla="*/ 1060869 h 1205288"/>
              <a:gd name="connsiteX77" fmla="*/ 297532 w 1205288"/>
              <a:gd name="connsiteY77" fmla="*/ 1055155 h 1205288"/>
              <a:gd name="connsiteX78" fmla="*/ 237051 w 1205288"/>
              <a:gd name="connsiteY78" fmla="*/ 1005254 h 1205288"/>
              <a:gd name="connsiteX79" fmla="*/ 188719 w 1205288"/>
              <a:gd name="connsiteY79" fmla="*/ 1038851 h 1205288"/>
              <a:gd name="connsiteX80" fmla="*/ 176511 w 1205288"/>
              <a:gd name="connsiteY80" fmla="*/ 1028778 h 1205288"/>
              <a:gd name="connsiteX81" fmla="*/ 166439 w 1205288"/>
              <a:gd name="connsiteY81" fmla="*/ 1016570 h 1205288"/>
              <a:gd name="connsiteX82" fmla="*/ 200036 w 1205288"/>
              <a:gd name="connsiteY82" fmla="*/ 968239 h 1205288"/>
              <a:gd name="connsiteX83" fmla="*/ 150132 w 1205288"/>
              <a:gd name="connsiteY83" fmla="*/ 907756 h 1205288"/>
              <a:gd name="connsiteX84" fmla="*/ 144420 w 1205288"/>
              <a:gd name="connsiteY84" fmla="*/ 897232 h 1205288"/>
              <a:gd name="connsiteX85" fmla="*/ 90476 w 1205288"/>
              <a:gd name="connsiteY85" fmla="*/ 916657 h 1205288"/>
              <a:gd name="connsiteX86" fmla="*/ 75268 w 1205288"/>
              <a:gd name="connsiteY86" fmla="*/ 888639 h 1205288"/>
              <a:gd name="connsiteX87" fmla="*/ 119480 w 1205288"/>
              <a:gd name="connsiteY87" fmla="*/ 851283 h 1205288"/>
              <a:gd name="connsiteX88" fmla="*/ 99818 w 1205288"/>
              <a:gd name="connsiteY88" fmla="*/ 815059 h 1205288"/>
              <a:gd name="connsiteX89" fmla="*/ 85354 w 1205288"/>
              <a:gd name="connsiteY89" fmla="*/ 768464 h 1205288"/>
              <a:gd name="connsiteX90" fmla="*/ 27525 w 1205288"/>
              <a:gd name="connsiteY90" fmla="*/ 773325 h 1205288"/>
              <a:gd name="connsiteX91" fmla="*/ 18090 w 1205288"/>
              <a:gd name="connsiteY91" fmla="*/ 742930 h 1205288"/>
              <a:gd name="connsiteX92" fmla="*/ 69866 w 1205288"/>
              <a:gd name="connsiteY92" fmla="*/ 718572 h 1205288"/>
              <a:gd name="connsiteX93" fmla="*/ 68020 w 1205288"/>
              <a:gd name="connsiteY93" fmla="*/ 712624 h 1205288"/>
              <a:gd name="connsiteX94" fmla="*/ 59574 w 1205288"/>
              <a:gd name="connsiteY94" fmla="*/ 628843 h 1205288"/>
              <a:gd name="connsiteX95" fmla="*/ 1590 w 1205288"/>
              <a:gd name="connsiteY95" fmla="*/ 618414 h 1205288"/>
              <a:gd name="connsiteX96" fmla="*/ 0 w 1205288"/>
              <a:gd name="connsiteY96" fmla="*/ 602644 h 1205288"/>
              <a:gd name="connsiteX97" fmla="*/ 1590 w 1205288"/>
              <a:gd name="connsiteY97" fmla="*/ 586876 h 1205288"/>
              <a:gd name="connsiteX98" fmla="*/ 59574 w 1205288"/>
              <a:gd name="connsiteY98" fmla="*/ 576448 h 1205288"/>
              <a:gd name="connsiteX99" fmla="*/ 68020 w 1205288"/>
              <a:gd name="connsiteY99" fmla="*/ 492665 h 1205288"/>
              <a:gd name="connsiteX100" fmla="*/ 69866 w 1205288"/>
              <a:gd name="connsiteY100" fmla="*/ 486718 h 1205288"/>
              <a:gd name="connsiteX101" fmla="*/ 18089 w 1205288"/>
              <a:gd name="connsiteY101" fmla="*/ 462359 h 1205288"/>
              <a:gd name="connsiteX102" fmla="*/ 27524 w 1205288"/>
              <a:gd name="connsiteY102" fmla="*/ 431965 h 1205288"/>
              <a:gd name="connsiteX103" fmla="*/ 85353 w 1205288"/>
              <a:gd name="connsiteY103" fmla="*/ 436826 h 1205288"/>
              <a:gd name="connsiteX104" fmla="*/ 99818 w 1205288"/>
              <a:gd name="connsiteY104" fmla="*/ 390229 h 1205288"/>
              <a:gd name="connsiteX105" fmla="*/ 119479 w 1205288"/>
              <a:gd name="connsiteY105" fmla="*/ 354006 h 1205288"/>
              <a:gd name="connsiteX106" fmla="*/ 75268 w 1205288"/>
              <a:gd name="connsiteY106" fmla="*/ 316650 h 1205288"/>
              <a:gd name="connsiteX107" fmla="*/ 90475 w 1205288"/>
              <a:gd name="connsiteY107" fmla="*/ 288632 h 1205288"/>
              <a:gd name="connsiteX108" fmla="*/ 144419 w 1205288"/>
              <a:gd name="connsiteY108" fmla="*/ 308058 h 1205288"/>
              <a:gd name="connsiteX109" fmla="*/ 150132 w 1205288"/>
              <a:gd name="connsiteY109" fmla="*/ 297533 h 1205288"/>
              <a:gd name="connsiteX110" fmla="*/ 200035 w 1205288"/>
              <a:gd name="connsiteY110" fmla="*/ 237050 h 1205288"/>
              <a:gd name="connsiteX111" fmla="*/ 166438 w 1205288"/>
              <a:gd name="connsiteY111" fmla="*/ 188718 h 1205288"/>
              <a:gd name="connsiteX112" fmla="*/ 176511 w 1205288"/>
              <a:gd name="connsiteY112" fmla="*/ 176510 h 1205288"/>
              <a:gd name="connsiteX113" fmla="*/ 188718 w 1205288"/>
              <a:gd name="connsiteY113" fmla="*/ 166438 h 1205288"/>
              <a:gd name="connsiteX114" fmla="*/ 237050 w 1205288"/>
              <a:gd name="connsiteY114" fmla="*/ 200035 h 1205288"/>
              <a:gd name="connsiteX115" fmla="*/ 297532 w 1205288"/>
              <a:gd name="connsiteY115" fmla="*/ 150133 h 1205288"/>
              <a:gd name="connsiteX116" fmla="*/ 308058 w 1205288"/>
              <a:gd name="connsiteY116" fmla="*/ 144420 h 1205288"/>
              <a:gd name="connsiteX117" fmla="*/ 288632 w 1205288"/>
              <a:gd name="connsiteY117" fmla="*/ 90475 h 1205288"/>
              <a:gd name="connsiteX118" fmla="*/ 316650 w 1205288"/>
              <a:gd name="connsiteY118" fmla="*/ 75268 h 1205288"/>
              <a:gd name="connsiteX119" fmla="*/ 354006 w 1205288"/>
              <a:gd name="connsiteY119" fmla="*/ 119480 h 1205288"/>
              <a:gd name="connsiteX120" fmla="*/ 390229 w 1205288"/>
              <a:gd name="connsiteY120" fmla="*/ 99819 h 1205288"/>
              <a:gd name="connsiteX121" fmla="*/ 436826 w 1205288"/>
              <a:gd name="connsiteY121" fmla="*/ 85354 h 1205288"/>
              <a:gd name="connsiteX122" fmla="*/ 431965 w 1205288"/>
              <a:gd name="connsiteY122" fmla="*/ 27524 h 1205288"/>
              <a:gd name="connsiteX123" fmla="*/ 462359 w 1205288"/>
              <a:gd name="connsiteY123" fmla="*/ 18089 h 1205288"/>
              <a:gd name="connsiteX124" fmla="*/ 486718 w 1205288"/>
              <a:gd name="connsiteY124" fmla="*/ 69867 h 1205288"/>
              <a:gd name="connsiteX125" fmla="*/ 492664 w 1205288"/>
              <a:gd name="connsiteY125" fmla="*/ 68021 h 1205288"/>
              <a:gd name="connsiteX126" fmla="*/ 576447 w 1205288"/>
              <a:gd name="connsiteY126" fmla="*/ 59575 h 1205288"/>
              <a:gd name="connsiteX127" fmla="*/ 586876 w 1205288"/>
              <a:gd name="connsiteY127" fmla="*/ 1590 h 12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205288" h="1205288">
                <a:moveTo>
                  <a:pt x="602644" y="0"/>
                </a:moveTo>
                <a:lnTo>
                  <a:pt x="618414" y="1590"/>
                </a:lnTo>
                <a:lnTo>
                  <a:pt x="628843" y="59575"/>
                </a:lnTo>
                <a:lnTo>
                  <a:pt x="712624" y="68021"/>
                </a:lnTo>
                <a:lnTo>
                  <a:pt x="718571" y="69867"/>
                </a:lnTo>
                <a:lnTo>
                  <a:pt x="742930" y="18090"/>
                </a:lnTo>
                <a:lnTo>
                  <a:pt x="773325" y="27525"/>
                </a:lnTo>
                <a:lnTo>
                  <a:pt x="768464" y="85355"/>
                </a:lnTo>
                <a:lnTo>
                  <a:pt x="815059" y="99819"/>
                </a:lnTo>
                <a:lnTo>
                  <a:pt x="851283" y="119480"/>
                </a:lnTo>
                <a:lnTo>
                  <a:pt x="888639" y="75268"/>
                </a:lnTo>
                <a:lnTo>
                  <a:pt x="916657" y="90476"/>
                </a:lnTo>
                <a:lnTo>
                  <a:pt x="897231" y="144420"/>
                </a:lnTo>
                <a:lnTo>
                  <a:pt x="907756" y="150133"/>
                </a:lnTo>
                <a:lnTo>
                  <a:pt x="968239" y="200036"/>
                </a:lnTo>
                <a:lnTo>
                  <a:pt x="1016571" y="166438"/>
                </a:lnTo>
                <a:lnTo>
                  <a:pt x="1028778" y="176510"/>
                </a:lnTo>
                <a:lnTo>
                  <a:pt x="1038851" y="188719"/>
                </a:lnTo>
                <a:lnTo>
                  <a:pt x="1005254" y="237051"/>
                </a:lnTo>
                <a:lnTo>
                  <a:pt x="1055156" y="297533"/>
                </a:lnTo>
                <a:lnTo>
                  <a:pt x="1060869" y="308058"/>
                </a:lnTo>
                <a:lnTo>
                  <a:pt x="1114813" y="288632"/>
                </a:lnTo>
                <a:lnTo>
                  <a:pt x="1130021" y="316651"/>
                </a:lnTo>
                <a:lnTo>
                  <a:pt x="1085810" y="354007"/>
                </a:lnTo>
                <a:lnTo>
                  <a:pt x="1105470" y="390229"/>
                </a:lnTo>
                <a:lnTo>
                  <a:pt x="1119935" y="436826"/>
                </a:lnTo>
                <a:lnTo>
                  <a:pt x="1177764" y="431965"/>
                </a:lnTo>
                <a:lnTo>
                  <a:pt x="1187199" y="462359"/>
                </a:lnTo>
                <a:lnTo>
                  <a:pt x="1135422" y="486718"/>
                </a:lnTo>
                <a:lnTo>
                  <a:pt x="1137268" y="492665"/>
                </a:lnTo>
                <a:lnTo>
                  <a:pt x="1145714" y="576447"/>
                </a:lnTo>
                <a:lnTo>
                  <a:pt x="1203698" y="586875"/>
                </a:lnTo>
                <a:lnTo>
                  <a:pt x="1205288" y="602644"/>
                </a:lnTo>
                <a:lnTo>
                  <a:pt x="1203698" y="618415"/>
                </a:lnTo>
                <a:lnTo>
                  <a:pt x="1145714" y="628843"/>
                </a:lnTo>
                <a:lnTo>
                  <a:pt x="1137268" y="712624"/>
                </a:lnTo>
                <a:lnTo>
                  <a:pt x="1135422" y="718571"/>
                </a:lnTo>
                <a:lnTo>
                  <a:pt x="1187199" y="742930"/>
                </a:lnTo>
                <a:lnTo>
                  <a:pt x="1177764" y="773325"/>
                </a:lnTo>
                <a:lnTo>
                  <a:pt x="1119934" y="768464"/>
                </a:lnTo>
                <a:lnTo>
                  <a:pt x="1105470" y="815059"/>
                </a:lnTo>
                <a:lnTo>
                  <a:pt x="1085809" y="851282"/>
                </a:lnTo>
                <a:lnTo>
                  <a:pt x="1130021" y="888638"/>
                </a:lnTo>
                <a:lnTo>
                  <a:pt x="1114813" y="916657"/>
                </a:lnTo>
                <a:lnTo>
                  <a:pt x="1060869" y="897231"/>
                </a:lnTo>
                <a:lnTo>
                  <a:pt x="1055156" y="907756"/>
                </a:lnTo>
                <a:lnTo>
                  <a:pt x="1005253" y="968239"/>
                </a:lnTo>
                <a:lnTo>
                  <a:pt x="1038850" y="1016570"/>
                </a:lnTo>
                <a:lnTo>
                  <a:pt x="1028778" y="1028778"/>
                </a:lnTo>
                <a:lnTo>
                  <a:pt x="1016570" y="1038850"/>
                </a:lnTo>
                <a:lnTo>
                  <a:pt x="968239" y="1005253"/>
                </a:lnTo>
                <a:lnTo>
                  <a:pt x="907756" y="1055155"/>
                </a:lnTo>
                <a:lnTo>
                  <a:pt x="897231" y="1060868"/>
                </a:lnTo>
                <a:lnTo>
                  <a:pt x="916657" y="1114813"/>
                </a:lnTo>
                <a:lnTo>
                  <a:pt x="888638" y="1130021"/>
                </a:lnTo>
                <a:lnTo>
                  <a:pt x="851282" y="1085809"/>
                </a:lnTo>
                <a:lnTo>
                  <a:pt x="815059" y="1105470"/>
                </a:lnTo>
                <a:lnTo>
                  <a:pt x="768464" y="1119934"/>
                </a:lnTo>
                <a:lnTo>
                  <a:pt x="773325" y="1177764"/>
                </a:lnTo>
                <a:lnTo>
                  <a:pt x="742930" y="1187199"/>
                </a:lnTo>
                <a:lnTo>
                  <a:pt x="718571" y="1135421"/>
                </a:lnTo>
                <a:lnTo>
                  <a:pt x="712624" y="1137267"/>
                </a:lnTo>
                <a:lnTo>
                  <a:pt x="628843" y="1145713"/>
                </a:lnTo>
                <a:lnTo>
                  <a:pt x="618415" y="1203698"/>
                </a:lnTo>
                <a:lnTo>
                  <a:pt x="602644" y="1205288"/>
                </a:lnTo>
                <a:lnTo>
                  <a:pt x="586876" y="1203698"/>
                </a:lnTo>
                <a:lnTo>
                  <a:pt x="576447" y="1145713"/>
                </a:lnTo>
                <a:lnTo>
                  <a:pt x="492664" y="1137267"/>
                </a:lnTo>
                <a:lnTo>
                  <a:pt x="486718" y="1135422"/>
                </a:lnTo>
                <a:lnTo>
                  <a:pt x="462359" y="1187199"/>
                </a:lnTo>
                <a:lnTo>
                  <a:pt x="431965" y="1177764"/>
                </a:lnTo>
                <a:lnTo>
                  <a:pt x="436826" y="1119934"/>
                </a:lnTo>
                <a:lnTo>
                  <a:pt x="390229" y="1105470"/>
                </a:lnTo>
                <a:lnTo>
                  <a:pt x="354007" y="1085809"/>
                </a:lnTo>
                <a:lnTo>
                  <a:pt x="316651" y="1130021"/>
                </a:lnTo>
                <a:lnTo>
                  <a:pt x="288632" y="1114813"/>
                </a:lnTo>
                <a:lnTo>
                  <a:pt x="308058" y="1060869"/>
                </a:lnTo>
                <a:lnTo>
                  <a:pt x="297532" y="1055155"/>
                </a:lnTo>
                <a:lnTo>
                  <a:pt x="237051" y="1005254"/>
                </a:lnTo>
                <a:lnTo>
                  <a:pt x="188719" y="1038851"/>
                </a:lnTo>
                <a:lnTo>
                  <a:pt x="176511" y="1028778"/>
                </a:lnTo>
                <a:lnTo>
                  <a:pt x="166439" y="1016570"/>
                </a:lnTo>
                <a:lnTo>
                  <a:pt x="200036" y="968239"/>
                </a:lnTo>
                <a:lnTo>
                  <a:pt x="150132" y="907756"/>
                </a:lnTo>
                <a:lnTo>
                  <a:pt x="144420" y="897232"/>
                </a:lnTo>
                <a:lnTo>
                  <a:pt x="90476" y="916657"/>
                </a:lnTo>
                <a:lnTo>
                  <a:pt x="75268" y="888639"/>
                </a:lnTo>
                <a:lnTo>
                  <a:pt x="119480" y="851283"/>
                </a:lnTo>
                <a:lnTo>
                  <a:pt x="99818" y="815059"/>
                </a:lnTo>
                <a:lnTo>
                  <a:pt x="85354" y="768464"/>
                </a:lnTo>
                <a:lnTo>
                  <a:pt x="27525" y="773325"/>
                </a:lnTo>
                <a:lnTo>
                  <a:pt x="18090" y="742930"/>
                </a:lnTo>
                <a:lnTo>
                  <a:pt x="69866" y="718572"/>
                </a:lnTo>
                <a:lnTo>
                  <a:pt x="68020" y="712624"/>
                </a:lnTo>
                <a:lnTo>
                  <a:pt x="59574" y="628843"/>
                </a:lnTo>
                <a:lnTo>
                  <a:pt x="1590" y="618414"/>
                </a:lnTo>
                <a:lnTo>
                  <a:pt x="0" y="602644"/>
                </a:lnTo>
                <a:lnTo>
                  <a:pt x="1590" y="586876"/>
                </a:lnTo>
                <a:lnTo>
                  <a:pt x="59574" y="576448"/>
                </a:lnTo>
                <a:lnTo>
                  <a:pt x="68020" y="492665"/>
                </a:lnTo>
                <a:lnTo>
                  <a:pt x="69866" y="486718"/>
                </a:lnTo>
                <a:lnTo>
                  <a:pt x="18089" y="462359"/>
                </a:lnTo>
                <a:lnTo>
                  <a:pt x="27524" y="431965"/>
                </a:lnTo>
                <a:lnTo>
                  <a:pt x="85353" y="436826"/>
                </a:lnTo>
                <a:lnTo>
                  <a:pt x="99818" y="390229"/>
                </a:lnTo>
                <a:lnTo>
                  <a:pt x="119479" y="354006"/>
                </a:lnTo>
                <a:lnTo>
                  <a:pt x="75268" y="316650"/>
                </a:lnTo>
                <a:lnTo>
                  <a:pt x="90475" y="288632"/>
                </a:lnTo>
                <a:lnTo>
                  <a:pt x="144419" y="308058"/>
                </a:lnTo>
                <a:lnTo>
                  <a:pt x="150132" y="297533"/>
                </a:lnTo>
                <a:lnTo>
                  <a:pt x="200035" y="237050"/>
                </a:lnTo>
                <a:lnTo>
                  <a:pt x="166438" y="188718"/>
                </a:lnTo>
                <a:lnTo>
                  <a:pt x="176511" y="176510"/>
                </a:lnTo>
                <a:lnTo>
                  <a:pt x="188718" y="166438"/>
                </a:lnTo>
                <a:lnTo>
                  <a:pt x="237050" y="200035"/>
                </a:lnTo>
                <a:lnTo>
                  <a:pt x="297532" y="150133"/>
                </a:lnTo>
                <a:lnTo>
                  <a:pt x="308058" y="144420"/>
                </a:lnTo>
                <a:lnTo>
                  <a:pt x="288632" y="90475"/>
                </a:lnTo>
                <a:lnTo>
                  <a:pt x="316650" y="75268"/>
                </a:lnTo>
                <a:lnTo>
                  <a:pt x="354006" y="119480"/>
                </a:lnTo>
                <a:lnTo>
                  <a:pt x="390229" y="99819"/>
                </a:lnTo>
                <a:lnTo>
                  <a:pt x="436826" y="85354"/>
                </a:lnTo>
                <a:lnTo>
                  <a:pt x="431965" y="27524"/>
                </a:lnTo>
                <a:lnTo>
                  <a:pt x="462359" y="18089"/>
                </a:lnTo>
                <a:lnTo>
                  <a:pt x="486718" y="69867"/>
                </a:lnTo>
                <a:lnTo>
                  <a:pt x="492664" y="68021"/>
                </a:lnTo>
                <a:lnTo>
                  <a:pt x="576447" y="59575"/>
                </a:lnTo>
                <a:lnTo>
                  <a:pt x="586876" y="1590"/>
                </a:lnTo>
                <a:close/>
              </a:path>
            </a:pathLst>
          </a:cu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00" name="Oval 299"/>
          <p:cNvSpPr/>
          <p:nvPr/>
        </p:nvSpPr>
        <p:spPr bwMode="auto">
          <a:xfrm>
            <a:off x="7021456" y="5615968"/>
            <a:ext cx="215452" cy="215452"/>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03" name="Freeform 302"/>
          <p:cNvSpPr/>
          <p:nvPr/>
        </p:nvSpPr>
        <p:spPr bwMode="auto">
          <a:xfrm>
            <a:off x="8484808" y="5121050"/>
            <a:ext cx="1205288" cy="1205288"/>
          </a:xfrm>
          <a:custGeom>
            <a:avLst/>
            <a:gdLst>
              <a:gd name="connsiteX0" fmla="*/ 602644 w 1205288"/>
              <a:gd name="connsiteY0" fmla="*/ 494918 h 1205288"/>
              <a:gd name="connsiteX1" fmla="*/ 494918 w 1205288"/>
              <a:gd name="connsiteY1" fmla="*/ 602644 h 1205288"/>
              <a:gd name="connsiteX2" fmla="*/ 602644 w 1205288"/>
              <a:gd name="connsiteY2" fmla="*/ 710370 h 1205288"/>
              <a:gd name="connsiteX3" fmla="*/ 710370 w 1205288"/>
              <a:gd name="connsiteY3" fmla="*/ 602644 h 1205288"/>
              <a:gd name="connsiteX4" fmla="*/ 602644 w 1205288"/>
              <a:gd name="connsiteY4" fmla="*/ 494918 h 1205288"/>
              <a:gd name="connsiteX5" fmla="*/ 602644 w 1205288"/>
              <a:gd name="connsiteY5" fmla="*/ 0 h 1205288"/>
              <a:gd name="connsiteX6" fmla="*/ 618414 w 1205288"/>
              <a:gd name="connsiteY6" fmla="*/ 1590 h 1205288"/>
              <a:gd name="connsiteX7" fmla="*/ 628843 w 1205288"/>
              <a:gd name="connsiteY7" fmla="*/ 59575 h 1205288"/>
              <a:gd name="connsiteX8" fmla="*/ 712624 w 1205288"/>
              <a:gd name="connsiteY8" fmla="*/ 68021 h 1205288"/>
              <a:gd name="connsiteX9" fmla="*/ 718571 w 1205288"/>
              <a:gd name="connsiteY9" fmla="*/ 69867 h 1205288"/>
              <a:gd name="connsiteX10" fmla="*/ 742930 w 1205288"/>
              <a:gd name="connsiteY10" fmla="*/ 18090 h 1205288"/>
              <a:gd name="connsiteX11" fmla="*/ 773325 w 1205288"/>
              <a:gd name="connsiteY11" fmla="*/ 27525 h 1205288"/>
              <a:gd name="connsiteX12" fmla="*/ 768464 w 1205288"/>
              <a:gd name="connsiteY12" fmla="*/ 85355 h 1205288"/>
              <a:gd name="connsiteX13" fmla="*/ 815059 w 1205288"/>
              <a:gd name="connsiteY13" fmla="*/ 99819 h 1205288"/>
              <a:gd name="connsiteX14" fmla="*/ 851283 w 1205288"/>
              <a:gd name="connsiteY14" fmla="*/ 119480 h 1205288"/>
              <a:gd name="connsiteX15" fmla="*/ 888639 w 1205288"/>
              <a:gd name="connsiteY15" fmla="*/ 75268 h 1205288"/>
              <a:gd name="connsiteX16" fmla="*/ 916657 w 1205288"/>
              <a:gd name="connsiteY16" fmla="*/ 90476 h 1205288"/>
              <a:gd name="connsiteX17" fmla="*/ 897231 w 1205288"/>
              <a:gd name="connsiteY17" fmla="*/ 144420 h 1205288"/>
              <a:gd name="connsiteX18" fmla="*/ 907756 w 1205288"/>
              <a:gd name="connsiteY18" fmla="*/ 150133 h 1205288"/>
              <a:gd name="connsiteX19" fmla="*/ 968239 w 1205288"/>
              <a:gd name="connsiteY19" fmla="*/ 200036 h 1205288"/>
              <a:gd name="connsiteX20" fmla="*/ 1016571 w 1205288"/>
              <a:gd name="connsiteY20" fmla="*/ 166438 h 1205288"/>
              <a:gd name="connsiteX21" fmla="*/ 1028778 w 1205288"/>
              <a:gd name="connsiteY21" fmla="*/ 176510 h 1205288"/>
              <a:gd name="connsiteX22" fmla="*/ 1038851 w 1205288"/>
              <a:gd name="connsiteY22" fmla="*/ 188719 h 1205288"/>
              <a:gd name="connsiteX23" fmla="*/ 1005254 w 1205288"/>
              <a:gd name="connsiteY23" fmla="*/ 237051 h 1205288"/>
              <a:gd name="connsiteX24" fmla="*/ 1055156 w 1205288"/>
              <a:gd name="connsiteY24" fmla="*/ 297533 h 1205288"/>
              <a:gd name="connsiteX25" fmla="*/ 1060869 w 1205288"/>
              <a:gd name="connsiteY25" fmla="*/ 308058 h 1205288"/>
              <a:gd name="connsiteX26" fmla="*/ 1114813 w 1205288"/>
              <a:gd name="connsiteY26" fmla="*/ 288632 h 1205288"/>
              <a:gd name="connsiteX27" fmla="*/ 1130021 w 1205288"/>
              <a:gd name="connsiteY27" fmla="*/ 316651 h 1205288"/>
              <a:gd name="connsiteX28" fmla="*/ 1085810 w 1205288"/>
              <a:gd name="connsiteY28" fmla="*/ 354007 h 1205288"/>
              <a:gd name="connsiteX29" fmla="*/ 1105470 w 1205288"/>
              <a:gd name="connsiteY29" fmla="*/ 390229 h 1205288"/>
              <a:gd name="connsiteX30" fmla="*/ 1119935 w 1205288"/>
              <a:gd name="connsiteY30" fmla="*/ 436826 h 1205288"/>
              <a:gd name="connsiteX31" fmla="*/ 1177764 w 1205288"/>
              <a:gd name="connsiteY31" fmla="*/ 431965 h 1205288"/>
              <a:gd name="connsiteX32" fmla="*/ 1187199 w 1205288"/>
              <a:gd name="connsiteY32" fmla="*/ 462359 h 1205288"/>
              <a:gd name="connsiteX33" fmla="*/ 1135422 w 1205288"/>
              <a:gd name="connsiteY33" fmla="*/ 486718 h 1205288"/>
              <a:gd name="connsiteX34" fmla="*/ 1137268 w 1205288"/>
              <a:gd name="connsiteY34" fmla="*/ 492665 h 1205288"/>
              <a:gd name="connsiteX35" fmla="*/ 1145714 w 1205288"/>
              <a:gd name="connsiteY35" fmla="*/ 576447 h 1205288"/>
              <a:gd name="connsiteX36" fmla="*/ 1203698 w 1205288"/>
              <a:gd name="connsiteY36" fmla="*/ 586875 h 1205288"/>
              <a:gd name="connsiteX37" fmla="*/ 1205288 w 1205288"/>
              <a:gd name="connsiteY37" fmla="*/ 602644 h 1205288"/>
              <a:gd name="connsiteX38" fmla="*/ 1203698 w 1205288"/>
              <a:gd name="connsiteY38" fmla="*/ 618415 h 1205288"/>
              <a:gd name="connsiteX39" fmla="*/ 1145714 w 1205288"/>
              <a:gd name="connsiteY39" fmla="*/ 628843 h 1205288"/>
              <a:gd name="connsiteX40" fmla="*/ 1137268 w 1205288"/>
              <a:gd name="connsiteY40" fmla="*/ 712624 h 1205288"/>
              <a:gd name="connsiteX41" fmla="*/ 1135422 w 1205288"/>
              <a:gd name="connsiteY41" fmla="*/ 718571 h 1205288"/>
              <a:gd name="connsiteX42" fmla="*/ 1187199 w 1205288"/>
              <a:gd name="connsiteY42" fmla="*/ 742930 h 1205288"/>
              <a:gd name="connsiteX43" fmla="*/ 1177764 w 1205288"/>
              <a:gd name="connsiteY43" fmla="*/ 773325 h 1205288"/>
              <a:gd name="connsiteX44" fmla="*/ 1119934 w 1205288"/>
              <a:gd name="connsiteY44" fmla="*/ 768464 h 1205288"/>
              <a:gd name="connsiteX45" fmla="*/ 1105470 w 1205288"/>
              <a:gd name="connsiteY45" fmla="*/ 815059 h 1205288"/>
              <a:gd name="connsiteX46" fmla="*/ 1085809 w 1205288"/>
              <a:gd name="connsiteY46" fmla="*/ 851282 h 1205288"/>
              <a:gd name="connsiteX47" fmla="*/ 1130021 w 1205288"/>
              <a:gd name="connsiteY47" fmla="*/ 888638 h 1205288"/>
              <a:gd name="connsiteX48" fmla="*/ 1114813 w 1205288"/>
              <a:gd name="connsiteY48" fmla="*/ 916657 h 1205288"/>
              <a:gd name="connsiteX49" fmla="*/ 1060869 w 1205288"/>
              <a:gd name="connsiteY49" fmla="*/ 897231 h 1205288"/>
              <a:gd name="connsiteX50" fmla="*/ 1055156 w 1205288"/>
              <a:gd name="connsiteY50" fmla="*/ 907756 h 1205288"/>
              <a:gd name="connsiteX51" fmla="*/ 1005253 w 1205288"/>
              <a:gd name="connsiteY51" fmla="*/ 968239 h 1205288"/>
              <a:gd name="connsiteX52" fmla="*/ 1038850 w 1205288"/>
              <a:gd name="connsiteY52" fmla="*/ 1016570 h 1205288"/>
              <a:gd name="connsiteX53" fmla="*/ 1028778 w 1205288"/>
              <a:gd name="connsiteY53" fmla="*/ 1028778 h 1205288"/>
              <a:gd name="connsiteX54" fmla="*/ 1016570 w 1205288"/>
              <a:gd name="connsiteY54" fmla="*/ 1038850 h 1205288"/>
              <a:gd name="connsiteX55" fmla="*/ 968239 w 1205288"/>
              <a:gd name="connsiteY55" fmla="*/ 1005253 h 1205288"/>
              <a:gd name="connsiteX56" fmla="*/ 907756 w 1205288"/>
              <a:gd name="connsiteY56" fmla="*/ 1055155 h 1205288"/>
              <a:gd name="connsiteX57" fmla="*/ 897231 w 1205288"/>
              <a:gd name="connsiteY57" fmla="*/ 1060868 h 1205288"/>
              <a:gd name="connsiteX58" fmla="*/ 916657 w 1205288"/>
              <a:gd name="connsiteY58" fmla="*/ 1114813 h 1205288"/>
              <a:gd name="connsiteX59" fmla="*/ 888638 w 1205288"/>
              <a:gd name="connsiteY59" fmla="*/ 1130021 h 1205288"/>
              <a:gd name="connsiteX60" fmla="*/ 851282 w 1205288"/>
              <a:gd name="connsiteY60" fmla="*/ 1085809 h 1205288"/>
              <a:gd name="connsiteX61" fmla="*/ 815059 w 1205288"/>
              <a:gd name="connsiteY61" fmla="*/ 1105470 h 1205288"/>
              <a:gd name="connsiteX62" fmla="*/ 768464 w 1205288"/>
              <a:gd name="connsiteY62" fmla="*/ 1119934 h 1205288"/>
              <a:gd name="connsiteX63" fmla="*/ 773325 w 1205288"/>
              <a:gd name="connsiteY63" fmla="*/ 1177764 h 1205288"/>
              <a:gd name="connsiteX64" fmla="*/ 742930 w 1205288"/>
              <a:gd name="connsiteY64" fmla="*/ 1187199 h 1205288"/>
              <a:gd name="connsiteX65" fmla="*/ 718571 w 1205288"/>
              <a:gd name="connsiteY65" fmla="*/ 1135421 h 1205288"/>
              <a:gd name="connsiteX66" fmla="*/ 712624 w 1205288"/>
              <a:gd name="connsiteY66" fmla="*/ 1137267 h 1205288"/>
              <a:gd name="connsiteX67" fmla="*/ 628843 w 1205288"/>
              <a:gd name="connsiteY67" fmla="*/ 1145713 h 1205288"/>
              <a:gd name="connsiteX68" fmla="*/ 618415 w 1205288"/>
              <a:gd name="connsiteY68" fmla="*/ 1203698 h 1205288"/>
              <a:gd name="connsiteX69" fmla="*/ 602644 w 1205288"/>
              <a:gd name="connsiteY69" fmla="*/ 1205288 h 1205288"/>
              <a:gd name="connsiteX70" fmla="*/ 586876 w 1205288"/>
              <a:gd name="connsiteY70" fmla="*/ 1203698 h 1205288"/>
              <a:gd name="connsiteX71" fmla="*/ 576447 w 1205288"/>
              <a:gd name="connsiteY71" fmla="*/ 1145713 h 1205288"/>
              <a:gd name="connsiteX72" fmla="*/ 492664 w 1205288"/>
              <a:gd name="connsiteY72" fmla="*/ 1137267 h 1205288"/>
              <a:gd name="connsiteX73" fmla="*/ 486718 w 1205288"/>
              <a:gd name="connsiteY73" fmla="*/ 1135422 h 1205288"/>
              <a:gd name="connsiteX74" fmla="*/ 462359 w 1205288"/>
              <a:gd name="connsiteY74" fmla="*/ 1187199 h 1205288"/>
              <a:gd name="connsiteX75" fmla="*/ 431965 w 1205288"/>
              <a:gd name="connsiteY75" fmla="*/ 1177764 h 1205288"/>
              <a:gd name="connsiteX76" fmla="*/ 436826 w 1205288"/>
              <a:gd name="connsiteY76" fmla="*/ 1119934 h 1205288"/>
              <a:gd name="connsiteX77" fmla="*/ 390229 w 1205288"/>
              <a:gd name="connsiteY77" fmla="*/ 1105470 h 1205288"/>
              <a:gd name="connsiteX78" fmla="*/ 354007 w 1205288"/>
              <a:gd name="connsiteY78" fmla="*/ 1085809 h 1205288"/>
              <a:gd name="connsiteX79" fmla="*/ 316651 w 1205288"/>
              <a:gd name="connsiteY79" fmla="*/ 1130021 h 1205288"/>
              <a:gd name="connsiteX80" fmla="*/ 288632 w 1205288"/>
              <a:gd name="connsiteY80" fmla="*/ 1114813 h 1205288"/>
              <a:gd name="connsiteX81" fmla="*/ 308058 w 1205288"/>
              <a:gd name="connsiteY81" fmla="*/ 1060869 h 1205288"/>
              <a:gd name="connsiteX82" fmla="*/ 297532 w 1205288"/>
              <a:gd name="connsiteY82" fmla="*/ 1055155 h 1205288"/>
              <a:gd name="connsiteX83" fmla="*/ 237051 w 1205288"/>
              <a:gd name="connsiteY83" fmla="*/ 1005254 h 1205288"/>
              <a:gd name="connsiteX84" fmla="*/ 188719 w 1205288"/>
              <a:gd name="connsiteY84" fmla="*/ 1038851 h 1205288"/>
              <a:gd name="connsiteX85" fmla="*/ 176511 w 1205288"/>
              <a:gd name="connsiteY85" fmla="*/ 1028778 h 1205288"/>
              <a:gd name="connsiteX86" fmla="*/ 166439 w 1205288"/>
              <a:gd name="connsiteY86" fmla="*/ 1016570 h 1205288"/>
              <a:gd name="connsiteX87" fmla="*/ 200036 w 1205288"/>
              <a:gd name="connsiteY87" fmla="*/ 968239 h 1205288"/>
              <a:gd name="connsiteX88" fmla="*/ 150132 w 1205288"/>
              <a:gd name="connsiteY88" fmla="*/ 907756 h 1205288"/>
              <a:gd name="connsiteX89" fmla="*/ 144420 w 1205288"/>
              <a:gd name="connsiteY89" fmla="*/ 897232 h 1205288"/>
              <a:gd name="connsiteX90" fmla="*/ 90476 w 1205288"/>
              <a:gd name="connsiteY90" fmla="*/ 916657 h 1205288"/>
              <a:gd name="connsiteX91" fmla="*/ 75268 w 1205288"/>
              <a:gd name="connsiteY91" fmla="*/ 888639 h 1205288"/>
              <a:gd name="connsiteX92" fmla="*/ 119480 w 1205288"/>
              <a:gd name="connsiteY92" fmla="*/ 851283 h 1205288"/>
              <a:gd name="connsiteX93" fmla="*/ 99818 w 1205288"/>
              <a:gd name="connsiteY93" fmla="*/ 815059 h 1205288"/>
              <a:gd name="connsiteX94" fmla="*/ 85354 w 1205288"/>
              <a:gd name="connsiteY94" fmla="*/ 768464 h 1205288"/>
              <a:gd name="connsiteX95" fmla="*/ 27525 w 1205288"/>
              <a:gd name="connsiteY95" fmla="*/ 773325 h 1205288"/>
              <a:gd name="connsiteX96" fmla="*/ 18090 w 1205288"/>
              <a:gd name="connsiteY96" fmla="*/ 742930 h 1205288"/>
              <a:gd name="connsiteX97" fmla="*/ 69866 w 1205288"/>
              <a:gd name="connsiteY97" fmla="*/ 718572 h 1205288"/>
              <a:gd name="connsiteX98" fmla="*/ 68020 w 1205288"/>
              <a:gd name="connsiteY98" fmla="*/ 712624 h 1205288"/>
              <a:gd name="connsiteX99" fmla="*/ 59574 w 1205288"/>
              <a:gd name="connsiteY99" fmla="*/ 628843 h 1205288"/>
              <a:gd name="connsiteX100" fmla="*/ 1590 w 1205288"/>
              <a:gd name="connsiteY100" fmla="*/ 618414 h 1205288"/>
              <a:gd name="connsiteX101" fmla="*/ 0 w 1205288"/>
              <a:gd name="connsiteY101" fmla="*/ 602644 h 1205288"/>
              <a:gd name="connsiteX102" fmla="*/ 1590 w 1205288"/>
              <a:gd name="connsiteY102" fmla="*/ 586876 h 1205288"/>
              <a:gd name="connsiteX103" fmla="*/ 59574 w 1205288"/>
              <a:gd name="connsiteY103" fmla="*/ 576448 h 1205288"/>
              <a:gd name="connsiteX104" fmla="*/ 68020 w 1205288"/>
              <a:gd name="connsiteY104" fmla="*/ 492665 h 1205288"/>
              <a:gd name="connsiteX105" fmla="*/ 69866 w 1205288"/>
              <a:gd name="connsiteY105" fmla="*/ 486718 h 1205288"/>
              <a:gd name="connsiteX106" fmla="*/ 18089 w 1205288"/>
              <a:gd name="connsiteY106" fmla="*/ 462359 h 1205288"/>
              <a:gd name="connsiteX107" fmla="*/ 27524 w 1205288"/>
              <a:gd name="connsiteY107" fmla="*/ 431965 h 1205288"/>
              <a:gd name="connsiteX108" fmla="*/ 85353 w 1205288"/>
              <a:gd name="connsiteY108" fmla="*/ 436826 h 1205288"/>
              <a:gd name="connsiteX109" fmla="*/ 99818 w 1205288"/>
              <a:gd name="connsiteY109" fmla="*/ 390229 h 1205288"/>
              <a:gd name="connsiteX110" fmla="*/ 119479 w 1205288"/>
              <a:gd name="connsiteY110" fmla="*/ 354006 h 1205288"/>
              <a:gd name="connsiteX111" fmla="*/ 75268 w 1205288"/>
              <a:gd name="connsiteY111" fmla="*/ 316650 h 1205288"/>
              <a:gd name="connsiteX112" fmla="*/ 90475 w 1205288"/>
              <a:gd name="connsiteY112" fmla="*/ 288632 h 1205288"/>
              <a:gd name="connsiteX113" fmla="*/ 144419 w 1205288"/>
              <a:gd name="connsiteY113" fmla="*/ 308058 h 1205288"/>
              <a:gd name="connsiteX114" fmla="*/ 150132 w 1205288"/>
              <a:gd name="connsiteY114" fmla="*/ 297533 h 1205288"/>
              <a:gd name="connsiteX115" fmla="*/ 200035 w 1205288"/>
              <a:gd name="connsiteY115" fmla="*/ 237050 h 1205288"/>
              <a:gd name="connsiteX116" fmla="*/ 166438 w 1205288"/>
              <a:gd name="connsiteY116" fmla="*/ 188718 h 1205288"/>
              <a:gd name="connsiteX117" fmla="*/ 176511 w 1205288"/>
              <a:gd name="connsiteY117" fmla="*/ 176510 h 1205288"/>
              <a:gd name="connsiteX118" fmla="*/ 188718 w 1205288"/>
              <a:gd name="connsiteY118" fmla="*/ 166438 h 1205288"/>
              <a:gd name="connsiteX119" fmla="*/ 237050 w 1205288"/>
              <a:gd name="connsiteY119" fmla="*/ 200035 h 1205288"/>
              <a:gd name="connsiteX120" fmla="*/ 297532 w 1205288"/>
              <a:gd name="connsiteY120" fmla="*/ 150133 h 1205288"/>
              <a:gd name="connsiteX121" fmla="*/ 308058 w 1205288"/>
              <a:gd name="connsiteY121" fmla="*/ 144420 h 1205288"/>
              <a:gd name="connsiteX122" fmla="*/ 288632 w 1205288"/>
              <a:gd name="connsiteY122" fmla="*/ 90475 h 1205288"/>
              <a:gd name="connsiteX123" fmla="*/ 316650 w 1205288"/>
              <a:gd name="connsiteY123" fmla="*/ 75268 h 1205288"/>
              <a:gd name="connsiteX124" fmla="*/ 354006 w 1205288"/>
              <a:gd name="connsiteY124" fmla="*/ 119480 h 1205288"/>
              <a:gd name="connsiteX125" fmla="*/ 390229 w 1205288"/>
              <a:gd name="connsiteY125" fmla="*/ 99819 h 1205288"/>
              <a:gd name="connsiteX126" fmla="*/ 436826 w 1205288"/>
              <a:gd name="connsiteY126" fmla="*/ 85354 h 1205288"/>
              <a:gd name="connsiteX127" fmla="*/ 431965 w 1205288"/>
              <a:gd name="connsiteY127" fmla="*/ 27524 h 1205288"/>
              <a:gd name="connsiteX128" fmla="*/ 462359 w 1205288"/>
              <a:gd name="connsiteY128" fmla="*/ 18089 h 1205288"/>
              <a:gd name="connsiteX129" fmla="*/ 486718 w 1205288"/>
              <a:gd name="connsiteY129" fmla="*/ 69867 h 1205288"/>
              <a:gd name="connsiteX130" fmla="*/ 492664 w 1205288"/>
              <a:gd name="connsiteY130" fmla="*/ 68021 h 1205288"/>
              <a:gd name="connsiteX131" fmla="*/ 576447 w 1205288"/>
              <a:gd name="connsiteY131" fmla="*/ 59575 h 1205288"/>
              <a:gd name="connsiteX132" fmla="*/ 586876 w 1205288"/>
              <a:gd name="connsiteY132" fmla="*/ 1590 h 120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205288" h="1205288">
                <a:moveTo>
                  <a:pt x="602644" y="494918"/>
                </a:moveTo>
                <a:cubicBezTo>
                  <a:pt x="543149" y="494918"/>
                  <a:pt x="494918" y="543149"/>
                  <a:pt x="494918" y="602644"/>
                </a:cubicBezTo>
                <a:cubicBezTo>
                  <a:pt x="494918" y="662139"/>
                  <a:pt x="543149" y="710370"/>
                  <a:pt x="602644" y="710370"/>
                </a:cubicBezTo>
                <a:cubicBezTo>
                  <a:pt x="662139" y="710370"/>
                  <a:pt x="710370" y="662139"/>
                  <a:pt x="710370" y="602644"/>
                </a:cubicBezTo>
                <a:cubicBezTo>
                  <a:pt x="710370" y="543149"/>
                  <a:pt x="662139" y="494918"/>
                  <a:pt x="602644" y="494918"/>
                </a:cubicBezTo>
                <a:close/>
                <a:moveTo>
                  <a:pt x="602644" y="0"/>
                </a:moveTo>
                <a:lnTo>
                  <a:pt x="618414" y="1590"/>
                </a:lnTo>
                <a:lnTo>
                  <a:pt x="628843" y="59575"/>
                </a:lnTo>
                <a:lnTo>
                  <a:pt x="712624" y="68021"/>
                </a:lnTo>
                <a:lnTo>
                  <a:pt x="718571" y="69867"/>
                </a:lnTo>
                <a:lnTo>
                  <a:pt x="742930" y="18090"/>
                </a:lnTo>
                <a:lnTo>
                  <a:pt x="773325" y="27525"/>
                </a:lnTo>
                <a:lnTo>
                  <a:pt x="768464" y="85355"/>
                </a:lnTo>
                <a:lnTo>
                  <a:pt x="815059" y="99819"/>
                </a:lnTo>
                <a:lnTo>
                  <a:pt x="851283" y="119480"/>
                </a:lnTo>
                <a:lnTo>
                  <a:pt x="888639" y="75268"/>
                </a:lnTo>
                <a:lnTo>
                  <a:pt x="916657" y="90476"/>
                </a:lnTo>
                <a:lnTo>
                  <a:pt x="897231" y="144420"/>
                </a:lnTo>
                <a:lnTo>
                  <a:pt x="907756" y="150133"/>
                </a:lnTo>
                <a:lnTo>
                  <a:pt x="968239" y="200036"/>
                </a:lnTo>
                <a:lnTo>
                  <a:pt x="1016571" y="166438"/>
                </a:lnTo>
                <a:lnTo>
                  <a:pt x="1028778" y="176510"/>
                </a:lnTo>
                <a:lnTo>
                  <a:pt x="1038851" y="188719"/>
                </a:lnTo>
                <a:lnTo>
                  <a:pt x="1005254" y="237051"/>
                </a:lnTo>
                <a:lnTo>
                  <a:pt x="1055156" y="297533"/>
                </a:lnTo>
                <a:lnTo>
                  <a:pt x="1060869" y="308058"/>
                </a:lnTo>
                <a:lnTo>
                  <a:pt x="1114813" y="288632"/>
                </a:lnTo>
                <a:lnTo>
                  <a:pt x="1130021" y="316651"/>
                </a:lnTo>
                <a:lnTo>
                  <a:pt x="1085810" y="354007"/>
                </a:lnTo>
                <a:lnTo>
                  <a:pt x="1105470" y="390229"/>
                </a:lnTo>
                <a:lnTo>
                  <a:pt x="1119935" y="436826"/>
                </a:lnTo>
                <a:lnTo>
                  <a:pt x="1177764" y="431965"/>
                </a:lnTo>
                <a:lnTo>
                  <a:pt x="1187199" y="462359"/>
                </a:lnTo>
                <a:lnTo>
                  <a:pt x="1135422" y="486718"/>
                </a:lnTo>
                <a:lnTo>
                  <a:pt x="1137268" y="492665"/>
                </a:lnTo>
                <a:lnTo>
                  <a:pt x="1145714" y="576447"/>
                </a:lnTo>
                <a:lnTo>
                  <a:pt x="1203698" y="586875"/>
                </a:lnTo>
                <a:lnTo>
                  <a:pt x="1205288" y="602644"/>
                </a:lnTo>
                <a:lnTo>
                  <a:pt x="1203698" y="618415"/>
                </a:lnTo>
                <a:lnTo>
                  <a:pt x="1145714" y="628843"/>
                </a:lnTo>
                <a:lnTo>
                  <a:pt x="1137268" y="712624"/>
                </a:lnTo>
                <a:lnTo>
                  <a:pt x="1135422" y="718571"/>
                </a:lnTo>
                <a:lnTo>
                  <a:pt x="1187199" y="742930"/>
                </a:lnTo>
                <a:lnTo>
                  <a:pt x="1177764" y="773325"/>
                </a:lnTo>
                <a:lnTo>
                  <a:pt x="1119934" y="768464"/>
                </a:lnTo>
                <a:lnTo>
                  <a:pt x="1105470" y="815059"/>
                </a:lnTo>
                <a:lnTo>
                  <a:pt x="1085809" y="851282"/>
                </a:lnTo>
                <a:lnTo>
                  <a:pt x="1130021" y="888638"/>
                </a:lnTo>
                <a:lnTo>
                  <a:pt x="1114813" y="916657"/>
                </a:lnTo>
                <a:lnTo>
                  <a:pt x="1060869" y="897231"/>
                </a:lnTo>
                <a:lnTo>
                  <a:pt x="1055156" y="907756"/>
                </a:lnTo>
                <a:lnTo>
                  <a:pt x="1005253" y="968239"/>
                </a:lnTo>
                <a:lnTo>
                  <a:pt x="1038850" y="1016570"/>
                </a:lnTo>
                <a:lnTo>
                  <a:pt x="1028778" y="1028778"/>
                </a:lnTo>
                <a:lnTo>
                  <a:pt x="1016570" y="1038850"/>
                </a:lnTo>
                <a:lnTo>
                  <a:pt x="968239" y="1005253"/>
                </a:lnTo>
                <a:lnTo>
                  <a:pt x="907756" y="1055155"/>
                </a:lnTo>
                <a:lnTo>
                  <a:pt x="897231" y="1060868"/>
                </a:lnTo>
                <a:lnTo>
                  <a:pt x="916657" y="1114813"/>
                </a:lnTo>
                <a:lnTo>
                  <a:pt x="888638" y="1130021"/>
                </a:lnTo>
                <a:lnTo>
                  <a:pt x="851282" y="1085809"/>
                </a:lnTo>
                <a:lnTo>
                  <a:pt x="815059" y="1105470"/>
                </a:lnTo>
                <a:lnTo>
                  <a:pt x="768464" y="1119934"/>
                </a:lnTo>
                <a:lnTo>
                  <a:pt x="773325" y="1177764"/>
                </a:lnTo>
                <a:lnTo>
                  <a:pt x="742930" y="1187199"/>
                </a:lnTo>
                <a:lnTo>
                  <a:pt x="718571" y="1135421"/>
                </a:lnTo>
                <a:lnTo>
                  <a:pt x="712624" y="1137267"/>
                </a:lnTo>
                <a:lnTo>
                  <a:pt x="628843" y="1145713"/>
                </a:lnTo>
                <a:lnTo>
                  <a:pt x="618415" y="1203698"/>
                </a:lnTo>
                <a:lnTo>
                  <a:pt x="602644" y="1205288"/>
                </a:lnTo>
                <a:lnTo>
                  <a:pt x="586876" y="1203698"/>
                </a:lnTo>
                <a:lnTo>
                  <a:pt x="576447" y="1145713"/>
                </a:lnTo>
                <a:lnTo>
                  <a:pt x="492664" y="1137267"/>
                </a:lnTo>
                <a:lnTo>
                  <a:pt x="486718" y="1135422"/>
                </a:lnTo>
                <a:lnTo>
                  <a:pt x="462359" y="1187199"/>
                </a:lnTo>
                <a:lnTo>
                  <a:pt x="431965" y="1177764"/>
                </a:lnTo>
                <a:lnTo>
                  <a:pt x="436826" y="1119934"/>
                </a:lnTo>
                <a:lnTo>
                  <a:pt x="390229" y="1105470"/>
                </a:lnTo>
                <a:lnTo>
                  <a:pt x="354007" y="1085809"/>
                </a:lnTo>
                <a:lnTo>
                  <a:pt x="316651" y="1130021"/>
                </a:lnTo>
                <a:lnTo>
                  <a:pt x="288632" y="1114813"/>
                </a:lnTo>
                <a:lnTo>
                  <a:pt x="308058" y="1060869"/>
                </a:lnTo>
                <a:lnTo>
                  <a:pt x="297532" y="1055155"/>
                </a:lnTo>
                <a:lnTo>
                  <a:pt x="237051" y="1005254"/>
                </a:lnTo>
                <a:lnTo>
                  <a:pt x="188719" y="1038851"/>
                </a:lnTo>
                <a:lnTo>
                  <a:pt x="176511" y="1028778"/>
                </a:lnTo>
                <a:lnTo>
                  <a:pt x="166439" y="1016570"/>
                </a:lnTo>
                <a:lnTo>
                  <a:pt x="200036" y="968239"/>
                </a:lnTo>
                <a:lnTo>
                  <a:pt x="150132" y="907756"/>
                </a:lnTo>
                <a:lnTo>
                  <a:pt x="144420" y="897232"/>
                </a:lnTo>
                <a:lnTo>
                  <a:pt x="90476" y="916657"/>
                </a:lnTo>
                <a:lnTo>
                  <a:pt x="75268" y="888639"/>
                </a:lnTo>
                <a:lnTo>
                  <a:pt x="119480" y="851283"/>
                </a:lnTo>
                <a:lnTo>
                  <a:pt x="99818" y="815059"/>
                </a:lnTo>
                <a:lnTo>
                  <a:pt x="85354" y="768464"/>
                </a:lnTo>
                <a:lnTo>
                  <a:pt x="27525" y="773325"/>
                </a:lnTo>
                <a:lnTo>
                  <a:pt x="18090" y="742930"/>
                </a:lnTo>
                <a:lnTo>
                  <a:pt x="69866" y="718572"/>
                </a:lnTo>
                <a:lnTo>
                  <a:pt x="68020" y="712624"/>
                </a:lnTo>
                <a:lnTo>
                  <a:pt x="59574" y="628843"/>
                </a:lnTo>
                <a:lnTo>
                  <a:pt x="1590" y="618414"/>
                </a:lnTo>
                <a:lnTo>
                  <a:pt x="0" y="602644"/>
                </a:lnTo>
                <a:lnTo>
                  <a:pt x="1590" y="586876"/>
                </a:lnTo>
                <a:lnTo>
                  <a:pt x="59574" y="576448"/>
                </a:lnTo>
                <a:lnTo>
                  <a:pt x="68020" y="492665"/>
                </a:lnTo>
                <a:lnTo>
                  <a:pt x="69866" y="486718"/>
                </a:lnTo>
                <a:lnTo>
                  <a:pt x="18089" y="462359"/>
                </a:lnTo>
                <a:lnTo>
                  <a:pt x="27524" y="431965"/>
                </a:lnTo>
                <a:lnTo>
                  <a:pt x="85353" y="436826"/>
                </a:lnTo>
                <a:lnTo>
                  <a:pt x="99818" y="390229"/>
                </a:lnTo>
                <a:lnTo>
                  <a:pt x="119479" y="354006"/>
                </a:lnTo>
                <a:lnTo>
                  <a:pt x="75268" y="316650"/>
                </a:lnTo>
                <a:lnTo>
                  <a:pt x="90475" y="288632"/>
                </a:lnTo>
                <a:lnTo>
                  <a:pt x="144419" y="308058"/>
                </a:lnTo>
                <a:lnTo>
                  <a:pt x="150132" y="297533"/>
                </a:lnTo>
                <a:lnTo>
                  <a:pt x="200035" y="237050"/>
                </a:lnTo>
                <a:lnTo>
                  <a:pt x="166438" y="188718"/>
                </a:lnTo>
                <a:lnTo>
                  <a:pt x="176511" y="176510"/>
                </a:lnTo>
                <a:lnTo>
                  <a:pt x="188718" y="166438"/>
                </a:lnTo>
                <a:lnTo>
                  <a:pt x="237050" y="200035"/>
                </a:lnTo>
                <a:lnTo>
                  <a:pt x="297532" y="150133"/>
                </a:lnTo>
                <a:lnTo>
                  <a:pt x="308058" y="144420"/>
                </a:lnTo>
                <a:lnTo>
                  <a:pt x="288632" y="90475"/>
                </a:lnTo>
                <a:lnTo>
                  <a:pt x="316650" y="75268"/>
                </a:lnTo>
                <a:lnTo>
                  <a:pt x="354006" y="119480"/>
                </a:lnTo>
                <a:lnTo>
                  <a:pt x="390229" y="99819"/>
                </a:lnTo>
                <a:lnTo>
                  <a:pt x="436826" y="85354"/>
                </a:lnTo>
                <a:lnTo>
                  <a:pt x="431965" y="27524"/>
                </a:lnTo>
                <a:lnTo>
                  <a:pt x="462359" y="18089"/>
                </a:lnTo>
                <a:lnTo>
                  <a:pt x="486718" y="69867"/>
                </a:lnTo>
                <a:lnTo>
                  <a:pt x="492664" y="68021"/>
                </a:lnTo>
                <a:lnTo>
                  <a:pt x="576447" y="59575"/>
                </a:lnTo>
                <a:lnTo>
                  <a:pt x="586876" y="1590"/>
                </a:lnTo>
                <a:close/>
              </a:path>
            </a:pathLst>
          </a:cu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Tree>
    <p:extLst>
      <p:ext uri="{BB962C8B-B14F-4D97-AF65-F5344CB8AC3E}">
        <p14:creationId xmlns:p14="http://schemas.microsoft.com/office/powerpoint/2010/main" val="222362821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 name="Rectangle 120"/>
          <p:cNvSpPr/>
          <p:nvPr/>
        </p:nvSpPr>
        <p:spPr bwMode="auto">
          <a:xfrm>
            <a:off x="0" y="0"/>
            <a:ext cx="12192000" cy="6858000"/>
          </a:xfrm>
          <a:prstGeom prst="rect">
            <a:avLst/>
          </a:prstGeom>
          <a:solidFill>
            <a:srgbClr val="545454"/>
          </a:solidFill>
          <a:ln w="9525">
            <a:noFill/>
            <a:miter lim="800000"/>
            <a:headEnd/>
            <a:tailEnd/>
          </a:ln>
          <a:effectLst/>
        </p:spPr>
        <p:txBody>
          <a:bodyPr wrap="none" anchor="ctr">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2" name="Freeform 5"/>
          <p:cNvSpPr>
            <a:spLocks/>
          </p:cNvSpPr>
          <p:nvPr/>
        </p:nvSpPr>
        <p:spPr bwMode="auto">
          <a:xfrm rot="5400000">
            <a:off x="5554153" y="1388550"/>
            <a:ext cx="2734697" cy="4546602"/>
          </a:xfrm>
          <a:custGeom>
            <a:avLst/>
            <a:gdLst/>
            <a:ahLst/>
            <a:cxnLst/>
            <a:rect l="l" t="t" r="r" b="b"/>
            <a:pathLst>
              <a:path w="2734697" h="4546602">
                <a:moveTo>
                  <a:pt x="564363" y="1689463"/>
                </a:moveTo>
                <a:lnTo>
                  <a:pt x="2054915" y="1689463"/>
                </a:lnTo>
                <a:lnTo>
                  <a:pt x="2054915" y="1122392"/>
                </a:lnTo>
                <a:lnTo>
                  <a:pt x="2054915" y="1103983"/>
                </a:lnTo>
                <a:lnTo>
                  <a:pt x="2053920" y="1085078"/>
                </a:lnTo>
                <a:lnTo>
                  <a:pt x="2052925" y="1066670"/>
                </a:lnTo>
                <a:lnTo>
                  <a:pt x="2051432" y="1047764"/>
                </a:lnTo>
                <a:lnTo>
                  <a:pt x="2048945" y="1029356"/>
                </a:lnTo>
                <a:lnTo>
                  <a:pt x="2046955" y="1011446"/>
                </a:lnTo>
                <a:lnTo>
                  <a:pt x="2043472" y="993535"/>
                </a:lnTo>
                <a:lnTo>
                  <a:pt x="2040487" y="975127"/>
                </a:lnTo>
                <a:lnTo>
                  <a:pt x="2036507" y="957217"/>
                </a:lnTo>
                <a:lnTo>
                  <a:pt x="2032029" y="939804"/>
                </a:lnTo>
                <a:lnTo>
                  <a:pt x="2027552" y="922391"/>
                </a:lnTo>
                <a:lnTo>
                  <a:pt x="2022079" y="904978"/>
                </a:lnTo>
                <a:lnTo>
                  <a:pt x="2016606" y="888063"/>
                </a:lnTo>
                <a:lnTo>
                  <a:pt x="2010636" y="871147"/>
                </a:lnTo>
                <a:lnTo>
                  <a:pt x="2003671" y="854232"/>
                </a:lnTo>
                <a:lnTo>
                  <a:pt x="1997203" y="837316"/>
                </a:lnTo>
                <a:lnTo>
                  <a:pt x="1990238" y="820898"/>
                </a:lnTo>
                <a:lnTo>
                  <a:pt x="1982775" y="804977"/>
                </a:lnTo>
                <a:lnTo>
                  <a:pt x="1974318" y="789555"/>
                </a:lnTo>
                <a:lnTo>
                  <a:pt x="1966357" y="773634"/>
                </a:lnTo>
                <a:lnTo>
                  <a:pt x="1957402" y="757714"/>
                </a:lnTo>
                <a:lnTo>
                  <a:pt x="1948447" y="742291"/>
                </a:lnTo>
                <a:lnTo>
                  <a:pt x="1938994" y="727863"/>
                </a:lnTo>
                <a:lnTo>
                  <a:pt x="1929044" y="712440"/>
                </a:lnTo>
                <a:lnTo>
                  <a:pt x="1919094" y="698012"/>
                </a:lnTo>
                <a:lnTo>
                  <a:pt x="1908148" y="683584"/>
                </a:lnTo>
                <a:lnTo>
                  <a:pt x="1898198" y="669654"/>
                </a:lnTo>
                <a:lnTo>
                  <a:pt x="1886755" y="655723"/>
                </a:lnTo>
                <a:lnTo>
                  <a:pt x="1875312" y="642788"/>
                </a:lnTo>
                <a:lnTo>
                  <a:pt x="1863870" y="628858"/>
                </a:lnTo>
                <a:lnTo>
                  <a:pt x="1850934" y="615922"/>
                </a:lnTo>
                <a:lnTo>
                  <a:pt x="1838994" y="603484"/>
                </a:lnTo>
                <a:lnTo>
                  <a:pt x="1826059" y="590549"/>
                </a:lnTo>
                <a:lnTo>
                  <a:pt x="1813621" y="578609"/>
                </a:lnTo>
                <a:lnTo>
                  <a:pt x="1799690" y="566668"/>
                </a:lnTo>
                <a:lnTo>
                  <a:pt x="1786257" y="555226"/>
                </a:lnTo>
                <a:lnTo>
                  <a:pt x="1772327" y="544280"/>
                </a:lnTo>
                <a:lnTo>
                  <a:pt x="1758397" y="533335"/>
                </a:lnTo>
                <a:lnTo>
                  <a:pt x="1743969" y="522887"/>
                </a:lnTo>
                <a:lnTo>
                  <a:pt x="1729541" y="512937"/>
                </a:lnTo>
                <a:lnTo>
                  <a:pt x="1714615" y="502987"/>
                </a:lnTo>
                <a:lnTo>
                  <a:pt x="1699192" y="493534"/>
                </a:lnTo>
                <a:lnTo>
                  <a:pt x="1684267" y="485076"/>
                </a:lnTo>
                <a:lnTo>
                  <a:pt x="1668844" y="476121"/>
                </a:lnTo>
                <a:lnTo>
                  <a:pt x="1652924" y="467663"/>
                </a:lnTo>
                <a:lnTo>
                  <a:pt x="1637003" y="459703"/>
                </a:lnTo>
                <a:lnTo>
                  <a:pt x="1621083" y="452240"/>
                </a:lnTo>
                <a:lnTo>
                  <a:pt x="1604665" y="445275"/>
                </a:lnTo>
                <a:lnTo>
                  <a:pt x="1588247" y="437812"/>
                </a:lnTo>
                <a:lnTo>
                  <a:pt x="1571331" y="431345"/>
                </a:lnTo>
                <a:lnTo>
                  <a:pt x="1554416" y="425374"/>
                </a:lnTo>
                <a:lnTo>
                  <a:pt x="1537500" y="419902"/>
                </a:lnTo>
                <a:lnTo>
                  <a:pt x="1520088" y="414927"/>
                </a:lnTo>
                <a:lnTo>
                  <a:pt x="1502675" y="410449"/>
                </a:lnTo>
                <a:lnTo>
                  <a:pt x="1485262" y="405971"/>
                </a:lnTo>
                <a:lnTo>
                  <a:pt x="1466854" y="401991"/>
                </a:lnTo>
                <a:lnTo>
                  <a:pt x="1448943" y="399006"/>
                </a:lnTo>
                <a:lnTo>
                  <a:pt x="1431033" y="395524"/>
                </a:lnTo>
                <a:lnTo>
                  <a:pt x="1412625" y="392538"/>
                </a:lnTo>
                <a:lnTo>
                  <a:pt x="1394714" y="390548"/>
                </a:lnTo>
                <a:lnTo>
                  <a:pt x="1375809" y="389056"/>
                </a:lnTo>
                <a:lnTo>
                  <a:pt x="1356903" y="388061"/>
                </a:lnTo>
                <a:lnTo>
                  <a:pt x="1338495" y="387066"/>
                </a:lnTo>
                <a:lnTo>
                  <a:pt x="1319092" y="386568"/>
                </a:lnTo>
                <a:lnTo>
                  <a:pt x="1300186" y="386568"/>
                </a:lnTo>
                <a:lnTo>
                  <a:pt x="1280783" y="387066"/>
                </a:lnTo>
                <a:lnTo>
                  <a:pt x="1262375" y="388061"/>
                </a:lnTo>
                <a:lnTo>
                  <a:pt x="1243967" y="389056"/>
                </a:lnTo>
                <a:lnTo>
                  <a:pt x="1225559" y="390548"/>
                </a:lnTo>
                <a:lnTo>
                  <a:pt x="1206654" y="392538"/>
                </a:lnTo>
                <a:lnTo>
                  <a:pt x="1188246" y="395524"/>
                </a:lnTo>
                <a:lnTo>
                  <a:pt x="1170335" y="399006"/>
                </a:lnTo>
                <a:lnTo>
                  <a:pt x="1152425" y="401991"/>
                </a:lnTo>
                <a:lnTo>
                  <a:pt x="1135012" y="405971"/>
                </a:lnTo>
                <a:lnTo>
                  <a:pt x="1116604" y="410449"/>
                </a:lnTo>
                <a:lnTo>
                  <a:pt x="1099191" y="414927"/>
                </a:lnTo>
                <a:lnTo>
                  <a:pt x="1082275" y="419902"/>
                </a:lnTo>
                <a:lnTo>
                  <a:pt x="1064862" y="425374"/>
                </a:lnTo>
                <a:lnTo>
                  <a:pt x="1047947" y="431345"/>
                </a:lnTo>
                <a:lnTo>
                  <a:pt x="1031031" y="437812"/>
                </a:lnTo>
                <a:lnTo>
                  <a:pt x="1014613" y="445275"/>
                </a:lnTo>
                <a:lnTo>
                  <a:pt x="998195" y="452240"/>
                </a:lnTo>
                <a:lnTo>
                  <a:pt x="982275" y="459703"/>
                </a:lnTo>
                <a:lnTo>
                  <a:pt x="966355" y="467663"/>
                </a:lnTo>
                <a:lnTo>
                  <a:pt x="950434" y="476121"/>
                </a:lnTo>
                <a:lnTo>
                  <a:pt x="935011" y="485076"/>
                </a:lnTo>
                <a:lnTo>
                  <a:pt x="920086" y="493534"/>
                </a:lnTo>
                <a:lnTo>
                  <a:pt x="904663" y="502987"/>
                </a:lnTo>
                <a:lnTo>
                  <a:pt x="889737" y="512937"/>
                </a:lnTo>
                <a:lnTo>
                  <a:pt x="875310" y="522887"/>
                </a:lnTo>
                <a:lnTo>
                  <a:pt x="860882" y="533335"/>
                </a:lnTo>
                <a:lnTo>
                  <a:pt x="846951" y="544280"/>
                </a:lnTo>
                <a:lnTo>
                  <a:pt x="833021" y="555226"/>
                </a:lnTo>
                <a:lnTo>
                  <a:pt x="819588" y="566668"/>
                </a:lnTo>
                <a:lnTo>
                  <a:pt x="806155" y="578609"/>
                </a:lnTo>
                <a:lnTo>
                  <a:pt x="793220" y="590549"/>
                </a:lnTo>
                <a:lnTo>
                  <a:pt x="780782" y="603484"/>
                </a:lnTo>
                <a:lnTo>
                  <a:pt x="768344" y="615922"/>
                </a:lnTo>
                <a:lnTo>
                  <a:pt x="756404" y="628858"/>
                </a:lnTo>
                <a:lnTo>
                  <a:pt x="743966" y="642788"/>
                </a:lnTo>
                <a:lnTo>
                  <a:pt x="732523" y="655723"/>
                </a:lnTo>
                <a:lnTo>
                  <a:pt x="721578" y="669654"/>
                </a:lnTo>
                <a:lnTo>
                  <a:pt x="711130" y="683584"/>
                </a:lnTo>
                <a:lnTo>
                  <a:pt x="700682" y="698012"/>
                </a:lnTo>
                <a:lnTo>
                  <a:pt x="690234" y="712440"/>
                </a:lnTo>
                <a:lnTo>
                  <a:pt x="680284" y="727863"/>
                </a:lnTo>
                <a:lnTo>
                  <a:pt x="670831" y="742291"/>
                </a:lnTo>
                <a:lnTo>
                  <a:pt x="661876" y="757714"/>
                </a:lnTo>
                <a:lnTo>
                  <a:pt x="652921" y="773634"/>
                </a:lnTo>
                <a:lnTo>
                  <a:pt x="644961" y="789555"/>
                </a:lnTo>
                <a:lnTo>
                  <a:pt x="636503" y="804977"/>
                </a:lnTo>
                <a:lnTo>
                  <a:pt x="629040" y="820898"/>
                </a:lnTo>
                <a:lnTo>
                  <a:pt x="622075" y="837316"/>
                </a:lnTo>
                <a:lnTo>
                  <a:pt x="615607" y="854232"/>
                </a:lnTo>
                <a:lnTo>
                  <a:pt x="608642" y="871147"/>
                </a:lnTo>
                <a:lnTo>
                  <a:pt x="602672" y="888063"/>
                </a:lnTo>
                <a:lnTo>
                  <a:pt x="597199" y="904978"/>
                </a:lnTo>
                <a:lnTo>
                  <a:pt x="591727" y="922391"/>
                </a:lnTo>
                <a:lnTo>
                  <a:pt x="587747" y="939804"/>
                </a:lnTo>
                <a:lnTo>
                  <a:pt x="583269" y="957217"/>
                </a:lnTo>
                <a:lnTo>
                  <a:pt x="578791" y="975127"/>
                </a:lnTo>
                <a:lnTo>
                  <a:pt x="575806" y="993535"/>
                </a:lnTo>
                <a:lnTo>
                  <a:pt x="572821" y="1011446"/>
                </a:lnTo>
                <a:lnTo>
                  <a:pt x="570334" y="1029356"/>
                </a:lnTo>
                <a:lnTo>
                  <a:pt x="567846" y="1047764"/>
                </a:lnTo>
                <a:lnTo>
                  <a:pt x="566353" y="1066670"/>
                </a:lnTo>
                <a:lnTo>
                  <a:pt x="565358" y="1085078"/>
                </a:lnTo>
                <a:lnTo>
                  <a:pt x="564363" y="1103983"/>
                </a:lnTo>
                <a:lnTo>
                  <a:pt x="564363" y="1122392"/>
                </a:lnTo>
                <a:close/>
                <a:moveTo>
                  <a:pt x="0" y="4516179"/>
                </a:moveTo>
                <a:lnTo>
                  <a:pt x="0" y="1719886"/>
                </a:lnTo>
                <a:lnTo>
                  <a:pt x="534" y="1713934"/>
                </a:lnTo>
                <a:lnTo>
                  <a:pt x="2135" y="1707982"/>
                </a:lnTo>
                <a:lnTo>
                  <a:pt x="3736" y="1703352"/>
                </a:lnTo>
                <a:lnTo>
                  <a:pt x="6938" y="1698061"/>
                </a:lnTo>
                <a:lnTo>
                  <a:pt x="11208" y="1694093"/>
                </a:lnTo>
                <a:lnTo>
                  <a:pt x="14944" y="1691447"/>
                </a:lnTo>
                <a:lnTo>
                  <a:pt x="19747" y="1690125"/>
                </a:lnTo>
                <a:lnTo>
                  <a:pt x="24550" y="1689463"/>
                </a:lnTo>
                <a:lnTo>
                  <a:pt x="176800" y="1689463"/>
                </a:lnTo>
                <a:lnTo>
                  <a:pt x="176800" y="1122392"/>
                </a:lnTo>
                <a:lnTo>
                  <a:pt x="177298" y="1093536"/>
                </a:lnTo>
                <a:lnTo>
                  <a:pt x="178293" y="1065177"/>
                </a:lnTo>
                <a:lnTo>
                  <a:pt x="180283" y="1036322"/>
                </a:lnTo>
                <a:lnTo>
                  <a:pt x="182770" y="1007963"/>
                </a:lnTo>
                <a:lnTo>
                  <a:pt x="186253" y="980103"/>
                </a:lnTo>
                <a:lnTo>
                  <a:pt x="189735" y="952242"/>
                </a:lnTo>
                <a:lnTo>
                  <a:pt x="194213" y="924381"/>
                </a:lnTo>
                <a:lnTo>
                  <a:pt x="199686" y="897018"/>
                </a:lnTo>
                <a:lnTo>
                  <a:pt x="205656" y="869654"/>
                </a:lnTo>
                <a:lnTo>
                  <a:pt x="212124" y="842789"/>
                </a:lnTo>
                <a:lnTo>
                  <a:pt x="220084" y="815923"/>
                </a:lnTo>
                <a:lnTo>
                  <a:pt x="227547" y="789555"/>
                </a:lnTo>
                <a:lnTo>
                  <a:pt x="236502" y="763186"/>
                </a:lnTo>
                <a:lnTo>
                  <a:pt x="245457" y="737316"/>
                </a:lnTo>
                <a:lnTo>
                  <a:pt x="255407" y="711942"/>
                </a:lnTo>
                <a:lnTo>
                  <a:pt x="265855" y="686072"/>
                </a:lnTo>
                <a:lnTo>
                  <a:pt x="276800" y="661196"/>
                </a:lnTo>
                <a:lnTo>
                  <a:pt x="288243" y="636818"/>
                </a:lnTo>
                <a:lnTo>
                  <a:pt x="300184" y="611942"/>
                </a:lnTo>
                <a:lnTo>
                  <a:pt x="313119" y="588061"/>
                </a:lnTo>
                <a:lnTo>
                  <a:pt x="326054" y="564678"/>
                </a:lnTo>
                <a:lnTo>
                  <a:pt x="339985" y="541295"/>
                </a:lnTo>
                <a:lnTo>
                  <a:pt x="354413" y="518409"/>
                </a:lnTo>
                <a:lnTo>
                  <a:pt x="369338" y="495524"/>
                </a:lnTo>
                <a:lnTo>
                  <a:pt x="384761" y="473633"/>
                </a:lnTo>
                <a:lnTo>
                  <a:pt x="401179" y="451743"/>
                </a:lnTo>
                <a:lnTo>
                  <a:pt x="417597" y="429852"/>
                </a:lnTo>
                <a:lnTo>
                  <a:pt x="434512" y="408956"/>
                </a:lnTo>
                <a:lnTo>
                  <a:pt x="451925" y="388558"/>
                </a:lnTo>
                <a:lnTo>
                  <a:pt x="469338" y="368160"/>
                </a:lnTo>
                <a:lnTo>
                  <a:pt x="487746" y="348757"/>
                </a:lnTo>
                <a:lnTo>
                  <a:pt x="506652" y="329354"/>
                </a:lnTo>
                <a:lnTo>
                  <a:pt x="526055" y="310946"/>
                </a:lnTo>
                <a:lnTo>
                  <a:pt x="545458" y="292538"/>
                </a:lnTo>
                <a:lnTo>
                  <a:pt x="565856" y="274628"/>
                </a:lnTo>
                <a:lnTo>
                  <a:pt x="585757" y="256717"/>
                </a:lnTo>
                <a:lnTo>
                  <a:pt x="607150" y="239802"/>
                </a:lnTo>
                <a:lnTo>
                  <a:pt x="628543" y="223881"/>
                </a:lnTo>
                <a:lnTo>
                  <a:pt x="650433" y="207961"/>
                </a:lnTo>
                <a:lnTo>
                  <a:pt x="672821" y="192538"/>
                </a:lnTo>
                <a:lnTo>
                  <a:pt x="695210" y="177115"/>
                </a:lnTo>
                <a:lnTo>
                  <a:pt x="718095" y="163185"/>
                </a:lnTo>
                <a:lnTo>
                  <a:pt x="741478" y="149254"/>
                </a:lnTo>
                <a:lnTo>
                  <a:pt x="765359" y="135821"/>
                </a:lnTo>
                <a:lnTo>
                  <a:pt x="789240" y="123383"/>
                </a:lnTo>
                <a:lnTo>
                  <a:pt x="813618" y="111443"/>
                </a:lnTo>
                <a:lnTo>
                  <a:pt x="838494" y="99503"/>
                </a:lnTo>
                <a:lnTo>
                  <a:pt x="863867" y="88557"/>
                </a:lnTo>
                <a:lnTo>
                  <a:pt x="888742" y="78110"/>
                </a:lnTo>
                <a:lnTo>
                  <a:pt x="914613" y="68159"/>
                </a:lnTo>
                <a:lnTo>
                  <a:pt x="940484" y="58707"/>
                </a:lnTo>
                <a:lnTo>
                  <a:pt x="966852" y="50746"/>
                </a:lnTo>
                <a:lnTo>
                  <a:pt x="992723" y="42786"/>
                </a:lnTo>
                <a:lnTo>
                  <a:pt x="1019589" y="35323"/>
                </a:lnTo>
                <a:lnTo>
                  <a:pt x="1046952" y="28856"/>
                </a:lnTo>
                <a:lnTo>
                  <a:pt x="1074315" y="22886"/>
                </a:lnTo>
                <a:lnTo>
                  <a:pt x="1101678" y="17413"/>
                </a:lnTo>
                <a:lnTo>
                  <a:pt x="1129539" y="12438"/>
                </a:lnTo>
                <a:lnTo>
                  <a:pt x="1157400" y="8955"/>
                </a:lnTo>
                <a:lnTo>
                  <a:pt x="1185758" y="5473"/>
                </a:lnTo>
                <a:lnTo>
                  <a:pt x="1214116" y="3483"/>
                </a:lnTo>
                <a:lnTo>
                  <a:pt x="1242475" y="995"/>
                </a:lnTo>
                <a:lnTo>
                  <a:pt x="1271331" y="0"/>
                </a:lnTo>
                <a:lnTo>
                  <a:pt x="1300186" y="0"/>
                </a:lnTo>
                <a:lnTo>
                  <a:pt x="1319092" y="0"/>
                </a:lnTo>
                <a:lnTo>
                  <a:pt x="1347948" y="0"/>
                </a:lnTo>
                <a:lnTo>
                  <a:pt x="1376804" y="995"/>
                </a:lnTo>
                <a:lnTo>
                  <a:pt x="1405162" y="3483"/>
                </a:lnTo>
                <a:lnTo>
                  <a:pt x="1433520" y="5473"/>
                </a:lnTo>
                <a:lnTo>
                  <a:pt x="1461878" y="8955"/>
                </a:lnTo>
                <a:lnTo>
                  <a:pt x="1489739" y="12438"/>
                </a:lnTo>
                <a:lnTo>
                  <a:pt x="1517600" y="17413"/>
                </a:lnTo>
                <a:lnTo>
                  <a:pt x="1544963" y="22886"/>
                </a:lnTo>
                <a:lnTo>
                  <a:pt x="1572326" y="28856"/>
                </a:lnTo>
                <a:lnTo>
                  <a:pt x="1599690" y="35323"/>
                </a:lnTo>
                <a:lnTo>
                  <a:pt x="1626555" y="42786"/>
                </a:lnTo>
                <a:lnTo>
                  <a:pt x="1652426" y="50746"/>
                </a:lnTo>
                <a:lnTo>
                  <a:pt x="1679292" y="58707"/>
                </a:lnTo>
                <a:lnTo>
                  <a:pt x="1704665" y="68159"/>
                </a:lnTo>
                <a:lnTo>
                  <a:pt x="1730536" y="78110"/>
                </a:lnTo>
                <a:lnTo>
                  <a:pt x="1756407" y="88557"/>
                </a:lnTo>
                <a:lnTo>
                  <a:pt x="1781282" y="99503"/>
                </a:lnTo>
                <a:lnTo>
                  <a:pt x="1805660" y="111443"/>
                </a:lnTo>
                <a:lnTo>
                  <a:pt x="1830536" y="123383"/>
                </a:lnTo>
                <a:lnTo>
                  <a:pt x="1854417" y="135821"/>
                </a:lnTo>
                <a:lnTo>
                  <a:pt x="1877800" y="149254"/>
                </a:lnTo>
                <a:lnTo>
                  <a:pt x="1901183" y="163185"/>
                </a:lnTo>
                <a:lnTo>
                  <a:pt x="1924069" y="177115"/>
                </a:lnTo>
                <a:lnTo>
                  <a:pt x="1946457" y="192538"/>
                </a:lnTo>
                <a:lnTo>
                  <a:pt x="1968845" y="207961"/>
                </a:lnTo>
                <a:lnTo>
                  <a:pt x="1990736" y="223881"/>
                </a:lnTo>
                <a:lnTo>
                  <a:pt x="2012129" y="239802"/>
                </a:lnTo>
                <a:lnTo>
                  <a:pt x="2033522" y="256717"/>
                </a:lnTo>
                <a:lnTo>
                  <a:pt x="2053422" y="274628"/>
                </a:lnTo>
                <a:lnTo>
                  <a:pt x="2073820" y="292538"/>
                </a:lnTo>
                <a:lnTo>
                  <a:pt x="2093223" y="310946"/>
                </a:lnTo>
                <a:lnTo>
                  <a:pt x="2113124" y="329354"/>
                </a:lnTo>
                <a:lnTo>
                  <a:pt x="2131532" y="348757"/>
                </a:lnTo>
                <a:lnTo>
                  <a:pt x="2149940" y="368160"/>
                </a:lnTo>
                <a:lnTo>
                  <a:pt x="2167851" y="388558"/>
                </a:lnTo>
                <a:lnTo>
                  <a:pt x="2185761" y="408956"/>
                </a:lnTo>
                <a:lnTo>
                  <a:pt x="2202676" y="429852"/>
                </a:lnTo>
                <a:lnTo>
                  <a:pt x="2218597" y="451743"/>
                </a:lnTo>
                <a:lnTo>
                  <a:pt x="2234517" y="473633"/>
                </a:lnTo>
                <a:lnTo>
                  <a:pt x="2249940" y="495524"/>
                </a:lnTo>
                <a:lnTo>
                  <a:pt x="2264866" y="518409"/>
                </a:lnTo>
                <a:lnTo>
                  <a:pt x="2279294" y="541295"/>
                </a:lnTo>
                <a:lnTo>
                  <a:pt x="2293224" y="564678"/>
                </a:lnTo>
                <a:lnTo>
                  <a:pt x="2306159" y="588061"/>
                </a:lnTo>
                <a:lnTo>
                  <a:pt x="2319095" y="611942"/>
                </a:lnTo>
                <a:lnTo>
                  <a:pt x="2331035" y="636818"/>
                </a:lnTo>
                <a:lnTo>
                  <a:pt x="2342478" y="661196"/>
                </a:lnTo>
                <a:lnTo>
                  <a:pt x="2353423" y="686072"/>
                </a:lnTo>
                <a:lnTo>
                  <a:pt x="2364368" y="711942"/>
                </a:lnTo>
                <a:lnTo>
                  <a:pt x="2374319" y="737316"/>
                </a:lnTo>
                <a:lnTo>
                  <a:pt x="2382776" y="763186"/>
                </a:lnTo>
                <a:lnTo>
                  <a:pt x="2391732" y="789555"/>
                </a:lnTo>
                <a:lnTo>
                  <a:pt x="2399692" y="815923"/>
                </a:lnTo>
                <a:lnTo>
                  <a:pt x="2407155" y="842789"/>
                </a:lnTo>
                <a:lnTo>
                  <a:pt x="2413622" y="869654"/>
                </a:lnTo>
                <a:lnTo>
                  <a:pt x="2419592" y="897018"/>
                </a:lnTo>
                <a:lnTo>
                  <a:pt x="2425065" y="924381"/>
                </a:lnTo>
                <a:lnTo>
                  <a:pt x="2429543" y="952242"/>
                </a:lnTo>
                <a:lnTo>
                  <a:pt x="2433523" y="980103"/>
                </a:lnTo>
                <a:lnTo>
                  <a:pt x="2436508" y="1007963"/>
                </a:lnTo>
                <a:lnTo>
                  <a:pt x="2438995" y="1036322"/>
                </a:lnTo>
                <a:lnTo>
                  <a:pt x="2440986" y="1065177"/>
                </a:lnTo>
                <a:lnTo>
                  <a:pt x="2441981" y="1093536"/>
                </a:lnTo>
                <a:lnTo>
                  <a:pt x="2442478" y="1122392"/>
                </a:lnTo>
                <a:lnTo>
                  <a:pt x="2442478" y="1689463"/>
                </a:lnTo>
                <a:lnTo>
                  <a:pt x="2710147" y="1689463"/>
                </a:lnTo>
                <a:lnTo>
                  <a:pt x="2714950" y="1690125"/>
                </a:lnTo>
                <a:lnTo>
                  <a:pt x="2719753" y="1691447"/>
                </a:lnTo>
                <a:lnTo>
                  <a:pt x="2723489" y="1694093"/>
                </a:lnTo>
                <a:lnTo>
                  <a:pt x="2727759" y="1698061"/>
                </a:lnTo>
                <a:lnTo>
                  <a:pt x="2730961" y="1703352"/>
                </a:lnTo>
                <a:lnTo>
                  <a:pt x="2732562" y="1707982"/>
                </a:lnTo>
                <a:lnTo>
                  <a:pt x="2734163" y="1713934"/>
                </a:lnTo>
                <a:lnTo>
                  <a:pt x="2734697" y="1719886"/>
                </a:lnTo>
                <a:lnTo>
                  <a:pt x="2734697" y="4516179"/>
                </a:lnTo>
                <a:lnTo>
                  <a:pt x="2734163" y="4522131"/>
                </a:lnTo>
                <a:lnTo>
                  <a:pt x="2732562" y="4528084"/>
                </a:lnTo>
                <a:lnTo>
                  <a:pt x="2730961" y="4532713"/>
                </a:lnTo>
                <a:lnTo>
                  <a:pt x="2727759" y="4538004"/>
                </a:lnTo>
                <a:lnTo>
                  <a:pt x="2723489" y="4541972"/>
                </a:lnTo>
                <a:lnTo>
                  <a:pt x="2719753" y="4543957"/>
                </a:lnTo>
                <a:lnTo>
                  <a:pt x="2714950" y="4545941"/>
                </a:lnTo>
                <a:lnTo>
                  <a:pt x="2710147" y="4546602"/>
                </a:lnTo>
                <a:lnTo>
                  <a:pt x="24550" y="4546602"/>
                </a:lnTo>
                <a:lnTo>
                  <a:pt x="19747" y="4545941"/>
                </a:lnTo>
                <a:lnTo>
                  <a:pt x="14944" y="4543957"/>
                </a:lnTo>
                <a:lnTo>
                  <a:pt x="11208" y="4541972"/>
                </a:lnTo>
                <a:lnTo>
                  <a:pt x="6938" y="4538004"/>
                </a:lnTo>
                <a:lnTo>
                  <a:pt x="3736" y="4532713"/>
                </a:lnTo>
                <a:lnTo>
                  <a:pt x="2135" y="4528084"/>
                </a:lnTo>
                <a:lnTo>
                  <a:pt x="534" y="4522131"/>
                </a:lnTo>
                <a:close/>
              </a:path>
            </a:pathLst>
          </a:custGeom>
          <a:solidFill>
            <a:srgbClr val="000000">
              <a:alpha val="20000"/>
            </a:srgbClr>
          </a:solidFill>
          <a:ln w="9525">
            <a:no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AllThatMatters"/>
            </a:endParaRPr>
          </a:p>
        </p:txBody>
      </p:sp>
      <p:grpSp>
        <p:nvGrpSpPr>
          <p:cNvPr id="97" name="Group 96"/>
          <p:cNvGrpSpPr/>
          <p:nvPr/>
        </p:nvGrpSpPr>
        <p:grpSpPr>
          <a:xfrm>
            <a:off x="511586" y="2079426"/>
            <a:ext cx="3853372" cy="760024"/>
            <a:chOff x="511586" y="2130226"/>
            <a:chExt cx="3853372" cy="760024"/>
          </a:xfrm>
        </p:grpSpPr>
        <p:sp>
          <p:nvSpPr>
            <p:cNvPr id="24" name="TextBox 23"/>
            <p:cNvSpPr txBox="1"/>
            <p:nvPr/>
          </p:nvSpPr>
          <p:spPr>
            <a:xfrm>
              <a:off x="511586" y="2163057"/>
              <a:ext cx="2206214" cy="615553"/>
            </a:xfrm>
            <a:prstGeom prst="rect">
              <a:avLst/>
            </a:prstGeom>
            <a:noFill/>
          </p:spPr>
          <p:txBody>
            <a:bodyPr wrap="square" rtlCol="0">
              <a:spAutoFit/>
            </a:bodyPr>
            <a:lstStyle/>
            <a:p>
              <a:pPr marL="0" marR="0" lvl="2" indent="0" algn="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Segoe Light" charset="0"/>
                  <a:cs typeface="Arial" panose="020B0604020202020204" pitchFamily="34" charset="0"/>
                </a:rPr>
                <a:t>Run Windows System Restore</a:t>
              </a:r>
            </a:p>
          </p:txBody>
        </p:sp>
        <p:grpSp>
          <p:nvGrpSpPr>
            <p:cNvPr id="26" name="Group 11"/>
            <p:cNvGrpSpPr/>
            <p:nvPr/>
          </p:nvGrpSpPr>
          <p:grpSpPr>
            <a:xfrm rot="16200000" flipH="1">
              <a:off x="3199467" y="1724758"/>
              <a:ext cx="760024" cy="1570959"/>
              <a:chOff x="2913062" y="-1"/>
              <a:chExt cx="3317874" cy="6858000"/>
            </a:xfrm>
          </p:grpSpPr>
          <p:sp>
            <p:nvSpPr>
              <p:cNvPr id="28" name="Freeform 10"/>
              <p:cNvSpPr>
                <a:spLocks/>
              </p:cNvSpPr>
              <p:nvPr/>
            </p:nvSpPr>
            <p:spPr bwMode="auto">
              <a:xfrm>
                <a:off x="4664076" y="2365377"/>
                <a:ext cx="631825" cy="4262439"/>
              </a:xfrm>
              <a:custGeom>
                <a:avLst/>
                <a:gdLst/>
                <a:ahLst/>
                <a:cxnLst>
                  <a:cxn ang="0">
                    <a:pos x="0" y="0"/>
                  </a:cxn>
                  <a:cxn ang="0">
                    <a:pos x="0" y="5372"/>
                  </a:cxn>
                  <a:cxn ang="0">
                    <a:pos x="447" y="5044"/>
                  </a:cxn>
                  <a:cxn ang="0">
                    <a:pos x="399" y="4972"/>
                  </a:cxn>
                  <a:cxn ang="0">
                    <a:pos x="399" y="4562"/>
                  </a:cxn>
                  <a:cxn ang="0">
                    <a:pos x="519" y="4408"/>
                  </a:cxn>
                  <a:cxn ang="0">
                    <a:pos x="536" y="3861"/>
                  </a:cxn>
                  <a:cxn ang="0">
                    <a:pos x="160" y="3555"/>
                  </a:cxn>
                  <a:cxn ang="0">
                    <a:pos x="158" y="3196"/>
                  </a:cxn>
                  <a:cxn ang="0">
                    <a:pos x="502" y="2871"/>
                  </a:cxn>
                  <a:cxn ang="0">
                    <a:pos x="430" y="2803"/>
                  </a:cxn>
                  <a:cxn ang="0">
                    <a:pos x="416" y="2290"/>
                  </a:cxn>
                  <a:cxn ang="0">
                    <a:pos x="707" y="2016"/>
                  </a:cxn>
                  <a:cxn ang="0">
                    <a:pos x="502" y="1777"/>
                  </a:cxn>
                  <a:cxn ang="0">
                    <a:pos x="519" y="1317"/>
                  </a:cxn>
                  <a:cxn ang="0">
                    <a:pos x="796" y="1090"/>
                  </a:cxn>
                  <a:cxn ang="0">
                    <a:pos x="796" y="0"/>
                  </a:cxn>
                  <a:cxn ang="0">
                    <a:pos x="0" y="0"/>
                  </a:cxn>
                </a:cxnLst>
                <a:rect l="0" t="0" r="r" b="b"/>
                <a:pathLst>
                  <a:path w="796" h="5372">
                    <a:moveTo>
                      <a:pt x="0" y="0"/>
                    </a:moveTo>
                    <a:lnTo>
                      <a:pt x="0" y="5372"/>
                    </a:lnTo>
                    <a:lnTo>
                      <a:pt x="447" y="5044"/>
                    </a:lnTo>
                    <a:lnTo>
                      <a:pt x="399" y="4972"/>
                    </a:lnTo>
                    <a:lnTo>
                      <a:pt x="399" y="4562"/>
                    </a:lnTo>
                    <a:lnTo>
                      <a:pt x="519" y="4408"/>
                    </a:lnTo>
                    <a:lnTo>
                      <a:pt x="536" y="3861"/>
                    </a:lnTo>
                    <a:lnTo>
                      <a:pt x="160" y="3555"/>
                    </a:lnTo>
                    <a:lnTo>
                      <a:pt x="158" y="3196"/>
                    </a:lnTo>
                    <a:lnTo>
                      <a:pt x="502" y="2871"/>
                    </a:lnTo>
                    <a:lnTo>
                      <a:pt x="430" y="2803"/>
                    </a:lnTo>
                    <a:lnTo>
                      <a:pt x="416" y="2290"/>
                    </a:lnTo>
                    <a:lnTo>
                      <a:pt x="707" y="2016"/>
                    </a:lnTo>
                    <a:lnTo>
                      <a:pt x="502" y="1777"/>
                    </a:lnTo>
                    <a:lnTo>
                      <a:pt x="519" y="1317"/>
                    </a:lnTo>
                    <a:lnTo>
                      <a:pt x="796" y="1090"/>
                    </a:lnTo>
                    <a:lnTo>
                      <a:pt x="796" y="0"/>
                    </a:lnTo>
                    <a:lnTo>
                      <a:pt x="0" y="0"/>
                    </a:lnTo>
                    <a:close/>
                  </a:path>
                </a:pathLst>
              </a:custGeom>
              <a:solidFill>
                <a:srgbClr val="FFC000"/>
              </a:solidFill>
              <a:ln w="9525">
                <a:noFill/>
                <a:round/>
                <a:headEnd/>
                <a:tailEnd/>
              </a:ln>
              <a:effectLst/>
              <a:scene3d>
                <a:camera prst="orthographicFront"/>
                <a:lightRig rig="threePt" dir="t">
                  <a:rot lat="0" lon="0" rev="12720000"/>
                </a:lightRig>
              </a:scene3d>
              <a:sp3d/>
            </p:spPr>
            <p: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Segoe Light" charset="0"/>
                  <a:cs typeface="Arial" panose="020B0604020202020204" pitchFamily="34" charset="0"/>
                </a:endParaRPr>
              </a:p>
            </p:txBody>
          </p:sp>
          <p:sp>
            <p:nvSpPr>
              <p:cNvPr id="29" name="Freeform 5"/>
              <p:cNvSpPr>
                <a:spLocks noEditPoints="1"/>
              </p:cNvSpPr>
              <p:nvPr/>
            </p:nvSpPr>
            <p:spPr bwMode="auto">
              <a:xfrm>
                <a:off x="2913062" y="-1"/>
                <a:ext cx="3317874" cy="6858000"/>
              </a:xfrm>
              <a:custGeom>
                <a:avLst/>
                <a:gdLst/>
                <a:ahLst/>
                <a:cxnLst>
                  <a:cxn ang="0">
                    <a:pos x="3616" y="951"/>
                  </a:cxn>
                  <a:cxn ang="0">
                    <a:pos x="3378" y="720"/>
                  </a:cxn>
                  <a:cxn ang="0">
                    <a:pos x="3210" y="472"/>
                  </a:cxn>
                  <a:cxn ang="0">
                    <a:pos x="3053" y="334"/>
                  </a:cxn>
                  <a:cxn ang="0">
                    <a:pos x="2811" y="179"/>
                  </a:cxn>
                  <a:cxn ang="0">
                    <a:pos x="2538" y="70"/>
                  </a:cxn>
                  <a:cxn ang="0">
                    <a:pos x="2248" y="9"/>
                  </a:cxn>
                  <a:cxn ang="0">
                    <a:pos x="1946" y="5"/>
                  </a:cxn>
                  <a:cxn ang="0">
                    <a:pos x="1645" y="58"/>
                  </a:cxn>
                  <a:cxn ang="0">
                    <a:pos x="1444" y="124"/>
                  </a:cxn>
                  <a:cxn ang="0">
                    <a:pos x="1230" y="241"/>
                  </a:cxn>
                  <a:cxn ang="0">
                    <a:pos x="1035" y="392"/>
                  </a:cxn>
                  <a:cxn ang="0">
                    <a:pos x="874" y="567"/>
                  </a:cxn>
                  <a:cxn ang="0">
                    <a:pos x="754" y="760"/>
                  </a:cxn>
                  <a:cxn ang="0">
                    <a:pos x="634" y="929"/>
                  </a:cxn>
                  <a:cxn ang="0">
                    <a:pos x="345" y="1128"/>
                  </a:cxn>
                  <a:cxn ang="0">
                    <a:pos x="215" y="1267"/>
                  </a:cxn>
                  <a:cxn ang="0">
                    <a:pos x="93" y="1458"/>
                  </a:cxn>
                  <a:cxn ang="0">
                    <a:pos x="23" y="1671"/>
                  </a:cxn>
                  <a:cxn ang="0">
                    <a:pos x="0" y="1896"/>
                  </a:cxn>
                  <a:cxn ang="0">
                    <a:pos x="23" y="2122"/>
                  </a:cxn>
                  <a:cxn ang="0">
                    <a:pos x="87" y="2336"/>
                  </a:cxn>
                  <a:cxn ang="0">
                    <a:pos x="163" y="2484"/>
                  </a:cxn>
                  <a:cxn ang="0">
                    <a:pos x="298" y="2650"/>
                  </a:cxn>
                  <a:cxn ang="0">
                    <a:pos x="605" y="2871"/>
                  </a:cxn>
                  <a:cxn ang="0">
                    <a:pos x="908" y="2990"/>
                  </a:cxn>
                  <a:cxn ang="0">
                    <a:pos x="990" y="3063"/>
                  </a:cxn>
                  <a:cxn ang="0">
                    <a:pos x="1007" y="3329"/>
                  </a:cxn>
                  <a:cxn ang="0">
                    <a:pos x="1324" y="8287"/>
                  </a:cxn>
                  <a:cxn ang="0">
                    <a:pos x="1528" y="8502"/>
                  </a:cxn>
                  <a:cxn ang="0">
                    <a:pos x="1774" y="8624"/>
                  </a:cxn>
                  <a:cxn ang="0">
                    <a:pos x="2992" y="2987"/>
                  </a:cxn>
                  <a:cxn ang="0">
                    <a:pos x="3160" y="3118"/>
                  </a:cxn>
                  <a:cxn ang="0">
                    <a:pos x="3191" y="3039"/>
                  </a:cxn>
                  <a:cxn ang="0">
                    <a:pos x="3313" y="2987"/>
                  </a:cxn>
                  <a:cxn ang="0">
                    <a:pos x="3496" y="2930"/>
                  </a:cxn>
                  <a:cxn ang="0">
                    <a:pos x="3687" y="2833"/>
                  </a:cxn>
                  <a:cxn ang="0">
                    <a:pos x="3849" y="2706"/>
                  </a:cxn>
                  <a:cxn ang="0">
                    <a:pos x="3978" y="2555"/>
                  </a:cxn>
                  <a:cxn ang="0">
                    <a:pos x="4147" y="2213"/>
                  </a:cxn>
                  <a:cxn ang="0">
                    <a:pos x="4178" y="2005"/>
                  </a:cxn>
                  <a:cxn ang="0">
                    <a:pos x="4168" y="1787"/>
                  </a:cxn>
                  <a:cxn ang="0">
                    <a:pos x="4118" y="1581"/>
                  </a:cxn>
                  <a:cxn ang="0">
                    <a:pos x="4029" y="1386"/>
                  </a:cxn>
                  <a:cxn ang="0">
                    <a:pos x="3903" y="1205"/>
                  </a:cxn>
                  <a:cxn ang="0">
                    <a:pos x="2767" y="765"/>
                  </a:cxn>
                  <a:cxn ang="0">
                    <a:pos x="1359" y="682"/>
                  </a:cxn>
                  <a:cxn ang="0">
                    <a:pos x="1449" y="564"/>
                  </a:cxn>
                  <a:cxn ang="0">
                    <a:pos x="1614" y="443"/>
                  </a:cxn>
                  <a:cxn ang="0">
                    <a:pos x="1910" y="339"/>
                  </a:cxn>
                  <a:cxn ang="0">
                    <a:pos x="2091" y="331"/>
                  </a:cxn>
                  <a:cxn ang="0">
                    <a:pos x="2279" y="361"/>
                  </a:cxn>
                  <a:cxn ang="0">
                    <a:pos x="2455" y="423"/>
                  </a:cxn>
                  <a:cxn ang="0">
                    <a:pos x="2612" y="518"/>
                  </a:cxn>
                  <a:cxn ang="0">
                    <a:pos x="2741" y="642"/>
                  </a:cxn>
                </a:cxnLst>
                <a:rect l="0" t="0" r="r" b="b"/>
                <a:pathLst>
                  <a:path w="4180" h="8640">
                    <a:moveTo>
                      <a:pt x="3796" y="1091"/>
                    </a:moveTo>
                    <a:lnTo>
                      <a:pt x="3796" y="1091"/>
                    </a:lnTo>
                    <a:lnTo>
                      <a:pt x="3746" y="1049"/>
                    </a:lnTo>
                    <a:lnTo>
                      <a:pt x="3700" y="1013"/>
                    </a:lnTo>
                    <a:lnTo>
                      <a:pt x="3658" y="981"/>
                    </a:lnTo>
                    <a:lnTo>
                      <a:pt x="3616" y="951"/>
                    </a:lnTo>
                    <a:lnTo>
                      <a:pt x="3538" y="897"/>
                    </a:lnTo>
                    <a:lnTo>
                      <a:pt x="3459" y="842"/>
                    </a:lnTo>
                    <a:lnTo>
                      <a:pt x="3459" y="842"/>
                    </a:lnTo>
                    <a:lnTo>
                      <a:pt x="3437" y="813"/>
                    </a:lnTo>
                    <a:lnTo>
                      <a:pt x="3417" y="782"/>
                    </a:lnTo>
                    <a:lnTo>
                      <a:pt x="3378" y="720"/>
                    </a:lnTo>
                    <a:lnTo>
                      <a:pt x="3341" y="656"/>
                    </a:lnTo>
                    <a:lnTo>
                      <a:pt x="3302" y="594"/>
                    </a:lnTo>
                    <a:lnTo>
                      <a:pt x="3280" y="563"/>
                    </a:lnTo>
                    <a:lnTo>
                      <a:pt x="3258" y="532"/>
                    </a:lnTo>
                    <a:lnTo>
                      <a:pt x="3235" y="502"/>
                    </a:lnTo>
                    <a:lnTo>
                      <a:pt x="3210" y="472"/>
                    </a:lnTo>
                    <a:lnTo>
                      <a:pt x="3184" y="445"/>
                    </a:lnTo>
                    <a:lnTo>
                      <a:pt x="3154" y="417"/>
                    </a:lnTo>
                    <a:lnTo>
                      <a:pt x="3123" y="390"/>
                    </a:lnTo>
                    <a:lnTo>
                      <a:pt x="3089" y="364"/>
                    </a:lnTo>
                    <a:lnTo>
                      <a:pt x="3089" y="364"/>
                    </a:lnTo>
                    <a:lnTo>
                      <a:pt x="3053" y="334"/>
                    </a:lnTo>
                    <a:lnTo>
                      <a:pt x="3014" y="305"/>
                    </a:lnTo>
                    <a:lnTo>
                      <a:pt x="2975" y="278"/>
                    </a:lnTo>
                    <a:lnTo>
                      <a:pt x="2936" y="252"/>
                    </a:lnTo>
                    <a:lnTo>
                      <a:pt x="2896" y="225"/>
                    </a:lnTo>
                    <a:lnTo>
                      <a:pt x="2854" y="202"/>
                    </a:lnTo>
                    <a:lnTo>
                      <a:pt x="2811" y="179"/>
                    </a:lnTo>
                    <a:lnTo>
                      <a:pt x="2767" y="157"/>
                    </a:lnTo>
                    <a:lnTo>
                      <a:pt x="2723" y="137"/>
                    </a:lnTo>
                    <a:lnTo>
                      <a:pt x="2678" y="118"/>
                    </a:lnTo>
                    <a:lnTo>
                      <a:pt x="2632" y="101"/>
                    </a:lnTo>
                    <a:lnTo>
                      <a:pt x="2587" y="84"/>
                    </a:lnTo>
                    <a:lnTo>
                      <a:pt x="2538" y="70"/>
                    </a:lnTo>
                    <a:lnTo>
                      <a:pt x="2492" y="56"/>
                    </a:lnTo>
                    <a:lnTo>
                      <a:pt x="2444" y="44"/>
                    </a:lnTo>
                    <a:lnTo>
                      <a:pt x="2395" y="33"/>
                    </a:lnTo>
                    <a:lnTo>
                      <a:pt x="2346" y="23"/>
                    </a:lnTo>
                    <a:lnTo>
                      <a:pt x="2298" y="16"/>
                    </a:lnTo>
                    <a:lnTo>
                      <a:pt x="2248" y="9"/>
                    </a:lnTo>
                    <a:lnTo>
                      <a:pt x="2198" y="5"/>
                    </a:lnTo>
                    <a:lnTo>
                      <a:pt x="2148" y="2"/>
                    </a:lnTo>
                    <a:lnTo>
                      <a:pt x="2097" y="0"/>
                    </a:lnTo>
                    <a:lnTo>
                      <a:pt x="2047" y="0"/>
                    </a:lnTo>
                    <a:lnTo>
                      <a:pt x="1996" y="2"/>
                    </a:lnTo>
                    <a:lnTo>
                      <a:pt x="1946" y="5"/>
                    </a:lnTo>
                    <a:lnTo>
                      <a:pt x="1895" y="9"/>
                    </a:lnTo>
                    <a:lnTo>
                      <a:pt x="1845" y="16"/>
                    </a:lnTo>
                    <a:lnTo>
                      <a:pt x="1795" y="23"/>
                    </a:lnTo>
                    <a:lnTo>
                      <a:pt x="1744" y="33"/>
                    </a:lnTo>
                    <a:lnTo>
                      <a:pt x="1694" y="44"/>
                    </a:lnTo>
                    <a:lnTo>
                      <a:pt x="1645" y="58"/>
                    </a:lnTo>
                    <a:lnTo>
                      <a:pt x="1595" y="71"/>
                    </a:lnTo>
                    <a:lnTo>
                      <a:pt x="1595" y="71"/>
                    </a:lnTo>
                    <a:lnTo>
                      <a:pt x="1558" y="82"/>
                    </a:lnTo>
                    <a:lnTo>
                      <a:pt x="1519" y="95"/>
                    </a:lnTo>
                    <a:lnTo>
                      <a:pt x="1481" y="109"/>
                    </a:lnTo>
                    <a:lnTo>
                      <a:pt x="1444" y="124"/>
                    </a:lnTo>
                    <a:lnTo>
                      <a:pt x="1407" y="141"/>
                    </a:lnTo>
                    <a:lnTo>
                      <a:pt x="1371" y="159"/>
                    </a:lnTo>
                    <a:lnTo>
                      <a:pt x="1334" y="177"/>
                    </a:lnTo>
                    <a:lnTo>
                      <a:pt x="1298" y="197"/>
                    </a:lnTo>
                    <a:lnTo>
                      <a:pt x="1264" y="219"/>
                    </a:lnTo>
                    <a:lnTo>
                      <a:pt x="1230" y="241"/>
                    </a:lnTo>
                    <a:lnTo>
                      <a:pt x="1195" y="264"/>
                    </a:lnTo>
                    <a:lnTo>
                      <a:pt x="1161" y="288"/>
                    </a:lnTo>
                    <a:lnTo>
                      <a:pt x="1129" y="312"/>
                    </a:lnTo>
                    <a:lnTo>
                      <a:pt x="1097" y="339"/>
                    </a:lnTo>
                    <a:lnTo>
                      <a:pt x="1066" y="365"/>
                    </a:lnTo>
                    <a:lnTo>
                      <a:pt x="1035" y="392"/>
                    </a:lnTo>
                    <a:lnTo>
                      <a:pt x="1006" y="420"/>
                    </a:lnTo>
                    <a:lnTo>
                      <a:pt x="978" y="448"/>
                    </a:lnTo>
                    <a:lnTo>
                      <a:pt x="950" y="477"/>
                    </a:lnTo>
                    <a:lnTo>
                      <a:pt x="923" y="507"/>
                    </a:lnTo>
                    <a:lnTo>
                      <a:pt x="898" y="538"/>
                    </a:lnTo>
                    <a:lnTo>
                      <a:pt x="874" y="567"/>
                    </a:lnTo>
                    <a:lnTo>
                      <a:pt x="850" y="598"/>
                    </a:lnTo>
                    <a:lnTo>
                      <a:pt x="829" y="631"/>
                    </a:lnTo>
                    <a:lnTo>
                      <a:pt x="808" y="662"/>
                    </a:lnTo>
                    <a:lnTo>
                      <a:pt x="788" y="695"/>
                    </a:lnTo>
                    <a:lnTo>
                      <a:pt x="771" y="727"/>
                    </a:lnTo>
                    <a:lnTo>
                      <a:pt x="754" y="760"/>
                    </a:lnTo>
                    <a:lnTo>
                      <a:pt x="738" y="793"/>
                    </a:lnTo>
                    <a:lnTo>
                      <a:pt x="724" y="825"/>
                    </a:lnTo>
                    <a:lnTo>
                      <a:pt x="712" y="858"/>
                    </a:lnTo>
                    <a:lnTo>
                      <a:pt x="701" y="891"/>
                    </a:lnTo>
                    <a:lnTo>
                      <a:pt x="701" y="891"/>
                    </a:lnTo>
                    <a:lnTo>
                      <a:pt x="634" y="929"/>
                    </a:lnTo>
                    <a:lnTo>
                      <a:pt x="567" y="970"/>
                    </a:lnTo>
                    <a:lnTo>
                      <a:pt x="502" y="1012"/>
                    </a:lnTo>
                    <a:lnTo>
                      <a:pt x="437" y="1057"/>
                    </a:lnTo>
                    <a:lnTo>
                      <a:pt x="406" y="1080"/>
                    </a:lnTo>
                    <a:lnTo>
                      <a:pt x="375" y="1104"/>
                    </a:lnTo>
                    <a:lnTo>
                      <a:pt x="345" y="1128"/>
                    </a:lnTo>
                    <a:lnTo>
                      <a:pt x="316" y="1155"/>
                    </a:lnTo>
                    <a:lnTo>
                      <a:pt x="289" y="1181"/>
                    </a:lnTo>
                    <a:lnTo>
                      <a:pt x="263" y="1209"/>
                    </a:lnTo>
                    <a:lnTo>
                      <a:pt x="238" y="1237"/>
                    </a:lnTo>
                    <a:lnTo>
                      <a:pt x="215" y="1267"/>
                    </a:lnTo>
                    <a:lnTo>
                      <a:pt x="215" y="1267"/>
                    </a:lnTo>
                    <a:lnTo>
                      <a:pt x="191" y="1296"/>
                    </a:lnTo>
                    <a:lnTo>
                      <a:pt x="168" y="1327"/>
                    </a:lnTo>
                    <a:lnTo>
                      <a:pt x="148" y="1358"/>
                    </a:lnTo>
                    <a:lnTo>
                      <a:pt x="129" y="1391"/>
                    </a:lnTo>
                    <a:lnTo>
                      <a:pt x="110" y="1424"/>
                    </a:lnTo>
                    <a:lnTo>
                      <a:pt x="93" y="1458"/>
                    </a:lnTo>
                    <a:lnTo>
                      <a:pt x="79" y="1492"/>
                    </a:lnTo>
                    <a:lnTo>
                      <a:pt x="65" y="1526"/>
                    </a:lnTo>
                    <a:lnTo>
                      <a:pt x="53" y="1562"/>
                    </a:lnTo>
                    <a:lnTo>
                      <a:pt x="42" y="1598"/>
                    </a:lnTo>
                    <a:lnTo>
                      <a:pt x="31" y="1634"/>
                    </a:lnTo>
                    <a:lnTo>
                      <a:pt x="23" y="1671"/>
                    </a:lnTo>
                    <a:lnTo>
                      <a:pt x="16" y="1708"/>
                    </a:lnTo>
                    <a:lnTo>
                      <a:pt x="11" y="1745"/>
                    </a:lnTo>
                    <a:lnTo>
                      <a:pt x="6" y="1783"/>
                    </a:lnTo>
                    <a:lnTo>
                      <a:pt x="3" y="1820"/>
                    </a:lnTo>
                    <a:lnTo>
                      <a:pt x="2" y="1857"/>
                    </a:lnTo>
                    <a:lnTo>
                      <a:pt x="0" y="1896"/>
                    </a:lnTo>
                    <a:lnTo>
                      <a:pt x="2" y="1933"/>
                    </a:lnTo>
                    <a:lnTo>
                      <a:pt x="3" y="1971"/>
                    </a:lnTo>
                    <a:lnTo>
                      <a:pt x="6" y="2010"/>
                    </a:lnTo>
                    <a:lnTo>
                      <a:pt x="11" y="2047"/>
                    </a:lnTo>
                    <a:lnTo>
                      <a:pt x="16" y="2084"/>
                    </a:lnTo>
                    <a:lnTo>
                      <a:pt x="23" y="2122"/>
                    </a:lnTo>
                    <a:lnTo>
                      <a:pt x="31" y="2157"/>
                    </a:lnTo>
                    <a:lnTo>
                      <a:pt x="40" y="2195"/>
                    </a:lnTo>
                    <a:lnTo>
                      <a:pt x="50" y="2230"/>
                    </a:lnTo>
                    <a:lnTo>
                      <a:pt x="61" y="2266"/>
                    </a:lnTo>
                    <a:lnTo>
                      <a:pt x="75" y="2302"/>
                    </a:lnTo>
                    <a:lnTo>
                      <a:pt x="87" y="2336"/>
                    </a:lnTo>
                    <a:lnTo>
                      <a:pt x="103" y="2370"/>
                    </a:lnTo>
                    <a:lnTo>
                      <a:pt x="118" y="2403"/>
                    </a:lnTo>
                    <a:lnTo>
                      <a:pt x="118" y="2403"/>
                    </a:lnTo>
                    <a:lnTo>
                      <a:pt x="132" y="2431"/>
                    </a:lnTo>
                    <a:lnTo>
                      <a:pt x="148" y="2457"/>
                    </a:lnTo>
                    <a:lnTo>
                      <a:pt x="163" y="2484"/>
                    </a:lnTo>
                    <a:lnTo>
                      <a:pt x="180" y="2509"/>
                    </a:lnTo>
                    <a:lnTo>
                      <a:pt x="199" y="2533"/>
                    </a:lnTo>
                    <a:lnTo>
                      <a:pt x="218" y="2558"/>
                    </a:lnTo>
                    <a:lnTo>
                      <a:pt x="236" y="2583"/>
                    </a:lnTo>
                    <a:lnTo>
                      <a:pt x="256" y="2606"/>
                    </a:lnTo>
                    <a:lnTo>
                      <a:pt x="298" y="2650"/>
                    </a:lnTo>
                    <a:lnTo>
                      <a:pt x="344" y="2693"/>
                    </a:lnTo>
                    <a:lnTo>
                      <a:pt x="392" y="2734"/>
                    </a:lnTo>
                    <a:lnTo>
                      <a:pt x="441" y="2771"/>
                    </a:lnTo>
                    <a:lnTo>
                      <a:pt x="494" y="2807"/>
                    </a:lnTo>
                    <a:lnTo>
                      <a:pt x="549" y="2840"/>
                    </a:lnTo>
                    <a:lnTo>
                      <a:pt x="605" y="2871"/>
                    </a:lnTo>
                    <a:lnTo>
                      <a:pt x="664" y="2899"/>
                    </a:lnTo>
                    <a:lnTo>
                      <a:pt x="723" y="2925"/>
                    </a:lnTo>
                    <a:lnTo>
                      <a:pt x="783" y="2950"/>
                    </a:lnTo>
                    <a:lnTo>
                      <a:pt x="846" y="2972"/>
                    </a:lnTo>
                    <a:lnTo>
                      <a:pt x="908" y="2990"/>
                    </a:lnTo>
                    <a:lnTo>
                      <a:pt x="908" y="2990"/>
                    </a:lnTo>
                    <a:lnTo>
                      <a:pt x="922" y="2997"/>
                    </a:lnTo>
                    <a:lnTo>
                      <a:pt x="937" y="3006"/>
                    </a:lnTo>
                    <a:lnTo>
                      <a:pt x="954" y="3018"/>
                    </a:lnTo>
                    <a:lnTo>
                      <a:pt x="970" y="3034"/>
                    </a:lnTo>
                    <a:lnTo>
                      <a:pt x="984" y="3053"/>
                    </a:lnTo>
                    <a:lnTo>
                      <a:pt x="990" y="3063"/>
                    </a:lnTo>
                    <a:lnTo>
                      <a:pt x="996" y="3073"/>
                    </a:lnTo>
                    <a:lnTo>
                      <a:pt x="1001" y="3084"/>
                    </a:lnTo>
                    <a:lnTo>
                      <a:pt x="1004" y="3096"/>
                    </a:lnTo>
                    <a:lnTo>
                      <a:pt x="1006" y="3107"/>
                    </a:lnTo>
                    <a:lnTo>
                      <a:pt x="1007" y="3119"/>
                    </a:lnTo>
                    <a:lnTo>
                      <a:pt x="1007" y="3329"/>
                    </a:lnTo>
                    <a:lnTo>
                      <a:pt x="1256" y="3329"/>
                    </a:lnTo>
                    <a:lnTo>
                      <a:pt x="1261" y="8163"/>
                    </a:lnTo>
                    <a:lnTo>
                      <a:pt x="1261" y="8163"/>
                    </a:lnTo>
                    <a:lnTo>
                      <a:pt x="1279" y="8205"/>
                    </a:lnTo>
                    <a:lnTo>
                      <a:pt x="1300" y="8245"/>
                    </a:lnTo>
                    <a:lnTo>
                      <a:pt x="1324" y="8287"/>
                    </a:lnTo>
                    <a:lnTo>
                      <a:pt x="1352" y="8326"/>
                    </a:lnTo>
                    <a:lnTo>
                      <a:pt x="1383" y="8365"/>
                    </a:lnTo>
                    <a:lnTo>
                      <a:pt x="1416" y="8402"/>
                    </a:lnTo>
                    <a:lnTo>
                      <a:pt x="1452" y="8438"/>
                    </a:lnTo>
                    <a:lnTo>
                      <a:pt x="1489" y="8471"/>
                    </a:lnTo>
                    <a:lnTo>
                      <a:pt x="1528" y="8502"/>
                    </a:lnTo>
                    <a:lnTo>
                      <a:pt x="1570" y="8531"/>
                    </a:lnTo>
                    <a:lnTo>
                      <a:pt x="1614" y="8558"/>
                    </a:lnTo>
                    <a:lnTo>
                      <a:pt x="1657" y="8581"/>
                    </a:lnTo>
                    <a:lnTo>
                      <a:pt x="1704" y="8601"/>
                    </a:lnTo>
                    <a:lnTo>
                      <a:pt x="1749" y="8618"/>
                    </a:lnTo>
                    <a:lnTo>
                      <a:pt x="1774" y="8624"/>
                    </a:lnTo>
                    <a:lnTo>
                      <a:pt x="1797" y="8631"/>
                    </a:lnTo>
                    <a:lnTo>
                      <a:pt x="1820" y="8637"/>
                    </a:lnTo>
                    <a:lnTo>
                      <a:pt x="1844" y="8640"/>
                    </a:lnTo>
                    <a:lnTo>
                      <a:pt x="2212" y="8371"/>
                    </a:lnTo>
                    <a:lnTo>
                      <a:pt x="2212" y="2987"/>
                    </a:lnTo>
                    <a:lnTo>
                      <a:pt x="2992" y="2987"/>
                    </a:lnTo>
                    <a:lnTo>
                      <a:pt x="2992" y="4077"/>
                    </a:lnTo>
                    <a:lnTo>
                      <a:pt x="3006" y="4064"/>
                    </a:lnTo>
                    <a:lnTo>
                      <a:pt x="3009" y="3329"/>
                    </a:lnTo>
                    <a:lnTo>
                      <a:pt x="3160" y="3329"/>
                    </a:lnTo>
                    <a:lnTo>
                      <a:pt x="3160" y="3118"/>
                    </a:lnTo>
                    <a:lnTo>
                      <a:pt x="3160" y="3118"/>
                    </a:lnTo>
                    <a:lnTo>
                      <a:pt x="3160" y="3107"/>
                    </a:lnTo>
                    <a:lnTo>
                      <a:pt x="3163" y="3096"/>
                    </a:lnTo>
                    <a:lnTo>
                      <a:pt x="3165" y="3085"/>
                    </a:lnTo>
                    <a:lnTo>
                      <a:pt x="3170" y="3074"/>
                    </a:lnTo>
                    <a:lnTo>
                      <a:pt x="3179" y="3056"/>
                    </a:lnTo>
                    <a:lnTo>
                      <a:pt x="3191" y="3039"/>
                    </a:lnTo>
                    <a:lnTo>
                      <a:pt x="3205" y="3025"/>
                    </a:lnTo>
                    <a:lnTo>
                      <a:pt x="3219" y="3014"/>
                    </a:lnTo>
                    <a:lnTo>
                      <a:pt x="3233" y="3006"/>
                    </a:lnTo>
                    <a:lnTo>
                      <a:pt x="3244" y="3001"/>
                    </a:lnTo>
                    <a:lnTo>
                      <a:pt x="3244" y="3001"/>
                    </a:lnTo>
                    <a:lnTo>
                      <a:pt x="3313" y="2987"/>
                    </a:lnTo>
                    <a:lnTo>
                      <a:pt x="3379" y="2970"/>
                    </a:lnTo>
                    <a:lnTo>
                      <a:pt x="3411" y="2961"/>
                    </a:lnTo>
                    <a:lnTo>
                      <a:pt x="3440" y="2951"/>
                    </a:lnTo>
                    <a:lnTo>
                      <a:pt x="3470" y="2941"/>
                    </a:lnTo>
                    <a:lnTo>
                      <a:pt x="3496" y="2930"/>
                    </a:lnTo>
                    <a:lnTo>
                      <a:pt x="3496" y="2930"/>
                    </a:lnTo>
                    <a:lnTo>
                      <a:pt x="3530" y="2916"/>
                    </a:lnTo>
                    <a:lnTo>
                      <a:pt x="3564" y="2902"/>
                    </a:lnTo>
                    <a:lnTo>
                      <a:pt x="3596" y="2886"/>
                    </a:lnTo>
                    <a:lnTo>
                      <a:pt x="3628" y="2869"/>
                    </a:lnTo>
                    <a:lnTo>
                      <a:pt x="3658" y="2852"/>
                    </a:lnTo>
                    <a:lnTo>
                      <a:pt x="3687" y="2833"/>
                    </a:lnTo>
                    <a:lnTo>
                      <a:pt x="3717" y="2815"/>
                    </a:lnTo>
                    <a:lnTo>
                      <a:pt x="3745" y="2795"/>
                    </a:lnTo>
                    <a:lnTo>
                      <a:pt x="3773" y="2774"/>
                    </a:lnTo>
                    <a:lnTo>
                      <a:pt x="3799" y="2753"/>
                    </a:lnTo>
                    <a:lnTo>
                      <a:pt x="3824" y="2729"/>
                    </a:lnTo>
                    <a:lnTo>
                      <a:pt x="3849" y="2706"/>
                    </a:lnTo>
                    <a:lnTo>
                      <a:pt x="3872" y="2683"/>
                    </a:lnTo>
                    <a:lnTo>
                      <a:pt x="3896" y="2658"/>
                    </a:lnTo>
                    <a:lnTo>
                      <a:pt x="3917" y="2633"/>
                    </a:lnTo>
                    <a:lnTo>
                      <a:pt x="3939" y="2608"/>
                    </a:lnTo>
                    <a:lnTo>
                      <a:pt x="3959" y="2582"/>
                    </a:lnTo>
                    <a:lnTo>
                      <a:pt x="3978" y="2555"/>
                    </a:lnTo>
                    <a:lnTo>
                      <a:pt x="4015" y="2501"/>
                    </a:lnTo>
                    <a:lnTo>
                      <a:pt x="4048" y="2445"/>
                    </a:lnTo>
                    <a:lnTo>
                      <a:pt x="4079" y="2387"/>
                    </a:lnTo>
                    <a:lnTo>
                      <a:pt x="4105" y="2330"/>
                    </a:lnTo>
                    <a:lnTo>
                      <a:pt x="4129" y="2271"/>
                    </a:lnTo>
                    <a:lnTo>
                      <a:pt x="4147" y="2213"/>
                    </a:lnTo>
                    <a:lnTo>
                      <a:pt x="4164" y="2154"/>
                    </a:lnTo>
                    <a:lnTo>
                      <a:pt x="4164" y="2154"/>
                    </a:lnTo>
                    <a:lnTo>
                      <a:pt x="4169" y="2117"/>
                    </a:lnTo>
                    <a:lnTo>
                      <a:pt x="4174" y="2078"/>
                    </a:lnTo>
                    <a:lnTo>
                      <a:pt x="4177" y="2041"/>
                    </a:lnTo>
                    <a:lnTo>
                      <a:pt x="4178" y="2005"/>
                    </a:lnTo>
                    <a:lnTo>
                      <a:pt x="4180" y="1968"/>
                    </a:lnTo>
                    <a:lnTo>
                      <a:pt x="4180" y="1930"/>
                    </a:lnTo>
                    <a:lnTo>
                      <a:pt x="4178" y="1895"/>
                    </a:lnTo>
                    <a:lnTo>
                      <a:pt x="4175" y="1859"/>
                    </a:lnTo>
                    <a:lnTo>
                      <a:pt x="4172" y="1823"/>
                    </a:lnTo>
                    <a:lnTo>
                      <a:pt x="4168" y="1787"/>
                    </a:lnTo>
                    <a:lnTo>
                      <a:pt x="4163" y="1752"/>
                    </a:lnTo>
                    <a:lnTo>
                      <a:pt x="4155" y="1717"/>
                    </a:lnTo>
                    <a:lnTo>
                      <a:pt x="4147" y="1682"/>
                    </a:lnTo>
                    <a:lnTo>
                      <a:pt x="4140" y="1647"/>
                    </a:lnTo>
                    <a:lnTo>
                      <a:pt x="4129" y="1615"/>
                    </a:lnTo>
                    <a:lnTo>
                      <a:pt x="4118" y="1581"/>
                    </a:lnTo>
                    <a:lnTo>
                      <a:pt x="4107" y="1546"/>
                    </a:lnTo>
                    <a:lnTo>
                      <a:pt x="4093" y="1514"/>
                    </a:lnTo>
                    <a:lnTo>
                      <a:pt x="4079" y="1481"/>
                    </a:lnTo>
                    <a:lnTo>
                      <a:pt x="4063" y="1449"/>
                    </a:lnTo>
                    <a:lnTo>
                      <a:pt x="4048" y="1417"/>
                    </a:lnTo>
                    <a:lnTo>
                      <a:pt x="4029" y="1386"/>
                    </a:lnTo>
                    <a:lnTo>
                      <a:pt x="4011" y="1354"/>
                    </a:lnTo>
                    <a:lnTo>
                      <a:pt x="3992" y="1324"/>
                    </a:lnTo>
                    <a:lnTo>
                      <a:pt x="3972" y="1293"/>
                    </a:lnTo>
                    <a:lnTo>
                      <a:pt x="3950" y="1264"/>
                    </a:lnTo>
                    <a:lnTo>
                      <a:pt x="3927" y="1234"/>
                    </a:lnTo>
                    <a:lnTo>
                      <a:pt x="3903" y="1205"/>
                    </a:lnTo>
                    <a:lnTo>
                      <a:pt x="3877" y="1175"/>
                    </a:lnTo>
                    <a:lnTo>
                      <a:pt x="3852" y="1147"/>
                    </a:lnTo>
                    <a:lnTo>
                      <a:pt x="3824" y="1119"/>
                    </a:lnTo>
                    <a:lnTo>
                      <a:pt x="3796" y="1091"/>
                    </a:lnTo>
                    <a:lnTo>
                      <a:pt x="3796" y="1091"/>
                    </a:lnTo>
                    <a:close/>
                    <a:moveTo>
                      <a:pt x="2767" y="765"/>
                    </a:moveTo>
                    <a:lnTo>
                      <a:pt x="1318" y="774"/>
                    </a:lnTo>
                    <a:lnTo>
                      <a:pt x="1318" y="774"/>
                    </a:lnTo>
                    <a:lnTo>
                      <a:pt x="1326" y="751"/>
                    </a:lnTo>
                    <a:lnTo>
                      <a:pt x="1337" y="727"/>
                    </a:lnTo>
                    <a:lnTo>
                      <a:pt x="1346" y="704"/>
                    </a:lnTo>
                    <a:lnTo>
                      <a:pt x="1359" y="682"/>
                    </a:lnTo>
                    <a:lnTo>
                      <a:pt x="1371" y="661"/>
                    </a:lnTo>
                    <a:lnTo>
                      <a:pt x="1385" y="640"/>
                    </a:lnTo>
                    <a:lnTo>
                      <a:pt x="1401" y="620"/>
                    </a:lnTo>
                    <a:lnTo>
                      <a:pt x="1416" y="601"/>
                    </a:lnTo>
                    <a:lnTo>
                      <a:pt x="1432" y="583"/>
                    </a:lnTo>
                    <a:lnTo>
                      <a:pt x="1449" y="564"/>
                    </a:lnTo>
                    <a:lnTo>
                      <a:pt x="1467" y="547"/>
                    </a:lnTo>
                    <a:lnTo>
                      <a:pt x="1486" y="530"/>
                    </a:lnTo>
                    <a:lnTo>
                      <a:pt x="1506" y="514"/>
                    </a:lnTo>
                    <a:lnTo>
                      <a:pt x="1527" y="499"/>
                    </a:lnTo>
                    <a:lnTo>
                      <a:pt x="1568" y="469"/>
                    </a:lnTo>
                    <a:lnTo>
                      <a:pt x="1614" y="443"/>
                    </a:lnTo>
                    <a:lnTo>
                      <a:pt x="1660" y="420"/>
                    </a:lnTo>
                    <a:lnTo>
                      <a:pt x="1708" y="398"/>
                    </a:lnTo>
                    <a:lnTo>
                      <a:pt x="1757" y="379"/>
                    </a:lnTo>
                    <a:lnTo>
                      <a:pt x="1808" y="364"/>
                    </a:lnTo>
                    <a:lnTo>
                      <a:pt x="1859" y="350"/>
                    </a:lnTo>
                    <a:lnTo>
                      <a:pt x="1910" y="339"/>
                    </a:lnTo>
                    <a:lnTo>
                      <a:pt x="1963" y="329"/>
                    </a:lnTo>
                    <a:lnTo>
                      <a:pt x="1963" y="329"/>
                    </a:lnTo>
                    <a:lnTo>
                      <a:pt x="1994" y="329"/>
                    </a:lnTo>
                    <a:lnTo>
                      <a:pt x="2027" y="328"/>
                    </a:lnTo>
                    <a:lnTo>
                      <a:pt x="2058" y="329"/>
                    </a:lnTo>
                    <a:lnTo>
                      <a:pt x="2091" y="331"/>
                    </a:lnTo>
                    <a:lnTo>
                      <a:pt x="2122" y="333"/>
                    </a:lnTo>
                    <a:lnTo>
                      <a:pt x="2155" y="337"/>
                    </a:lnTo>
                    <a:lnTo>
                      <a:pt x="2186" y="342"/>
                    </a:lnTo>
                    <a:lnTo>
                      <a:pt x="2217" y="347"/>
                    </a:lnTo>
                    <a:lnTo>
                      <a:pt x="2248" y="353"/>
                    </a:lnTo>
                    <a:lnTo>
                      <a:pt x="2279" y="361"/>
                    </a:lnTo>
                    <a:lnTo>
                      <a:pt x="2308" y="368"/>
                    </a:lnTo>
                    <a:lnTo>
                      <a:pt x="2338" y="378"/>
                    </a:lnTo>
                    <a:lnTo>
                      <a:pt x="2369" y="389"/>
                    </a:lnTo>
                    <a:lnTo>
                      <a:pt x="2397" y="399"/>
                    </a:lnTo>
                    <a:lnTo>
                      <a:pt x="2427" y="410"/>
                    </a:lnTo>
                    <a:lnTo>
                      <a:pt x="2455" y="423"/>
                    </a:lnTo>
                    <a:lnTo>
                      <a:pt x="2483" y="437"/>
                    </a:lnTo>
                    <a:lnTo>
                      <a:pt x="2509" y="451"/>
                    </a:lnTo>
                    <a:lnTo>
                      <a:pt x="2535" y="466"/>
                    </a:lnTo>
                    <a:lnTo>
                      <a:pt x="2562" y="483"/>
                    </a:lnTo>
                    <a:lnTo>
                      <a:pt x="2587" y="500"/>
                    </a:lnTo>
                    <a:lnTo>
                      <a:pt x="2612" y="518"/>
                    </a:lnTo>
                    <a:lnTo>
                      <a:pt x="2635" y="536"/>
                    </a:lnTo>
                    <a:lnTo>
                      <a:pt x="2658" y="556"/>
                    </a:lnTo>
                    <a:lnTo>
                      <a:pt x="2680" y="577"/>
                    </a:lnTo>
                    <a:lnTo>
                      <a:pt x="2700" y="597"/>
                    </a:lnTo>
                    <a:lnTo>
                      <a:pt x="2720" y="619"/>
                    </a:lnTo>
                    <a:lnTo>
                      <a:pt x="2741" y="642"/>
                    </a:lnTo>
                    <a:lnTo>
                      <a:pt x="2758" y="665"/>
                    </a:lnTo>
                    <a:lnTo>
                      <a:pt x="2775" y="689"/>
                    </a:lnTo>
                    <a:lnTo>
                      <a:pt x="2792" y="715"/>
                    </a:lnTo>
                    <a:lnTo>
                      <a:pt x="2806" y="740"/>
                    </a:lnTo>
                    <a:lnTo>
                      <a:pt x="2767" y="765"/>
                    </a:lnTo>
                    <a:close/>
                  </a:path>
                </a:pathLst>
              </a:custGeom>
              <a:solidFill>
                <a:srgbClr val="FFC000"/>
              </a:solidFill>
              <a:ln w="9525">
                <a:noFill/>
                <a:round/>
                <a:headEnd/>
                <a:tailEnd/>
              </a:ln>
              <a:effectLst/>
              <a:scene3d>
                <a:camera prst="orthographicFront"/>
                <a:lightRig rig="threePt" dir="t">
                  <a:rot lat="0" lon="0" rev="12720000"/>
                </a:lightRig>
              </a:scene3d>
              <a:sp3d/>
            </p:spPr>
            <p: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Segoe Light" charset="0"/>
                  <a:cs typeface="Arial" panose="020B0604020202020204" pitchFamily="34" charset="0"/>
                </a:endParaRPr>
              </a:p>
            </p:txBody>
          </p:sp>
        </p:grpSp>
      </p:grpSp>
      <p:grpSp>
        <p:nvGrpSpPr>
          <p:cNvPr id="100" name="Group 99"/>
          <p:cNvGrpSpPr/>
          <p:nvPr/>
        </p:nvGrpSpPr>
        <p:grpSpPr>
          <a:xfrm>
            <a:off x="-25983" y="3867966"/>
            <a:ext cx="4390358" cy="760024"/>
            <a:chOff x="-25400" y="2130226"/>
            <a:chExt cx="4390358" cy="760024"/>
          </a:xfrm>
        </p:grpSpPr>
        <p:sp>
          <p:nvSpPr>
            <p:cNvPr id="101" name="TextBox 100"/>
            <p:cNvSpPr txBox="1"/>
            <p:nvPr/>
          </p:nvSpPr>
          <p:spPr>
            <a:xfrm>
              <a:off x="-25400" y="2163057"/>
              <a:ext cx="2743200" cy="623248"/>
            </a:xfrm>
            <a:prstGeom prst="rect">
              <a:avLst/>
            </a:prstGeom>
            <a:noFill/>
          </p:spPr>
          <p:txBody>
            <a:bodyPr wrap="square" rtlCol="0">
              <a:spAutoFit/>
            </a:bodyPr>
            <a:lstStyle/>
            <a:p>
              <a:pPr marL="0" marR="0" lvl="2" indent="0" algn="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Segoe Light" charset="0"/>
                  <a:cs typeface="Arial" panose="020B0604020202020204" pitchFamily="34" charset="0"/>
                </a:rPr>
                <a:t>Perform Windows Factory Restore</a:t>
              </a:r>
            </a:p>
          </p:txBody>
        </p:sp>
        <p:grpSp>
          <p:nvGrpSpPr>
            <p:cNvPr id="103" name="Group 11"/>
            <p:cNvGrpSpPr/>
            <p:nvPr/>
          </p:nvGrpSpPr>
          <p:grpSpPr>
            <a:xfrm rot="16200000" flipH="1">
              <a:off x="3199467" y="1724758"/>
              <a:ext cx="760024" cy="1570959"/>
              <a:chOff x="2913062" y="0"/>
              <a:chExt cx="3317873" cy="6858001"/>
            </a:xfrm>
          </p:grpSpPr>
          <p:sp>
            <p:nvSpPr>
              <p:cNvPr id="105" name="Freeform 10"/>
              <p:cNvSpPr>
                <a:spLocks/>
              </p:cNvSpPr>
              <p:nvPr/>
            </p:nvSpPr>
            <p:spPr bwMode="auto">
              <a:xfrm>
                <a:off x="4664076" y="2365375"/>
                <a:ext cx="631825" cy="4262438"/>
              </a:xfrm>
              <a:custGeom>
                <a:avLst/>
                <a:gdLst/>
                <a:ahLst/>
                <a:cxnLst>
                  <a:cxn ang="0">
                    <a:pos x="0" y="0"/>
                  </a:cxn>
                  <a:cxn ang="0">
                    <a:pos x="0" y="5372"/>
                  </a:cxn>
                  <a:cxn ang="0">
                    <a:pos x="447" y="5044"/>
                  </a:cxn>
                  <a:cxn ang="0">
                    <a:pos x="399" y="4972"/>
                  </a:cxn>
                  <a:cxn ang="0">
                    <a:pos x="399" y="4562"/>
                  </a:cxn>
                  <a:cxn ang="0">
                    <a:pos x="519" y="4408"/>
                  </a:cxn>
                  <a:cxn ang="0">
                    <a:pos x="536" y="3861"/>
                  </a:cxn>
                  <a:cxn ang="0">
                    <a:pos x="160" y="3555"/>
                  </a:cxn>
                  <a:cxn ang="0">
                    <a:pos x="158" y="3196"/>
                  </a:cxn>
                  <a:cxn ang="0">
                    <a:pos x="502" y="2871"/>
                  </a:cxn>
                  <a:cxn ang="0">
                    <a:pos x="430" y="2803"/>
                  </a:cxn>
                  <a:cxn ang="0">
                    <a:pos x="416" y="2290"/>
                  </a:cxn>
                  <a:cxn ang="0">
                    <a:pos x="707" y="2016"/>
                  </a:cxn>
                  <a:cxn ang="0">
                    <a:pos x="502" y="1777"/>
                  </a:cxn>
                  <a:cxn ang="0">
                    <a:pos x="519" y="1317"/>
                  </a:cxn>
                  <a:cxn ang="0">
                    <a:pos x="796" y="1090"/>
                  </a:cxn>
                  <a:cxn ang="0">
                    <a:pos x="796" y="0"/>
                  </a:cxn>
                  <a:cxn ang="0">
                    <a:pos x="0" y="0"/>
                  </a:cxn>
                </a:cxnLst>
                <a:rect l="0" t="0" r="r" b="b"/>
                <a:pathLst>
                  <a:path w="796" h="5372">
                    <a:moveTo>
                      <a:pt x="0" y="0"/>
                    </a:moveTo>
                    <a:lnTo>
                      <a:pt x="0" y="5372"/>
                    </a:lnTo>
                    <a:lnTo>
                      <a:pt x="447" y="5044"/>
                    </a:lnTo>
                    <a:lnTo>
                      <a:pt x="399" y="4972"/>
                    </a:lnTo>
                    <a:lnTo>
                      <a:pt x="399" y="4562"/>
                    </a:lnTo>
                    <a:lnTo>
                      <a:pt x="519" y="4408"/>
                    </a:lnTo>
                    <a:lnTo>
                      <a:pt x="536" y="3861"/>
                    </a:lnTo>
                    <a:lnTo>
                      <a:pt x="160" y="3555"/>
                    </a:lnTo>
                    <a:lnTo>
                      <a:pt x="158" y="3196"/>
                    </a:lnTo>
                    <a:lnTo>
                      <a:pt x="502" y="2871"/>
                    </a:lnTo>
                    <a:lnTo>
                      <a:pt x="430" y="2803"/>
                    </a:lnTo>
                    <a:lnTo>
                      <a:pt x="416" y="2290"/>
                    </a:lnTo>
                    <a:lnTo>
                      <a:pt x="707" y="2016"/>
                    </a:lnTo>
                    <a:lnTo>
                      <a:pt x="502" y="1777"/>
                    </a:lnTo>
                    <a:lnTo>
                      <a:pt x="519" y="1317"/>
                    </a:lnTo>
                    <a:lnTo>
                      <a:pt x="796" y="1090"/>
                    </a:lnTo>
                    <a:lnTo>
                      <a:pt x="796" y="0"/>
                    </a:lnTo>
                    <a:lnTo>
                      <a:pt x="0" y="0"/>
                    </a:lnTo>
                    <a:close/>
                  </a:path>
                </a:pathLst>
              </a:custGeom>
              <a:solidFill>
                <a:srgbClr val="FFC000"/>
              </a:solidFill>
              <a:ln w="9525">
                <a:noFill/>
                <a:round/>
                <a:headEnd/>
                <a:tailEnd/>
              </a:ln>
              <a:effectLst/>
              <a:scene3d>
                <a:camera prst="orthographicFront"/>
                <a:lightRig rig="threePt" dir="t">
                  <a:rot lat="0" lon="0" rev="12720000"/>
                </a:lightRig>
              </a:scene3d>
              <a:sp3d/>
            </p:spPr>
            <p: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Segoe Light" charset="0"/>
                  <a:cs typeface="Arial" panose="020B0604020202020204" pitchFamily="34" charset="0"/>
                </a:endParaRPr>
              </a:p>
            </p:txBody>
          </p:sp>
          <p:sp>
            <p:nvSpPr>
              <p:cNvPr id="106" name="Freeform 5"/>
              <p:cNvSpPr>
                <a:spLocks noEditPoints="1"/>
              </p:cNvSpPr>
              <p:nvPr/>
            </p:nvSpPr>
            <p:spPr bwMode="auto">
              <a:xfrm>
                <a:off x="2913062" y="0"/>
                <a:ext cx="3317873" cy="6858001"/>
              </a:xfrm>
              <a:custGeom>
                <a:avLst/>
                <a:gdLst/>
                <a:ahLst/>
                <a:cxnLst>
                  <a:cxn ang="0">
                    <a:pos x="3616" y="951"/>
                  </a:cxn>
                  <a:cxn ang="0">
                    <a:pos x="3378" y="720"/>
                  </a:cxn>
                  <a:cxn ang="0">
                    <a:pos x="3210" y="472"/>
                  </a:cxn>
                  <a:cxn ang="0">
                    <a:pos x="3053" y="334"/>
                  </a:cxn>
                  <a:cxn ang="0">
                    <a:pos x="2811" y="179"/>
                  </a:cxn>
                  <a:cxn ang="0">
                    <a:pos x="2538" y="70"/>
                  </a:cxn>
                  <a:cxn ang="0">
                    <a:pos x="2248" y="9"/>
                  </a:cxn>
                  <a:cxn ang="0">
                    <a:pos x="1946" y="5"/>
                  </a:cxn>
                  <a:cxn ang="0">
                    <a:pos x="1645" y="58"/>
                  </a:cxn>
                  <a:cxn ang="0">
                    <a:pos x="1444" y="124"/>
                  </a:cxn>
                  <a:cxn ang="0">
                    <a:pos x="1230" y="241"/>
                  </a:cxn>
                  <a:cxn ang="0">
                    <a:pos x="1035" y="392"/>
                  </a:cxn>
                  <a:cxn ang="0">
                    <a:pos x="874" y="567"/>
                  </a:cxn>
                  <a:cxn ang="0">
                    <a:pos x="754" y="760"/>
                  </a:cxn>
                  <a:cxn ang="0">
                    <a:pos x="634" y="929"/>
                  </a:cxn>
                  <a:cxn ang="0">
                    <a:pos x="345" y="1128"/>
                  </a:cxn>
                  <a:cxn ang="0">
                    <a:pos x="215" y="1267"/>
                  </a:cxn>
                  <a:cxn ang="0">
                    <a:pos x="93" y="1458"/>
                  </a:cxn>
                  <a:cxn ang="0">
                    <a:pos x="23" y="1671"/>
                  </a:cxn>
                  <a:cxn ang="0">
                    <a:pos x="0" y="1896"/>
                  </a:cxn>
                  <a:cxn ang="0">
                    <a:pos x="23" y="2122"/>
                  </a:cxn>
                  <a:cxn ang="0">
                    <a:pos x="87" y="2336"/>
                  </a:cxn>
                  <a:cxn ang="0">
                    <a:pos x="163" y="2484"/>
                  </a:cxn>
                  <a:cxn ang="0">
                    <a:pos x="298" y="2650"/>
                  </a:cxn>
                  <a:cxn ang="0">
                    <a:pos x="605" y="2871"/>
                  </a:cxn>
                  <a:cxn ang="0">
                    <a:pos x="908" y="2990"/>
                  </a:cxn>
                  <a:cxn ang="0">
                    <a:pos x="990" y="3063"/>
                  </a:cxn>
                  <a:cxn ang="0">
                    <a:pos x="1007" y="3329"/>
                  </a:cxn>
                  <a:cxn ang="0">
                    <a:pos x="1324" y="8287"/>
                  </a:cxn>
                  <a:cxn ang="0">
                    <a:pos x="1528" y="8502"/>
                  </a:cxn>
                  <a:cxn ang="0">
                    <a:pos x="1774" y="8624"/>
                  </a:cxn>
                  <a:cxn ang="0">
                    <a:pos x="2992" y="2987"/>
                  </a:cxn>
                  <a:cxn ang="0">
                    <a:pos x="3160" y="3118"/>
                  </a:cxn>
                  <a:cxn ang="0">
                    <a:pos x="3191" y="3039"/>
                  </a:cxn>
                  <a:cxn ang="0">
                    <a:pos x="3313" y="2987"/>
                  </a:cxn>
                  <a:cxn ang="0">
                    <a:pos x="3496" y="2930"/>
                  </a:cxn>
                  <a:cxn ang="0">
                    <a:pos x="3687" y="2833"/>
                  </a:cxn>
                  <a:cxn ang="0">
                    <a:pos x="3849" y="2706"/>
                  </a:cxn>
                  <a:cxn ang="0">
                    <a:pos x="3978" y="2555"/>
                  </a:cxn>
                  <a:cxn ang="0">
                    <a:pos x="4147" y="2213"/>
                  </a:cxn>
                  <a:cxn ang="0">
                    <a:pos x="4178" y="2005"/>
                  </a:cxn>
                  <a:cxn ang="0">
                    <a:pos x="4168" y="1787"/>
                  </a:cxn>
                  <a:cxn ang="0">
                    <a:pos x="4118" y="1581"/>
                  </a:cxn>
                  <a:cxn ang="0">
                    <a:pos x="4029" y="1386"/>
                  </a:cxn>
                  <a:cxn ang="0">
                    <a:pos x="3903" y="1205"/>
                  </a:cxn>
                  <a:cxn ang="0">
                    <a:pos x="2767" y="765"/>
                  </a:cxn>
                  <a:cxn ang="0">
                    <a:pos x="1359" y="682"/>
                  </a:cxn>
                  <a:cxn ang="0">
                    <a:pos x="1449" y="564"/>
                  </a:cxn>
                  <a:cxn ang="0">
                    <a:pos x="1614" y="443"/>
                  </a:cxn>
                  <a:cxn ang="0">
                    <a:pos x="1910" y="339"/>
                  </a:cxn>
                  <a:cxn ang="0">
                    <a:pos x="2091" y="331"/>
                  </a:cxn>
                  <a:cxn ang="0">
                    <a:pos x="2279" y="361"/>
                  </a:cxn>
                  <a:cxn ang="0">
                    <a:pos x="2455" y="423"/>
                  </a:cxn>
                  <a:cxn ang="0">
                    <a:pos x="2612" y="518"/>
                  </a:cxn>
                  <a:cxn ang="0">
                    <a:pos x="2741" y="642"/>
                  </a:cxn>
                </a:cxnLst>
                <a:rect l="0" t="0" r="r" b="b"/>
                <a:pathLst>
                  <a:path w="4180" h="8640">
                    <a:moveTo>
                      <a:pt x="3796" y="1091"/>
                    </a:moveTo>
                    <a:lnTo>
                      <a:pt x="3796" y="1091"/>
                    </a:lnTo>
                    <a:lnTo>
                      <a:pt x="3746" y="1049"/>
                    </a:lnTo>
                    <a:lnTo>
                      <a:pt x="3700" y="1013"/>
                    </a:lnTo>
                    <a:lnTo>
                      <a:pt x="3658" y="981"/>
                    </a:lnTo>
                    <a:lnTo>
                      <a:pt x="3616" y="951"/>
                    </a:lnTo>
                    <a:lnTo>
                      <a:pt x="3538" y="897"/>
                    </a:lnTo>
                    <a:lnTo>
                      <a:pt x="3459" y="842"/>
                    </a:lnTo>
                    <a:lnTo>
                      <a:pt x="3459" y="842"/>
                    </a:lnTo>
                    <a:lnTo>
                      <a:pt x="3437" y="813"/>
                    </a:lnTo>
                    <a:lnTo>
                      <a:pt x="3417" y="782"/>
                    </a:lnTo>
                    <a:lnTo>
                      <a:pt x="3378" y="720"/>
                    </a:lnTo>
                    <a:lnTo>
                      <a:pt x="3341" y="656"/>
                    </a:lnTo>
                    <a:lnTo>
                      <a:pt x="3302" y="594"/>
                    </a:lnTo>
                    <a:lnTo>
                      <a:pt x="3280" y="563"/>
                    </a:lnTo>
                    <a:lnTo>
                      <a:pt x="3258" y="532"/>
                    </a:lnTo>
                    <a:lnTo>
                      <a:pt x="3235" y="502"/>
                    </a:lnTo>
                    <a:lnTo>
                      <a:pt x="3210" y="472"/>
                    </a:lnTo>
                    <a:lnTo>
                      <a:pt x="3184" y="445"/>
                    </a:lnTo>
                    <a:lnTo>
                      <a:pt x="3154" y="417"/>
                    </a:lnTo>
                    <a:lnTo>
                      <a:pt x="3123" y="390"/>
                    </a:lnTo>
                    <a:lnTo>
                      <a:pt x="3089" y="364"/>
                    </a:lnTo>
                    <a:lnTo>
                      <a:pt x="3089" y="364"/>
                    </a:lnTo>
                    <a:lnTo>
                      <a:pt x="3053" y="334"/>
                    </a:lnTo>
                    <a:lnTo>
                      <a:pt x="3014" y="305"/>
                    </a:lnTo>
                    <a:lnTo>
                      <a:pt x="2975" y="278"/>
                    </a:lnTo>
                    <a:lnTo>
                      <a:pt x="2936" y="252"/>
                    </a:lnTo>
                    <a:lnTo>
                      <a:pt x="2896" y="225"/>
                    </a:lnTo>
                    <a:lnTo>
                      <a:pt x="2854" y="202"/>
                    </a:lnTo>
                    <a:lnTo>
                      <a:pt x="2811" y="179"/>
                    </a:lnTo>
                    <a:lnTo>
                      <a:pt x="2767" y="157"/>
                    </a:lnTo>
                    <a:lnTo>
                      <a:pt x="2723" y="137"/>
                    </a:lnTo>
                    <a:lnTo>
                      <a:pt x="2678" y="118"/>
                    </a:lnTo>
                    <a:lnTo>
                      <a:pt x="2632" y="101"/>
                    </a:lnTo>
                    <a:lnTo>
                      <a:pt x="2587" y="84"/>
                    </a:lnTo>
                    <a:lnTo>
                      <a:pt x="2538" y="70"/>
                    </a:lnTo>
                    <a:lnTo>
                      <a:pt x="2492" y="56"/>
                    </a:lnTo>
                    <a:lnTo>
                      <a:pt x="2444" y="44"/>
                    </a:lnTo>
                    <a:lnTo>
                      <a:pt x="2395" y="33"/>
                    </a:lnTo>
                    <a:lnTo>
                      <a:pt x="2346" y="23"/>
                    </a:lnTo>
                    <a:lnTo>
                      <a:pt x="2298" y="16"/>
                    </a:lnTo>
                    <a:lnTo>
                      <a:pt x="2248" y="9"/>
                    </a:lnTo>
                    <a:lnTo>
                      <a:pt x="2198" y="5"/>
                    </a:lnTo>
                    <a:lnTo>
                      <a:pt x="2148" y="2"/>
                    </a:lnTo>
                    <a:lnTo>
                      <a:pt x="2097" y="0"/>
                    </a:lnTo>
                    <a:lnTo>
                      <a:pt x="2047" y="0"/>
                    </a:lnTo>
                    <a:lnTo>
                      <a:pt x="1996" y="2"/>
                    </a:lnTo>
                    <a:lnTo>
                      <a:pt x="1946" y="5"/>
                    </a:lnTo>
                    <a:lnTo>
                      <a:pt x="1895" y="9"/>
                    </a:lnTo>
                    <a:lnTo>
                      <a:pt x="1845" y="16"/>
                    </a:lnTo>
                    <a:lnTo>
                      <a:pt x="1795" y="23"/>
                    </a:lnTo>
                    <a:lnTo>
                      <a:pt x="1744" y="33"/>
                    </a:lnTo>
                    <a:lnTo>
                      <a:pt x="1694" y="44"/>
                    </a:lnTo>
                    <a:lnTo>
                      <a:pt x="1645" y="58"/>
                    </a:lnTo>
                    <a:lnTo>
                      <a:pt x="1595" y="71"/>
                    </a:lnTo>
                    <a:lnTo>
                      <a:pt x="1595" y="71"/>
                    </a:lnTo>
                    <a:lnTo>
                      <a:pt x="1558" y="82"/>
                    </a:lnTo>
                    <a:lnTo>
                      <a:pt x="1519" y="95"/>
                    </a:lnTo>
                    <a:lnTo>
                      <a:pt x="1481" y="109"/>
                    </a:lnTo>
                    <a:lnTo>
                      <a:pt x="1444" y="124"/>
                    </a:lnTo>
                    <a:lnTo>
                      <a:pt x="1407" y="141"/>
                    </a:lnTo>
                    <a:lnTo>
                      <a:pt x="1371" y="159"/>
                    </a:lnTo>
                    <a:lnTo>
                      <a:pt x="1334" y="177"/>
                    </a:lnTo>
                    <a:lnTo>
                      <a:pt x="1298" y="197"/>
                    </a:lnTo>
                    <a:lnTo>
                      <a:pt x="1264" y="219"/>
                    </a:lnTo>
                    <a:lnTo>
                      <a:pt x="1230" y="241"/>
                    </a:lnTo>
                    <a:lnTo>
                      <a:pt x="1195" y="264"/>
                    </a:lnTo>
                    <a:lnTo>
                      <a:pt x="1161" y="288"/>
                    </a:lnTo>
                    <a:lnTo>
                      <a:pt x="1129" y="312"/>
                    </a:lnTo>
                    <a:lnTo>
                      <a:pt x="1097" y="339"/>
                    </a:lnTo>
                    <a:lnTo>
                      <a:pt x="1066" y="365"/>
                    </a:lnTo>
                    <a:lnTo>
                      <a:pt x="1035" y="392"/>
                    </a:lnTo>
                    <a:lnTo>
                      <a:pt x="1006" y="420"/>
                    </a:lnTo>
                    <a:lnTo>
                      <a:pt x="978" y="448"/>
                    </a:lnTo>
                    <a:lnTo>
                      <a:pt x="950" y="477"/>
                    </a:lnTo>
                    <a:lnTo>
                      <a:pt x="923" y="507"/>
                    </a:lnTo>
                    <a:lnTo>
                      <a:pt x="898" y="538"/>
                    </a:lnTo>
                    <a:lnTo>
                      <a:pt x="874" y="567"/>
                    </a:lnTo>
                    <a:lnTo>
                      <a:pt x="850" y="598"/>
                    </a:lnTo>
                    <a:lnTo>
                      <a:pt x="829" y="631"/>
                    </a:lnTo>
                    <a:lnTo>
                      <a:pt x="808" y="662"/>
                    </a:lnTo>
                    <a:lnTo>
                      <a:pt x="788" y="695"/>
                    </a:lnTo>
                    <a:lnTo>
                      <a:pt x="771" y="727"/>
                    </a:lnTo>
                    <a:lnTo>
                      <a:pt x="754" y="760"/>
                    </a:lnTo>
                    <a:lnTo>
                      <a:pt x="738" y="793"/>
                    </a:lnTo>
                    <a:lnTo>
                      <a:pt x="724" y="825"/>
                    </a:lnTo>
                    <a:lnTo>
                      <a:pt x="712" y="858"/>
                    </a:lnTo>
                    <a:lnTo>
                      <a:pt x="701" y="891"/>
                    </a:lnTo>
                    <a:lnTo>
                      <a:pt x="701" y="891"/>
                    </a:lnTo>
                    <a:lnTo>
                      <a:pt x="634" y="929"/>
                    </a:lnTo>
                    <a:lnTo>
                      <a:pt x="567" y="970"/>
                    </a:lnTo>
                    <a:lnTo>
                      <a:pt x="502" y="1012"/>
                    </a:lnTo>
                    <a:lnTo>
                      <a:pt x="437" y="1057"/>
                    </a:lnTo>
                    <a:lnTo>
                      <a:pt x="406" y="1080"/>
                    </a:lnTo>
                    <a:lnTo>
                      <a:pt x="375" y="1104"/>
                    </a:lnTo>
                    <a:lnTo>
                      <a:pt x="345" y="1128"/>
                    </a:lnTo>
                    <a:lnTo>
                      <a:pt x="316" y="1155"/>
                    </a:lnTo>
                    <a:lnTo>
                      <a:pt x="289" y="1181"/>
                    </a:lnTo>
                    <a:lnTo>
                      <a:pt x="263" y="1209"/>
                    </a:lnTo>
                    <a:lnTo>
                      <a:pt x="238" y="1237"/>
                    </a:lnTo>
                    <a:lnTo>
                      <a:pt x="215" y="1267"/>
                    </a:lnTo>
                    <a:lnTo>
                      <a:pt x="215" y="1267"/>
                    </a:lnTo>
                    <a:lnTo>
                      <a:pt x="191" y="1296"/>
                    </a:lnTo>
                    <a:lnTo>
                      <a:pt x="168" y="1327"/>
                    </a:lnTo>
                    <a:lnTo>
                      <a:pt x="148" y="1358"/>
                    </a:lnTo>
                    <a:lnTo>
                      <a:pt x="129" y="1391"/>
                    </a:lnTo>
                    <a:lnTo>
                      <a:pt x="110" y="1424"/>
                    </a:lnTo>
                    <a:lnTo>
                      <a:pt x="93" y="1458"/>
                    </a:lnTo>
                    <a:lnTo>
                      <a:pt x="79" y="1492"/>
                    </a:lnTo>
                    <a:lnTo>
                      <a:pt x="65" y="1526"/>
                    </a:lnTo>
                    <a:lnTo>
                      <a:pt x="53" y="1562"/>
                    </a:lnTo>
                    <a:lnTo>
                      <a:pt x="42" y="1598"/>
                    </a:lnTo>
                    <a:lnTo>
                      <a:pt x="31" y="1634"/>
                    </a:lnTo>
                    <a:lnTo>
                      <a:pt x="23" y="1671"/>
                    </a:lnTo>
                    <a:lnTo>
                      <a:pt x="16" y="1708"/>
                    </a:lnTo>
                    <a:lnTo>
                      <a:pt x="11" y="1745"/>
                    </a:lnTo>
                    <a:lnTo>
                      <a:pt x="6" y="1783"/>
                    </a:lnTo>
                    <a:lnTo>
                      <a:pt x="3" y="1820"/>
                    </a:lnTo>
                    <a:lnTo>
                      <a:pt x="2" y="1857"/>
                    </a:lnTo>
                    <a:lnTo>
                      <a:pt x="0" y="1896"/>
                    </a:lnTo>
                    <a:lnTo>
                      <a:pt x="2" y="1933"/>
                    </a:lnTo>
                    <a:lnTo>
                      <a:pt x="3" y="1971"/>
                    </a:lnTo>
                    <a:lnTo>
                      <a:pt x="6" y="2010"/>
                    </a:lnTo>
                    <a:lnTo>
                      <a:pt x="11" y="2047"/>
                    </a:lnTo>
                    <a:lnTo>
                      <a:pt x="16" y="2084"/>
                    </a:lnTo>
                    <a:lnTo>
                      <a:pt x="23" y="2122"/>
                    </a:lnTo>
                    <a:lnTo>
                      <a:pt x="31" y="2157"/>
                    </a:lnTo>
                    <a:lnTo>
                      <a:pt x="40" y="2195"/>
                    </a:lnTo>
                    <a:lnTo>
                      <a:pt x="50" y="2230"/>
                    </a:lnTo>
                    <a:lnTo>
                      <a:pt x="61" y="2266"/>
                    </a:lnTo>
                    <a:lnTo>
                      <a:pt x="75" y="2302"/>
                    </a:lnTo>
                    <a:lnTo>
                      <a:pt x="87" y="2336"/>
                    </a:lnTo>
                    <a:lnTo>
                      <a:pt x="103" y="2370"/>
                    </a:lnTo>
                    <a:lnTo>
                      <a:pt x="118" y="2403"/>
                    </a:lnTo>
                    <a:lnTo>
                      <a:pt x="118" y="2403"/>
                    </a:lnTo>
                    <a:lnTo>
                      <a:pt x="132" y="2431"/>
                    </a:lnTo>
                    <a:lnTo>
                      <a:pt x="148" y="2457"/>
                    </a:lnTo>
                    <a:lnTo>
                      <a:pt x="163" y="2484"/>
                    </a:lnTo>
                    <a:lnTo>
                      <a:pt x="180" y="2509"/>
                    </a:lnTo>
                    <a:lnTo>
                      <a:pt x="199" y="2533"/>
                    </a:lnTo>
                    <a:lnTo>
                      <a:pt x="218" y="2558"/>
                    </a:lnTo>
                    <a:lnTo>
                      <a:pt x="236" y="2583"/>
                    </a:lnTo>
                    <a:lnTo>
                      <a:pt x="256" y="2606"/>
                    </a:lnTo>
                    <a:lnTo>
                      <a:pt x="298" y="2650"/>
                    </a:lnTo>
                    <a:lnTo>
                      <a:pt x="344" y="2693"/>
                    </a:lnTo>
                    <a:lnTo>
                      <a:pt x="392" y="2734"/>
                    </a:lnTo>
                    <a:lnTo>
                      <a:pt x="441" y="2771"/>
                    </a:lnTo>
                    <a:lnTo>
                      <a:pt x="494" y="2807"/>
                    </a:lnTo>
                    <a:lnTo>
                      <a:pt x="549" y="2840"/>
                    </a:lnTo>
                    <a:lnTo>
                      <a:pt x="605" y="2871"/>
                    </a:lnTo>
                    <a:lnTo>
                      <a:pt x="664" y="2899"/>
                    </a:lnTo>
                    <a:lnTo>
                      <a:pt x="723" y="2925"/>
                    </a:lnTo>
                    <a:lnTo>
                      <a:pt x="783" y="2950"/>
                    </a:lnTo>
                    <a:lnTo>
                      <a:pt x="846" y="2972"/>
                    </a:lnTo>
                    <a:lnTo>
                      <a:pt x="908" y="2990"/>
                    </a:lnTo>
                    <a:lnTo>
                      <a:pt x="908" y="2990"/>
                    </a:lnTo>
                    <a:lnTo>
                      <a:pt x="922" y="2997"/>
                    </a:lnTo>
                    <a:lnTo>
                      <a:pt x="937" y="3006"/>
                    </a:lnTo>
                    <a:lnTo>
                      <a:pt x="954" y="3018"/>
                    </a:lnTo>
                    <a:lnTo>
                      <a:pt x="970" y="3034"/>
                    </a:lnTo>
                    <a:lnTo>
                      <a:pt x="984" y="3053"/>
                    </a:lnTo>
                    <a:lnTo>
                      <a:pt x="990" y="3063"/>
                    </a:lnTo>
                    <a:lnTo>
                      <a:pt x="996" y="3073"/>
                    </a:lnTo>
                    <a:lnTo>
                      <a:pt x="1001" y="3084"/>
                    </a:lnTo>
                    <a:lnTo>
                      <a:pt x="1004" y="3096"/>
                    </a:lnTo>
                    <a:lnTo>
                      <a:pt x="1006" y="3107"/>
                    </a:lnTo>
                    <a:lnTo>
                      <a:pt x="1007" y="3119"/>
                    </a:lnTo>
                    <a:lnTo>
                      <a:pt x="1007" y="3329"/>
                    </a:lnTo>
                    <a:lnTo>
                      <a:pt x="1256" y="3329"/>
                    </a:lnTo>
                    <a:lnTo>
                      <a:pt x="1261" y="8163"/>
                    </a:lnTo>
                    <a:lnTo>
                      <a:pt x="1261" y="8163"/>
                    </a:lnTo>
                    <a:lnTo>
                      <a:pt x="1279" y="8205"/>
                    </a:lnTo>
                    <a:lnTo>
                      <a:pt x="1300" y="8245"/>
                    </a:lnTo>
                    <a:lnTo>
                      <a:pt x="1324" y="8287"/>
                    </a:lnTo>
                    <a:lnTo>
                      <a:pt x="1352" y="8326"/>
                    </a:lnTo>
                    <a:lnTo>
                      <a:pt x="1383" y="8365"/>
                    </a:lnTo>
                    <a:lnTo>
                      <a:pt x="1416" y="8402"/>
                    </a:lnTo>
                    <a:lnTo>
                      <a:pt x="1452" y="8438"/>
                    </a:lnTo>
                    <a:lnTo>
                      <a:pt x="1489" y="8471"/>
                    </a:lnTo>
                    <a:lnTo>
                      <a:pt x="1528" y="8502"/>
                    </a:lnTo>
                    <a:lnTo>
                      <a:pt x="1570" y="8531"/>
                    </a:lnTo>
                    <a:lnTo>
                      <a:pt x="1614" y="8558"/>
                    </a:lnTo>
                    <a:lnTo>
                      <a:pt x="1657" y="8581"/>
                    </a:lnTo>
                    <a:lnTo>
                      <a:pt x="1704" y="8601"/>
                    </a:lnTo>
                    <a:lnTo>
                      <a:pt x="1749" y="8618"/>
                    </a:lnTo>
                    <a:lnTo>
                      <a:pt x="1774" y="8624"/>
                    </a:lnTo>
                    <a:lnTo>
                      <a:pt x="1797" y="8631"/>
                    </a:lnTo>
                    <a:lnTo>
                      <a:pt x="1820" y="8637"/>
                    </a:lnTo>
                    <a:lnTo>
                      <a:pt x="1844" y="8640"/>
                    </a:lnTo>
                    <a:lnTo>
                      <a:pt x="2212" y="8371"/>
                    </a:lnTo>
                    <a:lnTo>
                      <a:pt x="2212" y="2987"/>
                    </a:lnTo>
                    <a:lnTo>
                      <a:pt x="2992" y="2987"/>
                    </a:lnTo>
                    <a:lnTo>
                      <a:pt x="2992" y="4077"/>
                    </a:lnTo>
                    <a:lnTo>
                      <a:pt x="3006" y="4064"/>
                    </a:lnTo>
                    <a:lnTo>
                      <a:pt x="3009" y="3329"/>
                    </a:lnTo>
                    <a:lnTo>
                      <a:pt x="3160" y="3329"/>
                    </a:lnTo>
                    <a:lnTo>
                      <a:pt x="3160" y="3118"/>
                    </a:lnTo>
                    <a:lnTo>
                      <a:pt x="3160" y="3118"/>
                    </a:lnTo>
                    <a:lnTo>
                      <a:pt x="3160" y="3107"/>
                    </a:lnTo>
                    <a:lnTo>
                      <a:pt x="3163" y="3096"/>
                    </a:lnTo>
                    <a:lnTo>
                      <a:pt x="3165" y="3085"/>
                    </a:lnTo>
                    <a:lnTo>
                      <a:pt x="3170" y="3074"/>
                    </a:lnTo>
                    <a:lnTo>
                      <a:pt x="3179" y="3056"/>
                    </a:lnTo>
                    <a:lnTo>
                      <a:pt x="3191" y="3039"/>
                    </a:lnTo>
                    <a:lnTo>
                      <a:pt x="3205" y="3025"/>
                    </a:lnTo>
                    <a:lnTo>
                      <a:pt x="3219" y="3014"/>
                    </a:lnTo>
                    <a:lnTo>
                      <a:pt x="3233" y="3006"/>
                    </a:lnTo>
                    <a:lnTo>
                      <a:pt x="3244" y="3001"/>
                    </a:lnTo>
                    <a:lnTo>
                      <a:pt x="3244" y="3001"/>
                    </a:lnTo>
                    <a:lnTo>
                      <a:pt x="3313" y="2987"/>
                    </a:lnTo>
                    <a:lnTo>
                      <a:pt x="3379" y="2970"/>
                    </a:lnTo>
                    <a:lnTo>
                      <a:pt x="3411" y="2961"/>
                    </a:lnTo>
                    <a:lnTo>
                      <a:pt x="3440" y="2951"/>
                    </a:lnTo>
                    <a:lnTo>
                      <a:pt x="3470" y="2941"/>
                    </a:lnTo>
                    <a:lnTo>
                      <a:pt x="3496" y="2930"/>
                    </a:lnTo>
                    <a:lnTo>
                      <a:pt x="3496" y="2930"/>
                    </a:lnTo>
                    <a:lnTo>
                      <a:pt x="3530" y="2916"/>
                    </a:lnTo>
                    <a:lnTo>
                      <a:pt x="3564" y="2902"/>
                    </a:lnTo>
                    <a:lnTo>
                      <a:pt x="3596" y="2886"/>
                    </a:lnTo>
                    <a:lnTo>
                      <a:pt x="3628" y="2869"/>
                    </a:lnTo>
                    <a:lnTo>
                      <a:pt x="3658" y="2852"/>
                    </a:lnTo>
                    <a:lnTo>
                      <a:pt x="3687" y="2833"/>
                    </a:lnTo>
                    <a:lnTo>
                      <a:pt x="3717" y="2815"/>
                    </a:lnTo>
                    <a:lnTo>
                      <a:pt x="3745" y="2795"/>
                    </a:lnTo>
                    <a:lnTo>
                      <a:pt x="3773" y="2774"/>
                    </a:lnTo>
                    <a:lnTo>
                      <a:pt x="3799" y="2753"/>
                    </a:lnTo>
                    <a:lnTo>
                      <a:pt x="3824" y="2729"/>
                    </a:lnTo>
                    <a:lnTo>
                      <a:pt x="3849" y="2706"/>
                    </a:lnTo>
                    <a:lnTo>
                      <a:pt x="3872" y="2683"/>
                    </a:lnTo>
                    <a:lnTo>
                      <a:pt x="3896" y="2658"/>
                    </a:lnTo>
                    <a:lnTo>
                      <a:pt x="3917" y="2633"/>
                    </a:lnTo>
                    <a:lnTo>
                      <a:pt x="3939" y="2608"/>
                    </a:lnTo>
                    <a:lnTo>
                      <a:pt x="3959" y="2582"/>
                    </a:lnTo>
                    <a:lnTo>
                      <a:pt x="3978" y="2555"/>
                    </a:lnTo>
                    <a:lnTo>
                      <a:pt x="4015" y="2501"/>
                    </a:lnTo>
                    <a:lnTo>
                      <a:pt x="4048" y="2445"/>
                    </a:lnTo>
                    <a:lnTo>
                      <a:pt x="4079" y="2387"/>
                    </a:lnTo>
                    <a:lnTo>
                      <a:pt x="4105" y="2330"/>
                    </a:lnTo>
                    <a:lnTo>
                      <a:pt x="4129" y="2271"/>
                    </a:lnTo>
                    <a:lnTo>
                      <a:pt x="4147" y="2213"/>
                    </a:lnTo>
                    <a:lnTo>
                      <a:pt x="4164" y="2154"/>
                    </a:lnTo>
                    <a:lnTo>
                      <a:pt x="4164" y="2154"/>
                    </a:lnTo>
                    <a:lnTo>
                      <a:pt x="4169" y="2117"/>
                    </a:lnTo>
                    <a:lnTo>
                      <a:pt x="4174" y="2078"/>
                    </a:lnTo>
                    <a:lnTo>
                      <a:pt x="4177" y="2041"/>
                    </a:lnTo>
                    <a:lnTo>
                      <a:pt x="4178" y="2005"/>
                    </a:lnTo>
                    <a:lnTo>
                      <a:pt x="4180" y="1968"/>
                    </a:lnTo>
                    <a:lnTo>
                      <a:pt x="4180" y="1930"/>
                    </a:lnTo>
                    <a:lnTo>
                      <a:pt x="4178" y="1895"/>
                    </a:lnTo>
                    <a:lnTo>
                      <a:pt x="4175" y="1859"/>
                    </a:lnTo>
                    <a:lnTo>
                      <a:pt x="4172" y="1823"/>
                    </a:lnTo>
                    <a:lnTo>
                      <a:pt x="4168" y="1787"/>
                    </a:lnTo>
                    <a:lnTo>
                      <a:pt x="4163" y="1752"/>
                    </a:lnTo>
                    <a:lnTo>
                      <a:pt x="4155" y="1717"/>
                    </a:lnTo>
                    <a:lnTo>
                      <a:pt x="4147" y="1682"/>
                    </a:lnTo>
                    <a:lnTo>
                      <a:pt x="4140" y="1647"/>
                    </a:lnTo>
                    <a:lnTo>
                      <a:pt x="4129" y="1615"/>
                    </a:lnTo>
                    <a:lnTo>
                      <a:pt x="4118" y="1581"/>
                    </a:lnTo>
                    <a:lnTo>
                      <a:pt x="4107" y="1546"/>
                    </a:lnTo>
                    <a:lnTo>
                      <a:pt x="4093" y="1514"/>
                    </a:lnTo>
                    <a:lnTo>
                      <a:pt x="4079" y="1481"/>
                    </a:lnTo>
                    <a:lnTo>
                      <a:pt x="4063" y="1449"/>
                    </a:lnTo>
                    <a:lnTo>
                      <a:pt x="4048" y="1417"/>
                    </a:lnTo>
                    <a:lnTo>
                      <a:pt x="4029" y="1386"/>
                    </a:lnTo>
                    <a:lnTo>
                      <a:pt x="4011" y="1354"/>
                    </a:lnTo>
                    <a:lnTo>
                      <a:pt x="3992" y="1324"/>
                    </a:lnTo>
                    <a:lnTo>
                      <a:pt x="3972" y="1293"/>
                    </a:lnTo>
                    <a:lnTo>
                      <a:pt x="3950" y="1264"/>
                    </a:lnTo>
                    <a:lnTo>
                      <a:pt x="3927" y="1234"/>
                    </a:lnTo>
                    <a:lnTo>
                      <a:pt x="3903" y="1205"/>
                    </a:lnTo>
                    <a:lnTo>
                      <a:pt x="3877" y="1175"/>
                    </a:lnTo>
                    <a:lnTo>
                      <a:pt x="3852" y="1147"/>
                    </a:lnTo>
                    <a:lnTo>
                      <a:pt x="3824" y="1119"/>
                    </a:lnTo>
                    <a:lnTo>
                      <a:pt x="3796" y="1091"/>
                    </a:lnTo>
                    <a:lnTo>
                      <a:pt x="3796" y="1091"/>
                    </a:lnTo>
                    <a:close/>
                    <a:moveTo>
                      <a:pt x="2767" y="765"/>
                    </a:moveTo>
                    <a:lnTo>
                      <a:pt x="1318" y="774"/>
                    </a:lnTo>
                    <a:lnTo>
                      <a:pt x="1318" y="774"/>
                    </a:lnTo>
                    <a:lnTo>
                      <a:pt x="1326" y="751"/>
                    </a:lnTo>
                    <a:lnTo>
                      <a:pt x="1337" y="727"/>
                    </a:lnTo>
                    <a:lnTo>
                      <a:pt x="1346" y="704"/>
                    </a:lnTo>
                    <a:lnTo>
                      <a:pt x="1359" y="682"/>
                    </a:lnTo>
                    <a:lnTo>
                      <a:pt x="1371" y="661"/>
                    </a:lnTo>
                    <a:lnTo>
                      <a:pt x="1385" y="640"/>
                    </a:lnTo>
                    <a:lnTo>
                      <a:pt x="1401" y="620"/>
                    </a:lnTo>
                    <a:lnTo>
                      <a:pt x="1416" y="601"/>
                    </a:lnTo>
                    <a:lnTo>
                      <a:pt x="1432" y="583"/>
                    </a:lnTo>
                    <a:lnTo>
                      <a:pt x="1449" y="564"/>
                    </a:lnTo>
                    <a:lnTo>
                      <a:pt x="1467" y="547"/>
                    </a:lnTo>
                    <a:lnTo>
                      <a:pt x="1486" y="530"/>
                    </a:lnTo>
                    <a:lnTo>
                      <a:pt x="1506" y="514"/>
                    </a:lnTo>
                    <a:lnTo>
                      <a:pt x="1527" y="499"/>
                    </a:lnTo>
                    <a:lnTo>
                      <a:pt x="1568" y="469"/>
                    </a:lnTo>
                    <a:lnTo>
                      <a:pt x="1614" y="443"/>
                    </a:lnTo>
                    <a:lnTo>
                      <a:pt x="1660" y="420"/>
                    </a:lnTo>
                    <a:lnTo>
                      <a:pt x="1708" y="398"/>
                    </a:lnTo>
                    <a:lnTo>
                      <a:pt x="1757" y="379"/>
                    </a:lnTo>
                    <a:lnTo>
                      <a:pt x="1808" y="364"/>
                    </a:lnTo>
                    <a:lnTo>
                      <a:pt x="1859" y="350"/>
                    </a:lnTo>
                    <a:lnTo>
                      <a:pt x="1910" y="339"/>
                    </a:lnTo>
                    <a:lnTo>
                      <a:pt x="1963" y="329"/>
                    </a:lnTo>
                    <a:lnTo>
                      <a:pt x="1963" y="329"/>
                    </a:lnTo>
                    <a:lnTo>
                      <a:pt x="1994" y="329"/>
                    </a:lnTo>
                    <a:lnTo>
                      <a:pt x="2027" y="328"/>
                    </a:lnTo>
                    <a:lnTo>
                      <a:pt x="2058" y="329"/>
                    </a:lnTo>
                    <a:lnTo>
                      <a:pt x="2091" y="331"/>
                    </a:lnTo>
                    <a:lnTo>
                      <a:pt x="2122" y="333"/>
                    </a:lnTo>
                    <a:lnTo>
                      <a:pt x="2155" y="337"/>
                    </a:lnTo>
                    <a:lnTo>
                      <a:pt x="2186" y="342"/>
                    </a:lnTo>
                    <a:lnTo>
                      <a:pt x="2217" y="347"/>
                    </a:lnTo>
                    <a:lnTo>
                      <a:pt x="2248" y="353"/>
                    </a:lnTo>
                    <a:lnTo>
                      <a:pt x="2279" y="361"/>
                    </a:lnTo>
                    <a:lnTo>
                      <a:pt x="2308" y="368"/>
                    </a:lnTo>
                    <a:lnTo>
                      <a:pt x="2338" y="378"/>
                    </a:lnTo>
                    <a:lnTo>
                      <a:pt x="2369" y="389"/>
                    </a:lnTo>
                    <a:lnTo>
                      <a:pt x="2397" y="399"/>
                    </a:lnTo>
                    <a:lnTo>
                      <a:pt x="2427" y="410"/>
                    </a:lnTo>
                    <a:lnTo>
                      <a:pt x="2455" y="423"/>
                    </a:lnTo>
                    <a:lnTo>
                      <a:pt x="2483" y="437"/>
                    </a:lnTo>
                    <a:lnTo>
                      <a:pt x="2509" y="451"/>
                    </a:lnTo>
                    <a:lnTo>
                      <a:pt x="2535" y="466"/>
                    </a:lnTo>
                    <a:lnTo>
                      <a:pt x="2562" y="483"/>
                    </a:lnTo>
                    <a:lnTo>
                      <a:pt x="2587" y="500"/>
                    </a:lnTo>
                    <a:lnTo>
                      <a:pt x="2612" y="518"/>
                    </a:lnTo>
                    <a:lnTo>
                      <a:pt x="2635" y="536"/>
                    </a:lnTo>
                    <a:lnTo>
                      <a:pt x="2658" y="556"/>
                    </a:lnTo>
                    <a:lnTo>
                      <a:pt x="2680" y="577"/>
                    </a:lnTo>
                    <a:lnTo>
                      <a:pt x="2700" y="597"/>
                    </a:lnTo>
                    <a:lnTo>
                      <a:pt x="2720" y="619"/>
                    </a:lnTo>
                    <a:lnTo>
                      <a:pt x="2741" y="642"/>
                    </a:lnTo>
                    <a:lnTo>
                      <a:pt x="2758" y="665"/>
                    </a:lnTo>
                    <a:lnTo>
                      <a:pt x="2775" y="689"/>
                    </a:lnTo>
                    <a:lnTo>
                      <a:pt x="2792" y="715"/>
                    </a:lnTo>
                    <a:lnTo>
                      <a:pt x="2806" y="740"/>
                    </a:lnTo>
                    <a:lnTo>
                      <a:pt x="2767" y="765"/>
                    </a:lnTo>
                    <a:close/>
                  </a:path>
                </a:pathLst>
              </a:custGeom>
              <a:solidFill>
                <a:srgbClr val="FFC000"/>
              </a:solidFill>
              <a:ln w="9525">
                <a:noFill/>
                <a:round/>
                <a:headEnd/>
                <a:tailEnd/>
              </a:ln>
              <a:effectLst/>
              <a:scene3d>
                <a:camera prst="orthographicFront"/>
                <a:lightRig rig="threePt" dir="t">
                  <a:rot lat="0" lon="0" rev="12720000"/>
                </a:lightRig>
              </a:scene3d>
              <a:sp3d/>
            </p:spPr>
            <p: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Segoe Light" charset="0"/>
                  <a:cs typeface="Arial" panose="020B0604020202020204" pitchFamily="34" charset="0"/>
                </a:endParaRPr>
              </a:p>
            </p:txBody>
          </p:sp>
        </p:grpSp>
      </p:grpSp>
      <p:grpSp>
        <p:nvGrpSpPr>
          <p:cNvPr id="110" name="Group 109"/>
          <p:cNvGrpSpPr/>
          <p:nvPr/>
        </p:nvGrpSpPr>
        <p:grpSpPr>
          <a:xfrm>
            <a:off x="-25400" y="2968426"/>
            <a:ext cx="4390358" cy="760024"/>
            <a:chOff x="-25400" y="2130226"/>
            <a:chExt cx="4390358" cy="760024"/>
          </a:xfrm>
        </p:grpSpPr>
        <p:sp>
          <p:nvSpPr>
            <p:cNvPr id="111" name="TextBox 110"/>
            <p:cNvSpPr txBox="1"/>
            <p:nvPr/>
          </p:nvSpPr>
          <p:spPr>
            <a:xfrm>
              <a:off x="-25400" y="2315457"/>
              <a:ext cx="2743200" cy="353943"/>
            </a:xfrm>
            <a:prstGeom prst="rect">
              <a:avLst/>
            </a:prstGeom>
            <a:noFill/>
          </p:spPr>
          <p:txBody>
            <a:bodyPr wrap="square" rtlCol="0">
              <a:spAutoFit/>
            </a:bodyPr>
            <a:lstStyle/>
            <a:p>
              <a:pPr marL="0" marR="0" lvl="2" indent="0" algn="r" defTabSz="914400" rtl="0" eaLnBrk="1" fontAlgn="auto" latinLnBrk="0" hangingPunct="1">
                <a:lnSpc>
                  <a:spcPct val="85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pitchFamily="34" charset="0"/>
                  <a:ea typeface="Segoe Light" charset="0"/>
                  <a:cs typeface="Arial" panose="020B0604020202020204" pitchFamily="34" charset="0"/>
                </a:rPr>
                <a:t>Use </a:t>
              </a:r>
              <a:r>
                <a:rPr kumimoji="0" lang="en-US" sz="2000" b="0" i="1" u="none" strike="noStrike" kern="1200" cap="none" spc="0" normalizeH="0" baseline="0" noProof="0" dirty="0" err="1">
                  <a:ln>
                    <a:noFill/>
                  </a:ln>
                  <a:solidFill>
                    <a:srgbClr val="FFFFFF"/>
                  </a:solidFill>
                  <a:effectLst/>
                  <a:uLnTx/>
                  <a:uFillTx/>
                  <a:latin typeface="Arial" panose="020B0604020202020204" pitchFamily="34" charset="0"/>
                  <a:ea typeface="Segoe Light" charset="0"/>
                  <a:cs typeface="Arial" panose="020B0604020202020204" pitchFamily="34" charset="0"/>
                </a:rPr>
                <a:t>VirusHacker</a:t>
              </a:r>
              <a:endParaRPr kumimoji="0" lang="en-US" sz="2000" b="0" i="1" u="none" strike="noStrike" kern="1200" cap="none" spc="0" normalizeH="0" baseline="0" noProof="0" dirty="0">
                <a:ln>
                  <a:noFill/>
                </a:ln>
                <a:solidFill>
                  <a:srgbClr val="FFFFFF"/>
                </a:solidFill>
                <a:effectLst/>
                <a:uLnTx/>
                <a:uFillTx/>
                <a:latin typeface="Arial" panose="020B0604020202020204" pitchFamily="34" charset="0"/>
                <a:ea typeface="Segoe Light" charset="0"/>
                <a:cs typeface="Arial" panose="020B0604020202020204" pitchFamily="34" charset="0"/>
              </a:endParaRPr>
            </a:p>
          </p:txBody>
        </p:sp>
        <p:grpSp>
          <p:nvGrpSpPr>
            <p:cNvPr id="113" name="Group 11"/>
            <p:cNvGrpSpPr/>
            <p:nvPr/>
          </p:nvGrpSpPr>
          <p:grpSpPr>
            <a:xfrm rot="16200000" flipH="1">
              <a:off x="3199467" y="1724758"/>
              <a:ext cx="760024" cy="1570959"/>
              <a:chOff x="2913063" y="4"/>
              <a:chExt cx="3317875" cy="6857999"/>
            </a:xfrm>
          </p:grpSpPr>
          <p:sp>
            <p:nvSpPr>
              <p:cNvPr id="115" name="Freeform 10"/>
              <p:cNvSpPr>
                <a:spLocks/>
              </p:cNvSpPr>
              <p:nvPr/>
            </p:nvSpPr>
            <p:spPr bwMode="auto">
              <a:xfrm>
                <a:off x="4664077" y="2365377"/>
                <a:ext cx="631826" cy="4262438"/>
              </a:xfrm>
              <a:custGeom>
                <a:avLst/>
                <a:gdLst/>
                <a:ahLst/>
                <a:cxnLst>
                  <a:cxn ang="0">
                    <a:pos x="0" y="0"/>
                  </a:cxn>
                  <a:cxn ang="0">
                    <a:pos x="0" y="5372"/>
                  </a:cxn>
                  <a:cxn ang="0">
                    <a:pos x="447" y="5044"/>
                  </a:cxn>
                  <a:cxn ang="0">
                    <a:pos x="399" y="4972"/>
                  </a:cxn>
                  <a:cxn ang="0">
                    <a:pos x="399" y="4562"/>
                  </a:cxn>
                  <a:cxn ang="0">
                    <a:pos x="519" y="4408"/>
                  </a:cxn>
                  <a:cxn ang="0">
                    <a:pos x="536" y="3861"/>
                  </a:cxn>
                  <a:cxn ang="0">
                    <a:pos x="160" y="3555"/>
                  </a:cxn>
                  <a:cxn ang="0">
                    <a:pos x="158" y="3196"/>
                  </a:cxn>
                  <a:cxn ang="0">
                    <a:pos x="502" y="2871"/>
                  </a:cxn>
                  <a:cxn ang="0">
                    <a:pos x="430" y="2803"/>
                  </a:cxn>
                  <a:cxn ang="0">
                    <a:pos x="416" y="2290"/>
                  </a:cxn>
                  <a:cxn ang="0">
                    <a:pos x="707" y="2016"/>
                  </a:cxn>
                  <a:cxn ang="0">
                    <a:pos x="502" y="1777"/>
                  </a:cxn>
                  <a:cxn ang="0">
                    <a:pos x="519" y="1317"/>
                  </a:cxn>
                  <a:cxn ang="0">
                    <a:pos x="796" y="1090"/>
                  </a:cxn>
                  <a:cxn ang="0">
                    <a:pos x="796" y="0"/>
                  </a:cxn>
                  <a:cxn ang="0">
                    <a:pos x="0" y="0"/>
                  </a:cxn>
                </a:cxnLst>
                <a:rect l="0" t="0" r="r" b="b"/>
                <a:pathLst>
                  <a:path w="796" h="5372">
                    <a:moveTo>
                      <a:pt x="0" y="0"/>
                    </a:moveTo>
                    <a:lnTo>
                      <a:pt x="0" y="5372"/>
                    </a:lnTo>
                    <a:lnTo>
                      <a:pt x="447" y="5044"/>
                    </a:lnTo>
                    <a:lnTo>
                      <a:pt x="399" y="4972"/>
                    </a:lnTo>
                    <a:lnTo>
                      <a:pt x="399" y="4562"/>
                    </a:lnTo>
                    <a:lnTo>
                      <a:pt x="519" y="4408"/>
                    </a:lnTo>
                    <a:lnTo>
                      <a:pt x="536" y="3861"/>
                    </a:lnTo>
                    <a:lnTo>
                      <a:pt x="160" y="3555"/>
                    </a:lnTo>
                    <a:lnTo>
                      <a:pt x="158" y="3196"/>
                    </a:lnTo>
                    <a:lnTo>
                      <a:pt x="502" y="2871"/>
                    </a:lnTo>
                    <a:lnTo>
                      <a:pt x="430" y="2803"/>
                    </a:lnTo>
                    <a:lnTo>
                      <a:pt x="416" y="2290"/>
                    </a:lnTo>
                    <a:lnTo>
                      <a:pt x="707" y="2016"/>
                    </a:lnTo>
                    <a:lnTo>
                      <a:pt x="502" y="1777"/>
                    </a:lnTo>
                    <a:lnTo>
                      <a:pt x="519" y="1317"/>
                    </a:lnTo>
                    <a:lnTo>
                      <a:pt x="796" y="1090"/>
                    </a:lnTo>
                    <a:lnTo>
                      <a:pt x="796" y="0"/>
                    </a:lnTo>
                    <a:lnTo>
                      <a:pt x="0" y="0"/>
                    </a:lnTo>
                    <a:close/>
                  </a:path>
                </a:pathLst>
              </a:custGeom>
              <a:solidFill>
                <a:srgbClr val="FFC000"/>
              </a:solidFill>
              <a:ln w="9525">
                <a:noFill/>
                <a:round/>
                <a:headEnd/>
                <a:tailEnd/>
              </a:ln>
              <a:effectLst/>
              <a:scene3d>
                <a:camera prst="orthographicFront"/>
                <a:lightRig rig="threePt" dir="t">
                  <a:rot lat="0" lon="0" rev="12720000"/>
                </a:lightRig>
              </a:scene3d>
              <a:sp3d/>
            </p:spPr>
            <p: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Segoe Light" charset="0"/>
                  <a:cs typeface="Arial" panose="020B0604020202020204" pitchFamily="34" charset="0"/>
                </a:endParaRPr>
              </a:p>
            </p:txBody>
          </p:sp>
          <p:sp>
            <p:nvSpPr>
              <p:cNvPr id="116" name="Freeform 5"/>
              <p:cNvSpPr>
                <a:spLocks noEditPoints="1"/>
              </p:cNvSpPr>
              <p:nvPr/>
            </p:nvSpPr>
            <p:spPr bwMode="auto">
              <a:xfrm>
                <a:off x="2913063" y="4"/>
                <a:ext cx="3317875" cy="6857999"/>
              </a:xfrm>
              <a:custGeom>
                <a:avLst/>
                <a:gdLst/>
                <a:ahLst/>
                <a:cxnLst>
                  <a:cxn ang="0">
                    <a:pos x="3616" y="951"/>
                  </a:cxn>
                  <a:cxn ang="0">
                    <a:pos x="3378" y="720"/>
                  </a:cxn>
                  <a:cxn ang="0">
                    <a:pos x="3210" y="472"/>
                  </a:cxn>
                  <a:cxn ang="0">
                    <a:pos x="3053" y="334"/>
                  </a:cxn>
                  <a:cxn ang="0">
                    <a:pos x="2811" y="179"/>
                  </a:cxn>
                  <a:cxn ang="0">
                    <a:pos x="2538" y="70"/>
                  </a:cxn>
                  <a:cxn ang="0">
                    <a:pos x="2248" y="9"/>
                  </a:cxn>
                  <a:cxn ang="0">
                    <a:pos x="1946" y="5"/>
                  </a:cxn>
                  <a:cxn ang="0">
                    <a:pos x="1645" y="58"/>
                  </a:cxn>
                  <a:cxn ang="0">
                    <a:pos x="1444" y="124"/>
                  </a:cxn>
                  <a:cxn ang="0">
                    <a:pos x="1230" y="241"/>
                  </a:cxn>
                  <a:cxn ang="0">
                    <a:pos x="1035" y="392"/>
                  </a:cxn>
                  <a:cxn ang="0">
                    <a:pos x="874" y="567"/>
                  </a:cxn>
                  <a:cxn ang="0">
                    <a:pos x="754" y="760"/>
                  </a:cxn>
                  <a:cxn ang="0">
                    <a:pos x="634" y="929"/>
                  </a:cxn>
                  <a:cxn ang="0">
                    <a:pos x="345" y="1128"/>
                  </a:cxn>
                  <a:cxn ang="0">
                    <a:pos x="215" y="1267"/>
                  </a:cxn>
                  <a:cxn ang="0">
                    <a:pos x="93" y="1458"/>
                  </a:cxn>
                  <a:cxn ang="0">
                    <a:pos x="23" y="1671"/>
                  </a:cxn>
                  <a:cxn ang="0">
                    <a:pos x="0" y="1896"/>
                  </a:cxn>
                  <a:cxn ang="0">
                    <a:pos x="23" y="2122"/>
                  </a:cxn>
                  <a:cxn ang="0">
                    <a:pos x="87" y="2336"/>
                  </a:cxn>
                  <a:cxn ang="0">
                    <a:pos x="163" y="2484"/>
                  </a:cxn>
                  <a:cxn ang="0">
                    <a:pos x="298" y="2650"/>
                  </a:cxn>
                  <a:cxn ang="0">
                    <a:pos x="605" y="2871"/>
                  </a:cxn>
                  <a:cxn ang="0">
                    <a:pos x="908" y="2990"/>
                  </a:cxn>
                  <a:cxn ang="0">
                    <a:pos x="990" y="3063"/>
                  </a:cxn>
                  <a:cxn ang="0">
                    <a:pos x="1007" y="3329"/>
                  </a:cxn>
                  <a:cxn ang="0">
                    <a:pos x="1324" y="8287"/>
                  </a:cxn>
                  <a:cxn ang="0">
                    <a:pos x="1528" y="8502"/>
                  </a:cxn>
                  <a:cxn ang="0">
                    <a:pos x="1774" y="8624"/>
                  </a:cxn>
                  <a:cxn ang="0">
                    <a:pos x="2992" y="2987"/>
                  </a:cxn>
                  <a:cxn ang="0">
                    <a:pos x="3160" y="3118"/>
                  </a:cxn>
                  <a:cxn ang="0">
                    <a:pos x="3191" y="3039"/>
                  </a:cxn>
                  <a:cxn ang="0">
                    <a:pos x="3313" y="2987"/>
                  </a:cxn>
                  <a:cxn ang="0">
                    <a:pos x="3496" y="2930"/>
                  </a:cxn>
                  <a:cxn ang="0">
                    <a:pos x="3687" y="2833"/>
                  </a:cxn>
                  <a:cxn ang="0">
                    <a:pos x="3849" y="2706"/>
                  </a:cxn>
                  <a:cxn ang="0">
                    <a:pos x="3978" y="2555"/>
                  </a:cxn>
                  <a:cxn ang="0">
                    <a:pos x="4147" y="2213"/>
                  </a:cxn>
                  <a:cxn ang="0">
                    <a:pos x="4178" y="2005"/>
                  </a:cxn>
                  <a:cxn ang="0">
                    <a:pos x="4168" y="1787"/>
                  </a:cxn>
                  <a:cxn ang="0">
                    <a:pos x="4118" y="1581"/>
                  </a:cxn>
                  <a:cxn ang="0">
                    <a:pos x="4029" y="1386"/>
                  </a:cxn>
                  <a:cxn ang="0">
                    <a:pos x="3903" y="1205"/>
                  </a:cxn>
                  <a:cxn ang="0">
                    <a:pos x="2767" y="765"/>
                  </a:cxn>
                  <a:cxn ang="0">
                    <a:pos x="1359" y="682"/>
                  </a:cxn>
                  <a:cxn ang="0">
                    <a:pos x="1449" y="564"/>
                  </a:cxn>
                  <a:cxn ang="0">
                    <a:pos x="1614" y="443"/>
                  </a:cxn>
                  <a:cxn ang="0">
                    <a:pos x="1910" y="339"/>
                  </a:cxn>
                  <a:cxn ang="0">
                    <a:pos x="2091" y="331"/>
                  </a:cxn>
                  <a:cxn ang="0">
                    <a:pos x="2279" y="361"/>
                  </a:cxn>
                  <a:cxn ang="0">
                    <a:pos x="2455" y="423"/>
                  </a:cxn>
                  <a:cxn ang="0">
                    <a:pos x="2612" y="518"/>
                  </a:cxn>
                  <a:cxn ang="0">
                    <a:pos x="2741" y="642"/>
                  </a:cxn>
                </a:cxnLst>
                <a:rect l="0" t="0" r="r" b="b"/>
                <a:pathLst>
                  <a:path w="4180" h="8640">
                    <a:moveTo>
                      <a:pt x="3796" y="1091"/>
                    </a:moveTo>
                    <a:lnTo>
                      <a:pt x="3796" y="1091"/>
                    </a:lnTo>
                    <a:lnTo>
                      <a:pt x="3746" y="1049"/>
                    </a:lnTo>
                    <a:lnTo>
                      <a:pt x="3700" y="1013"/>
                    </a:lnTo>
                    <a:lnTo>
                      <a:pt x="3658" y="981"/>
                    </a:lnTo>
                    <a:lnTo>
                      <a:pt x="3616" y="951"/>
                    </a:lnTo>
                    <a:lnTo>
                      <a:pt x="3538" y="897"/>
                    </a:lnTo>
                    <a:lnTo>
                      <a:pt x="3459" y="842"/>
                    </a:lnTo>
                    <a:lnTo>
                      <a:pt x="3459" y="842"/>
                    </a:lnTo>
                    <a:lnTo>
                      <a:pt x="3437" y="813"/>
                    </a:lnTo>
                    <a:lnTo>
                      <a:pt x="3417" y="782"/>
                    </a:lnTo>
                    <a:lnTo>
                      <a:pt x="3378" y="720"/>
                    </a:lnTo>
                    <a:lnTo>
                      <a:pt x="3341" y="656"/>
                    </a:lnTo>
                    <a:lnTo>
                      <a:pt x="3302" y="594"/>
                    </a:lnTo>
                    <a:lnTo>
                      <a:pt x="3280" y="563"/>
                    </a:lnTo>
                    <a:lnTo>
                      <a:pt x="3258" y="532"/>
                    </a:lnTo>
                    <a:lnTo>
                      <a:pt x="3235" y="502"/>
                    </a:lnTo>
                    <a:lnTo>
                      <a:pt x="3210" y="472"/>
                    </a:lnTo>
                    <a:lnTo>
                      <a:pt x="3184" y="445"/>
                    </a:lnTo>
                    <a:lnTo>
                      <a:pt x="3154" y="417"/>
                    </a:lnTo>
                    <a:lnTo>
                      <a:pt x="3123" y="390"/>
                    </a:lnTo>
                    <a:lnTo>
                      <a:pt x="3089" y="364"/>
                    </a:lnTo>
                    <a:lnTo>
                      <a:pt x="3089" y="364"/>
                    </a:lnTo>
                    <a:lnTo>
                      <a:pt x="3053" y="334"/>
                    </a:lnTo>
                    <a:lnTo>
                      <a:pt x="3014" y="305"/>
                    </a:lnTo>
                    <a:lnTo>
                      <a:pt x="2975" y="278"/>
                    </a:lnTo>
                    <a:lnTo>
                      <a:pt x="2936" y="252"/>
                    </a:lnTo>
                    <a:lnTo>
                      <a:pt x="2896" y="225"/>
                    </a:lnTo>
                    <a:lnTo>
                      <a:pt x="2854" y="202"/>
                    </a:lnTo>
                    <a:lnTo>
                      <a:pt x="2811" y="179"/>
                    </a:lnTo>
                    <a:lnTo>
                      <a:pt x="2767" y="157"/>
                    </a:lnTo>
                    <a:lnTo>
                      <a:pt x="2723" y="137"/>
                    </a:lnTo>
                    <a:lnTo>
                      <a:pt x="2678" y="118"/>
                    </a:lnTo>
                    <a:lnTo>
                      <a:pt x="2632" y="101"/>
                    </a:lnTo>
                    <a:lnTo>
                      <a:pt x="2587" y="84"/>
                    </a:lnTo>
                    <a:lnTo>
                      <a:pt x="2538" y="70"/>
                    </a:lnTo>
                    <a:lnTo>
                      <a:pt x="2492" y="56"/>
                    </a:lnTo>
                    <a:lnTo>
                      <a:pt x="2444" y="44"/>
                    </a:lnTo>
                    <a:lnTo>
                      <a:pt x="2395" y="33"/>
                    </a:lnTo>
                    <a:lnTo>
                      <a:pt x="2346" y="23"/>
                    </a:lnTo>
                    <a:lnTo>
                      <a:pt x="2298" y="16"/>
                    </a:lnTo>
                    <a:lnTo>
                      <a:pt x="2248" y="9"/>
                    </a:lnTo>
                    <a:lnTo>
                      <a:pt x="2198" y="5"/>
                    </a:lnTo>
                    <a:lnTo>
                      <a:pt x="2148" y="2"/>
                    </a:lnTo>
                    <a:lnTo>
                      <a:pt x="2097" y="0"/>
                    </a:lnTo>
                    <a:lnTo>
                      <a:pt x="2047" y="0"/>
                    </a:lnTo>
                    <a:lnTo>
                      <a:pt x="1996" y="2"/>
                    </a:lnTo>
                    <a:lnTo>
                      <a:pt x="1946" y="5"/>
                    </a:lnTo>
                    <a:lnTo>
                      <a:pt x="1895" y="9"/>
                    </a:lnTo>
                    <a:lnTo>
                      <a:pt x="1845" y="16"/>
                    </a:lnTo>
                    <a:lnTo>
                      <a:pt x="1795" y="23"/>
                    </a:lnTo>
                    <a:lnTo>
                      <a:pt x="1744" y="33"/>
                    </a:lnTo>
                    <a:lnTo>
                      <a:pt x="1694" y="44"/>
                    </a:lnTo>
                    <a:lnTo>
                      <a:pt x="1645" y="58"/>
                    </a:lnTo>
                    <a:lnTo>
                      <a:pt x="1595" y="71"/>
                    </a:lnTo>
                    <a:lnTo>
                      <a:pt x="1595" y="71"/>
                    </a:lnTo>
                    <a:lnTo>
                      <a:pt x="1558" y="82"/>
                    </a:lnTo>
                    <a:lnTo>
                      <a:pt x="1519" y="95"/>
                    </a:lnTo>
                    <a:lnTo>
                      <a:pt x="1481" y="109"/>
                    </a:lnTo>
                    <a:lnTo>
                      <a:pt x="1444" y="124"/>
                    </a:lnTo>
                    <a:lnTo>
                      <a:pt x="1407" y="141"/>
                    </a:lnTo>
                    <a:lnTo>
                      <a:pt x="1371" y="159"/>
                    </a:lnTo>
                    <a:lnTo>
                      <a:pt x="1334" y="177"/>
                    </a:lnTo>
                    <a:lnTo>
                      <a:pt x="1298" y="197"/>
                    </a:lnTo>
                    <a:lnTo>
                      <a:pt x="1264" y="219"/>
                    </a:lnTo>
                    <a:lnTo>
                      <a:pt x="1230" y="241"/>
                    </a:lnTo>
                    <a:lnTo>
                      <a:pt x="1195" y="264"/>
                    </a:lnTo>
                    <a:lnTo>
                      <a:pt x="1161" y="288"/>
                    </a:lnTo>
                    <a:lnTo>
                      <a:pt x="1129" y="312"/>
                    </a:lnTo>
                    <a:lnTo>
                      <a:pt x="1097" y="339"/>
                    </a:lnTo>
                    <a:lnTo>
                      <a:pt x="1066" y="365"/>
                    </a:lnTo>
                    <a:lnTo>
                      <a:pt x="1035" y="392"/>
                    </a:lnTo>
                    <a:lnTo>
                      <a:pt x="1006" y="420"/>
                    </a:lnTo>
                    <a:lnTo>
                      <a:pt x="978" y="448"/>
                    </a:lnTo>
                    <a:lnTo>
                      <a:pt x="950" y="477"/>
                    </a:lnTo>
                    <a:lnTo>
                      <a:pt x="923" y="507"/>
                    </a:lnTo>
                    <a:lnTo>
                      <a:pt x="898" y="538"/>
                    </a:lnTo>
                    <a:lnTo>
                      <a:pt x="874" y="567"/>
                    </a:lnTo>
                    <a:lnTo>
                      <a:pt x="850" y="598"/>
                    </a:lnTo>
                    <a:lnTo>
                      <a:pt x="829" y="631"/>
                    </a:lnTo>
                    <a:lnTo>
                      <a:pt x="808" y="662"/>
                    </a:lnTo>
                    <a:lnTo>
                      <a:pt x="788" y="695"/>
                    </a:lnTo>
                    <a:lnTo>
                      <a:pt x="771" y="727"/>
                    </a:lnTo>
                    <a:lnTo>
                      <a:pt x="754" y="760"/>
                    </a:lnTo>
                    <a:lnTo>
                      <a:pt x="738" y="793"/>
                    </a:lnTo>
                    <a:lnTo>
                      <a:pt x="724" y="825"/>
                    </a:lnTo>
                    <a:lnTo>
                      <a:pt x="712" y="858"/>
                    </a:lnTo>
                    <a:lnTo>
                      <a:pt x="701" y="891"/>
                    </a:lnTo>
                    <a:lnTo>
                      <a:pt x="701" y="891"/>
                    </a:lnTo>
                    <a:lnTo>
                      <a:pt x="634" y="929"/>
                    </a:lnTo>
                    <a:lnTo>
                      <a:pt x="567" y="970"/>
                    </a:lnTo>
                    <a:lnTo>
                      <a:pt x="502" y="1012"/>
                    </a:lnTo>
                    <a:lnTo>
                      <a:pt x="437" y="1057"/>
                    </a:lnTo>
                    <a:lnTo>
                      <a:pt x="406" y="1080"/>
                    </a:lnTo>
                    <a:lnTo>
                      <a:pt x="375" y="1104"/>
                    </a:lnTo>
                    <a:lnTo>
                      <a:pt x="345" y="1128"/>
                    </a:lnTo>
                    <a:lnTo>
                      <a:pt x="316" y="1155"/>
                    </a:lnTo>
                    <a:lnTo>
                      <a:pt x="289" y="1181"/>
                    </a:lnTo>
                    <a:lnTo>
                      <a:pt x="263" y="1209"/>
                    </a:lnTo>
                    <a:lnTo>
                      <a:pt x="238" y="1237"/>
                    </a:lnTo>
                    <a:lnTo>
                      <a:pt x="215" y="1267"/>
                    </a:lnTo>
                    <a:lnTo>
                      <a:pt x="215" y="1267"/>
                    </a:lnTo>
                    <a:lnTo>
                      <a:pt x="191" y="1296"/>
                    </a:lnTo>
                    <a:lnTo>
                      <a:pt x="168" y="1327"/>
                    </a:lnTo>
                    <a:lnTo>
                      <a:pt x="148" y="1358"/>
                    </a:lnTo>
                    <a:lnTo>
                      <a:pt x="129" y="1391"/>
                    </a:lnTo>
                    <a:lnTo>
                      <a:pt x="110" y="1424"/>
                    </a:lnTo>
                    <a:lnTo>
                      <a:pt x="93" y="1458"/>
                    </a:lnTo>
                    <a:lnTo>
                      <a:pt x="79" y="1492"/>
                    </a:lnTo>
                    <a:lnTo>
                      <a:pt x="65" y="1526"/>
                    </a:lnTo>
                    <a:lnTo>
                      <a:pt x="53" y="1562"/>
                    </a:lnTo>
                    <a:lnTo>
                      <a:pt x="42" y="1598"/>
                    </a:lnTo>
                    <a:lnTo>
                      <a:pt x="31" y="1634"/>
                    </a:lnTo>
                    <a:lnTo>
                      <a:pt x="23" y="1671"/>
                    </a:lnTo>
                    <a:lnTo>
                      <a:pt x="16" y="1708"/>
                    </a:lnTo>
                    <a:lnTo>
                      <a:pt x="11" y="1745"/>
                    </a:lnTo>
                    <a:lnTo>
                      <a:pt x="6" y="1783"/>
                    </a:lnTo>
                    <a:lnTo>
                      <a:pt x="3" y="1820"/>
                    </a:lnTo>
                    <a:lnTo>
                      <a:pt x="2" y="1857"/>
                    </a:lnTo>
                    <a:lnTo>
                      <a:pt x="0" y="1896"/>
                    </a:lnTo>
                    <a:lnTo>
                      <a:pt x="2" y="1933"/>
                    </a:lnTo>
                    <a:lnTo>
                      <a:pt x="3" y="1971"/>
                    </a:lnTo>
                    <a:lnTo>
                      <a:pt x="6" y="2010"/>
                    </a:lnTo>
                    <a:lnTo>
                      <a:pt x="11" y="2047"/>
                    </a:lnTo>
                    <a:lnTo>
                      <a:pt x="16" y="2084"/>
                    </a:lnTo>
                    <a:lnTo>
                      <a:pt x="23" y="2122"/>
                    </a:lnTo>
                    <a:lnTo>
                      <a:pt x="31" y="2157"/>
                    </a:lnTo>
                    <a:lnTo>
                      <a:pt x="40" y="2195"/>
                    </a:lnTo>
                    <a:lnTo>
                      <a:pt x="50" y="2230"/>
                    </a:lnTo>
                    <a:lnTo>
                      <a:pt x="61" y="2266"/>
                    </a:lnTo>
                    <a:lnTo>
                      <a:pt x="75" y="2302"/>
                    </a:lnTo>
                    <a:lnTo>
                      <a:pt x="87" y="2336"/>
                    </a:lnTo>
                    <a:lnTo>
                      <a:pt x="103" y="2370"/>
                    </a:lnTo>
                    <a:lnTo>
                      <a:pt x="118" y="2403"/>
                    </a:lnTo>
                    <a:lnTo>
                      <a:pt x="118" y="2403"/>
                    </a:lnTo>
                    <a:lnTo>
                      <a:pt x="132" y="2431"/>
                    </a:lnTo>
                    <a:lnTo>
                      <a:pt x="148" y="2457"/>
                    </a:lnTo>
                    <a:lnTo>
                      <a:pt x="163" y="2484"/>
                    </a:lnTo>
                    <a:lnTo>
                      <a:pt x="180" y="2509"/>
                    </a:lnTo>
                    <a:lnTo>
                      <a:pt x="199" y="2533"/>
                    </a:lnTo>
                    <a:lnTo>
                      <a:pt x="218" y="2558"/>
                    </a:lnTo>
                    <a:lnTo>
                      <a:pt x="236" y="2583"/>
                    </a:lnTo>
                    <a:lnTo>
                      <a:pt x="256" y="2606"/>
                    </a:lnTo>
                    <a:lnTo>
                      <a:pt x="298" y="2650"/>
                    </a:lnTo>
                    <a:lnTo>
                      <a:pt x="344" y="2693"/>
                    </a:lnTo>
                    <a:lnTo>
                      <a:pt x="392" y="2734"/>
                    </a:lnTo>
                    <a:lnTo>
                      <a:pt x="441" y="2771"/>
                    </a:lnTo>
                    <a:lnTo>
                      <a:pt x="494" y="2807"/>
                    </a:lnTo>
                    <a:lnTo>
                      <a:pt x="549" y="2840"/>
                    </a:lnTo>
                    <a:lnTo>
                      <a:pt x="605" y="2871"/>
                    </a:lnTo>
                    <a:lnTo>
                      <a:pt x="664" y="2899"/>
                    </a:lnTo>
                    <a:lnTo>
                      <a:pt x="723" y="2925"/>
                    </a:lnTo>
                    <a:lnTo>
                      <a:pt x="783" y="2950"/>
                    </a:lnTo>
                    <a:lnTo>
                      <a:pt x="846" y="2972"/>
                    </a:lnTo>
                    <a:lnTo>
                      <a:pt x="908" y="2990"/>
                    </a:lnTo>
                    <a:lnTo>
                      <a:pt x="908" y="2990"/>
                    </a:lnTo>
                    <a:lnTo>
                      <a:pt x="922" y="2997"/>
                    </a:lnTo>
                    <a:lnTo>
                      <a:pt x="937" y="3006"/>
                    </a:lnTo>
                    <a:lnTo>
                      <a:pt x="954" y="3018"/>
                    </a:lnTo>
                    <a:lnTo>
                      <a:pt x="970" y="3034"/>
                    </a:lnTo>
                    <a:lnTo>
                      <a:pt x="984" y="3053"/>
                    </a:lnTo>
                    <a:lnTo>
                      <a:pt x="990" y="3063"/>
                    </a:lnTo>
                    <a:lnTo>
                      <a:pt x="996" y="3073"/>
                    </a:lnTo>
                    <a:lnTo>
                      <a:pt x="1001" y="3084"/>
                    </a:lnTo>
                    <a:lnTo>
                      <a:pt x="1004" y="3096"/>
                    </a:lnTo>
                    <a:lnTo>
                      <a:pt x="1006" y="3107"/>
                    </a:lnTo>
                    <a:lnTo>
                      <a:pt x="1007" y="3119"/>
                    </a:lnTo>
                    <a:lnTo>
                      <a:pt x="1007" y="3329"/>
                    </a:lnTo>
                    <a:lnTo>
                      <a:pt x="1256" y="3329"/>
                    </a:lnTo>
                    <a:lnTo>
                      <a:pt x="1261" y="8163"/>
                    </a:lnTo>
                    <a:lnTo>
                      <a:pt x="1261" y="8163"/>
                    </a:lnTo>
                    <a:lnTo>
                      <a:pt x="1279" y="8205"/>
                    </a:lnTo>
                    <a:lnTo>
                      <a:pt x="1300" y="8245"/>
                    </a:lnTo>
                    <a:lnTo>
                      <a:pt x="1324" y="8287"/>
                    </a:lnTo>
                    <a:lnTo>
                      <a:pt x="1352" y="8326"/>
                    </a:lnTo>
                    <a:lnTo>
                      <a:pt x="1383" y="8365"/>
                    </a:lnTo>
                    <a:lnTo>
                      <a:pt x="1416" y="8402"/>
                    </a:lnTo>
                    <a:lnTo>
                      <a:pt x="1452" y="8438"/>
                    </a:lnTo>
                    <a:lnTo>
                      <a:pt x="1489" y="8471"/>
                    </a:lnTo>
                    <a:lnTo>
                      <a:pt x="1528" y="8502"/>
                    </a:lnTo>
                    <a:lnTo>
                      <a:pt x="1570" y="8531"/>
                    </a:lnTo>
                    <a:lnTo>
                      <a:pt x="1614" y="8558"/>
                    </a:lnTo>
                    <a:lnTo>
                      <a:pt x="1657" y="8581"/>
                    </a:lnTo>
                    <a:lnTo>
                      <a:pt x="1704" y="8601"/>
                    </a:lnTo>
                    <a:lnTo>
                      <a:pt x="1749" y="8618"/>
                    </a:lnTo>
                    <a:lnTo>
                      <a:pt x="1774" y="8624"/>
                    </a:lnTo>
                    <a:lnTo>
                      <a:pt x="1797" y="8631"/>
                    </a:lnTo>
                    <a:lnTo>
                      <a:pt x="1820" y="8637"/>
                    </a:lnTo>
                    <a:lnTo>
                      <a:pt x="1844" y="8640"/>
                    </a:lnTo>
                    <a:lnTo>
                      <a:pt x="2212" y="8371"/>
                    </a:lnTo>
                    <a:lnTo>
                      <a:pt x="2212" y="2987"/>
                    </a:lnTo>
                    <a:lnTo>
                      <a:pt x="2992" y="2987"/>
                    </a:lnTo>
                    <a:lnTo>
                      <a:pt x="2992" y="4077"/>
                    </a:lnTo>
                    <a:lnTo>
                      <a:pt x="3006" y="4064"/>
                    </a:lnTo>
                    <a:lnTo>
                      <a:pt x="3009" y="3329"/>
                    </a:lnTo>
                    <a:lnTo>
                      <a:pt x="3160" y="3329"/>
                    </a:lnTo>
                    <a:lnTo>
                      <a:pt x="3160" y="3118"/>
                    </a:lnTo>
                    <a:lnTo>
                      <a:pt x="3160" y="3118"/>
                    </a:lnTo>
                    <a:lnTo>
                      <a:pt x="3160" y="3107"/>
                    </a:lnTo>
                    <a:lnTo>
                      <a:pt x="3163" y="3096"/>
                    </a:lnTo>
                    <a:lnTo>
                      <a:pt x="3165" y="3085"/>
                    </a:lnTo>
                    <a:lnTo>
                      <a:pt x="3170" y="3074"/>
                    </a:lnTo>
                    <a:lnTo>
                      <a:pt x="3179" y="3056"/>
                    </a:lnTo>
                    <a:lnTo>
                      <a:pt x="3191" y="3039"/>
                    </a:lnTo>
                    <a:lnTo>
                      <a:pt x="3205" y="3025"/>
                    </a:lnTo>
                    <a:lnTo>
                      <a:pt x="3219" y="3014"/>
                    </a:lnTo>
                    <a:lnTo>
                      <a:pt x="3233" y="3006"/>
                    </a:lnTo>
                    <a:lnTo>
                      <a:pt x="3244" y="3001"/>
                    </a:lnTo>
                    <a:lnTo>
                      <a:pt x="3244" y="3001"/>
                    </a:lnTo>
                    <a:lnTo>
                      <a:pt x="3313" y="2987"/>
                    </a:lnTo>
                    <a:lnTo>
                      <a:pt x="3379" y="2970"/>
                    </a:lnTo>
                    <a:lnTo>
                      <a:pt x="3411" y="2961"/>
                    </a:lnTo>
                    <a:lnTo>
                      <a:pt x="3440" y="2951"/>
                    </a:lnTo>
                    <a:lnTo>
                      <a:pt x="3470" y="2941"/>
                    </a:lnTo>
                    <a:lnTo>
                      <a:pt x="3496" y="2930"/>
                    </a:lnTo>
                    <a:lnTo>
                      <a:pt x="3496" y="2930"/>
                    </a:lnTo>
                    <a:lnTo>
                      <a:pt x="3530" y="2916"/>
                    </a:lnTo>
                    <a:lnTo>
                      <a:pt x="3564" y="2902"/>
                    </a:lnTo>
                    <a:lnTo>
                      <a:pt x="3596" y="2886"/>
                    </a:lnTo>
                    <a:lnTo>
                      <a:pt x="3628" y="2869"/>
                    </a:lnTo>
                    <a:lnTo>
                      <a:pt x="3658" y="2852"/>
                    </a:lnTo>
                    <a:lnTo>
                      <a:pt x="3687" y="2833"/>
                    </a:lnTo>
                    <a:lnTo>
                      <a:pt x="3717" y="2815"/>
                    </a:lnTo>
                    <a:lnTo>
                      <a:pt x="3745" y="2795"/>
                    </a:lnTo>
                    <a:lnTo>
                      <a:pt x="3773" y="2774"/>
                    </a:lnTo>
                    <a:lnTo>
                      <a:pt x="3799" y="2753"/>
                    </a:lnTo>
                    <a:lnTo>
                      <a:pt x="3824" y="2729"/>
                    </a:lnTo>
                    <a:lnTo>
                      <a:pt x="3849" y="2706"/>
                    </a:lnTo>
                    <a:lnTo>
                      <a:pt x="3872" y="2683"/>
                    </a:lnTo>
                    <a:lnTo>
                      <a:pt x="3896" y="2658"/>
                    </a:lnTo>
                    <a:lnTo>
                      <a:pt x="3917" y="2633"/>
                    </a:lnTo>
                    <a:lnTo>
                      <a:pt x="3939" y="2608"/>
                    </a:lnTo>
                    <a:lnTo>
                      <a:pt x="3959" y="2582"/>
                    </a:lnTo>
                    <a:lnTo>
                      <a:pt x="3978" y="2555"/>
                    </a:lnTo>
                    <a:lnTo>
                      <a:pt x="4015" y="2501"/>
                    </a:lnTo>
                    <a:lnTo>
                      <a:pt x="4048" y="2445"/>
                    </a:lnTo>
                    <a:lnTo>
                      <a:pt x="4079" y="2387"/>
                    </a:lnTo>
                    <a:lnTo>
                      <a:pt x="4105" y="2330"/>
                    </a:lnTo>
                    <a:lnTo>
                      <a:pt x="4129" y="2271"/>
                    </a:lnTo>
                    <a:lnTo>
                      <a:pt x="4147" y="2213"/>
                    </a:lnTo>
                    <a:lnTo>
                      <a:pt x="4164" y="2154"/>
                    </a:lnTo>
                    <a:lnTo>
                      <a:pt x="4164" y="2154"/>
                    </a:lnTo>
                    <a:lnTo>
                      <a:pt x="4169" y="2117"/>
                    </a:lnTo>
                    <a:lnTo>
                      <a:pt x="4174" y="2078"/>
                    </a:lnTo>
                    <a:lnTo>
                      <a:pt x="4177" y="2041"/>
                    </a:lnTo>
                    <a:lnTo>
                      <a:pt x="4178" y="2005"/>
                    </a:lnTo>
                    <a:lnTo>
                      <a:pt x="4180" y="1968"/>
                    </a:lnTo>
                    <a:lnTo>
                      <a:pt x="4180" y="1930"/>
                    </a:lnTo>
                    <a:lnTo>
                      <a:pt x="4178" y="1895"/>
                    </a:lnTo>
                    <a:lnTo>
                      <a:pt x="4175" y="1859"/>
                    </a:lnTo>
                    <a:lnTo>
                      <a:pt x="4172" y="1823"/>
                    </a:lnTo>
                    <a:lnTo>
                      <a:pt x="4168" y="1787"/>
                    </a:lnTo>
                    <a:lnTo>
                      <a:pt x="4163" y="1752"/>
                    </a:lnTo>
                    <a:lnTo>
                      <a:pt x="4155" y="1717"/>
                    </a:lnTo>
                    <a:lnTo>
                      <a:pt x="4147" y="1682"/>
                    </a:lnTo>
                    <a:lnTo>
                      <a:pt x="4140" y="1647"/>
                    </a:lnTo>
                    <a:lnTo>
                      <a:pt x="4129" y="1615"/>
                    </a:lnTo>
                    <a:lnTo>
                      <a:pt x="4118" y="1581"/>
                    </a:lnTo>
                    <a:lnTo>
                      <a:pt x="4107" y="1546"/>
                    </a:lnTo>
                    <a:lnTo>
                      <a:pt x="4093" y="1514"/>
                    </a:lnTo>
                    <a:lnTo>
                      <a:pt x="4079" y="1481"/>
                    </a:lnTo>
                    <a:lnTo>
                      <a:pt x="4063" y="1449"/>
                    </a:lnTo>
                    <a:lnTo>
                      <a:pt x="4048" y="1417"/>
                    </a:lnTo>
                    <a:lnTo>
                      <a:pt x="4029" y="1386"/>
                    </a:lnTo>
                    <a:lnTo>
                      <a:pt x="4011" y="1354"/>
                    </a:lnTo>
                    <a:lnTo>
                      <a:pt x="3992" y="1324"/>
                    </a:lnTo>
                    <a:lnTo>
                      <a:pt x="3972" y="1293"/>
                    </a:lnTo>
                    <a:lnTo>
                      <a:pt x="3950" y="1264"/>
                    </a:lnTo>
                    <a:lnTo>
                      <a:pt x="3927" y="1234"/>
                    </a:lnTo>
                    <a:lnTo>
                      <a:pt x="3903" y="1205"/>
                    </a:lnTo>
                    <a:lnTo>
                      <a:pt x="3877" y="1175"/>
                    </a:lnTo>
                    <a:lnTo>
                      <a:pt x="3852" y="1147"/>
                    </a:lnTo>
                    <a:lnTo>
                      <a:pt x="3824" y="1119"/>
                    </a:lnTo>
                    <a:lnTo>
                      <a:pt x="3796" y="1091"/>
                    </a:lnTo>
                    <a:lnTo>
                      <a:pt x="3796" y="1091"/>
                    </a:lnTo>
                    <a:close/>
                    <a:moveTo>
                      <a:pt x="2767" y="765"/>
                    </a:moveTo>
                    <a:lnTo>
                      <a:pt x="1318" y="774"/>
                    </a:lnTo>
                    <a:lnTo>
                      <a:pt x="1318" y="774"/>
                    </a:lnTo>
                    <a:lnTo>
                      <a:pt x="1326" y="751"/>
                    </a:lnTo>
                    <a:lnTo>
                      <a:pt x="1337" y="727"/>
                    </a:lnTo>
                    <a:lnTo>
                      <a:pt x="1346" y="704"/>
                    </a:lnTo>
                    <a:lnTo>
                      <a:pt x="1359" y="682"/>
                    </a:lnTo>
                    <a:lnTo>
                      <a:pt x="1371" y="661"/>
                    </a:lnTo>
                    <a:lnTo>
                      <a:pt x="1385" y="640"/>
                    </a:lnTo>
                    <a:lnTo>
                      <a:pt x="1401" y="620"/>
                    </a:lnTo>
                    <a:lnTo>
                      <a:pt x="1416" y="601"/>
                    </a:lnTo>
                    <a:lnTo>
                      <a:pt x="1432" y="583"/>
                    </a:lnTo>
                    <a:lnTo>
                      <a:pt x="1449" y="564"/>
                    </a:lnTo>
                    <a:lnTo>
                      <a:pt x="1467" y="547"/>
                    </a:lnTo>
                    <a:lnTo>
                      <a:pt x="1486" y="530"/>
                    </a:lnTo>
                    <a:lnTo>
                      <a:pt x="1506" y="514"/>
                    </a:lnTo>
                    <a:lnTo>
                      <a:pt x="1527" y="499"/>
                    </a:lnTo>
                    <a:lnTo>
                      <a:pt x="1568" y="469"/>
                    </a:lnTo>
                    <a:lnTo>
                      <a:pt x="1614" y="443"/>
                    </a:lnTo>
                    <a:lnTo>
                      <a:pt x="1660" y="420"/>
                    </a:lnTo>
                    <a:lnTo>
                      <a:pt x="1708" y="398"/>
                    </a:lnTo>
                    <a:lnTo>
                      <a:pt x="1757" y="379"/>
                    </a:lnTo>
                    <a:lnTo>
                      <a:pt x="1808" y="364"/>
                    </a:lnTo>
                    <a:lnTo>
                      <a:pt x="1859" y="350"/>
                    </a:lnTo>
                    <a:lnTo>
                      <a:pt x="1910" y="339"/>
                    </a:lnTo>
                    <a:lnTo>
                      <a:pt x="1963" y="329"/>
                    </a:lnTo>
                    <a:lnTo>
                      <a:pt x="1963" y="329"/>
                    </a:lnTo>
                    <a:lnTo>
                      <a:pt x="1994" y="329"/>
                    </a:lnTo>
                    <a:lnTo>
                      <a:pt x="2027" y="328"/>
                    </a:lnTo>
                    <a:lnTo>
                      <a:pt x="2058" y="329"/>
                    </a:lnTo>
                    <a:lnTo>
                      <a:pt x="2091" y="331"/>
                    </a:lnTo>
                    <a:lnTo>
                      <a:pt x="2122" y="333"/>
                    </a:lnTo>
                    <a:lnTo>
                      <a:pt x="2155" y="337"/>
                    </a:lnTo>
                    <a:lnTo>
                      <a:pt x="2186" y="342"/>
                    </a:lnTo>
                    <a:lnTo>
                      <a:pt x="2217" y="347"/>
                    </a:lnTo>
                    <a:lnTo>
                      <a:pt x="2248" y="353"/>
                    </a:lnTo>
                    <a:lnTo>
                      <a:pt x="2279" y="361"/>
                    </a:lnTo>
                    <a:lnTo>
                      <a:pt x="2308" y="368"/>
                    </a:lnTo>
                    <a:lnTo>
                      <a:pt x="2338" y="378"/>
                    </a:lnTo>
                    <a:lnTo>
                      <a:pt x="2369" y="389"/>
                    </a:lnTo>
                    <a:lnTo>
                      <a:pt x="2397" y="399"/>
                    </a:lnTo>
                    <a:lnTo>
                      <a:pt x="2427" y="410"/>
                    </a:lnTo>
                    <a:lnTo>
                      <a:pt x="2455" y="423"/>
                    </a:lnTo>
                    <a:lnTo>
                      <a:pt x="2483" y="437"/>
                    </a:lnTo>
                    <a:lnTo>
                      <a:pt x="2509" y="451"/>
                    </a:lnTo>
                    <a:lnTo>
                      <a:pt x="2535" y="466"/>
                    </a:lnTo>
                    <a:lnTo>
                      <a:pt x="2562" y="483"/>
                    </a:lnTo>
                    <a:lnTo>
                      <a:pt x="2587" y="500"/>
                    </a:lnTo>
                    <a:lnTo>
                      <a:pt x="2612" y="518"/>
                    </a:lnTo>
                    <a:lnTo>
                      <a:pt x="2635" y="536"/>
                    </a:lnTo>
                    <a:lnTo>
                      <a:pt x="2658" y="556"/>
                    </a:lnTo>
                    <a:lnTo>
                      <a:pt x="2680" y="577"/>
                    </a:lnTo>
                    <a:lnTo>
                      <a:pt x="2700" y="597"/>
                    </a:lnTo>
                    <a:lnTo>
                      <a:pt x="2720" y="619"/>
                    </a:lnTo>
                    <a:lnTo>
                      <a:pt x="2741" y="642"/>
                    </a:lnTo>
                    <a:lnTo>
                      <a:pt x="2758" y="665"/>
                    </a:lnTo>
                    <a:lnTo>
                      <a:pt x="2775" y="689"/>
                    </a:lnTo>
                    <a:lnTo>
                      <a:pt x="2792" y="715"/>
                    </a:lnTo>
                    <a:lnTo>
                      <a:pt x="2806" y="740"/>
                    </a:lnTo>
                    <a:lnTo>
                      <a:pt x="2767" y="765"/>
                    </a:lnTo>
                    <a:close/>
                  </a:path>
                </a:pathLst>
              </a:custGeom>
              <a:solidFill>
                <a:srgbClr val="FFC000"/>
              </a:solidFill>
              <a:ln w="9525">
                <a:noFill/>
                <a:round/>
                <a:headEnd/>
                <a:tailEnd/>
              </a:ln>
              <a:effectLst/>
              <a:scene3d>
                <a:camera prst="orthographicFront"/>
                <a:lightRig rig="threePt" dir="t">
                  <a:rot lat="0" lon="0" rev="12720000"/>
                </a:lightRig>
              </a:scene3d>
              <a:sp3d/>
            </p:spPr>
            <p: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Segoe Light" charset="0"/>
                  <a:cs typeface="Arial" panose="020B0604020202020204" pitchFamily="34" charset="0"/>
                </a:endParaRPr>
              </a:p>
            </p:txBody>
          </p:sp>
        </p:grpSp>
      </p:grpSp>
      <p:grpSp>
        <p:nvGrpSpPr>
          <p:cNvPr id="33" name="Group 32"/>
          <p:cNvGrpSpPr/>
          <p:nvPr/>
        </p:nvGrpSpPr>
        <p:grpSpPr>
          <a:xfrm rot="10800000">
            <a:off x="4444987" y="2006599"/>
            <a:ext cx="4597414" cy="2736851"/>
            <a:chOff x="331560" y="1947955"/>
            <a:chExt cx="4148437" cy="2469574"/>
          </a:xfrm>
          <a:effectLst/>
        </p:grpSpPr>
        <p:sp>
          <p:nvSpPr>
            <p:cNvPr id="34" name="Freeform 5"/>
            <p:cNvSpPr>
              <a:spLocks/>
            </p:cNvSpPr>
            <p:nvPr/>
          </p:nvSpPr>
          <p:spPr bwMode="auto">
            <a:xfrm rot="16200000">
              <a:off x="279035" y="2220264"/>
              <a:ext cx="2044415" cy="1939366"/>
            </a:xfrm>
            <a:custGeom>
              <a:avLst/>
              <a:gdLst/>
              <a:ahLst/>
              <a:cxnLst>
                <a:cxn ang="0">
                  <a:pos x="3732" y="516"/>
                </a:cxn>
                <a:cxn ang="0">
                  <a:pos x="3466" y="328"/>
                </a:cxn>
                <a:cxn ang="0">
                  <a:pos x="3175" y="178"/>
                </a:cxn>
                <a:cxn ang="0">
                  <a:pos x="2860" y="71"/>
                </a:cxn>
                <a:cxn ang="0">
                  <a:pos x="2526" y="11"/>
                </a:cxn>
                <a:cxn ang="0">
                  <a:pos x="2258" y="0"/>
                </a:cxn>
                <a:cxn ang="0">
                  <a:pos x="1915" y="25"/>
                </a:cxn>
                <a:cxn ang="0">
                  <a:pos x="1588" y="102"/>
                </a:cxn>
                <a:cxn ang="0">
                  <a:pos x="1280" y="224"/>
                </a:cxn>
                <a:cxn ang="0">
                  <a:pos x="997" y="387"/>
                </a:cxn>
                <a:cxn ang="0">
                  <a:pos x="741" y="588"/>
                </a:cxn>
                <a:cxn ang="0">
                  <a:pos x="553" y="781"/>
                </a:cxn>
                <a:cxn ang="0">
                  <a:pos x="357" y="1042"/>
                </a:cxn>
                <a:cxn ang="0">
                  <a:pos x="201" y="1329"/>
                </a:cxn>
                <a:cxn ang="0">
                  <a:pos x="87" y="1640"/>
                </a:cxn>
                <a:cxn ang="0">
                  <a:pos x="19" y="1970"/>
                </a:cxn>
                <a:cxn ang="0">
                  <a:pos x="0" y="4009"/>
                </a:cxn>
                <a:cxn ang="0">
                  <a:pos x="783" y="2144"/>
                </a:cxn>
                <a:cxn ang="0">
                  <a:pos x="817" y="1924"/>
                </a:cxn>
                <a:cxn ang="0">
                  <a:pos x="882" y="1717"/>
                </a:cxn>
                <a:cxn ang="0">
                  <a:pos x="975" y="1523"/>
                </a:cxn>
                <a:cxn ang="0">
                  <a:pos x="1095" y="1346"/>
                </a:cxn>
                <a:cxn ang="0">
                  <a:pos x="1214" y="1213"/>
                </a:cxn>
                <a:cxn ang="0">
                  <a:pos x="1375" y="1072"/>
                </a:cxn>
                <a:cxn ang="0">
                  <a:pos x="1555" y="957"/>
                </a:cxn>
                <a:cxn ang="0">
                  <a:pos x="1751" y="867"/>
                </a:cxn>
                <a:cxn ang="0">
                  <a:pos x="1961" y="808"/>
                </a:cxn>
                <a:cxn ang="0">
                  <a:pos x="2182" y="780"/>
                </a:cxn>
                <a:cxn ang="0">
                  <a:pos x="2372" y="780"/>
                </a:cxn>
                <a:cxn ang="0">
                  <a:pos x="2593" y="808"/>
                </a:cxn>
                <a:cxn ang="0">
                  <a:pos x="2803" y="867"/>
                </a:cxn>
                <a:cxn ang="0">
                  <a:pos x="2999" y="957"/>
                </a:cxn>
                <a:cxn ang="0">
                  <a:pos x="3179" y="1072"/>
                </a:cxn>
                <a:cxn ang="0">
                  <a:pos x="3341" y="1213"/>
                </a:cxn>
                <a:cxn ang="0">
                  <a:pos x="3460" y="1346"/>
                </a:cxn>
                <a:cxn ang="0">
                  <a:pos x="3579" y="1523"/>
                </a:cxn>
                <a:cxn ang="0">
                  <a:pos x="3672" y="1717"/>
                </a:cxn>
                <a:cxn ang="0">
                  <a:pos x="3738" y="1924"/>
                </a:cxn>
                <a:cxn ang="0">
                  <a:pos x="3771" y="2144"/>
                </a:cxn>
                <a:cxn ang="0">
                  <a:pos x="3994" y="3929"/>
                </a:cxn>
                <a:cxn ang="0">
                  <a:pos x="4012" y="3990"/>
                </a:cxn>
                <a:cxn ang="0">
                  <a:pos x="4006" y="4020"/>
                </a:cxn>
                <a:cxn ang="0">
                  <a:pos x="3876" y="4061"/>
                </a:cxn>
                <a:cxn ang="0">
                  <a:pos x="3779" y="4195"/>
                </a:cxn>
                <a:cxn ang="0">
                  <a:pos x="3820" y="4274"/>
                </a:cxn>
                <a:cxn ang="0">
                  <a:pos x="3898" y="4317"/>
                </a:cxn>
                <a:cxn ang="0">
                  <a:pos x="4432" y="4317"/>
                </a:cxn>
                <a:cxn ang="0">
                  <a:pos x="4510" y="4274"/>
                </a:cxn>
                <a:cxn ang="0">
                  <a:pos x="4551" y="4195"/>
                </a:cxn>
                <a:cxn ang="0">
                  <a:pos x="4551" y="2141"/>
                </a:cxn>
                <a:cxn ang="0">
                  <a:pos x="4508" y="1803"/>
                </a:cxn>
                <a:cxn ang="0">
                  <a:pos x="4417" y="1482"/>
                </a:cxn>
                <a:cxn ang="0">
                  <a:pos x="4280" y="1182"/>
                </a:cxn>
                <a:cxn ang="0">
                  <a:pos x="4104" y="908"/>
                </a:cxn>
                <a:cxn ang="0">
                  <a:pos x="3892" y="662"/>
                </a:cxn>
              </a:cxnLst>
              <a:rect l="0" t="0" r="r" b="b"/>
              <a:pathLst>
                <a:path w="4554" h="4320">
                  <a:moveTo>
                    <a:pt x="3892" y="662"/>
                  </a:moveTo>
                  <a:lnTo>
                    <a:pt x="3892" y="662"/>
                  </a:lnTo>
                  <a:lnTo>
                    <a:pt x="3852" y="625"/>
                  </a:lnTo>
                  <a:lnTo>
                    <a:pt x="3813" y="588"/>
                  </a:lnTo>
                  <a:lnTo>
                    <a:pt x="3772" y="552"/>
                  </a:lnTo>
                  <a:lnTo>
                    <a:pt x="3732" y="516"/>
                  </a:lnTo>
                  <a:lnTo>
                    <a:pt x="3689" y="482"/>
                  </a:lnTo>
                  <a:lnTo>
                    <a:pt x="3646" y="450"/>
                  </a:lnTo>
                  <a:lnTo>
                    <a:pt x="3602" y="418"/>
                  </a:lnTo>
                  <a:lnTo>
                    <a:pt x="3557" y="387"/>
                  </a:lnTo>
                  <a:lnTo>
                    <a:pt x="3512" y="356"/>
                  </a:lnTo>
                  <a:lnTo>
                    <a:pt x="3466" y="328"/>
                  </a:lnTo>
                  <a:lnTo>
                    <a:pt x="3419" y="300"/>
                  </a:lnTo>
                  <a:lnTo>
                    <a:pt x="3372" y="273"/>
                  </a:lnTo>
                  <a:lnTo>
                    <a:pt x="3324" y="248"/>
                  </a:lnTo>
                  <a:lnTo>
                    <a:pt x="3274" y="224"/>
                  </a:lnTo>
                  <a:lnTo>
                    <a:pt x="3225" y="200"/>
                  </a:lnTo>
                  <a:lnTo>
                    <a:pt x="3175" y="178"/>
                  </a:lnTo>
                  <a:lnTo>
                    <a:pt x="3123" y="157"/>
                  </a:lnTo>
                  <a:lnTo>
                    <a:pt x="3071" y="137"/>
                  </a:lnTo>
                  <a:lnTo>
                    <a:pt x="3020" y="118"/>
                  </a:lnTo>
                  <a:lnTo>
                    <a:pt x="2966" y="102"/>
                  </a:lnTo>
                  <a:lnTo>
                    <a:pt x="2914" y="86"/>
                  </a:lnTo>
                  <a:lnTo>
                    <a:pt x="2860" y="71"/>
                  </a:lnTo>
                  <a:lnTo>
                    <a:pt x="2805" y="58"/>
                  </a:lnTo>
                  <a:lnTo>
                    <a:pt x="2750" y="46"/>
                  </a:lnTo>
                  <a:lnTo>
                    <a:pt x="2695" y="35"/>
                  </a:lnTo>
                  <a:lnTo>
                    <a:pt x="2639" y="25"/>
                  </a:lnTo>
                  <a:lnTo>
                    <a:pt x="2583" y="18"/>
                  </a:lnTo>
                  <a:lnTo>
                    <a:pt x="2526" y="11"/>
                  </a:lnTo>
                  <a:lnTo>
                    <a:pt x="2469" y="7"/>
                  </a:lnTo>
                  <a:lnTo>
                    <a:pt x="2412" y="2"/>
                  </a:lnTo>
                  <a:lnTo>
                    <a:pt x="2354" y="0"/>
                  </a:lnTo>
                  <a:lnTo>
                    <a:pt x="2296" y="0"/>
                  </a:lnTo>
                  <a:lnTo>
                    <a:pt x="2258" y="0"/>
                  </a:lnTo>
                  <a:lnTo>
                    <a:pt x="2258" y="0"/>
                  </a:lnTo>
                  <a:lnTo>
                    <a:pt x="2200" y="0"/>
                  </a:lnTo>
                  <a:lnTo>
                    <a:pt x="2142" y="2"/>
                  </a:lnTo>
                  <a:lnTo>
                    <a:pt x="2085" y="7"/>
                  </a:lnTo>
                  <a:lnTo>
                    <a:pt x="2028" y="11"/>
                  </a:lnTo>
                  <a:lnTo>
                    <a:pt x="1971" y="18"/>
                  </a:lnTo>
                  <a:lnTo>
                    <a:pt x="1915" y="25"/>
                  </a:lnTo>
                  <a:lnTo>
                    <a:pt x="1859" y="35"/>
                  </a:lnTo>
                  <a:lnTo>
                    <a:pt x="1804" y="46"/>
                  </a:lnTo>
                  <a:lnTo>
                    <a:pt x="1749" y="58"/>
                  </a:lnTo>
                  <a:lnTo>
                    <a:pt x="1694" y="71"/>
                  </a:lnTo>
                  <a:lnTo>
                    <a:pt x="1640" y="86"/>
                  </a:lnTo>
                  <a:lnTo>
                    <a:pt x="1588" y="102"/>
                  </a:lnTo>
                  <a:lnTo>
                    <a:pt x="1535" y="118"/>
                  </a:lnTo>
                  <a:lnTo>
                    <a:pt x="1483" y="137"/>
                  </a:lnTo>
                  <a:lnTo>
                    <a:pt x="1431" y="157"/>
                  </a:lnTo>
                  <a:lnTo>
                    <a:pt x="1381" y="178"/>
                  </a:lnTo>
                  <a:lnTo>
                    <a:pt x="1330" y="200"/>
                  </a:lnTo>
                  <a:lnTo>
                    <a:pt x="1280" y="224"/>
                  </a:lnTo>
                  <a:lnTo>
                    <a:pt x="1231" y="248"/>
                  </a:lnTo>
                  <a:lnTo>
                    <a:pt x="1183" y="273"/>
                  </a:lnTo>
                  <a:lnTo>
                    <a:pt x="1135" y="300"/>
                  </a:lnTo>
                  <a:lnTo>
                    <a:pt x="1088" y="328"/>
                  </a:lnTo>
                  <a:lnTo>
                    <a:pt x="1042" y="356"/>
                  </a:lnTo>
                  <a:lnTo>
                    <a:pt x="997" y="387"/>
                  </a:lnTo>
                  <a:lnTo>
                    <a:pt x="952" y="418"/>
                  </a:lnTo>
                  <a:lnTo>
                    <a:pt x="908" y="450"/>
                  </a:lnTo>
                  <a:lnTo>
                    <a:pt x="865" y="482"/>
                  </a:lnTo>
                  <a:lnTo>
                    <a:pt x="822" y="516"/>
                  </a:lnTo>
                  <a:lnTo>
                    <a:pt x="782" y="552"/>
                  </a:lnTo>
                  <a:lnTo>
                    <a:pt x="741" y="588"/>
                  </a:lnTo>
                  <a:lnTo>
                    <a:pt x="702" y="625"/>
                  </a:lnTo>
                  <a:lnTo>
                    <a:pt x="663" y="662"/>
                  </a:lnTo>
                  <a:lnTo>
                    <a:pt x="663" y="662"/>
                  </a:lnTo>
                  <a:lnTo>
                    <a:pt x="625" y="701"/>
                  </a:lnTo>
                  <a:lnTo>
                    <a:pt x="588" y="740"/>
                  </a:lnTo>
                  <a:lnTo>
                    <a:pt x="553" y="781"/>
                  </a:lnTo>
                  <a:lnTo>
                    <a:pt x="518" y="822"/>
                  </a:lnTo>
                  <a:lnTo>
                    <a:pt x="484" y="864"/>
                  </a:lnTo>
                  <a:lnTo>
                    <a:pt x="451" y="908"/>
                  </a:lnTo>
                  <a:lnTo>
                    <a:pt x="418" y="952"/>
                  </a:lnTo>
                  <a:lnTo>
                    <a:pt x="387" y="996"/>
                  </a:lnTo>
                  <a:lnTo>
                    <a:pt x="357" y="1042"/>
                  </a:lnTo>
                  <a:lnTo>
                    <a:pt x="328" y="1088"/>
                  </a:lnTo>
                  <a:lnTo>
                    <a:pt x="300" y="1135"/>
                  </a:lnTo>
                  <a:lnTo>
                    <a:pt x="274" y="1182"/>
                  </a:lnTo>
                  <a:lnTo>
                    <a:pt x="248" y="1230"/>
                  </a:lnTo>
                  <a:lnTo>
                    <a:pt x="224" y="1280"/>
                  </a:lnTo>
                  <a:lnTo>
                    <a:pt x="201" y="1329"/>
                  </a:lnTo>
                  <a:lnTo>
                    <a:pt x="179" y="1379"/>
                  </a:lnTo>
                  <a:lnTo>
                    <a:pt x="158" y="1431"/>
                  </a:lnTo>
                  <a:lnTo>
                    <a:pt x="138" y="1482"/>
                  </a:lnTo>
                  <a:lnTo>
                    <a:pt x="120" y="1534"/>
                  </a:lnTo>
                  <a:lnTo>
                    <a:pt x="102" y="1587"/>
                  </a:lnTo>
                  <a:lnTo>
                    <a:pt x="87" y="1640"/>
                  </a:lnTo>
                  <a:lnTo>
                    <a:pt x="71" y="1694"/>
                  </a:lnTo>
                  <a:lnTo>
                    <a:pt x="58" y="1748"/>
                  </a:lnTo>
                  <a:lnTo>
                    <a:pt x="46" y="1803"/>
                  </a:lnTo>
                  <a:lnTo>
                    <a:pt x="35" y="1858"/>
                  </a:lnTo>
                  <a:lnTo>
                    <a:pt x="26" y="1914"/>
                  </a:lnTo>
                  <a:lnTo>
                    <a:pt x="19" y="1970"/>
                  </a:lnTo>
                  <a:lnTo>
                    <a:pt x="12" y="2026"/>
                  </a:lnTo>
                  <a:lnTo>
                    <a:pt x="7" y="2083"/>
                  </a:lnTo>
                  <a:lnTo>
                    <a:pt x="3" y="2141"/>
                  </a:lnTo>
                  <a:lnTo>
                    <a:pt x="1" y="2198"/>
                  </a:lnTo>
                  <a:lnTo>
                    <a:pt x="0" y="2256"/>
                  </a:lnTo>
                  <a:lnTo>
                    <a:pt x="0" y="4009"/>
                  </a:lnTo>
                  <a:lnTo>
                    <a:pt x="779" y="4009"/>
                  </a:lnTo>
                  <a:lnTo>
                    <a:pt x="779" y="2256"/>
                  </a:lnTo>
                  <a:lnTo>
                    <a:pt x="779" y="2256"/>
                  </a:lnTo>
                  <a:lnTo>
                    <a:pt x="779" y="2219"/>
                  </a:lnTo>
                  <a:lnTo>
                    <a:pt x="781" y="2181"/>
                  </a:lnTo>
                  <a:lnTo>
                    <a:pt x="783" y="2144"/>
                  </a:lnTo>
                  <a:lnTo>
                    <a:pt x="786" y="2106"/>
                  </a:lnTo>
                  <a:lnTo>
                    <a:pt x="791" y="2069"/>
                  </a:lnTo>
                  <a:lnTo>
                    <a:pt x="796" y="2033"/>
                  </a:lnTo>
                  <a:lnTo>
                    <a:pt x="802" y="1997"/>
                  </a:lnTo>
                  <a:lnTo>
                    <a:pt x="808" y="1960"/>
                  </a:lnTo>
                  <a:lnTo>
                    <a:pt x="817" y="1924"/>
                  </a:lnTo>
                  <a:lnTo>
                    <a:pt x="826" y="1889"/>
                  </a:lnTo>
                  <a:lnTo>
                    <a:pt x="834" y="1854"/>
                  </a:lnTo>
                  <a:lnTo>
                    <a:pt x="845" y="1819"/>
                  </a:lnTo>
                  <a:lnTo>
                    <a:pt x="856" y="1785"/>
                  </a:lnTo>
                  <a:lnTo>
                    <a:pt x="868" y="1751"/>
                  </a:lnTo>
                  <a:lnTo>
                    <a:pt x="882" y="1717"/>
                  </a:lnTo>
                  <a:lnTo>
                    <a:pt x="895" y="1683"/>
                  </a:lnTo>
                  <a:lnTo>
                    <a:pt x="909" y="1650"/>
                  </a:lnTo>
                  <a:lnTo>
                    <a:pt x="924" y="1618"/>
                  </a:lnTo>
                  <a:lnTo>
                    <a:pt x="941" y="1587"/>
                  </a:lnTo>
                  <a:lnTo>
                    <a:pt x="957" y="1555"/>
                  </a:lnTo>
                  <a:lnTo>
                    <a:pt x="975" y="1523"/>
                  </a:lnTo>
                  <a:lnTo>
                    <a:pt x="993" y="1492"/>
                  </a:lnTo>
                  <a:lnTo>
                    <a:pt x="1012" y="1463"/>
                  </a:lnTo>
                  <a:lnTo>
                    <a:pt x="1032" y="1432"/>
                  </a:lnTo>
                  <a:lnTo>
                    <a:pt x="1053" y="1403"/>
                  </a:lnTo>
                  <a:lnTo>
                    <a:pt x="1074" y="1374"/>
                  </a:lnTo>
                  <a:lnTo>
                    <a:pt x="1095" y="1346"/>
                  </a:lnTo>
                  <a:lnTo>
                    <a:pt x="1117" y="1318"/>
                  </a:lnTo>
                  <a:lnTo>
                    <a:pt x="1140" y="1292"/>
                  </a:lnTo>
                  <a:lnTo>
                    <a:pt x="1165" y="1264"/>
                  </a:lnTo>
                  <a:lnTo>
                    <a:pt x="1189" y="1238"/>
                  </a:lnTo>
                  <a:lnTo>
                    <a:pt x="1214" y="1213"/>
                  </a:lnTo>
                  <a:lnTo>
                    <a:pt x="1214" y="1213"/>
                  </a:lnTo>
                  <a:lnTo>
                    <a:pt x="1239" y="1187"/>
                  </a:lnTo>
                  <a:lnTo>
                    <a:pt x="1265" y="1163"/>
                  </a:lnTo>
                  <a:lnTo>
                    <a:pt x="1292" y="1139"/>
                  </a:lnTo>
                  <a:lnTo>
                    <a:pt x="1319" y="1116"/>
                  </a:lnTo>
                  <a:lnTo>
                    <a:pt x="1347" y="1094"/>
                  </a:lnTo>
                  <a:lnTo>
                    <a:pt x="1375" y="1072"/>
                  </a:lnTo>
                  <a:lnTo>
                    <a:pt x="1404" y="1051"/>
                  </a:lnTo>
                  <a:lnTo>
                    <a:pt x="1433" y="1031"/>
                  </a:lnTo>
                  <a:lnTo>
                    <a:pt x="1463" y="1011"/>
                  </a:lnTo>
                  <a:lnTo>
                    <a:pt x="1494" y="992"/>
                  </a:lnTo>
                  <a:lnTo>
                    <a:pt x="1524" y="975"/>
                  </a:lnTo>
                  <a:lnTo>
                    <a:pt x="1555" y="957"/>
                  </a:lnTo>
                  <a:lnTo>
                    <a:pt x="1587" y="940"/>
                  </a:lnTo>
                  <a:lnTo>
                    <a:pt x="1619" y="924"/>
                  </a:lnTo>
                  <a:lnTo>
                    <a:pt x="1651" y="909"/>
                  </a:lnTo>
                  <a:lnTo>
                    <a:pt x="1684" y="895"/>
                  </a:lnTo>
                  <a:lnTo>
                    <a:pt x="1717" y="880"/>
                  </a:lnTo>
                  <a:lnTo>
                    <a:pt x="1751" y="867"/>
                  </a:lnTo>
                  <a:lnTo>
                    <a:pt x="1785" y="855"/>
                  </a:lnTo>
                  <a:lnTo>
                    <a:pt x="1820" y="844"/>
                  </a:lnTo>
                  <a:lnTo>
                    <a:pt x="1854" y="834"/>
                  </a:lnTo>
                  <a:lnTo>
                    <a:pt x="1889" y="825"/>
                  </a:lnTo>
                  <a:lnTo>
                    <a:pt x="1926" y="816"/>
                  </a:lnTo>
                  <a:lnTo>
                    <a:pt x="1961" y="808"/>
                  </a:lnTo>
                  <a:lnTo>
                    <a:pt x="1997" y="802"/>
                  </a:lnTo>
                  <a:lnTo>
                    <a:pt x="2033" y="795"/>
                  </a:lnTo>
                  <a:lnTo>
                    <a:pt x="2070" y="789"/>
                  </a:lnTo>
                  <a:lnTo>
                    <a:pt x="2108" y="785"/>
                  </a:lnTo>
                  <a:lnTo>
                    <a:pt x="2145" y="782"/>
                  </a:lnTo>
                  <a:lnTo>
                    <a:pt x="2182" y="780"/>
                  </a:lnTo>
                  <a:lnTo>
                    <a:pt x="2219" y="778"/>
                  </a:lnTo>
                  <a:lnTo>
                    <a:pt x="2258" y="777"/>
                  </a:lnTo>
                  <a:lnTo>
                    <a:pt x="2296" y="777"/>
                  </a:lnTo>
                  <a:lnTo>
                    <a:pt x="2296" y="777"/>
                  </a:lnTo>
                  <a:lnTo>
                    <a:pt x="2335" y="778"/>
                  </a:lnTo>
                  <a:lnTo>
                    <a:pt x="2372" y="780"/>
                  </a:lnTo>
                  <a:lnTo>
                    <a:pt x="2410" y="782"/>
                  </a:lnTo>
                  <a:lnTo>
                    <a:pt x="2448" y="785"/>
                  </a:lnTo>
                  <a:lnTo>
                    <a:pt x="2484" y="789"/>
                  </a:lnTo>
                  <a:lnTo>
                    <a:pt x="2521" y="795"/>
                  </a:lnTo>
                  <a:lnTo>
                    <a:pt x="2557" y="802"/>
                  </a:lnTo>
                  <a:lnTo>
                    <a:pt x="2593" y="808"/>
                  </a:lnTo>
                  <a:lnTo>
                    <a:pt x="2630" y="816"/>
                  </a:lnTo>
                  <a:lnTo>
                    <a:pt x="2665" y="825"/>
                  </a:lnTo>
                  <a:lnTo>
                    <a:pt x="2700" y="834"/>
                  </a:lnTo>
                  <a:lnTo>
                    <a:pt x="2735" y="844"/>
                  </a:lnTo>
                  <a:lnTo>
                    <a:pt x="2769" y="855"/>
                  </a:lnTo>
                  <a:lnTo>
                    <a:pt x="2803" y="867"/>
                  </a:lnTo>
                  <a:lnTo>
                    <a:pt x="2837" y="880"/>
                  </a:lnTo>
                  <a:lnTo>
                    <a:pt x="2870" y="895"/>
                  </a:lnTo>
                  <a:lnTo>
                    <a:pt x="2903" y="909"/>
                  </a:lnTo>
                  <a:lnTo>
                    <a:pt x="2935" y="924"/>
                  </a:lnTo>
                  <a:lnTo>
                    <a:pt x="2967" y="940"/>
                  </a:lnTo>
                  <a:lnTo>
                    <a:pt x="2999" y="957"/>
                  </a:lnTo>
                  <a:lnTo>
                    <a:pt x="3030" y="975"/>
                  </a:lnTo>
                  <a:lnTo>
                    <a:pt x="3060" y="992"/>
                  </a:lnTo>
                  <a:lnTo>
                    <a:pt x="3091" y="1011"/>
                  </a:lnTo>
                  <a:lnTo>
                    <a:pt x="3121" y="1031"/>
                  </a:lnTo>
                  <a:lnTo>
                    <a:pt x="3150" y="1051"/>
                  </a:lnTo>
                  <a:lnTo>
                    <a:pt x="3179" y="1072"/>
                  </a:lnTo>
                  <a:lnTo>
                    <a:pt x="3207" y="1094"/>
                  </a:lnTo>
                  <a:lnTo>
                    <a:pt x="3235" y="1116"/>
                  </a:lnTo>
                  <a:lnTo>
                    <a:pt x="3262" y="1139"/>
                  </a:lnTo>
                  <a:lnTo>
                    <a:pt x="3290" y="1163"/>
                  </a:lnTo>
                  <a:lnTo>
                    <a:pt x="3315" y="1187"/>
                  </a:lnTo>
                  <a:lnTo>
                    <a:pt x="3341" y="1213"/>
                  </a:lnTo>
                  <a:lnTo>
                    <a:pt x="3341" y="1213"/>
                  </a:lnTo>
                  <a:lnTo>
                    <a:pt x="3365" y="1238"/>
                  </a:lnTo>
                  <a:lnTo>
                    <a:pt x="3391" y="1264"/>
                  </a:lnTo>
                  <a:lnTo>
                    <a:pt x="3414" y="1292"/>
                  </a:lnTo>
                  <a:lnTo>
                    <a:pt x="3437" y="1318"/>
                  </a:lnTo>
                  <a:lnTo>
                    <a:pt x="3460" y="1346"/>
                  </a:lnTo>
                  <a:lnTo>
                    <a:pt x="3480" y="1374"/>
                  </a:lnTo>
                  <a:lnTo>
                    <a:pt x="3502" y="1403"/>
                  </a:lnTo>
                  <a:lnTo>
                    <a:pt x="3522" y="1432"/>
                  </a:lnTo>
                  <a:lnTo>
                    <a:pt x="3542" y="1463"/>
                  </a:lnTo>
                  <a:lnTo>
                    <a:pt x="3561" y="1492"/>
                  </a:lnTo>
                  <a:lnTo>
                    <a:pt x="3579" y="1523"/>
                  </a:lnTo>
                  <a:lnTo>
                    <a:pt x="3597" y="1555"/>
                  </a:lnTo>
                  <a:lnTo>
                    <a:pt x="3613" y="1587"/>
                  </a:lnTo>
                  <a:lnTo>
                    <a:pt x="3630" y="1618"/>
                  </a:lnTo>
                  <a:lnTo>
                    <a:pt x="3645" y="1650"/>
                  </a:lnTo>
                  <a:lnTo>
                    <a:pt x="3659" y="1683"/>
                  </a:lnTo>
                  <a:lnTo>
                    <a:pt x="3672" y="1717"/>
                  </a:lnTo>
                  <a:lnTo>
                    <a:pt x="3686" y="1751"/>
                  </a:lnTo>
                  <a:lnTo>
                    <a:pt x="3698" y="1785"/>
                  </a:lnTo>
                  <a:lnTo>
                    <a:pt x="3709" y="1819"/>
                  </a:lnTo>
                  <a:lnTo>
                    <a:pt x="3720" y="1854"/>
                  </a:lnTo>
                  <a:lnTo>
                    <a:pt x="3729" y="1889"/>
                  </a:lnTo>
                  <a:lnTo>
                    <a:pt x="3738" y="1924"/>
                  </a:lnTo>
                  <a:lnTo>
                    <a:pt x="3746" y="1960"/>
                  </a:lnTo>
                  <a:lnTo>
                    <a:pt x="3752" y="1997"/>
                  </a:lnTo>
                  <a:lnTo>
                    <a:pt x="3759" y="2033"/>
                  </a:lnTo>
                  <a:lnTo>
                    <a:pt x="3763" y="2069"/>
                  </a:lnTo>
                  <a:lnTo>
                    <a:pt x="3768" y="2106"/>
                  </a:lnTo>
                  <a:lnTo>
                    <a:pt x="3771" y="2144"/>
                  </a:lnTo>
                  <a:lnTo>
                    <a:pt x="3773" y="2181"/>
                  </a:lnTo>
                  <a:lnTo>
                    <a:pt x="3775" y="2219"/>
                  </a:lnTo>
                  <a:lnTo>
                    <a:pt x="3775" y="2256"/>
                  </a:lnTo>
                  <a:lnTo>
                    <a:pt x="3775" y="3811"/>
                  </a:lnTo>
                  <a:lnTo>
                    <a:pt x="3784" y="3839"/>
                  </a:lnTo>
                  <a:lnTo>
                    <a:pt x="3994" y="3929"/>
                  </a:lnTo>
                  <a:lnTo>
                    <a:pt x="3994" y="3929"/>
                  </a:lnTo>
                  <a:lnTo>
                    <a:pt x="3997" y="3934"/>
                  </a:lnTo>
                  <a:lnTo>
                    <a:pt x="4004" y="3950"/>
                  </a:lnTo>
                  <a:lnTo>
                    <a:pt x="4008" y="3963"/>
                  </a:lnTo>
                  <a:lnTo>
                    <a:pt x="4010" y="3976"/>
                  </a:lnTo>
                  <a:lnTo>
                    <a:pt x="4012" y="3990"/>
                  </a:lnTo>
                  <a:lnTo>
                    <a:pt x="4013" y="4006"/>
                  </a:lnTo>
                  <a:lnTo>
                    <a:pt x="4013" y="4006"/>
                  </a:lnTo>
                  <a:lnTo>
                    <a:pt x="4013" y="4010"/>
                  </a:lnTo>
                  <a:lnTo>
                    <a:pt x="4011" y="4013"/>
                  </a:lnTo>
                  <a:lnTo>
                    <a:pt x="4009" y="4016"/>
                  </a:lnTo>
                  <a:lnTo>
                    <a:pt x="4006" y="4020"/>
                  </a:lnTo>
                  <a:lnTo>
                    <a:pt x="3997" y="4025"/>
                  </a:lnTo>
                  <a:lnTo>
                    <a:pt x="3985" y="4032"/>
                  </a:lnTo>
                  <a:lnTo>
                    <a:pt x="3970" y="4037"/>
                  </a:lnTo>
                  <a:lnTo>
                    <a:pt x="3953" y="4043"/>
                  </a:lnTo>
                  <a:lnTo>
                    <a:pt x="3916" y="4052"/>
                  </a:lnTo>
                  <a:lnTo>
                    <a:pt x="3876" y="4061"/>
                  </a:lnTo>
                  <a:lnTo>
                    <a:pt x="3837" y="4068"/>
                  </a:lnTo>
                  <a:lnTo>
                    <a:pt x="3775" y="4078"/>
                  </a:lnTo>
                  <a:lnTo>
                    <a:pt x="3775" y="4164"/>
                  </a:lnTo>
                  <a:lnTo>
                    <a:pt x="3775" y="4164"/>
                  </a:lnTo>
                  <a:lnTo>
                    <a:pt x="3777" y="4180"/>
                  </a:lnTo>
                  <a:lnTo>
                    <a:pt x="3779" y="4195"/>
                  </a:lnTo>
                  <a:lnTo>
                    <a:pt x="3783" y="4210"/>
                  </a:lnTo>
                  <a:lnTo>
                    <a:pt x="3788" y="4225"/>
                  </a:lnTo>
                  <a:lnTo>
                    <a:pt x="3794" y="4238"/>
                  </a:lnTo>
                  <a:lnTo>
                    <a:pt x="3802" y="4251"/>
                  </a:lnTo>
                  <a:lnTo>
                    <a:pt x="3811" y="4263"/>
                  </a:lnTo>
                  <a:lnTo>
                    <a:pt x="3820" y="4274"/>
                  </a:lnTo>
                  <a:lnTo>
                    <a:pt x="3831" y="4284"/>
                  </a:lnTo>
                  <a:lnTo>
                    <a:pt x="3843" y="4293"/>
                  </a:lnTo>
                  <a:lnTo>
                    <a:pt x="3855" y="4301"/>
                  </a:lnTo>
                  <a:lnTo>
                    <a:pt x="3870" y="4308"/>
                  </a:lnTo>
                  <a:lnTo>
                    <a:pt x="3883" y="4312"/>
                  </a:lnTo>
                  <a:lnTo>
                    <a:pt x="3898" y="4317"/>
                  </a:lnTo>
                  <a:lnTo>
                    <a:pt x="3914" y="4319"/>
                  </a:lnTo>
                  <a:lnTo>
                    <a:pt x="3929" y="4320"/>
                  </a:lnTo>
                  <a:lnTo>
                    <a:pt x="4402" y="4320"/>
                  </a:lnTo>
                  <a:lnTo>
                    <a:pt x="4402" y="4320"/>
                  </a:lnTo>
                  <a:lnTo>
                    <a:pt x="4417" y="4319"/>
                  </a:lnTo>
                  <a:lnTo>
                    <a:pt x="4432" y="4317"/>
                  </a:lnTo>
                  <a:lnTo>
                    <a:pt x="4447" y="4312"/>
                  </a:lnTo>
                  <a:lnTo>
                    <a:pt x="4461" y="4308"/>
                  </a:lnTo>
                  <a:lnTo>
                    <a:pt x="4474" y="4301"/>
                  </a:lnTo>
                  <a:lnTo>
                    <a:pt x="4487" y="4293"/>
                  </a:lnTo>
                  <a:lnTo>
                    <a:pt x="4499" y="4284"/>
                  </a:lnTo>
                  <a:lnTo>
                    <a:pt x="4510" y="4274"/>
                  </a:lnTo>
                  <a:lnTo>
                    <a:pt x="4520" y="4263"/>
                  </a:lnTo>
                  <a:lnTo>
                    <a:pt x="4529" y="4251"/>
                  </a:lnTo>
                  <a:lnTo>
                    <a:pt x="4535" y="4238"/>
                  </a:lnTo>
                  <a:lnTo>
                    <a:pt x="4542" y="4225"/>
                  </a:lnTo>
                  <a:lnTo>
                    <a:pt x="4547" y="4210"/>
                  </a:lnTo>
                  <a:lnTo>
                    <a:pt x="4551" y="4195"/>
                  </a:lnTo>
                  <a:lnTo>
                    <a:pt x="4553" y="4180"/>
                  </a:lnTo>
                  <a:lnTo>
                    <a:pt x="4554" y="4164"/>
                  </a:lnTo>
                  <a:lnTo>
                    <a:pt x="4554" y="2256"/>
                  </a:lnTo>
                  <a:lnTo>
                    <a:pt x="4554" y="2256"/>
                  </a:lnTo>
                  <a:lnTo>
                    <a:pt x="4553" y="2198"/>
                  </a:lnTo>
                  <a:lnTo>
                    <a:pt x="4551" y="2141"/>
                  </a:lnTo>
                  <a:lnTo>
                    <a:pt x="4547" y="2083"/>
                  </a:lnTo>
                  <a:lnTo>
                    <a:pt x="4542" y="2026"/>
                  </a:lnTo>
                  <a:lnTo>
                    <a:pt x="4536" y="1970"/>
                  </a:lnTo>
                  <a:lnTo>
                    <a:pt x="4528" y="1914"/>
                  </a:lnTo>
                  <a:lnTo>
                    <a:pt x="4519" y="1858"/>
                  </a:lnTo>
                  <a:lnTo>
                    <a:pt x="4508" y="1803"/>
                  </a:lnTo>
                  <a:lnTo>
                    <a:pt x="4496" y="1748"/>
                  </a:lnTo>
                  <a:lnTo>
                    <a:pt x="4483" y="1694"/>
                  </a:lnTo>
                  <a:lnTo>
                    <a:pt x="4468" y="1640"/>
                  </a:lnTo>
                  <a:lnTo>
                    <a:pt x="4452" y="1587"/>
                  </a:lnTo>
                  <a:lnTo>
                    <a:pt x="4434" y="1534"/>
                  </a:lnTo>
                  <a:lnTo>
                    <a:pt x="4417" y="1482"/>
                  </a:lnTo>
                  <a:lnTo>
                    <a:pt x="4397" y="1431"/>
                  </a:lnTo>
                  <a:lnTo>
                    <a:pt x="4375" y="1379"/>
                  </a:lnTo>
                  <a:lnTo>
                    <a:pt x="4353" y="1329"/>
                  </a:lnTo>
                  <a:lnTo>
                    <a:pt x="4330" y="1280"/>
                  </a:lnTo>
                  <a:lnTo>
                    <a:pt x="4306" y="1230"/>
                  </a:lnTo>
                  <a:lnTo>
                    <a:pt x="4280" y="1182"/>
                  </a:lnTo>
                  <a:lnTo>
                    <a:pt x="4254" y="1135"/>
                  </a:lnTo>
                  <a:lnTo>
                    <a:pt x="4226" y="1088"/>
                  </a:lnTo>
                  <a:lnTo>
                    <a:pt x="4197" y="1042"/>
                  </a:lnTo>
                  <a:lnTo>
                    <a:pt x="4167" y="996"/>
                  </a:lnTo>
                  <a:lnTo>
                    <a:pt x="4136" y="952"/>
                  </a:lnTo>
                  <a:lnTo>
                    <a:pt x="4104" y="908"/>
                  </a:lnTo>
                  <a:lnTo>
                    <a:pt x="4072" y="864"/>
                  </a:lnTo>
                  <a:lnTo>
                    <a:pt x="4038" y="822"/>
                  </a:lnTo>
                  <a:lnTo>
                    <a:pt x="4002" y="781"/>
                  </a:lnTo>
                  <a:lnTo>
                    <a:pt x="3966" y="740"/>
                  </a:lnTo>
                  <a:lnTo>
                    <a:pt x="3929" y="701"/>
                  </a:lnTo>
                  <a:lnTo>
                    <a:pt x="3892" y="662"/>
                  </a:lnTo>
                  <a:lnTo>
                    <a:pt x="3892" y="662"/>
                  </a:lnTo>
                  <a:close/>
                </a:path>
              </a:pathLst>
            </a:custGeom>
            <a:solidFill>
              <a:srgbClr val="C3C3C3"/>
            </a:solidFill>
            <a:ln w="9525">
              <a:no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AllThatMatters"/>
              </a:endParaRPr>
            </a:p>
          </p:txBody>
        </p:sp>
        <p:grpSp>
          <p:nvGrpSpPr>
            <p:cNvPr id="35" name="Group 34"/>
            <p:cNvGrpSpPr/>
            <p:nvPr/>
          </p:nvGrpSpPr>
          <p:grpSpPr>
            <a:xfrm>
              <a:off x="1901070" y="1947955"/>
              <a:ext cx="2578927" cy="2469574"/>
              <a:chOff x="1901070" y="1947955"/>
              <a:chExt cx="2578927" cy="2469574"/>
            </a:xfrm>
          </p:grpSpPr>
          <p:grpSp>
            <p:nvGrpSpPr>
              <p:cNvPr id="36" name="Group 35"/>
              <p:cNvGrpSpPr/>
              <p:nvPr/>
            </p:nvGrpSpPr>
            <p:grpSpPr>
              <a:xfrm>
                <a:off x="1901070" y="1947955"/>
                <a:ext cx="2578115" cy="2469574"/>
                <a:chOff x="1901070" y="1947955"/>
                <a:chExt cx="2578115" cy="2469574"/>
              </a:xfrm>
            </p:grpSpPr>
            <p:sp>
              <p:nvSpPr>
                <p:cNvPr id="40" name="Freeform 5"/>
                <p:cNvSpPr>
                  <a:spLocks/>
                </p:cNvSpPr>
                <p:nvPr/>
              </p:nvSpPr>
              <p:spPr bwMode="auto">
                <a:xfrm rot="16200000">
                  <a:off x="1956313" y="1892890"/>
                  <a:ext cx="2467630" cy="2578115"/>
                </a:xfrm>
                <a:custGeom>
                  <a:avLst/>
                  <a:gdLst/>
                  <a:ahLst/>
                  <a:cxnLst>
                    <a:cxn ang="0">
                      <a:pos x="5124" y="4274"/>
                    </a:cxn>
                    <a:cxn ang="0">
                      <a:pos x="5124" y="4274"/>
                    </a:cxn>
                    <a:cxn ang="0">
                      <a:pos x="5123" y="4283"/>
                    </a:cxn>
                    <a:cxn ang="0">
                      <a:pos x="5120" y="4292"/>
                    </a:cxn>
                    <a:cxn ang="0">
                      <a:pos x="5117" y="4299"/>
                    </a:cxn>
                    <a:cxn ang="0">
                      <a:pos x="5111" y="4307"/>
                    </a:cxn>
                    <a:cxn ang="0">
                      <a:pos x="5103" y="4313"/>
                    </a:cxn>
                    <a:cxn ang="0">
                      <a:pos x="5096" y="4316"/>
                    </a:cxn>
                    <a:cxn ang="0">
                      <a:pos x="5087" y="4319"/>
                    </a:cxn>
                    <a:cxn ang="0">
                      <a:pos x="5078" y="4320"/>
                    </a:cxn>
                    <a:cxn ang="0">
                      <a:pos x="46" y="4320"/>
                    </a:cxn>
                    <a:cxn ang="0">
                      <a:pos x="46" y="4320"/>
                    </a:cxn>
                    <a:cxn ang="0">
                      <a:pos x="37" y="4319"/>
                    </a:cxn>
                    <a:cxn ang="0">
                      <a:pos x="28" y="4316"/>
                    </a:cxn>
                    <a:cxn ang="0">
                      <a:pos x="21" y="4313"/>
                    </a:cxn>
                    <a:cxn ang="0">
                      <a:pos x="13" y="4307"/>
                    </a:cxn>
                    <a:cxn ang="0">
                      <a:pos x="7" y="4299"/>
                    </a:cxn>
                    <a:cxn ang="0">
                      <a:pos x="4" y="4292"/>
                    </a:cxn>
                    <a:cxn ang="0">
                      <a:pos x="1" y="4283"/>
                    </a:cxn>
                    <a:cxn ang="0">
                      <a:pos x="0" y="4274"/>
                    </a:cxn>
                    <a:cxn ang="0">
                      <a:pos x="0" y="46"/>
                    </a:cxn>
                    <a:cxn ang="0">
                      <a:pos x="0" y="46"/>
                    </a:cxn>
                    <a:cxn ang="0">
                      <a:pos x="1" y="37"/>
                    </a:cxn>
                    <a:cxn ang="0">
                      <a:pos x="4" y="28"/>
                    </a:cxn>
                    <a:cxn ang="0">
                      <a:pos x="7" y="21"/>
                    </a:cxn>
                    <a:cxn ang="0">
                      <a:pos x="13" y="13"/>
                    </a:cxn>
                    <a:cxn ang="0">
                      <a:pos x="21" y="7"/>
                    </a:cxn>
                    <a:cxn ang="0">
                      <a:pos x="28" y="3"/>
                    </a:cxn>
                    <a:cxn ang="0">
                      <a:pos x="37" y="1"/>
                    </a:cxn>
                    <a:cxn ang="0">
                      <a:pos x="46" y="0"/>
                    </a:cxn>
                    <a:cxn ang="0">
                      <a:pos x="5078" y="0"/>
                    </a:cxn>
                    <a:cxn ang="0">
                      <a:pos x="5078" y="0"/>
                    </a:cxn>
                    <a:cxn ang="0">
                      <a:pos x="5087" y="1"/>
                    </a:cxn>
                    <a:cxn ang="0">
                      <a:pos x="5096" y="3"/>
                    </a:cxn>
                    <a:cxn ang="0">
                      <a:pos x="5103" y="7"/>
                    </a:cxn>
                    <a:cxn ang="0">
                      <a:pos x="5111" y="13"/>
                    </a:cxn>
                    <a:cxn ang="0">
                      <a:pos x="5117" y="21"/>
                    </a:cxn>
                    <a:cxn ang="0">
                      <a:pos x="5120" y="28"/>
                    </a:cxn>
                    <a:cxn ang="0">
                      <a:pos x="5123" y="37"/>
                    </a:cxn>
                    <a:cxn ang="0">
                      <a:pos x="5124" y="46"/>
                    </a:cxn>
                    <a:cxn ang="0">
                      <a:pos x="5124" y="4274"/>
                    </a:cxn>
                  </a:cxnLst>
                  <a:rect l="0" t="0" r="r" b="b"/>
                  <a:pathLst>
                    <a:path w="5124" h="4320">
                      <a:moveTo>
                        <a:pt x="5124" y="4274"/>
                      </a:moveTo>
                      <a:lnTo>
                        <a:pt x="5124" y="4274"/>
                      </a:lnTo>
                      <a:lnTo>
                        <a:pt x="5123" y="4283"/>
                      </a:lnTo>
                      <a:lnTo>
                        <a:pt x="5120" y="4292"/>
                      </a:lnTo>
                      <a:lnTo>
                        <a:pt x="5117" y="4299"/>
                      </a:lnTo>
                      <a:lnTo>
                        <a:pt x="5111" y="4307"/>
                      </a:lnTo>
                      <a:lnTo>
                        <a:pt x="5103" y="4313"/>
                      </a:lnTo>
                      <a:lnTo>
                        <a:pt x="5096" y="4316"/>
                      </a:lnTo>
                      <a:lnTo>
                        <a:pt x="5087" y="4319"/>
                      </a:lnTo>
                      <a:lnTo>
                        <a:pt x="5078" y="4320"/>
                      </a:lnTo>
                      <a:lnTo>
                        <a:pt x="46" y="4320"/>
                      </a:lnTo>
                      <a:lnTo>
                        <a:pt x="46" y="4320"/>
                      </a:lnTo>
                      <a:lnTo>
                        <a:pt x="37" y="4319"/>
                      </a:lnTo>
                      <a:lnTo>
                        <a:pt x="28" y="4316"/>
                      </a:lnTo>
                      <a:lnTo>
                        <a:pt x="21" y="4313"/>
                      </a:lnTo>
                      <a:lnTo>
                        <a:pt x="13" y="4307"/>
                      </a:lnTo>
                      <a:lnTo>
                        <a:pt x="7" y="4299"/>
                      </a:lnTo>
                      <a:lnTo>
                        <a:pt x="4" y="4292"/>
                      </a:lnTo>
                      <a:lnTo>
                        <a:pt x="1" y="4283"/>
                      </a:lnTo>
                      <a:lnTo>
                        <a:pt x="0" y="4274"/>
                      </a:lnTo>
                      <a:lnTo>
                        <a:pt x="0" y="46"/>
                      </a:lnTo>
                      <a:lnTo>
                        <a:pt x="0" y="46"/>
                      </a:lnTo>
                      <a:lnTo>
                        <a:pt x="1" y="37"/>
                      </a:lnTo>
                      <a:lnTo>
                        <a:pt x="4" y="28"/>
                      </a:lnTo>
                      <a:lnTo>
                        <a:pt x="7" y="21"/>
                      </a:lnTo>
                      <a:lnTo>
                        <a:pt x="13" y="13"/>
                      </a:lnTo>
                      <a:lnTo>
                        <a:pt x="21" y="7"/>
                      </a:lnTo>
                      <a:lnTo>
                        <a:pt x="28" y="3"/>
                      </a:lnTo>
                      <a:lnTo>
                        <a:pt x="37" y="1"/>
                      </a:lnTo>
                      <a:lnTo>
                        <a:pt x="46" y="0"/>
                      </a:lnTo>
                      <a:lnTo>
                        <a:pt x="5078" y="0"/>
                      </a:lnTo>
                      <a:lnTo>
                        <a:pt x="5078" y="0"/>
                      </a:lnTo>
                      <a:lnTo>
                        <a:pt x="5087" y="1"/>
                      </a:lnTo>
                      <a:lnTo>
                        <a:pt x="5096" y="3"/>
                      </a:lnTo>
                      <a:lnTo>
                        <a:pt x="5103" y="7"/>
                      </a:lnTo>
                      <a:lnTo>
                        <a:pt x="5111" y="13"/>
                      </a:lnTo>
                      <a:lnTo>
                        <a:pt x="5117" y="21"/>
                      </a:lnTo>
                      <a:lnTo>
                        <a:pt x="5120" y="28"/>
                      </a:lnTo>
                      <a:lnTo>
                        <a:pt x="5123" y="37"/>
                      </a:lnTo>
                      <a:lnTo>
                        <a:pt x="5124" y="46"/>
                      </a:lnTo>
                      <a:lnTo>
                        <a:pt x="5124" y="4274"/>
                      </a:lnTo>
                      <a:close/>
                    </a:path>
                  </a:pathLst>
                </a:custGeom>
                <a:solidFill>
                  <a:srgbClr val="C3C3C3">
                    <a:alpha val="80000"/>
                  </a:srgbClr>
                </a:solidFill>
                <a:ln w="9525">
                  <a:noFill/>
                  <a:round/>
                  <a:headEnd/>
                  <a:tailEnd/>
                </a:ln>
                <a:effectLst/>
                <a:scene3d>
                  <a:camera prst="orthographicFront"/>
                  <a:lightRig rig="threePt" dir="t">
                    <a:rot lat="0" lon="0" rev="2220000"/>
                  </a:lightRig>
                </a:scene3d>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AllThatMatters"/>
                  </a:endParaRPr>
                </a:p>
              </p:txBody>
            </p:sp>
            <p:grpSp>
              <p:nvGrpSpPr>
                <p:cNvPr id="41" name="Group 40"/>
                <p:cNvGrpSpPr/>
                <p:nvPr/>
              </p:nvGrpSpPr>
              <p:grpSpPr>
                <a:xfrm>
                  <a:off x="1985953" y="1952003"/>
                  <a:ext cx="2345384" cy="2459890"/>
                  <a:chOff x="1749425" y="1955800"/>
                  <a:chExt cx="2010065" cy="2108200"/>
                </a:xfrm>
              </p:grpSpPr>
              <p:sp>
                <p:nvSpPr>
                  <p:cNvPr id="43" name="Rectangle 42"/>
                  <p:cNvSpPr/>
                  <p:nvPr/>
                </p:nvSpPr>
                <p:spPr>
                  <a:xfrm>
                    <a:off x="174942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44" name="Rectangle 43"/>
                  <p:cNvSpPr/>
                  <p:nvPr/>
                </p:nvSpPr>
                <p:spPr>
                  <a:xfrm>
                    <a:off x="181177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45" name="Rectangle 44"/>
                  <p:cNvSpPr/>
                  <p:nvPr/>
                </p:nvSpPr>
                <p:spPr>
                  <a:xfrm>
                    <a:off x="187412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46" name="Rectangle 45"/>
                  <p:cNvSpPr/>
                  <p:nvPr/>
                </p:nvSpPr>
                <p:spPr>
                  <a:xfrm>
                    <a:off x="193648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47" name="Rectangle 46"/>
                  <p:cNvSpPr/>
                  <p:nvPr/>
                </p:nvSpPr>
                <p:spPr>
                  <a:xfrm>
                    <a:off x="199883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48" name="Rectangle 47"/>
                  <p:cNvSpPr/>
                  <p:nvPr/>
                </p:nvSpPr>
                <p:spPr>
                  <a:xfrm>
                    <a:off x="206118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49" name="Rectangle 48"/>
                  <p:cNvSpPr/>
                  <p:nvPr/>
                </p:nvSpPr>
                <p:spPr>
                  <a:xfrm>
                    <a:off x="212353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50" name="Rectangle 49"/>
                  <p:cNvSpPr/>
                  <p:nvPr/>
                </p:nvSpPr>
                <p:spPr>
                  <a:xfrm>
                    <a:off x="218588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51" name="Rectangle 50"/>
                  <p:cNvSpPr/>
                  <p:nvPr/>
                </p:nvSpPr>
                <p:spPr>
                  <a:xfrm>
                    <a:off x="224824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52" name="Rectangle 51"/>
                  <p:cNvSpPr/>
                  <p:nvPr/>
                </p:nvSpPr>
                <p:spPr>
                  <a:xfrm>
                    <a:off x="231059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53" name="Rectangle 52"/>
                  <p:cNvSpPr/>
                  <p:nvPr/>
                </p:nvSpPr>
                <p:spPr>
                  <a:xfrm>
                    <a:off x="237294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54" name="Rectangle 53"/>
                  <p:cNvSpPr/>
                  <p:nvPr/>
                </p:nvSpPr>
                <p:spPr>
                  <a:xfrm>
                    <a:off x="243529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55" name="Rectangle 54"/>
                  <p:cNvSpPr/>
                  <p:nvPr/>
                </p:nvSpPr>
                <p:spPr>
                  <a:xfrm>
                    <a:off x="249764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56" name="Rectangle 55"/>
                  <p:cNvSpPr/>
                  <p:nvPr/>
                </p:nvSpPr>
                <p:spPr>
                  <a:xfrm>
                    <a:off x="256000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57" name="Rectangle 56"/>
                  <p:cNvSpPr/>
                  <p:nvPr/>
                </p:nvSpPr>
                <p:spPr>
                  <a:xfrm>
                    <a:off x="262235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58" name="Rectangle 57"/>
                  <p:cNvSpPr/>
                  <p:nvPr/>
                </p:nvSpPr>
                <p:spPr>
                  <a:xfrm>
                    <a:off x="268470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59" name="Rectangle 58"/>
                  <p:cNvSpPr/>
                  <p:nvPr/>
                </p:nvSpPr>
                <p:spPr>
                  <a:xfrm>
                    <a:off x="274705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60" name="Rectangle 59"/>
                  <p:cNvSpPr/>
                  <p:nvPr/>
                </p:nvSpPr>
                <p:spPr>
                  <a:xfrm>
                    <a:off x="280940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61" name="Rectangle 60"/>
                  <p:cNvSpPr/>
                  <p:nvPr/>
                </p:nvSpPr>
                <p:spPr>
                  <a:xfrm>
                    <a:off x="287176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62" name="Rectangle 61"/>
                  <p:cNvSpPr/>
                  <p:nvPr/>
                </p:nvSpPr>
                <p:spPr>
                  <a:xfrm>
                    <a:off x="293411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63" name="Rectangle 62"/>
                  <p:cNvSpPr/>
                  <p:nvPr/>
                </p:nvSpPr>
                <p:spPr>
                  <a:xfrm>
                    <a:off x="299646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64" name="Rectangle 63"/>
                  <p:cNvSpPr/>
                  <p:nvPr/>
                </p:nvSpPr>
                <p:spPr>
                  <a:xfrm>
                    <a:off x="305881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65" name="Rectangle 64"/>
                  <p:cNvSpPr/>
                  <p:nvPr/>
                </p:nvSpPr>
                <p:spPr>
                  <a:xfrm>
                    <a:off x="312116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66" name="Rectangle 65"/>
                  <p:cNvSpPr/>
                  <p:nvPr/>
                </p:nvSpPr>
                <p:spPr>
                  <a:xfrm>
                    <a:off x="318352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67" name="Rectangle 66"/>
                  <p:cNvSpPr/>
                  <p:nvPr/>
                </p:nvSpPr>
                <p:spPr>
                  <a:xfrm>
                    <a:off x="324587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68" name="Rectangle 67"/>
                  <p:cNvSpPr/>
                  <p:nvPr/>
                </p:nvSpPr>
                <p:spPr>
                  <a:xfrm>
                    <a:off x="330822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69" name="Rectangle 68"/>
                  <p:cNvSpPr/>
                  <p:nvPr/>
                </p:nvSpPr>
                <p:spPr>
                  <a:xfrm>
                    <a:off x="337057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70" name="Rectangle 69"/>
                  <p:cNvSpPr/>
                  <p:nvPr/>
                </p:nvSpPr>
                <p:spPr>
                  <a:xfrm>
                    <a:off x="343292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71" name="Rectangle 70"/>
                  <p:cNvSpPr/>
                  <p:nvPr/>
                </p:nvSpPr>
                <p:spPr>
                  <a:xfrm>
                    <a:off x="349528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72" name="Rectangle 71"/>
                  <p:cNvSpPr/>
                  <p:nvPr/>
                </p:nvSpPr>
                <p:spPr>
                  <a:xfrm>
                    <a:off x="355763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73" name="Rectangle 72"/>
                  <p:cNvSpPr/>
                  <p:nvPr/>
                </p:nvSpPr>
                <p:spPr>
                  <a:xfrm>
                    <a:off x="361998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74" name="Rectangle 73"/>
                  <p:cNvSpPr/>
                  <p:nvPr/>
                </p:nvSpPr>
                <p:spPr>
                  <a:xfrm>
                    <a:off x="368233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sp>
                <p:nvSpPr>
                  <p:cNvPr id="75" name="Rectangle 74"/>
                  <p:cNvSpPr/>
                  <p:nvPr/>
                </p:nvSpPr>
                <p:spPr>
                  <a:xfrm>
                    <a:off x="374469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AllThatMatters"/>
                    </a:endParaRPr>
                  </a:p>
                </p:txBody>
              </p:sp>
            </p:grpSp>
            <p:sp>
              <p:nvSpPr>
                <p:cNvPr id="42" name="Rectangle 41"/>
                <p:cNvSpPr/>
                <p:nvPr/>
              </p:nvSpPr>
              <p:spPr>
                <a:xfrm rot="5400000">
                  <a:off x="1729546" y="2652627"/>
                  <a:ext cx="2469574" cy="1060230"/>
                </a:xfrm>
                <a:prstGeom prst="rect">
                  <a:avLst/>
                </a:prstGeom>
                <a:solidFill>
                  <a:srgbClr val="71717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Calibri" panose="020F0502020204030204"/>
                    <a:ea typeface="+mn-ea"/>
                    <a:cs typeface="AllThatMatters"/>
                  </a:endParaRPr>
                </a:p>
              </p:txBody>
            </p:sp>
          </p:grpSp>
          <p:sp>
            <p:nvSpPr>
              <p:cNvPr id="37" name="Rectangle 36"/>
              <p:cNvSpPr/>
              <p:nvPr/>
            </p:nvSpPr>
            <p:spPr>
              <a:xfrm rot="16200000">
                <a:off x="3649699" y="1760502"/>
                <a:ext cx="381001" cy="1279595"/>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AllThatMatters"/>
                </a:endParaRPr>
              </a:p>
            </p:txBody>
          </p:sp>
          <p:sp>
            <p:nvSpPr>
              <p:cNvPr id="38" name="Rectangle 37"/>
              <p:cNvSpPr/>
              <p:nvPr/>
            </p:nvSpPr>
            <p:spPr>
              <a:xfrm rot="16200000">
                <a:off x="3649699" y="2560602"/>
                <a:ext cx="381001" cy="1279595"/>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AllThatMatters"/>
                </a:endParaRPr>
              </a:p>
            </p:txBody>
          </p:sp>
          <p:sp>
            <p:nvSpPr>
              <p:cNvPr id="39" name="Rectangle 38"/>
              <p:cNvSpPr/>
              <p:nvPr/>
            </p:nvSpPr>
            <p:spPr>
              <a:xfrm rot="16200000">
                <a:off x="3649699" y="3360703"/>
                <a:ext cx="381001" cy="1279595"/>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AllThatMatters"/>
                </a:endParaRPr>
              </a:p>
            </p:txBody>
          </p:sp>
        </p:grpSp>
      </p:grpSp>
      <p:sp>
        <p:nvSpPr>
          <p:cNvPr id="76" name="Rectangle 75"/>
          <p:cNvSpPr/>
          <p:nvPr/>
        </p:nvSpPr>
        <p:spPr>
          <a:xfrm rot="5400000">
            <a:off x="6503184" y="2150842"/>
            <a:ext cx="2093935" cy="2476502"/>
          </a:xfrm>
          <a:prstGeom prst="rect">
            <a:avLst/>
          </a:prstGeom>
          <a:noFill/>
          <a:ln w="9525">
            <a:noFill/>
            <a:miter lim="800000"/>
            <a:headEnd/>
            <a:tailEnd/>
          </a:ln>
          <a:effectLst/>
        </p:spPr>
        <p:txBody>
          <a:bodyPr lIns="0" tIns="0" rIns="0" bIns="0">
            <a:prstTxWarp prst="textArchUp">
              <a:avLst>
                <a:gd name="adj" fmla="val 12571833"/>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0" u="none" strike="noStrike" kern="1200" cap="none" spc="-100" normalizeH="0" baseline="0" noProof="0" dirty="0">
                <a:ln>
                  <a:noFill/>
                </a:ln>
                <a:solidFill>
                  <a:srgbClr val="545454"/>
                </a:solidFill>
                <a:effectLst/>
                <a:uLnTx/>
                <a:uFillTx/>
                <a:latin typeface="Calibri" panose="020F0502020204030204"/>
                <a:ea typeface="Segoe Light" charset="0"/>
                <a:cs typeface="Segoe Light" charset="0"/>
              </a:rPr>
              <a:t>PROTECTION</a:t>
            </a:r>
          </a:p>
        </p:txBody>
      </p:sp>
      <p:grpSp>
        <p:nvGrpSpPr>
          <p:cNvPr id="78" name="Group 77"/>
          <p:cNvGrpSpPr/>
          <p:nvPr/>
        </p:nvGrpSpPr>
        <p:grpSpPr>
          <a:xfrm>
            <a:off x="5636790" y="2650990"/>
            <a:ext cx="986306" cy="1540010"/>
            <a:chOff x="10744200" y="4648200"/>
            <a:chExt cx="1279525" cy="1997840"/>
          </a:xfrm>
          <a:solidFill>
            <a:srgbClr val="FFC000"/>
          </a:solidFill>
        </p:grpSpPr>
        <p:sp>
          <p:nvSpPr>
            <p:cNvPr id="79" name="Freeform 5"/>
            <p:cNvSpPr>
              <a:spLocks/>
            </p:cNvSpPr>
            <p:nvPr/>
          </p:nvSpPr>
          <p:spPr bwMode="auto">
            <a:xfrm>
              <a:off x="10744200" y="6118340"/>
              <a:ext cx="154296" cy="272631"/>
            </a:xfrm>
            <a:custGeom>
              <a:avLst/>
              <a:gdLst>
                <a:gd name="T0" fmla="*/ 0 w 369"/>
                <a:gd name="T1" fmla="*/ 652 h 652"/>
                <a:gd name="T2" fmla="*/ 0 w 369"/>
                <a:gd name="T3" fmla="*/ 0 h 652"/>
                <a:gd name="T4" fmla="*/ 353 w 369"/>
                <a:gd name="T5" fmla="*/ 0 h 652"/>
                <a:gd name="T6" fmla="*/ 353 w 369"/>
                <a:gd name="T7" fmla="*/ 94 h 652"/>
                <a:gd name="T8" fmla="*/ 108 w 369"/>
                <a:gd name="T9" fmla="*/ 94 h 652"/>
                <a:gd name="T10" fmla="*/ 108 w 369"/>
                <a:gd name="T11" fmla="*/ 277 h 652"/>
                <a:gd name="T12" fmla="*/ 336 w 369"/>
                <a:gd name="T13" fmla="*/ 277 h 652"/>
                <a:gd name="T14" fmla="*/ 336 w 369"/>
                <a:gd name="T15" fmla="*/ 370 h 652"/>
                <a:gd name="T16" fmla="*/ 108 w 369"/>
                <a:gd name="T17" fmla="*/ 370 h 652"/>
                <a:gd name="T18" fmla="*/ 108 w 369"/>
                <a:gd name="T19" fmla="*/ 560 h 652"/>
                <a:gd name="T20" fmla="*/ 369 w 369"/>
                <a:gd name="T21" fmla="*/ 560 h 652"/>
                <a:gd name="T22" fmla="*/ 369 w 369"/>
                <a:gd name="T23" fmla="*/ 652 h 652"/>
                <a:gd name="T24" fmla="*/ 0 w 369"/>
                <a:gd name="T25" fmla="*/ 65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9" h="652">
                  <a:moveTo>
                    <a:pt x="0" y="652"/>
                  </a:moveTo>
                  <a:lnTo>
                    <a:pt x="0" y="0"/>
                  </a:lnTo>
                  <a:lnTo>
                    <a:pt x="353" y="0"/>
                  </a:lnTo>
                  <a:lnTo>
                    <a:pt x="353" y="94"/>
                  </a:lnTo>
                  <a:lnTo>
                    <a:pt x="108" y="94"/>
                  </a:lnTo>
                  <a:lnTo>
                    <a:pt x="108" y="277"/>
                  </a:lnTo>
                  <a:lnTo>
                    <a:pt x="336" y="277"/>
                  </a:lnTo>
                  <a:lnTo>
                    <a:pt x="336" y="370"/>
                  </a:lnTo>
                  <a:lnTo>
                    <a:pt x="108" y="370"/>
                  </a:lnTo>
                  <a:lnTo>
                    <a:pt x="108" y="560"/>
                  </a:lnTo>
                  <a:lnTo>
                    <a:pt x="369" y="560"/>
                  </a:lnTo>
                  <a:lnTo>
                    <a:pt x="369" y="652"/>
                  </a:lnTo>
                  <a:lnTo>
                    <a:pt x="0" y="652"/>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0" name="Freeform 6"/>
            <p:cNvSpPr>
              <a:spLocks noEditPoints="1"/>
            </p:cNvSpPr>
            <p:nvPr/>
          </p:nvSpPr>
          <p:spPr bwMode="auto">
            <a:xfrm>
              <a:off x="10918567" y="6118340"/>
              <a:ext cx="257578" cy="272631"/>
            </a:xfrm>
            <a:custGeom>
              <a:avLst/>
              <a:gdLst>
                <a:gd name="T0" fmla="*/ 496 w 616"/>
                <a:gd name="T1" fmla="*/ 652 h 652"/>
                <a:gd name="T2" fmla="*/ 437 w 616"/>
                <a:gd name="T3" fmla="*/ 488 h 652"/>
                <a:gd name="T4" fmla="*/ 175 w 616"/>
                <a:gd name="T5" fmla="*/ 488 h 652"/>
                <a:gd name="T6" fmla="*/ 118 w 616"/>
                <a:gd name="T7" fmla="*/ 652 h 652"/>
                <a:gd name="T8" fmla="*/ 0 w 616"/>
                <a:gd name="T9" fmla="*/ 652 h 652"/>
                <a:gd name="T10" fmla="*/ 247 w 616"/>
                <a:gd name="T11" fmla="*/ 0 h 652"/>
                <a:gd name="T12" fmla="*/ 367 w 616"/>
                <a:gd name="T13" fmla="*/ 0 h 652"/>
                <a:gd name="T14" fmla="*/ 616 w 616"/>
                <a:gd name="T15" fmla="*/ 652 h 652"/>
                <a:gd name="T16" fmla="*/ 496 w 616"/>
                <a:gd name="T17" fmla="*/ 652 h 652"/>
                <a:gd name="T18" fmla="*/ 316 w 616"/>
                <a:gd name="T19" fmla="*/ 145 h 652"/>
                <a:gd name="T20" fmla="*/ 316 w 616"/>
                <a:gd name="T21" fmla="*/ 145 h 652"/>
                <a:gd name="T22" fmla="*/ 313 w 616"/>
                <a:gd name="T23" fmla="*/ 134 h 652"/>
                <a:gd name="T24" fmla="*/ 313 w 616"/>
                <a:gd name="T25" fmla="*/ 134 h 652"/>
                <a:gd name="T26" fmla="*/ 310 w 616"/>
                <a:gd name="T27" fmla="*/ 120 h 652"/>
                <a:gd name="T28" fmla="*/ 310 w 616"/>
                <a:gd name="T29" fmla="*/ 120 h 652"/>
                <a:gd name="T30" fmla="*/ 308 w 616"/>
                <a:gd name="T31" fmla="*/ 107 h 652"/>
                <a:gd name="T32" fmla="*/ 308 w 616"/>
                <a:gd name="T33" fmla="*/ 107 h 652"/>
                <a:gd name="T34" fmla="*/ 307 w 616"/>
                <a:gd name="T35" fmla="*/ 98 h 652"/>
                <a:gd name="T36" fmla="*/ 304 w 616"/>
                <a:gd name="T37" fmla="*/ 98 h 652"/>
                <a:gd name="T38" fmla="*/ 304 w 616"/>
                <a:gd name="T39" fmla="*/ 98 h 652"/>
                <a:gd name="T40" fmla="*/ 303 w 616"/>
                <a:gd name="T41" fmla="*/ 108 h 652"/>
                <a:gd name="T42" fmla="*/ 303 w 616"/>
                <a:gd name="T43" fmla="*/ 108 h 652"/>
                <a:gd name="T44" fmla="*/ 300 w 616"/>
                <a:gd name="T45" fmla="*/ 120 h 652"/>
                <a:gd name="T46" fmla="*/ 300 w 616"/>
                <a:gd name="T47" fmla="*/ 120 h 652"/>
                <a:gd name="T48" fmla="*/ 298 w 616"/>
                <a:gd name="T49" fmla="*/ 133 h 652"/>
                <a:gd name="T50" fmla="*/ 298 w 616"/>
                <a:gd name="T51" fmla="*/ 133 h 652"/>
                <a:gd name="T52" fmla="*/ 295 w 616"/>
                <a:gd name="T53" fmla="*/ 145 h 652"/>
                <a:gd name="T54" fmla="*/ 205 w 616"/>
                <a:gd name="T55" fmla="*/ 396 h 652"/>
                <a:gd name="T56" fmla="*/ 406 w 616"/>
                <a:gd name="T57" fmla="*/ 396 h 652"/>
                <a:gd name="T58" fmla="*/ 316 w 616"/>
                <a:gd name="T59" fmla="*/ 145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6" h="652">
                  <a:moveTo>
                    <a:pt x="496" y="652"/>
                  </a:moveTo>
                  <a:lnTo>
                    <a:pt x="437" y="488"/>
                  </a:lnTo>
                  <a:lnTo>
                    <a:pt x="175" y="488"/>
                  </a:lnTo>
                  <a:lnTo>
                    <a:pt x="118" y="652"/>
                  </a:lnTo>
                  <a:lnTo>
                    <a:pt x="0" y="652"/>
                  </a:lnTo>
                  <a:lnTo>
                    <a:pt x="247" y="0"/>
                  </a:lnTo>
                  <a:lnTo>
                    <a:pt x="367" y="0"/>
                  </a:lnTo>
                  <a:lnTo>
                    <a:pt x="616" y="652"/>
                  </a:lnTo>
                  <a:lnTo>
                    <a:pt x="496" y="652"/>
                  </a:lnTo>
                  <a:close/>
                  <a:moveTo>
                    <a:pt x="316" y="145"/>
                  </a:moveTo>
                  <a:lnTo>
                    <a:pt x="316" y="145"/>
                  </a:lnTo>
                  <a:lnTo>
                    <a:pt x="313" y="134"/>
                  </a:lnTo>
                  <a:lnTo>
                    <a:pt x="313" y="134"/>
                  </a:lnTo>
                  <a:lnTo>
                    <a:pt x="310" y="120"/>
                  </a:lnTo>
                  <a:lnTo>
                    <a:pt x="310" y="120"/>
                  </a:lnTo>
                  <a:lnTo>
                    <a:pt x="308" y="107"/>
                  </a:lnTo>
                  <a:lnTo>
                    <a:pt x="308" y="107"/>
                  </a:lnTo>
                  <a:lnTo>
                    <a:pt x="307" y="98"/>
                  </a:lnTo>
                  <a:lnTo>
                    <a:pt x="304" y="98"/>
                  </a:lnTo>
                  <a:lnTo>
                    <a:pt x="304" y="98"/>
                  </a:lnTo>
                  <a:lnTo>
                    <a:pt x="303" y="108"/>
                  </a:lnTo>
                  <a:lnTo>
                    <a:pt x="303" y="108"/>
                  </a:lnTo>
                  <a:lnTo>
                    <a:pt x="300" y="120"/>
                  </a:lnTo>
                  <a:lnTo>
                    <a:pt x="300" y="120"/>
                  </a:lnTo>
                  <a:lnTo>
                    <a:pt x="298" y="133"/>
                  </a:lnTo>
                  <a:lnTo>
                    <a:pt x="298" y="133"/>
                  </a:lnTo>
                  <a:lnTo>
                    <a:pt x="295" y="145"/>
                  </a:lnTo>
                  <a:lnTo>
                    <a:pt x="205" y="396"/>
                  </a:lnTo>
                  <a:lnTo>
                    <a:pt x="406" y="396"/>
                  </a:lnTo>
                  <a:lnTo>
                    <a:pt x="316" y="145"/>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1" name="Freeform 7"/>
            <p:cNvSpPr>
              <a:spLocks/>
            </p:cNvSpPr>
            <p:nvPr/>
          </p:nvSpPr>
          <p:spPr bwMode="auto">
            <a:xfrm>
              <a:off x="11186180" y="6114159"/>
              <a:ext cx="231653" cy="281830"/>
            </a:xfrm>
            <a:custGeom>
              <a:avLst/>
              <a:gdLst>
                <a:gd name="T0" fmla="*/ 418 w 554"/>
                <a:gd name="T1" fmla="*/ 666 h 674"/>
                <a:gd name="T2" fmla="*/ 326 w 554"/>
                <a:gd name="T3" fmla="*/ 674 h 674"/>
                <a:gd name="T4" fmla="*/ 257 w 554"/>
                <a:gd name="T5" fmla="*/ 669 h 674"/>
                <a:gd name="T6" fmla="*/ 194 w 554"/>
                <a:gd name="T7" fmla="*/ 652 h 674"/>
                <a:gd name="T8" fmla="*/ 140 w 554"/>
                <a:gd name="T9" fmla="*/ 625 h 674"/>
                <a:gd name="T10" fmla="*/ 103 w 554"/>
                <a:gd name="T11" fmla="*/ 597 h 674"/>
                <a:gd name="T12" fmla="*/ 81 w 554"/>
                <a:gd name="T13" fmla="*/ 575 h 674"/>
                <a:gd name="T14" fmla="*/ 54 w 554"/>
                <a:gd name="T15" fmla="*/ 540 h 674"/>
                <a:gd name="T16" fmla="*/ 30 w 554"/>
                <a:gd name="T17" fmla="*/ 498 h 674"/>
                <a:gd name="T18" fmla="*/ 19 w 554"/>
                <a:gd name="T19" fmla="*/ 468 h 674"/>
                <a:gd name="T20" fmla="*/ 7 w 554"/>
                <a:gd name="T21" fmla="*/ 419 h 674"/>
                <a:gd name="T22" fmla="*/ 0 w 554"/>
                <a:gd name="T23" fmla="*/ 346 h 674"/>
                <a:gd name="T24" fmla="*/ 4 w 554"/>
                <a:gd name="T25" fmla="*/ 295 h 674"/>
                <a:gd name="T26" fmla="*/ 12 w 554"/>
                <a:gd name="T27" fmla="*/ 247 h 674"/>
                <a:gd name="T28" fmla="*/ 37 w 554"/>
                <a:gd name="T29" fmla="*/ 182 h 674"/>
                <a:gd name="T30" fmla="*/ 59 w 554"/>
                <a:gd name="T31" fmla="*/ 144 h 674"/>
                <a:gd name="T32" fmla="*/ 101 w 554"/>
                <a:gd name="T33" fmla="*/ 93 h 674"/>
                <a:gd name="T34" fmla="*/ 134 w 554"/>
                <a:gd name="T35" fmla="*/ 66 h 674"/>
                <a:gd name="T36" fmla="*/ 171 w 554"/>
                <a:gd name="T37" fmla="*/ 43 h 674"/>
                <a:gd name="T38" fmla="*/ 233 w 554"/>
                <a:gd name="T39" fmla="*/ 17 h 674"/>
                <a:gd name="T40" fmla="*/ 278 w 554"/>
                <a:gd name="T41" fmla="*/ 5 h 674"/>
                <a:gd name="T42" fmla="*/ 351 w 554"/>
                <a:gd name="T43" fmla="*/ 0 h 674"/>
                <a:gd name="T44" fmla="*/ 409 w 554"/>
                <a:gd name="T45" fmla="*/ 2 h 674"/>
                <a:gd name="T46" fmla="*/ 461 w 554"/>
                <a:gd name="T47" fmla="*/ 10 h 674"/>
                <a:gd name="T48" fmla="*/ 504 w 554"/>
                <a:gd name="T49" fmla="*/ 20 h 674"/>
                <a:gd name="T50" fmla="*/ 534 w 554"/>
                <a:gd name="T51" fmla="*/ 32 h 674"/>
                <a:gd name="T52" fmla="*/ 517 w 554"/>
                <a:gd name="T53" fmla="*/ 134 h 674"/>
                <a:gd name="T54" fmla="*/ 476 w 554"/>
                <a:gd name="T55" fmla="*/ 115 h 674"/>
                <a:gd name="T56" fmla="*/ 427 w 554"/>
                <a:gd name="T57" fmla="*/ 101 h 674"/>
                <a:gd name="T58" fmla="*/ 373 w 554"/>
                <a:gd name="T59" fmla="*/ 95 h 674"/>
                <a:gd name="T60" fmla="*/ 321 w 554"/>
                <a:gd name="T61" fmla="*/ 95 h 674"/>
                <a:gd name="T62" fmla="*/ 254 w 554"/>
                <a:gd name="T63" fmla="*/ 110 h 674"/>
                <a:gd name="T64" fmla="*/ 216 w 554"/>
                <a:gd name="T65" fmla="*/ 131 h 674"/>
                <a:gd name="T66" fmla="*/ 183 w 554"/>
                <a:gd name="T67" fmla="*/ 158 h 674"/>
                <a:gd name="T68" fmla="*/ 144 w 554"/>
                <a:gd name="T69" fmla="*/ 213 h 674"/>
                <a:gd name="T70" fmla="*/ 125 w 554"/>
                <a:gd name="T71" fmla="*/ 259 h 674"/>
                <a:gd name="T72" fmla="*/ 115 w 554"/>
                <a:gd name="T73" fmla="*/ 339 h 674"/>
                <a:gd name="T74" fmla="*/ 120 w 554"/>
                <a:gd name="T75" fmla="*/ 397 h 674"/>
                <a:gd name="T76" fmla="*/ 132 w 554"/>
                <a:gd name="T77" fmla="*/ 446 h 674"/>
                <a:gd name="T78" fmla="*/ 164 w 554"/>
                <a:gd name="T79" fmla="*/ 505 h 674"/>
                <a:gd name="T80" fmla="*/ 194 w 554"/>
                <a:gd name="T81" fmla="*/ 535 h 674"/>
                <a:gd name="T82" fmla="*/ 248 w 554"/>
                <a:gd name="T83" fmla="*/ 565 h 674"/>
                <a:gd name="T84" fmla="*/ 289 w 554"/>
                <a:gd name="T85" fmla="*/ 577 h 674"/>
                <a:gd name="T86" fmla="*/ 334 w 554"/>
                <a:gd name="T87" fmla="*/ 580 h 674"/>
                <a:gd name="T88" fmla="*/ 378 w 554"/>
                <a:gd name="T89" fmla="*/ 577 h 674"/>
                <a:gd name="T90" fmla="*/ 407 w 554"/>
                <a:gd name="T91" fmla="*/ 570 h 674"/>
                <a:gd name="T92" fmla="*/ 444 w 554"/>
                <a:gd name="T93" fmla="*/ 556 h 674"/>
                <a:gd name="T94" fmla="*/ 309 w 554"/>
                <a:gd name="T95" fmla="*/ 308 h 674"/>
                <a:gd name="T96" fmla="*/ 554 w 554"/>
                <a:gd name="T97" fmla="*/ 618 h 674"/>
                <a:gd name="T98" fmla="*/ 477 w 554"/>
                <a:gd name="T99" fmla="*/ 652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4" h="674">
                  <a:moveTo>
                    <a:pt x="448" y="660"/>
                  </a:moveTo>
                  <a:lnTo>
                    <a:pt x="448" y="660"/>
                  </a:lnTo>
                  <a:lnTo>
                    <a:pt x="418" y="666"/>
                  </a:lnTo>
                  <a:lnTo>
                    <a:pt x="388" y="670"/>
                  </a:lnTo>
                  <a:lnTo>
                    <a:pt x="357" y="673"/>
                  </a:lnTo>
                  <a:lnTo>
                    <a:pt x="326" y="674"/>
                  </a:lnTo>
                  <a:lnTo>
                    <a:pt x="326" y="674"/>
                  </a:lnTo>
                  <a:lnTo>
                    <a:pt x="291" y="673"/>
                  </a:lnTo>
                  <a:lnTo>
                    <a:pt x="257" y="669"/>
                  </a:lnTo>
                  <a:lnTo>
                    <a:pt x="226" y="661"/>
                  </a:lnTo>
                  <a:lnTo>
                    <a:pt x="194" y="652"/>
                  </a:lnTo>
                  <a:lnTo>
                    <a:pt x="194" y="652"/>
                  </a:lnTo>
                  <a:lnTo>
                    <a:pt x="166" y="639"/>
                  </a:lnTo>
                  <a:lnTo>
                    <a:pt x="153" y="633"/>
                  </a:lnTo>
                  <a:lnTo>
                    <a:pt x="140" y="625"/>
                  </a:lnTo>
                  <a:lnTo>
                    <a:pt x="127" y="616"/>
                  </a:lnTo>
                  <a:lnTo>
                    <a:pt x="115" y="606"/>
                  </a:lnTo>
                  <a:lnTo>
                    <a:pt x="103" y="597"/>
                  </a:lnTo>
                  <a:lnTo>
                    <a:pt x="91" y="587"/>
                  </a:lnTo>
                  <a:lnTo>
                    <a:pt x="91" y="587"/>
                  </a:lnTo>
                  <a:lnTo>
                    <a:pt x="81" y="575"/>
                  </a:lnTo>
                  <a:lnTo>
                    <a:pt x="71" y="565"/>
                  </a:lnTo>
                  <a:lnTo>
                    <a:pt x="62" y="552"/>
                  </a:lnTo>
                  <a:lnTo>
                    <a:pt x="54" y="540"/>
                  </a:lnTo>
                  <a:lnTo>
                    <a:pt x="45" y="527"/>
                  </a:lnTo>
                  <a:lnTo>
                    <a:pt x="38" y="513"/>
                  </a:lnTo>
                  <a:lnTo>
                    <a:pt x="30" y="498"/>
                  </a:lnTo>
                  <a:lnTo>
                    <a:pt x="25" y="484"/>
                  </a:lnTo>
                  <a:lnTo>
                    <a:pt x="25" y="484"/>
                  </a:lnTo>
                  <a:lnTo>
                    <a:pt x="19" y="468"/>
                  </a:lnTo>
                  <a:lnTo>
                    <a:pt x="15" y="453"/>
                  </a:lnTo>
                  <a:lnTo>
                    <a:pt x="9" y="436"/>
                  </a:lnTo>
                  <a:lnTo>
                    <a:pt x="7" y="419"/>
                  </a:lnTo>
                  <a:lnTo>
                    <a:pt x="4" y="401"/>
                  </a:lnTo>
                  <a:lnTo>
                    <a:pt x="2" y="384"/>
                  </a:lnTo>
                  <a:lnTo>
                    <a:pt x="0" y="346"/>
                  </a:lnTo>
                  <a:lnTo>
                    <a:pt x="0" y="346"/>
                  </a:lnTo>
                  <a:lnTo>
                    <a:pt x="2" y="320"/>
                  </a:lnTo>
                  <a:lnTo>
                    <a:pt x="4" y="295"/>
                  </a:lnTo>
                  <a:lnTo>
                    <a:pt x="7" y="270"/>
                  </a:lnTo>
                  <a:lnTo>
                    <a:pt x="12" y="247"/>
                  </a:lnTo>
                  <a:lnTo>
                    <a:pt x="12" y="247"/>
                  </a:lnTo>
                  <a:lnTo>
                    <a:pt x="20" y="225"/>
                  </a:lnTo>
                  <a:lnTo>
                    <a:pt x="28" y="203"/>
                  </a:lnTo>
                  <a:lnTo>
                    <a:pt x="37" y="182"/>
                  </a:lnTo>
                  <a:lnTo>
                    <a:pt x="47" y="162"/>
                  </a:lnTo>
                  <a:lnTo>
                    <a:pt x="47" y="162"/>
                  </a:lnTo>
                  <a:lnTo>
                    <a:pt x="59" y="144"/>
                  </a:lnTo>
                  <a:lnTo>
                    <a:pt x="72" y="126"/>
                  </a:lnTo>
                  <a:lnTo>
                    <a:pt x="86" y="109"/>
                  </a:lnTo>
                  <a:lnTo>
                    <a:pt x="101" y="93"/>
                  </a:lnTo>
                  <a:lnTo>
                    <a:pt x="101" y="93"/>
                  </a:lnTo>
                  <a:lnTo>
                    <a:pt x="118" y="79"/>
                  </a:lnTo>
                  <a:lnTo>
                    <a:pt x="134" y="66"/>
                  </a:lnTo>
                  <a:lnTo>
                    <a:pt x="153" y="53"/>
                  </a:lnTo>
                  <a:lnTo>
                    <a:pt x="171" y="43"/>
                  </a:lnTo>
                  <a:lnTo>
                    <a:pt x="171" y="43"/>
                  </a:lnTo>
                  <a:lnTo>
                    <a:pt x="190" y="32"/>
                  </a:lnTo>
                  <a:lnTo>
                    <a:pt x="211" y="24"/>
                  </a:lnTo>
                  <a:lnTo>
                    <a:pt x="233" y="17"/>
                  </a:lnTo>
                  <a:lnTo>
                    <a:pt x="256" y="10"/>
                  </a:lnTo>
                  <a:lnTo>
                    <a:pt x="256" y="10"/>
                  </a:lnTo>
                  <a:lnTo>
                    <a:pt x="278" y="5"/>
                  </a:lnTo>
                  <a:lnTo>
                    <a:pt x="301" y="2"/>
                  </a:lnTo>
                  <a:lnTo>
                    <a:pt x="326" y="0"/>
                  </a:lnTo>
                  <a:lnTo>
                    <a:pt x="351" y="0"/>
                  </a:lnTo>
                  <a:lnTo>
                    <a:pt x="351" y="0"/>
                  </a:lnTo>
                  <a:lnTo>
                    <a:pt x="381" y="0"/>
                  </a:lnTo>
                  <a:lnTo>
                    <a:pt x="409" y="2"/>
                  </a:lnTo>
                  <a:lnTo>
                    <a:pt x="409" y="2"/>
                  </a:lnTo>
                  <a:lnTo>
                    <a:pt x="437" y="6"/>
                  </a:lnTo>
                  <a:lnTo>
                    <a:pt x="461" y="10"/>
                  </a:lnTo>
                  <a:lnTo>
                    <a:pt x="461" y="10"/>
                  </a:lnTo>
                  <a:lnTo>
                    <a:pt x="483" y="15"/>
                  </a:lnTo>
                  <a:lnTo>
                    <a:pt x="504" y="20"/>
                  </a:lnTo>
                  <a:lnTo>
                    <a:pt x="504" y="20"/>
                  </a:lnTo>
                  <a:lnTo>
                    <a:pt x="520" y="26"/>
                  </a:lnTo>
                  <a:lnTo>
                    <a:pt x="534" y="32"/>
                  </a:lnTo>
                  <a:lnTo>
                    <a:pt x="534" y="143"/>
                  </a:lnTo>
                  <a:lnTo>
                    <a:pt x="534" y="143"/>
                  </a:lnTo>
                  <a:lnTo>
                    <a:pt x="517" y="134"/>
                  </a:lnTo>
                  <a:lnTo>
                    <a:pt x="498" y="123"/>
                  </a:lnTo>
                  <a:lnTo>
                    <a:pt x="498" y="123"/>
                  </a:lnTo>
                  <a:lnTo>
                    <a:pt x="476" y="115"/>
                  </a:lnTo>
                  <a:lnTo>
                    <a:pt x="453" y="108"/>
                  </a:lnTo>
                  <a:lnTo>
                    <a:pt x="453" y="108"/>
                  </a:lnTo>
                  <a:lnTo>
                    <a:pt x="427" y="101"/>
                  </a:lnTo>
                  <a:lnTo>
                    <a:pt x="401" y="97"/>
                  </a:lnTo>
                  <a:lnTo>
                    <a:pt x="401" y="97"/>
                  </a:lnTo>
                  <a:lnTo>
                    <a:pt x="373" y="95"/>
                  </a:lnTo>
                  <a:lnTo>
                    <a:pt x="344" y="93"/>
                  </a:lnTo>
                  <a:lnTo>
                    <a:pt x="344" y="93"/>
                  </a:lnTo>
                  <a:lnTo>
                    <a:pt x="321" y="95"/>
                  </a:lnTo>
                  <a:lnTo>
                    <a:pt x="299" y="97"/>
                  </a:lnTo>
                  <a:lnTo>
                    <a:pt x="276" y="102"/>
                  </a:lnTo>
                  <a:lnTo>
                    <a:pt x="254" y="110"/>
                  </a:lnTo>
                  <a:lnTo>
                    <a:pt x="254" y="110"/>
                  </a:lnTo>
                  <a:lnTo>
                    <a:pt x="235" y="119"/>
                  </a:lnTo>
                  <a:lnTo>
                    <a:pt x="216" y="131"/>
                  </a:lnTo>
                  <a:lnTo>
                    <a:pt x="198" y="144"/>
                  </a:lnTo>
                  <a:lnTo>
                    <a:pt x="183" y="158"/>
                  </a:lnTo>
                  <a:lnTo>
                    <a:pt x="183" y="158"/>
                  </a:lnTo>
                  <a:lnTo>
                    <a:pt x="167" y="175"/>
                  </a:lnTo>
                  <a:lnTo>
                    <a:pt x="154" y="194"/>
                  </a:lnTo>
                  <a:lnTo>
                    <a:pt x="144" y="213"/>
                  </a:lnTo>
                  <a:lnTo>
                    <a:pt x="133" y="235"/>
                  </a:lnTo>
                  <a:lnTo>
                    <a:pt x="133" y="235"/>
                  </a:lnTo>
                  <a:lnTo>
                    <a:pt x="125" y="259"/>
                  </a:lnTo>
                  <a:lnTo>
                    <a:pt x="120" y="285"/>
                  </a:lnTo>
                  <a:lnTo>
                    <a:pt x="116" y="311"/>
                  </a:lnTo>
                  <a:lnTo>
                    <a:pt x="115" y="339"/>
                  </a:lnTo>
                  <a:lnTo>
                    <a:pt x="115" y="339"/>
                  </a:lnTo>
                  <a:lnTo>
                    <a:pt x="116" y="368"/>
                  </a:lnTo>
                  <a:lnTo>
                    <a:pt x="120" y="397"/>
                  </a:lnTo>
                  <a:lnTo>
                    <a:pt x="125" y="422"/>
                  </a:lnTo>
                  <a:lnTo>
                    <a:pt x="132" y="446"/>
                  </a:lnTo>
                  <a:lnTo>
                    <a:pt x="132" y="446"/>
                  </a:lnTo>
                  <a:lnTo>
                    <a:pt x="141" y="467"/>
                  </a:lnTo>
                  <a:lnTo>
                    <a:pt x="153" y="487"/>
                  </a:lnTo>
                  <a:lnTo>
                    <a:pt x="164" y="505"/>
                  </a:lnTo>
                  <a:lnTo>
                    <a:pt x="179" y="521"/>
                  </a:lnTo>
                  <a:lnTo>
                    <a:pt x="179" y="521"/>
                  </a:lnTo>
                  <a:lnTo>
                    <a:pt x="194" y="535"/>
                  </a:lnTo>
                  <a:lnTo>
                    <a:pt x="210" y="547"/>
                  </a:lnTo>
                  <a:lnTo>
                    <a:pt x="228" y="557"/>
                  </a:lnTo>
                  <a:lnTo>
                    <a:pt x="248" y="565"/>
                  </a:lnTo>
                  <a:lnTo>
                    <a:pt x="248" y="565"/>
                  </a:lnTo>
                  <a:lnTo>
                    <a:pt x="269" y="571"/>
                  </a:lnTo>
                  <a:lnTo>
                    <a:pt x="289" y="577"/>
                  </a:lnTo>
                  <a:lnTo>
                    <a:pt x="312" y="579"/>
                  </a:lnTo>
                  <a:lnTo>
                    <a:pt x="334" y="580"/>
                  </a:lnTo>
                  <a:lnTo>
                    <a:pt x="334" y="580"/>
                  </a:lnTo>
                  <a:lnTo>
                    <a:pt x="349" y="579"/>
                  </a:lnTo>
                  <a:lnTo>
                    <a:pt x="364" y="578"/>
                  </a:lnTo>
                  <a:lnTo>
                    <a:pt x="378" y="577"/>
                  </a:lnTo>
                  <a:lnTo>
                    <a:pt x="394" y="574"/>
                  </a:lnTo>
                  <a:lnTo>
                    <a:pt x="394" y="574"/>
                  </a:lnTo>
                  <a:lnTo>
                    <a:pt x="407" y="570"/>
                  </a:lnTo>
                  <a:lnTo>
                    <a:pt x="420" y="566"/>
                  </a:lnTo>
                  <a:lnTo>
                    <a:pt x="433" y="561"/>
                  </a:lnTo>
                  <a:lnTo>
                    <a:pt x="444" y="556"/>
                  </a:lnTo>
                  <a:lnTo>
                    <a:pt x="444" y="401"/>
                  </a:lnTo>
                  <a:lnTo>
                    <a:pt x="309" y="401"/>
                  </a:lnTo>
                  <a:lnTo>
                    <a:pt x="309" y="308"/>
                  </a:lnTo>
                  <a:lnTo>
                    <a:pt x="554" y="308"/>
                  </a:lnTo>
                  <a:lnTo>
                    <a:pt x="554" y="618"/>
                  </a:lnTo>
                  <a:lnTo>
                    <a:pt x="554" y="618"/>
                  </a:lnTo>
                  <a:lnTo>
                    <a:pt x="529" y="631"/>
                  </a:lnTo>
                  <a:lnTo>
                    <a:pt x="504" y="642"/>
                  </a:lnTo>
                  <a:lnTo>
                    <a:pt x="477" y="652"/>
                  </a:lnTo>
                  <a:lnTo>
                    <a:pt x="448" y="660"/>
                  </a:lnTo>
                  <a:lnTo>
                    <a:pt x="448" y="660"/>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2" name="Freeform 8"/>
            <p:cNvSpPr>
              <a:spLocks/>
            </p:cNvSpPr>
            <p:nvPr/>
          </p:nvSpPr>
          <p:spPr bwMode="auto">
            <a:xfrm>
              <a:off x="11478045" y="6118340"/>
              <a:ext cx="152205" cy="272631"/>
            </a:xfrm>
            <a:custGeom>
              <a:avLst/>
              <a:gdLst>
                <a:gd name="T0" fmla="*/ 0 w 364"/>
                <a:gd name="T1" fmla="*/ 652 h 652"/>
                <a:gd name="T2" fmla="*/ 0 w 364"/>
                <a:gd name="T3" fmla="*/ 0 h 652"/>
                <a:gd name="T4" fmla="*/ 108 w 364"/>
                <a:gd name="T5" fmla="*/ 0 h 652"/>
                <a:gd name="T6" fmla="*/ 108 w 364"/>
                <a:gd name="T7" fmla="*/ 560 h 652"/>
                <a:gd name="T8" fmla="*/ 364 w 364"/>
                <a:gd name="T9" fmla="*/ 560 h 652"/>
                <a:gd name="T10" fmla="*/ 364 w 364"/>
                <a:gd name="T11" fmla="*/ 652 h 652"/>
                <a:gd name="T12" fmla="*/ 0 w 364"/>
                <a:gd name="T13" fmla="*/ 652 h 652"/>
              </a:gdLst>
              <a:ahLst/>
              <a:cxnLst>
                <a:cxn ang="0">
                  <a:pos x="T0" y="T1"/>
                </a:cxn>
                <a:cxn ang="0">
                  <a:pos x="T2" y="T3"/>
                </a:cxn>
                <a:cxn ang="0">
                  <a:pos x="T4" y="T5"/>
                </a:cxn>
                <a:cxn ang="0">
                  <a:pos x="T6" y="T7"/>
                </a:cxn>
                <a:cxn ang="0">
                  <a:pos x="T8" y="T9"/>
                </a:cxn>
                <a:cxn ang="0">
                  <a:pos x="T10" y="T11"/>
                </a:cxn>
                <a:cxn ang="0">
                  <a:pos x="T12" y="T13"/>
                </a:cxn>
              </a:cxnLst>
              <a:rect l="0" t="0" r="r" b="b"/>
              <a:pathLst>
                <a:path w="364" h="652">
                  <a:moveTo>
                    <a:pt x="0" y="652"/>
                  </a:moveTo>
                  <a:lnTo>
                    <a:pt x="0" y="0"/>
                  </a:lnTo>
                  <a:lnTo>
                    <a:pt x="108" y="0"/>
                  </a:lnTo>
                  <a:lnTo>
                    <a:pt x="108" y="560"/>
                  </a:lnTo>
                  <a:lnTo>
                    <a:pt x="364" y="560"/>
                  </a:lnTo>
                  <a:lnTo>
                    <a:pt x="364" y="652"/>
                  </a:lnTo>
                  <a:lnTo>
                    <a:pt x="0" y="652"/>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3" name="Freeform 9"/>
            <p:cNvSpPr>
              <a:spLocks/>
            </p:cNvSpPr>
            <p:nvPr/>
          </p:nvSpPr>
          <p:spPr bwMode="auto">
            <a:xfrm>
              <a:off x="11668719" y="6118340"/>
              <a:ext cx="153459" cy="272631"/>
            </a:xfrm>
            <a:custGeom>
              <a:avLst/>
              <a:gdLst>
                <a:gd name="T0" fmla="*/ 0 w 367"/>
                <a:gd name="T1" fmla="*/ 652 h 652"/>
                <a:gd name="T2" fmla="*/ 0 w 367"/>
                <a:gd name="T3" fmla="*/ 0 h 652"/>
                <a:gd name="T4" fmla="*/ 353 w 367"/>
                <a:gd name="T5" fmla="*/ 0 h 652"/>
                <a:gd name="T6" fmla="*/ 353 w 367"/>
                <a:gd name="T7" fmla="*/ 94 h 652"/>
                <a:gd name="T8" fmla="*/ 108 w 367"/>
                <a:gd name="T9" fmla="*/ 94 h 652"/>
                <a:gd name="T10" fmla="*/ 108 w 367"/>
                <a:gd name="T11" fmla="*/ 277 h 652"/>
                <a:gd name="T12" fmla="*/ 336 w 367"/>
                <a:gd name="T13" fmla="*/ 277 h 652"/>
                <a:gd name="T14" fmla="*/ 336 w 367"/>
                <a:gd name="T15" fmla="*/ 370 h 652"/>
                <a:gd name="T16" fmla="*/ 108 w 367"/>
                <a:gd name="T17" fmla="*/ 370 h 652"/>
                <a:gd name="T18" fmla="*/ 108 w 367"/>
                <a:gd name="T19" fmla="*/ 560 h 652"/>
                <a:gd name="T20" fmla="*/ 367 w 367"/>
                <a:gd name="T21" fmla="*/ 560 h 652"/>
                <a:gd name="T22" fmla="*/ 367 w 367"/>
                <a:gd name="T23" fmla="*/ 652 h 652"/>
                <a:gd name="T24" fmla="*/ 0 w 367"/>
                <a:gd name="T25" fmla="*/ 65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7" h="652">
                  <a:moveTo>
                    <a:pt x="0" y="652"/>
                  </a:moveTo>
                  <a:lnTo>
                    <a:pt x="0" y="0"/>
                  </a:lnTo>
                  <a:lnTo>
                    <a:pt x="353" y="0"/>
                  </a:lnTo>
                  <a:lnTo>
                    <a:pt x="353" y="94"/>
                  </a:lnTo>
                  <a:lnTo>
                    <a:pt x="108" y="94"/>
                  </a:lnTo>
                  <a:lnTo>
                    <a:pt x="108" y="277"/>
                  </a:lnTo>
                  <a:lnTo>
                    <a:pt x="336" y="277"/>
                  </a:lnTo>
                  <a:lnTo>
                    <a:pt x="336" y="370"/>
                  </a:lnTo>
                  <a:lnTo>
                    <a:pt x="108" y="370"/>
                  </a:lnTo>
                  <a:lnTo>
                    <a:pt x="108" y="560"/>
                  </a:lnTo>
                  <a:lnTo>
                    <a:pt x="367" y="560"/>
                  </a:lnTo>
                  <a:lnTo>
                    <a:pt x="367" y="652"/>
                  </a:lnTo>
                  <a:lnTo>
                    <a:pt x="0" y="652"/>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4" name="Rectangle 10"/>
            <p:cNvSpPr>
              <a:spLocks noChangeArrowheads="1"/>
            </p:cNvSpPr>
            <p:nvPr/>
          </p:nvSpPr>
          <p:spPr bwMode="auto">
            <a:xfrm>
              <a:off x="11977311" y="6118340"/>
              <a:ext cx="45160" cy="272631"/>
            </a:xfrm>
            <a:prstGeom prst="rect">
              <a:avLst/>
            </a:prstGeom>
            <a:grpFill/>
            <a:ln>
              <a:noFill/>
            </a:ln>
            <a:effectLst/>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5" name="Freeform 11"/>
            <p:cNvSpPr>
              <a:spLocks/>
            </p:cNvSpPr>
            <p:nvPr/>
          </p:nvSpPr>
          <p:spPr bwMode="auto">
            <a:xfrm>
              <a:off x="10745455" y="6458293"/>
              <a:ext cx="95755" cy="187747"/>
            </a:xfrm>
            <a:custGeom>
              <a:avLst/>
              <a:gdLst>
                <a:gd name="T0" fmla="*/ 0 w 229"/>
                <a:gd name="T1" fmla="*/ 392 h 449"/>
                <a:gd name="T2" fmla="*/ 35 w 229"/>
                <a:gd name="T3" fmla="*/ 410 h 449"/>
                <a:gd name="T4" fmla="*/ 70 w 229"/>
                <a:gd name="T5" fmla="*/ 420 h 449"/>
                <a:gd name="T6" fmla="*/ 93 w 229"/>
                <a:gd name="T7" fmla="*/ 422 h 449"/>
                <a:gd name="T8" fmla="*/ 139 w 229"/>
                <a:gd name="T9" fmla="*/ 416 h 449"/>
                <a:gd name="T10" fmla="*/ 164 w 229"/>
                <a:gd name="T11" fmla="*/ 406 h 449"/>
                <a:gd name="T12" fmla="*/ 178 w 229"/>
                <a:gd name="T13" fmla="*/ 396 h 449"/>
                <a:gd name="T14" fmla="*/ 191 w 229"/>
                <a:gd name="T15" fmla="*/ 376 h 449"/>
                <a:gd name="T16" fmla="*/ 198 w 229"/>
                <a:gd name="T17" fmla="*/ 351 h 449"/>
                <a:gd name="T18" fmla="*/ 196 w 229"/>
                <a:gd name="T19" fmla="*/ 325 h 449"/>
                <a:gd name="T20" fmla="*/ 179 w 229"/>
                <a:gd name="T21" fmla="*/ 289 h 449"/>
                <a:gd name="T22" fmla="*/ 152 w 229"/>
                <a:gd name="T23" fmla="*/ 265 h 449"/>
                <a:gd name="T24" fmla="*/ 102 w 229"/>
                <a:gd name="T25" fmla="*/ 234 h 449"/>
                <a:gd name="T26" fmla="*/ 31 w 229"/>
                <a:gd name="T27" fmla="*/ 183 h 449"/>
                <a:gd name="T28" fmla="*/ 19 w 229"/>
                <a:gd name="T29" fmla="*/ 170 h 449"/>
                <a:gd name="T30" fmla="*/ 2 w 229"/>
                <a:gd name="T31" fmla="*/ 126 h 449"/>
                <a:gd name="T32" fmla="*/ 2 w 229"/>
                <a:gd name="T33" fmla="*/ 99 h 449"/>
                <a:gd name="T34" fmla="*/ 10 w 229"/>
                <a:gd name="T35" fmla="*/ 67 h 449"/>
                <a:gd name="T36" fmla="*/ 30 w 229"/>
                <a:gd name="T37" fmla="*/ 40 h 449"/>
                <a:gd name="T38" fmla="*/ 46 w 229"/>
                <a:gd name="T39" fmla="*/ 24 h 449"/>
                <a:gd name="T40" fmla="*/ 79 w 229"/>
                <a:gd name="T41" fmla="*/ 7 h 449"/>
                <a:gd name="T42" fmla="*/ 118 w 229"/>
                <a:gd name="T43" fmla="*/ 0 h 449"/>
                <a:gd name="T44" fmla="*/ 152 w 229"/>
                <a:gd name="T45" fmla="*/ 0 h 449"/>
                <a:gd name="T46" fmla="*/ 211 w 229"/>
                <a:gd name="T47" fmla="*/ 13 h 449"/>
                <a:gd name="T48" fmla="*/ 191 w 229"/>
                <a:gd name="T49" fmla="*/ 36 h 449"/>
                <a:gd name="T50" fmla="*/ 129 w 229"/>
                <a:gd name="T51" fmla="*/ 27 h 449"/>
                <a:gd name="T52" fmla="*/ 99 w 229"/>
                <a:gd name="T53" fmla="*/ 30 h 449"/>
                <a:gd name="T54" fmla="*/ 73 w 229"/>
                <a:gd name="T55" fmla="*/ 39 h 449"/>
                <a:gd name="T56" fmla="*/ 58 w 229"/>
                <a:gd name="T57" fmla="*/ 49 h 449"/>
                <a:gd name="T58" fmla="*/ 43 w 229"/>
                <a:gd name="T59" fmla="*/ 67 h 449"/>
                <a:gd name="T60" fmla="*/ 35 w 229"/>
                <a:gd name="T61" fmla="*/ 90 h 449"/>
                <a:gd name="T62" fmla="*/ 32 w 229"/>
                <a:gd name="T63" fmla="*/ 106 h 449"/>
                <a:gd name="T64" fmla="*/ 43 w 229"/>
                <a:gd name="T65" fmla="*/ 148 h 449"/>
                <a:gd name="T66" fmla="*/ 62 w 229"/>
                <a:gd name="T67" fmla="*/ 170 h 449"/>
                <a:gd name="T68" fmla="*/ 127 w 229"/>
                <a:gd name="T69" fmla="*/ 213 h 449"/>
                <a:gd name="T70" fmla="*/ 178 w 229"/>
                <a:gd name="T71" fmla="*/ 246 h 449"/>
                <a:gd name="T72" fmla="*/ 208 w 229"/>
                <a:gd name="T73" fmla="*/ 274 h 449"/>
                <a:gd name="T74" fmla="*/ 227 w 229"/>
                <a:gd name="T75" fmla="*/ 319 h 449"/>
                <a:gd name="T76" fmla="*/ 227 w 229"/>
                <a:gd name="T77" fmla="*/ 349 h 449"/>
                <a:gd name="T78" fmla="*/ 220 w 229"/>
                <a:gd name="T79" fmla="*/ 381 h 449"/>
                <a:gd name="T80" fmla="*/ 201 w 229"/>
                <a:gd name="T81" fmla="*/ 410 h 449"/>
                <a:gd name="T82" fmla="*/ 185 w 229"/>
                <a:gd name="T83" fmla="*/ 426 h 449"/>
                <a:gd name="T84" fmla="*/ 152 w 229"/>
                <a:gd name="T85" fmla="*/ 441 h 449"/>
                <a:gd name="T86" fmla="*/ 112 w 229"/>
                <a:gd name="T87" fmla="*/ 449 h 449"/>
                <a:gd name="T88" fmla="*/ 84 w 229"/>
                <a:gd name="T89" fmla="*/ 449 h 449"/>
                <a:gd name="T90" fmla="*/ 44 w 229"/>
                <a:gd name="T91" fmla="*/ 442 h 449"/>
                <a:gd name="T92" fmla="*/ 0 w 229"/>
                <a:gd name="T93" fmla="*/ 42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449">
                  <a:moveTo>
                    <a:pt x="0" y="427"/>
                  </a:moveTo>
                  <a:lnTo>
                    <a:pt x="0" y="392"/>
                  </a:lnTo>
                  <a:lnTo>
                    <a:pt x="0" y="392"/>
                  </a:lnTo>
                  <a:lnTo>
                    <a:pt x="11" y="400"/>
                  </a:lnTo>
                  <a:lnTo>
                    <a:pt x="23" y="405"/>
                  </a:lnTo>
                  <a:lnTo>
                    <a:pt x="35" y="410"/>
                  </a:lnTo>
                  <a:lnTo>
                    <a:pt x="46" y="414"/>
                  </a:lnTo>
                  <a:lnTo>
                    <a:pt x="58" y="418"/>
                  </a:lnTo>
                  <a:lnTo>
                    <a:pt x="70" y="420"/>
                  </a:lnTo>
                  <a:lnTo>
                    <a:pt x="82" y="422"/>
                  </a:lnTo>
                  <a:lnTo>
                    <a:pt x="93" y="422"/>
                  </a:lnTo>
                  <a:lnTo>
                    <a:pt x="93" y="422"/>
                  </a:lnTo>
                  <a:lnTo>
                    <a:pt x="118" y="420"/>
                  </a:lnTo>
                  <a:lnTo>
                    <a:pt x="129" y="419"/>
                  </a:lnTo>
                  <a:lnTo>
                    <a:pt x="139" y="416"/>
                  </a:lnTo>
                  <a:lnTo>
                    <a:pt x="148" y="414"/>
                  </a:lnTo>
                  <a:lnTo>
                    <a:pt x="156" y="410"/>
                  </a:lnTo>
                  <a:lnTo>
                    <a:pt x="164" y="406"/>
                  </a:lnTo>
                  <a:lnTo>
                    <a:pt x="171" y="401"/>
                  </a:lnTo>
                  <a:lnTo>
                    <a:pt x="171" y="401"/>
                  </a:lnTo>
                  <a:lnTo>
                    <a:pt x="178" y="396"/>
                  </a:lnTo>
                  <a:lnTo>
                    <a:pt x="183" y="389"/>
                  </a:lnTo>
                  <a:lnTo>
                    <a:pt x="187" y="383"/>
                  </a:lnTo>
                  <a:lnTo>
                    <a:pt x="191" y="376"/>
                  </a:lnTo>
                  <a:lnTo>
                    <a:pt x="194" y="368"/>
                  </a:lnTo>
                  <a:lnTo>
                    <a:pt x="196" y="359"/>
                  </a:lnTo>
                  <a:lnTo>
                    <a:pt x="198" y="351"/>
                  </a:lnTo>
                  <a:lnTo>
                    <a:pt x="198" y="342"/>
                  </a:lnTo>
                  <a:lnTo>
                    <a:pt x="198" y="342"/>
                  </a:lnTo>
                  <a:lnTo>
                    <a:pt x="196" y="325"/>
                  </a:lnTo>
                  <a:lnTo>
                    <a:pt x="194" y="312"/>
                  </a:lnTo>
                  <a:lnTo>
                    <a:pt x="187" y="299"/>
                  </a:lnTo>
                  <a:lnTo>
                    <a:pt x="179" y="289"/>
                  </a:lnTo>
                  <a:lnTo>
                    <a:pt x="179" y="289"/>
                  </a:lnTo>
                  <a:lnTo>
                    <a:pt x="169" y="277"/>
                  </a:lnTo>
                  <a:lnTo>
                    <a:pt x="152" y="265"/>
                  </a:lnTo>
                  <a:lnTo>
                    <a:pt x="130" y="251"/>
                  </a:lnTo>
                  <a:lnTo>
                    <a:pt x="102" y="234"/>
                  </a:lnTo>
                  <a:lnTo>
                    <a:pt x="102" y="234"/>
                  </a:lnTo>
                  <a:lnTo>
                    <a:pt x="73" y="216"/>
                  </a:lnTo>
                  <a:lnTo>
                    <a:pt x="49" y="199"/>
                  </a:lnTo>
                  <a:lnTo>
                    <a:pt x="31" y="183"/>
                  </a:lnTo>
                  <a:lnTo>
                    <a:pt x="24" y="177"/>
                  </a:lnTo>
                  <a:lnTo>
                    <a:pt x="19" y="170"/>
                  </a:lnTo>
                  <a:lnTo>
                    <a:pt x="19" y="170"/>
                  </a:lnTo>
                  <a:lnTo>
                    <a:pt x="11" y="156"/>
                  </a:lnTo>
                  <a:lnTo>
                    <a:pt x="6" y="142"/>
                  </a:lnTo>
                  <a:lnTo>
                    <a:pt x="2" y="126"/>
                  </a:lnTo>
                  <a:lnTo>
                    <a:pt x="1" y="110"/>
                  </a:lnTo>
                  <a:lnTo>
                    <a:pt x="1" y="110"/>
                  </a:lnTo>
                  <a:lnTo>
                    <a:pt x="2" y="99"/>
                  </a:lnTo>
                  <a:lnTo>
                    <a:pt x="4" y="88"/>
                  </a:lnTo>
                  <a:lnTo>
                    <a:pt x="6" y="78"/>
                  </a:lnTo>
                  <a:lnTo>
                    <a:pt x="10" y="67"/>
                  </a:lnTo>
                  <a:lnTo>
                    <a:pt x="15" y="57"/>
                  </a:lnTo>
                  <a:lnTo>
                    <a:pt x="22" y="48"/>
                  </a:lnTo>
                  <a:lnTo>
                    <a:pt x="30" y="40"/>
                  </a:lnTo>
                  <a:lnTo>
                    <a:pt x="37" y="31"/>
                  </a:lnTo>
                  <a:lnTo>
                    <a:pt x="37" y="31"/>
                  </a:lnTo>
                  <a:lnTo>
                    <a:pt x="46" y="24"/>
                  </a:lnTo>
                  <a:lnTo>
                    <a:pt x="57" y="18"/>
                  </a:lnTo>
                  <a:lnTo>
                    <a:pt x="67" y="11"/>
                  </a:lnTo>
                  <a:lnTo>
                    <a:pt x="79" y="7"/>
                  </a:lnTo>
                  <a:lnTo>
                    <a:pt x="92" y="4"/>
                  </a:lnTo>
                  <a:lnTo>
                    <a:pt x="105" y="1"/>
                  </a:lnTo>
                  <a:lnTo>
                    <a:pt x="118" y="0"/>
                  </a:lnTo>
                  <a:lnTo>
                    <a:pt x="132" y="0"/>
                  </a:lnTo>
                  <a:lnTo>
                    <a:pt x="132" y="0"/>
                  </a:lnTo>
                  <a:lnTo>
                    <a:pt x="152" y="0"/>
                  </a:lnTo>
                  <a:lnTo>
                    <a:pt x="171" y="2"/>
                  </a:lnTo>
                  <a:lnTo>
                    <a:pt x="191" y="6"/>
                  </a:lnTo>
                  <a:lnTo>
                    <a:pt x="211" y="13"/>
                  </a:lnTo>
                  <a:lnTo>
                    <a:pt x="211" y="44"/>
                  </a:lnTo>
                  <a:lnTo>
                    <a:pt x="211" y="44"/>
                  </a:lnTo>
                  <a:lnTo>
                    <a:pt x="191" y="36"/>
                  </a:lnTo>
                  <a:lnTo>
                    <a:pt x="171" y="31"/>
                  </a:lnTo>
                  <a:lnTo>
                    <a:pt x="151" y="28"/>
                  </a:lnTo>
                  <a:lnTo>
                    <a:pt x="129" y="27"/>
                  </a:lnTo>
                  <a:lnTo>
                    <a:pt x="129" y="27"/>
                  </a:lnTo>
                  <a:lnTo>
                    <a:pt x="108" y="28"/>
                  </a:lnTo>
                  <a:lnTo>
                    <a:pt x="99" y="30"/>
                  </a:lnTo>
                  <a:lnTo>
                    <a:pt x="89" y="32"/>
                  </a:lnTo>
                  <a:lnTo>
                    <a:pt x="80" y="35"/>
                  </a:lnTo>
                  <a:lnTo>
                    <a:pt x="73" y="39"/>
                  </a:lnTo>
                  <a:lnTo>
                    <a:pt x="66" y="44"/>
                  </a:lnTo>
                  <a:lnTo>
                    <a:pt x="58" y="49"/>
                  </a:lnTo>
                  <a:lnTo>
                    <a:pt x="58" y="49"/>
                  </a:lnTo>
                  <a:lnTo>
                    <a:pt x="53" y="54"/>
                  </a:lnTo>
                  <a:lnTo>
                    <a:pt x="48" y="61"/>
                  </a:lnTo>
                  <a:lnTo>
                    <a:pt x="43" y="67"/>
                  </a:lnTo>
                  <a:lnTo>
                    <a:pt x="39" y="75"/>
                  </a:lnTo>
                  <a:lnTo>
                    <a:pt x="36" y="82"/>
                  </a:lnTo>
                  <a:lnTo>
                    <a:pt x="35" y="90"/>
                  </a:lnTo>
                  <a:lnTo>
                    <a:pt x="33" y="97"/>
                  </a:lnTo>
                  <a:lnTo>
                    <a:pt x="32" y="106"/>
                  </a:lnTo>
                  <a:lnTo>
                    <a:pt x="32" y="106"/>
                  </a:lnTo>
                  <a:lnTo>
                    <a:pt x="33" y="122"/>
                  </a:lnTo>
                  <a:lnTo>
                    <a:pt x="37" y="136"/>
                  </a:lnTo>
                  <a:lnTo>
                    <a:pt x="43" y="148"/>
                  </a:lnTo>
                  <a:lnTo>
                    <a:pt x="50" y="160"/>
                  </a:lnTo>
                  <a:lnTo>
                    <a:pt x="50" y="160"/>
                  </a:lnTo>
                  <a:lnTo>
                    <a:pt x="62" y="170"/>
                  </a:lnTo>
                  <a:lnTo>
                    <a:pt x="79" y="182"/>
                  </a:lnTo>
                  <a:lnTo>
                    <a:pt x="100" y="196"/>
                  </a:lnTo>
                  <a:lnTo>
                    <a:pt x="127" y="213"/>
                  </a:lnTo>
                  <a:lnTo>
                    <a:pt x="127" y="213"/>
                  </a:lnTo>
                  <a:lnTo>
                    <a:pt x="155" y="230"/>
                  </a:lnTo>
                  <a:lnTo>
                    <a:pt x="178" y="246"/>
                  </a:lnTo>
                  <a:lnTo>
                    <a:pt x="196" y="260"/>
                  </a:lnTo>
                  <a:lnTo>
                    <a:pt x="208" y="274"/>
                  </a:lnTo>
                  <a:lnTo>
                    <a:pt x="208" y="274"/>
                  </a:lnTo>
                  <a:lnTo>
                    <a:pt x="217" y="289"/>
                  </a:lnTo>
                  <a:lnTo>
                    <a:pt x="224" y="303"/>
                  </a:lnTo>
                  <a:lnTo>
                    <a:pt x="227" y="319"/>
                  </a:lnTo>
                  <a:lnTo>
                    <a:pt x="229" y="336"/>
                  </a:lnTo>
                  <a:lnTo>
                    <a:pt x="229" y="336"/>
                  </a:lnTo>
                  <a:lnTo>
                    <a:pt x="227" y="349"/>
                  </a:lnTo>
                  <a:lnTo>
                    <a:pt x="226" y="360"/>
                  </a:lnTo>
                  <a:lnTo>
                    <a:pt x="224" y="371"/>
                  </a:lnTo>
                  <a:lnTo>
                    <a:pt x="220" y="381"/>
                  </a:lnTo>
                  <a:lnTo>
                    <a:pt x="214" y="392"/>
                  </a:lnTo>
                  <a:lnTo>
                    <a:pt x="209" y="401"/>
                  </a:lnTo>
                  <a:lnTo>
                    <a:pt x="201" y="410"/>
                  </a:lnTo>
                  <a:lnTo>
                    <a:pt x="194" y="418"/>
                  </a:lnTo>
                  <a:lnTo>
                    <a:pt x="194" y="418"/>
                  </a:lnTo>
                  <a:lnTo>
                    <a:pt x="185" y="426"/>
                  </a:lnTo>
                  <a:lnTo>
                    <a:pt x="174" y="432"/>
                  </a:lnTo>
                  <a:lnTo>
                    <a:pt x="164" y="437"/>
                  </a:lnTo>
                  <a:lnTo>
                    <a:pt x="152" y="441"/>
                  </a:lnTo>
                  <a:lnTo>
                    <a:pt x="139" y="445"/>
                  </a:lnTo>
                  <a:lnTo>
                    <a:pt x="126" y="448"/>
                  </a:lnTo>
                  <a:lnTo>
                    <a:pt x="112" y="449"/>
                  </a:lnTo>
                  <a:lnTo>
                    <a:pt x="96" y="449"/>
                  </a:lnTo>
                  <a:lnTo>
                    <a:pt x="96" y="449"/>
                  </a:lnTo>
                  <a:lnTo>
                    <a:pt x="84" y="449"/>
                  </a:lnTo>
                  <a:lnTo>
                    <a:pt x="71" y="448"/>
                  </a:lnTo>
                  <a:lnTo>
                    <a:pt x="44" y="442"/>
                  </a:lnTo>
                  <a:lnTo>
                    <a:pt x="44" y="442"/>
                  </a:lnTo>
                  <a:lnTo>
                    <a:pt x="18" y="435"/>
                  </a:lnTo>
                  <a:lnTo>
                    <a:pt x="7" y="431"/>
                  </a:lnTo>
                  <a:lnTo>
                    <a:pt x="0" y="427"/>
                  </a:lnTo>
                  <a:lnTo>
                    <a:pt x="0" y="427"/>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6" name="Freeform 12"/>
            <p:cNvSpPr>
              <a:spLocks noEditPoints="1"/>
            </p:cNvSpPr>
            <p:nvPr/>
          </p:nvSpPr>
          <p:spPr bwMode="auto">
            <a:xfrm>
              <a:off x="10870480" y="6458293"/>
              <a:ext cx="169767" cy="187747"/>
            </a:xfrm>
            <a:custGeom>
              <a:avLst/>
              <a:gdLst>
                <a:gd name="T0" fmla="*/ 180 w 406"/>
                <a:gd name="T1" fmla="*/ 449 h 449"/>
                <a:gd name="T2" fmla="*/ 119 w 406"/>
                <a:gd name="T3" fmla="*/ 435 h 449"/>
                <a:gd name="T4" fmla="*/ 69 w 406"/>
                <a:gd name="T5" fmla="*/ 402 h 449"/>
                <a:gd name="T6" fmla="*/ 42 w 406"/>
                <a:gd name="T7" fmla="*/ 372 h 449"/>
                <a:gd name="T8" fmla="*/ 13 w 406"/>
                <a:gd name="T9" fmla="*/ 317 h 449"/>
                <a:gd name="T10" fmla="*/ 1 w 406"/>
                <a:gd name="T11" fmla="*/ 252 h 449"/>
                <a:gd name="T12" fmla="*/ 1 w 406"/>
                <a:gd name="T13" fmla="*/ 203 h 449"/>
                <a:gd name="T14" fmla="*/ 14 w 406"/>
                <a:gd name="T15" fmla="*/ 135 h 449"/>
                <a:gd name="T16" fmla="*/ 43 w 406"/>
                <a:gd name="T17" fmla="*/ 78 h 449"/>
                <a:gd name="T18" fmla="*/ 70 w 406"/>
                <a:gd name="T19" fmla="*/ 48 h 449"/>
                <a:gd name="T20" fmla="*/ 122 w 406"/>
                <a:gd name="T21" fmla="*/ 15 h 449"/>
                <a:gd name="T22" fmla="*/ 186 w 406"/>
                <a:gd name="T23" fmla="*/ 1 h 449"/>
                <a:gd name="T24" fmla="*/ 232 w 406"/>
                <a:gd name="T25" fmla="*/ 0 h 449"/>
                <a:gd name="T26" fmla="*/ 289 w 406"/>
                <a:gd name="T27" fmla="*/ 14 h 449"/>
                <a:gd name="T28" fmla="*/ 339 w 406"/>
                <a:gd name="T29" fmla="*/ 45 h 449"/>
                <a:gd name="T30" fmla="*/ 365 w 406"/>
                <a:gd name="T31" fmla="*/ 75 h 449"/>
                <a:gd name="T32" fmla="*/ 393 w 406"/>
                <a:gd name="T33" fmla="*/ 129 h 449"/>
                <a:gd name="T34" fmla="*/ 406 w 406"/>
                <a:gd name="T35" fmla="*/ 194 h 449"/>
                <a:gd name="T36" fmla="*/ 406 w 406"/>
                <a:gd name="T37" fmla="*/ 243 h 449"/>
                <a:gd name="T38" fmla="*/ 393 w 406"/>
                <a:gd name="T39" fmla="*/ 314 h 449"/>
                <a:gd name="T40" fmla="*/ 365 w 406"/>
                <a:gd name="T41" fmla="*/ 371 h 449"/>
                <a:gd name="T42" fmla="*/ 336 w 406"/>
                <a:gd name="T43" fmla="*/ 402 h 449"/>
                <a:gd name="T44" fmla="*/ 285 w 406"/>
                <a:gd name="T45" fmla="*/ 433 h 449"/>
                <a:gd name="T46" fmla="*/ 224 w 406"/>
                <a:gd name="T47" fmla="*/ 449 h 449"/>
                <a:gd name="T48" fmla="*/ 205 w 406"/>
                <a:gd name="T49" fmla="*/ 27 h 449"/>
                <a:gd name="T50" fmla="*/ 168 w 406"/>
                <a:gd name="T51" fmla="*/ 30 h 449"/>
                <a:gd name="T52" fmla="*/ 120 w 406"/>
                <a:gd name="T53" fmla="*/ 48 h 449"/>
                <a:gd name="T54" fmla="*/ 80 w 406"/>
                <a:gd name="T55" fmla="*/ 82 h 449"/>
                <a:gd name="T56" fmla="*/ 59 w 406"/>
                <a:gd name="T57" fmla="*/ 112 h 449"/>
                <a:gd name="T58" fmla="*/ 38 w 406"/>
                <a:gd name="T59" fmla="*/ 164 h 449"/>
                <a:gd name="T60" fmla="*/ 31 w 406"/>
                <a:gd name="T61" fmla="*/ 225 h 449"/>
                <a:gd name="T62" fmla="*/ 34 w 406"/>
                <a:gd name="T63" fmla="*/ 268 h 449"/>
                <a:gd name="T64" fmla="*/ 50 w 406"/>
                <a:gd name="T65" fmla="*/ 324 h 449"/>
                <a:gd name="T66" fmla="*/ 77 w 406"/>
                <a:gd name="T67" fmla="*/ 368 h 449"/>
                <a:gd name="T68" fmla="*/ 103 w 406"/>
                <a:gd name="T69" fmla="*/ 392 h 449"/>
                <a:gd name="T70" fmla="*/ 147 w 406"/>
                <a:gd name="T71" fmla="*/ 414 h 449"/>
                <a:gd name="T72" fmla="*/ 201 w 406"/>
                <a:gd name="T73" fmla="*/ 422 h 449"/>
                <a:gd name="T74" fmla="*/ 240 w 406"/>
                <a:gd name="T75" fmla="*/ 419 h 449"/>
                <a:gd name="T76" fmla="*/ 289 w 406"/>
                <a:gd name="T77" fmla="*/ 401 h 449"/>
                <a:gd name="T78" fmla="*/ 328 w 406"/>
                <a:gd name="T79" fmla="*/ 370 h 449"/>
                <a:gd name="T80" fmla="*/ 349 w 406"/>
                <a:gd name="T81" fmla="*/ 341 h 449"/>
                <a:gd name="T82" fmla="*/ 370 w 406"/>
                <a:gd name="T83" fmla="*/ 288 h 449"/>
                <a:gd name="T84" fmla="*/ 376 w 406"/>
                <a:gd name="T85" fmla="*/ 222 h 449"/>
                <a:gd name="T86" fmla="*/ 373 w 406"/>
                <a:gd name="T87" fmla="*/ 179 h 449"/>
                <a:gd name="T88" fmla="*/ 358 w 406"/>
                <a:gd name="T89" fmla="*/ 123 h 449"/>
                <a:gd name="T90" fmla="*/ 330 w 406"/>
                <a:gd name="T91" fmla="*/ 78 h 449"/>
                <a:gd name="T92" fmla="*/ 305 w 406"/>
                <a:gd name="T93" fmla="*/ 56 h 449"/>
                <a:gd name="T94" fmla="*/ 259 w 406"/>
                <a:gd name="T95" fmla="*/ 34 h 449"/>
                <a:gd name="T96" fmla="*/ 205 w 406"/>
                <a:gd name="T97" fmla="*/ 2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6" h="449">
                  <a:moveTo>
                    <a:pt x="202" y="449"/>
                  </a:moveTo>
                  <a:lnTo>
                    <a:pt x="202" y="449"/>
                  </a:lnTo>
                  <a:lnTo>
                    <a:pt x="180" y="449"/>
                  </a:lnTo>
                  <a:lnTo>
                    <a:pt x="158" y="445"/>
                  </a:lnTo>
                  <a:lnTo>
                    <a:pt x="138" y="441"/>
                  </a:lnTo>
                  <a:lnTo>
                    <a:pt x="119" y="435"/>
                  </a:lnTo>
                  <a:lnTo>
                    <a:pt x="102" y="426"/>
                  </a:lnTo>
                  <a:lnTo>
                    <a:pt x="85" y="415"/>
                  </a:lnTo>
                  <a:lnTo>
                    <a:pt x="69" y="402"/>
                  </a:lnTo>
                  <a:lnTo>
                    <a:pt x="55" y="388"/>
                  </a:lnTo>
                  <a:lnTo>
                    <a:pt x="55" y="388"/>
                  </a:lnTo>
                  <a:lnTo>
                    <a:pt x="42" y="372"/>
                  </a:lnTo>
                  <a:lnTo>
                    <a:pt x="31" y="355"/>
                  </a:lnTo>
                  <a:lnTo>
                    <a:pt x="21" y="337"/>
                  </a:lnTo>
                  <a:lnTo>
                    <a:pt x="13" y="317"/>
                  </a:lnTo>
                  <a:lnTo>
                    <a:pt x="8" y="297"/>
                  </a:lnTo>
                  <a:lnTo>
                    <a:pt x="3" y="276"/>
                  </a:lnTo>
                  <a:lnTo>
                    <a:pt x="1" y="252"/>
                  </a:lnTo>
                  <a:lnTo>
                    <a:pt x="0" y="229"/>
                  </a:lnTo>
                  <a:lnTo>
                    <a:pt x="0" y="229"/>
                  </a:lnTo>
                  <a:lnTo>
                    <a:pt x="1" y="203"/>
                  </a:lnTo>
                  <a:lnTo>
                    <a:pt x="4" y="179"/>
                  </a:lnTo>
                  <a:lnTo>
                    <a:pt x="8" y="156"/>
                  </a:lnTo>
                  <a:lnTo>
                    <a:pt x="14" y="135"/>
                  </a:lnTo>
                  <a:lnTo>
                    <a:pt x="22" y="114"/>
                  </a:lnTo>
                  <a:lnTo>
                    <a:pt x="31" y="96"/>
                  </a:lnTo>
                  <a:lnTo>
                    <a:pt x="43" y="78"/>
                  </a:lnTo>
                  <a:lnTo>
                    <a:pt x="56" y="62"/>
                  </a:lnTo>
                  <a:lnTo>
                    <a:pt x="56" y="62"/>
                  </a:lnTo>
                  <a:lnTo>
                    <a:pt x="70" y="48"/>
                  </a:lnTo>
                  <a:lnTo>
                    <a:pt x="87" y="35"/>
                  </a:lnTo>
                  <a:lnTo>
                    <a:pt x="104" y="24"/>
                  </a:lnTo>
                  <a:lnTo>
                    <a:pt x="122" y="15"/>
                  </a:lnTo>
                  <a:lnTo>
                    <a:pt x="142" y="9"/>
                  </a:lnTo>
                  <a:lnTo>
                    <a:pt x="164" y="4"/>
                  </a:lnTo>
                  <a:lnTo>
                    <a:pt x="186" y="1"/>
                  </a:lnTo>
                  <a:lnTo>
                    <a:pt x="210" y="0"/>
                  </a:lnTo>
                  <a:lnTo>
                    <a:pt x="210" y="0"/>
                  </a:lnTo>
                  <a:lnTo>
                    <a:pt x="232" y="0"/>
                  </a:lnTo>
                  <a:lnTo>
                    <a:pt x="251" y="4"/>
                  </a:lnTo>
                  <a:lnTo>
                    <a:pt x="271" y="7"/>
                  </a:lnTo>
                  <a:lnTo>
                    <a:pt x="289" y="14"/>
                  </a:lnTo>
                  <a:lnTo>
                    <a:pt x="307" y="23"/>
                  </a:lnTo>
                  <a:lnTo>
                    <a:pt x="323" y="34"/>
                  </a:lnTo>
                  <a:lnTo>
                    <a:pt x="339" y="45"/>
                  </a:lnTo>
                  <a:lnTo>
                    <a:pt x="353" y="60"/>
                  </a:lnTo>
                  <a:lnTo>
                    <a:pt x="353" y="60"/>
                  </a:lnTo>
                  <a:lnTo>
                    <a:pt x="365" y="75"/>
                  </a:lnTo>
                  <a:lnTo>
                    <a:pt x="376" y="92"/>
                  </a:lnTo>
                  <a:lnTo>
                    <a:pt x="386" y="110"/>
                  </a:lnTo>
                  <a:lnTo>
                    <a:pt x="393" y="129"/>
                  </a:lnTo>
                  <a:lnTo>
                    <a:pt x="399" y="149"/>
                  </a:lnTo>
                  <a:lnTo>
                    <a:pt x="404" y="172"/>
                  </a:lnTo>
                  <a:lnTo>
                    <a:pt x="406" y="194"/>
                  </a:lnTo>
                  <a:lnTo>
                    <a:pt x="406" y="217"/>
                  </a:lnTo>
                  <a:lnTo>
                    <a:pt x="406" y="217"/>
                  </a:lnTo>
                  <a:lnTo>
                    <a:pt x="406" y="243"/>
                  </a:lnTo>
                  <a:lnTo>
                    <a:pt x="404" y="269"/>
                  </a:lnTo>
                  <a:lnTo>
                    <a:pt x="399" y="293"/>
                  </a:lnTo>
                  <a:lnTo>
                    <a:pt x="393" y="314"/>
                  </a:lnTo>
                  <a:lnTo>
                    <a:pt x="386" y="334"/>
                  </a:lnTo>
                  <a:lnTo>
                    <a:pt x="375" y="354"/>
                  </a:lnTo>
                  <a:lnTo>
                    <a:pt x="365" y="371"/>
                  </a:lnTo>
                  <a:lnTo>
                    <a:pt x="350" y="388"/>
                  </a:lnTo>
                  <a:lnTo>
                    <a:pt x="350" y="388"/>
                  </a:lnTo>
                  <a:lnTo>
                    <a:pt x="336" y="402"/>
                  </a:lnTo>
                  <a:lnTo>
                    <a:pt x="320" y="415"/>
                  </a:lnTo>
                  <a:lnTo>
                    <a:pt x="303" y="426"/>
                  </a:lnTo>
                  <a:lnTo>
                    <a:pt x="285" y="433"/>
                  </a:lnTo>
                  <a:lnTo>
                    <a:pt x="267" y="441"/>
                  </a:lnTo>
                  <a:lnTo>
                    <a:pt x="246" y="445"/>
                  </a:lnTo>
                  <a:lnTo>
                    <a:pt x="224" y="449"/>
                  </a:lnTo>
                  <a:lnTo>
                    <a:pt x="202" y="449"/>
                  </a:lnTo>
                  <a:lnTo>
                    <a:pt x="202" y="449"/>
                  </a:lnTo>
                  <a:close/>
                  <a:moveTo>
                    <a:pt x="205" y="27"/>
                  </a:moveTo>
                  <a:lnTo>
                    <a:pt x="205" y="27"/>
                  </a:lnTo>
                  <a:lnTo>
                    <a:pt x="186" y="27"/>
                  </a:lnTo>
                  <a:lnTo>
                    <a:pt x="168" y="30"/>
                  </a:lnTo>
                  <a:lnTo>
                    <a:pt x="151" y="35"/>
                  </a:lnTo>
                  <a:lnTo>
                    <a:pt x="136" y="40"/>
                  </a:lnTo>
                  <a:lnTo>
                    <a:pt x="120" y="48"/>
                  </a:lnTo>
                  <a:lnTo>
                    <a:pt x="106" y="57"/>
                  </a:lnTo>
                  <a:lnTo>
                    <a:pt x="93" y="69"/>
                  </a:lnTo>
                  <a:lnTo>
                    <a:pt x="80" y="82"/>
                  </a:lnTo>
                  <a:lnTo>
                    <a:pt x="80" y="82"/>
                  </a:lnTo>
                  <a:lnTo>
                    <a:pt x="68" y="96"/>
                  </a:lnTo>
                  <a:lnTo>
                    <a:pt x="59" y="112"/>
                  </a:lnTo>
                  <a:lnTo>
                    <a:pt x="50" y="127"/>
                  </a:lnTo>
                  <a:lnTo>
                    <a:pt x="43" y="146"/>
                  </a:lnTo>
                  <a:lnTo>
                    <a:pt x="38" y="164"/>
                  </a:lnTo>
                  <a:lnTo>
                    <a:pt x="34" y="183"/>
                  </a:lnTo>
                  <a:lnTo>
                    <a:pt x="31" y="204"/>
                  </a:lnTo>
                  <a:lnTo>
                    <a:pt x="31" y="225"/>
                  </a:lnTo>
                  <a:lnTo>
                    <a:pt x="31" y="225"/>
                  </a:lnTo>
                  <a:lnTo>
                    <a:pt x="31" y="247"/>
                  </a:lnTo>
                  <a:lnTo>
                    <a:pt x="34" y="268"/>
                  </a:lnTo>
                  <a:lnTo>
                    <a:pt x="38" y="288"/>
                  </a:lnTo>
                  <a:lnTo>
                    <a:pt x="43" y="306"/>
                  </a:lnTo>
                  <a:lnTo>
                    <a:pt x="50" y="324"/>
                  </a:lnTo>
                  <a:lnTo>
                    <a:pt x="57" y="340"/>
                  </a:lnTo>
                  <a:lnTo>
                    <a:pt x="67" y="355"/>
                  </a:lnTo>
                  <a:lnTo>
                    <a:pt x="77" y="368"/>
                  </a:lnTo>
                  <a:lnTo>
                    <a:pt x="77" y="368"/>
                  </a:lnTo>
                  <a:lnTo>
                    <a:pt x="90" y="381"/>
                  </a:lnTo>
                  <a:lnTo>
                    <a:pt x="103" y="392"/>
                  </a:lnTo>
                  <a:lnTo>
                    <a:pt x="116" y="401"/>
                  </a:lnTo>
                  <a:lnTo>
                    <a:pt x="132" y="409"/>
                  </a:lnTo>
                  <a:lnTo>
                    <a:pt x="147" y="414"/>
                  </a:lnTo>
                  <a:lnTo>
                    <a:pt x="164" y="419"/>
                  </a:lnTo>
                  <a:lnTo>
                    <a:pt x="182" y="420"/>
                  </a:lnTo>
                  <a:lnTo>
                    <a:pt x="201" y="422"/>
                  </a:lnTo>
                  <a:lnTo>
                    <a:pt x="201" y="422"/>
                  </a:lnTo>
                  <a:lnTo>
                    <a:pt x="220" y="420"/>
                  </a:lnTo>
                  <a:lnTo>
                    <a:pt x="240" y="419"/>
                  </a:lnTo>
                  <a:lnTo>
                    <a:pt x="257" y="414"/>
                  </a:lnTo>
                  <a:lnTo>
                    <a:pt x="274" y="409"/>
                  </a:lnTo>
                  <a:lnTo>
                    <a:pt x="289" y="401"/>
                  </a:lnTo>
                  <a:lnTo>
                    <a:pt x="303" y="392"/>
                  </a:lnTo>
                  <a:lnTo>
                    <a:pt x="317" y="381"/>
                  </a:lnTo>
                  <a:lnTo>
                    <a:pt x="328" y="370"/>
                  </a:lnTo>
                  <a:lnTo>
                    <a:pt x="328" y="370"/>
                  </a:lnTo>
                  <a:lnTo>
                    <a:pt x="340" y="355"/>
                  </a:lnTo>
                  <a:lnTo>
                    <a:pt x="349" y="341"/>
                  </a:lnTo>
                  <a:lnTo>
                    <a:pt x="357" y="324"/>
                  </a:lnTo>
                  <a:lnTo>
                    <a:pt x="365" y="306"/>
                  </a:lnTo>
                  <a:lnTo>
                    <a:pt x="370" y="288"/>
                  </a:lnTo>
                  <a:lnTo>
                    <a:pt x="373" y="267"/>
                  </a:lnTo>
                  <a:lnTo>
                    <a:pt x="375" y="246"/>
                  </a:lnTo>
                  <a:lnTo>
                    <a:pt x="376" y="222"/>
                  </a:lnTo>
                  <a:lnTo>
                    <a:pt x="376" y="222"/>
                  </a:lnTo>
                  <a:lnTo>
                    <a:pt x="375" y="200"/>
                  </a:lnTo>
                  <a:lnTo>
                    <a:pt x="373" y="179"/>
                  </a:lnTo>
                  <a:lnTo>
                    <a:pt x="370" y="159"/>
                  </a:lnTo>
                  <a:lnTo>
                    <a:pt x="365" y="140"/>
                  </a:lnTo>
                  <a:lnTo>
                    <a:pt x="358" y="123"/>
                  </a:lnTo>
                  <a:lnTo>
                    <a:pt x="350" y="106"/>
                  </a:lnTo>
                  <a:lnTo>
                    <a:pt x="341" y="92"/>
                  </a:lnTo>
                  <a:lnTo>
                    <a:pt x="330" y="78"/>
                  </a:lnTo>
                  <a:lnTo>
                    <a:pt x="330" y="78"/>
                  </a:lnTo>
                  <a:lnTo>
                    <a:pt x="318" y="66"/>
                  </a:lnTo>
                  <a:lnTo>
                    <a:pt x="305" y="56"/>
                  </a:lnTo>
                  <a:lnTo>
                    <a:pt x="290" y="47"/>
                  </a:lnTo>
                  <a:lnTo>
                    <a:pt x="276" y="40"/>
                  </a:lnTo>
                  <a:lnTo>
                    <a:pt x="259" y="34"/>
                  </a:lnTo>
                  <a:lnTo>
                    <a:pt x="242" y="30"/>
                  </a:lnTo>
                  <a:lnTo>
                    <a:pt x="224" y="27"/>
                  </a:lnTo>
                  <a:lnTo>
                    <a:pt x="205" y="27"/>
                  </a:lnTo>
                  <a:lnTo>
                    <a:pt x="205" y="27"/>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7" name="Freeform 13"/>
            <p:cNvSpPr>
              <a:spLocks/>
            </p:cNvSpPr>
            <p:nvPr/>
          </p:nvSpPr>
          <p:spPr bwMode="auto">
            <a:xfrm>
              <a:off x="11077880" y="6460802"/>
              <a:ext cx="85720" cy="182311"/>
            </a:xfrm>
            <a:custGeom>
              <a:avLst/>
              <a:gdLst>
                <a:gd name="T0" fmla="*/ 0 w 205"/>
                <a:gd name="T1" fmla="*/ 436 h 436"/>
                <a:gd name="T2" fmla="*/ 0 w 205"/>
                <a:gd name="T3" fmla="*/ 0 h 436"/>
                <a:gd name="T4" fmla="*/ 30 w 205"/>
                <a:gd name="T5" fmla="*/ 0 h 436"/>
                <a:gd name="T6" fmla="*/ 30 w 205"/>
                <a:gd name="T7" fmla="*/ 409 h 436"/>
                <a:gd name="T8" fmla="*/ 205 w 205"/>
                <a:gd name="T9" fmla="*/ 409 h 436"/>
                <a:gd name="T10" fmla="*/ 205 w 205"/>
                <a:gd name="T11" fmla="*/ 436 h 436"/>
                <a:gd name="T12" fmla="*/ 0 w 205"/>
                <a:gd name="T13" fmla="*/ 436 h 436"/>
              </a:gdLst>
              <a:ahLst/>
              <a:cxnLst>
                <a:cxn ang="0">
                  <a:pos x="T0" y="T1"/>
                </a:cxn>
                <a:cxn ang="0">
                  <a:pos x="T2" y="T3"/>
                </a:cxn>
                <a:cxn ang="0">
                  <a:pos x="T4" y="T5"/>
                </a:cxn>
                <a:cxn ang="0">
                  <a:pos x="T6" y="T7"/>
                </a:cxn>
                <a:cxn ang="0">
                  <a:pos x="T8" y="T9"/>
                </a:cxn>
                <a:cxn ang="0">
                  <a:pos x="T10" y="T11"/>
                </a:cxn>
                <a:cxn ang="0">
                  <a:pos x="T12" y="T13"/>
                </a:cxn>
              </a:cxnLst>
              <a:rect l="0" t="0" r="r" b="b"/>
              <a:pathLst>
                <a:path w="205" h="436">
                  <a:moveTo>
                    <a:pt x="0" y="436"/>
                  </a:moveTo>
                  <a:lnTo>
                    <a:pt x="0" y="0"/>
                  </a:lnTo>
                  <a:lnTo>
                    <a:pt x="30" y="0"/>
                  </a:lnTo>
                  <a:lnTo>
                    <a:pt x="30" y="409"/>
                  </a:lnTo>
                  <a:lnTo>
                    <a:pt x="205" y="409"/>
                  </a:lnTo>
                  <a:lnTo>
                    <a:pt x="205" y="436"/>
                  </a:lnTo>
                  <a:lnTo>
                    <a:pt x="0" y="436"/>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8" name="Freeform 14"/>
            <p:cNvSpPr>
              <a:spLocks/>
            </p:cNvSpPr>
            <p:nvPr/>
          </p:nvSpPr>
          <p:spPr bwMode="auto">
            <a:xfrm>
              <a:off x="11189107" y="6460802"/>
              <a:ext cx="125862" cy="185238"/>
            </a:xfrm>
            <a:custGeom>
              <a:avLst/>
              <a:gdLst>
                <a:gd name="T0" fmla="*/ 301 w 301"/>
                <a:gd name="T1" fmla="*/ 262 h 443"/>
                <a:gd name="T2" fmla="*/ 299 w 301"/>
                <a:gd name="T3" fmla="*/ 305 h 443"/>
                <a:gd name="T4" fmla="*/ 292 w 301"/>
                <a:gd name="T5" fmla="*/ 341 h 443"/>
                <a:gd name="T6" fmla="*/ 280 w 301"/>
                <a:gd name="T7" fmla="*/ 373 h 443"/>
                <a:gd name="T8" fmla="*/ 263 w 301"/>
                <a:gd name="T9" fmla="*/ 399 h 443"/>
                <a:gd name="T10" fmla="*/ 241 w 301"/>
                <a:gd name="T11" fmla="*/ 418 h 443"/>
                <a:gd name="T12" fmla="*/ 215 w 301"/>
                <a:gd name="T13" fmla="*/ 433 h 443"/>
                <a:gd name="T14" fmla="*/ 182 w 301"/>
                <a:gd name="T15" fmla="*/ 440 h 443"/>
                <a:gd name="T16" fmla="*/ 147 w 301"/>
                <a:gd name="T17" fmla="*/ 443 h 443"/>
                <a:gd name="T18" fmla="*/ 129 w 301"/>
                <a:gd name="T19" fmla="*/ 443 h 443"/>
                <a:gd name="T20" fmla="*/ 96 w 301"/>
                <a:gd name="T21" fmla="*/ 438 h 443"/>
                <a:gd name="T22" fmla="*/ 69 w 301"/>
                <a:gd name="T23" fmla="*/ 426 h 443"/>
                <a:gd name="T24" fmla="*/ 45 w 301"/>
                <a:gd name="T25" fmla="*/ 410 h 443"/>
                <a:gd name="T26" fmla="*/ 27 w 301"/>
                <a:gd name="T27" fmla="*/ 388 h 443"/>
                <a:gd name="T28" fmla="*/ 14 w 301"/>
                <a:gd name="T29" fmla="*/ 361 h 443"/>
                <a:gd name="T30" fmla="*/ 5 w 301"/>
                <a:gd name="T31" fmla="*/ 328 h 443"/>
                <a:gd name="T32" fmla="*/ 0 w 301"/>
                <a:gd name="T33" fmla="*/ 289 h 443"/>
                <a:gd name="T34" fmla="*/ 0 w 301"/>
                <a:gd name="T35" fmla="*/ 0 h 443"/>
                <a:gd name="T36" fmla="*/ 28 w 301"/>
                <a:gd name="T37" fmla="*/ 265 h 443"/>
                <a:gd name="T38" fmla="*/ 30 w 301"/>
                <a:gd name="T39" fmla="*/ 283 h 443"/>
                <a:gd name="T40" fmla="*/ 34 w 301"/>
                <a:gd name="T41" fmla="*/ 315 h 443"/>
                <a:gd name="T42" fmla="*/ 42 w 301"/>
                <a:gd name="T43" fmla="*/ 344 h 443"/>
                <a:gd name="T44" fmla="*/ 52 w 301"/>
                <a:gd name="T45" fmla="*/ 367 h 443"/>
                <a:gd name="T46" fmla="*/ 68 w 301"/>
                <a:gd name="T47" fmla="*/ 387 h 443"/>
                <a:gd name="T48" fmla="*/ 87 w 301"/>
                <a:gd name="T49" fmla="*/ 401 h 443"/>
                <a:gd name="T50" fmla="*/ 111 w 301"/>
                <a:gd name="T51" fmla="*/ 410 h 443"/>
                <a:gd name="T52" fmla="*/ 138 w 301"/>
                <a:gd name="T53" fmla="*/ 416 h 443"/>
                <a:gd name="T54" fmla="*/ 152 w 301"/>
                <a:gd name="T55" fmla="*/ 416 h 443"/>
                <a:gd name="T56" fmla="*/ 180 w 301"/>
                <a:gd name="T57" fmla="*/ 413 h 443"/>
                <a:gd name="T58" fmla="*/ 204 w 301"/>
                <a:gd name="T59" fmla="*/ 407 h 443"/>
                <a:gd name="T60" fmla="*/ 225 w 301"/>
                <a:gd name="T61" fmla="*/ 395 h 443"/>
                <a:gd name="T62" fmla="*/ 242 w 301"/>
                <a:gd name="T63" fmla="*/ 379 h 443"/>
                <a:gd name="T64" fmla="*/ 255 w 301"/>
                <a:gd name="T65" fmla="*/ 358 h 443"/>
                <a:gd name="T66" fmla="*/ 264 w 301"/>
                <a:gd name="T67" fmla="*/ 334 h 443"/>
                <a:gd name="T68" fmla="*/ 269 w 301"/>
                <a:gd name="T69" fmla="*/ 304 h 443"/>
                <a:gd name="T70" fmla="*/ 272 w 301"/>
                <a:gd name="T71" fmla="*/ 268 h 443"/>
                <a:gd name="T72" fmla="*/ 301 w 301"/>
                <a:gd name="T73"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1" h="443">
                  <a:moveTo>
                    <a:pt x="301" y="262"/>
                  </a:moveTo>
                  <a:lnTo>
                    <a:pt x="301" y="262"/>
                  </a:lnTo>
                  <a:lnTo>
                    <a:pt x="301" y="284"/>
                  </a:lnTo>
                  <a:lnTo>
                    <a:pt x="299" y="305"/>
                  </a:lnTo>
                  <a:lnTo>
                    <a:pt x="295" y="323"/>
                  </a:lnTo>
                  <a:lnTo>
                    <a:pt x="292" y="341"/>
                  </a:lnTo>
                  <a:lnTo>
                    <a:pt x="286" y="357"/>
                  </a:lnTo>
                  <a:lnTo>
                    <a:pt x="280" y="373"/>
                  </a:lnTo>
                  <a:lnTo>
                    <a:pt x="272" y="386"/>
                  </a:lnTo>
                  <a:lnTo>
                    <a:pt x="263" y="399"/>
                  </a:lnTo>
                  <a:lnTo>
                    <a:pt x="252" y="409"/>
                  </a:lnTo>
                  <a:lnTo>
                    <a:pt x="241" y="418"/>
                  </a:lnTo>
                  <a:lnTo>
                    <a:pt x="228" y="426"/>
                  </a:lnTo>
                  <a:lnTo>
                    <a:pt x="215" y="433"/>
                  </a:lnTo>
                  <a:lnTo>
                    <a:pt x="199" y="436"/>
                  </a:lnTo>
                  <a:lnTo>
                    <a:pt x="182" y="440"/>
                  </a:lnTo>
                  <a:lnTo>
                    <a:pt x="165" y="443"/>
                  </a:lnTo>
                  <a:lnTo>
                    <a:pt x="147" y="443"/>
                  </a:lnTo>
                  <a:lnTo>
                    <a:pt x="147" y="443"/>
                  </a:lnTo>
                  <a:lnTo>
                    <a:pt x="129" y="443"/>
                  </a:lnTo>
                  <a:lnTo>
                    <a:pt x="112" y="440"/>
                  </a:lnTo>
                  <a:lnTo>
                    <a:pt x="96" y="438"/>
                  </a:lnTo>
                  <a:lnTo>
                    <a:pt x="82" y="433"/>
                  </a:lnTo>
                  <a:lnTo>
                    <a:pt x="69" y="426"/>
                  </a:lnTo>
                  <a:lnTo>
                    <a:pt x="57" y="418"/>
                  </a:lnTo>
                  <a:lnTo>
                    <a:pt x="45" y="410"/>
                  </a:lnTo>
                  <a:lnTo>
                    <a:pt x="36" y="400"/>
                  </a:lnTo>
                  <a:lnTo>
                    <a:pt x="27" y="388"/>
                  </a:lnTo>
                  <a:lnTo>
                    <a:pt x="19" y="375"/>
                  </a:lnTo>
                  <a:lnTo>
                    <a:pt x="14" y="361"/>
                  </a:lnTo>
                  <a:lnTo>
                    <a:pt x="9" y="345"/>
                  </a:lnTo>
                  <a:lnTo>
                    <a:pt x="5" y="328"/>
                  </a:lnTo>
                  <a:lnTo>
                    <a:pt x="1" y="310"/>
                  </a:lnTo>
                  <a:lnTo>
                    <a:pt x="0" y="289"/>
                  </a:lnTo>
                  <a:lnTo>
                    <a:pt x="0" y="268"/>
                  </a:lnTo>
                  <a:lnTo>
                    <a:pt x="0" y="0"/>
                  </a:lnTo>
                  <a:lnTo>
                    <a:pt x="28" y="0"/>
                  </a:lnTo>
                  <a:lnTo>
                    <a:pt x="28" y="265"/>
                  </a:lnTo>
                  <a:lnTo>
                    <a:pt x="28" y="265"/>
                  </a:lnTo>
                  <a:lnTo>
                    <a:pt x="30" y="283"/>
                  </a:lnTo>
                  <a:lnTo>
                    <a:pt x="31" y="300"/>
                  </a:lnTo>
                  <a:lnTo>
                    <a:pt x="34" y="315"/>
                  </a:lnTo>
                  <a:lnTo>
                    <a:pt x="36" y="331"/>
                  </a:lnTo>
                  <a:lnTo>
                    <a:pt x="42" y="344"/>
                  </a:lnTo>
                  <a:lnTo>
                    <a:pt x="47" y="357"/>
                  </a:lnTo>
                  <a:lnTo>
                    <a:pt x="52" y="367"/>
                  </a:lnTo>
                  <a:lnTo>
                    <a:pt x="60" y="378"/>
                  </a:lnTo>
                  <a:lnTo>
                    <a:pt x="68" y="387"/>
                  </a:lnTo>
                  <a:lnTo>
                    <a:pt x="77" y="395"/>
                  </a:lnTo>
                  <a:lnTo>
                    <a:pt x="87" y="401"/>
                  </a:lnTo>
                  <a:lnTo>
                    <a:pt x="99" y="407"/>
                  </a:lnTo>
                  <a:lnTo>
                    <a:pt x="111" y="410"/>
                  </a:lnTo>
                  <a:lnTo>
                    <a:pt x="124" y="413"/>
                  </a:lnTo>
                  <a:lnTo>
                    <a:pt x="138" y="416"/>
                  </a:lnTo>
                  <a:lnTo>
                    <a:pt x="152" y="416"/>
                  </a:lnTo>
                  <a:lnTo>
                    <a:pt x="152" y="416"/>
                  </a:lnTo>
                  <a:lnTo>
                    <a:pt x="167" y="416"/>
                  </a:lnTo>
                  <a:lnTo>
                    <a:pt x="180" y="413"/>
                  </a:lnTo>
                  <a:lnTo>
                    <a:pt x="193" y="410"/>
                  </a:lnTo>
                  <a:lnTo>
                    <a:pt x="204" y="407"/>
                  </a:lnTo>
                  <a:lnTo>
                    <a:pt x="215" y="401"/>
                  </a:lnTo>
                  <a:lnTo>
                    <a:pt x="225" y="395"/>
                  </a:lnTo>
                  <a:lnTo>
                    <a:pt x="234" y="388"/>
                  </a:lnTo>
                  <a:lnTo>
                    <a:pt x="242" y="379"/>
                  </a:lnTo>
                  <a:lnTo>
                    <a:pt x="249" y="369"/>
                  </a:lnTo>
                  <a:lnTo>
                    <a:pt x="255" y="358"/>
                  </a:lnTo>
                  <a:lnTo>
                    <a:pt x="260" y="347"/>
                  </a:lnTo>
                  <a:lnTo>
                    <a:pt x="264" y="334"/>
                  </a:lnTo>
                  <a:lnTo>
                    <a:pt x="267" y="319"/>
                  </a:lnTo>
                  <a:lnTo>
                    <a:pt x="269" y="304"/>
                  </a:lnTo>
                  <a:lnTo>
                    <a:pt x="271" y="287"/>
                  </a:lnTo>
                  <a:lnTo>
                    <a:pt x="272" y="268"/>
                  </a:lnTo>
                  <a:lnTo>
                    <a:pt x="272" y="0"/>
                  </a:lnTo>
                  <a:lnTo>
                    <a:pt x="301" y="0"/>
                  </a:lnTo>
                  <a:lnTo>
                    <a:pt x="301" y="262"/>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9" name="Freeform 15"/>
            <p:cNvSpPr>
              <a:spLocks/>
            </p:cNvSpPr>
            <p:nvPr/>
          </p:nvSpPr>
          <p:spPr bwMode="auto">
            <a:xfrm>
              <a:off x="11343820" y="6460802"/>
              <a:ext cx="117499" cy="182311"/>
            </a:xfrm>
            <a:custGeom>
              <a:avLst/>
              <a:gdLst>
                <a:gd name="T0" fmla="*/ 156 w 281"/>
                <a:gd name="T1" fmla="*/ 29 h 436"/>
                <a:gd name="T2" fmla="*/ 156 w 281"/>
                <a:gd name="T3" fmla="*/ 436 h 436"/>
                <a:gd name="T4" fmla="*/ 126 w 281"/>
                <a:gd name="T5" fmla="*/ 436 h 436"/>
                <a:gd name="T6" fmla="*/ 126 w 281"/>
                <a:gd name="T7" fmla="*/ 29 h 436"/>
                <a:gd name="T8" fmla="*/ 0 w 281"/>
                <a:gd name="T9" fmla="*/ 29 h 436"/>
                <a:gd name="T10" fmla="*/ 0 w 281"/>
                <a:gd name="T11" fmla="*/ 0 h 436"/>
                <a:gd name="T12" fmla="*/ 281 w 281"/>
                <a:gd name="T13" fmla="*/ 0 h 436"/>
                <a:gd name="T14" fmla="*/ 281 w 281"/>
                <a:gd name="T15" fmla="*/ 29 h 436"/>
                <a:gd name="T16" fmla="*/ 156 w 281"/>
                <a:gd name="T17" fmla="*/ 2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1" h="436">
                  <a:moveTo>
                    <a:pt x="156" y="29"/>
                  </a:moveTo>
                  <a:lnTo>
                    <a:pt x="156" y="436"/>
                  </a:lnTo>
                  <a:lnTo>
                    <a:pt x="126" y="436"/>
                  </a:lnTo>
                  <a:lnTo>
                    <a:pt x="126" y="29"/>
                  </a:lnTo>
                  <a:lnTo>
                    <a:pt x="0" y="29"/>
                  </a:lnTo>
                  <a:lnTo>
                    <a:pt x="0" y="0"/>
                  </a:lnTo>
                  <a:lnTo>
                    <a:pt x="281" y="0"/>
                  </a:lnTo>
                  <a:lnTo>
                    <a:pt x="281" y="29"/>
                  </a:lnTo>
                  <a:lnTo>
                    <a:pt x="156" y="29"/>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0" name="Rectangle 16"/>
            <p:cNvSpPr>
              <a:spLocks noChangeArrowheads="1"/>
            </p:cNvSpPr>
            <p:nvPr/>
          </p:nvSpPr>
          <p:spPr bwMode="auto">
            <a:xfrm>
              <a:off x="11492262" y="6460802"/>
              <a:ext cx="12544" cy="182311"/>
            </a:xfrm>
            <a:prstGeom prst="rect">
              <a:avLst/>
            </a:prstGeom>
            <a:grpFill/>
            <a:ln>
              <a:noFill/>
            </a:ln>
            <a:effectLst/>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1" name="Freeform 17"/>
            <p:cNvSpPr>
              <a:spLocks noEditPoints="1"/>
            </p:cNvSpPr>
            <p:nvPr/>
          </p:nvSpPr>
          <p:spPr bwMode="auto">
            <a:xfrm>
              <a:off x="11542021" y="6458293"/>
              <a:ext cx="170185" cy="187747"/>
            </a:xfrm>
            <a:custGeom>
              <a:avLst/>
              <a:gdLst>
                <a:gd name="T0" fmla="*/ 179 w 407"/>
                <a:gd name="T1" fmla="*/ 449 h 449"/>
                <a:gd name="T2" fmla="*/ 119 w 407"/>
                <a:gd name="T3" fmla="*/ 435 h 449"/>
                <a:gd name="T4" fmla="*/ 69 w 407"/>
                <a:gd name="T5" fmla="*/ 402 h 449"/>
                <a:gd name="T6" fmla="*/ 41 w 407"/>
                <a:gd name="T7" fmla="*/ 372 h 449"/>
                <a:gd name="T8" fmla="*/ 14 w 407"/>
                <a:gd name="T9" fmla="*/ 317 h 449"/>
                <a:gd name="T10" fmla="*/ 1 w 407"/>
                <a:gd name="T11" fmla="*/ 252 h 449"/>
                <a:gd name="T12" fmla="*/ 1 w 407"/>
                <a:gd name="T13" fmla="*/ 203 h 449"/>
                <a:gd name="T14" fmla="*/ 14 w 407"/>
                <a:gd name="T15" fmla="*/ 135 h 449"/>
                <a:gd name="T16" fmla="*/ 43 w 407"/>
                <a:gd name="T17" fmla="*/ 78 h 449"/>
                <a:gd name="T18" fmla="*/ 71 w 407"/>
                <a:gd name="T19" fmla="*/ 48 h 449"/>
                <a:gd name="T20" fmla="*/ 123 w 407"/>
                <a:gd name="T21" fmla="*/ 15 h 449"/>
                <a:gd name="T22" fmla="*/ 186 w 407"/>
                <a:gd name="T23" fmla="*/ 1 h 449"/>
                <a:gd name="T24" fmla="*/ 231 w 407"/>
                <a:gd name="T25" fmla="*/ 0 h 449"/>
                <a:gd name="T26" fmla="*/ 290 w 407"/>
                <a:gd name="T27" fmla="*/ 14 h 449"/>
                <a:gd name="T28" fmla="*/ 338 w 407"/>
                <a:gd name="T29" fmla="*/ 45 h 449"/>
                <a:gd name="T30" fmla="*/ 366 w 407"/>
                <a:gd name="T31" fmla="*/ 75 h 449"/>
                <a:gd name="T32" fmla="*/ 393 w 407"/>
                <a:gd name="T33" fmla="*/ 129 h 449"/>
                <a:gd name="T34" fmla="*/ 406 w 407"/>
                <a:gd name="T35" fmla="*/ 194 h 449"/>
                <a:gd name="T36" fmla="*/ 406 w 407"/>
                <a:gd name="T37" fmla="*/ 243 h 449"/>
                <a:gd name="T38" fmla="*/ 393 w 407"/>
                <a:gd name="T39" fmla="*/ 314 h 449"/>
                <a:gd name="T40" fmla="*/ 364 w 407"/>
                <a:gd name="T41" fmla="*/ 371 h 449"/>
                <a:gd name="T42" fmla="*/ 337 w 407"/>
                <a:gd name="T43" fmla="*/ 402 h 449"/>
                <a:gd name="T44" fmla="*/ 286 w 407"/>
                <a:gd name="T45" fmla="*/ 433 h 449"/>
                <a:gd name="T46" fmla="*/ 225 w 407"/>
                <a:gd name="T47" fmla="*/ 449 h 449"/>
                <a:gd name="T48" fmla="*/ 205 w 407"/>
                <a:gd name="T49" fmla="*/ 27 h 449"/>
                <a:gd name="T50" fmla="*/ 169 w 407"/>
                <a:gd name="T51" fmla="*/ 30 h 449"/>
                <a:gd name="T52" fmla="*/ 121 w 407"/>
                <a:gd name="T53" fmla="*/ 48 h 449"/>
                <a:gd name="T54" fmla="*/ 80 w 407"/>
                <a:gd name="T55" fmla="*/ 82 h 449"/>
                <a:gd name="T56" fmla="*/ 58 w 407"/>
                <a:gd name="T57" fmla="*/ 112 h 449"/>
                <a:gd name="T58" fmla="*/ 37 w 407"/>
                <a:gd name="T59" fmla="*/ 164 h 449"/>
                <a:gd name="T60" fmla="*/ 31 w 407"/>
                <a:gd name="T61" fmla="*/ 225 h 449"/>
                <a:gd name="T62" fmla="*/ 33 w 407"/>
                <a:gd name="T63" fmla="*/ 268 h 449"/>
                <a:gd name="T64" fmla="*/ 49 w 407"/>
                <a:gd name="T65" fmla="*/ 324 h 449"/>
                <a:gd name="T66" fmla="*/ 78 w 407"/>
                <a:gd name="T67" fmla="*/ 368 h 449"/>
                <a:gd name="T68" fmla="*/ 102 w 407"/>
                <a:gd name="T69" fmla="*/ 392 h 449"/>
                <a:gd name="T70" fmla="*/ 148 w 407"/>
                <a:gd name="T71" fmla="*/ 414 h 449"/>
                <a:gd name="T72" fmla="*/ 201 w 407"/>
                <a:gd name="T73" fmla="*/ 422 h 449"/>
                <a:gd name="T74" fmla="*/ 239 w 407"/>
                <a:gd name="T75" fmla="*/ 419 h 449"/>
                <a:gd name="T76" fmla="*/ 289 w 407"/>
                <a:gd name="T77" fmla="*/ 401 h 449"/>
                <a:gd name="T78" fmla="*/ 329 w 407"/>
                <a:gd name="T79" fmla="*/ 370 h 449"/>
                <a:gd name="T80" fmla="*/ 350 w 407"/>
                <a:gd name="T81" fmla="*/ 341 h 449"/>
                <a:gd name="T82" fmla="*/ 369 w 407"/>
                <a:gd name="T83" fmla="*/ 288 h 449"/>
                <a:gd name="T84" fmla="*/ 376 w 407"/>
                <a:gd name="T85" fmla="*/ 222 h 449"/>
                <a:gd name="T86" fmla="*/ 373 w 407"/>
                <a:gd name="T87" fmla="*/ 179 h 449"/>
                <a:gd name="T88" fmla="*/ 358 w 407"/>
                <a:gd name="T89" fmla="*/ 123 h 449"/>
                <a:gd name="T90" fmla="*/ 330 w 407"/>
                <a:gd name="T91" fmla="*/ 78 h 449"/>
                <a:gd name="T92" fmla="*/ 304 w 407"/>
                <a:gd name="T93" fmla="*/ 56 h 449"/>
                <a:gd name="T94" fmla="*/ 260 w 407"/>
                <a:gd name="T95" fmla="*/ 34 h 449"/>
                <a:gd name="T96" fmla="*/ 205 w 407"/>
                <a:gd name="T97" fmla="*/ 2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7" h="449">
                  <a:moveTo>
                    <a:pt x="201" y="449"/>
                  </a:moveTo>
                  <a:lnTo>
                    <a:pt x="201" y="449"/>
                  </a:lnTo>
                  <a:lnTo>
                    <a:pt x="179" y="449"/>
                  </a:lnTo>
                  <a:lnTo>
                    <a:pt x="158" y="445"/>
                  </a:lnTo>
                  <a:lnTo>
                    <a:pt x="138" y="441"/>
                  </a:lnTo>
                  <a:lnTo>
                    <a:pt x="119" y="435"/>
                  </a:lnTo>
                  <a:lnTo>
                    <a:pt x="101" y="426"/>
                  </a:lnTo>
                  <a:lnTo>
                    <a:pt x="84" y="415"/>
                  </a:lnTo>
                  <a:lnTo>
                    <a:pt x="69" y="402"/>
                  </a:lnTo>
                  <a:lnTo>
                    <a:pt x="54" y="388"/>
                  </a:lnTo>
                  <a:lnTo>
                    <a:pt x="54" y="388"/>
                  </a:lnTo>
                  <a:lnTo>
                    <a:pt x="41" y="372"/>
                  </a:lnTo>
                  <a:lnTo>
                    <a:pt x="31" y="355"/>
                  </a:lnTo>
                  <a:lnTo>
                    <a:pt x="22" y="337"/>
                  </a:lnTo>
                  <a:lnTo>
                    <a:pt x="14" y="317"/>
                  </a:lnTo>
                  <a:lnTo>
                    <a:pt x="7" y="297"/>
                  </a:lnTo>
                  <a:lnTo>
                    <a:pt x="4" y="276"/>
                  </a:lnTo>
                  <a:lnTo>
                    <a:pt x="1" y="252"/>
                  </a:lnTo>
                  <a:lnTo>
                    <a:pt x="0" y="229"/>
                  </a:lnTo>
                  <a:lnTo>
                    <a:pt x="0" y="229"/>
                  </a:lnTo>
                  <a:lnTo>
                    <a:pt x="1" y="203"/>
                  </a:lnTo>
                  <a:lnTo>
                    <a:pt x="4" y="179"/>
                  </a:lnTo>
                  <a:lnTo>
                    <a:pt x="7" y="156"/>
                  </a:lnTo>
                  <a:lnTo>
                    <a:pt x="14" y="135"/>
                  </a:lnTo>
                  <a:lnTo>
                    <a:pt x="22" y="114"/>
                  </a:lnTo>
                  <a:lnTo>
                    <a:pt x="32" y="96"/>
                  </a:lnTo>
                  <a:lnTo>
                    <a:pt x="43" y="78"/>
                  </a:lnTo>
                  <a:lnTo>
                    <a:pt x="57" y="62"/>
                  </a:lnTo>
                  <a:lnTo>
                    <a:pt x="57" y="62"/>
                  </a:lnTo>
                  <a:lnTo>
                    <a:pt x="71" y="48"/>
                  </a:lnTo>
                  <a:lnTo>
                    <a:pt x="87" y="35"/>
                  </a:lnTo>
                  <a:lnTo>
                    <a:pt x="104" y="24"/>
                  </a:lnTo>
                  <a:lnTo>
                    <a:pt x="123" y="15"/>
                  </a:lnTo>
                  <a:lnTo>
                    <a:pt x="143" y="9"/>
                  </a:lnTo>
                  <a:lnTo>
                    <a:pt x="164" y="4"/>
                  </a:lnTo>
                  <a:lnTo>
                    <a:pt x="186" y="1"/>
                  </a:lnTo>
                  <a:lnTo>
                    <a:pt x="211" y="0"/>
                  </a:lnTo>
                  <a:lnTo>
                    <a:pt x="211" y="0"/>
                  </a:lnTo>
                  <a:lnTo>
                    <a:pt x="231" y="0"/>
                  </a:lnTo>
                  <a:lnTo>
                    <a:pt x="252" y="4"/>
                  </a:lnTo>
                  <a:lnTo>
                    <a:pt x="272" y="7"/>
                  </a:lnTo>
                  <a:lnTo>
                    <a:pt x="290" y="14"/>
                  </a:lnTo>
                  <a:lnTo>
                    <a:pt x="307" y="23"/>
                  </a:lnTo>
                  <a:lnTo>
                    <a:pt x="323" y="34"/>
                  </a:lnTo>
                  <a:lnTo>
                    <a:pt x="338" y="45"/>
                  </a:lnTo>
                  <a:lnTo>
                    <a:pt x="352" y="60"/>
                  </a:lnTo>
                  <a:lnTo>
                    <a:pt x="352" y="60"/>
                  </a:lnTo>
                  <a:lnTo>
                    <a:pt x="366" y="75"/>
                  </a:lnTo>
                  <a:lnTo>
                    <a:pt x="376" y="92"/>
                  </a:lnTo>
                  <a:lnTo>
                    <a:pt x="385" y="110"/>
                  </a:lnTo>
                  <a:lnTo>
                    <a:pt x="393" y="129"/>
                  </a:lnTo>
                  <a:lnTo>
                    <a:pt x="399" y="149"/>
                  </a:lnTo>
                  <a:lnTo>
                    <a:pt x="403" y="172"/>
                  </a:lnTo>
                  <a:lnTo>
                    <a:pt x="406" y="194"/>
                  </a:lnTo>
                  <a:lnTo>
                    <a:pt x="407" y="217"/>
                  </a:lnTo>
                  <a:lnTo>
                    <a:pt x="407" y="217"/>
                  </a:lnTo>
                  <a:lnTo>
                    <a:pt x="406" y="243"/>
                  </a:lnTo>
                  <a:lnTo>
                    <a:pt x="403" y="269"/>
                  </a:lnTo>
                  <a:lnTo>
                    <a:pt x="399" y="293"/>
                  </a:lnTo>
                  <a:lnTo>
                    <a:pt x="393" y="314"/>
                  </a:lnTo>
                  <a:lnTo>
                    <a:pt x="385" y="334"/>
                  </a:lnTo>
                  <a:lnTo>
                    <a:pt x="376" y="354"/>
                  </a:lnTo>
                  <a:lnTo>
                    <a:pt x="364" y="371"/>
                  </a:lnTo>
                  <a:lnTo>
                    <a:pt x="351" y="388"/>
                  </a:lnTo>
                  <a:lnTo>
                    <a:pt x="351" y="388"/>
                  </a:lnTo>
                  <a:lnTo>
                    <a:pt x="337" y="402"/>
                  </a:lnTo>
                  <a:lnTo>
                    <a:pt x="321" y="415"/>
                  </a:lnTo>
                  <a:lnTo>
                    <a:pt x="304" y="426"/>
                  </a:lnTo>
                  <a:lnTo>
                    <a:pt x="286" y="433"/>
                  </a:lnTo>
                  <a:lnTo>
                    <a:pt x="267" y="441"/>
                  </a:lnTo>
                  <a:lnTo>
                    <a:pt x="246" y="445"/>
                  </a:lnTo>
                  <a:lnTo>
                    <a:pt x="225" y="449"/>
                  </a:lnTo>
                  <a:lnTo>
                    <a:pt x="201" y="449"/>
                  </a:lnTo>
                  <a:lnTo>
                    <a:pt x="201" y="449"/>
                  </a:lnTo>
                  <a:close/>
                  <a:moveTo>
                    <a:pt x="205" y="27"/>
                  </a:moveTo>
                  <a:lnTo>
                    <a:pt x="205" y="27"/>
                  </a:lnTo>
                  <a:lnTo>
                    <a:pt x="186" y="27"/>
                  </a:lnTo>
                  <a:lnTo>
                    <a:pt x="169" y="30"/>
                  </a:lnTo>
                  <a:lnTo>
                    <a:pt x="152" y="35"/>
                  </a:lnTo>
                  <a:lnTo>
                    <a:pt x="135" y="40"/>
                  </a:lnTo>
                  <a:lnTo>
                    <a:pt x="121" y="48"/>
                  </a:lnTo>
                  <a:lnTo>
                    <a:pt x="106" y="57"/>
                  </a:lnTo>
                  <a:lnTo>
                    <a:pt x="92" y="69"/>
                  </a:lnTo>
                  <a:lnTo>
                    <a:pt x="80" y="82"/>
                  </a:lnTo>
                  <a:lnTo>
                    <a:pt x="80" y="82"/>
                  </a:lnTo>
                  <a:lnTo>
                    <a:pt x="69" y="96"/>
                  </a:lnTo>
                  <a:lnTo>
                    <a:pt x="58" y="112"/>
                  </a:lnTo>
                  <a:lnTo>
                    <a:pt x="50" y="127"/>
                  </a:lnTo>
                  <a:lnTo>
                    <a:pt x="43" y="146"/>
                  </a:lnTo>
                  <a:lnTo>
                    <a:pt x="37" y="164"/>
                  </a:lnTo>
                  <a:lnTo>
                    <a:pt x="33" y="183"/>
                  </a:lnTo>
                  <a:lnTo>
                    <a:pt x="32" y="204"/>
                  </a:lnTo>
                  <a:lnTo>
                    <a:pt x="31" y="225"/>
                  </a:lnTo>
                  <a:lnTo>
                    <a:pt x="31" y="225"/>
                  </a:lnTo>
                  <a:lnTo>
                    <a:pt x="32" y="247"/>
                  </a:lnTo>
                  <a:lnTo>
                    <a:pt x="33" y="268"/>
                  </a:lnTo>
                  <a:lnTo>
                    <a:pt x="37" y="288"/>
                  </a:lnTo>
                  <a:lnTo>
                    <a:pt x="43" y="306"/>
                  </a:lnTo>
                  <a:lnTo>
                    <a:pt x="49" y="324"/>
                  </a:lnTo>
                  <a:lnTo>
                    <a:pt x="57" y="340"/>
                  </a:lnTo>
                  <a:lnTo>
                    <a:pt x="66" y="355"/>
                  </a:lnTo>
                  <a:lnTo>
                    <a:pt x="78" y="368"/>
                  </a:lnTo>
                  <a:lnTo>
                    <a:pt x="78" y="368"/>
                  </a:lnTo>
                  <a:lnTo>
                    <a:pt x="89" y="381"/>
                  </a:lnTo>
                  <a:lnTo>
                    <a:pt x="102" y="392"/>
                  </a:lnTo>
                  <a:lnTo>
                    <a:pt x="117" y="401"/>
                  </a:lnTo>
                  <a:lnTo>
                    <a:pt x="131" y="409"/>
                  </a:lnTo>
                  <a:lnTo>
                    <a:pt x="148" y="414"/>
                  </a:lnTo>
                  <a:lnTo>
                    <a:pt x="165" y="419"/>
                  </a:lnTo>
                  <a:lnTo>
                    <a:pt x="182" y="420"/>
                  </a:lnTo>
                  <a:lnTo>
                    <a:pt x="201" y="422"/>
                  </a:lnTo>
                  <a:lnTo>
                    <a:pt x="201" y="422"/>
                  </a:lnTo>
                  <a:lnTo>
                    <a:pt x="221" y="420"/>
                  </a:lnTo>
                  <a:lnTo>
                    <a:pt x="239" y="419"/>
                  </a:lnTo>
                  <a:lnTo>
                    <a:pt x="257" y="414"/>
                  </a:lnTo>
                  <a:lnTo>
                    <a:pt x="273" y="409"/>
                  </a:lnTo>
                  <a:lnTo>
                    <a:pt x="289" y="401"/>
                  </a:lnTo>
                  <a:lnTo>
                    <a:pt x="303" y="392"/>
                  </a:lnTo>
                  <a:lnTo>
                    <a:pt x="316" y="381"/>
                  </a:lnTo>
                  <a:lnTo>
                    <a:pt x="329" y="370"/>
                  </a:lnTo>
                  <a:lnTo>
                    <a:pt x="329" y="370"/>
                  </a:lnTo>
                  <a:lnTo>
                    <a:pt x="339" y="355"/>
                  </a:lnTo>
                  <a:lnTo>
                    <a:pt x="350" y="341"/>
                  </a:lnTo>
                  <a:lnTo>
                    <a:pt x="358" y="324"/>
                  </a:lnTo>
                  <a:lnTo>
                    <a:pt x="364" y="306"/>
                  </a:lnTo>
                  <a:lnTo>
                    <a:pt x="369" y="288"/>
                  </a:lnTo>
                  <a:lnTo>
                    <a:pt x="373" y="267"/>
                  </a:lnTo>
                  <a:lnTo>
                    <a:pt x="375" y="246"/>
                  </a:lnTo>
                  <a:lnTo>
                    <a:pt x="376" y="222"/>
                  </a:lnTo>
                  <a:lnTo>
                    <a:pt x="376" y="222"/>
                  </a:lnTo>
                  <a:lnTo>
                    <a:pt x="375" y="200"/>
                  </a:lnTo>
                  <a:lnTo>
                    <a:pt x="373" y="179"/>
                  </a:lnTo>
                  <a:lnTo>
                    <a:pt x="369" y="159"/>
                  </a:lnTo>
                  <a:lnTo>
                    <a:pt x="364" y="140"/>
                  </a:lnTo>
                  <a:lnTo>
                    <a:pt x="358" y="123"/>
                  </a:lnTo>
                  <a:lnTo>
                    <a:pt x="350" y="106"/>
                  </a:lnTo>
                  <a:lnTo>
                    <a:pt x="341" y="92"/>
                  </a:lnTo>
                  <a:lnTo>
                    <a:pt x="330" y="78"/>
                  </a:lnTo>
                  <a:lnTo>
                    <a:pt x="330" y="78"/>
                  </a:lnTo>
                  <a:lnTo>
                    <a:pt x="317" y="66"/>
                  </a:lnTo>
                  <a:lnTo>
                    <a:pt x="304" y="56"/>
                  </a:lnTo>
                  <a:lnTo>
                    <a:pt x="291" y="47"/>
                  </a:lnTo>
                  <a:lnTo>
                    <a:pt x="276" y="40"/>
                  </a:lnTo>
                  <a:lnTo>
                    <a:pt x="260" y="34"/>
                  </a:lnTo>
                  <a:lnTo>
                    <a:pt x="242" y="30"/>
                  </a:lnTo>
                  <a:lnTo>
                    <a:pt x="224" y="27"/>
                  </a:lnTo>
                  <a:lnTo>
                    <a:pt x="205" y="27"/>
                  </a:lnTo>
                  <a:lnTo>
                    <a:pt x="205" y="27"/>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2" name="Freeform 18"/>
            <p:cNvSpPr>
              <a:spLocks/>
            </p:cNvSpPr>
            <p:nvPr/>
          </p:nvSpPr>
          <p:spPr bwMode="auto">
            <a:xfrm>
              <a:off x="11749421" y="6460802"/>
              <a:ext cx="137570" cy="182311"/>
            </a:xfrm>
            <a:custGeom>
              <a:avLst/>
              <a:gdLst>
                <a:gd name="T0" fmla="*/ 307 w 329"/>
                <a:gd name="T1" fmla="*/ 436 h 436"/>
                <a:gd name="T2" fmla="*/ 48 w 329"/>
                <a:gd name="T3" fmla="*/ 84 h 436"/>
                <a:gd name="T4" fmla="*/ 48 w 329"/>
                <a:gd name="T5" fmla="*/ 84 h 436"/>
                <a:gd name="T6" fmla="*/ 41 w 329"/>
                <a:gd name="T7" fmla="*/ 73 h 436"/>
                <a:gd name="T8" fmla="*/ 35 w 329"/>
                <a:gd name="T9" fmla="*/ 63 h 436"/>
                <a:gd name="T10" fmla="*/ 31 w 329"/>
                <a:gd name="T11" fmla="*/ 56 h 436"/>
                <a:gd name="T12" fmla="*/ 30 w 329"/>
                <a:gd name="T13" fmla="*/ 56 h 436"/>
                <a:gd name="T14" fmla="*/ 30 w 329"/>
                <a:gd name="T15" fmla="*/ 56 h 436"/>
                <a:gd name="T16" fmla="*/ 30 w 329"/>
                <a:gd name="T17" fmla="*/ 76 h 436"/>
                <a:gd name="T18" fmla="*/ 30 w 329"/>
                <a:gd name="T19" fmla="*/ 436 h 436"/>
                <a:gd name="T20" fmla="*/ 0 w 329"/>
                <a:gd name="T21" fmla="*/ 436 h 436"/>
                <a:gd name="T22" fmla="*/ 0 w 329"/>
                <a:gd name="T23" fmla="*/ 0 h 436"/>
                <a:gd name="T24" fmla="*/ 23 w 329"/>
                <a:gd name="T25" fmla="*/ 0 h 436"/>
                <a:gd name="T26" fmla="*/ 280 w 329"/>
                <a:gd name="T27" fmla="*/ 349 h 436"/>
                <a:gd name="T28" fmla="*/ 280 w 329"/>
                <a:gd name="T29" fmla="*/ 349 h 436"/>
                <a:gd name="T30" fmla="*/ 299 w 329"/>
                <a:gd name="T31" fmla="*/ 378 h 436"/>
                <a:gd name="T32" fmla="*/ 301 w 329"/>
                <a:gd name="T33" fmla="*/ 378 h 436"/>
                <a:gd name="T34" fmla="*/ 301 w 329"/>
                <a:gd name="T35" fmla="*/ 378 h 436"/>
                <a:gd name="T36" fmla="*/ 299 w 329"/>
                <a:gd name="T37" fmla="*/ 341 h 436"/>
                <a:gd name="T38" fmla="*/ 299 w 329"/>
                <a:gd name="T39" fmla="*/ 0 h 436"/>
                <a:gd name="T40" fmla="*/ 329 w 329"/>
                <a:gd name="T41" fmla="*/ 0 h 436"/>
                <a:gd name="T42" fmla="*/ 329 w 329"/>
                <a:gd name="T43" fmla="*/ 436 h 436"/>
                <a:gd name="T44" fmla="*/ 307 w 329"/>
                <a:gd name="T45" fmla="*/ 436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9" h="436">
                  <a:moveTo>
                    <a:pt x="307" y="436"/>
                  </a:moveTo>
                  <a:lnTo>
                    <a:pt x="48" y="84"/>
                  </a:lnTo>
                  <a:lnTo>
                    <a:pt x="48" y="84"/>
                  </a:lnTo>
                  <a:lnTo>
                    <a:pt x="41" y="73"/>
                  </a:lnTo>
                  <a:lnTo>
                    <a:pt x="35" y="63"/>
                  </a:lnTo>
                  <a:lnTo>
                    <a:pt x="31" y="56"/>
                  </a:lnTo>
                  <a:lnTo>
                    <a:pt x="30" y="56"/>
                  </a:lnTo>
                  <a:lnTo>
                    <a:pt x="30" y="56"/>
                  </a:lnTo>
                  <a:lnTo>
                    <a:pt x="30" y="76"/>
                  </a:lnTo>
                  <a:lnTo>
                    <a:pt x="30" y="436"/>
                  </a:lnTo>
                  <a:lnTo>
                    <a:pt x="0" y="436"/>
                  </a:lnTo>
                  <a:lnTo>
                    <a:pt x="0" y="0"/>
                  </a:lnTo>
                  <a:lnTo>
                    <a:pt x="23" y="0"/>
                  </a:lnTo>
                  <a:lnTo>
                    <a:pt x="280" y="349"/>
                  </a:lnTo>
                  <a:lnTo>
                    <a:pt x="280" y="349"/>
                  </a:lnTo>
                  <a:lnTo>
                    <a:pt x="299" y="378"/>
                  </a:lnTo>
                  <a:lnTo>
                    <a:pt x="301" y="378"/>
                  </a:lnTo>
                  <a:lnTo>
                    <a:pt x="301" y="378"/>
                  </a:lnTo>
                  <a:lnTo>
                    <a:pt x="299" y="341"/>
                  </a:lnTo>
                  <a:lnTo>
                    <a:pt x="299" y="0"/>
                  </a:lnTo>
                  <a:lnTo>
                    <a:pt x="329" y="0"/>
                  </a:lnTo>
                  <a:lnTo>
                    <a:pt x="329" y="436"/>
                  </a:lnTo>
                  <a:lnTo>
                    <a:pt x="307" y="436"/>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3" name="Freeform 19"/>
            <p:cNvSpPr>
              <a:spLocks/>
            </p:cNvSpPr>
            <p:nvPr/>
          </p:nvSpPr>
          <p:spPr bwMode="auto">
            <a:xfrm>
              <a:off x="11927970" y="6458293"/>
              <a:ext cx="95755" cy="187747"/>
            </a:xfrm>
            <a:custGeom>
              <a:avLst/>
              <a:gdLst>
                <a:gd name="T0" fmla="*/ 0 w 229"/>
                <a:gd name="T1" fmla="*/ 392 h 449"/>
                <a:gd name="T2" fmla="*/ 35 w 229"/>
                <a:gd name="T3" fmla="*/ 410 h 449"/>
                <a:gd name="T4" fmla="*/ 70 w 229"/>
                <a:gd name="T5" fmla="*/ 420 h 449"/>
                <a:gd name="T6" fmla="*/ 95 w 229"/>
                <a:gd name="T7" fmla="*/ 422 h 449"/>
                <a:gd name="T8" fmla="*/ 139 w 229"/>
                <a:gd name="T9" fmla="*/ 416 h 449"/>
                <a:gd name="T10" fmla="*/ 165 w 229"/>
                <a:gd name="T11" fmla="*/ 406 h 449"/>
                <a:gd name="T12" fmla="*/ 178 w 229"/>
                <a:gd name="T13" fmla="*/ 396 h 449"/>
                <a:gd name="T14" fmla="*/ 191 w 229"/>
                <a:gd name="T15" fmla="*/ 376 h 449"/>
                <a:gd name="T16" fmla="*/ 198 w 229"/>
                <a:gd name="T17" fmla="*/ 351 h 449"/>
                <a:gd name="T18" fmla="*/ 196 w 229"/>
                <a:gd name="T19" fmla="*/ 325 h 449"/>
                <a:gd name="T20" fmla="*/ 181 w 229"/>
                <a:gd name="T21" fmla="*/ 289 h 449"/>
                <a:gd name="T22" fmla="*/ 152 w 229"/>
                <a:gd name="T23" fmla="*/ 265 h 449"/>
                <a:gd name="T24" fmla="*/ 104 w 229"/>
                <a:gd name="T25" fmla="*/ 234 h 449"/>
                <a:gd name="T26" fmla="*/ 31 w 229"/>
                <a:gd name="T27" fmla="*/ 183 h 449"/>
                <a:gd name="T28" fmla="*/ 19 w 229"/>
                <a:gd name="T29" fmla="*/ 170 h 449"/>
                <a:gd name="T30" fmla="*/ 4 w 229"/>
                <a:gd name="T31" fmla="*/ 126 h 449"/>
                <a:gd name="T32" fmla="*/ 2 w 229"/>
                <a:gd name="T33" fmla="*/ 99 h 449"/>
                <a:gd name="T34" fmla="*/ 12 w 229"/>
                <a:gd name="T35" fmla="*/ 67 h 449"/>
                <a:gd name="T36" fmla="*/ 30 w 229"/>
                <a:gd name="T37" fmla="*/ 40 h 449"/>
                <a:gd name="T38" fmla="*/ 47 w 229"/>
                <a:gd name="T39" fmla="*/ 24 h 449"/>
                <a:gd name="T40" fmla="*/ 79 w 229"/>
                <a:gd name="T41" fmla="*/ 7 h 449"/>
                <a:gd name="T42" fmla="*/ 118 w 229"/>
                <a:gd name="T43" fmla="*/ 0 h 449"/>
                <a:gd name="T44" fmla="*/ 153 w 229"/>
                <a:gd name="T45" fmla="*/ 0 h 449"/>
                <a:gd name="T46" fmla="*/ 211 w 229"/>
                <a:gd name="T47" fmla="*/ 13 h 449"/>
                <a:gd name="T48" fmla="*/ 191 w 229"/>
                <a:gd name="T49" fmla="*/ 36 h 449"/>
                <a:gd name="T50" fmla="*/ 130 w 229"/>
                <a:gd name="T51" fmla="*/ 27 h 449"/>
                <a:gd name="T52" fmla="*/ 99 w 229"/>
                <a:gd name="T53" fmla="*/ 30 h 449"/>
                <a:gd name="T54" fmla="*/ 74 w 229"/>
                <a:gd name="T55" fmla="*/ 39 h 449"/>
                <a:gd name="T56" fmla="*/ 60 w 229"/>
                <a:gd name="T57" fmla="*/ 49 h 449"/>
                <a:gd name="T58" fmla="*/ 44 w 229"/>
                <a:gd name="T59" fmla="*/ 67 h 449"/>
                <a:gd name="T60" fmla="*/ 35 w 229"/>
                <a:gd name="T61" fmla="*/ 90 h 449"/>
                <a:gd name="T62" fmla="*/ 34 w 229"/>
                <a:gd name="T63" fmla="*/ 106 h 449"/>
                <a:gd name="T64" fmla="*/ 43 w 229"/>
                <a:gd name="T65" fmla="*/ 148 h 449"/>
                <a:gd name="T66" fmla="*/ 62 w 229"/>
                <a:gd name="T67" fmla="*/ 170 h 449"/>
                <a:gd name="T68" fmla="*/ 127 w 229"/>
                <a:gd name="T69" fmla="*/ 213 h 449"/>
                <a:gd name="T70" fmla="*/ 178 w 229"/>
                <a:gd name="T71" fmla="*/ 246 h 449"/>
                <a:gd name="T72" fmla="*/ 209 w 229"/>
                <a:gd name="T73" fmla="*/ 274 h 449"/>
                <a:gd name="T74" fmla="*/ 228 w 229"/>
                <a:gd name="T75" fmla="*/ 319 h 449"/>
                <a:gd name="T76" fmla="*/ 229 w 229"/>
                <a:gd name="T77" fmla="*/ 349 h 449"/>
                <a:gd name="T78" fmla="*/ 220 w 229"/>
                <a:gd name="T79" fmla="*/ 381 h 449"/>
                <a:gd name="T80" fmla="*/ 203 w 229"/>
                <a:gd name="T81" fmla="*/ 410 h 449"/>
                <a:gd name="T82" fmla="*/ 185 w 229"/>
                <a:gd name="T83" fmla="*/ 426 h 449"/>
                <a:gd name="T84" fmla="*/ 152 w 229"/>
                <a:gd name="T85" fmla="*/ 441 h 449"/>
                <a:gd name="T86" fmla="*/ 112 w 229"/>
                <a:gd name="T87" fmla="*/ 449 h 449"/>
                <a:gd name="T88" fmla="*/ 84 w 229"/>
                <a:gd name="T89" fmla="*/ 449 h 449"/>
                <a:gd name="T90" fmla="*/ 44 w 229"/>
                <a:gd name="T91" fmla="*/ 442 h 449"/>
                <a:gd name="T92" fmla="*/ 0 w 229"/>
                <a:gd name="T93" fmla="*/ 427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449">
                  <a:moveTo>
                    <a:pt x="0" y="427"/>
                  </a:moveTo>
                  <a:lnTo>
                    <a:pt x="0" y="392"/>
                  </a:lnTo>
                  <a:lnTo>
                    <a:pt x="0" y="392"/>
                  </a:lnTo>
                  <a:lnTo>
                    <a:pt x="12" y="400"/>
                  </a:lnTo>
                  <a:lnTo>
                    <a:pt x="23" y="405"/>
                  </a:lnTo>
                  <a:lnTo>
                    <a:pt x="35" y="410"/>
                  </a:lnTo>
                  <a:lnTo>
                    <a:pt x="47" y="414"/>
                  </a:lnTo>
                  <a:lnTo>
                    <a:pt x="58" y="418"/>
                  </a:lnTo>
                  <a:lnTo>
                    <a:pt x="70" y="420"/>
                  </a:lnTo>
                  <a:lnTo>
                    <a:pt x="82" y="422"/>
                  </a:lnTo>
                  <a:lnTo>
                    <a:pt x="95" y="422"/>
                  </a:lnTo>
                  <a:lnTo>
                    <a:pt x="95" y="422"/>
                  </a:lnTo>
                  <a:lnTo>
                    <a:pt x="118" y="420"/>
                  </a:lnTo>
                  <a:lnTo>
                    <a:pt x="129" y="419"/>
                  </a:lnTo>
                  <a:lnTo>
                    <a:pt x="139" y="416"/>
                  </a:lnTo>
                  <a:lnTo>
                    <a:pt x="148" y="414"/>
                  </a:lnTo>
                  <a:lnTo>
                    <a:pt x="157" y="410"/>
                  </a:lnTo>
                  <a:lnTo>
                    <a:pt x="165" y="406"/>
                  </a:lnTo>
                  <a:lnTo>
                    <a:pt x="172" y="401"/>
                  </a:lnTo>
                  <a:lnTo>
                    <a:pt x="172" y="401"/>
                  </a:lnTo>
                  <a:lnTo>
                    <a:pt x="178" y="396"/>
                  </a:lnTo>
                  <a:lnTo>
                    <a:pt x="183" y="389"/>
                  </a:lnTo>
                  <a:lnTo>
                    <a:pt x="187" y="383"/>
                  </a:lnTo>
                  <a:lnTo>
                    <a:pt x="191" y="376"/>
                  </a:lnTo>
                  <a:lnTo>
                    <a:pt x="194" y="368"/>
                  </a:lnTo>
                  <a:lnTo>
                    <a:pt x="196" y="359"/>
                  </a:lnTo>
                  <a:lnTo>
                    <a:pt x="198" y="351"/>
                  </a:lnTo>
                  <a:lnTo>
                    <a:pt x="198" y="342"/>
                  </a:lnTo>
                  <a:lnTo>
                    <a:pt x="198" y="342"/>
                  </a:lnTo>
                  <a:lnTo>
                    <a:pt x="196" y="325"/>
                  </a:lnTo>
                  <a:lnTo>
                    <a:pt x="194" y="312"/>
                  </a:lnTo>
                  <a:lnTo>
                    <a:pt x="189" y="299"/>
                  </a:lnTo>
                  <a:lnTo>
                    <a:pt x="181" y="289"/>
                  </a:lnTo>
                  <a:lnTo>
                    <a:pt x="181" y="289"/>
                  </a:lnTo>
                  <a:lnTo>
                    <a:pt x="169" y="277"/>
                  </a:lnTo>
                  <a:lnTo>
                    <a:pt x="152" y="265"/>
                  </a:lnTo>
                  <a:lnTo>
                    <a:pt x="130" y="251"/>
                  </a:lnTo>
                  <a:lnTo>
                    <a:pt x="104" y="234"/>
                  </a:lnTo>
                  <a:lnTo>
                    <a:pt x="104" y="234"/>
                  </a:lnTo>
                  <a:lnTo>
                    <a:pt x="74" y="216"/>
                  </a:lnTo>
                  <a:lnTo>
                    <a:pt x="49" y="199"/>
                  </a:lnTo>
                  <a:lnTo>
                    <a:pt x="31" y="183"/>
                  </a:lnTo>
                  <a:lnTo>
                    <a:pt x="25" y="177"/>
                  </a:lnTo>
                  <a:lnTo>
                    <a:pt x="19" y="170"/>
                  </a:lnTo>
                  <a:lnTo>
                    <a:pt x="19" y="170"/>
                  </a:lnTo>
                  <a:lnTo>
                    <a:pt x="12" y="156"/>
                  </a:lnTo>
                  <a:lnTo>
                    <a:pt x="6" y="142"/>
                  </a:lnTo>
                  <a:lnTo>
                    <a:pt x="4" y="126"/>
                  </a:lnTo>
                  <a:lnTo>
                    <a:pt x="2" y="110"/>
                  </a:lnTo>
                  <a:lnTo>
                    <a:pt x="2" y="110"/>
                  </a:lnTo>
                  <a:lnTo>
                    <a:pt x="2" y="99"/>
                  </a:lnTo>
                  <a:lnTo>
                    <a:pt x="5" y="88"/>
                  </a:lnTo>
                  <a:lnTo>
                    <a:pt x="8" y="78"/>
                  </a:lnTo>
                  <a:lnTo>
                    <a:pt x="12" y="67"/>
                  </a:lnTo>
                  <a:lnTo>
                    <a:pt x="17" y="57"/>
                  </a:lnTo>
                  <a:lnTo>
                    <a:pt x="22" y="48"/>
                  </a:lnTo>
                  <a:lnTo>
                    <a:pt x="30" y="40"/>
                  </a:lnTo>
                  <a:lnTo>
                    <a:pt x="38" y="31"/>
                  </a:lnTo>
                  <a:lnTo>
                    <a:pt x="38" y="31"/>
                  </a:lnTo>
                  <a:lnTo>
                    <a:pt x="47" y="24"/>
                  </a:lnTo>
                  <a:lnTo>
                    <a:pt x="57" y="18"/>
                  </a:lnTo>
                  <a:lnTo>
                    <a:pt x="68" y="11"/>
                  </a:lnTo>
                  <a:lnTo>
                    <a:pt x="79" y="7"/>
                  </a:lnTo>
                  <a:lnTo>
                    <a:pt x="92" y="4"/>
                  </a:lnTo>
                  <a:lnTo>
                    <a:pt x="105" y="1"/>
                  </a:lnTo>
                  <a:lnTo>
                    <a:pt x="118" y="0"/>
                  </a:lnTo>
                  <a:lnTo>
                    <a:pt x="134" y="0"/>
                  </a:lnTo>
                  <a:lnTo>
                    <a:pt x="134" y="0"/>
                  </a:lnTo>
                  <a:lnTo>
                    <a:pt x="153" y="0"/>
                  </a:lnTo>
                  <a:lnTo>
                    <a:pt x="173" y="2"/>
                  </a:lnTo>
                  <a:lnTo>
                    <a:pt x="191" y="6"/>
                  </a:lnTo>
                  <a:lnTo>
                    <a:pt x="211" y="13"/>
                  </a:lnTo>
                  <a:lnTo>
                    <a:pt x="211" y="44"/>
                  </a:lnTo>
                  <a:lnTo>
                    <a:pt x="211" y="44"/>
                  </a:lnTo>
                  <a:lnTo>
                    <a:pt x="191" y="36"/>
                  </a:lnTo>
                  <a:lnTo>
                    <a:pt x="172" y="31"/>
                  </a:lnTo>
                  <a:lnTo>
                    <a:pt x="151" y="28"/>
                  </a:lnTo>
                  <a:lnTo>
                    <a:pt x="130" y="27"/>
                  </a:lnTo>
                  <a:lnTo>
                    <a:pt x="130" y="27"/>
                  </a:lnTo>
                  <a:lnTo>
                    <a:pt x="109" y="28"/>
                  </a:lnTo>
                  <a:lnTo>
                    <a:pt x="99" y="30"/>
                  </a:lnTo>
                  <a:lnTo>
                    <a:pt x="90" y="32"/>
                  </a:lnTo>
                  <a:lnTo>
                    <a:pt x="82" y="35"/>
                  </a:lnTo>
                  <a:lnTo>
                    <a:pt x="74" y="39"/>
                  </a:lnTo>
                  <a:lnTo>
                    <a:pt x="66" y="44"/>
                  </a:lnTo>
                  <a:lnTo>
                    <a:pt x="60" y="49"/>
                  </a:lnTo>
                  <a:lnTo>
                    <a:pt x="60" y="49"/>
                  </a:lnTo>
                  <a:lnTo>
                    <a:pt x="53" y="54"/>
                  </a:lnTo>
                  <a:lnTo>
                    <a:pt x="48" y="61"/>
                  </a:lnTo>
                  <a:lnTo>
                    <a:pt x="44" y="67"/>
                  </a:lnTo>
                  <a:lnTo>
                    <a:pt x="40" y="75"/>
                  </a:lnTo>
                  <a:lnTo>
                    <a:pt x="38" y="82"/>
                  </a:lnTo>
                  <a:lnTo>
                    <a:pt x="35" y="90"/>
                  </a:lnTo>
                  <a:lnTo>
                    <a:pt x="34" y="97"/>
                  </a:lnTo>
                  <a:lnTo>
                    <a:pt x="34" y="106"/>
                  </a:lnTo>
                  <a:lnTo>
                    <a:pt x="34" y="106"/>
                  </a:lnTo>
                  <a:lnTo>
                    <a:pt x="35" y="122"/>
                  </a:lnTo>
                  <a:lnTo>
                    <a:pt x="38" y="136"/>
                  </a:lnTo>
                  <a:lnTo>
                    <a:pt x="43" y="148"/>
                  </a:lnTo>
                  <a:lnTo>
                    <a:pt x="51" y="160"/>
                  </a:lnTo>
                  <a:lnTo>
                    <a:pt x="51" y="160"/>
                  </a:lnTo>
                  <a:lnTo>
                    <a:pt x="62" y="170"/>
                  </a:lnTo>
                  <a:lnTo>
                    <a:pt x="79" y="182"/>
                  </a:lnTo>
                  <a:lnTo>
                    <a:pt x="101" y="196"/>
                  </a:lnTo>
                  <a:lnTo>
                    <a:pt x="127" y="213"/>
                  </a:lnTo>
                  <a:lnTo>
                    <a:pt x="127" y="213"/>
                  </a:lnTo>
                  <a:lnTo>
                    <a:pt x="156" y="230"/>
                  </a:lnTo>
                  <a:lnTo>
                    <a:pt x="178" y="246"/>
                  </a:lnTo>
                  <a:lnTo>
                    <a:pt x="196" y="260"/>
                  </a:lnTo>
                  <a:lnTo>
                    <a:pt x="209" y="274"/>
                  </a:lnTo>
                  <a:lnTo>
                    <a:pt x="209" y="274"/>
                  </a:lnTo>
                  <a:lnTo>
                    <a:pt x="217" y="289"/>
                  </a:lnTo>
                  <a:lnTo>
                    <a:pt x="224" y="303"/>
                  </a:lnTo>
                  <a:lnTo>
                    <a:pt x="228" y="319"/>
                  </a:lnTo>
                  <a:lnTo>
                    <a:pt x="229" y="336"/>
                  </a:lnTo>
                  <a:lnTo>
                    <a:pt x="229" y="336"/>
                  </a:lnTo>
                  <a:lnTo>
                    <a:pt x="229" y="349"/>
                  </a:lnTo>
                  <a:lnTo>
                    <a:pt x="226" y="360"/>
                  </a:lnTo>
                  <a:lnTo>
                    <a:pt x="224" y="371"/>
                  </a:lnTo>
                  <a:lnTo>
                    <a:pt x="220" y="381"/>
                  </a:lnTo>
                  <a:lnTo>
                    <a:pt x="216" y="392"/>
                  </a:lnTo>
                  <a:lnTo>
                    <a:pt x="209" y="401"/>
                  </a:lnTo>
                  <a:lnTo>
                    <a:pt x="203" y="410"/>
                  </a:lnTo>
                  <a:lnTo>
                    <a:pt x="194" y="418"/>
                  </a:lnTo>
                  <a:lnTo>
                    <a:pt x="194" y="418"/>
                  </a:lnTo>
                  <a:lnTo>
                    <a:pt x="185" y="426"/>
                  </a:lnTo>
                  <a:lnTo>
                    <a:pt x="176" y="432"/>
                  </a:lnTo>
                  <a:lnTo>
                    <a:pt x="164" y="437"/>
                  </a:lnTo>
                  <a:lnTo>
                    <a:pt x="152" y="441"/>
                  </a:lnTo>
                  <a:lnTo>
                    <a:pt x="139" y="445"/>
                  </a:lnTo>
                  <a:lnTo>
                    <a:pt x="126" y="448"/>
                  </a:lnTo>
                  <a:lnTo>
                    <a:pt x="112" y="449"/>
                  </a:lnTo>
                  <a:lnTo>
                    <a:pt x="96" y="449"/>
                  </a:lnTo>
                  <a:lnTo>
                    <a:pt x="96" y="449"/>
                  </a:lnTo>
                  <a:lnTo>
                    <a:pt x="84" y="449"/>
                  </a:lnTo>
                  <a:lnTo>
                    <a:pt x="71" y="448"/>
                  </a:lnTo>
                  <a:lnTo>
                    <a:pt x="44" y="442"/>
                  </a:lnTo>
                  <a:lnTo>
                    <a:pt x="44" y="442"/>
                  </a:lnTo>
                  <a:lnTo>
                    <a:pt x="18" y="435"/>
                  </a:lnTo>
                  <a:lnTo>
                    <a:pt x="9" y="431"/>
                  </a:lnTo>
                  <a:lnTo>
                    <a:pt x="0" y="427"/>
                  </a:lnTo>
                  <a:lnTo>
                    <a:pt x="0" y="427"/>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4" name="Freeform 20"/>
            <p:cNvSpPr>
              <a:spLocks/>
            </p:cNvSpPr>
            <p:nvPr/>
          </p:nvSpPr>
          <p:spPr bwMode="auto">
            <a:xfrm>
              <a:off x="11330164" y="5100393"/>
              <a:ext cx="341347" cy="89047"/>
            </a:xfrm>
            <a:custGeom>
              <a:avLst/>
              <a:gdLst>
                <a:gd name="T0" fmla="*/ 513 w 736"/>
                <a:gd name="T1" fmla="*/ 161 h 192"/>
                <a:gd name="T2" fmla="*/ 513 w 736"/>
                <a:gd name="T3" fmla="*/ 161 h 192"/>
                <a:gd name="T4" fmla="*/ 496 w 736"/>
                <a:gd name="T5" fmla="*/ 152 h 192"/>
                <a:gd name="T6" fmla="*/ 478 w 736"/>
                <a:gd name="T7" fmla="*/ 137 h 192"/>
                <a:gd name="T8" fmla="*/ 435 w 736"/>
                <a:gd name="T9" fmla="*/ 105 h 192"/>
                <a:gd name="T10" fmla="*/ 410 w 736"/>
                <a:gd name="T11" fmla="*/ 88 h 192"/>
                <a:gd name="T12" fmla="*/ 383 w 736"/>
                <a:gd name="T13" fmla="*/ 71 h 192"/>
                <a:gd name="T14" fmla="*/ 367 w 736"/>
                <a:gd name="T15" fmla="*/ 63 h 192"/>
                <a:gd name="T16" fmla="*/ 350 w 736"/>
                <a:gd name="T17" fmla="*/ 55 h 192"/>
                <a:gd name="T18" fmla="*/ 333 w 736"/>
                <a:gd name="T19" fmla="*/ 49 h 192"/>
                <a:gd name="T20" fmla="*/ 315 w 736"/>
                <a:gd name="T21" fmla="*/ 43 h 192"/>
                <a:gd name="T22" fmla="*/ 315 w 736"/>
                <a:gd name="T23" fmla="*/ 43 h 192"/>
                <a:gd name="T24" fmla="*/ 274 w 736"/>
                <a:gd name="T25" fmla="*/ 34 h 192"/>
                <a:gd name="T26" fmla="*/ 227 w 736"/>
                <a:gd name="T27" fmla="*/ 25 h 192"/>
                <a:gd name="T28" fmla="*/ 177 w 736"/>
                <a:gd name="T29" fmla="*/ 19 h 192"/>
                <a:gd name="T30" fmla="*/ 129 w 736"/>
                <a:gd name="T31" fmla="*/ 12 h 192"/>
                <a:gd name="T32" fmla="*/ 129 w 736"/>
                <a:gd name="T33" fmla="*/ 12 h 192"/>
                <a:gd name="T34" fmla="*/ 38 w 736"/>
                <a:gd name="T35" fmla="*/ 4 h 192"/>
                <a:gd name="T36" fmla="*/ 0 w 736"/>
                <a:gd name="T37" fmla="*/ 0 h 192"/>
                <a:gd name="T38" fmla="*/ 0 w 736"/>
                <a:gd name="T39" fmla="*/ 0 h 192"/>
                <a:gd name="T40" fmla="*/ 46 w 736"/>
                <a:gd name="T41" fmla="*/ 28 h 192"/>
                <a:gd name="T42" fmla="*/ 94 w 736"/>
                <a:gd name="T43" fmla="*/ 56 h 192"/>
                <a:gd name="T44" fmla="*/ 151 w 736"/>
                <a:gd name="T45" fmla="*/ 89 h 192"/>
                <a:gd name="T46" fmla="*/ 214 w 736"/>
                <a:gd name="T47" fmla="*/ 122 h 192"/>
                <a:gd name="T48" fmla="*/ 244 w 736"/>
                <a:gd name="T49" fmla="*/ 136 h 192"/>
                <a:gd name="T50" fmla="*/ 274 w 736"/>
                <a:gd name="T51" fmla="*/ 150 h 192"/>
                <a:gd name="T52" fmla="*/ 301 w 736"/>
                <a:gd name="T53" fmla="*/ 162 h 192"/>
                <a:gd name="T54" fmla="*/ 327 w 736"/>
                <a:gd name="T55" fmla="*/ 171 h 192"/>
                <a:gd name="T56" fmla="*/ 349 w 736"/>
                <a:gd name="T57" fmla="*/ 178 h 192"/>
                <a:gd name="T58" fmla="*/ 359 w 736"/>
                <a:gd name="T59" fmla="*/ 179 h 192"/>
                <a:gd name="T60" fmla="*/ 369 w 736"/>
                <a:gd name="T61" fmla="*/ 180 h 192"/>
                <a:gd name="T62" fmla="*/ 369 w 736"/>
                <a:gd name="T63" fmla="*/ 180 h 192"/>
                <a:gd name="T64" fmla="*/ 435 w 736"/>
                <a:gd name="T65" fmla="*/ 184 h 192"/>
                <a:gd name="T66" fmla="*/ 490 w 736"/>
                <a:gd name="T67" fmla="*/ 188 h 192"/>
                <a:gd name="T68" fmla="*/ 531 w 736"/>
                <a:gd name="T69" fmla="*/ 191 h 192"/>
                <a:gd name="T70" fmla="*/ 563 w 736"/>
                <a:gd name="T71" fmla="*/ 192 h 192"/>
                <a:gd name="T72" fmla="*/ 563 w 736"/>
                <a:gd name="T73" fmla="*/ 192 h 192"/>
                <a:gd name="T74" fmla="*/ 599 w 736"/>
                <a:gd name="T75" fmla="*/ 192 h 192"/>
                <a:gd name="T76" fmla="*/ 641 w 736"/>
                <a:gd name="T77" fmla="*/ 191 h 192"/>
                <a:gd name="T78" fmla="*/ 664 w 736"/>
                <a:gd name="T79" fmla="*/ 188 h 192"/>
                <a:gd name="T80" fmla="*/ 688 w 736"/>
                <a:gd name="T81" fmla="*/ 184 h 192"/>
                <a:gd name="T82" fmla="*/ 711 w 736"/>
                <a:gd name="T83" fmla="*/ 179 h 192"/>
                <a:gd name="T84" fmla="*/ 736 w 736"/>
                <a:gd name="T85" fmla="*/ 171 h 192"/>
                <a:gd name="T86" fmla="*/ 736 w 736"/>
                <a:gd name="T87" fmla="*/ 171 h 192"/>
                <a:gd name="T88" fmla="*/ 710 w 736"/>
                <a:gd name="T89" fmla="*/ 174 h 192"/>
                <a:gd name="T90" fmla="*/ 682 w 736"/>
                <a:gd name="T91" fmla="*/ 176 h 192"/>
                <a:gd name="T92" fmla="*/ 650 w 736"/>
                <a:gd name="T93" fmla="*/ 179 h 192"/>
                <a:gd name="T94" fmla="*/ 613 w 736"/>
                <a:gd name="T95" fmla="*/ 179 h 192"/>
                <a:gd name="T96" fmla="*/ 576 w 736"/>
                <a:gd name="T97" fmla="*/ 176 h 192"/>
                <a:gd name="T98" fmla="*/ 559 w 736"/>
                <a:gd name="T99" fmla="*/ 174 h 192"/>
                <a:gd name="T100" fmla="*/ 542 w 736"/>
                <a:gd name="T101" fmla="*/ 171 h 192"/>
                <a:gd name="T102" fmla="*/ 527 w 736"/>
                <a:gd name="T103" fmla="*/ 167 h 192"/>
                <a:gd name="T104" fmla="*/ 513 w 736"/>
                <a:gd name="T105" fmla="*/ 161 h 192"/>
                <a:gd name="T106" fmla="*/ 513 w 736"/>
                <a:gd name="T107" fmla="*/ 16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6" h="192">
                  <a:moveTo>
                    <a:pt x="513" y="161"/>
                  </a:moveTo>
                  <a:lnTo>
                    <a:pt x="513" y="161"/>
                  </a:lnTo>
                  <a:lnTo>
                    <a:pt x="496" y="152"/>
                  </a:lnTo>
                  <a:lnTo>
                    <a:pt x="478" y="137"/>
                  </a:lnTo>
                  <a:lnTo>
                    <a:pt x="435" y="105"/>
                  </a:lnTo>
                  <a:lnTo>
                    <a:pt x="410" y="88"/>
                  </a:lnTo>
                  <a:lnTo>
                    <a:pt x="383" y="71"/>
                  </a:lnTo>
                  <a:lnTo>
                    <a:pt x="367" y="63"/>
                  </a:lnTo>
                  <a:lnTo>
                    <a:pt x="350" y="55"/>
                  </a:lnTo>
                  <a:lnTo>
                    <a:pt x="333" y="49"/>
                  </a:lnTo>
                  <a:lnTo>
                    <a:pt x="315" y="43"/>
                  </a:lnTo>
                  <a:lnTo>
                    <a:pt x="315" y="43"/>
                  </a:lnTo>
                  <a:lnTo>
                    <a:pt x="274" y="34"/>
                  </a:lnTo>
                  <a:lnTo>
                    <a:pt x="227" y="25"/>
                  </a:lnTo>
                  <a:lnTo>
                    <a:pt x="177" y="19"/>
                  </a:lnTo>
                  <a:lnTo>
                    <a:pt x="129" y="12"/>
                  </a:lnTo>
                  <a:lnTo>
                    <a:pt x="129" y="12"/>
                  </a:lnTo>
                  <a:lnTo>
                    <a:pt x="38" y="4"/>
                  </a:lnTo>
                  <a:lnTo>
                    <a:pt x="0" y="0"/>
                  </a:lnTo>
                  <a:lnTo>
                    <a:pt x="0" y="0"/>
                  </a:lnTo>
                  <a:lnTo>
                    <a:pt x="46" y="28"/>
                  </a:lnTo>
                  <a:lnTo>
                    <a:pt x="94" y="56"/>
                  </a:lnTo>
                  <a:lnTo>
                    <a:pt x="151" y="89"/>
                  </a:lnTo>
                  <a:lnTo>
                    <a:pt x="214" y="122"/>
                  </a:lnTo>
                  <a:lnTo>
                    <a:pt x="244" y="136"/>
                  </a:lnTo>
                  <a:lnTo>
                    <a:pt x="274" y="150"/>
                  </a:lnTo>
                  <a:lnTo>
                    <a:pt x="301" y="162"/>
                  </a:lnTo>
                  <a:lnTo>
                    <a:pt x="327" y="171"/>
                  </a:lnTo>
                  <a:lnTo>
                    <a:pt x="349" y="178"/>
                  </a:lnTo>
                  <a:lnTo>
                    <a:pt x="359" y="179"/>
                  </a:lnTo>
                  <a:lnTo>
                    <a:pt x="369" y="180"/>
                  </a:lnTo>
                  <a:lnTo>
                    <a:pt x="369" y="180"/>
                  </a:lnTo>
                  <a:lnTo>
                    <a:pt x="435" y="184"/>
                  </a:lnTo>
                  <a:lnTo>
                    <a:pt x="490" y="188"/>
                  </a:lnTo>
                  <a:lnTo>
                    <a:pt x="531" y="191"/>
                  </a:lnTo>
                  <a:lnTo>
                    <a:pt x="563" y="192"/>
                  </a:lnTo>
                  <a:lnTo>
                    <a:pt x="563" y="192"/>
                  </a:lnTo>
                  <a:lnTo>
                    <a:pt x="599" y="192"/>
                  </a:lnTo>
                  <a:lnTo>
                    <a:pt x="641" y="191"/>
                  </a:lnTo>
                  <a:lnTo>
                    <a:pt x="664" y="188"/>
                  </a:lnTo>
                  <a:lnTo>
                    <a:pt x="688" y="184"/>
                  </a:lnTo>
                  <a:lnTo>
                    <a:pt x="711" y="179"/>
                  </a:lnTo>
                  <a:lnTo>
                    <a:pt x="736" y="171"/>
                  </a:lnTo>
                  <a:lnTo>
                    <a:pt x="736" y="171"/>
                  </a:lnTo>
                  <a:lnTo>
                    <a:pt x="710" y="174"/>
                  </a:lnTo>
                  <a:lnTo>
                    <a:pt x="682" y="176"/>
                  </a:lnTo>
                  <a:lnTo>
                    <a:pt x="650" y="179"/>
                  </a:lnTo>
                  <a:lnTo>
                    <a:pt x="613" y="179"/>
                  </a:lnTo>
                  <a:lnTo>
                    <a:pt x="576" y="176"/>
                  </a:lnTo>
                  <a:lnTo>
                    <a:pt x="559" y="174"/>
                  </a:lnTo>
                  <a:lnTo>
                    <a:pt x="542" y="171"/>
                  </a:lnTo>
                  <a:lnTo>
                    <a:pt x="527" y="167"/>
                  </a:lnTo>
                  <a:lnTo>
                    <a:pt x="513" y="161"/>
                  </a:lnTo>
                  <a:lnTo>
                    <a:pt x="513" y="161"/>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5" name="Freeform 21"/>
            <p:cNvSpPr>
              <a:spLocks noEditPoints="1"/>
            </p:cNvSpPr>
            <p:nvPr/>
          </p:nvSpPr>
          <p:spPr bwMode="auto">
            <a:xfrm>
              <a:off x="10832520" y="4648200"/>
              <a:ext cx="1102886" cy="1326896"/>
            </a:xfrm>
            <a:custGeom>
              <a:avLst/>
              <a:gdLst>
                <a:gd name="T0" fmla="*/ 1258 w 2378"/>
                <a:gd name="T1" fmla="*/ 4 h 2861"/>
                <a:gd name="T2" fmla="*/ 1089 w 2378"/>
                <a:gd name="T3" fmla="*/ 8 h 2861"/>
                <a:gd name="T4" fmla="*/ 103 w 2378"/>
                <a:gd name="T5" fmla="*/ 287 h 2861"/>
                <a:gd name="T6" fmla="*/ 48 w 2378"/>
                <a:gd name="T7" fmla="*/ 330 h 2861"/>
                <a:gd name="T8" fmla="*/ 11 w 2378"/>
                <a:gd name="T9" fmla="*/ 392 h 2861"/>
                <a:gd name="T10" fmla="*/ 0 w 2378"/>
                <a:gd name="T11" fmla="*/ 918 h 2861"/>
                <a:gd name="T12" fmla="*/ 85 w 2378"/>
                <a:gd name="T13" fmla="*/ 895 h 2861"/>
                <a:gd name="T14" fmla="*/ 469 w 2378"/>
                <a:gd name="T15" fmla="*/ 813 h 2861"/>
                <a:gd name="T16" fmla="*/ 787 w 2378"/>
                <a:gd name="T17" fmla="*/ 780 h 2861"/>
                <a:gd name="T18" fmla="*/ 1021 w 2378"/>
                <a:gd name="T19" fmla="*/ 783 h 2861"/>
                <a:gd name="T20" fmla="*/ 1250 w 2378"/>
                <a:gd name="T21" fmla="*/ 817 h 2861"/>
                <a:gd name="T22" fmla="*/ 1468 w 2378"/>
                <a:gd name="T23" fmla="*/ 888 h 2861"/>
                <a:gd name="T24" fmla="*/ 1737 w 2378"/>
                <a:gd name="T25" fmla="*/ 1030 h 2861"/>
                <a:gd name="T26" fmla="*/ 1811 w 2378"/>
                <a:gd name="T27" fmla="*/ 1117 h 2861"/>
                <a:gd name="T28" fmla="*/ 1809 w 2378"/>
                <a:gd name="T29" fmla="*/ 1146 h 2861"/>
                <a:gd name="T30" fmla="*/ 2000 w 2378"/>
                <a:gd name="T31" fmla="*/ 1220 h 2861"/>
                <a:gd name="T32" fmla="*/ 2145 w 2378"/>
                <a:gd name="T33" fmla="*/ 1308 h 2861"/>
                <a:gd name="T34" fmla="*/ 2220 w 2378"/>
                <a:gd name="T35" fmla="*/ 1388 h 2861"/>
                <a:gd name="T36" fmla="*/ 2246 w 2378"/>
                <a:gd name="T37" fmla="*/ 1482 h 2861"/>
                <a:gd name="T38" fmla="*/ 2212 w 2378"/>
                <a:gd name="T39" fmla="*/ 1611 h 2861"/>
                <a:gd name="T40" fmla="*/ 2141 w 2378"/>
                <a:gd name="T41" fmla="*/ 1733 h 2861"/>
                <a:gd name="T42" fmla="*/ 2060 w 2378"/>
                <a:gd name="T43" fmla="*/ 1805 h 2861"/>
                <a:gd name="T44" fmla="*/ 2022 w 2378"/>
                <a:gd name="T45" fmla="*/ 1814 h 2861"/>
                <a:gd name="T46" fmla="*/ 2030 w 2378"/>
                <a:gd name="T47" fmla="*/ 1756 h 2861"/>
                <a:gd name="T48" fmla="*/ 2003 w 2378"/>
                <a:gd name="T49" fmla="*/ 1705 h 2861"/>
                <a:gd name="T50" fmla="*/ 1956 w 2378"/>
                <a:gd name="T51" fmla="*/ 1680 h 2861"/>
                <a:gd name="T52" fmla="*/ 1775 w 2378"/>
                <a:gd name="T53" fmla="*/ 1637 h 2861"/>
                <a:gd name="T54" fmla="*/ 1409 w 2378"/>
                <a:gd name="T55" fmla="*/ 1580 h 2861"/>
                <a:gd name="T56" fmla="*/ 1140 w 2378"/>
                <a:gd name="T57" fmla="*/ 1569 h 2861"/>
                <a:gd name="T58" fmla="*/ 905 w 2378"/>
                <a:gd name="T59" fmla="*/ 1586 h 2861"/>
                <a:gd name="T60" fmla="*/ 733 w 2378"/>
                <a:gd name="T61" fmla="*/ 1621 h 2861"/>
                <a:gd name="T62" fmla="*/ 578 w 2378"/>
                <a:gd name="T63" fmla="*/ 1687 h 2861"/>
                <a:gd name="T64" fmla="*/ 449 w 2378"/>
                <a:gd name="T65" fmla="*/ 1775 h 2861"/>
                <a:gd name="T66" fmla="*/ 374 w 2378"/>
                <a:gd name="T67" fmla="*/ 1874 h 2861"/>
                <a:gd name="T68" fmla="*/ 349 w 2378"/>
                <a:gd name="T69" fmla="*/ 1951 h 2861"/>
                <a:gd name="T70" fmla="*/ 350 w 2378"/>
                <a:gd name="T71" fmla="*/ 2037 h 2861"/>
                <a:gd name="T72" fmla="*/ 383 w 2378"/>
                <a:gd name="T73" fmla="*/ 2136 h 2861"/>
                <a:gd name="T74" fmla="*/ 452 w 2378"/>
                <a:gd name="T75" fmla="*/ 2245 h 2861"/>
                <a:gd name="T76" fmla="*/ 1089 w 2378"/>
                <a:gd name="T77" fmla="*/ 2825 h 2861"/>
                <a:gd name="T78" fmla="*/ 1136 w 2378"/>
                <a:gd name="T79" fmla="*/ 2852 h 2861"/>
                <a:gd name="T80" fmla="*/ 1203 w 2378"/>
                <a:gd name="T81" fmla="*/ 2860 h 2861"/>
                <a:gd name="T82" fmla="*/ 1267 w 2378"/>
                <a:gd name="T83" fmla="*/ 2840 h 2861"/>
                <a:gd name="T84" fmla="*/ 2287 w 2378"/>
                <a:gd name="T85" fmla="*/ 1951 h 2861"/>
                <a:gd name="T86" fmla="*/ 2348 w 2378"/>
                <a:gd name="T87" fmla="*/ 1860 h 2861"/>
                <a:gd name="T88" fmla="*/ 2377 w 2378"/>
                <a:gd name="T89" fmla="*/ 1753 h 2861"/>
                <a:gd name="T90" fmla="*/ 2375 w 2378"/>
                <a:gd name="T91" fmla="*/ 418 h 2861"/>
                <a:gd name="T92" fmla="*/ 2348 w 2378"/>
                <a:gd name="T93" fmla="*/ 353 h 2861"/>
                <a:gd name="T94" fmla="*/ 2298 w 2378"/>
                <a:gd name="T95" fmla="*/ 301 h 2861"/>
                <a:gd name="T96" fmla="*/ 2249 w 2378"/>
                <a:gd name="T97" fmla="*/ 276 h 2861"/>
                <a:gd name="T98" fmla="*/ 129 w 2378"/>
                <a:gd name="T99" fmla="*/ 458 h 2861"/>
                <a:gd name="T100" fmla="*/ 365 w 2378"/>
                <a:gd name="T101" fmla="*/ 535 h 2861"/>
                <a:gd name="T102" fmla="*/ 641 w 2378"/>
                <a:gd name="T103" fmla="*/ 520 h 2861"/>
                <a:gd name="T104" fmla="*/ 787 w 2378"/>
                <a:gd name="T105" fmla="*/ 318 h 2861"/>
                <a:gd name="T106" fmla="*/ 1091 w 2378"/>
                <a:gd name="T107" fmla="*/ 427 h 2861"/>
                <a:gd name="T108" fmla="*/ 1237 w 2378"/>
                <a:gd name="T109" fmla="*/ 225 h 2861"/>
                <a:gd name="T110" fmla="*/ 1727 w 2378"/>
                <a:gd name="T111" fmla="*/ 520 h 2861"/>
                <a:gd name="T112" fmla="*/ 1581 w 2378"/>
                <a:gd name="T113" fmla="*/ 318 h 2861"/>
                <a:gd name="T114" fmla="*/ 2171 w 2378"/>
                <a:gd name="T115" fmla="*/ 535 h 2861"/>
                <a:gd name="T116" fmla="*/ 1934 w 2378"/>
                <a:gd name="T117" fmla="*/ 458 h 2861"/>
                <a:gd name="T118" fmla="*/ 2171 w 2378"/>
                <a:gd name="T119" fmla="*/ 535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78" h="2861">
                  <a:moveTo>
                    <a:pt x="2249" y="276"/>
                  </a:moveTo>
                  <a:lnTo>
                    <a:pt x="1318" y="14"/>
                  </a:lnTo>
                  <a:lnTo>
                    <a:pt x="1318" y="14"/>
                  </a:lnTo>
                  <a:lnTo>
                    <a:pt x="1289" y="8"/>
                  </a:lnTo>
                  <a:lnTo>
                    <a:pt x="1258" y="4"/>
                  </a:lnTo>
                  <a:lnTo>
                    <a:pt x="1224" y="0"/>
                  </a:lnTo>
                  <a:lnTo>
                    <a:pt x="1189" y="0"/>
                  </a:lnTo>
                  <a:lnTo>
                    <a:pt x="1154" y="0"/>
                  </a:lnTo>
                  <a:lnTo>
                    <a:pt x="1120" y="4"/>
                  </a:lnTo>
                  <a:lnTo>
                    <a:pt x="1089" y="8"/>
                  </a:lnTo>
                  <a:lnTo>
                    <a:pt x="1060" y="14"/>
                  </a:lnTo>
                  <a:lnTo>
                    <a:pt x="129" y="276"/>
                  </a:lnTo>
                  <a:lnTo>
                    <a:pt x="129" y="276"/>
                  </a:lnTo>
                  <a:lnTo>
                    <a:pt x="116" y="281"/>
                  </a:lnTo>
                  <a:lnTo>
                    <a:pt x="103" y="287"/>
                  </a:lnTo>
                  <a:lnTo>
                    <a:pt x="91" y="293"/>
                  </a:lnTo>
                  <a:lnTo>
                    <a:pt x="80" y="301"/>
                  </a:lnTo>
                  <a:lnTo>
                    <a:pt x="68" y="310"/>
                  </a:lnTo>
                  <a:lnTo>
                    <a:pt x="57" y="319"/>
                  </a:lnTo>
                  <a:lnTo>
                    <a:pt x="48" y="330"/>
                  </a:lnTo>
                  <a:lnTo>
                    <a:pt x="38" y="341"/>
                  </a:lnTo>
                  <a:lnTo>
                    <a:pt x="30" y="353"/>
                  </a:lnTo>
                  <a:lnTo>
                    <a:pt x="22" y="366"/>
                  </a:lnTo>
                  <a:lnTo>
                    <a:pt x="16" y="378"/>
                  </a:lnTo>
                  <a:lnTo>
                    <a:pt x="11" y="392"/>
                  </a:lnTo>
                  <a:lnTo>
                    <a:pt x="7" y="405"/>
                  </a:lnTo>
                  <a:lnTo>
                    <a:pt x="3" y="418"/>
                  </a:lnTo>
                  <a:lnTo>
                    <a:pt x="1" y="432"/>
                  </a:lnTo>
                  <a:lnTo>
                    <a:pt x="0" y="447"/>
                  </a:lnTo>
                  <a:lnTo>
                    <a:pt x="0" y="918"/>
                  </a:lnTo>
                  <a:lnTo>
                    <a:pt x="0" y="918"/>
                  </a:lnTo>
                  <a:lnTo>
                    <a:pt x="24" y="912"/>
                  </a:lnTo>
                  <a:lnTo>
                    <a:pt x="24" y="912"/>
                  </a:lnTo>
                  <a:lnTo>
                    <a:pt x="24" y="912"/>
                  </a:lnTo>
                  <a:lnTo>
                    <a:pt x="85" y="895"/>
                  </a:lnTo>
                  <a:lnTo>
                    <a:pt x="151" y="878"/>
                  </a:lnTo>
                  <a:lnTo>
                    <a:pt x="224" y="860"/>
                  </a:lnTo>
                  <a:lnTo>
                    <a:pt x="302" y="843"/>
                  </a:lnTo>
                  <a:lnTo>
                    <a:pt x="384" y="827"/>
                  </a:lnTo>
                  <a:lnTo>
                    <a:pt x="469" y="813"/>
                  </a:lnTo>
                  <a:lnTo>
                    <a:pt x="557" y="800"/>
                  </a:lnTo>
                  <a:lnTo>
                    <a:pt x="649" y="789"/>
                  </a:lnTo>
                  <a:lnTo>
                    <a:pt x="694" y="785"/>
                  </a:lnTo>
                  <a:lnTo>
                    <a:pt x="741" y="781"/>
                  </a:lnTo>
                  <a:lnTo>
                    <a:pt x="787" y="780"/>
                  </a:lnTo>
                  <a:lnTo>
                    <a:pt x="834" y="778"/>
                  </a:lnTo>
                  <a:lnTo>
                    <a:pt x="880" y="778"/>
                  </a:lnTo>
                  <a:lnTo>
                    <a:pt x="927" y="778"/>
                  </a:lnTo>
                  <a:lnTo>
                    <a:pt x="974" y="780"/>
                  </a:lnTo>
                  <a:lnTo>
                    <a:pt x="1021" y="783"/>
                  </a:lnTo>
                  <a:lnTo>
                    <a:pt x="1068" y="787"/>
                  </a:lnTo>
                  <a:lnTo>
                    <a:pt x="1113" y="792"/>
                  </a:lnTo>
                  <a:lnTo>
                    <a:pt x="1159" y="798"/>
                  </a:lnTo>
                  <a:lnTo>
                    <a:pt x="1205" y="806"/>
                  </a:lnTo>
                  <a:lnTo>
                    <a:pt x="1250" y="817"/>
                  </a:lnTo>
                  <a:lnTo>
                    <a:pt x="1294" y="827"/>
                  </a:lnTo>
                  <a:lnTo>
                    <a:pt x="1337" y="840"/>
                  </a:lnTo>
                  <a:lnTo>
                    <a:pt x="1380" y="854"/>
                  </a:lnTo>
                  <a:lnTo>
                    <a:pt x="1380" y="854"/>
                  </a:lnTo>
                  <a:lnTo>
                    <a:pt x="1468" y="888"/>
                  </a:lnTo>
                  <a:lnTo>
                    <a:pt x="1543" y="922"/>
                  </a:lnTo>
                  <a:lnTo>
                    <a:pt x="1606" y="952"/>
                  </a:lnTo>
                  <a:lnTo>
                    <a:pt x="1659" y="981"/>
                  </a:lnTo>
                  <a:lnTo>
                    <a:pt x="1702" y="1007"/>
                  </a:lnTo>
                  <a:lnTo>
                    <a:pt x="1737" y="1030"/>
                  </a:lnTo>
                  <a:lnTo>
                    <a:pt x="1763" y="1052"/>
                  </a:lnTo>
                  <a:lnTo>
                    <a:pt x="1783" y="1072"/>
                  </a:lnTo>
                  <a:lnTo>
                    <a:pt x="1797" y="1089"/>
                  </a:lnTo>
                  <a:lnTo>
                    <a:pt x="1806" y="1104"/>
                  </a:lnTo>
                  <a:lnTo>
                    <a:pt x="1811" y="1117"/>
                  </a:lnTo>
                  <a:lnTo>
                    <a:pt x="1813" y="1128"/>
                  </a:lnTo>
                  <a:lnTo>
                    <a:pt x="1813" y="1136"/>
                  </a:lnTo>
                  <a:lnTo>
                    <a:pt x="1811" y="1141"/>
                  </a:lnTo>
                  <a:lnTo>
                    <a:pt x="1809" y="1146"/>
                  </a:lnTo>
                  <a:lnTo>
                    <a:pt x="1809" y="1146"/>
                  </a:lnTo>
                  <a:lnTo>
                    <a:pt x="1830" y="1153"/>
                  </a:lnTo>
                  <a:lnTo>
                    <a:pt x="1883" y="1171"/>
                  </a:lnTo>
                  <a:lnTo>
                    <a:pt x="1919" y="1185"/>
                  </a:lnTo>
                  <a:lnTo>
                    <a:pt x="1959" y="1201"/>
                  </a:lnTo>
                  <a:lnTo>
                    <a:pt x="2000" y="1220"/>
                  </a:lnTo>
                  <a:lnTo>
                    <a:pt x="2043" y="1242"/>
                  </a:lnTo>
                  <a:lnTo>
                    <a:pt x="2086" y="1266"/>
                  </a:lnTo>
                  <a:lnTo>
                    <a:pt x="2106" y="1280"/>
                  </a:lnTo>
                  <a:lnTo>
                    <a:pt x="2127" y="1293"/>
                  </a:lnTo>
                  <a:lnTo>
                    <a:pt x="2145" y="1308"/>
                  </a:lnTo>
                  <a:lnTo>
                    <a:pt x="2163" y="1323"/>
                  </a:lnTo>
                  <a:lnTo>
                    <a:pt x="2180" y="1339"/>
                  </a:lnTo>
                  <a:lnTo>
                    <a:pt x="2194" y="1354"/>
                  </a:lnTo>
                  <a:lnTo>
                    <a:pt x="2209" y="1371"/>
                  </a:lnTo>
                  <a:lnTo>
                    <a:pt x="2220" y="1388"/>
                  </a:lnTo>
                  <a:lnTo>
                    <a:pt x="2231" y="1407"/>
                  </a:lnTo>
                  <a:lnTo>
                    <a:pt x="2237" y="1425"/>
                  </a:lnTo>
                  <a:lnTo>
                    <a:pt x="2244" y="1443"/>
                  </a:lnTo>
                  <a:lnTo>
                    <a:pt x="2246" y="1463"/>
                  </a:lnTo>
                  <a:lnTo>
                    <a:pt x="2246" y="1482"/>
                  </a:lnTo>
                  <a:lnTo>
                    <a:pt x="2244" y="1503"/>
                  </a:lnTo>
                  <a:lnTo>
                    <a:pt x="2244" y="1503"/>
                  </a:lnTo>
                  <a:lnTo>
                    <a:pt x="2235" y="1542"/>
                  </a:lnTo>
                  <a:lnTo>
                    <a:pt x="2224" y="1578"/>
                  </a:lnTo>
                  <a:lnTo>
                    <a:pt x="2212" y="1611"/>
                  </a:lnTo>
                  <a:lnTo>
                    <a:pt x="2199" y="1641"/>
                  </a:lnTo>
                  <a:lnTo>
                    <a:pt x="2185" y="1668"/>
                  </a:lnTo>
                  <a:lnTo>
                    <a:pt x="2171" y="1692"/>
                  </a:lnTo>
                  <a:lnTo>
                    <a:pt x="2156" y="1714"/>
                  </a:lnTo>
                  <a:lnTo>
                    <a:pt x="2141" y="1733"/>
                  </a:lnTo>
                  <a:lnTo>
                    <a:pt x="2124" y="1752"/>
                  </a:lnTo>
                  <a:lnTo>
                    <a:pt x="2108" y="1767"/>
                  </a:lnTo>
                  <a:lnTo>
                    <a:pt x="2093" y="1782"/>
                  </a:lnTo>
                  <a:lnTo>
                    <a:pt x="2076" y="1795"/>
                  </a:lnTo>
                  <a:lnTo>
                    <a:pt x="2060" y="1805"/>
                  </a:lnTo>
                  <a:lnTo>
                    <a:pt x="2044" y="1816"/>
                  </a:lnTo>
                  <a:lnTo>
                    <a:pt x="2015" y="1834"/>
                  </a:lnTo>
                  <a:lnTo>
                    <a:pt x="2015" y="1834"/>
                  </a:lnTo>
                  <a:lnTo>
                    <a:pt x="2017" y="1829"/>
                  </a:lnTo>
                  <a:lnTo>
                    <a:pt x="2022" y="1814"/>
                  </a:lnTo>
                  <a:lnTo>
                    <a:pt x="2026" y="1805"/>
                  </a:lnTo>
                  <a:lnTo>
                    <a:pt x="2029" y="1793"/>
                  </a:lnTo>
                  <a:lnTo>
                    <a:pt x="2031" y="1782"/>
                  </a:lnTo>
                  <a:lnTo>
                    <a:pt x="2031" y="1769"/>
                  </a:lnTo>
                  <a:lnTo>
                    <a:pt x="2030" y="1756"/>
                  </a:lnTo>
                  <a:lnTo>
                    <a:pt x="2028" y="1743"/>
                  </a:lnTo>
                  <a:lnTo>
                    <a:pt x="2022" y="1730"/>
                  </a:lnTo>
                  <a:lnTo>
                    <a:pt x="2015" y="1717"/>
                  </a:lnTo>
                  <a:lnTo>
                    <a:pt x="2008" y="1711"/>
                  </a:lnTo>
                  <a:lnTo>
                    <a:pt x="2003" y="1705"/>
                  </a:lnTo>
                  <a:lnTo>
                    <a:pt x="1995" y="1700"/>
                  </a:lnTo>
                  <a:lnTo>
                    <a:pt x="1987" y="1694"/>
                  </a:lnTo>
                  <a:lnTo>
                    <a:pt x="1978" y="1689"/>
                  </a:lnTo>
                  <a:lnTo>
                    <a:pt x="1968" y="1685"/>
                  </a:lnTo>
                  <a:lnTo>
                    <a:pt x="1956" y="1680"/>
                  </a:lnTo>
                  <a:lnTo>
                    <a:pt x="1944" y="1677"/>
                  </a:lnTo>
                  <a:lnTo>
                    <a:pt x="1944" y="1677"/>
                  </a:lnTo>
                  <a:lnTo>
                    <a:pt x="1877" y="1659"/>
                  </a:lnTo>
                  <a:lnTo>
                    <a:pt x="1830" y="1649"/>
                  </a:lnTo>
                  <a:lnTo>
                    <a:pt x="1775" y="1637"/>
                  </a:lnTo>
                  <a:lnTo>
                    <a:pt x="1712" y="1624"/>
                  </a:lnTo>
                  <a:lnTo>
                    <a:pt x="1645" y="1611"/>
                  </a:lnTo>
                  <a:lnTo>
                    <a:pt x="1571" y="1599"/>
                  </a:lnTo>
                  <a:lnTo>
                    <a:pt x="1491" y="1589"/>
                  </a:lnTo>
                  <a:lnTo>
                    <a:pt x="1409" y="1580"/>
                  </a:lnTo>
                  <a:lnTo>
                    <a:pt x="1322" y="1573"/>
                  </a:lnTo>
                  <a:lnTo>
                    <a:pt x="1278" y="1571"/>
                  </a:lnTo>
                  <a:lnTo>
                    <a:pt x="1232" y="1569"/>
                  </a:lnTo>
                  <a:lnTo>
                    <a:pt x="1186" y="1569"/>
                  </a:lnTo>
                  <a:lnTo>
                    <a:pt x="1140" y="1569"/>
                  </a:lnTo>
                  <a:lnTo>
                    <a:pt x="1094" y="1571"/>
                  </a:lnTo>
                  <a:lnTo>
                    <a:pt x="1047" y="1573"/>
                  </a:lnTo>
                  <a:lnTo>
                    <a:pt x="1000" y="1576"/>
                  </a:lnTo>
                  <a:lnTo>
                    <a:pt x="952" y="1581"/>
                  </a:lnTo>
                  <a:lnTo>
                    <a:pt x="905" y="1586"/>
                  </a:lnTo>
                  <a:lnTo>
                    <a:pt x="858" y="1594"/>
                  </a:lnTo>
                  <a:lnTo>
                    <a:pt x="811" y="1602"/>
                  </a:lnTo>
                  <a:lnTo>
                    <a:pt x="765" y="1612"/>
                  </a:lnTo>
                  <a:lnTo>
                    <a:pt x="765" y="1612"/>
                  </a:lnTo>
                  <a:lnTo>
                    <a:pt x="733" y="1621"/>
                  </a:lnTo>
                  <a:lnTo>
                    <a:pt x="698" y="1633"/>
                  </a:lnTo>
                  <a:lnTo>
                    <a:pt x="654" y="1650"/>
                  </a:lnTo>
                  <a:lnTo>
                    <a:pt x="629" y="1661"/>
                  </a:lnTo>
                  <a:lnTo>
                    <a:pt x="604" y="1674"/>
                  </a:lnTo>
                  <a:lnTo>
                    <a:pt x="578" y="1687"/>
                  </a:lnTo>
                  <a:lnTo>
                    <a:pt x="551" y="1701"/>
                  </a:lnTo>
                  <a:lnTo>
                    <a:pt x="525" y="1718"/>
                  </a:lnTo>
                  <a:lnTo>
                    <a:pt x="499" y="1735"/>
                  </a:lnTo>
                  <a:lnTo>
                    <a:pt x="474" y="1754"/>
                  </a:lnTo>
                  <a:lnTo>
                    <a:pt x="449" y="1775"/>
                  </a:lnTo>
                  <a:lnTo>
                    <a:pt x="427" y="1797"/>
                  </a:lnTo>
                  <a:lnTo>
                    <a:pt x="406" y="1822"/>
                  </a:lnTo>
                  <a:lnTo>
                    <a:pt x="389" y="1847"/>
                  </a:lnTo>
                  <a:lnTo>
                    <a:pt x="380" y="1861"/>
                  </a:lnTo>
                  <a:lnTo>
                    <a:pt x="374" y="1874"/>
                  </a:lnTo>
                  <a:lnTo>
                    <a:pt x="367" y="1888"/>
                  </a:lnTo>
                  <a:lnTo>
                    <a:pt x="361" y="1904"/>
                  </a:lnTo>
                  <a:lnTo>
                    <a:pt x="357" y="1918"/>
                  </a:lnTo>
                  <a:lnTo>
                    <a:pt x="352" y="1934"/>
                  </a:lnTo>
                  <a:lnTo>
                    <a:pt x="349" y="1951"/>
                  </a:lnTo>
                  <a:lnTo>
                    <a:pt x="348" y="1967"/>
                  </a:lnTo>
                  <a:lnTo>
                    <a:pt x="347" y="1984"/>
                  </a:lnTo>
                  <a:lnTo>
                    <a:pt x="347" y="2000"/>
                  </a:lnTo>
                  <a:lnTo>
                    <a:pt x="348" y="2019"/>
                  </a:lnTo>
                  <a:lnTo>
                    <a:pt x="350" y="2037"/>
                  </a:lnTo>
                  <a:lnTo>
                    <a:pt x="354" y="2056"/>
                  </a:lnTo>
                  <a:lnTo>
                    <a:pt x="360" y="2075"/>
                  </a:lnTo>
                  <a:lnTo>
                    <a:pt x="366" y="2094"/>
                  </a:lnTo>
                  <a:lnTo>
                    <a:pt x="374" y="2115"/>
                  </a:lnTo>
                  <a:lnTo>
                    <a:pt x="383" y="2136"/>
                  </a:lnTo>
                  <a:lnTo>
                    <a:pt x="393" y="2157"/>
                  </a:lnTo>
                  <a:lnTo>
                    <a:pt x="405" y="2178"/>
                  </a:lnTo>
                  <a:lnTo>
                    <a:pt x="419" y="2200"/>
                  </a:lnTo>
                  <a:lnTo>
                    <a:pt x="435" y="2222"/>
                  </a:lnTo>
                  <a:lnTo>
                    <a:pt x="452" y="2245"/>
                  </a:lnTo>
                  <a:lnTo>
                    <a:pt x="470" y="2269"/>
                  </a:lnTo>
                  <a:lnTo>
                    <a:pt x="491" y="2293"/>
                  </a:lnTo>
                  <a:lnTo>
                    <a:pt x="513" y="2317"/>
                  </a:lnTo>
                  <a:lnTo>
                    <a:pt x="538" y="2343"/>
                  </a:lnTo>
                  <a:lnTo>
                    <a:pt x="1089" y="2825"/>
                  </a:lnTo>
                  <a:lnTo>
                    <a:pt x="1089" y="2825"/>
                  </a:lnTo>
                  <a:lnTo>
                    <a:pt x="1099" y="2833"/>
                  </a:lnTo>
                  <a:lnTo>
                    <a:pt x="1111" y="2840"/>
                  </a:lnTo>
                  <a:lnTo>
                    <a:pt x="1123" y="2847"/>
                  </a:lnTo>
                  <a:lnTo>
                    <a:pt x="1136" y="2852"/>
                  </a:lnTo>
                  <a:lnTo>
                    <a:pt x="1149" y="2856"/>
                  </a:lnTo>
                  <a:lnTo>
                    <a:pt x="1162" y="2859"/>
                  </a:lnTo>
                  <a:lnTo>
                    <a:pt x="1176" y="2860"/>
                  </a:lnTo>
                  <a:lnTo>
                    <a:pt x="1189" y="2861"/>
                  </a:lnTo>
                  <a:lnTo>
                    <a:pt x="1203" y="2860"/>
                  </a:lnTo>
                  <a:lnTo>
                    <a:pt x="1216" y="2859"/>
                  </a:lnTo>
                  <a:lnTo>
                    <a:pt x="1229" y="2856"/>
                  </a:lnTo>
                  <a:lnTo>
                    <a:pt x="1242" y="2852"/>
                  </a:lnTo>
                  <a:lnTo>
                    <a:pt x="1255" y="2847"/>
                  </a:lnTo>
                  <a:lnTo>
                    <a:pt x="1267" y="2840"/>
                  </a:lnTo>
                  <a:lnTo>
                    <a:pt x="1279" y="2833"/>
                  </a:lnTo>
                  <a:lnTo>
                    <a:pt x="1289" y="2825"/>
                  </a:lnTo>
                  <a:lnTo>
                    <a:pt x="2278" y="1961"/>
                  </a:lnTo>
                  <a:lnTo>
                    <a:pt x="2278" y="1961"/>
                  </a:lnTo>
                  <a:lnTo>
                    <a:pt x="2287" y="1951"/>
                  </a:lnTo>
                  <a:lnTo>
                    <a:pt x="2297" y="1941"/>
                  </a:lnTo>
                  <a:lnTo>
                    <a:pt x="2308" y="1929"/>
                  </a:lnTo>
                  <a:lnTo>
                    <a:pt x="2317" y="1916"/>
                  </a:lnTo>
                  <a:lnTo>
                    <a:pt x="2334" y="1888"/>
                  </a:lnTo>
                  <a:lnTo>
                    <a:pt x="2348" y="1860"/>
                  </a:lnTo>
                  <a:lnTo>
                    <a:pt x="2361" y="1829"/>
                  </a:lnTo>
                  <a:lnTo>
                    <a:pt x="2370" y="1797"/>
                  </a:lnTo>
                  <a:lnTo>
                    <a:pt x="2373" y="1783"/>
                  </a:lnTo>
                  <a:lnTo>
                    <a:pt x="2375" y="1767"/>
                  </a:lnTo>
                  <a:lnTo>
                    <a:pt x="2377" y="1753"/>
                  </a:lnTo>
                  <a:lnTo>
                    <a:pt x="2378" y="1739"/>
                  </a:lnTo>
                  <a:lnTo>
                    <a:pt x="2378" y="447"/>
                  </a:lnTo>
                  <a:lnTo>
                    <a:pt x="2378" y="447"/>
                  </a:lnTo>
                  <a:lnTo>
                    <a:pt x="2377" y="432"/>
                  </a:lnTo>
                  <a:lnTo>
                    <a:pt x="2375" y="418"/>
                  </a:lnTo>
                  <a:lnTo>
                    <a:pt x="2371" y="405"/>
                  </a:lnTo>
                  <a:lnTo>
                    <a:pt x="2367" y="392"/>
                  </a:lnTo>
                  <a:lnTo>
                    <a:pt x="2362" y="378"/>
                  </a:lnTo>
                  <a:lnTo>
                    <a:pt x="2356" y="366"/>
                  </a:lnTo>
                  <a:lnTo>
                    <a:pt x="2348" y="353"/>
                  </a:lnTo>
                  <a:lnTo>
                    <a:pt x="2340" y="341"/>
                  </a:lnTo>
                  <a:lnTo>
                    <a:pt x="2331" y="330"/>
                  </a:lnTo>
                  <a:lnTo>
                    <a:pt x="2321" y="319"/>
                  </a:lnTo>
                  <a:lnTo>
                    <a:pt x="2310" y="310"/>
                  </a:lnTo>
                  <a:lnTo>
                    <a:pt x="2298" y="301"/>
                  </a:lnTo>
                  <a:lnTo>
                    <a:pt x="2287" y="293"/>
                  </a:lnTo>
                  <a:lnTo>
                    <a:pt x="2275" y="287"/>
                  </a:lnTo>
                  <a:lnTo>
                    <a:pt x="2262" y="281"/>
                  </a:lnTo>
                  <a:lnTo>
                    <a:pt x="2249" y="276"/>
                  </a:lnTo>
                  <a:lnTo>
                    <a:pt x="2249" y="276"/>
                  </a:lnTo>
                  <a:close/>
                  <a:moveTo>
                    <a:pt x="384" y="643"/>
                  </a:moveTo>
                  <a:lnTo>
                    <a:pt x="287" y="593"/>
                  </a:lnTo>
                  <a:lnTo>
                    <a:pt x="189" y="643"/>
                  </a:lnTo>
                  <a:lnTo>
                    <a:pt x="207" y="535"/>
                  </a:lnTo>
                  <a:lnTo>
                    <a:pt x="129" y="458"/>
                  </a:lnTo>
                  <a:lnTo>
                    <a:pt x="237" y="443"/>
                  </a:lnTo>
                  <a:lnTo>
                    <a:pt x="287" y="344"/>
                  </a:lnTo>
                  <a:lnTo>
                    <a:pt x="335" y="443"/>
                  </a:lnTo>
                  <a:lnTo>
                    <a:pt x="444" y="458"/>
                  </a:lnTo>
                  <a:lnTo>
                    <a:pt x="365" y="535"/>
                  </a:lnTo>
                  <a:lnTo>
                    <a:pt x="384" y="643"/>
                  </a:lnTo>
                  <a:close/>
                  <a:moveTo>
                    <a:pt x="817" y="410"/>
                  </a:moveTo>
                  <a:lnTo>
                    <a:pt x="835" y="520"/>
                  </a:lnTo>
                  <a:lnTo>
                    <a:pt x="738" y="468"/>
                  </a:lnTo>
                  <a:lnTo>
                    <a:pt x="641" y="520"/>
                  </a:lnTo>
                  <a:lnTo>
                    <a:pt x="659" y="410"/>
                  </a:lnTo>
                  <a:lnTo>
                    <a:pt x="581" y="333"/>
                  </a:lnTo>
                  <a:lnTo>
                    <a:pt x="689" y="318"/>
                  </a:lnTo>
                  <a:lnTo>
                    <a:pt x="738" y="220"/>
                  </a:lnTo>
                  <a:lnTo>
                    <a:pt x="787" y="318"/>
                  </a:lnTo>
                  <a:lnTo>
                    <a:pt x="895" y="333"/>
                  </a:lnTo>
                  <a:lnTo>
                    <a:pt x="817" y="410"/>
                  </a:lnTo>
                  <a:close/>
                  <a:moveTo>
                    <a:pt x="1287" y="427"/>
                  </a:moveTo>
                  <a:lnTo>
                    <a:pt x="1189" y="375"/>
                  </a:lnTo>
                  <a:lnTo>
                    <a:pt x="1091" y="427"/>
                  </a:lnTo>
                  <a:lnTo>
                    <a:pt x="1111" y="318"/>
                  </a:lnTo>
                  <a:lnTo>
                    <a:pt x="1031" y="241"/>
                  </a:lnTo>
                  <a:lnTo>
                    <a:pt x="1141" y="225"/>
                  </a:lnTo>
                  <a:lnTo>
                    <a:pt x="1189" y="126"/>
                  </a:lnTo>
                  <a:lnTo>
                    <a:pt x="1237" y="225"/>
                  </a:lnTo>
                  <a:lnTo>
                    <a:pt x="1347" y="241"/>
                  </a:lnTo>
                  <a:lnTo>
                    <a:pt x="1268" y="318"/>
                  </a:lnTo>
                  <a:lnTo>
                    <a:pt x="1287" y="427"/>
                  </a:lnTo>
                  <a:close/>
                  <a:moveTo>
                    <a:pt x="1709" y="410"/>
                  </a:moveTo>
                  <a:lnTo>
                    <a:pt x="1727" y="520"/>
                  </a:lnTo>
                  <a:lnTo>
                    <a:pt x="1630" y="468"/>
                  </a:lnTo>
                  <a:lnTo>
                    <a:pt x="1533" y="520"/>
                  </a:lnTo>
                  <a:lnTo>
                    <a:pt x="1551" y="410"/>
                  </a:lnTo>
                  <a:lnTo>
                    <a:pt x="1473" y="333"/>
                  </a:lnTo>
                  <a:lnTo>
                    <a:pt x="1581" y="318"/>
                  </a:lnTo>
                  <a:lnTo>
                    <a:pt x="1630" y="220"/>
                  </a:lnTo>
                  <a:lnTo>
                    <a:pt x="1679" y="318"/>
                  </a:lnTo>
                  <a:lnTo>
                    <a:pt x="1788" y="333"/>
                  </a:lnTo>
                  <a:lnTo>
                    <a:pt x="1709" y="410"/>
                  </a:lnTo>
                  <a:close/>
                  <a:moveTo>
                    <a:pt x="2171" y="535"/>
                  </a:moveTo>
                  <a:lnTo>
                    <a:pt x="2189" y="643"/>
                  </a:lnTo>
                  <a:lnTo>
                    <a:pt x="2091" y="593"/>
                  </a:lnTo>
                  <a:lnTo>
                    <a:pt x="1995" y="643"/>
                  </a:lnTo>
                  <a:lnTo>
                    <a:pt x="2013" y="535"/>
                  </a:lnTo>
                  <a:lnTo>
                    <a:pt x="1934" y="458"/>
                  </a:lnTo>
                  <a:lnTo>
                    <a:pt x="2043" y="443"/>
                  </a:lnTo>
                  <a:lnTo>
                    <a:pt x="2091" y="344"/>
                  </a:lnTo>
                  <a:lnTo>
                    <a:pt x="2141" y="443"/>
                  </a:lnTo>
                  <a:lnTo>
                    <a:pt x="2249" y="458"/>
                  </a:lnTo>
                  <a:lnTo>
                    <a:pt x="2171" y="535"/>
                  </a:lnTo>
                  <a:close/>
                </a:path>
              </a:pathLst>
            </a:custGeom>
            <a:grp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171" name="TextBox 170"/>
          <p:cNvSpPr txBox="1"/>
          <p:nvPr/>
        </p:nvSpPr>
        <p:spPr>
          <a:xfrm>
            <a:off x="9182101" y="2702410"/>
            <a:ext cx="2895600" cy="1702004"/>
          </a:xfrm>
          <a:prstGeom prst="rect">
            <a:avLst/>
          </a:prstGeom>
          <a:noFill/>
        </p:spPr>
        <p:txBody>
          <a:bodyPr wrap="square" rtlCol="0">
            <a:spAutoFit/>
          </a:bodyPr>
          <a:lstStyle/>
          <a:p>
            <a:pPr marL="0" marR="0" lvl="2" indent="0" algn="ctr" defTabSz="914400" rtl="0" eaLnBrk="1" fontAlgn="auto" latinLnBrk="0" hangingPunct="1">
              <a:lnSpc>
                <a:spcPct val="75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Segoe Light" charset="0"/>
                <a:cs typeface="Arial" panose="020B0604020202020204" pitchFamily="34" charset="0"/>
              </a:rPr>
              <a:t>UNLOCK</a:t>
            </a:r>
            <a:r>
              <a:rPr kumimoji="0" lang="en-US" sz="4800" b="0" i="0" u="none" strike="noStrike" kern="1200" cap="none" spc="0" normalizeH="0" baseline="0" noProof="0" dirty="0">
                <a:ln>
                  <a:noFill/>
                </a:ln>
                <a:solidFill>
                  <a:srgbClr val="FFFFFF"/>
                </a:solidFill>
                <a:effectLst/>
                <a:uLnTx/>
                <a:uFillTx/>
                <a:latin typeface="Arial" panose="020B0604020202020204" pitchFamily="34" charset="0"/>
                <a:ea typeface="Segoe Light" charset="0"/>
                <a:cs typeface="Arial" panose="020B0604020202020204" pitchFamily="34" charset="0"/>
              </a:rPr>
              <a:t> </a:t>
            </a:r>
            <a:r>
              <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Segoe Light" charset="0"/>
                <a:cs typeface="Arial" panose="020B0604020202020204" pitchFamily="34" charset="0"/>
              </a:rPr>
              <a:t>RANSOMWARE</a:t>
            </a:r>
          </a:p>
          <a:p>
            <a:pPr marL="0" marR="0" lvl="2" indent="0" algn="ctr" defTabSz="914400" rtl="0" eaLnBrk="1" fontAlgn="auto" latinLnBrk="0" hangingPunct="1">
              <a:lnSpc>
                <a:spcPct val="85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Segoe Light" charset="0"/>
                <a:cs typeface="Arial" panose="020B0604020202020204" pitchFamily="34" charset="0"/>
              </a:rPr>
              <a:t>ENCRYPTED </a:t>
            </a:r>
          </a:p>
          <a:p>
            <a:pPr marL="0" marR="0" lvl="2" indent="0" algn="ctr" defTabSz="914400" rtl="0" eaLnBrk="1" fontAlgn="auto" latinLnBrk="0" hangingPunct="1">
              <a:lnSpc>
                <a:spcPct val="85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Segoe Light" charset="0"/>
                <a:cs typeface="Arial" panose="020B0604020202020204" pitchFamily="34" charset="0"/>
              </a:rPr>
              <a:t>FILES </a:t>
            </a:r>
          </a:p>
        </p:txBody>
      </p:sp>
      <p:sp>
        <p:nvSpPr>
          <p:cNvPr id="107" name="TextBox 106"/>
          <p:cNvSpPr txBox="1"/>
          <p:nvPr/>
        </p:nvSpPr>
        <p:spPr>
          <a:xfrm>
            <a:off x="152400" y="1295400"/>
            <a:ext cx="4561530" cy="615553"/>
          </a:xfrm>
          <a:prstGeom prst="rect">
            <a:avLst/>
          </a:prstGeom>
          <a:noFill/>
        </p:spPr>
        <p:txBody>
          <a:bodyPr wrap="square" rtlCol="0">
            <a:spAutoFit/>
          </a:bodyPr>
          <a:lstStyle/>
          <a:p>
            <a:pPr marL="0" marR="0" lvl="2" indent="0" algn="l" defTabSz="914400" rtl="0" eaLnBrk="1" fontAlgn="auto" latinLnBrk="0" hangingPunct="1">
              <a:lnSpc>
                <a:spcPct val="85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A3A3A3"/>
                </a:solidFill>
                <a:effectLst/>
                <a:uLnTx/>
                <a:uFillTx/>
                <a:latin typeface="Arial" panose="020B0604020202020204" pitchFamily="34" charset="0"/>
                <a:ea typeface="Segoe Light" charset="0"/>
                <a:cs typeface="Arial" panose="020B0604020202020204" pitchFamily="34" charset="0"/>
              </a:rPr>
              <a:t>3 WAYS…</a:t>
            </a:r>
            <a:endParaRPr kumimoji="0" lang="en-US" sz="8000" b="0" i="0" u="none" strike="noStrike" kern="1200" cap="none" spc="-400" normalizeH="0" baseline="0" noProof="0" dirty="0">
              <a:ln>
                <a:noFill/>
              </a:ln>
              <a:solidFill>
                <a:srgbClr val="A3A3A3"/>
              </a:solidFill>
              <a:effectLst/>
              <a:uLnTx/>
              <a:uFillTx/>
              <a:latin typeface="Arial" panose="020B0604020202020204" pitchFamily="34" charset="0"/>
              <a:ea typeface="Segoe Light" charset="0"/>
              <a:cs typeface="Arial" panose="020B0604020202020204" pitchFamily="34" charset="0"/>
            </a:endParaRPr>
          </a:p>
        </p:txBody>
      </p:sp>
      <p:sp>
        <p:nvSpPr>
          <p:cNvPr id="104" name="TextBox 103"/>
          <p:cNvSpPr txBox="1">
            <a:spLocks/>
          </p:cNvSpPr>
          <p:nvPr/>
        </p:nvSpPr>
        <p:spPr>
          <a:xfrm>
            <a:off x="1524000" y="6611781"/>
            <a:ext cx="9144000" cy="246221"/>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lumMod val="65000"/>
                  </a:srgbClr>
                </a:solidFill>
                <a:effectLst/>
                <a:uLnTx/>
                <a:uFillTx/>
                <a:latin typeface="Arial"/>
                <a:ea typeface="+mn-ea"/>
                <a:cs typeface="Arial"/>
              </a:rPr>
              <a:t>© 2006 - 2016 Billion Dollar Graphics. All rights reserved.</a:t>
            </a:r>
          </a:p>
        </p:txBody>
      </p:sp>
      <p:grpSp>
        <p:nvGrpSpPr>
          <p:cNvPr id="102" name="Group 101"/>
          <p:cNvGrpSpPr/>
          <p:nvPr/>
        </p:nvGrpSpPr>
        <p:grpSpPr>
          <a:xfrm>
            <a:off x="10898188" y="-73851"/>
            <a:ext cx="1295400" cy="1369251"/>
            <a:chOff x="10896600" y="-73851"/>
            <a:chExt cx="1295400" cy="1369251"/>
          </a:xfrm>
        </p:grpSpPr>
        <p:sp>
          <p:nvSpPr>
            <p:cNvPr id="108" name="Right Triangle 107"/>
            <p:cNvSpPr/>
            <p:nvPr/>
          </p:nvSpPr>
          <p:spPr bwMode="auto">
            <a:xfrm flipH="1" flipV="1">
              <a:off x="10896600" y="0"/>
              <a:ext cx="1295400" cy="1295400"/>
            </a:xfrm>
            <a:prstGeom prst="rtTriangle">
              <a:avLst/>
            </a:prstGeom>
            <a:solidFill>
              <a:srgbClr val="00B0F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9" name="TextBox 108"/>
            <p:cNvSpPr txBox="1"/>
            <p:nvPr/>
          </p:nvSpPr>
          <p:spPr>
            <a:xfrm rot="2700000">
              <a:off x="11191171" y="302855"/>
              <a:ext cx="1091966"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Calibri" panose="020F0502020204030204"/>
                  <a:ea typeface="+mn-ea"/>
                  <a:cs typeface="Arial Narrow"/>
                </a:rPr>
                <a:t>ANIMATED</a:t>
              </a:r>
            </a:p>
          </p:txBody>
        </p:sp>
      </p:grpSp>
      <p:pic>
        <p:nvPicPr>
          <p:cNvPr id="96" name="Picture 95">
            <a:extLst>
              <a:ext uri="{FF2B5EF4-FFF2-40B4-BE49-F238E27FC236}">
                <a16:creationId xmlns:a16="http://schemas.microsoft.com/office/drawing/2014/main" id="{3BABBB7A-56B8-4745-8D92-96599AAE51F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7616" y="6500752"/>
            <a:ext cx="1905888" cy="322033"/>
          </a:xfrm>
          <a:prstGeom prst="rect">
            <a:avLst/>
          </a:prstGeom>
        </p:spPr>
      </p:pic>
      <p:sp>
        <p:nvSpPr>
          <p:cNvPr id="98" name="TextBox 97">
            <a:extLst>
              <a:ext uri="{FF2B5EF4-FFF2-40B4-BE49-F238E27FC236}">
                <a16:creationId xmlns:a16="http://schemas.microsoft.com/office/drawing/2014/main" id="{B83938E0-FCD2-3A48-8BEF-C5C9EA53F3E3}"/>
              </a:ext>
            </a:extLst>
          </p:cNvPr>
          <p:cNvSpPr txBox="1"/>
          <p:nvPr/>
        </p:nvSpPr>
        <p:spPr>
          <a:xfrm>
            <a:off x="-28881" y="6242596"/>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spTree>
    <p:extLst>
      <p:ext uri="{BB962C8B-B14F-4D97-AF65-F5344CB8AC3E}">
        <p14:creationId xmlns:p14="http://schemas.microsoft.com/office/powerpoint/2010/main" val="708609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0" presetClass="path" presetSubtype="0" decel="50000" fill="hold" nodeType="clickEffect">
                                  <p:stCondLst>
                                    <p:cond delay="0"/>
                                  </p:stCondLst>
                                  <p:childTnLst>
                                    <p:animMotion origin="layout" path="M 0 -4.81481E-6 L 0.08451 0.0007 " pathEditMode="relative" rAng="0" ptsTypes="AA">
                                      <p:cBhvr>
                                        <p:cTn id="18" dur="1000" fill="hold"/>
                                        <p:tgtEl>
                                          <p:spTgt spid="97"/>
                                        </p:tgtEl>
                                        <p:attrNameLst>
                                          <p:attrName>ppt_x</p:attrName>
                                          <p:attrName>ppt_y</p:attrName>
                                        </p:attrNameLst>
                                      </p:cBhvr>
                                      <p:rCtr x="4219" y="23"/>
                                    </p:animMotion>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0" presetClass="path" presetSubtype="0" decel="50000" fill="hold" nodeType="clickEffect">
                                  <p:stCondLst>
                                    <p:cond delay="0"/>
                                  </p:stCondLst>
                                  <p:childTnLst>
                                    <p:animMotion origin="layout" path="M -4.79167E-6 -4.44444E-6 L 0.08451 0.0007 " pathEditMode="relative" rAng="0" ptsTypes="AA">
                                      <p:cBhvr>
                                        <p:cTn id="26" dur="1000" fill="hold"/>
                                        <p:tgtEl>
                                          <p:spTgt spid="110"/>
                                        </p:tgtEl>
                                        <p:attrNameLst>
                                          <p:attrName>ppt_x</p:attrName>
                                          <p:attrName>ppt_y</p:attrName>
                                        </p:attrNameLst>
                                      </p:cBhvr>
                                      <p:rCtr x="4219" y="23"/>
                                    </p:animMotion>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0" presetClass="path" presetSubtype="0" decel="50000" fill="hold" nodeType="clickEffect">
                                  <p:stCondLst>
                                    <p:cond delay="0"/>
                                  </p:stCondLst>
                                  <p:childTnLst>
                                    <p:animMotion origin="layout" path="M -4.58333E-6 -4.44444E-6 L 0.08451 0.0007 " pathEditMode="relative" rAng="0" ptsTypes="AA">
                                      <p:cBhvr>
                                        <p:cTn id="34" dur="1000" fill="hold"/>
                                        <p:tgtEl>
                                          <p:spTgt spid="100"/>
                                        </p:tgtEl>
                                        <p:attrNameLst>
                                          <p:attrName>ppt_x</p:attrName>
                                          <p:attrName>ppt_y</p:attrName>
                                        </p:attrNameLst>
                                      </p:cBhvr>
                                      <p:rCtr x="4219"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P spid="10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1"/>
            <a:ext cx="3701817"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0" name="Picture 3"/>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26352" y="845727"/>
            <a:ext cx="1631345" cy="3726275"/>
          </a:xfrm>
          <a:prstGeom prst="rect">
            <a:avLst/>
          </a:prstGeom>
          <a:solidFill>
            <a:schemeClr val="bg1"/>
          </a:solidFill>
          <a:ln>
            <a:noFill/>
          </a:ln>
          <a:effectLst>
            <a:outerShdw blurRad="50800" dist="38100" algn="l" rotWithShape="0">
              <a:prstClr val="black">
                <a:alpha val="15000"/>
              </a:prstClr>
            </a:outerShdw>
          </a:effectLst>
        </p:spPr>
      </p:pic>
      <p:cxnSp>
        <p:nvCxnSpPr>
          <p:cNvPr id="28" name="Straight Connector 27"/>
          <p:cNvCxnSpPr/>
          <p:nvPr/>
        </p:nvCxnSpPr>
        <p:spPr>
          <a:xfrm>
            <a:off x="670778" y="595965"/>
            <a:ext cx="21717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SELECTING CONTENT</a:t>
            </a:r>
            <a:endParaRPr lang="en-US" dirty="0">
              <a:solidFill>
                <a:schemeClr val="bg1"/>
              </a:solidFill>
            </a:endParaRPr>
          </a:p>
        </p:txBody>
      </p:sp>
      <p:sp>
        <p:nvSpPr>
          <p:cNvPr id="45" name="Oval 40"/>
          <p:cNvSpPr/>
          <p:nvPr/>
        </p:nvSpPr>
        <p:spPr>
          <a:xfrm>
            <a:off x="4074205" y="1257319"/>
            <a:ext cx="1263864" cy="1263864"/>
          </a:xfrm>
          <a:prstGeom prst="rect">
            <a:avLst/>
          </a:prstGeom>
          <a:solidFill>
            <a:schemeClr val="accent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46" name="Oval 41"/>
          <p:cNvSpPr/>
          <p:nvPr/>
        </p:nvSpPr>
        <p:spPr>
          <a:xfrm>
            <a:off x="5704149" y="1257319"/>
            <a:ext cx="1263864" cy="1263864"/>
          </a:xfrm>
          <a:prstGeom prst="rect">
            <a:avLst/>
          </a:prstGeom>
          <a:solidFill>
            <a:schemeClr val="accent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47" name="Oval 42"/>
          <p:cNvSpPr/>
          <p:nvPr/>
        </p:nvSpPr>
        <p:spPr>
          <a:xfrm>
            <a:off x="7334095" y="1257319"/>
            <a:ext cx="1263864" cy="1263864"/>
          </a:xfrm>
          <a:prstGeom prst="rect">
            <a:avLst/>
          </a:prstGeom>
          <a:solidFill>
            <a:schemeClr val="accent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48" name="Oval 49"/>
          <p:cNvSpPr/>
          <p:nvPr/>
        </p:nvSpPr>
        <p:spPr>
          <a:xfrm>
            <a:off x="8964040" y="1257319"/>
            <a:ext cx="1263864" cy="1263864"/>
          </a:xfrm>
          <a:prstGeom prst="rect">
            <a:avLst/>
          </a:prstGeom>
          <a:solidFill>
            <a:schemeClr val="accent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49" name="Oval 50"/>
          <p:cNvSpPr/>
          <p:nvPr/>
        </p:nvSpPr>
        <p:spPr>
          <a:xfrm>
            <a:off x="10593985" y="1257319"/>
            <a:ext cx="1263864" cy="1263864"/>
          </a:xfrm>
          <a:prstGeom prst="rect">
            <a:avLst/>
          </a:prstGeom>
          <a:solidFill>
            <a:schemeClr val="accent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0" name="Oval 43"/>
          <p:cNvSpPr/>
          <p:nvPr/>
        </p:nvSpPr>
        <p:spPr>
          <a:xfrm>
            <a:off x="4074205" y="2797069"/>
            <a:ext cx="1263864" cy="1263864"/>
          </a:xfrm>
          <a:prstGeom prst="rect">
            <a:avLst/>
          </a:prstGeom>
          <a:solidFill>
            <a:schemeClr val="tx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1" name="Oval 44"/>
          <p:cNvSpPr/>
          <p:nvPr/>
        </p:nvSpPr>
        <p:spPr>
          <a:xfrm>
            <a:off x="5704149" y="2797069"/>
            <a:ext cx="1263864" cy="1263864"/>
          </a:xfrm>
          <a:prstGeom prst="rect">
            <a:avLst/>
          </a:prstGeom>
          <a:solidFill>
            <a:schemeClr val="tx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2" name="Oval 45"/>
          <p:cNvSpPr/>
          <p:nvPr/>
        </p:nvSpPr>
        <p:spPr>
          <a:xfrm>
            <a:off x="7334093" y="2797069"/>
            <a:ext cx="1263864" cy="1263864"/>
          </a:xfrm>
          <a:prstGeom prst="rect">
            <a:avLst/>
          </a:prstGeom>
          <a:solidFill>
            <a:schemeClr val="tx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3" name="Oval 51"/>
          <p:cNvSpPr/>
          <p:nvPr/>
        </p:nvSpPr>
        <p:spPr>
          <a:xfrm>
            <a:off x="8964040" y="2797069"/>
            <a:ext cx="1263864" cy="1263864"/>
          </a:xfrm>
          <a:prstGeom prst="rect">
            <a:avLst/>
          </a:prstGeom>
          <a:solidFill>
            <a:schemeClr val="tx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4" name="Oval 52"/>
          <p:cNvSpPr/>
          <p:nvPr/>
        </p:nvSpPr>
        <p:spPr>
          <a:xfrm>
            <a:off x="10593984" y="2797069"/>
            <a:ext cx="1263864" cy="1263864"/>
          </a:xfrm>
          <a:prstGeom prst="rect">
            <a:avLst/>
          </a:prstGeom>
          <a:solidFill>
            <a:schemeClr val="tx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5" name="Oval 46"/>
          <p:cNvSpPr/>
          <p:nvPr/>
        </p:nvSpPr>
        <p:spPr>
          <a:xfrm>
            <a:off x="4074205" y="43368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6" name="Oval 47"/>
          <p:cNvSpPr/>
          <p:nvPr/>
        </p:nvSpPr>
        <p:spPr>
          <a:xfrm>
            <a:off x="5704149" y="43368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7" name="Oval 48"/>
          <p:cNvSpPr/>
          <p:nvPr/>
        </p:nvSpPr>
        <p:spPr>
          <a:xfrm>
            <a:off x="7334095" y="43368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8" name="Oval 53"/>
          <p:cNvSpPr/>
          <p:nvPr/>
        </p:nvSpPr>
        <p:spPr>
          <a:xfrm>
            <a:off x="8964040" y="43368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sp>
        <p:nvSpPr>
          <p:cNvPr id="59" name="Oval 54"/>
          <p:cNvSpPr/>
          <p:nvPr/>
        </p:nvSpPr>
        <p:spPr>
          <a:xfrm>
            <a:off x="10593985" y="4336819"/>
            <a:ext cx="1263864" cy="1263864"/>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grpSp>
        <p:nvGrpSpPr>
          <p:cNvPr id="60" name="Group 59">
            <a:extLst>
              <a:ext uri="{FF2B5EF4-FFF2-40B4-BE49-F238E27FC236}">
                <a16:creationId xmlns:a16="http://schemas.microsoft.com/office/drawing/2014/main" id="{24001D5E-DDB1-4264-A797-440829C1EE82}"/>
              </a:ext>
            </a:extLst>
          </p:cNvPr>
          <p:cNvGrpSpPr/>
          <p:nvPr/>
        </p:nvGrpSpPr>
        <p:grpSpPr>
          <a:xfrm>
            <a:off x="236641" y="5976281"/>
            <a:ext cx="3465177" cy="650935"/>
            <a:chOff x="236641" y="5179042"/>
            <a:chExt cx="3465177" cy="650935"/>
          </a:xfrm>
        </p:grpSpPr>
        <p:sp>
          <p:nvSpPr>
            <p:cNvPr id="61" name="TextBox 60">
              <a:extLst>
                <a:ext uri="{FF2B5EF4-FFF2-40B4-BE49-F238E27FC236}">
                  <a16:creationId xmlns:a16="http://schemas.microsoft.com/office/drawing/2014/main" id="{BFD9A9C1-CC56-4EFF-BFDB-E644DF482559}"/>
                </a:ext>
              </a:extLst>
            </p:cNvPr>
            <p:cNvSpPr txBox="1"/>
            <p:nvPr/>
          </p:nvSpPr>
          <p:spPr>
            <a:xfrm>
              <a:off x="1453098" y="5179042"/>
              <a:ext cx="2248720" cy="650935"/>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lvl="0" defTabSz="1219088">
                <a:defRPr/>
              </a:pPr>
              <a:r>
                <a:rPr lang="en-US" sz="1800" dirty="0">
                  <a:solidFill>
                    <a:prstClr val="white"/>
                  </a:solidFill>
                </a:rPr>
                <a:t>Select multiple individual objects</a:t>
              </a:r>
            </a:p>
          </p:txBody>
        </p:sp>
        <p:sp>
          <p:nvSpPr>
            <p:cNvPr id="62" name="Freeform: Shape 61">
              <a:extLst>
                <a:ext uri="{FF2B5EF4-FFF2-40B4-BE49-F238E27FC236}">
                  <a16:creationId xmlns:a16="http://schemas.microsoft.com/office/drawing/2014/main" id="{EECFB74E-42E0-4071-A6D1-ED4DD7D4EFA0}"/>
                </a:ext>
              </a:extLst>
            </p:cNvPr>
            <p:cNvSpPr/>
            <p:nvPr/>
          </p:nvSpPr>
          <p:spPr>
            <a:xfrm>
              <a:off x="236641" y="5243905"/>
              <a:ext cx="666831"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Ctrl</a:t>
              </a:r>
            </a:p>
          </p:txBody>
        </p:sp>
        <p:grpSp>
          <p:nvGrpSpPr>
            <p:cNvPr id="63" name="Group 62">
              <a:extLst>
                <a:ext uri="{FF2B5EF4-FFF2-40B4-BE49-F238E27FC236}">
                  <a16:creationId xmlns:a16="http://schemas.microsoft.com/office/drawing/2014/main" id="{CE1C3EA1-BA14-400F-8DE9-9F50C78024E4}"/>
                </a:ext>
              </a:extLst>
            </p:cNvPr>
            <p:cNvGrpSpPr/>
            <p:nvPr/>
          </p:nvGrpSpPr>
          <p:grpSpPr>
            <a:xfrm>
              <a:off x="972494" y="5243863"/>
              <a:ext cx="368764" cy="521292"/>
              <a:chOff x="3325000" y="4800173"/>
              <a:chExt cx="275204" cy="389034"/>
            </a:xfrm>
          </p:grpSpPr>
          <p:sp>
            <p:nvSpPr>
              <p:cNvPr id="64" name="Freeform: Shape 63">
                <a:extLst>
                  <a:ext uri="{FF2B5EF4-FFF2-40B4-BE49-F238E27FC236}">
                    <a16:creationId xmlns:a16="http://schemas.microsoft.com/office/drawing/2014/main" id="{5E9DA21B-0BAD-4061-8EF1-1008914308D3}"/>
                  </a:ext>
                </a:extLst>
              </p:cNvPr>
              <p:cNvSpPr/>
              <p:nvPr/>
            </p:nvSpPr>
            <p:spPr>
              <a:xfrm>
                <a:off x="3325004" y="4800173"/>
                <a:ext cx="273763" cy="389031"/>
              </a:xfrm>
              <a:custGeom>
                <a:avLst/>
                <a:gdLst>
                  <a:gd name="connsiteX0" fmla="*/ 105251 w 180975"/>
                  <a:gd name="connsiteY0" fmla="*/ 256699 h 257175"/>
                  <a:gd name="connsiteX1" fmla="*/ 79534 w 180975"/>
                  <a:gd name="connsiteY1" fmla="*/ 256699 h 257175"/>
                  <a:gd name="connsiteX2" fmla="*/ 7144 w 180975"/>
                  <a:gd name="connsiteY2" fmla="*/ 184309 h 257175"/>
                  <a:gd name="connsiteX3" fmla="*/ 7144 w 180975"/>
                  <a:gd name="connsiteY3" fmla="*/ 79534 h 257175"/>
                  <a:gd name="connsiteX4" fmla="*/ 79534 w 180975"/>
                  <a:gd name="connsiteY4" fmla="*/ 7144 h 257175"/>
                  <a:gd name="connsiteX5" fmla="*/ 105251 w 180975"/>
                  <a:gd name="connsiteY5" fmla="*/ 7144 h 257175"/>
                  <a:gd name="connsiteX6" fmla="*/ 177641 w 180975"/>
                  <a:gd name="connsiteY6" fmla="*/ 79534 h 257175"/>
                  <a:gd name="connsiteX7" fmla="*/ 177641 w 180975"/>
                  <a:gd name="connsiteY7" fmla="*/ 184309 h 257175"/>
                  <a:gd name="connsiteX8" fmla="*/ 105251 w 1809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75" h="257175">
                    <a:moveTo>
                      <a:pt x="105251" y="256699"/>
                    </a:moveTo>
                    <a:lnTo>
                      <a:pt x="79534" y="256699"/>
                    </a:lnTo>
                    <a:cubicBezTo>
                      <a:pt x="39529" y="256699"/>
                      <a:pt x="7144" y="224314"/>
                      <a:pt x="7144" y="184309"/>
                    </a:cubicBezTo>
                    <a:lnTo>
                      <a:pt x="7144" y="79534"/>
                    </a:lnTo>
                    <a:cubicBezTo>
                      <a:pt x="7144" y="39529"/>
                      <a:pt x="39529" y="7144"/>
                      <a:pt x="79534" y="7144"/>
                    </a:cubicBezTo>
                    <a:lnTo>
                      <a:pt x="105251" y="7144"/>
                    </a:lnTo>
                    <a:cubicBezTo>
                      <a:pt x="145256" y="7144"/>
                      <a:pt x="177641" y="39529"/>
                      <a:pt x="177641" y="79534"/>
                    </a:cubicBezTo>
                    <a:lnTo>
                      <a:pt x="177641" y="184309"/>
                    </a:lnTo>
                    <a:cubicBezTo>
                      <a:pt x="177641" y="224314"/>
                      <a:pt x="145256" y="256699"/>
                      <a:pt x="105251" y="256699"/>
                    </a:cubicBezTo>
                    <a:close/>
                  </a:path>
                </a:pathLst>
              </a:custGeom>
              <a:solidFill>
                <a:srgbClr val="EAEAEA"/>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65" name="Freeform: Shape 64">
                <a:extLst>
                  <a:ext uri="{FF2B5EF4-FFF2-40B4-BE49-F238E27FC236}">
                    <a16:creationId xmlns:a16="http://schemas.microsoft.com/office/drawing/2014/main" id="{CFBB1C9D-44C7-4E32-9454-5A66D08C6487}"/>
                  </a:ext>
                </a:extLst>
              </p:cNvPr>
              <p:cNvSpPr/>
              <p:nvPr/>
            </p:nvSpPr>
            <p:spPr>
              <a:xfrm>
                <a:off x="3326441" y="4800176"/>
                <a:ext cx="144086" cy="158494"/>
              </a:xfrm>
              <a:custGeom>
                <a:avLst/>
                <a:gdLst>
                  <a:gd name="connsiteX0" fmla="*/ 91916 w 95250"/>
                  <a:gd name="connsiteY0" fmla="*/ 100489 h 104775"/>
                  <a:gd name="connsiteX1" fmla="*/ 91916 w 95250"/>
                  <a:gd name="connsiteY1" fmla="*/ 7144 h 104775"/>
                  <a:gd name="connsiteX2" fmla="*/ 71914 w 95250"/>
                  <a:gd name="connsiteY2" fmla="*/ 7144 h 104775"/>
                  <a:gd name="connsiteX3" fmla="*/ 7144 w 95250"/>
                  <a:gd name="connsiteY3" fmla="*/ 71914 h 104775"/>
                  <a:gd name="connsiteX4" fmla="*/ 7144 w 95250"/>
                  <a:gd name="connsiteY4" fmla="*/ 100489 h 104775"/>
                  <a:gd name="connsiteX5" fmla="*/ 91916 w 95250"/>
                  <a:gd name="connsiteY5"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04775">
                    <a:moveTo>
                      <a:pt x="91916" y="100489"/>
                    </a:moveTo>
                    <a:lnTo>
                      <a:pt x="91916" y="7144"/>
                    </a:lnTo>
                    <a:lnTo>
                      <a:pt x="71914" y="7144"/>
                    </a:lnTo>
                    <a:cubicBezTo>
                      <a:pt x="35719" y="7144"/>
                      <a:pt x="7144" y="35719"/>
                      <a:pt x="7144" y="71914"/>
                    </a:cubicBezTo>
                    <a:lnTo>
                      <a:pt x="7144" y="100489"/>
                    </a:lnTo>
                    <a:lnTo>
                      <a:pt x="91916" y="100489"/>
                    </a:lnTo>
                    <a:close/>
                  </a:path>
                </a:pathLst>
              </a:custGeom>
              <a:solidFill>
                <a:schemeClr val="accent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66" name="Freeform: Shape 65">
                <a:extLst>
                  <a:ext uri="{FF2B5EF4-FFF2-40B4-BE49-F238E27FC236}">
                    <a16:creationId xmlns:a16="http://schemas.microsoft.com/office/drawing/2014/main" id="{0522EB3E-F100-44AA-AD48-FEFB17FF1BA6}"/>
                  </a:ext>
                </a:extLst>
              </p:cNvPr>
              <p:cNvSpPr/>
              <p:nvPr/>
            </p:nvSpPr>
            <p:spPr>
              <a:xfrm>
                <a:off x="3325000" y="4800176"/>
                <a:ext cx="273763" cy="389031"/>
              </a:xfrm>
              <a:custGeom>
                <a:avLst/>
                <a:gdLst>
                  <a:gd name="connsiteX0" fmla="*/ 105251 w 180975"/>
                  <a:gd name="connsiteY0" fmla="*/ 256699 h 257175"/>
                  <a:gd name="connsiteX1" fmla="*/ 79534 w 180975"/>
                  <a:gd name="connsiteY1" fmla="*/ 256699 h 257175"/>
                  <a:gd name="connsiteX2" fmla="*/ 7144 w 180975"/>
                  <a:gd name="connsiteY2" fmla="*/ 184309 h 257175"/>
                  <a:gd name="connsiteX3" fmla="*/ 7144 w 180975"/>
                  <a:gd name="connsiteY3" fmla="*/ 79534 h 257175"/>
                  <a:gd name="connsiteX4" fmla="*/ 79534 w 180975"/>
                  <a:gd name="connsiteY4" fmla="*/ 7144 h 257175"/>
                  <a:gd name="connsiteX5" fmla="*/ 105251 w 180975"/>
                  <a:gd name="connsiteY5" fmla="*/ 7144 h 257175"/>
                  <a:gd name="connsiteX6" fmla="*/ 177641 w 180975"/>
                  <a:gd name="connsiteY6" fmla="*/ 79534 h 257175"/>
                  <a:gd name="connsiteX7" fmla="*/ 177641 w 180975"/>
                  <a:gd name="connsiteY7" fmla="*/ 126206 h 257175"/>
                  <a:gd name="connsiteX8" fmla="*/ 177641 w 180975"/>
                  <a:gd name="connsiteY8" fmla="*/ 165259 h 257175"/>
                  <a:gd name="connsiteX9" fmla="*/ 177641 w 180975"/>
                  <a:gd name="connsiteY9" fmla="*/ 184309 h 257175"/>
                  <a:gd name="connsiteX10" fmla="*/ 105251 w 180975"/>
                  <a:gd name="connsiteY10"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975" h="257175">
                    <a:moveTo>
                      <a:pt x="105251" y="256699"/>
                    </a:moveTo>
                    <a:lnTo>
                      <a:pt x="79534" y="256699"/>
                    </a:lnTo>
                    <a:cubicBezTo>
                      <a:pt x="39529" y="256699"/>
                      <a:pt x="7144" y="224314"/>
                      <a:pt x="7144" y="184309"/>
                    </a:cubicBezTo>
                    <a:lnTo>
                      <a:pt x="7144" y="79534"/>
                    </a:lnTo>
                    <a:cubicBezTo>
                      <a:pt x="7144" y="39529"/>
                      <a:pt x="39529" y="7144"/>
                      <a:pt x="79534" y="7144"/>
                    </a:cubicBezTo>
                    <a:lnTo>
                      <a:pt x="105251" y="7144"/>
                    </a:lnTo>
                    <a:cubicBezTo>
                      <a:pt x="145256" y="7144"/>
                      <a:pt x="177641" y="39529"/>
                      <a:pt x="177641" y="79534"/>
                    </a:cubicBezTo>
                    <a:lnTo>
                      <a:pt x="177641" y="126206"/>
                    </a:lnTo>
                    <a:lnTo>
                      <a:pt x="177641" y="165259"/>
                    </a:lnTo>
                    <a:lnTo>
                      <a:pt x="177641" y="184309"/>
                    </a:lnTo>
                    <a:cubicBezTo>
                      <a:pt x="177641" y="224314"/>
                      <a:pt x="145256" y="256699"/>
                      <a:pt x="105251" y="256699"/>
                    </a:cubicBezTo>
                    <a:close/>
                  </a:path>
                </a:pathLst>
              </a:custGeom>
              <a:noFill/>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67" name="Freeform: Shape 66">
                <a:extLst>
                  <a:ext uri="{FF2B5EF4-FFF2-40B4-BE49-F238E27FC236}">
                    <a16:creationId xmlns:a16="http://schemas.microsoft.com/office/drawing/2014/main" id="{3945BBA0-A1F1-4E68-9AC5-22C719233F66}"/>
                  </a:ext>
                </a:extLst>
              </p:cNvPr>
              <p:cNvSpPr/>
              <p:nvPr/>
            </p:nvSpPr>
            <p:spPr>
              <a:xfrm>
                <a:off x="3326441" y="4941380"/>
                <a:ext cx="273763" cy="14408"/>
              </a:xfrm>
              <a:custGeom>
                <a:avLst/>
                <a:gdLst>
                  <a:gd name="connsiteX0" fmla="*/ 7144 w 180975"/>
                  <a:gd name="connsiteY0" fmla="*/ 7144 h 9525"/>
                  <a:gd name="connsiteX1" fmla="*/ 176689 w 180975"/>
                  <a:gd name="connsiteY1" fmla="*/ 7144 h 9525"/>
                </a:gdLst>
                <a:ahLst/>
                <a:cxnLst>
                  <a:cxn ang="0">
                    <a:pos x="connsiteX0" y="connsiteY0"/>
                  </a:cxn>
                  <a:cxn ang="0">
                    <a:pos x="connsiteX1" y="connsiteY1"/>
                  </a:cxn>
                </a:cxnLst>
                <a:rect l="l" t="t" r="r" b="b"/>
                <a:pathLst>
                  <a:path w="180975" h="9525">
                    <a:moveTo>
                      <a:pt x="7144" y="7144"/>
                    </a:moveTo>
                    <a:lnTo>
                      <a:pt x="176689" y="7144"/>
                    </a:lnTo>
                  </a:path>
                </a:pathLst>
              </a:custGeom>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68" name="Freeform: Shape 67">
                <a:extLst>
                  <a:ext uri="{FF2B5EF4-FFF2-40B4-BE49-F238E27FC236}">
                    <a16:creationId xmlns:a16="http://schemas.microsoft.com/office/drawing/2014/main" id="{4812D4D9-4B5D-4F70-87DB-9C7551BE02BD}"/>
                  </a:ext>
                </a:extLst>
              </p:cNvPr>
              <p:cNvSpPr/>
              <p:nvPr/>
            </p:nvSpPr>
            <p:spPr>
              <a:xfrm>
                <a:off x="3454677" y="4800176"/>
                <a:ext cx="14408" cy="115269"/>
              </a:xfrm>
              <a:custGeom>
                <a:avLst/>
                <a:gdLst>
                  <a:gd name="connsiteX0" fmla="*/ 7144 w 9525"/>
                  <a:gd name="connsiteY0" fmla="*/ 7144 h 76200"/>
                  <a:gd name="connsiteX1" fmla="*/ 7144 w 9525"/>
                  <a:gd name="connsiteY1" fmla="*/ 72866 h 76200"/>
                </a:gdLst>
                <a:ahLst/>
                <a:cxnLst>
                  <a:cxn ang="0">
                    <a:pos x="connsiteX0" y="connsiteY0"/>
                  </a:cxn>
                  <a:cxn ang="0">
                    <a:pos x="connsiteX1" y="connsiteY1"/>
                  </a:cxn>
                </a:cxnLst>
                <a:rect l="l" t="t" r="r" b="b"/>
                <a:pathLst>
                  <a:path w="9525" h="76200">
                    <a:moveTo>
                      <a:pt x="7144" y="7144"/>
                    </a:moveTo>
                    <a:lnTo>
                      <a:pt x="7144" y="72866"/>
                    </a:lnTo>
                  </a:path>
                </a:pathLst>
              </a:custGeom>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grpSp>
      </p:grpSp>
      <p:grpSp>
        <p:nvGrpSpPr>
          <p:cNvPr id="3" name="Group 2">
            <a:extLst>
              <a:ext uri="{FF2B5EF4-FFF2-40B4-BE49-F238E27FC236}">
                <a16:creationId xmlns:a16="http://schemas.microsoft.com/office/drawing/2014/main" id="{25A24EE7-CFCC-405B-AB1B-CAA19176DA1D}"/>
              </a:ext>
            </a:extLst>
          </p:cNvPr>
          <p:cNvGrpSpPr/>
          <p:nvPr/>
        </p:nvGrpSpPr>
        <p:grpSpPr>
          <a:xfrm>
            <a:off x="236641" y="5314310"/>
            <a:ext cx="3465176" cy="650935"/>
            <a:chOff x="961221" y="5314310"/>
            <a:chExt cx="3465176" cy="650935"/>
          </a:xfrm>
        </p:grpSpPr>
        <p:sp>
          <p:nvSpPr>
            <p:cNvPr id="70" name="TextBox 69">
              <a:extLst>
                <a:ext uri="{FF2B5EF4-FFF2-40B4-BE49-F238E27FC236}">
                  <a16:creationId xmlns:a16="http://schemas.microsoft.com/office/drawing/2014/main" id="{BE48DF40-3390-4747-86C5-C12F0C185399}"/>
                </a:ext>
              </a:extLst>
            </p:cNvPr>
            <p:cNvSpPr txBox="1"/>
            <p:nvPr/>
          </p:nvSpPr>
          <p:spPr>
            <a:xfrm>
              <a:off x="2330544" y="5314310"/>
              <a:ext cx="2095853" cy="650935"/>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lvl="0" defTabSz="1219088">
                <a:defRPr/>
              </a:pPr>
              <a:r>
                <a:rPr lang="en-US" sz="1800" dirty="0">
                  <a:solidFill>
                    <a:prstClr val="white"/>
                  </a:solidFill>
                </a:rPr>
                <a:t>Select multiple objects and full lists</a:t>
              </a:r>
            </a:p>
          </p:txBody>
        </p:sp>
        <p:sp>
          <p:nvSpPr>
            <p:cNvPr id="71" name="Freeform: Shape 70">
              <a:extLst>
                <a:ext uri="{FF2B5EF4-FFF2-40B4-BE49-F238E27FC236}">
                  <a16:creationId xmlns:a16="http://schemas.microsoft.com/office/drawing/2014/main" id="{E2ADEC5A-9736-497C-9B27-7C0815D3F0A5}"/>
                </a:ext>
              </a:extLst>
            </p:cNvPr>
            <p:cNvSpPr/>
            <p:nvPr/>
          </p:nvSpPr>
          <p:spPr>
            <a:xfrm>
              <a:off x="961221" y="5379430"/>
              <a:ext cx="848542" cy="520696"/>
            </a:xfrm>
            <a:custGeom>
              <a:avLst/>
              <a:gdLst>
                <a:gd name="connsiteX0" fmla="*/ 405289 w 419100"/>
                <a:gd name="connsiteY0" fmla="*/ 256699 h 257175"/>
                <a:gd name="connsiteX1" fmla="*/ 16669 w 419100"/>
                <a:gd name="connsiteY1" fmla="*/ 256699 h 257175"/>
                <a:gd name="connsiteX2" fmla="*/ 7144 w 419100"/>
                <a:gd name="connsiteY2" fmla="*/ 247174 h 257175"/>
                <a:gd name="connsiteX3" fmla="*/ 7144 w 419100"/>
                <a:gd name="connsiteY3" fmla="*/ 16669 h 257175"/>
                <a:gd name="connsiteX4" fmla="*/ 16669 w 419100"/>
                <a:gd name="connsiteY4" fmla="*/ 7144 h 257175"/>
                <a:gd name="connsiteX5" fmla="*/ 405289 w 419100"/>
                <a:gd name="connsiteY5" fmla="*/ 7144 h 257175"/>
                <a:gd name="connsiteX6" fmla="*/ 414814 w 419100"/>
                <a:gd name="connsiteY6" fmla="*/ 16669 h 257175"/>
                <a:gd name="connsiteX7" fmla="*/ 414814 w 419100"/>
                <a:gd name="connsiteY7" fmla="*/ 247174 h 257175"/>
                <a:gd name="connsiteX8" fmla="*/ 405289 w 419100"/>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100" h="257175">
                  <a:moveTo>
                    <a:pt x="405289" y="256699"/>
                  </a:moveTo>
                  <a:lnTo>
                    <a:pt x="16669" y="256699"/>
                  </a:lnTo>
                  <a:cubicBezTo>
                    <a:pt x="11906" y="256699"/>
                    <a:pt x="7144" y="252889"/>
                    <a:pt x="7144" y="247174"/>
                  </a:cubicBezTo>
                  <a:lnTo>
                    <a:pt x="7144" y="16669"/>
                  </a:lnTo>
                  <a:cubicBezTo>
                    <a:pt x="7144" y="11906"/>
                    <a:pt x="10954" y="7144"/>
                    <a:pt x="16669" y="7144"/>
                  </a:cubicBezTo>
                  <a:lnTo>
                    <a:pt x="405289" y="7144"/>
                  </a:lnTo>
                  <a:cubicBezTo>
                    <a:pt x="410051" y="7144"/>
                    <a:pt x="414814" y="10954"/>
                    <a:pt x="414814" y="16669"/>
                  </a:cubicBezTo>
                  <a:lnTo>
                    <a:pt x="414814" y="247174"/>
                  </a:lnTo>
                  <a:cubicBezTo>
                    <a:pt x="414814" y="251936"/>
                    <a:pt x="411004" y="256699"/>
                    <a:pt x="405289" y="256699"/>
                  </a:cubicBezTo>
                  <a:close/>
                </a:path>
              </a:pathLst>
            </a:custGeom>
            <a:solidFill>
              <a:srgbClr val="EAEAEA"/>
            </a:solidFill>
            <a:ln w="12700" cap="flat">
              <a:noFill/>
              <a:prstDash val="solid"/>
              <a:miter/>
            </a:ln>
          </p:spPr>
          <p:txBody>
            <a:bodyPr rtlCol="0" anchor="ctr"/>
            <a:lstStyle/>
            <a:p>
              <a:pPr algn="ctr"/>
              <a:r>
                <a:rPr lang="en-GB" sz="2000" dirty="0"/>
                <a:t>Shift</a:t>
              </a:r>
            </a:p>
          </p:txBody>
        </p:sp>
        <p:grpSp>
          <p:nvGrpSpPr>
            <p:cNvPr id="73" name="Group 72">
              <a:extLst>
                <a:ext uri="{FF2B5EF4-FFF2-40B4-BE49-F238E27FC236}">
                  <a16:creationId xmlns:a16="http://schemas.microsoft.com/office/drawing/2014/main" id="{46E7539A-4E09-4E12-9277-9A908A2F32D6}"/>
                </a:ext>
              </a:extLst>
            </p:cNvPr>
            <p:cNvGrpSpPr/>
            <p:nvPr/>
          </p:nvGrpSpPr>
          <p:grpSpPr>
            <a:xfrm>
              <a:off x="1878787" y="5379134"/>
              <a:ext cx="368764" cy="521288"/>
              <a:chOff x="3325000" y="4800176"/>
              <a:chExt cx="275204" cy="389031"/>
            </a:xfrm>
          </p:grpSpPr>
          <p:sp>
            <p:nvSpPr>
              <p:cNvPr id="74" name="Freeform: Shape 73">
                <a:extLst>
                  <a:ext uri="{FF2B5EF4-FFF2-40B4-BE49-F238E27FC236}">
                    <a16:creationId xmlns:a16="http://schemas.microsoft.com/office/drawing/2014/main" id="{E321D8F3-800C-40B7-85E6-AAC214545B09}"/>
                  </a:ext>
                </a:extLst>
              </p:cNvPr>
              <p:cNvSpPr/>
              <p:nvPr/>
            </p:nvSpPr>
            <p:spPr>
              <a:xfrm>
                <a:off x="3325000" y="4800176"/>
                <a:ext cx="273763" cy="389031"/>
              </a:xfrm>
              <a:custGeom>
                <a:avLst/>
                <a:gdLst>
                  <a:gd name="connsiteX0" fmla="*/ 105251 w 180975"/>
                  <a:gd name="connsiteY0" fmla="*/ 256699 h 257175"/>
                  <a:gd name="connsiteX1" fmla="*/ 79534 w 180975"/>
                  <a:gd name="connsiteY1" fmla="*/ 256699 h 257175"/>
                  <a:gd name="connsiteX2" fmla="*/ 7144 w 180975"/>
                  <a:gd name="connsiteY2" fmla="*/ 184309 h 257175"/>
                  <a:gd name="connsiteX3" fmla="*/ 7144 w 180975"/>
                  <a:gd name="connsiteY3" fmla="*/ 79534 h 257175"/>
                  <a:gd name="connsiteX4" fmla="*/ 79534 w 180975"/>
                  <a:gd name="connsiteY4" fmla="*/ 7144 h 257175"/>
                  <a:gd name="connsiteX5" fmla="*/ 105251 w 180975"/>
                  <a:gd name="connsiteY5" fmla="*/ 7144 h 257175"/>
                  <a:gd name="connsiteX6" fmla="*/ 177641 w 180975"/>
                  <a:gd name="connsiteY6" fmla="*/ 79534 h 257175"/>
                  <a:gd name="connsiteX7" fmla="*/ 177641 w 180975"/>
                  <a:gd name="connsiteY7" fmla="*/ 184309 h 257175"/>
                  <a:gd name="connsiteX8" fmla="*/ 105251 w 1809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75" h="257175">
                    <a:moveTo>
                      <a:pt x="105251" y="256699"/>
                    </a:moveTo>
                    <a:lnTo>
                      <a:pt x="79534" y="256699"/>
                    </a:lnTo>
                    <a:cubicBezTo>
                      <a:pt x="39529" y="256699"/>
                      <a:pt x="7144" y="224314"/>
                      <a:pt x="7144" y="184309"/>
                    </a:cubicBezTo>
                    <a:lnTo>
                      <a:pt x="7144" y="79534"/>
                    </a:lnTo>
                    <a:cubicBezTo>
                      <a:pt x="7144" y="39529"/>
                      <a:pt x="39529" y="7144"/>
                      <a:pt x="79534" y="7144"/>
                    </a:cubicBezTo>
                    <a:lnTo>
                      <a:pt x="105251" y="7144"/>
                    </a:lnTo>
                    <a:cubicBezTo>
                      <a:pt x="145256" y="7144"/>
                      <a:pt x="177641" y="39529"/>
                      <a:pt x="177641" y="79534"/>
                    </a:cubicBezTo>
                    <a:lnTo>
                      <a:pt x="177641" y="184309"/>
                    </a:lnTo>
                    <a:cubicBezTo>
                      <a:pt x="177641" y="224314"/>
                      <a:pt x="145256" y="256699"/>
                      <a:pt x="105251" y="256699"/>
                    </a:cubicBezTo>
                    <a:close/>
                  </a:path>
                </a:pathLst>
              </a:custGeom>
              <a:solidFill>
                <a:srgbClr val="EAEAEA"/>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75" name="Freeform: Shape 74">
                <a:extLst>
                  <a:ext uri="{FF2B5EF4-FFF2-40B4-BE49-F238E27FC236}">
                    <a16:creationId xmlns:a16="http://schemas.microsoft.com/office/drawing/2014/main" id="{D851FC76-CCD2-4FC1-B2DE-3F76BDFA12ED}"/>
                  </a:ext>
                </a:extLst>
              </p:cNvPr>
              <p:cNvSpPr/>
              <p:nvPr/>
            </p:nvSpPr>
            <p:spPr>
              <a:xfrm>
                <a:off x="3326441" y="4800176"/>
                <a:ext cx="144086" cy="158494"/>
              </a:xfrm>
              <a:custGeom>
                <a:avLst/>
                <a:gdLst>
                  <a:gd name="connsiteX0" fmla="*/ 91916 w 95250"/>
                  <a:gd name="connsiteY0" fmla="*/ 100489 h 104775"/>
                  <a:gd name="connsiteX1" fmla="*/ 91916 w 95250"/>
                  <a:gd name="connsiteY1" fmla="*/ 7144 h 104775"/>
                  <a:gd name="connsiteX2" fmla="*/ 71914 w 95250"/>
                  <a:gd name="connsiteY2" fmla="*/ 7144 h 104775"/>
                  <a:gd name="connsiteX3" fmla="*/ 7144 w 95250"/>
                  <a:gd name="connsiteY3" fmla="*/ 71914 h 104775"/>
                  <a:gd name="connsiteX4" fmla="*/ 7144 w 95250"/>
                  <a:gd name="connsiteY4" fmla="*/ 100489 h 104775"/>
                  <a:gd name="connsiteX5" fmla="*/ 91916 w 95250"/>
                  <a:gd name="connsiteY5"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04775">
                    <a:moveTo>
                      <a:pt x="91916" y="100489"/>
                    </a:moveTo>
                    <a:lnTo>
                      <a:pt x="91916" y="7144"/>
                    </a:lnTo>
                    <a:lnTo>
                      <a:pt x="71914" y="7144"/>
                    </a:lnTo>
                    <a:cubicBezTo>
                      <a:pt x="35719" y="7144"/>
                      <a:pt x="7144" y="35719"/>
                      <a:pt x="7144" y="71914"/>
                    </a:cubicBezTo>
                    <a:lnTo>
                      <a:pt x="7144" y="100489"/>
                    </a:lnTo>
                    <a:lnTo>
                      <a:pt x="91916" y="100489"/>
                    </a:lnTo>
                    <a:close/>
                  </a:path>
                </a:pathLst>
              </a:custGeom>
              <a:solidFill>
                <a:schemeClr val="accent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76" name="Freeform: Shape 75">
                <a:extLst>
                  <a:ext uri="{FF2B5EF4-FFF2-40B4-BE49-F238E27FC236}">
                    <a16:creationId xmlns:a16="http://schemas.microsoft.com/office/drawing/2014/main" id="{2213B652-2CF3-4A9D-A1D1-1FB4D2F21F73}"/>
                  </a:ext>
                </a:extLst>
              </p:cNvPr>
              <p:cNvSpPr/>
              <p:nvPr/>
            </p:nvSpPr>
            <p:spPr>
              <a:xfrm>
                <a:off x="3325000" y="4800176"/>
                <a:ext cx="273763" cy="389031"/>
              </a:xfrm>
              <a:custGeom>
                <a:avLst/>
                <a:gdLst>
                  <a:gd name="connsiteX0" fmla="*/ 105251 w 180975"/>
                  <a:gd name="connsiteY0" fmla="*/ 256699 h 257175"/>
                  <a:gd name="connsiteX1" fmla="*/ 79534 w 180975"/>
                  <a:gd name="connsiteY1" fmla="*/ 256699 h 257175"/>
                  <a:gd name="connsiteX2" fmla="*/ 7144 w 180975"/>
                  <a:gd name="connsiteY2" fmla="*/ 184309 h 257175"/>
                  <a:gd name="connsiteX3" fmla="*/ 7144 w 180975"/>
                  <a:gd name="connsiteY3" fmla="*/ 79534 h 257175"/>
                  <a:gd name="connsiteX4" fmla="*/ 79534 w 180975"/>
                  <a:gd name="connsiteY4" fmla="*/ 7144 h 257175"/>
                  <a:gd name="connsiteX5" fmla="*/ 105251 w 180975"/>
                  <a:gd name="connsiteY5" fmla="*/ 7144 h 257175"/>
                  <a:gd name="connsiteX6" fmla="*/ 177641 w 180975"/>
                  <a:gd name="connsiteY6" fmla="*/ 79534 h 257175"/>
                  <a:gd name="connsiteX7" fmla="*/ 177641 w 180975"/>
                  <a:gd name="connsiteY7" fmla="*/ 126206 h 257175"/>
                  <a:gd name="connsiteX8" fmla="*/ 177641 w 180975"/>
                  <a:gd name="connsiteY8" fmla="*/ 165259 h 257175"/>
                  <a:gd name="connsiteX9" fmla="*/ 177641 w 180975"/>
                  <a:gd name="connsiteY9" fmla="*/ 184309 h 257175"/>
                  <a:gd name="connsiteX10" fmla="*/ 105251 w 180975"/>
                  <a:gd name="connsiteY10"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975" h="257175">
                    <a:moveTo>
                      <a:pt x="105251" y="256699"/>
                    </a:moveTo>
                    <a:lnTo>
                      <a:pt x="79534" y="256699"/>
                    </a:lnTo>
                    <a:cubicBezTo>
                      <a:pt x="39529" y="256699"/>
                      <a:pt x="7144" y="224314"/>
                      <a:pt x="7144" y="184309"/>
                    </a:cubicBezTo>
                    <a:lnTo>
                      <a:pt x="7144" y="79534"/>
                    </a:lnTo>
                    <a:cubicBezTo>
                      <a:pt x="7144" y="39529"/>
                      <a:pt x="39529" y="7144"/>
                      <a:pt x="79534" y="7144"/>
                    </a:cubicBezTo>
                    <a:lnTo>
                      <a:pt x="105251" y="7144"/>
                    </a:lnTo>
                    <a:cubicBezTo>
                      <a:pt x="145256" y="7144"/>
                      <a:pt x="177641" y="39529"/>
                      <a:pt x="177641" y="79534"/>
                    </a:cubicBezTo>
                    <a:lnTo>
                      <a:pt x="177641" y="126206"/>
                    </a:lnTo>
                    <a:lnTo>
                      <a:pt x="177641" y="165259"/>
                    </a:lnTo>
                    <a:lnTo>
                      <a:pt x="177641" y="184309"/>
                    </a:lnTo>
                    <a:cubicBezTo>
                      <a:pt x="177641" y="224314"/>
                      <a:pt x="145256" y="256699"/>
                      <a:pt x="105251" y="256699"/>
                    </a:cubicBezTo>
                    <a:close/>
                  </a:path>
                </a:pathLst>
              </a:custGeom>
              <a:noFill/>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77" name="Freeform: Shape 76">
                <a:extLst>
                  <a:ext uri="{FF2B5EF4-FFF2-40B4-BE49-F238E27FC236}">
                    <a16:creationId xmlns:a16="http://schemas.microsoft.com/office/drawing/2014/main" id="{94DF65C4-2B4A-4A62-995D-FB5CB451E88D}"/>
                  </a:ext>
                </a:extLst>
              </p:cNvPr>
              <p:cNvSpPr/>
              <p:nvPr/>
            </p:nvSpPr>
            <p:spPr>
              <a:xfrm>
                <a:off x="3326441" y="4941380"/>
                <a:ext cx="273763" cy="14408"/>
              </a:xfrm>
              <a:custGeom>
                <a:avLst/>
                <a:gdLst>
                  <a:gd name="connsiteX0" fmla="*/ 7144 w 180975"/>
                  <a:gd name="connsiteY0" fmla="*/ 7144 h 9525"/>
                  <a:gd name="connsiteX1" fmla="*/ 176689 w 180975"/>
                  <a:gd name="connsiteY1" fmla="*/ 7144 h 9525"/>
                </a:gdLst>
                <a:ahLst/>
                <a:cxnLst>
                  <a:cxn ang="0">
                    <a:pos x="connsiteX0" y="connsiteY0"/>
                  </a:cxn>
                  <a:cxn ang="0">
                    <a:pos x="connsiteX1" y="connsiteY1"/>
                  </a:cxn>
                </a:cxnLst>
                <a:rect l="l" t="t" r="r" b="b"/>
                <a:pathLst>
                  <a:path w="180975" h="9525">
                    <a:moveTo>
                      <a:pt x="7144" y="7144"/>
                    </a:moveTo>
                    <a:lnTo>
                      <a:pt x="176689" y="7144"/>
                    </a:lnTo>
                  </a:path>
                </a:pathLst>
              </a:custGeom>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78" name="Freeform: Shape 77">
                <a:extLst>
                  <a:ext uri="{FF2B5EF4-FFF2-40B4-BE49-F238E27FC236}">
                    <a16:creationId xmlns:a16="http://schemas.microsoft.com/office/drawing/2014/main" id="{607D737C-4D7A-431C-A213-3775DFBF726E}"/>
                  </a:ext>
                </a:extLst>
              </p:cNvPr>
              <p:cNvSpPr/>
              <p:nvPr/>
            </p:nvSpPr>
            <p:spPr>
              <a:xfrm>
                <a:off x="3454677" y="4800176"/>
                <a:ext cx="14408" cy="115269"/>
              </a:xfrm>
              <a:custGeom>
                <a:avLst/>
                <a:gdLst>
                  <a:gd name="connsiteX0" fmla="*/ 7144 w 9525"/>
                  <a:gd name="connsiteY0" fmla="*/ 7144 h 76200"/>
                  <a:gd name="connsiteX1" fmla="*/ 7144 w 9525"/>
                  <a:gd name="connsiteY1" fmla="*/ 72866 h 76200"/>
                </a:gdLst>
                <a:ahLst/>
                <a:cxnLst>
                  <a:cxn ang="0">
                    <a:pos x="connsiteX0" y="connsiteY0"/>
                  </a:cxn>
                  <a:cxn ang="0">
                    <a:pos x="connsiteX1" y="connsiteY1"/>
                  </a:cxn>
                </a:cxnLst>
                <a:rect l="l" t="t" r="r" b="b"/>
                <a:pathLst>
                  <a:path w="9525" h="76200">
                    <a:moveTo>
                      <a:pt x="7144" y="7144"/>
                    </a:moveTo>
                    <a:lnTo>
                      <a:pt x="7144" y="72866"/>
                    </a:lnTo>
                  </a:path>
                </a:pathLst>
              </a:custGeom>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grpSp>
      </p:grpSp>
      <p:grpSp>
        <p:nvGrpSpPr>
          <p:cNvPr id="79" name="Group 78">
            <a:extLst>
              <a:ext uri="{FF2B5EF4-FFF2-40B4-BE49-F238E27FC236}">
                <a16:creationId xmlns:a16="http://schemas.microsoft.com/office/drawing/2014/main" id="{EF9D1878-C550-4812-8120-8270DCD31BDB}"/>
              </a:ext>
            </a:extLst>
          </p:cNvPr>
          <p:cNvGrpSpPr/>
          <p:nvPr/>
        </p:nvGrpSpPr>
        <p:grpSpPr>
          <a:xfrm>
            <a:off x="236641" y="4717204"/>
            <a:ext cx="3465176" cy="521208"/>
            <a:chOff x="236641" y="4717204"/>
            <a:chExt cx="3465176" cy="521208"/>
          </a:xfrm>
        </p:grpSpPr>
        <p:sp>
          <p:nvSpPr>
            <p:cNvPr id="81" name="TextBox 80">
              <a:extLst>
                <a:ext uri="{FF2B5EF4-FFF2-40B4-BE49-F238E27FC236}">
                  <a16:creationId xmlns:a16="http://schemas.microsoft.com/office/drawing/2014/main" id="{F3711D6C-32BE-45A0-91DD-AEDFD4645865}"/>
                </a:ext>
              </a:extLst>
            </p:cNvPr>
            <p:cNvSpPr txBox="1"/>
            <p:nvPr/>
          </p:nvSpPr>
          <p:spPr>
            <a:xfrm>
              <a:off x="1558816" y="4790840"/>
              <a:ext cx="2143001" cy="373936"/>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lvl="0" defTabSz="1219088">
                <a:defRPr/>
              </a:pPr>
              <a:r>
                <a:rPr lang="en-US" sz="1800" dirty="0">
                  <a:solidFill>
                    <a:prstClr val="white"/>
                  </a:solidFill>
                </a:rPr>
                <a:t>Select all</a:t>
              </a:r>
            </a:p>
          </p:txBody>
        </p:sp>
        <p:sp>
          <p:nvSpPr>
            <p:cNvPr id="82" name="Freeform: Shape 81">
              <a:extLst>
                <a:ext uri="{FF2B5EF4-FFF2-40B4-BE49-F238E27FC236}">
                  <a16:creationId xmlns:a16="http://schemas.microsoft.com/office/drawing/2014/main" id="{32AA3E19-A987-4D25-8270-37F235B0A0D6}"/>
                </a:ext>
              </a:extLst>
            </p:cNvPr>
            <p:cNvSpPr/>
            <p:nvPr/>
          </p:nvSpPr>
          <p:spPr>
            <a:xfrm>
              <a:off x="236641" y="4717204"/>
              <a:ext cx="666831"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Ctrl</a:t>
              </a:r>
            </a:p>
          </p:txBody>
        </p:sp>
        <p:sp>
          <p:nvSpPr>
            <p:cNvPr id="83" name="Freeform: Shape 82">
              <a:extLst>
                <a:ext uri="{FF2B5EF4-FFF2-40B4-BE49-F238E27FC236}">
                  <a16:creationId xmlns:a16="http://schemas.microsoft.com/office/drawing/2014/main" id="{A6EB5EFC-EC10-4D30-A70B-5C84E85C9FEB}"/>
                </a:ext>
              </a:extLst>
            </p:cNvPr>
            <p:cNvSpPr/>
            <p:nvPr/>
          </p:nvSpPr>
          <p:spPr>
            <a:xfrm>
              <a:off x="952766" y="4717204"/>
              <a:ext cx="521208"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A</a:t>
              </a:r>
            </a:p>
          </p:txBody>
        </p:sp>
      </p:grpSp>
    </p:spTree>
    <p:custDataLst>
      <p:tags r:id="rId1"/>
    </p:custDataLst>
    <p:extLst>
      <p:ext uri="{BB962C8B-B14F-4D97-AF65-F5344CB8AC3E}">
        <p14:creationId xmlns:p14="http://schemas.microsoft.com/office/powerpoint/2010/main" val="390418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Rectangle 276"/>
          <p:cNvSpPr/>
          <p:nvPr/>
        </p:nvSpPr>
        <p:spPr bwMode="auto">
          <a:xfrm>
            <a:off x="0" y="0"/>
            <a:ext cx="12192000" cy="6858000"/>
          </a:xfrm>
          <a:prstGeom prst="rect">
            <a:avLst/>
          </a:prstGeom>
          <a:solidFill>
            <a:srgbClr val="F2F2F2"/>
          </a:solidFill>
          <a:ln w="9525">
            <a:noFill/>
            <a:miter lim="800000"/>
            <a:headEnd/>
            <a:tailEnd/>
          </a:ln>
          <a:effectLst/>
        </p:spPr>
        <p:txBody>
          <a:bodyPr wrap="none" anchor="ctr">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17" name="Rectangle 216"/>
          <p:cNvSpPr/>
          <p:nvPr/>
        </p:nvSpPr>
        <p:spPr bwMode="auto">
          <a:xfrm>
            <a:off x="139700"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20" name="Rectangle 219"/>
          <p:cNvSpPr/>
          <p:nvPr/>
        </p:nvSpPr>
        <p:spPr bwMode="auto">
          <a:xfrm>
            <a:off x="2150745"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21" name="Rectangle 220"/>
          <p:cNvSpPr/>
          <p:nvPr/>
        </p:nvSpPr>
        <p:spPr bwMode="auto">
          <a:xfrm>
            <a:off x="4161790"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22" name="Rectangle 221"/>
          <p:cNvSpPr/>
          <p:nvPr/>
        </p:nvSpPr>
        <p:spPr bwMode="auto">
          <a:xfrm>
            <a:off x="6172835"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23" name="Rectangle 222"/>
          <p:cNvSpPr/>
          <p:nvPr/>
        </p:nvSpPr>
        <p:spPr bwMode="auto">
          <a:xfrm>
            <a:off x="8183880"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24" name="Rectangle 223"/>
          <p:cNvSpPr/>
          <p:nvPr/>
        </p:nvSpPr>
        <p:spPr bwMode="auto">
          <a:xfrm>
            <a:off x="10194925"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nvGrpSpPr>
          <p:cNvPr id="2" name="Group 1"/>
          <p:cNvGrpSpPr/>
          <p:nvPr/>
        </p:nvGrpSpPr>
        <p:grpSpPr>
          <a:xfrm>
            <a:off x="177800" y="774700"/>
            <a:ext cx="11829288" cy="2501900"/>
            <a:chOff x="177800" y="774700"/>
            <a:chExt cx="11829288" cy="2501900"/>
          </a:xfrm>
          <a:solidFill>
            <a:srgbClr val="FFFFFF"/>
          </a:solidFill>
        </p:grpSpPr>
        <p:sp>
          <p:nvSpPr>
            <p:cNvPr id="210" name="Rectangle 209"/>
            <p:cNvSpPr/>
            <p:nvPr/>
          </p:nvSpPr>
          <p:spPr bwMode="auto">
            <a:xfrm>
              <a:off x="177800" y="774700"/>
              <a:ext cx="1593088" cy="2501900"/>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1" name="Rectangle 210"/>
            <p:cNvSpPr/>
            <p:nvPr/>
          </p:nvSpPr>
          <p:spPr bwMode="auto">
            <a:xfrm>
              <a:off x="1883833" y="774700"/>
              <a:ext cx="1593088" cy="2501900"/>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2" name="Rectangle 211"/>
            <p:cNvSpPr/>
            <p:nvPr/>
          </p:nvSpPr>
          <p:spPr bwMode="auto">
            <a:xfrm>
              <a:off x="3589866" y="774700"/>
              <a:ext cx="1593088" cy="2501900"/>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3" name="Rectangle 212"/>
            <p:cNvSpPr/>
            <p:nvPr/>
          </p:nvSpPr>
          <p:spPr bwMode="auto">
            <a:xfrm>
              <a:off x="5295899" y="774700"/>
              <a:ext cx="1593088" cy="2501900"/>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4" name="Rectangle 213"/>
            <p:cNvSpPr/>
            <p:nvPr/>
          </p:nvSpPr>
          <p:spPr bwMode="auto">
            <a:xfrm>
              <a:off x="7001932" y="774700"/>
              <a:ext cx="1593088" cy="2501900"/>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5" name="Rectangle 214"/>
            <p:cNvSpPr/>
            <p:nvPr/>
          </p:nvSpPr>
          <p:spPr bwMode="auto">
            <a:xfrm>
              <a:off x="8707965" y="774700"/>
              <a:ext cx="1593088" cy="2501900"/>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6" name="Rectangle 215"/>
            <p:cNvSpPr/>
            <p:nvPr/>
          </p:nvSpPr>
          <p:spPr bwMode="auto">
            <a:xfrm>
              <a:off x="10414000" y="774700"/>
              <a:ext cx="1593088" cy="2501900"/>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grpSp>
        <p:nvGrpSpPr>
          <p:cNvPr id="206" name="Group 205"/>
          <p:cNvGrpSpPr/>
          <p:nvPr/>
        </p:nvGrpSpPr>
        <p:grpSpPr>
          <a:xfrm>
            <a:off x="398641" y="1986306"/>
            <a:ext cx="1177370" cy="1177368"/>
            <a:chOff x="417348" y="914400"/>
            <a:chExt cx="1314251" cy="1314251"/>
          </a:xfrm>
          <a:solidFill>
            <a:srgbClr val="A2EAFF"/>
          </a:solidFill>
        </p:grpSpPr>
        <p:sp>
          <p:nvSpPr>
            <p:cNvPr id="5" name="Oval 4"/>
            <p:cNvSpPr/>
            <p:nvPr/>
          </p:nvSpPr>
          <p:spPr bwMode="auto">
            <a:xfrm>
              <a:off x="417348" y="914400"/>
              <a:ext cx="1314251" cy="1314251"/>
            </a:xfrm>
            <a:prstGeom prst="ellips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6" name="Oval 5"/>
            <p:cNvSpPr/>
            <p:nvPr/>
          </p:nvSpPr>
          <p:spPr bwMode="auto">
            <a:xfrm>
              <a:off x="586608" y="1083660"/>
              <a:ext cx="975732" cy="975732"/>
            </a:xfrm>
            <a:prstGeom prst="ellips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sp>
        <p:nvSpPr>
          <p:cNvPr id="7" name="Oval 4"/>
          <p:cNvSpPr/>
          <p:nvPr/>
        </p:nvSpPr>
        <p:spPr bwMode="auto">
          <a:xfrm>
            <a:off x="2075041" y="1986306"/>
            <a:ext cx="1177370" cy="1177368"/>
          </a:xfrm>
          <a:custGeom>
            <a:avLst/>
            <a:gdLst/>
            <a:ahLst/>
            <a:cxnLst/>
            <a:rect l="l" t="t" r="r" b="b"/>
            <a:pathLst>
              <a:path w="3352800" h="3352800">
                <a:moveTo>
                  <a:pt x="1676400" y="431800"/>
                </a:moveTo>
                <a:cubicBezTo>
                  <a:pt x="989026" y="431800"/>
                  <a:pt x="431800" y="989026"/>
                  <a:pt x="431800" y="1676400"/>
                </a:cubicBezTo>
                <a:cubicBezTo>
                  <a:pt x="431800" y="2363774"/>
                  <a:pt x="989026" y="2921000"/>
                  <a:pt x="1676400" y="2921000"/>
                </a:cubicBezTo>
                <a:cubicBezTo>
                  <a:pt x="2363774" y="2921000"/>
                  <a:pt x="2921000" y="2363774"/>
                  <a:pt x="2921000" y="1676400"/>
                </a:cubicBezTo>
                <a:cubicBezTo>
                  <a:pt x="2921000" y="989026"/>
                  <a:pt x="2363774" y="431800"/>
                  <a:pt x="1676400" y="431800"/>
                </a:cubicBezTo>
                <a:close/>
                <a:moveTo>
                  <a:pt x="1676400" y="0"/>
                </a:moveTo>
                <a:cubicBezTo>
                  <a:pt x="2602250" y="0"/>
                  <a:pt x="3352800" y="750550"/>
                  <a:pt x="3352800" y="1676400"/>
                </a:cubicBezTo>
                <a:cubicBezTo>
                  <a:pt x="3352800" y="2602250"/>
                  <a:pt x="2602250" y="3352800"/>
                  <a:pt x="1676400" y="3352800"/>
                </a:cubicBezTo>
                <a:cubicBezTo>
                  <a:pt x="750550" y="3352800"/>
                  <a:pt x="0" y="2602250"/>
                  <a:pt x="0" y="1676400"/>
                </a:cubicBezTo>
                <a:cubicBezTo>
                  <a:pt x="0" y="750550"/>
                  <a:pt x="750550" y="0"/>
                  <a:pt x="1676400" y="0"/>
                </a:cubicBezTo>
                <a:close/>
              </a:path>
            </a:pathLst>
          </a:custGeom>
          <a:solidFill>
            <a:srgbClr val="A2EAFF"/>
          </a:solidFill>
          <a:ln w="9525">
            <a:solidFill>
              <a:srgbClr val="3ABAE1"/>
            </a:solid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nvGrpSpPr>
          <p:cNvPr id="207" name="Group 206"/>
          <p:cNvGrpSpPr/>
          <p:nvPr/>
        </p:nvGrpSpPr>
        <p:grpSpPr>
          <a:xfrm>
            <a:off x="3743075" y="1989292"/>
            <a:ext cx="1284402" cy="1228744"/>
            <a:chOff x="3553628" y="914400"/>
            <a:chExt cx="1433729" cy="1371600"/>
          </a:xfrm>
          <a:solidFill>
            <a:srgbClr val="A2EAFF"/>
          </a:solidFill>
        </p:grpSpPr>
        <p:sp>
          <p:nvSpPr>
            <p:cNvPr id="8" name="Oval 4"/>
            <p:cNvSpPr/>
            <p:nvPr/>
          </p:nvSpPr>
          <p:spPr bwMode="auto">
            <a:xfrm>
              <a:off x="3613368" y="914400"/>
              <a:ext cx="1314251" cy="1314251"/>
            </a:xfrm>
            <a:custGeom>
              <a:avLst/>
              <a:gdLst/>
              <a:ahLst/>
              <a:cxnLst/>
              <a:rect l="l" t="t" r="r" b="b"/>
              <a:pathLst>
                <a:path w="3352800" h="3352800">
                  <a:moveTo>
                    <a:pt x="1676400" y="431800"/>
                  </a:moveTo>
                  <a:cubicBezTo>
                    <a:pt x="989026" y="431800"/>
                    <a:pt x="431800" y="989026"/>
                    <a:pt x="431800" y="1676400"/>
                  </a:cubicBezTo>
                  <a:cubicBezTo>
                    <a:pt x="431800" y="2363774"/>
                    <a:pt x="989026" y="2921000"/>
                    <a:pt x="1676400" y="2921000"/>
                  </a:cubicBezTo>
                  <a:cubicBezTo>
                    <a:pt x="2363774" y="2921000"/>
                    <a:pt x="2921000" y="2363774"/>
                    <a:pt x="2921000" y="1676400"/>
                  </a:cubicBezTo>
                  <a:cubicBezTo>
                    <a:pt x="2921000" y="989026"/>
                    <a:pt x="2363774" y="431800"/>
                    <a:pt x="1676400" y="431800"/>
                  </a:cubicBezTo>
                  <a:close/>
                  <a:moveTo>
                    <a:pt x="1676400" y="0"/>
                  </a:moveTo>
                  <a:cubicBezTo>
                    <a:pt x="2602250" y="0"/>
                    <a:pt x="3352800" y="750550"/>
                    <a:pt x="3352800" y="1676400"/>
                  </a:cubicBezTo>
                  <a:cubicBezTo>
                    <a:pt x="3352800" y="2602250"/>
                    <a:pt x="2602250" y="3352800"/>
                    <a:pt x="1676400" y="3352800"/>
                  </a:cubicBezTo>
                  <a:cubicBezTo>
                    <a:pt x="750550" y="3352800"/>
                    <a:pt x="0" y="2602250"/>
                    <a:pt x="0" y="1676400"/>
                  </a:cubicBezTo>
                  <a:cubicBezTo>
                    <a:pt x="0" y="750550"/>
                    <a:pt x="750550" y="0"/>
                    <a:pt x="1676400" y="0"/>
                  </a:cubicBezTo>
                  <a:close/>
                </a:path>
              </a:pathLst>
            </a:custGeom>
            <a:grpFill/>
            <a:ln w="9525">
              <a:solidFill>
                <a:srgbClr val="3ABAE1"/>
              </a:solid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9" name="Rectangle 8"/>
            <p:cNvSpPr/>
            <p:nvPr/>
          </p:nvSpPr>
          <p:spPr bwMode="auto">
            <a:xfrm>
              <a:off x="3553628" y="1561570"/>
              <a:ext cx="1433729" cy="724430"/>
            </a:xfrm>
            <a:prstGeom prst="rect">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sp>
        <p:nvSpPr>
          <p:cNvPr id="10" name="Oval 4"/>
          <p:cNvSpPr/>
          <p:nvPr/>
        </p:nvSpPr>
        <p:spPr bwMode="auto">
          <a:xfrm>
            <a:off x="5507211" y="1981200"/>
            <a:ext cx="1176468" cy="579764"/>
          </a:xfrm>
          <a:custGeom>
            <a:avLst/>
            <a:gdLst/>
            <a:ahLst/>
            <a:cxnLst/>
            <a:rect l="l" t="t" r="r" b="b"/>
            <a:pathLst>
              <a:path w="1829404" h="901533">
                <a:moveTo>
                  <a:pt x="914702" y="0"/>
                </a:moveTo>
                <a:cubicBezTo>
                  <a:pt x="1388666" y="0"/>
                  <a:pt x="1778500" y="360211"/>
                  <a:pt x="1825378" y="821808"/>
                </a:cubicBezTo>
                <a:lnTo>
                  <a:pt x="1829404" y="901533"/>
                </a:lnTo>
                <a:lnTo>
                  <a:pt x="1592921" y="901533"/>
                </a:lnTo>
                <a:lnTo>
                  <a:pt x="1580512" y="778436"/>
                </a:lnTo>
                <a:cubicBezTo>
                  <a:pt x="1517140" y="468746"/>
                  <a:pt x="1243126" y="235786"/>
                  <a:pt x="914702" y="235786"/>
                </a:cubicBezTo>
                <a:cubicBezTo>
                  <a:pt x="586277" y="235786"/>
                  <a:pt x="312264" y="468746"/>
                  <a:pt x="248892" y="778436"/>
                </a:cubicBezTo>
                <a:lnTo>
                  <a:pt x="236483" y="901533"/>
                </a:lnTo>
                <a:lnTo>
                  <a:pt x="0" y="901533"/>
                </a:lnTo>
                <a:lnTo>
                  <a:pt x="4025" y="821808"/>
                </a:lnTo>
                <a:cubicBezTo>
                  <a:pt x="50903" y="360211"/>
                  <a:pt x="440737" y="0"/>
                  <a:pt x="914702" y="0"/>
                </a:cubicBezTo>
                <a:close/>
              </a:path>
            </a:pathLst>
          </a:custGeom>
          <a:solidFill>
            <a:srgbClr val="A2EAFF"/>
          </a:solidFill>
          <a:ln w="9525">
            <a:solidFill>
              <a:srgbClr val="3ABAE1"/>
            </a:solid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nvGrpSpPr>
          <p:cNvPr id="205" name="Group 204"/>
          <p:cNvGrpSpPr/>
          <p:nvPr/>
        </p:nvGrpSpPr>
        <p:grpSpPr>
          <a:xfrm>
            <a:off x="375297" y="4395898"/>
            <a:ext cx="1431192" cy="2107140"/>
            <a:chOff x="215845" y="3085289"/>
            <a:chExt cx="1597585" cy="2352121"/>
          </a:xfrm>
        </p:grpSpPr>
        <p:sp>
          <p:nvSpPr>
            <p:cNvPr id="4" name="Oval 4"/>
            <p:cNvSpPr/>
            <p:nvPr/>
          </p:nvSpPr>
          <p:spPr bwMode="auto">
            <a:xfrm>
              <a:off x="366148" y="3085289"/>
              <a:ext cx="1313246" cy="1219364"/>
            </a:xfrm>
            <a:custGeom>
              <a:avLst/>
              <a:gdLst/>
              <a:ahLst/>
              <a:cxnLst/>
              <a:rect l="l" t="t" r="r" b="b"/>
              <a:pathLst>
                <a:path w="1829405" h="1698624">
                  <a:moveTo>
                    <a:pt x="914703" y="0"/>
                  </a:moveTo>
                  <a:cubicBezTo>
                    <a:pt x="1388667" y="0"/>
                    <a:pt x="1778501" y="360211"/>
                    <a:pt x="1825379" y="821808"/>
                  </a:cubicBezTo>
                  <a:lnTo>
                    <a:pt x="1829405" y="901533"/>
                  </a:lnTo>
                  <a:lnTo>
                    <a:pt x="1825513" y="901533"/>
                  </a:lnTo>
                  <a:lnTo>
                    <a:pt x="1828801" y="909471"/>
                  </a:lnTo>
                  <a:lnTo>
                    <a:pt x="1828801" y="1658936"/>
                  </a:lnTo>
                  <a:cubicBezTo>
                    <a:pt x="1828801" y="1680855"/>
                    <a:pt x="1811032" y="1698624"/>
                    <a:pt x="1789113" y="1698624"/>
                  </a:cubicBezTo>
                  <a:lnTo>
                    <a:pt x="1630364" y="1698624"/>
                  </a:lnTo>
                  <a:cubicBezTo>
                    <a:pt x="1608445" y="1698624"/>
                    <a:pt x="1590676" y="1680855"/>
                    <a:pt x="1590676" y="1658936"/>
                  </a:cubicBezTo>
                  <a:lnTo>
                    <a:pt x="1590676" y="1628325"/>
                  </a:lnTo>
                  <a:lnTo>
                    <a:pt x="1615226" y="1626673"/>
                  </a:lnTo>
                  <a:cubicBezTo>
                    <a:pt x="1656250" y="1620889"/>
                    <a:pt x="1685035" y="1607349"/>
                    <a:pt x="1685035" y="1591567"/>
                  </a:cubicBezTo>
                  <a:cubicBezTo>
                    <a:pt x="1685035" y="1575786"/>
                    <a:pt x="1656250" y="1562245"/>
                    <a:pt x="1615226" y="1556461"/>
                  </a:cubicBezTo>
                  <a:lnTo>
                    <a:pt x="1590676" y="1554809"/>
                  </a:lnTo>
                  <a:lnTo>
                    <a:pt x="1590676" y="909471"/>
                  </a:lnTo>
                  <a:lnTo>
                    <a:pt x="1593964" y="901533"/>
                  </a:lnTo>
                  <a:lnTo>
                    <a:pt x="1592922" y="901533"/>
                  </a:lnTo>
                  <a:lnTo>
                    <a:pt x="1580513" y="778436"/>
                  </a:lnTo>
                  <a:cubicBezTo>
                    <a:pt x="1517141" y="468746"/>
                    <a:pt x="1243127" y="235786"/>
                    <a:pt x="914703" y="235786"/>
                  </a:cubicBezTo>
                  <a:cubicBezTo>
                    <a:pt x="586278" y="235786"/>
                    <a:pt x="312265" y="468746"/>
                    <a:pt x="248893" y="778436"/>
                  </a:cubicBezTo>
                  <a:lnTo>
                    <a:pt x="236804" y="898359"/>
                  </a:lnTo>
                  <a:lnTo>
                    <a:pt x="238125" y="898359"/>
                  </a:lnTo>
                  <a:lnTo>
                    <a:pt x="238125" y="1498601"/>
                  </a:lnTo>
                  <a:lnTo>
                    <a:pt x="0" y="1498601"/>
                  </a:lnTo>
                  <a:lnTo>
                    <a:pt x="0" y="898359"/>
                  </a:lnTo>
                  <a:lnTo>
                    <a:pt x="161" y="898359"/>
                  </a:lnTo>
                  <a:lnTo>
                    <a:pt x="4026" y="821808"/>
                  </a:lnTo>
                  <a:cubicBezTo>
                    <a:pt x="50904" y="360211"/>
                    <a:pt x="440738" y="0"/>
                    <a:pt x="914703" y="0"/>
                  </a:cubicBezTo>
                  <a:close/>
                </a:path>
              </a:pathLst>
            </a:custGeom>
            <a:solidFill>
              <a:srgbClr val="C3C3C3"/>
            </a:solidFill>
            <a:ln w="9525">
              <a:no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14" name="Rounded Rectangle 13"/>
            <p:cNvSpPr/>
            <p:nvPr/>
          </p:nvSpPr>
          <p:spPr bwMode="auto">
            <a:xfrm>
              <a:off x="215845" y="4015197"/>
              <a:ext cx="1597585" cy="1422213"/>
            </a:xfrm>
            <a:prstGeom prst="roundRect">
              <a:avLst>
                <a:gd name="adj" fmla="val 1923"/>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grpSp>
        <p:nvGrpSpPr>
          <p:cNvPr id="208" name="Group 207"/>
          <p:cNvGrpSpPr/>
          <p:nvPr/>
        </p:nvGrpSpPr>
        <p:grpSpPr>
          <a:xfrm>
            <a:off x="7217463" y="1981364"/>
            <a:ext cx="1179644" cy="1092364"/>
            <a:chOff x="6868461" y="914400"/>
            <a:chExt cx="1316790" cy="1219364"/>
          </a:xfrm>
          <a:solidFill>
            <a:srgbClr val="A2EAFF"/>
          </a:solidFill>
        </p:grpSpPr>
        <p:sp>
          <p:nvSpPr>
            <p:cNvPr id="11" name="Oval 4"/>
            <p:cNvSpPr/>
            <p:nvPr/>
          </p:nvSpPr>
          <p:spPr bwMode="auto">
            <a:xfrm>
              <a:off x="6872006" y="914400"/>
              <a:ext cx="1313245" cy="647169"/>
            </a:xfrm>
            <a:custGeom>
              <a:avLst/>
              <a:gdLst/>
              <a:ahLst/>
              <a:cxnLst/>
              <a:rect l="l" t="t" r="r" b="b"/>
              <a:pathLst>
                <a:path w="1829404" h="901533">
                  <a:moveTo>
                    <a:pt x="914702" y="0"/>
                  </a:moveTo>
                  <a:cubicBezTo>
                    <a:pt x="1388666" y="0"/>
                    <a:pt x="1778500" y="360211"/>
                    <a:pt x="1825378" y="821808"/>
                  </a:cubicBezTo>
                  <a:lnTo>
                    <a:pt x="1829404" y="901533"/>
                  </a:lnTo>
                  <a:lnTo>
                    <a:pt x="1592921" y="901533"/>
                  </a:lnTo>
                  <a:lnTo>
                    <a:pt x="1580512" y="778436"/>
                  </a:lnTo>
                  <a:cubicBezTo>
                    <a:pt x="1517140" y="468746"/>
                    <a:pt x="1243126" y="235786"/>
                    <a:pt x="914702" y="235786"/>
                  </a:cubicBezTo>
                  <a:cubicBezTo>
                    <a:pt x="586277" y="235786"/>
                    <a:pt x="312264" y="468746"/>
                    <a:pt x="248892" y="778436"/>
                  </a:cubicBezTo>
                  <a:lnTo>
                    <a:pt x="236483" y="901533"/>
                  </a:lnTo>
                  <a:lnTo>
                    <a:pt x="0" y="901533"/>
                  </a:lnTo>
                  <a:lnTo>
                    <a:pt x="4025" y="821808"/>
                  </a:lnTo>
                  <a:cubicBezTo>
                    <a:pt x="50903" y="360211"/>
                    <a:pt x="440737" y="0"/>
                    <a:pt x="914702" y="0"/>
                  </a:cubicBezTo>
                  <a:close/>
                </a:path>
              </a:pathLst>
            </a:custGeom>
            <a:grpFill/>
            <a:ln w="9525">
              <a:solidFill>
                <a:srgbClr val="3ABAE1"/>
              </a:solid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12" name="Rectangle 11"/>
            <p:cNvSpPr/>
            <p:nvPr/>
          </p:nvSpPr>
          <p:spPr bwMode="auto">
            <a:xfrm>
              <a:off x="6868461" y="1559291"/>
              <a:ext cx="170939" cy="430886"/>
            </a:xfrm>
            <a:prstGeom prst="rect">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13" name="Rounded Rectangle 12"/>
            <p:cNvSpPr/>
            <p:nvPr/>
          </p:nvSpPr>
          <p:spPr bwMode="auto">
            <a:xfrm>
              <a:off x="8013879" y="1538777"/>
              <a:ext cx="170939" cy="594987"/>
            </a:xfrm>
            <a:prstGeom prst="roundRect">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55" name="Oval 54"/>
            <p:cNvSpPr/>
            <p:nvPr/>
          </p:nvSpPr>
          <p:spPr bwMode="auto">
            <a:xfrm>
              <a:off x="7917514" y="2029563"/>
              <a:ext cx="164101" cy="54700"/>
            </a:xfrm>
            <a:prstGeom prst="ellips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grpSp>
        <p:nvGrpSpPr>
          <p:cNvPr id="209" name="Group 208"/>
          <p:cNvGrpSpPr/>
          <p:nvPr/>
        </p:nvGrpSpPr>
        <p:grpSpPr>
          <a:xfrm>
            <a:off x="8915143" y="1981365"/>
            <a:ext cx="1176468" cy="1092364"/>
            <a:chOff x="8584447" y="914400"/>
            <a:chExt cx="1313246" cy="1219365"/>
          </a:xfrm>
          <a:solidFill>
            <a:srgbClr val="A2EAFF"/>
          </a:solidFill>
        </p:grpSpPr>
        <p:sp>
          <p:nvSpPr>
            <p:cNvPr id="56" name="Oval 4"/>
            <p:cNvSpPr/>
            <p:nvPr/>
          </p:nvSpPr>
          <p:spPr bwMode="auto">
            <a:xfrm>
              <a:off x="8584448" y="914400"/>
              <a:ext cx="1313245" cy="647169"/>
            </a:xfrm>
            <a:custGeom>
              <a:avLst/>
              <a:gdLst/>
              <a:ahLst/>
              <a:cxnLst/>
              <a:rect l="l" t="t" r="r" b="b"/>
              <a:pathLst>
                <a:path w="1829404" h="901533">
                  <a:moveTo>
                    <a:pt x="914702" y="0"/>
                  </a:moveTo>
                  <a:cubicBezTo>
                    <a:pt x="1388666" y="0"/>
                    <a:pt x="1778500" y="360211"/>
                    <a:pt x="1825378" y="821808"/>
                  </a:cubicBezTo>
                  <a:lnTo>
                    <a:pt x="1829404" y="901533"/>
                  </a:lnTo>
                  <a:lnTo>
                    <a:pt x="1592921" y="901533"/>
                  </a:lnTo>
                  <a:lnTo>
                    <a:pt x="1580512" y="778436"/>
                  </a:lnTo>
                  <a:cubicBezTo>
                    <a:pt x="1517140" y="468746"/>
                    <a:pt x="1243126" y="235786"/>
                    <a:pt x="914702" y="235786"/>
                  </a:cubicBezTo>
                  <a:cubicBezTo>
                    <a:pt x="586277" y="235786"/>
                    <a:pt x="312264" y="468746"/>
                    <a:pt x="248892" y="778436"/>
                  </a:cubicBezTo>
                  <a:lnTo>
                    <a:pt x="236483" y="901533"/>
                  </a:lnTo>
                  <a:lnTo>
                    <a:pt x="0" y="901533"/>
                  </a:lnTo>
                  <a:lnTo>
                    <a:pt x="4025" y="821808"/>
                  </a:lnTo>
                  <a:cubicBezTo>
                    <a:pt x="50903" y="360211"/>
                    <a:pt x="440737" y="0"/>
                    <a:pt x="914702" y="0"/>
                  </a:cubicBezTo>
                  <a:close/>
                </a:path>
              </a:pathLst>
            </a:custGeom>
            <a:grpFill/>
            <a:ln w="9525">
              <a:solidFill>
                <a:srgbClr val="3ABAE1"/>
              </a:solid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57" name="Rectangle 56"/>
            <p:cNvSpPr/>
            <p:nvPr/>
          </p:nvSpPr>
          <p:spPr bwMode="auto">
            <a:xfrm>
              <a:off x="8584447" y="1559291"/>
              <a:ext cx="170939" cy="430886"/>
            </a:xfrm>
            <a:prstGeom prst="rect">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58" name="Rounded Rectangle 70"/>
            <p:cNvSpPr/>
            <p:nvPr/>
          </p:nvSpPr>
          <p:spPr bwMode="auto">
            <a:xfrm>
              <a:off x="9726321" y="1538778"/>
              <a:ext cx="170939" cy="594987"/>
            </a:xfrm>
            <a:custGeom>
              <a:avLst/>
              <a:gdLst/>
              <a:ahLst/>
              <a:cxnLst/>
              <a:rect l="l" t="t" r="r" b="b"/>
              <a:pathLst>
                <a:path w="238125" h="828841">
                  <a:moveTo>
                    <a:pt x="39688" y="0"/>
                  </a:moveTo>
                  <a:lnTo>
                    <a:pt x="198437" y="0"/>
                  </a:lnTo>
                  <a:cubicBezTo>
                    <a:pt x="220356" y="0"/>
                    <a:pt x="238125" y="17769"/>
                    <a:pt x="238125" y="39688"/>
                  </a:cubicBezTo>
                  <a:lnTo>
                    <a:pt x="238125" y="789153"/>
                  </a:lnTo>
                  <a:cubicBezTo>
                    <a:pt x="238125" y="811072"/>
                    <a:pt x="220356" y="828841"/>
                    <a:pt x="198437" y="828841"/>
                  </a:cubicBezTo>
                  <a:lnTo>
                    <a:pt x="39688" y="828841"/>
                  </a:lnTo>
                  <a:cubicBezTo>
                    <a:pt x="17769" y="828841"/>
                    <a:pt x="0" y="811072"/>
                    <a:pt x="0" y="789153"/>
                  </a:cubicBezTo>
                  <a:lnTo>
                    <a:pt x="0" y="758542"/>
                  </a:lnTo>
                  <a:lnTo>
                    <a:pt x="24550" y="756890"/>
                  </a:lnTo>
                  <a:cubicBezTo>
                    <a:pt x="65574" y="751106"/>
                    <a:pt x="94359" y="737566"/>
                    <a:pt x="94359" y="721784"/>
                  </a:cubicBezTo>
                  <a:cubicBezTo>
                    <a:pt x="94359" y="706003"/>
                    <a:pt x="65574" y="692462"/>
                    <a:pt x="24550" y="686678"/>
                  </a:cubicBezTo>
                  <a:lnTo>
                    <a:pt x="0" y="685026"/>
                  </a:lnTo>
                  <a:lnTo>
                    <a:pt x="0" y="39688"/>
                  </a:lnTo>
                  <a:cubicBezTo>
                    <a:pt x="0" y="17769"/>
                    <a:pt x="17769" y="0"/>
                    <a:pt x="39688" y="0"/>
                  </a:cubicBezTo>
                  <a:close/>
                </a:path>
              </a:pathLst>
            </a:cu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sp>
        <p:nvSpPr>
          <p:cNvPr id="59" name="Oval 4"/>
          <p:cNvSpPr/>
          <p:nvPr/>
        </p:nvSpPr>
        <p:spPr bwMode="auto">
          <a:xfrm>
            <a:off x="10629643" y="1981364"/>
            <a:ext cx="1176468" cy="1092364"/>
          </a:xfrm>
          <a:custGeom>
            <a:avLst/>
            <a:gdLst/>
            <a:ahLst/>
            <a:cxnLst/>
            <a:rect l="l" t="t" r="r" b="b"/>
            <a:pathLst>
              <a:path w="1829405" h="1698624">
                <a:moveTo>
                  <a:pt x="914703" y="0"/>
                </a:moveTo>
                <a:cubicBezTo>
                  <a:pt x="1388667" y="0"/>
                  <a:pt x="1778501" y="360211"/>
                  <a:pt x="1825379" y="821808"/>
                </a:cubicBezTo>
                <a:lnTo>
                  <a:pt x="1829405" y="901533"/>
                </a:lnTo>
                <a:lnTo>
                  <a:pt x="1825513" y="901533"/>
                </a:lnTo>
                <a:lnTo>
                  <a:pt x="1828801" y="909471"/>
                </a:lnTo>
                <a:lnTo>
                  <a:pt x="1828801" y="1658936"/>
                </a:lnTo>
                <a:cubicBezTo>
                  <a:pt x="1828801" y="1680855"/>
                  <a:pt x="1811032" y="1698624"/>
                  <a:pt x="1789113" y="1698624"/>
                </a:cubicBezTo>
                <a:lnTo>
                  <a:pt x="1630364" y="1698624"/>
                </a:lnTo>
                <a:cubicBezTo>
                  <a:pt x="1608445" y="1698624"/>
                  <a:pt x="1590676" y="1680855"/>
                  <a:pt x="1590676" y="1658936"/>
                </a:cubicBezTo>
                <a:lnTo>
                  <a:pt x="1590676" y="1628325"/>
                </a:lnTo>
                <a:lnTo>
                  <a:pt x="1615226" y="1626673"/>
                </a:lnTo>
                <a:cubicBezTo>
                  <a:pt x="1656250" y="1620889"/>
                  <a:pt x="1685035" y="1607349"/>
                  <a:pt x="1685035" y="1591567"/>
                </a:cubicBezTo>
                <a:cubicBezTo>
                  <a:pt x="1685035" y="1575786"/>
                  <a:pt x="1656250" y="1562245"/>
                  <a:pt x="1615226" y="1556461"/>
                </a:cubicBezTo>
                <a:lnTo>
                  <a:pt x="1590676" y="1554809"/>
                </a:lnTo>
                <a:lnTo>
                  <a:pt x="1590676" y="909471"/>
                </a:lnTo>
                <a:lnTo>
                  <a:pt x="1593964" y="901533"/>
                </a:lnTo>
                <a:lnTo>
                  <a:pt x="1592922" y="901533"/>
                </a:lnTo>
                <a:lnTo>
                  <a:pt x="1580513" y="778436"/>
                </a:lnTo>
                <a:cubicBezTo>
                  <a:pt x="1517141" y="468746"/>
                  <a:pt x="1243127" y="235786"/>
                  <a:pt x="914703" y="235786"/>
                </a:cubicBezTo>
                <a:cubicBezTo>
                  <a:pt x="586278" y="235786"/>
                  <a:pt x="312265" y="468746"/>
                  <a:pt x="248893" y="778436"/>
                </a:cubicBezTo>
                <a:lnTo>
                  <a:pt x="236804" y="898359"/>
                </a:lnTo>
                <a:lnTo>
                  <a:pt x="238125" y="898359"/>
                </a:lnTo>
                <a:lnTo>
                  <a:pt x="238125" y="1498601"/>
                </a:lnTo>
                <a:lnTo>
                  <a:pt x="0" y="1498601"/>
                </a:lnTo>
                <a:lnTo>
                  <a:pt x="0" y="898359"/>
                </a:lnTo>
                <a:lnTo>
                  <a:pt x="161" y="898359"/>
                </a:lnTo>
                <a:lnTo>
                  <a:pt x="4026" y="821808"/>
                </a:lnTo>
                <a:cubicBezTo>
                  <a:pt x="50904" y="360211"/>
                  <a:pt x="440738" y="0"/>
                  <a:pt x="914703" y="0"/>
                </a:cubicBezTo>
                <a:close/>
              </a:path>
            </a:pathLst>
          </a:custGeom>
          <a:solidFill>
            <a:srgbClr val="A2EAFF"/>
          </a:solidFill>
          <a:ln w="9525">
            <a:solidFill>
              <a:srgbClr val="3ABAE1"/>
            </a:solid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60" name="Oval 4"/>
          <p:cNvSpPr/>
          <p:nvPr/>
        </p:nvSpPr>
        <p:spPr bwMode="auto">
          <a:xfrm>
            <a:off x="8417012" y="4394088"/>
            <a:ext cx="1431192" cy="2103120"/>
          </a:xfrm>
          <a:custGeom>
            <a:avLst/>
            <a:gdLst/>
            <a:ahLst/>
            <a:cxnLst/>
            <a:rect l="l" t="t" r="r" b="b"/>
            <a:pathLst>
              <a:path w="2225499" h="3276600">
                <a:moveTo>
                  <a:pt x="1102028" y="235786"/>
                </a:moveTo>
                <a:cubicBezTo>
                  <a:pt x="773603" y="235786"/>
                  <a:pt x="499590" y="468746"/>
                  <a:pt x="436218" y="778436"/>
                </a:cubicBezTo>
                <a:lnTo>
                  <a:pt x="424129" y="898359"/>
                </a:lnTo>
                <a:lnTo>
                  <a:pt x="425450" y="898359"/>
                </a:lnTo>
                <a:lnTo>
                  <a:pt x="425450" y="1295400"/>
                </a:lnTo>
                <a:lnTo>
                  <a:pt x="1778001" y="1295400"/>
                </a:lnTo>
                <a:lnTo>
                  <a:pt x="1778001" y="909471"/>
                </a:lnTo>
                <a:lnTo>
                  <a:pt x="1781289" y="901533"/>
                </a:lnTo>
                <a:lnTo>
                  <a:pt x="1780247" y="901533"/>
                </a:lnTo>
                <a:lnTo>
                  <a:pt x="1767838" y="778436"/>
                </a:lnTo>
                <a:cubicBezTo>
                  <a:pt x="1704466" y="468746"/>
                  <a:pt x="1430452" y="235786"/>
                  <a:pt x="1102028" y="235786"/>
                </a:cubicBezTo>
                <a:close/>
                <a:moveTo>
                  <a:pt x="1102028" y="0"/>
                </a:moveTo>
                <a:cubicBezTo>
                  <a:pt x="1575992" y="0"/>
                  <a:pt x="1965826" y="360211"/>
                  <a:pt x="2012704" y="821808"/>
                </a:cubicBezTo>
                <a:lnTo>
                  <a:pt x="2016730" y="901533"/>
                </a:lnTo>
                <a:lnTo>
                  <a:pt x="2012838" y="901533"/>
                </a:lnTo>
                <a:lnTo>
                  <a:pt x="2016126" y="909471"/>
                </a:lnTo>
                <a:lnTo>
                  <a:pt x="2016126" y="1295400"/>
                </a:lnTo>
                <a:lnTo>
                  <a:pt x="2187401" y="1295400"/>
                </a:lnTo>
                <a:cubicBezTo>
                  <a:pt x="2208442" y="1295400"/>
                  <a:pt x="2225499" y="1312457"/>
                  <a:pt x="2225499" y="1333498"/>
                </a:cubicBezTo>
                <a:lnTo>
                  <a:pt x="2225499" y="3238502"/>
                </a:lnTo>
                <a:cubicBezTo>
                  <a:pt x="2225499" y="3259543"/>
                  <a:pt x="2208442" y="3276600"/>
                  <a:pt x="2187401" y="3276600"/>
                </a:cubicBezTo>
                <a:lnTo>
                  <a:pt x="38098" y="3276600"/>
                </a:lnTo>
                <a:cubicBezTo>
                  <a:pt x="17057" y="3276600"/>
                  <a:pt x="0" y="3259543"/>
                  <a:pt x="0" y="3238502"/>
                </a:cubicBezTo>
                <a:lnTo>
                  <a:pt x="0" y="1333498"/>
                </a:lnTo>
                <a:cubicBezTo>
                  <a:pt x="0" y="1312457"/>
                  <a:pt x="17057" y="1295400"/>
                  <a:pt x="38098" y="1295400"/>
                </a:cubicBezTo>
                <a:lnTo>
                  <a:pt x="187325" y="1295400"/>
                </a:lnTo>
                <a:lnTo>
                  <a:pt x="187325" y="898359"/>
                </a:lnTo>
                <a:lnTo>
                  <a:pt x="187486" y="898359"/>
                </a:lnTo>
                <a:lnTo>
                  <a:pt x="191351" y="821808"/>
                </a:lnTo>
                <a:cubicBezTo>
                  <a:pt x="238229" y="360211"/>
                  <a:pt x="628063" y="0"/>
                  <a:pt x="1102028" y="0"/>
                </a:cubicBezTo>
                <a:close/>
              </a:path>
            </a:pathLst>
          </a:custGeom>
          <a:solidFill>
            <a:srgbClr val="C3C3C3">
              <a:alpha val="50000"/>
            </a:srgbClr>
          </a:solidFill>
          <a:ln w="9525">
            <a:no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ctr"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ea typeface="+mn-ea"/>
                <a:cs typeface="Arial"/>
              </a:rPr>
              <a:t>Lock shadow</a:t>
            </a:r>
          </a:p>
        </p:txBody>
      </p:sp>
      <p:grpSp>
        <p:nvGrpSpPr>
          <p:cNvPr id="204" name="Group 203"/>
          <p:cNvGrpSpPr/>
          <p:nvPr/>
        </p:nvGrpSpPr>
        <p:grpSpPr>
          <a:xfrm>
            <a:off x="2379691" y="4395898"/>
            <a:ext cx="1435780" cy="2107140"/>
            <a:chOff x="2004321" y="3085289"/>
            <a:chExt cx="1602705" cy="2352121"/>
          </a:xfrm>
        </p:grpSpPr>
        <p:sp>
          <p:nvSpPr>
            <p:cNvPr id="3" name="Oval 4"/>
            <p:cNvSpPr/>
            <p:nvPr/>
          </p:nvSpPr>
          <p:spPr bwMode="auto">
            <a:xfrm>
              <a:off x="2143915" y="3085289"/>
              <a:ext cx="1313246" cy="1219364"/>
            </a:xfrm>
            <a:custGeom>
              <a:avLst/>
              <a:gdLst>
                <a:gd name="connsiteX0" fmla="*/ 914703 w 1829405"/>
                <a:gd name="connsiteY0" fmla="*/ 0 h 1698624"/>
                <a:gd name="connsiteX1" fmla="*/ 1825379 w 1829405"/>
                <a:gd name="connsiteY1" fmla="*/ 821808 h 1698624"/>
                <a:gd name="connsiteX2" fmla="*/ 1829405 w 1829405"/>
                <a:gd name="connsiteY2" fmla="*/ 901533 h 1698624"/>
                <a:gd name="connsiteX3" fmla="*/ 1825513 w 1829405"/>
                <a:gd name="connsiteY3" fmla="*/ 901533 h 1698624"/>
                <a:gd name="connsiteX4" fmla="*/ 1828801 w 1829405"/>
                <a:gd name="connsiteY4" fmla="*/ 1658936 h 1698624"/>
                <a:gd name="connsiteX5" fmla="*/ 1789113 w 1829405"/>
                <a:gd name="connsiteY5" fmla="*/ 1698624 h 1698624"/>
                <a:gd name="connsiteX6" fmla="*/ 1630364 w 1829405"/>
                <a:gd name="connsiteY6" fmla="*/ 1698624 h 1698624"/>
                <a:gd name="connsiteX7" fmla="*/ 1590676 w 1829405"/>
                <a:gd name="connsiteY7" fmla="*/ 1658936 h 1698624"/>
                <a:gd name="connsiteX8" fmla="*/ 1590676 w 1829405"/>
                <a:gd name="connsiteY8" fmla="*/ 1628325 h 1698624"/>
                <a:gd name="connsiteX9" fmla="*/ 1615226 w 1829405"/>
                <a:gd name="connsiteY9" fmla="*/ 1626673 h 1698624"/>
                <a:gd name="connsiteX10" fmla="*/ 1685035 w 1829405"/>
                <a:gd name="connsiteY10" fmla="*/ 1591567 h 1698624"/>
                <a:gd name="connsiteX11" fmla="*/ 1615226 w 1829405"/>
                <a:gd name="connsiteY11" fmla="*/ 1556461 h 1698624"/>
                <a:gd name="connsiteX12" fmla="*/ 1590676 w 1829405"/>
                <a:gd name="connsiteY12" fmla="*/ 1554809 h 1698624"/>
                <a:gd name="connsiteX13" fmla="*/ 1590676 w 1829405"/>
                <a:gd name="connsiteY13" fmla="*/ 909471 h 1698624"/>
                <a:gd name="connsiteX14" fmla="*/ 1593964 w 1829405"/>
                <a:gd name="connsiteY14" fmla="*/ 901533 h 1698624"/>
                <a:gd name="connsiteX15" fmla="*/ 1592922 w 1829405"/>
                <a:gd name="connsiteY15" fmla="*/ 901533 h 1698624"/>
                <a:gd name="connsiteX16" fmla="*/ 1580513 w 1829405"/>
                <a:gd name="connsiteY16" fmla="*/ 778436 h 1698624"/>
                <a:gd name="connsiteX17" fmla="*/ 914703 w 1829405"/>
                <a:gd name="connsiteY17" fmla="*/ 235786 h 1698624"/>
                <a:gd name="connsiteX18" fmla="*/ 248893 w 1829405"/>
                <a:gd name="connsiteY18" fmla="*/ 778436 h 1698624"/>
                <a:gd name="connsiteX19" fmla="*/ 236804 w 1829405"/>
                <a:gd name="connsiteY19" fmla="*/ 898359 h 1698624"/>
                <a:gd name="connsiteX20" fmla="*/ 238125 w 1829405"/>
                <a:gd name="connsiteY20" fmla="*/ 898359 h 1698624"/>
                <a:gd name="connsiteX21" fmla="*/ 238125 w 1829405"/>
                <a:gd name="connsiteY21" fmla="*/ 1498601 h 1698624"/>
                <a:gd name="connsiteX22" fmla="*/ 0 w 1829405"/>
                <a:gd name="connsiteY22" fmla="*/ 1498601 h 1698624"/>
                <a:gd name="connsiteX23" fmla="*/ 0 w 1829405"/>
                <a:gd name="connsiteY23" fmla="*/ 898359 h 1698624"/>
                <a:gd name="connsiteX24" fmla="*/ 161 w 1829405"/>
                <a:gd name="connsiteY24" fmla="*/ 898359 h 1698624"/>
                <a:gd name="connsiteX25" fmla="*/ 4026 w 1829405"/>
                <a:gd name="connsiteY25" fmla="*/ 821808 h 1698624"/>
                <a:gd name="connsiteX26" fmla="*/ 914703 w 1829405"/>
                <a:gd name="connsiteY26"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93964 w 1829405"/>
                <a:gd name="connsiteY13" fmla="*/ 901533 h 1698624"/>
                <a:gd name="connsiteX14" fmla="*/ 1592922 w 1829405"/>
                <a:gd name="connsiteY14" fmla="*/ 901533 h 1698624"/>
                <a:gd name="connsiteX15" fmla="*/ 1580513 w 1829405"/>
                <a:gd name="connsiteY15" fmla="*/ 778436 h 1698624"/>
                <a:gd name="connsiteX16" fmla="*/ 914703 w 1829405"/>
                <a:gd name="connsiteY16" fmla="*/ 235786 h 1698624"/>
                <a:gd name="connsiteX17" fmla="*/ 248893 w 1829405"/>
                <a:gd name="connsiteY17" fmla="*/ 778436 h 1698624"/>
                <a:gd name="connsiteX18" fmla="*/ 236804 w 1829405"/>
                <a:gd name="connsiteY18" fmla="*/ 898359 h 1698624"/>
                <a:gd name="connsiteX19" fmla="*/ 238125 w 1829405"/>
                <a:gd name="connsiteY19" fmla="*/ 898359 h 1698624"/>
                <a:gd name="connsiteX20" fmla="*/ 238125 w 1829405"/>
                <a:gd name="connsiteY20" fmla="*/ 1498601 h 1698624"/>
                <a:gd name="connsiteX21" fmla="*/ 0 w 1829405"/>
                <a:gd name="connsiteY21" fmla="*/ 1498601 h 1698624"/>
                <a:gd name="connsiteX22" fmla="*/ 0 w 1829405"/>
                <a:gd name="connsiteY22" fmla="*/ 898359 h 1698624"/>
                <a:gd name="connsiteX23" fmla="*/ 161 w 1829405"/>
                <a:gd name="connsiteY23" fmla="*/ 898359 h 1698624"/>
                <a:gd name="connsiteX24" fmla="*/ 4026 w 1829405"/>
                <a:gd name="connsiteY24" fmla="*/ 821808 h 1698624"/>
                <a:gd name="connsiteX25" fmla="*/ 914703 w 1829405"/>
                <a:gd name="connsiteY25"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93964 w 1829405"/>
                <a:gd name="connsiteY13" fmla="*/ 901533 h 1698624"/>
                <a:gd name="connsiteX14" fmla="*/ 1580513 w 1829405"/>
                <a:gd name="connsiteY14" fmla="*/ 778436 h 1698624"/>
                <a:gd name="connsiteX15" fmla="*/ 914703 w 1829405"/>
                <a:gd name="connsiteY15" fmla="*/ 235786 h 1698624"/>
                <a:gd name="connsiteX16" fmla="*/ 248893 w 1829405"/>
                <a:gd name="connsiteY16" fmla="*/ 778436 h 1698624"/>
                <a:gd name="connsiteX17" fmla="*/ 236804 w 1829405"/>
                <a:gd name="connsiteY17" fmla="*/ 898359 h 1698624"/>
                <a:gd name="connsiteX18" fmla="*/ 238125 w 1829405"/>
                <a:gd name="connsiteY18" fmla="*/ 898359 h 1698624"/>
                <a:gd name="connsiteX19" fmla="*/ 238125 w 1829405"/>
                <a:gd name="connsiteY19" fmla="*/ 1498601 h 1698624"/>
                <a:gd name="connsiteX20" fmla="*/ 0 w 1829405"/>
                <a:gd name="connsiteY20" fmla="*/ 1498601 h 1698624"/>
                <a:gd name="connsiteX21" fmla="*/ 0 w 1829405"/>
                <a:gd name="connsiteY21" fmla="*/ 898359 h 1698624"/>
                <a:gd name="connsiteX22" fmla="*/ 161 w 1829405"/>
                <a:gd name="connsiteY22" fmla="*/ 898359 h 1698624"/>
                <a:gd name="connsiteX23" fmla="*/ 4026 w 1829405"/>
                <a:gd name="connsiteY23" fmla="*/ 821808 h 1698624"/>
                <a:gd name="connsiteX24" fmla="*/ 914703 w 1829405"/>
                <a:gd name="connsiteY24"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80513 w 1829405"/>
                <a:gd name="connsiteY13" fmla="*/ 778436 h 1698624"/>
                <a:gd name="connsiteX14" fmla="*/ 914703 w 1829405"/>
                <a:gd name="connsiteY14" fmla="*/ 235786 h 1698624"/>
                <a:gd name="connsiteX15" fmla="*/ 248893 w 1829405"/>
                <a:gd name="connsiteY15" fmla="*/ 778436 h 1698624"/>
                <a:gd name="connsiteX16" fmla="*/ 236804 w 1829405"/>
                <a:gd name="connsiteY16" fmla="*/ 898359 h 1698624"/>
                <a:gd name="connsiteX17" fmla="*/ 238125 w 1829405"/>
                <a:gd name="connsiteY17" fmla="*/ 898359 h 1698624"/>
                <a:gd name="connsiteX18" fmla="*/ 238125 w 1829405"/>
                <a:gd name="connsiteY18" fmla="*/ 1498601 h 1698624"/>
                <a:gd name="connsiteX19" fmla="*/ 0 w 1829405"/>
                <a:gd name="connsiteY19" fmla="*/ 1498601 h 1698624"/>
                <a:gd name="connsiteX20" fmla="*/ 0 w 1829405"/>
                <a:gd name="connsiteY20" fmla="*/ 898359 h 1698624"/>
                <a:gd name="connsiteX21" fmla="*/ 161 w 1829405"/>
                <a:gd name="connsiteY21" fmla="*/ 898359 h 1698624"/>
                <a:gd name="connsiteX22" fmla="*/ 4026 w 1829405"/>
                <a:gd name="connsiteY22" fmla="*/ 821808 h 1698624"/>
                <a:gd name="connsiteX23" fmla="*/ 914703 w 1829405"/>
                <a:gd name="connsiteY23" fmla="*/ 0 h 169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9405" h="1698624">
                  <a:moveTo>
                    <a:pt x="914703" y="0"/>
                  </a:moveTo>
                  <a:cubicBezTo>
                    <a:pt x="1388667" y="0"/>
                    <a:pt x="1778501" y="360211"/>
                    <a:pt x="1825379" y="821808"/>
                  </a:cubicBezTo>
                  <a:lnTo>
                    <a:pt x="1829405" y="901533"/>
                  </a:lnTo>
                  <a:cubicBezTo>
                    <a:pt x="1829204" y="1154001"/>
                    <a:pt x="1829002" y="1406468"/>
                    <a:pt x="1828801" y="1658936"/>
                  </a:cubicBezTo>
                  <a:cubicBezTo>
                    <a:pt x="1828801" y="1680855"/>
                    <a:pt x="1811032" y="1698624"/>
                    <a:pt x="1789113" y="1698624"/>
                  </a:cubicBezTo>
                  <a:lnTo>
                    <a:pt x="1630364" y="1698624"/>
                  </a:lnTo>
                  <a:cubicBezTo>
                    <a:pt x="1608445" y="1698624"/>
                    <a:pt x="1590676" y="1680855"/>
                    <a:pt x="1590676" y="1658936"/>
                  </a:cubicBezTo>
                  <a:lnTo>
                    <a:pt x="1590676" y="1628325"/>
                  </a:lnTo>
                  <a:lnTo>
                    <a:pt x="1615226" y="1626673"/>
                  </a:lnTo>
                  <a:cubicBezTo>
                    <a:pt x="1656250" y="1620889"/>
                    <a:pt x="1685035" y="1607349"/>
                    <a:pt x="1685035" y="1591567"/>
                  </a:cubicBezTo>
                  <a:cubicBezTo>
                    <a:pt x="1685035" y="1575786"/>
                    <a:pt x="1656250" y="1562245"/>
                    <a:pt x="1615226" y="1556461"/>
                  </a:cubicBezTo>
                  <a:lnTo>
                    <a:pt x="1590676" y="1554809"/>
                  </a:lnTo>
                  <a:lnTo>
                    <a:pt x="1590676" y="909471"/>
                  </a:lnTo>
                  <a:lnTo>
                    <a:pt x="1580513" y="778436"/>
                  </a:lnTo>
                  <a:cubicBezTo>
                    <a:pt x="1517141" y="468746"/>
                    <a:pt x="1243127" y="235786"/>
                    <a:pt x="914703" y="235786"/>
                  </a:cubicBezTo>
                  <a:cubicBezTo>
                    <a:pt x="586278" y="235786"/>
                    <a:pt x="312265" y="468746"/>
                    <a:pt x="248893" y="778436"/>
                  </a:cubicBezTo>
                  <a:lnTo>
                    <a:pt x="236804" y="898359"/>
                  </a:lnTo>
                  <a:lnTo>
                    <a:pt x="238125" y="898359"/>
                  </a:lnTo>
                  <a:lnTo>
                    <a:pt x="238125" y="1498601"/>
                  </a:lnTo>
                  <a:lnTo>
                    <a:pt x="0" y="1498601"/>
                  </a:lnTo>
                  <a:lnTo>
                    <a:pt x="0" y="898359"/>
                  </a:lnTo>
                  <a:lnTo>
                    <a:pt x="161" y="898359"/>
                  </a:lnTo>
                  <a:lnTo>
                    <a:pt x="4026" y="821808"/>
                  </a:lnTo>
                  <a:cubicBezTo>
                    <a:pt x="50904" y="360211"/>
                    <a:pt x="440738" y="0"/>
                    <a:pt x="914703" y="0"/>
                  </a:cubicBezTo>
                  <a:close/>
                </a:path>
              </a:pathLst>
            </a:custGeom>
            <a:solidFill>
              <a:srgbClr val="C3C3C3"/>
            </a:solidFill>
            <a:ln w="9525">
              <a:no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15" name="Rounded Rectangle 14"/>
            <p:cNvSpPr/>
            <p:nvPr/>
          </p:nvSpPr>
          <p:spPr bwMode="auto">
            <a:xfrm>
              <a:off x="2009442" y="4015197"/>
              <a:ext cx="1597584" cy="1422213"/>
            </a:xfrm>
            <a:prstGeom prst="roundRect">
              <a:avLst>
                <a:gd name="adj" fmla="val 1923"/>
              </a:avLst>
            </a:prstGeom>
            <a:solidFill>
              <a:srgbClr val="C3C3C3">
                <a:alpha val="80000"/>
              </a:srgbClr>
            </a:solidFill>
            <a:ln w="9525">
              <a:noFill/>
              <a:round/>
              <a:headEnd/>
              <a:tailEnd/>
            </a:ln>
            <a:effectLst/>
            <a:scene3d>
              <a:camera prst="orthographicFront"/>
              <a:lightRig rig="threePt" dir="t">
                <a:rot lat="0" lon="0" rev="2220000"/>
              </a:lightRig>
            </a:scene3d>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103" name="Rectangle 102"/>
            <p:cNvSpPr/>
            <p:nvPr/>
          </p:nvSpPr>
          <p:spPr>
            <a:xfrm>
              <a:off x="2004321" y="4343401"/>
              <a:ext cx="1599989" cy="533400"/>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Arial"/>
              </a:endParaRPr>
            </a:p>
          </p:txBody>
        </p:sp>
        <p:grpSp>
          <p:nvGrpSpPr>
            <p:cNvPr id="110" name="Group 109"/>
            <p:cNvGrpSpPr/>
            <p:nvPr/>
          </p:nvGrpSpPr>
          <p:grpSpPr>
            <a:xfrm>
              <a:off x="2171700" y="4953000"/>
              <a:ext cx="1293077" cy="483590"/>
              <a:chOff x="3956502" y="4953000"/>
              <a:chExt cx="1293077" cy="483590"/>
            </a:xfrm>
          </p:grpSpPr>
          <p:sp>
            <p:nvSpPr>
              <p:cNvPr id="111" name="Rectangle 110"/>
              <p:cNvSpPr/>
              <p:nvPr/>
            </p:nvSpPr>
            <p:spPr>
              <a:xfrm>
                <a:off x="5006857" y="4953000"/>
                <a:ext cx="242722" cy="483590"/>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2" name="Rectangle 111"/>
              <p:cNvSpPr/>
              <p:nvPr/>
            </p:nvSpPr>
            <p:spPr>
              <a:xfrm>
                <a:off x="4481679" y="4953000"/>
                <a:ext cx="242722" cy="483590"/>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Arial"/>
                </a:endParaRPr>
              </a:p>
            </p:txBody>
          </p:sp>
          <p:sp>
            <p:nvSpPr>
              <p:cNvPr id="113" name="Rectangle 112"/>
              <p:cNvSpPr/>
              <p:nvPr/>
            </p:nvSpPr>
            <p:spPr>
              <a:xfrm>
                <a:off x="3956502" y="4953000"/>
                <a:ext cx="242722" cy="483590"/>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Arial"/>
                </a:endParaRPr>
              </a:p>
            </p:txBody>
          </p:sp>
        </p:grpSp>
      </p:grpSp>
      <p:grpSp>
        <p:nvGrpSpPr>
          <p:cNvPr id="157" name="Group 156"/>
          <p:cNvGrpSpPr/>
          <p:nvPr/>
        </p:nvGrpSpPr>
        <p:grpSpPr>
          <a:xfrm>
            <a:off x="6395659" y="4395898"/>
            <a:ext cx="1435388" cy="2107140"/>
            <a:chOff x="5636521" y="3085289"/>
            <a:chExt cx="1602268" cy="2352121"/>
          </a:xfrm>
        </p:grpSpPr>
        <p:sp>
          <p:nvSpPr>
            <p:cNvPr id="114" name="Oval 4"/>
            <p:cNvSpPr/>
            <p:nvPr/>
          </p:nvSpPr>
          <p:spPr bwMode="auto">
            <a:xfrm>
              <a:off x="5773273" y="3085289"/>
              <a:ext cx="1313246" cy="1219364"/>
            </a:xfrm>
            <a:custGeom>
              <a:avLst/>
              <a:gdLst>
                <a:gd name="connsiteX0" fmla="*/ 914703 w 1829405"/>
                <a:gd name="connsiteY0" fmla="*/ 0 h 1698624"/>
                <a:gd name="connsiteX1" fmla="*/ 1825379 w 1829405"/>
                <a:gd name="connsiteY1" fmla="*/ 821808 h 1698624"/>
                <a:gd name="connsiteX2" fmla="*/ 1829405 w 1829405"/>
                <a:gd name="connsiteY2" fmla="*/ 901533 h 1698624"/>
                <a:gd name="connsiteX3" fmla="*/ 1825513 w 1829405"/>
                <a:gd name="connsiteY3" fmla="*/ 901533 h 1698624"/>
                <a:gd name="connsiteX4" fmla="*/ 1828801 w 1829405"/>
                <a:gd name="connsiteY4" fmla="*/ 1658936 h 1698624"/>
                <a:gd name="connsiteX5" fmla="*/ 1789113 w 1829405"/>
                <a:gd name="connsiteY5" fmla="*/ 1698624 h 1698624"/>
                <a:gd name="connsiteX6" fmla="*/ 1630364 w 1829405"/>
                <a:gd name="connsiteY6" fmla="*/ 1698624 h 1698624"/>
                <a:gd name="connsiteX7" fmla="*/ 1590676 w 1829405"/>
                <a:gd name="connsiteY7" fmla="*/ 1658936 h 1698624"/>
                <a:gd name="connsiteX8" fmla="*/ 1590676 w 1829405"/>
                <a:gd name="connsiteY8" fmla="*/ 1628325 h 1698624"/>
                <a:gd name="connsiteX9" fmla="*/ 1615226 w 1829405"/>
                <a:gd name="connsiteY9" fmla="*/ 1626673 h 1698624"/>
                <a:gd name="connsiteX10" fmla="*/ 1685035 w 1829405"/>
                <a:gd name="connsiteY10" fmla="*/ 1591567 h 1698624"/>
                <a:gd name="connsiteX11" fmla="*/ 1615226 w 1829405"/>
                <a:gd name="connsiteY11" fmla="*/ 1556461 h 1698624"/>
                <a:gd name="connsiteX12" fmla="*/ 1590676 w 1829405"/>
                <a:gd name="connsiteY12" fmla="*/ 1554809 h 1698624"/>
                <a:gd name="connsiteX13" fmla="*/ 1590676 w 1829405"/>
                <a:gd name="connsiteY13" fmla="*/ 909471 h 1698624"/>
                <a:gd name="connsiteX14" fmla="*/ 1593964 w 1829405"/>
                <a:gd name="connsiteY14" fmla="*/ 901533 h 1698624"/>
                <a:gd name="connsiteX15" fmla="*/ 1592922 w 1829405"/>
                <a:gd name="connsiteY15" fmla="*/ 901533 h 1698624"/>
                <a:gd name="connsiteX16" fmla="*/ 1580513 w 1829405"/>
                <a:gd name="connsiteY16" fmla="*/ 778436 h 1698624"/>
                <a:gd name="connsiteX17" fmla="*/ 914703 w 1829405"/>
                <a:gd name="connsiteY17" fmla="*/ 235786 h 1698624"/>
                <a:gd name="connsiteX18" fmla="*/ 248893 w 1829405"/>
                <a:gd name="connsiteY18" fmla="*/ 778436 h 1698624"/>
                <a:gd name="connsiteX19" fmla="*/ 236804 w 1829405"/>
                <a:gd name="connsiteY19" fmla="*/ 898359 h 1698624"/>
                <a:gd name="connsiteX20" fmla="*/ 238125 w 1829405"/>
                <a:gd name="connsiteY20" fmla="*/ 898359 h 1698624"/>
                <a:gd name="connsiteX21" fmla="*/ 238125 w 1829405"/>
                <a:gd name="connsiteY21" fmla="*/ 1498601 h 1698624"/>
                <a:gd name="connsiteX22" fmla="*/ 0 w 1829405"/>
                <a:gd name="connsiteY22" fmla="*/ 1498601 h 1698624"/>
                <a:gd name="connsiteX23" fmla="*/ 0 w 1829405"/>
                <a:gd name="connsiteY23" fmla="*/ 898359 h 1698624"/>
                <a:gd name="connsiteX24" fmla="*/ 161 w 1829405"/>
                <a:gd name="connsiteY24" fmla="*/ 898359 h 1698624"/>
                <a:gd name="connsiteX25" fmla="*/ 4026 w 1829405"/>
                <a:gd name="connsiteY25" fmla="*/ 821808 h 1698624"/>
                <a:gd name="connsiteX26" fmla="*/ 914703 w 1829405"/>
                <a:gd name="connsiteY26"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93964 w 1829405"/>
                <a:gd name="connsiteY13" fmla="*/ 901533 h 1698624"/>
                <a:gd name="connsiteX14" fmla="*/ 1592922 w 1829405"/>
                <a:gd name="connsiteY14" fmla="*/ 901533 h 1698624"/>
                <a:gd name="connsiteX15" fmla="*/ 1580513 w 1829405"/>
                <a:gd name="connsiteY15" fmla="*/ 778436 h 1698624"/>
                <a:gd name="connsiteX16" fmla="*/ 914703 w 1829405"/>
                <a:gd name="connsiteY16" fmla="*/ 235786 h 1698624"/>
                <a:gd name="connsiteX17" fmla="*/ 248893 w 1829405"/>
                <a:gd name="connsiteY17" fmla="*/ 778436 h 1698624"/>
                <a:gd name="connsiteX18" fmla="*/ 236804 w 1829405"/>
                <a:gd name="connsiteY18" fmla="*/ 898359 h 1698624"/>
                <a:gd name="connsiteX19" fmla="*/ 238125 w 1829405"/>
                <a:gd name="connsiteY19" fmla="*/ 898359 h 1698624"/>
                <a:gd name="connsiteX20" fmla="*/ 238125 w 1829405"/>
                <a:gd name="connsiteY20" fmla="*/ 1498601 h 1698624"/>
                <a:gd name="connsiteX21" fmla="*/ 0 w 1829405"/>
                <a:gd name="connsiteY21" fmla="*/ 1498601 h 1698624"/>
                <a:gd name="connsiteX22" fmla="*/ 0 w 1829405"/>
                <a:gd name="connsiteY22" fmla="*/ 898359 h 1698624"/>
                <a:gd name="connsiteX23" fmla="*/ 161 w 1829405"/>
                <a:gd name="connsiteY23" fmla="*/ 898359 h 1698624"/>
                <a:gd name="connsiteX24" fmla="*/ 4026 w 1829405"/>
                <a:gd name="connsiteY24" fmla="*/ 821808 h 1698624"/>
                <a:gd name="connsiteX25" fmla="*/ 914703 w 1829405"/>
                <a:gd name="connsiteY25"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93964 w 1829405"/>
                <a:gd name="connsiteY13" fmla="*/ 901533 h 1698624"/>
                <a:gd name="connsiteX14" fmla="*/ 1580513 w 1829405"/>
                <a:gd name="connsiteY14" fmla="*/ 778436 h 1698624"/>
                <a:gd name="connsiteX15" fmla="*/ 914703 w 1829405"/>
                <a:gd name="connsiteY15" fmla="*/ 235786 h 1698624"/>
                <a:gd name="connsiteX16" fmla="*/ 248893 w 1829405"/>
                <a:gd name="connsiteY16" fmla="*/ 778436 h 1698624"/>
                <a:gd name="connsiteX17" fmla="*/ 236804 w 1829405"/>
                <a:gd name="connsiteY17" fmla="*/ 898359 h 1698624"/>
                <a:gd name="connsiteX18" fmla="*/ 238125 w 1829405"/>
                <a:gd name="connsiteY18" fmla="*/ 898359 h 1698624"/>
                <a:gd name="connsiteX19" fmla="*/ 238125 w 1829405"/>
                <a:gd name="connsiteY19" fmla="*/ 1498601 h 1698624"/>
                <a:gd name="connsiteX20" fmla="*/ 0 w 1829405"/>
                <a:gd name="connsiteY20" fmla="*/ 1498601 h 1698624"/>
                <a:gd name="connsiteX21" fmla="*/ 0 w 1829405"/>
                <a:gd name="connsiteY21" fmla="*/ 898359 h 1698624"/>
                <a:gd name="connsiteX22" fmla="*/ 161 w 1829405"/>
                <a:gd name="connsiteY22" fmla="*/ 898359 h 1698624"/>
                <a:gd name="connsiteX23" fmla="*/ 4026 w 1829405"/>
                <a:gd name="connsiteY23" fmla="*/ 821808 h 1698624"/>
                <a:gd name="connsiteX24" fmla="*/ 914703 w 1829405"/>
                <a:gd name="connsiteY24"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80513 w 1829405"/>
                <a:gd name="connsiteY13" fmla="*/ 778436 h 1698624"/>
                <a:gd name="connsiteX14" fmla="*/ 914703 w 1829405"/>
                <a:gd name="connsiteY14" fmla="*/ 235786 h 1698624"/>
                <a:gd name="connsiteX15" fmla="*/ 248893 w 1829405"/>
                <a:gd name="connsiteY15" fmla="*/ 778436 h 1698624"/>
                <a:gd name="connsiteX16" fmla="*/ 236804 w 1829405"/>
                <a:gd name="connsiteY16" fmla="*/ 898359 h 1698624"/>
                <a:gd name="connsiteX17" fmla="*/ 238125 w 1829405"/>
                <a:gd name="connsiteY17" fmla="*/ 898359 h 1698624"/>
                <a:gd name="connsiteX18" fmla="*/ 238125 w 1829405"/>
                <a:gd name="connsiteY18" fmla="*/ 1498601 h 1698624"/>
                <a:gd name="connsiteX19" fmla="*/ 0 w 1829405"/>
                <a:gd name="connsiteY19" fmla="*/ 1498601 h 1698624"/>
                <a:gd name="connsiteX20" fmla="*/ 0 w 1829405"/>
                <a:gd name="connsiteY20" fmla="*/ 898359 h 1698624"/>
                <a:gd name="connsiteX21" fmla="*/ 161 w 1829405"/>
                <a:gd name="connsiteY21" fmla="*/ 898359 h 1698624"/>
                <a:gd name="connsiteX22" fmla="*/ 4026 w 1829405"/>
                <a:gd name="connsiteY22" fmla="*/ 821808 h 1698624"/>
                <a:gd name="connsiteX23" fmla="*/ 914703 w 1829405"/>
                <a:gd name="connsiteY23" fmla="*/ 0 h 169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9405" h="1698624">
                  <a:moveTo>
                    <a:pt x="914703" y="0"/>
                  </a:moveTo>
                  <a:cubicBezTo>
                    <a:pt x="1388667" y="0"/>
                    <a:pt x="1778501" y="360211"/>
                    <a:pt x="1825379" y="821808"/>
                  </a:cubicBezTo>
                  <a:lnTo>
                    <a:pt x="1829405" y="901533"/>
                  </a:lnTo>
                  <a:cubicBezTo>
                    <a:pt x="1829204" y="1154001"/>
                    <a:pt x="1829002" y="1406468"/>
                    <a:pt x="1828801" y="1658936"/>
                  </a:cubicBezTo>
                  <a:cubicBezTo>
                    <a:pt x="1828801" y="1680855"/>
                    <a:pt x="1811032" y="1698624"/>
                    <a:pt x="1789113" y="1698624"/>
                  </a:cubicBezTo>
                  <a:lnTo>
                    <a:pt x="1630364" y="1698624"/>
                  </a:lnTo>
                  <a:cubicBezTo>
                    <a:pt x="1608445" y="1698624"/>
                    <a:pt x="1590676" y="1680855"/>
                    <a:pt x="1590676" y="1658936"/>
                  </a:cubicBezTo>
                  <a:lnTo>
                    <a:pt x="1590676" y="1628325"/>
                  </a:lnTo>
                  <a:lnTo>
                    <a:pt x="1615226" y="1626673"/>
                  </a:lnTo>
                  <a:cubicBezTo>
                    <a:pt x="1656250" y="1620889"/>
                    <a:pt x="1685035" y="1607349"/>
                    <a:pt x="1685035" y="1591567"/>
                  </a:cubicBezTo>
                  <a:cubicBezTo>
                    <a:pt x="1685035" y="1575786"/>
                    <a:pt x="1656250" y="1562245"/>
                    <a:pt x="1615226" y="1556461"/>
                  </a:cubicBezTo>
                  <a:lnTo>
                    <a:pt x="1590676" y="1554809"/>
                  </a:lnTo>
                  <a:lnTo>
                    <a:pt x="1590676" y="909471"/>
                  </a:lnTo>
                  <a:lnTo>
                    <a:pt x="1580513" y="778436"/>
                  </a:lnTo>
                  <a:cubicBezTo>
                    <a:pt x="1517141" y="468746"/>
                    <a:pt x="1243127" y="235786"/>
                    <a:pt x="914703" y="235786"/>
                  </a:cubicBezTo>
                  <a:cubicBezTo>
                    <a:pt x="586278" y="235786"/>
                    <a:pt x="312265" y="468746"/>
                    <a:pt x="248893" y="778436"/>
                  </a:cubicBezTo>
                  <a:lnTo>
                    <a:pt x="236804" y="898359"/>
                  </a:lnTo>
                  <a:lnTo>
                    <a:pt x="238125" y="898359"/>
                  </a:lnTo>
                  <a:lnTo>
                    <a:pt x="238125" y="1498601"/>
                  </a:lnTo>
                  <a:lnTo>
                    <a:pt x="0" y="1498601"/>
                  </a:lnTo>
                  <a:lnTo>
                    <a:pt x="0" y="898359"/>
                  </a:lnTo>
                  <a:lnTo>
                    <a:pt x="161" y="898359"/>
                  </a:lnTo>
                  <a:lnTo>
                    <a:pt x="4026" y="821808"/>
                  </a:lnTo>
                  <a:cubicBezTo>
                    <a:pt x="50904" y="360211"/>
                    <a:pt x="440738" y="0"/>
                    <a:pt x="914703" y="0"/>
                  </a:cubicBezTo>
                  <a:close/>
                </a:path>
              </a:pathLst>
            </a:custGeom>
            <a:solidFill>
              <a:srgbClr val="C3C3C3"/>
            </a:solidFill>
            <a:ln w="9525">
              <a:no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115" name="Rounded Rectangle 114"/>
            <p:cNvSpPr/>
            <p:nvPr/>
          </p:nvSpPr>
          <p:spPr bwMode="auto">
            <a:xfrm>
              <a:off x="5638800" y="4015197"/>
              <a:ext cx="1597584" cy="1422213"/>
            </a:xfrm>
            <a:prstGeom prst="roundRect">
              <a:avLst>
                <a:gd name="adj" fmla="val 1923"/>
              </a:avLst>
            </a:prstGeom>
            <a:solidFill>
              <a:srgbClr val="C3C3C3">
                <a:alpha val="80000"/>
              </a:srgbClr>
            </a:solidFill>
            <a:ln w="9525">
              <a:noFill/>
              <a:round/>
              <a:headEnd/>
              <a:tailEnd/>
            </a:ln>
            <a:effectLst/>
            <a:scene3d>
              <a:camera prst="orthographicFront"/>
              <a:lightRig rig="threePt" dir="t">
                <a:rot lat="0" lon="0" rev="2220000"/>
              </a:lightRig>
            </a:scene3d>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nvGrpSpPr>
            <p:cNvPr id="116" name="Group 115"/>
            <p:cNvGrpSpPr/>
            <p:nvPr/>
          </p:nvGrpSpPr>
          <p:grpSpPr>
            <a:xfrm rot="5400000">
              <a:off x="5744782" y="3925171"/>
              <a:ext cx="1381187" cy="1597710"/>
              <a:chOff x="1749425" y="1955800"/>
              <a:chExt cx="2010065" cy="2108200"/>
            </a:xfrm>
          </p:grpSpPr>
          <p:sp>
            <p:nvSpPr>
              <p:cNvPr id="117" name="Rectangle 116"/>
              <p:cNvSpPr/>
              <p:nvPr/>
            </p:nvSpPr>
            <p:spPr>
              <a:xfrm>
                <a:off x="174942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18" name="Rectangle 117"/>
              <p:cNvSpPr/>
              <p:nvPr/>
            </p:nvSpPr>
            <p:spPr>
              <a:xfrm>
                <a:off x="181177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19" name="Rectangle 118"/>
              <p:cNvSpPr/>
              <p:nvPr/>
            </p:nvSpPr>
            <p:spPr>
              <a:xfrm>
                <a:off x="187412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20" name="Rectangle 119"/>
              <p:cNvSpPr/>
              <p:nvPr/>
            </p:nvSpPr>
            <p:spPr>
              <a:xfrm>
                <a:off x="193648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21" name="Rectangle 120"/>
              <p:cNvSpPr/>
              <p:nvPr/>
            </p:nvSpPr>
            <p:spPr>
              <a:xfrm>
                <a:off x="199883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22" name="Rectangle 121"/>
              <p:cNvSpPr/>
              <p:nvPr/>
            </p:nvSpPr>
            <p:spPr>
              <a:xfrm>
                <a:off x="206118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23" name="Rectangle 122"/>
              <p:cNvSpPr/>
              <p:nvPr/>
            </p:nvSpPr>
            <p:spPr>
              <a:xfrm>
                <a:off x="212353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24" name="Rectangle 123"/>
              <p:cNvSpPr/>
              <p:nvPr/>
            </p:nvSpPr>
            <p:spPr>
              <a:xfrm>
                <a:off x="218588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25" name="Rectangle 124"/>
              <p:cNvSpPr/>
              <p:nvPr/>
            </p:nvSpPr>
            <p:spPr>
              <a:xfrm>
                <a:off x="224824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26" name="Rectangle 125"/>
              <p:cNvSpPr/>
              <p:nvPr/>
            </p:nvSpPr>
            <p:spPr>
              <a:xfrm>
                <a:off x="231059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27" name="Rectangle 126"/>
              <p:cNvSpPr/>
              <p:nvPr/>
            </p:nvSpPr>
            <p:spPr>
              <a:xfrm>
                <a:off x="237294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28" name="Rectangle 127"/>
              <p:cNvSpPr/>
              <p:nvPr/>
            </p:nvSpPr>
            <p:spPr>
              <a:xfrm>
                <a:off x="243529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29" name="Rectangle 128"/>
              <p:cNvSpPr/>
              <p:nvPr/>
            </p:nvSpPr>
            <p:spPr>
              <a:xfrm>
                <a:off x="249764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30" name="Rectangle 129"/>
              <p:cNvSpPr/>
              <p:nvPr/>
            </p:nvSpPr>
            <p:spPr>
              <a:xfrm>
                <a:off x="256000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31" name="Rectangle 130"/>
              <p:cNvSpPr/>
              <p:nvPr/>
            </p:nvSpPr>
            <p:spPr>
              <a:xfrm>
                <a:off x="262235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32" name="Rectangle 131"/>
              <p:cNvSpPr/>
              <p:nvPr/>
            </p:nvSpPr>
            <p:spPr>
              <a:xfrm>
                <a:off x="268470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33" name="Rectangle 132"/>
              <p:cNvSpPr/>
              <p:nvPr/>
            </p:nvSpPr>
            <p:spPr>
              <a:xfrm>
                <a:off x="274705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34" name="Rectangle 133"/>
              <p:cNvSpPr/>
              <p:nvPr/>
            </p:nvSpPr>
            <p:spPr>
              <a:xfrm>
                <a:off x="280940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35" name="Rectangle 134"/>
              <p:cNvSpPr/>
              <p:nvPr/>
            </p:nvSpPr>
            <p:spPr>
              <a:xfrm>
                <a:off x="287176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36" name="Rectangle 135"/>
              <p:cNvSpPr/>
              <p:nvPr/>
            </p:nvSpPr>
            <p:spPr>
              <a:xfrm>
                <a:off x="293411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37" name="Rectangle 136"/>
              <p:cNvSpPr/>
              <p:nvPr/>
            </p:nvSpPr>
            <p:spPr>
              <a:xfrm>
                <a:off x="299646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38" name="Rectangle 137"/>
              <p:cNvSpPr/>
              <p:nvPr/>
            </p:nvSpPr>
            <p:spPr>
              <a:xfrm>
                <a:off x="305881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39" name="Rectangle 138"/>
              <p:cNvSpPr/>
              <p:nvPr/>
            </p:nvSpPr>
            <p:spPr>
              <a:xfrm>
                <a:off x="312116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40" name="Rectangle 139"/>
              <p:cNvSpPr/>
              <p:nvPr/>
            </p:nvSpPr>
            <p:spPr>
              <a:xfrm>
                <a:off x="318352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41" name="Rectangle 140"/>
              <p:cNvSpPr/>
              <p:nvPr/>
            </p:nvSpPr>
            <p:spPr>
              <a:xfrm>
                <a:off x="324587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42" name="Rectangle 141"/>
              <p:cNvSpPr/>
              <p:nvPr/>
            </p:nvSpPr>
            <p:spPr>
              <a:xfrm>
                <a:off x="330822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43" name="Rectangle 142"/>
              <p:cNvSpPr/>
              <p:nvPr/>
            </p:nvSpPr>
            <p:spPr>
              <a:xfrm>
                <a:off x="337057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44" name="Rectangle 143"/>
              <p:cNvSpPr/>
              <p:nvPr/>
            </p:nvSpPr>
            <p:spPr>
              <a:xfrm>
                <a:off x="343292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45" name="Rectangle 144"/>
              <p:cNvSpPr/>
              <p:nvPr/>
            </p:nvSpPr>
            <p:spPr>
              <a:xfrm>
                <a:off x="349528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46" name="Rectangle 145"/>
              <p:cNvSpPr/>
              <p:nvPr/>
            </p:nvSpPr>
            <p:spPr>
              <a:xfrm>
                <a:off x="355763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47" name="Rectangle 146"/>
              <p:cNvSpPr/>
              <p:nvPr/>
            </p:nvSpPr>
            <p:spPr>
              <a:xfrm>
                <a:off x="361998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48" name="Rectangle 147"/>
              <p:cNvSpPr/>
              <p:nvPr/>
            </p:nvSpPr>
            <p:spPr>
              <a:xfrm>
                <a:off x="368233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49" name="Rectangle 148"/>
              <p:cNvSpPr/>
              <p:nvPr/>
            </p:nvSpPr>
            <p:spPr>
              <a:xfrm>
                <a:off x="374469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grpSp>
        <p:grpSp>
          <p:nvGrpSpPr>
            <p:cNvPr id="150" name="Group 149"/>
            <p:cNvGrpSpPr/>
            <p:nvPr/>
          </p:nvGrpSpPr>
          <p:grpSpPr>
            <a:xfrm>
              <a:off x="5785302" y="4953000"/>
              <a:ext cx="1293077" cy="483590"/>
              <a:chOff x="3956502" y="4953000"/>
              <a:chExt cx="1293077" cy="483590"/>
            </a:xfrm>
          </p:grpSpPr>
          <p:sp>
            <p:nvSpPr>
              <p:cNvPr id="151" name="Rectangle 150"/>
              <p:cNvSpPr/>
              <p:nvPr/>
            </p:nvSpPr>
            <p:spPr>
              <a:xfrm>
                <a:off x="5006857" y="4953000"/>
                <a:ext cx="242722" cy="483590"/>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Arial"/>
                </a:endParaRPr>
              </a:p>
            </p:txBody>
          </p:sp>
          <p:sp>
            <p:nvSpPr>
              <p:cNvPr id="152" name="Rectangle 151"/>
              <p:cNvSpPr/>
              <p:nvPr/>
            </p:nvSpPr>
            <p:spPr>
              <a:xfrm>
                <a:off x="4481679" y="4953000"/>
                <a:ext cx="242722" cy="483590"/>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Arial"/>
                </a:endParaRPr>
              </a:p>
            </p:txBody>
          </p:sp>
          <p:sp>
            <p:nvSpPr>
              <p:cNvPr id="153" name="Rectangle 152"/>
              <p:cNvSpPr/>
              <p:nvPr/>
            </p:nvSpPr>
            <p:spPr>
              <a:xfrm>
                <a:off x="3956502" y="4953000"/>
                <a:ext cx="242722" cy="483590"/>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Arial"/>
                </a:endParaRPr>
              </a:p>
            </p:txBody>
          </p:sp>
        </p:grpSp>
        <p:sp>
          <p:nvSpPr>
            <p:cNvPr id="154" name="Rectangle 153"/>
            <p:cNvSpPr/>
            <p:nvPr/>
          </p:nvSpPr>
          <p:spPr>
            <a:xfrm>
              <a:off x="5638800" y="4343401"/>
              <a:ext cx="1599989" cy="533400"/>
            </a:xfrm>
            <a:prstGeom prst="rect">
              <a:avLst/>
            </a:prstGeom>
            <a:solidFill>
              <a:srgbClr val="71717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Arial"/>
              </a:endParaRPr>
            </a:p>
          </p:txBody>
        </p:sp>
      </p:grpSp>
      <p:grpSp>
        <p:nvGrpSpPr>
          <p:cNvPr id="203" name="Group 202"/>
          <p:cNvGrpSpPr/>
          <p:nvPr/>
        </p:nvGrpSpPr>
        <p:grpSpPr>
          <a:xfrm>
            <a:off x="4388809" y="4395898"/>
            <a:ext cx="1433534" cy="2107140"/>
            <a:chOff x="3810000" y="3085289"/>
            <a:chExt cx="1600200" cy="2352121"/>
          </a:xfrm>
        </p:grpSpPr>
        <p:sp>
          <p:nvSpPr>
            <p:cNvPr id="63" name="Oval 4"/>
            <p:cNvSpPr/>
            <p:nvPr/>
          </p:nvSpPr>
          <p:spPr bwMode="auto">
            <a:xfrm>
              <a:off x="3944473" y="3085289"/>
              <a:ext cx="1313246" cy="1219364"/>
            </a:xfrm>
            <a:custGeom>
              <a:avLst/>
              <a:gdLst>
                <a:gd name="connsiteX0" fmla="*/ 914703 w 1829405"/>
                <a:gd name="connsiteY0" fmla="*/ 0 h 1698624"/>
                <a:gd name="connsiteX1" fmla="*/ 1825379 w 1829405"/>
                <a:gd name="connsiteY1" fmla="*/ 821808 h 1698624"/>
                <a:gd name="connsiteX2" fmla="*/ 1829405 w 1829405"/>
                <a:gd name="connsiteY2" fmla="*/ 901533 h 1698624"/>
                <a:gd name="connsiteX3" fmla="*/ 1825513 w 1829405"/>
                <a:gd name="connsiteY3" fmla="*/ 901533 h 1698624"/>
                <a:gd name="connsiteX4" fmla="*/ 1828801 w 1829405"/>
                <a:gd name="connsiteY4" fmla="*/ 1658936 h 1698624"/>
                <a:gd name="connsiteX5" fmla="*/ 1789113 w 1829405"/>
                <a:gd name="connsiteY5" fmla="*/ 1698624 h 1698624"/>
                <a:gd name="connsiteX6" fmla="*/ 1630364 w 1829405"/>
                <a:gd name="connsiteY6" fmla="*/ 1698624 h 1698624"/>
                <a:gd name="connsiteX7" fmla="*/ 1590676 w 1829405"/>
                <a:gd name="connsiteY7" fmla="*/ 1658936 h 1698624"/>
                <a:gd name="connsiteX8" fmla="*/ 1590676 w 1829405"/>
                <a:gd name="connsiteY8" fmla="*/ 1628325 h 1698624"/>
                <a:gd name="connsiteX9" fmla="*/ 1615226 w 1829405"/>
                <a:gd name="connsiteY9" fmla="*/ 1626673 h 1698624"/>
                <a:gd name="connsiteX10" fmla="*/ 1685035 w 1829405"/>
                <a:gd name="connsiteY10" fmla="*/ 1591567 h 1698624"/>
                <a:gd name="connsiteX11" fmla="*/ 1615226 w 1829405"/>
                <a:gd name="connsiteY11" fmla="*/ 1556461 h 1698624"/>
                <a:gd name="connsiteX12" fmla="*/ 1590676 w 1829405"/>
                <a:gd name="connsiteY12" fmla="*/ 1554809 h 1698624"/>
                <a:gd name="connsiteX13" fmla="*/ 1590676 w 1829405"/>
                <a:gd name="connsiteY13" fmla="*/ 909471 h 1698624"/>
                <a:gd name="connsiteX14" fmla="*/ 1593964 w 1829405"/>
                <a:gd name="connsiteY14" fmla="*/ 901533 h 1698624"/>
                <a:gd name="connsiteX15" fmla="*/ 1592922 w 1829405"/>
                <a:gd name="connsiteY15" fmla="*/ 901533 h 1698624"/>
                <a:gd name="connsiteX16" fmla="*/ 1580513 w 1829405"/>
                <a:gd name="connsiteY16" fmla="*/ 778436 h 1698624"/>
                <a:gd name="connsiteX17" fmla="*/ 914703 w 1829405"/>
                <a:gd name="connsiteY17" fmla="*/ 235786 h 1698624"/>
                <a:gd name="connsiteX18" fmla="*/ 248893 w 1829405"/>
                <a:gd name="connsiteY18" fmla="*/ 778436 h 1698624"/>
                <a:gd name="connsiteX19" fmla="*/ 236804 w 1829405"/>
                <a:gd name="connsiteY19" fmla="*/ 898359 h 1698624"/>
                <a:gd name="connsiteX20" fmla="*/ 238125 w 1829405"/>
                <a:gd name="connsiteY20" fmla="*/ 898359 h 1698624"/>
                <a:gd name="connsiteX21" fmla="*/ 238125 w 1829405"/>
                <a:gd name="connsiteY21" fmla="*/ 1498601 h 1698624"/>
                <a:gd name="connsiteX22" fmla="*/ 0 w 1829405"/>
                <a:gd name="connsiteY22" fmla="*/ 1498601 h 1698624"/>
                <a:gd name="connsiteX23" fmla="*/ 0 w 1829405"/>
                <a:gd name="connsiteY23" fmla="*/ 898359 h 1698624"/>
                <a:gd name="connsiteX24" fmla="*/ 161 w 1829405"/>
                <a:gd name="connsiteY24" fmla="*/ 898359 h 1698624"/>
                <a:gd name="connsiteX25" fmla="*/ 4026 w 1829405"/>
                <a:gd name="connsiteY25" fmla="*/ 821808 h 1698624"/>
                <a:gd name="connsiteX26" fmla="*/ 914703 w 1829405"/>
                <a:gd name="connsiteY26"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93964 w 1829405"/>
                <a:gd name="connsiteY13" fmla="*/ 901533 h 1698624"/>
                <a:gd name="connsiteX14" fmla="*/ 1592922 w 1829405"/>
                <a:gd name="connsiteY14" fmla="*/ 901533 h 1698624"/>
                <a:gd name="connsiteX15" fmla="*/ 1580513 w 1829405"/>
                <a:gd name="connsiteY15" fmla="*/ 778436 h 1698624"/>
                <a:gd name="connsiteX16" fmla="*/ 914703 w 1829405"/>
                <a:gd name="connsiteY16" fmla="*/ 235786 h 1698624"/>
                <a:gd name="connsiteX17" fmla="*/ 248893 w 1829405"/>
                <a:gd name="connsiteY17" fmla="*/ 778436 h 1698624"/>
                <a:gd name="connsiteX18" fmla="*/ 236804 w 1829405"/>
                <a:gd name="connsiteY18" fmla="*/ 898359 h 1698624"/>
                <a:gd name="connsiteX19" fmla="*/ 238125 w 1829405"/>
                <a:gd name="connsiteY19" fmla="*/ 898359 h 1698624"/>
                <a:gd name="connsiteX20" fmla="*/ 238125 w 1829405"/>
                <a:gd name="connsiteY20" fmla="*/ 1498601 h 1698624"/>
                <a:gd name="connsiteX21" fmla="*/ 0 w 1829405"/>
                <a:gd name="connsiteY21" fmla="*/ 1498601 h 1698624"/>
                <a:gd name="connsiteX22" fmla="*/ 0 w 1829405"/>
                <a:gd name="connsiteY22" fmla="*/ 898359 h 1698624"/>
                <a:gd name="connsiteX23" fmla="*/ 161 w 1829405"/>
                <a:gd name="connsiteY23" fmla="*/ 898359 h 1698624"/>
                <a:gd name="connsiteX24" fmla="*/ 4026 w 1829405"/>
                <a:gd name="connsiteY24" fmla="*/ 821808 h 1698624"/>
                <a:gd name="connsiteX25" fmla="*/ 914703 w 1829405"/>
                <a:gd name="connsiteY25"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93964 w 1829405"/>
                <a:gd name="connsiteY13" fmla="*/ 901533 h 1698624"/>
                <a:gd name="connsiteX14" fmla="*/ 1580513 w 1829405"/>
                <a:gd name="connsiteY14" fmla="*/ 778436 h 1698624"/>
                <a:gd name="connsiteX15" fmla="*/ 914703 w 1829405"/>
                <a:gd name="connsiteY15" fmla="*/ 235786 h 1698624"/>
                <a:gd name="connsiteX16" fmla="*/ 248893 w 1829405"/>
                <a:gd name="connsiteY16" fmla="*/ 778436 h 1698624"/>
                <a:gd name="connsiteX17" fmla="*/ 236804 w 1829405"/>
                <a:gd name="connsiteY17" fmla="*/ 898359 h 1698624"/>
                <a:gd name="connsiteX18" fmla="*/ 238125 w 1829405"/>
                <a:gd name="connsiteY18" fmla="*/ 898359 h 1698624"/>
                <a:gd name="connsiteX19" fmla="*/ 238125 w 1829405"/>
                <a:gd name="connsiteY19" fmla="*/ 1498601 h 1698624"/>
                <a:gd name="connsiteX20" fmla="*/ 0 w 1829405"/>
                <a:gd name="connsiteY20" fmla="*/ 1498601 h 1698624"/>
                <a:gd name="connsiteX21" fmla="*/ 0 w 1829405"/>
                <a:gd name="connsiteY21" fmla="*/ 898359 h 1698624"/>
                <a:gd name="connsiteX22" fmla="*/ 161 w 1829405"/>
                <a:gd name="connsiteY22" fmla="*/ 898359 h 1698624"/>
                <a:gd name="connsiteX23" fmla="*/ 4026 w 1829405"/>
                <a:gd name="connsiteY23" fmla="*/ 821808 h 1698624"/>
                <a:gd name="connsiteX24" fmla="*/ 914703 w 1829405"/>
                <a:gd name="connsiteY24"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80513 w 1829405"/>
                <a:gd name="connsiteY13" fmla="*/ 778436 h 1698624"/>
                <a:gd name="connsiteX14" fmla="*/ 914703 w 1829405"/>
                <a:gd name="connsiteY14" fmla="*/ 235786 h 1698624"/>
                <a:gd name="connsiteX15" fmla="*/ 248893 w 1829405"/>
                <a:gd name="connsiteY15" fmla="*/ 778436 h 1698624"/>
                <a:gd name="connsiteX16" fmla="*/ 236804 w 1829405"/>
                <a:gd name="connsiteY16" fmla="*/ 898359 h 1698624"/>
                <a:gd name="connsiteX17" fmla="*/ 238125 w 1829405"/>
                <a:gd name="connsiteY17" fmla="*/ 898359 h 1698624"/>
                <a:gd name="connsiteX18" fmla="*/ 238125 w 1829405"/>
                <a:gd name="connsiteY18" fmla="*/ 1498601 h 1698624"/>
                <a:gd name="connsiteX19" fmla="*/ 0 w 1829405"/>
                <a:gd name="connsiteY19" fmla="*/ 1498601 h 1698624"/>
                <a:gd name="connsiteX20" fmla="*/ 0 w 1829405"/>
                <a:gd name="connsiteY20" fmla="*/ 898359 h 1698624"/>
                <a:gd name="connsiteX21" fmla="*/ 161 w 1829405"/>
                <a:gd name="connsiteY21" fmla="*/ 898359 h 1698624"/>
                <a:gd name="connsiteX22" fmla="*/ 4026 w 1829405"/>
                <a:gd name="connsiteY22" fmla="*/ 821808 h 1698624"/>
                <a:gd name="connsiteX23" fmla="*/ 914703 w 1829405"/>
                <a:gd name="connsiteY23" fmla="*/ 0 h 169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9405" h="1698624">
                  <a:moveTo>
                    <a:pt x="914703" y="0"/>
                  </a:moveTo>
                  <a:cubicBezTo>
                    <a:pt x="1388667" y="0"/>
                    <a:pt x="1778501" y="360211"/>
                    <a:pt x="1825379" y="821808"/>
                  </a:cubicBezTo>
                  <a:lnTo>
                    <a:pt x="1829405" y="901533"/>
                  </a:lnTo>
                  <a:cubicBezTo>
                    <a:pt x="1829204" y="1154001"/>
                    <a:pt x="1829002" y="1406468"/>
                    <a:pt x="1828801" y="1658936"/>
                  </a:cubicBezTo>
                  <a:cubicBezTo>
                    <a:pt x="1828801" y="1680855"/>
                    <a:pt x="1811032" y="1698624"/>
                    <a:pt x="1789113" y="1698624"/>
                  </a:cubicBezTo>
                  <a:lnTo>
                    <a:pt x="1630364" y="1698624"/>
                  </a:lnTo>
                  <a:cubicBezTo>
                    <a:pt x="1608445" y="1698624"/>
                    <a:pt x="1590676" y="1680855"/>
                    <a:pt x="1590676" y="1658936"/>
                  </a:cubicBezTo>
                  <a:lnTo>
                    <a:pt x="1590676" y="1628325"/>
                  </a:lnTo>
                  <a:lnTo>
                    <a:pt x="1615226" y="1626673"/>
                  </a:lnTo>
                  <a:cubicBezTo>
                    <a:pt x="1656250" y="1620889"/>
                    <a:pt x="1685035" y="1607349"/>
                    <a:pt x="1685035" y="1591567"/>
                  </a:cubicBezTo>
                  <a:cubicBezTo>
                    <a:pt x="1685035" y="1575786"/>
                    <a:pt x="1656250" y="1562245"/>
                    <a:pt x="1615226" y="1556461"/>
                  </a:cubicBezTo>
                  <a:lnTo>
                    <a:pt x="1590676" y="1554809"/>
                  </a:lnTo>
                  <a:lnTo>
                    <a:pt x="1590676" y="909471"/>
                  </a:lnTo>
                  <a:lnTo>
                    <a:pt x="1580513" y="778436"/>
                  </a:lnTo>
                  <a:cubicBezTo>
                    <a:pt x="1517141" y="468746"/>
                    <a:pt x="1243127" y="235786"/>
                    <a:pt x="914703" y="235786"/>
                  </a:cubicBezTo>
                  <a:cubicBezTo>
                    <a:pt x="586278" y="235786"/>
                    <a:pt x="312265" y="468746"/>
                    <a:pt x="248893" y="778436"/>
                  </a:cubicBezTo>
                  <a:lnTo>
                    <a:pt x="236804" y="898359"/>
                  </a:lnTo>
                  <a:lnTo>
                    <a:pt x="238125" y="898359"/>
                  </a:lnTo>
                  <a:lnTo>
                    <a:pt x="238125" y="1498601"/>
                  </a:lnTo>
                  <a:lnTo>
                    <a:pt x="0" y="1498601"/>
                  </a:lnTo>
                  <a:lnTo>
                    <a:pt x="0" y="898359"/>
                  </a:lnTo>
                  <a:lnTo>
                    <a:pt x="161" y="898359"/>
                  </a:lnTo>
                  <a:lnTo>
                    <a:pt x="4026" y="821808"/>
                  </a:lnTo>
                  <a:cubicBezTo>
                    <a:pt x="50904" y="360211"/>
                    <a:pt x="440738" y="0"/>
                    <a:pt x="914703" y="0"/>
                  </a:cubicBezTo>
                  <a:close/>
                </a:path>
              </a:pathLst>
            </a:custGeom>
            <a:solidFill>
              <a:srgbClr val="C3C3C3"/>
            </a:solidFill>
            <a:ln w="9525">
              <a:no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64" name="Rounded Rectangle 63"/>
            <p:cNvSpPr/>
            <p:nvPr/>
          </p:nvSpPr>
          <p:spPr bwMode="auto">
            <a:xfrm>
              <a:off x="3810000" y="4015197"/>
              <a:ext cx="1597584" cy="1422213"/>
            </a:xfrm>
            <a:prstGeom prst="roundRect">
              <a:avLst>
                <a:gd name="adj" fmla="val 1923"/>
              </a:avLst>
            </a:prstGeom>
            <a:solidFill>
              <a:srgbClr val="C3C3C3">
                <a:alpha val="80000"/>
              </a:srgbClr>
            </a:solidFill>
            <a:ln w="9525">
              <a:noFill/>
              <a:round/>
              <a:headEnd/>
              <a:tailEnd/>
            </a:ln>
            <a:effectLst/>
            <a:scene3d>
              <a:camera prst="orthographicFront"/>
              <a:lightRig rig="threePt" dir="t">
                <a:rot lat="0" lon="0" rev="2220000"/>
              </a:lightRig>
            </a:scene3d>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nvGrpSpPr>
            <p:cNvPr id="109" name="Group 108"/>
            <p:cNvGrpSpPr/>
            <p:nvPr/>
          </p:nvGrpSpPr>
          <p:grpSpPr>
            <a:xfrm>
              <a:off x="3956502" y="4953000"/>
              <a:ext cx="1293077" cy="483590"/>
              <a:chOff x="3956502" y="4953000"/>
              <a:chExt cx="1293077" cy="483590"/>
            </a:xfrm>
          </p:grpSpPr>
          <p:sp>
            <p:nvSpPr>
              <p:cNvPr id="100" name="Rectangle 99"/>
              <p:cNvSpPr/>
              <p:nvPr/>
            </p:nvSpPr>
            <p:spPr>
              <a:xfrm>
                <a:off x="5006857" y="4953000"/>
                <a:ext cx="242722" cy="483590"/>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Arial"/>
                </a:endParaRPr>
              </a:p>
            </p:txBody>
          </p:sp>
          <p:sp>
            <p:nvSpPr>
              <p:cNvPr id="101" name="Rectangle 100"/>
              <p:cNvSpPr/>
              <p:nvPr/>
            </p:nvSpPr>
            <p:spPr>
              <a:xfrm>
                <a:off x="4481679" y="4953000"/>
                <a:ext cx="242722" cy="483590"/>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Arial"/>
                </a:endParaRPr>
              </a:p>
            </p:txBody>
          </p:sp>
          <p:sp>
            <p:nvSpPr>
              <p:cNvPr id="102" name="Rectangle 101"/>
              <p:cNvSpPr/>
              <p:nvPr/>
            </p:nvSpPr>
            <p:spPr>
              <a:xfrm>
                <a:off x="3956502" y="4953000"/>
                <a:ext cx="242722" cy="483590"/>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Arial"/>
                </a:endParaRPr>
              </a:p>
            </p:txBody>
          </p:sp>
        </p:grpSp>
        <p:sp>
          <p:nvSpPr>
            <p:cNvPr id="105" name="Rectangle 104"/>
            <p:cNvSpPr/>
            <p:nvPr/>
          </p:nvSpPr>
          <p:spPr>
            <a:xfrm>
              <a:off x="3810000" y="4343401"/>
              <a:ext cx="1599989" cy="533400"/>
            </a:xfrm>
            <a:prstGeom prst="rect">
              <a:avLst/>
            </a:prstGeom>
            <a:solidFill>
              <a:srgbClr val="71717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Arial"/>
              </a:endParaRPr>
            </a:p>
          </p:txBody>
        </p:sp>
        <p:sp>
          <p:nvSpPr>
            <p:cNvPr id="155" name="Rectangle 154"/>
            <p:cNvSpPr/>
            <p:nvPr/>
          </p:nvSpPr>
          <p:spPr bwMode="auto">
            <a:xfrm>
              <a:off x="3810000" y="4114799"/>
              <a:ext cx="1600200" cy="27430"/>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grpSp>
        <p:nvGrpSpPr>
          <p:cNvPr id="202" name="Group 201"/>
          <p:cNvGrpSpPr/>
          <p:nvPr/>
        </p:nvGrpSpPr>
        <p:grpSpPr>
          <a:xfrm>
            <a:off x="10404165" y="4401230"/>
            <a:ext cx="1533586" cy="2198886"/>
            <a:chOff x="9372600" y="3085289"/>
            <a:chExt cx="1711884" cy="2454532"/>
          </a:xfrm>
        </p:grpSpPr>
        <p:sp>
          <p:nvSpPr>
            <p:cNvPr id="156" name="Oval 4"/>
            <p:cNvSpPr/>
            <p:nvPr/>
          </p:nvSpPr>
          <p:spPr bwMode="auto">
            <a:xfrm>
              <a:off x="9486900" y="3187700"/>
              <a:ext cx="1597584" cy="2352121"/>
            </a:xfrm>
            <a:custGeom>
              <a:avLst/>
              <a:gdLst/>
              <a:ahLst/>
              <a:cxnLst/>
              <a:rect l="l" t="t" r="r" b="b"/>
              <a:pathLst>
                <a:path w="2225499" h="3276600">
                  <a:moveTo>
                    <a:pt x="1102028" y="235786"/>
                  </a:moveTo>
                  <a:cubicBezTo>
                    <a:pt x="773603" y="235786"/>
                    <a:pt x="499590" y="468746"/>
                    <a:pt x="436218" y="778436"/>
                  </a:cubicBezTo>
                  <a:lnTo>
                    <a:pt x="424129" y="898359"/>
                  </a:lnTo>
                  <a:lnTo>
                    <a:pt x="425450" y="898359"/>
                  </a:lnTo>
                  <a:lnTo>
                    <a:pt x="425450" y="1295400"/>
                  </a:lnTo>
                  <a:lnTo>
                    <a:pt x="1778001" y="1295400"/>
                  </a:lnTo>
                  <a:lnTo>
                    <a:pt x="1778001" y="909471"/>
                  </a:lnTo>
                  <a:lnTo>
                    <a:pt x="1781289" y="901533"/>
                  </a:lnTo>
                  <a:lnTo>
                    <a:pt x="1780247" y="901533"/>
                  </a:lnTo>
                  <a:lnTo>
                    <a:pt x="1767838" y="778436"/>
                  </a:lnTo>
                  <a:cubicBezTo>
                    <a:pt x="1704466" y="468746"/>
                    <a:pt x="1430452" y="235786"/>
                    <a:pt x="1102028" y="235786"/>
                  </a:cubicBezTo>
                  <a:close/>
                  <a:moveTo>
                    <a:pt x="1102028" y="0"/>
                  </a:moveTo>
                  <a:cubicBezTo>
                    <a:pt x="1575992" y="0"/>
                    <a:pt x="1965826" y="360211"/>
                    <a:pt x="2012704" y="821808"/>
                  </a:cubicBezTo>
                  <a:lnTo>
                    <a:pt x="2016730" y="901533"/>
                  </a:lnTo>
                  <a:lnTo>
                    <a:pt x="2012838" y="901533"/>
                  </a:lnTo>
                  <a:lnTo>
                    <a:pt x="2016126" y="909471"/>
                  </a:lnTo>
                  <a:lnTo>
                    <a:pt x="2016126" y="1295400"/>
                  </a:lnTo>
                  <a:lnTo>
                    <a:pt x="2187401" y="1295400"/>
                  </a:lnTo>
                  <a:cubicBezTo>
                    <a:pt x="2208442" y="1295400"/>
                    <a:pt x="2225499" y="1312457"/>
                    <a:pt x="2225499" y="1333498"/>
                  </a:cubicBezTo>
                  <a:lnTo>
                    <a:pt x="2225499" y="3238502"/>
                  </a:lnTo>
                  <a:cubicBezTo>
                    <a:pt x="2225499" y="3259543"/>
                    <a:pt x="2208442" y="3276600"/>
                    <a:pt x="2187401" y="3276600"/>
                  </a:cubicBezTo>
                  <a:lnTo>
                    <a:pt x="38098" y="3276600"/>
                  </a:lnTo>
                  <a:cubicBezTo>
                    <a:pt x="17057" y="3276600"/>
                    <a:pt x="0" y="3259543"/>
                    <a:pt x="0" y="3238502"/>
                  </a:cubicBezTo>
                  <a:lnTo>
                    <a:pt x="0" y="1333498"/>
                  </a:lnTo>
                  <a:cubicBezTo>
                    <a:pt x="0" y="1312457"/>
                    <a:pt x="17057" y="1295400"/>
                    <a:pt x="38098" y="1295400"/>
                  </a:cubicBezTo>
                  <a:lnTo>
                    <a:pt x="187325" y="1295400"/>
                  </a:lnTo>
                  <a:lnTo>
                    <a:pt x="187325" y="898359"/>
                  </a:lnTo>
                  <a:lnTo>
                    <a:pt x="187486" y="898359"/>
                  </a:lnTo>
                  <a:lnTo>
                    <a:pt x="191351" y="821808"/>
                  </a:lnTo>
                  <a:cubicBezTo>
                    <a:pt x="238229" y="360211"/>
                    <a:pt x="628063" y="0"/>
                    <a:pt x="1102028" y="0"/>
                  </a:cubicBezTo>
                  <a:close/>
                </a:path>
              </a:pathLst>
            </a:custGeom>
            <a:solidFill>
              <a:srgbClr val="000000">
                <a:alpha val="11000"/>
              </a:srgbClr>
            </a:solidFill>
            <a:ln w="9525">
              <a:no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Arial"/>
                <a:ea typeface="+mn-ea"/>
                <a:cs typeface="Arial"/>
              </a:endParaRPr>
            </a:p>
          </p:txBody>
        </p:sp>
        <p:grpSp>
          <p:nvGrpSpPr>
            <p:cNvPr id="159" name="Group 158"/>
            <p:cNvGrpSpPr/>
            <p:nvPr/>
          </p:nvGrpSpPr>
          <p:grpSpPr>
            <a:xfrm>
              <a:off x="9372600" y="3085289"/>
              <a:ext cx="1602268" cy="2352121"/>
              <a:chOff x="5636521" y="3085289"/>
              <a:chExt cx="1602268" cy="2352121"/>
            </a:xfrm>
          </p:grpSpPr>
          <p:sp>
            <p:nvSpPr>
              <p:cNvPr id="160" name="Oval 4"/>
              <p:cNvSpPr/>
              <p:nvPr/>
            </p:nvSpPr>
            <p:spPr bwMode="auto">
              <a:xfrm>
                <a:off x="5773273" y="3085289"/>
                <a:ext cx="1313246" cy="1219364"/>
              </a:xfrm>
              <a:custGeom>
                <a:avLst/>
                <a:gdLst>
                  <a:gd name="connsiteX0" fmla="*/ 914703 w 1829405"/>
                  <a:gd name="connsiteY0" fmla="*/ 0 h 1698624"/>
                  <a:gd name="connsiteX1" fmla="*/ 1825379 w 1829405"/>
                  <a:gd name="connsiteY1" fmla="*/ 821808 h 1698624"/>
                  <a:gd name="connsiteX2" fmla="*/ 1829405 w 1829405"/>
                  <a:gd name="connsiteY2" fmla="*/ 901533 h 1698624"/>
                  <a:gd name="connsiteX3" fmla="*/ 1825513 w 1829405"/>
                  <a:gd name="connsiteY3" fmla="*/ 901533 h 1698624"/>
                  <a:gd name="connsiteX4" fmla="*/ 1828801 w 1829405"/>
                  <a:gd name="connsiteY4" fmla="*/ 1658936 h 1698624"/>
                  <a:gd name="connsiteX5" fmla="*/ 1789113 w 1829405"/>
                  <a:gd name="connsiteY5" fmla="*/ 1698624 h 1698624"/>
                  <a:gd name="connsiteX6" fmla="*/ 1630364 w 1829405"/>
                  <a:gd name="connsiteY6" fmla="*/ 1698624 h 1698624"/>
                  <a:gd name="connsiteX7" fmla="*/ 1590676 w 1829405"/>
                  <a:gd name="connsiteY7" fmla="*/ 1658936 h 1698624"/>
                  <a:gd name="connsiteX8" fmla="*/ 1590676 w 1829405"/>
                  <a:gd name="connsiteY8" fmla="*/ 1628325 h 1698624"/>
                  <a:gd name="connsiteX9" fmla="*/ 1615226 w 1829405"/>
                  <a:gd name="connsiteY9" fmla="*/ 1626673 h 1698624"/>
                  <a:gd name="connsiteX10" fmla="*/ 1685035 w 1829405"/>
                  <a:gd name="connsiteY10" fmla="*/ 1591567 h 1698624"/>
                  <a:gd name="connsiteX11" fmla="*/ 1615226 w 1829405"/>
                  <a:gd name="connsiteY11" fmla="*/ 1556461 h 1698624"/>
                  <a:gd name="connsiteX12" fmla="*/ 1590676 w 1829405"/>
                  <a:gd name="connsiteY12" fmla="*/ 1554809 h 1698624"/>
                  <a:gd name="connsiteX13" fmla="*/ 1590676 w 1829405"/>
                  <a:gd name="connsiteY13" fmla="*/ 909471 h 1698624"/>
                  <a:gd name="connsiteX14" fmla="*/ 1593964 w 1829405"/>
                  <a:gd name="connsiteY14" fmla="*/ 901533 h 1698624"/>
                  <a:gd name="connsiteX15" fmla="*/ 1592922 w 1829405"/>
                  <a:gd name="connsiteY15" fmla="*/ 901533 h 1698624"/>
                  <a:gd name="connsiteX16" fmla="*/ 1580513 w 1829405"/>
                  <a:gd name="connsiteY16" fmla="*/ 778436 h 1698624"/>
                  <a:gd name="connsiteX17" fmla="*/ 914703 w 1829405"/>
                  <a:gd name="connsiteY17" fmla="*/ 235786 h 1698624"/>
                  <a:gd name="connsiteX18" fmla="*/ 248893 w 1829405"/>
                  <a:gd name="connsiteY18" fmla="*/ 778436 h 1698624"/>
                  <a:gd name="connsiteX19" fmla="*/ 236804 w 1829405"/>
                  <a:gd name="connsiteY19" fmla="*/ 898359 h 1698624"/>
                  <a:gd name="connsiteX20" fmla="*/ 238125 w 1829405"/>
                  <a:gd name="connsiteY20" fmla="*/ 898359 h 1698624"/>
                  <a:gd name="connsiteX21" fmla="*/ 238125 w 1829405"/>
                  <a:gd name="connsiteY21" fmla="*/ 1498601 h 1698624"/>
                  <a:gd name="connsiteX22" fmla="*/ 0 w 1829405"/>
                  <a:gd name="connsiteY22" fmla="*/ 1498601 h 1698624"/>
                  <a:gd name="connsiteX23" fmla="*/ 0 w 1829405"/>
                  <a:gd name="connsiteY23" fmla="*/ 898359 h 1698624"/>
                  <a:gd name="connsiteX24" fmla="*/ 161 w 1829405"/>
                  <a:gd name="connsiteY24" fmla="*/ 898359 h 1698624"/>
                  <a:gd name="connsiteX25" fmla="*/ 4026 w 1829405"/>
                  <a:gd name="connsiteY25" fmla="*/ 821808 h 1698624"/>
                  <a:gd name="connsiteX26" fmla="*/ 914703 w 1829405"/>
                  <a:gd name="connsiteY26"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93964 w 1829405"/>
                  <a:gd name="connsiteY13" fmla="*/ 901533 h 1698624"/>
                  <a:gd name="connsiteX14" fmla="*/ 1592922 w 1829405"/>
                  <a:gd name="connsiteY14" fmla="*/ 901533 h 1698624"/>
                  <a:gd name="connsiteX15" fmla="*/ 1580513 w 1829405"/>
                  <a:gd name="connsiteY15" fmla="*/ 778436 h 1698624"/>
                  <a:gd name="connsiteX16" fmla="*/ 914703 w 1829405"/>
                  <a:gd name="connsiteY16" fmla="*/ 235786 h 1698624"/>
                  <a:gd name="connsiteX17" fmla="*/ 248893 w 1829405"/>
                  <a:gd name="connsiteY17" fmla="*/ 778436 h 1698624"/>
                  <a:gd name="connsiteX18" fmla="*/ 236804 w 1829405"/>
                  <a:gd name="connsiteY18" fmla="*/ 898359 h 1698624"/>
                  <a:gd name="connsiteX19" fmla="*/ 238125 w 1829405"/>
                  <a:gd name="connsiteY19" fmla="*/ 898359 h 1698624"/>
                  <a:gd name="connsiteX20" fmla="*/ 238125 w 1829405"/>
                  <a:gd name="connsiteY20" fmla="*/ 1498601 h 1698624"/>
                  <a:gd name="connsiteX21" fmla="*/ 0 w 1829405"/>
                  <a:gd name="connsiteY21" fmla="*/ 1498601 h 1698624"/>
                  <a:gd name="connsiteX22" fmla="*/ 0 w 1829405"/>
                  <a:gd name="connsiteY22" fmla="*/ 898359 h 1698624"/>
                  <a:gd name="connsiteX23" fmla="*/ 161 w 1829405"/>
                  <a:gd name="connsiteY23" fmla="*/ 898359 h 1698624"/>
                  <a:gd name="connsiteX24" fmla="*/ 4026 w 1829405"/>
                  <a:gd name="connsiteY24" fmla="*/ 821808 h 1698624"/>
                  <a:gd name="connsiteX25" fmla="*/ 914703 w 1829405"/>
                  <a:gd name="connsiteY25"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93964 w 1829405"/>
                  <a:gd name="connsiteY13" fmla="*/ 901533 h 1698624"/>
                  <a:gd name="connsiteX14" fmla="*/ 1580513 w 1829405"/>
                  <a:gd name="connsiteY14" fmla="*/ 778436 h 1698624"/>
                  <a:gd name="connsiteX15" fmla="*/ 914703 w 1829405"/>
                  <a:gd name="connsiteY15" fmla="*/ 235786 h 1698624"/>
                  <a:gd name="connsiteX16" fmla="*/ 248893 w 1829405"/>
                  <a:gd name="connsiteY16" fmla="*/ 778436 h 1698624"/>
                  <a:gd name="connsiteX17" fmla="*/ 236804 w 1829405"/>
                  <a:gd name="connsiteY17" fmla="*/ 898359 h 1698624"/>
                  <a:gd name="connsiteX18" fmla="*/ 238125 w 1829405"/>
                  <a:gd name="connsiteY18" fmla="*/ 898359 h 1698624"/>
                  <a:gd name="connsiteX19" fmla="*/ 238125 w 1829405"/>
                  <a:gd name="connsiteY19" fmla="*/ 1498601 h 1698624"/>
                  <a:gd name="connsiteX20" fmla="*/ 0 w 1829405"/>
                  <a:gd name="connsiteY20" fmla="*/ 1498601 h 1698624"/>
                  <a:gd name="connsiteX21" fmla="*/ 0 w 1829405"/>
                  <a:gd name="connsiteY21" fmla="*/ 898359 h 1698624"/>
                  <a:gd name="connsiteX22" fmla="*/ 161 w 1829405"/>
                  <a:gd name="connsiteY22" fmla="*/ 898359 h 1698624"/>
                  <a:gd name="connsiteX23" fmla="*/ 4026 w 1829405"/>
                  <a:gd name="connsiteY23" fmla="*/ 821808 h 1698624"/>
                  <a:gd name="connsiteX24" fmla="*/ 914703 w 1829405"/>
                  <a:gd name="connsiteY24" fmla="*/ 0 h 1698624"/>
                  <a:gd name="connsiteX0" fmla="*/ 914703 w 1829405"/>
                  <a:gd name="connsiteY0" fmla="*/ 0 h 1698624"/>
                  <a:gd name="connsiteX1" fmla="*/ 1825379 w 1829405"/>
                  <a:gd name="connsiteY1" fmla="*/ 821808 h 1698624"/>
                  <a:gd name="connsiteX2" fmla="*/ 1829405 w 1829405"/>
                  <a:gd name="connsiteY2" fmla="*/ 901533 h 1698624"/>
                  <a:gd name="connsiteX3" fmla="*/ 1828801 w 1829405"/>
                  <a:gd name="connsiteY3" fmla="*/ 1658936 h 1698624"/>
                  <a:gd name="connsiteX4" fmla="*/ 1789113 w 1829405"/>
                  <a:gd name="connsiteY4" fmla="*/ 1698624 h 1698624"/>
                  <a:gd name="connsiteX5" fmla="*/ 1630364 w 1829405"/>
                  <a:gd name="connsiteY5" fmla="*/ 1698624 h 1698624"/>
                  <a:gd name="connsiteX6" fmla="*/ 1590676 w 1829405"/>
                  <a:gd name="connsiteY6" fmla="*/ 1658936 h 1698624"/>
                  <a:gd name="connsiteX7" fmla="*/ 1590676 w 1829405"/>
                  <a:gd name="connsiteY7" fmla="*/ 1628325 h 1698624"/>
                  <a:gd name="connsiteX8" fmla="*/ 1615226 w 1829405"/>
                  <a:gd name="connsiteY8" fmla="*/ 1626673 h 1698624"/>
                  <a:gd name="connsiteX9" fmla="*/ 1685035 w 1829405"/>
                  <a:gd name="connsiteY9" fmla="*/ 1591567 h 1698624"/>
                  <a:gd name="connsiteX10" fmla="*/ 1615226 w 1829405"/>
                  <a:gd name="connsiteY10" fmla="*/ 1556461 h 1698624"/>
                  <a:gd name="connsiteX11" fmla="*/ 1590676 w 1829405"/>
                  <a:gd name="connsiteY11" fmla="*/ 1554809 h 1698624"/>
                  <a:gd name="connsiteX12" fmla="*/ 1590676 w 1829405"/>
                  <a:gd name="connsiteY12" fmla="*/ 909471 h 1698624"/>
                  <a:gd name="connsiteX13" fmla="*/ 1580513 w 1829405"/>
                  <a:gd name="connsiteY13" fmla="*/ 778436 h 1698624"/>
                  <a:gd name="connsiteX14" fmla="*/ 914703 w 1829405"/>
                  <a:gd name="connsiteY14" fmla="*/ 235786 h 1698624"/>
                  <a:gd name="connsiteX15" fmla="*/ 248893 w 1829405"/>
                  <a:gd name="connsiteY15" fmla="*/ 778436 h 1698624"/>
                  <a:gd name="connsiteX16" fmla="*/ 236804 w 1829405"/>
                  <a:gd name="connsiteY16" fmla="*/ 898359 h 1698624"/>
                  <a:gd name="connsiteX17" fmla="*/ 238125 w 1829405"/>
                  <a:gd name="connsiteY17" fmla="*/ 898359 h 1698624"/>
                  <a:gd name="connsiteX18" fmla="*/ 238125 w 1829405"/>
                  <a:gd name="connsiteY18" fmla="*/ 1498601 h 1698624"/>
                  <a:gd name="connsiteX19" fmla="*/ 0 w 1829405"/>
                  <a:gd name="connsiteY19" fmla="*/ 1498601 h 1698624"/>
                  <a:gd name="connsiteX20" fmla="*/ 0 w 1829405"/>
                  <a:gd name="connsiteY20" fmla="*/ 898359 h 1698624"/>
                  <a:gd name="connsiteX21" fmla="*/ 161 w 1829405"/>
                  <a:gd name="connsiteY21" fmla="*/ 898359 h 1698624"/>
                  <a:gd name="connsiteX22" fmla="*/ 4026 w 1829405"/>
                  <a:gd name="connsiteY22" fmla="*/ 821808 h 1698624"/>
                  <a:gd name="connsiteX23" fmla="*/ 914703 w 1829405"/>
                  <a:gd name="connsiteY23" fmla="*/ 0 h 169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9405" h="1698624">
                    <a:moveTo>
                      <a:pt x="914703" y="0"/>
                    </a:moveTo>
                    <a:cubicBezTo>
                      <a:pt x="1388667" y="0"/>
                      <a:pt x="1778501" y="360211"/>
                      <a:pt x="1825379" y="821808"/>
                    </a:cubicBezTo>
                    <a:lnTo>
                      <a:pt x="1829405" y="901533"/>
                    </a:lnTo>
                    <a:cubicBezTo>
                      <a:pt x="1829204" y="1154001"/>
                      <a:pt x="1829002" y="1406468"/>
                      <a:pt x="1828801" y="1658936"/>
                    </a:cubicBezTo>
                    <a:cubicBezTo>
                      <a:pt x="1828801" y="1680855"/>
                      <a:pt x="1811032" y="1698624"/>
                      <a:pt x="1789113" y="1698624"/>
                    </a:cubicBezTo>
                    <a:lnTo>
                      <a:pt x="1630364" y="1698624"/>
                    </a:lnTo>
                    <a:cubicBezTo>
                      <a:pt x="1608445" y="1698624"/>
                      <a:pt x="1590676" y="1680855"/>
                      <a:pt x="1590676" y="1658936"/>
                    </a:cubicBezTo>
                    <a:lnTo>
                      <a:pt x="1590676" y="1628325"/>
                    </a:lnTo>
                    <a:lnTo>
                      <a:pt x="1615226" y="1626673"/>
                    </a:lnTo>
                    <a:cubicBezTo>
                      <a:pt x="1656250" y="1620889"/>
                      <a:pt x="1685035" y="1607349"/>
                      <a:pt x="1685035" y="1591567"/>
                    </a:cubicBezTo>
                    <a:cubicBezTo>
                      <a:pt x="1685035" y="1575786"/>
                      <a:pt x="1656250" y="1562245"/>
                      <a:pt x="1615226" y="1556461"/>
                    </a:cubicBezTo>
                    <a:lnTo>
                      <a:pt x="1590676" y="1554809"/>
                    </a:lnTo>
                    <a:lnTo>
                      <a:pt x="1590676" y="909471"/>
                    </a:lnTo>
                    <a:lnTo>
                      <a:pt x="1580513" y="778436"/>
                    </a:lnTo>
                    <a:cubicBezTo>
                      <a:pt x="1517141" y="468746"/>
                      <a:pt x="1243127" y="235786"/>
                      <a:pt x="914703" y="235786"/>
                    </a:cubicBezTo>
                    <a:cubicBezTo>
                      <a:pt x="586278" y="235786"/>
                      <a:pt x="312265" y="468746"/>
                      <a:pt x="248893" y="778436"/>
                    </a:cubicBezTo>
                    <a:lnTo>
                      <a:pt x="236804" y="898359"/>
                    </a:lnTo>
                    <a:lnTo>
                      <a:pt x="238125" y="898359"/>
                    </a:lnTo>
                    <a:lnTo>
                      <a:pt x="238125" y="1498601"/>
                    </a:lnTo>
                    <a:lnTo>
                      <a:pt x="0" y="1498601"/>
                    </a:lnTo>
                    <a:lnTo>
                      <a:pt x="0" y="898359"/>
                    </a:lnTo>
                    <a:lnTo>
                      <a:pt x="161" y="898359"/>
                    </a:lnTo>
                    <a:lnTo>
                      <a:pt x="4026" y="821808"/>
                    </a:lnTo>
                    <a:cubicBezTo>
                      <a:pt x="50904" y="360211"/>
                      <a:pt x="440738" y="0"/>
                      <a:pt x="914703" y="0"/>
                    </a:cubicBezTo>
                    <a:close/>
                  </a:path>
                </a:pathLst>
              </a:custGeom>
              <a:solidFill>
                <a:srgbClr val="C3C3C3"/>
              </a:solidFill>
              <a:ln w="9525">
                <a:no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161" name="Rounded Rectangle 160"/>
              <p:cNvSpPr/>
              <p:nvPr/>
            </p:nvSpPr>
            <p:spPr bwMode="auto">
              <a:xfrm>
                <a:off x="5638800" y="4015197"/>
                <a:ext cx="1597584" cy="1422213"/>
              </a:xfrm>
              <a:prstGeom prst="roundRect">
                <a:avLst>
                  <a:gd name="adj" fmla="val 1923"/>
                </a:avLst>
              </a:prstGeom>
              <a:solidFill>
                <a:srgbClr val="C3C3C3">
                  <a:alpha val="80000"/>
                </a:srgbClr>
              </a:solidFill>
              <a:ln w="9525">
                <a:noFill/>
                <a:round/>
                <a:headEnd/>
                <a:tailEnd/>
              </a:ln>
              <a:effectLst/>
              <a:scene3d>
                <a:camera prst="orthographicFront"/>
                <a:lightRig rig="threePt" dir="t">
                  <a:rot lat="0" lon="0" rev="2220000"/>
                </a:lightRig>
              </a:scene3d>
              <a:sp3d/>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nvGrpSpPr>
              <p:cNvPr id="162" name="Group 161"/>
              <p:cNvGrpSpPr/>
              <p:nvPr/>
            </p:nvGrpSpPr>
            <p:grpSpPr>
              <a:xfrm rot="5400000">
                <a:off x="5744782" y="3925171"/>
                <a:ext cx="1381187" cy="1597710"/>
                <a:chOff x="1749425" y="1955800"/>
                <a:chExt cx="2010065" cy="2108200"/>
              </a:xfrm>
            </p:grpSpPr>
            <p:sp>
              <p:nvSpPr>
                <p:cNvPr id="168" name="Rectangle 167"/>
                <p:cNvSpPr/>
                <p:nvPr/>
              </p:nvSpPr>
              <p:spPr>
                <a:xfrm>
                  <a:off x="174942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69" name="Rectangle 168"/>
                <p:cNvSpPr/>
                <p:nvPr/>
              </p:nvSpPr>
              <p:spPr>
                <a:xfrm>
                  <a:off x="181177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70" name="Rectangle 169"/>
                <p:cNvSpPr/>
                <p:nvPr/>
              </p:nvSpPr>
              <p:spPr>
                <a:xfrm>
                  <a:off x="187412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71" name="Rectangle 170"/>
                <p:cNvSpPr/>
                <p:nvPr/>
              </p:nvSpPr>
              <p:spPr>
                <a:xfrm>
                  <a:off x="193648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72" name="Rectangle 171"/>
                <p:cNvSpPr/>
                <p:nvPr/>
              </p:nvSpPr>
              <p:spPr>
                <a:xfrm>
                  <a:off x="199883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73" name="Rectangle 172"/>
                <p:cNvSpPr/>
                <p:nvPr/>
              </p:nvSpPr>
              <p:spPr>
                <a:xfrm>
                  <a:off x="206118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74" name="Rectangle 173"/>
                <p:cNvSpPr/>
                <p:nvPr/>
              </p:nvSpPr>
              <p:spPr>
                <a:xfrm>
                  <a:off x="212353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75" name="Rectangle 174"/>
                <p:cNvSpPr/>
                <p:nvPr/>
              </p:nvSpPr>
              <p:spPr>
                <a:xfrm>
                  <a:off x="218588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76" name="Rectangle 175"/>
                <p:cNvSpPr/>
                <p:nvPr/>
              </p:nvSpPr>
              <p:spPr>
                <a:xfrm>
                  <a:off x="224824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77" name="Rectangle 176"/>
                <p:cNvSpPr/>
                <p:nvPr/>
              </p:nvSpPr>
              <p:spPr>
                <a:xfrm>
                  <a:off x="231059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78" name="Rectangle 177"/>
                <p:cNvSpPr/>
                <p:nvPr/>
              </p:nvSpPr>
              <p:spPr>
                <a:xfrm>
                  <a:off x="237294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79" name="Rectangle 178"/>
                <p:cNvSpPr/>
                <p:nvPr/>
              </p:nvSpPr>
              <p:spPr>
                <a:xfrm>
                  <a:off x="243529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80" name="Rectangle 179"/>
                <p:cNvSpPr/>
                <p:nvPr/>
              </p:nvSpPr>
              <p:spPr>
                <a:xfrm>
                  <a:off x="249764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81" name="Rectangle 180"/>
                <p:cNvSpPr/>
                <p:nvPr/>
              </p:nvSpPr>
              <p:spPr>
                <a:xfrm>
                  <a:off x="256000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82" name="Rectangle 181"/>
                <p:cNvSpPr/>
                <p:nvPr/>
              </p:nvSpPr>
              <p:spPr>
                <a:xfrm>
                  <a:off x="262235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83" name="Rectangle 182"/>
                <p:cNvSpPr/>
                <p:nvPr/>
              </p:nvSpPr>
              <p:spPr>
                <a:xfrm>
                  <a:off x="268470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84" name="Rectangle 183"/>
                <p:cNvSpPr/>
                <p:nvPr/>
              </p:nvSpPr>
              <p:spPr>
                <a:xfrm>
                  <a:off x="274705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85" name="Rectangle 184"/>
                <p:cNvSpPr/>
                <p:nvPr/>
              </p:nvSpPr>
              <p:spPr>
                <a:xfrm>
                  <a:off x="280940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86" name="Rectangle 185"/>
                <p:cNvSpPr/>
                <p:nvPr/>
              </p:nvSpPr>
              <p:spPr>
                <a:xfrm>
                  <a:off x="287176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87" name="Rectangle 186"/>
                <p:cNvSpPr/>
                <p:nvPr/>
              </p:nvSpPr>
              <p:spPr>
                <a:xfrm>
                  <a:off x="293411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88" name="Rectangle 187"/>
                <p:cNvSpPr/>
                <p:nvPr/>
              </p:nvSpPr>
              <p:spPr>
                <a:xfrm>
                  <a:off x="299646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89" name="Rectangle 188"/>
                <p:cNvSpPr/>
                <p:nvPr/>
              </p:nvSpPr>
              <p:spPr>
                <a:xfrm>
                  <a:off x="305881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90" name="Rectangle 189"/>
                <p:cNvSpPr/>
                <p:nvPr/>
              </p:nvSpPr>
              <p:spPr>
                <a:xfrm>
                  <a:off x="312116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91" name="Rectangle 190"/>
                <p:cNvSpPr/>
                <p:nvPr/>
              </p:nvSpPr>
              <p:spPr>
                <a:xfrm>
                  <a:off x="318352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92" name="Rectangle 191"/>
                <p:cNvSpPr/>
                <p:nvPr/>
              </p:nvSpPr>
              <p:spPr>
                <a:xfrm>
                  <a:off x="324587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93" name="Rectangle 192"/>
                <p:cNvSpPr/>
                <p:nvPr/>
              </p:nvSpPr>
              <p:spPr>
                <a:xfrm>
                  <a:off x="330822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94" name="Rectangle 193"/>
                <p:cNvSpPr/>
                <p:nvPr/>
              </p:nvSpPr>
              <p:spPr>
                <a:xfrm>
                  <a:off x="337057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95" name="Rectangle 194"/>
                <p:cNvSpPr/>
                <p:nvPr/>
              </p:nvSpPr>
              <p:spPr>
                <a:xfrm>
                  <a:off x="3432929"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96" name="Rectangle 195"/>
                <p:cNvSpPr/>
                <p:nvPr/>
              </p:nvSpPr>
              <p:spPr>
                <a:xfrm>
                  <a:off x="349528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97" name="Rectangle 196"/>
                <p:cNvSpPr/>
                <p:nvPr/>
              </p:nvSpPr>
              <p:spPr>
                <a:xfrm>
                  <a:off x="3557633"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98" name="Rectangle 197"/>
                <p:cNvSpPr/>
                <p:nvPr/>
              </p:nvSpPr>
              <p:spPr>
                <a:xfrm>
                  <a:off x="3619985"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99" name="Rectangle 198"/>
                <p:cNvSpPr/>
                <p:nvPr/>
              </p:nvSpPr>
              <p:spPr>
                <a:xfrm>
                  <a:off x="3682337"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200" name="Rectangle 199"/>
                <p:cNvSpPr/>
                <p:nvPr/>
              </p:nvSpPr>
              <p:spPr>
                <a:xfrm>
                  <a:off x="3744691" y="1955800"/>
                  <a:ext cx="14799" cy="2108200"/>
                </a:xfrm>
                <a:prstGeom prst="rect">
                  <a:avLst/>
                </a:prstGeom>
                <a:gradFill>
                  <a:gsLst>
                    <a:gs pos="100000">
                      <a:srgbClr val="6D6D6D">
                        <a:alpha val="18000"/>
                      </a:srgbClr>
                    </a:gs>
                    <a:gs pos="0">
                      <a:srgbClr val="484848">
                        <a:alpha val="43000"/>
                      </a:srgbClr>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grpSp>
          <p:grpSp>
            <p:nvGrpSpPr>
              <p:cNvPr id="163" name="Group 162"/>
              <p:cNvGrpSpPr/>
              <p:nvPr/>
            </p:nvGrpSpPr>
            <p:grpSpPr>
              <a:xfrm>
                <a:off x="5785302" y="4953000"/>
                <a:ext cx="1293077" cy="483590"/>
                <a:chOff x="3956502" y="4953000"/>
                <a:chExt cx="1293077" cy="483590"/>
              </a:xfrm>
            </p:grpSpPr>
            <p:sp>
              <p:nvSpPr>
                <p:cNvPr id="165" name="Rectangle 164"/>
                <p:cNvSpPr/>
                <p:nvPr/>
              </p:nvSpPr>
              <p:spPr>
                <a:xfrm>
                  <a:off x="5006857" y="4953000"/>
                  <a:ext cx="242722" cy="483590"/>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Arial"/>
                  </a:endParaRPr>
                </a:p>
              </p:txBody>
            </p:sp>
            <p:sp>
              <p:nvSpPr>
                <p:cNvPr id="166" name="Rectangle 165"/>
                <p:cNvSpPr/>
                <p:nvPr/>
              </p:nvSpPr>
              <p:spPr>
                <a:xfrm>
                  <a:off x="4481679" y="4953000"/>
                  <a:ext cx="242722" cy="483590"/>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Arial"/>
                  </a:endParaRPr>
                </a:p>
              </p:txBody>
            </p:sp>
            <p:sp>
              <p:nvSpPr>
                <p:cNvPr id="167" name="Rectangle 166"/>
                <p:cNvSpPr/>
                <p:nvPr/>
              </p:nvSpPr>
              <p:spPr>
                <a:xfrm>
                  <a:off x="3956502" y="4953000"/>
                  <a:ext cx="242722" cy="483590"/>
                </a:xfrm>
                <a:prstGeom prst="rect">
                  <a:avLst/>
                </a:prstGeom>
                <a:gradFill flip="none" rotWithShape="1">
                  <a:gsLst>
                    <a:gs pos="0">
                      <a:srgbClr val="484848">
                        <a:alpha val="30000"/>
                      </a:srgbClr>
                    </a:gs>
                    <a:gs pos="100000">
                      <a:srgbClr val="FFFFFF">
                        <a:alpha val="0"/>
                      </a:srgbClr>
                    </a:gs>
                  </a:gsLst>
                  <a:lin ang="1620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Arial"/>
                  </a:endParaRPr>
                </a:p>
              </p:txBody>
            </p:sp>
          </p:grpSp>
          <p:sp>
            <p:nvSpPr>
              <p:cNvPr id="164" name="Rectangle 163"/>
              <p:cNvSpPr/>
              <p:nvPr/>
            </p:nvSpPr>
            <p:spPr>
              <a:xfrm>
                <a:off x="5638800" y="4343401"/>
                <a:ext cx="1599989" cy="533400"/>
              </a:xfrm>
              <a:prstGeom prst="rect">
                <a:avLst/>
              </a:prstGeom>
              <a:solidFill>
                <a:srgbClr val="71717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Arial"/>
                  <a:ea typeface="+mn-ea"/>
                  <a:cs typeface="Arial"/>
                </a:endParaRPr>
              </a:p>
            </p:txBody>
          </p:sp>
        </p:grpSp>
      </p:grpSp>
      <p:sp>
        <p:nvSpPr>
          <p:cNvPr id="225" name="TextBox 224"/>
          <p:cNvSpPr txBox="1"/>
          <p:nvPr/>
        </p:nvSpPr>
        <p:spPr>
          <a:xfrm>
            <a:off x="177800" y="774700"/>
            <a:ext cx="1600200" cy="1191095"/>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 </a:t>
            </a:r>
            <a:r>
              <a:rPr kumimoji="0" lang="en-US" sz="1200" b="0" i="0" u="none" strike="noStrike" kern="1200" cap="none" spc="0" normalizeH="0" baseline="0" noProof="0" dirty="0">
                <a:ln>
                  <a:noFill/>
                </a:ln>
                <a:solidFill>
                  <a:srgbClr val="000000"/>
                </a:solidFill>
                <a:effectLst/>
                <a:uLnTx/>
                <a:uFillTx/>
                <a:latin typeface="Arial"/>
                <a:ea typeface="+mn-ea"/>
                <a:cs typeface="Arial"/>
              </a:rPr>
              <a:t>Make and center two circles.</a:t>
            </a:r>
            <a:br>
              <a:rPr kumimoji="0" lang="en-US" sz="1200" b="0" i="0" u="none" strike="noStrike" kern="1200" cap="none" spc="0" normalizeH="0" baseline="0" noProof="0" dirty="0">
                <a:ln>
                  <a:noFill/>
                </a:ln>
                <a:solidFill>
                  <a:srgbClr val="000000"/>
                </a:solidFill>
                <a:effectLst/>
                <a:uLnTx/>
                <a:uFillTx/>
                <a:latin typeface="Arial"/>
                <a:ea typeface="+mn-ea"/>
                <a:cs typeface="Arial"/>
              </a:rPr>
            </a:br>
            <a:r>
              <a:rPr kumimoji="0" lang="en-US" sz="1000" b="0" i="0" u="none" strike="noStrike" kern="1200" cap="none" spc="0" normalizeH="0" baseline="0" noProof="0" dirty="0">
                <a:ln>
                  <a:noFill/>
                </a:ln>
                <a:solidFill>
                  <a:srgbClr val="00ACED"/>
                </a:solidFill>
                <a:effectLst/>
                <a:uLnTx/>
                <a:uFillTx/>
                <a:latin typeface="Arial"/>
                <a:ea typeface="+mn-ea"/>
                <a:cs typeface="Arial"/>
              </a:rPr>
              <a:t>(To make perfect circle, choose Insert Shape and select “Oval.” Hold the Shift key and drag your cursor diagonally on your slide.)</a:t>
            </a:r>
            <a:endParaRPr kumimoji="0" lang="en-US" sz="1200" b="0" i="0" u="none" strike="noStrike" kern="1200" cap="none" spc="0" normalizeH="0" baseline="0" noProof="0" dirty="0">
              <a:ln>
                <a:noFill/>
              </a:ln>
              <a:solidFill>
                <a:srgbClr val="000000"/>
              </a:solidFill>
              <a:effectLst/>
              <a:uLnTx/>
              <a:uFillTx/>
              <a:latin typeface="Arial"/>
              <a:ea typeface="+mn-ea"/>
              <a:cs typeface="Arial"/>
            </a:endParaRPr>
          </a:p>
        </p:txBody>
      </p:sp>
      <p:sp>
        <p:nvSpPr>
          <p:cNvPr id="227" name="TextBox 226"/>
          <p:cNvSpPr txBox="1"/>
          <p:nvPr/>
        </p:nvSpPr>
        <p:spPr>
          <a:xfrm>
            <a:off x="1892300" y="774700"/>
            <a:ext cx="1600200" cy="1038746"/>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2.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outer circle and the inner circle. Use “Merge Shapes/Subtract” to cut away the inner circle.</a:t>
            </a:r>
          </a:p>
        </p:txBody>
      </p:sp>
      <p:sp>
        <p:nvSpPr>
          <p:cNvPr id="228" name="TextBox 227"/>
          <p:cNvSpPr txBox="1"/>
          <p:nvPr/>
        </p:nvSpPr>
        <p:spPr>
          <a:xfrm>
            <a:off x="3581400" y="774700"/>
            <a:ext cx="1600200" cy="253916"/>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3.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 rectangle.</a:t>
            </a:r>
          </a:p>
        </p:txBody>
      </p:sp>
      <p:sp>
        <p:nvSpPr>
          <p:cNvPr id="229" name="TextBox 228"/>
          <p:cNvSpPr txBox="1"/>
          <p:nvPr/>
        </p:nvSpPr>
        <p:spPr>
          <a:xfrm>
            <a:off x="5295900" y="774700"/>
            <a:ext cx="1600200" cy="1195712"/>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4.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circle and the rectangle. Use “Merge Shapes/Subtract” to cut away half of the circle using the rectangle.</a:t>
            </a:r>
          </a:p>
        </p:txBody>
      </p:sp>
      <p:sp>
        <p:nvSpPr>
          <p:cNvPr id="230" name="TextBox 229"/>
          <p:cNvSpPr txBox="1"/>
          <p:nvPr/>
        </p:nvSpPr>
        <p:spPr>
          <a:xfrm>
            <a:off x="6997700" y="774700"/>
            <a:ext cx="1600200" cy="1038746"/>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5.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 rectangle (left) and a rounded rectangle (right – adjust curved corner as needed) and an oval (bottom right). </a:t>
            </a:r>
          </a:p>
        </p:txBody>
      </p:sp>
      <p:sp>
        <p:nvSpPr>
          <p:cNvPr id="231" name="TextBox 230"/>
          <p:cNvSpPr txBox="1"/>
          <p:nvPr/>
        </p:nvSpPr>
        <p:spPr>
          <a:xfrm>
            <a:off x="8712200" y="774700"/>
            <a:ext cx="1638300" cy="1038746"/>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6.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rounded rectangle and the oval (bottom right). Use “Merge Shapes/Subtract” to cut away the oval. </a:t>
            </a:r>
          </a:p>
        </p:txBody>
      </p:sp>
      <p:sp>
        <p:nvSpPr>
          <p:cNvPr id="233" name="TextBox 232"/>
          <p:cNvSpPr txBox="1"/>
          <p:nvPr/>
        </p:nvSpPr>
        <p:spPr>
          <a:xfrm>
            <a:off x="10426700" y="774700"/>
            <a:ext cx="1600200" cy="724814"/>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7.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all shapes. Use “Merge Shapes/Union” to combine all. </a:t>
            </a:r>
          </a:p>
        </p:txBody>
      </p:sp>
      <p:grpSp>
        <p:nvGrpSpPr>
          <p:cNvPr id="226" name="Group 225"/>
          <p:cNvGrpSpPr/>
          <p:nvPr/>
        </p:nvGrpSpPr>
        <p:grpSpPr>
          <a:xfrm>
            <a:off x="204646" y="101600"/>
            <a:ext cx="1813366" cy="596900"/>
            <a:chOff x="0" y="1924050"/>
            <a:chExt cx="9144000" cy="3009901"/>
          </a:xfrm>
        </p:grpSpPr>
        <p:sp>
          <p:nvSpPr>
            <p:cNvPr id="232" name="Freeform 5"/>
            <p:cNvSpPr>
              <a:spLocks/>
            </p:cNvSpPr>
            <p:nvPr/>
          </p:nvSpPr>
          <p:spPr bwMode="auto">
            <a:xfrm>
              <a:off x="28575" y="1946275"/>
              <a:ext cx="361950" cy="388938"/>
            </a:xfrm>
            <a:custGeom>
              <a:avLst/>
              <a:gdLst>
                <a:gd name="T0" fmla="*/ 424 w 457"/>
                <a:gd name="T1" fmla="*/ 490 h 490"/>
                <a:gd name="T2" fmla="*/ 424 w 457"/>
                <a:gd name="T3" fmla="*/ 142 h 490"/>
                <a:gd name="T4" fmla="*/ 424 w 457"/>
                <a:gd name="T5" fmla="*/ 142 h 490"/>
                <a:gd name="T6" fmla="*/ 427 w 457"/>
                <a:gd name="T7" fmla="*/ 69 h 490"/>
                <a:gd name="T8" fmla="*/ 426 w 457"/>
                <a:gd name="T9" fmla="*/ 69 h 490"/>
                <a:gd name="T10" fmla="*/ 426 w 457"/>
                <a:gd name="T11" fmla="*/ 69 h 490"/>
                <a:gd name="T12" fmla="*/ 409 w 457"/>
                <a:gd name="T13" fmla="*/ 112 h 490"/>
                <a:gd name="T14" fmla="*/ 234 w 457"/>
                <a:gd name="T15" fmla="*/ 490 h 490"/>
                <a:gd name="T16" fmla="*/ 223 w 457"/>
                <a:gd name="T17" fmla="*/ 490 h 490"/>
                <a:gd name="T18" fmla="*/ 48 w 457"/>
                <a:gd name="T19" fmla="*/ 114 h 490"/>
                <a:gd name="T20" fmla="*/ 48 w 457"/>
                <a:gd name="T21" fmla="*/ 114 h 490"/>
                <a:gd name="T22" fmla="*/ 40 w 457"/>
                <a:gd name="T23" fmla="*/ 94 h 490"/>
                <a:gd name="T24" fmla="*/ 33 w 457"/>
                <a:gd name="T25" fmla="*/ 68 h 490"/>
                <a:gd name="T26" fmla="*/ 32 w 457"/>
                <a:gd name="T27" fmla="*/ 68 h 490"/>
                <a:gd name="T28" fmla="*/ 32 w 457"/>
                <a:gd name="T29" fmla="*/ 68 h 490"/>
                <a:gd name="T30" fmla="*/ 33 w 457"/>
                <a:gd name="T31" fmla="*/ 101 h 490"/>
                <a:gd name="T32" fmla="*/ 33 w 457"/>
                <a:gd name="T33" fmla="*/ 134 h 490"/>
                <a:gd name="T34" fmla="*/ 33 w 457"/>
                <a:gd name="T35" fmla="*/ 490 h 490"/>
                <a:gd name="T36" fmla="*/ 0 w 457"/>
                <a:gd name="T37" fmla="*/ 490 h 490"/>
                <a:gd name="T38" fmla="*/ 0 w 457"/>
                <a:gd name="T39" fmla="*/ 0 h 490"/>
                <a:gd name="T40" fmla="*/ 32 w 457"/>
                <a:gd name="T41" fmla="*/ 0 h 490"/>
                <a:gd name="T42" fmla="*/ 215 w 457"/>
                <a:gd name="T43" fmla="*/ 394 h 490"/>
                <a:gd name="T44" fmla="*/ 215 w 457"/>
                <a:gd name="T45" fmla="*/ 394 h 490"/>
                <a:gd name="T46" fmla="*/ 218 w 457"/>
                <a:gd name="T47" fmla="*/ 404 h 490"/>
                <a:gd name="T48" fmla="*/ 218 w 457"/>
                <a:gd name="T49" fmla="*/ 404 h 490"/>
                <a:gd name="T50" fmla="*/ 221 w 457"/>
                <a:gd name="T51" fmla="*/ 415 h 490"/>
                <a:gd name="T52" fmla="*/ 221 w 457"/>
                <a:gd name="T53" fmla="*/ 415 h 490"/>
                <a:gd name="T54" fmla="*/ 229 w 457"/>
                <a:gd name="T55" fmla="*/ 435 h 490"/>
                <a:gd name="T56" fmla="*/ 231 w 457"/>
                <a:gd name="T57" fmla="*/ 435 h 490"/>
                <a:gd name="T58" fmla="*/ 234 w 457"/>
                <a:gd name="T59" fmla="*/ 424 h 490"/>
                <a:gd name="T60" fmla="*/ 234 w 457"/>
                <a:gd name="T61" fmla="*/ 424 h 490"/>
                <a:gd name="T62" fmla="*/ 246 w 457"/>
                <a:gd name="T63" fmla="*/ 391 h 490"/>
                <a:gd name="T64" fmla="*/ 426 w 457"/>
                <a:gd name="T65" fmla="*/ 0 h 490"/>
                <a:gd name="T66" fmla="*/ 457 w 457"/>
                <a:gd name="T67" fmla="*/ 0 h 490"/>
                <a:gd name="T68" fmla="*/ 457 w 457"/>
                <a:gd name="T69" fmla="*/ 490 h 490"/>
                <a:gd name="T70" fmla="*/ 424 w 457"/>
                <a:gd name="T7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7" h="490">
                  <a:moveTo>
                    <a:pt x="424" y="490"/>
                  </a:moveTo>
                  <a:lnTo>
                    <a:pt x="424" y="142"/>
                  </a:lnTo>
                  <a:lnTo>
                    <a:pt x="424" y="142"/>
                  </a:lnTo>
                  <a:lnTo>
                    <a:pt x="427" y="69"/>
                  </a:lnTo>
                  <a:lnTo>
                    <a:pt x="426" y="69"/>
                  </a:lnTo>
                  <a:lnTo>
                    <a:pt x="426" y="69"/>
                  </a:lnTo>
                  <a:lnTo>
                    <a:pt x="409" y="112"/>
                  </a:lnTo>
                  <a:lnTo>
                    <a:pt x="234" y="490"/>
                  </a:lnTo>
                  <a:lnTo>
                    <a:pt x="223" y="490"/>
                  </a:lnTo>
                  <a:lnTo>
                    <a:pt x="48" y="114"/>
                  </a:lnTo>
                  <a:lnTo>
                    <a:pt x="48" y="114"/>
                  </a:lnTo>
                  <a:lnTo>
                    <a:pt x="40" y="94"/>
                  </a:lnTo>
                  <a:lnTo>
                    <a:pt x="33" y="68"/>
                  </a:lnTo>
                  <a:lnTo>
                    <a:pt x="32" y="68"/>
                  </a:lnTo>
                  <a:lnTo>
                    <a:pt x="32" y="68"/>
                  </a:lnTo>
                  <a:lnTo>
                    <a:pt x="33" y="101"/>
                  </a:lnTo>
                  <a:lnTo>
                    <a:pt x="33" y="134"/>
                  </a:lnTo>
                  <a:lnTo>
                    <a:pt x="33" y="490"/>
                  </a:lnTo>
                  <a:lnTo>
                    <a:pt x="0" y="490"/>
                  </a:lnTo>
                  <a:lnTo>
                    <a:pt x="0" y="0"/>
                  </a:lnTo>
                  <a:lnTo>
                    <a:pt x="32" y="0"/>
                  </a:lnTo>
                  <a:lnTo>
                    <a:pt x="215" y="394"/>
                  </a:lnTo>
                  <a:lnTo>
                    <a:pt x="215" y="394"/>
                  </a:lnTo>
                  <a:lnTo>
                    <a:pt x="218" y="404"/>
                  </a:lnTo>
                  <a:lnTo>
                    <a:pt x="218" y="404"/>
                  </a:lnTo>
                  <a:lnTo>
                    <a:pt x="221" y="415"/>
                  </a:lnTo>
                  <a:lnTo>
                    <a:pt x="221" y="415"/>
                  </a:lnTo>
                  <a:lnTo>
                    <a:pt x="229" y="435"/>
                  </a:lnTo>
                  <a:lnTo>
                    <a:pt x="231" y="435"/>
                  </a:lnTo>
                  <a:lnTo>
                    <a:pt x="234" y="424"/>
                  </a:lnTo>
                  <a:lnTo>
                    <a:pt x="234" y="424"/>
                  </a:lnTo>
                  <a:lnTo>
                    <a:pt x="246" y="391"/>
                  </a:lnTo>
                  <a:lnTo>
                    <a:pt x="426" y="0"/>
                  </a:lnTo>
                  <a:lnTo>
                    <a:pt x="457" y="0"/>
                  </a:lnTo>
                  <a:lnTo>
                    <a:pt x="457" y="490"/>
                  </a:lnTo>
                  <a:lnTo>
                    <a:pt x="424" y="49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6" name="Freeform 6"/>
            <p:cNvSpPr>
              <a:spLocks noEditPoints="1"/>
            </p:cNvSpPr>
            <p:nvPr/>
          </p:nvSpPr>
          <p:spPr bwMode="auto">
            <a:xfrm>
              <a:off x="476250" y="1946275"/>
              <a:ext cx="41275" cy="388938"/>
            </a:xfrm>
            <a:custGeom>
              <a:avLst/>
              <a:gdLst>
                <a:gd name="T0" fmla="*/ 26 w 53"/>
                <a:gd name="T1" fmla="*/ 51 h 490"/>
                <a:gd name="T2" fmla="*/ 26 w 53"/>
                <a:gd name="T3" fmla="*/ 51 h 490"/>
                <a:gd name="T4" fmla="*/ 16 w 53"/>
                <a:gd name="T5" fmla="*/ 49 h 490"/>
                <a:gd name="T6" fmla="*/ 8 w 53"/>
                <a:gd name="T7" fmla="*/ 45 h 490"/>
                <a:gd name="T8" fmla="*/ 8 w 53"/>
                <a:gd name="T9" fmla="*/ 45 h 490"/>
                <a:gd name="T10" fmla="*/ 5 w 53"/>
                <a:gd name="T11" fmla="*/ 40 h 490"/>
                <a:gd name="T12" fmla="*/ 3 w 53"/>
                <a:gd name="T13" fmla="*/ 36 h 490"/>
                <a:gd name="T14" fmla="*/ 2 w 53"/>
                <a:gd name="T15" fmla="*/ 31 h 490"/>
                <a:gd name="T16" fmla="*/ 0 w 53"/>
                <a:gd name="T17" fmla="*/ 25 h 490"/>
                <a:gd name="T18" fmla="*/ 0 w 53"/>
                <a:gd name="T19" fmla="*/ 25 h 490"/>
                <a:gd name="T20" fmla="*/ 2 w 53"/>
                <a:gd name="T21" fmla="*/ 20 h 490"/>
                <a:gd name="T22" fmla="*/ 3 w 53"/>
                <a:gd name="T23" fmla="*/ 15 h 490"/>
                <a:gd name="T24" fmla="*/ 5 w 53"/>
                <a:gd name="T25" fmla="*/ 10 h 490"/>
                <a:gd name="T26" fmla="*/ 8 w 53"/>
                <a:gd name="T27" fmla="*/ 7 h 490"/>
                <a:gd name="T28" fmla="*/ 8 w 53"/>
                <a:gd name="T29" fmla="*/ 7 h 490"/>
                <a:gd name="T30" fmla="*/ 16 w 53"/>
                <a:gd name="T31" fmla="*/ 2 h 490"/>
                <a:gd name="T32" fmla="*/ 26 w 53"/>
                <a:gd name="T33" fmla="*/ 0 h 490"/>
                <a:gd name="T34" fmla="*/ 26 w 53"/>
                <a:gd name="T35" fmla="*/ 0 h 490"/>
                <a:gd name="T36" fmla="*/ 36 w 53"/>
                <a:gd name="T37" fmla="*/ 2 h 490"/>
                <a:gd name="T38" fmla="*/ 44 w 53"/>
                <a:gd name="T39" fmla="*/ 7 h 490"/>
                <a:gd name="T40" fmla="*/ 44 w 53"/>
                <a:gd name="T41" fmla="*/ 7 h 490"/>
                <a:gd name="T42" fmla="*/ 48 w 53"/>
                <a:gd name="T43" fmla="*/ 10 h 490"/>
                <a:gd name="T44" fmla="*/ 51 w 53"/>
                <a:gd name="T45" fmla="*/ 15 h 490"/>
                <a:gd name="T46" fmla="*/ 53 w 53"/>
                <a:gd name="T47" fmla="*/ 20 h 490"/>
                <a:gd name="T48" fmla="*/ 53 w 53"/>
                <a:gd name="T49" fmla="*/ 25 h 490"/>
                <a:gd name="T50" fmla="*/ 53 w 53"/>
                <a:gd name="T51" fmla="*/ 25 h 490"/>
                <a:gd name="T52" fmla="*/ 53 w 53"/>
                <a:gd name="T53" fmla="*/ 30 h 490"/>
                <a:gd name="T54" fmla="*/ 51 w 53"/>
                <a:gd name="T55" fmla="*/ 35 h 490"/>
                <a:gd name="T56" fmla="*/ 49 w 53"/>
                <a:gd name="T57" fmla="*/ 40 h 490"/>
                <a:gd name="T58" fmla="*/ 44 w 53"/>
                <a:gd name="T59" fmla="*/ 45 h 490"/>
                <a:gd name="T60" fmla="*/ 44 w 53"/>
                <a:gd name="T61" fmla="*/ 45 h 490"/>
                <a:gd name="T62" fmla="*/ 41 w 53"/>
                <a:gd name="T63" fmla="*/ 48 h 490"/>
                <a:gd name="T64" fmla="*/ 36 w 53"/>
                <a:gd name="T65" fmla="*/ 49 h 490"/>
                <a:gd name="T66" fmla="*/ 31 w 53"/>
                <a:gd name="T67" fmla="*/ 51 h 490"/>
                <a:gd name="T68" fmla="*/ 26 w 53"/>
                <a:gd name="T69" fmla="*/ 51 h 490"/>
                <a:gd name="T70" fmla="*/ 26 w 53"/>
                <a:gd name="T71" fmla="*/ 51 h 490"/>
                <a:gd name="T72" fmla="*/ 12 w 53"/>
                <a:gd name="T73" fmla="*/ 490 h 490"/>
                <a:gd name="T74" fmla="*/ 12 w 53"/>
                <a:gd name="T75" fmla="*/ 140 h 490"/>
                <a:gd name="T76" fmla="*/ 43 w 53"/>
                <a:gd name="T77" fmla="*/ 140 h 490"/>
                <a:gd name="T78" fmla="*/ 43 w 53"/>
                <a:gd name="T79" fmla="*/ 490 h 490"/>
                <a:gd name="T80" fmla="*/ 12 w 53"/>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490">
                  <a:moveTo>
                    <a:pt x="26" y="51"/>
                  </a:moveTo>
                  <a:lnTo>
                    <a:pt x="26" y="51"/>
                  </a:lnTo>
                  <a:lnTo>
                    <a:pt x="16" y="49"/>
                  </a:lnTo>
                  <a:lnTo>
                    <a:pt x="8" y="45"/>
                  </a:lnTo>
                  <a:lnTo>
                    <a:pt x="8" y="45"/>
                  </a:lnTo>
                  <a:lnTo>
                    <a:pt x="5" y="40"/>
                  </a:lnTo>
                  <a:lnTo>
                    <a:pt x="3" y="36"/>
                  </a:lnTo>
                  <a:lnTo>
                    <a:pt x="2" y="31"/>
                  </a:lnTo>
                  <a:lnTo>
                    <a:pt x="0" y="25"/>
                  </a:lnTo>
                  <a:lnTo>
                    <a:pt x="0" y="25"/>
                  </a:lnTo>
                  <a:lnTo>
                    <a:pt x="2" y="20"/>
                  </a:lnTo>
                  <a:lnTo>
                    <a:pt x="3" y="15"/>
                  </a:lnTo>
                  <a:lnTo>
                    <a:pt x="5" y="10"/>
                  </a:lnTo>
                  <a:lnTo>
                    <a:pt x="8" y="7"/>
                  </a:lnTo>
                  <a:lnTo>
                    <a:pt x="8" y="7"/>
                  </a:lnTo>
                  <a:lnTo>
                    <a:pt x="16" y="2"/>
                  </a:lnTo>
                  <a:lnTo>
                    <a:pt x="26" y="0"/>
                  </a:lnTo>
                  <a:lnTo>
                    <a:pt x="26" y="0"/>
                  </a:lnTo>
                  <a:lnTo>
                    <a:pt x="36" y="2"/>
                  </a:lnTo>
                  <a:lnTo>
                    <a:pt x="44" y="7"/>
                  </a:lnTo>
                  <a:lnTo>
                    <a:pt x="44" y="7"/>
                  </a:lnTo>
                  <a:lnTo>
                    <a:pt x="48" y="10"/>
                  </a:lnTo>
                  <a:lnTo>
                    <a:pt x="51" y="15"/>
                  </a:lnTo>
                  <a:lnTo>
                    <a:pt x="53" y="20"/>
                  </a:lnTo>
                  <a:lnTo>
                    <a:pt x="53" y="25"/>
                  </a:lnTo>
                  <a:lnTo>
                    <a:pt x="53" y="25"/>
                  </a:lnTo>
                  <a:lnTo>
                    <a:pt x="53" y="30"/>
                  </a:lnTo>
                  <a:lnTo>
                    <a:pt x="51" y="35"/>
                  </a:lnTo>
                  <a:lnTo>
                    <a:pt x="49" y="40"/>
                  </a:lnTo>
                  <a:lnTo>
                    <a:pt x="44" y="45"/>
                  </a:lnTo>
                  <a:lnTo>
                    <a:pt x="44" y="45"/>
                  </a:lnTo>
                  <a:lnTo>
                    <a:pt x="41" y="48"/>
                  </a:lnTo>
                  <a:lnTo>
                    <a:pt x="36" y="49"/>
                  </a:lnTo>
                  <a:lnTo>
                    <a:pt x="31" y="51"/>
                  </a:lnTo>
                  <a:lnTo>
                    <a:pt x="26" y="51"/>
                  </a:lnTo>
                  <a:lnTo>
                    <a:pt x="26" y="51"/>
                  </a:lnTo>
                  <a:close/>
                  <a:moveTo>
                    <a:pt x="12" y="490"/>
                  </a:moveTo>
                  <a:lnTo>
                    <a:pt x="12" y="140"/>
                  </a:lnTo>
                  <a:lnTo>
                    <a:pt x="43" y="140"/>
                  </a:lnTo>
                  <a:lnTo>
                    <a:pt x="43" y="490"/>
                  </a:lnTo>
                  <a:lnTo>
                    <a:pt x="12" y="49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7" name="Freeform 7"/>
            <p:cNvSpPr>
              <a:spLocks/>
            </p:cNvSpPr>
            <p:nvPr/>
          </p:nvSpPr>
          <p:spPr bwMode="auto">
            <a:xfrm>
              <a:off x="598488" y="1924050"/>
              <a:ext cx="195263" cy="411163"/>
            </a:xfrm>
            <a:custGeom>
              <a:avLst/>
              <a:gdLst>
                <a:gd name="T0" fmla="*/ 199 w 246"/>
                <a:gd name="T1" fmla="*/ 518 h 518"/>
                <a:gd name="T2" fmla="*/ 33 w 246"/>
                <a:gd name="T3" fmla="*/ 345 h 518"/>
                <a:gd name="T4" fmla="*/ 31 w 246"/>
                <a:gd name="T5" fmla="*/ 345 h 518"/>
                <a:gd name="T6" fmla="*/ 31 w 246"/>
                <a:gd name="T7" fmla="*/ 518 h 518"/>
                <a:gd name="T8" fmla="*/ 0 w 246"/>
                <a:gd name="T9" fmla="*/ 518 h 518"/>
                <a:gd name="T10" fmla="*/ 0 w 246"/>
                <a:gd name="T11" fmla="*/ 0 h 518"/>
                <a:gd name="T12" fmla="*/ 31 w 246"/>
                <a:gd name="T13" fmla="*/ 0 h 518"/>
                <a:gd name="T14" fmla="*/ 31 w 246"/>
                <a:gd name="T15" fmla="*/ 333 h 518"/>
                <a:gd name="T16" fmla="*/ 33 w 246"/>
                <a:gd name="T17" fmla="*/ 333 h 518"/>
                <a:gd name="T18" fmla="*/ 191 w 246"/>
                <a:gd name="T19" fmla="*/ 168 h 518"/>
                <a:gd name="T20" fmla="*/ 232 w 246"/>
                <a:gd name="T21" fmla="*/ 168 h 518"/>
                <a:gd name="T22" fmla="*/ 66 w 246"/>
                <a:gd name="T23" fmla="*/ 336 h 518"/>
                <a:gd name="T24" fmla="*/ 246 w 246"/>
                <a:gd name="T25" fmla="*/ 518 h 518"/>
                <a:gd name="T26" fmla="*/ 199 w 246"/>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6" y="518"/>
                  </a:lnTo>
                  <a:lnTo>
                    <a:pt x="199" y="51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8" name="Freeform 8"/>
            <p:cNvSpPr>
              <a:spLocks noEditPoints="1"/>
            </p:cNvSpPr>
            <p:nvPr/>
          </p:nvSpPr>
          <p:spPr bwMode="auto">
            <a:xfrm>
              <a:off x="825500" y="2051050"/>
              <a:ext cx="230188" cy="290513"/>
            </a:xfrm>
            <a:custGeom>
              <a:avLst/>
              <a:gdLst>
                <a:gd name="T0" fmla="*/ 33 w 290"/>
                <a:gd name="T1" fmla="*/ 201 h 366"/>
                <a:gd name="T2" fmla="*/ 41 w 290"/>
                <a:gd name="T3" fmla="*/ 249 h 366"/>
                <a:gd name="T4" fmla="*/ 58 w 290"/>
                <a:gd name="T5" fmla="*/ 285 h 366"/>
                <a:gd name="T6" fmla="*/ 74 w 290"/>
                <a:gd name="T7" fmla="*/ 307 h 366"/>
                <a:gd name="T8" fmla="*/ 106 w 290"/>
                <a:gd name="T9" fmla="*/ 326 h 366"/>
                <a:gd name="T10" fmla="*/ 143 w 290"/>
                <a:gd name="T11" fmla="*/ 336 h 366"/>
                <a:gd name="T12" fmla="*/ 172 w 290"/>
                <a:gd name="T13" fmla="*/ 336 h 366"/>
                <a:gd name="T14" fmla="*/ 214 w 290"/>
                <a:gd name="T15" fmla="*/ 326 h 366"/>
                <a:gd name="T16" fmla="*/ 257 w 290"/>
                <a:gd name="T17" fmla="*/ 303 h 366"/>
                <a:gd name="T18" fmla="*/ 272 w 290"/>
                <a:gd name="T19" fmla="*/ 328 h 366"/>
                <a:gd name="T20" fmla="*/ 229 w 290"/>
                <a:gd name="T21" fmla="*/ 351 h 366"/>
                <a:gd name="T22" fmla="*/ 183 w 290"/>
                <a:gd name="T23" fmla="*/ 364 h 366"/>
                <a:gd name="T24" fmla="*/ 150 w 290"/>
                <a:gd name="T25" fmla="*/ 366 h 366"/>
                <a:gd name="T26" fmla="*/ 104 w 290"/>
                <a:gd name="T27" fmla="*/ 359 h 366"/>
                <a:gd name="T28" fmla="*/ 64 w 290"/>
                <a:gd name="T29" fmla="*/ 338 h 366"/>
                <a:gd name="T30" fmla="*/ 41 w 290"/>
                <a:gd name="T31" fmla="*/ 318 h 366"/>
                <a:gd name="T32" fmla="*/ 17 w 290"/>
                <a:gd name="T33" fmla="*/ 275 h 366"/>
                <a:gd name="T34" fmla="*/ 2 w 290"/>
                <a:gd name="T35" fmla="*/ 222 h 366"/>
                <a:gd name="T36" fmla="*/ 0 w 290"/>
                <a:gd name="T37" fmla="*/ 181 h 366"/>
                <a:gd name="T38" fmla="*/ 5 w 290"/>
                <a:gd name="T39" fmla="*/ 127 h 366"/>
                <a:gd name="T40" fmla="*/ 23 w 290"/>
                <a:gd name="T41" fmla="*/ 79 h 366"/>
                <a:gd name="T42" fmla="*/ 43 w 290"/>
                <a:gd name="T43" fmla="*/ 51 h 366"/>
                <a:gd name="T44" fmla="*/ 79 w 290"/>
                <a:gd name="T45" fmla="*/ 20 h 366"/>
                <a:gd name="T46" fmla="*/ 124 w 290"/>
                <a:gd name="T47" fmla="*/ 3 h 366"/>
                <a:gd name="T48" fmla="*/ 157 w 290"/>
                <a:gd name="T49" fmla="*/ 0 h 366"/>
                <a:gd name="T50" fmla="*/ 201 w 290"/>
                <a:gd name="T51" fmla="*/ 5 h 366"/>
                <a:gd name="T52" fmla="*/ 237 w 290"/>
                <a:gd name="T53" fmla="*/ 25 h 366"/>
                <a:gd name="T54" fmla="*/ 256 w 290"/>
                <a:gd name="T55" fmla="*/ 44 h 366"/>
                <a:gd name="T56" fmla="*/ 277 w 290"/>
                <a:gd name="T57" fmla="*/ 84 h 366"/>
                <a:gd name="T58" fmla="*/ 289 w 290"/>
                <a:gd name="T59" fmla="*/ 132 h 366"/>
                <a:gd name="T60" fmla="*/ 290 w 290"/>
                <a:gd name="T61" fmla="*/ 185 h 366"/>
                <a:gd name="T62" fmla="*/ 259 w 290"/>
                <a:gd name="T63" fmla="*/ 155 h 366"/>
                <a:gd name="T64" fmla="*/ 246 w 290"/>
                <a:gd name="T65" fmla="*/ 91 h 366"/>
                <a:gd name="T66" fmla="*/ 229 w 290"/>
                <a:gd name="T67" fmla="*/ 61 h 366"/>
                <a:gd name="T68" fmla="*/ 214 w 290"/>
                <a:gd name="T69" fmla="*/ 46 h 366"/>
                <a:gd name="T70" fmla="*/ 188 w 290"/>
                <a:gd name="T71" fmla="*/ 33 h 366"/>
                <a:gd name="T72" fmla="*/ 155 w 290"/>
                <a:gd name="T73" fmla="*/ 28 h 366"/>
                <a:gd name="T74" fmla="*/ 132 w 290"/>
                <a:gd name="T75" fmla="*/ 30 h 366"/>
                <a:gd name="T76" fmla="*/ 101 w 290"/>
                <a:gd name="T77" fmla="*/ 41 h 366"/>
                <a:gd name="T78" fmla="*/ 73 w 290"/>
                <a:gd name="T79" fmla="*/ 61 h 366"/>
                <a:gd name="T80" fmla="*/ 59 w 290"/>
                <a:gd name="T81" fmla="*/ 79 h 366"/>
                <a:gd name="T82" fmla="*/ 43 w 290"/>
                <a:gd name="T83" fmla="*/ 114 h 366"/>
                <a:gd name="T84" fmla="*/ 259 w 290"/>
                <a:gd name="T85" fmla="*/ 15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0" h="366">
                  <a:moveTo>
                    <a:pt x="33" y="185"/>
                  </a:moveTo>
                  <a:lnTo>
                    <a:pt x="33" y="185"/>
                  </a:lnTo>
                  <a:lnTo>
                    <a:pt x="33" y="201"/>
                  </a:lnTo>
                  <a:lnTo>
                    <a:pt x="35" y="218"/>
                  </a:lnTo>
                  <a:lnTo>
                    <a:pt x="36" y="234"/>
                  </a:lnTo>
                  <a:lnTo>
                    <a:pt x="41" y="249"/>
                  </a:lnTo>
                  <a:lnTo>
                    <a:pt x="45" y="262"/>
                  </a:lnTo>
                  <a:lnTo>
                    <a:pt x="51" y="274"/>
                  </a:lnTo>
                  <a:lnTo>
                    <a:pt x="58" y="285"/>
                  </a:lnTo>
                  <a:lnTo>
                    <a:pt x="66" y="297"/>
                  </a:lnTo>
                  <a:lnTo>
                    <a:pt x="66" y="297"/>
                  </a:lnTo>
                  <a:lnTo>
                    <a:pt x="74" y="307"/>
                  </a:lnTo>
                  <a:lnTo>
                    <a:pt x="84" y="315"/>
                  </a:lnTo>
                  <a:lnTo>
                    <a:pt x="94" y="321"/>
                  </a:lnTo>
                  <a:lnTo>
                    <a:pt x="106" y="326"/>
                  </a:lnTo>
                  <a:lnTo>
                    <a:pt x="117" y="331"/>
                  </a:lnTo>
                  <a:lnTo>
                    <a:pt x="129" y="335"/>
                  </a:lnTo>
                  <a:lnTo>
                    <a:pt x="143" y="336"/>
                  </a:lnTo>
                  <a:lnTo>
                    <a:pt x="157" y="338"/>
                  </a:lnTo>
                  <a:lnTo>
                    <a:pt x="157" y="338"/>
                  </a:lnTo>
                  <a:lnTo>
                    <a:pt x="172" y="336"/>
                  </a:lnTo>
                  <a:lnTo>
                    <a:pt x="186" y="335"/>
                  </a:lnTo>
                  <a:lnTo>
                    <a:pt x="201" y="331"/>
                  </a:lnTo>
                  <a:lnTo>
                    <a:pt x="214" y="326"/>
                  </a:lnTo>
                  <a:lnTo>
                    <a:pt x="229" y="320"/>
                  </a:lnTo>
                  <a:lnTo>
                    <a:pt x="244" y="313"/>
                  </a:lnTo>
                  <a:lnTo>
                    <a:pt x="257" y="303"/>
                  </a:lnTo>
                  <a:lnTo>
                    <a:pt x="272" y="293"/>
                  </a:lnTo>
                  <a:lnTo>
                    <a:pt x="272" y="328"/>
                  </a:lnTo>
                  <a:lnTo>
                    <a:pt x="272" y="328"/>
                  </a:lnTo>
                  <a:lnTo>
                    <a:pt x="257" y="336"/>
                  </a:lnTo>
                  <a:lnTo>
                    <a:pt x="244" y="345"/>
                  </a:lnTo>
                  <a:lnTo>
                    <a:pt x="229" y="351"/>
                  </a:lnTo>
                  <a:lnTo>
                    <a:pt x="214" y="356"/>
                  </a:lnTo>
                  <a:lnTo>
                    <a:pt x="200" y="361"/>
                  </a:lnTo>
                  <a:lnTo>
                    <a:pt x="183" y="364"/>
                  </a:lnTo>
                  <a:lnTo>
                    <a:pt x="167" y="366"/>
                  </a:lnTo>
                  <a:lnTo>
                    <a:pt x="150" y="366"/>
                  </a:lnTo>
                  <a:lnTo>
                    <a:pt x="150" y="366"/>
                  </a:lnTo>
                  <a:lnTo>
                    <a:pt x="134" y="366"/>
                  </a:lnTo>
                  <a:lnTo>
                    <a:pt x="119" y="363"/>
                  </a:lnTo>
                  <a:lnTo>
                    <a:pt x="104" y="359"/>
                  </a:lnTo>
                  <a:lnTo>
                    <a:pt x="89" y="354"/>
                  </a:lnTo>
                  <a:lnTo>
                    <a:pt x="76" y="346"/>
                  </a:lnTo>
                  <a:lnTo>
                    <a:pt x="64" y="338"/>
                  </a:lnTo>
                  <a:lnTo>
                    <a:pt x="51" y="328"/>
                  </a:lnTo>
                  <a:lnTo>
                    <a:pt x="41" y="318"/>
                  </a:lnTo>
                  <a:lnTo>
                    <a:pt x="41" y="318"/>
                  </a:lnTo>
                  <a:lnTo>
                    <a:pt x="31" y="305"/>
                  </a:lnTo>
                  <a:lnTo>
                    <a:pt x="23" y="290"/>
                  </a:lnTo>
                  <a:lnTo>
                    <a:pt x="17" y="275"/>
                  </a:lnTo>
                  <a:lnTo>
                    <a:pt x="10" y="259"/>
                  </a:lnTo>
                  <a:lnTo>
                    <a:pt x="5" y="241"/>
                  </a:lnTo>
                  <a:lnTo>
                    <a:pt x="2" y="222"/>
                  </a:lnTo>
                  <a:lnTo>
                    <a:pt x="0" y="203"/>
                  </a:lnTo>
                  <a:lnTo>
                    <a:pt x="0" y="181"/>
                  </a:lnTo>
                  <a:lnTo>
                    <a:pt x="0" y="181"/>
                  </a:lnTo>
                  <a:lnTo>
                    <a:pt x="0" y="161"/>
                  </a:lnTo>
                  <a:lnTo>
                    <a:pt x="2" y="143"/>
                  </a:lnTo>
                  <a:lnTo>
                    <a:pt x="5" y="127"/>
                  </a:lnTo>
                  <a:lnTo>
                    <a:pt x="10" y="110"/>
                  </a:lnTo>
                  <a:lnTo>
                    <a:pt x="17" y="94"/>
                  </a:lnTo>
                  <a:lnTo>
                    <a:pt x="23" y="79"/>
                  </a:lnTo>
                  <a:lnTo>
                    <a:pt x="33" y="66"/>
                  </a:lnTo>
                  <a:lnTo>
                    <a:pt x="43" y="51"/>
                  </a:lnTo>
                  <a:lnTo>
                    <a:pt x="43" y="51"/>
                  </a:lnTo>
                  <a:lnTo>
                    <a:pt x="54" y="39"/>
                  </a:lnTo>
                  <a:lnTo>
                    <a:pt x="66" y="28"/>
                  </a:lnTo>
                  <a:lnTo>
                    <a:pt x="79" y="20"/>
                  </a:lnTo>
                  <a:lnTo>
                    <a:pt x="92" y="13"/>
                  </a:lnTo>
                  <a:lnTo>
                    <a:pt x="107" y="7"/>
                  </a:lnTo>
                  <a:lnTo>
                    <a:pt x="124" y="3"/>
                  </a:lnTo>
                  <a:lnTo>
                    <a:pt x="139" y="0"/>
                  </a:lnTo>
                  <a:lnTo>
                    <a:pt x="157" y="0"/>
                  </a:lnTo>
                  <a:lnTo>
                    <a:pt x="157" y="0"/>
                  </a:lnTo>
                  <a:lnTo>
                    <a:pt x="172" y="0"/>
                  </a:lnTo>
                  <a:lnTo>
                    <a:pt x="186" y="2"/>
                  </a:lnTo>
                  <a:lnTo>
                    <a:pt x="201" y="5"/>
                  </a:lnTo>
                  <a:lnTo>
                    <a:pt x="214" y="11"/>
                  </a:lnTo>
                  <a:lnTo>
                    <a:pt x="226" y="16"/>
                  </a:lnTo>
                  <a:lnTo>
                    <a:pt x="237" y="25"/>
                  </a:lnTo>
                  <a:lnTo>
                    <a:pt x="247" y="35"/>
                  </a:lnTo>
                  <a:lnTo>
                    <a:pt x="256" y="44"/>
                  </a:lnTo>
                  <a:lnTo>
                    <a:pt x="256" y="44"/>
                  </a:lnTo>
                  <a:lnTo>
                    <a:pt x="264" y="58"/>
                  </a:lnTo>
                  <a:lnTo>
                    <a:pt x="272" y="69"/>
                  </a:lnTo>
                  <a:lnTo>
                    <a:pt x="277" y="84"/>
                  </a:lnTo>
                  <a:lnTo>
                    <a:pt x="282" y="99"/>
                  </a:lnTo>
                  <a:lnTo>
                    <a:pt x="285" y="115"/>
                  </a:lnTo>
                  <a:lnTo>
                    <a:pt x="289" y="132"/>
                  </a:lnTo>
                  <a:lnTo>
                    <a:pt x="290" y="150"/>
                  </a:lnTo>
                  <a:lnTo>
                    <a:pt x="290" y="170"/>
                  </a:lnTo>
                  <a:lnTo>
                    <a:pt x="290" y="185"/>
                  </a:lnTo>
                  <a:lnTo>
                    <a:pt x="33" y="185"/>
                  </a:lnTo>
                  <a:close/>
                  <a:moveTo>
                    <a:pt x="259" y="155"/>
                  </a:moveTo>
                  <a:lnTo>
                    <a:pt x="259" y="155"/>
                  </a:lnTo>
                  <a:lnTo>
                    <a:pt x="256" y="127"/>
                  </a:lnTo>
                  <a:lnTo>
                    <a:pt x="251" y="102"/>
                  </a:lnTo>
                  <a:lnTo>
                    <a:pt x="246" y="91"/>
                  </a:lnTo>
                  <a:lnTo>
                    <a:pt x="241" y="79"/>
                  </a:lnTo>
                  <a:lnTo>
                    <a:pt x="236" y="71"/>
                  </a:lnTo>
                  <a:lnTo>
                    <a:pt x="229" y="61"/>
                  </a:lnTo>
                  <a:lnTo>
                    <a:pt x="229" y="61"/>
                  </a:lnTo>
                  <a:lnTo>
                    <a:pt x="223" y="54"/>
                  </a:lnTo>
                  <a:lnTo>
                    <a:pt x="214" y="46"/>
                  </a:lnTo>
                  <a:lnTo>
                    <a:pt x="206" y="41"/>
                  </a:lnTo>
                  <a:lnTo>
                    <a:pt x="198" y="36"/>
                  </a:lnTo>
                  <a:lnTo>
                    <a:pt x="188" y="33"/>
                  </a:lnTo>
                  <a:lnTo>
                    <a:pt x="176" y="30"/>
                  </a:lnTo>
                  <a:lnTo>
                    <a:pt x="167" y="28"/>
                  </a:lnTo>
                  <a:lnTo>
                    <a:pt x="155" y="28"/>
                  </a:lnTo>
                  <a:lnTo>
                    <a:pt x="155" y="28"/>
                  </a:lnTo>
                  <a:lnTo>
                    <a:pt x="143" y="28"/>
                  </a:lnTo>
                  <a:lnTo>
                    <a:pt x="132" y="30"/>
                  </a:lnTo>
                  <a:lnTo>
                    <a:pt x="120" y="33"/>
                  </a:lnTo>
                  <a:lnTo>
                    <a:pt x="111" y="36"/>
                  </a:lnTo>
                  <a:lnTo>
                    <a:pt x="101" y="41"/>
                  </a:lnTo>
                  <a:lnTo>
                    <a:pt x="91" y="46"/>
                  </a:lnTo>
                  <a:lnTo>
                    <a:pt x="82" y="53"/>
                  </a:lnTo>
                  <a:lnTo>
                    <a:pt x="73" y="61"/>
                  </a:lnTo>
                  <a:lnTo>
                    <a:pt x="73" y="61"/>
                  </a:lnTo>
                  <a:lnTo>
                    <a:pt x="66" y="69"/>
                  </a:lnTo>
                  <a:lnTo>
                    <a:pt x="59" y="79"/>
                  </a:lnTo>
                  <a:lnTo>
                    <a:pt x="53" y="89"/>
                  </a:lnTo>
                  <a:lnTo>
                    <a:pt x="48" y="100"/>
                  </a:lnTo>
                  <a:lnTo>
                    <a:pt x="43" y="114"/>
                  </a:lnTo>
                  <a:lnTo>
                    <a:pt x="40" y="127"/>
                  </a:lnTo>
                  <a:lnTo>
                    <a:pt x="33" y="155"/>
                  </a:lnTo>
                  <a:lnTo>
                    <a:pt x="259" y="155"/>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9" name="Freeform 9"/>
            <p:cNvSpPr>
              <a:spLocks noEditPoints="1"/>
            </p:cNvSpPr>
            <p:nvPr/>
          </p:nvSpPr>
          <p:spPr bwMode="auto">
            <a:xfrm>
              <a:off x="1282700" y="1946275"/>
              <a:ext cx="215900" cy="388938"/>
            </a:xfrm>
            <a:custGeom>
              <a:avLst/>
              <a:gdLst>
                <a:gd name="T0" fmla="*/ 35 w 274"/>
                <a:gd name="T1" fmla="*/ 490 h 490"/>
                <a:gd name="T2" fmla="*/ 0 w 274"/>
                <a:gd name="T3" fmla="*/ 0 h 490"/>
                <a:gd name="T4" fmla="*/ 119 w 274"/>
                <a:gd name="T5" fmla="*/ 0 h 490"/>
                <a:gd name="T6" fmla="*/ 155 w 274"/>
                <a:gd name="T7" fmla="*/ 2 h 490"/>
                <a:gd name="T8" fmla="*/ 185 w 274"/>
                <a:gd name="T9" fmla="*/ 8 h 490"/>
                <a:gd name="T10" fmla="*/ 213 w 274"/>
                <a:gd name="T11" fmla="*/ 20 h 490"/>
                <a:gd name="T12" fmla="*/ 234 w 274"/>
                <a:gd name="T13" fmla="*/ 35 h 490"/>
                <a:gd name="T14" fmla="*/ 244 w 274"/>
                <a:gd name="T15" fmla="*/ 45 h 490"/>
                <a:gd name="T16" fmla="*/ 259 w 274"/>
                <a:gd name="T17" fmla="*/ 66 h 490"/>
                <a:gd name="T18" fmla="*/ 269 w 274"/>
                <a:gd name="T19" fmla="*/ 91 h 490"/>
                <a:gd name="T20" fmla="*/ 274 w 274"/>
                <a:gd name="T21" fmla="*/ 120 h 490"/>
                <a:gd name="T22" fmla="*/ 274 w 274"/>
                <a:gd name="T23" fmla="*/ 137 h 490"/>
                <a:gd name="T24" fmla="*/ 272 w 274"/>
                <a:gd name="T25" fmla="*/ 170 h 490"/>
                <a:gd name="T26" fmla="*/ 262 w 274"/>
                <a:gd name="T27" fmla="*/ 200 h 490"/>
                <a:gd name="T28" fmla="*/ 249 w 274"/>
                <a:gd name="T29" fmla="*/ 226 h 490"/>
                <a:gd name="T30" fmla="*/ 229 w 274"/>
                <a:gd name="T31" fmla="*/ 249 h 490"/>
                <a:gd name="T32" fmla="*/ 218 w 274"/>
                <a:gd name="T33" fmla="*/ 259 h 490"/>
                <a:gd name="T34" fmla="*/ 192 w 274"/>
                <a:gd name="T35" fmla="*/ 275 h 490"/>
                <a:gd name="T36" fmla="*/ 160 w 274"/>
                <a:gd name="T37" fmla="*/ 287 h 490"/>
                <a:gd name="T38" fmla="*/ 124 w 274"/>
                <a:gd name="T39" fmla="*/ 292 h 490"/>
                <a:gd name="T40" fmla="*/ 35 w 274"/>
                <a:gd name="T41" fmla="*/ 293 h 490"/>
                <a:gd name="T42" fmla="*/ 35 w 274"/>
                <a:gd name="T43" fmla="*/ 262 h 490"/>
                <a:gd name="T44" fmla="*/ 104 w 274"/>
                <a:gd name="T45" fmla="*/ 262 h 490"/>
                <a:gd name="T46" fmla="*/ 135 w 274"/>
                <a:gd name="T47" fmla="*/ 261 h 490"/>
                <a:gd name="T48" fmla="*/ 162 w 274"/>
                <a:gd name="T49" fmla="*/ 254 h 490"/>
                <a:gd name="T50" fmla="*/ 187 w 274"/>
                <a:gd name="T51" fmla="*/ 244 h 490"/>
                <a:gd name="T52" fmla="*/ 205 w 274"/>
                <a:gd name="T53" fmla="*/ 231 h 490"/>
                <a:gd name="T54" fmla="*/ 213 w 274"/>
                <a:gd name="T55" fmla="*/ 223 h 490"/>
                <a:gd name="T56" fmla="*/ 226 w 274"/>
                <a:gd name="T57" fmla="*/ 203 h 490"/>
                <a:gd name="T58" fmla="*/ 234 w 274"/>
                <a:gd name="T59" fmla="*/ 181 h 490"/>
                <a:gd name="T60" fmla="*/ 239 w 274"/>
                <a:gd name="T61" fmla="*/ 155 h 490"/>
                <a:gd name="T62" fmla="*/ 239 w 274"/>
                <a:gd name="T63" fmla="*/ 142 h 490"/>
                <a:gd name="T64" fmla="*/ 238 w 274"/>
                <a:gd name="T65" fmla="*/ 115 h 490"/>
                <a:gd name="T66" fmla="*/ 231 w 274"/>
                <a:gd name="T67" fmla="*/ 92 h 490"/>
                <a:gd name="T68" fmla="*/ 221 w 274"/>
                <a:gd name="T69" fmla="*/ 74 h 490"/>
                <a:gd name="T70" fmla="*/ 208 w 274"/>
                <a:gd name="T71" fmla="*/ 58 h 490"/>
                <a:gd name="T72" fmla="*/ 190 w 274"/>
                <a:gd name="T73" fmla="*/ 46 h 490"/>
                <a:gd name="T74" fmla="*/ 168 w 274"/>
                <a:gd name="T75" fmla="*/ 38 h 490"/>
                <a:gd name="T76" fmla="*/ 142 w 274"/>
                <a:gd name="T77" fmla="*/ 33 h 490"/>
                <a:gd name="T78" fmla="*/ 35 w 274"/>
                <a:gd name="T79" fmla="*/ 3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490">
                  <a:moveTo>
                    <a:pt x="35" y="293"/>
                  </a:moveTo>
                  <a:lnTo>
                    <a:pt x="35" y="490"/>
                  </a:lnTo>
                  <a:lnTo>
                    <a:pt x="0" y="490"/>
                  </a:lnTo>
                  <a:lnTo>
                    <a:pt x="0" y="0"/>
                  </a:lnTo>
                  <a:lnTo>
                    <a:pt x="119" y="0"/>
                  </a:lnTo>
                  <a:lnTo>
                    <a:pt x="119" y="0"/>
                  </a:lnTo>
                  <a:lnTo>
                    <a:pt x="137" y="0"/>
                  </a:lnTo>
                  <a:lnTo>
                    <a:pt x="155" y="2"/>
                  </a:lnTo>
                  <a:lnTo>
                    <a:pt x="170" y="5"/>
                  </a:lnTo>
                  <a:lnTo>
                    <a:pt x="185" y="8"/>
                  </a:lnTo>
                  <a:lnTo>
                    <a:pt x="200" y="13"/>
                  </a:lnTo>
                  <a:lnTo>
                    <a:pt x="213" y="20"/>
                  </a:lnTo>
                  <a:lnTo>
                    <a:pt x="225" y="26"/>
                  </a:lnTo>
                  <a:lnTo>
                    <a:pt x="234" y="35"/>
                  </a:lnTo>
                  <a:lnTo>
                    <a:pt x="234" y="35"/>
                  </a:lnTo>
                  <a:lnTo>
                    <a:pt x="244" y="45"/>
                  </a:lnTo>
                  <a:lnTo>
                    <a:pt x="253" y="54"/>
                  </a:lnTo>
                  <a:lnTo>
                    <a:pt x="259" y="66"/>
                  </a:lnTo>
                  <a:lnTo>
                    <a:pt x="264" y="78"/>
                  </a:lnTo>
                  <a:lnTo>
                    <a:pt x="269" y="91"/>
                  </a:lnTo>
                  <a:lnTo>
                    <a:pt x="272" y="106"/>
                  </a:lnTo>
                  <a:lnTo>
                    <a:pt x="274" y="120"/>
                  </a:lnTo>
                  <a:lnTo>
                    <a:pt x="274" y="137"/>
                  </a:lnTo>
                  <a:lnTo>
                    <a:pt x="274" y="137"/>
                  </a:lnTo>
                  <a:lnTo>
                    <a:pt x="274" y="153"/>
                  </a:lnTo>
                  <a:lnTo>
                    <a:pt x="272" y="170"/>
                  </a:lnTo>
                  <a:lnTo>
                    <a:pt x="267" y="185"/>
                  </a:lnTo>
                  <a:lnTo>
                    <a:pt x="262" y="200"/>
                  </a:lnTo>
                  <a:lnTo>
                    <a:pt x="257" y="213"/>
                  </a:lnTo>
                  <a:lnTo>
                    <a:pt x="249" y="226"/>
                  </a:lnTo>
                  <a:lnTo>
                    <a:pt x="241" y="237"/>
                  </a:lnTo>
                  <a:lnTo>
                    <a:pt x="229" y="249"/>
                  </a:lnTo>
                  <a:lnTo>
                    <a:pt x="229" y="249"/>
                  </a:lnTo>
                  <a:lnTo>
                    <a:pt x="218" y="259"/>
                  </a:lnTo>
                  <a:lnTo>
                    <a:pt x="205" y="269"/>
                  </a:lnTo>
                  <a:lnTo>
                    <a:pt x="192" y="275"/>
                  </a:lnTo>
                  <a:lnTo>
                    <a:pt x="177" y="282"/>
                  </a:lnTo>
                  <a:lnTo>
                    <a:pt x="160" y="287"/>
                  </a:lnTo>
                  <a:lnTo>
                    <a:pt x="142" y="290"/>
                  </a:lnTo>
                  <a:lnTo>
                    <a:pt x="124" y="292"/>
                  </a:lnTo>
                  <a:lnTo>
                    <a:pt x="106" y="293"/>
                  </a:lnTo>
                  <a:lnTo>
                    <a:pt x="35" y="293"/>
                  </a:lnTo>
                  <a:close/>
                  <a:moveTo>
                    <a:pt x="35" y="31"/>
                  </a:moveTo>
                  <a:lnTo>
                    <a:pt x="35" y="262"/>
                  </a:lnTo>
                  <a:lnTo>
                    <a:pt x="104" y="262"/>
                  </a:lnTo>
                  <a:lnTo>
                    <a:pt x="104" y="262"/>
                  </a:lnTo>
                  <a:lnTo>
                    <a:pt x="121" y="262"/>
                  </a:lnTo>
                  <a:lnTo>
                    <a:pt x="135" y="261"/>
                  </a:lnTo>
                  <a:lnTo>
                    <a:pt x="150" y="257"/>
                  </a:lnTo>
                  <a:lnTo>
                    <a:pt x="162" y="254"/>
                  </a:lnTo>
                  <a:lnTo>
                    <a:pt x="175" y="249"/>
                  </a:lnTo>
                  <a:lnTo>
                    <a:pt x="187" y="244"/>
                  </a:lnTo>
                  <a:lnTo>
                    <a:pt x="196" y="237"/>
                  </a:lnTo>
                  <a:lnTo>
                    <a:pt x="205" y="231"/>
                  </a:lnTo>
                  <a:lnTo>
                    <a:pt x="205" y="231"/>
                  </a:lnTo>
                  <a:lnTo>
                    <a:pt x="213" y="223"/>
                  </a:lnTo>
                  <a:lnTo>
                    <a:pt x="220" y="213"/>
                  </a:lnTo>
                  <a:lnTo>
                    <a:pt x="226" y="203"/>
                  </a:lnTo>
                  <a:lnTo>
                    <a:pt x="231" y="193"/>
                  </a:lnTo>
                  <a:lnTo>
                    <a:pt x="234" y="181"/>
                  </a:lnTo>
                  <a:lnTo>
                    <a:pt x="238" y="168"/>
                  </a:lnTo>
                  <a:lnTo>
                    <a:pt x="239" y="155"/>
                  </a:lnTo>
                  <a:lnTo>
                    <a:pt x="239" y="142"/>
                  </a:lnTo>
                  <a:lnTo>
                    <a:pt x="239" y="142"/>
                  </a:lnTo>
                  <a:lnTo>
                    <a:pt x="239" y="127"/>
                  </a:lnTo>
                  <a:lnTo>
                    <a:pt x="238" y="115"/>
                  </a:lnTo>
                  <a:lnTo>
                    <a:pt x="234" y="104"/>
                  </a:lnTo>
                  <a:lnTo>
                    <a:pt x="231" y="92"/>
                  </a:lnTo>
                  <a:lnTo>
                    <a:pt x="228" y="82"/>
                  </a:lnTo>
                  <a:lnTo>
                    <a:pt x="221" y="74"/>
                  </a:lnTo>
                  <a:lnTo>
                    <a:pt x="215" y="66"/>
                  </a:lnTo>
                  <a:lnTo>
                    <a:pt x="208" y="58"/>
                  </a:lnTo>
                  <a:lnTo>
                    <a:pt x="200" y="53"/>
                  </a:lnTo>
                  <a:lnTo>
                    <a:pt x="190" y="46"/>
                  </a:lnTo>
                  <a:lnTo>
                    <a:pt x="180" y="41"/>
                  </a:lnTo>
                  <a:lnTo>
                    <a:pt x="168" y="38"/>
                  </a:lnTo>
                  <a:lnTo>
                    <a:pt x="155" y="35"/>
                  </a:lnTo>
                  <a:lnTo>
                    <a:pt x="142" y="33"/>
                  </a:lnTo>
                  <a:lnTo>
                    <a:pt x="112" y="31"/>
                  </a:lnTo>
                  <a:lnTo>
                    <a:pt x="35" y="3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0" name="Freeform 10"/>
            <p:cNvSpPr>
              <a:spLocks noEditPoints="1"/>
            </p:cNvSpPr>
            <p:nvPr/>
          </p:nvSpPr>
          <p:spPr bwMode="auto">
            <a:xfrm>
              <a:off x="1536700" y="2051050"/>
              <a:ext cx="206375" cy="290513"/>
            </a:xfrm>
            <a:custGeom>
              <a:avLst/>
              <a:gdLst>
                <a:gd name="T0" fmla="*/ 228 w 261"/>
                <a:gd name="T1" fmla="*/ 287 h 366"/>
                <a:gd name="T2" fmla="*/ 208 w 261"/>
                <a:gd name="T3" fmla="*/ 320 h 366"/>
                <a:gd name="T4" fmla="*/ 180 w 261"/>
                <a:gd name="T5" fmla="*/ 345 h 366"/>
                <a:gd name="T6" fmla="*/ 127 w 261"/>
                <a:gd name="T7" fmla="*/ 364 h 366"/>
                <a:gd name="T8" fmla="*/ 84 w 261"/>
                <a:gd name="T9" fmla="*/ 364 h 366"/>
                <a:gd name="T10" fmla="*/ 55 w 261"/>
                <a:gd name="T11" fmla="*/ 354 h 366"/>
                <a:gd name="T12" fmla="*/ 30 w 261"/>
                <a:gd name="T13" fmla="*/ 338 h 366"/>
                <a:gd name="T14" fmla="*/ 17 w 261"/>
                <a:gd name="T15" fmla="*/ 323 h 366"/>
                <a:gd name="T16" fmla="*/ 5 w 261"/>
                <a:gd name="T17" fmla="*/ 297 h 366"/>
                <a:gd name="T18" fmla="*/ 0 w 261"/>
                <a:gd name="T19" fmla="*/ 267 h 366"/>
                <a:gd name="T20" fmla="*/ 5 w 261"/>
                <a:gd name="T21" fmla="*/ 236 h 366"/>
                <a:gd name="T22" fmla="*/ 18 w 261"/>
                <a:gd name="T23" fmla="*/ 209 h 366"/>
                <a:gd name="T24" fmla="*/ 38 w 261"/>
                <a:gd name="T25" fmla="*/ 188 h 366"/>
                <a:gd name="T26" fmla="*/ 92 w 261"/>
                <a:gd name="T27" fmla="*/ 163 h 366"/>
                <a:gd name="T28" fmla="*/ 229 w 261"/>
                <a:gd name="T29" fmla="*/ 140 h 366"/>
                <a:gd name="T30" fmla="*/ 218 w 261"/>
                <a:gd name="T31" fmla="*/ 72 h 366"/>
                <a:gd name="T32" fmla="*/ 203 w 261"/>
                <a:gd name="T33" fmla="*/ 49 h 366"/>
                <a:gd name="T34" fmla="*/ 181 w 261"/>
                <a:gd name="T35" fmla="*/ 35 h 366"/>
                <a:gd name="T36" fmla="*/ 145 w 261"/>
                <a:gd name="T37" fmla="*/ 28 h 366"/>
                <a:gd name="T38" fmla="*/ 115 w 261"/>
                <a:gd name="T39" fmla="*/ 31 h 366"/>
                <a:gd name="T40" fmla="*/ 74 w 261"/>
                <a:gd name="T41" fmla="*/ 46 h 366"/>
                <a:gd name="T42" fmla="*/ 31 w 261"/>
                <a:gd name="T43" fmla="*/ 74 h 366"/>
                <a:gd name="T44" fmla="*/ 43 w 261"/>
                <a:gd name="T45" fmla="*/ 30 h 366"/>
                <a:gd name="T46" fmla="*/ 84 w 261"/>
                <a:gd name="T47" fmla="*/ 10 h 366"/>
                <a:gd name="T48" fmla="*/ 117 w 261"/>
                <a:gd name="T49" fmla="*/ 2 h 366"/>
                <a:gd name="T50" fmla="*/ 147 w 261"/>
                <a:gd name="T51" fmla="*/ 0 h 366"/>
                <a:gd name="T52" fmla="*/ 185 w 261"/>
                <a:gd name="T53" fmla="*/ 3 h 366"/>
                <a:gd name="T54" fmla="*/ 214 w 261"/>
                <a:gd name="T55" fmla="*/ 18 h 366"/>
                <a:gd name="T56" fmla="*/ 231 w 261"/>
                <a:gd name="T57" fmla="*/ 33 h 366"/>
                <a:gd name="T58" fmla="*/ 249 w 261"/>
                <a:gd name="T59" fmla="*/ 63 h 366"/>
                <a:gd name="T60" fmla="*/ 259 w 261"/>
                <a:gd name="T61" fmla="*/ 100 h 366"/>
                <a:gd name="T62" fmla="*/ 229 w 261"/>
                <a:gd name="T63" fmla="*/ 358 h 366"/>
                <a:gd name="T64" fmla="*/ 107 w 261"/>
                <a:gd name="T65" fmla="*/ 188 h 366"/>
                <a:gd name="T66" fmla="*/ 56 w 261"/>
                <a:gd name="T67" fmla="*/ 209 h 366"/>
                <a:gd name="T68" fmla="*/ 40 w 261"/>
                <a:gd name="T69" fmla="*/ 232 h 366"/>
                <a:gd name="T70" fmla="*/ 33 w 261"/>
                <a:gd name="T71" fmla="*/ 265 h 366"/>
                <a:gd name="T72" fmla="*/ 45 w 261"/>
                <a:gd name="T73" fmla="*/ 307 h 366"/>
                <a:gd name="T74" fmla="*/ 66 w 261"/>
                <a:gd name="T75" fmla="*/ 326 h 366"/>
                <a:gd name="T76" fmla="*/ 112 w 261"/>
                <a:gd name="T77" fmla="*/ 338 h 366"/>
                <a:gd name="T78" fmla="*/ 135 w 261"/>
                <a:gd name="T79" fmla="*/ 335 h 366"/>
                <a:gd name="T80" fmla="*/ 168 w 261"/>
                <a:gd name="T81" fmla="*/ 323 h 366"/>
                <a:gd name="T82" fmla="*/ 196 w 261"/>
                <a:gd name="T83" fmla="*/ 300 h 366"/>
                <a:gd name="T84" fmla="*/ 209 w 261"/>
                <a:gd name="T85" fmla="*/ 280 h 366"/>
                <a:gd name="T86" fmla="*/ 224 w 261"/>
                <a:gd name="T87" fmla="*/ 244 h 366"/>
                <a:gd name="T88" fmla="*/ 229 w 261"/>
                <a:gd name="T89" fmla="*/ 20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366">
                  <a:moveTo>
                    <a:pt x="229" y="358"/>
                  </a:moveTo>
                  <a:lnTo>
                    <a:pt x="229" y="287"/>
                  </a:lnTo>
                  <a:lnTo>
                    <a:pt x="228" y="287"/>
                  </a:lnTo>
                  <a:lnTo>
                    <a:pt x="228" y="287"/>
                  </a:lnTo>
                  <a:lnTo>
                    <a:pt x="218" y="305"/>
                  </a:lnTo>
                  <a:lnTo>
                    <a:pt x="208" y="320"/>
                  </a:lnTo>
                  <a:lnTo>
                    <a:pt x="195" y="333"/>
                  </a:lnTo>
                  <a:lnTo>
                    <a:pt x="180" y="345"/>
                  </a:lnTo>
                  <a:lnTo>
                    <a:pt x="180" y="345"/>
                  </a:lnTo>
                  <a:lnTo>
                    <a:pt x="163" y="354"/>
                  </a:lnTo>
                  <a:lnTo>
                    <a:pt x="145" y="361"/>
                  </a:lnTo>
                  <a:lnTo>
                    <a:pt x="127" y="364"/>
                  </a:lnTo>
                  <a:lnTo>
                    <a:pt x="109" y="366"/>
                  </a:lnTo>
                  <a:lnTo>
                    <a:pt x="109" y="366"/>
                  </a:lnTo>
                  <a:lnTo>
                    <a:pt x="84" y="364"/>
                  </a:lnTo>
                  <a:lnTo>
                    <a:pt x="74" y="363"/>
                  </a:lnTo>
                  <a:lnTo>
                    <a:pt x="64" y="359"/>
                  </a:lnTo>
                  <a:lnTo>
                    <a:pt x="55" y="354"/>
                  </a:lnTo>
                  <a:lnTo>
                    <a:pt x="45" y="349"/>
                  </a:lnTo>
                  <a:lnTo>
                    <a:pt x="36" y="345"/>
                  </a:lnTo>
                  <a:lnTo>
                    <a:pt x="30" y="338"/>
                  </a:lnTo>
                  <a:lnTo>
                    <a:pt x="30" y="338"/>
                  </a:lnTo>
                  <a:lnTo>
                    <a:pt x="23" y="331"/>
                  </a:lnTo>
                  <a:lnTo>
                    <a:pt x="17" y="323"/>
                  </a:lnTo>
                  <a:lnTo>
                    <a:pt x="12" y="315"/>
                  </a:lnTo>
                  <a:lnTo>
                    <a:pt x="8" y="307"/>
                  </a:lnTo>
                  <a:lnTo>
                    <a:pt x="5" y="297"/>
                  </a:lnTo>
                  <a:lnTo>
                    <a:pt x="2" y="287"/>
                  </a:lnTo>
                  <a:lnTo>
                    <a:pt x="0" y="267"/>
                  </a:lnTo>
                  <a:lnTo>
                    <a:pt x="0" y="267"/>
                  </a:lnTo>
                  <a:lnTo>
                    <a:pt x="0" y="255"/>
                  </a:lnTo>
                  <a:lnTo>
                    <a:pt x="2" y="246"/>
                  </a:lnTo>
                  <a:lnTo>
                    <a:pt x="5" y="236"/>
                  </a:lnTo>
                  <a:lnTo>
                    <a:pt x="8" y="226"/>
                  </a:lnTo>
                  <a:lnTo>
                    <a:pt x="12" y="218"/>
                  </a:lnTo>
                  <a:lnTo>
                    <a:pt x="18" y="209"/>
                  </a:lnTo>
                  <a:lnTo>
                    <a:pt x="23" y="201"/>
                  </a:lnTo>
                  <a:lnTo>
                    <a:pt x="31" y="194"/>
                  </a:lnTo>
                  <a:lnTo>
                    <a:pt x="38" y="188"/>
                  </a:lnTo>
                  <a:lnTo>
                    <a:pt x="48" y="181"/>
                  </a:lnTo>
                  <a:lnTo>
                    <a:pt x="69" y="171"/>
                  </a:lnTo>
                  <a:lnTo>
                    <a:pt x="92" y="163"/>
                  </a:lnTo>
                  <a:lnTo>
                    <a:pt x="122" y="157"/>
                  </a:lnTo>
                  <a:lnTo>
                    <a:pt x="229" y="140"/>
                  </a:lnTo>
                  <a:lnTo>
                    <a:pt x="229" y="140"/>
                  </a:lnTo>
                  <a:lnTo>
                    <a:pt x="228" y="114"/>
                  </a:lnTo>
                  <a:lnTo>
                    <a:pt x="224" y="91"/>
                  </a:lnTo>
                  <a:lnTo>
                    <a:pt x="218" y="72"/>
                  </a:lnTo>
                  <a:lnTo>
                    <a:pt x="213" y="64"/>
                  </a:lnTo>
                  <a:lnTo>
                    <a:pt x="208" y="56"/>
                  </a:lnTo>
                  <a:lnTo>
                    <a:pt x="203" y="49"/>
                  </a:lnTo>
                  <a:lnTo>
                    <a:pt x="196" y="44"/>
                  </a:lnTo>
                  <a:lnTo>
                    <a:pt x="190" y="39"/>
                  </a:lnTo>
                  <a:lnTo>
                    <a:pt x="181" y="35"/>
                  </a:lnTo>
                  <a:lnTo>
                    <a:pt x="173" y="31"/>
                  </a:lnTo>
                  <a:lnTo>
                    <a:pt x="165" y="30"/>
                  </a:lnTo>
                  <a:lnTo>
                    <a:pt x="145" y="28"/>
                  </a:lnTo>
                  <a:lnTo>
                    <a:pt x="145" y="28"/>
                  </a:lnTo>
                  <a:lnTo>
                    <a:pt x="130" y="28"/>
                  </a:lnTo>
                  <a:lnTo>
                    <a:pt x="115" y="31"/>
                  </a:lnTo>
                  <a:lnTo>
                    <a:pt x="102" y="35"/>
                  </a:lnTo>
                  <a:lnTo>
                    <a:pt x="87" y="39"/>
                  </a:lnTo>
                  <a:lnTo>
                    <a:pt x="74" y="46"/>
                  </a:lnTo>
                  <a:lnTo>
                    <a:pt x="59" y="54"/>
                  </a:lnTo>
                  <a:lnTo>
                    <a:pt x="46" y="64"/>
                  </a:lnTo>
                  <a:lnTo>
                    <a:pt x="31" y="74"/>
                  </a:lnTo>
                  <a:lnTo>
                    <a:pt x="31" y="36"/>
                  </a:lnTo>
                  <a:lnTo>
                    <a:pt x="31" y="36"/>
                  </a:lnTo>
                  <a:lnTo>
                    <a:pt x="43" y="30"/>
                  </a:lnTo>
                  <a:lnTo>
                    <a:pt x="55" y="21"/>
                  </a:lnTo>
                  <a:lnTo>
                    <a:pt x="69" y="16"/>
                  </a:lnTo>
                  <a:lnTo>
                    <a:pt x="84" y="10"/>
                  </a:lnTo>
                  <a:lnTo>
                    <a:pt x="84" y="10"/>
                  </a:lnTo>
                  <a:lnTo>
                    <a:pt x="101" y="5"/>
                  </a:lnTo>
                  <a:lnTo>
                    <a:pt x="117" y="2"/>
                  </a:lnTo>
                  <a:lnTo>
                    <a:pt x="132" y="0"/>
                  </a:lnTo>
                  <a:lnTo>
                    <a:pt x="147" y="0"/>
                  </a:lnTo>
                  <a:lnTo>
                    <a:pt x="147" y="0"/>
                  </a:lnTo>
                  <a:lnTo>
                    <a:pt x="160" y="0"/>
                  </a:lnTo>
                  <a:lnTo>
                    <a:pt x="173" y="2"/>
                  </a:lnTo>
                  <a:lnTo>
                    <a:pt x="185" y="3"/>
                  </a:lnTo>
                  <a:lnTo>
                    <a:pt x="195" y="8"/>
                  </a:lnTo>
                  <a:lnTo>
                    <a:pt x="206" y="13"/>
                  </a:lnTo>
                  <a:lnTo>
                    <a:pt x="214" y="18"/>
                  </a:lnTo>
                  <a:lnTo>
                    <a:pt x="223" y="25"/>
                  </a:lnTo>
                  <a:lnTo>
                    <a:pt x="231" y="33"/>
                  </a:lnTo>
                  <a:lnTo>
                    <a:pt x="231" y="33"/>
                  </a:lnTo>
                  <a:lnTo>
                    <a:pt x="237" y="41"/>
                  </a:lnTo>
                  <a:lnTo>
                    <a:pt x="244" y="51"/>
                  </a:lnTo>
                  <a:lnTo>
                    <a:pt x="249" y="63"/>
                  </a:lnTo>
                  <a:lnTo>
                    <a:pt x="252" y="74"/>
                  </a:lnTo>
                  <a:lnTo>
                    <a:pt x="256" y="86"/>
                  </a:lnTo>
                  <a:lnTo>
                    <a:pt x="259" y="100"/>
                  </a:lnTo>
                  <a:lnTo>
                    <a:pt x="261" y="130"/>
                  </a:lnTo>
                  <a:lnTo>
                    <a:pt x="261" y="358"/>
                  </a:lnTo>
                  <a:lnTo>
                    <a:pt x="229" y="358"/>
                  </a:lnTo>
                  <a:close/>
                  <a:moveTo>
                    <a:pt x="134" y="183"/>
                  </a:moveTo>
                  <a:lnTo>
                    <a:pt x="134" y="183"/>
                  </a:lnTo>
                  <a:lnTo>
                    <a:pt x="107" y="188"/>
                  </a:lnTo>
                  <a:lnTo>
                    <a:pt x="86" y="193"/>
                  </a:lnTo>
                  <a:lnTo>
                    <a:pt x="69" y="201"/>
                  </a:lnTo>
                  <a:lnTo>
                    <a:pt x="56" y="209"/>
                  </a:lnTo>
                  <a:lnTo>
                    <a:pt x="56" y="209"/>
                  </a:lnTo>
                  <a:lnTo>
                    <a:pt x="46" y="219"/>
                  </a:lnTo>
                  <a:lnTo>
                    <a:pt x="40" y="232"/>
                  </a:lnTo>
                  <a:lnTo>
                    <a:pt x="35" y="247"/>
                  </a:lnTo>
                  <a:lnTo>
                    <a:pt x="33" y="265"/>
                  </a:lnTo>
                  <a:lnTo>
                    <a:pt x="33" y="265"/>
                  </a:lnTo>
                  <a:lnTo>
                    <a:pt x="35" y="280"/>
                  </a:lnTo>
                  <a:lnTo>
                    <a:pt x="38" y="293"/>
                  </a:lnTo>
                  <a:lnTo>
                    <a:pt x="45" y="307"/>
                  </a:lnTo>
                  <a:lnTo>
                    <a:pt x="55" y="316"/>
                  </a:lnTo>
                  <a:lnTo>
                    <a:pt x="55" y="316"/>
                  </a:lnTo>
                  <a:lnTo>
                    <a:pt x="66" y="326"/>
                  </a:lnTo>
                  <a:lnTo>
                    <a:pt x="79" y="333"/>
                  </a:lnTo>
                  <a:lnTo>
                    <a:pt x="94" y="336"/>
                  </a:lnTo>
                  <a:lnTo>
                    <a:pt x="112" y="338"/>
                  </a:lnTo>
                  <a:lnTo>
                    <a:pt x="112" y="338"/>
                  </a:lnTo>
                  <a:lnTo>
                    <a:pt x="124" y="336"/>
                  </a:lnTo>
                  <a:lnTo>
                    <a:pt x="135" y="335"/>
                  </a:lnTo>
                  <a:lnTo>
                    <a:pt x="147" y="331"/>
                  </a:lnTo>
                  <a:lnTo>
                    <a:pt x="158" y="328"/>
                  </a:lnTo>
                  <a:lnTo>
                    <a:pt x="168" y="323"/>
                  </a:lnTo>
                  <a:lnTo>
                    <a:pt x="178" y="316"/>
                  </a:lnTo>
                  <a:lnTo>
                    <a:pt x="186" y="308"/>
                  </a:lnTo>
                  <a:lnTo>
                    <a:pt x="196" y="300"/>
                  </a:lnTo>
                  <a:lnTo>
                    <a:pt x="196" y="300"/>
                  </a:lnTo>
                  <a:lnTo>
                    <a:pt x="203" y="290"/>
                  </a:lnTo>
                  <a:lnTo>
                    <a:pt x="209" y="280"/>
                  </a:lnTo>
                  <a:lnTo>
                    <a:pt x="216" y="269"/>
                  </a:lnTo>
                  <a:lnTo>
                    <a:pt x="221" y="257"/>
                  </a:lnTo>
                  <a:lnTo>
                    <a:pt x="224" y="244"/>
                  </a:lnTo>
                  <a:lnTo>
                    <a:pt x="228" y="231"/>
                  </a:lnTo>
                  <a:lnTo>
                    <a:pt x="229" y="218"/>
                  </a:lnTo>
                  <a:lnTo>
                    <a:pt x="229" y="203"/>
                  </a:lnTo>
                  <a:lnTo>
                    <a:pt x="229" y="170"/>
                  </a:lnTo>
                  <a:lnTo>
                    <a:pt x="134" y="183"/>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1" name="Freeform 11"/>
            <p:cNvSpPr>
              <a:spLocks/>
            </p:cNvSpPr>
            <p:nvPr/>
          </p:nvSpPr>
          <p:spPr bwMode="auto">
            <a:xfrm>
              <a:off x="1827213" y="2052638"/>
              <a:ext cx="130175" cy="282575"/>
            </a:xfrm>
            <a:custGeom>
              <a:avLst/>
              <a:gdLst>
                <a:gd name="T0" fmla="*/ 165 w 165"/>
                <a:gd name="T1" fmla="*/ 39 h 356"/>
                <a:gd name="T2" fmla="*/ 165 w 165"/>
                <a:gd name="T3" fmla="*/ 39 h 356"/>
                <a:gd name="T4" fmla="*/ 157 w 165"/>
                <a:gd name="T5" fmla="*/ 34 h 356"/>
                <a:gd name="T6" fmla="*/ 147 w 165"/>
                <a:gd name="T7" fmla="*/ 29 h 356"/>
                <a:gd name="T8" fmla="*/ 138 w 165"/>
                <a:gd name="T9" fmla="*/ 28 h 356"/>
                <a:gd name="T10" fmla="*/ 127 w 165"/>
                <a:gd name="T11" fmla="*/ 28 h 356"/>
                <a:gd name="T12" fmla="*/ 127 w 165"/>
                <a:gd name="T13" fmla="*/ 28 h 356"/>
                <a:gd name="T14" fmla="*/ 117 w 165"/>
                <a:gd name="T15" fmla="*/ 28 h 356"/>
                <a:gd name="T16" fmla="*/ 107 w 165"/>
                <a:gd name="T17" fmla="*/ 29 h 356"/>
                <a:gd name="T18" fmla="*/ 99 w 165"/>
                <a:gd name="T19" fmla="*/ 33 h 356"/>
                <a:gd name="T20" fmla="*/ 89 w 165"/>
                <a:gd name="T21" fmla="*/ 37 h 356"/>
                <a:gd name="T22" fmla="*/ 81 w 165"/>
                <a:gd name="T23" fmla="*/ 44 h 356"/>
                <a:gd name="T24" fmla="*/ 73 w 165"/>
                <a:gd name="T25" fmla="*/ 51 h 356"/>
                <a:gd name="T26" fmla="*/ 66 w 165"/>
                <a:gd name="T27" fmla="*/ 61 h 356"/>
                <a:gd name="T28" fmla="*/ 58 w 165"/>
                <a:gd name="T29" fmla="*/ 70 h 356"/>
                <a:gd name="T30" fmla="*/ 58 w 165"/>
                <a:gd name="T31" fmla="*/ 70 h 356"/>
                <a:gd name="T32" fmla="*/ 51 w 165"/>
                <a:gd name="T33" fmla="*/ 80 h 356"/>
                <a:gd name="T34" fmla="*/ 46 w 165"/>
                <a:gd name="T35" fmla="*/ 94 h 356"/>
                <a:gd name="T36" fmla="*/ 41 w 165"/>
                <a:gd name="T37" fmla="*/ 107 h 356"/>
                <a:gd name="T38" fmla="*/ 38 w 165"/>
                <a:gd name="T39" fmla="*/ 122 h 356"/>
                <a:gd name="T40" fmla="*/ 35 w 165"/>
                <a:gd name="T41" fmla="*/ 138 h 356"/>
                <a:gd name="T42" fmla="*/ 31 w 165"/>
                <a:gd name="T43" fmla="*/ 155 h 356"/>
                <a:gd name="T44" fmla="*/ 30 w 165"/>
                <a:gd name="T45" fmla="*/ 191 h 356"/>
                <a:gd name="T46" fmla="*/ 30 w 165"/>
                <a:gd name="T47" fmla="*/ 356 h 356"/>
                <a:gd name="T48" fmla="*/ 0 w 165"/>
                <a:gd name="T49" fmla="*/ 356 h 356"/>
                <a:gd name="T50" fmla="*/ 0 w 165"/>
                <a:gd name="T51" fmla="*/ 6 h 356"/>
                <a:gd name="T52" fmla="*/ 30 w 165"/>
                <a:gd name="T53" fmla="*/ 6 h 356"/>
                <a:gd name="T54" fmla="*/ 30 w 165"/>
                <a:gd name="T55" fmla="*/ 84 h 356"/>
                <a:gd name="T56" fmla="*/ 31 w 165"/>
                <a:gd name="T57" fmla="*/ 84 h 356"/>
                <a:gd name="T58" fmla="*/ 31 w 165"/>
                <a:gd name="T59" fmla="*/ 84 h 356"/>
                <a:gd name="T60" fmla="*/ 38 w 165"/>
                <a:gd name="T61" fmla="*/ 64 h 356"/>
                <a:gd name="T62" fmla="*/ 48 w 165"/>
                <a:gd name="T63" fmla="*/ 47 h 356"/>
                <a:gd name="T64" fmla="*/ 58 w 165"/>
                <a:gd name="T65" fmla="*/ 33 h 356"/>
                <a:gd name="T66" fmla="*/ 69 w 165"/>
                <a:gd name="T67" fmla="*/ 21 h 356"/>
                <a:gd name="T68" fmla="*/ 69 w 165"/>
                <a:gd name="T69" fmla="*/ 21 h 356"/>
                <a:gd name="T70" fmla="*/ 82 w 165"/>
                <a:gd name="T71" fmla="*/ 11 h 356"/>
                <a:gd name="T72" fmla="*/ 97 w 165"/>
                <a:gd name="T73" fmla="*/ 5 h 356"/>
                <a:gd name="T74" fmla="*/ 114 w 165"/>
                <a:gd name="T75" fmla="*/ 0 h 356"/>
                <a:gd name="T76" fmla="*/ 130 w 165"/>
                <a:gd name="T77" fmla="*/ 0 h 356"/>
                <a:gd name="T78" fmla="*/ 130 w 165"/>
                <a:gd name="T79" fmla="*/ 0 h 356"/>
                <a:gd name="T80" fmla="*/ 148 w 165"/>
                <a:gd name="T81" fmla="*/ 1 h 356"/>
                <a:gd name="T82" fmla="*/ 165 w 165"/>
                <a:gd name="T83" fmla="*/ 5 h 356"/>
                <a:gd name="T84" fmla="*/ 165 w 165"/>
                <a:gd name="T85" fmla="*/ 3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5" h="356">
                  <a:moveTo>
                    <a:pt x="165" y="39"/>
                  </a:moveTo>
                  <a:lnTo>
                    <a:pt x="165" y="39"/>
                  </a:lnTo>
                  <a:lnTo>
                    <a:pt x="157" y="34"/>
                  </a:lnTo>
                  <a:lnTo>
                    <a:pt x="147" y="29"/>
                  </a:lnTo>
                  <a:lnTo>
                    <a:pt x="138" y="28"/>
                  </a:lnTo>
                  <a:lnTo>
                    <a:pt x="127" y="28"/>
                  </a:lnTo>
                  <a:lnTo>
                    <a:pt x="127" y="28"/>
                  </a:lnTo>
                  <a:lnTo>
                    <a:pt x="117" y="28"/>
                  </a:lnTo>
                  <a:lnTo>
                    <a:pt x="107" y="29"/>
                  </a:lnTo>
                  <a:lnTo>
                    <a:pt x="99" y="33"/>
                  </a:lnTo>
                  <a:lnTo>
                    <a:pt x="89" y="37"/>
                  </a:lnTo>
                  <a:lnTo>
                    <a:pt x="81" y="44"/>
                  </a:lnTo>
                  <a:lnTo>
                    <a:pt x="73" y="51"/>
                  </a:lnTo>
                  <a:lnTo>
                    <a:pt x="66" y="61"/>
                  </a:lnTo>
                  <a:lnTo>
                    <a:pt x="58" y="70"/>
                  </a:lnTo>
                  <a:lnTo>
                    <a:pt x="58" y="70"/>
                  </a:lnTo>
                  <a:lnTo>
                    <a:pt x="51" y="80"/>
                  </a:lnTo>
                  <a:lnTo>
                    <a:pt x="46" y="94"/>
                  </a:lnTo>
                  <a:lnTo>
                    <a:pt x="41" y="107"/>
                  </a:lnTo>
                  <a:lnTo>
                    <a:pt x="38" y="122"/>
                  </a:lnTo>
                  <a:lnTo>
                    <a:pt x="35" y="138"/>
                  </a:lnTo>
                  <a:lnTo>
                    <a:pt x="31" y="155"/>
                  </a:lnTo>
                  <a:lnTo>
                    <a:pt x="30" y="191"/>
                  </a:lnTo>
                  <a:lnTo>
                    <a:pt x="30" y="356"/>
                  </a:lnTo>
                  <a:lnTo>
                    <a:pt x="0" y="356"/>
                  </a:lnTo>
                  <a:lnTo>
                    <a:pt x="0" y="6"/>
                  </a:lnTo>
                  <a:lnTo>
                    <a:pt x="30" y="6"/>
                  </a:lnTo>
                  <a:lnTo>
                    <a:pt x="30" y="84"/>
                  </a:lnTo>
                  <a:lnTo>
                    <a:pt x="31" y="84"/>
                  </a:lnTo>
                  <a:lnTo>
                    <a:pt x="31" y="84"/>
                  </a:lnTo>
                  <a:lnTo>
                    <a:pt x="38" y="64"/>
                  </a:lnTo>
                  <a:lnTo>
                    <a:pt x="48" y="47"/>
                  </a:lnTo>
                  <a:lnTo>
                    <a:pt x="58" y="33"/>
                  </a:lnTo>
                  <a:lnTo>
                    <a:pt x="69" y="21"/>
                  </a:lnTo>
                  <a:lnTo>
                    <a:pt x="69" y="21"/>
                  </a:lnTo>
                  <a:lnTo>
                    <a:pt x="82" y="11"/>
                  </a:lnTo>
                  <a:lnTo>
                    <a:pt x="97" y="5"/>
                  </a:lnTo>
                  <a:lnTo>
                    <a:pt x="114" y="0"/>
                  </a:lnTo>
                  <a:lnTo>
                    <a:pt x="130" y="0"/>
                  </a:lnTo>
                  <a:lnTo>
                    <a:pt x="130" y="0"/>
                  </a:lnTo>
                  <a:lnTo>
                    <a:pt x="148" y="1"/>
                  </a:lnTo>
                  <a:lnTo>
                    <a:pt x="165" y="5"/>
                  </a:lnTo>
                  <a:lnTo>
                    <a:pt x="165" y="3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2" name="Freeform 12"/>
            <p:cNvSpPr>
              <a:spLocks/>
            </p:cNvSpPr>
            <p:nvPr/>
          </p:nvSpPr>
          <p:spPr bwMode="auto">
            <a:xfrm>
              <a:off x="2009775" y="1924050"/>
              <a:ext cx="195263" cy="411163"/>
            </a:xfrm>
            <a:custGeom>
              <a:avLst/>
              <a:gdLst>
                <a:gd name="T0" fmla="*/ 199 w 245"/>
                <a:gd name="T1" fmla="*/ 518 h 518"/>
                <a:gd name="T2" fmla="*/ 33 w 245"/>
                <a:gd name="T3" fmla="*/ 345 h 518"/>
                <a:gd name="T4" fmla="*/ 31 w 245"/>
                <a:gd name="T5" fmla="*/ 345 h 518"/>
                <a:gd name="T6" fmla="*/ 31 w 245"/>
                <a:gd name="T7" fmla="*/ 518 h 518"/>
                <a:gd name="T8" fmla="*/ 0 w 245"/>
                <a:gd name="T9" fmla="*/ 518 h 518"/>
                <a:gd name="T10" fmla="*/ 0 w 245"/>
                <a:gd name="T11" fmla="*/ 0 h 518"/>
                <a:gd name="T12" fmla="*/ 31 w 245"/>
                <a:gd name="T13" fmla="*/ 0 h 518"/>
                <a:gd name="T14" fmla="*/ 31 w 245"/>
                <a:gd name="T15" fmla="*/ 333 h 518"/>
                <a:gd name="T16" fmla="*/ 33 w 245"/>
                <a:gd name="T17" fmla="*/ 333 h 518"/>
                <a:gd name="T18" fmla="*/ 191 w 245"/>
                <a:gd name="T19" fmla="*/ 168 h 518"/>
                <a:gd name="T20" fmla="*/ 232 w 245"/>
                <a:gd name="T21" fmla="*/ 168 h 518"/>
                <a:gd name="T22" fmla="*/ 66 w 245"/>
                <a:gd name="T23" fmla="*/ 336 h 518"/>
                <a:gd name="T24" fmla="*/ 245 w 245"/>
                <a:gd name="T25" fmla="*/ 518 h 518"/>
                <a:gd name="T26" fmla="*/ 199 w 245"/>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5" y="518"/>
                  </a:lnTo>
                  <a:lnTo>
                    <a:pt x="199" y="51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3" name="Freeform 13"/>
            <p:cNvSpPr>
              <a:spLocks noEditPoints="1"/>
            </p:cNvSpPr>
            <p:nvPr/>
          </p:nvSpPr>
          <p:spPr bwMode="auto">
            <a:xfrm>
              <a:off x="2247900" y="1946275"/>
              <a:ext cx="39688" cy="388938"/>
            </a:xfrm>
            <a:custGeom>
              <a:avLst/>
              <a:gdLst>
                <a:gd name="T0" fmla="*/ 25 w 51"/>
                <a:gd name="T1" fmla="*/ 51 h 490"/>
                <a:gd name="T2" fmla="*/ 25 w 51"/>
                <a:gd name="T3" fmla="*/ 51 h 490"/>
                <a:gd name="T4" fmla="*/ 15 w 51"/>
                <a:gd name="T5" fmla="*/ 49 h 490"/>
                <a:gd name="T6" fmla="*/ 6 w 51"/>
                <a:gd name="T7" fmla="*/ 45 h 490"/>
                <a:gd name="T8" fmla="*/ 6 w 51"/>
                <a:gd name="T9" fmla="*/ 45 h 490"/>
                <a:gd name="T10" fmla="*/ 3 w 51"/>
                <a:gd name="T11" fmla="*/ 40 h 490"/>
                <a:gd name="T12" fmla="*/ 1 w 51"/>
                <a:gd name="T13" fmla="*/ 36 h 490"/>
                <a:gd name="T14" fmla="*/ 0 w 51"/>
                <a:gd name="T15" fmla="*/ 31 h 490"/>
                <a:gd name="T16" fmla="*/ 0 w 51"/>
                <a:gd name="T17" fmla="*/ 25 h 490"/>
                <a:gd name="T18" fmla="*/ 0 w 51"/>
                <a:gd name="T19" fmla="*/ 25 h 490"/>
                <a:gd name="T20" fmla="*/ 0 w 51"/>
                <a:gd name="T21" fmla="*/ 20 h 490"/>
                <a:gd name="T22" fmla="*/ 1 w 51"/>
                <a:gd name="T23" fmla="*/ 15 h 490"/>
                <a:gd name="T24" fmla="*/ 3 w 51"/>
                <a:gd name="T25" fmla="*/ 10 h 490"/>
                <a:gd name="T26" fmla="*/ 6 w 51"/>
                <a:gd name="T27" fmla="*/ 7 h 490"/>
                <a:gd name="T28" fmla="*/ 6 w 51"/>
                <a:gd name="T29" fmla="*/ 7 h 490"/>
                <a:gd name="T30" fmla="*/ 16 w 51"/>
                <a:gd name="T31" fmla="*/ 2 h 490"/>
                <a:gd name="T32" fmla="*/ 25 w 51"/>
                <a:gd name="T33" fmla="*/ 0 h 490"/>
                <a:gd name="T34" fmla="*/ 25 w 51"/>
                <a:gd name="T35" fmla="*/ 0 h 490"/>
                <a:gd name="T36" fmla="*/ 34 w 51"/>
                <a:gd name="T37" fmla="*/ 2 h 490"/>
                <a:gd name="T38" fmla="*/ 44 w 51"/>
                <a:gd name="T39" fmla="*/ 7 h 490"/>
                <a:gd name="T40" fmla="*/ 44 w 51"/>
                <a:gd name="T41" fmla="*/ 7 h 490"/>
                <a:gd name="T42" fmla="*/ 48 w 51"/>
                <a:gd name="T43" fmla="*/ 10 h 490"/>
                <a:gd name="T44" fmla="*/ 49 w 51"/>
                <a:gd name="T45" fmla="*/ 15 h 490"/>
                <a:gd name="T46" fmla="*/ 51 w 51"/>
                <a:gd name="T47" fmla="*/ 20 h 490"/>
                <a:gd name="T48" fmla="*/ 51 w 51"/>
                <a:gd name="T49" fmla="*/ 25 h 490"/>
                <a:gd name="T50" fmla="*/ 51 w 51"/>
                <a:gd name="T51" fmla="*/ 25 h 490"/>
                <a:gd name="T52" fmla="*/ 51 w 51"/>
                <a:gd name="T53" fmla="*/ 30 h 490"/>
                <a:gd name="T54" fmla="*/ 49 w 51"/>
                <a:gd name="T55" fmla="*/ 35 h 490"/>
                <a:gd name="T56" fmla="*/ 48 w 51"/>
                <a:gd name="T57" fmla="*/ 40 h 490"/>
                <a:gd name="T58" fmla="*/ 44 w 51"/>
                <a:gd name="T59" fmla="*/ 45 h 490"/>
                <a:gd name="T60" fmla="*/ 44 w 51"/>
                <a:gd name="T61" fmla="*/ 45 h 490"/>
                <a:gd name="T62" fmla="*/ 39 w 51"/>
                <a:gd name="T63" fmla="*/ 48 h 490"/>
                <a:gd name="T64" fmla="*/ 34 w 51"/>
                <a:gd name="T65" fmla="*/ 49 h 490"/>
                <a:gd name="T66" fmla="*/ 29 w 51"/>
                <a:gd name="T67" fmla="*/ 51 h 490"/>
                <a:gd name="T68" fmla="*/ 25 w 51"/>
                <a:gd name="T69" fmla="*/ 51 h 490"/>
                <a:gd name="T70" fmla="*/ 25 w 51"/>
                <a:gd name="T71" fmla="*/ 51 h 490"/>
                <a:gd name="T72" fmla="*/ 10 w 51"/>
                <a:gd name="T73" fmla="*/ 490 h 490"/>
                <a:gd name="T74" fmla="*/ 10 w 51"/>
                <a:gd name="T75" fmla="*/ 140 h 490"/>
                <a:gd name="T76" fmla="*/ 41 w 51"/>
                <a:gd name="T77" fmla="*/ 140 h 490"/>
                <a:gd name="T78" fmla="*/ 41 w 51"/>
                <a:gd name="T79" fmla="*/ 490 h 490"/>
                <a:gd name="T80" fmla="*/ 10 w 51"/>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490">
                  <a:moveTo>
                    <a:pt x="25" y="51"/>
                  </a:moveTo>
                  <a:lnTo>
                    <a:pt x="25" y="51"/>
                  </a:lnTo>
                  <a:lnTo>
                    <a:pt x="15" y="49"/>
                  </a:lnTo>
                  <a:lnTo>
                    <a:pt x="6" y="45"/>
                  </a:lnTo>
                  <a:lnTo>
                    <a:pt x="6" y="45"/>
                  </a:lnTo>
                  <a:lnTo>
                    <a:pt x="3" y="40"/>
                  </a:lnTo>
                  <a:lnTo>
                    <a:pt x="1" y="36"/>
                  </a:lnTo>
                  <a:lnTo>
                    <a:pt x="0" y="31"/>
                  </a:lnTo>
                  <a:lnTo>
                    <a:pt x="0" y="25"/>
                  </a:lnTo>
                  <a:lnTo>
                    <a:pt x="0" y="25"/>
                  </a:lnTo>
                  <a:lnTo>
                    <a:pt x="0" y="20"/>
                  </a:lnTo>
                  <a:lnTo>
                    <a:pt x="1" y="15"/>
                  </a:lnTo>
                  <a:lnTo>
                    <a:pt x="3" y="10"/>
                  </a:lnTo>
                  <a:lnTo>
                    <a:pt x="6" y="7"/>
                  </a:lnTo>
                  <a:lnTo>
                    <a:pt x="6" y="7"/>
                  </a:lnTo>
                  <a:lnTo>
                    <a:pt x="16" y="2"/>
                  </a:lnTo>
                  <a:lnTo>
                    <a:pt x="25" y="0"/>
                  </a:lnTo>
                  <a:lnTo>
                    <a:pt x="25" y="0"/>
                  </a:lnTo>
                  <a:lnTo>
                    <a:pt x="34" y="2"/>
                  </a:lnTo>
                  <a:lnTo>
                    <a:pt x="44" y="7"/>
                  </a:lnTo>
                  <a:lnTo>
                    <a:pt x="44" y="7"/>
                  </a:lnTo>
                  <a:lnTo>
                    <a:pt x="48" y="10"/>
                  </a:lnTo>
                  <a:lnTo>
                    <a:pt x="49" y="15"/>
                  </a:lnTo>
                  <a:lnTo>
                    <a:pt x="51" y="20"/>
                  </a:lnTo>
                  <a:lnTo>
                    <a:pt x="51" y="25"/>
                  </a:lnTo>
                  <a:lnTo>
                    <a:pt x="51" y="25"/>
                  </a:lnTo>
                  <a:lnTo>
                    <a:pt x="51" y="30"/>
                  </a:lnTo>
                  <a:lnTo>
                    <a:pt x="49" y="35"/>
                  </a:lnTo>
                  <a:lnTo>
                    <a:pt x="48" y="40"/>
                  </a:lnTo>
                  <a:lnTo>
                    <a:pt x="44" y="45"/>
                  </a:lnTo>
                  <a:lnTo>
                    <a:pt x="44" y="45"/>
                  </a:lnTo>
                  <a:lnTo>
                    <a:pt x="39" y="48"/>
                  </a:lnTo>
                  <a:lnTo>
                    <a:pt x="34" y="49"/>
                  </a:lnTo>
                  <a:lnTo>
                    <a:pt x="29" y="51"/>
                  </a:lnTo>
                  <a:lnTo>
                    <a:pt x="25" y="51"/>
                  </a:lnTo>
                  <a:lnTo>
                    <a:pt x="25" y="51"/>
                  </a:lnTo>
                  <a:close/>
                  <a:moveTo>
                    <a:pt x="10" y="490"/>
                  </a:moveTo>
                  <a:lnTo>
                    <a:pt x="10" y="140"/>
                  </a:lnTo>
                  <a:lnTo>
                    <a:pt x="41" y="140"/>
                  </a:lnTo>
                  <a:lnTo>
                    <a:pt x="41" y="490"/>
                  </a:lnTo>
                  <a:lnTo>
                    <a:pt x="10" y="49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4" name="Freeform 14"/>
            <p:cNvSpPr>
              <a:spLocks/>
            </p:cNvSpPr>
            <p:nvPr/>
          </p:nvSpPr>
          <p:spPr bwMode="auto">
            <a:xfrm>
              <a:off x="2370138" y="2051050"/>
              <a:ext cx="212725" cy="284163"/>
            </a:xfrm>
            <a:custGeom>
              <a:avLst/>
              <a:gdLst>
                <a:gd name="T0" fmla="*/ 237 w 269"/>
                <a:gd name="T1" fmla="*/ 153 h 358"/>
                <a:gd name="T2" fmla="*/ 236 w 269"/>
                <a:gd name="T3" fmla="*/ 124 h 358"/>
                <a:gd name="T4" fmla="*/ 224 w 269"/>
                <a:gd name="T5" fmla="*/ 77 h 358"/>
                <a:gd name="T6" fmla="*/ 214 w 269"/>
                <a:gd name="T7" fmla="*/ 59 h 358"/>
                <a:gd name="T8" fmla="*/ 203 w 269"/>
                <a:gd name="T9" fmla="*/ 46 h 358"/>
                <a:gd name="T10" fmla="*/ 186 w 269"/>
                <a:gd name="T11" fmla="*/ 36 h 358"/>
                <a:gd name="T12" fmla="*/ 168 w 269"/>
                <a:gd name="T13" fmla="*/ 30 h 358"/>
                <a:gd name="T14" fmla="*/ 147 w 269"/>
                <a:gd name="T15" fmla="*/ 28 h 358"/>
                <a:gd name="T16" fmla="*/ 134 w 269"/>
                <a:gd name="T17" fmla="*/ 28 h 358"/>
                <a:gd name="T18" fmla="*/ 111 w 269"/>
                <a:gd name="T19" fmla="*/ 33 h 358"/>
                <a:gd name="T20" fmla="*/ 91 w 269"/>
                <a:gd name="T21" fmla="*/ 43 h 358"/>
                <a:gd name="T22" fmla="*/ 73 w 269"/>
                <a:gd name="T23" fmla="*/ 56 h 358"/>
                <a:gd name="T24" fmla="*/ 64 w 269"/>
                <a:gd name="T25" fmla="*/ 64 h 358"/>
                <a:gd name="T26" fmla="*/ 50 w 269"/>
                <a:gd name="T27" fmla="*/ 84 h 358"/>
                <a:gd name="T28" fmla="*/ 40 w 269"/>
                <a:gd name="T29" fmla="*/ 107 h 358"/>
                <a:gd name="T30" fmla="*/ 33 w 269"/>
                <a:gd name="T31" fmla="*/ 130 h 358"/>
                <a:gd name="T32" fmla="*/ 31 w 269"/>
                <a:gd name="T33" fmla="*/ 157 h 358"/>
                <a:gd name="T34" fmla="*/ 0 w 269"/>
                <a:gd name="T35" fmla="*/ 358 h 358"/>
                <a:gd name="T36" fmla="*/ 31 w 269"/>
                <a:gd name="T37" fmla="*/ 8 h 358"/>
                <a:gd name="T38" fmla="*/ 33 w 269"/>
                <a:gd name="T39" fmla="*/ 71 h 358"/>
                <a:gd name="T40" fmla="*/ 43 w 269"/>
                <a:gd name="T41" fmla="*/ 54 h 358"/>
                <a:gd name="T42" fmla="*/ 68 w 269"/>
                <a:gd name="T43" fmla="*/ 28 h 358"/>
                <a:gd name="T44" fmla="*/ 97 w 269"/>
                <a:gd name="T45" fmla="*/ 10 h 358"/>
                <a:gd name="T46" fmla="*/ 132 w 269"/>
                <a:gd name="T47" fmla="*/ 0 h 358"/>
                <a:gd name="T48" fmla="*/ 152 w 269"/>
                <a:gd name="T49" fmla="*/ 0 h 358"/>
                <a:gd name="T50" fmla="*/ 178 w 269"/>
                <a:gd name="T51" fmla="*/ 2 h 358"/>
                <a:gd name="T52" fmla="*/ 203 w 269"/>
                <a:gd name="T53" fmla="*/ 8 h 358"/>
                <a:gd name="T54" fmla="*/ 223 w 269"/>
                <a:gd name="T55" fmla="*/ 20 h 358"/>
                <a:gd name="T56" fmla="*/ 239 w 269"/>
                <a:gd name="T57" fmla="*/ 36 h 358"/>
                <a:gd name="T58" fmla="*/ 246 w 269"/>
                <a:gd name="T59" fmla="*/ 46 h 358"/>
                <a:gd name="T60" fmla="*/ 257 w 269"/>
                <a:gd name="T61" fmla="*/ 69 h 358"/>
                <a:gd name="T62" fmla="*/ 265 w 269"/>
                <a:gd name="T63" fmla="*/ 97 h 358"/>
                <a:gd name="T64" fmla="*/ 269 w 269"/>
                <a:gd name="T65" fmla="*/ 127 h 358"/>
                <a:gd name="T66" fmla="*/ 269 w 269"/>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9" h="358">
                  <a:moveTo>
                    <a:pt x="237" y="358"/>
                  </a:moveTo>
                  <a:lnTo>
                    <a:pt x="237" y="153"/>
                  </a:lnTo>
                  <a:lnTo>
                    <a:pt x="237" y="153"/>
                  </a:lnTo>
                  <a:lnTo>
                    <a:pt x="236" y="124"/>
                  </a:lnTo>
                  <a:lnTo>
                    <a:pt x="232" y="99"/>
                  </a:lnTo>
                  <a:lnTo>
                    <a:pt x="224" y="77"/>
                  </a:lnTo>
                  <a:lnTo>
                    <a:pt x="219" y="68"/>
                  </a:lnTo>
                  <a:lnTo>
                    <a:pt x="214" y="59"/>
                  </a:lnTo>
                  <a:lnTo>
                    <a:pt x="209" y="53"/>
                  </a:lnTo>
                  <a:lnTo>
                    <a:pt x="203" y="46"/>
                  </a:lnTo>
                  <a:lnTo>
                    <a:pt x="195" y="39"/>
                  </a:lnTo>
                  <a:lnTo>
                    <a:pt x="186" y="36"/>
                  </a:lnTo>
                  <a:lnTo>
                    <a:pt x="178" y="33"/>
                  </a:lnTo>
                  <a:lnTo>
                    <a:pt x="168" y="30"/>
                  </a:lnTo>
                  <a:lnTo>
                    <a:pt x="158" y="28"/>
                  </a:lnTo>
                  <a:lnTo>
                    <a:pt x="147" y="28"/>
                  </a:lnTo>
                  <a:lnTo>
                    <a:pt x="147" y="28"/>
                  </a:lnTo>
                  <a:lnTo>
                    <a:pt x="134" y="28"/>
                  </a:lnTo>
                  <a:lnTo>
                    <a:pt x="122" y="30"/>
                  </a:lnTo>
                  <a:lnTo>
                    <a:pt x="111" y="33"/>
                  </a:lnTo>
                  <a:lnTo>
                    <a:pt x="101" y="38"/>
                  </a:lnTo>
                  <a:lnTo>
                    <a:pt x="91" y="43"/>
                  </a:lnTo>
                  <a:lnTo>
                    <a:pt x="81" y="49"/>
                  </a:lnTo>
                  <a:lnTo>
                    <a:pt x="73" y="56"/>
                  </a:lnTo>
                  <a:lnTo>
                    <a:pt x="64" y="64"/>
                  </a:lnTo>
                  <a:lnTo>
                    <a:pt x="64" y="64"/>
                  </a:lnTo>
                  <a:lnTo>
                    <a:pt x="56" y="74"/>
                  </a:lnTo>
                  <a:lnTo>
                    <a:pt x="50" y="84"/>
                  </a:lnTo>
                  <a:lnTo>
                    <a:pt x="45" y="96"/>
                  </a:lnTo>
                  <a:lnTo>
                    <a:pt x="40" y="107"/>
                  </a:lnTo>
                  <a:lnTo>
                    <a:pt x="36" y="119"/>
                  </a:lnTo>
                  <a:lnTo>
                    <a:pt x="33" y="130"/>
                  </a:lnTo>
                  <a:lnTo>
                    <a:pt x="31" y="143"/>
                  </a:lnTo>
                  <a:lnTo>
                    <a:pt x="31" y="157"/>
                  </a:lnTo>
                  <a:lnTo>
                    <a:pt x="31" y="358"/>
                  </a:lnTo>
                  <a:lnTo>
                    <a:pt x="0" y="358"/>
                  </a:lnTo>
                  <a:lnTo>
                    <a:pt x="0" y="8"/>
                  </a:lnTo>
                  <a:lnTo>
                    <a:pt x="31" y="8"/>
                  </a:lnTo>
                  <a:lnTo>
                    <a:pt x="31" y="71"/>
                  </a:lnTo>
                  <a:lnTo>
                    <a:pt x="33" y="71"/>
                  </a:lnTo>
                  <a:lnTo>
                    <a:pt x="33" y="71"/>
                  </a:lnTo>
                  <a:lnTo>
                    <a:pt x="43" y="54"/>
                  </a:lnTo>
                  <a:lnTo>
                    <a:pt x="54" y="39"/>
                  </a:lnTo>
                  <a:lnTo>
                    <a:pt x="68" y="28"/>
                  </a:lnTo>
                  <a:lnTo>
                    <a:pt x="81" y="16"/>
                  </a:lnTo>
                  <a:lnTo>
                    <a:pt x="97" y="10"/>
                  </a:lnTo>
                  <a:lnTo>
                    <a:pt x="114" y="3"/>
                  </a:lnTo>
                  <a:lnTo>
                    <a:pt x="132" y="0"/>
                  </a:lnTo>
                  <a:lnTo>
                    <a:pt x="152" y="0"/>
                  </a:lnTo>
                  <a:lnTo>
                    <a:pt x="152" y="0"/>
                  </a:lnTo>
                  <a:lnTo>
                    <a:pt x="167" y="0"/>
                  </a:lnTo>
                  <a:lnTo>
                    <a:pt x="178" y="2"/>
                  </a:lnTo>
                  <a:lnTo>
                    <a:pt x="191" y="5"/>
                  </a:lnTo>
                  <a:lnTo>
                    <a:pt x="203" y="8"/>
                  </a:lnTo>
                  <a:lnTo>
                    <a:pt x="213" y="15"/>
                  </a:lnTo>
                  <a:lnTo>
                    <a:pt x="223" y="20"/>
                  </a:lnTo>
                  <a:lnTo>
                    <a:pt x="231" y="28"/>
                  </a:lnTo>
                  <a:lnTo>
                    <a:pt x="239" y="36"/>
                  </a:lnTo>
                  <a:lnTo>
                    <a:pt x="239" y="36"/>
                  </a:lnTo>
                  <a:lnTo>
                    <a:pt x="246" y="46"/>
                  </a:lnTo>
                  <a:lnTo>
                    <a:pt x="252" y="58"/>
                  </a:lnTo>
                  <a:lnTo>
                    <a:pt x="257" y="69"/>
                  </a:lnTo>
                  <a:lnTo>
                    <a:pt x="262" y="82"/>
                  </a:lnTo>
                  <a:lnTo>
                    <a:pt x="265" y="97"/>
                  </a:lnTo>
                  <a:lnTo>
                    <a:pt x="267" y="112"/>
                  </a:lnTo>
                  <a:lnTo>
                    <a:pt x="269" y="127"/>
                  </a:lnTo>
                  <a:lnTo>
                    <a:pt x="269" y="145"/>
                  </a:lnTo>
                  <a:lnTo>
                    <a:pt x="269" y="358"/>
                  </a:lnTo>
                  <a:lnTo>
                    <a:pt x="237" y="35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5" name="Freeform 15"/>
            <p:cNvSpPr>
              <a:spLocks/>
            </p:cNvSpPr>
            <p:nvPr/>
          </p:nvSpPr>
          <p:spPr bwMode="auto">
            <a:xfrm>
              <a:off x="2652713" y="2051050"/>
              <a:ext cx="158750" cy="290513"/>
            </a:xfrm>
            <a:custGeom>
              <a:avLst/>
              <a:gdLst>
                <a:gd name="T0" fmla="*/ 0 w 201"/>
                <a:gd name="T1" fmla="*/ 303 h 366"/>
                <a:gd name="T2" fmla="*/ 10 w 201"/>
                <a:gd name="T3" fmla="*/ 312 h 366"/>
                <a:gd name="T4" fmla="*/ 31 w 201"/>
                <a:gd name="T5" fmla="*/ 323 h 366"/>
                <a:gd name="T6" fmla="*/ 43 w 201"/>
                <a:gd name="T7" fmla="*/ 328 h 366"/>
                <a:gd name="T8" fmla="*/ 78 w 201"/>
                <a:gd name="T9" fmla="*/ 336 h 366"/>
                <a:gd name="T10" fmla="*/ 86 w 201"/>
                <a:gd name="T11" fmla="*/ 338 h 366"/>
                <a:gd name="T12" fmla="*/ 122 w 201"/>
                <a:gd name="T13" fmla="*/ 333 h 366"/>
                <a:gd name="T14" fmla="*/ 148 w 201"/>
                <a:gd name="T15" fmla="*/ 320 h 366"/>
                <a:gd name="T16" fmla="*/ 163 w 201"/>
                <a:gd name="T17" fmla="*/ 300 h 366"/>
                <a:gd name="T18" fmla="*/ 168 w 201"/>
                <a:gd name="T19" fmla="*/ 270 h 366"/>
                <a:gd name="T20" fmla="*/ 168 w 201"/>
                <a:gd name="T21" fmla="*/ 259 h 366"/>
                <a:gd name="T22" fmla="*/ 158 w 201"/>
                <a:gd name="T23" fmla="*/ 239 h 366"/>
                <a:gd name="T24" fmla="*/ 150 w 201"/>
                <a:gd name="T25" fmla="*/ 231 h 366"/>
                <a:gd name="T26" fmla="*/ 127 w 201"/>
                <a:gd name="T27" fmla="*/ 214 h 366"/>
                <a:gd name="T28" fmla="*/ 92 w 201"/>
                <a:gd name="T29" fmla="*/ 196 h 366"/>
                <a:gd name="T30" fmla="*/ 69 w 201"/>
                <a:gd name="T31" fmla="*/ 186 h 366"/>
                <a:gd name="T32" fmla="*/ 33 w 201"/>
                <a:gd name="T33" fmla="*/ 163 h 366"/>
                <a:gd name="T34" fmla="*/ 22 w 201"/>
                <a:gd name="T35" fmla="*/ 152 h 366"/>
                <a:gd name="T36" fmla="*/ 7 w 201"/>
                <a:gd name="T37" fmla="*/ 125 h 366"/>
                <a:gd name="T38" fmla="*/ 2 w 201"/>
                <a:gd name="T39" fmla="*/ 94 h 366"/>
                <a:gd name="T40" fmla="*/ 2 w 201"/>
                <a:gd name="T41" fmla="*/ 84 h 366"/>
                <a:gd name="T42" fmla="*/ 5 w 201"/>
                <a:gd name="T43" fmla="*/ 64 h 366"/>
                <a:gd name="T44" fmla="*/ 13 w 201"/>
                <a:gd name="T45" fmla="*/ 48 h 366"/>
                <a:gd name="T46" fmla="*/ 26 w 201"/>
                <a:gd name="T47" fmla="*/ 33 h 366"/>
                <a:gd name="T48" fmla="*/ 33 w 201"/>
                <a:gd name="T49" fmla="*/ 26 h 366"/>
                <a:gd name="T50" fmla="*/ 71 w 201"/>
                <a:gd name="T51" fmla="*/ 7 h 366"/>
                <a:gd name="T52" fmla="*/ 114 w 201"/>
                <a:gd name="T53" fmla="*/ 0 h 366"/>
                <a:gd name="T54" fmla="*/ 135 w 201"/>
                <a:gd name="T55" fmla="*/ 0 h 366"/>
                <a:gd name="T56" fmla="*/ 175 w 201"/>
                <a:gd name="T57" fmla="*/ 10 h 366"/>
                <a:gd name="T58" fmla="*/ 191 w 201"/>
                <a:gd name="T59" fmla="*/ 53 h 366"/>
                <a:gd name="T60" fmla="*/ 172 w 201"/>
                <a:gd name="T61" fmla="*/ 43 h 366"/>
                <a:gd name="T62" fmla="*/ 132 w 201"/>
                <a:gd name="T63" fmla="*/ 30 h 366"/>
                <a:gd name="T64" fmla="*/ 111 w 201"/>
                <a:gd name="T65" fmla="*/ 28 h 366"/>
                <a:gd name="T66" fmla="*/ 79 w 201"/>
                <a:gd name="T67" fmla="*/ 33 h 366"/>
                <a:gd name="T68" fmla="*/ 55 w 201"/>
                <a:gd name="T69" fmla="*/ 46 h 366"/>
                <a:gd name="T70" fmla="*/ 46 w 201"/>
                <a:gd name="T71" fmla="*/ 56 h 366"/>
                <a:gd name="T72" fmla="*/ 35 w 201"/>
                <a:gd name="T73" fmla="*/ 79 h 366"/>
                <a:gd name="T74" fmla="*/ 35 w 201"/>
                <a:gd name="T75" fmla="*/ 92 h 366"/>
                <a:gd name="T76" fmla="*/ 38 w 201"/>
                <a:gd name="T77" fmla="*/ 115 h 366"/>
                <a:gd name="T78" fmla="*/ 48 w 201"/>
                <a:gd name="T79" fmla="*/ 133 h 366"/>
                <a:gd name="T80" fmla="*/ 56 w 201"/>
                <a:gd name="T81" fmla="*/ 142 h 366"/>
                <a:gd name="T82" fmla="*/ 86 w 201"/>
                <a:gd name="T83" fmla="*/ 158 h 366"/>
                <a:gd name="T84" fmla="*/ 106 w 201"/>
                <a:gd name="T85" fmla="*/ 168 h 366"/>
                <a:gd name="T86" fmla="*/ 152 w 201"/>
                <a:gd name="T87" fmla="*/ 193 h 366"/>
                <a:gd name="T88" fmla="*/ 181 w 201"/>
                <a:gd name="T89" fmla="*/ 214 h 366"/>
                <a:gd name="T90" fmla="*/ 190 w 201"/>
                <a:gd name="T91" fmla="*/ 226 h 366"/>
                <a:gd name="T92" fmla="*/ 200 w 201"/>
                <a:gd name="T93" fmla="*/ 254 h 366"/>
                <a:gd name="T94" fmla="*/ 201 w 201"/>
                <a:gd name="T95" fmla="*/ 270 h 366"/>
                <a:gd name="T96" fmla="*/ 200 w 201"/>
                <a:gd name="T97" fmla="*/ 290 h 366"/>
                <a:gd name="T98" fmla="*/ 195 w 201"/>
                <a:gd name="T99" fmla="*/ 308 h 366"/>
                <a:gd name="T100" fmla="*/ 185 w 201"/>
                <a:gd name="T101" fmla="*/ 325 h 366"/>
                <a:gd name="T102" fmla="*/ 170 w 201"/>
                <a:gd name="T103" fmla="*/ 340 h 366"/>
                <a:gd name="T104" fmla="*/ 162 w 201"/>
                <a:gd name="T105" fmla="*/ 345 h 366"/>
                <a:gd name="T106" fmla="*/ 144 w 201"/>
                <a:gd name="T107" fmla="*/ 356 h 366"/>
                <a:gd name="T108" fmla="*/ 111 w 201"/>
                <a:gd name="T109" fmla="*/ 364 h 366"/>
                <a:gd name="T110" fmla="*/ 84 w 201"/>
                <a:gd name="T111" fmla="*/ 366 h 366"/>
                <a:gd name="T112" fmla="*/ 38 w 201"/>
                <a:gd name="T113" fmla="*/ 359 h 366"/>
                <a:gd name="T114" fmla="*/ 0 w 201"/>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366">
                  <a:moveTo>
                    <a:pt x="0" y="341"/>
                  </a:moveTo>
                  <a:lnTo>
                    <a:pt x="0" y="303"/>
                  </a:lnTo>
                  <a:lnTo>
                    <a:pt x="0" y="303"/>
                  </a:lnTo>
                  <a:lnTo>
                    <a:pt x="10" y="312"/>
                  </a:lnTo>
                  <a:lnTo>
                    <a:pt x="20" y="318"/>
                  </a:lnTo>
                  <a:lnTo>
                    <a:pt x="31" y="323"/>
                  </a:lnTo>
                  <a:lnTo>
                    <a:pt x="43" y="328"/>
                  </a:lnTo>
                  <a:lnTo>
                    <a:pt x="43" y="328"/>
                  </a:lnTo>
                  <a:lnTo>
                    <a:pt x="66" y="335"/>
                  </a:lnTo>
                  <a:lnTo>
                    <a:pt x="78" y="336"/>
                  </a:lnTo>
                  <a:lnTo>
                    <a:pt x="86" y="338"/>
                  </a:lnTo>
                  <a:lnTo>
                    <a:pt x="86" y="338"/>
                  </a:lnTo>
                  <a:lnTo>
                    <a:pt x="106" y="336"/>
                  </a:lnTo>
                  <a:lnTo>
                    <a:pt x="122" y="333"/>
                  </a:lnTo>
                  <a:lnTo>
                    <a:pt x="137" y="328"/>
                  </a:lnTo>
                  <a:lnTo>
                    <a:pt x="148" y="320"/>
                  </a:lnTo>
                  <a:lnTo>
                    <a:pt x="157" y="312"/>
                  </a:lnTo>
                  <a:lnTo>
                    <a:pt x="163" y="300"/>
                  </a:lnTo>
                  <a:lnTo>
                    <a:pt x="168" y="285"/>
                  </a:lnTo>
                  <a:lnTo>
                    <a:pt x="168" y="270"/>
                  </a:lnTo>
                  <a:lnTo>
                    <a:pt x="168" y="270"/>
                  </a:lnTo>
                  <a:lnTo>
                    <a:pt x="168" y="259"/>
                  </a:lnTo>
                  <a:lnTo>
                    <a:pt x="165" y="249"/>
                  </a:lnTo>
                  <a:lnTo>
                    <a:pt x="158" y="239"/>
                  </a:lnTo>
                  <a:lnTo>
                    <a:pt x="150" y="231"/>
                  </a:lnTo>
                  <a:lnTo>
                    <a:pt x="150" y="231"/>
                  </a:lnTo>
                  <a:lnTo>
                    <a:pt x="140" y="222"/>
                  </a:lnTo>
                  <a:lnTo>
                    <a:pt x="127" y="214"/>
                  </a:lnTo>
                  <a:lnTo>
                    <a:pt x="111" y="204"/>
                  </a:lnTo>
                  <a:lnTo>
                    <a:pt x="92" y="196"/>
                  </a:lnTo>
                  <a:lnTo>
                    <a:pt x="92" y="196"/>
                  </a:lnTo>
                  <a:lnTo>
                    <a:pt x="69" y="186"/>
                  </a:lnTo>
                  <a:lnTo>
                    <a:pt x="50" y="175"/>
                  </a:lnTo>
                  <a:lnTo>
                    <a:pt x="33" y="163"/>
                  </a:lnTo>
                  <a:lnTo>
                    <a:pt x="22" y="152"/>
                  </a:lnTo>
                  <a:lnTo>
                    <a:pt x="22" y="152"/>
                  </a:lnTo>
                  <a:lnTo>
                    <a:pt x="13" y="138"/>
                  </a:lnTo>
                  <a:lnTo>
                    <a:pt x="7" y="125"/>
                  </a:lnTo>
                  <a:lnTo>
                    <a:pt x="2" y="110"/>
                  </a:lnTo>
                  <a:lnTo>
                    <a:pt x="2" y="94"/>
                  </a:lnTo>
                  <a:lnTo>
                    <a:pt x="2" y="94"/>
                  </a:lnTo>
                  <a:lnTo>
                    <a:pt x="2" y="84"/>
                  </a:lnTo>
                  <a:lnTo>
                    <a:pt x="3" y="74"/>
                  </a:lnTo>
                  <a:lnTo>
                    <a:pt x="5" y="64"/>
                  </a:lnTo>
                  <a:lnTo>
                    <a:pt x="10" y="56"/>
                  </a:lnTo>
                  <a:lnTo>
                    <a:pt x="13" y="48"/>
                  </a:lnTo>
                  <a:lnTo>
                    <a:pt x="20" y="39"/>
                  </a:lnTo>
                  <a:lnTo>
                    <a:pt x="26" y="33"/>
                  </a:lnTo>
                  <a:lnTo>
                    <a:pt x="33" y="26"/>
                  </a:lnTo>
                  <a:lnTo>
                    <a:pt x="33" y="26"/>
                  </a:lnTo>
                  <a:lnTo>
                    <a:pt x="51" y="15"/>
                  </a:lnTo>
                  <a:lnTo>
                    <a:pt x="71" y="7"/>
                  </a:lnTo>
                  <a:lnTo>
                    <a:pt x="91" y="2"/>
                  </a:lnTo>
                  <a:lnTo>
                    <a:pt x="114" y="0"/>
                  </a:lnTo>
                  <a:lnTo>
                    <a:pt x="114" y="0"/>
                  </a:lnTo>
                  <a:lnTo>
                    <a:pt x="135" y="0"/>
                  </a:lnTo>
                  <a:lnTo>
                    <a:pt x="157" y="3"/>
                  </a:lnTo>
                  <a:lnTo>
                    <a:pt x="175" y="10"/>
                  </a:lnTo>
                  <a:lnTo>
                    <a:pt x="191" y="18"/>
                  </a:lnTo>
                  <a:lnTo>
                    <a:pt x="191" y="53"/>
                  </a:lnTo>
                  <a:lnTo>
                    <a:pt x="191" y="53"/>
                  </a:lnTo>
                  <a:lnTo>
                    <a:pt x="172" y="43"/>
                  </a:lnTo>
                  <a:lnTo>
                    <a:pt x="152" y="35"/>
                  </a:lnTo>
                  <a:lnTo>
                    <a:pt x="132" y="30"/>
                  </a:lnTo>
                  <a:lnTo>
                    <a:pt x="111" y="28"/>
                  </a:lnTo>
                  <a:lnTo>
                    <a:pt x="111" y="28"/>
                  </a:lnTo>
                  <a:lnTo>
                    <a:pt x="94" y="30"/>
                  </a:lnTo>
                  <a:lnTo>
                    <a:pt x="79" y="33"/>
                  </a:lnTo>
                  <a:lnTo>
                    <a:pt x="66" y="38"/>
                  </a:lnTo>
                  <a:lnTo>
                    <a:pt x="55" y="46"/>
                  </a:lnTo>
                  <a:lnTo>
                    <a:pt x="55" y="46"/>
                  </a:lnTo>
                  <a:lnTo>
                    <a:pt x="46" y="56"/>
                  </a:lnTo>
                  <a:lnTo>
                    <a:pt x="40" y="66"/>
                  </a:lnTo>
                  <a:lnTo>
                    <a:pt x="35" y="79"/>
                  </a:lnTo>
                  <a:lnTo>
                    <a:pt x="35" y="92"/>
                  </a:lnTo>
                  <a:lnTo>
                    <a:pt x="35" y="92"/>
                  </a:lnTo>
                  <a:lnTo>
                    <a:pt x="35" y="104"/>
                  </a:lnTo>
                  <a:lnTo>
                    <a:pt x="38" y="115"/>
                  </a:lnTo>
                  <a:lnTo>
                    <a:pt x="41" y="125"/>
                  </a:lnTo>
                  <a:lnTo>
                    <a:pt x="48" y="133"/>
                  </a:lnTo>
                  <a:lnTo>
                    <a:pt x="48" y="133"/>
                  </a:lnTo>
                  <a:lnTo>
                    <a:pt x="56" y="142"/>
                  </a:lnTo>
                  <a:lnTo>
                    <a:pt x="69" y="150"/>
                  </a:lnTo>
                  <a:lnTo>
                    <a:pt x="86" y="158"/>
                  </a:lnTo>
                  <a:lnTo>
                    <a:pt x="106" y="168"/>
                  </a:lnTo>
                  <a:lnTo>
                    <a:pt x="106" y="168"/>
                  </a:lnTo>
                  <a:lnTo>
                    <a:pt x="132" y="181"/>
                  </a:lnTo>
                  <a:lnTo>
                    <a:pt x="152" y="193"/>
                  </a:lnTo>
                  <a:lnTo>
                    <a:pt x="168" y="203"/>
                  </a:lnTo>
                  <a:lnTo>
                    <a:pt x="181" y="214"/>
                  </a:lnTo>
                  <a:lnTo>
                    <a:pt x="181" y="214"/>
                  </a:lnTo>
                  <a:lnTo>
                    <a:pt x="190" y="226"/>
                  </a:lnTo>
                  <a:lnTo>
                    <a:pt x="196" y="239"/>
                  </a:lnTo>
                  <a:lnTo>
                    <a:pt x="200" y="254"/>
                  </a:lnTo>
                  <a:lnTo>
                    <a:pt x="201" y="270"/>
                  </a:lnTo>
                  <a:lnTo>
                    <a:pt x="201" y="270"/>
                  </a:lnTo>
                  <a:lnTo>
                    <a:pt x="201" y="280"/>
                  </a:lnTo>
                  <a:lnTo>
                    <a:pt x="200" y="290"/>
                  </a:lnTo>
                  <a:lnTo>
                    <a:pt x="198" y="298"/>
                  </a:lnTo>
                  <a:lnTo>
                    <a:pt x="195" y="308"/>
                  </a:lnTo>
                  <a:lnTo>
                    <a:pt x="190" y="316"/>
                  </a:lnTo>
                  <a:lnTo>
                    <a:pt x="185" y="325"/>
                  </a:lnTo>
                  <a:lnTo>
                    <a:pt x="178" y="331"/>
                  </a:lnTo>
                  <a:lnTo>
                    <a:pt x="170" y="340"/>
                  </a:lnTo>
                  <a:lnTo>
                    <a:pt x="170" y="340"/>
                  </a:lnTo>
                  <a:lnTo>
                    <a:pt x="162" y="345"/>
                  </a:lnTo>
                  <a:lnTo>
                    <a:pt x="153" y="351"/>
                  </a:lnTo>
                  <a:lnTo>
                    <a:pt x="144" y="356"/>
                  </a:lnTo>
                  <a:lnTo>
                    <a:pt x="134" y="359"/>
                  </a:lnTo>
                  <a:lnTo>
                    <a:pt x="111" y="364"/>
                  </a:lnTo>
                  <a:lnTo>
                    <a:pt x="84" y="366"/>
                  </a:lnTo>
                  <a:lnTo>
                    <a:pt x="84" y="366"/>
                  </a:lnTo>
                  <a:lnTo>
                    <a:pt x="59" y="364"/>
                  </a:lnTo>
                  <a:lnTo>
                    <a:pt x="38" y="359"/>
                  </a:lnTo>
                  <a:lnTo>
                    <a:pt x="18" y="353"/>
                  </a:lnTo>
                  <a:lnTo>
                    <a:pt x="0" y="341"/>
                  </a:lnTo>
                  <a:lnTo>
                    <a:pt x="0" y="34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6" name="Freeform 16"/>
            <p:cNvSpPr>
              <a:spLocks noEditPoints="1"/>
            </p:cNvSpPr>
            <p:nvPr/>
          </p:nvSpPr>
          <p:spPr bwMode="auto">
            <a:xfrm>
              <a:off x="2860675" y="2051050"/>
              <a:ext cx="263525" cy="290513"/>
            </a:xfrm>
            <a:custGeom>
              <a:avLst/>
              <a:gdLst>
                <a:gd name="T0" fmla="*/ 147 w 331"/>
                <a:gd name="T1" fmla="*/ 364 h 366"/>
                <a:gd name="T2" fmla="*/ 97 w 331"/>
                <a:gd name="T3" fmla="*/ 353 h 366"/>
                <a:gd name="T4" fmla="*/ 56 w 331"/>
                <a:gd name="T5" fmla="*/ 328 h 366"/>
                <a:gd name="T6" fmla="*/ 34 w 331"/>
                <a:gd name="T7" fmla="*/ 303 h 366"/>
                <a:gd name="T8" fmla="*/ 11 w 331"/>
                <a:gd name="T9" fmla="*/ 257 h 366"/>
                <a:gd name="T10" fmla="*/ 1 w 331"/>
                <a:gd name="T11" fmla="*/ 204 h 366"/>
                <a:gd name="T12" fmla="*/ 1 w 331"/>
                <a:gd name="T13" fmla="*/ 163 h 366"/>
                <a:gd name="T14" fmla="*/ 11 w 331"/>
                <a:gd name="T15" fmla="*/ 107 h 366"/>
                <a:gd name="T16" fmla="*/ 36 w 331"/>
                <a:gd name="T17" fmla="*/ 61 h 366"/>
                <a:gd name="T18" fmla="*/ 59 w 331"/>
                <a:gd name="T19" fmla="*/ 36 h 366"/>
                <a:gd name="T20" fmla="*/ 100 w 331"/>
                <a:gd name="T21" fmla="*/ 11 h 366"/>
                <a:gd name="T22" fmla="*/ 151 w 331"/>
                <a:gd name="T23" fmla="*/ 0 h 366"/>
                <a:gd name="T24" fmla="*/ 188 w 331"/>
                <a:gd name="T25" fmla="*/ 0 h 366"/>
                <a:gd name="T26" fmla="*/ 236 w 331"/>
                <a:gd name="T27" fmla="*/ 11 h 366"/>
                <a:gd name="T28" fmla="*/ 277 w 331"/>
                <a:gd name="T29" fmla="*/ 36 h 366"/>
                <a:gd name="T30" fmla="*/ 298 w 331"/>
                <a:gd name="T31" fmla="*/ 61 h 366"/>
                <a:gd name="T32" fmla="*/ 320 w 331"/>
                <a:gd name="T33" fmla="*/ 105 h 366"/>
                <a:gd name="T34" fmla="*/ 330 w 331"/>
                <a:gd name="T35" fmla="*/ 161 h 366"/>
                <a:gd name="T36" fmla="*/ 330 w 331"/>
                <a:gd name="T37" fmla="*/ 203 h 366"/>
                <a:gd name="T38" fmla="*/ 320 w 331"/>
                <a:gd name="T39" fmla="*/ 257 h 366"/>
                <a:gd name="T40" fmla="*/ 297 w 331"/>
                <a:gd name="T41" fmla="*/ 302 h 366"/>
                <a:gd name="T42" fmla="*/ 275 w 331"/>
                <a:gd name="T43" fmla="*/ 328 h 366"/>
                <a:gd name="T44" fmla="*/ 234 w 331"/>
                <a:gd name="T45" fmla="*/ 353 h 366"/>
                <a:gd name="T46" fmla="*/ 184 w 331"/>
                <a:gd name="T47" fmla="*/ 364 h 366"/>
                <a:gd name="T48" fmla="*/ 168 w 331"/>
                <a:gd name="T49" fmla="*/ 28 h 366"/>
                <a:gd name="T50" fmla="*/ 138 w 331"/>
                <a:gd name="T51" fmla="*/ 31 h 366"/>
                <a:gd name="T52" fmla="*/ 100 w 331"/>
                <a:gd name="T53" fmla="*/ 44 h 366"/>
                <a:gd name="T54" fmla="*/ 69 w 331"/>
                <a:gd name="T55" fmla="*/ 69 h 366"/>
                <a:gd name="T56" fmla="*/ 54 w 331"/>
                <a:gd name="T57" fmla="*/ 92 h 366"/>
                <a:gd name="T58" fmla="*/ 38 w 331"/>
                <a:gd name="T59" fmla="*/ 133 h 366"/>
                <a:gd name="T60" fmla="*/ 33 w 331"/>
                <a:gd name="T61" fmla="*/ 185 h 366"/>
                <a:gd name="T62" fmla="*/ 34 w 331"/>
                <a:gd name="T63" fmla="*/ 218 h 366"/>
                <a:gd name="T64" fmla="*/ 48 w 331"/>
                <a:gd name="T65" fmla="*/ 260 h 366"/>
                <a:gd name="T66" fmla="*/ 69 w 331"/>
                <a:gd name="T67" fmla="*/ 295 h 366"/>
                <a:gd name="T68" fmla="*/ 89 w 331"/>
                <a:gd name="T69" fmla="*/ 313 h 366"/>
                <a:gd name="T70" fmla="*/ 123 w 331"/>
                <a:gd name="T71" fmla="*/ 331 h 366"/>
                <a:gd name="T72" fmla="*/ 166 w 331"/>
                <a:gd name="T73" fmla="*/ 338 h 366"/>
                <a:gd name="T74" fmla="*/ 196 w 331"/>
                <a:gd name="T75" fmla="*/ 335 h 366"/>
                <a:gd name="T76" fmla="*/ 234 w 331"/>
                <a:gd name="T77" fmla="*/ 321 h 366"/>
                <a:gd name="T78" fmla="*/ 264 w 331"/>
                <a:gd name="T79" fmla="*/ 297 h 366"/>
                <a:gd name="T80" fmla="*/ 278 w 331"/>
                <a:gd name="T81" fmla="*/ 274 h 366"/>
                <a:gd name="T82" fmla="*/ 293 w 331"/>
                <a:gd name="T83" fmla="*/ 232 h 366"/>
                <a:gd name="T84" fmla="*/ 298 w 331"/>
                <a:gd name="T85" fmla="*/ 183 h 366"/>
                <a:gd name="T86" fmla="*/ 297 w 331"/>
                <a:gd name="T87" fmla="*/ 147 h 366"/>
                <a:gd name="T88" fmla="*/ 285 w 331"/>
                <a:gd name="T89" fmla="*/ 102 h 366"/>
                <a:gd name="T90" fmla="*/ 264 w 331"/>
                <a:gd name="T91" fmla="*/ 68 h 366"/>
                <a:gd name="T92" fmla="*/ 245 w 331"/>
                <a:gd name="T93" fmla="*/ 51 h 366"/>
                <a:gd name="T94" fmla="*/ 211 w 331"/>
                <a:gd name="T95" fmla="*/ 33 h 366"/>
                <a:gd name="T96" fmla="*/ 168 w 331"/>
                <a:gd name="T97" fmla="*/ 28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 h="366">
                  <a:moveTo>
                    <a:pt x="166" y="366"/>
                  </a:moveTo>
                  <a:lnTo>
                    <a:pt x="166" y="366"/>
                  </a:lnTo>
                  <a:lnTo>
                    <a:pt x="147" y="364"/>
                  </a:lnTo>
                  <a:lnTo>
                    <a:pt x="130" y="363"/>
                  </a:lnTo>
                  <a:lnTo>
                    <a:pt x="114" y="359"/>
                  </a:lnTo>
                  <a:lnTo>
                    <a:pt x="97" y="353"/>
                  </a:lnTo>
                  <a:lnTo>
                    <a:pt x="82" y="346"/>
                  </a:lnTo>
                  <a:lnTo>
                    <a:pt x="69" y="338"/>
                  </a:lnTo>
                  <a:lnTo>
                    <a:pt x="56" y="328"/>
                  </a:lnTo>
                  <a:lnTo>
                    <a:pt x="44" y="315"/>
                  </a:lnTo>
                  <a:lnTo>
                    <a:pt x="44" y="315"/>
                  </a:lnTo>
                  <a:lnTo>
                    <a:pt x="34" y="303"/>
                  </a:lnTo>
                  <a:lnTo>
                    <a:pt x="25" y="288"/>
                  </a:lnTo>
                  <a:lnTo>
                    <a:pt x="18" y="274"/>
                  </a:lnTo>
                  <a:lnTo>
                    <a:pt x="11" y="257"/>
                  </a:lnTo>
                  <a:lnTo>
                    <a:pt x="6" y="241"/>
                  </a:lnTo>
                  <a:lnTo>
                    <a:pt x="3" y="222"/>
                  </a:lnTo>
                  <a:lnTo>
                    <a:pt x="1" y="204"/>
                  </a:lnTo>
                  <a:lnTo>
                    <a:pt x="0" y="185"/>
                  </a:lnTo>
                  <a:lnTo>
                    <a:pt x="0" y="185"/>
                  </a:lnTo>
                  <a:lnTo>
                    <a:pt x="1" y="163"/>
                  </a:lnTo>
                  <a:lnTo>
                    <a:pt x="3" y="143"/>
                  </a:lnTo>
                  <a:lnTo>
                    <a:pt x="6" y="125"/>
                  </a:lnTo>
                  <a:lnTo>
                    <a:pt x="11" y="107"/>
                  </a:lnTo>
                  <a:lnTo>
                    <a:pt x="18" y="91"/>
                  </a:lnTo>
                  <a:lnTo>
                    <a:pt x="26" y="76"/>
                  </a:lnTo>
                  <a:lnTo>
                    <a:pt x="36" y="61"/>
                  </a:lnTo>
                  <a:lnTo>
                    <a:pt x="46" y="48"/>
                  </a:lnTo>
                  <a:lnTo>
                    <a:pt x="46" y="48"/>
                  </a:lnTo>
                  <a:lnTo>
                    <a:pt x="59" y="36"/>
                  </a:lnTo>
                  <a:lnTo>
                    <a:pt x="72" y="26"/>
                  </a:lnTo>
                  <a:lnTo>
                    <a:pt x="86" y="18"/>
                  </a:lnTo>
                  <a:lnTo>
                    <a:pt x="100" y="11"/>
                  </a:lnTo>
                  <a:lnTo>
                    <a:pt x="117" y="7"/>
                  </a:lnTo>
                  <a:lnTo>
                    <a:pt x="133" y="2"/>
                  </a:lnTo>
                  <a:lnTo>
                    <a:pt x="151" y="0"/>
                  </a:lnTo>
                  <a:lnTo>
                    <a:pt x="170" y="0"/>
                  </a:lnTo>
                  <a:lnTo>
                    <a:pt x="170" y="0"/>
                  </a:lnTo>
                  <a:lnTo>
                    <a:pt x="188" y="0"/>
                  </a:lnTo>
                  <a:lnTo>
                    <a:pt x="204" y="2"/>
                  </a:lnTo>
                  <a:lnTo>
                    <a:pt x="221" y="7"/>
                  </a:lnTo>
                  <a:lnTo>
                    <a:pt x="236" y="11"/>
                  </a:lnTo>
                  <a:lnTo>
                    <a:pt x="250" y="18"/>
                  </a:lnTo>
                  <a:lnTo>
                    <a:pt x="264" y="26"/>
                  </a:lnTo>
                  <a:lnTo>
                    <a:pt x="277" y="36"/>
                  </a:lnTo>
                  <a:lnTo>
                    <a:pt x="287" y="48"/>
                  </a:lnTo>
                  <a:lnTo>
                    <a:pt x="287" y="48"/>
                  </a:lnTo>
                  <a:lnTo>
                    <a:pt x="298" y="61"/>
                  </a:lnTo>
                  <a:lnTo>
                    <a:pt x="306" y="74"/>
                  </a:lnTo>
                  <a:lnTo>
                    <a:pt x="315" y="91"/>
                  </a:lnTo>
                  <a:lnTo>
                    <a:pt x="320" y="105"/>
                  </a:lnTo>
                  <a:lnTo>
                    <a:pt x="325" y="124"/>
                  </a:lnTo>
                  <a:lnTo>
                    <a:pt x="328" y="142"/>
                  </a:lnTo>
                  <a:lnTo>
                    <a:pt x="330" y="161"/>
                  </a:lnTo>
                  <a:lnTo>
                    <a:pt x="331" y="183"/>
                  </a:lnTo>
                  <a:lnTo>
                    <a:pt x="331" y="183"/>
                  </a:lnTo>
                  <a:lnTo>
                    <a:pt x="330" y="203"/>
                  </a:lnTo>
                  <a:lnTo>
                    <a:pt x="328" y="222"/>
                  </a:lnTo>
                  <a:lnTo>
                    <a:pt x="325" y="241"/>
                  </a:lnTo>
                  <a:lnTo>
                    <a:pt x="320" y="257"/>
                  </a:lnTo>
                  <a:lnTo>
                    <a:pt x="313" y="274"/>
                  </a:lnTo>
                  <a:lnTo>
                    <a:pt x="306" y="288"/>
                  </a:lnTo>
                  <a:lnTo>
                    <a:pt x="297" y="302"/>
                  </a:lnTo>
                  <a:lnTo>
                    <a:pt x="287" y="315"/>
                  </a:lnTo>
                  <a:lnTo>
                    <a:pt x="287" y="315"/>
                  </a:lnTo>
                  <a:lnTo>
                    <a:pt x="275" y="328"/>
                  </a:lnTo>
                  <a:lnTo>
                    <a:pt x="262" y="338"/>
                  </a:lnTo>
                  <a:lnTo>
                    <a:pt x="249" y="346"/>
                  </a:lnTo>
                  <a:lnTo>
                    <a:pt x="234" y="353"/>
                  </a:lnTo>
                  <a:lnTo>
                    <a:pt x="219" y="359"/>
                  </a:lnTo>
                  <a:lnTo>
                    <a:pt x="203" y="363"/>
                  </a:lnTo>
                  <a:lnTo>
                    <a:pt x="184" y="364"/>
                  </a:lnTo>
                  <a:lnTo>
                    <a:pt x="166" y="366"/>
                  </a:lnTo>
                  <a:lnTo>
                    <a:pt x="166" y="366"/>
                  </a:lnTo>
                  <a:close/>
                  <a:moveTo>
                    <a:pt x="168" y="28"/>
                  </a:moveTo>
                  <a:lnTo>
                    <a:pt x="168" y="28"/>
                  </a:lnTo>
                  <a:lnTo>
                    <a:pt x="153" y="28"/>
                  </a:lnTo>
                  <a:lnTo>
                    <a:pt x="138" y="31"/>
                  </a:lnTo>
                  <a:lnTo>
                    <a:pt x="125" y="35"/>
                  </a:lnTo>
                  <a:lnTo>
                    <a:pt x="112" y="38"/>
                  </a:lnTo>
                  <a:lnTo>
                    <a:pt x="100" y="44"/>
                  </a:lnTo>
                  <a:lnTo>
                    <a:pt x="89" y="51"/>
                  </a:lnTo>
                  <a:lnTo>
                    <a:pt x="79" y="59"/>
                  </a:lnTo>
                  <a:lnTo>
                    <a:pt x="69" y="69"/>
                  </a:lnTo>
                  <a:lnTo>
                    <a:pt x="69" y="69"/>
                  </a:lnTo>
                  <a:lnTo>
                    <a:pt x="61" y="81"/>
                  </a:lnTo>
                  <a:lnTo>
                    <a:pt x="54" y="92"/>
                  </a:lnTo>
                  <a:lnTo>
                    <a:pt x="48" y="105"/>
                  </a:lnTo>
                  <a:lnTo>
                    <a:pt x="43" y="119"/>
                  </a:lnTo>
                  <a:lnTo>
                    <a:pt x="38" y="133"/>
                  </a:lnTo>
                  <a:lnTo>
                    <a:pt x="34" y="150"/>
                  </a:lnTo>
                  <a:lnTo>
                    <a:pt x="33" y="166"/>
                  </a:lnTo>
                  <a:lnTo>
                    <a:pt x="33" y="185"/>
                  </a:lnTo>
                  <a:lnTo>
                    <a:pt x="33" y="185"/>
                  </a:lnTo>
                  <a:lnTo>
                    <a:pt x="33" y="203"/>
                  </a:lnTo>
                  <a:lnTo>
                    <a:pt x="34" y="218"/>
                  </a:lnTo>
                  <a:lnTo>
                    <a:pt x="38" y="232"/>
                  </a:lnTo>
                  <a:lnTo>
                    <a:pt x="41" y="247"/>
                  </a:lnTo>
                  <a:lnTo>
                    <a:pt x="48" y="260"/>
                  </a:lnTo>
                  <a:lnTo>
                    <a:pt x="53" y="274"/>
                  </a:lnTo>
                  <a:lnTo>
                    <a:pt x="61" y="285"/>
                  </a:lnTo>
                  <a:lnTo>
                    <a:pt x="69" y="295"/>
                  </a:lnTo>
                  <a:lnTo>
                    <a:pt x="69" y="295"/>
                  </a:lnTo>
                  <a:lnTo>
                    <a:pt x="77" y="305"/>
                  </a:lnTo>
                  <a:lnTo>
                    <a:pt x="89" y="313"/>
                  </a:lnTo>
                  <a:lnTo>
                    <a:pt x="99" y="321"/>
                  </a:lnTo>
                  <a:lnTo>
                    <a:pt x="110" y="326"/>
                  </a:lnTo>
                  <a:lnTo>
                    <a:pt x="123" y="331"/>
                  </a:lnTo>
                  <a:lnTo>
                    <a:pt x="137" y="335"/>
                  </a:lnTo>
                  <a:lnTo>
                    <a:pt x="151" y="336"/>
                  </a:lnTo>
                  <a:lnTo>
                    <a:pt x="166" y="338"/>
                  </a:lnTo>
                  <a:lnTo>
                    <a:pt x="166" y="338"/>
                  </a:lnTo>
                  <a:lnTo>
                    <a:pt x="181" y="336"/>
                  </a:lnTo>
                  <a:lnTo>
                    <a:pt x="196" y="335"/>
                  </a:lnTo>
                  <a:lnTo>
                    <a:pt x="209" y="331"/>
                  </a:lnTo>
                  <a:lnTo>
                    <a:pt x="222" y="326"/>
                  </a:lnTo>
                  <a:lnTo>
                    <a:pt x="234" y="321"/>
                  </a:lnTo>
                  <a:lnTo>
                    <a:pt x="245" y="315"/>
                  </a:lnTo>
                  <a:lnTo>
                    <a:pt x="255" y="307"/>
                  </a:lnTo>
                  <a:lnTo>
                    <a:pt x="264" y="297"/>
                  </a:lnTo>
                  <a:lnTo>
                    <a:pt x="264" y="297"/>
                  </a:lnTo>
                  <a:lnTo>
                    <a:pt x="272" y="285"/>
                  </a:lnTo>
                  <a:lnTo>
                    <a:pt x="278" y="274"/>
                  </a:lnTo>
                  <a:lnTo>
                    <a:pt x="285" y="260"/>
                  </a:lnTo>
                  <a:lnTo>
                    <a:pt x="290" y="247"/>
                  </a:lnTo>
                  <a:lnTo>
                    <a:pt x="293" y="232"/>
                  </a:lnTo>
                  <a:lnTo>
                    <a:pt x="297" y="218"/>
                  </a:lnTo>
                  <a:lnTo>
                    <a:pt x="298" y="199"/>
                  </a:lnTo>
                  <a:lnTo>
                    <a:pt x="298" y="183"/>
                  </a:lnTo>
                  <a:lnTo>
                    <a:pt x="298" y="183"/>
                  </a:lnTo>
                  <a:lnTo>
                    <a:pt x="298" y="165"/>
                  </a:lnTo>
                  <a:lnTo>
                    <a:pt x="297" y="147"/>
                  </a:lnTo>
                  <a:lnTo>
                    <a:pt x="293" y="132"/>
                  </a:lnTo>
                  <a:lnTo>
                    <a:pt x="290" y="117"/>
                  </a:lnTo>
                  <a:lnTo>
                    <a:pt x="285" y="102"/>
                  </a:lnTo>
                  <a:lnTo>
                    <a:pt x="278" y="91"/>
                  </a:lnTo>
                  <a:lnTo>
                    <a:pt x="272" y="79"/>
                  </a:lnTo>
                  <a:lnTo>
                    <a:pt x="264" y="68"/>
                  </a:lnTo>
                  <a:lnTo>
                    <a:pt x="264" y="68"/>
                  </a:lnTo>
                  <a:lnTo>
                    <a:pt x="255" y="59"/>
                  </a:lnTo>
                  <a:lnTo>
                    <a:pt x="245" y="51"/>
                  </a:lnTo>
                  <a:lnTo>
                    <a:pt x="234" y="43"/>
                  </a:lnTo>
                  <a:lnTo>
                    <a:pt x="222" y="38"/>
                  </a:lnTo>
                  <a:lnTo>
                    <a:pt x="211" y="33"/>
                  </a:lnTo>
                  <a:lnTo>
                    <a:pt x="198" y="30"/>
                  </a:lnTo>
                  <a:lnTo>
                    <a:pt x="183" y="28"/>
                  </a:lnTo>
                  <a:lnTo>
                    <a:pt x="168" y="28"/>
                  </a:lnTo>
                  <a:lnTo>
                    <a:pt x="168" y="2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7" name="Freeform 17"/>
            <p:cNvSpPr>
              <a:spLocks/>
            </p:cNvSpPr>
            <p:nvPr/>
          </p:nvSpPr>
          <p:spPr bwMode="auto">
            <a:xfrm>
              <a:off x="3192463" y="2051050"/>
              <a:ext cx="214313" cy="284163"/>
            </a:xfrm>
            <a:custGeom>
              <a:avLst/>
              <a:gdLst>
                <a:gd name="T0" fmla="*/ 237 w 270"/>
                <a:gd name="T1" fmla="*/ 153 h 358"/>
                <a:gd name="T2" fmla="*/ 237 w 270"/>
                <a:gd name="T3" fmla="*/ 124 h 358"/>
                <a:gd name="T4" fmla="*/ 226 w 270"/>
                <a:gd name="T5" fmla="*/ 77 h 358"/>
                <a:gd name="T6" fmla="*/ 216 w 270"/>
                <a:gd name="T7" fmla="*/ 59 h 358"/>
                <a:gd name="T8" fmla="*/ 203 w 270"/>
                <a:gd name="T9" fmla="*/ 46 h 358"/>
                <a:gd name="T10" fmla="*/ 186 w 270"/>
                <a:gd name="T11" fmla="*/ 36 h 358"/>
                <a:gd name="T12" fmla="*/ 168 w 270"/>
                <a:gd name="T13" fmla="*/ 30 h 358"/>
                <a:gd name="T14" fmla="*/ 147 w 270"/>
                <a:gd name="T15" fmla="*/ 28 h 358"/>
                <a:gd name="T16" fmla="*/ 135 w 270"/>
                <a:gd name="T17" fmla="*/ 28 h 358"/>
                <a:gd name="T18" fmla="*/ 112 w 270"/>
                <a:gd name="T19" fmla="*/ 33 h 358"/>
                <a:gd name="T20" fmla="*/ 91 w 270"/>
                <a:gd name="T21" fmla="*/ 43 h 358"/>
                <a:gd name="T22" fmla="*/ 72 w 270"/>
                <a:gd name="T23" fmla="*/ 56 h 358"/>
                <a:gd name="T24" fmla="*/ 64 w 270"/>
                <a:gd name="T25" fmla="*/ 64 h 358"/>
                <a:gd name="T26" fmla="*/ 49 w 270"/>
                <a:gd name="T27" fmla="*/ 84 h 358"/>
                <a:gd name="T28" fmla="*/ 39 w 270"/>
                <a:gd name="T29" fmla="*/ 107 h 358"/>
                <a:gd name="T30" fmla="*/ 34 w 270"/>
                <a:gd name="T31" fmla="*/ 130 h 358"/>
                <a:gd name="T32" fmla="*/ 31 w 270"/>
                <a:gd name="T33" fmla="*/ 157 h 358"/>
                <a:gd name="T34" fmla="*/ 0 w 270"/>
                <a:gd name="T35" fmla="*/ 358 h 358"/>
                <a:gd name="T36" fmla="*/ 31 w 270"/>
                <a:gd name="T37" fmla="*/ 8 h 358"/>
                <a:gd name="T38" fmla="*/ 33 w 270"/>
                <a:gd name="T39" fmla="*/ 71 h 358"/>
                <a:gd name="T40" fmla="*/ 43 w 270"/>
                <a:gd name="T41" fmla="*/ 54 h 358"/>
                <a:gd name="T42" fmla="*/ 67 w 270"/>
                <a:gd name="T43" fmla="*/ 28 h 358"/>
                <a:gd name="T44" fmla="*/ 97 w 270"/>
                <a:gd name="T45" fmla="*/ 10 h 358"/>
                <a:gd name="T46" fmla="*/ 133 w 270"/>
                <a:gd name="T47" fmla="*/ 0 h 358"/>
                <a:gd name="T48" fmla="*/ 153 w 270"/>
                <a:gd name="T49" fmla="*/ 0 h 358"/>
                <a:gd name="T50" fmla="*/ 180 w 270"/>
                <a:gd name="T51" fmla="*/ 2 h 358"/>
                <a:gd name="T52" fmla="*/ 203 w 270"/>
                <a:gd name="T53" fmla="*/ 8 h 358"/>
                <a:gd name="T54" fmla="*/ 222 w 270"/>
                <a:gd name="T55" fmla="*/ 20 h 358"/>
                <a:gd name="T56" fmla="*/ 239 w 270"/>
                <a:gd name="T57" fmla="*/ 36 h 358"/>
                <a:gd name="T58" fmla="*/ 247 w 270"/>
                <a:gd name="T59" fmla="*/ 46 h 358"/>
                <a:gd name="T60" fmla="*/ 257 w 270"/>
                <a:gd name="T61" fmla="*/ 69 h 358"/>
                <a:gd name="T62" fmla="*/ 265 w 270"/>
                <a:gd name="T63" fmla="*/ 97 h 358"/>
                <a:gd name="T64" fmla="*/ 269 w 270"/>
                <a:gd name="T65" fmla="*/ 127 h 358"/>
                <a:gd name="T66" fmla="*/ 270 w 270"/>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358">
                  <a:moveTo>
                    <a:pt x="237" y="358"/>
                  </a:moveTo>
                  <a:lnTo>
                    <a:pt x="237" y="153"/>
                  </a:lnTo>
                  <a:lnTo>
                    <a:pt x="237" y="153"/>
                  </a:lnTo>
                  <a:lnTo>
                    <a:pt x="237" y="124"/>
                  </a:lnTo>
                  <a:lnTo>
                    <a:pt x="232" y="99"/>
                  </a:lnTo>
                  <a:lnTo>
                    <a:pt x="226" y="77"/>
                  </a:lnTo>
                  <a:lnTo>
                    <a:pt x="221" y="68"/>
                  </a:lnTo>
                  <a:lnTo>
                    <a:pt x="216" y="59"/>
                  </a:lnTo>
                  <a:lnTo>
                    <a:pt x="209" y="53"/>
                  </a:lnTo>
                  <a:lnTo>
                    <a:pt x="203" y="46"/>
                  </a:lnTo>
                  <a:lnTo>
                    <a:pt x="194" y="39"/>
                  </a:lnTo>
                  <a:lnTo>
                    <a:pt x="186" y="36"/>
                  </a:lnTo>
                  <a:lnTo>
                    <a:pt x="178" y="33"/>
                  </a:lnTo>
                  <a:lnTo>
                    <a:pt x="168" y="30"/>
                  </a:lnTo>
                  <a:lnTo>
                    <a:pt x="158" y="28"/>
                  </a:lnTo>
                  <a:lnTo>
                    <a:pt x="147" y="28"/>
                  </a:lnTo>
                  <a:lnTo>
                    <a:pt x="147" y="28"/>
                  </a:lnTo>
                  <a:lnTo>
                    <a:pt x="135" y="28"/>
                  </a:lnTo>
                  <a:lnTo>
                    <a:pt x="123" y="30"/>
                  </a:lnTo>
                  <a:lnTo>
                    <a:pt x="112" y="33"/>
                  </a:lnTo>
                  <a:lnTo>
                    <a:pt x="100" y="38"/>
                  </a:lnTo>
                  <a:lnTo>
                    <a:pt x="91" y="43"/>
                  </a:lnTo>
                  <a:lnTo>
                    <a:pt x="82" y="49"/>
                  </a:lnTo>
                  <a:lnTo>
                    <a:pt x="72" y="56"/>
                  </a:lnTo>
                  <a:lnTo>
                    <a:pt x="64" y="64"/>
                  </a:lnTo>
                  <a:lnTo>
                    <a:pt x="64" y="64"/>
                  </a:lnTo>
                  <a:lnTo>
                    <a:pt x="56" y="74"/>
                  </a:lnTo>
                  <a:lnTo>
                    <a:pt x="49" y="84"/>
                  </a:lnTo>
                  <a:lnTo>
                    <a:pt x="44" y="96"/>
                  </a:lnTo>
                  <a:lnTo>
                    <a:pt x="39" y="107"/>
                  </a:lnTo>
                  <a:lnTo>
                    <a:pt x="36" y="119"/>
                  </a:lnTo>
                  <a:lnTo>
                    <a:pt x="34" y="130"/>
                  </a:lnTo>
                  <a:lnTo>
                    <a:pt x="33" y="143"/>
                  </a:lnTo>
                  <a:lnTo>
                    <a:pt x="31" y="157"/>
                  </a:lnTo>
                  <a:lnTo>
                    <a:pt x="31" y="358"/>
                  </a:lnTo>
                  <a:lnTo>
                    <a:pt x="0" y="358"/>
                  </a:lnTo>
                  <a:lnTo>
                    <a:pt x="0" y="8"/>
                  </a:lnTo>
                  <a:lnTo>
                    <a:pt x="31" y="8"/>
                  </a:lnTo>
                  <a:lnTo>
                    <a:pt x="31" y="71"/>
                  </a:lnTo>
                  <a:lnTo>
                    <a:pt x="33" y="71"/>
                  </a:lnTo>
                  <a:lnTo>
                    <a:pt x="33" y="71"/>
                  </a:lnTo>
                  <a:lnTo>
                    <a:pt x="43" y="54"/>
                  </a:lnTo>
                  <a:lnTo>
                    <a:pt x="54" y="39"/>
                  </a:lnTo>
                  <a:lnTo>
                    <a:pt x="67" y="28"/>
                  </a:lnTo>
                  <a:lnTo>
                    <a:pt x="82" y="16"/>
                  </a:lnTo>
                  <a:lnTo>
                    <a:pt x="97" y="10"/>
                  </a:lnTo>
                  <a:lnTo>
                    <a:pt x="115" y="3"/>
                  </a:lnTo>
                  <a:lnTo>
                    <a:pt x="133" y="0"/>
                  </a:lnTo>
                  <a:lnTo>
                    <a:pt x="153" y="0"/>
                  </a:lnTo>
                  <a:lnTo>
                    <a:pt x="153" y="0"/>
                  </a:lnTo>
                  <a:lnTo>
                    <a:pt x="166" y="0"/>
                  </a:lnTo>
                  <a:lnTo>
                    <a:pt x="180" y="2"/>
                  </a:lnTo>
                  <a:lnTo>
                    <a:pt x="191" y="5"/>
                  </a:lnTo>
                  <a:lnTo>
                    <a:pt x="203" y="8"/>
                  </a:lnTo>
                  <a:lnTo>
                    <a:pt x="212" y="15"/>
                  </a:lnTo>
                  <a:lnTo>
                    <a:pt x="222" y="20"/>
                  </a:lnTo>
                  <a:lnTo>
                    <a:pt x="231" y="28"/>
                  </a:lnTo>
                  <a:lnTo>
                    <a:pt x="239" y="36"/>
                  </a:lnTo>
                  <a:lnTo>
                    <a:pt x="239" y="36"/>
                  </a:lnTo>
                  <a:lnTo>
                    <a:pt x="247" y="46"/>
                  </a:lnTo>
                  <a:lnTo>
                    <a:pt x="252" y="58"/>
                  </a:lnTo>
                  <a:lnTo>
                    <a:pt x="257" y="69"/>
                  </a:lnTo>
                  <a:lnTo>
                    <a:pt x="262" y="82"/>
                  </a:lnTo>
                  <a:lnTo>
                    <a:pt x="265" y="97"/>
                  </a:lnTo>
                  <a:lnTo>
                    <a:pt x="267" y="112"/>
                  </a:lnTo>
                  <a:lnTo>
                    <a:pt x="269" y="127"/>
                  </a:lnTo>
                  <a:lnTo>
                    <a:pt x="270" y="145"/>
                  </a:lnTo>
                  <a:lnTo>
                    <a:pt x="270" y="358"/>
                  </a:lnTo>
                  <a:lnTo>
                    <a:pt x="237" y="35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8" name="Freeform 18"/>
            <p:cNvSpPr>
              <a:spLocks/>
            </p:cNvSpPr>
            <p:nvPr/>
          </p:nvSpPr>
          <p:spPr bwMode="auto">
            <a:xfrm>
              <a:off x="3476625" y="1946275"/>
              <a:ext cx="61913" cy="122238"/>
            </a:xfrm>
            <a:custGeom>
              <a:avLst/>
              <a:gdLst>
                <a:gd name="T0" fmla="*/ 24 w 77"/>
                <a:gd name="T1" fmla="*/ 153 h 153"/>
                <a:gd name="T2" fmla="*/ 0 w 77"/>
                <a:gd name="T3" fmla="*/ 153 h 153"/>
                <a:gd name="T4" fmla="*/ 42 w 77"/>
                <a:gd name="T5" fmla="*/ 0 h 153"/>
                <a:gd name="T6" fmla="*/ 77 w 77"/>
                <a:gd name="T7" fmla="*/ 0 h 153"/>
                <a:gd name="T8" fmla="*/ 24 w 77"/>
                <a:gd name="T9" fmla="*/ 153 h 153"/>
              </a:gdLst>
              <a:ahLst/>
              <a:cxnLst>
                <a:cxn ang="0">
                  <a:pos x="T0" y="T1"/>
                </a:cxn>
                <a:cxn ang="0">
                  <a:pos x="T2" y="T3"/>
                </a:cxn>
                <a:cxn ang="0">
                  <a:pos x="T4" y="T5"/>
                </a:cxn>
                <a:cxn ang="0">
                  <a:pos x="T6" y="T7"/>
                </a:cxn>
                <a:cxn ang="0">
                  <a:pos x="T8" y="T9"/>
                </a:cxn>
              </a:cxnLst>
              <a:rect l="0" t="0" r="r" b="b"/>
              <a:pathLst>
                <a:path w="77" h="153">
                  <a:moveTo>
                    <a:pt x="24" y="153"/>
                  </a:moveTo>
                  <a:lnTo>
                    <a:pt x="0" y="153"/>
                  </a:lnTo>
                  <a:lnTo>
                    <a:pt x="42" y="0"/>
                  </a:lnTo>
                  <a:lnTo>
                    <a:pt x="77" y="0"/>
                  </a:lnTo>
                  <a:lnTo>
                    <a:pt x="24" y="153"/>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9" name="Freeform 19"/>
            <p:cNvSpPr>
              <a:spLocks/>
            </p:cNvSpPr>
            <p:nvPr/>
          </p:nvSpPr>
          <p:spPr bwMode="auto">
            <a:xfrm>
              <a:off x="3544888" y="2051050"/>
              <a:ext cx="161925" cy="290513"/>
            </a:xfrm>
            <a:custGeom>
              <a:avLst/>
              <a:gdLst>
                <a:gd name="T0" fmla="*/ 0 w 203"/>
                <a:gd name="T1" fmla="*/ 303 h 366"/>
                <a:gd name="T2" fmla="*/ 10 w 203"/>
                <a:gd name="T3" fmla="*/ 312 h 366"/>
                <a:gd name="T4" fmla="*/ 31 w 203"/>
                <a:gd name="T5" fmla="*/ 323 h 366"/>
                <a:gd name="T6" fmla="*/ 43 w 203"/>
                <a:gd name="T7" fmla="*/ 328 h 366"/>
                <a:gd name="T8" fmla="*/ 77 w 203"/>
                <a:gd name="T9" fmla="*/ 336 h 366"/>
                <a:gd name="T10" fmla="*/ 87 w 203"/>
                <a:gd name="T11" fmla="*/ 338 h 366"/>
                <a:gd name="T12" fmla="*/ 124 w 203"/>
                <a:gd name="T13" fmla="*/ 333 h 366"/>
                <a:gd name="T14" fmla="*/ 148 w 203"/>
                <a:gd name="T15" fmla="*/ 320 h 366"/>
                <a:gd name="T16" fmla="*/ 165 w 203"/>
                <a:gd name="T17" fmla="*/ 300 h 366"/>
                <a:gd name="T18" fmla="*/ 170 w 203"/>
                <a:gd name="T19" fmla="*/ 270 h 366"/>
                <a:gd name="T20" fmla="*/ 168 w 203"/>
                <a:gd name="T21" fmla="*/ 259 h 366"/>
                <a:gd name="T22" fmla="*/ 158 w 203"/>
                <a:gd name="T23" fmla="*/ 239 h 366"/>
                <a:gd name="T24" fmla="*/ 152 w 203"/>
                <a:gd name="T25" fmla="*/ 231 h 366"/>
                <a:gd name="T26" fmla="*/ 127 w 203"/>
                <a:gd name="T27" fmla="*/ 214 h 366"/>
                <a:gd name="T28" fmla="*/ 92 w 203"/>
                <a:gd name="T29" fmla="*/ 196 h 366"/>
                <a:gd name="T30" fmla="*/ 69 w 203"/>
                <a:gd name="T31" fmla="*/ 186 h 366"/>
                <a:gd name="T32" fmla="*/ 35 w 203"/>
                <a:gd name="T33" fmla="*/ 163 h 366"/>
                <a:gd name="T34" fmla="*/ 21 w 203"/>
                <a:gd name="T35" fmla="*/ 152 h 366"/>
                <a:gd name="T36" fmla="*/ 6 w 203"/>
                <a:gd name="T37" fmla="*/ 125 h 366"/>
                <a:gd name="T38" fmla="*/ 2 w 203"/>
                <a:gd name="T39" fmla="*/ 94 h 366"/>
                <a:gd name="T40" fmla="*/ 2 w 203"/>
                <a:gd name="T41" fmla="*/ 84 h 366"/>
                <a:gd name="T42" fmla="*/ 6 w 203"/>
                <a:gd name="T43" fmla="*/ 64 h 366"/>
                <a:gd name="T44" fmla="*/ 15 w 203"/>
                <a:gd name="T45" fmla="*/ 48 h 366"/>
                <a:gd name="T46" fmla="*/ 26 w 203"/>
                <a:gd name="T47" fmla="*/ 33 h 366"/>
                <a:gd name="T48" fmla="*/ 35 w 203"/>
                <a:gd name="T49" fmla="*/ 26 h 366"/>
                <a:gd name="T50" fmla="*/ 71 w 203"/>
                <a:gd name="T51" fmla="*/ 7 h 366"/>
                <a:gd name="T52" fmla="*/ 115 w 203"/>
                <a:gd name="T53" fmla="*/ 0 h 366"/>
                <a:gd name="T54" fmla="*/ 137 w 203"/>
                <a:gd name="T55" fmla="*/ 0 h 366"/>
                <a:gd name="T56" fmla="*/ 175 w 203"/>
                <a:gd name="T57" fmla="*/ 10 h 366"/>
                <a:gd name="T58" fmla="*/ 191 w 203"/>
                <a:gd name="T59" fmla="*/ 53 h 366"/>
                <a:gd name="T60" fmla="*/ 171 w 203"/>
                <a:gd name="T61" fmla="*/ 43 h 366"/>
                <a:gd name="T62" fmla="*/ 132 w 203"/>
                <a:gd name="T63" fmla="*/ 30 h 366"/>
                <a:gd name="T64" fmla="*/ 110 w 203"/>
                <a:gd name="T65" fmla="*/ 28 h 366"/>
                <a:gd name="T66" fmla="*/ 81 w 203"/>
                <a:gd name="T67" fmla="*/ 33 h 366"/>
                <a:gd name="T68" fmla="*/ 56 w 203"/>
                <a:gd name="T69" fmla="*/ 46 h 366"/>
                <a:gd name="T70" fmla="*/ 46 w 203"/>
                <a:gd name="T71" fmla="*/ 56 h 366"/>
                <a:gd name="T72" fmla="*/ 36 w 203"/>
                <a:gd name="T73" fmla="*/ 79 h 366"/>
                <a:gd name="T74" fmla="*/ 35 w 203"/>
                <a:gd name="T75" fmla="*/ 92 h 366"/>
                <a:gd name="T76" fmla="*/ 38 w 203"/>
                <a:gd name="T77" fmla="*/ 115 h 366"/>
                <a:gd name="T78" fmla="*/ 48 w 203"/>
                <a:gd name="T79" fmla="*/ 133 h 366"/>
                <a:gd name="T80" fmla="*/ 56 w 203"/>
                <a:gd name="T81" fmla="*/ 142 h 366"/>
                <a:gd name="T82" fmla="*/ 86 w 203"/>
                <a:gd name="T83" fmla="*/ 158 h 366"/>
                <a:gd name="T84" fmla="*/ 107 w 203"/>
                <a:gd name="T85" fmla="*/ 168 h 366"/>
                <a:gd name="T86" fmla="*/ 153 w 203"/>
                <a:gd name="T87" fmla="*/ 193 h 366"/>
                <a:gd name="T88" fmla="*/ 181 w 203"/>
                <a:gd name="T89" fmla="*/ 214 h 366"/>
                <a:gd name="T90" fmla="*/ 191 w 203"/>
                <a:gd name="T91" fmla="*/ 226 h 366"/>
                <a:gd name="T92" fmla="*/ 201 w 203"/>
                <a:gd name="T93" fmla="*/ 254 h 366"/>
                <a:gd name="T94" fmla="*/ 203 w 203"/>
                <a:gd name="T95" fmla="*/ 270 h 366"/>
                <a:gd name="T96" fmla="*/ 199 w 203"/>
                <a:gd name="T97" fmla="*/ 290 h 366"/>
                <a:gd name="T98" fmla="*/ 194 w 203"/>
                <a:gd name="T99" fmla="*/ 308 h 366"/>
                <a:gd name="T100" fmla="*/ 185 w 203"/>
                <a:gd name="T101" fmla="*/ 325 h 366"/>
                <a:gd name="T102" fmla="*/ 171 w 203"/>
                <a:gd name="T103" fmla="*/ 340 h 366"/>
                <a:gd name="T104" fmla="*/ 163 w 203"/>
                <a:gd name="T105" fmla="*/ 345 h 366"/>
                <a:gd name="T106" fmla="*/ 143 w 203"/>
                <a:gd name="T107" fmla="*/ 356 h 366"/>
                <a:gd name="T108" fmla="*/ 110 w 203"/>
                <a:gd name="T109" fmla="*/ 364 h 366"/>
                <a:gd name="T110" fmla="*/ 84 w 203"/>
                <a:gd name="T111" fmla="*/ 366 h 366"/>
                <a:gd name="T112" fmla="*/ 38 w 203"/>
                <a:gd name="T113" fmla="*/ 359 h 366"/>
                <a:gd name="T114" fmla="*/ 0 w 203"/>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66">
                  <a:moveTo>
                    <a:pt x="0" y="341"/>
                  </a:moveTo>
                  <a:lnTo>
                    <a:pt x="0" y="303"/>
                  </a:lnTo>
                  <a:lnTo>
                    <a:pt x="0" y="303"/>
                  </a:lnTo>
                  <a:lnTo>
                    <a:pt x="10" y="312"/>
                  </a:lnTo>
                  <a:lnTo>
                    <a:pt x="20" y="318"/>
                  </a:lnTo>
                  <a:lnTo>
                    <a:pt x="31" y="323"/>
                  </a:lnTo>
                  <a:lnTo>
                    <a:pt x="43" y="328"/>
                  </a:lnTo>
                  <a:lnTo>
                    <a:pt x="43" y="328"/>
                  </a:lnTo>
                  <a:lnTo>
                    <a:pt x="67" y="335"/>
                  </a:lnTo>
                  <a:lnTo>
                    <a:pt x="77" y="336"/>
                  </a:lnTo>
                  <a:lnTo>
                    <a:pt x="87" y="338"/>
                  </a:lnTo>
                  <a:lnTo>
                    <a:pt x="87" y="338"/>
                  </a:lnTo>
                  <a:lnTo>
                    <a:pt x="105" y="336"/>
                  </a:lnTo>
                  <a:lnTo>
                    <a:pt x="124" y="333"/>
                  </a:lnTo>
                  <a:lnTo>
                    <a:pt x="137" y="328"/>
                  </a:lnTo>
                  <a:lnTo>
                    <a:pt x="148" y="320"/>
                  </a:lnTo>
                  <a:lnTo>
                    <a:pt x="158" y="312"/>
                  </a:lnTo>
                  <a:lnTo>
                    <a:pt x="165" y="300"/>
                  </a:lnTo>
                  <a:lnTo>
                    <a:pt x="168" y="285"/>
                  </a:lnTo>
                  <a:lnTo>
                    <a:pt x="170" y="270"/>
                  </a:lnTo>
                  <a:lnTo>
                    <a:pt x="170" y="270"/>
                  </a:lnTo>
                  <a:lnTo>
                    <a:pt x="168" y="259"/>
                  </a:lnTo>
                  <a:lnTo>
                    <a:pt x="165" y="249"/>
                  </a:lnTo>
                  <a:lnTo>
                    <a:pt x="158" y="239"/>
                  </a:lnTo>
                  <a:lnTo>
                    <a:pt x="152" y="231"/>
                  </a:lnTo>
                  <a:lnTo>
                    <a:pt x="152" y="231"/>
                  </a:lnTo>
                  <a:lnTo>
                    <a:pt x="140" y="222"/>
                  </a:lnTo>
                  <a:lnTo>
                    <a:pt x="127" y="214"/>
                  </a:lnTo>
                  <a:lnTo>
                    <a:pt x="112" y="204"/>
                  </a:lnTo>
                  <a:lnTo>
                    <a:pt x="92" y="196"/>
                  </a:lnTo>
                  <a:lnTo>
                    <a:pt x="92" y="196"/>
                  </a:lnTo>
                  <a:lnTo>
                    <a:pt x="69" y="186"/>
                  </a:lnTo>
                  <a:lnTo>
                    <a:pt x="49" y="175"/>
                  </a:lnTo>
                  <a:lnTo>
                    <a:pt x="35" y="163"/>
                  </a:lnTo>
                  <a:lnTo>
                    <a:pt x="21" y="152"/>
                  </a:lnTo>
                  <a:lnTo>
                    <a:pt x="21" y="152"/>
                  </a:lnTo>
                  <a:lnTo>
                    <a:pt x="13" y="138"/>
                  </a:lnTo>
                  <a:lnTo>
                    <a:pt x="6" y="125"/>
                  </a:lnTo>
                  <a:lnTo>
                    <a:pt x="3" y="110"/>
                  </a:lnTo>
                  <a:lnTo>
                    <a:pt x="2" y="94"/>
                  </a:lnTo>
                  <a:lnTo>
                    <a:pt x="2" y="94"/>
                  </a:lnTo>
                  <a:lnTo>
                    <a:pt x="2" y="84"/>
                  </a:lnTo>
                  <a:lnTo>
                    <a:pt x="3" y="74"/>
                  </a:lnTo>
                  <a:lnTo>
                    <a:pt x="6" y="64"/>
                  </a:lnTo>
                  <a:lnTo>
                    <a:pt x="10" y="56"/>
                  </a:lnTo>
                  <a:lnTo>
                    <a:pt x="15" y="48"/>
                  </a:lnTo>
                  <a:lnTo>
                    <a:pt x="20" y="39"/>
                  </a:lnTo>
                  <a:lnTo>
                    <a:pt x="26" y="33"/>
                  </a:lnTo>
                  <a:lnTo>
                    <a:pt x="35" y="26"/>
                  </a:lnTo>
                  <a:lnTo>
                    <a:pt x="35" y="26"/>
                  </a:lnTo>
                  <a:lnTo>
                    <a:pt x="51" y="15"/>
                  </a:lnTo>
                  <a:lnTo>
                    <a:pt x="71" y="7"/>
                  </a:lnTo>
                  <a:lnTo>
                    <a:pt x="92" y="2"/>
                  </a:lnTo>
                  <a:lnTo>
                    <a:pt x="115" y="0"/>
                  </a:lnTo>
                  <a:lnTo>
                    <a:pt x="115" y="0"/>
                  </a:lnTo>
                  <a:lnTo>
                    <a:pt x="137" y="0"/>
                  </a:lnTo>
                  <a:lnTo>
                    <a:pt x="156" y="3"/>
                  </a:lnTo>
                  <a:lnTo>
                    <a:pt x="175" y="10"/>
                  </a:lnTo>
                  <a:lnTo>
                    <a:pt x="191" y="18"/>
                  </a:lnTo>
                  <a:lnTo>
                    <a:pt x="191" y="53"/>
                  </a:lnTo>
                  <a:lnTo>
                    <a:pt x="191" y="53"/>
                  </a:lnTo>
                  <a:lnTo>
                    <a:pt x="171" y="43"/>
                  </a:lnTo>
                  <a:lnTo>
                    <a:pt x="152" y="35"/>
                  </a:lnTo>
                  <a:lnTo>
                    <a:pt x="132" y="30"/>
                  </a:lnTo>
                  <a:lnTo>
                    <a:pt x="110" y="28"/>
                  </a:lnTo>
                  <a:lnTo>
                    <a:pt x="110" y="28"/>
                  </a:lnTo>
                  <a:lnTo>
                    <a:pt x="94" y="30"/>
                  </a:lnTo>
                  <a:lnTo>
                    <a:pt x="81" y="33"/>
                  </a:lnTo>
                  <a:lnTo>
                    <a:pt x="67" y="38"/>
                  </a:lnTo>
                  <a:lnTo>
                    <a:pt x="56" y="46"/>
                  </a:lnTo>
                  <a:lnTo>
                    <a:pt x="56" y="46"/>
                  </a:lnTo>
                  <a:lnTo>
                    <a:pt x="46" y="56"/>
                  </a:lnTo>
                  <a:lnTo>
                    <a:pt x="39" y="66"/>
                  </a:lnTo>
                  <a:lnTo>
                    <a:pt x="36" y="79"/>
                  </a:lnTo>
                  <a:lnTo>
                    <a:pt x="35" y="92"/>
                  </a:lnTo>
                  <a:lnTo>
                    <a:pt x="35" y="92"/>
                  </a:lnTo>
                  <a:lnTo>
                    <a:pt x="35" y="104"/>
                  </a:lnTo>
                  <a:lnTo>
                    <a:pt x="38" y="115"/>
                  </a:lnTo>
                  <a:lnTo>
                    <a:pt x="41" y="125"/>
                  </a:lnTo>
                  <a:lnTo>
                    <a:pt x="48" y="133"/>
                  </a:lnTo>
                  <a:lnTo>
                    <a:pt x="48" y="133"/>
                  </a:lnTo>
                  <a:lnTo>
                    <a:pt x="56" y="142"/>
                  </a:lnTo>
                  <a:lnTo>
                    <a:pt x="69" y="150"/>
                  </a:lnTo>
                  <a:lnTo>
                    <a:pt x="86" y="158"/>
                  </a:lnTo>
                  <a:lnTo>
                    <a:pt x="107" y="168"/>
                  </a:lnTo>
                  <a:lnTo>
                    <a:pt x="107" y="168"/>
                  </a:lnTo>
                  <a:lnTo>
                    <a:pt x="132" y="181"/>
                  </a:lnTo>
                  <a:lnTo>
                    <a:pt x="153" y="193"/>
                  </a:lnTo>
                  <a:lnTo>
                    <a:pt x="170" y="203"/>
                  </a:lnTo>
                  <a:lnTo>
                    <a:pt x="181" y="214"/>
                  </a:lnTo>
                  <a:lnTo>
                    <a:pt x="181" y="214"/>
                  </a:lnTo>
                  <a:lnTo>
                    <a:pt x="191" y="226"/>
                  </a:lnTo>
                  <a:lnTo>
                    <a:pt x="196" y="239"/>
                  </a:lnTo>
                  <a:lnTo>
                    <a:pt x="201" y="254"/>
                  </a:lnTo>
                  <a:lnTo>
                    <a:pt x="203" y="270"/>
                  </a:lnTo>
                  <a:lnTo>
                    <a:pt x="203" y="270"/>
                  </a:lnTo>
                  <a:lnTo>
                    <a:pt x="201" y="280"/>
                  </a:lnTo>
                  <a:lnTo>
                    <a:pt x="199" y="290"/>
                  </a:lnTo>
                  <a:lnTo>
                    <a:pt x="198" y="298"/>
                  </a:lnTo>
                  <a:lnTo>
                    <a:pt x="194" y="308"/>
                  </a:lnTo>
                  <a:lnTo>
                    <a:pt x="189" y="316"/>
                  </a:lnTo>
                  <a:lnTo>
                    <a:pt x="185" y="325"/>
                  </a:lnTo>
                  <a:lnTo>
                    <a:pt x="178" y="331"/>
                  </a:lnTo>
                  <a:lnTo>
                    <a:pt x="171" y="340"/>
                  </a:lnTo>
                  <a:lnTo>
                    <a:pt x="171" y="340"/>
                  </a:lnTo>
                  <a:lnTo>
                    <a:pt x="163" y="345"/>
                  </a:lnTo>
                  <a:lnTo>
                    <a:pt x="153" y="351"/>
                  </a:lnTo>
                  <a:lnTo>
                    <a:pt x="143" y="356"/>
                  </a:lnTo>
                  <a:lnTo>
                    <a:pt x="133" y="359"/>
                  </a:lnTo>
                  <a:lnTo>
                    <a:pt x="110" y="364"/>
                  </a:lnTo>
                  <a:lnTo>
                    <a:pt x="84" y="366"/>
                  </a:lnTo>
                  <a:lnTo>
                    <a:pt x="84" y="366"/>
                  </a:lnTo>
                  <a:lnTo>
                    <a:pt x="61" y="364"/>
                  </a:lnTo>
                  <a:lnTo>
                    <a:pt x="38" y="359"/>
                  </a:lnTo>
                  <a:lnTo>
                    <a:pt x="18" y="353"/>
                  </a:lnTo>
                  <a:lnTo>
                    <a:pt x="0" y="341"/>
                  </a:lnTo>
                  <a:lnTo>
                    <a:pt x="0" y="34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0" name="Freeform 20"/>
            <p:cNvSpPr>
              <a:spLocks/>
            </p:cNvSpPr>
            <p:nvPr/>
          </p:nvSpPr>
          <p:spPr bwMode="auto">
            <a:xfrm>
              <a:off x="7608888" y="2566988"/>
              <a:ext cx="231775" cy="231775"/>
            </a:xfrm>
            <a:custGeom>
              <a:avLst/>
              <a:gdLst>
                <a:gd name="T0" fmla="*/ 145 w 291"/>
                <a:gd name="T1" fmla="*/ 0 h 291"/>
                <a:gd name="T2" fmla="*/ 115 w 291"/>
                <a:gd name="T3" fmla="*/ 3 h 291"/>
                <a:gd name="T4" fmla="*/ 89 w 291"/>
                <a:gd name="T5" fmla="*/ 11 h 291"/>
                <a:gd name="T6" fmla="*/ 64 w 291"/>
                <a:gd name="T7" fmla="*/ 24 h 291"/>
                <a:gd name="T8" fmla="*/ 42 w 291"/>
                <a:gd name="T9" fmla="*/ 42 h 291"/>
                <a:gd name="T10" fmla="*/ 24 w 291"/>
                <a:gd name="T11" fmla="*/ 64 h 291"/>
                <a:gd name="T12" fmla="*/ 11 w 291"/>
                <a:gd name="T13" fmla="*/ 89 h 291"/>
                <a:gd name="T14" fmla="*/ 3 w 291"/>
                <a:gd name="T15" fmla="*/ 117 h 291"/>
                <a:gd name="T16" fmla="*/ 0 w 291"/>
                <a:gd name="T17" fmla="*/ 145 h 291"/>
                <a:gd name="T18" fmla="*/ 0 w 291"/>
                <a:gd name="T19" fmla="*/ 161 h 291"/>
                <a:gd name="T20" fmla="*/ 6 w 291"/>
                <a:gd name="T21" fmla="*/ 189 h 291"/>
                <a:gd name="T22" fmla="*/ 16 w 291"/>
                <a:gd name="T23" fmla="*/ 215 h 291"/>
                <a:gd name="T24" fmla="*/ 33 w 291"/>
                <a:gd name="T25" fmla="*/ 239 h 291"/>
                <a:gd name="T26" fmla="*/ 52 w 291"/>
                <a:gd name="T27" fmla="*/ 258 h 291"/>
                <a:gd name="T28" fmla="*/ 75 w 291"/>
                <a:gd name="T29" fmla="*/ 273 h 291"/>
                <a:gd name="T30" fmla="*/ 102 w 291"/>
                <a:gd name="T31" fmla="*/ 285 h 291"/>
                <a:gd name="T32" fmla="*/ 130 w 291"/>
                <a:gd name="T33" fmla="*/ 291 h 291"/>
                <a:gd name="T34" fmla="*/ 145 w 291"/>
                <a:gd name="T35" fmla="*/ 291 h 291"/>
                <a:gd name="T36" fmla="*/ 174 w 291"/>
                <a:gd name="T37" fmla="*/ 288 h 291"/>
                <a:gd name="T38" fmla="*/ 202 w 291"/>
                <a:gd name="T39" fmla="*/ 280 h 291"/>
                <a:gd name="T40" fmla="*/ 227 w 291"/>
                <a:gd name="T41" fmla="*/ 267 h 291"/>
                <a:gd name="T42" fmla="*/ 248 w 291"/>
                <a:gd name="T43" fmla="*/ 248 h 291"/>
                <a:gd name="T44" fmla="*/ 267 w 291"/>
                <a:gd name="T45" fmla="*/ 227 h 291"/>
                <a:gd name="T46" fmla="*/ 280 w 291"/>
                <a:gd name="T47" fmla="*/ 202 h 291"/>
                <a:gd name="T48" fmla="*/ 288 w 291"/>
                <a:gd name="T49" fmla="*/ 174 h 291"/>
                <a:gd name="T50" fmla="*/ 291 w 291"/>
                <a:gd name="T51" fmla="*/ 145 h 291"/>
                <a:gd name="T52" fmla="*/ 290 w 291"/>
                <a:gd name="T53" fmla="*/ 130 h 291"/>
                <a:gd name="T54" fmla="*/ 285 w 291"/>
                <a:gd name="T55" fmla="*/ 102 h 291"/>
                <a:gd name="T56" fmla="*/ 273 w 291"/>
                <a:gd name="T57" fmla="*/ 75 h 291"/>
                <a:gd name="T58" fmla="*/ 258 w 291"/>
                <a:gd name="T59" fmla="*/ 52 h 291"/>
                <a:gd name="T60" fmla="*/ 239 w 291"/>
                <a:gd name="T61" fmla="*/ 32 h 291"/>
                <a:gd name="T62" fmla="*/ 214 w 291"/>
                <a:gd name="T63" fmla="*/ 18 h 291"/>
                <a:gd name="T64" fmla="*/ 189 w 291"/>
                <a:gd name="T65" fmla="*/ 6 h 291"/>
                <a:gd name="T66" fmla="*/ 159 w 291"/>
                <a:gd name="T67" fmla="*/ 0 h 291"/>
                <a:gd name="T68" fmla="*/ 145 w 291"/>
                <a:gd name="T6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291">
                  <a:moveTo>
                    <a:pt x="145" y="0"/>
                  </a:moveTo>
                  <a:lnTo>
                    <a:pt x="145" y="0"/>
                  </a:lnTo>
                  <a:lnTo>
                    <a:pt x="130" y="0"/>
                  </a:lnTo>
                  <a:lnTo>
                    <a:pt x="115" y="3"/>
                  </a:lnTo>
                  <a:lnTo>
                    <a:pt x="102" y="6"/>
                  </a:lnTo>
                  <a:lnTo>
                    <a:pt x="89" y="11"/>
                  </a:lnTo>
                  <a:lnTo>
                    <a:pt x="75" y="18"/>
                  </a:lnTo>
                  <a:lnTo>
                    <a:pt x="64" y="24"/>
                  </a:lnTo>
                  <a:lnTo>
                    <a:pt x="52" y="32"/>
                  </a:lnTo>
                  <a:lnTo>
                    <a:pt x="42" y="42"/>
                  </a:lnTo>
                  <a:lnTo>
                    <a:pt x="33" y="52"/>
                  </a:lnTo>
                  <a:lnTo>
                    <a:pt x="24" y="64"/>
                  </a:lnTo>
                  <a:lnTo>
                    <a:pt x="16" y="75"/>
                  </a:lnTo>
                  <a:lnTo>
                    <a:pt x="11" y="89"/>
                  </a:lnTo>
                  <a:lnTo>
                    <a:pt x="6" y="102"/>
                  </a:lnTo>
                  <a:lnTo>
                    <a:pt x="3" y="117"/>
                  </a:lnTo>
                  <a:lnTo>
                    <a:pt x="0" y="130"/>
                  </a:lnTo>
                  <a:lnTo>
                    <a:pt x="0" y="145"/>
                  </a:lnTo>
                  <a:lnTo>
                    <a:pt x="0" y="145"/>
                  </a:lnTo>
                  <a:lnTo>
                    <a:pt x="0" y="161"/>
                  </a:lnTo>
                  <a:lnTo>
                    <a:pt x="3" y="174"/>
                  </a:lnTo>
                  <a:lnTo>
                    <a:pt x="6" y="189"/>
                  </a:lnTo>
                  <a:lnTo>
                    <a:pt x="11" y="202"/>
                  </a:lnTo>
                  <a:lnTo>
                    <a:pt x="16" y="215"/>
                  </a:lnTo>
                  <a:lnTo>
                    <a:pt x="24" y="227"/>
                  </a:lnTo>
                  <a:lnTo>
                    <a:pt x="33" y="239"/>
                  </a:lnTo>
                  <a:lnTo>
                    <a:pt x="42" y="248"/>
                  </a:lnTo>
                  <a:lnTo>
                    <a:pt x="52" y="258"/>
                  </a:lnTo>
                  <a:lnTo>
                    <a:pt x="64" y="267"/>
                  </a:lnTo>
                  <a:lnTo>
                    <a:pt x="75" y="273"/>
                  </a:lnTo>
                  <a:lnTo>
                    <a:pt x="89" y="280"/>
                  </a:lnTo>
                  <a:lnTo>
                    <a:pt x="102" y="285"/>
                  </a:lnTo>
                  <a:lnTo>
                    <a:pt x="115" y="288"/>
                  </a:lnTo>
                  <a:lnTo>
                    <a:pt x="130" y="291"/>
                  </a:lnTo>
                  <a:lnTo>
                    <a:pt x="145" y="291"/>
                  </a:lnTo>
                  <a:lnTo>
                    <a:pt x="145" y="291"/>
                  </a:lnTo>
                  <a:lnTo>
                    <a:pt x="159" y="291"/>
                  </a:lnTo>
                  <a:lnTo>
                    <a:pt x="174" y="288"/>
                  </a:lnTo>
                  <a:lnTo>
                    <a:pt x="189" y="285"/>
                  </a:lnTo>
                  <a:lnTo>
                    <a:pt x="202" y="280"/>
                  </a:lnTo>
                  <a:lnTo>
                    <a:pt x="214" y="273"/>
                  </a:lnTo>
                  <a:lnTo>
                    <a:pt x="227" y="267"/>
                  </a:lnTo>
                  <a:lnTo>
                    <a:pt x="239" y="258"/>
                  </a:lnTo>
                  <a:lnTo>
                    <a:pt x="248" y="248"/>
                  </a:lnTo>
                  <a:lnTo>
                    <a:pt x="258" y="239"/>
                  </a:lnTo>
                  <a:lnTo>
                    <a:pt x="267" y="227"/>
                  </a:lnTo>
                  <a:lnTo>
                    <a:pt x="273" y="215"/>
                  </a:lnTo>
                  <a:lnTo>
                    <a:pt x="280" y="202"/>
                  </a:lnTo>
                  <a:lnTo>
                    <a:pt x="285" y="189"/>
                  </a:lnTo>
                  <a:lnTo>
                    <a:pt x="288" y="174"/>
                  </a:lnTo>
                  <a:lnTo>
                    <a:pt x="290" y="161"/>
                  </a:lnTo>
                  <a:lnTo>
                    <a:pt x="291" y="145"/>
                  </a:lnTo>
                  <a:lnTo>
                    <a:pt x="291" y="145"/>
                  </a:lnTo>
                  <a:lnTo>
                    <a:pt x="290" y="130"/>
                  </a:lnTo>
                  <a:lnTo>
                    <a:pt x="288" y="117"/>
                  </a:lnTo>
                  <a:lnTo>
                    <a:pt x="285" y="102"/>
                  </a:lnTo>
                  <a:lnTo>
                    <a:pt x="280" y="89"/>
                  </a:lnTo>
                  <a:lnTo>
                    <a:pt x="273" y="75"/>
                  </a:lnTo>
                  <a:lnTo>
                    <a:pt x="267" y="64"/>
                  </a:lnTo>
                  <a:lnTo>
                    <a:pt x="258" y="52"/>
                  </a:lnTo>
                  <a:lnTo>
                    <a:pt x="248" y="42"/>
                  </a:lnTo>
                  <a:lnTo>
                    <a:pt x="239" y="32"/>
                  </a:lnTo>
                  <a:lnTo>
                    <a:pt x="227" y="24"/>
                  </a:lnTo>
                  <a:lnTo>
                    <a:pt x="214" y="18"/>
                  </a:lnTo>
                  <a:lnTo>
                    <a:pt x="202" y="11"/>
                  </a:lnTo>
                  <a:lnTo>
                    <a:pt x="189" y="6"/>
                  </a:lnTo>
                  <a:lnTo>
                    <a:pt x="174" y="3"/>
                  </a:lnTo>
                  <a:lnTo>
                    <a:pt x="159" y="0"/>
                  </a:lnTo>
                  <a:lnTo>
                    <a:pt x="145" y="0"/>
                  </a:lnTo>
                  <a:lnTo>
                    <a:pt x="145" y="0"/>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1" name="Freeform 21"/>
            <p:cNvSpPr>
              <a:spLocks/>
            </p:cNvSpPr>
            <p:nvPr/>
          </p:nvSpPr>
          <p:spPr bwMode="auto">
            <a:xfrm>
              <a:off x="6605588" y="2741613"/>
              <a:ext cx="436563" cy="436563"/>
            </a:xfrm>
            <a:custGeom>
              <a:avLst/>
              <a:gdLst>
                <a:gd name="T0" fmla="*/ 274 w 549"/>
                <a:gd name="T1" fmla="*/ 0 h 549"/>
                <a:gd name="T2" fmla="*/ 220 w 549"/>
                <a:gd name="T3" fmla="*/ 5 h 549"/>
                <a:gd name="T4" fmla="*/ 168 w 549"/>
                <a:gd name="T5" fmla="*/ 22 h 549"/>
                <a:gd name="T6" fmla="*/ 121 w 549"/>
                <a:gd name="T7" fmla="*/ 47 h 549"/>
                <a:gd name="T8" fmla="*/ 81 w 549"/>
                <a:gd name="T9" fmla="*/ 81 h 549"/>
                <a:gd name="T10" fmla="*/ 46 w 549"/>
                <a:gd name="T11" fmla="*/ 121 h 549"/>
                <a:gd name="T12" fmla="*/ 22 w 549"/>
                <a:gd name="T13" fmla="*/ 167 h 549"/>
                <a:gd name="T14" fmla="*/ 5 w 549"/>
                <a:gd name="T15" fmla="*/ 220 h 549"/>
                <a:gd name="T16" fmla="*/ 0 w 549"/>
                <a:gd name="T17" fmla="*/ 274 h 549"/>
                <a:gd name="T18" fmla="*/ 2 w 549"/>
                <a:gd name="T19" fmla="*/ 302 h 549"/>
                <a:gd name="T20" fmla="*/ 12 w 549"/>
                <a:gd name="T21" fmla="*/ 357 h 549"/>
                <a:gd name="T22" fmla="*/ 33 w 549"/>
                <a:gd name="T23" fmla="*/ 406 h 549"/>
                <a:gd name="T24" fmla="*/ 63 w 549"/>
                <a:gd name="T25" fmla="*/ 449 h 549"/>
                <a:gd name="T26" fmla="*/ 99 w 549"/>
                <a:gd name="T27" fmla="*/ 487 h 549"/>
                <a:gd name="T28" fmla="*/ 144 w 549"/>
                <a:gd name="T29" fmla="*/ 516 h 549"/>
                <a:gd name="T30" fmla="*/ 193 w 549"/>
                <a:gd name="T31" fmla="*/ 538 h 549"/>
                <a:gd name="T32" fmla="*/ 246 w 549"/>
                <a:gd name="T33" fmla="*/ 548 h 549"/>
                <a:gd name="T34" fmla="*/ 274 w 549"/>
                <a:gd name="T35" fmla="*/ 549 h 549"/>
                <a:gd name="T36" fmla="*/ 330 w 549"/>
                <a:gd name="T37" fmla="*/ 545 h 549"/>
                <a:gd name="T38" fmla="*/ 381 w 549"/>
                <a:gd name="T39" fmla="*/ 528 h 549"/>
                <a:gd name="T40" fmla="*/ 429 w 549"/>
                <a:gd name="T41" fmla="*/ 503 h 549"/>
                <a:gd name="T42" fmla="*/ 468 w 549"/>
                <a:gd name="T43" fmla="*/ 469 h 549"/>
                <a:gd name="T44" fmla="*/ 503 w 549"/>
                <a:gd name="T45" fmla="*/ 427 h 549"/>
                <a:gd name="T46" fmla="*/ 528 w 549"/>
                <a:gd name="T47" fmla="*/ 381 h 549"/>
                <a:gd name="T48" fmla="*/ 544 w 549"/>
                <a:gd name="T49" fmla="*/ 330 h 549"/>
                <a:gd name="T50" fmla="*/ 549 w 549"/>
                <a:gd name="T51" fmla="*/ 274 h 549"/>
                <a:gd name="T52" fmla="*/ 548 w 549"/>
                <a:gd name="T53" fmla="*/ 246 h 549"/>
                <a:gd name="T54" fmla="*/ 538 w 549"/>
                <a:gd name="T55" fmla="*/ 193 h 549"/>
                <a:gd name="T56" fmla="*/ 516 w 549"/>
                <a:gd name="T57" fmla="*/ 144 h 549"/>
                <a:gd name="T58" fmla="*/ 487 w 549"/>
                <a:gd name="T59" fmla="*/ 99 h 549"/>
                <a:gd name="T60" fmla="*/ 449 w 549"/>
                <a:gd name="T61" fmla="*/ 63 h 549"/>
                <a:gd name="T62" fmla="*/ 406 w 549"/>
                <a:gd name="T63" fmla="*/ 33 h 549"/>
                <a:gd name="T64" fmla="*/ 356 w 549"/>
                <a:gd name="T65" fmla="*/ 12 h 549"/>
                <a:gd name="T66" fmla="*/ 304 w 549"/>
                <a:gd name="T67" fmla="*/ 2 h 549"/>
                <a:gd name="T68" fmla="*/ 274 w 549"/>
                <a:gd name="T69" fmla="*/ 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9" h="549">
                  <a:moveTo>
                    <a:pt x="274" y="0"/>
                  </a:moveTo>
                  <a:lnTo>
                    <a:pt x="274" y="0"/>
                  </a:lnTo>
                  <a:lnTo>
                    <a:pt x="246" y="2"/>
                  </a:lnTo>
                  <a:lnTo>
                    <a:pt x="220" y="5"/>
                  </a:lnTo>
                  <a:lnTo>
                    <a:pt x="193" y="12"/>
                  </a:lnTo>
                  <a:lnTo>
                    <a:pt x="168" y="22"/>
                  </a:lnTo>
                  <a:lnTo>
                    <a:pt x="144" y="33"/>
                  </a:lnTo>
                  <a:lnTo>
                    <a:pt x="121" y="47"/>
                  </a:lnTo>
                  <a:lnTo>
                    <a:pt x="99" y="63"/>
                  </a:lnTo>
                  <a:lnTo>
                    <a:pt x="81" y="81"/>
                  </a:lnTo>
                  <a:lnTo>
                    <a:pt x="63" y="99"/>
                  </a:lnTo>
                  <a:lnTo>
                    <a:pt x="46" y="121"/>
                  </a:lnTo>
                  <a:lnTo>
                    <a:pt x="33" y="144"/>
                  </a:lnTo>
                  <a:lnTo>
                    <a:pt x="22" y="167"/>
                  </a:lnTo>
                  <a:lnTo>
                    <a:pt x="12" y="193"/>
                  </a:lnTo>
                  <a:lnTo>
                    <a:pt x="5" y="220"/>
                  </a:lnTo>
                  <a:lnTo>
                    <a:pt x="2" y="246"/>
                  </a:lnTo>
                  <a:lnTo>
                    <a:pt x="0" y="274"/>
                  </a:lnTo>
                  <a:lnTo>
                    <a:pt x="0" y="274"/>
                  </a:lnTo>
                  <a:lnTo>
                    <a:pt x="2" y="302"/>
                  </a:lnTo>
                  <a:lnTo>
                    <a:pt x="5" y="330"/>
                  </a:lnTo>
                  <a:lnTo>
                    <a:pt x="12" y="357"/>
                  </a:lnTo>
                  <a:lnTo>
                    <a:pt x="22" y="381"/>
                  </a:lnTo>
                  <a:lnTo>
                    <a:pt x="33" y="406"/>
                  </a:lnTo>
                  <a:lnTo>
                    <a:pt x="46" y="427"/>
                  </a:lnTo>
                  <a:lnTo>
                    <a:pt x="63" y="449"/>
                  </a:lnTo>
                  <a:lnTo>
                    <a:pt x="81" y="469"/>
                  </a:lnTo>
                  <a:lnTo>
                    <a:pt x="99" y="487"/>
                  </a:lnTo>
                  <a:lnTo>
                    <a:pt x="121" y="503"/>
                  </a:lnTo>
                  <a:lnTo>
                    <a:pt x="144" y="516"/>
                  </a:lnTo>
                  <a:lnTo>
                    <a:pt x="168" y="528"/>
                  </a:lnTo>
                  <a:lnTo>
                    <a:pt x="193" y="538"/>
                  </a:lnTo>
                  <a:lnTo>
                    <a:pt x="220" y="545"/>
                  </a:lnTo>
                  <a:lnTo>
                    <a:pt x="246" y="548"/>
                  </a:lnTo>
                  <a:lnTo>
                    <a:pt x="274" y="549"/>
                  </a:lnTo>
                  <a:lnTo>
                    <a:pt x="274" y="549"/>
                  </a:lnTo>
                  <a:lnTo>
                    <a:pt x="304" y="548"/>
                  </a:lnTo>
                  <a:lnTo>
                    <a:pt x="330" y="545"/>
                  </a:lnTo>
                  <a:lnTo>
                    <a:pt x="356" y="538"/>
                  </a:lnTo>
                  <a:lnTo>
                    <a:pt x="381" y="528"/>
                  </a:lnTo>
                  <a:lnTo>
                    <a:pt x="406" y="516"/>
                  </a:lnTo>
                  <a:lnTo>
                    <a:pt x="429" y="503"/>
                  </a:lnTo>
                  <a:lnTo>
                    <a:pt x="449" y="487"/>
                  </a:lnTo>
                  <a:lnTo>
                    <a:pt x="468" y="469"/>
                  </a:lnTo>
                  <a:lnTo>
                    <a:pt x="487" y="449"/>
                  </a:lnTo>
                  <a:lnTo>
                    <a:pt x="503" y="427"/>
                  </a:lnTo>
                  <a:lnTo>
                    <a:pt x="516" y="406"/>
                  </a:lnTo>
                  <a:lnTo>
                    <a:pt x="528" y="381"/>
                  </a:lnTo>
                  <a:lnTo>
                    <a:pt x="538" y="357"/>
                  </a:lnTo>
                  <a:lnTo>
                    <a:pt x="544" y="330"/>
                  </a:lnTo>
                  <a:lnTo>
                    <a:pt x="548" y="302"/>
                  </a:lnTo>
                  <a:lnTo>
                    <a:pt x="549" y="274"/>
                  </a:lnTo>
                  <a:lnTo>
                    <a:pt x="549" y="274"/>
                  </a:lnTo>
                  <a:lnTo>
                    <a:pt x="548" y="246"/>
                  </a:lnTo>
                  <a:lnTo>
                    <a:pt x="544" y="220"/>
                  </a:lnTo>
                  <a:lnTo>
                    <a:pt x="538" y="193"/>
                  </a:lnTo>
                  <a:lnTo>
                    <a:pt x="528" y="167"/>
                  </a:lnTo>
                  <a:lnTo>
                    <a:pt x="516" y="144"/>
                  </a:lnTo>
                  <a:lnTo>
                    <a:pt x="503" y="121"/>
                  </a:lnTo>
                  <a:lnTo>
                    <a:pt x="487" y="99"/>
                  </a:lnTo>
                  <a:lnTo>
                    <a:pt x="468" y="81"/>
                  </a:lnTo>
                  <a:lnTo>
                    <a:pt x="449" y="63"/>
                  </a:lnTo>
                  <a:lnTo>
                    <a:pt x="429" y="47"/>
                  </a:lnTo>
                  <a:lnTo>
                    <a:pt x="406" y="33"/>
                  </a:lnTo>
                  <a:lnTo>
                    <a:pt x="381" y="22"/>
                  </a:lnTo>
                  <a:lnTo>
                    <a:pt x="356" y="12"/>
                  </a:lnTo>
                  <a:lnTo>
                    <a:pt x="330" y="5"/>
                  </a:lnTo>
                  <a:lnTo>
                    <a:pt x="304" y="2"/>
                  </a:lnTo>
                  <a:lnTo>
                    <a:pt x="274" y="0"/>
                  </a:lnTo>
                  <a:lnTo>
                    <a:pt x="274" y="0"/>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2" name="Freeform 22"/>
            <p:cNvSpPr>
              <a:spLocks noEditPoints="1"/>
            </p:cNvSpPr>
            <p:nvPr/>
          </p:nvSpPr>
          <p:spPr bwMode="auto">
            <a:xfrm>
              <a:off x="6102350" y="1981200"/>
              <a:ext cx="2516188" cy="2643188"/>
            </a:xfrm>
            <a:custGeom>
              <a:avLst/>
              <a:gdLst>
                <a:gd name="T0" fmla="*/ 2782 w 3169"/>
                <a:gd name="T1" fmla="*/ 1020 h 3330"/>
                <a:gd name="T2" fmla="*/ 2568 w 3169"/>
                <a:gd name="T3" fmla="*/ 583 h 3330"/>
                <a:gd name="T4" fmla="*/ 2410 w 3169"/>
                <a:gd name="T5" fmla="*/ 402 h 3330"/>
                <a:gd name="T6" fmla="*/ 2319 w 3169"/>
                <a:gd name="T7" fmla="*/ 321 h 3330"/>
                <a:gd name="T8" fmla="*/ 1907 w 3169"/>
                <a:gd name="T9" fmla="*/ 84 h 3330"/>
                <a:gd name="T10" fmla="*/ 1422 w 3169"/>
                <a:gd name="T11" fmla="*/ 0 h 3330"/>
                <a:gd name="T12" fmla="*/ 1203 w 3169"/>
                <a:gd name="T13" fmla="*/ 16 h 3330"/>
                <a:gd name="T14" fmla="*/ 682 w 3169"/>
                <a:gd name="T15" fmla="*/ 204 h 3330"/>
                <a:gd name="T16" fmla="*/ 282 w 3169"/>
                <a:gd name="T17" fmla="*/ 570 h 3330"/>
                <a:gd name="T18" fmla="*/ 44 w 3169"/>
                <a:gd name="T19" fmla="*/ 1065 h 3330"/>
                <a:gd name="T20" fmla="*/ 5 w 3169"/>
                <a:gd name="T21" fmla="*/ 1553 h 3330"/>
                <a:gd name="T22" fmla="*/ 145 w 3169"/>
                <a:gd name="T23" fmla="*/ 2047 h 3330"/>
                <a:gd name="T24" fmla="*/ 443 w 3169"/>
                <a:gd name="T25" fmla="*/ 2451 h 3330"/>
                <a:gd name="T26" fmla="*/ 862 w 3169"/>
                <a:gd name="T27" fmla="*/ 2726 h 3330"/>
                <a:gd name="T28" fmla="*/ 1234 w 3169"/>
                <a:gd name="T29" fmla="*/ 3094 h 3330"/>
                <a:gd name="T30" fmla="*/ 1304 w 3169"/>
                <a:gd name="T31" fmla="*/ 3261 h 3330"/>
                <a:gd name="T32" fmla="*/ 1470 w 3169"/>
                <a:gd name="T33" fmla="*/ 3330 h 3330"/>
                <a:gd name="T34" fmla="*/ 2733 w 3169"/>
                <a:gd name="T35" fmla="*/ 3290 h 3330"/>
                <a:gd name="T36" fmla="*/ 2831 w 3169"/>
                <a:gd name="T37" fmla="*/ 3142 h 3330"/>
                <a:gd name="T38" fmla="*/ 3077 w 3169"/>
                <a:gd name="T39" fmla="*/ 2230 h 3330"/>
                <a:gd name="T40" fmla="*/ 3168 w 3169"/>
                <a:gd name="T41" fmla="*/ 2079 h 3330"/>
                <a:gd name="T42" fmla="*/ 1552 w 3169"/>
                <a:gd name="T43" fmla="*/ 1317 h 3330"/>
                <a:gd name="T44" fmla="*/ 1539 w 3169"/>
                <a:gd name="T45" fmla="*/ 1381 h 3330"/>
                <a:gd name="T46" fmla="*/ 1437 w 3169"/>
                <a:gd name="T47" fmla="*/ 1614 h 3330"/>
                <a:gd name="T48" fmla="*/ 1247 w 3169"/>
                <a:gd name="T49" fmla="*/ 1792 h 3330"/>
                <a:gd name="T50" fmla="*/ 1139 w 3169"/>
                <a:gd name="T51" fmla="*/ 1930 h 3330"/>
                <a:gd name="T52" fmla="*/ 817 w 3169"/>
                <a:gd name="T53" fmla="*/ 1961 h 3330"/>
                <a:gd name="T54" fmla="*/ 512 w 3169"/>
                <a:gd name="T55" fmla="*/ 1851 h 3330"/>
                <a:gd name="T56" fmla="*/ 382 w 3169"/>
                <a:gd name="T57" fmla="*/ 1619 h 3330"/>
                <a:gd name="T58" fmla="*/ 282 w 3169"/>
                <a:gd name="T59" fmla="*/ 1409 h 3330"/>
                <a:gd name="T60" fmla="*/ 265 w 3169"/>
                <a:gd name="T61" fmla="*/ 1147 h 3330"/>
                <a:gd name="T62" fmla="*/ 226 w 3169"/>
                <a:gd name="T63" fmla="*/ 976 h 3330"/>
                <a:gd name="T64" fmla="*/ 399 w 3169"/>
                <a:gd name="T65" fmla="*/ 718 h 3330"/>
                <a:gd name="T66" fmla="*/ 652 w 3169"/>
                <a:gd name="T67" fmla="*/ 628 h 3330"/>
                <a:gd name="T68" fmla="*/ 875 w 3169"/>
                <a:gd name="T69" fmla="*/ 577 h 3330"/>
                <a:gd name="T70" fmla="*/ 1129 w 3169"/>
                <a:gd name="T71" fmla="*/ 615 h 3330"/>
                <a:gd name="T72" fmla="*/ 1412 w 3169"/>
                <a:gd name="T73" fmla="*/ 713 h 3330"/>
                <a:gd name="T74" fmla="*/ 1592 w 3169"/>
                <a:gd name="T75" fmla="*/ 969 h 3330"/>
                <a:gd name="T76" fmla="*/ 1554 w 3169"/>
                <a:gd name="T77" fmla="*/ 1140 h 3330"/>
                <a:gd name="T78" fmla="*/ 2410 w 3169"/>
                <a:gd name="T79" fmla="*/ 1030 h 3330"/>
                <a:gd name="T80" fmla="*/ 2255 w 3169"/>
                <a:gd name="T81" fmla="*/ 1216 h 3330"/>
                <a:gd name="T82" fmla="*/ 2210 w 3169"/>
                <a:gd name="T83" fmla="*/ 1241 h 3330"/>
                <a:gd name="T84" fmla="*/ 2019 w 3169"/>
                <a:gd name="T85" fmla="*/ 1276 h 3330"/>
                <a:gd name="T86" fmla="*/ 1968 w 3169"/>
                <a:gd name="T87" fmla="*/ 1269 h 3330"/>
                <a:gd name="T88" fmla="*/ 1920 w 3169"/>
                <a:gd name="T89" fmla="*/ 1257 h 3330"/>
                <a:gd name="T90" fmla="*/ 1773 w 3169"/>
                <a:gd name="T91" fmla="*/ 1168 h 3330"/>
                <a:gd name="T92" fmla="*/ 1739 w 3169"/>
                <a:gd name="T93" fmla="*/ 1132 h 3330"/>
                <a:gd name="T94" fmla="*/ 1661 w 3169"/>
                <a:gd name="T95" fmla="*/ 981 h 3330"/>
                <a:gd name="T96" fmla="*/ 1651 w 3169"/>
                <a:gd name="T97" fmla="*/ 928 h 3330"/>
                <a:gd name="T98" fmla="*/ 1607 w 3169"/>
                <a:gd name="T99" fmla="*/ 730 h 3330"/>
                <a:gd name="T100" fmla="*/ 1729 w 3169"/>
                <a:gd name="T101" fmla="*/ 646 h 3330"/>
                <a:gd name="T102" fmla="*/ 1854 w 3169"/>
                <a:gd name="T103" fmla="*/ 537 h 3330"/>
                <a:gd name="T104" fmla="*/ 1928 w 3169"/>
                <a:gd name="T105" fmla="*/ 506 h 3330"/>
                <a:gd name="T106" fmla="*/ 2093 w 3169"/>
                <a:gd name="T107" fmla="*/ 491 h 3330"/>
                <a:gd name="T108" fmla="*/ 2146 w 3169"/>
                <a:gd name="T109" fmla="*/ 501 h 3330"/>
                <a:gd name="T110" fmla="*/ 2296 w 3169"/>
                <a:gd name="T111" fmla="*/ 578 h 3330"/>
                <a:gd name="T112" fmla="*/ 2334 w 3169"/>
                <a:gd name="T113" fmla="*/ 615 h 3330"/>
                <a:gd name="T114" fmla="*/ 2367 w 3169"/>
                <a:gd name="T115" fmla="*/ 656 h 3330"/>
                <a:gd name="T116" fmla="*/ 2436 w 3169"/>
                <a:gd name="T117" fmla="*/ 835 h 3330"/>
                <a:gd name="T118" fmla="*/ 2439 w 3169"/>
                <a:gd name="T119" fmla="*/ 888 h 3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69" h="3330">
                  <a:moveTo>
                    <a:pt x="3155" y="1963"/>
                  </a:moveTo>
                  <a:lnTo>
                    <a:pt x="2836" y="1328"/>
                  </a:lnTo>
                  <a:lnTo>
                    <a:pt x="2836" y="1328"/>
                  </a:lnTo>
                  <a:lnTo>
                    <a:pt x="2831" y="1266"/>
                  </a:lnTo>
                  <a:lnTo>
                    <a:pt x="2823" y="1203"/>
                  </a:lnTo>
                  <a:lnTo>
                    <a:pt x="2812" y="1140"/>
                  </a:lnTo>
                  <a:lnTo>
                    <a:pt x="2799" y="1079"/>
                  </a:lnTo>
                  <a:lnTo>
                    <a:pt x="2782" y="1020"/>
                  </a:lnTo>
                  <a:lnTo>
                    <a:pt x="2764" y="961"/>
                  </a:lnTo>
                  <a:lnTo>
                    <a:pt x="2742" y="903"/>
                  </a:lnTo>
                  <a:lnTo>
                    <a:pt x="2719" y="847"/>
                  </a:lnTo>
                  <a:lnTo>
                    <a:pt x="2693" y="791"/>
                  </a:lnTo>
                  <a:lnTo>
                    <a:pt x="2665" y="737"/>
                  </a:lnTo>
                  <a:lnTo>
                    <a:pt x="2635" y="684"/>
                  </a:lnTo>
                  <a:lnTo>
                    <a:pt x="2602" y="633"/>
                  </a:lnTo>
                  <a:lnTo>
                    <a:pt x="2568" y="583"/>
                  </a:lnTo>
                  <a:lnTo>
                    <a:pt x="2531" y="535"/>
                  </a:lnTo>
                  <a:lnTo>
                    <a:pt x="2492" y="489"/>
                  </a:lnTo>
                  <a:lnTo>
                    <a:pt x="2452" y="445"/>
                  </a:lnTo>
                  <a:lnTo>
                    <a:pt x="2452" y="445"/>
                  </a:lnTo>
                  <a:lnTo>
                    <a:pt x="2442" y="435"/>
                  </a:lnTo>
                  <a:lnTo>
                    <a:pt x="2442" y="435"/>
                  </a:lnTo>
                  <a:lnTo>
                    <a:pt x="2410" y="402"/>
                  </a:lnTo>
                  <a:lnTo>
                    <a:pt x="2410" y="402"/>
                  </a:lnTo>
                  <a:lnTo>
                    <a:pt x="2383" y="377"/>
                  </a:lnTo>
                  <a:lnTo>
                    <a:pt x="2383" y="377"/>
                  </a:lnTo>
                  <a:lnTo>
                    <a:pt x="2368" y="364"/>
                  </a:lnTo>
                  <a:lnTo>
                    <a:pt x="2368" y="364"/>
                  </a:lnTo>
                  <a:lnTo>
                    <a:pt x="2327" y="326"/>
                  </a:lnTo>
                  <a:lnTo>
                    <a:pt x="2327" y="326"/>
                  </a:lnTo>
                  <a:lnTo>
                    <a:pt x="2319" y="321"/>
                  </a:lnTo>
                  <a:lnTo>
                    <a:pt x="2319" y="321"/>
                  </a:lnTo>
                  <a:lnTo>
                    <a:pt x="2273" y="283"/>
                  </a:lnTo>
                  <a:lnTo>
                    <a:pt x="2225" y="248"/>
                  </a:lnTo>
                  <a:lnTo>
                    <a:pt x="2175" y="216"/>
                  </a:lnTo>
                  <a:lnTo>
                    <a:pt x="2124" y="186"/>
                  </a:lnTo>
                  <a:lnTo>
                    <a:pt x="2072" y="156"/>
                  </a:lnTo>
                  <a:lnTo>
                    <a:pt x="2017" y="130"/>
                  </a:lnTo>
                  <a:lnTo>
                    <a:pt x="1963" y="107"/>
                  </a:lnTo>
                  <a:lnTo>
                    <a:pt x="1907" y="84"/>
                  </a:lnTo>
                  <a:lnTo>
                    <a:pt x="1849" y="65"/>
                  </a:lnTo>
                  <a:lnTo>
                    <a:pt x="1791" y="47"/>
                  </a:lnTo>
                  <a:lnTo>
                    <a:pt x="1732" y="33"/>
                  </a:lnTo>
                  <a:lnTo>
                    <a:pt x="1671" y="21"/>
                  </a:lnTo>
                  <a:lnTo>
                    <a:pt x="1610" y="11"/>
                  </a:lnTo>
                  <a:lnTo>
                    <a:pt x="1549" y="4"/>
                  </a:lnTo>
                  <a:lnTo>
                    <a:pt x="1486" y="0"/>
                  </a:lnTo>
                  <a:lnTo>
                    <a:pt x="1422" y="0"/>
                  </a:lnTo>
                  <a:lnTo>
                    <a:pt x="1422" y="0"/>
                  </a:lnTo>
                  <a:lnTo>
                    <a:pt x="1421" y="0"/>
                  </a:lnTo>
                  <a:lnTo>
                    <a:pt x="1421" y="0"/>
                  </a:lnTo>
                  <a:lnTo>
                    <a:pt x="1419" y="0"/>
                  </a:lnTo>
                  <a:lnTo>
                    <a:pt x="1419" y="0"/>
                  </a:lnTo>
                  <a:lnTo>
                    <a:pt x="1346" y="1"/>
                  </a:lnTo>
                  <a:lnTo>
                    <a:pt x="1274" y="6"/>
                  </a:lnTo>
                  <a:lnTo>
                    <a:pt x="1203" y="16"/>
                  </a:lnTo>
                  <a:lnTo>
                    <a:pt x="1134" y="28"/>
                  </a:lnTo>
                  <a:lnTo>
                    <a:pt x="1064" y="44"/>
                  </a:lnTo>
                  <a:lnTo>
                    <a:pt x="997" y="62"/>
                  </a:lnTo>
                  <a:lnTo>
                    <a:pt x="931" y="85"/>
                  </a:lnTo>
                  <a:lnTo>
                    <a:pt x="867" y="110"/>
                  </a:lnTo>
                  <a:lnTo>
                    <a:pt x="804" y="140"/>
                  </a:lnTo>
                  <a:lnTo>
                    <a:pt x="743" y="171"/>
                  </a:lnTo>
                  <a:lnTo>
                    <a:pt x="682" y="204"/>
                  </a:lnTo>
                  <a:lnTo>
                    <a:pt x="626" y="242"/>
                  </a:lnTo>
                  <a:lnTo>
                    <a:pt x="570" y="281"/>
                  </a:lnTo>
                  <a:lnTo>
                    <a:pt x="516" y="323"/>
                  </a:lnTo>
                  <a:lnTo>
                    <a:pt x="465" y="367"/>
                  </a:lnTo>
                  <a:lnTo>
                    <a:pt x="415" y="415"/>
                  </a:lnTo>
                  <a:lnTo>
                    <a:pt x="367" y="464"/>
                  </a:lnTo>
                  <a:lnTo>
                    <a:pt x="323" y="516"/>
                  </a:lnTo>
                  <a:lnTo>
                    <a:pt x="282" y="570"/>
                  </a:lnTo>
                  <a:lnTo>
                    <a:pt x="242" y="626"/>
                  </a:lnTo>
                  <a:lnTo>
                    <a:pt x="204" y="682"/>
                  </a:lnTo>
                  <a:lnTo>
                    <a:pt x="171" y="743"/>
                  </a:lnTo>
                  <a:lnTo>
                    <a:pt x="140" y="804"/>
                  </a:lnTo>
                  <a:lnTo>
                    <a:pt x="110" y="867"/>
                  </a:lnTo>
                  <a:lnTo>
                    <a:pt x="85" y="931"/>
                  </a:lnTo>
                  <a:lnTo>
                    <a:pt x="62" y="997"/>
                  </a:lnTo>
                  <a:lnTo>
                    <a:pt x="44" y="1065"/>
                  </a:lnTo>
                  <a:lnTo>
                    <a:pt x="28" y="1134"/>
                  </a:lnTo>
                  <a:lnTo>
                    <a:pt x="16" y="1203"/>
                  </a:lnTo>
                  <a:lnTo>
                    <a:pt x="6" y="1274"/>
                  </a:lnTo>
                  <a:lnTo>
                    <a:pt x="1" y="1347"/>
                  </a:lnTo>
                  <a:lnTo>
                    <a:pt x="0" y="1419"/>
                  </a:lnTo>
                  <a:lnTo>
                    <a:pt x="0" y="1419"/>
                  </a:lnTo>
                  <a:lnTo>
                    <a:pt x="1" y="1487"/>
                  </a:lnTo>
                  <a:lnTo>
                    <a:pt x="5" y="1553"/>
                  </a:lnTo>
                  <a:lnTo>
                    <a:pt x="13" y="1619"/>
                  </a:lnTo>
                  <a:lnTo>
                    <a:pt x="23" y="1683"/>
                  </a:lnTo>
                  <a:lnTo>
                    <a:pt x="38" y="1747"/>
                  </a:lnTo>
                  <a:lnTo>
                    <a:pt x="54" y="1810"/>
                  </a:lnTo>
                  <a:lnTo>
                    <a:pt x="72" y="1871"/>
                  </a:lnTo>
                  <a:lnTo>
                    <a:pt x="94" y="1932"/>
                  </a:lnTo>
                  <a:lnTo>
                    <a:pt x="118" y="1991"/>
                  </a:lnTo>
                  <a:lnTo>
                    <a:pt x="145" y="2047"/>
                  </a:lnTo>
                  <a:lnTo>
                    <a:pt x="174" y="2103"/>
                  </a:lnTo>
                  <a:lnTo>
                    <a:pt x="206" y="2159"/>
                  </a:lnTo>
                  <a:lnTo>
                    <a:pt x="240" y="2212"/>
                  </a:lnTo>
                  <a:lnTo>
                    <a:pt x="277" y="2263"/>
                  </a:lnTo>
                  <a:lnTo>
                    <a:pt x="315" y="2313"/>
                  </a:lnTo>
                  <a:lnTo>
                    <a:pt x="356" y="2360"/>
                  </a:lnTo>
                  <a:lnTo>
                    <a:pt x="399" y="2407"/>
                  </a:lnTo>
                  <a:lnTo>
                    <a:pt x="443" y="2451"/>
                  </a:lnTo>
                  <a:lnTo>
                    <a:pt x="489" y="2492"/>
                  </a:lnTo>
                  <a:lnTo>
                    <a:pt x="537" y="2534"/>
                  </a:lnTo>
                  <a:lnTo>
                    <a:pt x="588" y="2572"/>
                  </a:lnTo>
                  <a:lnTo>
                    <a:pt x="639" y="2606"/>
                  </a:lnTo>
                  <a:lnTo>
                    <a:pt x="692" y="2641"/>
                  </a:lnTo>
                  <a:lnTo>
                    <a:pt x="748" y="2672"/>
                  </a:lnTo>
                  <a:lnTo>
                    <a:pt x="804" y="2700"/>
                  </a:lnTo>
                  <a:lnTo>
                    <a:pt x="862" y="2726"/>
                  </a:lnTo>
                  <a:lnTo>
                    <a:pt x="921" y="2750"/>
                  </a:lnTo>
                  <a:lnTo>
                    <a:pt x="982" y="2771"/>
                  </a:lnTo>
                  <a:lnTo>
                    <a:pt x="1043" y="2789"/>
                  </a:lnTo>
                  <a:lnTo>
                    <a:pt x="1106" y="2806"/>
                  </a:lnTo>
                  <a:lnTo>
                    <a:pt x="1170" y="2819"/>
                  </a:lnTo>
                  <a:lnTo>
                    <a:pt x="1234" y="2829"/>
                  </a:lnTo>
                  <a:lnTo>
                    <a:pt x="1234" y="3094"/>
                  </a:lnTo>
                  <a:lnTo>
                    <a:pt x="1234" y="3094"/>
                  </a:lnTo>
                  <a:lnTo>
                    <a:pt x="1236" y="3119"/>
                  </a:lnTo>
                  <a:lnTo>
                    <a:pt x="1239" y="3142"/>
                  </a:lnTo>
                  <a:lnTo>
                    <a:pt x="1246" y="3165"/>
                  </a:lnTo>
                  <a:lnTo>
                    <a:pt x="1254" y="3186"/>
                  </a:lnTo>
                  <a:lnTo>
                    <a:pt x="1264" y="3206"/>
                  </a:lnTo>
                  <a:lnTo>
                    <a:pt x="1275" y="3226"/>
                  </a:lnTo>
                  <a:lnTo>
                    <a:pt x="1289" y="3244"/>
                  </a:lnTo>
                  <a:lnTo>
                    <a:pt x="1304" y="3261"/>
                  </a:lnTo>
                  <a:lnTo>
                    <a:pt x="1320" y="3276"/>
                  </a:lnTo>
                  <a:lnTo>
                    <a:pt x="1338" y="3290"/>
                  </a:lnTo>
                  <a:lnTo>
                    <a:pt x="1358" y="3302"/>
                  </a:lnTo>
                  <a:lnTo>
                    <a:pt x="1379" y="3312"/>
                  </a:lnTo>
                  <a:lnTo>
                    <a:pt x="1401" y="3320"/>
                  </a:lnTo>
                  <a:lnTo>
                    <a:pt x="1422" y="3325"/>
                  </a:lnTo>
                  <a:lnTo>
                    <a:pt x="1447" y="3328"/>
                  </a:lnTo>
                  <a:lnTo>
                    <a:pt x="1470" y="3330"/>
                  </a:lnTo>
                  <a:lnTo>
                    <a:pt x="2601" y="3330"/>
                  </a:lnTo>
                  <a:lnTo>
                    <a:pt x="2601" y="3330"/>
                  </a:lnTo>
                  <a:lnTo>
                    <a:pt x="2625" y="3328"/>
                  </a:lnTo>
                  <a:lnTo>
                    <a:pt x="2649" y="3325"/>
                  </a:lnTo>
                  <a:lnTo>
                    <a:pt x="2670" y="3320"/>
                  </a:lnTo>
                  <a:lnTo>
                    <a:pt x="2693" y="3312"/>
                  </a:lnTo>
                  <a:lnTo>
                    <a:pt x="2713" y="3302"/>
                  </a:lnTo>
                  <a:lnTo>
                    <a:pt x="2733" y="3290"/>
                  </a:lnTo>
                  <a:lnTo>
                    <a:pt x="2751" y="3276"/>
                  </a:lnTo>
                  <a:lnTo>
                    <a:pt x="2767" y="3261"/>
                  </a:lnTo>
                  <a:lnTo>
                    <a:pt x="2782" y="3244"/>
                  </a:lnTo>
                  <a:lnTo>
                    <a:pt x="2795" y="3226"/>
                  </a:lnTo>
                  <a:lnTo>
                    <a:pt x="2808" y="3206"/>
                  </a:lnTo>
                  <a:lnTo>
                    <a:pt x="2818" y="3186"/>
                  </a:lnTo>
                  <a:lnTo>
                    <a:pt x="2825" y="3165"/>
                  </a:lnTo>
                  <a:lnTo>
                    <a:pt x="2831" y="3142"/>
                  </a:lnTo>
                  <a:lnTo>
                    <a:pt x="2835" y="3119"/>
                  </a:lnTo>
                  <a:lnTo>
                    <a:pt x="2836" y="3094"/>
                  </a:lnTo>
                  <a:lnTo>
                    <a:pt x="2836" y="2334"/>
                  </a:lnTo>
                  <a:lnTo>
                    <a:pt x="3014" y="2265"/>
                  </a:lnTo>
                  <a:lnTo>
                    <a:pt x="3014" y="2265"/>
                  </a:lnTo>
                  <a:lnTo>
                    <a:pt x="3036" y="2255"/>
                  </a:lnTo>
                  <a:lnTo>
                    <a:pt x="3057" y="2243"/>
                  </a:lnTo>
                  <a:lnTo>
                    <a:pt x="3077" y="2230"/>
                  </a:lnTo>
                  <a:lnTo>
                    <a:pt x="3094" y="2215"/>
                  </a:lnTo>
                  <a:lnTo>
                    <a:pt x="3110" y="2199"/>
                  </a:lnTo>
                  <a:lnTo>
                    <a:pt x="3125" y="2182"/>
                  </a:lnTo>
                  <a:lnTo>
                    <a:pt x="3136" y="2163"/>
                  </a:lnTo>
                  <a:lnTo>
                    <a:pt x="3148" y="2143"/>
                  </a:lnTo>
                  <a:lnTo>
                    <a:pt x="3156" y="2121"/>
                  </a:lnTo>
                  <a:lnTo>
                    <a:pt x="3163" y="2100"/>
                  </a:lnTo>
                  <a:lnTo>
                    <a:pt x="3168" y="2079"/>
                  </a:lnTo>
                  <a:lnTo>
                    <a:pt x="3169" y="2055"/>
                  </a:lnTo>
                  <a:lnTo>
                    <a:pt x="3169" y="2032"/>
                  </a:lnTo>
                  <a:lnTo>
                    <a:pt x="3168" y="2009"/>
                  </a:lnTo>
                  <a:lnTo>
                    <a:pt x="3163" y="1986"/>
                  </a:lnTo>
                  <a:lnTo>
                    <a:pt x="3155" y="1963"/>
                  </a:lnTo>
                  <a:lnTo>
                    <a:pt x="3155" y="1963"/>
                  </a:lnTo>
                  <a:close/>
                  <a:moveTo>
                    <a:pt x="1632" y="1305"/>
                  </a:moveTo>
                  <a:lnTo>
                    <a:pt x="1552" y="1317"/>
                  </a:lnTo>
                  <a:lnTo>
                    <a:pt x="1552" y="1317"/>
                  </a:lnTo>
                  <a:lnTo>
                    <a:pt x="1547" y="1342"/>
                  </a:lnTo>
                  <a:lnTo>
                    <a:pt x="1543" y="1366"/>
                  </a:lnTo>
                  <a:lnTo>
                    <a:pt x="1543" y="1366"/>
                  </a:lnTo>
                  <a:lnTo>
                    <a:pt x="1541" y="1373"/>
                  </a:lnTo>
                  <a:lnTo>
                    <a:pt x="1541" y="1373"/>
                  </a:lnTo>
                  <a:lnTo>
                    <a:pt x="1539" y="1381"/>
                  </a:lnTo>
                  <a:lnTo>
                    <a:pt x="1539" y="1381"/>
                  </a:lnTo>
                  <a:lnTo>
                    <a:pt x="1526" y="1429"/>
                  </a:lnTo>
                  <a:lnTo>
                    <a:pt x="1595" y="1473"/>
                  </a:lnTo>
                  <a:lnTo>
                    <a:pt x="1589" y="1487"/>
                  </a:lnTo>
                  <a:lnTo>
                    <a:pt x="1592" y="1488"/>
                  </a:lnTo>
                  <a:lnTo>
                    <a:pt x="1531" y="1614"/>
                  </a:lnTo>
                  <a:lnTo>
                    <a:pt x="1453" y="1589"/>
                  </a:lnTo>
                  <a:lnTo>
                    <a:pt x="1453" y="1589"/>
                  </a:lnTo>
                  <a:lnTo>
                    <a:pt x="1437" y="1614"/>
                  </a:lnTo>
                  <a:lnTo>
                    <a:pt x="1419" y="1637"/>
                  </a:lnTo>
                  <a:lnTo>
                    <a:pt x="1401" y="1660"/>
                  </a:lnTo>
                  <a:lnTo>
                    <a:pt x="1381" y="1683"/>
                  </a:lnTo>
                  <a:lnTo>
                    <a:pt x="1419" y="1746"/>
                  </a:lnTo>
                  <a:lnTo>
                    <a:pt x="1411" y="1752"/>
                  </a:lnTo>
                  <a:lnTo>
                    <a:pt x="1416" y="1760"/>
                  </a:lnTo>
                  <a:lnTo>
                    <a:pt x="1307" y="1848"/>
                  </a:lnTo>
                  <a:lnTo>
                    <a:pt x="1247" y="1792"/>
                  </a:lnTo>
                  <a:lnTo>
                    <a:pt x="1247" y="1792"/>
                  </a:lnTo>
                  <a:lnTo>
                    <a:pt x="1221" y="1807"/>
                  </a:lnTo>
                  <a:lnTo>
                    <a:pt x="1193" y="1821"/>
                  </a:lnTo>
                  <a:lnTo>
                    <a:pt x="1165" y="1835"/>
                  </a:lnTo>
                  <a:lnTo>
                    <a:pt x="1135" y="1846"/>
                  </a:lnTo>
                  <a:lnTo>
                    <a:pt x="1142" y="1915"/>
                  </a:lnTo>
                  <a:lnTo>
                    <a:pt x="1137" y="1915"/>
                  </a:lnTo>
                  <a:lnTo>
                    <a:pt x="1139" y="1930"/>
                  </a:lnTo>
                  <a:lnTo>
                    <a:pt x="1004" y="1961"/>
                  </a:lnTo>
                  <a:lnTo>
                    <a:pt x="974" y="1884"/>
                  </a:lnTo>
                  <a:lnTo>
                    <a:pt x="974" y="1884"/>
                  </a:lnTo>
                  <a:lnTo>
                    <a:pt x="943" y="1887"/>
                  </a:lnTo>
                  <a:lnTo>
                    <a:pt x="910" y="1887"/>
                  </a:lnTo>
                  <a:lnTo>
                    <a:pt x="878" y="1887"/>
                  </a:lnTo>
                  <a:lnTo>
                    <a:pt x="845" y="1884"/>
                  </a:lnTo>
                  <a:lnTo>
                    <a:pt x="817" y="1961"/>
                  </a:lnTo>
                  <a:lnTo>
                    <a:pt x="680" y="1932"/>
                  </a:lnTo>
                  <a:lnTo>
                    <a:pt x="689" y="1849"/>
                  </a:lnTo>
                  <a:lnTo>
                    <a:pt x="689" y="1849"/>
                  </a:lnTo>
                  <a:lnTo>
                    <a:pt x="657" y="1838"/>
                  </a:lnTo>
                  <a:lnTo>
                    <a:pt x="628" y="1825"/>
                  </a:lnTo>
                  <a:lnTo>
                    <a:pt x="598" y="1810"/>
                  </a:lnTo>
                  <a:lnTo>
                    <a:pt x="572" y="1793"/>
                  </a:lnTo>
                  <a:lnTo>
                    <a:pt x="512" y="1851"/>
                  </a:lnTo>
                  <a:lnTo>
                    <a:pt x="402" y="1764"/>
                  </a:lnTo>
                  <a:lnTo>
                    <a:pt x="410" y="1752"/>
                  </a:lnTo>
                  <a:lnTo>
                    <a:pt x="407" y="1749"/>
                  </a:lnTo>
                  <a:lnTo>
                    <a:pt x="441" y="1689"/>
                  </a:lnTo>
                  <a:lnTo>
                    <a:pt x="441" y="1689"/>
                  </a:lnTo>
                  <a:lnTo>
                    <a:pt x="420" y="1668"/>
                  </a:lnTo>
                  <a:lnTo>
                    <a:pt x="400" y="1643"/>
                  </a:lnTo>
                  <a:lnTo>
                    <a:pt x="382" y="1619"/>
                  </a:lnTo>
                  <a:lnTo>
                    <a:pt x="364" y="1594"/>
                  </a:lnTo>
                  <a:lnTo>
                    <a:pt x="286" y="1619"/>
                  </a:lnTo>
                  <a:lnTo>
                    <a:pt x="224" y="1493"/>
                  </a:lnTo>
                  <a:lnTo>
                    <a:pt x="232" y="1488"/>
                  </a:lnTo>
                  <a:lnTo>
                    <a:pt x="227" y="1478"/>
                  </a:lnTo>
                  <a:lnTo>
                    <a:pt x="290" y="1437"/>
                  </a:lnTo>
                  <a:lnTo>
                    <a:pt x="290" y="1437"/>
                  </a:lnTo>
                  <a:lnTo>
                    <a:pt x="282" y="1409"/>
                  </a:lnTo>
                  <a:lnTo>
                    <a:pt x="275" y="1381"/>
                  </a:lnTo>
                  <a:lnTo>
                    <a:pt x="268" y="1351"/>
                  </a:lnTo>
                  <a:lnTo>
                    <a:pt x="263" y="1322"/>
                  </a:lnTo>
                  <a:lnTo>
                    <a:pt x="183" y="1312"/>
                  </a:lnTo>
                  <a:lnTo>
                    <a:pt x="181" y="1172"/>
                  </a:lnTo>
                  <a:lnTo>
                    <a:pt x="186" y="1172"/>
                  </a:lnTo>
                  <a:lnTo>
                    <a:pt x="184" y="1157"/>
                  </a:lnTo>
                  <a:lnTo>
                    <a:pt x="265" y="1147"/>
                  </a:lnTo>
                  <a:lnTo>
                    <a:pt x="265" y="1147"/>
                  </a:lnTo>
                  <a:lnTo>
                    <a:pt x="268" y="1117"/>
                  </a:lnTo>
                  <a:lnTo>
                    <a:pt x="275" y="1089"/>
                  </a:lnTo>
                  <a:lnTo>
                    <a:pt x="282" y="1061"/>
                  </a:lnTo>
                  <a:lnTo>
                    <a:pt x="288" y="1033"/>
                  </a:lnTo>
                  <a:lnTo>
                    <a:pt x="222" y="990"/>
                  </a:lnTo>
                  <a:lnTo>
                    <a:pt x="229" y="977"/>
                  </a:lnTo>
                  <a:lnTo>
                    <a:pt x="226" y="976"/>
                  </a:lnTo>
                  <a:lnTo>
                    <a:pt x="286" y="849"/>
                  </a:lnTo>
                  <a:lnTo>
                    <a:pt x="362" y="875"/>
                  </a:lnTo>
                  <a:lnTo>
                    <a:pt x="362" y="875"/>
                  </a:lnTo>
                  <a:lnTo>
                    <a:pt x="379" y="850"/>
                  </a:lnTo>
                  <a:lnTo>
                    <a:pt x="397" y="826"/>
                  </a:lnTo>
                  <a:lnTo>
                    <a:pt x="417" y="802"/>
                  </a:lnTo>
                  <a:lnTo>
                    <a:pt x="436" y="779"/>
                  </a:lnTo>
                  <a:lnTo>
                    <a:pt x="399" y="718"/>
                  </a:lnTo>
                  <a:lnTo>
                    <a:pt x="407" y="712"/>
                  </a:lnTo>
                  <a:lnTo>
                    <a:pt x="402" y="704"/>
                  </a:lnTo>
                  <a:lnTo>
                    <a:pt x="511" y="616"/>
                  </a:lnTo>
                  <a:lnTo>
                    <a:pt x="568" y="672"/>
                  </a:lnTo>
                  <a:lnTo>
                    <a:pt x="568" y="672"/>
                  </a:lnTo>
                  <a:lnTo>
                    <a:pt x="596" y="656"/>
                  </a:lnTo>
                  <a:lnTo>
                    <a:pt x="624" y="641"/>
                  </a:lnTo>
                  <a:lnTo>
                    <a:pt x="652" y="628"/>
                  </a:lnTo>
                  <a:lnTo>
                    <a:pt x="682" y="616"/>
                  </a:lnTo>
                  <a:lnTo>
                    <a:pt x="675" y="549"/>
                  </a:lnTo>
                  <a:lnTo>
                    <a:pt x="679" y="547"/>
                  </a:lnTo>
                  <a:lnTo>
                    <a:pt x="679" y="534"/>
                  </a:lnTo>
                  <a:lnTo>
                    <a:pt x="814" y="502"/>
                  </a:lnTo>
                  <a:lnTo>
                    <a:pt x="842" y="578"/>
                  </a:lnTo>
                  <a:lnTo>
                    <a:pt x="842" y="578"/>
                  </a:lnTo>
                  <a:lnTo>
                    <a:pt x="875" y="577"/>
                  </a:lnTo>
                  <a:lnTo>
                    <a:pt x="908" y="575"/>
                  </a:lnTo>
                  <a:lnTo>
                    <a:pt x="908" y="575"/>
                  </a:lnTo>
                  <a:lnTo>
                    <a:pt x="941" y="577"/>
                  </a:lnTo>
                  <a:lnTo>
                    <a:pt x="972" y="578"/>
                  </a:lnTo>
                  <a:lnTo>
                    <a:pt x="1000" y="501"/>
                  </a:lnTo>
                  <a:lnTo>
                    <a:pt x="1137" y="532"/>
                  </a:lnTo>
                  <a:lnTo>
                    <a:pt x="1129" y="615"/>
                  </a:lnTo>
                  <a:lnTo>
                    <a:pt x="1129" y="615"/>
                  </a:lnTo>
                  <a:lnTo>
                    <a:pt x="1160" y="626"/>
                  </a:lnTo>
                  <a:lnTo>
                    <a:pt x="1190" y="639"/>
                  </a:lnTo>
                  <a:lnTo>
                    <a:pt x="1218" y="654"/>
                  </a:lnTo>
                  <a:lnTo>
                    <a:pt x="1246" y="669"/>
                  </a:lnTo>
                  <a:lnTo>
                    <a:pt x="1305" y="611"/>
                  </a:lnTo>
                  <a:lnTo>
                    <a:pt x="1416" y="699"/>
                  </a:lnTo>
                  <a:lnTo>
                    <a:pt x="1407" y="710"/>
                  </a:lnTo>
                  <a:lnTo>
                    <a:pt x="1412" y="713"/>
                  </a:lnTo>
                  <a:lnTo>
                    <a:pt x="1376" y="773"/>
                  </a:lnTo>
                  <a:lnTo>
                    <a:pt x="1376" y="773"/>
                  </a:lnTo>
                  <a:lnTo>
                    <a:pt x="1397" y="796"/>
                  </a:lnTo>
                  <a:lnTo>
                    <a:pt x="1417" y="819"/>
                  </a:lnTo>
                  <a:lnTo>
                    <a:pt x="1435" y="845"/>
                  </a:lnTo>
                  <a:lnTo>
                    <a:pt x="1453" y="870"/>
                  </a:lnTo>
                  <a:lnTo>
                    <a:pt x="1531" y="844"/>
                  </a:lnTo>
                  <a:lnTo>
                    <a:pt x="1592" y="969"/>
                  </a:lnTo>
                  <a:lnTo>
                    <a:pt x="1585" y="976"/>
                  </a:lnTo>
                  <a:lnTo>
                    <a:pt x="1590" y="984"/>
                  </a:lnTo>
                  <a:lnTo>
                    <a:pt x="1528" y="1025"/>
                  </a:lnTo>
                  <a:lnTo>
                    <a:pt x="1528" y="1025"/>
                  </a:lnTo>
                  <a:lnTo>
                    <a:pt x="1536" y="1053"/>
                  </a:lnTo>
                  <a:lnTo>
                    <a:pt x="1543" y="1083"/>
                  </a:lnTo>
                  <a:lnTo>
                    <a:pt x="1549" y="1111"/>
                  </a:lnTo>
                  <a:lnTo>
                    <a:pt x="1554" y="1140"/>
                  </a:lnTo>
                  <a:lnTo>
                    <a:pt x="1635" y="1152"/>
                  </a:lnTo>
                  <a:lnTo>
                    <a:pt x="1636" y="1290"/>
                  </a:lnTo>
                  <a:lnTo>
                    <a:pt x="1632" y="1292"/>
                  </a:lnTo>
                  <a:lnTo>
                    <a:pt x="1632" y="1305"/>
                  </a:lnTo>
                  <a:close/>
                  <a:moveTo>
                    <a:pt x="2482" y="1035"/>
                  </a:moveTo>
                  <a:lnTo>
                    <a:pt x="2411" y="1028"/>
                  </a:lnTo>
                  <a:lnTo>
                    <a:pt x="2411" y="1028"/>
                  </a:lnTo>
                  <a:lnTo>
                    <a:pt x="2410" y="1030"/>
                  </a:lnTo>
                  <a:lnTo>
                    <a:pt x="2410" y="1030"/>
                  </a:lnTo>
                  <a:lnTo>
                    <a:pt x="2400" y="1053"/>
                  </a:lnTo>
                  <a:lnTo>
                    <a:pt x="2388" y="1076"/>
                  </a:lnTo>
                  <a:lnTo>
                    <a:pt x="2375" y="1098"/>
                  </a:lnTo>
                  <a:lnTo>
                    <a:pt x="2360" y="1119"/>
                  </a:lnTo>
                  <a:lnTo>
                    <a:pt x="2403" y="1177"/>
                  </a:lnTo>
                  <a:lnTo>
                    <a:pt x="2309" y="1264"/>
                  </a:lnTo>
                  <a:lnTo>
                    <a:pt x="2255" y="1216"/>
                  </a:lnTo>
                  <a:lnTo>
                    <a:pt x="2255" y="1216"/>
                  </a:lnTo>
                  <a:lnTo>
                    <a:pt x="2253" y="1218"/>
                  </a:lnTo>
                  <a:lnTo>
                    <a:pt x="2253" y="1218"/>
                  </a:lnTo>
                  <a:lnTo>
                    <a:pt x="2235" y="1229"/>
                  </a:lnTo>
                  <a:lnTo>
                    <a:pt x="2235" y="1229"/>
                  </a:lnTo>
                  <a:lnTo>
                    <a:pt x="2233" y="1229"/>
                  </a:lnTo>
                  <a:lnTo>
                    <a:pt x="2233" y="1229"/>
                  </a:lnTo>
                  <a:lnTo>
                    <a:pt x="2210" y="1241"/>
                  </a:lnTo>
                  <a:lnTo>
                    <a:pt x="2210" y="1241"/>
                  </a:lnTo>
                  <a:lnTo>
                    <a:pt x="2208" y="1241"/>
                  </a:lnTo>
                  <a:lnTo>
                    <a:pt x="2208" y="1241"/>
                  </a:lnTo>
                  <a:lnTo>
                    <a:pt x="2185" y="1251"/>
                  </a:lnTo>
                  <a:lnTo>
                    <a:pt x="2161" y="1259"/>
                  </a:lnTo>
                  <a:lnTo>
                    <a:pt x="2162" y="1332"/>
                  </a:lnTo>
                  <a:lnTo>
                    <a:pt x="2034" y="1347"/>
                  </a:lnTo>
                  <a:lnTo>
                    <a:pt x="2019" y="1276"/>
                  </a:lnTo>
                  <a:lnTo>
                    <a:pt x="2019" y="1276"/>
                  </a:lnTo>
                  <a:lnTo>
                    <a:pt x="2017" y="1276"/>
                  </a:lnTo>
                  <a:lnTo>
                    <a:pt x="2017" y="1276"/>
                  </a:lnTo>
                  <a:lnTo>
                    <a:pt x="1996" y="1274"/>
                  </a:lnTo>
                  <a:lnTo>
                    <a:pt x="1996" y="1274"/>
                  </a:lnTo>
                  <a:lnTo>
                    <a:pt x="1991" y="1274"/>
                  </a:lnTo>
                  <a:lnTo>
                    <a:pt x="1991" y="1274"/>
                  </a:lnTo>
                  <a:lnTo>
                    <a:pt x="1968" y="1269"/>
                  </a:lnTo>
                  <a:lnTo>
                    <a:pt x="1968" y="1269"/>
                  </a:lnTo>
                  <a:lnTo>
                    <a:pt x="1966" y="1269"/>
                  </a:lnTo>
                  <a:lnTo>
                    <a:pt x="1966" y="1269"/>
                  </a:lnTo>
                  <a:lnTo>
                    <a:pt x="1943" y="1264"/>
                  </a:lnTo>
                  <a:lnTo>
                    <a:pt x="1943" y="1264"/>
                  </a:lnTo>
                  <a:lnTo>
                    <a:pt x="1938" y="1262"/>
                  </a:lnTo>
                  <a:lnTo>
                    <a:pt x="1938" y="1262"/>
                  </a:lnTo>
                  <a:lnTo>
                    <a:pt x="1920" y="1257"/>
                  </a:lnTo>
                  <a:lnTo>
                    <a:pt x="1920" y="1257"/>
                  </a:lnTo>
                  <a:lnTo>
                    <a:pt x="1917" y="1256"/>
                  </a:lnTo>
                  <a:lnTo>
                    <a:pt x="1875" y="1315"/>
                  </a:lnTo>
                  <a:lnTo>
                    <a:pt x="1763" y="1253"/>
                  </a:lnTo>
                  <a:lnTo>
                    <a:pt x="1791" y="1187"/>
                  </a:lnTo>
                  <a:lnTo>
                    <a:pt x="1791" y="1187"/>
                  </a:lnTo>
                  <a:lnTo>
                    <a:pt x="1773" y="1168"/>
                  </a:lnTo>
                  <a:lnTo>
                    <a:pt x="1773" y="1168"/>
                  </a:lnTo>
                  <a:lnTo>
                    <a:pt x="1772" y="1168"/>
                  </a:lnTo>
                  <a:lnTo>
                    <a:pt x="1772" y="1168"/>
                  </a:lnTo>
                  <a:lnTo>
                    <a:pt x="1755" y="1152"/>
                  </a:lnTo>
                  <a:lnTo>
                    <a:pt x="1755" y="1152"/>
                  </a:lnTo>
                  <a:lnTo>
                    <a:pt x="1753" y="1150"/>
                  </a:lnTo>
                  <a:lnTo>
                    <a:pt x="1753" y="1150"/>
                  </a:lnTo>
                  <a:lnTo>
                    <a:pt x="1739" y="1132"/>
                  </a:lnTo>
                  <a:lnTo>
                    <a:pt x="1739" y="1132"/>
                  </a:lnTo>
                  <a:lnTo>
                    <a:pt x="1735" y="1127"/>
                  </a:lnTo>
                  <a:lnTo>
                    <a:pt x="1735" y="1127"/>
                  </a:lnTo>
                  <a:lnTo>
                    <a:pt x="1724" y="1114"/>
                  </a:lnTo>
                  <a:lnTo>
                    <a:pt x="1724" y="1114"/>
                  </a:lnTo>
                  <a:lnTo>
                    <a:pt x="1722" y="1109"/>
                  </a:lnTo>
                  <a:lnTo>
                    <a:pt x="1653" y="1132"/>
                  </a:lnTo>
                  <a:lnTo>
                    <a:pt x="1600" y="1017"/>
                  </a:lnTo>
                  <a:lnTo>
                    <a:pt x="1661" y="981"/>
                  </a:lnTo>
                  <a:lnTo>
                    <a:pt x="1661" y="981"/>
                  </a:lnTo>
                  <a:lnTo>
                    <a:pt x="1656" y="956"/>
                  </a:lnTo>
                  <a:lnTo>
                    <a:pt x="1653" y="931"/>
                  </a:lnTo>
                  <a:lnTo>
                    <a:pt x="1653" y="931"/>
                  </a:lnTo>
                  <a:lnTo>
                    <a:pt x="1651" y="929"/>
                  </a:lnTo>
                  <a:lnTo>
                    <a:pt x="1651" y="929"/>
                  </a:lnTo>
                  <a:lnTo>
                    <a:pt x="1651" y="928"/>
                  </a:lnTo>
                  <a:lnTo>
                    <a:pt x="1651" y="928"/>
                  </a:lnTo>
                  <a:lnTo>
                    <a:pt x="1650" y="905"/>
                  </a:lnTo>
                  <a:lnTo>
                    <a:pt x="1650" y="882"/>
                  </a:lnTo>
                  <a:lnTo>
                    <a:pt x="1650" y="882"/>
                  </a:lnTo>
                  <a:lnTo>
                    <a:pt x="1650" y="877"/>
                  </a:lnTo>
                  <a:lnTo>
                    <a:pt x="1650" y="877"/>
                  </a:lnTo>
                  <a:lnTo>
                    <a:pt x="1650" y="877"/>
                  </a:lnTo>
                  <a:lnTo>
                    <a:pt x="1580" y="855"/>
                  </a:lnTo>
                  <a:lnTo>
                    <a:pt x="1607" y="730"/>
                  </a:lnTo>
                  <a:lnTo>
                    <a:pt x="1678" y="737"/>
                  </a:lnTo>
                  <a:lnTo>
                    <a:pt x="1678" y="737"/>
                  </a:lnTo>
                  <a:lnTo>
                    <a:pt x="1678" y="735"/>
                  </a:lnTo>
                  <a:lnTo>
                    <a:pt x="1678" y="735"/>
                  </a:lnTo>
                  <a:lnTo>
                    <a:pt x="1689" y="712"/>
                  </a:lnTo>
                  <a:lnTo>
                    <a:pt x="1701" y="689"/>
                  </a:lnTo>
                  <a:lnTo>
                    <a:pt x="1714" y="667"/>
                  </a:lnTo>
                  <a:lnTo>
                    <a:pt x="1729" y="646"/>
                  </a:lnTo>
                  <a:lnTo>
                    <a:pt x="1686" y="588"/>
                  </a:lnTo>
                  <a:lnTo>
                    <a:pt x="1780" y="501"/>
                  </a:lnTo>
                  <a:lnTo>
                    <a:pt x="1833" y="549"/>
                  </a:lnTo>
                  <a:lnTo>
                    <a:pt x="1833" y="549"/>
                  </a:lnTo>
                  <a:lnTo>
                    <a:pt x="1836" y="547"/>
                  </a:lnTo>
                  <a:lnTo>
                    <a:pt x="1836" y="547"/>
                  </a:lnTo>
                  <a:lnTo>
                    <a:pt x="1854" y="537"/>
                  </a:lnTo>
                  <a:lnTo>
                    <a:pt x="1854" y="537"/>
                  </a:lnTo>
                  <a:lnTo>
                    <a:pt x="1856" y="535"/>
                  </a:lnTo>
                  <a:lnTo>
                    <a:pt x="1856" y="535"/>
                  </a:lnTo>
                  <a:lnTo>
                    <a:pt x="1877" y="524"/>
                  </a:lnTo>
                  <a:lnTo>
                    <a:pt x="1877" y="524"/>
                  </a:lnTo>
                  <a:lnTo>
                    <a:pt x="1880" y="524"/>
                  </a:lnTo>
                  <a:lnTo>
                    <a:pt x="1880" y="524"/>
                  </a:lnTo>
                  <a:lnTo>
                    <a:pt x="1903" y="514"/>
                  </a:lnTo>
                  <a:lnTo>
                    <a:pt x="1928" y="506"/>
                  </a:lnTo>
                  <a:lnTo>
                    <a:pt x="1927" y="433"/>
                  </a:lnTo>
                  <a:lnTo>
                    <a:pt x="2053" y="418"/>
                  </a:lnTo>
                  <a:lnTo>
                    <a:pt x="2070" y="489"/>
                  </a:lnTo>
                  <a:lnTo>
                    <a:pt x="2070" y="489"/>
                  </a:lnTo>
                  <a:lnTo>
                    <a:pt x="2072" y="489"/>
                  </a:lnTo>
                  <a:lnTo>
                    <a:pt x="2072" y="489"/>
                  </a:lnTo>
                  <a:lnTo>
                    <a:pt x="2093" y="491"/>
                  </a:lnTo>
                  <a:lnTo>
                    <a:pt x="2093" y="491"/>
                  </a:lnTo>
                  <a:lnTo>
                    <a:pt x="2098" y="491"/>
                  </a:lnTo>
                  <a:lnTo>
                    <a:pt x="2098" y="491"/>
                  </a:lnTo>
                  <a:lnTo>
                    <a:pt x="2121" y="494"/>
                  </a:lnTo>
                  <a:lnTo>
                    <a:pt x="2121" y="494"/>
                  </a:lnTo>
                  <a:lnTo>
                    <a:pt x="2121" y="496"/>
                  </a:lnTo>
                  <a:lnTo>
                    <a:pt x="2121" y="496"/>
                  </a:lnTo>
                  <a:lnTo>
                    <a:pt x="2146" y="501"/>
                  </a:lnTo>
                  <a:lnTo>
                    <a:pt x="2146" y="501"/>
                  </a:lnTo>
                  <a:lnTo>
                    <a:pt x="2149" y="502"/>
                  </a:lnTo>
                  <a:lnTo>
                    <a:pt x="2149" y="502"/>
                  </a:lnTo>
                  <a:lnTo>
                    <a:pt x="2169" y="507"/>
                  </a:lnTo>
                  <a:lnTo>
                    <a:pt x="2169" y="507"/>
                  </a:lnTo>
                  <a:lnTo>
                    <a:pt x="2172" y="509"/>
                  </a:lnTo>
                  <a:lnTo>
                    <a:pt x="2212" y="450"/>
                  </a:lnTo>
                  <a:lnTo>
                    <a:pt x="2324" y="512"/>
                  </a:lnTo>
                  <a:lnTo>
                    <a:pt x="2296" y="578"/>
                  </a:lnTo>
                  <a:lnTo>
                    <a:pt x="2296" y="578"/>
                  </a:lnTo>
                  <a:lnTo>
                    <a:pt x="2316" y="595"/>
                  </a:lnTo>
                  <a:lnTo>
                    <a:pt x="2316" y="595"/>
                  </a:lnTo>
                  <a:lnTo>
                    <a:pt x="2316" y="596"/>
                  </a:lnTo>
                  <a:lnTo>
                    <a:pt x="2316" y="596"/>
                  </a:lnTo>
                  <a:lnTo>
                    <a:pt x="2332" y="613"/>
                  </a:lnTo>
                  <a:lnTo>
                    <a:pt x="2332" y="613"/>
                  </a:lnTo>
                  <a:lnTo>
                    <a:pt x="2334" y="615"/>
                  </a:lnTo>
                  <a:lnTo>
                    <a:pt x="2334" y="615"/>
                  </a:lnTo>
                  <a:lnTo>
                    <a:pt x="2350" y="633"/>
                  </a:lnTo>
                  <a:lnTo>
                    <a:pt x="2350" y="633"/>
                  </a:lnTo>
                  <a:lnTo>
                    <a:pt x="2353" y="638"/>
                  </a:lnTo>
                  <a:lnTo>
                    <a:pt x="2353" y="638"/>
                  </a:lnTo>
                  <a:lnTo>
                    <a:pt x="2363" y="651"/>
                  </a:lnTo>
                  <a:lnTo>
                    <a:pt x="2363" y="651"/>
                  </a:lnTo>
                  <a:lnTo>
                    <a:pt x="2367" y="656"/>
                  </a:lnTo>
                  <a:lnTo>
                    <a:pt x="2434" y="631"/>
                  </a:lnTo>
                  <a:lnTo>
                    <a:pt x="2489" y="748"/>
                  </a:lnTo>
                  <a:lnTo>
                    <a:pt x="2426" y="784"/>
                  </a:lnTo>
                  <a:lnTo>
                    <a:pt x="2426" y="784"/>
                  </a:lnTo>
                  <a:lnTo>
                    <a:pt x="2433" y="809"/>
                  </a:lnTo>
                  <a:lnTo>
                    <a:pt x="2436" y="834"/>
                  </a:lnTo>
                  <a:lnTo>
                    <a:pt x="2436" y="834"/>
                  </a:lnTo>
                  <a:lnTo>
                    <a:pt x="2436" y="835"/>
                  </a:lnTo>
                  <a:lnTo>
                    <a:pt x="2436" y="835"/>
                  </a:lnTo>
                  <a:lnTo>
                    <a:pt x="2436" y="837"/>
                  </a:lnTo>
                  <a:lnTo>
                    <a:pt x="2436" y="837"/>
                  </a:lnTo>
                  <a:lnTo>
                    <a:pt x="2438" y="860"/>
                  </a:lnTo>
                  <a:lnTo>
                    <a:pt x="2439" y="882"/>
                  </a:lnTo>
                  <a:lnTo>
                    <a:pt x="2439" y="882"/>
                  </a:lnTo>
                  <a:lnTo>
                    <a:pt x="2439" y="888"/>
                  </a:lnTo>
                  <a:lnTo>
                    <a:pt x="2439" y="888"/>
                  </a:lnTo>
                  <a:lnTo>
                    <a:pt x="2507" y="910"/>
                  </a:lnTo>
                  <a:lnTo>
                    <a:pt x="2482" y="1035"/>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3" name="Freeform 23"/>
            <p:cNvSpPr>
              <a:spLocks/>
            </p:cNvSpPr>
            <p:nvPr/>
          </p:nvSpPr>
          <p:spPr bwMode="auto">
            <a:xfrm>
              <a:off x="8413750" y="2987675"/>
              <a:ext cx="203200" cy="125413"/>
            </a:xfrm>
            <a:custGeom>
              <a:avLst/>
              <a:gdLst>
                <a:gd name="T0" fmla="*/ 178 w 256"/>
                <a:gd name="T1" fmla="*/ 157 h 157"/>
                <a:gd name="T2" fmla="*/ 79 w 256"/>
                <a:gd name="T3" fmla="*/ 157 h 157"/>
                <a:gd name="T4" fmla="*/ 79 w 256"/>
                <a:gd name="T5" fmla="*/ 157 h 157"/>
                <a:gd name="T6" fmla="*/ 63 w 256"/>
                <a:gd name="T7" fmla="*/ 155 h 157"/>
                <a:gd name="T8" fmla="*/ 50 w 256"/>
                <a:gd name="T9" fmla="*/ 152 h 157"/>
                <a:gd name="T10" fmla="*/ 35 w 256"/>
                <a:gd name="T11" fmla="*/ 144 h 157"/>
                <a:gd name="T12" fmla="*/ 23 w 256"/>
                <a:gd name="T13" fmla="*/ 134 h 157"/>
                <a:gd name="T14" fmla="*/ 15 w 256"/>
                <a:gd name="T15" fmla="*/ 122 h 157"/>
                <a:gd name="T16" fmla="*/ 7 w 256"/>
                <a:gd name="T17" fmla="*/ 109 h 157"/>
                <a:gd name="T18" fmla="*/ 2 w 256"/>
                <a:gd name="T19" fmla="*/ 94 h 157"/>
                <a:gd name="T20" fmla="*/ 0 w 256"/>
                <a:gd name="T21" fmla="*/ 80 h 157"/>
                <a:gd name="T22" fmla="*/ 0 w 256"/>
                <a:gd name="T23" fmla="*/ 80 h 157"/>
                <a:gd name="T24" fmla="*/ 2 w 256"/>
                <a:gd name="T25" fmla="*/ 63 h 157"/>
                <a:gd name="T26" fmla="*/ 7 w 256"/>
                <a:gd name="T27" fmla="*/ 48 h 157"/>
                <a:gd name="T28" fmla="*/ 15 w 256"/>
                <a:gd name="T29" fmla="*/ 35 h 157"/>
                <a:gd name="T30" fmla="*/ 23 w 256"/>
                <a:gd name="T31" fmla="*/ 23 h 157"/>
                <a:gd name="T32" fmla="*/ 35 w 256"/>
                <a:gd name="T33" fmla="*/ 14 h 157"/>
                <a:gd name="T34" fmla="*/ 50 w 256"/>
                <a:gd name="T35" fmla="*/ 7 h 157"/>
                <a:gd name="T36" fmla="*/ 63 w 256"/>
                <a:gd name="T37" fmla="*/ 2 h 157"/>
                <a:gd name="T38" fmla="*/ 79 w 256"/>
                <a:gd name="T39" fmla="*/ 0 h 157"/>
                <a:gd name="T40" fmla="*/ 178 w 256"/>
                <a:gd name="T41" fmla="*/ 0 h 157"/>
                <a:gd name="T42" fmla="*/ 178 w 256"/>
                <a:gd name="T43" fmla="*/ 0 h 157"/>
                <a:gd name="T44" fmla="*/ 193 w 256"/>
                <a:gd name="T45" fmla="*/ 2 h 157"/>
                <a:gd name="T46" fmla="*/ 208 w 256"/>
                <a:gd name="T47" fmla="*/ 7 h 157"/>
                <a:gd name="T48" fmla="*/ 221 w 256"/>
                <a:gd name="T49" fmla="*/ 14 h 157"/>
                <a:gd name="T50" fmla="*/ 233 w 256"/>
                <a:gd name="T51" fmla="*/ 23 h 157"/>
                <a:gd name="T52" fmla="*/ 243 w 256"/>
                <a:gd name="T53" fmla="*/ 35 h 157"/>
                <a:gd name="T54" fmla="*/ 251 w 256"/>
                <a:gd name="T55" fmla="*/ 48 h 157"/>
                <a:gd name="T56" fmla="*/ 254 w 256"/>
                <a:gd name="T57" fmla="*/ 63 h 157"/>
                <a:gd name="T58" fmla="*/ 256 w 256"/>
                <a:gd name="T59" fmla="*/ 80 h 157"/>
                <a:gd name="T60" fmla="*/ 256 w 256"/>
                <a:gd name="T61" fmla="*/ 80 h 157"/>
                <a:gd name="T62" fmla="*/ 254 w 256"/>
                <a:gd name="T63" fmla="*/ 94 h 157"/>
                <a:gd name="T64" fmla="*/ 251 w 256"/>
                <a:gd name="T65" fmla="*/ 109 h 157"/>
                <a:gd name="T66" fmla="*/ 243 w 256"/>
                <a:gd name="T67" fmla="*/ 122 h 157"/>
                <a:gd name="T68" fmla="*/ 233 w 256"/>
                <a:gd name="T69" fmla="*/ 134 h 157"/>
                <a:gd name="T70" fmla="*/ 221 w 256"/>
                <a:gd name="T71" fmla="*/ 144 h 157"/>
                <a:gd name="T72" fmla="*/ 208 w 256"/>
                <a:gd name="T73" fmla="*/ 152 h 157"/>
                <a:gd name="T74" fmla="*/ 193 w 256"/>
                <a:gd name="T75" fmla="*/ 155 h 157"/>
                <a:gd name="T76" fmla="*/ 178 w 256"/>
                <a:gd name="T77" fmla="*/ 157 h 157"/>
                <a:gd name="T78" fmla="*/ 178 w 256"/>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6" h="157">
                  <a:moveTo>
                    <a:pt x="178" y="157"/>
                  </a:moveTo>
                  <a:lnTo>
                    <a:pt x="79" y="157"/>
                  </a:lnTo>
                  <a:lnTo>
                    <a:pt x="79" y="157"/>
                  </a:lnTo>
                  <a:lnTo>
                    <a:pt x="63" y="155"/>
                  </a:lnTo>
                  <a:lnTo>
                    <a:pt x="50"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50" y="7"/>
                  </a:lnTo>
                  <a:lnTo>
                    <a:pt x="63" y="2"/>
                  </a:lnTo>
                  <a:lnTo>
                    <a:pt x="79" y="0"/>
                  </a:lnTo>
                  <a:lnTo>
                    <a:pt x="178" y="0"/>
                  </a:lnTo>
                  <a:lnTo>
                    <a:pt x="178" y="0"/>
                  </a:lnTo>
                  <a:lnTo>
                    <a:pt x="193" y="2"/>
                  </a:lnTo>
                  <a:lnTo>
                    <a:pt x="208" y="7"/>
                  </a:lnTo>
                  <a:lnTo>
                    <a:pt x="221" y="14"/>
                  </a:lnTo>
                  <a:lnTo>
                    <a:pt x="233" y="23"/>
                  </a:lnTo>
                  <a:lnTo>
                    <a:pt x="243" y="35"/>
                  </a:lnTo>
                  <a:lnTo>
                    <a:pt x="251" y="48"/>
                  </a:lnTo>
                  <a:lnTo>
                    <a:pt x="254" y="63"/>
                  </a:lnTo>
                  <a:lnTo>
                    <a:pt x="256" y="80"/>
                  </a:lnTo>
                  <a:lnTo>
                    <a:pt x="256" y="80"/>
                  </a:lnTo>
                  <a:lnTo>
                    <a:pt x="254" y="94"/>
                  </a:lnTo>
                  <a:lnTo>
                    <a:pt x="251" y="109"/>
                  </a:lnTo>
                  <a:lnTo>
                    <a:pt x="243" y="122"/>
                  </a:lnTo>
                  <a:lnTo>
                    <a:pt x="233" y="134"/>
                  </a:lnTo>
                  <a:lnTo>
                    <a:pt x="221" y="144"/>
                  </a:lnTo>
                  <a:lnTo>
                    <a:pt x="208" y="152"/>
                  </a:lnTo>
                  <a:lnTo>
                    <a:pt x="193" y="155"/>
                  </a:lnTo>
                  <a:lnTo>
                    <a:pt x="178" y="157"/>
                  </a:lnTo>
                  <a:lnTo>
                    <a:pt x="178" y="157"/>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4" name="Freeform 24"/>
            <p:cNvSpPr>
              <a:spLocks/>
            </p:cNvSpPr>
            <p:nvPr/>
          </p:nvSpPr>
          <p:spPr bwMode="auto">
            <a:xfrm>
              <a:off x="8670925" y="2987675"/>
              <a:ext cx="215900" cy="125413"/>
            </a:xfrm>
            <a:custGeom>
              <a:avLst/>
              <a:gdLst>
                <a:gd name="T0" fmla="*/ 193 w 270"/>
                <a:gd name="T1" fmla="*/ 157 h 157"/>
                <a:gd name="T2" fmla="*/ 79 w 270"/>
                <a:gd name="T3" fmla="*/ 157 h 157"/>
                <a:gd name="T4" fmla="*/ 79 w 270"/>
                <a:gd name="T5" fmla="*/ 157 h 157"/>
                <a:gd name="T6" fmla="*/ 63 w 270"/>
                <a:gd name="T7" fmla="*/ 155 h 157"/>
                <a:gd name="T8" fmla="*/ 49 w 270"/>
                <a:gd name="T9" fmla="*/ 152 h 157"/>
                <a:gd name="T10" fmla="*/ 35 w 270"/>
                <a:gd name="T11" fmla="*/ 144 h 157"/>
                <a:gd name="T12" fmla="*/ 23 w 270"/>
                <a:gd name="T13" fmla="*/ 134 h 157"/>
                <a:gd name="T14" fmla="*/ 15 w 270"/>
                <a:gd name="T15" fmla="*/ 122 h 157"/>
                <a:gd name="T16" fmla="*/ 7 w 270"/>
                <a:gd name="T17" fmla="*/ 109 h 157"/>
                <a:gd name="T18" fmla="*/ 2 w 270"/>
                <a:gd name="T19" fmla="*/ 94 h 157"/>
                <a:gd name="T20" fmla="*/ 0 w 270"/>
                <a:gd name="T21" fmla="*/ 80 h 157"/>
                <a:gd name="T22" fmla="*/ 0 w 270"/>
                <a:gd name="T23" fmla="*/ 80 h 157"/>
                <a:gd name="T24" fmla="*/ 2 w 270"/>
                <a:gd name="T25" fmla="*/ 63 h 157"/>
                <a:gd name="T26" fmla="*/ 7 w 270"/>
                <a:gd name="T27" fmla="*/ 48 h 157"/>
                <a:gd name="T28" fmla="*/ 15 w 270"/>
                <a:gd name="T29" fmla="*/ 35 h 157"/>
                <a:gd name="T30" fmla="*/ 23 w 270"/>
                <a:gd name="T31" fmla="*/ 23 h 157"/>
                <a:gd name="T32" fmla="*/ 35 w 270"/>
                <a:gd name="T33" fmla="*/ 14 h 157"/>
                <a:gd name="T34" fmla="*/ 49 w 270"/>
                <a:gd name="T35" fmla="*/ 7 h 157"/>
                <a:gd name="T36" fmla="*/ 63 w 270"/>
                <a:gd name="T37" fmla="*/ 2 h 157"/>
                <a:gd name="T38" fmla="*/ 79 w 270"/>
                <a:gd name="T39" fmla="*/ 0 h 157"/>
                <a:gd name="T40" fmla="*/ 193 w 270"/>
                <a:gd name="T41" fmla="*/ 0 h 157"/>
                <a:gd name="T42" fmla="*/ 193 w 270"/>
                <a:gd name="T43" fmla="*/ 0 h 157"/>
                <a:gd name="T44" fmla="*/ 208 w 270"/>
                <a:gd name="T45" fmla="*/ 2 h 157"/>
                <a:gd name="T46" fmla="*/ 222 w 270"/>
                <a:gd name="T47" fmla="*/ 7 h 157"/>
                <a:gd name="T48" fmla="*/ 236 w 270"/>
                <a:gd name="T49" fmla="*/ 14 h 157"/>
                <a:gd name="T50" fmla="*/ 247 w 270"/>
                <a:gd name="T51" fmla="*/ 23 h 157"/>
                <a:gd name="T52" fmla="*/ 257 w 270"/>
                <a:gd name="T53" fmla="*/ 35 h 157"/>
                <a:gd name="T54" fmla="*/ 265 w 270"/>
                <a:gd name="T55" fmla="*/ 48 h 157"/>
                <a:gd name="T56" fmla="*/ 269 w 270"/>
                <a:gd name="T57" fmla="*/ 63 h 157"/>
                <a:gd name="T58" fmla="*/ 270 w 270"/>
                <a:gd name="T59" fmla="*/ 80 h 157"/>
                <a:gd name="T60" fmla="*/ 270 w 270"/>
                <a:gd name="T61" fmla="*/ 80 h 157"/>
                <a:gd name="T62" fmla="*/ 269 w 270"/>
                <a:gd name="T63" fmla="*/ 94 h 157"/>
                <a:gd name="T64" fmla="*/ 265 w 270"/>
                <a:gd name="T65" fmla="*/ 109 h 157"/>
                <a:gd name="T66" fmla="*/ 257 w 270"/>
                <a:gd name="T67" fmla="*/ 122 h 157"/>
                <a:gd name="T68" fmla="*/ 247 w 270"/>
                <a:gd name="T69" fmla="*/ 134 h 157"/>
                <a:gd name="T70" fmla="*/ 236 w 270"/>
                <a:gd name="T71" fmla="*/ 144 h 157"/>
                <a:gd name="T72" fmla="*/ 222 w 270"/>
                <a:gd name="T73" fmla="*/ 152 h 157"/>
                <a:gd name="T74" fmla="*/ 208 w 270"/>
                <a:gd name="T75" fmla="*/ 155 h 157"/>
                <a:gd name="T76" fmla="*/ 193 w 270"/>
                <a:gd name="T77" fmla="*/ 157 h 157"/>
                <a:gd name="T78" fmla="*/ 193 w 270"/>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0" h="157">
                  <a:moveTo>
                    <a:pt x="193" y="157"/>
                  </a:moveTo>
                  <a:lnTo>
                    <a:pt x="79" y="157"/>
                  </a:lnTo>
                  <a:lnTo>
                    <a:pt x="79" y="157"/>
                  </a:lnTo>
                  <a:lnTo>
                    <a:pt x="63" y="155"/>
                  </a:lnTo>
                  <a:lnTo>
                    <a:pt x="49"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49" y="7"/>
                  </a:lnTo>
                  <a:lnTo>
                    <a:pt x="63" y="2"/>
                  </a:lnTo>
                  <a:lnTo>
                    <a:pt x="79" y="0"/>
                  </a:lnTo>
                  <a:lnTo>
                    <a:pt x="193" y="0"/>
                  </a:lnTo>
                  <a:lnTo>
                    <a:pt x="193" y="0"/>
                  </a:lnTo>
                  <a:lnTo>
                    <a:pt x="208" y="2"/>
                  </a:lnTo>
                  <a:lnTo>
                    <a:pt x="222" y="7"/>
                  </a:lnTo>
                  <a:lnTo>
                    <a:pt x="236" y="14"/>
                  </a:lnTo>
                  <a:lnTo>
                    <a:pt x="247" y="23"/>
                  </a:lnTo>
                  <a:lnTo>
                    <a:pt x="257" y="35"/>
                  </a:lnTo>
                  <a:lnTo>
                    <a:pt x="265" y="48"/>
                  </a:lnTo>
                  <a:lnTo>
                    <a:pt x="269" y="63"/>
                  </a:lnTo>
                  <a:lnTo>
                    <a:pt x="270" y="80"/>
                  </a:lnTo>
                  <a:lnTo>
                    <a:pt x="270" y="80"/>
                  </a:lnTo>
                  <a:lnTo>
                    <a:pt x="269" y="94"/>
                  </a:lnTo>
                  <a:lnTo>
                    <a:pt x="265" y="109"/>
                  </a:lnTo>
                  <a:lnTo>
                    <a:pt x="257" y="122"/>
                  </a:lnTo>
                  <a:lnTo>
                    <a:pt x="247" y="134"/>
                  </a:lnTo>
                  <a:lnTo>
                    <a:pt x="236" y="144"/>
                  </a:lnTo>
                  <a:lnTo>
                    <a:pt x="222" y="152"/>
                  </a:lnTo>
                  <a:lnTo>
                    <a:pt x="208" y="155"/>
                  </a:lnTo>
                  <a:lnTo>
                    <a:pt x="193" y="157"/>
                  </a:lnTo>
                  <a:lnTo>
                    <a:pt x="193" y="157"/>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5" name="Freeform 25"/>
            <p:cNvSpPr>
              <a:spLocks/>
            </p:cNvSpPr>
            <p:nvPr/>
          </p:nvSpPr>
          <p:spPr bwMode="auto">
            <a:xfrm>
              <a:off x="8940800" y="2987675"/>
              <a:ext cx="203200" cy="125413"/>
            </a:xfrm>
            <a:custGeom>
              <a:avLst/>
              <a:gdLst>
                <a:gd name="T0" fmla="*/ 178 w 255"/>
                <a:gd name="T1" fmla="*/ 157 h 157"/>
                <a:gd name="T2" fmla="*/ 79 w 255"/>
                <a:gd name="T3" fmla="*/ 157 h 157"/>
                <a:gd name="T4" fmla="*/ 79 w 255"/>
                <a:gd name="T5" fmla="*/ 157 h 157"/>
                <a:gd name="T6" fmla="*/ 62 w 255"/>
                <a:gd name="T7" fmla="*/ 155 h 157"/>
                <a:gd name="T8" fmla="*/ 47 w 255"/>
                <a:gd name="T9" fmla="*/ 152 h 157"/>
                <a:gd name="T10" fmla="*/ 34 w 255"/>
                <a:gd name="T11" fmla="*/ 144 h 157"/>
                <a:gd name="T12" fmla="*/ 23 w 255"/>
                <a:gd name="T13" fmla="*/ 134 h 157"/>
                <a:gd name="T14" fmla="*/ 14 w 255"/>
                <a:gd name="T15" fmla="*/ 122 h 157"/>
                <a:gd name="T16" fmla="*/ 6 w 255"/>
                <a:gd name="T17" fmla="*/ 109 h 157"/>
                <a:gd name="T18" fmla="*/ 1 w 255"/>
                <a:gd name="T19" fmla="*/ 94 h 157"/>
                <a:gd name="T20" fmla="*/ 0 w 255"/>
                <a:gd name="T21" fmla="*/ 80 h 157"/>
                <a:gd name="T22" fmla="*/ 0 w 255"/>
                <a:gd name="T23" fmla="*/ 80 h 157"/>
                <a:gd name="T24" fmla="*/ 1 w 255"/>
                <a:gd name="T25" fmla="*/ 63 h 157"/>
                <a:gd name="T26" fmla="*/ 6 w 255"/>
                <a:gd name="T27" fmla="*/ 48 h 157"/>
                <a:gd name="T28" fmla="*/ 14 w 255"/>
                <a:gd name="T29" fmla="*/ 35 h 157"/>
                <a:gd name="T30" fmla="*/ 23 w 255"/>
                <a:gd name="T31" fmla="*/ 23 h 157"/>
                <a:gd name="T32" fmla="*/ 34 w 255"/>
                <a:gd name="T33" fmla="*/ 14 h 157"/>
                <a:gd name="T34" fmla="*/ 47 w 255"/>
                <a:gd name="T35" fmla="*/ 7 h 157"/>
                <a:gd name="T36" fmla="*/ 62 w 255"/>
                <a:gd name="T37" fmla="*/ 2 h 157"/>
                <a:gd name="T38" fmla="*/ 79 w 255"/>
                <a:gd name="T39" fmla="*/ 0 h 157"/>
                <a:gd name="T40" fmla="*/ 178 w 255"/>
                <a:gd name="T41" fmla="*/ 0 h 157"/>
                <a:gd name="T42" fmla="*/ 178 w 255"/>
                <a:gd name="T43" fmla="*/ 0 h 157"/>
                <a:gd name="T44" fmla="*/ 192 w 255"/>
                <a:gd name="T45" fmla="*/ 2 h 157"/>
                <a:gd name="T46" fmla="*/ 207 w 255"/>
                <a:gd name="T47" fmla="*/ 7 h 157"/>
                <a:gd name="T48" fmla="*/ 220 w 255"/>
                <a:gd name="T49" fmla="*/ 14 h 157"/>
                <a:gd name="T50" fmla="*/ 232 w 255"/>
                <a:gd name="T51" fmla="*/ 23 h 157"/>
                <a:gd name="T52" fmla="*/ 242 w 255"/>
                <a:gd name="T53" fmla="*/ 35 h 157"/>
                <a:gd name="T54" fmla="*/ 250 w 255"/>
                <a:gd name="T55" fmla="*/ 48 h 157"/>
                <a:gd name="T56" fmla="*/ 253 w 255"/>
                <a:gd name="T57" fmla="*/ 63 h 157"/>
                <a:gd name="T58" fmla="*/ 255 w 255"/>
                <a:gd name="T59" fmla="*/ 80 h 157"/>
                <a:gd name="T60" fmla="*/ 255 w 255"/>
                <a:gd name="T61" fmla="*/ 80 h 157"/>
                <a:gd name="T62" fmla="*/ 253 w 255"/>
                <a:gd name="T63" fmla="*/ 94 h 157"/>
                <a:gd name="T64" fmla="*/ 250 w 255"/>
                <a:gd name="T65" fmla="*/ 109 h 157"/>
                <a:gd name="T66" fmla="*/ 242 w 255"/>
                <a:gd name="T67" fmla="*/ 122 h 157"/>
                <a:gd name="T68" fmla="*/ 232 w 255"/>
                <a:gd name="T69" fmla="*/ 134 h 157"/>
                <a:gd name="T70" fmla="*/ 220 w 255"/>
                <a:gd name="T71" fmla="*/ 144 h 157"/>
                <a:gd name="T72" fmla="*/ 207 w 255"/>
                <a:gd name="T73" fmla="*/ 152 h 157"/>
                <a:gd name="T74" fmla="*/ 192 w 255"/>
                <a:gd name="T75" fmla="*/ 155 h 157"/>
                <a:gd name="T76" fmla="*/ 178 w 255"/>
                <a:gd name="T77" fmla="*/ 157 h 157"/>
                <a:gd name="T78" fmla="*/ 178 w 255"/>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157">
                  <a:moveTo>
                    <a:pt x="178" y="157"/>
                  </a:moveTo>
                  <a:lnTo>
                    <a:pt x="79" y="157"/>
                  </a:lnTo>
                  <a:lnTo>
                    <a:pt x="79" y="157"/>
                  </a:lnTo>
                  <a:lnTo>
                    <a:pt x="62" y="155"/>
                  </a:lnTo>
                  <a:lnTo>
                    <a:pt x="47" y="152"/>
                  </a:lnTo>
                  <a:lnTo>
                    <a:pt x="34" y="144"/>
                  </a:lnTo>
                  <a:lnTo>
                    <a:pt x="23" y="134"/>
                  </a:lnTo>
                  <a:lnTo>
                    <a:pt x="14" y="122"/>
                  </a:lnTo>
                  <a:lnTo>
                    <a:pt x="6" y="109"/>
                  </a:lnTo>
                  <a:lnTo>
                    <a:pt x="1" y="94"/>
                  </a:lnTo>
                  <a:lnTo>
                    <a:pt x="0" y="80"/>
                  </a:lnTo>
                  <a:lnTo>
                    <a:pt x="0" y="80"/>
                  </a:lnTo>
                  <a:lnTo>
                    <a:pt x="1" y="63"/>
                  </a:lnTo>
                  <a:lnTo>
                    <a:pt x="6" y="48"/>
                  </a:lnTo>
                  <a:lnTo>
                    <a:pt x="14" y="35"/>
                  </a:lnTo>
                  <a:lnTo>
                    <a:pt x="23" y="23"/>
                  </a:lnTo>
                  <a:lnTo>
                    <a:pt x="34" y="14"/>
                  </a:lnTo>
                  <a:lnTo>
                    <a:pt x="47" y="7"/>
                  </a:lnTo>
                  <a:lnTo>
                    <a:pt x="62" y="2"/>
                  </a:lnTo>
                  <a:lnTo>
                    <a:pt x="79" y="0"/>
                  </a:lnTo>
                  <a:lnTo>
                    <a:pt x="178" y="0"/>
                  </a:lnTo>
                  <a:lnTo>
                    <a:pt x="178" y="0"/>
                  </a:lnTo>
                  <a:lnTo>
                    <a:pt x="192" y="2"/>
                  </a:lnTo>
                  <a:lnTo>
                    <a:pt x="207" y="7"/>
                  </a:lnTo>
                  <a:lnTo>
                    <a:pt x="220" y="14"/>
                  </a:lnTo>
                  <a:lnTo>
                    <a:pt x="232" y="23"/>
                  </a:lnTo>
                  <a:lnTo>
                    <a:pt x="242" y="35"/>
                  </a:lnTo>
                  <a:lnTo>
                    <a:pt x="250" y="48"/>
                  </a:lnTo>
                  <a:lnTo>
                    <a:pt x="253" y="63"/>
                  </a:lnTo>
                  <a:lnTo>
                    <a:pt x="255" y="80"/>
                  </a:lnTo>
                  <a:lnTo>
                    <a:pt x="255" y="80"/>
                  </a:lnTo>
                  <a:lnTo>
                    <a:pt x="253" y="94"/>
                  </a:lnTo>
                  <a:lnTo>
                    <a:pt x="250" y="109"/>
                  </a:lnTo>
                  <a:lnTo>
                    <a:pt x="242" y="122"/>
                  </a:lnTo>
                  <a:lnTo>
                    <a:pt x="232" y="134"/>
                  </a:lnTo>
                  <a:lnTo>
                    <a:pt x="220" y="144"/>
                  </a:lnTo>
                  <a:lnTo>
                    <a:pt x="207" y="152"/>
                  </a:lnTo>
                  <a:lnTo>
                    <a:pt x="192" y="155"/>
                  </a:lnTo>
                  <a:lnTo>
                    <a:pt x="178" y="157"/>
                  </a:lnTo>
                  <a:lnTo>
                    <a:pt x="178" y="157"/>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6" name="Freeform 26"/>
            <p:cNvSpPr>
              <a:spLocks/>
            </p:cNvSpPr>
            <p:nvPr/>
          </p:nvSpPr>
          <p:spPr bwMode="auto">
            <a:xfrm>
              <a:off x="0" y="3613150"/>
              <a:ext cx="914400" cy="1016000"/>
            </a:xfrm>
            <a:custGeom>
              <a:avLst/>
              <a:gdLst>
                <a:gd name="T0" fmla="*/ 1033 w 1152"/>
                <a:gd name="T1" fmla="*/ 1224 h 1280"/>
                <a:gd name="T2" fmla="*/ 908 w 1152"/>
                <a:gd name="T3" fmla="*/ 1255 h 1280"/>
                <a:gd name="T4" fmla="*/ 798 w 1152"/>
                <a:gd name="T5" fmla="*/ 1273 h 1280"/>
                <a:gd name="T6" fmla="*/ 679 w 1152"/>
                <a:gd name="T7" fmla="*/ 1280 h 1280"/>
                <a:gd name="T8" fmla="*/ 598 w 1152"/>
                <a:gd name="T9" fmla="*/ 1277 h 1280"/>
                <a:gd name="T10" fmla="*/ 488 w 1152"/>
                <a:gd name="T11" fmla="*/ 1263 h 1280"/>
                <a:gd name="T12" fmla="*/ 387 w 1152"/>
                <a:gd name="T13" fmla="*/ 1237 h 1280"/>
                <a:gd name="T14" fmla="*/ 326 w 1152"/>
                <a:gd name="T15" fmla="*/ 1212 h 1280"/>
                <a:gd name="T16" fmla="*/ 244 w 1152"/>
                <a:gd name="T17" fmla="*/ 1168 h 1280"/>
                <a:gd name="T18" fmla="*/ 175 w 1152"/>
                <a:gd name="T19" fmla="*/ 1113 h 1280"/>
                <a:gd name="T20" fmla="*/ 134 w 1152"/>
                <a:gd name="T21" fmla="*/ 1072 h 1280"/>
                <a:gd name="T22" fmla="*/ 84 w 1152"/>
                <a:gd name="T23" fmla="*/ 1000 h 1280"/>
                <a:gd name="T24" fmla="*/ 45 w 1152"/>
                <a:gd name="T25" fmla="*/ 919 h 1280"/>
                <a:gd name="T26" fmla="*/ 25 w 1152"/>
                <a:gd name="T27" fmla="*/ 859 h 1280"/>
                <a:gd name="T28" fmla="*/ 7 w 1152"/>
                <a:gd name="T29" fmla="*/ 764 h 1280"/>
                <a:gd name="T30" fmla="*/ 0 w 1152"/>
                <a:gd name="T31" fmla="*/ 660 h 1280"/>
                <a:gd name="T32" fmla="*/ 5 w 1152"/>
                <a:gd name="T33" fmla="*/ 578 h 1280"/>
                <a:gd name="T34" fmla="*/ 18 w 1152"/>
                <a:gd name="T35" fmla="*/ 495 h 1280"/>
                <a:gd name="T36" fmla="*/ 56 w 1152"/>
                <a:gd name="T37" fmla="*/ 376 h 1280"/>
                <a:gd name="T38" fmla="*/ 94 w 1152"/>
                <a:gd name="T39" fmla="*/ 304 h 1280"/>
                <a:gd name="T40" fmla="*/ 170 w 1152"/>
                <a:gd name="T41" fmla="*/ 203 h 1280"/>
                <a:gd name="T42" fmla="*/ 234 w 1152"/>
                <a:gd name="T43" fmla="*/ 146 h 1280"/>
                <a:gd name="T44" fmla="*/ 310 w 1152"/>
                <a:gd name="T45" fmla="*/ 96 h 1280"/>
                <a:gd name="T46" fmla="*/ 442 w 1152"/>
                <a:gd name="T47" fmla="*/ 38 h 1280"/>
                <a:gd name="T48" fmla="*/ 546 w 1152"/>
                <a:gd name="T49" fmla="*/ 14 h 1280"/>
                <a:gd name="T50" fmla="*/ 724 w 1152"/>
                <a:gd name="T51" fmla="*/ 0 h 1280"/>
                <a:gd name="T52" fmla="*/ 829 w 1152"/>
                <a:gd name="T53" fmla="*/ 4 h 1280"/>
                <a:gd name="T54" fmla="*/ 923 w 1152"/>
                <a:gd name="T55" fmla="*/ 15 h 1280"/>
                <a:gd name="T56" fmla="*/ 1004 w 1152"/>
                <a:gd name="T57" fmla="*/ 30 h 1280"/>
                <a:gd name="T58" fmla="*/ 1068 w 1152"/>
                <a:gd name="T59" fmla="*/ 371 h 1280"/>
                <a:gd name="T60" fmla="*/ 1007 w 1152"/>
                <a:gd name="T61" fmla="*/ 345 h 1280"/>
                <a:gd name="T62" fmla="*/ 936 w 1152"/>
                <a:gd name="T63" fmla="*/ 324 h 1280"/>
                <a:gd name="T64" fmla="*/ 846 w 1152"/>
                <a:gd name="T65" fmla="*/ 307 h 1280"/>
                <a:gd name="T66" fmla="*/ 732 w 1152"/>
                <a:gd name="T67" fmla="*/ 302 h 1280"/>
                <a:gd name="T68" fmla="*/ 664 w 1152"/>
                <a:gd name="T69" fmla="*/ 307 h 1280"/>
                <a:gd name="T70" fmla="*/ 602 w 1152"/>
                <a:gd name="T71" fmla="*/ 324 h 1280"/>
                <a:gd name="T72" fmla="*/ 519 w 1152"/>
                <a:gd name="T73" fmla="*/ 366 h 1280"/>
                <a:gd name="T74" fmla="*/ 473 w 1152"/>
                <a:gd name="T75" fmla="*/ 409 h 1280"/>
                <a:gd name="T76" fmla="*/ 422 w 1152"/>
                <a:gd name="T77" fmla="*/ 495 h 1280"/>
                <a:gd name="T78" fmla="*/ 410 w 1152"/>
                <a:gd name="T79" fmla="*/ 530 h 1280"/>
                <a:gd name="T80" fmla="*/ 396 w 1152"/>
                <a:gd name="T81" fmla="*/ 648 h 1280"/>
                <a:gd name="T82" fmla="*/ 402 w 1152"/>
                <a:gd name="T83" fmla="*/ 736 h 1280"/>
                <a:gd name="T84" fmla="*/ 417 w 1152"/>
                <a:gd name="T85" fmla="*/ 790 h 1280"/>
                <a:gd name="T86" fmla="*/ 437 w 1152"/>
                <a:gd name="T87" fmla="*/ 836 h 1280"/>
                <a:gd name="T88" fmla="*/ 490 w 1152"/>
                <a:gd name="T89" fmla="*/ 907 h 1280"/>
                <a:gd name="T90" fmla="*/ 534 w 1152"/>
                <a:gd name="T91" fmla="*/ 940 h 1280"/>
                <a:gd name="T92" fmla="*/ 583 w 1152"/>
                <a:gd name="T93" fmla="*/ 962 h 1280"/>
                <a:gd name="T94" fmla="*/ 661 w 1152"/>
                <a:gd name="T95" fmla="*/ 975 h 1280"/>
                <a:gd name="T96" fmla="*/ 717 w 1152"/>
                <a:gd name="T97" fmla="*/ 976 h 1280"/>
                <a:gd name="T98" fmla="*/ 765 w 1152"/>
                <a:gd name="T99" fmla="*/ 972 h 1280"/>
                <a:gd name="T100" fmla="*/ 542 w 1152"/>
                <a:gd name="T101" fmla="*/ 792 h 1280"/>
                <a:gd name="T102" fmla="*/ 1152 w 1152"/>
                <a:gd name="T103" fmla="*/ 1176 h 1280"/>
                <a:gd name="T104" fmla="*/ 1085 w 1152"/>
                <a:gd name="T105" fmla="*/ 1207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52" h="1280">
                  <a:moveTo>
                    <a:pt x="1085" y="1207"/>
                  </a:moveTo>
                  <a:lnTo>
                    <a:pt x="1085" y="1207"/>
                  </a:lnTo>
                  <a:lnTo>
                    <a:pt x="1033" y="1224"/>
                  </a:lnTo>
                  <a:lnTo>
                    <a:pt x="974" y="1240"/>
                  </a:lnTo>
                  <a:lnTo>
                    <a:pt x="974" y="1240"/>
                  </a:lnTo>
                  <a:lnTo>
                    <a:pt x="908" y="1255"/>
                  </a:lnTo>
                  <a:lnTo>
                    <a:pt x="836" y="1268"/>
                  </a:lnTo>
                  <a:lnTo>
                    <a:pt x="836" y="1268"/>
                  </a:lnTo>
                  <a:lnTo>
                    <a:pt x="798" y="1273"/>
                  </a:lnTo>
                  <a:lnTo>
                    <a:pt x="758" y="1277"/>
                  </a:lnTo>
                  <a:lnTo>
                    <a:pt x="720" y="1278"/>
                  </a:lnTo>
                  <a:lnTo>
                    <a:pt x="679" y="1280"/>
                  </a:lnTo>
                  <a:lnTo>
                    <a:pt x="679" y="1280"/>
                  </a:lnTo>
                  <a:lnTo>
                    <a:pt x="638" y="1278"/>
                  </a:lnTo>
                  <a:lnTo>
                    <a:pt x="598" y="1277"/>
                  </a:lnTo>
                  <a:lnTo>
                    <a:pt x="560" y="1273"/>
                  </a:lnTo>
                  <a:lnTo>
                    <a:pt x="524" y="1268"/>
                  </a:lnTo>
                  <a:lnTo>
                    <a:pt x="488" y="1263"/>
                  </a:lnTo>
                  <a:lnTo>
                    <a:pt x="453" y="1255"/>
                  </a:lnTo>
                  <a:lnTo>
                    <a:pt x="419" y="1247"/>
                  </a:lnTo>
                  <a:lnTo>
                    <a:pt x="387" y="1237"/>
                  </a:lnTo>
                  <a:lnTo>
                    <a:pt x="387" y="1237"/>
                  </a:lnTo>
                  <a:lnTo>
                    <a:pt x="356" y="1225"/>
                  </a:lnTo>
                  <a:lnTo>
                    <a:pt x="326" y="1212"/>
                  </a:lnTo>
                  <a:lnTo>
                    <a:pt x="297" y="1199"/>
                  </a:lnTo>
                  <a:lnTo>
                    <a:pt x="270" y="1184"/>
                  </a:lnTo>
                  <a:lnTo>
                    <a:pt x="244" y="1168"/>
                  </a:lnTo>
                  <a:lnTo>
                    <a:pt x="219" y="1151"/>
                  </a:lnTo>
                  <a:lnTo>
                    <a:pt x="196" y="1133"/>
                  </a:lnTo>
                  <a:lnTo>
                    <a:pt x="175" y="1113"/>
                  </a:lnTo>
                  <a:lnTo>
                    <a:pt x="175" y="1113"/>
                  </a:lnTo>
                  <a:lnTo>
                    <a:pt x="153" y="1094"/>
                  </a:lnTo>
                  <a:lnTo>
                    <a:pt x="134" y="1072"/>
                  </a:lnTo>
                  <a:lnTo>
                    <a:pt x="115" y="1049"/>
                  </a:lnTo>
                  <a:lnTo>
                    <a:pt x="99" y="1024"/>
                  </a:lnTo>
                  <a:lnTo>
                    <a:pt x="84" y="1000"/>
                  </a:lnTo>
                  <a:lnTo>
                    <a:pt x="69" y="973"/>
                  </a:lnTo>
                  <a:lnTo>
                    <a:pt x="56" y="947"/>
                  </a:lnTo>
                  <a:lnTo>
                    <a:pt x="45" y="919"/>
                  </a:lnTo>
                  <a:lnTo>
                    <a:pt x="45" y="919"/>
                  </a:lnTo>
                  <a:lnTo>
                    <a:pt x="35" y="889"/>
                  </a:lnTo>
                  <a:lnTo>
                    <a:pt x="25" y="859"/>
                  </a:lnTo>
                  <a:lnTo>
                    <a:pt x="18" y="828"/>
                  </a:lnTo>
                  <a:lnTo>
                    <a:pt x="12" y="797"/>
                  </a:lnTo>
                  <a:lnTo>
                    <a:pt x="7" y="764"/>
                  </a:lnTo>
                  <a:lnTo>
                    <a:pt x="3" y="731"/>
                  </a:lnTo>
                  <a:lnTo>
                    <a:pt x="2" y="696"/>
                  </a:lnTo>
                  <a:lnTo>
                    <a:pt x="0" y="660"/>
                  </a:lnTo>
                  <a:lnTo>
                    <a:pt x="0" y="660"/>
                  </a:lnTo>
                  <a:lnTo>
                    <a:pt x="2" y="619"/>
                  </a:lnTo>
                  <a:lnTo>
                    <a:pt x="5" y="578"/>
                  </a:lnTo>
                  <a:lnTo>
                    <a:pt x="10" y="536"/>
                  </a:lnTo>
                  <a:lnTo>
                    <a:pt x="18" y="495"/>
                  </a:lnTo>
                  <a:lnTo>
                    <a:pt x="18" y="495"/>
                  </a:lnTo>
                  <a:lnTo>
                    <a:pt x="28" y="454"/>
                  </a:lnTo>
                  <a:lnTo>
                    <a:pt x="41" y="414"/>
                  </a:lnTo>
                  <a:lnTo>
                    <a:pt x="56" y="376"/>
                  </a:lnTo>
                  <a:lnTo>
                    <a:pt x="74" y="340"/>
                  </a:lnTo>
                  <a:lnTo>
                    <a:pt x="74" y="340"/>
                  </a:lnTo>
                  <a:lnTo>
                    <a:pt x="94" y="304"/>
                  </a:lnTo>
                  <a:lnTo>
                    <a:pt x="117" y="269"/>
                  </a:lnTo>
                  <a:lnTo>
                    <a:pt x="142" y="236"/>
                  </a:lnTo>
                  <a:lnTo>
                    <a:pt x="170" y="203"/>
                  </a:lnTo>
                  <a:lnTo>
                    <a:pt x="170" y="203"/>
                  </a:lnTo>
                  <a:lnTo>
                    <a:pt x="201" y="174"/>
                  </a:lnTo>
                  <a:lnTo>
                    <a:pt x="234" y="146"/>
                  </a:lnTo>
                  <a:lnTo>
                    <a:pt x="270" y="119"/>
                  </a:lnTo>
                  <a:lnTo>
                    <a:pt x="310" y="96"/>
                  </a:lnTo>
                  <a:lnTo>
                    <a:pt x="310" y="96"/>
                  </a:lnTo>
                  <a:lnTo>
                    <a:pt x="351" y="75"/>
                  </a:lnTo>
                  <a:lnTo>
                    <a:pt x="396" y="55"/>
                  </a:lnTo>
                  <a:lnTo>
                    <a:pt x="442" y="38"/>
                  </a:lnTo>
                  <a:lnTo>
                    <a:pt x="493" y="25"/>
                  </a:lnTo>
                  <a:lnTo>
                    <a:pt x="493" y="25"/>
                  </a:lnTo>
                  <a:lnTo>
                    <a:pt x="546" y="14"/>
                  </a:lnTo>
                  <a:lnTo>
                    <a:pt x="602" y="5"/>
                  </a:lnTo>
                  <a:lnTo>
                    <a:pt x="661" y="2"/>
                  </a:lnTo>
                  <a:lnTo>
                    <a:pt x="724" y="0"/>
                  </a:lnTo>
                  <a:lnTo>
                    <a:pt x="724" y="0"/>
                  </a:lnTo>
                  <a:lnTo>
                    <a:pt x="778" y="0"/>
                  </a:lnTo>
                  <a:lnTo>
                    <a:pt x="829" y="4"/>
                  </a:lnTo>
                  <a:lnTo>
                    <a:pt x="829" y="4"/>
                  </a:lnTo>
                  <a:lnTo>
                    <a:pt x="877" y="9"/>
                  </a:lnTo>
                  <a:lnTo>
                    <a:pt x="923" y="15"/>
                  </a:lnTo>
                  <a:lnTo>
                    <a:pt x="923" y="15"/>
                  </a:lnTo>
                  <a:lnTo>
                    <a:pt x="964" y="22"/>
                  </a:lnTo>
                  <a:lnTo>
                    <a:pt x="1004" y="30"/>
                  </a:lnTo>
                  <a:lnTo>
                    <a:pt x="1004" y="30"/>
                  </a:lnTo>
                  <a:lnTo>
                    <a:pt x="1068" y="45"/>
                  </a:lnTo>
                  <a:lnTo>
                    <a:pt x="1068" y="371"/>
                  </a:lnTo>
                  <a:lnTo>
                    <a:pt x="1068" y="371"/>
                  </a:lnTo>
                  <a:lnTo>
                    <a:pt x="1038" y="358"/>
                  </a:lnTo>
                  <a:lnTo>
                    <a:pt x="1007" y="345"/>
                  </a:lnTo>
                  <a:lnTo>
                    <a:pt x="1007" y="345"/>
                  </a:lnTo>
                  <a:lnTo>
                    <a:pt x="972" y="334"/>
                  </a:lnTo>
                  <a:lnTo>
                    <a:pt x="936" y="324"/>
                  </a:lnTo>
                  <a:lnTo>
                    <a:pt x="936" y="324"/>
                  </a:lnTo>
                  <a:lnTo>
                    <a:pt x="893" y="315"/>
                  </a:lnTo>
                  <a:lnTo>
                    <a:pt x="846" y="307"/>
                  </a:lnTo>
                  <a:lnTo>
                    <a:pt x="846" y="307"/>
                  </a:lnTo>
                  <a:lnTo>
                    <a:pt x="793" y="304"/>
                  </a:lnTo>
                  <a:lnTo>
                    <a:pt x="732" y="302"/>
                  </a:lnTo>
                  <a:lnTo>
                    <a:pt x="732" y="302"/>
                  </a:lnTo>
                  <a:lnTo>
                    <a:pt x="697" y="304"/>
                  </a:lnTo>
                  <a:lnTo>
                    <a:pt x="664" y="307"/>
                  </a:lnTo>
                  <a:lnTo>
                    <a:pt x="633" y="314"/>
                  </a:lnTo>
                  <a:lnTo>
                    <a:pt x="602" y="324"/>
                  </a:lnTo>
                  <a:lnTo>
                    <a:pt x="602" y="324"/>
                  </a:lnTo>
                  <a:lnTo>
                    <a:pt x="572" y="335"/>
                  </a:lnTo>
                  <a:lnTo>
                    <a:pt x="544" y="350"/>
                  </a:lnTo>
                  <a:lnTo>
                    <a:pt x="519" y="366"/>
                  </a:lnTo>
                  <a:lnTo>
                    <a:pt x="494" y="388"/>
                  </a:lnTo>
                  <a:lnTo>
                    <a:pt x="494" y="388"/>
                  </a:lnTo>
                  <a:lnTo>
                    <a:pt x="473" y="409"/>
                  </a:lnTo>
                  <a:lnTo>
                    <a:pt x="453" y="436"/>
                  </a:lnTo>
                  <a:lnTo>
                    <a:pt x="437" y="464"/>
                  </a:lnTo>
                  <a:lnTo>
                    <a:pt x="422" y="495"/>
                  </a:lnTo>
                  <a:lnTo>
                    <a:pt x="422" y="495"/>
                  </a:lnTo>
                  <a:lnTo>
                    <a:pt x="417" y="512"/>
                  </a:lnTo>
                  <a:lnTo>
                    <a:pt x="410" y="530"/>
                  </a:lnTo>
                  <a:lnTo>
                    <a:pt x="402" y="566"/>
                  </a:lnTo>
                  <a:lnTo>
                    <a:pt x="397" y="606"/>
                  </a:lnTo>
                  <a:lnTo>
                    <a:pt x="396" y="648"/>
                  </a:lnTo>
                  <a:lnTo>
                    <a:pt x="396" y="648"/>
                  </a:lnTo>
                  <a:lnTo>
                    <a:pt x="397" y="693"/>
                  </a:lnTo>
                  <a:lnTo>
                    <a:pt x="402" y="736"/>
                  </a:lnTo>
                  <a:lnTo>
                    <a:pt x="407" y="754"/>
                  </a:lnTo>
                  <a:lnTo>
                    <a:pt x="410" y="774"/>
                  </a:lnTo>
                  <a:lnTo>
                    <a:pt x="417" y="790"/>
                  </a:lnTo>
                  <a:lnTo>
                    <a:pt x="422" y="807"/>
                  </a:lnTo>
                  <a:lnTo>
                    <a:pt x="422" y="807"/>
                  </a:lnTo>
                  <a:lnTo>
                    <a:pt x="437" y="836"/>
                  </a:lnTo>
                  <a:lnTo>
                    <a:pt x="453" y="863"/>
                  </a:lnTo>
                  <a:lnTo>
                    <a:pt x="471" y="887"/>
                  </a:lnTo>
                  <a:lnTo>
                    <a:pt x="490" y="907"/>
                  </a:lnTo>
                  <a:lnTo>
                    <a:pt x="490" y="907"/>
                  </a:lnTo>
                  <a:lnTo>
                    <a:pt x="511" y="925"/>
                  </a:lnTo>
                  <a:lnTo>
                    <a:pt x="534" y="940"/>
                  </a:lnTo>
                  <a:lnTo>
                    <a:pt x="559" y="952"/>
                  </a:lnTo>
                  <a:lnTo>
                    <a:pt x="583" y="962"/>
                  </a:lnTo>
                  <a:lnTo>
                    <a:pt x="583" y="962"/>
                  </a:lnTo>
                  <a:lnTo>
                    <a:pt x="610" y="968"/>
                  </a:lnTo>
                  <a:lnTo>
                    <a:pt x="635" y="973"/>
                  </a:lnTo>
                  <a:lnTo>
                    <a:pt x="661" y="975"/>
                  </a:lnTo>
                  <a:lnTo>
                    <a:pt x="686" y="976"/>
                  </a:lnTo>
                  <a:lnTo>
                    <a:pt x="686" y="976"/>
                  </a:lnTo>
                  <a:lnTo>
                    <a:pt x="717" y="976"/>
                  </a:lnTo>
                  <a:lnTo>
                    <a:pt x="743" y="975"/>
                  </a:lnTo>
                  <a:lnTo>
                    <a:pt x="743" y="975"/>
                  </a:lnTo>
                  <a:lnTo>
                    <a:pt x="765" y="972"/>
                  </a:lnTo>
                  <a:lnTo>
                    <a:pt x="780" y="970"/>
                  </a:lnTo>
                  <a:lnTo>
                    <a:pt x="780" y="792"/>
                  </a:lnTo>
                  <a:lnTo>
                    <a:pt x="542" y="792"/>
                  </a:lnTo>
                  <a:lnTo>
                    <a:pt x="542" y="510"/>
                  </a:lnTo>
                  <a:lnTo>
                    <a:pt x="1152" y="510"/>
                  </a:lnTo>
                  <a:lnTo>
                    <a:pt x="1152" y="1176"/>
                  </a:lnTo>
                  <a:lnTo>
                    <a:pt x="1152" y="1176"/>
                  </a:lnTo>
                  <a:lnTo>
                    <a:pt x="1124" y="1191"/>
                  </a:lnTo>
                  <a:lnTo>
                    <a:pt x="1085" y="1207"/>
                  </a:lnTo>
                  <a:lnTo>
                    <a:pt x="1085" y="1207"/>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7" name="Freeform 27"/>
            <p:cNvSpPr>
              <a:spLocks/>
            </p:cNvSpPr>
            <p:nvPr/>
          </p:nvSpPr>
          <p:spPr bwMode="auto">
            <a:xfrm>
              <a:off x="1047750" y="3897313"/>
              <a:ext cx="527050" cy="714375"/>
            </a:xfrm>
            <a:custGeom>
              <a:avLst/>
              <a:gdLst>
                <a:gd name="T0" fmla="*/ 638 w 665"/>
                <a:gd name="T1" fmla="*/ 322 h 900"/>
                <a:gd name="T2" fmla="*/ 638 w 665"/>
                <a:gd name="T3" fmla="*/ 322 h 900"/>
                <a:gd name="T4" fmla="*/ 609 w 665"/>
                <a:gd name="T5" fmla="*/ 313 h 900"/>
                <a:gd name="T6" fmla="*/ 609 w 665"/>
                <a:gd name="T7" fmla="*/ 313 h 900"/>
                <a:gd name="T8" fmla="*/ 577 w 665"/>
                <a:gd name="T9" fmla="*/ 309 h 900"/>
                <a:gd name="T10" fmla="*/ 577 w 665"/>
                <a:gd name="T11" fmla="*/ 309 h 900"/>
                <a:gd name="T12" fmla="*/ 549 w 665"/>
                <a:gd name="T13" fmla="*/ 307 h 900"/>
                <a:gd name="T14" fmla="*/ 549 w 665"/>
                <a:gd name="T15" fmla="*/ 307 h 900"/>
                <a:gd name="T16" fmla="*/ 524 w 665"/>
                <a:gd name="T17" fmla="*/ 307 h 900"/>
                <a:gd name="T18" fmla="*/ 501 w 665"/>
                <a:gd name="T19" fmla="*/ 310 h 900"/>
                <a:gd name="T20" fmla="*/ 482 w 665"/>
                <a:gd name="T21" fmla="*/ 315 h 900"/>
                <a:gd name="T22" fmla="*/ 463 w 665"/>
                <a:gd name="T23" fmla="*/ 322 h 900"/>
                <a:gd name="T24" fmla="*/ 463 w 665"/>
                <a:gd name="T25" fmla="*/ 322 h 900"/>
                <a:gd name="T26" fmla="*/ 447 w 665"/>
                <a:gd name="T27" fmla="*/ 330 h 900"/>
                <a:gd name="T28" fmla="*/ 432 w 665"/>
                <a:gd name="T29" fmla="*/ 342 h 900"/>
                <a:gd name="T30" fmla="*/ 419 w 665"/>
                <a:gd name="T31" fmla="*/ 353 h 900"/>
                <a:gd name="T32" fmla="*/ 407 w 665"/>
                <a:gd name="T33" fmla="*/ 366 h 900"/>
                <a:gd name="T34" fmla="*/ 407 w 665"/>
                <a:gd name="T35" fmla="*/ 366 h 900"/>
                <a:gd name="T36" fmla="*/ 398 w 665"/>
                <a:gd name="T37" fmla="*/ 381 h 900"/>
                <a:gd name="T38" fmla="*/ 389 w 665"/>
                <a:gd name="T39" fmla="*/ 398 h 900"/>
                <a:gd name="T40" fmla="*/ 383 w 665"/>
                <a:gd name="T41" fmla="*/ 414 h 900"/>
                <a:gd name="T42" fmla="*/ 376 w 665"/>
                <a:gd name="T43" fmla="*/ 434 h 900"/>
                <a:gd name="T44" fmla="*/ 376 w 665"/>
                <a:gd name="T45" fmla="*/ 434 h 900"/>
                <a:gd name="T46" fmla="*/ 373 w 665"/>
                <a:gd name="T47" fmla="*/ 454 h 900"/>
                <a:gd name="T48" fmla="*/ 370 w 665"/>
                <a:gd name="T49" fmla="*/ 473 h 900"/>
                <a:gd name="T50" fmla="*/ 368 w 665"/>
                <a:gd name="T51" fmla="*/ 495 h 900"/>
                <a:gd name="T52" fmla="*/ 368 w 665"/>
                <a:gd name="T53" fmla="*/ 516 h 900"/>
                <a:gd name="T54" fmla="*/ 368 w 665"/>
                <a:gd name="T55" fmla="*/ 900 h 900"/>
                <a:gd name="T56" fmla="*/ 0 w 665"/>
                <a:gd name="T57" fmla="*/ 900 h 900"/>
                <a:gd name="T58" fmla="*/ 0 w 665"/>
                <a:gd name="T59" fmla="*/ 17 h 900"/>
                <a:gd name="T60" fmla="*/ 368 w 665"/>
                <a:gd name="T61" fmla="*/ 17 h 900"/>
                <a:gd name="T62" fmla="*/ 368 w 665"/>
                <a:gd name="T63" fmla="*/ 172 h 900"/>
                <a:gd name="T64" fmla="*/ 371 w 665"/>
                <a:gd name="T65" fmla="*/ 172 h 900"/>
                <a:gd name="T66" fmla="*/ 371 w 665"/>
                <a:gd name="T67" fmla="*/ 172 h 900"/>
                <a:gd name="T68" fmla="*/ 379 w 665"/>
                <a:gd name="T69" fmla="*/ 152 h 900"/>
                <a:gd name="T70" fmla="*/ 389 w 665"/>
                <a:gd name="T71" fmla="*/ 132 h 900"/>
                <a:gd name="T72" fmla="*/ 401 w 665"/>
                <a:gd name="T73" fmla="*/ 114 h 900"/>
                <a:gd name="T74" fmla="*/ 412 w 665"/>
                <a:gd name="T75" fmla="*/ 98 h 900"/>
                <a:gd name="T76" fmla="*/ 424 w 665"/>
                <a:gd name="T77" fmla="*/ 83 h 900"/>
                <a:gd name="T78" fmla="*/ 437 w 665"/>
                <a:gd name="T79" fmla="*/ 68 h 900"/>
                <a:gd name="T80" fmla="*/ 452 w 665"/>
                <a:gd name="T81" fmla="*/ 56 h 900"/>
                <a:gd name="T82" fmla="*/ 467 w 665"/>
                <a:gd name="T83" fmla="*/ 45 h 900"/>
                <a:gd name="T84" fmla="*/ 467 w 665"/>
                <a:gd name="T85" fmla="*/ 45 h 900"/>
                <a:gd name="T86" fmla="*/ 483 w 665"/>
                <a:gd name="T87" fmla="*/ 33 h 900"/>
                <a:gd name="T88" fmla="*/ 500 w 665"/>
                <a:gd name="T89" fmla="*/ 25 h 900"/>
                <a:gd name="T90" fmla="*/ 516 w 665"/>
                <a:gd name="T91" fmla="*/ 18 h 900"/>
                <a:gd name="T92" fmla="*/ 534 w 665"/>
                <a:gd name="T93" fmla="*/ 12 h 900"/>
                <a:gd name="T94" fmla="*/ 552 w 665"/>
                <a:gd name="T95" fmla="*/ 7 h 900"/>
                <a:gd name="T96" fmla="*/ 572 w 665"/>
                <a:gd name="T97" fmla="*/ 4 h 900"/>
                <a:gd name="T98" fmla="*/ 592 w 665"/>
                <a:gd name="T99" fmla="*/ 2 h 900"/>
                <a:gd name="T100" fmla="*/ 612 w 665"/>
                <a:gd name="T101" fmla="*/ 0 h 900"/>
                <a:gd name="T102" fmla="*/ 612 w 665"/>
                <a:gd name="T103" fmla="*/ 0 h 900"/>
                <a:gd name="T104" fmla="*/ 632 w 665"/>
                <a:gd name="T105" fmla="*/ 2 h 900"/>
                <a:gd name="T106" fmla="*/ 645 w 665"/>
                <a:gd name="T107" fmla="*/ 4 h 900"/>
                <a:gd name="T108" fmla="*/ 645 w 665"/>
                <a:gd name="T109" fmla="*/ 4 h 900"/>
                <a:gd name="T110" fmla="*/ 665 w 665"/>
                <a:gd name="T111" fmla="*/ 12 h 900"/>
                <a:gd name="T112" fmla="*/ 665 w 665"/>
                <a:gd name="T113" fmla="*/ 332 h 900"/>
                <a:gd name="T114" fmla="*/ 665 w 665"/>
                <a:gd name="T115" fmla="*/ 332 h 900"/>
                <a:gd name="T116" fmla="*/ 638 w 665"/>
                <a:gd name="T117" fmla="*/ 322 h 900"/>
                <a:gd name="T118" fmla="*/ 638 w 665"/>
                <a:gd name="T119" fmla="*/ 322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5" h="900">
                  <a:moveTo>
                    <a:pt x="638" y="322"/>
                  </a:moveTo>
                  <a:lnTo>
                    <a:pt x="638" y="322"/>
                  </a:lnTo>
                  <a:lnTo>
                    <a:pt x="609" y="313"/>
                  </a:lnTo>
                  <a:lnTo>
                    <a:pt x="609" y="313"/>
                  </a:lnTo>
                  <a:lnTo>
                    <a:pt x="577" y="309"/>
                  </a:lnTo>
                  <a:lnTo>
                    <a:pt x="577" y="309"/>
                  </a:lnTo>
                  <a:lnTo>
                    <a:pt x="549" y="307"/>
                  </a:lnTo>
                  <a:lnTo>
                    <a:pt x="549" y="307"/>
                  </a:lnTo>
                  <a:lnTo>
                    <a:pt x="524" y="307"/>
                  </a:lnTo>
                  <a:lnTo>
                    <a:pt x="501" y="310"/>
                  </a:lnTo>
                  <a:lnTo>
                    <a:pt x="482" y="315"/>
                  </a:lnTo>
                  <a:lnTo>
                    <a:pt x="463" y="322"/>
                  </a:lnTo>
                  <a:lnTo>
                    <a:pt x="463" y="322"/>
                  </a:lnTo>
                  <a:lnTo>
                    <a:pt x="447" y="330"/>
                  </a:lnTo>
                  <a:lnTo>
                    <a:pt x="432" y="342"/>
                  </a:lnTo>
                  <a:lnTo>
                    <a:pt x="419" y="353"/>
                  </a:lnTo>
                  <a:lnTo>
                    <a:pt x="407" y="366"/>
                  </a:lnTo>
                  <a:lnTo>
                    <a:pt x="407" y="366"/>
                  </a:lnTo>
                  <a:lnTo>
                    <a:pt x="398" y="381"/>
                  </a:lnTo>
                  <a:lnTo>
                    <a:pt x="389" y="398"/>
                  </a:lnTo>
                  <a:lnTo>
                    <a:pt x="383" y="414"/>
                  </a:lnTo>
                  <a:lnTo>
                    <a:pt x="376" y="434"/>
                  </a:lnTo>
                  <a:lnTo>
                    <a:pt x="376" y="434"/>
                  </a:lnTo>
                  <a:lnTo>
                    <a:pt x="373" y="454"/>
                  </a:lnTo>
                  <a:lnTo>
                    <a:pt x="370" y="473"/>
                  </a:lnTo>
                  <a:lnTo>
                    <a:pt x="368" y="495"/>
                  </a:lnTo>
                  <a:lnTo>
                    <a:pt x="368" y="516"/>
                  </a:lnTo>
                  <a:lnTo>
                    <a:pt x="368" y="900"/>
                  </a:lnTo>
                  <a:lnTo>
                    <a:pt x="0" y="900"/>
                  </a:lnTo>
                  <a:lnTo>
                    <a:pt x="0" y="17"/>
                  </a:lnTo>
                  <a:lnTo>
                    <a:pt x="368" y="17"/>
                  </a:lnTo>
                  <a:lnTo>
                    <a:pt x="368" y="172"/>
                  </a:lnTo>
                  <a:lnTo>
                    <a:pt x="371" y="172"/>
                  </a:lnTo>
                  <a:lnTo>
                    <a:pt x="371" y="172"/>
                  </a:lnTo>
                  <a:lnTo>
                    <a:pt x="379" y="152"/>
                  </a:lnTo>
                  <a:lnTo>
                    <a:pt x="389" y="132"/>
                  </a:lnTo>
                  <a:lnTo>
                    <a:pt x="401" y="114"/>
                  </a:lnTo>
                  <a:lnTo>
                    <a:pt x="412" y="98"/>
                  </a:lnTo>
                  <a:lnTo>
                    <a:pt x="424" y="83"/>
                  </a:lnTo>
                  <a:lnTo>
                    <a:pt x="437" y="68"/>
                  </a:lnTo>
                  <a:lnTo>
                    <a:pt x="452" y="56"/>
                  </a:lnTo>
                  <a:lnTo>
                    <a:pt x="467" y="45"/>
                  </a:lnTo>
                  <a:lnTo>
                    <a:pt x="467" y="45"/>
                  </a:lnTo>
                  <a:lnTo>
                    <a:pt x="483" y="33"/>
                  </a:lnTo>
                  <a:lnTo>
                    <a:pt x="500" y="25"/>
                  </a:lnTo>
                  <a:lnTo>
                    <a:pt x="516" y="18"/>
                  </a:lnTo>
                  <a:lnTo>
                    <a:pt x="534" y="12"/>
                  </a:lnTo>
                  <a:lnTo>
                    <a:pt x="552" y="7"/>
                  </a:lnTo>
                  <a:lnTo>
                    <a:pt x="572" y="4"/>
                  </a:lnTo>
                  <a:lnTo>
                    <a:pt x="592" y="2"/>
                  </a:lnTo>
                  <a:lnTo>
                    <a:pt x="612" y="0"/>
                  </a:lnTo>
                  <a:lnTo>
                    <a:pt x="612" y="0"/>
                  </a:lnTo>
                  <a:lnTo>
                    <a:pt x="632" y="2"/>
                  </a:lnTo>
                  <a:lnTo>
                    <a:pt x="645" y="4"/>
                  </a:lnTo>
                  <a:lnTo>
                    <a:pt x="645" y="4"/>
                  </a:lnTo>
                  <a:lnTo>
                    <a:pt x="665" y="12"/>
                  </a:lnTo>
                  <a:lnTo>
                    <a:pt x="665" y="332"/>
                  </a:lnTo>
                  <a:lnTo>
                    <a:pt x="665" y="332"/>
                  </a:lnTo>
                  <a:lnTo>
                    <a:pt x="638" y="322"/>
                  </a:lnTo>
                  <a:lnTo>
                    <a:pt x="638" y="32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8" name="Freeform 28"/>
            <p:cNvSpPr>
              <a:spLocks noEditPoints="1"/>
            </p:cNvSpPr>
            <p:nvPr/>
          </p:nvSpPr>
          <p:spPr bwMode="auto">
            <a:xfrm>
              <a:off x="1619250" y="3894138"/>
              <a:ext cx="695325" cy="735013"/>
            </a:xfrm>
            <a:custGeom>
              <a:avLst/>
              <a:gdLst>
                <a:gd name="T0" fmla="*/ 535 w 875"/>
                <a:gd name="T1" fmla="*/ 770 h 927"/>
                <a:gd name="T2" fmla="*/ 514 w 875"/>
                <a:gd name="T3" fmla="*/ 805 h 927"/>
                <a:gd name="T4" fmla="*/ 474 w 875"/>
                <a:gd name="T5" fmla="*/ 849 h 927"/>
                <a:gd name="T6" fmla="*/ 428 w 875"/>
                <a:gd name="T7" fmla="*/ 886 h 927"/>
                <a:gd name="T8" fmla="*/ 392 w 875"/>
                <a:gd name="T9" fmla="*/ 904 h 927"/>
                <a:gd name="T10" fmla="*/ 334 w 875"/>
                <a:gd name="T11" fmla="*/ 920 h 927"/>
                <a:gd name="T12" fmla="*/ 267 w 875"/>
                <a:gd name="T13" fmla="*/ 927 h 927"/>
                <a:gd name="T14" fmla="*/ 204 w 875"/>
                <a:gd name="T15" fmla="*/ 920 h 927"/>
                <a:gd name="T16" fmla="*/ 150 w 875"/>
                <a:gd name="T17" fmla="*/ 905 h 927"/>
                <a:gd name="T18" fmla="*/ 84 w 875"/>
                <a:gd name="T19" fmla="*/ 864 h 927"/>
                <a:gd name="T20" fmla="*/ 51 w 875"/>
                <a:gd name="T21" fmla="*/ 828 h 927"/>
                <a:gd name="T22" fmla="*/ 16 w 875"/>
                <a:gd name="T23" fmla="*/ 760 h 927"/>
                <a:gd name="T24" fmla="*/ 5 w 875"/>
                <a:gd name="T25" fmla="*/ 709 h 927"/>
                <a:gd name="T26" fmla="*/ 0 w 875"/>
                <a:gd name="T27" fmla="*/ 653 h 927"/>
                <a:gd name="T28" fmla="*/ 8 w 875"/>
                <a:gd name="T29" fmla="*/ 581 h 927"/>
                <a:gd name="T30" fmla="*/ 21 w 875"/>
                <a:gd name="T31" fmla="*/ 533 h 927"/>
                <a:gd name="T32" fmla="*/ 61 w 875"/>
                <a:gd name="T33" fmla="*/ 467 h 927"/>
                <a:gd name="T34" fmla="*/ 103 w 875"/>
                <a:gd name="T35" fmla="*/ 429 h 927"/>
                <a:gd name="T36" fmla="*/ 158 w 875"/>
                <a:gd name="T37" fmla="*/ 396 h 927"/>
                <a:gd name="T38" fmla="*/ 273 w 875"/>
                <a:gd name="T39" fmla="*/ 360 h 927"/>
                <a:gd name="T40" fmla="*/ 539 w 875"/>
                <a:gd name="T41" fmla="*/ 323 h 927"/>
                <a:gd name="T42" fmla="*/ 534 w 875"/>
                <a:gd name="T43" fmla="*/ 292 h 927"/>
                <a:gd name="T44" fmla="*/ 522 w 875"/>
                <a:gd name="T45" fmla="*/ 274 h 927"/>
                <a:gd name="T46" fmla="*/ 499 w 875"/>
                <a:gd name="T47" fmla="*/ 251 h 927"/>
                <a:gd name="T48" fmla="*/ 478 w 875"/>
                <a:gd name="T49" fmla="*/ 239 h 927"/>
                <a:gd name="T50" fmla="*/ 453 w 875"/>
                <a:gd name="T51" fmla="*/ 231 h 927"/>
                <a:gd name="T52" fmla="*/ 397 w 875"/>
                <a:gd name="T53" fmla="*/ 225 h 927"/>
                <a:gd name="T54" fmla="*/ 308 w 875"/>
                <a:gd name="T55" fmla="*/ 233 h 927"/>
                <a:gd name="T56" fmla="*/ 225 w 875"/>
                <a:gd name="T57" fmla="*/ 251 h 927"/>
                <a:gd name="T58" fmla="*/ 150 w 875"/>
                <a:gd name="T59" fmla="*/ 279 h 927"/>
                <a:gd name="T60" fmla="*/ 84 w 875"/>
                <a:gd name="T61" fmla="*/ 71 h 927"/>
                <a:gd name="T62" fmla="*/ 159 w 875"/>
                <a:gd name="T63" fmla="*/ 43 h 927"/>
                <a:gd name="T64" fmla="*/ 253 w 875"/>
                <a:gd name="T65" fmla="*/ 22 h 927"/>
                <a:gd name="T66" fmla="*/ 352 w 875"/>
                <a:gd name="T67" fmla="*/ 5 h 927"/>
                <a:gd name="T68" fmla="*/ 446 w 875"/>
                <a:gd name="T69" fmla="*/ 0 h 927"/>
                <a:gd name="T70" fmla="*/ 558 w 875"/>
                <a:gd name="T71" fmla="*/ 7 h 927"/>
                <a:gd name="T72" fmla="*/ 629 w 875"/>
                <a:gd name="T73" fmla="*/ 20 h 927"/>
                <a:gd name="T74" fmla="*/ 670 w 875"/>
                <a:gd name="T75" fmla="*/ 33 h 927"/>
                <a:gd name="T76" fmla="*/ 723 w 875"/>
                <a:gd name="T77" fmla="*/ 58 h 927"/>
                <a:gd name="T78" fmla="*/ 769 w 875"/>
                <a:gd name="T79" fmla="*/ 93 h 927"/>
                <a:gd name="T80" fmla="*/ 794 w 875"/>
                <a:gd name="T81" fmla="*/ 117 h 927"/>
                <a:gd name="T82" fmla="*/ 825 w 875"/>
                <a:gd name="T83" fmla="*/ 164 h 927"/>
                <a:gd name="T84" fmla="*/ 847 w 875"/>
                <a:gd name="T85" fmla="*/ 216 h 927"/>
                <a:gd name="T86" fmla="*/ 863 w 875"/>
                <a:gd name="T87" fmla="*/ 276 h 927"/>
                <a:gd name="T88" fmla="*/ 875 w 875"/>
                <a:gd name="T89" fmla="*/ 417 h 927"/>
                <a:gd name="T90" fmla="*/ 415 w 875"/>
                <a:gd name="T91" fmla="*/ 518 h 927"/>
                <a:gd name="T92" fmla="*/ 377 w 875"/>
                <a:gd name="T93" fmla="*/ 528 h 927"/>
                <a:gd name="T94" fmla="*/ 347 w 875"/>
                <a:gd name="T95" fmla="*/ 546 h 927"/>
                <a:gd name="T96" fmla="*/ 324 w 875"/>
                <a:gd name="T97" fmla="*/ 587 h 927"/>
                <a:gd name="T98" fmla="*/ 323 w 875"/>
                <a:gd name="T99" fmla="*/ 619 h 927"/>
                <a:gd name="T100" fmla="*/ 333 w 875"/>
                <a:gd name="T101" fmla="*/ 648 h 927"/>
                <a:gd name="T102" fmla="*/ 347 w 875"/>
                <a:gd name="T103" fmla="*/ 666 h 927"/>
                <a:gd name="T104" fmla="*/ 369 w 875"/>
                <a:gd name="T105" fmla="*/ 680 h 927"/>
                <a:gd name="T106" fmla="*/ 398 w 875"/>
                <a:gd name="T107" fmla="*/ 686 h 927"/>
                <a:gd name="T108" fmla="*/ 423 w 875"/>
                <a:gd name="T109" fmla="*/ 686 h 927"/>
                <a:gd name="T110" fmla="*/ 461 w 875"/>
                <a:gd name="T111" fmla="*/ 676 h 927"/>
                <a:gd name="T112" fmla="*/ 484 w 875"/>
                <a:gd name="T113" fmla="*/ 663 h 927"/>
                <a:gd name="T114" fmla="*/ 502 w 875"/>
                <a:gd name="T115" fmla="*/ 645 h 927"/>
                <a:gd name="T116" fmla="*/ 524 w 875"/>
                <a:gd name="T117" fmla="*/ 610 h 927"/>
                <a:gd name="T118" fmla="*/ 534 w 875"/>
                <a:gd name="T119" fmla="*/ 582 h 927"/>
                <a:gd name="T120" fmla="*/ 539 w 875"/>
                <a:gd name="T121" fmla="*/ 53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927">
                  <a:moveTo>
                    <a:pt x="539" y="905"/>
                  </a:moveTo>
                  <a:lnTo>
                    <a:pt x="539" y="770"/>
                  </a:lnTo>
                  <a:lnTo>
                    <a:pt x="535" y="770"/>
                  </a:lnTo>
                  <a:lnTo>
                    <a:pt x="535" y="770"/>
                  </a:lnTo>
                  <a:lnTo>
                    <a:pt x="525" y="788"/>
                  </a:lnTo>
                  <a:lnTo>
                    <a:pt x="514" y="805"/>
                  </a:lnTo>
                  <a:lnTo>
                    <a:pt x="501" y="821"/>
                  </a:lnTo>
                  <a:lnTo>
                    <a:pt x="487" y="836"/>
                  </a:lnTo>
                  <a:lnTo>
                    <a:pt x="474" y="849"/>
                  </a:lnTo>
                  <a:lnTo>
                    <a:pt x="459" y="863"/>
                  </a:lnTo>
                  <a:lnTo>
                    <a:pt x="445" y="874"/>
                  </a:lnTo>
                  <a:lnTo>
                    <a:pt x="428" y="886"/>
                  </a:lnTo>
                  <a:lnTo>
                    <a:pt x="428" y="886"/>
                  </a:lnTo>
                  <a:lnTo>
                    <a:pt x="410" y="894"/>
                  </a:lnTo>
                  <a:lnTo>
                    <a:pt x="392" y="904"/>
                  </a:lnTo>
                  <a:lnTo>
                    <a:pt x="374" y="910"/>
                  </a:lnTo>
                  <a:lnTo>
                    <a:pt x="354" y="915"/>
                  </a:lnTo>
                  <a:lnTo>
                    <a:pt x="334" y="920"/>
                  </a:lnTo>
                  <a:lnTo>
                    <a:pt x="313" y="924"/>
                  </a:lnTo>
                  <a:lnTo>
                    <a:pt x="290" y="925"/>
                  </a:lnTo>
                  <a:lnTo>
                    <a:pt x="267" y="927"/>
                  </a:lnTo>
                  <a:lnTo>
                    <a:pt x="267" y="927"/>
                  </a:lnTo>
                  <a:lnTo>
                    <a:pt x="234" y="925"/>
                  </a:lnTo>
                  <a:lnTo>
                    <a:pt x="204" y="920"/>
                  </a:lnTo>
                  <a:lnTo>
                    <a:pt x="176" y="914"/>
                  </a:lnTo>
                  <a:lnTo>
                    <a:pt x="150" y="905"/>
                  </a:lnTo>
                  <a:lnTo>
                    <a:pt x="150" y="905"/>
                  </a:lnTo>
                  <a:lnTo>
                    <a:pt x="125" y="894"/>
                  </a:lnTo>
                  <a:lnTo>
                    <a:pt x="103" y="881"/>
                  </a:lnTo>
                  <a:lnTo>
                    <a:pt x="84" y="864"/>
                  </a:lnTo>
                  <a:lnTo>
                    <a:pt x="66" y="848"/>
                  </a:lnTo>
                  <a:lnTo>
                    <a:pt x="66" y="848"/>
                  </a:lnTo>
                  <a:lnTo>
                    <a:pt x="51" y="828"/>
                  </a:lnTo>
                  <a:lnTo>
                    <a:pt x="38" y="806"/>
                  </a:lnTo>
                  <a:lnTo>
                    <a:pt x="26" y="783"/>
                  </a:lnTo>
                  <a:lnTo>
                    <a:pt x="16" y="760"/>
                  </a:lnTo>
                  <a:lnTo>
                    <a:pt x="16" y="760"/>
                  </a:lnTo>
                  <a:lnTo>
                    <a:pt x="9" y="736"/>
                  </a:lnTo>
                  <a:lnTo>
                    <a:pt x="5" y="709"/>
                  </a:lnTo>
                  <a:lnTo>
                    <a:pt x="1" y="681"/>
                  </a:lnTo>
                  <a:lnTo>
                    <a:pt x="0" y="653"/>
                  </a:lnTo>
                  <a:lnTo>
                    <a:pt x="0" y="653"/>
                  </a:lnTo>
                  <a:lnTo>
                    <a:pt x="1" y="630"/>
                  </a:lnTo>
                  <a:lnTo>
                    <a:pt x="3" y="605"/>
                  </a:lnTo>
                  <a:lnTo>
                    <a:pt x="8" y="581"/>
                  </a:lnTo>
                  <a:lnTo>
                    <a:pt x="13" y="558"/>
                  </a:lnTo>
                  <a:lnTo>
                    <a:pt x="13" y="558"/>
                  </a:lnTo>
                  <a:lnTo>
                    <a:pt x="21" y="533"/>
                  </a:lnTo>
                  <a:lnTo>
                    <a:pt x="31" y="510"/>
                  </a:lnTo>
                  <a:lnTo>
                    <a:pt x="46" y="488"/>
                  </a:lnTo>
                  <a:lnTo>
                    <a:pt x="61" y="467"/>
                  </a:lnTo>
                  <a:lnTo>
                    <a:pt x="61" y="467"/>
                  </a:lnTo>
                  <a:lnTo>
                    <a:pt x="80" y="447"/>
                  </a:lnTo>
                  <a:lnTo>
                    <a:pt x="103" y="429"/>
                  </a:lnTo>
                  <a:lnTo>
                    <a:pt x="130" y="411"/>
                  </a:lnTo>
                  <a:lnTo>
                    <a:pt x="158" y="396"/>
                  </a:lnTo>
                  <a:lnTo>
                    <a:pt x="158" y="396"/>
                  </a:lnTo>
                  <a:lnTo>
                    <a:pt x="192" y="381"/>
                  </a:lnTo>
                  <a:lnTo>
                    <a:pt x="230" y="370"/>
                  </a:lnTo>
                  <a:lnTo>
                    <a:pt x="273" y="360"/>
                  </a:lnTo>
                  <a:lnTo>
                    <a:pt x="321" y="351"/>
                  </a:lnTo>
                  <a:lnTo>
                    <a:pt x="539" y="323"/>
                  </a:lnTo>
                  <a:lnTo>
                    <a:pt x="539" y="323"/>
                  </a:lnTo>
                  <a:lnTo>
                    <a:pt x="539" y="312"/>
                  </a:lnTo>
                  <a:lnTo>
                    <a:pt x="537" y="302"/>
                  </a:lnTo>
                  <a:lnTo>
                    <a:pt x="534" y="292"/>
                  </a:lnTo>
                  <a:lnTo>
                    <a:pt x="529" y="282"/>
                  </a:lnTo>
                  <a:lnTo>
                    <a:pt x="529" y="282"/>
                  </a:lnTo>
                  <a:lnTo>
                    <a:pt x="522" y="274"/>
                  </a:lnTo>
                  <a:lnTo>
                    <a:pt x="516" y="266"/>
                  </a:lnTo>
                  <a:lnTo>
                    <a:pt x="507" y="259"/>
                  </a:lnTo>
                  <a:lnTo>
                    <a:pt x="499" y="251"/>
                  </a:lnTo>
                  <a:lnTo>
                    <a:pt x="499" y="251"/>
                  </a:lnTo>
                  <a:lnTo>
                    <a:pt x="489" y="246"/>
                  </a:lnTo>
                  <a:lnTo>
                    <a:pt x="478" y="239"/>
                  </a:lnTo>
                  <a:lnTo>
                    <a:pt x="466" y="236"/>
                  </a:lnTo>
                  <a:lnTo>
                    <a:pt x="453" y="231"/>
                  </a:lnTo>
                  <a:lnTo>
                    <a:pt x="453" y="231"/>
                  </a:lnTo>
                  <a:lnTo>
                    <a:pt x="427" y="226"/>
                  </a:lnTo>
                  <a:lnTo>
                    <a:pt x="397" y="225"/>
                  </a:lnTo>
                  <a:lnTo>
                    <a:pt x="397" y="225"/>
                  </a:lnTo>
                  <a:lnTo>
                    <a:pt x="352" y="226"/>
                  </a:lnTo>
                  <a:lnTo>
                    <a:pt x="308" y="233"/>
                  </a:lnTo>
                  <a:lnTo>
                    <a:pt x="308" y="233"/>
                  </a:lnTo>
                  <a:lnTo>
                    <a:pt x="267" y="241"/>
                  </a:lnTo>
                  <a:lnTo>
                    <a:pt x="225" y="251"/>
                  </a:lnTo>
                  <a:lnTo>
                    <a:pt x="225" y="251"/>
                  </a:lnTo>
                  <a:lnTo>
                    <a:pt x="186" y="264"/>
                  </a:lnTo>
                  <a:lnTo>
                    <a:pt x="150" y="279"/>
                  </a:lnTo>
                  <a:lnTo>
                    <a:pt x="150" y="279"/>
                  </a:lnTo>
                  <a:lnTo>
                    <a:pt x="115" y="294"/>
                  </a:lnTo>
                  <a:lnTo>
                    <a:pt x="84" y="310"/>
                  </a:lnTo>
                  <a:lnTo>
                    <a:pt x="84" y="71"/>
                  </a:lnTo>
                  <a:lnTo>
                    <a:pt x="84" y="71"/>
                  </a:lnTo>
                  <a:lnTo>
                    <a:pt x="118" y="56"/>
                  </a:lnTo>
                  <a:lnTo>
                    <a:pt x="159" y="43"/>
                  </a:lnTo>
                  <a:lnTo>
                    <a:pt x="159" y="43"/>
                  </a:lnTo>
                  <a:lnTo>
                    <a:pt x="206" y="32"/>
                  </a:lnTo>
                  <a:lnTo>
                    <a:pt x="253" y="22"/>
                  </a:lnTo>
                  <a:lnTo>
                    <a:pt x="253" y="22"/>
                  </a:lnTo>
                  <a:lnTo>
                    <a:pt x="303" y="12"/>
                  </a:lnTo>
                  <a:lnTo>
                    <a:pt x="352" y="5"/>
                  </a:lnTo>
                  <a:lnTo>
                    <a:pt x="352" y="5"/>
                  </a:lnTo>
                  <a:lnTo>
                    <a:pt x="402" y="2"/>
                  </a:lnTo>
                  <a:lnTo>
                    <a:pt x="446" y="0"/>
                  </a:lnTo>
                  <a:lnTo>
                    <a:pt x="446" y="0"/>
                  </a:lnTo>
                  <a:lnTo>
                    <a:pt x="506" y="2"/>
                  </a:lnTo>
                  <a:lnTo>
                    <a:pt x="558" y="7"/>
                  </a:lnTo>
                  <a:lnTo>
                    <a:pt x="583" y="10"/>
                  </a:lnTo>
                  <a:lnTo>
                    <a:pt x="606" y="15"/>
                  </a:lnTo>
                  <a:lnTo>
                    <a:pt x="629" y="20"/>
                  </a:lnTo>
                  <a:lnTo>
                    <a:pt x="649" y="27"/>
                  </a:lnTo>
                  <a:lnTo>
                    <a:pt x="649" y="27"/>
                  </a:lnTo>
                  <a:lnTo>
                    <a:pt x="670" y="33"/>
                  </a:lnTo>
                  <a:lnTo>
                    <a:pt x="689" y="42"/>
                  </a:lnTo>
                  <a:lnTo>
                    <a:pt x="707" y="50"/>
                  </a:lnTo>
                  <a:lnTo>
                    <a:pt x="723" y="58"/>
                  </a:lnTo>
                  <a:lnTo>
                    <a:pt x="740" y="70"/>
                  </a:lnTo>
                  <a:lnTo>
                    <a:pt x="755" y="79"/>
                  </a:lnTo>
                  <a:lnTo>
                    <a:pt x="769" y="93"/>
                  </a:lnTo>
                  <a:lnTo>
                    <a:pt x="783" y="104"/>
                  </a:lnTo>
                  <a:lnTo>
                    <a:pt x="783" y="104"/>
                  </a:lnTo>
                  <a:lnTo>
                    <a:pt x="794" y="117"/>
                  </a:lnTo>
                  <a:lnTo>
                    <a:pt x="806" y="132"/>
                  </a:lnTo>
                  <a:lnTo>
                    <a:pt x="816" y="147"/>
                  </a:lnTo>
                  <a:lnTo>
                    <a:pt x="825" y="164"/>
                  </a:lnTo>
                  <a:lnTo>
                    <a:pt x="834" y="180"/>
                  </a:lnTo>
                  <a:lnTo>
                    <a:pt x="840" y="198"/>
                  </a:lnTo>
                  <a:lnTo>
                    <a:pt x="847" y="216"/>
                  </a:lnTo>
                  <a:lnTo>
                    <a:pt x="853" y="234"/>
                  </a:lnTo>
                  <a:lnTo>
                    <a:pt x="853" y="234"/>
                  </a:lnTo>
                  <a:lnTo>
                    <a:pt x="863" y="276"/>
                  </a:lnTo>
                  <a:lnTo>
                    <a:pt x="870" y="320"/>
                  </a:lnTo>
                  <a:lnTo>
                    <a:pt x="873" y="366"/>
                  </a:lnTo>
                  <a:lnTo>
                    <a:pt x="875" y="417"/>
                  </a:lnTo>
                  <a:lnTo>
                    <a:pt x="875" y="905"/>
                  </a:lnTo>
                  <a:lnTo>
                    <a:pt x="539" y="905"/>
                  </a:lnTo>
                  <a:close/>
                  <a:moveTo>
                    <a:pt x="415" y="518"/>
                  </a:moveTo>
                  <a:lnTo>
                    <a:pt x="415" y="518"/>
                  </a:lnTo>
                  <a:lnTo>
                    <a:pt x="395" y="521"/>
                  </a:lnTo>
                  <a:lnTo>
                    <a:pt x="377" y="528"/>
                  </a:lnTo>
                  <a:lnTo>
                    <a:pt x="361" y="536"/>
                  </a:lnTo>
                  <a:lnTo>
                    <a:pt x="347" y="546"/>
                  </a:lnTo>
                  <a:lnTo>
                    <a:pt x="347" y="546"/>
                  </a:lnTo>
                  <a:lnTo>
                    <a:pt x="336" y="558"/>
                  </a:lnTo>
                  <a:lnTo>
                    <a:pt x="328" y="571"/>
                  </a:lnTo>
                  <a:lnTo>
                    <a:pt x="324" y="587"/>
                  </a:lnTo>
                  <a:lnTo>
                    <a:pt x="323" y="604"/>
                  </a:lnTo>
                  <a:lnTo>
                    <a:pt x="323" y="604"/>
                  </a:lnTo>
                  <a:lnTo>
                    <a:pt x="323" y="619"/>
                  </a:lnTo>
                  <a:lnTo>
                    <a:pt x="326" y="633"/>
                  </a:lnTo>
                  <a:lnTo>
                    <a:pt x="326" y="633"/>
                  </a:lnTo>
                  <a:lnTo>
                    <a:pt x="333" y="648"/>
                  </a:lnTo>
                  <a:lnTo>
                    <a:pt x="342" y="660"/>
                  </a:lnTo>
                  <a:lnTo>
                    <a:pt x="342" y="660"/>
                  </a:lnTo>
                  <a:lnTo>
                    <a:pt x="347" y="666"/>
                  </a:lnTo>
                  <a:lnTo>
                    <a:pt x="354" y="671"/>
                  </a:lnTo>
                  <a:lnTo>
                    <a:pt x="369" y="680"/>
                  </a:lnTo>
                  <a:lnTo>
                    <a:pt x="369" y="680"/>
                  </a:lnTo>
                  <a:lnTo>
                    <a:pt x="379" y="683"/>
                  </a:lnTo>
                  <a:lnTo>
                    <a:pt x="387" y="686"/>
                  </a:lnTo>
                  <a:lnTo>
                    <a:pt x="398" y="686"/>
                  </a:lnTo>
                  <a:lnTo>
                    <a:pt x="410" y="688"/>
                  </a:lnTo>
                  <a:lnTo>
                    <a:pt x="410" y="688"/>
                  </a:lnTo>
                  <a:lnTo>
                    <a:pt x="423" y="686"/>
                  </a:lnTo>
                  <a:lnTo>
                    <a:pt x="436" y="684"/>
                  </a:lnTo>
                  <a:lnTo>
                    <a:pt x="450" y="681"/>
                  </a:lnTo>
                  <a:lnTo>
                    <a:pt x="461" y="676"/>
                  </a:lnTo>
                  <a:lnTo>
                    <a:pt x="461" y="676"/>
                  </a:lnTo>
                  <a:lnTo>
                    <a:pt x="473" y="671"/>
                  </a:lnTo>
                  <a:lnTo>
                    <a:pt x="484" y="663"/>
                  </a:lnTo>
                  <a:lnTo>
                    <a:pt x="492" y="655"/>
                  </a:lnTo>
                  <a:lnTo>
                    <a:pt x="502" y="645"/>
                  </a:lnTo>
                  <a:lnTo>
                    <a:pt x="502" y="645"/>
                  </a:lnTo>
                  <a:lnTo>
                    <a:pt x="511" y="635"/>
                  </a:lnTo>
                  <a:lnTo>
                    <a:pt x="517" y="623"/>
                  </a:lnTo>
                  <a:lnTo>
                    <a:pt x="524" y="610"/>
                  </a:lnTo>
                  <a:lnTo>
                    <a:pt x="529" y="597"/>
                  </a:lnTo>
                  <a:lnTo>
                    <a:pt x="529" y="597"/>
                  </a:lnTo>
                  <a:lnTo>
                    <a:pt x="534" y="582"/>
                  </a:lnTo>
                  <a:lnTo>
                    <a:pt x="537" y="567"/>
                  </a:lnTo>
                  <a:lnTo>
                    <a:pt x="539" y="551"/>
                  </a:lnTo>
                  <a:lnTo>
                    <a:pt x="539" y="534"/>
                  </a:lnTo>
                  <a:lnTo>
                    <a:pt x="539" y="500"/>
                  </a:lnTo>
                  <a:lnTo>
                    <a:pt x="415" y="51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9" name="Freeform 29"/>
            <p:cNvSpPr>
              <a:spLocks noEditPoints="1"/>
            </p:cNvSpPr>
            <p:nvPr/>
          </p:nvSpPr>
          <p:spPr bwMode="auto">
            <a:xfrm>
              <a:off x="2446338" y="3894138"/>
              <a:ext cx="790575" cy="1039813"/>
            </a:xfrm>
            <a:custGeom>
              <a:avLst/>
              <a:gdLst>
                <a:gd name="T0" fmla="*/ 994 w 996"/>
                <a:gd name="T1" fmla="*/ 493 h 1311"/>
                <a:gd name="T2" fmla="*/ 984 w 996"/>
                <a:gd name="T3" fmla="*/ 572 h 1311"/>
                <a:gd name="T4" fmla="*/ 965 w 996"/>
                <a:gd name="T5" fmla="*/ 645 h 1311"/>
                <a:gd name="T6" fmla="*/ 940 w 996"/>
                <a:gd name="T7" fmla="*/ 709 h 1311"/>
                <a:gd name="T8" fmla="*/ 907 w 996"/>
                <a:gd name="T9" fmla="*/ 765 h 1311"/>
                <a:gd name="T10" fmla="*/ 882 w 996"/>
                <a:gd name="T11" fmla="*/ 798 h 1311"/>
                <a:gd name="T12" fmla="*/ 839 w 996"/>
                <a:gd name="T13" fmla="*/ 841 h 1311"/>
                <a:gd name="T14" fmla="*/ 792 w 996"/>
                <a:gd name="T15" fmla="*/ 876 h 1311"/>
                <a:gd name="T16" fmla="*/ 757 w 996"/>
                <a:gd name="T17" fmla="*/ 894 h 1311"/>
                <a:gd name="T18" fmla="*/ 703 w 996"/>
                <a:gd name="T19" fmla="*/ 914 h 1311"/>
                <a:gd name="T20" fmla="*/ 645 w 996"/>
                <a:gd name="T21" fmla="*/ 924 h 1311"/>
                <a:gd name="T22" fmla="*/ 605 w 996"/>
                <a:gd name="T23" fmla="*/ 927 h 1311"/>
                <a:gd name="T24" fmla="*/ 546 w 996"/>
                <a:gd name="T25" fmla="*/ 922 h 1311"/>
                <a:gd name="T26" fmla="*/ 493 w 996"/>
                <a:gd name="T27" fmla="*/ 909 h 1311"/>
                <a:gd name="T28" fmla="*/ 464 w 996"/>
                <a:gd name="T29" fmla="*/ 896 h 1311"/>
                <a:gd name="T30" fmla="*/ 389 w 996"/>
                <a:gd name="T31" fmla="*/ 838 h 1311"/>
                <a:gd name="T32" fmla="*/ 366 w 996"/>
                <a:gd name="T33" fmla="*/ 1311 h 1311"/>
                <a:gd name="T34" fmla="*/ 366 w 996"/>
                <a:gd name="T35" fmla="*/ 22 h 1311"/>
                <a:gd name="T36" fmla="*/ 371 w 996"/>
                <a:gd name="T37" fmla="*/ 140 h 1311"/>
                <a:gd name="T38" fmla="*/ 404 w 996"/>
                <a:gd name="T39" fmla="*/ 99 h 1311"/>
                <a:gd name="T40" fmla="*/ 431 w 996"/>
                <a:gd name="T41" fmla="*/ 73 h 1311"/>
                <a:gd name="T42" fmla="*/ 478 w 996"/>
                <a:gd name="T43" fmla="*/ 40 h 1311"/>
                <a:gd name="T44" fmla="*/ 513 w 996"/>
                <a:gd name="T45" fmla="*/ 23 h 1311"/>
                <a:gd name="T46" fmla="*/ 553 w 996"/>
                <a:gd name="T47" fmla="*/ 10 h 1311"/>
                <a:gd name="T48" fmla="*/ 620 w 996"/>
                <a:gd name="T49" fmla="*/ 0 h 1311"/>
                <a:gd name="T50" fmla="*/ 666 w 996"/>
                <a:gd name="T51" fmla="*/ 0 h 1311"/>
                <a:gd name="T52" fmla="*/ 732 w 996"/>
                <a:gd name="T53" fmla="*/ 9 h 1311"/>
                <a:gd name="T54" fmla="*/ 790 w 996"/>
                <a:gd name="T55" fmla="*/ 27 h 1311"/>
                <a:gd name="T56" fmla="*/ 823 w 996"/>
                <a:gd name="T57" fmla="*/ 43 h 1311"/>
                <a:gd name="T58" fmla="*/ 867 w 996"/>
                <a:gd name="T59" fmla="*/ 74 h 1311"/>
                <a:gd name="T60" fmla="*/ 905 w 996"/>
                <a:gd name="T61" fmla="*/ 114 h 1311"/>
                <a:gd name="T62" fmla="*/ 935 w 996"/>
                <a:gd name="T63" fmla="*/ 159 h 1311"/>
                <a:gd name="T64" fmla="*/ 976 w 996"/>
                <a:gd name="T65" fmla="*/ 267 h 1311"/>
                <a:gd name="T66" fmla="*/ 991 w 996"/>
                <a:gd name="T67" fmla="*/ 350 h 1311"/>
                <a:gd name="T68" fmla="*/ 996 w 996"/>
                <a:gd name="T69" fmla="*/ 436 h 1311"/>
                <a:gd name="T70" fmla="*/ 623 w 996"/>
                <a:gd name="T71" fmla="*/ 427 h 1311"/>
                <a:gd name="T72" fmla="*/ 615 w 996"/>
                <a:gd name="T73" fmla="*/ 373 h 1311"/>
                <a:gd name="T74" fmla="*/ 599 w 996"/>
                <a:gd name="T75" fmla="*/ 328 h 1311"/>
                <a:gd name="T76" fmla="*/ 582 w 996"/>
                <a:gd name="T77" fmla="*/ 305 h 1311"/>
                <a:gd name="T78" fmla="*/ 549 w 996"/>
                <a:gd name="T79" fmla="*/ 281 h 1311"/>
                <a:gd name="T80" fmla="*/ 508 w 996"/>
                <a:gd name="T81" fmla="*/ 269 h 1311"/>
                <a:gd name="T82" fmla="*/ 478 w 996"/>
                <a:gd name="T83" fmla="*/ 269 h 1311"/>
                <a:gd name="T84" fmla="*/ 440 w 996"/>
                <a:gd name="T85" fmla="*/ 281 h 1311"/>
                <a:gd name="T86" fmla="*/ 419 w 996"/>
                <a:gd name="T87" fmla="*/ 295 h 1311"/>
                <a:gd name="T88" fmla="*/ 399 w 996"/>
                <a:gd name="T89" fmla="*/ 315 h 1311"/>
                <a:gd name="T90" fmla="*/ 376 w 996"/>
                <a:gd name="T91" fmla="*/ 356 h 1311"/>
                <a:gd name="T92" fmla="*/ 366 w 996"/>
                <a:gd name="T93" fmla="*/ 393 h 1311"/>
                <a:gd name="T94" fmla="*/ 360 w 996"/>
                <a:gd name="T95" fmla="*/ 455 h 1311"/>
                <a:gd name="T96" fmla="*/ 361 w 996"/>
                <a:gd name="T97" fmla="*/ 493 h 1311"/>
                <a:gd name="T98" fmla="*/ 368 w 996"/>
                <a:gd name="T99" fmla="*/ 549 h 1311"/>
                <a:gd name="T100" fmla="*/ 384 w 996"/>
                <a:gd name="T101" fmla="*/ 594 h 1311"/>
                <a:gd name="T102" fmla="*/ 399 w 996"/>
                <a:gd name="T103" fmla="*/ 619 h 1311"/>
                <a:gd name="T104" fmla="*/ 431 w 996"/>
                <a:gd name="T105" fmla="*/ 645 h 1311"/>
                <a:gd name="T106" fmla="*/ 468 w 996"/>
                <a:gd name="T107" fmla="*/ 656 h 1311"/>
                <a:gd name="T108" fmla="*/ 501 w 996"/>
                <a:gd name="T109" fmla="*/ 656 h 1311"/>
                <a:gd name="T110" fmla="*/ 548 w 996"/>
                <a:gd name="T111" fmla="*/ 640 h 1311"/>
                <a:gd name="T112" fmla="*/ 572 w 996"/>
                <a:gd name="T113" fmla="*/ 622 h 1311"/>
                <a:gd name="T114" fmla="*/ 590 w 996"/>
                <a:gd name="T115" fmla="*/ 595 h 1311"/>
                <a:gd name="T116" fmla="*/ 610 w 996"/>
                <a:gd name="T117" fmla="*/ 548 h 1311"/>
                <a:gd name="T118" fmla="*/ 618 w 996"/>
                <a:gd name="T119" fmla="*/ 510 h 1311"/>
                <a:gd name="T120" fmla="*/ 623 w 996"/>
                <a:gd name="T121" fmla="*/ 447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6" h="1311">
                  <a:moveTo>
                    <a:pt x="996" y="436"/>
                  </a:moveTo>
                  <a:lnTo>
                    <a:pt x="996" y="436"/>
                  </a:lnTo>
                  <a:lnTo>
                    <a:pt x="994" y="493"/>
                  </a:lnTo>
                  <a:lnTo>
                    <a:pt x="991" y="520"/>
                  </a:lnTo>
                  <a:lnTo>
                    <a:pt x="988" y="546"/>
                  </a:lnTo>
                  <a:lnTo>
                    <a:pt x="984" y="572"/>
                  </a:lnTo>
                  <a:lnTo>
                    <a:pt x="978" y="597"/>
                  </a:lnTo>
                  <a:lnTo>
                    <a:pt x="973" y="620"/>
                  </a:lnTo>
                  <a:lnTo>
                    <a:pt x="965" y="645"/>
                  </a:lnTo>
                  <a:lnTo>
                    <a:pt x="965" y="645"/>
                  </a:lnTo>
                  <a:lnTo>
                    <a:pt x="948" y="688"/>
                  </a:lnTo>
                  <a:lnTo>
                    <a:pt x="940" y="709"/>
                  </a:lnTo>
                  <a:lnTo>
                    <a:pt x="928" y="729"/>
                  </a:lnTo>
                  <a:lnTo>
                    <a:pt x="918" y="747"/>
                  </a:lnTo>
                  <a:lnTo>
                    <a:pt x="907" y="765"/>
                  </a:lnTo>
                  <a:lnTo>
                    <a:pt x="894" y="782"/>
                  </a:lnTo>
                  <a:lnTo>
                    <a:pt x="882" y="798"/>
                  </a:lnTo>
                  <a:lnTo>
                    <a:pt x="882" y="798"/>
                  </a:lnTo>
                  <a:lnTo>
                    <a:pt x="867" y="813"/>
                  </a:lnTo>
                  <a:lnTo>
                    <a:pt x="854" y="828"/>
                  </a:lnTo>
                  <a:lnTo>
                    <a:pt x="839" y="841"/>
                  </a:lnTo>
                  <a:lnTo>
                    <a:pt x="824" y="853"/>
                  </a:lnTo>
                  <a:lnTo>
                    <a:pt x="808" y="864"/>
                  </a:lnTo>
                  <a:lnTo>
                    <a:pt x="792" y="876"/>
                  </a:lnTo>
                  <a:lnTo>
                    <a:pt x="775" y="884"/>
                  </a:lnTo>
                  <a:lnTo>
                    <a:pt x="757" y="894"/>
                  </a:lnTo>
                  <a:lnTo>
                    <a:pt x="757" y="894"/>
                  </a:lnTo>
                  <a:lnTo>
                    <a:pt x="739" y="900"/>
                  </a:lnTo>
                  <a:lnTo>
                    <a:pt x="721" y="907"/>
                  </a:lnTo>
                  <a:lnTo>
                    <a:pt x="703" y="914"/>
                  </a:lnTo>
                  <a:lnTo>
                    <a:pt x="684" y="919"/>
                  </a:lnTo>
                  <a:lnTo>
                    <a:pt x="665" y="922"/>
                  </a:lnTo>
                  <a:lnTo>
                    <a:pt x="645" y="924"/>
                  </a:lnTo>
                  <a:lnTo>
                    <a:pt x="625" y="925"/>
                  </a:lnTo>
                  <a:lnTo>
                    <a:pt x="605" y="927"/>
                  </a:lnTo>
                  <a:lnTo>
                    <a:pt x="605" y="927"/>
                  </a:lnTo>
                  <a:lnTo>
                    <a:pt x="585" y="925"/>
                  </a:lnTo>
                  <a:lnTo>
                    <a:pt x="566" y="924"/>
                  </a:lnTo>
                  <a:lnTo>
                    <a:pt x="546" y="922"/>
                  </a:lnTo>
                  <a:lnTo>
                    <a:pt x="528" y="919"/>
                  </a:lnTo>
                  <a:lnTo>
                    <a:pt x="510" y="914"/>
                  </a:lnTo>
                  <a:lnTo>
                    <a:pt x="493" y="909"/>
                  </a:lnTo>
                  <a:lnTo>
                    <a:pt x="478" y="902"/>
                  </a:lnTo>
                  <a:lnTo>
                    <a:pt x="464" y="896"/>
                  </a:lnTo>
                  <a:lnTo>
                    <a:pt x="464" y="896"/>
                  </a:lnTo>
                  <a:lnTo>
                    <a:pt x="435" y="877"/>
                  </a:lnTo>
                  <a:lnTo>
                    <a:pt x="411" y="859"/>
                  </a:lnTo>
                  <a:lnTo>
                    <a:pt x="389" y="838"/>
                  </a:lnTo>
                  <a:lnTo>
                    <a:pt x="371" y="813"/>
                  </a:lnTo>
                  <a:lnTo>
                    <a:pt x="366" y="813"/>
                  </a:lnTo>
                  <a:lnTo>
                    <a:pt x="366" y="1311"/>
                  </a:lnTo>
                  <a:lnTo>
                    <a:pt x="0" y="1311"/>
                  </a:lnTo>
                  <a:lnTo>
                    <a:pt x="0" y="22"/>
                  </a:lnTo>
                  <a:lnTo>
                    <a:pt x="366" y="22"/>
                  </a:lnTo>
                  <a:lnTo>
                    <a:pt x="366" y="140"/>
                  </a:lnTo>
                  <a:lnTo>
                    <a:pt x="371" y="140"/>
                  </a:lnTo>
                  <a:lnTo>
                    <a:pt x="371" y="140"/>
                  </a:lnTo>
                  <a:lnTo>
                    <a:pt x="381" y="126"/>
                  </a:lnTo>
                  <a:lnTo>
                    <a:pt x="393" y="112"/>
                  </a:lnTo>
                  <a:lnTo>
                    <a:pt x="404" y="99"/>
                  </a:lnTo>
                  <a:lnTo>
                    <a:pt x="417" y="86"/>
                  </a:lnTo>
                  <a:lnTo>
                    <a:pt x="417" y="86"/>
                  </a:lnTo>
                  <a:lnTo>
                    <a:pt x="431" y="73"/>
                  </a:lnTo>
                  <a:lnTo>
                    <a:pt x="445" y="61"/>
                  </a:lnTo>
                  <a:lnTo>
                    <a:pt x="462" y="51"/>
                  </a:lnTo>
                  <a:lnTo>
                    <a:pt x="478" y="40"/>
                  </a:lnTo>
                  <a:lnTo>
                    <a:pt x="478" y="40"/>
                  </a:lnTo>
                  <a:lnTo>
                    <a:pt x="495" y="32"/>
                  </a:lnTo>
                  <a:lnTo>
                    <a:pt x="513" y="23"/>
                  </a:lnTo>
                  <a:lnTo>
                    <a:pt x="533" y="17"/>
                  </a:lnTo>
                  <a:lnTo>
                    <a:pt x="553" y="10"/>
                  </a:lnTo>
                  <a:lnTo>
                    <a:pt x="553" y="10"/>
                  </a:lnTo>
                  <a:lnTo>
                    <a:pt x="574" y="5"/>
                  </a:lnTo>
                  <a:lnTo>
                    <a:pt x="597" y="2"/>
                  </a:lnTo>
                  <a:lnTo>
                    <a:pt x="620" y="0"/>
                  </a:lnTo>
                  <a:lnTo>
                    <a:pt x="643" y="0"/>
                  </a:lnTo>
                  <a:lnTo>
                    <a:pt x="643" y="0"/>
                  </a:lnTo>
                  <a:lnTo>
                    <a:pt x="666" y="0"/>
                  </a:lnTo>
                  <a:lnTo>
                    <a:pt x="689" y="2"/>
                  </a:lnTo>
                  <a:lnTo>
                    <a:pt x="711" y="5"/>
                  </a:lnTo>
                  <a:lnTo>
                    <a:pt x="732" y="9"/>
                  </a:lnTo>
                  <a:lnTo>
                    <a:pt x="752" y="13"/>
                  </a:lnTo>
                  <a:lnTo>
                    <a:pt x="772" y="18"/>
                  </a:lnTo>
                  <a:lnTo>
                    <a:pt x="790" y="27"/>
                  </a:lnTo>
                  <a:lnTo>
                    <a:pt x="806" y="35"/>
                  </a:lnTo>
                  <a:lnTo>
                    <a:pt x="806" y="35"/>
                  </a:lnTo>
                  <a:lnTo>
                    <a:pt x="823" y="43"/>
                  </a:lnTo>
                  <a:lnTo>
                    <a:pt x="839" y="53"/>
                  </a:lnTo>
                  <a:lnTo>
                    <a:pt x="854" y="63"/>
                  </a:lnTo>
                  <a:lnTo>
                    <a:pt x="867" y="74"/>
                  </a:lnTo>
                  <a:lnTo>
                    <a:pt x="881" y="88"/>
                  </a:lnTo>
                  <a:lnTo>
                    <a:pt x="894" y="99"/>
                  </a:lnTo>
                  <a:lnTo>
                    <a:pt x="905" y="114"/>
                  </a:lnTo>
                  <a:lnTo>
                    <a:pt x="917" y="129"/>
                  </a:lnTo>
                  <a:lnTo>
                    <a:pt x="917" y="129"/>
                  </a:lnTo>
                  <a:lnTo>
                    <a:pt x="935" y="159"/>
                  </a:lnTo>
                  <a:lnTo>
                    <a:pt x="951" y="193"/>
                  </a:lnTo>
                  <a:lnTo>
                    <a:pt x="966" y="228"/>
                  </a:lnTo>
                  <a:lnTo>
                    <a:pt x="976" y="267"/>
                  </a:lnTo>
                  <a:lnTo>
                    <a:pt x="976" y="267"/>
                  </a:lnTo>
                  <a:lnTo>
                    <a:pt x="984" y="307"/>
                  </a:lnTo>
                  <a:lnTo>
                    <a:pt x="991" y="350"/>
                  </a:lnTo>
                  <a:lnTo>
                    <a:pt x="994" y="393"/>
                  </a:lnTo>
                  <a:lnTo>
                    <a:pt x="996" y="436"/>
                  </a:lnTo>
                  <a:lnTo>
                    <a:pt x="996" y="436"/>
                  </a:lnTo>
                  <a:close/>
                  <a:moveTo>
                    <a:pt x="623" y="447"/>
                  </a:moveTo>
                  <a:lnTo>
                    <a:pt x="623" y="447"/>
                  </a:lnTo>
                  <a:lnTo>
                    <a:pt x="623" y="427"/>
                  </a:lnTo>
                  <a:lnTo>
                    <a:pt x="622" y="408"/>
                  </a:lnTo>
                  <a:lnTo>
                    <a:pt x="618" y="389"/>
                  </a:lnTo>
                  <a:lnTo>
                    <a:pt x="615" y="373"/>
                  </a:lnTo>
                  <a:lnTo>
                    <a:pt x="610" y="356"/>
                  </a:lnTo>
                  <a:lnTo>
                    <a:pt x="605" y="342"/>
                  </a:lnTo>
                  <a:lnTo>
                    <a:pt x="599" y="328"/>
                  </a:lnTo>
                  <a:lnTo>
                    <a:pt x="590" y="317"/>
                  </a:lnTo>
                  <a:lnTo>
                    <a:pt x="590" y="317"/>
                  </a:lnTo>
                  <a:lnTo>
                    <a:pt x="582" y="305"/>
                  </a:lnTo>
                  <a:lnTo>
                    <a:pt x="572" y="295"/>
                  </a:lnTo>
                  <a:lnTo>
                    <a:pt x="562" y="287"/>
                  </a:lnTo>
                  <a:lnTo>
                    <a:pt x="549" y="281"/>
                  </a:lnTo>
                  <a:lnTo>
                    <a:pt x="536" y="276"/>
                  </a:lnTo>
                  <a:lnTo>
                    <a:pt x="523" y="272"/>
                  </a:lnTo>
                  <a:lnTo>
                    <a:pt x="508" y="269"/>
                  </a:lnTo>
                  <a:lnTo>
                    <a:pt x="492" y="269"/>
                  </a:lnTo>
                  <a:lnTo>
                    <a:pt x="492" y="269"/>
                  </a:lnTo>
                  <a:lnTo>
                    <a:pt x="478" y="269"/>
                  </a:lnTo>
                  <a:lnTo>
                    <a:pt x="465" y="272"/>
                  </a:lnTo>
                  <a:lnTo>
                    <a:pt x="454" y="276"/>
                  </a:lnTo>
                  <a:lnTo>
                    <a:pt x="440" y="281"/>
                  </a:lnTo>
                  <a:lnTo>
                    <a:pt x="440" y="281"/>
                  </a:lnTo>
                  <a:lnTo>
                    <a:pt x="429" y="287"/>
                  </a:lnTo>
                  <a:lnTo>
                    <a:pt x="419" y="295"/>
                  </a:lnTo>
                  <a:lnTo>
                    <a:pt x="409" y="305"/>
                  </a:lnTo>
                  <a:lnTo>
                    <a:pt x="399" y="315"/>
                  </a:lnTo>
                  <a:lnTo>
                    <a:pt x="399" y="315"/>
                  </a:lnTo>
                  <a:lnTo>
                    <a:pt x="391" y="328"/>
                  </a:lnTo>
                  <a:lnTo>
                    <a:pt x="383" y="342"/>
                  </a:lnTo>
                  <a:lnTo>
                    <a:pt x="376" y="356"/>
                  </a:lnTo>
                  <a:lnTo>
                    <a:pt x="371" y="373"/>
                  </a:lnTo>
                  <a:lnTo>
                    <a:pt x="371" y="373"/>
                  </a:lnTo>
                  <a:lnTo>
                    <a:pt x="366" y="393"/>
                  </a:lnTo>
                  <a:lnTo>
                    <a:pt x="363" y="412"/>
                  </a:lnTo>
                  <a:lnTo>
                    <a:pt x="361" y="434"/>
                  </a:lnTo>
                  <a:lnTo>
                    <a:pt x="360" y="455"/>
                  </a:lnTo>
                  <a:lnTo>
                    <a:pt x="360" y="473"/>
                  </a:lnTo>
                  <a:lnTo>
                    <a:pt x="360" y="473"/>
                  </a:lnTo>
                  <a:lnTo>
                    <a:pt x="361" y="493"/>
                  </a:lnTo>
                  <a:lnTo>
                    <a:pt x="361" y="513"/>
                  </a:lnTo>
                  <a:lnTo>
                    <a:pt x="365" y="531"/>
                  </a:lnTo>
                  <a:lnTo>
                    <a:pt x="368" y="549"/>
                  </a:lnTo>
                  <a:lnTo>
                    <a:pt x="373" y="564"/>
                  </a:lnTo>
                  <a:lnTo>
                    <a:pt x="378" y="581"/>
                  </a:lnTo>
                  <a:lnTo>
                    <a:pt x="384" y="594"/>
                  </a:lnTo>
                  <a:lnTo>
                    <a:pt x="391" y="607"/>
                  </a:lnTo>
                  <a:lnTo>
                    <a:pt x="391" y="607"/>
                  </a:lnTo>
                  <a:lnTo>
                    <a:pt x="399" y="619"/>
                  </a:lnTo>
                  <a:lnTo>
                    <a:pt x="409" y="628"/>
                  </a:lnTo>
                  <a:lnTo>
                    <a:pt x="419" y="638"/>
                  </a:lnTo>
                  <a:lnTo>
                    <a:pt x="431" y="645"/>
                  </a:lnTo>
                  <a:lnTo>
                    <a:pt x="442" y="650"/>
                  </a:lnTo>
                  <a:lnTo>
                    <a:pt x="455" y="653"/>
                  </a:lnTo>
                  <a:lnTo>
                    <a:pt x="468" y="656"/>
                  </a:lnTo>
                  <a:lnTo>
                    <a:pt x="485" y="656"/>
                  </a:lnTo>
                  <a:lnTo>
                    <a:pt x="485" y="656"/>
                  </a:lnTo>
                  <a:lnTo>
                    <a:pt x="501" y="656"/>
                  </a:lnTo>
                  <a:lnTo>
                    <a:pt x="518" y="653"/>
                  </a:lnTo>
                  <a:lnTo>
                    <a:pt x="534" y="648"/>
                  </a:lnTo>
                  <a:lnTo>
                    <a:pt x="548" y="640"/>
                  </a:lnTo>
                  <a:lnTo>
                    <a:pt x="548" y="640"/>
                  </a:lnTo>
                  <a:lnTo>
                    <a:pt x="561" y="632"/>
                  </a:lnTo>
                  <a:lnTo>
                    <a:pt x="572" y="622"/>
                  </a:lnTo>
                  <a:lnTo>
                    <a:pt x="582" y="609"/>
                  </a:lnTo>
                  <a:lnTo>
                    <a:pt x="590" y="595"/>
                  </a:lnTo>
                  <a:lnTo>
                    <a:pt x="590" y="595"/>
                  </a:lnTo>
                  <a:lnTo>
                    <a:pt x="599" y="581"/>
                  </a:lnTo>
                  <a:lnTo>
                    <a:pt x="605" y="566"/>
                  </a:lnTo>
                  <a:lnTo>
                    <a:pt x="610" y="548"/>
                  </a:lnTo>
                  <a:lnTo>
                    <a:pt x="615" y="530"/>
                  </a:lnTo>
                  <a:lnTo>
                    <a:pt x="615" y="530"/>
                  </a:lnTo>
                  <a:lnTo>
                    <a:pt x="618" y="510"/>
                  </a:lnTo>
                  <a:lnTo>
                    <a:pt x="622" y="490"/>
                  </a:lnTo>
                  <a:lnTo>
                    <a:pt x="623" y="469"/>
                  </a:lnTo>
                  <a:lnTo>
                    <a:pt x="623" y="447"/>
                  </a:lnTo>
                  <a:lnTo>
                    <a:pt x="623" y="447"/>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0" name="Freeform 30"/>
            <p:cNvSpPr>
              <a:spLocks/>
            </p:cNvSpPr>
            <p:nvPr/>
          </p:nvSpPr>
          <p:spPr bwMode="auto">
            <a:xfrm>
              <a:off x="3346450" y="3573463"/>
              <a:ext cx="735013" cy="1038225"/>
            </a:xfrm>
            <a:custGeom>
              <a:avLst/>
              <a:gdLst>
                <a:gd name="T0" fmla="*/ 569 w 925"/>
                <a:gd name="T1" fmla="*/ 805 h 1309"/>
                <a:gd name="T2" fmla="*/ 567 w 925"/>
                <a:gd name="T3" fmla="*/ 774 h 1309"/>
                <a:gd name="T4" fmla="*/ 562 w 925"/>
                <a:gd name="T5" fmla="*/ 746 h 1309"/>
                <a:gd name="T6" fmla="*/ 554 w 925"/>
                <a:gd name="T7" fmla="*/ 724 h 1309"/>
                <a:gd name="T8" fmla="*/ 543 w 925"/>
                <a:gd name="T9" fmla="*/ 704 h 1309"/>
                <a:gd name="T10" fmla="*/ 536 w 925"/>
                <a:gd name="T11" fmla="*/ 698 h 1309"/>
                <a:gd name="T12" fmla="*/ 520 w 925"/>
                <a:gd name="T13" fmla="*/ 686 h 1309"/>
                <a:gd name="T14" fmla="*/ 501 w 925"/>
                <a:gd name="T15" fmla="*/ 678 h 1309"/>
                <a:gd name="T16" fmla="*/ 480 w 925"/>
                <a:gd name="T17" fmla="*/ 673 h 1309"/>
                <a:gd name="T18" fmla="*/ 468 w 925"/>
                <a:gd name="T19" fmla="*/ 673 h 1309"/>
                <a:gd name="T20" fmla="*/ 445 w 925"/>
                <a:gd name="T21" fmla="*/ 675 h 1309"/>
                <a:gd name="T22" fmla="*/ 426 w 925"/>
                <a:gd name="T23" fmla="*/ 683 h 1309"/>
                <a:gd name="T24" fmla="*/ 407 w 925"/>
                <a:gd name="T25" fmla="*/ 694 h 1309"/>
                <a:gd name="T26" fmla="*/ 393 w 925"/>
                <a:gd name="T27" fmla="*/ 711 h 1309"/>
                <a:gd name="T28" fmla="*/ 388 w 925"/>
                <a:gd name="T29" fmla="*/ 721 h 1309"/>
                <a:gd name="T30" fmla="*/ 375 w 925"/>
                <a:gd name="T31" fmla="*/ 754 h 1309"/>
                <a:gd name="T32" fmla="*/ 368 w 925"/>
                <a:gd name="T33" fmla="*/ 807 h 1309"/>
                <a:gd name="T34" fmla="*/ 0 w 925"/>
                <a:gd name="T35" fmla="*/ 1309 h 1309"/>
                <a:gd name="T36" fmla="*/ 368 w 925"/>
                <a:gd name="T37" fmla="*/ 0 h 1309"/>
                <a:gd name="T38" fmla="*/ 371 w 925"/>
                <a:gd name="T39" fmla="*/ 544 h 1309"/>
                <a:gd name="T40" fmla="*/ 389 w 925"/>
                <a:gd name="T41" fmla="*/ 520 h 1309"/>
                <a:gd name="T42" fmla="*/ 412 w 925"/>
                <a:gd name="T43" fmla="*/ 495 h 1309"/>
                <a:gd name="T44" fmla="*/ 440 w 925"/>
                <a:gd name="T45" fmla="*/ 470 h 1309"/>
                <a:gd name="T46" fmla="*/ 470 w 925"/>
                <a:gd name="T47" fmla="*/ 449 h 1309"/>
                <a:gd name="T48" fmla="*/ 487 w 925"/>
                <a:gd name="T49" fmla="*/ 439 h 1309"/>
                <a:gd name="T50" fmla="*/ 523 w 925"/>
                <a:gd name="T51" fmla="*/ 422 h 1309"/>
                <a:gd name="T52" fmla="*/ 543 w 925"/>
                <a:gd name="T53" fmla="*/ 416 h 1309"/>
                <a:gd name="T54" fmla="*/ 586 w 925"/>
                <a:gd name="T55" fmla="*/ 408 h 1309"/>
                <a:gd name="T56" fmla="*/ 632 w 925"/>
                <a:gd name="T57" fmla="*/ 404 h 1309"/>
                <a:gd name="T58" fmla="*/ 668 w 925"/>
                <a:gd name="T59" fmla="*/ 406 h 1309"/>
                <a:gd name="T60" fmla="*/ 736 w 925"/>
                <a:gd name="T61" fmla="*/ 417 h 1309"/>
                <a:gd name="T62" fmla="*/ 764 w 925"/>
                <a:gd name="T63" fmla="*/ 429 h 1309"/>
                <a:gd name="T64" fmla="*/ 790 w 925"/>
                <a:gd name="T65" fmla="*/ 444 h 1309"/>
                <a:gd name="T66" fmla="*/ 836 w 925"/>
                <a:gd name="T67" fmla="*/ 480 h 1309"/>
                <a:gd name="T68" fmla="*/ 856 w 925"/>
                <a:gd name="T69" fmla="*/ 503 h 1309"/>
                <a:gd name="T70" fmla="*/ 886 w 925"/>
                <a:gd name="T71" fmla="*/ 556 h 1309"/>
                <a:gd name="T72" fmla="*/ 907 w 925"/>
                <a:gd name="T73" fmla="*/ 617 h 1309"/>
                <a:gd name="T74" fmla="*/ 915 w 925"/>
                <a:gd name="T75" fmla="*/ 652 h 1309"/>
                <a:gd name="T76" fmla="*/ 923 w 925"/>
                <a:gd name="T77" fmla="*/ 726 h 1309"/>
                <a:gd name="T78" fmla="*/ 925 w 925"/>
                <a:gd name="T79" fmla="*/ 1309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5" h="1309">
                  <a:moveTo>
                    <a:pt x="569" y="1309"/>
                  </a:moveTo>
                  <a:lnTo>
                    <a:pt x="569" y="805"/>
                  </a:lnTo>
                  <a:lnTo>
                    <a:pt x="569" y="805"/>
                  </a:lnTo>
                  <a:lnTo>
                    <a:pt x="567" y="774"/>
                  </a:lnTo>
                  <a:lnTo>
                    <a:pt x="566" y="759"/>
                  </a:lnTo>
                  <a:lnTo>
                    <a:pt x="562" y="746"/>
                  </a:lnTo>
                  <a:lnTo>
                    <a:pt x="559" y="734"/>
                  </a:lnTo>
                  <a:lnTo>
                    <a:pt x="554" y="724"/>
                  </a:lnTo>
                  <a:lnTo>
                    <a:pt x="549" y="714"/>
                  </a:lnTo>
                  <a:lnTo>
                    <a:pt x="543" y="704"/>
                  </a:lnTo>
                  <a:lnTo>
                    <a:pt x="543" y="704"/>
                  </a:lnTo>
                  <a:lnTo>
                    <a:pt x="536" y="698"/>
                  </a:lnTo>
                  <a:lnTo>
                    <a:pt x="528" y="691"/>
                  </a:lnTo>
                  <a:lnTo>
                    <a:pt x="520" y="686"/>
                  </a:lnTo>
                  <a:lnTo>
                    <a:pt x="511" y="681"/>
                  </a:lnTo>
                  <a:lnTo>
                    <a:pt x="501" y="678"/>
                  </a:lnTo>
                  <a:lnTo>
                    <a:pt x="492" y="675"/>
                  </a:lnTo>
                  <a:lnTo>
                    <a:pt x="480" y="673"/>
                  </a:lnTo>
                  <a:lnTo>
                    <a:pt x="468" y="673"/>
                  </a:lnTo>
                  <a:lnTo>
                    <a:pt x="468" y="673"/>
                  </a:lnTo>
                  <a:lnTo>
                    <a:pt x="457" y="673"/>
                  </a:lnTo>
                  <a:lnTo>
                    <a:pt x="445" y="675"/>
                  </a:lnTo>
                  <a:lnTo>
                    <a:pt x="434" y="678"/>
                  </a:lnTo>
                  <a:lnTo>
                    <a:pt x="426" y="683"/>
                  </a:lnTo>
                  <a:lnTo>
                    <a:pt x="416" y="688"/>
                  </a:lnTo>
                  <a:lnTo>
                    <a:pt x="407" y="694"/>
                  </a:lnTo>
                  <a:lnTo>
                    <a:pt x="399" y="701"/>
                  </a:lnTo>
                  <a:lnTo>
                    <a:pt x="393" y="711"/>
                  </a:lnTo>
                  <a:lnTo>
                    <a:pt x="393" y="711"/>
                  </a:lnTo>
                  <a:lnTo>
                    <a:pt x="388" y="721"/>
                  </a:lnTo>
                  <a:lnTo>
                    <a:pt x="381" y="731"/>
                  </a:lnTo>
                  <a:lnTo>
                    <a:pt x="375" y="754"/>
                  </a:lnTo>
                  <a:lnTo>
                    <a:pt x="370" y="779"/>
                  </a:lnTo>
                  <a:lnTo>
                    <a:pt x="368" y="807"/>
                  </a:lnTo>
                  <a:lnTo>
                    <a:pt x="368" y="1309"/>
                  </a:lnTo>
                  <a:lnTo>
                    <a:pt x="0" y="1309"/>
                  </a:lnTo>
                  <a:lnTo>
                    <a:pt x="0" y="0"/>
                  </a:lnTo>
                  <a:lnTo>
                    <a:pt x="368" y="0"/>
                  </a:lnTo>
                  <a:lnTo>
                    <a:pt x="368" y="544"/>
                  </a:lnTo>
                  <a:lnTo>
                    <a:pt x="371" y="544"/>
                  </a:lnTo>
                  <a:lnTo>
                    <a:pt x="371" y="544"/>
                  </a:lnTo>
                  <a:lnTo>
                    <a:pt x="389" y="520"/>
                  </a:lnTo>
                  <a:lnTo>
                    <a:pt x="412" y="495"/>
                  </a:lnTo>
                  <a:lnTo>
                    <a:pt x="412" y="495"/>
                  </a:lnTo>
                  <a:lnTo>
                    <a:pt x="426" y="482"/>
                  </a:lnTo>
                  <a:lnTo>
                    <a:pt x="440" y="470"/>
                  </a:lnTo>
                  <a:lnTo>
                    <a:pt x="455" y="459"/>
                  </a:lnTo>
                  <a:lnTo>
                    <a:pt x="470" y="449"/>
                  </a:lnTo>
                  <a:lnTo>
                    <a:pt x="470" y="449"/>
                  </a:lnTo>
                  <a:lnTo>
                    <a:pt x="487" y="439"/>
                  </a:lnTo>
                  <a:lnTo>
                    <a:pt x="505" y="431"/>
                  </a:lnTo>
                  <a:lnTo>
                    <a:pt x="523" y="422"/>
                  </a:lnTo>
                  <a:lnTo>
                    <a:pt x="543" y="416"/>
                  </a:lnTo>
                  <a:lnTo>
                    <a:pt x="543" y="416"/>
                  </a:lnTo>
                  <a:lnTo>
                    <a:pt x="564" y="411"/>
                  </a:lnTo>
                  <a:lnTo>
                    <a:pt x="586" y="408"/>
                  </a:lnTo>
                  <a:lnTo>
                    <a:pt x="607" y="404"/>
                  </a:lnTo>
                  <a:lnTo>
                    <a:pt x="632" y="404"/>
                  </a:lnTo>
                  <a:lnTo>
                    <a:pt x="632" y="404"/>
                  </a:lnTo>
                  <a:lnTo>
                    <a:pt x="668" y="406"/>
                  </a:lnTo>
                  <a:lnTo>
                    <a:pt x="703" y="411"/>
                  </a:lnTo>
                  <a:lnTo>
                    <a:pt x="736" y="417"/>
                  </a:lnTo>
                  <a:lnTo>
                    <a:pt x="750" y="424"/>
                  </a:lnTo>
                  <a:lnTo>
                    <a:pt x="764" y="429"/>
                  </a:lnTo>
                  <a:lnTo>
                    <a:pt x="764" y="429"/>
                  </a:lnTo>
                  <a:lnTo>
                    <a:pt x="790" y="444"/>
                  </a:lnTo>
                  <a:lnTo>
                    <a:pt x="815" y="460"/>
                  </a:lnTo>
                  <a:lnTo>
                    <a:pt x="836" y="480"/>
                  </a:lnTo>
                  <a:lnTo>
                    <a:pt x="856" y="503"/>
                  </a:lnTo>
                  <a:lnTo>
                    <a:pt x="856" y="503"/>
                  </a:lnTo>
                  <a:lnTo>
                    <a:pt x="872" y="528"/>
                  </a:lnTo>
                  <a:lnTo>
                    <a:pt x="886" y="556"/>
                  </a:lnTo>
                  <a:lnTo>
                    <a:pt x="899" y="586"/>
                  </a:lnTo>
                  <a:lnTo>
                    <a:pt x="907" y="617"/>
                  </a:lnTo>
                  <a:lnTo>
                    <a:pt x="907" y="617"/>
                  </a:lnTo>
                  <a:lnTo>
                    <a:pt x="915" y="652"/>
                  </a:lnTo>
                  <a:lnTo>
                    <a:pt x="920" y="688"/>
                  </a:lnTo>
                  <a:lnTo>
                    <a:pt x="923" y="726"/>
                  </a:lnTo>
                  <a:lnTo>
                    <a:pt x="925" y="765"/>
                  </a:lnTo>
                  <a:lnTo>
                    <a:pt x="925" y="1309"/>
                  </a:lnTo>
                  <a:lnTo>
                    <a:pt x="569" y="130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1" name="Freeform 31"/>
            <p:cNvSpPr>
              <a:spLocks noEditPoints="1"/>
            </p:cNvSpPr>
            <p:nvPr/>
          </p:nvSpPr>
          <p:spPr bwMode="auto">
            <a:xfrm>
              <a:off x="4195763" y="3586163"/>
              <a:ext cx="323850" cy="1025525"/>
            </a:xfrm>
            <a:custGeom>
              <a:avLst/>
              <a:gdLst>
                <a:gd name="T0" fmla="*/ 409 w 409"/>
                <a:gd name="T1" fmla="*/ 170 h 1292"/>
                <a:gd name="T2" fmla="*/ 406 w 409"/>
                <a:gd name="T3" fmla="*/ 206 h 1292"/>
                <a:gd name="T4" fmla="*/ 396 w 409"/>
                <a:gd name="T5" fmla="*/ 239 h 1292"/>
                <a:gd name="T6" fmla="*/ 387 w 409"/>
                <a:gd name="T7" fmla="*/ 254 h 1292"/>
                <a:gd name="T8" fmla="*/ 368 w 409"/>
                <a:gd name="T9" fmla="*/ 282 h 1292"/>
                <a:gd name="T10" fmla="*/ 356 w 409"/>
                <a:gd name="T11" fmla="*/ 293 h 1292"/>
                <a:gd name="T12" fmla="*/ 326 w 409"/>
                <a:gd name="T13" fmla="*/ 315 h 1292"/>
                <a:gd name="T14" fmla="*/ 292 w 409"/>
                <a:gd name="T15" fmla="*/ 331 h 1292"/>
                <a:gd name="T16" fmla="*/ 272 w 409"/>
                <a:gd name="T17" fmla="*/ 336 h 1292"/>
                <a:gd name="T18" fmla="*/ 228 w 409"/>
                <a:gd name="T19" fmla="*/ 343 h 1292"/>
                <a:gd name="T20" fmla="*/ 205 w 409"/>
                <a:gd name="T21" fmla="*/ 344 h 1292"/>
                <a:gd name="T22" fmla="*/ 158 w 409"/>
                <a:gd name="T23" fmla="*/ 341 h 1292"/>
                <a:gd name="T24" fmla="*/ 119 w 409"/>
                <a:gd name="T25" fmla="*/ 330 h 1292"/>
                <a:gd name="T26" fmla="*/ 101 w 409"/>
                <a:gd name="T27" fmla="*/ 323 h 1292"/>
                <a:gd name="T28" fmla="*/ 68 w 409"/>
                <a:gd name="T29" fmla="*/ 303 h 1292"/>
                <a:gd name="T30" fmla="*/ 55 w 409"/>
                <a:gd name="T31" fmla="*/ 292 h 1292"/>
                <a:gd name="T32" fmla="*/ 31 w 409"/>
                <a:gd name="T33" fmla="*/ 267 h 1292"/>
                <a:gd name="T34" fmla="*/ 13 w 409"/>
                <a:gd name="T35" fmla="*/ 237 h 1292"/>
                <a:gd name="T36" fmla="*/ 7 w 409"/>
                <a:gd name="T37" fmla="*/ 221 h 1292"/>
                <a:gd name="T38" fmla="*/ 0 w 409"/>
                <a:gd name="T39" fmla="*/ 188 h 1292"/>
                <a:gd name="T40" fmla="*/ 0 w 409"/>
                <a:gd name="T41" fmla="*/ 170 h 1292"/>
                <a:gd name="T42" fmla="*/ 3 w 409"/>
                <a:gd name="T43" fmla="*/ 132 h 1292"/>
                <a:gd name="T44" fmla="*/ 15 w 409"/>
                <a:gd name="T45" fmla="*/ 99 h 1292"/>
                <a:gd name="T46" fmla="*/ 23 w 409"/>
                <a:gd name="T47" fmla="*/ 84 h 1292"/>
                <a:gd name="T48" fmla="*/ 45 w 409"/>
                <a:gd name="T49" fmla="*/ 58 h 1292"/>
                <a:gd name="T50" fmla="*/ 58 w 409"/>
                <a:gd name="T51" fmla="*/ 46 h 1292"/>
                <a:gd name="T52" fmla="*/ 87 w 409"/>
                <a:gd name="T53" fmla="*/ 26 h 1292"/>
                <a:gd name="T54" fmla="*/ 122 w 409"/>
                <a:gd name="T55" fmla="*/ 11 h 1292"/>
                <a:gd name="T56" fmla="*/ 142 w 409"/>
                <a:gd name="T57" fmla="*/ 6 h 1292"/>
                <a:gd name="T58" fmla="*/ 181 w 409"/>
                <a:gd name="T59" fmla="*/ 1 h 1292"/>
                <a:gd name="T60" fmla="*/ 205 w 409"/>
                <a:gd name="T61" fmla="*/ 0 h 1292"/>
                <a:gd name="T62" fmla="*/ 249 w 409"/>
                <a:gd name="T63" fmla="*/ 3 h 1292"/>
                <a:gd name="T64" fmla="*/ 289 w 409"/>
                <a:gd name="T65" fmla="*/ 13 h 1292"/>
                <a:gd name="T66" fmla="*/ 307 w 409"/>
                <a:gd name="T67" fmla="*/ 20 h 1292"/>
                <a:gd name="T68" fmla="*/ 340 w 409"/>
                <a:gd name="T69" fmla="*/ 38 h 1292"/>
                <a:gd name="T70" fmla="*/ 353 w 409"/>
                <a:gd name="T71" fmla="*/ 48 h 1292"/>
                <a:gd name="T72" fmla="*/ 378 w 409"/>
                <a:gd name="T73" fmla="*/ 72 h 1292"/>
                <a:gd name="T74" fmla="*/ 394 w 409"/>
                <a:gd name="T75" fmla="*/ 100 h 1292"/>
                <a:gd name="T76" fmla="*/ 401 w 409"/>
                <a:gd name="T77" fmla="*/ 117 h 1292"/>
                <a:gd name="T78" fmla="*/ 409 w 409"/>
                <a:gd name="T79" fmla="*/ 152 h 1292"/>
                <a:gd name="T80" fmla="*/ 409 w 409"/>
                <a:gd name="T81" fmla="*/ 170 h 1292"/>
                <a:gd name="T82" fmla="*/ 20 w 409"/>
                <a:gd name="T83" fmla="*/ 409 h 1292"/>
                <a:gd name="T84" fmla="*/ 387 w 409"/>
                <a:gd name="T85" fmla="*/ 1292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9" h="1292">
                  <a:moveTo>
                    <a:pt x="409" y="170"/>
                  </a:moveTo>
                  <a:lnTo>
                    <a:pt x="409" y="170"/>
                  </a:lnTo>
                  <a:lnTo>
                    <a:pt x="409" y="188"/>
                  </a:lnTo>
                  <a:lnTo>
                    <a:pt x="406" y="206"/>
                  </a:lnTo>
                  <a:lnTo>
                    <a:pt x="401" y="222"/>
                  </a:lnTo>
                  <a:lnTo>
                    <a:pt x="396" y="239"/>
                  </a:lnTo>
                  <a:lnTo>
                    <a:pt x="396" y="239"/>
                  </a:lnTo>
                  <a:lnTo>
                    <a:pt x="387" y="254"/>
                  </a:lnTo>
                  <a:lnTo>
                    <a:pt x="379" y="269"/>
                  </a:lnTo>
                  <a:lnTo>
                    <a:pt x="368" y="282"/>
                  </a:lnTo>
                  <a:lnTo>
                    <a:pt x="356" y="293"/>
                  </a:lnTo>
                  <a:lnTo>
                    <a:pt x="356" y="293"/>
                  </a:lnTo>
                  <a:lnTo>
                    <a:pt x="341" y="305"/>
                  </a:lnTo>
                  <a:lnTo>
                    <a:pt x="326" y="315"/>
                  </a:lnTo>
                  <a:lnTo>
                    <a:pt x="310" y="323"/>
                  </a:lnTo>
                  <a:lnTo>
                    <a:pt x="292" y="331"/>
                  </a:lnTo>
                  <a:lnTo>
                    <a:pt x="292" y="331"/>
                  </a:lnTo>
                  <a:lnTo>
                    <a:pt x="272" y="336"/>
                  </a:lnTo>
                  <a:lnTo>
                    <a:pt x="251" y="341"/>
                  </a:lnTo>
                  <a:lnTo>
                    <a:pt x="228" y="343"/>
                  </a:lnTo>
                  <a:lnTo>
                    <a:pt x="205" y="344"/>
                  </a:lnTo>
                  <a:lnTo>
                    <a:pt x="205" y="344"/>
                  </a:lnTo>
                  <a:lnTo>
                    <a:pt x="181" y="343"/>
                  </a:lnTo>
                  <a:lnTo>
                    <a:pt x="158" y="341"/>
                  </a:lnTo>
                  <a:lnTo>
                    <a:pt x="139" y="336"/>
                  </a:lnTo>
                  <a:lnTo>
                    <a:pt x="119" y="330"/>
                  </a:lnTo>
                  <a:lnTo>
                    <a:pt x="119" y="330"/>
                  </a:lnTo>
                  <a:lnTo>
                    <a:pt x="101" y="323"/>
                  </a:lnTo>
                  <a:lnTo>
                    <a:pt x="84" y="313"/>
                  </a:lnTo>
                  <a:lnTo>
                    <a:pt x="68" y="303"/>
                  </a:lnTo>
                  <a:lnTo>
                    <a:pt x="55" y="292"/>
                  </a:lnTo>
                  <a:lnTo>
                    <a:pt x="55" y="292"/>
                  </a:lnTo>
                  <a:lnTo>
                    <a:pt x="41" y="280"/>
                  </a:lnTo>
                  <a:lnTo>
                    <a:pt x="31" y="267"/>
                  </a:lnTo>
                  <a:lnTo>
                    <a:pt x="22" y="252"/>
                  </a:lnTo>
                  <a:lnTo>
                    <a:pt x="13" y="237"/>
                  </a:lnTo>
                  <a:lnTo>
                    <a:pt x="13" y="237"/>
                  </a:lnTo>
                  <a:lnTo>
                    <a:pt x="7" y="221"/>
                  </a:lnTo>
                  <a:lnTo>
                    <a:pt x="3" y="204"/>
                  </a:lnTo>
                  <a:lnTo>
                    <a:pt x="0" y="188"/>
                  </a:lnTo>
                  <a:lnTo>
                    <a:pt x="0" y="170"/>
                  </a:lnTo>
                  <a:lnTo>
                    <a:pt x="0" y="170"/>
                  </a:lnTo>
                  <a:lnTo>
                    <a:pt x="0" y="152"/>
                  </a:lnTo>
                  <a:lnTo>
                    <a:pt x="3" y="132"/>
                  </a:lnTo>
                  <a:lnTo>
                    <a:pt x="8" y="115"/>
                  </a:lnTo>
                  <a:lnTo>
                    <a:pt x="15" y="99"/>
                  </a:lnTo>
                  <a:lnTo>
                    <a:pt x="15" y="99"/>
                  </a:lnTo>
                  <a:lnTo>
                    <a:pt x="23" y="84"/>
                  </a:lnTo>
                  <a:lnTo>
                    <a:pt x="33" y="69"/>
                  </a:lnTo>
                  <a:lnTo>
                    <a:pt x="45" y="58"/>
                  </a:lnTo>
                  <a:lnTo>
                    <a:pt x="58" y="46"/>
                  </a:lnTo>
                  <a:lnTo>
                    <a:pt x="58" y="46"/>
                  </a:lnTo>
                  <a:lnTo>
                    <a:pt x="73" y="34"/>
                  </a:lnTo>
                  <a:lnTo>
                    <a:pt x="87" y="26"/>
                  </a:lnTo>
                  <a:lnTo>
                    <a:pt x="104" y="18"/>
                  </a:lnTo>
                  <a:lnTo>
                    <a:pt x="122" y="11"/>
                  </a:lnTo>
                  <a:lnTo>
                    <a:pt x="122" y="11"/>
                  </a:lnTo>
                  <a:lnTo>
                    <a:pt x="142" y="6"/>
                  </a:lnTo>
                  <a:lnTo>
                    <a:pt x="162" y="3"/>
                  </a:lnTo>
                  <a:lnTo>
                    <a:pt x="181" y="1"/>
                  </a:lnTo>
                  <a:lnTo>
                    <a:pt x="205" y="0"/>
                  </a:lnTo>
                  <a:lnTo>
                    <a:pt x="205" y="0"/>
                  </a:lnTo>
                  <a:lnTo>
                    <a:pt x="226" y="1"/>
                  </a:lnTo>
                  <a:lnTo>
                    <a:pt x="249" y="3"/>
                  </a:lnTo>
                  <a:lnTo>
                    <a:pt x="269" y="6"/>
                  </a:lnTo>
                  <a:lnTo>
                    <a:pt x="289" y="13"/>
                  </a:lnTo>
                  <a:lnTo>
                    <a:pt x="289" y="13"/>
                  </a:lnTo>
                  <a:lnTo>
                    <a:pt x="307" y="20"/>
                  </a:lnTo>
                  <a:lnTo>
                    <a:pt x="323" y="28"/>
                  </a:lnTo>
                  <a:lnTo>
                    <a:pt x="340" y="38"/>
                  </a:lnTo>
                  <a:lnTo>
                    <a:pt x="353" y="48"/>
                  </a:lnTo>
                  <a:lnTo>
                    <a:pt x="353" y="48"/>
                  </a:lnTo>
                  <a:lnTo>
                    <a:pt x="366" y="59"/>
                  </a:lnTo>
                  <a:lnTo>
                    <a:pt x="378" y="72"/>
                  </a:lnTo>
                  <a:lnTo>
                    <a:pt x="386" y="86"/>
                  </a:lnTo>
                  <a:lnTo>
                    <a:pt x="394" y="100"/>
                  </a:lnTo>
                  <a:lnTo>
                    <a:pt x="394" y="100"/>
                  </a:lnTo>
                  <a:lnTo>
                    <a:pt x="401" y="117"/>
                  </a:lnTo>
                  <a:lnTo>
                    <a:pt x="406" y="133"/>
                  </a:lnTo>
                  <a:lnTo>
                    <a:pt x="409" y="152"/>
                  </a:lnTo>
                  <a:lnTo>
                    <a:pt x="409" y="170"/>
                  </a:lnTo>
                  <a:lnTo>
                    <a:pt x="409" y="170"/>
                  </a:lnTo>
                  <a:close/>
                  <a:moveTo>
                    <a:pt x="20" y="1292"/>
                  </a:moveTo>
                  <a:lnTo>
                    <a:pt x="20" y="409"/>
                  </a:lnTo>
                  <a:lnTo>
                    <a:pt x="387" y="409"/>
                  </a:lnTo>
                  <a:lnTo>
                    <a:pt x="387" y="1292"/>
                  </a:lnTo>
                  <a:lnTo>
                    <a:pt x="20" y="129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2" name="Freeform 32"/>
            <p:cNvSpPr>
              <a:spLocks/>
            </p:cNvSpPr>
            <p:nvPr/>
          </p:nvSpPr>
          <p:spPr bwMode="auto">
            <a:xfrm>
              <a:off x="4613275" y="3894138"/>
              <a:ext cx="608013" cy="735013"/>
            </a:xfrm>
            <a:custGeom>
              <a:avLst/>
              <a:gdLst>
                <a:gd name="T0" fmla="*/ 704 w 766"/>
                <a:gd name="T1" fmla="*/ 904 h 927"/>
                <a:gd name="T2" fmla="*/ 633 w 766"/>
                <a:gd name="T3" fmla="*/ 917 h 927"/>
                <a:gd name="T4" fmla="*/ 537 w 766"/>
                <a:gd name="T5" fmla="*/ 925 h 927"/>
                <a:gd name="T6" fmla="*/ 453 w 766"/>
                <a:gd name="T7" fmla="*/ 925 h 927"/>
                <a:gd name="T8" fmla="*/ 376 w 766"/>
                <a:gd name="T9" fmla="*/ 919 h 927"/>
                <a:gd name="T10" fmla="*/ 305 w 766"/>
                <a:gd name="T11" fmla="*/ 900 h 927"/>
                <a:gd name="T12" fmla="*/ 260 w 766"/>
                <a:gd name="T13" fmla="*/ 884 h 927"/>
                <a:gd name="T14" fmla="*/ 199 w 766"/>
                <a:gd name="T15" fmla="*/ 853 h 927"/>
                <a:gd name="T16" fmla="*/ 147 w 766"/>
                <a:gd name="T17" fmla="*/ 813 h 927"/>
                <a:gd name="T18" fmla="*/ 115 w 766"/>
                <a:gd name="T19" fmla="*/ 783 h 927"/>
                <a:gd name="T20" fmla="*/ 76 w 766"/>
                <a:gd name="T21" fmla="*/ 734 h 927"/>
                <a:gd name="T22" fmla="*/ 43 w 766"/>
                <a:gd name="T23" fmla="*/ 680 h 927"/>
                <a:gd name="T24" fmla="*/ 26 w 766"/>
                <a:gd name="T25" fmla="*/ 638 h 927"/>
                <a:gd name="T26" fmla="*/ 8 w 766"/>
                <a:gd name="T27" fmla="*/ 574 h 927"/>
                <a:gd name="T28" fmla="*/ 0 w 766"/>
                <a:gd name="T29" fmla="*/ 506 h 927"/>
                <a:gd name="T30" fmla="*/ 0 w 766"/>
                <a:gd name="T31" fmla="*/ 452 h 927"/>
                <a:gd name="T32" fmla="*/ 10 w 766"/>
                <a:gd name="T33" fmla="*/ 365 h 927"/>
                <a:gd name="T34" fmla="*/ 31 w 766"/>
                <a:gd name="T35" fmla="*/ 287 h 927"/>
                <a:gd name="T36" fmla="*/ 53 w 766"/>
                <a:gd name="T37" fmla="*/ 243 h 927"/>
                <a:gd name="T38" fmla="*/ 92 w 766"/>
                <a:gd name="T39" fmla="*/ 182 h 927"/>
                <a:gd name="T40" fmla="*/ 138 w 766"/>
                <a:gd name="T41" fmla="*/ 129 h 927"/>
                <a:gd name="T42" fmla="*/ 175 w 766"/>
                <a:gd name="T43" fmla="*/ 101 h 927"/>
                <a:gd name="T44" fmla="*/ 234 w 766"/>
                <a:gd name="T45" fmla="*/ 63 h 927"/>
                <a:gd name="T46" fmla="*/ 300 w 766"/>
                <a:gd name="T47" fmla="*/ 35 h 927"/>
                <a:gd name="T48" fmla="*/ 371 w 766"/>
                <a:gd name="T49" fmla="*/ 15 h 927"/>
                <a:gd name="T50" fmla="*/ 522 w 766"/>
                <a:gd name="T51" fmla="*/ 0 h 927"/>
                <a:gd name="T52" fmla="*/ 613 w 766"/>
                <a:gd name="T53" fmla="*/ 4 h 927"/>
                <a:gd name="T54" fmla="*/ 686 w 766"/>
                <a:gd name="T55" fmla="*/ 12 h 927"/>
                <a:gd name="T56" fmla="*/ 737 w 766"/>
                <a:gd name="T57" fmla="*/ 23 h 927"/>
                <a:gd name="T58" fmla="*/ 766 w 766"/>
                <a:gd name="T59" fmla="*/ 37 h 927"/>
                <a:gd name="T60" fmla="*/ 753 w 766"/>
                <a:gd name="T61" fmla="*/ 315 h 927"/>
                <a:gd name="T62" fmla="*/ 715 w 766"/>
                <a:gd name="T63" fmla="*/ 295 h 927"/>
                <a:gd name="T64" fmla="*/ 669 w 766"/>
                <a:gd name="T65" fmla="*/ 281 h 927"/>
                <a:gd name="T66" fmla="*/ 618 w 766"/>
                <a:gd name="T67" fmla="*/ 271 h 927"/>
                <a:gd name="T68" fmla="*/ 565 w 766"/>
                <a:gd name="T69" fmla="*/ 269 h 927"/>
                <a:gd name="T70" fmla="*/ 496 w 766"/>
                <a:gd name="T71" fmla="*/ 282 h 927"/>
                <a:gd name="T72" fmla="*/ 443 w 766"/>
                <a:gd name="T73" fmla="*/ 309 h 927"/>
                <a:gd name="T74" fmla="*/ 415 w 766"/>
                <a:gd name="T75" fmla="*/ 333 h 927"/>
                <a:gd name="T76" fmla="*/ 386 w 766"/>
                <a:gd name="T77" fmla="*/ 383 h 927"/>
                <a:gd name="T78" fmla="*/ 372 w 766"/>
                <a:gd name="T79" fmla="*/ 442 h 927"/>
                <a:gd name="T80" fmla="*/ 372 w 766"/>
                <a:gd name="T81" fmla="*/ 487 h 927"/>
                <a:gd name="T82" fmla="*/ 386 w 766"/>
                <a:gd name="T83" fmla="*/ 546 h 927"/>
                <a:gd name="T84" fmla="*/ 414 w 766"/>
                <a:gd name="T85" fmla="*/ 594 h 927"/>
                <a:gd name="T86" fmla="*/ 442 w 766"/>
                <a:gd name="T87" fmla="*/ 619 h 927"/>
                <a:gd name="T88" fmla="*/ 493 w 766"/>
                <a:gd name="T89" fmla="*/ 645 h 927"/>
                <a:gd name="T90" fmla="*/ 554 w 766"/>
                <a:gd name="T91" fmla="*/ 656 h 927"/>
                <a:gd name="T92" fmla="*/ 608 w 766"/>
                <a:gd name="T93" fmla="*/ 656 h 927"/>
                <a:gd name="T94" fmla="*/ 689 w 766"/>
                <a:gd name="T95" fmla="*/ 642 h 927"/>
                <a:gd name="T96" fmla="*/ 750 w 766"/>
                <a:gd name="T97" fmla="*/ 617 h 927"/>
                <a:gd name="T98" fmla="*/ 766 w 766"/>
                <a:gd name="T99" fmla="*/ 879 h 927"/>
                <a:gd name="T100" fmla="*/ 730 w 766"/>
                <a:gd name="T101" fmla="*/ 896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6" h="927">
                  <a:moveTo>
                    <a:pt x="730" y="896"/>
                  </a:moveTo>
                  <a:lnTo>
                    <a:pt x="730" y="896"/>
                  </a:lnTo>
                  <a:lnTo>
                    <a:pt x="704" y="904"/>
                  </a:lnTo>
                  <a:lnTo>
                    <a:pt x="671" y="910"/>
                  </a:lnTo>
                  <a:lnTo>
                    <a:pt x="671" y="910"/>
                  </a:lnTo>
                  <a:lnTo>
                    <a:pt x="633" y="917"/>
                  </a:lnTo>
                  <a:lnTo>
                    <a:pt x="588" y="922"/>
                  </a:lnTo>
                  <a:lnTo>
                    <a:pt x="588" y="922"/>
                  </a:lnTo>
                  <a:lnTo>
                    <a:pt x="537" y="925"/>
                  </a:lnTo>
                  <a:lnTo>
                    <a:pt x="480" y="927"/>
                  </a:lnTo>
                  <a:lnTo>
                    <a:pt x="480" y="927"/>
                  </a:lnTo>
                  <a:lnTo>
                    <a:pt x="453" y="925"/>
                  </a:lnTo>
                  <a:lnTo>
                    <a:pt x="427" y="924"/>
                  </a:lnTo>
                  <a:lnTo>
                    <a:pt x="400" y="922"/>
                  </a:lnTo>
                  <a:lnTo>
                    <a:pt x="376" y="919"/>
                  </a:lnTo>
                  <a:lnTo>
                    <a:pt x="351" y="914"/>
                  </a:lnTo>
                  <a:lnTo>
                    <a:pt x="328" y="907"/>
                  </a:lnTo>
                  <a:lnTo>
                    <a:pt x="305" y="900"/>
                  </a:lnTo>
                  <a:lnTo>
                    <a:pt x="282" y="892"/>
                  </a:lnTo>
                  <a:lnTo>
                    <a:pt x="282" y="892"/>
                  </a:lnTo>
                  <a:lnTo>
                    <a:pt x="260" y="884"/>
                  </a:lnTo>
                  <a:lnTo>
                    <a:pt x="239" y="874"/>
                  </a:lnTo>
                  <a:lnTo>
                    <a:pt x="219" y="864"/>
                  </a:lnTo>
                  <a:lnTo>
                    <a:pt x="199" y="853"/>
                  </a:lnTo>
                  <a:lnTo>
                    <a:pt x="181" y="841"/>
                  </a:lnTo>
                  <a:lnTo>
                    <a:pt x="163" y="828"/>
                  </a:lnTo>
                  <a:lnTo>
                    <a:pt x="147" y="813"/>
                  </a:lnTo>
                  <a:lnTo>
                    <a:pt x="130" y="800"/>
                  </a:lnTo>
                  <a:lnTo>
                    <a:pt x="130" y="800"/>
                  </a:lnTo>
                  <a:lnTo>
                    <a:pt x="115" y="783"/>
                  </a:lnTo>
                  <a:lnTo>
                    <a:pt x="100" y="769"/>
                  </a:lnTo>
                  <a:lnTo>
                    <a:pt x="87" y="752"/>
                  </a:lnTo>
                  <a:lnTo>
                    <a:pt x="76" y="734"/>
                  </a:lnTo>
                  <a:lnTo>
                    <a:pt x="63" y="716"/>
                  </a:lnTo>
                  <a:lnTo>
                    <a:pt x="53" y="698"/>
                  </a:lnTo>
                  <a:lnTo>
                    <a:pt x="43" y="680"/>
                  </a:lnTo>
                  <a:lnTo>
                    <a:pt x="33" y="658"/>
                  </a:lnTo>
                  <a:lnTo>
                    <a:pt x="33" y="658"/>
                  </a:lnTo>
                  <a:lnTo>
                    <a:pt x="26" y="638"/>
                  </a:lnTo>
                  <a:lnTo>
                    <a:pt x="18" y="617"/>
                  </a:lnTo>
                  <a:lnTo>
                    <a:pt x="13" y="595"/>
                  </a:lnTo>
                  <a:lnTo>
                    <a:pt x="8" y="574"/>
                  </a:lnTo>
                  <a:lnTo>
                    <a:pt x="5" y="553"/>
                  </a:lnTo>
                  <a:lnTo>
                    <a:pt x="2" y="530"/>
                  </a:lnTo>
                  <a:lnTo>
                    <a:pt x="0" y="506"/>
                  </a:lnTo>
                  <a:lnTo>
                    <a:pt x="0" y="483"/>
                  </a:lnTo>
                  <a:lnTo>
                    <a:pt x="0" y="483"/>
                  </a:lnTo>
                  <a:lnTo>
                    <a:pt x="0" y="452"/>
                  </a:lnTo>
                  <a:lnTo>
                    <a:pt x="2" y="422"/>
                  </a:lnTo>
                  <a:lnTo>
                    <a:pt x="5" y="393"/>
                  </a:lnTo>
                  <a:lnTo>
                    <a:pt x="10" y="365"/>
                  </a:lnTo>
                  <a:lnTo>
                    <a:pt x="16" y="338"/>
                  </a:lnTo>
                  <a:lnTo>
                    <a:pt x="23" y="312"/>
                  </a:lnTo>
                  <a:lnTo>
                    <a:pt x="31" y="287"/>
                  </a:lnTo>
                  <a:lnTo>
                    <a:pt x="41" y="264"/>
                  </a:lnTo>
                  <a:lnTo>
                    <a:pt x="41" y="264"/>
                  </a:lnTo>
                  <a:lnTo>
                    <a:pt x="53" y="243"/>
                  </a:lnTo>
                  <a:lnTo>
                    <a:pt x="64" y="221"/>
                  </a:lnTo>
                  <a:lnTo>
                    <a:pt x="77" y="200"/>
                  </a:lnTo>
                  <a:lnTo>
                    <a:pt x="92" y="182"/>
                  </a:lnTo>
                  <a:lnTo>
                    <a:pt x="107" y="164"/>
                  </a:lnTo>
                  <a:lnTo>
                    <a:pt x="122" y="145"/>
                  </a:lnTo>
                  <a:lnTo>
                    <a:pt x="138" y="129"/>
                  </a:lnTo>
                  <a:lnTo>
                    <a:pt x="157" y="114"/>
                  </a:lnTo>
                  <a:lnTo>
                    <a:pt x="157" y="114"/>
                  </a:lnTo>
                  <a:lnTo>
                    <a:pt x="175" y="101"/>
                  </a:lnTo>
                  <a:lnTo>
                    <a:pt x="193" y="88"/>
                  </a:lnTo>
                  <a:lnTo>
                    <a:pt x="213" y="74"/>
                  </a:lnTo>
                  <a:lnTo>
                    <a:pt x="234" y="63"/>
                  </a:lnTo>
                  <a:lnTo>
                    <a:pt x="255" y="53"/>
                  </a:lnTo>
                  <a:lnTo>
                    <a:pt x="277" y="43"/>
                  </a:lnTo>
                  <a:lnTo>
                    <a:pt x="300" y="35"/>
                  </a:lnTo>
                  <a:lnTo>
                    <a:pt x="323" y="28"/>
                  </a:lnTo>
                  <a:lnTo>
                    <a:pt x="323" y="28"/>
                  </a:lnTo>
                  <a:lnTo>
                    <a:pt x="371" y="15"/>
                  </a:lnTo>
                  <a:lnTo>
                    <a:pt x="420" y="7"/>
                  </a:lnTo>
                  <a:lnTo>
                    <a:pt x="471" y="2"/>
                  </a:lnTo>
                  <a:lnTo>
                    <a:pt x="522" y="0"/>
                  </a:lnTo>
                  <a:lnTo>
                    <a:pt x="522" y="0"/>
                  </a:lnTo>
                  <a:lnTo>
                    <a:pt x="570" y="0"/>
                  </a:lnTo>
                  <a:lnTo>
                    <a:pt x="613" y="4"/>
                  </a:lnTo>
                  <a:lnTo>
                    <a:pt x="613" y="4"/>
                  </a:lnTo>
                  <a:lnTo>
                    <a:pt x="651" y="7"/>
                  </a:lnTo>
                  <a:lnTo>
                    <a:pt x="686" y="12"/>
                  </a:lnTo>
                  <a:lnTo>
                    <a:pt x="686" y="12"/>
                  </a:lnTo>
                  <a:lnTo>
                    <a:pt x="714" y="18"/>
                  </a:lnTo>
                  <a:lnTo>
                    <a:pt x="737" y="23"/>
                  </a:lnTo>
                  <a:lnTo>
                    <a:pt x="737" y="23"/>
                  </a:lnTo>
                  <a:lnTo>
                    <a:pt x="755" y="30"/>
                  </a:lnTo>
                  <a:lnTo>
                    <a:pt x="766" y="37"/>
                  </a:lnTo>
                  <a:lnTo>
                    <a:pt x="766" y="323"/>
                  </a:lnTo>
                  <a:lnTo>
                    <a:pt x="766" y="323"/>
                  </a:lnTo>
                  <a:lnTo>
                    <a:pt x="753" y="315"/>
                  </a:lnTo>
                  <a:lnTo>
                    <a:pt x="737" y="305"/>
                  </a:lnTo>
                  <a:lnTo>
                    <a:pt x="737" y="305"/>
                  </a:lnTo>
                  <a:lnTo>
                    <a:pt x="715" y="295"/>
                  </a:lnTo>
                  <a:lnTo>
                    <a:pt x="694" y="287"/>
                  </a:lnTo>
                  <a:lnTo>
                    <a:pt x="694" y="287"/>
                  </a:lnTo>
                  <a:lnTo>
                    <a:pt x="669" y="281"/>
                  </a:lnTo>
                  <a:lnTo>
                    <a:pt x="643" y="274"/>
                  </a:lnTo>
                  <a:lnTo>
                    <a:pt x="643" y="274"/>
                  </a:lnTo>
                  <a:lnTo>
                    <a:pt x="618" y="271"/>
                  </a:lnTo>
                  <a:lnTo>
                    <a:pt x="592" y="269"/>
                  </a:lnTo>
                  <a:lnTo>
                    <a:pt x="592" y="269"/>
                  </a:lnTo>
                  <a:lnTo>
                    <a:pt x="565" y="269"/>
                  </a:lnTo>
                  <a:lnTo>
                    <a:pt x="541" y="272"/>
                  </a:lnTo>
                  <a:lnTo>
                    <a:pt x="517" y="276"/>
                  </a:lnTo>
                  <a:lnTo>
                    <a:pt x="496" y="282"/>
                  </a:lnTo>
                  <a:lnTo>
                    <a:pt x="476" y="289"/>
                  </a:lnTo>
                  <a:lnTo>
                    <a:pt x="458" y="297"/>
                  </a:lnTo>
                  <a:lnTo>
                    <a:pt x="443" y="309"/>
                  </a:lnTo>
                  <a:lnTo>
                    <a:pt x="428" y="320"/>
                  </a:lnTo>
                  <a:lnTo>
                    <a:pt x="428" y="320"/>
                  </a:lnTo>
                  <a:lnTo>
                    <a:pt x="415" y="333"/>
                  </a:lnTo>
                  <a:lnTo>
                    <a:pt x="404" y="348"/>
                  </a:lnTo>
                  <a:lnTo>
                    <a:pt x="394" y="365"/>
                  </a:lnTo>
                  <a:lnTo>
                    <a:pt x="386" y="383"/>
                  </a:lnTo>
                  <a:lnTo>
                    <a:pt x="381" y="401"/>
                  </a:lnTo>
                  <a:lnTo>
                    <a:pt x="376" y="421"/>
                  </a:lnTo>
                  <a:lnTo>
                    <a:pt x="372" y="442"/>
                  </a:lnTo>
                  <a:lnTo>
                    <a:pt x="372" y="465"/>
                  </a:lnTo>
                  <a:lnTo>
                    <a:pt x="372" y="465"/>
                  </a:lnTo>
                  <a:lnTo>
                    <a:pt x="372" y="487"/>
                  </a:lnTo>
                  <a:lnTo>
                    <a:pt x="376" y="508"/>
                  </a:lnTo>
                  <a:lnTo>
                    <a:pt x="381" y="528"/>
                  </a:lnTo>
                  <a:lnTo>
                    <a:pt x="386" y="546"/>
                  </a:lnTo>
                  <a:lnTo>
                    <a:pt x="394" y="562"/>
                  </a:lnTo>
                  <a:lnTo>
                    <a:pt x="404" y="579"/>
                  </a:lnTo>
                  <a:lnTo>
                    <a:pt x="414" y="594"/>
                  </a:lnTo>
                  <a:lnTo>
                    <a:pt x="427" y="607"/>
                  </a:lnTo>
                  <a:lnTo>
                    <a:pt x="427" y="607"/>
                  </a:lnTo>
                  <a:lnTo>
                    <a:pt x="442" y="619"/>
                  </a:lnTo>
                  <a:lnTo>
                    <a:pt x="457" y="628"/>
                  </a:lnTo>
                  <a:lnTo>
                    <a:pt x="475" y="637"/>
                  </a:lnTo>
                  <a:lnTo>
                    <a:pt x="493" y="645"/>
                  </a:lnTo>
                  <a:lnTo>
                    <a:pt x="511" y="650"/>
                  </a:lnTo>
                  <a:lnTo>
                    <a:pt x="532" y="653"/>
                  </a:lnTo>
                  <a:lnTo>
                    <a:pt x="554" y="656"/>
                  </a:lnTo>
                  <a:lnTo>
                    <a:pt x="577" y="656"/>
                  </a:lnTo>
                  <a:lnTo>
                    <a:pt x="577" y="656"/>
                  </a:lnTo>
                  <a:lnTo>
                    <a:pt x="608" y="656"/>
                  </a:lnTo>
                  <a:lnTo>
                    <a:pt x="638" y="653"/>
                  </a:lnTo>
                  <a:lnTo>
                    <a:pt x="664" y="648"/>
                  </a:lnTo>
                  <a:lnTo>
                    <a:pt x="689" y="642"/>
                  </a:lnTo>
                  <a:lnTo>
                    <a:pt x="689" y="642"/>
                  </a:lnTo>
                  <a:lnTo>
                    <a:pt x="732" y="625"/>
                  </a:lnTo>
                  <a:lnTo>
                    <a:pt x="750" y="617"/>
                  </a:lnTo>
                  <a:lnTo>
                    <a:pt x="766" y="609"/>
                  </a:lnTo>
                  <a:lnTo>
                    <a:pt x="766" y="879"/>
                  </a:lnTo>
                  <a:lnTo>
                    <a:pt x="766" y="879"/>
                  </a:lnTo>
                  <a:lnTo>
                    <a:pt x="752" y="887"/>
                  </a:lnTo>
                  <a:lnTo>
                    <a:pt x="730" y="896"/>
                  </a:lnTo>
                  <a:lnTo>
                    <a:pt x="730" y="896"/>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3" name="Freeform 33"/>
            <p:cNvSpPr>
              <a:spLocks/>
            </p:cNvSpPr>
            <p:nvPr/>
          </p:nvSpPr>
          <p:spPr bwMode="auto">
            <a:xfrm>
              <a:off x="5334000" y="3894138"/>
              <a:ext cx="573088" cy="735013"/>
            </a:xfrm>
            <a:custGeom>
              <a:avLst/>
              <a:gdLst>
                <a:gd name="T0" fmla="*/ 720 w 722"/>
                <a:gd name="T1" fmla="*/ 643 h 927"/>
                <a:gd name="T2" fmla="*/ 699 w 722"/>
                <a:gd name="T3" fmla="*/ 734 h 927"/>
                <a:gd name="T4" fmla="*/ 668 w 722"/>
                <a:gd name="T5" fmla="*/ 787 h 927"/>
                <a:gd name="T6" fmla="*/ 622 w 722"/>
                <a:gd name="T7" fmla="*/ 833 h 927"/>
                <a:gd name="T8" fmla="*/ 562 w 722"/>
                <a:gd name="T9" fmla="*/ 872 h 927"/>
                <a:gd name="T10" fmla="*/ 488 w 722"/>
                <a:gd name="T11" fmla="*/ 900 h 927"/>
                <a:gd name="T12" fmla="*/ 397 w 722"/>
                <a:gd name="T13" fmla="*/ 920 h 927"/>
                <a:gd name="T14" fmla="*/ 290 w 722"/>
                <a:gd name="T15" fmla="*/ 927 h 927"/>
                <a:gd name="T16" fmla="*/ 213 w 722"/>
                <a:gd name="T17" fmla="*/ 922 h 927"/>
                <a:gd name="T18" fmla="*/ 97 w 722"/>
                <a:gd name="T19" fmla="*/ 907 h 927"/>
                <a:gd name="T20" fmla="*/ 28 w 722"/>
                <a:gd name="T21" fmla="*/ 892 h 927"/>
                <a:gd name="T22" fmla="*/ 0 w 722"/>
                <a:gd name="T23" fmla="*/ 627 h 927"/>
                <a:gd name="T24" fmla="*/ 99 w 722"/>
                <a:gd name="T25" fmla="*/ 666 h 927"/>
                <a:gd name="T26" fmla="*/ 167 w 722"/>
                <a:gd name="T27" fmla="*/ 686 h 927"/>
                <a:gd name="T28" fmla="*/ 237 w 722"/>
                <a:gd name="T29" fmla="*/ 698 h 927"/>
                <a:gd name="T30" fmla="*/ 300 w 722"/>
                <a:gd name="T31" fmla="*/ 698 h 927"/>
                <a:gd name="T32" fmla="*/ 356 w 722"/>
                <a:gd name="T33" fmla="*/ 683 h 927"/>
                <a:gd name="T34" fmla="*/ 374 w 722"/>
                <a:gd name="T35" fmla="*/ 665 h 927"/>
                <a:gd name="T36" fmla="*/ 381 w 722"/>
                <a:gd name="T37" fmla="*/ 643 h 927"/>
                <a:gd name="T38" fmla="*/ 374 w 722"/>
                <a:gd name="T39" fmla="*/ 622 h 927"/>
                <a:gd name="T40" fmla="*/ 351 w 722"/>
                <a:gd name="T41" fmla="*/ 602 h 927"/>
                <a:gd name="T42" fmla="*/ 303 w 722"/>
                <a:gd name="T43" fmla="*/ 582 h 927"/>
                <a:gd name="T44" fmla="*/ 200 w 722"/>
                <a:gd name="T45" fmla="*/ 546 h 927"/>
                <a:gd name="T46" fmla="*/ 134 w 722"/>
                <a:gd name="T47" fmla="*/ 518 h 927"/>
                <a:gd name="T48" fmla="*/ 96 w 722"/>
                <a:gd name="T49" fmla="*/ 493 h 927"/>
                <a:gd name="T50" fmla="*/ 63 w 722"/>
                <a:gd name="T51" fmla="*/ 465 h 927"/>
                <a:gd name="T52" fmla="*/ 25 w 722"/>
                <a:gd name="T53" fmla="*/ 414 h 927"/>
                <a:gd name="T54" fmla="*/ 8 w 722"/>
                <a:gd name="T55" fmla="*/ 373 h 927"/>
                <a:gd name="T56" fmla="*/ 0 w 722"/>
                <a:gd name="T57" fmla="*/ 297 h 927"/>
                <a:gd name="T58" fmla="*/ 7 w 722"/>
                <a:gd name="T59" fmla="*/ 229 h 927"/>
                <a:gd name="T60" fmla="*/ 22 w 722"/>
                <a:gd name="T61" fmla="*/ 185 h 927"/>
                <a:gd name="T62" fmla="*/ 45 w 722"/>
                <a:gd name="T63" fmla="*/ 145 h 927"/>
                <a:gd name="T64" fmla="*/ 111 w 722"/>
                <a:gd name="T65" fmla="*/ 78 h 927"/>
                <a:gd name="T66" fmla="*/ 170 w 722"/>
                <a:gd name="T67" fmla="*/ 43 h 927"/>
                <a:gd name="T68" fmla="*/ 242 w 722"/>
                <a:gd name="T69" fmla="*/ 20 h 927"/>
                <a:gd name="T70" fmla="*/ 369 w 722"/>
                <a:gd name="T71" fmla="*/ 0 h 927"/>
                <a:gd name="T72" fmla="*/ 448 w 722"/>
                <a:gd name="T73" fmla="*/ 0 h 927"/>
                <a:gd name="T74" fmla="*/ 516 w 722"/>
                <a:gd name="T75" fmla="*/ 7 h 927"/>
                <a:gd name="T76" fmla="*/ 608 w 722"/>
                <a:gd name="T77" fmla="*/ 22 h 927"/>
                <a:gd name="T78" fmla="*/ 661 w 722"/>
                <a:gd name="T79" fmla="*/ 281 h 927"/>
                <a:gd name="T80" fmla="*/ 618 w 722"/>
                <a:gd name="T81" fmla="*/ 264 h 927"/>
                <a:gd name="T82" fmla="*/ 529 w 722"/>
                <a:gd name="T83" fmla="*/ 239 h 927"/>
                <a:gd name="T84" fmla="*/ 465 w 722"/>
                <a:gd name="T85" fmla="*/ 228 h 927"/>
                <a:gd name="T86" fmla="*/ 416 w 722"/>
                <a:gd name="T87" fmla="*/ 228 h 927"/>
                <a:gd name="T88" fmla="*/ 374 w 722"/>
                <a:gd name="T89" fmla="*/ 239 h 927"/>
                <a:gd name="T90" fmla="*/ 359 w 722"/>
                <a:gd name="T91" fmla="*/ 253 h 927"/>
                <a:gd name="T92" fmla="*/ 353 w 722"/>
                <a:gd name="T93" fmla="*/ 272 h 927"/>
                <a:gd name="T94" fmla="*/ 359 w 722"/>
                <a:gd name="T95" fmla="*/ 297 h 927"/>
                <a:gd name="T96" fmla="*/ 381 w 722"/>
                <a:gd name="T97" fmla="*/ 315 h 927"/>
                <a:gd name="T98" fmla="*/ 417 w 722"/>
                <a:gd name="T99" fmla="*/ 332 h 927"/>
                <a:gd name="T100" fmla="*/ 500 w 722"/>
                <a:gd name="T101" fmla="*/ 360 h 927"/>
                <a:gd name="T102" fmla="*/ 579 w 722"/>
                <a:gd name="T103" fmla="*/ 391 h 927"/>
                <a:gd name="T104" fmla="*/ 622 w 722"/>
                <a:gd name="T105" fmla="*/ 416 h 927"/>
                <a:gd name="T106" fmla="*/ 658 w 722"/>
                <a:gd name="T107" fmla="*/ 445 h 927"/>
                <a:gd name="T108" fmla="*/ 697 w 722"/>
                <a:gd name="T109" fmla="*/ 498 h 927"/>
                <a:gd name="T110" fmla="*/ 714 w 722"/>
                <a:gd name="T111" fmla="*/ 538 h 927"/>
                <a:gd name="T112" fmla="*/ 722 w 722"/>
                <a:gd name="T113" fmla="*/ 612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2" h="927">
                  <a:moveTo>
                    <a:pt x="722" y="612"/>
                  </a:moveTo>
                  <a:lnTo>
                    <a:pt x="722" y="612"/>
                  </a:lnTo>
                  <a:lnTo>
                    <a:pt x="720" y="643"/>
                  </a:lnTo>
                  <a:lnTo>
                    <a:pt x="717" y="675"/>
                  </a:lnTo>
                  <a:lnTo>
                    <a:pt x="709" y="704"/>
                  </a:lnTo>
                  <a:lnTo>
                    <a:pt x="699" y="734"/>
                  </a:lnTo>
                  <a:lnTo>
                    <a:pt x="699" y="734"/>
                  </a:lnTo>
                  <a:lnTo>
                    <a:pt x="684" y="762"/>
                  </a:lnTo>
                  <a:lnTo>
                    <a:pt x="668" y="787"/>
                  </a:lnTo>
                  <a:lnTo>
                    <a:pt x="646" y="811"/>
                  </a:lnTo>
                  <a:lnTo>
                    <a:pt x="622" y="833"/>
                  </a:lnTo>
                  <a:lnTo>
                    <a:pt x="622" y="833"/>
                  </a:lnTo>
                  <a:lnTo>
                    <a:pt x="608" y="844"/>
                  </a:lnTo>
                  <a:lnTo>
                    <a:pt x="594" y="854"/>
                  </a:lnTo>
                  <a:lnTo>
                    <a:pt x="562" y="872"/>
                  </a:lnTo>
                  <a:lnTo>
                    <a:pt x="528" y="887"/>
                  </a:lnTo>
                  <a:lnTo>
                    <a:pt x="488" y="900"/>
                  </a:lnTo>
                  <a:lnTo>
                    <a:pt x="488" y="900"/>
                  </a:lnTo>
                  <a:lnTo>
                    <a:pt x="467" y="907"/>
                  </a:lnTo>
                  <a:lnTo>
                    <a:pt x="445" y="912"/>
                  </a:lnTo>
                  <a:lnTo>
                    <a:pt x="397" y="920"/>
                  </a:lnTo>
                  <a:lnTo>
                    <a:pt x="346" y="925"/>
                  </a:lnTo>
                  <a:lnTo>
                    <a:pt x="290" y="927"/>
                  </a:lnTo>
                  <a:lnTo>
                    <a:pt x="290" y="927"/>
                  </a:lnTo>
                  <a:lnTo>
                    <a:pt x="252" y="925"/>
                  </a:lnTo>
                  <a:lnTo>
                    <a:pt x="213" y="922"/>
                  </a:lnTo>
                  <a:lnTo>
                    <a:pt x="213" y="922"/>
                  </a:lnTo>
                  <a:lnTo>
                    <a:pt x="134" y="914"/>
                  </a:lnTo>
                  <a:lnTo>
                    <a:pt x="134" y="914"/>
                  </a:lnTo>
                  <a:lnTo>
                    <a:pt x="97" y="907"/>
                  </a:lnTo>
                  <a:lnTo>
                    <a:pt x="61" y="900"/>
                  </a:lnTo>
                  <a:lnTo>
                    <a:pt x="61" y="900"/>
                  </a:lnTo>
                  <a:lnTo>
                    <a:pt x="28" y="892"/>
                  </a:lnTo>
                  <a:lnTo>
                    <a:pt x="0" y="886"/>
                  </a:lnTo>
                  <a:lnTo>
                    <a:pt x="0" y="627"/>
                  </a:lnTo>
                  <a:lnTo>
                    <a:pt x="0" y="627"/>
                  </a:lnTo>
                  <a:lnTo>
                    <a:pt x="64" y="653"/>
                  </a:lnTo>
                  <a:lnTo>
                    <a:pt x="64" y="653"/>
                  </a:lnTo>
                  <a:lnTo>
                    <a:pt x="99" y="666"/>
                  </a:lnTo>
                  <a:lnTo>
                    <a:pt x="132" y="676"/>
                  </a:lnTo>
                  <a:lnTo>
                    <a:pt x="132" y="676"/>
                  </a:lnTo>
                  <a:lnTo>
                    <a:pt x="167" y="686"/>
                  </a:lnTo>
                  <a:lnTo>
                    <a:pt x="201" y="693"/>
                  </a:lnTo>
                  <a:lnTo>
                    <a:pt x="201" y="693"/>
                  </a:lnTo>
                  <a:lnTo>
                    <a:pt x="237" y="698"/>
                  </a:lnTo>
                  <a:lnTo>
                    <a:pt x="272" y="699"/>
                  </a:lnTo>
                  <a:lnTo>
                    <a:pt x="272" y="699"/>
                  </a:lnTo>
                  <a:lnTo>
                    <a:pt x="300" y="698"/>
                  </a:lnTo>
                  <a:lnTo>
                    <a:pt x="323" y="696"/>
                  </a:lnTo>
                  <a:lnTo>
                    <a:pt x="341" y="691"/>
                  </a:lnTo>
                  <a:lnTo>
                    <a:pt x="356" y="683"/>
                  </a:lnTo>
                  <a:lnTo>
                    <a:pt x="356" y="683"/>
                  </a:lnTo>
                  <a:lnTo>
                    <a:pt x="366" y="675"/>
                  </a:lnTo>
                  <a:lnTo>
                    <a:pt x="374" y="665"/>
                  </a:lnTo>
                  <a:lnTo>
                    <a:pt x="379" y="655"/>
                  </a:lnTo>
                  <a:lnTo>
                    <a:pt x="381" y="643"/>
                  </a:lnTo>
                  <a:lnTo>
                    <a:pt x="381" y="643"/>
                  </a:lnTo>
                  <a:lnTo>
                    <a:pt x="379" y="632"/>
                  </a:lnTo>
                  <a:lnTo>
                    <a:pt x="374" y="622"/>
                  </a:lnTo>
                  <a:lnTo>
                    <a:pt x="374" y="622"/>
                  </a:lnTo>
                  <a:lnTo>
                    <a:pt x="366" y="612"/>
                  </a:lnTo>
                  <a:lnTo>
                    <a:pt x="351" y="602"/>
                  </a:lnTo>
                  <a:lnTo>
                    <a:pt x="351" y="602"/>
                  </a:lnTo>
                  <a:lnTo>
                    <a:pt x="331" y="592"/>
                  </a:lnTo>
                  <a:lnTo>
                    <a:pt x="303" y="582"/>
                  </a:lnTo>
                  <a:lnTo>
                    <a:pt x="303" y="582"/>
                  </a:lnTo>
                  <a:lnTo>
                    <a:pt x="224" y="554"/>
                  </a:lnTo>
                  <a:lnTo>
                    <a:pt x="224" y="554"/>
                  </a:lnTo>
                  <a:lnTo>
                    <a:pt x="200" y="546"/>
                  </a:lnTo>
                  <a:lnTo>
                    <a:pt x="177" y="538"/>
                  </a:lnTo>
                  <a:lnTo>
                    <a:pt x="155" y="528"/>
                  </a:lnTo>
                  <a:lnTo>
                    <a:pt x="134" y="518"/>
                  </a:lnTo>
                  <a:lnTo>
                    <a:pt x="134" y="518"/>
                  </a:lnTo>
                  <a:lnTo>
                    <a:pt x="114" y="506"/>
                  </a:lnTo>
                  <a:lnTo>
                    <a:pt x="96" y="493"/>
                  </a:lnTo>
                  <a:lnTo>
                    <a:pt x="78" y="480"/>
                  </a:lnTo>
                  <a:lnTo>
                    <a:pt x="63" y="465"/>
                  </a:lnTo>
                  <a:lnTo>
                    <a:pt x="63" y="465"/>
                  </a:lnTo>
                  <a:lnTo>
                    <a:pt x="48" y="450"/>
                  </a:lnTo>
                  <a:lnTo>
                    <a:pt x="36" y="432"/>
                  </a:lnTo>
                  <a:lnTo>
                    <a:pt x="25" y="414"/>
                  </a:lnTo>
                  <a:lnTo>
                    <a:pt x="17" y="394"/>
                  </a:lnTo>
                  <a:lnTo>
                    <a:pt x="17" y="394"/>
                  </a:lnTo>
                  <a:lnTo>
                    <a:pt x="8" y="373"/>
                  </a:lnTo>
                  <a:lnTo>
                    <a:pt x="3" y="348"/>
                  </a:lnTo>
                  <a:lnTo>
                    <a:pt x="0" y="323"/>
                  </a:lnTo>
                  <a:lnTo>
                    <a:pt x="0" y="297"/>
                  </a:lnTo>
                  <a:lnTo>
                    <a:pt x="0" y="297"/>
                  </a:lnTo>
                  <a:lnTo>
                    <a:pt x="2" y="262"/>
                  </a:lnTo>
                  <a:lnTo>
                    <a:pt x="7" y="229"/>
                  </a:lnTo>
                  <a:lnTo>
                    <a:pt x="12" y="215"/>
                  </a:lnTo>
                  <a:lnTo>
                    <a:pt x="17" y="200"/>
                  </a:lnTo>
                  <a:lnTo>
                    <a:pt x="22" y="185"/>
                  </a:lnTo>
                  <a:lnTo>
                    <a:pt x="28" y="172"/>
                  </a:lnTo>
                  <a:lnTo>
                    <a:pt x="28" y="172"/>
                  </a:lnTo>
                  <a:lnTo>
                    <a:pt x="45" y="145"/>
                  </a:lnTo>
                  <a:lnTo>
                    <a:pt x="64" y="121"/>
                  </a:lnTo>
                  <a:lnTo>
                    <a:pt x="86" y="98"/>
                  </a:lnTo>
                  <a:lnTo>
                    <a:pt x="111" y="78"/>
                  </a:lnTo>
                  <a:lnTo>
                    <a:pt x="111" y="78"/>
                  </a:lnTo>
                  <a:lnTo>
                    <a:pt x="139" y="60"/>
                  </a:lnTo>
                  <a:lnTo>
                    <a:pt x="170" y="43"/>
                  </a:lnTo>
                  <a:lnTo>
                    <a:pt x="205" y="30"/>
                  </a:lnTo>
                  <a:lnTo>
                    <a:pt x="242" y="20"/>
                  </a:lnTo>
                  <a:lnTo>
                    <a:pt x="242" y="20"/>
                  </a:lnTo>
                  <a:lnTo>
                    <a:pt x="282" y="10"/>
                  </a:lnTo>
                  <a:lnTo>
                    <a:pt x="323" y="5"/>
                  </a:lnTo>
                  <a:lnTo>
                    <a:pt x="369" y="0"/>
                  </a:lnTo>
                  <a:lnTo>
                    <a:pt x="416" y="0"/>
                  </a:lnTo>
                  <a:lnTo>
                    <a:pt x="416" y="0"/>
                  </a:lnTo>
                  <a:lnTo>
                    <a:pt x="448" y="0"/>
                  </a:lnTo>
                  <a:lnTo>
                    <a:pt x="481" y="2"/>
                  </a:lnTo>
                  <a:lnTo>
                    <a:pt x="481" y="2"/>
                  </a:lnTo>
                  <a:lnTo>
                    <a:pt x="516" y="7"/>
                  </a:lnTo>
                  <a:lnTo>
                    <a:pt x="547" y="10"/>
                  </a:lnTo>
                  <a:lnTo>
                    <a:pt x="547" y="10"/>
                  </a:lnTo>
                  <a:lnTo>
                    <a:pt x="608" y="22"/>
                  </a:lnTo>
                  <a:lnTo>
                    <a:pt x="608" y="22"/>
                  </a:lnTo>
                  <a:lnTo>
                    <a:pt x="661" y="33"/>
                  </a:lnTo>
                  <a:lnTo>
                    <a:pt x="661" y="281"/>
                  </a:lnTo>
                  <a:lnTo>
                    <a:pt x="661" y="281"/>
                  </a:lnTo>
                  <a:lnTo>
                    <a:pt x="618" y="264"/>
                  </a:lnTo>
                  <a:lnTo>
                    <a:pt x="618" y="264"/>
                  </a:lnTo>
                  <a:lnTo>
                    <a:pt x="561" y="248"/>
                  </a:lnTo>
                  <a:lnTo>
                    <a:pt x="561" y="248"/>
                  </a:lnTo>
                  <a:lnTo>
                    <a:pt x="529" y="239"/>
                  </a:lnTo>
                  <a:lnTo>
                    <a:pt x="498" y="233"/>
                  </a:lnTo>
                  <a:lnTo>
                    <a:pt x="498" y="233"/>
                  </a:lnTo>
                  <a:lnTo>
                    <a:pt x="465" y="228"/>
                  </a:lnTo>
                  <a:lnTo>
                    <a:pt x="434" y="226"/>
                  </a:lnTo>
                  <a:lnTo>
                    <a:pt x="434" y="226"/>
                  </a:lnTo>
                  <a:lnTo>
                    <a:pt x="416" y="228"/>
                  </a:lnTo>
                  <a:lnTo>
                    <a:pt x="401" y="229"/>
                  </a:lnTo>
                  <a:lnTo>
                    <a:pt x="387" y="233"/>
                  </a:lnTo>
                  <a:lnTo>
                    <a:pt x="374" y="239"/>
                  </a:lnTo>
                  <a:lnTo>
                    <a:pt x="374" y="239"/>
                  </a:lnTo>
                  <a:lnTo>
                    <a:pt x="366" y="246"/>
                  </a:lnTo>
                  <a:lnTo>
                    <a:pt x="359" y="253"/>
                  </a:lnTo>
                  <a:lnTo>
                    <a:pt x="355" y="262"/>
                  </a:lnTo>
                  <a:lnTo>
                    <a:pt x="353" y="272"/>
                  </a:lnTo>
                  <a:lnTo>
                    <a:pt x="353" y="272"/>
                  </a:lnTo>
                  <a:lnTo>
                    <a:pt x="355" y="286"/>
                  </a:lnTo>
                  <a:lnTo>
                    <a:pt x="359" y="297"/>
                  </a:lnTo>
                  <a:lnTo>
                    <a:pt x="359" y="297"/>
                  </a:lnTo>
                  <a:lnTo>
                    <a:pt x="368" y="307"/>
                  </a:lnTo>
                  <a:lnTo>
                    <a:pt x="381" y="315"/>
                  </a:lnTo>
                  <a:lnTo>
                    <a:pt x="381" y="315"/>
                  </a:lnTo>
                  <a:lnTo>
                    <a:pt x="397" y="323"/>
                  </a:lnTo>
                  <a:lnTo>
                    <a:pt x="417" y="332"/>
                  </a:lnTo>
                  <a:lnTo>
                    <a:pt x="417" y="332"/>
                  </a:lnTo>
                  <a:lnTo>
                    <a:pt x="470" y="350"/>
                  </a:lnTo>
                  <a:lnTo>
                    <a:pt x="470" y="350"/>
                  </a:lnTo>
                  <a:lnTo>
                    <a:pt x="500" y="360"/>
                  </a:lnTo>
                  <a:lnTo>
                    <a:pt x="528" y="370"/>
                  </a:lnTo>
                  <a:lnTo>
                    <a:pt x="554" y="379"/>
                  </a:lnTo>
                  <a:lnTo>
                    <a:pt x="579" y="391"/>
                  </a:lnTo>
                  <a:lnTo>
                    <a:pt x="579" y="391"/>
                  </a:lnTo>
                  <a:lnTo>
                    <a:pt x="602" y="404"/>
                  </a:lnTo>
                  <a:lnTo>
                    <a:pt x="622" y="416"/>
                  </a:lnTo>
                  <a:lnTo>
                    <a:pt x="641" y="431"/>
                  </a:lnTo>
                  <a:lnTo>
                    <a:pt x="658" y="445"/>
                  </a:lnTo>
                  <a:lnTo>
                    <a:pt x="658" y="445"/>
                  </a:lnTo>
                  <a:lnTo>
                    <a:pt x="673" y="462"/>
                  </a:lnTo>
                  <a:lnTo>
                    <a:pt x="686" y="478"/>
                  </a:lnTo>
                  <a:lnTo>
                    <a:pt x="697" y="498"/>
                  </a:lnTo>
                  <a:lnTo>
                    <a:pt x="706" y="518"/>
                  </a:lnTo>
                  <a:lnTo>
                    <a:pt x="706" y="518"/>
                  </a:lnTo>
                  <a:lnTo>
                    <a:pt x="714" y="538"/>
                  </a:lnTo>
                  <a:lnTo>
                    <a:pt x="719" y="561"/>
                  </a:lnTo>
                  <a:lnTo>
                    <a:pt x="722" y="586"/>
                  </a:lnTo>
                  <a:lnTo>
                    <a:pt x="722" y="612"/>
                  </a:lnTo>
                  <a:lnTo>
                    <a:pt x="722" y="61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4" name="Freeform 34"/>
            <p:cNvSpPr>
              <a:spLocks noEditPoints="1"/>
            </p:cNvSpPr>
            <p:nvPr/>
          </p:nvSpPr>
          <p:spPr bwMode="auto">
            <a:xfrm>
              <a:off x="28575" y="2590800"/>
              <a:ext cx="457200" cy="804863"/>
            </a:xfrm>
            <a:custGeom>
              <a:avLst/>
              <a:gdLst>
                <a:gd name="T0" fmla="*/ 266 w 576"/>
                <a:gd name="T1" fmla="*/ 0 h 1012"/>
                <a:gd name="T2" fmla="*/ 323 w 576"/>
                <a:gd name="T3" fmla="*/ 3 h 1012"/>
                <a:gd name="T4" fmla="*/ 396 w 576"/>
                <a:gd name="T5" fmla="*/ 25 h 1012"/>
                <a:gd name="T6" fmla="*/ 457 w 576"/>
                <a:gd name="T7" fmla="*/ 64 h 1012"/>
                <a:gd name="T8" fmla="*/ 487 w 576"/>
                <a:gd name="T9" fmla="*/ 99 h 1012"/>
                <a:gd name="T10" fmla="*/ 516 w 576"/>
                <a:gd name="T11" fmla="*/ 160 h 1012"/>
                <a:gd name="T12" fmla="*/ 526 w 576"/>
                <a:gd name="T13" fmla="*/ 234 h 1012"/>
                <a:gd name="T14" fmla="*/ 524 w 576"/>
                <a:gd name="T15" fmla="*/ 277 h 1012"/>
                <a:gd name="T16" fmla="*/ 508 w 576"/>
                <a:gd name="T17" fmla="*/ 335 h 1012"/>
                <a:gd name="T18" fmla="*/ 480 w 576"/>
                <a:gd name="T19" fmla="*/ 387 h 1012"/>
                <a:gd name="T20" fmla="*/ 454 w 576"/>
                <a:gd name="T21" fmla="*/ 417 h 1012"/>
                <a:gd name="T22" fmla="*/ 407 w 576"/>
                <a:gd name="T23" fmla="*/ 453 h 1012"/>
                <a:gd name="T24" fmla="*/ 348 w 576"/>
                <a:gd name="T25" fmla="*/ 478 h 1012"/>
                <a:gd name="T26" fmla="*/ 374 w 576"/>
                <a:gd name="T27" fmla="*/ 485 h 1012"/>
                <a:gd name="T28" fmla="*/ 444 w 576"/>
                <a:gd name="T29" fmla="*/ 504 h 1012"/>
                <a:gd name="T30" fmla="*/ 498 w 576"/>
                <a:gd name="T31" fmla="*/ 541 h 1012"/>
                <a:gd name="T32" fmla="*/ 529 w 576"/>
                <a:gd name="T33" fmla="*/ 574 h 1012"/>
                <a:gd name="T34" fmla="*/ 561 w 576"/>
                <a:gd name="T35" fmla="*/ 630 h 1012"/>
                <a:gd name="T36" fmla="*/ 574 w 576"/>
                <a:gd name="T37" fmla="*/ 697 h 1012"/>
                <a:gd name="T38" fmla="*/ 574 w 576"/>
                <a:gd name="T39" fmla="*/ 753 h 1012"/>
                <a:gd name="T40" fmla="*/ 554 w 576"/>
                <a:gd name="T41" fmla="*/ 839 h 1012"/>
                <a:gd name="T42" fmla="*/ 513 w 576"/>
                <a:gd name="T43" fmla="*/ 910 h 1012"/>
                <a:gd name="T44" fmla="*/ 472 w 576"/>
                <a:gd name="T45" fmla="*/ 949 h 1012"/>
                <a:gd name="T46" fmla="*/ 396 w 576"/>
                <a:gd name="T47" fmla="*/ 992 h 1012"/>
                <a:gd name="T48" fmla="*/ 305 w 576"/>
                <a:gd name="T49" fmla="*/ 1010 h 1012"/>
                <a:gd name="T50" fmla="*/ 69 w 576"/>
                <a:gd name="T51" fmla="*/ 64 h 1012"/>
                <a:gd name="T52" fmla="*/ 211 w 576"/>
                <a:gd name="T53" fmla="*/ 455 h 1012"/>
                <a:gd name="T54" fmla="*/ 287 w 576"/>
                <a:gd name="T55" fmla="*/ 448 h 1012"/>
                <a:gd name="T56" fmla="*/ 351 w 576"/>
                <a:gd name="T57" fmla="*/ 424 h 1012"/>
                <a:gd name="T58" fmla="*/ 388 w 576"/>
                <a:gd name="T59" fmla="*/ 399 h 1012"/>
                <a:gd name="T60" fmla="*/ 429 w 576"/>
                <a:gd name="T61" fmla="*/ 351 h 1012"/>
                <a:gd name="T62" fmla="*/ 450 w 576"/>
                <a:gd name="T63" fmla="*/ 292 h 1012"/>
                <a:gd name="T64" fmla="*/ 454 w 576"/>
                <a:gd name="T65" fmla="*/ 245 h 1012"/>
                <a:gd name="T66" fmla="*/ 447 w 576"/>
                <a:gd name="T67" fmla="*/ 184 h 1012"/>
                <a:gd name="T68" fmla="*/ 424 w 576"/>
                <a:gd name="T69" fmla="*/ 135 h 1012"/>
                <a:gd name="T70" fmla="*/ 386 w 576"/>
                <a:gd name="T71" fmla="*/ 99 h 1012"/>
                <a:gd name="T72" fmla="*/ 333 w 576"/>
                <a:gd name="T73" fmla="*/ 76 h 1012"/>
                <a:gd name="T74" fmla="*/ 264 w 576"/>
                <a:gd name="T75" fmla="*/ 64 h 1012"/>
                <a:gd name="T76" fmla="*/ 69 w 576"/>
                <a:gd name="T77" fmla="*/ 519 h 1012"/>
                <a:gd name="T78" fmla="*/ 257 w 576"/>
                <a:gd name="T79" fmla="*/ 948 h 1012"/>
                <a:gd name="T80" fmla="*/ 340 w 576"/>
                <a:gd name="T81" fmla="*/ 940 h 1012"/>
                <a:gd name="T82" fmla="*/ 406 w 576"/>
                <a:gd name="T83" fmla="*/ 917 h 1012"/>
                <a:gd name="T84" fmla="*/ 440 w 576"/>
                <a:gd name="T85" fmla="*/ 892 h 1012"/>
                <a:gd name="T86" fmla="*/ 478 w 576"/>
                <a:gd name="T87" fmla="*/ 841 h 1012"/>
                <a:gd name="T88" fmla="*/ 500 w 576"/>
                <a:gd name="T89" fmla="*/ 778 h 1012"/>
                <a:gd name="T90" fmla="*/ 503 w 576"/>
                <a:gd name="T91" fmla="*/ 729 h 1012"/>
                <a:gd name="T92" fmla="*/ 493 w 576"/>
                <a:gd name="T93" fmla="*/ 658 h 1012"/>
                <a:gd name="T94" fmla="*/ 463 w 576"/>
                <a:gd name="T95" fmla="*/ 602 h 1012"/>
                <a:gd name="T96" fmla="*/ 414 w 576"/>
                <a:gd name="T97" fmla="*/ 559 h 1012"/>
                <a:gd name="T98" fmla="*/ 343 w 576"/>
                <a:gd name="T99" fmla="*/ 532 h 1012"/>
                <a:gd name="T100" fmla="*/ 254 w 576"/>
                <a:gd name="T101" fmla="*/ 519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6" h="1012">
                  <a:moveTo>
                    <a:pt x="0" y="1012"/>
                  </a:moveTo>
                  <a:lnTo>
                    <a:pt x="0" y="0"/>
                  </a:lnTo>
                  <a:lnTo>
                    <a:pt x="266" y="0"/>
                  </a:lnTo>
                  <a:lnTo>
                    <a:pt x="266" y="0"/>
                  </a:lnTo>
                  <a:lnTo>
                    <a:pt x="295" y="0"/>
                  </a:lnTo>
                  <a:lnTo>
                    <a:pt x="323" y="3"/>
                  </a:lnTo>
                  <a:lnTo>
                    <a:pt x="348" y="8"/>
                  </a:lnTo>
                  <a:lnTo>
                    <a:pt x="373" y="16"/>
                  </a:lnTo>
                  <a:lnTo>
                    <a:pt x="396" y="25"/>
                  </a:lnTo>
                  <a:lnTo>
                    <a:pt x="417" y="36"/>
                  </a:lnTo>
                  <a:lnTo>
                    <a:pt x="437" y="49"/>
                  </a:lnTo>
                  <a:lnTo>
                    <a:pt x="457" y="64"/>
                  </a:lnTo>
                  <a:lnTo>
                    <a:pt x="457" y="64"/>
                  </a:lnTo>
                  <a:lnTo>
                    <a:pt x="473" y="81"/>
                  </a:lnTo>
                  <a:lnTo>
                    <a:pt x="487" y="99"/>
                  </a:lnTo>
                  <a:lnTo>
                    <a:pt x="500" y="119"/>
                  </a:lnTo>
                  <a:lnTo>
                    <a:pt x="510" y="138"/>
                  </a:lnTo>
                  <a:lnTo>
                    <a:pt x="516" y="160"/>
                  </a:lnTo>
                  <a:lnTo>
                    <a:pt x="523" y="183"/>
                  </a:lnTo>
                  <a:lnTo>
                    <a:pt x="526" y="208"/>
                  </a:lnTo>
                  <a:lnTo>
                    <a:pt x="526" y="234"/>
                  </a:lnTo>
                  <a:lnTo>
                    <a:pt x="526" y="234"/>
                  </a:lnTo>
                  <a:lnTo>
                    <a:pt x="526" y="255"/>
                  </a:lnTo>
                  <a:lnTo>
                    <a:pt x="524" y="277"/>
                  </a:lnTo>
                  <a:lnTo>
                    <a:pt x="519" y="297"/>
                  </a:lnTo>
                  <a:lnTo>
                    <a:pt x="515" y="316"/>
                  </a:lnTo>
                  <a:lnTo>
                    <a:pt x="508" y="335"/>
                  </a:lnTo>
                  <a:lnTo>
                    <a:pt x="500" y="353"/>
                  </a:lnTo>
                  <a:lnTo>
                    <a:pt x="491" y="371"/>
                  </a:lnTo>
                  <a:lnTo>
                    <a:pt x="480" y="387"/>
                  </a:lnTo>
                  <a:lnTo>
                    <a:pt x="480" y="387"/>
                  </a:lnTo>
                  <a:lnTo>
                    <a:pt x="467" y="402"/>
                  </a:lnTo>
                  <a:lnTo>
                    <a:pt x="454" y="417"/>
                  </a:lnTo>
                  <a:lnTo>
                    <a:pt x="439" y="430"/>
                  </a:lnTo>
                  <a:lnTo>
                    <a:pt x="424" y="442"/>
                  </a:lnTo>
                  <a:lnTo>
                    <a:pt x="407" y="453"/>
                  </a:lnTo>
                  <a:lnTo>
                    <a:pt x="389" y="463"/>
                  </a:lnTo>
                  <a:lnTo>
                    <a:pt x="369" y="471"/>
                  </a:lnTo>
                  <a:lnTo>
                    <a:pt x="348" y="478"/>
                  </a:lnTo>
                  <a:lnTo>
                    <a:pt x="348" y="481"/>
                  </a:lnTo>
                  <a:lnTo>
                    <a:pt x="348" y="481"/>
                  </a:lnTo>
                  <a:lnTo>
                    <a:pt x="374" y="485"/>
                  </a:lnTo>
                  <a:lnTo>
                    <a:pt x="399" y="489"/>
                  </a:lnTo>
                  <a:lnTo>
                    <a:pt x="422" y="496"/>
                  </a:lnTo>
                  <a:lnTo>
                    <a:pt x="444" y="504"/>
                  </a:lnTo>
                  <a:lnTo>
                    <a:pt x="463" y="514"/>
                  </a:lnTo>
                  <a:lnTo>
                    <a:pt x="482" y="527"/>
                  </a:lnTo>
                  <a:lnTo>
                    <a:pt x="498" y="541"/>
                  </a:lnTo>
                  <a:lnTo>
                    <a:pt x="515" y="555"/>
                  </a:lnTo>
                  <a:lnTo>
                    <a:pt x="515" y="555"/>
                  </a:lnTo>
                  <a:lnTo>
                    <a:pt x="529" y="574"/>
                  </a:lnTo>
                  <a:lnTo>
                    <a:pt x="541" y="592"/>
                  </a:lnTo>
                  <a:lnTo>
                    <a:pt x="552" y="610"/>
                  </a:lnTo>
                  <a:lnTo>
                    <a:pt x="561" y="630"/>
                  </a:lnTo>
                  <a:lnTo>
                    <a:pt x="567" y="651"/>
                  </a:lnTo>
                  <a:lnTo>
                    <a:pt x="572" y="674"/>
                  </a:lnTo>
                  <a:lnTo>
                    <a:pt x="574" y="697"/>
                  </a:lnTo>
                  <a:lnTo>
                    <a:pt x="576" y="722"/>
                  </a:lnTo>
                  <a:lnTo>
                    <a:pt x="576" y="722"/>
                  </a:lnTo>
                  <a:lnTo>
                    <a:pt x="574" y="753"/>
                  </a:lnTo>
                  <a:lnTo>
                    <a:pt x="571" y="783"/>
                  </a:lnTo>
                  <a:lnTo>
                    <a:pt x="564" y="811"/>
                  </a:lnTo>
                  <a:lnTo>
                    <a:pt x="554" y="839"/>
                  </a:lnTo>
                  <a:lnTo>
                    <a:pt x="543" y="864"/>
                  </a:lnTo>
                  <a:lnTo>
                    <a:pt x="529" y="887"/>
                  </a:lnTo>
                  <a:lnTo>
                    <a:pt x="513" y="910"/>
                  </a:lnTo>
                  <a:lnTo>
                    <a:pt x="493" y="931"/>
                  </a:lnTo>
                  <a:lnTo>
                    <a:pt x="493" y="931"/>
                  </a:lnTo>
                  <a:lnTo>
                    <a:pt x="472" y="949"/>
                  </a:lnTo>
                  <a:lnTo>
                    <a:pt x="449" y="966"/>
                  </a:lnTo>
                  <a:lnTo>
                    <a:pt x="422" y="981"/>
                  </a:lnTo>
                  <a:lnTo>
                    <a:pt x="396" y="992"/>
                  </a:lnTo>
                  <a:lnTo>
                    <a:pt x="368" y="1001"/>
                  </a:lnTo>
                  <a:lnTo>
                    <a:pt x="338" y="1007"/>
                  </a:lnTo>
                  <a:lnTo>
                    <a:pt x="305" y="1010"/>
                  </a:lnTo>
                  <a:lnTo>
                    <a:pt x="272" y="1012"/>
                  </a:lnTo>
                  <a:lnTo>
                    <a:pt x="0" y="1012"/>
                  </a:lnTo>
                  <a:close/>
                  <a:moveTo>
                    <a:pt x="69" y="64"/>
                  </a:moveTo>
                  <a:lnTo>
                    <a:pt x="69" y="455"/>
                  </a:lnTo>
                  <a:lnTo>
                    <a:pt x="211" y="455"/>
                  </a:lnTo>
                  <a:lnTo>
                    <a:pt x="211" y="455"/>
                  </a:lnTo>
                  <a:lnTo>
                    <a:pt x="238" y="455"/>
                  </a:lnTo>
                  <a:lnTo>
                    <a:pt x="264" y="452"/>
                  </a:lnTo>
                  <a:lnTo>
                    <a:pt x="287" y="448"/>
                  </a:lnTo>
                  <a:lnTo>
                    <a:pt x="310" y="442"/>
                  </a:lnTo>
                  <a:lnTo>
                    <a:pt x="332" y="433"/>
                  </a:lnTo>
                  <a:lnTo>
                    <a:pt x="351" y="424"/>
                  </a:lnTo>
                  <a:lnTo>
                    <a:pt x="371" y="412"/>
                  </a:lnTo>
                  <a:lnTo>
                    <a:pt x="388" y="399"/>
                  </a:lnTo>
                  <a:lnTo>
                    <a:pt x="388" y="399"/>
                  </a:lnTo>
                  <a:lnTo>
                    <a:pt x="402" y="384"/>
                  </a:lnTo>
                  <a:lnTo>
                    <a:pt x="417" y="367"/>
                  </a:lnTo>
                  <a:lnTo>
                    <a:pt x="429" y="351"/>
                  </a:lnTo>
                  <a:lnTo>
                    <a:pt x="437" y="333"/>
                  </a:lnTo>
                  <a:lnTo>
                    <a:pt x="445" y="313"/>
                  </a:lnTo>
                  <a:lnTo>
                    <a:pt x="450" y="292"/>
                  </a:lnTo>
                  <a:lnTo>
                    <a:pt x="454" y="270"/>
                  </a:lnTo>
                  <a:lnTo>
                    <a:pt x="454" y="245"/>
                  </a:lnTo>
                  <a:lnTo>
                    <a:pt x="454" y="245"/>
                  </a:lnTo>
                  <a:lnTo>
                    <a:pt x="454" y="224"/>
                  </a:lnTo>
                  <a:lnTo>
                    <a:pt x="450" y="203"/>
                  </a:lnTo>
                  <a:lnTo>
                    <a:pt x="447" y="184"/>
                  </a:lnTo>
                  <a:lnTo>
                    <a:pt x="440" y="166"/>
                  </a:lnTo>
                  <a:lnTo>
                    <a:pt x="432" y="150"/>
                  </a:lnTo>
                  <a:lnTo>
                    <a:pt x="424" y="135"/>
                  </a:lnTo>
                  <a:lnTo>
                    <a:pt x="412" y="122"/>
                  </a:lnTo>
                  <a:lnTo>
                    <a:pt x="401" y="109"/>
                  </a:lnTo>
                  <a:lnTo>
                    <a:pt x="386" y="99"/>
                  </a:lnTo>
                  <a:lnTo>
                    <a:pt x="369" y="89"/>
                  </a:lnTo>
                  <a:lnTo>
                    <a:pt x="353" y="82"/>
                  </a:lnTo>
                  <a:lnTo>
                    <a:pt x="333" y="76"/>
                  </a:lnTo>
                  <a:lnTo>
                    <a:pt x="312" y="71"/>
                  </a:lnTo>
                  <a:lnTo>
                    <a:pt x="289" y="66"/>
                  </a:lnTo>
                  <a:lnTo>
                    <a:pt x="264" y="64"/>
                  </a:lnTo>
                  <a:lnTo>
                    <a:pt x="239" y="64"/>
                  </a:lnTo>
                  <a:lnTo>
                    <a:pt x="69" y="64"/>
                  </a:lnTo>
                  <a:close/>
                  <a:moveTo>
                    <a:pt x="69" y="519"/>
                  </a:moveTo>
                  <a:lnTo>
                    <a:pt x="69" y="948"/>
                  </a:lnTo>
                  <a:lnTo>
                    <a:pt x="257" y="948"/>
                  </a:lnTo>
                  <a:lnTo>
                    <a:pt x="257" y="948"/>
                  </a:lnTo>
                  <a:lnTo>
                    <a:pt x="287" y="948"/>
                  </a:lnTo>
                  <a:lnTo>
                    <a:pt x="313" y="945"/>
                  </a:lnTo>
                  <a:lnTo>
                    <a:pt x="340" y="940"/>
                  </a:lnTo>
                  <a:lnTo>
                    <a:pt x="363" y="935"/>
                  </a:lnTo>
                  <a:lnTo>
                    <a:pt x="384" y="926"/>
                  </a:lnTo>
                  <a:lnTo>
                    <a:pt x="406" y="917"/>
                  </a:lnTo>
                  <a:lnTo>
                    <a:pt x="424" y="905"/>
                  </a:lnTo>
                  <a:lnTo>
                    <a:pt x="440" y="892"/>
                  </a:lnTo>
                  <a:lnTo>
                    <a:pt x="440" y="892"/>
                  </a:lnTo>
                  <a:lnTo>
                    <a:pt x="455" y="875"/>
                  </a:lnTo>
                  <a:lnTo>
                    <a:pt x="468" y="859"/>
                  </a:lnTo>
                  <a:lnTo>
                    <a:pt x="478" y="841"/>
                  </a:lnTo>
                  <a:lnTo>
                    <a:pt x="488" y="823"/>
                  </a:lnTo>
                  <a:lnTo>
                    <a:pt x="495" y="801"/>
                  </a:lnTo>
                  <a:lnTo>
                    <a:pt x="500" y="778"/>
                  </a:lnTo>
                  <a:lnTo>
                    <a:pt x="503" y="755"/>
                  </a:lnTo>
                  <a:lnTo>
                    <a:pt x="503" y="729"/>
                  </a:lnTo>
                  <a:lnTo>
                    <a:pt x="503" y="729"/>
                  </a:lnTo>
                  <a:lnTo>
                    <a:pt x="503" y="704"/>
                  </a:lnTo>
                  <a:lnTo>
                    <a:pt x="500" y="679"/>
                  </a:lnTo>
                  <a:lnTo>
                    <a:pt x="493" y="658"/>
                  </a:lnTo>
                  <a:lnTo>
                    <a:pt x="485" y="636"/>
                  </a:lnTo>
                  <a:lnTo>
                    <a:pt x="475" y="618"/>
                  </a:lnTo>
                  <a:lnTo>
                    <a:pt x="463" y="602"/>
                  </a:lnTo>
                  <a:lnTo>
                    <a:pt x="449" y="585"/>
                  </a:lnTo>
                  <a:lnTo>
                    <a:pt x="432" y="572"/>
                  </a:lnTo>
                  <a:lnTo>
                    <a:pt x="414" y="559"/>
                  </a:lnTo>
                  <a:lnTo>
                    <a:pt x="393" y="549"/>
                  </a:lnTo>
                  <a:lnTo>
                    <a:pt x="369" y="539"/>
                  </a:lnTo>
                  <a:lnTo>
                    <a:pt x="343" y="532"/>
                  </a:lnTo>
                  <a:lnTo>
                    <a:pt x="315" y="526"/>
                  </a:lnTo>
                  <a:lnTo>
                    <a:pt x="285" y="522"/>
                  </a:lnTo>
                  <a:lnTo>
                    <a:pt x="254" y="519"/>
                  </a:lnTo>
                  <a:lnTo>
                    <a:pt x="219" y="519"/>
                  </a:lnTo>
                  <a:lnTo>
                    <a:pt x="69" y="51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5" name="Freeform 35"/>
            <p:cNvSpPr>
              <a:spLocks noEditPoints="1"/>
            </p:cNvSpPr>
            <p:nvPr/>
          </p:nvSpPr>
          <p:spPr bwMode="auto">
            <a:xfrm>
              <a:off x="623888" y="2590800"/>
              <a:ext cx="87313" cy="804863"/>
            </a:xfrm>
            <a:custGeom>
              <a:avLst/>
              <a:gdLst>
                <a:gd name="T0" fmla="*/ 55 w 109"/>
                <a:gd name="T1" fmla="*/ 107 h 1012"/>
                <a:gd name="T2" fmla="*/ 55 w 109"/>
                <a:gd name="T3" fmla="*/ 107 h 1012"/>
                <a:gd name="T4" fmla="*/ 43 w 109"/>
                <a:gd name="T5" fmla="*/ 105 h 1012"/>
                <a:gd name="T6" fmla="*/ 35 w 109"/>
                <a:gd name="T7" fmla="*/ 104 h 1012"/>
                <a:gd name="T8" fmla="*/ 25 w 109"/>
                <a:gd name="T9" fmla="*/ 99 h 1012"/>
                <a:gd name="T10" fmla="*/ 17 w 109"/>
                <a:gd name="T11" fmla="*/ 91 h 1012"/>
                <a:gd name="T12" fmla="*/ 17 w 109"/>
                <a:gd name="T13" fmla="*/ 91 h 1012"/>
                <a:gd name="T14" fmla="*/ 10 w 109"/>
                <a:gd name="T15" fmla="*/ 82 h 1012"/>
                <a:gd name="T16" fmla="*/ 5 w 109"/>
                <a:gd name="T17" fmla="*/ 74 h 1012"/>
                <a:gd name="T18" fmla="*/ 2 w 109"/>
                <a:gd name="T19" fmla="*/ 62 h 1012"/>
                <a:gd name="T20" fmla="*/ 0 w 109"/>
                <a:gd name="T21" fmla="*/ 51 h 1012"/>
                <a:gd name="T22" fmla="*/ 0 w 109"/>
                <a:gd name="T23" fmla="*/ 51 h 1012"/>
                <a:gd name="T24" fmla="*/ 2 w 109"/>
                <a:gd name="T25" fmla="*/ 41 h 1012"/>
                <a:gd name="T26" fmla="*/ 5 w 109"/>
                <a:gd name="T27" fmla="*/ 31 h 1012"/>
                <a:gd name="T28" fmla="*/ 10 w 109"/>
                <a:gd name="T29" fmla="*/ 21 h 1012"/>
                <a:gd name="T30" fmla="*/ 17 w 109"/>
                <a:gd name="T31" fmla="*/ 15 h 1012"/>
                <a:gd name="T32" fmla="*/ 17 w 109"/>
                <a:gd name="T33" fmla="*/ 15 h 1012"/>
                <a:gd name="T34" fmla="*/ 25 w 109"/>
                <a:gd name="T35" fmla="*/ 8 h 1012"/>
                <a:gd name="T36" fmla="*/ 35 w 109"/>
                <a:gd name="T37" fmla="*/ 3 h 1012"/>
                <a:gd name="T38" fmla="*/ 45 w 109"/>
                <a:gd name="T39" fmla="*/ 0 h 1012"/>
                <a:gd name="T40" fmla="*/ 55 w 109"/>
                <a:gd name="T41" fmla="*/ 0 h 1012"/>
                <a:gd name="T42" fmla="*/ 55 w 109"/>
                <a:gd name="T43" fmla="*/ 0 h 1012"/>
                <a:gd name="T44" fmla="*/ 65 w 109"/>
                <a:gd name="T45" fmla="*/ 0 h 1012"/>
                <a:gd name="T46" fmla="*/ 74 w 109"/>
                <a:gd name="T47" fmla="*/ 3 h 1012"/>
                <a:gd name="T48" fmla="*/ 84 w 109"/>
                <a:gd name="T49" fmla="*/ 8 h 1012"/>
                <a:gd name="T50" fmla="*/ 93 w 109"/>
                <a:gd name="T51" fmla="*/ 13 h 1012"/>
                <a:gd name="T52" fmla="*/ 93 w 109"/>
                <a:gd name="T53" fmla="*/ 13 h 1012"/>
                <a:gd name="T54" fmla="*/ 99 w 109"/>
                <a:gd name="T55" fmla="*/ 21 h 1012"/>
                <a:gd name="T56" fmla="*/ 106 w 109"/>
                <a:gd name="T57" fmla="*/ 30 h 1012"/>
                <a:gd name="T58" fmla="*/ 107 w 109"/>
                <a:gd name="T59" fmla="*/ 41 h 1012"/>
                <a:gd name="T60" fmla="*/ 109 w 109"/>
                <a:gd name="T61" fmla="*/ 51 h 1012"/>
                <a:gd name="T62" fmla="*/ 109 w 109"/>
                <a:gd name="T63" fmla="*/ 51 h 1012"/>
                <a:gd name="T64" fmla="*/ 107 w 109"/>
                <a:gd name="T65" fmla="*/ 62 h 1012"/>
                <a:gd name="T66" fmla="*/ 106 w 109"/>
                <a:gd name="T67" fmla="*/ 72 h 1012"/>
                <a:gd name="T68" fmla="*/ 99 w 109"/>
                <a:gd name="T69" fmla="*/ 82 h 1012"/>
                <a:gd name="T70" fmla="*/ 93 w 109"/>
                <a:gd name="T71" fmla="*/ 91 h 1012"/>
                <a:gd name="T72" fmla="*/ 93 w 109"/>
                <a:gd name="T73" fmla="*/ 91 h 1012"/>
                <a:gd name="T74" fmla="*/ 84 w 109"/>
                <a:gd name="T75" fmla="*/ 97 h 1012"/>
                <a:gd name="T76" fmla="*/ 74 w 109"/>
                <a:gd name="T77" fmla="*/ 102 h 1012"/>
                <a:gd name="T78" fmla="*/ 65 w 109"/>
                <a:gd name="T79" fmla="*/ 105 h 1012"/>
                <a:gd name="T80" fmla="*/ 55 w 109"/>
                <a:gd name="T81" fmla="*/ 107 h 1012"/>
                <a:gd name="T82" fmla="*/ 55 w 109"/>
                <a:gd name="T83" fmla="*/ 107 h 1012"/>
                <a:gd name="T84" fmla="*/ 22 w 109"/>
                <a:gd name="T85" fmla="*/ 1012 h 1012"/>
                <a:gd name="T86" fmla="*/ 22 w 109"/>
                <a:gd name="T87" fmla="*/ 288 h 1012"/>
                <a:gd name="T88" fmla="*/ 88 w 109"/>
                <a:gd name="T89" fmla="*/ 288 h 1012"/>
                <a:gd name="T90" fmla="*/ 88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5" y="107"/>
                  </a:moveTo>
                  <a:lnTo>
                    <a:pt x="55" y="107"/>
                  </a:lnTo>
                  <a:lnTo>
                    <a:pt x="43" y="105"/>
                  </a:lnTo>
                  <a:lnTo>
                    <a:pt x="35" y="104"/>
                  </a:lnTo>
                  <a:lnTo>
                    <a:pt x="25" y="99"/>
                  </a:lnTo>
                  <a:lnTo>
                    <a:pt x="17" y="91"/>
                  </a:lnTo>
                  <a:lnTo>
                    <a:pt x="17" y="91"/>
                  </a:lnTo>
                  <a:lnTo>
                    <a:pt x="10" y="82"/>
                  </a:lnTo>
                  <a:lnTo>
                    <a:pt x="5" y="74"/>
                  </a:lnTo>
                  <a:lnTo>
                    <a:pt x="2" y="62"/>
                  </a:lnTo>
                  <a:lnTo>
                    <a:pt x="0" y="51"/>
                  </a:lnTo>
                  <a:lnTo>
                    <a:pt x="0" y="51"/>
                  </a:lnTo>
                  <a:lnTo>
                    <a:pt x="2" y="41"/>
                  </a:lnTo>
                  <a:lnTo>
                    <a:pt x="5" y="31"/>
                  </a:lnTo>
                  <a:lnTo>
                    <a:pt x="10" y="21"/>
                  </a:lnTo>
                  <a:lnTo>
                    <a:pt x="17" y="15"/>
                  </a:lnTo>
                  <a:lnTo>
                    <a:pt x="17" y="15"/>
                  </a:lnTo>
                  <a:lnTo>
                    <a:pt x="25" y="8"/>
                  </a:lnTo>
                  <a:lnTo>
                    <a:pt x="35" y="3"/>
                  </a:lnTo>
                  <a:lnTo>
                    <a:pt x="45" y="0"/>
                  </a:lnTo>
                  <a:lnTo>
                    <a:pt x="55" y="0"/>
                  </a:lnTo>
                  <a:lnTo>
                    <a:pt x="55" y="0"/>
                  </a:lnTo>
                  <a:lnTo>
                    <a:pt x="65" y="0"/>
                  </a:lnTo>
                  <a:lnTo>
                    <a:pt x="74" y="3"/>
                  </a:lnTo>
                  <a:lnTo>
                    <a:pt x="84" y="8"/>
                  </a:lnTo>
                  <a:lnTo>
                    <a:pt x="93" y="13"/>
                  </a:lnTo>
                  <a:lnTo>
                    <a:pt x="93" y="13"/>
                  </a:lnTo>
                  <a:lnTo>
                    <a:pt x="99" y="21"/>
                  </a:lnTo>
                  <a:lnTo>
                    <a:pt x="106" y="30"/>
                  </a:lnTo>
                  <a:lnTo>
                    <a:pt x="107" y="41"/>
                  </a:lnTo>
                  <a:lnTo>
                    <a:pt x="109" y="51"/>
                  </a:lnTo>
                  <a:lnTo>
                    <a:pt x="109" y="51"/>
                  </a:lnTo>
                  <a:lnTo>
                    <a:pt x="107" y="62"/>
                  </a:lnTo>
                  <a:lnTo>
                    <a:pt x="106" y="72"/>
                  </a:lnTo>
                  <a:lnTo>
                    <a:pt x="99" y="82"/>
                  </a:lnTo>
                  <a:lnTo>
                    <a:pt x="93" y="91"/>
                  </a:lnTo>
                  <a:lnTo>
                    <a:pt x="93" y="91"/>
                  </a:lnTo>
                  <a:lnTo>
                    <a:pt x="84" y="97"/>
                  </a:lnTo>
                  <a:lnTo>
                    <a:pt x="74" y="102"/>
                  </a:lnTo>
                  <a:lnTo>
                    <a:pt x="65" y="105"/>
                  </a:lnTo>
                  <a:lnTo>
                    <a:pt x="55" y="107"/>
                  </a:lnTo>
                  <a:lnTo>
                    <a:pt x="55" y="107"/>
                  </a:lnTo>
                  <a:close/>
                  <a:moveTo>
                    <a:pt x="22" y="1012"/>
                  </a:moveTo>
                  <a:lnTo>
                    <a:pt x="22" y="288"/>
                  </a:lnTo>
                  <a:lnTo>
                    <a:pt x="88" y="288"/>
                  </a:lnTo>
                  <a:lnTo>
                    <a:pt x="88" y="1012"/>
                  </a:lnTo>
                  <a:lnTo>
                    <a:pt x="22" y="101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6" name="Rectangle 36"/>
            <p:cNvSpPr>
              <a:spLocks noChangeArrowheads="1"/>
            </p:cNvSpPr>
            <p:nvPr/>
          </p:nvSpPr>
          <p:spPr bwMode="auto">
            <a:xfrm>
              <a:off x="876300" y="2546350"/>
              <a:ext cx="52388"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7" name="Rectangle 37"/>
            <p:cNvSpPr>
              <a:spLocks noChangeArrowheads="1"/>
            </p:cNvSpPr>
            <p:nvPr/>
          </p:nvSpPr>
          <p:spPr bwMode="auto">
            <a:xfrm>
              <a:off x="1112838" y="2546350"/>
              <a:ext cx="50800"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8" name="Freeform 38"/>
            <p:cNvSpPr>
              <a:spLocks noEditPoints="1"/>
            </p:cNvSpPr>
            <p:nvPr/>
          </p:nvSpPr>
          <p:spPr bwMode="auto">
            <a:xfrm>
              <a:off x="1330325" y="2590800"/>
              <a:ext cx="87313" cy="804863"/>
            </a:xfrm>
            <a:custGeom>
              <a:avLst/>
              <a:gdLst>
                <a:gd name="T0" fmla="*/ 53 w 109"/>
                <a:gd name="T1" fmla="*/ 107 h 1012"/>
                <a:gd name="T2" fmla="*/ 53 w 109"/>
                <a:gd name="T3" fmla="*/ 107 h 1012"/>
                <a:gd name="T4" fmla="*/ 43 w 109"/>
                <a:gd name="T5" fmla="*/ 105 h 1012"/>
                <a:gd name="T6" fmla="*/ 33 w 109"/>
                <a:gd name="T7" fmla="*/ 104 h 1012"/>
                <a:gd name="T8" fmla="*/ 25 w 109"/>
                <a:gd name="T9" fmla="*/ 99 h 1012"/>
                <a:gd name="T10" fmla="*/ 15 w 109"/>
                <a:gd name="T11" fmla="*/ 91 h 1012"/>
                <a:gd name="T12" fmla="*/ 15 w 109"/>
                <a:gd name="T13" fmla="*/ 91 h 1012"/>
                <a:gd name="T14" fmla="*/ 9 w 109"/>
                <a:gd name="T15" fmla="*/ 82 h 1012"/>
                <a:gd name="T16" fmla="*/ 4 w 109"/>
                <a:gd name="T17" fmla="*/ 74 h 1012"/>
                <a:gd name="T18" fmla="*/ 0 w 109"/>
                <a:gd name="T19" fmla="*/ 62 h 1012"/>
                <a:gd name="T20" fmla="*/ 0 w 109"/>
                <a:gd name="T21" fmla="*/ 51 h 1012"/>
                <a:gd name="T22" fmla="*/ 0 w 109"/>
                <a:gd name="T23" fmla="*/ 51 h 1012"/>
                <a:gd name="T24" fmla="*/ 0 w 109"/>
                <a:gd name="T25" fmla="*/ 41 h 1012"/>
                <a:gd name="T26" fmla="*/ 4 w 109"/>
                <a:gd name="T27" fmla="*/ 31 h 1012"/>
                <a:gd name="T28" fmla="*/ 9 w 109"/>
                <a:gd name="T29" fmla="*/ 21 h 1012"/>
                <a:gd name="T30" fmla="*/ 17 w 109"/>
                <a:gd name="T31" fmla="*/ 15 h 1012"/>
                <a:gd name="T32" fmla="*/ 17 w 109"/>
                <a:gd name="T33" fmla="*/ 15 h 1012"/>
                <a:gd name="T34" fmla="*/ 25 w 109"/>
                <a:gd name="T35" fmla="*/ 8 h 1012"/>
                <a:gd name="T36" fmla="*/ 33 w 109"/>
                <a:gd name="T37" fmla="*/ 3 h 1012"/>
                <a:gd name="T38" fmla="*/ 43 w 109"/>
                <a:gd name="T39" fmla="*/ 0 h 1012"/>
                <a:gd name="T40" fmla="*/ 53 w 109"/>
                <a:gd name="T41" fmla="*/ 0 h 1012"/>
                <a:gd name="T42" fmla="*/ 53 w 109"/>
                <a:gd name="T43" fmla="*/ 0 h 1012"/>
                <a:gd name="T44" fmla="*/ 65 w 109"/>
                <a:gd name="T45" fmla="*/ 0 h 1012"/>
                <a:gd name="T46" fmla="*/ 74 w 109"/>
                <a:gd name="T47" fmla="*/ 3 h 1012"/>
                <a:gd name="T48" fmla="*/ 83 w 109"/>
                <a:gd name="T49" fmla="*/ 8 h 1012"/>
                <a:gd name="T50" fmla="*/ 91 w 109"/>
                <a:gd name="T51" fmla="*/ 13 h 1012"/>
                <a:gd name="T52" fmla="*/ 91 w 109"/>
                <a:gd name="T53" fmla="*/ 13 h 1012"/>
                <a:gd name="T54" fmla="*/ 99 w 109"/>
                <a:gd name="T55" fmla="*/ 21 h 1012"/>
                <a:gd name="T56" fmla="*/ 104 w 109"/>
                <a:gd name="T57" fmla="*/ 30 h 1012"/>
                <a:gd name="T58" fmla="*/ 107 w 109"/>
                <a:gd name="T59" fmla="*/ 41 h 1012"/>
                <a:gd name="T60" fmla="*/ 109 w 109"/>
                <a:gd name="T61" fmla="*/ 51 h 1012"/>
                <a:gd name="T62" fmla="*/ 109 w 109"/>
                <a:gd name="T63" fmla="*/ 51 h 1012"/>
                <a:gd name="T64" fmla="*/ 107 w 109"/>
                <a:gd name="T65" fmla="*/ 62 h 1012"/>
                <a:gd name="T66" fmla="*/ 104 w 109"/>
                <a:gd name="T67" fmla="*/ 72 h 1012"/>
                <a:gd name="T68" fmla="*/ 99 w 109"/>
                <a:gd name="T69" fmla="*/ 82 h 1012"/>
                <a:gd name="T70" fmla="*/ 93 w 109"/>
                <a:gd name="T71" fmla="*/ 91 h 1012"/>
                <a:gd name="T72" fmla="*/ 93 w 109"/>
                <a:gd name="T73" fmla="*/ 91 h 1012"/>
                <a:gd name="T74" fmla="*/ 83 w 109"/>
                <a:gd name="T75" fmla="*/ 97 h 1012"/>
                <a:gd name="T76" fmla="*/ 74 w 109"/>
                <a:gd name="T77" fmla="*/ 102 h 1012"/>
                <a:gd name="T78" fmla="*/ 65 w 109"/>
                <a:gd name="T79" fmla="*/ 105 h 1012"/>
                <a:gd name="T80" fmla="*/ 53 w 109"/>
                <a:gd name="T81" fmla="*/ 107 h 1012"/>
                <a:gd name="T82" fmla="*/ 53 w 109"/>
                <a:gd name="T83" fmla="*/ 107 h 1012"/>
                <a:gd name="T84" fmla="*/ 22 w 109"/>
                <a:gd name="T85" fmla="*/ 1012 h 1012"/>
                <a:gd name="T86" fmla="*/ 22 w 109"/>
                <a:gd name="T87" fmla="*/ 288 h 1012"/>
                <a:gd name="T88" fmla="*/ 86 w 109"/>
                <a:gd name="T89" fmla="*/ 288 h 1012"/>
                <a:gd name="T90" fmla="*/ 86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3" y="107"/>
                  </a:moveTo>
                  <a:lnTo>
                    <a:pt x="53" y="107"/>
                  </a:lnTo>
                  <a:lnTo>
                    <a:pt x="43" y="105"/>
                  </a:lnTo>
                  <a:lnTo>
                    <a:pt x="33" y="104"/>
                  </a:lnTo>
                  <a:lnTo>
                    <a:pt x="25" y="99"/>
                  </a:lnTo>
                  <a:lnTo>
                    <a:pt x="15" y="91"/>
                  </a:lnTo>
                  <a:lnTo>
                    <a:pt x="15" y="91"/>
                  </a:lnTo>
                  <a:lnTo>
                    <a:pt x="9" y="82"/>
                  </a:lnTo>
                  <a:lnTo>
                    <a:pt x="4" y="74"/>
                  </a:lnTo>
                  <a:lnTo>
                    <a:pt x="0" y="62"/>
                  </a:lnTo>
                  <a:lnTo>
                    <a:pt x="0" y="51"/>
                  </a:lnTo>
                  <a:lnTo>
                    <a:pt x="0" y="51"/>
                  </a:lnTo>
                  <a:lnTo>
                    <a:pt x="0" y="41"/>
                  </a:lnTo>
                  <a:lnTo>
                    <a:pt x="4" y="31"/>
                  </a:lnTo>
                  <a:lnTo>
                    <a:pt x="9" y="21"/>
                  </a:lnTo>
                  <a:lnTo>
                    <a:pt x="17" y="15"/>
                  </a:lnTo>
                  <a:lnTo>
                    <a:pt x="17" y="15"/>
                  </a:lnTo>
                  <a:lnTo>
                    <a:pt x="25" y="8"/>
                  </a:lnTo>
                  <a:lnTo>
                    <a:pt x="33" y="3"/>
                  </a:lnTo>
                  <a:lnTo>
                    <a:pt x="43" y="0"/>
                  </a:lnTo>
                  <a:lnTo>
                    <a:pt x="53" y="0"/>
                  </a:lnTo>
                  <a:lnTo>
                    <a:pt x="53" y="0"/>
                  </a:lnTo>
                  <a:lnTo>
                    <a:pt x="65" y="0"/>
                  </a:lnTo>
                  <a:lnTo>
                    <a:pt x="74" y="3"/>
                  </a:lnTo>
                  <a:lnTo>
                    <a:pt x="83" y="8"/>
                  </a:lnTo>
                  <a:lnTo>
                    <a:pt x="91" y="13"/>
                  </a:lnTo>
                  <a:lnTo>
                    <a:pt x="91" y="13"/>
                  </a:lnTo>
                  <a:lnTo>
                    <a:pt x="99" y="21"/>
                  </a:lnTo>
                  <a:lnTo>
                    <a:pt x="104" y="30"/>
                  </a:lnTo>
                  <a:lnTo>
                    <a:pt x="107" y="41"/>
                  </a:lnTo>
                  <a:lnTo>
                    <a:pt x="109" y="51"/>
                  </a:lnTo>
                  <a:lnTo>
                    <a:pt x="109" y="51"/>
                  </a:lnTo>
                  <a:lnTo>
                    <a:pt x="107" y="62"/>
                  </a:lnTo>
                  <a:lnTo>
                    <a:pt x="104" y="72"/>
                  </a:lnTo>
                  <a:lnTo>
                    <a:pt x="99" y="82"/>
                  </a:lnTo>
                  <a:lnTo>
                    <a:pt x="93" y="91"/>
                  </a:lnTo>
                  <a:lnTo>
                    <a:pt x="93" y="91"/>
                  </a:lnTo>
                  <a:lnTo>
                    <a:pt x="83" y="97"/>
                  </a:lnTo>
                  <a:lnTo>
                    <a:pt x="74" y="102"/>
                  </a:lnTo>
                  <a:lnTo>
                    <a:pt x="65" y="105"/>
                  </a:lnTo>
                  <a:lnTo>
                    <a:pt x="53" y="107"/>
                  </a:lnTo>
                  <a:lnTo>
                    <a:pt x="53" y="107"/>
                  </a:lnTo>
                  <a:close/>
                  <a:moveTo>
                    <a:pt x="22" y="1012"/>
                  </a:moveTo>
                  <a:lnTo>
                    <a:pt x="22" y="288"/>
                  </a:lnTo>
                  <a:lnTo>
                    <a:pt x="86" y="288"/>
                  </a:lnTo>
                  <a:lnTo>
                    <a:pt x="86" y="1012"/>
                  </a:lnTo>
                  <a:lnTo>
                    <a:pt x="22" y="101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9" name="Freeform 39"/>
            <p:cNvSpPr>
              <a:spLocks noEditPoints="1"/>
            </p:cNvSpPr>
            <p:nvPr/>
          </p:nvSpPr>
          <p:spPr bwMode="auto">
            <a:xfrm>
              <a:off x="1541463" y="2806700"/>
              <a:ext cx="542925" cy="601663"/>
            </a:xfrm>
            <a:custGeom>
              <a:avLst/>
              <a:gdLst>
                <a:gd name="T0" fmla="*/ 303 w 684"/>
                <a:gd name="T1" fmla="*/ 755 h 757"/>
                <a:gd name="T2" fmla="*/ 201 w 684"/>
                <a:gd name="T3" fmla="*/ 732 h 757"/>
                <a:gd name="T4" fmla="*/ 115 w 684"/>
                <a:gd name="T5" fmla="*/ 677 h 757"/>
                <a:gd name="T6" fmla="*/ 71 w 684"/>
                <a:gd name="T7" fmla="*/ 626 h 757"/>
                <a:gd name="T8" fmla="*/ 23 w 684"/>
                <a:gd name="T9" fmla="*/ 534 h 757"/>
                <a:gd name="T10" fmla="*/ 1 w 684"/>
                <a:gd name="T11" fmla="*/ 424 h 757"/>
                <a:gd name="T12" fmla="*/ 1 w 684"/>
                <a:gd name="T13" fmla="*/ 340 h 757"/>
                <a:gd name="T14" fmla="*/ 24 w 684"/>
                <a:gd name="T15" fmla="*/ 222 h 757"/>
                <a:gd name="T16" fmla="*/ 74 w 684"/>
                <a:gd name="T17" fmla="*/ 127 h 757"/>
                <a:gd name="T18" fmla="*/ 122 w 684"/>
                <a:gd name="T19" fmla="*/ 77 h 757"/>
                <a:gd name="T20" fmla="*/ 207 w 684"/>
                <a:gd name="T21" fmla="*/ 25 h 757"/>
                <a:gd name="T22" fmla="*/ 311 w 684"/>
                <a:gd name="T23" fmla="*/ 2 h 757"/>
                <a:gd name="T24" fmla="*/ 387 w 684"/>
                <a:gd name="T25" fmla="*/ 2 h 757"/>
                <a:gd name="T26" fmla="*/ 488 w 684"/>
                <a:gd name="T27" fmla="*/ 25 h 757"/>
                <a:gd name="T28" fmla="*/ 570 w 684"/>
                <a:gd name="T29" fmla="*/ 77 h 757"/>
                <a:gd name="T30" fmla="*/ 615 w 684"/>
                <a:gd name="T31" fmla="*/ 127 h 757"/>
                <a:gd name="T32" fmla="*/ 661 w 684"/>
                <a:gd name="T33" fmla="*/ 221 h 757"/>
                <a:gd name="T34" fmla="*/ 682 w 684"/>
                <a:gd name="T35" fmla="*/ 336 h 757"/>
                <a:gd name="T36" fmla="*/ 682 w 684"/>
                <a:gd name="T37" fmla="*/ 420 h 757"/>
                <a:gd name="T38" fmla="*/ 661 w 684"/>
                <a:gd name="T39" fmla="*/ 532 h 757"/>
                <a:gd name="T40" fmla="*/ 613 w 684"/>
                <a:gd name="T41" fmla="*/ 626 h 757"/>
                <a:gd name="T42" fmla="*/ 568 w 684"/>
                <a:gd name="T43" fmla="*/ 677 h 757"/>
                <a:gd name="T44" fmla="*/ 484 w 684"/>
                <a:gd name="T45" fmla="*/ 732 h 757"/>
                <a:gd name="T46" fmla="*/ 380 w 684"/>
                <a:gd name="T47" fmla="*/ 755 h 757"/>
                <a:gd name="T48" fmla="*/ 347 w 684"/>
                <a:gd name="T49" fmla="*/ 59 h 757"/>
                <a:gd name="T50" fmla="*/ 287 w 684"/>
                <a:gd name="T51" fmla="*/ 64 h 757"/>
                <a:gd name="T52" fmla="*/ 207 w 684"/>
                <a:gd name="T53" fmla="*/ 92 h 757"/>
                <a:gd name="T54" fmla="*/ 143 w 684"/>
                <a:gd name="T55" fmla="*/ 145 h 757"/>
                <a:gd name="T56" fmla="*/ 110 w 684"/>
                <a:gd name="T57" fmla="*/ 193 h 757"/>
                <a:gd name="T58" fmla="*/ 79 w 684"/>
                <a:gd name="T59" fmla="*/ 278 h 757"/>
                <a:gd name="T60" fmla="*/ 67 w 684"/>
                <a:gd name="T61" fmla="*/ 384 h 757"/>
                <a:gd name="T62" fmla="*/ 72 w 684"/>
                <a:gd name="T63" fmla="*/ 452 h 757"/>
                <a:gd name="T64" fmla="*/ 97 w 684"/>
                <a:gd name="T65" fmla="*/ 539 h 757"/>
                <a:gd name="T66" fmla="*/ 141 w 684"/>
                <a:gd name="T67" fmla="*/ 612 h 757"/>
                <a:gd name="T68" fmla="*/ 183 w 684"/>
                <a:gd name="T69" fmla="*/ 649 h 757"/>
                <a:gd name="T70" fmla="*/ 255 w 684"/>
                <a:gd name="T71" fmla="*/ 686 h 757"/>
                <a:gd name="T72" fmla="*/ 344 w 684"/>
                <a:gd name="T73" fmla="*/ 699 h 757"/>
                <a:gd name="T74" fmla="*/ 405 w 684"/>
                <a:gd name="T75" fmla="*/ 692 h 757"/>
                <a:gd name="T76" fmla="*/ 484 w 684"/>
                <a:gd name="T77" fmla="*/ 664 h 757"/>
                <a:gd name="T78" fmla="*/ 545 w 684"/>
                <a:gd name="T79" fmla="*/ 613 h 757"/>
                <a:gd name="T80" fmla="*/ 577 w 684"/>
                <a:gd name="T81" fmla="*/ 567 h 757"/>
                <a:gd name="T82" fmla="*/ 606 w 684"/>
                <a:gd name="T83" fmla="*/ 481 h 757"/>
                <a:gd name="T84" fmla="*/ 616 w 684"/>
                <a:gd name="T85" fmla="*/ 379 h 757"/>
                <a:gd name="T86" fmla="*/ 611 w 684"/>
                <a:gd name="T87" fmla="*/ 305 h 757"/>
                <a:gd name="T88" fmla="*/ 588 w 684"/>
                <a:gd name="T89" fmla="*/ 213 h 757"/>
                <a:gd name="T90" fmla="*/ 545 w 684"/>
                <a:gd name="T91" fmla="*/ 142 h 757"/>
                <a:gd name="T92" fmla="*/ 507 w 684"/>
                <a:gd name="T93" fmla="*/ 105 h 757"/>
                <a:gd name="T94" fmla="*/ 435 w 684"/>
                <a:gd name="T95" fmla="*/ 71 h 757"/>
                <a:gd name="T96" fmla="*/ 347 w 684"/>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4" h="757">
                  <a:moveTo>
                    <a:pt x="343" y="757"/>
                  </a:moveTo>
                  <a:lnTo>
                    <a:pt x="343" y="757"/>
                  </a:lnTo>
                  <a:lnTo>
                    <a:pt x="303" y="755"/>
                  </a:lnTo>
                  <a:lnTo>
                    <a:pt x="267" y="752"/>
                  </a:lnTo>
                  <a:lnTo>
                    <a:pt x="232" y="743"/>
                  </a:lnTo>
                  <a:lnTo>
                    <a:pt x="201" y="732"/>
                  </a:lnTo>
                  <a:lnTo>
                    <a:pt x="169" y="717"/>
                  </a:lnTo>
                  <a:lnTo>
                    <a:pt x="141" y="699"/>
                  </a:lnTo>
                  <a:lnTo>
                    <a:pt x="115" y="677"/>
                  </a:lnTo>
                  <a:lnTo>
                    <a:pt x="92" y="653"/>
                  </a:lnTo>
                  <a:lnTo>
                    <a:pt x="92" y="653"/>
                  </a:lnTo>
                  <a:lnTo>
                    <a:pt x="71" y="626"/>
                  </a:lnTo>
                  <a:lnTo>
                    <a:pt x="51" y="597"/>
                  </a:lnTo>
                  <a:lnTo>
                    <a:pt x="36" y="567"/>
                  </a:lnTo>
                  <a:lnTo>
                    <a:pt x="23" y="534"/>
                  </a:lnTo>
                  <a:lnTo>
                    <a:pt x="13" y="499"/>
                  </a:lnTo>
                  <a:lnTo>
                    <a:pt x="5" y="462"/>
                  </a:lnTo>
                  <a:lnTo>
                    <a:pt x="1" y="424"/>
                  </a:lnTo>
                  <a:lnTo>
                    <a:pt x="0" y="382"/>
                  </a:lnTo>
                  <a:lnTo>
                    <a:pt x="0" y="382"/>
                  </a:lnTo>
                  <a:lnTo>
                    <a:pt x="1" y="340"/>
                  </a:lnTo>
                  <a:lnTo>
                    <a:pt x="6" y="298"/>
                  </a:lnTo>
                  <a:lnTo>
                    <a:pt x="13" y="259"/>
                  </a:lnTo>
                  <a:lnTo>
                    <a:pt x="24" y="222"/>
                  </a:lnTo>
                  <a:lnTo>
                    <a:pt x="38" y="188"/>
                  </a:lnTo>
                  <a:lnTo>
                    <a:pt x="54" y="156"/>
                  </a:lnTo>
                  <a:lnTo>
                    <a:pt x="74" y="127"/>
                  </a:lnTo>
                  <a:lnTo>
                    <a:pt x="95" y="100"/>
                  </a:lnTo>
                  <a:lnTo>
                    <a:pt x="95" y="100"/>
                  </a:lnTo>
                  <a:lnTo>
                    <a:pt x="122" y="77"/>
                  </a:lnTo>
                  <a:lnTo>
                    <a:pt x="148" y="56"/>
                  </a:lnTo>
                  <a:lnTo>
                    <a:pt x="176" y="39"/>
                  </a:lnTo>
                  <a:lnTo>
                    <a:pt x="207" y="25"/>
                  </a:lnTo>
                  <a:lnTo>
                    <a:pt x="240" y="13"/>
                  </a:lnTo>
                  <a:lnTo>
                    <a:pt x="275" y="6"/>
                  </a:lnTo>
                  <a:lnTo>
                    <a:pt x="311" y="2"/>
                  </a:lnTo>
                  <a:lnTo>
                    <a:pt x="349" y="0"/>
                  </a:lnTo>
                  <a:lnTo>
                    <a:pt x="349" y="0"/>
                  </a:lnTo>
                  <a:lnTo>
                    <a:pt x="387" y="2"/>
                  </a:lnTo>
                  <a:lnTo>
                    <a:pt x="423" y="5"/>
                  </a:lnTo>
                  <a:lnTo>
                    <a:pt x="456" y="13"/>
                  </a:lnTo>
                  <a:lnTo>
                    <a:pt x="488" y="25"/>
                  </a:lnTo>
                  <a:lnTo>
                    <a:pt x="517" y="39"/>
                  </a:lnTo>
                  <a:lnTo>
                    <a:pt x="545" y="56"/>
                  </a:lnTo>
                  <a:lnTo>
                    <a:pt x="570" y="77"/>
                  </a:lnTo>
                  <a:lnTo>
                    <a:pt x="595" y="100"/>
                  </a:lnTo>
                  <a:lnTo>
                    <a:pt x="595" y="100"/>
                  </a:lnTo>
                  <a:lnTo>
                    <a:pt x="615" y="127"/>
                  </a:lnTo>
                  <a:lnTo>
                    <a:pt x="633" y="155"/>
                  </a:lnTo>
                  <a:lnTo>
                    <a:pt x="649" y="186"/>
                  </a:lnTo>
                  <a:lnTo>
                    <a:pt x="661" y="221"/>
                  </a:lnTo>
                  <a:lnTo>
                    <a:pt x="671" y="257"/>
                  </a:lnTo>
                  <a:lnTo>
                    <a:pt x="679" y="295"/>
                  </a:lnTo>
                  <a:lnTo>
                    <a:pt x="682" y="336"/>
                  </a:lnTo>
                  <a:lnTo>
                    <a:pt x="684" y="379"/>
                  </a:lnTo>
                  <a:lnTo>
                    <a:pt x="684" y="379"/>
                  </a:lnTo>
                  <a:lnTo>
                    <a:pt x="682" y="420"/>
                  </a:lnTo>
                  <a:lnTo>
                    <a:pt x="677" y="460"/>
                  </a:lnTo>
                  <a:lnTo>
                    <a:pt x="671" y="498"/>
                  </a:lnTo>
                  <a:lnTo>
                    <a:pt x="661" y="532"/>
                  </a:lnTo>
                  <a:lnTo>
                    <a:pt x="647" y="565"/>
                  </a:lnTo>
                  <a:lnTo>
                    <a:pt x="633" y="597"/>
                  </a:lnTo>
                  <a:lnTo>
                    <a:pt x="613" y="626"/>
                  </a:lnTo>
                  <a:lnTo>
                    <a:pt x="591" y="653"/>
                  </a:lnTo>
                  <a:lnTo>
                    <a:pt x="591" y="653"/>
                  </a:lnTo>
                  <a:lnTo>
                    <a:pt x="568" y="677"/>
                  </a:lnTo>
                  <a:lnTo>
                    <a:pt x="542" y="699"/>
                  </a:lnTo>
                  <a:lnTo>
                    <a:pt x="514" y="717"/>
                  </a:lnTo>
                  <a:lnTo>
                    <a:pt x="484" y="732"/>
                  </a:lnTo>
                  <a:lnTo>
                    <a:pt x="451" y="743"/>
                  </a:lnTo>
                  <a:lnTo>
                    <a:pt x="417" y="752"/>
                  </a:lnTo>
                  <a:lnTo>
                    <a:pt x="380" y="755"/>
                  </a:lnTo>
                  <a:lnTo>
                    <a:pt x="343" y="757"/>
                  </a:lnTo>
                  <a:lnTo>
                    <a:pt x="343" y="757"/>
                  </a:lnTo>
                  <a:close/>
                  <a:moveTo>
                    <a:pt x="347" y="59"/>
                  </a:moveTo>
                  <a:lnTo>
                    <a:pt x="347" y="59"/>
                  </a:lnTo>
                  <a:lnTo>
                    <a:pt x="316" y="59"/>
                  </a:lnTo>
                  <a:lnTo>
                    <a:pt x="287" y="64"/>
                  </a:lnTo>
                  <a:lnTo>
                    <a:pt x="258" y="71"/>
                  </a:lnTo>
                  <a:lnTo>
                    <a:pt x="232" y="81"/>
                  </a:lnTo>
                  <a:lnTo>
                    <a:pt x="207" y="92"/>
                  </a:lnTo>
                  <a:lnTo>
                    <a:pt x="184" y="107"/>
                  </a:lnTo>
                  <a:lnTo>
                    <a:pt x="163" y="125"/>
                  </a:lnTo>
                  <a:lnTo>
                    <a:pt x="143" y="145"/>
                  </a:lnTo>
                  <a:lnTo>
                    <a:pt x="143" y="145"/>
                  </a:lnTo>
                  <a:lnTo>
                    <a:pt x="125" y="168"/>
                  </a:lnTo>
                  <a:lnTo>
                    <a:pt x="110" y="193"/>
                  </a:lnTo>
                  <a:lnTo>
                    <a:pt x="97" y="219"/>
                  </a:lnTo>
                  <a:lnTo>
                    <a:pt x="87" y="247"/>
                  </a:lnTo>
                  <a:lnTo>
                    <a:pt x="79" y="278"/>
                  </a:lnTo>
                  <a:lnTo>
                    <a:pt x="72" y="311"/>
                  </a:lnTo>
                  <a:lnTo>
                    <a:pt x="69" y="346"/>
                  </a:lnTo>
                  <a:lnTo>
                    <a:pt x="67" y="384"/>
                  </a:lnTo>
                  <a:lnTo>
                    <a:pt x="67" y="384"/>
                  </a:lnTo>
                  <a:lnTo>
                    <a:pt x="69" y="419"/>
                  </a:lnTo>
                  <a:lnTo>
                    <a:pt x="72" y="452"/>
                  </a:lnTo>
                  <a:lnTo>
                    <a:pt x="77" y="483"/>
                  </a:lnTo>
                  <a:lnTo>
                    <a:pt x="85" y="513"/>
                  </a:lnTo>
                  <a:lnTo>
                    <a:pt x="97" y="539"/>
                  </a:lnTo>
                  <a:lnTo>
                    <a:pt x="108" y="565"/>
                  </a:lnTo>
                  <a:lnTo>
                    <a:pt x="125" y="590"/>
                  </a:lnTo>
                  <a:lnTo>
                    <a:pt x="141" y="612"/>
                  </a:lnTo>
                  <a:lnTo>
                    <a:pt x="141" y="612"/>
                  </a:lnTo>
                  <a:lnTo>
                    <a:pt x="161" y="633"/>
                  </a:lnTo>
                  <a:lnTo>
                    <a:pt x="183" y="649"/>
                  </a:lnTo>
                  <a:lnTo>
                    <a:pt x="204" y="664"/>
                  </a:lnTo>
                  <a:lnTo>
                    <a:pt x="229" y="676"/>
                  </a:lnTo>
                  <a:lnTo>
                    <a:pt x="255" y="686"/>
                  </a:lnTo>
                  <a:lnTo>
                    <a:pt x="283" y="692"/>
                  </a:lnTo>
                  <a:lnTo>
                    <a:pt x="313" y="697"/>
                  </a:lnTo>
                  <a:lnTo>
                    <a:pt x="344" y="699"/>
                  </a:lnTo>
                  <a:lnTo>
                    <a:pt x="344" y="699"/>
                  </a:lnTo>
                  <a:lnTo>
                    <a:pt x="376" y="697"/>
                  </a:lnTo>
                  <a:lnTo>
                    <a:pt x="405" y="692"/>
                  </a:lnTo>
                  <a:lnTo>
                    <a:pt x="433" y="686"/>
                  </a:lnTo>
                  <a:lnTo>
                    <a:pt x="460" y="677"/>
                  </a:lnTo>
                  <a:lnTo>
                    <a:pt x="484" y="664"/>
                  </a:lnTo>
                  <a:lnTo>
                    <a:pt x="506" y="651"/>
                  </a:lnTo>
                  <a:lnTo>
                    <a:pt x="527" y="633"/>
                  </a:lnTo>
                  <a:lnTo>
                    <a:pt x="545" y="613"/>
                  </a:lnTo>
                  <a:lnTo>
                    <a:pt x="545" y="613"/>
                  </a:lnTo>
                  <a:lnTo>
                    <a:pt x="562" y="592"/>
                  </a:lnTo>
                  <a:lnTo>
                    <a:pt x="577" y="567"/>
                  </a:lnTo>
                  <a:lnTo>
                    <a:pt x="588" y="541"/>
                  </a:lnTo>
                  <a:lnTo>
                    <a:pt x="598" y="513"/>
                  </a:lnTo>
                  <a:lnTo>
                    <a:pt x="606" y="481"/>
                  </a:lnTo>
                  <a:lnTo>
                    <a:pt x="611" y="450"/>
                  </a:lnTo>
                  <a:lnTo>
                    <a:pt x="615" y="415"/>
                  </a:lnTo>
                  <a:lnTo>
                    <a:pt x="616" y="379"/>
                  </a:lnTo>
                  <a:lnTo>
                    <a:pt x="616" y="379"/>
                  </a:lnTo>
                  <a:lnTo>
                    <a:pt x="615" y="341"/>
                  </a:lnTo>
                  <a:lnTo>
                    <a:pt x="611" y="305"/>
                  </a:lnTo>
                  <a:lnTo>
                    <a:pt x="606" y="272"/>
                  </a:lnTo>
                  <a:lnTo>
                    <a:pt x="598" y="242"/>
                  </a:lnTo>
                  <a:lnTo>
                    <a:pt x="588" y="213"/>
                  </a:lnTo>
                  <a:lnTo>
                    <a:pt x="577" y="186"/>
                  </a:lnTo>
                  <a:lnTo>
                    <a:pt x="562" y="163"/>
                  </a:lnTo>
                  <a:lnTo>
                    <a:pt x="545" y="142"/>
                  </a:lnTo>
                  <a:lnTo>
                    <a:pt x="545" y="142"/>
                  </a:lnTo>
                  <a:lnTo>
                    <a:pt x="527" y="122"/>
                  </a:lnTo>
                  <a:lnTo>
                    <a:pt x="507" y="105"/>
                  </a:lnTo>
                  <a:lnTo>
                    <a:pt x="484" y="91"/>
                  </a:lnTo>
                  <a:lnTo>
                    <a:pt x="461" y="79"/>
                  </a:lnTo>
                  <a:lnTo>
                    <a:pt x="435" y="71"/>
                  </a:lnTo>
                  <a:lnTo>
                    <a:pt x="407" y="64"/>
                  </a:lnTo>
                  <a:lnTo>
                    <a:pt x="379" y="59"/>
                  </a:lnTo>
                  <a:lnTo>
                    <a:pt x="347" y="59"/>
                  </a:lnTo>
                  <a:lnTo>
                    <a:pt x="347" y="5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0" name="Freeform 40"/>
            <p:cNvSpPr>
              <a:spLocks/>
            </p:cNvSpPr>
            <p:nvPr/>
          </p:nvSpPr>
          <p:spPr bwMode="auto">
            <a:xfrm>
              <a:off x="2227263" y="2806700"/>
              <a:ext cx="439738" cy="588963"/>
            </a:xfrm>
            <a:custGeom>
              <a:avLst/>
              <a:gdLst>
                <a:gd name="T0" fmla="*/ 492 w 556"/>
                <a:gd name="T1" fmla="*/ 320 h 740"/>
                <a:gd name="T2" fmla="*/ 490 w 556"/>
                <a:gd name="T3" fmla="*/ 287 h 740"/>
                <a:gd name="T4" fmla="*/ 485 w 556"/>
                <a:gd name="T5" fmla="*/ 231 h 740"/>
                <a:gd name="T6" fmla="*/ 473 w 556"/>
                <a:gd name="T7" fmla="*/ 181 h 740"/>
                <a:gd name="T8" fmla="*/ 455 w 556"/>
                <a:gd name="T9" fmla="*/ 142 h 740"/>
                <a:gd name="T10" fmla="*/ 432 w 556"/>
                <a:gd name="T11" fmla="*/ 109 h 740"/>
                <a:gd name="T12" fmla="*/ 403 w 556"/>
                <a:gd name="T13" fmla="*/ 84 h 740"/>
                <a:gd name="T14" fmla="*/ 366 w 556"/>
                <a:gd name="T15" fmla="*/ 67 h 740"/>
                <a:gd name="T16" fmla="*/ 327 w 556"/>
                <a:gd name="T17" fmla="*/ 59 h 740"/>
                <a:gd name="T18" fmla="*/ 304 w 556"/>
                <a:gd name="T19" fmla="*/ 59 h 740"/>
                <a:gd name="T20" fmla="*/ 253 w 556"/>
                <a:gd name="T21" fmla="*/ 64 h 740"/>
                <a:gd name="T22" fmla="*/ 208 w 556"/>
                <a:gd name="T23" fmla="*/ 77 h 740"/>
                <a:gd name="T24" fmla="*/ 167 w 556"/>
                <a:gd name="T25" fmla="*/ 102 h 740"/>
                <a:gd name="T26" fmla="*/ 132 w 556"/>
                <a:gd name="T27" fmla="*/ 135 h 740"/>
                <a:gd name="T28" fmla="*/ 116 w 556"/>
                <a:gd name="T29" fmla="*/ 155 h 740"/>
                <a:gd name="T30" fmla="*/ 91 w 556"/>
                <a:gd name="T31" fmla="*/ 198 h 740"/>
                <a:gd name="T32" fmla="*/ 75 w 556"/>
                <a:gd name="T33" fmla="*/ 246 h 740"/>
                <a:gd name="T34" fmla="*/ 66 w 556"/>
                <a:gd name="T35" fmla="*/ 297 h 740"/>
                <a:gd name="T36" fmla="*/ 65 w 556"/>
                <a:gd name="T37" fmla="*/ 740 h 740"/>
                <a:gd name="T38" fmla="*/ 0 w 556"/>
                <a:gd name="T39" fmla="*/ 16 h 740"/>
                <a:gd name="T40" fmla="*/ 65 w 556"/>
                <a:gd name="T41" fmla="*/ 148 h 740"/>
                <a:gd name="T42" fmla="*/ 68 w 556"/>
                <a:gd name="T43" fmla="*/ 148 h 740"/>
                <a:gd name="T44" fmla="*/ 89 w 556"/>
                <a:gd name="T45" fmla="*/ 114 h 740"/>
                <a:gd name="T46" fmla="*/ 112 w 556"/>
                <a:gd name="T47" fmla="*/ 82 h 740"/>
                <a:gd name="T48" fmla="*/ 139 w 556"/>
                <a:gd name="T49" fmla="*/ 58 h 740"/>
                <a:gd name="T50" fmla="*/ 169 w 556"/>
                <a:gd name="T51" fmla="*/ 36 h 740"/>
                <a:gd name="T52" fmla="*/ 202 w 556"/>
                <a:gd name="T53" fmla="*/ 20 h 740"/>
                <a:gd name="T54" fmla="*/ 236 w 556"/>
                <a:gd name="T55" fmla="*/ 8 h 740"/>
                <a:gd name="T56" fmla="*/ 274 w 556"/>
                <a:gd name="T57" fmla="*/ 2 h 740"/>
                <a:gd name="T58" fmla="*/ 315 w 556"/>
                <a:gd name="T59" fmla="*/ 0 h 740"/>
                <a:gd name="T60" fmla="*/ 343 w 556"/>
                <a:gd name="T61" fmla="*/ 0 h 740"/>
                <a:gd name="T62" fmla="*/ 394 w 556"/>
                <a:gd name="T63" fmla="*/ 10 h 740"/>
                <a:gd name="T64" fmla="*/ 439 w 556"/>
                <a:gd name="T65" fmla="*/ 30 h 740"/>
                <a:gd name="T66" fmla="*/ 477 w 556"/>
                <a:gd name="T67" fmla="*/ 59 h 740"/>
                <a:gd name="T68" fmla="*/ 493 w 556"/>
                <a:gd name="T69" fmla="*/ 77 h 740"/>
                <a:gd name="T70" fmla="*/ 521 w 556"/>
                <a:gd name="T71" fmla="*/ 120 h 740"/>
                <a:gd name="T72" fmla="*/ 541 w 556"/>
                <a:gd name="T73" fmla="*/ 171 h 740"/>
                <a:gd name="T74" fmla="*/ 553 w 556"/>
                <a:gd name="T75" fmla="*/ 232 h 740"/>
                <a:gd name="T76" fmla="*/ 556 w 556"/>
                <a:gd name="T77" fmla="*/ 300 h 740"/>
                <a:gd name="T78" fmla="*/ 492 w 556"/>
                <a:gd name="T79" fmla="*/ 74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6" h="740">
                  <a:moveTo>
                    <a:pt x="492" y="740"/>
                  </a:moveTo>
                  <a:lnTo>
                    <a:pt x="492" y="320"/>
                  </a:lnTo>
                  <a:lnTo>
                    <a:pt x="492" y="320"/>
                  </a:lnTo>
                  <a:lnTo>
                    <a:pt x="490" y="287"/>
                  </a:lnTo>
                  <a:lnTo>
                    <a:pt x="488" y="259"/>
                  </a:lnTo>
                  <a:lnTo>
                    <a:pt x="485" y="231"/>
                  </a:lnTo>
                  <a:lnTo>
                    <a:pt x="480" y="204"/>
                  </a:lnTo>
                  <a:lnTo>
                    <a:pt x="473" y="181"/>
                  </a:lnTo>
                  <a:lnTo>
                    <a:pt x="465" y="160"/>
                  </a:lnTo>
                  <a:lnTo>
                    <a:pt x="455" y="142"/>
                  </a:lnTo>
                  <a:lnTo>
                    <a:pt x="444" y="124"/>
                  </a:lnTo>
                  <a:lnTo>
                    <a:pt x="432" y="109"/>
                  </a:lnTo>
                  <a:lnTo>
                    <a:pt x="417" y="95"/>
                  </a:lnTo>
                  <a:lnTo>
                    <a:pt x="403" y="84"/>
                  </a:lnTo>
                  <a:lnTo>
                    <a:pt x="386" y="74"/>
                  </a:lnTo>
                  <a:lnTo>
                    <a:pt x="366" y="67"/>
                  </a:lnTo>
                  <a:lnTo>
                    <a:pt x="347" y="63"/>
                  </a:lnTo>
                  <a:lnTo>
                    <a:pt x="327" y="59"/>
                  </a:lnTo>
                  <a:lnTo>
                    <a:pt x="304" y="59"/>
                  </a:lnTo>
                  <a:lnTo>
                    <a:pt x="304" y="59"/>
                  </a:lnTo>
                  <a:lnTo>
                    <a:pt x="277" y="59"/>
                  </a:lnTo>
                  <a:lnTo>
                    <a:pt x="253" y="64"/>
                  </a:lnTo>
                  <a:lnTo>
                    <a:pt x="230" y="69"/>
                  </a:lnTo>
                  <a:lnTo>
                    <a:pt x="208" y="77"/>
                  </a:lnTo>
                  <a:lnTo>
                    <a:pt x="187" y="89"/>
                  </a:lnTo>
                  <a:lnTo>
                    <a:pt x="167" y="102"/>
                  </a:lnTo>
                  <a:lnTo>
                    <a:pt x="149" y="117"/>
                  </a:lnTo>
                  <a:lnTo>
                    <a:pt x="132" y="135"/>
                  </a:lnTo>
                  <a:lnTo>
                    <a:pt x="132" y="135"/>
                  </a:lnTo>
                  <a:lnTo>
                    <a:pt x="116" y="155"/>
                  </a:lnTo>
                  <a:lnTo>
                    <a:pt x="103" y="176"/>
                  </a:lnTo>
                  <a:lnTo>
                    <a:pt x="91" y="198"/>
                  </a:lnTo>
                  <a:lnTo>
                    <a:pt x="81" y="221"/>
                  </a:lnTo>
                  <a:lnTo>
                    <a:pt x="75" y="246"/>
                  </a:lnTo>
                  <a:lnTo>
                    <a:pt x="70" y="270"/>
                  </a:lnTo>
                  <a:lnTo>
                    <a:pt x="66" y="297"/>
                  </a:lnTo>
                  <a:lnTo>
                    <a:pt x="65" y="325"/>
                  </a:lnTo>
                  <a:lnTo>
                    <a:pt x="65" y="740"/>
                  </a:lnTo>
                  <a:lnTo>
                    <a:pt x="0" y="740"/>
                  </a:lnTo>
                  <a:lnTo>
                    <a:pt x="0" y="16"/>
                  </a:lnTo>
                  <a:lnTo>
                    <a:pt x="65" y="16"/>
                  </a:lnTo>
                  <a:lnTo>
                    <a:pt x="65" y="148"/>
                  </a:lnTo>
                  <a:lnTo>
                    <a:pt x="68" y="148"/>
                  </a:lnTo>
                  <a:lnTo>
                    <a:pt x="68" y="148"/>
                  </a:lnTo>
                  <a:lnTo>
                    <a:pt x="78" y="130"/>
                  </a:lnTo>
                  <a:lnTo>
                    <a:pt x="89" y="114"/>
                  </a:lnTo>
                  <a:lnTo>
                    <a:pt x="101" y="97"/>
                  </a:lnTo>
                  <a:lnTo>
                    <a:pt x="112" y="82"/>
                  </a:lnTo>
                  <a:lnTo>
                    <a:pt x="126" y="69"/>
                  </a:lnTo>
                  <a:lnTo>
                    <a:pt x="139" y="58"/>
                  </a:lnTo>
                  <a:lnTo>
                    <a:pt x="154" y="46"/>
                  </a:lnTo>
                  <a:lnTo>
                    <a:pt x="169" y="36"/>
                  </a:lnTo>
                  <a:lnTo>
                    <a:pt x="185" y="28"/>
                  </a:lnTo>
                  <a:lnTo>
                    <a:pt x="202" y="20"/>
                  </a:lnTo>
                  <a:lnTo>
                    <a:pt x="218" y="13"/>
                  </a:lnTo>
                  <a:lnTo>
                    <a:pt x="236" y="8"/>
                  </a:lnTo>
                  <a:lnTo>
                    <a:pt x="254" y="5"/>
                  </a:lnTo>
                  <a:lnTo>
                    <a:pt x="274" y="2"/>
                  </a:lnTo>
                  <a:lnTo>
                    <a:pt x="294" y="0"/>
                  </a:lnTo>
                  <a:lnTo>
                    <a:pt x="315" y="0"/>
                  </a:lnTo>
                  <a:lnTo>
                    <a:pt x="315" y="0"/>
                  </a:lnTo>
                  <a:lnTo>
                    <a:pt x="343" y="0"/>
                  </a:lnTo>
                  <a:lnTo>
                    <a:pt x="370" y="5"/>
                  </a:lnTo>
                  <a:lnTo>
                    <a:pt x="394" y="10"/>
                  </a:lnTo>
                  <a:lnTo>
                    <a:pt x="417" y="18"/>
                  </a:lnTo>
                  <a:lnTo>
                    <a:pt x="439" y="30"/>
                  </a:lnTo>
                  <a:lnTo>
                    <a:pt x="459" y="43"/>
                  </a:lnTo>
                  <a:lnTo>
                    <a:pt x="477" y="59"/>
                  </a:lnTo>
                  <a:lnTo>
                    <a:pt x="493" y="77"/>
                  </a:lnTo>
                  <a:lnTo>
                    <a:pt x="493" y="77"/>
                  </a:lnTo>
                  <a:lnTo>
                    <a:pt x="508" y="97"/>
                  </a:lnTo>
                  <a:lnTo>
                    <a:pt x="521" y="120"/>
                  </a:lnTo>
                  <a:lnTo>
                    <a:pt x="531" y="145"/>
                  </a:lnTo>
                  <a:lnTo>
                    <a:pt x="541" y="171"/>
                  </a:lnTo>
                  <a:lnTo>
                    <a:pt x="548" y="201"/>
                  </a:lnTo>
                  <a:lnTo>
                    <a:pt x="553" y="232"/>
                  </a:lnTo>
                  <a:lnTo>
                    <a:pt x="554" y="265"/>
                  </a:lnTo>
                  <a:lnTo>
                    <a:pt x="556" y="300"/>
                  </a:lnTo>
                  <a:lnTo>
                    <a:pt x="556" y="740"/>
                  </a:lnTo>
                  <a:lnTo>
                    <a:pt x="492" y="74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1" name="Freeform 41"/>
            <p:cNvSpPr>
              <a:spLocks noEditPoints="1"/>
            </p:cNvSpPr>
            <p:nvPr/>
          </p:nvSpPr>
          <p:spPr bwMode="auto">
            <a:xfrm>
              <a:off x="3165475" y="2590800"/>
              <a:ext cx="611188" cy="804863"/>
            </a:xfrm>
            <a:custGeom>
              <a:avLst/>
              <a:gdLst>
                <a:gd name="T0" fmla="*/ 252 w 768"/>
                <a:gd name="T1" fmla="*/ 0 h 1012"/>
                <a:gd name="T2" fmla="*/ 313 w 768"/>
                <a:gd name="T3" fmla="*/ 1 h 1012"/>
                <a:gd name="T4" fmla="*/ 399 w 768"/>
                <a:gd name="T5" fmla="*/ 11 h 1012"/>
                <a:gd name="T6" fmla="*/ 475 w 768"/>
                <a:gd name="T7" fmla="*/ 31 h 1012"/>
                <a:gd name="T8" fmla="*/ 542 w 768"/>
                <a:gd name="T9" fmla="*/ 59 h 1012"/>
                <a:gd name="T10" fmla="*/ 602 w 768"/>
                <a:gd name="T11" fmla="*/ 95 h 1012"/>
                <a:gd name="T12" fmla="*/ 636 w 768"/>
                <a:gd name="T13" fmla="*/ 125 h 1012"/>
                <a:gd name="T14" fmla="*/ 681 w 768"/>
                <a:gd name="T15" fmla="*/ 176 h 1012"/>
                <a:gd name="T16" fmla="*/ 715 w 768"/>
                <a:gd name="T17" fmla="*/ 236 h 1012"/>
                <a:gd name="T18" fmla="*/ 742 w 768"/>
                <a:gd name="T19" fmla="*/ 303 h 1012"/>
                <a:gd name="T20" fmla="*/ 760 w 768"/>
                <a:gd name="T21" fmla="*/ 379 h 1012"/>
                <a:gd name="T22" fmla="*/ 766 w 768"/>
                <a:gd name="T23" fmla="*/ 461 h 1012"/>
                <a:gd name="T24" fmla="*/ 766 w 768"/>
                <a:gd name="T25" fmla="*/ 521 h 1012"/>
                <a:gd name="T26" fmla="*/ 758 w 768"/>
                <a:gd name="T27" fmla="*/ 602 h 1012"/>
                <a:gd name="T28" fmla="*/ 740 w 768"/>
                <a:gd name="T29" fmla="*/ 677 h 1012"/>
                <a:gd name="T30" fmla="*/ 712 w 768"/>
                <a:gd name="T31" fmla="*/ 747 h 1012"/>
                <a:gd name="T32" fmla="*/ 674 w 768"/>
                <a:gd name="T33" fmla="*/ 811 h 1012"/>
                <a:gd name="T34" fmla="*/ 626 w 768"/>
                <a:gd name="T35" fmla="*/ 867 h 1012"/>
                <a:gd name="T36" fmla="*/ 590 w 768"/>
                <a:gd name="T37" fmla="*/ 902 h 1012"/>
                <a:gd name="T38" fmla="*/ 527 w 768"/>
                <a:gd name="T39" fmla="*/ 943 h 1012"/>
                <a:gd name="T40" fmla="*/ 458 w 768"/>
                <a:gd name="T41" fmla="*/ 976 h 1012"/>
                <a:gd name="T42" fmla="*/ 382 w 768"/>
                <a:gd name="T43" fmla="*/ 997 h 1012"/>
                <a:gd name="T44" fmla="*/ 298 w 768"/>
                <a:gd name="T45" fmla="*/ 1009 h 1012"/>
                <a:gd name="T46" fmla="*/ 0 w 768"/>
                <a:gd name="T47" fmla="*/ 1012 h 1012"/>
                <a:gd name="T48" fmla="*/ 227 w 768"/>
                <a:gd name="T49" fmla="*/ 948 h 1012"/>
                <a:gd name="T50" fmla="*/ 308 w 768"/>
                <a:gd name="T51" fmla="*/ 945 h 1012"/>
                <a:gd name="T52" fmla="*/ 382 w 768"/>
                <a:gd name="T53" fmla="*/ 931 h 1012"/>
                <a:gd name="T54" fmla="*/ 448 w 768"/>
                <a:gd name="T55" fmla="*/ 912 h 1012"/>
                <a:gd name="T56" fmla="*/ 508 w 768"/>
                <a:gd name="T57" fmla="*/ 882 h 1012"/>
                <a:gd name="T58" fmla="*/ 559 w 768"/>
                <a:gd name="T59" fmla="*/ 846 h 1012"/>
                <a:gd name="T60" fmla="*/ 588 w 768"/>
                <a:gd name="T61" fmla="*/ 816 h 1012"/>
                <a:gd name="T62" fmla="*/ 626 w 768"/>
                <a:gd name="T63" fmla="*/ 766 h 1012"/>
                <a:gd name="T64" fmla="*/ 656 w 768"/>
                <a:gd name="T65" fmla="*/ 709 h 1012"/>
                <a:gd name="T66" fmla="*/ 677 w 768"/>
                <a:gd name="T67" fmla="*/ 644 h 1012"/>
                <a:gd name="T68" fmla="*/ 691 w 768"/>
                <a:gd name="T69" fmla="*/ 574 h 1012"/>
                <a:gd name="T70" fmla="*/ 694 w 768"/>
                <a:gd name="T71" fmla="*/ 494 h 1012"/>
                <a:gd name="T72" fmla="*/ 684 w 768"/>
                <a:gd name="T73" fmla="*/ 371 h 1012"/>
                <a:gd name="T74" fmla="*/ 666 w 768"/>
                <a:gd name="T75" fmla="*/ 306 h 1012"/>
                <a:gd name="T76" fmla="*/ 641 w 768"/>
                <a:gd name="T77" fmla="*/ 249 h 1012"/>
                <a:gd name="T78" fmla="*/ 608 w 768"/>
                <a:gd name="T79" fmla="*/ 199 h 1012"/>
                <a:gd name="T80" fmla="*/ 567 w 768"/>
                <a:gd name="T81" fmla="*/ 158 h 1012"/>
                <a:gd name="T82" fmla="*/ 517 w 768"/>
                <a:gd name="T83" fmla="*/ 125 h 1012"/>
                <a:gd name="T84" fmla="*/ 461 w 768"/>
                <a:gd name="T85" fmla="*/ 97 h 1012"/>
                <a:gd name="T86" fmla="*/ 395 w 768"/>
                <a:gd name="T87" fmla="*/ 79 h 1012"/>
                <a:gd name="T88" fmla="*/ 242 w 768"/>
                <a:gd name="T89" fmla="*/ 64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012">
                  <a:moveTo>
                    <a:pt x="0" y="1012"/>
                  </a:moveTo>
                  <a:lnTo>
                    <a:pt x="0" y="0"/>
                  </a:lnTo>
                  <a:lnTo>
                    <a:pt x="252" y="0"/>
                  </a:lnTo>
                  <a:lnTo>
                    <a:pt x="252" y="0"/>
                  </a:lnTo>
                  <a:lnTo>
                    <a:pt x="283" y="0"/>
                  </a:lnTo>
                  <a:lnTo>
                    <a:pt x="313" y="1"/>
                  </a:lnTo>
                  <a:lnTo>
                    <a:pt x="343" y="3"/>
                  </a:lnTo>
                  <a:lnTo>
                    <a:pt x="371" y="8"/>
                  </a:lnTo>
                  <a:lnTo>
                    <a:pt x="399" y="11"/>
                  </a:lnTo>
                  <a:lnTo>
                    <a:pt x="425" y="18"/>
                  </a:lnTo>
                  <a:lnTo>
                    <a:pt x="450" y="23"/>
                  </a:lnTo>
                  <a:lnTo>
                    <a:pt x="475" y="31"/>
                  </a:lnTo>
                  <a:lnTo>
                    <a:pt x="498" y="39"/>
                  </a:lnTo>
                  <a:lnTo>
                    <a:pt x="521" y="49"/>
                  </a:lnTo>
                  <a:lnTo>
                    <a:pt x="542" y="59"/>
                  </a:lnTo>
                  <a:lnTo>
                    <a:pt x="562" y="71"/>
                  </a:lnTo>
                  <a:lnTo>
                    <a:pt x="582" y="82"/>
                  </a:lnTo>
                  <a:lnTo>
                    <a:pt x="602" y="95"/>
                  </a:lnTo>
                  <a:lnTo>
                    <a:pt x="620" y="110"/>
                  </a:lnTo>
                  <a:lnTo>
                    <a:pt x="636" y="125"/>
                  </a:lnTo>
                  <a:lnTo>
                    <a:pt x="636" y="125"/>
                  </a:lnTo>
                  <a:lnTo>
                    <a:pt x="651" y="142"/>
                  </a:lnTo>
                  <a:lnTo>
                    <a:pt x="667" y="158"/>
                  </a:lnTo>
                  <a:lnTo>
                    <a:pt x="681" y="176"/>
                  </a:lnTo>
                  <a:lnTo>
                    <a:pt x="694" y="194"/>
                  </a:lnTo>
                  <a:lnTo>
                    <a:pt x="705" y="214"/>
                  </a:lnTo>
                  <a:lnTo>
                    <a:pt x="715" y="236"/>
                  </a:lnTo>
                  <a:lnTo>
                    <a:pt x="725" y="257"/>
                  </a:lnTo>
                  <a:lnTo>
                    <a:pt x="735" y="280"/>
                  </a:lnTo>
                  <a:lnTo>
                    <a:pt x="742" y="303"/>
                  </a:lnTo>
                  <a:lnTo>
                    <a:pt x="748" y="328"/>
                  </a:lnTo>
                  <a:lnTo>
                    <a:pt x="755" y="353"/>
                  </a:lnTo>
                  <a:lnTo>
                    <a:pt x="760" y="379"/>
                  </a:lnTo>
                  <a:lnTo>
                    <a:pt x="763" y="405"/>
                  </a:lnTo>
                  <a:lnTo>
                    <a:pt x="765" y="433"/>
                  </a:lnTo>
                  <a:lnTo>
                    <a:pt x="766" y="461"/>
                  </a:lnTo>
                  <a:lnTo>
                    <a:pt x="768" y="491"/>
                  </a:lnTo>
                  <a:lnTo>
                    <a:pt x="768" y="491"/>
                  </a:lnTo>
                  <a:lnTo>
                    <a:pt x="766" y="521"/>
                  </a:lnTo>
                  <a:lnTo>
                    <a:pt x="765" y="549"/>
                  </a:lnTo>
                  <a:lnTo>
                    <a:pt x="763" y="575"/>
                  </a:lnTo>
                  <a:lnTo>
                    <a:pt x="758" y="602"/>
                  </a:lnTo>
                  <a:lnTo>
                    <a:pt x="753" y="628"/>
                  </a:lnTo>
                  <a:lnTo>
                    <a:pt x="747" y="653"/>
                  </a:lnTo>
                  <a:lnTo>
                    <a:pt x="740" y="677"/>
                  </a:lnTo>
                  <a:lnTo>
                    <a:pt x="732" y="701"/>
                  </a:lnTo>
                  <a:lnTo>
                    <a:pt x="722" y="724"/>
                  </a:lnTo>
                  <a:lnTo>
                    <a:pt x="712" y="747"/>
                  </a:lnTo>
                  <a:lnTo>
                    <a:pt x="700" y="768"/>
                  </a:lnTo>
                  <a:lnTo>
                    <a:pt x="687" y="790"/>
                  </a:lnTo>
                  <a:lnTo>
                    <a:pt x="674" y="811"/>
                  </a:lnTo>
                  <a:lnTo>
                    <a:pt x="659" y="831"/>
                  </a:lnTo>
                  <a:lnTo>
                    <a:pt x="643" y="849"/>
                  </a:lnTo>
                  <a:lnTo>
                    <a:pt x="626" y="867"/>
                  </a:lnTo>
                  <a:lnTo>
                    <a:pt x="626" y="867"/>
                  </a:lnTo>
                  <a:lnTo>
                    <a:pt x="608" y="885"/>
                  </a:lnTo>
                  <a:lnTo>
                    <a:pt x="590" y="902"/>
                  </a:lnTo>
                  <a:lnTo>
                    <a:pt x="570" y="917"/>
                  </a:lnTo>
                  <a:lnTo>
                    <a:pt x="549" y="931"/>
                  </a:lnTo>
                  <a:lnTo>
                    <a:pt x="527" y="943"/>
                  </a:lnTo>
                  <a:lnTo>
                    <a:pt x="506" y="956"/>
                  </a:lnTo>
                  <a:lnTo>
                    <a:pt x="483" y="966"/>
                  </a:lnTo>
                  <a:lnTo>
                    <a:pt x="458" y="976"/>
                  </a:lnTo>
                  <a:lnTo>
                    <a:pt x="433" y="984"/>
                  </a:lnTo>
                  <a:lnTo>
                    <a:pt x="409" y="991"/>
                  </a:lnTo>
                  <a:lnTo>
                    <a:pt x="382" y="997"/>
                  </a:lnTo>
                  <a:lnTo>
                    <a:pt x="354" y="1002"/>
                  </a:lnTo>
                  <a:lnTo>
                    <a:pt x="326" y="1007"/>
                  </a:lnTo>
                  <a:lnTo>
                    <a:pt x="298" y="1009"/>
                  </a:lnTo>
                  <a:lnTo>
                    <a:pt x="269" y="1010"/>
                  </a:lnTo>
                  <a:lnTo>
                    <a:pt x="237" y="1012"/>
                  </a:lnTo>
                  <a:lnTo>
                    <a:pt x="0" y="1012"/>
                  </a:lnTo>
                  <a:close/>
                  <a:moveTo>
                    <a:pt x="69" y="64"/>
                  </a:moveTo>
                  <a:lnTo>
                    <a:pt x="69" y="948"/>
                  </a:lnTo>
                  <a:lnTo>
                    <a:pt x="227" y="948"/>
                  </a:lnTo>
                  <a:lnTo>
                    <a:pt x="227" y="948"/>
                  </a:lnTo>
                  <a:lnTo>
                    <a:pt x="283" y="946"/>
                  </a:lnTo>
                  <a:lnTo>
                    <a:pt x="308" y="945"/>
                  </a:lnTo>
                  <a:lnTo>
                    <a:pt x="335" y="941"/>
                  </a:lnTo>
                  <a:lnTo>
                    <a:pt x="359" y="936"/>
                  </a:lnTo>
                  <a:lnTo>
                    <a:pt x="382" y="931"/>
                  </a:lnTo>
                  <a:lnTo>
                    <a:pt x="405" y="926"/>
                  </a:lnTo>
                  <a:lnTo>
                    <a:pt x="427" y="920"/>
                  </a:lnTo>
                  <a:lnTo>
                    <a:pt x="448" y="912"/>
                  </a:lnTo>
                  <a:lnTo>
                    <a:pt x="468" y="903"/>
                  </a:lnTo>
                  <a:lnTo>
                    <a:pt x="488" y="893"/>
                  </a:lnTo>
                  <a:lnTo>
                    <a:pt x="508" y="882"/>
                  </a:lnTo>
                  <a:lnTo>
                    <a:pt x="524" y="870"/>
                  </a:lnTo>
                  <a:lnTo>
                    <a:pt x="542" y="859"/>
                  </a:lnTo>
                  <a:lnTo>
                    <a:pt x="559" y="846"/>
                  </a:lnTo>
                  <a:lnTo>
                    <a:pt x="574" y="831"/>
                  </a:lnTo>
                  <a:lnTo>
                    <a:pt x="574" y="831"/>
                  </a:lnTo>
                  <a:lnTo>
                    <a:pt x="588" y="816"/>
                  </a:lnTo>
                  <a:lnTo>
                    <a:pt x="602" y="801"/>
                  </a:lnTo>
                  <a:lnTo>
                    <a:pt x="615" y="785"/>
                  </a:lnTo>
                  <a:lnTo>
                    <a:pt x="626" y="766"/>
                  </a:lnTo>
                  <a:lnTo>
                    <a:pt x="638" y="748"/>
                  </a:lnTo>
                  <a:lnTo>
                    <a:pt x="648" y="729"/>
                  </a:lnTo>
                  <a:lnTo>
                    <a:pt x="656" y="709"/>
                  </a:lnTo>
                  <a:lnTo>
                    <a:pt x="664" y="689"/>
                  </a:lnTo>
                  <a:lnTo>
                    <a:pt x="671" y="668"/>
                  </a:lnTo>
                  <a:lnTo>
                    <a:pt x="677" y="644"/>
                  </a:lnTo>
                  <a:lnTo>
                    <a:pt x="682" y="621"/>
                  </a:lnTo>
                  <a:lnTo>
                    <a:pt x="687" y="598"/>
                  </a:lnTo>
                  <a:lnTo>
                    <a:pt x="691" y="574"/>
                  </a:lnTo>
                  <a:lnTo>
                    <a:pt x="692" y="547"/>
                  </a:lnTo>
                  <a:lnTo>
                    <a:pt x="694" y="494"/>
                  </a:lnTo>
                  <a:lnTo>
                    <a:pt x="694" y="494"/>
                  </a:lnTo>
                  <a:lnTo>
                    <a:pt x="692" y="442"/>
                  </a:lnTo>
                  <a:lnTo>
                    <a:pt x="687" y="394"/>
                  </a:lnTo>
                  <a:lnTo>
                    <a:pt x="684" y="371"/>
                  </a:lnTo>
                  <a:lnTo>
                    <a:pt x="679" y="348"/>
                  </a:lnTo>
                  <a:lnTo>
                    <a:pt x="672" y="326"/>
                  </a:lnTo>
                  <a:lnTo>
                    <a:pt x="666" y="306"/>
                  </a:lnTo>
                  <a:lnTo>
                    <a:pt x="659" y="287"/>
                  </a:lnTo>
                  <a:lnTo>
                    <a:pt x="651" y="267"/>
                  </a:lnTo>
                  <a:lnTo>
                    <a:pt x="641" y="249"/>
                  </a:lnTo>
                  <a:lnTo>
                    <a:pt x="631" y="232"/>
                  </a:lnTo>
                  <a:lnTo>
                    <a:pt x="620" y="216"/>
                  </a:lnTo>
                  <a:lnTo>
                    <a:pt x="608" y="199"/>
                  </a:lnTo>
                  <a:lnTo>
                    <a:pt x="595" y="184"/>
                  </a:lnTo>
                  <a:lnTo>
                    <a:pt x="582" y="171"/>
                  </a:lnTo>
                  <a:lnTo>
                    <a:pt x="567" y="158"/>
                  </a:lnTo>
                  <a:lnTo>
                    <a:pt x="552" y="147"/>
                  </a:lnTo>
                  <a:lnTo>
                    <a:pt x="536" y="135"/>
                  </a:lnTo>
                  <a:lnTo>
                    <a:pt x="517" y="125"/>
                  </a:lnTo>
                  <a:lnTo>
                    <a:pt x="499" y="115"/>
                  </a:lnTo>
                  <a:lnTo>
                    <a:pt x="481" y="105"/>
                  </a:lnTo>
                  <a:lnTo>
                    <a:pt x="461" y="97"/>
                  </a:lnTo>
                  <a:lnTo>
                    <a:pt x="440" y="91"/>
                  </a:lnTo>
                  <a:lnTo>
                    <a:pt x="419" y="84"/>
                  </a:lnTo>
                  <a:lnTo>
                    <a:pt x="395" y="79"/>
                  </a:lnTo>
                  <a:lnTo>
                    <a:pt x="348" y="71"/>
                  </a:lnTo>
                  <a:lnTo>
                    <a:pt x="297" y="66"/>
                  </a:lnTo>
                  <a:lnTo>
                    <a:pt x="242" y="64"/>
                  </a:lnTo>
                  <a:lnTo>
                    <a:pt x="69" y="64"/>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2" name="Freeform 42"/>
            <p:cNvSpPr>
              <a:spLocks noEditPoints="1"/>
            </p:cNvSpPr>
            <p:nvPr/>
          </p:nvSpPr>
          <p:spPr bwMode="auto">
            <a:xfrm>
              <a:off x="3886200" y="2806700"/>
              <a:ext cx="542925" cy="601663"/>
            </a:xfrm>
            <a:custGeom>
              <a:avLst/>
              <a:gdLst>
                <a:gd name="T0" fmla="*/ 305 w 685"/>
                <a:gd name="T1" fmla="*/ 755 h 757"/>
                <a:gd name="T2" fmla="*/ 202 w 685"/>
                <a:gd name="T3" fmla="*/ 732 h 757"/>
                <a:gd name="T4" fmla="*/ 117 w 685"/>
                <a:gd name="T5" fmla="*/ 677 h 757"/>
                <a:gd name="T6" fmla="*/ 71 w 685"/>
                <a:gd name="T7" fmla="*/ 626 h 757"/>
                <a:gd name="T8" fmla="*/ 24 w 685"/>
                <a:gd name="T9" fmla="*/ 534 h 757"/>
                <a:gd name="T10" fmla="*/ 2 w 685"/>
                <a:gd name="T11" fmla="*/ 424 h 757"/>
                <a:gd name="T12" fmla="*/ 2 w 685"/>
                <a:gd name="T13" fmla="*/ 340 h 757"/>
                <a:gd name="T14" fmla="*/ 25 w 685"/>
                <a:gd name="T15" fmla="*/ 222 h 757"/>
                <a:gd name="T16" fmla="*/ 75 w 685"/>
                <a:gd name="T17" fmla="*/ 127 h 757"/>
                <a:gd name="T18" fmla="*/ 122 w 685"/>
                <a:gd name="T19" fmla="*/ 77 h 757"/>
                <a:gd name="T20" fmla="*/ 208 w 685"/>
                <a:gd name="T21" fmla="*/ 25 h 757"/>
                <a:gd name="T22" fmla="*/ 312 w 685"/>
                <a:gd name="T23" fmla="*/ 2 h 757"/>
                <a:gd name="T24" fmla="*/ 388 w 685"/>
                <a:gd name="T25" fmla="*/ 2 h 757"/>
                <a:gd name="T26" fmla="*/ 490 w 685"/>
                <a:gd name="T27" fmla="*/ 25 h 757"/>
                <a:gd name="T28" fmla="*/ 572 w 685"/>
                <a:gd name="T29" fmla="*/ 77 h 757"/>
                <a:gd name="T30" fmla="*/ 617 w 685"/>
                <a:gd name="T31" fmla="*/ 127 h 757"/>
                <a:gd name="T32" fmla="*/ 663 w 685"/>
                <a:gd name="T33" fmla="*/ 221 h 757"/>
                <a:gd name="T34" fmla="*/ 683 w 685"/>
                <a:gd name="T35" fmla="*/ 336 h 757"/>
                <a:gd name="T36" fmla="*/ 683 w 685"/>
                <a:gd name="T37" fmla="*/ 420 h 757"/>
                <a:gd name="T38" fmla="*/ 661 w 685"/>
                <a:gd name="T39" fmla="*/ 532 h 757"/>
                <a:gd name="T40" fmla="*/ 615 w 685"/>
                <a:gd name="T41" fmla="*/ 626 h 757"/>
                <a:gd name="T42" fmla="*/ 569 w 685"/>
                <a:gd name="T43" fmla="*/ 677 h 757"/>
                <a:gd name="T44" fmla="*/ 485 w 685"/>
                <a:gd name="T45" fmla="*/ 732 h 757"/>
                <a:gd name="T46" fmla="*/ 381 w 685"/>
                <a:gd name="T47" fmla="*/ 755 h 757"/>
                <a:gd name="T48" fmla="*/ 348 w 685"/>
                <a:gd name="T49" fmla="*/ 59 h 757"/>
                <a:gd name="T50" fmla="*/ 287 w 685"/>
                <a:gd name="T51" fmla="*/ 64 h 757"/>
                <a:gd name="T52" fmla="*/ 208 w 685"/>
                <a:gd name="T53" fmla="*/ 92 h 757"/>
                <a:gd name="T54" fmla="*/ 144 w 685"/>
                <a:gd name="T55" fmla="*/ 145 h 757"/>
                <a:gd name="T56" fmla="*/ 111 w 685"/>
                <a:gd name="T57" fmla="*/ 193 h 757"/>
                <a:gd name="T58" fmla="*/ 80 w 685"/>
                <a:gd name="T59" fmla="*/ 278 h 757"/>
                <a:gd name="T60" fmla="*/ 68 w 685"/>
                <a:gd name="T61" fmla="*/ 384 h 757"/>
                <a:gd name="T62" fmla="*/ 73 w 685"/>
                <a:gd name="T63" fmla="*/ 452 h 757"/>
                <a:gd name="T64" fmla="*/ 98 w 685"/>
                <a:gd name="T65" fmla="*/ 539 h 757"/>
                <a:gd name="T66" fmla="*/ 142 w 685"/>
                <a:gd name="T67" fmla="*/ 612 h 757"/>
                <a:gd name="T68" fmla="*/ 183 w 685"/>
                <a:gd name="T69" fmla="*/ 649 h 757"/>
                <a:gd name="T70" fmla="*/ 256 w 685"/>
                <a:gd name="T71" fmla="*/ 686 h 757"/>
                <a:gd name="T72" fmla="*/ 345 w 685"/>
                <a:gd name="T73" fmla="*/ 699 h 757"/>
                <a:gd name="T74" fmla="*/ 408 w 685"/>
                <a:gd name="T75" fmla="*/ 692 h 757"/>
                <a:gd name="T76" fmla="*/ 485 w 685"/>
                <a:gd name="T77" fmla="*/ 664 h 757"/>
                <a:gd name="T78" fmla="*/ 546 w 685"/>
                <a:gd name="T79" fmla="*/ 613 h 757"/>
                <a:gd name="T80" fmla="*/ 577 w 685"/>
                <a:gd name="T81" fmla="*/ 567 h 757"/>
                <a:gd name="T82" fmla="*/ 607 w 685"/>
                <a:gd name="T83" fmla="*/ 481 h 757"/>
                <a:gd name="T84" fmla="*/ 617 w 685"/>
                <a:gd name="T85" fmla="*/ 379 h 757"/>
                <a:gd name="T86" fmla="*/ 612 w 685"/>
                <a:gd name="T87" fmla="*/ 305 h 757"/>
                <a:gd name="T88" fmla="*/ 589 w 685"/>
                <a:gd name="T89" fmla="*/ 213 h 757"/>
                <a:gd name="T90" fmla="*/ 546 w 685"/>
                <a:gd name="T91" fmla="*/ 142 h 757"/>
                <a:gd name="T92" fmla="*/ 508 w 685"/>
                <a:gd name="T93" fmla="*/ 105 h 757"/>
                <a:gd name="T94" fmla="*/ 436 w 685"/>
                <a:gd name="T95" fmla="*/ 71 h 757"/>
                <a:gd name="T96" fmla="*/ 348 w 685"/>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5" h="757">
                  <a:moveTo>
                    <a:pt x="343" y="757"/>
                  </a:moveTo>
                  <a:lnTo>
                    <a:pt x="343" y="757"/>
                  </a:lnTo>
                  <a:lnTo>
                    <a:pt x="305" y="755"/>
                  </a:lnTo>
                  <a:lnTo>
                    <a:pt x="267" y="752"/>
                  </a:lnTo>
                  <a:lnTo>
                    <a:pt x="235" y="743"/>
                  </a:lnTo>
                  <a:lnTo>
                    <a:pt x="202" y="732"/>
                  </a:lnTo>
                  <a:lnTo>
                    <a:pt x="172" y="717"/>
                  </a:lnTo>
                  <a:lnTo>
                    <a:pt x="144" y="699"/>
                  </a:lnTo>
                  <a:lnTo>
                    <a:pt x="117" y="677"/>
                  </a:lnTo>
                  <a:lnTo>
                    <a:pt x="93" y="653"/>
                  </a:lnTo>
                  <a:lnTo>
                    <a:pt x="93" y="653"/>
                  </a:lnTo>
                  <a:lnTo>
                    <a:pt x="71" y="626"/>
                  </a:lnTo>
                  <a:lnTo>
                    <a:pt x="53" y="597"/>
                  </a:lnTo>
                  <a:lnTo>
                    <a:pt x="37" y="567"/>
                  </a:lnTo>
                  <a:lnTo>
                    <a:pt x="24" y="534"/>
                  </a:lnTo>
                  <a:lnTo>
                    <a:pt x="14" y="499"/>
                  </a:lnTo>
                  <a:lnTo>
                    <a:pt x="7" y="462"/>
                  </a:lnTo>
                  <a:lnTo>
                    <a:pt x="2" y="424"/>
                  </a:lnTo>
                  <a:lnTo>
                    <a:pt x="0" y="382"/>
                  </a:lnTo>
                  <a:lnTo>
                    <a:pt x="0" y="382"/>
                  </a:lnTo>
                  <a:lnTo>
                    <a:pt x="2" y="340"/>
                  </a:lnTo>
                  <a:lnTo>
                    <a:pt x="7" y="298"/>
                  </a:lnTo>
                  <a:lnTo>
                    <a:pt x="14" y="259"/>
                  </a:lnTo>
                  <a:lnTo>
                    <a:pt x="25" y="222"/>
                  </a:lnTo>
                  <a:lnTo>
                    <a:pt x="38" y="188"/>
                  </a:lnTo>
                  <a:lnTo>
                    <a:pt x="55" y="156"/>
                  </a:lnTo>
                  <a:lnTo>
                    <a:pt x="75" y="127"/>
                  </a:lnTo>
                  <a:lnTo>
                    <a:pt x="98" y="100"/>
                  </a:lnTo>
                  <a:lnTo>
                    <a:pt x="98" y="100"/>
                  </a:lnTo>
                  <a:lnTo>
                    <a:pt x="122" y="77"/>
                  </a:lnTo>
                  <a:lnTo>
                    <a:pt x="149" y="56"/>
                  </a:lnTo>
                  <a:lnTo>
                    <a:pt x="178" y="39"/>
                  </a:lnTo>
                  <a:lnTo>
                    <a:pt x="208" y="25"/>
                  </a:lnTo>
                  <a:lnTo>
                    <a:pt x="241" y="13"/>
                  </a:lnTo>
                  <a:lnTo>
                    <a:pt x="276" y="6"/>
                  </a:lnTo>
                  <a:lnTo>
                    <a:pt x="312" y="2"/>
                  </a:lnTo>
                  <a:lnTo>
                    <a:pt x="352" y="0"/>
                  </a:lnTo>
                  <a:lnTo>
                    <a:pt x="352" y="0"/>
                  </a:lnTo>
                  <a:lnTo>
                    <a:pt x="388" y="2"/>
                  </a:lnTo>
                  <a:lnTo>
                    <a:pt x="424" y="5"/>
                  </a:lnTo>
                  <a:lnTo>
                    <a:pt x="457" y="13"/>
                  </a:lnTo>
                  <a:lnTo>
                    <a:pt x="490" y="25"/>
                  </a:lnTo>
                  <a:lnTo>
                    <a:pt x="518" y="39"/>
                  </a:lnTo>
                  <a:lnTo>
                    <a:pt x="546" y="56"/>
                  </a:lnTo>
                  <a:lnTo>
                    <a:pt x="572" y="77"/>
                  </a:lnTo>
                  <a:lnTo>
                    <a:pt x="596" y="100"/>
                  </a:lnTo>
                  <a:lnTo>
                    <a:pt x="596" y="100"/>
                  </a:lnTo>
                  <a:lnTo>
                    <a:pt x="617" y="127"/>
                  </a:lnTo>
                  <a:lnTo>
                    <a:pt x="635" y="155"/>
                  </a:lnTo>
                  <a:lnTo>
                    <a:pt x="650" y="186"/>
                  </a:lnTo>
                  <a:lnTo>
                    <a:pt x="663" y="221"/>
                  </a:lnTo>
                  <a:lnTo>
                    <a:pt x="673" y="257"/>
                  </a:lnTo>
                  <a:lnTo>
                    <a:pt x="680" y="295"/>
                  </a:lnTo>
                  <a:lnTo>
                    <a:pt x="683" y="336"/>
                  </a:lnTo>
                  <a:lnTo>
                    <a:pt x="685" y="379"/>
                  </a:lnTo>
                  <a:lnTo>
                    <a:pt x="685" y="379"/>
                  </a:lnTo>
                  <a:lnTo>
                    <a:pt x="683" y="420"/>
                  </a:lnTo>
                  <a:lnTo>
                    <a:pt x="680" y="460"/>
                  </a:lnTo>
                  <a:lnTo>
                    <a:pt x="671" y="498"/>
                  </a:lnTo>
                  <a:lnTo>
                    <a:pt x="661" y="532"/>
                  </a:lnTo>
                  <a:lnTo>
                    <a:pt x="650" y="565"/>
                  </a:lnTo>
                  <a:lnTo>
                    <a:pt x="633" y="597"/>
                  </a:lnTo>
                  <a:lnTo>
                    <a:pt x="615" y="626"/>
                  </a:lnTo>
                  <a:lnTo>
                    <a:pt x="594" y="653"/>
                  </a:lnTo>
                  <a:lnTo>
                    <a:pt x="594" y="653"/>
                  </a:lnTo>
                  <a:lnTo>
                    <a:pt x="569" y="677"/>
                  </a:lnTo>
                  <a:lnTo>
                    <a:pt x="543" y="699"/>
                  </a:lnTo>
                  <a:lnTo>
                    <a:pt x="515" y="717"/>
                  </a:lnTo>
                  <a:lnTo>
                    <a:pt x="485" y="732"/>
                  </a:lnTo>
                  <a:lnTo>
                    <a:pt x="452" y="743"/>
                  </a:lnTo>
                  <a:lnTo>
                    <a:pt x="419" y="752"/>
                  </a:lnTo>
                  <a:lnTo>
                    <a:pt x="381" y="755"/>
                  </a:lnTo>
                  <a:lnTo>
                    <a:pt x="343" y="757"/>
                  </a:lnTo>
                  <a:lnTo>
                    <a:pt x="343" y="757"/>
                  </a:lnTo>
                  <a:close/>
                  <a:moveTo>
                    <a:pt x="348" y="59"/>
                  </a:moveTo>
                  <a:lnTo>
                    <a:pt x="348" y="59"/>
                  </a:lnTo>
                  <a:lnTo>
                    <a:pt x="317" y="59"/>
                  </a:lnTo>
                  <a:lnTo>
                    <a:pt x="287" y="64"/>
                  </a:lnTo>
                  <a:lnTo>
                    <a:pt x="259" y="71"/>
                  </a:lnTo>
                  <a:lnTo>
                    <a:pt x="233" y="81"/>
                  </a:lnTo>
                  <a:lnTo>
                    <a:pt x="208" y="92"/>
                  </a:lnTo>
                  <a:lnTo>
                    <a:pt x="185" y="107"/>
                  </a:lnTo>
                  <a:lnTo>
                    <a:pt x="164" y="125"/>
                  </a:lnTo>
                  <a:lnTo>
                    <a:pt x="144" y="145"/>
                  </a:lnTo>
                  <a:lnTo>
                    <a:pt x="144" y="145"/>
                  </a:lnTo>
                  <a:lnTo>
                    <a:pt x="127" y="168"/>
                  </a:lnTo>
                  <a:lnTo>
                    <a:pt x="111" y="193"/>
                  </a:lnTo>
                  <a:lnTo>
                    <a:pt x="98" y="219"/>
                  </a:lnTo>
                  <a:lnTo>
                    <a:pt x="88" y="247"/>
                  </a:lnTo>
                  <a:lnTo>
                    <a:pt x="80" y="278"/>
                  </a:lnTo>
                  <a:lnTo>
                    <a:pt x="73" y="311"/>
                  </a:lnTo>
                  <a:lnTo>
                    <a:pt x="70" y="346"/>
                  </a:lnTo>
                  <a:lnTo>
                    <a:pt x="68" y="384"/>
                  </a:lnTo>
                  <a:lnTo>
                    <a:pt x="68" y="384"/>
                  </a:lnTo>
                  <a:lnTo>
                    <a:pt x="70" y="419"/>
                  </a:lnTo>
                  <a:lnTo>
                    <a:pt x="73" y="452"/>
                  </a:lnTo>
                  <a:lnTo>
                    <a:pt x="80" y="483"/>
                  </a:lnTo>
                  <a:lnTo>
                    <a:pt x="88" y="513"/>
                  </a:lnTo>
                  <a:lnTo>
                    <a:pt x="98" y="539"/>
                  </a:lnTo>
                  <a:lnTo>
                    <a:pt x="111" y="565"/>
                  </a:lnTo>
                  <a:lnTo>
                    <a:pt x="126" y="590"/>
                  </a:lnTo>
                  <a:lnTo>
                    <a:pt x="142" y="612"/>
                  </a:lnTo>
                  <a:lnTo>
                    <a:pt x="142" y="612"/>
                  </a:lnTo>
                  <a:lnTo>
                    <a:pt x="162" y="633"/>
                  </a:lnTo>
                  <a:lnTo>
                    <a:pt x="183" y="649"/>
                  </a:lnTo>
                  <a:lnTo>
                    <a:pt x="207" y="664"/>
                  </a:lnTo>
                  <a:lnTo>
                    <a:pt x="231" y="676"/>
                  </a:lnTo>
                  <a:lnTo>
                    <a:pt x="256" y="686"/>
                  </a:lnTo>
                  <a:lnTo>
                    <a:pt x="284" y="692"/>
                  </a:lnTo>
                  <a:lnTo>
                    <a:pt x="314" y="697"/>
                  </a:lnTo>
                  <a:lnTo>
                    <a:pt x="345" y="699"/>
                  </a:lnTo>
                  <a:lnTo>
                    <a:pt x="345" y="699"/>
                  </a:lnTo>
                  <a:lnTo>
                    <a:pt x="376" y="697"/>
                  </a:lnTo>
                  <a:lnTo>
                    <a:pt x="408" y="692"/>
                  </a:lnTo>
                  <a:lnTo>
                    <a:pt x="436" y="686"/>
                  </a:lnTo>
                  <a:lnTo>
                    <a:pt x="460" y="677"/>
                  </a:lnTo>
                  <a:lnTo>
                    <a:pt x="485" y="664"/>
                  </a:lnTo>
                  <a:lnTo>
                    <a:pt x="508" y="651"/>
                  </a:lnTo>
                  <a:lnTo>
                    <a:pt x="528" y="633"/>
                  </a:lnTo>
                  <a:lnTo>
                    <a:pt x="546" y="613"/>
                  </a:lnTo>
                  <a:lnTo>
                    <a:pt x="546" y="613"/>
                  </a:lnTo>
                  <a:lnTo>
                    <a:pt x="563" y="592"/>
                  </a:lnTo>
                  <a:lnTo>
                    <a:pt x="577" y="567"/>
                  </a:lnTo>
                  <a:lnTo>
                    <a:pt x="589" y="541"/>
                  </a:lnTo>
                  <a:lnTo>
                    <a:pt x="599" y="513"/>
                  </a:lnTo>
                  <a:lnTo>
                    <a:pt x="607" y="481"/>
                  </a:lnTo>
                  <a:lnTo>
                    <a:pt x="612" y="450"/>
                  </a:lnTo>
                  <a:lnTo>
                    <a:pt x="615" y="415"/>
                  </a:lnTo>
                  <a:lnTo>
                    <a:pt x="617" y="379"/>
                  </a:lnTo>
                  <a:lnTo>
                    <a:pt x="617" y="379"/>
                  </a:lnTo>
                  <a:lnTo>
                    <a:pt x="615" y="341"/>
                  </a:lnTo>
                  <a:lnTo>
                    <a:pt x="612" y="305"/>
                  </a:lnTo>
                  <a:lnTo>
                    <a:pt x="607" y="272"/>
                  </a:lnTo>
                  <a:lnTo>
                    <a:pt x="599" y="242"/>
                  </a:lnTo>
                  <a:lnTo>
                    <a:pt x="589" y="213"/>
                  </a:lnTo>
                  <a:lnTo>
                    <a:pt x="577" y="186"/>
                  </a:lnTo>
                  <a:lnTo>
                    <a:pt x="563" y="163"/>
                  </a:lnTo>
                  <a:lnTo>
                    <a:pt x="546" y="142"/>
                  </a:lnTo>
                  <a:lnTo>
                    <a:pt x="546" y="142"/>
                  </a:lnTo>
                  <a:lnTo>
                    <a:pt x="528" y="122"/>
                  </a:lnTo>
                  <a:lnTo>
                    <a:pt x="508" y="105"/>
                  </a:lnTo>
                  <a:lnTo>
                    <a:pt x="487" y="91"/>
                  </a:lnTo>
                  <a:lnTo>
                    <a:pt x="462" y="79"/>
                  </a:lnTo>
                  <a:lnTo>
                    <a:pt x="436" y="71"/>
                  </a:lnTo>
                  <a:lnTo>
                    <a:pt x="409" y="64"/>
                  </a:lnTo>
                  <a:lnTo>
                    <a:pt x="380" y="59"/>
                  </a:lnTo>
                  <a:lnTo>
                    <a:pt x="348" y="59"/>
                  </a:lnTo>
                  <a:lnTo>
                    <a:pt x="348" y="5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3" name="Rectangle 43"/>
            <p:cNvSpPr>
              <a:spLocks noChangeArrowheads="1"/>
            </p:cNvSpPr>
            <p:nvPr/>
          </p:nvSpPr>
          <p:spPr bwMode="auto">
            <a:xfrm>
              <a:off x="4572000" y="2546350"/>
              <a:ext cx="50800"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4" name="Rectangle 44"/>
            <p:cNvSpPr>
              <a:spLocks noChangeArrowheads="1"/>
            </p:cNvSpPr>
            <p:nvPr/>
          </p:nvSpPr>
          <p:spPr bwMode="auto">
            <a:xfrm>
              <a:off x="4806950" y="2546350"/>
              <a:ext cx="50800"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5" name="Freeform 45"/>
            <p:cNvSpPr>
              <a:spLocks noEditPoints="1"/>
            </p:cNvSpPr>
            <p:nvPr/>
          </p:nvSpPr>
          <p:spPr bwMode="auto">
            <a:xfrm>
              <a:off x="5010150" y="2806700"/>
              <a:ext cx="425450" cy="601663"/>
            </a:xfrm>
            <a:custGeom>
              <a:avLst/>
              <a:gdLst>
                <a:gd name="T0" fmla="*/ 470 w 538"/>
                <a:gd name="T1" fmla="*/ 595 h 757"/>
                <a:gd name="T2" fmla="*/ 450 w 538"/>
                <a:gd name="T3" fmla="*/ 630 h 757"/>
                <a:gd name="T4" fmla="*/ 414 w 538"/>
                <a:gd name="T5" fmla="*/ 676 h 757"/>
                <a:gd name="T6" fmla="*/ 370 w 538"/>
                <a:gd name="T7" fmla="*/ 714 h 757"/>
                <a:gd name="T8" fmla="*/ 335 w 538"/>
                <a:gd name="T9" fmla="*/ 732 h 757"/>
                <a:gd name="T10" fmla="*/ 281 w 538"/>
                <a:gd name="T11" fmla="*/ 752 h 757"/>
                <a:gd name="T12" fmla="*/ 223 w 538"/>
                <a:gd name="T13" fmla="*/ 757 h 757"/>
                <a:gd name="T14" fmla="*/ 173 w 538"/>
                <a:gd name="T15" fmla="*/ 753 h 757"/>
                <a:gd name="T16" fmla="*/ 111 w 538"/>
                <a:gd name="T17" fmla="*/ 735 h 757"/>
                <a:gd name="T18" fmla="*/ 60 w 538"/>
                <a:gd name="T19" fmla="*/ 699 h 757"/>
                <a:gd name="T20" fmla="*/ 33 w 538"/>
                <a:gd name="T21" fmla="*/ 669 h 757"/>
                <a:gd name="T22" fmla="*/ 9 w 538"/>
                <a:gd name="T23" fmla="*/ 615 h 757"/>
                <a:gd name="T24" fmla="*/ 0 w 538"/>
                <a:gd name="T25" fmla="*/ 554 h 757"/>
                <a:gd name="T26" fmla="*/ 4 w 538"/>
                <a:gd name="T27" fmla="*/ 508 h 757"/>
                <a:gd name="T28" fmla="*/ 25 w 538"/>
                <a:gd name="T29" fmla="*/ 450 h 757"/>
                <a:gd name="T30" fmla="*/ 63 w 538"/>
                <a:gd name="T31" fmla="*/ 402 h 757"/>
                <a:gd name="T32" fmla="*/ 119 w 538"/>
                <a:gd name="T33" fmla="*/ 364 h 757"/>
                <a:gd name="T34" fmla="*/ 192 w 538"/>
                <a:gd name="T35" fmla="*/ 336 h 757"/>
                <a:gd name="T36" fmla="*/ 473 w 538"/>
                <a:gd name="T37" fmla="*/ 292 h 757"/>
                <a:gd name="T38" fmla="*/ 470 w 538"/>
                <a:gd name="T39" fmla="*/ 237 h 757"/>
                <a:gd name="T40" fmla="*/ 455 w 538"/>
                <a:gd name="T41" fmla="*/ 168 h 757"/>
                <a:gd name="T42" fmla="*/ 429 w 538"/>
                <a:gd name="T43" fmla="*/ 117 h 757"/>
                <a:gd name="T44" fmla="*/ 389 w 538"/>
                <a:gd name="T45" fmla="*/ 81 h 757"/>
                <a:gd name="T46" fmla="*/ 338 w 538"/>
                <a:gd name="T47" fmla="*/ 63 h 757"/>
                <a:gd name="T48" fmla="*/ 297 w 538"/>
                <a:gd name="T49" fmla="*/ 59 h 757"/>
                <a:gd name="T50" fmla="*/ 210 w 538"/>
                <a:gd name="T51" fmla="*/ 72 h 757"/>
                <a:gd name="T52" fmla="*/ 122 w 538"/>
                <a:gd name="T53" fmla="*/ 112 h 757"/>
                <a:gd name="T54" fmla="*/ 66 w 538"/>
                <a:gd name="T55" fmla="*/ 76 h 757"/>
                <a:gd name="T56" fmla="*/ 112 w 538"/>
                <a:gd name="T57" fmla="*/ 46 h 757"/>
                <a:gd name="T58" fmla="*/ 175 w 538"/>
                <a:gd name="T59" fmla="*/ 21 h 757"/>
                <a:gd name="T60" fmla="*/ 274 w 538"/>
                <a:gd name="T61" fmla="*/ 2 h 757"/>
                <a:gd name="T62" fmla="*/ 332 w 538"/>
                <a:gd name="T63" fmla="*/ 0 h 757"/>
                <a:gd name="T64" fmla="*/ 403 w 538"/>
                <a:gd name="T65" fmla="*/ 16 h 757"/>
                <a:gd name="T66" fmla="*/ 460 w 538"/>
                <a:gd name="T67" fmla="*/ 53 h 757"/>
                <a:gd name="T68" fmla="*/ 492 w 538"/>
                <a:gd name="T69" fmla="*/ 87 h 757"/>
                <a:gd name="T70" fmla="*/ 523 w 538"/>
                <a:gd name="T71" fmla="*/ 153 h 757"/>
                <a:gd name="T72" fmla="*/ 536 w 538"/>
                <a:gd name="T73" fmla="*/ 237 h 757"/>
                <a:gd name="T74" fmla="*/ 473 w 538"/>
                <a:gd name="T75" fmla="*/ 740 h 757"/>
                <a:gd name="T76" fmla="*/ 246 w 538"/>
                <a:gd name="T77" fmla="*/ 384 h 757"/>
                <a:gd name="T78" fmla="*/ 177 w 538"/>
                <a:gd name="T79" fmla="*/ 401 h 757"/>
                <a:gd name="T80" fmla="*/ 127 w 538"/>
                <a:gd name="T81" fmla="*/ 424 h 757"/>
                <a:gd name="T82" fmla="*/ 104 w 538"/>
                <a:gd name="T83" fmla="*/ 442 h 757"/>
                <a:gd name="T84" fmla="*/ 79 w 538"/>
                <a:gd name="T85" fmla="*/ 480 h 757"/>
                <a:gd name="T86" fmla="*/ 70 w 538"/>
                <a:gd name="T87" fmla="*/ 531 h 757"/>
                <a:gd name="T88" fmla="*/ 70 w 538"/>
                <a:gd name="T89" fmla="*/ 567 h 757"/>
                <a:gd name="T90" fmla="*/ 79 w 538"/>
                <a:gd name="T91" fmla="*/ 610 h 757"/>
                <a:gd name="T92" fmla="*/ 101 w 538"/>
                <a:gd name="T93" fmla="*/ 646 h 757"/>
                <a:gd name="T94" fmla="*/ 122 w 538"/>
                <a:gd name="T95" fmla="*/ 666 h 757"/>
                <a:gd name="T96" fmla="*/ 162 w 538"/>
                <a:gd name="T97" fmla="*/ 687 h 757"/>
                <a:gd name="T98" fmla="*/ 211 w 538"/>
                <a:gd name="T99" fmla="*/ 697 h 757"/>
                <a:gd name="T100" fmla="*/ 256 w 538"/>
                <a:gd name="T101" fmla="*/ 697 h 757"/>
                <a:gd name="T102" fmla="*/ 325 w 538"/>
                <a:gd name="T103" fmla="*/ 679 h 757"/>
                <a:gd name="T104" fmla="*/ 386 w 538"/>
                <a:gd name="T105" fmla="*/ 640 h 757"/>
                <a:gd name="T106" fmla="*/ 419 w 538"/>
                <a:gd name="T107" fmla="*/ 600 h 757"/>
                <a:gd name="T108" fmla="*/ 455 w 538"/>
                <a:gd name="T109" fmla="*/ 532 h 757"/>
                <a:gd name="T110" fmla="*/ 472 w 538"/>
                <a:gd name="T111" fmla="*/ 452 h 757"/>
                <a:gd name="T112" fmla="*/ 274 w 538"/>
                <a:gd name="T113" fmla="*/ 37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8" h="757">
                  <a:moveTo>
                    <a:pt x="473" y="740"/>
                  </a:moveTo>
                  <a:lnTo>
                    <a:pt x="473" y="595"/>
                  </a:lnTo>
                  <a:lnTo>
                    <a:pt x="470" y="595"/>
                  </a:lnTo>
                  <a:lnTo>
                    <a:pt x="470" y="595"/>
                  </a:lnTo>
                  <a:lnTo>
                    <a:pt x="460" y="613"/>
                  </a:lnTo>
                  <a:lnTo>
                    <a:pt x="450" y="630"/>
                  </a:lnTo>
                  <a:lnTo>
                    <a:pt x="439" y="646"/>
                  </a:lnTo>
                  <a:lnTo>
                    <a:pt x="427" y="661"/>
                  </a:lnTo>
                  <a:lnTo>
                    <a:pt x="414" y="676"/>
                  </a:lnTo>
                  <a:lnTo>
                    <a:pt x="401" y="689"/>
                  </a:lnTo>
                  <a:lnTo>
                    <a:pt x="386" y="702"/>
                  </a:lnTo>
                  <a:lnTo>
                    <a:pt x="370" y="714"/>
                  </a:lnTo>
                  <a:lnTo>
                    <a:pt x="370" y="714"/>
                  </a:lnTo>
                  <a:lnTo>
                    <a:pt x="353" y="724"/>
                  </a:lnTo>
                  <a:lnTo>
                    <a:pt x="335" y="732"/>
                  </a:lnTo>
                  <a:lnTo>
                    <a:pt x="318" y="740"/>
                  </a:lnTo>
                  <a:lnTo>
                    <a:pt x="300" y="747"/>
                  </a:lnTo>
                  <a:lnTo>
                    <a:pt x="281" y="752"/>
                  </a:lnTo>
                  <a:lnTo>
                    <a:pt x="262" y="755"/>
                  </a:lnTo>
                  <a:lnTo>
                    <a:pt x="243" y="757"/>
                  </a:lnTo>
                  <a:lnTo>
                    <a:pt x="223" y="757"/>
                  </a:lnTo>
                  <a:lnTo>
                    <a:pt x="223" y="757"/>
                  </a:lnTo>
                  <a:lnTo>
                    <a:pt x="198" y="757"/>
                  </a:lnTo>
                  <a:lnTo>
                    <a:pt x="173" y="753"/>
                  </a:lnTo>
                  <a:lnTo>
                    <a:pt x="152" y="750"/>
                  </a:lnTo>
                  <a:lnTo>
                    <a:pt x="131" y="743"/>
                  </a:lnTo>
                  <a:lnTo>
                    <a:pt x="111" y="735"/>
                  </a:lnTo>
                  <a:lnTo>
                    <a:pt x="93" y="725"/>
                  </a:lnTo>
                  <a:lnTo>
                    <a:pt x="76" y="714"/>
                  </a:lnTo>
                  <a:lnTo>
                    <a:pt x="60" y="699"/>
                  </a:lnTo>
                  <a:lnTo>
                    <a:pt x="60" y="699"/>
                  </a:lnTo>
                  <a:lnTo>
                    <a:pt x="47" y="684"/>
                  </a:lnTo>
                  <a:lnTo>
                    <a:pt x="33" y="669"/>
                  </a:lnTo>
                  <a:lnTo>
                    <a:pt x="23" y="651"/>
                  </a:lnTo>
                  <a:lnTo>
                    <a:pt x="15" y="635"/>
                  </a:lnTo>
                  <a:lnTo>
                    <a:pt x="9" y="615"/>
                  </a:lnTo>
                  <a:lnTo>
                    <a:pt x="4" y="595"/>
                  </a:lnTo>
                  <a:lnTo>
                    <a:pt x="0" y="575"/>
                  </a:lnTo>
                  <a:lnTo>
                    <a:pt x="0" y="554"/>
                  </a:lnTo>
                  <a:lnTo>
                    <a:pt x="0" y="554"/>
                  </a:lnTo>
                  <a:lnTo>
                    <a:pt x="0" y="531"/>
                  </a:lnTo>
                  <a:lnTo>
                    <a:pt x="4" y="508"/>
                  </a:lnTo>
                  <a:lnTo>
                    <a:pt x="9" y="488"/>
                  </a:lnTo>
                  <a:lnTo>
                    <a:pt x="15" y="468"/>
                  </a:lnTo>
                  <a:lnTo>
                    <a:pt x="25" y="450"/>
                  </a:lnTo>
                  <a:lnTo>
                    <a:pt x="35" y="432"/>
                  </a:lnTo>
                  <a:lnTo>
                    <a:pt x="48" y="417"/>
                  </a:lnTo>
                  <a:lnTo>
                    <a:pt x="63" y="402"/>
                  </a:lnTo>
                  <a:lnTo>
                    <a:pt x="79" y="387"/>
                  </a:lnTo>
                  <a:lnTo>
                    <a:pt x="98" y="376"/>
                  </a:lnTo>
                  <a:lnTo>
                    <a:pt x="119" y="364"/>
                  </a:lnTo>
                  <a:lnTo>
                    <a:pt x="140" y="354"/>
                  </a:lnTo>
                  <a:lnTo>
                    <a:pt x="165" y="344"/>
                  </a:lnTo>
                  <a:lnTo>
                    <a:pt x="192" y="336"/>
                  </a:lnTo>
                  <a:lnTo>
                    <a:pt x="220" y="330"/>
                  </a:lnTo>
                  <a:lnTo>
                    <a:pt x="251" y="325"/>
                  </a:lnTo>
                  <a:lnTo>
                    <a:pt x="473" y="292"/>
                  </a:lnTo>
                  <a:lnTo>
                    <a:pt x="473" y="292"/>
                  </a:lnTo>
                  <a:lnTo>
                    <a:pt x="472" y="264"/>
                  </a:lnTo>
                  <a:lnTo>
                    <a:pt x="470" y="237"/>
                  </a:lnTo>
                  <a:lnTo>
                    <a:pt x="467" y="213"/>
                  </a:lnTo>
                  <a:lnTo>
                    <a:pt x="462" y="189"/>
                  </a:lnTo>
                  <a:lnTo>
                    <a:pt x="455" y="168"/>
                  </a:lnTo>
                  <a:lnTo>
                    <a:pt x="449" y="150"/>
                  </a:lnTo>
                  <a:lnTo>
                    <a:pt x="439" y="132"/>
                  </a:lnTo>
                  <a:lnTo>
                    <a:pt x="429" y="117"/>
                  </a:lnTo>
                  <a:lnTo>
                    <a:pt x="417" y="104"/>
                  </a:lnTo>
                  <a:lnTo>
                    <a:pt x="404" y="91"/>
                  </a:lnTo>
                  <a:lnTo>
                    <a:pt x="389" y="81"/>
                  </a:lnTo>
                  <a:lnTo>
                    <a:pt x="375" y="72"/>
                  </a:lnTo>
                  <a:lnTo>
                    <a:pt x="358" y="67"/>
                  </a:lnTo>
                  <a:lnTo>
                    <a:pt x="338" y="63"/>
                  </a:lnTo>
                  <a:lnTo>
                    <a:pt x="318" y="59"/>
                  </a:lnTo>
                  <a:lnTo>
                    <a:pt x="297" y="59"/>
                  </a:lnTo>
                  <a:lnTo>
                    <a:pt x="297" y="59"/>
                  </a:lnTo>
                  <a:lnTo>
                    <a:pt x="267" y="61"/>
                  </a:lnTo>
                  <a:lnTo>
                    <a:pt x="239" y="64"/>
                  </a:lnTo>
                  <a:lnTo>
                    <a:pt x="210" y="72"/>
                  </a:lnTo>
                  <a:lnTo>
                    <a:pt x="180" y="82"/>
                  </a:lnTo>
                  <a:lnTo>
                    <a:pt x="150" y="95"/>
                  </a:lnTo>
                  <a:lnTo>
                    <a:pt x="122" y="112"/>
                  </a:lnTo>
                  <a:lnTo>
                    <a:pt x="94" y="132"/>
                  </a:lnTo>
                  <a:lnTo>
                    <a:pt x="66" y="155"/>
                  </a:lnTo>
                  <a:lnTo>
                    <a:pt x="66" y="76"/>
                  </a:lnTo>
                  <a:lnTo>
                    <a:pt x="66" y="76"/>
                  </a:lnTo>
                  <a:lnTo>
                    <a:pt x="88" y="61"/>
                  </a:lnTo>
                  <a:lnTo>
                    <a:pt x="112" y="46"/>
                  </a:lnTo>
                  <a:lnTo>
                    <a:pt x="142" y="34"/>
                  </a:lnTo>
                  <a:lnTo>
                    <a:pt x="175" y="21"/>
                  </a:lnTo>
                  <a:lnTo>
                    <a:pt x="175" y="21"/>
                  </a:lnTo>
                  <a:lnTo>
                    <a:pt x="208" y="11"/>
                  </a:lnTo>
                  <a:lnTo>
                    <a:pt x="241" y="5"/>
                  </a:lnTo>
                  <a:lnTo>
                    <a:pt x="274" y="2"/>
                  </a:lnTo>
                  <a:lnTo>
                    <a:pt x="304" y="0"/>
                  </a:lnTo>
                  <a:lnTo>
                    <a:pt x="304" y="0"/>
                  </a:lnTo>
                  <a:lnTo>
                    <a:pt x="332" y="0"/>
                  </a:lnTo>
                  <a:lnTo>
                    <a:pt x="356" y="3"/>
                  </a:lnTo>
                  <a:lnTo>
                    <a:pt x="381" y="10"/>
                  </a:lnTo>
                  <a:lnTo>
                    <a:pt x="403" y="16"/>
                  </a:lnTo>
                  <a:lnTo>
                    <a:pt x="424" y="26"/>
                  </a:lnTo>
                  <a:lnTo>
                    <a:pt x="444" y="38"/>
                  </a:lnTo>
                  <a:lnTo>
                    <a:pt x="460" y="53"/>
                  </a:lnTo>
                  <a:lnTo>
                    <a:pt x="477" y="69"/>
                  </a:lnTo>
                  <a:lnTo>
                    <a:pt x="477" y="69"/>
                  </a:lnTo>
                  <a:lnTo>
                    <a:pt x="492" y="87"/>
                  </a:lnTo>
                  <a:lnTo>
                    <a:pt x="503" y="107"/>
                  </a:lnTo>
                  <a:lnTo>
                    <a:pt x="515" y="128"/>
                  </a:lnTo>
                  <a:lnTo>
                    <a:pt x="523" y="153"/>
                  </a:lnTo>
                  <a:lnTo>
                    <a:pt x="529" y="180"/>
                  </a:lnTo>
                  <a:lnTo>
                    <a:pt x="534" y="208"/>
                  </a:lnTo>
                  <a:lnTo>
                    <a:pt x="536" y="237"/>
                  </a:lnTo>
                  <a:lnTo>
                    <a:pt x="538" y="270"/>
                  </a:lnTo>
                  <a:lnTo>
                    <a:pt x="538" y="740"/>
                  </a:lnTo>
                  <a:lnTo>
                    <a:pt x="473" y="740"/>
                  </a:lnTo>
                  <a:close/>
                  <a:moveTo>
                    <a:pt x="274" y="379"/>
                  </a:moveTo>
                  <a:lnTo>
                    <a:pt x="274" y="379"/>
                  </a:lnTo>
                  <a:lnTo>
                    <a:pt x="246" y="384"/>
                  </a:lnTo>
                  <a:lnTo>
                    <a:pt x="221" y="389"/>
                  </a:lnTo>
                  <a:lnTo>
                    <a:pt x="198" y="396"/>
                  </a:lnTo>
                  <a:lnTo>
                    <a:pt x="177" y="401"/>
                  </a:lnTo>
                  <a:lnTo>
                    <a:pt x="159" y="409"/>
                  </a:lnTo>
                  <a:lnTo>
                    <a:pt x="142" y="415"/>
                  </a:lnTo>
                  <a:lnTo>
                    <a:pt x="127" y="424"/>
                  </a:lnTo>
                  <a:lnTo>
                    <a:pt x="114" y="432"/>
                  </a:lnTo>
                  <a:lnTo>
                    <a:pt x="114" y="432"/>
                  </a:lnTo>
                  <a:lnTo>
                    <a:pt x="104" y="442"/>
                  </a:lnTo>
                  <a:lnTo>
                    <a:pt x="94" y="453"/>
                  </a:lnTo>
                  <a:lnTo>
                    <a:pt x="86" y="466"/>
                  </a:lnTo>
                  <a:lnTo>
                    <a:pt x="79" y="480"/>
                  </a:lnTo>
                  <a:lnTo>
                    <a:pt x="75" y="496"/>
                  </a:lnTo>
                  <a:lnTo>
                    <a:pt x="71" y="513"/>
                  </a:lnTo>
                  <a:lnTo>
                    <a:pt x="70" y="531"/>
                  </a:lnTo>
                  <a:lnTo>
                    <a:pt x="68" y="551"/>
                  </a:lnTo>
                  <a:lnTo>
                    <a:pt x="68" y="551"/>
                  </a:lnTo>
                  <a:lnTo>
                    <a:pt x="70" y="567"/>
                  </a:lnTo>
                  <a:lnTo>
                    <a:pt x="71" y="582"/>
                  </a:lnTo>
                  <a:lnTo>
                    <a:pt x="75" y="595"/>
                  </a:lnTo>
                  <a:lnTo>
                    <a:pt x="79" y="610"/>
                  </a:lnTo>
                  <a:lnTo>
                    <a:pt x="84" y="621"/>
                  </a:lnTo>
                  <a:lnTo>
                    <a:pt x="93" y="635"/>
                  </a:lnTo>
                  <a:lnTo>
                    <a:pt x="101" y="646"/>
                  </a:lnTo>
                  <a:lnTo>
                    <a:pt x="111" y="656"/>
                  </a:lnTo>
                  <a:lnTo>
                    <a:pt x="111" y="656"/>
                  </a:lnTo>
                  <a:lnTo>
                    <a:pt x="122" y="666"/>
                  </a:lnTo>
                  <a:lnTo>
                    <a:pt x="134" y="674"/>
                  </a:lnTo>
                  <a:lnTo>
                    <a:pt x="147" y="682"/>
                  </a:lnTo>
                  <a:lnTo>
                    <a:pt x="162" y="687"/>
                  </a:lnTo>
                  <a:lnTo>
                    <a:pt x="177" y="692"/>
                  </a:lnTo>
                  <a:lnTo>
                    <a:pt x="193" y="696"/>
                  </a:lnTo>
                  <a:lnTo>
                    <a:pt x="211" y="697"/>
                  </a:lnTo>
                  <a:lnTo>
                    <a:pt x="229" y="699"/>
                  </a:lnTo>
                  <a:lnTo>
                    <a:pt x="229" y="699"/>
                  </a:lnTo>
                  <a:lnTo>
                    <a:pt x="256" y="697"/>
                  </a:lnTo>
                  <a:lnTo>
                    <a:pt x="281" y="694"/>
                  </a:lnTo>
                  <a:lnTo>
                    <a:pt x="304" y="687"/>
                  </a:lnTo>
                  <a:lnTo>
                    <a:pt x="325" y="679"/>
                  </a:lnTo>
                  <a:lnTo>
                    <a:pt x="347" y="668"/>
                  </a:lnTo>
                  <a:lnTo>
                    <a:pt x="366" y="654"/>
                  </a:lnTo>
                  <a:lnTo>
                    <a:pt x="386" y="640"/>
                  </a:lnTo>
                  <a:lnTo>
                    <a:pt x="404" y="621"/>
                  </a:lnTo>
                  <a:lnTo>
                    <a:pt x="404" y="621"/>
                  </a:lnTo>
                  <a:lnTo>
                    <a:pt x="419" y="600"/>
                  </a:lnTo>
                  <a:lnTo>
                    <a:pt x="434" y="580"/>
                  </a:lnTo>
                  <a:lnTo>
                    <a:pt x="445" y="557"/>
                  </a:lnTo>
                  <a:lnTo>
                    <a:pt x="455" y="532"/>
                  </a:lnTo>
                  <a:lnTo>
                    <a:pt x="464" y="506"/>
                  </a:lnTo>
                  <a:lnTo>
                    <a:pt x="468" y="480"/>
                  </a:lnTo>
                  <a:lnTo>
                    <a:pt x="472" y="452"/>
                  </a:lnTo>
                  <a:lnTo>
                    <a:pt x="473" y="422"/>
                  </a:lnTo>
                  <a:lnTo>
                    <a:pt x="473" y="351"/>
                  </a:lnTo>
                  <a:lnTo>
                    <a:pt x="274" y="37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6" name="Freeform 46"/>
            <p:cNvSpPr>
              <a:spLocks/>
            </p:cNvSpPr>
            <p:nvPr/>
          </p:nvSpPr>
          <p:spPr bwMode="auto">
            <a:xfrm>
              <a:off x="5608638" y="2809875"/>
              <a:ext cx="271463" cy="585788"/>
            </a:xfrm>
            <a:custGeom>
              <a:avLst/>
              <a:gdLst>
                <a:gd name="T0" fmla="*/ 341 w 341"/>
                <a:gd name="T1" fmla="*/ 81 h 737"/>
                <a:gd name="T2" fmla="*/ 341 w 341"/>
                <a:gd name="T3" fmla="*/ 81 h 737"/>
                <a:gd name="T4" fmla="*/ 323 w 341"/>
                <a:gd name="T5" fmla="*/ 71 h 737"/>
                <a:gd name="T6" fmla="*/ 305 w 341"/>
                <a:gd name="T7" fmla="*/ 64 h 737"/>
                <a:gd name="T8" fmla="*/ 285 w 341"/>
                <a:gd name="T9" fmla="*/ 60 h 737"/>
                <a:gd name="T10" fmla="*/ 264 w 341"/>
                <a:gd name="T11" fmla="*/ 58 h 737"/>
                <a:gd name="T12" fmla="*/ 264 w 341"/>
                <a:gd name="T13" fmla="*/ 58 h 737"/>
                <a:gd name="T14" fmla="*/ 244 w 341"/>
                <a:gd name="T15" fmla="*/ 60 h 737"/>
                <a:gd name="T16" fmla="*/ 224 w 341"/>
                <a:gd name="T17" fmla="*/ 64 h 737"/>
                <a:gd name="T18" fmla="*/ 205 w 341"/>
                <a:gd name="T19" fmla="*/ 71 h 737"/>
                <a:gd name="T20" fmla="*/ 187 w 341"/>
                <a:gd name="T21" fmla="*/ 81 h 737"/>
                <a:gd name="T22" fmla="*/ 168 w 341"/>
                <a:gd name="T23" fmla="*/ 92 h 737"/>
                <a:gd name="T24" fmla="*/ 152 w 341"/>
                <a:gd name="T25" fmla="*/ 107 h 737"/>
                <a:gd name="T26" fmla="*/ 137 w 341"/>
                <a:gd name="T27" fmla="*/ 125 h 737"/>
                <a:gd name="T28" fmla="*/ 122 w 341"/>
                <a:gd name="T29" fmla="*/ 147 h 737"/>
                <a:gd name="T30" fmla="*/ 122 w 341"/>
                <a:gd name="T31" fmla="*/ 147 h 737"/>
                <a:gd name="T32" fmla="*/ 107 w 341"/>
                <a:gd name="T33" fmla="*/ 170 h 737"/>
                <a:gd name="T34" fmla="*/ 96 w 341"/>
                <a:gd name="T35" fmla="*/ 195 h 737"/>
                <a:gd name="T36" fmla="*/ 86 w 341"/>
                <a:gd name="T37" fmla="*/ 223 h 737"/>
                <a:gd name="T38" fmla="*/ 78 w 341"/>
                <a:gd name="T39" fmla="*/ 254 h 737"/>
                <a:gd name="T40" fmla="*/ 71 w 341"/>
                <a:gd name="T41" fmla="*/ 285 h 737"/>
                <a:gd name="T42" fmla="*/ 68 w 341"/>
                <a:gd name="T43" fmla="*/ 320 h 737"/>
                <a:gd name="T44" fmla="*/ 65 w 341"/>
                <a:gd name="T45" fmla="*/ 358 h 737"/>
                <a:gd name="T46" fmla="*/ 63 w 341"/>
                <a:gd name="T47" fmla="*/ 398 h 737"/>
                <a:gd name="T48" fmla="*/ 63 w 341"/>
                <a:gd name="T49" fmla="*/ 737 h 737"/>
                <a:gd name="T50" fmla="*/ 0 w 341"/>
                <a:gd name="T51" fmla="*/ 737 h 737"/>
                <a:gd name="T52" fmla="*/ 0 w 341"/>
                <a:gd name="T53" fmla="*/ 13 h 737"/>
                <a:gd name="T54" fmla="*/ 63 w 341"/>
                <a:gd name="T55" fmla="*/ 13 h 737"/>
                <a:gd name="T56" fmla="*/ 63 w 341"/>
                <a:gd name="T57" fmla="*/ 175 h 737"/>
                <a:gd name="T58" fmla="*/ 66 w 341"/>
                <a:gd name="T59" fmla="*/ 175 h 737"/>
                <a:gd name="T60" fmla="*/ 66 w 341"/>
                <a:gd name="T61" fmla="*/ 175 h 737"/>
                <a:gd name="T62" fmla="*/ 73 w 341"/>
                <a:gd name="T63" fmla="*/ 153 h 737"/>
                <a:gd name="T64" fmla="*/ 81 w 341"/>
                <a:gd name="T65" fmla="*/ 135 h 737"/>
                <a:gd name="T66" fmla="*/ 89 w 341"/>
                <a:gd name="T67" fmla="*/ 117 h 737"/>
                <a:gd name="T68" fmla="*/ 99 w 341"/>
                <a:gd name="T69" fmla="*/ 101 h 737"/>
                <a:gd name="T70" fmla="*/ 109 w 341"/>
                <a:gd name="T71" fmla="*/ 86 h 737"/>
                <a:gd name="T72" fmla="*/ 119 w 341"/>
                <a:gd name="T73" fmla="*/ 71 h 737"/>
                <a:gd name="T74" fmla="*/ 132 w 341"/>
                <a:gd name="T75" fmla="*/ 58 h 737"/>
                <a:gd name="T76" fmla="*/ 145 w 341"/>
                <a:gd name="T77" fmla="*/ 46 h 737"/>
                <a:gd name="T78" fmla="*/ 145 w 341"/>
                <a:gd name="T79" fmla="*/ 46 h 737"/>
                <a:gd name="T80" fmla="*/ 159 w 341"/>
                <a:gd name="T81" fmla="*/ 35 h 737"/>
                <a:gd name="T82" fmla="*/ 173 w 341"/>
                <a:gd name="T83" fmla="*/ 25 h 737"/>
                <a:gd name="T84" fmla="*/ 187 w 341"/>
                <a:gd name="T85" fmla="*/ 18 h 737"/>
                <a:gd name="T86" fmla="*/ 203 w 341"/>
                <a:gd name="T87" fmla="*/ 12 h 737"/>
                <a:gd name="T88" fmla="*/ 218 w 341"/>
                <a:gd name="T89" fmla="*/ 7 h 737"/>
                <a:gd name="T90" fmla="*/ 234 w 341"/>
                <a:gd name="T91" fmla="*/ 3 h 737"/>
                <a:gd name="T92" fmla="*/ 251 w 341"/>
                <a:gd name="T93" fmla="*/ 0 h 737"/>
                <a:gd name="T94" fmla="*/ 269 w 341"/>
                <a:gd name="T95" fmla="*/ 0 h 737"/>
                <a:gd name="T96" fmla="*/ 269 w 341"/>
                <a:gd name="T97" fmla="*/ 0 h 737"/>
                <a:gd name="T98" fmla="*/ 289 w 341"/>
                <a:gd name="T99" fmla="*/ 0 h 737"/>
                <a:gd name="T100" fmla="*/ 307 w 341"/>
                <a:gd name="T101" fmla="*/ 3 h 737"/>
                <a:gd name="T102" fmla="*/ 325 w 341"/>
                <a:gd name="T103" fmla="*/ 7 h 737"/>
                <a:gd name="T104" fmla="*/ 341 w 341"/>
                <a:gd name="T105" fmla="*/ 12 h 737"/>
                <a:gd name="T106" fmla="*/ 341 w 341"/>
                <a:gd name="T107" fmla="*/ 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1" h="737">
                  <a:moveTo>
                    <a:pt x="341" y="81"/>
                  </a:moveTo>
                  <a:lnTo>
                    <a:pt x="341" y="81"/>
                  </a:lnTo>
                  <a:lnTo>
                    <a:pt x="323" y="71"/>
                  </a:lnTo>
                  <a:lnTo>
                    <a:pt x="305" y="64"/>
                  </a:lnTo>
                  <a:lnTo>
                    <a:pt x="285" y="60"/>
                  </a:lnTo>
                  <a:lnTo>
                    <a:pt x="264" y="58"/>
                  </a:lnTo>
                  <a:lnTo>
                    <a:pt x="264" y="58"/>
                  </a:lnTo>
                  <a:lnTo>
                    <a:pt x="244" y="60"/>
                  </a:lnTo>
                  <a:lnTo>
                    <a:pt x="224" y="64"/>
                  </a:lnTo>
                  <a:lnTo>
                    <a:pt x="205" y="71"/>
                  </a:lnTo>
                  <a:lnTo>
                    <a:pt x="187" y="81"/>
                  </a:lnTo>
                  <a:lnTo>
                    <a:pt x="168" y="92"/>
                  </a:lnTo>
                  <a:lnTo>
                    <a:pt x="152" y="107"/>
                  </a:lnTo>
                  <a:lnTo>
                    <a:pt x="137" y="125"/>
                  </a:lnTo>
                  <a:lnTo>
                    <a:pt x="122" y="147"/>
                  </a:lnTo>
                  <a:lnTo>
                    <a:pt x="122" y="147"/>
                  </a:lnTo>
                  <a:lnTo>
                    <a:pt x="107" y="170"/>
                  </a:lnTo>
                  <a:lnTo>
                    <a:pt x="96" y="195"/>
                  </a:lnTo>
                  <a:lnTo>
                    <a:pt x="86" y="223"/>
                  </a:lnTo>
                  <a:lnTo>
                    <a:pt x="78" y="254"/>
                  </a:lnTo>
                  <a:lnTo>
                    <a:pt x="71" y="285"/>
                  </a:lnTo>
                  <a:lnTo>
                    <a:pt x="68" y="320"/>
                  </a:lnTo>
                  <a:lnTo>
                    <a:pt x="65" y="358"/>
                  </a:lnTo>
                  <a:lnTo>
                    <a:pt x="63" y="398"/>
                  </a:lnTo>
                  <a:lnTo>
                    <a:pt x="63" y="737"/>
                  </a:lnTo>
                  <a:lnTo>
                    <a:pt x="0" y="737"/>
                  </a:lnTo>
                  <a:lnTo>
                    <a:pt x="0" y="13"/>
                  </a:lnTo>
                  <a:lnTo>
                    <a:pt x="63" y="13"/>
                  </a:lnTo>
                  <a:lnTo>
                    <a:pt x="63" y="175"/>
                  </a:lnTo>
                  <a:lnTo>
                    <a:pt x="66" y="175"/>
                  </a:lnTo>
                  <a:lnTo>
                    <a:pt x="66" y="175"/>
                  </a:lnTo>
                  <a:lnTo>
                    <a:pt x="73" y="153"/>
                  </a:lnTo>
                  <a:lnTo>
                    <a:pt x="81" y="135"/>
                  </a:lnTo>
                  <a:lnTo>
                    <a:pt x="89" y="117"/>
                  </a:lnTo>
                  <a:lnTo>
                    <a:pt x="99" y="101"/>
                  </a:lnTo>
                  <a:lnTo>
                    <a:pt x="109" y="86"/>
                  </a:lnTo>
                  <a:lnTo>
                    <a:pt x="119" y="71"/>
                  </a:lnTo>
                  <a:lnTo>
                    <a:pt x="132" y="58"/>
                  </a:lnTo>
                  <a:lnTo>
                    <a:pt x="145" y="46"/>
                  </a:lnTo>
                  <a:lnTo>
                    <a:pt x="145" y="46"/>
                  </a:lnTo>
                  <a:lnTo>
                    <a:pt x="159" y="35"/>
                  </a:lnTo>
                  <a:lnTo>
                    <a:pt x="173" y="25"/>
                  </a:lnTo>
                  <a:lnTo>
                    <a:pt x="187" y="18"/>
                  </a:lnTo>
                  <a:lnTo>
                    <a:pt x="203" y="12"/>
                  </a:lnTo>
                  <a:lnTo>
                    <a:pt x="218" y="7"/>
                  </a:lnTo>
                  <a:lnTo>
                    <a:pt x="234" y="3"/>
                  </a:lnTo>
                  <a:lnTo>
                    <a:pt x="251" y="0"/>
                  </a:lnTo>
                  <a:lnTo>
                    <a:pt x="269" y="0"/>
                  </a:lnTo>
                  <a:lnTo>
                    <a:pt x="269" y="0"/>
                  </a:lnTo>
                  <a:lnTo>
                    <a:pt x="289" y="0"/>
                  </a:lnTo>
                  <a:lnTo>
                    <a:pt x="307" y="3"/>
                  </a:lnTo>
                  <a:lnTo>
                    <a:pt x="325" y="7"/>
                  </a:lnTo>
                  <a:lnTo>
                    <a:pt x="341" y="12"/>
                  </a:lnTo>
                  <a:lnTo>
                    <a:pt x="341" y="8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sp>
        <p:nvSpPr>
          <p:cNvPr id="278" name="TextBox 277"/>
          <p:cNvSpPr txBox="1">
            <a:spLocks/>
          </p:cNvSpPr>
          <p:nvPr/>
        </p:nvSpPr>
        <p:spPr>
          <a:xfrm>
            <a:off x="0" y="6611781"/>
            <a:ext cx="12192000" cy="246221"/>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75757"/>
                </a:solidFill>
                <a:effectLst/>
                <a:uLnTx/>
                <a:uFillTx/>
                <a:latin typeface="Arial"/>
                <a:ea typeface="+mn-ea"/>
                <a:cs typeface="Arial"/>
              </a:rPr>
              <a:t>© 2016 Billion Dollar Graphics. </a:t>
            </a:r>
            <a:r>
              <a:rPr kumimoji="0" lang="en-US" sz="1000" b="1" i="0" u="none" strike="noStrike" kern="1200" cap="none" spc="0" normalizeH="0" baseline="0" noProof="0" dirty="0">
                <a:ln>
                  <a:noFill/>
                </a:ln>
                <a:solidFill>
                  <a:srgbClr val="575757"/>
                </a:solidFill>
                <a:effectLst/>
                <a:uLnTx/>
                <a:uFillTx/>
                <a:latin typeface="Arial"/>
                <a:ea typeface="+mn-ea"/>
                <a:cs typeface="Arial"/>
              </a:rPr>
              <a:t>All rights reserved.</a:t>
            </a:r>
            <a:r>
              <a:rPr kumimoji="0" lang="en-US" sz="1000" b="0" i="0" u="none" strike="noStrike" kern="1200" cap="none" spc="0" normalizeH="0" baseline="0" noProof="0" dirty="0">
                <a:ln>
                  <a:noFill/>
                </a:ln>
                <a:solidFill>
                  <a:srgbClr val="575757"/>
                </a:solidFill>
                <a:effectLst/>
                <a:uLnTx/>
                <a:uFillTx/>
                <a:latin typeface="Arial"/>
                <a:ea typeface="+mn-ea"/>
                <a:cs typeface="Arial"/>
              </a:rPr>
              <a:t> If sharing this content, please give attribution to Mike Parkinson and Billion Dollar Graphics and keep the copyright notification and logo.</a:t>
            </a:r>
          </a:p>
        </p:txBody>
      </p:sp>
      <p:sp>
        <p:nvSpPr>
          <p:cNvPr id="279" name="TextBox 278"/>
          <p:cNvSpPr txBox="1"/>
          <p:nvPr/>
        </p:nvSpPr>
        <p:spPr>
          <a:xfrm>
            <a:off x="2133600" y="156002"/>
            <a:ext cx="9804400" cy="469359"/>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28FB9"/>
                </a:solidFill>
                <a:effectLst/>
                <a:uLnTx/>
                <a:uFillTx/>
                <a:latin typeface="Arial"/>
                <a:ea typeface="+mn-ea"/>
                <a:cs typeface="Arial"/>
              </a:rPr>
              <a:t>How to Make a Lock in PowerPoint</a:t>
            </a:r>
          </a:p>
        </p:txBody>
      </p:sp>
      <p:sp>
        <p:nvSpPr>
          <p:cNvPr id="282" name="Rectangle 281"/>
          <p:cNvSpPr/>
          <p:nvPr/>
        </p:nvSpPr>
        <p:spPr bwMode="auto">
          <a:xfrm>
            <a:off x="5450242" y="2569056"/>
            <a:ext cx="1284402" cy="648979"/>
          </a:xfrm>
          <a:prstGeom prst="rect">
            <a:avLst/>
          </a:prstGeom>
          <a:noFill/>
          <a:ln w="19050" cap="flat" cmpd="sng" algn="ctr">
            <a:solidFill>
              <a:srgbClr val="3ABAE1"/>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84" name="Oval 283"/>
          <p:cNvSpPr/>
          <p:nvPr/>
        </p:nvSpPr>
        <p:spPr bwMode="auto">
          <a:xfrm>
            <a:off x="9848217" y="2981900"/>
            <a:ext cx="147010" cy="45719"/>
          </a:xfrm>
          <a:prstGeom prst="ellipse">
            <a:avLst/>
          </a:prstGeom>
          <a:noFill/>
          <a:ln w="12700" cap="flat" cmpd="sng" algn="ctr">
            <a:solidFill>
              <a:srgbClr val="3ABAE1"/>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4" name="TextBox 233"/>
          <p:cNvSpPr txBox="1"/>
          <p:nvPr/>
        </p:nvSpPr>
        <p:spPr>
          <a:xfrm>
            <a:off x="139700" y="3403600"/>
            <a:ext cx="1879600" cy="253916"/>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8.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 rectangle.</a:t>
            </a:r>
          </a:p>
        </p:txBody>
      </p:sp>
      <p:sp>
        <p:nvSpPr>
          <p:cNvPr id="235" name="TextBox 234"/>
          <p:cNvSpPr txBox="1"/>
          <p:nvPr/>
        </p:nvSpPr>
        <p:spPr>
          <a:xfrm>
            <a:off x="2146300" y="3403600"/>
            <a:ext cx="1879600" cy="881780"/>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9. </a:t>
            </a:r>
            <a:r>
              <a:rPr kumimoji="0" lang="en-US" sz="1200" b="0" i="0" u="none" strike="noStrike" kern="1200" cap="none" spc="0" normalizeH="0" baseline="0" noProof="0" dirty="0">
                <a:ln>
                  <a:noFill/>
                </a:ln>
                <a:solidFill>
                  <a:srgbClr val="000000"/>
                </a:solidFill>
                <a:effectLst/>
                <a:uLnTx/>
                <a:uFillTx/>
                <a:latin typeface="Arial"/>
                <a:ea typeface="+mn-ea"/>
                <a:cs typeface="Arial"/>
              </a:rPr>
              <a:t>Fill the rectangle with a gray color. Use “Fill Effects” to change transparency to 20%. Add rectangles.</a:t>
            </a:r>
          </a:p>
        </p:txBody>
      </p:sp>
      <p:sp>
        <p:nvSpPr>
          <p:cNvPr id="158" name="TextBox 157"/>
          <p:cNvSpPr txBox="1"/>
          <p:nvPr/>
        </p:nvSpPr>
        <p:spPr>
          <a:xfrm>
            <a:off x="4165600" y="3403600"/>
            <a:ext cx="1879600" cy="881780"/>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10. </a:t>
            </a:r>
            <a:r>
              <a:rPr kumimoji="0" lang="en-US" sz="1200" b="0" i="0" u="none" strike="noStrike" kern="1200" cap="none" spc="0" normalizeH="0" baseline="0" noProof="0" dirty="0">
                <a:ln>
                  <a:noFill/>
                </a:ln>
                <a:solidFill>
                  <a:srgbClr val="000000"/>
                </a:solidFill>
                <a:effectLst/>
                <a:uLnTx/>
                <a:uFillTx/>
                <a:latin typeface="Arial"/>
                <a:ea typeface="+mn-ea"/>
                <a:cs typeface="Arial"/>
              </a:rPr>
              <a:t>Color as shown below. Use “Fill Effects/Gradient” to add gradients. Draw a thin rectangle.</a:t>
            </a:r>
          </a:p>
        </p:txBody>
      </p:sp>
      <p:sp>
        <p:nvSpPr>
          <p:cNvPr id="201" name="TextBox 200"/>
          <p:cNvSpPr txBox="1"/>
          <p:nvPr/>
        </p:nvSpPr>
        <p:spPr>
          <a:xfrm>
            <a:off x="6172200" y="3403600"/>
            <a:ext cx="1879600" cy="10341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11. </a:t>
            </a:r>
            <a:r>
              <a:rPr kumimoji="0" lang="en-US" sz="1200" b="0" i="0" u="none" strike="noStrike" kern="1200" cap="none" spc="0" normalizeH="0" baseline="0" noProof="0" dirty="0">
                <a:ln>
                  <a:noFill/>
                </a:ln>
                <a:solidFill>
                  <a:srgbClr val="000000"/>
                </a:solidFill>
                <a:effectLst/>
                <a:uLnTx/>
                <a:uFillTx/>
                <a:latin typeface="Arial"/>
                <a:ea typeface="+mn-ea"/>
                <a:cs typeface="Arial"/>
              </a:rPr>
              <a:t>Use “Fill Effects/Gradient” to add a gradient to the thin rectangle. Duplicate and use “Distribute Vertically” to evenly space all.</a:t>
            </a:r>
          </a:p>
        </p:txBody>
      </p:sp>
      <p:sp>
        <p:nvSpPr>
          <p:cNvPr id="218" name="TextBox 217"/>
          <p:cNvSpPr txBox="1"/>
          <p:nvPr/>
        </p:nvSpPr>
        <p:spPr>
          <a:xfrm>
            <a:off x="8191500" y="3403600"/>
            <a:ext cx="1879600" cy="1038746"/>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12. </a:t>
            </a:r>
            <a:r>
              <a:rPr kumimoji="0" lang="en-US" sz="1200" b="0" i="0" u="none" strike="noStrike" kern="1200" cap="none" spc="0" normalizeH="0" baseline="0" noProof="0" dirty="0">
                <a:ln>
                  <a:noFill/>
                </a:ln>
                <a:solidFill>
                  <a:srgbClr val="000000"/>
                </a:solidFill>
                <a:effectLst/>
                <a:uLnTx/>
                <a:uFillTx/>
                <a:latin typeface="Arial"/>
                <a:ea typeface="+mn-ea"/>
                <a:cs typeface="Arial"/>
              </a:rPr>
              <a:t>Copy and paste the lock arm and body. Use “Merge Shapes/Union” to combine all. Change the transparency to make the lock shadow.</a:t>
            </a:r>
          </a:p>
        </p:txBody>
      </p:sp>
      <p:sp>
        <p:nvSpPr>
          <p:cNvPr id="219" name="TextBox 218"/>
          <p:cNvSpPr txBox="1"/>
          <p:nvPr/>
        </p:nvSpPr>
        <p:spPr>
          <a:xfrm>
            <a:off x="10198100" y="3403600"/>
            <a:ext cx="1879600" cy="567848"/>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13. </a:t>
            </a:r>
            <a:r>
              <a:rPr kumimoji="0" lang="en-US" sz="1200" b="0" i="0" u="none" strike="noStrike" kern="1200" cap="none" spc="0" normalizeH="0" baseline="0" noProof="0" dirty="0">
                <a:ln>
                  <a:noFill/>
                </a:ln>
                <a:solidFill>
                  <a:srgbClr val="000000"/>
                </a:solidFill>
                <a:effectLst/>
                <a:uLnTx/>
                <a:uFillTx/>
                <a:latin typeface="Arial"/>
                <a:ea typeface="+mn-ea"/>
                <a:cs typeface="Arial"/>
              </a:rPr>
              <a:t>If wanted, place the lock shadow behind your lock.</a:t>
            </a:r>
          </a:p>
        </p:txBody>
      </p:sp>
    </p:spTree>
    <p:extLst>
      <p:ext uri="{BB962C8B-B14F-4D97-AF65-F5344CB8AC3E}">
        <p14:creationId xmlns:p14="http://schemas.microsoft.com/office/powerpoint/2010/main" val="176705183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 name="Rectangle 121"/>
          <p:cNvSpPr/>
          <p:nvPr/>
        </p:nvSpPr>
        <p:spPr bwMode="auto">
          <a:xfrm>
            <a:off x="0" y="0"/>
            <a:ext cx="12192000" cy="6858000"/>
          </a:xfrm>
          <a:prstGeom prst="rect">
            <a:avLst/>
          </a:prstGeom>
          <a:solidFill>
            <a:srgbClr val="F2F2F2"/>
          </a:solidFill>
          <a:ln w="9525">
            <a:noFill/>
            <a:miter lim="800000"/>
            <a:headEnd/>
            <a:tailEnd/>
          </a:ln>
          <a:effectLst/>
        </p:spPr>
        <p:txBody>
          <a:bodyPr wrap="none" anchor="ctr">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3" name="Group 2"/>
          <p:cNvGrpSpPr/>
          <p:nvPr/>
        </p:nvGrpSpPr>
        <p:grpSpPr>
          <a:xfrm>
            <a:off x="111125" y="774700"/>
            <a:ext cx="11941175" cy="5854700"/>
            <a:chOff x="111125" y="774700"/>
            <a:chExt cx="11941175" cy="5854700"/>
          </a:xfrm>
        </p:grpSpPr>
        <p:sp>
          <p:nvSpPr>
            <p:cNvPr id="210" name="Rectangle 209"/>
            <p:cNvSpPr/>
            <p:nvPr/>
          </p:nvSpPr>
          <p:spPr bwMode="auto">
            <a:xfrm>
              <a:off x="177800" y="774700"/>
              <a:ext cx="1593088" cy="25019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1" name="Rectangle 210"/>
            <p:cNvSpPr/>
            <p:nvPr/>
          </p:nvSpPr>
          <p:spPr bwMode="auto">
            <a:xfrm>
              <a:off x="1883833" y="774700"/>
              <a:ext cx="1593088" cy="25019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2" name="Rectangle 211"/>
            <p:cNvSpPr/>
            <p:nvPr/>
          </p:nvSpPr>
          <p:spPr bwMode="auto">
            <a:xfrm>
              <a:off x="3589866" y="774700"/>
              <a:ext cx="1593088" cy="25019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3" name="Rectangle 212"/>
            <p:cNvSpPr/>
            <p:nvPr/>
          </p:nvSpPr>
          <p:spPr bwMode="auto">
            <a:xfrm>
              <a:off x="5295899" y="774700"/>
              <a:ext cx="1593088" cy="25019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4" name="Rectangle 213"/>
            <p:cNvSpPr/>
            <p:nvPr/>
          </p:nvSpPr>
          <p:spPr bwMode="auto">
            <a:xfrm>
              <a:off x="7001932" y="774700"/>
              <a:ext cx="1593088" cy="25019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5" name="Rectangle 214"/>
            <p:cNvSpPr/>
            <p:nvPr/>
          </p:nvSpPr>
          <p:spPr bwMode="auto">
            <a:xfrm>
              <a:off x="8707965" y="774700"/>
              <a:ext cx="1593088" cy="25019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6" name="Rectangle 215"/>
            <p:cNvSpPr/>
            <p:nvPr/>
          </p:nvSpPr>
          <p:spPr bwMode="auto">
            <a:xfrm>
              <a:off x="10414000" y="774700"/>
              <a:ext cx="1593088" cy="25019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7" name="Rectangle 216"/>
            <p:cNvSpPr/>
            <p:nvPr/>
          </p:nvSpPr>
          <p:spPr bwMode="auto">
            <a:xfrm>
              <a:off x="111125"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20" name="Rectangle 219"/>
            <p:cNvSpPr/>
            <p:nvPr/>
          </p:nvSpPr>
          <p:spPr bwMode="auto">
            <a:xfrm>
              <a:off x="2122170"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21" name="Rectangle 220"/>
            <p:cNvSpPr/>
            <p:nvPr/>
          </p:nvSpPr>
          <p:spPr bwMode="auto">
            <a:xfrm>
              <a:off x="4133215"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22" name="Rectangle 221"/>
            <p:cNvSpPr/>
            <p:nvPr/>
          </p:nvSpPr>
          <p:spPr bwMode="auto">
            <a:xfrm>
              <a:off x="6144260"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23" name="Rectangle 222"/>
            <p:cNvSpPr/>
            <p:nvPr/>
          </p:nvSpPr>
          <p:spPr bwMode="auto">
            <a:xfrm>
              <a:off x="8155305"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24" name="Rectangle 223"/>
            <p:cNvSpPr/>
            <p:nvPr/>
          </p:nvSpPr>
          <p:spPr bwMode="auto">
            <a:xfrm>
              <a:off x="10166350" y="3390900"/>
              <a:ext cx="1885950" cy="3238500"/>
            </a:xfrm>
            <a:prstGeom prst="rect">
              <a:avLst/>
            </a:prstGeom>
            <a:solidFill>
              <a:srgbClr val="FFFFFF"/>
            </a:solid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sp>
        <p:nvSpPr>
          <p:cNvPr id="225" name="TextBox 224"/>
          <p:cNvSpPr txBox="1"/>
          <p:nvPr/>
        </p:nvSpPr>
        <p:spPr>
          <a:xfrm>
            <a:off x="177800" y="774700"/>
            <a:ext cx="1600200" cy="1038746"/>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 </a:t>
            </a:r>
            <a:r>
              <a:rPr kumimoji="0" lang="en-US" sz="1200" b="0" i="0" u="none" strike="noStrike" kern="1200" cap="none" spc="0" normalizeH="0" baseline="0" noProof="0" dirty="0">
                <a:ln>
                  <a:noFill/>
                </a:ln>
                <a:solidFill>
                  <a:srgbClr val="000000"/>
                </a:solidFill>
                <a:effectLst/>
                <a:uLnTx/>
                <a:uFillTx/>
                <a:latin typeface="Arial"/>
                <a:ea typeface="+mn-ea"/>
                <a:cs typeface="Arial"/>
              </a:rPr>
              <a:t>Make two Rounded Rectangles as shown below. (Create a duplicate of the larger shape.)</a:t>
            </a:r>
          </a:p>
        </p:txBody>
      </p:sp>
      <p:sp>
        <p:nvSpPr>
          <p:cNvPr id="227" name="TextBox 226"/>
          <p:cNvSpPr txBox="1"/>
          <p:nvPr/>
        </p:nvSpPr>
        <p:spPr>
          <a:xfrm>
            <a:off x="1892300" y="774700"/>
            <a:ext cx="1600200" cy="1191095"/>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2.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small shape and then the large shape. Use “Merge Shapes/Subtract” to cut away the inner circle.</a:t>
            </a:r>
          </a:p>
        </p:txBody>
      </p:sp>
      <p:sp>
        <p:nvSpPr>
          <p:cNvPr id="228" name="TextBox 227"/>
          <p:cNvSpPr txBox="1"/>
          <p:nvPr/>
        </p:nvSpPr>
        <p:spPr>
          <a:xfrm>
            <a:off x="3581400" y="774700"/>
            <a:ext cx="1600200" cy="724814"/>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3. </a:t>
            </a:r>
            <a:r>
              <a:rPr kumimoji="0" lang="en-US" sz="1200" b="0" i="0" u="none" strike="noStrike" kern="1200" cap="none" spc="0" normalizeH="0" baseline="0" noProof="0" dirty="0">
                <a:ln>
                  <a:noFill/>
                </a:ln>
                <a:solidFill>
                  <a:srgbClr val="000000"/>
                </a:solidFill>
                <a:effectLst/>
                <a:uLnTx/>
                <a:uFillTx/>
                <a:latin typeface="Arial"/>
                <a:ea typeface="+mn-ea"/>
                <a:cs typeface="Arial"/>
              </a:rPr>
              <a:t>Duplicate the shape, scale it down and reposition as shown below.</a:t>
            </a:r>
          </a:p>
        </p:txBody>
      </p:sp>
      <p:sp>
        <p:nvSpPr>
          <p:cNvPr id="229" name="TextBox 228"/>
          <p:cNvSpPr txBox="1"/>
          <p:nvPr/>
        </p:nvSpPr>
        <p:spPr>
          <a:xfrm>
            <a:off x="5295900" y="774700"/>
            <a:ext cx="1600200" cy="1191095"/>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4.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large shape and then the small shape. Use “Merge </a:t>
            </a:r>
            <a:r>
              <a:rPr kumimoji="0" lang="en-US" sz="1200" b="0" i="0" u="none" strike="noStrike" kern="1200" cap="none" spc="0" normalizeH="0" baseline="0" noProof="0">
                <a:ln>
                  <a:noFill/>
                </a:ln>
                <a:solidFill>
                  <a:srgbClr val="000000"/>
                </a:solidFill>
                <a:effectLst/>
                <a:uLnTx/>
                <a:uFillTx/>
                <a:latin typeface="Arial"/>
                <a:ea typeface="+mn-ea"/>
                <a:cs typeface="Arial"/>
              </a:rPr>
              <a:t>Shapes/ Subtract</a:t>
            </a:r>
            <a:r>
              <a:rPr kumimoji="0" lang="en-US" sz="1200" b="0" i="0" u="none" strike="noStrike" kern="1200" cap="none" spc="0" normalizeH="0" baseline="0" noProof="0" dirty="0">
                <a:ln>
                  <a:noFill/>
                </a:ln>
                <a:solidFill>
                  <a:srgbClr val="000000"/>
                </a:solidFill>
                <a:effectLst/>
                <a:uLnTx/>
                <a:uFillTx/>
                <a:latin typeface="Arial"/>
                <a:ea typeface="+mn-ea"/>
                <a:cs typeface="Arial"/>
              </a:rPr>
              <a:t>” to cut away the smaller shape.</a:t>
            </a:r>
          </a:p>
        </p:txBody>
      </p:sp>
      <p:sp>
        <p:nvSpPr>
          <p:cNvPr id="230" name="TextBox 229"/>
          <p:cNvSpPr txBox="1"/>
          <p:nvPr/>
        </p:nvSpPr>
        <p:spPr>
          <a:xfrm>
            <a:off x="6997700" y="774700"/>
            <a:ext cx="1600200" cy="881780"/>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5. </a:t>
            </a:r>
            <a:r>
              <a:rPr kumimoji="0" lang="en-US" sz="1200" b="0" i="0" u="none" strike="noStrike" kern="1200" cap="none" spc="0" normalizeH="0" baseline="0" noProof="0" dirty="0">
                <a:ln>
                  <a:noFill/>
                </a:ln>
                <a:solidFill>
                  <a:srgbClr val="000000"/>
                </a:solidFill>
                <a:effectLst/>
                <a:uLnTx/>
                <a:uFillTx/>
                <a:latin typeface="Arial"/>
                <a:ea typeface="+mn-ea"/>
                <a:cs typeface="Arial"/>
              </a:rPr>
              <a:t>Position the duplicated shape from Step 1 and the remaining shape as shown below. </a:t>
            </a:r>
          </a:p>
        </p:txBody>
      </p:sp>
      <p:sp>
        <p:nvSpPr>
          <p:cNvPr id="231" name="TextBox 230"/>
          <p:cNvSpPr txBox="1"/>
          <p:nvPr/>
        </p:nvSpPr>
        <p:spPr>
          <a:xfrm>
            <a:off x="8712200" y="774700"/>
            <a:ext cx="1638300" cy="72019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6.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shapes and use “Merge Shapes/Union” to cut combine shapes. </a:t>
            </a:r>
          </a:p>
        </p:txBody>
      </p:sp>
      <p:sp>
        <p:nvSpPr>
          <p:cNvPr id="233" name="TextBox 232"/>
          <p:cNvSpPr txBox="1"/>
          <p:nvPr/>
        </p:nvSpPr>
        <p:spPr>
          <a:xfrm>
            <a:off x="10426700" y="774700"/>
            <a:ext cx="1600200" cy="150502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7.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 Snip and Round Single Corner Rectangle (in Shape menu). Move </a:t>
            </a:r>
            <a:r>
              <a:rPr kumimoji="0" lang="en-US" sz="1200" b="0" i="0" u="none" strike="noStrike" kern="1200" cap="none" spc="0" normalizeH="0" baseline="0" noProof="0">
                <a:ln>
                  <a:noFill/>
                </a:ln>
                <a:solidFill>
                  <a:srgbClr val="000000"/>
                </a:solidFill>
                <a:effectLst/>
                <a:uLnTx/>
                <a:uFillTx/>
                <a:latin typeface="Arial"/>
                <a:ea typeface="+mn-ea"/>
                <a:cs typeface="Arial"/>
              </a:rPr>
              <a:t>the Reshape nodes </a:t>
            </a:r>
            <a:r>
              <a:rPr kumimoji="0" lang="en-US" sz="1200" b="0" i="0" u="none" strike="noStrike" kern="1200" cap="none" spc="0" normalizeH="0" baseline="0" noProof="0" dirty="0">
                <a:ln>
                  <a:noFill/>
                </a:ln>
                <a:solidFill>
                  <a:srgbClr val="000000"/>
                </a:solidFill>
                <a:effectLst/>
                <a:uLnTx/>
                <a:uFillTx/>
                <a:latin typeface="Arial"/>
                <a:ea typeface="+mn-ea"/>
                <a:cs typeface="Arial"/>
              </a:rPr>
              <a:t>to change the curved corner and angled corner as shown below.</a:t>
            </a:r>
          </a:p>
        </p:txBody>
      </p:sp>
      <p:sp>
        <p:nvSpPr>
          <p:cNvPr id="234" name="TextBox 233"/>
          <p:cNvSpPr txBox="1"/>
          <p:nvPr/>
        </p:nvSpPr>
        <p:spPr>
          <a:xfrm>
            <a:off x="139700" y="3403600"/>
            <a:ext cx="1879600" cy="724814"/>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8.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and position Isosceles Triangles (from Shape menu) as shown below.</a:t>
            </a:r>
          </a:p>
        </p:txBody>
      </p:sp>
      <p:sp>
        <p:nvSpPr>
          <p:cNvPr id="235" name="TextBox 234"/>
          <p:cNvSpPr txBox="1"/>
          <p:nvPr/>
        </p:nvSpPr>
        <p:spPr>
          <a:xfrm>
            <a:off x="2146300" y="3403600"/>
            <a:ext cx="1879600" cy="724814"/>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9. </a:t>
            </a:r>
            <a:r>
              <a:rPr kumimoji="0" lang="en-US" sz="1200" b="0" i="0" u="none" strike="noStrike" kern="1200" cap="none" spc="0" normalizeH="0" baseline="0" noProof="0" dirty="0">
                <a:ln>
                  <a:noFill/>
                </a:ln>
                <a:solidFill>
                  <a:srgbClr val="000000"/>
                </a:solidFill>
                <a:effectLst/>
                <a:uLnTx/>
                <a:uFillTx/>
                <a:latin typeface="Arial"/>
                <a:ea typeface="+mn-ea"/>
                <a:cs typeface="Arial"/>
              </a:rPr>
              <a:t>Randomly</a:t>
            </a:r>
            <a:r>
              <a:rPr kumimoji="0" lang="en-US" sz="1200" b="1" i="0" u="none" strike="noStrike" kern="1200" cap="none" spc="0" normalizeH="0" baseline="0" noProof="0" dirty="0">
                <a:ln>
                  <a:noFill/>
                </a:ln>
                <a:solidFill>
                  <a:srgbClr val="000000"/>
                </a:solidFill>
                <a:effectLst/>
                <a:uLnTx/>
                <a:uFillTx/>
                <a:latin typeface="Arial"/>
                <a:ea typeface="+mn-ea"/>
                <a:cs typeface="Arial"/>
              </a:rPr>
              <a:t> </a:t>
            </a:r>
            <a:r>
              <a:rPr kumimoji="0" lang="en-US" sz="1200" b="0" i="0" u="none" strike="noStrike" kern="1200" cap="none" spc="0" normalizeH="0" baseline="0" noProof="0" dirty="0">
                <a:ln>
                  <a:noFill/>
                </a:ln>
                <a:solidFill>
                  <a:srgbClr val="000000"/>
                </a:solidFill>
                <a:effectLst/>
                <a:uLnTx/>
                <a:uFillTx/>
                <a:latin typeface="Arial"/>
                <a:ea typeface="+mn-ea"/>
                <a:cs typeface="Arial"/>
              </a:rPr>
              <a:t>scale Isosceles Triangles similar to the example below.</a:t>
            </a:r>
          </a:p>
        </p:txBody>
      </p:sp>
      <p:sp>
        <p:nvSpPr>
          <p:cNvPr id="158" name="TextBox 157"/>
          <p:cNvSpPr txBox="1"/>
          <p:nvPr/>
        </p:nvSpPr>
        <p:spPr>
          <a:xfrm>
            <a:off x="4165600" y="3403600"/>
            <a:ext cx="1879600" cy="724814"/>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10.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shapes and use “Merge Shapes/Union” to cut combine shapes. </a:t>
            </a:r>
            <a:r>
              <a:rPr kumimoji="0" lang="en-US" sz="1200" b="1" i="0" u="none" strike="noStrike" kern="1200" cap="none" spc="0" normalizeH="0" baseline="0" noProof="0" dirty="0">
                <a:ln>
                  <a:noFill/>
                </a:ln>
                <a:solidFill>
                  <a:srgbClr val="000000"/>
                </a:solidFill>
                <a:effectLst/>
                <a:uLnTx/>
                <a:uFillTx/>
                <a:latin typeface="Arial"/>
                <a:ea typeface="+mn-ea"/>
                <a:cs typeface="Arial"/>
              </a:rPr>
              <a:t> </a:t>
            </a:r>
            <a:endParaRPr kumimoji="0" lang="en-US" sz="1200" b="0" i="0" u="none" strike="noStrike" kern="1200" cap="none" spc="0" normalizeH="0" baseline="0" noProof="0" dirty="0">
              <a:ln>
                <a:noFill/>
              </a:ln>
              <a:solidFill>
                <a:srgbClr val="000000"/>
              </a:solidFill>
              <a:effectLst/>
              <a:uLnTx/>
              <a:uFillTx/>
              <a:latin typeface="Arial"/>
              <a:ea typeface="+mn-ea"/>
              <a:cs typeface="Arial"/>
            </a:endParaRPr>
          </a:p>
        </p:txBody>
      </p:sp>
      <p:sp>
        <p:nvSpPr>
          <p:cNvPr id="201" name="TextBox 200"/>
          <p:cNvSpPr txBox="1"/>
          <p:nvPr/>
        </p:nvSpPr>
        <p:spPr>
          <a:xfrm>
            <a:off x="6172200" y="3403600"/>
            <a:ext cx="1879600" cy="724814"/>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11.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and position Rectangle and Rounded Rectangle as shown below.</a:t>
            </a:r>
          </a:p>
        </p:txBody>
      </p:sp>
      <p:sp>
        <p:nvSpPr>
          <p:cNvPr id="218" name="TextBox 217"/>
          <p:cNvSpPr txBox="1"/>
          <p:nvPr/>
        </p:nvSpPr>
        <p:spPr>
          <a:xfrm>
            <a:off x="8191500" y="3403600"/>
            <a:ext cx="1879600" cy="72019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12.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shapes and use “Merge Shapes/Union” to cut combine shapes. </a:t>
            </a:r>
            <a:r>
              <a:rPr kumimoji="0" lang="en-US" sz="1200" b="1" i="0" u="none" strike="noStrike" kern="1200" cap="none" spc="0" normalizeH="0" baseline="0" noProof="0" dirty="0">
                <a:ln>
                  <a:noFill/>
                </a:ln>
                <a:solidFill>
                  <a:srgbClr val="000000"/>
                </a:solidFill>
                <a:effectLst/>
                <a:uLnTx/>
                <a:uFillTx/>
                <a:latin typeface="Arial"/>
                <a:ea typeface="+mn-ea"/>
                <a:cs typeface="Arial"/>
              </a:rPr>
              <a:t> </a:t>
            </a:r>
            <a:endParaRPr kumimoji="0" lang="en-US" sz="1200" b="0" i="0" u="none" strike="noStrike" kern="1200" cap="none" spc="0" normalizeH="0" baseline="0" noProof="0" dirty="0">
              <a:ln>
                <a:noFill/>
              </a:ln>
              <a:solidFill>
                <a:srgbClr val="000000"/>
              </a:solidFill>
              <a:effectLst/>
              <a:uLnTx/>
              <a:uFillTx/>
              <a:latin typeface="Arial"/>
              <a:ea typeface="+mn-ea"/>
              <a:cs typeface="Arial"/>
            </a:endParaRPr>
          </a:p>
        </p:txBody>
      </p:sp>
      <p:sp>
        <p:nvSpPr>
          <p:cNvPr id="219" name="TextBox 218"/>
          <p:cNvSpPr txBox="1"/>
          <p:nvPr/>
        </p:nvSpPr>
        <p:spPr>
          <a:xfrm>
            <a:off x="10198100" y="3403600"/>
            <a:ext cx="1879600" cy="1038746"/>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13.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final two shapes (scale as shown, if needed) and use “Merge Shapes/Union” to cut combine shapes. Color as wanted. </a:t>
            </a:r>
            <a:r>
              <a:rPr kumimoji="0" lang="en-US" sz="1200" b="1" i="0" u="none" strike="noStrike" kern="1200" cap="none" spc="0" normalizeH="0" baseline="0" noProof="0" dirty="0">
                <a:ln>
                  <a:noFill/>
                </a:ln>
                <a:solidFill>
                  <a:srgbClr val="000000"/>
                </a:solidFill>
                <a:effectLst/>
                <a:uLnTx/>
                <a:uFillTx/>
                <a:latin typeface="Arial"/>
                <a:ea typeface="+mn-ea"/>
                <a:cs typeface="Arial"/>
              </a:rPr>
              <a:t> </a:t>
            </a:r>
            <a:endParaRPr kumimoji="0" lang="en-US" sz="1200" b="0" i="0" u="none" strike="noStrike" kern="1200" cap="none" spc="0" normalizeH="0" baseline="0" noProof="0" dirty="0">
              <a:ln>
                <a:noFill/>
              </a:ln>
              <a:solidFill>
                <a:srgbClr val="000000"/>
              </a:solidFill>
              <a:effectLst/>
              <a:uLnTx/>
              <a:uFillTx/>
              <a:latin typeface="Arial"/>
              <a:ea typeface="+mn-ea"/>
              <a:cs typeface="Arial"/>
            </a:endParaRPr>
          </a:p>
        </p:txBody>
      </p:sp>
      <p:grpSp>
        <p:nvGrpSpPr>
          <p:cNvPr id="226" name="Group 225"/>
          <p:cNvGrpSpPr/>
          <p:nvPr/>
        </p:nvGrpSpPr>
        <p:grpSpPr>
          <a:xfrm>
            <a:off x="204646" y="101600"/>
            <a:ext cx="1813366" cy="596900"/>
            <a:chOff x="0" y="1924050"/>
            <a:chExt cx="9144000" cy="3009901"/>
          </a:xfrm>
        </p:grpSpPr>
        <p:sp>
          <p:nvSpPr>
            <p:cNvPr id="232" name="Freeform 5"/>
            <p:cNvSpPr>
              <a:spLocks/>
            </p:cNvSpPr>
            <p:nvPr/>
          </p:nvSpPr>
          <p:spPr bwMode="auto">
            <a:xfrm>
              <a:off x="28575" y="1946275"/>
              <a:ext cx="361950" cy="388938"/>
            </a:xfrm>
            <a:custGeom>
              <a:avLst/>
              <a:gdLst>
                <a:gd name="T0" fmla="*/ 424 w 457"/>
                <a:gd name="T1" fmla="*/ 490 h 490"/>
                <a:gd name="T2" fmla="*/ 424 w 457"/>
                <a:gd name="T3" fmla="*/ 142 h 490"/>
                <a:gd name="T4" fmla="*/ 424 w 457"/>
                <a:gd name="T5" fmla="*/ 142 h 490"/>
                <a:gd name="T6" fmla="*/ 427 w 457"/>
                <a:gd name="T7" fmla="*/ 69 h 490"/>
                <a:gd name="T8" fmla="*/ 426 w 457"/>
                <a:gd name="T9" fmla="*/ 69 h 490"/>
                <a:gd name="T10" fmla="*/ 426 w 457"/>
                <a:gd name="T11" fmla="*/ 69 h 490"/>
                <a:gd name="T12" fmla="*/ 409 w 457"/>
                <a:gd name="T13" fmla="*/ 112 h 490"/>
                <a:gd name="T14" fmla="*/ 234 w 457"/>
                <a:gd name="T15" fmla="*/ 490 h 490"/>
                <a:gd name="T16" fmla="*/ 223 w 457"/>
                <a:gd name="T17" fmla="*/ 490 h 490"/>
                <a:gd name="T18" fmla="*/ 48 w 457"/>
                <a:gd name="T19" fmla="*/ 114 h 490"/>
                <a:gd name="T20" fmla="*/ 48 w 457"/>
                <a:gd name="T21" fmla="*/ 114 h 490"/>
                <a:gd name="T22" fmla="*/ 40 w 457"/>
                <a:gd name="T23" fmla="*/ 94 h 490"/>
                <a:gd name="T24" fmla="*/ 33 w 457"/>
                <a:gd name="T25" fmla="*/ 68 h 490"/>
                <a:gd name="T26" fmla="*/ 32 w 457"/>
                <a:gd name="T27" fmla="*/ 68 h 490"/>
                <a:gd name="T28" fmla="*/ 32 w 457"/>
                <a:gd name="T29" fmla="*/ 68 h 490"/>
                <a:gd name="T30" fmla="*/ 33 w 457"/>
                <a:gd name="T31" fmla="*/ 101 h 490"/>
                <a:gd name="T32" fmla="*/ 33 w 457"/>
                <a:gd name="T33" fmla="*/ 134 h 490"/>
                <a:gd name="T34" fmla="*/ 33 w 457"/>
                <a:gd name="T35" fmla="*/ 490 h 490"/>
                <a:gd name="T36" fmla="*/ 0 w 457"/>
                <a:gd name="T37" fmla="*/ 490 h 490"/>
                <a:gd name="T38" fmla="*/ 0 w 457"/>
                <a:gd name="T39" fmla="*/ 0 h 490"/>
                <a:gd name="T40" fmla="*/ 32 w 457"/>
                <a:gd name="T41" fmla="*/ 0 h 490"/>
                <a:gd name="T42" fmla="*/ 215 w 457"/>
                <a:gd name="T43" fmla="*/ 394 h 490"/>
                <a:gd name="T44" fmla="*/ 215 w 457"/>
                <a:gd name="T45" fmla="*/ 394 h 490"/>
                <a:gd name="T46" fmla="*/ 218 w 457"/>
                <a:gd name="T47" fmla="*/ 404 h 490"/>
                <a:gd name="T48" fmla="*/ 218 w 457"/>
                <a:gd name="T49" fmla="*/ 404 h 490"/>
                <a:gd name="T50" fmla="*/ 221 w 457"/>
                <a:gd name="T51" fmla="*/ 415 h 490"/>
                <a:gd name="T52" fmla="*/ 221 w 457"/>
                <a:gd name="T53" fmla="*/ 415 h 490"/>
                <a:gd name="T54" fmla="*/ 229 w 457"/>
                <a:gd name="T55" fmla="*/ 435 h 490"/>
                <a:gd name="T56" fmla="*/ 231 w 457"/>
                <a:gd name="T57" fmla="*/ 435 h 490"/>
                <a:gd name="T58" fmla="*/ 234 w 457"/>
                <a:gd name="T59" fmla="*/ 424 h 490"/>
                <a:gd name="T60" fmla="*/ 234 w 457"/>
                <a:gd name="T61" fmla="*/ 424 h 490"/>
                <a:gd name="T62" fmla="*/ 246 w 457"/>
                <a:gd name="T63" fmla="*/ 391 h 490"/>
                <a:gd name="T64" fmla="*/ 426 w 457"/>
                <a:gd name="T65" fmla="*/ 0 h 490"/>
                <a:gd name="T66" fmla="*/ 457 w 457"/>
                <a:gd name="T67" fmla="*/ 0 h 490"/>
                <a:gd name="T68" fmla="*/ 457 w 457"/>
                <a:gd name="T69" fmla="*/ 490 h 490"/>
                <a:gd name="T70" fmla="*/ 424 w 457"/>
                <a:gd name="T7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7" h="490">
                  <a:moveTo>
                    <a:pt x="424" y="490"/>
                  </a:moveTo>
                  <a:lnTo>
                    <a:pt x="424" y="142"/>
                  </a:lnTo>
                  <a:lnTo>
                    <a:pt x="424" y="142"/>
                  </a:lnTo>
                  <a:lnTo>
                    <a:pt x="427" y="69"/>
                  </a:lnTo>
                  <a:lnTo>
                    <a:pt x="426" y="69"/>
                  </a:lnTo>
                  <a:lnTo>
                    <a:pt x="426" y="69"/>
                  </a:lnTo>
                  <a:lnTo>
                    <a:pt x="409" y="112"/>
                  </a:lnTo>
                  <a:lnTo>
                    <a:pt x="234" y="490"/>
                  </a:lnTo>
                  <a:lnTo>
                    <a:pt x="223" y="490"/>
                  </a:lnTo>
                  <a:lnTo>
                    <a:pt x="48" y="114"/>
                  </a:lnTo>
                  <a:lnTo>
                    <a:pt x="48" y="114"/>
                  </a:lnTo>
                  <a:lnTo>
                    <a:pt x="40" y="94"/>
                  </a:lnTo>
                  <a:lnTo>
                    <a:pt x="33" y="68"/>
                  </a:lnTo>
                  <a:lnTo>
                    <a:pt x="32" y="68"/>
                  </a:lnTo>
                  <a:lnTo>
                    <a:pt x="32" y="68"/>
                  </a:lnTo>
                  <a:lnTo>
                    <a:pt x="33" y="101"/>
                  </a:lnTo>
                  <a:lnTo>
                    <a:pt x="33" y="134"/>
                  </a:lnTo>
                  <a:lnTo>
                    <a:pt x="33" y="490"/>
                  </a:lnTo>
                  <a:lnTo>
                    <a:pt x="0" y="490"/>
                  </a:lnTo>
                  <a:lnTo>
                    <a:pt x="0" y="0"/>
                  </a:lnTo>
                  <a:lnTo>
                    <a:pt x="32" y="0"/>
                  </a:lnTo>
                  <a:lnTo>
                    <a:pt x="215" y="394"/>
                  </a:lnTo>
                  <a:lnTo>
                    <a:pt x="215" y="394"/>
                  </a:lnTo>
                  <a:lnTo>
                    <a:pt x="218" y="404"/>
                  </a:lnTo>
                  <a:lnTo>
                    <a:pt x="218" y="404"/>
                  </a:lnTo>
                  <a:lnTo>
                    <a:pt x="221" y="415"/>
                  </a:lnTo>
                  <a:lnTo>
                    <a:pt x="221" y="415"/>
                  </a:lnTo>
                  <a:lnTo>
                    <a:pt x="229" y="435"/>
                  </a:lnTo>
                  <a:lnTo>
                    <a:pt x="231" y="435"/>
                  </a:lnTo>
                  <a:lnTo>
                    <a:pt x="234" y="424"/>
                  </a:lnTo>
                  <a:lnTo>
                    <a:pt x="234" y="424"/>
                  </a:lnTo>
                  <a:lnTo>
                    <a:pt x="246" y="391"/>
                  </a:lnTo>
                  <a:lnTo>
                    <a:pt x="426" y="0"/>
                  </a:lnTo>
                  <a:lnTo>
                    <a:pt x="457" y="0"/>
                  </a:lnTo>
                  <a:lnTo>
                    <a:pt x="457" y="490"/>
                  </a:lnTo>
                  <a:lnTo>
                    <a:pt x="424" y="49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6" name="Freeform 6"/>
            <p:cNvSpPr>
              <a:spLocks noEditPoints="1"/>
            </p:cNvSpPr>
            <p:nvPr/>
          </p:nvSpPr>
          <p:spPr bwMode="auto">
            <a:xfrm>
              <a:off x="476250" y="1946275"/>
              <a:ext cx="41275" cy="388938"/>
            </a:xfrm>
            <a:custGeom>
              <a:avLst/>
              <a:gdLst>
                <a:gd name="T0" fmla="*/ 26 w 53"/>
                <a:gd name="T1" fmla="*/ 51 h 490"/>
                <a:gd name="T2" fmla="*/ 26 w 53"/>
                <a:gd name="T3" fmla="*/ 51 h 490"/>
                <a:gd name="T4" fmla="*/ 16 w 53"/>
                <a:gd name="T5" fmla="*/ 49 h 490"/>
                <a:gd name="T6" fmla="*/ 8 w 53"/>
                <a:gd name="T7" fmla="*/ 45 h 490"/>
                <a:gd name="T8" fmla="*/ 8 w 53"/>
                <a:gd name="T9" fmla="*/ 45 h 490"/>
                <a:gd name="T10" fmla="*/ 5 w 53"/>
                <a:gd name="T11" fmla="*/ 40 h 490"/>
                <a:gd name="T12" fmla="*/ 3 w 53"/>
                <a:gd name="T13" fmla="*/ 36 h 490"/>
                <a:gd name="T14" fmla="*/ 2 w 53"/>
                <a:gd name="T15" fmla="*/ 31 h 490"/>
                <a:gd name="T16" fmla="*/ 0 w 53"/>
                <a:gd name="T17" fmla="*/ 25 h 490"/>
                <a:gd name="T18" fmla="*/ 0 w 53"/>
                <a:gd name="T19" fmla="*/ 25 h 490"/>
                <a:gd name="T20" fmla="*/ 2 w 53"/>
                <a:gd name="T21" fmla="*/ 20 h 490"/>
                <a:gd name="T22" fmla="*/ 3 w 53"/>
                <a:gd name="T23" fmla="*/ 15 h 490"/>
                <a:gd name="T24" fmla="*/ 5 w 53"/>
                <a:gd name="T25" fmla="*/ 10 h 490"/>
                <a:gd name="T26" fmla="*/ 8 w 53"/>
                <a:gd name="T27" fmla="*/ 7 h 490"/>
                <a:gd name="T28" fmla="*/ 8 w 53"/>
                <a:gd name="T29" fmla="*/ 7 h 490"/>
                <a:gd name="T30" fmla="*/ 16 w 53"/>
                <a:gd name="T31" fmla="*/ 2 h 490"/>
                <a:gd name="T32" fmla="*/ 26 w 53"/>
                <a:gd name="T33" fmla="*/ 0 h 490"/>
                <a:gd name="T34" fmla="*/ 26 w 53"/>
                <a:gd name="T35" fmla="*/ 0 h 490"/>
                <a:gd name="T36" fmla="*/ 36 w 53"/>
                <a:gd name="T37" fmla="*/ 2 h 490"/>
                <a:gd name="T38" fmla="*/ 44 w 53"/>
                <a:gd name="T39" fmla="*/ 7 h 490"/>
                <a:gd name="T40" fmla="*/ 44 w 53"/>
                <a:gd name="T41" fmla="*/ 7 h 490"/>
                <a:gd name="T42" fmla="*/ 48 w 53"/>
                <a:gd name="T43" fmla="*/ 10 h 490"/>
                <a:gd name="T44" fmla="*/ 51 w 53"/>
                <a:gd name="T45" fmla="*/ 15 h 490"/>
                <a:gd name="T46" fmla="*/ 53 w 53"/>
                <a:gd name="T47" fmla="*/ 20 h 490"/>
                <a:gd name="T48" fmla="*/ 53 w 53"/>
                <a:gd name="T49" fmla="*/ 25 h 490"/>
                <a:gd name="T50" fmla="*/ 53 w 53"/>
                <a:gd name="T51" fmla="*/ 25 h 490"/>
                <a:gd name="T52" fmla="*/ 53 w 53"/>
                <a:gd name="T53" fmla="*/ 30 h 490"/>
                <a:gd name="T54" fmla="*/ 51 w 53"/>
                <a:gd name="T55" fmla="*/ 35 h 490"/>
                <a:gd name="T56" fmla="*/ 49 w 53"/>
                <a:gd name="T57" fmla="*/ 40 h 490"/>
                <a:gd name="T58" fmla="*/ 44 w 53"/>
                <a:gd name="T59" fmla="*/ 45 h 490"/>
                <a:gd name="T60" fmla="*/ 44 w 53"/>
                <a:gd name="T61" fmla="*/ 45 h 490"/>
                <a:gd name="T62" fmla="*/ 41 w 53"/>
                <a:gd name="T63" fmla="*/ 48 h 490"/>
                <a:gd name="T64" fmla="*/ 36 w 53"/>
                <a:gd name="T65" fmla="*/ 49 h 490"/>
                <a:gd name="T66" fmla="*/ 31 w 53"/>
                <a:gd name="T67" fmla="*/ 51 h 490"/>
                <a:gd name="T68" fmla="*/ 26 w 53"/>
                <a:gd name="T69" fmla="*/ 51 h 490"/>
                <a:gd name="T70" fmla="*/ 26 w 53"/>
                <a:gd name="T71" fmla="*/ 51 h 490"/>
                <a:gd name="T72" fmla="*/ 12 w 53"/>
                <a:gd name="T73" fmla="*/ 490 h 490"/>
                <a:gd name="T74" fmla="*/ 12 w 53"/>
                <a:gd name="T75" fmla="*/ 140 h 490"/>
                <a:gd name="T76" fmla="*/ 43 w 53"/>
                <a:gd name="T77" fmla="*/ 140 h 490"/>
                <a:gd name="T78" fmla="*/ 43 w 53"/>
                <a:gd name="T79" fmla="*/ 490 h 490"/>
                <a:gd name="T80" fmla="*/ 12 w 53"/>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490">
                  <a:moveTo>
                    <a:pt x="26" y="51"/>
                  </a:moveTo>
                  <a:lnTo>
                    <a:pt x="26" y="51"/>
                  </a:lnTo>
                  <a:lnTo>
                    <a:pt x="16" y="49"/>
                  </a:lnTo>
                  <a:lnTo>
                    <a:pt x="8" y="45"/>
                  </a:lnTo>
                  <a:lnTo>
                    <a:pt x="8" y="45"/>
                  </a:lnTo>
                  <a:lnTo>
                    <a:pt x="5" y="40"/>
                  </a:lnTo>
                  <a:lnTo>
                    <a:pt x="3" y="36"/>
                  </a:lnTo>
                  <a:lnTo>
                    <a:pt x="2" y="31"/>
                  </a:lnTo>
                  <a:lnTo>
                    <a:pt x="0" y="25"/>
                  </a:lnTo>
                  <a:lnTo>
                    <a:pt x="0" y="25"/>
                  </a:lnTo>
                  <a:lnTo>
                    <a:pt x="2" y="20"/>
                  </a:lnTo>
                  <a:lnTo>
                    <a:pt x="3" y="15"/>
                  </a:lnTo>
                  <a:lnTo>
                    <a:pt x="5" y="10"/>
                  </a:lnTo>
                  <a:lnTo>
                    <a:pt x="8" y="7"/>
                  </a:lnTo>
                  <a:lnTo>
                    <a:pt x="8" y="7"/>
                  </a:lnTo>
                  <a:lnTo>
                    <a:pt x="16" y="2"/>
                  </a:lnTo>
                  <a:lnTo>
                    <a:pt x="26" y="0"/>
                  </a:lnTo>
                  <a:lnTo>
                    <a:pt x="26" y="0"/>
                  </a:lnTo>
                  <a:lnTo>
                    <a:pt x="36" y="2"/>
                  </a:lnTo>
                  <a:lnTo>
                    <a:pt x="44" y="7"/>
                  </a:lnTo>
                  <a:lnTo>
                    <a:pt x="44" y="7"/>
                  </a:lnTo>
                  <a:lnTo>
                    <a:pt x="48" y="10"/>
                  </a:lnTo>
                  <a:lnTo>
                    <a:pt x="51" y="15"/>
                  </a:lnTo>
                  <a:lnTo>
                    <a:pt x="53" y="20"/>
                  </a:lnTo>
                  <a:lnTo>
                    <a:pt x="53" y="25"/>
                  </a:lnTo>
                  <a:lnTo>
                    <a:pt x="53" y="25"/>
                  </a:lnTo>
                  <a:lnTo>
                    <a:pt x="53" y="30"/>
                  </a:lnTo>
                  <a:lnTo>
                    <a:pt x="51" y="35"/>
                  </a:lnTo>
                  <a:lnTo>
                    <a:pt x="49" y="40"/>
                  </a:lnTo>
                  <a:lnTo>
                    <a:pt x="44" y="45"/>
                  </a:lnTo>
                  <a:lnTo>
                    <a:pt x="44" y="45"/>
                  </a:lnTo>
                  <a:lnTo>
                    <a:pt x="41" y="48"/>
                  </a:lnTo>
                  <a:lnTo>
                    <a:pt x="36" y="49"/>
                  </a:lnTo>
                  <a:lnTo>
                    <a:pt x="31" y="51"/>
                  </a:lnTo>
                  <a:lnTo>
                    <a:pt x="26" y="51"/>
                  </a:lnTo>
                  <a:lnTo>
                    <a:pt x="26" y="51"/>
                  </a:lnTo>
                  <a:close/>
                  <a:moveTo>
                    <a:pt x="12" y="490"/>
                  </a:moveTo>
                  <a:lnTo>
                    <a:pt x="12" y="140"/>
                  </a:lnTo>
                  <a:lnTo>
                    <a:pt x="43" y="140"/>
                  </a:lnTo>
                  <a:lnTo>
                    <a:pt x="43" y="490"/>
                  </a:lnTo>
                  <a:lnTo>
                    <a:pt x="12" y="49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7" name="Freeform 7"/>
            <p:cNvSpPr>
              <a:spLocks/>
            </p:cNvSpPr>
            <p:nvPr/>
          </p:nvSpPr>
          <p:spPr bwMode="auto">
            <a:xfrm>
              <a:off x="598488" y="1924050"/>
              <a:ext cx="195263" cy="411163"/>
            </a:xfrm>
            <a:custGeom>
              <a:avLst/>
              <a:gdLst>
                <a:gd name="T0" fmla="*/ 199 w 246"/>
                <a:gd name="T1" fmla="*/ 518 h 518"/>
                <a:gd name="T2" fmla="*/ 33 w 246"/>
                <a:gd name="T3" fmla="*/ 345 h 518"/>
                <a:gd name="T4" fmla="*/ 31 w 246"/>
                <a:gd name="T5" fmla="*/ 345 h 518"/>
                <a:gd name="T6" fmla="*/ 31 w 246"/>
                <a:gd name="T7" fmla="*/ 518 h 518"/>
                <a:gd name="T8" fmla="*/ 0 w 246"/>
                <a:gd name="T9" fmla="*/ 518 h 518"/>
                <a:gd name="T10" fmla="*/ 0 w 246"/>
                <a:gd name="T11" fmla="*/ 0 h 518"/>
                <a:gd name="T12" fmla="*/ 31 w 246"/>
                <a:gd name="T13" fmla="*/ 0 h 518"/>
                <a:gd name="T14" fmla="*/ 31 w 246"/>
                <a:gd name="T15" fmla="*/ 333 h 518"/>
                <a:gd name="T16" fmla="*/ 33 w 246"/>
                <a:gd name="T17" fmla="*/ 333 h 518"/>
                <a:gd name="T18" fmla="*/ 191 w 246"/>
                <a:gd name="T19" fmla="*/ 168 h 518"/>
                <a:gd name="T20" fmla="*/ 232 w 246"/>
                <a:gd name="T21" fmla="*/ 168 h 518"/>
                <a:gd name="T22" fmla="*/ 66 w 246"/>
                <a:gd name="T23" fmla="*/ 336 h 518"/>
                <a:gd name="T24" fmla="*/ 246 w 246"/>
                <a:gd name="T25" fmla="*/ 518 h 518"/>
                <a:gd name="T26" fmla="*/ 199 w 246"/>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6" y="518"/>
                  </a:lnTo>
                  <a:lnTo>
                    <a:pt x="199" y="51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8" name="Freeform 8"/>
            <p:cNvSpPr>
              <a:spLocks noEditPoints="1"/>
            </p:cNvSpPr>
            <p:nvPr/>
          </p:nvSpPr>
          <p:spPr bwMode="auto">
            <a:xfrm>
              <a:off x="825500" y="2051050"/>
              <a:ext cx="230188" cy="290513"/>
            </a:xfrm>
            <a:custGeom>
              <a:avLst/>
              <a:gdLst>
                <a:gd name="T0" fmla="*/ 33 w 290"/>
                <a:gd name="T1" fmla="*/ 201 h 366"/>
                <a:gd name="T2" fmla="*/ 41 w 290"/>
                <a:gd name="T3" fmla="*/ 249 h 366"/>
                <a:gd name="T4" fmla="*/ 58 w 290"/>
                <a:gd name="T5" fmla="*/ 285 h 366"/>
                <a:gd name="T6" fmla="*/ 74 w 290"/>
                <a:gd name="T7" fmla="*/ 307 h 366"/>
                <a:gd name="T8" fmla="*/ 106 w 290"/>
                <a:gd name="T9" fmla="*/ 326 h 366"/>
                <a:gd name="T10" fmla="*/ 143 w 290"/>
                <a:gd name="T11" fmla="*/ 336 h 366"/>
                <a:gd name="T12" fmla="*/ 172 w 290"/>
                <a:gd name="T13" fmla="*/ 336 h 366"/>
                <a:gd name="T14" fmla="*/ 214 w 290"/>
                <a:gd name="T15" fmla="*/ 326 h 366"/>
                <a:gd name="T16" fmla="*/ 257 w 290"/>
                <a:gd name="T17" fmla="*/ 303 h 366"/>
                <a:gd name="T18" fmla="*/ 272 w 290"/>
                <a:gd name="T19" fmla="*/ 328 h 366"/>
                <a:gd name="T20" fmla="*/ 229 w 290"/>
                <a:gd name="T21" fmla="*/ 351 h 366"/>
                <a:gd name="T22" fmla="*/ 183 w 290"/>
                <a:gd name="T23" fmla="*/ 364 h 366"/>
                <a:gd name="T24" fmla="*/ 150 w 290"/>
                <a:gd name="T25" fmla="*/ 366 h 366"/>
                <a:gd name="T26" fmla="*/ 104 w 290"/>
                <a:gd name="T27" fmla="*/ 359 h 366"/>
                <a:gd name="T28" fmla="*/ 64 w 290"/>
                <a:gd name="T29" fmla="*/ 338 h 366"/>
                <a:gd name="T30" fmla="*/ 41 w 290"/>
                <a:gd name="T31" fmla="*/ 318 h 366"/>
                <a:gd name="T32" fmla="*/ 17 w 290"/>
                <a:gd name="T33" fmla="*/ 275 h 366"/>
                <a:gd name="T34" fmla="*/ 2 w 290"/>
                <a:gd name="T35" fmla="*/ 222 h 366"/>
                <a:gd name="T36" fmla="*/ 0 w 290"/>
                <a:gd name="T37" fmla="*/ 181 h 366"/>
                <a:gd name="T38" fmla="*/ 5 w 290"/>
                <a:gd name="T39" fmla="*/ 127 h 366"/>
                <a:gd name="T40" fmla="*/ 23 w 290"/>
                <a:gd name="T41" fmla="*/ 79 h 366"/>
                <a:gd name="T42" fmla="*/ 43 w 290"/>
                <a:gd name="T43" fmla="*/ 51 h 366"/>
                <a:gd name="T44" fmla="*/ 79 w 290"/>
                <a:gd name="T45" fmla="*/ 20 h 366"/>
                <a:gd name="T46" fmla="*/ 124 w 290"/>
                <a:gd name="T47" fmla="*/ 3 h 366"/>
                <a:gd name="T48" fmla="*/ 157 w 290"/>
                <a:gd name="T49" fmla="*/ 0 h 366"/>
                <a:gd name="T50" fmla="*/ 201 w 290"/>
                <a:gd name="T51" fmla="*/ 5 h 366"/>
                <a:gd name="T52" fmla="*/ 237 w 290"/>
                <a:gd name="T53" fmla="*/ 25 h 366"/>
                <a:gd name="T54" fmla="*/ 256 w 290"/>
                <a:gd name="T55" fmla="*/ 44 h 366"/>
                <a:gd name="T56" fmla="*/ 277 w 290"/>
                <a:gd name="T57" fmla="*/ 84 h 366"/>
                <a:gd name="T58" fmla="*/ 289 w 290"/>
                <a:gd name="T59" fmla="*/ 132 h 366"/>
                <a:gd name="T60" fmla="*/ 290 w 290"/>
                <a:gd name="T61" fmla="*/ 185 h 366"/>
                <a:gd name="T62" fmla="*/ 259 w 290"/>
                <a:gd name="T63" fmla="*/ 155 h 366"/>
                <a:gd name="T64" fmla="*/ 246 w 290"/>
                <a:gd name="T65" fmla="*/ 91 h 366"/>
                <a:gd name="T66" fmla="*/ 229 w 290"/>
                <a:gd name="T67" fmla="*/ 61 h 366"/>
                <a:gd name="T68" fmla="*/ 214 w 290"/>
                <a:gd name="T69" fmla="*/ 46 h 366"/>
                <a:gd name="T70" fmla="*/ 188 w 290"/>
                <a:gd name="T71" fmla="*/ 33 h 366"/>
                <a:gd name="T72" fmla="*/ 155 w 290"/>
                <a:gd name="T73" fmla="*/ 28 h 366"/>
                <a:gd name="T74" fmla="*/ 132 w 290"/>
                <a:gd name="T75" fmla="*/ 30 h 366"/>
                <a:gd name="T76" fmla="*/ 101 w 290"/>
                <a:gd name="T77" fmla="*/ 41 h 366"/>
                <a:gd name="T78" fmla="*/ 73 w 290"/>
                <a:gd name="T79" fmla="*/ 61 h 366"/>
                <a:gd name="T80" fmla="*/ 59 w 290"/>
                <a:gd name="T81" fmla="*/ 79 h 366"/>
                <a:gd name="T82" fmla="*/ 43 w 290"/>
                <a:gd name="T83" fmla="*/ 114 h 366"/>
                <a:gd name="T84" fmla="*/ 259 w 290"/>
                <a:gd name="T85" fmla="*/ 15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0" h="366">
                  <a:moveTo>
                    <a:pt x="33" y="185"/>
                  </a:moveTo>
                  <a:lnTo>
                    <a:pt x="33" y="185"/>
                  </a:lnTo>
                  <a:lnTo>
                    <a:pt x="33" y="201"/>
                  </a:lnTo>
                  <a:lnTo>
                    <a:pt x="35" y="218"/>
                  </a:lnTo>
                  <a:lnTo>
                    <a:pt x="36" y="234"/>
                  </a:lnTo>
                  <a:lnTo>
                    <a:pt x="41" y="249"/>
                  </a:lnTo>
                  <a:lnTo>
                    <a:pt x="45" y="262"/>
                  </a:lnTo>
                  <a:lnTo>
                    <a:pt x="51" y="274"/>
                  </a:lnTo>
                  <a:lnTo>
                    <a:pt x="58" y="285"/>
                  </a:lnTo>
                  <a:lnTo>
                    <a:pt x="66" y="297"/>
                  </a:lnTo>
                  <a:lnTo>
                    <a:pt x="66" y="297"/>
                  </a:lnTo>
                  <a:lnTo>
                    <a:pt x="74" y="307"/>
                  </a:lnTo>
                  <a:lnTo>
                    <a:pt x="84" y="315"/>
                  </a:lnTo>
                  <a:lnTo>
                    <a:pt x="94" y="321"/>
                  </a:lnTo>
                  <a:lnTo>
                    <a:pt x="106" y="326"/>
                  </a:lnTo>
                  <a:lnTo>
                    <a:pt x="117" y="331"/>
                  </a:lnTo>
                  <a:lnTo>
                    <a:pt x="129" y="335"/>
                  </a:lnTo>
                  <a:lnTo>
                    <a:pt x="143" y="336"/>
                  </a:lnTo>
                  <a:lnTo>
                    <a:pt x="157" y="338"/>
                  </a:lnTo>
                  <a:lnTo>
                    <a:pt x="157" y="338"/>
                  </a:lnTo>
                  <a:lnTo>
                    <a:pt x="172" y="336"/>
                  </a:lnTo>
                  <a:lnTo>
                    <a:pt x="186" y="335"/>
                  </a:lnTo>
                  <a:lnTo>
                    <a:pt x="201" y="331"/>
                  </a:lnTo>
                  <a:lnTo>
                    <a:pt x="214" y="326"/>
                  </a:lnTo>
                  <a:lnTo>
                    <a:pt x="229" y="320"/>
                  </a:lnTo>
                  <a:lnTo>
                    <a:pt x="244" y="313"/>
                  </a:lnTo>
                  <a:lnTo>
                    <a:pt x="257" y="303"/>
                  </a:lnTo>
                  <a:lnTo>
                    <a:pt x="272" y="293"/>
                  </a:lnTo>
                  <a:lnTo>
                    <a:pt x="272" y="328"/>
                  </a:lnTo>
                  <a:lnTo>
                    <a:pt x="272" y="328"/>
                  </a:lnTo>
                  <a:lnTo>
                    <a:pt x="257" y="336"/>
                  </a:lnTo>
                  <a:lnTo>
                    <a:pt x="244" y="345"/>
                  </a:lnTo>
                  <a:lnTo>
                    <a:pt x="229" y="351"/>
                  </a:lnTo>
                  <a:lnTo>
                    <a:pt x="214" y="356"/>
                  </a:lnTo>
                  <a:lnTo>
                    <a:pt x="200" y="361"/>
                  </a:lnTo>
                  <a:lnTo>
                    <a:pt x="183" y="364"/>
                  </a:lnTo>
                  <a:lnTo>
                    <a:pt x="167" y="366"/>
                  </a:lnTo>
                  <a:lnTo>
                    <a:pt x="150" y="366"/>
                  </a:lnTo>
                  <a:lnTo>
                    <a:pt x="150" y="366"/>
                  </a:lnTo>
                  <a:lnTo>
                    <a:pt x="134" y="366"/>
                  </a:lnTo>
                  <a:lnTo>
                    <a:pt x="119" y="363"/>
                  </a:lnTo>
                  <a:lnTo>
                    <a:pt x="104" y="359"/>
                  </a:lnTo>
                  <a:lnTo>
                    <a:pt x="89" y="354"/>
                  </a:lnTo>
                  <a:lnTo>
                    <a:pt x="76" y="346"/>
                  </a:lnTo>
                  <a:lnTo>
                    <a:pt x="64" y="338"/>
                  </a:lnTo>
                  <a:lnTo>
                    <a:pt x="51" y="328"/>
                  </a:lnTo>
                  <a:lnTo>
                    <a:pt x="41" y="318"/>
                  </a:lnTo>
                  <a:lnTo>
                    <a:pt x="41" y="318"/>
                  </a:lnTo>
                  <a:lnTo>
                    <a:pt x="31" y="305"/>
                  </a:lnTo>
                  <a:lnTo>
                    <a:pt x="23" y="290"/>
                  </a:lnTo>
                  <a:lnTo>
                    <a:pt x="17" y="275"/>
                  </a:lnTo>
                  <a:lnTo>
                    <a:pt x="10" y="259"/>
                  </a:lnTo>
                  <a:lnTo>
                    <a:pt x="5" y="241"/>
                  </a:lnTo>
                  <a:lnTo>
                    <a:pt x="2" y="222"/>
                  </a:lnTo>
                  <a:lnTo>
                    <a:pt x="0" y="203"/>
                  </a:lnTo>
                  <a:lnTo>
                    <a:pt x="0" y="181"/>
                  </a:lnTo>
                  <a:lnTo>
                    <a:pt x="0" y="181"/>
                  </a:lnTo>
                  <a:lnTo>
                    <a:pt x="0" y="161"/>
                  </a:lnTo>
                  <a:lnTo>
                    <a:pt x="2" y="143"/>
                  </a:lnTo>
                  <a:lnTo>
                    <a:pt x="5" y="127"/>
                  </a:lnTo>
                  <a:lnTo>
                    <a:pt x="10" y="110"/>
                  </a:lnTo>
                  <a:lnTo>
                    <a:pt x="17" y="94"/>
                  </a:lnTo>
                  <a:lnTo>
                    <a:pt x="23" y="79"/>
                  </a:lnTo>
                  <a:lnTo>
                    <a:pt x="33" y="66"/>
                  </a:lnTo>
                  <a:lnTo>
                    <a:pt x="43" y="51"/>
                  </a:lnTo>
                  <a:lnTo>
                    <a:pt x="43" y="51"/>
                  </a:lnTo>
                  <a:lnTo>
                    <a:pt x="54" y="39"/>
                  </a:lnTo>
                  <a:lnTo>
                    <a:pt x="66" y="28"/>
                  </a:lnTo>
                  <a:lnTo>
                    <a:pt x="79" y="20"/>
                  </a:lnTo>
                  <a:lnTo>
                    <a:pt x="92" y="13"/>
                  </a:lnTo>
                  <a:lnTo>
                    <a:pt x="107" y="7"/>
                  </a:lnTo>
                  <a:lnTo>
                    <a:pt x="124" y="3"/>
                  </a:lnTo>
                  <a:lnTo>
                    <a:pt x="139" y="0"/>
                  </a:lnTo>
                  <a:lnTo>
                    <a:pt x="157" y="0"/>
                  </a:lnTo>
                  <a:lnTo>
                    <a:pt x="157" y="0"/>
                  </a:lnTo>
                  <a:lnTo>
                    <a:pt x="172" y="0"/>
                  </a:lnTo>
                  <a:lnTo>
                    <a:pt x="186" y="2"/>
                  </a:lnTo>
                  <a:lnTo>
                    <a:pt x="201" y="5"/>
                  </a:lnTo>
                  <a:lnTo>
                    <a:pt x="214" y="11"/>
                  </a:lnTo>
                  <a:lnTo>
                    <a:pt x="226" y="16"/>
                  </a:lnTo>
                  <a:lnTo>
                    <a:pt x="237" y="25"/>
                  </a:lnTo>
                  <a:lnTo>
                    <a:pt x="247" y="35"/>
                  </a:lnTo>
                  <a:lnTo>
                    <a:pt x="256" y="44"/>
                  </a:lnTo>
                  <a:lnTo>
                    <a:pt x="256" y="44"/>
                  </a:lnTo>
                  <a:lnTo>
                    <a:pt x="264" y="58"/>
                  </a:lnTo>
                  <a:lnTo>
                    <a:pt x="272" y="69"/>
                  </a:lnTo>
                  <a:lnTo>
                    <a:pt x="277" y="84"/>
                  </a:lnTo>
                  <a:lnTo>
                    <a:pt x="282" y="99"/>
                  </a:lnTo>
                  <a:lnTo>
                    <a:pt x="285" y="115"/>
                  </a:lnTo>
                  <a:lnTo>
                    <a:pt x="289" y="132"/>
                  </a:lnTo>
                  <a:lnTo>
                    <a:pt x="290" y="150"/>
                  </a:lnTo>
                  <a:lnTo>
                    <a:pt x="290" y="170"/>
                  </a:lnTo>
                  <a:lnTo>
                    <a:pt x="290" y="185"/>
                  </a:lnTo>
                  <a:lnTo>
                    <a:pt x="33" y="185"/>
                  </a:lnTo>
                  <a:close/>
                  <a:moveTo>
                    <a:pt x="259" y="155"/>
                  </a:moveTo>
                  <a:lnTo>
                    <a:pt x="259" y="155"/>
                  </a:lnTo>
                  <a:lnTo>
                    <a:pt x="256" y="127"/>
                  </a:lnTo>
                  <a:lnTo>
                    <a:pt x="251" y="102"/>
                  </a:lnTo>
                  <a:lnTo>
                    <a:pt x="246" y="91"/>
                  </a:lnTo>
                  <a:lnTo>
                    <a:pt x="241" y="79"/>
                  </a:lnTo>
                  <a:lnTo>
                    <a:pt x="236" y="71"/>
                  </a:lnTo>
                  <a:lnTo>
                    <a:pt x="229" y="61"/>
                  </a:lnTo>
                  <a:lnTo>
                    <a:pt x="229" y="61"/>
                  </a:lnTo>
                  <a:lnTo>
                    <a:pt x="223" y="54"/>
                  </a:lnTo>
                  <a:lnTo>
                    <a:pt x="214" y="46"/>
                  </a:lnTo>
                  <a:lnTo>
                    <a:pt x="206" y="41"/>
                  </a:lnTo>
                  <a:lnTo>
                    <a:pt x="198" y="36"/>
                  </a:lnTo>
                  <a:lnTo>
                    <a:pt x="188" y="33"/>
                  </a:lnTo>
                  <a:lnTo>
                    <a:pt x="176" y="30"/>
                  </a:lnTo>
                  <a:lnTo>
                    <a:pt x="167" y="28"/>
                  </a:lnTo>
                  <a:lnTo>
                    <a:pt x="155" y="28"/>
                  </a:lnTo>
                  <a:lnTo>
                    <a:pt x="155" y="28"/>
                  </a:lnTo>
                  <a:lnTo>
                    <a:pt x="143" y="28"/>
                  </a:lnTo>
                  <a:lnTo>
                    <a:pt x="132" y="30"/>
                  </a:lnTo>
                  <a:lnTo>
                    <a:pt x="120" y="33"/>
                  </a:lnTo>
                  <a:lnTo>
                    <a:pt x="111" y="36"/>
                  </a:lnTo>
                  <a:lnTo>
                    <a:pt x="101" y="41"/>
                  </a:lnTo>
                  <a:lnTo>
                    <a:pt x="91" y="46"/>
                  </a:lnTo>
                  <a:lnTo>
                    <a:pt x="82" y="53"/>
                  </a:lnTo>
                  <a:lnTo>
                    <a:pt x="73" y="61"/>
                  </a:lnTo>
                  <a:lnTo>
                    <a:pt x="73" y="61"/>
                  </a:lnTo>
                  <a:lnTo>
                    <a:pt x="66" y="69"/>
                  </a:lnTo>
                  <a:lnTo>
                    <a:pt x="59" y="79"/>
                  </a:lnTo>
                  <a:lnTo>
                    <a:pt x="53" y="89"/>
                  </a:lnTo>
                  <a:lnTo>
                    <a:pt x="48" y="100"/>
                  </a:lnTo>
                  <a:lnTo>
                    <a:pt x="43" y="114"/>
                  </a:lnTo>
                  <a:lnTo>
                    <a:pt x="40" y="127"/>
                  </a:lnTo>
                  <a:lnTo>
                    <a:pt x="33" y="155"/>
                  </a:lnTo>
                  <a:lnTo>
                    <a:pt x="259" y="155"/>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9" name="Freeform 9"/>
            <p:cNvSpPr>
              <a:spLocks noEditPoints="1"/>
            </p:cNvSpPr>
            <p:nvPr/>
          </p:nvSpPr>
          <p:spPr bwMode="auto">
            <a:xfrm>
              <a:off x="1282700" y="1946275"/>
              <a:ext cx="215900" cy="388938"/>
            </a:xfrm>
            <a:custGeom>
              <a:avLst/>
              <a:gdLst>
                <a:gd name="T0" fmla="*/ 35 w 274"/>
                <a:gd name="T1" fmla="*/ 490 h 490"/>
                <a:gd name="T2" fmla="*/ 0 w 274"/>
                <a:gd name="T3" fmla="*/ 0 h 490"/>
                <a:gd name="T4" fmla="*/ 119 w 274"/>
                <a:gd name="T5" fmla="*/ 0 h 490"/>
                <a:gd name="T6" fmla="*/ 155 w 274"/>
                <a:gd name="T7" fmla="*/ 2 h 490"/>
                <a:gd name="T8" fmla="*/ 185 w 274"/>
                <a:gd name="T9" fmla="*/ 8 h 490"/>
                <a:gd name="T10" fmla="*/ 213 w 274"/>
                <a:gd name="T11" fmla="*/ 20 h 490"/>
                <a:gd name="T12" fmla="*/ 234 w 274"/>
                <a:gd name="T13" fmla="*/ 35 h 490"/>
                <a:gd name="T14" fmla="*/ 244 w 274"/>
                <a:gd name="T15" fmla="*/ 45 h 490"/>
                <a:gd name="T16" fmla="*/ 259 w 274"/>
                <a:gd name="T17" fmla="*/ 66 h 490"/>
                <a:gd name="T18" fmla="*/ 269 w 274"/>
                <a:gd name="T19" fmla="*/ 91 h 490"/>
                <a:gd name="T20" fmla="*/ 274 w 274"/>
                <a:gd name="T21" fmla="*/ 120 h 490"/>
                <a:gd name="T22" fmla="*/ 274 w 274"/>
                <a:gd name="T23" fmla="*/ 137 h 490"/>
                <a:gd name="T24" fmla="*/ 272 w 274"/>
                <a:gd name="T25" fmla="*/ 170 h 490"/>
                <a:gd name="T26" fmla="*/ 262 w 274"/>
                <a:gd name="T27" fmla="*/ 200 h 490"/>
                <a:gd name="T28" fmla="*/ 249 w 274"/>
                <a:gd name="T29" fmla="*/ 226 h 490"/>
                <a:gd name="T30" fmla="*/ 229 w 274"/>
                <a:gd name="T31" fmla="*/ 249 h 490"/>
                <a:gd name="T32" fmla="*/ 218 w 274"/>
                <a:gd name="T33" fmla="*/ 259 h 490"/>
                <a:gd name="T34" fmla="*/ 192 w 274"/>
                <a:gd name="T35" fmla="*/ 275 h 490"/>
                <a:gd name="T36" fmla="*/ 160 w 274"/>
                <a:gd name="T37" fmla="*/ 287 h 490"/>
                <a:gd name="T38" fmla="*/ 124 w 274"/>
                <a:gd name="T39" fmla="*/ 292 h 490"/>
                <a:gd name="T40" fmla="*/ 35 w 274"/>
                <a:gd name="T41" fmla="*/ 293 h 490"/>
                <a:gd name="T42" fmla="*/ 35 w 274"/>
                <a:gd name="T43" fmla="*/ 262 h 490"/>
                <a:gd name="T44" fmla="*/ 104 w 274"/>
                <a:gd name="T45" fmla="*/ 262 h 490"/>
                <a:gd name="T46" fmla="*/ 135 w 274"/>
                <a:gd name="T47" fmla="*/ 261 h 490"/>
                <a:gd name="T48" fmla="*/ 162 w 274"/>
                <a:gd name="T49" fmla="*/ 254 h 490"/>
                <a:gd name="T50" fmla="*/ 187 w 274"/>
                <a:gd name="T51" fmla="*/ 244 h 490"/>
                <a:gd name="T52" fmla="*/ 205 w 274"/>
                <a:gd name="T53" fmla="*/ 231 h 490"/>
                <a:gd name="T54" fmla="*/ 213 w 274"/>
                <a:gd name="T55" fmla="*/ 223 h 490"/>
                <a:gd name="T56" fmla="*/ 226 w 274"/>
                <a:gd name="T57" fmla="*/ 203 h 490"/>
                <a:gd name="T58" fmla="*/ 234 w 274"/>
                <a:gd name="T59" fmla="*/ 181 h 490"/>
                <a:gd name="T60" fmla="*/ 239 w 274"/>
                <a:gd name="T61" fmla="*/ 155 h 490"/>
                <a:gd name="T62" fmla="*/ 239 w 274"/>
                <a:gd name="T63" fmla="*/ 142 h 490"/>
                <a:gd name="T64" fmla="*/ 238 w 274"/>
                <a:gd name="T65" fmla="*/ 115 h 490"/>
                <a:gd name="T66" fmla="*/ 231 w 274"/>
                <a:gd name="T67" fmla="*/ 92 h 490"/>
                <a:gd name="T68" fmla="*/ 221 w 274"/>
                <a:gd name="T69" fmla="*/ 74 h 490"/>
                <a:gd name="T70" fmla="*/ 208 w 274"/>
                <a:gd name="T71" fmla="*/ 58 h 490"/>
                <a:gd name="T72" fmla="*/ 190 w 274"/>
                <a:gd name="T73" fmla="*/ 46 h 490"/>
                <a:gd name="T74" fmla="*/ 168 w 274"/>
                <a:gd name="T75" fmla="*/ 38 h 490"/>
                <a:gd name="T76" fmla="*/ 142 w 274"/>
                <a:gd name="T77" fmla="*/ 33 h 490"/>
                <a:gd name="T78" fmla="*/ 35 w 274"/>
                <a:gd name="T79" fmla="*/ 3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490">
                  <a:moveTo>
                    <a:pt x="35" y="293"/>
                  </a:moveTo>
                  <a:lnTo>
                    <a:pt x="35" y="490"/>
                  </a:lnTo>
                  <a:lnTo>
                    <a:pt x="0" y="490"/>
                  </a:lnTo>
                  <a:lnTo>
                    <a:pt x="0" y="0"/>
                  </a:lnTo>
                  <a:lnTo>
                    <a:pt x="119" y="0"/>
                  </a:lnTo>
                  <a:lnTo>
                    <a:pt x="119" y="0"/>
                  </a:lnTo>
                  <a:lnTo>
                    <a:pt x="137" y="0"/>
                  </a:lnTo>
                  <a:lnTo>
                    <a:pt x="155" y="2"/>
                  </a:lnTo>
                  <a:lnTo>
                    <a:pt x="170" y="5"/>
                  </a:lnTo>
                  <a:lnTo>
                    <a:pt x="185" y="8"/>
                  </a:lnTo>
                  <a:lnTo>
                    <a:pt x="200" y="13"/>
                  </a:lnTo>
                  <a:lnTo>
                    <a:pt x="213" y="20"/>
                  </a:lnTo>
                  <a:lnTo>
                    <a:pt x="225" y="26"/>
                  </a:lnTo>
                  <a:lnTo>
                    <a:pt x="234" y="35"/>
                  </a:lnTo>
                  <a:lnTo>
                    <a:pt x="234" y="35"/>
                  </a:lnTo>
                  <a:lnTo>
                    <a:pt x="244" y="45"/>
                  </a:lnTo>
                  <a:lnTo>
                    <a:pt x="253" y="54"/>
                  </a:lnTo>
                  <a:lnTo>
                    <a:pt x="259" y="66"/>
                  </a:lnTo>
                  <a:lnTo>
                    <a:pt x="264" y="78"/>
                  </a:lnTo>
                  <a:lnTo>
                    <a:pt x="269" y="91"/>
                  </a:lnTo>
                  <a:lnTo>
                    <a:pt x="272" y="106"/>
                  </a:lnTo>
                  <a:lnTo>
                    <a:pt x="274" y="120"/>
                  </a:lnTo>
                  <a:lnTo>
                    <a:pt x="274" y="137"/>
                  </a:lnTo>
                  <a:lnTo>
                    <a:pt x="274" y="137"/>
                  </a:lnTo>
                  <a:lnTo>
                    <a:pt x="274" y="153"/>
                  </a:lnTo>
                  <a:lnTo>
                    <a:pt x="272" y="170"/>
                  </a:lnTo>
                  <a:lnTo>
                    <a:pt x="267" y="185"/>
                  </a:lnTo>
                  <a:lnTo>
                    <a:pt x="262" y="200"/>
                  </a:lnTo>
                  <a:lnTo>
                    <a:pt x="257" y="213"/>
                  </a:lnTo>
                  <a:lnTo>
                    <a:pt x="249" y="226"/>
                  </a:lnTo>
                  <a:lnTo>
                    <a:pt x="241" y="237"/>
                  </a:lnTo>
                  <a:lnTo>
                    <a:pt x="229" y="249"/>
                  </a:lnTo>
                  <a:lnTo>
                    <a:pt x="229" y="249"/>
                  </a:lnTo>
                  <a:lnTo>
                    <a:pt x="218" y="259"/>
                  </a:lnTo>
                  <a:lnTo>
                    <a:pt x="205" y="269"/>
                  </a:lnTo>
                  <a:lnTo>
                    <a:pt x="192" y="275"/>
                  </a:lnTo>
                  <a:lnTo>
                    <a:pt x="177" y="282"/>
                  </a:lnTo>
                  <a:lnTo>
                    <a:pt x="160" y="287"/>
                  </a:lnTo>
                  <a:lnTo>
                    <a:pt x="142" y="290"/>
                  </a:lnTo>
                  <a:lnTo>
                    <a:pt x="124" y="292"/>
                  </a:lnTo>
                  <a:lnTo>
                    <a:pt x="106" y="293"/>
                  </a:lnTo>
                  <a:lnTo>
                    <a:pt x="35" y="293"/>
                  </a:lnTo>
                  <a:close/>
                  <a:moveTo>
                    <a:pt x="35" y="31"/>
                  </a:moveTo>
                  <a:lnTo>
                    <a:pt x="35" y="262"/>
                  </a:lnTo>
                  <a:lnTo>
                    <a:pt x="104" y="262"/>
                  </a:lnTo>
                  <a:lnTo>
                    <a:pt x="104" y="262"/>
                  </a:lnTo>
                  <a:lnTo>
                    <a:pt x="121" y="262"/>
                  </a:lnTo>
                  <a:lnTo>
                    <a:pt x="135" y="261"/>
                  </a:lnTo>
                  <a:lnTo>
                    <a:pt x="150" y="257"/>
                  </a:lnTo>
                  <a:lnTo>
                    <a:pt x="162" y="254"/>
                  </a:lnTo>
                  <a:lnTo>
                    <a:pt x="175" y="249"/>
                  </a:lnTo>
                  <a:lnTo>
                    <a:pt x="187" y="244"/>
                  </a:lnTo>
                  <a:lnTo>
                    <a:pt x="196" y="237"/>
                  </a:lnTo>
                  <a:lnTo>
                    <a:pt x="205" y="231"/>
                  </a:lnTo>
                  <a:lnTo>
                    <a:pt x="205" y="231"/>
                  </a:lnTo>
                  <a:lnTo>
                    <a:pt x="213" y="223"/>
                  </a:lnTo>
                  <a:lnTo>
                    <a:pt x="220" y="213"/>
                  </a:lnTo>
                  <a:lnTo>
                    <a:pt x="226" y="203"/>
                  </a:lnTo>
                  <a:lnTo>
                    <a:pt x="231" y="193"/>
                  </a:lnTo>
                  <a:lnTo>
                    <a:pt x="234" y="181"/>
                  </a:lnTo>
                  <a:lnTo>
                    <a:pt x="238" y="168"/>
                  </a:lnTo>
                  <a:lnTo>
                    <a:pt x="239" y="155"/>
                  </a:lnTo>
                  <a:lnTo>
                    <a:pt x="239" y="142"/>
                  </a:lnTo>
                  <a:lnTo>
                    <a:pt x="239" y="142"/>
                  </a:lnTo>
                  <a:lnTo>
                    <a:pt x="239" y="127"/>
                  </a:lnTo>
                  <a:lnTo>
                    <a:pt x="238" y="115"/>
                  </a:lnTo>
                  <a:lnTo>
                    <a:pt x="234" y="104"/>
                  </a:lnTo>
                  <a:lnTo>
                    <a:pt x="231" y="92"/>
                  </a:lnTo>
                  <a:lnTo>
                    <a:pt x="228" y="82"/>
                  </a:lnTo>
                  <a:lnTo>
                    <a:pt x="221" y="74"/>
                  </a:lnTo>
                  <a:lnTo>
                    <a:pt x="215" y="66"/>
                  </a:lnTo>
                  <a:lnTo>
                    <a:pt x="208" y="58"/>
                  </a:lnTo>
                  <a:lnTo>
                    <a:pt x="200" y="53"/>
                  </a:lnTo>
                  <a:lnTo>
                    <a:pt x="190" y="46"/>
                  </a:lnTo>
                  <a:lnTo>
                    <a:pt x="180" y="41"/>
                  </a:lnTo>
                  <a:lnTo>
                    <a:pt x="168" y="38"/>
                  </a:lnTo>
                  <a:lnTo>
                    <a:pt x="155" y="35"/>
                  </a:lnTo>
                  <a:lnTo>
                    <a:pt x="142" y="33"/>
                  </a:lnTo>
                  <a:lnTo>
                    <a:pt x="112" y="31"/>
                  </a:lnTo>
                  <a:lnTo>
                    <a:pt x="35" y="3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0" name="Freeform 10"/>
            <p:cNvSpPr>
              <a:spLocks noEditPoints="1"/>
            </p:cNvSpPr>
            <p:nvPr/>
          </p:nvSpPr>
          <p:spPr bwMode="auto">
            <a:xfrm>
              <a:off x="1536700" y="2051050"/>
              <a:ext cx="206375" cy="290513"/>
            </a:xfrm>
            <a:custGeom>
              <a:avLst/>
              <a:gdLst>
                <a:gd name="T0" fmla="*/ 228 w 261"/>
                <a:gd name="T1" fmla="*/ 287 h 366"/>
                <a:gd name="T2" fmla="*/ 208 w 261"/>
                <a:gd name="T3" fmla="*/ 320 h 366"/>
                <a:gd name="T4" fmla="*/ 180 w 261"/>
                <a:gd name="T5" fmla="*/ 345 h 366"/>
                <a:gd name="T6" fmla="*/ 127 w 261"/>
                <a:gd name="T7" fmla="*/ 364 h 366"/>
                <a:gd name="T8" fmla="*/ 84 w 261"/>
                <a:gd name="T9" fmla="*/ 364 h 366"/>
                <a:gd name="T10" fmla="*/ 55 w 261"/>
                <a:gd name="T11" fmla="*/ 354 h 366"/>
                <a:gd name="T12" fmla="*/ 30 w 261"/>
                <a:gd name="T13" fmla="*/ 338 h 366"/>
                <a:gd name="T14" fmla="*/ 17 w 261"/>
                <a:gd name="T15" fmla="*/ 323 h 366"/>
                <a:gd name="T16" fmla="*/ 5 w 261"/>
                <a:gd name="T17" fmla="*/ 297 h 366"/>
                <a:gd name="T18" fmla="*/ 0 w 261"/>
                <a:gd name="T19" fmla="*/ 267 h 366"/>
                <a:gd name="T20" fmla="*/ 5 w 261"/>
                <a:gd name="T21" fmla="*/ 236 h 366"/>
                <a:gd name="T22" fmla="*/ 18 w 261"/>
                <a:gd name="T23" fmla="*/ 209 h 366"/>
                <a:gd name="T24" fmla="*/ 38 w 261"/>
                <a:gd name="T25" fmla="*/ 188 h 366"/>
                <a:gd name="T26" fmla="*/ 92 w 261"/>
                <a:gd name="T27" fmla="*/ 163 h 366"/>
                <a:gd name="T28" fmla="*/ 229 w 261"/>
                <a:gd name="T29" fmla="*/ 140 h 366"/>
                <a:gd name="T30" fmla="*/ 218 w 261"/>
                <a:gd name="T31" fmla="*/ 72 h 366"/>
                <a:gd name="T32" fmla="*/ 203 w 261"/>
                <a:gd name="T33" fmla="*/ 49 h 366"/>
                <a:gd name="T34" fmla="*/ 181 w 261"/>
                <a:gd name="T35" fmla="*/ 35 h 366"/>
                <a:gd name="T36" fmla="*/ 145 w 261"/>
                <a:gd name="T37" fmla="*/ 28 h 366"/>
                <a:gd name="T38" fmla="*/ 115 w 261"/>
                <a:gd name="T39" fmla="*/ 31 h 366"/>
                <a:gd name="T40" fmla="*/ 74 w 261"/>
                <a:gd name="T41" fmla="*/ 46 h 366"/>
                <a:gd name="T42" fmla="*/ 31 w 261"/>
                <a:gd name="T43" fmla="*/ 74 h 366"/>
                <a:gd name="T44" fmla="*/ 43 w 261"/>
                <a:gd name="T45" fmla="*/ 30 h 366"/>
                <a:gd name="T46" fmla="*/ 84 w 261"/>
                <a:gd name="T47" fmla="*/ 10 h 366"/>
                <a:gd name="T48" fmla="*/ 117 w 261"/>
                <a:gd name="T49" fmla="*/ 2 h 366"/>
                <a:gd name="T50" fmla="*/ 147 w 261"/>
                <a:gd name="T51" fmla="*/ 0 h 366"/>
                <a:gd name="T52" fmla="*/ 185 w 261"/>
                <a:gd name="T53" fmla="*/ 3 h 366"/>
                <a:gd name="T54" fmla="*/ 214 w 261"/>
                <a:gd name="T55" fmla="*/ 18 h 366"/>
                <a:gd name="T56" fmla="*/ 231 w 261"/>
                <a:gd name="T57" fmla="*/ 33 h 366"/>
                <a:gd name="T58" fmla="*/ 249 w 261"/>
                <a:gd name="T59" fmla="*/ 63 h 366"/>
                <a:gd name="T60" fmla="*/ 259 w 261"/>
                <a:gd name="T61" fmla="*/ 100 h 366"/>
                <a:gd name="T62" fmla="*/ 229 w 261"/>
                <a:gd name="T63" fmla="*/ 358 h 366"/>
                <a:gd name="T64" fmla="*/ 107 w 261"/>
                <a:gd name="T65" fmla="*/ 188 h 366"/>
                <a:gd name="T66" fmla="*/ 56 w 261"/>
                <a:gd name="T67" fmla="*/ 209 h 366"/>
                <a:gd name="T68" fmla="*/ 40 w 261"/>
                <a:gd name="T69" fmla="*/ 232 h 366"/>
                <a:gd name="T70" fmla="*/ 33 w 261"/>
                <a:gd name="T71" fmla="*/ 265 h 366"/>
                <a:gd name="T72" fmla="*/ 45 w 261"/>
                <a:gd name="T73" fmla="*/ 307 h 366"/>
                <a:gd name="T74" fmla="*/ 66 w 261"/>
                <a:gd name="T75" fmla="*/ 326 h 366"/>
                <a:gd name="T76" fmla="*/ 112 w 261"/>
                <a:gd name="T77" fmla="*/ 338 h 366"/>
                <a:gd name="T78" fmla="*/ 135 w 261"/>
                <a:gd name="T79" fmla="*/ 335 h 366"/>
                <a:gd name="T80" fmla="*/ 168 w 261"/>
                <a:gd name="T81" fmla="*/ 323 h 366"/>
                <a:gd name="T82" fmla="*/ 196 w 261"/>
                <a:gd name="T83" fmla="*/ 300 h 366"/>
                <a:gd name="T84" fmla="*/ 209 w 261"/>
                <a:gd name="T85" fmla="*/ 280 h 366"/>
                <a:gd name="T86" fmla="*/ 224 w 261"/>
                <a:gd name="T87" fmla="*/ 244 h 366"/>
                <a:gd name="T88" fmla="*/ 229 w 261"/>
                <a:gd name="T89" fmla="*/ 20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366">
                  <a:moveTo>
                    <a:pt x="229" y="358"/>
                  </a:moveTo>
                  <a:lnTo>
                    <a:pt x="229" y="287"/>
                  </a:lnTo>
                  <a:lnTo>
                    <a:pt x="228" y="287"/>
                  </a:lnTo>
                  <a:lnTo>
                    <a:pt x="228" y="287"/>
                  </a:lnTo>
                  <a:lnTo>
                    <a:pt x="218" y="305"/>
                  </a:lnTo>
                  <a:lnTo>
                    <a:pt x="208" y="320"/>
                  </a:lnTo>
                  <a:lnTo>
                    <a:pt x="195" y="333"/>
                  </a:lnTo>
                  <a:lnTo>
                    <a:pt x="180" y="345"/>
                  </a:lnTo>
                  <a:lnTo>
                    <a:pt x="180" y="345"/>
                  </a:lnTo>
                  <a:lnTo>
                    <a:pt x="163" y="354"/>
                  </a:lnTo>
                  <a:lnTo>
                    <a:pt x="145" y="361"/>
                  </a:lnTo>
                  <a:lnTo>
                    <a:pt x="127" y="364"/>
                  </a:lnTo>
                  <a:lnTo>
                    <a:pt x="109" y="366"/>
                  </a:lnTo>
                  <a:lnTo>
                    <a:pt x="109" y="366"/>
                  </a:lnTo>
                  <a:lnTo>
                    <a:pt x="84" y="364"/>
                  </a:lnTo>
                  <a:lnTo>
                    <a:pt x="74" y="363"/>
                  </a:lnTo>
                  <a:lnTo>
                    <a:pt x="64" y="359"/>
                  </a:lnTo>
                  <a:lnTo>
                    <a:pt x="55" y="354"/>
                  </a:lnTo>
                  <a:lnTo>
                    <a:pt x="45" y="349"/>
                  </a:lnTo>
                  <a:lnTo>
                    <a:pt x="36" y="345"/>
                  </a:lnTo>
                  <a:lnTo>
                    <a:pt x="30" y="338"/>
                  </a:lnTo>
                  <a:lnTo>
                    <a:pt x="30" y="338"/>
                  </a:lnTo>
                  <a:lnTo>
                    <a:pt x="23" y="331"/>
                  </a:lnTo>
                  <a:lnTo>
                    <a:pt x="17" y="323"/>
                  </a:lnTo>
                  <a:lnTo>
                    <a:pt x="12" y="315"/>
                  </a:lnTo>
                  <a:lnTo>
                    <a:pt x="8" y="307"/>
                  </a:lnTo>
                  <a:lnTo>
                    <a:pt x="5" y="297"/>
                  </a:lnTo>
                  <a:lnTo>
                    <a:pt x="2" y="287"/>
                  </a:lnTo>
                  <a:lnTo>
                    <a:pt x="0" y="267"/>
                  </a:lnTo>
                  <a:lnTo>
                    <a:pt x="0" y="267"/>
                  </a:lnTo>
                  <a:lnTo>
                    <a:pt x="0" y="255"/>
                  </a:lnTo>
                  <a:lnTo>
                    <a:pt x="2" y="246"/>
                  </a:lnTo>
                  <a:lnTo>
                    <a:pt x="5" y="236"/>
                  </a:lnTo>
                  <a:lnTo>
                    <a:pt x="8" y="226"/>
                  </a:lnTo>
                  <a:lnTo>
                    <a:pt x="12" y="218"/>
                  </a:lnTo>
                  <a:lnTo>
                    <a:pt x="18" y="209"/>
                  </a:lnTo>
                  <a:lnTo>
                    <a:pt x="23" y="201"/>
                  </a:lnTo>
                  <a:lnTo>
                    <a:pt x="31" y="194"/>
                  </a:lnTo>
                  <a:lnTo>
                    <a:pt x="38" y="188"/>
                  </a:lnTo>
                  <a:lnTo>
                    <a:pt x="48" y="181"/>
                  </a:lnTo>
                  <a:lnTo>
                    <a:pt x="69" y="171"/>
                  </a:lnTo>
                  <a:lnTo>
                    <a:pt x="92" y="163"/>
                  </a:lnTo>
                  <a:lnTo>
                    <a:pt x="122" y="157"/>
                  </a:lnTo>
                  <a:lnTo>
                    <a:pt x="229" y="140"/>
                  </a:lnTo>
                  <a:lnTo>
                    <a:pt x="229" y="140"/>
                  </a:lnTo>
                  <a:lnTo>
                    <a:pt x="228" y="114"/>
                  </a:lnTo>
                  <a:lnTo>
                    <a:pt x="224" y="91"/>
                  </a:lnTo>
                  <a:lnTo>
                    <a:pt x="218" y="72"/>
                  </a:lnTo>
                  <a:lnTo>
                    <a:pt x="213" y="64"/>
                  </a:lnTo>
                  <a:lnTo>
                    <a:pt x="208" y="56"/>
                  </a:lnTo>
                  <a:lnTo>
                    <a:pt x="203" y="49"/>
                  </a:lnTo>
                  <a:lnTo>
                    <a:pt x="196" y="44"/>
                  </a:lnTo>
                  <a:lnTo>
                    <a:pt x="190" y="39"/>
                  </a:lnTo>
                  <a:lnTo>
                    <a:pt x="181" y="35"/>
                  </a:lnTo>
                  <a:lnTo>
                    <a:pt x="173" y="31"/>
                  </a:lnTo>
                  <a:lnTo>
                    <a:pt x="165" y="30"/>
                  </a:lnTo>
                  <a:lnTo>
                    <a:pt x="145" y="28"/>
                  </a:lnTo>
                  <a:lnTo>
                    <a:pt x="145" y="28"/>
                  </a:lnTo>
                  <a:lnTo>
                    <a:pt x="130" y="28"/>
                  </a:lnTo>
                  <a:lnTo>
                    <a:pt x="115" y="31"/>
                  </a:lnTo>
                  <a:lnTo>
                    <a:pt x="102" y="35"/>
                  </a:lnTo>
                  <a:lnTo>
                    <a:pt x="87" y="39"/>
                  </a:lnTo>
                  <a:lnTo>
                    <a:pt x="74" y="46"/>
                  </a:lnTo>
                  <a:lnTo>
                    <a:pt x="59" y="54"/>
                  </a:lnTo>
                  <a:lnTo>
                    <a:pt x="46" y="64"/>
                  </a:lnTo>
                  <a:lnTo>
                    <a:pt x="31" y="74"/>
                  </a:lnTo>
                  <a:lnTo>
                    <a:pt x="31" y="36"/>
                  </a:lnTo>
                  <a:lnTo>
                    <a:pt x="31" y="36"/>
                  </a:lnTo>
                  <a:lnTo>
                    <a:pt x="43" y="30"/>
                  </a:lnTo>
                  <a:lnTo>
                    <a:pt x="55" y="21"/>
                  </a:lnTo>
                  <a:lnTo>
                    <a:pt x="69" y="16"/>
                  </a:lnTo>
                  <a:lnTo>
                    <a:pt x="84" y="10"/>
                  </a:lnTo>
                  <a:lnTo>
                    <a:pt x="84" y="10"/>
                  </a:lnTo>
                  <a:lnTo>
                    <a:pt x="101" y="5"/>
                  </a:lnTo>
                  <a:lnTo>
                    <a:pt x="117" y="2"/>
                  </a:lnTo>
                  <a:lnTo>
                    <a:pt x="132" y="0"/>
                  </a:lnTo>
                  <a:lnTo>
                    <a:pt x="147" y="0"/>
                  </a:lnTo>
                  <a:lnTo>
                    <a:pt x="147" y="0"/>
                  </a:lnTo>
                  <a:lnTo>
                    <a:pt x="160" y="0"/>
                  </a:lnTo>
                  <a:lnTo>
                    <a:pt x="173" y="2"/>
                  </a:lnTo>
                  <a:lnTo>
                    <a:pt x="185" y="3"/>
                  </a:lnTo>
                  <a:lnTo>
                    <a:pt x="195" y="8"/>
                  </a:lnTo>
                  <a:lnTo>
                    <a:pt x="206" y="13"/>
                  </a:lnTo>
                  <a:lnTo>
                    <a:pt x="214" y="18"/>
                  </a:lnTo>
                  <a:lnTo>
                    <a:pt x="223" y="25"/>
                  </a:lnTo>
                  <a:lnTo>
                    <a:pt x="231" y="33"/>
                  </a:lnTo>
                  <a:lnTo>
                    <a:pt x="231" y="33"/>
                  </a:lnTo>
                  <a:lnTo>
                    <a:pt x="237" y="41"/>
                  </a:lnTo>
                  <a:lnTo>
                    <a:pt x="244" y="51"/>
                  </a:lnTo>
                  <a:lnTo>
                    <a:pt x="249" y="63"/>
                  </a:lnTo>
                  <a:lnTo>
                    <a:pt x="252" y="74"/>
                  </a:lnTo>
                  <a:lnTo>
                    <a:pt x="256" y="86"/>
                  </a:lnTo>
                  <a:lnTo>
                    <a:pt x="259" y="100"/>
                  </a:lnTo>
                  <a:lnTo>
                    <a:pt x="261" y="130"/>
                  </a:lnTo>
                  <a:lnTo>
                    <a:pt x="261" y="358"/>
                  </a:lnTo>
                  <a:lnTo>
                    <a:pt x="229" y="358"/>
                  </a:lnTo>
                  <a:close/>
                  <a:moveTo>
                    <a:pt x="134" y="183"/>
                  </a:moveTo>
                  <a:lnTo>
                    <a:pt x="134" y="183"/>
                  </a:lnTo>
                  <a:lnTo>
                    <a:pt x="107" y="188"/>
                  </a:lnTo>
                  <a:lnTo>
                    <a:pt x="86" y="193"/>
                  </a:lnTo>
                  <a:lnTo>
                    <a:pt x="69" y="201"/>
                  </a:lnTo>
                  <a:lnTo>
                    <a:pt x="56" y="209"/>
                  </a:lnTo>
                  <a:lnTo>
                    <a:pt x="56" y="209"/>
                  </a:lnTo>
                  <a:lnTo>
                    <a:pt x="46" y="219"/>
                  </a:lnTo>
                  <a:lnTo>
                    <a:pt x="40" y="232"/>
                  </a:lnTo>
                  <a:lnTo>
                    <a:pt x="35" y="247"/>
                  </a:lnTo>
                  <a:lnTo>
                    <a:pt x="33" y="265"/>
                  </a:lnTo>
                  <a:lnTo>
                    <a:pt x="33" y="265"/>
                  </a:lnTo>
                  <a:lnTo>
                    <a:pt x="35" y="280"/>
                  </a:lnTo>
                  <a:lnTo>
                    <a:pt x="38" y="293"/>
                  </a:lnTo>
                  <a:lnTo>
                    <a:pt x="45" y="307"/>
                  </a:lnTo>
                  <a:lnTo>
                    <a:pt x="55" y="316"/>
                  </a:lnTo>
                  <a:lnTo>
                    <a:pt x="55" y="316"/>
                  </a:lnTo>
                  <a:lnTo>
                    <a:pt x="66" y="326"/>
                  </a:lnTo>
                  <a:lnTo>
                    <a:pt x="79" y="333"/>
                  </a:lnTo>
                  <a:lnTo>
                    <a:pt x="94" y="336"/>
                  </a:lnTo>
                  <a:lnTo>
                    <a:pt x="112" y="338"/>
                  </a:lnTo>
                  <a:lnTo>
                    <a:pt x="112" y="338"/>
                  </a:lnTo>
                  <a:lnTo>
                    <a:pt x="124" y="336"/>
                  </a:lnTo>
                  <a:lnTo>
                    <a:pt x="135" y="335"/>
                  </a:lnTo>
                  <a:lnTo>
                    <a:pt x="147" y="331"/>
                  </a:lnTo>
                  <a:lnTo>
                    <a:pt x="158" y="328"/>
                  </a:lnTo>
                  <a:lnTo>
                    <a:pt x="168" y="323"/>
                  </a:lnTo>
                  <a:lnTo>
                    <a:pt x="178" y="316"/>
                  </a:lnTo>
                  <a:lnTo>
                    <a:pt x="186" y="308"/>
                  </a:lnTo>
                  <a:lnTo>
                    <a:pt x="196" y="300"/>
                  </a:lnTo>
                  <a:lnTo>
                    <a:pt x="196" y="300"/>
                  </a:lnTo>
                  <a:lnTo>
                    <a:pt x="203" y="290"/>
                  </a:lnTo>
                  <a:lnTo>
                    <a:pt x="209" y="280"/>
                  </a:lnTo>
                  <a:lnTo>
                    <a:pt x="216" y="269"/>
                  </a:lnTo>
                  <a:lnTo>
                    <a:pt x="221" y="257"/>
                  </a:lnTo>
                  <a:lnTo>
                    <a:pt x="224" y="244"/>
                  </a:lnTo>
                  <a:lnTo>
                    <a:pt x="228" y="231"/>
                  </a:lnTo>
                  <a:lnTo>
                    <a:pt x="229" y="218"/>
                  </a:lnTo>
                  <a:lnTo>
                    <a:pt x="229" y="203"/>
                  </a:lnTo>
                  <a:lnTo>
                    <a:pt x="229" y="170"/>
                  </a:lnTo>
                  <a:lnTo>
                    <a:pt x="134" y="183"/>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1" name="Freeform 11"/>
            <p:cNvSpPr>
              <a:spLocks/>
            </p:cNvSpPr>
            <p:nvPr/>
          </p:nvSpPr>
          <p:spPr bwMode="auto">
            <a:xfrm>
              <a:off x="1827213" y="2052638"/>
              <a:ext cx="130175" cy="282575"/>
            </a:xfrm>
            <a:custGeom>
              <a:avLst/>
              <a:gdLst>
                <a:gd name="T0" fmla="*/ 165 w 165"/>
                <a:gd name="T1" fmla="*/ 39 h 356"/>
                <a:gd name="T2" fmla="*/ 165 w 165"/>
                <a:gd name="T3" fmla="*/ 39 h 356"/>
                <a:gd name="T4" fmla="*/ 157 w 165"/>
                <a:gd name="T5" fmla="*/ 34 h 356"/>
                <a:gd name="T6" fmla="*/ 147 w 165"/>
                <a:gd name="T7" fmla="*/ 29 h 356"/>
                <a:gd name="T8" fmla="*/ 138 w 165"/>
                <a:gd name="T9" fmla="*/ 28 h 356"/>
                <a:gd name="T10" fmla="*/ 127 w 165"/>
                <a:gd name="T11" fmla="*/ 28 h 356"/>
                <a:gd name="T12" fmla="*/ 127 w 165"/>
                <a:gd name="T13" fmla="*/ 28 h 356"/>
                <a:gd name="T14" fmla="*/ 117 w 165"/>
                <a:gd name="T15" fmla="*/ 28 h 356"/>
                <a:gd name="T16" fmla="*/ 107 w 165"/>
                <a:gd name="T17" fmla="*/ 29 h 356"/>
                <a:gd name="T18" fmla="*/ 99 w 165"/>
                <a:gd name="T19" fmla="*/ 33 h 356"/>
                <a:gd name="T20" fmla="*/ 89 w 165"/>
                <a:gd name="T21" fmla="*/ 37 h 356"/>
                <a:gd name="T22" fmla="*/ 81 w 165"/>
                <a:gd name="T23" fmla="*/ 44 h 356"/>
                <a:gd name="T24" fmla="*/ 73 w 165"/>
                <a:gd name="T25" fmla="*/ 51 h 356"/>
                <a:gd name="T26" fmla="*/ 66 w 165"/>
                <a:gd name="T27" fmla="*/ 61 h 356"/>
                <a:gd name="T28" fmla="*/ 58 w 165"/>
                <a:gd name="T29" fmla="*/ 70 h 356"/>
                <a:gd name="T30" fmla="*/ 58 w 165"/>
                <a:gd name="T31" fmla="*/ 70 h 356"/>
                <a:gd name="T32" fmla="*/ 51 w 165"/>
                <a:gd name="T33" fmla="*/ 80 h 356"/>
                <a:gd name="T34" fmla="*/ 46 w 165"/>
                <a:gd name="T35" fmla="*/ 94 h 356"/>
                <a:gd name="T36" fmla="*/ 41 w 165"/>
                <a:gd name="T37" fmla="*/ 107 h 356"/>
                <a:gd name="T38" fmla="*/ 38 w 165"/>
                <a:gd name="T39" fmla="*/ 122 h 356"/>
                <a:gd name="T40" fmla="*/ 35 w 165"/>
                <a:gd name="T41" fmla="*/ 138 h 356"/>
                <a:gd name="T42" fmla="*/ 31 w 165"/>
                <a:gd name="T43" fmla="*/ 155 h 356"/>
                <a:gd name="T44" fmla="*/ 30 w 165"/>
                <a:gd name="T45" fmla="*/ 191 h 356"/>
                <a:gd name="T46" fmla="*/ 30 w 165"/>
                <a:gd name="T47" fmla="*/ 356 h 356"/>
                <a:gd name="T48" fmla="*/ 0 w 165"/>
                <a:gd name="T49" fmla="*/ 356 h 356"/>
                <a:gd name="T50" fmla="*/ 0 w 165"/>
                <a:gd name="T51" fmla="*/ 6 h 356"/>
                <a:gd name="T52" fmla="*/ 30 w 165"/>
                <a:gd name="T53" fmla="*/ 6 h 356"/>
                <a:gd name="T54" fmla="*/ 30 w 165"/>
                <a:gd name="T55" fmla="*/ 84 h 356"/>
                <a:gd name="T56" fmla="*/ 31 w 165"/>
                <a:gd name="T57" fmla="*/ 84 h 356"/>
                <a:gd name="T58" fmla="*/ 31 w 165"/>
                <a:gd name="T59" fmla="*/ 84 h 356"/>
                <a:gd name="T60" fmla="*/ 38 w 165"/>
                <a:gd name="T61" fmla="*/ 64 h 356"/>
                <a:gd name="T62" fmla="*/ 48 w 165"/>
                <a:gd name="T63" fmla="*/ 47 h 356"/>
                <a:gd name="T64" fmla="*/ 58 w 165"/>
                <a:gd name="T65" fmla="*/ 33 h 356"/>
                <a:gd name="T66" fmla="*/ 69 w 165"/>
                <a:gd name="T67" fmla="*/ 21 h 356"/>
                <a:gd name="T68" fmla="*/ 69 w 165"/>
                <a:gd name="T69" fmla="*/ 21 h 356"/>
                <a:gd name="T70" fmla="*/ 82 w 165"/>
                <a:gd name="T71" fmla="*/ 11 h 356"/>
                <a:gd name="T72" fmla="*/ 97 w 165"/>
                <a:gd name="T73" fmla="*/ 5 h 356"/>
                <a:gd name="T74" fmla="*/ 114 w 165"/>
                <a:gd name="T75" fmla="*/ 0 h 356"/>
                <a:gd name="T76" fmla="*/ 130 w 165"/>
                <a:gd name="T77" fmla="*/ 0 h 356"/>
                <a:gd name="T78" fmla="*/ 130 w 165"/>
                <a:gd name="T79" fmla="*/ 0 h 356"/>
                <a:gd name="T80" fmla="*/ 148 w 165"/>
                <a:gd name="T81" fmla="*/ 1 h 356"/>
                <a:gd name="T82" fmla="*/ 165 w 165"/>
                <a:gd name="T83" fmla="*/ 5 h 356"/>
                <a:gd name="T84" fmla="*/ 165 w 165"/>
                <a:gd name="T85" fmla="*/ 3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5" h="356">
                  <a:moveTo>
                    <a:pt x="165" y="39"/>
                  </a:moveTo>
                  <a:lnTo>
                    <a:pt x="165" y="39"/>
                  </a:lnTo>
                  <a:lnTo>
                    <a:pt x="157" y="34"/>
                  </a:lnTo>
                  <a:lnTo>
                    <a:pt x="147" y="29"/>
                  </a:lnTo>
                  <a:lnTo>
                    <a:pt x="138" y="28"/>
                  </a:lnTo>
                  <a:lnTo>
                    <a:pt x="127" y="28"/>
                  </a:lnTo>
                  <a:lnTo>
                    <a:pt x="127" y="28"/>
                  </a:lnTo>
                  <a:lnTo>
                    <a:pt x="117" y="28"/>
                  </a:lnTo>
                  <a:lnTo>
                    <a:pt x="107" y="29"/>
                  </a:lnTo>
                  <a:lnTo>
                    <a:pt x="99" y="33"/>
                  </a:lnTo>
                  <a:lnTo>
                    <a:pt x="89" y="37"/>
                  </a:lnTo>
                  <a:lnTo>
                    <a:pt x="81" y="44"/>
                  </a:lnTo>
                  <a:lnTo>
                    <a:pt x="73" y="51"/>
                  </a:lnTo>
                  <a:lnTo>
                    <a:pt x="66" y="61"/>
                  </a:lnTo>
                  <a:lnTo>
                    <a:pt x="58" y="70"/>
                  </a:lnTo>
                  <a:lnTo>
                    <a:pt x="58" y="70"/>
                  </a:lnTo>
                  <a:lnTo>
                    <a:pt x="51" y="80"/>
                  </a:lnTo>
                  <a:lnTo>
                    <a:pt x="46" y="94"/>
                  </a:lnTo>
                  <a:lnTo>
                    <a:pt x="41" y="107"/>
                  </a:lnTo>
                  <a:lnTo>
                    <a:pt x="38" y="122"/>
                  </a:lnTo>
                  <a:lnTo>
                    <a:pt x="35" y="138"/>
                  </a:lnTo>
                  <a:lnTo>
                    <a:pt x="31" y="155"/>
                  </a:lnTo>
                  <a:lnTo>
                    <a:pt x="30" y="191"/>
                  </a:lnTo>
                  <a:lnTo>
                    <a:pt x="30" y="356"/>
                  </a:lnTo>
                  <a:lnTo>
                    <a:pt x="0" y="356"/>
                  </a:lnTo>
                  <a:lnTo>
                    <a:pt x="0" y="6"/>
                  </a:lnTo>
                  <a:lnTo>
                    <a:pt x="30" y="6"/>
                  </a:lnTo>
                  <a:lnTo>
                    <a:pt x="30" y="84"/>
                  </a:lnTo>
                  <a:lnTo>
                    <a:pt x="31" y="84"/>
                  </a:lnTo>
                  <a:lnTo>
                    <a:pt x="31" y="84"/>
                  </a:lnTo>
                  <a:lnTo>
                    <a:pt x="38" y="64"/>
                  </a:lnTo>
                  <a:lnTo>
                    <a:pt x="48" y="47"/>
                  </a:lnTo>
                  <a:lnTo>
                    <a:pt x="58" y="33"/>
                  </a:lnTo>
                  <a:lnTo>
                    <a:pt x="69" y="21"/>
                  </a:lnTo>
                  <a:lnTo>
                    <a:pt x="69" y="21"/>
                  </a:lnTo>
                  <a:lnTo>
                    <a:pt x="82" y="11"/>
                  </a:lnTo>
                  <a:lnTo>
                    <a:pt x="97" y="5"/>
                  </a:lnTo>
                  <a:lnTo>
                    <a:pt x="114" y="0"/>
                  </a:lnTo>
                  <a:lnTo>
                    <a:pt x="130" y="0"/>
                  </a:lnTo>
                  <a:lnTo>
                    <a:pt x="130" y="0"/>
                  </a:lnTo>
                  <a:lnTo>
                    <a:pt x="148" y="1"/>
                  </a:lnTo>
                  <a:lnTo>
                    <a:pt x="165" y="5"/>
                  </a:lnTo>
                  <a:lnTo>
                    <a:pt x="165" y="3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2" name="Freeform 12"/>
            <p:cNvSpPr>
              <a:spLocks/>
            </p:cNvSpPr>
            <p:nvPr/>
          </p:nvSpPr>
          <p:spPr bwMode="auto">
            <a:xfrm>
              <a:off x="2009775" y="1924050"/>
              <a:ext cx="195263" cy="411163"/>
            </a:xfrm>
            <a:custGeom>
              <a:avLst/>
              <a:gdLst>
                <a:gd name="T0" fmla="*/ 199 w 245"/>
                <a:gd name="T1" fmla="*/ 518 h 518"/>
                <a:gd name="T2" fmla="*/ 33 w 245"/>
                <a:gd name="T3" fmla="*/ 345 h 518"/>
                <a:gd name="T4" fmla="*/ 31 w 245"/>
                <a:gd name="T5" fmla="*/ 345 h 518"/>
                <a:gd name="T6" fmla="*/ 31 w 245"/>
                <a:gd name="T7" fmla="*/ 518 h 518"/>
                <a:gd name="T8" fmla="*/ 0 w 245"/>
                <a:gd name="T9" fmla="*/ 518 h 518"/>
                <a:gd name="T10" fmla="*/ 0 w 245"/>
                <a:gd name="T11" fmla="*/ 0 h 518"/>
                <a:gd name="T12" fmla="*/ 31 w 245"/>
                <a:gd name="T13" fmla="*/ 0 h 518"/>
                <a:gd name="T14" fmla="*/ 31 w 245"/>
                <a:gd name="T15" fmla="*/ 333 h 518"/>
                <a:gd name="T16" fmla="*/ 33 w 245"/>
                <a:gd name="T17" fmla="*/ 333 h 518"/>
                <a:gd name="T18" fmla="*/ 191 w 245"/>
                <a:gd name="T19" fmla="*/ 168 h 518"/>
                <a:gd name="T20" fmla="*/ 232 w 245"/>
                <a:gd name="T21" fmla="*/ 168 h 518"/>
                <a:gd name="T22" fmla="*/ 66 w 245"/>
                <a:gd name="T23" fmla="*/ 336 h 518"/>
                <a:gd name="T24" fmla="*/ 245 w 245"/>
                <a:gd name="T25" fmla="*/ 518 h 518"/>
                <a:gd name="T26" fmla="*/ 199 w 245"/>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5" y="518"/>
                  </a:lnTo>
                  <a:lnTo>
                    <a:pt x="199" y="51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3" name="Freeform 13"/>
            <p:cNvSpPr>
              <a:spLocks noEditPoints="1"/>
            </p:cNvSpPr>
            <p:nvPr/>
          </p:nvSpPr>
          <p:spPr bwMode="auto">
            <a:xfrm>
              <a:off x="2247900" y="1946275"/>
              <a:ext cx="39688" cy="388938"/>
            </a:xfrm>
            <a:custGeom>
              <a:avLst/>
              <a:gdLst>
                <a:gd name="T0" fmla="*/ 25 w 51"/>
                <a:gd name="T1" fmla="*/ 51 h 490"/>
                <a:gd name="T2" fmla="*/ 25 w 51"/>
                <a:gd name="T3" fmla="*/ 51 h 490"/>
                <a:gd name="T4" fmla="*/ 15 w 51"/>
                <a:gd name="T5" fmla="*/ 49 h 490"/>
                <a:gd name="T6" fmla="*/ 6 w 51"/>
                <a:gd name="T7" fmla="*/ 45 h 490"/>
                <a:gd name="T8" fmla="*/ 6 w 51"/>
                <a:gd name="T9" fmla="*/ 45 h 490"/>
                <a:gd name="T10" fmla="*/ 3 w 51"/>
                <a:gd name="T11" fmla="*/ 40 h 490"/>
                <a:gd name="T12" fmla="*/ 1 w 51"/>
                <a:gd name="T13" fmla="*/ 36 h 490"/>
                <a:gd name="T14" fmla="*/ 0 w 51"/>
                <a:gd name="T15" fmla="*/ 31 h 490"/>
                <a:gd name="T16" fmla="*/ 0 w 51"/>
                <a:gd name="T17" fmla="*/ 25 h 490"/>
                <a:gd name="T18" fmla="*/ 0 w 51"/>
                <a:gd name="T19" fmla="*/ 25 h 490"/>
                <a:gd name="T20" fmla="*/ 0 w 51"/>
                <a:gd name="T21" fmla="*/ 20 h 490"/>
                <a:gd name="T22" fmla="*/ 1 w 51"/>
                <a:gd name="T23" fmla="*/ 15 h 490"/>
                <a:gd name="T24" fmla="*/ 3 w 51"/>
                <a:gd name="T25" fmla="*/ 10 h 490"/>
                <a:gd name="T26" fmla="*/ 6 w 51"/>
                <a:gd name="T27" fmla="*/ 7 h 490"/>
                <a:gd name="T28" fmla="*/ 6 w 51"/>
                <a:gd name="T29" fmla="*/ 7 h 490"/>
                <a:gd name="T30" fmla="*/ 16 w 51"/>
                <a:gd name="T31" fmla="*/ 2 h 490"/>
                <a:gd name="T32" fmla="*/ 25 w 51"/>
                <a:gd name="T33" fmla="*/ 0 h 490"/>
                <a:gd name="T34" fmla="*/ 25 w 51"/>
                <a:gd name="T35" fmla="*/ 0 h 490"/>
                <a:gd name="T36" fmla="*/ 34 w 51"/>
                <a:gd name="T37" fmla="*/ 2 h 490"/>
                <a:gd name="T38" fmla="*/ 44 w 51"/>
                <a:gd name="T39" fmla="*/ 7 h 490"/>
                <a:gd name="T40" fmla="*/ 44 w 51"/>
                <a:gd name="T41" fmla="*/ 7 h 490"/>
                <a:gd name="T42" fmla="*/ 48 w 51"/>
                <a:gd name="T43" fmla="*/ 10 h 490"/>
                <a:gd name="T44" fmla="*/ 49 w 51"/>
                <a:gd name="T45" fmla="*/ 15 h 490"/>
                <a:gd name="T46" fmla="*/ 51 w 51"/>
                <a:gd name="T47" fmla="*/ 20 h 490"/>
                <a:gd name="T48" fmla="*/ 51 w 51"/>
                <a:gd name="T49" fmla="*/ 25 h 490"/>
                <a:gd name="T50" fmla="*/ 51 w 51"/>
                <a:gd name="T51" fmla="*/ 25 h 490"/>
                <a:gd name="T52" fmla="*/ 51 w 51"/>
                <a:gd name="T53" fmla="*/ 30 h 490"/>
                <a:gd name="T54" fmla="*/ 49 w 51"/>
                <a:gd name="T55" fmla="*/ 35 h 490"/>
                <a:gd name="T56" fmla="*/ 48 w 51"/>
                <a:gd name="T57" fmla="*/ 40 h 490"/>
                <a:gd name="T58" fmla="*/ 44 w 51"/>
                <a:gd name="T59" fmla="*/ 45 h 490"/>
                <a:gd name="T60" fmla="*/ 44 w 51"/>
                <a:gd name="T61" fmla="*/ 45 h 490"/>
                <a:gd name="T62" fmla="*/ 39 w 51"/>
                <a:gd name="T63" fmla="*/ 48 h 490"/>
                <a:gd name="T64" fmla="*/ 34 w 51"/>
                <a:gd name="T65" fmla="*/ 49 h 490"/>
                <a:gd name="T66" fmla="*/ 29 w 51"/>
                <a:gd name="T67" fmla="*/ 51 h 490"/>
                <a:gd name="T68" fmla="*/ 25 w 51"/>
                <a:gd name="T69" fmla="*/ 51 h 490"/>
                <a:gd name="T70" fmla="*/ 25 w 51"/>
                <a:gd name="T71" fmla="*/ 51 h 490"/>
                <a:gd name="T72" fmla="*/ 10 w 51"/>
                <a:gd name="T73" fmla="*/ 490 h 490"/>
                <a:gd name="T74" fmla="*/ 10 w 51"/>
                <a:gd name="T75" fmla="*/ 140 h 490"/>
                <a:gd name="T76" fmla="*/ 41 w 51"/>
                <a:gd name="T77" fmla="*/ 140 h 490"/>
                <a:gd name="T78" fmla="*/ 41 w 51"/>
                <a:gd name="T79" fmla="*/ 490 h 490"/>
                <a:gd name="T80" fmla="*/ 10 w 51"/>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490">
                  <a:moveTo>
                    <a:pt x="25" y="51"/>
                  </a:moveTo>
                  <a:lnTo>
                    <a:pt x="25" y="51"/>
                  </a:lnTo>
                  <a:lnTo>
                    <a:pt x="15" y="49"/>
                  </a:lnTo>
                  <a:lnTo>
                    <a:pt x="6" y="45"/>
                  </a:lnTo>
                  <a:lnTo>
                    <a:pt x="6" y="45"/>
                  </a:lnTo>
                  <a:lnTo>
                    <a:pt x="3" y="40"/>
                  </a:lnTo>
                  <a:lnTo>
                    <a:pt x="1" y="36"/>
                  </a:lnTo>
                  <a:lnTo>
                    <a:pt x="0" y="31"/>
                  </a:lnTo>
                  <a:lnTo>
                    <a:pt x="0" y="25"/>
                  </a:lnTo>
                  <a:lnTo>
                    <a:pt x="0" y="25"/>
                  </a:lnTo>
                  <a:lnTo>
                    <a:pt x="0" y="20"/>
                  </a:lnTo>
                  <a:lnTo>
                    <a:pt x="1" y="15"/>
                  </a:lnTo>
                  <a:lnTo>
                    <a:pt x="3" y="10"/>
                  </a:lnTo>
                  <a:lnTo>
                    <a:pt x="6" y="7"/>
                  </a:lnTo>
                  <a:lnTo>
                    <a:pt x="6" y="7"/>
                  </a:lnTo>
                  <a:lnTo>
                    <a:pt x="16" y="2"/>
                  </a:lnTo>
                  <a:lnTo>
                    <a:pt x="25" y="0"/>
                  </a:lnTo>
                  <a:lnTo>
                    <a:pt x="25" y="0"/>
                  </a:lnTo>
                  <a:lnTo>
                    <a:pt x="34" y="2"/>
                  </a:lnTo>
                  <a:lnTo>
                    <a:pt x="44" y="7"/>
                  </a:lnTo>
                  <a:lnTo>
                    <a:pt x="44" y="7"/>
                  </a:lnTo>
                  <a:lnTo>
                    <a:pt x="48" y="10"/>
                  </a:lnTo>
                  <a:lnTo>
                    <a:pt x="49" y="15"/>
                  </a:lnTo>
                  <a:lnTo>
                    <a:pt x="51" y="20"/>
                  </a:lnTo>
                  <a:lnTo>
                    <a:pt x="51" y="25"/>
                  </a:lnTo>
                  <a:lnTo>
                    <a:pt x="51" y="25"/>
                  </a:lnTo>
                  <a:lnTo>
                    <a:pt x="51" y="30"/>
                  </a:lnTo>
                  <a:lnTo>
                    <a:pt x="49" y="35"/>
                  </a:lnTo>
                  <a:lnTo>
                    <a:pt x="48" y="40"/>
                  </a:lnTo>
                  <a:lnTo>
                    <a:pt x="44" y="45"/>
                  </a:lnTo>
                  <a:lnTo>
                    <a:pt x="44" y="45"/>
                  </a:lnTo>
                  <a:lnTo>
                    <a:pt x="39" y="48"/>
                  </a:lnTo>
                  <a:lnTo>
                    <a:pt x="34" y="49"/>
                  </a:lnTo>
                  <a:lnTo>
                    <a:pt x="29" y="51"/>
                  </a:lnTo>
                  <a:lnTo>
                    <a:pt x="25" y="51"/>
                  </a:lnTo>
                  <a:lnTo>
                    <a:pt x="25" y="51"/>
                  </a:lnTo>
                  <a:close/>
                  <a:moveTo>
                    <a:pt x="10" y="490"/>
                  </a:moveTo>
                  <a:lnTo>
                    <a:pt x="10" y="140"/>
                  </a:lnTo>
                  <a:lnTo>
                    <a:pt x="41" y="140"/>
                  </a:lnTo>
                  <a:lnTo>
                    <a:pt x="41" y="490"/>
                  </a:lnTo>
                  <a:lnTo>
                    <a:pt x="10" y="49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4" name="Freeform 14"/>
            <p:cNvSpPr>
              <a:spLocks/>
            </p:cNvSpPr>
            <p:nvPr/>
          </p:nvSpPr>
          <p:spPr bwMode="auto">
            <a:xfrm>
              <a:off x="2370138" y="2051050"/>
              <a:ext cx="212725" cy="284163"/>
            </a:xfrm>
            <a:custGeom>
              <a:avLst/>
              <a:gdLst>
                <a:gd name="T0" fmla="*/ 237 w 269"/>
                <a:gd name="T1" fmla="*/ 153 h 358"/>
                <a:gd name="T2" fmla="*/ 236 w 269"/>
                <a:gd name="T3" fmla="*/ 124 h 358"/>
                <a:gd name="T4" fmla="*/ 224 w 269"/>
                <a:gd name="T5" fmla="*/ 77 h 358"/>
                <a:gd name="T6" fmla="*/ 214 w 269"/>
                <a:gd name="T7" fmla="*/ 59 h 358"/>
                <a:gd name="T8" fmla="*/ 203 w 269"/>
                <a:gd name="T9" fmla="*/ 46 h 358"/>
                <a:gd name="T10" fmla="*/ 186 w 269"/>
                <a:gd name="T11" fmla="*/ 36 h 358"/>
                <a:gd name="T12" fmla="*/ 168 w 269"/>
                <a:gd name="T13" fmla="*/ 30 h 358"/>
                <a:gd name="T14" fmla="*/ 147 w 269"/>
                <a:gd name="T15" fmla="*/ 28 h 358"/>
                <a:gd name="T16" fmla="*/ 134 w 269"/>
                <a:gd name="T17" fmla="*/ 28 h 358"/>
                <a:gd name="T18" fmla="*/ 111 w 269"/>
                <a:gd name="T19" fmla="*/ 33 h 358"/>
                <a:gd name="T20" fmla="*/ 91 w 269"/>
                <a:gd name="T21" fmla="*/ 43 h 358"/>
                <a:gd name="T22" fmla="*/ 73 w 269"/>
                <a:gd name="T23" fmla="*/ 56 h 358"/>
                <a:gd name="T24" fmla="*/ 64 w 269"/>
                <a:gd name="T25" fmla="*/ 64 h 358"/>
                <a:gd name="T26" fmla="*/ 50 w 269"/>
                <a:gd name="T27" fmla="*/ 84 h 358"/>
                <a:gd name="T28" fmla="*/ 40 w 269"/>
                <a:gd name="T29" fmla="*/ 107 h 358"/>
                <a:gd name="T30" fmla="*/ 33 w 269"/>
                <a:gd name="T31" fmla="*/ 130 h 358"/>
                <a:gd name="T32" fmla="*/ 31 w 269"/>
                <a:gd name="T33" fmla="*/ 157 h 358"/>
                <a:gd name="T34" fmla="*/ 0 w 269"/>
                <a:gd name="T35" fmla="*/ 358 h 358"/>
                <a:gd name="T36" fmla="*/ 31 w 269"/>
                <a:gd name="T37" fmla="*/ 8 h 358"/>
                <a:gd name="T38" fmla="*/ 33 w 269"/>
                <a:gd name="T39" fmla="*/ 71 h 358"/>
                <a:gd name="T40" fmla="*/ 43 w 269"/>
                <a:gd name="T41" fmla="*/ 54 h 358"/>
                <a:gd name="T42" fmla="*/ 68 w 269"/>
                <a:gd name="T43" fmla="*/ 28 h 358"/>
                <a:gd name="T44" fmla="*/ 97 w 269"/>
                <a:gd name="T45" fmla="*/ 10 h 358"/>
                <a:gd name="T46" fmla="*/ 132 w 269"/>
                <a:gd name="T47" fmla="*/ 0 h 358"/>
                <a:gd name="T48" fmla="*/ 152 w 269"/>
                <a:gd name="T49" fmla="*/ 0 h 358"/>
                <a:gd name="T50" fmla="*/ 178 w 269"/>
                <a:gd name="T51" fmla="*/ 2 h 358"/>
                <a:gd name="T52" fmla="*/ 203 w 269"/>
                <a:gd name="T53" fmla="*/ 8 h 358"/>
                <a:gd name="T54" fmla="*/ 223 w 269"/>
                <a:gd name="T55" fmla="*/ 20 h 358"/>
                <a:gd name="T56" fmla="*/ 239 w 269"/>
                <a:gd name="T57" fmla="*/ 36 h 358"/>
                <a:gd name="T58" fmla="*/ 246 w 269"/>
                <a:gd name="T59" fmla="*/ 46 h 358"/>
                <a:gd name="T60" fmla="*/ 257 w 269"/>
                <a:gd name="T61" fmla="*/ 69 h 358"/>
                <a:gd name="T62" fmla="*/ 265 w 269"/>
                <a:gd name="T63" fmla="*/ 97 h 358"/>
                <a:gd name="T64" fmla="*/ 269 w 269"/>
                <a:gd name="T65" fmla="*/ 127 h 358"/>
                <a:gd name="T66" fmla="*/ 269 w 269"/>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9" h="358">
                  <a:moveTo>
                    <a:pt x="237" y="358"/>
                  </a:moveTo>
                  <a:lnTo>
                    <a:pt x="237" y="153"/>
                  </a:lnTo>
                  <a:lnTo>
                    <a:pt x="237" y="153"/>
                  </a:lnTo>
                  <a:lnTo>
                    <a:pt x="236" y="124"/>
                  </a:lnTo>
                  <a:lnTo>
                    <a:pt x="232" y="99"/>
                  </a:lnTo>
                  <a:lnTo>
                    <a:pt x="224" y="77"/>
                  </a:lnTo>
                  <a:lnTo>
                    <a:pt x="219" y="68"/>
                  </a:lnTo>
                  <a:lnTo>
                    <a:pt x="214" y="59"/>
                  </a:lnTo>
                  <a:lnTo>
                    <a:pt x="209" y="53"/>
                  </a:lnTo>
                  <a:lnTo>
                    <a:pt x="203" y="46"/>
                  </a:lnTo>
                  <a:lnTo>
                    <a:pt x="195" y="39"/>
                  </a:lnTo>
                  <a:lnTo>
                    <a:pt x="186" y="36"/>
                  </a:lnTo>
                  <a:lnTo>
                    <a:pt x="178" y="33"/>
                  </a:lnTo>
                  <a:lnTo>
                    <a:pt x="168" y="30"/>
                  </a:lnTo>
                  <a:lnTo>
                    <a:pt x="158" y="28"/>
                  </a:lnTo>
                  <a:lnTo>
                    <a:pt x="147" y="28"/>
                  </a:lnTo>
                  <a:lnTo>
                    <a:pt x="147" y="28"/>
                  </a:lnTo>
                  <a:lnTo>
                    <a:pt x="134" y="28"/>
                  </a:lnTo>
                  <a:lnTo>
                    <a:pt x="122" y="30"/>
                  </a:lnTo>
                  <a:lnTo>
                    <a:pt x="111" y="33"/>
                  </a:lnTo>
                  <a:lnTo>
                    <a:pt x="101" y="38"/>
                  </a:lnTo>
                  <a:lnTo>
                    <a:pt x="91" y="43"/>
                  </a:lnTo>
                  <a:lnTo>
                    <a:pt x="81" y="49"/>
                  </a:lnTo>
                  <a:lnTo>
                    <a:pt x="73" y="56"/>
                  </a:lnTo>
                  <a:lnTo>
                    <a:pt x="64" y="64"/>
                  </a:lnTo>
                  <a:lnTo>
                    <a:pt x="64" y="64"/>
                  </a:lnTo>
                  <a:lnTo>
                    <a:pt x="56" y="74"/>
                  </a:lnTo>
                  <a:lnTo>
                    <a:pt x="50" y="84"/>
                  </a:lnTo>
                  <a:lnTo>
                    <a:pt x="45" y="96"/>
                  </a:lnTo>
                  <a:lnTo>
                    <a:pt x="40" y="107"/>
                  </a:lnTo>
                  <a:lnTo>
                    <a:pt x="36" y="119"/>
                  </a:lnTo>
                  <a:lnTo>
                    <a:pt x="33" y="130"/>
                  </a:lnTo>
                  <a:lnTo>
                    <a:pt x="31" y="143"/>
                  </a:lnTo>
                  <a:lnTo>
                    <a:pt x="31" y="157"/>
                  </a:lnTo>
                  <a:lnTo>
                    <a:pt x="31" y="358"/>
                  </a:lnTo>
                  <a:lnTo>
                    <a:pt x="0" y="358"/>
                  </a:lnTo>
                  <a:lnTo>
                    <a:pt x="0" y="8"/>
                  </a:lnTo>
                  <a:lnTo>
                    <a:pt x="31" y="8"/>
                  </a:lnTo>
                  <a:lnTo>
                    <a:pt x="31" y="71"/>
                  </a:lnTo>
                  <a:lnTo>
                    <a:pt x="33" y="71"/>
                  </a:lnTo>
                  <a:lnTo>
                    <a:pt x="33" y="71"/>
                  </a:lnTo>
                  <a:lnTo>
                    <a:pt x="43" y="54"/>
                  </a:lnTo>
                  <a:lnTo>
                    <a:pt x="54" y="39"/>
                  </a:lnTo>
                  <a:lnTo>
                    <a:pt x="68" y="28"/>
                  </a:lnTo>
                  <a:lnTo>
                    <a:pt x="81" y="16"/>
                  </a:lnTo>
                  <a:lnTo>
                    <a:pt x="97" y="10"/>
                  </a:lnTo>
                  <a:lnTo>
                    <a:pt x="114" y="3"/>
                  </a:lnTo>
                  <a:lnTo>
                    <a:pt x="132" y="0"/>
                  </a:lnTo>
                  <a:lnTo>
                    <a:pt x="152" y="0"/>
                  </a:lnTo>
                  <a:lnTo>
                    <a:pt x="152" y="0"/>
                  </a:lnTo>
                  <a:lnTo>
                    <a:pt x="167" y="0"/>
                  </a:lnTo>
                  <a:lnTo>
                    <a:pt x="178" y="2"/>
                  </a:lnTo>
                  <a:lnTo>
                    <a:pt x="191" y="5"/>
                  </a:lnTo>
                  <a:lnTo>
                    <a:pt x="203" y="8"/>
                  </a:lnTo>
                  <a:lnTo>
                    <a:pt x="213" y="15"/>
                  </a:lnTo>
                  <a:lnTo>
                    <a:pt x="223" y="20"/>
                  </a:lnTo>
                  <a:lnTo>
                    <a:pt x="231" y="28"/>
                  </a:lnTo>
                  <a:lnTo>
                    <a:pt x="239" y="36"/>
                  </a:lnTo>
                  <a:lnTo>
                    <a:pt x="239" y="36"/>
                  </a:lnTo>
                  <a:lnTo>
                    <a:pt x="246" y="46"/>
                  </a:lnTo>
                  <a:lnTo>
                    <a:pt x="252" y="58"/>
                  </a:lnTo>
                  <a:lnTo>
                    <a:pt x="257" y="69"/>
                  </a:lnTo>
                  <a:lnTo>
                    <a:pt x="262" y="82"/>
                  </a:lnTo>
                  <a:lnTo>
                    <a:pt x="265" y="97"/>
                  </a:lnTo>
                  <a:lnTo>
                    <a:pt x="267" y="112"/>
                  </a:lnTo>
                  <a:lnTo>
                    <a:pt x="269" y="127"/>
                  </a:lnTo>
                  <a:lnTo>
                    <a:pt x="269" y="145"/>
                  </a:lnTo>
                  <a:lnTo>
                    <a:pt x="269" y="358"/>
                  </a:lnTo>
                  <a:lnTo>
                    <a:pt x="237" y="35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5" name="Freeform 15"/>
            <p:cNvSpPr>
              <a:spLocks/>
            </p:cNvSpPr>
            <p:nvPr/>
          </p:nvSpPr>
          <p:spPr bwMode="auto">
            <a:xfrm>
              <a:off x="2652713" y="2051050"/>
              <a:ext cx="158750" cy="290513"/>
            </a:xfrm>
            <a:custGeom>
              <a:avLst/>
              <a:gdLst>
                <a:gd name="T0" fmla="*/ 0 w 201"/>
                <a:gd name="T1" fmla="*/ 303 h 366"/>
                <a:gd name="T2" fmla="*/ 10 w 201"/>
                <a:gd name="T3" fmla="*/ 312 h 366"/>
                <a:gd name="T4" fmla="*/ 31 w 201"/>
                <a:gd name="T5" fmla="*/ 323 h 366"/>
                <a:gd name="T6" fmla="*/ 43 w 201"/>
                <a:gd name="T7" fmla="*/ 328 h 366"/>
                <a:gd name="T8" fmla="*/ 78 w 201"/>
                <a:gd name="T9" fmla="*/ 336 h 366"/>
                <a:gd name="T10" fmla="*/ 86 w 201"/>
                <a:gd name="T11" fmla="*/ 338 h 366"/>
                <a:gd name="T12" fmla="*/ 122 w 201"/>
                <a:gd name="T13" fmla="*/ 333 h 366"/>
                <a:gd name="T14" fmla="*/ 148 w 201"/>
                <a:gd name="T15" fmla="*/ 320 h 366"/>
                <a:gd name="T16" fmla="*/ 163 w 201"/>
                <a:gd name="T17" fmla="*/ 300 h 366"/>
                <a:gd name="T18" fmla="*/ 168 w 201"/>
                <a:gd name="T19" fmla="*/ 270 h 366"/>
                <a:gd name="T20" fmla="*/ 168 w 201"/>
                <a:gd name="T21" fmla="*/ 259 h 366"/>
                <a:gd name="T22" fmla="*/ 158 w 201"/>
                <a:gd name="T23" fmla="*/ 239 h 366"/>
                <a:gd name="T24" fmla="*/ 150 w 201"/>
                <a:gd name="T25" fmla="*/ 231 h 366"/>
                <a:gd name="T26" fmla="*/ 127 w 201"/>
                <a:gd name="T27" fmla="*/ 214 h 366"/>
                <a:gd name="T28" fmla="*/ 92 w 201"/>
                <a:gd name="T29" fmla="*/ 196 h 366"/>
                <a:gd name="T30" fmla="*/ 69 w 201"/>
                <a:gd name="T31" fmla="*/ 186 h 366"/>
                <a:gd name="T32" fmla="*/ 33 w 201"/>
                <a:gd name="T33" fmla="*/ 163 h 366"/>
                <a:gd name="T34" fmla="*/ 22 w 201"/>
                <a:gd name="T35" fmla="*/ 152 h 366"/>
                <a:gd name="T36" fmla="*/ 7 w 201"/>
                <a:gd name="T37" fmla="*/ 125 h 366"/>
                <a:gd name="T38" fmla="*/ 2 w 201"/>
                <a:gd name="T39" fmla="*/ 94 h 366"/>
                <a:gd name="T40" fmla="*/ 2 w 201"/>
                <a:gd name="T41" fmla="*/ 84 h 366"/>
                <a:gd name="T42" fmla="*/ 5 w 201"/>
                <a:gd name="T43" fmla="*/ 64 h 366"/>
                <a:gd name="T44" fmla="*/ 13 w 201"/>
                <a:gd name="T45" fmla="*/ 48 h 366"/>
                <a:gd name="T46" fmla="*/ 26 w 201"/>
                <a:gd name="T47" fmla="*/ 33 h 366"/>
                <a:gd name="T48" fmla="*/ 33 w 201"/>
                <a:gd name="T49" fmla="*/ 26 h 366"/>
                <a:gd name="T50" fmla="*/ 71 w 201"/>
                <a:gd name="T51" fmla="*/ 7 h 366"/>
                <a:gd name="T52" fmla="*/ 114 w 201"/>
                <a:gd name="T53" fmla="*/ 0 h 366"/>
                <a:gd name="T54" fmla="*/ 135 w 201"/>
                <a:gd name="T55" fmla="*/ 0 h 366"/>
                <a:gd name="T56" fmla="*/ 175 w 201"/>
                <a:gd name="T57" fmla="*/ 10 h 366"/>
                <a:gd name="T58" fmla="*/ 191 w 201"/>
                <a:gd name="T59" fmla="*/ 53 h 366"/>
                <a:gd name="T60" fmla="*/ 172 w 201"/>
                <a:gd name="T61" fmla="*/ 43 h 366"/>
                <a:gd name="T62" fmla="*/ 132 w 201"/>
                <a:gd name="T63" fmla="*/ 30 h 366"/>
                <a:gd name="T64" fmla="*/ 111 w 201"/>
                <a:gd name="T65" fmla="*/ 28 h 366"/>
                <a:gd name="T66" fmla="*/ 79 w 201"/>
                <a:gd name="T67" fmla="*/ 33 h 366"/>
                <a:gd name="T68" fmla="*/ 55 w 201"/>
                <a:gd name="T69" fmla="*/ 46 h 366"/>
                <a:gd name="T70" fmla="*/ 46 w 201"/>
                <a:gd name="T71" fmla="*/ 56 h 366"/>
                <a:gd name="T72" fmla="*/ 35 w 201"/>
                <a:gd name="T73" fmla="*/ 79 h 366"/>
                <a:gd name="T74" fmla="*/ 35 w 201"/>
                <a:gd name="T75" fmla="*/ 92 h 366"/>
                <a:gd name="T76" fmla="*/ 38 w 201"/>
                <a:gd name="T77" fmla="*/ 115 h 366"/>
                <a:gd name="T78" fmla="*/ 48 w 201"/>
                <a:gd name="T79" fmla="*/ 133 h 366"/>
                <a:gd name="T80" fmla="*/ 56 w 201"/>
                <a:gd name="T81" fmla="*/ 142 h 366"/>
                <a:gd name="T82" fmla="*/ 86 w 201"/>
                <a:gd name="T83" fmla="*/ 158 h 366"/>
                <a:gd name="T84" fmla="*/ 106 w 201"/>
                <a:gd name="T85" fmla="*/ 168 h 366"/>
                <a:gd name="T86" fmla="*/ 152 w 201"/>
                <a:gd name="T87" fmla="*/ 193 h 366"/>
                <a:gd name="T88" fmla="*/ 181 w 201"/>
                <a:gd name="T89" fmla="*/ 214 h 366"/>
                <a:gd name="T90" fmla="*/ 190 w 201"/>
                <a:gd name="T91" fmla="*/ 226 h 366"/>
                <a:gd name="T92" fmla="*/ 200 w 201"/>
                <a:gd name="T93" fmla="*/ 254 h 366"/>
                <a:gd name="T94" fmla="*/ 201 w 201"/>
                <a:gd name="T95" fmla="*/ 270 h 366"/>
                <a:gd name="T96" fmla="*/ 200 w 201"/>
                <a:gd name="T97" fmla="*/ 290 h 366"/>
                <a:gd name="T98" fmla="*/ 195 w 201"/>
                <a:gd name="T99" fmla="*/ 308 h 366"/>
                <a:gd name="T100" fmla="*/ 185 w 201"/>
                <a:gd name="T101" fmla="*/ 325 h 366"/>
                <a:gd name="T102" fmla="*/ 170 w 201"/>
                <a:gd name="T103" fmla="*/ 340 h 366"/>
                <a:gd name="T104" fmla="*/ 162 w 201"/>
                <a:gd name="T105" fmla="*/ 345 h 366"/>
                <a:gd name="T106" fmla="*/ 144 w 201"/>
                <a:gd name="T107" fmla="*/ 356 h 366"/>
                <a:gd name="T108" fmla="*/ 111 w 201"/>
                <a:gd name="T109" fmla="*/ 364 h 366"/>
                <a:gd name="T110" fmla="*/ 84 w 201"/>
                <a:gd name="T111" fmla="*/ 366 h 366"/>
                <a:gd name="T112" fmla="*/ 38 w 201"/>
                <a:gd name="T113" fmla="*/ 359 h 366"/>
                <a:gd name="T114" fmla="*/ 0 w 201"/>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366">
                  <a:moveTo>
                    <a:pt x="0" y="341"/>
                  </a:moveTo>
                  <a:lnTo>
                    <a:pt x="0" y="303"/>
                  </a:lnTo>
                  <a:lnTo>
                    <a:pt x="0" y="303"/>
                  </a:lnTo>
                  <a:lnTo>
                    <a:pt x="10" y="312"/>
                  </a:lnTo>
                  <a:lnTo>
                    <a:pt x="20" y="318"/>
                  </a:lnTo>
                  <a:lnTo>
                    <a:pt x="31" y="323"/>
                  </a:lnTo>
                  <a:lnTo>
                    <a:pt x="43" y="328"/>
                  </a:lnTo>
                  <a:lnTo>
                    <a:pt x="43" y="328"/>
                  </a:lnTo>
                  <a:lnTo>
                    <a:pt x="66" y="335"/>
                  </a:lnTo>
                  <a:lnTo>
                    <a:pt x="78" y="336"/>
                  </a:lnTo>
                  <a:lnTo>
                    <a:pt x="86" y="338"/>
                  </a:lnTo>
                  <a:lnTo>
                    <a:pt x="86" y="338"/>
                  </a:lnTo>
                  <a:lnTo>
                    <a:pt x="106" y="336"/>
                  </a:lnTo>
                  <a:lnTo>
                    <a:pt x="122" y="333"/>
                  </a:lnTo>
                  <a:lnTo>
                    <a:pt x="137" y="328"/>
                  </a:lnTo>
                  <a:lnTo>
                    <a:pt x="148" y="320"/>
                  </a:lnTo>
                  <a:lnTo>
                    <a:pt x="157" y="312"/>
                  </a:lnTo>
                  <a:lnTo>
                    <a:pt x="163" y="300"/>
                  </a:lnTo>
                  <a:lnTo>
                    <a:pt x="168" y="285"/>
                  </a:lnTo>
                  <a:lnTo>
                    <a:pt x="168" y="270"/>
                  </a:lnTo>
                  <a:lnTo>
                    <a:pt x="168" y="270"/>
                  </a:lnTo>
                  <a:lnTo>
                    <a:pt x="168" y="259"/>
                  </a:lnTo>
                  <a:lnTo>
                    <a:pt x="165" y="249"/>
                  </a:lnTo>
                  <a:lnTo>
                    <a:pt x="158" y="239"/>
                  </a:lnTo>
                  <a:lnTo>
                    <a:pt x="150" y="231"/>
                  </a:lnTo>
                  <a:lnTo>
                    <a:pt x="150" y="231"/>
                  </a:lnTo>
                  <a:lnTo>
                    <a:pt x="140" y="222"/>
                  </a:lnTo>
                  <a:lnTo>
                    <a:pt x="127" y="214"/>
                  </a:lnTo>
                  <a:lnTo>
                    <a:pt x="111" y="204"/>
                  </a:lnTo>
                  <a:lnTo>
                    <a:pt x="92" y="196"/>
                  </a:lnTo>
                  <a:lnTo>
                    <a:pt x="92" y="196"/>
                  </a:lnTo>
                  <a:lnTo>
                    <a:pt x="69" y="186"/>
                  </a:lnTo>
                  <a:lnTo>
                    <a:pt x="50" y="175"/>
                  </a:lnTo>
                  <a:lnTo>
                    <a:pt x="33" y="163"/>
                  </a:lnTo>
                  <a:lnTo>
                    <a:pt x="22" y="152"/>
                  </a:lnTo>
                  <a:lnTo>
                    <a:pt x="22" y="152"/>
                  </a:lnTo>
                  <a:lnTo>
                    <a:pt x="13" y="138"/>
                  </a:lnTo>
                  <a:lnTo>
                    <a:pt x="7" y="125"/>
                  </a:lnTo>
                  <a:lnTo>
                    <a:pt x="2" y="110"/>
                  </a:lnTo>
                  <a:lnTo>
                    <a:pt x="2" y="94"/>
                  </a:lnTo>
                  <a:lnTo>
                    <a:pt x="2" y="94"/>
                  </a:lnTo>
                  <a:lnTo>
                    <a:pt x="2" y="84"/>
                  </a:lnTo>
                  <a:lnTo>
                    <a:pt x="3" y="74"/>
                  </a:lnTo>
                  <a:lnTo>
                    <a:pt x="5" y="64"/>
                  </a:lnTo>
                  <a:lnTo>
                    <a:pt x="10" y="56"/>
                  </a:lnTo>
                  <a:lnTo>
                    <a:pt x="13" y="48"/>
                  </a:lnTo>
                  <a:lnTo>
                    <a:pt x="20" y="39"/>
                  </a:lnTo>
                  <a:lnTo>
                    <a:pt x="26" y="33"/>
                  </a:lnTo>
                  <a:lnTo>
                    <a:pt x="33" y="26"/>
                  </a:lnTo>
                  <a:lnTo>
                    <a:pt x="33" y="26"/>
                  </a:lnTo>
                  <a:lnTo>
                    <a:pt x="51" y="15"/>
                  </a:lnTo>
                  <a:lnTo>
                    <a:pt x="71" y="7"/>
                  </a:lnTo>
                  <a:lnTo>
                    <a:pt x="91" y="2"/>
                  </a:lnTo>
                  <a:lnTo>
                    <a:pt x="114" y="0"/>
                  </a:lnTo>
                  <a:lnTo>
                    <a:pt x="114" y="0"/>
                  </a:lnTo>
                  <a:lnTo>
                    <a:pt x="135" y="0"/>
                  </a:lnTo>
                  <a:lnTo>
                    <a:pt x="157" y="3"/>
                  </a:lnTo>
                  <a:lnTo>
                    <a:pt x="175" y="10"/>
                  </a:lnTo>
                  <a:lnTo>
                    <a:pt x="191" y="18"/>
                  </a:lnTo>
                  <a:lnTo>
                    <a:pt x="191" y="53"/>
                  </a:lnTo>
                  <a:lnTo>
                    <a:pt x="191" y="53"/>
                  </a:lnTo>
                  <a:lnTo>
                    <a:pt x="172" y="43"/>
                  </a:lnTo>
                  <a:lnTo>
                    <a:pt x="152" y="35"/>
                  </a:lnTo>
                  <a:lnTo>
                    <a:pt x="132" y="30"/>
                  </a:lnTo>
                  <a:lnTo>
                    <a:pt x="111" y="28"/>
                  </a:lnTo>
                  <a:lnTo>
                    <a:pt x="111" y="28"/>
                  </a:lnTo>
                  <a:lnTo>
                    <a:pt x="94" y="30"/>
                  </a:lnTo>
                  <a:lnTo>
                    <a:pt x="79" y="33"/>
                  </a:lnTo>
                  <a:lnTo>
                    <a:pt x="66" y="38"/>
                  </a:lnTo>
                  <a:lnTo>
                    <a:pt x="55" y="46"/>
                  </a:lnTo>
                  <a:lnTo>
                    <a:pt x="55" y="46"/>
                  </a:lnTo>
                  <a:lnTo>
                    <a:pt x="46" y="56"/>
                  </a:lnTo>
                  <a:lnTo>
                    <a:pt x="40" y="66"/>
                  </a:lnTo>
                  <a:lnTo>
                    <a:pt x="35" y="79"/>
                  </a:lnTo>
                  <a:lnTo>
                    <a:pt x="35" y="92"/>
                  </a:lnTo>
                  <a:lnTo>
                    <a:pt x="35" y="92"/>
                  </a:lnTo>
                  <a:lnTo>
                    <a:pt x="35" y="104"/>
                  </a:lnTo>
                  <a:lnTo>
                    <a:pt x="38" y="115"/>
                  </a:lnTo>
                  <a:lnTo>
                    <a:pt x="41" y="125"/>
                  </a:lnTo>
                  <a:lnTo>
                    <a:pt x="48" y="133"/>
                  </a:lnTo>
                  <a:lnTo>
                    <a:pt x="48" y="133"/>
                  </a:lnTo>
                  <a:lnTo>
                    <a:pt x="56" y="142"/>
                  </a:lnTo>
                  <a:lnTo>
                    <a:pt x="69" y="150"/>
                  </a:lnTo>
                  <a:lnTo>
                    <a:pt x="86" y="158"/>
                  </a:lnTo>
                  <a:lnTo>
                    <a:pt x="106" y="168"/>
                  </a:lnTo>
                  <a:lnTo>
                    <a:pt x="106" y="168"/>
                  </a:lnTo>
                  <a:lnTo>
                    <a:pt x="132" y="181"/>
                  </a:lnTo>
                  <a:lnTo>
                    <a:pt x="152" y="193"/>
                  </a:lnTo>
                  <a:lnTo>
                    <a:pt x="168" y="203"/>
                  </a:lnTo>
                  <a:lnTo>
                    <a:pt x="181" y="214"/>
                  </a:lnTo>
                  <a:lnTo>
                    <a:pt x="181" y="214"/>
                  </a:lnTo>
                  <a:lnTo>
                    <a:pt x="190" y="226"/>
                  </a:lnTo>
                  <a:lnTo>
                    <a:pt x="196" y="239"/>
                  </a:lnTo>
                  <a:lnTo>
                    <a:pt x="200" y="254"/>
                  </a:lnTo>
                  <a:lnTo>
                    <a:pt x="201" y="270"/>
                  </a:lnTo>
                  <a:lnTo>
                    <a:pt x="201" y="270"/>
                  </a:lnTo>
                  <a:lnTo>
                    <a:pt x="201" y="280"/>
                  </a:lnTo>
                  <a:lnTo>
                    <a:pt x="200" y="290"/>
                  </a:lnTo>
                  <a:lnTo>
                    <a:pt x="198" y="298"/>
                  </a:lnTo>
                  <a:lnTo>
                    <a:pt x="195" y="308"/>
                  </a:lnTo>
                  <a:lnTo>
                    <a:pt x="190" y="316"/>
                  </a:lnTo>
                  <a:lnTo>
                    <a:pt x="185" y="325"/>
                  </a:lnTo>
                  <a:lnTo>
                    <a:pt x="178" y="331"/>
                  </a:lnTo>
                  <a:lnTo>
                    <a:pt x="170" y="340"/>
                  </a:lnTo>
                  <a:lnTo>
                    <a:pt x="170" y="340"/>
                  </a:lnTo>
                  <a:lnTo>
                    <a:pt x="162" y="345"/>
                  </a:lnTo>
                  <a:lnTo>
                    <a:pt x="153" y="351"/>
                  </a:lnTo>
                  <a:lnTo>
                    <a:pt x="144" y="356"/>
                  </a:lnTo>
                  <a:lnTo>
                    <a:pt x="134" y="359"/>
                  </a:lnTo>
                  <a:lnTo>
                    <a:pt x="111" y="364"/>
                  </a:lnTo>
                  <a:lnTo>
                    <a:pt x="84" y="366"/>
                  </a:lnTo>
                  <a:lnTo>
                    <a:pt x="84" y="366"/>
                  </a:lnTo>
                  <a:lnTo>
                    <a:pt x="59" y="364"/>
                  </a:lnTo>
                  <a:lnTo>
                    <a:pt x="38" y="359"/>
                  </a:lnTo>
                  <a:lnTo>
                    <a:pt x="18" y="353"/>
                  </a:lnTo>
                  <a:lnTo>
                    <a:pt x="0" y="341"/>
                  </a:lnTo>
                  <a:lnTo>
                    <a:pt x="0" y="34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6" name="Freeform 16"/>
            <p:cNvSpPr>
              <a:spLocks noEditPoints="1"/>
            </p:cNvSpPr>
            <p:nvPr/>
          </p:nvSpPr>
          <p:spPr bwMode="auto">
            <a:xfrm>
              <a:off x="2860675" y="2051050"/>
              <a:ext cx="263525" cy="290513"/>
            </a:xfrm>
            <a:custGeom>
              <a:avLst/>
              <a:gdLst>
                <a:gd name="T0" fmla="*/ 147 w 331"/>
                <a:gd name="T1" fmla="*/ 364 h 366"/>
                <a:gd name="T2" fmla="*/ 97 w 331"/>
                <a:gd name="T3" fmla="*/ 353 h 366"/>
                <a:gd name="T4" fmla="*/ 56 w 331"/>
                <a:gd name="T5" fmla="*/ 328 h 366"/>
                <a:gd name="T6" fmla="*/ 34 w 331"/>
                <a:gd name="T7" fmla="*/ 303 h 366"/>
                <a:gd name="T8" fmla="*/ 11 w 331"/>
                <a:gd name="T9" fmla="*/ 257 h 366"/>
                <a:gd name="T10" fmla="*/ 1 w 331"/>
                <a:gd name="T11" fmla="*/ 204 h 366"/>
                <a:gd name="T12" fmla="*/ 1 w 331"/>
                <a:gd name="T13" fmla="*/ 163 h 366"/>
                <a:gd name="T14" fmla="*/ 11 w 331"/>
                <a:gd name="T15" fmla="*/ 107 h 366"/>
                <a:gd name="T16" fmla="*/ 36 w 331"/>
                <a:gd name="T17" fmla="*/ 61 h 366"/>
                <a:gd name="T18" fmla="*/ 59 w 331"/>
                <a:gd name="T19" fmla="*/ 36 h 366"/>
                <a:gd name="T20" fmla="*/ 100 w 331"/>
                <a:gd name="T21" fmla="*/ 11 h 366"/>
                <a:gd name="T22" fmla="*/ 151 w 331"/>
                <a:gd name="T23" fmla="*/ 0 h 366"/>
                <a:gd name="T24" fmla="*/ 188 w 331"/>
                <a:gd name="T25" fmla="*/ 0 h 366"/>
                <a:gd name="T26" fmla="*/ 236 w 331"/>
                <a:gd name="T27" fmla="*/ 11 h 366"/>
                <a:gd name="T28" fmla="*/ 277 w 331"/>
                <a:gd name="T29" fmla="*/ 36 h 366"/>
                <a:gd name="T30" fmla="*/ 298 w 331"/>
                <a:gd name="T31" fmla="*/ 61 h 366"/>
                <a:gd name="T32" fmla="*/ 320 w 331"/>
                <a:gd name="T33" fmla="*/ 105 h 366"/>
                <a:gd name="T34" fmla="*/ 330 w 331"/>
                <a:gd name="T35" fmla="*/ 161 h 366"/>
                <a:gd name="T36" fmla="*/ 330 w 331"/>
                <a:gd name="T37" fmla="*/ 203 h 366"/>
                <a:gd name="T38" fmla="*/ 320 w 331"/>
                <a:gd name="T39" fmla="*/ 257 h 366"/>
                <a:gd name="T40" fmla="*/ 297 w 331"/>
                <a:gd name="T41" fmla="*/ 302 h 366"/>
                <a:gd name="T42" fmla="*/ 275 w 331"/>
                <a:gd name="T43" fmla="*/ 328 h 366"/>
                <a:gd name="T44" fmla="*/ 234 w 331"/>
                <a:gd name="T45" fmla="*/ 353 h 366"/>
                <a:gd name="T46" fmla="*/ 184 w 331"/>
                <a:gd name="T47" fmla="*/ 364 h 366"/>
                <a:gd name="T48" fmla="*/ 168 w 331"/>
                <a:gd name="T49" fmla="*/ 28 h 366"/>
                <a:gd name="T50" fmla="*/ 138 w 331"/>
                <a:gd name="T51" fmla="*/ 31 h 366"/>
                <a:gd name="T52" fmla="*/ 100 w 331"/>
                <a:gd name="T53" fmla="*/ 44 h 366"/>
                <a:gd name="T54" fmla="*/ 69 w 331"/>
                <a:gd name="T55" fmla="*/ 69 h 366"/>
                <a:gd name="T56" fmla="*/ 54 w 331"/>
                <a:gd name="T57" fmla="*/ 92 h 366"/>
                <a:gd name="T58" fmla="*/ 38 w 331"/>
                <a:gd name="T59" fmla="*/ 133 h 366"/>
                <a:gd name="T60" fmla="*/ 33 w 331"/>
                <a:gd name="T61" fmla="*/ 185 h 366"/>
                <a:gd name="T62" fmla="*/ 34 w 331"/>
                <a:gd name="T63" fmla="*/ 218 h 366"/>
                <a:gd name="T64" fmla="*/ 48 w 331"/>
                <a:gd name="T65" fmla="*/ 260 h 366"/>
                <a:gd name="T66" fmla="*/ 69 w 331"/>
                <a:gd name="T67" fmla="*/ 295 h 366"/>
                <a:gd name="T68" fmla="*/ 89 w 331"/>
                <a:gd name="T69" fmla="*/ 313 h 366"/>
                <a:gd name="T70" fmla="*/ 123 w 331"/>
                <a:gd name="T71" fmla="*/ 331 h 366"/>
                <a:gd name="T72" fmla="*/ 166 w 331"/>
                <a:gd name="T73" fmla="*/ 338 h 366"/>
                <a:gd name="T74" fmla="*/ 196 w 331"/>
                <a:gd name="T75" fmla="*/ 335 h 366"/>
                <a:gd name="T76" fmla="*/ 234 w 331"/>
                <a:gd name="T77" fmla="*/ 321 h 366"/>
                <a:gd name="T78" fmla="*/ 264 w 331"/>
                <a:gd name="T79" fmla="*/ 297 h 366"/>
                <a:gd name="T80" fmla="*/ 278 w 331"/>
                <a:gd name="T81" fmla="*/ 274 h 366"/>
                <a:gd name="T82" fmla="*/ 293 w 331"/>
                <a:gd name="T83" fmla="*/ 232 h 366"/>
                <a:gd name="T84" fmla="*/ 298 w 331"/>
                <a:gd name="T85" fmla="*/ 183 h 366"/>
                <a:gd name="T86" fmla="*/ 297 w 331"/>
                <a:gd name="T87" fmla="*/ 147 h 366"/>
                <a:gd name="T88" fmla="*/ 285 w 331"/>
                <a:gd name="T89" fmla="*/ 102 h 366"/>
                <a:gd name="T90" fmla="*/ 264 w 331"/>
                <a:gd name="T91" fmla="*/ 68 h 366"/>
                <a:gd name="T92" fmla="*/ 245 w 331"/>
                <a:gd name="T93" fmla="*/ 51 h 366"/>
                <a:gd name="T94" fmla="*/ 211 w 331"/>
                <a:gd name="T95" fmla="*/ 33 h 366"/>
                <a:gd name="T96" fmla="*/ 168 w 331"/>
                <a:gd name="T97" fmla="*/ 28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 h="366">
                  <a:moveTo>
                    <a:pt x="166" y="366"/>
                  </a:moveTo>
                  <a:lnTo>
                    <a:pt x="166" y="366"/>
                  </a:lnTo>
                  <a:lnTo>
                    <a:pt x="147" y="364"/>
                  </a:lnTo>
                  <a:lnTo>
                    <a:pt x="130" y="363"/>
                  </a:lnTo>
                  <a:lnTo>
                    <a:pt x="114" y="359"/>
                  </a:lnTo>
                  <a:lnTo>
                    <a:pt x="97" y="353"/>
                  </a:lnTo>
                  <a:lnTo>
                    <a:pt x="82" y="346"/>
                  </a:lnTo>
                  <a:lnTo>
                    <a:pt x="69" y="338"/>
                  </a:lnTo>
                  <a:lnTo>
                    <a:pt x="56" y="328"/>
                  </a:lnTo>
                  <a:lnTo>
                    <a:pt x="44" y="315"/>
                  </a:lnTo>
                  <a:lnTo>
                    <a:pt x="44" y="315"/>
                  </a:lnTo>
                  <a:lnTo>
                    <a:pt x="34" y="303"/>
                  </a:lnTo>
                  <a:lnTo>
                    <a:pt x="25" y="288"/>
                  </a:lnTo>
                  <a:lnTo>
                    <a:pt x="18" y="274"/>
                  </a:lnTo>
                  <a:lnTo>
                    <a:pt x="11" y="257"/>
                  </a:lnTo>
                  <a:lnTo>
                    <a:pt x="6" y="241"/>
                  </a:lnTo>
                  <a:lnTo>
                    <a:pt x="3" y="222"/>
                  </a:lnTo>
                  <a:lnTo>
                    <a:pt x="1" y="204"/>
                  </a:lnTo>
                  <a:lnTo>
                    <a:pt x="0" y="185"/>
                  </a:lnTo>
                  <a:lnTo>
                    <a:pt x="0" y="185"/>
                  </a:lnTo>
                  <a:lnTo>
                    <a:pt x="1" y="163"/>
                  </a:lnTo>
                  <a:lnTo>
                    <a:pt x="3" y="143"/>
                  </a:lnTo>
                  <a:lnTo>
                    <a:pt x="6" y="125"/>
                  </a:lnTo>
                  <a:lnTo>
                    <a:pt x="11" y="107"/>
                  </a:lnTo>
                  <a:lnTo>
                    <a:pt x="18" y="91"/>
                  </a:lnTo>
                  <a:lnTo>
                    <a:pt x="26" y="76"/>
                  </a:lnTo>
                  <a:lnTo>
                    <a:pt x="36" y="61"/>
                  </a:lnTo>
                  <a:lnTo>
                    <a:pt x="46" y="48"/>
                  </a:lnTo>
                  <a:lnTo>
                    <a:pt x="46" y="48"/>
                  </a:lnTo>
                  <a:lnTo>
                    <a:pt x="59" y="36"/>
                  </a:lnTo>
                  <a:lnTo>
                    <a:pt x="72" y="26"/>
                  </a:lnTo>
                  <a:lnTo>
                    <a:pt x="86" y="18"/>
                  </a:lnTo>
                  <a:lnTo>
                    <a:pt x="100" y="11"/>
                  </a:lnTo>
                  <a:lnTo>
                    <a:pt x="117" y="7"/>
                  </a:lnTo>
                  <a:lnTo>
                    <a:pt x="133" y="2"/>
                  </a:lnTo>
                  <a:lnTo>
                    <a:pt x="151" y="0"/>
                  </a:lnTo>
                  <a:lnTo>
                    <a:pt x="170" y="0"/>
                  </a:lnTo>
                  <a:lnTo>
                    <a:pt x="170" y="0"/>
                  </a:lnTo>
                  <a:lnTo>
                    <a:pt x="188" y="0"/>
                  </a:lnTo>
                  <a:lnTo>
                    <a:pt x="204" y="2"/>
                  </a:lnTo>
                  <a:lnTo>
                    <a:pt x="221" y="7"/>
                  </a:lnTo>
                  <a:lnTo>
                    <a:pt x="236" y="11"/>
                  </a:lnTo>
                  <a:lnTo>
                    <a:pt x="250" y="18"/>
                  </a:lnTo>
                  <a:lnTo>
                    <a:pt x="264" y="26"/>
                  </a:lnTo>
                  <a:lnTo>
                    <a:pt x="277" y="36"/>
                  </a:lnTo>
                  <a:lnTo>
                    <a:pt x="287" y="48"/>
                  </a:lnTo>
                  <a:lnTo>
                    <a:pt x="287" y="48"/>
                  </a:lnTo>
                  <a:lnTo>
                    <a:pt x="298" y="61"/>
                  </a:lnTo>
                  <a:lnTo>
                    <a:pt x="306" y="74"/>
                  </a:lnTo>
                  <a:lnTo>
                    <a:pt x="315" y="91"/>
                  </a:lnTo>
                  <a:lnTo>
                    <a:pt x="320" y="105"/>
                  </a:lnTo>
                  <a:lnTo>
                    <a:pt x="325" y="124"/>
                  </a:lnTo>
                  <a:lnTo>
                    <a:pt x="328" y="142"/>
                  </a:lnTo>
                  <a:lnTo>
                    <a:pt x="330" y="161"/>
                  </a:lnTo>
                  <a:lnTo>
                    <a:pt x="331" y="183"/>
                  </a:lnTo>
                  <a:lnTo>
                    <a:pt x="331" y="183"/>
                  </a:lnTo>
                  <a:lnTo>
                    <a:pt x="330" y="203"/>
                  </a:lnTo>
                  <a:lnTo>
                    <a:pt x="328" y="222"/>
                  </a:lnTo>
                  <a:lnTo>
                    <a:pt x="325" y="241"/>
                  </a:lnTo>
                  <a:lnTo>
                    <a:pt x="320" y="257"/>
                  </a:lnTo>
                  <a:lnTo>
                    <a:pt x="313" y="274"/>
                  </a:lnTo>
                  <a:lnTo>
                    <a:pt x="306" y="288"/>
                  </a:lnTo>
                  <a:lnTo>
                    <a:pt x="297" y="302"/>
                  </a:lnTo>
                  <a:lnTo>
                    <a:pt x="287" y="315"/>
                  </a:lnTo>
                  <a:lnTo>
                    <a:pt x="287" y="315"/>
                  </a:lnTo>
                  <a:lnTo>
                    <a:pt x="275" y="328"/>
                  </a:lnTo>
                  <a:lnTo>
                    <a:pt x="262" y="338"/>
                  </a:lnTo>
                  <a:lnTo>
                    <a:pt x="249" y="346"/>
                  </a:lnTo>
                  <a:lnTo>
                    <a:pt x="234" y="353"/>
                  </a:lnTo>
                  <a:lnTo>
                    <a:pt x="219" y="359"/>
                  </a:lnTo>
                  <a:lnTo>
                    <a:pt x="203" y="363"/>
                  </a:lnTo>
                  <a:lnTo>
                    <a:pt x="184" y="364"/>
                  </a:lnTo>
                  <a:lnTo>
                    <a:pt x="166" y="366"/>
                  </a:lnTo>
                  <a:lnTo>
                    <a:pt x="166" y="366"/>
                  </a:lnTo>
                  <a:close/>
                  <a:moveTo>
                    <a:pt x="168" y="28"/>
                  </a:moveTo>
                  <a:lnTo>
                    <a:pt x="168" y="28"/>
                  </a:lnTo>
                  <a:lnTo>
                    <a:pt x="153" y="28"/>
                  </a:lnTo>
                  <a:lnTo>
                    <a:pt x="138" y="31"/>
                  </a:lnTo>
                  <a:lnTo>
                    <a:pt x="125" y="35"/>
                  </a:lnTo>
                  <a:lnTo>
                    <a:pt x="112" y="38"/>
                  </a:lnTo>
                  <a:lnTo>
                    <a:pt x="100" y="44"/>
                  </a:lnTo>
                  <a:lnTo>
                    <a:pt x="89" y="51"/>
                  </a:lnTo>
                  <a:lnTo>
                    <a:pt x="79" y="59"/>
                  </a:lnTo>
                  <a:lnTo>
                    <a:pt x="69" y="69"/>
                  </a:lnTo>
                  <a:lnTo>
                    <a:pt x="69" y="69"/>
                  </a:lnTo>
                  <a:lnTo>
                    <a:pt x="61" y="81"/>
                  </a:lnTo>
                  <a:lnTo>
                    <a:pt x="54" y="92"/>
                  </a:lnTo>
                  <a:lnTo>
                    <a:pt x="48" y="105"/>
                  </a:lnTo>
                  <a:lnTo>
                    <a:pt x="43" y="119"/>
                  </a:lnTo>
                  <a:lnTo>
                    <a:pt x="38" y="133"/>
                  </a:lnTo>
                  <a:lnTo>
                    <a:pt x="34" y="150"/>
                  </a:lnTo>
                  <a:lnTo>
                    <a:pt x="33" y="166"/>
                  </a:lnTo>
                  <a:lnTo>
                    <a:pt x="33" y="185"/>
                  </a:lnTo>
                  <a:lnTo>
                    <a:pt x="33" y="185"/>
                  </a:lnTo>
                  <a:lnTo>
                    <a:pt x="33" y="203"/>
                  </a:lnTo>
                  <a:lnTo>
                    <a:pt x="34" y="218"/>
                  </a:lnTo>
                  <a:lnTo>
                    <a:pt x="38" y="232"/>
                  </a:lnTo>
                  <a:lnTo>
                    <a:pt x="41" y="247"/>
                  </a:lnTo>
                  <a:lnTo>
                    <a:pt x="48" y="260"/>
                  </a:lnTo>
                  <a:lnTo>
                    <a:pt x="53" y="274"/>
                  </a:lnTo>
                  <a:lnTo>
                    <a:pt x="61" y="285"/>
                  </a:lnTo>
                  <a:lnTo>
                    <a:pt x="69" y="295"/>
                  </a:lnTo>
                  <a:lnTo>
                    <a:pt x="69" y="295"/>
                  </a:lnTo>
                  <a:lnTo>
                    <a:pt x="77" y="305"/>
                  </a:lnTo>
                  <a:lnTo>
                    <a:pt x="89" y="313"/>
                  </a:lnTo>
                  <a:lnTo>
                    <a:pt x="99" y="321"/>
                  </a:lnTo>
                  <a:lnTo>
                    <a:pt x="110" y="326"/>
                  </a:lnTo>
                  <a:lnTo>
                    <a:pt x="123" y="331"/>
                  </a:lnTo>
                  <a:lnTo>
                    <a:pt x="137" y="335"/>
                  </a:lnTo>
                  <a:lnTo>
                    <a:pt x="151" y="336"/>
                  </a:lnTo>
                  <a:lnTo>
                    <a:pt x="166" y="338"/>
                  </a:lnTo>
                  <a:lnTo>
                    <a:pt x="166" y="338"/>
                  </a:lnTo>
                  <a:lnTo>
                    <a:pt x="181" y="336"/>
                  </a:lnTo>
                  <a:lnTo>
                    <a:pt x="196" y="335"/>
                  </a:lnTo>
                  <a:lnTo>
                    <a:pt x="209" y="331"/>
                  </a:lnTo>
                  <a:lnTo>
                    <a:pt x="222" y="326"/>
                  </a:lnTo>
                  <a:lnTo>
                    <a:pt x="234" y="321"/>
                  </a:lnTo>
                  <a:lnTo>
                    <a:pt x="245" y="315"/>
                  </a:lnTo>
                  <a:lnTo>
                    <a:pt x="255" y="307"/>
                  </a:lnTo>
                  <a:lnTo>
                    <a:pt x="264" y="297"/>
                  </a:lnTo>
                  <a:lnTo>
                    <a:pt x="264" y="297"/>
                  </a:lnTo>
                  <a:lnTo>
                    <a:pt x="272" y="285"/>
                  </a:lnTo>
                  <a:lnTo>
                    <a:pt x="278" y="274"/>
                  </a:lnTo>
                  <a:lnTo>
                    <a:pt x="285" y="260"/>
                  </a:lnTo>
                  <a:lnTo>
                    <a:pt x="290" y="247"/>
                  </a:lnTo>
                  <a:lnTo>
                    <a:pt x="293" y="232"/>
                  </a:lnTo>
                  <a:lnTo>
                    <a:pt x="297" y="218"/>
                  </a:lnTo>
                  <a:lnTo>
                    <a:pt x="298" y="199"/>
                  </a:lnTo>
                  <a:lnTo>
                    <a:pt x="298" y="183"/>
                  </a:lnTo>
                  <a:lnTo>
                    <a:pt x="298" y="183"/>
                  </a:lnTo>
                  <a:lnTo>
                    <a:pt x="298" y="165"/>
                  </a:lnTo>
                  <a:lnTo>
                    <a:pt x="297" y="147"/>
                  </a:lnTo>
                  <a:lnTo>
                    <a:pt x="293" y="132"/>
                  </a:lnTo>
                  <a:lnTo>
                    <a:pt x="290" y="117"/>
                  </a:lnTo>
                  <a:lnTo>
                    <a:pt x="285" y="102"/>
                  </a:lnTo>
                  <a:lnTo>
                    <a:pt x="278" y="91"/>
                  </a:lnTo>
                  <a:lnTo>
                    <a:pt x="272" y="79"/>
                  </a:lnTo>
                  <a:lnTo>
                    <a:pt x="264" y="68"/>
                  </a:lnTo>
                  <a:lnTo>
                    <a:pt x="264" y="68"/>
                  </a:lnTo>
                  <a:lnTo>
                    <a:pt x="255" y="59"/>
                  </a:lnTo>
                  <a:lnTo>
                    <a:pt x="245" y="51"/>
                  </a:lnTo>
                  <a:lnTo>
                    <a:pt x="234" y="43"/>
                  </a:lnTo>
                  <a:lnTo>
                    <a:pt x="222" y="38"/>
                  </a:lnTo>
                  <a:lnTo>
                    <a:pt x="211" y="33"/>
                  </a:lnTo>
                  <a:lnTo>
                    <a:pt x="198" y="30"/>
                  </a:lnTo>
                  <a:lnTo>
                    <a:pt x="183" y="28"/>
                  </a:lnTo>
                  <a:lnTo>
                    <a:pt x="168" y="28"/>
                  </a:lnTo>
                  <a:lnTo>
                    <a:pt x="168" y="2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7" name="Freeform 17"/>
            <p:cNvSpPr>
              <a:spLocks/>
            </p:cNvSpPr>
            <p:nvPr/>
          </p:nvSpPr>
          <p:spPr bwMode="auto">
            <a:xfrm>
              <a:off x="3192463" y="2051050"/>
              <a:ext cx="214313" cy="284163"/>
            </a:xfrm>
            <a:custGeom>
              <a:avLst/>
              <a:gdLst>
                <a:gd name="T0" fmla="*/ 237 w 270"/>
                <a:gd name="T1" fmla="*/ 153 h 358"/>
                <a:gd name="T2" fmla="*/ 237 w 270"/>
                <a:gd name="T3" fmla="*/ 124 h 358"/>
                <a:gd name="T4" fmla="*/ 226 w 270"/>
                <a:gd name="T5" fmla="*/ 77 h 358"/>
                <a:gd name="T6" fmla="*/ 216 w 270"/>
                <a:gd name="T7" fmla="*/ 59 h 358"/>
                <a:gd name="T8" fmla="*/ 203 w 270"/>
                <a:gd name="T9" fmla="*/ 46 h 358"/>
                <a:gd name="T10" fmla="*/ 186 w 270"/>
                <a:gd name="T11" fmla="*/ 36 h 358"/>
                <a:gd name="T12" fmla="*/ 168 w 270"/>
                <a:gd name="T13" fmla="*/ 30 h 358"/>
                <a:gd name="T14" fmla="*/ 147 w 270"/>
                <a:gd name="T15" fmla="*/ 28 h 358"/>
                <a:gd name="T16" fmla="*/ 135 w 270"/>
                <a:gd name="T17" fmla="*/ 28 h 358"/>
                <a:gd name="T18" fmla="*/ 112 w 270"/>
                <a:gd name="T19" fmla="*/ 33 h 358"/>
                <a:gd name="T20" fmla="*/ 91 w 270"/>
                <a:gd name="T21" fmla="*/ 43 h 358"/>
                <a:gd name="T22" fmla="*/ 72 w 270"/>
                <a:gd name="T23" fmla="*/ 56 h 358"/>
                <a:gd name="T24" fmla="*/ 64 w 270"/>
                <a:gd name="T25" fmla="*/ 64 h 358"/>
                <a:gd name="T26" fmla="*/ 49 w 270"/>
                <a:gd name="T27" fmla="*/ 84 h 358"/>
                <a:gd name="T28" fmla="*/ 39 w 270"/>
                <a:gd name="T29" fmla="*/ 107 h 358"/>
                <a:gd name="T30" fmla="*/ 34 w 270"/>
                <a:gd name="T31" fmla="*/ 130 h 358"/>
                <a:gd name="T32" fmla="*/ 31 w 270"/>
                <a:gd name="T33" fmla="*/ 157 h 358"/>
                <a:gd name="T34" fmla="*/ 0 w 270"/>
                <a:gd name="T35" fmla="*/ 358 h 358"/>
                <a:gd name="T36" fmla="*/ 31 w 270"/>
                <a:gd name="T37" fmla="*/ 8 h 358"/>
                <a:gd name="T38" fmla="*/ 33 w 270"/>
                <a:gd name="T39" fmla="*/ 71 h 358"/>
                <a:gd name="T40" fmla="*/ 43 w 270"/>
                <a:gd name="T41" fmla="*/ 54 h 358"/>
                <a:gd name="T42" fmla="*/ 67 w 270"/>
                <a:gd name="T43" fmla="*/ 28 h 358"/>
                <a:gd name="T44" fmla="*/ 97 w 270"/>
                <a:gd name="T45" fmla="*/ 10 h 358"/>
                <a:gd name="T46" fmla="*/ 133 w 270"/>
                <a:gd name="T47" fmla="*/ 0 h 358"/>
                <a:gd name="T48" fmla="*/ 153 w 270"/>
                <a:gd name="T49" fmla="*/ 0 h 358"/>
                <a:gd name="T50" fmla="*/ 180 w 270"/>
                <a:gd name="T51" fmla="*/ 2 h 358"/>
                <a:gd name="T52" fmla="*/ 203 w 270"/>
                <a:gd name="T53" fmla="*/ 8 h 358"/>
                <a:gd name="T54" fmla="*/ 222 w 270"/>
                <a:gd name="T55" fmla="*/ 20 h 358"/>
                <a:gd name="T56" fmla="*/ 239 w 270"/>
                <a:gd name="T57" fmla="*/ 36 h 358"/>
                <a:gd name="T58" fmla="*/ 247 w 270"/>
                <a:gd name="T59" fmla="*/ 46 h 358"/>
                <a:gd name="T60" fmla="*/ 257 w 270"/>
                <a:gd name="T61" fmla="*/ 69 h 358"/>
                <a:gd name="T62" fmla="*/ 265 w 270"/>
                <a:gd name="T63" fmla="*/ 97 h 358"/>
                <a:gd name="T64" fmla="*/ 269 w 270"/>
                <a:gd name="T65" fmla="*/ 127 h 358"/>
                <a:gd name="T66" fmla="*/ 270 w 270"/>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358">
                  <a:moveTo>
                    <a:pt x="237" y="358"/>
                  </a:moveTo>
                  <a:lnTo>
                    <a:pt x="237" y="153"/>
                  </a:lnTo>
                  <a:lnTo>
                    <a:pt x="237" y="153"/>
                  </a:lnTo>
                  <a:lnTo>
                    <a:pt x="237" y="124"/>
                  </a:lnTo>
                  <a:lnTo>
                    <a:pt x="232" y="99"/>
                  </a:lnTo>
                  <a:lnTo>
                    <a:pt x="226" y="77"/>
                  </a:lnTo>
                  <a:lnTo>
                    <a:pt x="221" y="68"/>
                  </a:lnTo>
                  <a:lnTo>
                    <a:pt x="216" y="59"/>
                  </a:lnTo>
                  <a:lnTo>
                    <a:pt x="209" y="53"/>
                  </a:lnTo>
                  <a:lnTo>
                    <a:pt x="203" y="46"/>
                  </a:lnTo>
                  <a:lnTo>
                    <a:pt x="194" y="39"/>
                  </a:lnTo>
                  <a:lnTo>
                    <a:pt x="186" y="36"/>
                  </a:lnTo>
                  <a:lnTo>
                    <a:pt x="178" y="33"/>
                  </a:lnTo>
                  <a:lnTo>
                    <a:pt x="168" y="30"/>
                  </a:lnTo>
                  <a:lnTo>
                    <a:pt x="158" y="28"/>
                  </a:lnTo>
                  <a:lnTo>
                    <a:pt x="147" y="28"/>
                  </a:lnTo>
                  <a:lnTo>
                    <a:pt x="147" y="28"/>
                  </a:lnTo>
                  <a:lnTo>
                    <a:pt x="135" y="28"/>
                  </a:lnTo>
                  <a:lnTo>
                    <a:pt x="123" y="30"/>
                  </a:lnTo>
                  <a:lnTo>
                    <a:pt x="112" y="33"/>
                  </a:lnTo>
                  <a:lnTo>
                    <a:pt x="100" y="38"/>
                  </a:lnTo>
                  <a:lnTo>
                    <a:pt x="91" y="43"/>
                  </a:lnTo>
                  <a:lnTo>
                    <a:pt x="82" y="49"/>
                  </a:lnTo>
                  <a:lnTo>
                    <a:pt x="72" y="56"/>
                  </a:lnTo>
                  <a:lnTo>
                    <a:pt x="64" y="64"/>
                  </a:lnTo>
                  <a:lnTo>
                    <a:pt x="64" y="64"/>
                  </a:lnTo>
                  <a:lnTo>
                    <a:pt x="56" y="74"/>
                  </a:lnTo>
                  <a:lnTo>
                    <a:pt x="49" y="84"/>
                  </a:lnTo>
                  <a:lnTo>
                    <a:pt x="44" y="96"/>
                  </a:lnTo>
                  <a:lnTo>
                    <a:pt x="39" y="107"/>
                  </a:lnTo>
                  <a:lnTo>
                    <a:pt x="36" y="119"/>
                  </a:lnTo>
                  <a:lnTo>
                    <a:pt x="34" y="130"/>
                  </a:lnTo>
                  <a:lnTo>
                    <a:pt x="33" y="143"/>
                  </a:lnTo>
                  <a:lnTo>
                    <a:pt x="31" y="157"/>
                  </a:lnTo>
                  <a:lnTo>
                    <a:pt x="31" y="358"/>
                  </a:lnTo>
                  <a:lnTo>
                    <a:pt x="0" y="358"/>
                  </a:lnTo>
                  <a:lnTo>
                    <a:pt x="0" y="8"/>
                  </a:lnTo>
                  <a:lnTo>
                    <a:pt x="31" y="8"/>
                  </a:lnTo>
                  <a:lnTo>
                    <a:pt x="31" y="71"/>
                  </a:lnTo>
                  <a:lnTo>
                    <a:pt x="33" y="71"/>
                  </a:lnTo>
                  <a:lnTo>
                    <a:pt x="33" y="71"/>
                  </a:lnTo>
                  <a:lnTo>
                    <a:pt x="43" y="54"/>
                  </a:lnTo>
                  <a:lnTo>
                    <a:pt x="54" y="39"/>
                  </a:lnTo>
                  <a:lnTo>
                    <a:pt x="67" y="28"/>
                  </a:lnTo>
                  <a:lnTo>
                    <a:pt x="82" y="16"/>
                  </a:lnTo>
                  <a:lnTo>
                    <a:pt x="97" y="10"/>
                  </a:lnTo>
                  <a:lnTo>
                    <a:pt x="115" y="3"/>
                  </a:lnTo>
                  <a:lnTo>
                    <a:pt x="133" y="0"/>
                  </a:lnTo>
                  <a:lnTo>
                    <a:pt x="153" y="0"/>
                  </a:lnTo>
                  <a:lnTo>
                    <a:pt x="153" y="0"/>
                  </a:lnTo>
                  <a:lnTo>
                    <a:pt x="166" y="0"/>
                  </a:lnTo>
                  <a:lnTo>
                    <a:pt x="180" y="2"/>
                  </a:lnTo>
                  <a:lnTo>
                    <a:pt x="191" y="5"/>
                  </a:lnTo>
                  <a:lnTo>
                    <a:pt x="203" y="8"/>
                  </a:lnTo>
                  <a:lnTo>
                    <a:pt x="212" y="15"/>
                  </a:lnTo>
                  <a:lnTo>
                    <a:pt x="222" y="20"/>
                  </a:lnTo>
                  <a:lnTo>
                    <a:pt x="231" y="28"/>
                  </a:lnTo>
                  <a:lnTo>
                    <a:pt x="239" y="36"/>
                  </a:lnTo>
                  <a:lnTo>
                    <a:pt x="239" y="36"/>
                  </a:lnTo>
                  <a:lnTo>
                    <a:pt x="247" y="46"/>
                  </a:lnTo>
                  <a:lnTo>
                    <a:pt x="252" y="58"/>
                  </a:lnTo>
                  <a:lnTo>
                    <a:pt x="257" y="69"/>
                  </a:lnTo>
                  <a:lnTo>
                    <a:pt x="262" y="82"/>
                  </a:lnTo>
                  <a:lnTo>
                    <a:pt x="265" y="97"/>
                  </a:lnTo>
                  <a:lnTo>
                    <a:pt x="267" y="112"/>
                  </a:lnTo>
                  <a:lnTo>
                    <a:pt x="269" y="127"/>
                  </a:lnTo>
                  <a:lnTo>
                    <a:pt x="270" y="145"/>
                  </a:lnTo>
                  <a:lnTo>
                    <a:pt x="270" y="358"/>
                  </a:lnTo>
                  <a:lnTo>
                    <a:pt x="237" y="35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8" name="Freeform 18"/>
            <p:cNvSpPr>
              <a:spLocks/>
            </p:cNvSpPr>
            <p:nvPr/>
          </p:nvSpPr>
          <p:spPr bwMode="auto">
            <a:xfrm>
              <a:off x="3476625" y="1946275"/>
              <a:ext cx="61913" cy="122238"/>
            </a:xfrm>
            <a:custGeom>
              <a:avLst/>
              <a:gdLst>
                <a:gd name="T0" fmla="*/ 24 w 77"/>
                <a:gd name="T1" fmla="*/ 153 h 153"/>
                <a:gd name="T2" fmla="*/ 0 w 77"/>
                <a:gd name="T3" fmla="*/ 153 h 153"/>
                <a:gd name="T4" fmla="*/ 42 w 77"/>
                <a:gd name="T5" fmla="*/ 0 h 153"/>
                <a:gd name="T6" fmla="*/ 77 w 77"/>
                <a:gd name="T7" fmla="*/ 0 h 153"/>
                <a:gd name="T8" fmla="*/ 24 w 77"/>
                <a:gd name="T9" fmla="*/ 153 h 153"/>
              </a:gdLst>
              <a:ahLst/>
              <a:cxnLst>
                <a:cxn ang="0">
                  <a:pos x="T0" y="T1"/>
                </a:cxn>
                <a:cxn ang="0">
                  <a:pos x="T2" y="T3"/>
                </a:cxn>
                <a:cxn ang="0">
                  <a:pos x="T4" y="T5"/>
                </a:cxn>
                <a:cxn ang="0">
                  <a:pos x="T6" y="T7"/>
                </a:cxn>
                <a:cxn ang="0">
                  <a:pos x="T8" y="T9"/>
                </a:cxn>
              </a:cxnLst>
              <a:rect l="0" t="0" r="r" b="b"/>
              <a:pathLst>
                <a:path w="77" h="153">
                  <a:moveTo>
                    <a:pt x="24" y="153"/>
                  </a:moveTo>
                  <a:lnTo>
                    <a:pt x="0" y="153"/>
                  </a:lnTo>
                  <a:lnTo>
                    <a:pt x="42" y="0"/>
                  </a:lnTo>
                  <a:lnTo>
                    <a:pt x="77" y="0"/>
                  </a:lnTo>
                  <a:lnTo>
                    <a:pt x="24" y="153"/>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9" name="Freeform 19"/>
            <p:cNvSpPr>
              <a:spLocks/>
            </p:cNvSpPr>
            <p:nvPr/>
          </p:nvSpPr>
          <p:spPr bwMode="auto">
            <a:xfrm>
              <a:off x="3544888" y="2051050"/>
              <a:ext cx="161925" cy="290513"/>
            </a:xfrm>
            <a:custGeom>
              <a:avLst/>
              <a:gdLst>
                <a:gd name="T0" fmla="*/ 0 w 203"/>
                <a:gd name="T1" fmla="*/ 303 h 366"/>
                <a:gd name="T2" fmla="*/ 10 w 203"/>
                <a:gd name="T3" fmla="*/ 312 h 366"/>
                <a:gd name="T4" fmla="*/ 31 w 203"/>
                <a:gd name="T5" fmla="*/ 323 h 366"/>
                <a:gd name="T6" fmla="*/ 43 w 203"/>
                <a:gd name="T7" fmla="*/ 328 h 366"/>
                <a:gd name="T8" fmla="*/ 77 w 203"/>
                <a:gd name="T9" fmla="*/ 336 h 366"/>
                <a:gd name="T10" fmla="*/ 87 w 203"/>
                <a:gd name="T11" fmla="*/ 338 h 366"/>
                <a:gd name="T12" fmla="*/ 124 w 203"/>
                <a:gd name="T13" fmla="*/ 333 h 366"/>
                <a:gd name="T14" fmla="*/ 148 w 203"/>
                <a:gd name="T15" fmla="*/ 320 h 366"/>
                <a:gd name="T16" fmla="*/ 165 w 203"/>
                <a:gd name="T17" fmla="*/ 300 h 366"/>
                <a:gd name="T18" fmla="*/ 170 w 203"/>
                <a:gd name="T19" fmla="*/ 270 h 366"/>
                <a:gd name="T20" fmla="*/ 168 w 203"/>
                <a:gd name="T21" fmla="*/ 259 h 366"/>
                <a:gd name="T22" fmla="*/ 158 w 203"/>
                <a:gd name="T23" fmla="*/ 239 h 366"/>
                <a:gd name="T24" fmla="*/ 152 w 203"/>
                <a:gd name="T25" fmla="*/ 231 h 366"/>
                <a:gd name="T26" fmla="*/ 127 w 203"/>
                <a:gd name="T27" fmla="*/ 214 h 366"/>
                <a:gd name="T28" fmla="*/ 92 w 203"/>
                <a:gd name="T29" fmla="*/ 196 h 366"/>
                <a:gd name="T30" fmla="*/ 69 w 203"/>
                <a:gd name="T31" fmla="*/ 186 h 366"/>
                <a:gd name="T32" fmla="*/ 35 w 203"/>
                <a:gd name="T33" fmla="*/ 163 h 366"/>
                <a:gd name="T34" fmla="*/ 21 w 203"/>
                <a:gd name="T35" fmla="*/ 152 h 366"/>
                <a:gd name="T36" fmla="*/ 6 w 203"/>
                <a:gd name="T37" fmla="*/ 125 h 366"/>
                <a:gd name="T38" fmla="*/ 2 w 203"/>
                <a:gd name="T39" fmla="*/ 94 h 366"/>
                <a:gd name="T40" fmla="*/ 2 w 203"/>
                <a:gd name="T41" fmla="*/ 84 h 366"/>
                <a:gd name="T42" fmla="*/ 6 w 203"/>
                <a:gd name="T43" fmla="*/ 64 h 366"/>
                <a:gd name="T44" fmla="*/ 15 w 203"/>
                <a:gd name="T45" fmla="*/ 48 h 366"/>
                <a:gd name="T46" fmla="*/ 26 w 203"/>
                <a:gd name="T47" fmla="*/ 33 h 366"/>
                <a:gd name="T48" fmla="*/ 35 w 203"/>
                <a:gd name="T49" fmla="*/ 26 h 366"/>
                <a:gd name="T50" fmla="*/ 71 w 203"/>
                <a:gd name="T51" fmla="*/ 7 h 366"/>
                <a:gd name="T52" fmla="*/ 115 w 203"/>
                <a:gd name="T53" fmla="*/ 0 h 366"/>
                <a:gd name="T54" fmla="*/ 137 w 203"/>
                <a:gd name="T55" fmla="*/ 0 h 366"/>
                <a:gd name="T56" fmla="*/ 175 w 203"/>
                <a:gd name="T57" fmla="*/ 10 h 366"/>
                <a:gd name="T58" fmla="*/ 191 w 203"/>
                <a:gd name="T59" fmla="*/ 53 h 366"/>
                <a:gd name="T60" fmla="*/ 171 w 203"/>
                <a:gd name="T61" fmla="*/ 43 h 366"/>
                <a:gd name="T62" fmla="*/ 132 w 203"/>
                <a:gd name="T63" fmla="*/ 30 h 366"/>
                <a:gd name="T64" fmla="*/ 110 w 203"/>
                <a:gd name="T65" fmla="*/ 28 h 366"/>
                <a:gd name="T66" fmla="*/ 81 w 203"/>
                <a:gd name="T67" fmla="*/ 33 h 366"/>
                <a:gd name="T68" fmla="*/ 56 w 203"/>
                <a:gd name="T69" fmla="*/ 46 h 366"/>
                <a:gd name="T70" fmla="*/ 46 w 203"/>
                <a:gd name="T71" fmla="*/ 56 h 366"/>
                <a:gd name="T72" fmla="*/ 36 w 203"/>
                <a:gd name="T73" fmla="*/ 79 h 366"/>
                <a:gd name="T74" fmla="*/ 35 w 203"/>
                <a:gd name="T75" fmla="*/ 92 h 366"/>
                <a:gd name="T76" fmla="*/ 38 w 203"/>
                <a:gd name="T77" fmla="*/ 115 h 366"/>
                <a:gd name="T78" fmla="*/ 48 w 203"/>
                <a:gd name="T79" fmla="*/ 133 h 366"/>
                <a:gd name="T80" fmla="*/ 56 w 203"/>
                <a:gd name="T81" fmla="*/ 142 h 366"/>
                <a:gd name="T82" fmla="*/ 86 w 203"/>
                <a:gd name="T83" fmla="*/ 158 h 366"/>
                <a:gd name="T84" fmla="*/ 107 w 203"/>
                <a:gd name="T85" fmla="*/ 168 h 366"/>
                <a:gd name="T86" fmla="*/ 153 w 203"/>
                <a:gd name="T87" fmla="*/ 193 h 366"/>
                <a:gd name="T88" fmla="*/ 181 w 203"/>
                <a:gd name="T89" fmla="*/ 214 h 366"/>
                <a:gd name="T90" fmla="*/ 191 w 203"/>
                <a:gd name="T91" fmla="*/ 226 h 366"/>
                <a:gd name="T92" fmla="*/ 201 w 203"/>
                <a:gd name="T93" fmla="*/ 254 h 366"/>
                <a:gd name="T94" fmla="*/ 203 w 203"/>
                <a:gd name="T95" fmla="*/ 270 h 366"/>
                <a:gd name="T96" fmla="*/ 199 w 203"/>
                <a:gd name="T97" fmla="*/ 290 h 366"/>
                <a:gd name="T98" fmla="*/ 194 w 203"/>
                <a:gd name="T99" fmla="*/ 308 h 366"/>
                <a:gd name="T100" fmla="*/ 185 w 203"/>
                <a:gd name="T101" fmla="*/ 325 h 366"/>
                <a:gd name="T102" fmla="*/ 171 w 203"/>
                <a:gd name="T103" fmla="*/ 340 h 366"/>
                <a:gd name="T104" fmla="*/ 163 w 203"/>
                <a:gd name="T105" fmla="*/ 345 h 366"/>
                <a:gd name="T106" fmla="*/ 143 w 203"/>
                <a:gd name="T107" fmla="*/ 356 h 366"/>
                <a:gd name="T108" fmla="*/ 110 w 203"/>
                <a:gd name="T109" fmla="*/ 364 h 366"/>
                <a:gd name="T110" fmla="*/ 84 w 203"/>
                <a:gd name="T111" fmla="*/ 366 h 366"/>
                <a:gd name="T112" fmla="*/ 38 w 203"/>
                <a:gd name="T113" fmla="*/ 359 h 366"/>
                <a:gd name="T114" fmla="*/ 0 w 203"/>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66">
                  <a:moveTo>
                    <a:pt x="0" y="341"/>
                  </a:moveTo>
                  <a:lnTo>
                    <a:pt x="0" y="303"/>
                  </a:lnTo>
                  <a:lnTo>
                    <a:pt x="0" y="303"/>
                  </a:lnTo>
                  <a:lnTo>
                    <a:pt x="10" y="312"/>
                  </a:lnTo>
                  <a:lnTo>
                    <a:pt x="20" y="318"/>
                  </a:lnTo>
                  <a:lnTo>
                    <a:pt x="31" y="323"/>
                  </a:lnTo>
                  <a:lnTo>
                    <a:pt x="43" y="328"/>
                  </a:lnTo>
                  <a:lnTo>
                    <a:pt x="43" y="328"/>
                  </a:lnTo>
                  <a:lnTo>
                    <a:pt x="67" y="335"/>
                  </a:lnTo>
                  <a:lnTo>
                    <a:pt x="77" y="336"/>
                  </a:lnTo>
                  <a:lnTo>
                    <a:pt x="87" y="338"/>
                  </a:lnTo>
                  <a:lnTo>
                    <a:pt x="87" y="338"/>
                  </a:lnTo>
                  <a:lnTo>
                    <a:pt x="105" y="336"/>
                  </a:lnTo>
                  <a:lnTo>
                    <a:pt x="124" y="333"/>
                  </a:lnTo>
                  <a:lnTo>
                    <a:pt x="137" y="328"/>
                  </a:lnTo>
                  <a:lnTo>
                    <a:pt x="148" y="320"/>
                  </a:lnTo>
                  <a:lnTo>
                    <a:pt x="158" y="312"/>
                  </a:lnTo>
                  <a:lnTo>
                    <a:pt x="165" y="300"/>
                  </a:lnTo>
                  <a:lnTo>
                    <a:pt x="168" y="285"/>
                  </a:lnTo>
                  <a:lnTo>
                    <a:pt x="170" y="270"/>
                  </a:lnTo>
                  <a:lnTo>
                    <a:pt x="170" y="270"/>
                  </a:lnTo>
                  <a:lnTo>
                    <a:pt x="168" y="259"/>
                  </a:lnTo>
                  <a:lnTo>
                    <a:pt x="165" y="249"/>
                  </a:lnTo>
                  <a:lnTo>
                    <a:pt x="158" y="239"/>
                  </a:lnTo>
                  <a:lnTo>
                    <a:pt x="152" y="231"/>
                  </a:lnTo>
                  <a:lnTo>
                    <a:pt x="152" y="231"/>
                  </a:lnTo>
                  <a:lnTo>
                    <a:pt x="140" y="222"/>
                  </a:lnTo>
                  <a:lnTo>
                    <a:pt x="127" y="214"/>
                  </a:lnTo>
                  <a:lnTo>
                    <a:pt x="112" y="204"/>
                  </a:lnTo>
                  <a:lnTo>
                    <a:pt x="92" y="196"/>
                  </a:lnTo>
                  <a:lnTo>
                    <a:pt x="92" y="196"/>
                  </a:lnTo>
                  <a:lnTo>
                    <a:pt x="69" y="186"/>
                  </a:lnTo>
                  <a:lnTo>
                    <a:pt x="49" y="175"/>
                  </a:lnTo>
                  <a:lnTo>
                    <a:pt x="35" y="163"/>
                  </a:lnTo>
                  <a:lnTo>
                    <a:pt x="21" y="152"/>
                  </a:lnTo>
                  <a:lnTo>
                    <a:pt x="21" y="152"/>
                  </a:lnTo>
                  <a:lnTo>
                    <a:pt x="13" y="138"/>
                  </a:lnTo>
                  <a:lnTo>
                    <a:pt x="6" y="125"/>
                  </a:lnTo>
                  <a:lnTo>
                    <a:pt x="3" y="110"/>
                  </a:lnTo>
                  <a:lnTo>
                    <a:pt x="2" y="94"/>
                  </a:lnTo>
                  <a:lnTo>
                    <a:pt x="2" y="94"/>
                  </a:lnTo>
                  <a:lnTo>
                    <a:pt x="2" y="84"/>
                  </a:lnTo>
                  <a:lnTo>
                    <a:pt x="3" y="74"/>
                  </a:lnTo>
                  <a:lnTo>
                    <a:pt x="6" y="64"/>
                  </a:lnTo>
                  <a:lnTo>
                    <a:pt x="10" y="56"/>
                  </a:lnTo>
                  <a:lnTo>
                    <a:pt x="15" y="48"/>
                  </a:lnTo>
                  <a:lnTo>
                    <a:pt x="20" y="39"/>
                  </a:lnTo>
                  <a:lnTo>
                    <a:pt x="26" y="33"/>
                  </a:lnTo>
                  <a:lnTo>
                    <a:pt x="35" y="26"/>
                  </a:lnTo>
                  <a:lnTo>
                    <a:pt x="35" y="26"/>
                  </a:lnTo>
                  <a:lnTo>
                    <a:pt x="51" y="15"/>
                  </a:lnTo>
                  <a:lnTo>
                    <a:pt x="71" y="7"/>
                  </a:lnTo>
                  <a:lnTo>
                    <a:pt x="92" y="2"/>
                  </a:lnTo>
                  <a:lnTo>
                    <a:pt x="115" y="0"/>
                  </a:lnTo>
                  <a:lnTo>
                    <a:pt x="115" y="0"/>
                  </a:lnTo>
                  <a:lnTo>
                    <a:pt x="137" y="0"/>
                  </a:lnTo>
                  <a:lnTo>
                    <a:pt x="156" y="3"/>
                  </a:lnTo>
                  <a:lnTo>
                    <a:pt x="175" y="10"/>
                  </a:lnTo>
                  <a:lnTo>
                    <a:pt x="191" y="18"/>
                  </a:lnTo>
                  <a:lnTo>
                    <a:pt x="191" y="53"/>
                  </a:lnTo>
                  <a:lnTo>
                    <a:pt x="191" y="53"/>
                  </a:lnTo>
                  <a:lnTo>
                    <a:pt x="171" y="43"/>
                  </a:lnTo>
                  <a:lnTo>
                    <a:pt x="152" y="35"/>
                  </a:lnTo>
                  <a:lnTo>
                    <a:pt x="132" y="30"/>
                  </a:lnTo>
                  <a:lnTo>
                    <a:pt x="110" y="28"/>
                  </a:lnTo>
                  <a:lnTo>
                    <a:pt x="110" y="28"/>
                  </a:lnTo>
                  <a:lnTo>
                    <a:pt x="94" y="30"/>
                  </a:lnTo>
                  <a:lnTo>
                    <a:pt x="81" y="33"/>
                  </a:lnTo>
                  <a:lnTo>
                    <a:pt x="67" y="38"/>
                  </a:lnTo>
                  <a:lnTo>
                    <a:pt x="56" y="46"/>
                  </a:lnTo>
                  <a:lnTo>
                    <a:pt x="56" y="46"/>
                  </a:lnTo>
                  <a:lnTo>
                    <a:pt x="46" y="56"/>
                  </a:lnTo>
                  <a:lnTo>
                    <a:pt x="39" y="66"/>
                  </a:lnTo>
                  <a:lnTo>
                    <a:pt x="36" y="79"/>
                  </a:lnTo>
                  <a:lnTo>
                    <a:pt x="35" y="92"/>
                  </a:lnTo>
                  <a:lnTo>
                    <a:pt x="35" y="92"/>
                  </a:lnTo>
                  <a:lnTo>
                    <a:pt x="35" y="104"/>
                  </a:lnTo>
                  <a:lnTo>
                    <a:pt x="38" y="115"/>
                  </a:lnTo>
                  <a:lnTo>
                    <a:pt x="41" y="125"/>
                  </a:lnTo>
                  <a:lnTo>
                    <a:pt x="48" y="133"/>
                  </a:lnTo>
                  <a:lnTo>
                    <a:pt x="48" y="133"/>
                  </a:lnTo>
                  <a:lnTo>
                    <a:pt x="56" y="142"/>
                  </a:lnTo>
                  <a:lnTo>
                    <a:pt x="69" y="150"/>
                  </a:lnTo>
                  <a:lnTo>
                    <a:pt x="86" y="158"/>
                  </a:lnTo>
                  <a:lnTo>
                    <a:pt x="107" y="168"/>
                  </a:lnTo>
                  <a:lnTo>
                    <a:pt x="107" y="168"/>
                  </a:lnTo>
                  <a:lnTo>
                    <a:pt x="132" y="181"/>
                  </a:lnTo>
                  <a:lnTo>
                    <a:pt x="153" y="193"/>
                  </a:lnTo>
                  <a:lnTo>
                    <a:pt x="170" y="203"/>
                  </a:lnTo>
                  <a:lnTo>
                    <a:pt x="181" y="214"/>
                  </a:lnTo>
                  <a:lnTo>
                    <a:pt x="181" y="214"/>
                  </a:lnTo>
                  <a:lnTo>
                    <a:pt x="191" y="226"/>
                  </a:lnTo>
                  <a:lnTo>
                    <a:pt x="196" y="239"/>
                  </a:lnTo>
                  <a:lnTo>
                    <a:pt x="201" y="254"/>
                  </a:lnTo>
                  <a:lnTo>
                    <a:pt x="203" y="270"/>
                  </a:lnTo>
                  <a:lnTo>
                    <a:pt x="203" y="270"/>
                  </a:lnTo>
                  <a:lnTo>
                    <a:pt x="201" y="280"/>
                  </a:lnTo>
                  <a:lnTo>
                    <a:pt x="199" y="290"/>
                  </a:lnTo>
                  <a:lnTo>
                    <a:pt x="198" y="298"/>
                  </a:lnTo>
                  <a:lnTo>
                    <a:pt x="194" y="308"/>
                  </a:lnTo>
                  <a:lnTo>
                    <a:pt x="189" y="316"/>
                  </a:lnTo>
                  <a:lnTo>
                    <a:pt x="185" y="325"/>
                  </a:lnTo>
                  <a:lnTo>
                    <a:pt x="178" y="331"/>
                  </a:lnTo>
                  <a:lnTo>
                    <a:pt x="171" y="340"/>
                  </a:lnTo>
                  <a:lnTo>
                    <a:pt x="171" y="340"/>
                  </a:lnTo>
                  <a:lnTo>
                    <a:pt x="163" y="345"/>
                  </a:lnTo>
                  <a:lnTo>
                    <a:pt x="153" y="351"/>
                  </a:lnTo>
                  <a:lnTo>
                    <a:pt x="143" y="356"/>
                  </a:lnTo>
                  <a:lnTo>
                    <a:pt x="133" y="359"/>
                  </a:lnTo>
                  <a:lnTo>
                    <a:pt x="110" y="364"/>
                  </a:lnTo>
                  <a:lnTo>
                    <a:pt x="84" y="366"/>
                  </a:lnTo>
                  <a:lnTo>
                    <a:pt x="84" y="366"/>
                  </a:lnTo>
                  <a:lnTo>
                    <a:pt x="61" y="364"/>
                  </a:lnTo>
                  <a:lnTo>
                    <a:pt x="38" y="359"/>
                  </a:lnTo>
                  <a:lnTo>
                    <a:pt x="18" y="353"/>
                  </a:lnTo>
                  <a:lnTo>
                    <a:pt x="0" y="341"/>
                  </a:lnTo>
                  <a:lnTo>
                    <a:pt x="0" y="34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0" name="Freeform 20"/>
            <p:cNvSpPr>
              <a:spLocks/>
            </p:cNvSpPr>
            <p:nvPr/>
          </p:nvSpPr>
          <p:spPr bwMode="auto">
            <a:xfrm>
              <a:off x="7608888" y="2566988"/>
              <a:ext cx="231775" cy="231775"/>
            </a:xfrm>
            <a:custGeom>
              <a:avLst/>
              <a:gdLst>
                <a:gd name="T0" fmla="*/ 145 w 291"/>
                <a:gd name="T1" fmla="*/ 0 h 291"/>
                <a:gd name="T2" fmla="*/ 115 w 291"/>
                <a:gd name="T3" fmla="*/ 3 h 291"/>
                <a:gd name="T4" fmla="*/ 89 w 291"/>
                <a:gd name="T5" fmla="*/ 11 h 291"/>
                <a:gd name="T6" fmla="*/ 64 w 291"/>
                <a:gd name="T7" fmla="*/ 24 h 291"/>
                <a:gd name="T8" fmla="*/ 42 w 291"/>
                <a:gd name="T9" fmla="*/ 42 h 291"/>
                <a:gd name="T10" fmla="*/ 24 w 291"/>
                <a:gd name="T11" fmla="*/ 64 h 291"/>
                <a:gd name="T12" fmla="*/ 11 w 291"/>
                <a:gd name="T13" fmla="*/ 89 h 291"/>
                <a:gd name="T14" fmla="*/ 3 w 291"/>
                <a:gd name="T15" fmla="*/ 117 h 291"/>
                <a:gd name="T16" fmla="*/ 0 w 291"/>
                <a:gd name="T17" fmla="*/ 145 h 291"/>
                <a:gd name="T18" fmla="*/ 0 w 291"/>
                <a:gd name="T19" fmla="*/ 161 h 291"/>
                <a:gd name="T20" fmla="*/ 6 w 291"/>
                <a:gd name="T21" fmla="*/ 189 h 291"/>
                <a:gd name="T22" fmla="*/ 16 w 291"/>
                <a:gd name="T23" fmla="*/ 215 h 291"/>
                <a:gd name="T24" fmla="*/ 33 w 291"/>
                <a:gd name="T25" fmla="*/ 239 h 291"/>
                <a:gd name="T26" fmla="*/ 52 w 291"/>
                <a:gd name="T27" fmla="*/ 258 h 291"/>
                <a:gd name="T28" fmla="*/ 75 w 291"/>
                <a:gd name="T29" fmla="*/ 273 h 291"/>
                <a:gd name="T30" fmla="*/ 102 w 291"/>
                <a:gd name="T31" fmla="*/ 285 h 291"/>
                <a:gd name="T32" fmla="*/ 130 w 291"/>
                <a:gd name="T33" fmla="*/ 291 h 291"/>
                <a:gd name="T34" fmla="*/ 145 w 291"/>
                <a:gd name="T35" fmla="*/ 291 h 291"/>
                <a:gd name="T36" fmla="*/ 174 w 291"/>
                <a:gd name="T37" fmla="*/ 288 h 291"/>
                <a:gd name="T38" fmla="*/ 202 w 291"/>
                <a:gd name="T39" fmla="*/ 280 h 291"/>
                <a:gd name="T40" fmla="*/ 227 w 291"/>
                <a:gd name="T41" fmla="*/ 267 h 291"/>
                <a:gd name="T42" fmla="*/ 248 w 291"/>
                <a:gd name="T43" fmla="*/ 248 h 291"/>
                <a:gd name="T44" fmla="*/ 267 w 291"/>
                <a:gd name="T45" fmla="*/ 227 h 291"/>
                <a:gd name="T46" fmla="*/ 280 w 291"/>
                <a:gd name="T47" fmla="*/ 202 h 291"/>
                <a:gd name="T48" fmla="*/ 288 w 291"/>
                <a:gd name="T49" fmla="*/ 174 h 291"/>
                <a:gd name="T50" fmla="*/ 291 w 291"/>
                <a:gd name="T51" fmla="*/ 145 h 291"/>
                <a:gd name="T52" fmla="*/ 290 w 291"/>
                <a:gd name="T53" fmla="*/ 130 h 291"/>
                <a:gd name="T54" fmla="*/ 285 w 291"/>
                <a:gd name="T55" fmla="*/ 102 h 291"/>
                <a:gd name="T56" fmla="*/ 273 w 291"/>
                <a:gd name="T57" fmla="*/ 75 h 291"/>
                <a:gd name="T58" fmla="*/ 258 w 291"/>
                <a:gd name="T59" fmla="*/ 52 h 291"/>
                <a:gd name="T60" fmla="*/ 239 w 291"/>
                <a:gd name="T61" fmla="*/ 32 h 291"/>
                <a:gd name="T62" fmla="*/ 214 w 291"/>
                <a:gd name="T63" fmla="*/ 18 h 291"/>
                <a:gd name="T64" fmla="*/ 189 w 291"/>
                <a:gd name="T65" fmla="*/ 6 h 291"/>
                <a:gd name="T66" fmla="*/ 159 w 291"/>
                <a:gd name="T67" fmla="*/ 0 h 291"/>
                <a:gd name="T68" fmla="*/ 145 w 291"/>
                <a:gd name="T6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291">
                  <a:moveTo>
                    <a:pt x="145" y="0"/>
                  </a:moveTo>
                  <a:lnTo>
                    <a:pt x="145" y="0"/>
                  </a:lnTo>
                  <a:lnTo>
                    <a:pt x="130" y="0"/>
                  </a:lnTo>
                  <a:lnTo>
                    <a:pt x="115" y="3"/>
                  </a:lnTo>
                  <a:lnTo>
                    <a:pt x="102" y="6"/>
                  </a:lnTo>
                  <a:lnTo>
                    <a:pt x="89" y="11"/>
                  </a:lnTo>
                  <a:lnTo>
                    <a:pt x="75" y="18"/>
                  </a:lnTo>
                  <a:lnTo>
                    <a:pt x="64" y="24"/>
                  </a:lnTo>
                  <a:lnTo>
                    <a:pt x="52" y="32"/>
                  </a:lnTo>
                  <a:lnTo>
                    <a:pt x="42" y="42"/>
                  </a:lnTo>
                  <a:lnTo>
                    <a:pt x="33" y="52"/>
                  </a:lnTo>
                  <a:lnTo>
                    <a:pt x="24" y="64"/>
                  </a:lnTo>
                  <a:lnTo>
                    <a:pt x="16" y="75"/>
                  </a:lnTo>
                  <a:lnTo>
                    <a:pt x="11" y="89"/>
                  </a:lnTo>
                  <a:lnTo>
                    <a:pt x="6" y="102"/>
                  </a:lnTo>
                  <a:lnTo>
                    <a:pt x="3" y="117"/>
                  </a:lnTo>
                  <a:lnTo>
                    <a:pt x="0" y="130"/>
                  </a:lnTo>
                  <a:lnTo>
                    <a:pt x="0" y="145"/>
                  </a:lnTo>
                  <a:lnTo>
                    <a:pt x="0" y="145"/>
                  </a:lnTo>
                  <a:lnTo>
                    <a:pt x="0" y="161"/>
                  </a:lnTo>
                  <a:lnTo>
                    <a:pt x="3" y="174"/>
                  </a:lnTo>
                  <a:lnTo>
                    <a:pt x="6" y="189"/>
                  </a:lnTo>
                  <a:lnTo>
                    <a:pt x="11" y="202"/>
                  </a:lnTo>
                  <a:lnTo>
                    <a:pt x="16" y="215"/>
                  </a:lnTo>
                  <a:lnTo>
                    <a:pt x="24" y="227"/>
                  </a:lnTo>
                  <a:lnTo>
                    <a:pt x="33" y="239"/>
                  </a:lnTo>
                  <a:lnTo>
                    <a:pt x="42" y="248"/>
                  </a:lnTo>
                  <a:lnTo>
                    <a:pt x="52" y="258"/>
                  </a:lnTo>
                  <a:lnTo>
                    <a:pt x="64" y="267"/>
                  </a:lnTo>
                  <a:lnTo>
                    <a:pt x="75" y="273"/>
                  </a:lnTo>
                  <a:lnTo>
                    <a:pt x="89" y="280"/>
                  </a:lnTo>
                  <a:lnTo>
                    <a:pt x="102" y="285"/>
                  </a:lnTo>
                  <a:lnTo>
                    <a:pt x="115" y="288"/>
                  </a:lnTo>
                  <a:lnTo>
                    <a:pt x="130" y="291"/>
                  </a:lnTo>
                  <a:lnTo>
                    <a:pt x="145" y="291"/>
                  </a:lnTo>
                  <a:lnTo>
                    <a:pt x="145" y="291"/>
                  </a:lnTo>
                  <a:lnTo>
                    <a:pt x="159" y="291"/>
                  </a:lnTo>
                  <a:lnTo>
                    <a:pt x="174" y="288"/>
                  </a:lnTo>
                  <a:lnTo>
                    <a:pt x="189" y="285"/>
                  </a:lnTo>
                  <a:lnTo>
                    <a:pt x="202" y="280"/>
                  </a:lnTo>
                  <a:lnTo>
                    <a:pt x="214" y="273"/>
                  </a:lnTo>
                  <a:lnTo>
                    <a:pt x="227" y="267"/>
                  </a:lnTo>
                  <a:lnTo>
                    <a:pt x="239" y="258"/>
                  </a:lnTo>
                  <a:lnTo>
                    <a:pt x="248" y="248"/>
                  </a:lnTo>
                  <a:lnTo>
                    <a:pt x="258" y="239"/>
                  </a:lnTo>
                  <a:lnTo>
                    <a:pt x="267" y="227"/>
                  </a:lnTo>
                  <a:lnTo>
                    <a:pt x="273" y="215"/>
                  </a:lnTo>
                  <a:lnTo>
                    <a:pt x="280" y="202"/>
                  </a:lnTo>
                  <a:lnTo>
                    <a:pt x="285" y="189"/>
                  </a:lnTo>
                  <a:lnTo>
                    <a:pt x="288" y="174"/>
                  </a:lnTo>
                  <a:lnTo>
                    <a:pt x="290" y="161"/>
                  </a:lnTo>
                  <a:lnTo>
                    <a:pt x="291" y="145"/>
                  </a:lnTo>
                  <a:lnTo>
                    <a:pt x="291" y="145"/>
                  </a:lnTo>
                  <a:lnTo>
                    <a:pt x="290" y="130"/>
                  </a:lnTo>
                  <a:lnTo>
                    <a:pt x="288" y="117"/>
                  </a:lnTo>
                  <a:lnTo>
                    <a:pt x="285" y="102"/>
                  </a:lnTo>
                  <a:lnTo>
                    <a:pt x="280" y="89"/>
                  </a:lnTo>
                  <a:lnTo>
                    <a:pt x="273" y="75"/>
                  </a:lnTo>
                  <a:lnTo>
                    <a:pt x="267" y="64"/>
                  </a:lnTo>
                  <a:lnTo>
                    <a:pt x="258" y="52"/>
                  </a:lnTo>
                  <a:lnTo>
                    <a:pt x="248" y="42"/>
                  </a:lnTo>
                  <a:lnTo>
                    <a:pt x="239" y="32"/>
                  </a:lnTo>
                  <a:lnTo>
                    <a:pt x="227" y="24"/>
                  </a:lnTo>
                  <a:lnTo>
                    <a:pt x="214" y="18"/>
                  </a:lnTo>
                  <a:lnTo>
                    <a:pt x="202" y="11"/>
                  </a:lnTo>
                  <a:lnTo>
                    <a:pt x="189" y="6"/>
                  </a:lnTo>
                  <a:lnTo>
                    <a:pt x="174" y="3"/>
                  </a:lnTo>
                  <a:lnTo>
                    <a:pt x="159" y="0"/>
                  </a:lnTo>
                  <a:lnTo>
                    <a:pt x="145" y="0"/>
                  </a:lnTo>
                  <a:lnTo>
                    <a:pt x="145" y="0"/>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1" name="Freeform 21"/>
            <p:cNvSpPr>
              <a:spLocks/>
            </p:cNvSpPr>
            <p:nvPr/>
          </p:nvSpPr>
          <p:spPr bwMode="auto">
            <a:xfrm>
              <a:off x="6605588" y="2741613"/>
              <a:ext cx="436563" cy="436563"/>
            </a:xfrm>
            <a:custGeom>
              <a:avLst/>
              <a:gdLst>
                <a:gd name="T0" fmla="*/ 274 w 549"/>
                <a:gd name="T1" fmla="*/ 0 h 549"/>
                <a:gd name="T2" fmla="*/ 220 w 549"/>
                <a:gd name="T3" fmla="*/ 5 h 549"/>
                <a:gd name="T4" fmla="*/ 168 w 549"/>
                <a:gd name="T5" fmla="*/ 22 h 549"/>
                <a:gd name="T6" fmla="*/ 121 w 549"/>
                <a:gd name="T7" fmla="*/ 47 h 549"/>
                <a:gd name="T8" fmla="*/ 81 w 549"/>
                <a:gd name="T9" fmla="*/ 81 h 549"/>
                <a:gd name="T10" fmla="*/ 46 w 549"/>
                <a:gd name="T11" fmla="*/ 121 h 549"/>
                <a:gd name="T12" fmla="*/ 22 w 549"/>
                <a:gd name="T13" fmla="*/ 167 h 549"/>
                <a:gd name="T14" fmla="*/ 5 w 549"/>
                <a:gd name="T15" fmla="*/ 220 h 549"/>
                <a:gd name="T16" fmla="*/ 0 w 549"/>
                <a:gd name="T17" fmla="*/ 274 h 549"/>
                <a:gd name="T18" fmla="*/ 2 w 549"/>
                <a:gd name="T19" fmla="*/ 302 h 549"/>
                <a:gd name="T20" fmla="*/ 12 w 549"/>
                <a:gd name="T21" fmla="*/ 357 h 549"/>
                <a:gd name="T22" fmla="*/ 33 w 549"/>
                <a:gd name="T23" fmla="*/ 406 h 549"/>
                <a:gd name="T24" fmla="*/ 63 w 549"/>
                <a:gd name="T25" fmla="*/ 449 h 549"/>
                <a:gd name="T26" fmla="*/ 99 w 549"/>
                <a:gd name="T27" fmla="*/ 487 h 549"/>
                <a:gd name="T28" fmla="*/ 144 w 549"/>
                <a:gd name="T29" fmla="*/ 516 h 549"/>
                <a:gd name="T30" fmla="*/ 193 w 549"/>
                <a:gd name="T31" fmla="*/ 538 h 549"/>
                <a:gd name="T32" fmla="*/ 246 w 549"/>
                <a:gd name="T33" fmla="*/ 548 h 549"/>
                <a:gd name="T34" fmla="*/ 274 w 549"/>
                <a:gd name="T35" fmla="*/ 549 h 549"/>
                <a:gd name="T36" fmla="*/ 330 w 549"/>
                <a:gd name="T37" fmla="*/ 545 h 549"/>
                <a:gd name="T38" fmla="*/ 381 w 549"/>
                <a:gd name="T39" fmla="*/ 528 h 549"/>
                <a:gd name="T40" fmla="*/ 429 w 549"/>
                <a:gd name="T41" fmla="*/ 503 h 549"/>
                <a:gd name="T42" fmla="*/ 468 w 549"/>
                <a:gd name="T43" fmla="*/ 469 h 549"/>
                <a:gd name="T44" fmla="*/ 503 w 549"/>
                <a:gd name="T45" fmla="*/ 427 h 549"/>
                <a:gd name="T46" fmla="*/ 528 w 549"/>
                <a:gd name="T47" fmla="*/ 381 h 549"/>
                <a:gd name="T48" fmla="*/ 544 w 549"/>
                <a:gd name="T49" fmla="*/ 330 h 549"/>
                <a:gd name="T50" fmla="*/ 549 w 549"/>
                <a:gd name="T51" fmla="*/ 274 h 549"/>
                <a:gd name="T52" fmla="*/ 548 w 549"/>
                <a:gd name="T53" fmla="*/ 246 h 549"/>
                <a:gd name="T54" fmla="*/ 538 w 549"/>
                <a:gd name="T55" fmla="*/ 193 h 549"/>
                <a:gd name="T56" fmla="*/ 516 w 549"/>
                <a:gd name="T57" fmla="*/ 144 h 549"/>
                <a:gd name="T58" fmla="*/ 487 w 549"/>
                <a:gd name="T59" fmla="*/ 99 h 549"/>
                <a:gd name="T60" fmla="*/ 449 w 549"/>
                <a:gd name="T61" fmla="*/ 63 h 549"/>
                <a:gd name="T62" fmla="*/ 406 w 549"/>
                <a:gd name="T63" fmla="*/ 33 h 549"/>
                <a:gd name="T64" fmla="*/ 356 w 549"/>
                <a:gd name="T65" fmla="*/ 12 h 549"/>
                <a:gd name="T66" fmla="*/ 304 w 549"/>
                <a:gd name="T67" fmla="*/ 2 h 549"/>
                <a:gd name="T68" fmla="*/ 274 w 549"/>
                <a:gd name="T69" fmla="*/ 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9" h="549">
                  <a:moveTo>
                    <a:pt x="274" y="0"/>
                  </a:moveTo>
                  <a:lnTo>
                    <a:pt x="274" y="0"/>
                  </a:lnTo>
                  <a:lnTo>
                    <a:pt x="246" y="2"/>
                  </a:lnTo>
                  <a:lnTo>
                    <a:pt x="220" y="5"/>
                  </a:lnTo>
                  <a:lnTo>
                    <a:pt x="193" y="12"/>
                  </a:lnTo>
                  <a:lnTo>
                    <a:pt x="168" y="22"/>
                  </a:lnTo>
                  <a:lnTo>
                    <a:pt x="144" y="33"/>
                  </a:lnTo>
                  <a:lnTo>
                    <a:pt x="121" y="47"/>
                  </a:lnTo>
                  <a:lnTo>
                    <a:pt x="99" y="63"/>
                  </a:lnTo>
                  <a:lnTo>
                    <a:pt x="81" y="81"/>
                  </a:lnTo>
                  <a:lnTo>
                    <a:pt x="63" y="99"/>
                  </a:lnTo>
                  <a:lnTo>
                    <a:pt x="46" y="121"/>
                  </a:lnTo>
                  <a:lnTo>
                    <a:pt x="33" y="144"/>
                  </a:lnTo>
                  <a:lnTo>
                    <a:pt x="22" y="167"/>
                  </a:lnTo>
                  <a:lnTo>
                    <a:pt x="12" y="193"/>
                  </a:lnTo>
                  <a:lnTo>
                    <a:pt x="5" y="220"/>
                  </a:lnTo>
                  <a:lnTo>
                    <a:pt x="2" y="246"/>
                  </a:lnTo>
                  <a:lnTo>
                    <a:pt x="0" y="274"/>
                  </a:lnTo>
                  <a:lnTo>
                    <a:pt x="0" y="274"/>
                  </a:lnTo>
                  <a:lnTo>
                    <a:pt x="2" y="302"/>
                  </a:lnTo>
                  <a:lnTo>
                    <a:pt x="5" y="330"/>
                  </a:lnTo>
                  <a:lnTo>
                    <a:pt x="12" y="357"/>
                  </a:lnTo>
                  <a:lnTo>
                    <a:pt x="22" y="381"/>
                  </a:lnTo>
                  <a:lnTo>
                    <a:pt x="33" y="406"/>
                  </a:lnTo>
                  <a:lnTo>
                    <a:pt x="46" y="427"/>
                  </a:lnTo>
                  <a:lnTo>
                    <a:pt x="63" y="449"/>
                  </a:lnTo>
                  <a:lnTo>
                    <a:pt x="81" y="469"/>
                  </a:lnTo>
                  <a:lnTo>
                    <a:pt x="99" y="487"/>
                  </a:lnTo>
                  <a:lnTo>
                    <a:pt x="121" y="503"/>
                  </a:lnTo>
                  <a:lnTo>
                    <a:pt x="144" y="516"/>
                  </a:lnTo>
                  <a:lnTo>
                    <a:pt x="168" y="528"/>
                  </a:lnTo>
                  <a:lnTo>
                    <a:pt x="193" y="538"/>
                  </a:lnTo>
                  <a:lnTo>
                    <a:pt x="220" y="545"/>
                  </a:lnTo>
                  <a:lnTo>
                    <a:pt x="246" y="548"/>
                  </a:lnTo>
                  <a:lnTo>
                    <a:pt x="274" y="549"/>
                  </a:lnTo>
                  <a:lnTo>
                    <a:pt x="274" y="549"/>
                  </a:lnTo>
                  <a:lnTo>
                    <a:pt x="304" y="548"/>
                  </a:lnTo>
                  <a:lnTo>
                    <a:pt x="330" y="545"/>
                  </a:lnTo>
                  <a:lnTo>
                    <a:pt x="356" y="538"/>
                  </a:lnTo>
                  <a:lnTo>
                    <a:pt x="381" y="528"/>
                  </a:lnTo>
                  <a:lnTo>
                    <a:pt x="406" y="516"/>
                  </a:lnTo>
                  <a:lnTo>
                    <a:pt x="429" y="503"/>
                  </a:lnTo>
                  <a:lnTo>
                    <a:pt x="449" y="487"/>
                  </a:lnTo>
                  <a:lnTo>
                    <a:pt x="468" y="469"/>
                  </a:lnTo>
                  <a:lnTo>
                    <a:pt x="487" y="449"/>
                  </a:lnTo>
                  <a:lnTo>
                    <a:pt x="503" y="427"/>
                  </a:lnTo>
                  <a:lnTo>
                    <a:pt x="516" y="406"/>
                  </a:lnTo>
                  <a:lnTo>
                    <a:pt x="528" y="381"/>
                  </a:lnTo>
                  <a:lnTo>
                    <a:pt x="538" y="357"/>
                  </a:lnTo>
                  <a:lnTo>
                    <a:pt x="544" y="330"/>
                  </a:lnTo>
                  <a:lnTo>
                    <a:pt x="548" y="302"/>
                  </a:lnTo>
                  <a:lnTo>
                    <a:pt x="549" y="274"/>
                  </a:lnTo>
                  <a:lnTo>
                    <a:pt x="549" y="274"/>
                  </a:lnTo>
                  <a:lnTo>
                    <a:pt x="548" y="246"/>
                  </a:lnTo>
                  <a:lnTo>
                    <a:pt x="544" y="220"/>
                  </a:lnTo>
                  <a:lnTo>
                    <a:pt x="538" y="193"/>
                  </a:lnTo>
                  <a:lnTo>
                    <a:pt x="528" y="167"/>
                  </a:lnTo>
                  <a:lnTo>
                    <a:pt x="516" y="144"/>
                  </a:lnTo>
                  <a:lnTo>
                    <a:pt x="503" y="121"/>
                  </a:lnTo>
                  <a:lnTo>
                    <a:pt x="487" y="99"/>
                  </a:lnTo>
                  <a:lnTo>
                    <a:pt x="468" y="81"/>
                  </a:lnTo>
                  <a:lnTo>
                    <a:pt x="449" y="63"/>
                  </a:lnTo>
                  <a:lnTo>
                    <a:pt x="429" y="47"/>
                  </a:lnTo>
                  <a:lnTo>
                    <a:pt x="406" y="33"/>
                  </a:lnTo>
                  <a:lnTo>
                    <a:pt x="381" y="22"/>
                  </a:lnTo>
                  <a:lnTo>
                    <a:pt x="356" y="12"/>
                  </a:lnTo>
                  <a:lnTo>
                    <a:pt x="330" y="5"/>
                  </a:lnTo>
                  <a:lnTo>
                    <a:pt x="304" y="2"/>
                  </a:lnTo>
                  <a:lnTo>
                    <a:pt x="274" y="0"/>
                  </a:lnTo>
                  <a:lnTo>
                    <a:pt x="274" y="0"/>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2" name="Freeform 22"/>
            <p:cNvSpPr>
              <a:spLocks noEditPoints="1"/>
            </p:cNvSpPr>
            <p:nvPr/>
          </p:nvSpPr>
          <p:spPr bwMode="auto">
            <a:xfrm>
              <a:off x="6102350" y="1981200"/>
              <a:ext cx="2516188" cy="2643188"/>
            </a:xfrm>
            <a:custGeom>
              <a:avLst/>
              <a:gdLst>
                <a:gd name="T0" fmla="*/ 2782 w 3169"/>
                <a:gd name="T1" fmla="*/ 1020 h 3330"/>
                <a:gd name="T2" fmla="*/ 2568 w 3169"/>
                <a:gd name="T3" fmla="*/ 583 h 3330"/>
                <a:gd name="T4" fmla="*/ 2410 w 3169"/>
                <a:gd name="T5" fmla="*/ 402 h 3330"/>
                <a:gd name="T6" fmla="*/ 2319 w 3169"/>
                <a:gd name="T7" fmla="*/ 321 h 3330"/>
                <a:gd name="T8" fmla="*/ 1907 w 3169"/>
                <a:gd name="T9" fmla="*/ 84 h 3330"/>
                <a:gd name="T10" fmla="*/ 1422 w 3169"/>
                <a:gd name="T11" fmla="*/ 0 h 3330"/>
                <a:gd name="T12" fmla="*/ 1203 w 3169"/>
                <a:gd name="T13" fmla="*/ 16 h 3330"/>
                <a:gd name="T14" fmla="*/ 682 w 3169"/>
                <a:gd name="T15" fmla="*/ 204 h 3330"/>
                <a:gd name="T16" fmla="*/ 282 w 3169"/>
                <a:gd name="T17" fmla="*/ 570 h 3330"/>
                <a:gd name="T18" fmla="*/ 44 w 3169"/>
                <a:gd name="T19" fmla="*/ 1065 h 3330"/>
                <a:gd name="T20" fmla="*/ 5 w 3169"/>
                <a:gd name="T21" fmla="*/ 1553 h 3330"/>
                <a:gd name="T22" fmla="*/ 145 w 3169"/>
                <a:gd name="T23" fmla="*/ 2047 h 3330"/>
                <a:gd name="T24" fmla="*/ 443 w 3169"/>
                <a:gd name="T25" fmla="*/ 2451 h 3330"/>
                <a:gd name="T26" fmla="*/ 862 w 3169"/>
                <a:gd name="T27" fmla="*/ 2726 h 3330"/>
                <a:gd name="T28" fmla="*/ 1234 w 3169"/>
                <a:gd name="T29" fmla="*/ 3094 h 3330"/>
                <a:gd name="T30" fmla="*/ 1304 w 3169"/>
                <a:gd name="T31" fmla="*/ 3261 h 3330"/>
                <a:gd name="T32" fmla="*/ 1470 w 3169"/>
                <a:gd name="T33" fmla="*/ 3330 h 3330"/>
                <a:gd name="T34" fmla="*/ 2733 w 3169"/>
                <a:gd name="T35" fmla="*/ 3290 h 3330"/>
                <a:gd name="T36" fmla="*/ 2831 w 3169"/>
                <a:gd name="T37" fmla="*/ 3142 h 3330"/>
                <a:gd name="T38" fmla="*/ 3077 w 3169"/>
                <a:gd name="T39" fmla="*/ 2230 h 3330"/>
                <a:gd name="T40" fmla="*/ 3168 w 3169"/>
                <a:gd name="T41" fmla="*/ 2079 h 3330"/>
                <a:gd name="T42" fmla="*/ 1552 w 3169"/>
                <a:gd name="T43" fmla="*/ 1317 h 3330"/>
                <a:gd name="T44" fmla="*/ 1539 w 3169"/>
                <a:gd name="T45" fmla="*/ 1381 h 3330"/>
                <a:gd name="T46" fmla="*/ 1437 w 3169"/>
                <a:gd name="T47" fmla="*/ 1614 h 3330"/>
                <a:gd name="T48" fmla="*/ 1247 w 3169"/>
                <a:gd name="T49" fmla="*/ 1792 h 3330"/>
                <a:gd name="T50" fmla="*/ 1139 w 3169"/>
                <a:gd name="T51" fmla="*/ 1930 h 3330"/>
                <a:gd name="T52" fmla="*/ 817 w 3169"/>
                <a:gd name="T53" fmla="*/ 1961 h 3330"/>
                <a:gd name="T54" fmla="*/ 512 w 3169"/>
                <a:gd name="T55" fmla="*/ 1851 h 3330"/>
                <a:gd name="T56" fmla="*/ 382 w 3169"/>
                <a:gd name="T57" fmla="*/ 1619 h 3330"/>
                <a:gd name="T58" fmla="*/ 282 w 3169"/>
                <a:gd name="T59" fmla="*/ 1409 h 3330"/>
                <a:gd name="T60" fmla="*/ 265 w 3169"/>
                <a:gd name="T61" fmla="*/ 1147 h 3330"/>
                <a:gd name="T62" fmla="*/ 226 w 3169"/>
                <a:gd name="T63" fmla="*/ 976 h 3330"/>
                <a:gd name="T64" fmla="*/ 399 w 3169"/>
                <a:gd name="T65" fmla="*/ 718 h 3330"/>
                <a:gd name="T66" fmla="*/ 652 w 3169"/>
                <a:gd name="T67" fmla="*/ 628 h 3330"/>
                <a:gd name="T68" fmla="*/ 875 w 3169"/>
                <a:gd name="T69" fmla="*/ 577 h 3330"/>
                <a:gd name="T70" fmla="*/ 1129 w 3169"/>
                <a:gd name="T71" fmla="*/ 615 h 3330"/>
                <a:gd name="T72" fmla="*/ 1412 w 3169"/>
                <a:gd name="T73" fmla="*/ 713 h 3330"/>
                <a:gd name="T74" fmla="*/ 1592 w 3169"/>
                <a:gd name="T75" fmla="*/ 969 h 3330"/>
                <a:gd name="T76" fmla="*/ 1554 w 3169"/>
                <a:gd name="T77" fmla="*/ 1140 h 3330"/>
                <a:gd name="T78" fmla="*/ 2410 w 3169"/>
                <a:gd name="T79" fmla="*/ 1030 h 3330"/>
                <a:gd name="T80" fmla="*/ 2255 w 3169"/>
                <a:gd name="T81" fmla="*/ 1216 h 3330"/>
                <a:gd name="T82" fmla="*/ 2210 w 3169"/>
                <a:gd name="T83" fmla="*/ 1241 h 3330"/>
                <a:gd name="T84" fmla="*/ 2019 w 3169"/>
                <a:gd name="T85" fmla="*/ 1276 h 3330"/>
                <a:gd name="T86" fmla="*/ 1968 w 3169"/>
                <a:gd name="T87" fmla="*/ 1269 h 3330"/>
                <a:gd name="T88" fmla="*/ 1920 w 3169"/>
                <a:gd name="T89" fmla="*/ 1257 h 3330"/>
                <a:gd name="T90" fmla="*/ 1773 w 3169"/>
                <a:gd name="T91" fmla="*/ 1168 h 3330"/>
                <a:gd name="T92" fmla="*/ 1739 w 3169"/>
                <a:gd name="T93" fmla="*/ 1132 h 3330"/>
                <a:gd name="T94" fmla="*/ 1661 w 3169"/>
                <a:gd name="T95" fmla="*/ 981 h 3330"/>
                <a:gd name="T96" fmla="*/ 1651 w 3169"/>
                <a:gd name="T97" fmla="*/ 928 h 3330"/>
                <a:gd name="T98" fmla="*/ 1607 w 3169"/>
                <a:gd name="T99" fmla="*/ 730 h 3330"/>
                <a:gd name="T100" fmla="*/ 1729 w 3169"/>
                <a:gd name="T101" fmla="*/ 646 h 3330"/>
                <a:gd name="T102" fmla="*/ 1854 w 3169"/>
                <a:gd name="T103" fmla="*/ 537 h 3330"/>
                <a:gd name="T104" fmla="*/ 1928 w 3169"/>
                <a:gd name="T105" fmla="*/ 506 h 3330"/>
                <a:gd name="T106" fmla="*/ 2093 w 3169"/>
                <a:gd name="T107" fmla="*/ 491 h 3330"/>
                <a:gd name="T108" fmla="*/ 2146 w 3169"/>
                <a:gd name="T109" fmla="*/ 501 h 3330"/>
                <a:gd name="T110" fmla="*/ 2296 w 3169"/>
                <a:gd name="T111" fmla="*/ 578 h 3330"/>
                <a:gd name="T112" fmla="*/ 2334 w 3169"/>
                <a:gd name="T113" fmla="*/ 615 h 3330"/>
                <a:gd name="T114" fmla="*/ 2367 w 3169"/>
                <a:gd name="T115" fmla="*/ 656 h 3330"/>
                <a:gd name="T116" fmla="*/ 2436 w 3169"/>
                <a:gd name="T117" fmla="*/ 835 h 3330"/>
                <a:gd name="T118" fmla="*/ 2439 w 3169"/>
                <a:gd name="T119" fmla="*/ 888 h 3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69" h="3330">
                  <a:moveTo>
                    <a:pt x="3155" y="1963"/>
                  </a:moveTo>
                  <a:lnTo>
                    <a:pt x="2836" y="1328"/>
                  </a:lnTo>
                  <a:lnTo>
                    <a:pt x="2836" y="1328"/>
                  </a:lnTo>
                  <a:lnTo>
                    <a:pt x="2831" y="1266"/>
                  </a:lnTo>
                  <a:lnTo>
                    <a:pt x="2823" y="1203"/>
                  </a:lnTo>
                  <a:lnTo>
                    <a:pt x="2812" y="1140"/>
                  </a:lnTo>
                  <a:lnTo>
                    <a:pt x="2799" y="1079"/>
                  </a:lnTo>
                  <a:lnTo>
                    <a:pt x="2782" y="1020"/>
                  </a:lnTo>
                  <a:lnTo>
                    <a:pt x="2764" y="961"/>
                  </a:lnTo>
                  <a:lnTo>
                    <a:pt x="2742" y="903"/>
                  </a:lnTo>
                  <a:lnTo>
                    <a:pt x="2719" y="847"/>
                  </a:lnTo>
                  <a:lnTo>
                    <a:pt x="2693" y="791"/>
                  </a:lnTo>
                  <a:lnTo>
                    <a:pt x="2665" y="737"/>
                  </a:lnTo>
                  <a:lnTo>
                    <a:pt x="2635" y="684"/>
                  </a:lnTo>
                  <a:lnTo>
                    <a:pt x="2602" y="633"/>
                  </a:lnTo>
                  <a:lnTo>
                    <a:pt x="2568" y="583"/>
                  </a:lnTo>
                  <a:lnTo>
                    <a:pt x="2531" y="535"/>
                  </a:lnTo>
                  <a:lnTo>
                    <a:pt x="2492" y="489"/>
                  </a:lnTo>
                  <a:lnTo>
                    <a:pt x="2452" y="445"/>
                  </a:lnTo>
                  <a:lnTo>
                    <a:pt x="2452" y="445"/>
                  </a:lnTo>
                  <a:lnTo>
                    <a:pt x="2442" y="435"/>
                  </a:lnTo>
                  <a:lnTo>
                    <a:pt x="2442" y="435"/>
                  </a:lnTo>
                  <a:lnTo>
                    <a:pt x="2410" y="402"/>
                  </a:lnTo>
                  <a:lnTo>
                    <a:pt x="2410" y="402"/>
                  </a:lnTo>
                  <a:lnTo>
                    <a:pt x="2383" y="377"/>
                  </a:lnTo>
                  <a:lnTo>
                    <a:pt x="2383" y="377"/>
                  </a:lnTo>
                  <a:lnTo>
                    <a:pt x="2368" y="364"/>
                  </a:lnTo>
                  <a:lnTo>
                    <a:pt x="2368" y="364"/>
                  </a:lnTo>
                  <a:lnTo>
                    <a:pt x="2327" y="326"/>
                  </a:lnTo>
                  <a:lnTo>
                    <a:pt x="2327" y="326"/>
                  </a:lnTo>
                  <a:lnTo>
                    <a:pt x="2319" y="321"/>
                  </a:lnTo>
                  <a:lnTo>
                    <a:pt x="2319" y="321"/>
                  </a:lnTo>
                  <a:lnTo>
                    <a:pt x="2273" y="283"/>
                  </a:lnTo>
                  <a:lnTo>
                    <a:pt x="2225" y="248"/>
                  </a:lnTo>
                  <a:lnTo>
                    <a:pt x="2175" y="216"/>
                  </a:lnTo>
                  <a:lnTo>
                    <a:pt x="2124" y="186"/>
                  </a:lnTo>
                  <a:lnTo>
                    <a:pt x="2072" y="156"/>
                  </a:lnTo>
                  <a:lnTo>
                    <a:pt x="2017" y="130"/>
                  </a:lnTo>
                  <a:lnTo>
                    <a:pt x="1963" y="107"/>
                  </a:lnTo>
                  <a:lnTo>
                    <a:pt x="1907" y="84"/>
                  </a:lnTo>
                  <a:lnTo>
                    <a:pt x="1849" y="65"/>
                  </a:lnTo>
                  <a:lnTo>
                    <a:pt x="1791" y="47"/>
                  </a:lnTo>
                  <a:lnTo>
                    <a:pt x="1732" y="33"/>
                  </a:lnTo>
                  <a:lnTo>
                    <a:pt x="1671" y="21"/>
                  </a:lnTo>
                  <a:lnTo>
                    <a:pt x="1610" y="11"/>
                  </a:lnTo>
                  <a:lnTo>
                    <a:pt x="1549" y="4"/>
                  </a:lnTo>
                  <a:lnTo>
                    <a:pt x="1486" y="0"/>
                  </a:lnTo>
                  <a:lnTo>
                    <a:pt x="1422" y="0"/>
                  </a:lnTo>
                  <a:lnTo>
                    <a:pt x="1422" y="0"/>
                  </a:lnTo>
                  <a:lnTo>
                    <a:pt x="1421" y="0"/>
                  </a:lnTo>
                  <a:lnTo>
                    <a:pt x="1421" y="0"/>
                  </a:lnTo>
                  <a:lnTo>
                    <a:pt x="1419" y="0"/>
                  </a:lnTo>
                  <a:lnTo>
                    <a:pt x="1419" y="0"/>
                  </a:lnTo>
                  <a:lnTo>
                    <a:pt x="1346" y="1"/>
                  </a:lnTo>
                  <a:lnTo>
                    <a:pt x="1274" y="6"/>
                  </a:lnTo>
                  <a:lnTo>
                    <a:pt x="1203" y="16"/>
                  </a:lnTo>
                  <a:lnTo>
                    <a:pt x="1134" y="28"/>
                  </a:lnTo>
                  <a:lnTo>
                    <a:pt x="1064" y="44"/>
                  </a:lnTo>
                  <a:lnTo>
                    <a:pt x="997" y="62"/>
                  </a:lnTo>
                  <a:lnTo>
                    <a:pt x="931" y="85"/>
                  </a:lnTo>
                  <a:lnTo>
                    <a:pt x="867" y="110"/>
                  </a:lnTo>
                  <a:lnTo>
                    <a:pt x="804" y="140"/>
                  </a:lnTo>
                  <a:lnTo>
                    <a:pt x="743" y="171"/>
                  </a:lnTo>
                  <a:lnTo>
                    <a:pt x="682" y="204"/>
                  </a:lnTo>
                  <a:lnTo>
                    <a:pt x="626" y="242"/>
                  </a:lnTo>
                  <a:lnTo>
                    <a:pt x="570" y="281"/>
                  </a:lnTo>
                  <a:lnTo>
                    <a:pt x="516" y="323"/>
                  </a:lnTo>
                  <a:lnTo>
                    <a:pt x="465" y="367"/>
                  </a:lnTo>
                  <a:lnTo>
                    <a:pt x="415" y="415"/>
                  </a:lnTo>
                  <a:lnTo>
                    <a:pt x="367" y="464"/>
                  </a:lnTo>
                  <a:lnTo>
                    <a:pt x="323" y="516"/>
                  </a:lnTo>
                  <a:lnTo>
                    <a:pt x="282" y="570"/>
                  </a:lnTo>
                  <a:lnTo>
                    <a:pt x="242" y="626"/>
                  </a:lnTo>
                  <a:lnTo>
                    <a:pt x="204" y="682"/>
                  </a:lnTo>
                  <a:lnTo>
                    <a:pt x="171" y="743"/>
                  </a:lnTo>
                  <a:lnTo>
                    <a:pt x="140" y="804"/>
                  </a:lnTo>
                  <a:lnTo>
                    <a:pt x="110" y="867"/>
                  </a:lnTo>
                  <a:lnTo>
                    <a:pt x="85" y="931"/>
                  </a:lnTo>
                  <a:lnTo>
                    <a:pt x="62" y="997"/>
                  </a:lnTo>
                  <a:lnTo>
                    <a:pt x="44" y="1065"/>
                  </a:lnTo>
                  <a:lnTo>
                    <a:pt x="28" y="1134"/>
                  </a:lnTo>
                  <a:lnTo>
                    <a:pt x="16" y="1203"/>
                  </a:lnTo>
                  <a:lnTo>
                    <a:pt x="6" y="1274"/>
                  </a:lnTo>
                  <a:lnTo>
                    <a:pt x="1" y="1347"/>
                  </a:lnTo>
                  <a:lnTo>
                    <a:pt x="0" y="1419"/>
                  </a:lnTo>
                  <a:lnTo>
                    <a:pt x="0" y="1419"/>
                  </a:lnTo>
                  <a:lnTo>
                    <a:pt x="1" y="1487"/>
                  </a:lnTo>
                  <a:lnTo>
                    <a:pt x="5" y="1553"/>
                  </a:lnTo>
                  <a:lnTo>
                    <a:pt x="13" y="1619"/>
                  </a:lnTo>
                  <a:lnTo>
                    <a:pt x="23" y="1683"/>
                  </a:lnTo>
                  <a:lnTo>
                    <a:pt x="38" y="1747"/>
                  </a:lnTo>
                  <a:lnTo>
                    <a:pt x="54" y="1810"/>
                  </a:lnTo>
                  <a:lnTo>
                    <a:pt x="72" y="1871"/>
                  </a:lnTo>
                  <a:lnTo>
                    <a:pt x="94" y="1932"/>
                  </a:lnTo>
                  <a:lnTo>
                    <a:pt x="118" y="1991"/>
                  </a:lnTo>
                  <a:lnTo>
                    <a:pt x="145" y="2047"/>
                  </a:lnTo>
                  <a:lnTo>
                    <a:pt x="174" y="2103"/>
                  </a:lnTo>
                  <a:lnTo>
                    <a:pt x="206" y="2159"/>
                  </a:lnTo>
                  <a:lnTo>
                    <a:pt x="240" y="2212"/>
                  </a:lnTo>
                  <a:lnTo>
                    <a:pt x="277" y="2263"/>
                  </a:lnTo>
                  <a:lnTo>
                    <a:pt x="315" y="2313"/>
                  </a:lnTo>
                  <a:lnTo>
                    <a:pt x="356" y="2360"/>
                  </a:lnTo>
                  <a:lnTo>
                    <a:pt x="399" y="2407"/>
                  </a:lnTo>
                  <a:lnTo>
                    <a:pt x="443" y="2451"/>
                  </a:lnTo>
                  <a:lnTo>
                    <a:pt x="489" y="2492"/>
                  </a:lnTo>
                  <a:lnTo>
                    <a:pt x="537" y="2534"/>
                  </a:lnTo>
                  <a:lnTo>
                    <a:pt x="588" y="2572"/>
                  </a:lnTo>
                  <a:lnTo>
                    <a:pt x="639" y="2606"/>
                  </a:lnTo>
                  <a:lnTo>
                    <a:pt x="692" y="2641"/>
                  </a:lnTo>
                  <a:lnTo>
                    <a:pt x="748" y="2672"/>
                  </a:lnTo>
                  <a:lnTo>
                    <a:pt x="804" y="2700"/>
                  </a:lnTo>
                  <a:lnTo>
                    <a:pt x="862" y="2726"/>
                  </a:lnTo>
                  <a:lnTo>
                    <a:pt x="921" y="2750"/>
                  </a:lnTo>
                  <a:lnTo>
                    <a:pt x="982" y="2771"/>
                  </a:lnTo>
                  <a:lnTo>
                    <a:pt x="1043" y="2789"/>
                  </a:lnTo>
                  <a:lnTo>
                    <a:pt x="1106" y="2806"/>
                  </a:lnTo>
                  <a:lnTo>
                    <a:pt x="1170" y="2819"/>
                  </a:lnTo>
                  <a:lnTo>
                    <a:pt x="1234" y="2829"/>
                  </a:lnTo>
                  <a:lnTo>
                    <a:pt x="1234" y="3094"/>
                  </a:lnTo>
                  <a:lnTo>
                    <a:pt x="1234" y="3094"/>
                  </a:lnTo>
                  <a:lnTo>
                    <a:pt x="1236" y="3119"/>
                  </a:lnTo>
                  <a:lnTo>
                    <a:pt x="1239" y="3142"/>
                  </a:lnTo>
                  <a:lnTo>
                    <a:pt x="1246" y="3165"/>
                  </a:lnTo>
                  <a:lnTo>
                    <a:pt x="1254" y="3186"/>
                  </a:lnTo>
                  <a:lnTo>
                    <a:pt x="1264" y="3206"/>
                  </a:lnTo>
                  <a:lnTo>
                    <a:pt x="1275" y="3226"/>
                  </a:lnTo>
                  <a:lnTo>
                    <a:pt x="1289" y="3244"/>
                  </a:lnTo>
                  <a:lnTo>
                    <a:pt x="1304" y="3261"/>
                  </a:lnTo>
                  <a:lnTo>
                    <a:pt x="1320" y="3276"/>
                  </a:lnTo>
                  <a:lnTo>
                    <a:pt x="1338" y="3290"/>
                  </a:lnTo>
                  <a:lnTo>
                    <a:pt x="1358" y="3302"/>
                  </a:lnTo>
                  <a:lnTo>
                    <a:pt x="1379" y="3312"/>
                  </a:lnTo>
                  <a:lnTo>
                    <a:pt x="1401" y="3320"/>
                  </a:lnTo>
                  <a:lnTo>
                    <a:pt x="1422" y="3325"/>
                  </a:lnTo>
                  <a:lnTo>
                    <a:pt x="1447" y="3328"/>
                  </a:lnTo>
                  <a:lnTo>
                    <a:pt x="1470" y="3330"/>
                  </a:lnTo>
                  <a:lnTo>
                    <a:pt x="2601" y="3330"/>
                  </a:lnTo>
                  <a:lnTo>
                    <a:pt x="2601" y="3330"/>
                  </a:lnTo>
                  <a:lnTo>
                    <a:pt x="2625" y="3328"/>
                  </a:lnTo>
                  <a:lnTo>
                    <a:pt x="2649" y="3325"/>
                  </a:lnTo>
                  <a:lnTo>
                    <a:pt x="2670" y="3320"/>
                  </a:lnTo>
                  <a:lnTo>
                    <a:pt x="2693" y="3312"/>
                  </a:lnTo>
                  <a:lnTo>
                    <a:pt x="2713" y="3302"/>
                  </a:lnTo>
                  <a:lnTo>
                    <a:pt x="2733" y="3290"/>
                  </a:lnTo>
                  <a:lnTo>
                    <a:pt x="2751" y="3276"/>
                  </a:lnTo>
                  <a:lnTo>
                    <a:pt x="2767" y="3261"/>
                  </a:lnTo>
                  <a:lnTo>
                    <a:pt x="2782" y="3244"/>
                  </a:lnTo>
                  <a:lnTo>
                    <a:pt x="2795" y="3226"/>
                  </a:lnTo>
                  <a:lnTo>
                    <a:pt x="2808" y="3206"/>
                  </a:lnTo>
                  <a:lnTo>
                    <a:pt x="2818" y="3186"/>
                  </a:lnTo>
                  <a:lnTo>
                    <a:pt x="2825" y="3165"/>
                  </a:lnTo>
                  <a:lnTo>
                    <a:pt x="2831" y="3142"/>
                  </a:lnTo>
                  <a:lnTo>
                    <a:pt x="2835" y="3119"/>
                  </a:lnTo>
                  <a:lnTo>
                    <a:pt x="2836" y="3094"/>
                  </a:lnTo>
                  <a:lnTo>
                    <a:pt x="2836" y="2334"/>
                  </a:lnTo>
                  <a:lnTo>
                    <a:pt x="3014" y="2265"/>
                  </a:lnTo>
                  <a:lnTo>
                    <a:pt x="3014" y="2265"/>
                  </a:lnTo>
                  <a:lnTo>
                    <a:pt x="3036" y="2255"/>
                  </a:lnTo>
                  <a:lnTo>
                    <a:pt x="3057" y="2243"/>
                  </a:lnTo>
                  <a:lnTo>
                    <a:pt x="3077" y="2230"/>
                  </a:lnTo>
                  <a:lnTo>
                    <a:pt x="3094" y="2215"/>
                  </a:lnTo>
                  <a:lnTo>
                    <a:pt x="3110" y="2199"/>
                  </a:lnTo>
                  <a:lnTo>
                    <a:pt x="3125" y="2182"/>
                  </a:lnTo>
                  <a:lnTo>
                    <a:pt x="3136" y="2163"/>
                  </a:lnTo>
                  <a:lnTo>
                    <a:pt x="3148" y="2143"/>
                  </a:lnTo>
                  <a:lnTo>
                    <a:pt x="3156" y="2121"/>
                  </a:lnTo>
                  <a:lnTo>
                    <a:pt x="3163" y="2100"/>
                  </a:lnTo>
                  <a:lnTo>
                    <a:pt x="3168" y="2079"/>
                  </a:lnTo>
                  <a:lnTo>
                    <a:pt x="3169" y="2055"/>
                  </a:lnTo>
                  <a:lnTo>
                    <a:pt x="3169" y="2032"/>
                  </a:lnTo>
                  <a:lnTo>
                    <a:pt x="3168" y="2009"/>
                  </a:lnTo>
                  <a:lnTo>
                    <a:pt x="3163" y="1986"/>
                  </a:lnTo>
                  <a:lnTo>
                    <a:pt x="3155" y="1963"/>
                  </a:lnTo>
                  <a:lnTo>
                    <a:pt x="3155" y="1963"/>
                  </a:lnTo>
                  <a:close/>
                  <a:moveTo>
                    <a:pt x="1632" y="1305"/>
                  </a:moveTo>
                  <a:lnTo>
                    <a:pt x="1552" y="1317"/>
                  </a:lnTo>
                  <a:lnTo>
                    <a:pt x="1552" y="1317"/>
                  </a:lnTo>
                  <a:lnTo>
                    <a:pt x="1547" y="1342"/>
                  </a:lnTo>
                  <a:lnTo>
                    <a:pt x="1543" y="1366"/>
                  </a:lnTo>
                  <a:lnTo>
                    <a:pt x="1543" y="1366"/>
                  </a:lnTo>
                  <a:lnTo>
                    <a:pt x="1541" y="1373"/>
                  </a:lnTo>
                  <a:lnTo>
                    <a:pt x="1541" y="1373"/>
                  </a:lnTo>
                  <a:lnTo>
                    <a:pt x="1539" y="1381"/>
                  </a:lnTo>
                  <a:lnTo>
                    <a:pt x="1539" y="1381"/>
                  </a:lnTo>
                  <a:lnTo>
                    <a:pt x="1526" y="1429"/>
                  </a:lnTo>
                  <a:lnTo>
                    <a:pt x="1595" y="1473"/>
                  </a:lnTo>
                  <a:lnTo>
                    <a:pt x="1589" y="1487"/>
                  </a:lnTo>
                  <a:lnTo>
                    <a:pt x="1592" y="1488"/>
                  </a:lnTo>
                  <a:lnTo>
                    <a:pt x="1531" y="1614"/>
                  </a:lnTo>
                  <a:lnTo>
                    <a:pt x="1453" y="1589"/>
                  </a:lnTo>
                  <a:lnTo>
                    <a:pt x="1453" y="1589"/>
                  </a:lnTo>
                  <a:lnTo>
                    <a:pt x="1437" y="1614"/>
                  </a:lnTo>
                  <a:lnTo>
                    <a:pt x="1419" y="1637"/>
                  </a:lnTo>
                  <a:lnTo>
                    <a:pt x="1401" y="1660"/>
                  </a:lnTo>
                  <a:lnTo>
                    <a:pt x="1381" y="1683"/>
                  </a:lnTo>
                  <a:lnTo>
                    <a:pt x="1419" y="1746"/>
                  </a:lnTo>
                  <a:lnTo>
                    <a:pt x="1411" y="1752"/>
                  </a:lnTo>
                  <a:lnTo>
                    <a:pt x="1416" y="1760"/>
                  </a:lnTo>
                  <a:lnTo>
                    <a:pt x="1307" y="1848"/>
                  </a:lnTo>
                  <a:lnTo>
                    <a:pt x="1247" y="1792"/>
                  </a:lnTo>
                  <a:lnTo>
                    <a:pt x="1247" y="1792"/>
                  </a:lnTo>
                  <a:lnTo>
                    <a:pt x="1221" y="1807"/>
                  </a:lnTo>
                  <a:lnTo>
                    <a:pt x="1193" y="1821"/>
                  </a:lnTo>
                  <a:lnTo>
                    <a:pt x="1165" y="1835"/>
                  </a:lnTo>
                  <a:lnTo>
                    <a:pt x="1135" y="1846"/>
                  </a:lnTo>
                  <a:lnTo>
                    <a:pt x="1142" y="1915"/>
                  </a:lnTo>
                  <a:lnTo>
                    <a:pt x="1137" y="1915"/>
                  </a:lnTo>
                  <a:lnTo>
                    <a:pt x="1139" y="1930"/>
                  </a:lnTo>
                  <a:lnTo>
                    <a:pt x="1004" y="1961"/>
                  </a:lnTo>
                  <a:lnTo>
                    <a:pt x="974" y="1884"/>
                  </a:lnTo>
                  <a:lnTo>
                    <a:pt x="974" y="1884"/>
                  </a:lnTo>
                  <a:lnTo>
                    <a:pt x="943" y="1887"/>
                  </a:lnTo>
                  <a:lnTo>
                    <a:pt x="910" y="1887"/>
                  </a:lnTo>
                  <a:lnTo>
                    <a:pt x="878" y="1887"/>
                  </a:lnTo>
                  <a:lnTo>
                    <a:pt x="845" y="1884"/>
                  </a:lnTo>
                  <a:lnTo>
                    <a:pt x="817" y="1961"/>
                  </a:lnTo>
                  <a:lnTo>
                    <a:pt x="680" y="1932"/>
                  </a:lnTo>
                  <a:lnTo>
                    <a:pt x="689" y="1849"/>
                  </a:lnTo>
                  <a:lnTo>
                    <a:pt x="689" y="1849"/>
                  </a:lnTo>
                  <a:lnTo>
                    <a:pt x="657" y="1838"/>
                  </a:lnTo>
                  <a:lnTo>
                    <a:pt x="628" y="1825"/>
                  </a:lnTo>
                  <a:lnTo>
                    <a:pt x="598" y="1810"/>
                  </a:lnTo>
                  <a:lnTo>
                    <a:pt x="572" y="1793"/>
                  </a:lnTo>
                  <a:lnTo>
                    <a:pt x="512" y="1851"/>
                  </a:lnTo>
                  <a:lnTo>
                    <a:pt x="402" y="1764"/>
                  </a:lnTo>
                  <a:lnTo>
                    <a:pt x="410" y="1752"/>
                  </a:lnTo>
                  <a:lnTo>
                    <a:pt x="407" y="1749"/>
                  </a:lnTo>
                  <a:lnTo>
                    <a:pt x="441" y="1689"/>
                  </a:lnTo>
                  <a:lnTo>
                    <a:pt x="441" y="1689"/>
                  </a:lnTo>
                  <a:lnTo>
                    <a:pt x="420" y="1668"/>
                  </a:lnTo>
                  <a:lnTo>
                    <a:pt x="400" y="1643"/>
                  </a:lnTo>
                  <a:lnTo>
                    <a:pt x="382" y="1619"/>
                  </a:lnTo>
                  <a:lnTo>
                    <a:pt x="364" y="1594"/>
                  </a:lnTo>
                  <a:lnTo>
                    <a:pt x="286" y="1619"/>
                  </a:lnTo>
                  <a:lnTo>
                    <a:pt x="224" y="1493"/>
                  </a:lnTo>
                  <a:lnTo>
                    <a:pt x="232" y="1488"/>
                  </a:lnTo>
                  <a:lnTo>
                    <a:pt x="227" y="1478"/>
                  </a:lnTo>
                  <a:lnTo>
                    <a:pt x="290" y="1437"/>
                  </a:lnTo>
                  <a:lnTo>
                    <a:pt x="290" y="1437"/>
                  </a:lnTo>
                  <a:lnTo>
                    <a:pt x="282" y="1409"/>
                  </a:lnTo>
                  <a:lnTo>
                    <a:pt x="275" y="1381"/>
                  </a:lnTo>
                  <a:lnTo>
                    <a:pt x="268" y="1351"/>
                  </a:lnTo>
                  <a:lnTo>
                    <a:pt x="263" y="1322"/>
                  </a:lnTo>
                  <a:lnTo>
                    <a:pt x="183" y="1312"/>
                  </a:lnTo>
                  <a:lnTo>
                    <a:pt x="181" y="1172"/>
                  </a:lnTo>
                  <a:lnTo>
                    <a:pt x="186" y="1172"/>
                  </a:lnTo>
                  <a:lnTo>
                    <a:pt x="184" y="1157"/>
                  </a:lnTo>
                  <a:lnTo>
                    <a:pt x="265" y="1147"/>
                  </a:lnTo>
                  <a:lnTo>
                    <a:pt x="265" y="1147"/>
                  </a:lnTo>
                  <a:lnTo>
                    <a:pt x="268" y="1117"/>
                  </a:lnTo>
                  <a:lnTo>
                    <a:pt x="275" y="1089"/>
                  </a:lnTo>
                  <a:lnTo>
                    <a:pt x="282" y="1061"/>
                  </a:lnTo>
                  <a:lnTo>
                    <a:pt x="288" y="1033"/>
                  </a:lnTo>
                  <a:lnTo>
                    <a:pt x="222" y="990"/>
                  </a:lnTo>
                  <a:lnTo>
                    <a:pt x="229" y="977"/>
                  </a:lnTo>
                  <a:lnTo>
                    <a:pt x="226" y="976"/>
                  </a:lnTo>
                  <a:lnTo>
                    <a:pt x="286" y="849"/>
                  </a:lnTo>
                  <a:lnTo>
                    <a:pt x="362" y="875"/>
                  </a:lnTo>
                  <a:lnTo>
                    <a:pt x="362" y="875"/>
                  </a:lnTo>
                  <a:lnTo>
                    <a:pt x="379" y="850"/>
                  </a:lnTo>
                  <a:lnTo>
                    <a:pt x="397" y="826"/>
                  </a:lnTo>
                  <a:lnTo>
                    <a:pt x="417" y="802"/>
                  </a:lnTo>
                  <a:lnTo>
                    <a:pt x="436" y="779"/>
                  </a:lnTo>
                  <a:lnTo>
                    <a:pt x="399" y="718"/>
                  </a:lnTo>
                  <a:lnTo>
                    <a:pt x="407" y="712"/>
                  </a:lnTo>
                  <a:lnTo>
                    <a:pt x="402" y="704"/>
                  </a:lnTo>
                  <a:lnTo>
                    <a:pt x="511" y="616"/>
                  </a:lnTo>
                  <a:lnTo>
                    <a:pt x="568" y="672"/>
                  </a:lnTo>
                  <a:lnTo>
                    <a:pt x="568" y="672"/>
                  </a:lnTo>
                  <a:lnTo>
                    <a:pt x="596" y="656"/>
                  </a:lnTo>
                  <a:lnTo>
                    <a:pt x="624" y="641"/>
                  </a:lnTo>
                  <a:lnTo>
                    <a:pt x="652" y="628"/>
                  </a:lnTo>
                  <a:lnTo>
                    <a:pt x="682" y="616"/>
                  </a:lnTo>
                  <a:lnTo>
                    <a:pt x="675" y="549"/>
                  </a:lnTo>
                  <a:lnTo>
                    <a:pt x="679" y="547"/>
                  </a:lnTo>
                  <a:lnTo>
                    <a:pt x="679" y="534"/>
                  </a:lnTo>
                  <a:lnTo>
                    <a:pt x="814" y="502"/>
                  </a:lnTo>
                  <a:lnTo>
                    <a:pt x="842" y="578"/>
                  </a:lnTo>
                  <a:lnTo>
                    <a:pt x="842" y="578"/>
                  </a:lnTo>
                  <a:lnTo>
                    <a:pt x="875" y="577"/>
                  </a:lnTo>
                  <a:lnTo>
                    <a:pt x="908" y="575"/>
                  </a:lnTo>
                  <a:lnTo>
                    <a:pt x="908" y="575"/>
                  </a:lnTo>
                  <a:lnTo>
                    <a:pt x="941" y="577"/>
                  </a:lnTo>
                  <a:lnTo>
                    <a:pt x="972" y="578"/>
                  </a:lnTo>
                  <a:lnTo>
                    <a:pt x="1000" y="501"/>
                  </a:lnTo>
                  <a:lnTo>
                    <a:pt x="1137" y="532"/>
                  </a:lnTo>
                  <a:lnTo>
                    <a:pt x="1129" y="615"/>
                  </a:lnTo>
                  <a:lnTo>
                    <a:pt x="1129" y="615"/>
                  </a:lnTo>
                  <a:lnTo>
                    <a:pt x="1160" y="626"/>
                  </a:lnTo>
                  <a:lnTo>
                    <a:pt x="1190" y="639"/>
                  </a:lnTo>
                  <a:lnTo>
                    <a:pt x="1218" y="654"/>
                  </a:lnTo>
                  <a:lnTo>
                    <a:pt x="1246" y="669"/>
                  </a:lnTo>
                  <a:lnTo>
                    <a:pt x="1305" y="611"/>
                  </a:lnTo>
                  <a:lnTo>
                    <a:pt x="1416" y="699"/>
                  </a:lnTo>
                  <a:lnTo>
                    <a:pt x="1407" y="710"/>
                  </a:lnTo>
                  <a:lnTo>
                    <a:pt x="1412" y="713"/>
                  </a:lnTo>
                  <a:lnTo>
                    <a:pt x="1376" y="773"/>
                  </a:lnTo>
                  <a:lnTo>
                    <a:pt x="1376" y="773"/>
                  </a:lnTo>
                  <a:lnTo>
                    <a:pt x="1397" y="796"/>
                  </a:lnTo>
                  <a:lnTo>
                    <a:pt x="1417" y="819"/>
                  </a:lnTo>
                  <a:lnTo>
                    <a:pt x="1435" y="845"/>
                  </a:lnTo>
                  <a:lnTo>
                    <a:pt x="1453" y="870"/>
                  </a:lnTo>
                  <a:lnTo>
                    <a:pt x="1531" y="844"/>
                  </a:lnTo>
                  <a:lnTo>
                    <a:pt x="1592" y="969"/>
                  </a:lnTo>
                  <a:lnTo>
                    <a:pt x="1585" y="976"/>
                  </a:lnTo>
                  <a:lnTo>
                    <a:pt x="1590" y="984"/>
                  </a:lnTo>
                  <a:lnTo>
                    <a:pt x="1528" y="1025"/>
                  </a:lnTo>
                  <a:lnTo>
                    <a:pt x="1528" y="1025"/>
                  </a:lnTo>
                  <a:lnTo>
                    <a:pt x="1536" y="1053"/>
                  </a:lnTo>
                  <a:lnTo>
                    <a:pt x="1543" y="1083"/>
                  </a:lnTo>
                  <a:lnTo>
                    <a:pt x="1549" y="1111"/>
                  </a:lnTo>
                  <a:lnTo>
                    <a:pt x="1554" y="1140"/>
                  </a:lnTo>
                  <a:lnTo>
                    <a:pt x="1635" y="1152"/>
                  </a:lnTo>
                  <a:lnTo>
                    <a:pt x="1636" y="1290"/>
                  </a:lnTo>
                  <a:lnTo>
                    <a:pt x="1632" y="1292"/>
                  </a:lnTo>
                  <a:lnTo>
                    <a:pt x="1632" y="1305"/>
                  </a:lnTo>
                  <a:close/>
                  <a:moveTo>
                    <a:pt x="2482" y="1035"/>
                  </a:moveTo>
                  <a:lnTo>
                    <a:pt x="2411" y="1028"/>
                  </a:lnTo>
                  <a:lnTo>
                    <a:pt x="2411" y="1028"/>
                  </a:lnTo>
                  <a:lnTo>
                    <a:pt x="2410" y="1030"/>
                  </a:lnTo>
                  <a:lnTo>
                    <a:pt x="2410" y="1030"/>
                  </a:lnTo>
                  <a:lnTo>
                    <a:pt x="2400" y="1053"/>
                  </a:lnTo>
                  <a:lnTo>
                    <a:pt x="2388" y="1076"/>
                  </a:lnTo>
                  <a:lnTo>
                    <a:pt x="2375" y="1098"/>
                  </a:lnTo>
                  <a:lnTo>
                    <a:pt x="2360" y="1119"/>
                  </a:lnTo>
                  <a:lnTo>
                    <a:pt x="2403" y="1177"/>
                  </a:lnTo>
                  <a:lnTo>
                    <a:pt x="2309" y="1264"/>
                  </a:lnTo>
                  <a:lnTo>
                    <a:pt x="2255" y="1216"/>
                  </a:lnTo>
                  <a:lnTo>
                    <a:pt x="2255" y="1216"/>
                  </a:lnTo>
                  <a:lnTo>
                    <a:pt x="2253" y="1218"/>
                  </a:lnTo>
                  <a:lnTo>
                    <a:pt x="2253" y="1218"/>
                  </a:lnTo>
                  <a:lnTo>
                    <a:pt x="2235" y="1229"/>
                  </a:lnTo>
                  <a:lnTo>
                    <a:pt x="2235" y="1229"/>
                  </a:lnTo>
                  <a:lnTo>
                    <a:pt x="2233" y="1229"/>
                  </a:lnTo>
                  <a:lnTo>
                    <a:pt x="2233" y="1229"/>
                  </a:lnTo>
                  <a:lnTo>
                    <a:pt x="2210" y="1241"/>
                  </a:lnTo>
                  <a:lnTo>
                    <a:pt x="2210" y="1241"/>
                  </a:lnTo>
                  <a:lnTo>
                    <a:pt x="2208" y="1241"/>
                  </a:lnTo>
                  <a:lnTo>
                    <a:pt x="2208" y="1241"/>
                  </a:lnTo>
                  <a:lnTo>
                    <a:pt x="2185" y="1251"/>
                  </a:lnTo>
                  <a:lnTo>
                    <a:pt x="2161" y="1259"/>
                  </a:lnTo>
                  <a:lnTo>
                    <a:pt x="2162" y="1332"/>
                  </a:lnTo>
                  <a:lnTo>
                    <a:pt x="2034" y="1347"/>
                  </a:lnTo>
                  <a:lnTo>
                    <a:pt x="2019" y="1276"/>
                  </a:lnTo>
                  <a:lnTo>
                    <a:pt x="2019" y="1276"/>
                  </a:lnTo>
                  <a:lnTo>
                    <a:pt x="2017" y="1276"/>
                  </a:lnTo>
                  <a:lnTo>
                    <a:pt x="2017" y="1276"/>
                  </a:lnTo>
                  <a:lnTo>
                    <a:pt x="1996" y="1274"/>
                  </a:lnTo>
                  <a:lnTo>
                    <a:pt x="1996" y="1274"/>
                  </a:lnTo>
                  <a:lnTo>
                    <a:pt x="1991" y="1274"/>
                  </a:lnTo>
                  <a:lnTo>
                    <a:pt x="1991" y="1274"/>
                  </a:lnTo>
                  <a:lnTo>
                    <a:pt x="1968" y="1269"/>
                  </a:lnTo>
                  <a:lnTo>
                    <a:pt x="1968" y="1269"/>
                  </a:lnTo>
                  <a:lnTo>
                    <a:pt x="1966" y="1269"/>
                  </a:lnTo>
                  <a:lnTo>
                    <a:pt x="1966" y="1269"/>
                  </a:lnTo>
                  <a:lnTo>
                    <a:pt x="1943" y="1264"/>
                  </a:lnTo>
                  <a:lnTo>
                    <a:pt x="1943" y="1264"/>
                  </a:lnTo>
                  <a:lnTo>
                    <a:pt x="1938" y="1262"/>
                  </a:lnTo>
                  <a:lnTo>
                    <a:pt x="1938" y="1262"/>
                  </a:lnTo>
                  <a:lnTo>
                    <a:pt x="1920" y="1257"/>
                  </a:lnTo>
                  <a:lnTo>
                    <a:pt x="1920" y="1257"/>
                  </a:lnTo>
                  <a:lnTo>
                    <a:pt x="1917" y="1256"/>
                  </a:lnTo>
                  <a:lnTo>
                    <a:pt x="1875" y="1315"/>
                  </a:lnTo>
                  <a:lnTo>
                    <a:pt x="1763" y="1253"/>
                  </a:lnTo>
                  <a:lnTo>
                    <a:pt x="1791" y="1187"/>
                  </a:lnTo>
                  <a:lnTo>
                    <a:pt x="1791" y="1187"/>
                  </a:lnTo>
                  <a:lnTo>
                    <a:pt x="1773" y="1168"/>
                  </a:lnTo>
                  <a:lnTo>
                    <a:pt x="1773" y="1168"/>
                  </a:lnTo>
                  <a:lnTo>
                    <a:pt x="1772" y="1168"/>
                  </a:lnTo>
                  <a:lnTo>
                    <a:pt x="1772" y="1168"/>
                  </a:lnTo>
                  <a:lnTo>
                    <a:pt x="1755" y="1152"/>
                  </a:lnTo>
                  <a:lnTo>
                    <a:pt x="1755" y="1152"/>
                  </a:lnTo>
                  <a:lnTo>
                    <a:pt x="1753" y="1150"/>
                  </a:lnTo>
                  <a:lnTo>
                    <a:pt x="1753" y="1150"/>
                  </a:lnTo>
                  <a:lnTo>
                    <a:pt x="1739" y="1132"/>
                  </a:lnTo>
                  <a:lnTo>
                    <a:pt x="1739" y="1132"/>
                  </a:lnTo>
                  <a:lnTo>
                    <a:pt x="1735" y="1127"/>
                  </a:lnTo>
                  <a:lnTo>
                    <a:pt x="1735" y="1127"/>
                  </a:lnTo>
                  <a:lnTo>
                    <a:pt x="1724" y="1114"/>
                  </a:lnTo>
                  <a:lnTo>
                    <a:pt x="1724" y="1114"/>
                  </a:lnTo>
                  <a:lnTo>
                    <a:pt x="1722" y="1109"/>
                  </a:lnTo>
                  <a:lnTo>
                    <a:pt x="1653" y="1132"/>
                  </a:lnTo>
                  <a:lnTo>
                    <a:pt x="1600" y="1017"/>
                  </a:lnTo>
                  <a:lnTo>
                    <a:pt x="1661" y="981"/>
                  </a:lnTo>
                  <a:lnTo>
                    <a:pt x="1661" y="981"/>
                  </a:lnTo>
                  <a:lnTo>
                    <a:pt x="1656" y="956"/>
                  </a:lnTo>
                  <a:lnTo>
                    <a:pt x="1653" y="931"/>
                  </a:lnTo>
                  <a:lnTo>
                    <a:pt x="1653" y="931"/>
                  </a:lnTo>
                  <a:lnTo>
                    <a:pt x="1651" y="929"/>
                  </a:lnTo>
                  <a:lnTo>
                    <a:pt x="1651" y="929"/>
                  </a:lnTo>
                  <a:lnTo>
                    <a:pt x="1651" y="928"/>
                  </a:lnTo>
                  <a:lnTo>
                    <a:pt x="1651" y="928"/>
                  </a:lnTo>
                  <a:lnTo>
                    <a:pt x="1650" y="905"/>
                  </a:lnTo>
                  <a:lnTo>
                    <a:pt x="1650" y="882"/>
                  </a:lnTo>
                  <a:lnTo>
                    <a:pt x="1650" y="882"/>
                  </a:lnTo>
                  <a:lnTo>
                    <a:pt x="1650" y="877"/>
                  </a:lnTo>
                  <a:lnTo>
                    <a:pt x="1650" y="877"/>
                  </a:lnTo>
                  <a:lnTo>
                    <a:pt x="1650" y="877"/>
                  </a:lnTo>
                  <a:lnTo>
                    <a:pt x="1580" y="855"/>
                  </a:lnTo>
                  <a:lnTo>
                    <a:pt x="1607" y="730"/>
                  </a:lnTo>
                  <a:lnTo>
                    <a:pt x="1678" y="737"/>
                  </a:lnTo>
                  <a:lnTo>
                    <a:pt x="1678" y="737"/>
                  </a:lnTo>
                  <a:lnTo>
                    <a:pt x="1678" y="735"/>
                  </a:lnTo>
                  <a:lnTo>
                    <a:pt x="1678" y="735"/>
                  </a:lnTo>
                  <a:lnTo>
                    <a:pt x="1689" y="712"/>
                  </a:lnTo>
                  <a:lnTo>
                    <a:pt x="1701" y="689"/>
                  </a:lnTo>
                  <a:lnTo>
                    <a:pt x="1714" y="667"/>
                  </a:lnTo>
                  <a:lnTo>
                    <a:pt x="1729" y="646"/>
                  </a:lnTo>
                  <a:lnTo>
                    <a:pt x="1686" y="588"/>
                  </a:lnTo>
                  <a:lnTo>
                    <a:pt x="1780" y="501"/>
                  </a:lnTo>
                  <a:lnTo>
                    <a:pt x="1833" y="549"/>
                  </a:lnTo>
                  <a:lnTo>
                    <a:pt x="1833" y="549"/>
                  </a:lnTo>
                  <a:lnTo>
                    <a:pt x="1836" y="547"/>
                  </a:lnTo>
                  <a:lnTo>
                    <a:pt x="1836" y="547"/>
                  </a:lnTo>
                  <a:lnTo>
                    <a:pt x="1854" y="537"/>
                  </a:lnTo>
                  <a:lnTo>
                    <a:pt x="1854" y="537"/>
                  </a:lnTo>
                  <a:lnTo>
                    <a:pt x="1856" y="535"/>
                  </a:lnTo>
                  <a:lnTo>
                    <a:pt x="1856" y="535"/>
                  </a:lnTo>
                  <a:lnTo>
                    <a:pt x="1877" y="524"/>
                  </a:lnTo>
                  <a:lnTo>
                    <a:pt x="1877" y="524"/>
                  </a:lnTo>
                  <a:lnTo>
                    <a:pt x="1880" y="524"/>
                  </a:lnTo>
                  <a:lnTo>
                    <a:pt x="1880" y="524"/>
                  </a:lnTo>
                  <a:lnTo>
                    <a:pt x="1903" y="514"/>
                  </a:lnTo>
                  <a:lnTo>
                    <a:pt x="1928" y="506"/>
                  </a:lnTo>
                  <a:lnTo>
                    <a:pt x="1927" y="433"/>
                  </a:lnTo>
                  <a:lnTo>
                    <a:pt x="2053" y="418"/>
                  </a:lnTo>
                  <a:lnTo>
                    <a:pt x="2070" y="489"/>
                  </a:lnTo>
                  <a:lnTo>
                    <a:pt x="2070" y="489"/>
                  </a:lnTo>
                  <a:lnTo>
                    <a:pt x="2072" y="489"/>
                  </a:lnTo>
                  <a:lnTo>
                    <a:pt x="2072" y="489"/>
                  </a:lnTo>
                  <a:lnTo>
                    <a:pt x="2093" y="491"/>
                  </a:lnTo>
                  <a:lnTo>
                    <a:pt x="2093" y="491"/>
                  </a:lnTo>
                  <a:lnTo>
                    <a:pt x="2098" y="491"/>
                  </a:lnTo>
                  <a:lnTo>
                    <a:pt x="2098" y="491"/>
                  </a:lnTo>
                  <a:lnTo>
                    <a:pt x="2121" y="494"/>
                  </a:lnTo>
                  <a:lnTo>
                    <a:pt x="2121" y="494"/>
                  </a:lnTo>
                  <a:lnTo>
                    <a:pt x="2121" y="496"/>
                  </a:lnTo>
                  <a:lnTo>
                    <a:pt x="2121" y="496"/>
                  </a:lnTo>
                  <a:lnTo>
                    <a:pt x="2146" y="501"/>
                  </a:lnTo>
                  <a:lnTo>
                    <a:pt x="2146" y="501"/>
                  </a:lnTo>
                  <a:lnTo>
                    <a:pt x="2149" y="502"/>
                  </a:lnTo>
                  <a:lnTo>
                    <a:pt x="2149" y="502"/>
                  </a:lnTo>
                  <a:lnTo>
                    <a:pt x="2169" y="507"/>
                  </a:lnTo>
                  <a:lnTo>
                    <a:pt x="2169" y="507"/>
                  </a:lnTo>
                  <a:lnTo>
                    <a:pt x="2172" y="509"/>
                  </a:lnTo>
                  <a:lnTo>
                    <a:pt x="2212" y="450"/>
                  </a:lnTo>
                  <a:lnTo>
                    <a:pt x="2324" y="512"/>
                  </a:lnTo>
                  <a:lnTo>
                    <a:pt x="2296" y="578"/>
                  </a:lnTo>
                  <a:lnTo>
                    <a:pt x="2296" y="578"/>
                  </a:lnTo>
                  <a:lnTo>
                    <a:pt x="2316" y="595"/>
                  </a:lnTo>
                  <a:lnTo>
                    <a:pt x="2316" y="595"/>
                  </a:lnTo>
                  <a:lnTo>
                    <a:pt x="2316" y="596"/>
                  </a:lnTo>
                  <a:lnTo>
                    <a:pt x="2316" y="596"/>
                  </a:lnTo>
                  <a:lnTo>
                    <a:pt x="2332" y="613"/>
                  </a:lnTo>
                  <a:lnTo>
                    <a:pt x="2332" y="613"/>
                  </a:lnTo>
                  <a:lnTo>
                    <a:pt x="2334" y="615"/>
                  </a:lnTo>
                  <a:lnTo>
                    <a:pt x="2334" y="615"/>
                  </a:lnTo>
                  <a:lnTo>
                    <a:pt x="2350" y="633"/>
                  </a:lnTo>
                  <a:lnTo>
                    <a:pt x="2350" y="633"/>
                  </a:lnTo>
                  <a:lnTo>
                    <a:pt x="2353" y="638"/>
                  </a:lnTo>
                  <a:lnTo>
                    <a:pt x="2353" y="638"/>
                  </a:lnTo>
                  <a:lnTo>
                    <a:pt x="2363" y="651"/>
                  </a:lnTo>
                  <a:lnTo>
                    <a:pt x="2363" y="651"/>
                  </a:lnTo>
                  <a:lnTo>
                    <a:pt x="2367" y="656"/>
                  </a:lnTo>
                  <a:lnTo>
                    <a:pt x="2434" y="631"/>
                  </a:lnTo>
                  <a:lnTo>
                    <a:pt x="2489" y="748"/>
                  </a:lnTo>
                  <a:lnTo>
                    <a:pt x="2426" y="784"/>
                  </a:lnTo>
                  <a:lnTo>
                    <a:pt x="2426" y="784"/>
                  </a:lnTo>
                  <a:lnTo>
                    <a:pt x="2433" y="809"/>
                  </a:lnTo>
                  <a:lnTo>
                    <a:pt x="2436" y="834"/>
                  </a:lnTo>
                  <a:lnTo>
                    <a:pt x="2436" y="834"/>
                  </a:lnTo>
                  <a:lnTo>
                    <a:pt x="2436" y="835"/>
                  </a:lnTo>
                  <a:lnTo>
                    <a:pt x="2436" y="835"/>
                  </a:lnTo>
                  <a:lnTo>
                    <a:pt x="2436" y="837"/>
                  </a:lnTo>
                  <a:lnTo>
                    <a:pt x="2436" y="837"/>
                  </a:lnTo>
                  <a:lnTo>
                    <a:pt x="2438" y="860"/>
                  </a:lnTo>
                  <a:lnTo>
                    <a:pt x="2439" y="882"/>
                  </a:lnTo>
                  <a:lnTo>
                    <a:pt x="2439" y="882"/>
                  </a:lnTo>
                  <a:lnTo>
                    <a:pt x="2439" y="888"/>
                  </a:lnTo>
                  <a:lnTo>
                    <a:pt x="2439" y="888"/>
                  </a:lnTo>
                  <a:lnTo>
                    <a:pt x="2507" y="910"/>
                  </a:lnTo>
                  <a:lnTo>
                    <a:pt x="2482" y="1035"/>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3" name="Freeform 23"/>
            <p:cNvSpPr>
              <a:spLocks/>
            </p:cNvSpPr>
            <p:nvPr/>
          </p:nvSpPr>
          <p:spPr bwMode="auto">
            <a:xfrm>
              <a:off x="8413750" y="2987675"/>
              <a:ext cx="203200" cy="125413"/>
            </a:xfrm>
            <a:custGeom>
              <a:avLst/>
              <a:gdLst>
                <a:gd name="T0" fmla="*/ 178 w 256"/>
                <a:gd name="T1" fmla="*/ 157 h 157"/>
                <a:gd name="T2" fmla="*/ 79 w 256"/>
                <a:gd name="T3" fmla="*/ 157 h 157"/>
                <a:gd name="T4" fmla="*/ 79 w 256"/>
                <a:gd name="T5" fmla="*/ 157 h 157"/>
                <a:gd name="T6" fmla="*/ 63 w 256"/>
                <a:gd name="T7" fmla="*/ 155 h 157"/>
                <a:gd name="T8" fmla="*/ 50 w 256"/>
                <a:gd name="T9" fmla="*/ 152 h 157"/>
                <a:gd name="T10" fmla="*/ 35 w 256"/>
                <a:gd name="T11" fmla="*/ 144 h 157"/>
                <a:gd name="T12" fmla="*/ 23 w 256"/>
                <a:gd name="T13" fmla="*/ 134 h 157"/>
                <a:gd name="T14" fmla="*/ 15 w 256"/>
                <a:gd name="T15" fmla="*/ 122 h 157"/>
                <a:gd name="T16" fmla="*/ 7 w 256"/>
                <a:gd name="T17" fmla="*/ 109 h 157"/>
                <a:gd name="T18" fmla="*/ 2 w 256"/>
                <a:gd name="T19" fmla="*/ 94 h 157"/>
                <a:gd name="T20" fmla="*/ 0 w 256"/>
                <a:gd name="T21" fmla="*/ 80 h 157"/>
                <a:gd name="T22" fmla="*/ 0 w 256"/>
                <a:gd name="T23" fmla="*/ 80 h 157"/>
                <a:gd name="T24" fmla="*/ 2 w 256"/>
                <a:gd name="T25" fmla="*/ 63 h 157"/>
                <a:gd name="T26" fmla="*/ 7 w 256"/>
                <a:gd name="T27" fmla="*/ 48 h 157"/>
                <a:gd name="T28" fmla="*/ 15 w 256"/>
                <a:gd name="T29" fmla="*/ 35 h 157"/>
                <a:gd name="T30" fmla="*/ 23 w 256"/>
                <a:gd name="T31" fmla="*/ 23 h 157"/>
                <a:gd name="T32" fmla="*/ 35 w 256"/>
                <a:gd name="T33" fmla="*/ 14 h 157"/>
                <a:gd name="T34" fmla="*/ 50 w 256"/>
                <a:gd name="T35" fmla="*/ 7 h 157"/>
                <a:gd name="T36" fmla="*/ 63 w 256"/>
                <a:gd name="T37" fmla="*/ 2 h 157"/>
                <a:gd name="T38" fmla="*/ 79 w 256"/>
                <a:gd name="T39" fmla="*/ 0 h 157"/>
                <a:gd name="T40" fmla="*/ 178 w 256"/>
                <a:gd name="T41" fmla="*/ 0 h 157"/>
                <a:gd name="T42" fmla="*/ 178 w 256"/>
                <a:gd name="T43" fmla="*/ 0 h 157"/>
                <a:gd name="T44" fmla="*/ 193 w 256"/>
                <a:gd name="T45" fmla="*/ 2 h 157"/>
                <a:gd name="T46" fmla="*/ 208 w 256"/>
                <a:gd name="T47" fmla="*/ 7 h 157"/>
                <a:gd name="T48" fmla="*/ 221 w 256"/>
                <a:gd name="T49" fmla="*/ 14 h 157"/>
                <a:gd name="T50" fmla="*/ 233 w 256"/>
                <a:gd name="T51" fmla="*/ 23 h 157"/>
                <a:gd name="T52" fmla="*/ 243 w 256"/>
                <a:gd name="T53" fmla="*/ 35 h 157"/>
                <a:gd name="T54" fmla="*/ 251 w 256"/>
                <a:gd name="T55" fmla="*/ 48 h 157"/>
                <a:gd name="T56" fmla="*/ 254 w 256"/>
                <a:gd name="T57" fmla="*/ 63 h 157"/>
                <a:gd name="T58" fmla="*/ 256 w 256"/>
                <a:gd name="T59" fmla="*/ 80 h 157"/>
                <a:gd name="T60" fmla="*/ 256 w 256"/>
                <a:gd name="T61" fmla="*/ 80 h 157"/>
                <a:gd name="T62" fmla="*/ 254 w 256"/>
                <a:gd name="T63" fmla="*/ 94 h 157"/>
                <a:gd name="T64" fmla="*/ 251 w 256"/>
                <a:gd name="T65" fmla="*/ 109 h 157"/>
                <a:gd name="T66" fmla="*/ 243 w 256"/>
                <a:gd name="T67" fmla="*/ 122 h 157"/>
                <a:gd name="T68" fmla="*/ 233 w 256"/>
                <a:gd name="T69" fmla="*/ 134 h 157"/>
                <a:gd name="T70" fmla="*/ 221 w 256"/>
                <a:gd name="T71" fmla="*/ 144 h 157"/>
                <a:gd name="T72" fmla="*/ 208 w 256"/>
                <a:gd name="T73" fmla="*/ 152 h 157"/>
                <a:gd name="T74" fmla="*/ 193 w 256"/>
                <a:gd name="T75" fmla="*/ 155 h 157"/>
                <a:gd name="T76" fmla="*/ 178 w 256"/>
                <a:gd name="T77" fmla="*/ 157 h 157"/>
                <a:gd name="T78" fmla="*/ 178 w 256"/>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6" h="157">
                  <a:moveTo>
                    <a:pt x="178" y="157"/>
                  </a:moveTo>
                  <a:lnTo>
                    <a:pt x="79" y="157"/>
                  </a:lnTo>
                  <a:lnTo>
                    <a:pt x="79" y="157"/>
                  </a:lnTo>
                  <a:lnTo>
                    <a:pt x="63" y="155"/>
                  </a:lnTo>
                  <a:lnTo>
                    <a:pt x="50"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50" y="7"/>
                  </a:lnTo>
                  <a:lnTo>
                    <a:pt x="63" y="2"/>
                  </a:lnTo>
                  <a:lnTo>
                    <a:pt x="79" y="0"/>
                  </a:lnTo>
                  <a:lnTo>
                    <a:pt x="178" y="0"/>
                  </a:lnTo>
                  <a:lnTo>
                    <a:pt x="178" y="0"/>
                  </a:lnTo>
                  <a:lnTo>
                    <a:pt x="193" y="2"/>
                  </a:lnTo>
                  <a:lnTo>
                    <a:pt x="208" y="7"/>
                  </a:lnTo>
                  <a:lnTo>
                    <a:pt x="221" y="14"/>
                  </a:lnTo>
                  <a:lnTo>
                    <a:pt x="233" y="23"/>
                  </a:lnTo>
                  <a:lnTo>
                    <a:pt x="243" y="35"/>
                  </a:lnTo>
                  <a:lnTo>
                    <a:pt x="251" y="48"/>
                  </a:lnTo>
                  <a:lnTo>
                    <a:pt x="254" y="63"/>
                  </a:lnTo>
                  <a:lnTo>
                    <a:pt x="256" y="80"/>
                  </a:lnTo>
                  <a:lnTo>
                    <a:pt x="256" y="80"/>
                  </a:lnTo>
                  <a:lnTo>
                    <a:pt x="254" y="94"/>
                  </a:lnTo>
                  <a:lnTo>
                    <a:pt x="251" y="109"/>
                  </a:lnTo>
                  <a:lnTo>
                    <a:pt x="243" y="122"/>
                  </a:lnTo>
                  <a:lnTo>
                    <a:pt x="233" y="134"/>
                  </a:lnTo>
                  <a:lnTo>
                    <a:pt x="221" y="144"/>
                  </a:lnTo>
                  <a:lnTo>
                    <a:pt x="208" y="152"/>
                  </a:lnTo>
                  <a:lnTo>
                    <a:pt x="193" y="155"/>
                  </a:lnTo>
                  <a:lnTo>
                    <a:pt x="178" y="157"/>
                  </a:lnTo>
                  <a:lnTo>
                    <a:pt x="178" y="157"/>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4" name="Freeform 24"/>
            <p:cNvSpPr>
              <a:spLocks/>
            </p:cNvSpPr>
            <p:nvPr/>
          </p:nvSpPr>
          <p:spPr bwMode="auto">
            <a:xfrm>
              <a:off x="8670925" y="2987675"/>
              <a:ext cx="215900" cy="125413"/>
            </a:xfrm>
            <a:custGeom>
              <a:avLst/>
              <a:gdLst>
                <a:gd name="T0" fmla="*/ 193 w 270"/>
                <a:gd name="T1" fmla="*/ 157 h 157"/>
                <a:gd name="T2" fmla="*/ 79 w 270"/>
                <a:gd name="T3" fmla="*/ 157 h 157"/>
                <a:gd name="T4" fmla="*/ 79 w 270"/>
                <a:gd name="T5" fmla="*/ 157 h 157"/>
                <a:gd name="T6" fmla="*/ 63 w 270"/>
                <a:gd name="T7" fmla="*/ 155 h 157"/>
                <a:gd name="T8" fmla="*/ 49 w 270"/>
                <a:gd name="T9" fmla="*/ 152 h 157"/>
                <a:gd name="T10" fmla="*/ 35 w 270"/>
                <a:gd name="T11" fmla="*/ 144 h 157"/>
                <a:gd name="T12" fmla="*/ 23 w 270"/>
                <a:gd name="T13" fmla="*/ 134 h 157"/>
                <a:gd name="T14" fmla="*/ 15 w 270"/>
                <a:gd name="T15" fmla="*/ 122 h 157"/>
                <a:gd name="T16" fmla="*/ 7 w 270"/>
                <a:gd name="T17" fmla="*/ 109 h 157"/>
                <a:gd name="T18" fmla="*/ 2 w 270"/>
                <a:gd name="T19" fmla="*/ 94 h 157"/>
                <a:gd name="T20" fmla="*/ 0 w 270"/>
                <a:gd name="T21" fmla="*/ 80 h 157"/>
                <a:gd name="T22" fmla="*/ 0 w 270"/>
                <a:gd name="T23" fmla="*/ 80 h 157"/>
                <a:gd name="T24" fmla="*/ 2 w 270"/>
                <a:gd name="T25" fmla="*/ 63 h 157"/>
                <a:gd name="T26" fmla="*/ 7 w 270"/>
                <a:gd name="T27" fmla="*/ 48 h 157"/>
                <a:gd name="T28" fmla="*/ 15 w 270"/>
                <a:gd name="T29" fmla="*/ 35 h 157"/>
                <a:gd name="T30" fmla="*/ 23 w 270"/>
                <a:gd name="T31" fmla="*/ 23 h 157"/>
                <a:gd name="T32" fmla="*/ 35 w 270"/>
                <a:gd name="T33" fmla="*/ 14 h 157"/>
                <a:gd name="T34" fmla="*/ 49 w 270"/>
                <a:gd name="T35" fmla="*/ 7 h 157"/>
                <a:gd name="T36" fmla="*/ 63 w 270"/>
                <a:gd name="T37" fmla="*/ 2 h 157"/>
                <a:gd name="T38" fmla="*/ 79 w 270"/>
                <a:gd name="T39" fmla="*/ 0 h 157"/>
                <a:gd name="T40" fmla="*/ 193 w 270"/>
                <a:gd name="T41" fmla="*/ 0 h 157"/>
                <a:gd name="T42" fmla="*/ 193 w 270"/>
                <a:gd name="T43" fmla="*/ 0 h 157"/>
                <a:gd name="T44" fmla="*/ 208 w 270"/>
                <a:gd name="T45" fmla="*/ 2 h 157"/>
                <a:gd name="T46" fmla="*/ 222 w 270"/>
                <a:gd name="T47" fmla="*/ 7 h 157"/>
                <a:gd name="T48" fmla="*/ 236 w 270"/>
                <a:gd name="T49" fmla="*/ 14 h 157"/>
                <a:gd name="T50" fmla="*/ 247 w 270"/>
                <a:gd name="T51" fmla="*/ 23 h 157"/>
                <a:gd name="T52" fmla="*/ 257 w 270"/>
                <a:gd name="T53" fmla="*/ 35 h 157"/>
                <a:gd name="T54" fmla="*/ 265 w 270"/>
                <a:gd name="T55" fmla="*/ 48 h 157"/>
                <a:gd name="T56" fmla="*/ 269 w 270"/>
                <a:gd name="T57" fmla="*/ 63 h 157"/>
                <a:gd name="T58" fmla="*/ 270 w 270"/>
                <a:gd name="T59" fmla="*/ 80 h 157"/>
                <a:gd name="T60" fmla="*/ 270 w 270"/>
                <a:gd name="T61" fmla="*/ 80 h 157"/>
                <a:gd name="T62" fmla="*/ 269 w 270"/>
                <a:gd name="T63" fmla="*/ 94 h 157"/>
                <a:gd name="T64" fmla="*/ 265 w 270"/>
                <a:gd name="T65" fmla="*/ 109 h 157"/>
                <a:gd name="T66" fmla="*/ 257 w 270"/>
                <a:gd name="T67" fmla="*/ 122 h 157"/>
                <a:gd name="T68" fmla="*/ 247 w 270"/>
                <a:gd name="T69" fmla="*/ 134 h 157"/>
                <a:gd name="T70" fmla="*/ 236 w 270"/>
                <a:gd name="T71" fmla="*/ 144 h 157"/>
                <a:gd name="T72" fmla="*/ 222 w 270"/>
                <a:gd name="T73" fmla="*/ 152 h 157"/>
                <a:gd name="T74" fmla="*/ 208 w 270"/>
                <a:gd name="T75" fmla="*/ 155 h 157"/>
                <a:gd name="T76" fmla="*/ 193 w 270"/>
                <a:gd name="T77" fmla="*/ 157 h 157"/>
                <a:gd name="T78" fmla="*/ 193 w 270"/>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0" h="157">
                  <a:moveTo>
                    <a:pt x="193" y="157"/>
                  </a:moveTo>
                  <a:lnTo>
                    <a:pt x="79" y="157"/>
                  </a:lnTo>
                  <a:lnTo>
                    <a:pt x="79" y="157"/>
                  </a:lnTo>
                  <a:lnTo>
                    <a:pt x="63" y="155"/>
                  </a:lnTo>
                  <a:lnTo>
                    <a:pt x="49"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49" y="7"/>
                  </a:lnTo>
                  <a:lnTo>
                    <a:pt x="63" y="2"/>
                  </a:lnTo>
                  <a:lnTo>
                    <a:pt x="79" y="0"/>
                  </a:lnTo>
                  <a:lnTo>
                    <a:pt x="193" y="0"/>
                  </a:lnTo>
                  <a:lnTo>
                    <a:pt x="193" y="0"/>
                  </a:lnTo>
                  <a:lnTo>
                    <a:pt x="208" y="2"/>
                  </a:lnTo>
                  <a:lnTo>
                    <a:pt x="222" y="7"/>
                  </a:lnTo>
                  <a:lnTo>
                    <a:pt x="236" y="14"/>
                  </a:lnTo>
                  <a:lnTo>
                    <a:pt x="247" y="23"/>
                  </a:lnTo>
                  <a:lnTo>
                    <a:pt x="257" y="35"/>
                  </a:lnTo>
                  <a:lnTo>
                    <a:pt x="265" y="48"/>
                  </a:lnTo>
                  <a:lnTo>
                    <a:pt x="269" y="63"/>
                  </a:lnTo>
                  <a:lnTo>
                    <a:pt x="270" y="80"/>
                  </a:lnTo>
                  <a:lnTo>
                    <a:pt x="270" y="80"/>
                  </a:lnTo>
                  <a:lnTo>
                    <a:pt x="269" y="94"/>
                  </a:lnTo>
                  <a:lnTo>
                    <a:pt x="265" y="109"/>
                  </a:lnTo>
                  <a:lnTo>
                    <a:pt x="257" y="122"/>
                  </a:lnTo>
                  <a:lnTo>
                    <a:pt x="247" y="134"/>
                  </a:lnTo>
                  <a:lnTo>
                    <a:pt x="236" y="144"/>
                  </a:lnTo>
                  <a:lnTo>
                    <a:pt x="222" y="152"/>
                  </a:lnTo>
                  <a:lnTo>
                    <a:pt x="208" y="155"/>
                  </a:lnTo>
                  <a:lnTo>
                    <a:pt x="193" y="157"/>
                  </a:lnTo>
                  <a:lnTo>
                    <a:pt x="193" y="157"/>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5" name="Freeform 25"/>
            <p:cNvSpPr>
              <a:spLocks/>
            </p:cNvSpPr>
            <p:nvPr/>
          </p:nvSpPr>
          <p:spPr bwMode="auto">
            <a:xfrm>
              <a:off x="8940800" y="2987675"/>
              <a:ext cx="203200" cy="125413"/>
            </a:xfrm>
            <a:custGeom>
              <a:avLst/>
              <a:gdLst>
                <a:gd name="T0" fmla="*/ 178 w 255"/>
                <a:gd name="T1" fmla="*/ 157 h 157"/>
                <a:gd name="T2" fmla="*/ 79 w 255"/>
                <a:gd name="T3" fmla="*/ 157 h 157"/>
                <a:gd name="T4" fmla="*/ 79 w 255"/>
                <a:gd name="T5" fmla="*/ 157 h 157"/>
                <a:gd name="T6" fmla="*/ 62 w 255"/>
                <a:gd name="T7" fmla="*/ 155 h 157"/>
                <a:gd name="T8" fmla="*/ 47 w 255"/>
                <a:gd name="T9" fmla="*/ 152 h 157"/>
                <a:gd name="T10" fmla="*/ 34 w 255"/>
                <a:gd name="T11" fmla="*/ 144 h 157"/>
                <a:gd name="T12" fmla="*/ 23 w 255"/>
                <a:gd name="T13" fmla="*/ 134 h 157"/>
                <a:gd name="T14" fmla="*/ 14 w 255"/>
                <a:gd name="T15" fmla="*/ 122 h 157"/>
                <a:gd name="T16" fmla="*/ 6 w 255"/>
                <a:gd name="T17" fmla="*/ 109 h 157"/>
                <a:gd name="T18" fmla="*/ 1 w 255"/>
                <a:gd name="T19" fmla="*/ 94 h 157"/>
                <a:gd name="T20" fmla="*/ 0 w 255"/>
                <a:gd name="T21" fmla="*/ 80 h 157"/>
                <a:gd name="T22" fmla="*/ 0 w 255"/>
                <a:gd name="T23" fmla="*/ 80 h 157"/>
                <a:gd name="T24" fmla="*/ 1 w 255"/>
                <a:gd name="T25" fmla="*/ 63 h 157"/>
                <a:gd name="T26" fmla="*/ 6 w 255"/>
                <a:gd name="T27" fmla="*/ 48 h 157"/>
                <a:gd name="T28" fmla="*/ 14 w 255"/>
                <a:gd name="T29" fmla="*/ 35 h 157"/>
                <a:gd name="T30" fmla="*/ 23 w 255"/>
                <a:gd name="T31" fmla="*/ 23 h 157"/>
                <a:gd name="T32" fmla="*/ 34 w 255"/>
                <a:gd name="T33" fmla="*/ 14 h 157"/>
                <a:gd name="T34" fmla="*/ 47 w 255"/>
                <a:gd name="T35" fmla="*/ 7 h 157"/>
                <a:gd name="T36" fmla="*/ 62 w 255"/>
                <a:gd name="T37" fmla="*/ 2 h 157"/>
                <a:gd name="T38" fmla="*/ 79 w 255"/>
                <a:gd name="T39" fmla="*/ 0 h 157"/>
                <a:gd name="T40" fmla="*/ 178 w 255"/>
                <a:gd name="T41" fmla="*/ 0 h 157"/>
                <a:gd name="T42" fmla="*/ 178 w 255"/>
                <a:gd name="T43" fmla="*/ 0 h 157"/>
                <a:gd name="T44" fmla="*/ 192 w 255"/>
                <a:gd name="T45" fmla="*/ 2 h 157"/>
                <a:gd name="T46" fmla="*/ 207 w 255"/>
                <a:gd name="T47" fmla="*/ 7 h 157"/>
                <a:gd name="T48" fmla="*/ 220 w 255"/>
                <a:gd name="T49" fmla="*/ 14 h 157"/>
                <a:gd name="T50" fmla="*/ 232 w 255"/>
                <a:gd name="T51" fmla="*/ 23 h 157"/>
                <a:gd name="T52" fmla="*/ 242 w 255"/>
                <a:gd name="T53" fmla="*/ 35 h 157"/>
                <a:gd name="T54" fmla="*/ 250 w 255"/>
                <a:gd name="T55" fmla="*/ 48 h 157"/>
                <a:gd name="T56" fmla="*/ 253 w 255"/>
                <a:gd name="T57" fmla="*/ 63 h 157"/>
                <a:gd name="T58" fmla="*/ 255 w 255"/>
                <a:gd name="T59" fmla="*/ 80 h 157"/>
                <a:gd name="T60" fmla="*/ 255 w 255"/>
                <a:gd name="T61" fmla="*/ 80 h 157"/>
                <a:gd name="T62" fmla="*/ 253 w 255"/>
                <a:gd name="T63" fmla="*/ 94 h 157"/>
                <a:gd name="T64" fmla="*/ 250 w 255"/>
                <a:gd name="T65" fmla="*/ 109 h 157"/>
                <a:gd name="T66" fmla="*/ 242 w 255"/>
                <a:gd name="T67" fmla="*/ 122 h 157"/>
                <a:gd name="T68" fmla="*/ 232 w 255"/>
                <a:gd name="T69" fmla="*/ 134 h 157"/>
                <a:gd name="T70" fmla="*/ 220 w 255"/>
                <a:gd name="T71" fmla="*/ 144 h 157"/>
                <a:gd name="T72" fmla="*/ 207 w 255"/>
                <a:gd name="T73" fmla="*/ 152 h 157"/>
                <a:gd name="T74" fmla="*/ 192 w 255"/>
                <a:gd name="T75" fmla="*/ 155 h 157"/>
                <a:gd name="T76" fmla="*/ 178 w 255"/>
                <a:gd name="T77" fmla="*/ 157 h 157"/>
                <a:gd name="T78" fmla="*/ 178 w 255"/>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157">
                  <a:moveTo>
                    <a:pt x="178" y="157"/>
                  </a:moveTo>
                  <a:lnTo>
                    <a:pt x="79" y="157"/>
                  </a:lnTo>
                  <a:lnTo>
                    <a:pt x="79" y="157"/>
                  </a:lnTo>
                  <a:lnTo>
                    <a:pt x="62" y="155"/>
                  </a:lnTo>
                  <a:lnTo>
                    <a:pt x="47" y="152"/>
                  </a:lnTo>
                  <a:lnTo>
                    <a:pt x="34" y="144"/>
                  </a:lnTo>
                  <a:lnTo>
                    <a:pt x="23" y="134"/>
                  </a:lnTo>
                  <a:lnTo>
                    <a:pt x="14" y="122"/>
                  </a:lnTo>
                  <a:lnTo>
                    <a:pt x="6" y="109"/>
                  </a:lnTo>
                  <a:lnTo>
                    <a:pt x="1" y="94"/>
                  </a:lnTo>
                  <a:lnTo>
                    <a:pt x="0" y="80"/>
                  </a:lnTo>
                  <a:lnTo>
                    <a:pt x="0" y="80"/>
                  </a:lnTo>
                  <a:lnTo>
                    <a:pt x="1" y="63"/>
                  </a:lnTo>
                  <a:lnTo>
                    <a:pt x="6" y="48"/>
                  </a:lnTo>
                  <a:lnTo>
                    <a:pt x="14" y="35"/>
                  </a:lnTo>
                  <a:lnTo>
                    <a:pt x="23" y="23"/>
                  </a:lnTo>
                  <a:lnTo>
                    <a:pt x="34" y="14"/>
                  </a:lnTo>
                  <a:lnTo>
                    <a:pt x="47" y="7"/>
                  </a:lnTo>
                  <a:lnTo>
                    <a:pt x="62" y="2"/>
                  </a:lnTo>
                  <a:lnTo>
                    <a:pt x="79" y="0"/>
                  </a:lnTo>
                  <a:lnTo>
                    <a:pt x="178" y="0"/>
                  </a:lnTo>
                  <a:lnTo>
                    <a:pt x="178" y="0"/>
                  </a:lnTo>
                  <a:lnTo>
                    <a:pt x="192" y="2"/>
                  </a:lnTo>
                  <a:lnTo>
                    <a:pt x="207" y="7"/>
                  </a:lnTo>
                  <a:lnTo>
                    <a:pt x="220" y="14"/>
                  </a:lnTo>
                  <a:lnTo>
                    <a:pt x="232" y="23"/>
                  </a:lnTo>
                  <a:lnTo>
                    <a:pt x="242" y="35"/>
                  </a:lnTo>
                  <a:lnTo>
                    <a:pt x="250" y="48"/>
                  </a:lnTo>
                  <a:lnTo>
                    <a:pt x="253" y="63"/>
                  </a:lnTo>
                  <a:lnTo>
                    <a:pt x="255" y="80"/>
                  </a:lnTo>
                  <a:lnTo>
                    <a:pt x="255" y="80"/>
                  </a:lnTo>
                  <a:lnTo>
                    <a:pt x="253" y="94"/>
                  </a:lnTo>
                  <a:lnTo>
                    <a:pt x="250" y="109"/>
                  </a:lnTo>
                  <a:lnTo>
                    <a:pt x="242" y="122"/>
                  </a:lnTo>
                  <a:lnTo>
                    <a:pt x="232" y="134"/>
                  </a:lnTo>
                  <a:lnTo>
                    <a:pt x="220" y="144"/>
                  </a:lnTo>
                  <a:lnTo>
                    <a:pt x="207" y="152"/>
                  </a:lnTo>
                  <a:lnTo>
                    <a:pt x="192" y="155"/>
                  </a:lnTo>
                  <a:lnTo>
                    <a:pt x="178" y="157"/>
                  </a:lnTo>
                  <a:lnTo>
                    <a:pt x="178" y="157"/>
                  </a:lnTo>
                  <a:close/>
                </a:path>
              </a:pathLst>
            </a:custGeom>
            <a:solidFill>
              <a:srgbClr val="43C6E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6" name="Freeform 26"/>
            <p:cNvSpPr>
              <a:spLocks/>
            </p:cNvSpPr>
            <p:nvPr/>
          </p:nvSpPr>
          <p:spPr bwMode="auto">
            <a:xfrm>
              <a:off x="0" y="3613150"/>
              <a:ext cx="914400" cy="1016000"/>
            </a:xfrm>
            <a:custGeom>
              <a:avLst/>
              <a:gdLst>
                <a:gd name="T0" fmla="*/ 1033 w 1152"/>
                <a:gd name="T1" fmla="*/ 1224 h 1280"/>
                <a:gd name="T2" fmla="*/ 908 w 1152"/>
                <a:gd name="T3" fmla="*/ 1255 h 1280"/>
                <a:gd name="T4" fmla="*/ 798 w 1152"/>
                <a:gd name="T5" fmla="*/ 1273 h 1280"/>
                <a:gd name="T6" fmla="*/ 679 w 1152"/>
                <a:gd name="T7" fmla="*/ 1280 h 1280"/>
                <a:gd name="T8" fmla="*/ 598 w 1152"/>
                <a:gd name="T9" fmla="*/ 1277 h 1280"/>
                <a:gd name="T10" fmla="*/ 488 w 1152"/>
                <a:gd name="T11" fmla="*/ 1263 h 1280"/>
                <a:gd name="T12" fmla="*/ 387 w 1152"/>
                <a:gd name="T13" fmla="*/ 1237 h 1280"/>
                <a:gd name="T14" fmla="*/ 326 w 1152"/>
                <a:gd name="T15" fmla="*/ 1212 h 1280"/>
                <a:gd name="T16" fmla="*/ 244 w 1152"/>
                <a:gd name="T17" fmla="*/ 1168 h 1280"/>
                <a:gd name="T18" fmla="*/ 175 w 1152"/>
                <a:gd name="T19" fmla="*/ 1113 h 1280"/>
                <a:gd name="T20" fmla="*/ 134 w 1152"/>
                <a:gd name="T21" fmla="*/ 1072 h 1280"/>
                <a:gd name="T22" fmla="*/ 84 w 1152"/>
                <a:gd name="T23" fmla="*/ 1000 h 1280"/>
                <a:gd name="T24" fmla="*/ 45 w 1152"/>
                <a:gd name="T25" fmla="*/ 919 h 1280"/>
                <a:gd name="T26" fmla="*/ 25 w 1152"/>
                <a:gd name="T27" fmla="*/ 859 h 1280"/>
                <a:gd name="T28" fmla="*/ 7 w 1152"/>
                <a:gd name="T29" fmla="*/ 764 h 1280"/>
                <a:gd name="T30" fmla="*/ 0 w 1152"/>
                <a:gd name="T31" fmla="*/ 660 h 1280"/>
                <a:gd name="T32" fmla="*/ 5 w 1152"/>
                <a:gd name="T33" fmla="*/ 578 h 1280"/>
                <a:gd name="T34" fmla="*/ 18 w 1152"/>
                <a:gd name="T35" fmla="*/ 495 h 1280"/>
                <a:gd name="T36" fmla="*/ 56 w 1152"/>
                <a:gd name="T37" fmla="*/ 376 h 1280"/>
                <a:gd name="T38" fmla="*/ 94 w 1152"/>
                <a:gd name="T39" fmla="*/ 304 h 1280"/>
                <a:gd name="T40" fmla="*/ 170 w 1152"/>
                <a:gd name="T41" fmla="*/ 203 h 1280"/>
                <a:gd name="T42" fmla="*/ 234 w 1152"/>
                <a:gd name="T43" fmla="*/ 146 h 1280"/>
                <a:gd name="T44" fmla="*/ 310 w 1152"/>
                <a:gd name="T45" fmla="*/ 96 h 1280"/>
                <a:gd name="T46" fmla="*/ 442 w 1152"/>
                <a:gd name="T47" fmla="*/ 38 h 1280"/>
                <a:gd name="T48" fmla="*/ 546 w 1152"/>
                <a:gd name="T49" fmla="*/ 14 h 1280"/>
                <a:gd name="T50" fmla="*/ 724 w 1152"/>
                <a:gd name="T51" fmla="*/ 0 h 1280"/>
                <a:gd name="T52" fmla="*/ 829 w 1152"/>
                <a:gd name="T53" fmla="*/ 4 h 1280"/>
                <a:gd name="T54" fmla="*/ 923 w 1152"/>
                <a:gd name="T55" fmla="*/ 15 h 1280"/>
                <a:gd name="T56" fmla="*/ 1004 w 1152"/>
                <a:gd name="T57" fmla="*/ 30 h 1280"/>
                <a:gd name="T58" fmla="*/ 1068 w 1152"/>
                <a:gd name="T59" fmla="*/ 371 h 1280"/>
                <a:gd name="T60" fmla="*/ 1007 w 1152"/>
                <a:gd name="T61" fmla="*/ 345 h 1280"/>
                <a:gd name="T62" fmla="*/ 936 w 1152"/>
                <a:gd name="T63" fmla="*/ 324 h 1280"/>
                <a:gd name="T64" fmla="*/ 846 w 1152"/>
                <a:gd name="T65" fmla="*/ 307 h 1280"/>
                <a:gd name="T66" fmla="*/ 732 w 1152"/>
                <a:gd name="T67" fmla="*/ 302 h 1280"/>
                <a:gd name="T68" fmla="*/ 664 w 1152"/>
                <a:gd name="T69" fmla="*/ 307 h 1280"/>
                <a:gd name="T70" fmla="*/ 602 w 1152"/>
                <a:gd name="T71" fmla="*/ 324 h 1280"/>
                <a:gd name="T72" fmla="*/ 519 w 1152"/>
                <a:gd name="T73" fmla="*/ 366 h 1280"/>
                <a:gd name="T74" fmla="*/ 473 w 1152"/>
                <a:gd name="T75" fmla="*/ 409 h 1280"/>
                <a:gd name="T76" fmla="*/ 422 w 1152"/>
                <a:gd name="T77" fmla="*/ 495 h 1280"/>
                <a:gd name="T78" fmla="*/ 410 w 1152"/>
                <a:gd name="T79" fmla="*/ 530 h 1280"/>
                <a:gd name="T80" fmla="*/ 396 w 1152"/>
                <a:gd name="T81" fmla="*/ 648 h 1280"/>
                <a:gd name="T82" fmla="*/ 402 w 1152"/>
                <a:gd name="T83" fmla="*/ 736 h 1280"/>
                <a:gd name="T84" fmla="*/ 417 w 1152"/>
                <a:gd name="T85" fmla="*/ 790 h 1280"/>
                <a:gd name="T86" fmla="*/ 437 w 1152"/>
                <a:gd name="T87" fmla="*/ 836 h 1280"/>
                <a:gd name="T88" fmla="*/ 490 w 1152"/>
                <a:gd name="T89" fmla="*/ 907 h 1280"/>
                <a:gd name="T90" fmla="*/ 534 w 1152"/>
                <a:gd name="T91" fmla="*/ 940 h 1280"/>
                <a:gd name="T92" fmla="*/ 583 w 1152"/>
                <a:gd name="T93" fmla="*/ 962 h 1280"/>
                <a:gd name="T94" fmla="*/ 661 w 1152"/>
                <a:gd name="T95" fmla="*/ 975 h 1280"/>
                <a:gd name="T96" fmla="*/ 717 w 1152"/>
                <a:gd name="T97" fmla="*/ 976 h 1280"/>
                <a:gd name="T98" fmla="*/ 765 w 1152"/>
                <a:gd name="T99" fmla="*/ 972 h 1280"/>
                <a:gd name="T100" fmla="*/ 542 w 1152"/>
                <a:gd name="T101" fmla="*/ 792 h 1280"/>
                <a:gd name="T102" fmla="*/ 1152 w 1152"/>
                <a:gd name="T103" fmla="*/ 1176 h 1280"/>
                <a:gd name="T104" fmla="*/ 1085 w 1152"/>
                <a:gd name="T105" fmla="*/ 1207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52" h="1280">
                  <a:moveTo>
                    <a:pt x="1085" y="1207"/>
                  </a:moveTo>
                  <a:lnTo>
                    <a:pt x="1085" y="1207"/>
                  </a:lnTo>
                  <a:lnTo>
                    <a:pt x="1033" y="1224"/>
                  </a:lnTo>
                  <a:lnTo>
                    <a:pt x="974" y="1240"/>
                  </a:lnTo>
                  <a:lnTo>
                    <a:pt x="974" y="1240"/>
                  </a:lnTo>
                  <a:lnTo>
                    <a:pt x="908" y="1255"/>
                  </a:lnTo>
                  <a:lnTo>
                    <a:pt x="836" y="1268"/>
                  </a:lnTo>
                  <a:lnTo>
                    <a:pt x="836" y="1268"/>
                  </a:lnTo>
                  <a:lnTo>
                    <a:pt x="798" y="1273"/>
                  </a:lnTo>
                  <a:lnTo>
                    <a:pt x="758" y="1277"/>
                  </a:lnTo>
                  <a:lnTo>
                    <a:pt x="720" y="1278"/>
                  </a:lnTo>
                  <a:lnTo>
                    <a:pt x="679" y="1280"/>
                  </a:lnTo>
                  <a:lnTo>
                    <a:pt x="679" y="1280"/>
                  </a:lnTo>
                  <a:lnTo>
                    <a:pt x="638" y="1278"/>
                  </a:lnTo>
                  <a:lnTo>
                    <a:pt x="598" y="1277"/>
                  </a:lnTo>
                  <a:lnTo>
                    <a:pt x="560" y="1273"/>
                  </a:lnTo>
                  <a:lnTo>
                    <a:pt x="524" y="1268"/>
                  </a:lnTo>
                  <a:lnTo>
                    <a:pt x="488" y="1263"/>
                  </a:lnTo>
                  <a:lnTo>
                    <a:pt x="453" y="1255"/>
                  </a:lnTo>
                  <a:lnTo>
                    <a:pt x="419" y="1247"/>
                  </a:lnTo>
                  <a:lnTo>
                    <a:pt x="387" y="1237"/>
                  </a:lnTo>
                  <a:lnTo>
                    <a:pt x="387" y="1237"/>
                  </a:lnTo>
                  <a:lnTo>
                    <a:pt x="356" y="1225"/>
                  </a:lnTo>
                  <a:lnTo>
                    <a:pt x="326" y="1212"/>
                  </a:lnTo>
                  <a:lnTo>
                    <a:pt x="297" y="1199"/>
                  </a:lnTo>
                  <a:lnTo>
                    <a:pt x="270" y="1184"/>
                  </a:lnTo>
                  <a:lnTo>
                    <a:pt x="244" y="1168"/>
                  </a:lnTo>
                  <a:lnTo>
                    <a:pt x="219" y="1151"/>
                  </a:lnTo>
                  <a:lnTo>
                    <a:pt x="196" y="1133"/>
                  </a:lnTo>
                  <a:lnTo>
                    <a:pt x="175" y="1113"/>
                  </a:lnTo>
                  <a:lnTo>
                    <a:pt x="175" y="1113"/>
                  </a:lnTo>
                  <a:lnTo>
                    <a:pt x="153" y="1094"/>
                  </a:lnTo>
                  <a:lnTo>
                    <a:pt x="134" y="1072"/>
                  </a:lnTo>
                  <a:lnTo>
                    <a:pt x="115" y="1049"/>
                  </a:lnTo>
                  <a:lnTo>
                    <a:pt x="99" y="1024"/>
                  </a:lnTo>
                  <a:lnTo>
                    <a:pt x="84" y="1000"/>
                  </a:lnTo>
                  <a:lnTo>
                    <a:pt x="69" y="973"/>
                  </a:lnTo>
                  <a:lnTo>
                    <a:pt x="56" y="947"/>
                  </a:lnTo>
                  <a:lnTo>
                    <a:pt x="45" y="919"/>
                  </a:lnTo>
                  <a:lnTo>
                    <a:pt x="45" y="919"/>
                  </a:lnTo>
                  <a:lnTo>
                    <a:pt x="35" y="889"/>
                  </a:lnTo>
                  <a:lnTo>
                    <a:pt x="25" y="859"/>
                  </a:lnTo>
                  <a:lnTo>
                    <a:pt x="18" y="828"/>
                  </a:lnTo>
                  <a:lnTo>
                    <a:pt x="12" y="797"/>
                  </a:lnTo>
                  <a:lnTo>
                    <a:pt x="7" y="764"/>
                  </a:lnTo>
                  <a:lnTo>
                    <a:pt x="3" y="731"/>
                  </a:lnTo>
                  <a:lnTo>
                    <a:pt x="2" y="696"/>
                  </a:lnTo>
                  <a:lnTo>
                    <a:pt x="0" y="660"/>
                  </a:lnTo>
                  <a:lnTo>
                    <a:pt x="0" y="660"/>
                  </a:lnTo>
                  <a:lnTo>
                    <a:pt x="2" y="619"/>
                  </a:lnTo>
                  <a:lnTo>
                    <a:pt x="5" y="578"/>
                  </a:lnTo>
                  <a:lnTo>
                    <a:pt x="10" y="536"/>
                  </a:lnTo>
                  <a:lnTo>
                    <a:pt x="18" y="495"/>
                  </a:lnTo>
                  <a:lnTo>
                    <a:pt x="18" y="495"/>
                  </a:lnTo>
                  <a:lnTo>
                    <a:pt x="28" y="454"/>
                  </a:lnTo>
                  <a:lnTo>
                    <a:pt x="41" y="414"/>
                  </a:lnTo>
                  <a:lnTo>
                    <a:pt x="56" y="376"/>
                  </a:lnTo>
                  <a:lnTo>
                    <a:pt x="74" y="340"/>
                  </a:lnTo>
                  <a:lnTo>
                    <a:pt x="74" y="340"/>
                  </a:lnTo>
                  <a:lnTo>
                    <a:pt x="94" y="304"/>
                  </a:lnTo>
                  <a:lnTo>
                    <a:pt x="117" y="269"/>
                  </a:lnTo>
                  <a:lnTo>
                    <a:pt x="142" y="236"/>
                  </a:lnTo>
                  <a:lnTo>
                    <a:pt x="170" y="203"/>
                  </a:lnTo>
                  <a:lnTo>
                    <a:pt x="170" y="203"/>
                  </a:lnTo>
                  <a:lnTo>
                    <a:pt x="201" y="174"/>
                  </a:lnTo>
                  <a:lnTo>
                    <a:pt x="234" y="146"/>
                  </a:lnTo>
                  <a:lnTo>
                    <a:pt x="270" y="119"/>
                  </a:lnTo>
                  <a:lnTo>
                    <a:pt x="310" y="96"/>
                  </a:lnTo>
                  <a:lnTo>
                    <a:pt x="310" y="96"/>
                  </a:lnTo>
                  <a:lnTo>
                    <a:pt x="351" y="75"/>
                  </a:lnTo>
                  <a:lnTo>
                    <a:pt x="396" y="55"/>
                  </a:lnTo>
                  <a:lnTo>
                    <a:pt x="442" y="38"/>
                  </a:lnTo>
                  <a:lnTo>
                    <a:pt x="493" y="25"/>
                  </a:lnTo>
                  <a:lnTo>
                    <a:pt x="493" y="25"/>
                  </a:lnTo>
                  <a:lnTo>
                    <a:pt x="546" y="14"/>
                  </a:lnTo>
                  <a:lnTo>
                    <a:pt x="602" y="5"/>
                  </a:lnTo>
                  <a:lnTo>
                    <a:pt x="661" y="2"/>
                  </a:lnTo>
                  <a:lnTo>
                    <a:pt x="724" y="0"/>
                  </a:lnTo>
                  <a:lnTo>
                    <a:pt x="724" y="0"/>
                  </a:lnTo>
                  <a:lnTo>
                    <a:pt x="778" y="0"/>
                  </a:lnTo>
                  <a:lnTo>
                    <a:pt x="829" y="4"/>
                  </a:lnTo>
                  <a:lnTo>
                    <a:pt x="829" y="4"/>
                  </a:lnTo>
                  <a:lnTo>
                    <a:pt x="877" y="9"/>
                  </a:lnTo>
                  <a:lnTo>
                    <a:pt x="923" y="15"/>
                  </a:lnTo>
                  <a:lnTo>
                    <a:pt x="923" y="15"/>
                  </a:lnTo>
                  <a:lnTo>
                    <a:pt x="964" y="22"/>
                  </a:lnTo>
                  <a:lnTo>
                    <a:pt x="1004" y="30"/>
                  </a:lnTo>
                  <a:lnTo>
                    <a:pt x="1004" y="30"/>
                  </a:lnTo>
                  <a:lnTo>
                    <a:pt x="1068" y="45"/>
                  </a:lnTo>
                  <a:lnTo>
                    <a:pt x="1068" y="371"/>
                  </a:lnTo>
                  <a:lnTo>
                    <a:pt x="1068" y="371"/>
                  </a:lnTo>
                  <a:lnTo>
                    <a:pt x="1038" y="358"/>
                  </a:lnTo>
                  <a:lnTo>
                    <a:pt x="1007" y="345"/>
                  </a:lnTo>
                  <a:lnTo>
                    <a:pt x="1007" y="345"/>
                  </a:lnTo>
                  <a:lnTo>
                    <a:pt x="972" y="334"/>
                  </a:lnTo>
                  <a:lnTo>
                    <a:pt x="936" y="324"/>
                  </a:lnTo>
                  <a:lnTo>
                    <a:pt x="936" y="324"/>
                  </a:lnTo>
                  <a:lnTo>
                    <a:pt x="893" y="315"/>
                  </a:lnTo>
                  <a:lnTo>
                    <a:pt x="846" y="307"/>
                  </a:lnTo>
                  <a:lnTo>
                    <a:pt x="846" y="307"/>
                  </a:lnTo>
                  <a:lnTo>
                    <a:pt x="793" y="304"/>
                  </a:lnTo>
                  <a:lnTo>
                    <a:pt x="732" y="302"/>
                  </a:lnTo>
                  <a:lnTo>
                    <a:pt x="732" y="302"/>
                  </a:lnTo>
                  <a:lnTo>
                    <a:pt x="697" y="304"/>
                  </a:lnTo>
                  <a:lnTo>
                    <a:pt x="664" y="307"/>
                  </a:lnTo>
                  <a:lnTo>
                    <a:pt x="633" y="314"/>
                  </a:lnTo>
                  <a:lnTo>
                    <a:pt x="602" y="324"/>
                  </a:lnTo>
                  <a:lnTo>
                    <a:pt x="602" y="324"/>
                  </a:lnTo>
                  <a:lnTo>
                    <a:pt x="572" y="335"/>
                  </a:lnTo>
                  <a:lnTo>
                    <a:pt x="544" y="350"/>
                  </a:lnTo>
                  <a:lnTo>
                    <a:pt x="519" y="366"/>
                  </a:lnTo>
                  <a:lnTo>
                    <a:pt x="494" y="388"/>
                  </a:lnTo>
                  <a:lnTo>
                    <a:pt x="494" y="388"/>
                  </a:lnTo>
                  <a:lnTo>
                    <a:pt x="473" y="409"/>
                  </a:lnTo>
                  <a:lnTo>
                    <a:pt x="453" y="436"/>
                  </a:lnTo>
                  <a:lnTo>
                    <a:pt x="437" y="464"/>
                  </a:lnTo>
                  <a:lnTo>
                    <a:pt x="422" y="495"/>
                  </a:lnTo>
                  <a:lnTo>
                    <a:pt x="422" y="495"/>
                  </a:lnTo>
                  <a:lnTo>
                    <a:pt x="417" y="512"/>
                  </a:lnTo>
                  <a:lnTo>
                    <a:pt x="410" y="530"/>
                  </a:lnTo>
                  <a:lnTo>
                    <a:pt x="402" y="566"/>
                  </a:lnTo>
                  <a:lnTo>
                    <a:pt x="397" y="606"/>
                  </a:lnTo>
                  <a:lnTo>
                    <a:pt x="396" y="648"/>
                  </a:lnTo>
                  <a:lnTo>
                    <a:pt x="396" y="648"/>
                  </a:lnTo>
                  <a:lnTo>
                    <a:pt x="397" y="693"/>
                  </a:lnTo>
                  <a:lnTo>
                    <a:pt x="402" y="736"/>
                  </a:lnTo>
                  <a:lnTo>
                    <a:pt x="407" y="754"/>
                  </a:lnTo>
                  <a:lnTo>
                    <a:pt x="410" y="774"/>
                  </a:lnTo>
                  <a:lnTo>
                    <a:pt x="417" y="790"/>
                  </a:lnTo>
                  <a:lnTo>
                    <a:pt x="422" y="807"/>
                  </a:lnTo>
                  <a:lnTo>
                    <a:pt x="422" y="807"/>
                  </a:lnTo>
                  <a:lnTo>
                    <a:pt x="437" y="836"/>
                  </a:lnTo>
                  <a:lnTo>
                    <a:pt x="453" y="863"/>
                  </a:lnTo>
                  <a:lnTo>
                    <a:pt x="471" y="887"/>
                  </a:lnTo>
                  <a:lnTo>
                    <a:pt x="490" y="907"/>
                  </a:lnTo>
                  <a:lnTo>
                    <a:pt x="490" y="907"/>
                  </a:lnTo>
                  <a:lnTo>
                    <a:pt x="511" y="925"/>
                  </a:lnTo>
                  <a:lnTo>
                    <a:pt x="534" y="940"/>
                  </a:lnTo>
                  <a:lnTo>
                    <a:pt x="559" y="952"/>
                  </a:lnTo>
                  <a:lnTo>
                    <a:pt x="583" y="962"/>
                  </a:lnTo>
                  <a:lnTo>
                    <a:pt x="583" y="962"/>
                  </a:lnTo>
                  <a:lnTo>
                    <a:pt x="610" y="968"/>
                  </a:lnTo>
                  <a:lnTo>
                    <a:pt x="635" y="973"/>
                  </a:lnTo>
                  <a:lnTo>
                    <a:pt x="661" y="975"/>
                  </a:lnTo>
                  <a:lnTo>
                    <a:pt x="686" y="976"/>
                  </a:lnTo>
                  <a:lnTo>
                    <a:pt x="686" y="976"/>
                  </a:lnTo>
                  <a:lnTo>
                    <a:pt x="717" y="976"/>
                  </a:lnTo>
                  <a:lnTo>
                    <a:pt x="743" y="975"/>
                  </a:lnTo>
                  <a:lnTo>
                    <a:pt x="743" y="975"/>
                  </a:lnTo>
                  <a:lnTo>
                    <a:pt x="765" y="972"/>
                  </a:lnTo>
                  <a:lnTo>
                    <a:pt x="780" y="970"/>
                  </a:lnTo>
                  <a:lnTo>
                    <a:pt x="780" y="792"/>
                  </a:lnTo>
                  <a:lnTo>
                    <a:pt x="542" y="792"/>
                  </a:lnTo>
                  <a:lnTo>
                    <a:pt x="542" y="510"/>
                  </a:lnTo>
                  <a:lnTo>
                    <a:pt x="1152" y="510"/>
                  </a:lnTo>
                  <a:lnTo>
                    <a:pt x="1152" y="1176"/>
                  </a:lnTo>
                  <a:lnTo>
                    <a:pt x="1152" y="1176"/>
                  </a:lnTo>
                  <a:lnTo>
                    <a:pt x="1124" y="1191"/>
                  </a:lnTo>
                  <a:lnTo>
                    <a:pt x="1085" y="1207"/>
                  </a:lnTo>
                  <a:lnTo>
                    <a:pt x="1085" y="1207"/>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7" name="Freeform 27"/>
            <p:cNvSpPr>
              <a:spLocks/>
            </p:cNvSpPr>
            <p:nvPr/>
          </p:nvSpPr>
          <p:spPr bwMode="auto">
            <a:xfrm>
              <a:off x="1047750" y="3897313"/>
              <a:ext cx="527050" cy="714375"/>
            </a:xfrm>
            <a:custGeom>
              <a:avLst/>
              <a:gdLst>
                <a:gd name="T0" fmla="*/ 638 w 665"/>
                <a:gd name="T1" fmla="*/ 322 h 900"/>
                <a:gd name="T2" fmla="*/ 638 w 665"/>
                <a:gd name="T3" fmla="*/ 322 h 900"/>
                <a:gd name="T4" fmla="*/ 609 w 665"/>
                <a:gd name="T5" fmla="*/ 313 h 900"/>
                <a:gd name="T6" fmla="*/ 609 w 665"/>
                <a:gd name="T7" fmla="*/ 313 h 900"/>
                <a:gd name="T8" fmla="*/ 577 w 665"/>
                <a:gd name="T9" fmla="*/ 309 h 900"/>
                <a:gd name="T10" fmla="*/ 577 w 665"/>
                <a:gd name="T11" fmla="*/ 309 h 900"/>
                <a:gd name="T12" fmla="*/ 549 w 665"/>
                <a:gd name="T13" fmla="*/ 307 h 900"/>
                <a:gd name="T14" fmla="*/ 549 w 665"/>
                <a:gd name="T15" fmla="*/ 307 h 900"/>
                <a:gd name="T16" fmla="*/ 524 w 665"/>
                <a:gd name="T17" fmla="*/ 307 h 900"/>
                <a:gd name="T18" fmla="*/ 501 w 665"/>
                <a:gd name="T19" fmla="*/ 310 h 900"/>
                <a:gd name="T20" fmla="*/ 482 w 665"/>
                <a:gd name="T21" fmla="*/ 315 h 900"/>
                <a:gd name="T22" fmla="*/ 463 w 665"/>
                <a:gd name="T23" fmla="*/ 322 h 900"/>
                <a:gd name="T24" fmla="*/ 463 w 665"/>
                <a:gd name="T25" fmla="*/ 322 h 900"/>
                <a:gd name="T26" fmla="*/ 447 w 665"/>
                <a:gd name="T27" fmla="*/ 330 h 900"/>
                <a:gd name="T28" fmla="*/ 432 w 665"/>
                <a:gd name="T29" fmla="*/ 342 h 900"/>
                <a:gd name="T30" fmla="*/ 419 w 665"/>
                <a:gd name="T31" fmla="*/ 353 h 900"/>
                <a:gd name="T32" fmla="*/ 407 w 665"/>
                <a:gd name="T33" fmla="*/ 366 h 900"/>
                <a:gd name="T34" fmla="*/ 407 w 665"/>
                <a:gd name="T35" fmla="*/ 366 h 900"/>
                <a:gd name="T36" fmla="*/ 398 w 665"/>
                <a:gd name="T37" fmla="*/ 381 h 900"/>
                <a:gd name="T38" fmla="*/ 389 w 665"/>
                <a:gd name="T39" fmla="*/ 398 h 900"/>
                <a:gd name="T40" fmla="*/ 383 w 665"/>
                <a:gd name="T41" fmla="*/ 414 h 900"/>
                <a:gd name="T42" fmla="*/ 376 w 665"/>
                <a:gd name="T43" fmla="*/ 434 h 900"/>
                <a:gd name="T44" fmla="*/ 376 w 665"/>
                <a:gd name="T45" fmla="*/ 434 h 900"/>
                <a:gd name="T46" fmla="*/ 373 w 665"/>
                <a:gd name="T47" fmla="*/ 454 h 900"/>
                <a:gd name="T48" fmla="*/ 370 w 665"/>
                <a:gd name="T49" fmla="*/ 473 h 900"/>
                <a:gd name="T50" fmla="*/ 368 w 665"/>
                <a:gd name="T51" fmla="*/ 495 h 900"/>
                <a:gd name="T52" fmla="*/ 368 w 665"/>
                <a:gd name="T53" fmla="*/ 516 h 900"/>
                <a:gd name="T54" fmla="*/ 368 w 665"/>
                <a:gd name="T55" fmla="*/ 900 h 900"/>
                <a:gd name="T56" fmla="*/ 0 w 665"/>
                <a:gd name="T57" fmla="*/ 900 h 900"/>
                <a:gd name="T58" fmla="*/ 0 w 665"/>
                <a:gd name="T59" fmla="*/ 17 h 900"/>
                <a:gd name="T60" fmla="*/ 368 w 665"/>
                <a:gd name="T61" fmla="*/ 17 h 900"/>
                <a:gd name="T62" fmla="*/ 368 w 665"/>
                <a:gd name="T63" fmla="*/ 172 h 900"/>
                <a:gd name="T64" fmla="*/ 371 w 665"/>
                <a:gd name="T65" fmla="*/ 172 h 900"/>
                <a:gd name="T66" fmla="*/ 371 w 665"/>
                <a:gd name="T67" fmla="*/ 172 h 900"/>
                <a:gd name="T68" fmla="*/ 379 w 665"/>
                <a:gd name="T69" fmla="*/ 152 h 900"/>
                <a:gd name="T70" fmla="*/ 389 w 665"/>
                <a:gd name="T71" fmla="*/ 132 h 900"/>
                <a:gd name="T72" fmla="*/ 401 w 665"/>
                <a:gd name="T73" fmla="*/ 114 h 900"/>
                <a:gd name="T74" fmla="*/ 412 w 665"/>
                <a:gd name="T75" fmla="*/ 98 h 900"/>
                <a:gd name="T76" fmla="*/ 424 w 665"/>
                <a:gd name="T77" fmla="*/ 83 h 900"/>
                <a:gd name="T78" fmla="*/ 437 w 665"/>
                <a:gd name="T79" fmla="*/ 68 h 900"/>
                <a:gd name="T80" fmla="*/ 452 w 665"/>
                <a:gd name="T81" fmla="*/ 56 h 900"/>
                <a:gd name="T82" fmla="*/ 467 w 665"/>
                <a:gd name="T83" fmla="*/ 45 h 900"/>
                <a:gd name="T84" fmla="*/ 467 w 665"/>
                <a:gd name="T85" fmla="*/ 45 h 900"/>
                <a:gd name="T86" fmla="*/ 483 w 665"/>
                <a:gd name="T87" fmla="*/ 33 h 900"/>
                <a:gd name="T88" fmla="*/ 500 w 665"/>
                <a:gd name="T89" fmla="*/ 25 h 900"/>
                <a:gd name="T90" fmla="*/ 516 w 665"/>
                <a:gd name="T91" fmla="*/ 18 h 900"/>
                <a:gd name="T92" fmla="*/ 534 w 665"/>
                <a:gd name="T93" fmla="*/ 12 h 900"/>
                <a:gd name="T94" fmla="*/ 552 w 665"/>
                <a:gd name="T95" fmla="*/ 7 h 900"/>
                <a:gd name="T96" fmla="*/ 572 w 665"/>
                <a:gd name="T97" fmla="*/ 4 h 900"/>
                <a:gd name="T98" fmla="*/ 592 w 665"/>
                <a:gd name="T99" fmla="*/ 2 h 900"/>
                <a:gd name="T100" fmla="*/ 612 w 665"/>
                <a:gd name="T101" fmla="*/ 0 h 900"/>
                <a:gd name="T102" fmla="*/ 612 w 665"/>
                <a:gd name="T103" fmla="*/ 0 h 900"/>
                <a:gd name="T104" fmla="*/ 632 w 665"/>
                <a:gd name="T105" fmla="*/ 2 h 900"/>
                <a:gd name="T106" fmla="*/ 645 w 665"/>
                <a:gd name="T107" fmla="*/ 4 h 900"/>
                <a:gd name="T108" fmla="*/ 645 w 665"/>
                <a:gd name="T109" fmla="*/ 4 h 900"/>
                <a:gd name="T110" fmla="*/ 665 w 665"/>
                <a:gd name="T111" fmla="*/ 12 h 900"/>
                <a:gd name="T112" fmla="*/ 665 w 665"/>
                <a:gd name="T113" fmla="*/ 332 h 900"/>
                <a:gd name="T114" fmla="*/ 665 w 665"/>
                <a:gd name="T115" fmla="*/ 332 h 900"/>
                <a:gd name="T116" fmla="*/ 638 w 665"/>
                <a:gd name="T117" fmla="*/ 322 h 900"/>
                <a:gd name="T118" fmla="*/ 638 w 665"/>
                <a:gd name="T119" fmla="*/ 322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5" h="900">
                  <a:moveTo>
                    <a:pt x="638" y="322"/>
                  </a:moveTo>
                  <a:lnTo>
                    <a:pt x="638" y="322"/>
                  </a:lnTo>
                  <a:lnTo>
                    <a:pt x="609" y="313"/>
                  </a:lnTo>
                  <a:lnTo>
                    <a:pt x="609" y="313"/>
                  </a:lnTo>
                  <a:lnTo>
                    <a:pt x="577" y="309"/>
                  </a:lnTo>
                  <a:lnTo>
                    <a:pt x="577" y="309"/>
                  </a:lnTo>
                  <a:lnTo>
                    <a:pt x="549" y="307"/>
                  </a:lnTo>
                  <a:lnTo>
                    <a:pt x="549" y="307"/>
                  </a:lnTo>
                  <a:lnTo>
                    <a:pt x="524" y="307"/>
                  </a:lnTo>
                  <a:lnTo>
                    <a:pt x="501" y="310"/>
                  </a:lnTo>
                  <a:lnTo>
                    <a:pt x="482" y="315"/>
                  </a:lnTo>
                  <a:lnTo>
                    <a:pt x="463" y="322"/>
                  </a:lnTo>
                  <a:lnTo>
                    <a:pt x="463" y="322"/>
                  </a:lnTo>
                  <a:lnTo>
                    <a:pt x="447" y="330"/>
                  </a:lnTo>
                  <a:lnTo>
                    <a:pt x="432" y="342"/>
                  </a:lnTo>
                  <a:lnTo>
                    <a:pt x="419" y="353"/>
                  </a:lnTo>
                  <a:lnTo>
                    <a:pt x="407" y="366"/>
                  </a:lnTo>
                  <a:lnTo>
                    <a:pt x="407" y="366"/>
                  </a:lnTo>
                  <a:lnTo>
                    <a:pt x="398" y="381"/>
                  </a:lnTo>
                  <a:lnTo>
                    <a:pt x="389" y="398"/>
                  </a:lnTo>
                  <a:lnTo>
                    <a:pt x="383" y="414"/>
                  </a:lnTo>
                  <a:lnTo>
                    <a:pt x="376" y="434"/>
                  </a:lnTo>
                  <a:lnTo>
                    <a:pt x="376" y="434"/>
                  </a:lnTo>
                  <a:lnTo>
                    <a:pt x="373" y="454"/>
                  </a:lnTo>
                  <a:lnTo>
                    <a:pt x="370" y="473"/>
                  </a:lnTo>
                  <a:lnTo>
                    <a:pt x="368" y="495"/>
                  </a:lnTo>
                  <a:lnTo>
                    <a:pt x="368" y="516"/>
                  </a:lnTo>
                  <a:lnTo>
                    <a:pt x="368" y="900"/>
                  </a:lnTo>
                  <a:lnTo>
                    <a:pt x="0" y="900"/>
                  </a:lnTo>
                  <a:lnTo>
                    <a:pt x="0" y="17"/>
                  </a:lnTo>
                  <a:lnTo>
                    <a:pt x="368" y="17"/>
                  </a:lnTo>
                  <a:lnTo>
                    <a:pt x="368" y="172"/>
                  </a:lnTo>
                  <a:lnTo>
                    <a:pt x="371" y="172"/>
                  </a:lnTo>
                  <a:lnTo>
                    <a:pt x="371" y="172"/>
                  </a:lnTo>
                  <a:lnTo>
                    <a:pt x="379" y="152"/>
                  </a:lnTo>
                  <a:lnTo>
                    <a:pt x="389" y="132"/>
                  </a:lnTo>
                  <a:lnTo>
                    <a:pt x="401" y="114"/>
                  </a:lnTo>
                  <a:lnTo>
                    <a:pt x="412" y="98"/>
                  </a:lnTo>
                  <a:lnTo>
                    <a:pt x="424" y="83"/>
                  </a:lnTo>
                  <a:lnTo>
                    <a:pt x="437" y="68"/>
                  </a:lnTo>
                  <a:lnTo>
                    <a:pt x="452" y="56"/>
                  </a:lnTo>
                  <a:lnTo>
                    <a:pt x="467" y="45"/>
                  </a:lnTo>
                  <a:lnTo>
                    <a:pt x="467" y="45"/>
                  </a:lnTo>
                  <a:lnTo>
                    <a:pt x="483" y="33"/>
                  </a:lnTo>
                  <a:lnTo>
                    <a:pt x="500" y="25"/>
                  </a:lnTo>
                  <a:lnTo>
                    <a:pt x="516" y="18"/>
                  </a:lnTo>
                  <a:lnTo>
                    <a:pt x="534" y="12"/>
                  </a:lnTo>
                  <a:lnTo>
                    <a:pt x="552" y="7"/>
                  </a:lnTo>
                  <a:lnTo>
                    <a:pt x="572" y="4"/>
                  </a:lnTo>
                  <a:lnTo>
                    <a:pt x="592" y="2"/>
                  </a:lnTo>
                  <a:lnTo>
                    <a:pt x="612" y="0"/>
                  </a:lnTo>
                  <a:lnTo>
                    <a:pt x="612" y="0"/>
                  </a:lnTo>
                  <a:lnTo>
                    <a:pt x="632" y="2"/>
                  </a:lnTo>
                  <a:lnTo>
                    <a:pt x="645" y="4"/>
                  </a:lnTo>
                  <a:lnTo>
                    <a:pt x="645" y="4"/>
                  </a:lnTo>
                  <a:lnTo>
                    <a:pt x="665" y="12"/>
                  </a:lnTo>
                  <a:lnTo>
                    <a:pt x="665" y="332"/>
                  </a:lnTo>
                  <a:lnTo>
                    <a:pt x="665" y="332"/>
                  </a:lnTo>
                  <a:lnTo>
                    <a:pt x="638" y="322"/>
                  </a:lnTo>
                  <a:lnTo>
                    <a:pt x="638" y="32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8" name="Freeform 28"/>
            <p:cNvSpPr>
              <a:spLocks noEditPoints="1"/>
            </p:cNvSpPr>
            <p:nvPr/>
          </p:nvSpPr>
          <p:spPr bwMode="auto">
            <a:xfrm>
              <a:off x="1619250" y="3894138"/>
              <a:ext cx="695325" cy="735013"/>
            </a:xfrm>
            <a:custGeom>
              <a:avLst/>
              <a:gdLst>
                <a:gd name="T0" fmla="*/ 535 w 875"/>
                <a:gd name="T1" fmla="*/ 770 h 927"/>
                <a:gd name="T2" fmla="*/ 514 w 875"/>
                <a:gd name="T3" fmla="*/ 805 h 927"/>
                <a:gd name="T4" fmla="*/ 474 w 875"/>
                <a:gd name="T5" fmla="*/ 849 h 927"/>
                <a:gd name="T6" fmla="*/ 428 w 875"/>
                <a:gd name="T7" fmla="*/ 886 h 927"/>
                <a:gd name="T8" fmla="*/ 392 w 875"/>
                <a:gd name="T9" fmla="*/ 904 h 927"/>
                <a:gd name="T10" fmla="*/ 334 w 875"/>
                <a:gd name="T11" fmla="*/ 920 h 927"/>
                <a:gd name="T12" fmla="*/ 267 w 875"/>
                <a:gd name="T13" fmla="*/ 927 h 927"/>
                <a:gd name="T14" fmla="*/ 204 w 875"/>
                <a:gd name="T15" fmla="*/ 920 h 927"/>
                <a:gd name="T16" fmla="*/ 150 w 875"/>
                <a:gd name="T17" fmla="*/ 905 h 927"/>
                <a:gd name="T18" fmla="*/ 84 w 875"/>
                <a:gd name="T19" fmla="*/ 864 h 927"/>
                <a:gd name="T20" fmla="*/ 51 w 875"/>
                <a:gd name="T21" fmla="*/ 828 h 927"/>
                <a:gd name="T22" fmla="*/ 16 w 875"/>
                <a:gd name="T23" fmla="*/ 760 h 927"/>
                <a:gd name="T24" fmla="*/ 5 w 875"/>
                <a:gd name="T25" fmla="*/ 709 h 927"/>
                <a:gd name="T26" fmla="*/ 0 w 875"/>
                <a:gd name="T27" fmla="*/ 653 h 927"/>
                <a:gd name="T28" fmla="*/ 8 w 875"/>
                <a:gd name="T29" fmla="*/ 581 h 927"/>
                <a:gd name="T30" fmla="*/ 21 w 875"/>
                <a:gd name="T31" fmla="*/ 533 h 927"/>
                <a:gd name="T32" fmla="*/ 61 w 875"/>
                <a:gd name="T33" fmla="*/ 467 h 927"/>
                <a:gd name="T34" fmla="*/ 103 w 875"/>
                <a:gd name="T35" fmla="*/ 429 h 927"/>
                <a:gd name="T36" fmla="*/ 158 w 875"/>
                <a:gd name="T37" fmla="*/ 396 h 927"/>
                <a:gd name="T38" fmla="*/ 273 w 875"/>
                <a:gd name="T39" fmla="*/ 360 h 927"/>
                <a:gd name="T40" fmla="*/ 539 w 875"/>
                <a:gd name="T41" fmla="*/ 323 h 927"/>
                <a:gd name="T42" fmla="*/ 534 w 875"/>
                <a:gd name="T43" fmla="*/ 292 h 927"/>
                <a:gd name="T44" fmla="*/ 522 w 875"/>
                <a:gd name="T45" fmla="*/ 274 h 927"/>
                <a:gd name="T46" fmla="*/ 499 w 875"/>
                <a:gd name="T47" fmla="*/ 251 h 927"/>
                <a:gd name="T48" fmla="*/ 478 w 875"/>
                <a:gd name="T49" fmla="*/ 239 h 927"/>
                <a:gd name="T50" fmla="*/ 453 w 875"/>
                <a:gd name="T51" fmla="*/ 231 h 927"/>
                <a:gd name="T52" fmla="*/ 397 w 875"/>
                <a:gd name="T53" fmla="*/ 225 h 927"/>
                <a:gd name="T54" fmla="*/ 308 w 875"/>
                <a:gd name="T55" fmla="*/ 233 h 927"/>
                <a:gd name="T56" fmla="*/ 225 w 875"/>
                <a:gd name="T57" fmla="*/ 251 h 927"/>
                <a:gd name="T58" fmla="*/ 150 w 875"/>
                <a:gd name="T59" fmla="*/ 279 h 927"/>
                <a:gd name="T60" fmla="*/ 84 w 875"/>
                <a:gd name="T61" fmla="*/ 71 h 927"/>
                <a:gd name="T62" fmla="*/ 159 w 875"/>
                <a:gd name="T63" fmla="*/ 43 h 927"/>
                <a:gd name="T64" fmla="*/ 253 w 875"/>
                <a:gd name="T65" fmla="*/ 22 h 927"/>
                <a:gd name="T66" fmla="*/ 352 w 875"/>
                <a:gd name="T67" fmla="*/ 5 h 927"/>
                <a:gd name="T68" fmla="*/ 446 w 875"/>
                <a:gd name="T69" fmla="*/ 0 h 927"/>
                <a:gd name="T70" fmla="*/ 558 w 875"/>
                <a:gd name="T71" fmla="*/ 7 h 927"/>
                <a:gd name="T72" fmla="*/ 629 w 875"/>
                <a:gd name="T73" fmla="*/ 20 h 927"/>
                <a:gd name="T74" fmla="*/ 670 w 875"/>
                <a:gd name="T75" fmla="*/ 33 h 927"/>
                <a:gd name="T76" fmla="*/ 723 w 875"/>
                <a:gd name="T77" fmla="*/ 58 h 927"/>
                <a:gd name="T78" fmla="*/ 769 w 875"/>
                <a:gd name="T79" fmla="*/ 93 h 927"/>
                <a:gd name="T80" fmla="*/ 794 w 875"/>
                <a:gd name="T81" fmla="*/ 117 h 927"/>
                <a:gd name="T82" fmla="*/ 825 w 875"/>
                <a:gd name="T83" fmla="*/ 164 h 927"/>
                <a:gd name="T84" fmla="*/ 847 w 875"/>
                <a:gd name="T85" fmla="*/ 216 h 927"/>
                <a:gd name="T86" fmla="*/ 863 w 875"/>
                <a:gd name="T87" fmla="*/ 276 h 927"/>
                <a:gd name="T88" fmla="*/ 875 w 875"/>
                <a:gd name="T89" fmla="*/ 417 h 927"/>
                <a:gd name="T90" fmla="*/ 415 w 875"/>
                <a:gd name="T91" fmla="*/ 518 h 927"/>
                <a:gd name="T92" fmla="*/ 377 w 875"/>
                <a:gd name="T93" fmla="*/ 528 h 927"/>
                <a:gd name="T94" fmla="*/ 347 w 875"/>
                <a:gd name="T95" fmla="*/ 546 h 927"/>
                <a:gd name="T96" fmla="*/ 324 w 875"/>
                <a:gd name="T97" fmla="*/ 587 h 927"/>
                <a:gd name="T98" fmla="*/ 323 w 875"/>
                <a:gd name="T99" fmla="*/ 619 h 927"/>
                <a:gd name="T100" fmla="*/ 333 w 875"/>
                <a:gd name="T101" fmla="*/ 648 h 927"/>
                <a:gd name="T102" fmla="*/ 347 w 875"/>
                <a:gd name="T103" fmla="*/ 666 h 927"/>
                <a:gd name="T104" fmla="*/ 369 w 875"/>
                <a:gd name="T105" fmla="*/ 680 h 927"/>
                <a:gd name="T106" fmla="*/ 398 w 875"/>
                <a:gd name="T107" fmla="*/ 686 h 927"/>
                <a:gd name="T108" fmla="*/ 423 w 875"/>
                <a:gd name="T109" fmla="*/ 686 h 927"/>
                <a:gd name="T110" fmla="*/ 461 w 875"/>
                <a:gd name="T111" fmla="*/ 676 h 927"/>
                <a:gd name="T112" fmla="*/ 484 w 875"/>
                <a:gd name="T113" fmla="*/ 663 h 927"/>
                <a:gd name="T114" fmla="*/ 502 w 875"/>
                <a:gd name="T115" fmla="*/ 645 h 927"/>
                <a:gd name="T116" fmla="*/ 524 w 875"/>
                <a:gd name="T117" fmla="*/ 610 h 927"/>
                <a:gd name="T118" fmla="*/ 534 w 875"/>
                <a:gd name="T119" fmla="*/ 582 h 927"/>
                <a:gd name="T120" fmla="*/ 539 w 875"/>
                <a:gd name="T121" fmla="*/ 53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927">
                  <a:moveTo>
                    <a:pt x="539" y="905"/>
                  </a:moveTo>
                  <a:lnTo>
                    <a:pt x="539" y="770"/>
                  </a:lnTo>
                  <a:lnTo>
                    <a:pt x="535" y="770"/>
                  </a:lnTo>
                  <a:lnTo>
                    <a:pt x="535" y="770"/>
                  </a:lnTo>
                  <a:lnTo>
                    <a:pt x="525" y="788"/>
                  </a:lnTo>
                  <a:lnTo>
                    <a:pt x="514" y="805"/>
                  </a:lnTo>
                  <a:lnTo>
                    <a:pt x="501" y="821"/>
                  </a:lnTo>
                  <a:lnTo>
                    <a:pt x="487" y="836"/>
                  </a:lnTo>
                  <a:lnTo>
                    <a:pt x="474" y="849"/>
                  </a:lnTo>
                  <a:lnTo>
                    <a:pt x="459" y="863"/>
                  </a:lnTo>
                  <a:lnTo>
                    <a:pt x="445" y="874"/>
                  </a:lnTo>
                  <a:lnTo>
                    <a:pt x="428" y="886"/>
                  </a:lnTo>
                  <a:lnTo>
                    <a:pt x="428" y="886"/>
                  </a:lnTo>
                  <a:lnTo>
                    <a:pt x="410" y="894"/>
                  </a:lnTo>
                  <a:lnTo>
                    <a:pt x="392" y="904"/>
                  </a:lnTo>
                  <a:lnTo>
                    <a:pt x="374" y="910"/>
                  </a:lnTo>
                  <a:lnTo>
                    <a:pt x="354" y="915"/>
                  </a:lnTo>
                  <a:lnTo>
                    <a:pt x="334" y="920"/>
                  </a:lnTo>
                  <a:lnTo>
                    <a:pt x="313" y="924"/>
                  </a:lnTo>
                  <a:lnTo>
                    <a:pt x="290" y="925"/>
                  </a:lnTo>
                  <a:lnTo>
                    <a:pt x="267" y="927"/>
                  </a:lnTo>
                  <a:lnTo>
                    <a:pt x="267" y="927"/>
                  </a:lnTo>
                  <a:lnTo>
                    <a:pt x="234" y="925"/>
                  </a:lnTo>
                  <a:lnTo>
                    <a:pt x="204" y="920"/>
                  </a:lnTo>
                  <a:lnTo>
                    <a:pt x="176" y="914"/>
                  </a:lnTo>
                  <a:lnTo>
                    <a:pt x="150" y="905"/>
                  </a:lnTo>
                  <a:lnTo>
                    <a:pt x="150" y="905"/>
                  </a:lnTo>
                  <a:lnTo>
                    <a:pt x="125" y="894"/>
                  </a:lnTo>
                  <a:lnTo>
                    <a:pt x="103" y="881"/>
                  </a:lnTo>
                  <a:lnTo>
                    <a:pt x="84" y="864"/>
                  </a:lnTo>
                  <a:lnTo>
                    <a:pt x="66" y="848"/>
                  </a:lnTo>
                  <a:lnTo>
                    <a:pt x="66" y="848"/>
                  </a:lnTo>
                  <a:lnTo>
                    <a:pt x="51" y="828"/>
                  </a:lnTo>
                  <a:lnTo>
                    <a:pt x="38" y="806"/>
                  </a:lnTo>
                  <a:lnTo>
                    <a:pt x="26" y="783"/>
                  </a:lnTo>
                  <a:lnTo>
                    <a:pt x="16" y="760"/>
                  </a:lnTo>
                  <a:lnTo>
                    <a:pt x="16" y="760"/>
                  </a:lnTo>
                  <a:lnTo>
                    <a:pt x="9" y="736"/>
                  </a:lnTo>
                  <a:lnTo>
                    <a:pt x="5" y="709"/>
                  </a:lnTo>
                  <a:lnTo>
                    <a:pt x="1" y="681"/>
                  </a:lnTo>
                  <a:lnTo>
                    <a:pt x="0" y="653"/>
                  </a:lnTo>
                  <a:lnTo>
                    <a:pt x="0" y="653"/>
                  </a:lnTo>
                  <a:lnTo>
                    <a:pt x="1" y="630"/>
                  </a:lnTo>
                  <a:lnTo>
                    <a:pt x="3" y="605"/>
                  </a:lnTo>
                  <a:lnTo>
                    <a:pt x="8" y="581"/>
                  </a:lnTo>
                  <a:lnTo>
                    <a:pt x="13" y="558"/>
                  </a:lnTo>
                  <a:lnTo>
                    <a:pt x="13" y="558"/>
                  </a:lnTo>
                  <a:lnTo>
                    <a:pt x="21" y="533"/>
                  </a:lnTo>
                  <a:lnTo>
                    <a:pt x="31" y="510"/>
                  </a:lnTo>
                  <a:lnTo>
                    <a:pt x="46" y="488"/>
                  </a:lnTo>
                  <a:lnTo>
                    <a:pt x="61" y="467"/>
                  </a:lnTo>
                  <a:lnTo>
                    <a:pt x="61" y="467"/>
                  </a:lnTo>
                  <a:lnTo>
                    <a:pt x="80" y="447"/>
                  </a:lnTo>
                  <a:lnTo>
                    <a:pt x="103" y="429"/>
                  </a:lnTo>
                  <a:lnTo>
                    <a:pt x="130" y="411"/>
                  </a:lnTo>
                  <a:lnTo>
                    <a:pt x="158" y="396"/>
                  </a:lnTo>
                  <a:lnTo>
                    <a:pt x="158" y="396"/>
                  </a:lnTo>
                  <a:lnTo>
                    <a:pt x="192" y="381"/>
                  </a:lnTo>
                  <a:lnTo>
                    <a:pt x="230" y="370"/>
                  </a:lnTo>
                  <a:lnTo>
                    <a:pt x="273" y="360"/>
                  </a:lnTo>
                  <a:lnTo>
                    <a:pt x="321" y="351"/>
                  </a:lnTo>
                  <a:lnTo>
                    <a:pt x="539" y="323"/>
                  </a:lnTo>
                  <a:lnTo>
                    <a:pt x="539" y="323"/>
                  </a:lnTo>
                  <a:lnTo>
                    <a:pt x="539" y="312"/>
                  </a:lnTo>
                  <a:lnTo>
                    <a:pt x="537" y="302"/>
                  </a:lnTo>
                  <a:lnTo>
                    <a:pt x="534" y="292"/>
                  </a:lnTo>
                  <a:lnTo>
                    <a:pt x="529" y="282"/>
                  </a:lnTo>
                  <a:lnTo>
                    <a:pt x="529" y="282"/>
                  </a:lnTo>
                  <a:lnTo>
                    <a:pt x="522" y="274"/>
                  </a:lnTo>
                  <a:lnTo>
                    <a:pt x="516" y="266"/>
                  </a:lnTo>
                  <a:lnTo>
                    <a:pt x="507" y="259"/>
                  </a:lnTo>
                  <a:lnTo>
                    <a:pt x="499" y="251"/>
                  </a:lnTo>
                  <a:lnTo>
                    <a:pt x="499" y="251"/>
                  </a:lnTo>
                  <a:lnTo>
                    <a:pt x="489" y="246"/>
                  </a:lnTo>
                  <a:lnTo>
                    <a:pt x="478" y="239"/>
                  </a:lnTo>
                  <a:lnTo>
                    <a:pt x="466" y="236"/>
                  </a:lnTo>
                  <a:lnTo>
                    <a:pt x="453" y="231"/>
                  </a:lnTo>
                  <a:lnTo>
                    <a:pt x="453" y="231"/>
                  </a:lnTo>
                  <a:lnTo>
                    <a:pt x="427" y="226"/>
                  </a:lnTo>
                  <a:lnTo>
                    <a:pt x="397" y="225"/>
                  </a:lnTo>
                  <a:lnTo>
                    <a:pt x="397" y="225"/>
                  </a:lnTo>
                  <a:lnTo>
                    <a:pt x="352" y="226"/>
                  </a:lnTo>
                  <a:lnTo>
                    <a:pt x="308" y="233"/>
                  </a:lnTo>
                  <a:lnTo>
                    <a:pt x="308" y="233"/>
                  </a:lnTo>
                  <a:lnTo>
                    <a:pt x="267" y="241"/>
                  </a:lnTo>
                  <a:lnTo>
                    <a:pt x="225" y="251"/>
                  </a:lnTo>
                  <a:lnTo>
                    <a:pt x="225" y="251"/>
                  </a:lnTo>
                  <a:lnTo>
                    <a:pt x="186" y="264"/>
                  </a:lnTo>
                  <a:lnTo>
                    <a:pt x="150" y="279"/>
                  </a:lnTo>
                  <a:lnTo>
                    <a:pt x="150" y="279"/>
                  </a:lnTo>
                  <a:lnTo>
                    <a:pt x="115" y="294"/>
                  </a:lnTo>
                  <a:lnTo>
                    <a:pt x="84" y="310"/>
                  </a:lnTo>
                  <a:lnTo>
                    <a:pt x="84" y="71"/>
                  </a:lnTo>
                  <a:lnTo>
                    <a:pt x="84" y="71"/>
                  </a:lnTo>
                  <a:lnTo>
                    <a:pt x="118" y="56"/>
                  </a:lnTo>
                  <a:lnTo>
                    <a:pt x="159" y="43"/>
                  </a:lnTo>
                  <a:lnTo>
                    <a:pt x="159" y="43"/>
                  </a:lnTo>
                  <a:lnTo>
                    <a:pt x="206" y="32"/>
                  </a:lnTo>
                  <a:lnTo>
                    <a:pt x="253" y="22"/>
                  </a:lnTo>
                  <a:lnTo>
                    <a:pt x="253" y="22"/>
                  </a:lnTo>
                  <a:lnTo>
                    <a:pt x="303" y="12"/>
                  </a:lnTo>
                  <a:lnTo>
                    <a:pt x="352" y="5"/>
                  </a:lnTo>
                  <a:lnTo>
                    <a:pt x="352" y="5"/>
                  </a:lnTo>
                  <a:lnTo>
                    <a:pt x="402" y="2"/>
                  </a:lnTo>
                  <a:lnTo>
                    <a:pt x="446" y="0"/>
                  </a:lnTo>
                  <a:lnTo>
                    <a:pt x="446" y="0"/>
                  </a:lnTo>
                  <a:lnTo>
                    <a:pt x="506" y="2"/>
                  </a:lnTo>
                  <a:lnTo>
                    <a:pt x="558" y="7"/>
                  </a:lnTo>
                  <a:lnTo>
                    <a:pt x="583" y="10"/>
                  </a:lnTo>
                  <a:lnTo>
                    <a:pt x="606" y="15"/>
                  </a:lnTo>
                  <a:lnTo>
                    <a:pt x="629" y="20"/>
                  </a:lnTo>
                  <a:lnTo>
                    <a:pt x="649" y="27"/>
                  </a:lnTo>
                  <a:lnTo>
                    <a:pt x="649" y="27"/>
                  </a:lnTo>
                  <a:lnTo>
                    <a:pt x="670" y="33"/>
                  </a:lnTo>
                  <a:lnTo>
                    <a:pt x="689" y="42"/>
                  </a:lnTo>
                  <a:lnTo>
                    <a:pt x="707" y="50"/>
                  </a:lnTo>
                  <a:lnTo>
                    <a:pt x="723" y="58"/>
                  </a:lnTo>
                  <a:lnTo>
                    <a:pt x="740" y="70"/>
                  </a:lnTo>
                  <a:lnTo>
                    <a:pt x="755" y="79"/>
                  </a:lnTo>
                  <a:lnTo>
                    <a:pt x="769" y="93"/>
                  </a:lnTo>
                  <a:lnTo>
                    <a:pt x="783" y="104"/>
                  </a:lnTo>
                  <a:lnTo>
                    <a:pt x="783" y="104"/>
                  </a:lnTo>
                  <a:lnTo>
                    <a:pt x="794" y="117"/>
                  </a:lnTo>
                  <a:lnTo>
                    <a:pt x="806" y="132"/>
                  </a:lnTo>
                  <a:lnTo>
                    <a:pt x="816" y="147"/>
                  </a:lnTo>
                  <a:lnTo>
                    <a:pt x="825" y="164"/>
                  </a:lnTo>
                  <a:lnTo>
                    <a:pt x="834" y="180"/>
                  </a:lnTo>
                  <a:lnTo>
                    <a:pt x="840" y="198"/>
                  </a:lnTo>
                  <a:lnTo>
                    <a:pt x="847" y="216"/>
                  </a:lnTo>
                  <a:lnTo>
                    <a:pt x="853" y="234"/>
                  </a:lnTo>
                  <a:lnTo>
                    <a:pt x="853" y="234"/>
                  </a:lnTo>
                  <a:lnTo>
                    <a:pt x="863" y="276"/>
                  </a:lnTo>
                  <a:lnTo>
                    <a:pt x="870" y="320"/>
                  </a:lnTo>
                  <a:lnTo>
                    <a:pt x="873" y="366"/>
                  </a:lnTo>
                  <a:lnTo>
                    <a:pt x="875" y="417"/>
                  </a:lnTo>
                  <a:lnTo>
                    <a:pt x="875" y="905"/>
                  </a:lnTo>
                  <a:lnTo>
                    <a:pt x="539" y="905"/>
                  </a:lnTo>
                  <a:close/>
                  <a:moveTo>
                    <a:pt x="415" y="518"/>
                  </a:moveTo>
                  <a:lnTo>
                    <a:pt x="415" y="518"/>
                  </a:lnTo>
                  <a:lnTo>
                    <a:pt x="395" y="521"/>
                  </a:lnTo>
                  <a:lnTo>
                    <a:pt x="377" y="528"/>
                  </a:lnTo>
                  <a:lnTo>
                    <a:pt x="361" y="536"/>
                  </a:lnTo>
                  <a:lnTo>
                    <a:pt x="347" y="546"/>
                  </a:lnTo>
                  <a:lnTo>
                    <a:pt x="347" y="546"/>
                  </a:lnTo>
                  <a:lnTo>
                    <a:pt x="336" y="558"/>
                  </a:lnTo>
                  <a:lnTo>
                    <a:pt x="328" y="571"/>
                  </a:lnTo>
                  <a:lnTo>
                    <a:pt x="324" y="587"/>
                  </a:lnTo>
                  <a:lnTo>
                    <a:pt x="323" y="604"/>
                  </a:lnTo>
                  <a:lnTo>
                    <a:pt x="323" y="604"/>
                  </a:lnTo>
                  <a:lnTo>
                    <a:pt x="323" y="619"/>
                  </a:lnTo>
                  <a:lnTo>
                    <a:pt x="326" y="633"/>
                  </a:lnTo>
                  <a:lnTo>
                    <a:pt x="326" y="633"/>
                  </a:lnTo>
                  <a:lnTo>
                    <a:pt x="333" y="648"/>
                  </a:lnTo>
                  <a:lnTo>
                    <a:pt x="342" y="660"/>
                  </a:lnTo>
                  <a:lnTo>
                    <a:pt x="342" y="660"/>
                  </a:lnTo>
                  <a:lnTo>
                    <a:pt x="347" y="666"/>
                  </a:lnTo>
                  <a:lnTo>
                    <a:pt x="354" y="671"/>
                  </a:lnTo>
                  <a:lnTo>
                    <a:pt x="369" y="680"/>
                  </a:lnTo>
                  <a:lnTo>
                    <a:pt x="369" y="680"/>
                  </a:lnTo>
                  <a:lnTo>
                    <a:pt x="379" y="683"/>
                  </a:lnTo>
                  <a:lnTo>
                    <a:pt x="387" y="686"/>
                  </a:lnTo>
                  <a:lnTo>
                    <a:pt x="398" y="686"/>
                  </a:lnTo>
                  <a:lnTo>
                    <a:pt x="410" y="688"/>
                  </a:lnTo>
                  <a:lnTo>
                    <a:pt x="410" y="688"/>
                  </a:lnTo>
                  <a:lnTo>
                    <a:pt x="423" y="686"/>
                  </a:lnTo>
                  <a:lnTo>
                    <a:pt x="436" y="684"/>
                  </a:lnTo>
                  <a:lnTo>
                    <a:pt x="450" y="681"/>
                  </a:lnTo>
                  <a:lnTo>
                    <a:pt x="461" y="676"/>
                  </a:lnTo>
                  <a:lnTo>
                    <a:pt x="461" y="676"/>
                  </a:lnTo>
                  <a:lnTo>
                    <a:pt x="473" y="671"/>
                  </a:lnTo>
                  <a:lnTo>
                    <a:pt x="484" y="663"/>
                  </a:lnTo>
                  <a:lnTo>
                    <a:pt x="492" y="655"/>
                  </a:lnTo>
                  <a:lnTo>
                    <a:pt x="502" y="645"/>
                  </a:lnTo>
                  <a:lnTo>
                    <a:pt x="502" y="645"/>
                  </a:lnTo>
                  <a:lnTo>
                    <a:pt x="511" y="635"/>
                  </a:lnTo>
                  <a:lnTo>
                    <a:pt x="517" y="623"/>
                  </a:lnTo>
                  <a:lnTo>
                    <a:pt x="524" y="610"/>
                  </a:lnTo>
                  <a:lnTo>
                    <a:pt x="529" y="597"/>
                  </a:lnTo>
                  <a:lnTo>
                    <a:pt x="529" y="597"/>
                  </a:lnTo>
                  <a:lnTo>
                    <a:pt x="534" y="582"/>
                  </a:lnTo>
                  <a:lnTo>
                    <a:pt x="537" y="567"/>
                  </a:lnTo>
                  <a:lnTo>
                    <a:pt x="539" y="551"/>
                  </a:lnTo>
                  <a:lnTo>
                    <a:pt x="539" y="534"/>
                  </a:lnTo>
                  <a:lnTo>
                    <a:pt x="539" y="500"/>
                  </a:lnTo>
                  <a:lnTo>
                    <a:pt x="415" y="518"/>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9" name="Freeform 29"/>
            <p:cNvSpPr>
              <a:spLocks noEditPoints="1"/>
            </p:cNvSpPr>
            <p:nvPr/>
          </p:nvSpPr>
          <p:spPr bwMode="auto">
            <a:xfrm>
              <a:off x="2446338" y="3894138"/>
              <a:ext cx="790575" cy="1039813"/>
            </a:xfrm>
            <a:custGeom>
              <a:avLst/>
              <a:gdLst>
                <a:gd name="T0" fmla="*/ 994 w 996"/>
                <a:gd name="T1" fmla="*/ 493 h 1311"/>
                <a:gd name="T2" fmla="*/ 984 w 996"/>
                <a:gd name="T3" fmla="*/ 572 h 1311"/>
                <a:gd name="T4" fmla="*/ 965 w 996"/>
                <a:gd name="T5" fmla="*/ 645 h 1311"/>
                <a:gd name="T6" fmla="*/ 940 w 996"/>
                <a:gd name="T7" fmla="*/ 709 h 1311"/>
                <a:gd name="T8" fmla="*/ 907 w 996"/>
                <a:gd name="T9" fmla="*/ 765 h 1311"/>
                <a:gd name="T10" fmla="*/ 882 w 996"/>
                <a:gd name="T11" fmla="*/ 798 h 1311"/>
                <a:gd name="T12" fmla="*/ 839 w 996"/>
                <a:gd name="T13" fmla="*/ 841 h 1311"/>
                <a:gd name="T14" fmla="*/ 792 w 996"/>
                <a:gd name="T15" fmla="*/ 876 h 1311"/>
                <a:gd name="T16" fmla="*/ 757 w 996"/>
                <a:gd name="T17" fmla="*/ 894 h 1311"/>
                <a:gd name="T18" fmla="*/ 703 w 996"/>
                <a:gd name="T19" fmla="*/ 914 h 1311"/>
                <a:gd name="T20" fmla="*/ 645 w 996"/>
                <a:gd name="T21" fmla="*/ 924 h 1311"/>
                <a:gd name="T22" fmla="*/ 605 w 996"/>
                <a:gd name="T23" fmla="*/ 927 h 1311"/>
                <a:gd name="T24" fmla="*/ 546 w 996"/>
                <a:gd name="T25" fmla="*/ 922 h 1311"/>
                <a:gd name="T26" fmla="*/ 493 w 996"/>
                <a:gd name="T27" fmla="*/ 909 h 1311"/>
                <a:gd name="T28" fmla="*/ 464 w 996"/>
                <a:gd name="T29" fmla="*/ 896 h 1311"/>
                <a:gd name="T30" fmla="*/ 389 w 996"/>
                <a:gd name="T31" fmla="*/ 838 h 1311"/>
                <a:gd name="T32" fmla="*/ 366 w 996"/>
                <a:gd name="T33" fmla="*/ 1311 h 1311"/>
                <a:gd name="T34" fmla="*/ 366 w 996"/>
                <a:gd name="T35" fmla="*/ 22 h 1311"/>
                <a:gd name="T36" fmla="*/ 371 w 996"/>
                <a:gd name="T37" fmla="*/ 140 h 1311"/>
                <a:gd name="T38" fmla="*/ 404 w 996"/>
                <a:gd name="T39" fmla="*/ 99 h 1311"/>
                <a:gd name="T40" fmla="*/ 431 w 996"/>
                <a:gd name="T41" fmla="*/ 73 h 1311"/>
                <a:gd name="T42" fmla="*/ 478 w 996"/>
                <a:gd name="T43" fmla="*/ 40 h 1311"/>
                <a:gd name="T44" fmla="*/ 513 w 996"/>
                <a:gd name="T45" fmla="*/ 23 h 1311"/>
                <a:gd name="T46" fmla="*/ 553 w 996"/>
                <a:gd name="T47" fmla="*/ 10 h 1311"/>
                <a:gd name="T48" fmla="*/ 620 w 996"/>
                <a:gd name="T49" fmla="*/ 0 h 1311"/>
                <a:gd name="T50" fmla="*/ 666 w 996"/>
                <a:gd name="T51" fmla="*/ 0 h 1311"/>
                <a:gd name="T52" fmla="*/ 732 w 996"/>
                <a:gd name="T53" fmla="*/ 9 h 1311"/>
                <a:gd name="T54" fmla="*/ 790 w 996"/>
                <a:gd name="T55" fmla="*/ 27 h 1311"/>
                <a:gd name="T56" fmla="*/ 823 w 996"/>
                <a:gd name="T57" fmla="*/ 43 h 1311"/>
                <a:gd name="T58" fmla="*/ 867 w 996"/>
                <a:gd name="T59" fmla="*/ 74 h 1311"/>
                <a:gd name="T60" fmla="*/ 905 w 996"/>
                <a:gd name="T61" fmla="*/ 114 h 1311"/>
                <a:gd name="T62" fmla="*/ 935 w 996"/>
                <a:gd name="T63" fmla="*/ 159 h 1311"/>
                <a:gd name="T64" fmla="*/ 976 w 996"/>
                <a:gd name="T65" fmla="*/ 267 h 1311"/>
                <a:gd name="T66" fmla="*/ 991 w 996"/>
                <a:gd name="T67" fmla="*/ 350 h 1311"/>
                <a:gd name="T68" fmla="*/ 996 w 996"/>
                <a:gd name="T69" fmla="*/ 436 h 1311"/>
                <a:gd name="T70" fmla="*/ 623 w 996"/>
                <a:gd name="T71" fmla="*/ 427 h 1311"/>
                <a:gd name="T72" fmla="*/ 615 w 996"/>
                <a:gd name="T73" fmla="*/ 373 h 1311"/>
                <a:gd name="T74" fmla="*/ 599 w 996"/>
                <a:gd name="T75" fmla="*/ 328 h 1311"/>
                <a:gd name="T76" fmla="*/ 582 w 996"/>
                <a:gd name="T77" fmla="*/ 305 h 1311"/>
                <a:gd name="T78" fmla="*/ 549 w 996"/>
                <a:gd name="T79" fmla="*/ 281 h 1311"/>
                <a:gd name="T80" fmla="*/ 508 w 996"/>
                <a:gd name="T81" fmla="*/ 269 h 1311"/>
                <a:gd name="T82" fmla="*/ 478 w 996"/>
                <a:gd name="T83" fmla="*/ 269 h 1311"/>
                <a:gd name="T84" fmla="*/ 440 w 996"/>
                <a:gd name="T85" fmla="*/ 281 h 1311"/>
                <a:gd name="T86" fmla="*/ 419 w 996"/>
                <a:gd name="T87" fmla="*/ 295 h 1311"/>
                <a:gd name="T88" fmla="*/ 399 w 996"/>
                <a:gd name="T89" fmla="*/ 315 h 1311"/>
                <a:gd name="T90" fmla="*/ 376 w 996"/>
                <a:gd name="T91" fmla="*/ 356 h 1311"/>
                <a:gd name="T92" fmla="*/ 366 w 996"/>
                <a:gd name="T93" fmla="*/ 393 h 1311"/>
                <a:gd name="T94" fmla="*/ 360 w 996"/>
                <a:gd name="T95" fmla="*/ 455 h 1311"/>
                <a:gd name="T96" fmla="*/ 361 w 996"/>
                <a:gd name="T97" fmla="*/ 493 h 1311"/>
                <a:gd name="T98" fmla="*/ 368 w 996"/>
                <a:gd name="T99" fmla="*/ 549 h 1311"/>
                <a:gd name="T100" fmla="*/ 384 w 996"/>
                <a:gd name="T101" fmla="*/ 594 h 1311"/>
                <a:gd name="T102" fmla="*/ 399 w 996"/>
                <a:gd name="T103" fmla="*/ 619 h 1311"/>
                <a:gd name="T104" fmla="*/ 431 w 996"/>
                <a:gd name="T105" fmla="*/ 645 h 1311"/>
                <a:gd name="T106" fmla="*/ 468 w 996"/>
                <a:gd name="T107" fmla="*/ 656 h 1311"/>
                <a:gd name="T108" fmla="*/ 501 w 996"/>
                <a:gd name="T109" fmla="*/ 656 h 1311"/>
                <a:gd name="T110" fmla="*/ 548 w 996"/>
                <a:gd name="T111" fmla="*/ 640 h 1311"/>
                <a:gd name="T112" fmla="*/ 572 w 996"/>
                <a:gd name="T113" fmla="*/ 622 h 1311"/>
                <a:gd name="T114" fmla="*/ 590 w 996"/>
                <a:gd name="T115" fmla="*/ 595 h 1311"/>
                <a:gd name="T116" fmla="*/ 610 w 996"/>
                <a:gd name="T117" fmla="*/ 548 h 1311"/>
                <a:gd name="T118" fmla="*/ 618 w 996"/>
                <a:gd name="T119" fmla="*/ 510 h 1311"/>
                <a:gd name="T120" fmla="*/ 623 w 996"/>
                <a:gd name="T121" fmla="*/ 447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6" h="1311">
                  <a:moveTo>
                    <a:pt x="996" y="436"/>
                  </a:moveTo>
                  <a:lnTo>
                    <a:pt x="996" y="436"/>
                  </a:lnTo>
                  <a:lnTo>
                    <a:pt x="994" y="493"/>
                  </a:lnTo>
                  <a:lnTo>
                    <a:pt x="991" y="520"/>
                  </a:lnTo>
                  <a:lnTo>
                    <a:pt x="988" y="546"/>
                  </a:lnTo>
                  <a:lnTo>
                    <a:pt x="984" y="572"/>
                  </a:lnTo>
                  <a:lnTo>
                    <a:pt x="978" y="597"/>
                  </a:lnTo>
                  <a:lnTo>
                    <a:pt x="973" y="620"/>
                  </a:lnTo>
                  <a:lnTo>
                    <a:pt x="965" y="645"/>
                  </a:lnTo>
                  <a:lnTo>
                    <a:pt x="965" y="645"/>
                  </a:lnTo>
                  <a:lnTo>
                    <a:pt x="948" y="688"/>
                  </a:lnTo>
                  <a:lnTo>
                    <a:pt x="940" y="709"/>
                  </a:lnTo>
                  <a:lnTo>
                    <a:pt x="928" y="729"/>
                  </a:lnTo>
                  <a:lnTo>
                    <a:pt x="918" y="747"/>
                  </a:lnTo>
                  <a:lnTo>
                    <a:pt x="907" y="765"/>
                  </a:lnTo>
                  <a:lnTo>
                    <a:pt x="894" y="782"/>
                  </a:lnTo>
                  <a:lnTo>
                    <a:pt x="882" y="798"/>
                  </a:lnTo>
                  <a:lnTo>
                    <a:pt x="882" y="798"/>
                  </a:lnTo>
                  <a:lnTo>
                    <a:pt x="867" y="813"/>
                  </a:lnTo>
                  <a:lnTo>
                    <a:pt x="854" y="828"/>
                  </a:lnTo>
                  <a:lnTo>
                    <a:pt x="839" y="841"/>
                  </a:lnTo>
                  <a:lnTo>
                    <a:pt x="824" y="853"/>
                  </a:lnTo>
                  <a:lnTo>
                    <a:pt x="808" y="864"/>
                  </a:lnTo>
                  <a:lnTo>
                    <a:pt x="792" y="876"/>
                  </a:lnTo>
                  <a:lnTo>
                    <a:pt x="775" y="884"/>
                  </a:lnTo>
                  <a:lnTo>
                    <a:pt x="757" y="894"/>
                  </a:lnTo>
                  <a:lnTo>
                    <a:pt x="757" y="894"/>
                  </a:lnTo>
                  <a:lnTo>
                    <a:pt x="739" y="900"/>
                  </a:lnTo>
                  <a:lnTo>
                    <a:pt x="721" y="907"/>
                  </a:lnTo>
                  <a:lnTo>
                    <a:pt x="703" y="914"/>
                  </a:lnTo>
                  <a:lnTo>
                    <a:pt x="684" y="919"/>
                  </a:lnTo>
                  <a:lnTo>
                    <a:pt x="665" y="922"/>
                  </a:lnTo>
                  <a:lnTo>
                    <a:pt x="645" y="924"/>
                  </a:lnTo>
                  <a:lnTo>
                    <a:pt x="625" y="925"/>
                  </a:lnTo>
                  <a:lnTo>
                    <a:pt x="605" y="927"/>
                  </a:lnTo>
                  <a:lnTo>
                    <a:pt x="605" y="927"/>
                  </a:lnTo>
                  <a:lnTo>
                    <a:pt x="585" y="925"/>
                  </a:lnTo>
                  <a:lnTo>
                    <a:pt x="566" y="924"/>
                  </a:lnTo>
                  <a:lnTo>
                    <a:pt x="546" y="922"/>
                  </a:lnTo>
                  <a:lnTo>
                    <a:pt x="528" y="919"/>
                  </a:lnTo>
                  <a:lnTo>
                    <a:pt x="510" y="914"/>
                  </a:lnTo>
                  <a:lnTo>
                    <a:pt x="493" y="909"/>
                  </a:lnTo>
                  <a:lnTo>
                    <a:pt x="478" y="902"/>
                  </a:lnTo>
                  <a:lnTo>
                    <a:pt x="464" y="896"/>
                  </a:lnTo>
                  <a:lnTo>
                    <a:pt x="464" y="896"/>
                  </a:lnTo>
                  <a:lnTo>
                    <a:pt x="435" y="877"/>
                  </a:lnTo>
                  <a:lnTo>
                    <a:pt x="411" y="859"/>
                  </a:lnTo>
                  <a:lnTo>
                    <a:pt x="389" y="838"/>
                  </a:lnTo>
                  <a:lnTo>
                    <a:pt x="371" y="813"/>
                  </a:lnTo>
                  <a:lnTo>
                    <a:pt x="366" y="813"/>
                  </a:lnTo>
                  <a:lnTo>
                    <a:pt x="366" y="1311"/>
                  </a:lnTo>
                  <a:lnTo>
                    <a:pt x="0" y="1311"/>
                  </a:lnTo>
                  <a:lnTo>
                    <a:pt x="0" y="22"/>
                  </a:lnTo>
                  <a:lnTo>
                    <a:pt x="366" y="22"/>
                  </a:lnTo>
                  <a:lnTo>
                    <a:pt x="366" y="140"/>
                  </a:lnTo>
                  <a:lnTo>
                    <a:pt x="371" y="140"/>
                  </a:lnTo>
                  <a:lnTo>
                    <a:pt x="371" y="140"/>
                  </a:lnTo>
                  <a:lnTo>
                    <a:pt x="381" y="126"/>
                  </a:lnTo>
                  <a:lnTo>
                    <a:pt x="393" y="112"/>
                  </a:lnTo>
                  <a:lnTo>
                    <a:pt x="404" y="99"/>
                  </a:lnTo>
                  <a:lnTo>
                    <a:pt x="417" y="86"/>
                  </a:lnTo>
                  <a:lnTo>
                    <a:pt x="417" y="86"/>
                  </a:lnTo>
                  <a:lnTo>
                    <a:pt x="431" y="73"/>
                  </a:lnTo>
                  <a:lnTo>
                    <a:pt x="445" y="61"/>
                  </a:lnTo>
                  <a:lnTo>
                    <a:pt x="462" y="51"/>
                  </a:lnTo>
                  <a:lnTo>
                    <a:pt x="478" y="40"/>
                  </a:lnTo>
                  <a:lnTo>
                    <a:pt x="478" y="40"/>
                  </a:lnTo>
                  <a:lnTo>
                    <a:pt x="495" y="32"/>
                  </a:lnTo>
                  <a:lnTo>
                    <a:pt x="513" y="23"/>
                  </a:lnTo>
                  <a:lnTo>
                    <a:pt x="533" y="17"/>
                  </a:lnTo>
                  <a:lnTo>
                    <a:pt x="553" y="10"/>
                  </a:lnTo>
                  <a:lnTo>
                    <a:pt x="553" y="10"/>
                  </a:lnTo>
                  <a:lnTo>
                    <a:pt x="574" y="5"/>
                  </a:lnTo>
                  <a:lnTo>
                    <a:pt x="597" y="2"/>
                  </a:lnTo>
                  <a:lnTo>
                    <a:pt x="620" y="0"/>
                  </a:lnTo>
                  <a:lnTo>
                    <a:pt x="643" y="0"/>
                  </a:lnTo>
                  <a:lnTo>
                    <a:pt x="643" y="0"/>
                  </a:lnTo>
                  <a:lnTo>
                    <a:pt x="666" y="0"/>
                  </a:lnTo>
                  <a:lnTo>
                    <a:pt x="689" y="2"/>
                  </a:lnTo>
                  <a:lnTo>
                    <a:pt x="711" y="5"/>
                  </a:lnTo>
                  <a:lnTo>
                    <a:pt x="732" y="9"/>
                  </a:lnTo>
                  <a:lnTo>
                    <a:pt x="752" y="13"/>
                  </a:lnTo>
                  <a:lnTo>
                    <a:pt x="772" y="18"/>
                  </a:lnTo>
                  <a:lnTo>
                    <a:pt x="790" y="27"/>
                  </a:lnTo>
                  <a:lnTo>
                    <a:pt x="806" y="35"/>
                  </a:lnTo>
                  <a:lnTo>
                    <a:pt x="806" y="35"/>
                  </a:lnTo>
                  <a:lnTo>
                    <a:pt x="823" y="43"/>
                  </a:lnTo>
                  <a:lnTo>
                    <a:pt x="839" y="53"/>
                  </a:lnTo>
                  <a:lnTo>
                    <a:pt x="854" y="63"/>
                  </a:lnTo>
                  <a:lnTo>
                    <a:pt x="867" y="74"/>
                  </a:lnTo>
                  <a:lnTo>
                    <a:pt x="881" y="88"/>
                  </a:lnTo>
                  <a:lnTo>
                    <a:pt x="894" y="99"/>
                  </a:lnTo>
                  <a:lnTo>
                    <a:pt x="905" y="114"/>
                  </a:lnTo>
                  <a:lnTo>
                    <a:pt x="917" y="129"/>
                  </a:lnTo>
                  <a:lnTo>
                    <a:pt x="917" y="129"/>
                  </a:lnTo>
                  <a:lnTo>
                    <a:pt x="935" y="159"/>
                  </a:lnTo>
                  <a:lnTo>
                    <a:pt x="951" y="193"/>
                  </a:lnTo>
                  <a:lnTo>
                    <a:pt x="966" y="228"/>
                  </a:lnTo>
                  <a:lnTo>
                    <a:pt x="976" y="267"/>
                  </a:lnTo>
                  <a:lnTo>
                    <a:pt x="976" y="267"/>
                  </a:lnTo>
                  <a:lnTo>
                    <a:pt x="984" y="307"/>
                  </a:lnTo>
                  <a:lnTo>
                    <a:pt x="991" y="350"/>
                  </a:lnTo>
                  <a:lnTo>
                    <a:pt x="994" y="393"/>
                  </a:lnTo>
                  <a:lnTo>
                    <a:pt x="996" y="436"/>
                  </a:lnTo>
                  <a:lnTo>
                    <a:pt x="996" y="436"/>
                  </a:lnTo>
                  <a:close/>
                  <a:moveTo>
                    <a:pt x="623" y="447"/>
                  </a:moveTo>
                  <a:lnTo>
                    <a:pt x="623" y="447"/>
                  </a:lnTo>
                  <a:lnTo>
                    <a:pt x="623" y="427"/>
                  </a:lnTo>
                  <a:lnTo>
                    <a:pt x="622" y="408"/>
                  </a:lnTo>
                  <a:lnTo>
                    <a:pt x="618" y="389"/>
                  </a:lnTo>
                  <a:lnTo>
                    <a:pt x="615" y="373"/>
                  </a:lnTo>
                  <a:lnTo>
                    <a:pt x="610" y="356"/>
                  </a:lnTo>
                  <a:lnTo>
                    <a:pt x="605" y="342"/>
                  </a:lnTo>
                  <a:lnTo>
                    <a:pt x="599" y="328"/>
                  </a:lnTo>
                  <a:lnTo>
                    <a:pt x="590" y="317"/>
                  </a:lnTo>
                  <a:lnTo>
                    <a:pt x="590" y="317"/>
                  </a:lnTo>
                  <a:lnTo>
                    <a:pt x="582" y="305"/>
                  </a:lnTo>
                  <a:lnTo>
                    <a:pt x="572" y="295"/>
                  </a:lnTo>
                  <a:lnTo>
                    <a:pt x="562" y="287"/>
                  </a:lnTo>
                  <a:lnTo>
                    <a:pt x="549" y="281"/>
                  </a:lnTo>
                  <a:lnTo>
                    <a:pt x="536" y="276"/>
                  </a:lnTo>
                  <a:lnTo>
                    <a:pt x="523" y="272"/>
                  </a:lnTo>
                  <a:lnTo>
                    <a:pt x="508" y="269"/>
                  </a:lnTo>
                  <a:lnTo>
                    <a:pt x="492" y="269"/>
                  </a:lnTo>
                  <a:lnTo>
                    <a:pt x="492" y="269"/>
                  </a:lnTo>
                  <a:lnTo>
                    <a:pt x="478" y="269"/>
                  </a:lnTo>
                  <a:lnTo>
                    <a:pt x="465" y="272"/>
                  </a:lnTo>
                  <a:lnTo>
                    <a:pt x="454" y="276"/>
                  </a:lnTo>
                  <a:lnTo>
                    <a:pt x="440" y="281"/>
                  </a:lnTo>
                  <a:lnTo>
                    <a:pt x="440" y="281"/>
                  </a:lnTo>
                  <a:lnTo>
                    <a:pt x="429" y="287"/>
                  </a:lnTo>
                  <a:lnTo>
                    <a:pt x="419" y="295"/>
                  </a:lnTo>
                  <a:lnTo>
                    <a:pt x="409" y="305"/>
                  </a:lnTo>
                  <a:lnTo>
                    <a:pt x="399" y="315"/>
                  </a:lnTo>
                  <a:lnTo>
                    <a:pt x="399" y="315"/>
                  </a:lnTo>
                  <a:lnTo>
                    <a:pt x="391" y="328"/>
                  </a:lnTo>
                  <a:lnTo>
                    <a:pt x="383" y="342"/>
                  </a:lnTo>
                  <a:lnTo>
                    <a:pt x="376" y="356"/>
                  </a:lnTo>
                  <a:lnTo>
                    <a:pt x="371" y="373"/>
                  </a:lnTo>
                  <a:lnTo>
                    <a:pt x="371" y="373"/>
                  </a:lnTo>
                  <a:lnTo>
                    <a:pt x="366" y="393"/>
                  </a:lnTo>
                  <a:lnTo>
                    <a:pt x="363" y="412"/>
                  </a:lnTo>
                  <a:lnTo>
                    <a:pt x="361" y="434"/>
                  </a:lnTo>
                  <a:lnTo>
                    <a:pt x="360" y="455"/>
                  </a:lnTo>
                  <a:lnTo>
                    <a:pt x="360" y="473"/>
                  </a:lnTo>
                  <a:lnTo>
                    <a:pt x="360" y="473"/>
                  </a:lnTo>
                  <a:lnTo>
                    <a:pt x="361" y="493"/>
                  </a:lnTo>
                  <a:lnTo>
                    <a:pt x="361" y="513"/>
                  </a:lnTo>
                  <a:lnTo>
                    <a:pt x="365" y="531"/>
                  </a:lnTo>
                  <a:lnTo>
                    <a:pt x="368" y="549"/>
                  </a:lnTo>
                  <a:lnTo>
                    <a:pt x="373" y="564"/>
                  </a:lnTo>
                  <a:lnTo>
                    <a:pt x="378" y="581"/>
                  </a:lnTo>
                  <a:lnTo>
                    <a:pt x="384" y="594"/>
                  </a:lnTo>
                  <a:lnTo>
                    <a:pt x="391" y="607"/>
                  </a:lnTo>
                  <a:lnTo>
                    <a:pt x="391" y="607"/>
                  </a:lnTo>
                  <a:lnTo>
                    <a:pt x="399" y="619"/>
                  </a:lnTo>
                  <a:lnTo>
                    <a:pt x="409" y="628"/>
                  </a:lnTo>
                  <a:lnTo>
                    <a:pt x="419" y="638"/>
                  </a:lnTo>
                  <a:lnTo>
                    <a:pt x="431" y="645"/>
                  </a:lnTo>
                  <a:lnTo>
                    <a:pt x="442" y="650"/>
                  </a:lnTo>
                  <a:lnTo>
                    <a:pt x="455" y="653"/>
                  </a:lnTo>
                  <a:lnTo>
                    <a:pt x="468" y="656"/>
                  </a:lnTo>
                  <a:lnTo>
                    <a:pt x="485" y="656"/>
                  </a:lnTo>
                  <a:lnTo>
                    <a:pt x="485" y="656"/>
                  </a:lnTo>
                  <a:lnTo>
                    <a:pt x="501" y="656"/>
                  </a:lnTo>
                  <a:lnTo>
                    <a:pt x="518" y="653"/>
                  </a:lnTo>
                  <a:lnTo>
                    <a:pt x="534" y="648"/>
                  </a:lnTo>
                  <a:lnTo>
                    <a:pt x="548" y="640"/>
                  </a:lnTo>
                  <a:lnTo>
                    <a:pt x="548" y="640"/>
                  </a:lnTo>
                  <a:lnTo>
                    <a:pt x="561" y="632"/>
                  </a:lnTo>
                  <a:lnTo>
                    <a:pt x="572" y="622"/>
                  </a:lnTo>
                  <a:lnTo>
                    <a:pt x="582" y="609"/>
                  </a:lnTo>
                  <a:lnTo>
                    <a:pt x="590" y="595"/>
                  </a:lnTo>
                  <a:lnTo>
                    <a:pt x="590" y="595"/>
                  </a:lnTo>
                  <a:lnTo>
                    <a:pt x="599" y="581"/>
                  </a:lnTo>
                  <a:lnTo>
                    <a:pt x="605" y="566"/>
                  </a:lnTo>
                  <a:lnTo>
                    <a:pt x="610" y="548"/>
                  </a:lnTo>
                  <a:lnTo>
                    <a:pt x="615" y="530"/>
                  </a:lnTo>
                  <a:lnTo>
                    <a:pt x="615" y="530"/>
                  </a:lnTo>
                  <a:lnTo>
                    <a:pt x="618" y="510"/>
                  </a:lnTo>
                  <a:lnTo>
                    <a:pt x="622" y="490"/>
                  </a:lnTo>
                  <a:lnTo>
                    <a:pt x="623" y="469"/>
                  </a:lnTo>
                  <a:lnTo>
                    <a:pt x="623" y="447"/>
                  </a:lnTo>
                  <a:lnTo>
                    <a:pt x="623" y="447"/>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0" name="Freeform 30"/>
            <p:cNvSpPr>
              <a:spLocks/>
            </p:cNvSpPr>
            <p:nvPr/>
          </p:nvSpPr>
          <p:spPr bwMode="auto">
            <a:xfrm>
              <a:off x="3346450" y="3573463"/>
              <a:ext cx="735013" cy="1038225"/>
            </a:xfrm>
            <a:custGeom>
              <a:avLst/>
              <a:gdLst>
                <a:gd name="T0" fmla="*/ 569 w 925"/>
                <a:gd name="T1" fmla="*/ 805 h 1309"/>
                <a:gd name="T2" fmla="*/ 567 w 925"/>
                <a:gd name="T3" fmla="*/ 774 h 1309"/>
                <a:gd name="T4" fmla="*/ 562 w 925"/>
                <a:gd name="T5" fmla="*/ 746 h 1309"/>
                <a:gd name="T6" fmla="*/ 554 w 925"/>
                <a:gd name="T7" fmla="*/ 724 h 1309"/>
                <a:gd name="T8" fmla="*/ 543 w 925"/>
                <a:gd name="T9" fmla="*/ 704 h 1309"/>
                <a:gd name="T10" fmla="*/ 536 w 925"/>
                <a:gd name="T11" fmla="*/ 698 h 1309"/>
                <a:gd name="T12" fmla="*/ 520 w 925"/>
                <a:gd name="T13" fmla="*/ 686 h 1309"/>
                <a:gd name="T14" fmla="*/ 501 w 925"/>
                <a:gd name="T15" fmla="*/ 678 h 1309"/>
                <a:gd name="T16" fmla="*/ 480 w 925"/>
                <a:gd name="T17" fmla="*/ 673 h 1309"/>
                <a:gd name="T18" fmla="*/ 468 w 925"/>
                <a:gd name="T19" fmla="*/ 673 h 1309"/>
                <a:gd name="T20" fmla="*/ 445 w 925"/>
                <a:gd name="T21" fmla="*/ 675 h 1309"/>
                <a:gd name="T22" fmla="*/ 426 w 925"/>
                <a:gd name="T23" fmla="*/ 683 h 1309"/>
                <a:gd name="T24" fmla="*/ 407 w 925"/>
                <a:gd name="T25" fmla="*/ 694 h 1309"/>
                <a:gd name="T26" fmla="*/ 393 w 925"/>
                <a:gd name="T27" fmla="*/ 711 h 1309"/>
                <a:gd name="T28" fmla="*/ 388 w 925"/>
                <a:gd name="T29" fmla="*/ 721 h 1309"/>
                <a:gd name="T30" fmla="*/ 375 w 925"/>
                <a:gd name="T31" fmla="*/ 754 h 1309"/>
                <a:gd name="T32" fmla="*/ 368 w 925"/>
                <a:gd name="T33" fmla="*/ 807 h 1309"/>
                <a:gd name="T34" fmla="*/ 0 w 925"/>
                <a:gd name="T35" fmla="*/ 1309 h 1309"/>
                <a:gd name="T36" fmla="*/ 368 w 925"/>
                <a:gd name="T37" fmla="*/ 0 h 1309"/>
                <a:gd name="T38" fmla="*/ 371 w 925"/>
                <a:gd name="T39" fmla="*/ 544 h 1309"/>
                <a:gd name="T40" fmla="*/ 389 w 925"/>
                <a:gd name="T41" fmla="*/ 520 h 1309"/>
                <a:gd name="T42" fmla="*/ 412 w 925"/>
                <a:gd name="T43" fmla="*/ 495 h 1309"/>
                <a:gd name="T44" fmla="*/ 440 w 925"/>
                <a:gd name="T45" fmla="*/ 470 h 1309"/>
                <a:gd name="T46" fmla="*/ 470 w 925"/>
                <a:gd name="T47" fmla="*/ 449 h 1309"/>
                <a:gd name="T48" fmla="*/ 487 w 925"/>
                <a:gd name="T49" fmla="*/ 439 h 1309"/>
                <a:gd name="T50" fmla="*/ 523 w 925"/>
                <a:gd name="T51" fmla="*/ 422 h 1309"/>
                <a:gd name="T52" fmla="*/ 543 w 925"/>
                <a:gd name="T53" fmla="*/ 416 h 1309"/>
                <a:gd name="T54" fmla="*/ 586 w 925"/>
                <a:gd name="T55" fmla="*/ 408 h 1309"/>
                <a:gd name="T56" fmla="*/ 632 w 925"/>
                <a:gd name="T57" fmla="*/ 404 h 1309"/>
                <a:gd name="T58" fmla="*/ 668 w 925"/>
                <a:gd name="T59" fmla="*/ 406 h 1309"/>
                <a:gd name="T60" fmla="*/ 736 w 925"/>
                <a:gd name="T61" fmla="*/ 417 h 1309"/>
                <a:gd name="T62" fmla="*/ 764 w 925"/>
                <a:gd name="T63" fmla="*/ 429 h 1309"/>
                <a:gd name="T64" fmla="*/ 790 w 925"/>
                <a:gd name="T65" fmla="*/ 444 h 1309"/>
                <a:gd name="T66" fmla="*/ 836 w 925"/>
                <a:gd name="T67" fmla="*/ 480 h 1309"/>
                <a:gd name="T68" fmla="*/ 856 w 925"/>
                <a:gd name="T69" fmla="*/ 503 h 1309"/>
                <a:gd name="T70" fmla="*/ 886 w 925"/>
                <a:gd name="T71" fmla="*/ 556 h 1309"/>
                <a:gd name="T72" fmla="*/ 907 w 925"/>
                <a:gd name="T73" fmla="*/ 617 h 1309"/>
                <a:gd name="T74" fmla="*/ 915 w 925"/>
                <a:gd name="T75" fmla="*/ 652 h 1309"/>
                <a:gd name="T76" fmla="*/ 923 w 925"/>
                <a:gd name="T77" fmla="*/ 726 h 1309"/>
                <a:gd name="T78" fmla="*/ 925 w 925"/>
                <a:gd name="T79" fmla="*/ 1309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5" h="1309">
                  <a:moveTo>
                    <a:pt x="569" y="1309"/>
                  </a:moveTo>
                  <a:lnTo>
                    <a:pt x="569" y="805"/>
                  </a:lnTo>
                  <a:lnTo>
                    <a:pt x="569" y="805"/>
                  </a:lnTo>
                  <a:lnTo>
                    <a:pt x="567" y="774"/>
                  </a:lnTo>
                  <a:lnTo>
                    <a:pt x="566" y="759"/>
                  </a:lnTo>
                  <a:lnTo>
                    <a:pt x="562" y="746"/>
                  </a:lnTo>
                  <a:lnTo>
                    <a:pt x="559" y="734"/>
                  </a:lnTo>
                  <a:lnTo>
                    <a:pt x="554" y="724"/>
                  </a:lnTo>
                  <a:lnTo>
                    <a:pt x="549" y="714"/>
                  </a:lnTo>
                  <a:lnTo>
                    <a:pt x="543" y="704"/>
                  </a:lnTo>
                  <a:lnTo>
                    <a:pt x="543" y="704"/>
                  </a:lnTo>
                  <a:lnTo>
                    <a:pt x="536" y="698"/>
                  </a:lnTo>
                  <a:lnTo>
                    <a:pt x="528" y="691"/>
                  </a:lnTo>
                  <a:lnTo>
                    <a:pt x="520" y="686"/>
                  </a:lnTo>
                  <a:lnTo>
                    <a:pt x="511" y="681"/>
                  </a:lnTo>
                  <a:lnTo>
                    <a:pt x="501" y="678"/>
                  </a:lnTo>
                  <a:lnTo>
                    <a:pt x="492" y="675"/>
                  </a:lnTo>
                  <a:lnTo>
                    <a:pt x="480" y="673"/>
                  </a:lnTo>
                  <a:lnTo>
                    <a:pt x="468" y="673"/>
                  </a:lnTo>
                  <a:lnTo>
                    <a:pt x="468" y="673"/>
                  </a:lnTo>
                  <a:lnTo>
                    <a:pt x="457" y="673"/>
                  </a:lnTo>
                  <a:lnTo>
                    <a:pt x="445" y="675"/>
                  </a:lnTo>
                  <a:lnTo>
                    <a:pt x="434" y="678"/>
                  </a:lnTo>
                  <a:lnTo>
                    <a:pt x="426" y="683"/>
                  </a:lnTo>
                  <a:lnTo>
                    <a:pt x="416" y="688"/>
                  </a:lnTo>
                  <a:lnTo>
                    <a:pt x="407" y="694"/>
                  </a:lnTo>
                  <a:lnTo>
                    <a:pt x="399" y="701"/>
                  </a:lnTo>
                  <a:lnTo>
                    <a:pt x="393" y="711"/>
                  </a:lnTo>
                  <a:lnTo>
                    <a:pt x="393" y="711"/>
                  </a:lnTo>
                  <a:lnTo>
                    <a:pt x="388" y="721"/>
                  </a:lnTo>
                  <a:lnTo>
                    <a:pt x="381" y="731"/>
                  </a:lnTo>
                  <a:lnTo>
                    <a:pt x="375" y="754"/>
                  </a:lnTo>
                  <a:lnTo>
                    <a:pt x="370" y="779"/>
                  </a:lnTo>
                  <a:lnTo>
                    <a:pt x="368" y="807"/>
                  </a:lnTo>
                  <a:lnTo>
                    <a:pt x="368" y="1309"/>
                  </a:lnTo>
                  <a:lnTo>
                    <a:pt x="0" y="1309"/>
                  </a:lnTo>
                  <a:lnTo>
                    <a:pt x="0" y="0"/>
                  </a:lnTo>
                  <a:lnTo>
                    <a:pt x="368" y="0"/>
                  </a:lnTo>
                  <a:lnTo>
                    <a:pt x="368" y="544"/>
                  </a:lnTo>
                  <a:lnTo>
                    <a:pt x="371" y="544"/>
                  </a:lnTo>
                  <a:lnTo>
                    <a:pt x="371" y="544"/>
                  </a:lnTo>
                  <a:lnTo>
                    <a:pt x="389" y="520"/>
                  </a:lnTo>
                  <a:lnTo>
                    <a:pt x="412" y="495"/>
                  </a:lnTo>
                  <a:lnTo>
                    <a:pt x="412" y="495"/>
                  </a:lnTo>
                  <a:lnTo>
                    <a:pt x="426" y="482"/>
                  </a:lnTo>
                  <a:lnTo>
                    <a:pt x="440" y="470"/>
                  </a:lnTo>
                  <a:lnTo>
                    <a:pt x="455" y="459"/>
                  </a:lnTo>
                  <a:lnTo>
                    <a:pt x="470" y="449"/>
                  </a:lnTo>
                  <a:lnTo>
                    <a:pt x="470" y="449"/>
                  </a:lnTo>
                  <a:lnTo>
                    <a:pt x="487" y="439"/>
                  </a:lnTo>
                  <a:lnTo>
                    <a:pt x="505" y="431"/>
                  </a:lnTo>
                  <a:lnTo>
                    <a:pt x="523" y="422"/>
                  </a:lnTo>
                  <a:lnTo>
                    <a:pt x="543" y="416"/>
                  </a:lnTo>
                  <a:lnTo>
                    <a:pt x="543" y="416"/>
                  </a:lnTo>
                  <a:lnTo>
                    <a:pt x="564" y="411"/>
                  </a:lnTo>
                  <a:lnTo>
                    <a:pt x="586" y="408"/>
                  </a:lnTo>
                  <a:lnTo>
                    <a:pt x="607" y="404"/>
                  </a:lnTo>
                  <a:lnTo>
                    <a:pt x="632" y="404"/>
                  </a:lnTo>
                  <a:lnTo>
                    <a:pt x="632" y="404"/>
                  </a:lnTo>
                  <a:lnTo>
                    <a:pt x="668" y="406"/>
                  </a:lnTo>
                  <a:lnTo>
                    <a:pt x="703" y="411"/>
                  </a:lnTo>
                  <a:lnTo>
                    <a:pt x="736" y="417"/>
                  </a:lnTo>
                  <a:lnTo>
                    <a:pt x="750" y="424"/>
                  </a:lnTo>
                  <a:lnTo>
                    <a:pt x="764" y="429"/>
                  </a:lnTo>
                  <a:lnTo>
                    <a:pt x="764" y="429"/>
                  </a:lnTo>
                  <a:lnTo>
                    <a:pt x="790" y="444"/>
                  </a:lnTo>
                  <a:lnTo>
                    <a:pt x="815" y="460"/>
                  </a:lnTo>
                  <a:lnTo>
                    <a:pt x="836" y="480"/>
                  </a:lnTo>
                  <a:lnTo>
                    <a:pt x="856" y="503"/>
                  </a:lnTo>
                  <a:lnTo>
                    <a:pt x="856" y="503"/>
                  </a:lnTo>
                  <a:lnTo>
                    <a:pt x="872" y="528"/>
                  </a:lnTo>
                  <a:lnTo>
                    <a:pt x="886" y="556"/>
                  </a:lnTo>
                  <a:lnTo>
                    <a:pt x="899" y="586"/>
                  </a:lnTo>
                  <a:lnTo>
                    <a:pt x="907" y="617"/>
                  </a:lnTo>
                  <a:lnTo>
                    <a:pt x="907" y="617"/>
                  </a:lnTo>
                  <a:lnTo>
                    <a:pt x="915" y="652"/>
                  </a:lnTo>
                  <a:lnTo>
                    <a:pt x="920" y="688"/>
                  </a:lnTo>
                  <a:lnTo>
                    <a:pt x="923" y="726"/>
                  </a:lnTo>
                  <a:lnTo>
                    <a:pt x="925" y="765"/>
                  </a:lnTo>
                  <a:lnTo>
                    <a:pt x="925" y="1309"/>
                  </a:lnTo>
                  <a:lnTo>
                    <a:pt x="569" y="130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1" name="Freeform 31"/>
            <p:cNvSpPr>
              <a:spLocks noEditPoints="1"/>
            </p:cNvSpPr>
            <p:nvPr/>
          </p:nvSpPr>
          <p:spPr bwMode="auto">
            <a:xfrm>
              <a:off x="4195763" y="3586163"/>
              <a:ext cx="323850" cy="1025525"/>
            </a:xfrm>
            <a:custGeom>
              <a:avLst/>
              <a:gdLst>
                <a:gd name="T0" fmla="*/ 409 w 409"/>
                <a:gd name="T1" fmla="*/ 170 h 1292"/>
                <a:gd name="T2" fmla="*/ 406 w 409"/>
                <a:gd name="T3" fmla="*/ 206 h 1292"/>
                <a:gd name="T4" fmla="*/ 396 w 409"/>
                <a:gd name="T5" fmla="*/ 239 h 1292"/>
                <a:gd name="T6" fmla="*/ 387 w 409"/>
                <a:gd name="T7" fmla="*/ 254 h 1292"/>
                <a:gd name="T8" fmla="*/ 368 w 409"/>
                <a:gd name="T9" fmla="*/ 282 h 1292"/>
                <a:gd name="T10" fmla="*/ 356 w 409"/>
                <a:gd name="T11" fmla="*/ 293 h 1292"/>
                <a:gd name="T12" fmla="*/ 326 w 409"/>
                <a:gd name="T13" fmla="*/ 315 h 1292"/>
                <a:gd name="T14" fmla="*/ 292 w 409"/>
                <a:gd name="T15" fmla="*/ 331 h 1292"/>
                <a:gd name="T16" fmla="*/ 272 w 409"/>
                <a:gd name="T17" fmla="*/ 336 h 1292"/>
                <a:gd name="T18" fmla="*/ 228 w 409"/>
                <a:gd name="T19" fmla="*/ 343 h 1292"/>
                <a:gd name="T20" fmla="*/ 205 w 409"/>
                <a:gd name="T21" fmla="*/ 344 h 1292"/>
                <a:gd name="T22" fmla="*/ 158 w 409"/>
                <a:gd name="T23" fmla="*/ 341 h 1292"/>
                <a:gd name="T24" fmla="*/ 119 w 409"/>
                <a:gd name="T25" fmla="*/ 330 h 1292"/>
                <a:gd name="T26" fmla="*/ 101 w 409"/>
                <a:gd name="T27" fmla="*/ 323 h 1292"/>
                <a:gd name="T28" fmla="*/ 68 w 409"/>
                <a:gd name="T29" fmla="*/ 303 h 1292"/>
                <a:gd name="T30" fmla="*/ 55 w 409"/>
                <a:gd name="T31" fmla="*/ 292 h 1292"/>
                <a:gd name="T32" fmla="*/ 31 w 409"/>
                <a:gd name="T33" fmla="*/ 267 h 1292"/>
                <a:gd name="T34" fmla="*/ 13 w 409"/>
                <a:gd name="T35" fmla="*/ 237 h 1292"/>
                <a:gd name="T36" fmla="*/ 7 w 409"/>
                <a:gd name="T37" fmla="*/ 221 h 1292"/>
                <a:gd name="T38" fmla="*/ 0 w 409"/>
                <a:gd name="T39" fmla="*/ 188 h 1292"/>
                <a:gd name="T40" fmla="*/ 0 w 409"/>
                <a:gd name="T41" fmla="*/ 170 h 1292"/>
                <a:gd name="T42" fmla="*/ 3 w 409"/>
                <a:gd name="T43" fmla="*/ 132 h 1292"/>
                <a:gd name="T44" fmla="*/ 15 w 409"/>
                <a:gd name="T45" fmla="*/ 99 h 1292"/>
                <a:gd name="T46" fmla="*/ 23 w 409"/>
                <a:gd name="T47" fmla="*/ 84 h 1292"/>
                <a:gd name="T48" fmla="*/ 45 w 409"/>
                <a:gd name="T49" fmla="*/ 58 h 1292"/>
                <a:gd name="T50" fmla="*/ 58 w 409"/>
                <a:gd name="T51" fmla="*/ 46 h 1292"/>
                <a:gd name="T52" fmla="*/ 87 w 409"/>
                <a:gd name="T53" fmla="*/ 26 h 1292"/>
                <a:gd name="T54" fmla="*/ 122 w 409"/>
                <a:gd name="T55" fmla="*/ 11 h 1292"/>
                <a:gd name="T56" fmla="*/ 142 w 409"/>
                <a:gd name="T57" fmla="*/ 6 h 1292"/>
                <a:gd name="T58" fmla="*/ 181 w 409"/>
                <a:gd name="T59" fmla="*/ 1 h 1292"/>
                <a:gd name="T60" fmla="*/ 205 w 409"/>
                <a:gd name="T61" fmla="*/ 0 h 1292"/>
                <a:gd name="T62" fmla="*/ 249 w 409"/>
                <a:gd name="T63" fmla="*/ 3 h 1292"/>
                <a:gd name="T64" fmla="*/ 289 w 409"/>
                <a:gd name="T65" fmla="*/ 13 h 1292"/>
                <a:gd name="T66" fmla="*/ 307 w 409"/>
                <a:gd name="T67" fmla="*/ 20 h 1292"/>
                <a:gd name="T68" fmla="*/ 340 w 409"/>
                <a:gd name="T69" fmla="*/ 38 h 1292"/>
                <a:gd name="T70" fmla="*/ 353 w 409"/>
                <a:gd name="T71" fmla="*/ 48 h 1292"/>
                <a:gd name="T72" fmla="*/ 378 w 409"/>
                <a:gd name="T73" fmla="*/ 72 h 1292"/>
                <a:gd name="T74" fmla="*/ 394 w 409"/>
                <a:gd name="T75" fmla="*/ 100 h 1292"/>
                <a:gd name="T76" fmla="*/ 401 w 409"/>
                <a:gd name="T77" fmla="*/ 117 h 1292"/>
                <a:gd name="T78" fmla="*/ 409 w 409"/>
                <a:gd name="T79" fmla="*/ 152 h 1292"/>
                <a:gd name="T80" fmla="*/ 409 w 409"/>
                <a:gd name="T81" fmla="*/ 170 h 1292"/>
                <a:gd name="T82" fmla="*/ 20 w 409"/>
                <a:gd name="T83" fmla="*/ 409 h 1292"/>
                <a:gd name="T84" fmla="*/ 387 w 409"/>
                <a:gd name="T85" fmla="*/ 1292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9" h="1292">
                  <a:moveTo>
                    <a:pt x="409" y="170"/>
                  </a:moveTo>
                  <a:lnTo>
                    <a:pt x="409" y="170"/>
                  </a:lnTo>
                  <a:lnTo>
                    <a:pt x="409" y="188"/>
                  </a:lnTo>
                  <a:lnTo>
                    <a:pt x="406" y="206"/>
                  </a:lnTo>
                  <a:lnTo>
                    <a:pt x="401" y="222"/>
                  </a:lnTo>
                  <a:lnTo>
                    <a:pt x="396" y="239"/>
                  </a:lnTo>
                  <a:lnTo>
                    <a:pt x="396" y="239"/>
                  </a:lnTo>
                  <a:lnTo>
                    <a:pt x="387" y="254"/>
                  </a:lnTo>
                  <a:lnTo>
                    <a:pt x="379" y="269"/>
                  </a:lnTo>
                  <a:lnTo>
                    <a:pt x="368" y="282"/>
                  </a:lnTo>
                  <a:lnTo>
                    <a:pt x="356" y="293"/>
                  </a:lnTo>
                  <a:lnTo>
                    <a:pt x="356" y="293"/>
                  </a:lnTo>
                  <a:lnTo>
                    <a:pt x="341" y="305"/>
                  </a:lnTo>
                  <a:lnTo>
                    <a:pt x="326" y="315"/>
                  </a:lnTo>
                  <a:lnTo>
                    <a:pt x="310" y="323"/>
                  </a:lnTo>
                  <a:lnTo>
                    <a:pt x="292" y="331"/>
                  </a:lnTo>
                  <a:lnTo>
                    <a:pt x="292" y="331"/>
                  </a:lnTo>
                  <a:lnTo>
                    <a:pt x="272" y="336"/>
                  </a:lnTo>
                  <a:lnTo>
                    <a:pt x="251" y="341"/>
                  </a:lnTo>
                  <a:lnTo>
                    <a:pt x="228" y="343"/>
                  </a:lnTo>
                  <a:lnTo>
                    <a:pt x="205" y="344"/>
                  </a:lnTo>
                  <a:lnTo>
                    <a:pt x="205" y="344"/>
                  </a:lnTo>
                  <a:lnTo>
                    <a:pt x="181" y="343"/>
                  </a:lnTo>
                  <a:lnTo>
                    <a:pt x="158" y="341"/>
                  </a:lnTo>
                  <a:lnTo>
                    <a:pt x="139" y="336"/>
                  </a:lnTo>
                  <a:lnTo>
                    <a:pt x="119" y="330"/>
                  </a:lnTo>
                  <a:lnTo>
                    <a:pt x="119" y="330"/>
                  </a:lnTo>
                  <a:lnTo>
                    <a:pt x="101" y="323"/>
                  </a:lnTo>
                  <a:lnTo>
                    <a:pt x="84" y="313"/>
                  </a:lnTo>
                  <a:lnTo>
                    <a:pt x="68" y="303"/>
                  </a:lnTo>
                  <a:lnTo>
                    <a:pt x="55" y="292"/>
                  </a:lnTo>
                  <a:lnTo>
                    <a:pt x="55" y="292"/>
                  </a:lnTo>
                  <a:lnTo>
                    <a:pt x="41" y="280"/>
                  </a:lnTo>
                  <a:lnTo>
                    <a:pt x="31" y="267"/>
                  </a:lnTo>
                  <a:lnTo>
                    <a:pt x="22" y="252"/>
                  </a:lnTo>
                  <a:lnTo>
                    <a:pt x="13" y="237"/>
                  </a:lnTo>
                  <a:lnTo>
                    <a:pt x="13" y="237"/>
                  </a:lnTo>
                  <a:lnTo>
                    <a:pt x="7" y="221"/>
                  </a:lnTo>
                  <a:lnTo>
                    <a:pt x="3" y="204"/>
                  </a:lnTo>
                  <a:lnTo>
                    <a:pt x="0" y="188"/>
                  </a:lnTo>
                  <a:lnTo>
                    <a:pt x="0" y="170"/>
                  </a:lnTo>
                  <a:lnTo>
                    <a:pt x="0" y="170"/>
                  </a:lnTo>
                  <a:lnTo>
                    <a:pt x="0" y="152"/>
                  </a:lnTo>
                  <a:lnTo>
                    <a:pt x="3" y="132"/>
                  </a:lnTo>
                  <a:lnTo>
                    <a:pt x="8" y="115"/>
                  </a:lnTo>
                  <a:lnTo>
                    <a:pt x="15" y="99"/>
                  </a:lnTo>
                  <a:lnTo>
                    <a:pt x="15" y="99"/>
                  </a:lnTo>
                  <a:lnTo>
                    <a:pt x="23" y="84"/>
                  </a:lnTo>
                  <a:lnTo>
                    <a:pt x="33" y="69"/>
                  </a:lnTo>
                  <a:lnTo>
                    <a:pt x="45" y="58"/>
                  </a:lnTo>
                  <a:lnTo>
                    <a:pt x="58" y="46"/>
                  </a:lnTo>
                  <a:lnTo>
                    <a:pt x="58" y="46"/>
                  </a:lnTo>
                  <a:lnTo>
                    <a:pt x="73" y="34"/>
                  </a:lnTo>
                  <a:lnTo>
                    <a:pt x="87" y="26"/>
                  </a:lnTo>
                  <a:lnTo>
                    <a:pt x="104" y="18"/>
                  </a:lnTo>
                  <a:lnTo>
                    <a:pt x="122" y="11"/>
                  </a:lnTo>
                  <a:lnTo>
                    <a:pt x="122" y="11"/>
                  </a:lnTo>
                  <a:lnTo>
                    <a:pt x="142" y="6"/>
                  </a:lnTo>
                  <a:lnTo>
                    <a:pt x="162" y="3"/>
                  </a:lnTo>
                  <a:lnTo>
                    <a:pt x="181" y="1"/>
                  </a:lnTo>
                  <a:lnTo>
                    <a:pt x="205" y="0"/>
                  </a:lnTo>
                  <a:lnTo>
                    <a:pt x="205" y="0"/>
                  </a:lnTo>
                  <a:lnTo>
                    <a:pt x="226" y="1"/>
                  </a:lnTo>
                  <a:lnTo>
                    <a:pt x="249" y="3"/>
                  </a:lnTo>
                  <a:lnTo>
                    <a:pt x="269" y="6"/>
                  </a:lnTo>
                  <a:lnTo>
                    <a:pt x="289" y="13"/>
                  </a:lnTo>
                  <a:lnTo>
                    <a:pt x="289" y="13"/>
                  </a:lnTo>
                  <a:lnTo>
                    <a:pt x="307" y="20"/>
                  </a:lnTo>
                  <a:lnTo>
                    <a:pt x="323" y="28"/>
                  </a:lnTo>
                  <a:lnTo>
                    <a:pt x="340" y="38"/>
                  </a:lnTo>
                  <a:lnTo>
                    <a:pt x="353" y="48"/>
                  </a:lnTo>
                  <a:lnTo>
                    <a:pt x="353" y="48"/>
                  </a:lnTo>
                  <a:lnTo>
                    <a:pt x="366" y="59"/>
                  </a:lnTo>
                  <a:lnTo>
                    <a:pt x="378" y="72"/>
                  </a:lnTo>
                  <a:lnTo>
                    <a:pt x="386" y="86"/>
                  </a:lnTo>
                  <a:lnTo>
                    <a:pt x="394" y="100"/>
                  </a:lnTo>
                  <a:lnTo>
                    <a:pt x="394" y="100"/>
                  </a:lnTo>
                  <a:lnTo>
                    <a:pt x="401" y="117"/>
                  </a:lnTo>
                  <a:lnTo>
                    <a:pt x="406" y="133"/>
                  </a:lnTo>
                  <a:lnTo>
                    <a:pt x="409" y="152"/>
                  </a:lnTo>
                  <a:lnTo>
                    <a:pt x="409" y="170"/>
                  </a:lnTo>
                  <a:lnTo>
                    <a:pt x="409" y="170"/>
                  </a:lnTo>
                  <a:close/>
                  <a:moveTo>
                    <a:pt x="20" y="1292"/>
                  </a:moveTo>
                  <a:lnTo>
                    <a:pt x="20" y="409"/>
                  </a:lnTo>
                  <a:lnTo>
                    <a:pt x="387" y="409"/>
                  </a:lnTo>
                  <a:lnTo>
                    <a:pt x="387" y="1292"/>
                  </a:lnTo>
                  <a:lnTo>
                    <a:pt x="20" y="129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2" name="Freeform 32"/>
            <p:cNvSpPr>
              <a:spLocks/>
            </p:cNvSpPr>
            <p:nvPr/>
          </p:nvSpPr>
          <p:spPr bwMode="auto">
            <a:xfrm>
              <a:off x="4613275" y="3894138"/>
              <a:ext cx="608013" cy="735013"/>
            </a:xfrm>
            <a:custGeom>
              <a:avLst/>
              <a:gdLst>
                <a:gd name="T0" fmla="*/ 704 w 766"/>
                <a:gd name="T1" fmla="*/ 904 h 927"/>
                <a:gd name="T2" fmla="*/ 633 w 766"/>
                <a:gd name="T3" fmla="*/ 917 h 927"/>
                <a:gd name="T4" fmla="*/ 537 w 766"/>
                <a:gd name="T5" fmla="*/ 925 h 927"/>
                <a:gd name="T6" fmla="*/ 453 w 766"/>
                <a:gd name="T7" fmla="*/ 925 h 927"/>
                <a:gd name="T8" fmla="*/ 376 w 766"/>
                <a:gd name="T9" fmla="*/ 919 h 927"/>
                <a:gd name="T10" fmla="*/ 305 w 766"/>
                <a:gd name="T11" fmla="*/ 900 h 927"/>
                <a:gd name="T12" fmla="*/ 260 w 766"/>
                <a:gd name="T13" fmla="*/ 884 h 927"/>
                <a:gd name="T14" fmla="*/ 199 w 766"/>
                <a:gd name="T15" fmla="*/ 853 h 927"/>
                <a:gd name="T16" fmla="*/ 147 w 766"/>
                <a:gd name="T17" fmla="*/ 813 h 927"/>
                <a:gd name="T18" fmla="*/ 115 w 766"/>
                <a:gd name="T19" fmla="*/ 783 h 927"/>
                <a:gd name="T20" fmla="*/ 76 w 766"/>
                <a:gd name="T21" fmla="*/ 734 h 927"/>
                <a:gd name="T22" fmla="*/ 43 w 766"/>
                <a:gd name="T23" fmla="*/ 680 h 927"/>
                <a:gd name="T24" fmla="*/ 26 w 766"/>
                <a:gd name="T25" fmla="*/ 638 h 927"/>
                <a:gd name="T26" fmla="*/ 8 w 766"/>
                <a:gd name="T27" fmla="*/ 574 h 927"/>
                <a:gd name="T28" fmla="*/ 0 w 766"/>
                <a:gd name="T29" fmla="*/ 506 h 927"/>
                <a:gd name="T30" fmla="*/ 0 w 766"/>
                <a:gd name="T31" fmla="*/ 452 h 927"/>
                <a:gd name="T32" fmla="*/ 10 w 766"/>
                <a:gd name="T33" fmla="*/ 365 h 927"/>
                <a:gd name="T34" fmla="*/ 31 w 766"/>
                <a:gd name="T35" fmla="*/ 287 h 927"/>
                <a:gd name="T36" fmla="*/ 53 w 766"/>
                <a:gd name="T37" fmla="*/ 243 h 927"/>
                <a:gd name="T38" fmla="*/ 92 w 766"/>
                <a:gd name="T39" fmla="*/ 182 h 927"/>
                <a:gd name="T40" fmla="*/ 138 w 766"/>
                <a:gd name="T41" fmla="*/ 129 h 927"/>
                <a:gd name="T42" fmla="*/ 175 w 766"/>
                <a:gd name="T43" fmla="*/ 101 h 927"/>
                <a:gd name="T44" fmla="*/ 234 w 766"/>
                <a:gd name="T45" fmla="*/ 63 h 927"/>
                <a:gd name="T46" fmla="*/ 300 w 766"/>
                <a:gd name="T47" fmla="*/ 35 h 927"/>
                <a:gd name="T48" fmla="*/ 371 w 766"/>
                <a:gd name="T49" fmla="*/ 15 h 927"/>
                <a:gd name="T50" fmla="*/ 522 w 766"/>
                <a:gd name="T51" fmla="*/ 0 h 927"/>
                <a:gd name="T52" fmla="*/ 613 w 766"/>
                <a:gd name="T53" fmla="*/ 4 h 927"/>
                <a:gd name="T54" fmla="*/ 686 w 766"/>
                <a:gd name="T55" fmla="*/ 12 h 927"/>
                <a:gd name="T56" fmla="*/ 737 w 766"/>
                <a:gd name="T57" fmla="*/ 23 h 927"/>
                <a:gd name="T58" fmla="*/ 766 w 766"/>
                <a:gd name="T59" fmla="*/ 37 h 927"/>
                <a:gd name="T60" fmla="*/ 753 w 766"/>
                <a:gd name="T61" fmla="*/ 315 h 927"/>
                <a:gd name="T62" fmla="*/ 715 w 766"/>
                <a:gd name="T63" fmla="*/ 295 h 927"/>
                <a:gd name="T64" fmla="*/ 669 w 766"/>
                <a:gd name="T65" fmla="*/ 281 h 927"/>
                <a:gd name="T66" fmla="*/ 618 w 766"/>
                <a:gd name="T67" fmla="*/ 271 h 927"/>
                <a:gd name="T68" fmla="*/ 565 w 766"/>
                <a:gd name="T69" fmla="*/ 269 h 927"/>
                <a:gd name="T70" fmla="*/ 496 w 766"/>
                <a:gd name="T71" fmla="*/ 282 h 927"/>
                <a:gd name="T72" fmla="*/ 443 w 766"/>
                <a:gd name="T73" fmla="*/ 309 h 927"/>
                <a:gd name="T74" fmla="*/ 415 w 766"/>
                <a:gd name="T75" fmla="*/ 333 h 927"/>
                <a:gd name="T76" fmla="*/ 386 w 766"/>
                <a:gd name="T77" fmla="*/ 383 h 927"/>
                <a:gd name="T78" fmla="*/ 372 w 766"/>
                <a:gd name="T79" fmla="*/ 442 h 927"/>
                <a:gd name="T80" fmla="*/ 372 w 766"/>
                <a:gd name="T81" fmla="*/ 487 h 927"/>
                <a:gd name="T82" fmla="*/ 386 w 766"/>
                <a:gd name="T83" fmla="*/ 546 h 927"/>
                <a:gd name="T84" fmla="*/ 414 w 766"/>
                <a:gd name="T85" fmla="*/ 594 h 927"/>
                <a:gd name="T86" fmla="*/ 442 w 766"/>
                <a:gd name="T87" fmla="*/ 619 h 927"/>
                <a:gd name="T88" fmla="*/ 493 w 766"/>
                <a:gd name="T89" fmla="*/ 645 h 927"/>
                <a:gd name="T90" fmla="*/ 554 w 766"/>
                <a:gd name="T91" fmla="*/ 656 h 927"/>
                <a:gd name="T92" fmla="*/ 608 w 766"/>
                <a:gd name="T93" fmla="*/ 656 h 927"/>
                <a:gd name="T94" fmla="*/ 689 w 766"/>
                <a:gd name="T95" fmla="*/ 642 h 927"/>
                <a:gd name="T96" fmla="*/ 750 w 766"/>
                <a:gd name="T97" fmla="*/ 617 h 927"/>
                <a:gd name="T98" fmla="*/ 766 w 766"/>
                <a:gd name="T99" fmla="*/ 879 h 927"/>
                <a:gd name="T100" fmla="*/ 730 w 766"/>
                <a:gd name="T101" fmla="*/ 896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6" h="927">
                  <a:moveTo>
                    <a:pt x="730" y="896"/>
                  </a:moveTo>
                  <a:lnTo>
                    <a:pt x="730" y="896"/>
                  </a:lnTo>
                  <a:lnTo>
                    <a:pt x="704" y="904"/>
                  </a:lnTo>
                  <a:lnTo>
                    <a:pt x="671" y="910"/>
                  </a:lnTo>
                  <a:lnTo>
                    <a:pt x="671" y="910"/>
                  </a:lnTo>
                  <a:lnTo>
                    <a:pt x="633" y="917"/>
                  </a:lnTo>
                  <a:lnTo>
                    <a:pt x="588" y="922"/>
                  </a:lnTo>
                  <a:lnTo>
                    <a:pt x="588" y="922"/>
                  </a:lnTo>
                  <a:lnTo>
                    <a:pt x="537" y="925"/>
                  </a:lnTo>
                  <a:lnTo>
                    <a:pt x="480" y="927"/>
                  </a:lnTo>
                  <a:lnTo>
                    <a:pt x="480" y="927"/>
                  </a:lnTo>
                  <a:lnTo>
                    <a:pt x="453" y="925"/>
                  </a:lnTo>
                  <a:lnTo>
                    <a:pt x="427" y="924"/>
                  </a:lnTo>
                  <a:lnTo>
                    <a:pt x="400" y="922"/>
                  </a:lnTo>
                  <a:lnTo>
                    <a:pt x="376" y="919"/>
                  </a:lnTo>
                  <a:lnTo>
                    <a:pt x="351" y="914"/>
                  </a:lnTo>
                  <a:lnTo>
                    <a:pt x="328" y="907"/>
                  </a:lnTo>
                  <a:lnTo>
                    <a:pt x="305" y="900"/>
                  </a:lnTo>
                  <a:lnTo>
                    <a:pt x="282" y="892"/>
                  </a:lnTo>
                  <a:lnTo>
                    <a:pt x="282" y="892"/>
                  </a:lnTo>
                  <a:lnTo>
                    <a:pt x="260" y="884"/>
                  </a:lnTo>
                  <a:lnTo>
                    <a:pt x="239" y="874"/>
                  </a:lnTo>
                  <a:lnTo>
                    <a:pt x="219" y="864"/>
                  </a:lnTo>
                  <a:lnTo>
                    <a:pt x="199" y="853"/>
                  </a:lnTo>
                  <a:lnTo>
                    <a:pt x="181" y="841"/>
                  </a:lnTo>
                  <a:lnTo>
                    <a:pt x="163" y="828"/>
                  </a:lnTo>
                  <a:lnTo>
                    <a:pt x="147" y="813"/>
                  </a:lnTo>
                  <a:lnTo>
                    <a:pt x="130" y="800"/>
                  </a:lnTo>
                  <a:lnTo>
                    <a:pt x="130" y="800"/>
                  </a:lnTo>
                  <a:lnTo>
                    <a:pt x="115" y="783"/>
                  </a:lnTo>
                  <a:lnTo>
                    <a:pt x="100" y="769"/>
                  </a:lnTo>
                  <a:lnTo>
                    <a:pt x="87" y="752"/>
                  </a:lnTo>
                  <a:lnTo>
                    <a:pt x="76" y="734"/>
                  </a:lnTo>
                  <a:lnTo>
                    <a:pt x="63" y="716"/>
                  </a:lnTo>
                  <a:lnTo>
                    <a:pt x="53" y="698"/>
                  </a:lnTo>
                  <a:lnTo>
                    <a:pt x="43" y="680"/>
                  </a:lnTo>
                  <a:lnTo>
                    <a:pt x="33" y="658"/>
                  </a:lnTo>
                  <a:lnTo>
                    <a:pt x="33" y="658"/>
                  </a:lnTo>
                  <a:lnTo>
                    <a:pt x="26" y="638"/>
                  </a:lnTo>
                  <a:lnTo>
                    <a:pt x="18" y="617"/>
                  </a:lnTo>
                  <a:lnTo>
                    <a:pt x="13" y="595"/>
                  </a:lnTo>
                  <a:lnTo>
                    <a:pt x="8" y="574"/>
                  </a:lnTo>
                  <a:lnTo>
                    <a:pt x="5" y="553"/>
                  </a:lnTo>
                  <a:lnTo>
                    <a:pt x="2" y="530"/>
                  </a:lnTo>
                  <a:lnTo>
                    <a:pt x="0" y="506"/>
                  </a:lnTo>
                  <a:lnTo>
                    <a:pt x="0" y="483"/>
                  </a:lnTo>
                  <a:lnTo>
                    <a:pt x="0" y="483"/>
                  </a:lnTo>
                  <a:lnTo>
                    <a:pt x="0" y="452"/>
                  </a:lnTo>
                  <a:lnTo>
                    <a:pt x="2" y="422"/>
                  </a:lnTo>
                  <a:lnTo>
                    <a:pt x="5" y="393"/>
                  </a:lnTo>
                  <a:lnTo>
                    <a:pt x="10" y="365"/>
                  </a:lnTo>
                  <a:lnTo>
                    <a:pt x="16" y="338"/>
                  </a:lnTo>
                  <a:lnTo>
                    <a:pt x="23" y="312"/>
                  </a:lnTo>
                  <a:lnTo>
                    <a:pt x="31" y="287"/>
                  </a:lnTo>
                  <a:lnTo>
                    <a:pt x="41" y="264"/>
                  </a:lnTo>
                  <a:lnTo>
                    <a:pt x="41" y="264"/>
                  </a:lnTo>
                  <a:lnTo>
                    <a:pt x="53" y="243"/>
                  </a:lnTo>
                  <a:lnTo>
                    <a:pt x="64" y="221"/>
                  </a:lnTo>
                  <a:lnTo>
                    <a:pt x="77" y="200"/>
                  </a:lnTo>
                  <a:lnTo>
                    <a:pt x="92" y="182"/>
                  </a:lnTo>
                  <a:lnTo>
                    <a:pt x="107" y="164"/>
                  </a:lnTo>
                  <a:lnTo>
                    <a:pt x="122" y="145"/>
                  </a:lnTo>
                  <a:lnTo>
                    <a:pt x="138" y="129"/>
                  </a:lnTo>
                  <a:lnTo>
                    <a:pt x="157" y="114"/>
                  </a:lnTo>
                  <a:lnTo>
                    <a:pt x="157" y="114"/>
                  </a:lnTo>
                  <a:lnTo>
                    <a:pt x="175" y="101"/>
                  </a:lnTo>
                  <a:lnTo>
                    <a:pt x="193" y="88"/>
                  </a:lnTo>
                  <a:lnTo>
                    <a:pt x="213" y="74"/>
                  </a:lnTo>
                  <a:lnTo>
                    <a:pt x="234" y="63"/>
                  </a:lnTo>
                  <a:lnTo>
                    <a:pt x="255" y="53"/>
                  </a:lnTo>
                  <a:lnTo>
                    <a:pt x="277" y="43"/>
                  </a:lnTo>
                  <a:lnTo>
                    <a:pt x="300" y="35"/>
                  </a:lnTo>
                  <a:lnTo>
                    <a:pt x="323" y="28"/>
                  </a:lnTo>
                  <a:lnTo>
                    <a:pt x="323" y="28"/>
                  </a:lnTo>
                  <a:lnTo>
                    <a:pt x="371" y="15"/>
                  </a:lnTo>
                  <a:lnTo>
                    <a:pt x="420" y="7"/>
                  </a:lnTo>
                  <a:lnTo>
                    <a:pt x="471" y="2"/>
                  </a:lnTo>
                  <a:lnTo>
                    <a:pt x="522" y="0"/>
                  </a:lnTo>
                  <a:lnTo>
                    <a:pt x="522" y="0"/>
                  </a:lnTo>
                  <a:lnTo>
                    <a:pt x="570" y="0"/>
                  </a:lnTo>
                  <a:lnTo>
                    <a:pt x="613" y="4"/>
                  </a:lnTo>
                  <a:lnTo>
                    <a:pt x="613" y="4"/>
                  </a:lnTo>
                  <a:lnTo>
                    <a:pt x="651" y="7"/>
                  </a:lnTo>
                  <a:lnTo>
                    <a:pt x="686" y="12"/>
                  </a:lnTo>
                  <a:lnTo>
                    <a:pt x="686" y="12"/>
                  </a:lnTo>
                  <a:lnTo>
                    <a:pt x="714" y="18"/>
                  </a:lnTo>
                  <a:lnTo>
                    <a:pt x="737" y="23"/>
                  </a:lnTo>
                  <a:lnTo>
                    <a:pt x="737" y="23"/>
                  </a:lnTo>
                  <a:lnTo>
                    <a:pt x="755" y="30"/>
                  </a:lnTo>
                  <a:lnTo>
                    <a:pt x="766" y="37"/>
                  </a:lnTo>
                  <a:lnTo>
                    <a:pt x="766" y="323"/>
                  </a:lnTo>
                  <a:lnTo>
                    <a:pt x="766" y="323"/>
                  </a:lnTo>
                  <a:lnTo>
                    <a:pt x="753" y="315"/>
                  </a:lnTo>
                  <a:lnTo>
                    <a:pt x="737" y="305"/>
                  </a:lnTo>
                  <a:lnTo>
                    <a:pt x="737" y="305"/>
                  </a:lnTo>
                  <a:lnTo>
                    <a:pt x="715" y="295"/>
                  </a:lnTo>
                  <a:lnTo>
                    <a:pt x="694" y="287"/>
                  </a:lnTo>
                  <a:lnTo>
                    <a:pt x="694" y="287"/>
                  </a:lnTo>
                  <a:lnTo>
                    <a:pt x="669" y="281"/>
                  </a:lnTo>
                  <a:lnTo>
                    <a:pt x="643" y="274"/>
                  </a:lnTo>
                  <a:lnTo>
                    <a:pt x="643" y="274"/>
                  </a:lnTo>
                  <a:lnTo>
                    <a:pt x="618" y="271"/>
                  </a:lnTo>
                  <a:lnTo>
                    <a:pt x="592" y="269"/>
                  </a:lnTo>
                  <a:lnTo>
                    <a:pt x="592" y="269"/>
                  </a:lnTo>
                  <a:lnTo>
                    <a:pt x="565" y="269"/>
                  </a:lnTo>
                  <a:lnTo>
                    <a:pt x="541" y="272"/>
                  </a:lnTo>
                  <a:lnTo>
                    <a:pt x="517" y="276"/>
                  </a:lnTo>
                  <a:lnTo>
                    <a:pt x="496" y="282"/>
                  </a:lnTo>
                  <a:lnTo>
                    <a:pt x="476" y="289"/>
                  </a:lnTo>
                  <a:lnTo>
                    <a:pt x="458" y="297"/>
                  </a:lnTo>
                  <a:lnTo>
                    <a:pt x="443" y="309"/>
                  </a:lnTo>
                  <a:lnTo>
                    <a:pt x="428" y="320"/>
                  </a:lnTo>
                  <a:lnTo>
                    <a:pt x="428" y="320"/>
                  </a:lnTo>
                  <a:lnTo>
                    <a:pt x="415" y="333"/>
                  </a:lnTo>
                  <a:lnTo>
                    <a:pt x="404" y="348"/>
                  </a:lnTo>
                  <a:lnTo>
                    <a:pt x="394" y="365"/>
                  </a:lnTo>
                  <a:lnTo>
                    <a:pt x="386" y="383"/>
                  </a:lnTo>
                  <a:lnTo>
                    <a:pt x="381" y="401"/>
                  </a:lnTo>
                  <a:lnTo>
                    <a:pt x="376" y="421"/>
                  </a:lnTo>
                  <a:lnTo>
                    <a:pt x="372" y="442"/>
                  </a:lnTo>
                  <a:lnTo>
                    <a:pt x="372" y="465"/>
                  </a:lnTo>
                  <a:lnTo>
                    <a:pt x="372" y="465"/>
                  </a:lnTo>
                  <a:lnTo>
                    <a:pt x="372" y="487"/>
                  </a:lnTo>
                  <a:lnTo>
                    <a:pt x="376" y="508"/>
                  </a:lnTo>
                  <a:lnTo>
                    <a:pt x="381" y="528"/>
                  </a:lnTo>
                  <a:lnTo>
                    <a:pt x="386" y="546"/>
                  </a:lnTo>
                  <a:lnTo>
                    <a:pt x="394" y="562"/>
                  </a:lnTo>
                  <a:lnTo>
                    <a:pt x="404" y="579"/>
                  </a:lnTo>
                  <a:lnTo>
                    <a:pt x="414" y="594"/>
                  </a:lnTo>
                  <a:lnTo>
                    <a:pt x="427" y="607"/>
                  </a:lnTo>
                  <a:lnTo>
                    <a:pt x="427" y="607"/>
                  </a:lnTo>
                  <a:lnTo>
                    <a:pt x="442" y="619"/>
                  </a:lnTo>
                  <a:lnTo>
                    <a:pt x="457" y="628"/>
                  </a:lnTo>
                  <a:lnTo>
                    <a:pt x="475" y="637"/>
                  </a:lnTo>
                  <a:lnTo>
                    <a:pt x="493" y="645"/>
                  </a:lnTo>
                  <a:lnTo>
                    <a:pt x="511" y="650"/>
                  </a:lnTo>
                  <a:lnTo>
                    <a:pt x="532" y="653"/>
                  </a:lnTo>
                  <a:lnTo>
                    <a:pt x="554" y="656"/>
                  </a:lnTo>
                  <a:lnTo>
                    <a:pt x="577" y="656"/>
                  </a:lnTo>
                  <a:lnTo>
                    <a:pt x="577" y="656"/>
                  </a:lnTo>
                  <a:lnTo>
                    <a:pt x="608" y="656"/>
                  </a:lnTo>
                  <a:lnTo>
                    <a:pt x="638" y="653"/>
                  </a:lnTo>
                  <a:lnTo>
                    <a:pt x="664" y="648"/>
                  </a:lnTo>
                  <a:lnTo>
                    <a:pt x="689" y="642"/>
                  </a:lnTo>
                  <a:lnTo>
                    <a:pt x="689" y="642"/>
                  </a:lnTo>
                  <a:lnTo>
                    <a:pt x="732" y="625"/>
                  </a:lnTo>
                  <a:lnTo>
                    <a:pt x="750" y="617"/>
                  </a:lnTo>
                  <a:lnTo>
                    <a:pt x="766" y="609"/>
                  </a:lnTo>
                  <a:lnTo>
                    <a:pt x="766" y="879"/>
                  </a:lnTo>
                  <a:lnTo>
                    <a:pt x="766" y="879"/>
                  </a:lnTo>
                  <a:lnTo>
                    <a:pt x="752" y="887"/>
                  </a:lnTo>
                  <a:lnTo>
                    <a:pt x="730" y="896"/>
                  </a:lnTo>
                  <a:lnTo>
                    <a:pt x="730" y="896"/>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3" name="Freeform 33"/>
            <p:cNvSpPr>
              <a:spLocks/>
            </p:cNvSpPr>
            <p:nvPr/>
          </p:nvSpPr>
          <p:spPr bwMode="auto">
            <a:xfrm>
              <a:off x="5334000" y="3894138"/>
              <a:ext cx="573088" cy="735013"/>
            </a:xfrm>
            <a:custGeom>
              <a:avLst/>
              <a:gdLst>
                <a:gd name="T0" fmla="*/ 720 w 722"/>
                <a:gd name="T1" fmla="*/ 643 h 927"/>
                <a:gd name="T2" fmla="*/ 699 w 722"/>
                <a:gd name="T3" fmla="*/ 734 h 927"/>
                <a:gd name="T4" fmla="*/ 668 w 722"/>
                <a:gd name="T5" fmla="*/ 787 h 927"/>
                <a:gd name="T6" fmla="*/ 622 w 722"/>
                <a:gd name="T7" fmla="*/ 833 h 927"/>
                <a:gd name="T8" fmla="*/ 562 w 722"/>
                <a:gd name="T9" fmla="*/ 872 h 927"/>
                <a:gd name="T10" fmla="*/ 488 w 722"/>
                <a:gd name="T11" fmla="*/ 900 h 927"/>
                <a:gd name="T12" fmla="*/ 397 w 722"/>
                <a:gd name="T13" fmla="*/ 920 h 927"/>
                <a:gd name="T14" fmla="*/ 290 w 722"/>
                <a:gd name="T15" fmla="*/ 927 h 927"/>
                <a:gd name="T16" fmla="*/ 213 w 722"/>
                <a:gd name="T17" fmla="*/ 922 h 927"/>
                <a:gd name="T18" fmla="*/ 97 w 722"/>
                <a:gd name="T19" fmla="*/ 907 h 927"/>
                <a:gd name="T20" fmla="*/ 28 w 722"/>
                <a:gd name="T21" fmla="*/ 892 h 927"/>
                <a:gd name="T22" fmla="*/ 0 w 722"/>
                <a:gd name="T23" fmla="*/ 627 h 927"/>
                <a:gd name="T24" fmla="*/ 99 w 722"/>
                <a:gd name="T25" fmla="*/ 666 h 927"/>
                <a:gd name="T26" fmla="*/ 167 w 722"/>
                <a:gd name="T27" fmla="*/ 686 h 927"/>
                <a:gd name="T28" fmla="*/ 237 w 722"/>
                <a:gd name="T29" fmla="*/ 698 h 927"/>
                <a:gd name="T30" fmla="*/ 300 w 722"/>
                <a:gd name="T31" fmla="*/ 698 h 927"/>
                <a:gd name="T32" fmla="*/ 356 w 722"/>
                <a:gd name="T33" fmla="*/ 683 h 927"/>
                <a:gd name="T34" fmla="*/ 374 w 722"/>
                <a:gd name="T35" fmla="*/ 665 h 927"/>
                <a:gd name="T36" fmla="*/ 381 w 722"/>
                <a:gd name="T37" fmla="*/ 643 h 927"/>
                <a:gd name="T38" fmla="*/ 374 w 722"/>
                <a:gd name="T39" fmla="*/ 622 h 927"/>
                <a:gd name="T40" fmla="*/ 351 w 722"/>
                <a:gd name="T41" fmla="*/ 602 h 927"/>
                <a:gd name="T42" fmla="*/ 303 w 722"/>
                <a:gd name="T43" fmla="*/ 582 h 927"/>
                <a:gd name="T44" fmla="*/ 200 w 722"/>
                <a:gd name="T45" fmla="*/ 546 h 927"/>
                <a:gd name="T46" fmla="*/ 134 w 722"/>
                <a:gd name="T47" fmla="*/ 518 h 927"/>
                <a:gd name="T48" fmla="*/ 96 w 722"/>
                <a:gd name="T49" fmla="*/ 493 h 927"/>
                <a:gd name="T50" fmla="*/ 63 w 722"/>
                <a:gd name="T51" fmla="*/ 465 h 927"/>
                <a:gd name="T52" fmla="*/ 25 w 722"/>
                <a:gd name="T53" fmla="*/ 414 h 927"/>
                <a:gd name="T54" fmla="*/ 8 w 722"/>
                <a:gd name="T55" fmla="*/ 373 h 927"/>
                <a:gd name="T56" fmla="*/ 0 w 722"/>
                <a:gd name="T57" fmla="*/ 297 h 927"/>
                <a:gd name="T58" fmla="*/ 7 w 722"/>
                <a:gd name="T59" fmla="*/ 229 h 927"/>
                <a:gd name="T60" fmla="*/ 22 w 722"/>
                <a:gd name="T61" fmla="*/ 185 h 927"/>
                <a:gd name="T62" fmla="*/ 45 w 722"/>
                <a:gd name="T63" fmla="*/ 145 h 927"/>
                <a:gd name="T64" fmla="*/ 111 w 722"/>
                <a:gd name="T65" fmla="*/ 78 h 927"/>
                <a:gd name="T66" fmla="*/ 170 w 722"/>
                <a:gd name="T67" fmla="*/ 43 h 927"/>
                <a:gd name="T68" fmla="*/ 242 w 722"/>
                <a:gd name="T69" fmla="*/ 20 h 927"/>
                <a:gd name="T70" fmla="*/ 369 w 722"/>
                <a:gd name="T71" fmla="*/ 0 h 927"/>
                <a:gd name="T72" fmla="*/ 448 w 722"/>
                <a:gd name="T73" fmla="*/ 0 h 927"/>
                <a:gd name="T74" fmla="*/ 516 w 722"/>
                <a:gd name="T75" fmla="*/ 7 h 927"/>
                <a:gd name="T76" fmla="*/ 608 w 722"/>
                <a:gd name="T77" fmla="*/ 22 h 927"/>
                <a:gd name="T78" fmla="*/ 661 w 722"/>
                <a:gd name="T79" fmla="*/ 281 h 927"/>
                <a:gd name="T80" fmla="*/ 618 w 722"/>
                <a:gd name="T81" fmla="*/ 264 h 927"/>
                <a:gd name="T82" fmla="*/ 529 w 722"/>
                <a:gd name="T83" fmla="*/ 239 h 927"/>
                <a:gd name="T84" fmla="*/ 465 w 722"/>
                <a:gd name="T85" fmla="*/ 228 h 927"/>
                <a:gd name="T86" fmla="*/ 416 w 722"/>
                <a:gd name="T87" fmla="*/ 228 h 927"/>
                <a:gd name="T88" fmla="*/ 374 w 722"/>
                <a:gd name="T89" fmla="*/ 239 h 927"/>
                <a:gd name="T90" fmla="*/ 359 w 722"/>
                <a:gd name="T91" fmla="*/ 253 h 927"/>
                <a:gd name="T92" fmla="*/ 353 w 722"/>
                <a:gd name="T93" fmla="*/ 272 h 927"/>
                <a:gd name="T94" fmla="*/ 359 w 722"/>
                <a:gd name="T95" fmla="*/ 297 h 927"/>
                <a:gd name="T96" fmla="*/ 381 w 722"/>
                <a:gd name="T97" fmla="*/ 315 h 927"/>
                <a:gd name="T98" fmla="*/ 417 w 722"/>
                <a:gd name="T99" fmla="*/ 332 h 927"/>
                <a:gd name="T100" fmla="*/ 500 w 722"/>
                <a:gd name="T101" fmla="*/ 360 h 927"/>
                <a:gd name="T102" fmla="*/ 579 w 722"/>
                <a:gd name="T103" fmla="*/ 391 h 927"/>
                <a:gd name="T104" fmla="*/ 622 w 722"/>
                <a:gd name="T105" fmla="*/ 416 h 927"/>
                <a:gd name="T106" fmla="*/ 658 w 722"/>
                <a:gd name="T107" fmla="*/ 445 h 927"/>
                <a:gd name="T108" fmla="*/ 697 w 722"/>
                <a:gd name="T109" fmla="*/ 498 h 927"/>
                <a:gd name="T110" fmla="*/ 714 w 722"/>
                <a:gd name="T111" fmla="*/ 538 h 927"/>
                <a:gd name="T112" fmla="*/ 722 w 722"/>
                <a:gd name="T113" fmla="*/ 612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2" h="927">
                  <a:moveTo>
                    <a:pt x="722" y="612"/>
                  </a:moveTo>
                  <a:lnTo>
                    <a:pt x="722" y="612"/>
                  </a:lnTo>
                  <a:lnTo>
                    <a:pt x="720" y="643"/>
                  </a:lnTo>
                  <a:lnTo>
                    <a:pt x="717" y="675"/>
                  </a:lnTo>
                  <a:lnTo>
                    <a:pt x="709" y="704"/>
                  </a:lnTo>
                  <a:lnTo>
                    <a:pt x="699" y="734"/>
                  </a:lnTo>
                  <a:lnTo>
                    <a:pt x="699" y="734"/>
                  </a:lnTo>
                  <a:lnTo>
                    <a:pt x="684" y="762"/>
                  </a:lnTo>
                  <a:lnTo>
                    <a:pt x="668" y="787"/>
                  </a:lnTo>
                  <a:lnTo>
                    <a:pt x="646" y="811"/>
                  </a:lnTo>
                  <a:lnTo>
                    <a:pt x="622" y="833"/>
                  </a:lnTo>
                  <a:lnTo>
                    <a:pt x="622" y="833"/>
                  </a:lnTo>
                  <a:lnTo>
                    <a:pt x="608" y="844"/>
                  </a:lnTo>
                  <a:lnTo>
                    <a:pt x="594" y="854"/>
                  </a:lnTo>
                  <a:lnTo>
                    <a:pt x="562" y="872"/>
                  </a:lnTo>
                  <a:lnTo>
                    <a:pt x="528" y="887"/>
                  </a:lnTo>
                  <a:lnTo>
                    <a:pt x="488" y="900"/>
                  </a:lnTo>
                  <a:lnTo>
                    <a:pt x="488" y="900"/>
                  </a:lnTo>
                  <a:lnTo>
                    <a:pt x="467" y="907"/>
                  </a:lnTo>
                  <a:lnTo>
                    <a:pt x="445" y="912"/>
                  </a:lnTo>
                  <a:lnTo>
                    <a:pt x="397" y="920"/>
                  </a:lnTo>
                  <a:lnTo>
                    <a:pt x="346" y="925"/>
                  </a:lnTo>
                  <a:lnTo>
                    <a:pt x="290" y="927"/>
                  </a:lnTo>
                  <a:lnTo>
                    <a:pt x="290" y="927"/>
                  </a:lnTo>
                  <a:lnTo>
                    <a:pt x="252" y="925"/>
                  </a:lnTo>
                  <a:lnTo>
                    <a:pt x="213" y="922"/>
                  </a:lnTo>
                  <a:lnTo>
                    <a:pt x="213" y="922"/>
                  </a:lnTo>
                  <a:lnTo>
                    <a:pt x="134" y="914"/>
                  </a:lnTo>
                  <a:lnTo>
                    <a:pt x="134" y="914"/>
                  </a:lnTo>
                  <a:lnTo>
                    <a:pt x="97" y="907"/>
                  </a:lnTo>
                  <a:lnTo>
                    <a:pt x="61" y="900"/>
                  </a:lnTo>
                  <a:lnTo>
                    <a:pt x="61" y="900"/>
                  </a:lnTo>
                  <a:lnTo>
                    <a:pt x="28" y="892"/>
                  </a:lnTo>
                  <a:lnTo>
                    <a:pt x="0" y="886"/>
                  </a:lnTo>
                  <a:lnTo>
                    <a:pt x="0" y="627"/>
                  </a:lnTo>
                  <a:lnTo>
                    <a:pt x="0" y="627"/>
                  </a:lnTo>
                  <a:lnTo>
                    <a:pt x="64" y="653"/>
                  </a:lnTo>
                  <a:lnTo>
                    <a:pt x="64" y="653"/>
                  </a:lnTo>
                  <a:lnTo>
                    <a:pt x="99" y="666"/>
                  </a:lnTo>
                  <a:lnTo>
                    <a:pt x="132" y="676"/>
                  </a:lnTo>
                  <a:lnTo>
                    <a:pt x="132" y="676"/>
                  </a:lnTo>
                  <a:lnTo>
                    <a:pt x="167" y="686"/>
                  </a:lnTo>
                  <a:lnTo>
                    <a:pt x="201" y="693"/>
                  </a:lnTo>
                  <a:lnTo>
                    <a:pt x="201" y="693"/>
                  </a:lnTo>
                  <a:lnTo>
                    <a:pt x="237" y="698"/>
                  </a:lnTo>
                  <a:lnTo>
                    <a:pt x="272" y="699"/>
                  </a:lnTo>
                  <a:lnTo>
                    <a:pt x="272" y="699"/>
                  </a:lnTo>
                  <a:lnTo>
                    <a:pt x="300" y="698"/>
                  </a:lnTo>
                  <a:lnTo>
                    <a:pt x="323" y="696"/>
                  </a:lnTo>
                  <a:lnTo>
                    <a:pt x="341" y="691"/>
                  </a:lnTo>
                  <a:lnTo>
                    <a:pt x="356" y="683"/>
                  </a:lnTo>
                  <a:lnTo>
                    <a:pt x="356" y="683"/>
                  </a:lnTo>
                  <a:lnTo>
                    <a:pt x="366" y="675"/>
                  </a:lnTo>
                  <a:lnTo>
                    <a:pt x="374" y="665"/>
                  </a:lnTo>
                  <a:lnTo>
                    <a:pt x="379" y="655"/>
                  </a:lnTo>
                  <a:lnTo>
                    <a:pt x="381" y="643"/>
                  </a:lnTo>
                  <a:lnTo>
                    <a:pt x="381" y="643"/>
                  </a:lnTo>
                  <a:lnTo>
                    <a:pt x="379" y="632"/>
                  </a:lnTo>
                  <a:lnTo>
                    <a:pt x="374" y="622"/>
                  </a:lnTo>
                  <a:lnTo>
                    <a:pt x="374" y="622"/>
                  </a:lnTo>
                  <a:lnTo>
                    <a:pt x="366" y="612"/>
                  </a:lnTo>
                  <a:lnTo>
                    <a:pt x="351" y="602"/>
                  </a:lnTo>
                  <a:lnTo>
                    <a:pt x="351" y="602"/>
                  </a:lnTo>
                  <a:lnTo>
                    <a:pt x="331" y="592"/>
                  </a:lnTo>
                  <a:lnTo>
                    <a:pt x="303" y="582"/>
                  </a:lnTo>
                  <a:lnTo>
                    <a:pt x="303" y="582"/>
                  </a:lnTo>
                  <a:lnTo>
                    <a:pt x="224" y="554"/>
                  </a:lnTo>
                  <a:lnTo>
                    <a:pt x="224" y="554"/>
                  </a:lnTo>
                  <a:lnTo>
                    <a:pt x="200" y="546"/>
                  </a:lnTo>
                  <a:lnTo>
                    <a:pt x="177" y="538"/>
                  </a:lnTo>
                  <a:lnTo>
                    <a:pt x="155" y="528"/>
                  </a:lnTo>
                  <a:lnTo>
                    <a:pt x="134" y="518"/>
                  </a:lnTo>
                  <a:lnTo>
                    <a:pt x="134" y="518"/>
                  </a:lnTo>
                  <a:lnTo>
                    <a:pt x="114" y="506"/>
                  </a:lnTo>
                  <a:lnTo>
                    <a:pt x="96" y="493"/>
                  </a:lnTo>
                  <a:lnTo>
                    <a:pt x="78" y="480"/>
                  </a:lnTo>
                  <a:lnTo>
                    <a:pt x="63" y="465"/>
                  </a:lnTo>
                  <a:lnTo>
                    <a:pt x="63" y="465"/>
                  </a:lnTo>
                  <a:lnTo>
                    <a:pt x="48" y="450"/>
                  </a:lnTo>
                  <a:lnTo>
                    <a:pt x="36" y="432"/>
                  </a:lnTo>
                  <a:lnTo>
                    <a:pt x="25" y="414"/>
                  </a:lnTo>
                  <a:lnTo>
                    <a:pt x="17" y="394"/>
                  </a:lnTo>
                  <a:lnTo>
                    <a:pt x="17" y="394"/>
                  </a:lnTo>
                  <a:lnTo>
                    <a:pt x="8" y="373"/>
                  </a:lnTo>
                  <a:lnTo>
                    <a:pt x="3" y="348"/>
                  </a:lnTo>
                  <a:lnTo>
                    <a:pt x="0" y="323"/>
                  </a:lnTo>
                  <a:lnTo>
                    <a:pt x="0" y="297"/>
                  </a:lnTo>
                  <a:lnTo>
                    <a:pt x="0" y="297"/>
                  </a:lnTo>
                  <a:lnTo>
                    <a:pt x="2" y="262"/>
                  </a:lnTo>
                  <a:lnTo>
                    <a:pt x="7" y="229"/>
                  </a:lnTo>
                  <a:lnTo>
                    <a:pt x="12" y="215"/>
                  </a:lnTo>
                  <a:lnTo>
                    <a:pt x="17" y="200"/>
                  </a:lnTo>
                  <a:lnTo>
                    <a:pt x="22" y="185"/>
                  </a:lnTo>
                  <a:lnTo>
                    <a:pt x="28" y="172"/>
                  </a:lnTo>
                  <a:lnTo>
                    <a:pt x="28" y="172"/>
                  </a:lnTo>
                  <a:lnTo>
                    <a:pt x="45" y="145"/>
                  </a:lnTo>
                  <a:lnTo>
                    <a:pt x="64" y="121"/>
                  </a:lnTo>
                  <a:lnTo>
                    <a:pt x="86" y="98"/>
                  </a:lnTo>
                  <a:lnTo>
                    <a:pt x="111" y="78"/>
                  </a:lnTo>
                  <a:lnTo>
                    <a:pt x="111" y="78"/>
                  </a:lnTo>
                  <a:lnTo>
                    <a:pt x="139" y="60"/>
                  </a:lnTo>
                  <a:lnTo>
                    <a:pt x="170" y="43"/>
                  </a:lnTo>
                  <a:lnTo>
                    <a:pt x="205" y="30"/>
                  </a:lnTo>
                  <a:lnTo>
                    <a:pt x="242" y="20"/>
                  </a:lnTo>
                  <a:lnTo>
                    <a:pt x="242" y="20"/>
                  </a:lnTo>
                  <a:lnTo>
                    <a:pt x="282" y="10"/>
                  </a:lnTo>
                  <a:lnTo>
                    <a:pt x="323" y="5"/>
                  </a:lnTo>
                  <a:lnTo>
                    <a:pt x="369" y="0"/>
                  </a:lnTo>
                  <a:lnTo>
                    <a:pt x="416" y="0"/>
                  </a:lnTo>
                  <a:lnTo>
                    <a:pt x="416" y="0"/>
                  </a:lnTo>
                  <a:lnTo>
                    <a:pt x="448" y="0"/>
                  </a:lnTo>
                  <a:lnTo>
                    <a:pt x="481" y="2"/>
                  </a:lnTo>
                  <a:lnTo>
                    <a:pt x="481" y="2"/>
                  </a:lnTo>
                  <a:lnTo>
                    <a:pt x="516" y="7"/>
                  </a:lnTo>
                  <a:lnTo>
                    <a:pt x="547" y="10"/>
                  </a:lnTo>
                  <a:lnTo>
                    <a:pt x="547" y="10"/>
                  </a:lnTo>
                  <a:lnTo>
                    <a:pt x="608" y="22"/>
                  </a:lnTo>
                  <a:lnTo>
                    <a:pt x="608" y="22"/>
                  </a:lnTo>
                  <a:lnTo>
                    <a:pt x="661" y="33"/>
                  </a:lnTo>
                  <a:lnTo>
                    <a:pt x="661" y="281"/>
                  </a:lnTo>
                  <a:lnTo>
                    <a:pt x="661" y="281"/>
                  </a:lnTo>
                  <a:lnTo>
                    <a:pt x="618" y="264"/>
                  </a:lnTo>
                  <a:lnTo>
                    <a:pt x="618" y="264"/>
                  </a:lnTo>
                  <a:lnTo>
                    <a:pt x="561" y="248"/>
                  </a:lnTo>
                  <a:lnTo>
                    <a:pt x="561" y="248"/>
                  </a:lnTo>
                  <a:lnTo>
                    <a:pt x="529" y="239"/>
                  </a:lnTo>
                  <a:lnTo>
                    <a:pt x="498" y="233"/>
                  </a:lnTo>
                  <a:lnTo>
                    <a:pt x="498" y="233"/>
                  </a:lnTo>
                  <a:lnTo>
                    <a:pt x="465" y="228"/>
                  </a:lnTo>
                  <a:lnTo>
                    <a:pt x="434" y="226"/>
                  </a:lnTo>
                  <a:lnTo>
                    <a:pt x="434" y="226"/>
                  </a:lnTo>
                  <a:lnTo>
                    <a:pt x="416" y="228"/>
                  </a:lnTo>
                  <a:lnTo>
                    <a:pt x="401" y="229"/>
                  </a:lnTo>
                  <a:lnTo>
                    <a:pt x="387" y="233"/>
                  </a:lnTo>
                  <a:lnTo>
                    <a:pt x="374" y="239"/>
                  </a:lnTo>
                  <a:lnTo>
                    <a:pt x="374" y="239"/>
                  </a:lnTo>
                  <a:lnTo>
                    <a:pt x="366" y="246"/>
                  </a:lnTo>
                  <a:lnTo>
                    <a:pt x="359" y="253"/>
                  </a:lnTo>
                  <a:lnTo>
                    <a:pt x="355" y="262"/>
                  </a:lnTo>
                  <a:lnTo>
                    <a:pt x="353" y="272"/>
                  </a:lnTo>
                  <a:lnTo>
                    <a:pt x="353" y="272"/>
                  </a:lnTo>
                  <a:lnTo>
                    <a:pt x="355" y="286"/>
                  </a:lnTo>
                  <a:lnTo>
                    <a:pt x="359" y="297"/>
                  </a:lnTo>
                  <a:lnTo>
                    <a:pt x="359" y="297"/>
                  </a:lnTo>
                  <a:lnTo>
                    <a:pt x="368" y="307"/>
                  </a:lnTo>
                  <a:lnTo>
                    <a:pt x="381" y="315"/>
                  </a:lnTo>
                  <a:lnTo>
                    <a:pt x="381" y="315"/>
                  </a:lnTo>
                  <a:lnTo>
                    <a:pt x="397" y="323"/>
                  </a:lnTo>
                  <a:lnTo>
                    <a:pt x="417" y="332"/>
                  </a:lnTo>
                  <a:lnTo>
                    <a:pt x="417" y="332"/>
                  </a:lnTo>
                  <a:lnTo>
                    <a:pt x="470" y="350"/>
                  </a:lnTo>
                  <a:lnTo>
                    <a:pt x="470" y="350"/>
                  </a:lnTo>
                  <a:lnTo>
                    <a:pt x="500" y="360"/>
                  </a:lnTo>
                  <a:lnTo>
                    <a:pt x="528" y="370"/>
                  </a:lnTo>
                  <a:lnTo>
                    <a:pt x="554" y="379"/>
                  </a:lnTo>
                  <a:lnTo>
                    <a:pt x="579" y="391"/>
                  </a:lnTo>
                  <a:lnTo>
                    <a:pt x="579" y="391"/>
                  </a:lnTo>
                  <a:lnTo>
                    <a:pt x="602" y="404"/>
                  </a:lnTo>
                  <a:lnTo>
                    <a:pt x="622" y="416"/>
                  </a:lnTo>
                  <a:lnTo>
                    <a:pt x="641" y="431"/>
                  </a:lnTo>
                  <a:lnTo>
                    <a:pt x="658" y="445"/>
                  </a:lnTo>
                  <a:lnTo>
                    <a:pt x="658" y="445"/>
                  </a:lnTo>
                  <a:lnTo>
                    <a:pt x="673" y="462"/>
                  </a:lnTo>
                  <a:lnTo>
                    <a:pt x="686" y="478"/>
                  </a:lnTo>
                  <a:lnTo>
                    <a:pt x="697" y="498"/>
                  </a:lnTo>
                  <a:lnTo>
                    <a:pt x="706" y="518"/>
                  </a:lnTo>
                  <a:lnTo>
                    <a:pt x="706" y="518"/>
                  </a:lnTo>
                  <a:lnTo>
                    <a:pt x="714" y="538"/>
                  </a:lnTo>
                  <a:lnTo>
                    <a:pt x="719" y="561"/>
                  </a:lnTo>
                  <a:lnTo>
                    <a:pt x="722" y="586"/>
                  </a:lnTo>
                  <a:lnTo>
                    <a:pt x="722" y="612"/>
                  </a:lnTo>
                  <a:lnTo>
                    <a:pt x="722" y="61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4" name="Freeform 34"/>
            <p:cNvSpPr>
              <a:spLocks noEditPoints="1"/>
            </p:cNvSpPr>
            <p:nvPr/>
          </p:nvSpPr>
          <p:spPr bwMode="auto">
            <a:xfrm>
              <a:off x="28575" y="2590800"/>
              <a:ext cx="457200" cy="804863"/>
            </a:xfrm>
            <a:custGeom>
              <a:avLst/>
              <a:gdLst>
                <a:gd name="T0" fmla="*/ 266 w 576"/>
                <a:gd name="T1" fmla="*/ 0 h 1012"/>
                <a:gd name="T2" fmla="*/ 323 w 576"/>
                <a:gd name="T3" fmla="*/ 3 h 1012"/>
                <a:gd name="T4" fmla="*/ 396 w 576"/>
                <a:gd name="T5" fmla="*/ 25 h 1012"/>
                <a:gd name="T6" fmla="*/ 457 w 576"/>
                <a:gd name="T7" fmla="*/ 64 h 1012"/>
                <a:gd name="T8" fmla="*/ 487 w 576"/>
                <a:gd name="T9" fmla="*/ 99 h 1012"/>
                <a:gd name="T10" fmla="*/ 516 w 576"/>
                <a:gd name="T11" fmla="*/ 160 h 1012"/>
                <a:gd name="T12" fmla="*/ 526 w 576"/>
                <a:gd name="T13" fmla="*/ 234 h 1012"/>
                <a:gd name="T14" fmla="*/ 524 w 576"/>
                <a:gd name="T15" fmla="*/ 277 h 1012"/>
                <a:gd name="T16" fmla="*/ 508 w 576"/>
                <a:gd name="T17" fmla="*/ 335 h 1012"/>
                <a:gd name="T18" fmla="*/ 480 w 576"/>
                <a:gd name="T19" fmla="*/ 387 h 1012"/>
                <a:gd name="T20" fmla="*/ 454 w 576"/>
                <a:gd name="T21" fmla="*/ 417 h 1012"/>
                <a:gd name="T22" fmla="*/ 407 w 576"/>
                <a:gd name="T23" fmla="*/ 453 h 1012"/>
                <a:gd name="T24" fmla="*/ 348 w 576"/>
                <a:gd name="T25" fmla="*/ 478 h 1012"/>
                <a:gd name="T26" fmla="*/ 374 w 576"/>
                <a:gd name="T27" fmla="*/ 485 h 1012"/>
                <a:gd name="T28" fmla="*/ 444 w 576"/>
                <a:gd name="T29" fmla="*/ 504 h 1012"/>
                <a:gd name="T30" fmla="*/ 498 w 576"/>
                <a:gd name="T31" fmla="*/ 541 h 1012"/>
                <a:gd name="T32" fmla="*/ 529 w 576"/>
                <a:gd name="T33" fmla="*/ 574 h 1012"/>
                <a:gd name="T34" fmla="*/ 561 w 576"/>
                <a:gd name="T35" fmla="*/ 630 h 1012"/>
                <a:gd name="T36" fmla="*/ 574 w 576"/>
                <a:gd name="T37" fmla="*/ 697 h 1012"/>
                <a:gd name="T38" fmla="*/ 574 w 576"/>
                <a:gd name="T39" fmla="*/ 753 h 1012"/>
                <a:gd name="T40" fmla="*/ 554 w 576"/>
                <a:gd name="T41" fmla="*/ 839 h 1012"/>
                <a:gd name="T42" fmla="*/ 513 w 576"/>
                <a:gd name="T43" fmla="*/ 910 h 1012"/>
                <a:gd name="T44" fmla="*/ 472 w 576"/>
                <a:gd name="T45" fmla="*/ 949 h 1012"/>
                <a:gd name="T46" fmla="*/ 396 w 576"/>
                <a:gd name="T47" fmla="*/ 992 h 1012"/>
                <a:gd name="T48" fmla="*/ 305 w 576"/>
                <a:gd name="T49" fmla="*/ 1010 h 1012"/>
                <a:gd name="T50" fmla="*/ 69 w 576"/>
                <a:gd name="T51" fmla="*/ 64 h 1012"/>
                <a:gd name="T52" fmla="*/ 211 w 576"/>
                <a:gd name="T53" fmla="*/ 455 h 1012"/>
                <a:gd name="T54" fmla="*/ 287 w 576"/>
                <a:gd name="T55" fmla="*/ 448 h 1012"/>
                <a:gd name="T56" fmla="*/ 351 w 576"/>
                <a:gd name="T57" fmla="*/ 424 h 1012"/>
                <a:gd name="T58" fmla="*/ 388 w 576"/>
                <a:gd name="T59" fmla="*/ 399 h 1012"/>
                <a:gd name="T60" fmla="*/ 429 w 576"/>
                <a:gd name="T61" fmla="*/ 351 h 1012"/>
                <a:gd name="T62" fmla="*/ 450 w 576"/>
                <a:gd name="T63" fmla="*/ 292 h 1012"/>
                <a:gd name="T64" fmla="*/ 454 w 576"/>
                <a:gd name="T65" fmla="*/ 245 h 1012"/>
                <a:gd name="T66" fmla="*/ 447 w 576"/>
                <a:gd name="T67" fmla="*/ 184 h 1012"/>
                <a:gd name="T68" fmla="*/ 424 w 576"/>
                <a:gd name="T69" fmla="*/ 135 h 1012"/>
                <a:gd name="T70" fmla="*/ 386 w 576"/>
                <a:gd name="T71" fmla="*/ 99 h 1012"/>
                <a:gd name="T72" fmla="*/ 333 w 576"/>
                <a:gd name="T73" fmla="*/ 76 h 1012"/>
                <a:gd name="T74" fmla="*/ 264 w 576"/>
                <a:gd name="T75" fmla="*/ 64 h 1012"/>
                <a:gd name="T76" fmla="*/ 69 w 576"/>
                <a:gd name="T77" fmla="*/ 519 h 1012"/>
                <a:gd name="T78" fmla="*/ 257 w 576"/>
                <a:gd name="T79" fmla="*/ 948 h 1012"/>
                <a:gd name="T80" fmla="*/ 340 w 576"/>
                <a:gd name="T81" fmla="*/ 940 h 1012"/>
                <a:gd name="T82" fmla="*/ 406 w 576"/>
                <a:gd name="T83" fmla="*/ 917 h 1012"/>
                <a:gd name="T84" fmla="*/ 440 w 576"/>
                <a:gd name="T85" fmla="*/ 892 h 1012"/>
                <a:gd name="T86" fmla="*/ 478 w 576"/>
                <a:gd name="T87" fmla="*/ 841 h 1012"/>
                <a:gd name="T88" fmla="*/ 500 w 576"/>
                <a:gd name="T89" fmla="*/ 778 h 1012"/>
                <a:gd name="T90" fmla="*/ 503 w 576"/>
                <a:gd name="T91" fmla="*/ 729 h 1012"/>
                <a:gd name="T92" fmla="*/ 493 w 576"/>
                <a:gd name="T93" fmla="*/ 658 h 1012"/>
                <a:gd name="T94" fmla="*/ 463 w 576"/>
                <a:gd name="T95" fmla="*/ 602 h 1012"/>
                <a:gd name="T96" fmla="*/ 414 w 576"/>
                <a:gd name="T97" fmla="*/ 559 h 1012"/>
                <a:gd name="T98" fmla="*/ 343 w 576"/>
                <a:gd name="T99" fmla="*/ 532 h 1012"/>
                <a:gd name="T100" fmla="*/ 254 w 576"/>
                <a:gd name="T101" fmla="*/ 519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6" h="1012">
                  <a:moveTo>
                    <a:pt x="0" y="1012"/>
                  </a:moveTo>
                  <a:lnTo>
                    <a:pt x="0" y="0"/>
                  </a:lnTo>
                  <a:lnTo>
                    <a:pt x="266" y="0"/>
                  </a:lnTo>
                  <a:lnTo>
                    <a:pt x="266" y="0"/>
                  </a:lnTo>
                  <a:lnTo>
                    <a:pt x="295" y="0"/>
                  </a:lnTo>
                  <a:lnTo>
                    <a:pt x="323" y="3"/>
                  </a:lnTo>
                  <a:lnTo>
                    <a:pt x="348" y="8"/>
                  </a:lnTo>
                  <a:lnTo>
                    <a:pt x="373" y="16"/>
                  </a:lnTo>
                  <a:lnTo>
                    <a:pt x="396" y="25"/>
                  </a:lnTo>
                  <a:lnTo>
                    <a:pt x="417" y="36"/>
                  </a:lnTo>
                  <a:lnTo>
                    <a:pt x="437" y="49"/>
                  </a:lnTo>
                  <a:lnTo>
                    <a:pt x="457" y="64"/>
                  </a:lnTo>
                  <a:lnTo>
                    <a:pt x="457" y="64"/>
                  </a:lnTo>
                  <a:lnTo>
                    <a:pt x="473" y="81"/>
                  </a:lnTo>
                  <a:lnTo>
                    <a:pt x="487" y="99"/>
                  </a:lnTo>
                  <a:lnTo>
                    <a:pt x="500" y="119"/>
                  </a:lnTo>
                  <a:lnTo>
                    <a:pt x="510" y="138"/>
                  </a:lnTo>
                  <a:lnTo>
                    <a:pt x="516" y="160"/>
                  </a:lnTo>
                  <a:lnTo>
                    <a:pt x="523" y="183"/>
                  </a:lnTo>
                  <a:lnTo>
                    <a:pt x="526" y="208"/>
                  </a:lnTo>
                  <a:lnTo>
                    <a:pt x="526" y="234"/>
                  </a:lnTo>
                  <a:lnTo>
                    <a:pt x="526" y="234"/>
                  </a:lnTo>
                  <a:lnTo>
                    <a:pt x="526" y="255"/>
                  </a:lnTo>
                  <a:lnTo>
                    <a:pt x="524" y="277"/>
                  </a:lnTo>
                  <a:lnTo>
                    <a:pt x="519" y="297"/>
                  </a:lnTo>
                  <a:lnTo>
                    <a:pt x="515" y="316"/>
                  </a:lnTo>
                  <a:lnTo>
                    <a:pt x="508" y="335"/>
                  </a:lnTo>
                  <a:lnTo>
                    <a:pt x="500" y="353"/>
                  </a:lnTo>
                  <a:lnTo>
                    <a:pt x="491" y="371"/>
                  </a:lnTo>
                  <a:lnTo>
                    <a:pt x="480" y="387"/>
                  </a:lnTo>
                  <a:lnTo>
                    <a:pt x="480" y="387"/>
                  </a:lnTo>
                  <a:lnTo>
                    <a:pt x="467" y="402"/>
                  </a:lnTo>
                  <a:lnTo>
                    <a:pt x="454" y="417"/>
                  </a:lnTo>
                  <a:lnTo>
                    <a:pt x="439" y="430"/>
                  </a:lnTo>
                  <a:lnTo>
                    <a:pt x="424" y="442"/>
                  </a:lnTo>
                  <a:lnTo>
                    <a:pt x="407" y="453"/>
                  </a:lnTo>
                  <a:lnTo>
                    <a:pt x="389" y="463"/>
                  </a:lnTo>
                  <a:lnTo>
                    <a:pt x="369" y="471"/>
                  </a:lnTo>
                  <a:lnTo>
                    <a:pt x="348" y="478"/>
                  </a:lnTo>
                  <a:lnTo>
                    <a:pt x="348" y="481"/>
                  </a:lnTo>
                  <a:lnTo>
                    <a:pt x="348" y="481"/>
                  </a:lnTo>
                  <a:lnTo>
                    <a:pt x="374" y="485"/>
                  </a:lnTo>
                  <a:lnTo>
                    <a:pt x="399" y="489"/>
                  </a:lnTo>
                  <a:lnTo>
                    <a:pt x="422" y="496"/>
                  </a:lnTo>
                  <a:lnTo>
                    <a:pt x="444" y="504"/>
                  </a:lnTo>
                  <a:lnTo>
                    <a:pt x="463" y="514"/>
                  </a:lnTo>
                  <a:lnTo>
                    <a:pt x="482" y="527"/>
                  </a:lnTo>
                  <a:lnTo>
                    <a:pt x="498" y="541"/>
                  </a:lnTo>
                  <a:lnTo>
                    <a:pt x="515" y="555"/>
                  </a:lnTo>
                  <a:lnTo>
                    <a:pt x="515" y="555"/>
                  </a:lnTo>
                  <a:lnTo>
                    <a:pt x="529" y="574"/>
                  </a:lnTo>
                  <a:lnTo>
                    <a:pt x="541" y="592"/>
                  </a:lnTo>
                  <a:lnTo>
                    <a:pt x="552" y="610"/>
                  </a:lnTo>
                  <a:lnTo>
                    <a:pt x="561" y="630"/>
                  </a:lnTo>
                  <a:lnTo>
                    <a:pt x="567" y="651"/>
                  </a:lnTo>
                  <a:lnTo>
                    <a:pt x="572" y="674"/>
                  </a:lnTo>
                  <a:lnTo>
                    <a:pt x="574" y="697"/>
                  </a:lnTo>
                  <a:lnTo>
                    <a:pt x="576" y="722"/>
                  </a:lnTo>
                  <a:lnTo>
                    <a:pt x="576" y="722"/>
                  </a:lnTo>
                  <a:lnTo>
                    <a:pt x="574" y="753"/>
                  </a:lnTo>
                  <a:lnTo>
                    <a:pt x="571" y="783"/>
                  </a:lnTo>
                  <a:lnTo>
                    <a:pt x="564" y="811"/>
                  </a:lnTo>
                  <a:lnTo>
                    <a:pt x="554" y="839"/>
                  </a:lnTo>
                  <a:lnTo>
                    <a:pt x="543" y="864"/>
                  </a:lnTo>
                  <a:lnTo>
                    <a:pt x="529" y="887"/>
                  </a:lnTo>
                  <a:lnTo>
                    <a:pt x="513" y="910"/>
                  </a:lnTo>
                  <a:lnTo>
                    <a:pt x="493" y="931"/>
                  </a:lnTo>
                  <a:lnTo>
                    <a:pt x="493" y="931"/>
                  </a:lnTo>
                  <a:lnTo>
                    <a:pt x="472" y="949"/>
                  </a:lnTo>
                  <a:lnTo>
                    <a:pt x="449" y="966"/>
                  </a:lnTo>
                  <a:lnTo>
                    <a:pt x="422" y="981"/>
                  </a:lnTo>
                  <a:lnTo>
                    <a:pt x="396" y="992"/>
                  </a:lnTo>
                  <a:lnTo>
                    <a:pt x="368" y="1001"/>
                  </a:lnTo>
                  <a:lnTo>
                    <a:pt x="338" y="1007"/>
                  </a:lnTo>
                  <a:lnTo>
                    <a:pt x="305" y="1010"/>
                  </a:lnTo>
                  <a:lnTo>
                    <a:pt x="272" y="1012"/>
                  </a:lnTo>
                  <a:lnTo>
                    <a:pt x="0" y="1012"/>
                  </a:lnTo>
                  <a:close/>
                  <a:moveTo>
                    <a:pt x="69" y="64"/>
                  </a:moveTo>
                  <a:lnTo>
                    <a:pt x="69" y="455"/>
                  </a:lnTo>
                  <a:lnTo>
                    <a:pt x="211" y="455"/>
                  </a:lnTo>
                  <a:lnTo>
                    <a:pt x="211" y="455"/>
                  </a:lnTo>
                  <a:lnTo>
                    <a:pt x="238" y="455"/>
                  </a:lnTo>
                  <a:lnTo>
                    <a:pt x="264" y="452"/>
                  </a:lnTo>
                  <a:lnTo>
                    <a:pt x="287" y="448"/>
                  </a:lnTo>
                  <a:lnTo>
                    <a:pt x="310" y="442"/>
                  </a:lnTo>
                  <a:lnTo>
                    <a:pt x="332" y="433"/>
                  </a:lnTo>
                  <a:lnTo>
                    <a:pt x="351" y="424"/>
                  </a:lnTo>
                  <a:lnTo>
                    <a:pt x="371" y="412"/>
                  </a:lnTo>
                  <a:lnTo>
                    <a:pt x="388" y="399"/>
                  </a:lnTo>
                  <a:lnTo>
                    <a:pt x="388" y="399"/>
                  </a:lnTo>
                  <a:lnTo>
                    <a:pt x="402" y="384"/>
                  </a:lnTo>
                  <a:lnTo>
                    <a:pt x="417" y="367"/>
                  </a:lnTo>
                  <a:lnTo>
                    <a:pt x="429" y="351"/>
                  </a:lnTo>
                  <a:lnTo>
                    <a:pt x="437" y="333"/>
                  </a:lnTo>
                  <a:lnTo>
                    <a:pt x="445" y="313"/>
                  </a:lnTo>
                  <a:lnTo>
                    <a:pt x="450" y="292"/>
                  </a:lnTo>
                  <a:lnTo>
                    <a:pt x="454" y="270"/>
                  </a:lnTo>
                  <a:lnTo>
                    <a:pt x="454" y="245"/>
                  </a:lnTo>
                  <a:lnTo>
                    <a:pt x="454" y="245"/>
                  </a:lnTo>
                  <a:lnTo>
                    <a:pt x="454" y="224"/>
                  </a:lnTo>
                  <a:lnTo>
                    <a:pt x="450" y="203"/>
                  </a:lnTo>
                  <a:lnTo>
                    <a:pt x="447" y="184"/>
                  </a:lnTo>
                  <a:lnTo>
                    <a:pt x="440" y="166"/>
                  </a:lnTo>
                  <a:lnTo>
                    <a:pt x="432" y="150"/>
                  </a:lnTo>
                  <a:lnTo>
                    <a:pt x="424" y="135"/>
                  </a:lnTo>
                  <a:lnTo>
                    <a:pt x="412" y="122"/>
                  </a:lnTo>
                  <a:lnTo>
                    <a:pt x="401" y="109"/>
                  </a:lnTo>
                  <a:lnTo>
                    <a:pt x="386" y="99"/>
                  </a:lnTo>
                  <a:lnTo>
                    <a:pt x="369" y="89"/>
                  </a:lnTo>
                  <a:lnTo>
                    <a:pt x="353" y="82"/>
                  </a:lnTo>
                  <a:lnTo>
                    <a:pt x="333" y="76"/>
                  </a:lnTo>
                  <a:lnTo>
                    <a:pt x="312" y="71"/>
                  </a:lnTo>
                  <a:lnTo>
                    <a:pt x="289" y="66"/>
                  </a:lnTo>
                  <a:lnTo>
                    <a:pt x="264" y="64"/>
                  </a:lnTo>
                  <a:lnTo>
                    <a:pt x="239" y="64"/>
                  </a:lnTo>
                  <a:lnTo>
                    <a:pt x="69" y="64"/>
                  </a:lnTo>
                  <a:close/>
                  <a:moveTo>
                    <a:pt x="69" y="519"/>
                  </a:moveTo>
                  <a:lnTo>
                    <a:pt x="69" y="948"/>
                  </a:lnTo>
                  <a:lnTo>
                    <a:pt x="257" y="948"/>
                  </a:lnTo>
                  <a:lnTo>
                    <a:pt x="257" y="948"/>
                  </a:lnTo>
                  <a:lnTo>
                    <a:pt x="287" y="948"/>
                  </a:lnTo>
                  <a:lnTo>
                    <a:pt x="313" y="945"/>
                  </a:lnTo>
                  <a:lnTo>
                    <a:pt x="340" y="940"/>
                  </a:lnTo>
                  <a:lnTo>
                    <a:pt x="363" y="935"/>
                  </a:lnTo>
                  <a:lnTo>
                    <a:pt x="384" y="926"/>
                  </a:lnTo>
                  <a:lnTo>
                    <a:pt x="406" y="917"/>
                  </a:lnTo>
                  <a:lnTo>
                    <a:pt x="424" y="905"/>
                  </a:lnTo>
                  <a:lnTo>
                    <a:pt x="440" y="892"/>
                  </a:lnTo>
                  <a:lnTo>
                    <a:pt x="440" y="892"/>
                  </a:lnTo>
                  <a:lnTo>
                    <a:pt x="455" y="875"/>
                  </a:lnTo>
                  <a:lnTo>
                    <a:pt x="468" y="859"/>
                  </a:lnTo>
                  <a:lnTo>
                    <a:pt x="478" y="841"/>
                  </a:lnTo>
                  <a:lnTo>
                    <a:pt x="488" y="823"/>
                  </a:lnTo>
                  <a:lnTo>
                    <a:pt x="495" y="801"/>
                  </a:lnTo>
                  <a:lnTo>
                    <a:pt x="500" y="778"/>
                  </a:lnTo>
                  <a:lnTo>
                    <a:pt x="503" y="755"/>
                  </a:lnTo>
                  <a:lnTo>
                    <a:pt x="503" y="729"/>
                  </a:lnTo>
                  <a:lnTo>
                    <a:pt x="503" y="729"/>
                  </a:lnTo>
                  <a:lnTo>
                    <a:pt x="503" y="704"/>
                  </a:lnTo>
                  <a:lnTo>
                    <a:pt x="500" y="679"/>
                  </a:lnTo>
                  <a:lnTo>
                    <a:pt x="493" y="658"/>
                  </a:lnTo>
                  <a:lnTo>
                    <a:pt x="485" y="636"/>
                  </a:lnTo>
                  <a:lnTo>
                    <a:pt x="475" y="618"/>
                  </a:lnTo>
                  <a:lnTo>
                    <a:pt x="463" y="602"/>
                  </a:lnTo>
                  <a:lnTo>
                    <a:pt x="449" y="585"/>
                  </a:lnTo>
                  <a:lnTo>
                    <a:pt x="432" y="572"/>
                  </a:lnTo>
                  <a:lnTo>
                    <a:pt x="414" y="559"/>
                  </a:lnTo>
                  <a:lnTo>
                    <a:pt x="393" y="549"/>
                  </a:lnTo>
                  <a:lnTo>
                    <a:pt x="369" y="539"/>
                  </a:lnTo>
                  <a:lnTo>
                    <a:pt x="343" y="532"/>
                  </a:lnTo>
                  <a:lnTo>
                    <a:pt x="315" y="526"/>
                  </a:lnTo>
                  <a:lnTo>
                    <a:pt x="285" y="522"/>
                  </a:lnTo>
                  <a:lnTo>
                    <a:pt x="254" y="519"/>
                  </a:lnTo>
                  <a:lnTo>
                    <a:pt x="219" y="519"/>
                  </a:lnTo>
                  <a:lnTo>
                    <a:pt x="69" y="51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5" name="Freeform 35"/>
            <p:cNvSpPr>
              <a:spLocks noEditPoints="1"/>
            </p:cNvSpPr>
            <p:nvPr/>
          </p:nvSpPr>
          <p:spPr bwMode="auto">
            <a:xfrm>
              <a:off x="623888" y="2590800"/>
              <a:ext cx="87313" cy="804863"/>
            </a:xfrm>
            <a:custGeom>
              <a:avLst/>
              <a:gdLst>
                <a:gd name="T0" fmla="*/ 55 w 109"/>
                <a:gd name="T1" fmla="*/ 107 h 1012"/>
                <a:gd name="T2" fmla="*/ 55 w 109"/>
                <a:gd name="T3" fmla="*/ 107 h 1012"/>
                <a:gd name="T4" fmla="*/ 43 w 109"/>
                <a:gd name="T5" fmla="*/ 105 h 1012"/>
                <a:gd name="T6" fmla="*/ 35 w 109"/>
                <a:gd name="T7" fmla="*/ 104 h 1012"/>
                <a:gd name="T8" fmla="*/ 25 w 109"/>
                <a:gd name="T9" fmla="*/ 99 h 1012"/>
                <a:gd name="T10" fmla="*/ 17 w 109"/>
                <a:gd name="T11" fmla="*/ 91 h 1012"/>
                <a:gd name="T12" fmla="*/ 17 w 109"/>
                <a:gd name="T13" fmla="*/ 91 h 1012"/>
                <a:gd name="T14" fmla="*/ 10 w 109"/>
                <a:gd name="T15" fmla="*/ 82 h 1012"/>
                <a:gd name="T16" fmla="*/ 5 w 109"/>
                <a:gd name="T17" fmla="*/ 74 h 1012"/>
                <a:gd name="T18" fmla="*/ 2 w 109"/>
                <a:gd name="T19" fmla="*/ 62 h 1012"/>
                <a:gd name="T20" fmla="*/ 0 w 109"/>
                <a:gd name="T21" fmla="*/ 51 h 1012"/>
                <a:gd name="T22" fmla="*/ 0 w 109"/>
                <a:gd name="T23" fmla="*/ 51 h 1012"/>
                <a:gd name="T24" fmla="*/ 2 w 109"/>
                <a:gd name="T25" fmla="*/ 41 h 1012"/>
                <a:gd name="T26" fmla="*/ 5 w 109"/>
                <a:gd name="T27" fmla="*/ 31 h 1012"/>
                <a:gd name="T28" fmla="*/ 10 w 109"/>
                <a:gd name="T29" fmla="*/ 21 h 1012"/>
                <a:gd name="T30" fmla="*/ 17 w 109"/>
                <a:gd name="T31" fmla="*/ 15 h 1012"/>
                <a:gd name="T32" fmla="*/ 17 w 109"/>
                <a:gd name="T33" fmla="*/ 15 h 1012"/>
                <a:gd name="T34" fmla="*/ 25 w 109"/>
                <a:gd name="T35" fmla="*/ 8 h 1012"/>
                <a:gd name="T36" fmla="*/ 35 w 109"/>
                <a:gd name="T37" fmla="*/ 3 h 1012"/>
                <a:gd name="T38" fmla="*/ 45 w 109"/>
                <a:gd name="T39" fmla="*/ 0 h 1012"/>
                <a:gd name="T40" fmla="*/ 55 w 109"/>
                <a:gd name="T41" fmla="*/ 0 h 1012"/>
                <a:gd name="T42" fmla="*/ 55 w 109"/>
                <a:gd name="T43" fmla="*/ 0 h 1012"/>
                <a:gd name="T44" fmla="*/ 65 w 109"/>
                <a:gd name="T45" fmla="*/ 0 h 1012"/>
                <a:gd name="T46" fmla="*/ 74 w 109"/>
                <a:gd name="T47" fmla="*/ 3 h 1012"/>
                <a:gd name="T48" fmla="*/ 84 w 109"/>
                <a:gd name="T49" fmla="*/ 8 h 1012"/>
                <a:gd name="T50" fmla="*/ 93 w 109"/>
                <a:gd name="T51" fmla="*/ 13 h 1012"/>
                <a:gd name="T52" fmla="*/ 93 w 109"/>
                <a:gd name="T53" fmla="*/ 13 h 1012"/>
                <a:gd name="T54" fmla="*/ 99 w 109"/>
                <a:gd name="T55" fmla="*/ 21 h 1012"/>
                <a:gd name="T56" fmla="*/ 106 w 109"/>
                <a:gd name="T57" fmla="*/ 30 h 1012"/>
                <a:gd name="T58" fmla="*/ 107 w 109"/>
                <a:gd name="T59" fmla="*/ 41 h 1012"/>
                <a:gd name="T60" fmla="*/ 109 w 109"/>
                <a:gd name="T61" fmla="*/ 51 h 1012"/>
                <a:gd name="T62" fmla="*/ 109 w 109"/>
                <a:gd name="T63" fmla="*/ 51 h 1012"/>
                <a:gd name="T64" fmla="*/ 107 w 109"/>
                <a:gd name="T65" fmla="*/ 62 h 1012"/>
                <a:gd name="T66" fmla="*/ 106 w 109"/>
                <a:gd name="T67" fmla="*/ 72 h 1012"/>
                <a:gd name="T68" fmla="*/ 99 w 109"/>
                <a:gd name="T69" fmla="*/ 82 h 1012"/>
                <a:gd name="T70" fmla="*/ 93 w 109"/>
                <a:gd name="T71" fmla="*/ 91 h 1012"/>
                <a:gd name="T72" fmla="*/ 93 w 109"/>
                <a:gd name="T73" fmla="*/ 91 h 1012"/>
                <a:gd name="T74" fmla="*/ 84 w 109"/>
                <a:gd name="T75" fmla="*/ 97 h 1012"/>
                <a:gd name="T76" fmla="*/ 74 w 109"/>
                <a:gd name="T77" fmla="*/ 102 h 1012"/>
                <a:gd name="T78" fmla="*/ 65 w 109"/>
                <a:gd name="T79" fmla="*/ 105 h 1012"/>
                <a:gd name="T80" fmla="*/ 55 w 109"/>
                <a:gd name="T81" fmla="*/ 107 h 1012"/>
                <a:gd name="T82" fmla="*/ 55 w 109"/>
                <a:gd name="T83" fmla="*/ 107 h 1012"/>
                <a:gd name="T84" fmla="*/ 22 w 109"/>
                <a:gd name="T85" fmla="*/ 1012 h 1012"/>
                <a:gd name="T86" fmla="*/ 22 w 109"/>
                <a:gd name="T87" fmla="*/ 288 h 1012"/>
                <a:gd name="T88" fmla="*/ 88 w 109"/>
                <a:gd name="T89" fmla="*/ 288 h 1012"/>
                <a:gd name="T90" fmla="*/ 88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5" y="107"/>
                  </a:moveTo>
                  <a:lnTo>
                    <a:pt x="55" y="107"/>
                  </a:lnTo>
                  <a:lnTo>
                    <a:pt x="43" y="105"/>
                  </a:lnTo>
                  <a:lnTo>
                    <a:pt x="35" y="104"/>
                  </a:lnTo>
                  <a:lnTo>
                    <a:pt x="25" y="99"/>
                  </a:lnTo>
                  <a:lnTo>
                    <a:pt x="17" y="91"/>
                  </a:lnTo>
                  <a:lnTo>
                    <a:pt x="17" y="91"/>
                  </a:lnTo>
                  <a:lnTo>
                    <a:pt x="10" y="82"/>
                  </a:lnTo>
                  <a:lnTo>
                    <a:pt x="5" y="74"/>
                  </a:lnTo>
                  <a:lnTo>
                    <a:pt x="2" y="62"/>
                  </a:lnTo>
                  <a:lnTo>
                    <a:pt x="0" y="51"/>
                  </a:lnTo>
                  <a:lnTo>
                    <a:pt x="0" y="51"/>
                  </a:lnTo>
                  <a:lnTo>
                    <a:pt x="2" y="41"/>
                  </a:lnTo>
                  <a:lnTo>
                    <a:pt x="5" y="31"/>
                  </a:lnTo>
                  <a:lnTo>
                    <a:pt x="10" y="21"/>
                  </a:lnTo>
                  <a:lnTo>
                    <a:pt x="17" y="15"/>
                  </a:lnTo>
                  <a:lnTo>
                    <a:pt x="17" y="15"/>
                  </a:lnTo>
                  <a:lnTo>
                    <a:pt x="25" y="8"/>
                  </a:lnTo>
                  <a:lnTo>
                    <a:pt x="35" y="3"/>
                  </a:lnTo>
                  <a:lnTo>
                    <a:pt x="45" y="0"/>
                  </a:lnTo>
                  <a:lnTo>
                    <a:pt x="55" y="0"/>
                  </a:lnTo>
                  <a:lnTo>
                    <a:pt x="55" y="0"/>
                  </a:lnTo>
                  <a:lnTo>
                    <a:pt x="65" y="0"/>
                  </a:lnTo>
                  <a:lnTo>
                    <a:pt x="74" y="3"/>
                  </a:lnTo>
                  <a:lnTo>
                    <a:pt x="84" y="8"/>
                  </a:lnTo>
                  <a:lnTo>
                    <a:pt x="93" y="13"/>
                  </a:lnTo>
                  <a:lnTo>
                    <a:pt x="93" y="13"/>
                  </a:lnTo>
                  <a:lnTo>
                    <a:pt x="99" y="21"/>
                  </a:lnTo>
                  <a:lnTo>
                    <a:pt x="106" y="30"/>
                  </a:lnTo>
                  <a:lnTo>
                    <a:pt x="107" y="41"/>
                  </a:lnTo>
                  <a:lnTo>
                    <a:pt x="109" y="51"/>
                  </a:lnTo>
                  <a:lnTo>
                    <a:pt x="109" y="51"/>
                  </a:lnTo>
                  <a:lnTo>
                    <a:pt x="107" y="62"/>
                  </a:lnTo>
                  <a:lnTo>
                    <a:pt x="106" y="72"/>
                  </a:lnTo>
                  <a:lnTo>
                    <a:pt x="99" y="82"/>
                  </a:lnTo>
                  <a:lnTo>
                    <a:pt x="93" y="91"/>
                  </a:lnTo>
                  <a:lnTo>
                    <a:pt x="93" y="91"/>
                  </a:lnTo>
                  <a:lnTo>
                    <a:pt x="84" y="97"/>
                  </a:lnTo>
                  <a:lnTo>
                    <a:pt x="74" y="102"/>
                  </a:lnTo>
                  <a:lnTo>
                    <a:pt x="65" y="105"/>
                  </a:lnTo>
                  <a:lnTo>
                    <a:pt x="55" y="107"/>
                  </a:lnTo>
                  <a:lnTo>
                    <a:pt x="55" y="107"/>
                  </a:lnTo>
                  <a:close/>
                  <a:moveTo>
                    <a:pt x="22" y="1012"/>
                  </a:moveTo>
                  <a:lnTo>
                    <a:pt x="22" y="288"/>
                  </a:lnTo>
                  <a:lnTo>
                    <a:pt x="88" y="288"/>
                  </a:lnTo>
                  <a:lnTo>
                    <a:pt x="88" y="1012"/>
                  </a:lnTo>
                  <a:lnTo>
                    <a:pt x="22" y="101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6" name="Rectangle 36"/>
            <p:cNvSpPr>
              <a:spLocks noChangeArrowheads="1"/>
            </p:cNvSpPr>
            <p:nvPr/>
          </p:nvSpPr>
          <p:spPr bwMode="auto">
            <a:xfrm>
              <a:off x="876300" y="2546350"/>
              <a:ext cx="52388"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7" name="Rectangle 37"/>
            <p:cNvSpPr>
              <a:spLocks noChangeArrowheads="1"/>
            </p:cNvSpPr>
            <p:nvPr/>
          </p:nvSpPr>
          <p:spPr bwMode="auto">
            <a:xfrm>
              <a:off x="1112838" y="2546350"/>
              <a:ext cx="50800"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8" name="Freeform 38"/>
            <p:cNvSpPr>
              <a:spLocks noEditPoints="1"/>
            </p:cNvSpPr>
            <p:nvPr/>
          </p:nvSpPr>
          <p:spPr bwMode="auto">
            <a:xfrm>
              <a:off x="1330325" y="2590800"/>
              <a:ext cx="87313" cy="804863"/>
            </a:xfrm>
            <a:custGeom>
              <a:avLst/>
              <a:gdLst>
                <a:gd name="T0" fmla="*/ 53 w 109"/>
                <a:gd name="T1" fmla="*/ 107 h 1012"/>
                <a:gd name="T2" fmla="*/ 53 w 109"/>
                <a:gd name="T3" fmla="*/ 107 h 1012"/>
                <a:gd name="T4" fmla="*/ 43 w 109"/>
                <a:gd name="T5" fmla="*/ 105 h 1012"/>
                <a:gd name="T6" fmla="*/ 33 w 109"/>
                <a:gd name="T7" fmla="*/ 104 h 1012"/>
                <a:gd name="T8" fmla="*/ 25 w 109"/>
                <a:gd name="T9" fmla="*/ 99 h 1012"/>
                <a:gd name="T10" fmla="*/ 15 w 109"/>
                <a:gd name="T11" fmla="*/ 91 h 1012"/>
                <a:gd name="T12" fmla="*/ 15 w 109"/>
                <a:gd name="T13" fmla="*/ 91 h 1012"/>
                <a:gd name="T14" fmla="*/ 9 w 109"/>
                <a:gd name="T15" fmla="*/ 82 h 1012"/>
                <a:gd name="T16" fmla="*/ 4 w 109"/>
                <a:gd name="T17" fmla="*/ 74 h 1012"/>
                <a:gd name="T18" fmla="*/ 0 w 109"/>
                <a:gd name="T19" fmla="*/ 62 h 1012"/>
                <a:gd name="T20" fmla="*/ 0 w 109"/>
                <a:gd name="T21" fmla="*/ 51 h 1012"/>
                <a:gd name="T22" fmla="*/ 0 w 109"/>
                <a:gd name="T23" fmla="*/ 51 h 1012"/>
                <a:gd name="T24" fmla="*/ 0 w 109"/>
                <a:gd name="T25" fmla="*/ 41 h 1012"/>
                <a:gd name="T26" fmla="*/ 4 w 109"/>
                <a:gd name="T27" fmla="*/ 31 h 1012"/>
                <a:gd name="T28" fmla="*/ 9 w 109"/>
                <a:gd name="T29" fmla="*/ 21 h 1012"/>
                <a:gd name="T30" fmla="*/ 17 w 109"/>
                <a:gd name="T31" fmla="*/ 15 h 1012"/>
                <a:gd name="T32" fmla="*/ 17 w 109"/>
                <a:gd name="T33" fmla="*/ 15 h 1012"/>
                <a:gd name="T34" fmla="*/ 25 w 109"/>
                <a:gd name="T35" fmla="*/ 8 h 1012"/>
                <a:gd name="T36" fmla="*/ 33 w 109"/>
                <a:gd name="T37" fmla="*/ 3 h 1012"/>
                <a:gd name="T38" fmla="*/ 43 w 109"/>
                <a:gd name="T39" fmla="*/ 0 h 1012"/>
                <a:gd name="T40" fmla="*/ 53 w 109"/>
                <a:gd name="T41" fmla="*/ 0 h 1012"/>
                <a:gd name="T42" fmla="*/ 53 w 109"/>
                <a:gd name="T43" fmla="*/ 0 h 1012"/>
                <a:gd name="T44" fmla="*/ 65 w 109"/>
                <a:gd name="T45" fmla="*/ 0 h 1012"/>
                <a:gd name="T46" fmla="*/ 74 w 109"/>
                <a:gd name="T47" fmla="*/ 3 h 1012"/>
                <a:gd name="T48" fmla="*/ 83 w 109"/>
                <a:gd name="T49" fmla="*/ 8 h 1012"/>
                <a:gd name="T50" fmla="*/ 91 w 109"/>
                <a:gd name="T51" fmla="*/ 13 h 1012"/>
                <a:gd name="T52" fmla="*/ 91 w 109"/>
                <a:gd name="T53" fmla="*/ 13 h 1012"/>
                <a:gd name="T54" fmla="*/ 99 w 109"/>
                <a:gd name="T55" fmla="*/ 21 h 1012"/>
                <a:gd name="T56" fmla="*/ 104 w 109"/>
                <a:gd name="T57" fmla="*/ 30 h 1012"/>
                <a:gd name="T58" fmla="*/ 107 w 109"/>
                <a:gd name="T59" fmla="*/ 41 h 1012"/>
                <a:gd name="T60" fmla="*/ 109 w 109"/>
                <a:gd name="T61" fmla="*/ 51 h 1012"/>
                <a:gd name="T62" fmla="*/ 109 w 109"/>
                <a:gd name="T63" fmla="*/ 51 h 1012"/>
                <a:gd name="T64" fmla="*/ 107 w 109"/>
                <a:gd name="T65" fmla="*/ 62 h 1012"/>
                <a:gd name="T66" fmla="*/ 104 w 109"/>
                <a:gd name="T67" fmla="*/ 72 h 1012"/>
                <a:gd name="T68" fmla="*/ 99 w 109"/>
                <a:gd name="T69" fmla="*/ 82 h 1012"/>
                <a:gd name="T70" fmla="*/ 93 w 109"/>
                <a:gd name="T71" fmla="*/ 91 h 1012"/>
                <a:gd name="T72" fmla="*/ 93 w 109"/>
                <a:gd name="T73" fmla="*/ 91 h 1012"/>
                <a:gd name="T74" fmla="*/ 83 w 109"/>
                <a:gd name="T75" fmla="*/ 97 h 1012"/>
                <a:gd name="T76" fmla="*/ 74 w 109"/>
                <a:gd name="T77" fmla="*/ 102 h 1012"/>
                <a:gd name="T78" fmla="*/ 65 w 109"/>
                <a:gd name="T79" fmla="*/ 105 h 1012"/>
                <a:gd name="T80" fmla="*/ 53 w 109"/>
                <a:gd name="T81" fmla="*/ 107 h 1012"/>
                <a:gd name="T82" fmla="*/ 53 w 109"/>
                <a:gd name="T83" fmla="*/ 107 h 1012"/>
                <a:gd name="T84" fmla="*/ 22 w 109"/>
                <a:gd name="T85" fmla="*/ 1012 h 1012"/>
                <a:gd name="T86" fmla="*/ 22 w 109"/>
                <a:gd name="T87" fmla="*/ 288 h 1012"/>
                <a:gd name="T88" fmla="*/ 86 w 109"/>
                <a:gd name="T89" fmla="*/ 288 h 1012"/>
                <a:gd name="T90" fmla="*/ 86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3" y="107"/>
                  </a:moveTo>
                  <a:lnTo>
                    <a:pt x="53" y="107"/>
                  </a:lnTo>
                  <a:lnTo>
                    <a:pt x="43" y="105"/>
                  </a:lnTo>
                  <a:lnTo>
                    <a:pt x="33" y="104"/>
                  </a:lnTo>
                  <a:lnTo>
                    <a:pt x="25" y="99"/>
                  </a:lnTo>
                  <a:lnTo>
                    <a:pt x="15" y="91"/>
                  </a:lnTo>
                  <a:lnTo>
                    <a:pt x="15" y="91"/>
                  </a:lnTo>
                  <a:lnTo>
                    <a:pt x="9" y="82"/>
                  </a:lnTo>
                  <a:lnTo>
                    <a:pt x="4" y="74"/>
                  </a:lnTo>
                  <a:lnTo>
                    <a:pt x="0" y="62"/>
                  </a:lnTo>
                  <a:lnTo>
                    <a:pt x="0" y="51"/>
                  </a:lnTo>
                  <a:lnTo>
                    <a:pt x="0" y="51"/>
                  </a:lnTo>
                  <a:lnTo>
                    <a:pt x="0" y="41"/>
                  </a:lnTo>
                  <a:lnTo>
                    <a:pt x="4" y="31"/>
                  </a:lnTo>
                  <a:lnTo>
                    <a:pt x="9" y="21"/>
                  </a:lnTo>
                  <a:lnTo>
                    <a:pt x="17" y="15"/>
                  </a:lnTo>
                  <a:lnTo>
                    <a:pt x="17" y="15"/>
                  </a:lnTo>
                  <a:lnTo>
                    <a:pt x="25" y="8"/>
                  </a:lnTo>
                  <a:lnTo>
                    <a:pt x="33" y="3"/>
                  </a:lnTo>
                  <a:lnTo>
                    <a:pt x="43" y="0"/>
                  </a:lnTo>
                  <a:lnTo>
                    <a:pt x="53" y="0"/>
                  </a:lnTo>
                  <a:lnTo>
                    <a:pt x="53" y="0"/>
                  </a:lnTo>
                  <a:lnTo>
                    <a:pt x="65" y="0"/>
                  </a:lnTo>
                  <a:lnTo>
                    <a:pt x="74" y="3"/>
                  </a:lnTo>
                  <a:lnTo>
                    <a:pt x="83" y="8"/>
                  </a:lnTo>
                  <a:lnTo>
                    <a:pt x="91" y="13"/>
                  </a:lnTo>
                  <a:lnTo>
                    <a:pt x="91" y="13"/>
                  </a:lnTo>
                  <a:lnTo>
                    <a:pt x="99" y="21"/>
                  </a:lnTo>
                  <a:lnTo>
                    <a:pt x="104" y="30"/>
                  </a:lnTo>
                  <a:lnTo>
                    <a:pt x="107" y="41"/>
                  </a:lnTo>
                  <a:lnTo>
                    <a:pt x="109" y="51"/>
                  </a:lnTo>
                  <a:lnTo>
                    <a:pt x="109" y="51"/>
                  </a:lnTo>
                  <a:lnTo>
                    <a:pt x="107" y="62"/>
                  </a:lnTo>
                  <a:lnTo>
                    <a:pt x="104" y="72"/>
                  </a:lnTo>
                  <a:lnTo>
                    <a:pt x="99" y="82"/>
                  </a:lnTo>
                  <a:lnTo>
                    <a:pt x="93" y="91"/>
                  </a:lnTo>
                  <a:lnTo>
                    <a:pt x="93" y="91"/>
                  </a:lnTo>
                  <a:lnTo>
                    <a:pt x="83" y="97"/>
                  </a:lnTo>
                  <a:lnTo>
                    <a:pt x="74" y="102"/>
                  </a:lnTo>
                  <a:lnTo>
                    <a:pt x="65" y="105"/>
                  </a:lnTo>
                  <a:lnTo>
                    <a:pt x="53" y="107"/>
                  </a:lnTo>
                  <a:lnTo>
                    <a:pt x="53" y="107"/>
                  </a:lnTo>
                  <a:close/>
                  <a:moveTo>
                    <a:pt x="22" y="1012"/>
                  </a:moveTo>
                  <a:lnTo>
                    <a:pt x="22" y="288"/>
                  </a:lnTo>
                  <a:lnTo>
                    <a:pt x="86" y="288"/>
                  </a:lnTo>
                  <a:lnTo>
                    <a:pt x="86" y="1012"/>
                  </a:lnTo>
                  <a:lnTo>
                    <a:pt x="22" y="1012"/>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9" name="Freeform 39"/>
            <p:cNvSpPr>
              <a:spLocks noEditPoints="1"/>
            </p:cNvSpPr>
            <p:nvPr/>
          </p:nvSpPr>
          <p:spPr bwMode="auto">
            <a:xfrm>
              <a:off x="1541463" y="2806700"/>
              <a:ext cx="542925" cy="601663"/>
            </a:xfrm>
            <a:custGeom>
              <a:avLst/>
              <a:gdLst>
                <a:gd name="T0" fmla="*/ 303 w 684"/>
                <a:gd name="T1" fmla="*/ 755 h 757"/>
                <a:gd name="T2" fmla="*/ 201 w 684"/>
                <a:gd name="T3" fmla="*/ 732 h 757"/>
                <a:gd name="T4" fmla="*/ 115 w 684"/>
                <a:gd name="T5" fmla="*/ 677 h 757"/>
                <a:gd name="T6" fmla="*/ 71 w 684"/>
                <a:gd name="T7" fmla="*/ 626 h 757"/>
                <a:gd name="T8" fmla="*/ 23 w 684"/>
                <a:gd name="T9" fmla="*/ 534 h 757"/>
                <a:gd name="T10" fmla="*/ 1 w 684"/>
                <a:gd name="T11" fmla="*/ 424 h 757"/>
                <a:gd name="T12" fmla="*/ 1 w 684"/>
                <a:gd name="T13" fmla="*/ 340 h 757"/>
                <a:gd name="T14" fmla="*/ 24 w 684"/>
                <a:gd name="T15" fmla="*/ 222 h 757"/>
                <a:gd name="T16" fmla="*/ 74 w 684"/>
                <a:gd name="T17" fmla="*/ 127 h 757"/>
                <a:gd name="T18" fmla="*/ 122 w 684"/>
                <a:gd name="T19" fmla="*/ 77 h 757"/>
                <a:gd name="T20" fmla="*/ 207 w 684"/>
                <a:gd name="T21" fmla="*/ 25 h 757"/>
                <a:gd name="T22" fmla="*/ 311 w 684"/>
                <a:gd name="T23" fmla="*/ 2 h 757"/>
                <a:gd name="T24" fmla="*/ 387 w 684"/>
                <a:gd name="T25" fmla="*/ 2 h 757"/>
                <a:gd name="T26" fmla="*/ 488 w 684"/>
                <a:gd name="T27" fmla="*/ 25 h 757"/>
                <a:gd name="T28" fmla="*/ 570 w 684"/>
                <a:gd name="T29" fmla="*/ 77 h 757"/>
                <a:gd name="T30" fmla="*/ 615 w 684"/>
                <a:gd name="T31" fmla="*/ 127 h 757"/>
                <a:gd name="T32" fmla="*/ 661 w 684"/>
                <a:gd name="T33" fmla="*/ 221 h 757"/>
                <a:gd name="T34" fmla="*/ 682 w 684"/>
                <a:gd name="T35" fmla="*/ 336 h 757"/>
                <a:gd name="T36" fmla="*/ 682 w 684"/>
                <a:gd name="T37" fmla="*/ 420 h 757"/>
                <a:gd name="T38" fmla="*/ 661 w 684"/>
                <a:gd name="T39" fmla="*/ 532 h 757"/>
                <a:gd name="T40" fmla="*/ 613 w 684"/>
                <a:gd name="T41" fmla="*/ 626 h 757"/>
                <a:gd name="T42" fmla="*/ 568 w 684"/>
                <a:gd name="T43" fmla="*/ 677 h 757"/>
                <a:gd name="T44" fmla="*/ 484 w 684"/>
                <a:gd name="T45" fmla="*/ 732 h 757"/>
                <a:gd name="T46" fmla="*/ 380 w 684"/>
                <a:gd name="T47" fmla="*/ 755 h 757"/>
                <a:gd name="T48" fmla="*/ 347 w 684"/>
                <a:gd name="T49" fmla="*/ 59 h 757"/>
                <a:gd name="T50" fmla="*/ 287 w 684"/>
                <a:gd name="T51" fmla="*/ 64 h 757"/>
                <a:gd name="T52" fmla="*/ 207 w 684"/>
                <a:gd name="T53" fmla="*/ 92 h 757"/>
                <a:gd name="T54" fmla="*/ 143 w 684"/>
                <a:gd name="T55" fmla="*/ 145 h 757"/>
                <a:gd name="T56" fmla="*/ 110 w 684"/>
                <a:gd name="T57" fmla="*/ 193 h 757"/>
                <a:gd name="T58" fmla="*/ 79 w 684"/>
                <a:gd name="T59" fmla="*/ 278 h 757"/>
                <a:gd name="T60" fmla="*/ 67 w 684"/>
                <a:gd name="T61" fmla="*/ 384 h 757"/>
                <a:gd name="T62" fmla="*/ 72 w 684"/>
                <a:gd name="T63" fmla="*/ 452 h 757"/>
                <a:gd name="T64" fmla="*/ 97 w 684"/>
                <a:gd name="T65" fmla="*/ 539 h 757"/>
                <a:gd name="T66" fmla="*/ 141 w 684"/>
                <a:gd name="T67" fmla="*/ 612 h 757"/>
                <a:gd name="T68" fmla="*/ 183 w 684"/>
                <a:gd name="T69" fmla="*/ 649 h 757"/>
                <a:gd name="T70" fmla="*/ 255 w 684"/>
                <a:gd name="T71" fmla="*/ 686 h 757"/>
                <a:gd name="T72" fmla="*/ 344 w 684"/>
                <a:gd name="T73" fmla="*/ 699 h 757"/>
                <a:gd name="T74" fmla="*/ 405 w 684"/>
                <a:gd name="T75" fmla="*/ 692 h 757"/>
                <a:gd name="T76" fmla="*/ 484 w 684"/>
                <a:gd name="T77" fmla="*/ 664 h 757"/>
                <a:gd name="T78" fmla="*/ 545 w 684"/>
                <a:gd name="T79" fmla="*/ 613 h 757"/>
                <a:gd name="T80" fmla="*/ 577 w 684"/>
                <a:gd name="T81" fmla="*/ 567 h 757"/>
                <a:gd name="T82" fmla="*/ 606 w 684"/>
                <a:gd name="T83" fmla="*/ 481 h 757"/>
                <a:gd name="T84" fmla="*/ 616 w 684"/>
                <a:gd name="T85" fmla="*/ 379 h 757"/>
                <a:gd name="T86" fmla="*/ 611 w 684"/>
                <a:gd name="T87" fmla="*/ 305 h 757"/>
                <a:gd name="T88" fmla="*/ 588 w 684"/>
                <a:gd name="T89" fmla="*/ 213 h 757"/>
                <a:gd name="T90" fmla="*/ 545 w 684"/>
                <a:gd name="T91" fmla="*/ 142 h 757"/>
                <a:gd name="T92" fmla="*/ 507 w 684"/>
                <a:gd name="T93" fmla="*/ 105 h 757"/>
                <a:gd name="T94" fmla="*/ 435 w 684"/>
                <a:gd name="T95" fmla="*/ 71 h 757"/>
                <a:gd name="T96" fmla="*/ 347 w 684"/>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4" h="757">
                  <a:moveTo>
                    <a:pt x="343" y="757"/>
                  </a:moveTo>
                  <a:lnTo>
                    <a:pt x="343" y="757"/>
                  </a:lnTo>
                  <a:lnTo>
                    <a:pt x="303" y="755"/>
                  </a:lnTo>
                  <a:lnTo>
                    <a:pt x="267" y="752"/>
                  </a:lnTo>
                  <a:lnTo>
                    <a:pt x="232" y="743"/>
                  </a:lnTo>
                  <a:lnTo>
                    <a:pt x="201" y="732"/>
                  </a:lnTo>
                  <a:lnTo>
                    <a:pt x="169" y="717"/>
                  </a:lnTo>
                  <a:lnTo>
                    <a:pt x="141" y="699"/>
                  </a:lnTo>
                  <a:lnTo>
                    <a:pt x="115" y="677"/>
                  </a:lnTo>
                  <a:lnTo>
                    <a:pt x="92" y="653"/>
                  </a:lnTo>
                  <a:lnTo>
                    <a:pt x="92" y="653"/>
                  </a:lnTo>
                  <a:lnTo>
                    <a:pt x="71" y="626"/>
                  </a:lnTo>
                  <a:lnTo>
                    <a:pt x="51" y="597"/>
                  </a:lnTo>
                  <a:lnTo>
                    <a:pt x="36" y="567"/>
                  </a:lnTo>
                  <a:lnTo>
                    <a:pt x="23" y="534"/>
                  </a:lnTo>
                  <a:lnTo>
                    <a:pt x="13" y="499"/>
                  </a:lnTo>
                  <a:lnTo>
                    <a:pt x="5" y="462"/>
                  </a:lnTo>
                  <a:lnTo>
                    <a:pt x="1" y="424"/>
                  </a:lnTo>
                  <a:lnTo>
                    <a:pt x="0" y="382"/>
                  </a:lnTo>
                  <a:lnTo>
                    <a:pt x="0" y="382"/>
                  </a:lnTo>
                  <a:lnTo>
                    <a:pt x="1" y="340"/>
                  </a:lnTo>
                  <a:lnTo>
                    <a:pt x="6" y="298"/>
                  </a:lnTo>
                  <a:lnTo>
                    <a:pt x="13" y="259"/>
                  </a:lnTo>
                  <a:lnTo>
                    <a:pt x="24" y="222"/>
                  </a:lnTo>
                  <a:lnTo>
                    <a:pt x="38" y="188"/>
                  </a:lnTo>
                  <a:lnTo>
                    <a:pt x="54" y="156"/>
                  </a:lnTo>
                  <a:lnTo>
                    <a:pt x="74" y="127"/>
                  </a:lnTo>
                  <a:lnTo>
                    <a:pt x="95" y="100"/>
                  </a:lnTo>
                  <a:lnTo>
                    <a:pt x="95" y="100"/>
                  </a:lnTo>
                  <a:lnTo>
                    <a:pt x="122" y="77"/>
                  </a:lnTo>
                  <a:lnTo>
                    <a:pt x="148" y="56"/>
                  </a:lnTo>
                  <a:lnTo>
                    <a:pt x="176" y="39"/>
                  </a:lnTo>
                  <a:lnTo>
                    <a:pt x="207" y="25"/>
                  </a:lnTo>
                  <a:lnTo>
                    <a:pt x="240" y="13"/>
                  </a:lnTo>
                  <a:lnTo>
                    <a:pt x="275" y="6"/>
                  </a:lnTo>
                  <a:lnTo>
                    <a:pt x="311" y="2"/>
                  </a:lnTo>
                  <a:lnTo>
                    <a:pt x="349" y="0"/>
                  </a:lnTo>
                  <a:lnTo>
                    <a:pt x="349" y="0"/>
                  </a:lnTo>
                  <a:lnTo>
                    <a:pt x="387" y="2"/>
                  </a:lnTo>
                  <a:lnTo>
                    <a:pt x="423" y="5"/>
                  </a:lnTo>
                  <a:lnTo>
                    <a:pt x="456" y="13"/>
                  </a:lnTo>
                  <a:lnTo>
                    <a:pt x="488" y="25"/>
                  </a:lnTo>
                  <a:lnTo>
                    <a:pt x="517" y="39"/>
                  </a:lnTo>
                  <a:lnTo>
                    <a:pt x="545" y="56"/>
                  </a:lnTo>
                  <a:lnTo>
                    <a:pt x="570" y="77"/>
                  </a:lnTo>
                  <a:lnTo>
                    <a:pt x="595" y="100"/>
                  </a:lnTo>
                  <a:lnTo>
                    <a:pt x="595" y="100"/>
                  </a:lnTo>
                  <a:lnTo>
                    <a:pt x="615" y="127"/>
                  </a:lnTo>
                  <a:lnTo>
                    <a:pt x="633" y="155"/>
                  </a:lnTo>
                  <a:lnTo>
                    <a:pt x="649" y="186"/>
                  </a:lnTo>
                  <a:lnTo>
                    <a:pt x="661" y="221"/>
                  </a:lnTo>
                  <a:lnTo>
                    <a:pt x="671" y="257"/>
                  </a:lnTo>
                  <a:lnTo>
                    <a:pt x="679" y="295"/>
                  </a:lnTo>
                  <a:lnTo>
                    <a:pt x="682" y="336"/>
                  </a:lnTo>
                  <a:lnTo>
                    <a:pt x="684" y="379"/>
                  </a:lnTo>
                  <a:lnTo>
                    <a:pt x="684" y="379"/>
                  </a:lnTo>
                  <a:lnTo>
                    <a:pt x="682" y="420"/>
                  </a:lnTo>
                  <a:lnTo>
                    <a:pt x="677" y="460"/>
                  </a:lnTo>
                  <a:lnTo>
                    <a:pt x="671" y="498"/>
                  </a:lnTo>
                  <a:lnTo>
                    <a:pt x="661" y="532"/>
                  </a:lnTo>
                  <a:lnTo>
                    <a:pt x="647" y="565"/>
                  </a:lnTo>
                  <a:lnTo>
                    <a:pt x="633" y="597"/>
                  </a:lnTo>
                  <a:lnTo>
                    <a:pt x="613" y="626"/>
                  </a:lnTo>
                  <a:lnTo>
                    <a:pt x="591" y="653"/>
                  </a:lnTo>
                  <a:lnTo>
                    <a:pt x="591" y="653"/>
                  </a:lnTo>
                  <a:lnTo>
                    <a:pt x="568" y="677"/>
                  </a:lnTo>
                  <a:lnTo>
                    <a:pt x="542" y="699"/>
                  </a:lnTo>
                  <a:lnTo>
                    <a:pt x="514" y="717"/>
                  </a:lnTo>
                  <a:lnTo>
                    <a:pt x="484" y="732"/>
                  </a:lnTo>
                  <a:lnTo>
                    <a:pt x="451" y="743"/>
                  </a:lnTo>
                  <a:lnTo>
                    <a:pt x="417" y="752"/>
                  </a:lnTo>
                  <a:lnTo>
                    <a:pt x="380" y="755"/>
                  </a:lnTo>
                  <a:lnTo>
                    <a:pt x="343" y="757"/>
                  </a:lnTo>
                  <a:lnTo>
                    <a:pt x="343" y="757"/>
                  </a:lnTo>
                  <a:close/>
                  <a:moveTo>
                    <a:pt x="347" y="59"/>
                  </a:moveTo>
                  <a:lnTo>
                    <a:pt x="347" y="59"/>
                  </a:lnTo>
                  <a:lnTo>
                    <a:pt x="316" y="59"/>
                  </a:lnTo>
                  <a:lnTo>
                    <a:pt x="287" y="64"/>
                  </a:lnTo>
                  <a:lnTo>
                    <a:pt x="258" y="71"/>
                  </a:lnTo>
                  <a:lnTo>
                    <a:pt x="232" y="81"/>
                  </a:lnTo>
                  <a:lnTo>
                    <a:pt x="207" y="92"/>
                  </a:lnTo>
                  <a:lnTo>
                    <a:pt x="184" y="107"/>
                  </a:lnTo>
                  <a:lnTo>
                    <a:pt x="163" y="125"/>
                  </a:lnTo>
                  <a:lnTo>
                    <a:pt x="143" y="145"/>
                  </a:lnTo>
                  <a:lnTo>
                    <a:pt x="143" y="145"/>
                  </a:lnTo>
                  <a:lnTo>
                    <a:pt x="125" y="168"/>
                  </a:lnTo>
                  <a:lnTo>
                    <a:pt x="110" y="193"/>
                  </a:lnTo>
                  <a:lnTo>
                    <a:pt x="97" y="219"/>
                  </a:lnTo>
                  <a:lnTo>
                    <a:pt x="87" y="247"/>
                  </a:lnTo>
                  <a:lnTo>
                    <a:pt x="79" y="278"/>
                  </a:lnTo>
                  <a:lnTo>
                    <a:pt x="72" y="311"/>
                  </a:lnTo>
                  <a:lnTo>
                    <a:pt x="69" y="346"/>
                  </a:lnTo>
                  <a:lnTo>
                    <a:pt x="67" y="384"/>
                  </a:lnTo>
                  <a:lnTo>
                    <a:pt x="67" y="384"/>
                  </a:lnTo>
                  <a:lnTo>
                    <a:pt x="69" y="419"/>
                  </a:lnTo>
                  <a:lnTo>
                    <a:pt x="72" y="452"/>
                  </a:lnTo>
                  <a:lnTo>
                    <a:pt x="77" y="483"/>
                  </a:lnTo>
                  <a:lnTo>
                    <a:pt x="85" y="513"/>
                  </a:lnTo>
                  <a:lnTo>
                    <a:pt x="97" y="539"/>
                  </a:lnTo>
                  <a:lnTo>
                    <a:pt x="108" y="565"/>
                  </a:lnTo>
                  <a:lnTo>
                    <a:pt x="125" y="590"/>
                  </a:lnTo>
                  <a:lnTo>
                    <a:pt x="141" y="612"/>
                  </a:lnTo>
                  <a:lnTo>
                    <a:pt x="141" y="612"/>
                  </a:lnTo>
                  <a:lnTo>
                    <a:pt x="161" y="633"/>
                  </a:lnTo>
                  <a:lnTo>
                    <a:pt x="183" y="649"/>
                  </a:lnTo>
                  <a:lnTo>
                    <a:pt x="204" y="664"/>
                  </a:lnTo>
                  <a:lnTo>
                    <a:pt x="229" y="676"/>
                  </a:lnTo>
                  <a:lnTo>
                    <a:pt x="255" y="686"/>
                  </a:lnTo>
                  <a:lnTo>
                    <a:pt x="283" y="692"/>
                  </a:lnTo>
                  <a:lnTo>
                    <a:pt x="313" y="697"/>
                  </a:lnTo>
                  <a:lnTo>
                    <a:pt x="344" y="699"/>
                  </a:lnTo>
                  <a:lnTo>
                    <a:pt x="344" y="699"/>
                  </a:lnTo>
                  <a:lnTo>
                    <a:pt x="376" y="697"/>
                  </a:lnTo>
                  <a:lnTo>
                    <a:pt x="405" y="692"/>
                  </a:lnTo>
                  <a:lnTo>
                    <a:pt x="433" y="686"/>
                  </a:lnTo>
                  <a:lnTo>
                    <a:pt x="460" y="677"/>
                  </a:lnTo>
                  <a:lnTo>
                    <a:pt x="484" y="664"/>
                  </a:lnTo>
                  <a:lnTo>
                    <a:pt x="506" y="651"/>
                  </a:lnTo>
                  <a:lnTo>
                    <a:pt x="527" y="633"/>
                  </a:lnTo>
                  <a:lnTo>
                    <a:pt x="545" y="613"/>
                  </a:lnTo>
                  <a:lnTo>
                    <a:pt x="545" y="613"/>
                  </a:lnTo>
                  <a:lnTo>
                    <a:pt x="562" y="592"/>
                  </a:lnTo>
                  <a:lnTo>
                    <a:pt x="577" y="567"/>
                  </a:lnTo>
                  <a:lnTo>
                    <a:pt x="588" y="541"/>
                  </a:lnTo>
                  <a:lnTo>
                    <a:pt x="598" y="513"/>
                  </a:lnTo>
                  <a:lnTo>
                    <a:pt x="606" y="481"/>
                  </a:lnTo>
                  <a:lnTo>
                    <a:pt x="611" y="450"/>
                  </a:lnTo>
                  <a:lnTo>
                    <a:pt x="615" y="415"/>
                  </a:lnTo>
                  <a:lnTo>
                    <a:pt x="616" y="379"/>
                  </a:lnTo>
                  <a:lnTo>
                    <a:pt x="616" y="379"/>
                  </a:lnTo>
                  <a:lnTo>
                    <a:pt x="615" y="341"/>
                  </a:lnTo>
                  <a:lnTo>
                    <a:pt x="611" y="305"/>
                  </a:lnTo>
                  <a:lnTo>
                    <a:pt x="606" y="272"/>
                  </a:lnTo>
                  <a:lnTo>
                    <a:pt x="598" y="242"/>
                  </a:lnTo>
                  <a:lnTo>
                    <a:pt x="588" y="213"/>
                  </a:lnTo>
                  <a:lnTo>
                    <a:pt x="577" y="186"/>
                  </a:lnTo>
                  <a:lnTo>
                    <a:pt x="562" y="163"/>
                  </a:lnTo>
                  <a:lnTo>
                    <a:pt x="545" y="142"/>
                  </a:lnTo>
                  <a:lnTo>
                    <a:pt x="545" y="142"/>
                  </a:lnTo>
                  <a:lnTo>
                    <a:pt x="527" y="122"/>
                  </a:lnTo>
                  <a:lnTo>
                    <a:pt x="507" y="105"/>
                  </a:lnTo>
                  <a:lnTo>
                    <a:pt x="484" y="91"/>
                  </a:lnTo>
                  <a:lnTo>
                    <a:pt x="461" y="79"/>
                  </a:lnTo>
                  <a:lnTo>
                    <a:pt x="435" y="71"/>
                  </a:lnTo>
                  <a:lnTo>
                    <a:pt x="407" y="64"/>
                  </a:lnTo>
                  <a:lnTo>
                    <a:pt x="379" y="59"/>
                  </a:lnTo>
                  <a:lnTo>
                    <a:pt x="347" y="59"/>
                  </a:lnTo>
                  <a:lnTo>
                    <a:pt x="347" y="5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0" name="Freeform 40"/>
            <p:cNvSpPr>
              <a:spLocks/>
            </p:cNvSpPr>
            <p:nvPr/>
          </p:nvSpPr>
          <p:spPr bwMode="auto">
            <a:xfrm>
              <a:off x="2227263" y="2806700"/>
              <a:ext cx="439738" cy="588963"/>
            </a:xfrm>
            <a:custGeom>
              <a:avLst/>
              <a:gdLst>
                <a:gd name="T0" fmla="*/ 492 w 556"/>
                <a:gd name="T1" fmla="*/ 320 h 740"/>
                <a:gd name="T2" fmla="*/ 490 w 556"/>
                <a:gd name="T3" fmla="*/ 287 h 740"/>
                <a:gd name="T4" fmla="*/ 485 w 556"/>
                <a:gd name="T5" fmla="*/ 231 h 740"/>
                <a:gd name="T6" fmla="*/ 473 w 556"/>
                <a:gd name="T7" fmla="*/ 181 h 740"/>
                <a:gd name="T8" fmla="*/ 455 w 556"/>
                <a:gd name="T9" fmla="*/ 142 h 740"/>
                <a:gd name="T10" fmla="*/ 432 w 556"/>
                <a:gd name="T11" fmla="*/ 109 h 740"/>
                <a:gd name="T12" fmla="*/ 403 w 556"/>
                <a:gd name="T13" fmla="*/ 84 h 740"/>
                <a:gd name="T14" fmla="*/ 366 w 556"/>
                <a:gd name="T15" fmla="*/ 67 h 740"/>
                <a:gd name="T16" fmla="*/ 327 w 556"/>
                <a:gd name="T17" fmla="*/ 59 h 740"/>
                <a:gd name="T18" fmla="*/ 304 w 556"/>
                <a:gd name="T19" fmla="*/ 59 h 740"/>
                <a:gd name="T20" fmla="*/ 253 w 556"/>
                <a:gd name="T21" fmla="*/ 64 h 740"/>
                <a:gd name="T22" fmla="*/ 208 w 556"/>
                <a:gd name="T23" fmla="*/ 77 h 740"/>
                <a:gd name="T24" fmla="*/ 167 w 556"/>
                <a:gd name="T25" fmla="*/ 102 h 740"/>
                <a:gd name="T26" fmla="*/ 132 w 556"/>
                <a:gd name="T27" fmla="*/ 135 h 740"/>
                <a:gd name="T28" fmla="*/ 116 w 556"/>
                <a:gd name="T29" fmla="*/ 155 h 740"/>
                <a:gd name="T30" fmla="*/ 91 w 556"/>
                <a:gd name="T31" fmla="*/ 198 h 740"/>
                <a:gd name="T32" fmla="*/ 75 w 556"/>
                <a:gd name="T33" fmla="*/ 246 h 740"/>
                <a:gd name="T34" fmla="*/ 66 w 556"/>
                <a:gd name="T35" fmla="*/ 297 h 740"/>
                <a:gd name="T36" fmla="*/ 65 w 556"/>
                <a:gd name="T37" fmla="*/ 740 h 740"/>
                <a:gd name="T38" fmla="*/ 0 w 556"/>
                <a:gd name="T39" fmla="*/ 16 h 740"/>
                <a:gd name="T40" fmla="*/ 65 w 556"/>
                <a:gd name="T41" fmla="*/ 148 h 740"/>
                <a:gd name="T42" fmla="*/ 68 w 556"/>
                <a:gd name="T43" fmla="*/ 148 h 740"/>
                <a:gd name="T44" fmla="*/ 89 w 556"/>
                <a:gd name="T45" fmla="*/ 114 h 740"/>
                <a:gd name="T46" fmla="*/ 112 w 556"/>
                <a:gd name="T47" fmla="*/ 82 h 740"/>
                <a:gd name="T48" fmla="*/ 139 w 556"/>
                <a:gd name="T49" fmla="*/ 58 h 740"/>
                <a:gd name="T50" fmla="*/ 169 w 556"/>
                <a:gd name="T51" fmla="*/ 36 h 740"/>
                <a:gd name="T52" fmla="*/ 202 w 556"/>
                <a:gd name="T53" fmla="*/ 20 h 740"/>
                <a:gd name="T54" fmla="*/ 236 w 556"/>
                <a:gd name="T55" fmla="*/ 8 h 740"/>
                <a:gd name="T56" fmla="*/ 274 w 556"/>
                <a:gd name="T57" fmla="*/ 2 h 740"/>
                <a:gd name="T58" fmla="*/ 315 w 556"/>
                <a:gd name="T59" fmla="*/ 0 h 740"/>
                <a:gd name="T60" fmla="*/ 343 w 556"/>
                <a:gd name="T61" fmla="*/ 0 h 740"/>
                <a:gd name="T62" fmla="*/ 394 w 556"/>
                <a:gd name="T63" fmla="*/ 10 h 740"/>
                <a:gd name="T64" fmla="*/ 439 w 556"/>
                <a:gd name="T65" fmla="*/ 30 h 740"/>
                <a:gd name="T66" fmla="*/ 477 w 556"/>
                <a:gd name="T67" fmla="*/ 59 h 740"/>
                <a:gd name="T68" fmla="*/ 493 w 556"/>
                <a:gd name="T69" fmla="*/ 77 h 740"/>
                <a:gd name="T70" fmla="*/ 521 w 556"/>
                <a:gd name="T71" fmla="*/ 120 h 740"/>
                <a:gd name="T72" fmla="*/ 541 w 556"/>
                <a:gd name="T73" fmla="*/ 171 h 740"/>
                <a:gd name="T74" fmla="*/ 553 w 556"/>
                <a:gd name="T75" fmla="*/ 232 h 740"/>
                <a:gd name="T76" fmla="*/ 556 w 556"/>
                <a:gd name="T77" fmla="*/ 300 h 740"/>
                <a:gd name="T78" fmla="*/ 492 w 556"/>
                <a:gd name="T79" fmla="*/ 74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6" h="740">
                  <a:moveTo>
                    <a:pt x="492" y="740"/>
                  </a:moveTo>
                  <a:lnTo>
                    <a:pt x="492" y="320"/>
                  </a:lnTo>
                  <a:lnTo>
                    <a:pt x="492" y="320"/>
                  </a:lnTo>
                  <a:lnTo>
                    <a:pt x="490" y="287"/>
                  </a:lnTo>
                  <a:lnTo>
                    <a:pt x="488" y="259"/>
                  </a:lnTo>
                  <a:lnTo>
                    <a:pt x="485" y="231"/>
                  </a:lnTo>
                  <a:lnTo>
                    <a:pt x="480" y="204"/>
                  </a:lnTo>
                  <a:lnTo>
                    <a:pt x="473" y="181"/>
                  </a:lnTo>
                  <a:lnTo>
                    <a:pt x="465" y="160"/>
                  </a:lnTo>
                  <a:lnTo>
                    <a:pt x="455" y="142"/>
                  </a:lnTo>
                  <a:lnTo>
                    <a:pt x="444" y="124"/>
                  </a:lnTo>
                  <a:lnTo>
                    <a:pt x="432" y="109"/>
                  </a:lnTo>
                  <a:lnTo>
                    <a:pt x="417" y="95"/>
                  </a:lnTo>
                  <a:lnTo>
                    <a:pt x="403" y="84"/>
                  </a:lnTo>
                  <a:lnTo>
                    <a:pt x="386" y="74"/>
                  </a:lnTo>
                  <a:lnTo>
                    <a:pt x="366" y="67"/>
                  </a:lnTo>
                  <a:lnTo>
                    <a:pt x="347" y="63"/>
                  </a:lnTo>
                  <a:lnTo>
                    <a:pt x="327" y="59"/>
                  </a:lnTo>
                  <a:lnTo>
                    <a:pt x="304" y="59"/>
                  </a:lnTo>
                  <a:lnTo>
                    <a:pt x="304" y="59"/>
                  </a:lnTo>
                  <a:lnTo>
                    <a:pt x="277" y="59"/>
                  </a:lnTo>
                  <a:lnTo>
                    <a:pt x="253" y="64"/>
                  </a:lnTo>
                  <a:lnTo>
                    <a:pt x="230" y="69"/>
                  </a:lnTo>
                  <a:lnTo>
                    <a:pt x="208" y="77"/>
                  </a:lnTo>
                  <a:lnTo>
                    <a:pt x="187" y="89"/>
                  </a:lnTo>
                  <a:lnTo>
                    <a:pt x="167" y="102"/>
                  </a:lnTo>
                  <a:lnTo>
                    <a:pt x="149" y="117"/>
                  </a:lnTo>
                  <a:lnTo>
                    <a:pt x="132" y="135"/>
                  </a:lnTo>
                  <a:lnTo>
                    <a:pt x="132" y="135"/>
                  </a:lnTo>
                  <a:lnTo>
                    <a:pt x="116" y="155"/>
                  </a:lnTo>
                  <a:lnTo>
                    <a:pt x="103" y="176"/>
                  </a:lnTo>
                  <a:lnTo>
                    <a:pt x="91" y="198"/>
                  </a:lnTo>
                  <a:lnTo>
                    <a:pt x="81" y="221"/>
                  </a:lnTo>
                  <a:lnTo>
                    <a:pt x="75" y="246"/>
                  </a:lnTo>
                  <a:lnTo>
                    <a:pt x="70" y="270"/>
                  </a:lnTo>
                  <a:lnTo>
                    <a:pt x="66" y="297"/>
                  </a:lnTo>
                  <a:lnTo>
                    <a:pt x="65" y="325"/>
                  </a:lnTo>
                  <a:lnTo>
                    <a:pt x="65" y="740"/>
                  </a:lnTo>
                  <a:lnTo>
                    <a:pt x="0" y="740"/>
                  </a:lnTo>
                  <a:lnTo>
                    <a:pt x="0" y="16"/>
                  </a:lnTo>
                  <a:lnTo>
                    <a:pt x="65" y="16"/>
                  </a:lnTo>
                  <a:lnTo>
                    <a:pt x="65" y="148"/>
                  </a:lnTo>
                  <a:lnTo>
                    <a:pt x="68" y="148"/>
                  </a:lnTo>
                  <a:lnTo>
                    <a:pt x="68" y="148"/>
                  </a:lnTo>
                  <a:lnTo>
                    <a:pt x="78" y="130"/>
                  </a:lnTo>
                  <a:lnTo>
                    <a:pt x="89" y="114"/>
                  </a:lnTo>
                  <a:lnTo>
                    <a:pt x="101" y="97"/>
                  </a:lnTo>
                  <a:lnTo>
                    <a:pt x="112" y="82"/>
                  </a:lnTo>
                  <a:lnTo>
                    <a:pt x="126" y="69"/>
                  </a:lnTo>
                  <a:lnTo>
                    <a:pt x="139" y="58"/>
                  </a:lnTo>
                  <a:lnTo>
                    <a:pt x="154" y="46"/>
                  </a:lnTo>
                  <a:lnTo>
                    <a:pt x="169" y="36"/>
                  </a:lnTo>
                  <a:lnTo>
                    <a:pt x="185" y="28"/>
                  </a:lnTo>
                  <a:lnTo>
                    <a:pt x="202" y="20"/>
                  </a:lnTo>
                  <a:lnTo>
                    <a:pt x="218" y="13"/>
                  </a:lnTo>
                  <a:lnTo>
                    <a:pt x="236" y="8"/>
                  </a:lnTo>
                  <a:lnTo>
                    <a:pt x="254" y="5"/>
                  </a:lnTo>
                  <a:lnTo>
                    <a:pt x="274" y="2"/>
                  </a:lnTo>
                  <a:lnTo>
                    <a:pt x="294" y="0"/>
                  </a:lnTo>
                  <a:lnTo>
                    <a:pt x="315" y="0"/>
                  </a:lnTo>
                  <a:lnTo>
                    <a:pt x="315" y="0"/>
                  </a:lnTo>
                  <a:lnTo>
                    <a:pt x="343" y="0"/>
                  </a:lnTo>
                  <a:lnTo>
                    <a:pt x="370" y="5"/>
                  </a:lnTo>
                  <a:lnTo>
                    <a:pt x="394" y="10"/>
                  </a:lnTo>
                  <a:lnTo>
                    <a:pt x="417" y="18"/>
                  </a:lnTo>
                  <a:lnTo>
                    <a:pt x="439" y="30"/>
                  </a:lnTo>
                  <a:lnTo>
                    <a:pt x="459" y="43"/>
                  </a:lnTo>
                  <a:lnTo>
                    <a:pt x="477" y="59"/>
                  </a:lnTo>
                  <a:lnTo>
                    <a:pt x="493" y="77"/>
                  </a:lnTo>
                  <a:lnTo>
                    <a:pt x="493" y="77"/>
                  </a:lnTo>
                  <a:lnTo>
                    <a:pt x="508" y="97"/>
                  </a:lnTo>
                  <a:lnTo>
                    <a:pt x="521" y="120"/>
                  </a:lnTo>
                  <a:lnTo>
                    <a:pt x="531" y="145"/>
                  </a:lnTo>
                  <a:lnTo>
                    <a:pt x="541" y="171"/>
                  </a:lnTo>
                  <a:lnTo>
                    <a:pt x="548" y="201"/>
                  </a:lnTo>
                  <a:lnTo>
                    <a:pt x="553" y="232"/>
                  </a:lnTo>
                  <a:lnTo>
                    <a:pt x="554" y="265"/>
                  </a:lnTo>
                  <a:lnTo>
                    <a:pt x="556" y="300"/>
                  </a:lnTo>
                  <a:lnTo>
                    <a:pt x="556" y="740"/>
                  </a:lnTo>
                  <a:lnTo>
                    <a:pt x="492" y="740"/>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1" name="Freeform 41"/>
            <p:cNvSpPr>
              <a:spLocks noEditPoints="1"/>
            </p:cNvSpPr>
            <p:nvPr/>
          </p:nvSpPr>
          <p:spPr bwMode="auto">
            <a:xfrm>
              <a:off x="3165475" y="2590800"/>
              <a:ext cx="611188" cy="804863"/>
            </a:xfrm>
            <a:custGeom>
              <a:avLst/>
              <a:gdLst>
                <a:gd name="T0" fmla="*/ 252 w 768"/>
                <a:gd name="T1" fmla="*/ 0 h 1012"/>
                <a:gd name="T2" fmla="*/ 313 w 768"/>
                <a:gd name="T3" fmla="*/ 1 h 1012"/>
                <a:gd name="T4" fmla="*/ 399 w 768"/>
                <a:gd name="T5" fmla="*/ 11 h 1012"/>
                <a:gd name="T6" fmla="*/ 475 w 768"/>
                <a:gd name="T7" fmla="*/ 31 h 1012"/>
                <a:gd name="T8" fmla="*/ 542 w 768"/>
                <a:gd name="T9" fmla="*/ 59 h 1012"/>
                <a:gd name="T10" fmla="*/ 602 w 768"/>
                <a:gd name="T11" fmla="*/ 95 h 1012"/>
                <a:gd name="T12" fmla="*/ 636 w 768"/>
                <a:gd name="T13" fmla="*/ 125 h 1012"/>
                <a:gd name="T14" fmla="*/ 681 w 768"/>
                <a:gd name="T15" fmla="*/ 176 h 1012"/>
                <a:gd name="T16" fmla="*/ 715 w 768"/>
                <a:gd name="T17" fmla="*/ 236 h 1012"/>
                <a:gd name="T18" fmla="*/ 742 w 768"/>
                <a:gd name="T19" fmla="*/ 303 h 1012"/>
                <a:gd name="T20" fmla="*/ 760 w 768"/>
                <a:gd name="T21" fmla="*/ 379 h 1012"/>
                <a:gd name="T22" fmla="*/ 766 w 768"/>
                <a:gd name="T23" fmla="*/ 461 h 1012"/>
                <a:gd name="T24" fmla="*/ 766 w 768"/>
                <a:gd name="T25" fmla="*/ 521 h 1012"/>
                <a:gd name="T26" fmla="*/ 758 w 768"/>
                <a:gd name="T27" fmla="*/ 602 h 1012"/>
                <a:gd name="T28" fmla="*/ 740 w 768"/>
                <a:gd name="T29" fmla="*/ 677 h 1012"/>
                <a:gd name="T30" fmla="*/ 712 w 768"/>
                <a:gd name="T31" fmla="*/ 747 h 1012"/>
                <a:gd name="T32" fmla="*/ 674 w 768"/>
                <a:gd name="T33" fmla="*/ 811 h 1012"/>
                <a:gd name="T34" fmla="*/ 626 w 768"/>
                <a:gd name="T35" fmla="*/ 867 h 1012"/>
                <a:gd name="T36" fmla="*/ 590 w 768"/>
                <a:gd name="T37" fmla="*/ 902 h 1012"/>
                <a:gd name="T38" fmla="*/ 527 w 768"/>
                <a:gd name="T39" fmla="*/ 943 h 1012"/>
                <a:gd name="T40" fmla="*/ 458 w 768"/>
                <a:gd name="T41" fmla="*/ 976 h 1012"/>
                <a:gd name="T42" fmla="*/ 382 w 768"/>
                <a:gd name="T43" fmla="*/ 997 h 1012"/>
                <a:gd name="T44" fmla="*/ 298 w 768"/>
                <a:gd name="T45" fmla="*/ 1009 h 1012"/>
                <a:gd name="T46" fmla="*/ 0 w 768"/>
                <a:gd name="T47" fmla="*/ 1012 h 1012"/>
                <a:gd name="T48" fmla="*/ 227 w 768"/>
                <a:gd name="T49" fmla="*/ 948 h 1012"/>
                <a:gd name="T50" fmla="*/ 308 w 768"/>
                <a:gd name="T51" fmla="*/ 945 h 1012"/>
                <a:gd name="T52" fmla="*/ 382 w 768"/>
                <a:gd name="T53" fmla="*/ 931 h 1012"/>
                <a:gd name="T54" fmla="*/ 448 w 768"/>
                <a:gd name="T55" fmla="*/ 912 h 1012"/>
                <a:gd name="T56" fmla="*/ 508 w 768"/>
                <a:gd name="T57" fmla="*/ 882 h 1012"/>
                <a:gd name="T58" fmla="*/ 559 w 768"/>
                <a:gd name="T59" fmla="*/ 846 h 1012"/>
                <a:gd name="T60" fmla="*/ 588 w 768"/>
                <a:gd name="T61" fmla="*/ 816 h 1012"/>
                <a:gd name="T62" fmla="*/ 626 w 768"/>
                <a:gd name="T63" fmla="*/ 766 h 1012"/>
                <a:gd name="T64" fmla="*/ 656 w 768"/>
                <a:gd name="T65" fmla="*/ 709 h 1012"/>
                <a:gd name="T66" fmla="*/ 677 w 768"/>
                <a:gd name="T67" fmla="*/ 644 h 1012"/>
                <a:gd name="T68" fmla="*/ 691 w 768"/>
                <a:gd name="T69" fmla="*/ 574 h 1012"/>
                <a:gd name="T70" fmla="*/ 694 w 768"/>
                <a:gd name="T71" fmla="*/ 494 h 1012"/>
                <a:gd name="T72" fmla="*/ 684 w 768"/>
                <a:gd name="T73" fmla="*/ 371 h 1012"/>
                <a:gd name="T74" fmla="*/ 666 w 768"/>
                <a:gd name="T75" fmla="*/ 306 h 1012"/>
                <a:gd name="T76" fmla="*/ 641 w 768"/>
                <a:gd name="T77" fmla="*/ 249 h 1012"/>
                <a:gd name="T78" fmla="*/ 608 w 768"/>
                <a:gd name="T79" fmla="*/ 199 h 1012"/>
                <a:gd name="T80" fmla="*/ 567 w 768"/>
                <a:gd name="T81" fmla="*/ 158 h 1012"/>
                <a:gd name="T82" fmla="*/ 517 w 768"/>
                <a:gd name="T83" fmla="*/ 125 h 1012"/>
                <a:gd name="T84" fmla="*/ 461 w 768"/>
                <a:gd name="T85" fmla="*/ 97 h 1012"/>
                <a:gd name="T86" fmla="*/ 395 w 768"/>
                <a:gd name="T87" fmla="*/ 79 h 1012"/>
                <a:gd name="T88" fmla="*/ 242 w 768"/>
                <a:gd name="T89" fmla="*/ 64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012">
                  <a:moveTo>
                    <a:pt x="0" y="1012"/>
                  </a:moveTo>
                  <a:lnTo>
                    <a:pt x="0" y="0"/>
                  </a:lnTo>
                  <a:lnTo>
                    <a:pt x="252" y="0"/>
                  </a:lnTo>
                  <a:lnTo>
                    <a:pt x="252" y="0"/>
                  </a:lnTo>
                  <a:lnTo>
                    <a:pt x="283" y="0"/>
                  </a:lnTo>
                  <a:lnTo>
                    <a:pt x="313" y="1"/>
                  </a:lnTo>
                  <a:lnTo>
                    <a:pt x="343" y="3"/>
                  </a:lnTo>
                  <a:lnTo>
                    <a:pt x="371" y="8"/>
                  </a:lnTo>
                  <a:lnTo>
                    <a:pt x="399" y="11"/>
                  </a:lnTo>
                  <a:lnTo>
                    <a:pt x="425" y="18"/>
                  </a:lnTo>
                  <a:lnTo>
                    <a:pt x="450" y="23"/>
                  </a:lnTo>
                  <a:lnTo>
                    <a:pt x="475" y="31"/>
                  </a:lnTo>
                  <a:lnTo>
                    <a:pt x="498" y="39"/>
                  </a:lnTo>
                  <a:lnTo>
                    <a:pt x="521" y="49"/>
                  </a:lnTo>
                  <a:lnTo>
                    <a:pt x="542" y="59"/>
                  </a:lnTo>
                  <a:lnTo>
                    <a:pt x="562" y="71"/>
                  </a:lnTo>
                  <a:lnTo>
                    <a:pt x="582" y="82"/>
                  </a:lnTo>
                  <a:lnTo>
                    <a:pt x="602" y="95"/>
                  </a:lnTo>
                  <a:lnTo>
                    <a:pt x="620" y="110"/>
                  </a:lnTo>
                  <a:lnTo>
                    <a:pt x="636" y="125"/>
                  </a:lnTo>
                  <a:lnTo>
                    <a:pt x="636" y="125"/>
                  </a:lnTo>
                  <a:lnTo>
                    <a:pt x="651" y="142"/>
                  </a:lnTo>
                  <a:lnTo>
                    <a:pt x="667" y="158"/>
                  </a:lnTo>
                  <a:lnTo>
                    <a:pt x="681" y="176"/>
                  </a:lnTo>
                  <a:lnTo>
                    <a:pt x="694" y="194"/>
                  </a:lnTo>
                  <a:lnTo>
                    <a:pt x="705" y="214"/>
                  </a:lnTo>
                  <a:lnTo>
                    <a:pt x="715" y="236"/>
                  </a:lnTo>
                  <a:lnTo>
                    <a:pt x="725" y="257"/>
                  </a:lnTo>
                  <a:lnTo>
                    <a:pt x="735" y="280"/>
                  </a:lnTo>
                  <a:lnTo>
                    <a:pt x="742" y="303"/>
                  </a:lnTo>
                  <a:lnTo>
                    <a:pt x="748" y="328"/>
                  </a:lnTo>
                  <a:lnTo>
                    <a:pt x="755" y="353"/>
                  </a:lnTo>
                  <a:lnTo>
                    <a:pt x="760" y="379"/>
                  </a:lnTo>
                  <a:lnTo>
                    <a:pt x="763" y="405"/>
                  </a:lnTo>
                  <a:lnTo>
                    <a:pt x="765" y="433"/>
                  </a:lnTo>
                  <a:lnTo>
                    <a:pt x="766" y="461"/>
                  </a:lnTo>
                  <a:lnTo>
                    <a:pt x="768" y="491"/>
                  </a:lnTo>
                  <a:lnTo>
                    <a:pt x="768" y="491"/>
                  </a:lnTo>
                  <a:lnTo>
                    <a:pt x="766" y="521"/>
                  </a:lnTo>
                  <a:lnTo>
                    <a:pt x="765" y="549"/>
                  </a:lnTo>
                  <a:lnTo>
                    <a:pt x="763" y="575"/>
                  </a:lnTo>
                  <a:lnTo>
                    <a:pt x="758" y="602"/>
                  </a:lnTo>
                  <a:lnTo>
                    <a:pt x="753" y="628"/>
                  </a:lnTo>
                  <a:lnTo>
                    <a:pt x="747" y="653"/>
                  </a:lnTo>
                  <a:lnTo>
                    <a:pt x="740" y="677"/>
                  </a:lnTo>
                  <a:lnTo>
                    <a:pt x="732" y="701"/>
                  </a:lnTo>
                  <a:lnTo>
                    <a:pt x="722" y="724"/>
                  </a:lnTo>
                  <a:lnTo>
                    <a:pt x="712" y="747"/>
                  </a:lnTo>
                  <a:lnTo>
                    <a:pt x="700" y="768"/>
                  </a:lnTo>
                  <a:lnTo>
                    <a:pt x="687" y="790"/>
                  </a:lnTo>
                  <a:lnTo>
                    <a:pt x="674" y="811"/>
                  </a:lnTo>
                  <a:lnTo>
                    <a:pt x="659" y="831"/>
                  </a:lnTo>
                  <a:lnTo>
                    <a:pt x="643" y="849"/>
                  </a:lnTo>
                  <a:lnTo>
                    <a:pt x="626" y="867"/>
                  </a:lnTo>
                  <a:lnTo>
                    <a:pt x="626" y="867"/>
                  </a:lnTo>
                  <a:lnTo>
                    <a:pt x="608" y="885"/>
                  </a:lnTo>
                  <a:lnTo>
                    <a:pt x="590" y="902"/>
                  </a:lnTo>
                  <a:lnTo>
                    <a:pt x="570" y="917"/>
                  </a:lnTo>
                  <a:lnTo>
                    <a:pt x="549" y="931"/>
                  </a:lnTo>
                  <a:lnTo>
                    <a:pt x="527" y="943"/>
                  </a:lnTo>
                  <a:lnTo>
                    <a:pt x="506" y="956"/>
                  </a:lnTo>
                  <a:lnTo>
                    <a:pt x="483" y="966"/>
                  </a:lnTo>
                  <a:lnTo>
                    <a:pt x="458" y="976"/>
                  </a:lnTo>
                  <a:lnTo>
                    <a:pt x="433" y="984"/>
                  </a:lnTo>
                  <a:lnTo>
                    <a:pt x="409" y="991"/>
                  </a:lnTo>
                  <a:lnTo>
                    <a:pt x="382" y="997"/>
                  </a:lnTo>
                  <a:lnTo>
                    <a:pt x="354" y="1002"/>
                  </a:lnTo>
                  <a:lnTo>
                    <a:pt x="326" y="1007"/>
                  </a:lnTo>
                  <a:lnTo>
                    <a:pt x="298" y="1009"/>
                  </a:lnTo>
                  <a:lnTo>
                    <a:pt x="269" y="1010"/>
                  </a:lnTo>
                  <a:lnTo>
                    <a:pt x="237" y="1012"/>
                  </a:lnTo>
                  <a:lnTo>
                    <a:pt x="0" y="1012"/>
                  </a:lnTo>
                  <a:close/>
                  <a:moveTo>
                    <a:pt x="69" y="64"/>
                  </a:moveTo>
                  <a:lnTo>
                    <a:pt x="69" y="948"/>
                  </a:lnTo>
                  <a:lnTo>
                    <a:pt x="227" y="948"/>
                  </a:lnTo>
                  <a:lnTo>
                    <a:pt x="227" y="948"/>
                  </a:lnTo>
                  <a:lnTo>
                    <a:pt x="283" y="946"/>
                  </a:lnTo>
                  <a:lnTo>
                    <a:pt x="308" y="945"/>
                  </a:lnTo>
                  <a:lnTo>
                    <a:pt x="335" y="941"/>
                  </a:lnTo>
                  <a:lnTo>
                    <a:pt x="359" y="936"/>
                  </a:lnTo>
                  <a:lnTo>
                    <a:pt x="382" y="931"/>
                  </a:lnTo>
                  <a:lnTo>
                    <a:pt x="405" y="926"/>
                  </a:lnTo>
                  <a:lnTo>
                    <a:pt x="427" y="920"/>
                  </a:lnTo>
                  <a:lnTo>
                    <a:pt x="448" y="912"/>
                  </a:lnTo>
                  <a:lnTo>
                    <a:pt x="468" y="903"/>
                  </a:lnTo>
                  <a:lnTo>
                    <a:pt x="488" y="893"/>
                  </a:lnTo>
                  <a:lnTo>
                    <a:pt x="508" y="882"/>
                  </a:lnTo>
                  <a:lnTo>
                    <a:pt x="524" y="870"/>
                  </a:lnTo>
                  <a:lnTo>
                    <a:pt x="542" y="859"/>
                  </a:lnTo>
                  <a:lnTo>
                    <a:pt x="559" y="846"/>
                  </a:lnTo>
                  <a:lnTo>
                    <a:pt x="574" y="831"/>
                  </a:lnTo>
                  <a:lnTo>
                    <a:pt x="574" y="831"/>
                  </a:lnTo>
                  <a:lnTo>
                    <a:pt x="588" y="816"/>
                  </a:lnTo>
                  <a:lnTo>
                    <a:pt x="602" y="801"/>
                  </a:lnTo>
                  <a:lnTo>
                    <a:pt x="615" y="785"/>
                  </a:lnTo>
                  <a:lnTo>
                    <a:pt x="626" y="766"/>
                  </a:lnTo>
                  <a:lnTo>
                    <a:pt x="638" y="748"/>
                  </a:lnTo>
                  <a:lnTo>
                    <a:pt x="648" y="729"/>
                  </a:lnTo>
                  <a:lnTo>
                    <a:pt x="656" y="709"/>
                  </a:lnTo>
                  <a:lnTo>
                    <a:pt x="664" y="689"/>
                  </a:lnTo>
                  <a:lnTo>
                    <a:pt x="671" y="668"/>
                  </a:lnTo>
                  <a:lnTo>
                    <a:pt x="677" y="644"/>
                  </a:lnTo>
                  <a:lnTo>
                    <a:pt x="682" y="621"/>
                  </a:lnTo>
                  <a:lnTo>
                    <a:pt x="687" y="598"/>
                  </a:lnTo>
                  <a:lnTo>
                    <a:pt x="691" y="574"/>
                  </a:lnTo>
                  <a:lnTo>
                    <a:pt x="692" y="547"/>
                  </a:lnTo>
                  <a:lnTo>
                    <a:pt x="694" y="494"/>
                  </a:lnTo>
                  <a:lnTo>
                    <a:pt x="694" y="494"/>
                  </a:lnTo>
                  <a:lnTo>
                    <a:pt x="692" y="442"/>
                  </a:lnTo>
                  <a:lnTo>
                    <a:pt x="687" y="394"/>
                  </a:lnTo>
                  <a:lnTo>
                    <a:pt x="684" y="371"/>
                  </a:lnTo>
                  <a:lnTo>
                    <a:pt x="679" y="348"/>
                  </a:lnTo>
                  <a:lnTo>
                    <a:pt x="672" y="326"/>
                  </a:lnTo>
                  <a:lnTo>
                    <a:pt x="666" y="306"/>
                  </a:lnTo>
                  <a:lnTo>
                    <a:pt x="659" y="287"/>
                  </a:lnTo>
                  <a:lnTo>
                    <a:pt x="651" y="267"/>
                  </a:lnTo>
                  <a:lnTo>
                    <a:pt x="641" y="249"/>
                  </a:lnTo>
                  <a:lnTo>
                    <a:pt x="631" y="232"/>
                  </a:lnTo>
                  <a:lnTo>
                    <a:pt x="620" y="216"/>
                  </a:lnTo>
                  <a:lnTo>
                    <a:pt x="608" y="199"/>
                  </a:lnTo>
                  <a:lnTo>
                    <a:pt x="595" y="184"/>
                  </a:lnTo>
                  <a:lnTo>
                    <a:pt x="582" y="171"/>
                  </a:lnTo>
                  <a:lnTo>
                    <a:pt x="567" y="158"/>
                  </a:lnTo>
                  <a:lnTo>
                    <a:pt x="552" y="147"/>
                  </a:lnTo>
                  <a:lnTo>
                    <a:pt x="536" y="135"/>
                  </a:lnTo>
                  <a:lnTo>
                    <a:pt x="517" y="125"/>
                  </a:lnTo>
                  <a:lnTo>
                    <a:pt x="499" y="115"/>
                  </a:lnTo>
                  <a:lnTo>
                    <a:pt x="481" y="105"/>
                  </a:lnTo>
                  <a:lnTo>
                    <a:pt x="461" y="97"/>
                  </a:lnTo>
                  <a:lnTo>
                    <a:pt x="440" y="91"/>
                  </a:lnTo>
                  <a:lnTo>
                    <a:pt x="419" y="84"/>
                  </a:lnTo>
                  <a:lnTo>
                    <a:pt x="395" y="79"/>
                  </a:lnTo>
                  <a:lnTo>
                    <a:pt x="348" y="71"/>
                  </a:lnTo>
                  <a:lnTo>
                    <a:pt x="297" y="66"/>
                  </a:lnTo>
                  <a:lnTo>
                    <a:pt x="242" y="64"/>
                  </a:lnTo>
                  <a:lnTo>
                    <a:pt x="69" y="64"/>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2" name="Freeform 42"/>
            <p:cNvSpPr>
              <a:spLocks noEditPoints="1"/>
            </p:cNvSpPr>
            <p:nvPr/>
          </p:nvSpPr>
          <p:spPr bwMode="auto">
            <a:xfrm>
              <a:off x="3886200" y="2806700"/>
              <a:ext cx="542925" cy="601663"/>
            </a:xfrm>
            <a:custGeom>
              <a:avLst/>
              <a:gdLst>
                <a:gd name="T0" fmla="*/ 305 w 685"/>
                <a:gd name="T1" fmla="*/ 755 h 757"/>
                <a:gd name="T2" fmla="*/ 202 w 685"/>
                <a:gd name="T3" fmla="*/ 732 h 757"/>
                <a:gd name="T4" fmla="*/ 117 w 685"/>
                <a:gd name="T5" fmla="*/ 677 h 757"/>
                <a:gd name="T6" fmla="*/ 71 w 685"/>
                <a:gd name="T7" fmla="*/ 626 h 757"/>
                <a:gd name="T8" fmla="*/ 24 w 685"/>
                <a:gd name="T9" fmla="*/ 534 h 757"/>
                <a:gd name="T10" fmla="*/ 2 w 685"/>
                <a:gd name="T11" fmla="*/ 424 h 757"/>
                <a:gd name="T12" fmla="*/ 2 w 685"/>
                <a:gd name="T13" fmla="*/ 340 h 757"/>
                <a:gd name="T14" fmla="*/ 25 w 685"/>
                <a:gd name="T15" fmla="*/ 222 h 757"/>
                <a:gd name="T16" fmla="*/ 75 w 685"/>
                <a:gd name="T17" fmla="*/ 127 h 757"/>
                <a:gd name="T18" fmla="*/ 122 w 685"/>
                <a:gd name="T19" fmla="*/ 77 h 757"/>
                <a:gd name="T20" fmla="*/ 208 w 685"/>
                <a:gd name="T21" fmla="*/ 25 h 757"/>
                <a:gd name="T22" fmla="*/ 312 w 685"/>
                <a:gd name="T23" fmla="*/ 2 h 757"/>
                <a:gd name="T24" fmla="*/ 388 w 685"/>
                <a:gd name="T25" fmla="*/ 2 h 757"/>
                <a:gd name="T26" fmla="*/ 490 w 685"/>
                <a:gd name="T27" fmla="*/ 25 h 757"/>
                <a:gd name="T28" fmla="*/ 572 w 685"/>
                <a:gd name="T29" fmla="*/ 77 h 757"/>
                <a:gd name="T30" fmla="*/ 617 w 685"/>
                <a:gd name="T31" fmla="*/ 127 h 757"/>
                <a:gd name="T32" fmla="*/ 663 w 685"/>
                <a:gd name="T33" fmla="*/ 221 h 757"/>
                <a:gd name="T34" fmla="*/ 683 w 685"/>
                <a:gd name="T35" fmla="*/ 336 h 757"/>
                <a:gd name="T36" fmla="*/ 683 w 685"/>
                <a:gd name="T37" fmla="*/ 420 h 757"/>
                <a:gd name="T38" fmla="*/ 661 w 685"/>
                <a:gd name="T39" fmla="*/ 532 h 757"/>
                <a:gd name="T40" fmla="*/ 615 w 685"/>
                <a:gd name="T41" fmla="*/ 626 h 757"/>
                <a:gd name="T42" fmla="*/ 569 w 685"/>
                <a:gd name="T43" fmla="*/ 677 h 757"/>
                <a:gd name="T44" fmla="*/ 485 w 685"/>
                <a:gd name="T45" fmla="*/ 732 h 757"/>
                <a:gd name="T46" fmla="*/ 381 w 685"/>
                <a:gd name="T47" fmla="*/ 755 h 757"/>
                <a:gd name="T48" fmla="*/ 348 w 685"/>
                <a:gd name="T49" fmla="*/ 59 h 757"/>
                <a:gd name="T50" fmla="*/ 287 w 685"/>
                <a:gd name="T51" fmla="*/ 64 h 757"/>
                <a:gd name="T52" fmla="*/ 208 w 685"/>
                <a:gd name="T53" fmla="*/ 92 h 757"/>
                <a:gd name="T54" fmla="*/ 144 w 685"/>
                <a:gd name="T55" fmla="*/ 145 h 757"/>
                <a:gd name="T56" fmla="*/ 111 w 685"/>
                <a:gd name="T57" fmla="*/ 193 h 757"/>
                <a:gd name="T58" fmla="*/ 80 w 685"/>
                <a:gd name="T59" fmla="*/ 278 h 757"/>
                <a:gd name="T60" fmla="*/ 68 w 685"/>
                <a:gd name="T61" fmla="*/ 384 h 757"/>
                <a:gd name="T62" fmla="*/ 73 w 685"/>
                <a:gd name="T63" fmla="*/ 452 h 757"/>
                <a:gd name="T64" fmla="*/ 98 w 685"/>
                <a:gd name="T65" fmla="*/ 539 h 757"/>
                <a:gd name="T66" fmla="*/ 142 w 685"/>
                <a:gd name="T67" fmla="*/ 612 h 757"/>
                <a:gd name="T68" fmla="*/ 183 w 685"/>
                <a:gd name="T69" fmla="*/ 649 h 757"/>
                <a:gd name="T70" fmla="*/ 256 w 685"/>
                <a:gd name="T71" fmla="*/ 686 h 757"/>
                <a:gd name="T72" fmla="*/ 345 w 685"/>
                <a:gd name="T73" fmla="*/ 699 h 757"/>
                <a:gd name="T74" fmla="*/ 408 w 685"/>
                <a:gd name="T75" fmla="*/ 692 h 757"/>
                <a:gd name="T76" fmla="*/ 485 w 685"/>
                <a:gd name="T77" fmla="*/ 664 h 757"/>
                <a:gd name="T78" fmla="*/ 546 w 685"/>
                <a:gd name="T79" fmla="*/ 613 h 757"/>
                <a:gd name="T80" fmla="*/ 577 w 685"/>
                <a:gd name="T81" fmla="*/ 567 h 757"/>
                <a:gd name="T82" fmla="*/ 607 w 685"/>
                <a:gd name="T83" fmla="*/ 481 h 757"/>
                <a:gd name="T84" fmla="*/ 617 w 685"/>
                <a:gd name="T85" fmla="*/ 379 h 757"/>
                <a:gd name="T86" fmla="*/ 612 w 685"/>
                <a:gd name="T87" fmla="*/ 305 h 757"/>
                <a:gd name="T88" fmla="*/ 589 w 685"/>
                <a:gd name="T89" fmla="*/ 213 h 757"/>
                <a:gd name="T90" fmla="*/ 546 w 685"/>
                <a:gd name="T91" fmla="*/ 142 h 757"/>
                <a:gd name="T92" fmla="*/ 508 w 685"/>
                <a:gd name="T93" fmla="*/ 105 h 757"/>
                <a:gd name="T94" fmla="*/ 436 w 685"/>
                <a:gd name="T95" fmla="*/ 71 h 757"/>
                <a:gd name="T96" fmla="*/ 348 w 685"/>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5" h="757">
                  <a:moveTo>
                    <a:pt x="343" y="757"/>
                  </a:moveTo>
                  <a:lnTo>
                    <a:pt x="343" y="757"/>
                  </a:lnTo>
                  <a:lnTo>
                    <a:pt x="305" y="755"/>
                  </a:lnTo>
                  <a:lnTo>
                    <a:pt x="267" y="752"/>
                  </a:lnTo>
                  <a:lnTo>
                    <a:pt x="235" y="743"/>
                  </a:lnTo>
                  <a:lnTo>
                    <a:pt x="202" y="732"/>
                  </a:lnTo>
                  <a:lnTo>
                    <a:pt x="172" y="717"/>
                  </a:lnTo>
                  <a:lnTo>
                    <a:pt x="144" y="699"/>
                  </a:lnTo>
                  <a:lnTo>
                    <a:pt x="117" y="677"/>
                  </a:lnTo>
                  <a:lnTo>
                    <a:pt x="93" y="653"/>
                  </a:lnTo>
                  <a:lnTo>
                    <a:pt x="93" y="653"/>
                  </a:lnTo>
                  <a:lnTo>
                    <a:pt x="71" y="626"/>
                  </a:lnTo>
                  <a:lnTo>
                    <a:pt x="53" y="597"/>
                  </a:lnTo>
                  <a:lnTo>
                    <a:pt x="37" y="567"/>
                  </a:lnTo>
                  <a:lnTo>
                    <a:pt x="24" y="534"/>
                  </a:lnTo>
                  <a:lnTo>
                    <a:pt x="14" y="499"/>
                  </a:lnTo>
                  <a:lnTo>
                    <a:pt x="7" y="462"/>
                  </a:lnTo>
                  <a:lnTo>
                    <a:pt x="2" y="424"/>
                  </a:lnTo>
                  <a:lnTo>
                    <a:pt x="0" y="382"/>
                  </a:lnTo>
                  <a:lnTo>
                    <a:pt x="0" y="382"/>
                  </a:lnTo>
                  <a:lnTo>
                    <a:pt x="2" y="340"/>
                  </a:lnTo>
                  <a:lnTo>
                    <a:pt x="7" y="298"/>
                  </a:lnTo>
                  <a:lnTo>
                    <a:pt x="14" y="259"/>
                  </a:lnTo>
                  <a:lnTo>
                    <a:pt x="25" y="222"/>
                  </a:lnTo>
                  <a:lnTo>
                    <a:pt x="38" y="188"/>
                  </a:lnTo>
                  <a:lnTo>
                    <a:pt x="55" y="156"/>
                  </a:lnTo>
                  <a:lnTo>
                    <a:pt x="75" y="127"/>
                  </a:lnTo>
                  <a:lnTo>
                    <a:pt x="98" y="100"/>
                  </a:lnTo>
                  <a:lnTo>
                    <a:pt x="98" y="100"/>
                  </a:lnTo>
                  <a:lnTo>
                    <a:pt x="122" y="77"/>
                  </a:lnTo>
                  <a:lnTo>
                    <a:pt x="149" y="56"/>
                  </a:lnTo>
                  <a:lnTo>
                    <a:pt x="178" y="39"/>
                  </a:lnTo>
                  <a:lnTo>
                    <a:pt x="208" y="25"/>
                  </a:lnTo>
                  <a:lnTo>
                    <a:pt x="241" y="13"/>
                  </a:lnTo>
                  <a:lnTo>
                    <a:pt x="276" y="6"/>
                  </a:lnTo>
                  <a:lnTo>
                    <a:pt x="312" y="2"/>
                  </a:lnTo>
                  <a:lnTo>
                    <a:pt x="352" y="0"/>
                  </a:lnTo>
                  <a:lnTo>
                    <a:pt x="352" y="0"/>
                  </a:lnTo>
                  <a:lnTo>
                    <a:pt x="388" y="2"/>
                  </a:lnTo>
                  <a:lnTo>
                    <a:pt x="424" y="5"/>
                  </a:lnTo>
                  <a:lnTo>
                    <a:pt x="457" y="13"/>
                  </a:lnTo>
                  <a:lnTo>
                    <a:pt x="490" y="25"/>
                  </a:lnTo>
                  <a:lnTo>
                    <a:pt x="518" y="39"/>
                  </a:lnTo>
                  <a:lnTo>
                    <a:pt x="546" y="56"/>
                  </a:lnTo>
                  <a:lnTo>
                    <a:pt x="572" y="77"/>
                  </a:lnTo>
                  <a:lnTo>
                    <a:pt x="596" y="100"/>
                  </a:lnTo>
                  <a:lnTo>
                    <a:pt x="596" y="100"/>
                  </a:lnTo>
                  <a:lnTo>
                    <a:pt x="617" y="127"/>
                  </a:lnTo>
                  <a:lnTo>
                    <a:pt x="635" y="155"/>
                  </a:lnTo>
                  <a:lnTo>
                    <a:pt x="650" y="186"/>
                  </a:lnTo>
                  <a:lnTo>
                    <a:pt x="663" y="221"/>
                  </a:lnTo>
                  <a:lnTo>
                    <a:pt x="673" y="257"/>
                  </a:lnTo>
                  <a:lnTo>
                    <a:pt x="680" y="295"/>
                  </a:lnTo>
                  <a:lnTo>
                    <a:pt x="683" y="336"/>
                  </a:lnTo>
                  <a:lnTo>
                    <a:pt x="685" y="379"/>
                  </a:lnTo>
                  <a:lnTo>
                    <a:pt x="685" y="379"/>
                  </a:lnTo>
                  <a:lnTo>
                    <a:pt x="683" y="420"/>
                  </a:lnTo>
                  <a:lnTo>
                    <a:pt x="680" y="460"/>
                  </a:lnTo>
                  <a:lnTo>
                    <a:pt x="671" y="498"/>
                  </a:lnTo>
                  <a:lnTo>
                    <a:pt x="661" y="532"/>
                  </a:lnTo>
                  <a:lnTo>
                    <a:pt x="650" y="565"/>
                  </a:lnTo>
                  <a:lnTo>
                    <a:pt x="633" y="597"/>
                  </a:lnTo>
                  <a:lnTo>
                    <a:pt x="615" y="626"/>
                  </a:lnTo>
                  <a:lnTo>
                    <a:pt x="594" y="653"/>
                  </a:lnTo>
                  <a:lnTo>
                    <a:pt x="594" y="653"/>
                  </a:lnTo>
                  <a:lnTo>
                    <a:pt x="569" y="677"/>
                  </a:lnTo>
                  <a:lnTo>
                    <a:pt x="543" y="699"/>
                  </a:lnTo>
                  <a:lnTo>
                    <a:pt x="515" y="717"/>
                  </a:lnTo>
                  <a:lnTo>
                    <a:pt x="485" y="732"/>
                  </a:lnTo>
                  <a:lnTo>
                    <a:pt x="452" y="743"/>
                  </a:lnTo>
                  <a:lnTo>
                    <a:pt x="419" y="752"/>
                  </a:lnTo>
                  <a:lnTo>
                    <a:pt x="381" y="755"/>
                  </a:lnTo>
                  <a:lnTo>
                    <a:pt x="343" y="757"/>
                  </a:lnTo>
                  <a:lnTo>
                    <a:pt x="343" y="757"/>
                  </a:lnTo>
                  <a:close/>
                  <a:moveTo>
                    <a:pt x="348" y="59"/>
                  </a:moveTo>
                  <a:lnTo>
                    <a:pt x="348" y="59"/>
                  </a:lnTo>
                  <a:lnTo>
                    <a:pt x="317" y="59"/>
                  </a:lnTo>
                  <a:lnTo>
                    <a:pt x="287" y="64"/>
                  </a:lnTo>
                  <a:lnTo>
                    <a:pt x="259" y="71"/>
                  </a:lnTo>
                  <a:lnTo>
                    <a:pt x="233" y="81"/>
                  </a:lnTo>
                  <a:lnTo>
                    <a:pt x="208" y="92"/>
                  </a:lnTo>
                  <a:lnTo>
                    <a:pt x="185" y="107"/>
                  </a:lnTo>
                  <a:lnTo>
                    <a:pt x="164" y="125"/>
                  </a:lnTo>
                  <a:lnTo>
                    <a:pt x="144" y="145"/>
                  </a:lnTo>
                  <a:lnTo>
                    <a:pt x="144" y="145"/>
                  </a:lnTo>
                  <a:lnTo>
                    <a:pt x="127" y="168"/>
                  </a:lnTo>
                  <a:lnTo>
                    <a:pt x="111" y="193"/>
                  </a:lnTo>
                  <a:lnTo>
                    <a:pt x="98" y="219"/>
                  </a:lnTo>
                  <a:lnTo>
                    <a:pt x="88" y="247"/>
                  </a:lnTo>
                  <a:lnTo>
                    <a:pt x="80" y="278"/>
                  </a:lnTo>
                  <a:lnTo>
                    <a:pt x="73" y="311"/>
                  </a:lnTo>
                  <a:lnTo>
                    <a:pt x="70" y="346"/>
                  </a:lnTo>
                  <a:lnTo>
                    <a:pt x="68" y="384"/>
                  </a:lnTo>
                  <a:lnTo>
                    <a:pt x="68" y="384"/>
                  </a:lnTo>
                  <a:lnTo>
                    <a:pt x="70" y="419"/>
                  </a:lnTo>
                  <a:lnTo>
                    <a:pt x="73" y="452"/>
                  </a:lnTo>
                  <a:lnTo>
                    <a:pt x="80" y="483"/>
                  </a:lnTo>
                  <a:lnTo>
                    <a:pt x="88" y="513"/>
                  </a:lnTo>
                  <a:lnTo>
                    <a:pt x="98" y="539"/>
                  </a:lnTo>
                  <a:lnTo>
                    <a:pt x="111" y="565"/>
                  </a:lnTo>
                  <a:lnTo>
                    <a:pt x="126" y="590"/>
                  </a:lnTo>
                  <a:lnTo>
                    <a:pt x="142" y="612"/>
                  </a:lnTo>
                  <a:lnTo>
                    <a:pt x="142" y="612"/>
                  </a:lnTo>
                  <a:lnTo>
                    <a:pt x="162" y="633"/>
                  </a:lnTo>
                  <a:lnTo>
                    <a:pt x="183" y="649"/>
                  </a:lnTo>
                  <a:lnTo>
                    <a:pt x="207" y="664"/>
                  </a:lnTo>
                  <a:lnTo>
                    <a:pt x="231" y="676"/>
                  </a:lnTo>
                  <a:lnTo>
                    <a:pt x="256" y="686"/>
                  </a:lnTo>
                  <a:lnTo>
                    <a:pt x="284" y="692"/>
                  </a:lnTo>
                  <a:lnTo>
                    <a:pt x="314" y="697"/>
                  </a:lnTo>
                  <a:lnTo>
                    <a:pt x="345" y="699"/>
                  </a:lnTo>
                  <a:lnTo>
                    <a:pt x="345" y="699"/>
                  </a:lnTo>
                  <a:lnTo>
                    <a:pt x="376" y="697"/>
                  </a:lnTo>
                  <a:lnTo>
                    <a:pt x="408" y="692"/>
                  </a:lnTo>
                  <a:lnTo>
                    <a:pt x="436" y="686"/>
                  </a:lnTo>
                  <a:lnTo>
                    <a:pt x="460" y="677"/>
                  </a:lnTo>
                  <a:lnTo>
                    <a:pt x="485" y="664"/>
                  </a:lnTo>
                  <a:lnTo>
                    <a:pt x="508" y="651"/>
                  </a:lnTo>
                  <a:lnTo>
                    <a:pt x="528" y="633"/>
                  </a:lnTo>
                  <a:lnTo>
                    <a:pt x="546" y="613"/>
                  </a:lnTo>
                  <a:lnTo>
                    <a:pt x="546" y="613"/>
                  </a:lnTo>
                  <a:lnTo>
                    <a:pt x="563" y="592"/>
                  </a:lnTo>
                  <a:lnTo>
                    <a:pt x="577" y="567"/>
                  </a:lnTo>
                  <a:lnTo>
                    <a:pt x="589" y="541"/>
                  </a:lnTo>
                  <a:lnTo>
                    <a:pt x="599" y="513"/>
                  </a:lnTo>
                  <a:lnTo>
                    <a:pt x="607" y="481"/>
                  </a:lnTo>
                  <a:lnTo>
                    <a:pt x="612" y="450"/>
                  </a:lnTo>
                  <a:lnTo>
                    <a:pt x="615" y="415"/>
                  </a:lnTo>
                  <a:lnTo>
                    <a:pt x="617" y="379"/>
                  </a:lnTo>
                  <a:lnTo>
                    <a:pt x="617" y="379"/>
                  </a:lnTo>
                  <a:lnTo>
                    <a:pt x="615" y="341"/>
                  </a:lnTo>
                  <a:lnTo>
                    <a:pt x="612" y="305"/>
                  </a:lnTo>
                  <a:lnTo>
                    <a:pt x="607" y="272"/>
                  </a:lnTo>
                  <a:lnTo>
                    <a:pt x="599" y="242"/>
                  </a:lnTo>
                  <a:lnTo>
                    <a:pt x="589" y="213"/>
                  </a:lnTo>
                  <a:lnTo>
                    <a:pt x="577" y="186"/>
                  </a:lnTo>
                  <a:lnTo>
                    <a:pt x="563" y="163"/>
                  </a:lnTo>
                  <a:lnTo>
                    <a:pt x="546" y="142"/>
                  </a:lnTo>
                  <a:lnTo>
                    <a:pt x="546" y="142"/>
                  </a:lnTo>
                  <a:lnTo>
                    <a:pt x="528" y="122"/>
                  </a:lnTo>
                  <a:lnTo>
                    <a:pt x="508" y="105"/>
                  </a:lnTo>
                  <a:lnTo>
                    <a:pt x="487" y="91"/>
                  </a:lnTo>
                  <a:lnTo>
                    <a:pt x="462" y="79"/>
                  </a:lnTo>
                  <a:lnTo>
                    <a:pt x="436" y="71"/>
                  </a:lnTo>
                  <a:lnTo>
                    <a:pt x="409" y="64"/>
                  </a:lnTo>
                  <a:lnTo>
                    <a:pt x="380" y="59"/>
                  </a:lnTo>
                  <a:lnTo>
                    <a:pt x="348" y="59"/>
                  </a:lnTo>
                  <a:lnTo>
                    <a:pt x="348" y="5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3" name="Rectangle 43"/>
            <p:cNvSpPr>
              <a:spLocks noChangeArrowheads="1"/>
            </p:cNvSpPr>
            <p:nvPr/>
          </p:nvSpPr>
          <p:spPr bwMode="auto">
            <a:xfrm>
              <a:off x="4572000" y="2546350"/>
              <a:ext cx="50800"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4" name="Rectangle 44"/>
            <p:cNvSpPr>
              <a:spLocks noChangeArrowheads="1"/>
            </p:cNvSpPr>
            <p:nvPr/>
          </p:nvSpPr>
          <p:spPr bwMode="auto">
            <a:xfrm>
              <a:off x="4806950" y="2546350"/>
              <a:ext cx="50800" cy="849313"/>
            </a:xfrm>
            <a:prstGeom prst="rect">
              <a:avLst/>
            </a:prstGeom>
            <a:solidFill>
              <a:srgbClr val="02A0C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5" name="Freeform 45"/>
            <p:cNvSpPr>
              <a:spLocks noEditPoints="1"/>
            </p:cNvSpPr>
            <p:nvPr/>
          </p:nvSpPr>
          <p:spPr bwMode="auto">
            <a:xfrm>
              <a:off x="5010150" y="2806700"/>
              <a:ext cx="425450" cy="601663"/>
            </a:xfrm>
            <a:custGeom>
              <a:avLst/>
              <a:gdLst>
                <a:gd name="T0" fmla="*/ 470 w 538"/>
                <a:gd name="T1" fmla="*/ 595 h 757"/>
                <a:gd name="T2" fmla="*/ 450 w 538"/>
                <a:gd name="T3" fmla="*/ 630 h 757"/>
                <a:gd name="T4" fmla="*/ 414 w 538"/>
                <a:gd name="T5" fmla="*/ 676 h 757"/>
                <a:gd name="T6" fmla="*/ 370 w 538"/>
                <a:gd name="T7" fmla="*/ 714 h 757"/>
                <a:gd name="T8" fmla="*/ 335 w 538"/>
                <a:gd name="T9" fmla="*/ 732 h 757"/>
                <a:gd name="T10" fmla="*/ 281 w 538"/>
                <a:gd name="T11" fmla="*/ 752 h 757"/>
                <a:gd name="T12" fmla="*/ 223 w 538"/>
                <a:gd name="T13" fmla="*/ 757 h 757"/>
                <a:gd name="T14" fmla="*/ 173 w 538"/>
                <a:gd name="T15" fmla="*/ 753 h 757"/>
                <a:gd name="T16" fmla="*/ 111 w 538"/>
                <a:gd name="T17" fmla="*/ 735 h 757"/>
                <a:gd name="T18" fmla="*/ 60 w 538"/>
                <a:gd name="T19" fmla="*/ 699 h 757"/>
                <a:gd name="T20" fmla="*/ 33 w 538"/>
                <a:gd name="T21" fmla="*/ 669 h 757"/>
                <a:gd name="T22" fmla="*/ 9 w 538"/>
                <a:gd name="T23" fmla="*/ 615 h 757"/>
                <a:gd name="T24" fmla="*/ 0 w 538"/>
                <a:gd name="T25" fmla="*/ 554 h 757"/>
                <a:gd name="T26" fmla="*/ 4 w 538"/>
                <a:gd name="T27" fmla="*/ 508 h 757"/>
                <a:gd name="T28" fmla="*/ 25 w 538"/>
                <a:gd name="T29" fmla="*/ 450 h 757"/>
                <a:gd name="T30" fmla="*/ 63 w 538"/>
                <a:gd name="T31" fmla="*/ 402 h 757"/>
                <a:gd name="T32" fmla="*/ 119 w 538"/>
                <a:gd name="T33" fmla="*/ 364 h 757"/>
                <a:gd name="T34" fmla="*/ 192 w 538"/>
                <a:gd name="T35" fmla="*/ 336 h 757"/>
                <a:gd name="T36" fmla="*/ 473 w 538"/>
                <a:gd name="T37" fmla="*/ 292 h 757"/>
                <a:gd name="T38" fmla="*/ 470 w 538"/>
                <a:gd name="T39" fmla="*/ 237 h 757"/>
                <a:gd name="T40" fmla="*/ 455 w 538"/>
                <a:gd name="T41" fmla="*/ 168 h 757"/>
                <a:gd name="T42" fmla="*/ 429 w 538"/>
                <a:gd name="T43" fmla="*/ 117 h 757"/>
                <a:gd name="T44" fmla="*/ 389 w 538"/>
                <a:gd name="T45" fmla="*/ 81 h 757"/>
                <a:gd name="T46" fmla="*/ 338 w 538"/>
                <a:gd name="T47" fmla="*/ 63 h 757"/>
                <a:gd name="T48" fmla="*/ 297 w 538"/>
                <a:gd name="T49" fmla="*/ 59 h 757"/>
                <a:gd name="T50" fmla="*/ 210 w 538"/>
                <a:gd name="T51" fmla="*/ 72 h 757"/>
                <a:gd name="T52" fmla="*/ 122 w 538"/>
                <a:gd name="T53" fmla="*/ 112 h 757"/>
                <a:gd name="T54" fmla="*/ 66 w 538"/>
                <a:gd name="T55" fmla="*/ 76 h 757"/>
                <a:gd name="T56" fmla="*/ 112 w 538"/>
                <a:gd name="T57" fmla="*/ 46 h 757"/>
                <a:gd name="T58" fmla="*/ 175 w 538"/>
                <a:gd name="T59" fmla="*/ 21 h 757"/>
                <a:gd name="T60" fmla="*/ 274 w 538"/>
                <a:gd name="T61" fmla="*/ 2 h 757"/>
                <a:gd name="T62" fmla="*/ 332 w 538"/>
                <a:gd name="T63" fmla="*/ 0 h 757"/>
                <a:gd name="T64" fmla="*/ 403 w 538"/>
                <a:gd name="T65" fmla="*/ 16 h 757"/>
                <a:gd name="T66" fmla="*/ 460 w 538"/>
                <a:gd name="T67" fmla="*/ 53 h 757"/>
                <a:gd name="T68" fmla="*/ 492 w 538"/>
                <a:gd name="T69" fmla="*/ 87 h 757"/>
                <a:gd name="T70" fmla="*/ 523 w 538"/>
                <a:gd name="T71" fmla="*/ 153 h 757"/>
                <a:gd name="T72" fmla="*/ 536 w 538"/>
                <a:gd name="T73" fmla="*/ 237 h 757"/>
                <a:gd name="T74" fmla="*/ 473 w 538"/>
                <a:gd name="T75" fmla="*/ 740 h 757"/>
                <a:gd name="T76" fmla="*/ 246 w 538"/>
                <a:gd name="T77" fmla="*/ 384 h 757"/>
                <a:gd name="T78" fmla="*/ 177 w 538"/>
                <a:gd name="T79" fmla="*/ 401 h 757"/>
                <a:gd name="T80" fmla="*/ 127 w 538"/>
                <a:gd name="T81" fmla="*/ 424 h 757"/>
                <a:gd name="T82" fmla="*/ 104 w 538"/>
                <a:gd name="T83" fmla="*/ 442 h 757"/>
                <a:gd name="T84" fmla="*/ 79 w 538"/>
                <a:gd name="T85" fmla="*/ 480 h 757"/>
                <a:gd name="T86" fmla="*/ 70 w 538"/>
                <a:gd name="T87" fmla="*/ 531 h 757"/>
                <a:gd name="T88" fmla="*/ 70 w 538"/>
                <a:gd name="T89" fmla="*/ 567 h 757"/>
                <a:gd name="T90" fmla="*/ 79 w 538"/>
                <a:gd name="T91" fmla="*/ 610 h 757"/>
                <a:gd name="T92" fmla="*/ 101 w 538"/>
                <a:gd name="T93" fmla="*/ 646 h 757"/>
                <a:gd name="T94" fmla="*/ 122 w 538"/>
                <a:gd name="T95" fmla="*/ 666 h 757"/>
                <a:gd name="T96" fmla="*/ 162 w 538"/>
                <a:gd name="T97" fmla="*/ 687 h 757"/>
                <a:gd name="T98" fmla="*/ 211 w 538"/>
                <a:gd name="T99" fmla="*/ 697 h 757"/>
                <a:gd name="T100" fmla="*/ 256 w 538"/>
                <a:gd name="T101" fmla="*/ 697 h 757"/>
                <a:gd name="T102" fmla="*/ 325 w 538"/>
                <a:gd name="T103" fmla="*/ 679 h 757"/>
                <a:gd name="T104" fmla="*/ 386 w 538"/>
                <a:gd name="T105" fmla="*/ 640 h 757"/>
                <a:gd name="T106" fmla="*/ 419 w 538"/>
                <a:gd name="T107" fmla="*/ 600 h 757"/>
                <a:gd name="T108" fmla="*/ 455 w 538"/>
                <a:gd name="T109" fmla="*/ 532 h 757"/>
                <a:gd name="T110" fmla="*/ 472 w 538"/>
                <a:gd name="T111" fmla="*/ 452 h 757"/>
                <a:gd name="T112" fmla="*/ 274 w 538"/>
                <a:gd name="T113" fmla="*/ 37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8" h="757">
                  <a:moveTo>
                    <a:pt x="473" y="740"/>
                  </a:moveTo>
                  <a:lnTo>
                    <a:pt x="473" y="595"/>
                  </a:lnTo>
                  <a:lnTo>
                    <a:pt x="470" y="595"/>
                  </a:lnTo>
                  <a:lnTo>
                    <a:pt x="470" y="595"/>
                  </a:lnTo>
                  <a:lnTo>
                    <a:pt x="460" y="613"/>
                  </a:lnTo>
                  <a:lnTo>
                    <a:pt x="450" y="630"/>
                  </a:lnTo>
                  <a:lnTo>
                    <a:pt x="439" y="646"/>
                  </a:lnTo>
                  <a:lnTo>
                    <a:pt x="427" y="661"/>
                  </a:lnTo>
                  <a:lnTo>
                    <a:pt x="414" y="676"/>
                  </a:lnTo>
                  <a:lnTo>
                    <a:pt x="401" y="689"/>
                  </a:lnTo>
                  <a:lnTo>
                    <a:pt x="386" y="702"/>
                  </a:lnTo>
                  <a:lnTo>
                    <a:pt x="370" y="714"/>
                  </a:lnTo>
                  <a:lnTo>
                    <a:pt x="370" y="714"/>
                  </a:lnTo>
                  <a:lnTo>
                    <a:pt x="353" y="724"/>
                  </a:lnTo>
                  <a:lnTo>
                    <a:pt x="335" y="732"/>
                  </a:lnTo>
                  <a:lnTo>
                    <a:pt x="318" y="740"/>
                  </a:lnTo>
                  <a:lnTo>
                    <a:pt x="300" y="747"/>
                  </a:lnTo>
                  <a:lnTo>
                    <a:pt x="281" y="752"/>
                  </a:lnTo>
                  <a:lnTo>
                    <a:pt x="262" y="755"/>
                  </a:lnTo>
                  <a:lnTo>
                    <a:pt x="243" y="757"/>
                  </a:lnTo>
                  <a:lnTo>
                    <a:pt x="223" y="757"/>
                  </a:lnTo>
                  <a:lnTo>
                    <a:pt x="223" y="757"/>
                  </a:lnTo>
                  <a:lnTo>
                    <a:pt x="198" y="757"/>
                  </a:lnTo>
                  <a:lnTo>
                    <a:pt x="173" y="753"/>
                  </a:lnTo>
                  <a:lnTo>
                    <a:pt x="152" y="750"/>
                  </a:lnTo>
                  <a:lnTo>
                    <a:pt x="131" y="743"/>
                  </a:lnTo>
                  <a:lnTo>
                    <a:pt x="111" y="735"/>
                  </a:lnTo>
                  <a:lnTo>
                    <a:pt x="93" y="725"/>
                  </a:lnTo>
                  <a:lnTo>
                    <a:pt x="76" y="714"/>
                  </a:lnTo>
                  <a:lnTo>
                    <a:pt x="60" y="699"/>
                  </a:lnTo>
                  <a:lnTo>
                    <a:pt x="60" y="699"/>
                  </a:lnTo>
                  <a:lnTo>
                    <a:pt x="47" y="684"/>
                  </a:lnTo>
                  <a:lnTo>
                    <a:pt x="33" y="669"/>
                  </a:lnTo>
                  <a:lnTo>
                    <a:pt x="23" y="651"/>
                  </a:lnTo>
                  <a:lnTo>
                    <a:pt x="15" y="635"/>
                  </a:lnTo>
                  <a:lnTo>
                    <a:pt x="9" y="615"/>
                  </a:lnTo>
                  <a:lnTo>
                    <a:pt x="4" y="595"/>
                  </a:lnTo>
                  <a:lnTo>
                    <a:pt x="0" y="575"/>
                  </a:lnTo>
                  <a:lnTo>
                    <a:pt x="0" y="554"/>
                  </a:lnTo>
                  <a:lnTo>
                    <a:pt x="0" y="554"/>
                  </a:lnTo>
                  <a:lnTo>
                    <a:pt x="0" y="531"/>
                  </a:lnTo>
                  <a:lnTo>
                    <a:pt x="4" y="508"/>
                  </a:lnTo>
                  <a:lnTo>
                    <a:pt x="9" y="488"/>
                  </a:lnTo>
                  <a:lnTo>
                    <a:pt x="15" y="468"/>
                  </a:lnTo>
                  <a:lnTo>
                    <a:pt x="25" y="450"/>
                  </a:lnTo>
                  <a:lnTo>
                    <a:pt x="35" y="432"/>
                  </a:lnTo>
                  <a:lnTo>
                    <a:pt x="48" y="417"/>
                  </a:lnTo>
                  <a:lnTo>
                    <a:pt x="63" y="402"/>
                  </a:lnTo>
                  <a:lnTo>
                    <a:pt x="79" y="387"/>
                  </a:lnTo>
                  <a:lnTo>
                    <a:pt x="98" y="376"/>
                  </a:lnTo>
                  <a:lnTo>
                    <a:pt x="119" y="364"/>
                  </a:lnTo>
                  <a:lnTo>
                    <a:pt x="140" y="354"/>
                  </a:lnTo>
                  <a:lnTo>
                    <a:pt x="165" y="344"/>
                  </a:lnTo>
                  <a:lnTo>
                    <a:pt x="192" y="336"/>
                  </a:lnTo>
                  <a:lnTo>
                    <a:pt x="220" y="330"/>
                  </a:lnTo>
                  <a:lnTo>
                    <a:pt x="251" y="325"/>
                  </a:lnTo>
                  <a:lnTo>
                    <a:pt x="473" y="292"/>
                  </a:lnTo>
                  <a:lnTo>
                    <a:pt x="473" y="292"/>
                  </a:lnTo>
                  <a:lnTo>
                    <a:pt x="472" y="264"/>
                  </a:lnTo>
                  <a:lnTo>
                    <a:pt x="470" y="237"/>
                  </a:lnTo>
                  <a:lnTo>
                    <a:pt x="467" y="213"/>
                  </a:lnTo>
                  <a:lnTo>
                    <a:pt x="462" y="189"/>
                  </a:lnTo>
                  <a:lnTo>
                    <a:pt x="455" y="168"/>
                  </a:lnTo>
                  <a:lnTo>
                    <a:pt x="449" y="150"/>
                  </a:lnTo>
                  <a:lnTo>
                    <a:pt x="439" y="132"/>
                  </a:lnTo>
                  <a:lnTo>
                    <a:pt x="429" y="117"/>
                  </a:lnTo>
                  <a:lnTo>
                    <a:pt x="417" y="104"/>
                  </a:lnTo>
                  <a:lnTo>
                    <a:pt x="404" y="91"/>
                  </a:lnTo>
                  <a:lnTo>
                    <a:pt x="389" y="81"/>
                  </a:lnTo>
                  <a:lnTo>
                    <a:pt x="375" y="72"/>
                  </a:lnTo>
                  <a:lnTo>
                    <a:pt x="358" y="67"/>
                  </a:lnTo>
                  <a:lnTo>
                    <a:pt x="338" y="63"/>
                  </a:lnTo>
                  <a:lnTo>
                    <a:pt x="318" y="59"/>
                  </a:lnTo>
                  <a:lnTo>
                    <a:pt x="297" y="59"/>
                  </a:lnTo>
                  <a:lnTo>
                    <a:pt x="297" y="59"/>
                  </a:lnTo>
                  <a:lnTo>
                    <a:pt x="267" y="61"/>
                  </a:lnTo>
                  <a:lnTo>
                    <a:pt x="239" y="64"/>
                  </a:lnTo>
                  <a:lnTo>
                    <a:pt x="210" y="72"/>
                  </a:lnTo>
                  <a:lnTo>
                    <a:pt x="180" y="82"/>
                  </a:lnTo>
                  <a:lnTo>
                    <a:pt x="150" y="95"/>
                  </a:lnTo>
                  <a:lnTo>
                    <a:pt x="122" y="112"/>
                  </a:lnTo>
                  <a:lnTo>
                    <a:pt x="94" y="132"/>
                  </a:lnTo>
                  <a:lnTo>
                    <a:pt x="66" y="155"/>
                  </a:lnTo>
                  <a:lnTo>
                    <a:pt x="66" y="76"/>
                  </a:lnTo>
                  <a:lnTo>
                    <a:pt x="66" y="76"/>
                  </a:lnTo>
                  <a:lnTo>
                    <a:pt x="88" y="61"/>
                  </a:lnTo>
                  <a:lnTo>
                    <a:pt x="112" y="46"/>
                  </a:lnTo>
                  <a:lnTo>
                    <a:pt x="142" y="34"/>
                  </a:lnTo>
                  <a:lnTo>
                    <a:pt x="175" y="21"/>
                  </a:lnTo>
                  <a:lnTo>
                    <a:pt x="175" y="21"/>
                  </a:lnTo>
                  <a:lnTo>
                    <a:pt x="208" y="11"/>
                  </a:lnTo>
                  <a:lnTo>
                    <a:pt x="241" y="5"/>
                  </a:lnTo>
                  <a:lnTo>
                    <a:pt x="274" y="2"/>
                  </a:lnTo>
                  <a:lnTo>
                    <a:pt x="304" y="0"/>
                  </a:lnTo>
                  <a:lnTo>
                    <a:pt x="304" y="0"/>
                  </a:lnTo>
                  <a:lnTo>
                    <a:pt x="332" y="0"/>
                  </a:lnTo>
                  <a:lnTo>
                    <a:pt x="356" y="3"/>
                  </a:lnTo>
                  <a:lnTo>
                    <a:pt x="381" y="10"/>
                  </a:lnTo>
                  <a:lnTo>
                    <a:pt x="403" y="16"/>
                  </a:lnTo>
                  <a:lnTo>
                    <a:pt x="424" y="26"/>
                  </a:lnTo>
                  <a:lnTo>
                    <a:pt x="444" y="38"/>
                  </a:lnTo>
                  <a:lnTo>
                    <a:pt x="460" y="53"/>
                  </a:lnTo>
                  <a:lnTo>
                    <a:pt x="477" y="69"/>
                  </a:lnTo>
                  <a:lnTo>
                    <a:pt x="477" y="69"/>
                  </a:lnTo>
                  <a:lnTo>
                    <a:pt x="492" y="87"/>
                  </a:lnTo>
                  <a:lnTo>
                    <a:pt x="503" y="107"/>
                  </a:lnTo>
                  <a:lnTo>
                    <a:pt x="515" y="128"/>
                  </a:lnTo>
                  <a:lnTo>
                    <a:pt x="523" y="153"/>
                  </a:lnTo>
                  <a:lnTo>
                    <a:pt x="529" y="180"/>
                  </a:lnTo>
                  <a:lnTo>
                    <a:pt x="534" y="208"/>
                  </a:lnTo>
                  <a:lnTo>
                    <a:pt x="536" y="237"/>
                  </a:lnTo>
                  <a:lnTo>
                    <a:pt x="538" y="270"/>
                  </a:lnTo>
                  <a:lnTo>
                    <a:pt x="538" y="740"/>
                  </a:lnTo>
                  <a:lnTo>
                    <a:pt x="473" y="740"/>
                  </a:lnTo>
                  <a:close/>
                  <a:moveTo>
                    <a:pt x="274" y="379"/>
                  </a:moveTo>
                  <a:lnTo>
                    <a:pt x="274" y="379"/>
                  </a:lnTo>
                  <a:lnTo>
                    <a:pt x="246" y="384"/>
                  </a:lnTo>
                  <a:lnTo>
                    <a:pt x="221" y="389"/>
                  </a:lnTo>
                  <a:lnTo>
                    <a:pt x="198" y="396"/>
                  </a:lnTo>
                  <a:lnTo>
                    <a:pt x="177" y="401"/>
                  </a:lnTo>
                  <a:lnTo>
                    <a:pt x="159" y="409"/>
                  </a:lnTo>
                  <a:lnTo>
                    <a:pt x="142" y="415"/>
                  </a:lnTo>
                  <a:lnTo>
                    <a:pt x="127" y="424"/>
                  </a:lnTo>
                  <a:lnTo>
                    <a:pt x="114" y="432"/>
                  </a:lnTo>
                  <a:lnTo>
                    <a:pt x="114" y="432"/>
                  </a:lnTo>
                  <a:lnTo>
                    <a:pt x="104" y="442"/>
                  </a:lnTo>
                  <a:lnTo>
                    <a:pt x="94" y="453"/>
                  </a:lnTo>
                  <a:lnTo>
                    <a:pt x="86" y="466"/>
                  </a:lnTo>
                  <a:lnTo>
                    <a:pt x="79" y="480"/>
                  </a:lnTo>
                  <a:lnTo>
                    <a:pt x="75" y="496"/>
                  </a:lnTo>
                  <a:lnTo>
                    <a:pt x="71" y="513"/>
                  </a:lnTo>
                  <a:lnTo>
                    <a:pt x="70" y="531"/>
                  </a:lnTo>
                  <a:lnTo>
                    <a:pt x="68" y="551"/>
                  </a:lnTo>
                  <a:lnTo>
                    <a:pt x="68" y="551"/>
                  </a:lnTo>
                  <a:lnTo>
                    <a:pt x="70" y="567"/>
                  </a:lnTo>
                  <a:lnTo>
                    <a:pt x="71" y="582"/>
                  </a:lnTo>
                  <a:lnTo>
                    <a:pt x="75" y="595"/>
                  </a:lnTo>
                  <a:lnTo>
                    <a:pt x="79" y="610"/>
                  </a:lnTo>
                  <a:lnTo>
                    <a:pt x="84" y="621"/>
                  </a:lnTo>
                  <a:lnTo>
                    <a:pt x="93" y="635"/>
                  </a:lnTo>
                  <a:lnTo>
                    <a:pt x="101" y="646"/>
                  </a:lnTo>
                  <a:lnTo>
                    <a:pt x="111" y="656"/>
                  </a:lnTo>
                  <a:lnTo>
                    <a:pt x="111" y="656"/>
                  </a:lnTo>
                  <a:lnTo>
                    <a:pt x="122" y="666"/>
                  </a:lnTo>
                  <a:lnTo>
                    <a:pt x="134" y="674"/>
                  </a:lnTo>
                  <a:lnTo>
                    <a:pt x="147" y="682"/>
                  </a:lnTo>
                  <a:lnTo>
                    <a:pt x="162" y="687"/>
                  </a:lnTo>
                  <a:lnTo>
                    <a:pt x="177" y="692"/>
                  </a:lnTo>
                  <a:lnTo>
                    <a:pt x="193" y="696"/>
                  </a:lnTo>
                  <a:lnTo>
                    <a:pt x="211" y="697"/>
                  </a:lnTo>
                  <a:lnTo>
                    <a:pt x="229" y="699"/>
                  </a:lnTo>
                  <a:lnTo>
                    <a:pt x="229" y="699"/>
                  </a:lnTo>
                  <a:lnTo>
                    <a:pt x="256" y="697"/>
                  </a:lnTo>
                  <a:lnTo>
                    <a:pt x="281" y="694"/>
                  </a:lnTo>
                  <a:lnTo>
                    <a:pt x="304" y="687"/>
                  </a:lnTo>
                  <a:lnTo>
                    <a:pt x="325" y="679"/>
                  </a:lnTo>
                  <a:lnTo>
                    <a:pt x="347" y="668"/>
                  </a:lnTo>
                  <a:lnTo>
                    <a:pt x="366" y="654"/>
                  </a:lnTo>
                  <a:lnTo>
                    <a:pt x="386" y="640"/>
                  </a:lnTo>
                  <a:lnTo>
                    <a:pt x="404" y="621"/>
                  </a:lnTo>
                  <a:lnTo>
                    <a:pt x="404" y="621"/>
                  </a:lnTo>
                  <a:lnTo>
                    <a:pt x="419" y="600"/>
                  </a:lnTo>
                  <a:lnTo>
                    <a:pt x="434" y="580"/>
                  </a:lnTo>
                  <a:lnTo>
                    <a:pt x="445" y="557"/>
                  </a:lnTo>
                  <a:lnTo>
                    <a:pt x="455" y="532"/>
                  </a:lnTo>
                  <a:lnTo>
                    <a:pt x="464" y="506"/>
                  </a:lnTo>
                  <a:lnTo>
                    <a:pt x="468" y="480"/>
                  </a:lnTo>
                  <a:lnTo>
                    <a:pt x="472" y="452"/>
                  </a:lnTo>
                  <a:lnTo>
                    <a:pt x="473" y="422"/>
                  </a:lnTo>
                  <a:lnTo>
                    <a:pt x="473" y="351"/>
                  </a:lnTo>
                  <a:lnTo>
                    <a:pt x="274" y="379"/>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6" name="Freeform 46"/>
            <p:cNvSpPr>
              <a:spLocks/>
            </p:cNvSpPr>
            <p:nvPr/>
          </p:nvSpPr>
          <p:spPr bwMode="auto">
            <a:xfrm>
              <a:off x="5608638" y="2809875"/>
              <a:ext cx="271463" cy="585788"/>
            </a:xfrm>
            <a:custGeom>
              <a:avLst/>
              <a:gdLst>
                <a:gd name="T0" fmla="*/ 341 w 341"/>
                <a:gd name="T1" fmla="*/ 81 h 737"/>
                <a:gd name="T2" fmla="*/ 341 w 341"/>
                <a:gd name="T3" fmla="*/ 81 h 737"/>
                <a:gd name="T4" fmla="*/ 323 w 341"/>
                <a:gd name="T5" fmla="*/ 71 h 737"/>
                <a:gd name="T6" fmla="*/ 305 w 341"/>
                <a:gd name="T7" fmla="*/ 64 h 737"/>
                <a:gd name="T8" fmla="*/ 285 w 341"/>
                <a:gd name="T9" fmla="*/ 60 h 737"/>
                <a:gd name="T10" fmla="*/ 264 w 341"/>
                <a:gd name="T11" fmla="*/ 58 h 737"/>
                <a:gd name="T12" fmla="*/ 264 w 341"/>
                <a:gd name="T13" fmla="*/ 58 h 737"/>
                <a:gd name="T14" fmla="*/ 244 w 341"/>
                <a:gd name="T15" fmla="*/ 60 h 737"/>
                <a:gd name="T16" fmla="*/ 224 w 341"/>
                <a:gd name="T17" fmla="*/ 64 h 737"/>
                <a:gd name="T18" fmla="*/ 205 w 341"/>
                <a:gd name="T19" fmla="*/ 71 h 737"/>
                <a:gd name="T20" fmla="*/ 187 w 341"/>
                <a:gd name="T21" fmla="*/ 81 h 737"/>
                <a:gd name="T22" fmla="*/ 168 w 341"/>
                <a:gd name="T23" fmla="*/ 92 h 737"/>
                <a:gd name="T24" fmla="*/ 152 w 341"/>
                <a:gd name="T25" fmla="*/ 107 h 737"/>
                <a:gd name="T26" fmla="*/ 137 w 341"/>
                <a:gd name="T27" fmla="*/ 125 h 737"/>
                <a:gd name="T28" fmla="*/ 122 w 341"/>
                <a:gd name="T29" fmla="*/ 147 h 737"/>
                <a:gd name="T30" fmla="*/ 122 w 341"/>
                <a:gd name="T31" fmla="*/ 147 h 737"/>
                <a:gd name="T32" fmla="*/ 107 w 341"/>
                <a:gd name="T33" fmla="*/ 170 h 737"/>
                <a:gd name="T34" fmla="*/ 96 w 341"/>
                <a:gd name="T35" fmla="*/ 195 h 737"/>
                <a:gd name="T36" fmla="*/ 86 w 341"/>
                <a:gd name="T37" fmla="*/ 223 h 737"/>
                <a:gd name="T38" fmla="*/ 78 w 341"/>
                <a:gd name="T39" fmla="*/ 254 h 737"/>
                <a:gd name="T40" fmla="*/ 71 w 341"/>
                <a:gd name="T41" fmla="*/ 285 h 737"/>
                <a:gd name="T42" fmla="*/ 68 w 341"/>
                <a:gd name="T43" fmla="*/ 320 h 737"/>
                <a:gd name="T44" fmla="*/ 65 w 341"/>
                <a:gd name="T45" fmla="*/ 358 h 737"/>
                <a:gd name="T46" fmla="*/ 63 w 341"/>
                <a:gd name="T47" fmla="*/ 398 h 737"/>
                <a:gd name="T48" fmla="*/ 63 w 341"/>
                <a:gd name="T49" fmla="*/ 737 h 737"/>
                <a:gd name="T50" fmla="*/ 0 w 341"/>
                <a:gd name="T51" fmla="*/ 737 h 737"/>
                <a:gd name="T52" fmla="*/ 0 w 341"/>
                <a:gd name="T53" fmla="*/ 13 h 737"/>
                <a:gd name="T54" fmla="*/ 63 w 341"/>
                <a:gd name="T55" fmla="*/ 13 h 737"/>
                <a:gd name="T56" fmla="*/ 63 w 341"/>
                <a:gd name="T57" fmla="*/ 175 h 737"/>
                <a:gd name="T58" fmla="*/ 66 w 341"/>
                <a:gd name="T59" fmla="*/ 175 h 737"/>
                <a:gd name="T60" fmla="*/ 66 w 341"/>
                <a:gd name="T61" fmla="*/ 175 h 737"/>
                <a:gd name="T62" fmla="*/ 73 w 341"/>
                <a:gd name="T63" fmla="*/ 153 h 737"/>
                <a:gd name="T64" fmla="*/ 81 w 341"/>
                <a:gd name="T65" fmla="*/ 135 h 737"/>
                <a:gd name="T66" fmla="*/ 89 w 341"/>
                <a:gd name="T67" fmla="*/ 117 h 737"/>
                <a:gd name="T68" fmla="*/ 99 w 341"/>
                <a:gd name="T69" fmla="*/ 101 h 737"/>
                <a:gd name="T70" fmla="*/ 109 w 341"/>
                <a:gd name="T71" fmla="*/ 86 h 737"/>
                <a:gd name="T72" fmla="*/ 119 w 341"/>
                <a:gd name="T73" fmla="*/ 71 h 737"/>
                <a:gd name="T74" fmla="*/ 132 w 341"/>
                <a:gd name="T75" fmla="*/ 58 h 737"/>
                <a:gd name="T76" fmla="*/ 145 w 341"/>
                <a:gd name="T77" fmla="*/ 46 h 737"/>
                <a:gd name="T78" fmla="*/ 145 w 341"/>
                <a:gd name="T79" fmla="*/ 46 h 737"/>
                <a:gd name="T80" fmla="*/ 159 w 341"/>
                <a:gd name="T81" fmla="*/ 35 h 737"/>
                <a:gd name="T82" fmla="*/ 173 w 341"/>
                <a:gd name="T83" fmla="*/ 25 h 737"/>
                <a:gd name="T84" fmla="*/ 187 w 341"/>
                <a:gd name="T85" fmla="*/ 18 h 737"/>
                <a:gd name="T86" fmla="*/ 203 w 341"/>
                <a:gd name="T87" fmla="*/ 12 h 737"/>
                <a:gd name="T88" fmla="*/ 218 w 341"/>
                <a:gd name="T89" fmla="*/ 7 h 737"/>
                <a:gd name="T90" fmla="*/ 234 w 341"/>
                <a:gd name="T91" fmla="*/ 3 h 737"/>
                <a:gd name="T92" fmla="*/ 251 w 341"/>
                <a:gd name="T93" fmla="*/ 0 h 737"/>
                <a:gd name="T94" fmla="*/ 269 w 341"/>
                <a:gd name="T95" fmla="*/ 0 h 737"/>
                <a:gd name="T96" fmla="*/ 269 w 341"/>
                <a:gd name="T97" fmla="*/ 0 h 737"/>
                <a:gd name="T98" fmla="*/ 289 w 341"/>
                <a:gd name="T99" fmla="*/ 0 h 737"/>
                <a:gd name="T100" fmla="*/ 307 w 341"/>
                <a:gd name="T101" fmla="*/ 3 h 737"/>
                <a:gd name="T102" fmla="*/ 325 w 341"/>
                <a:gd name="T103" fmla="*/ 7 h 737"/>
                <a:gd name="T104" fmla="*/ 341 w 341"/>
                <a:gd name="T105" fmla="*/ 12 h 737"/>
                <a:gd name="T106" fmla="*/ 341 w 341"/>
                <a:gd name="T107" fmla="*/ 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1" h="737">
                  <a:moveTo>
                    <a:pt x="341" y="81"/>
                  </a:moveTo>
                  <a:lnTo>
                    <a:pt x="341" y="81"/>
                  </a:lnTo>
                  <a:lnTo>
                    <a:pt x="323" y="71"/>
                  </a:lnTo>
                  <a:lnTo>
                    <a:pt x="305" y="64"/>
                  </a:lnTo>
                  <a:lnTo>
                    <a:pt x="285" y="60"/>
                  </a:lnTo>
                  <a:lnTo>
                    <a:pt x="264" y="58"/>
                  </a:lnTo>
                  <a:lnTo>
                    <a:pt x="264" y="58"/>
                  </a:lnTo>
                  <a:lnTo>
                    <a:pt x="244" y="60"/>
                  </a:lnTo>
                  <a:lnTo>
                    <a:pt x="224" y="64"/>
                  </a:lnTo>
                  <a:lnTo>
                    <a:pt x="205" y="71"/>
                  </a:lnTo>
                  <a:lnTo>
                    <a:pt x="187" y="81"/>
                  </a:lnTo>
                  <a:lnTo>
                    <a:pt x="168" y="92"/>
                  </a:lnTo>
                  <a:lnTo>
                    <a:pt x="152" y="107"/>
                  </a:lnTo>
                  <a:lnTo>
                    <a:pt x="137" y="125"/>
                  </a:lnTo>
                  <a:lnTo>
                    <a:pt x="122" y="147"/>
                  </a:lnTo>
                  <a:lnTo>
                    <a:pt x="122" y="147"/>
                  </a:lnTo>
                  <a:lnTo>
                    <a:pt x="107" y="170"/>
                  </a:lnTo>
                  <a:lnTo>
                    <a:pt x="96" y="195"/>
                  </a:lnTo>
                  <a:lnTo>
                    <a:pt x="86" y="223"/>
                  </a:lnTo>
                  <a:lnTo>
                    <a:pt x="78" y="254"/>
                  </a:lnTo>
                  <a:lnTo>
                    <a:pt x="71" y="285"/>
                  </a:lnTo>
                  <a:lnTo>
                    <a:pt x="68" y="320"/>
                  </a:lnTo>
                  <a:lnTo>
                    <a:pt x="65" y="358"/>
                  </a:lnTo>
                  <a:lnTo>
                    <a:pt x="63" y="398"/>
                  </a:lnTo>
                  <a:lnTo>
                    <a:pt x="63" y="737"/>
                  </a:lnTo>
                  <a:lnTo>
                    <a:pt x="0" y="737"/>
                  </a:lnTo>
                  <a:lnTo>
                    <a:pt x="0" y="13"/>
                  </a:lnTo>
                  <a:lnTo>
                    <a:pt x="63" y="13"/>
                  </a:lnTo>
                  <a:lnTo>
                    <a:pt x="63" y="175"/>
                  </a:lnTo>
                  <a:lnTo>
                    <a:pt x="66" y="175"/>
                  </a:lnTo>
                  <a:lnTo>
                    <a:pt x="66" y="175"/>
                  </a:lnTo>
                  <a:lnTo>
                    <a:pt x="73" y="153"/>
                  </a:lnTo>
                  <a:lnTo>
                    <a:pt x="81" y="135"/>
                  </a:lnTo>
                  <a:lnTo>
                    <a:pt x="89" y="117"/>
                  </a:lnTo>
                  <a:lnTo>
                    <a:pt x="99" y="101"/>
                  </a:lnTo>
                  <a:lnTo>
                    <a:pt x="109" y="86"/>
                  </a:lnTo>
                  <a:lnTo>
                    <a:pt x="119" y="71"/>
                  </a:lnTo>
                  <a:lnTo>
                    <a:pt x="132" y="58"/>
                  </a:lnTo>
                  <a:lnTo>
                    <a:pt x="145" y="46"/>
                  </a:lnTo>
                  <a:lnTo>
                    <a:pt x="145" y="46"/>
                  </a:lnTo>
                  <a:lnTo>
                    <a:pt x="159" y="35"/>
                  </a:lnTo>
                  <a:lnTo>
                    <a:pt x="173" y="25"/>
                  </a:lnTo>
                  <a:lnTo>
                    <a:pt x="187" y="18"/>
                  </a:lnTo>
                  <a:lnTo>
                    <a:pt x="203" y="12"/>
                  </a:lnTo>
                  <a:lnTo>
                    <a:pt x="218" y="7"/>
                  </a:lnTo>
                  <a:lnTo>
                    <a:pt x="234" y="3"/>
                  </a:lnTo>
                  <a:lnTo>
                    <a:pt x="251" y="0"/>
                  </a:lnTo>
                  <a:lnTo>
                    <a:pt x="269" y="0"/>
                  </a:lnTo>
                  <a:lnTo>
                    <a:pt x="269" y="0"/>
                  </a:lnTo>
                  <a:lnTo>
                    <a:pt x="289" y="0"/>
                  </a:lnTo>
                  <a:lnTo>
                    <a:pt x="307" y="3"/>
                  </a:lnTo>
                  <a:lnTo>
                    <a:pt x="325" y="7"/>
                  </a:lnTo>
                  <a:lnTo>
                    <a:pt x="341" y="12"/>
                  </a:lnTo>
                  <a:lnTo>
                    <a:pt x="341" y="81"/>
                  </a:lnTo>
                  <a:close/>
                </a:path>
              </a:pathLst>
            </a:custGeom>
            <a:solidFill>
              <a:srgbClr val="02A0C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sp>
        <p:nvSpPr>
          <p:cNvPr id="278" name="TextBox 277"/>
          <p:cNvSpPr txBox="1">
            <a:spLocks/>
          </p:cNvSpPr>
          <p:nvPr/>
        </p:nvSpPr>
        <p:spPr>
          <a:xfrm>
            <a:off x="0" y="6611781"/>
            <a:ext cx="12192000" cy="246221"/>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75757"/>
                </a:solidFill>
                <a:effectLst/>
                <a:uLnTx/>
                <a:uFillTx/>
                <a:latin typeface="Arial"/>
                <a:ea typeface="+mn-ea"/>
                <a:cs typeface="Arial"/>
              </a:rPr>
              <a:t>© 2016 Billion Dollar Graphics. </a:t>
            </a:r>
            <a:r>
              <a:rPr kumimoji="0" lang="en-US" sz="1000" b="1" i="0" u="none" strike="noStrike" kern="1200" cap="none" spc="0" normalizeH="0" baseline="0" noProof="0" dirty="0">
                <a:ln>
                  <a:noFill/>
                </a:ln>
                <a:solidFill>
                  <a:srgbClr val="575757"/>
                </a:solidFill>
                <a:effectLst/>
                <a:uLnTx/>
                <a:uFillTx/>
                <a:latin typeface="Arial"/>
                <a:ea typeface="+mn-ea"/>
                <a:cs typeface="Arial"/>
              </a:rPr>
              <a:t>All rights reserved.</a:t>
            </a:r>
            <a:r>
              <a:rPr kumimoji="0" lang="en-US" sz="1000" b="0" i="0" u="none" strike="noStrike" kern="1200" cap="none" spc="0" normalizeH="0" baseline="0" noProof="0" dirty="0">
                <a:ln>
                  <a:noFill/>
                </a:ln>
                <a:solidFill>
                  <a:srgbClr val="575757"/>
                </a:solidFill>
                <a:effectLst/>
                <a:uLnTx/>
                <a:uFillTx/>
                <a:latin typeface="Arial"/>
                <a:ea typeface="+mn-ea"/>
                <a:cs typeface="Arial"/>
              </a:rPr>
              <a:t> If sharing this content, please give attribution to Mike Parkinson and Billion Dollar Graphics and keep the copyright notification and logo.</a:t>
            </a:r>
          </a:p>
        </p:txBody>
      </p:sp>
      <p:sp>
        <p:nvSpPr>
          <p:cNvPr id="279" name="TextBox 278"/>
          <p:cNvSpPr txBox="1"/>
          <p:nvPr/>
        </p:nvSpPr>
        <p:spPr>
          <a:xfrm>
            <a:off x="2133600" y="156002"/>
            <a:ext cx="9804400" cy="469359"/>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28FB9"/>
                </a:solidFill>
                <a:effectLst/>
                <a:uLnTx/>
                <a:uFillTx/>
                <a:latin typeface="Arial"/>
                <a:ea typeface="+mn-ea"/>
                <a:cs typeface="Arial"/>
              </a:rPr>
              <a:t>How to Make a Key in PowerPoint</a:t>
            </a:r>
          </a:p>
        </p:txBody>
      </p:sp>
      <p:sp>
        <p:nvSpPr>
          <p:cNvPr id="2" name="Rounded Rectangle 1"/>
          <p:cNvSpPr/>
          <p:nvPr/>
        </p:nvSpPr>
        <p:spPr bwMode="auto">
          <a:xfrm>
            <a:off x="685800" y="2057400"/>
            <a:ext cx="762000" cy="1066800"/>
          </a:xfrm>
          <a:prstGeom prst="roundRect">
            <a:avLst>
              <a:gd name="adj" fmla="val 50000"/>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imes" pitchFamily="-97" charset="0"/>
              <a:ea typeface="+mn-ea"/>
              <a:cs typeface="+mn-cs"/>
            </a:endParaRPr>
          </a:p>
        </p:txBody>
      </p:sp>
      <p:sp>
        <p:nvSpPr>
          <p:cNvPr id="277" name="Rounded Rectangle 276"/>
          <p:cNvSpPr/>
          <p:nvPr/>
        </p:nvSpPr>
        <p:spPr bwMode="auto">
          <a:xfrm>
            <a:off x="495300" y="2306320"/>
            <a:ext cx="406400" cy="568960"/>
          </a:xfrm>
          <a:prstGeom prst="roundRect">
            <a:avLst>
              <a:gd name="adj" fmla="val 50000"/>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86" name="Rounded Rectangle 285"/>
          <p:cNvSpPr/>
          <p:nvPr/>
        </p:nvSpPr>
        <p:spPr bwMode="auto">
          <a:xfrm>
            <a:off x="4285459" y="2306320"/>
            <a:ext cx="215035" cy="568960"/>
          </a:xfrm>
          <a:custGeom>
            <a:avLst/>
            <a:gdLst/>
            <a:ahLst/>
            <a:cxnLst/>
            <a:rect l="l" t="t" r="r" b="b"/>
            <a:pathLst>
              <a:path w="215035" h="568960">
                <a:moveTo>
                  <a:pt x="203200" y="0"/>
                </a:moveTo>
                <a:lnTo>
                  <a:pt x="215035" y="1193"/>
                </a:lnTo>
                <a:lnTo>
                  <a:pt x="198241" y="55295"/>
                </a:lnTo>
                <a:cubicBezTo>
                  <a:pt x="193165" y="80098"/>
                  <a:pt x="190500" y="105778"/>
                  <a:pt x="190500" y="132080"/>
                </a:cubicBezTo>
                <a:lnTo>
                  <a:pt x="190500" y="436880"/>
                </a:lnTo>
                <a:cubicBezTo>
                  <a:pt x="190500" y="463183"/>
                  <a:pt x="193165" y="488863"/>
                  <a:pt x="198241" y="513665"/>
                </a:cubicBezTo>
                <a:lnTo>
                  <a:pt x="215035" y="567767"/>
                </a:lnTo>
                <a:lnTo>
                  <a:pt x="203200" y="568960"/>
                </a:lnTo>
                <a:cubicBezTo>
                  <a:pt x="90976" y="568960"/>
                  <a:pt x="0" y="477984"/>
                  <a:pt x="0" y="365760"/>
                </a:cubicBezTo>
                <a:lnTo>
                  <a:pt x="0" y="203200"/>
                </a:lnTo>
                <a:cubicBezTo>
                  <a:pt x="0" y="90976"/>
                  <a:pt x="90976" y="0"/>
                  <a:pt x="203200" y="0"/>
                </a:cubicBezTo>
                <a:close/>
              </a:path>
            </a:pathLst>
          </a:cu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87" name="Rounded Rectangle 285"/>
          <p:cNvSpPr/>
          <p:nvPr/>
        </p:nvSpPr>
        <p:spPr bwMode="auto">
          <a:xfrm>
            <a:off x="4343400" y="2362200"/>
            <a:ext cx="172796" cy="457200"/>
          </a:xfrm>
          <a:custGeom>
            <a:avLst/>
            <a:gdLst/>
            <a:ahLst/>
            <a:cxnLst/>
            <a:rect l="l" t="t" r="r" b="b"/>
            <a:pathLst>
              <a:path w="215035" h="568960">
                <a:moveTo>
                  <a:pt x="203200" y="0"/>
                </a:moveTo>
                <a:lnTo>
                  <a:pt x="215035" y="1193"/>
                </a:lnTo>
                <a:lnTo>
                  <a:pt x="198241" y="55295"/>
                </a:lnTo>
                <a:cubicBezTo>
                  <a:pt x="193165" y="80098"/>
                  <a:pt x="190500" y="105778"/>
                  <a:pt x="190500" y="132080"/>
                </a:cubicBezTo>
                <a:lnTo>
                  <a:pt x="190500" y="436880"/>
                </a:lnTo>
                <a:cubicBezTo>
                  <a:pt x="190500" y="463183"/>
                  <a:pt x="193165" y="488863"/>
                  <a:pt x="198241" y="513665"/>
                </a:cubicBezTo>
                <a:lnTo>
                  <a:pt x="215035" y="567767"/>
                </a:lnTo>
                <a:lnTo>
                  <a:pt x="203200" y="568960"/>
                </a:lnTo>
                <a:cubicBezTo>
                  <a:pt x="90976" y="568960"/>
                  <a:pt x="0" y="477984"/>
                  <a:pt x="0" y="365760"/>
                </a:cubicBezTo>
                <a:lnTo>
                  <a:pt x="0" y="203200"/>
                </a:lnTo>
                <a:cubicBezTo>
                  <a:pt x="0" y="90976"/>
                  <a:pt x="90976" y="0"/>
                  <a:pt x="203200" y="0"/>
                </a:cubicBezTo>
                <a:close/>
              </a:path>
            </a:pathLst>
          </a:cu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88" name="TextBox 287"/>
          <p:cNvSpPr txBox="1"/>
          <p:nvPr/>
        </p:nvSpPr>
        <p:spPr>
          <a:xfrm>
            <a:off x="867747" y="2322510"/>
            <a:ext cx="646548" cy="563231"/>
          </a:xfrm>
          <a:prstGeom prst="rect">
            <a:avLst/>
          </a:prstGeom>
          <a:noFill/>
          <a:ln>
            <a:noFill/>
          </a:ln>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a:rPr>
              <a:t>Make a duplicate of this shape.</a:t>
            </a:r>
          </a:p>
        </p:txBody>
      </p:sp>
      <p:sp>
        <p:nvSpPr>
          <p:cNvPr id="290" name="Rounded Rectangle 289"/>
          <p:cNvSpPr/>
          <p:nvPr/>
        </p:nvSpPr>
        <p:spPr bwMode="auto">
          <a:xfrm>
            <a:off x="2362200" y="2057400"/>
            <a:ext cx="762000" cy="1066800"/>
          </a:xfrm>
          <a:prstGeom prst="roundRect">
            <a:avLst>
              <a:gd name="adj" fmla="val 50000"/>
            </a:avLst>
          </a:prstGeom>
          <a:noFill/>
          <a:ln w="19050" cap="flat" cmpd="sng" algn="ctr">
            <a:solidFill>
              <a:srgbClr val="3ABAE1"/>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imes" pitchFamily="-97" charset="0"/>
              <a:ea typeface="+mn-ea"/>
              <a:cs typeface="+mn-cs"/>
            </a:endParaRPr>
          </a:p>
        </p:txBody>
      </p:sp>
      <p:sp>
        <p:nvSpPr>
          <p:cNvPr id="291" name="Rounded Rectangle 285"/>
          <p:cNvSpPr/>
          <p:nvPr/>
        </p:nvSpPr>
        <p:spPr bwMode="auto">
          <a:xfrm>
            <a:off x="2173555" y="2305844"/>
            <a:ext cx="215035" cy="568960"/>
          </a:xfrm>
          <a:custGeom>
            <a:avLst/>
            <a:gdLst/>
            <a:ahLst/>
            <a:cxnLst/>
            <a:rect l="l" t="t" r="r" b="b"/>
            <a:pathLst>
              <a:path w="215035" h="568960">
                <a:moveTo>
                  <a:pt x="203200" y="0"/>
                </a:moveTo>
                <a:lnTo>
                  <a:pt x="215035" y="1193"/>
                </a:lnTo>
                <a:lnTo>
                  <a:pt x="198241" y="55295"/>
                </a:lnTo>
                <a:cubicBezTo>
                  <a:pt x="193165" y="80098"/>
                  <a:pt x="190500" y="105778"/>
                  <a:pt x="190500" y="132080"/>
                </a:cubicBezTo>
                <a:lnTo>
                  <a:pt x="190500" y="436880"/>
                </a:lnTo>
                <a:cubicBezTo>
                  <a:pt x="190500" y="463183"/>
                  <a:pt x="193165" y="488863"/>
                  <a:pt x="198241" y="513665"/>
                </a:cubicBezTo>
                <a:lnTo>
                  <a:pt x="215035" y="567767"/>
                </a:lnTo>
                <a:lnTo>
                  <a:pt x="203200" y="568960"/>
                </a:lnTo>
                <a:cubicBezTo>
                  <a:pt x="90976" y="568960"/>
                  <a:pt x="0" y="477984"/>
                  <a:pt x="0" y="365760"/>
                </a:cubicBezTo>
                <a:lnTo>
                  <a:pt x="0" y="203200"/>
                </a:lnTo>
                <a:cubicBezTo>
                  <a:pt x="0" y="90976"/>
                  <a:pt x="90976" y="0"/>
                  <a:pt x="203200" y="0"/>
                </a:cubicBezTo>
                <a:close/>
              </a:path>
            </a:pathLst>
          </a:cu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93" name="Rounded Rectangle 285"/>
          <p:cNvSpPr/>
          <p:nvPr/>
        </p:nvSpPr>
        <p:spPr bwMode="auto">
          <a:xfrm>
            <a:off x="5961859" y="2306320"/>
            <a:ext cx="215035" cy="568960"/>
          </a:xfrm>
          <a:custGeom>
            <a:avLst/>
            <a:gdLst/>
            <a:ahLst/>
            <a:cxnLst/>
            <a:rect l="l" t="t" r="r" b="b"/>
            <a:pathLst>
              <a:path w="215035" h="568960">
                <a:moveTo>
                  <a:pt x="203200" y="0"/>
                </a:moveTo>
                <a:lnTo>
                  <a:pt x="215035" y="1193"/>
                </a:lnTo>
                <a:lnTo>
                  <a:pt x="198241" y="55295"/>
                </a:lnTo>
                <a:lnTo>
                  <a:pt x="197703" y="60629"/>
                </a:lnTo>
                <a:lnTo>
                  <a:pt x="157669" y="68712"/>
                </a:lnTo>
                <a:cubicBezTo>
                  <a:pt x="99063" y="93500"/>
                  <a:pt x="57941" y="151531"/>
                  <a:pt x="57941" y="219166"/>
                </a:cubicBezTo>
                <a:lnTo>
                  <a:pt x="57941" y="349794"/>
                </a:lnTo>
                <a:cubicBezTo>
                  <a:pt x="57941" y="417429"/>
                  <a:pt x="99063" y="475460"/>
                  <a:pt x="157669" y="500248"/>
                </a:cubicBezTo>
                <a:lnTo>
                  <a:pt x="197703" y="508331"/>
                </a:lnTo>
                <a:lnTo>
                  <a:pt x="198241" y="513665"/>
                </a:lnTo>
                <a:lnTo>
                  <a:pt x="215035" y="567767"/>
                </a:lnTo>
                <a:lnTo>
                  <a:pt x="203200" y="568960"/>
                </a:lnTo>
                <a:cubicBezTo>
                  <a:pt x="90976" y="568960"/>
                  <a:pt x="0" y="477984"/>
                  <a:pt x="0" y="365760"/>
                </a:cubicBezTo>
                <a:lnTo>
                  <a:pt x="0" y="203200"/>
                </a:lnTo>
                <a:cubicBezTo>
                  <a:pt x="0" y="90976"/>
                  <a:pt x="90976" y="0"/>
                  <a:pt x="203200" y="0"/>
                </a:cubicBezTo>
                <a:close/>
              </a:path>
            </a:pathLst>
          </a:cu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95" name="Rounded Rectangle 285"/>
          <p:cNvSpPr/>
          <p:nvPr/>
        </p:nvSpPr>
        <p:spPr bwMode="auto">
          <a:xfrm>
            <a:off x="7315200" y="2306320"/>
            <a:ext cx="215035" cy="568960"/>
          </a:xfrm>
          <a:custGeom>
            <a:avLst/>
            <a:gdLst/>
            <a:ahLst/>
            <a:cxnLst/>
            <a:rect l="l" t="t" r="r" b="b"/>
            <a:pathLst>
              <a:path w="215035" h="568960">
                <a:moveTo>
                  <a:pt x="203200" y="0"/>
                </a:moveTo>
                <a:lnTo>
                  <a:pt x="215035" y="1193"/>
                </a:lnTo>
                <a:lnTo>
                  <a:pt x="198241" y="55295"/>
                </a:lnTo>
                <a:lnTo>
                  <a:pt x="197703" y="60629"/>
                </a:lnTo>
                <a:lnTo>
                  <a:pt x="157669" y="68712"/>
                </a:lnTo>
                <a:cubicBezTo>
                  <a:pt x="99063" y="93500"/>
                  <a:pt x="57941" y="151531"/>
                  <a:pt x="57941" y="219166"/>
                </a:cubicBezTo>
                <a:lnTo>
                  <a:pt x="57941" y="349794"/>
                </a:lnTo>
                <a:cubicBezTo>
                  <a:pt x="57941" y="417429"/>
                  <a:pt x="99063" y="475460"/>
                  <a:pt x="157669" y="500248"/>
                </a:cubicBezTo>
                <a:lnTo>
                  <a:pt x="197703" y="508331"/>
                </a:lnTo>
                <a:lnTo>
                  <a:pt x="198241" y="513665"/>
                </a:lnTo>
                <a:lnTo>
                  <a:pt x="215035" y="567767"/>
                </a:lnTo>
                <a:lnTo>
                  <a:pt x="203200" y="568960"/>
                </a:lnTo>
                <a:cubicBezTo>
                  <a:pt x="90976" y="568960"/>
                  <a:pt x="0" y="477984"/>
                  <a:pt x="0" y="365760"/>
                </a:cubicBezTo>
                <a:lnTo>
                  <a:pt x="0" y="203200"/>
                </a:lnTo>
                <a:cubicBezTo>
                  <a:pt x="0" y="90976"/>
                  <a:pt x="90976" y="0"/>
                  <a:pt x="203200" y="0"/>
                </a:cubicBezTo>
                <a:close/>
              </a:path>
            </a:pathLst>
          </a:cu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96" name="Rounded Rectangle 295"/>
          <p:cNvSpPr/>
          <p:nvPr/>
        </p:nvSpPr>
        <p:spPr bwMode="auto">
          <a:xfrm>
            <a:off x="7467600" y="2057400"/>
            <a:ext cx="762000" cy="1066800"/>
          </a:xfrm>
          <a:prstGeom prst="roundRect">
            <a:avLst>
              <a:gd name="adj" fmla="val 50000"/>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Times" pitchFamily="-97" charset="0"/>
              <a:ea typeface="+mn-ea"/>
              <a:cs typeface="+mn-cs"/>
            </a:endParaRPr>
          </a:p>
        </p:txBody>
      </p:sp>
      <p:sp>
        <p:nvSpPr>
          <p:cNvPr id="301" name="Rounded Rectangle 285"/>
          <p:cNvSpPr/>
          <p:nvPr/>
        </p:nvSpPr>
        <p:spPr bwMode="auto">
          <a:xfrm>
            <a:off x="8991599" y="2057400"/>
            <a:ext cx="914400" cy="1066800"/>
          </a:xfrm>
          <a:custGeom>
            <a:avLst/>
            <a:gdLst/>
            <a:ahLst/>
            <a:cxnLst/>
            <a:rect l="l" t="t" r="r" b="b"/>
            <a:pathLst>
              <a:path w="914400" h="1066800">
                <a:moveTo>
                  <a:pt x="158811" y="317401"/>
                </a:moveTo>
                <a:lnTo>
                  <a:pt x="157669" y="317632"/>
                </a:lnTo>
                <a:cubicBezTo>
                  <a:pt x="99063" y="342420"/>
                  <a:pt x="57941" y="400451"/>
                  <a:pt x="57941" y="468086"/>
                </a:cubicBezTo>
                <a:lnTo>
                  <a:pt x="57941" y="598714"/>
                </a:lnTo>
                <a:cubicBezTo>
                  <a:pt x="57941" y="666349"/>
                  <a:pt x="99063" y="724380"/>
                  <a:pt x="157669" y="749168"/>
                </a:cubicBezTo>
                <a:lnTo>
                  <a:pt x="158811" y="749399"/>
                </a:lnTo>
                <a:lnTo>
                  <a:pt x="152400" y="685800"/>
                </a:lnTo>
                <a:lnTo>
                  <a:pt x="152400" y="381000"/>
                </a:lnTo>
                <a:close/>
                <a:moveTo>
                  <a:pt x="533400" y="0"/>
                </a:moveTo>
                <a:cubicBezTo>
                  <a:pt x="743820" y="0"/>
                  <a:pt x="914400" y="170580"/>
                  <a:pt x="914400" y="381000"/>
                </a:cubicBezTo>
                <a:lnTo>
                  <a:pt x="914400" y="685800"/>
                </a:lnTo>
                <a:cubicBezTo>
                  <a:pt x="914400" y="896220"/>
                  <a:pt x="743820" y="1066800"/>
                  <a:pt x="533400" y="1066800"/>
                </a:cubicBezTo>
                <a:cubicBezTo>
                  <a:pt x="375585" y="1066800"/>
                  <a:pt x="240180" y="970849"/>
                  <a:pt x="182341" y="834102"/>
                </a:cubicBezTo>
                <a:lnTo>
                  <a:pt x="176469" y="815185"/>
                </a:lnTo>
                <a:lnTo>
                  <a:pt x="162248" y="813752"/>
                </a:lnTo>
                <a:cubicBezTo>
                  <a:pt x="69654" y="794804"/>
                  <a:pt x="0" y="712876"/>
                  <a:pt x="0" y="614680"/>
                </a:cubicBezTo>
                <a:lnTo>
                  <a:pt x="0" y="452120"/>
                </a:lnTo>
                <a:cubicBezTo>
                  <a:pt x="0" y="353924"/>
                  <a:pt x="69654" y="271996"/>
                  <a:pt x="162248" y="253048"/>
                </a:cubicBezTo>
                <a:lnTo>
                  <a:pt x="176469" y="251615"/>
                </a:lnTo>
                <a:lnTo>
                  <a:pt x="182341" y="232698"/>
                </a:lnTo>
                <a:cubicBezTo>
                  <a:pt x="240180" y="95951"/>
                  <a:pt x="375585" y="0"/>
                  <a:pt x="533400" y="0"/>
                </a:cubicBezTo>
                <a:close/>
              </a:path>
            </a:pathLst>
          </a:custGeom>
          <a:solidFill>
            <a:srgbClr val="A2EAFF"/>
          </a:solidFill>
          <a:ln w="9525">
            <a:solidFill>
              <a:srgbClr val="3ABAE1"/>
            </a:solid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17" name="Snip and Round Single Corner Rectangle 16"/>
          <p:cNvSpPr/>
          <p:nvPr/>
        </p:nvSpPr>
        <p:spPr bwMode="auto">
          <a:xfrm>
            <a:off x="10515600" y="2514600"/>
            <a:ext cx="1371600" cy="152400"/>
          </a:xfrm>
          <a:prstGeom prst="snipRoundRect">
            <a:avLst>
              <a:gd name="adj1" fmla="val 0"/>
              <a:gd name="adj2" fmla="val 50000"/>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nvGrpSpPr>
          <p:cNvPr id="19" name="Group 18"/>
          <p:cNvGrpSpPr/>
          <p:nvPr/>
        </p:nvGrpSpPr>
        <p:grpSpPr>
          <a:xfrm>
            <a:off x="284249" y="5511800"/>
            <a:ext cx="1520637" cy="380391"/>
            <a:chOff x="10520449" y="2667000"/>
            <a:chExt cx="1520637" cy="380391"/>
          </a:xfrm>
          <a:solidFill>
            <a:srgbClr val="A2EAFF"/>
          </a:solidFill>
        </p:grpSpPr>
        <p:sp>
          <p:nvSpPr>
            <p:cNvPr id="335" name="Snip and Round Single Corner Rectangle 334"/>
            <p:cNvSpPr/>
            <p:nvPr/>
          </p:nvSpPr>
          <p:spPr bwMode="auto">
            <a:xfrm>
              <a:off x="10668000" y="2667000"/>
              <a:ext cx="1371600" cy="152400"/>
            </a:xfrm>
            <a:prstGeom prst="snipRoundRect">
              <a:avLst>
                <a:gd name="adj1" fmla="val 0"/>
                <a:gd name="adj2" fmla="val 50000"/>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36" name="Isosceles Triangle 335"/>
            <p:cNvSpPr/>
            <p:nvPr/>
          </p:nvSpPr>
          <p:spPr bwMode="auto">
            <a:xfrm rot="10800000">
              <a:off x="10520449" y="2818791"/>
              <a:ext cx="265176" cy="228600"/>
            </a:xfrm>
            <a:prstGeom prst="triangl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37" name="Isosceles Triangle 336"/>
            <p:cNvSpPr/>
            <p:nvPr/>
          </p:nvSpPr>
          <p:spPr bwMode="auto">
            <a:xfrm rot="10800000">
              <a:off x="10668000" y="2818791"/>
              <a:ext cx="265176" cy="228600"/>
            </a:xfrm>
            <a:prstGeom prst="triangl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38" name="Isosceles Triangle 337"/>
            <p:cNvSpPr/>
            <p:nvPr/>
          </p:nvSpPr>
          <p:spPr bwMode="auto">
            <a:xfrm rot="10800000">
              <a:off x="10820400" y="2818791"/>
              <a:ext cx="265176" cy="228600"/>
            </a:xfrm>
            <a:prstGeom prst="triangl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39" name="Isosceles Triangle 338"/>
            <p:cNvSpPr/>
            <p:nvPr/>
          </p:nvSpPr>
          <p:spPr bwMode="auto">
            <a:xfrm rot="10800000">
              <a:off x="10896600" y="2818791"/>
              <a:ext cx="265176" cy="228600"/>
            </a:xfrm>
            <a:prstGeom prst="triangl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40" name="Isosceles Triangle 339"/>
            <p:cNvSpPr/>
            <p:nvPr/>
          </p:nvSpPr>
          <p:spPr bwMode="auto">
            <a:xfrm rot="10800000">
              <a:off x="11049000" y="2818791"/>
              <a:ext cx="265176" cy="228600"/>
            </a:xfrm>
            <a:prstGeom prst="triangl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41" name="Isosceles Triangle 340"/>
            <p:cNvSpPr/>
            <p:nvPr/>
          </p:nvSpPr>
          <p:spPr bwMode="auto">
            <a:xfrm rot="10800000">
              <a:off x="11201400" y="2818791"/>
              <a:ext cx="265176" cy="228600"/>
            </a:xfrm>
            <a:prstGeom prst="triangl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42" name="Isosceles Triangle 341"/>
            <p:cNvSpPr/>
            <p:nvPr/>
          </p:nvSpPr>
          <p:spPr bwMode="auto">
            <a:xfrm rot="10800000">
              <a:off x="11277600" y="2818791"/>
              <a:ext cx="265176" cy="228600"/>
            </a:xfrm>
            <a:prstGeom prst="triangl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43" name="Isosceles Triangle 342"/>
            <p:cNvSpPr/>
            <p:nvPr/>
          </p:nvSpPr>
          <p:spPr bwMode="auto">
            <a:xfrm rot="10800000">
              <a:off x="11430000" y="2818791"/>
              <a:ext cx="265176" cy="228600"/>
            </a:xfrm>
            <a:prstGeom prst="triangl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44" name="Isosceles Triangle 343"/>
            <p:cNvSpPr/>
            <p:nvPr/>
          </p:nvSpPr>
          <p:spPr bwMode="auto">
            <a:xfrm rot="10800000">
              <a:off x="11582400" y="2818791"/>
              <a:ext cx="265176" cy="228600"/>
            </a:xfrm>
            <a:prstGeom prst="triangl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45" name="Isosceles Triangle 344"/>
            <p:cNvSpPr/>
            <p:nvPr/>
          </p:nvSpPr>
          <p:spPr bwMode="auto">
            <a:xfrm rot="10800000">
              <a:off x="11658600" y="2818791"/>
              <a:ext cx="265176" cy="228600"/>
            </a:xfrm>
            <a:prstGeom prst="triangl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46" name="Isosceles Triangle 345"/>
            <p:cNvSpPr/>
            <p:nvPr/>
          </p:nvSpPr>
          <p:spPr bwMode="auto">
            <a:xfrm rot="10800000">
              <a:off x="11775910" y="2818791"/>
              <a:ext cx="265176" cy="228600"/>
            </a:xfrm>
            <a:prstGeom prst="triangle">
              <a:avLst/>
            </a:prstGeom>
            <a:grp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sp>
        <p:nvSpPr>
          <p:cNvPr id="347" name="Isosceles Triangle 346"/>
          <p:cNvSpPr/>
          <p:nvPr/>
        </p:nvSpPr>
        <p:spPr bwMode="auto">
          <a:xfrm rot="10800000">
            <a:off x="914400" y="4572000"/>
            <a:ext cx="265176" cy="228600"/>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0" name="Oval 19"/>
          <p:cNvSpPr/>
          <p:nvPr/>
        </p:nvSpPr>
        <p:spPr bwMode="auto">
          <a:xfrm>
            <a:off x="812800" y="4419600"/>
            <a:ext cx="457200" cy="457200"/>
          </a:xfrm>
          <a:prstGeom prst="ellipse">
            <a:avLst/>
          </a:prstGeom>
          <a:noFill/>
          <a:ln w="19050" cap="flat" cmpd="sng" algn="ctr">
            <a:solidFill>
              <a:srgbClr val="3ABAE1"/>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cxnSp>
        <p:nvCxnSpPr>
          <p:cNvPr id="22" name="Elbow Connector 21"/>
          <p:cNvCxnSpPr>
            <a:stCxn id="20" idx="2"/>
            <a:endCxn id="336" idx="3"/>
          </p:cNvCxnSpPr>
          <p:nvPr/>
        </p:nvCxnSpPr>
        <p:spPr bwMode="auto">
          <a:xfrm rot="10800000" flipV="1">
            <a:off x="416838" y="4648199"/>
            <a:ext cx="395963" cy="1015391"/>
          </a:xfrm>
          <a:prstGeom prst="bentConnector2">
            <a:avLst/>
          </a:prstGeom>
          <a:solidFill>
            <a:schemeClr val="accent1"/>
          </a:solidFill>
          <a:ln w="9525" cap="flat" cmpd="sng" algn="ctr">
            <a:solidFill>
              <a:srgbClr val="3ABAE1"/>
            </a:solidFill>
            <a:prstDash val="solid"/>
            <a:round/>
            <a:headEnd type="none" w="med" len="med"/>
            <a:tailEnd type="none" w="med" len="med"/>
          </a:ln>
          <a:effectLst/>
        </p:spPr>
      </p:cxnSp>
      <p:sp>
        <p:nvSpPr>
          <p:cNvPr id="349" name="Snip and Round Single Corner Rectangle 348"/>
          <p:cNvSpPr/>
          <p:nvPr/>
        </p:nvSpPr>
        <p:spPr bwMode="auto">
          <a:xfrm>
            <a:off x="2433551" y="5511800"/>
            <a:ext cx="1371600" cy="152400"/>
          </a:xfrm>
          <a:prstGeom prst="snipRoundRect">
            <a:avLst>
              <a:gd name="adj1" fmla="val 0"/>
              <a:gd name="adj2" fmla="val 50000"/>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50" name="Isosceles Triangle 349"/>
          <p:cNvSpPr/>
          <p:nvPr/>
        </p:nvSpPr>
        <p:spPr bwMode="auto">
          <a:xfrm rot="10800000">
            <a:off x="2286000" y="5663590"/>
            <a:ext cx="413202" cy="356209"/>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51" name="Isosceles Triangle 350"/>
          <p:cNvSpPr/>
          <p:nvPr/>
        </p:nvSpPr>
        <p:spPr bwMode="auto">
          <a:xfrm rot="10800000">
            <a:off x="2418289" y="5661384"/>
            <a:ext cx="329199" cy="283793"/>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52" name="Isosceles Triangle 351"/>
          <p:cNvSpPr/>
          <p:nvPr/>
        </p:nvSpPr>
        <p:spPr bwMode="auto">
          <a:xfrm rot="10800000">
            <a:off x="2585951" y="5663591"/>
            <a:ext cx="265176" cy="228600"/>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53" name="Isosceles Triangle 352"/>
          <p:cNvSpPr/>
          <p:nvPr/>
        </p:nvSpPr>
        <p:spPr bwMode="auto">
          <a:xfrm rot="10800000">
            <a:off x="2662150" y="5663591"/>
            <a:ext cx="290599" cy="250516"/>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54" name="Isosceles Triangle 353"/>
          <p:cNvSpPr/>
          <p:nvPr/>
        </p:nvSpPr>
        <p:spPr bwMode="auto">
          <a:xfrm rot="10800000">
            <a:off x="2814551" y="5663590"/>
            <a:ext cx="324810" cy="280009"/>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55" name="Isosceles Triangle 354"/>
          <p:cNvSpPr/>
          <p:nvPr/>
        </p:nvSpPr>
        <p:spPr bwMode="auto">
          <a:xfrm rot="10800000">
            <a:off x="2966951" y="5663591"/>
            <a:ext cx="265176" cy="228600"/>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56" name="Isosceles Triangle 355"/>
          <p:cNvSpPr/>
          <p:nvPr/>
        </p:nvSpPr>
        <p:spPr bwMode="auto">
          <a:xfrm rot="10800000">
            <a:off x="3043151" y="5663591"/>
            <a:ext cx="265176" cy="228600"/>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57" name="Isosceles Triangle 356"/>
          <p:cNvSpPr/>
          <p:nvPr/>
        </p:nvSpPr>
        <p:spPr bwMode="auto">
          <a:xfrm rot="10800000">
            <a:off x="3195551" y="5663591"/>
            <a:ext cx="236418" cy="203809"/>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58" name="Isosceles Triangle 357"/>
          <p:cNvSpPr/>
          <p:nvPr/>
        </p:nvSpPr>
        <p:spPr bwMode="auto">
          <a:xfrm rot="10800000">
            <a:off x="3347951" y="5663591"/>
            <a:ext cx="265176" cy="228600"/>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59" name="Isosceles Triangle 358"/>
          <p:cNvSpPr/>
          <p:nvPr/>
        </p:nvSpPr>
        <p:spPr bwMode="auto">
          <a:xfrm rot="10800000">
            <a:off x="3424150" y="5663590"/>
            <a:ext cx="309649" cy="266939"/>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360" name="Isosceles Triangle 359"/>
          <p:cNvSpPr/>
          <p:nvPr/>
        </p:nvSpPr>
        <p:spPr bwMode="auto">
          <a:xfrm rot="10800000">
            <a:off x="3570219" y="5663591"/>
            <a:ext cx="236418" cy="203809"/>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403" name="Snip and Round Single Corner Rectangle 402"/>
          <p:cNvSpPr/>
          <p:nvPr/>
        </p:nvSpPr>
        <p:spPr bwMode="auto">
          <a:xfrm>
            <a:off x="4335549" y="5511800"/>
            <a:ext cx="1520637" cy="507999"/>
          </a:xfrm>
          <a:custGeom>
            <a:avLst/>
            <a:gdLst/>
            <a:ahLst/>
            <a:cxnLst/>
            <a:rect l="l" t="t" r="r" b="b"/>
            <a:pathLst>
              <a:path w="1520637" h="507999">
                <a:moveTo>
                  <a:pt x="147551" y="0"/>
                </a:moveTo>
                <a:lnTo>
                  <a:pt x="1442951" y="0"/>
                </a:lnTo>
                <a:lnTo>
                  <a:pt x="1519151" y="76200"/>
                </a:lnTo>
                <a:lnTo>
                  <a:pt x="1519151" y="151791"/>
                </a:lnTo>
                <a:lnTo>
                  <a:pt x="1520637" y="151791"/>
                </a:lnTo>
                <a:lnTo>
                  <a:pt x="1402428" y="355600"/>
                </a:lnTo>
                <a:lnTo>
                  <a:pt x="1366009" y="292808"/>
                </a:lnTo>
                <a:lnTo>
                  <a:pt x="1292974" y="418729"/>
                </a:lnTo>
                <a:lnTo>
                  <a:pt x="1232639" y="314702"/>
                </a:lnTo>
                <a:lnTo>
                  <a:pt x="1194539" y="380391"/>
                </a:lnTo>
                <a:lnTo>
                  <a:pt x="1103960" y="224221"/>
                </a:lnTo>
                <a:lnTo>
                  <a:pt x="1027760" y="355600"/>
                </a:lnTo>
                <a:lnTo>
                  <a:pt x="965939" y="249012"/>
                </a:lnTo>
                <a:lnTo>
                  <a:pt x="889739" y="380391"/>
                </a:lnTo>
                <a:lnTo>
                  <a:pt x="851639" y="314702"/>
                </a:lnTo>
                <a:lnTo>
                  <a:pt x="813539" y="380391"/>
                </a:lnTo>
                <a:lnTo>
                  <a:pt x="767156" y="300420"/>
                </a:lnTo>
                <a:lnTo>
                  <a:pt x="690956" y="431799"/>
                </a:lnTo>
                <a:lnTo>
                  <a:pt x="597650" y="270927"/>
                </a:lnTo>
                <a:lnTo>
                  <a:pt x="521449" y="402307"/>
                </a:lnTo>
                <a:lnTo>
                  <a:pt x="470639" y="314703"/>
                </a:lnTo>
                <a:lnTo>
                  <a:pt x="432539" y="380391"/>
                </a:lnTo>
                <a:lnTo>
                  <a:pt x="380080" y="289944"/>
                </a:lnTo>
                <a:lnTo>
                  <a:pt x="296888" y="433377"/>
                </a:lnTo>
                <a:lnTo>
                  <a:pt x="273385" y="392854"/>
                </a:lnTo>
                <a:lnTo>
                  <a:pt x="206601" y="507999"/>
                </a:lnTo>
                <a:lnTo>
                  <a:pt x="0" y="151790"/>
                </a:lnTo>
                <a:lnTo>
                  <a:pt x="133568" y="151790"/>
                </a:lnTo>
                <a:lnTo>
                  <a:pt x="132289" y="149584"/>
                </a:lnTo>
                <a:lnTo>
                  <a:pt x="147551" y="149584"/>
                </a:lnTo>
                <a:close/>
              </a:path>
            </a:pathLst>
          </a:custGeom>
          <a:solidFill>
            <a:srgbClr val="A2EAFF"/>
          </a:solidFill>
          <a:ln w="9525">
            <a:solidFill>
              <a:srgbClr val="3ABAE1"/>
            </a:solid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428" name="Snip and Round Single Corner Rectangle 402"/>
          <p:cNvSpPr/>
          <p:nvPr/>
        </p:nvSpPr>
        <p:spPr bwMode="auto">
          <a:xfrm>
            <a:off x="6324600" y="5511800"/>
            <a:ext cx="1520637" cy="507999"/>
          </a:xfrm>
          <a:custGeom>
            <a:avLst/>
            <a:gdLst/>
            <a:ahLst/>
            <a:cxnLst/>
            <a:rect l="l" t="t" r="r" b="b"/>
            <a:pathLst>
              <a:path w="1520637" h="507999">
                <a:moveTo>
                  <a:pt x="147551" y="0"/>
                </a:moveTo>
                <a:lnTo>
                  <a:pt x="1442951" y="0"/>
                </a:lnTo>
                <a:lnTo>
                  <a:pt x="1519151" y="76200"/>
                </a:lnTo>
                <a:lnTo>
                  <a:pt x="1519151" y="151791"/>
                </a:lnTo>
                <a:lnTo>
                  <a:pt x="1520637" y="151791"/>
                </a:lnTo>
                <a:lnTo>
                  <a:pt x="1402428" y="355600"/>
                </a:lnTo>
                <a:lnTo>
                  <a:pt x="1366009" y="292808"/>
                </a:lnTo>
                <a:lnTo>
                  <a:pt x="1292974" y="418729"/>
                </a:lnTo>
                <a:lnTo>
                  <a:pt x="1232639" y="314702"/>
                </a:lnTo>
                <a:lnTo>
                  <a:pt x="1194539" y="380391"/>
                </a:lnTo>
                <a:lnTo>
                  <a:pt x="1103960" y="224221"/>
                </a:lnTo>
                <a:lnTo>
                  <a:pt x="1027760" y="355600"/>
                </a:lnTo>
                <a:lnTo>
                  <a:pt x="965939" y="249012"/>
                </a:lnTo>
                <a:lnTo>
                  <a:pt x="889739" y="380391"/>
                </a:lnTo>
                <a:lnTo>
                  <a:pt x="851639" y="314702"/>
                </a:lnTo>
                <a:lnTo>
                  <a:pt x="813539" y="380391"/>
                </a:lnTo>
                <a:lnTo>
                  <a:pt x="767156" y="300420"/>
                </a:lnTo>
                <a:lnTo>
                  <a:pt x="690956" y="431799"/>
                </a:lnTo>
                <a:lnTo>
                  <a:pt x="597650" y="270927"/>
                </a:lnTo>
                <a:lnTo>
                  <a:pt x="521449" y="402307"/>
                </a:lnTo>
                <a:lnTo>
                  <a:pt x="470639" y="314703"/>
                </a:lnTo>
                <a:lnTo>
                  <a:pt x="432539" y="380391"/>
                </a:lnTo>
                <a:lnTo>
                  <a:pt x="380080" y="289944"/>
                </a:lnTo>
                <a:lnTo>
                  <a:pt x="296888" y="433377"/>
                </a:lnTo>
                <a:lnTo>
                  <a:pt x="273385" y="392854"/>
                </a:lnTo>
                <a:lnTo>
                  <a:pt x="206601" y="507999"/>
                </a:lnTo>
                <a:lnTo>
                  <a:pt x="0" y="151790"/>
                </a:lnTo>
                <a:lnTo>
                  <a:pt x="133568" y="151790"/>
                </a:lnTo>
                <a:lnTo>
                  <a:pt x="132289" y="149584"/>
                </a:lnTo>
                <a:lnTo>
                  <a:pt x="147551" y="149584"/>
                </a:lnTo>
                <a:close/>
              </a:path>
            </a:pathLst>
          </a:custGeom>
          <a:solidFill>
            <a:srgbClr val="A2EAFF"/>
          </a:solidFill>
          <a:ln w="9525">
            <a:solidFill>
              <a:srgbClr val="3ABAE1"/>
            </a:solid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 name="Rectangle 23"/>
          <p:cNvSpPr/>
          <p:nvPr/>
        </p:nvSpPr>
        <p:spPr bwMode="auto">
          <a:xfrm>
            <a:off x="6629400" y="5638800"/>
            <a:ext cx="1028700" cy="177800"/>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25" name="Rounded Rectangle 24"/>
          <p:cNvSpPr/>
          <p:nvPr/>
        </p:nvSpPr>
        <p:spPr bwMode="auto">
          <a:xfrm>
            <a:off x="6400800" y="5486400"/>
            <a:ext cx="215900" cy="520700"/>
          </a:xfrm>
          <a:prstGeom prst="roundRect">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429" name="Snip and Round Single Corner Rectangle 402"/>
          <p:cNvSpPr/>
          <p:nvPr/>
        </p:nvSpPr>
        <p:spPr bwMode="auto">
          <a:xfrm>
            <a:off x="8382000" y="5486400"/>
            <a:ext cx="1520637" cy="533399"/>
          </a:xfrm>
          <a:custGeom>
            <a:avLst/>
            <a:gdLst/>
            <a:ahLst/>
            <a:cxnLst/>
            <a:rect l="l" t="t" r="r" b="b"/>
            <a:pathLst>
              <a:path w="1520637" h="533399">
                <a:moveTo>
                  <a:pt x="112184" y="0"/>
                </a:moveTo>
                <a:lnTo>
                  <a:pt x="256116" y="0"/>
                </a:lnTo>
                <a:cubicBezTo>
                  <a:pt x="266052" y="0"/>
                  <a:pt x="275048" y="4028"/>
                  <a:pt x="281560" y="10539"/>
                </a:cubicBezTo>
                <a:lnTo>
                  <a:pt x="287716" y="25400"/>
                </a:lnTo>
                <a:lnTo>
                  <a:pt x="1442951" y="25400"/>
                </a:lnTo>
                <a:lnTo>
                  <a:pt x="1519151" y="101600"/>
                </a:lnTo>
                <a:lnTo>
                  <a:pt x="1519151" y="177191"/>
                </a:lnTo>
                <a:lnTo>
                  <a:pt x="1520637" y="177191"/>
                </a:lnTo>
                <a:lnTo>
                  <a:pt x="1402428" y="381000"/>
                </a:lnTo>
                <a:lnTo>
                  <a:pt x="1366009" y="318208"/>
                </a:lnTo>
                <a:lnTo>
                  <a:pt x="1292974" y="444129"/>
                </a:lnTo>
                <a:lnTo>
                  <a:pt x="1232639" y="340102"/>
                </a:lnTo>
                <a:lnTo>
                  <a:pt x="1194539" y="405791"/>
                </a:lnTo>
                <a:lnTo>
                  <a:pt x="1150696" y="330200"/>
                </a:lnTo>
                <a:lnTo>
                  <a:pt x="1057224" y="330200"/>
                </a:lnTo>
                <a:lnTo>
                  <a:pt x="1027760" y="381000"/>
                </a:lnTo>
                <a:lnTo>
                  <a:pt x="998296" y="330200"/>
                </a:lnTo>
                <a:lnTo>
                  <a:pt x="933582" y="330200"/>
                </a:lnTo>
                <a:lnTo>
                  <a:pt x="889739" y="405791"/>
                </a:lnTo>
                <a:lnTo>
                  <a:pt x="851639" y="340102"/>
                </a:lnTo>
                <a:lnTo>
                  <a:pt x="813539" y="405791"/>
                </a:lnTo>
                <a:lnTo>
                  <a:pt x="769696" y="330200"/>
                </a:lnTo>
                <a:lnTo>
                  <a:pt x="764616" y="330200"/>
                </a:lnTo>
                <a:lnTo>
                  <a:pt x="690956" y="457199"/>
                </a:lnTo>
                <a:lnTo>
                  <a:pt x="617296" y="330200"/>
                </a:lnTo>
                <a:lnTo>
                  <a:pt x="578004" y="330200"/>
                </a:lnTo>
                <a:lnTo>
                  <a:pt x="521449" y="427707"/>
                </a:lnTo>
                <a:lnTo>
                  <a:pt x="470639" y="340103"/>
                </a:lnTo>
                <a:lnTo>
                  <a:pt x="432539" y="405791"/>
                </a:lnTo>
                <a:lnTo>
                  <a:pt x="388696" y="330200"/>
                </a:lnTo>
                <a:lnTo>
                  <a:pt x="371463" y="330200"/>
                </a:lnTo>
                <a:lnTo>
                  <a:pt x="296888" y="458777"/>
                </a:lnTo>
                <a:lnTo>
                  <a:pt x="292100" y="450522"/>
                </a:lnTo>
                <a:lnTo>
                  <a:pt x="292100" y="484716"/>
                </a:lnTo>
                <a:cubicBezTo>
                  <a:pt x="292100" y="504589"/>
                  <a:pt x="275989" y="520700"/>
                  <a:pt x="256116" y="520700"/>
                </a:cubicBezTo>
                <a:lnTo>
                  <a:pt x="213966" y="520700"/>
                </a:lnTo>
                <a:lnTo>
                  <a:pt x="206601" y="533399"/>
                </a:lnTo>
                <a:lnTo>
                  <a:pt x="199236" y="520700"/>
                </a:lnTo>
                <a:lnTo>
                  <a:pt x="112184" y="520700"/>
                </a:lnTo>
                <a:cubicBezTo>
                  <a:pt x="92311" y="520700"/>
                  <a:pt x="76200" y="504589"/>
                  <a:pt x="76200" y="484716"/>
                </a:cubicBezTo>
                <a:lnTo>
                  <a:pt x="76200" y="308570"/>
                </a:lnTo>
                <a:lnTo>
                  <a:pt x="0" y="177190"/>
                </a:lnTo>
                <a:lnTo>
                  <a:pt x="76200" y="177190"/>
                </a:lnTo>
                <a:lnTo>
                  <a:pt x="76200" y="35984"/>
                </a:lnTo>
                <a:cubicBezTo>
                  <a:pt x="76200" y="16111"/>
                  <a:pt x="92311" y="0"/>
                  <a:pt x="112184" y="0"/>
                </a:cubicBezTo>
                <a:close/>
              </a:path>
            </a:pathLst>
          </a:custGeom>
          <a:solidFill>
            <a:srgbClr val="A2EAFF"/>
          </a:solidFill>
          <a:ln w="9525">
            <a:solidFill>
              <a:srgbClr val="3ABAE1"/>
            </a:solid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432" name="Rounded Rectangle 285"/>
          <p:cNvSpPr/>
          <p:nvPr/>
        </p:nvSpPr>
        <p:spPr bwMode="auto">
          <a:xfrm>
            <a:off x="10350500" y="5219700"/>
            <a:ext cx="1594169" cy="762000"/>
          </a:xfrm>
          <a:custGeom>
            <a:avLst/>
            <a:gdLst/>
            <a:ahLst/>
            <a:cxnLst/>
            <a:rect l="l" t="t" r="r" b="b"/>
            <a:pathLst>
              <a:path w="2231837" h="1066800">
                <a:moveTo>
                  <a:pt x="158811" y="317401"/>
                </a:moveTo>
                <a:lnTo>
                  <a:pt x="157669" y="317632"/>
                </a:lnTo>
                <a:cubicBezTo>
                  <a:pt x="99063" y="342420"/>
                  <a:pt x="57941" y="400451"/>
                  <a:pt x="57941" y="468086"/>
                </a:cubicBezTo>
                <a:lnTo>
                  <a:pt x="57941" y="598714"/>
                </a:lnTo>
                <a:cubicBezTo>
                  <a:pt x="57941" y="666349"/>
                  <a:pt x="99063" y="724380"/>
                  <a:pt x="157669" y="749168"/>
                </a:cubicBezTo>
                <a:lnTo>
                  <a:pt x="158811" y="749399"/>
                </a:lnTo>
                <a:lnTo>
                  <a:pt x="152400" y="685800"/>
                </a:lnTo>
                <a:lnTo>
                  <a:pt x="152400" y="381000"/>
                </a:lnTo>
                <a:close/>
                <a:moveTo>
                  <a:pt x="533400" y="0"/>
                </a:moveTo>
                <a:cubicBezTo>
                  <a:pt x="691215" y="0"/>
                  <a:pt x="826620" y="95951"/>
                  <a:pt x="884459" y="232698"/>
                </a:cubicBezTo>
                <a:lnTo>
                  <a:pt x="902899" y="292100"/>
                </a:lnTo>
                <a:lnTo>
                  <a:pt x="967316" y="292100"/>
                </a:lnTo>
                <a:cubicBezTo>
                  <a:pt x="977252" y="292100"/>
                  <a:pt x="986248" y="296128"/>
                  <a:pt x="992760" y="302639"/>
                </a:cubicBezTo>
                <a:lnTo>
                  <a:pt x="998916" y="317500"/>
                </a:lnTo>
                <a:lnTo>
                  <a:pt x="2154151" y="317500"/>
                </a:lnTo>
                <a:lnTo>
                  <a:pt x="2230351" y="393700"/>
                </a:lnTo>
                <a:lnTo>
                  <a:pt x="2230351" y="469291"/>
                </a:lnTo>
                <a:lnTo>
                  <a:pt x="2231837" y="469291"/>
                </a:lnTo>
                <a:lnTo>
                  <a:pt x="2113628" y="673100"/>
                </a:lnTo>
                <a:lnTo>
                  <a:pt x="2077209" y="610308"/>
                </a:lnTo>
                <a:lnTo>
                  <a:pt x="2004174" y="736229"/>
                </a:lnTo>
                <a:lnTo>
                  <a:pt x="1943839" y="632202"/>
                </a:lnTo>
                <a:lnTo>
                  <a:pt x="1905739" y="697891"/>
                </a:lnTo>
                <a:lnTo>
                  <a:pt x="1861896" y="622300"/>
                </a:lnTo>
                <a:lnTo>
                  <a:pt x="1768424" y="622300"/>
                </a:lnTo>
                <a:lnTo>
                  <a:pt x="1738960" y="673100"/>
                </a:lnTo>
                <a:lnTo>
                  <a:pt x="1709496" y="622300"/>
                </a:lnTo>
                <a:lnTo>
                  <a:pt x="1644782" y="622300"/>
                </a:lnTo>
                <a:lnTo>
                  <a:pt x="1600939" y="697891"/>
                </a:lnTo>
                <a:lnTo>
                  <a:pt x="1562839" y="632202"/>
                </a:lnTo>
                <a:lnTo>
                  <a:pt x="1524739" y="697891"/>
                </a:lnTo>
                <a:lnTo>
                  <a:pt x="1480896" y="622300"/>
                </a:lnTo>
                <a:lnTo>
                  <a:pt x="1475816" y="622300"/>
                </a:lnTo>
                <a:lnTo>
                  <a:pt x="1402156" y="749299"/>
                </a:lnTo>
                <a:lnTo>
                  <a:pt x="1328496" y="622300"/>
                </a:lnTo>
                <a:lnTo>
                  <a:pt x="1289204" y="622300"/>
                </a:lnTo>
                <a:lnTo>
                  <a:pt x="1232649" y="719807"/>
                </a:lnTo>
                <a:lnTo>
                  <a:pt x="1181839" y="632203"/>
                </a:lnTo>
                <a:lnTo>
                  <a:pt x="1143739" y="697891"/>
                </a:lnTo>
                <a:lnTo>
                  <a:pt x="1099896" y="622300"/>
                </a:lnTo>
                <a:lnTo>
                  <a:pt x="1082663" y="622300"/>
                </a:lnTo>
                <a:lnTo>
                  <a:pt x="1008088" y="750877"/>
                </a:lnTo>
                <a:lnTo>
                  <a:pt x="1003300" y="742622"/>
                </a:lnTo>
                <a:lnTo>
                  <a:pt x="1003300" y="776816"/>
                </a:lnTo>
                <a:cubicBezTo>
                  <a:pt x="1003300" y="796689"/>
                  <a:pt x="987189" y="812800"/>
                  <a:pt x="967316" y="812800"/>
                </a:cubicBezTo>
                <a:lnTo>
                  <a:pt x="925166" y="812800"/>
                </a:lnTo>
                <a:lnTo>
                  <a:pt x="917801" y="825499"/>
                </a:lnTo>
                <a:lnTo>
                  <a:pt x="910436" y="812800"/>
                </a:lnTo>
                <a:lnTo>
                  <a:pt x="891072" y="812800"/>
                </a:lnTo>
                <a:lnTo>
                  <a:pt x="884459" y="834102"/>
                </a:lnTo>
                <a:cubicBezTo>
                  <a:pt x="826620" y="970849"/>
                  <a:pt x="691215" y="1066800"/>
                  <a:pt x="533400" y="1066800"/>
                </a:cubicBezTo>
                <a:cubicBezTo>
                  <a:pt x="375585" y="1066800"/>
                  <a:pt x="240180" y="970849"/>
                  <a:pt x="182341" y="834102"/>
                </a:cubicBezTo>
                <a:lnTo>
                  <a:pt x="176469" y="815185"/>
                </a:lnTo>
                <a:lnTo>
                  <a:pt x="162248" y="813752"/>
                </a:lnTo>
                <a:cubicBezTo>
                  <a:pt x="69654" y="794804"/>
                  <a:pt x="0" y="712876"/>
                  <a:pt x="0" y="614680"/>
                </a:cubicBezTo>
                <a:lnTo>
                  <a:pt x="0" y="452120"/>
                </a:lnTo>
                <a:cubicBezTo>
                  <a:pt x="0" y="353924"/>
                  <a:pt x="69654" y="271996"/>
                  <a:pt x="162248" y="253048"/>
                </a:cubicBezTo>
                <a:lnTo>
                  <a:pt x="176469" y="251615"/>
                </a:lnTo>
                <a:lnTo>
                  <a:pt x="182341" y="232698"/>
                </a:lnTo>
                <a:cubicBezTo>
                  <a:pt x="240180" y="95951"/>
                  <a:pt x="375585" y="0"/>
                  <a:pt x="533400" y="0"/>
                </a:cubicBezTo>
                <a:close/>
              </a:path>
            </a:pathLst>
          </a:custGeom>
          <a:solidFill>
            <a:srgbClr val="A2EAFF"/>
          </a:solidFill>
          <a:ln w="9525">
            <a:solidFill>
              <a:srgbClr val="3ABAE1"/>
            </a:solidFill>
            <a:round/>
            <a:headEnd/>
            <a:tailEnd/>
          </a:ln>
          <a:effectLst/>
          <a:scene3d>
            <a:camera prst="orthographicFront">
              <a:rot lat="0" lon="0" rev="0"/>
            </a:camera>
            <a:lightRig rig="balanced" dir="t">
              <a:rot lat="0" lon="0" rev="8700000"/>
            </a:lightRig>
          </a:scene3d>
          <a:sp3d/>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435" name="Rounded Rectangle 285"/>
          <p:cNvSpPr/>
          <p:nvPr/>
        </p:nvSpPr>
        <p:spPr bwMode="auto">
          <a:xfrm>
            <a:off x="10433607" y="4483100"/>
            <a:ext cx="457200" cy="533400"/>
          </a:xfrm>
          <a:custGeom>
            <a:avLst/>
            <a:gdLst/>
            <a:ahLst/>
            <a:cxnLst/>
            <a:rect l="l" t="t" r="r" b="b"/>
            <a:pathLst>
              <a:path w="914400" h="1066800">
                <a:moveTo>
                  <a:pt x="158811" y="317401"/>
                </a:moveTo>
                <a:lnTo>
                  <a:pt x="157669" y="317632"/>
                </a:lnTo>
                <a:cubicBezTo>
                  <a:pt x="99063" y="342420"/>
                  <a:pt x="57941" y="400451"/>
                  <a:pt x="57941" y="468086"/>
                </a:cubicBezTo>
                <a:lnTo>
                  <a:pt x="57941" y="598714"/>
                </a:lnTo>
                <a:cubicBezTo>
                  <a:pt x="57941" y="666349"/>
                  <a:pt x="99063" y="724380"/>
                  <a:pt x="157669" y="749168"/>
                </a:cubicBezTo>
                <a:lnTo>
                  <a:pt x="158811" y="749399"/>
                </a:lnTo>
                <a:lnTo>
                  <a:pt x="152400" y="685800"/>
                </a:lnTo>
                <a:lnTo>
                  <a:pt x="152400" y="381000"/>
                </a:lnTo>
                <a:close/>
                <a:moveTo>
                  <a:pt x="533400" y="0"/>
                </a:moveTo>
                <a:cubicBezTo>
                  <a:pt x="743820" y="0"/>
                  <a:pt x="914400" y="170580"/>
                  <a:pt x="914400" y="381000"/>
                </a:cubicBezTo>
                <a:lnTo>
                  <a:pt x="914400" y="685800"/>
                </a:lnTo>
                <a:cubicBezTo>
                  <a:pt x="914400" y="896220"/>
                  <a:pt x="743820" y="1066800"/>
                  <a:pt x="533400" y="1066800"/>
                </a:cubicBezTo>
                <a:cubicBezTo>
                  <a:pt x="375585" y="1066800"/>
                  <a:pt x="240180" y="970849"/>
                  <a:pt x="182341" y="834102"/>
                </a:cubicBezTo>
                <a:lnTo>
                  <a:pt x="176469" y="815185"/>
                </a:lnTo>
                <a:lnTo>
                  <a:pt x="162248" y="813752"/>
                </a:lnTo>
                <a:cubicBezTo>
                  <a:pt x="69654" y="794804"/>
                  <a:pt x="0" y="712876"/>
                  <a:pt x="0" y="614680"/>
                </a:cubicBezTo>
                <a:lnTo>
                  <a:pt x="0" y="452120"/>
                </a:lnTo>
                <a:cubicBezTo>
                  <a:pt x="0" y="353924"/>
                  <a:pt x="69654" y="271996"/>
                  <a:pt x="162248" y="253048"/>
                </a:cubicBezTo>
                <a:lnTo>
                  <a:pt x="176469" y="251615"/>
                </a:lnTo>
                <a:lnTo>
                  <a:pt x="182341" y="232698"/>
                </a:lnTo>
                <a:cubicBezTo>
                  <a:pt x="240180" y="95951"/>
                  <a:pt x="375585" y="0"/>
                  <a:pt x="533400" y="0"/>
                </a:cubicBezTo>
                <a:close/>
              </a:path>
            </a:pathLst>
          </a:custGeom>
          <a:noFill/>
          <a:ln w="12700" cap="flat" cmpd="sng" algn="ctr">
            <a:solidFill>
              <a:srgbClr val="3ABAE1"/>
            </a:solidFill>
            <a:prstDash val="sysDash"/>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36" name="Snip and Round Single Corner Rectangle 402"/>
          <p:cNvSpPr/>
          <p:nvPr/>
        </p:nvSpPr>
        <p:spPr bwMode="auto">
          <a:xfrm>
            <a:off x="11010901" y="4606853"/>
            <a:ext cx="769580" cy="269948"/>
          </a:xfrm>
          <a:custGeom>
            <a:avLst/>
            <a:gdLst/>
            <a:ahLst/>
            <a:cxnLst/>
            <a:rect l="l" t="t" r="r" b="b"/>
            <a:pathLst>
              <a:path w="1520637" h="533399">
                <a:moveTo>
                  <a:pt x="112184" y="0"/>
                </a:moveTo>
                <a:lnTo>
                  <a:pt x="256116" y="0"/>
                </a:lnTo>
                <a:cubicBezTo>
                  <a:pt x="266052" y="0"/>
                  <a:pt x="275048" y="4028"/>
                  <a:pt x="281560" y="10539"/>
                </a:cubicBezTo>
                <a:lnTo>
                  <a:pt x="287716" y="25400"/>
                </a:lnTo>
                <a:lnTo>
                  <a:pt x="1442951" y="25400"/>
                </a:lnTo>
                <a:lnTo>
                  <a:pt x="1519151" y="101600"/>
                </a:lnTo>
                <a:lnTo>
                  <a:pt x="1519151" y="177191"/>
                </a:lnTo>
                <a:lnTo>
                  <a:pt x="1520637" y="177191"/>
                </a:lnTo>
                <a:lnTo>
                  <a:pt x="1402428" y="381000"/>
                </a:lnTo>
                <a:lnTo>
                  <a:pt x="1366009" y="318208"/>
                </a:lnTo>
                <a:lnTo>
                  <a:pt x="1292974" y="444129"/>
                </a:lnTo>
                <a:lnTo>
                  <a:pt x="1232639" y="340102"/>
                </a:lnTo>
                <a:lnTo>
                  <a:pt x="1194539" y="405791"/>
                </a:lnTo>
                <a:lnTo>
                  <a:pt x="1150696" y="330200"/>
                </a:lnTo>
                <a:lnTo>
                  <a:pt x="1057224" y="330200"/>
                </a:lnTo>
                <a:lnTo>
                  <a:pt x="1027760" y="381000"/>
                </a:lnTo>
                <a:lnTo>
                  <a:pt x="998296" y="330200"/>
                </a:lnTo>
                <a:lnTo>
                  <a:pt x="933582" y="330200"/>
                </a:lnTo>
                <a:lnTo>
                  <a:pt x="889739" y="405791"/>
                </a:lnTo>
                <a:lnTo>
                  <a:pt x="851639" y="340102"/>
                </a:lnTo>
                <a:lnTo>
                  <a:pt x="813539" y="405791"/>
                </a:lnTo>
                <a:lnTo>
                  <a:pt x="769696" y="330200"/>
                </a:lnTo>
                <a:lnTo>
                  <a:pt x="764616" y="330200"/>
                </a:lnTo>
                <a:lnTo>
                  <a:pt x="690956" y="457199"/>
                </a:lnTo>
                <a:lnTo>
                  <a:pt x="617296" y="330200"/>
                </a:lnTo>
                <a:lnTo>
                  <a:pt x="578004" y="330200"/>
                </a:lnTo>
                <a:lnTo>
                  <a:pt x="521449" y="427707"/>
                </a:lnTo>
                <a:lnTo>
                  <a:pt x="470639" y="340103"/>
                </a:lnTo>
                <a:lnTo>
                  <a:pt x="432539" y="405791"/>
                </a:lnTo>
                <a:lnTo>
                  <a:pt x="388696" y="330200"/>
                </a:lnTo>
                <a:lnTo>
                  <a:pt x="371463" y="330200"/>
                </a:lnTo>
                <a:lnTo>
                  <a:pt x="296888" y="458777"/>
                </a:lnTo>
                <a:lnTo>
                  <a:pt x="292100" y="450522"/>
                </a:lnTo>
                <a:lnTo>
                  <a:pt x="292100" y="484716"/>
                </a:lnTo>
                <a:cubicBezTo>
                  <a:pt x="292100" y="504589"/>
                  <a:pt x="275989" y="520700"/>
                  <a:pt x="256116" y="520700"/>
                </a:cubicBezTo>
                <a:lnTo>
                  <a:pt x="213966" y="520700"/>
                </a:lnTo>
                <a:lnTo>
                  <a:pt x="206601" y="533399"/>
                </a:lnTo>
                <a:lnTo>
                  <a:pt x="199236" y="520700"/>
                </a:lnTo>
                <a:lnTo>
                  <a:pt x="112184" y="520700"/>
                </a:lnTo>
                <a:cubicBezTo>
                  <a:pt x="92311" y="520700"/>
                  <a:pt x="76200" y="504589"/>
                  <a:pt x="76200" y="484716"/>
                </a:cubicBezTo>
                <a:lnTo>
                  <a:pt x="76200" y="308570"/>
                </a:lnTo>
                <a:lnTo>
                  <a:pt x="0" y="177190"/>
                </a:lnTo>
                <a:lnTo>
                  <a:pt x="76200" y="177190"/>
                </a:lnTo>
                <a:lnTo>
                  <a:pt x="76200" y="35984"/>
                </a:lnTo>
                <a:cubicBezTo>
                  <a:pt x="76200" y="16111"/>
                  <a:pt x="92311" y="0"/>
                  <a:pt x="112184" y="0"/>
                </a:cubicBezTo>
                <a:close/>
              </a:path>
            </a:pathLst>
          </a:custGeom>
          <a:noFill/>
          <a:ln w="12700" cap="flat" cmpd="sng" algn="ctr">
            <a:solidFill>
              <a:srgbClr val="3ABAE1"/>
            </a:solidFill>
            <a:prstDash val="sysDash"/>
            <a:round/>
            <a:headEnd type="none" w="med" len="med"/>
            <a:tailEnd type="none" w="med" len="me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 name="Right Arrow 26"/>
          <p:cNvSpPr/>
          <p:nvPr/>
        </p:nvSpPr>
        <p:spPr bwMode="auto">
          <a:xfrm>
            <a:off x="10852039" y="4648200"/>
            <a:ext cx="150172" cy="159975"/>
          </a:xfrm>
          <a:prstGeom prst="rightArrow">
            <a:avLst/>
          </a:prstGeom>
          <a:solidFill>
            <a:srgbClr val="3ABAE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Tree>
    <p:extLst>
      <p:ext uri="{BB962C8B-B14F-4D97-AF65-F5344CB8AC3E}">
        <p14:creationId xmlns:p14="http://schemas.microsoft.com/office/powerpoint/2010/main" val="84779877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5" name="Group 474">
            <a:extLst>
              <a:ext uri="{FF2B5EF4-FFF2-40B4-BE49-F238E27FC236}">
                <a16:creationId xmlns:a16="http://schemas.microsoft.com/office/drawing/2014/main" id="{7852C601-956E-5345-9C0F-B1AB8EF19343}"/>
              </a:ext>
            </a:extLst>
          </p:cNvPr>
          <p:cNvGrpSpPr>
            <a:grpSpLocks noChangeAspect="1"/>
          </p:cNvGrpSpPr>
          <p:nvPr/>
        </p:nvGrpSpPr>
        <p:grpSpPr>
          <a:xfrm>
            <a:off x="306134" y="724684"/>
            <a:ext cx="10832921" cy="5610145"/>
            <a:chOff x="306134" y="724684"/>
            <a:chExt cx="10832921" cy="5610145"/>
          </a:xfrm>
        </p:grpSpPr>
        <p:sp>
          <p:nvSpPr>
            <p:cNvPr id="394" name="Can 393">
              <a:extLst>
                <a:ext uri="{FF2B5EF4-FFF2-40B4-BE49-F238E27FC236}">
                  <a16:creationId xmlns:a16="http://schemas.microsoft.com/office/drawing/2014/main" id="{B42E2AD1-126B-4B45-AACF-32B6918C8278}"/>
                </a:ext>
              </a:extLst>
            </p:cNvPr>
            <p:cNvSpPr/>
            <p:nvPr/>
          </p:nvSpPr>
          <p:spPr>
            <a:xfrm>
              <a:off x="8386463" y="3517944"/>
              <a:ext cx="2532254" cy="1033077"/>
            </a:xfrm>
            <a:prstGeom prst="can">
              <a:avLst>
                <a:gd name="adj" fmla="val 22968"/>
              </a:avLst>
            </a:prstGeom>
            <a:solidFill>
              <a:srgbClr val="CDCDCD"/>
            </a:solidFill>
            <a:ln>
              <a:noFill/>
            </a:ln>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 name="Rectangle 70">
              <a:extLst>
                <a:ext uri="{FF2B5EF4-FFF2-40B4-BE49-F238E27FC236}">
                  <a16:creationId xmlns:a16="http://schemas.microsoft.com/office/drawing/2014/main" id="{C0BE3E6D-7D52-264B-874A-86602808E6FD}"/>
                </a:ext>
              </a:extLst>
            </p:cNvPr>
            <p:cNvSpPr>
              <a:spLocks noChangeArrowheads="1"/>
            </p:cNvSpPr>
            <p:nvPr/>
          </p:nvSpPr>
          <p:spPr bwMode="auto">
            <a:xfrm>
              <a:off x="8166127" y="724684"/>
              <a:ext cx="2972928" cy="787086"/>
            </a:xfrm>
            <a:prstGeom prst="rect">
              <a:avLst/>
            </a:prstGeom>
            <a:noFill/>
            <a:ln w="9525">
              <a:noFill/>
              <a:miter lim="800000"/>
              <a:headEnd/>
              <a:tailEnd/>
            </a:ln>
          </p:spPr>
          <p:txBody>
            <a:bodyPr lIns="0" tIns="0" rIns="0" bIns="0"/>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OUTPUT</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Lorem ipsum dolor sit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amet</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adipiscing</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elit</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 </a:t>
              </a:r>
              <a:endParaRPr kumimoji="0" lang="en-US" sz="18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endParaRPr>
            </a:p>
          </p:txBody>
        </p:sp>
        <p:grpSp>
          <p:nvGrpSpPr>
            <p:cNvPr id="32" name="Group 31">
              <a:extLst>
                <a:ext uri="{FF2B5EF4-FFF2-40B4-BE49-F238E27FC236}">
                  <a16:creationId xmlns:a16="http://schemas.microsoft.com/office/drawing/2014/main" id="{88A75E3A-8C8D-2146-A532-DFD20F035E5A}"/>
                </a:ext>
              </a:extLst>
            </p:cNvPr>
            <p:cNvGrpSpPr/>
            <p:nvPr/>
          </p:nvGrpSpPr>
          <p:grpSpPr>
            <a:xfrm>
              <a:off x="8303829" y="1577313"/>
              <a:ext cx="2673073" cy="2078483"/>
              <a:chOff x="2232836" y="536279"/>
              <a:chExt cx="7721566" cy="6004006"/>
            </a:xfrm>
          </p:grpSpPr>
          <p:grpSp>
            <p:nvGrpSpPr>
              <p:cNvPr id="33" name="Group 32">
                <a:extLst>
                  <a:ext uri="{FF2B5EF4-FFF2-40B4-BE49-F238E27FC236}">
                    <a16:creationId xmlns:a16="http://schemas.microsoft.com/office/drawing/2014/main" id="{912EEFC7-8C50-E84F-8DE4-A72CE1AAA599}"/>
                  </a:ext>
                </a:extLst>
              </p:cNvPr>
              <p:cNvGrpSpPr/>
              <p:nvPr/>
            </p:nvGrpSpPr>
            <p:grpSpPr>
              <a:xfrm>
                <a:off x="2232836" y="536279"/>
                <a:ext cx="7721566" cy="6004006"/>
                <a:chOff x="2232836" y="536279"/>
                <a:chExt cx="7721566" cy="6004006"/>
              </a:xfrm>
            </p:grpSpPr>
            <p:sp>
              <p:nvSpPr>
                <p:cNvPr id="323" name="Rectangle 5">
                  <a:extLst>
                    <a:ext uri="{FF2B5EF4-FFF2-40B4-BE49-F238E27FC236}">
                      <a16:creationId xmlns:a16="http://schemas.microsoft.com/office/drawing/2014/main" id="{C67BC2F2-E191-5A44-BA1D-B6E6962F1B1A}"/>
                    </a:ext>
                  </a:extLst>
                </p:cNvPr>
                <p:cNvSpPr>
                  <a:spLocks noChangeArrowheads="1"/>
                </p:cNvSpPr>
                <p:nvPr/>
              </p:nvSpPr>
              <p:spPr bwMode="auto">
                <a:xfrm>
                  <a:off x="5371760" y="5612579"/>
                  <a:ext cx="1439993" cy="663179"/>
                </a:xfrm>
                <a:prstGeom prst="rect">
                  <a:avLst/>
                </a:prstGeom>
                <a:gradFill flip="none" rotWithShape="1">
                  <a:gsLst>
                    <a:gs pos="3000">
                      <a:srgbClr val="AFAFAF"/>
                    </a:gs>
                    <a:gs pos="99000">
                      <a:srgbClr val="656565"/>
                    </a:gs>
                  </a:gsLst>
                  <a:lin ang="1620000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4" name="Rectangle 6">
                  <a:extLst>
                    <a:ext uri="{FF2B5EF4-FFF2-40B4-BE49-F238E27FC236}">
                      <a16:creationId xmlns:a16="http://schemas.microsoft.com/office/drawing/2014/main" id="{659F4118-023A-4041-8FC9-EFD72BAE788C}"/>
                    </a:ext>
                  </a:extLst>
                </p:cNvPr>
                <p:cNvSpPr>
                  <a:spLocks noChangeArrowheads="1"/>
                </p:cNvSpPr>
                <p:nvPr/>
              </p:nvSpPr>
              <p:spPr bwMode="auto">
                <a:xfrm>
                  <a:off x="4822215" y="6424788"/>
                  <a:ext cx="2540945" cy="115497"/>
                </a:xfrm>
                <a:prstGeom prst="rect">
                  <a:avLst/>
                </a:prstGeom>
                <a:solidFill>
                  <a:srgbClr val="92929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5" name="Freeform 7">
                  <a:extLst>
                    <a:ext uri="{FF2B5EF4-FFF2-40B4-BE49-F238E27FC236}">
                      <a16:creationId xmlns:a16="http://schemas.microsoft.com/office/drawing/2014/main" id="{412C7CAE-A141-B647-8E42-D005B929EAB9}"/>
                    </a:ext>
                  </a:extLst>
                </p:cNvPr>
                <p:cNvSpPr>
                  <a:spLocks/>
                </p:cNvSpPr>
                <p:nvPr/>
              </p:nvSpPr>
              <p:spPr bwMode="auto">
                <a:xfrm>
                  <a:off x="4822215" y="6275758"/>
                  <a:ext cx="2540945" cy="149029"/>
                </a:xfrm>
                <a:custGeom>
                  <a:avLst/>
                  <a:gdLst>
                    <a:gd name="T0" fmla="*/ 2871 w 2871"/>
                    <a:gd name="T1" fmla="*/ 167 h 167"/>
                    <a:gd name="T2" fmla="*/ 0 w 2871"/>
                    <a:gd name="T3" fmla="*/ 167 h 167"/>
                    <a:gd name="T4" fmla="*/ 484 w 2871"/>
                    <a:gd name="T5" fmla="*/ 29 h 167"/>
                    <a:gd name="T6" fmla="*/ 696 w 2871"/>
                    <a:gd name="T7" fmla="*/ 0 h 167"/>
                    <a:gd name="T8" fmla="*/ 2175 w 2871"/>
                    <a:gd name="T9" fmla="*/ 0 h 167"/>
                    <a:gd name="T10" fmla="*/ 2387 w 2871"/>
                    <a:gd name="T11" fmla="*/ 29 h 167"/>
                    <a:gd name="T12" fmla="*/ 2871 w 2871"/>
                    <a:gd name="T13" fmla="*/ 167 h 167"/>
                  </a:gdLst>
                  <a:ahLst/>
                  <a:cxnLst>
                    <a:cxn ang="0">
                      <a:pos x="T0" y="T1"/>
                    </a:cxn>
                    <a:cxn ang="0">
                      <a:pos x="T2" y="T3"/>
                    </a:cxn>
                    <a:cxn ang="0">
                      <a:pos x="T4" y="T5"/>
                    </a:cxn>
                    <a:cxn ang="0">
                      <a:pos x="T6" y="T7"/>
                    </a:cxn>
                    <a:cxn ang="0">
                      <a:pos x="T8" y="T9"/>
                    </a:cxn>
                    <a:cxn ang="0">
                      <a:pos x="T10" y="T11"/>
                    </a:cxn>
                    <a:cxn ang="0">
                      <a:pos x="T12" y="T13"/>
                    </a:cxn>
                  </a:cxnLst>
                  <a:rect l="0" t="0" r="r" b="b"/>
                  <a:pathLst>
                    <a:path w="2871" h="167">
                      <a:moveTo>
                        <a:pt x="2871" y="167"/>
                      </a:moveTo>
                      <a:lnTo>
                        <a:pt x="0" y="167"/>
                      </a:lnTo>
                      <a:lnTo>
                        <a:pt x="484" y="29"/>
                      </a:lnTo>
                      <a:cubicBezTo>
                        <a:pt x="553" y="10"/>
                        <a:pt x="624" y="0"/>
                        <a:pt x="696" y="0"/>
                      </a:cubicBezTo>
                      <a:lnTo>
                        <a:pt x="2175" y="0"/>
                      </a:lnTo>
                      <a:cubicBezTo>
                        <a:pt x="2247" y="0"/>
                        <a:pt x="2318" y="10"/>
                        <a:pt x="2387" y="29"/>
                      </a:cubicBezTo>
                      <a:lnTo>
                        <a:pt x="2871" y="167"/>
                      </a:lnTo>
                      <a:close/>
                    </a:path>
                  </a:pathLst>
                </a:custGeom>
                <a:solidFill>
                  <a:srgbClr val="C8C8C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6" name="Freeform 10">
                  <a:extLst>
                    <a:ext uri="{FF2B5EF4-FFF2-40B4-BE49-F238E27FC236}">
                      <a16:creationId xmlns:a16="http://schemas.microsoft.com/office/drawing/2014/main" id="{65FC7322-7857-404F-BF93-03C3D6E87E20}"/>
                    </a:ext>
                  </a:extLst>
                </p:cNvPr>
                <p:cNvSpPr>
                  <a:spLocks/>
                </p:cNvSpPr>
                <p:nvPr/>
              </p:nvSpPr>
              <p:spPr bwMode="auto">
                <a:xfrm>
                  <a:off x="2232836" y="5441196"/>
                  <a:ext cx="7721566" cy="230995"/>
                </a:xfrm>
                <a:custGeom>
                  <a:avLst/>
                  <a:gdLst>
                    <a:gd name="T0" fmla="*/ 8704 w 8726"/>
                    <a:gd name="T1" fmla="*/ 259 h 259"/>
                    <a:gd name="T2" fmla="*/ 21 w 8726"/>
                    <a:gd name="T3" fmla="*/ 259 h 259"/>
                    <a:gd name="T4" fmla="*/ 0 w 8726"/>
                    <a:gd name="T5" fmla="*/ 237 h 259"/>
                    <a:gd name="T6" fmla="*/ 0 w 8726"/>
                    <a:gd name="T7" fmla="*/ 0 h 259"/>
                    <a:gd name="T8" fmla="*/ 8726 w 8726"/>
                    <a:gd name="T9" fmla="*/ 0 h 259"/>
                    <a:gd name="T10" fmla="*/ 8726 w 8726"/>
                    <a:gd name="T11" fmla="*/ 237 h 259"/>
                    <a:gd name="T12" fmla="*/ 8704 w 8726"/>
                    <a:gd name="T13" fmla="*/ 259 h 259"/>
                  </a:gdLst>
                  <a:ahLst/>
                  <a:cxnLst>
                    <a:cxn ang="0">
                      <a:pos x="T0" y="T1"/>
                    </a:cxn>
                    <a:cxn ang="0">
                      <a:pos x="T2" y="T3"/>
                    </a:cxn>
                    <a:cxn ang="0">
                      <a:pos x="T4" y="T5"/>
                    </a:cxn>
                    <a:cxn ang="0">
                      <a:pos x="T6" y="T7"/>
                    </a:cxn>
                    <a:cxn ang="0">
                      <a:pos x="T8" y="T9"/>
                    </a:cxn>
                    <a:cxn ang="0">
                      <a:pos x="T10" y="T11"/>
                    </a:cxn>
                    <a:cxn ang="0">
                      <a:pos x="T12" y="T13"/>
                    </a:cxn>
                  </a:cxnLst>
                  <a:rect l="0" t="0" r="r" b="b"/>
                  <a:pathLst>
                    <a:path w="8726" h="259">
                      <a:moveTo>
                        <a:pt x="8704" y="259"/>
                      </a:moveTo>
                      <a:lnTo>
                        <a:pt x="21" y="259"/>
                      </a:lnTo>
                      <a:cubicBezTo>
                        <a:pt x="9" y="259"/>
                        <a:pt x="0" y="249"/>
                        <a:pt x="0" y="237"/>
                      </a:cubicBezTo>
                      <a:lnTo>
                        <a:pt x="0" y="0"/>
                      </a:lnTo>
                      <a:lnTo>
                        <a:pt x="8726" y="0"/>
                      </a:lnTo>
                      <a:lnTo>
                        <a:pt x="8726" y="237"/>
                      </a:lnTo>
                      <a:cubicBezTo>
                        <a:pt x="8726" y="249"/>
                        <a:pt x="8716" y="259"/>
                        <a:pt x="8704" y="259"/>
                      </a:cubicBezTo>
                      <a:close/>
                    </a:path>
                  </a:pathLst>
                </a:custGeom>
                <a:gradFill>
                  <a:gsLst>
                    <a:gs pos="3000">
                      <a:srgbClr val="AFAFAF"/>
                    </a:gs>
                    <a:gs pos="33000">
                      <a:srgbClr val="D8D8D8"/>
                    </a:gs>
                    <a:gs pos="100000">
                      <a:srgbClr val="929292"/>
                    </a:gs>
                  </a:gsLst>
                  <a:lin ang="3000000" scaled="0"/>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7" name="Freeform 8">
                  <a:extLst>
                    <a:ext uri="{FF2B5EF4-FFF2-40B4-BE49-F238E27FC236}">
                      <a16:creationId xmlns:a16="http://schemas.microsoft.com/office/drawing/2014/main" id="{033A286F-6ED0-2748-A561-BE6627ABA353}"/>
                    </a:ext>
                  </a:extLst>
                </p:cNvPr>
                <p:cNvSpPr>
                  <a:spLocks/>
                </p:cNvSpPr>
                <p:nvPr/>
              </p:nvSpPr>
              <p:spPr bwMode="auto">
                <a:xfrm>
                  <a:off x="2232836" y="536279"/>
                  <a:ext cx="7721566" cy="4904918"/>
                </a:xfrm>
                <a:custGeom>
                  <a:avLst/>
                  <a:gdLst>
                    <a:gd name="T0" fmla="*/ 8726 w 8726"/>
                    <a:gd name="T1" fmla="*/ 5501 h 5501"/>
                    <a:gd name="T2" fmla="*/ 0 w 8726"/>
                    <a:gd name="T3" fmla="*/ 5501 h 5501"/>
                    <a:gd name="T4" fmla="*/ 0 w 8726"/>
                    <a:gd name="T5" fmla="*/ 23 h 5501"/>
                    <a:gd name="T6" fmla="*/ 23 w 8726"/>
                    <a:gd name="T7" fmla="*/ 0 h 5501"/>
                    <a:gd name="T8" fmla="*/ 8702 w 8726"/>
                    <a:gd name="T9" fmla="*/ 0 h 5501"/>
                    <a:gd name="T10" fmla="*/ 8726 w 8726"/>
                    <a:gd name="T11" fmla="*/ 23 h 5501"/>
                    <a:gd name="T12" fmla="*/ 8726 w 8726"/>
                    <a:gd name="T13" fmla="*/ 5501 h 5501"/>
                  </a:gdLst>
                  <a:ahLst/>
                  <a:cxnLst>
                    <a:cxn ang="0">
                      <a:pos x="T0" y="T1"/>
                    </a:cxn>
                    <a:cxn ang="0">
                      <a:pos x="T2" y="T3"/>
                    </a:cxn>
                    <a:cxn ang="0">
                      <a:pos x="T4" y="T5"/>
                    </a:cxn>
                    <a:cxn ang="0">
                      <a:pos x="T6" y="T7"/>
                    </a:cxn>
                    <a:cxn ang="0">
                      <a:pos x="T8" y="T9"/>
                    </a:cxn>
                    <a:cxn ang="0">
                      <a:pos x="T10" y="T11"/>
                    </a:cxn>
                    <a:cxn ang="0">
                      <a:pos x="T12" y="T13"/>
                    </a:cxn>
                  </a:cxnLst>
                  <a:rect l="0" t="0" r="r" b="b"/>
                  <a:pathLst>
                    <a:path w="8726" h="5501">
                      <a:moveTo>
                        <a:pt x="8726" y="5501"/>
                      </a:moveTo>
                      <a:lnTo>
                        <a:pt x="0" y="5501"/>
                      </a:lnTo>
                      <a:lnTo>
                        <a:pt x="0" y="23"/>
                      </a:lnTo>
                      <a:cubicBezTo>
                        <a:pt x="0" y="10"/>
                        <a:pt x="10" y="0"/>
                        <a:pt x="23" y="0"/>
                      </a:cubicBezTo>
                      <a:lnTo>
                        <a:pt x="8702" y="0"/>
                      </a:lnTo>
                      <a:cubicBezTo>
                        <a:pt x="8715" y="0"/>
                        <a:pt x="8726" y="10"/>
                        <a:pt x="8726" y="23"/>
                      </a:cubicBezTo>
                      <a:lnTo>
                        <a:pt x="8726" y="55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8" name="Freeform 9">
                  <a:extLst>
                    <a:ext uri="{FF2B5EF4-FFF2-40B4-BE49-F238E27FC236}">
                      <a16:creationId xmlns:a16="http://schemas.microsoft.com/office/drawing/2014/main" id="{A0F9B5FF-75A8-2744-A66B-B2A759CCB114}"/>
                    </a:ext>
                  </a:extLst>
                </p:cNvPr>
                <p:cNvSpPr>
                  <a:spLocks noEditPoints="1"/>
                </p:cNvSpPr>
                <p:nvPr/>
              </p:nvSpPr>
              <p:spPr bwMode="auto">
                <a:xfrm>
                  <a:off x="2232836" y="536279"/>
                  <a:ext cx="7721566" cy="4904918"/>
                </a:xfrm>
                <a:custGeom>
                  <a:avLst/>
                  <a:gdLst>
                    <a:gd name="T0" fmla="*/ 8702 w 8726"/>
                    <a:gd name="T1" fmla="*/ 0 h 5501"/>
                    <a:gd name="T2" fmla="*/ 23 w 8726"/>
                    <a:gd name="T3" fmla="*/ 0 h 5501"/>
                    <a:gd name="T4" fmla="*/ 0 w 8726"/>
                    <a:gd name="T5" fmla="*/ 23 h 5501"/>
                    <a:gd name="T6" fmla="*/ 0 w 8726"/>
                    <a:gd name="T7" fmla="*/ 5501 h 5501"/>
                    <a:gd name="T8" fmla="*/ 8726 w 8726"/>
                    <a:gd name="T9" fmla="*/ 5501 h 5501"/>
                    <a:gd name="T10" fmla="*/ 8726 w 8726"/>
                    <a:gd name="T11" fmla="*/ 23 h 5501"/>
                    <a:gd name="T12" fmla="*/ 8702 w 8726"/>
                    <a:gd name="T13" fmla="*/ 0 h 5501"/>
                    <a:gd name="T14" fmla="*/ 8692 w 8726"/>
                    <a:gd name="T15" fmla="*/ 5467 h 5501"/>
                    <a:gd name="T16" fmla="*/ 33 w 8726"/>
                    <a:gd name="T17" fmla="*/ 5467 h 5501"/>
                    <a:gd name="T18" fmla="*/ 33 w 8726"/>
                    <a:gd name="T19" fmla="*/ 33 h 5501"/>
                    <a:gd name="T20" fmla="*/ 8692 w 8726"/>
                    <a:gd name="T21" fmla="*/ 33 h 5501"/>
                    <a:gd name="T22" fmla="*/ 8692 w 8726"/>
                    <a:gd name="T23" fmla="*/ 5467 h 5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726" h="5501">
                      <a:moveTo>
                        <a:pt x="8702" y="0"/>
                      </a:moveTo>
                      <a:lnTo>
                        <a:pt x="23" y="0"/>
                      </a:lnTo>
                      <a:cubicBezTo>
                        <a:pt x="10" y="0"/>
                        <a:pt x="0" y="10"/>
                        <a:pt x="0" y="23"/>
                      </a:cubicBezTo>
                      <a:lnTo>
                        <a:pt x="0" y="5501"/>
                      </a:lnTo>
                      <a:lnTo>
                        <a:pt x="8726" y="5501"/>
                      </a:lnTo>
                      <a:lnTo>
                        <a:pt x="8726" y="23"/>
                      </a:lnTo>
                      <a:cubicBezTo>
                        <a:pt x="8726" y="10"/>
                        <a:pt x="8715" y="0"/>
                        <a:pt x="8702" y="0"/>
                      </a:cubicBezTo>
                      <a:close/>
                      <a:moveTo>
                        <a:pt x="8692" y="5467"/>
                      </a:moveTo>
                      <a:lnTo>
                        <a:pt x="33" y="5467"/>
                      </a:lnTo>
                      <a:lnTo>
                        <a:pt x="33" y="33"/>
                      </a:lnTo>
                      <a:lnTo>
                        <a:pt x="8692" y="33"/>
                      </a:lnTo>
                      <a:lnTo>
                        <a:pt x="8692" y="5467"/>
                      </a:lnTo>
                      <a:close/>
                    </a:path>
                  </a:pathLst>
                </a:custGeom>
                <a:solidFill>
                  <a:srgbClr val="414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34" name="Group 33">
                <a:extLst>
                  <a:ext uri="{FF2B5EF4-FFF2-40B4-BE49-F238E27FC236}">
                    <a16:creationId xmlns:a16="http://schemas.microsoft.com/office/drawing/2014/main" id="{1DDA09E6-79D7-3442-96D7-17928723188A}"/>
                  </a:ext>
                </a:extLst>
              </p:cNvPr>
              <p:cNvGrpSpPr>
                <a:grpSpLocks noChangeAspect="1"/>
              </p:cNvGrpSpPr>
              <p:nvPr/>
            </p:nvGrpSpPr>
            <p:grpSpPr>
              <a:xfrm>
                <a:off x="2254876" y="568232"/>
                <a:ext cx="7671816" cy="4775118"/>
                <a:chOff x="2258985" y="563787"/>
                <a:chExt cx="7671816" cy="4775118"/>
              </a:xfrm>
            </p:grpSpPr>
            <p:grpSp>
              <p:nvGrpSpPr>
                <p:cNvPr id="35" name="Group 34">
                  <a:extLst>
                    <a:ext uri="{FF2B5EF4-FFF2-40B4-BE49-F238E27FC236}">
                      <a16:creationId xmlns:a16="http://schemas.microsoft.com/office/drawing/2014/main" id="{85AA5CD2-7C8E-5540-8755-2EE0135D787D}"/>
                    </a:ext>
                  </a:extLst>
                </p:cNvPr>
                <p:cNvGrpSpPr>
                  <a:grpSpLocks noChangeAspect="1"/>
                </p:cNvGrpSpPr>
                <p:nvPr/>
              </p:nvGrpSpPr>
              <p:grpSpPr>
                <a:xfrm>
                  <a:off x="2258985" y="563787"/>
                  <a:ext cx="7671816" cy="332517"/>
                  <a:chOff x="2258985" y="572101"/>
                  <a:chExt cx="7654983" cy="331788"/>
                </a:xfrm>
              </p:grpSpPr>
              <p:sp>
                <p:nvSpPr>
                  <p:cNvPr id="305" name="Rectangle 10">
                    <a:extLst>
                      <a:ext uri="{FF2B5EF4-FFF2-40B4-BE49-F238E27FC236}">
                        <a16:creationId xmlns:a16="http://schemas.microsoft.com/office/drawing/2014/main" id="{B4F539AA-8C4C-D644-BDF0-742CCF4EFC8B}"/>
                      </a:ext>
                    </a:extLst>
                  </p:cNvPr>
                  <p:cNvSpPr>
                    <a:spLocks noChangeArrowheads="1"/>
                  </p:cNvSpPr>
                  <p:nvPr/>
                </p:nvSpPr>
                <p:spPr bwMode="auto">
                  <a:xfrm>
                    <a:off x="7912130" y="572101"/>
                    <a:ext cx="1608138" cy="33178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6" name="Rectangle 11">
                    <a:extLst>
                      <a:ext uri="{FF2B5EF4-FFF2-40B4-BE49-F238E27FC236}">
                        <a16:creationId xmlns:a16="http://schemas.microsoft.com/office/drawing/2014/main" id="{19E6D2E0-D9EC-2F41-AB2B-3E5E415A5988}"/>
                      </a:ext>
                    </a:extLst>
                  </p:cNvPr>
                  <p:cNvSpPr>
                    <a:spLocks noChangeArrowheads="1"/>
                  </p:cNvSpPr>
                  <p:nvPr/>
                </p:nvSpPr>
                <p:spPr bwMode="auto">
                  <a:xfrm>
                    <a:off x="9529793" y="572101"/>
                    <a:ext cx="384175" cy="33178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nvGrpSpPr>
                  <p:cNvPr id="307" name="Group 306">
                    <a:extLst>
                      <a:ext uri="{FF2B5EF4-FFF2-40B4-BE49-F238E27FC236}">
                        <a16:creationId xmlns:a16="http://schemas.microsoft.com/office/drawing/2014/main" id="{FCD1AA5E-B48A-9341-AC5B-5F785EF66215}"/>
                      </a:ext>
                    </a:extLst>
                  </p:cNvPr>
                  <p:cNvGrpSpPr/>
                  <p:nvPr/>
                </p:nvGrpSpPr>
                <p:grpSpPr>
                  <a:xfrm>
                    <a:off x="2258985" y="572101"/>
                    <a:ext cx="5638106" cy="331788"/>
                    <a:chOff x="2258985" y="572101"/>
                    <a:chExt cx="4445000" cy="331788"/>
                  </a:xfrm>
                </p:grpSpPr>
                <p:sp>
                  <p:nvSpPr>
                    <p:cNvPr id="314" name="Rectangle 5">
                      <a:extLst>
                        <a:ext uri="{FF2B5EF4-FFF2-40B4-BE49-F238E27FC236}">
                          <a16:creationId xmlns:a16="http://schemas.microsoft.com/office/drawing/2014/main" id="{41AE1F3A-CD9B-6248-8B01-65B3DCD32802}"/>
                        </a:ext>
                      </a:extLst>
                    </p:cNvPr>
                    <p:cNvSpPr>
                      <a:spLocks noChangeArrowheads="1"/>
                    </p:cNvSpPr>
                    <p:nvPr/>
                  </p:nvSpPr>
                  <p:spPr bwMode="auto">
                    <a:xfrm>
                      <a:off x="2258985" y="572101"/>
                      <a:ext cx="882650" cy="33178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3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Home</a:t>
                      </a:r>
                      <a:endParaRPr kumimoji="0" lang="en-US" sz="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5" name="Rectangle 6">
                      <a:extLst>
                        <a:ext uri="{FF2B5EF4-FFF2-40B4-BE49-F238E27FC236}">
                          <a16:creationId xmlns:a16="http://schemas.microsoft.com/office/drawing/2014/main" id="{9598F779-AFDE-BC47-A09A-89143537A56C}"/>
                        </a:ext>
                      </a:extLst>
                    </p:cNvPr>
                    <p:cNvSpPr>
                      <a:spLocks noChangeArrowheads="1"/>
                    </p:cNvSpPr>
                    <p:nvPr/>
                  </p:nvSpPr>
                  <p:spPr bwMode="auto">
                    <a:xfrm>
                      <a:off x="3149572" y="572101"/>
                      <a:ext cx="882650" cy="33178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3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About</a:t>
                      </a:r>
                    </a:p>
                  </p:txBody>
                </p:sp>
                <p:sp>
                  <p:nvSpPr>
                    <p:cNvPr id="316" name="Rectangle 7">
                      <a:extLst>
                        <a:ext uri="{FF2B5EF4-FFF2-40B4-BE49-F238E27FC236}">
                          <a16:creationId xmlns:a16="http://schemas.microsoft.com/office/drawing/2014/main" id="{B50F664E-6E6E-1D44-8324-1DF5F4664C04}"/>
                        </a:ext>
                      </a:extLst>
                    </p:cNvPr>
                    <p:cNvSpPr>
                      <a:spLocks noChangeArrowheads="1"/>
                    </p:cNvSpPr>
                    <p:nvPr/>
                  </p:nvSpPr>
                  <p:spPr bwMode="auto">
                    <a:xfrm>
                      <a:off x="4041747" y="572101"/>
                      <a:ext cx="881063" cy="33178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3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Blog</a:t>
                      </a:r>
                    </a:p>
                  </p:txBody>
                </p:sp>
                <p:sp>
                  <p:nvSpPr>
                    <p:cNvPr id="317" name="Rectangle 8">
                      <a:extLst>
                        <a:ext uri="{FF2B5EF4-FFF2-40B4-BE49-F238E27FC236}">
                          <a16:creationId xmlns:a16="http://schemas.microsoft.com/office/drawing/2014/main" id="{B346FD61-E27D-134D-B552-BC873010C045}"/>
                        </a:ext>
                      </a:extLst>
                    </p:cNvPr>
                    <p:cNvSpPr>
                      <a:spLocks noChangeArrowheads="1"/>
                    </p:cNvSpPr>
                    <p:nvPr/>
                  </p:nvSpPr>
                  <p:spPr bwMode="auto">
                    <a:xfrm>
                      <a:off x="4932335" y="572101"/>
                      <a:ext cx="881063" cy="33178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3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Examples</a:t>
                      </a:r>
                    </a:p>
                  </p:txBody>
                </p:sp>
                <p:sp>
                  <p:nvSpPr>
                    <p:cNvPr id="318" name="Rectangle 9">
                      <a:extLst>
                        <a:ext uri="{FF2B5EF4-FFF2-40B4-BE49-F238E27FC236}">
                          <a16:creationId xmlns:a16="http://schemas.microsoft.com/office/drawing/2014/main" id="{C0268289-003D-804C-8FDC-30557B129A38}"/>
                        </a:ext>
                      </a:extLst>
                    </p:cNvPr>
                    <p:cNvSpPr>
                      <a:spLocks noChangeArrowheads="1"/>
                    </p:cNvSpPr>
                    <p:nvPr/>
                  </p:nvSpPr>
                  <p:spPr bwMode="auto">
                    <a:xfrm>
                      <a:off x="5822922" y="572101"/>
                      <a:ext cx="881063" cy="33178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3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Contact</a:t>
                      </a:r>
                    </a:p>
                  </p:txBody>
                </p:sp>
                <p:sp>
                  <p:nvSpPr>
                    <p:cNvPr id="319" name="Rectangle 12">
                      <a:extLst>
                        <a:ext uri="{FF2B5EF4-FFF2-40B4-BE49-F238E27FC236}">
                          <a16:creationId xmlns:a16="http://schemas.microsoft.com/office/drawing/2014/main" id="{E6C9E09A-3C8B-2444-AA95-AA164C5F6235}"/>
                        </a:ext>
                      </a:extLst>
                    </p:cNvPr>
                    <p:cNvSpPr>
                      <a:spLocks noChangeArrowheads="1"/>
                    </p:cNvSpPr>
                    <p:nvPr/>
                  </p:nvSpPr>
                  <p:spPr bwMode="auto">
                    <a:xfrm>
                      <a:off x="3141635" y="572101"/>
                      <a:ext cx="7938" cy="331788"/>
                    </a:xfrm>
                    <a:prstGeom prst="rect">
                      <a:avLst/>
                    </a:prstGeom>
                    <a:solidFill>
                      <a:srgbClr val="5486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0" name="Rectangle 13">
                      <a:extLst>
                        <a:ext uri="{FF2B5EF4-FFF2-40B4-BE49-F238E27FC236}">
                          <a16:creationId xmlns:a16="http://schemas.microsoft.com/office/drawing/2014/main" id="{4D3C721F-CD1E-9243-BE40-BE2E4C040FC5}"/>
                        </a:ext>
                      </a:extLst>
                    </p:cNvPr>
                    <p:cNvSpPr>
                      <a:spLocks noChangeArrowheads="1"/>
                    </p:cNvSpPr>
                    <p:nvPr/>
                  </p:nvSpPr>
                  <p:spPr bwMode="auto">
                    <a:xfrm>
                      <a:off x="4032222" y="572101"/>
                      <a:ext cx="9525" cy="331788"/>
                    </a:xfrm>
                    <a:prstGeom prst="rect">
                      <a:avLst/>
                    </a:prstGeom>
                    <a:solidFill>
                      <a:srgbClr val="5486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1" name="Rectangle 14">
                      <a:extLst>
                        <a:ext uri="{FF2B5EF4-FFF2-40B4-BE49-F238E27FC236}">
                          <a16:creationId xmlns:a16="http://schemas.microsoft.com/office/drawing/2014/main" id="{41362C28-B0DA-404F-9B79-732D2AFC9BC8}"/>
                        </a:ext>
                      </a:extLst>
                    </p:cNvPr>
                    <p:cNvSpPr>
                      <a:spLocks noChangeArrowheads="1"/>
                    </p:cNvSpPr>
                    <p:nvPr/>
                  </p:nvSpPr>
                  <p:spPr bwMode="auto">
                    <a:xfrm>
                      <a:off x="4922810" y="572101"/>
                      <a:ext cx="9525" cy="331788"/>
                    </a:xfrm>
                    <a:prstGeom prst="rect">
                      <a:avLst/>
                    </a:prstGeom>
                    <a:solidFill>
                      <a:srgbClr val="5486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22" name="Rectangle 15">
                      <a:extLst>
                        <a:ext uri="{FF2B5EF4-FFF2-40B4-BE49-F238E27FC236}">
                          <a16:creationId xmlns:a16="http://schemas.microsoft.com/office/drawing/2014/main" id="{42828ACA-5057-9444-B717-16E65DAAB560}"/>
                        </a:ext>
                      </a:extLst>
                    </p:cNvPr>
                    <p:cNvSpPr>
                      <a:spLocks noChangeArrowheads="1"/>
                    </p:cNvSpPr>
                    <p:nvPr/>
                  </p:nvSpPr>
                  <p:spPr bwMode="auto">
                    <a:xfrm>
                      <a:off x="5813397" y="572101"/>
                      <a:ext cx="9525" cy="331788"/>
                    </a:xfrm>
                    <a:prstGeom prst="rect">
                      <a:avLst/>
                    </a:prstGeom>
                    <a:solidFill>
                      <a:srgbClr val="5486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308" name="Rectangle 16">
                    <a:extLst>
                      <a:ext uri="{FF2B5EF4-FFF2-40B4-BE49-F238E27FC236}">
                        <a16:creationId xmlns:a16="http://schemas.microsoft.com/office/drawing/2014/main" id="{24744FF5-5D71-B948-A7CF-3C5CD473AA19}"/>
                      </a:ext>
                    </a:extLst>
                  </p:cNvPr>
                  <p:cNvSpPr>
                    <a:spLocks noChangeArrowheads="1"/>
                  </p:cNvSpPr>
                  <p:nvPr/>
                </p:nvSpPr>
                <p:spPr bwMode="auto">
                  <a:xfrm>
                    <a:off x="7901018" y="572101"/>
                    <a:ext cx="11113" cy="331788"/>
                  </a:xfrm>
                  <a:prstGeom prst="rect">
                    <a:avLst/>
                  </a:prstGeom>
                  <a:solidFill>
                    <a:srgbClr val="5486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9" name="Rectangle 17">
                    <a:extLst>
                      <a:ext uri="{FF2B5EF4-FFF2-40B4-BE49-F238E27FC236}">
                        <a16:creationId xmlns:a16="http://schemas.microsoft.com/office/drawing/2014/main" id="{441285BB-7367-AA43-BD9C-5F1F40387D9C}"/>
                      </a:ext>
                    </a:extLst>
                  </p:cNvPr>
                  <p:cNvSpPr>
                    <a:spLocks noChangeArrowheads="1"/>
                  </p:cNvSpPr>
                  <p:nvPr/>
                </p:nvSpPr>
                <p:spPr bwMode="auto">
                  <a:xfrm>
                    <a:off x="9520268" y="572101"/>
                    <a:ext cx="9525" cy="331788"/>
                  </a:xfrm>
                  <a:prstGeom prst="rect">
                    <a:avLst/>
                  </a:prstGeom>
                  <a:solidFill>
                    <a:srgbClr val="5486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10" name="Freeform 47">
                    <a:extLst>
                      <a:ext uri="{FF2B5EF4-FFF2-40B4-BE49-F238E27FC236}">
                        <a16:creationId xmlns:a16="http://schemas.microsoft.com/office/drawing/2014/main" id="{916DB455-CE26-4644-8026-ECBED776FF72}"/>
                      </a:ext>
                    </a:extLst>
                  </p:cNvPr>
                  <p:cNvSpPr>
                    <a:spLocks noEditPoints="1"/>
                  </p:cNvSpPr>
                  <p:nvPr/>
                </p:nvSpPr>
                <p:spPr bwMode="auto">
                  <a:xfrm>
                    <a:off x="9646123" y="664176"/>
                    <a:ext cx="142875" cy="141288"/>
                  </a:xfrm>
                  <a:custGeom>
                    <a:avLst/>
                    <a:gdLst>
                      <a:gd name="T0" fmla="*/ 125 w 250"/>
                      <a:gd name="T1" fmla="*/ 170 h 245"/>
                      <a:gd name="T2" fmla="*/ 77 w 250"/>
                      <a:gd name="T3" fmla="*/ 123 h 245"/>
                      <a:gd name="T4" fmla="*/ 125 w 250"/>
                      <a:gd name="T5" fmla="*/ 76 h 245"/>
                      <a:gd name="T6" fmla="*/ 173 w 250"/>
                      <a:gd name="T7" fmla="*/ 123 h 245"/>
                      <a:gd name="T8" fmla="*/ 125 w 250"/>
                      <a:gd name="T9" fmla="*/ 170 h 245"/>
                      <a:gd name="T10" fmla="*/ 250 w 250"/>
                      <a:gd name="T11" fmla="*/ 138 h 245"/>
                      <a:gd name="T12" fmla="*/ 250 w 250"/>
                      <a:gd name="T13" fmla="*/ 107 h 245"/>
                      <a:gd name="T14" fmla="*/ 221 w 250"/>
                      <a:gd name="T15" fmla="*/ 104 h 245"/>
                      <a:gd name="T16" fmla="*/ 207 w 250"/>
                      <a:gd name="T17" fmla="*/ 70 h 245"/>
                      <a:gd name="T18" fmla="*/ 225 w 250"/>
                      <a:gd name="T19" fmla="*/ 47 h 245"/>
                      <a:gd name="T20" fmla="*/ 203 w 250"/>
                      <a:gd name="T21" fmla="*/ 25 h 245"/>
                      <a:gd name="T22" fmla="*/ 179 w 250"/>
                      <a:gd name="T23" fmla="*/ 43 h 245"/>
                      <a:gd name="T24" fmla="*/ 145 w 250"/>
                      <a:gd name="T25" fmla="*/ 29 h 245"/>
                      <a:gd name="T26" fmla="*/ 141 w 250"/>
                      <a:gd name="T27" fmla="*/ 0 h 245"/>
                      <a:gd name="T28" fmla="*/ 110 w 250"/>
                      <a:gd name="T29" fmla="*/ 0 h 245"/>
                      <a:gd name="T30" fmla="*/ 106 w 250"/>
                      <a:gd name="T31" fmla="*/ 29 h 245"/>
                      <a:gd name="T32" fmla="*/ 72 w 250"/>
                      <a:gd name="T33" fmla="*/ 43 h 245"/>
                      <a:gd name="T34" fmla="*/ 48 w 250"/>
                      <a:gd name="T35" fmla="*/ 25 h 245"/>
                      <a:gd name="T36" fmla="*/ 26 w 250"/>
                      <a:gd name="T37" fmla="*/ 47 h 245"/>
                      <a:gd name="T38" fmla="*/ 44 w 250"/>
                      <a:gd name="T39" fmla="*/ 70 h 245"/>
                      <a:gd name="T40" fmla="*/ 30 w 250"/>
                      <a:gd name="T41" fmla="*/ 104 h 245"/>
                      <a:gd name="T42" fmla="*/ 0 w 250"/>
                      <a:gd name="T43" fmla="*/ 107 h 245"/>
                      <a:gd name="T44" fmla="*/ 0 w 250"/>
                      <a:gd name="T45" fmla="*/ 138 h 245"/>
                      <a:gd name="T46" fmla="*/ 30 w 250"/>
                      <a:gd name="T47" fmla="*/ 142 h 245"/>
                      <a:gd name="T48" fmla="*/ 44 w 250"/>
                      <a:gd name="T49" fmla="*/ 175 h 245"/>
                      <a:gd name="T50" fmla="*/ 26 w 250"/>
                      <a:gd name="T51" fmla="*/ 198 h 245"/>
                      <a:gd name="T52" fmla="*/ 48 w 250"/>
                      <a:gd name="T53" fmla="*/ 220 h 245"/>
                      <a:gd name="T54" fmla="*/ 72 w 250"/>
                      <a:gd name="T55" fmla="*/ 202 h 245"/>
                      <a:gd name="T56" fmla="*/ 106 w 250"/>
                      <a:gd name="T57" fmla="*/ 216 h 245"/>
                      <a:gd name="T58" fmla="*/ 110 w 250"/>
                      <a:gd name="T59" fmla="*/ 245 h 245"/>
                      <a:gd name="T60" fmla="*/ 141 w 250"/>
                      <a:gd name="T61" fmla="*/ 245 h 245"/>
                      <a:gd name="T62" fmla="*/ 145 w 250"/>
                      <a:gd name="T63" fmla="*/ 216 h 245"/>
                      <a:gd name="T64" fmla="*/ 179 w 250"/>
                      <a:gd name="T65" fmla="*/ 202 h 245"/>
                      <a:gd name="T66" fmla="*/ 203 w 250"/>
                      <a:gd name="T67" fmla="*/ 220 h 245"/>
                      <a:gd name="T68" fmla="*/ 225 w 250"/>
                      <a:gd name="T69" fmla="*/ 198 h 245"/>
                      <a:gd name="T70" fmla="*/ 207 w 250"/>
                      <a:gd name="T71" fmla="*/ 175 h 245"/>
                      <a:gd name="T72" fmla="*/ 221 w 250"/>
                      <a:gd name="T73" fmla="*/ 142 h 245"/>
                      <a:gd name="T74" fmla="*/ 250 w 250"/>
                      <a:gd name="T75" fmla="*/ 13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0" h="245">
                        <a:moveTo>
                          <a:pt x="125" y="170"/>
                        </a:moveTo>
                        <a:cubicBezTo>
                          <a:pt x="99" y="170"/>
                          <a:pt x="77" y="149"/>
                          <a:pt x="77" y="123"/>
                        </a:cubicBezTo>
                        <a:cubicBezTo>
                          <a:pt x="77" y="97"/>
                          <a:pt x="99" y="76"/>
                          <a:pt x="125" y="76"/>
                        </a:cubicBezTo>
                        <a:cubicBezTo>
                          <a:pt x="152" y="76"/>
                          <a:pt x="173" y="97"/>
                          <a:pt x="173" y="123"/>
                        </a:cubicBezTo>
                        <a:cubicBezTo>
                          <a:pt x="173" y="149"/>
                          <a:pt x="152" y="170"/>
                          <a:pt x="125" y="170"/>
                        </a:cubicBezTo>
                        <a:close/>
                        <a:moveTo>
                          <a:pt x="250" y="138"/>
                        </a:moveTo>
                        <a:lnTo>
                          <a:pt x="250" y="107"/>
                        </a:lnTo>
                        <a:lnTo>
                          <a:pt x="221" y="104"/>
                        </a:lnTo>
                        <a:cubicBezTo>
                          <a:pt x="218" y="91"/>
                          <a:pt x="213" y="80"/>
                          <a:pt x="207" y="70"/>
                        </a:cubicBezTo>
                        <a:lnTo>
                          <a:pt x="225" y="47"/>
                        </a:lnTo>
                        <a:lnTo>
                          <a:pt x="203" y="25"/>
                        </a:lnTo>
                        <a:lnTo>
                          <a:pt x="179" y="43"/>
                        </a:lnTo>
                        <a:cubicBezTo>
                          <a:pt x="169" y="36"/>
                          <a:pt x="157" y="32"/>
                          <a:pt x="145" y="29"/>
                        </a:cubicBezTo>
                        <a:lnTo>
                          <a:pt x="141" y="0"/>
                        </a:lnTo>
                        <a:lnTo>
                          <a:pt x="110" y="0"/>
                        </a:lnTo>
                        <a:lnTo>
                          <a:pt x="106" y="29"/>
                        </a:lnTo>
                        <a:cubicBezTo>
                          <a:pt x="93" y="32"/>
                          <a:pt x="82" y="36"/>
                          <a:pt x="72" y="43"/>
                        </a:cubicBezTo>
                        <a:lnTo>
                          <a:pt x="48" y="25"/>
                        </a:lnTo>
                        <a:lnTo>
                          <a:pt x="26" y="47"/>
                        </a:lnTo>
                        <a:lnTo>
                          <a:pt x="44" y="70"/>
                        </a:lnTo>
                        <a:cubicBezTo>
                          <a:pt x="37" y="80"/>
                          <a:pt x="32" y="91"/>
                          <a:pt x="30" y="104"/>
                        </a:cubicBezTo>
                        <a:lnTo>
                          <a:pt x="0" y="107"/>
                        </a:lnTo>
                        <a:lnTo>
                          <a:pt x="0" y="138"/>
                        </a:lnTo>
                        <a:lnTo>
                          <a:pt x="30" y="142"/>
                        </a:lnTo>
                        <a:cubicBezTo>
                          <a:pt x="32" y="154"/>
                          <a:pt x="37" y="165"/>
                          <a:pt x="44" y="175"/>
                        </a:cubicBezTo>
                        <a:lnTo>
                          <a:pt x="26" y="198"/>
                        </a:lnTo>
                        <a:lnTo>
                          <a:pt x="48" y="220"/>
                        </a:lnTo>
                        <a:lnTo>
                          <a:pt x="72" y="202"/>
                        </a:lnTo>
                        <a:cubicBezTo>
                          <a:pt x="82" y="209"/>
                          <a:pt x="93" y="214"/>
                          <a:pt x="106" y="216"/>
                        </a:cubicBezTo>
                        <a:lnTo>
                          <a:pt x="110" y="245"/>
                        </a:lnTo>
                        <a:lnTo>
                          <a:pt x="141" y="245"/>
                        </a:lnTo>
                        <a:lnTo>
                          <a:pt x="145" y="216"/>
                        </a:lnTo>
                        <a:cubicBezTo>
                          <a:pt x="157" y="214"/>
                          <a:pt x="169" y="209"/>
                          <a:pt x="179" y="202"/>
                        </a:cubicBezTo>
                        <a:lnTo>
                          <a:pt x="203" y="220"/>
                        </a:lnTo>
                        <a:lnTo>
                          <a:pt x="225" y="198"/>
                        </a:lnTo>
                        <a:lnTo>
                          <a:pt x="207" y="175"/>
                        </a:lnTo>
                        <a:cubicBezTo>
                          <a:pt x="213" y="165"/>
                          <a:pt x="218" y="154"/>
                          <a:pt x="221" y="142"/>
                        </a:cubicBezTo>
                        <a:lnTo>
                          <a:pt x="250"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nvGrpSpPr>
                  <p:cNvPr id="311" name="Group 310">
                    <a:extLst>
                      <a:ext uri="{FF2B5EF4-FFF2-40B4-BE49-F238E27FC236}">
                        <a16:creationId xmlns:a16="http://schemas.microsoft.com/office/drawing/2014/main" id="{291748C3-430C-F047-BBB0-54ACE491CE66}"/>
                      </a:ext>
                    </a:extLst>
                  </p:cNvPr>
                  <p:cNvGrpSpPr/>
                  <p:nvPr/>
                </p:nvGrpSpPr>
                <p:grpSpPr>
                  <a:xfrm>
                    <a:off x="8047068" y="640364"/>
                    <a:ext cx="1339850" cy="196850"/>
                    <a:chOff x="7448551" y="582613"/>
                    <a:chExt cx="1339850" cy="196850"/>
                  </a:xfrm>
                </p:grpSpPr>
                <p:sp>
                  <p:nvSpPr>
                    <p:cNvPr id="312" name="Rectangle 49">
                      <a:extLst>
                        <a:ext uri="{FF2B5EF4-FFF2-40B4-BE49-F238E27FC236}">
                          <a16:creationId xmlns:a16="http://schemas.microsoft.com/office/drawing/2014/main" id="{DC113F51-F778-3A4C-B601-598E45344280}"/>
                        </a:ext>
                      </a:extLst>
                    </p:cNvPr>
                    <p:cNvSpPr>
                      <a:spLocks noChangeArrowheads="1"/>
                    </p:cNvSpPr>
                    <p:nvPr/>
                  </p:nvSpPr>
                  <p:spPr bwMode="auto">
                    <a:xfrm>
                      <a:off x="7448551" y="582613"/>
                      <a:ext cx="1339850" cy="196850"/>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13" name="Freeform 56">
                      <a:extLst>
                        <a:ext uri="{FF2B5EF4-FFF2-40B4-BE49-F238E27FC236}">
                          <a16:creationId xmlns:a16="http://schemas.microsoft.com/office/drawing/2014/main" id="{77929C69-39D8-EC4E-A41F-B6CA77DEB0AC}"/>
                        </a:ext>
                      </a:extLst>
                    </p:cNvPr>
                    <p:cNvSpPr>
                      <a:spLocks noEditPoints="1"/>
                    </p:cNvSpPr>
                    <p:nvPr/>
                  </p:nvSpPr>
                  <p:spPr bwMode="auto">
                    <a:xfrm>
                      <a:off x="8610601" y="622300"/>
                      <a:ext cx="112713" cy="112713"/>
                    </a:xfrm>
                    <a:custGeom>
                      <a:avLst/>
                      <a:gdLst>
                        <a:gd name="T0" fmla="*/ 121 w 195"/>
                        <a:gd name="T1" fmla="*/ 120 h 194"/>
                        <a:gd name="T2" fmla="*/ 44 w 195"/>
                        <a:gd name="T3" fmla="*/ 120 h 194"/>
                        <a:gd name="T4" fmla="*/ 44 w 195"/>
                        <a:gd name="T5" fmla="*/ 43 h 194"/>
                        <a:gd name="T6" fmla="*/ 121 w 195"/>
                        <a:gd name="T7" fmla="*/ 43 h 194"/>
                        <a:gd name="T8" fmla="*/ 121 w 195"/>
                        <a:gd name="T9" fmla="*/ 120 h 194"/>
                        <a:gd name="T10" fmla="*/ 135 w 195"/>
                        <a:gd name="T11" fmla="*/ 29 h 194"/>
                        <a:gd name="T12" fmla="*/ 30 w 195"/>
                        <a:gd name="T13" fmla="*/ 29 h 194"/>
                        <a:gd name="T14" fmla="*/ 30 w 195"/>
                        <a:gd name="T15" fmla="*/ 134 h 194"/>
                        <a:gd name="T16" fmla="*/ 125 w 195"/>
                        <a:gd name="T17" fmla="*/ 143 h 194"/>
                        <a:gd name="T18" fmla="*/ 175 w 195"/>
                        <a:gd name="T19" fmla="*/ 194 h 194"/>
                        <a:gd name="T20" fmla="*/ 195 w 195"/>
                        <a:gd name="T21" fmla="*/ 175 h 194"/>
                        <a:gd name="T22" fmla="*/ 144 w 195"/>
                        <a:gd name="T23" fmla="*/ 124 h 194"/>
                        <a:gd name="T24" fmla="*/ 135 w 195"/>
                        <a:gd name="T25" fmla="*/ 2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5" h="194">
                          <a:moveTo>
                            <a:pt x="121" y="120"/>
                          </a:moveTo>
                          <a:cubicBezTo>
                            <a:pt x="99" y="141"/>
                            <a:pt x="65" y="141"/>
                            <a:pt x="44" y="120"/>
                          </a:cubicBezTo>
                          <a:cubicBezTo>
                            <a:pt x="23" y="99"/>
                            <a:pt x="23" y="64"/>
                            <a:pt x="44" y="43"/>
                          </a:cubicBezTo>
                          <a:cubicBezTo>
                            <a:pt x="65" y="22"/>
                            <a:pt x="99" y="22"/>
                            <a:pt x="121" y="43"/>
                          </a:cubicBezTo>
                          <a:cubicBezTo>
                            <a:pt x="142" y="64"/>
                            <a:pt x="142" y="99"/>
                            <a:pt x="121" y="120"/>
                          </a:cubicBezTo>
                          <a:close/>
                          <a:moveTo>
                            <a:pt x="135" y="29"/>
                          </a:moveTo>
                          <a:cubicBezTo>
                            <a:pt x="106" y="0"/>
                            <a:pt x="59" y="0"/>
                            <a:pt x="30" y="29"/>
                          </a:cubicBezTo>
                          <a:cubicBezTo>
                            <a:pt x="0" y="58"/>
                            <a:pt x="0" y="105"/>
                            <a:pt x="30" y="134"/>
                          </a:cubicBezTo>
                          <a:cubicBezTo>
                            <a:pt x="55" y="160"/>
                            <a:pt x="95" y="163"/>
                            <a:pt x="125" y="143"/>
                          </a:cubicBezTo>
                          <a:lnTo>
                            <a:pt x="175" y="194"/>
                          </a:lnTo>
                          <a:lnTo>
                            <a:pt x="195" y="175"/>
                          </a:lnTo>
                          <a:lnTo>
                            <a:pt x="144" y="124"/>
                          </a:lnTo>
                          <a:cubicBezTo>
                            <a:pt x="164" y="95"/>
                            <a:pt x="161" y="55"/>
                            <a:pt x="135" y="29"/>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grpSp>
              <p:nvGrpSpPr>
                <p:cNvPr id="36" name="Group 35">
                  <a:extLst>
                    <a:ext uri="{FF2B5EF4-FFF2-40B4-BE49-F238E27FC236}">
                      <a16:creationId xmlns:a16="http://schemas.microsoft.com/office/drawing/2014/main" id="{CFDCB39A-F694-9646-9772-AA7EC7FFD646}"/>
                    </a:ext>
                  </a:extLst>
                </p:cNvPr>
                <p:cNvGrpSpPr/>
                <p:nvPr/>
              </p:nvGrpSpPr>
              <p:grpSpPr>
                <a:xfrm>
                  <a:off x="4420669" y="974749"/>
                  <a:ext cx="2170113" cy="4352926"/>
                  <a:chOff x="2849563" y="2155156"/>
                  <a:chExt cx="2170113" cy="4352926"/>
                </a:xfrm>
              </p:grpSpPr>
              <p:sp>
                <p:nvSpPr>
                  <p:cNvPr id="123" name="Rectangle 219">
                    <a:extLst>
                      <a:ext uri="{FF2B5EF4-FFF2-40B4-BE49-F238E27FC236}">
                        <a16:creationId xmlns:a16="http://schemas.microsoft.com/office/drawing/2014/main" id="{AB7C19B1-AA15-C24B-B5B9-FD2AB1105CCB}"/>
                      </a:ext>
                    </a:extLst>
                  </p:cNvPr>
                  <p:cNvSpPr>
                    <a:spLocks noChangeAspect="1" noChangeArrowheads="1"/>
                  </p:cNvSpPr>
                  <p:nvPr/>
                </p:nvSpPr>
                <p:spPr bwMode="auto">
                  <a:xfrm>
                    <a:off x="2849563" y="2159919"/>
                    <a:ext cx="2170113" cy="4348163"/>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4" name="Rectangle 233">
                    <a:extLst>
                      <a:ext uri="{FF2B5EF4-FFF2-40B4-BE49-F238E27FC236}">
                        <a16:creationId xmlns:a16="http://schemas.microsoft.com/office/drawing/2014/main" id="{787B4881-557A-1B46-8280-D9A68FBDD2E1}"/>
                      </a:ext>
                    </a:extLst>
                  </p:cNvPr>
                  <p:cNvSpPr>
                    <a:spLocks noChangeAspect="1" noChangeArrowheads="1"/>
                  </p:cNvSpPr>
                  <p:nvPr/>
                </p:nvSpPr>
                <p:spPr bwMode="auto">
                  <a:xfrm>
                    <a:off x="2849563" y="2155156"/>
                    <a:ext cx="2170113" cy="9525"/>
                  </a:xfrm>
                  <a:prstGeom prst="rect">
                    <a:avLst/>
                  </a:prstGeom>
                  <a:solidFill>
                    <a:srgbClr val="5486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2FCDFC7C-064D-8149-98FE-DF6BA5D8F8A3}"/>
                      </a:ext>
                    </a:extLst>
                  </p:cNvPr>
                  <p:cNvGrpSpPr>
                    <a:grpSpLocks noChangeAspect="1"/>
                  </p:cNvGrpSpPr>
                  <p:nvPr/>
                </p:nvGrpSpPr>
                <p:grpSpPr>
                  <a:xfrm>
                    <a:off x="4735513" y="2259931"/>
                    <a:ext cx="177800" cy="179388"/>
                    <a:chOff x="4735513" y="2259931"/>
                    <a:chExt cx="177800" cy="179388"/>
                  </a:xfrm>
                </p:grpSpPr>
                <p:sp>
                  <p:nvSpPr>
                    <p:cNvPr id="303" name="Rectangle 231">
                      <a:extLst>
                        <a:ext uri="{FF2B5EF4-FFF2-40B4-BE49-F238E27FC236}">
                          <a16:creationId xmlns:a16="http://schemas.microsoft.com/office/drawing/2014/main" id="{0C35D9AF-C16A-A841-B451-B38225748864}"/>
                        </a:ext>
                      </a:extLst>
                    </p:cNvPr>
                    <p:cNvSpPr>
                      <a:spLocks noChangeArrowheads="1"/>
                    </p:cNvSpPr>
                    <p:nvPr/>
                  </p:nvSpPr>
                  <p:spPr bwMode="auto">
                    <a:xfrm>
                      <a:off x="4735513" y="2259931"/>
                      <a:ext cx="177800" cy="17938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4" name="Freeform 329">
                      <a:extLst>
                        <a:ext uri="{FF2B5EF4-FFF2-40B4-BE49-F238E27FC236}">
                          <a16:creationId xmlns:a16="http://schemas.microsoft.com/office/drawing/2014/main" id="{7EAD374B-04D1-E54D-B7A4-2B3C7BEB3A5D}"/>
                        </a:ext>
                      </a:extLst>
                    </p:cNvPr>
                    <p:cNvSpPr>
                      <a:spLocks/>
                    </p:cNvSpPr>
                    <p:nvPr/>
                  </p:nvSpPr>
                  <p:spPr bwMode="auto">
                    <a:xfrm>
                      <a:off x="4800601" y="2298031"/>
                      <a:ext cx="63500" cy="98425"/>
                    </a:xfrm>
                    <a:custGeom>
                      <a:avLst/>
                      <a:gdLst>
                        <a:gd name="T0" fmla="*/ 11 w 110"/>
                        <a:gd name="T1" fmla="*/ 169 h 169"/>
                        <a:gd name="T2" fmla="*/ 0 w 110"/>
                        <a:gd name="T3" fmla="*/ 156 h 169"/>
                        <a:gd name="T4" fmla="*/ 84 w 110"/>
                        <a:gd name="T5" fmla="*/ 84 h 169"/>
                        <a:gd name="T6" fmla="*/ 0 w 110"/>
                        <a:gd name="T7" fmla="*/ 13 h 169"/>
                        <a:gd name="T8" fmla="*/ 11 w 110"/>
                        <a:gd name="T9" fmla="*/ 0 h 169"/>
                        <a:gd name="T10" fmla="*/ 110 w 110"/>
                        <a:gd name="T11" fmla="*/ 84 h 169"/>
                        <a:gd name="T12" fmla="*/ 11 w 110"/>
                        <a:gd name="T13" fmla="*/ 169 h 169"/>
                      </a:gdLst>
                      <a:ahLst/>
                      <a:cxnLst>
                        <a:cxn ang="0">
                          <a:pos x="T0" y="T1"/>
                        </a:cxn>
                        <a:cxn ang="0">
                          <a:pos x="T2" y="T3"/>
                        </a:cxn>
                        <a:cxn ang="0">
                          <a:pos x="T4" y="T5"/>
                        </a:cxn>
                        <a:cxn ang="0">
                          <a:pos x="T6" y="T7"/>
                        </a:cxn>
                        <a:cxn ang="0">
                          <a:pos x="T8" y="T9"/>
                        </a:cxn>
                        <a:cxn ang="0">
                          <a:pos x="T10" y="T11"/>
                        </a:cxn>
                        <a:cxn ang="0">
                          <a:pos x="T12" y="T13"/>
                        </a:cxn>
                      </a:cxnLst>
                      <a:rect l="0" t="0" r="r" b="b"/>
                      <a:pathLst>
                        <a:path w="110" h="169">
                          <a:moveTo>
                            <a:pt x="11" y="169"/>
                          </a:moveTo>
                          <a:lnTo>
                            <a:pt x="0" y="156"/>
                          </a:lnTo>
                          <a:lnTo>
                            <a:pt x="84" y="84"/>
                          </a:lnTo>
                          <a:lnTo>
                            <a:pt x="0" y="13"/>
                          </a:lnTo>
                          <a:lnTo>
                            <a:pt x="11" y="0"/>
                          </a:lnTo>
                          <a:lnTo>
                            <a:pt x="110" y="84"/>
                          </a:lnTo>
                          <a:lnTo>
                            <a:pt x="11" y="1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126" name="Group 125">
                    <a:extLst>
                      <a:ext uri="{FF2B5EF4-FFF2-40B4-BE49-F238E27FC236}">
                        <a16:creationId xmlns:a16="http://schemas.microsoft.com/office/drawing/2014/main" id="{9E754C6F-85E3-4446-A857-E5D96E7FFF4A}"/>
                      </a:ext>
                    </a:extLst>
                  </p:cNvPr>
                  <p:cNvGrpSpPr>
                    <a:grpSpLocks noChangeAspect="1"/>
                  </p:cNvGrpSpPr>
                  <p:nvPr/>
                </p:nvGrpSpPr>
                <p:grpSpPr>
                  <a:xfrm>
                    <a:off x="4530726" y="2259931"/>
                    <a:ext cx="177800" cy="179388"/>
                    <a:chOff x="4530726" y="2259931"/>
                    <a:chExt cx="177800" cy="179388"/>
                  </a:xfrm>
                </p:grpSpPr>
                <p:sp>
                  <p:nvSpPr>
                    <p:cNvPr id="301" name="Rectangle 232">
                      <a:extLst>
                        <a:ext uri="{FF2B5EF4-FFF2-40B4-BE49-F238E27FC236}">
                          <a16:creationId xmlns:a16="http://schemas.microsoft.com/office/drawing/2014/main" id="{51457C65-2EE1-A344-86F6-0F861A52EA0D}"/>
                        </a:ext>
                      </a:extLst>
                    </p:cNvPr>
                    <p:cNvSpPr>
                      <a:spLocks noChangeArrowheads="1"/>
                    </p:cNvSpPr>
                    <p:nvPr/>
                  </p:nvSpPr>
                  <p:spPr bwMode="auto">
                    <a:xfrm>
                      <a:off x="4530726" y="2259931"/>
                      <a:ext cx="177800" cy="17938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02" name="Freeform 330">
                      <a:extLst>
                        <a:ext uri="{FF2B5EF4-FFF2-40B4-BE49-F238E27FC236}">
                          <a16:creationId xmlns:a16="http://schemas.microsoft.com/office/drawing/2014/main" id="{2D817C44-9DEA-194D-AB16-66EC96F67B7D}"/>
                        </a:ext>
                      </a:extLst>
                    </p:cNvPr>
                    <p:cNvSpPr>
                      <a:spLocks/>
                    </p:cNvSpPr>
                    <p:nvPr/>
                  </p:nvSpPr>
                  <p:spPr bwMode="auto">
                    <a:xfrm>
                      <a:off x="4579938" y="2298031"/>
                      <a:ext cx="63500" cy="98425"/>
                    </a:xfrm>
                    <a:custGeom>
                      <a:avLst/>
                      <a:gdLst>
                        <a:gd name="T0" fmla="*/ 99 w 110"/>
                        <a:gd name="T1" fmla="*/ 169 h 169"/>
                        <a:gd name="T2" fmla="*/ 0 w 110"/>
                        <a:gd name="T3" fmla="*/ 84 h 169"/>
                        <a:gd name="T4" fmla="*/ 99 w 110"/>
                        <a:gd name="T5" fmla="*/ 0 h 169"/>
                        <a:gd name="T6" fmla="*/ 110 w 110"/>
                        <a:gd name="T7" fmla="*/ 13 h 169"/>
                        <a:gd name="T8" fmla="*/ 26 w 110"/>
                        <a:gd name="T9" fmla="*/ 84 h 169"/>
                        <a:gd name="T10" fmla="*/ 110 w 110"/>
                        <a:gd name="T11" fmla="*/ 156 h 169"/>
                        <a:gd name="T12" fmla="*/ 99 w 110"/>
                        <a:gd name="T13" fmla="*/ 169 h 169"/>
                      </a:gdLst>
                      <a:ahLst/>
                      <a:cxnLst>
                        <a:cxn ang="0">
                          <a:pos x="T0" y="T1"/>
                        </a:cxn>
                        <a:cxn ang="0">
                          <a:pos x="T2" y="T3"/>
                        </a:cxn>
                        <a:cxn ang="0">
                          <a:pos x="T4" y="T5"/>
                        </a:cxn>
                        <a:cxn ang="0">
                          <a:pos x="T6" y="T7"/>
                        </a:cxn>
                        <a:cxn ang="0">
                          <a:pos x="T8" y="T9"/>
                        </a:cxn>
                        <a:cxn ang="0">
                          <a:pos x="T10" y="T11"/>
                        </a:cxn>
                        <a:cxn ang="0">
                          <a:pos x="T12" y="T13"/>
                        </a:cxn>
                      </a:cxnLst>
                      <a:rect l="0" t="0" r="r" b="b"/>
                      <a:pathLst>
                        <a:path w="110" h="169">
                          <a:moveTo>
                            <a:pt x="99" y="169"/>
                          </a:moveTo>
                          <a:lnTo>
                            <a:pt x="0" y="84"/>
                          </a:lnTo>
                          <a:lnTo>
                            <a:pt x="99" y="0"/>
                          </a:lnTo>
                          <a:lnTo>
                            <a:pt x="110" y="13"/>
                          </a:lnTo>
                          <a:lnTo>
                            <a:pt x="26" y="84"/>
                          </a:lnTo>
                          <a:lnTo>
                            <a:pt x="110" y="156"/>
                          </a:lnTo>
                          <a:lnTo>
                            <a:pt x="99" y="1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127" name="Group 126">
                    <a:extLst>
                      <a:ext uri="{FF2B5EF4-FFF2-40B4-BE49-F238E27FC236}">
                        <a16:creationId xmlns:a16="http://schemas.microsoft.com/office/drawing/2014/main" id="{2CF4E3EE-D5F2-6C4C-8637-0C67723B3AD4}"/>
                      </a:ext>
                    </a:extLst>
                  </p:cNvPr>
                  <p:cNvGrpSpPr>
                    <a:grpSpLocks noChangeAspect="1"/>
                  </p:cNvGrpSpPr>
                  <p:nvPr/>
                </p:nvGrpSpPr>
                <p:grpSpPr>
                  <a:xfrm>
                    <a:off x="2955926" y="2526631"/>
                    <a:ext cx="1958975" cy="1306513"/>
                    <a:chOff x="3044826" y="2743200"/>
                    <a:chExt cx="1958975" cy="1306513"/>
                  </a:xfrm>
                </p:grpSpPr>
                <p:sp>
                  <p:nvSpPr>
                    <p:cNvPr id="220" name="Rectangle 234">
                      <a:extLst>
                        <a:ext uri="{FF2B5EF4-FFF2-40B4-BE49-F238E27FC236}">
                          <a16:creationId xmlns:a16="http://schemas.microsoft.com/office/drawing/2014/main" id="{3C427998-37BE-6B42-9138-B244B9581F79}"/>
                        </a:ext>
                      </a:extLst>
                    </p:cNvPr>
                    <p:cNvSpPr>
                      <a:spLocks noChangeArrowheads="1"/>
                    </p:cNvSpPr>
                    <p:nvPr/>
                  </p:nvSpPr>
                  <p:spPr bwMode="auto">
                    <a:xfrm>
                      <a:off x="3044826" y="2743200"/>
                      <a:ext cx="1958975" cy="13065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1" name="Freeform 235">
                      <a:extLst>
                        <a:ext uri="{FF2B5EF4-FFF2-40B4-BE49-F238E27FC236}">
                          <a16:creationId xmlns:a16="http://schemas.microsoft.com/office/drawing/2014/main" id="{8973B304-10C2-C54D-86AE-3844C6B6E7E8}"/>
                        </a:ext>
                      </a:extLst>
                    </p:cNvPr>
                    <p:cNvSpPr>
                      <a:spLocks/>
                    </p:cNvSpPr>
                    <p:nvPr/>
                  </p:nvSpPr>
                  <p:spPr bwMode="auto">
                    <a:xfrm>
                      <a:off x="3138488" y="2947988"/>
                      <a:ext cx="1778000" cy="944563"/>
                    </a:xfrm>
                    <a:custGeom>
                      <a:avLst/>
                      <a:gdLst>
                        <a:gd name="T0" fmla="*/ 3087 w 3087"/>
                        <a:gd name="T1" fmla="*/ 1627 h 1627"/>
                        <a:gd name="T2" fmla="*/ 0 w 3087"/>
                        <a:gd name="T3" fmla="*/ 1627 h 1627"/>
                        <a:gd name="T4" fmla="*/ 0 w 3087"/>
                        <a:gd name="T5" fmla="*/ 0 h 1627"/>
                        <a:gd name="T6" fmla="*/ 17 w 3087"/>
                        <a:gd name="T7" fmla="*/ 0 h 1627"/>
                        <a:gd name="T8" fmla="*/ 17 w 3087"/>
                        <a:gd name="T9" fmla="*/ 1610 h 1627"/>
                        <a:gd name="T10" fmla="*/ 3087 w 3087"/>
                        <a:gd name="T11" fmla="*/ 1610 h 1627"/>
                        <a:gd name="T12" fmla="*/ 3087 w 3087"/>
                        <a:gd name="T13" fmla="*/ 1627 h 1627"/>
                      </a:gdLst>
                      <a:ahLst/>
                      <a:cxnLst>
                        <a:cxn ang="0">
                          <a:pos x="T0" y="T1"/>
                        </a:cxn>
                        <a:cxn ang="0">
                          <a:pos x="T2" y="T3"/>
                        </a:cxn>
                        <a:cxn ang="0">
                          <a:pos x="T4" y="T5"/>
                        </a:cxn>
                        <a:cxn ang="0">
                          <a:pos x="T6" y="T7"/>
                        </a:cxn>
                        <a:cxn ang="0">
                          <a:pos x="T8" y="T9"/>
                        </a:cxn>
                        <a:cxn ang="0">
                          <a:pos x="T10" y="T11"/>
                        </a:cxn>
                        <a:cxn ang="0">
                          <a:pos x="T12" y="T13"/>
                        </a:cxn>
                      </a:cxnLst>
                      <a:rect l="0" t="0" r="r" b="b"/>
                      <a:pathLst>
                        <a:path w="3087" h="1627">
                          <a:moveTo>
                            <a:pt x="3087" y="1627"/>
                          </a:moveTo>
                          <a:lnTo>
                            <a:pt x="0" y="1627"/>
                          </a:lnTo>
                          <a:lnTo>
                            <a:pt x="0" y="0"/>
                          </a:lnTo>
                          <a:lnTo>
                            <a:pt x="17" y="0"/>
                          </a:lnTo>
                          <a:lnTo>
                            <a:pt x="17" y="1610"/>
                          </a:lnTo>
                          <a:lnTo>
                            <a:pt x="3087" y="1610"/>
                          </a:lnTo>
                          <a:lnTo>
                            <a:pt x="3087" y="162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2" name="Oval 236">
                      <a:extLst>
                        <a:ext uri="{FF2B5EF4-FFF2-40B4-BE49-F238E27FC236}">
                          <a16:creationId xmlns:a16="http://schemas.microsoft.com/office/drawing/2014/main" id="{34147308-6C39-0046-8AC9-DBFA82E464BA}"/>
                        </a:ext>
                      </a:extLst>
                    </p:cNvPr>
                    <p:cNvSpPr>
                      <a:spLocks noChangeArrowheads="1"/>
                    </p:cNvSpPr>
                    <p:nvPr/>
                  </p:nvSpPr>
                  <p:spPr bwMode="auto">
                    <a:xfrm>
                      <a:off x="3124201" y="3868738"/>
                      <a:ext cx="38100"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3" name="Oval 237">
                      <a:extLst>
                        <a:ext uri="{FF2B5EF4-FFF2-40B4-BE49-F238E27FC236}">
                          <a16:creationId xmlns:a16="http://schemas.microsoft.com/office/drawing/2014/main" id="{916BE2FA-175E-2E42-A039-39D248BE6286}"/>
                        </a:ext>
                      </a:extLst>
                    </p:cNvPr>
                    <p:cNvSpPr>
                      <a:spLocks noChangeArrowheads="1"/>
                    </p:cNvSpPr>
                    <p:nvPr/>
                  </p:nvSpPr>
                  <p:spPr bwMode="auto">
                    <a:xfrm>
                      <a:off x="3284538" y="3868738"/>
                      <a:ext cx="38100"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4" name="Oval 238">
                      <a:extLst>
                        <a:ext uri="{FF2B5EF4-FFF2-40B4-BE49-F238E27FC236}">
                          <a16:creationId xmlns:a16="http://schemas.microsoft.com/office/drawing/2014/main" id="{28BEC7B5-BFF5-E847-9DEB-B038B921319D}"/>
                        </a:ext>
                      </a:extLst>
                    </p:cNvPr>
                    <p:cNvSpPr>
                      <a:spLocks noChangeArrowheads="1"/>
                    </p:cNvSpPr>
                    <p:nvPr/>
                  </p:nvSpPr>
                  <p:spPr bwMode="auto">
                    <a:xfrm>
                      <a:off x="3444876" y="3868738"/>
                      <a:ext cx="38100"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5" name="Oval 239">
                      <a:extLst>
                        <a:ext uri="{FF2B5EF4-FFF2-40B4-BE49-F238E27FC236}">
                          <a16:creationId xmlns:a16="http://schemas.microsoft.com/office/drawing/2014/main" id="{88DBB882-930A-0E49-9962-679EA3C16F66}"/>
                        </a:ext>
                      </a:extLst>
                    </p:cNvPr>
                    <p:cNvSpPr>
                      <a:spLocks noChangeArrowheads="1"/>
                    </p:cNvSpPr>
                    <p:nvPr/>
                  </p:nvSpPr>
                  <p:spPr bwMode="auto">
                    <a:xfrm>
                      <a:off x="3605213" y="3868738"/>
                      <a:ext cx="38100"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6" name="Oval 240">
                      <a:extLst>
                        <a:ext uri="{FF2B5EF4-FFF2-40B4-BE49-F238E27FC236}">
                          <a16:creationId xmlns:a16="http://schemas.microsoft.com/office/drawing/2014/main" id="{CC39E6BC-D189-5948-8D89-7B6FC67C8E43}"/>
                        </a:ext>
                      </a:extLst>
                    </p:cNvPr>
                    <p:cNvSpPr>
                      <a:spLocks noChangeArrowheads="1"/>
                    </p:cNvSpPr>
                    <p:nvPr/>
                  </p:nvSpPr>
                  <p:spPr bwMode="auto">
                    <a:xfrm>
                      <a:off x="3765551" y="3868738"/>
                      <a:ext cx="38100"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7" name="Oval 241">
                      <a:extLst>
                        <a:ext uri="{FF2B5EF4-FFF2-40B4-BE49-F238E27FC236}">
                          <a16:creationId xmlns:a16="http://schemas.microsoft.com/office/drawing/2014/main" id="{D9377A4F-8E46-9840-A887-6C943D27E462}"/>
                        </a:ext>
                      </a:extLst>
                    </p:cNvPr>
                    <p:cNvSpPr>
                      <a:spLocks noChangeArrowheads="1"/>
                    </p:cNvSpPr>
                    <p:nvPr/>
                  </p:nvSpPr>
                  <p:spPr bwMode="auto">
                    <a:xfrm>
                      <a:off x="3925888" y="3868738"/>
                      <a:ext cx="38100"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8" name="Oval 242">
                      <a:extLst>
                        <a:ext uri="{FF2B5EF4-FFF2-40B4-BE49-F238E27FC236}">
                          <a16:creationId xmlns:a16="http://schemas.microsoft.com/office/drawing/2014/main" id="{0E8AC854-78B8-AB47-A23A-062D1E156EB0}"/>
                        </a:ext>
                      </a:extLst>
                    </p:cNvPr>
                    <p:cNvSpPr>
                      <a:spLocks noChangeArrowheads="1"/>
                    </p:cNvSpPr>
                    <p:nvPr/>
                  </p:nvSpPr>
                  <p:spPr bwMode="auto">
                    <a:xfrm>
                      <a:off x="4086226" y="3868738"/>
                      <a:ext cx="38100"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29" name="Oval 243">
                      <a:extLst>
                        <a:ext uri="{FF2B5EF4-FFF2-40B4-BE49-F238E27FC236}">
                          <a16:creationId xmlns:a16="http://schemas.microsoft.com/office/drawing/2014/main" id="{317EA1B5-8DFB-5E41-AB3F-C3D7D5313A23}"/>
                        </a:ext>
                      </a:extLst>
                    </p:cNvPr>
                    <p:cNvSpPr>
                      <a:spLocks noChangeArrowheads="1"/>
                    </p:cNvSpPr>
                    <p:nvPr/>
                  </p:nvSpPr>
                  <p:spPr bwMode="auto">
                    <a:xfrm>
                      <a:off x="4246563" y="3868738"/>
                      <a:ext cx="39688"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0" name="Oval 244">
                      <a:extLst>
                        <a:ext uri="{FF2B5EF4-FFF2-40B4-BE49-F238E27FC236}">
                          <a16:creationId xmlns:a16="http://schemas.microsoft.com/office/drawing/2014/main" id="{6AC6B5EE-71B6-6248-82BB-469C1DA7ED6E}"/>
                        </a:ext>
                      </a:extLst>
                    </p:cNvPr>
                    <p:cNvSpPr>
                      <a:spLocks noChangeArrowheads="1"/>
                    </p:cNvSpPr>
                    <p:nvPr/>
                  </p:nvSpPr>
                  <p:spPr bwMode="auto">
                    <a:xfrm>
                      <a:off x="4406901" y="3868738"/>
                      <a:ext cx="38100"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1" name="Oval 245">
                      <a:extLst>
                        <a:ext uri="{FF2B5EF4-FFF2-40B4-BE49-F238E27FC236}">
                          <a16:creationId xmlns:a16="http://schemas.microsoft.com/office/drawing/2014/main" id="{9DA7E63D-27EA-BD4D-AF04-E0DF999E09CE}"/>
                        </a:ext>
                      </a:extLst>
                    </p:cNvPr>
                    <p:cNvSpPr>
                      <a:spLocks noChangeArrowheads="1"/>
                    </p:cNvSpPr>
                    <p:nvPr/>
                  </p:nvSpPr>
                  <p:spPr bwMode="auto">
                    <a:xfrm>
                      <a:off x="4567238" y="3868738"/>
                      <a:ext cx="39688"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2" name="Oval 246">
                      <a:extLst>
                        <a:ext uri="{FF2B5EF4-FFF2-40B4-BE49-F238E27FC236}">
                          <a16:creationId xmlns:a16="http://schemas.microsoft.com/office/drawing/2014/main" id="{E5150CAF-5556-1D4C-B547-C677ED920587}"/>
                        </a:ext>
                      </a:extLst>
                    </p:cNvPr>
                    <p:cNvSpPr>
                      <a:spLocks noChangeArrowheads="1"/>
                    </p:cNvSpPr>
                    <p:nvPr/>
                  </p:nvSpPr>
                  <p:spPr bwMode="auto">
                    <a:xfrm>
                      <a:off x="4727576" y="3868738"/>
                      <a:ext cx="39688"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3" name="Oval 247">
                      <a:extLst>
                        <a:ext uri="{FF2B5EF4-FFF2-40B4-BE49-F238E27FC236}">
                          <a16:creationId xmlns:a16="http://schemas.microsoft.com/office/drawing/2014/main" id="{9B51D6A4-846D-9344-9516-8DF948E2C8AD}"/>
                        </a:ext>
                      </a:extLst>
                    </p:cNvPr>
                    <p:cNvSpPr>
                      <a:spLocks noChangeArrowheads="1"/>
                    </p:cNvSpPr>
                    <p:nvPr/>
                  </p:nvSpPr>
                  <p:spPr bwMode="auto">
                    <a:xfrm>
                      <a:off x="4889501" y="3868738"/>
                      <a:ext cx="38100"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4" name="Freeform 248">
                      <a:extLst>
                        <a:ext uri="{FF2B5EF4-FFF2-40B4-BE49-F238E27FC236}">
                          <a16:creationId xmlns:a16="http://schemas.microsoft.com/office/drawing/2014/main" id="{0CA91CC5-8819-B641-8AE9-10B59562C04D}"/>
                        </a:ext>
                      </a:extLst>
                    </p:cNvPr>
                    <p:cNvSpPr>
                      <a:spLocks/>
                    </p:cNvSpPr>
                    <p:nvPr/>
                  </p:nvSpPr>
                  <p:spPr bwMode="auto">
                    <a:xfrm>
                      <a:off x="3084513" y="3940175"/>
                      <a:ext cx="25400" cy="46038"/>
                    </a:xfrm>
                    <a:custGeom>
                      <a:avLst/>
                      <a:gdLst>
                        <a:gd name="T0" fmla="*/ 0 w 43"/>
                        <a:gd name="T1" fmla="*/ 56 h 80"/>
                        <a:gd name="T2" fmla="*/ 10 w 43"/>
                        <a:gd name="T3" fmla="*/ 55 h 80"/>
                        <a:gd name="T4" fmla="*/ 13 w 43"/>
                        <a:gd name="T5" fmla="*/ 67 h 80"/>
                        <a:gd name="T6" fmla="*/ 21 w 43"/>
                        <a:gd name="T7" fmla="*/ 70 h 80"/>
                        <a:gd name="T8" fmla="*/ 28 w 43"/>
                        <a:gd name="T9" fmla="*/ 69 h 80"/>
                        <a:gd name="T10" fmla="*/ 32 w 43"/>
                        <a:gd name="T11" fmla="*/ 64 h 80"/>
                        <a:gd name="T12" fmla="*/ 33 w 43"/>
                        <a:gd name="T13" fmla="*/ 54 h 80"/>
                        <a:gd name="T14" fmla="*/ 33 w 43"/>
                        <a:gd name="T15" fmla="*/ 0 h 80"/>
                        <a:gd name="T16" fmla="*/ 43 w 43"/>
                        <a:gd name="T17" fmla="*/ 0 h 80"/>
                        <a:gd name="T18" fmla="*/ 43 w 43"/>
                        <a:gd name="T19" fmla="*/ 53 h 80"/>
                        <a:gd name="T20" fmla="*/ 41 w 43"/>
                        <a:gd name="T21" fmla="*/ 69 h 80"/>
                        <a:gd name="T22" fmla="*/ 33 w 43"/>
                        <a:gd name="T23" fmla="*/ 77 h 80"/>
                        <a:gd name="T24" fmla="*/ 21 w 43"/>
                        <a:gd name="T25" fmla="*/ 80 h 80"/>
                        <a:gd name="T26" fmla="*/ 6 w 43"/>
                        <a:gd name="T27" fmla="*/ 74 h 80"/>
                        <a:gd name="T28" fmla="*/ 0 w 43"/>
                        <a:gd name="T29" fmla="*/ 5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80">
                          <a:moveTo>
                            <a:pt x="0" y="56"/>
                          </a:moveTo>
                          <a:lnTo>
                            <a:pt x="10" y="55"/>
                          </a:lnTo>
                          <a:cubicBezTo>
                            <a:pt x="10" y="61"/>
                            <a:pt x="11" y="65"/>
                            <a:pt x="13" y="67"/>
                          </a:cubicBezTo>
                          <a:cubicBezTo>
                            <a:pt x="15" y="69"/>
                            <a:pt x="18" y="70"/>
                            <a:pt x="21" y="70"/>
                          </a:cubicBezTo>
                          <a:cubicBezTo>
                            <a:pt x="24" y="70"/>
                            <a:pt x="26" y="70"/>
                            <a:pt x="28" y="69"/>
                          </a:cubicBezTo>
                          <a:cubicBezTo>
                            <a:pt x="30" y="67"/>
                            <a:pt x="31" y="66"/>
                            <a:pt x="32" y="64"/>
                          </a:cubicBezTo>
                          <a:cubicBezTo>
                            <a:pt x="33" y="62"/>
                            <a:pt x="33" y="58"/>
                            <a:pt x="33" y="54"/>
                          </a:cubicBezTo>
                          <a:lnTo>
                            <a:pt x="33" y="0"/>
                          </a:lnTo>
                          <a:lnTo>
                            <a:pt x="43" y="0"/>
                          </a:lnTo>
                          <a:lnTo>
                            <a:pt x="43" y="53"/>
                          </a:lnTo>
                          <a:cubicBezTo>
                            <a:pt x="43" y="60"/>
                            <a:pt x="43" y="65"/>
                            <a:pt x="41" y="69"/>
                          </a:cubicBezTo>
                          <a:cubicBezTo>
                            <a:pt x="39" y="72"/>
                            <a:pt x="37" y="75"/>
                            <a:pt x="33" y="77"/>
                          </a:cubicBezTo>
                          <a:cubicBezTo>
                            <a:pt x="30" y="79"/>
                            <a:pt x="26" y="80"/>
                            <a:pt x="21" y="80"/>
                          </a:cubicBezTo>
                          <a:cubicBezTo>
                            <a:pt x="15" y="80"/>
                            <a:pt x="9" y="78"/>
                            <a:pt x="6" y="74"/>
                          </a:cubicBezTo>
                          <a:cubicBezTo>
                            <a:pt x="2" y="70"/>
                            <a:pt x="0" y="64"/>
                            <a:pt x="0" y="56"/>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5" name="Freeform 249">
                      <a:extLst>
                        <a:ext uri="{FF2B5EF4-FFF2-40B4-BE49-F238E27FC236}">
                          <a16:creationId xmlns:a16="http://schemas.microsoft.com/office/drawing/2014/main" id="{AF801756-07E4-6C41-9ED3-D60C03710ADC}"/>
                        </a:ext>
                      </a:extLst>
                    </p:cNvPr>
                    <p:cNvSpPr>
                      <a:spLocks noEditPoints="1"/>
                    </p:cNvSpPr>
                    <p:nvPr/>
                  </p:nvSpPr>
                  <p:spPr bwMode="auto">
                    <a:xfrm>
                      <a:off x="3117851" y="3951288"/>
                      <a:ext cx="30163" cy="34925"/>
                    </a:xfrm>
                    <a:custGeom>
                      <a:avLst/>
                      <a:gdLst>
                        <a:gd name="T0" fmla="*/ 40 w 52"/>
                        <a:gd name="T1" fmla="*/ 51 h 60"/>
                        <a:gd name="T2" fmla="*/ 30 w 52"/>
                        <a:gd name="T3" fmla="*/ 58 h 60"/>
                        <a:gd name="T4" fmla="*/ 19 w 52"/>
                        <a:gd name="T5" fmla="*/ 60 h 60"/>
                        <a:gd name="T6" fmla="*/ 5 w 52"/>
                        <a:gd name="T7" fmla="*/ 55 h 60"/>
                        <a:gd name="T8" fmla="*/ 0 w 52"/>
                        <a:gd name="T9" fmla="*/ 43 h 60"/>
                        <a:gd name="T10" fmla="*/ 2 w 52"/>
                        <a:gd name="T11" fmla="*/ 36 h 60"/>
                        <a:gd name="T12" fmla="*/ 7 w 52"/>
                        <a:gd name="T13" fmla="*/ 30 h 60"/>
                        <a:gd name="T14" fmla="*/ 14 w 52"/>
                        <a:gd name="T15" fmla="*/ 27 h 60"/>
                        <a:gd name="T16" fmla="*/ 22 w 52"/>
                        <a:gd name="T17" fmla="*/ 26 h 60"/>
                        <a:gd name="T18" fmla="*/ 39 w 52"/>
                        <a:gd name="T19" fmla="*/ 22 h 60"/>
                        <a:gd name="T20" fmla="*/ 39 w 52"/>
                        <a:gd name="T21" fmla="*/ 20 h 60"/>
                        <a:gd name="T22" fmla="*/ 37 w 52"/>
                        <a:gd name="T23" fmla="*/ 11 h 60"/>
                        <a:gd name="T24" fmla="*/ 26 w 52"/>
                        <a:gd name="T25" fmla="*/ 8 h 60"/>
                        <a:gd name="T26" fmla="*/ 16 w 52"/>
                        <a:gd name="T27" fmla="*/ 11 h 60"/>
                        <a:gd name="T28" fmla="*/ 11 w 52"/>
                        <a:gd name="T29" fmla="*/ 19 h 60"/>
                        <a:gd name="T30" fmla="*/ 2 w 52"/>
                        <a:gd name="T31" fmla="*/ 18 h 60"/>
                        <a:gd name="T32" fmla="*/ 6 w 52"/>
                        <a:gd name="T33" fmla="*/ 8 h 60"/>
                        <a:gd name="T34" fmla="*/ 14 w 52"/>
                        <a:gd name="T35" fmla="*/ 2 h 60"/>
                        <a:gd name="T36" fmla="*/ 27 w 52"/>
                        <a:gd name="T37" fmla="*/ 0 h 60"/>
                        <a:gd name="T38" fmla="*/ 39 w 52"/>
                        <a:gd name="T39" fmla="*/ 2 h 60"/>
                        <a:gd name="T40" fmla="*/ 46 w 52"/>
                        <a:gd name="T41" fmla="*/ 6 h 60"/>
                        <a:gd name="T42" fmla="*/ 49 w 52"/>
                        <a:gd name="T43" fmla="*/ 13 h 60"/>
                        <a:gd name="T44" fmla="*/ 49 w 52"/>
                        <a:gd name="T45" fmla="*/ 22 h 60"/>
                        <a:gd name="T46" fmla="*/ 49 w 52"/>
                        <a:gd name="T47" fmla="*/ 34 h 60"/>
                        <a:gd name="T48" fmla="*/ 50 w 52"/>
                        <a:gd name="T49" fmla="*/ 51 h 60"/>
                        <a:gd name="T50" fmla="*/ 52 w 52"/>
                        <a:gd name="T51" fmla="*/ 58 h 60"/>
                        <a:gd name="T52" fmla="*/ 42 w 52"/>
                        <a:gd name="T53" fmla="*/ 58 h 60"/>
                        <a:gd name="T54" fmla="*/ 40 w 52"/>
                        <a:gd name="T55" fmla="*/ 51 h 60"/>
                        <a:gd name="T56" fmla="*/ 39 w 52"/>
                        <a:gd name="T57" fmla="*/ 30 h 60"/>
                        <a:gd name="T58" fmla="*/ 24 w 52"/>
                        <a:gd name="T59" fmla="*/ 33 h 60"/>
                        <a:gd name="T60" fmla="*/ 15 w 52"/>
                        <a:gd name="T61" fmla="*/ 35 h 60"/>
                        <a:gd name="T62" fmla="*/ 12 w 52"/>
                        <a:gd name="T63" fmla="*/ 38 h 60"/>
                        <a:gd name="T64" fmla="*/ 10 w 52"/>
                        <a:gd name="T65" fmla="*/ 43 h 60"/>
                        <a:gd name="T66" fmla="*/ 13 w 52"/>
                        <a:gd name="T67" fmla="*/ 49 h 60"/>
                        <a:gd name="T68" fmla="*/ 22 w 52"/>
                        <a:gd name="T69" fmla="*/ 52 h 60"/>
                        <a:gd name="T70" fmla="*/ 32 w 52"/>
                        <a:gd name="T71" fmla="*/ 50 h 60"/>
                        <a:gd name="T72" fmla="*/ 38 w 52"/>
                        <a:gd name="T73" fmla="*/ 43 h 60"/>
                        <a:gd name="T74" fmla="*/ 39 w 52"/>
                        <a:gd name="T75" fmla="*/ 33 h 60"/>
                        <a:gd name="T76" fmla="*/ 39 w 52"/>
                        <a:gd name="T77"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60">
                          <a:moveTo>
                            <a:pt x="40" y="51"/>
                          </a:moveTo>
                          <a:cubicBezTo>
                            <a:pt x="37" y="54"/>
                            <a:pt x="33" y="56"/>
                            <a:pt x="30" y="58"/>
                          </a:cubicBezTo>
                          <a:cubicBezTo>
                            <a:pt x="27" y="59"/>
                            <a:pt x="23" y="60"/>
                            <a:pt x="19" y="60"/>
                          </a:cubicBezTo>
                          <a:cubicBezTo>
                            <a:pt x="13" y="60"/>
                            <a:pt x="8" y="58"/>
                            <a:pt x="5" y="55"/>
                          </a:cubicBezTo>
                          <a:cubicBezTo>
                            <a:pt x="2" y="52"/>
                            <a:pt x="0" y="48"/>
                            <a:pt x="0" y="43"/>
                          </a:cubicBezTo>
                          <a:cubicBezTo>
                            <a:pt x="0" y="40"/>
                            <a:pt x="1" y="38"/>
                            <a:pt x="2" y="36"/>
                          </a:cubicBezTo>
                          <a:cubicBezTo>
                            <a:pt x="3" y="33"/>
                            <a:pt x="5" y="32"/>
                            <a:pt x="7" y="30"/>
                          </a:cubicBezTo>
                          <a:cubicBezTo>
                            <a:pt x="9" y="29"/>
                            <a:pt x="11" y="28"/>
                            <a:pt x="14" y="27"/>
                          </a:cubicBezTo>
                          <a:cubicBezTo>
                            <a:pt x="16" y="26"/>
                            <a:pt x="18" y="26"/>
                            <a:pt x="22" y="26"/>
                          </a:cubicBezTo>
                          <a:cubicBezTo>
                            <a:pt x="30" y="25"/>
                            <a:pt x="36" y="23"/>
                            <a:pt x="39" y="22"/>
                          </a:cubicBezTo>
                          <a:cubicBezTo>
                            <a:pt x="39" y="21"/>
                            <a:pt x="39" y="20"/>
                            <a:pt x="39" y="20"/>
                          </a:cubicBezTo>
                          <a:cubicBezTo>
                            <a:pt x="39" y="16"/>
                            <a:pt x="39" y="13"/>
                            <a:pt x="37" y="11"/>
                          </a:cubicBezTo>
                          <a:cubicBezTo>
                            <a:pt x="34" y="9"/>
                            <a:pt x="31" y="8"/>
                            <a:pt x="26" y="8"/>
                          </a:cubicBezTo>
                          <a:cubicBezTo>
                            <a:pt x="21" y="8"/>
                            <a:pt x="18" y="9"/>
                            <a:pt x="16" y="11"/>
                          </a:cubicBezTo>
                          <a:cubicBezTo>
                            <a:pt x="14" y="12"/>
                            <a:pt x="12" y="15"/>
                            <a:pt x="11" y="19"/>
                          </a:cubicBezTo>
                          <a:lnTo>
                            <a:pt x="2" y="18"/>
                          </a:lnTo>
                          <a:cubicBezTo>
                            <a:pt x="2" y="14"/>
                            <a:pt x="4" y="10"/>
                            <a:pt x="6" y="8"/>
                          </a:cubicBezTo>
                          <a:cubicBezTo>
                            <a:pt x="8" y="5"/>
                            <a:pt x="11" y="4"/>
                            <a:pt x="14" y="2"/>
                          </a:cubicBezTo>
                          <a:cubicBezTo>
                            <a:pt x="18" y="1"/>
                            <a:pt x="22" y="0"/>
                            <a:pt x="27" y="0"/>
                          </a:cubicBezTo>
                          <a:cubicBezTo>
                            <a:pt x="32" y="0"/>
                            <a:pt x="36" y="1"/>
                            <a:pt x="39" y="2"/>
                          </a:cubicBezTo>
                          <a:cubicBezTo>
                            <a:pt x="42" y="3"/>
                            <a:pt x="44" y="4"/>
                            <a:pt x="46" y="6"/>
                          </a:cubicBezTo>
                          <a:cubicBezTo>
                            <a:pt x="47" y="8"/>
                            <a:pt x="48" y="10"/>
                            <a:pt x="49" y="13"/>
                          </a:cubicBezTo>
                          <a:cubicBezTo>
                            <a:pt x="49" y="14"/>
                            <a:pt x="49" y="17"/>
                            <a:pt x="49" y="22"/>
                          </a:cubicBezTo>
                          <a:lnTo>
                            <a:pt x="49" y="34"/>
                          </a:lnTo>
                          <a:cubicBezTo>
                            <a:pt x="49" y="43"/>
                            <a:pt x="49" y="49"/>
                            <a:pt x="50" y="51"/>
                          </a:cubicBezTo>
                          <a:cubicBezTo>
                            <a:pt x="50" y="54"/>
                            <a:pt x="51" y="56"/>
                            <a:pt x="52" y="58"/>
                          </a:cubicBezTo>
                          <a:lnTo>
                            <a:pt x="42" y="58"/>
                          </a:lnTo>
                          <a:cubicBezTo>
                            <a:pt x="41" y="56"/>
                            <a:pt x="41" y="54"/>
                            <a:pt x="40" y="51"/>
                          </a:cubicBezTo>
                          <a:close/>
                          <a:moveTo>
                            <a:pt x="39" y="30"/>
                          </a:moveTo>
                          <a:cubicBezTo>
                            <a:pt x="36" y="31"/>
                            <a:pt x="31" y="32"/>
                            <a:pt x="24" y="33"/>
                          </a:cubicBezTo>
                          <a:cubicBezTo>
                            <a:pt x="20" y="34"/>
                            <a:pt x="17" y="35"/>
                            <a:pt x="15" y="35"/>
                          </a:cubicBezTo>
                          <a:cubicBezTo>
                            <a:pt x="14" y="36"/>
                            <a:pt x="12" y="37"/>
                            <a:pt x="12" y="38"/>
                          </a:cubicBezTo>
                          <a:cubicBezTo>
                            <a:pt x="11" y="40"/>
                            <a:pt x="10" y="41"/>
                            <a:pt x="10" y="43"/>
                          </a:cubicBezTo>
                          <a:cubicBezTo>
                            <a:pt x="10" y="46"/>
                            <a:pt x="11" y="48"/>
                            <a:pt x="13" y="49"/>
                          </a:cubicBezTo>
                          <a:cubicBezTo>
                            <a:pt x="15" y="51"/>
                            <a:pt x="18" y="52"/>
                            <a:pt x="22" y="52"/>
                          </a:cubicBezTo>
                          <a:cubicBezTo>
                            <a:pt x="25" y="52"/>
                            <a:pt x="29" y="51"/>
                            <a:pt x="32" y="50"/>
                          </a:cubicBezTo>
                          <a:cubicBezTo>
                            <a:pt x="34" y="48"/>
                            <a:pt x="37" y="46"/>
                            <a:pt x="38" y="43"/>
                          </a:cubicBezTo>
                          <a:cubicBezTo>
                            <a:pt x="39" y="41"/>
                            <a:pt x="39" y="38"/>
                            <a:pt x="39" y="33"/>
                          </a:cubicBezTo>
                          <a:lnTo>
                            <a:pt x="39" y="3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6" name="Freeform 250">
                      <a:extLst>
                        <a:ext uri="{FF2B5EF4-FFF2-40B4-BE49-F238E27FC236}">
                          <a16:creationId xmlns:a16="http://schemas.microsoft.com/office/drawing/2014/main" id="{E56E698A-CD32-CA4C-AEB6-601ADCF97F15}"/>
                        </a:ext>
                      </a:extLst>
                    </p:cNvPr>
                    <p:cNvSpPr>
                      <a:spLocks/>
                    </p:cNvSpPr>
                    <p:nvPr/>
                  </p:nvSpPr>
                  <p:spPr bwMode="auto">
                    <a:xfrm>
                      <a:off x="3154363" y="3951288"/>
                      <a:ext cx="26988" cy="33338"/>
                    </a:xfrm>
                    <a:custGeom>
                      <a:avLst/>
                      <a:gdLst>
                        <a:gd name="T0" fmla="*/ 0 w 46"/>
                        <a:gd name="T1" fmla="*/ 58 h 58"/>
                        <a:gd name="T2" fmla="*/ 0 w 46"/>
                        <a:gd name="T3" fmla="*/ 1 h 58"/>
                        <a:gd name="T4" fmla="*/ 9 w 46"/>
                        <a:gd name="T5" fmla="*/ 1 h 58"/>
                        <a:gd name="T6" fmla="*/ 9 w 46"/>
                        <a:gd name="T7" fmla="*/ 10 h 58"/>
                        <a:gd name="T8" fmla="*/ 27 w 46"/>
                        <a:gd name="T9" fmla="*/ 0 h 58"/>
                        <a:gd name="T10" fmla="*/ 36 w 46"/>
                        <a:gd name="T11" fmla="*/ 2 h 58"/>
                        <a:gd name="T12" fmla="*/ 43 w 46"/>
                        <a:gd name="T13" fmla="*/ 7 h 58"/>
                        <a:gd name="T14" fmla="*/ 46 w 46"/>
                        <a:gd name="T15" fmla="*/ 14 h 58"/>
                        <a:gd name="T16" fmla="*/ 46 w 46"/>
                        <a:gd name="T17" fmla="*/ 23 h 58"/>
                        <a:gd name="T18" fmla="*/ 46 w 46"/>
                        <a:gd name="T19" fmla="*/ 58 h 58"/>
                        <a:gd name="T20" fmla="*/ 37 w 46"/>
                        <a:gd name="T21" fmla="*/ 58 h 58"/>
                        <a:gd name="T22" fmla="*/ 37 w 46"/>
                        <a:gd name="T23" fmla="*/ 24 h 58"/>
                        <a:gd name="T24" fmla="*/ 35 w 46"/>
                        <a:gd name="T25" fmla="*/ 15 h 58"/>
                        <a:gd name="T26" fmla="*/ 31 w 46"/>
                        <a:gd name="T27" fmla="*/ 10 h 58"/>
                        <a:gd name="T28" fmla="*/ 25 w 46"/>
                        <a:gd name="T29" fmla="*/ 9 h 58"/>
                        <a:gd name="T30" fmla="*/ 14 w 46"/>
                        <a:gd name="T31" fmla="*/ 12 h 58"/>
                        <a:gd name="T32" fmla="*/ 10 w 46"/>
                        <a:gd name="T33" fmla="*/ 27 h 58"/>
                        <a:gd name="T34" fmla="*/ 10 w 46"/>
                        <a:gd name="T35" fmla="*/ 58 h 58"/>
                        <a:gd name="T36" fmla="*/ 0 w 46"/>
                        <a:gd name="T3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58">
                          <a:moveTo>
                            <a:pt x="0" y="58"/>
                          </a:moveTo>
                          <a:lnTo>
                            <a:pt x="0" y="1"/>
                          </a:lnTo>
                          <a:lnTo>
                            <a:pt x="9" y="1"/>
                          </a:lnTo>
                          <a:lnTo>
                            <a:pt x="9" y="10"/>
                          </a:lnTo>
                          <a:cubicBezTo>
                            <a:pt x="13" y="3"/>
                            <a:pt x="19" y="0"/>
                            <a:pt x="27" y="0"/>
                          </a:cubicBezTo>
                          <a:cubicBezTo>
                            <a:pt x="30" y="0"/>
                            <a:pt x="33" y="1"/>
                            <a:pt x="36" y="2"/>
                          </a:cubicBezTo>
                          <a:cubicBezTo>
                            <a:pt x="39" y="3"/>
                            <a:pt x="41" y="5"/>
                            <a:pt x="43" y="7"/>
                          </a:cubicBezTo>
                          <a:cubicBezTo>
                            <a:pt x="44" y="9"/>
                            <a:pt x="45" y="11"/>
                            <a:pt x="46" y="14"/>
                          </a:cubicBezTo>
                          <a:cubicBezTo>
                            <a:pt x="46" y="16"/>
                            <a:pt x="46" y="19"/>
                            <a:pt x="46" y="23"/>
                          </a:cubicBezTo>
                          <a:lnTo>
                            <a:pt x="46" y="58"/>
                          </a:lnTo>
                          <a:lnTo>
                            <a:pt x="37" y="58"/>
                          </a:lnTo>
                          <a:lnTo>
                            <a:pt x="37" y="24"/>
                          </a:lnTo>
                          <a:cubicBezTo>
                            <a:pt x="37" y="20"/>
                            <a:pt x="36" y="17"/>
                            <a:pt x="35" y="15"/>
                          </a:cubicBezTo>
                          <a:cubicBezTo>
                            <a:pt x="35" y="13"/>
                            <a:pt x="33" y="11"/>
                            <a:pt x="31" y="10"/>
                          </a:cubicBezTo>
                          <a:cubicBezTo>
                            <a:pt x="30" y="9"/>
                            <a:pt x="27" y="9"/>
                            <a:pt x="25" y="9"/>
                          </a:cubicBezTo>
                          <a:cubicBezTo>
                            <a:pt x="21" y="9"/>
                            <a:pt x="17" y="10"/>
                            <a:pt x="14" y="12"/>
                          </a:cubicBezTo>
                          <a:cubicBezTo>
                            <a:pt x="11" y="15"/>
                            <a:pt x="10" y="20"/>
                            <a:pt x="10" y="27"/>
                          </a:cubicBezTo>
                          <a:lnTo>
                            <a:pt x="10" y="58"/>
                          </a:lnTo>
                          <a:lnTo>
                            <a:pt x="0" y="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7" name="Freeform 251">
                      <a:extLst>
                        <a:ext uri="{FF2B5EF4-FFF2-40B4-BE49-F238E27FC236}">
                          <a16:creationId xmlns:a16="http://schemas.microsoft.com/office/drawing/2014/main" id="{16180BA3-F944-5340-AF3D-D40AB509B29E}"/>
                        </a:ext>
                      </a:extLst>
                    </p:cNvPr>
                    <p:cNvSpPr>
                      <a:spLocks/>
                    </p:cNvSpPr>
                    <p:nvPr/>
                  </p:nvSpPr>
                  <p:spPr bwMode="auto">
                    <a:xfrm>
                      <a:off x="3252788" y="3940175"/>
                      <a:ext cx="30163" cy="44450"/>
                    </a:xfrm>
                    <a:custGeom>
                      <a:avLst/>
                      <a:gdLst>
                        <a:gd name="T0" fmla="*/ 0 w 53"/>
                        <a:gd name="T1" fmla="*/ 78 h 78"/>
                        <a:gd name="T2" fmla="*/ 0 w 53"/>
                        <a:gd name="T3" fmla="*/ 0 h 78"/>
                        <a:gd name="T4" fmla="*/ 53 w 53"/>
                        <a:gd name="T5" fmla="*/ 0 h 78"/>
                        <a:gd name="T6" fmla="*/ 53 w 53"/>
                        <a:gd name="T7" fmla="*/ 9 h 78"/>
                        <a:gd name="T8" fmla="*/ 10 w 53"/>
                        <a:gd name="T9" fmla="*/ 9 h 78"/>
                        <a:gd name="T10" fmla="*/ 10 w 53"/>
                        <a:gd name="T11" fmla="*/ 33 h 78"/>
                        <a:gd name="T12" fmla="*/ 47 w 53"/>
                        <a:gd name="T13" fmla="*/ 33 h 78"/>
                        <a:gd name="T14" fmla="*/ 47 w 53"/>
                        <a:gd name="T15" fmla="*/ 43 h 78"/>
                        <a:gd name="T16" fmla="*/ 10 w 53"/>
                        <a:gd name="T17" fmla="*/ 43 h 78"/>
                        <a:gd name="T18" fmla="*/ 10 w 53"/>
                        <a:gd name="T19" fmla="*/ 78 h 78"/>
                        <a:gd name="T20" fmla="*/ 0 w 53"/>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78">
                          <a:moveTo>
                            <a:pt x="0" y="78"/>
                          </a:moveTo>
                          <a:lnTo>
                            <a:pt x="0" y="0"/>
                          </a:lnTo>
                          <a:lnTo>
                            <a:pt x="53" y="0"/>
                          </a:lnTo>
                          <a:lnTo>
                            <a:pt x="53" y="9"/>
                          </a:lnTo>
                          <a:lnTo>
                            <a:pt x="10" y="9"/>
                          </a:lnTo>
                          <a:lnTo>
                            <a:pt x="10" y="33"/>
                          </a:lnTo>
                          <a:lnTo>
                            <a:pt x="47" y="33"/>
                          </a:lnTo>
                          <a:lnTo>
                            <a:pt x="47" y="43"/>
                          </a:lnTo>
                          <a:lnTo>
                            <a:pt x="10" y="43"/>
                          </a:lnTo>
                          <a:lnTo>
                            <a:pt x="10" y="78"/>
                          </a:lnTo>
                          <a:lnTo>
                            <a:pt x="0" y="7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8" name="Freeform 252">
                      <a:extLst>
                        <a:ext uri="{FF2B5EF4-FFF2-40B4-BE49-F238E27FC236}">
                          <a16:creationId xmlns:a16="http://schemas.microsoft.com/office/drawing/2014/main" id="{87292F38-59A1-0941-8FCC-BD3438F556C8}"/>
                        </a:ext>
                      </a:extLst>
                    </p:cNvPr>
                    <p:cNvSpPr>
                      <a:spLocks noEditPoints="1"/>
                    </p:cNvSpPr>
                    <p:nvPr/>
                  </p:nvSpPr>
                  <p:spPr bwMode="auto">
                    <a:xfrm>
                      <a:off x="3287713" y="3951288"/>
                      <a:ext cx="30163" cy="34925"/>
                    </a:xfrm>
                    <a:custGeom>
                      <a:avLst/>
                      <a:gdLst>
                        <a:gd name="T0" fmla="*/ 42 w 52"/>
                        <a:gd name="T1" fmla="*/ 40 h 60"/>
                        <a:gd name="T2" fmla="*/ 52 w 52"/>
                        <a:gd name="T3" fmla="*/ 41 h 60"/>
                        <a:gd name="T4" fmla="*/ 43 w 52"/>
                        <a:gd name="T5" fmla="*/ 55 h 60"/>
                        <a:gd name="T6" fmla="*/ 27 w 52"/>
                        <a:gd name="T7" fmla="*/ 60 h 60"/>
                        <a:gd name="T8" fmla="*/ 7 w 52"/>
                        <a:gd name="T9" fmla="*/ 52 h 60"/>
                        <a:gd name="T10" fmla="*/ 0 w 52"/>
                        <a:gd name="T11" fmla="*/ 30 h 60"/>
                        <a:gd name="T12" fmla="*/ 7 w 52"/>
                        <a:gd name="T13" fmla="*/ 8 h 60"/>
                        <a:gd name="T14" fmla="*/ 26 w 52"/>
                        <a:gd name="T15" fmla="*/ 0 h 60"/>
                        <a:gd name="T16" fmla="*/ 45 w 52"/>
                        <a:gd name="T17" fmla="*/ 8 h 60"/>
                        <a:gd name="T18" fmla="*/ 52 w 52"/>
                        <a:gd name="T19" fmla="*/ 30 h 60"/>
                        <a:gd name="T20" fmla="*/ 52 w 52"/>
                        <a:gd name="T21" fmla="*/ 32 h 60"/>
                        <a:gd name="T22" fmla="*/ 10 w 52"/>
                        <a:gd name="T23" fmla="*/ 32 h 60"/>
                        <a:gd name="T24" fmla="*/ 15 w 52"/>
                        <a:gd name="T25" fmla="*/ 47 h 60"/>
                        <a:gd name="T26" fmla="*/ 27 w 52"/>
                        <a:gd name="T27" fmla="*/ 52 h 60"/>
                        <a:gd name="T28" fmla="*/ 36 w 52"/>
                        <a:gd name="T29" fmla="*/ 49 h 60"/>
                        <a:gd name="T30" fmla="*/ 42 w 52"/>
                        <a:gd name="T31" fmla="*/ 40 h 60"/>
                        <a:gd name="T32" fmla="*/ 10 w 52"/>
                        <a:gd name="T33" fmla="*/ 24 h 60"/>
                        <a:gd name="T34" fmla="*/ 42 w 52"/>
                        <a:gd name="T35" fmla="*/ 24 h 60"/>
                        <a:gd name="T36" fmla="*/ 38 w 52"/>
                        <a:gd name="T37" fmla="*/ 14 h 60"/>
                        <a:gd name="T38" fmla="*/ 26 w 52"/>
                        <a:gd name="T39" fmla="*/ 8 h 60"/>
                        <a:gd name="T40" fmla="*/ 15 w 52"/>
                        <a:gd name="T41" fmla="*/ 13 h 60"/>
                        <a:gd name="T42" fmla="*/ 10 w 52"/>
                        <a:gd name="T43"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60">
                          <a:moveTo>
                            <a:pt x="42" y="40"/>
                          </a:moveTo>
                          <a:lnTo>
                            <a:pt x="52" y="41"/>
                          </a:lnTo>
                          <a:cubicBezTo>
                            <a:pt x="50" y="47"/>
                            <a:pt x="47" y="52"/>
                            <a:pt x="43" y="55"/>
                          </a:cubicBezTo>
                          <a:cubicBezTo>
                            <a:pt x="39" y="58"/>
                            <a:pt x="33" y="60"/>
                            <a:pt x="27" y="60"/>
                          </a:cubicBezTo>
                          <a:cubicBezTo>
                            <a:pt x="19" y="60"/>
                            <a:pt x="12" y="57"/>
                            <a:pt x="7" y="52"/>
                          </a:cubicBezTo>
                          <a:cubicBezTo>
                            <a:pt x="2" y="47"/>
                            <a:pt x="0" y="40"/>
                            <a:pt x="0" y="30"/>
                          </a:cubicBezTo>
                          <a:cubicBezTo>
                            <a:pt x="0" y="21"/>
                            <a:pt x="2" y="13"/>
                            <a:pt x="7" y="8"/>
                          </a:cubicBezTo>
                          <a:cubicBezTo>
                            <a:pt x="12" y="3"/>
                            <a:pt x="18" y="0"/>
                            <a:pt x="26" y="0"/>
                          </a:cubicBezTo>
                          <a:cubicBezTo>
                            <a:pt x="34" y="0"/>
                            <a:pt x="40" y="3"/>
                            <a:pt x="45" y="8"/>
                          </a:cubicBezTo>
                          <a:cubicBezTo>
                            <a:pt x="50" y="13"/>
                            <a:pt x="52" y="20"/>
                            <a:pt x="52" y="30"/>
                          </a:cubicBezTo>
                          <a:cubicBezTo>
                            <a:pt x="52" y="30"/>
                            <a:pt x="52" y="31"/>
                            <a:pt x="52" y="32"/>
                          </a:cubicBezTo>
                          <a:lnTo>
                            <a:pt x="10" y="32"/>
                          </a:lnTo>
                          <a:cubicBezTo>
                            <a:pt x="10" y="39"/>
                            <a:pt x="12" y="43"/>
                            <a:pt x="15" y="47"/>
                          </a:cubicBezTo>
                          <a:cubicBezTo>
                            <a:pt x="18" y="50"/>
                            <a:pt x="22" y="52"/>
                            <a:pt x="27" y="52"/>
                          </a:cubicBezTo>
                          <a:cubicBezTo>
                            <a:pt x="30" y="52"/>
                            <a:pt x="33" y="51"/>
                            <a:pt x="36" y="49"/>
                          </a:cubicBezTo>
                          <a:cubicBezTo>
                            <a:pt x="38" y="47"/>
                            <a:pt x="40" y="44"/>
                            <a:pt x="42" y="40"/>
                          </a:cubicBezTo>
                          <a:close/>
                          <a:moveTo>
                            <a:pt x="10" y="24"/>
                          </a:moveTo>
                          <a:lnTo>
                            <a:pt x="42" y="24"/>
                          </a:lnTo>
                          <a:cubicBezTo>
                            <a:pt x="42" y="20"/>
                            <a:pt x="40" y="16"/>
                            <a:pt x="38" y="14"/>
                          </a:cubicBezTo>
                          <a:cubicBezTo>
                            <a:pt x="35" y="10"/>
                            <a:pt x="31" y="8"/>
                            <a:pt x="26" y="8"/>
                          </a:cubicBezTo>
                          <a:cubicBezTo>
                            <a:pt x="22" y="8"/>
                            <a:pt x="18" y="10"/>
                            <a:pt x="15" y="13"/>
                          </a:cubicBezTo>
                          <a:cubicBezTo>
                            <a:pt x="12" y="15"/>
                            <a:pt x="11" y="19"/>
                            <a:pt x="10" y="24"/>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39" name="Freeform 253">
                      <a:extLst>
                        <a:ext uri="{FF2B5EF4-FFF2-40B4-BE49-F238E27FC236}">
                          <a16:creationId xmlns:a16="http://schemas.microsoft.com/office/drawing/2014/main" id="{1F3646A2-8946-CB48-B5A9-EF0C114E2C1F}"/>
                        </a:ext>
                      </a:extLst>
                    </p:cNvPr>
                    <p:cNvSpPr>
                      <a:spLocks noEditPoints="1"/>
                    </p:cNvSpPr>
                    <p:nvPr/>
                  </p:nvSpPr>
                  <p:spPr bwMode="auto">
                    <a:xfrm>
                      <a:off x="3325813" y="3940175"/>
                      <a:ext cx="26988" cy="46038"/>
                    </a:xfrm>
                    <a:custGeom>
                      <a:avLst/>
                      <a:gdLst>
                        <a:gd name="T0" fmla="*/ 9 w 49"/>
                        <a:gd name="T1" fmla="*/ 78 h 80"/>
                        <a:gd name="T2" fmla="*/ 0 w 49"/>
                        <a:gd name="T3" fmla="*/ 78 h 80"/>
                        <a:gd name="T4" fmla="*/ 0 w 49"/>
                        <a:gd name="T5" fmla="*/ 0 h 80"/>
                        <a:gd name="T6" fmla="*/ 9 w 49"/>
                        <a:gd name="T7" fmla="*/ 0 h 80"/>
                        <a:gd name="T8" fmla="*/ 9 w 49"/>
                        <a:gd name="T9" fmla="*/ 28 h 80"/>
                        <a:gd name="T10" fmla="*/ 25 w 49"/>
                        <a:gd name="T11" fmla="*/ 20 h 80"/>
                        <a:gd name="T12" fmla="*/ 35 w 49"/>
                        <a:gd name="T13" fmla="*/ 22 h 80"/>
                        <a:gd name="T14" fmla="*/ 43 w 49"/>
                        <a:gd name="T15" fmla="*/ 28 h 80"/>
                        <a:gd name="T16" fmla="*/ 47 w 49"/>
                        <a:gd name="T17" fmla="*/ 37 h 80"/>
                        <a:gd name="T18" fmla="*/ 49 w 49"/>
                        <a:gd name="T19" fmla="*/ 49 h 80"/>
                        <a:gd name="T20" fmla="*/ 42 w 49"/>
                        <a:gd name="T21" fmla="*/ 72 h 80"/>
                        <a:gd name="T22" fmla="*/ 25 w 49"/>
                        <a:gd name="T23" fmla="*/ 80 h 80"/>
                        <a:gd name="T24" fmla="*/ 9 w 49"/>
                        <a:gd name="T25" fmla="*/ 71 h 80"/>
                        <a:gd name="T26" fmla="*/ 9 w 49"/>
                        <a:gd name="T27" fmla="*/ 78 h 80"/>
                        <a:gd name="T28" fmla="*/ 9 w 49"/>
                        <a:gd name="T29" fmla="*/ 49 h 80"/>
                        <a:gd name="T30" fmla="*/ 11 w 49"/>
                        <a:gd name="T31" fmla="*/ 64 h 80"/>
                        <a:gd name="T32" fmla="*/ 24 w 49"/>
                        <a:gd name="T33" fmla="*/ 72 h 80"/>
                        <a:gd name="T34" fmla="*/ 35 w 49"/>
                        <a:gd name="T35" fmla="*/ 66 h 80"/>
                        <a:gd name="T36" fmla="*/ 39 w 49"/>
                        <a:gd name="T37" fmla="*/ 50 h 80"/>
                        <a:gd name="T38" fmla="*/ 35 w 49"/>
                        <a:gd name="T39" fmla="*/ 33 h 80"/>
                        <a:gd name="T40" fmla="*/ 24 w 49"/>
                        <a:gd name="T41" fmla="*/ 28 h 80"/>
                        <a:gd name="T42" fmla="*/ 13 w 49"/>
                        <a:gd name="T43" fmla="*/ 34 h 80"/>
                        <a:gd name="T44" fmla="*/ 9 w 49"/>
                        <a:gd name="T45"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80">
                          <a:moveTo>
                            <a:pt x="9" y="78"/>
                          </a:moveTo>
                          <a:lnTo>
                            <a:pt x="0" y="78"/>
                          </a:lnTo>
                          <a:lnTo>
                            <a:pt x="0" y="0"/>
                          </a:lnTo>
                          <a:lnTo>
                            <a:pt x="9" y="0"/>
                          </a:lnTo>
                          <a:lnTo>
                            <a:pt x="9" y="28"/>
                          </a:lnTo>
                          <a:cubicBezTo>
                            <a:pt x="13" y="23"/>
                            <a:pt x="19" y="20"/>
                            <a:pt x="25" y="20"/>
                          </a:cubicBezTo>
                          <a:cubicBezTo>
                            <a:pt x="28" y="20"/>
                            <a:pt x="32" y="21"/>
                            <a:pt x="35" y="22"/>
                          </a:cubicBezTo>
                          <a:cubicBezTo>
                            <a:pt x="38" y="24"/>
                            <a:pt x="41" y="26"/>
                            <a:pt x="43" y="28"/>
                          </a:cubicBezTo>
                          <a:cubicBezTo>
                            <a:pt x="45" y="31"/>
                            <a:pt x="46" y="34"/>
                            <a:pt x="47" y="37"/>
                          </a:cubicBezTo>
                          <a:cubicBezTo>
                            <a:pt x="48" y="41"/>
                            <a:pt x="49" y="45"/>
                            <a:pt x="49" y="49"/>
                          </a:cubicBezTo>
                          <a:cubicBezTo>
                            <a:pt x="49" y="59"/>
                            <a:pt x="47" y="66"/>
                            <a:pt x="42" y="72"/>
                          </a:cubicBezTo>
                          <a:cubicBezTo>
                            <a:pt x="37" y="77"/>
                            <a:pt x="31" y="80"/>
                            <a:pt x="25" y="80"/>
                          </a:cubicBezTo>
                          <a:cubicBezTo>
                            <a:pt x="18" y="80"/>
                            <a:pt x="13" y="77"/>
                            <a:pt x="9" y="71"/>
                          </a:cubicBezTo>
                          <a:lnTo>
                            <a:pt x="9" y="78"/>
                          </a:lnTo>
                          <a:close/>
                          <a:moveTo>
                            <a:pt x="9" y="49"/>
                          </a:moveTo>
                          <a:cubicBezTo>
                            <a:pt x="9" y="56"/>
                            <a:pt x="10" y="61"/>
                            <a:pt x="11" y="64"/>
                          </a:cubicBezTo>
                          <a:cubicBezTo>
                            <a:pt x="14" y="69"/>
                            <a:pt x="19" y="72"/>
                            <a:pt x="24" y="72"/>
                          </a:cubicBezTo>
                          <a:cubicBezTo>
                            <a:pt x="28" y="72"/>
                            <a:pt x="32" y="70"/>
                            <a:pt x="35" y="66"/>
                          </a:cubicBezTo>
                          <a:cubicBezTo>
                            <a:pt x="38" y="62"/>
                            <a:pt x="39" y="57"/>
                            <a:pt x="39" y="50"/>
                          </a:cubicBezTo>
                          <a:cubicBezTo>
                            <a:pt x="39" y="42"/>
                            <a:pt x="38" y="37"/>
                            <a:pt x="35" y="33"/>
                          </a:cubicBezTo>
                          <a:cubicBezTo>
                            <a:pt x="32" y="30"/>
                            <a:pt x="28" y="28"/>
                            <a:pt x="24" y="28"/>
                          </a:cubicBezTo>
                          <a:cubicBezTo>
                            <a:pt x="20" y="28"/>
                            <a:pt x="16" y="30"/>
                            <a:pt x="13" y="34"/>
                          </a:cubicBezTo>
                          <a:cubicBezTo>
                            <a:pt x="10" y="37"/>
                            <a:pt x="9" y="43"/>
                            <a:pt x="9" y="49"/>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0" name="Freeform 254">
                      <a:extLst>
                        <a:ext uri="{FF2B5EF4-FFF2-40B4-BE49-F238E27FC236}">
                          <a16:creationId xmlns:a16="http://schemas.microsoft.com/office/drawing/2014/main" id="{080D18D2-2D23-5542-B399-691062496F90}"/>
                        </a:ext>
                      </a:extLst>
                    </p:cNvPr>
                    <p:cNvSpPr>
                      <a:spLocks/>
                    </p:cNvSpPr>
                    <p:nvPr/>
                  </p:nvSpPr>
                  <p:spPr bwMode="auto">
                    <a:xfrm>
                      <a:off x="3411538" y="3940175"/>
                      <a:ext cx="44450" cy="44450"/>
                    </a:xfrm>
                    <a:custGeom>
                      <a:avLst/>
                      <a:gdLst>
                        <a:gd name="T0" fmla="*/ 0 w 75"/>
                        <a:gd name="T1" fmla="*/ 78 h 78"/>
                        <a:gd name="T2" fmla="*/ 0 w 75"/>
                        <a:gd name="T3" fmla="*/ 0 h 78"/>
                        <a:gd name="T4" fmla="*/ 15 w 75"/>
                        <a:gd name="T5" fmla="*/ 0 h 78"/>
                        <a:gd name="T6" fmla="*/ 34 w 75"/>
                        <a:gd name="T7" fmla="*/ 55 h 78"/>
                        <a:gd name="T8" fmla="*/ 38 w 75"/>
                        <a:gd name="T9" fmla="*/ 67 h 78"/>
                        <a:gd name="T10" fmla="*/ 42 w 75"/>
                        <a:gd name="T11" fmla="*/ 54 h 78"/>
                        <a:gd name="T12" fmla="*/ 61 w 75"/>
                        <a:gd name="T13" fmla="*/ 0 h 78"/>
                        <a:gd name="T14" fmla="*/ 75 w 75"/>
                        <a:gd name="T15" fmla="*/ 0 h 78"/>
                        <a:gd name="T16" fmla="*/ 75 w 75"/>
                        <a:gd name="T17" fmla="*/ 78 h 78"/>
                        <a:gd name="T18" fmla="*/ 65 w 75"/>
                        <a:gd name="T19" fmla="*/ 78 h 78"/>
                        <a:gd name="T20" fmla="*/ 65 w 75"/>
                        <a:gd name="T21" fmla="*/ 13 h 78"/>
                        <a:gd name="T22" fmla="*/ 42 w 75"/>
                        <a:gd name="T23" fmla="*/ 78 h 78"/>
                        <a:gd name="T24" fmla="*/ 32 w 75"/>
                        <a:gd name="T25" fmla="*/ 78 h 78"/>
                        <a:gd name="T26" fmla="*/ 10 w 75"/>
                        <a:gd name="T27" fmla="*/ 12 h 78"/>
                        <a:gd name="T28" fmla="*/ 10 w 75"/>
                        <a:gd name="T29" fmla="*/ 78 h 78"/>
                        <a:gd name="T30" fmla="*/ 0 w 7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78">
                          <a:moveTo>
                            <a:pt x="0" y="78"/>
                          </a:moveTo>
                          <a:lnTo>
                            <a:pt x="0" y="0"/>
                          </a:lnTo>
                          <a:lnTo>
                            <a:pt x="15" y="0"/>
                          </a:lnTo>
                          <a:lnTo>
                            <a:pt x="34" y="55"/>
                          </a:lnTo>
                          <a:cubicBezTo>
                            <a:pt x="36" y="61"/>
                            <a:pt x="37" y="64"/>
                            <a:pt x="38" y="67"/>
                          </a:cubicBezTo>
                          <a:cubicBezTo>
                            <a:pt x="39" y="64"/>
                            <a:pt x="40" y="60"/>
                            <a:pt x="42" y="54"/>
                          </a:cubicBezTo>
                          <a:lnTo>
                            <a:pt x="61" y="0"/>
                          </a:lnTo>
                          <a:lnTo>
                            <a:pt x="75" y="0"/>
                          </a:lnTo>
                          <a:lnTo>
                            <a:pt x="75" y="78"/>
                          </a:lnTo>
                          <a:lnTo>
                            <a:pt x="65" y="78"/>
                          </a:lnTo>
                          <a:lnTo>
                            <a:pt x="65" y="13"/>
                          </a:lnTo>
                          <a:lnTo>
                            <a:pt x="42" y="78"/>
                          </a:lnTo>
                          <a:lnTo>
                            <a:pt x="32" y="78"/>
                          </a:lnTo>
                          <a:lnTo>
                            <a:pt x="10" y="12"/>
                          </a:lnTo>
                          <a:lnTo>
                            <a:pt x="10" y="78"/>
                          </a:lnTo>
                          <a:lnTo>
                            <a:pt x="0" y="7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1" name="Freeform 255">
                      <a:extLst>
                        <a:ext uri="{FF2B5EF4-FFF2-40B4-BE49-F238E27FC236}">
                          <a16:creationId xmlns:a16="http://schemas.microsoft.com/office/drawing/2014/main" id="{B32BF904-8B48-324C-B23F-789F13D056C2}"/>
                        </a:ext>
                      </a:extLst>
                    </p:cNvPr>
                    <p:cNvSpPr>
                      <a:spLocks noEditPoints="1"/>
                    </p:cNvSpPr>
                    <p:nvPr/>
                  </p:nvSpPr>
                  <p:spPr bwMode="auto">
                    <a:xfrm>
                      <a:off x="3462338" y="3951288"/>
                      <a:ext cx="30163" cy="34925"/>
                    </a:xfrm>
                    <a:custGeom>
                      <a:avLst/>
                      <a:gdLst>
                        <a:gd name="T0" fmla="*/ 40 w 52"/>
                        <a:gd name="T1" fmla="*/ 51 h 60"/>
                        <a:gd name="T2" fmla="*/ 30 w 52"/>
                        <a:gd name="T3" fmla="*/ 58 h 60"/>
                        <a:gd name="T4" fmla="*/ 19 w 52"/>
                        <a:gd name="T5" fmla="*/ 60 h 60"/>
                        <a:gd name="T6" fmla="*/ 5 w 52"/>
                        <a:gd name="T7" fmla="*/ 55 h 60"/>
                        <a:gd name="T8" fmla="*/ 0 w 52"/>
                        <a:gd name="T9" fmla="*/ 43 h 60"/>
                        <a:gd name="T10" fmla="*/ 2 w 52"/>
                        <a:gd name="T11" fmla="*/ 36 h 60"/>
                        <a:gd name="T12" fmla="*/ 7 w 52"/>
                        <a:gd name="T13" fmla="*/ 30 h 60"/>
                        <a:gd name="T14" fmla="*/ 14 w 52"/>
                        <a:gd name="T15" fmla="*/ 27 h 60"/>
                        <a:gd name="T16" fmla="*/ 22 w 52"/>
                        <a:gd name="T17" fmla="*/ 26 h 60"/>
                        <a:gd name="T18" fmla="*/ 39 w 52"/>
                        <a:gd name="T19" fmla="*/ 22 h 60"/>
                        <a:gd name="T20" fmla="*/ 39 w 52"/>
                        <a:gd name="T21" fmla="*/ 20 h 60"/>
                        <a:gd name="T22" fmla="*/ 37 w 52"/>
                        <a:gd name="T23" fmla="*/ 11 h 60"/>
                        <a:gd name="T24" fmla="*/ 26 w 52"/>
                        <a:gd name="T25" fmla="*/ 8 h 60"/>
                        <a:gd name="T26" fmla="*/ 16 w 52"/>
                        <a:gd name="T27" fmla="*/ 11 h 60"/>
                        <a:gd name="T28" fmla="*/ 11 w 52"/>
                        <a:gd name="T29" fmla="*/ 19 h 60"/>
                        <a:gd name="T30" fmla="*/ 1 w 52"/>
                        <a:gd name="T31" fmla="*/ 18 h 60"/>
                        <a:gd name="T32" fmla="*/ 6 w 52"/>
                        <a:gd name="T33" fmla="*/ 8 h 60"/>
                        <a:gd name="T34" fmla="*/ 14 w 52"/>
                        <a:gd name="T35" fmla="*/ 2 h 60"/>
                        <a:gd name="T36" fmla="*/ 27 w 52"/>
                        <a:gd name="T37" fmla="*/ 0 h 60"/>
                        <a:gd name="T38" fmla="*/ 39 w 52"/>
                        <a:gd name="T39" fmla="*/ 2 h 60"/>
                        <a:gd name="T40" fmla="*/ 46 w 52"/>
                        <a:gd name="T41" fmla="*/ 6 h 60"/>
                        <a:gd name="T42" fmla="*/ 49 w 52"/>
                        <a:gd name="T43" fmla="*/ 13 h 60"/>
                        <a:gd name="T44" fmla="*/ 49 w 52"/>
                        <a:gd name="T45" fmla="*/ 22 h 60"/>
                        <a:gd name="T46" fmla="*/ 49 w 52"/>
                        <a:gd name="T47" fmla="*/ 34 h 60"/>
                        <a:gd name="T48" fmla="*/ 50 w 52"/>
                        <a:gd name="T49" fmla="*/ 51 h 60"/>
                        <a:gd name="T50" fmla="*/ 52 w 52"/>
                        <a:gd name="T51" fmla="*/ 58 h 60"/>
                        <a:gd name="T52" fmla="*/ 42 w 52"/>
                        <a:gd name="T53" fmla="*/ 58 h 60"/>
                        <a:gd name="T54" fmla="*/ 40 w 52"/>
                        <a:gd name="T55" fmla="*/ 51 h 60"/>
                        <a:gd name="T56" fmla="*/ 39 w 52"/>
                        <a:gd name="T57" fmla="*/ 30 h 60"/>
                        <a:gd name="T58" fmla="*/ 24 w 52"/>
                        <a:gd name="T59" fmla="*/ 33 h 60"/>
                        <a:gd name="T60" fmla="*/ 15 w 52"/>
                        <a:gd name="T61" fmla="*/ 35 h 60"/>
                        <a:gd name="T62" fmla="*/ 11 w 52"/>
                        <a:gd name="T63" fmla="*/ 38 h 60"/>
                        <a:gd name="T64" fmla="*/ 10 w 52"/>
                        <a:gd name="T65" fmla="*/ 43 h 60"/>
                        <a:gd name="T66" fmla="*/ 13 w 52"/>
                        <a:gd name="T67" fmla="*/ 49 h 60"/>
                        <a:gd name="T68" fmla="*/ 21 w 52"/>
                        <a:gd name="T69" fmla="*/ 52 h 60"/>
                        <a:gd name="T70" fmla="*/ 31 w 52"/>
                        <a:gd name="T71" fmla="*/ 50 h 60"/>
                        <a:gd name="T72" fmla="*/ 38 w 52"/>
                        <a:gd name="T73" fmla="*/ 43 h 60"/>
                        <a:gd name="T74" fmla="*/ 39 w 52"/>
                        <a:gd name="T75" fmla="*/ 33 h 60"/>
                        <a:gd name="T76" fmla="*/ 39 w 52"/>
                        <a:gd name="T77"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60">
                          <a:moveTo>
                            <a:pt x="40" y="51"/>
                          </a:moveTo>
                          <a:cubicBezTo>
                            <a:pt x="37" y="54"/>
                            <a:pt x="33" y="56"/>
                            <a:pt x="30" y="58"/>
                          </a:cubicBezTo>
                          <a:cubicBezTo>
                            <a:pt x="26" y="59"/>
                            <a:pt x="23" y="60"/>
                            <a:pt x="19" y="60"/>
                          </a:cubicBezTo>
                          <a:cubicBezTo>
                            <a:pt x="13" y="60"/>
                            <a:pt x="8" y="58"/>
                            <a:pt x="5" y="55"/>
                          </a:cubicBezTo>
                          <a:cubicBezTo>
                            <a:pt x="1" y="52"/>
                            <a:pt x="0" y="48"/>
                            <a:pt x="0" y="43"/>
                          </a:cubicBezTo>
                          <a:cubicBezTo>
                            <a:pt x="0" y="40"/>
                            <a:pt x="0" y="38"/>
                            <a:pt x="2" y="36"/>
                          </a:cubicBezTo>
                          <a:cubicBezTo>
                            <a:pt x="3" y="33"/>
                            <a:pt x="5" y="32"/>
                            <a:pt x="7" y="30"/>
                          </a:cubicBezTo>
                          <a:cubicBezTo>
                            <a:pt x="9" y="29"/>
                            <a:pt x="11" y="28"/>
                            <a:pt x="14" y="27"/>
                          </a:cubicBezTo>
                          <a:cubicBezTo>
                            <a:pt x="15" y="26"/>
                            <a:pt x="18" y="26"/>
                            <a:pt x="22" y="26"/>
                          </a:cubicBezTo>
                          <a:cubicBezTo>
                            <a:pt x="30" y="25"/>
                            <a:pt x="36" y="23"/>
                            <a:pt x="39" y="22"/>
                          </a:cubicBezTo>
                          <a:cubicBezTo>
                            <a:pt x="39" y="21"/>
                            <a:pt x="39" y="20"/>
                            <a:pt x="39" y="20"/>
                          </a:cubicBezTo>
                          <a:cubicBezTo>
                            <a:pt x="39" y="16"/>
                            <a:pt x="38" y="13"/>
                            <a:pt x="37" y="11"/>
                          </a:cubicBezTo>
                          <a:cubicBezTo>
                            <a:pt x="34" y="9"/>
                            <a:pt x="30" y="8"/>
                            <a:pt x="26" y="8"/>
                          </a:cubicBezTo>
                          <a:cubicBezTo>
                            <a:pt x="21" y="8"/>
                            <a:pt x="18" y="9"/>
                            <a:pt x="16" y="11"/>
                          </a:cubicBezTo>
                          <a:cubicBezTo>
                            <a:pt x="13" y="12"/>
                            <a:pt x="12" y="15"/>
                            <a:pt x="11" y="19"/>
                          </a:cubicBezTo>
                          <a:lnTo>
                            <a:pt x="1" y="18"/>
                          </a:lnTo>
                          <a:cubicBezTo>
                            <a:pt x="2" y="14"/>
                            <a:pt x="4" y="10"/>
                            <a:pt x="6" y="8"/>
                          </a:cubicBezTo>
                          <a:cubicBezTo>
                            <a:pt x="8" y="5"/>
                            <a:pt x="10" y="4"/>
                            <a:pt x="14" y="2"/>
                          </a:cubicBezTo>
                          <a:cubicBezTo>
                            <a:pt x="18" y="1"/>
                            <a:pt x="22" y="0"/>
                            <a:pt x="27" y="0"/>
                          </a:cubicBezTo>
                          <a:cubicBezTo>
                            <a:pt x="32" y="0"/>
                            <a:pt x="36" y="1"/>
                            <a:pt x="39" y="2"/>
                          </a:cubicBezTo>
                          <a:cubicBezTo>
                            <a:pt x="42" y="3"/>
                            <a:pt x="44" y="4"/>
                            <a:pt x="46" y="6"/>
                          </a:cubicBezTo>
                          <a:cubicBezTo>
                            <a:pt x="47" y="8"/>
                            <a:pt x="48" y="10"/>
                            <a:pt x="49" y="13"/>
                          </a:cubicBezTo>
                          <a:cubicBezTo>
                            <a:pt x="49" y="14"/>
                            <a:pt x="49" y="17"/>
                            <a:pt x="49" y="22"/>
                          </a:cubicBezTo>
                          <a:lnTo>
                            <a:pt x="49" y="34"/>
                          </a:lnTo>
                          <a:cubicBezTo>
                            <a:pt x="49" y="43"/>
                            <a:pt x="49" y="49"/>
                            <a:pt x="50" y="51"/>
                          </a:cubicBezTo>
                          <a:cubicBezTo>
                            <a:pt x="50" y="54"/>
                            <a:pt x="51" y="56"/>
                            <a:pt x="52" y="58"/>
                          </a:cubicBezTo>
                          <a:lnTo>
                            <a:pt x="42" y="58"/>
                          </a:lnTo>
                          <a:cubicBezTo>
                            <a:pt x="41" y="56"/>
                            <a:pt x="40" y="54"/>
                            <a:pt x="40" y="51"/>
                          </a:cubicBezTo>
                          <a:close/>
                          <a:moveTo>
                            <a:pt x="39" y="30"/>
                          </a:moveTo>
                          <a:cubicBezTo>
                            <a:pt x="36" y="31"/>
                            <a:pt x="31" y="32"/>
                            <a:pt x="24" y="33"/>
                          </a:cubicBezTo>
                          <a:cubicBezTo>
                            <a:pt x="20" y="34"/>
                            <a:pt x="17" y="35"/>
                            <a:pt x="15" y="35"/>
                          </a:cubicBezTo>
                          <a:cubicBezTo>
                            <a:pt x="14" y="36"/>
                            <a:pt x="12" y="37"/>
                            <a:pt x="11" y="38"/>
                          </a:cubicBezTo>
                          <a:cubicBezTo>
                            <a:pt x="10" y="40"/>
                            <a:pt x="10" y="41"/>
                            <a:pt x="10" y="43"/>
                          </a:cubicBezTo>
                          <a:cubicBezTo>
                            <a:pt x="10" y="46"/>
                            <a:pt x="11" y="48"/>
                            <a:pt x="13" y="49"/>
                          </a:cubicBezTo>
                          <a:cubicBezTo>
                            <a:pt x="15" y="51"/>
                            <a:pt x="18" y="52"/>
                            <a:pt x="21" y="52"/>
                          </a:cubicBezTo>
                          <a:cubicBezTo>
                            <a:pt x="25" y="52"/>
                            <a:pt x="28" y="51"/>
                            <a:pt x="31" y="50"/>
                          </a:cubicBezTo>
                          <a:cubicBezTo>
                            <a:pt x="34" y="48"/>
                            <a:pt x="36" y="46"/>
                            <a:pt x="38" y="43"/>
                          </a:cubicBezTo>
                          <a:cubicBezTo>
                            <a:pt x="39" y="41"/>
                            <a:pt x="39" y="38"/>
                            <a:pt x="39" y="33"/>
                          </a:cubicBezTo>
                          <a:lnTo>
                            <a:pt x="39" y="3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2" name="Freeform 256">
                      <a:extLst>
                        <a:ext uri="{FF2B5EF4-FFF2-40B4-BE49-F238E27FC236}">
                          <a16:creationId xmlns:a16="http://schemas.microsoft.com/office/drawing/2014/main" id="{414D698A-E405-8243-874A-AC212D4DE202}"/>
                        </a:ext>
                      </a:extLst>
                    </p:cNvPr>
                    <p:cNvSpPr>
                      <a:spLocks/>
                    </p:cNvSpPr>
                    <p:nvPr/>
                  </p:nvSpPr>
                  <p:spPr bwMode="auto">
                    <a:xfrm>
                      <a:off x="3498851" y="3951288"/>
                      <a:ext cx="17463" cy="33338"/>
                    </a:xfrm>
                    <a:custGeom>
                      <a:avLst/>
                      <a:gdLst>
                        <a:gd name="T0" fmla="*/ 0 w 31"/>
                        <a:gd name="T1" fmla="*/ 58 h 58"/>
                        <a:gd name="T2" fmla="*/ 0 w 31"/>
                        <a:gd name="T3" fmla="*/ 1 h 58"/>
                        <a:gd name="T4" fmla="*/ 8 w 31"/>
                        <a:gd name="T5" fmla="*/ 1 h 58"/>
                        <a:gd name="T6" fmla="*/ 8 w 31"/>
                        <a:gd name="T7" fmla="*/ 10 h 58"/>
                        <a:gd name="T8" fmla="*/ 15 w 31"/>
                        <a:gd name="T9" fmla="*/ 2 h 58"/>
                        <a:gd name="T10" fmla="*/ 21 w 31"/>
                        <a:gd name="T11" fmla="*/ 0 h 58"/>
                        <a:gd name="T12" fmla="*/ 31 w 31"/>
                        <a:gd name="T13" fmla="*/ 3 h 58"/>
                        <a:gd name="T14" fmla="*/ 27 w 31"/>
                        <a:gd name="T15" fmla="*/ 12 h 58"/>
                        <a:gd name="T16" fmla="*/ 20 w 31"/>
                        <a:gd name="T17" fmla="*/ 10 h 58"/>
                        <a:gd name="T18" fmla="*/ 15 w 31"/>
                        <a:gd name="T19" fmla="*/ 12 h 58"/>
                        <a:gd name="T20" fmla="*/ 11 w 31"/>
                        <a:gd name="T21" fmla="*/ 17 h 58"/>
                        <a:gd name="T22" fmla="*/ 9 w 31"/>
                        <a:gd name="T23" fmla="*/ 29 h 58"/>
                        <a:gd name="T24" fmla="*/ 9 w 31"/>
                        <a:gd name="T25" fmla="*/ 58 h 58"/>
                        <a:gd name="T26" fmla="*/ 0 w 31"/>
                        <a:gd name="T2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0" y="58"/>
                          </a:moveTo>
                          <a:lnTo>
                            <a:pt x="0" y="1"/>
                          </a:lnTo>
                          <a:lnTo>
                            <a:pt x="8" y="1"/>
                          </a:lnTo>
                          <a:lnTo>
                            <a:pt x="8" y="10"/>
                          </a:lnTo>
                          <a:cubicBezTo>
                            <a:pt x="11" y="6"/>
                            <a:pt x="13" y="3"/>
                            <a:pt x="15" y="2"/>
                          </a:cubicBezTo>
                          <a:cubicBezTo>
                            <a:pt x="16" y="1"/>
                            <a:pt x="19" y="0"/>
                            <a:pt x="21" y="0"/>
                          </a:cubicBezTo>
                          <a:cubicBezTo>
                            <a:pt x="24" y="0"/>
                            <a:pt x="27" y="1"/>
                            <a:pt x="31" y="3"/>
                          </a:cubicBezTo>
                          <a:lnTo>
                            <a:pt x="27" y="12"/>
                          </a:lnTo>
                          <a:cubicBezTo>
                            <a:pt x="25" y="11"/>
                            <a:pt x="23" y="10"/>
                            <a:pt x="20" y="10"/>
                          </a:cubicBezTo>
                          <a:cubicBezTo>
                            <a:pt x="18" y="10"/>
                            <a:pt x="16" y="11"/>
                            <a:pt x="15" y="12"/>
                          </a:cubicBezTo>
                          <a:cubicBezTo>
                            <a:pt x="13" y="13"/>
                            <a:pt x="12" y="15"/>
                            <a:pt x="11" y="17"/>
                          </a:cubicBezTo>
                          <a:cubicBezTo>
                            <a:pt x="10" y="21"/>
                            <a:pt x="9" y="24"/>
                            <a:pt x="9" y="29"/>
                          </a:cubicBezTo>
                          <a:lnTo>
                            <a:pt x="9" y="58"/>
                          </a:lnTo>
                          <a:lnTo>
                            <a:pt x="0" y="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3" name="Freeform 257">
                      <a:extLst>
                        <a:ext uri="{FF2B5EF4-FFF2-40B4-BE49-F238E27FC236}">
                          <a16:creationId xmlns:a16="http://schemas.microsoft.com/office/drawing/2014/main" id="{6B1F09F3-6BE3-724A-B328-388AF9FBBAA8}"/>
                        </a:ext>
                      </a:extLst>
                    </p:cNvPr>
                    <p:cNvSpPr>
                      <a:spLocks noEditPoints="1"/>
                    </p:cNvSpPr>
                    <p:nvPr/>
                  </p:nvSpPr>
                  <p:spPr bwMode="auto">
                    <a:xfrm>
                      <a:off x="3570288" y="3940175"/>
                      <a:ext cx="41275" cy="44450"/>
                    </a:xfrm>
                    <a:custGeom>
                      <a:avLst/>
                      <a:gdLst>
                        <a:gd name="T0" fmla="*/ 0 w 73"/>
                        <a:gd name="T1" fmla="*/ 78 h 78"/>
                        <a:gd name="T2" fmla="*/ 30 w 73"/>
                        <a:gd name="T3" fmla="*/ 0 h 78"/>
                        <a:gd name="T4" fmla="*/ 41 w 73"/>
                        <a:gd name="T5" fmla="*/ 0 h 78"/>
                        <a:gd name="T6" fmla="*/ 73 w 73"/>
                        <a:gd name="T7" fmla="*/ 78 h 78"/>
                        <a:gd name="T8" fmla="*/ 62 w 73"/>
                        <a:gd name="T9" fmla="*/ 78 h 78"/>
                        <a:gd name="T10" fmla="*/ 52 w 73"/>
                        <a:gd name="T11" fmla="*/ 55 h 78"/>
                        <a:gd name="T12" fmla="*/ 20 w 73"/>
                        <a:gd name="T13" fmla="*/ 55 h 78"/>
                        <a:gd name="T14" fmla="*/ 11 w 73"/>
                        <a:gd name="T15" fmla="*/ 78 h 78"/>
                        <a:gd name="T16" fmla="*/ 0 w 73"/>
                        <a:gd name="T17" fmla="*/ 78 h 78"/>
                        <a:gd name="T18" fmla="*/ 23 w 73"/>
                        <a:gd name="T19" fmla="*/ 46 h 78"/>
                        <a:gd name="T20" fmla="*/ 49 w 73"/>
                        <a:gd name="T21" fmla="*/ 46 h 78"/>
                        <a:gd name="T22" fmla="*/ 41 w 73"/>
                        <a:gd name="T23" fmla="*/ 24 h 78"/>
                        <a:gd name="T24" fmla="*/ 35 w 73"/>
                        <a:gd name="T25" fmla="*/ 8 h 78"/>
                        <a:gd name="T26" fmla="*/ 31 w 73"/>
                        <a:gd name="T27" fmla="*/ 23 h 78"/>
                        <a:gd name="T28" fmla="*/ 23 w 73"/>
                        <a:gd name="T29" fmla="*/ 4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78">
                          <a:moveTo>
                            <a:pt x="0" y="78"/>
                          </a:moveTo>
                          <a:lnTo>
                            <a:pt x="30" y="0"/>
                          </a:lnTo>
                          <a:lnTo>
                            <a:pt x="41" y="0"/>
                          </a:lnTo>
                          <a:lnTo>
                            <a:pt x="73" y="78"/>
                          </a:lnTo>
                          <a:lnTo>
                            <a:pt x="62" y="78"/>
                          </a:lnTo>
                          <a:lnTo>
                            <a:pt x="52" y="55"/>
                          </a:lnTo>
                          <a:lnTo>
                            <a:pt x="20" y="55"/>
                          </a:lnTo>
                          <a:lnTo>
                            <a:pt x="11" y="78"/>
                          </a:lnTo>
                          <a:lnTo>
                            <a:pt x="0" y="78"/>
                          </a:lnTo>
                          <a:close/>
                          <a:moveTo>
                            <a:pt x="23" y="46"/>
                          </a:moveTo>
                          <a:lnTo>
                            <a:pt x="49" y="46"/>
                          </a:lnTo>
                          <a:lnTo>
                            <a:pt x="41" y="24"/>
                          </a:lnTo>
                          <a:cubicBezTo>
                            <a:pt x="39" y="18"/>
                            <a:pt x="37" y="12"/>
                            <a:pt x="35" y="8"/>
                          </a:cubicBezTo>
                          <a:cubicBezTo>
                            <a:pt x="34" y="13"/>
                            <a:pt x="33" y="18"/>
                            <a:pt x="31" y="23"/>
                          </a:cubicBezTo>
                          <a:lnTo>
                            <a:pt x="23" y="4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4" name="Freeform 258">
                      <a:extLst>
                        <a:ext uri="{FF2B5EF4-FFF2-40B4-BE49-F238E27FC236}">
                          <a16:creationId xmlns:a16="http://schemas.microsoft.com/office/drawing/2014/main" id="{3992A517-4C77-3E4E-9B52-ADE40FA6BA2E}"/>
                        </a:ext>
                      </a:extLst>
                    </p:cNvPr>
                    <p:cNvSpPr>
                      <a:spLocks noEditPoints="1"/>
                    </p:cNvSpPr>
                    <p:nvPr/>
                  </p:nvSpPr>
                  <p:spPr bwMode="auto">
                    <a:xfrm>
                      <a:off x="3616326" y="3951288"/>
                      <a:ext cx="28575" cy="46038"/>
                    </a:xfrm>
                    <a:custGeom>
                      <a:avLst/>
                      <a:gdLst>
                        <a:gd name="T0" fmla="*/ 0 w 50"/>
                        <a:gd name="T1" fmla="*/ 80 h 80"/>
                        <a:gd name="T2" fmla="*/ 0 w 50"/>
                        <a:gd name="T3" fmla="*/ 1 h 80"/>
                        <a:gd name="T4" fmla="*/ 9 w 50"/>
                        <a:gd name="T5" fmla="*/ 1 h 80"/>
                        <a:gd name="T6" fmla="*/ 9 w 50"/>
                        <a:gd name="T7" fmla="*/ 9 h 80"/>
                        <a:gd name="T8" fmla="*/ 16 w 50"/>
                        <a:gd name="T9" fmla="*/ 2 h 80"/>
                        <a:gd name="T10" fmla="*/ 26 w 50"/>
                        <a:gd name="T11" fmla="*/ 0 h 80"/>
                        <a:gd name="T12" fmla="*/ 39 w 50"/>
                        <a:gd name="T13" fmla="*/ 4 h 80"/>
                        <a:gd name="T14" fmla="*/ 47 w 50"/>
                        <a:gd name="T15" fmla="*/ 15 h 80"/>
                        <a:gd name="T16" fmla="*/ 50 w 50"/>
                        <a:gd name="T17" fmla="*/ 29 h 80"/>
                        <a:gd name="T18" fmla="*/ 47 w 50"/>
                        <a:gd name="T19" fmla="*/ 45 h 80"/>
                        <a:gd name="T20" fmla="*/ 37 w 50"/>
                        <a:gd name="T21" fmla="*/ 56 h 80"/>
                        <a:gd name="T22" fmla="*/ 25 w 50"/>
                        <a:gd name="T23" fmla="*/ 60 h 80"/>
                        <a:gd name="T24" fmla="*/ 16 w 50"/>
                        <a:gd name="T25" fmla="*/ 57 h 80"/>
                        <a:gd name="T26" fmla="*/ 10 w 50"/>
                        <a:gd name="T27" fmla="*/ 52 h 80"/>
                        <a:gd name="T28" fmla="*/ 10 w 50"/>
                        <a:gd name="T29" fmla="*/ 80 h 80"/>
                        <a:gd name="T30" fmla="*/ 0 w 50"/>
                        <a:gd name="T31" fmla="*/ 80 h 80"/>
                        <a:gd name="T32" fmla="*/ 9 w 50"/>
                        <a:gd name="T33" fmla="*/ 30 h 80"/>
                        <a:gd name="T34" fmla="*/ 14 w 50"/>
                        <a:gd name="T35" fmla="*/ 46 h 80"/>
                        <a:gd name="T36" fmla="*/ 24 w 50"/>
                        <a:gd name="T37" fmla="*/ 52 h 80"/>
                        <a:gd name="T38" fmla="*/ 35 w 50"/>
                        <a:gd name="T39" fmla="*/ 46 h 80"/>
                        <a:gd name="T40" fmla="*/ 40 w 50"/>
                        <a:gd name="T41" fmla="*/ 29 h 80"/>
                        <a:gd name="T42" fmla="*/ 35 w 50"/>
                        <a:gd name="T43" fmla="*/ 13 h 80"/>
                        <a:gd name="T44" fmla="*/ 25 w 50"/>
                        <a:gd name="T45" fmla="*/ 8 h 80"/>
                        <a:gd name="T46" fmla="*/ 14 w 50"/>
                        <a:gd name="T47" fmla="*/ 13 h 80"/>
                        <a:gd name="T48" fmla="*/ 9 w 50"/>
                        <a:gd name="T49" fmla="*/ 3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80">
                          <a:moveTo>
                            <a:pt x="0" y="80"/>
                          </a:moveTo>
                          <a:lnTo>
                            <a:pt x="0" y="1"/>
                          </a:lnTo>
                          <a:lnTo>
                            <a:pt x="9" y="1"/>
                          </a:lnTo>
                          <a:lnTo>
                            <a:pt x="9" y="9"/>
                          </a:lnTo>
                          <a:cubicBezTo>
                            <a:pt x="11" y="6"/>
                            <a:pt x="14" y="4"/>
                            <a:pt x="16" y="2"/>
                          </a:cubicBezTo>
                          <a:cubicBezTo>
                            <a:pt x="19" y="1"/>
                            <a:pt x="22" y="0"/>
                            <a:pt x="26" y="0"/>
                          </a:cubicBezTo>
                          <a:cubicBezTo>
                            <a:pt x="31" y="0"/>
                            <a:pt x="35" y="1"/>
                            <a:pt x="39" y="4"/>
                          </a:cubicBezTo>
                          <a:cubicBezTo>
                            <a:pt x="42" y="6"/>
                            <a:pt x="45" y="10"/>
                            <a:pt x="47" y="15"/>
                          </a:cubicBezTo>
                          <a:cubicBezTo>
                            <a:pt x="49" y="19"/>
                            <a:pt x="50" y="24"/>
                            <a:pt x="50" y="29"/>
                          </a:cubicBezTo>
                          <a:cubicBezTo>
                            <a:pt x="50" y="35"/>
                            <a:pt x="49" y="40"/>
                            <a:pt x="47" y="45"/>
                          </a:cubicBezTo>
                          <a:cubicBezTo>
                            <a:pt x="45" y="50"/>
                            <a:pt x="41" y="53"/>
                            <a:pt x="37" y="56"/>
                          </a:cubicBezTo>
                          <a:cubicBezTo>
                            <a:pt x="34" y="58"/>
                            <a:pt x="29" y="60"/>
                            <a:pt x="25" y="60"/>
                          </a:cubicBezTo>
                          <a:cubicBezTo>
                            <a:pt x="22" y="60"/>
                            <a:pt x="19" y="59"/>
                            <a:pt x="16" y="57"/>
                          </a:cubicBezTo>
                          <a:cubicBezTo>
                            <a:pt x="14" y="56"/>
                            <a:pt x="12" y="54"/>
                            <a:pt x="10" y="52"/>
                          </a:cubicBezTo>
                          <a:lnTo>
                            <a:pt x="10" y="80"/>
                          </a:lnTo>
                          <a:lnTo>
                            <a:pt x="0" y="80"/>
                          </a:lnTo>
                          <a:close/>
                          <a:moveTo>
                            <a:pt x="9" y="30"/>
                          </a:moveTo>
                          <a:cubicBezTo>
                            <a:pt x="9" y="37"/>
                            <a:pt x="11" y="43"/>
                            <a:pt x="14" y="46"/>
                          </a:cubicBezTo>
                          <a:cubicBezTo>
                            <a:pt x="17" y="50"/>
                            <a:pt x="20" y="52"/>
                            <a:pt x="24" y="52"/>
                          </a:cubicBezTo>
                          <a:cubicBezTo>
                            <a:pt x="29" y="52"/>
                            <a:pt x="32" y="50"/>
                            <a:pt x="35" y="46"/>
                          </a:cubicBezTo>
                          <a:cubicBezTo>
                            <a:pt x="38" y="43"/>
                            <a:pt x="40" y="37"/>
                            <a:pt x="40" y="29"/>
                          </a:cubicBezTo>
                          <a:cubicBezTo>
                            <a:pt x="40" y="22"/>
                            <a:pt x="38" y="17"/>
                            <a:pt x="35" y="13"/>
                          </a:cubicBezTo>
                          <a:cubicBezTo>
                            <a:pt x="32" y="10"/>
                            <a:pt x="29" y="8"/>
                            <a:pt x="25" y="8"/>
                          </a:cubicBezTo>
                          <a:cubicBezTo>
                            <a:pt x="21" y="8"/>
                            <a:pt x="17" y="10"/>
                            <a:pt x="14" y="13"/>
                          </a:cubicBezTo>
                          <a:cubicBezTo>
                            <a:pt x="11" y="17"/>
                            <a:pt x="9" y="23"/>
                            <a:pt x="9" y="3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5" name="Freeform 259">
                      <a:extLst>
                        <a:ext uri="{FF2B5EF4-FFF2-40B4-BE49-F238E27FC236}">
                          <a16:creationId xmlns:a16="http://schemas.microsoft.com/office/drawing/2014/main" id="{3A1E90C4-DDD3-0549-88FB-74ECC072B13B}"/>
                        </a:ext>
                      </a:extLst>
                    </p:cNvPr>
                    <p:cNvSpPr>
                      <a:spLocks/>
                    </p:cNvSpPr>
                    <p:nvPr/>
                  </p:nvSpPr>
                  <p:spPr bwMode="auto">
                    <a:xfrm>
                      <a:off x="3651251" y="3951288"/>
                      <a:ext cx="17463" cy="33338"/>
                    </a:xfrm>
                    <a:custGeom>
                      <a:avLst/>
                      <a:gdLst>
                        <a:gd name="T0" fmla="*/ 0 w 31"/>
                        <a:gd name="T1" fmla="*/ 58 h 58"/>
                        <a:gd name="T2" fmla="*/ 0 w 31"/>
                        <a:gd name="T3" fmla="*/ 1 h 58"/>
                        <a:gd name="T4" fmla="*/ 9 w 31"/>
                        <a:gd name="T5" fmla="*/ 1 h 58"/>
                        <a:gd name="T6" fmla="*/ 9 w 31"/>
                        <a:gd name="T7" fmla="*/ 10 h 58"/>
                        <a:gd name="T8" fmla="*/ 15 w 31"/>
                        <a:gd name="T9" fmla="*/ 2 h 58"/>
                        <a:gd name="T10" fmla="*/ 21 w 31"/>
                        <a:gd name="T11" fmla="*/ 0 h 58"/>
                        <a:gd name="T12" fmla="*/ 31 w 31"/>
                        <a:gd name="T13" fmla="*/ 3 h 58"/>
                        <a:gd name="T14" fmla="*/ 28 w 31"/>
                        <a:gd name="T15" fmla="*/ 12 h 58"/>
                        <a:gd name="T16" fmla="*/ 21 w 31"/>
                        <a:gd name="T17" fmla="*/ 10 h 58"/>
                        <a:gd name="T18" fmla="*/ 15 w 31"/>
                        <a:gd name="T19" fmla="*/ 12 h 58"/>
                        <a:gd name="T20" fmla="*/ 11 w 31"/>
                        <a:gd name="T21" fmla="*/ 17 h 58"/>
                        <a:gd name="T22" fmla="*/ 10 w 31"/>
                        <a:gd name="T23" fmla="*/ 29 h 58"/>
                        <a:gd name="T24" fmla="*/ 10 w 31"/>
                        <a:gd name="T25" fmla="*/ 58 h 58"/>
                        <a:gd name="T26" fmla="*/ 0 w 31"/>
                        <a:gd name="T2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58">
                          <a:moveTo>
                            <a:pt x="0" y="58"/>
                          </a:moveTo>
                          <a:lnTo>
                            <a:pt x="0" y="1"/>
                          </a:lnTo>
                          <a:lnTo>
                            <a:pt x="9" y="1"/>
                          </a:lnTo>
                          <a:lnTo>
                            <a:pt x="9" y="10"/>
                          </a:lnTo>
                          <a:cubicBezTo>
                            <a:pt x="11" y="6"/>
                            <a:pt x="13" y="3"/>
                            <a:pt x="15" y="2"/>
                          </a:cubicBezTo>
                          <a:cubicBezTo>
                            <a:pt x="17" y="1"/>
                            <a:pt x="19" y="0"/>
                            <a:pt x="21" y="0"/>
                          </a:cubicBezTo>
                          <a:cubicBezTo>
                            <a:pt x="24" y="0"/>
                            <a:pt x="28" y="1"/>
                            <a:pt x="31" y="3"/>
                          </a:cubicBezTo>
                          <a:lnTo>
                            <a:pt x="28" y="12"/>
                          </a:lnTo>
                          <a:cubicBezTo>
                            <a:pt x="25" y="11"/>
                            <a:pt x="23" y="10"/>
                            <a:pt x="21" y="10"/>
                          </a:cubicBezTo>
                          <a:cubicBezTo>
                            <a:pt x="19" y="10"/>
                            <a:pt x="17" y="11"/>
                            <a:pt x="15" y="12"/>
                          </a:cubicBezTo>
                          <a:cubicBezTo>
                            <a:pt x="13" y="13"/>
                            <a:pt x="12" y="15"/>
                            <a:pt x="11" y="17"/>
                          </a:cubicBezTo>
                          <a:cubicBezTo>
                            <a:pt x="10" y="21"/>
                            <a:pt x="10" y="24"/>
                            <a:pt x="10" y="29"/>
                          </a:cubicBezTo>
                          <a:lnTo>
                            <a:pt x="10" y="58"/>
                          </a:lnTo>
                          <a:lnTo>
                            <a:pt x="0" y="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6" name="Freeform 260">
                      <a:extLst>
                        <a:ext uri="{FF2B5EF4-FFF2-40B4-BE49-F238E27FC236}">
                          <a16:creationId xmlns:a16="http://schemas.microsoft.com/office/drawing/2014/main" id="{7ABC2A66-2228-5B4B-8D8F-351471C482A7}"/>
                        </a:ext>
                      </a:extLst>
                    </p:cNvPr>
                    <p:cNvSpPr>
                      <a:spLocks/>
                    </p:cNvSpPr>
                    <p:nvPr/>
                  </p:nvSpPr>
                  <p:spPr bwMode="auto">
                    <a:xfrm>
                      <a:off x="3727451" y="3940175"/>
                      <a:ext cx="42863" cy="44450"/>
                    </a:xfrm>
                    <a:custGeom>
                      <a:avLst/>
                      <a:gdLst>
                        <a:gd name="T0" fmla="*/ 0 w 75"/>
                        <a:gd name="T1" fmla="*/ 78 h 78"/>
                        <a:gd name="T2" fmla="*/ 0 w 75"/>
                        <a:gd name="T3" fmla="*/ 0 h 78"/>
                        <a:gd name="T4" fmla="*/ 15 w 75"/>
                        <a:gd name="T5" fmla="*/ 0 h 78"/>
                        <a:gd name="T6" fmla="*/ 34 w 75"/>
                        <a:gd name="T7" fmla="*/ 55 h 78"/>
                        <a:gd name="T8" fmla="*/ 38 w 75"/>
                        <a:gd name="T9" fmla="*/ 67 h 78"/>
                        <a:gd name="T10" fmla="*/ 42 w 75"/>
                        <a:gd name="T11" fmla="*/ 54 h 78"/>
                        <a:gd name="T12" fmla="*/ 61 w 75"/>
                        <a:gd name="T13" fmla="*/ 0 h 78"/>
                        <a:gd name="T14" fmla="*/ 75 w 75"/>
                        <a:gd name="T15" fmla="*/ 0 h 78"/>
                        <a:gd name="T16" fmla="*/ 75 w 75"/>
                        <a:gd name="T17" fmla="*/ 78 h 78"/>
                        <a:gd name="T18" fmla="*/ 65 w 75"/>
                        <a:gd name="T19" fmla="*/ 78 h 78"/>
                        <a:gd name="T20" fmla="*/ 65 w 75"/>
                        <a:gd name="T21" fmla="*/ 13 h 78"/>
                        <a:gd name="T22" fmla="*/ 42 w 75"/>
                        <a:gd name="T23" fmla="*/ 78 h 78"/>
                        <a:gd name="T24" fmla="*/ 32 w 75"/>
                        <a:gd name="T25" fmla="*/ 78 h 78"/>
                        <a:gd name="T26" fmla="*/ 10 w 75"/>
                        <a:gd name="T27" fmla="*/ 12 h 78"/>
                        <a:gd name="T28" fmla="*/ 10 w 75"/>
                        <a:gd name="T29" fmla="*/ 78 h 78"/>
                        <a:gd name="T30" fmla="*/ 0 w 75"/>
                        <a:gd name="T3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 h="78">
                          <a:moveTo>
                            <a:pt x="0" y="78"/>
                          </a:moveTo>
                          <a:lnTo>
                            <a:pt x="0" y="0"/>
                          </a:lnTo>
                          <a:lnTo>
                            <a:pt x="15" y="0"/>
                          </a:lnTo>
                          <a:lnTo>
                            <a:pt x="34" y="55"/>
                          </a:lnTo>
                          <a:cubicBezTo>
                            <a:pt x="36" y="61"/>
                            <a:pt x="37" y="64"/>
                            <a:pt x="38" y="67"/>
                          </a:cubicBezTo>
                          <a:cubicBezTo>
                            <a:pt x="39" y="64"/>
                            <a:pt x="40" y="60"/>
                            <a:pt x="42" y="54"/>
                          </a:cubicBezTo>
                          <a:lnTo>
                            <a:pt x="61" y="0"/>
                          </a:lnTo>
                          <a:lnTo>
                            <a:pt x="75" y="0"/>
                          </a:lnTo>
                          <a:lnTo>
                            <a:pt x="75" y="78"/>
                          </a:lnTo>
                          <a:lnTo>
                            <a:pt x="65" y="78"/>
                          </a:lnTo>
                          <a:lnTo>
                            <a:pt x="65" y="13"/>
                          </a:lnTo>
                          <a:lnTo>
                            <a:pt x="42" y="78"/>
                          </a:lnTo>
                          <a:lnTo>
                            <a:pt x="32" y="78"/>
                          </a:lnTo>
                          <a:lnTo>
                            <a:pt x="10" y="12"/>
                          </a:lnTo>
                          <a:lnTo>
                            <a:pt x="10" y="78"/>
                          </a:lnTo>
                          <a:lnTo>
                            <a:pt x="0" y="7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7" name="Freeform 261">
                      <a:extLst>
                        <a:ext uri="{FF2B5EF4-FFF2-40B4-BE49-F238E27FC236}">
                          <a16:creationId xmlns:a16="http://schemas.microsoft.com/office/drawing/2014/main" id="{B73D0565-85CE-9349-8527-6601FB721870}"/>
                        </a:ext>
                      </a:extLst>
                    </p:cNvPr>
                    <p:cNvSpPr>
                      <a:spLocks noEditPoints="1"/>
                    </p:cNvSpPr>
                    <p:nvPr/>
                  </p:nvSpPr>
                  <p:spPr bwMode="auto">
                    <a:xfrm>
                      <a:off x="3778251" y="3951288"/>
                      <a:ext cx="28575" cy="34925"/>
                    </a:xfrm>
                    <a:custGeom>
                      <a:avLst/>
                      <a:gdLst>
                        <a:gd name="T0" fmla="*/ 40 w 52"/>
                        <a:gd name="T1" fmla="*/ 51 h 60"/>
                        <a:gd name="T2" fmla="*/ 30 w 52"/>
                        <a:gd name="T3" fmla="*/ 58 h 60"/>
                        <a:gd name="T4" fmla="*/ 19 w 52"/>
                        <a:gd name="T5" fmla="*/ 60 h 60"/>
                        <a:gd name="T6" fmla="*/ 5 w 52"/>
                        <a:gd name="T7" fmla="*/ 55 h 60"/>
                        <a:gd name="T8" fmla="*/ 0 w 52"/>
                        <a:gd name="T9" fmla="*/ 43 h 60"/>
                        <a:gd name="T10" fmla="*/ 2 w 52"/>
                        <a:gd name="T11" fmla="*/ 36 h 60"/>
                        <a:gd name="T12" fmla="*/ 7 w 52"/>
                        <a:gd name="T13" fmla="*/ 30 h 60"/>
                        <a:gd name="T14" fmla="*/ 14 w 52"/>
                        <a:gd name="T15" fmla="*/ 27 h 60"/>
                        <a:gd name="T16" fmla="*/ 22 w 52"/>
                        <a:gd name="T17" fmla="*/ 26 h 60"/>
                        <a:gd name="T18" fmla="*/ 39 w 52"/>
                        <a:gd name="T19" fmla="*/ 22 h 60"/>
                        <a:gd name="T20" fmla="*/ 39 w 52"/>
                        <a:gd name="T21" fmla="*/ 20 h 60"/>
                        <a:gd name="T22" fmla="*/ 37 w 52"/>
                        <a:gd name="T23" fmla="*/ 11 h 60"/>
                        <a:gd name="T24" fmla="*/ 26 w 52"/>
                        <a:gd name="T25" fmla="*/ 8 h 60"/>
                        <a:gd name="T26" fmla="*/ 16 w 52"/>
                        <a:gd name="T27" fmla="*/ 11 h 60"/>
                        <a:gd name="T28" fmla="*/ 11 w 52"/>
                        <a:gd name="T29" fmla="*/ 19 h 60"/>
                        <a:gd name="T30" fmla="*/ 1 w 52"/>
                        <a:gd name="T31" fmla="*/ 18 h 60"/>
                        <a:gd name="T32" fmla="*/ 6 w 52"/>
                        <a:gd name="T33" fmla="*/ 8 h 60"/>
                        <a:gd name="T34" fmla="*/ 14 w 52"/>
                        <a:gd name="T35" fmla="*/ 2 h 60"/>
                        <a:gd name="T36" fmla="*/ 27 w 52"/>
                        <a:gd name="T37" fmla="*/ 0 h 60"/>
                        <a:gd name="T38" fmla="*/ 39 w 52"/>
                        <a:gd name="T39" fmla="*/ 2 h 60"/>
                        <a:gd name="T40" fmla="*/ 46 w 52"/>
                        <a:gd name="T41" fmla="*/ 6 h 60"/>
                        <a:gd name="T42" fmla="*/ 49 w 52"/>
                        <a:gd name="T43" fmla="*/ 13 h 60"/>
                        <a:gd name="T44" fmla="*/ 49 w 52"/>
                        <a:gd name="T45" fmla="*/ 22 h 60"/>
                        <a:gd name="T46" fmla="*/ 49 w 52"/>
                        <a:gd name="T47" fmla="*/ 34 h 60"/>
                        <a:gd name="T48" fmla="*/ 50 w 52"/>
                        <a:gd name="T49" fmla="*/ 51 h 60"/>
                        <a:gd name="T50" fmla="*/ 52 w 52"/>
                        <a:gd name="T51" fmla="*/ 58 h 60"/>
                        <a:gd name="T52" fmla="*/ 42 w 52"/>
                        <a:gd name="T53" fmla="*/ 58 h 60"/>
                        <a:gd name="T54" fmla="*/ 40 w 52"/>
                        <a:gd name="T55" fmla="*/ 51 h 60"/>
                        <a:gd name="T56" fmla="*/ 39 w 52"/>
                        <a:gd name="T57" fmla="*/ 30 h 60"/>
                        <a:gd name="T58" fmla="*/ 24 w 52"/>
                        <a:gd name="T59" fmla="*/ 33 h 60"/>
                        <a:gd name="T60" fmla="*/ 15 w 52"/>
                        <a:gd name="T61" fmla="*/ 35 h 60"/>
                        <a:gd name="T62" fmla="*/ 11 w 52"/>
                        <a:gd name="T63" fmla="*/ 38 h 60"/>
                        <a:gd name="T64" fmla="*/ 10 w 52"/>
                        <a:gd name="T65" fmla="*/ 43 h 60"/>
                        <a:gd name="T66" fmla="*/ 13 w 52"/>
                        <a:gd name="T67" fmla="*/ 49 h 60"/>
                        <a:gd name="T68" fmla="*/ 22 w 52"/>
                        <a:gd name="T69" fmla="*/ 52 h 60"/>
                        <a:gd name="T70" fmla="*/ 31 w 52"/>
                        <a:gd name="T71" fmla="*/ 50 h 60"/>
                        <a:gd name="T72" fmla="*/ 38 w 52"/>
                        <a:gd name="T73" fmla="*/ 43 h 60"/>
                        <a:gd name="T74" fmla="*/ 39 w 52"/>
                        <a:gd name="T75" fmla="*/ 33 h 60"/>
                        <a:gd name="T76" fmla="*/ 39 w 52"/>
                        <a:gd name="T77"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 h="60">
                          <a:moveTo>
                            <a:pt x="40" y="51"/>
                          </a:moveTo>
                          <a:cubicBezTo>
                            <a:pt x="37" y="54"/>
                            <a:pt x="33" y="56"/>
                            <a:pt x="30" y="58"/>
                          </a:cubicBezTo>
                          <a:cubicBezTo>
                            <a:pt x="27" y="59"/>
                            <a:pt x="23" y="60"/>
                            <a:pt x="19" y="60"/>
                          </a:cubicBezTo>
                          <a:cubicBezTo>
                            <a:pt x="13" y="60"/>
                            <a:pt x="8" y="58"/>
                            <a:pt x="5" y="55"/>
                          </a:cubicBezTo>
                          <a:cubicBezTo>
                            <a:pt x="1" y="52"/>
                            <a:pt x="0" y="48"/>
                            <a:pt x="0" y="43"/>
                          </a:cubicBezTo>
                          <a:cubicBezTo>
                            <a:pt x="0" y="40"/>
                            <a:pt x="0" y="38"/>
                            <a:pt x="2" y="36"/>
                          </a:cubicBezTo>
                          <a:cubicBezTo>
                            <a:pt x="3" y="33"/>
                            <a:pt x="5" y="32"/>
                            <a:pt x="7" y="30"/>
                          </a:cubicBezTo>
                          <a:cubicBezTo>
                            <a:pt x="9" y="29"/>
                            <a:pt x="11" y="28"/>
                            <a:pt x="14" y="27"/>
                          </a:cubicBezTo>
                          <a:cubicBezTo>
                            <a:pt x="16" y="26"/>
                            <a:pt x="18" y="26"/>
                            <a:pt x="22" y="26"/>
                          </a:cubicBezTo>
                          <a:cubicBezTo>
                            <a:pt x="30" y="25"/>
                            <a:pt x="36" y="23"/>
                            <a:pt x="39" y="22"/>
                          </a:cubicBezTo>
                          <a:cubicBezTo>
                            <a:pt x="39" y="21"/>
                            <a:pt x="39" y="20"/>
                            <a:pt x="39" y="20"/>
                          </a:cubicBezTo>
                          <a:cubicBezTo>
                            <a:pt x="39" y="16"/>
                            <a:pt x="38" y="13"/>
                            <a:pt x="37" y="11"/>
                          </a:cubicBezTo>
                          <a:cubicBezTo>
                            <a:pt x="34" y="9"/>
                            <a:pt x="31" y="8"/>
                            <a:pt x="26" y="8"/>
                          </a:cubicBezTo>
                          <a:cubicBezTo>
                            <a:pt x="21" y="8"/>
                            <a:pt x="18" y="9"/>
                            <a:pt x="16" y="11"/>
                          </a:cubicBezTo>
                          <a:cubicBezTo>
                            <a:pt x="14" y="12"/>
                            <a:pt x="12" y="15"/>
                            <a:pt x="11" y="19"/>
                          </a:cubicBezTo>
                          <a:lnTo>
                            <a:pt x="1" y="18"/>
                          </a:lnTo>
                          <a:cubicBezTo>
                            <a:pt x="2" y="14"/>
                            <a:pt x="4" y="10"/>
                            <a:pt x="6" y="8"/>
                          </a:cubicBezTo>
                          <a:cubicBezTo>
                            <a:pt x="8" y="5"/>
                            <a:pt x="11" y="4"/>
                            <a:pt x="14" y="2"/>
                          </a:cubicBezTo>
                          <a:cubicBezTo>
                            <a:pt x="18" y="1"/>
                            <a:pt x="22" y="0"/>
                            <a:pt x="27" y="0"/>
                          </a:cubicBezTo>
                          <a:cubicBezTo>
                            <a:pt x="32" y="0"/>
                            <a:pt x="36" y="1"/>
                            <a:pt x="39" y="2"/>
                          </a:cubicBezTo>
                          <a:cubicBezTo>
                            <a:pt x="42" y="3"/>
                            <a:pt x="44" y="4"/>
                            <a:pt x="46" y="6"/>
                          </a:cubicBezTo>
                          <a:cubicBezTo>
                            <a:pt x="47" y="8"/>
                            <a:pt x="48" y="10"/>
                            <a:pt x="49" y="13"/>
                          </a:cubicBezTo>
                          <a:cubicBezTo>
                            <a:pt x="49" y="14"/>
                            <a:pt x="49" y="17"/>
                            <a:pt x="49" y="22"/>
                          </a:cubicBezTo>
                          <a:lnTo>
                            <a:pt x="49" y="34"/>
                          </a:lnTo>
                          <a:cubicBezTo>
                            <a:pt x="49" y="43"/>
                            <a:pt x="49" y="49"/>
                            <a:pt x="50" y="51"/>
                          </a:cubicBezTo>
                          <a:cubicBezTo>
                            <a:pt x="50" y="54"/>
                            <a:pt x="51" y="56"/>
                            <a:pt x="52" y="58"/>
                          </a:cubicBezTo>
                          <a:lnTo>
                            <a:pt x="42" y="58"/>
                          </a:lnTo>
                          <a:cubicBezTo>
                            <a:pt x="41" y="56"/>
                            <a:pt x="40" y="54"/>
                            <a:pt x="40" y="51"/>
                          </a:cubicBezTo>
                          <a:close/>
                          <a:moveTo>
                            <a:pt x="39" y="30"/>
                          </a:moveTo>
                          <a:cubicBezTo>
                            <a:pt x="36" y="31"/>
                            <a:pt x="31" y="32"/>
                            <a:pt x="24" y="33"/>
                          </a:cubicBezTo>
                          <a:cubicBezTo>
                            <a:pt x="20" y="34"/>
                            <a:pt x="17" y="35"/>
                            <a:pt x="15" y="35"/>
                          </a:cubicBezTo>
                          <a:cubicBezTo>
                            <a:pt x="14" y="36"/>
                            <a:pt x="12" y="37"/>
                            <a:pt x="11" y="38"/>
                          </a:cubicBezTo>
                          <a:cubicBezTo>
                            <a:pt x="11" y="40"/>
                            <a:pt x="10" y="41"/>
                            <a:pt x="10" y="43"/>
                          </a:cubicBezTo>
                          <a:cubicBezTo>
                            <a:pt x="10" y="46"/>
                            <a:pt x="11" y="48"/>
                            <a:pt x="13" y="49"/>
                          </a:cubicBezTo>
                          <a:cubicBezTo>
                            <a:pt x="15" y="51"/>
                            <a:pt x="18" y="52"/>
                            <a:pt x="22" y="52"/>
                          </a:cubicBezTo>
                          <a:cubicBezTo>
                            <a:pt x="25" y="52"/>
                            <a:pt x="29" y="51"/>
                            <a:pt x="31" y="50"/>
                          </a:cubicBezTo>
                          <a:cubicBezTo>
                            <a:pt x="34" y="48"/>
                            <a:pt x="36" y="46"/>
                            <a:pt x="38" y="43"/>
                          </a:cubicBezTo>
                          <a:cubicBezTo>
                            <a:pt x="39" y="41"/>
                            <a:pt x="39" y="38"/>
                            <a:pt x="39" y="33"/>
                          </a:cubicBezTo>
                          <a:lnTo>
                            <a:pt x="39" y="3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8" name="Freeform 262">
                      <a:extLst>
                        <a:ext uri="{FF2B5EF4-FFF2-40B4-BE49-F238E27FC236}">
                          <a16:creationId xmlns:a16="http://schemas.microsoft.com/office/drawing/2014/main" id="{1F7BDBB6-D037-2B43-AB90-36A210C5A3AE}"/>
                        </a:ext>
                      </a:extLst>
                    </p:cNvPr>
                    <p:cNvSpPr>
                      <a:spLocks/>
                    </p:cNvSpPr>
                    <p:nvPr/>
                  </p:nvSpPr>
                  <p:spPr bwMode="auto">
                    <a:xfrm>
                      <a:off x="3811588" y="3951288"/>
                      <a:ext cx="30163" cy="47625"/>
                    </a:xfrm>
                    <a:custGeom>
                      <a:avLst/>
                      <a:gdLst>
                        <a:gd name="T0" fmla="*/ 5 w 52"/>
                        <a:gd name="T1" fmla="*/ 79 h 80"/>
                        <a:gd name="T2" fmla="*/ 3 w 52"/>
                        <a:gd name="T3" fmla="*/ 70 h 80"/>
                        <a:gd name="T4" fmla="*/ 9 w 52"/>
                        <a:gd name="T5" fmla="*/ 71 h 80"/>
                        <a:gd name="T6" fmla="*/ 14 w 52"/>
                        <a:gd name="T7" fmla="*/ 70 h 80"/>
                        <a:gd name="T8" fmla="*/ 17 w 52"/>
                        <a:gd name="T9" fmla="*/ 67 h 80"/>
                        <a:gd name="T10" fmla="*/ 20 w 52"/>
                        <a:gd name="T11" fmla="*/ 60 h 80"/>
                        <a:gd name="T12" fmla="*/ 21 w 52"/>
                        <a:gd name="T13" fmla="*/ 57 h 80"/>
                        <a:gd name="T14" fmla="*/ 0 w 52"/>
                        <a:gd name="T15" fmla="*/ 0 h 80"/>
                        <a:gd name="T16" fmla="*/ 10 w 52"/>
                        <a:gd name="T17" fmla="*/ 0 h 80"/>
                        <a:gd name="T18" fmla="*/ 22 w 52"/>
                        <a:gd name="T19" fmla="*/ 33 h 80"/>
                        <a:gd name="T20" fmla="*/ 26 w 52"/>
                        <a:gd name="T21" fmla="*/ 46 h 80"/>
                        <a:gd name="T22" fmla="*/ 30 w 52"/>
                        <a:gd name="T23" fmla="*/ 34 h 80"/>
                        <a:gd name="T24" fmla="*/ 42 w 52"/>
                        <a:gd name="T25" fmla="*/ 0 h 80"/>
                        <a:gd name="T26" fmla="*/ 52 w 52"/>
                        <a:gd name="T27" fmla="*/ 0 h 80"/>
                        <a:gd name="T28" fmla="*/ 30 w 52"/>
                        <a:gd name="T29" fmla="*/ 58 h 80"/>
                        <a:gd name="T30" fmla="*/ 25 w 52"/>
                        <a:gd name="T31" fmla="*/ 71 h 80"/>
                        <a:gd name="T32" fmla="*/ 19 w 52"/>
                        <a:gd name="T33" fmla="*/ 78 h 80"/>
                        <a:gd name="T34" fmla="*/ 11 w 52"/>
                        <a:gd name="T35" fmla="*/ 80 h 80"/>
                        <a:gd name="T36" fmla="*/ 5 w 52"/>
                        <a:gd name="T37" fmla="*/ 7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80">
                          <a:moveTo>
                            <a:pt x="5" y="79"/>
                          </a:moveTo>
                          <a:lnTo>
                            <a:pt x="3" y="70"/>
                          </a:lnTo>
                          <a:cubicBezTo>
                            <a:pt x="6" y="71"/>
                            <a:pt x="7" y="71"/>
                            <a:pt x="9" y="71"/>
                          </a:cubicBezTo>
                          <a:cubicBezTo>
                            <a:pt x="11" y="71"/>
                            <a:pt x="13" y="71"/>
                            <a:pt x="14" y="70"/>
                          </a:cubicBezTo>
                          <a:cubicBezTo>
                            <a:pt x="15" y="69"/>
                            <a:pt x="16" y="68"/>
                            <a:pt x="17" y="67"/>
                          </a:cubicBezTo>
                          <a:cubicBezTo>
                            <a:pt x="18" y="66"/>
                            <a:pt x="19" y="64"/>
                            <a:pt x="20" y="60"/>
                          </a:cubicBezTo>
                          <a:cubicBezTo>
                            <a:pt x="20" y="59"/>
                            <a:pt x="21" y="58"/>
                            <a:pt x="21" y="57"/>
                          </a:cubicBezTo>
                          <a:lnTo>
                            <a:pt x="0" y="0"/>
                          </a:lnTo>
                          <a:lnTo>
                            <a:pt x="10" y="0"/>
                          </a:lnTo>
                          <a:lnTo>
                            <a:pt x="22" y="33"/>
                          </a:lnTo>
                          <a:cubicBezTo>
                            <a:pt x="23" y="38"/>
                            <a:pt x="25" y="42"/>
                            <a:pt x="26" y="46"/>
                          </a:cubicBezTo>
                          <a:cubicBezTo>
                            <a:pt x="27" y="42"/>
                            <a:pt x="28" y="38"/>
                            <a:pt x="30" y="34"/>
                          </a:cubicBezTo>
                          <a:lnTo>
                            <a:pt x="42" y="0"/>
                          </a:lnTo>
                          <a:lnTo>
                            <a:pt x="52" y="0"/>
                          </a:lnTo>
                          <a:lnTo>
                            <a:pt x="30" y="58"/>
                          </a:lnTo>
                          <a:cubicBezTo>
                            <a:pt x="28" y="64"/>
                            <a:pt x="26" y="69"/>
                            <a:pt x="25" y="71"/>
                          </a:cubicBezTo>
                          <a:cubicBezTo>
                            <a:pt x="23" y="74"/>
                            <a:pt x="21" y="77"/>
                            <a:pt x="19" y="78"/>
                          </a:cubicBezTo>
                          <a:cubicBezTo>
                            <a:pt x="16" y="80"/>
                            <a:pt x="14" y="80"/>
                            <a:pt x="11" y="80"/>
                          </a:cubicBezTo>
                          <a:cubicBezTo>
                            <a:pt x="9" y="80"/>
                            <a:pt x="7" y="80"/>
                            <a:pt x="5" y="79"/>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9" name="Freeform 263">
                      <a:extLst>
                        <a:ext uri="{FF2B5EF4-FFF2-40B4-BE49-F238E27FC236}">
                          <a16:creationId xmlns:a16="http://schemas.microsoft.com/office/drawing/2014/main" id="{F6F23813-48BB-2342-84D5-632CF15A7958}"/>
                        </a:ext>
                      </a:extLst>
                    </p:cNvPr>
                    <p:cNvSpPr>
                      <a:spLocks/>
                    </p:cNvSpPr>
                    <p:nvPr/>
                  </p:nvSpPr>
                  <p:spPr bwMode="auto">
                    <a:xfrm>
                      <a:off x="3890963" y="3940175"/>
                      <a:ext cx="25400" cy="46038"/>
                    </a:xfrm>
                    <a:custGeom>
                      <a:avLst/>
                      <a:gdLst>
                        <a:gd name="T0" fmla="*/ 0 w 44"/>
                        <a:gd name="T1" fmla="*/ 56 h 80"/>
                        <a:gd name="T2" fmla="*/ 10 w 44"/>
                        <a:gd name="T3" fmla="*/ 55 h 80"/>
                        <a:gd name="T4" fmla="*/ 13 w 44"/>
                        <a:gd name="T5" fmla="*/ 67 h 80"/>
                        <a:gd name="T6" fmla="*/ 21 w 44"/>
                        <a:gd name="T7" fmla="*/ 70 h 80"/>
                        <a:gd name="T8" fmla="*/ 28 w 44"/>
                        <a:gd name="T9" fmla="*/ 69 h 80"/>
                        <a:gd name="T10" fmla="*/ 32 w 44"/>
                        <a:gd name="T11" fmla="*/ 64 h 80"/>
                        <a:gd name="T12" fmla="*/ 33 w 44"/>
                        <a:gd name="T13" fmla="*/ 54 h 80"/>
                        <a:gd name="T14" fmla="*/ 33 w 44"/>
                        <a:gd name="T15" fmla="*/ 0 h 80"/>
                        <a:gd name="T16" fmla="*/ 44 w 44"/>
                        <a:gd name="T17" fmla="*/ 0 h 80"/>
                        <a:gd name="T18" fmla="*/ 44 w 44"/>
                        <a:gd name="T19" fmla="*/ 53 h 80"/>
                        <a:gd name="T20" fmla="*/ 41 w 44"/>
                        <a:gd name="T21" fmla="*/ 69 h 80"/>
                        <a:gd name="T22" fmla="*/ 34 w 44"/>
                        <a:gd name="T23" fmla="*/ 77 h 80"/>
                        <a:gd name="T24" fmla="*/ 22 w 44"/>
                        <a:gd name="T25" fmla="*/ 80 h 80"/>
                        <a:gd name="T26" fmla="*/ 6 w 44"/>
                        <a:gd name="T27" fmla="*/ 74 h 80"/>
                        <a:gd name="T28" fmla="*/ 0 w 44"/>
                        <a:gd name="T29" fmla="*/ 5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80">
                          <a:moveTo>
                            <a:pt x="0" y="56"/>
                          </a:moveTo>
                          <a:lnTo>
                            <a:pt x="10" y="55"/>
                          </a:lnTo>
                          <a:cubicBezTo>
                            <a:pt x="10" y="61"/>
                            <a:pt x="11" y="65"/>
                            <a:pt x="13" y="67"/>
                          </a:cubicBezTo>
                          <a:cubicBezTo>
                            <a:pt x="15" y="69"/>
                            <a:pt x="18" y="70"/>
                            <a:pt x="21" y="70"/>
                          </a:cubicBezTo>
                          <a:cubicBezTo>
                            <a:pt x="24" y="70"/>
                            <a:pt x="26" y="70"/>
                            <a:pt x="28" y="69"/>
                          </a:cubicBezTo>
                          <a:cubicBezTo>
                            <a:pt x="30" y="67"/>
                            <a:pt x="31" y="66"/>
                            <a:pt x="32" y="64"/>
                          </a:cubicBezTo>
                          <a:cubicBezTo>
                            <a:pt x="33" y="62"/>
                            <a:pt x="33" y="58"/>
                            <a:pt x="33" y="54"/>
                          </a:cubicBezTo>
                          <a:lnTo>
                            <a:pt x="33" y="0"/>
                          </a:lnTo>
                          <a:lnTo>
                            <a:pt x="44" y="0"/>
                          </a:lnTo>
                          <a:lnTo>
                            <a:pt x="44" y="53"/>
                          </a:lnTo>
                          <a:cubicBezTo>
                            <a:pt x="44" y="60"/>
                            <a:pt x="43" y="65"/>
                            <a:pt x="41" y="69"/>
                          </a:cubicBezTo>
                          <a:cubicBezTo>
                            <a:pt x="40" y="72"/>
                            <a:pt x="37" y="75"/>
                            <a:pt x="34" y="77"/>
                          </a:cubicBezTo>
                          <a:cubicBezTo>
                            <a:pt x="30" y="79"/>
                            <a:pt x="26" y="80"/>
                            <a:pt x="22" y="80"/>
                          </a:cubicBezTo>
                          <a:cubicBezTo>
                            <a:pt x="15" y="80"/>
                            <a:pt x="9" y="78"/>
                            <a:pt x="6" y="74"/>
                          </a:cubicBezTo>
                          <a:cubicBezTo>
                            <a:pt x="2" y="70"/>
                            <a:pt x="0" y="64"/>
                            <a:pt x="0" y="56"/>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0" name="Freeform 264">
                      <a:extLst>
                        <a:ext uri="{FF2B5EF4-FFF2-40B4-BE49-F238E27FC236}">
                          <a16:creationId xmlns:a16="http://schemas.microsoft.com/office/drawing/2014/main" id="{209B7371-6C65-1640-BE17-CFDFB3A32B8C}"/>
                        </a:ext>
                      </a:extLst>
                    </p:cNvPr>
                    <p:cNvSpPr>
                      <a:spLocks/>
                    </p:cNvSpPr>
                    <p:nvPr/>
                  </p:nvSpPr>
                  <p:spPr bwMode="auto">
                    <a:xfrm>
                      <a:off x="3925888" y="3951288"/>
                      <a:ext cx="25400" cy="34925"/>
                    </a:xfrm>
                    <a:custGeom>
                      <a:avLst/>
                      <a:gdLst>
                        <a:gd name="T0" fmla="*/ 38 w 46"/>
                        <a:gd name="T1" fmla="*/ 57 h 59"/>
                        <a:gd name="T2" fmla="*/ 38 w 46"/>
                        <a:gd name="T3" fmla="*/ 49 h 59"/>
                        <a:gd name="T4" fmla="*/ 19 w 46"/>
                        <a:gd name="T5" fmla="*/ 59 h 59"/>
                        <a:gd name="T6" fmla="*/ 10 w 46"/>
                        <a:gd name="T7" fmla="*/ 57 h 59"/>
                        <a:gd name="T8" fmla="*/ 4 w 46"/>
                        <a:gd name="T9" fmla="*/ 52 h 59"/>
                        <a:gd name="T10" fmla="*/ 1 w 46"/>
                        <a:gd name="T11" fmla="*/ 45 h 59"/>
                        <a:gd name="T12" fmla="*/ 0 w 46"/>
                        <a:gd name="T13" fmla="*/ 36 h 59"/>
                        <a:gd name="T14" fmla="*/ 0 w 46"/>
                        <a:gd name="T15" fmla="*/ 0 h 59"/>
                        <a:gd name="T16" fmla="*/ 10 w 46"/>
                        <a:gd name="T17" fmla="*/ 0 h 59"/>
                        <a:gd name="T18" fmla="*/ 10 w 46"/>
                        <a:gd name="T19" fmla="*/ 32 h 59"/>
                        <a:gd name="T20" fmla="*/ 10 w 46"/>
                        <a:gd name="T21" fmla="*/ 42 h 59"/>
                        <a:gd name="T22" fmla="*/ 14 w 46"/>
                        <a:gd name="T23" fmla="*/ 48 h 59"/>
                        <a:gd name="T24" fmla="*/ 21 w 46"/>
                        <a:gd name="T25" fmla="*/ 50 h 59"/>
                        <a:gd name="T26" fmla="*/ 30 w 46"/>
                        <a:gd name="T27" fmla="*/ 48 h 59"/>
                        <a:gd name="T28" fmla="*/ 35 w 46"/>
                        <a:gd name="T29" fmla="*/ 42 h 59"/>
                        <a:gd name="T30" fmla="*/ 36 w 46"/>
                        <a:gd name="T31" fmla="*/ 31 h 59"/>
                        <a:gd name="T32" fmla="*/ 36 w 46"/>
                        <a:gd name="T33" fmla="*/ 0 h 59"/>
                        <a:gd name="T34" fmla="*/ 46 w 46"/>
                        <a:gd name="T35" fmla="*/ 0 h 59"/>
                        <a:gd name="T36" fmla="*/ 46 w 46"/>
                        <a:gd name="T37" fmla="*/ 57 h 59"/>
                        <a:gd name="T38" fmla="*/ 38 w 46"/>
                        <a:gd name="T39" fmla="*/ 5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59">
                          <a:moveTo>
                            <a:pt x="38" y="57"/>
                          </a:moveTo>
                          <a:lnTo>
                            <a:pt x="38" y="49"/>
                          </a:lnTo>
                          <a:cubicBezTo>
                            <a:pt x="33" y="55"/>
                            <a:pt x="27" y="59"/>
                            <a:pt x="19" y="59"/>
                          </a:cubicBezTo>
                          <a:cubicBezTo>
                            <a:pt x="16" y="59"/>
                            <a:pt x="13" y="58"/>
                            <a:pt x="10" y="57"/>
                          </a:cubicBezTo>
                          <a:cubicBezTo>
                            <a:pt x="7" y="55"/>
                            <a:pt x="5" y="54"/>
                            <a:pt x="4" y="52"/>
                          </a:cubicBezTo>
                          <a:cubicBezTo>
                            <a:pt x="2" y="50"/>
                            <a:pt x="1" y="47"/>
                            <a:pt x="1" y="45"/>
                          </a:cubicBezTo>
                          <a:cubicBezTo>
                            <a:pt x="0" y="43"/>
                            <a:pt x="0" y="40"/>
                            <a:pt x="0" y="36"/>
                          </a:cubicBezTo>
                          <a:lnTo>
                            <a:pt x="0" y="0"/>
                          </a:lnTo>
                          <a:lnTo>
                            <a:pt x="10" y="0"/>
                          </a:lnTo>
                          <a:lnTo>
                            <a:pt x="10" y="32"/>
                          </a:lnTo>
                          <a:cubicBezTo>
                            <a:pt x="10" y="37"/>
                            <a:pt x="10" y="40"/>
                            <a:pt x="10" y="42"/>
                          </a:cubicBezTo>
                          <a:cubicBezTo>
                            <a:pt x="11" y="45"/>
                            <a:pt x="12" y="47"/>
                            <a:pt x="14" y="48"/>
                          </a:cubicBezTo>
                          <a:cubicBezTo>
                            <a:pt x="16" y="50"/>
                            <a:pt x="19" y="50"/>
                            <a:pt x="21" y="50"/>
                          </a:cubicBezTo>
                          <a:cubicBezTo>
                            <a:pt x="24" y="50"/>
                            <a:pt x="27" y="50"/>
                            <a:pt x="30" y="48"/>
                          </a:cubicBezTo>
                          <a:cubicBezTo>
                            <a:pt x="32" y="47"/>
                            <a:pt x="34" y="45"/>
                            <a:pt x="35" y="42"/>
                          </a:cubicBezTo>
                          <a:cubicBezTo>
                            <a:pt x="36" y="39"/>
                            <a:pt x="36" y="36"/>
                            <a:pt x="36" y="31"/>
                          </a:cubicBezTo>
                          <a:lnTo>
                            <a:pt x="36" y="0"/>
                          </a:lnTo>
                          <a:lnTo>
                            <a:pt x="46" y="0"/>
                          </a:lnTo>
                          <a:lnTo>
                            <a:pt x="46" y="57"/>
                          </a:lnTo>
                          <a:lnTo>
                            <a:pt x="38" y="5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1" name="Freeform 265">
                      <a:extLst>
                        <a:ext uri="{FF2B5EF4-FFF2-40B4-BE49-F238E27FC236}">
                          <a16:creationId xmlns:a16="http://schemas.microsoft.com/office/drawing/2014/main" id="{648DF6A2-DC8C-9C4C-987D-D50293937257}"/>
                        </a:ext>
                      </a:extLst>
                    </p:cNvPr>
                    <p:cNvSpPr>
                      <a:spLocks/>
                    </p:cNvSpPr>
                    <p:nvPr/>
                  </p:nvSpPr>
                  <p:spPr bwMode="auto">
                    <a:xfrm>
                      <a:off x="3960813" y="3951288"/>
                      <a:ext cx="26988" cy="33338"/>
                    </a:xfrm>
                    <a:custGeom>
                      <a:avLst/>
                      <a:gdLst>
                        <a:gd name="T0" fmla="*/ 0 w 46"/>
                        <a:gd name="T1" fmla="*/ 58 h 58"/>
                        <a:gd name="T2" fmla="*/ 0 w 46"/>
                        <a:gd name="T3" fmla="*/ 1 h 58"/>
                        <a:gd name="T4" fmla="*/ 9 w 46"/>
                        <a:gd name="T5" fmla="*/ 1 h 58"/>
                        <a:gd name="T6" fmla="*/ 9 w 46"/>
                        <a:gd name="T7" fmla="*/ 10 h 58"/>
                        <a:gd name="T8" fmla="*/ 27 w 46"/>
                        <a:gd name="T9" fmla="*/ 0 h 58"/>
                        <a:gd name="T10" fmla="*/ 36 w 46"/>
                        <a:gd name="T11" fmla="*/ 2 h 58"/>
                        <a:gd name="T12" fmla="*/ 43 w 46"/>
                        <a:gd name="T13" fmla="*/ 7 h 58"/>
                        <a:gd name="T14" fmla="*/ 46 w 46"/>
                        <a:gd name="T15" fmla="*/ 14 h 58"/>
                        <a:gd name="T16" fmla="*/ 46 w 46"/>
                        <a:gd name="T17" fmla="*/ 23 h 58"/>
                        <a:gd name="T18" fmla="*/ 46 w 46"/>
                        <a:gd name="T19" fmla="*/ 58 h 58"/>
                        <a:gd name="T20" fmla="*/ 37 w 46"/>
                        <a:gd name="T21" fmla="*/ 58 h 58"/>
                        <a:gd name="T22" fmla="*/ 37 w 46"/>
                        <a:gd name="T23" fmla="*/ 24 h 58"/>
                        <a:gd name="T24" fmla="*/ 36 w 46"/>
                        <a:gd name="T25" fmla="*/ 15 h 58"/>
                        <a:gd name="T26" fmla="*/ 32 w 46"/>
                        <a:gd name="T27" fmla="*/ 10 h 58"/>
                        <a:gd name="T28" fmla="*/ 25 w 46"/>
                        <a:gd name="T29" fmla="*/ 9 h 58"/>
                        <a:gd name="T30" fmla="*/ 14 w 46"/>
                        <a:gd name="T31" fmla="*/ 12 h 58"/>
                        <a:gd name="T32" fmla="*/ 10 w 46"/>
                        <a:gd name="T33" fmla="*/ 27 h 58"/>
                        <a:gd name="T34" fmla="*/ 10 w 46"/>
                        <a:gd name="T35" fmla="*/ 58 h 58"/>
                        <a:gd name="T36" fmla="*/ 0 w 46"/>
                        <a:gd name="T3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58">
                          <a:moveTo>
                            <a:pt x="0" y="58"/>
                          </a:moveTo>
                          <a:lnTo>
                            <a:pt x="0" y="1"/>
                          </a:lnTo>
                          <a:lnTo>
                            <a:pt x="9" y="1"/>
                          </a:lnTo>
                          <a:lnTo>
                            <a:pt x="9" y="10"/>
                          </a:lnTo>
                          <a:cubicBezTo>
                            <a:pt x="13" y="3"/>
                            <a:pt x="19" y="0"/>
                            <a:pt x="27" y="0"/>
                          </a:cubicBezTo>
                          <a:cubicBezTo>
                            <a:pt x="30" y="0"/>
                            <a:pt x="33" y="1"/>
                            <a:pt x="36" y="2"/>
                          </a:cubicBezTo>
                          <a:cubicBezTo>
                            <a:pt x="39" y="3"/>
                            <a:pt x="41" y="5"/>
                            <a:pt x="43" y="7"/>
                          </a:cubicBezTo>
                          <a:cubicBezTo>
                            <a:pt x="44" y="9"/>
                            <a:pt x="45" y="11"/>
                            <a:pt x="46" y="14"/>
                          </a:cubicBezTo>
                          <a:cubicBezTo>
                            <a:pt x="46" y="16"/>
                            <a:pt x="46" y="19"/>
                            <a:pt x="46" y="23"/>
                          </a:cubicBezTo>
                          <a:lnTo>
                            <a:pt x="46" y="58"/>
                          </a:lnTo>
                          <a:lnTo>
                            <a:pt x="37" y="58"/>
                          </a:lnTo>
                          <a:lnTo>
                            <a:pt x="37" y="24"/>
                          </a:lnTo>
                          <a:cubicBezTo>
                            <a:pt x="37" y="20"/>
                            <a:pt x="36" y="17"/>
                            <a:pt x="36" y="15"/>
                          </a:cubicBezTo>
                          <a:cubicBezTo>
                            <a:pt x="35" y="13"/>
                            <a:pt x="33" y="11"/>
                            <a:pt x="32" y="10"/>
                          </a:cubicBezTo>
                          <a:cubicBezTo>
                            <a:pt x="30" y="9"/>
                            <a:pt x="27" y="9"/>
                            <a:pt x="25" y="9"/>
                          </a:cubicBezTo>
                          <a:cubicBezTo>
                            <a:pt x="21" y="9"/>
                            <a:pt x="17" y="10"/>
                            <a:pt x="14" y="12"/>
                          </a:cubicBezTo>
                          <a:cubicBezTo>
                            <a:pt x="11" y="15"/>
                            <a:pt x="10" y="20"/>
                            <a:pt x="10" y="27"/>
                          </a:cubicBezTo>
                          <a:lnTo>
                            <a:pt x="10" y="58"/>
                          </a:lnTo>
                          <a:lnTo>
                            <a:pt x="0" y="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2" name="Freeform 266">
                      <a:extLst>
                        <a:ext uri="{FF2B5EF4-FFF2-40B4-BE49-F238E27FC236}">
                          <a16:creationId xmlns:a16="http://schemas.microsoft.com/office/drawing/2014/main" id="{B3D06ACC-9FE8-404A-9395-B06359740429}"/>
                        </a:ext>
                      </a:extLst>
                    </p:cNvPr>
                    <p:cNvSpPr>
                      <a:spLocks/>
                    </p:cNvSpPr>
                    <p:nvPr/>
                  </p:nvSpPr>
                  <p:spPr bwMode="auto">
                    <a:xfrm>
                      <a:off x="4057651" y="3940175"/>
                      <a:ext cx="25400" cy="46038"/>
                    </a:xfrm>
                    <a:custGeom>
                      <a:avLst/>
                      <a:gdLst>
                        <a:gd name="T0" fmla="*/ 1 w 44"/>
                        <a:gd name="T1" fmla="*/ 56 h 80"/>
                        <a:gd name="T2" fmla="*/ 10 w 44"/>
                        <a:gd name="T3" fmla="*/ 55 h 80"/>
                        <a:gd name="T4" fmla="*/ 13 w 44"/>
                        <a:gd name="T5" fmla="*/ 67 h 80"/>
                        <a:gd name="T6" fmla="*/ 22 w 44"/>
                        <a:gd name="T7" fmla="*/ 70 h 80"/>
                        <a:gd name="T8" fmla="*/ 28 w 44"/>
                        <a:gd name="T9" fmla="*/ 69 h 80"/>
                        <a:gd name="T10" fmla="*/ 32 w 44"/>
                        <a:gd name="T11" fmla="*/ 64 h 80"/>
                        <a:gd name="T12" fmla="*/ 33 w 44"/>
                        <a:gd name="T13" fmla="*/ 54 h 80"/>
                        <a:gd name="T14" fmla="*/ 33 w 44"/>
                        <a:gd name="T15" fmla="*/ 0 h 80"/>
                        <a:gd name="T16" fmla="*/ 44 w 44"/>
                        <a:gd name="T17" fmla="*/ 0 h 80"/>
                        <a:gd name="T18" fmla="*/ 44 w 44"/>
                        <a:gd name="T19" fmla="*/ 53 h 80"/>
                        <a:gd name="T20" fmla="*/ 41 w 44"/>
                        <a:gd name="T21" fmla="*/ 69 h 80"/>
                        <a:gd name="T22" fmla="*/ 34 w 44"/>
                        <a:gd name="T23" fmla="*/ 77 h 80"/>
                        <a:gd name="T24" fmla="*/ 22 w 44"/>
                        <a:gd name="T25" fmla="*/ 80 h 80"/>
                        <a:gd name="T26" fmla="*/ 6 w 44"/>
                        <a:gd name="T27" fmla="*/ 74 h 80"/>
                        <a:gd name="T28" fmla="*/ 1 w 44"/>
                        <a:gd name="T29" fmla="*/ 5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80">
                          <a:moveTo>
                            <a:pt x="1" y="56"/>
                          </a:moveTo>
                          <a:lnTo>
                            <a:pt x="10" y="55"/>
                          </a:lnTo>
                          <a:cubicBezTo>
                            <a:pt x="10" y="61"/>
                            <a:pt x="11" y="65"/>
                            <a:pt x="13" y="67"/>
                          </a:cubicBezTo>
                          <a:cubicBezTo>
                            <a:pt x="15" y="69"/>
                            <a:pt x="18" y="70"/>
                            <a:pt x="22" y="70"/>
                          </a:cubicBezTo>
                          <a:cubicBezTo>
                            <a:pt x="24" y="70"/>
                            <a:pt x="26" y="70"/>
                            <a:pt x="28" y="69"/>
                          </a:cubicBezTo>
                          <a:cubicBezTo>
                            <a:pt x="30" y="67"/>
                            <a:pt x="32" y="66"/>
                            <a:pt x="32" y="64"/>
                          </a:cubicBezTo>
                          <a:cubicBezTo>
                            <a:pt x="33" y="62"/>
                            <a:pt x="33" y="58"/>
                            <a:pt x="33" y="54"/>
                          </a:cubicBezTo>
                          <a:lnTo>
                            <a:pt x="33" y="0"/>
                          </a:lnTo>
                          <a:lnTo>
                            <a:pt x="44" y="0"/>
                          </a:lnTo>
                          <a:lnTo>
                            <a:pt x="44" y="53"/>
                          </a:lnTo>
                          <a:cubicBezTo>
                            <a:pt x="44" y="60"/>
                            <a:pt x="43" y="65"/>
                            <a:pt x="41" y="69"/>
                          </a:cubicBezTo>
                          <a:cubicBezTo>
                            <a:pt x="40" y="72"/>
                            <a:pt x="37" y="75"/>
                            <a:pt x="34" y="77"/>
                          </a:cubicBezTo>
                          <a:cubicBezTo>
                            <a:pt x="30" y="79"/>
                            <a:pt x="26" y="80"/>
                            <a:pt x="22" y="80"/>
                          </a:cubicBezTo>
                          <a:cubicBezTo>
                            <a:pt x="15" y="80"/>
                            <a:pt x="10" y="78"/>
                            <a:pt x="6" y="74"/>
                          </a:cubicBezTo>
                          <a:cubicBezTo>
                            <a:pt x="2" y="70"/>
                            <a:pt x="0" y="64"/>
                            <a:pt x="1" y="56"/>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3" name="Freeform 267">
                      <a:extLst>
                        <a:ext uri="{FF2B5EF4-FFF2-40B4-BE49-F238E27FC236}">
                          <a16:creationId xmlns:a16="http://schemas.microsoft.com/office/drawing/2014/main" id="{6CCB38D0-A24A-6E40-8469-55FEACF46E16}"/>
                        </a:ext>
                      </a:extLst>
                    </p:cNvPr>
                    <p:cNvSpPr>
                      <a:spLocks/>
                    </p:cNvSpPr>
                    <p:nvPr/>
                  </p:nvSpPr>
                  <p:spPr bwMode="auto">
                    <a:xfrm>
                      <a:off x="4092576" y="3951288"/>
                      <a:ext cx="25400" cy="34925"/>
                    </a:xfrm>
                    <a:custGeom>
                      <a:avLst/>
                      <a:gdLst>
                        <a:gd name="T0" fmla="*/ 38 w 46"/>
                        <a:gd name="T1" fmla="*/ 57 h 59"/>
                        <a:gd name="T2" fmla="*/ 38 w 46"/>
                        <a:gd name="T3" fmla="*/ 49 h 59"/>
                        <a:gd name="T4" fmla="*/ 20 w 46"/>
                        <a:gd name="T5" fmla="*/ 59 h 59"/>
                        <a:gd name="T6" fmla="*/ 10 w 46"/>
                        <a:gd name="T7" fmla="*/ 57 h 59"/>
                        <a:gd name="T8" fmla="*/ 4 w 46"/>
                        <a:gd name="T9" fmla="*/ 52 h 59"/>
                        <a:gd name="T10" fmla="*/ 1 w 46"/>
                        <a:gd name="T11" fmla="*/ 45 h 59"/>
                        <a:gd name="T12" fmla="*/ 0 w 46"/>
                        <a:gd name="T13" fmla="*/ 36 h 59"/>
                        <a:gd name="T14" fmla="*/ 0 w 46"/>
                        <a:gd name="T15" fmla="*/ 0 h 59"/>
                        <a:gd name="T16" fmla="*/ 10 w 46"/>
                        <a:gd name="T17" fmla="*/ 0 h 59"/>
                        <a:gd name="T18" fmla="*/ 10 w 46"/>
                        <a:gd name="T19" fmla="*/ 32 h 59"/>
                        <a:gd name="T20" fmla="*/ 10 w 46"/>
                        <a:gd name="T21" fmla="*/ 42 h 59"/>
                        <a:gd name="T22" fmla="*/ 14 w 46"/>
                        <a:gd name="T23" fmla="*/ 48 h 59"/>
                        <a:gd name="T24" fmla="*/ 22 w 46"/>
                        <a:gd name="T25" fmla="*/ 50 h 59"/>
                        <a:gd name="T26" fmla="*/ 30 w 46"/>
                        <a:gd name="T27" fmla="*/ 48 h 59"/>
                        <a:gd name="T28" fmla="*/ 35 w 46"/>
                        <a:gd name="T29" fmla="*/ 42 h 59"/>
                        <a:gd name="T30" fmla="*/ 37 w 46"/>
                        <a:gd name="T31" fmla="*/ 31 h 59"/>
                        <a:gd name="T32" fmla="*/ 37 w 46"/>
                        <a:gd name="T33" fmla="*/ 0 h 59"/>
                        <a:gd name="T34" fmla="*/ 46 w 46"/>
                        <a:gd name="T35" fmla="*/ 0 h 59"/>
                        <a:gd name="T36" fmla="*/ 46 w 46"/>
                        <a:gd name="T37" fmla="*/ 57 h 59"/>
                        <a:gd name="T38" fmla="*/ 38 w 46"/>
                        <a:gd name="T39" fmla="*/ 5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59">
                          <a:moveTo>
                            <a:pt x="38" y="57"/>
                          </a:moveTo>
                          <a:lnTo>
                            <a:pt x="38" y="49"/>
                          </a:lnTo>
                          <a:cubicBezTo>
                            <a:pt x="33" y="55"/>
                            <a:pt x="27" y="59"/>
                            <a:pt x="20" y="59"/>
                          </a:cubicBezTo>
                          <a:cubicBezTo>
                            <a:pt x="16" y="59"/>
                            <a:pt x="13" y="58"/>
                            <a:pt x="10" y="57"/>
                          </a:cubicBezTo>
                          <a:cubicBezTo>
                            <a:pt x="7" y="55"/>
                            <a:pt x="5" y="54"/>
                            <a:pt x="4" y="52"/>
                          </a:cubicBezTo>
                          <a:cubicBezTo>
                            <a:pt x="2" y="50"/>
                            <a:pt x="1" y="47"/>
                            <a:pt x="1" y="45"/>
                          </a:cubicBezTo>
                          <a:cubicBezTo>
                            <a:pt x="0" y="43"/>
                            <a:pt x="0" y="40"/>
                            <a:pt x="0" y="36"/>
                          </a:cubicBezTo>
                          <a:lnTo>
                            <a:pt x="0" y="0"/>
                          </a:lnTo>
                          <a:lnTo>
                            <a:pt x="10" y="0"/>
                          </a:lnTo>
                          <a:lnTo>
                            <a:pt x="10" y="32"/>
                          </a:lnTo>
                          <a:cubicBezTo>
                            <a:pt x="10" y="37"/>
                            <a:pt x="10" y="40"/>
                            <a:pt x="10" y="42"/>
                          </a:cubicBezTo>
                          <a:cubicBezTo>
                            <a:pt x="11" y="45"/>
                            <a:pt x="12" y="47"/>
                            <a:pt x="14" y="48"/>
                          </a:cubicBezTo>
                          <a:cubicBezTo>
                            <a:pt x="16" y="50"/>
                            <a:pt x="19" y="50"/>
                            <a:pt x="22" y="50"/>
                          </a:cubicBezTo>
                          <a:cubicBezTo>
                            <a:pt x="24" y="50"/>
                            <a:pt x="27" y="50"/>
                            <a:pt x="30" y="48"/>
                          </a:cubicBezTo>
                          <a:cubicBezTo>
                            <a:pt x="32" y="47"/>
                            <a:pt x="34" y="45"/>
                            <a:pt x="35" y="42"/>
                          </a:cubicBezTo>
                          <a:cubicBezTo>
                            <a:pt x="36" y="39"/>
                            <a:pt x="37" y="36"/>
                            <a:pt x="37" y="31"/>
                          </a:cubicBezTo>
                          <a:lnTo>
                            <a:pt x="37" y="0"/>
                          </a:lnTo>
                          <a:lnTo>
                            <a:pt x="46" y="0"/>
                          </a:lnTo>
                          <a:lnTo>
                            <a:pt x="46" y="57"/>
                          </a:lnTo>
                          <a:lnTo>
                            <a:pt x="38" y="5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4" name="Rectangle 268">
                      <a:extLst>
                        <a:ext uri="{FF2B5EF4-FFF2-40B4-BE49-F238E27FC236}">
                          <a16:creationId xmlns:a16="http://schemas.microsoft.com/office/drawing/2014/main" id="{D8117B8C-EC0F-3E4C-9AF1-5B01EEE3E24E}"/>
                        </a:ext>
                      </a:extLst>
                    </p:cNvPr>
                    <p:cNvSpPr>
                      <a:spLocks noChangeArrowheads="1"/>
                    </p:cNvSpPr>
                    <p:nvPr/>
                  </p:nvSpPr>
                  <p:spPr bwMode="auto">
                    <a:xfrm>
                      <a:off x="4127501" y="3940175"/>
                      <a:ext cx="4763" cy="44450"/>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5" name="Freeform 269">
                      <a:extLst>
                        <a:ext uri="{FF2B5EF4-FFF2-40B4-BE49-F238E27FC236}">
                          <a16:creationId xmlns:a16="http://schemas.microsoft.com/office/drawing/2014/main" id="{F5498C2B-A458-1D4F-BBD0-4F8FD97890D2}"/>
                        </a:ext>
                      </a:extLst>
                    </p:cNvPr>
                    <p:cNvSpPr>
                      <a:spLocks noEditPoints="1"/>
                    </p:cNvSpPr>
                    <p:nvPr/>
                  </p:nvSpPr>
                  <p:spPr bwMode="auto">
                    <a:xfrm>
                      <a:off x="4208463" y="3940175"/>
                      <a:ext cx="41275" cy="44450"/>
                    </a:xfrm>
                    <a:custGeom>
                      <a:avLst/>
                      <a:gdLst>
                        <a:gd name="T0" fmla="*/ 0 w 73"/>
                        <a:gd name="T1" fmla="*/ 78 h 78"/>
                        <a:gd name="T2" fmla="*/ 30 w 73"/>
                        <a:gd name="T3" fmla="*/ 0 h 78"/>
                        <a:gd name="T4" fmla="*/ 41 w 73"/>
                        <a:gd name="T5" fmla="*/ 0 h 78"/>
                        <a:gd name="T6" fmla="*/ 73 w 73"/>
                        <a:gd name="T7" fmla="*/ 78 h 78"/>
                        <a:gd name="T8" fmla="*/ 61 w 73"/>
                        <a:gd name="T9" fmla="*/ 78 h 78"/>
                        <a:gd name="T10" fmla="*/ 52 w 73"/>
                        <a:gd name="T11" fmla="*/ 55 h 78"/>
                        <a:gd name="T12" fmla="*/ 19 w 73"/>
                        <a:gd name="T13" fmla="*/ 55 h 78"/>
                        <a:gd name="T14" fmla="*/ 11 w 73"/>
                        <a:gd name="T15" fmla="*/ 78 h 78"/>
                        <a:gd name="T16" fmla="*/ 0 w 73"/>
                        <a:gd name="T17" fmla="*/ 78 h 78"/>
                        <a:gd name="T18" fmla="*/ 22 w 73"/>
                        <a:gd name="T19" fmla="*/ 46 h 78"/>
                        <a:gd name="T20" fmla="*/ 49 w 73"/>
                        <a:gd name="T21" fmla="*/ 46 h 78"/>
                        <a:gd name="T22" fmla="*/ 41 w 73"/>
                        <a:gd name="T23" fmla="*/ 24 h 78"/>
                        <a:gd name="T24" fmla="*/ 35 w 73"/>
                        <a:gd name="T25" fmla="*/ 8 h 78"/>
                        <a:gd name="T26" fmla="*/ 31 w 73"/>
                        <a:gd name="T27" fmla="*/ 23 h 78"/>
                        <a:gd name="T28" fmla="*/ 22 w 73"/>
                        <a:gd name="T29" fmla="*/ 4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78">
                          <a:moveTo>
                            <a:pt x="0" y="78"/>
                          </a:moveTo>
                          <a:lnTo>
                            <a:pt x="30" y="0"/>
                          </a:lnTo>
                          <a:lnTo>
                            <a:pt x="41" y="0"/>
                          </a:lnTo>
                          <a:lnTo>
                            <a:pt x="73" y="78"/>
                          </a:lnTo>
                          <a:lnTo>
                            <a:pt x="61" y="78"/>
                          </a:lnTo>
                          <a:lnTo>
                            <a:pt x="52" y="55"/>
                          </a:lnTo>
                          <a:lnTo>
                            <a:pt x="19" y="55"/>
                          </a:lnTo>
                          <a:lnTo>
                            <a:pt x="11" y="78"/>
                          </a:lnTo>
                          <a:lnTo>
                            <a:pt x="0" y="78"/>
                          </a:lnTo>
                          <a:close/>
                          <a:moveTo>
                            <a:pt x="22" y="46"/>
                          </a:moveTo>
                          <a:lnTo>
                            <a:pt x="49" y="46"/>
                          </a:lnTo>
                          <a:lnTo>
                            <a:pt x="41" y="24"/>
                          </a:lnTo>
                          <a:cubicBezTo>
                            <a:pt x="38" y="18"/>
                            <a:pt x="36" y="12"/>
                            <a:pt x="35" y="8"/>
                          </a:cubicBezTo>
                          <a:cubicBezTo>
                            <a:pt x="34" y="13"/>
                            <a:pt x="33" y="18"/>
                            <a:pt x="31" y="23"/>
                          </a:cubicBezTo>
                          <a:lnTo>
                            <a:pt x="22" y="4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6" name="Freeform 270">
                      <a:extLst>
                        <a:ext uri="{FF2B5EF4-FFF2-40B4-BE49-F238E27FC236}">
                          <a16:creationId xmlns:a16="http://schemas.microsoft.com/office/drawing/2014/main" id="{98B80277-F603-C54E-857B-9A19F15A5E80}"/>
                        </a:ext>
                      </a:extLst>
                    </p:cNvPr>
                    <p:cNvSpPr>
                      <a:spLocks/>
                    </p:cNvSpPr>
                    <p:nvPr/>
                  </p:nvSpPr>
                  <p:spPr bwMode="auto">
                    <a:xfrm>
                      <a:off x="4254501" y="3951288"/>
                      <a:ext cx="26988" cy="34925"/>
                    </a:xfrm>
                    <a:custGeom>
                      <a:avLst/>
                      <a:gdLst>
                        <a:gd name="T0" fmla="*/ 37 w 46"/>
                        <a:gd name="T1" fmla="*/ 57 h 59"/>
                        <a:gd name="T2" fmla="*/ 37 w 46"/>
                        <a:gd name="T3" fmla="*/ 49 h 59"/>
                        <a:gd name="T4" fmla="*/ 19 w 46"/>
                        <a:gd name="T5" fmla="*/ 59 h 59"/>
                        <a:gd name="T6" fmla="*/ 10 w 46"/>
                        <a:gd name="T7" fmla="*/ 57 h 59"/>
                        <a:gd name="T8" fmla="*/ 3 w 46"/>
                        <a:gd name="T9" fmla="*/ 52 h 59"/>
                        <a:gd name="T10" fmla="*/ 0 w 46"/>
                        <a:gd name="T11" fmla="*/ 45 h 59"/>
                        <a:gd name="T12" fmla="*/ 0 w 46"/>
                        <a:gd name="T13" fmla="*/ 36 h 59"/>
                        <a:gd name="T14" fmla="*/ 0 w 46"/>
                        <a:gd name="T15" fmla="*/ 0 h 59"/>
                        <a:gd name="T16" fmla="*/ 9 w 46"/>
                        <a:gd name="T17" fmla="*/ 0 h 59"/>
                        <a:gd name="T18" fmla="*/ 9 w 46"/>
                        <a:gd name="T19" fmla="*/ 32 h 59"/>
                        <a:gd name="T20" fmla="*/ 10 w 46"/>
                        <a:gd name="T21" fmla="*/ 42 h 59"/>
                        <a:gd name="T22" fmla="*/ 14 w 46"/>
                        <a:gd name="T23" fmla="*/ 48 h 59"/>
                        <a:gd name="T24" fmla="*/ 21 w 46"/>
                        <a:gd name="T25" fmla="*/ 50 h 59"/>
                        <a:gd name="T26" fmla="*/ 29 w 46"/>
                        <a:gd name="T27" fmla="*/ 48 h 59"/>
                        <a:gd name="T28" fmla="*/ 35 w 46"/>
                        <a:gd name="T29" fmla="*/ 42 h 59"/>
                        <a:gd name="T30" fmla="*/ 36 w 46"/>
                        <a:gd name="T31" fmla="*/ 31 h 59"/>
                        <a:gd name="T32" fmla="*/ 36 w 46"/>
                        <a:gd name="T33" fmla="*/ 0 h 59"/>
                        <a:gd name="T34" fmla="*/ 46 w 46"/>
                        <a:gd name="T35" fmla="*/ 0 h 59"/>
                        <a:gd name="T36" fmla="*/ 46 w 46"/>
                        <a:gd name="T37" fmla="*/ 57 h 59"/>
                        <a:gd name="T38" fmla="*/ 37 w 46"/>
                        <a:gd name="T39" fmla="*/ 5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59">
                          <a:moveTo>
                            <a:pt x="37" y="57"/>
                          </a:moveTo>
                          <a:lnTo>
                            <a:pt x="37" y="49"/>
                          </a:lnTo>
                          <a:cubicBezTo>
                            <a:pt x="33" y="55"/>
                            <a:pt x="27" y="59"/>
                            <a:pt x="19" y="59"/>
                          </a:cubicBezTo>
                          <a:cubicBezTo>
                            <a:pt x="16" y="59"/>
                            <a:pt x="13" y="58"/>
                            <a:pt x="10" y="57"/>
                          </a:cubicBezTo>
                          <a:cubicBezTo>
                            <a:pt x="7" y="55"/>
                            <a:pt x="5" y="54"/>
                            <a:pt x="3" y="52"/>
                          </a:cubicBezTo>
                          <a:cubicBezTo>
                            <a:pt x="2" y="50"/>
                            <a:pt x="1" y="47"/>
                            <a:pt x="0" y="45"/>
                          </a:cubicBezTo>
                          <a:cubicBezTo>
                            <a:pt x="0" y="43"/>
                            <a:pt x="0" y="40"/>
                            <a:pt x="0" y="36"/>
                          </a:cubicBezTo>
                          <a:lnTo>
                            <a:pt x="0" y="0"/>
                          </a:lnTo>
                          <a:lnTo>
                            <a:pt x="9" y="0"/>
                          </a:lnTo>
                          <a:lnTo>
                            <a:pt x="9" y="32"/>
                          </a:lnTo>
                          <a:cubicBezTo>
                            <a:pt x="9" y="37"/>
                            <a:pt x="10" y="40"/>
                            <a:pt x="10" y="42"/>
                          </a:cubicBezTo>
                          <a:cubicBezTo>
                            <a:pt x="11" y="45"/>
                            <a:pt x="12" y="47"/>
                            <a:pt x="14" y="48"/>
                          </a:cubicBezTo>
                          <a:cubicBezTo>
                            <a:pt x="16" y="50"/>
                            <a:pt x="18" y="50"/>
                            <a:pt x="21" y="50"/>
                          </a:cubicBezTo>
                          <a:cubicBezTo>
                            <a:pt x="24" y="50"/>
                            <a:pt x="27" y="50"/>
                            <a:pt x="29" y="48"/>
                          </a:cubicBezTo>
                          <a:cubicBezTo>
                            <a:pt x="32" y="47"/>
                            <a:pt x="34" y="45"/>
                            <a:pt x="35" y="42"/>
                          </a:cubicBezTo>
                          <a:cubicBezTo>
                            <a:pt x="36" y="39"/>
                            <a:pt x="36" y="36"/>
                            <a:pt x="36" y="31"/>
                          </a:cubicBezTo>
                          <a:lnTo>
                            <a:pt x="36" y="0"/>
                          </a:lnTo>
                          <a:lnTo>
                            <a:pt x="46" y="0"/>
                          </a:lnTo>
                          <a:lnTo>
                            <a:pt x="46" y="57"/>
                          </a:lnTo>
                          <a:lnTo>
                            <a:pt x="37" y="5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7" name="Freeform 271">
                      <a:extLst>
                        <a:ext uri="{FF2B5EF4-FFF2-40B4-BE49-F238E27FC236}">
                          <a16:creationId xmlns:a16="http://schemas.microsoft.com/office/drawing/2014/main" id="{62716C62-7321-9543-A9FA-0A96E800FC26}"/>
                        </a:ext>
                      </a:extLst>
                    </p:cNvPr>
                    <p:cNvSpPr>
                      <a:spLocks noEditPoints="1"/>
                    </p:cNvSpPr>
                    <p:nvPr/>
                  </p:nvSpPr>
                  <p:spPr bwMode="auto">
                    <a:xfrm>
                      <a:off x="4287838" y="3951288"/>
                      <a:ext cx="28575" cy="47625"/>
                    </a:xfrm>
                    <a:custGeom>
                      <a:avLst/>
                      <a:gdLst>
                        <a:gd name="T0" fmla="*/ 2 w 50"/>
                        <a:gd name="T1" fmla="*/ 63 h 81"/>
                        <a:gd name="T2" fmla="*/ 11 w 50"/>
                        <a:gd name="T3" fmla="*/ 64 h 81"/>
                        <a:gd name="T4" fmla="*/ 15 w 50"/>
                        <a:gd name="T5" fmla="*/ 71 h 81"/>
                        <a:gd name="T6" fmla="*/ 25 w 50"/>
                        <a:gd name="T7" fmla="*/ 73 h 81"/>
                        <a:gd name="T8" fmla="*/ 35 w 50"/>
                        <a:gd name="T9" fmla="*/ 71 h 81"/>
                        <a:gd name="T10" fmla="*/ 40 w 50"/>
                        <a:gd name="T11" fmla="*/ 63 h 81"/>
                        <a:gd name="T12" fmla="*/ 40 w 50"/>
                        <a:gd name="T13" fmla="*/ 51 h 81"/>
                        <a:gd name="T14" fmla="*/ 25 w 50"/>
                        <a:gd name="T15" fmla="*/ 58 h 81"/>
                        <a:gd name="T16" fmla="*/ 7 w 50"/>
                        <a:gd name="T17" fmla="*/ 50 h 81"/>
                        <a:gd name="T18" fmla="*/ 0 w 50"/>
                        <a:gd name="T19" fmla="*/ 30 h 81"/>
                        <a:gd name="T20" fmla="*/ 3 w 50"/>
                        <a:gd name="T21" fmla="*/ 15 h 81"/>
                        <a:gd name="T22" fmla="*/ 12 w 50"/>
                        <a:gd name="T23" fmla="*/ 4 h 81"/>
                        <a:gd name="T24" fmla="*/ 25 w 50"/>
                        <a:gd name="T25" fmla="*/ 0 h 81"/>
                        <a:gd name="T26" fmla="*/ 41 w 50"/>
                        <a:gd name="T27" fmla="*/ 8 h 81"/>
                        <a:gd name="T28" fmla="*/ 41 w 50"/>
                        <a:gd name="T29" fmla="*/ 1 h 81"/>
                        <a:gd name="T30" fmla="*/ 50 w 50"/>
                        <a:gd name="T31" fmla="*/ 1 h 81"/>
                        <a:gd name="T32" fmla="*/ 50 w 50"/>
                        <a:gd name="T33" fmla="*/ 51 h 81"/>
                        <a:gd name="T34" fmla="*/ 48 w 50"/>
                        <a:gd name="T35" fmla="*/ 69 h 81"/>
                        <a:gd name="T36" fmla="*/ 39 w 50"/>
                        <a:gd name="T37" fmla="*/ 78 h 81"/>
                        <a:gd name="T38" fmla="*/ 25 w 50"/>
                        <a:gd name="T39" fmla="*/ 81 h 81"/>
                        <a:gd name="T40" fmla="*/ 8 w 50"/>
                        <a:gd name="T41" fmla="*/ 77 h 81"/>
                        <a:gd name="T42" fmla="*/ 2 w 50"/>
                        <a:gd name="T43" fmla="*/ 63 h 81"/>
                        <a:gd name="T44" fmla="*/ 10 w 50"/>
                        <a:gd name="T45" fmla="*/ 29 h 81"/>
                        <a:gd name="T46" fmla="*/ 15 w 50"/>
                        <a:gd name="T47" fmla="*/ 45 h 81"/>
                        <a:gd name="T48" fmla="*/ 26 w 50"/>
                        <a:gd name="T49" fmla="*/ 50 h 81"/>
                        <a:gd name="T50" fmla="*/ 37 w 50"/>
                        <a:gd name="T51" fmla="*/ 45 h 81"/>
                        <a:gd name="T52" fmla="*/ 41 w 50"/>
                        <a:gd name="T53" fmla="*/ 29 h 81"/>
                        <a:gd name="T54" fmla="*/ 37 w 50"/>
                        <a:gd name="T55" fmla="*/ 13 h 81"/>
                        <a:gd name="T56" fmla="*/ 26 w 50"/>
                        <a:gd name="T57" fmla="*/ 8 h 81"/>
                        <a:gd name="T58" fmla="*/ 15 w 50"/>
                        <a:gd name="T59" fmla="*/ 13 h 81"/>
                        <a:gd name="T60" fmla="*/ 10 w 50"/>
                        <a:gd name="T61" fmla="*/ 2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1">
                          <a:moveTo>
                            <a:pt x="2" y="63"/>
                          </a:moveTo>
                          <a:lnTo>
                            <a:pt x="11" y="64"/>
                          </a:lnTo>
                          <a:cubicBezTo>
                            <a:pt x="12" y="67"/>
                            <a:pt x="13" y="69"/>
                            <a:pt x="15" y="71"/>
                          </a:cubicBezTo>
                          <a:cubicBezTo>
                            <a:pt x="17" y="72"/>
                            <a:pt x="20" y="73"/>
                            <a:pt x="25" y="73"/>
                          </a:cubicBezTo>
                          <a:cubicBezTo>
                            <a:pt x="29" y="73"/>
                            <a:pt x="32" y="72"/>
                            <a:pt x="35" y="71"/>
                          </a:cubicBezTo>
                          <a:cubicBezTo>
                            <a:pt x="37" y="69"/>
                            <a:pt x="39" y="66"/>
                            <a:pt x="40" y="63"/>
                          </a:cubicBezTo>
                          <a:cubicBezTo>
                            <a:pt x="40" y="61"/>
                            <a:pt x="41" y="57"/>
                            <a:pt x="40" y="51"/>
                          </a:cubicBezTo>
                          <a:cubicBezTo>
                            <a:pt x="36" y="56"/>
                            <a:pt x="31" y="58"/>
                            <a:pt x="25" y="58"/>
                          </a:cubicBezTo>
                          <a:cubicBezTo>
                            <a:pt x="17" y="58"/>
                            <a:pt x="11" y="55"/>
                            <a:pt x="7" y="50"/>
                          </a:cubicBezTo>
                          <a:cubicBezTo>
                            <a:pt x="2" y="44"/>
                            <a:pt x="0" y="37"/>
                            <a:pt x="0" y="30"/>
                          </a:cubicBezTo>
                          <a:cubicBezTo>
                            <a:pt x="0" y="24"/>
                            <a:pt x="1" y="19"/>
                            <a:pt x="3" y="15"/>
                          </a:cubicBezTo>
                          <a:cubicBezTo>
                            <a:pt x="5" y="10"/>
                            <a:pt x="8" y="6"/>
                            <a:pt x="12" y="4"/>
                          </a:cubicBezTo>
                          <a:cubicBezTo>
                            <a:pt x="15" y="1"/>
                            <a:pt x="20" y="0"/>
                            <a:pt x="25" y="0"/>
                          </a:cubicBezTo>
                          <a:cubicBezTo>
                            <a:pt x="32" y="0"/>
                            <a:pt x="37" y="3"/>
                            <a:pt x="41" y="8"/>
                          </a:cubicBezTo>
                          <a:lnTo>
                            <a:pt x="41" y="1"/>
                          </a:lnTo>
                          <a:lnTo>
                            <a:pt x="50" y="1"/>
                          </a:lnTo>
                          <a:lnTo>
                            <a:pt x="50" y="51"/>
                          </a:lnTo>
                          <a:cubicBezTo>
                            <a:pt x="50" y="59"/>
                            <a:pt x="49" y="66"/>
                            <a:pt x="48" y="69"/>
                          </a:cubicBezTo>
                          <a:cubicBezTo>
                            <a:pt x="46" y="73"/>
                            <a:pt x="43" y="76"/>
                            <a:pt x="39" y="78"/>
                          </a:cubicBezTo>
                          <a:cubicBezTo>
                            <a:pt x="35" y="80"/>
                            <a:pt x="30" y="81"/>
                            <a:pt x="25" y="81"/>
                          </a:cubicBezTo>
                          <a:cubicBezTo>
                            <a:pt x="18" y="81"/>
                            <a:pt x="12" y="80"/>
                            <a:pt x="8" y="77"/>
                          </a:cubicBezTo>
                          <a:cubicBezTo>
                            <a:pt x="4" y="74"/>
                            <a:pt x="2" y="69"/>
                            <a:pt x="2" y="63"/>
                          </a:cubicBezTo>
                          <a:close/>
                          <a:moveTo>
                            <a:pt x="10" y="29"/>
                          </a:moveTo>
                          <a:cubicBezTo>
                            <a:pt x="10" y="36"/>
                            <a:pt x="12" y="42"/>
                            <a:pt x="15" y="45"/>
                          </a:cubicBezTo>
                          <a:cubicBezTo>
                            <a:pt x="17" y="49"/>
                            <a:pt x="21" y="50"/>
                            <a:pt x="26" y="50"/>
                          </a:cubicBezTo>
                          <a:cubicBezTo>
                            <a:pt x="30" y="50"/>
                            <a:pt x="34" y="49"/>
                            <a:pt x="37" y="45"/>
                          </a:cubicBezTo>
                          <a:cubicBezTo>
                            <a:pt x="40" y="42"/>
                            <a:pt x="41" y="36"/>
                            <a:pt x="41" y="29"/>
                          </a:cubicBezTo>
                          <a:cubicBezTo>
                            <a:pt x="41" y="22"/>
                            <a:pt x="40" y="17"/>
                            <a:pt x="37" y="13"/>
                          </a:cubicBezTo>
                          <a:cubicBezTo>
                            <a:pt x="34" y="10"/>
                            <a:pt x="30" y="8"/>
                            <a:pt x="26" y="8"/>
                          </a:cubicBezTo>
                          <a:cubicBezTo>
                            <a:pt x="21" y="8"/>
                            <a:pt x="18" y="10"/>
                            <a:pt x="15" y="13"/>
                          </a:cubicBezTo>
                          <a:cubicBezTo>
                            <a:pt x="12" y="17"/>
                            <a:pt x="10" y="22"/>
                            <a:pt x="10" y="29"/>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8" name="Freeform 272">
                      <a:extLst>
                        <a:ext uri="{FF2B5EF4-FFF2-40B4-BE49-F238E27FC236}">
                          <a16:creationId xmlns:a16="http://schemas.microsoft.com/office/drawing/2014/main" id="{ED0DE2DA-BFD7-2D46-B0B6-118A41EE96DA}"/>
                        </a:ext>
                      </a:extLst>
                    </p:cNvPr>
                    <p:cNvSpPr>
                      <a:spLocks/>
                    </p:cNvSpPr>
                    <p:nvPr/>
                  </p:nvSpPr>
                  <p:spPr bwMode="auto">
                    <a:xfrm>
                      <a:off x="4356101" y="3938588"/>
                      <a:ext cx="34925" cy="47625"/>
                    </a:xfrm>
                    <a:custGeom>
                      <a:avLst/>
                      <a:gdLst>
                        <a:gd name="T0" fmla="*/ 0 w 62"/>
                        <a:gd name="T1" fmla="*/ 54 h 81"/>
                        <a:gd name="T2" fmla="*/ 9 w 62"/>
                        <a:gd name="T3" fmla="*/ 53 h 81"/>
                        <a:gd name="T4" fmla="*/ 13 w 62"/>
                        <a:gd name="T5" fmla="*/ 63 h 81"/>
                        <a:gd name="T6" fmla="*/ 21 w 62"/>
                        <a:gd name="T7" fmla="*/ 69 h 81"/>
                        <a:gd name="T8" fmla="*/ 33 w 62"/>
                        <a:gd name="T9" fmla="*/ 71 h 81"/>
                        <a:gd name="T10" fmla="*/ 43 w 62"/>
                        <a:gd name="T11" fmla="*/ 70 h 81"/>
                        <a:gd name="T12" fmla="*/ 50 w 62"/>
                        <a:gd name="T13" fmla="*/ 65 h 81"/>
                        <a:gd name="T14" fmla="*/ 52 w 62"/>
                        <a:gd name="T15" fmla="*/ 58 h 81"/>
                        <a:gd name="T16" fmla="*/ 50 w 62"/>
                        <a:gd name="T17" fmla="*/ 52 h 81"/>
                        <a:gd name="T18" fmla="*/ 43 w 62"/>
                        <a:gd name="T19" fmla="*/ 47 h 81"/>
                        <a:gd name="T20" fmla="*/ 29 w 62"/>
                        <a:gd name="T21" fmla="*/ 43 h 81"/>
                        <a:gd name="T22" fmla="*/ 14 w 62"/>
                        <a:gd name="T23" fmla="*/ 38 h 81"/>
                        <a:gd name="T24" fmla="*/ 5 w 62"/>
                        <a:gd name="T25" fmla="*/ 31 h 81"/>
                        <a:gd name="T26" fmla="*/ 3 w 62"/>
                        <a:gd name="T27" fmla="*/ 21 h 81"/>
                        <a:gd name="T28" fmla="*/ 6 w 62"/>
                        <a:gd name="T29" fmla="*/ 10 h 81"/>
                        <a:gd name="T30" fmla="*/ 16 w 62"/>
                        <a:gd name="T31" fmla="*/ 2 h 81"/>
                        <a:gd name="T32" fmla="*/ 30 w 62"/>
                        <a:gd name="T33" fmla="*/ 0 h 81"/>
                        <a:gd name="T34" fmla="*/ 46 w 62"/>
                        <a:gd name="T35" fmla="*/ 2 h 81"/>
                        <a:gd name="T36" fmla="*/ 56 w 62"/>
                        <a:gd name="T37" fmla="*/ 11 h 81"/>
                        <a:gd name="T38" fmla="*/ 60 w 62"/>
                        <a:gd name="T39" fmla="*/ 23 h 81"/>
                        <a:gd name="T40" fmla="*/ 50 w 62"/>
                        <a:gd name="T41" fmla="*/ 24 h 81"/>
                        <a:gd name="T42" fmla="*/ 44 w 62"/>
                        <a:gd name="T43" fmla="*/ 12 h 81"/>
                        <a:gd name="T44" fmla="*/ 31 w 62"/>
                        <a:gd name="T45" fmla="*/ 9 h 81"/>
                        <a:gd name="T46" fmla="*/ 17 w 62"/>
                        <a:gd name="T47" fmla="*/ 12 h 81"/>
                        <a:gd name="T48" fmla="*/ 13 w 62"/>
                        <a:gd name="T49" fmla="*/ 20 h 81"/>
                        <a:gd name="T50" fmla="*/ 16 w 62"/>
                        <a:gd name="T51" fmla="*/ 27 h 81"/>
                        <a:gd name="T52" fmla="*/ 31 w 62"/>
                        <a:gd name="T53" fmla="*/ 33 h 81"/>
                        <a:gd name="T54" fmla="*/ 49 w 62"/>
                        <a:gd name="T55" fmla="*/ 38 h 81"/>
                        <a:gd name="T56" fmla="*/ 59 w 62"/>
                        <a:gd name="T57" fmla="*/ 46 h 81"/>
                        <a:gd name="T58" fmla="*/ 62 w 62"/>
                        <a:gd name="T59" fmla="*/ 57 h 81"/>
                        <a:gd name="T60" fmla="*/ 59 w 62"/>
                        <a:gd name="T61" fmla="*/ 69 h 81"/>
                        <a:gd name="T62" fmla="*/ 48 w 62"/>
                        <a:gd name="T63" fmla="*/ 78 h 81"/>
                        <a:gd name="T64" fmla="*/ 33 w 62"/>
                        <a:gd name="T65" fmla="*/ 81 h 81"/>
                        <a:gd name="T66" fmla="*/ 15 w 62"/>
                        <a:gd name="T67" fmla="*/ 77 h 81"/>
                        <a:gd name="T68" fmla="*/ 4 w 62"/>
                        <a:gd name="T69" fmla="*/ 68 h 81"/>
                        <a:gd name="T70" fmla="*/ 0 w 62"/>
                        <a:gd name="T71" fmla="*/ 5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81">
                          <a:moveTo>
                            <a:pt x="0" y="54"/>
                          </a:moveTo>
                          <a:lnTo>
                            <a:pt x="9" y="53"/>
                          </a:lnTo>
                          <a:cubicBezTo>
                            <a:pt x="10" y="57"/>
                            <a:pt x="11" y="60"/>
                            <a:pt x="13" y="63"/>
                          </a:cubicBezTo>
                          <a:cubicBezTo>
                            <a:pt x="14" y="65"/>
                            <a:pt x="17" y="67"/>
                            <a:pt x="21" y="69"/>
                          </a:cubicBezTo>
                          <a:cubicBezTo>
                            <a:pt x="24" y="71"/>
                            <a:pt x="28" y="71"/>
                            <a:pt x="33" y="71"/>
                          </a:cubicBezTo>
                          <a:cubicBezTo>
                            <a:pt x="37" y="71"/>
                            <a:pt x="40" y="71"/>
                            <a:pt x="43" y="70"/>
                          </a:cubicBezTo>
                          <a:cubicBezTo>
                            <a:pt x="46" y="68"/>
                            <a:pt x="48" y="67"/>
                            <a:pt x="50" y="65"/>
                          </a:cubicBezTo>
                          <a:cubicBezTo>
                            <a:pt x="51" y="63"/>
                            <a:pt x="52" y="60"/>
                            <a:pt x="52" y="58"/>
                          </a:cubicBezTo>
                          <a:cubicBezTo>
                            <a:pt x="52" y="56"/>
                            <a:pt x="51" y="53"/>
                            <a:pt x="50" y="52"/>
                          </a:cubicBezTo>
                          <a:cubicBezTo>
                            <a:pt x="49" y="50"/>
                            <a:pt x="46" y="48"/>
                            <a:pt x="43" y="47"/>
                          </a:cubicBezTo>
                          <a:cubicBezTo>
                            <a:pt x="41" y="46"/>
                            <a:pt x="36" y="45"/>
                            <a:pt x="29" y="43"/>
                          </a:cubicBezTo>
                          <a:cubicBezTo>
                            <a:pt x="22" y="41"/>
                            <a:pt x="17" y="40"/>
                            <a:pt x="14" y="38"/>
                          </a:cubicBezTo>
                          <a:cubicBezTo>
                            <a:pt x="10" y="36"/>
                            <a:pt x="7" y="34"/>
                            <a:pt x="5" y="31"/>
                          </a:cubicBezTo>
                          <a:cubicBezTo>
                            <a:pt x="4" y="28"/>
                            <a:pt x="3" y="25"/>
                            <a:pt x="3" y="21"/>
                          </a:cubicBezTo>
                          <a:cubicBezTo>
                            <a:pt x="3" y="17"/>
                            <a:pt x="4" y="13"/>
                            <a:pt x="6" y="10"/>
                          </a:cubicBezTo>
                          <a:cubicBezTo>
                            <a:pt x="8" y="7"/>
                            <a:pt x="12" y="4"/>
                            <a:pt x="16" y="2"/>
                          </a:cubicBezTo>
                          <a:cubicBezTo>
                            <a:pt x="20" y="0"/>
                            <a:pt x="25" y="0"/>
                            <a:pt x="30" y="0"/>
                          </a:cubicBezTo>
                          <a:cubicBezTo>
                            <a:pt x="36" y="0"/>
                            <a:pt x="41" y="0"/>
                            <a:pt x="46" y="2"/>
                          </a:cubicBezTo>
                          <a:cubicBezTo>
                            <a:pt x="50" y="4"/>
                            <a:pt x="53" y="7"/>
                            <a:pt x="56" y="11"/>
                          </a:cubicBezTo>
                          <a:cubicBezTo>
                            <a:pt x="58" y="14"/>
                            <a:pt x="60" y="18"/>
                            <a:pt x="60" y="23"/>
                          </a:cubicBezTo>
                          <a:lnTo>
                            <a:pt x="50" y="24"/>
                          </a:lnTo>
                          <a:cubicBezTo>
                            <a:pt x="49" y="19"/>
                            <a:pt x="47" y="15"/>
                            <a:pt x="44" y="12"/>
                          </a:cubicBezTo>
                          <a:cubicBezTo>
                            <a:pt x="41" y="10"/>
                            <a:pt x="37" y="9"/>
                            <a:pt x="31" y="9"/>
                          </a:cubicBezTo>
                          <a:cubicBezTo>
                            <a:pt x="24" y="9"/>
                            <a:pt x="20" y="10"/>
                            <a:pt x="17" y="12"/>
                          </a:cubicBezTo>
                          <a:cubicBezTo>
                            <a:pt x="14" y="14"/>
                            <a:pt x="13" y="17"/>
                            <a:pt x="13" y="20"/>
                          </a:cubicBezTo>
                          <a:cubicBezTo>
                            <a:pt x="13" y="23"/>
                            <a:pt x="14" y="26"/>
                            <a:pt x="16" y="27"/>
                          </a:cubicBezTo>
                          <a:cubicBezTo>
                            <a:pt x="18" y="29"/>
                            <a:pt x="23" y="31"/>
                            <a:pt x="31" y="33"/>
                          </a:cubicBezTo>
                          <a:cubicBezTo>
                            <a:pt x="40" y="35"/>
                            <a:pt x="46" y="37"/>
                            <a:pt x="49" y="38"/>
                          </a:cubicBezTo>
                          <a:cubicBezTo>
                            <a:pt x="53" y="40"/>
                            <a:pt x="57" y="43"/>
                            <a:pt x="59" y="46"/>
                          </a:cubicBezTo>
                          <a:cubicBezTo>
                            <a:pt x="61" y="49"/>
                            <a:pt x="62" y="53"/>
                            <a:pt x="62" y="57"/>
                          </a:cubicBezTo>
                          <a:cubicBezTo>
                            <a:pt x="62" y="61"/>
                            <a:pt x="61" y="65"/>
                            <a:pt x="59" y="69"/>
                          </a:cubicBezTo>
                          <a:cubicBezTo>
                            <a:pt x="56" y="73"/>
                            <a:pt x="53" y="75"/>
                            <a:pt x="48" y="78"/>
                          </a:cubicBezTo>
                          <a:cubicBezTo>
                            <a:pt x="44" y="80"/>
                            <a:pt x="39" y="81"/>
                            <a:pt x="33" y="81"/>
                          </a:cubicBezTo>
                          <a:cubicBezTo>
                            <a:pt x="26" y="81"/>
                            <a:pt x="20" y="80"/>
                            <a:pt x="15" y="77"/>
                          </a:cubicBezTo>
                          <a:cubicBezTo>
                            <a:pt x="10" y="75"/>
                            <a:pt x="7" y="72"/>
                            <a:pt x="4" y="68"/>
                          </a:cubicBezTo>
                          <a:cubicBezTo>
                            <a:pt x="1" y="64"/>
                            <a:pt x="0" y="59"/>
                            <a:pt x="0" y="54"/>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59" name="Freeform 273">
                      <a:extLst>
                        <a:ext uri="{FF2B5EF4-FFF2-40B4-BE49-F238E27FC236}">
                          <a16:creationId xmlns:a16="http://schemas.microsoft.com/office/drawing/2014/main" id="{46B3AA91-1BCE-0944-BC2F-009097D3928D}"/>
                        </a:ext>
                      </a:extLst>
                    </p:cNvPr>
                    <p:cNvSpPr>
                      <a:spLocks noEditPoints="1"/>
                    </p:cNvSpPr>
                    <p:nvPr/>
                  </p:nvSpPr>
                  <p:spPr bwMode="auto">
                    <a:xfrm>
                      <a:off x="4397376" y="3951288"/>
                      <a:ext cx="30163" cy="34925"/>
                    </a:xfrm>
                    <a:custGeom>
                      <a:avLst/>
                      <a:gdLst>
                        <a:gd name="T0" fmla="*/ 42 w 52"/>
                        <a:gd name="T1" fmla="*/ 40 h 60"/>
                        <a:gd name="T2" fmla="*/ 52 w 52"/>
                        <a:gd name="T3" fmla="*/ 41 h 60"/>
                        <a:gd name="T4" fmla="*/ 43 w 52"/>
                        <a:gd name="T5" fmla="*/ 55 h 60"/>
                        <a:gd name="T6" fmla="*/ 27 w 52"/>
                        <a:gd name="T7" fmla="*/ 60 h 60"/>
                        <a:gd name="T8" fmla="*/ 7 w 52"/>
                        <a:gd name="T9" fmla="*/ 52 h 60"/>
                        <a:gd name="T10" fmla="*/ 0 w 52"/>
                        <a:gd name="T11" fmla="*/ 30 h 60"/>
                        <a:gd name="T12" fmla="*/ 7 w 52"/>
                        <a:gd name="T13" fmla="*/ 8 h 60"/>
                        <a:gd name="T14" fmla="*/ 26 w 52"/>
                        <a:gd name="T15" fmla="*/ 0 h 60"/>
                        <a:gd name="T16" fmla="*/ 45 w 52"/>
                        <a:gd name="T17" fmla="*/ 8 h 60"/>
                        <a:gd name="T18" fmla="*/ 52 w 52"/>
                        <a:gd name="T19" fmla="*/ 30 h 60"/>
                        <a:gd name="T20" fmla="*/ 52 w 52"/>
                        <a:gd name="T21" fmla="*/ 32 h 60"/>
                        <a:gd name="T22" fmla="*/ 10 w 52"/>
                        <a:gd name="T23" fmla="*/ 32 h 60"/>
                        <a:gd name="T24" fmla="*/ 15 w 52"/>
                        <a:gd name="T25" fmla="*/ 47 h 60"/>
                        <a:gd name="T26" fmla="*/ 27 w 52"/>
                        <a:gd name="T27" fmla="*/ 52 h 60"/>
                        <a:gd name="T28" fmla="*/ 36 w 52"/>
                        <a:gd name="T29" fmla="*/ 49 h 60"/>
                        <a:gd name="T30" fmla="*/ 42 w 52"/>
                        <a:gd name="T31" fmla="*/ 40 h 60"/>
                        <a:gd name="T32" fmla="*/ 10 w 52"/>
                        <a:gd name="T33" fmla="*/ 24 h 60"/>
                        <a:gd name="T34" fmla="*/ 42 w 52"/>
                        <a:gd name="T35" fmla="*/ 24 h 60"/>
                        <a:gd name="T36" fmla="*/ 38 w 52"/>
                        <a:gd name="T37" fmla="*/ 14 h 60"/>
                        <a:gd name="T38" fmla="*/ 26 w 52"/>
                        <a:gd name="T39" fmla="*/ 8 h 60"/>
                        <a:gd name="T40" fmla="*/ 15 w 52"/>
                        <a:gd name="T41" fmla="*/ 13 h 60"/>
                        <a:gd name="T42" fmla="*/ 10 w 52"/>
                        <a:gd name="T43"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60">
                          <a:moveTo>
                            <a:pt x="42" y="40"/>
                          </a:moveTo>
                          <a:lnTo>
                            <a:pt x="52" y="41"/>
                          </a:lnTo>
                          <a:cubicBezTo>
                            <a:pt x="50" y="47"/>
                            <a:pt x="47" y="52"/>
                            <a:pt x="43" y="55"/>
                          </a:cubicBezTo>
                          <a:cubicBezTo>
                            <a:pt x="39" y="58"/>
                            <a:pt x="33" y="60"/>
                            <a:pt x="27" y="60"/>
                          </a:cubicBezTo>
                          <a:cubicBezTo>
                            <a:pt x="19" y="60"/>
                            <a:pt x="12" y="57"/>
                            <a:pt x="7" y="52"/>
                          </a:cubicBezTo>
                          <a:cubicBezTo>
                            <a:pt x="2" y="47"/>
                            <a:pt x="0" y="40"/>
                            <a:pt x="0" y="30"/>
                          </a:cubicBezTo>
                          <a:cubicBezTo>
                            <a:pt x="0" y="21"/>
                            <a:pt x="2" y="13"/>
                            <a:pt x="7" y="8"/>
                          </a:cubicBezTo>
                          <a:cubicBezTo>
                            <a:pt x="12" y="3"/>
                            <a:pt x="18" y="0"/>
                            <a:pt x="26" y="0"/>
                          </a:cubicBezTo>
                          <a:cubicBezTo>
                            <a:pt x="34" y="0"/>
                            <a:pt x="40" y="3"/>
                            <a:pt x="45" y="8"/>
                          </a:cubicBezTo>
                          <a:cubicBezTo>
                            <a:pt x="50" y="13"/>
                            <a:pt x="52" y="20"/>
                            <a:pt x="52" y="30"/>
                          </a:cubicBezTo>
                          <a:cubicBezTo>
                            <a:pt x="52" y="30"/>
                            <a:pt x="52" y="31"/>
                            <a:pt x="52" y="32"/>
                          </a:cubicBezTo>
                          <a:lnTo>
                            <a:pt x="10" y="32"/>
                          </a:lnTo>
                          <a:cubicBezTo>
                            <a:pt x="10" y="39"/>
                            <a:pt x="12" y="43"/>
                            <a:pt x="15" y="47"/>
                          </a:cubicBezTo>
                          <a:cubicBezTo>
                            <a:pt x="18" y="50"/>
                            <a:pt x="22" y="52"/>
                            <a:pt x="27" y="52"/>
                          </a:cubicBezTo>
                          <a:cubicBezTo>
                            <a:pt x="30" y="52"/>
                            <a:pt x="33" y="51"/>
                            <a:pt x="36" y="49"/>
                          </a:cubicBezTo>
                          <a:cubicBezTo>
                            <a:pt x="38" y="47"/>
                            <a:pt x="40" y="44"/>
                            <a:pt x="42" y="40"/>
                          </a:cubicBezTo>
                          <a:close/>
                          <a:moveTo>
                            <a:pt x="10" y="24"/>
                          </a:moveTo>
                          <a:lnTo>
                            <a:pt x="42" y="24"/>
                          </a:lnTo>
                          <a:cubicBezTo>
                            <a:pt x="42" y="20"/>
                            <a:pt x="40" y="16"/>
                            <a:pt x="38" y="14"/>
                          </a:cubicBezTo>
                          <a:cubicBezTo>
                            <a:pt x="35" y="10"/>
                            <a:pt x="31" y="8"/>
                            <a:pt x="26" y="8"/>
                          </a:cubicBezTo>
                          <a:cubicBezTo>
                            <a:pt x="22" y="8"/>
                            <a:pt x="18" y="10"/>
                            <a:pt x="15" y="13"/>
                          </a:cubicBezTo>
                          <a:cubicBezTo>
                            <a:pt x="12" y="15"/>
                            <a:pt x="11" y="19"/>
                            <a:pt x="10" y="24"/>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0" name="Freeform 274">
                      <a:extLst>
                        <a:ext uri="{FF2B5EF4-FFF2-40B4-BE49-F238E27FC236}">
                          <a16:creationId xmlns:a16="http://schemas.microsoft.com/office/drawing/2014/main" id="{92AB2AEB-2FBF-4C4C-94CE-75B80540C3AD}"/>
                        </a:ext>
                      </a:extLst>
                    </p:cNvPr>
                    <p:cNvSpPr>
                      <a:spLocks noEditPoints="1"/>
                    </p:cNvSpPr>
                    <p:nvPr/>
                  </p:nvSpPr>
                  <p:spPr bwMode="auto">
                    <a:xfrm>
                      <a:off x="4433888" y="3951288"/>
                      <a:ext cx="28575" cy="46038"/>
                    </a:xfrm>
                    <a:custGeom>
                      <a:avLst/>
                      <a:gdLst>
                        <a:gd name="T0" fmla="*/ 0 w 49"/>
                        <a:gd name="T1" fmla="*/ 80 h 80"/>
                        <a:gd name="T2" fmla="*/ 0 w 49"/>
                        <a:gd name="T3" fmla="*/ 1 h 80"/>
                        <a:gd name="T4" fmla="*/ 9 w 49"/>
                        <a:gd name="T5" fmla="*/ 1 h 80"/>
                        <a:gd name="T6" fmla="*/ 9 w 49"/>
                        <a:gd name="T7" fmla="*/ 9 h 80"/>
                        <a:gd name="T8" fmla="*/ 16 w 49"/>
                        <a:gd name="T9" fmla="*/ 2 h 80"/>
                        <a:gd name="T10" fmla="*/ 25 w 49"/>
                        <a:gd name="T11" fmla="*/ 0 h 80"/>
                        <a:gd name="T12" fmla="*/ 38 w 49"/>
                        <a:gd name="T13" fmla="*/ 4 h 80"/>
                        <a:gd name="T14" fmla="*/ 46 w 49"/>
                        <a:gd name="T15" fmla="*/ 15 h 80"/>
                        <a:gd name="T16" fmla="*/ 49 w 49"/>
                        <a:gd name="T17" fmla="*/ 29 h 80"/>
                        <a:gd name="T18" fmla="*/ 46 w 49"/>
                        <a:gd name="T19" fmla="*/ 45 h 80"/>
                        <a:gd name="T20" fmla="*/ 37 w 49"/>
                        <a:gd name="T21" fmla="*/ 56 h 80"/>
                        <a:gd name="T22" fmla="*/ 24 w 49"/>
                        <a:gd name="T23" fmla="*/ 60 h 80"/>
                        <a:gd name="T24" fmla="*/ 16 w 49"/>
                        <a:gd name="T25" fmla="*/ 57 h 80"/>
                        <a:gd name="T26" fmla="*/ 10 w 49"/>
                        <a:gd name="T27" fmla="*/ 52 h 80"/>
                        <a:gd name="T28" fmla="*/ 10 w 49"/>
                        <a:gd name="T29" fmla="*/ 80 h 80"/>
                        <a:gd name="T30" fmla="*/ 0 w 49"/>
                        <a:gd name="T31" fmla="*/ 80 h 80"/>
                        <a:gd name="T32" fmla="*/ 9 w 49"/>
                        <a:gd name="T33" fmla="*/ 30 h 80"/>
                        <a:gd name="T34" fmla="*/ 13 w 49"/>
                        <a:gd name="T35" fmla="*/ 46 h 80"/>
                        <a:gd name="T36" fmla="*/ 24 w 49"/>
                        <a:gd name="T37" fmla="*/ 52 h 80"/>
                        <a:gd name="T38" fmla="*/ 35 w 49"/>
                        <a:gd name="T39" fmla="*/ 46 h 80"/>
                        <a:gd name="T40" fmla="*/ 39 w 49"/>
                        <a:gd name="T41" fmla="*/ 29 h 80"/>
                        <a:gd name="T42" fmla="*/ 35 w 49"/>
                        <a:gd name="T43" fmla="*/ 13 h 80"/>
                        <a:gd name="T44" fmla="*/ 24 w 49"/>
                        <a:gd name="T45" fmla="*/ 8 h 80"/>
                        <a:gd name="T46" fmla="*/ 13 w 49"/>
                        <a:gd name="T47" fmla="*/ 13 h 80"/>
                        <a:gd name="T48" fmla="*/ 9 w 49"/>
                        <a:gd name="T49" fmla="*/ 3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9" h="80">
                          <a:moveTo>
                            <a:pt x="0" y="80"/>
                          </a:moveTo>
                          <a:lnTo>
                            <a:pt x="0" y="1"/>
                          </a:lnTo>
                          <a:lnTo>
                            <a:pt x="9" y="1"/>
                          </a:lnTo>
                          <a:lnTo>
                            <a:pt x="9" y="9"/>
                          </a:lnTo>
                          <a:cubicBezTo>
                            <a:pt x="11" y="6"/>
                            <a:pt x="13" y="4"/>
                            <a:pt x="16" y="2"/>
                          </a:cubicBezTo>
                          <a:cubicBezTo>
                            <a:pt x="18" y="1"/>
                            <a:pt x="21" y="0"/>
                            <a:pt x="25" y="0"/>
                          </a:cubicBezTo>
                          <a:cubicBezTo>
                            <a:pt x="30" y="0"/>
                            <a:pt x="34" y="1"/>
                            <a:pt x="38" y="4"/>
                          </a:cubicBezTo>
                          <a:cubicBezTo>
                            <a:pt x="42" y="6"/>
                            <a:pt x="45" y="10"/>
                            <a:pt x="46" y="15"/>
                          </a:cubicBezTo>
                          <a:cubicBezTo>
                            <a:pt x="48" y="19"/>
                            <a:pt x="49" y="24"/>
                            <a:pt x="49" y="29"/>
                          </a:cubicBezTo>
                          <a:cubicBezTo>
                            <a:pt x="49" y="35"/>
                            <a:pt x="48" y="40"/>
                            <a:pt x="46" y="45"/>
                          </a:cubicBezTo>
                          <a:cubicBezTo>
                            <a:pt x="44" y="50"/>
                            <a:pt x="41" y="53"/>
                            <a:pt x="37" y="56"/>
                          </a:cubicBezTo>
                          <a:cubicBezTo>
                            <a:pt x="33" y="58"/>
                            <a:pt x="29" y="60"/>
                            <a:pt x="24" y="60"/>
                          </a:cubicBezTo>
                          <a:cubicBezTo>
                            <a:pt x="21" y="60"/>
                            <a:pt x="18" y="59"/>
                            <a:pt x="16" y="57"/>
                          </a:cubicBezTo>
                          <a:cubicBezTo>
                            <a:pt x="13" y="56"/>
                            <a:pt x="11" y="54"/>
                            <a:pt x="10" y="52"/>
                          </a:cubicBezTo>
                          <a:lnTo>
                            <a:pt x="10" y="80"/>
                          </a:lnTo>
                          <a:lnTo>
                            <a:pt x="0" y="80"/>
                          </a:lnTo>
                          <a:close/>
                          <a:moveTo>
                            <a:pt x="9" y="30"/>
                          </a:moveTo>
                          <a:cubicBezTo>
                            <a:pt x="9" y="37"/>
                            <a:pt x="10" y="43"/>
                            <a:pt x="13" y="46"/>
                          </a:cubicBezTo>
                          <a:cubicBezTo>
                            <a:pt x="16" y="50"/>
                            <a:pt x="20" y="52"/>
                            <a:pt x="24" y="52"/>
                          </a:cubicBezTo>
                          <a:cubicBezTo>
                            <a:pt x="28" y="52"/>
                            <a:pt x="32" y="50"/>
                            <a:pt x="35" y="46"/>
                          </a:cubicBezTo>
                          <a:cubicBezTo>
                            <a:pt x="38" y="43"/>
                            <a:pt x="39" y="37"/>
                            <a:pt x="39" y="29"/>
                          </a:cubicBezTo>
                          <a:cubicBezTo>
                            <a:pt x="39" y="22"/>
                            <a:pt x="38" y="17"/>
                            <a:pt x="35" y="13"/>
                          </a:cubicBezTo>
                          <a:cubicBezTo>
                            <a:pt x="32" y="10"/>
                            <a:pt x="28" y="8"/>
                            <a:pt x="24" y="8"/>
                          </a:cubicBezTo>
                          <a:cubicBezTo>
                            <a:pt x="20" y="8"/>
                            <a:pt x="17" y="10"/>
                            <a:pt x="13" y="13"/>
                          </a:cubicBezTo>
                          <a:cubicBezTo>
                            <a:pt x="10" y="17"/>
                            <a:pt x="9" y="23"/>
                            <a:pt x="9" y="3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1" name="Freeform 275">
                      <a:extLst>
                        <a:ext uri="{FF2B5EF4-FFF2-40B4-BE49-F238E27FC236}">
                          <a16:creationId xmlns:a16="http://schemas.microsoft.com/office/drawing/2014/main" id="{563B69D0-E3B1-DF48-87BD-57E999A9FB1B}"/>
                        </a:ext>
                      </a:extLst>
                    </p:cNvPr>
                    <p:cNvSpPr>
                      <a:spLocks/>
                    </p:cNvSpPr>
                    <p:nvPr/>
                  </p:nvSpPr>
                  <p:spPr bwMode="auto">
                    <a:xfrm>
                      <a:off x="4467226" y="3941763"/>
                      <a:ext cx="14288" cy="44450"/>
                    </a:xfrm>
                    <a:custGeom>
                      <a:avLst/>
                      <a:gdLst>
                        <a:gd name="T0" fmla="*/ 26 w 27"/>
                        <a:gd name="T1" fmla="*/ 68 h 77"/>
                        <a:gd name="T2" fmla="*/ 27 w 27"/>
                        <a:gd name="T3" fmla="*/ 76 h 77"/>
                        <a:gd name="T4" fmla="*/ 20 w 27"/>
                        <a:gd name="T5" fmla="*/ 77 h 77"/>
                        <a:gd name="T6" fmla="*/ 12 w 27"/>
                        <a:gd name="T7" fmla="*/ 75 h 77"/>
                        <a:gd name="T8" fmla="*/ 8 w 27"/>
                        <a:gd name="T9" fmla="*/ 71 h 77"/>
                        <a:gd name="T10" fmla="*/ 7 w 27"/>
                        <a:gd name="T11" fmla="*/ 60 h 77"/>
                        <a:gd name="T12" fmla="*/ 7 w 27"/>
                        <a:gd name="T13" fmla="*/ 27 h 77"/>
                        <a:gd name="T14" fmla="*/ 0 w 27"/>
                        <a:gd name="T15" fmla="*/ 27 h 77"/>
                        <a:gd name="T16" fmla="*/ 0 w 27"/>
                        <a:gd name="T17" fmla="*/ 19 h 77"/>
                        <a:gd name="T18" fmla="*/ 7 w 27"/>
                        <a:gd name="T19" fmla="*/ 19 h 77"/>
                        <a:gd name="T20" fmla="*/ 7 w 27"/>
                        <a:gd name="T21" fmla="*/ 5 h 77"/>
                        <a:gd name="T22" fmla="*/ 16 w 27"/>
                        <a:gd name="T23" fmla="*/ 0 h 77"/>
                        <a:gd name="T24" fmla="*/ 16 w 27"/>
                        <a:gd name="T25" fmla="*/ 19 h 77"/>
                        <a:gd name="T26" fmla="*/ 26 w 27"/>
                        <a:gd name="T27" fmla="*/ 19 h 77"/>
                        <a:gd name="T28" fmla="*/ 26 w 27"/>
                        <a:gd name="T29" fmla="*/ 27 h 77"/>
                        <a:gd name="T30" fmla="*/ 16 w 27"/>
                        <a:gd name="T31" fmla="*/ 27 h 77"/>
                        <a:gd name="T32" fmla="*/ 16 w 27"/>
                        <a:gd name="T33" fmla="*/ 60 h 77"/>
                        <a:gd name="T34" fmla="*/ 17 w 27"/>
                        <a:gd name="T35" fmla="*/ 65 h 77"/>
                        <a:gd name="T36" fmla="*/ 18 w 27"/>
                        <a:gd name="T37" fmla="*/ 67 h 77"/>
                        <a:gd name="T38" fmla="*/ 22 w 27"/>
                        <a:gd name="T39" fmla="*/ 68 h 77"/>
                        <a:gd name="T40" fmla="*/ 26 w 27"/>
                        <a:gd name="T41"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77">
                          <a:moveTo>
                            <a:pt x="26" y="68"/>
                          </a:moveTo>
                          <a:lnTo>
                            <a:pt x="27" y="76"/>
                          </a:lnTo>
                          <a:cubicBezTo>
                            <a:pt x="25" y="77"/>
                            <a:pt x="22" y="77"/>
                            <a:pt x="20" y="77"/>
                          </a:cubicBezTo>
                          <a:cubicBezTo>
                            <a:pt x="16" y="77"/>
                            <a:pt x="14" y="76"/>
                            <a:pt x="12" y="75"/>
                          </a:cubicBezTo>
                          <a:cubicBezTo>
                            <a:pt x="10" y="74"/>
                            <a:pt x="9" y="73"/>
                            <a:pt x="8" y="71"/>
                          </a:cubicBezTo>
                          <a:cubicBezTo>
                            <a:pt x="7" y="69"/>
                            <a:pt x="7" y="65"/>
                            <a:pt x="7" y="60"/>
                          </a:cubicBezTo>
                          <a:lnTo>
                            <a:pt x="7" y="27"/>
                          </a:lnTo>
                          <a:lnTo>
                            <a:pt x="0" y="27"/>
                          </a:lnTo>
                          <a:lnTo>
                            <a:pt x="0" y="19"/>
                          </a:lnTo>
                          <a:lnTo>
                            <a:pt x="7" y="19"/>
                          </a:lnTo>
                          <a:lnTo>
                            <a:pt x="7" y="5"/>
                          </a:lnTo>
                          <a:lnTo>
                            <a:pt x="16" y="0"/>
                          </a:lnTo>
                          <a:lnTo>
                            <a:pt x="16" y="19"/>
                          </a:lnTo>
                          <a:lnTo>
                            <a:pt x="26" y="19"/>
                          </a:lnTo>
                          <a:lnTo>
                            <a:pt x="26" y="27"/>
                          </a:lnTo>
                          <a:lnTo>
                            <a:pt x="16" y="27"/>
                          </a:lnTo>
                          <a:lnTo>
                            <a:pt x="16" y="60"/>
                          </a:lnTo>
                          <a:cubicBezTo>
                            <a:pt x="16" y="63"/>
                            <a:pt x="16" y="65"/>
                            <a:pt x="17" y="65"/>
                          </a:cubicBezTo>
                          <a:cubicBezTo>
                            <a:pt x="17" y="66"/>
                            <a:pt x="18" y="67"/>
                            <a:pt x="18" y="67"/>
                          </a:cubicBezTo>
                          <a:cubicBezTo>
                            <a:pt x="19" y="68"/>
                            <a:pt x="20" y="68"/>
                            <a:pt x="22" y="68"/>
                          </a:cubicBezTo>
                          <a:cubicBezTo>
                            <a:pt x="23" y="68"/>
                            <a:pt x="24" y="68"/>
                            <a:pt x="26" y="68"/>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2" name="Freeform 276">
                      <a:extLst>
                        <a:ext uri="{FF2B5EF4-FFF2-40B4-BE49-F238E27FC236}">
                          <a16:creationId xmlns:a16="http://schemas.microsoft.com/office/drawing/2014/main" id="{7E04FCC3-D986-C24A-A363-8762DCFD1FA4}"/>
                        </a:ext>
                      </a:extLst>
                    </p:cNvPr>
                    <p:cNvSpPr>
                      <a:spLocks noEditPoints="1"/>
                    </p:cNvSpPr>
                    <p:nvPr/>
                  </p:nvSpPr>
                  <p:spPr bwMode="auto">
                    <a:xfrm>
                      <a:off x="4538663" y="3938588"/>
                      <a:ext cx="42863" cy="47625"/>
                    </a:xfrm>
                    <a:custGeom>
                      <a:avLst/>
                      <a:gdLst>
                        <a:gd name="T0" fmla="*/ 0 w 75"/>
                        <a:gd name="T1" fmla="*/ 42 h 82"/>
                        <a:gd name="T2" fmla="*/ 10 w 75"/>
                        <a:gd name="T3" fmla="*/ 12 h 82"/>
                        <a:gd name="T4" fmla="*/ 37 w 75"/>
                        <a:gd name="T5" fmla="*/ 0 h 82"/>
                        <a:gd name="T6" fmla="*/ 57 w 75"/>
                        <a:gd name="T7" fmla="*/ 6 h 82"/>
                        <a:gd name="T8" fmla="*/ 70 w 75"/>
                        <a:gd name="T9" fmla="*/ 20 h 82"/>
                        <a:gd name="T10" fmla="*/ 75 w 75"/>
                        <a:gd name="T11" fmla="*/ 41 h 82"/>
                        <a:gd name="T12" fmla="*/ 70 w 75"/>
                        <a:gd name="T13" fmla="*/ 62 h 82"/>
                        <a:gd name="T14" fmla="*/ 56 w 75"/>
                        <a:gd name="T15" fmla="*/ 77 h 82"/>
                        <a:gd name="T16" fmla="*/ 37 w 75"/>
                        <a:gd name="T17" fmla="*/ 82 h 82"/>
                        <a:gd name="T18" fmla="*/ 17 w 75"/>
                        <a:gd name="T19" fmla="*/ 76 h 82"/>
                        <a:gd name="T20" fmla="*/ 4 w 75"/>
                        <a:gd name="T21" fmla="*/ 62 h 82"/>
                        <a:gd name="T22" fmla="*/ 0 w 75"/>
                        <a:gd name="T23" fmla="*/ 42 h 82"/>
                        <a:gd name="T24" fmla="*/ 10 w 75"/>
                        <a:gd name="T25" fmla="*/ 42 h 82"/>
                        <a:gd name="T26" fmla="*/ 18 w 75"/>
                        <a:gd name="T27" fmla="*/ 65 h 82"/>
                        <a:gd name="T28" fmla="*/ 37 w 75"/>
                        <a:gd name="T29" fmla="*/ 73 h 82"/>
                        <a:gd name="T30" fmla="*/ 56 w 75"/>
                        <a:gd name="T31" fmla="*/ 64 h 82"/>
                        <a:gd name="T32" fmla="*/ 64 w 75"/>
                        <a:gd name="T33" fmla="*/ 41 h 82"/>
                        <a:gd name="T34" fmla="*/ 61 w 75"/>
                        <a:gd name="T35" fmla="*/ 24 h 82"/>
                        <a:gd name="T36" fmla="*/ 51 w 75"/>
                        <a:gd name="T37" fmla="*/ 13 h 82"/>
                        <a:gd name="T38" fmla="*/ 37 w 75"/>
                        <a:gd name="T39" fmla="*/ 9 h 82"/>
                        <a:gd name="T40" fmla="*/ 18 w 75"/>
                        <a:gd name="T41" fmla="*/ 17 h 82"/>
                        <a:gd name="T42" fmla="*/ 10 w 75"/>
                        <a:gd name="T43"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2">
                          <a:moveTo>
                            <a:pt x="0" y="42"/>
                          </a:moveTo>
                          <a:cubicBezTo>
                            <a:pt x="0" y="29"/>
                            <a:pt x="3" y="19"/>
                            <a:pt x="10" y="12"/>
                          </a:cubicBezTo>
                          <a:cubicBezTo>
                            <a:pt x="17" y="4"/>
                            <a:pt x="26" y="0"/>
                            <a:pt x="37" y="0"/>
                          </a:cubicBezTo>
                          <a:cubicBezTo>
                            <a:pt x="44" y="0"/>
                            <a:pt x="51" y="2"/>
                            <a:pt x="57" y="6"/>
                          </a:cubicBezTo>
                          <a:cubicBezTo>
                            <a:pt x="63" y="9"/>
                            <a:pt x="67" y="14"/>
                            <a:pt x="70" y="20"/>
                          </a:cubicBezTo>
                          <a:cubicBezTo>
                            <a:pt x="73" y="26"/>
                            <a:pt x="75" y="33"/>
                            <a:pt x="75" y="41"/>
                          </a:cubicBezTo>
                          <a:cubicBezTo>
                            <a:pt x="75" y="49"/>
                            <a:pt x="73" y="56"/>
                            <a:pt x="70" y="62"/>
                          </a:cubicBezTo>
                          <a:cubicBezTo>
                            <a:pt x="67" y="69"/>
                            <a:pt x="62" y="74"/>
                            <a:pt x="56" y="77"/>
                          </a:cubicBezTo>
                          <a:cubicBezTo>
                            <a:pt x="50" y="80"/>
                            <a:pt x="44" y="82"/>
                            <a:pt x="37" y="82"/>
                          </a:cubicBezTo>
                          <a:cubicBezTo>
                            <a:pt x="30" y="82"/>
                            <a:pt x="23" y="80"/>
                            <a:pt x="17" y="76"/>
                          </a:cubicBezTo>
                          <a:cubicBezTo>
                            <a:pt x="12" y="73"/>
                            <a:pt x="7" y="68"/>
                            <a:pt x="4" y="62"/>
                          </a:cubicBezTo>
                          <a:cubicBezTo>
                            <a:pt x="1" y="55"/>
                            <a:pt x="0" y="49"/>
                            <a:pt x="0" y="42"/>
                          </a:cubicBezTo>
                          <a:close/>
                          <a:moveTo>
                            <a:pt x="10" y="42"/>
                          </a:moveTo>
                          <a:cubicBezTo>
                            <a:pt x="10" y="52"/>
                            <a:pt x="13" y="59"/>
                            <a:pt x="18" y="65"/>
                          </a:cubicBezTo>
                          <a:cubicBezTo>
                            <a:pt x="23" y="70"/>
                            <a:pt x="29" y="73"/>
                            <a:pt x="37" y="73"/>
                          </a:cubicBezTo>
                          <a:cubicBezTo>
                            <a:pt x="45" y="73"/>
                            <a:pt x="51" y="70"/>
                            <a:pt x="56" y="64"/>
                          </a:cubicBezTo>
                          <a:cubicBezTo>
                            <a:pt x="61" y="59"/>
                            <a:pt x="64" y="51"/>
                            <a:pt x="64" y="41"/>
                          </a:cubicBezTo>
                          <a:cubicBezTo>
                            <a:pt x="64" y="35"/>
                            <a:pt x="63" y="29"/>
                            <a:pt x="61" y="24"/>
                          </a:cubicBezTo>
                          <a:cubicBezTo>
                            <a:pt x="59" y="20"/>
                            <a:pt x="55" y="16"/>
                            <a:pt x="51" y="13"/>
                          </a:cubicBezTo>
                          <a:cubicBezTo>
                            <a:pt x="47" y="11"/>
                            <a:pt x="42" y="9"/>
                            <a:pt x="37" y="9"/>
                          </a:cubicBezTo>
                          <a:cubicBezTo>
                            <a:pt x="30" y="9"/>
                            <a:pt x="24" y="12"/>
                            <a:pt x="18" y="17"/>
                          </a:cubicBezTo>
                          <a:cubicBezTo>
                            <a:pt x="13" y="22"/>
                            <a:pt x="10" y="30"/>
                            <a:pt x="10" y="4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3" name="Freeform 277">
                      <a:extLst>
                        <a:ext uri="{FF2B5EF4-FFF2-40B4-BE49-F238E27FC236}">
                          <a16:creationId xmlns:a16="http://schemas.microsoft.com/office/drawing/2014/main" id="{94EE9F11-EED6-0144-8E80-7A50F89F9136}"/>
                        </a:ext>
                      </a:extLst>
                    </p:cNvPr>
                    <p:cNvSpPr>
                      <a:spLocks/>
                    </p:cNvSpPr>
                    <p:nvPr/>
                  </p:nvSpPr>
                  <p:spPr bwMode="auto">
                    <a:xfrm>
                      <a:off x="4586288" y="3951288"/>
                      <a:ext cx="28575" cy="34925"/>
                    </a:xfrm>
                    <a:custGeom>
                      <a:avLst/>
                      <a:gdLst>
                        <a:gd name="T0" fmla="*/ 40 w 49"/>
                        <a:gd name="T1" fmla="*/ 37 h 60"/>
                        <a:gd name="T2" fmla="*/ 49 w 49"/>
                        <a:gd name="T3" fmla="*/ 39 h 60"/>
                        <a:gd name="T4" fmla="*/ 41 w 49"/>
                        <a:gd name="T5" fmla="*/ 54 h 60"/>
                        <a:gd name="T6" fmla="*/ 26 w 49"/>
                        <a:gd name="T7" fmla="*/ 60 h 60"/>
                        <a:gd name="T8" fmla="*/ 7 w 49"/>
                        <a:gd name="T9" fmla="*/ 52 h 60"/>
                        <a:gd name="T10" fmla="*/ 0 w 49"/>
                        <a:gd name="T11" fmla="*/ 30 h 60"/>
                        <a:gd name="T12" fmla="*/ 3 w 49"/>
                        <a:gd name="T13" fmla="*/ 14 h 60"/>
                        <a:gd name="T14" fmla="*/ 12 w 49"/>
                        <a:gd name="T15" fmla="*/ 4 h 60"/>
                        <a:gd name="T16" fmla="*/ 26 w 49"/>
                        <a:gd name="T17" fmla="*/ 0 h 60"/>
                        <a:gd name="T18" fmla="*/ 41 w 49"/>
                        <a:gd name="T19" fmla="*/ 5 h 60"/>
                        <a:gd name="T20" fmla="*/ 48 w 49"/>
                        <a:gd name="T21" fmla="*/ 18 h 60"/>
                        <a:gd name="T22" fmla="*/ 39 w 49"/>
                        <a:gd name="T23" fmla="*/ 20 h 60"/>
                        <a:gd name="T24" fmla="*/ 34 w 49"/>
                        <a:gd name="T25" fmla="*/ 11 h 60"/>
                        <a:gd name="T26" fmla="*/ 26 w 49"/>
                        <a:gd name="T27" fmla="*/ 8 h 60"/>
                        <a:gd name="T28" fmla="*/ 14 w 49"/>
                        <a:gd name="T29" fmla="*/ 13 h 60"/>
                        <a:gd name="T30" fmla="*/ 10 w 49"/>
                        <a:gd name="T31" fmla="*/ 30 h 60"/>
                        <a:gd name="T32" fmla="*/ 14 w 49"/>
                        <a:gd name="T33" fmla="*/ 46 h 60"/>
                        <a:gd name="T34" fmla="*/ 26 w 49"/>
                        <a:gd name="T35" fmla="*/ 52 h 60"/>
                        <a:gd name="T36" fmla="*/ 35 w 49"/>
                        <a:gd name="T37" fmla="*/ 48 h 60"/>
                        <a:gd name="T38" fmla="*/ 40 w 49"/>
                        <a:gd name="T39"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60">
                          <a:moveTo>
                            <a:pt x="40" y="37"/>
                          </a:moveTo>
                          <a:lnTo>
                            <a:pt x="49" y="39"/>
                          </a:lnTo>
                          <a:cubicBezTo>
                            <a:pt x="48" y="45"/>
                            <a:pt x="46" y="50"/>
                            <a:pt x="41" y="54"/>
                          </a:cubicBezTo>
                          <a:cubicBezTo>
                            <a:pt x="37" y="58"/>
                            <a:pt x="32" y="60"/>
                            <a:pt x="26" y="60"/>
                          </a:cubicBezTo>
                          <a:cubicBezTo>
                            <a:pt x="18" y="60"/>
                            <a:pt x="12" y="57"/>
                            <a:pt x="7" y="52"/>
                          </a:cubicBezTo>
                          <a:cubicBezTo>
                            <a:pt x="2" y="47"/>
                            <a:pt x="0" y="40"/>
                            <a:pt x="0" y="30"/>
                          </a:cubicBezTo>
                          <a:cubicBezTo>
                            <a:pt x="0" y="24"/>
                            <a:pt x="1" y="19"/>
                            <a:pt x="3" y="14"/>
                          </a:cubicBezTo>
                          <a:cubicBezTo>
                            <a:pt x="5" y="9"/>
                            <a:pt x="8" y="6"/>
                            <a:pt x="12" y="4"/>
                          </a:cubicBezTo>
                          <a:cubicBezTo>
                            <a:pt x="16" y="1"/>
                            <a:pt x="21" y="0"/>
                            <a:pt x="26" y="0"/>
                          </a:cubicBezTo>
                          <a:cubicBezTo>
                            <a:pt x="32" y="0"/>
                            <a:pt x="37" y="2"/>
                            <a:pt x="41" y="5"/>
                          </a:cubicBezTo>
                          <a:cubicBezTo>
                            <a:pt x="45" y="8"/>
                            <a:pt x="47" y="12"/>
                            <a:pt x="48" y="18"/>
                          </a:cubicBezTo>
                          <a:lnTo>
                            <a:pt x="39" y="20"/>
                          </a:lnTo>
                          <a:cubicBezTo>
                            <a:pt x="38" y="16"/>
                            <a:pt x="37" y="13"/>
                            <a:pt x="34" y="11"/>
                          </a:cubicBezTo>
                          <a:cubicBezTo>
                            <a:pt x="32" y="9"/>
                            <a:pt x="29" y="8"/>
                            <a:pt x="26" y="8"/>
                          </a:cubicBezTo>
                          <a:cubicBezTo>
                            <a:pt x="21" y="8"/>
                            <a:pt x="17" y="10"/>
                            <a:pt x="14" y="13"/>
                          </a:cubicBezTo>
                          <a:cubicBezTo>
                            <a:pt x="11" y="17"/>
                            <a:pt x="10" y="22"/>
                            <a:pt x="10" y="30"/>
                          </a:cubicBezTo>
                          <a:cubicBezTo>
                            <a:pt x="10" y="37"/>
                            <a:pt x="11" y="43"/>
                            <a:pt x="14" y="46"/>
                          </a:cubicBezTo>
                          <a:cubicBezTo>
                            <a:pt x="17" y="50"/>
                            <a:pt x="21" y="52"/>
                            <a:pt x="26" y="52"/>
                          </a:cubicBezTo>
                          <a:cubicBezTo>
                            <a:pt x="29" y="52"/>
                            <a:pt x="33" y="50"/>
                            <a:pt x="35" y="48"/>
                          </a:cubicBezTo>
                          <a:cubicBezTo>
                            <a:pt x="38" y="46"/>
                            <a:pt x="39" y="42"/>
                            <a:pt x="40" y="37"/>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4" name="Freeform 278">
                      <a:extLst>
                        <a:ext uri="{FF2B5EF4-FFF2-40B4-BE49-F238E27FC236}">
                          <a16:creationId xmlns:a16="http://schemas.microsoft.com/office/drawing/2014/main" id="{6787B9D9-5608-454A-9AC2-C86CF94C8FF6}"/>
                        </a:ext>
                      </a:extLst>
                    </p:cNvPr>
                    <p:cNvSpPr>
                      <a:spLocks/>
                    </p:cNvSpPr>
                    <p:nvPr/>
                  </p:nvSpPr>
                  <p:spPr bwMode="auto">
                    <a:xfrm>
                      <a:off x="4616451" y="3941763"/>
                      <a:ext cx="15875" cy="44450"/>
                    </a:xfrm>
                    <a:custGeom>
                      <a:avLst/>
                      <a:gdLst>
                        <a:gd name="T0" fmla="*/ 27 w 28"/>
                        <a:gd name="T1" fmla="*/ 68 h 77"/>
                        <a:gd name="T2" fmla="*/ 28 w 28"/>
                        <a:gd name="T3" fmla="*/ 76 h 77"/>
                        <a:gd name="T4" fmla="*/ 21 w 28"/>
                        <a:gd name="T5" fmla="*/ 77 h 77"/>
                        <a:gd name="T6" fmla="*/ 13 w 28"/>
                        <a:gd name="T7" fmla="*/ 75 h 77"/>
                        <a:gd name="T8" fmla="*/ 9 w 28"/>
                        <a:gd name="T9" fmla="*/ 71 h 77"/>
                        <a:gd name="T10" fmla="*/ 7 w 28"/>
                        <a:gd name="T11" fmla="*/ 60 h 77"/>
                        <a:gd name="T12" fmla="*/ 7 w 28"/>
                        <a:gd name="T13" fmla="*/ 27 h 77"/>
                        <a:gd name="T14" fmla="*/ 0 w 28"/>
                        <a:gd name="T15" fmla="*/ 27 h 77"/>
                        <a:gd name="T16" fmla="*/ 0 w 28"/>
                        <a:gd name="T17" fmla="*/ 19 h 77"/>
                        <a:gd name="T18" fmla="*/ 7 w 28"/>
                        <a:gd name="T19" fmla="*/ 19 h 77"/>
                        <a:gd name="T20" fmla="*/ 7 w 28"/>
                        <a:gd name="T21" fmla="*/ 5 h 77"/>
                        <a:gd name="T22" fmla="*/ 17 w 28"/>
                        <a:gd name="T23" fmla="*/ 0 h 77"/>
                        <a:gd name="T24" fmla="*/ 17 w 28"/>
                        <a:gd name="T25" fmla="*/ 19 h 77"/>
                        <a:gd name="T26" fmla="*/ 27 w 28"/>
                        <a:gd name="T27" fmla="*/ 19 h 77"/>
                        <a:gd name="T28" fmla="*/ 27 w 28"/>
                        <a:gd name="T29" fmla="*/ 27 h 77"/>
                        <a:gd name="T30" fmla="*/ 17 w 28"/>
                        <a:gd name="T31" fmla="*/ 27 h 77"/>
                        <a:gd name="T32" fmla="*/ 17 w 28"/>
                        <a:gd name="T33" fmla="*/ 60 h 77"/>
                        <a:gd name="T34" fmla="*/ 17 w 28"/>
                        <a:gd name="T35" fmla="*/ 65 h 77"/>
                        <a:gd name="T36" fmla="*/ 19 w 28"/>
                        <a:gd name="T37" fmla="*/ 67 h 77"/>
                        <a:gd name="T38" fmla="*/ 22 w 28"/>
                        <a:gd name="T39" fmla="*/ 68 h 77"/>
                        <a:gd name="T40" fmla="*/ 27 w 28"/>
                        <a:gd name="T41"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77">
                          <a:moveTo>
                            <a:pt x="27" y="68"/>
                          </a:moveTo>
                          <a:lnTo>
                            <a:pt x="28" y="76"/>
                          </a:lnTo>
                          <a:cubicBezTo>
                            <a:pt x="25" y="77"/>
                            <a:pt x="23" y="77"/>
                            <a:pt x="21" y="77"/>
                          </a:cubicBezTo>
                          <a:cubicBezTo>
                            <a:pt x="17" y="77"/>
                            <a:pt x="15" y="76"/>
                            <a:pt x="13" y="75"/>
                          </a:cubicBezTo>
                          <a:cubicBezTo>
                            <a:pt x="11" y="74"/>
                            <a:pt x="9" y="73"/>
                            <a:pt x="9" y="71"/>
                          </a:cubicBezTo>
                          <a:cubicBezTo>
                            <a:pt x="8" y="69"/>
                            <a:pt x="7" y="65"/>
                            <a:pt x="7" y="60"/>
                          </a:cubicBezTo>
                          <a:lnTo>
                            <a:pt x="7" y="27"/>
                          </a:lnTo>
                          <a:lnTo>
                            <a:pt x="0" y="27"/>
                          </a:lnTo>
                          <a:lnTo>
                            <a:pt x="0" y="19"/>
                          </a:lnTo>
                          <a:lnTo>
                            <a:pt x="7" y="19"/>
                          </a:lnTo>
                          <a:lnTo>
                            <a:pt x="7" y="5"/>
                          </a:lnTo>
                          <a:lnTo>
                            <a:pt x="17" y="0"/>
                          </a:lnTo>
                          <a:lnTo>
                            <a:pt x="17" y="19"/>
                          </a:lnTo>
                          <a:lnTo>
                            <a:pt x="27" y="19"/>
                          </a:lnTo>
                          <a:lnTo>
                            <a:pt x="27" y="27"/>
                          </a:lnTo>
                          <a:lnTo>
                            <a:pt x="17" y="27"/>
                          </a:lnTo>
                          <a:lnTo>
                            <a:pt x="17" y="60"/>
                          </a:lnTo>
                          <a:cubicBezTo>
                            <a:pt x="17" y="63"/>
                            <a:pt x="17" y="65"/>
                            <a:pt x="17" y="65"/>
                          </a:cubicBezTo>
                          <a:cubicBezTo>
                            <a:pt x="18" y="66"/>
                            <a:pt x="18" y="67"/>
                            <a:pt x="19" y="67"/>
                          </a:cubicBezTo>
                          <a:cubicBezTo>
                            <a:pt x="20" y="68"/>
                            <a:pt x="21" y="68"/>
                            <a:pt x="22" y="68"/>
                          </a:cubicBezTo>
                          <a:cubicBezTo>
                            <a:pt x="23" y="68"/>
                            <a:pt x="25" y="68"/>
                            <a:pt x="27" y="68"/>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5" name="Freeform 279">
                      <a:extLst>
                        <a:ext uri="{FF2B5EF4-FFF2-40B4-BE49-F238E27FC236}">
                          <a16:creationId xmlns:a16="http://schemas.microsoft.com/office/drawing/2014/main" id="{10893DA3-5A57-1E45-A1A5-E365E43B9AAB}"/>
                        </a:ext>
                      </a:extLst>
                    </p:cNvPr>
                    <p:cNvSpPr>
                      <a:spLocks/>
                    </p:cNvSpPr>
                    <p:nvPr/>
                  </p:nvSpPr>
                  <p:spPr bwMode="auto">
                    <a:xfrm>
                      <a:off x="4691063" y="3940175"/>
                      <a:ext cx="36513" cy="44450"/>
                    </a:xfrm>
                    <a:custGeom>
                      <a:avLst/>
                      <a:gdLst>
                        <a:gd name="T0" fmla="*/ 0 w 62"/>
                        <a:gd name="T1" fmla="*/ 78 h 78"/>
                        <a:gd name="T2" fmla="*/ 0 w 62"/>
                        <a:gd name="T3" fmla="*/ 0 h 78"/>
                        <a:gd name="T4" fmla="*/ 11 w 62"/>
                        <a:gd name="T5" fmla="*/ 0 h 78"/>
                        <a:gd name="T6" fmla="*/ 52 w 62"/>
                        <a:gd name="T7" fmla="*/ 61 h 78"/>
                        <a:gd name="T8" fmla="*/ 52 w 62"/>
                        <a:gd name="T9" fmla="*/ 0 h 78"/>
                        <a:gd name="T10" fmla="*/ 62 w 62"/>
                        <a:gd name="T11" fmla="*/ 0 h 78"/>
                        <a:gd name="T12" fmla="*/ 62 w 62"/>
                        <a:gd name="T13" fmla="*/ 78 h 78"/>
                        <a:gd name="T14" fmla="*/ 51 w 62"/>
                        <a:gd name="T15" fmla="*/ 78 h 78"/>
                        <a:gd name="T16" fmla="*/ 10 w 62"/>
                        <a:gd name="T17" fmla="*/ 17 h 78"/>
                        <a:gd name="T18" fmla="*/ 10 w 62"/>
                        <a:gd name="T19" fmla="*/ 78 h 78"/>
                        <a:gd name="T20" fmla="*/ 0 w 62"/>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78">
                          <a:moveTo>
                            <a:pt x="0" y="78"/>
                          </a:moveTo>
                          <a:lnTo>
                            <a:pt x="0" y="0"/>
                          </a:lnTo>
                          <a:lnTo>
                            <a:pt x="11" y="0"/>
                          </a:lnTo>
                          <a:lnTo>
                            <a:pt x="52" y="61"/>
                          </a:lnTo>
                          <a:lnTo>
                            <a:pt x="52" y="0"/>
                          </a:lnTo>
                          <a:lnTo>
                            <a:pt x="62" y="0"/>
                          </a:lnTo>
                          <a:lnTo>
                            <a:pt x="62" y="78"/>
                          </a:lnTo>
                          <a:lnTo>
                            <a:pt x="51" y="78"/>
                          </a:lnTo>
                          <a:lnTo>
                            <a:pt x="10" y="17"/>
                          </a:lnTo>
                          <a:lnTo>
                            <a:pt x="10" y="78"/>
                          </a:lnTo>
                          <a:lnTo>
                            <a:pt x="0" y="7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6" name="Freeform 280">
                      <a:extLst>
                        <a:ext uri="{FF2B5EF4-FFF2-40B4-BE49-F238E27FC236}">
                          <a16:creationId xmlns:a16="http://schemas.microsoft.com/office/drawing/2014/main" id="{43371B06-43CC-8542-B9E2-55071A383E02}"/>
                        </a:ext>
                      </a:extLst>
                    </p:cNvPr>
                    <p:cNvSpPr>
                      <a:spLocks noEditPoints="1"/>
                    </p:cNvSpPr>
                    <p:nvPr/>
                  </p:nvSpPr>
                  <p:spPr bwMode="auto">
                    <a:xfrm>
                      <a:off x="4733926" y="3951288"/>
                      <a:ext cx="31750" cy="34925"/>
                    </a:xfrm>
                    <a:custGeom>
                      <a:avLst/>
                      <a:gdLst>
                        <a:gd name="T0" fmla="*/ 0 w 54"/>
                        <a:gd name="T1" fmla="*/ 30 h 60"/>
                        <a:gd name="T2" fmla="*/ 9 w 54"/>
                        <a:gd name="T3" fmla="*/ 6 h 60"/>
                        <a:gd name="T4" fmla="*/ 27 w 54"/>
                        <a:gd name="T5" fmla="*/ 0 h 60"/>
                        <a:gd name="T6" fmla="*/ 46 w 54"/>
                        <a:gd name="T7" fmla="*/ 8 h 60"/>
                        <a:gd name="T8" fmla="*/ 54 w 54"/>
                        <a:gd name="T9" fmla="*/ 29 h 60"/>
                        <a:gd name="T10" fmla="*/ 50 w 54"/>
                        <a:gd name="T11" fmla="*/ 46 h 60"/>
                        <a:gd name="T12" fmla="*/ 41 w 54"/>
                        <a:gd name="T13" fmla="*/ 56 h 60"/>
                        <a:gd name="T14" fmla="*/ 27 w 54"/>
                        <a:gd name="T15" fmla="*/ 60 h 60"/>
                        <a:gd name="T16" fmla="*/ 8 w 54"/>
                        <a:gd name="T17" fmla="*/ 52 h 60"/>
                        <a:gd name="T18" fmla="*/ 0 w 54"/>
                        <a:gd name="T19" fmla="*/ 30 h 60"/>
                        <a:gd name="T20" fmla="*/ 10 w 54"/>
                        <a:gd name="T21" fmla="*/ 30 h 60"/>
                        <a:gd name="T22" fmla="*/ 15 w 54"/>
                        <a:gd name="T23" fmla="*/ 46 h 60"/>
                        <a:gd name="T24" fmla="*/ 27 w 54"/>
                        <a:gd name="T25" fmla="*/ 52 h 60"/>
                        <a:gd name="T26" fmla="*/ 39 w 54"/>
                        <a:gd name="T27" fmla="*/ 46 h 60"/>
                        <a:gd name="T28" fmla="*/ 44 w 54"/>
                        <a:gd name="T29" fmla="*/ 30 h 60"/>
                        <a:gd name="T30" fmla="*/ 39 w 54"/>
                        <a:gd name="T31" fmla="*/ 14 h 60"/>
                        <a:gd name="T32" fmla="*/ 27 w 54"/>
                        <a:gd name="T33" fmla="*/ 8 h 60"/>
                        <a:gd name="T34" fmla="*/ 15 w 54"/>
                        <a:gd name="T35" fmla="*/ 14 h 60"/>
                        <a:gd name="T36" fmla="*/ 10 w 54"/>
                        <a:gd name="T37"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60">
                          <a:moveTo>
                            <a:pt x="0" y="30"/>
                          </a:moveTo>
                          <a:cubicBezTo>
                            <a:pt x="0" y="19"/>
                            <a:pt x="3" y="12"/>
                            <a:pt x="9" y="6"/>
                          </a:cubicBezTo>
                          <a:cubicBezTo>
                            <a:pt x="14" y="2"/>
                            <a:pt x="20" y="0"/>
                            <a:pt x="27" y="0"/>
                          </a:cubicBezTo>
                          <a:cubicBezTo>
                            <a:pt x="35" y="0"/>
                            <a:pt x="41" y="3"/>
                            <a:pt x="46" y="8"/>
                          </a:cubicBezTo>
                          <a:cubicBezTo>
                            <a:pt x="51" y="13"/>
                            <a:pt x="54" y="20"/>
                            <a:pt x="54" y="29"/>
                          </a:cubicBezTo>
                          <a:cubicBezTo>
                            <a:pt x="54" y="36"/>
                            <a:pt x="52" y="42"/>
                            <a:pt x="50" y="46"/>
                          </a:cubicBezTo>
                          <a:cubicBezTo>
                            <a:pt x="48" y="50"/>
                            <a:pt x="45" y="54"/>
                            <a:pt x="41" y="56"/>
                          </a:cubicBezTo>
                          <a:cubicBezTo>
                            <a:pt x="37" y="58"/>
                            <a:pt x="32" y="60"/>
                            <a:pt x="27" y="60"/>
                          </a:cubicBezTo>
                          <a:cubicBezTo>
                            <a:pt x="19" y="60"/>
                            <a:pt x="13" y="57"/>
                            <a:pt x="8" y="52"/>
                          </a:cubicBezTo>
                          <a:cubicBezTo>
                            <a:pt x="3" y="47"/>
                            <a:pt x="0" y="39"/>
                            <a:pt x="0" y="30"/>
                          </a:cubicBezTo>
                          <a:close/>
                          <a:moveTo>
                            <a:pt x="10" y="30"/>
                          </a:moveTo>
                          <a:cubicBezTo>
                            <a:pt x="10" y="37"/>
                            <a:pt x="12" y="43"/>
                            <a:pt x="15" y="46"/>
                          </a:cubicBezTo>
                          <a:cubicBezTo>
                            <a:pt x="18" y="50"/>
                            <a:pt x="22" y="52"/>
                            <a:pt x="27" y="52"/>
                          </a:cubicBezTo>
                          <a:cubicBezTo>
                            <a:pt x="32" y="52"/>
                            <a:pt x="36" y="50"/>
                            <a:pt x="39" y="46"/>
                          </a:cubicBezTo>
                          <a:cubicBezTo>
                            <a:pt x="42" y="43"/>
                            <a:pt x="44" y="37"/>
                            <a:pt x="44" y="30"/>
                          </a:cubicBezTo>
                          <a:cubicBezTo>
                            <a:pt x="44" y="23"/>
                            <a:pt x="42" y="17"/>
                            <a:pt x="39" y="14"/>
                          </a:cubicBezTo>
                          <a:cubicBezTo>
                            <a:pt x="36" y="10"/>
                            <a:pt x="32" y="8"/>
                            <a:pt x="27" y="8"/>
                          </a:cubicBezTo>
                          <a:cubicBezTo>
                            <a:pt x="22" y="8"/>
                            <a:pt x="18" y="10"/>
                            <a:pt x="15" y="14"/>
                          </a:cubicBezTo>
                          <a:cubicBezTo>
                            <a:pt x="12" y="17"/>
                            <a:pt x="10" y="23"/>
                            <a:pt x="10" y="3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7" name="Freeform 281">
                      <a:extLst>
                        <a:ext uri="{FF2B5EF4-FFF2-40B4-BE49-F238E27FC236}">
                          <a16:creationId xmlns:a16="http://schemas.microsoft.com/office/drawing/2014/main" id="{8E46B114-802F-2B42-A851-A9815A8EF8D4}"/>
                        </a:ext>
                      </a:extLst>
                    </p:cNvPr>
                    <p:cNvSpPr>
                      <a:spLocks/>
                    </p:cNvSpPr>
                    <p:nvPr/>
                  </p:nvSpPr>
                  <p:spPr bwMode="auto">
                    <a:xfrm>
                      <a:off x="4768851" y="3951288"/>
                      <a:ext cx="30163" cy="33338"/>
                    </a:xfrm>
                    <a:custGeom>
                      <a:avLst/>
                      <a:gdLst>
                        <a:gd name="T0" fmla="*/ 22 w 52"/>
                        <a:gd name="T1" fmla="*/ 57 h 57"/>
                        <a:gd name="T2" fmla="*/ 0 w 52"/>
                        <a:gd name="T3" fmla="*/ 0 h 57"/>
                        <a:gd name="T4" fmla="*/ 10 w 52"/>
                        <a:gd name="T5" fmla="*/ 0 h 57"/>
                        <a:gd name="T6" fmla="*/ 22 w 52"/>
                        <a:gd name="T7" fmla="*/ 34 h 57"/>
                        <a:gd name="T8" fmla="*/ 26 w 52"/>
                        <a:gd name="T9" fmla="*/ 46 h 57"/>
                        <a:gd name="T10" fmla="*/ 30 w 52"/>
                        <a:gd name="T11" fmla="*/ 35 h 57"/>
                        <a:gd name="T12" fmla="*/ 42 w 52"/>
                        <a:gd name="T13" fmla="*/ 0 h 57"/>
                        <a:gd name="T14" fmla="*/ 52 w 52"/>
                        <a:gd name="T15" fmla="*/ 0 h 57"/>
                        <a:gd name="T16" fmla="*/ 31 w 52"/>
                        <a:gd name="T17" fmla="*/ 57 h 57"/>
                        <a:gd name="T18" fmla="*/ 22 w 52"/>
                        <a:gd name="T19"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7">
                          <a:moveTo>
                            <a:pt x="22" y="57"/>
                          </a:moveTo>
                          <a:lnTo>
                            <a:pt x="0" y="0"/>
                          </a:lnTo>
                          <a:lnTo>
                            <a:pt x="10" y="0"/>
                          </a:lnTo>
                          <a:lnTo>
                            <a:pt x="22" y="34"/>
                          </a:lnTo>
                          <a:cubicBezTo>
                            <a:pt x="24" y="38"/>
                            <a:pt x="25" y="42"/>
                            <a:pt x="26" y="46"/>
                          </a:cubicBezTo>
                          <a:cubicBezTo>
                            <a:pt x="27" y="43"/>
                            <a:pt x="28" y="39"/>
                            <a:pt x="30" y="35"/>
                          </a:cubicBezTo>
                          <a:lnTo>
                            <a:pt x="42" y="0"/>
                          </a:lnTo>
                          <a:lnTo>
                            <a:pt x="52" y="0"/>
                          </a:lnTo>
                          <a:lnTo>
                            <a:pt x="31" y="57"/>
                          </a:lnTo>
                          <a:lnTo>
                            <a:pt x="22" y="5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8" name="Freeform 282">
                      <a:extLst>
                        <a:ext uri="{FF2B5EF4-FFF2-40B4-BE49-F238E27FC236}">
                          <a16:creationId xmlns:a16="http://schemas.microsoft.com/office/drawing/2014/main" id="{09435F66-57D7-8342-9E8C-1CF55A5D36A6}"/>
                        </a:ext>
                      </a:extLst>
                    </p:cNvPr>
                    <p:cNvSpPr>
                      <a:spLocks noEditPoints="1"/>
                    </p:cNvSpPr>
                    <p:nvPr/>
                  </p:nvSpPr>
                  <p:spPr bwMode="auto">
                    <a:xfrm>
                      <a:off x="4848226" y="3940175"/>
                      <a:ext cx="36513" cy="44450"/>
                    </a:xfrm>
                    <a:custGeom>
                      <a:avLst/>
                      <a:gdLst>
                        <a:gd name="T0" fmla="*/ 0 w 65"/>
                        <a:gd name="T1" fmla="*/ 78 h 78"/>
                        <a:gd name="T2" fmla="*/ 0 w 65"/>
                        <a:gd name="T3" fmla="*/ 0 h 78"/>
                        <a:gd name="T4" fmla="*/ 27 w 65"/>
                        <a:gd name="T5" fmla="*/ 0 h 78"/>
                        <a:gd name="T6" fmla="*/ 41 w 65"/>
                        <a:gd name="T7" fmla="*/ 1 h 78"/>
                        <a:gd name="T8" fmla="*/ 53 w 65"/>
                        <a:gd name="T9" fmla="*/ 7 h 78"/>
                        <a:gd name="T10" fmla="*/ 62 w 65"/>
                        <a:gd name="T11" fmla="*/ 20 h 78"/>
                        <a:gd name="T12" fmla="*/ 65 w 65"/>
                        <a:gd name="T13" fmla="*/ 39 h 78"/>
                        <a:gd name="T14" fmla="*/ 63 w 65"/>
                        <a:gd name="T15" fmla="*/ 54 h 78"/>
                        <a:gd name="T16" fmla="*/ 57 w 65"/>
                        <a:gd name="T17" fmla="*/ 66 h 78"/>
                        <a:gd name="T18" fmla="*/ 50 w 65"/>
                        <a:gd name="T19" fmla="*/ 73 h 78"/>
                        <a:gd name="T20" fmla="*/ 41 w 65"/>
                        <a:gd name="T21" fmla="*/ 77 h 78"/>
                        <a:gd name="T22" fmla="*/ 28 w 65"/>
                        <a:gd name="T23" fmla="*/ 78 h 78"/>
                        <a:gd name="T24" fmla="*/ 0 w 65"/>
                        <a:gd name="T25" fmla="*/ 78 h 78"/>
                        <a:gd name="T26" fmla="*/ 10 w 65"/>
                        <a:gd name="T27" fmla="*/ 69 h 78"/>
                        <a:gd name="T28" fmla="*/ 27 w 65"/>
                        <a:gd name="T29" fmla="*/ 69 h 78"/>
                        <a:gd name="T30" fmla="*/ 39 w 65"/>
                        <a:gd name="T31" fmla="*/ 68 h 78"/>
                        <a:gd name="T32" fmla="*/ 46 w 65"/>
                        <a:gd name="T33" fmla="*/ 63 h 78"/>
                        <a:gd name="T34" fmla="*/ 52 w 65"/>
                        <a:gd name="T35" fmla="*/ 54 h 78"/>
                        <a:gd name="T36" fmla="*/ 54 w 65"/>
                        <a:gd name="T37" fmla="*/ 38 h 78"/>
                        <a:gd name="T38" fmla="*/ 50 w 65"/>
                        <a:gd name="T39" fmla="*/ 20 h 78"/>
                        <a:gd name="T40" fmla="*/ 40 w 65"/>
                        <a:gd name="T41" fmla="*/ 11 h 78"/>
                        <a:gd name="T42" fmla="*/ 27 w 65"/>
                        <a:gd name="T43" fmla="*/ 9 h 78"/>
                        <a:gd name="T44" fmla="*/ 10 w 65"/>
                        <a:gd name="T45" fmla="*/ 9 h 78"/>
                        <a:gd name="T46" fmla="*/ 10 w 65"/>
                        <a:gd name="T4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78">
                          <a:moveTo>
                            <a:pt x="0" y="78"/>
                          </a:moveTo>
                          <a:lnTo>
                            <a:pt x="0" y="0"/>
                          </a:lnTo>
                          <a:lnTo>
                            <a:pt x="27" y="0"/>
                          </a:lnTo>
                          <a:cubicBezTo>
                            <a:pt x="33" y="0"/>
                            <a:pt x="38" y="0"/>
                            <a:pt x="41" y="1"/>
                          </a:cubicBezTo>
                          <a:cubicBezTo>
                            <a:pt x="46" y="2"/>
                            <a:pt x="49" y="4"/>
                            <a:pt x="53" y="7"/>
                          </a:cubicBezTo>
                          <a:cubicBezTo>
                            <a:pt x="57" y="10"/>
                            <a:pt x="60" y="15"/>
                            <a:pt x="62" y="20"/>
                          </a:cubicBezTo>
                          <a:cubicBezTo>
                            <a:pt x="64" y="25"/>
                            <a:pt x="65" y="32"/>
                            <a:pt x="65" y="39"/>
                          </a:cubicBezTo>
                          <a:cubicBezTo>
                            <a:pt x="65" y="45"/>
                            <a:pt x="64" y="50"/>
                            <a:pt x="63" y="54"/>
                          </a:cubicBezTo>
                          <a:cubicBezTo>
                            <a:pt x="61" y="59"/>
                            <a:pt x="60" y="63"/>
                            <a:pt x="57" y="66"/>
                          </a:cubicBezTo>
                          <a:cubicBezTo>
                            <a:pt x="55" y="69"/>
                            <a:pt x="53" y="71"/>
                            <a:pt x="50" y="73"/>
                          </a:cubicBezTo>
                          <a:cubicBezTo>
                            <a:pt x="48" y="75"/>
                            <a:pt x="45" y="76"/>
                            <a:pt x="41" y="77"/>
                          </a:cubicBezTo>
                          <a:cubicBezTo>
                            <a:pt x="37" y="78"/>
                            <a:pt x="33" y="78"/>
                            <a:pt x="28" y="78"/>
                          </a:cubicBezTo>
                          <a:lnTo>
                            <a:pt x="0" y="78"/>
                          </a:lnTo>
                          <a:close/>
                          <a:moveTo>
                            <a:pt x="10" y="69"/>
                          </a:moveTo>
                          <a:lnTo>
                            <a:pt x="27" y="69"/>
                          </a:lnTo>
                          <a:cubicBezTo>
                            <a:pt x="32" y="69"/>
                            <a:pt x="36" y="69"/>
                            <a:pt x="39" y="68"/>
                          </a:cubicBezTo>
                          <a:cubicBezTo>
                            <a:pt x="42" y="67"/>
                            <a:pt x="45" y="65"/>
                            <a:pt x="46" y="63"/>
                          </a:cubicBezTo>
                          <a:cubicBezTo>
                            <a:pt x="49" y="61"/>
                            <a:pt x="51" y="58"/>
                            <a:pt x="52" y="54"/>
                          </a:cubicBezTo>
                          <a:cubicBezTo>
                            <a:pt x="54" y="49"/>
                            <a:pt x="54" y="44"/>
                            <a:pt x="54" y="38"/>
                          </a:cubicBezTo>
                          <a:cubicBezTo>
                            <a:pt x="54" y="30"/>
                            <a:pt x="53" y="24"/>
                            <a:pt x="50" y="20"/>
                          </a:cubicBezTo>
                          <a:cubicBezTo>
                            <a:pt x="47" y="15"/>
                            <a:pt x="44" y="12"/>
                            <a:pt x="40" y="11"/>
                          </a:cubicBezTo>
                          <a:cubicBezTo>
                            <a:pt x="38" y="10"/>
                            <a:pt x="33" y="9"/>
                            <a:pt x="27" y="9"/>
                          </a:cubicBezTo>
                          <a:lnTo>
                            <a:pt x="10" y="9"/>
                          </a:lnTo>
                          <a:lnTo>
                            <a:pt x="10" y="6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69" name="Freeform 283">
                      <a:extLst>
                        <a:ext uri="{FF2B5EF4-FFF2-40B4-BE49-F238E27FC236}">
                          <a16:creationId xmlns:a16="http://schemas.microsoft.com/office/drawing/2014/main" id="{9D8B4CD2-E5C7-FD4A-9EFF-68C588820A6B}"/>
                        </a:ext>
                      </a:extLst>
                    </p:cNvPr>
                    <p:cNvSpPr>
                      <a:spLocks noEditPoints="1"/>
                    </p:cNvSpPr>
                    <p:nvPr/>
                  </p:nvSpPr>
                  <p:spPr bwMode="auto">
                    <a:xfrm>
                      <a:off x="4891088" y="3951288"/>
                      <a:ext cx="30163" cy="34925"/>
                    </a:xfrm>
                    <a:custGeom>
                      <a:avLst/>
                      <a:gdLst>
                        <a:gd name="T0" fmla="*/ 42 w 52"/>
                        <a:gd name="T1" fmla="*/ 40 h 60"/>
                        <a:gd name="T2" fmla="*/ 52 w 52"/>
                        <a:gd name="T3" fmla="*/ 41 h 60"/>
                        <a:gd name="T4" fmla="*/ 43 w 52"/>
                        <a:gd name="T5" fmla="*/ 55 h 60"/>
                        <a:gd name="T6" fmla="*/ 27 w 52"/>
                        <a:gd name="T7" fmla="*/ 60 h 60"/>
                        <a:gd name="T8" fmla="*/ 7 w 52"/>
                        <a:gd name="T9" fmla="*/ 52 h 60"/>
                        <a:gd name="T10" fmla="*/ 0 w 52"/>
                        <a:gd name="T11" fmla="*/ 30 h 60"/>
                        <a:gd name="T12" fmla="*/ 7 w 52"/>
                        <a:gd name="T13" fmla="*/ 8 h 60"/>
                        <a:gd name="T14" fmla="*/ 26 w 52"/>
                        <a:gd name="T15" fmla="*/ 0 h 60"/>
                        <a:gd name="T16" fmla="*/ 45 w 52"/>
                        <a:gd name="T17" fmla="*/ 8 h 60"/>
                        <a:gd name="T18" fmla="*/ 52 w 52"/>
                        <a:gd name="T19" fmla="*/ 30 h 60"/>
                        <a:gd name="T20" fmla="*/ 52 w 52"/>
                        <a:gd name="T21" fmla="*/ 32 h 60"/>
                        <a:gd name="T22" fmla="*/ 10 w 52"/>
                        <a:gd name="T23" fmla="*/ 32 h 60"/>
                        <a:gd name="T24" fmla="*/ 15 w 52"/>
                        <a:gd name="T25" fmla="*/ 47 h 60"/>
                        <a:gd name="T26" fmla="*/ 27 w 52"/>
                        <a:gd name="T27" fmla="*/ 52 h 60"/>
                        <a:gd name="T28" fmla="*/ 36 w 52"/>
                        <a:gd name="T29" fmla="*/ 49 h 60"/>
                        <a:gd name="T30" fmla="*/ 42 w 52"/>
                        <a:gd name="T31" fmla="*/ 40 h 60"/>
                        <a:gd name="T32" fmla="*/ 10 w 52"/>
                        <a:gd name="T33" fmla="*/ 24 h 60"/>
                        <a:gd name="T34" fmla="*/ 42 w 52"/>
                        <a:gd name="T35" fmla="*/ 24 h 60"/>
                        <a:gd name="T36" fmla="*/ 38 w 52"/>
                        <a:gd name="T37" fmla="*/ 14 h 60"/>
                        <a:gd name="T38" fmla="*/ 26 w 52"/>
                        <a:gd name="T39" fmla="*/ 8 h 60"/>
                        <a:gd name="T40" fmla="*/ 15 w 52"/>
                        <a:gd name="T41" fmla="*/ 13 h 60"/>
                        <a:gd name="T42" fmla="*/ 10 w 52"/>
                        <a:gd name="T43"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60">
                          <a:moveTo>
                            <a:pt x="42" y="40"/>
                          </a:moveTo>
                          <a:lnTo>
                            <a:pt x="52" y="41"/>
                          </a:lnTo>
                          <a:cubicBezTo>
                            <a:pt x="50" y="47"/>
                            <a:pt x="47" y="52"/>
                            <a:pt x="43" y="55"/>
                          </a:cubicBezTo>
                          <a:cubicBezTo>
                            <a:pt x="39" y="58"/>
                            <a:pt x="33" y="60"/>
                            <a:pt x="27" y="60"/>
                          </a:cubicBezTo>
                          <a:cubicBezTo>
                            <a:pt x="18" y="60"/>
                            <a:pt x="12" y="57"/>
                            <a:pt x="7" y="52"/>
                          </a:cubicBezTo>
                          <a:cubicBezTo>
                            <a:pt x="2" y="47"/>
                            <a:pt x="0" y="40"/>
                            <a:pt x="0" y="30"/>
                          </a:cubicBezTo>
                          <a:cubicBezTo>
                            <a:pt x="0" y="21"/>
                            <a:pt x="2" y="13"/>
                            <a:pt x="7" y="8"/>
                          </a:cubicBezTo>
                          <a:cubicBezTo>
                            <a:pt x="12" y="3"/>
                            <a:pt x="18" y="0"/>
                            <a:pt x="26" y="0"/>
                          </a:cubicBezTo>
                          <a:cubicBezTo>
                            <a:pt x="34" y="0"/>
                            <a:pt x="40" y="3"/>
                            <a:pt x="45" y="8"/>
                          </a:cubicBezTo>
                          <a:cubicBezTo>
                            <a:pt x="50" y="13"/>
                            <a:pt x="52" y="20"/>
                            <a:pt x="52" y="30"/>
                          </a:cubicBezTo>
                          <a:cubicBezTo>
                            <a:pt x="52" y="30"/>
                            <a:pt x="52" y="31"/>
                            <a:pt x="52" y="32"/>
                          </a:cubicBezTo>
                          <a:lnTo>
                            <a:pt x="10" y="32"/>
                          </a:lnTo>
                          <a:cubicBezTo>
                            <a:pt x="10" y="39"/>
                            <a:pt x="12" y="43"/>
                            <a:pt x="15" y="47"/>
                          </a:cubicBezTo>
                          <a:cubicBezTo>
                            <a:pt x="18" y="50"/>
                            <a:pt x="22" y="52"/>
                            <a:pt x="27" y="52"/>
                          </a:cubicBezTo>
                          <a:cubicBezTo>
                            <a:pt x="30" y="52"/>
                            <a:pt x="33" y="51"/>
                            <a:pt x="36" y="49"/>
                          </a:cubicBezTo>
                          <a:cubicBezTo>
                            <a:pt x="38" y="47"/>
                            <a:pt x="40" y="44"/>
                            <a:pt x="42" y="40"/>
                          </a:cubicBezTo>
                          <a:close/>
                          <a:moveTo>
                            <a:pt x="10" y="24"/>
                          </a:moveTo>
                          <a:lnTo>
                            <a:pt x="42" y="24"/>
                          </a:lnTo>
                          <a:cubicBezTo>
                            <a:pt x="41" y="20"/>
                            <a:pt x="40" y="16"/>
                            <a:pt x="38" y="14"/>
                          </a:cubicBezTo>
                          <a:cubicBezTo>
                            <a:pt x="35" y="10"/>
                            <a:pt x="31" y="8"/>
                            <a:pt x="26" y="8"/>
                          </a:cubicBezTo>
                          <a:cubicBezTo>
                            <a:pt x="22" y="8"/>
                            <a:pt x="18" y="10"/>
                            <a:pt x="15" y="13"/>
                          </a:cubicBezTo>
                          <a:cubicBezTo>
                            <a:pt x="12" y="15"/>
                            <a:pt x="11" y="19"/>
                            <a:pt x="10" y="24"/>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0" name="Freeform 284">
                      <a:extLst>
                        <a:ext uri="{FF2B5EF4-FFF2-40B4-BE49-F238E27FC236}">
                          <a16:creationId xmlns:a16="http://schemas.microsoft.com/office/drawing/2014/main" id="{9B51BFE9-AE8E-A642-813E-2821CE3CA2C2}"/>
                        </a:ext>
                      </a:extLst>
                    </p:cNvPr>
                    <p:cNvSpPr>
                      <a:spLocks/>
                    </p:cNvSpPr>
                    <p:nvPr/>
                  </p:nvSpPr>
                  <p:spPr bwMode="auto">
                    <a:xfrm>
                      <a:off x="4926013" y="3951288"/>
                      <a:ext cx="28575" cy="34925"/>
                    </a:xfrm>
                    <a:custGeom>
                      <a:avLst/>
                      <a:gdLst>
                        <a:gd name="T0" fmla="*/ 40 w 49"/>
                        <a:gd name="T1" fmla="*/ 37 h 60"/>
                        <a:gd name="T2" fmla="*/ 49 w 49"/>
                        <a:gd name="T3" fmla="*/ 39 h 60"/>
                        <a:gd name="T4" fmla="*/ 41 w 49"/>
                        <a:gd name="T5" fmla="*/ 54 h 60"/>
                        <a:gd name="T6" fmla="*/ 26 w 49"/>
                        <a:gd name="T7" fmla="*/ 60 h 60"/>
                        <a:gd name="T8" fmla="*/ 7 w 49"/>
                        <a:gd name="T9" fmla="*/ 52 h 60"/>
                        <a:gd name="T10" fmla="*/ 0 w 49"/>
                        <a:gd name="T11" fmla="*/ 30 h 60"/>
                        <a:gd name="T12" fmla="*/ 3 w 49"/>
                        <a:gd name="T13" fmla="*/ 14 h 60"/>
                        <a:gd name="T14" fmla="*/ 12 w 49"/>
                        <a:gd name="T15" fmla="*/ 4 h 60"/>
                        <a:gd name="T16" fmla="*/ 26 w 49"/>
                        <a:gd name="T17" fmla="*/ 0 h 60"/>
                        <a:gd name="T18" fmla="*/ 41 w 49"/>
                        <a:gd name="T19" fmla="*/ 5 h 60"/>
                        <a:gd name="T20" fmla="*/ 48 w 49"/>
                        <a:gd name="T21" fmla="*/ 18 h 60"/>
                        <a:gd name="T22" fmla="*/ 39 w 49"/>
                        <a:gd name="T23" fmla="*/ 20 h 60"/>
                        <a:gd name="T24" fmla="*/ 34 w 49"/>
                        <a:gd name="T25" fmla="*/ 11 h 60"/>
                        <a:gd name="T26" fmla="*/ 26 w 49"/>
                        <a:gd name="T27" fmla="*/ 8 h 60"/>
                        <a:gd name="T28" fmla="*/ 14 w 49"/>
                        <a:gd name="T29" fmla="*/ 13 h 60"/>
                        <a:gd name="T30" fmla="*/ 10 w 49"/>
                        <a:gd name="T31" fmla="*/ 30 h 60"/>
                        <a:gd name="T32" fmla="*/ 14 w 49"/>
                        <a:gd name="T33" fmla="*/ 46 h 60"/>
                        <a:gd name="T34" fmla="*/ 26 w 49"/>
                        <a:gd name="T35" fmla="*/ 52 h 60"/>
                        <a:gd name="T36" fmla="*/ 35 w 49"/>
                        <a:gd name="T37" fmla="*/ 48 h 60"/>
                        <a:gd name="T38" fmla="*/ 40 w 49"/>
                        <a:gd name="T39"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60">
                          <a:moveTo>
                            <a:pt x="40" y="37"/>
                          </a:moveTo>
                          <a:lnTo>
                            <a:pt x="49" y="39"/>
                          </a:lnTo>
                          <a:cubicBezTo>
                            <a:pt x="48" y="45"/>
                            <a:pt x="46" y="50"/>
                            <a:pt x="41" y="54"/>
                          </a:cubicBezTo>
                          <a:cubicBezTo>
                            <a:pt x="37" y="58"/>
                            <a:pt x="32" y="60"/>
                            <a:pt x="26" y="60"/>
                          </a:cubicBezTo>
                          <a:cubicBezTo>
                            <a:pt x="18" y="60"/>
                            <a:pt x="12" y="57"/>
                            <a:pt x="7" y="52"/>
                          </a:cubicBezTo>
                          <a:cubicBezTo>
                            <a:pt x="2" y="47"/>
                            <a:pt x="0" y="40"/>
                            <a:pt x="0" y="30"/>
                          </a:cubicBezTo>
                          <a:cubicBezTo>
                            <a:pt x="0" y="24"/>
                            <a:pt x="1" y="19"/>
                            <a:pt x="3" y="14"/>
                          </a:cubicBezTo>
                          <a:cubicBezTo>
                            <a:pt x="5" y="9"/>
                            <a:pt x="8" y="6"/>
                            <a:pt x="12" y="4"/>
                          </a:cubicBezTo>
                          <a:cubicBezTo>
                            <a:pt x="16" y="1"/>
                            <a:pt x="21" y="0"/>
                            <a:pt x="26" y="0"/>
                          </a:cubicBezTo>
                          <a:cubicBezTo>
                            <a:pt x="32" y="0"/>
                            <a:pt x="37" y="2"/>
                            <a:pt x="41" y="5"/>
                          </a:cubicBezTo>
                          <a:cubicBezTo>
                            <a:pt x="45" y="8"/>
                            <a:pt x="47" y="12"/>
                            <a:pt x="48" y="18"/>
                          </a:cubicBezTo>
                          <a:lnTo>
                            <a:pt x="39" y="20"/>
                          </a:lnTo>
                          <a:cubicBezTo>
                            <a:pt x="38" y="16"/>
                            <a:pt x="37" y="13"/>
                            <a:pt x="34" y="11"/>
                          </a:cubicBezTo>
                          <a:cubicBezTo>
                            <a:pt x="32" y="9"/>
                            <a:pt x="29" y="8"/>
                            <a:pt x="26" y="8"/>
                          </a:cubicBezTo>
                          <a:cubicBezTo>
                            <a:pt x="21" y="8"/>
                            <a:pt x="17" y="10"/>
                            <a:pt x="14" y="13"/>
                          </a:cubicBezTo>
                          <a:cubicBezTo>
                            <a:pt x="11" y="17"/>
                            <a:pt x="10" y="22"/>
                            <a:pt x="10" y="30"/>
                          </a:cubicBezTo>
                          <a:cubicBezTo>
                            <a:pt x="10" y="37"/>
                            <a:pt x="11" y="43"/>
                            <a:pt x="14" y="46"/>
                          </a:cubicBezTo>
                          <a:cubicBezTo>
                            <a:pt x="17" y="50"/>
                            <a:pt x="21" y="52"/>
                            <a:pt x="26" y="52"/>
                          </a:cubicBezTo>
                          <a:cubicBezTo>
                            <a:pt x="29" y="52"/>
                            <a:pt x="33" y="50"/>
                            <a:pt x="35" y="48"/>
                          </a:cubicBezTo>
                          <a:cubicBezTo>
                            <a:pt x="38" y="46"/>
                            <a:pt x="39" y="42"/>
                            <a:pt x="40" y="37"/>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1" name="Rectangle 285">
                      <a:extLst>
                        <a:ext uri="{FF2B5EF4-FFF2-40B4-BE49-F238E27FC236}">
                          <a16:creationId xmlns:a16="http://schemas.microsoft.com/office/drawing/2014/main" id="{7109AA4A-6CEE-D24E-AA5C-917FDFB9D7A1}"/>
                        </a:ext>
                      </a:extLst>
                    </p:cNvPr>
                    <p:cNvSpPr>
                      <a:spLocks noChangeArrowheads="1"/>
                    </p:cNvSpPr>
                    <p:nvPr/>
                  </p:nvSpPr>
                  <p:spPr bwMode="auto">
                    <a:xfrm>
                      <a:off x="3127376" y="3676650"/>
                      <a:ext cx="33338" cy="9525"/>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2" name="Rectangle 286">
                      <a:extLst>
                        <a:ext uri="{FF2B5EF4-FFF2-40B4-BE49-F238E27FC236}">
                          <a16:creationId xmlns:a16="http://schemas.microsoft.com/office/drawing/2014/main" id="{8DB41D51-A8AF-304A-AAF6-4D3D30E1D1CB}"/>
                        </a:ext>
                      </a:extLst>
                    </p:cNvPr>
                    <p:cNvSpPr>
                      <a:spLocks noChangeArrowheads="1"/>
                    </p:cNvSpPr>
                    <p:nvPr/>
                  </p:nvSpPr>
                  <p:spPr bwMode="auto">
                    <a:xfrm>
                      <a:off x="3127376" y="3465513"/>
                      <a:ext cx="33338" cy="9525"/>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3" name="Rectangle 287">
                      <a:extLst>
                        <a:ext uri="{FF2B5EF4-FFF2-40B4-BE49-F238E27FC236}">
                          <a16:creationId xmlns:a16="http://schemas.microsoft.com/office/drawing/2014/main" id="{5D8DFC71-C131-8B42-B635-6BB6E4AB539E}"/>
                        </a:ext>
                      </a:extLst>
                    </p:cNvPr>
                    <p:cNvSpPr>
                      <a:spLocks noChangeArrowheads="1"/>
                    </p:cNvSpPr>
                    <p:nvPr/>
                  </p:nvSpPr>
                  <p:spPr bwMode="auto">
                    <a:xfrm>
                      <a:off x="3127376" y="3044825"/>
                      <a:ext cx="33338" cy="9525"/>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4" name="Rectangle 288">
                      <a:extLst>
                        <a:ext uri="{FF2B5EF4-FFF2-40B4-BE49-F238E27FC236}">
                          <a16:creationId xmlns:a16="http://schemas.microsoft.com/office/drawing/2014/main" id="{3A38A4D8-8440-2249-921E-6261B87007A7}"/>
                        </a:ext>
                      </a:extLst>
                    </p:cNvPr>
                    <p:cNvSpPr>
                      <a:spLocks noChangeArrowheads="1"/>
                    </p:cNvSpPr>
                    <p:nvPr/>
                  </p:nvSpPr>
                  <p:spPr bwMode="auto">
                    <a:xfrm>
                      <a:off x="3127376" y="3255963"/>
                      <a:ext cx="33338" cy="9525"/>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5" name="Freeform 289">
                      <a:extLst>
                        <a:ext uri="{FF2B5EF4-FFF2-40B4-BE49-F238E27FC236}">
                          <a16:creationId xmlns:a16="http://schemas.microsoft.com/office/drawing/2014/main" id="{8A99B239-06EB-6349-851F-A0E5ED9D01A0}"/>
                        </a:ext>
                      </a:extLst>
                    </p:cNvPr>
                    <p:cNvSpPr>
                      <a:spLocks/>
                    </p:cNvSpPr>
                    <p:nvPr/>
                  </p:nvSpPr>
                  <p:spPr bwMode="auto">
                    <a:xfrm>
                      <a:off x="3141663" y="3232150"/>
                      <a:ext cx="1768475" cy="488950"/>
                    </a:xfrm>
                    <a:custGeom>
                      <a:avLst/>
                      <a:gdLst>
                        <a:gd name="T0" fmla="*/ 3 w 3068"/>
                        <a:gd name="T1" fmla="*/ 843 h 843"/>
                        <a:gd name="T2" fmla="*/ 0 w 3068"/>
                        <a:gd name="T3" fmla="*/ 827 h 843"/>
                        <a:gd name="T4" fmla="*/ 275 w 3068"/>
                        <a:gd name="T5" fmla="*/ 766 h 843"/>
                        <a:gd name="T6" fmla="*/ 556 w 3068"/>
                        <a:gd name="T7" fmla="*/ 400 h 843"/>
                        <a:gd name="T8" fmla="*/ 837 w 3068"/>
                        <a:gd name="T9" fmla="*/ 544 h 843"/>
                        <a:gd name="T10" fmla="*/ 1115 w 3068"/>
                        <a:gd name="T11" fmla="*/ 402 h 843"/>
                        <a:gd name="T12" fmla="*/ 1393 w 3068"/>
                        <a:gd name="T13" fmla="*/ 530 h 843"/>
                        <a:gd name="T14" fmla="*/ 1671 w 3068"/>
                        <a:gd name="T15" fmla="*/ 343 h 843"/>
                        <a:gd name="T16" fmla="*/ 1949 w 3068"/>
                        <a:gd name="T17" fmla="*/ 402 h 843"/>
                        <a:gd name="T18" fmla="*/ 2227 w 3068"/>
                        <a:gd name="T19" fmla="*/ 170 h 843"/>
                        <a:gd name="T20" fmla="*/ 2506 w 3068"/>
                        <a:gd name="T21" fmla="*/ 234 h 843"/>
                        <a:gd name="T22" fmla="*/ 2785 w 3068"/>
                        <a:gd name="T23" fmla="*/ 0 h 843"/>
                        <a:gd name="T24" fmla="*/ 3068 w 3068"/>
                        <a:gd name="T25" fmla="*/ 98 h 843"/>
                        <a:gd name="T26" fmla="*/ 3062 w 3068"/>
                        <a:gd name="T27" fmla="*/ 114 h 843"/>
                        <a:gd name="T28" fmla="*/ 2788 w 3068"/>
                        <a:gd name="T29" fmla="*/ 19 h 843"/>
                        <a:gd name="T30" fmla="*/ 2510 w 3068"/>
                        <a:gd name="T31" fmla="*/ 252 h 843"/>
                        <a:gd name="T32" fmla="*/ 2232 w 3068"/>
                        <a:gd name="T33" fmla="*/ 188 h 843"/>
                        <a:gd name="T34" fmla="*/ 1953 w 3068"/>
                        <a:gd name="T35" fmla="*/ 420 h 843"/>
                        <a:gd name="T36" fmla="*/ 1674 w 3068"/>
                        <a:gd name="T37" fmla="*/ 361 h 843"/>
                        <a:gd name="T38" fmla="*/ 1395 w 3068"/>
                        <a:gd name="T39" fmla="*/ 549 h 843"/>
                        <a:gd name="T40" fmla="*/ 1116 w 3068"/>
                        <a:gd name="T41" fmla="*/ 420 h 843"/>
                        <a:gd name="T42" fmla="*/ 837 w 3068"/>
                        <a:gd name="T43" fmla="*/ 562 h 843"/>
                        <a:gd name="T44" fmla="*/ 561 w 3068"/>
                        <a:gd name="T45" fmla="*/ 422 h 843"/>
                        <a:gd name="T46" fmla="*/ 285 w 3068"/>
                        <a:gd name="T47" fmla="*/ 781 h 843"/>
                        <a:gd name="T48" fmla="*/ 3 w 3068"/>
                        <a:gd name="T49"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68" h="843">
                          <a:moveTo>
                            <a:pt x="3" y="843"/>
                          </a:moveTo>
                          <a:lnTo>
                            <a:pt x="0" y="827"/>
                          </a:lnTo>
                          <a:lnTo>
                            <a:pt x="275" y="766"/>
                          </a:lnTo>
                          <a:lnTo>
                            <a:pt x="556" y="400"/>
                          </a:lnTo>
                          <a:lnTo>
                            <a:pt x="837" y="544"/>
                          </a:lnTo>
                          <a:lnTo>
                            <a:pt x="1115" y="402"/>
                          </a:lnTo>
                          <a:lnTo>
                            <a:pt x="1393" y="530"/>
                          </a:lnTo>
                          <a:lnTo>
                            <a:pt x="1671" y="343"/>
                          </a:lnTo>
                          <a:lnTo>
                            <a:pt x="1949" y="402"/>
                          </a:lnTo>
                          <a:lnTo>
                            <a:pt x="2227" y="170"/>
                          </a:lnTo>
                          <a:lnTo>
                            <a:pt x="2506" y="234"/>
                          </a:lnTo>
                          <a:lnTo>
                            <a:pt x="2785" y="0"/>
                          </a:lnTo>
                          <a:lnTo>
                            <a:pt x="3068" y="98"/>
                          </a:lnTo>
                          <a:lnTo>
                            <a:pt x="3062" y="114"/>
                          </a:lnTo>
                          <a:lnTo>
                            <a:pt x="2788" y="19"/>
                          </a:lnTo>
                          <a:lnTo>
                            <a:pt x="2510" y="252"/>
                          </a:lnTo>
                          <a:lnTo>
                            <a:pt x="2232" y="188"/>
                          </a:lnTo>
                          <a:lnTo>
                            <a:pt x="1953" y="420"/>
                          </a:lnTo>
                          <a:lnTo>
                            <a:pt x="1674" y="361"/>
                          </a:lnTo>
                          <a:lnTo>
                            <a:pt x="1395" y="549"/>
                          </a:lnTo>
                          <a:lnTo>
                            <a:pt x="1116" y="420"/>
                          </a:lnTo>
                          <a:lnTo>
                            <a:pt x="837" y="562"/>
                          </a:lnTo>
                          <a:lnTo>
                            <a:pt x="561" y="422"/>
                          </a:lnTo>
                          <a:lnTo>
                            <a:pt x="285" y="781"/>
                          </a:lnTo>
                          <a:lnTo>
                            <a:pt x="3" y="843"/>
                          </a:lnTo>
                          <a:close/>
                        </a:path>
                      </a:pathLst>
                    </a:custGeom>
                    <a:solidFill>
                      <a:srgbClr val="548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6" name="Freeform 290">
                      <a:extLst>
                        <a:ext uri="{FF2B5EF4-FFF2-40B4-BE49-F238E27FC236}">
                          <a16:creationId xmlns:a16="http://schemas.microsoft.com/office/drawing/2014/main" id="{7437E1A3-34F2-FC47-B74E-181C08FA93B9}"/>
                        </a:ext>
                      </a:extLst>
                    </p:cNvPr>
                    <p:cNvSpPr>
                      <a:spLocks/>
                    </p:cNvSpPr>
                    <p:nvPr/>
                  </p:nvSpPr>
                  <p:spPr bwMode="auto">
                    <a:xfrm>
                      <a:off x="3140076" y="3044825"/>
                      <a:ext cx="1770063" cy="638175"/>
                    </a:xfrm>
                    <a:custGeom>
                      <a:avLst/>
                      <a:gdLst>
                        <a:gd name="T0" fmla="*/ 9 w 3071"/>
                        <a:gd name="T1" fmla="*/ 1100 h 1100"/>
                        <a:gd name="T2" fmla="*/ 0 w 3071"/>
                        <a:gd name="T3" fmla="*/ 1091 h 1100"/>
                        <a:gd name="T4" fmla="*/ 279 w 3071"/>
                        <a:gd name="T5" fmla="*/ 820 h 1100"/>
                        <a:gd name="T6" fmla="*/ 559 w 3071"/>
                        <a:gd name="T7" fmla="*/ 362 h 1100"/>
                        <a:gd name="T8" fmla="*/ 843 w 3071"/>
                        <a:gd name="T9" fmla="*/ 486 h 1100"/>
                        <a:gd name="T10" fmla="*/ 1118 w 3071"/>
                        <a:gd name="T11" fmla="*/ 585 h 1100"/>
                        <a:gd name="T12" fmla="*/ 1396 w 3071"/>
                        <a:gd name="T13" fmla="*/ 421 h 1100"/>
                        <a:gd name="T14" fmla="*/ 1673 w 3071"/>
                        <a:gd name="T15" fmla="*/ 444 h 1100"/>
                        <a:gd name="T16" fmla="*/ 1952 w 3071"/>
                        <a:gd name="T17" fmla="*/ 105 h 1100"/>
                        <a:gd name="T18" fmla="*/ 2232 w 3071"/>
                        <a:gd name="T19" fmla="*/ 233 h 1100"/>
                        <a:gd name="T20" fmla="*/ 2510 w 3071"/>
                        <a:gd name="T21" fmla="*/ 0 h 1100"/>
                        <a:gd name="T22" fmla="*/ 2790 w 3071"/>
                        <a:gd name="T23" fmla="*/ 147 h 1100"/>
                        <a:gd name="T24" fmla="*/ 3065 w 3071"/>
                        <a:gd name="T25" fmla="*/ 2 h 1100"/>
                        <a:gd name="T26" fmla="*/ 3071 w 3071"/>
                        <a:gd name="T27" fmla="*/ 13 h 1100"/>
                        <a:gd name="T28" fmla="*/ 2790 w 3071"/>
                        <a:gd name="T29" fmla="*/ 161 h 1100"/>
                        <a:gd name="T30" fmla="*/ 2512 w 3071"/>
                        <a:gd name="T31" fmla="*/ 15 h 1100"/>
                        <a:gd name="T32" fmla="*/ 2234 w 3071"/>
                        <a:gd name="T33" fmla="*/ 248 h 1100"/>
                        <a:gd name="T34" fmla="*/ 1956 w 3071"/>
                        <a:gd name="T35" fmla="*/ 121 h 1100"/>
                        <a:gd name="T36" fmla="*/ 1678 w 3071"/>
                        <a:gd name="T37" fmla="*/ 457 h 1100"/>
                        <a:gd name="T38" fmla="*/ 1399 w 3071"/>
                        <a:gd name="T39" fmla="*/ 434 h 1100"/>
                        <a:gd name="T40" fmla="*/ 1119 w 3071"/>
                        <a:gd name="T41" fmla="*/ 599 h 1100"/>
                        <a:gd name="T42" fmla="*/ 838 w 3071"/>
                        <a:gd name="T43" fmla="*/ 497 h 1100"/>
                        <a:gd name="T44" fmla="*/ 564 w 3071"/>
                        <a:gd name="T45" fmla="*/ 378 h 1100"/>
                        <a:gd name="T46" fmla="*/ 288 w 3071"/>
                        <a:gd name="T47" fmla="*/ 828 h 1100"/>
                        <a:gd name="T48" fmla="*/ 9 w 3071"/>
                        <a:gd name="T49" fmla="*/ 1100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71" h="1100">
                          <a:moveTo>
                            <a:pt x="9" y="1100"/>
                          </a:moveTo>
                          <a:lnTo>
                            <a:pt x="0" y="1091"/>
                          </a:lnTo>
                          <a:lnTo>
                            <a:pt x="279" y="820"/>
                          </a:lnTo>
                          <a:lnTo>
                            <a:pt x="559" y="362"/>
                          </a:lnTo>
                          <a:lnTo>
                            <a:pt x="843" y="486"/>
                          </a:lnTo>
                          <a:lnTo>
                            <a:pt x="1118" y="585"/>
                          </a:lnTo>
                          <a:lnTo>
                            <a:pt x="1396" y="421"/>
                          </a:lnTo>
                          <a:lnTo>
                            <a:pt x="1673" y="444"/>
                          </a:lnTo>
                          <a:lnTo>
                            <a:pt x="1952" y="105"/>
                          </a:lnTo>
                          <a:lnTo>
                            <a:pt x="2232" y="233"/>
                          </a:lnTo>
                          <a:lnTo>
                            <a:pt x="2510" y="0"/>
                          </a:lnTo>
                          <a:lnTo>
                            <a:pt x="2790" y="147"/>
                          </a:lnTo>
                          <a:lnTo>
                            <a:pt x="3065" y="2"/>
                          </a:lnTo>
                          <a:lnTo>
                            <a:pt x="3071" y="13"/>
                          </a:lnTo>
                          <a:lnTo>
                            <a:pt x="2790" y="161"/>
                          </a:lnTo>
                          <a:lnTo>
                            <a:pt x="2512" y="15"/>
                          </a:lnTo>
                          <a:lnTo>
                            <a:pt x="2234" y="248"/>
                          </a:lnTo>
                          <a:lnTo>
                            <a:pt x="1956" y="121"/>
                          </a:lnTo>
                          <a:lnTo>
                            <a:pt x="1678" y="457"/>
                          </a:lnTo>
                          <a:lnTo>
                            <a:pt x="1399" y="434"/>
                          </a:lnTo>
                          <a:lnTo>
                            <a:pt x="1119" y="599"/>
                          </a:lnTo>
                          <a:lnTo>
                            <a:pt x="838" y="497"/>
                          </a:lnTo>
                          <a:lnTo>
                            <a:pt x="564" y="378"/>
                          </a:lnTo>
                          <a:lnTo>
                            <a:pt x="288" y="828"/>
                          </a:lnTo>
                          <a:lnTo>
                            <a:pt x="9" y="110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7" name="Oval 291">
                      <a:extLst>
                        <a:ext uri="{FF2B5EF4-FFF2-40B4-BE49-F238E27FC236}">
                          <a16:creationId xmlns:a16="http://schemas.microsoft.com/office/drawing/2014/main" id="{177BCC9B-E4DE-D84D-9C1C-D827F758D196}"/>
                        </a:ext>
                      </a:extLst>
                    </p:cNvPr>
                    <p:cNvSpPr>
                      <a:spLocks noChangeArrowheads="1"/>
                    </p:cNvSpPr>
                    <p:nvPr/>
                  </p:nvSpPr>
                  <p:spPr bwMode="auto">
                    <a:xfrm>
                      <a:off x="3446463" y="3243263"/>
                      <a:ext cx="34925" cy="33338"/>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8" name="Oval 292">
                      <a:extLst>
                        <a:ext uri="{FF2B5EF4-FFF2-40B4-BE49-F238E27FC236}">
                          <a16:creationId xmlns:a16="http://schemas.microsoft.com/office/drawing/2014/main" id="{C22D828B-C555-4E4B-A20C-BDBA7C158288}"/>
                        </a:ext>
                      </a:extLst>
                    </p:cNvPr>
                    <p:cNvSpPr>
                      <a:spLocks noChangeArrowheads="1"/>
                    </p:cNvSpPr>
                    <p:nvPr/>
                  </p:nvSpPr>
                  <p:spPr bwMode="auto">
                    <a:xfrm>
                      <a:off x="3606801" y="3309938"/>
                      <a:ext cx="34925" cy="34925"/>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79" name="Oval 293">
                      <a:extLst>
                        <a:ext uri="{FF2B5EF4-FFF2-40B4-BE49-F238E27FC236}">
                          <a16:creationId xmlns:a16="http://schemas.microsoft.com/office/drawing/2014/main" id="{69E4417A-9A20-6D49-A0BB-7ED6EB8DB9C8}"/>
                        </a:ext>
                      </a:extLst>
                    </p:cNvPr>
                    <p:cNvSpPr>
                      <a:spLocks noChangeArrowheads="1"/>
                    </p:cNvSpPr>
                    <p:nvPr/>
                  </p:nvSpPr>
                  <p:spPr bwMode="auto">
                    <a:xfrm>
                      <a:off x="3767138" y="3370263"/>
                      <a:ext cx="34925" cy="34925"/>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0" name="Oval 294">
                      <a:extLst>
                        <a:ext uri="{FF2B5EF4-FFF2-40B4-BE49-F238E27FC236}">
                          <a16:creationId xmlns:a16="http://schemas.microsoft.com/office/drawing/2014/main" id="{51BAC8D8-25E6-EF4C-8B10-F317609EE60F}"/>
                        </a:ext>
                      </a:extLst>
                    </p:cNvPr>
                    <p:cNvSpPr>
                      <a:spLocks noChangeArrowheads="1"/>
                    </p:cNvSpPr>
                    <p:nvPr/>
                  </p:nvSpPr>
                  <p:spPr bwMode="auto">
                    <a:xfrm>
                      <a:off x="3927476" y="3275013"/>
                      <a:ext cx="34925" cy="34925"/>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1" name="Oval 295">
                      <a:extLst>
                        <a:ext uri="{FF2B5EF4-FFF2-40B4-BE49-F238E27FC236}">
                          <a16:creationId xmlns:a16="http://schemas.microsoft.com/office/drawing/2014/main" id="{CE2B1BB9-BDDA-784C-8A6C-F0B850141FE2}"/>
                        </a:ext>
                      </a:extLst>
                    </p:cNvPr>
                    <p:cNvSpPr>
                      <a:spLocks noChangeArrowheads="1"/>
                    </p:cNvSpPr>
                    <p:nvPr/>
                  </p:nvSpPr>
                  <p:spPr bwMode="auto">
                    <a:xfrm>
                      <a:off x="4087813" y="3287713"/>
                      <a:ext cx="34925" cy="34925"/>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2" name="Oval 296">
                      <a:extLst>
                        <a:ext uri="{FF2B5EF4-FFF2-40B4-BE49-F238E27FC236}">
                          <a16:creationId xmlns:a16="http://schemas.microsoft.com/office/drawing/2014/main" id="{A8BEBC31-97D9-4E45-94FD-1F894441F2DB}"/>
                        </a:ext>
                      </a:extLst>
                    </p:cNvPr>
                    <p:cNvSpPr>
                      <a:spLocks noChangeArrowheads="1"/>
                    </p:cNvSpPr>
                    <p:nvPr/>
                  </p:nvSpPr>
                  <p:spPr bwMode="auto">
                    <a:xfrm>
                      <a:off x="4248151" y="3092450"/>
                      <a:ext cx="34925" cy="33338"/>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3" name="Oval 297">
                      <a:extLst>
                        <a:ext uri="{FF2B5EF4-FFF2-40B4-BE49-F238E27FC236}">
                          <a16:creationId xmlns:a16="http://schemas.microsoft.com/office/drawing/2014/main" id="{07D165C6-AA80-D645-AF7D-76D3765CC1DE}"/>
                        </a:ext>
                      </a:extLst>
                    </p:cNvPr>
                    <p:cNvSpPr>
                      <a:spLocks noChangeArrowheads="1"/>
                    </p:cNvSpPr>
                    <p:nvPr/>
                  </p:nvSpPr>
                  <p:spPr bwMode="auto">
                    <a:xfrm>
                      <a:off x="4410076" y="3167063"/>
                      <a:ext cx="33338" cy="33338"/>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4" name="Oval 298">
                      <a:extLst>
                        <a:ext uri="{FF2B5EF4-FFF2-40B4-BE49-F238E27FC236}">
                          <a16:creationId xmlns:a16="http://schemas.microsoft.com/office/drawing/2014/main" id="{AB673E98-4DD2-8640-BB45-894A2247B82D}"/>
                        </a:ext>
                      </a:extLst>
                    </p:cNvPr>
                    <p:cNvSpPr>
                      <a:spLocks noChangeArrowheads="1"/>
                    </p:cNvSpPr>
                    <p:nvPr/>
                  </p:nvSpPr>
                  <p:spPr bwMode="auto">
                    <a:xfrm>
                      <a:off x="4730751" y="3116263"/>
                      <a:ext cx="33338" cy="33338"/>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5" name="Oval 299">
                      <a:extLst>
                        <a:ext uri="{FF2B5EF4-FFF2-40B4-BE49-F238E27FC236}">
                          <a16:creationId xmlns:a16="http://schemas.microsoft.com/office/drawing/2014/main" id="{E1AE5D52-5953-3741-92DB-B64A691F3A11}"/>
                        </a:ext>
                      </a:extLst>
                    </p:cNvPr>
                    <p:cNvSpPr>
                      <a:spLocks noChangeArrowheads="1"/>
                    </p:cNvSpPr>
                    <p:nvPr/>
                  </p:nvSpPr>
                  <p:spPr bwMode="auto">
                    <a:xfrm>
                      <a:off x="4570413" y="3035300"/>
                      <a:ext cx="33338" cy="33338"/>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6" name="Oval 300">
                      <a:extLst>
                        <a:ext uri="{FF2B5EF4-FFF2-40B4-BE49-F238E27FC236}">
                          <a16:creationId xmlns:a16="http://schemas.microsoft.com/office/drawing/2014/main" id="{77F5B3FD-C530-064B-B24B-70889651764C}"/>
                        </a:ext>
                      </a:extLst>
                    </p:cNvPr>
                    <p:cNvSpPr>
                      <a:spLocks noChangeArrowheads="1"/>
                    </p:cNvSpPr>
                    <p:nvPr/>
                  </p:nvSpPr>
                  <p:spPr bwMode="auto">
                    <a:xfrm>
                      <a:off x="3446463" y="3452813"/>
                      <a:ext cx="34925" cy="34925"/>
                    </a:xfrm>
                    <a:prstGeom prst="ellipse">
                      <a:avLst/>
                    </a:pr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7" name="Oval 301">
                      <a:extLst>
                        <a:ext uri="{FF2B5EF4-FFF2-40B4-BE49-F238E27FC236}">
                          <a16:creationId xmlns:a16="http://schemas.microsoft.com/office/drawing/2014/main" id="{B271CD53-FFA0-1A4E-8C67-1D423AB9DB1C}"/>
                        </a:ext>
                      </a:extLst>
                    </p:cNvPr>
                    <p:cNvSpPr>
                      <a:spLocks noChangeArrowheads="1"/>
                    </p:cNvSpPr>
                    <p:nvPr/>
                  </p:nvSpPr>
                  <p:spPr bwMode="auto">
                    <a:xfrm>
                      <a:off x="3925888" y="3527425"/>
                      <a:ext cx="33338" cy="34925"/>
                    </a:xfrm>
                    <a:prstGeom prst="ellipse">
                      <a:avLst/>
                    </a:pr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8" name="Oval 302">
                      <a:extLst>
                        <a:ext uri="{FF2B5EF4-FFF2-40B4-BE49-F238E27FC236}">
                          <a16:creationId xmlns:a16="http://schemas.microsoft.com/office/drawing/2014/main" id="{FD1CE790-AED3-2947-A6C7-F0EAFE5F6635}"/>
                        </a:ext>
                      </a:extLst>
                    </p:cNvPr>
                    <p:cNvSpPr>
                      <a:spLocks noChangeArrowheads="1"/>
                    </p:cNvSpPr>
                    <p:nvPr/>
                  </p:nvSpPr>
                  <p:spPr bwMode="auto">
                    <a:xfrm>
                      <a:off x="4087813" y="3417888"/>
                      <a:ext cx="34925" cy="34925"/>
                    </a:xfrm>
                    <a:prstGeom prst="ellipse">
                      <a:avLst/>
                    </a:pr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89" name="Oval 303">
                      <a:extLst>
                        <a:ext uri="{FF2B5EF4-FFF2-40B4-BE49-F238E27FC236}">
                          <a16:creationId xmlns:a16="http://schemas.microsoft.com/office/drawing/2014/main" id="{5C8F42D9-8EE5-9C41-9EC3-859C41043E44}"/>
                        </a:ext>
                      </a:extLst>
                    </p:cNvPr>
                    <p:cNvSpPr>
                      <a:spLocks noChangeArrowheads="1"/>
                    </p:cNvSpPr>
                    <p:nvPr/>
                  </p:nvSpPr>
                  <p:spPr bwMode="auto">
                    <a:xfrm>
                      <a:off x="4410076" y="3317875"/>
                      <a:ext cx="33338" cy="33338"/>
                    </a:xfrm>
                    <a:prstGeom prst="ellipse">
                      <a:avLst/>
                    </a:pr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0" name="Oval 304">
                      <a:extLst>
                        <a:ext uri="{FF2B5EF4-FFF2-40B4-BE49-F238E27FC236}">
                          <a16:creationId xmlns:a16="http://schemas.microsoft.com/office/drawing/2014/main" id="{DE2EE8F7-966C-EA47-9527-7393BEEBC66D}"/>
                        </a:ext>
                      </a:extLst>
                    </p:cNvPr>
                    <p:cNvSpPr>
                      <a:spLocks noChangeArrowheads="1"/>
                    </p:cNvSpPr>
                    <p:nvPr/>
                  </p:nvSpPr>
                  <p:spPr bwMode="auto">
                    <a:xfrm>
                      <a:off x="4248151" y="3452813"/>
                      <a:ext cx="34925" cy="34925"/>
                    </a:xfrm>
                    <a:prstGeom prst="ellipse">
                      <a:avLst/>
                    </a:pr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1" name="Oval 305">
                      <a:extLst>
                        <a:ext uri="{FF2B5EF4-FFF2-40B4-BE49-F238E27FC236}">
                          <a16:creationId xmlns:a16="http://schemas.microsoft.com/office/drawing/2014/main" id="{1790A951-276C-1C42-9ACC-50D967F30CCA}"/>
                        </a:ext>
                      </a:extLst>
                    </p:cNvPr>
                    <p:cNvSpPr>
                      <a:spLocks noChangeArrowheads="1"/>
                    </p:cNvSpPr>
                    <p:nvPr/>
                  </p:nvSpPr>
                  <p:spPr bwMode="auto">
                    <a:xfrm>
                      <a:off x="4570413" y="3354388"/>
                      <a:ext cx="33338" cy="34925"/>
                    </a:xfrm>
                    <a:prstGeom prst="ellipse">
                      <a:avLst/>
                    </a:pr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2" name="Oval 306">
                      <a:extLst>
                        <a:ext uri="{FF2B5EF4-FFF2-40B4-BE49-F238E27FC236}">
                          <a16:creationId xmlns:a16="http://schemas.microsoft.com/office/drawing/2014/main" id="{7E864909-E76E-2746-A501-A0BC1B7E4DC1}"/>
                        </a:ext>
                      </a:extLst>
                    </p:cNvPr>
                    <p:cNvSpPr>
                      <a:spLocks noChangeArrowheads="1"/>
                    </p:cNvSpPr>
                    <p:nvPr/>
                  </p:nvSpPr>
                  <p:spPr bwMode="auto">
                    <a:xfrm>
                      <a:off x="4730751" y="3219450"/>
                      <a:ext cx="33338" cy="33338"/>
                    </a:xfrm>
                    <a:prstGeom prst="ellipse">
                      <a:avLst/>
                    </a:pr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3" name="Oval 307">
                      <a:extLst>
                        <a:ext uri="{FF2B5EF4-FFF2-40B4-BE49-F238E27FC236}">
                          <a16:creationId xmlns:a16="http://schemas.microsoft.com/office/drawing/2014/main" id="{C6E87C28-90B6-E647-9270-5A5A68E629A4}"/>
                        </a:ext>
                      </a:extLst>
                    </p:cNvPr>
                    <p:cNvSpPr>
                      <a:spLocks noChangeArrowheads="1"/>
                    </p:cNvSpPr>
                    <p:nvPr/>
                  </p:nvSpPr>
                  <p:spPr bwMode="auto">
                    <a:xfrm>
                      <a:off x="3767138" y="3452813"/>
                      <a:ext cx="34925" cy="34925"/>
                    </a:xfrm>
                    <a:prstGeom prst="ellipse">
                      <a:avLst/>
                    </a:pr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4" name="Oval 308">
                      <a:extLst>
                        <a:ext uri="{FF2B5EF4-FFF2-40B4-BE49-F238E27FC236}">
                          <a16:creationId xmlns:a16="http://schemas.microsoft.com/office/drawing/2014/main" id="{5109B65E-9876-1C47-B1DE-7C2847247440}"/>
                        </a:ext>
                      </a:extLst>
                    </p:cNvPr>
                    <p:cNvSpPr>
                      <a:spLocks noChangeArrowheads="1"/>
                    </p:cNvSpPr>
                    <p:nvPr/>
                  </p:nvSpPr>
                  <p:spPr bwMode="auto">
                    <a:xfrm>
                      <a:off x="3606801" y="3533775"/>
                      <a:ext cx="34925" cy="34925"/>
                    </a:xfrm>
                    <a:prstGeom prst="ellipse">
                      <a:avLst/>
                    </a:pr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5" name="Oval 309">
                      <a:extLst>
                        <a:ext uri="{FF2B5EF4-FFF2-40B4-BE49-F238E27FC236}">
                          <a16:creationId xmlns:a16="http://schemas.microsoft.com/office/drawing/2014/main" id="{AFB40163-334F-E142-B9F8-478516B73473}"/>
                        </a:ext>
                      </a:extLst>
                    </p:cNvPr>
                    <p:cNvSpPr>
                      <a:spLocks noChangeArrowheads="1"/>
                    </p:cNvSpPr>
                    <p:nvPr/>
                  </p:nvSpPr>
                  <p:spPr bwMode="auto">
                    <a:xfrm>
                      <a:off x="3286126" y="3506788"/>
                      <a:ext cx="34925" cy="34925"/>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6" name="Oval 310">
                      <a:extLst>
                        <a:ext uri="{FF2B5EF4-FFF2-40B4-BE49-F238E27FC236}">
                          <a16:creationId xmlns:a16="http://schemas.microsoft.com/office/drawing/2014/main" id="{B57EA540-742B-724E-BB1C-8013488FE5CA}"/>
                        </a:ext>
                      </a:extLst>
                    </p:cNvPr>
                    <p:cNvSpPr>
                      <a:spLocks noChangeArrowheads="1"/>
                    </p:cNvSpPr>
                    <p:nvPr/>
                  </p:nvSpPr>
                  <p:spPr bwMode="auto">
                    <a:xfrm>
                      <a:off x="3286126" y="3663950"/>
                      <a:ext cx="34925" cy="34925"/>
                    </a:xfrm>
                    <a:prstGeom prst="ellipse">
                      <a:avLst/>
                    </a:pr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7" name="Rectangle 311">
                      <a:extLst>
                        <a:ext uri="{FF2B5EF4-FFF2-40B4-BE49-F238E27FC236}">
                          <a16:creationId xmlns:a16="http://schemas.microsoft.com/office/drawing/2014/main" id="{3DCFE69B-B45E-FE4F-9325-0D5CC073FA76}"/>
                        </a:ext>
                      </a:extLst>
                    </p:cNvPr>
                    <p:cNvSpPr>
                      <a:spLocks noChangeArrowheads="1"/>
                    </p:cNvSpPr>
                    <p:nvPr/>
                  </p:nvSpPr>
                  <p:spPr bwMode="auto">
                    <a:xfrm>
                      <a:off x="3227388" y="2820988"/>
                      <a:ext cx="133350" cy="7143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8" name="Rectangle 312">
                      <a:extLst>
                        <a:ext uri="{FF2B5EF4-FFF2-40B4-BE49-F238E27FC236}">
                          <a16:creationId xmlns:a16="http://schemas.microsoft.com/office/drawing/2014/main" id="{8D4B9DB1-0F28-654B-9467-691210E493BB}"/>
                        </a:ext>
                      </a:extLst>
                    </p:cNvPr>
                    <p:cNvSpPr>
                      <a:spLocks noChangeArrowheads="1"/>
                    </p:cNvSpPr>
                    <p:nvPr/>
                  </p:nvSpPr>
                  <p:spPr bwMode="auto">
                    <a:xfrm>
                      <a:off x="3732213" y="2820988"/>
                      <a:ext cx="133350" cy="714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99" name="TextBox 298">
                      <a:extLst>
                        <a:ext uri="{FF2B5EF4-FFF2-40B4-BE49-F238E27FC236}">
                          <a16:creationId xmlns:a16="http://schemas.microsoft.com/office/drawing/2014/main" id="{A78A4EBC-859F-8648-A7C8-B76FB0DB6617}"/>
                        </a:ext>
                      </a:extLst>
                    </p:cNvPr>
                    <p:cNvSpPr txBox="1"/>
                    <p:nvPr/>
                  </p:nvSpPr>
                  <p:spPr>
                    <a:xfrm>
                      <a:off x="3387775" y="2822280"/>
                      <a:ext cx="283965" cy="75570"/>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Text</a:t>
                      </a:r>
                    </a:p>
                  </p:txBody>
                </p:sp>
                <p:sp>
                  <p:nvSpPr>
                    <p:cNvPr id="300" name="TextBox 299">
                      <a:extLst>
                        <a:ext uri="{FF2B5EF4-FFF2-40B4-BE49-F238E27FC236}">
                          <a16:creationId xmlns:a16="http://schemas.microsoft.com/office/drawing/2014/main" id="{0A674A5E-CF8C-A949-B8A6-649E5CD54260}"/>
                        </a:ext>
                      </a:extLst>
                    </p:cNvPr>
                    <p:cNvSpPr txBox="1"/>
                    <p:nvPr/>
                  </p:nvSpPr>
                  <p:spPr>
                    <a:xfrm>
                      <a:off x="3901537" y="2822280"/>
                      <a:ext cx="283965" cy="75570"/>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Text</a:t>
                      </a:r>
                    </a:p>
                  </p:txBody>
                </p:sp>
              </p:grpSp>
              <p:grpSp>
                <p:nvGrpSpPr>
                  <p:cNvPr id="128" name="Group 127">
                    <a:extLst>
                      <a:ext uri="{FF2B5EF4-FFF2-40B4-BE49-F238E27FC236}">
                        <a16:creationId xmlns:a16="http://schemas.microsoft.com/office/drawing/2014/main" id="{5C17F3A5-4378-5448-9762-13555B222188}"/>
                      </a:ext>
                    </a:extLst>
                  </p:cNvPr>
                  <p:cNvGrpSpPr>
                    <a:grpSpLocks noChangeAspect="1"/>
                  </p:cNvGrpSpPr>
                  <p:nvPr/>
                </p:nvGrpSpPr>
                <p:grpSpPr>
                  <a:xfrm>
                    <a:off x="2955926" y="3949031"/>
                    <a:ext cx="1958975" cy="1306513"/>
                    <a:chOff x="3044826" y="4165600"/>
                    <a:chExt cx="1958975" cy="1306513"/>
                  </a:xfrm>
                </p:grpSpPr>
                <p:sp>
                  <p:nvSpPr>
                    <p:cNvPr id="150" name="Rectangle 331">
                      <a:extLst>
                        <a:ext uri="{FF2B5EF4-FFF2-40B4-BE49-F238E27FC236}">
                          <a16:creationId xmlns:a16="http://schemas.microsoft.com/office/drawing/2014/main" id="{DC29CD3B-65B6-E64A-8038-C4FA666D2A92}"/>
                        </a:ext>
                      </a:extLst>
                    </p:cNvPr>
                    <p:cNvSpPr>
                      <a:spLocks noChangeArrowheads="1"/>
                    </p:cNvSpPr>
                    <p:nvPr/>
                  </p:nvSpPr>
                  <p:spPr bwMode="auto">
                    <a:xfrm>
                      <a:off x="3044826" y="4165600"/>
                      <a:ext cx="1958975" cy="13065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1" name="Oval 332">
                      <a:extLst>
                        <a:ext uri="{FF2B5EF4-FFF2-40B4-BE49-F238E27FC236}">
                          <a16:creationId xmlns:a16="http://schemas.microsoft.com/office/drawing/2014/main" id="{1F5A1DCD-5BFF-7343-B73D-3670E56A3A07}"/>
                        </a:ext>
                      </a:extLst>
                    </p:cNvPr>
                    <p:cNvSpPr>
                      <a:spLocks noChangeArrowheads="1"/>
                    </p:cNvSpPr>
                    <p:nvPr/>
                  </p:nvSpPr>
                  <p:spPr bwMode="auto">
                    <a:xfrm>
                      <a:off x="3124201" y="5291138"/>
                      <a:ext cx="38100" cy="38100"/>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2" name="Freeform 333">
                      <a:extLst>
                        <a:ext uri="{FF2B5EF4-FFF2-40B4-BE49-F238E27FC236}">
                          <a16:creationId xmlns:a16="http://schemas.microsoft.com/office/drawing/2014/main" id="{63F64B01-AB1E-6347-AF63-6DFDD68895C8}"/>
                        </a:ext>
                      </a:extLst>
                    </p:cNvPr>
                    <p:cNvSpPr>
                      <a:spLocks/>
                    </p:cNvSpPr>
                    <p:nvPr/>
                  </p:nvSpPr>
                  <p:spPr bwMode="auto">
                    <a:xfrm>
                      <a:off x="3084513" y="5367338"/>
                      <a:ext cx="22225" cy="41275"/>
                    </a:xfrm>
                    <a:custGeom>
                      <a:avLst/>
                      <a:gdLst>
                        <a:gd name="T0" fmla="*/ 0 w 39"/>
                        <a:gd name="T1" fmla="*/ 51 h 72"/>
                        <a:gd name="T2" fmla="*/ 9 w 39"/>
                        <a:gd name="T3" fmla="*/ 50 h 72"/>
                        <a:gd name="T4" fmla="*/ 12 w 39"/>
                        <a:gd name="T5" fmla="*/ 61 h 72"/>
                        <a:gd name="T6" fmla="*/ 19 w 39"/>
                        <a:gd name="T7" fmla="*/ 64 h 72"/>
                        <a:gd name="T8" fmla="*/ 25 w 39"/>
                        <a:gd name="T9" fmla="*/ 62 h 72"/>
                        <a:gd name="T10" fmla="*/ 29 w 39"/>
                        <a:gd name="T11" fmla="*/ 58 h 72"/>
                        <a:gd name="T12" fmla="*/ 30 w 39"/>
                        <a:gd name="T13" fmla="*/ 49 h 72"/>
                        <a:gd name="T14" fmla="*/ 30 w 39"/>
                        <a:gd name="T15" fmla="*/ 0 h 72"/>
                        <a:gd name="T16" fmla="*/ 39 w 39"/>
                        <a:gd name="T17" fmla="*/ 0 h 72"/>
                        <a:gd name="T18" fmla="*/ 39 w 39"/>
                        <a:gd name="T19" fmla="*/ 48 h 72"/>
                        <a:gd name="T20" fmla="*/ 37 w 39"/>
                        <a:gd name="T21" fmla="*/ 62 h 72"/>
                        <a:gd name="T22" fmla="*/ 30 w 39"/>
                        <a:gd name="T23" fmla="*/ 70 h 72"/>
                        <a:gd name="T24" fmla="*/ 19 w 39"/>
                        <a:gd name="T25" fmla="*/ 72 h 72"/>
                        <a:gd name="T26" fmla="*/ 5 w 39"/>
                        <a:gd name="T27" fmla="*/ 67 h 72"/>
                        <a:gd name="T28" fmla="*/ 0 w 39"/>
                        <a:gd name="T29"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2">
                          <a:moveTo>
                            <a:pt x="0" y="51"/>
                          </a:moveTo>
                          <a:lnTo>
                            <a:pt x="9" y="50"/>
                          </a:lnTo>
                          <a:cubicBezTo>
                            <a:pt x="9" y="55"/>
                            <a:pt x="10" y="59"/>
                            <a:pt x="12" y="61"/>
                          </a:cubicBezTo>
                          <a:cubicBezTo>
                            <a:pt x="14" y="63"/>
                            <a:pt x="16" y="64"/>
                            <a:pt x="19" y="64"/>
                          </a:cubicBezTo>
                          <a:cubicBezTo>
                            <a:pt x="22" y="64"/>
                            <a:pt x="24" y="63"/>
                            <a:pt x="25" y="62"/>
                          </a:cubicBezTo>
                          <a:cubicBezTo>
                            <a:pt x="27" y="61"/>
                            <a:pt x="28" y="60"/>
                            <a:pt x="29" y="58"/>
                          </a:cubicBezTo>
                          <a:cubicBezTo>
                            <a:pt x="30" y="56"/>
                            <a:pt x="30" y="53"/>
                            <a:pt x="30" y="49"/>
                          </a:cubicBezTo>
                          <a:lnTo>
                            <a:pt x="30" y="0"/>
                          </a:lnTo>
                          <a:lnTo>
                            <a:pt x="39" y="0"/>
                          </a:lnTo>
                          <a:lnTo>
                            <a:pt x="39" y="48"/>
                          </a:lnTo>
                          <a:cubicBezTo>
                            <a:pt x="39" y="54"/>
                            <a:pt x="39" y="59"/>
                            <a:pt x="37" y="62"/>
                          </a:cubicBezTo>
                          <a:cubicBezTo>
                            <a:pt x="36" y="66"/>
                            <a:pt x="33" y="68"/>
                            <a:pt x="30" y="70"/>
                          </a:cubicBezTo>
                          <a:cubicBezTo>
                            <a:pt x="27" y="72"/>
                            <a:pt x="24" y="72"/>
                            <a:pt x="19" y="72"/>
                          </a:cubicBezTo>
                          <a:cubicBezTo>
                            <a:pt x="13" y="72"/>
                            <a:pt x="8" y="71"/>
                            <a:pt x="5" y="67"/>
                          </a:cubicBezTo>
                          <a:cubicBezTo>
                            <a:pt x="2" y="63"/>
                            <a:pt x="0" y="58"/>
                            <a:pt x="0" y="5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3" name="Freeform 334">
                      <a:extLst>
                        <a:ext uri="{FF2B5EF4-FFF2-40B4-BE49-F238E27FC236}">
                          <a16:creationId xmlns:a16="http://schemas.microsoft.com/office/drawing/2014/main" id="{9F914E2E-44F2-9446-8000-D78B0B6FBD0E}"/>
                        </a:ext>
                      </a:extLst>
                    </p:cNvPr>
                    <p:cNvSpPr>
                      <a:spLocks noEditPoints="1"/>
                    </p:cNvSpPr>
                    <p:nvPr/>
                  </p:nvSpPr>
                  <p:spPr bwMode="auto">
                    <a:xfrm>
                      <a:off x="3114676" y="5376863"/>
                      <a:ext cx="26988" cy="31750"/>
                    </a:xfrm>
                    <a:custGeom>
                      <a:avLst/>
                      <a:gdLst>
                        <a:gd name="T0" fmla="*/ 37 w 48"/>
                        <a:gd name="T1" fmla="*/ 47 h 54"/>
                        <a:gd name="T2" fmla="*/ 27 w 48"/>
                        <a:gd name="T3" fmla="*/ 53 h 54"/>
                        <a:gd name="T4" fmla="*/ 18 w 48"/>
                        <a:gd name="T5" fmla="*/ 54 h 54"/>
                        <a:gd name="T6" fmla="*/ 4 w 48"/>
                        <a:gd name="T7" fmla="*/ 50 h 54"/>
                        <a:gd name="T8" fmla="*/ 0 w 48"/>
                        <a:gd name="T9" fmla="*/ 40 h 54"/>
                        <a:gd name="T10" fmla="*/ 2 w 48"/>
                        <a:gd name="T11" fmla="*/ 33 h 54"/>
                        <a:gd name="T12" fmla="*/ 6 w 48"/>
                        <a:gd name="T13" fmla="*/ 28 h 54"/>
                        <a:gd name="T14" fmla="*/ 12 w 48"/>
                        <a:gd name="T15" fmla="*/ 25 h 54"/>
                        <a:gd name="T16" fmla="*/ 20 w 48"/>
                        <a:gd name="T17" fmla="*/ 23 h 54"/>
                        <a:gd name="T18" fmla="*/ 36 w 48"/>
                        <a:gd name="T19" fmla="*/ 20 h 54"/>
                        <a:gd name="T20" fmla="*/ 36 w 48"/>
                        <a:gd name="T21" fmla="*/ 18 h 54"/>
                        <a:gd name="T22" fmla="*/ 33 w 48"/>
                        <a:gd name="T23" fmla="*/ 10 h 54"/>
                        <a:gd name="T24" fmla="*/ 23 w 48"/>
                        <a:gd name="T25" fmla="*/ 7 h 54"/>
                        <a:gd name="T26" fmla="*/ 14 w 48"/>
                        <a:gd name="T27" fmla="*/ 10 h 54"/>
                        <a:gd name="T28" fmla="*/ 10 w 48"/>
                        <a:gd name="T29" fmla="*/ 17 h 54"/>
                        <a:gd name="T30" fmla="*/ 1 w 48"/>
                        <a:gd name="T31" fmla="*/ 16 h 54"/>
                        <a:gd name="T32" fmla="*/ 5 w 48"/>
                        <a:gd name="T33" fmla="*/ 7 h 54"/>
                        <a:gd name="T34" fmla="*/ 13 w 48"/>
                        <a:gd name="T35" fmla="*/ 2 h 54"/>
                        <a:gd name="T36" fmla="*/ 25 w 48"/>
                        <a:gd name="T37" fmla="*/ 0 h 54"/>
                        <a:gd name="T38" fmla="*/ 35 w 48"/>
                        <a:gd name="T39" fmla="*/ 2 h 54"/>
                        <a:gd name="T40" fmla="*/ 42 w 48"/>
                        <a:gd name="T41" fmla="*/ 6 h 54"/>
                        <a:gd name="T42" fmla="*/ 44 w 48"/>
                        <a:gd name="T43" fmla="*/ 12 h 54"/>
                        <a:gd name="T44" fmla="*/ 45 w 48"/>
                        <a:gd name="T45" fmla="*/ 20 h 54"/>
                        <a:gd name="T46" fmla="*/ 45 w 48"/>
                        <a:gd name="T47" fmla="*/ 32 h 54"/>
                        <a:gd name="T48" fmla="*/ 45 w 48"/>
                        <a:gd name="T49" fmla="*/ 47 h 54"/>
                        <a:gd name="T50" fmla="*/ 48 w 48"/>
                        <a:gd name="T51" fmla="*/ 53 h 54"/>
                        <a:gd name="T52" fmla="*/ 38 w 48"/>
                        <a:gd name="T53" fmla="*/ 53 h 54"/>
                        <a:gd name="T54" fmla="*/ 37 w 48"/>
                        <a:gd name="T55" fmla="*/ 47 h 54"/>
                        <a:gd name="T56" fmla="*/ 36 w 48"/>
                        <a:gd name="T57" fmla="*/ 27 h 54"/>
                        <a:gd name="T58" fmla="*/ 22 w 48"/>
                        <a:gd name="T59" fmla="*/ 31 h 54"/>
                        <a:gd name="T60" fmla="*/ 14 w 48"/>
                        <a:gd name="T61" fmla="*/ 32 h 54"/>
                        <a:gd name="T62" fmla="*/ 10 w 48"/>
                        <a:gd name="T63" fmla="*/ 35 h 54"/>
                        <a:gd name="T64" fmla="*/ 9 w 48"/>
                        <a:gd name="T65" fmla="*/ 39 h 54"/>
                        <a:gd name="T66" fmla="*/ 12 w 48"/>
                        <a:gd name="T67" fmla="*/ 45 h 54"/>
                        <a:gd name="T68" fmla="*/ 20 w 48"/>
                        <a:gd name="T69" fmla="*/ 48 h 54"/>
                        <a:gd name="T70" fmla="*/ 29 w 48"/>
                        <a:gd name="T71" fmla="*/ 45 h 54"/>
                        <a:gd name="T72" fmla="*/ 34 w 48"/>
                        <a:gd name="T73" fmla="*/ 39 h 54"/>
                        <a:gd name="T74" fmla="*/ 36 w 48"/>
                        <a:gd name="T75" fmla="*/ 30 h 54"/>
                        <a:gd name="T76" fmla="*/ 36 w 48"/>
                        <a:gd name="T7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54">
                          <a:moveTo>
                            <a:pt x="37" y="47"/>
                          </a:moveTo>
                          <a:cubicBezTo>
                            <a:pt x="33" y="50"/>
                            <a:pt x="30" y="52"/>
                            <a:pt x="27" y="53"/>
                          </a:cubicBezTo>
                          <a:cubicBezTo>
                            <a:pt x="24" y="54"/>
                            <a:pt x="21" y="54"/>
                            <a:pt x="18" y="54"/>
                          </a:cubicBezTo>
                          <a:cubicBezTo>
                            <a:pt x="12" y="54"/>
                            <a:pt x="7" y="53"/>
                            <a:pt x="4" y="50"/>
                          </a:cubicBezTo>
                          <a:cubicBezTo>
                            <a:pt x="1" y="47"/>
                            <a:pt x="0" y="44"/>
                            <a:pt x="0" y="40"/>
                          </a:cubicBezTo>
                          <a:cubicBezTo>
                            <a:pt x="0" y="37"/>
                            <a:pt x="0" y="35"/>
                            <a:pt x="2" y="33"/>
                          </a:cubicBezTo>
                          <a:cubicBezTo>
                            <a:pt x="3" y="31"/>
                            <a:pt x="4" y="29"/>
                            <a:pt x="6" y="28"/>
                          </a:cubicBezTo>
                          <a:cubicBezTo>
                            <a:pt x="8" y="26"/>
                            <a:pt x="10" y="25"/>
                            <a:pt x="12" y="25"/>
                          </a:cubicBezTo>
                          <a:cubicBezTo>
                            <a:pt x="14" y="24"/>
                            <a:pt x="17" y="24"/>
                            <a:pt x="20" y="23"/>
                          </a:cubicBezTo>
                          <a:cubicBezTo>
                            <a:pt x="27" y="23"/>
                            <a:pt x="33" y="21"/>
                            <a:pt x="36" y="20"/>
                          </a:cubicBezTo>
                          <a:cubicBezTo>
                            <a:pt x="36" y="19"/>
                            <a:pt x="36" y="18"/>
                            <a:pt x="36" y="18"/>
                          </a:cubicBezTo>
                          <a:cubicBezTo>
                            <a:pt x="36" y="14"/>
                            <a:pt x="35" y="12"/>
                            <a:pt x="33" y="10"/>
                          </a:cubicBezTo>
                          <a:cubicBezTo>
                            <a:pt x="31" y="8"/>
                            <a:pt x="28" y="7"/>
                            <a:pt x="23" y="7"/>
                          </a:cubicBezTo>
                          <a:cubicBezTo>
                            <a:pt x="19" y="7"/>
                            <a:pt x="16" y="8"/>
                            <a:pt x="14" y="10"/>
                          </a:cubicBezTo>
                          <a:cubicBezTo>
                            <a:pt x="12" y="11"/>
                            <a:pt x="11" y="14"/>
                            <a:pt x="10" y="17"/>
                          </a:cubicBezTo>
                          <a:lnTo>
                            <a:pt x="1" y="16"/>
                          </a:lnTo>
                          <a:cubicBezTo>
                            <a:pt x="2" y="12"/>
                            <a:pt x="3" y="10"/>
                            <a:pt x="5" y="7"/>
                          </a:cubicBezTo>
                          <a:cubicBezTo>
                            <a:pt x="7" y="5"/>
                            <a:pt x="10" y="3"/>
                            <a:pt x="13" y="2"/>
                          </a:cubicBezTo>
                          <a:cubicBezTo>
                            <a:pt x="16" y="1"/>
                            <a:pt x="20" y="0"/>
                            <a:pt x="25" y="0"/>
                          </a:cubicBezTo>
                          <a:cubicBezTo>
                            <a:pt x="29" y="0"/>
                            <a:pt x="33" y="1"/>
                            <a:pt x="35" y="2"/>
                          </a:cubicBezTo>
                          <a:cubicBezTo>
                            <a:pt x="38" y="3"/>
                            <a:pt x="40" y="4"/>
                            <a:pt x="42" y="6"/>
                          </a:cubicBezTo>
                          <a:cubicBezTo>
                            <a:pt x="43" y="7"/>
                            <a:pt x="44" y="9"/>
                            <a:pt x="44" y="12"/>
                          </a:cubicBezTo>
                          <a:cubicBezTo>
                            <a:pt x="45" y="13"/>
                            <a:pt x="45" y="16"/>
                            <a:pt x="45" y="20"/>
                          </a:cubicBezTo>
                          <a:lnTo>
                            <a:pt x="45" y="32"/>
                          </a:lnTo>
                          <a:cubicBezTo>
                            <a:pt x="45" y="40"/>
                            <a:pt x="45" y="45"/>
                            <a:pt x="45" y="47"/>
                          </a:cubicBezTo>
                          <a:cubicBezTo>
                            <a:pt x="46" y="49"/>
                            <a:pt x="46" y="51"/>
                            <a:pt x="48" y="53"/>
                          </a:cubicBezTo>
                          <a:lnTo>
                            <a:pt x="38" y="53"/>
                          </a:lnTo>
                          <a:cubicBezTo>
                            <a:pt x="37" y="51"/>
                            <a:pt x="37" y="49"/>
                            <a:pt x="37" y="47"/>
                          </a:cubicBezTo>
                          <a:close/>
                          <a:moveTo>
                            <a:pt x="36" y="27"/>
                          </a:moveTo>
                          <a:cubicBezTo>
                            <a:pt x="33" y="29"/>
                            <a:pt x="28" y="30"/>
                            <a:pt x="22" y="31"/>
                          </a:cubicBezTo>
                          <a:cubicBezTo>
                            <a:pt x="18" y="31"/>
                            <a:pt x="15" y="32"/>
                            <a:pt x="14" y="32"/>
                          </a:cubicBezTo>
                          <a:cubicBezTo>
                            <a:pt x="12" y="33"/>
                            <a:pt x="11" y="34"/>
                            <a:pt x="10" y="35"/>
                          </a:cubicBezTo>
                          <a:cubicBezTo>
                            <a:pt x="10" y="36"/>
                            <a:pt x="9" y="38"/>
                            <a:pt x="9" y="39"/>
                          </a:cubicBezTo>
                          <a:cubicBezTo>
                            <a:pt x="9" y="42"/>
                            <a:pt x="10" y="44"/>
                            <a:pt x="12" y="45"/>
                          </a:cubicBezTo>
                          <a:cubicBezTo>
                            <a:pt x="14" y="47"/>
                            <a:pt x="16" y="48"/>
                            <a:pt x="20" y="48"/>
                          </a:cubicBezTo>
                          <a:cubicBezTo>
                            <a:pt x="23" y="48"/>
                            <a:pt x="26" y="47"/>
                            <a:pt x="29" y="45"/>
                          </a:cubicBezTo>
                          <a:cubicBezTo>
                            <a:pt x="31" y="44"/>
                            <a:pt x="33" y="42"/>
                            <a:pt x="34" y="39"/>
                          </a:cubicBezTo>
                          <a:cubicBezTo>
                            <a:pt x="35" y="37"/>
                            <a:pt x="36" y="34"/>
                            <a:pt x="36" y="30"/>
                          </a:cubicBezTo>
                          <a:lnTo>
                            <a:pt x="36" y="2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4" name="Freeform 335">
                      <a:extLst>
                        <a:ext uri="{FF2B5EF4-FFF2-40B4-BE49-F238E27FC236}">
                          <a16:creationId xmlns:a16="http://schemas.microsoft.com/office/drawing/2014/main" id="{5465BA14-0E21-DE47-BF83-9AB8AD1CD9F5}"/>
                        </a:ext>
                      </a:extLst>
                    </p:cNvPr>
                    <p:cNvSpPr>
                      <a:spLocks/>
                    </p:cNvSpPr>
                    <p:nvPr/>
                  </p:nvSpPr>
                  <p:spPr bwMode="auto">
                    <a:xfrm>
                      <a:off x="3148013" y="5376863"/>
                      <a:ext cx="23813" cy="30163"/>
                    </a:xfrm>
                    <a:custGeom>
                      <a:avLst/>
                      <a:gdLst>
                        <a:gd name="T0" fmla="*/ 0 w 43"/>
                        <a:gd name="T1" fmla="*/ 53 h 53"/>
                        <a:gd name="T2" fmla="*/ 0 w 43"/>
                        <a:gd name="T3" fmla="*/ 1 h 53"/>
                        <a:gd name="T4" fmla="*/ 8 w 43"/>
                        <a:gd name="T5" fmla="*/ 1 h 53"/>
                        <a:gd name="T6" fmla="*/ 8 w 43"/>
                        <a:gd name="T7" fmla="*/ 9 h 53"/>
                        <a:gd name="T8" fmla="*/ 25 w 43"/>
                        <a:gd name="T9" fmla="*/ 0 h 53"/>
                        <a:gd name="T10" fmla="*/ 33 w 43"/>
                        <a:gd name="T11" fmla="*/ 2 h 53"/>
                        <a:gd name="T12" fmla="*/ 39 w 43"/>
                        <a:gd name="T13" fmla="*/ 6 h 53"/>
                        <a:gd name="T14" fmla="*/ 42 w 43"/>
                        <a:gd name="T15" fmla="*/ 13 h 53"/>
                        <a:gd name="T16" fmla="*/ 43 w 43"/>
                        <a:gd name="T17" fmla="*/ 21 h 53"/>
                        <a:gd name="T18" fmla="*/ 43 w 43"/>
                        <a:gd name="T19" fmla="*/ 53 h 53"/>
                        <a:gd name="T20" fmla="*/ 34 w 43"/>
                        <a:gd name="T21" fmla="*/ 53 h 53"/>
                        <a:gd name="T22" fmla="*/ 34 w 43"/>
                        <a:gd name="T23" fmla="*/ 22 h 53"/>
                        <a:gd name="T24" fmla="*/ 33 w 43"/>
                        <a:gd name="T25" fmla="*/ 14 h 53"/>
                        <a:gd name="T26" fmla="*/ 29 w 43"/>
                        <a:gd name="T27" fmla="*/ 9 h 53"/>
                        <a:gd name="T28" fmla="*/ 23 w 43"/>
                        <a:gd name="T29" fmla="*/ 8 h 53"/>
                        <a:gd name="T30" fmla="*/ 13 w 43"/>
                        <a:gd name="T31" fmla="*/ 11 h 53"/>
                        <a:gd name="T32" fmla="*/ 9 w 43"/>
                        <a:gd name="T33" fmla="*/ 25 h 53"/>
                        <a:gd name="T34" fmla="*/ 9 w 43"/>
                        <a:gd name="T35" fmla="*/ 53 h 53"/>
                        <a:gd name="T36" fmla="*/ 0 w 43"/>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53">
                          <a:moveTo>
                            <a:pt x="0" y="53"/>
                          </a:moveTo>
                          <a:lnTo>
                            <a:pt x="0" y="1"/>
                          </a:lnTo>
                          <a:lnTo>
                            <a:pt x="8" y="1"/>
                          </a:lnTo>
                          <a:lnTo>
                            <a:pt x="8" y="9"/>
                          </a:lnTo>
                          <a:cubicBezTo>
                            <a:pt x="12" y="3"/>
                            <a:pt x="18" y="0"/>
                            <a:pt x="25" y="0"/>
                          </a:cubicBezTo>
                          <a:cubicBezTo>
                            <a:pt x="28" y="0"/>
                            <a:pt x="31" y="1"/>
                            <a:pt x="33" y="2"/>
                          </a:cubicBezTo>
                          <a:cubicBezTo>
                            <a:pt x="36" y="3"/>
                            <a:pt x="38" y="4"/>
                            <a:pt x="39" y="6"/>
                          </a:cubicBezTo>
                          <a:cubicBezTo>
                            <a:pt x="41" y="8"/>
                            <a:pt x="42" y="10"/>
                            <a:pt x="42" y="13"/>
                          </a:cubicBezTo>
                          <a:cubicBezTo>
                            <a:pt x="42" y="14"/>
                            <a:pt x="43" y="17"/>
                            <a:pt x="43" y="21"/>
                          </a:cubicBezTo>
                          <a:lnTo>
                            <a:pt x="43" y="53"/>
                          </a:lnTo>
                          <a:lnTo>
                            <a:pt x="34" y="53"/>
                          </a:lnTo>
                          <a:lnTo>
                            <a:pt x="34" y="22"/>
                          </a:lnTo>
                          <a:cubicBezTo>
                            <a:pt x="34" y="18"/>
                            <a:pt x="33" y="15"/>
                            <a:pt x="33" y="14"/>
                          </a:cubicBezTo>
                          <a:cubicBezTo>
                            <a:pt x="32" y="12"/>
                            <a:pt x="31" y="10"/>
                            <a:pt x="29" y="9"/>
                          </a:cubicBezTo>
                          <a:cubicBezTo>
                            <a:pt x="27" y="8"/>
                            <a:pt x="25" y="8"/>
                            <a:pt x="23" y="8"/>
                          </a:cubicBezTo>
                          <a:cubicBezTo>
                            <a:pt x="19" y="8"/>
                            <a:pt x="16" y="9"/>
                            <a:pt x="13" y="11"/>
                          </a:cubicBezTo>
                          <a:cubicBezTo>
                            <a:pt x="11" y="14"/>
                            <a:pt x="9" y="18"/>
                            <a:pt x="9" y="25"/>
                          </a:cubicBezTo>
                          <a:lnTo>
                            <a:pt x="9" y="53"/>
                          </a:lnTo>
                          <a:lnTo>
                            <a:pt x="0" y="5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5" name="Freeform 336">
                      <a:extLst>
                        <a:ext uri="{FF2B5EF4-FFF2-40B4-BE49-F238E27FC236}">
                          <a16:creationId xmlns:a16="http://schemas.microsoft.com/office/drawing/2014/main" id="{C97E3C01-D449-2348-94D4-186D728AF501}"/>
                        </a:ext>
                      </a:extLst>
                    </p:cNvPr>
                    <p:cNvSpPr>
                      <a:spLocks/>
                    </p:cNvSpPr>
                    <p:nvPr/>
                  </p:nvSpPr>
                  <p:spPr bwMode="auto">
                    <a:xfrm>
                      <a:off x="3262313" y="5367338"/>
                      <a:ext cx="26988" cy="39688"/>
                    </a:xfrm>
                    <a:custGeom>
                      <a:avLst/>
                      <a:gdLst>
                        <a:gd name="T0" fmla="*/ 0 w 48"/>
                        <a:gd name="T1" fmla="*/ 71 h 71"/>
                        <a:gd name="T2" fmla="*/ 0 w 48"/>
                        <a:gd name="T3" fmla="*/ 0 h 71"/>
                        <a:gd name="T4" fmla="*/ 48 w 48"/>
                        <a:gd name="T5" fmla="*/ 0 h 71"/>
                        <a:gd name="T6" fmla="*/ 48 w 48"/>
                        <a:gd name="T7" fmla="*/ 8 h 71"/>
                        <a:gd name="T8" fmla="*/ 9 w 48"/>
                        <a:gd name="T9" fmla="*/ 8 h 71"/>
                        <a:gd name="T10" fmla="*/ 9 w 48"/>
                        <a:gd name="T11" fmla="*/ 30 h 71"/>
                        <a:gd name="T12" fmla="*/ 43 w 48"/>
                        <a:gd name="T13" fmla="*/ 30 h 71"/>
                        <a:gd name="T14" fmla="*/ 43 w 48"/>
                        <a:gd name="T15" fmla="*/ 39 h 71"/>
                        <a:gd name="T16" fmla="*/ 9 w 48"/>
                        <a:gd name="T17" fmla="*/ 39 h 71"/>
                        <a:gd name="T18" fmla="*/ 9 w 48"/>
                        <a:gd name="T19" fmla="*/ 71 h 71"/>
                        <a:gd name="T20" fmla="*/ 0 w 48"/>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71">
                          <a:moveTo>
                            <a:pt x="0" y="71"/>
                          </a:moveTo>
                          <a:lnTo>
                            <a:pt x="0" y="0"/>
                          </a:lnTo>
                          <a:lnTo>
                            <a:pt x="48" y="0"/>
                          </a:lnTo>
                          <a:lnTo>
                            <a:pt x="48" y="8"/>
                          </a:lnTo>
                          <a:lnTo>
                            <a:pt x="9" y="8"/>
                          </a:lnTo>
                          <a:lnTo>
                            <a:pt x="9" y="30"/>
                          </a:lnTo>
                          <a:lnTo>
                            <a:pt x="43" y="30"/>
                          </a:lnTo>
                          <a:lnTo>
                            <a:pt x="43" y="39"/>
                          </a:lnTo>
                          <a:lnTo>
                            <a:pt x="9" y="39"/>
                          </a:lnTo>
                          <a:lnTo>
                            <a:pt x="9" y="71"/>
                          </a:lnTo>
                          <a:lnTo>
                            <a:pt x="0" y="7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6" name="Freeform 337">
                      <a:extLst>
                        <a:ext uri="{FF2B5EF4-FFF2-40B4-BE49-F238E27FC236}">
                          <a16:creationId xmlns:a16="http://schemas.microsoft.com/office/drawing/2014/main" id="{4C6F804C-E741-744E-BD83-77F407A6E2BD}"/>
                        </a:ext>
                      </a:extLst>
                    </p:cNvPr>
                    <p:cNvSpPr>
                      <a:spLocks noEditPoints="1"/>
                    </p:cNvSpPr>
                    <p:nvPr/>
                  </p:nvSpPr>
                  <p:spPr bwMode="auto">
                    <a:xfrm>
                      <a:off x="3294063" y="5376863"/>
                      <a:ext cx="26988" cy="31750"/>
                    </a:xfrm>
                    <a:custGeom>
                      <a:avLst/>
                      <a:gdLst>
                        <a:gd name="T0" fmla="*/ 39 w 48"/>
                        <a:gd name="T1" fmla="*/ 37 h 54"/>
                        <a:gd name="T2" fmla="*/ 48 w 48"/>
                        <a:gd name="T3" fmla="*/ 38 h 54"/>
                        <a:gd name="T4" fmla="*/ 40 w 48"/>
                        <a:gd name="T5" fmla="*/ 50 h 54"/>
                        <a:gd name="T6" fmla="*/ 25 w 48"/>
                        <a:gd name="T7" fmla="*/ 54 h 54"/>
                        <a:gd name="T8" fmla="*/ 7 w 48"/>
                        <a:gd name="T9" fmla="*/ 47 h 54"/>
                        <a:gd name="T10" fmla="*/ 0 w 48"/>
                        <a:gd name="T11" fmla="*/ 28 h 54"/>
                        <a:gd name="T12" fmla="*/ 7 w 48"/>
                        <a:gd name="T13" fmla="*/ 7 h 54"/>
                        <a:gd name="T14" fmla="*/ 24 w 48"/>
                        <a:gd name="T15" fmla="*/ 0 h 54"/>
                        <a:gd name="T16" fmla="*/ 41 w 48"/>
                        <a:gd name="T17" fmla="*/ 7 h 54"/>
                        <a:gd name="T18" fmla="*/ 48 w 48"/>
                        <a:gd name="T19" fmla="*/ 27 h 54"/>
                        <a:gd name="T20" fmla="*/ 48 w 48"/>
                        <a:gd name="T21" fmla="*/ 30 h 54"/>
                        <a:gd name="T22" fmla="*/ 9 w 48"/>
                        <a:gd name="T23" fmla="*/ 30 h 54"/>
                        <a:gd name="T24" fmla="*/ 14 w 48"/>
                        <a:gd name="T25" fmla="*/ 43 h 54"/>
                        <a:gd name="T26" fmla="*/ 25 w 48"/>
                        <a:gd name="T27" fmla="*/ 47 h 54"/>
                        <a:gd name="T28" fmla="*/ 33 w 48"/>
                        <a:gd name="T29" fmla="*/ 45 h 54"/>
                        <a:gd name="T30" fmla="*/ 39 w 48"/>
                        <a:gd name="T31" fmla="*/ 37 h 54"/>
                        <a:gd name="T32" fmla="*/ 10 w 48"/>
                        <a:gd name="T33" fmla="*/ 22 h 54"/>
                        <a:gd name="T34" fmla="*/ 39 w 48"/>
                        <a:gd name="T35" fmla="*/ 22 h 54"/>
                        <a:gd name="T36" fmla="*/ 35 w 48"/>
                        <a:gd name="T37" fmla="*/ 13 h 54"/>
                        <a:gd name="T38" fmla="*/ 25 w 48"/>
                        <a:gd name="T39" fmla="*/ 7 h 54"/>
                        <a:gd name="T40" fmla="*/ 14 w 48"/>
                        <a:gd name="T41" fmla="*/ 11 h 54"/>
                        <a:gd name="T42" fmla="*/ 10 w 48"/>
                        <a:gd name="T43"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39" y="37"/>
                          </a:moveTo>
                          <a:lnTo>
                            <a:pt x="48" y="38"/>
                          </a:lnTo>
                          <a:cubicBezTo>
                            <a:pt x="46" y="43"/>
                            <a:pt x="44" y="47"/>
                            <a:pt x="40" y="50"/>
                          </a:cubicBezTo>
                          <a:cubicBezTo>
                            <a:pt x="36" y="53"/>
                            <a:pt x="31" y="54"/>
                            <a:pt x="25" y="54"/>
                          </a:cubicBezTo>
                          <a:cubicBezTo>
                            <a:pt x="17" y="54"/>
                            <a:pt x="11" y="52"/>
                            <a:pt x="7" y="47"/>
                          </a:cubicBezTo>
                          <a:cubicBezTo>
                            <a:pt x="2" y="43"/>
                            <a:pt x="0" y="36"/>
                            <a:pt x="0" y="28"/>
                          </a:cubicBezTo>
                          <a:cubicBezTo>
                            <a:pt x="0" y="19"/>
                            <a:pt x="2" y="12"/>
                            <a:pt x="7" y="7"/>
                          </a:cubicBezTo>
                          <a:cubicBezTo>
                            <a:pt x="11" y="3"/>
                            <a:pt x="17" y="0"/>
                            <a:pt x="24" y="0"/>
                          </a:cubicBezTo>
                          <a:cubicBezTo>
                            <a:pt x="31" y="0"/>
                            <a:pt x="37" y="3"/>
                            <a:pt x="41" y="7"/>
                          </a:cubicBezTo>
                          <a:cubicBezTo>
                            <a:pt x="46" y="12"/>
                            <a:pt x="48" y="19"/>
                            <a:pt x="48" y="27"/>
                          </a:cubicBezTo>
                          <a:cubicBezTo>
                            <a:pt x="48" y="28"/>
                            <a:pt x="48" y="29"/>
                            <a:pt x="48" y="30"/>
                          </a:cubicBezTo>
                          <a:lnTo>
                            <a:pt x="9" y="30"/>
                          </a:lnTo>
                          <a:cubicBezTo>
                            <a:pt x="10" y="35"/>
                            <a:pt x="11" y="40"/>
                            <a:pt x="14" y="43"/>
                          </a:cubicBezTo>
                          <a:cubicBezTo>
                            <a:pt x="17" y="46"/>
                            <a:pt x="21" y="47"/>
                            <a:pt x="25" y="47"/>
                          </a:cubicBezTo>
                          <a:cubicBezTo>
                            <a:pt x="28" y="47"/>
                            <a:pt x="31" y="46"/>
                            <a:pt x="33" y="45"/>
                          </a:cubicBezTo>
                          <a:cubicBezTo>
                            <a:pt x="36" y="43"/>
                            <a:pt x="37" y="40"/>
                            <a:pt x="39" y="37"/>
                          </a:cubicBezTo>
                          <a:close/>
                          <a:moveTo>
                            <a:pt x="10" y="22"/>
                          </a:moveTo>
                          <a:lnTo>
                            <a:pt x="39" y="22"/>
                          </a:lnTo>
                          <a:cubicBezTo>
                            <a:pt x="38" y="18"/>
                            <a:pt x="37" y="15"/>
                            <a:pt x="35" y="13"/>
                          </a:cubicBezTo>
                          <a:cubicBezTo>
                            <a:pt x="33" y="9"/>
                            <a:pt x="29" y="7"/>
                            <a:pt x="25" y="7"/>
                          </a:cubicBezTo>
                          <a:cubicBezTo>
                            <a:pt x="21" y="7"/>
                            <a:pt x="17" y="9"/>
                            <a:pt x="14" y="11"/>
                          </a:cubicBezTo>
                          <a:cubicBezTo>
                            <a:pt x="12" y="14"/>
                            <a:pt x="10" y="18"/>
                            <a:pt x="1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7" name="Freeform 338">
                      <a:extLst>
                        <a:ext uri="{FF2B5EF4-FFF2-40B4-BE49-F238E27FC236}">
                          <a16:creationId xmlns:a16="http://schemas.microsoft.com/office/drawing/2014/main" id="{4B37F93E-FE9F-6E4B-AA68-3ECE651C3178}"/>
                        </a:ext>
                      </a:extLst>
                    </p:cNvPr>
                    <p:cNvSpPr>
                      <a:spLocks noEditPoints="1"/>
                    </p:cNvSpPr>
                    <p:nvPr/>
                  </p:nvSpPr>
                  <p:spPr bwMode="auto">
                    <a:xfrm>
                      <a:off x="3327401" y="5367338"/>
                      <a:ext cx="26988" cy="41275"/>
                    </a:xfrm>
                    <a:custGeom>
                      <a:avLst/>
                      <a:gdLst>
                        <a:gd name="T0" fmla="*/ 8 w 45"/>
                        <a:gd name="T1" fmla="*/ 71 h 72"/>
                        <a:gd name="T2" fmla="*/ 0 w 45"/>
                        <a:gd name="T3" fmla="*/ 71 h 72"/>
                        <a:gd name="T4" fmla="*/ 0 w 45"/>
                        <a:gd name="T5" fmla="*/ 0 h 72"/>
                        <a:gd name="T6" fmla="*/ 9 w 45"/>
                        <a:gd name="T7" fmla="*/ 0 h 72"/>
                        <a:gd name="T8" fmla="*/ 9 w 45"/>
                        <a:gd name="T9" fmla="*/ 25 h 72"/>
                        <a:gd name="T10" fmla="*/ 23 w 45"/>
                        <a:gd name="T11" fmla="*/ 18 h 72"/>
                        <a:gd name="T12" fmla="*/ 32 w 45"/>
                        <a:gd name="T13" fmla="*/ 20 h 72"/>
                        <a:gd name="T14" fmla="*/ 39 w 45"/>
                        <a:gd name="T15" fmla="*/ 26 h 72"/>
                        <a:gd name="T16" fmla="*/ 43 w 45"/>
                        <a:gd name="T17" fmla="*/ 34 h 72"/>
                        <a:gd name="T18" fmla="*/ 45 w 45"/>
                        <a:gd name="T19" fmla="*/ 45 h 72"/>
                        <a:gd name="T20" fmla="*/ 38 w 45"/>
                        <a:gd name="T21" fmla="*/ 65 h 72"/>
                        <a:gd name="T22" fmla="*/ 22 w 45"/>
                        <a:gd name="T23" fmla="*/ 72 h 72"/>
                        <a:gd name="T24" fmla="*/ 8 w 45"/>
                        <a:gd name="T25" fmla="*/ 65 h 72"/>
                        <a:gd name="T26" fmla="*/ 8 w 45"/>
                        <a:gd name="T27" fmla="*/ 71 h 72"/>
                        <a:gd name="T28" fmla="*/ 8 w 45"/>
                        <a:gd name="T29" fmla="*/ 45 h 72"/>
                        <a:gd name="T30" fmla="*/ 10 w 45"/>
                        <a:gd name="T31" fmla="*/ 58 h 72"/>
                        <a:gd name="T32" fmla="*/ 22 w 45"/>
                        <a:gd name="T33" fmla="*/ 65 h 72"/>
                        <a:gd name="T34" fmla="*/ 32 w 45"/>
                        <a:gd name="T35" fmla="*/ 60 h 72"/>
                        <a:gd name="T36" fmla="*/ 36 w 45"/>
                        <a:gd name="T37" fmla="*/ 45 h 72"/>
                        <a:gd name="T38" fmla="*/ 32 w 45"/>
                        <a:gd name="T39" fmla="*/ 30 h 72"/>
                        <a:gd name="T40" fmla="*/ 22 w 45"/>
                        <a:gd name="T41" fmla="*/ 25 h 72"/>
                        <a:gd name="T42" fmla="*/ 12 w 45"/>
                        <a:gd name="T43" fmla="*/ 30 h 72"/>
                        <a:gd name="T44" fmla="*/ 8 w 45"/>
                        <a:gd name="T4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72">
                          <a:moveTo>
                            <a:pt x="8" y="71"/>
                          </a:moveTo>
                          <a:lnTo>
                            <a:pt x="0" y="71"/>
                          </a:lnTo>
                          <a:lnTo>
                            <a:pt x="0" y="0"/>
                          </a:lnTo>
                          <a:lnTo>
                            <a:pt x="9" y="0"/>
                          </a:lnTo>
                          <a:lnTo>
                            <a:pt x="9" y="25"/>
                          </a:lnTo>
                          <a:cubicBezTo>
                            <a:pt x="12" y="21"/>
                            <a:pt x="17" y="18"/>
                            <a:pt x="23" y="18"/>
                          </a:cubicBezTo>
                          <a:cubicBezTo>
                            <a:pt x="26" y="18"/>
                            <a:pt x="29" y="19"/>
                            <a:pt x="32" y="20"/>
                          </a:cubicBezTo>
                          <a:cubicBezTo>
                            <a:pt x="35" y="21"/>
                            <a:pt x="37" y="23"/>
                            <a:pt x="39" y="26"/>
                          </a:cubicBezTo>
                          <a:cubicBezTo>
                            <a:pt x="41" y="28"/>
                            <a:pt x="42" y="31"/>
                            <a:pt x="43" y="34"/>
                          </a:cubicBezTo>
                          <a:cubicBezTo>
                            <a:pt x="44" y="37"/>
                            <a:pt x="45" y="41"/>
                            <a:pt x="45" y="45"/>
                          </a:cubicBezTo>
                          <a:cubicBezTo>
                            <a:pt x="45" y="53"/>
                            <a:pt x="42" y="60"/>
                            <a:pt x="38" y="65"/>
                          </a:cubicBezTo>
                          <a:cubicBezTo>
                            <a:pt x="34" y="70"/>
                            <a:pt x="28" y="72"/>
                            <a:pt x="22" y="72"/>
                          </a:cubicBezTo>
                          <a:cubicBezTo>
                            <a:pt x="16" y="72"/>
                            <a:pt x="11" y="70"/>
                            <a:pt x="8" y="65"/>
                          </a:cubicBezTo>
                          <a:lnTo>
                            <a:pt x="8" y="71"/>
                          </a:lnTo>
                          <a:close/>
                          <a:moveTo>
                            <a:pt x="8" y="45"/>
                          </a:moveTo>
                          <a:cubicBezTo>
                            <a:pt x="8" y="51"/>
                            <a:pt x="9" y="56"/>
                            <a:pt x="10" y="58"/>
                          </a:cubicBezTo>
                          <a:cubicBezTo>
                            <a:pt x="13" y="63"/>
                            <a:pt x="17" y="65"/>
                            <a:pt x="22" y="65"/>
                          </a:cubicBezTo>
                          <a:cubicBezTo>
                            <a:pt x="25" y="65"/>
                            <a:pt x="29" y="64"/>
                            <a:pt x="32" y="60"/>
                          </a:cubicBezTo>
                          <a:cubicBezTo>
                            <a:pt x="34" y="57"/>
                            <a:pt x="36" y="52"/>
                            <a:pt x="36" y="45"/>
                          </a:cubicBezTo>
                          <a:cubicBezTo>
                            <a:pt x="36" y="38"/>
                            <a:pt x="34" y="33"/>
                            <a:pt x="32" y="30"/>
                          </a:cubicBezTo>
                          <a:cubicBezTo>
                            <a:pt x="29" y="27"/>
                            <a:pt x="26" y="25"/>
                            <a:pt x="22" y="25"/>
                          </a:cubicBezTo>
                          <a:cubicBezTo>
                            <a:pt x="18" y="25"/>
                            <a:pt x="15" y="27"/>
                            <a:pt x="12" y="30"/>
                          </a:cubicBezTo>
                          <a:cubicBezTo>
                            <a:pt x="9" y="34"/>
                            <a:pt x="8" y="39"/>
                            <a:pt x="8" y="45"/>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8" name="Freeform 339">
                      <a:extLst>
                        <a:ext uri="{FF2B5EF4-FFF2-40B4-BE49-F238E27FC236}">
                          <a16:creationId xmlns:a16="http://schemas.microsoft.com/office/drawing/2014/main" id="{3E528558-E08E-E84C-A772-E97F2A10CA06}"/>
                        </a:ext>
                      </a:extLst>
                    </p:cNvPr>
                    <p:cNvSpPr>
                      <a:spLocks/>
                    </p:cNvSpPr>
                    <p:nvPr/>
                  </p:nvSpPr>
                  <p:spPr bwMode="auto">
                    <a:xfrm>
                      <a:off x="3421063" y="5367338"/>
                      <a:ext cx="39688" cy="39688"/>
                    </a:xfrm>
                    <a:custGeom>
                      <a:avLst/>
                      <a:gdLst>
                        <a:gd name="T0" fmla="*/ 0 w 68"/>
                        <a:gd name="T1" fmla="*/ 71 h 71"/>
                        <a:gd name="T2" fmla="*/ 0 w 68"/>
                        <a:gd name="T3" fmla="*/ 0 h 71"/>
                        <a:gd name="T4" fmla="*/ 14 w 68"/>
                        <a:gd name="T5" fmla="*/ 0 h 71"/>
                        <a:gd name="T6" fmla="*/ 31 w 68"/>
                        <a:gd name="T7" fmla="*/ 50 h 71"/>
                        <a:gd name="T8" fmla="*/ 34 w 68"/>
                        <a:gd name="T9" fmla="*/ 61 h 71"/>
                        <a:gd name="T10" fmla="*/ 38 w 68"/>
                        <a:gd name="T11" fmla="*/ 49 h 71"/>
                        <a:gd name="T12" fmla="*/ 55 w 68"/>
                        <a:gd name="T13" fmla="*/ 0 h 71"/>
                        <a:gd name="T14" fmla="*/ 68 w 68"/>
                        <a:gd name="T15" fmla="*/ 0 h 71"/>
                        <a:gd name="T16" fmla="*/ 68 w 68"/>
                        <a:gd name="T17" fmla="*/ 71 h 71"/>
                        <a:gd name="T18" fmla="*/ 59 w 68"/>
                        <a:gd name="T19" fmla="*/ 71 h 71"/>
                        <a:gd name="T20" fmla="*/ 59 w 68"/>
                        <a:gd name="T21" fmla="*/ 11 h 71"/>
                        <a:gd name="T22" fmla="*/ 38 w 68"/>
                        <a:gd name="T23" fmla="*/ 71 h 71"/>
                        <a:gd name="T24" fmla="*/ 30 w 68"/>
                        <a:gd name="T25" fmla="*/ 71 h 71"/>
                        <a:gd name="T26" fmla="*/ 9 w 68"/>
                        <a:gd name="T27" fmla="*/ 10 h 71"/>
                        <a:gd name="T28" fmla="*/ 9 w 68"/>
                        <a:gd name="T29" fmla="*/ 71 h 71"/>
                        <a:gd name="T30" fmla="*/ 0 w 68"/>
                        <a:gd name="T3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8" h="71">
                          <a:moveTo>
                            <a:pt x="0" y="71"/>
                          </a:moveTo>
                          <a:lnTo>
                            <a:pt x="0" y="0"/>
                          </a:lnTo>
                          <a:lnTo>
                            <a:pt x="14" y="0"/>
                          </a:lnTo>
                          <a:lnTo>
                            <a:pt x="31" y="50"/>
                          </a:lnTo>
                          <a:cubicBezTo>
                            <a:pt x="32" y="55"/>
                            <a:pt x="34" y="59"/>
                            <a:pt x="34" y="61"/>
                          </a:cubicBezTo>
                          <a:cubicBezTo>
                            <a:pt x="35" y="58"/>
                            <a:pt x="36" y="54"/>
                            <a:pt x="38" y="49"/>
                          </a:cubicBezTo>
                          <a:lnTo>
                            <a:pt x="55" y="0"/>
                          </a:lnTo>
                          <a:lnTo>
                            <a:pt x="68" y="0"/>
                          </a:lnTo>
                          <a:lnTo>
                            <a:pt x="68" y="71"/>
                          </a:lnTo>
                          <a:lnTo>
                            <a:pt x="59" y="71"/>
                          </a:lnTo>
                          <a:lnTo>
                            <a:pt x="59" y="11"/>
                          </a:lnTo>
                          <a:lnTo>
                            <a:pt x="38" y="71"/>
                          </a:lnTo>
                          <a:lnTo>
                            <a:pt x="30" y="71"/>
                          </a:lnTo>
                          <a:lnTo>
                            <a:pt x="9" y="10"/>
                          </a:lnTo>
                          <a:lnTo>
                            <a:pt x="9" y="71"/>
                          </a:lnTo>
                          <a:lnTo>
                            <a:pt x="0" y="7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59" name="Freeform 340">
                      <a:extLst>
                        <a:ext uri="{FF2B5EF4-FFF2-40B4-BE49-F238E27FC236}">
                          <a16:creationId xmlns:a16="http://schemas.microsoft.com/office/drawing/2014/main" id="{B6864E96-60CE-3E4E-868E-F2FB8FAF6BEB}"/>
                        </a:ext>
                      </a:extLst>
                    </p:cNvPr>
                    <p:cNvSpPr>
                      <a:spLocks noEditPoints="1"/>
                    </p:cNvSpPr>
                    <p:nvPr/>
                  </p:nvSpPr>
                  <p:spPr bwMode="auto">
                    <a:xfrm>
                      <a:off x="3467101" y="5376863"/>
                      <a:ext cx="26988" cy="31750"/>
                    </a:xfrm>
                    <a:custGeom>
                      <a:avLst/>
                      <a:gdLst>
                        <a:gd name="T0" fmla="*/ 37 w 48"/>
                        <a:gd name="T1" fmla="*/ 47 h 54"/>
                        <a:gd name="T2" fmla="*/ 28 w 48"/>
                        <a:gd name="T3" fmla="*/ 53 h 54"/>
                        <a:gd name="T4" fmla="*/ 18 w 48"/>
                        <a:gd name="T5" fmla="*/ 54 h 54"/>
                        <a:gd name="T6" fmla="*/ 5 w 48"/>
                        <a:gd name="T7" fmla="*/ 50 h 54"/>
                        <a:gd name="T8" fmla="*/ 0 w 48"/>
                        <a:gd name="T9" fmla="*/ 40 h 54"/>
                        <a:gd name="T10" fmla="*/ 2 w 48"/>
                        <a:gd name="T11" fmla="*/ 33 h 54"/>
                        <a:gd name="T12" fmla="*/ 6 w 48"/>
                        <a:gd name="T13" fmla="*/ 28 h 54"/>
                        <a:gd name="T14" fmla="*/ 13 w 48"/>
                        <a:gd name="T15" fmla="*/ 25 h 54"/>
                        <a:gd name="T16" fmla="*/ 21 w 48"/>
                        <a:gd name="T17" fmla="*/ 23 h 54"/>
                        <a:gd name="T18" fmla="*/ 36 w 48"/>
                        <a:gd name="T19" fmla="*/ 20 h 54"/>
                        <a:gd name="T20" fmla="*/ 36 w 48"/>
                        <a:gd name="T21" fmla="*/ 18 h 54"/>
                        <a:gd name="T22" fmla="*/ 34 w 48"/>
                        <a:gd name="T23" fmla="*/ 10 h 54"/>
                        <a:gd name="T24" fmla="*/ 24 w 48"/>
                        <a:gd name="T25" fmla="*/ 7 h 54"/>
                        <a:gd name="T26" fmla="*/ 15 w 48"/>
                        <a:gd name="T27" fmla="*/ 10 h 54"/>
                        <a:gd name="T28" fmla="*/ 10 w 48"/>
                        <a:gd name="T29" fmla="*/ 17 h 54"/>
                        <a:gd name="T30" fmla="*/ 2 w 48"/>
                        <a:gd name="T31" fmla="*/ 16 h 54"/>
                        <a:gd name="T32" fmla="*/ 6 w 48"/>
                        <a:gd name="T33" fmla="*/ 7 h 54"/>
                        <a:gd name="T34" fmla="*/ 13 w 48"/>
                        <a:gd name="T35" fmla="*/ 2 h 54"/>
                        <a:gd name="T36" fmla="*/ 25 w 48"/>
                        <a:gd name="T37" fmla="*/ 0 h 54"/>
                        <a:gd name="T38" fmla="*/ 36 w 48"/>
                        <a:gd name="T39" fmla="*/ 2 h 54"/>
                        <a:gd name="T40" fmla="*/ 42 w 48"/>
                        <a:gd name="T41" fmla="*/ 6 h 54"/>
                        <a:gd name="T42" fmla="*/ 45 w 48"/>
                        <a:gd name="T43" fmla="*/ 12 h 54"/>
                        <a:gd name="T44" fmla="*/ 45 w 48"/>
                        <a:gd name="T45" fmla="*/ 20 h 54"/>
                        <a:gd name="T46" fmla="*/ 45 w 48"/>
                        <a:gd name="T47" fmla="*/ 32 h 54"/>
                        <a:gd name="T48" fmla="*/ 46 w 48"/>
                        <a:gd name="T49" fmla="*/ 47 h 54"/>
                        <a:gd name="T50" fmla="*/ 48 w 48"/>
                        <a:gd name="T51" fmla="*/ 53 h 54"/>
                        <a:gd name="T52" fmla="*/ 39 w 48"/>
                        <a:gd name="T53" fmla="*/ 53 h 54"/>
                        <a:gd name="T54" fmla="*/ 37 w 48"/>
                        <a:gd name="T55" fmla="*/ 47 h 54"/>
                        <a:gd name="T56" fmla="*/ 36 w 48"/>
                        <a:gd name="T57" fmla="*/ 27 h 54"/>
                        <a:gd name="T58" fmla="*/ 22 w 48"/>
                        <a:gd name="T59" fmla="*/ 31 h 54"/>
                        <a:gd name="T60" fmla="*/ 14 w 48"/>
                        <a:gd name="T61" fmla="*/ 32 h 54"/>
                        <a:gd name="T62" fmla="*/ 11 w 48"/>
                        <a:gd name="T63" fmla="*/ 35 h 54"/>
                        <a:gd name="T64" fmla="*/ 10 w 48"/>
                        <a:gd name="T65" fmla="*/ 39 h 54"/>
                        <a:gd name="T66" fmla="*/ 12 w 48"/>
                        <a:gd name="T67" fmla="*/ 45 h 54"/>
                        <a:gd name="T68" fmla="*/ 20 w 48"/>
                        <a:gd name="T69" fmla="*/ 48 h 54"/>
                        <a:gd name="T70" fmla="*/ 29 w 48"/>
                        <a:gd name="T71" fmla="*/ 45 h 54"/>
                        <a:gd name="T72" fmla="*/ 35 w 48"/>
                        <a:gd name="T73" fmla="*/ 39 h 54"/>
                        <a:gd name="T74" fmla="*/ 36 w 48"/>
                        <a:gd name="T75" fmla="*/ 30 h 54"/>
                        <a:gd name="T76" fmla="*/ 36 w 48"/>
                        <a:gd name="T7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54">
                          <a:moveTo>
                            <a:pt x="37" y="47"/>
                          </a:moveTo>
                          <a:cubicBezTo>
                            <a:pt x="34" y="50"/>
                            <a:pt x="31" y="52"/>
                            <a:pt x="28" y="53"/>
                          </a:cubicBezTo>
                          <a:cubicBezTo>
                            <a:pt x="25" y="54"/>
                            <a:pt x="21" y="54"/>
                            <a:pt x="18" y="54"/>
                          </a:cubicBezTo>
                          <a:cubicBezTo>
                            <a:pt x="12" y="54"/>
                            <a:pt x="8" y="53"/>
                            <a:pt x="5" y="50"/>
                          </a:cubicBezTo>
                          <a:cubicBezTo>
                            <a:pt x="2" y="47"/>
                            <a:pt x="0" y="44"/>
                            <a:pt x="0" y="40"/>
                          </a:cubicBezTo>
                          <a:cubicBezTo>
                            <a:pt x="0" y="37"/>
                            <a:pt x="1" y="35"/>
                            <a:pt x="2" y="33"/>
                          </a:cubicBezTo>
                          <a:cubicBezTo>
                            <a:pt x="3" y="31"/>
                            <a:pt x="5" y="29"/>
                            <a:pt x="6" y="28"/>
                          </a:cubicBezTo>
                          <a:cubicBezTo>
                            <a:pt x="8" y="26"/>
                            <a:pt x="10" y="25"/>
                            <a:pt x="13" y="25"/>
                          </a:cubicBezTo>
                          <a:cubicBezTo>
                            <a:pt x="15" y="24"/>
                            <a:pt x="17" y="24"/>
                            <a:pt x="21" y="23"/>
                          </a:cubicBezTo>
                          <a:cubicBezTo>
                            <a:pt x="28" y="23"/>
                            <a:pt x="33" y="21"/>
                            <a:pt x="36" y="20"/>
                          </a:cubicBezTo>
                          <a:cubicBezTo>
                            <a:pt x="36" y="19"/>
                            <a:pt x="36" y="18"/>
                            <a:pt x="36" y="18"/>
                          </a:cubicBezTo>
                          <a:cubicBezTo>
                            <a:pt x="36" y="14"/>
                            <a:pt x="35" y="12"/>
                            <a:pt x="34" y="10"/>
                          </a:cubicBezTo>
                          <a:cubicBezTo>
                            <a:pt x="32" y="8"/>
                            <a:pt x="28" y="7"/>
                            <a:pt x="24" y="7"/>
                          </a:cubicBezTo>
                          <a:cubicBezTo>
                            <a:pt x="20" y="7"/>
                            <a:pt x="17" y="8"/>
                            <a:pt x="15" y="10"/>
                          </a:cubicBezTo>
                          <a:cubicBezTo>
                            <a:pt x="13" y="11"/>
                            <a:pt x="11" y="14"/>
                            <a:pt x="10" y="17"/>
                          </a:cubicBezTo>
                          <a:lnTo>
                            <a:pt x="2" y="16"/>
                          </a:lnTo>
                          <a:cubicBezTo>
                            <a:pt x="2" y="12"/>
                            <a:pt x="4" y="10"/>
                            <a:pt x="6" y="7"/>
                          </a:cubicBezTo>
                          <a:cubicBezTo>
                            <a:pt x="7" y="5"/>
                            <a:pt x="10" y="3"/>
                            <a:pt x="13" y="2"/>
                          </a:cubicBezTo>
                          <a:cubicBezTo>
                            <a:pt x="17" y="1"/>
                            <a:pt x="21" y="0"/>
                            <a:pt x="25" y="0"/>
                          </a:cubicBezTo>
                          <a:cubicBezTo>
                            <a:pt x="30" y="0"/>
                            <a:pt x="33" y="1"/>
                            <a:pt x="36" y="2"/>
                          </a:cubicBezTo>
                          <a:cubicBezTo>
                            <a:pt x="39" y="3"/>
                            <a:pt x="41" y="4"/>
                            <a:pt x="42" y="6"/>
                          </a:cubicBezTo>
                          <a:cubicBezTo>
                            <a:pt x="43" y="7"/>
                            <a:pt x="44" y="9"/>
                            <a:pt x="45" y="12"/>
                          </a:cubicBezTo>
                          <a:cubicBezTo>
                            <a:pt x="45" y="13"/>
                            <a:pt x="45" y="16"/>
                            <a:pt x="45" y="20"/>
                          </a:cubicBezTo>
                          <a:lnTo>
                            <a:pt x="45" y="32"/>
                          </a:lnTo>
                          <a:cubicBezTo>
                            <a:pt x="45" y="40"/>
                            <a:pt x="45" y="45"/>
                            <a:pt x="46" y="47"/>
                          </a:cubicBezTo>
                          <a:cubicBezTo>
                            <a:pt x="46" y="49"/>
                            <a:pt x="47" y="51"/>
                            <a:pt x="48" y="53"/>
                          </a:cubicBezTo>
                          <a:lnTo>
                            <a:pt x="39" y="53"/>
                          </a:lnTo>
                          <a:cubicBezTo>
                            <a:pt x="38" y="51"/>
                            <a:pt x="37" y="49"/>
                            <a:pt x="37" y="47"/>
                          </a:cubicBezTo>
                          <a:close/>
                          <a:moveTo>
                            <a:pt x="36" y="27"/>
                          </a:moveTo>
                          <a:cubicBezTo>
                            <a:pt x="33" y="29"/>
                            <a:pt x="28" y="30"/>
                            <a:pt x="22" y="31"/>
                          </a:cubicBezTo>
                          <a:cubicBezTo>
                            <a:pt x="18" y="31"/>
                            <a:pt x="16" y="32"/>
                            <a:pt x="14" y="32"/>
                          </a:cubicBezTo>
                          <a:cubicBezTo>
                            <a:pt x="13" y="33"/>
                            <a:pt x="12" y="34"/>
                            <a:pt x="11" y="35"/>
                          </a:cubicBezTo>
                          <a:cubicBezTo>
                            <a:pt x="10" y="36"/>
                            <a:pt x="10" y="38"/>
                            <a:pt x="10" y="39"/>
                          </a:cubicBezTo>
                          <a:cubicBezTo>
                            <a:pt x="10" y="42"/>
                            <a:pt x="10" y="44"/>
                            <a:pt x="12" y="45"/>
                          </a:cubicBezTo>
                          <a:cubicBezTo>
                            <a:pt x="14" y="47"/>
                            <a:pt x="17" y="48"/>
                            <a:pt x="20" y="48"/>
                          </a:cubicBezTo>
                          <a:cubicBezTo>
                            <a:pt x="23" y="48"/>
                            <a:pt x="26" y="47"/>
                            <a:pt x="29" y="45"/>
                          </a:cubicBezTo>
                          <a:cubicBezTo>
                            <a:pt x="32" y="44"/>
                            <a:pt x="34" y="42"/>
                            <a:pt x="35" y="39"/>
                          </a:cubicBezTo>
                          <a:cubicBezTo>
                            <a:pt x="36" y="37"/>
                            <a:pt x="36" y="34"/>
                            <a:pt x="36" y="30"/>
                          </a:cubicBezTo>
                          <a:lnTo>
                            <a:pt x="36" y="2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0" name="Freeform 341">
                      <a:extLst>
                        <a:ext uri="{FF2B5EF4-FFF2-40B4-BE49-F238E27FC236}">
                          <a16:creationId xmlns:a16="http://schemas.microsoft.com/office/drawing/2014/main" id="{9E6A5B86-97BF-2540-9D8F-FAD1B599CBE2}"/>
                        </a:ext>
                      </a:extLst>
                    </p:cNvPr>
                    <p:cNvSpPr>
                      <a:spLocks/>
                    </p:cNvSpPr>
                    <p:nvPr/>
                  </p:nvSpPr>
                  <p:spPr bwMode="auto">
                    <a:xfrm>
                      <a:off x="3500438" y="5376863"/>
                      <a:ext cx="15875" cy="30163"/>
                    </a:xfrm>
                    <a:custGeom>
                      <a:avLst/>
                      <a:gdLst>
                        <a:gd name="T0" fmla="*/ 0 w 28"/>
                        <a:gd name="T1" fmla="*/ 53 h 53"/>
                        <a:gd name="T2" fmla="*/ 0 w 28"/>
                        <a:gd name="T3" fmla="*/ 1 h 53"/>
                        <a:gd name="T4" fmla="*/ 8 w 28"/>
                        <a:gd name="T5" fmla="*/ 1 h 53"/>
                        <a:gd name="T6" fmla="*/ 8 w 28"/>
                        <a:gd name="T7" fmla="*/ 9 h 53"/>
                        <a:gd name="T8" fmla="*/ 13 w 28"/>
                        <a:gd name="T9" fmla="*/ 2 h 53"/>
                        <a:gd name="T10" fmla="*/ 19 w 28"/>
                        <a:gd name="T11" fmla="*/ 0 h 53"/>
                        <a:gd name="T12" fmla="*/ 28 w 28"/>
                        <a:gd name="T13" fmla="*/ 3 h 53"/>
                        <a:gd name="T14" fmla="*/ 25 w 28"/>
                        <a:gd name="T15" fmla="*/ 11 h 53"/>
                        <a:gd name="T16" fmla="*/ 18 w 28"/>
                        <a:gd name="T17" fmla="*/ 9 h 53"/>
                        <a:gd name="T18" fmla="*/ 13 w 28"/>
                        <a:gd name="T19" fmla="*/ 11 h 53"/>
                        <a:gd name="T20" fmla="*/ 10 w 28"/>
                        <a:gd name="T21" fmla="*/ 16 h 53"/>
                        <a:gd name="T22" fmla="*/ 8 w 28"/>
                        <a:gd name="T23" fmla="*/ 26 h 53"/>
                        <a:gd name="T24" fmla="*/ 8 w 28"/>
                        <a:gd name="T25" fmla="*/ 53 h 53"/>
                        <a:gd name="T26" fmla="*/ 0 w 28"/>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53">
                          <a:moveTo>
                            <a:pt x="0" y="53"/>
                          </a:moveTo>
                          <a:lnTo>
                            <a:pt x="0" y="1"/>
                          </a:lnTo>
                          <a:lnTo>
                            <a:pt x="8" y="1"/>
                          </a:lnTo>
                          <a:lnTo>
                            <a:pt x="8" y="9"/>
                          </a:lnTo>
                          <a:cubicBezTo>
                            <a:pt x="10" y="6"/>
                            <a:pt x="11" y="3"/>
                            <a:pt x="13" y="2"/>
                          </a:cubicBezTo>
                          <a:cubicBezTo>
                            <a:pt x="15" y="1"/>
                            <a:pt x="17" y="0"/>
                            <a:pt x="19" y="0"/>
                          </a:cubicBezTo>
                          <a:cubicBezTo>
                            <a:pt x="22" y="0"/>
                            <a:pt x="25" y="1"/>
                            <a:pt x="28" y="3"/>
                          </a:cubicBezTo>
                          <a:lnTo>
                            <a:pt x="25" y="11"/>
                          </a:lnTo>
                          <a:cubicBezTo>
                            <a:pt x="23" y="10"/>
                            <a:pt x="21" y="9"/>
                            <a:pt x="18" y="9"/>
                          </a:cubicBezTo>
                          <a:cubicBezTo>
                            <a:pt x="16" y="9"/>
                            <a:pt x="15" y="10"/>
                            <a:pt x="13" y="11"/>
                          </a:cubicBezTo>
                          <a:cubicBezTo>
                            <a:pt x="12" y="12"/>
                            <a:pt x="11" y="14"/>
                            <a:pt x="10" y="16"/>
                          </a:cubicBezTo>
                          <a:cubicBezTo>
                            <a:pt x="9" y="19"/>
                            <a:pt x="8" y="22"/>
                            <a:pt x="8" y="26"/>
                          </a:cubicBezTo>
                          <a:lnTo>
                            <a:pt x="8" y="53"/>
                          </a:lnTo>
                          <a:lnTo>
                            <a:pt x="0" y="5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1" name="Freeform 342">
                      <a:extLst>
                        <a:ext uri="{FF2B5EF4-FFF2-40B4-BE49-F238E27FC236}">
                          <a16:creationId xmlns:a16="http://schemas.microsoft.com/office/drawing/2014/main" id="{C37C1098-C624-8940-91FF-CA857A3B40E2}"/>
                        </a:ext>
                      </a:extLst>
                    </p:cNvPr>
                    <p:cNvSpPr>
                      <a:spLocks noEditPoints="1"/>
                    </p:cNvSpPr>
                    <p:nvPr/>
                  </p:nvSpPr>
                  <p:spPr bwMode="auto">
                    <a:xfrm>
                      <a:off x="3579813" y="5367338"/>
                      <a:ext cx="38100" cy="39688"/>
                    </a:xfrm>
                    <a:custGeom>
                      <a:avLst/>
                      <a:gdLst>
                        <a:gd name="T0" fmla="*/ 0 w 67"/>
                        <a:gd name="T1" fmla="*/ 71 h 71"/>
                        <a:gd name="T2" fmla="*/ 27 w 67"/>
                        <a:gd name="T3" fmla="*/ 0 h 71"/>
                        <a:gd name="T4" fmla="*/ 37 w 67"/>
                        <a:gd name="T5" fmla="*/ 0 h 71"/>
                        <a:gd name="T6" fmla="*/ 67 w 67"/>
                        <a:gd name="T7" fmla="*/ 71 h 71"/>
                        <a:gd name="T8" fmla="*/ 56 w 67"/>
                        <a:gd name="T9" fmla="*/ 71 h 71"/>
                        <a:gd name="T10" fmla="*/ 48 w 67"/>
                        <a:gd name="T11" fmla="*/ 50 h 71"/>
                        <a:gd name="T12" fmla="*/ 18 w 67"/>
                        <a:gd name="T13" fmla="*/ 50 h 71"/>
                        <a:gd name="T14" fmla="*/ 10 w 67"/>
                        <a:gd name="T15" fmla="*/ 71 h 71"/>
                        <a:gd name="T16" fmla="*/ 0 w 67"/>
                        <a:gd name="T17" fmla="*/ 71 h 71"/>
                        <a:gd name="T18" fmla="*/ 20 w 67"/>
                        <a:gd name="T19" fmla="*/ 42 h 71"/>
                        <a:gd name="T20" fmla="*/ 45 w 67"/>
                        <a:gd name="T21" fmla="*/ 42 h 71"/>
                        <a:gd name="T22" fmla="*/ 37 w 67"/>
                        <a:gd name="T23" fmla="*/ 22 h 71"/>
                        <a:gd name="T24" fmla="*/ 32 w 67"/>
                        <a:gd name="T25" fmla="*/ 7 h 71"/>
                        <a:gd name="T26" fmla="*/ 28 w 67"/>
                        <a:gd name="T27" fmla="*/ 21 h 71"/>
                        <a:gd name="T28" fmla="*/ 20 w 67"/>
                        <a:gd name="T29" fmla="*/ 4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71">
                          <a:moveTo>
                            <a:pt x="0" y="71"/>
                          </a:moveTo>
                          <a:lnTo>
                            <a:pt x="27" y="0"/>
                          </a:lnTo>
                          <a:lnTo>
                            <a:pt x="37" y="0"/>
                          </a:lnTo>
                          <a:lnTo>
                            <a:pt x="67" y="71"/>
                          </a:lnTo>
                          <a:lnTo>
                            <a:pt x="56" y="71"/>
                          </a:lnTo>
                          <a:lnTo>
                            <a:pt x="48" y="50"/>
                          </a:lnTo>
                          <a:lnTo>
                            <a:pt x="18" y="50"/>
                          </a:lnTo>
                          <a:lnTo>
                            <a:pt x="10" y="71"/>
                          </a:lnTo>
                          <a:lnTo>
                            <a:pt x="0" y="71"/>
                          </a:lnTo>
                          <a:close/>
                          <a:moveTo>
                            <a:pt x="20" y="42"/>
                          </a:moveTo>
                          <a:lnTo>
                            <a:pt x="45" y="42"/>
                          </a:lnTo>
                          <a:lnTo>
                            <a:pt x="37" y="22"/>
                          </a:lnTo>
                          <a:cubicBezTo>
                            <a:pt x="35" y="16"/>
                            <a:pt x="33" y="11"/>
                            <a:pt x="32" y="7"/>
                          </a:cubicBezTo>
                          <a:cubicBezTo>
                            <a:pt x="31" y="12"/>
                            <a:pt x="30" y="16"/>
                            <a:pt x="28" y="21"/>
                          </a:cubicBezTo>
                          <a:lnTo>
                            <a:pt x="20" y="4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2" name="Freeform 343">
                      <a:extLst>
                        <a:ext uri="{FF2B5EF4-FFF2-40B4-BE49-F238E27FC236}">
                          <a16:creationId xmlns:a16="http://schemas.microsoft.com/office/drawing/2014/main" id="{29E04DE4-2AD7-7444-A27B-3A53E072ED60}"/>
                        </a:ext>
                      </a:extLst>
                    </p:cNvPr>
                    <p:cNvSpPr>
                      <a:spLocks noEditPoints="1"/>
                    </p:cNvSpPr>
                    <p:nvPr/>
                  </p:nvSpPr>
                  <p:spPr bwMode="auto">
                    <a:xfrm>
                      <a:off x="3621088" y="5376863"/>
                      <a:ext cx="26988" cy="42863"/>
                    </a:xfrm>
                    <a:custGeom>
                      <a:avLst/>
                      <a:gdLst>
                        <a:gd name="T0" fmla="*/ 0 w 45"/>
                        <a:gd name="T1" fmla="*/ 73 h 73"/>
                        <a:gd name="T2" fmla="*/ 0 w 45"/>
                        <a:gd name="T3" fmla="*/ 1 h 73"/>
                        <a:gd name="T4" fmla="*/ 8 w 45"/>
                        <a:gd name="T5" fmla="*/ 1 h 73"/>
                        <a:gd name="T6" fmla="*/ 8 w 45"/>
                        <a:gd name="T7" fmla="*/ 8 h 73"/>
                        <a:gd name="T8" fmla="*/ 15 w 45"/>
                        <a:gd name="T9" fmla="*/ 2 h 73"/>
                        <a:gd name="T10" fmla="*/ 23 w 45"/>
                        <a:gd name="T11" fmla="*/ 0 h 73"/>
                        <a:gd name="T12" fmla="*/ 35 w 45"/>
                        <a:gd name="T13" fmla="*/ 4 h 73"/>
                        <a:gd name="T14" fmla="*/ 43 w 45"/>
                        <a:gd name="T15" fmla="*/ 13 h 73"/>
                        <a:gd name="T16" fmla="*/ 45 w 45"/>
                        <a:gd name="T17" fmla="*/ 27 h 73"/>
                        <a:gd name="T18" fmla="*/ 42 w 45"/>
                        <a:gd name="T19" fmla="*/ 41 h 73"/>
                        <a:gd name="T20" fmla="*/ 34 w 45"/>
                        <a:gd name="T21" fmla="*/ 51 h 73"/>
                        <a:gd name="T22" fmla="*/ 23 w 45"/>
                        <a:gd name="T23" fmla="*/ 54 h 73"/>
                        <a:gd name="T24" fmla="*/ 15 w 45"/>
                        <a:gd name="T25" fmla="*/ 53 h 73"/>
                        <a:gd name="T26" fmla="*/ 9 w 45"/>
                        <a:gd name="T27" fmla="*/ 48 h 73"/>
                        <a:gd name="T28" fmla="*/ 9 w 45"/>
                        <a:gd name="T29" fmla="*/ 73 h 73"/>
                        <a:gd name="T30" fmla="*/ 0 w 45"/>
                        <a:gd name="T31" fmla="*/ 73 h 73"/>
                        <a:gd name="T32" fmla="*/ 8 w 45"/>
                        <a:gd name="T33" fmla="*/ 28 h 73"/>
                        <a:gd name="T34" fmla="*/ 12 w 45"/>
                        <a:gd name="T35" fmla="*/ 42 h 73"/>
                        <a:gd name="T36" fmla="*/ 22 w 45"/>
                        <a:gd name="T37" fmla="*/ 47 h 73"/>
                        <a:gd name="T38" fmla="*/ 32 w 45"/>
                        <a:gd name="T39" fmla="*/ 42 h 73"/>
                        <a:gd name="T40" fmla="*/ 36 w 45"/>
                        <a:gd name="T41" fmla="*/ 27 h 73"/>
                        <a:gd name="T42" fmla="*/ 32 w 45"/>
                        <a:gd name="T43" fmla="*/ 12 h 73"/>
                        <a:gd name="T44" fmla="*/ 22 w 45"/>
                        <a:gd name="T45" fmla="*/ 7 h 73"/>
                        <a:gd name="T46" fmla="*/ 12 w 45"/>
                        <a:gd name="T47" fmla="*/ 12 h 73"/>
                        <a:gd name="T48" fmla="*/ 8 w 45"/>
                        <a:gd name="T49" fmla="*/ 2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73">
                          <a:moveTo>
                            <a:pt x="0" y="73"/>
                          </a:moveTo>
                          <a:lnTo>
                            <a:pt x="0" y="1"/>
                          </a:lnTo>
                          <a:lnTo>
                            <a:pt x="8" y="1"/>
                          </a:lnTo>
                          <a:lnTo>
                            <a:pt x="8" y="8"/>
                          </a:lnTo>
                          <a:cubicBezTo>
                            <a:pt x="10" y="5"/>
                            <a:pt x="12" y="4"/>
                            <a:pt x="15" y="2"/>
                          </a:cubicBezTo>
                          <a:cubicBezTo>
                            <a:pt x="17" y="1"/>
                            <a:pt x="20" y="0"/>
                            <a:pt x="23" y="0"/>
                          </a:cubicBezTo>
                          <a:cubicBezTo>
                            <a:pt x="28" y="0"/>
                            <a:pt x="32" y="1"/>
                            <a:pt x="35" y="4"/>
                          </a:cubicBezTo>
                          <a:cubicBezTo>
                            <a:pt x="38" y="6"/>
                            <a:pt x="41" y="9"/>
                            <a:pt x="43" y="13"/>
                          </a:cubicBezTo>
                          <a:cubicBezTo>
                            <a:pt x="44" y="17"/>
                            <a:pt x="45" y="22"/>
                            <a:pt x="45" y="27"/>
                          </a:cubicBezTo>
                          <a:cubicBezTo>
                            <a:pt x="45" y="32"/>
                            <a:pt x="44" y="37"/>
                            <a:pt x="42" y="41"/>
                          </a:cubicBezTo>
                          <a:cubicBezTo>
                            <a:pt x="40" y="46"/>
                            <a:pt x="38" y="49"/>
                            <a:pt x="34" y="51"/>
                          </a:cubicBezTo>
                          <a:cubicBezTo>
                            <a:pt x="30" y="53"/>
                            <a:pt x="27" y="54"/>
                            <a:pt x="23" y="54"/>
                          </a:cubicBezTo>
                          <a:cubicBezTo>
                            <a:pt x="20" y="54"/>
                            <a:pt x="17" y="54"/>
                            <a:pt x="15" y="53"/>
                          </a:cubicBezTo>
                          <a:cubicBezTo>
                            <a:pt x="12" y="51"/>
                            <a:pt x="10" y="50"/>
                            <a:pt x="9" y="48"/>
                          </a:cubicBezTo>
                          <a:lnTo>
                            <a:pt x="9" y="73"/>
                          </a:lnTo>
                          <a:lnTo>
                            <a:pt x="0" y="73"/>
                          </a:lnTo>
                          <a:close/>
                          <a:moveTo>
                            <a:pt x="8" y="28"/>
                          </a:moveTo>
                          <a:cubicBezTo>
                            <a:pt x="8" y="34"/>
                            <a:pt x="9" y="39"/>
                            <a:pt x="12" y="42"/>
                          </a:cubicBezTo>
                          <a:cubicBezTo>
                            <a:pt x="15" y="46"/>
                            <a:pt x="18" y="47"/>
                            <a:pt x="22" y="47"/>
                          </a:cubicBezTo>
                          <a:cubicBezTo>
                            <a:pt x="26" y="47"/>
                            <a:pt x="29" y="46"/>
                            <a:pt x="32" y="42"/>
                          </a:cubicBezTo>
                          <a:cubicBezTo>
                            <a:pt x="35" y="39"/>
                            <a:pt x="36" y="34"/>
                            <a:pt x="36" y="27"/>
                          </a:cubicBezTo>
                          <a:cubicBezTo>
                            <a:pt x="36" y="20"/>
                            <a:pt x="35" y="15"/>
                            <a:pt x="32" y="12"/>
                          </a:cubicBezTo>
                          <a:cubicBezTo>
                            <a:pt x="29" y="9"/>
                            <a:pt x="26" y="7"/>
                            <a:pt x="22" y="7"/>
                          </a:cubicBezTo>
                          <a:cubicBezTo>
                            <a:pt x="19" y="7"/>
                            <a:pt x="15" y="9"/>
                            <a:pt x="12" y="12"/>
                          </a:cubicBezTo>
                          <a:cubicBezTo>
                            <a:pt x="10" y="16"/>
                            <a:pt x="8" y="21"/>
                            <a:pt x="8" y="28"/>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3" name="Freeform 344">
                      <a:extLst>
                        <a:ext uri="{FF2B5EF4-FFF2-40B4-BE49-F238E27FC236}">
                          <a16:creationId xmlns:a16="http://schemas.microsoft.com/office/drawing/2014/main" id="{223B4227-DEB0-C948-A2FB-306DC922E370}"/>
                        </a:ext>
                      </a:extLst>
                    </p:cNvPr>
                    <p:cNvSpPr>
                      <a:spLocks/>
                    </p:cNvSpPr>
                    <p:nvPr/>
                  </p:nvSpPr>
                  <p:spPr bwMode="auto">
                    <a:xfrm>
                      <a:off x="3652838" y="5376863"/>
                      <a:ext cx="17463" cy="30163"/>
                    </a:xfrm>
                    <a:custGeom>
                      <a:avLst/>
                      <a:gdLst>
                        <a:gd name="T0" fmla="*/ 0 w 28"/>
                        <a:gd name="T1" fmla="*/ 53 h 53"/>
                        <a:gd name="T2" fmla="*/ 0 w 28"/>
                        <a:gd name="T3" fmla="*/ 1 h 53"/>
                        <a:gd name="T4" fmla="*/ 8 w 28"/>
                        <a:gd name="T5" fmla="*/ 1 h 53"/>
                        <a:gd name="T6" fmla="*/ 8 w 28"/>
                        <a:gd name="T7" fmla="*/ 9 h 53"/>
                        <a:gd name="T8" fmla="*/ 13 w 28"/>
                        <a:gd name="T9" fmla="*/ 2 h 53"/>
                        <a:gd name="T10" fmla="*/ 19 w 28"/>
                        <a:gd name="T11" fmla="*/ 0 h 53"/>
                        <a:gd name="T12" fmla="*/ 28 w 28"/>
                        <a:gd name="T13" fmla="*/ 3 h 53"/>
                        <a:gd name="T14" fmla="*/ 25 w 28"/>
                        <a:gd name="T15" fmla="*/ 11 h 53"/>
                        <a:gd name="T16" fmla="*/ 18 w 28"/>
                        <a:gd name="T17" fmla="*/ 9 h 53"/>
                        <a:gd name="T18" fmla="*/ 13 w 28"/>
                        <a:gd name="T19" fmla="*/ 11 h 53"/>
                        <a:gd name="T20" fmla="*/ 10 w 28"/>
                        <a:gd name="T21" fmla="*/ 16 h 53"/>
                        <a:gd name="T22" fmla="*/ 8 w 28"/>
                        <a:gd name="T23" fmla="*/ 26 h 53"/>
                        <a:gd name="T24" fmla="*/ 8 w 28"/>
                        <a:gd name="T25" fmla="*/ 53 h 53"/>
                        <a:gd name="T26" fmla="*/ 0 w 28"/>
                        <a:gd name="T2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53">
                          <a:moveTo>
                            <a:pt x="0" y="53"/>
                          </a:moveTo>
                          <a:lnTo>
                            <a:pt x="0" y="1"/>
                          </a:lnTo>
                          <a:lnTo>
                            <a:pt x="8" y="1"/>
                          </a:lnTo>
                          <a:lnTo>
                            <a:pt x="8" y="9"/>
                          </a:lnTo>
                          <a:cubicBezTo>
                            <a:pt x="10" y="6"/>
                            <a:pt x="11" y="3"/>
                            <a:pt x="13" y="2"/>
                          </a:cubicBezTo>
                          <a:cubicBezTo>
                            <a:pt x="15" y="1"/>
                            <a:pt x="17" y="0"/>
                            <a:pt x="19" y="0"/>
                          </a:cubicBezTo>
                          <a:cubicBezTo>
                            <a:pt x="22" y="0"/>
                            <a:pt x="25" y="1"/>
                            <a:pt x="28" y="3"/>
                          </a:cubicBezTo>
                          <a:lnTo>
                            <a:pt x="25" y="11"/>
                          </a:lnTo>
                          <a:cubicBezTo>
                            <a:pt x="23" y="10"/>
                            <a:pt x="21" y="9"/>
                            <a:pt x="18" y="9"/>
                          </a:cubicBezTo>
                          <a:cubicBezTo>
                            <a:pt x="16" y="9"/>
                            <a:pt x="15" y="10"/>
                            <a:pt x="13" y="11"/>
                          </a:cubicBezTo>
                          <a:cubicBezTo>
                            <a:pt x="12" y="12"/>
                            <a:pt x="11" y="14"/>
                            <a:pt x="10" y="16"/>
                          </a:cubicBezTo>
                          <a:cubicBezTo>
                            <a:pt x="9" y="19"/>
                            <a:pt x="8" y="22"/>
                            <a:pt x="8" y="26"/>
                          </a:cubicBezTo>
                          <a:lnTo>
                            <a:pt x="8" y="53"/>
                          </a:lnTo>
                          <a:lnTo>
                            <a:pt x="0" y="5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4" name="Freeform 345">
                      <a:extLst>
                        <a:ext uri="{FF2B5EF4-FFF2-40B4-BE49-F238E27FC236}">
                          <a16:creationId xmlns:a16="http://schemas.microsoft.com/office/drawing/2014/main" id="{C85BA46C-654B-9847-82E3-25295B4B8C55}"/>
                        </a:ext>
                      </a:extLst>
                    </p:cNvPr>
                    <p:cNvSpPr>
                      <a:spLocks/>
                    </p:cNvSpPr>
                    <p:nvPr/>
                  </p:nvSpPr>
                  <p:spPr bwMode="auto">
                    <a:xfrm>
                      <a:off x="3736976" y="5367338"/>
                      <a:ext cx="38100" cy="39688"/>
                    </a:xfrm>
                    <a:custGeom>
                      <a:avLst/>
                      <a:gdLst>
                        <a:gd name="T0" fmla="*/ 0 w 68"/>
                        <a:gd name="T1" fmla="*/ 71 h 71"/>
                        <a:gd name="T2" fmla="*/ 0 w 68"/>
                        <a:gd name="T3" fmla="*/ 0 h 71"/>
                        <a:gd name="T4" fmla="*/ 14 w 68"/>
                        <a:gd name="T5" fmla="*/ 0 h 71"/>
                        <a:gd name="T6" fmla="*/ 31 w 68"/>
                        <a:gd name="T7" fmla="*/ 50 h 71"/>
                        <a:gd name="T8" fmla="*/ 34 w 68"/>
                        <a:gd name="T9" fmla="*/ 61 h 71"/>
                        <a:gd name="T10" fmla="*/ 38 w 68"/>
                        <a:gd name="T11" fmla="*/ 49 h 71"/>
                        <a:gd name="T12" fmla="*/ 55 w 68"/>
                        <a:gd name="T13" fmla="*/ 0 h 71"/>
                        <a:gd name="T14" fmla="*/ 68 w 68"/>
                        <a:gd name="T15" fmla="*/ 0 h 71"/>
                        <a:gd name="T16" fmla="*/ 68 w 68"/>
                        <a:gd name="T17" fmla="*/ 71 h 71"/>
                        <a:gd name="T18" fmla="*/ 59 w 68"/>
                        <a:gd name="T19" fmla="*/ 71 h 71"/>
                        <a:gd name="T20" fmla="*/ 59 w 68"/>
                        <a:gd name="T21" fmla="*/ 11 h 71"/>
                        <a:gd name="T22" fmla="*/ 38 w 68"/>
                        <a:gd name="T23" fmla="*/ 71 h 71"/>
                        <a:gd name="T24" fmla="*/ 30 w 68"/>
                        <a:gd name="T25" fmla="*/ 71 h 71"/>
                        <a:gd name="T26" fmla="*/ 9 w 68"/>
                        <a:gd name="T27" fmla="*/ 10 h 71"/>
                        <a:gd name="T28" fmla="*/ 9 w 68"/>
                        <a:gd name="T29" fmla="*/ 71 h 71"/>
                        <a:gd name="T30" fmla="*/ 0 w 68"/>
                        <a:gd name="T3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8" h="71">
                          <a:moveTo>
                            <a:pt x="0" y="71"/>
                          </a:moveTo>
                          <a:lnTo>
                            <a:pt x="0" y="0"/>
                          </a:lnTo>
                          <a:lnTo>
                            <a:pt x="14" y="0"/>
                          </a:lnTo>
                          <a:lnTo>
                            <a:pt x="31" y="50"/>
                          </a:lnTo>
                          <a:cubicBezTo>
                            <a:pt x="33" y="55"/>
                            <a:pt x="34" y="59"/>
                            <a:pt x="34" y="61"/>
                          </a:cubicBezTo>
                          <a:cubicBezTo>
                            <a:pt x="35" y="58"/>
                            <a:pt x="37" y="54"/>
                            <a:pt x="38" y="49"/>
                          </a:cubicBezTo>
                          <a:lnTo>
                            <a:pt x="55" y="0"/>
                          </a:lnTo>
                          <a:lnTo>
                            <a:pt x="68" y="0"/>
                          </a:lnTo>
                          <a:lnTo>
                            <a:pt x="68" y="71"/>
                          </a:lnTo>
                          <a:lnTo>
                            <a:pt x="59" y="71"/>
                          </a:lnTo>
                          <a:lnTo>
                            <a:pt x="59" y="11"/>
                          </a:lnTo>
                          <a:lnTo>
                            <a:pt x="38" y="71"/>
                          </a:lnTo>
                          <a:lnTo>
                            <a:pt x="30" y="71"/>
                          </a:lnTo>
                          <a:lnTo>
                            <a:pt x="9" y="10"/>
                          </a:lnTo>
                          <a:lnTo>
                            <a:pt x="9" y="71"/>
                          </a:lnTo>
                          <a:lnTo>
                            <a:pt x="0" y="7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5" name="Freeform 346">
                      <a:extLst>
                        <a:ext uri="{FF2B5EF4-FFF2-40B4-BE49-F238E27FC236}">
                          <a16:creationId xmlns:a16="http://schemas.microsoft.com/office/drawing/2014/main" id="{A4DABAA4-C3E7-8646-8D15-B8FF2CA44745}"/>
                        </a:ext>
                      </a:extLst>
                    </p:cNvPr>
                    <p:cNvSpPr>
                      <a:spLocks noEditPoints="1"/>
                    </p:cNvSpPr>
                    <p:nvPr/>
                  </p:nvSpPr>
                  <p:spPr bwMode="auto">
                    <a:xfrm>
                      <a:off x="3781426" y="5376863"/>
                      <a:ext cx="28575" cy="31750"/>
                    </a:xfrm>
                    <a:custGeom>
                      <a:avLst/>
                      <a:gdLst>
                        <a:gd name="T0" fmla="*/ 37 w 48"/>
                        <a:gd name="T1" fmla="*/ 47 h 54"/>
                        <a:gd name="T2" fmla="*/ 28 w 48"/>
                        <a:gd name="T3" fmla="*/ 53 h 54"/>
                        <a:gd name="T4" fmla="*/ 18 w 48"/>
                        <a:gd name="T5" fmla="*/ 54 h 54"/>
                        <a:gd name="T6" fmla="*/ 5 w 48"/>
                        <a:gd name="T7" fmla="*/ 50 h 54"/>
                        <a:gd name="T8" fmla="*/ 0 w 48"/>
                        <a:gd name="T9" fmla="*/ 40 h 54"/>
                        <a:gd name="T10" fmla="*/ 2 w 48"/>
                        <a:gd name="T11" fmla="*/ 33 h 54"/>
                        <a:gd name="T12" fmla="*/ 7 w 48"/>
                        <a:gd name="T13" fmla="*/ 28 h 54"/>
                        <a:gd name="T14" fmla="*/ 13 w 48"/>
                        <a:gd name="T15" fmla="*/ 25 h 54"/>
                        <a:gd name="T16" fmla="*/ 21 w 48"/>
                        <a:gd name="T17" fmla="*/ 23 h 54"/>
                        <a:gd name="T18" fmla="*/ 36 w 48"/>
                        <a:gd name="T19" fmla="*/ 20 h 54"/>
                        <a:gd name="T20" fmla="*/ 36 w 48"/>
                        <a:gd name="T21" fmla="*/ 18 h 54"/>
                        <a:gd name="T22" fmla="*/ 34 w 48"/>
                        <a:gd name="T23" fmla="*/ 10 h 54"/>
                        <a:gd name="T24" fmla="*/ 24 w 48"/>
                        <a:gd name="T25" fmla="*/ 7 h 54"/>
                        <a:gd name="T26" fmla="*/ 15 w 48"/>
                        <a:gd name="T27" fmla="*/ 10 h 54"/>
                        <a:gd name="T28" fmla="*/ 10 w 48"/>
                        <a:gd name="T29" fmla="*/ 17 h 54"/>
                        <a:gd name="T30" fmla="*/ 2 w 48"/>
                        <a:gd name="T31" fmla="*/ 16 h 54"/>
                        <a:gd name="T32" fmla="*/ 6 w 48"/>
                        <a:gd name="T33" fmla="*/ 7 h 54"/>
                        <a:gd name="T34" fmla="*/ 13 w 48"/>
                        <a:gd name="T35" fmla="*/ 2 h 54"/>
                        <a:gd name="T36" fmla="*/ 25 w 48"/>
                        <a:gd name="T37" fmla="*/ 0 h 54"/>
                        <a:gd name="T38" fmla="*/ 36 w 48"/>
                        <a:gd name="T39" fmla="*/ 2 h 54"/>
                        <a:gd name="T40" fmla="*/ 42 w 48"/>
                        <a:gd name="T41" fmla="*/ 6 h 54"/>
                        <a:gd name="T42" fmla="*/ 45 w 48"/>
                        <a:gd name="T43" fmla="*/ 12 h 54"/>
                        <a:gd name="T44" fmla="*/ 45 w 48"/>
                        <a:gd name="T45" fmla="*/ 20 h 54"/>
                        <a:gd name="T46" fmla="*/ 45 w 48"/>
                        <a:gd name="T47" fmla="*/ 32 h 54"/>
                        <a:gd name="T48" fmla="*/ 46 w 48"/>
                        <a:gd name="T49" fmla="*/ 47 h 54"/>
                        <a:gd name="T50" fmla="*/ 48 w 48"/>
                        <a:gd name="T51" fmla="*/ 53 h 54"/>
                        <a:gd name="T52" fmla="*/ 39 w 48"/>
                        <a:gd name="T53" fmla="*/ 53 h 54"/>
                        <a:gd name="T54" fmla="*/ 37 w 48"/>
                        <a:gd name="T55" fmla="*/ 47 h 54"/>
                        <a:gd name="T56" fmla="*/ 36 w 48"/>
                        <a:gd name="T57" fmla="*/ 27 h 54"/>
                        <a:gd name="T58" fmla="*/ 22 w 48"/>
                        <a:gd name="T59" fmla="*/ 31 h 54"/>
                        <a:gd name="T60" fmla="*/ 14 w 48"/>
                        <a:gd name="T61" fmla="*/ 32 h 54"/>
                        <a:gd name="T62" fmla="*/ 11 w 48"/>
                        <a:gd name="T63" fmla="*/ 35 h 54"/>
                        <a:gd name="T64" fmla="*/ 10 w 48"/>
                        <a:gd name="T65" fmla="*/ 39 h 54"/>
                        <a:gd name="T66" fmla="*/ 12 w 48"/>
                        <a:gd name="T67" fmla="*/ 45 h 54"/>
                        <a:gd name="T68" fmla="*/ 20 w 48"/>
                        <a:gd name="T69" fmla="*/ 48 h 54"/>
                        <a:gd name="T70" fmla="*/ 29 w 48"/>
                        <a:gd name="T71" fmla="*/ 45 h 54"/>
                        <a:gd name="T72" fmla="*/ 35 w 48"/>
                        <a:gd name="T73" fmla="*/ 39 h 54"/>
                        <a:gd name="T74" fmla="*/ 36 w 48"/>
                        <a:gd name="T75" fmla="*/ 30 h 54"/>
                        <a:gd name="T76" fmla="*/ 36 w 48"/>
                        <a:gd name="T7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54">
                          <a:moveTo>
                            <a:pt x="37" y="47"/>
                          </a:moveTo>
                          <a:cubicBezTo>
                            <a:pt x="34" y="50"/>
                            <a:pt x="31" y="52"/>
                            <a:pt x="28" y="53"/>
                          </a:cubicBezTo>
                          <a:cubicBezTo>
                            <a:pt x="25" y="54"/>
                            <a:pt x="21" y="54"/>
                            <a:pt x="18" y="54"/>
                          </a:cubicBezTo>
                          <a:cubicBezTo>
                            <a:pt x="12" y="54"/>
                            <a:pt x="8" y="53"/>
                            <a:pt x="5" y="50"/>
                          </a:cubicBezTo>
                          <a:cubicBezTo>
                            <a:pt x="2" y="47"/>
                            <a:pt x="0" y="44"/>
                            <a:pt x="0" y="40"/>
                          </a:cubicBezTo>
                          <a:cubicBezTo>
                            <a:pt x="0" y="37"/>
                            <a:pt x="1" y="35"/>
                            <a:pt x="2" y="33"/>
                          </a:cubicBezTo>
                          <a:cubicBezTo>
                            <a:pt x="3" y="31"/>
                            <a:pt x="5" y="29"/>
                            <a:pt x="7" y="28"/>
                          </a:cubicBezTo>
                          <a:cubicBezTo>
                            <a:pt x="8" y="26"/>
                            <a:pt x="11" y="25"/>
                            <a:pt x="13" y="25"/>
                          </a:cubicBezTo>
                          <a:cubicBezTo>
                            <a:pt x="15" y="24"/>
                            <a:pt x="17" y="24"/>
                            <a:pt x="21" y="23"/>
                          </a:cubicBezTo>
                          <a:cubicBezTo>
                            <a:pt x="28" y="23"/>
                            <a:pt x="33" y="21"/>
                            <a:pt x="36" y="20"/>
                          </a:cubicBezTo>
                          <a:cubicBezTo>
                            <a:pt x="36" y="19"/>
                            <a:pt x="36" y="18"/>
                            <a:pt x="36" y="18"/>
                          </a:cubicBezTo>
                          <a:cubicBezTo>
                            <a:pt x="36" y="14"/>
                            <a:pt x="36" y="12"/>
                            <a:pt x="34" y="10"/>
                          </a:cubicBezTo>
                          <a:cubicBezTo>
                            <a:pt x="32" y="8"/>
                            <a:pt x="28" y="7"/>
                            <a:pt x="24" y="7"/>
                          </a:cubicBezTo>
                          <a:cubicBezTo>
                            <a:pt x="20" y="7"/>
                            <a:pt x="17" y="8"/>
                            <a:pt x="15" y="10"/>
                          </a:cubicBezTo>
                          <a:cubicBezTo>
                            <a:pt x="13" y="11"/>
                            <a:pt x="11" y="14"/>
                            <a:pt x="10" y="17"/>
                          </a:cubicBezTo>
                          <a:lnTo>
                            <a:pt x="2" y="16"/>
                          </a:lnTo>
                          <a:cubicBezTo>
                            <a:pt x="3" y="12"/>
                            <a:pt x="4" y="10"/>
                            <a:pt x="6" y="7"/>
                          </a:cubicBezTo>
                          <a:cubicBezTo>
                            <a:pt x="7" y="5"/>
                            <a:pt x="10" y="3"/>
                            <a:pt x="13" y="2"/>
                          </a:cubicBezTo>
                          <a:cubicBezTo>
                            <a:pt x="17" y="1"/>
                            <a:pt x="21" y="0"/>
                            <a:pt x="25" y="0"/>
                          </a:cubicBezTo>
                          <a:cubicBezTo>
                            <a:pt x="30" y="0"/>
                            <a:pt x="33" y="1"/>
                            <a:pt x="36" y="2"/>
                          </a:cubicBezTo>
                          <a:cubicBezTo>
                            <a:pt x="39" y="3"/>
                            <a:pt x="41" y="4"/>
                            <a:pt x="42" y="6"/>
                          </a:cubicBezTo>
                          <a:cubicBezTo>
                            <a:pt x="43" y="7"/>
                            <a:pt x="44" y="9"/>
                            <a:pt x="45" y="12"/>
                          </a:cubicBezTo>
                          <a:cubicBezTo>
                            <a:pt x="45" y="13"/>
                            <a:pt x="45" y="16"/>
                            <a:pt x="45" y="20"/>
                          </a:cubicBezTo>
                          <a:lnTo>
                            <a:pt x="45" y="32"/>
                          </a:lnTo>
                          <a:cubicBezTo>
                            <a:pt x="45" y="40"/>
                            <a:pt x="45" y="45"/>
                            <a:pt x="46" y="47"/>
                          </a:cubicBezTo>
                          <a:cubicBezTo>
                            <a:pt x="46" y="49"/>
                            <a:pt x="47" y="51"/>
                            <a:pt x="48" y="53"/>
                          </a:cubicBezTo>
                          <a:lnTo>
                            <a:pt x="39" y="53"/>
                          </a:lnTo>
                          <a:cubicBezTo>
                            <a:pt x="38" y="51"/>
                            <a:pt x="37" y="49"/>
                            <a:pt x="37" y="47"/>
                          </a:cubicBezTo>
                          <a:close/>
                          <a:moveTo>
                            <a:pt x="36" y="27"/>
                          </a:moveTo>
                          <a:cubicBezTo>
                            <a:pt x="33" y="29"/>
                            <a:pt x="28" y="30"/>
                            <a:pt x="22" y="31"/>
                          </a:cubicBezTo>
                          <a:cubicBezTo>
                            <a:pt x="18" y="31"/>
                            <a:pt x="16" y="32"/>
                            <a:pt x="14" y="32"/>
                          </a:cubicBezTo>
                          <a:cubicBezTo>
                            <a:pt x="13" y="33"/>
                            <a:pt x="12" y="34"/>
                            <a:pt x="11" y="35"/>
                          </a:cubicBezTo>
                          <a:cubicBezTo>
                            <a:pt x="10" y="36"/>
                            <a:pt x="10" y="38"/>
                            <a:pt x="10" y="39"/>
                          </a:cubicBezTo>
                          <a:cubicBezTo>
                            <a:pt x="10" y="42"/>
                            <a:pt x="11" y="44"/>
                            <a:pt x="12" y="45"/>
                          </a:cubicBezTo>
                          <a:cubicBezTo>
                            <a:pt x="14" y="47"/>
                            <a:pt x="17" y="48"/>
                            <a:pt x="20" y="48"/>
                          </a:cubicBezTo>
                          <a:cubicBezTo>
                            <a:pt x="24" y="48"/>
                            <a:pt x="27" y="47"/>
                            <a:pt x="29" y="45"/>
                          </a:cubicBezTo>
                          <a:cubicBezTo>
                            <a:pt x="32" y="44"/>
                            <a:pt x="34" y="42"/>
                            <a:pt x="35" y="39"/>
                          </a:cubicBezTo>
                          <a:cubicBezTo>
                            <a:pt x="36" y="37"/>
                            <a:pt x="36" y="34"/>
                            <a:pt x="36" y="30"/>
                          </a:cubicBezTo>
                          <a:lnTo>
                            <a:pt x="36" y="2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6" name="Freeform 347">
                      <a:extLst>
                        <a:ext uri="{FF2B5EF4-FFF2-40B4-BE49-F238E27FC236}">
                          <a16:creationId xmlns:a16="http://schemas.microsoft.com/office/drawing/2014/main" id="{133F0785-C898-2546-B202-4A80EF3EB573}"/>
                        </a:ext>
                      </a:extLst>
                    </p:cNvPr>
                    <p:cNvSpPr>
                      <a:spLocks/>
                    </p:cNvSpPr>
                    <p:nvPr/>
                  </p:nvSpPr>
                  <p:spPr bwMode="auto">
                    <a:xfrm>
                      <a:off x="3813176" y="5376863"/>
                      <a:ext cx="26988" cy="42863"/>
                    </a:xfrm>
                    <a:custGeom>
                      <a:avLst/>
                      <a:gdLst>
                        <a:gd name="T0" fmla="*/ 4 w 47"/>
                        <a:gd name="T1" fmla="*/ 72 h 73"/>
                        <a:gd name="T2" fmla="*/ 4 w 47"/>
                        <a:gd name="T3" fmla="*/ 64 h 73"/>
                        <a:gd name="T4" fmla="*/ 9 w 47"/>
                        <a:gd name="T5" fmla="*/ 65 h 73"/>
                        <a:gd name="T6" fmla="*/ 13 w 47"/>
                        <a:gd name="T7" fmla="*/ 64 h 73"/>
                        <a:gd name="T8" fmla="*/ 16 w 47"/>
                        <a:gd name="T9" fmla="*/ 61 h 73"/>
                        <a:gd name="T10" fmla="*/ 19 w 47"/>
                        <a:gd name="T11" fmla="*/ 54 h 73"/>
                        <a:gd name="T12" fmla="*/ 20 w 47"/>
                        <a:gd name="T13" fmla="*/ 52 h 73"/>
                        <a:gd name="T14" fmla="*/ 0 w 47"/>
                        <a:gd name="T15" fmla="*/ 0 h 73"/>
                        <a:gd name="T16" fmla="*/ 9 w 47"/>
                        <a:gd name="T17" fmla="*/ 0 h 73"/>
                        <a:gd name="T18" fmla="*/ 20 w 47"/>
                        <a:gd name="T19" fmla="*/ 30 h 73"/>
                        <a:gd name="T20" fmla="*/ 24 w 47"/>
                        <a:gd name="T21" fmla="*/ 42 h 73"/>
                        <a:gd name="T22" fmla="*/ 28 w 47"/>
                        <a:gd name="T23" fmla="*/ 31 h 73"/>
                        <a:gd name="T24" fmla="*/ 39 w 47"/>
                        <a:gd name="T25" fmla="*/ 0 h 73"/>
                        <a:gd name="T26" fmla="*/ 47 w 47"/>
                        <a:gd name="T27" fmla="*/ 0 h 73"/>
                        <a:gd name="T28" fmla="*/ 28 w 47"/>
                        <a:gd name="T29" fmla="*/ 53 h 73"/>
                        <a:gd name="T30" fmla="*/ 23 w 47"/>
                        <a:gd name="T31" fmla="*/ 65 h 73"/>
                        <a:gd name="T32" fmla="*/ 17 w 47"/>
                        <a:gd name="T33" fmla="*/ 71 h 73"/>
                        <a:gd name="T34" fmla="*/ 10 w 47"/>
                        <a:gd name="T35" fmla="*/ 73 h 73"/>
                        <a:gd name="T36" fmla="*/ 4 w 47"/>
                        <a:gd name="T37"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73">
                          <a:moveTo>
                            <a:pt x="4" y="72"/>
                          </a:moveTo>
                          <a:lnTo>
                            <a:pt x="4" y="64"/>
                          </a:lnTo>
                          <a:cubicBezTo>
                            <a:pt x="5" y="64"/>
                            <a:pt x="7" y="65"/>
                            <a:pt x="9" y="65"/>
                          </a:cubicBezTo>
                          <a:cubicBezTo>
                            <a:pt x="10" y="65"/>
                            <a:pt x="12" y="64"/>
                            <a:pt x="13" y="64"/>
                          </a:cubicBezTo>
                          <a:cubicBezTo>
                            <a:pt x="14" y="63"/>
                            <a:pt x="15" y="62"/>
                            <a:pt x="16" y="61"/>
                          </a:cubicBezTo>
                          <a:cubicBezTo>
                            <a:pt x="17" y="60"/>
                            <a:pt x="18" y="58"/>
                            <a:pt x="19" y="54"/>
                          </a:cubicBezTo>
                          <a:cubicBezTo>
                            <a:pt x="19" y="54"/>
                            <a:pt x="19" y="53"/>
                            <a:pt x="20" y="52"/>
                          </a:cubicBezTo>
                          <a:lnTo>
                            <a:pt x="0" y="0"/>
                          </a:lnTo>
                          <a:lnTo>
                            <a:pt x="9" y="0"/>
                          </a:lnTo>
                          <a:lnTo>
                            <a:pt x="20" y="30"/>
                          </a:lnTo>
                          <a:cubicBezTo>
                            <a:pt x="22" y="34"/>
                            <a:pt x="23" y="38"/>
                            <a:pt x="24" y="42"/>
                          </a:cubicBezTo>
                          <a:cubicBezTo>
                            <a:pt x="25" y="38"/>
                            <a:pt x="26" y="34"/>
                            <a:pt x="28" y="31"/>
                          </a:cubicBezTo>
                          <a:lnTo>
                            <a:pt x="39" y="0"/>
                          </a:lnTo>
                          <a:lnTo>
                            <a:pt x="47" y="0"/>
                          </a:lnTo>
                          <a:lnTo>
                            <a:pt x="28" y="53"/>
                          </a:lnTo>
                          <a:cubicBezTo>
                            <a:pt x="26" y="59"/>
                            <a:pt x="24" y="63"/>
                            <a:pt x="23" y="65"/>
                          </a:cubicBezTo>
                          <a:cubicBezTo>
                            <a:pt x="21" y="68"/>
                            <a:pt x="19" y="70"/>
                            <a:pt x="17" y="71"/>
                          </a:cubicBezTo>
                          <a:cubicBezTo>
                            <a:pt x="15" y="73"/>
                            <a:pt x="13" y="73"/>
                            <a:pt x="10" y="73"/>
                          </a:cubicBezTo>
                          <a:cubicBezTo>
                            <a:pt x="8" y="73"/>
                            <a:pt x="7" y="73"/>
                            <a:pt x="4" y="7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7" name="Freeform 348">
                      <a:extLst>
                        <a:ext uri="{FF2B5EF4-FFF2-40B4-BE49-F238E27FC236}">
                          <a16:creationId xmlns:a16="http://schemas.microsoft.com/office/drawing/2014/main" id="{6BB8EABE-5A89-F04B-A647-5298D8B7A379}"/>
                        </a:ext>
                      </a:extLst>
                    </p:cNvPr>
                    <p:cNvSpPr>
                      <a:spLocks/>
                    </p:cNvSpPr>
                    <p:nvPr/>
                  </p:nvSpPr>
                  <p:spPr bwMode="auto">
                    <a:xfrm>
                      <a:off x="3890963" y="5367338"/>
                      <a:ext cx="23813" cy="41275"/>
                    </a:xfrm>
                    <a:custGeom>
                      <a:avLst/>
                      <a:gdLst>
                        <a:gd name="T0" fmla="*/ 0 w 40"/>
                        <a:gd name="T1" fmla="*/ 51 h 72"/>
                        <a:gd name="T2" fmla="*/ 9 w 40"/>
                        <a:gd name="T3" fmla="*/ 50 h 72"/>
                        <a:gd name="T4" fmla="*/ 12 w 40"/>
                        <a:gd name="T5" fmla="*/ 61 h 72"/>
                        <a:gd name="T6" fmla="*/ 19 w 40"/>
                        <a:gd name="T7" fmla="*/ 64 h 72"/>
                        <a:gd name="T8" fmla="*/ 26 w 40"/>
                        <a:gd name="T9" fmla="*/ 62 h 72"/>
                        <a:gd name="T10" fmla="*/ 29 w 40"/>
                        <a:gd name="T11" fmla="*/ 58 h 72"/>
                        <a:gd name="T12" fmla="*/ 30 w 40"/>
                        <a:gd name="T13" fmla="*/ 49 h 72"/>
                        <a:gd name="T14" fmla="*/ 30 w 40"/>
                        <a:gd name="T15" fmla="*/ 0 h 72"/>
                        <a:gd name="T16" fmla="*/ 40 w 40"/>
                        <a:gd name="T17" fmla="*/ 0 h 72"/>
                        <a:gd name="T18" fmla="*/ 40 w 40"/>
                        <a:gd name="T19" fmla="*/ 48 h 72"/>
                        <a:gd name="T20" fmla="*/ 37 w 40"/>
                        <a:gd name="T21" fmla="*/ 62 h 72"/>
                        <a:gd name="T22" fmla="*/ 31 w 40"/>
                        <a:gd name="T23" fmla="*/ 70 h 72"/>
                        <a:gd name="T24" fmla="*/ 19 w 40"/>
                        <a:gd name="T25" fmla="*/ 72 h 72"/>
                        <a:gd name="T26" fmla="*/ 5 w 40"/>
                        <a:gd name="T27" fmla="*/ 67 h 72"/>
                        <a:gd name="T28" fmla="*/ 0 w 40"/>
                        <a:gd name="T29"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72">
                          <a:moveTo>
                            <a:pt x="0" y="51"/>
                          </a:moveTo>
                          <a:lnTo>
                            <a:pt x="9" y="50"/>
                          </a:lnTo>
                          <a:cubicBezTo>
                            <a:pt x="9" y="55"/>
                            <a:pt x="10" y="59"/>
                            <a:pt x="12" y="61"/>
                          </a:cubicBezTo>
                          <a:cubicBezTo>
                            <a:pt x="14" y="63"/>
                            <a:pt x="16" y="64"/>
                            <a:pt x="19" y="64"/>
                          </a:cubicBezTo>
                          <a:cubicBezTo>
                            <a:pt x="22" y="64"/>
                            <a:pt x="24" y="63"/>
                            <a:pt x="26" y="62"/>
                          </a:cubicBezTo>
                          <a:cubicBezTo>
                            <a:pt x="27" y="61"/>
                            <a:pt x="29" y="60"/>
                            <a:pt x="29" y="58"/>
                          </a:cubicBezTo>
                          <a:cubicBezTo>
                            <a:pt x="30" y="56"/>
                            <a:pt x="30" y="53"/>
                            <a:pt x="30" y="49"/>
                          </a:cubicBezTo>
                          <a:lnTo>
                            <a:pt x="30" y="0"/>
                          </a:lnTo>
                          <a:lnTo>
                            <a:pt x="40" y="0"/>
                          </a:lnTo>
                          <a:lnTo>
                            <a:pt x="40" y="48"/>
                          </a:lnTo>
                          <a:cubicBezTo>
                            <a:pt x="40" y="54"/>
                            <a:pt x="39" y="59"/>
                            <a:pt x="37" y="62"/>
                          </a:cubicBezTo>
                          <a:cubicBezTo>
                            <a:pt x="36" y="66"/>
                            <a:pt x="34" y="68"/>
                            <a:pt x="31" y="70"/>
                          </a:cubicBezTo>
                          <a:cubicBezTo>
                            <a:pt x="27" y="72"/>
                            <a:pt x="24" y="72"/>
                            <a:pt x="19" y="72"/>
                          </a:cubicBezTo>
                          <a:cubicBezTo>
                            <a:pt x="13" y="72"/>
                            <a:pt x="8" y="71"/>
                            <a:pt x="5" y="67"/>
                          </a:cubicBezTo>
                          <a:cubicBezTo>
                            <a:pt x="2" y="63"/>
                            <a:pt x="0" y="58"/>
                            <a:pt x="0" y="5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8" name="Freeform 349">
                      <a:extLst>
                        <a:ext uri="{FF2B5EF4-FFF2-40B4-BE49-F238E27FC236}">
                          <a16:creationId xmlns:a16="http://schemas.microsoft.com/office/drawing/2014/main" id="{4636E2CE-E8CB-4146-A136-1C610C9BFF81}"/>
                        </a:ext>
                      </a:extLst>
                    </p:cNvPr>
                    <p:cNvSpPr>
                      <a:spLocks/>
                    </p:cNvSpPr>
                    <p:nvPr/>
                  </p:nvSpPr>
                  <p:spPr bwMode="auto">
                    <a:xfrm>
                      <a:off x="3922713" y="5376863"/>
                      <a:ext cx="23813" cy="31750"/>
                    </a:xfrm>
                    <a:custGeom>
                      <a:avLst/>
                      <a:gdLst>
                        <a:gd name="T0" fmla="*/ 34 w 42"/>
                        <a:gd name="T1" fmla="*/ 52 h 53"/>
                        <a:gd name="T2" fmla="*/ 34 w 42"/>
                        <a:gd name="T3" fmla="*/ 45 h 53"/>
                        <a:gd name="T4" fmla="*/ 18 w 42"/>
                        <a:gd name="T5" fmla="*/ 53 h 53"/>
                        <a:gd name="T6" fmla="*/ 9 w 42"/>
                        <a:gd name="T7" fmla="*/ 52 h 53"/>
                        <a:gd name="T8" fmla="*/ 3 w 42"/>
                        <a:gd name="T9" fmla="*/ 47 h 53"/>
                        <a:gd name="T10" fmla="*/ 0 w 42"/>
                        <a:gd name="T11" fmla="*/ 41 h 53"/>
                        <a:gd name="T12" fmla="*/ 0 w 42"/>
                        <a:gd name="T13" fmla="*/ 33 h 53"/>
                        <a:gd name="T14" fmla="*/ 0 w 42"/>
                        <a:gd name="T15" fmla="*/ 0 h 53"/>
                        <a:gd name="T16" fmla="*/ 9 w 42"/>
                        <a:gd name="T17" fmla="*/ 0 h 53"/>
                        <a:gd name="T18" fmla="*/ 9 w 42"/>
                        <a:gd name="T19" fmla="*/ 29 h 53"/>
                        <a:gd name="T20" fmla="*/ 9 w 42"/>
                        <a:gd name="T21" fmla="*/ 38 h 53"/>
                        <a:gd name="T22" fmla="*/ 13 w 42"/>
                        <a:gd name="T23" fmla="*/ 44 h 53"/>
                        <a:gd name="T24" fmla="*/ 19 w 42"/>
                        <a:gd name="T25" fmla="*/ 46 h 53"/>
                        <a:gd name="T26" fmla="*/ 27 w 42"/>
                        <a:gd name="T27" fmla="*/ 44 h 53"/>
                        <a:gd name="T28" fmla="*/ 32 w 42"/>
                        <a:gd name="T29" fmla="*/ 38 h 53"/>
                        <a:gd name="T30" fmla="*/ 33 w 42"/>
                        <a:gd name="T31" fmla="*/ 28 h 53"/>
                        <a:gd name="T32" fmla="*/ 33 w 42"/>
                        <a:gd name="T33" fmla="*/ 0 h 53"/>
                        <a:gd name="T34" fmla="*/ 42 w 42"/>
                        <a:gd name="T35" fmla="*/ 0 h 53"/>
                        <a:gd name="T36" fmla="*/ 42 w 42"/>
                        <a:gd name="T37" fmla="*/ 52 h 53"/>
                        <a:gd name="T38" fmla="*/ 34 w 42"/>
                        <a:gd name="T39"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3">
                          <a:moveTo>
                            <a:pt x="34" y="52"/>
                          </a:moveTo>
                          <a:lnTo>
                            <a:pt x="34" y="45"/>
                          </a:lnTo>
                          <a:cubicBezTo>
                            <a:pt x="30" y="50"/>
                            <a:pt x="24" y="53"/>
                            <a:pt x="18" y="53"/>
                          </a:cubicBezTo>
                          <a:cubicBezTo>
                            <a:pt x="14" y="53"/>
                            <a:pt x="12" y="53"/>
                            <a:pt x="9" y="52"/>
                          </a:cubicBezTo>
                          <a:cubicBezTo>
                            <a:pt x="6" y="50"/>
                            <a:pt x="4" y="49"/>
                            <a:pt x="3" y="47"/>
                          </a:cubicBezTo>
                          <a:cubicBezTo>
                            <a:pt x="2" y="45"/>
                            <a:pt x="1" y="43"/>
                            <a:pt x="0" y="41"/>
                          </a:cubicBezTo>
                          <a:cubicBezTo>
                            <a:pt x="0" y="39"/>
                            <a:pt x="0" y="36"/>
                            <a:pt x="0" y="33"/>
                          </a:cubicBezTo>
                          <a:lnTo>
                            <a:pt x="0" y="0"/>
                          </a:lnTo>
                          <a:lnTo>
                            <a:pt x="9" y="0"/>
                          </a:lnTo>
                          <a:lnTo>
                            <a:pt x="9" y="29"/>
                          </a:lnTo>
                          <a:cubicBezTo>
                            <a:pt x="9" y="34"/>
                            <a:pt x="9" y="37"/>
                            <a:pt x="9" y="38"/>
                          </a:cubicBezTo>
                          <a:cubicBezTo>
                            <a:pt x="10" y="41"/>
                            <a:pt x="11" y="43"/>
                            <a:pt x="13" y="44"/>
                          </a:cubicBezTo>
                          <a:cubicBezTo>
                            <a:pt x="14" y="45"/>
                            <a:pt x="17" y="46"/>
                            <a:pt x="19" y="46"/>
                          </a:cubicBezTo>
                          <a:cubicBezTo>
                            <a:pt x="22" y="46"/>
                            <a:pt x="24" y="45"/>
                            <a:pt x="27" y="44"/>
                          </a:cubicBezTo>
                          <a:cubicBezTo>
                            <a:pt x="29" y="42"/>
                            <a:pt x="31" y="41"/>
                            <a:pt x="32" y="38"/>
                          </a:cubicBezTo>
                          <a:cubicBezTo>
                            <a:pt x="33" y="36"/>
                            <a:pt x="33" y="33"/>
                            <a:pt x="33" y="28"/>
                          </a:cubicBezTo>
                          <a:lnTo>
                            <a:pt x="33" y="0"/>
                          </a:lnTo>
                          <a:lnTo>
                            <a:pt x="42" y="0"/>
                          </a:lnTo>
                          <a:lnTo>
                            <a:pt x="42" y="52"/>
                          </a:lnTo>
                          <a:lnTo>
                            <a:pt x="34" y="5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69" name="Freeform 350">
                      <a:extLst>
                        <a:ext uri="{FF2B5EF4-FFF2-40B4-BE49-F238E27FC236}">
                          <a16:creationId xmlns:a16="http://schemas.microsoft.com/office/drawing/2014/main" id="{8CAADF7B-4DAF-BC49-AFA7-03D8BA3D1260}"/>
                        </a:ext>
                      </a:extLst>
                    </p:cNvPr>
                    <p:cNvSpPr>
                      <a:spLocks/>
                    </p:cNvSpPr>
                    <p:nvPr/>
                  </p:nvSpPr>
                  <p:spPr bwMode="auto">
                    <a:xfrm>
                      <a:off x="3954463" y="5376863"/>
                      <a:ext cx="25400" cy="30163"/>
                    </a:xfrm>
                    <a:custGeom>
                      <a:avLst/>
                      <a:gdLst>
                        <a:gd name="T0" fmla="*/ 0 w 42"/>
                        <a:gd name="T1" fmla="*/ 53 h 53"/>
                        <a:gd name="T2" fmla="*/ 0 w 42"/>
                        <a:gd name="T3" fmla="*/ 1 h 53"/>
                        <a:gd name="T4" fmla="*/ 7 w 42"/>
                        <a:gd name="T5" fmla="*/ 1 h 53"/>
                        <a:gd name="T6" fmla="*/ 7 w 42"/>
                        <a:gd name="T7" fmla="*/ 9 h 53"/>
                        <a:gd name="T8" fmla="*/ 24 w 42"/>
                        <a:gd name="T9" fmla="*/ 0 h 53"/>
                        <a:gd name="T10" fmla="*/ 33 w 42"/>
                        <a:gd name="T11" fmla="*/ 2 h 53"/>
                        <a:gd name="T12" fmla="*/ 38 w 42"/>
                        <a:gd name="T13" fmla="*/ 6 h 53"/>
                        <a:gd name="T14" fmla="*/ 41 w 42"/>
                        <a:gd name="T15" fmla="*/ 13 h 53"/>
                        <a:gd name="T16" fmla="*/ 42 w 42"/>
                        <a:gd name="T17" fmla="*/ 21 h 53"/>
                        <a:gd name="T18" fmla="*/ 42 w 42"/>
                        <a:gd name="T19" fmla="*/ 53 h 53"/>
                        <a:gd name="T20" fmla="*/ 33 w 42"/>
                        <a:gd name="T21" fmla="*/ 53 h 53"/>
                        <a:gd name="T22" fmla="*/ 33 w 42"/>
                        <a:gd name="T23" fmla="*/ 22 h 53"/>
                        <a:gd name="T24" fmla="*/ 32 w 42"/>
                        <a:gd name="T25" fmla="*/ 14 h 53"/>
                        <a:gd name="T26" fmla="*/ 28 w 42"/>
                        <a:gd name="T27" fmla="*/ 9 h 53"/>
                        <a:gd name="T28" fmla="*/ 22 w 42"/>
                        <a:gd name="T29" fmla="*/ 8 h 53"/>
                        <a:gd name="T30" fmla="*/ 12 w 42"/>
                        <a:gd name="T31" fmla="*/ 11 h 53"/>
                        <a:gd name="T32" fmla="*/ 8 w 42"/>
                        <a:gd name="T33" fmla="*/ 25 h 53"/>
                        <a:gd name="T34" fmla="*/ 8 w 42"/>
                        <a:gd name="T35" fmla="*/ 53 h 53"/>
                        <a:gd name="T36" fmla="*/ 0 w 42"/>
                        <a:gd name="T3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53">
                          <a:moveTo>
                            <a:pt x="0" y="53"/>
                          </a:moveTo>
                          <a:lnTo>
                            <a:pt x="0" y="1"/>
                          </a:lnTo>
                          <a:lnTo>
                            <a:pt x="7" y="1"/>
                          </a:lnTo>
                          <a:lnTo>
                            <a:pt x="7" y="9"/>
                          </a:lnTo>
                          <a:cubicBezTo>
                            <a:pt x="11" y="3"/>
                            <a:pt x="17" y="0"/>
                            <a:pt x="24" y="0"/>
                          </a:cubicBezTo>
                          <a:cubicBezTo>
                            <a:pt x="27" y="0"/>
                            <a:pt x="30" y="1"/>
                            <a:pt x="33" y="2"/>
                          </a:cubicBezTo>
                          <a:cubicBezTo>
                            <a:pt x="35" y="3"/>
                            <a:pt x="37" y="4"/>
                            <a:pt x="38" y="6"/>
                          </a:cubicBezTo>
                          <a:cubicBezTo>
                            <a:pt x="40" y="8"/>
                            <a:pt x="41" y="10"/>
                            <a:pt x="41" y="13"/>
                          </a:cubicBezTo>
                          <a:cubicBezTo>
                            <a:pt x="42" y="14"/>
                            <a:pt x="42" y="17"/>
                            <a:pt x="42" y="21"/>
                          </a:cubicBezTo>
                          <a:lnTo>
                            <a:pt x="42" y="53"/>
                          </a:lnTo>
                          <a:lnTo>
                            <a:pt x="33" y="53"/>
                          </a:lnTo>
                          <a:lnTo>
                            <a:pt x="33" y="22"/>
                          </a:lnTo>
                          <a:cubicBezTo>
                            <a:pt x="33" y="18"/>
                            <a:pt x="33" y="15"/>
                            <a:pt x="32" y="14"/>
                          </a:cubicBezTo>
                          <a:cubicBezTo>
                            <a:pt x="31" y="12"/>
                            <a:pt x="30" y="10"/>
                            <a:pt x="28" y="9"/>
                          </a:cubicBezTo>
                          <a:cubicBezTo>
                            <a:pt x="27" y="8"/>
                            <a:pt x="24" y="8"/>
                            <a:pt x="22" y="8"/>
                          </a:cubicBezTo>
                          <a:cubicBezTo>
                            <a:pt x="18" y="8"/>
                            <a:pt x="15" y="9"/>
                            <a:pt x="12" y="11"/>
                          </a:cubicBezTo>
                          <a:cubicBezTo>
                            <a:pt x="10" y="14"/>
                            <a:pt x="8" y="18"/>
                            <a:pt x="8" y="25"/>
                          </a:cubicBezTo>
                          <a:lnTo>
                            <a:pt x="8" y="53"/>
                          </a:lnTo>
                          <a:lnTo>
                            <a:pt x="0" y="5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0" name="Freeform 351">
                      <a:extLst>
                        <a:ext uri="{FF2B5EF4-FFF2-40B4-BE49-F238E27FC236}">
                          <a16:creationId xmlns:a16="http://schemas.microsoft.com/office/drawing/2014/main" id="{3305D5BE-74D4-FB44-819B-0AF590948C9F}"/>
                        </a:ext>
                      </a:extLst>
                    </p:cNvPr>
                    <p:cNvSpPr>
                      <a:spLocks/>
                    </p:cNvSpPr>
                    <p:nvPr/>
                  </p:nvSpPr>
                  <p:spPr bwMode="auto">
                    <a:xfrm>
                      <a:off x="4067176" y="5367338"/>
                      <a:ext cx="23813" cy="41275"/>
                    </a:xfrm>
                    <a:custGeom>
                      <a:avLst/>
                      <a:gdLst>
                        <a:gd name="T0" fmla="*/ 0 w 39"/>
                        <a:gd name="T1" fmla="*/ 51 h 72"/>
                        <a:gd name="T2" fmla="*/ 9 w 39"/>
                        <a:gd name="T3" fmla="*/ 50 h 72"/>
                        <a:gd name="T4" fmla="*/ 12 w 39"/>
                        <a:gd name="T5" fmla="*/ 61 h 72"/>
                        <a:gd name="T6" fmla="*/ 19 w 39"/>
                        <a:gd name="T7" fmla="*/ 64 h 72"/>
                        <a:gd name="T8" fmla="*/ 25 w 39"/>
                        <a:gd name="T9" fmla="*/ 62 h 72"/>
                        <a:gd name="T10" fmla="*/ 29 w 39"/>
                        <a:gd name="T11" fmla="*/ 58 h 72"/>
                        <a:gd name="T12" fmla="*/ 30 w 39"/>
                        <a:gd name="T13" fmla="*/ 49 h 72"/>
                        <a:gd name="T14" fmla="*/ 30 w 39"/>
                        <a:gd name="T15" fmla="*/ 0 h 72"/>
                        <a:gd name="T16" fmla="*/ 39 w 39"/>
                        <a:gd name="T17" fmla="*/ 0 h 72"/>
                        <a:gd name="T18" fmla="*/ 39 w 39"/>
                        <a:gd name="T19" fmla="*/ 48 h 72"/>
                        <a:gd name="T20" fmla="*/ 37 w 39"/>
                        <a:gd name="T21" fmla="*/ 62 h 72"/>
                        <a:gd name="T22" fmla="*/ 30 w 39"/>
                        <a:gd name="T23" fmla="*/ 70 h 72"/>
                        <a:gd name="T24" fmla="*/ 19 w 39"/>
                        <a:gd name="T25" fmla="*/ 72 h 72"/>
                        <a:gd name="T26" fmla="*/ 5 w 39"/>
                        <a:gd name="T27" fmla="*/ 67 h 72"/>
                        <a:gd name="T28" fmla="*/ 0 w 39"/>
                        <a:gd name="T29"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2">
                          <a:moveTo>
                            <a:pt x="0" y="51"/>
                          </a:moveTo>
                          <a:lnTo>
                            <a:pt x="9" y="50"/>
                          </a:lnTo>
                          <a:cubicBezTo>
                            <a:pt x="9" y="55"/>
                            <a:pt x="10" y="59"/>
                            <a:pt x="12" y="61"/>
                          </a:cubicBezTo>
                          <a:cubicBezTo>
                            <a:pt x="14" y="63"/>
                            <a:pt x="16" y="64"/>
                            <a:pt x="19" y="64"/>
                          </a:cubicBezTo>
                          <a:cubicBezTo>
                            <a:pt x="22" y="64"/>
                            <a:pt x="24" y="63"/>
                            <a:pt x="25" y="62"/>
                          </a:cubicBezTo>
                          <a:cubicBezTo>
                            <a:pt x="27" y="61"/>
                            <a:pt x="28" y="60"/>
                            <a:pt x="29" y="58"/>
                          </a:cubicBezTo>
                          <a:cubicBezTo>
                            <a:pt x="30" y="56"/>
                            <a:pt x="30" y="53"/>
                            <a:pt x="30" y="49"/>
                          </a:cubicBezTo>
                          <a:lnTo>
                            <a:pt x="30" y="0"/>
                          </a:lnTo>
                          <a:lnTo>
                            <a:pt x="39" y="0"/>
                          </a:lnTo>
                          <a:lnTo>
                            <a:pt x="39" y="48"/>
                          </a:lnTo>
                          <a:cubicBezTo>
                            <a:pt x="39" y="54"/>
                            <a:pt x="39" y="59"/>
                            <a:pt x="37" y="62"/>
                          </a:cubicBezTo>
                          <a:cubicBezTo>
                            <a:pt x="36" y="66"/>
                            <a:pt x="33" y="68"/>
                            <a:pt x="30" y="70"/>
                          </a:cubicBezTo>
                          <a:cubicBezTo>
                            <a:pt x="27" y="72"/>
                            <a:pt x="24" y="72"/>
                            <a:pt x="19" y="72"/>
                          </a:cubicBezTo>
                          <a:cubicBezTo>
                            <a:pt x="13" y="72"/>
                            <a:pt x="8" y="71"/>
                            <a:pt x="5" y="67"/>
                          </a:cubicBezTo>
                          <a:cubicBezTo>
                            <a:pt x="2" y="63"/>
                            <a:pt x="0" y="58"/>
                            <a:pt x="0" y="5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1" name="Freeform 352">
                      <a:extLst>
                        <a:ext uri="{FF2B5EF4-FFF2-40B4-BE49-F238E27FC236}">
                          <a16:creationId xmlns:a16="http://schemas.microsoft.com/office/drawing/2014/main" id="{42B840A5-D687-3D4D-942B-392DD9D8EE39}"/>
                        </a:ext>
                      </a:extLst>
                    </p:cNvPr>
                    <p:cNvSpPr>
                      <a:spLocks/>
                    </p:cNvSpPr>
                    <p:nvPr/>
                  </p:nvSpPr>
                  <p:spPr bwMode="auto">
                    <a:xfrm>
                      <a:off x="4098926" y="5376863"/>
                      <a:ext cx="23813" cy="31750"/>
                    </a:xfrm>
                    <a:custGeom>
                      <a:avLst/>
                      <a:gdLst>
                        <a:gd name="T0" fmla="*/ 34 w 42"/>
                        <a:gd name="T1" fmla="*/ 52 h 53"/>
                        <a:gd name="T2" fmla="*/ 34 w 42"/>
                        <a:gd name="T3" fmla="*/ 45 h 53"/>
                        <a:gd name="T4" fmla="*/ 17 w 42"/>
                        <a:gd name="T5" fmla="*/ 53 h 53"/>
                        <a:gd name="T6" fmla="*/ 9 w 42"/>
                        <a:gd name="T7" fmla="*/ 52 h 53"/>
                        <a:gd name="T8" fmla="*/ 3 w 42"/>
                        <a:gd name="T9" fmla="*/ 47 h 53"/>
                        <a:gd name="T10" fmla="*/ 0 w 42"/>
                        <a:gd name="T11" fmla="*/ 41 h 53"/>
                        <a:gd name="T12" fmla="*/ 0 w 42"/>
                        <a:gd name="T13" fmla="*/ 33 h 53"/>
                        <a:gd name="T14" fmla="*/ 0 w 42"/>
                        <a:gd name="T15" fmla="*/ 0 h 53"/>
                        <a:gd name="T16" fmla="*/ 8 w 42"/>
                        <a:gd name="T17" fmla="*/ 0 h 53"/>
                        <a:gd name="T18" fmla="*/ 8 w 42"/>
                        <a:gd name="T19" fmla="*/ 29 h 53"/>
                        <a:gd name="T20" fmla="*/ 9 w 42"/>
                        <a:gd name="T21" fmla="*/ 38 h 53"/>
                        <a:gd name="T22" fmla="*/ 12 w 42"/>
                        <a:gd name="T23" fmla="*/ 44 h 53"/>
                        <a:gd name="T24" fmla="*/ 19 w 42"/>
                        <a:gd name="T25" fmla="*/ 46 h 53"/>
                        <a:gd name="T26" fmla="*/ 26 w 42"/>
                        <a:gd name="T27" fmla="*/ 44 h 53"/>
                        <a:gd name="T28" fmla="*/ 31 w 42"/>
                        <a:gd name="T29" fmla="*/ 38 h 53"/>
                        <a:gd name="T30" fmla="*/ 33 w 42"/>
                        <a:gd name="T31" fmla="*/ 28 h 53"/>
                        <a:gd name="T32" fmla="*/ 33 w 42"/>
                        <a:gd name="T33" fmla="*/ 0 h 53"/>
                        <a:gd name="T34" fmla="*/ 42 w 42"/>
                        <a:gd name="T35" fmla="*/ 0 h 53"/>
                        <a:gd name="T36" fmla="*/ 42 w 42"/>
                        <a:gd name="T37" fmla="*/ 52 h 53"/>
                        <a:gd name="T38" fmla="*/ 34 w 42"/>
                        <a:gd name="T39"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3">
                          <a:moveTo>
                            <a:pt x="34" y="52"/>
                          </a:moveTo>
                          <a:lnTo>
                            <a:pt x="34" y="45"/>
                          </a:lnTo>
                          <a:cubicBezTo>
                            <a:pt x="30" y="50"/>
                            <a:pt x="24" y="53"/>
                            <a:pt x="17" y="53"/>
                          </a:cubicBezTo>
                          <a:cubicBezTo>
                            <a:pt x="14" y="53"/>
                            <a:pt x="11" y="53"/>
                            <a:pt x="9" y="52"/>
                          </a:cubicBezTo>
                          <a:cubicBezTo>
                            <a:pt x="6" y="50"/>
                            <a:pt x="4" y="49"/>
                            <a:pt x="3" y="47"/>
                          </a:cubicBezTo>
                          <a:cubicBezTo>
                            <a:pt x="2" y="45"/>
                            <a:pt x="1" y="43"/>
                            <a:pt x="0" y="41"/>
                          </a:cubicBezTo>
                          <a:cubicBezTo>
                            <a:pt x="0" y="39"/>
                            <a:pt x="0" y="36"/>
                            <a:pt x="0" y="33"/>
                          </a:cubicBezTo>
                          <a:lnTo>
                            <a:pt x="0" y="0"/>
                          </a:lnTo>
                          <a:lnTo>
                            <a:pt x="8" y="0"/>
                          </a:lnTo>
                          <a:lnTo>
                            <a:pt x="8" y="29"/>
                          </a:lnTo>
                          <a:cubicBezTo>
                            <a:pt x="8" y="34"/>
                            <a:pt x="9" y="37"/>
                            <a:pt x="9" y="38"/>
                          </a:cubicBezTo>
                          <a:cubicBezTo>
                            <a:pt x="9" y="41"/>
                            <a:pt x="11" y="43"/>
                            <a:pt x="12" y="44"/>
                          </a:cubicBezTo>
                          <a:cubicBezTo>
                            <a:pt x="14" y="45"/>
                            <a:pt x="16" y="46"/>
                            <a:pt x="19" y="46"/>
                          </a:cubicBezTo>
                          <a:cubicBezTo>
                            <a:pt x="22" y="46"/>
                            <a:pt x="24" y="45"/>
                            <a:pt x="26" y="44"/>
                          </a:cubicBezTo>
                          <a:cubicBezTo>
                            <a:pt x="29" y="42"/>
                            <a:pt x="30" y="41"/>
                            <a:pt x="31" y="38"/>
                          </a:cubicBezTo>
                          <a:cubicBezTo>
                            <a:pt x="32" y="36"/>
                            <a:pt x="33" y="33"/>
                            <a:pt x="33" y="28"/>
                          </a:cubicBezTo>
                          <a:lnTo>
                            <a:pt x="33" y="0"/>
                          </a:lnTo>
                          <a:lnTo>
                            <a:pt x="42" y="0"/>
                          </a:lnTo>
                          <a:lnTo>
                            <a:pt x="42" y="52"/>
                          </a:lnTo>
                          <a:lnTo>
                            <a:pt x="34" y="5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2" name="Rectangle 353">
                      <a:extLst>
                        <a:ext uri="{FF2B5EF4-FFF2-40B4-BE49-F238E27FC236}">
                          <a16:creationId xmlns:a16="http://schemas.microsoft.com/office/drawing/2014/main" id="{B369936B-D283-F142-B1E0-A487CA191F67}"/>
                        </a:ext>
                      </a:extLst>
                    </p:cNvPr>
                    <p:cNvSpPr>
                      <a:spLocks noChangeArrowheads="1"/>
                    </p:cNvSpPr>
                    <p:nvPr/>
                  </p:nvSpPr>
                  <p:spPr bwMode="auto">
                    <a:xfrm>
                      <a:off x="4130676" y="5367338"/>
                      <a:ext cx="4763" cy="3968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3" name="Freeform 354">
                      <a:extLst>
                        <a:ext uri="{FF2B5EF4-FFF2-40B4-BE49-F238E27FC236}">
                          <a16:creationId xmlns:a16="http://schemas.microsoft.com/office/drawing/2014/main" id="{BA0018D2-ECEF-E142-BD1F-D2F6A135F941}"/>
                        </a:ext>
                      </a:extLst>
                    </p:cNvPr>
                    <p:cNvSpPr>
                      <a:spLocks noEditPoints="1"/>
                    </p:cNvSpPr>
                    <p:nvPr/>
                  </p:nvSpPr>
                  <p:spPr bwMode="auto">
                    <a:xfrm>
                      <a:off x="4217988" y="5367338"/>
                      <a:ext cx="38100" cy="39688"/>
                    </a:xfrm>
                    <a:custGeom>
                      <a:avLst/>
                      <a:gdLst>
                        <a:gd name="T0" fmla="*/ 0 w 67"/>
                        <a:gd name="T1" fmla="*/ 71 h 71"/>
                        <a:gd name="T2" fmla="*/ 28 w 67"/>
                        <a:gd name="T3" fmla="*/ 0 h 71"/>
                        <a:gd name="T4" fmla="*/ 38 w 67"/>
                        <a:gd name="T5" fmla="*/ 0 h 71"/>
                        <a:gd name="T6" fmla="*/ 67 w 67"/>
                        <a:gd name="T7" fmla="*/ 71 h 71"/>
                        <a:gd name="T8" fmla="*/ 57 w 67"/>
                        <a:gd name="T9" fmla="*/ 71 h 71"/>
                        <a:gd name="T10" fmla="*/ 48 w 67"/>
                        <a:gd name="T11" fmla="*/ 50 h 71"/>
                        <a:gd name="T12" fmla="*/ 18 w 67"/>
                        <a:gd name="T13" fmla="*/ 50 h 71"/>
                        <a:gd name="T14" fmla="*/ 10 w 67"/>
                        <a:gd name="T15" fmla="*/ 71 h 71"/>
                        <a:gd name="T16" fmla="*/ 0 w 67"/>
                        <a:gd name="T17" fmla="*/ 71 h 71"/>
                        <a:gd name="T18" fmla="*/ 21 w 67"/>
                        <a:gd name="T19" fmla="*/ 42 h 71"/>
                        <a:gd name="T20" fmla="*/ 45 w 67"/>
                        <a:gd name="T21" fmla="*/ 42 h 71"/>
                        <a:gd name="T22" fmla="*/ 38 w 67"/>
                        <a:gd name="T23" fmla="*/ 22 h 71"/>
                        <a:gd name="T24" fmla="*/ 33 w 67"/>
                        <a:gd name="T25" fmla="*/ 7 h 71"/>
                        <a:gd name="T26" fmla="*/ 29 w 67"/>
                        <a:gd name="T27" fmla="*/ 21 h 71"/>
                        <a:gd name="T28" fmla="*/ 21 w 67"/>
                        <a:gd name="T29" fmla="*/ 4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71">
                          <a:moveTo>
                            <a:pt x="0" y="71"/>
                          </a:moveTo>
                          <a:lnTo>
                            <a:pt x="28" y="0"/>
                          </a:lnTo>
                          <a:lnTo>
                            <a:pt x="38" y="0"/>
                          </a:lnTo>
                          <a:lnTo>
                            <a:pt x="67" y="71"/>
                          </a:lnTo>
                          <a:lnTo>
                            <a:pt x="57" y="71"/>
                          </a:lnTo>
                          <a:lnTo>
                            <a:pt x="48" y="50"/>
                          </a:lnTo>
                          <a:lnTo>
                            <a:pt x="18" y="50"/>
                          </a:lnTo>
                          <a:lnTo>
                            <a:pt x="10" y="71"/>
                          </a:lnTo>
                          <a:lnTo>
                            <a:pt x="0" y="71"/>
                          </a:lnTo>
                          <a:close/>
                          <a:moveTo>
                            <a:pt x="21" y="42"/>
                          </a:moveTo>
                          <a:lnTo>
                            <a:pt x="45" y="42"/>
                          </a:lnTo>
                          <a:lnTo>
                            <a:pt x="38" y="22"/>
                          </a:lnTo>
                          <a:cubicBezTo>
                            <a:pt x="36" y="16"/>
                            <a:pt x="34" y="11"/>
                            <a:pt x="33" y="7"/>
                          </a:cubicBezTo>
                          <a:cubicBezTo>
                            <a:pt x="32" y="12"/>
                            <a:pt x="31" y="16"/>
                            <a:pt x="29" y="21"/>
                          </a:cubicBezTo>
                          <a:lnTo>
                            <a:pt x="21" y="4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4" name="Freeform 355">
                      <a:extLst>
                        <a:ext uri="{FF2B5EF4-FFF2-40B4-BE49-F238E27FC236}">
                          <a16:creationId xmlns:a16="http://schemas.microsoft.com/office/drawing/2014/main" id="{B389307F-C462-F94C-86FF-5E14577A70A7}"/>
                        </a:ext>
                      </a:extLst>
                    </p:cNvPr>
                    <p:cNvSpPr>
                      <a:spLocks/>
                    </p:cNvSpPr>
                    <p:nvPr/>
                  </p:nvSpPr>
                  <p:spPr bwMode="auto">
                    <a:xfrm>
                      <a:off x="4260851" y="5376863"/>
                      <a:ext cx="23813" cy="31750"/>
                    </a:xfrm>
                    <a:custGeom>
                      <a:avLst/>
                      <a:gdLst>
                        <a:gd name="T0" fmla="*/ 34 w 42"/>
                        <a:gd name="T1" fmla="*/ 52 h 53"/>
                        <a:gd name="T2" fmla="*/ 34 w 42"/>
                        <a:gd name="T3" fmla="*/ 45 h 53"/>
                        <a:gd name="T4" fmla="*/ 17 w 42"/>
                        <a:gd name="T5" fmla="*/ 53 h 53"/>
                        <a:gd name="T6" fmla="*/ 9 w 42"/>
                        <a:gd name="T7" fmla="*/ 52 h 53"/>
                        <a:gd name="T8" fmla="*/ 3 w 42"/>
                        <a:gd name="T9" fmla="*/ 47 h 53"/>
                        <a:gd name="T10" fmla="*/ 0 w 42"/>
                        <a:gd name="T11" fmla="*/ 41 h 53"/>
                        <a:gd name="T12" fmla="*/ 0 w 42"/>
                        <a:gd name="T13" fmla="*/ 33 h 53"/>
                        <a:gd name="T14" fmla="*/ 0 w 42"/>
                        <a:gd name="T15" fmla="*/ 0 h 53"/>
                        <a:gd name="T16" fmla="*/ 8 w 42"/>
                        <a:gd name="T17" fmla="*/ 0 h 53"/>
                        <a:gd name="T18" fmla="*/ 8 w 42"/>
                        <a:gd name="T19" fmla="*/ 29 h 53"/>
                        <a:gd name="T20" fmla="*/ 9 w 42"/>
                        <a:gd name="T21" fmla="*/ 38 h 53"/>
                        <a:gd name="T22" fmla="*/ 12 w 42"/>
                        <a:gd name="T23" fmla="*/ 44 h 53"/>
                        <a:gd name="T24" fmla="*/ 19 w 42"/>
                        <a:gd name="T25" fmla="*/ 46 h 53"/>
                        <a:gd name="T26" fmla="*/ 26 w 42"/>
                        <a:gd name="T27" fmla="*/ 44 h 53"/>
                        <a:gd name="T28" fmla="*/ 31 w 42"/>
                        <a:gd name="T29" fmla="*/ 38 h 53"/>
                        <a:gd name="T30" fmla="*/ 33 w 42"/>
                        <a:gd name="T31" fmla="*/ 28 h 53"/>
                        <a:gd name="T32" fmla="*/ 33 w 42"/>
                        <a:gd name="T33" fmla="*/ 0 h 53"/>
                        <a:gd name="T34" fmla="*/ 42 w 42"/>
                        <a:gd name="T35" fmla="*/ 0 h 53"/>
                        <a:gd name="T36" fmla="*/ 42 w 42"/>
                        <a:gd name="T37" fmla="*/ 52 h 53"/>
                        <a:gd name="T38" fmla="*/ 34 w 42"/>
                        <a:gd name="T39"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53">
                          <a:moveTo>
                            <a:pt x="34" y="52"/>
                          </a:moveTo>
                          <a:lnTo>
                            <a:pt x="34" y="45"/>
                          </a:lnTo>
                          <a:cubicBezTo>
                            <a:pt x="30" y="50"/>
                            <a:pt x="24" y="53"/>
                            <a:pt x="17" y="53"/>
                          </a:cubicBezTo>
                          <a:cubicBezTo>
                            <a:pt x="14" y="53"/>
                            <a:pt x="11" y="53"/>
                            <a:pt x="9" y="52"/>
                          </a:cubicBezTo>
                          <a:cubicBezTo>
                            <a:pt x="6" y="50"/>
                            <a:pt x="4" y="49"/>
                            <a:pt x="3" y="47"/>
                          </a:cubicBezTo>
                          <a:cubicBezTo>
                            <a:pt x="2" y="45"/>
                            <a:pt x="1" y="43"/>
                            <a:pt x="0" y="41"/>
                          </a:cubicBezTo>
                          <a:cubicBezTo>
                            <a:pt x="0" y="39"/>
                            <a:pt x="0" y="36"/>
                            <a:pt x="0" y="33"/>
                          </a:cubicBezTo>
                          <a:lnTo>
                            <a:pt x="0" y="0"/>
                          </a:lnTo>
                          <a:lnTo>
                            <a:pt x="8" y="0"/>
                          </a:lnTo>
                          <a:lnTo>
                            <a:pt x="8" y="29"/>
                          </a:lnTo>
                          <a:cubicBezTo>
                            <a:pt x="8" y="34"/>
                            <a:pt x="9" y="37"/>
                            <a:pt x="9" y="38"/>
                          </a:cubicBezTo>
                          <a:cubicBezTo>
                            <a:pt x="9" y="41"/>
                            <a:pt x="11" y="43"/>
                            <a:pt x="12" y="44"/>
                          </a:cubicBezTo>
                          <a:cubicBezTo>
                            <a:pt x="14" y="45"/>
                            <a:pt x="16" y="46"/>
                            <a:pt x="19" y="46"/>
                          </a:cubicBezTo>
                          <a:cubicBezTo>
                            <a:pt x="22" y="46"/>
                            <a:pt x="24" y="45"/>
                            <a:pt x="26" y="44"/>
                          </a:cubicBezTo>
                          <a:cubicBezTo>
                            <a:pt x="29" y="42"/>
                            <a:pt x="30" y="41"/>
                            <a:pt x="31" y="38"/>
                          </a:cubicBezTo>
                          <a:cubicBezTo>
                            <a:pt x="32" y="36"/>
                            <a:pt x="33" y="33"/>
                            <a:pt x="33" y="28"/>
                          </a:cubicBezTo>
                          <a:lnTo>
                            <a:pt x="33" y="0"/>
                          </a:lnTo>
                          <a:lnTo>
                            <a:pt x="42" y="0"/>
                          </a:lnTo>
                          <a:lnTo>
                            <a:pt x="42" y="52"/>
                          </a:lnTo>
                          <a:lnTo>
                            <a:pt x="34" y="5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5" name="Freeform 356">
                      <a:extLst>
                        <a:ext uri="{FF2B5EF4-FFF2-40B4-BE49-F238E27FC236}">
                          <a16:creationId xmlns:a16="http://schemas.microsoft.com/office/drawing/2014/main" id="{32B1A138-9875-0C4D-B527-23038599CF09}"/>
                        </a:ext>
                      </a:extLst>
                    </p:cNvPr>
                    <p:cNvSpPr>
                      <a:spLocks noEditPoints="1"/>
                    </p:cNvSpPr>
                    <p:nvPr/>
                  </p:nvSpPr>
                  <p:spPr bwMode="auto">
                    <a:xfrm>
                      <a:off x="4289426" y="5376863"/>
                      <a:ext cx="26988" cy="42863"/>
                    </a:xfrm>
                    <a:custGeom>
                      <a:avLst/>
                      <a:gdLst>
                        <a:gd name="T0" fmla="*/ 2 w 46"/>
                        <a:gd name="T1" fmla="*/ 58 h 74"/>
                        <a:gd name="T2" fmla="*/ 10 w 46"/>
                        <a:gd name="T3" fmla="*/ 59 h 74"/>
                        <a:gd name="T4" fmla="*/ 13 w 46"/>
                        <a:gd name="T5" fmla="*/ 65 h 74"/>
                        <a:gd name="T6" fmla="*/ 22 w 46"/>
                        <a:gd name="T7" fmla="*/ 67 h 74"/>
                        <a:gd name="T8" fmla="*/ 32 w 46"/>
                        <a:gd name="T9" fmla="*/ 65 h 74"/>
                        <a:gd name="T10" fmla="*/ 36 w 46"/>
                        <a:gd name="T11" fmla="*/ 58 h 74"/>
                        <a:gd name="T12" fmla="*/ 37 w 46"/>
                        <a:gd name="T13" fmla="*/ 46 h 74"/>
                        <a:gd name="T14" fmla="*/ 22 w 46"/>
                        <a:gd name="T15" fmla="*/ 53 h 74"/>
                        <a:gd name="T16" fmla="*/ 6 w 46"/>
                        <a:gd name="T17" fmla="*/ 46 h 74"/>
                        <a:gd name="T18" fmla="*/ 0 w 46"/>
                        <a:gd name="T19" fmla="*/ 27 h 74"/>
                        <a:gd name="T20" fmla="*/ 3 w 46"/>
                        <a:gd name="T21" fmla="*/ 13 h 74"/>
                        <a:gd name="T22" fmla="*/ 10 w 46"/>
                        <a:gd name="T23" fmla="*/ 4 h 74"/>
                        <a:gd name="T24" fmla="*/ 22 w 46"/>
                        <a:gd name="T25" fmla="*/ 0 h 74"/>
                        <a:gd name="T26" fmla="*/ 38 w 46"/>
                        <a:gd name="T27" fmla="*/ 8 h 74"/>
                        <a:gd name="T28" fmla="*/ 38 w 46"/>
                        <a:gd name="T29" fmla="*/ 1 h 74"/>
                        <a:gd name="T30" fmla="*/ 46 w 46"/>
                        <a:gd name="T31" fmla="*/ 1 h 74"/>
                        <a:gd name="T32" fmla="*/ 46 w 46"/>
                        <a:gd name="T33" fmla="*/ 46 h 74"/>
                        <a:gd name="T34" fmla="*/ 43 w 46"/>
                        <a:gd name="T35" fmla="*/ 63 h 74"/>
                        <a:gd name="T36" fmla="*/ 35 w 46"/>
                        <a:gd name="T37" fmla="*/ 71 h 74"/>
                        <a:gd name="T38" fmla="*/ 22 w 46"/>
                        <a:gd name="T39" fmla="*/ 74 h 74"/>
                        <a:gd name="T40" fmla="*/ 7 w 46"/>
                        <a:gd name="T41" fmla="*/ 70 h 74"/>
                        <a:gd name="T42" fmla="*/ 2 w 46"/>
                        <a:gd name="T43" fmla="*/ 58 h 74"/>
                        <a:gd name="T44" fmla="*/ 9 w 46"/>
                        <a:gd name="T45" fmla="*/ 26 h 74"/>
                        <a:gd name="T46" fmla="*/ 13 w 46"/>
                        <a:gd name="T47" fmla="*/ 41 h 74"/>
                        <a:gd name="T48" fmla="*/ 23 w 46"/>
                        <a:gd name="T49" fmla="*/ 46 h 74"/>
                        <a:gd name="T50" fmla="*/ 33 w 46"/>
                        <a:gd name="T51" fmla="*/ 41 h 74"/>
                        <a:gd name="T52" fmla="*/ 38 w 46"/>
                        <a:gd name="T53" fmla="*/ 27 h 74"/>
                        <a:gd name="T54" fmla="*/ 33 w 46"/>
                        <a:gd name="T55" fmla="*/ 12 h 74"/>
                        <a:gd name="T56" fmla="*/ 23 w 46"/>
                        <a:gd name="T57" fmla="*/ 7 h 74"/>
                        <a:gd name="T58" fmla="*/ 13 w 46"/>
                        <a:gd name="T59" fmla="*/ 12 h 74"/>
                        <a:gd name="T60" fmla="*/ 9 w 46"/>
                        <a:gd name="T61" fmla="*/ 2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74">
                          <a:moveTo>
                            <a:pt x="2" y="58"/>
                          </a:moveTo>
                          <a:lnTo>
                            <a:pt x="10" y="59"/>
                          </a:lnTo>
                          <a:cubicBezTo>
                            <a:pt x="11" y="61"/>
                            <a:pt x="12" y="63"/>
                            <a:pt x="13" y="65"/>
                          </a:cubicBezTo>
                          <a:cubicBezTo>
                            <a:pt x="15" y="66"/>
                            <a:pt x="18" y="67"/>
                            <a:pt x="22" y="67"/>
                          </a:cubicBezTo>
                          <a:cubicBezTo>
                            <a:pt x="26" y="67"/>
                            <a:pt x="29" y="66"/>
                            <a:pt x="32" y="65"/>
                          </a:cubicBezTo>
                          <a:cubicBezTo>
                            <a:pt x="34" y="63"/>
                            <a:pt x="35" y="61"/>
                            <a:pt x="36" y="58"/>
                          </a:cubicBezTo>
                          <a:cubicBezTo>
                            <a:pt x="37" y="56"/>
                            <a:pt x="37" y="52"/>
                            <a:pt x="37" y="46"/>
                          </a:cubicBezTo>
                          <a:cubicBezTo>
                            <a:pt x="33" y="51"/>
                            <a:pt x="28" y="53"/>
                            <a:pt x="22" y="53"/>
                          </a:cubicBezTo>
                          <a:cubicBezTo>
                            <a:pt x="15" y="53"/>
                            <a:pt x="10" y="51"/>
                            <a:pt x="6" y="46"/>
                          </a:cubicBezTo>
                          <a:cubicBezTo>
                            <a:pt x="2" y="40"/>
                            <a:pt x="0" y="34"/>
                            <a:pt x="0" y="27"/>
                          </a:cubicBezTo>
                          <a:cubicBezTo>
                            <a:pt x="0" y="22"/>
                            <a:pt x="1" y="18"/>
                            <a:pt x="3" y="13"/>
                          </a:cubicBezTo>
                          <a:cubicBezTo>
                            <a:pt x="4" y="9"/>
                            <a:pt x="7" y="6"/>
                            <a:pt x="10" y="4"/>
                          </a:cubicBezTo>
                          <a:cubicBezTo>
                            <a:pt x="14" y="1"/>
                            <a:pt x="18" y="0"/>
                            <a:pt x="22" y="0"/>
                          </a:cubicBezTo>
                          <a:cubicBezTo>
                            <a:pt x="29" y="0"/>
                            <a:pt x="34" y="3"/>
                            <a:pt x="38" y="8"/>
                          </a:cubicBezTo>
                          <a:lnTo>
                            <a:pt x="38" y="1"/>
                          </a:lnTo>
                          <a:lnTo>
                            <a:pt x="46" y="1"/>
                          </a:lnTo>
                          <a:lnTo>
                            <a:pt x="46" y="46"/>
                          </a:lnTo>
                          <a:cubicBezTo>
                            <a:pt x="46" y="54"/>
                            <a:pt x="45" y="60"/>
                            <a:pt x="43" y="63"/>
                          </a:cubicBezTo>
                          <a:cubicBezTo>
                            <a:pt x="42" y="67"/>
                            <a:pt x="39" y="69"/>
                            <a:pt x="35" y="71"/>
                          </a:cubicBezTo>
                          <a:cubicBezTo>
                            <a:pt x="32" y="73"/>
                            <a:pt x="27" y="74"/>
                            <a:pt x="22" y="74"/>
                          </a:cubicBezTo>
                          <a:cubicBezTo>
                            <a:pt x="16" y="74"/>
                            <a:pt x="11" y="73"/>
                            <a:pt x="7" y="70"/>
                          </a:cubicBezTo>
                          <a:cubicBezTo>
                            <a:pt x="3" y="67"/>
                            <a:pt x="2" y="63"/>
                            <a:pt x="2" y="58"/>
                          </a:cubicBezTo>
                          <a:close/>
                          <a:moveTo>
                            <a:pt x="9" y="26"/>
                          </a:moveTo>
                          <a:cubicBezTo>
                            <a:pt x="9" y="33"/>
                            <a:pt x="10" y="38"/>
                            <a:pt x="13" y="41"/>
                          </a:cubicBezTo>
                          <a:cubicBezTo>
                            <a:pt x="16" y="44"/>
                            <a:pt x="19" y="46"/>
                            <a:pt x="23" y="46"/>
                          </a:cubicBezTo>
                          <a:cubicBezTo>
                            <a:pt x="27" y="46"/>
                            <a:pt x="31" y="44"/>
                            <a:pt x="33" y="41"/>
                          </a:cubicBezTo>
                          <a:cubicBezTo>
                            <a:pt x="36" y="38"/>
                            <a:pt x="38" y="33"/>
                            <a:pt x="38" y="27"/>
                          </a:cubicBezTo>
                          <a:cubicBezTo>
                            <a:pt x="38" y="20"/>
                            <a:pt x="36" y="16"/>
                            <a:pt x="33" y="12"/>
                          </a:cubicBezTo>
                          <a:cubicBezTo>
                            <a:pt x="30" y="9"/>
                            <a:pt x="27" y="7"/>
                            <a:pt x="23" y="7"/>
                          </a:cubicBezTo>
                          <a:cubicBezTo>
                            <a:pt x="19" y="7"/>
                            <a:pt x="16" y="9"/>
                            <a:pt x="13" y="12"/>
                          </a:cubicBezTo>
                          <a:cubicBezTo>
                            <a:pt x="10" y="15"/>
                            <a:pt x="9" y="20"/>
                            <a:pt x="9" y="26"/>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6" name="Freeform 357">
                      <a:extLst>
                        <a:ext uri="{FF2B5EF4-FFF2-40B4-BE49-F238E27FC236}">
                          <a16:creationId xmlns:a16="http://schemas.microsoft.com/office/drawing/2014/main" id="{340F3730-2525-5E45-8785-8F550543EC56}"/>
                        </a:ext>
                      </a:extLst>
                    </p:cNvPr>
                    <p:cNvSpPr>
                      <a:spLocks/>
                    </p:cNvSpPr>
                    <p:nvPr/>
                  </p:nvSpPr>
                  <p:spPr bwMode="auto">
                    <a:xfrm>
                      <a:off x="4365626" y="5365750"/>
                      <a:ext cx="31750" cy="42863"/>
                    </a:xfrm>
                    <a:custGeom>
                      <a:avLst/>
                      <a:gdLst>
                        <a:gd name="T0" fmla="*/ 0 w 57"/>
                        <a:gd name="T1" fmla="*/ 50 h 74"/>
                        <a:gd name="T2" fmla="*/ 9 w 57"/>
                        <a:gd name="T3" fmla="*/ 49 h 74"/>
                        <a:gd name="T4" fmla="*/ 12 w 57"/>
                        <a:gd name="T5" fmla="*/ 58 h 74"/>
                        <a:gd name="T6" fmla="*/ 19 w 57"/>
                        <a:gd name="T7" fmla="*/ 64 h 74"/>
                        <a:gd name="T8" fmla="*/ 30 w 57"/>
                        <a:gd name="T9" fmla="*/ 66 h 74"/>
                        <a:gd name="T10" fmla="*/ 40 w 57"/>
                        <a:gd name="T11" fmla="*/ 64 h 74"/>
                        <a:gd name="T12" fmla="*/ 46 w 57"/>
                        <a:gd name="T13" fmla="*/ 60 h 74"/>
                        <a:gd name="T14" fmla="*/ 48 w 57"/>
                        <a:gd name="T15" fmla="*/ 54 h 74"/>
                        <a:gd name="T16" fmla="*/ 46 w 57"/>
                        <a:gd name="T17" fmla="*/ 48 h 74"/>
                        <a:gd name="T18" fmla="*/ 39 w 57"/>
                        <a:gd name="T19" fmla="*/ 44 h 74"/>
                        <a:gd name="T20" fmla="*/ 27 w 57"/>
                        <a:gd name="T21" fmla="*/ 40 h 74"/>
                        <a:gd name="T22" fmla="*/ 13 w 57"/>
                        <a:gd name="T23" fmla="*/ 36 h 74"/>
                        <a:gd name="T24" fmla="*/ 5 w 57"/>
                        <a:gd name="T25" fmla="*/ 29 h 74"/>
                        <a:gd name="T26" fmla="*/ 3 w 57"/>
                        <a:gd name="T27" fmla="*/ 20 h 74"/>
                        <a:gd name="T28" fmla="*/ 6 w 57"/>
                        <a:gd name="T29" fmla="*/ 10 h 74"/>
                        <a:gd name="T30" fmla="*/ 15 w 57"/>
                        <a:gd name="T31" fmla="*/ 3 h 74"/>
                        <a:gd name="T32" fmla="*/ 28 w 57"/>
                        <a:gd name="T33" fmla="*/ 0 h 74"/>
                        <a:gd name="T34" fmla="*/ 42 w 57"/>
                        <a:gd name="T35" fmla="*/ 3 h 74"/>
                        <a:gd name="T36" fmla="*/ 51 w 57"/>
                        <a:gd name="T37" fmla="*/ 11 h 74"/>
                        <a:gd name="T38" fmla="*/ 55 w 57"/>
                        <a:gd name="T39" fmla="*/ 22 h 74"/>
                        <a:gd name="T40" fmla="*/ 46 w 57"/>
                        <a:gd name="T41" fmla="*/ 22 h 74"/>
                        <a:gd name="T42" fmla="*/ 41 w 57"/>
                        <a:gd name="T43" fmla="*/ 12 h 74"/>
                        <a:gd name="T44" fmla="*/ 28 w 57"/>
                        <a:gd name="T45" fmla="*/ 9 h 74"/>
                        <a:gd name="T46" fmla="*/ 16 w 57"/>
                        <a:gd name="T47" fmla="*/ 12 h 74"/>
                        <a:gd name="T48" fmla="*/ 12 w 57"/>
                        <a:gd name="T49" fmla="*/ 20 h 74"/>
                        <a:gd name="T50" fmla="*/ 15 w 57"/>
                        <a:gd name="T51" fmla="*/ 26 h 74"/>
                        <a:gd name="T52" fmla="*/ 29 w 57"/>
                        <a:gd name="T53" fmla="*/ 31 h 74"/>
                        <a:gd name="T54" fmla="*/ 45 w 57"/>
                        <a:gd name="T55" fmla="*/ 36 h 74"/>
                        <a:gd name="T56" fmla="*/ 54 w 57"/>
                        <a:gd name="T57" fmla="*/ 43 h 74"/>
                        <a:gd name="T58" fmla="*/ 57 w 57"/>
                        <a:gd name="T59" fmla="*/ 53 h 74"/>
                        <a:gd name="T60" fmla="*/ 54 w 57"/>
                        <a:gd name="T61" fmla="*/ 64 h 74"/>
                        <a:gd name="T62" fmla="*/ 44 w 57"/>
                        <a:gd name="T63" fmla="*/ 72 h 74"/>
                        <a:gd name="T64" fmla="*/ 30 w 57"/>
                        <a:gd name="T65" fmla="*/ 74 h 74"/>
                        <a:gd name="T66" fmla="*/ 14 w 57"/>
                        <a:gd name="T67" fmla="*/ 72 h 74"/>
                        <a:gd name="T68" fmla="*/ 4 w 57"/>
                        <a:gd name="T69" fmla="*/ 63 h 74"/>
                        <a:gd name="T70" fmla="*/ 0 w 57"/>
                        <a:gd name="T71"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74">
                          <a:moveTo>
                            <a:pt x="0" y="50"/>
                          </a:moveTo>
                          <a:lnTo>
                            <a:pt x="9" y="49"/>
                          </a:lnTo>
                          <a:cubicBezTo>
                            <a:pt x="9" y="53"/>
                            <a:pt x="10" y="56"/>
                            <a:pt x="12" y="58"/>
                          </a:cubicBezTo>
                          <a:cubicBezTo>
                            <a:pt x="13" y="61"/>
                            <a:pt x="16" y="62"/>
                            <a:pt x="19" y="64"/>
                          </a:cubicBezTo>
                          <a:cubicBezTo>
                            <a:pt x="22" y="65"/>
                            <a:pt x="26" y="66"/>
                            <a:pt x="30" y="66"/>
                          </a:cubicBezTo>
                          <a:cubicBezTo>
                            <a:pt x="34" y="66"/>
                            <a:pt x="37" y="65"/>
                            <a:pt x="40" y="64"/>
                          </a:cubicBezTo>
                          <a:cubicBezTo>
                            <a:pt x="42" y="63"/>
                            <a:pt x="44" y="62"/>
                            <a:pt x="46" y="60"/>
                          </a:cubicBezTo>
                          <a:cubicBezTo>
                            <a:pt x="47" y="58"/>
                            <a:pt x="48" y="56"/>
                            <a:pt x="48" y="54"/>
                          </a:cubicBezTo>
                          <a:cubicBezTo>
                            <a:pt x="48" y="52"/>
                            <a:pt x="47" y="50"/>
                            <a:pt x="46" y="48"/>
                          </a:cubicBezTo>
                          <a:cubicBezTo>
                            <a:pt x="45" y="46"/>
                            <a:pt x="42" y="45"/>
                            <a:pt x="39" y="44"/>
                          </a:cubicBezTo>
                          <a:cubicBezTo>
                            <a:pt x="38" y="43"/>
                            <a:pt x="33" y="42"/>
                            <a:pt x="27" y="40"/>
                          </a:cubicBezTo>
                          <a:cubicBezTo>
                            <a:pt x="20" y="39"/>
                            <a:pt x="15" y="37"/>
                            <a:pt x="13" y="36"/>
                          </a:cubicBezTo>
                          <a:cubicBezTo>
                            <a:pt x="9" y="34"/>
                            <a:pt x="7" y="32"/>
                            <a:pt x="5" y="29"/>
                          </a:cubicBezTo>
                          <a:cubicBezTo>
                            <a:pt x="4" y="26"/>
                            <a:pt x="3" y="23"/>
                            <a:pt x="3" y="20"/>
                          </a:cubicBezTo>
                          <a:cubicBezTo>
                            <a:pt x="3" y="17"/>
                            <a:pt x="4" y="13"/>
                            <a:pt x="6" y="10"/>
                          </a:cubicBezTo>
                          <a:cubicBezTo>
                            <a:pt x="8" y="7"/>
                            <a:pt x="11" y="4"/>
                            <a:pt x="15" y="3"/>
                          </a:cubicBezTo>
                          <a:cubicBezTo>
                            <a:pt x="19" y="1"/>
                            <a:pt x="23" y="0"/>
                            <a:pt x="28" y="0"/>
                          </a:cubicBezTo>
                          <a:cubicBezTo>
                            <a:pt x="33" y="0"/>
                            <a:pt x="38" y="1"/>
                            <a:pt x="42" y="3"/>
                          </a:cubicBezTo>
                          <a:cubicBezTo>
                            <a:pt x="46" y="5"/>
                            <a:pt x="49" y="7"/>
                            <a:pt x="51" y="11"/>
                          </a:cubicBezTo>
                          <a:cubicBezTo>
                            <a:pt x="53" y="14"/>
                            <a:pt x="55" y="18"/>
                            <a:pt x="55" y="22"/>
                          </a:cubicBezTo>
                          <a:lnTo>
                            <a:pt x="46" y="22"/>
                          </a:lnTo>
                          <a:cubicBezTo>
                            <a:pt x="45" y="18"/>
                            <a:pt x="44" y="15"/>
                            <a:pt x="41" y="12"/>
                          </a:cubicBezTo>
                          <a:cubicBezTo>
                            <a:pt x="38" y="10"/>
                            <a:pt x="34" y="9"/>
                            <a:pt x="28" y="9"/>
                          </a:cubicBezTo>
                          <a:cubicBezTo>
                            <a:pt x="23" y="9"/>
                            <a:pt x="18" y="10"/>
                            <a:pt x="16" y="12"/>
                          </a:cubicBezTo>
                          <a:cubicBezTo>
                            <a:pt x="13" y="14"/>
                            <a:pt x="12" y="17"/>
                            <a:pt x="12" y="20"/>
                          </a:cubicBezTo>
                          <a:cubicBezTo>
                            <a:pt x="12" y="22"/>
                            <a:pt x="13" y="24"/>
                            <a:pt x="15" y="26"/>
                          </a:cubicBezTo>
                          <a:cubicBezTo>
                            <a:pt x="16" y="28"/>
                            <a:pt x="21" y="29"/>
                            <a:pt x="29" y="31"/>
                          </a:cubicBezTo>
                          <a:cubicBezTo>
                            <a:pt x="37" y="33"/>
                            <a:pt x="42" y="34"/>
                            <a:pt x="45" y="36"/>
                          </a:cubicBezTo>
                          <a:cubicBezTo>
                            <a:pt x="49" y="37"/>
                            <a:pt x="52" y="40"/>
                            <a:pt x="54" y="43"/>
                          </a:cubicBezTo>
                          <a:cubicBezTo>
                            <a:pt x="56" y="46"/>
                            <a:pt x="57" y="49"/>
                            <a:pt x="57" y="53"/>
                          </a:cubicBezTo>
                          <a:cubicBezTo>
                            <a:pt x="57" y="57"/>
                            <a:pt x="56" y="60"/>
                            <a:pt x="54" y="64"/>
                          </a:cubicBezTo>
                          <a:cubicBezTo>
                            <a:pt x="52" y="67"/>
                            <a:pt x="48" y="70"/>
                            <a:pt x="44" y="72"/>
                          </a:cubicBezTo>
                          <a:cubicBezTo>
                            <a:pt x="40" y="74"/>
                            <a:pt x="36" y="74"/>
                            <a:pt x="30" y="74"/>
                          </a:cubicBezTo>
                          <a:cubicBezTo>
                            <a:pt x="24" y="74"/>
                            <a:pt x="19" y="74"/>
                            <a:pt x="14" y="72"/>
                          </a:cubicBezTo>
                          <a:cubicBezTo>
                            <a:pt x="10" y="70"/>
                            <a:pt x="6" y="67"/>
                            <a:pt x="4" y="63"/>
                          </a:cubicBezTo>
                          <a:cubicBezTo>
                            <a:pt x="1" y="59"/>
                            <a:pt x="0" y="55"/>
                            <a:pt x="0" y="5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7" name="Freeform 358">
                      <a:extLst>
                        <a:ext uri="{FF2B5EF4-FFF2-40B4-BE49-F238E27FC236}">
                          <a16:creationId xmlns:a16="http://schemas.microsoft.com/office/drawing/2014/main" id="{7FE8E092-AD1D-1D47-B849-46FC1C21AFA8}"/>
                        </a:ext>
                      </a:extLst>
                    </p:cNvPr>
                    <p:cNvSpPr>
                      <a:spLocks noEditPoints="1"/>
                    </p:cNvSpPr>
                    <p:nvPr/>
                  </p:nvSpPr>
                  <p:spPr bwMode="auto">
                    <a:xfrm>
                      <a:off x="4403726" y="5376863"/>
                      <a:ext cx="26988" cy="31750"/>
                    </a:xfrm>
                    <a:custGeom>
                      <a:avLst/>
                      <a:gdLst>
                        <a:gd name="T0" fmla="*/ 38 w 48"/>
                        <a:gd name="T1" fmla="*/ 37 h 54"/>
                        <a:gd name="T2" fmla="*/ 47 w 48"/>
                        <a:gd name="T3" fmla="*/ 38 h 54"/>
                        <a:gd name="T4" fmla="*/ 39 w 48"/>
                        <a:gd name="T5" fmla="*/ 50 h 54"/>
                        <a:gd name="T6" fmla="*/ 25 w 48"/>
                        <a:gd name="T7" fmla="*/ 54 h 54"/>
                        <a:gd name="T8" fmla="*/ 6 w 48"/>
                        <a:gd name="T9" fmla="*/ 47 h 54"/>
                        <a:gd name="T10" fmla="*/ 0 w 48"/>
                        <a:gd name="T11" fmla="*/ 28 h 54"/>
                        <a:gd name="T12" fmla="*/ 7 w 48"/>
                        <a:gd name="T13" fmla="*/ 7 h 54"/>
                        <a:gd name="T14" fmla="*/ 24 w 48"/>
                        <a:gd name="T15" fmla="*/ 0 h 54"/>
                        <a:gd name="T16" fmla="*/ 41 w 48"/>
                        <a:gd name="T17" fmla="*/ 7 h 54"/>
                        <a:gd name="T18" fmla="*/ 48 w 48"/>
                        <a:gd name="T19" fmla="*/ 27 h 54"/>
                        <a:gd name="T20" fmla="*/ 48 w 48"/>
                        <a:gd name="T21" fmla="*/ 30 h 54"/>
                        <a:gd name="T22" fmla="*/ 9 w 48"/>
                        <a:gd name="T23" fmla="*/ 30 h 54"/>
                        <a:gd name="T24" fmla="*/ 14 w 48"/>
                        <a:gd name="T25" fmla="*/ 43 h 54"/>
                        <a:gd name="T26" fmla="*/ 25 w 48"/>
                        <a:gd name="T27" fmla="*/ 47 h 54"/>
                        <a:gd name="T28" fmla="*/ 33 w 48"/>
                        <a:gd name="T29" fmla="*/ 45 h 54"/>
                        <a:gd name="T30" fmla="*/ 38 w 48"/>
                        <a:gd name="T31" fmla="*/ 37 h 54"/>
                        <a:gd name="T32" fmla="*/ 9 w 48"/>
                        <a:gd name="T33" fmla="*/ 22 h 54"/>
                        <a:gd name="T34" fmla="*/ 38 w 48"/>
                        <a:gd name="T35" fmla="*/ 22 h 54"/>
                        <a:gd name="T36" fmla="*/ 35 w 48"/>
                        <a:gd name="T37" fmla="*/ 13 h 54"/>
                        <a:gd name="T38" fmla="*/ 24 w 48"/>
                        <a:gd name="T39" fmla="*/ 7 h 54"/>
                        <a:gd name="T40" fmla="*/ 14 w 48"/>
                        <a:gd name="T41" fmla="*/ 11 h 54"/>
                        <a:gd name="T42" fmla="*/ 9 w 48"/>
                        <a:gd name="T43"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38" y="37"/>
                          </a:moveTo>
                          <a:lnTo>
                            <a:pt x="47" y="38"/>
                          </a:lnTo>
                          <a:cubicBezTo>
                            <a:pt x="46" y="43"/>
                            <a:pt x="43" y="47"/>
                            <a:pt x="39" y="50"/>
                          </a:cubicBezTo>
                          <a:cubicBezTo>
                            <a:pt x="36" y="53"/>
                            <a:pt x="31" y="54"/>
                            <a:pt x="25" y="54"/>
                          </a:cubicBezTo>
                          <a:cubicBezTo>
                            <a:pt x="17" y="54"/>
                            <a:pt x="11" y="52"/>
                            <a:pt x="6" y="47"/>
                          </a:cubicBezTo>
                          <a:cubicBezTo>
                            <a:pt x="2" y="43"/>
                            <a:pt x="0" y="36"/>
                            <a:pt x="0" y="28"/>
                          </a:cubicBezTo>
                          <a:cubicBezTo>
                            <a:pt x="0" y="19"/>
                            <a:pt x="2" y="12"/>
                            <a:pt x="7" y="7"/>
                          </a:cubicBezTo>
                          <a:cubicBezTo>
                            <a:pt x="11" y="3"/>
                            <a:pt x="17" y="0"/>
                            <a:pt x="24" y="0"/>
                          </a:cubicBezTo>
                          <a:cubicBezTo>
                            <a:pt x="31" y="0"/>
                            <a:pt x="37" y="3"/>
                            <a:pt x="41" y="7"/>
                          </a:cubicBezTo>
                          <a:cubicBezTo>
                            <a:pt x="45" y="12"/>
                            <a:pt x="48" y="19"/>
                            <a:pt x="48" y="27"/>
                          </a:cubicBezTo>
                          <a:cubicBezTo>
                            <a:pt x="48" y="28"/>
                            <a:pt x="48" y="29"/>
                            <a:pt x="48" y="30"/>
                          </a:cubicBezTo>
                          <a:lnTo>
                            <a:pt x="9" y="30"/>
                          </a:lnTo>
                          <a:cubicBezTo>
                            <a:pt x="9" y="35"/>
                            <a:pt x="11" y="40"/>
                            <a:pt x="14" y="43"/>
                          </a:cubicBezTo>
                          <a:cubicBezTo>
                            <a:pt x="17" y="46"/>
                            <a:pt x="20" y="47"/>
                            <a:pt x="25" y="47"/>
                          </a:cubicBezTo>
                          <a:cubicBezTo>
                            <a:pt x="28" y="47"/>
                            <a:pt x="31" y="46"/>
                            <a:pt x="33" y="45"/>
                          </a:cubicBezTo>
                          <a:cubicBezTo>
                            <a:pt x="35" y="43"/>
                            <a:pt x="37" y="40"/>
                            <a:pt x="38" y="37"/>
                          </a:cubicBezTo>
                          <a:close/>
                          <a:moveTo>
                            <a:pt x="9" y="22"/>
                          </a:moveTo>
                          <a:lnTo>
                            <a:pt x="38" y="22"/>
                          </a:lnTo>
                          <a:cubicBezTo>
                            <a:pt x="38" y="18"/>
                            <a:pt x="37" y="15"/>
                            <a:pt x="35" y="13"/>
                          </a:cubicBezTo>
                          <a:cubicBezTo>
                            <a:pt x="32" y="9"/>
                            <a:pt x="29" y="7"/>
                            <a:pt x="24" y="7"/>
                          </a:cubicBezTo>
                          <a:cubicBezTo>
                            <a:pt x="20" y="7"/>
                            <a:pt x="17" y="9"/>
                            <a:pt x="14" y="11"/>
                          </a:cubicBezTo>
                          <a:cubicBezTo>
                            <a:pt x="11" y="14"/>
                            <a:pt x="10" y="18"/>
                            <a:pt x="9"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8" name="Freeform 359">
                      <a:extLst>
                        <a:ext uri="{FF2B5EF4-FFF2-40B4-BE49-F238E27FC236}">
                          <a16:creationId xmlns:a16="http://schemas.microsoft.com/office/drawing/2014/main" id="{EF8AF06F-919E-0249-9702-DF215D4B2D41}"/>
                        </a:ext>
                      </a:extLst>
                    </p:cNvPr>
                    <p:cNvSpPr>
                      <a:spLocks noEditPoints="1"/>
                    </p:cNvSpPr>
                    <p:nvPr/>
                  </p:nvSpPr>
                  <p:spPr bwMode="auto">
                    <a:xfrm>
                      <a:off x="4437063" y="5376863"/>
                      <a:ext cx="25400" cy="42863"/>
                    </a:xfrm>
                    <a:custGeom>
                      <a:avLst/>
                      <a:gdLst>
                        <a:gd name="T0" fmla="*/ 0 w 45"/>
                        <a:gd name="T1" fmla="*/ 73 h 73"/>
                        <a:gd name="T2" fmla="*/ 0 w 45"/>
                        <a:gd name="T3" fmla="*/ 1 h 73"/>
                        <a:gd name="T4" fmla="*/ 8 w 45"/>
                        <a:gd name="T5" fmla="*/ 1 h 73"/>
                        <a:gd name="T6" fmla="*/ 8 w 45"/>
                        <a:gd name="T7" fmla="*/ 8 h 73"/>
                        <a:gd name="T8" fmla="*/ 15 w 45"/>
                        <a:gd name="T9" fmla="*/ 2 h 73"/>
                        <a:gd name="T10" fmla="*/ 23 w 45"/>
                        <a:gd name="T11" fmla="*/ 0 h 73"/>
                        <a:gd name="T12" fmla="*/ 35 w 45"/>
                        <a:gd name="T13" fmla="*/ 4 h 73"/>
                        <a:gd name="T14" fmla="*/ 43 w 45"/>
                        <a:gd name="T15" fmla="*/ 13 h 73"/>
                        <a:gd name="T16" fmla="*/ 45 w 45"/>
                        <a:gd name="T17" fmla="*/ 27 h 73"/>
                        <a:gd name="T18" fmla="*/ 43 w 45"/>
                        <a:gd name="T19" fmla="*/ 41 h 73"/>
                        <a:gd name="T20" fmla="*/ 34 w 45"/>
                        <a:gd name="T21" fmla="*/ 51 h 73"/>
                        <a:gd name="T22" fmla="*/ 23 w 45"/>
                        <a:gd name="T23" fmla="*/ 54 h 73"/>
                        <a:gd name="T24" fmla="*/ 15 w 45"/>
                        <a:gd name="T25" fmla="*/ 53 h 73"/>
                        <a:gd name="T26" fmla="*/ 9 w 45"/>
                        <a:gd name="T27" fmla="*/ 48 h 73"/>
                        <a:gd name="T28" fmla="*/ 9 w 45"/>
                        <a:gd name="T29" fmla="*/ 73 h 73"/>
                        <a:gd name="T30" fmla="*/ 0 w 45"/>
                        <a:gd name="T31" fmla="*/ 73 h 73"/>
                        <a:gd name="T32" fmla="*/ 8 w 45"/>
                        <a:gd name="T33" fmla="*/ 28 h 73"/>
                        <a:gd name="T34" fmla="*/ 12 w 45"/>
                        <a:gd name="T35" fmla="*/ 42 h 73"/>
                        <a:gd name="T36" fmla="*/ 22 w 45"/>
                        <a:gd name="T37" fmla="*/ 47 h 73"/>
                        <a:gd name="T38" fmla="*/ 32 w 45"/>
                        <a:gd name="T39" fmla="*/ 42 h 73"/>
                        <a:gd name="T40" fmla="*/ 36 w 45"/>
                        <a:gd name="T41" fmla="*/ 27 h 73"/>
                        <a:gd name="T42" fmla="*/ 32 w 45"/>
                        <a:gd name="T43" fmla="*/ 12 h 73"/>
                        <a:gd name="T44" fmla="*/ 23 w 45"/>
                        <a:gd name="T45" fmla="*/ 7 h 73"/>
                        <a:gd name="T46" fmla="*/ 13 w 45"/>
                        <a:gd name="T47" fmla="*/ 12 h 73"/>
                        <a:gd name="T48" fmla="*/ 8 w 45"/>
                        <a:gd name="T49" fmla="*/ 2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73">
                          <a:moveTo>
                            <a:pt x="0" y="73"/>
                          </a:moveTo>
                          <a:lnTo>
                            <a:pt x="0" y="1"/>
                          </a:lnTo>
                          <a:lnTo>
                            <a:pt x="8" y="1"/>
                          </a:lnTo>
                          <a:lnTo>
                            <a:pt x="8" y="8"/>
                          </a:lnTo>
                          <a:cubicBezTo>
                            <a:pt x="10" y="5"/>
                            <a:pt x="12" y="4"/>
                            <a:pt x="15" y="2"/>
                          </a:cubicBezTo>
                          <a:cubicBezTo>
                            <a:pt x="17" y="1"/>
                            <a:pt x="20" y="0"/>
                            <a:pt x="23" y="0"/>
                          </a:cubicBezTo>
                          <a:cubicBezTo>
                            <a:pt x="28" y="0"/>
                            <a:pt x="32" y="1"/>
                            <a:pt x="35" y="4"/>
                          </a:cubicBezTo>
                          <a:cubicBezTo>
                            <a:pt x="39" y="6"/>
                            <a:pt x="41" y="9"/>
                            <a:pt x="43" y="13"/>
                          </a:cubicBezTo>
                          <a:cubicBezTo>
                            <a:pt x="45" y="17"/>
                            <a:pt x="45" y="22"/>
                            <a:pt x="45" y="27"/>
                          </a:cubicBezTo>
                          <a:cubicBezTo>
                            <a:pt x="45" y="32"/>
                            <a:pt x="44" y="37"/>
                            <a:pt x="43" y="41"/>
                          </a:cubicBezTo>
                          <a:cubicBezTo>
                            <a:pt x="41" y="46"/>
                            <a:pt x="38" y="49"/>
                            <a:pt x="34" y="51"/>
                          </a:cubicBezTo>
                          <a:cubicBezTo>
                            <a:pt x="31" y="53"/>
                            <a:pt x="27" y="54"/>
                            <a:pt x="23" y="54"/>
                          </a:cubicBezTo>
                          <a:cubicBezTo>
                            <a:pt x="20" y="54"/>
                            <a:pt x="17" y="54"/>
                            <a:pt x="15" y="53"/>
                          </a:cubicBezTo>
                          <a:cubicBezTo>
                            <a:pt x="13" y="51"/>
                            <a:pt x="11" y="50"/>
                            <a:pt x="9" y="48"/>
                          </a:cubicBezTo>
                          <a:lnTo>
                            <a:pt x="9" y="73"/>
                          </a:lnTo>
                          <a:lnTo>
                            <a:pt x="0" y="73"/>
                          </a:lnTo>
                          <a:close/>
                          <a:moveTo>
                            <a:pt x="8" y="28"/>
                          </a:moveTo>
                          <a:cubicBezTo>
                            <a:pt x="8" y="34"/>
                            <a:pt x="10" y="39"/>
                            <a:pt x="12" y="42"/>
                          </a:cubicBezTo>
                          <a:cubicBezTo>
                            <a:pt x="15" y="46"/>
                            <a:pt x="18" y="47"/>
                            <a:pt x="22" y="47"/>
                          </a:cubicBezTo>
                          <a:cubicBezTo>
                            <a:pt x="26" y="47"/>
                            <a:pt x="29" y="46"/>
                            <a:pt x="32" y="42"/>
                          </a:cubicBezTo>
                          <a:cubicBezTo>
                            <a:pt x="35" y="39"/>
                            <a:pt x="36" y="34"/>
                            <a:pt x="36" y="27"/>
                          </a:cubicBezTo>
                          <a:cubicBezTo>
                            <a:pt x="36" y="20"/>
                            <a:pt x="35" y="15"/>
                            <a:pt x="32" y="12"/>
                          </a:cubicBezTo>
                          <a:cubicBezTo>
                            <a:pt x="30" y="9"/>
                            <a:pt x="26" y="7"/>
                            <a:pt x="23" y="7"/>
                          </a:cubicBezTo>
                          <a:cubicBezTo>
                            <a:pt x="19" y="7"/>
                            <a:pt x="16" y="9"/>
                            <a:pt x="13" y="12"/>
                          </a:cubicBezTo>
                          <a:cubicBezTo>
                            <a:pt x="10" y="16"/>
                            <a:pt x="8" y="21"/>
                            <a:pt x="8" y="28"/>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9" name="Freeform 360">
                      <a:extLst>
                        <a:ext uri="{FF2B5EF4-FFF2-40B4-BE49-F238E27FC236}">
                          <a16:creationId xmlns:a16="http://schemas.microsoft.com/office/drawing/2014/main" id="{AB5BB51A-450A-9444-97E6-15DC0119F4A8}"/>
                        </a:ext>
                      </a:extLst>
                    </p:cNvPr>
                    <p:cNvSpPr>
                      <a:spLocks/>
                    </p:cNvSpPr>
                    <p:nvPr/>
                  </p:nvSpPr>
                  <p:spPr bwMode="auto">
                    <a:xfrm>
                      <a:off x="4465638" y="5367338"/>
                      <a:ext cx="14288" cy="41275"/>
                    </a:xfrm>
                    <a:custGeom>
                      <a:avLst/>
                      <a:gdLst>
                        <a:gd name="T0" fmla="*/ 24 w 25"/>
                        <a:gd name="T1" fmla="*/ 62 h 71"/>
                        <a:gd name="T2" fmla="*/ 25 w 25"/>
                        <a:gd name="T3" fmla="*/ 70 h 71"/>
                        <a:gd name="T4" fmla="*/ 19 w 25"/>
                        <a:gd name="T5" fmla="*/ 71 h 71"/>
                        <a:gd name="T6" fmla="*/ 11 w 25"/>
                        <a:gd name="T7" fmla="*/ 69 h 71"/>
                        <a:gd name="T8" fmla="*/ 8 w 25"/>
                        <a:gd name="T9" fmla="*/ 65 h 71"/>
                        <a:gd name="T10" fmla="*/ 7 w 25"/>
                        <a:gd name="T11" fmla="*/ 55 h 71"/>
                        <a:gd name="T12" fmla="*/ 7 w 25"/>
                        <a:gd name="T13" fmla="*/ 25 h 71"/>
                        <a:gd name="T14" fmla="*/ 0 w 25"/>
                        <a:gd name="T15" fmla="*/ 25 h 71"/>
                        <a:gd name="T16" fmla="*/ 0 w 25"/>
                        <a:gd name="T17" fmla="*/ 18 h 71"/>
                        <a:gd name="T18" fmla="*/ 7 w 25"/>
                        <a:gd name="T19" fmla="*/ 18 h 71"/>
                        <a:gd name="T20" fmla="*/ 7 w 25"/>
                        <a:gd name="T21" fmla="*/ 6 h 71"/>
                        <a:gd name="T22" fmla="*/ 15 w 25"/>
                        <a:gd name="T23" fmla="*/ 0 h 71"/>
                        <a:gd name="T24" fmla="*/ 15 w 25"/>
                        <a:gd name="T25" fmla="*/ 18 h 71"/>
                        <a:gd name="T26" fmla="*/ 24 w 25"/>
                        <a:gd name="T27" fmla="*/ 18 h 71"/>
                        <a:gd name="T28" fmla="*/ 24 w 25"/>
                        <a:gd name="T29" fmla="*/ 25 h 71"/>
                        <a:gd name="T30" fmla="*/ 15 w 25"/>
                        <a:gd name="T31" fmla="*/ 25 h 71"/>
                        <a:gd name="T32" fmla="*/ 15 w 25"/>
                        <a:gd name="T33" fmla="*/ 56 h 71"/>
                        <a:gd name="T34" fmla="*/ 16 w 25"/>
                        <a:gd name="T35" fmla="*/ 60 h 71"/>
                        <a:gd name="T36" fmla="*/ 17 w 25"/>
                        <a:gd name="T37" fmla="*/ 62 h 71"/>
                        <a:gd name="T38" fmla="*/ 20 w 25"/>
                        <a:gd name="T39" fmla="*/ 63 h 71"/>
                        <a:gd name="T40" fmla="*/ 24 w 25"/>
                        <a:gd name="T41"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71">
                          <a:moveTo>
                            <a:pt x="24" y="62"/>
                          </a:moveTo>
                          <a:lnTo>
                            <a:pt x="25" y="70"/>
                          </a:lnTo>
                          <a:cubicBezTo>
                            <a:pt x="23" y="71"/>
                            <a:pt x="21" y="71"/>
                            <a:pt x="19" y="71"/>
                          </a:cubicBezTo>
                          <a:cubicBezTo>
                            <a:pt x="16" y="71"/>
                            <a:pt x="13" y="70"/>
                            <a:pt x="11" y="69"/>
                          </a:cubicBezTo>
                          <a:cubicBezTo>
                            <a:pt x="10" y="68"/>
                            <a:pt x="8" y="67"/>
                            <a:pt x="8" y="65"/>
                          </a:cubicBezTo>
                          <a:cubicBezTo>
                            <a:pt x="7" y="64"/>
                            <a:pt x="7" y="60"/>
                            <a:pt x="7" y="55"/>
                          </a:cubicBezTo>
                          <a:lnTo>
                            <a:pt x="7" y="25"/>
                          </a:lnTo>
                          <a:lnTo>
                            <a:pt x="0" y="25"/>
                          </a:lnTo>
                          <a:lnTo>
                            <a:pt x="0" y="18"/>
                          </a:lnTo>
                          <a:lnTo>
                            <a:pt x="7" y="18"/>
                          </a:lnTo>
                          <a:lnTo>
                            <a:pt x="7" y="6"/>
                          </a:lnTo>
                          <a:lnTo>
                            <a:pt x="15" y="0"/>
                          </a:lnTo>
                          <a:lnTo>
                            <a:pt x="15" y="18"/>
                          </a:lnTo>
                          <a:lnTo>
                            <a:pt x="24" y="18"/>
                          </a:lnTo>
                          <a:lnTo>
                            <a:pt x="24" y="25"/>
                          </a:lnTo>
                          <a:lnTo>
                            <a:pt x="15" y="25"/>
                          </a:lnTo>
                          <a:lnTo>
                            <a:pt x="15" y="56"/>
                          </a:lnTo>
                          <a:cubicBezTo>
                            <a:pt x="15" y="58"/>
                            <a:pt x="15" y="60"/>
                            <a:pt x="16" y="60"/>
                          </a:cubicBezTo>
                          <a:cubicBezTo>
                            <a:pt x="16" y="61"/>
                            <a:pt x="17" y="62"/>
                            <a:pt x="17" y="62"/>
                          </a:cubicBezTo>
                          <a:cubicBezTo>
                            <a:pt x="18" y="63"/>
                            <a:pt x="19" y="63"/>
                            <a:pt x="20" y="63"/>
                          </a:cubicBezTo>
                          <a:cubicBezTo>
                            <a:pt x="21" y="63"/>
                            <a:pt x="23" y="63"/>
                            <a:pt x="24" y="6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0" name="Freeform 361">
                      <a:extLst>
                        <a:ext uri="{FF2B5EF4-FFF2-40B4-BE49-F238E27FC236}">
                          <a16:creationId xmlns:a16="http://schemas.microsoft.com/office/drawing/2014/main" id="{F97CB36C-E9D1-BD43-98E8-70517CF798E7}"/>
                        </a:ext>
                      </a:extLst>
                    </p:cNvPr>
                    <p:cNvSpPr>
                      <a:spLocks noEditPoints="1"/>
                    </p:cNvSpPr>
                    <p:nvPr/>
                  </p:nvSpPr>
                  <p:spPr bwMode="auto">
                    <a:xfrm>
                      <a:off x="4548188" y="5365750"/>
                      <a:ext cx="38100" cy="42863"/>
                    </a:xfrm>
                    <a:custGeom>
                      <a:avLst/>
                      <a:gdLst>
                        <a:gd name="T0" fmla="*/ 0 w 68"/>
                        <a:gd name="T1" fmla="*/ 38 h 74"/>
                        <a:gd name="T2" fmla="*/ 9 w 68"/>
                        <a:gd name="T3" fmla="*/ 10 h 74"/>
                        <a:gd name="T4" fmla="*/ 34 w 68"/>
                        <a:gd name="T5" fmla="*/ 0 h 74"/>
                        <a:gd name="T6" fmla="*/ 52 w 68"/>
                        <a:gd name="T7" fmla="*/ 5 h 74"/>
                        <a:gd name="T8" fmla="*/ 64 w 68"/>
                        <a:gd name="T9" fmla="*/ 18 h 74"/>
                        <a:gd name="T10" fmla="*/ 68 w 68"/>
                        <a:gd name="T11" fmla="*/ 38 h 74"/>
                        <a:gd name="T12" fmla="*/ 64 w 68"/>
                        <a:gd name="T13" fmla="*/ 57 h 74"/>
                        <a:gd name="T14" fmla="*/ 52 w 68"/>
                        <a:gd name="T15" fmla="*/ 70 h 74"/>
                        <a:gd name="T16" fmla="*/ 34 w 68"/>
                        <a:gd name="T17" fmla="*/ 74 h 74"/>
                        <a:gd name="T18" fmla="*/ 16 w 68"/>
                        <a:gd name="T19" fmla="*/ 70 h 74"/>
                        <a:gd name="T20" fmla="*/ 4 w 68"/>
                        <a:gd name="T21" fmla="*/ 56 h 74"/>
                        <a:gd name="T22" fmla="*/ 0 w 68"/>
                        <a:gd name="T23" fmla="*/ 38 h 74"/>
                        <a:gd name="T24" fmla="*/ 10 w 68"/>
                        <a:gd name="T25" fmla="*/ 39 h 74"/>
                        <a:gd name="T26" fmla="*/ 17 w 68"/>
                        <a:gd name="T27" fmla="*/ 59 h 74"/>
                        <a:gd name="T28" fmla="*/ 34 w 68"/>
                        <a:gd name="T29" fmla="*/ 66 h 74"/>
                        <a:gd name="T30" fmla="*/ 52 w 68"/>
                        <a:gd name="T31" fmla="*/ 59 h 74"/>
                        <a:gd name="T32" fmla="*/ 59 w 68"/>
                        <a:gd name="T33" fmla="*/ 37 h 74"/>
                        <a:gd name="T34" fmla="*/ 56 w 68"/>
                        <a:gd name="T35" fmla="*/ 22 h 74"/>
                        <a:gd name="T36" fmla="*/ 47 w 68"/>
                        <a:gd name="T37" fmla="*/ 12 h 74"/>
                        <a:gd name="T38" fmla="*/ 34 w 68"/>
                        <a:gd name="T39" fmla="*/ 9 h 74"/>
                        <a:gd name="T40" fmla="*/ 17 w 68"/>
                        <a:gd name="T41" fmla="*/ 15 h 74"/>
                        <a:gd name="T42" fmla="*/ 10 w 68"/>
                        <a:gd name="T43" fmla="*/ 3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74">
                          <a:moveTo>
                            <a:pt x="0" y="38"/>
                          </a:moveTo>
                          <a:cubicBezTo>
                            <a:pt x="0" y="26"/>
                            <a:pt x="3" y="17"/>
                            <a:pt x="9" y="10"/>
                          </a:cubicBezTo>
                          <a:cubicBezTo>
                            <a:pt x="16" y="4"/>
                            <a:pt x="24" y="0"/>
                            <a:pt x="34" y="0"/>
                          </a:cubicBezTo>
                          <a:cubicBezTo>
                            <a:pt x="41" y="0"/>
                            <a:pt x="47" y="2"/>
                            <a:pt x="52" y="5"/>
                          </a:cubicBezTo>
                          <a:cubicBezTo>
                            <a:pt x="57" y="8"/>
                            <a:pt x="61" y="13"/>
                            <a:pt x="64" y="18"/>
                          </a:cubicBezTo>
                          <a:cubicBezTo>
                            <a:pt x="67" y="24"/>
                            <a:pt x="68" y="30"/>
                            <a:pt x="68" y="38"/>
                          </a:cubicBezTo>
                          <a:cubicBezTo>
                            <a:pt x="68" y="45"/>
                            <a:pt x="67" y="51"/>
                            <a:pt x="64" y="57"/>
                          </a:cubicBezTo>
                          <a:cubicBezTo>
                            <a:pt x="61" y="63"/>
                            <a:pt x="57" y="67"/>
                            <a:pt x="52" y="70"/>
                          </a:cubicBezTo>
                          <a:cubicBezTo>
                            <a:pt x="46" y="73"/>
                            <a:pt x="40" y="74"/>
                            <a:pt x="34" y="74"/>
                          </a:cubicBezTo>
                          <a:cubicBezTo>
                            <a:pt x="27" y="74"/>
                            <a:pt x="21" y="73"/>
                            <a:pt x="16" y="70"/>
                          </a:cubicBezTo>
                          <a:cubicBezTo>
                            <a:pt x="11" y="66"/>
                            <a:pt x="7" y="62"/>
                            <a:pt x="4" y="56"/>
                          </a:cubicBezTo>
                          <a:cubicBezTo>
                            <a:pt x="1" y="51"/>
                            <a:pt x="0" y="45"/>
                            <a:pt x="0" y="38"/>
                          </a:cubicBezTo>
                          <a:close/>
                          <a:moveTo>
                            <a:pt x="10" y="39"/>
                          </a:moveTo>
                          <a:cubicBezTo>
                            <a:pt x="10" y="47"/>
                            <a:pt x="12" y="54"/>
                            <a:pt x="17" y="59"/>
                          </a:cubicBezTo>
                          <a:cubicBezTo>
                            <a:pt x="21" y="64"/>
                            <a:pt x="27" y="66"/>
                            <a:pt x="34" y="66"/>
                          </a:cubicBezTo>
                          <a:cubicBezTo>
                            <a:pt x="41" y="66"/>
                            <a:pt x="47" y="64"/>
                            <a:pt x="52" y="59"/>
                          </a:cubicBezTo>
                          <a:cubicBezTo>
                            <a:pt x="56" y="54"/>
                            <a:pt x="59" y="47"/>
                            <a:pt x="59" y="37"/>
                          </a:cubicBezTo>
                          <a:cubicBezTo>
                            <a:pt x="59" y="32"/>
                            <a:pt x="58" y="27"/>
                            <a:pt x="56" y="22"/>
                          </a:cubicBezTo>
                          <a:cubicBezTo>
                            <a:pt x="54" y="18"/>
                            <a:pt x="51" y="15"/>
                            <a:pt x="47" y="12"/>
                          </a:cubicBezTo>
                          <a:cubicBezTo>
                            <a:pt x="43" y="10"/>
                            <a:pt x="39" y="9"/>
                            <a:pt x="34" y="9"/>
                          </a:cubicBezTo>
                          <a:cubicBezTo>
                            <a:pt x="28" y="9"/>
                            <a:pt x="22" y="11"/>
                            <a:pt x="17" y="15"/>
                          </a:cubicBezTo>
                          <a:cubicBezTo>
                            <a:pt x="12" y="20"/>
                            <a:pt x="10" y="28"/>
                            <a:pt x="10" y="39"/>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1" name="Freeform 362">
                      <a:extLst>
                        <a:ext uri="{FF2B5EF4-FFF2-40B4-BE49-F238E27FC236}">
                          <a16:creationId xmlns:a16="http://schemas.microsoft.com/office/drawing/2014/main" id="{8E94C94D-3CF3-5544-A05F-CF402536CF38}"/>
                        </a:ext>
                      </a:extLst>
                    </p:cNvPr>
                    <p:cNvSpPr>
                      <a:spLocks/>
                    </p:cNvSpPr>
                    <p:nvPr/>
                  </p:nvSpPr>
                  <p:spPr bwMode="auto">
                    <a:xfrm>
                      <a:off x="4592638" y="5376863"/>
                      <a:ext cx="25400" cy="31750"/>
                    </a:xfrm>
                    <a:custGeom>
                      <a:avLst/>
                      <a:gdLst>
                        <a:gd name="T0" fmla="*/ 36 w 45"/>
                        <a:gd name="T1" fmla="*/ 34 h 54"/>
                        <a:gd name="T2" fmla="*/ 45 w 45"/>
                        <a:gd name="T3" fmla="*/ 35 h 54"/>
                        <a:gd name="T4" fmla="*/ 38 w 45"/>
                        <a:gd name="T5" fmla="*/ 49 h 54"/>
                        <a:gd name="T6" fmla="*/ 23 w 45"/>
                        <a:gd name="T7" fmla="*/ 54 h 54"/>
                        <a:gd name="T8" fmla="*/ 6 w 45"/>
                        <a:gd name="T9" fmla="*/ 47 h 54"/>
                        <a:gd name="T10" fmla="*/ 0 w 45"/>
                        <a:gd name="T11" fmla="*/ 27 h 54"/>
                        <a:gd name="T12" fmla="*/ 3 w 45"/>
                        <a:gd name="T13" fmla="*/ 13 h 54"/>
                        <a:gd name="T14" fmla="*/ 11 w 45"/>
                        <a:gd name="T15" fmla="*/ 3 h 54"/>
                        <a:gd name="T16" fmla="*/ 23 w 45"/>
                        <a:gd name="T17" fmla="*/ 0 h 54"/>
                        <a:gd name="T18" fmla="*/ 37 w 45"/>
                        <a:gd name="T19" fmla="*/ 5 h 54"/>
                        <a:gd name="T20" fmla="*/ 44 w 45"/>
                        <a:gd name="T21" fmla="*/ 17 h 54"/>
                        <a:gd name="T22" fmla="*/ 36 w 45"/>
                        <a:gd name="T23" fmla="*/ 18 h 54"/>
                        <a:gd name="T24" fmla="*/ 31 w 45"/>
                        <a:gd name="T25" fmla="*/ 10 h 54"/>
                        <a:gd name="T26" fmla="*/ 24 w 45"/>
                        <a:gd name="T27" fmla="*/ 7 h 54"/>
                        <a:gd name="T28" fmla="*/ 13 w 45"/>
                        <a:gd name="T29" fmla="*/ 12 h 54"/>
                        <a:gd name="T30" fmla="*/ 9 w 45"/>
                        <a:gd name="T31" fmla="*/ 27 h 54"/>
                        <a:gd name="T32" fmla="*/ 13 w 45"/>
                        <a:gd name="T33" fmla="*/ 42 h 54"/>
                        <a:gd name="T34" fmla="*/ 23 w 45"/>
                        <a:gd name="T35" fmla="*/ 47 h 54"/>
                        <a:gd name="T36" fmla="*/ 32 w 45"/>
                        <a:gd name="T37" fmla="*/ 44 h 54"/>
                        <a:gd name="T38" fmla="*/ 36 w 45"/>
                        <a:gd name="T39" fmla="*/ 3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4">
                          <a:moveTo>
                            <a:pt x="36" y="34"/>
                          </a:moveTo>
                          <a:lnTo>
                            <a:pt x="45" y="35"/>
                          </a:lnTo>
                          <a:cubicBezTo>
                            <a:pt x="44" y="41"/>
                            <a:pt x="42" y="46"/>
                            <a:pt x="38" y="49"/>
                          </a:cubicBezTo>
                          <a:cubicBezTo>
                            <a:pt x="34" y="53"/>
                            <a:pt x="29" y="54"/>
                            <a:pt x="23" y="54"/>
                          </a:cubicBezTo>
                          <a:cubicBezTo>
                            <a:pt x="16" y="54"/>
                            <a:pt x="11" y="52"/>
                            <a:pt x="6" y="47"/>
                          </a:cubicBezTo>
                          <a:cubicBezTo>
                            <a:pt x="2" y="43"/>
                            <a:pt x="0" y="36"/>
                            <a:pt x="0" y="27"/>
                          </a:cubicBezTo>
                          <a:cubicBezTo>
                            <a:pt x="0" y="22"/>
                            <a:pt x="1" y="17"/>
                            <a:pt x="3" y="13"/>
                          </a:cubicBezTo>
                          <a:cubicBezTo>
                            <a:pt x="4" y="9"/>
                            <a:pt x="7" y="5"/>
                            <a:pt x="11" y="3"/>
                          </a:cubicBezTo>
                          <a:cubicBezTo>
                            <a:pt x="15" y="1"/>
                            <a:pt x="19" y="0"/>
                            <a:pt x="23" y="0"/>
                          </a:cubicBezTo>
                          <a:cubicBezTo>
                            <a:pt x="29" y="0"/>
                            <a:pt x="34" y="2"/>
                            <a:pt x="37" y="5"/>
                          </a:cubicBezTo>
                          <a:cubicBezTo>
                            <a:pt x="41" y="7"/>
                            <a:pt x="43" y="11"/>
                            <a:pt x="44" y="17"/>
                          </a:cubicBezTo>
                          <a:lnTo>
                            <a:pt x="36" y="18"/>
                          </a:lnTo>
                          <a:cubicBezTo>
                            <a:pt x="35" y="14"/>
                            <a:pt x="33" y="12"/>
                            <a:pt x="31" y="10"/>
                          </a:cubicBezTo>
                          <a:cubicBezTo>
                            <a:pt x="29" y="8"/>
                            <a:pt x="27" y="7"/>
                            <a:pt x="24" y="7"/>
                          </a:cubicBezTo>
                          <a:cubicBezTo>
                            <a:pt x="19" y="7"/>
                            <a:pt x="16" y="9"/>
                            <a:pt x="13" y="12"/>
                          </a:cubicBezTo>
                          <a:cubicBezTo>
                            <a:pt x="10" y="15"/>
                            <a:pt x="9" y="20"/>
                            <a:pt x="9" y="27"/>
                          </a:cubicBezTo>
                          <a:cubicBezTo>
                            <a:pt x="9" y="34"/>
                            <a:pt x="10" y="39"/>
                            <a:pt x="13" y="42"/>
                          </a:cubicBezTo>
                          <a:cubicBezTo>
                            <a:pt x="15" y="46"/>
                            <a:pt x="19" y="47"/>
                            <a:pt x="23" y="47"/>
                          </a:cubicBezTo>
                          <a:cubicBezTo>
                            <a:pt x="27" y="47"/>
                            <a:pt x="30" y="46"/>
                            <a:pt x="32" y="44"/>
                          </a:cubicBezTo>
                          <a:cubicBezTo>
                            <a:pt x="34" y="42"/>
                            <a:pt x="36" y="39"/>
                            <a:pt x="36" y="34"/>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2" name="Freeform 363">
                      <a:extLst>
                        <a:ext uri="{FF2B5EF4-FFF2-40B4-BE49-F238E27FC236}">
                          <a16:creationId xmlns:a16="http://schemas.microsoft.com/office/drawing/2014/main" id="{17B238E2-5B77-9D44-9D24-C15F93158A52}"/>
                        </a:ext>
                      </a:extLst>
                    </p:cNvPr>
                    <p:cNvSpPr>
                      <a:spLocks/>
                    </p:cNvSpPr>
                    <p:nvPr/>
                  </p:nvSpPr>
                  <p:spPr bwMode="auto">
                    <a:xfrm>
                      <a:off x="4619626" y="5367338"/>
                      <a:ext cx="14288" cy="41275"/>
                    </a:xfrm>
                    <a:custGeom>
                      <a:avLst/>
                      <a:gdLst>
                        <a:gd name="T0" fmla="*/ 24 w 25"/>
                        <a:gd name="T1" fmla="*/ 62 h 71"/>
                        <a:gd name="T2" fmla="*/ 25 w 25"/>
                        <a:gd name="T3" fmla="*/ 70 h 71"/>
                        <a:gd name="T4" fmla="*/ 18 w 25"/>
                        <a:gd name="T5" fmla="*/ 71 h 71"/>
                        <a:gd name="T6" fmla="*/ 11 w 25"/>
                        <a:gd name="T7" fmla="*/ 69 h 71"/>
                        <a:gd name="T8" fmla="*/ 7 w 25"/>
                        <a:gd name="T9" fmla="*/ 65 h 71"/>
                        <a:gd name="T10" fmla="*/ 6 w 25"/>
                        <a:gd name="T11" fmla="*/ 55 h 71"/>
                        <a:gd name="T12" fmla="*/ 6 w 25"/>
                        <a:gd name="T13" fmla="*/ 25 h 71"/>
                        <a:gd name="T14" fmla="*/ 0 w 25"/>
                        <a:gd name="T15" fmla="*/ 25 h 71"/>
                        <a:gd name="T16" fmla="*/ 0 w 25"/>
                        <a:gd name="T17" fmla="*/ 18 h 71"/>
                        <a:gd name="T18" fmla="*/ 6 w 25"/>
                        <a:gd name="T19" fmla="*/ 18 h 71"/>
                        <a:gd name="T20" fmla="*/ 6 w 25"/>
                        <a:gd name="T21" fmla="*/ 6 h 71"/>
                        <a:gd name="T22" fmla="*/ 15 w 25"/>
                        <a:gd name="T23" fmla="*/ 0 h 71"/>
                        <a:gd name="T24" fmla="*/ 15 w 25"/>
                        <a:gd name="T25" fmla="*/ 18 h 71"/>
                        <a:gd name="T26" fmla="*/ 24 w 25"/>
                        <a:gd name="T27" fmla="*/ 18 h 71"/>
                        <a:gd name="T28" fmla="*/ 24 w 25"/>
                        <a:gd name="T29" fmla="*/ 25 h 71"/>
                        <a:gd name="T30" fmla="*/ 15 w 25"/>
                        <a:gd name="T31" fmla="*/ 25 h 71"/>
                        <a:gd name="T32" fmla="*/ 15 w 25"/>
                        <a:gd name="T33" fmla="*/ 56 h 71"/>
                        <a:gd name="T34" fmla="*/ 15 w 25"/>
                        <a:gd name="T35" fmla="*/ 60 h 71"/>
                        <a:gd name="T36" fmla="*/ 17 w 25"/>
                        <a:gd name="T37" fmla="*/ 62 h 71"/>
                        <a:gd name="T38" fmla="*/ 20 w 25"/>
                        <a:gd name="T39" fmla="*/ 63 h 71"/>
                        <a:gd name="T40" fmla="*/ 24 w 25"/>
                        <a:gd name="T41"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71">
                          <a:moveTo>
                            <a:pt x="24" y="62"/>
                          </a:moveTo>
                          <a:lnTo>
                            <a:pt x="25" y="70"/>
                          </a:lnTo>
                          <a:cubicBezTo>
                            <a:pt x="22" y="71"/>
                            <a:pt x="20" y="71"/>
                            <a:pt x="18" y="71"/>
                          </a:cubicBezTo>
                          <a:cubicBezTo>
                            <a:pt x="15" y="71"/>
                            <a:pt x="13" y="70"/>
                            <a:pt x="11" y="69"/>
                          </a:cubicBezTo>
                          <a:cubicBezTo>
                            <a:pt x="9" y="68"/>
                            <a:pt x="8" y="67"/>
                            <a:pt x="7" y="65"/>
                          </a:cubicBezTo>
                          <a:cubicBezTo>
                            <a:pt x="6" y="64"/>
                            <a:pt x="6" y="60"/>
                            <a:pt x="6" y="55"/>
                          </a:cubicBezTo>
                          <a:lnTo>
                            <a:pt x="6" y="25"/>
                          </a:lnTo>
                          <a:lnTo>
                            <a:pt x="0" y="25"/>
                          </a:lnTo>
                          <a:lnTo>
                            <a:pt x="0" y="18"/>
                          </a:lnTo>
                          <a:lnTo>
                            <a:pt x="6" y="18"/>
                          </a:lnTo>
                          <a:lnTo>
                            <a:pt x="6" y="6"/>
                          </a:lnTo>
                          <a:lnTo>
                            <a:pt x="15" y="0"/>
                          </a:lnTo>
                          <a:lnTo>
                            <a:pt x="15" y="18"/>
                          </a:lnTo>
                          <a:lnTo>
                            <a:pt x="24" y="18"/>
                          </a:lnTo>
                          <a:lnTo>
                            <a:pt x="24" y="25"/>
                          </a:lnTo>
                          <a:lnTo>
                            <a:pt x="15" y="25"/>
                          </a:lnTo>
                          <a:lnTo>
                            <a:pt x="15" y="56"/>
                          </a:lnTo>
                          <a:cubicBezTo>
                            <a:pt x="15" y="58"/>
                            <a:pt x="15" y="60"/>
                            <a:pt x="15" y="60"/>
                          </a:cubicBezTo>
                          <a:cubicBezTo>
                            <a:pt x="16" y="61"/>
                            <a:pt x="16" y="62"/>
                            <a:pt x="17" y="62"/>
                          </a:cubicBezTo>
                          <a:cubicBezTo>
                            <a:pt x="17" y="63"/>
                            <a:pt x="19" y="63"/>
                            <a:pt x="20" y="63"/>
                          </a:cubicBezTo>
                          <a:cubicBezTo>
                            <a:pt x="21" y="63"/>
                            <a:pt x="22" y="63"/>
                            <a:pt x="24" y="6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3" name="Freeform 364">
                      <a:extLst>
                        <a:ext uri="{FF2B5EF4-FFF2-40B4-BE49-F238E27FC236}">
                          <a16:creationId xmlns:a16="http://schemas.microsoft.com/office/drawing/2014/main" id="{07FFC1EC-B5A7-3440-8567-F88F28809AC0}"/>
                        </a:ext>
                      </a:extLst>
                    </p:cNvPr>
                    <p:cNvSpPr>
                      <a:spLocks/>
                    </p:cNvSpPr>
                    <p:nvPr/>
                  </p:nvSpPr>
                  <p:spPr bwMode="auto">
                    <a:xfrm>
                      <a:off x="4700588" y="5367338"/>
                      <a:ext cx="33338" cy="39688"/>
                    </a:xfrm>
                    <a:custGeom>
                      <a:avLst/>
                      <a:gdLst>
                        <a:gd name="T0" fmla="*/ 0 w 56"/>
                        <a:gd name="T1" fmla="*/ 71 h 71"/>
                        <a:gd name="T2" fmla="*/ 0 w 56"/>
                        <a:gd name="T3" fmla="*/ 0 h 71"/>
                        <a:gd name="T4" fmla="*/ 10 w 56"/>
                        <a:gd name="T5" fmla="*/ 0 h 71"/>
                        <a:gd name="T6" fmla="*/ 47 w 56"/>
                        <a:gd name="T7" fmla="*/ 56 h 71"/>
                        <a:gd name="T8" fmla="*/ 47 w 56"/>
                        <a:gd name="T9" fmla="*/ 0 h 71"/>
                        <a:gd name="T10" fmla="*/ 56 w 56"/>
                        <a:gd name="T11" fmla="*/ 0 h 71"/>
                        <a:gd name="T12" fmla="*/ 56 w 56"/>
                        <a:gd name="T13" fmla="*/ 71 h 71"/>
                        <a:gd name="T14" fmla="*/ 47 w 56"/>
                        <a:gd name="T15" fmla="*/ 71 h 71"/>
                        <a:gd name="T16" fmla="*/ 9 w 56"/>
                        <a:gd name="T17" fmla="*/ 15 h 71"/>
                        <a:gd name="T18" fmla="*/ 9 w 56"/>
                        <a:gd name="T19" fmla="*/ 71 h 71"/>
                        <a:gd name="T20" fmla="*/ 0 w 56"/>
                        <a:gd name="T21"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71">
                          <a:moveTo>
                            <a:pt x="0" y="71"/>
                          </a:moveTo>
                          <a:lnTo>
                            <a:pt x="0" y="0"/>
                          </a:lnTo>
                          <a:lnTo>
                            <a:pt x="10" y="0"/>
                          </a:lnTo>
                          <a:lnTo>
                            <a:pt x="47" y="56"/>
                          </a:lnTo>
                          <a:lnTo>
                            <a:pt x="47" y="0"/>
                          </a:lnTo>
                          <a:lnTo>
                            <a:pt x="56" y="0"/>
                          </a:lnTo>
                          <a:lnTo>
                            <a:pt x="56" y="71"/>
                          </a:lnTo>
                          <a:lnTo>
                            <a:pt x="47" y="71"/>
                          </a:lnTo>
                          <a:lnTo>
                            <a:pt x="9" y="15"/>
                          </a:lnTo>
                          <a:lnTo>
                            <a:pt x="9" y="71"/>
                          </a:lnTo>
                          <a:lnTo>
                            <a:pt x="0" y="7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4" name="Freeform 365">
                      <a:extLst>
                        <a:ext uri="{FF2B5EF4-FFF2-40B4-BE49-F238E27FC236}">
                          <a16:creationId xmlns:a16="http://schemas.microsoft.com/office/drawing/2014/main" id="{22DD1AA7-F677-2A49-8B9B-E64D2F12EFAB}"/>
                        </a:ext>
                      </a:extLst>
                    </p:cNvPr>
                    <p:cNvSpPr>
                      <a:spLocks noEditPoints="1"/>
                    </p:cNvSpPr>
                    <p:nvPr/>
                  </p:nvSpPr>
                  <p:spPr bwMode="auto">
                    <a:xfrm>
                      <a:off x="4740276" y="5376863"/>
                      <a:ext cx="26988" cy="31750"/>
                    </a:xfrm>
                    <a:custGeom>
                      <a:avLst/>
                      <a:gdLst>
                        <a:gd name="T0" fmla="*/ 0 w 48"/>
                        <a:gd name="T1" fmla="*/ 27 h 54"/>
                        <a:gd name="T2" fmla="*/ 8 w 48"/>
                        <a:gd name="T3" fmla="*/ 6 h 54"/>
                        <a:gd name="T4" fmla="*/ 24 w 48"/>
                        <a:gd name="T5" fmla="*/ 0 h 54"/>
                        <a:gd name="T6" fmla="*/ 42 w 48"/>
                        <a:gd name="T7" fmla="*/ 7 h 54"/>
                        <a:gd name="T8" fmla="*/ 48 w 48"/>
                        <a:gd name="T9" fmla="*/ 27 h 54"/>
                        <a:gd name="T10" fmla="*/ 45 w 48"/>
                        <a:gd name="T11" fmla="*/ 42 h 54"/>
                        <a:gd name="T12" fmla="*/ 37 w 48"/>
                        <a:gd name="T13" fmla="*/ 51 h 54"/>
                        <a:gd name="T14" fmla="*/ 24 w 48"/>
                        <a:gd name="T15" fmla="*/ 54 h 54"/>
                        <a:gd name="T16" fmla="*/ 7 w 48"/>
                        <a:gd name="T17" fmla="*/ 47 h 54"/>
                        <a:gd name="T18" fmla="*/ 0 w 48"/>
                        <a:gd name="T19" fmla="*/ 27 h 54"/>
                        <a:gd name="T20" fmla="*/ 9 w 48"/>
                        <a:gd name="T21" fmla="*/ 27 h 54"/>
                        <a:gd name="T22" fmla="*/ 13 w 48"/>
                        <a:gd name="T23" fmla="*/ 42 h 54"/>
                        <a:gd name="T24" fmla="*/ 24 w 48"/>
                        <a:gd name="T25" fmla="*/ 47 h 54"/>
                        <a:gd name="T26" fmla="*/ 35 w 48"/>
                        <a:gd name="T27" fmla="*/ 42 h 54"/>
                        <a:gd name="T28" fmla="*/ 39 w 48"/>
                        <a:gd name="T29" fmla="*/ 27 h 54"/>
                        <a:gd name="T30" fmla="*/ 35 w 48"/>
                        <a:gd name="T31" fmla="*/ 12 h 54"/>
                        <a:gd name="T32" fmla="*/ 24 w 48"/>
                        <a:gd name="T33" fmla="*/ 7 h 54"/>
                        <a:gd name="T34" fmla="*/ 13 w 48"/>
                        <a:gd name="T35" fmla="*/ 12 h 54"/>
                        <a:gd name="T36" fmla="*/ 9 w 48"/>
                        <a:gd name="T3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4">
                          <a:moveTo>
                            <a:pt x="0" y="27"/>
                          </a:moveTo>
                          <a:cubicBezTo>
                            <a:pt x="0" y="18"/>
                            <a:pt x="3" y="11"/>
                            <a:pt x="8" y="6"/>
                          </a:cubicBezTo>
                          <a:cubicBezTo>
                            <a:pt x="12" y="2"/>
                            <a:pt x="18" y="0"/>
                            <a:pt x="24" y="0"/>
                          </a:cubicBezTo>
                          <a:cubicBezTo>
                            <a:pt x="31" y="0"/>
                            <a:pt x="37" y="3"/>
                            <a:pt x="42" y="7"/>
                          </a:cubicBezTo>
                          <a:cubicBezTo>
                            <a:pt x="46" y="12"/>
                            <a:pt x="48" y="18"/>
                            <a:pt x="48" y="27"/>
                          </a:cubicBezTo>
                          <a:cubicBezTo>
                            <a:pt x="48" y="33"/>
                            <a:pt x="47" y="39"/>
                            <a:pt x="45" y="42"/>
                          </a:cubicBezTo>
                          <a:cubicBezTo>
                            <a:pt x="43" y="46"/>
                            <a:pt x="41" y="49"/>
                            <a:pt x="37" y="51"/>
                          </a:cubicBezTo>
                          <a:cubicBezTo>
                            <a:pt x="33" y="53"/>
                            <a:pt x="29" y="54"/>
                            <a:pt x="24" y="54"/>
                          </a:cubicBezTo>
                          <a:cubicBezTo>
                            <a:pt x="17" y="54"/>
                            <a:pt x="11" y="52"/>
                            <a:pt x="7" y="47"/>
                          </a:cubicBezTo>
                          <a:cubicBezTo>
                            <a:pt x="2" y="43"/>
                            <a:pt x="0" y="36"/>
                            <a:pt x="0" y="27"/>
                          </a:cubicBezTo>
                          <a:close/>
                          <a:moveTo>
                            <a:pt x="9" y="27"/>
                          </a:moveTo>
                          <a:cubicBezTo>
                            <a:pt x="9" y="34"/>
                            <a:pt x="10" y="39"/>
                            <a:pt x="13" y="42"/>
                          </a:cubicBezTo>
                          <a:cubicBezTo>
                            <a:pt x="16" y="46"/>
                            <a:pt x="20" y="47"/>
                            <a:pt x="24" y="47"/>
                          </a:cubicBezTo>
                          <a:cubicBezTo>
                            <a:pt x="29" y="47"/>
                            <a:pt x="32" y="46"/>
                            <a:pt x="35" y="42"/>
                          </a:cubicBezTo>
                          <a:cubicBezTo>
                            <a:pt x="38" y="39"/>
                            <a:pt x="39" y="34"/>
                            <a:pt x="39" y="27"/>
                          </a:cubicBezTo>
                          <a:cubicBezTo>
                            <a:pt x="39" y="21"/>
                            <a:pt x="38" y="16"/>
                            <a:pt x="35" y="12"/>
                          </a:cubicBezTo>
                          <a:cubicBezTo>
                            <a:pt x="32" y="9"/>
                            <a:pt x="29" y="7"/>
                            <a:pt x="24" y="7"/>
                          </a:cubicBezTo>
                          <a:cubicBezTo>
                            <a:pt x="20" y="7"/>
                            <a:pt x="16" y="9"/>
                            <a:pt x="13" y="12"/>
                          </a:cubicBezTo>
                          <a:cubicBezTo>
                            <a:pt x="10" y="16"/>
                            <a:pt x="9" y="21"/>
                            <a:pt x="9" y="27"/>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5" name="Freeform 366">
                      <a:extLst>
                        <a:ext uri="{FF2B5EF4-FFF2-40B4-BE49-F238E27FC236}">
                          <a16:creationId xmlns:a16="http://schemas.microsoft.com/office/drawing/2014/main" id="{4111F743-5E29-6849-99ED-75D19A4C0CF8}"/>
                        </a:ext>
                      </a:extLst>
                    </p:cNvPr>
                    <p:cNvSpPr>
                      <a:spLocks/>
                    </p:cNvSpPr>
                    <p:nvPr/>
                  </p:nvSpPr>
                  <p:spPr bwMode="auto">
                    <a:xfrm>
                      <a:off x="4770438" y="5376863"/>
                      <a:ext cx="28575" cy="30163"/>
                    </a:xfrm>
                    <a:custGeom>
                      <a:avLst/>
                      <a:gdLst>
                        <a:gd name="T0" fmla="*/ 20 w 48"/>
                        <a:gd name="T1" fmla="*/ 52 h 52"/>
                        <a:gd name="T2" fmla="*/ 0 w 48"/>
                        <a:gd name="T3" fmla="*/ 0 h 52"/>
                        <a:gd name="T4" fmla="*/ 10 w 48"/>
                        <a:gd name="T5" fmla="*/ 0 h 52"/>
                        <a:gd name="T6" fmla="*/ 21 w 48"/>
                        <a:gd name="T7" fmla="*/ 31 h 52"/>
                        <a:gd name="T8" fmla="*/ 24 w 48"/>
                        <a:gd name="T9" fmla="*/ 42 h 52"/>
                        <a:gd name="T10" fmla="*/ 27 w 48"/>
                        <a:gd name="T11" fmla="*/ 32 h 52"/>
                        <a:gd name="T12" fmla="*/ 39 w 48"/>
                        <a:gd name="T13" fmla="*/ 0 h 52"/>
                        <a:gd name="T14" fmla="*/ 48 w 48"/>
                        <a:gd name="T15" fmla="*/ 0 h 52"/>
                        <a:gd name="T16" fmla="*/ 28 w 48"/>
                        <a:gd name="T17" fmla="*/ 52 h 52"/>
                        <a:gd name="T18" fmla="*/ 20 w 48"/>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2">
                          <a:moveTo>
                            <a:pt x="20" y="52"/>
                          </a:moveTo>
                          <a:lnTo>
                            <a:pt x="0" y="0"/>
                          </a:lnTo>
                          <a:lnTo>
                            <a:pt x="10" y="0"/>
                          </a:lnTo>
                          <a:lnTo>
                            <a:pt x="21" y="31"/>
                          </a:lnTo>
                          <a:cubicBezTo>
                            <a:pt x="22" y="35"/>
                            <a:pt x="23" y="38"/>
                            <a:pt x="24" y="42"/>
                          </a:cubicBezTo>
                          <a:cubicBezTo>
                            <a:pt x="25" y="39"/>
                            <a:pt x="26" y="36"/>
                            <a:pt x="27" y="32"/>
                          </a:cubicBezTo>
                          <a:lnTo>
                            <a:pt x="39" y="0"/>
                          </a:lnTo>
                          <a:lnTo>
                            <a:pt x="48" y="0"/>
                          </a:lnTo>
                          <a:lnTo>
                            <a:pt x="28" y="52"/>
                          </a:lnTo>
                          <a:lnTo>
                            <a:pt x="20" y="5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6" name="Freeform 367">
                      <a:extLst>
                        <a:ext uri="{FF2B5EF4-FFF2-40B4-BE49-F238E27FC236}">
                          <a16:creationId xmlns:a16="http://schemas.microsoft.com/office/drawing/2014/main" id="{1D3213C3-BADD-E04D-A0AB-72366F04B4B3}"/>
                        </a:ext>
                      </a:extLst>
                    </p:cNvPr>
                    <p:cNvSpPr>
                      <a:spLocks noEditPoints="1"/>
                    </p:cNvSpPr>
                    <p:nvPr/>
                  </p:nvSpPr>
                  <p:spPr bwMode="auto">
                    <a:xfrm>
                      <a:off x="4857751" y="5367338"/>
                      <a:ext cx="33338" cy="39688"/>
                    </a:xfrm>
                    <a:custGeom>
                      <a:avLst/>
                      <a:gdLst>
                        <a:gd name="T0" fmla="*/ 0 w 59"/>
                        <a:gd name="T1" fmla="*/ 71 h 71"/>
                        <a:gd name="T2" fmla="*/ 0 w 59"/>
                        <a:gd name="T3" fmla="*/ 0 h 71"/>
                        <a:gd name="T4" fmla="*/ 25 w 59"/>
                        <a:gd name="T5" fmla="*/ 0 h 71"/>
                        <a:gd name="T6" fmla="*/ 37 w 59"/>
                        <a:gd name="T7" fmla="*/ 1 h 71"/>
                        <a:gd name="T8" fmla="*/ 48 w 59"/>
                        <a:gd name="T9" fmla="*/ 6 h 71"/>
                        <a:gd name="T10" fmla="*/ 56 w 59"/>
                        <a:gd name="T11" fmla="*/ 18 h 71"/>
                        <a:gd name="T12" fmla="*/ 59 w 59"/>
                        <a:gd name="T13" fmla="*/ 35 h 71"/>
                        <a:gd name="T14" fmla="*/ 57 w 59"/>
                        <a:gd name="T15" fmla="*/ 50 h 71"/>
                        <a:gd name="T16" fmla="*/ 52 w 59"/>
                        <a:gd name="T17" fmla="*/ 60 h 71"/>
                        <a:gd name="T18" fmla="*/ 46 w 59"/>
                        <a:gd name="T19" fmla="*/ 66 h 71"/>
                        <a:gd name="T20" fmla="*/ 37 w 59"/>
                        <a:gd name="T21" fmla="*/ 70 h 71"/>
                        <a:gd name="T22" fmla="*/ 26 w 59"/>
                        <a:gd name="T23" fmla="*/ 71 h 71"/>
                        <a:gd name="T24" fmla="*/ 0 w 59"/>
                        <a:gd name="T25" fmla="*/ 71 h 71"/>
                        <a:gd name="T26" fmla="*/ 9 w 59"/>
                        <a:gd name="T27" fmla="*/ 63 h 71"/>
                        <a:gd name="T28" fmla="*/ 25 w 59"/>
                        <a:gd name="T29" fmla="*/ 63 h 71"/>
                        <a:gd name="T30" fmla="*/ 36 w 59"/>
                        <a:gd name="T31" fmla="*/ 61 h 71"/>
                        <a:gd name="T32" fmla="*/ 42 w 59"/>
                        <a:gd name="T33" fmla="*/ 58 h 71"/>
                        <a:gd name="T34" fmla="*/ 48 w 59"/>
                        <a:gd name="T35" fmla="*/ 49 h 71"/>
                        <a:gd name="T36" fmla="*/ 49 w 59"/>
                        <a:gd name="T37" fmla="*/ 35 h 71"/>
                        <a:gd name="T38" fmla="*/ 46 w 59"/>
                        <a:gd name="T39" fmla="*/ 18 h 71"/>
                        <a:gd name="T40" fmla="*/ 37 w 59"/>
                        <a:gd name="T41" fmla="*/ 10 h 71"/>
                        <a:gd name="T42" fmla="*/ 25 w 59"/>
                        <a:gd name="T43" fmla="*/ 8 h 71"/>
                        <a:gd name="T44" fmla="*/ 9 w 59"/>
                        <a:gd name="T45" fmla="*/ 8 h 71"/>
                        <a:gd name="T46" fmla="*/ 9 w 59"/>
                        <a:gd name="T47" fmla="*/ 6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71">
                          <a:moveTo>
                            <a:pt x="0" y="71"/>
                          </a:moveTo>
                          <a:lnTo>
                            <a:pt x="0" y="0"/>
                          </a:lnTo>
                          <a:lnTo>
                            <a:pt x="25" y="0"/>
                          </a:lnTo>
                          <a:cubicBezTo>
                            <a:pt x="30" y="0"/>
                            <a:pt x="34" y="0"/>
                            <a:pt x="37" y="1"/>
                          </a:cubicBezTo>
                          <a:cubicBezTo>
                            <a:pt x="41" y="2"/>
                            <a:pt x="45" y="3"/>
                            <a:pt x="48" y="6"/>
                          </a:cubicBezTo>
                          <a:cubicBezTo>
                            <a:pt x="52" y="9"/>
                            <a:pt x="54" y="13"/>
                            <a:pt x="56" y="18"/>
                          </a:cubicBezTo>
                          <a:cubicBezTo>
                            <a:pt x="58" y="23"/>
                            <a:pt x="59" y="29"/>
                            <a:pt x="59" y="35"/>
                          </a:cubicBezTo>
                          <a:cubicBezTo>
                            <a:pt x="59" y="40"/>
                            <a:pt x="59" y="45"/>
                            <a:pt x="57" y="50"/>
                          </a:cubicBezTo>
                          <a:cubicBezTo>
                            <a:pt x="56" y="54"/>
                            <a:pt x="54" y="57"/>
                            <a:pt x="52" y="60"/>
                          </a:cubicBezTo>
                          <a:cubicBezTo>
                            <a:pt x="50" y="63"/>
                            <a:pt x="48" y="65"/>
                            <a:pt x="46" y="66"/>
                          </a:cubicBezTo>
                          <a:cubicBezTo>
                            <a:pt x="44" y="68"/>
                            <a:pt x="41" y="69"/>
                            <a:pt x="37" y="70"/>
                          </a:cubicBezTo>
                          <a:cubicBezTo>
                            <a:pt x="34" y="71"/>
                            <a:pt x="30" y="71"/>
                            <a:pt x="26" y="71"/>
                          </a:cubicBezTo>
                          <a:lnTo>
                            <a:pt x="0" y="71"/>
                          </a:lnTo>
                          <a:close/>
                          <a:moveTo>
                            <a:pt x="9" y="63"/>
                          </a:moveTo>
                          <a:lnTo>
                            <a:pt x="25" y="63"/>
                          </a:lnTo>
                          <a:cubicBezTo>
                            <a:pt x="29" y="63"/>
                            <a:pt x="33" y="62"/>
                            <a:pt x="36" y="61"/>
                          </a:cubicBezTo>
                          <a:cubicBezTo>
                            <a:pt x="39" y="61"/>
                            <a:pt x="41" y="59"/>
                            <a:pt x="42" y="58"/>
                          </a:cubicBezTo>
                          <a:cubicBezTo>
                            <a:pt x="45" y="56"/>
                            <a:pt x="46" y="52"/>
                            <a:pt x="48" y="49"/>
                          </a:cubicBezTo>
                          <a:cubicBezTo>
                            <a:pt x="49" y="45"/>
                            <a:pt x="49" y="40"/>
                            <a:pt x="49" y="35"/>
                          </a:cubicBezTo>
                          <a:cubicBezTo>
                            <a:pt x="49" y="27"/>
                            <a:pt x="48" y="22"/>
                            <a:pt x="46" y="18"/>
                          </a:cubicBezTo>
                          <a:cubicBezTo>
                            <a:pt x="43" y="14"/>
                            <a:pt x="40" y="11"/>
                            <a:pt x="37" y="10"/>
                          </a:cubicBezTo>
                          <a:cubicBezTo>
                            <a:pt x="34" y="9"/>
                            <a:pt x="30" y="8"/>
                            <a:pt x="25" y="8"/>
                          </a:cubicBezTo>
                          <a:lnTo>
                            <a:pt x="9" y="8"/>
                          </a:lnTo>
                          <a:lnTo>
                            <a:pt x="9" y="6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7" name="Freeform 368">
                      <a:extLst>
                        <a:ext uri="{FF2B5EF4-FFF2-40B4-BE49-F238E27FC236}">
                          <a16:creationId xmlns:a16="http://schemas.microsoft.com/office/drawing/2014/main" id="{CB6A3FFF-7CFE-9B4B-A878-8926A3923DE4}"/>
                        </a:ext>
                      </a:extLst>
                    </p:cNvPr>
                    <p:cNvSpPr>
                      <a:spLocks noEditPoints="1"/>
                    </p:cNvSpPr>
                    <p:nvPr/>
                  </p:nvSpPr>
                  <p:spPr bwMode="auto">
                    <a:xfrm>
                      <a:off x="4895851" y="5376863"/>
                      <a:ext cx="28575" cy="31750"/>
                    </a:xfrm>
                    <a:custGeom>
                      <a:avLst/>
                      <a:gdLst>
                        <a:gd name="T0" fmla="*/ 39 w 48"/>
                        <a:gd name="T1" fmla="*/ 37 h 54"/>
                        <a:gd name="T2" fmla="*/ 48 w 48"/>
                        <a:gd name="T3" fmla="*/ 38 h 54"/>
                        <a:gd name="T4" fmla="*/ 40 w 48"/>
                        <a:gd name="T5" fmla="*/ 50 h 54"/>
                        <a:gd name="T6" fmla="*/ 25 w 48"/>
                        <a:gd name="T7" fmla="*/ 54 h 54"/>
                        <a:gd name="T8" fmla="*/ 7 w 48"/>
                        <a:gd name="T9" fmla="*/ 47 h 54"/>
                        <a:gd name="T10" fmla="*/ 0 w 48"/>
                        <a:gd name="T11" fmla="*/ 28 h 54"/>
                        <a:gd name="T12" fmla="*/ 7 w 48"/>
                        <a:gd name="T13" fmla="*/ 7 h 54"/>
                        <a:gd name="T14" fmla="*/ 24 w 48"/>
                        <a:gd name="T15" fmla="*/ 0 h 54"/>
                        <a:gd name="T16" fmla="*/ 41 w 48"/>
                        <a:gd name="T17" fmla="*/ 7 h 54"/>
                        <a:gd name="T18" fmla="*/ 48 w 48"/>
                        <a:gd name="T19" fmla="*/ 27 h 54"/>
                        <a:gd name="T20" fmla="*/ 48 w 48"/>
                        <a:gd name="T21" fmla="*/ 30 h 54"/>
                        <a:gd name="T22" fmla="*/ 9 w 48"/>
                        <a:gd name="T23" fmla="*/ 30 h 54"/>
                        <a:gd name="T24" fmla="*/ 14 w 48"/>
                        <a:gd name="T25" fmla="*/ 43 h 54"/>
                        <a:gd name="T26" fmla="*/ 25 w 48"/>
                        <a:gd name="T27" fmla="*/ 47 h 54"/>
                        <a:gd name="T28" fmla="*/ 33 w 48"/>
                        <a:gd name="T29" fmla="*/ 45 h 54"/>
                        <a:gd name="T30" fmla="*/ 39 w 48"/>
                        <a:gd name="T31" fmla="*/ 37 h 54"/>
                        <a:gd name="T32" fmla="*/ 10 w 48"/>
                        <a:gd name="T33" fmla="*/ 22 h 54"/>
                        <a:gd name="T34" fmla="*/ 39 w 48"/>
                        <a:gd name="T35" fmla="*/ 22 h 54"/>
                        <a:gd name="T36" fmla="*/ 35 w 48"/>
                        <a:gd name="T37" fmla="*/ 13 h 54"/>
                        <a:gd name="T38" fmla="*/ 24 w 48"/>
                        <a:gd name="T39" fmla="*/ 7 h 54"/>
                        <a:gd name="T40" fmla="*/ 14 w 48"/>
                        <a:gd name="T41" fmla="*/ 11 h 54"/>
                        <a:gd name="T42" fmla="*/ 10 w 48"/>
                        <a:gd name="T43"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39" y="37"/>
                          </a:moveTo>
                          <a:lnTo>
                            <a:pt x="48" y="38"/>
                          </a:lnTo>
                          <a:cubicBezTo>
                            <a:pt x="46" y="43"/>
                            <a:pt x="44" y="47"/>
                            <a:pt x="40" y="50"/>
                          </a:cubicBezTo>
                          <a:cubicBezTo>
                            <a:pt x="36" y="53"/>
                            <a:pt x="31" y="54"/>
                            <a:pt x="25" y="54"/>
                          </a:cubicBezTo>
                          <a:cubicBezTo>
                            <a:pt x="17" y="54"/>
                            <a:pt x="11" y="52"/>
                            <a:pt x="7" y="47"/>
                          </a:cubicBezTo>
                          <a:cubicBezTo>
                            <a:pt x="2" y="43"/>
                            <a:pt x="0" y="36"/>
                            <a:pt x="0" y="28"/>
                          </a:cubicBezTo>
                          <a:cubicBezTo>
                            <a:pt x="0" y="19"/>
                            <a:pt x="2" y="12"/>
                            <a:pt x="7" y="7"/>
                          </a:cubicBezTo>
                          <a:cubicBezTo>
                            <a:pt x="11" y="3"/>
                            <a:pt x="17" y="0"/>
                            <a:pt x="24" y="0"/>
                          </a:cubicBezTo>
                          <a:cubicBezTo>
                            <a:pt x="31" y="0"/>
                            <a:pt x="37" y="3"/>
                            <a:pt x="41" y="7"/>
                          </a:cubicBezTo>
                          <a:cubicBezTo>
                            <a:pt x="46" y="12"/>
                            <a:pt x="48" y="19"/>
                            <a:pt x="48" y="27"/>
                          </a:cubicBezTo>
                          <a:cubicBezTo>
                            <a:pt x="48" y="28"/>
                            <a:pt x="48" y="29"/>
                            <a:pt x="48" y="30"/>
                          </a:cubicBezTo>
                          <a:lnTo>
                            <a:pt x="9" y="30"/>
                          </a:lnTo>
                          <a:cubicBezTo>
                            <a:pt x="10" y="35"/>
                            <a:pt x="11" y="40"/>
                            <a:pt x="14" y="43"/>
                          </a:cubicBezTo>
                          <a:cubicBezTo>
                            <a:pt x="17" y="46"/>
                            <a:pt x="21" y="47"/>
                            <a:pt x="25" y="47"/>
                          </a:cubicBezTo>
                          <a:cubicBezTo>
                            <a:pt x="28" y="47"/>
                            <a:pt x="31" y="46"/>
                            <a:pt x="33" y="45"/>
                          </a:cubicBezTo>
                          <a:cubicBezTo>
                            <a:pt x="35" y="43"/>
                            <a:pt x="37" y="40"/>
                            <a:pt x="39" y="37"/>
                          </a:cubicBezTo>
                          <a:close/>
                          <a:moveTo>
                            <a:pt x="10" y="22"/>
                          </a:moveTo>
                          <a:lnTo>
                            <a:pt x="39" y="22"/>
                          </a:lnTo>
                          <a:cubicBezTo>
                            <a:pt x="38" y="18"/>
                            <a:pt x="37" y="15"/>
                            <a:pt x="35" y="13"/>
                          </a:cubicBezTo>
                          <a:cubicBezTo>
                            <a:pt x="33" y="9"/>
                            <a:pt x="29" y="7"/>
                            <a:pt x="24" y="7"/>
                          </a:cubicBezTo>
                          <a:cubicBezTo>
                            <a:pt x="20" y="7"/>
                            <a:pt x="17" y="9"/>
                            <a:pt x="14" y="11"/>
                          </a:cubicBezTo>
                          <a:cubicBezTo>
                            <a:pt x="12" y="14"/>
                            <a:pt x="10" y="18"/>
                            <a:pt x="10" y="2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8" name="Freeform 369">
                      <a:extLst>
                        <a:ext uri="{FF2B5EF4-FFF2-40B4-BE49-F238E27FC236}">
                          <a16:creationId xmlns:a16="http://schemas.microsoft.com/office/drawing/2014/main" id="{67D00A5A-4B9F-294E-9F2D-C076191AB17E}"/>
                        </a:ext>
                      </a:extLst>
                    </p:cNvPr>
                    <p:cNvSpPr>
                      <a:spLocks/>
                    </p:cNvSpPr>
                    <p:nvPr/>
                  </p:nvSpPr>
                  <p:spPr bwMode="auto">
                    <a:xfrm>
                      <a:off x="4929188" y="5376863"/>
                      <a:ext cx="25400" cy="31750"/>
                    </a:xfrm>
                    <a:custGeom>
                      <a:avLst/>
                      <a:gdLst>
                        <a:gd name="T0" fmla="*/ 37 w 45"/>
                        <a:gd name="T1" fmla="*/ 34 h 54"/>
                        <a:gd name="T2" fmla="*/ 45 w 45"/>
                        <a:gd name="T3" fmla="*/ 35 h 54"/>
                        <a:gd name="T4" fmla="*/ 38 w 45"/>
                        <a:gd name="T5" fmla="*/ 49 h 54"/>
                        <a:gd name="T6" fmla="*/ 24 w 45"/>
                        <a:gd name="T7" fmla="*/ 54 h 54"/>
                        <a:gd name="T8" fmla="*/ 6 w 45"/>
                        <a:gd name="T9" fmla="*/ 47 h 54"/>
                        <a:gd name="T10" fmla="*/ 0 w 45"/>
                        <a:gd name="T11" fmla="*/ 27 h 54"/>
                        <a:gd name="T12" fmla="*/ 3 w 45"/>
                        <a:gd name="T13" fmla="*/ 13 h 54"/>
                        <a:gd name="T14" fmla="*/ 11 w 45"/>
                        <a:gd name="T15" fmla="*/ 3 h 54"/>
                        <a:gd name="T16" fmla="*/ 24 w 45"/>
                        <a:gd name="T17" fmla="*/ 0 h 54"/>
                        <a:gd name="T18" fmla="*/ 37 w 45"/>
                        <a:gd name="T19" fmla="*/ 5 h 54"/>
                        <a:gd name="T20" fmla="*/ 44 w 45"/>
                        <a:gd name="T21" fmla="*/ 17 h 54"/>
                        <a:gd name="T22" fmla="*/ 36 w 45"/>
                        <a:gd name="T23" fmla="*/ 18 h 54"/>
                        <a:gd name="T24" fmla="*/ 31 w 45"/>
                        <a:gd name="T25" fmla="*/ 10 h 54"/>
                        <a:gd name="T26" fmla="*/ 24 w 45"/>
                        <a:gd name="T27" fmla="*/ 7 h 54"/>
                        <a:gd name="T28" fmla="*/ 13 w 45"/>
                        <a:gd name="T29" fmla="*/ 12 h 54"/>
                        <a:gd name="T30" fmla="*/ 9 w 45"/>
                        <a:gd name="T31" fmla="*/ 27 h 54"/>
                        <a:gd name="T32" fmla="*/ 13 w 45"/>
                        <a:gd name="T33" fmla="*/ 42 h 54"/>
                        <a:gd name="T34" fmla="*/ 23 w 45"/>
                        <a:gd name="T35" fmla="*/ 47 h 54"/>
                        <a:gd name="T36" fmla="*/ 32 w 45"/>
                        <a:gd name="T37" fmla="*/ 44 h 54"/>
                        <a:gd name="T38" fmla="*/ 37 w 45"/>
                        <a:gd name="T39" fmla="*/ 3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4">
                          <a:moveTo>
                            <a:pt x="37" y="34"/>
                          </a:moveTo>
                          <a:lnTo>
                            <a:pt x="45" y="35"/>
                          </a:lnTo>
                          <a:cubicBezTo>
                            <a:pt x="44" y="41"/>
                            <a:pt x="42" y="46"/>
                            <a:pt x="38" y="49"/>
                          </a:cubicBezTo>
                          <a:cubicBezTo>
                            <a:pt x="34" y="53"/>
                            <a:pt x="29" y="54"/>
                            <a:pt x="24" y="54"/>
                          </a:cubicBezTo>
                          <a:cubicBezTo>
                            <a:pt x="16" y="54"/>
                            <a:pt x="11" y="52"/>
                            <a:pt x="6" y="47"/>
                          </a:cubicBezTo>
                          <a:cubicBezTo>
                            <a:pt x="2" y="43"/>
                            <a:pt x="0" y="36"/>
                            <a:pt x="0" y="27"/>
                          </a:cubicBezTo>
                          <a:cubicBezTo>
                            <a:pt x="0" y="22"/>
                            <a:pt x="1" y="17"/>
                            <a:pt x="3" y="13"/>
                          </a:cubicBezTo>
                          <a:cubicBezTo>
                            <a:pt x="5" y="9"/>
                            <a:pt x="7" y="5"/>
                            <a:pt x="11" y="3"/>
                          </a:cubicBezTo>
                          <a:cubicBezTo>
                            <a:pt x="15" y="1"/>
                            <a:pt x="19" y="0"/>
                            <a:pt x="24" y="0"/>
                          </a:cubicBezTo>
                          <a:cubicBezTo>
                            <a:pt x="29" y="0"/>
                            <a:pt x="34" y="2"/>
                            <a:pt x="37" y="5"/>
                          </a:cubicBezTo>
                          <a:cubicBezTo>
                            <a:pt x="41" y="7"/>
                            <a:pt x="43" y="11"/>
                            <a:pt x="44" y="17"/>
                          </a:cubicBezTo>
                          <a:lnTo>
                            <a:pt x="36" y="18"/>
                          </a:lnTo>
                          <a:cubicBezTo>
                            <a:pt x="35" y="14"/>
                            <a:pt x="34" y="12"/>
                            <a:pt x="31" y="10"/>
                          </a:cubicBezTo>
                          <a:cubicBezTo>
                            <a:pt x="29" y="8"/>
                            <a:pt x="27" y="7"/>
                            <a:pt x="24" y="7"/>
                          </a:cubicBezTo>
                          <a:cubicBezTo>
                            <a:pt x="20" y="7"/>
                            <a:pt x="16" y="9"/>
                            <a:pt x="13" y="12"/>
                          </a:cubicBezTo>
                          <a:cubicBezTo>
                            <a:pt x="10" y="15"/>
                            <a:pt x="9" y="20"/>
                            <a:pt x="9" y="27"/>
                          </a:cubicBezTo>
                          <a:cubicBezTo>
                            <a:pt x="9" y="34"/>
                            <a:pt x="10" y="39"/>
                            <a:pt x="13" y="42"/>
                          </a:cubicBezTo>
                          <a:cubicBezTo>
                            <a:pt x="16" y="46"/>
                            <a:pt x="19" y="47"/>
                            <a:pt x="23" y="47"/>
                          </a:cubicBezTo>
                          <a:cubicBezTo>
                            <a:pt x="27" y="47"/>
                            <a:pt x="30" y="46"/>
                            <a:pt x="32" y="44"/>
                          </a:cubicBezTo>
                          <a:cubicBezTo>
                            <a:pt x="34" y="42"/>
                            <a:pt x="36" y="39"/>
                            <a:pt x="37" y="34"/>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89" name="Rectangle 370">
                      <a:extLst>
                        <a:ext uri="{FF2B5EF4-FFF2-40B4-BE49-F238E27FC236}">
                          <a16:creationId xmlns:a16="http://schemas.microsoft.com/office/drawing/2014/main" id="{0965E254-3FB7-854D-8A59-8189C03CF01B}"/>
                        </a:ext>
                      </a:extLst>
                    </p:cNvPr>
                    <p:cNvSpPr>
                      <a:spLocks noChangeArrowheads="1"/>
                    </p:cNvSpPr>
                    <p:nvPr/>
                  </p:nvSpPr>
                  <p:spPr bwMode="auto">
                    <a:xfrm>
                      <a:off x="3127376" y="5099050"/>
                      <a:ext cx="33338" cy="9525"/>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0" name="Rectangle 371">
                      <a:extLst>
                        <a:ext uri="{FF2B5EF4-FFF2-40B4-BE49-F238E27FC236}">
                          <a16:creationId xmlns:a16="http://schemas.microsoft.com/office/drawing/2014/main" id="{828B92F4-4699-334D-97E9-3688EDF7D16B}"/>
                        </a:ext>
                      </a:extLst>
                    </p:cNvPr>
                    <p:cNvSpPr>
                      <a:spLocks noChangeArrowheads="1"/>
                    </p:cNvSpPr>
                    <p:nvPr/>
                  </p:nvSpPr>
                  <p:spPr bwMode="auto">
                    <a:xfrm>
                      <a:off x="3127376" y="4887913"/>
                      <a:ext cx="33338" cy="9525"/>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1" name="Rectangle 372">
                      <a:extLst>
                        <a:ext uri="{FF2B5EF4-FFF2-40B4-BE49-F238E27FC236}">
                          <a16:creationId xmlns:a16="http://schemas.microsoft.com/office/drawing/2014/main" id="{90DD5B23-51C4-D040-8E62-AC93BCE30CCE}"/>
                        </a:ext>
                      </a:extLst>
                    </p:cNvPr>
                    <p:cNvSpPr>
                      <a:spLocks noChangeArrowheads="1"/>
                    </p:cNvSpPr>
                    <p:nvPr/>
                  </p:nvSpPr>
                  <p:spPr bwMode="auto">
                    <a:xfrm>
                      <a:off x="3127376" y="4467225"/>
                      <a:ext cx="33338" cy="9525"/>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2" name="Rectangle 373">
                      <a:extLst>
                        <a:ext uri="{FF2B5EF4-FFF2-40B4-BE49-F238E27FC236}">
                          <a16:creationId xmlns:a16="http://schemas.microsoft.com/office/drawing/2014/main" id="{0F08DBAD-482C-2544-B2C3-1B13F517EEC9}"/>
                        </a:ext>
                      </a:extLst>
                    </p:cNvPr>
                    <p:cNvSpPr>
                      <a:spLocks noChangeArrowheads="1"/>
                    </p:cNvSpPr>
                    <p:nvPr/>
                  </p:nvSpPr>
                  <p:spPr bwMode="auto">
                    <a:xfrm>
                      <a:off x="3127376" y="4678363"/>
                      <a:ext cx="33338" cy="9525"/>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3" name="Rectangle 374">
                      <a:extLst>
                        <a:ext uri="{FF2B5EF4-FFF2-40B4-BE49-F238E27FC236}">
                          <a16:creationId xmlns:a16="http://schemas.microsoft.com/office/drawing/2014/main" id="{E6578004-E544-B048-A55E-581D516A0E6C}"/>
                        </a:ext>
                      </a:extLst>
                    </p:cNvPr>
                    <p:cNvSpPr>
                      <a:spLocks noChangeArrowheads="1"/>
                    </p:cNvSpPr>
                    <p:nvPr/>
                  </p:nvSpPr>
                  <p:spPr bwMode="auto">
                    <a:xfrm>
                      <a:off x="3227388" y="4243388"/>
                      <a:ext cx="133350" cy="7143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4" name="Rectangle 375">
                      <a:extLst>
                        <a:ext uri="{FF2B5EF4-FFF2-40B4-BE49-F238E27FC236}">
                          <a16:creationId xmlns:a16="http://schemas.microsoft.com/office/drawing/2014/main" id="{A9CD9092-6D9A-484C-9E5D-A5D009E861AC}"/>
                        </a:ext>
                      </a:extLst>
                    </p:cNvPr>
                    <p:cNvSpPr>
                      <a:spLocks noChangeArrowheads="1"/>
                    </p:cNvSpPr>
                    <p:nvPr/>
                  </p:nvSpPr>
                  <p:spPr bwMode="auto">
                    <a:xfrm>
                      <a:off x="3732213" y="4243388"/>
                      <a:ext cx="133350" cy="71438"/>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5" name="Rectangle 392">
                      <a:extLst>
                        <a:ext uri="{FF2B5EF4-FFF2-40B4-BE49-F238E27FC236}">
                          <a16:creationId xmlns:a16="http://schemas.microsoft.com/office/drawing/2014/main" id="{0E7FAD4F-3A2A-E243-A69E-DFEFB8AB87C5}"/>
                        </a:ext>
                      </a:extLst>
                    </p:cNvPr>
                    <p:cNvSpPr>
                      <a:spLocks noChangeArrowheads="1"/>
                    </p:cNvSpPr>
                    <p:nvPr/>
                  </p:nvSpPr>
                  <p:spPr bwMode="auto">
                    <a:xfrm>
                      <a:off x="3248026" y="4946650"/>
                      <a:ext cx="55563" cy="363538"/>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6" name="Rectangle 393">
                      <a:extLst>
                        <a:ext uri="{FF2B5EF4-FFF2-40B4-BE49-F238E27FC236}">
                          <a16:creationId xmlns:a16="http://schemas.microsoft.com/office/drawing/2014/main" id="{AD9E0E4A-A3CD-7645-8CF4-32A9E7C7BB78}"/>
                        </a:ext>
                      </a:extLst>
                    </p:cNvPr>
                    <p:cNvSpPr>
                      <a:spLocks noChangeArrowheads="1"/>
                    </p:cNvSpPr>
                    <p:nvPr/>
                  </p:nvSpPr>
                  <p:spPr bwMode="auto">
                    <a:xfrm>
                      <a:off x="3303588" y="5103813"/>
                      <a:ext cx="55563" cy="206375"/>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7" name="Rectangle 394">
                      <a:extLst>
                        <a:ext uri="{FF2B5EF4-FFF2-40B4-BE49-F238E27FC236}">
                          <a16:creationId xmlns:a16="http://schemas.microsoft.com/office/drawing/2014/main" id="{65393A50-0336-2846-BF8E-FD67B29C790E}"/>
                        </a:ext>
                      </a:extLst>
                    </p:cNvPr>
                    <p:cNvSpPr>
                      <a:spLocks noChangeArrowheads="1"/>
                    </p:cNvSpPr>
                    <p:nvPr/>
                  </p:nvSpPr>
                  <p:spPr bwMode="auto">
                    <a:xfrm>
                      <a:off x="3408363" y="4683125"/>
                      <a:ext cx="55563" cy="627063"/>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8" name="Rectangle 395">
                      <a:extLst>
                        <a:ext uri="{FF2B5EF4-FFF2-40B4-BE49-F238E27FC236}">
                          <a16:creationId xmlns:a16="http://schemas.microsoft.com/office/drawing/2014/main" id="{3C3F48EF-631C-D74E-90CB-99852F86A63C}"/>
                        </a:ext>
                      </a:extLst>
                    </p:cNvPr>
                    <p:cNvSpPr>
                      <a:spLocks noChangeArrowheads="1"/>
                    </p:cNvSpPr>
                    <p:nvPr/>
                  </p:nvSpPr>
                  <p:spPr bwMode="auto">
                    <a:xfrm>
                      <a:off x="3463926" y="4891088"/>
                      <a:ext cx="55563" cy="419100"/>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99" name="Rectangle 396">
                      <a:extLst>
                        <a:ext uri="{FF2B5EF4-FFF2-40B4-BE49-F238E27FC236}">
                          <a16:creationId xmlns:a16="http://schemas.microsoft.com/office/drawing/2014/main" id="{C18CFACF-3314-164B-B1B7-BFADC1AD6D17}"/>
                        </a:ext>
                      </a:extLst>
                    </p:cNvPr>
                    <p:cNvSpPr>
                      <a:spLocks noChangeArrowheads="1"/>
                    </p:cNvSpPr>
                    <p:nvPr/>
                  </p:nvSpPr>
                  <p:spPr bwMode="auto">
                    <a:xfrm>
                      <a:off x="3568701" y="4751388"/>
                      <a:ext cx="55563" cy="558800"/>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0" name="Rectangle 397">
                      <a:extLst>
                        <a:ext uri="{FF2B5EF4-FFF2-40B4-BE49-F238E27FC236}">
                          <a16:creationId xmlns:a16="http://schemas.microsoft.com/office/drawing/2014/main" id="{061B331D-1327-0C47-9B51-C40A57D71334}"/>
                        </a:ext>
                      </a:extLst>
                    </p:cNvPr>
                    <p:cNvSpPr>
                      <a:spLocks noChangeArrowheads="1"/>
                    </p:cNvSpPr>
                    <p:nvPr/>
                  </p:nvSpPr>
                  <p:spPr bwMode="auto">
                    <a:xfrm>
                      <a:off x="3624263" y="4975225"/>
                      <a:ext cx="55563" cy="334963"/>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1" name="Rectangle 398">
                      <a:extLst>
                        <a:ext uri="{FF2B5EF4-FFF2-40B4-BE49-F238E27FC236}">
                          <a16:creationId xmlns:a16="http://schemas.microsoft.com/office/drawing/2014/main" id="{D9B4828B-F9CB-0D48-B3DD-E0D7F95A1D73}"/>
                        </a:ext>
                      </a:extLst>
                    </p:cNvPr>
                    <p:cNvSpPr>
                      <a:spLocks noChangeArrowheads="1"/>
                    </p:cNvSpPr>
                    <p:nvPr/>
                  </p:nvSpPr>
                  <p:spPr bwMode="auto">
                    <a:xfrm>
                      <a:off x="3729038" y="4808538"/>
                      <a:ext cx="55563" cy="501650"/>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2" name="Rectangle 399">
                      <a:extLst>
                        <a:ext uri="{FF2B5EF4-FFF2-40B4-BE49-F238E27FC236}">
                          <a16:creationId xmlns:a16="http://schemas.microsoft.com/office/drawing/2014/main" id="{FC3CA59A-1EE5-2A4E-BFD2-CE25A5DDF617}"/>
                        </a:ext>
                      </a:extLst>
                    </p:cNvPr>
                    <p:cNvSpPr>
                      <a:spLocks noChangeArrowheads="1"/>
                    </p:cNvSpPr>
                    <p:nvPr/>
                  </p:nvSpPr>
                  <p:spPr bwMode="auto">
                    <a:xfrm>
                      <a:off x="3784601" y="4891088"/>
                      <a:ext cx="55563" cy="419100"/>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3" name="Rectangle 400">
                      <a:extLst>
                        <a:ext uri="{FF2B5EF4-FFF2-40B4-BE49-F238E27FC236}">
                          <a16:creationId xmlns:a16="http://schemas.microsoft.com/office/drawing/2014/main" id="{2355F622-245D-8B47-8B7B-0DF49633897D}"/>
                        </a:ext>
                      </a:extLst>
                    </p:cNvPr>
                    <p:cNvSpPr>
                      <a:spLocks noChangeArrowheads="1"/>
                    </p:cNvSpPr>
                    <p:nvPr/>
                  </p:nvSpPr>
                  <p:spPr bwMode="auto">
                    <a:xfrm>
                      <a:off x="3889376" y="4714875"/>
                      <a:ext cx="55563" cy="595313"/>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4" name="Rectangle 401">
                      <a:extLst>
                        <a:ext uri="{FF2B5EF4-FFF2-40B4-BE49-F238E27FC236}">
                          <a16:creationId xmlns:a16="http://schemas.microsoft.com/office/drawing/2014/main" id="{1FB71030-B0C9-E44F-912C-B52D22350FEE}"/>
                        </a:ext>
                      </a:extLst>
                    </p:cNvPr>
                    <p:cNvSpPr>
                      <a:spLocks noChangeArrowheads="1"/>
                    </p:cNvSpPr>
                    <p:nvPr/>
                  </p:nvSpPr>
                  <p:spPr bwMode="auto">
                    <a:xfrm>
                      <a:off x="3944938" y="4968875"/>
                      <a:ext cx="55563" cy="341313"/>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5" name="Rectangle 402">
                      <a:extLst>
                        <a:ext uri="{FF2B5EF4-FFF2-40B4-BE49-F238E27FC236}">
                          <a16:creationId xmlns:a16="http://schemas.microsoft.com/office/drawing/2014/main" id="{B53A164F-3AF7-1F4E-B906-33B1DEBBF140}"/>
                        </a:ext>
                      </a:extLst>
                    </p:cNvPr>
                    <p:cNvSpPr>
                      <a:spLocks noChangeArrowheads="1"/>
                    </p:cNvSpPr>
                    <p:nvPr/>
                  </p:nvSpPr>
                  <p:spPr bwMode="auto">
                    <a:xfrm>
                      <a:off x="4049713" y="4725988"/>
                      <a:ext cx="55563" cy="584200"/>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6" name="Rectangle 403">
                      <a:extLst>
                        <a:ext uri="{FF2B5EF4-FFF2-40B4-BE49-F238E27FC236}">
                          <a16:creationId xmlns:a16="http://schemas.microsoft.com/office/drawing/2014/main" id="{4A5FB3A4-0695-9247-A6F2-C680E3867938}"/>
                        </a:ext>
                      </a:extLst>
                    </p:cNvPr>
                    <p:cNvSpPr>
                      <a:spLocks noChangeArrowheads="1"/>
                    </p:cNvSpPr>
                    <p:nvPr/>
                  </p:nvSpPr>
                  <p:spPr bwMode="auto">
                    <a:xfrm>
                      <a:off x="4105276" y="4891088"/>
                      <a:ext cx="55563" cy="419100"/>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7" name="Rectangle 404">
                      <a:extLst>
                        <a:ext uri="{FF2B5EF4-FFF2-40B4-BE49-F238E27FC236}">
                          <a16:creationId xmlns:a16="http://schemas.microsoft.com/office/drawing/2014/main" id="{7B5C6AC2-808D-104B-B3D1-92A3477ABFD8}"/>
                        </a:ext>
                      </a:extLst>
                    </p:cNvPr>
                    <p:cNvSpPr>
                      <a:spLocks noChangeArrowheads="1"/>
                    </p:cNvSpPr>
                    <p:nvPr/>
                  </p:nvSpPr>
                  <p:spPr bwMode="auto">
                    <a:xfrm>
                      <a:off x="4210051" y="4535488"/>
                      <a:ext cx="55563" cy="774700"/>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8" name="Rectangle 405">
                      <a:extLst>
                        <a:ext uri="{FF2B5EF4-FFF2-40B4-BE49-F238E27FC236}">
                          <a16:creationId xmlns:a16="http://schemas.microsoft.com/office/drawing/2014/main" id="{F383B53E-4491-CE4A-96E3-C89E4A3010DD}"/>
                        </a:ext>
                      </a:extLst>
                    </p:cNvPr>
                    <p:cNvSpPr>
                      <a:spLocks noChangeArrowheads="1"/>
                    </p:cNvSpPr>
                    <p:nvPr/>
                  </p:nvSpPr>
                  <p:spPr bwMode="auto">
                    <a:xfrm>
                      <a:off x="4265613" y="4891088"/>
                      <a:ext cx="55563" cy="419100"/>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09" name="Rectangle 407">
                      <a:extLst>
                        <a:ext uri="{FF2B5EF4-FFF2-40B4-BE49-F238E27FC236}">
                          <a16:creationId xmlns:a16="http://schemas.microsoft.com/office/drawing/2014/main" id="{DD66A1B0-8B66-B44A-8687-E80E002145C9}"/>
                        </a:ext>
                      </a:extLst>
                    </p:cNvPr>
                    <p:cNvSpPr>
                      <a:spLocks noChangeArrowheads="1"/>
                    </p:cNvSpPr>
                    <p:nvPr/>
                  </p:nvSpPr>
                  <p:spPr bwMode="auto">
                    <a:xfrm>
                      <a:off x="4370388" y="4605338"/>
                      <a:ext cx="55563" cy="704850"/>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0" name="Rectangle 408">
                      <a:extLst>
                        <a:ext uri="{FF2B5EF4-FFF2-40B4-BE49-F238E27FC236}">
                          <a16:creationId xmlns:a16="http://schemas.microsoft.com/office/drawing/2014/main" id="{5CBC782C-789F-B24C-80EA-52463078C55B}"/>
                        </a:ext>
                      </a:extLst>
                    </p:cNvPr>
                    <p:cNvSpPr>
                      <a:spLocks noChangeArrowheads="1"/>
                    </p:cNvSpPr>
                    <p:nvPr/>
                  </p:nvSpPr>
                  <p:spPr bwMode="auto">
                    <a:xfrm>
                      <a:off x="4425950" y="4756150"/>
                      <a:ext cx="55563" cy="55403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1" name="Rectangle 409">
                      <a:extLst>
                        <a:ext uri="{FF2B5EF4-FFF2-40B4-BE49-F238E27FC236}">
                          <a16:creationId xmlns:a16="http://schemas.microsoft.com/office/drawing/2014/main" id="{F727F938-B3D7-C44A-B31C-2670CF4BA95E}"/>
                        </a:ext>
                      </a:extLst>
                    </p:cNvPr>
                    <p:cNvSpPr>
                      <a:spLocks noChangeArrowheads="1"/>
                    </p:cNvSpPr>
                    <p:nvPr/>
                  </p:nvSpPr>
                  <p:spPr bwMode="auto">
                    <a:xfrm>
                      <a:off x="4532313" y="4473575"/>
                      <a:ext cx="53975" cy="836613"/>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2" name="Rectangle 410">
                      <a:extLst>
                        <a:ext uri="{FF2B5EF4-FFF2-40B4-BE49-F238E27FC236}">
                          <a16:creationId xmlns:a16="http://schemas.microsoft.com/office/drawing/2014/main" id="{F625CD0C-0945-FD4C-9793-992436C4751D}"/>
                        </a:ext>
                      </a:extLst>
                    </p:cNvPr>
                    <p:cNvSpPr>
                      <a:spLocks noChangeArrowheads="1"/>
                    </p:cNvSpPr>
                    <p:nvPr/>
                  </p:nvSpPr>
                  <p:spPr bwMode="auto">
                    <a:xfrm>
                      <a:off x="4586288" y="4792663"/>
                      <a:ext cx="57150" cy="517525"/>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3" name="Rectangle 411">
                      <a:extLst>
                        <a:ext uri="{FF2B5EF4-FFF2-40B4-BE49-F238E27FC236}">
                          <a16:creationId xmlns:a16="http://schemas.microsoft.com/office/drawing/2014/main" id="{CDFCCD8C-9726-534E-9F06-0B978664CD51}"/>
                        </a:ext>
                      </a:extLst>
                    </p:cNvPr>
                    <p:cNvSpPr>
                      <a:spLocks noChangeArrowheads="1"/>
                    </p:cNvSpPr>
                    <p:nvPr/>
                  </p:nvSpPr>
                  <p:spPr bwMode="auto">
                    <a:xfrm>
                      <a:off x="4691063" y="4562475"/>
                      <a:ext cx="57150" cy="747713"/>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4" name="Rectangle 412">
                      <a:extLst>
                        <a:ext uri="{FF2B5EF4-FFF2-40B4-BE49-F238E27FC236}">
                          <a16:creationId xmlns:a16="http://schemas.microsoft.com/office/drawing/2014/main" id="{EDFA2596-4B9A-7947-A816-A7D47ADBFE3D}"/>
                        </a:ext>
                      </a:extLst>
                    </p:cNvPr>
                    <p:cNvSpPr>
                      <a:spLocks noChangeArrowheads="1"/>
                    </p:cNvSpPr>
                    <p:nvPr/>
                  </p:nvSpPr>
                  <p:spPr bwMode="auto">
                    <a:xfrm>
                      <a:off x="4748213" y="4660900"/>
                      <a:ext cx="53975" cy="64928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5" name="Rectangle 413">
                      <a:extLst>
                        <a:ext uri="{FF2B5EF4-FFF2-40B4-BE49-F238E27FC236}">
                          <a16:creationId xmlns:a16="http://schemas.microsoft.com/office/drawing/2014/main" id="{50505632-EA69-954F-B327-95D0F4615839}"/>
                        </a:ext>
                      </a:extLst>
                    </p:cNvPr>
                    <p:cNvSpPr>
                      <a:spLocks noChangeArrowheads="1"/>
                    </p:cNvSpPr>
                    <p:nvPr/>
                  </p:nvSpPr>
                  <p:spPr bwMode="auto">
                    <a:xfrm>
                      <a:off x="4852988" y="4473575"/>
                      <a:ext cx="55563" cy="836613"/>
                    </a:xfrm>
                    <a:prstGeom prst="rect">
                      <a:avLst/>
                    </a:prstGeom>
                    <a:solidFill>
                      <a:srgbClr val="9A9A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6" name="Rectangle 414">
                      <a:extLst>
                        <a:ext uri="{FF2B5EF4-FFF2-40B4-BE49-F238E27FC236}">
                          <a16:creationId xmlns:a16="http://schemas.microsoft.com/office/drawing/2014/main" id="{3B92AD4D-58B0-DD41-89C7-D1B1D07FFE73}"/>
                        </a:ext>
                      </a:extLst>
                    </p:cNvPr>
                    <p:cNvSpPr>
                      <a:spLocks noChangeArrowheads="1"/>
                    </p:cNvSpPr>
                    <p:nvPr/>
                  </p:nvSpPr>
                  <p:spPr bwMode="auto">
                    <a:xfrm>
                      <a:off x="4908550" y="4714875"/>
                      <a:ext cx="55563" cy="595313"/>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7" name="Freeform 415">
                      <a:extLst>
                        <a:ext uri="{FF2B5EF4-FFF2-40B4-BE49-F238E27FC236}">
                          <a16:creationId xmlns:a16="http://schemas.microsoft.com/office/drawing/2014/main" id="{0EE1920B-DEDA-5241-86BF-D4105EDC0B52}"/>
                        </a:ext>
                      </a:extLst>
                    </p:cNvPr>
                    <p:cNvSpPr>
                      <a:spLocks/>
                    </p:cNvSpPr>
                    <p:nvPr/>
                  </p:nvSpPr>
                  <p:spPr bwMode="auto">
                    <a:xfrm>
                      <a:off x="3138488" y="4370388"/>
                      <a:ext cx="1825625" cy="944563"/>
                    </a:xfrm>
                    <a:custGeom>
                      <a:avLst/>
                      <a:gdLst>
                        <a:gd name="T0" fmla="*/ 3169 w 3169"/>
                        <a:gd name="T1" fmla="*/ 1627 h 1627"/>
                        <a:gd name="T2" fmla="*/ 0 w 3169"/>
                        <a:gd name="T3" fmla="*/ 1627 h 1627"/>
                        <a:gd name="T4" fmla="*/ 0 w 3169"/>
                        <a:gd name="T5" fmla="*/ 0 h 1627"/>
                        <a:gd name="T6" fmla="*/ 17 w 3169"/>
                        <a:gd name="T7" fmla="*/ 0 h 1627"/>
                        <a:gd name="T8" fmla="*/ 17 w 3169"/>
                        <a:gd name="T9" fmla="*/ 1610 h 1627"/>
                        <a:gd name="T10" fmla="*/ 3169 w 3169"/>
                        <a:gd name="T11" fmla="*/ 1610 h 1627"/>
                        <a:gd name="T12" fmla="*/ 3169 w 3169"/>
                        <a:gd name="T13" fmla="*/ 1627 h 1627"/>
                      </a:gdLst>
                      <a:ahLst/>
                      <a:cxnLst>
                        <a:cxn ang="0">
                          <a:pos x="T0" y="T1"/>
                        </a:cxn>
                        <a:cxn ang="0">
                          <a:pos x="T2" y="T3"/>
                        </a:cxn>
                        <a:cxn ang="0">
                          <a:pos x="T4" y="T5"/>
                        </a:cxn>
                        <a:cxn ang="0">
                          <a:pos x="T6" y="T7"/>
                        </a:cxn>
                        <a:cxn ang="0">
                          <a:pos x="T8" y="T9"/>
                        </a:cxn>
                        <a:cxn ang="0">
                          <a:pos x="T10" y="T11"/>
                        </a:cxn>
                        <a:cxn ang="0">
                          <a:pos x="T12" y="T13"/>
                        </a:cxn>
                      </a:cxnLst>
                      <a:rect l="0" t="0" r="r" b="b"/>
                      <a:pathLst>
                        <a:path w="3169" h="1627">
                          <a:moveTo>
                            <a:pt x="3169" y="1627"/>
                          </a:moveTo>
                          <a:lnTo>
                            <a:pt x="0" y="1627"/>
                          </a:lnTo>
                          <a:lnTo>
                            <a:pt x="0" y="0"/>
                          </a:lnTo>
                          <a:lnTo>
                            <a:pt x="17" y="0"/>
                          </a:lnTo>
                          <a:lnTo>
                            <a:pt x="17" y="1610"/>
                          </a:lnTo>
                          <a:lnTo>
                            <a:pt x="3169" y="1610"/>
                          </a:lnTo>
                          <a:lnTo>
                            <a:pt x="3169" y="162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18" name="TextBox 217">
                      <a:extLst>
                        <a:ext uri="{FF2B5EF4-FFF2-40B4-BE49-F238E27FC236}">
                          <a16:creationId xmlns:a16="http://schemas.microsoft.com/office/drawing/2014/main" id="{90EC97F3-1B6A-0743-9E0B-A2C30B993E4B}"/>
                        </a:ext>
                      </a:extLst>
                    </p:cNvPr>
                    <p:cNvSpPr txBox="1"/>
                    <p:nvPr/>
                  </p:nvSpPr>
                  <p:spPr>
                    <a:xfrm>
                      <a:off x="3387775" y="4241014"/>
                      <a:ext cx="283965" cy="75570"/>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Text</a:t>
                      </a:r>
                    </a:p>
                  </p:txBody>
                </p:sp>
                <p:sp>
                  <p:nvSpPr>
                    <p:cNvPr id="219" name="TextBox 218">
                      <a:extLst>
                        <a:ext uri="{FF2B5EF4-FFF2-40B4-BE49-F238E27FC236}">
                          <a16:creationId xmlns:a16="http://schemas.microsoft.com/office/drawing/2014/main" id="{115904E5-2C6C-6F4E-B9A8-37CB79F06D1E}"/>
                        </a:ext>
                      </a:extLst>
                    </p:cNvPr>
                    <p:cNvSpPr txBox="1"/>
                    <p:nvPr/>
                  </p:nvSpPr>
                  <p:spPr>
                    <a:xfrm>
                      <a:off x="3901537" y="4241014"/>
                      <a:ext cx="283965" cy="75570"/>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Text</a:t>
                      </a:r>
                    </a:p>
                  </p:txBody>
                </p:sp>
              </p:grpSp>
              <p:sp>
                <p:nvSpPr>
                  <p:cNvPr id="129" name="TextBox 128">
                    <a:extLst>
                      <a:ext uri="{FF2B5EF4-FFF2-40B4-BE49-F238E27FC236}">
                        <a16:creationId xmlns:a16="http://schemas.microsoft.com/office/drawing/2014/main" id="{BB893526-F071-514E-B4FD-F99EC5976381}"/>
                      </a:ext>
                    </a:extLst>
                  </p:cNvPr>
                  <p:cNvSpPr txBox="1">
                    <a:spLocks noChangeAspect="1"/>
                  </p:cNvSpPr>
                  <p:nvPr/>
                </p:nvSpPr>
                <p:spPr>
                  <a:xfrm>
                    <a:off x="2954796" y="2286124"/>
                    <a:ext cx="1055572" cy="113356"/>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00" b="1" i="0" u="none" strike="noStrike" kern="1200" cap="none" spc="0" normalizeH="0" baseline="0" noProof="0" dirty="0">
                        <a:ln>
                          <a:noFill/>
                        </a:ln>
                        <a:solidFill>
                          <a:srgbClr val="666666"/>
                        </a:solidFill>
                        <a:effectLst/>
                        <a:uLnTx/>
                        <a:uFillTx/>
                        <a:latin typeface="Arial" panose="020B0604020202020204" pitchFamily="34" charset="0"/>
                        <a:ea typeface="+mn-ea"/>
                        <a:cs typeface="Arial" panose="020B0604020202020204" pitchFamily="34" charset="0"/>
                      </a:rPr>
                      <a:t>Infographic Title</a:t>
                    </a:r>
                  </a:p>
                </p:txBody>
              </p:sp>
              <p:grpSp>
                <p:nvGrpSpPr>
                  <p:cNvPr id="130" name="Group 129">
                    <a:extLst>
                      <a:ext uri="{FF2B5EF4-FFF2-40B4-BE49-F238E27FC236}">
                        <a16:creationId xmlns:a16="http://schemas.microsoft.com/office/drawing/2014/main" id="{ECA0E575-8778-A249-B27A-D8A5D11E56B4}"/>
                      </a:ext>
                    </a:extLst>
                  </p:cNvPr>
                  <p:cNvGrpSpPr>
                    <a:grpSpLocks noChangeAspect="1"/>
                  </p:cNvGrpSpPr>
                  <p:nvPr/>
                </p:nvGrpSpPr>
                <p:grpSpPr>
                  <a:xfrm>
                    <a:off x="2984500" y="5369336"/>
                    <a:ext cx="1933991" cy="938721"/>
                    <a:chOff x="3073400" y="5585905"/>
                    <a:chExt cx="1933991" cy="938721"/>
                  </a:xfrm>
                </p:grpSpPr>
                <p:grpSp>
                  <p:nvGrpSpPr>
                    <p:cNvPr id="131" name="Group 130">
                      <a:extLst>
                        <a:ext uri="{FF2B5EF4-FFF2-40B4-BE49-F238E27FC236}">
                          <a16:creationId xmlns:a16="http://schemas.microsoft.com/office/drawing/2014/main" id="{4B81372D-1A27-D643-91A9-EF4F13546027}"/>
                        </a:ext>
                      </a:extLst>
                    </p:cNvPr>
                    <p:cNvGrpSpPr/>
                    <p:nvPr/>
                  </p:nvGrpSpPr>
                  <p:grpSpPr>
                    <a:xfrm>
                      <a:off x="3159125" y="5805488"/>
                      <a:ext cx="712788" cy="719137"/>
                      <a:chOff x="3159125" y="5805488"/>
                      <a:chExt cx="712788" cy="719137"/>
                    </a:xfrm>
                  </p:grpSpPr>
                  <p:sp>
                    <p:nvSpPr>
                      <p:cNvPr id="146" name="Freeform 416">
                        <a:extLst>
                          <a:ext uri="{FF2B5EF4-FFF2-40B4-BE49-F238E27FC236}">
                            <a16:creationId xmlns:a16="http://schemas.microsoft.com/office/drawing/2014/main" id="{193E3843-6059-8246-A25B-13560DF9ACF4}"/>
                          </a:ext>
                        </a:extLst>
                      </p:cNvPr>
                      <p:cNvSpPr>
                        <a:spLocks/>
                      </p:cNvSpPr>
                      <p:nvPr/>
                    </p:nvSpPr>
                    <p:spPr bwMode="auto">
                      <a:xfrm>
                        <a:off x="3514725" y="5805488"/>
                        <a:ext cx="276225" cy="244475"/>
                      </a:xfrm>
                      <a:custGeom>
                        <a:avLst/>
                        <a:gdLst>
                          <a:gd name="T0" fmla="*/ 243 w 479"/>
                          <a:gd name="T1" fmla="*/ 421 h 421"/>
                          <a:gd name="T2" fmla="*/ 479 w 479"/>
                          <a:gd name="T3" fmla="*/ 228 h 421"/>
                          <a:gd name="T4" fmla="*/ 0 w 479"/>
                          <a:gd name="T5" fmla="*/ 0 h 421"/>
                          <a:gd name="T6" fmla="*/ 0 w 479"/>
                          <a:gd name="T7" fmla="*/ 305 h 421"/>
                          <a:gd name="T8" fmla="*/ 243 w 479"/>
                          <a:gd name="T9" fmla="*/ 421 h 421"/>
                        </a:gdLst>
                        <a:ahLst/>
                        <a:cxnLst>
                          <a:cxn ang="0">
                            <a:pos x="T0" y="T1"/>
                          </a:cxn>
                          <a:cxn ang="0">
                            <a:pos x="T2" y="T3"/>
                          </a:cxn>
                          <a:cxn ang="0">
                            <a:pos x="T4" y="T5"/>
                          </a:cxn>
                          <a:cxn ang="0">
                            <a:pos x="T6" y="T7"/>
                          </a:cxn>
                          <a:cxn ang="0">
                            <a:pos x="T8" y="T9"/>
                          </a:cxn>
                        </a:cxnLst>
                        <a:rect l="0" t="0" r="r" b="b"/>
                        <a:pathLst>
                          <a:path w="479" h="421">
                            <a:moveTo>
                              <a:pt x="243" y="421"/>
                            </a:moveTo>
                            <a:lnTo>
                              <a:pt x="479" y="228"/>
                            </a:lnTo>
                            <a:cubicBezTo>
                              <a:pt x="366" y="89"/>
                              <a:pt x="193" y="0"/>
                              <a:pt x="0" y="0"/>
                            </a:cubicBezTo>
                            <a:lnTo>
                              <a:pt x="0" y="305"/>
                            </a:lnTo>
                            <a:cubicBezTo>
                              <a:pt x="98" y="305"/>
                              <a:pt x="186" y="350"/>
                              <a:pt x="243" y="4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7" name="Freeform 417">
                        <a:extLst>
                          <a:ext uri="{FF2B5EF4-FFF2-40B4-BE49-F238E27FC236}">
                            <a16:creationId xmlns:a16="http://schemas.microsoft.com/office/drawing/2014/main" id="{17BE5446-8265-CA40-97E3-8394966223D4}"/>
                          </a:ext>
                        </a:extLst>
                      </p:cNvPr>
                      <p:cNvSpPr>
                        <a:spLocks/>
                      </p:cNvSpPr>
                      <p:nvPr/>
                    </p:nvSpPr>
                    <p:spPr bwMode="auto">
                      <a:xfrm>
                        <a:off x="3159125" y="5978525"/>
                        <a:ext cx="461963" cy="546100"/>
                      </a:xfrm>
                      <a:custGeom>
                        <a:avLst/>
                        <a:gdLst>
                          <a:gd name="T0" fmla="*/ 619 w 802"/>
                          <a:gd name="T1" fmla="*/ 940 h 940"/>
                          <a:gd name="T2" fmla="*/ 802 w 802"/>
                          <a:gd name="T3" fmla="*/ 913 h 940"/>
                          <a:gd name="T4" fmla="*/ 712 w 802"/>
                          <a:gd name="T5" fmla="*/ 621 h 940"/>
                          <a:gd name="T6" fmla="*/ 619 w 802"/>
                          <a:gd name="T7" fmla="*/ 635 h 940"/>
                          <a:gd name="T8" fmla="*/ 305 w 802"/>
                          <a:gd name="T9" fmla="*/ 321 h 940"/>
                          <a:gd name="T10" fmla="*/ 351 w 802"/>
                          <a:gd name="T11" fmla="*/ 158 h 940"/>
                          <a:gd name="T12" fmla="*/ 90 w 802"/>
                          <a:gd name="T13" fmla="*/ 0 h 940"/>
                          <a:gd name="T14" fmla="*/ 0 w 802"/>
                          <a:gd name="T15" fmla="*/ 321 h 940"/>
                          <a:gd name="T16" fmla="*/ 619 w 802"/>
                          <a:gd name="T17"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2" h="940">
                            <a:moveTo>
                              <a:pt x="619" y="940"/>
                            </a:moveTo>
                            <a:cubicBezTo>
                              <a:pt x="683" y="940"/>
                              <a:pt x="744" y="931"/>
                              <a:pt x="802" y="913"/>
                            </a:cubicBezTo>
                            <a:lnTo>
                              <a:pt x="712" y="621"/>
                            </a:lnTo>
                            <a:cubicBezTo>
                              <a:pt x="683" y="630"/>
                              <a:pt x="652" y="635"/>
                              <a:pt x="619" y="635"/>
                            </a:cubicBezTo>
                            <a:cubicBezTo>
                              <a:pt x="446" y="635"/>
                              <a:pt x="305" y="495"/>
                              <a:pt x="305" y="321"/>
                            </a:cubicBezTo>
                            <a:cubicBezTo>
                              <a:pt x="305" y="262"/>
                              <a:pt x="322" y="206"/>
                              <a:pt x="351" y="158"/>
                            </a:cubicBezTo>
                            <a:lnTo>
                              <a:pt x="90" y="0"/>
                            </a:lnTo>
                            <a:cubicBezTo>
                              <a:pt x="33" y="93"/>
                              <a:pt x="0" y="203"/>
                              <a:pt x="0" y="321"/>
                            </a:cubicBezTo>
                            <a:cubicBezTo>
                              <a:pt x="0" y="663"/>
                              <a:pt x="277" y="940"/>
                              <a:pt x="619" y="940"/>
                            </a:cubicBezTo>
                            <a:close/>
                          </a:path>
                        </a:pathLst>
                      </a:cu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8" name="Freeform 418">
                        <a:extLst>
                          <a:ext uri="{FF2B5EF4-FFF2-40B4-BE49-F238E27FC236}">
                            <a16:creationId xmlns:a16="http://schemas.microsoft.com/office/drawing/2014/main" id="{5269A155-8E94-984D-85AD-B3F47E1810CD}"/>
                          </a:ext>
                        </a:extLst>
                      </p:cNvPr>
                      <p:cNvSpPr>
                        <a:spLocks/>
                      </p:cNvSpPr>
                      <p:nvPr/>
                    </p:nvSpPr>
                    <p:spPr bwMode="auto">
                      <a:xfrm>
                        <a:off x="3209925" y="5805488"/>
                        <a:ext cx="304800" cy="266700"/>
                      </a:xfrm>
                      <a:custGeom>
                        <a:avLst/>
                        <a:gdLst>
                          <a:gd name="T0" fmla="*/ 0 w 529"/>
                          <a:gd name="T1" fmla="*/ 298 h 457"/>
                          <a:gd name="T2" fmla="*/ 261 w 529"/>
                          <a:gd name="T3" fmla="*/ 456 h 457"/>
                          <a:gd name="T4" fmla="*/ 261 w 529"/>
                          <a:gd name="T5" fmla="*/ 457 h 457"/>
                          <a:gd name="T6" fmla="*/ 529 w 529"/>
                          <a:gd name="T7" fmla="*/ 305 h 457"/>
                          <a:gd name="T8" fmla="*/ 529 w 529"/>
                          <a:gd name="T9" fmla="*/ 0 h 457"/>
                          <a:gd name="T10" fmla="*/ 0 w 529"/>
                          <a:gd name="T11" fmla="*/ 298 h 457"/>
                        </a:gdLst>
                        <a:ahLst/>
                        <a:cxnLst>
                          <a:cxn ang="0">
                            <a:pos x="T0" y="T1"/>
                          </a:cxn>
                          <a:cxn ang="0">
                            <a:pos x="T2" y="T3"/>
                          </a:cxn>
                          <a:cxn ang="0">
                            <a:pos x="T4" y="T5"/>
                          </a:cxn>
                          <a:cxn ang="0">
                            <a:pos x="T6" y="T7"/>
                          </a:cxn>
                          <a:cxn ang="0">
                            <a:pos x="T8" y="T9"/>
                          </a:cxn>
                          <a:cxn ang="0">
                            <a:pos x="T10" y="T11"/>
                          </a:cxn>
                        </a:cxnLst>
                        <a:rect l="0" t="0" r="r" b="b"/>
                        <a:pathLst>
                          <a:path w="529" h="457">
                            <a:moveTo>
                              <a:pt x="0" y="298"/>
                            </a:moveTo>
                            <a:lnTo>
                              <a:pt x="261" y="456"/>
                            </a:lnTo>
                            <a:cubicBezTo>
                              <a:pt x="261" y="456"/>
                              <a:pt x="261" y="457"/>
                              <a:pt x="261" y="457"/>
                            </a:cubicBezTo>
                            <a:cubicBezTo>
                              <a:pt x="316" y="366"/>
                              <a:pt x="416" y="305"/>
                              <a:pt x="529" y="305"/>
                            </a:cubicBezTo>
                            <a:lnTo>
                              <a:pt x="529" y="0"/>
                            </a:lnTo>
                            <a:cubicBezTo>
                              <a:pt x="305" y="0"/>
                              <a:pt x="109" y="119"/>
                              <a:pt x="0" y="298"/>
                            </a:cubicBezTo>
                            <a:close/>
                          </a:path>
                        </a:pathLst>
                      </a:cu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9" name="Freeform 419">
                        <a:extLst>
                          <a:ext uri="{FF2B5EF4-FFF2-40B4-BE49-F238E27FC236}">
                            <a16:creationId xmlns:a16="http://schemas.microsoft.com/office/drawing/2014/main" id="{FD13CB35-2D52-D649-83D6-6C25E0A6781B}"/>
                          </a:ext>
                        </a:extLst>
                      </p:cNvPr>
                      <p:cNvSpPr>
                        <a:spLocks/>
                      </p:cNvSpPr>
                      <p:nvPr/>
                    </p:nvSpPr>
                    <p:spPr bwMode="auto">
                      <a:xfrm>
                        <a:off x="3554413" y="5938838"/>
                        <a:ext cx="317500" cy="569913"/>
                      </a:xfrm>
                      <a:custGeom>
                        <a:avLst/>
                        <a:gdLst>
                          <a:gd name="T0" fmla="*/ 552 w 552"/>
                          <a:gd name="T1" fmla="*/ 391 h 982"/>
                          <a:gd name="T2" fmla="*/ 412 w 552"/>
                          <a:gd name="T3" fmla="*/ 0 h 982"/>
                          <a:gd name="T4" fmla="*/ 176 w 552"/>
                          <a:gd name="T5" fmla="*/ 193 h 982"/>
                          <a:gd name="T6" fmla="*/ 176 w 552"/>
                          <a:gd name="T7" fmla="*/ 193 h 982"/>
                          <a:gd name="T8" fmla="*/ 247 w 552"/>
                          <a:gd name="T9" fmla="*/ 391 h 982"/>
                          <a:gd name="T10" fmla="*/ 0 w 552"/>
                          <a:gd name="T11" fmla="*/ 698 h 982"/>
                          <a:gd name="T12" fmla="*/ 26 w 552"/>
                          <a:gd name="T13" fmla="*/ 691 h 982"/>
                          <a:gd name="T14" fmla="*/ 116 w 552"/>
                          <a:gd name="T15" fmla="*/ 982 h 982"/>
                          <a:gd name="T16" fmla="*/ 552 w 552"/>
                          <a:gd name="T17" fmla="*/ 391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982">
                            <a:moveTo>
                              <a:pt x="552" y="391"/>
                            </a:moveTo>
                            <a:cubicBezTo>
                              <a:pt x="552" y="243"/>
                              <a:pt x="500" y="106"/>
                              <a:pt x="412" y="0"/>
                            </a:cubicBezTo>
                            <a:lnTo>
                              <a:pt x="176" y="193"/>
                            </a:lnTo>
                            <a:lnTo>
                              <a:pt x="176" y="193"/>
                            </a:lnTo>
                            <a:cubicBezTo>
                              <a:pt x="220" y="247"/>
                              <a:pt x="247" y="316"/>
                              <a:pt x="247" y="391"/>
                            </a:cubicBezTo>
                            <a:cubicBezTo>
                              <a:pt x="247" y="542"/>
                              <a:pt x="141" y="667"/>
                              <a:pt x="0" y="698"/>
                            </a:cubicBezTo>
                            <a:cubicBezTo>
                              <a:pt x="9" y="696"/>
                              <a:pt x="17" y="694"/>
                              <a:pt x="26" y="691"/>
                            </a:cubicBezTo>
                            <a:lnTo>
                              <a:pt x="116" y="982"/>
                            </a:lnTo>
                            <a:cubicBezTo>
                              <a:pt x="369" y="904"/>
                              <a:pt x="552" y="669"/>
                              <a:pt x="552" y="391"/>
                            </a:cubicBezTo>
                            <a:close/>
                          </a:path>
                        </a:pathLst>
                      </a:custGeom>
                      <a:solidFill>
                        <a:srgbClr val="96B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132" name="Group 131">
                      <a:extLst>
                        <a:ext uri="{FF2B5EF4-FFF2-40B4-BE49-F238E27FC236}">
                          <a16:creationId xmlns:a16="http://schemas.microsoft.com/office/drawing/2014/main" id="{A72BCFCF-6210-5844-AABA-5680141C6AC7}"/>
                        </a:ext>
                      </a:extLst>
                    </p:cNvPr>
                    <p:cNvGrpSpPr/>
                    <p:nvPr/>
                  </p:nvGrpSpPr>
                  <p:grpSpPr>
                    <a:xfrm>
                      <a:off x="4141788" y="5805488"/>
                      <a:ext cx="712787" cy="719138"/>
                      <a:chOff x="4141788" y="5805488"/>
                      <a:chExt cx="712787" cy="719138"/>
                    </a:xfrm>
                  </p:grpSpPr>
                  <p:sp>
                    <p:nvSpPr>
                      <p:cNvPr id="142" name="Freeform 420">
                        <a:extLst>
                          <a:ext uri="{FF2B5EF4-FFF2-40B4-BE49-F238E27FC236}">
                            <a16:creationId xmlns:a16="http://schemas.microsoft.com/office/drawing/2014/main" id="{B072A38D-4FB3-204D-88A4-E286CE455E1A}"/>
                          </a:ext>
                        </a:extLst>
                      </p:cNvPr>
                      <p:cNvSpPr>
                        <a:spLocks/>
                      </p:cNvSpPr>
                      <p:nvPr/>
                    </p:nvSpPr>
                    <p:spPr bwMode="auto">
                      <a:xfrm>
                        <a:off x="4141788" y="6103938"/>
                        <a:ext cx="415925" cy="420688"/>
                      </a:xfrm>
                      <a:custGeom>
                        <a:avLst/>
                        <a:gdLst>
                          <a:gd name="T0" fmla="*/ 0 w 721"/>
                          <a:gd name="T1" fmla="*/ 106 h 725"/>
                          <a:gd name="T2" fmla="*/ 619 w 721"/>
                          <a:gd name="T3" fmla="*/ 725 h 725"/>
                          <a:gd name="T4" fmla="*/ 721 w 721"/>
                          <a:gd name="T5" fmla="*/ 717 h 725"/>
                          <a:gd name="T6" fmla="*/ 619 w 721"/>
                          <a:gd name="T7" fmla="*/ 106 h 725"/>
                          <a:gd name="T8" fmla="*/ 9 w 721"/>
                          <a:gd name="T9" fmla="*/ 0 h 725"/>
                          <a:gd name="T10" fmla="*/ 0 w 721"/>
                          <a:gd name="T11" fmla="*/ 106 h 725"/>
                        </a:gdLst>
                        <a:ahLst/>
                        <a:cxnLst>
                          <a:cxn ang="0">
                            <a:pos x="T0" y="T1"/>
                          </a:cxn>
                          <a:cxn ang="0">
                            <a:pos x="T2" y="T3"/>
                          </a:cxn>
                          <a:cxn ang="0">
                            <a:pos x="T4" y="T5"/>
                          </a:cxn>
                          <a:cxn ang="0">
                            <a:pos x="T6" y="T7"/>
                          </a:cxn>
                          <a:cxn ang="0">
                            <a:pos x="T8" y="T9"/>
                          </a:cxn>
                          <a:cxn ang="0">
                            <a:pos x="T10" y="T11"/>
                          </a:cxn>
                        </a:cxnLst>
                        <a:rect l="0" t="0" r="r" b="b"/>
                        <a:pathLst>
                          <a:path w="721" h="725">
                            <a:moveTo>
                              <a:pt x="0" y="106"/>
                            </a:moveTo>
                            <a:cubicBezTo>
                              <a:pt x="0" y="448"/>
                              <a:pt x="277" y="725"/>
                              <a:pt x="619" y="725"/>
                            </a:cubicBezTo>
                            <a:cubicBezTo>
                              <a:pt x="654" y="725"/>
                              <a:pt x="688" y="722"/>
                              <a:pt x="721" y="717"/>
                            </a:cubicBezTo>
                            <a:lnTo>
                              <a:pt x="619" y="106"/>
                            </a:lnTo>
                            <a:cubicBezTo>
                              <a:pt x="619" y="106"/>
                              <a:pt x="273" y="43"/>
                              <a:pt x="9" y="0"/>
                            </a:cubicBezTo>
                            <a:cubicBezTo>
                              <a:pt x="3" y="35"/>
                              <a:pt x="0" y="70"/>
                              <a:pt x="0" y="106"/>
                            </a:cubicBezTo>
                            <a:close/>
                          </a:path>
                        </a:pathLst>
                      </a:cu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3" name="Freeform 421">
                        <a:extLst>
                          <a:ext uri="{FF2B5EF4-FFF2-40B4-BE49-F238E27FC236}">
                            <a16:creationId xmlns:a16="http://schemas.microsoft.com/office/drawing/2014/main" id="{EB9ED035-9292-8E4E-BC5A-F48D394D61A8}"/>
                          </a:ext>
                        </a:extLst>
                      </p:cNvPr>
                      <p:cNvSpPr>
                        <a:spLocks/>
                      </p:cNvSpPr>
                      <p:nvPr/>
                    </p:nvSpPr>
                    <p:spPr bwMode="auto">
                      <a:xfrm>
                        <a:off x="4498975" y="5865813"/>
                        <a:ext cx="355600" cy="376238"/>
                      </a:xfrm>
                      <a:custGeom>
                        <a:avLst/>
                        <a:gdLst>
                          <a:gd name="T0" fmla="*/ 619 w 619"/>
                          <a:gd name="T1" fmla="*/ 517 h 650"/>
                          <a:gd name="T2" fmla="*/ 340 w 619"/>
                          <a:gd name="T3" fmla="*/ 0 h 650"/>
                          <a:gd name="T4" fmla="*/ 0 w 619"/>
                          <a:gd name="T5" fmla="*/ 517 h 650"/>
                          <a:gd name="T6" fmla="*/ 604 w 619"/>
                          <a:gd name="T7" fmla="*/ 650 h 650"/>
                          <a:gd name="T8" fmla="*/ 619 w 619"/>
                          <a:gd name="T9" fmla="*/ 517 h 650"/>
                        </a:gdLst>
                        <a:ahLst/>
                        <a:cxnLst>
                          <a:cxn ang="0">
                            <a:pos x="T0" y="T1"/>
                          </a:cxn>
                          <a:cxn ang="0">
                            <a:pos x="T2" y="T3"/>
                          </a:cxn>
                          <a:cxn ang="0">
                            <a:pos x="T4" y="T5"/>
                          </a:cxn>
                          <a:cxn ang="0">
                            <a:pos x="T6" y="T7"/>
                          </a:cxn>
                          <a:cxn ang="0">
                            <a:pos x="T8" y="T9"/>
                          </a:cxn>
                        </a:cxnLst>
                        <a:rect l="0" t="0" r="r" b="b"/>
                        <a:pathLst>
                          <a:path w="619" h="650">
                            <a:moveTo>
                              <a:pt x="619" y="517"/>
                            </a:moveTo>
                            <a:cubicBezTo>
                              <a:pt x="619" y="301"/>
                              <a:pt x="508" y="111"/>
                              <a:pt x="340" y="0"/>
                            </a:cubicBezTo>
                            <a:lnTo>
                              <a:pt x="0" y="517"/>
                            </a:lnTo>
                            <a:lnTo>
                              <a:pt x="604" y="650"/>
                            </a:lnTo>
                            <a:cubicBezTo>
                              <a:pt x="614" y="607"/>
                              <a:pt x="619" y="563"/>
                              <a:pt x="619" y="517"/>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4" name="Freeform 422">
                        <a:extLst>
                          <a:ext uri="{FF2B5EF4-FFF2-40B4-BE49-F238E27FC236}">
                            <a16:creationId xmlns:a16="http://schemas.microsoft.com/office/drawing/2014/main" id="{175DBA7C-F798-0A43-B2C4-E523E458AED4}"/>
                          </a:ext>
                        </a:extLst>
                      </p:cNvPr>
                      <p:cNvSpPr>
                        <a:spLocks/>
                      </p:cNvSpPr>
                      <p:nvPr/>
                    </p:nvSpPr>
                    <p:spPr bwMode="auto">
                      <a:xfrm>
                        <a:off x="4146550" y="5805488"/>
                        <a:ext cx="547688" cy="360363"/>
                      </a:xfrm>
                      <a:custGeom>
                        <a:avLst/>
                        <a:gdLst>
                          <a:gd name="T0" fmla="*/ 610 w 950"/>
                          <a:gd name="T1" fmla="*/ 0 h 619"/>
                          <a:gd name="T2" fmla="*/ 0 w 950"/>
                          <a:gd name="T3" fmla="*/ 513 h 619"/>
                          <a:gd name="T4" fmla="*/ 610 w 950"/>
                          <a:gd name="T5" fmla="*/ 619 h 619"/>
                          <a:gd name="T6" fmla="*/ 950 w 950"/>
                          <a:gd name="T7" fmla="*/ 102 h 619"/>
                          <a:gd name="T8" fmla="*/ 610 w 950"/>
                          <a:gd name="T9" fmla="*/ 0 h 619"/>
                        </a:gdLst>
                        <a:ahLst/>
                        <a:cxnLst>
                          <a:cxn ang="0">
                            <a:pos x="T0" y="T1"/>
                          </a:cxn>
                          <a:cxn ang="0">
                            <a:pos x="T2" y="T3"/>
                          </a:cxn>
                          <a:cxn ang="0">
                            <a:pos x="T4" y="T5"/>
                          </a:cxn>
                          <a:cxn ang="0">
                            <a:pos x="T6" y="T7"/>
                          </a:cxn>
                          <a:cxn ang="0">
                            <a:pos x="T8" y="T9"/>
                          </a:cxn>
                        </a:cxnLst>
                        <a:rect l="0" t="0" r="r" b="b"/>
                        <a:pathLst>
                          <a:path w="950" h="619">
                            <a:moveTo>
                              <a:pt x="610" y="0"/>
                            </a:moveTo>
                            <a:cubicBezTo>
                              <a:pt x="304" y="0"/>
                              <a:pt x="50" y="222"/>
                              <a:pt x="0" y="513"/>
                            </a:cubicBezTo>
                            <a:cubicBezTo>
                              <a:pt x="264" y="556"/>
                              <a:pt x="610" y="619"/>
                              <a:pt x="610" y="619"/>
                            </a:cubicBezTo>
                            <a:lnTo>
                              <a:pt x="950" y="102"/>
                            </a:lnTo>
                            <a:cubicBezTo>
                              <a:pt x="852" y="38"/>
                              <a:pt x="736" y="0"/>
                              <a:pt x="610" y="0"/>
                            </a:cubicBezTo>
                            <a:close/>
                          </a:path>
                        </a:pathLst>
                      </a:custGeom>
                      <a:solidFill>
                        <a:srgbClr val="96B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45" name="Freeform 423">
                        <a:extLst>
                          <a:ext uri="{FF2B5EF4-FFF2-40B4-BE49-F238E27FC236}">
                            <a16:creationId xmlns:a16="http://schemas.microsoft.com/office/drawing/2014/main" id="{4045A8EB-A6C7-E94F-B937-BDB7EBA908AB}"/>
                          </a:ext>
                        </a:extLst>
                      </p:cNvPr>
                      <p:cNvSpPr>
                        <a:spLocks/>
                      </p:cNvSpPr>
                      <p:nvPr/>
                    </p:nvSpPr>
                    <p:spPr bwMode="auto">
                      <a:xfrm>
                        <a:off x="4498975" y="6165850"/>
                        <a:ext cx="347663" cy="354013"/>
                      </a:xfrm>
                      <a:custGeom>
                        <a:avLst/>
                        <a:gdLst>
                          <a:gd name="T0" fmla="*/ 102 w 604"/>
                          <a:gd name="T1" fmla="*/ 610 h 610"/>
                          <a:gd name="T2" fmla="*/ 604 w 604"/>
                          <a:gd name="T3" fmla="*/ 133 h 610"/>
                          <a:gd name="T4" fmla="*/ 0 w 604"/>
                          <a:gd name="T5" fmla="*/ 0 h 610"/>
                          <a:gd name="T6" fmla="*/ 102 w 604"/>
                          <a:gd name="T7" fmla="*/ 610 h 610"/>
                        </a:gdLst>
                        <a:ahLst/>
                        <a:cxnLst>
                          <a:cxn ang="0">
                            <a:pos x="T0" y="T1"/>
                          </a:cxn>
                          <a:cxn ang="0">
                            <a:pos x="T2" y="T3"/>
                          </a:cxn>
                          <a:cxn ang="0">
                            <a:pos x="T4" y="T5"/>
                          </a:cxn>
                          <a:cxn ang="0">
                            <a:pos x="T6" y="T7"/>
                          </a:cxn>
                        </a:cxnLst>
                        <a:rect l="0" t="0" r="r" b="b"/>
                        <a:pathLst>
                          <a:path w="604" h="610">
                            <a:moveTo>
                              <a:pt x="102" y="610"/>
                            </a:moveTo>
                            <a:cubicBezTo>
                              <a:pt x="352" y="569"/>
                              <a:pt x="551" y="378"/>
                              <a:pt x="604" y="133"/>
                            </a:cubicBezTo>
                            <a:lnTo>
                              <a:pt x="0" y="0"/>
                            </a:lnTo>
                            <a:lnTo>
                              <a:pt x="102" y="610"/>
                            </a:lnTo>
                            <a:close/>
                          </a:path>
                        </a:pathLst>
                      </a:cu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133" name="Group 132">
                      <a:extLst>
                        <a:ext uri="{FF2B5EF4-FFF2-40B4-BE49-F238E27FC236}">
                          <a16:creationId xmlns:a16="http://schemas.microsoft.com/office/drawing/2014/main" id="{2C19B048-8486-1C46-8CC9-573397407B89}"/>
                        </a:ext>
                      </a:extLst>
                    </p:cNvPr>
                    <p:cNvGrpSpPr/>
                    <p:nvPr/>
                  </p:nvGrpSpPr>
                  <p:grpSpPr>
                    <a:xfrm>
                      <a:off x="3073400" y="5585905"/>
                      <a:ext cx="1933991" cy="78296"/>
                      <a:chOff x="3073400" y="5585905"/>
                      <a:chExt cx="1933991" cy="78296"/>
                    </a:xfrm>
                  </p:grpSpPr>
                  <p:sp>
                    <p:nvSpPr>
                      <p:cNvPr id="134" name="Rectangle 424">
                        <a:extLst>
                          <a:ext uri="{FF2B5EF4-FFF2-40B4-BE49-F238E27FC236}">
                            <a16:creationId xmlns:a16="http://schemas.microsoft.com/office/drawing/2014/main" id="{C4879FC9-2185-1545-BE35-8AF873410388}"/>
                          </a:ext>
                        </a:extLst>
                      </p:cNvPr>
                      <p:cNvSpPr>
                        <a:spLocks noChangeArrowheads="1"/>
                      </p:cNvSpPr>
                      <p:nvPr/>
                    </p:nvSpPr>
                    <p:spPr bwMode="auto">
                      <a:xfrm>
                        <a:off x="3073400" y="5592763"/>
                        <a:ext cx="133350" cy="71438"/>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5" name="Rectangle 433">
                        <a:extLst>
                          <a:ext uri="{FF2B5EF4-FFF2-40B4-BE49-F238E27FC236}">
                            <a16:creationId xmlns:a16="http://schemas.microsoft.com/office/drawing/2014/main" id="{D73A6B72-7355-BD48-844C-0D1426371D9D}"/>
                          </a:ext>
                        </a:extLst>
                      </p:cNvPr>
                      <p:cNvSpPr>
                        <a:spLocks noChangeArrowheads="1"/>
                      </p:cNvSpPr>
                      <p:nvPr/>
                    </p:nvSpPr>
                    <p:spPr bwMode="auto">
                      <a:xfrm>
                        <a:off x="3571875" y="5592763"/>
                        <a:ext cx="133350" cy="71438"/>
                      </a:xfrm>
                      <a:prstGeom prst="rect">
                        <a:avLst/>
                      </a:prstGeom>
                      <a:solidFill>
                        <a:srgbClr val="52A6F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6" name="Rectangle 442">
                        <a:extLst>
                          <a:ext uri="{FF2B5EF4-FFF2-40B4-BE49-F238E27FC236}">
                            <a16:creationId xmlns:a16="http://schemas.microsoft.com/office/drawing/2014/main" id="{DAB751F2-B185-504D-B9CC-1A6A40DEE15B}"/>
                          </a:ext>
                        </a:extLst>
                      </p:cNvPr>
                      <p:cNvSpPr>
                        <a:spLocks noChangeArrowheads="1"/>
                      </p:cNvSpPr>
                      <p:nvPr/>
                    </p:nvSpPr>
                    <p:spPr bwMode="auto">
                      <a:xfrm>
                        <a:off x="4070350" y="5592763"/>
                        <a:ext cx="133350" cy="714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7" name="Rectangle 451">
                        <a:extLst>
                          <a:ext uri="{FF2B5EF4-FFF2-40B4-BE49-F238E27FC236}">
                            <a16:creationId xmlns:a16="http://schemas.microsoft.com/office/drawing/2014/main" id="{B8C4FE9B-2018-A143-A841-10F2DB18F0BF}"/>
                          </a:ext>
                        </a:extLst>
                      </p:cNvPr>
                      <p:cNvSpPr>
                        <a:spLocks noChangeArrowheads="1"/>
                      </p:cNvSpPr>
                      <p:nvPr/>
                    </p:nvSpPr>
                    <p:spPr bwMode="auto">
                      <a:xfrm>
                        <a:off x="4567238" y="5592763"/>
                        <a:ext cx="134938" cy="71438"/>
                      </a:xfrm>
                      <a:prstGeom prst="rect">
                        <a:avLst/>
                      </a:prstGeom>
                      <a:solidFill>
                        <a:srgbClr val="96BC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38" name="TextBox 137">
                        <a:extLst>
                          <a:ext uri="{FF2B5EF4-FFF2-40B4-BE49-F238E27FC236}">
                            <a16:creationId xmlns:a16="http://schemas.microsoft.com/office/drawing/2014/main" id="{823E6509-9105-D245-8C9A-D0295189F4F1}"/>
                          </a:ext>
                        </a:extLst>
                      </p:cNvPr>
                      <p:cNvSpPr txBox="1"/>
                      <p:nvPr/>
                    </p:nvSpPr>
                    <p:spPr>
                      <a:xfrm>
                        <a:off x="3229280" y="5585905"/>
                        <a:ext cx="283965" cy="7556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Text</a:t>
                        </a:r>
                      </a:p>
                    </p:txBody>
                  </p:sp>
                  <p:sp>
                    <p:nvSpPr>
                      <p:cNvPr id="139" name="TextBox 138">
                        <a:extLst>
                          <a:ext uri="{FF2B5EF4-FFF2-40B4-BE49-F238E27FC236}">
                            <a16:creationId xmlns:a16="http://schemas.microsoft.com/office/drawing/2014/main" id="{E81C891B-0B7D-3B48-A49C-60EAAAA36B4C}"/>
                          </a:ext>
                        </a:extLst>
                      </p:cNvPr>
                      <p:cNvSpPr txBox="1"/>
                      <p:nvPr/>
                    </p:nvSpPr>
                    <p:spPr>
                      <a:xfrm>
                        <a:off x="3724186" y="5585905"/>
                        <a:ext cx="283965" cy="7556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Text</a:t>
                        </a:r>
                      </a:p>
                    </p:txBody>
                  </p:sp>
                  <p:sp>
                    <p:nvSpPr>
                      <p:cNvPr id="140" name="TextBox 139">
                        <a:extLst>
                          <a:ext uri="{FF2B5EF4-FFF2-40B4-BE49-F238E27FC236}">
                            <a16:creationId xmlns:a16="http://schemas.microsoft.com/office/drawing/2014/main" id="{984A94FC-D353-2D4F-9709-C962F8E3223F}"/>
                          </a:ext>
                        </a:extLst>
                      </p:cNvPr>
                      <p:cNvSpPr txBox="1"/>
                      <p:nvPr/>
                    </p:nvSpPr>
                    <p:spPr>
                      <a:xfrm>
                        <a:off x="4223806" y="5585905"/>
                        <a:ext cx="283965" cy="7556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Text</a:t>
                        </a:r>
                      </a:p>
                    </p:txBody>
                  </p:sp>
                  <p:sp>
                    <p:nvSpPr>
                      <p:cNvPr id="141" name="TextBox 140">
                        <a:extLst>
                          <a:ext uri="{FF2B5EF4-FFF2-40B4-BE49-F238E27FC236}">
                            <a16:creationId xmlns:a16="http://schemas.microsoft.com/office/drawing/2014/main" id="{A812C1FE-A220-9E48-8FE5-BE2E6D0C14A6}"/>
                          </a:ext>
                        </a:extLst>
                      </p:cNvPr>
                      <p:cNvSpPr txBox="1"/>
                      <p:nvPr/>
                    </p:nvSpPr>
                    <p:spPr>
                      <a:xfrm>
                        <a:off x="4723426" y="5585905"/>
                        <a:ext cx="283965" cy="7556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Text</a:t>
                        </a:r>
                      </a:p>
                    </p:txBody>
                  </p:sp>
                </p:grpSp>
              </p:grpSp>
            </p:grpSp>
            <p:grpSp>
              <p:nvGrpSpPr>
                <p:cNvPr id="37" name="Group 36">
                  <a:extLst>
                    <a:ext uri="{FF2B5EF4-FFF2-40B4-BE49-F238E27FC236}">
                      <a16:creationId xmlns:a16="http://schemas.microsoft.com/office/drawing/2014/main" id="{F2D073D8-8460-A544-A130-4614DBD6C1F3}"/>
                    </a:ext>
                  </a:extLst>
                </p:cNvPr>
                <p:cNvGrpSpPr>
                  <a:grpSpLocks noChangeAspect="1"/>
                </p:cNvGrpSpPr>
                <p:nvPr/>
              </p:nvGrpSpPr>
              <p:grpSpPr>
                <a:xfrm>
                  <a:off x="2345467" y="974748"/>
                  <a:ext cx="1981200" cy="1350963"/>
                  <a:chOff x="7334250" y="2371725"/>
                  <a:chExt cx="1981200" cy="1350963"/>
                </a:xfrm>
              </p:grpSpPr>
              <p:sp>
                <p:nvSpPr>
                  <p:cNvPr id="97" name="Rectangle 527">
                    <a:extLst>
                      <a:ext uri="{FF2B5EF4-FFF2-40B4-BE49-F238E27FC236}">
                        <a16:creationId xmlns:a16="http://schemas.microsoft.com/office/drawing/2014/main" id="{56EED676-603B-DF45-83C7-95B08CE187AB}"/>
                      </a:ext>
                    </a:extLst>
                  </p:cNvPr>
                  <p:cNvSpPr>
                    <a:spLocks noChangeArrowheads="1"/>
                  </p:cNvSpPr>
                  <p:nvPr/>
                </p:nvSpPr>
                <p:spPr bwMode="auto">
                  <a:xfrm>
                    <a:off x="7334250" y="2376488"/>
                    <a:ext cx="1981200" cy="1346200"/>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8" name="Rectangle 563">
                    <a:extLst>
                      <a:ext uri="{FF2B5EF4-FFF2-40B4-BE49-F238E27FC236}">
                        <a16:creationId xmlns:a16="http://schemas.microsoft.com/office/drawing/2014/main" id="{6E9CB2EE-374A-644D-946C-361C7FE77477}"/>
                      </a:ext>
                    </a:extLst>
                  </p:cNvPr>
                  <p:cNvSpPr>
                    <a:spLocks noChangeArrowheads="1"/>
                  </p:cNvSpPr>
                  <p:nvPr/>
                </p:nvSpPr>
                <p:spPr bwMode="auto">
                  <a:xfrm>
                    <a:off x="7424738" y="2719388"/>
                    <a:ext cx="1801813" cy="5857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83A1CB34-2016-084A-A7E9-73A3F32E99B5}"/>
                      </a:ext>
                    </a:extLst>
                  </p:cNvPr>
                  <p:cNvGrpSpPr/>
                  <p:nvPr/>
                </p:nvGrpSpPr>
                <p:grpSpPr>
                  <a:xfrm>
                    <a:off x="7519988" y="2832100"/>
                    <a:ext cx="406400" cy="409575"/>
                    <a:chOff x="7519988" y="2832100"/>
                    <a:chExt cx="406400" cy="409575"/>
                  </a:xfrm>
                </p:grpSpPr>
                <p:sp>
                  <p:nvSpPr>
                    <p:cNvPr id="120" name="Oval 564">
                      <a:extLst>
                        <a:ext uri="{FF2B5EF4-FFF2-40B4-BE49-F238E27FC236}">
                          <a16:creationId xmlns:a16="http://schemas.microsoft.com/office/drawing/2014/main" id="{775A55B4-981A-4140-8C90-B791204F7074}"/>
                        </a:ext>
                      </a:extLst>
                    </p:cNvPr>
                    <p:cNvSpPr>
                      <a:spLocks noChangeArrowheads="1"/>
                    </p:cNvSpPr>
                    <p:nvPr/>
                  </p:nvSpPr>
                  <p:spPr bwMode="auto">
                    <a:xfrm>
                      <a:off x="7519988" y="2832100"/>
                      <a:ext cx="406400" cy="409575"/>
                    </a:xfrm>
                    <a:prstGeom prst="ellipse">
                      <a:avLst/>
                    </a:pr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1" name="Freeform 581">
                      <a:extLst>
                        <a:ext uri="{FF2B5EF4-FFF2-40B4-BE49-F238E27FC236}">
                          <a16:creationId xmlns:a16="http://schemas.microsoft.com/office/drawing/2014/main" id="{10B40462-F686-564B-BD25-265FFD157AD4}"/>
                        </a:ext>
                      </a:extLst>
                    </p:cNvPr>
                    <p:cNvSpPr>
                      <a:spLocks noEditPoints="1"/>
                    </p:cNvSpPr>
                    <p:nvPr/>
                  </p:nvSpPr>
                  <p:spPr bwMode="auto">
                    <a:xfrm>
                      <a:off x="7634509" y="3027363"/>
                      <a:ext cx="173038" cy="106363"/>
                    </a:xfrm>
                    <a:custGeom>
                      <a:avLst/>
                      <a:gdLst>
                        <a:gd name="T0" fmla="*/ 17 w 300"/>
                        <a:gd name="T1" fmla="*/ 165 h 182"/>
                        <a:gd name="T2" fmla="*/ 284 w 300"/>
                        <a:gd name="T3" fmla="*/ 165 h 182"/>
                        <a:gd name="T4" fmla="*/ 284 w 300"/>
                        <a:gd name="T5" fmla="*/ 150 h 182"/>
                        <a:gd name="T6" fmla="*/ 150 w 300"/>
                        <a:gd name="T7" fmla="*/ 17 h 182"/>
                        <a:gd name="T8" fmla="*/ 17 w 300"/>
                        <a:gd name="T9" fmla="*/ 150 h 182"/>
                        <a:gd name="T10" fmla="*/ 17 w 300"/>
                        <a:gd name="T11" fmla="*/ 165 h 182"/>
                        <a:gd name="T12" fmla="*/ 300 w 300"/>
                        <a:gd name="T13" fmla="*/ 182 h 182"/>
                        <a:gd name="T14" fmla="*/ 0 w 300"/>
                        <a:gd name="T15" fmla="*/ 182 h 182"/>
                        <a:gd name="T16" fmla="*/ 0 w 300"/>
                        <a:gd name="T17" fmla="*/ 150 h 182"/>
                        <a:gd name="T18" fmla="*/ 150 w 300"/>
                        <a:gd name="T19" fmla="*/ 0 h 182"/>
                        <a:gd name="T20" fmla="*/ 300 w 300"/>
                        <a:gd name="T21" fmla="*/ 150 h 182"/>
                        <a:gd name="T22" fmla="*/ 300 w 300"/>
                        <a:gd name="T2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182">
                          <a:moveTo>
                            <a:pt x="17" y="165"/>
                          </a:moveTo>
                          <a:lnTo>
                            <a:pt x="284" y="165"/>
                          </a:lnTo>
                          <a:lnTo>
                            <a:pt x="284" y="150"/>
                          </a:lnTo>
                          <a:cubicBezTo>
                            <a:pt x="284" y="76"/>
                            <a:pt x="224" y="17"/>
                            <a:pt x="150" y="17"/>
                          </a:cubicBezTo>
                          <a:cubicBezTo>
                            <a:pt x="77" y="17"/>
                            <a:pt x="17" y="76"/>
                            <a:pt x="17" y="150"/>
                          </a:cubicBezTo>
                          <a:lnTo>
                            <a:pt x="17" y="165"/>
                          </a:lnTo>
                          <a:close/>
                          <a:moveTo>
                            <a:pt x="300" y="182"/>
                          </a:moveTo>
                          <a:lnTo>
                            <a:pt x="0" y="182"/>
                          </a:lnTo>
                          <a:lnTo>
                            <a:pt x="0" y="150"/>
                          </a:lnTo>
                          <a:cubicBezTo>
                            <a:pt x="0" y="67"/>
                            <a:pt x="68" y="0"/>
                            <a:pt x="150" y="0"/>
                          </a:cubicBezTo>
                          <a:cubicBezTo>
                            <a:pt x="233" y="0"/>
                            <a:pt x="300" y="67"/>
                            <a:pt x="300" y="150"/>
                          </a:cubicBezTo>
                          <a:lnTo>
                            <a:pt x="300" y="1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22" name="Freeform 582">
                      <a:extLst>
                        <a:ext uri="{FF2B5EF4-FFF2-40B4-BE49-F238E27FC236}">
                          <a16:creationId xmlns:a16="http://schemas.microsoft.com/office/drawing/2014/main" id="{F717297A-9826-984B-9107-DC0C2E161EC9}"/>
                        </a:ext>
                      </a:extLst>
                    </p:cNvPr>
                    <p:cNvSpPr>
                      <a:spLocks noEditPoints="1"/>
                    </p:cNvSpPr>
                    <p:nvPr/>
                  </p:nvSpPr>
                  <p:spPr bwMode="auto">
                    <a:xfrm>
                      <a:off x="7664672" y="2919413"/>
                      <a:ext cx="114300" cy="114300"/>
                    </a:xfrm>
                    <a:custGeom>
                      <a:avLst/>
                      <a:gdLst>
                        <a:gd name="T0" fmla="*/ 98 w 197"/>
                        <a:gd name="T1" fmla="*/ 17 h 197"/>
                        <a:gd name="T2" fmla="*/ 17 w 197"/>
                        <a:gd name="T3" fmla="*/ 98 h 197"/>
                        <a:gd name="T4" fmla="*/ 98 w 197"/>
                        <a:gd name="T5" fmla="*/ 180 h 197"/>
                        <a:gd name="T6" fmla="*/ 180 w 197"/>
                        <a:gd name="T7" fmla="*/ 98 h 197"/>
                        <a:gd name="T8" fmla="*/ 98 w 197"/>
                        <a:gd name="T9" fmla="*/ 17 h 197"/>
                        <a:gd name="T10" fmla="*/ 98 w 197"/>
                        <a:gd name="T11" fmla="*/ 197 h 197"/>
                        <a:gd name="T12" fmla="*/ 0 w 197"/>
                        <a:gd name="T13" fmla="*/ 98 h 197"/>
                        <a:gd name="T14" fmla="*/ 98 w 197"/>
                        <a:gd name="T15" fmla="*/ 0 h 197"/>
                        <a:gd name="T16" fmla="*/ 197 w 197"/>
                        <a:gd name="T17" fmla="*/ 98 h 197"/>
                        <a:gd name="T18" fmla="*/ 98 w 197"/>
                        <a:gd name="T19"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97">
                          <a:moveTo>
                            <a:pt x="98" y="17"/>
                          </a:moveTo>
                          <a:cubicBezTo>
                            <a:pt x="53" y="17"/>
                            <a:pt x="17" y="53"/>
                            <a:pt x="17" y="98"/>
                          </a:cubicBezTo>
                          <a:cubicBezTo>
                            <a:pt x="17" y="143"/>
                            <a:pt x="53" y="180"/>
                            <a:pt x="98" y="180"/>
                          </a:cubicBezTo>
                          <a:cubicBezTo>
                            <a:pt x="144" y="180"/>
                            <a:pt x="180" y="143"/>
                            <a:pt x="180" y="98"/>
                          </a:cubicBezTo>
                          <a:cubicBezTo>
                            <a:pt x="180" y="53"/>
                            <a:pt x="144" y="17"/>
                            <a:pt x="98" y="17"/>
                          </a:cubicBezTo>
                          <a:close/>
                          <a:moveTo>
                            <a:pt x="98" y="197"/>
                          </a:moveTo>
                          <a:cubicBezTo>
                            <a:pt x="44" y="197"/>
                            <a:pt x="0" y="153"/>
                            <a:pt x="0" y="98"/>
                          </a:cubicBezTo>
                          <a:cubicBezTo>
                            <a:pt x="0" y="44"/>
                            <a:pt x="44" y="0"/>
                            <a:pt x="98" y="0"/>
                          </a:cubicBezTo>
                          <a:cubicBezTo>
                            <a:pt x="153" y="0"/>
                            <a:pt x="197" y="44"/>
                            <a:pt x="197" y="98"/>
                          </a:cubicBezTo>
                          <a:cubicBezTo>
                            <a:pt x="197" y="153"/>
                            <a:pt x="153" y="197"/>
                            <a:pt x="98" y="1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100" name="Rectangle 583">
                    <a:extLst>
                      <a:ext uri="{FF2B5EF4-FFF2-40B4-BE49-F238E27FC236}">
                        <a16:creationId xmlns:a16="http://schemas.microsoft.com/office/drawing/2014/main" id="{E8D61FD5-4E8C-0347-B90D-C4F4006CAA3F}"/>
                      </a:ext>
                    </a:extLst>
                  </p:cNvPr>
                  <p:cNvSpPr>
                    <a:spLocks noChangeArrowheads="1"/>
                  </p:cNvSpPr>
                  <p:nvPr/>
                </p:nvSpPr>
                <p:spPr bwMode="auto">
                  <a:xfrm>
                    <a:off x="7334250" y="2371725"/>
                    <a:ext cx="1981200" cy="9525"/>
                  </a:xfrm>
                  <a:prstGeom prst="rect">
                    <a:avLst/>
                  </a:prstGeom>
                  <a:solidFill>
                    <a:srgbClr val="5486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nvGrpSpPr>
                  <p:cNvPr id="101" name="Group 100">
                    <a:extLst>
                      <a:ext uri="{FF2B5EF4-FFF2-40B4-BE49-F238E27FC236}">
                        <a16:creationId xmlns:a16="http://schemas.microsoft.com/office/drawing/2014/main" id="{B7A2B1C7-EE18-6944-BB7A-BBE766531EDA}"/>
                      </a:ext>
                    </a:extLst>
                  </p:cNvPr>
                  <p:cNvGrpSpPr/>
                  <p:nvPr/>
                </p:nvGrpSpPr>
                <p:grpSpPr>
                  <a:xfrm>
                    <a:off x="7424738" y="3438525"/>
                    <a:ext cx="585788" cy="215900"/>
                    <a:chOff x="7424738" y="3438525"/>
                    <a:chExt cx="585788" cy="215900"/>
                  </a:xfrm>
                </p:grpSpPr>
                <p:sp>
                  <p:nvSpPr>
                    <p:cNvPr id="117" name="Rectangle 528">
                      <a:extLst>
                        <a:ext uri="{FF2B5EF4-FFF2-40B4-BE49-F238E27FC236}">
                          <a16:creationId xmlns:a16="http://schemas.microsoft.com/office/drawing/2014/main" id="{F54C3E2A-E5BE-814D-8967-667A12B225E2}"/>
                        </a:ext>
                      </a:extLst>
                    </p:cNvPr>
                    <p:cNvSpPr>
                      <a:spLocks noChangeArrowheads="1"/>
                    </p:cNvSpPr>
                    <p:nvPr/>
                  </p:nvSpPr>
                  <p:spPr bwMode="auto">
                    <a:xfrm>
                      <a:off x="7424738" y="3438525"/>
                      <a:ext cx="585788" cy="215900"/>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8" name="Freeform 550">
                      <a:extLst>
                        <a:ext uri="{FF2B5EF4-FFF2-40B4-BE49-F238E27FC236}">
                          <a16:creationId xmlns:a16="http://schemas.microsoft.com/office/drawing/2014/main" id="{50FF7A48-232E-BE47-BA76-BD6D0E402E06}"/>
                        </a:ext>
                      </a:extLst>
                    </p:cNvPr>
                    <p:cNvSpPr>
                      <a:spLocks/>
                    </p:cNvSpPr>
                    <p:nvPr/>
                  </p:nvSpPr>
                  <p:spPr bwMode="auto">
                    <a:xfrm>
                      <a:off x="7493000" y="3506788"/>
                      <a:ext cx="95250" cy="92075"/>
                    </a:xfrm>
                    <a:custGeom>
                      <a:avLst/>
                      <a:gdLst>
                        <a:gd name="T0" fmla="*/ 84 w 167"/>
                        <a:gd name="T1" fmla="*/ 0 h 158"/>
                        <a:gd name="T2" fmla="*/ 0 w 167"/>
                        <a:gd name="T3" fmla="*/ 65 h 158"/>
                        <a:gd name="T4" fmla="*/ 40 w 167"/>
                        <a:gd name="T5" fmla="*/ 120 h 158"/>
                        <a:gd name="T6" fmla="*/ 20 w 167"/>
                        <a:gd name="T7" fmla="*/ 158 h 158"/>
                        <a:gd name="T8" fmla="*/ 63 w 167"/>
                        <a:gd name="T9" fmla="*/ 128 h 158"/>
                        <a:gd name="T10" fmla="*/ 84 w 167"/>
                        <a:gd name="T11" fmla="*/ 130 h 158"/>
                        <a:gd name="T12" fmla="*/ 167 w 167"/>
                        <a:gd name="T13" fmla="*/ 65 h 158"/>
                        <a:gd name="T14" fmla="*/ 84 w 167"/>
                        <a:gd name="T15" fmla="*/ 0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58">
                          <a:moveTo>
                            <a:pt x="84" y="0"/>
                          </a:moveTo>
                          <a:cubicBezTo>
                            <a:pt x="38" y="0"/>
                            <a:pt x="0" y="29"/>
                            <a:pt x="0" y="65"/>
                          </a:cubicBezTo>
                          <a:cubicBezTo>
                            <a:pt x="0" y="88"/>
                            <a:pt x="16" y="109"/>
                            <a:pt x="40" y="120"/>
                          </a:cubicBezTo>
                          <a:lnTo>
                            <a:pt x="20" y="158"/>
                          </a:lnTo>
                          <a:lnTo>
                            <a:pt x="63" y="128"/>
                          </a:lnTo>
                          <a:cubicBezTo>
                            <a:pt x="69" y="129"/>
                            <a:pt x="76" y="130"/>
                            <a:pt x="84" y="130"/>
                          </a:cubicBezTo>
                          <a:cubicBezTo>
                            <a:pt x="130" y="130"/>
                            <a:pt x="167" y="101"/>
                            <a:pt x="167" y="65"/>
                          </a:cubicBezTo>
                          <a:cubicBezTo>
                            <a:pt x="167" y="29"/>
                            <a:pt x="130" y="0"/>
                            <a:pt x="8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B9857658-B81D-8948-B3F2-B65A995470DE}"/>
                        </a:ext>
                      </a:extLst>
                    </p:cNvPr>
                    <p:cNvSpPr txBox="1"/>
                    <p:nvPr/>
                  </p:nvSpPr>
                  <p:spPr>
                    <a:xfrm>
                      <a:off x="7483837" y="3512107"/>
                      <a:ext cx="469029" cy="75570"/>
                    </a:xfrm>
                    <a:prstGeom prst="rect">
                      <a:avLst/>
                    </a:prstGeom>
                    <a:noFill/>
                  </p:spPr>
                  <p:txBody>
                    <a:bodyPr wrap="square" lIns="0" tIns="0" rIns="0" bIns="0" rtlCol="0" anchor="ctr">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521</a:t>
                      </a:r>
                    </a:p>
                  </p:txBody>
                </p:sp>
              </p:grpSp>
              <p:grpSp>
                <p:nvGrpSpPr>
                  <p:cNvPr id="102" name="Group 101">
                    <a:extLst>
                      <a:ext uri="{FF2B5EF4-FFF2-40B4-BE49-F238E27FC236}">
                        <a16:creationId xmlns:a16="http://schemas.microsoft.com/office/drawing/2014/main" id="{96EB5134-B603-894B-A271-E1AEE512643E}"/>
                      </a:ext>
                    </a:extLst>
                  </p:cNvPr>
                  <p:cNvGrpSpPr/>
                  <p:nvPr/>
                </p:nvGrpSpPr>
                <p:grpSpPr>
                  <a:xfrm>
                    <a:off x="8032750" y="3438525"/>
                    <a:ext cx="585788" cy="215900"/>
                    <a:chOff x="8032750" y="3438525"/>
                    <a:chExt cx="585788" cy="215900"/>
                  </a:xfrm>
                </p:grpSpPr>
                <p:sp>
                  <p:nvSpPr>
                    <p:cNvPr id="113" name="Rectangle 529">
                      <a:extLst>
                        <a:ext uri="{FF2B5EF4-FFF2-40B4-BE49-F238E27FC236}">
                          <a16:creationId xmlns:a16="http://schemas.microsoft.com/office/drawing/2014/main" id="{99EBE556-7269-B649-A592-0109273A89F9}"/>
                        </a:ext>
                      </a:extLst>
                    </p:cNvPr>
                    <p:cNvSpPr>
                      <a:spLocks noChangeArrowheads="1"/>
                    </p:cNvSpPr>
                    <p:nvPr/>
                  </p:nvSpPr>
                  <p:spPr bwMode="auto">
                    <a:xfrm>
                      <a:off x="8032750" y="3438525"/>
                      <a:ext cx="585788" cy="215900"/>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4" name="Freeform 551">
                      <a:extLst>
                        <a:ext uri="{FF2B5EF4-FFF2-40B4-BE49-F238E27FC236}">
                          <a16:creationId xmlns:a16="http://schemas.microsoft.com/office/drawing/2014/main" id="{DF6A3E8E-8E61-3145-9B55-BC29A563E6D6}"/>
                        </a:ext>
                      </a:extLst>
                    </p:cNvPr>
                    <p:cNvSpPr>
                      <a:spLocks noEditPoints="1"/>
                    </p:cNvSpPr>
                    <p:nvPr/>
                  </p:nvSpPr>
                  <p:spPr bwMode="auto">
                    <a:xfrm>
                      <a:off x="8086725" y="3508375"/>
                      <a:ext cx="136525" cy="90488"/>
                    </a:xfrm>
                    <a:custGeom>
                      <a:avLst/>
                      <a:gdLst>
                        <a:gd name="T0" fmla="*/ 21 w 237"/>
                        <a:gd name="T1" fmla="*/ 78 h 156"/>
                        <a:gd name="T2" fmla="*/ 119 w 237"/>
                        <a:gd name="T3" fmla="*/ 139 h 156"/>
                        <a:gd name="T4" fmla="*/ 216 w 237"/>
                        <a:gd name="T5" fmla="*/ 78 h 156"/>
                        <a:gd name="T6" fmla="*/ 119 w 237"/>
                        <a:gd name="T7" fmla="*/ 17 h 156"/>
                        <a:gd name="T8" fmla="*/ 21 w 237"/>
                        <a:gd name="T9" fmla="*/ 78 h 156"/>
                        <a:gd name="T10" fmla="*/ 119 w 237"/>
                        <a:gd name="T11" fmla="*/ 156 h 156"/>
                        <a:gd name="T12" fmla="*/ 3 w 237"/>
                        <a:gd name="T13" fmla="*/ 83 h 156"/>
                        <a:gd name="T14" fmla="*/ 0 w 237"/>
                        <a:gd name="T15" fmla="*/ 78 h 156"/>
                        <a:gd name="T16" fmla="*/ 3 w 237"/>
                        <a:gd name="T17" fmla="*/ 73 h 156"/>
                        <a:gd name="T18" fmla="*/ 119 w 237"/>
                        <a:gd name="T19" fmla="*/ 0 h 156"/>
                        <a:gd name="T20" fmla="*/ 234 w 237"/>
                        <a:gd name="T21" fmla="*/ 73 h 156"/>
                        <a:gd name="T22" fmla="*/ 237 w 237"/>
                        <a:gd name="T23" fmla="*/ 78 h 156"/>
                        <a:gd name="T24" fmla="*/ 234 w 237"/>
                        <a:gd name="T25" fmla="*/ 83 h 156"/>
                        <a:gd name="T26" fmla="*/ 119 w 237"/>
                        <a:gd name="T27"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7" h="156">
                          <a:moveTo>
                            <a:pt x="21" y="78"/>
                          </a:moveTo>
                          <a:cubicBezTo>
                            <a:pt x="33" y="93"/>
                            <a:pt x="73" y="139"/>
                            <a:pt x="119" y="139"/>
                          </a:cubicBezTo>
                          <a:cubicBezTo>
                            <a:pt x="165" y="139"/>
                            <a:pt x="205" y="93"/>
                            <a:pt x="216" y="78"/>
                          </a:cubicBezTo>
                          <a:cubicBezTo>
                            <a:pt x="205" y="63"/>
                            <a:pt x="165" y="17"/>
                            <a:pt x="119" y="17"/>
                          </a:cubicBezTo>
                          <a:cubicBezTo>
                            <a:pt x="73" y="17"/>
                            <a:pt x="33" y="63"/>
                            <a:pt x="21" y="78"/>
                          </a:cubicBezTo>
                          <a:close/>
                          <a:moveTo>
                            <a:pt x="119" y="156"/>
                          </a:moveTo>
                          <a:cubicBezTo>
                            <a:pt x="55" y="156"/>
                            <a:pt x="6" y="86"/>
                            <a:pt x="3" y="83"/>
                          </a:cubicBezTo>
                          <a:lnTo>
                            <a:pt x="0" y="78"/>
                          </a:lnTo>
                          <a:lnTo>
                            <a:pt x="3" y="73"/>
                          </a:lnTo>
                          <a:cubicBezTo>
                            <a:pt x="6" y="70"/>
                            <a:pt x="55" y="0"/>
                            <a:pt x="119" y="0"/>
                          </a:cubicBezTo>
                          <a:cubicBezTo>
                            <a:pt x="182" y="0"/>
                            <a:pt x="232" y="70"/>
                            <a:pt x="234" y="73"/>
                          </a:cubicBezTo>
                          <a:lnTo>
                            <a:pt x="237" y="78"/>
                          </a:lnTo>
                          <a:lnTo>
                            <a:pt x="234" y="83"/>
                          </a:lnTo>
                          <a:cubicBezTo>
                            <a:pt x="232" y="86"/>
                            <a:pt x="182" y="156"/>
                            <a:pt x="119" y="1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5" name="Oval 552">
                      <a:extLst>
                        <a:ext uri="{FF2B5EF4-FFF2-40B4-BE49-F238E27FC236}">
                          <a16:creationId xmlns:a16="http://schemas.microsoft.com/office/drawing/2014/main" id="{A09D9E4D-A9EE-0444-AB49-28854DFFB333}"/>
                        </a:ext>
                      </a:extLst>
                    </p:cNvPr>
                    <p:cNvSpPr>
                      <a:spLocks noChangeArrowheads="1"/>
                    </p:cNvSpPr>
                    <p:nvPr/>
                  </p:nvSpPr>
                  <p:spPr bwMode="auto">
                    <a:xfrm>
                      <a:off x="8126413" y="3524250"/>
                      <a:ext cx="58738" cy="571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6" name="TextBox 115">
                      <a:extLst>
                        <a:ext uri="{FF2B5EF4-FFF2-40B4-BE49-F238E27FC236}">
                          <a16:creationId xmlns:a16="http://schemas.microsoft.com/office/drawing/2014/main" id="{71E8EC8A-27A3-3842-A816-F45F3D1DAE4B}"/>
                        </a:ext>
                      </a:extLst>
                    </p:cNvPr>
                    <p:cNvSpPr txBox="1"/>
                    <p:nvPr/>
                  </p:nvSpPr>
                  <p:spPr>
                    <a:xfrm>
                      <a:off x="8097297" y="3512107"/>
                      <a:ext cx="469029" cy="75570"/>
                    </a:xfrm>
                    <a:prstGeom prst="rect">
                      <a:avLst/>
                    </a:prstGeom>
                    <a:noFill/>
                  </p:spPr>
                  <p:txBody>
                    <a:bodyPr wrap="square" lIns="0" tIns="0" rIns="0" bIns="0" rtlCol="0" anchor="ctr">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345</a:t>
                      </a:r>
                    </a:p>
                  </p:txBody>
                </p:sp>
              </p:grpSp>
              <p:grpSp>
                <p:nvGrpSpPr>
                  <p:cNvPr id="103" name="Group 102">
                    <a:extLst>
                      <a:ext uri="{FF2B5EF4-FFF2-40B4-BE49-F238E27FC236}">
                        <a16:creationId xmlns:a16="http://schemas.microsoft.com/office/drawing/2014/main" id="{3F98EDE8-A178-7842-AE52-A2DDE7A7F292}"/>
                      </a:ext>
                    </a:extLst>
                  </p:cNvPr>
                  <p:cNvGrpSpPr/>
                  <p:nvPr/>
                </p:nvGrpSpPr>
                <p:grpSpPr>
                  <a:xfrm>
                    <a:off x="8640763" y="3438525"/>
                    <a:ext cx="585788" cy="215900"/>
                    <a:chOff x="8640763" y="3438525"/>
                    <a:chExt cx="585788" cy="215900"/>
                  </a:xfrm>
                </p:grpSpPr>
                <p:sp>
                  <p:nvSpPr>
                    <p:cNvPr id="110" name="Rectangle 530">
                      <a:extLst>
                        <a:ext uri="{FF2B5EF4-FFF2-40B4-BE49-F238E27FC236}">
                          <a16:creationId xmlns:a16="http://schemas.microsoft.com/office/drawing/2014/main" id="{6EFE139C-15F3-EE48-9D2B-4BF8A1EBBBC3}"/>
                        </a:ext>
                      </a:extLst>
                    </p:cNvPr>
                    <p:cNvSpPr>
                      <a:spLocks noChangeArrowheads="1"/>
                    </p:cNvSpPr>
                    <p:nvPr/>
                  </p:nvSpPr>
                  <p:spPr bwMode="auto">
                    <a:xfrm>
                      <a:off x="8640763" y="3438525"/>
                      <a:ext cx="585788" cy="215900"/>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1" name="Freeform 553">
                      <a:extLst>
                        <a:ext uri="{FF2B5EF4-FFF2-40B4-BE49-F238E27FC236}">
                          <a16:creationId xmlns:a16="http://schemas.microsoft.com/office/drawing/2014/main" id="{9E4B8233-E847-294F-9EEF-49FE357071B6}"/>
                        </a:ext>
                      </a:extLst>
                    </p:cNvPr>
                    <p:cNvSpPr>
                      <a:spLocks/>
                    </p:cNvSpPr>
                    <p:nvPr/>
                  </p:nvSpPr>
                  <p:spPr bwMode="auto">
                    <a:xfrm>
                      <a:off x="8693150" y="3502025"/>
                      <a:ext cx="103188" cy="93663"/>
                    </a:xfrm>
                    <a:custGeom>
                      <a:avLst/>
                      <a:gdLst>
                        <a:gd name="T0" fmla="*/ 168 w 178"/>
                        <a:gd name="T1" fmla="*/ 87 h 160"/>
                        <a:gd name="T2" fmla="*/ 151 w 178"/>
                        <a:gd name="T3" fmla="*/ 18 h 160"/>
                        <a:gd name="T4" fmla="*/ 89 w 178"/>
                        <a:gd name="T5" fmla="*/ 43 h 160"/>
                        <a:gd name="T6" fmla="*/ 27 w 178"/>
                        <a:gd name="T7" fmla="*/ 18 h 160"/>
                        <a:gd name="T8" fmla="*/ 11 w 178"/>
                        <a:gd name="T9" fmla="*/ 87 h 160"/>
                        <a:gd name="T10" fmla="*/ 89 w 178"/>
                        <a:gd name="T11" fmla="*/ 160 h 160"/>
                        <a:gd name="T12" fmla="*/ 168 w 178"/>
                        <a:gd name="T13" fmla="*/ 87 h 160"/>
                      </a:gdLst>
                      <a:ahLst/>
                      <a:cxnLst>
                        <a:cxn ang="0">
                          <a:pos x="T0" y="T1"/>
                        </a:cxn>
                        <a:cxn ang="0">
                          <a:pos x="T2" y="T3"/>
                        </a:cxn>
                        <a:cxn ang="0">
                          <a:pos x="T4" y="T5"/>
                        </a:cxn>
                        <a:cxn ang="0">
                          <a:pos x="T6" y="T7"/>
                        </a:cxn>
                        <a:cxn ang="0">
                          <a:pos x="T8" y="T9"/>
                        </a:cxn>
                        <a:cxn ang="0">
                          <a:pos x="T10" y="T11"/>
                        </a:cxn>
                        <a:cxn ang="0">
                          <a:pos x="T12" y="T13"/>
                        </a:cxn>
                      </a:cxnLst>
                      <a:rect l="0" t="0" r="r" b="b"/>
                      <a:pathLst>
                        <a:path w="178" h="160">
                          <a:moveTo>
                            <a:pt x="168" y="87"/>
                          </a:moveTo>
                          <a:cubicBezTo>
                            <a:pt x="178" y="57"/>
                            <a:pt x="172" y="28"/>
                            <a:pt x="151" y="18"/>
                          </a:cubicBezTo>
                          <a:cubicBezTo>
                            <a:pt x="111" y="0"/>
                            <a:pt x="89" y="43"/>
                            <a:pt x="89" y="43"/>
                          </a:cubicBezTo>
                          <a:cubicBezTo>
                            <a:pt x="89" y="43"/>
                            <a:pt x="67" y="0"/>
                            <a:pt x="27" y="18"/>
                          </a:cubicBezTo>
                          <a:cubicBezTo>
                            <a:pt x="7" y="28"/>
                            <a:pt x="0" y="57"/>
                            <a:pt x="11" y="87"/>
                          </a:cubicBezTo>
                          <a:cubicBezTo>
                            <a:pt x="21" y="116"/>
                            <a:pt x="89" y="160"/>
                            <a:pt x="89" y="160"/>
                          </a:cubicBezTo>
                          <a:cubicBezTo>
                            <a:pt x="89" y="160"/>
                            <a:pt x="158" y="116"/>
                            <a:pt x="168" y="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12" name="TextBox 111">
                      <a:extLst>
                        <a:ext uri="{FF2B5EF4-FFF2-40B4-BE49-F238E27FC236}">
                          <a16:creationId xmlns:a16="http://schemas.microsoft.com/office/drawing/2014/main" id="{450E8FB9-2F6D-EA41-AC0A-C3CE8B25D892}"/>
                        </a:ext>
                      </a:extLst>
                    </p:cNvPr>
                    <p:cNvSpPr txBox="1"/>
                    <p:nvPr/>
                  </p:nvSpPr>
                  <p:spPr>
                    <a:xfrm>
                      <a:off x="8699180" y="3512107"/>
                      <a:ext cx="469029" cy="75570"/>
                    </a:xfrm>
                    <a:prstGeom prst="rect">
                      <a:avLst/>
                    </a:prstGeom>
                    <a:noFill/>
                  </p:spPr>
                  <p:txBody>
                    <a:bodyPr wrap="square" lIns="0" tIns="0" rIns="0" bIns="0" rtlCol="0" anchor="ctr">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138</a:t>
                      </a:r>
                    </a:p>
                  </p:txBody>
                </p:sp>
              </p:grpSp>
              <p:sp>
                <p:nvSpPr>
                  <p:cNvPr id="104" name="TextBox 103">
                    <a:extLst>
                      <a:ext uri="{FF2B5EF4-FFF2-40B4-BE49-F238E27FC236}">
                        <a16:creationId xmlns:a16="http://schemas.microsoft.com/office/drawing/2014/main" id="{7AC4884D-9F1D-E846-A9E0-904A36B774A6}"/>
                      </a:ext>
                    </a:extLst>
                  </p:cNvPr>
                  <p:cNvSpPr txBox="1"/>
                  <p:nvPr/>
                </p:nvSpPr>
                <p:spPr>
                  <a:xfrm>
                    <a:off x="7426643" y="2502693"/>
                    <a:ext cx="1055573" cy="113356"/>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00" b="1" i="0" u="none" strike="noStrike" kern="1200" cap="none" spc="0" normalizeH="0" baseline="0" noProof="0" dirty="0">
                        <a:ln>
                          <a:noFill/>
                        </a:ln>
                        <a:solidFill>
                          <a:srgbClr val="666666"/>
                        </a:solidFill>
                        <a:effectLst/>
                        <a:uLnTx/>
                        <a:uFillTx/>
                        <a:latin typeface="Arial" panose="020B0604020202020204" pitchFamily="34" charset="0"/>
                        <a:ea typeface="+mn-ea"/>
                        <a:cs typeface="Arial" panose="020B0604020202020204" pitchFamily="34" charset="0"/>
                      </a:rPr>
                      <a:t>User Profile</a:t>
                    </a:r>
                  </a:p>
                </p:txBody>
              </p:sp>
              <p:sp>
                <p:nvSpPr>
                  <p:cNvPr id="105" name="TextBox 104">
                    <a:extLst>
                      <a:ext uri="{FF2B5EF4-FFF2-40B4-BE49-F238E27FC236}">
                        <a16:creationId xmlns:a16="http://schemas.microsoft.com/office/drawing/2014/main" id="{227A70BB-6732-B048-9259-5BB37BE3F241}"/>
                      </a:ext>
                    </a:extLst>
                  </p:cNvPr>
                  <p:cNvSpPr txBox="1"/>
                  <p:nvPr/>
                </p:nvSpPr>
                <p:spPr>
                  <a:xfrm>
                    <a:off x="7999621" y="2860920"/>
                    <a:ext cx="879267" cy="340066"/>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00" b="1" i="0" u="none" strike="noStrike" kern="1200" cap="none" spc="0" normalizeH="0" baseline="0" noProof="0" dirty="0">
                        <a:ln>
                          <a:noFill/>
                        </a:ln>
                        <a:solidFill>
                          <a:srgbClr val="4E74A3"/>
                        </a:solidFill>
                        <a:effectLst/>
                        <a:uLnTx/>
                        <a:uFillTx/>
                        <a:latin typeface="Arial" panose="020B0604020202020204" pitchFamily="34" charset="0"/>
                        <a:ea typeface="+mn-ea"/>
                        <a:cs typeface="Arial" panose="020B0604020202020204" pitchFamily="34" charset="0"/>
                      </a:rPr>
                      <a:t>Name Here</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00" b="0" i="0" u="none" strike="noStrike" kern="1200" cap="none" spc="0" normalizeH="0" baseline="0" noProof="0" dirty="0">
                        <a:ln>
                          <a:noFill/>
                        </a:ln>
                        <a:solidFill>
                          <a:srgbClr val="4E74A3"/>
                        </a:solidFill>
                        <a:effectLst/>
                        <a:uLnTx/>
                        <a:uFillTx/>
                        <a:latin typeface="Arial" panose="020B0604020202020204" pitchFamily="34" charset="0"/>
                        <a:ea typeface="+mn-ea"/>
                        <a:cs typeface="Arial" panose="020B0604020202020204" pitchFamily="34" charset="0"/>
                      </a:rPr>
                      <a:t>Title Here</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Certifications</a:t>
                    </a:r>
                  </a:p>
                </p:txBody>
              </p:sp>
              <p:grpSp>
                <p:nvGrpSpPr>
                  <p:cNvPr id="106" name="Group 105">
                    <a:extLst>
                      <a:ext uri="{FF2B5EF4-FFF2-40B4-BE49-F238E27FC236}">
                        <a16:creationId xmlns:a16="http://schemas.microsoft.com/office/drawing/2014/main" id="{64CB8A48-40EA-244A-8FF6-1F61A5075920}"/>
                      </a:ext>
                    </a:extLst>
                  </p:cNvPr>
                  <p:cNvGrpSpPr/>
                  <p:nvPr/>
                </p:nvGrpSpPr>
                <p:grpSpPr>
                  <a:xfrm>
                    <a:off x="8675688" y="2466975"/>
                    <a:ext cx="541338" cy="165100"/>
                    <a:chOff x="8675688" y="2466975"/>
                    <a:chExt cx="541338" cy="165100"/>
                  </a:xfrm>
                </p:grpSpPr>
                <p:sp>
                  <p:nvSpPr>
                    <p:cNvPr id="107" name="Rectangle 542">
                      <a:extLst>
                        <a:ext uri="{FF2B5EF4-FFF2-40B4-BE49-F238E27FC236}">
                          <a16:creationId xmlns:a16="http://schemas.microsoft.com/office/drawing/2014/main" id="{249C0EFE-B706-F34D-94EE-09136AAC7433}"/>
                        </a:ext>
                      </a:extLst>
                    </p:cNvPr>
                    <p:cNvSpPr>
                      <a:spLocks noChangeArrowheads="1"/>
                    </p:cNvSpPr>
                    <p:nvPr/>
                  </p:nvSpPr>
                  <p:spPr bwMode="auto">
                    <a:xfrm>
                      <a:off x="8675688" y="2466975"/>
                      <a:ext cx="541338" cy="165100"/>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8" name="Freeform 549">
                      <a:extLst>
                        <a:ext uri="{FF2B5EF4-FFF2-40B4-BE49-F238E27FC236}">
                          <a16:creationId xmlns:a16="http://schemas.microsoft.com/office/drawing/2014/main" id="{D4D34DCD-4DDA-A54D-8A26-79EB5172628F}"/>
                        </a:ext>
                      </a:extLst>
                    </p:cNvPr>
                    <p:cNvSpPr>
                      <a:spLocks/>
                    </p:cNvSpPr>
                    <p:nvPr/>
                  </p:nvSpPr>
                  <p:spPr bwMode="auto">
                    <a:xfrm>
                      <a:off x="9077325" y="2533650"/>
                      <a:ext cx="36513" cy="36513"/>
                    </a:xfrm>
                    <a:custGeom>
                      <a:avLst/>
                      <a:gdLst>
                        <a:gd name="T0" fmla="*/ 26 w 63"/>
                        <a:gd name="T1" fmla="*/ 63 h 63"/>
                        <a:gd name="T2" fmla="*/ 26 w 63"/>
                        <a:gd name="T3" fmla="*/ 37 h 63"/>
                        <a:gd name="T4" fmla="*/ 0 w 63"/>
                        <a:gd name="T5" fmla="*/ 37 h 63"/>
                        <a:gd name="T6" fmla="*/ 0 w 63"/>
                        <a:gd name="T7" fmla="*/ 26 h 63"/>
                        <a:gd name="T8" fmla="*/ 26 w 63"/>
                        <a:gd name="T9" fmla="*/ 26 h 63"/>
                        <a:gd name="T10" fmla="*/ 26 w 63"/>
                        <a:gd name="T11" fmla="*/ 0 h 63"/>
                        <a:gd name="T12" fmla="*/ 37 w 63"/>
                        <a:gd name="T13" fmla="*/ 0 h 63"/>
                        <a:gd name="T14" fmla="*/ 37 w 63"/>
                        <a:gd name="T15" fmla="*/ 26 h 63"/>
                        <a:gd name="T16" fmla="*/ 63 w 63"/>
                        <a:gd name="T17" fmla="*/ 26 h 63"/>
                        <a:gd name="T18" fmla="*/ 63 w 63"/>
                        <a:gd name="T19" fmla="*/ 37 h 63"/>
                        <a:gd name="T20" fmla="*/ 37 w 63"/>
                        <a:gd name="T21" fmla="*/ 37 h 63"/>
                        <a:gd name="T22" fmla="*/ 37 w 63"/>
                        <a:gd name="T23" fmla="*/ 63 h 63"/>
                        <a:gd name="T24" fmla="*/ 26 w 63"/>
                        <a:gd name="T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3">
                          <a:moveTo>
                            <a:pt x="26" y="63"/>
                          </a:moveTo>
                          <a:lnTo>
                            <a:pt x="26" y="37"/>
                          </a:lnTo>
                          <a:lnTo>
                            <a:pt x="0" y="37"/>
                          </a:lnTo>
                          <a:lnTo>
                            <a:pt x="0" y="26"/>
                          </a:lnTo>
                          <a:lnTo>
                            <a:pt x="26" y="26"/>
                          </a:lnTo>
                          <a:lnTo>
                            <a:pt x="26" y="0"/>
                          </a:lnTo>
                          <a:lnTo>
                            <a:pt x="37" y="0"/>
                          </a:lnTo>
                          <a:lnTo>
                            <a:pt x="37" y="26"/>
                          </a:lnTo>
                          <a:lnTo>
                            <a:pt x="63" y="26"/>
                          </a:lnTo>
                          <a:lnTo>
                            <a:pt x="63" y="37"/>
                          </a:lnTo>
                          <a:lnTo>
                            <a:pt x="37" y="37"/>
                          </a:lnTo>
                          <a:lnTo>
                            <a:pt x="37" y="63"/>
                          </a:lnTo>
                          <a:lnTo>
                            <a:pt x="26"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5239E08A-66B8-E84D-A04C-A823846F6BA6}"/>
                        </a:ext>
                      </a:extLst>
                    </p:cNvPr>
                    <p:cNvSpPr txBox="1"/>
                    <p:nvPr/>
                  </p:nvSpPr>
                  <p:spPr>
                    <a:xfrm>
                      <a:off x="8678863" y="2511763"/>
                      <a:ext cx="352426" cy="75570"/>
                    </a:xfrm>
                    <a:prstGeom prst="rect">
                      <a:avLst/>
                    </a:prstGeom>
                    <a:noFill/>
                  </p:spPr>
                  <p:txBody>
                    <a:bodyPr wrap="square" lIns="0" tIns="0" rIns="0" bIns="0" rtlCol="0" anchor="ctr">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Follow</a:t>
                      </a:r>
                    </a:p>
                  </p:txBody>
                </p:sp>
              </p:grpSp>
            </p:grpSp>
            <p:sp>
              <p:nvSpPr>
                <p:cNvPr id="38" name="Freeform 678">
                  <a:extLst>
                    <a:ext uri="{FF2B5EF4-FFF2-40B4-BE49-F238E27FC236}">
                      <a16:creationId xmlns:a16="http://schemas.microsoft.com/office/drawing/2014/main" id="{38F4E5A8-2321-0B46-90AF-AB9377B049E1}"/>
                    </a:ext>
                  </a:extLst>
                </p:cNvPr>
                <p:cNvSpPr>
                  <a:spLocks/>
                </p:cNvSpPr>
                <p:nvPr/>
              </p:nvSpPr>
              <p:spPr bwMode="auto">
                <a:xfrm rot="5400000">
                  <a:off x="7649211" y="3149715"/>
                  <a:ext cx="4343400" cy="18288"/>
                </a:xfrm>
                <a:custGeom>
                  <a:avLst/>
                  <a:gdLst>
                    <a:gd name="T0" fmla="*/ 3441 w 3441"/>
                    <a:gd name="T1" fmla="*/ 61 h 122"/>
                    <a:gd name="T2" fmla="*/ 3376 w 3441"/>
                    <a:gd name="T3" fmla="*/ 122 h 122"/>
                    <a:gd name="T4" fmla="*/ 65 w 3441"/>
                    <a:gd name="T5" fmla="*/ 122 h 122"/>
                    <a:gd name="T6" fmla="*/ 0 w 3441"/>
                    <a:gd name="T7" fmla="*/ 61 h 122"/>
                    <a:gd name="T8" fmla="*/ 65 w 3441"/>
                    <a:gd name="T9" fmla="*/ 0 h 122"/>
                    <a:gd name="T10" fmla="*/ 3376 w 3441"/>
                    <a:gd name="T11" fmla="*/ 0 h 122"/>
                    <a:gd name="T12" fmla="*/ 3441 w 3441"/>
                    <a:gd name="T13" fmla="*/ 61 h 122"/>
                  </a:gdLst>
                  <a:ahLst/>
                  <a:cxnLst>
                    <a:cxn ang="0">
                      <a:pos x="T0" y="T1"/>
                    </a:cxn>
                    <a:cxn ang="0">
                      <a:pos x="T2" y="T3"/>
                    </a:cxn>
                    <a:cxn ang="0">
                      <a:pos x="T4" y="T5"/>
                    </a:cxn>
                    <a:cxn ang="0">
                      <a:pos x="T6" y="T7"/>
                    </a:cxn>
                    <a:cxn ang="0">
                      <a:pos x="T8" y="T9"/>
                    </a:cxn>
                    <a:cxn ang="0">
                      <a:pos x="T10" y="T11"/>
                    </a:cxn>
                    <a:cxn ang="0">
                      <a:pos x="T12" y="T13"/>
                    </a:cxn>
                  </a:cxnLst>
                  <a:rect l="0" t="0" r="r" b="b"/>
                  <a:pathLst>
                    <a:path w="3441" h="122">
                      <a:moveTo>
                        <a:pt x="3441" y="61"/>
                      </a:moveTo>
                      <a:cubicBezTo>
                        <a:pt x="3441" y="95"/>
                        <a:pt x="3412" y="122"/>
                        <a:pt x="3376" y="122"/>
                      </a:cubicBezTo>
                      <a:lnTo>
                        <a:pt x="65" y="122"/>
                      </a:lnTo>
                      <a:cubicBezTo>
                        <a:pt x="29" y="122"/>
                        <a:pt x="0" y="95"/>
                        <a:pt x="0" y="61"/>
                      </a:cubicBezTo>
                      <a:cubicBezTo>
                        <a:pt x="0" y="27"/>
                        <a:pt x="29" y="0"/>
                        <a:pt x="65" y="0"/>
                      </a:cubicBezTo>
                      <a:lnTo>
                        <a:pt x="3376" y="0"/>
                      </a:lnTo>
                      <a:cubicBezTo>
                        <a:pt x="3412" y="0"/>
                        <a:pt x="3441" y="27"/>
                        <a:pt x="3441" y="6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39" name="Group 38">
                  <a:extLst>
                    <a:ext uri="{FF2B5EF4-FFF2-40B4-BE49-F238E27FC236}">
                      <a16:creationId xmlns:a16="http://schemas.microsoft.com/office/drawing/2014/main" id="{5FFD246E-7D23-4246-901D-2FC04AD9A4D7}"/>
                    </a:ext>
                  </a:extLst>
                </p:cNvPr>
                <p:cNvGrpSpPr/>
                <p:nvPr/>
              </p:nvGrpSpPr>
              <p:grpSpPr>
                <a:xfrm>
                  <a:off x="9788737" y="2331817"/>
                  <a:ext cx="58738" cy="258763"/>
                  <a:chOff x="9771319" y="1739635"/>
                  <a:chExt cx="58738" cy="258763"/>
                </a:xfrm>
              </p:grpSpPr>
              <p:sp>
                <p:nvSpPr>
                  <p:cNvPr id="93" name="Freeform 679">
                    <a:extLst>
                      <a:ext uri="{FF2B5EF4-FFF2-40B4-BE49-F238E27FC236}">
                        <a16:creationId xmlns:a16="http://schemas.microsoft.com/office/drawing/2014/main" id="{00248ADD-14F3-A840-9124-890561EBFC3C}"/>
                      </a:ext>
                    </a:extLst>
                  </p:cNvPr>
                  <p:cNvSpPr>
                    <a:spLocks/>
                  </p:cNvSpPr>
                  <p:nvPr/>
                </p:nvSpPr>
                <p:spPr bwMode="auto">
                  <a:xfrm rot="5400000">
                    <a:off x="9671306" y="1839648"/>
                    <a:ext cx="258763" cy="58738"/>
                  </a:xfrm>
                  <a:custGeom>
                    <a:avLst/>
                    <a:gdLst>
                      <a:gd name="T0" fmla="*/ 450 w 450"/>
                      <a:gd name="T1" fmla="*/ 51 h 102"/>
                      <a:gd name="T2" fmla="*/ 396 w 450"/>
                      <a:gd name="T3" fmla="*/ 102 h 102"/>
                      <a:gd name="T4" fmla="*/ 54 w 450"/>
                      <a:gd name="T5" fmla="*/ 102 h 102"/>
                      <a:gd name="T6" fmla="*/ 0 w 450"/>
                      <a:gd name="T7" fmla="*/ 51 h 102"/>
                      <a:gd name="T8" fmla="*/ 54 w 450"/>
                      <a:gd name="T9" fmla="*/ 0 h 102"/>
                      <a:gd name="T10" fmla="*/ 396 w 450"/>
                      <a:gd name="T11" fmla="*/ 0 h 102"/>
                      <a:gd name="T12" fmla="*/ 450 w 450"/>
                      <a:gd name="T13" fmla="*/ 51 h 102"/>
                    </a:gdLst>
                    <a:ahLst/>
                    <a:cxnLst>
                      <a:cxn ang="0">
                        <a:pos x="T0" y="T1"/>
                      </a:cxn>
                      <a:cxn ang="0">
                        <a:pos x="T2" y="T3"/>
                      </a:cxn>
                      <a:cxn ang="0">
                        <a:pos x="T4" y="T5"/>
                      </a:cxn>
                      <a:cxn ang="0">
                        <a:pos x="T6" y="T7"/>
                      </a:cxn>
                      <a:cxn ang="0">
                        <a:pos x="T8" y="T9"/>
                      </a:cxn>
                      <a:cxn ang="0">
                        <a:pos x="T10" y="T11"/>
                      </a:cxn>
                      <a:cxn ang="0">
                        <a:pos x="T12" y="T13"/>
                      </a:cxn>
                    </a:cxnLst>
                    <a:rect l="0" t="0" r="r" b="b"/>
                    <a:pathLst>
                      <a:path w="450" h="102">
                        <a:moveTo>
                          <a:pt x="450" y="51"/>
                        </a:moveTo>
                        <a:cubicBezTo>
                          <a:pt x="450" y="79"/>
                          <a:pt x="426" y="102"/>
                          <a:pt x="396" y="102"/>
                        </a:cubicBezTo>
                        <a:lnTo>
                          <a:pt x="54" y="102"/>
                        </a:lnTo>
                        <a:cubicBezTo>
                          <a:pt x="24" y="102"/>
                          <a:pt x="0" y="79"/>
                          <a:pt x="0" y="51"/>
                        </a:cubicBezTo>
                        <a:cubicBezTo>
                          <a:pt x="0" y="23"/>
                          <a:pt x="24" y="0"/>
                          <a:pt x="54" y="0"/>
                        </a:cubicBezTo>
                        <a:lnTo>
                          <a:pt x="396" y="0"/>
                        </a:lnTo>
                        <a:cubicBezTo>
                          <a:pt x="426" y="0"/>
                          <a:pt x="450" y="23"/>
                          <a:pt x="450" y="51"/>
                        </a:cubicBezTo>
                        <a:close/>
                      </a:path>
                    </a:pathLst>
                  </a:cu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4" name="Rectangle 680">
                    <a:extLst>
                      <a:ext uri="{FF2B5EF4-FFF2-40B4-BE49-F238E27FC236}">
                        <a16:creationId xmlns:a16="http://schemas.microsoft.com/office/drawing/2014/main" id="{C9DA0AA7-BDF9-E745-AB71-FDE67905B1DD}"/>
                      </a:ext>
                    </a:extLst>
                  </p:cNvPr>
                  <p:cNvSpPr>
                    <a:spLocks noChangeArrowheads="1"/>
                  </p:cNvSpPr>
                  <p:nvPr/>
                </p:nvSpPr>
                <p:spPr bwMode="auto">
                  <a:xfrm rot="5400000">
                    <a:off x="9794337" y="1813454"/>
                    <a:ext cx="14288" cy="44450"/>
                  </a:xfrm>
                  <a:prstGeom prst="rect">
                    <a:avLst/>
                  </a:prstGeom>
                  <a:solidFill>
                    <a:srgbClr val="5D97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5" name="Rectangle 681">
                    <a:extLst>
                      <a:ext uri="{FF2B5EF4-FFF2-40B4-BE49-F238E27FC236}">
                        <a16:creationId xmlns:a16="http://schemas.microsoft.com/office/drawing/2014/main" id="{A8B9CA59-452B-1E4D-AAC9-5C0B726CF602}"/>
                      </a:ext>
                    </a:extLst>
                  </p:cNvPr>
                  <p:cNvSpPr>
                    <a:spLocks noChangeArrowheads="1"/>
                  </p:cNvSpPr>
                  <p:nvPr/>
                </p:nvSpPr>
                <p:spPr bwMode="auto">
                  <a:xfrm rot="5400000">
                    <a:off x="9794337" y="1846791"/>
                    <a:ext cx="14288" cy="44450"/>
                  </a:xfrm>
                  <a:prstGeom prst="rect">
                    <a:avLst/>
                  </a:prstGeom>
                  <a:solidFill>
                    <a:srgbClr val="5D97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6" name="Rectangle 682">
                    <a:extLst>
                      <a:ext uri="{FF2B5EF4-FFF2-40B4-BE49-F238E27FC236}">
                        <a16:creationId xmlns:a16="http://schemas.microsoft.com/office/drawing/2014/main" id="{A3E10F04-25C0-1845-8F52-FF0DA3DA4445}"/>
                      </a:ext>
                    </a:extLst>
                  </p:cNvPr>
                  <p:cNvSpPr>
                    <a:spLocks noChangeArrowheads="1"/>
                  </p:cNvSpPr>
                  <p:nvPr/>
                </p:nvSpPr>
                <p:spPr bwMode="auto">
                  <a:xfrm rot="5400000">
                    <a:off x="9794337" y="1881716"/>
                    <a:ext cx="14288" cy="44450"/>
                  </a:xfrm>
                  <a:prstGeom prst="rect">
                    <a:avLst/>
                  </a:prstGeom>
                  <a:solidFill>
                    <a:srgbClr val="5D97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40" name="TextBox 39">
                  <a:extLst>
                    <a:ext uri="{FF2B5EF4-FFF2-40B4-BE49-F238E27FC236}">
                      <a16:creationId xmlns:a16="http://schemas.microsoft.com/office/drawing/2014/main" id="{990A2B1D-EEB4-5E45-8240-97EA7BCEF10A}"/>
                    </a:ext>
                  </a:extLst>
                </p:cNvPr>
                <p:cNvSpPr txBox="1"/>
                <p:nvPr/>
              </p:nvSpPr>
              <p:spPr>
                <a:xfrm>
                  <a:off x="6749144" y="984273"/>
                  <a:ext cx="2973735" cy="386740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Lorem ipsum dolor sit amet, consectetuer adipiscing elit. Maecenas porttitor congue massa. Fusce posuere, magna sed pulvinar ultricies, purus lectus malesuada libero, sit amet commodo magna eros quis urna.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Nunc viverra imperdiet enim. Fusce est. Vivamus a tellus.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Pellentesque habitant morbi tristique senectus et netus et malesuada fames ac turpis egestas. Proin pharetra nonummy pede. Mauris et </a:t>
                  </a:r>
                  <a:r>
                    <a:rPr kumimoji="0" lang="en-US" sz="300" b="0" i="0" u="none" strike="noStrike" kern="1200" cap="none" spc="0" normalizeH="0" baseline="0" noProof="0" dirty="0" err="1">
                      <a:ln>
                        <a:noFill/>
                      </a:ln>
                      <a:solidFill>
                        <a:srgbClr val="929292"/>
                      </a:solidFill>
                      <a:effectLst/>
                      <a:uLnTx/>
                      <a:uFillTx/>
                      <a:latin typeface="Arial" panose="020B0604020202020204" pitchFamily="34" charset="0"/>
                      <a:ea typeface="+mn-ea"/>
                      <a:cs typeface="Arial" panose="020B0604020202020204" pitchFamily="34" charset="0"/>
                    </a:rPr>
                    <a:t>orci</a:t>
                  </a:r>
                  <a:r>
                    <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 Lorem ipsum dolor sit amet, consectetuer adipiscing elit. Maecenas porttitor congue massa. Fusce posuere, magna sed pulvinar ultricies, purus lectus malesuada libero, sit amet commodo magna eros quis urna.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Nunc viverra imperdiet enim. Fusce est. Vivamus a tellus.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Pellentesque habitant morbi tristique senectus et netus et malesuada fames ac turpis egestas. Proin pharetra nonummy pede. Mauris et orci.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 b="0" i="0" u="none" strike="noStrike" kern="1200" cap="none" spc="0" normalizeH="0" baseline="0" noProof="0" dirty="0" err="1">
                      <a:ln>
                        <a:noFill/>
                      </a:ln>
                      <a:solidFill>
                        <a:srgbClr val="929292"/>
                      </a:solidFill>
                      <a:effectLst/>
                      <a:uLnTx/>
                      <a:uFillTx/>
                      <a:latin typeface="Arial" panose="020B0604020202020204" pitchFamily="34" charset="0"/>
                      <a:ea typeface="+mn-ea"/>
                      <a:cs typeface="Arial" panose="020B0604020202020204" pitchFamily="34" charset="0"/>
                    </a:rPr>
                    <a:t>Consectetuer</a:t>
                  </a:r>
                  <a:r>
                    <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 adipiscing elit. Maecenas porttitor congue massa. Fusce posuere, magna sed pulvinar ultricies, purus lectus malesuada libero, sit amet commodo magna eros quis urna.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Pellentesque habitant morbi tristique senectus et netus et malesuada fames ac turpis egestas. Proin pharetra nonummy pede. Mauris et </a:t>
                  </a:r>
                  <a:r>
                    <a:rPr kumimoji="0" lang="en-US" sz="300" b="0" i="0" u="none" strike="noStrike" kern="1200" cap="none" spc="0" normalizeH="0" baseline="0" noProof="0" dirty="0" err="1">
                      <a:ln>
                        <a:noFill/>
                      </a:ln>
                      <a:solidFill>
                        <a:srgbClr val="929292"/>
                      </a:solidFill>
                      <a:effectLst/>
                      <a:uLnTx/>
                      <a:uFillTx/>
                      <a:latin typeface="Arial" panose="020B0604020202020204" pitchFamily="34" charset="0"/>
                      <a:ea typeface="+mn-ea"/>
                      <a:cs typeface="Arial" panose="020B0604020202020204" pitchFamily="34" charset="0"/>
                    </a:rPr>
                    <a:t>orci</a:t>
                  </a:r>
                  <a:r>
                    <a:rPr kumimoji="0" lang="en-US" sz="30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a:t>
                  </a:r>
                </a:p>
              </p:txBody>
            </p:sp>
            <p:grpSp>
              <p:nvGrpSpPr>
                <p:cNvPr id="41" name="Group 40">
                  <a:extLst>
                    <a:ext uri="{FF2B5EF4-FFF2-40B4-BE49-F238E27FC236}">
                      <a16:creationId xmlns:a16="http://schemas.microsoft.com/office/drawing/2014/main" id="{A630CB37-207A-7C4C-9BA6-18D5555A3B84}"/>
                    </a:ext>
                  </a:extLst>
                </p:cNvPr>
                <p:cNvGrpSpPr>
                  <a:grpSpLocks noChangeAspect="1"/>
                </p:cNvGrpSpPr>
                <p:nvPr/>
              </p:nvGrpSpPr>
              <p:grpSpPr>
                <a:xfrm>
                  <a:off x="2345467" y="5015054"/>
                  <a:ext cx="1449388" cy="323851"/>
                  <a:chOff x="3975101" y="1704975"/>
                  <a:chExt cx="1449388" cy="323851"/>
                </a:xfrm>
              </p:grpSpPr>
              <p:sp>
                <p:nvSpPr>
                  <p:cNvPr id="72" name="Rectangle 175">
                    <a:extLst>
                      <a:ext uri="{FF2B5EF4-FFF2-40B4-BE49-F238E27FC236}">
                        <a16:creationId xmlns:a16="http://schemas.microsoft.com/office/drawing/2014/main" id="{F2F3FCCD-0819-8D40-8F02-775279440368}"/>
                      </a:ext>
                    </a:extLst>
                  </p:cNvPr>
                  <p:cNvSpPr>
                    <a:spLocks noChangeArrowheads="1"/>
                  </p:cNvSpPr>
                  <p:nvPr/>
                </p:nvSpPr>
                <p:spPr bwMode="auto">
                  <a:xfrm>
                    <a:off x="3975101" y="1709738"/>
                    <a:ext cx="1449388" cy="319088"/>
                  </a:xfrm>
                  <a:prstGeom prst="rect">
                    <a:avLst/>
                  </a:prstGeom>
                  <a:solidFill>
                    <a:srgbClr val="F2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3" name="Rectangle 176">
                    <a:extLst>
                      <a:ext uri="{FF2B5EF4-FFF2-40B4-BE49-F238E27FC236}">
                        <a16:creationId xmlns:a16="http://schemas.microsoft.com/office/drawing/2014/main" id="{6804F22F-89C4-884E-B4EC-71AEBF7EFE99}"/>
                      </a:ext>
                    </a:extLst>
                  </p:cNvPr>
                  <p:cNvSpPr>
                    <a:spLocks noChangeArrowheads="1"/>
                  </p:cNvSpPr>
                  <p:nvPr/>
                </p:nvSpPr>
                <p:spPr bwMode="auto">
                  <a:xfrm>
                    <a:off x="4256088" y="1762125"/>
                    <a:ext cx="214313" cy="215900"/>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4" name="Rectangle 177">
                    <a:extLst>
                      <a:ext uri="{FF2B5EF4-FFF2-40B4-BE49-F238E27FC236}">
                        <a16:creationId xmlns:a16="http://schemas.microsoft.com/office/drawing/2014/main" id="{A99933CE-E702-CF45-B868-0CEEE253A59A}"/>
                      </a:ext>
                    </a:extLst>
                  </p:cNvPr>
                  <p:cNvSpPr>
                    <a:spLocks noChangeArrowheads="1"/>
                  </p:cNvSpPr>
                  <p:nvPr/>
                </p:nvSpPr>
                <p:spPr bwMode="auto">
                  <a:xfrm>
                    <a:off x="4470401" y="1762125"/>
                    <a:ext cx="9525" cy="215900"/>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5" name="Rectangle 178">
                    <a:extLst>
                      <a:ext uri="{FF2B5EF4-FFF2-40B4-BE49-F238E27FC236}">
                        <a16:creationId xmlns:a16="http://schemas.microsoft.com/office/drawing/2014/main" id="{0ADC1815-FE21-2D45-BCE8-1C98924F7683}"/>
                      </a:ext>
                    </a:extLst>
                  </p:cNvPr>
                  <p:cNvSpPr>
                    <a:spLocks noChangeArrowheads="1"/>
                  </p:cNvSpPr>
                  <p:nvPr/>
                </p:nvSpPr>
                <p:spPr bwMode="auto">
                  <a:xfrm>
                    <a:off x="4032251" y="1762125"/>
                    <a:ext cx="214313" cy="215900"/>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6" name="Rectangle 179">
                    <a:extLst>
                      <a:ext uri="{FF2B5EF4-FFF2-40B4-BE49-F238E27FC236}">
                        <a16:creationId xmlns:a16="http://schemas.microsoft.com/office/drawing/2014/main" id="{B17B9322-0DBA-3D48-A2D3-9CEA07835606}"/>
                      </a:ext>
                    </a:extLst>
                  </p:cNvPr>
                  <p:cNvSpPr>
                    <a:spLocks noChangeArrowheads="1"/>
                  </p:cNvSpPr>
                  <p:nvPr/>
                </p:nvSpPr>
                <p:spPr bwMode="auto">
                  <a:xfrm>
                    <a:off x="4246563" y="1762125"/>
                    <a:ext cx="9525" cy="215900"/>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7" name="Rectangle 180">
                    <a:extLst>
                      <a:ext uri="{FF2B5EF4-FFF2-40B4-BE49-F238E27FC236}">
                        <a16:creationId xmlns:a16="http://schemas.microsoft.com/office/drawing/2014/main" id="{1E5CF105-7A4C-AA49-BCBB-1AFA31EE27BC}"/>
                      </a:ext>
                    </a:extLst>
                  </p:cNvPr>
                  <p:cNvSpPr>
                    <a:spLocks noChangeArrowheads="1"/>
                  </p:cNvSpPr>
                  <p:nvPr/>
                </p:nvSpPr>
                <p:spPr bwMode="auto">
                  <a:xfrm>
                    <a:off x="4479926" y="1762125"/>
                    <a:ext cx="214313" cy="215900"/>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8" name="Rectangle 181">
                    <a:extLst>
                      <a:ext uri="{FF2B5EF4-FFF2-40B4-BE49-F238E27FC236}">
                        <a16:creationId xmlns:a16="http://schemas.microsoft.com/office/drawing/2014/main" id="{CD29320B-81D6-7940-A657-649B2C69456A}"/>
                      </a:ext>
                    </a:extLst>
                  </p:cNvPr>
                  <p:cNvSpPr>
                    <a:spLocks noChangeArrowheads="1"/>
                  </p:cNvSpPr>
                  <p:nvPr/>
                </p:nvSpPr>
                <p:spPr bwMode="auto">
                  <a:xfrm>
                    <a:off x="4694238" y="1762125"/>
                    <a:ext cx="9525" cy="215900"/>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9" name="Rectangle 182">
                    <a:extLst>
                      <a:ext uri="{FF2B5EF4-FFF2-40B4-BE49-F238E27FC236}">
                        <a16:creationId xmlns:a16="http://schemas.microsoft.com/office/drawing/2014/main" id="{BD12A531-C2E5-F542-BFDA-FADC450DB1EB}"/>
                      </a:ext>
                    </a:extLst>
                  </p:cNvPr>
                  <p:cNvSpPr>
                    <a:spLocks noChangeArrowheads="1"/>
                  </p:cNvSpPr>
                  <p:nvPr/>
                </p:nvSpPr>
                <p:spPr bwMode="auto">
                  <a:xfrm>
                    <a:off x="4703763" y="1762125"/>
                    <a:ext cx="214313" cy="215900"/>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0" name="Rectangle 183">
                    <a:extLst>
                      <a:ext uri="{FF2B5EF4-FFF2-40B4-BE49-F238E27FC236}">
                        <a16:creationId xmlns:a16="http://schemas.microsoft.com/office/drawing/2014/main" id="{68388C23-B1D0-6E45-A9C4-6A5108F15593}"/>
                      </a:ext>
                    </a:extLst>
                  </p:cNvPr>
                  <p:cNvSpPr>
                    <a:spLocks noChangeArrowheads="1"/>
                  </p:cNvSpPr>
                  <p:nvPr/>
                </p:nvSpPr>
                <p:spPr bwMode="auto">
                  <a:xfrm>
                    <a:off x="4918076" y="1762125"/>
                    <a:ext cx="11113" cy="215900"/>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1" name="Rectangle 184">
                    <a:extLst>
                      <a:ext uri="{FF2B5EF4-FFF2-40B4-BE49-F238E27FC236}">
                        <a16:creationId xmlns:a16="http://schemas.microsoft.com/office/drawing/2014/main" id="{3ABEC6F4-F43E-7C45-8AD7-D614CBF26A6C}"/>
                      </a:ext>
                    </a:extLst>
                  </p:cNvPr>
                  <p:cNvSpPr>
                    <a:spLocks noChangeArrowheads="1"/>
                  </p:cNvSpPr>
                  <p:nvPr/>
                </p:nvSpPr>
                <p:spPr bwMode="auto">
                  <a:xfrm>
                    <a:off x="4929188" y="1762125"/>
                    <a:ext cx="214313" cy="215900"/>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2" name="Rectangle 185">
                    <a:extLst>
                      <a:ext uri="{FF2B5EF4-FFF2-40B4-BE49-F238E27FC236}">
                        <a16:creationId xmlns:a16="http://schemas.microsoft.com/office/drawing/2014/main" id="{167FE658-6423-9040-B612-36378036FE2D}"/>
                      </a:ext>
                    </a:extLst>
                  </p:cNvPr>
                  <p:cNvSpPr>
                    <a:spLocks noChangeArrowheads="1"/>
                  </p:cNvSpPr>
                  <p:nvPr/>
                </p:nvSpPr>
                <p:spPr bwMode="auto">
                  <a:xfrm>
                    <a:off x="5143501" y="1762125"/>
                    <a:ext cx="7938" cy="215900"/>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3" name="Rectangle 186">
                    <a:extLst>
                      <a:ext uri="{FF2B5EF4-FFF2-40B4-BE49-F238E27FC236}">
                        <a16:creationId xmlns:a16="http://schemas.microsoft.com/office/drawing/2014/main" id="{59F93388-E17A-4141-BCFB-65A25E0ED006}"/>
                      </a:ext>
                    </a:extLst>
                  </p:cNvPr>
                  <p:cNvSpPr>
                    <a:spLocks noChangeArrowheads="1"/>
                  </p:cNvSpPr>
                  <p:nvPr/>
                </p:nvSpPr>
                <p:spPr bwMode="auto">
                  <a:xfrm>
                    <a:off x="5151438" y="1762125"/>
                    <a:ext cx="215900" cy="215900"/>
                  </a:xfrm>
                  <a:prstGeom prst="rect">
                    <a:avLst/>
                  </a:prstGeom>
                  <a:solidFill>
                    <a:srgbClr val="4875A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4" name="Freeform 187">
                    <a:extLst>
                      <a:ext uri="{FF2B5EF4-FFF2-40B4-BE49-F238E27FC236}">
                        <a16:creationId xmlns:a16="http://schemas.microsoft.com/office/drawing/2014/main" id="{33064408-C86C-CB40-8BF2-FA2B182F8D05}"/>
                      </a:ext>
                    </a:extLst>
                  </p:cNvPr>
                  <p:cNvSpPr>
                    <a:spLocks/>
                  </p:cNvSpPr>
                  <p:nvPr/>
                </p:nvSpPr>
                <p:spPr bwMode="auto">
                  <a:xfrm>
                    <a:off x="4343401" y="1825625"/>
                    <a:ext cx="25400" cy="69850"/>
                  </a:xfrm>
                  <a:custGeom>
                    <a:avLst/>
                    <a:gdLst>
                      <a:gd name="T0" fmla="*/ 44 w 44"/>
                      <a:gd name="T1" fmla="*/ 120 h 120"/>
                      <a:gd name="T2" fmla="*/ 30 w 44"/>
                      <a:gd name="T3" fmla="*/ 120 h 120"/>
                      <a:gd name="T4" fmla="*/ 30 w 44"/>
                      <a:gd name="T5" fmla="*/ 26 h 120"/>
                      <a:gd name="T6" fmla="*/ 16 w 44"/>
                      <a:gd name="T7" fmla="*/ 36 h 120"/>
                      <a:gd name="T8" fmla="*/ 0 w 44"/>
                      <a:gd name="T9" fmla="*/ 44 h 120"/>
                      <a:gd name="T10" fmla="*/ 0 w 44"/>
                      <a:gd name="T11" fmla="*/ 30 h 120"/>
                      <a:gd name="T12" fmla="*/ 22 w 44"/>
                      <a:gd name="T13" fmla="*/ 16 h 120"/>
                      <a:gd name="T14" fmla="*/ 35 w 44"/>
                      <a:gd name="T15" fmla="*/ 0 h 120"/>
                      <a:gd name="T16" fmla="*/ 44 w 44"/>
                      <a:gd name="T17" fmla="*/ 0 h 120"/>
                      <a:gd name="T18" fmla="*/ 44 w 44"/>
                      <a:gd name="T1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120">
                        <a:moveTo>
                          <a:pt x="44" y="120"/>
                        </a:moveTo>
                        <a:lnTo>
                          <a:pt x="30" y="120"/>
                        </a:lnTo>
                        <a:lnTo>
                          <a:pt x="30" y="26"/>
                        </a:lnTo>
                        <a:cubicBezTo>
                          <a:pt x="26" y="30"/>
                          <a:pt x="22" y="33"/>
                          <a:pt x="16" y="36"/>
                        </a:cubicBezTo>
                        <a:cubicBezTo>
                          <a:pt x="10" y="40"/>
                          <a:pt x="5" y="42"/>
                          <a:pt x="0" y="44"/>
                        </a:cubicBezTo>
                        <a:lnTo>
                          <a:pt x="0" y="30"/>
                        </a:lnTo>
                        <a:cubicBezTo>
                          <a:pt x="9" y="26"/>
                          <a:pt x="16" y="21"/>
                          <a:pt x="22" y="16"/>
                        </a:cubicBezTo>
                        <a:cubicBezTo>
                          <a:pt x="28" y="10"/>
                          <a:pt x="32" y="5"/>
                          <a:pt x="35" y="0"/>
                        </a:cubicBezTo>
                        <a:lnTo>
                          <a:pt x="44" y="0"/>
                        </a:lnTo>
                        <a:lnTo>
                          <a:pt x="44" y="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5" name="Freeform 188">
                    <a:extLst>
                      <a:ext uri="{FF2B5EF4-FFF2-40B4-BE49-F238E27FC236}">
                        <a16:creationId xmlns:a16="http://schemas.microsoft.com/office/drawing/2014/main" id="{21EF5E00-3AEE-DA41-BA8D-7C2BFB9258EC}"/>
                      </a:ext>
                    </a:extLst>
                  </p:cNvPr>
                  <p:cNvSpPr>
                    <a:spLocks/>
                  </p:cNvSpPr>
                  <p:nvPr/>
                </p:nvSpPr>
                <p:spPr bwMode="auto">
                  <a:xfrm>
                    <a:off x="4557713" y="1825625"/>
                    <a:ext cx="46038" cy="69850"/>
                  </a:xfrm>
                  <a:custGeom>
                    <a:avLst/>
                    <a:gdLst>
                      <a:gd name="T0" fmla="*/ 79 w 79"/>
                      <a:gd name="T1" fmla="*/ 105 h 120"/>
                      <a:gd name="T2" fmla="*/ 79 w 79"/>
                      <a:gd name="T3" fmla="*/ 120 h 120"/>
                      <a:gd name="T4" fmla="*/ 1 w 79"/>
                      <a:gd name="T5" fmla="*/ 120 h 120"/>
                      <a:gd name="T6" fmla="*/ 2 w 79"/>
                      <a:gd name="T7" fmla="*/ 109 h 120"/>
                      <a:gd name="T8" fmla="*/ 12 w 79"/>
                      <a:gd name="T9" fmla="*/ 94 h 120"/>
                      <a:gd name="T10" fmla="*/ 31 w 79"/>
                      <a:gd name="T11" fmla="*/ 75 h 120"/>
                      <a:gd name="T12" fmla="*/ 57 w 79"/>
                      <a:gd name="T13" fmla="*/ 50 h 120"/>
                      <a:gd name="T14" fmla="*/ 64 w 79"/>
                      <a:gd name="T15" fmla="*/ 33 h 120"/>
                      <a:gd name="T16" fmla="*/ 58 w 79"/>
                      <a:gd name="T17" fmla="*/ 18 h 120"/>
                      <a:gd name="T18" fmla="*/ 42 w 79"/>
                      <a:gd name="T19" fmla="*/ 12 h 120"/>
                      <a:gd name="T20" fmla="*/ 25 w 79"/>
                      <a:gd name="T21" fmla="*/ 18 h 120"/>
                      <a:gd name="T22" fmla="*/ 18 w 79"/>
                      <a:gd name="T23" fmla="*/ 36 h 120"/>
                      <a:gd name="T24" fmla="*/ 3 w 79"/>
                      <a:gd name="T25" fmla="*/ 34 h 120"/>
                      <a:gd name="T26" fmla="*/ 15 w 79"/>
                      <a:gd name="T27" fmla="*/ 9 h 120"/>
                      <a:gd name="T28" fmla="*/ 42 w 79"/>
                      <a:gd name="T29" fmla="*/ 0 h 120"/>
                      <a:gd name="T30" fmla="*/ 69 w 79"/>
                      <a:gd name="T31" fmla="*/ 9 h 120"/>
                      <a:gd name="T32" fmla="*/ 79 w 79"/>
                      <a:gd name="T33" fmla="*/ 33 h 120"/>
                      <a:gd name="T34" fmla="*/ 76 w 79"/>
                      <a:gd name="T35" fmla="*/ 47 h 120"/>
                      <a:gd name="T36" fmla="*/ 67 w 79"/>
                      <a:gd name="T37" fmla="*/ 62 h 120"/>
                      <a:gd name="T38" fmla="*/ 44 w 79"/>
                      <a:gd name="T39" fmla="*/ 83 h 120"/>
                      <a:gd name="T40" fmla="*/ 27 w 79"/>
                      <a:gd name="T41" fmla="*/ 98 h 120"/>
                      <a:gd name="T42" fmla="*/ 21 w 79"/>
                      <a:gd name="T43" fmla="*/ 105 h 120"/>
                      <a:gd name="T44" fmla="*/ 79 w 79"/>
                      <a:gd name="T45" fmla="*/ 10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20">
                        <a:moveTo>
                          <a:pt x="79" y="105"/>
                        </a:moveTo>
                        <a:lnTo>
                          <a:pt x="79" y="120"/>
                        </a:lnTo>
                        <a:lnTo>
                          <a:pt x="1" y="120"/>
                        </a:lnTo>
                        <a:cubicBezTo>
                          <a:pt x="0" y="116"/>
                          <a:pt x="1" y="113"/>
                          <a:pt x="2" y="109"/>
                        </a:cubicBezTo>
                        <a:cubicBezTo>
                          <a:pt x="4" y="104"/>
                          <a:pt x="7" y="99"/>
                          <a:pt x="12" y="94"/>
                        </a:cubicBezTo>
                        <a:cubicBezTo>
                          <a:pt x="16" y="88"/>
                          <a:pt x="23" y="82"/>
                          <a:pt x="31" y="75"/>
                        </a:cubicBezTo>
                        <a:cubicBezTo>
                          <a:pt x="44" y="65"/>
                          <a:pt x="53" y="56"/>
                          <a:pt x="57" y="50"/>
                        </a:cubicBezTo>
                        <a:cubicBezTo>
                          <a:pt x="62" y="44"/>
                          <a:pt x="64" y="38"/>
                          <a:pt x="64" y="33"/>
                        </a:cubicBezTo>
                        <a:cubicBezTo>
                          <a:pt x="64" y="27"/>
                          <a:pt x="62" y="22"/>
                          <a:pt x="58" y="18"/>
                        </a:cubicBezTo>
                        <a:cubicBezTo>
                          <a:pt x="54" y="14"/>
                          <a:pt x="48" y="12"/>
                          <a:pt x="42" y="12"/>
                        </a:cubicBezTo>
                        <a:cubicBezTo>
                          <a:pt x="35" y="12"/>
                          <a:pt x="29" y="14"/>
                          <a:pt x="25" y="18"/>
                        </a:cubicBezTo>
                        <a:cubicBezTo>
                          <a:pt x="21" y="22"/>
                          <a:pt x="18" y="28"/>
                          <a:pt x="18" y="36"/>
                        </a:cubicBezTo>
                        <a:lnTo>
                          <a:pt x="3" y="34"/>
                        </a:lnTo>
                        <a:cubicBezTo>
                          <a:pt x="4" y="23"/>
                          <a:pt x="8" y="14"/>
                          <a:pt x="15" y="9"/>
                        </a:cubicBezTo>
                        <a:cubicBezTo>
                          <a:pt x="22" y="3"/>
                          <a:pt x="31" y="0"/>
                          <a:pt x="42" y="0"/>
                        </a:cubicBezTo>
                        <a:cubicBezTo>
                          <a:pt x="53" y="0"/>
                          <a:pt x="63" y="3"/>
                          <a:pt x="69" y="9"/>
                        </a:cubicBezTo>
                        <a:cubicBezTo>
                          <a:pt x="76" y="16"/>
                          <a:pt x="79" y="23"/>
                          <a:pt x="79" y="33"/>
                        </a:cubicBezTo>
                        <a:cubicBezTo>
                          <a:pt x="79" y="38"/>
                          <a:pt x="78" y="42"/>
                          <a:pt x="76" y="47"/>
                        </a:cubicBezTo>
                        <a:cubicBezTo>
                          <a:pt x="74" y="52"/>
                          <a:pt x="71" y="56"/>
                          <a:pt x="67" y="62"/>
                        </a:cubicBezTo>
                        <a:cubicBezTo>
                          <a:pt x="62" y="67"/>
                          <a:pt x="54" y="74"/>
                          <a:pt x="44" y="83"/>
                        </a:cubicBezTo>
                        <a:cubicBezTo>
                          <a:pt x="35" y="90"/>
                          <a:pt x="30" y="95"/>
                          <a:pt x="27" y="98"/>
                        </a:cubicBezTo>
                        <a:cubicBezTo>
                          <a:pt x="25" y="100"/>
                          <a:pt x="22" y="103"/>
                          <a:pt x="21" y="105"/>
                        </a:cubicBezTo>
                        <a:lnTo>
                          <a:pt x="79" y="10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6" name="Freeform 189">
                    <a:extLst>
                      <a:ext uri="{FF2B5EF4-FFF2-40B4-BE49-F238E27FC236}">
                        <a16:creationId xmlns:a16="http://schemas.microsoft.com/office/drawing/2014/main" id="{FD80612D-75B2-1C4A-803F-1C813A922985}"/>
                      </a:ext>
                    </a:extLst>
                  </p:cNvPr>
                  <p:cNvSpPr>
                    <a:spLocks/>
                  </p:cNvSpPr>
                  <p:nvPr/>
                </p:nvSpPr>
                <p:spPr bwMode="auto">
                  <a:xfrm>
                    <a:off x="4797426" y="1825625"/>
                    <a:ext cx="46038" cy="71438"/>
                  </a:xfrm>
                  <a:custGeom>
                    <a:avLst/>
                    <a:gdLst>
                      <a:gd name="T0" fmla="*/ 0 w 78"/>
                      <a:gd name="T1" fmla="*/ 88 h 122"/>
                      <a:gd name="T2" fmla="*/ 15 w 78"/>
                      <a:gd name="T3" fmla="*/ 86 h 122"/>
                      <a:gd name="T4" fmla="*/ 23 w 78"/>
                      <a:gd name="T5" fmla="*/ 104 h 122"/>
                      <a:gd name="T6" fmla="*/ 38 w 78"/>
                      <a:gd name="T7" fmla="*/ 110 h 122"/>
                      <a:gd name="T8" fmla="*/ 56 w 78"/>
                      <a:gd name="T9" fmla="*/ 102 h 122"/>
                      <a:gd name="T10" fmla="*/ 63 w 78"/>
                      <a:gd name="T11" fmla="*/ 85 h 122"/>
                      <a:gd name="T12" fmla="*/ 56 w 78"/>
                      <a:gd name="T13" fmla="*/ 68 h 122"/>
                      <a:gd name="T14" fmla="*/ 40 w 78"/>
                      <a:gd name="T15" fmla="*/ 61 h 122"/>
                      <a:gd name="T16" fmla="*/ 29 w 78"/>
                      <a:gd name="T17" fmla="*/ 63 h 122"/>
                      <a:gd name="T18" fmla="*/ 31 w 78"/>
                      <a:gd name="T19" fmla="*/ 50 h 122"/>
                      <a:gd name="T20" fmla="*/ 33 w 78"/>
                      <a:gd name="T21" fmla="*/ 50 h 122"/>
                      <a:gd name="T22" fmla="*/ 50 w 78"/>
                      <a:gd name="T23" fmla="*/ 45 h 122"/>
                      <a:gd name="T24" fmla="*/ 58 w 78"/>
                      <a:gd name="T25" fmla="*/ 30 h 122"/>
                      <a:gd name="T26" fmla="*/ 52 w 78"/>
                      <a:gd name="T27" fmla="*/ 17 h 122"/>
                      <a:gd name="T28" fmla="*/ 38 w 78"/>
                      <a:gd name="T29" fmla="*/ 12 h 122"/>
                      <a:gd name="T30" fmla="*/ 24 w 78"/>
                      <a:gd name="T31" fmla="*/ 17 h 122"/>
                      <a:gd name="T32" fmla="*/ 16 w 78"/>
                      <a:gd name="T33" fmla="*/ 33 h 122"/>
                      <a:gd name="T34" fmla="*/ 2 w 78"/>
                      <a:gd name="T35" fmla="*/ 31 h 122"/>
                      <a:gd name="T36" fmla="*/ 14 w 78"/>
                      <a:gd name="T37" fmla="*/ 8 h 122"/>
                      <a:gd name="T38" fmla="*/ 38 w 78"/>
                      <a:gd name="T39" fmla="*/ 0 h 122"/>
                      <a:gd name="T40" fmla="*/ 56 w 78"/>
                      <a:gd name="T41" fmla="*/ 4 h 122"/>
                      <a:gd name="T42" fmla="*/ 68 w 78"/>
                      <a:gd name="T43" fmla="*/ 15 h 122"/>
                      <a:gd name="T44" fmla="*/ 73 w 78"/>
                      <a:gd name="T45" fmla="*/ 31 h 122"/>
                      <a:gd name="T46" fmla="*/ 68 w 78"/>
                      <a:gd name="T47" fmla="*/ 45 h 122"/>
                      <a:gd name="T48" fmla="*/ 56 w 78"/>
                      <a:gd name="T49" fmla="*/ 55 h 122"/>
                      <a:gd name="T50" fmla="*/ 73 w 78"/>
                      <a:gd name="T51" fmla="*/ 65 h 122"/>
                      <a:gd name="T52" fmla="*/ 78 w 78"/>
                      <a:gd name="T53" fmla="*/ 84 h 122"/>
                      <a:gd name="T54" fmla="*/ 67 w 78"/>
                      <a:gd name="T55" fmla="*/ 111 h 122"/>
                      <a:gd name="T56" fmla="*/ 38 w 78"/>
                      <a:gd name="T57" fmla="*/ 122 h 122"/>
                      <a:gd name="T58" fmla="*/ 12 w 78"/>
                      <a:gd name="T59" fmla="*/ 112 h 122"/>
                      <a:gd name="T60" fmla="*/ 0 w 78"/>
                      <a:gd name="T61" fmla="*/ 8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22">
                        <a:moveTo>
                          <a:pt x="0" y="88"/>
                        </a:moveTo>
                        <a:lnTo>
                          <a:pt x="15" y="86"/>
                        </a:lnTo>
                        <a:cubicBezTo>
                          <a:pt x="17" y="94"/>
                          <a:pt x="19" y="100"/>
                          <a:pt x="23" y="104"/>
                        </a:cubicBezTo>
                        <a:cubicBezTo>
                          <a:pt x="28" y="108"/>
                          <a:pt x="33" y="110"/>
                          <a:pt x="38" y="110"/>
                        </a:cubicBezTo>
                        <a:cubicBezTo>
                          <a:pt x="45" y="110"/>
                          <a:pt x="51" y="107"/>
                          <a:pt x="56" y="102"/>
                        </a:cubicBezTo>
                        <a:cubicBezTo>
                          <a:pt x="60" y="98"/>
                          <a:pt x="63" y="92"/>
                          <a:pt x="63" y="85"/>
                        </a:cubicBezTo>
                        <a:cubicBezTo>
                          <a:pt x="63" y="78"/>
                          <a:pt x="61" y="72"/>
                          <a:pt x="56" y="68"/>
                        </a:cubicBezTo>
                        <a:cubicBezTo>
                          <a:pt x="52" y="64"/>
                          <a:pt x="46" y="61"/>
                          <a:pt x="40" y="61"/>
                        </a:cubicBezTo>
                        <a:cubicBezTo>
                          <a:pt x="37" y="61"/>
                          <a:pt x="33" y="62"/>
                          <a:pt x="29" y="63"/>
                        </a:cubicBezTo>
                        <a:lnTo>
                          <a:pt x="31" y="50"/>
                        </a:lnTo>
                        <a:cubicBezTo>
                          <a:pt x="32" y="50"/>
                          <a:pt x="33" y="50"/>
                          <a:pt x="33" y="50"/>
                        </a:cubicBezTo>
                        <a:cubicBezTo>
                          <a:pt x="39" y="50"/>
                          <a:pt x="45" y="49"/>
                          <a:pt x="50" y="45"/>
                        </a:cubicBezTo>
                        <a:cubicBezTo>
                          <a:pt x="55" y="42"/>
                          <a:pt x="58" y="37"/>
                          <a:pt x="58" y="30"/>
                        </a:cubicBezTo>
                        <a:cubicBezTo>
                          <a:pt x="58" y="25"/>
                          <a:pt x="56" y="21"/>
                          <a:pt x="52" y="17"/>
                        </a:cubicBezTo>
                        <a:cubicBezTo>
                          <a:pt x="48" y="14"/>
                          <a:pt x="44" y="12"/>
                          <a:pt x="38" y="12"/>
                        </a:cubicBezTo>
                        <a:cubicBezTo>
                          <a:pt x="32" y="12"/>
                          <a:pt x="28" y="14"/>
                          <a:pt x="24" y="17"/>
                        </a:cubicBezTo>
                        <a:cubicBezTo>
                          <a:pt x="20" y="21"/>
                          <a:pt x="18" y="26"/>
                          <a:pt x="16" y="33"/>
                        </a:cubicBezTo>
                        <a:lnTo>
                          <a:pt x="2" y="31"/>
                        </a:lnTo>
                        <a:cubicBezTo>
                          <a:pt x="4" y="21"/>
                          <a:pt x="8" y="13"/>
                          <a:pt x="14" y="8"/>
                        </a:cubicBezTo>
                        <a:cubicBezTo>
                          <a:pt x="20" y="2"/>
                          <a:pt x="28" y="0"/>
                          <a:pt x="38" y="0"/>
                        </a:cubicBezTo>
                        <a:cubicBezTo>
                          <a:pt x="44" y="0"/>
                          <a:pt x="50" y="1"/>
                          <a:pt x="56" y="4"/>
                        </a:cubicBezTo>
                        <a:cubicBezTo>
                          <a:pt x="61" y="7"/>
                          <a:pt x="65" y="11"/>
                          <a:pt x="68" y="15"/>
                        </a:cubicBezTo>
                        <a:cubicBezTo>
                          <a:pt x="71" y="20"/>
                          <a:pt x="73" y="25"/>
                          <a:pt x="73" y="31"/>
                        </a:cubicBezTo>
                        <a:cubicBezTo>
                          <a:pt x="73" y="36"/>
                          <a:pt x="71" y="41"/>
                          <a:pt x="68" y="45"/>
                        </a:cubicBezTo>
                        <a:cubicBezTo>
                          <a:pt x="66" y="49"/>
                          <a:pt x="62" y="52"/>
                          <a:pt x="56" y="55"/>
                        </a:cubicBezTo>
                        <a:cubicBezTo>
                          <a:pt x="63" y="57"/>
                          <a:pt x="69" y="60"/>
                          <a:pt x="73" y="65"/>
                        </a:cubicBezTo>
                        <a:cubicBezTo>
                          <a:pt x="76" y="70"/>
                          <a:pt x="78" y="77"/>
                          <a:pt x="78" y="84"/>
                        </a:cubicBezTo>
                        <a:cubicBezTo>
                          <a:pt x="78" y="95"/>
                          <a:pt x="75" y="104"/>
                          <a:pt x="67" y="111"/>
                        </a:cubicBezTo>
                        <a:cubicBezTo>
                          <a:pt x="59" y="118"/>
                          <a:pt x="50" y="122"/>
                          <a:pt x="38" y="122"/>
                        </a:cubicBezTo>
                        <a:cubicBezTo>
                          <a:pt x="28" y="122"/>
                          <a:pt x="19" y="119"/>
                          <a:pt x="12" y="112"/>
                        </a:cubicBezTo>
                        <a:cubicBezTo>
                          <a:pt x="5" y="106"/>
                          <a:pt x="1" y="98"/>
                          <a:pt x="0" y="8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7" name="Rectangle 190">
                    <a:extLst>
                      <a:ext uri="{FF2B5EF4-FFF2-40B4-BE49-F238E27FC236}">
                        <a16:creationId xmlns:a16="http://schemas.microsoft.com/office/drawing/2014/main" id="{AF6E6230-D05D-7D4C-B675-066C9DDD88B8}"/>
                      </a:ext>
                    </a:extLst>
                  </p:cNvPr>
                  <p:cNvSpPr>
                    <a:spLocks noChangeArrowheads="1"/>
                  </p:cNvSpPr>
                  <p:nvPr/>
                </p:nvSpPr>
                <p:spPr bwMode="auto">
                  <a:xfrm>
                    <a:off x="5002213" y="1885950"/>
                    <a:ext cx="9525" cy="95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8" name="Rectangle 191">
                    <a:extLst>
                      <a:ext uri="{FF2B5EF4-FFF2-40B4-BE49-F238E27FC236}">
                        <a16:creationId xmlns:a16="http://schemas.microsoft.com/office/drawing/2014/main" id="{5877F2AD-13BE-F64F-A32C-284191D12BB0}"/>
                      </a:ext>
                    </a:extLst>
                  </p:cNvPr>
                  <p:cNvSpPr>
                    <a:spLocks noChangeArrowheads="1"/>
                  </p:cNvSpPr>
                  <p:nvPr/>
                </p:nvSpPr>
                <p:spPr bwMode="auto">
                  <a:xfrm>
                    <a:off x="5029201" y="1885950"/>
                    <a:ext cx="9525" cy="95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89" name="Rectangle 192">
                    <a:extLst>
                      <a:ext uri="{FF2B5EF4-FFF2-40B4-BE49-F238E27FC236}">
                        <a16:creationId xmlns:a16="http://schemas.microsoft.com/office/drawing/2014/main" id="{E15CC102-9BF7-6043-9114-3A344F3AB0DD}"/>
                      </a:ext>
                    </a:extLst>
                  </p:cNvPr>
                  <p:cNvSpPr>
                    <a:spLocks noChangeArrowheads="1"/>
                  </p:cNvSpPr>
                  <p:nvPr/>
                </p:nvSpPr>
                <p:spPr bwMode="auto">
                  <a:xfrm>
                    <a:off x="5056188" y="1885950"/>
                    <a:ext cx="9525" cy="95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0" name="Freeform 193">
                    <a:extLst>
                      <a:ext uri="{FF2B5EF4-FFF2-40B4-BE49-F238E27FC236}">
                        <a16:creationId xmlns:a16="http://schemas.microsoft.com/office/drawing/2014/main" id="{FC91910E-B470-E442-A1C4-6D2D8ADD35F3}"/>
                      </a:ext>
                    </a:extLst>
                  </p:cNvPr>
                  <p:cNvSpPr>
                    <a:spLocks/>
                  </p:cNvSpPr>
                  <p:nvPr/>
                </p:nvSpPr>
                <p:spPr bwMode="auto">
                  <a:xfrm>
                    <a:off x="4105276" y="1814513"/>
                    <a:ext cx="57150" cy="109538"/>
                  </a:xfrm>
                  <a:custGeom>
                    <a:avLst/>
                    <a:gdLst>
                      <a:gd name="T0" fmla="*/ 88 w 100"/>
                      <a:gd name="T1" fmla="*/ 188 h 188"/>
                      <a:gd name="T2" fmla="*/ 0 w 100"/>
                      <a:gd name="T3" fmla="*/ 94 h 188"/>
                      <a:gd name="T4" fmla="*/ 88 w 100"/>
                      <a:gd name="T5" fmla="*/ 0 h 188"/>
                      <a:gd name="T6" fmla="*/ 100 w 100"/>
                      <a:gd name="T7" fmla="*/ 12 h 188"/>
                      <a:gd name="T8" fmla="*/ 23 w 100"/>
                      <a:gd name="T9" fmla="*/ 94 h 188"/>
                      <a:gd name="T10" fmla="*/ 100 w 100"/>
                      <a:gd name="T11" fmla="*/ 176 h 188"/>
                      <a:gd name="T12" fmla="*/ 88 w 100"/>
                      <a:gd name="T13" fmla="*/ 188 h 188"/>
                    </a:gdLst>
                    <a:ahLst/>
                    <a:cxnLst>
                      <a:cxn ang="0">
                        <a:pos x="T0" y="T1"/>
                      </a:cxn>
                      <a:cxn ang="0">
                        <a:pos x="T2" y="T3"/>
                      </a:cxn>
                      <a:cxn ang="0">
                        <a:pos x="T4" y="T5"/>
                      </a:cxn>
                      <a:cxn ang="0">
                        <a:pos x="T6" y="T7"/>
                      </a:cxn>
                      <a:cxn ang="0">
                        <a:pos x="T8" y="T9"/>
                      </a:cxn>
                      <a:cxn ang="0">
                        <a:pos x="T10" y="T11"/>
                      </a:cxn>
                      <a:cxn ang="0">
                        <a:pos x="T12" y="T13"/>
                      </a:cxn>
                    </a:cxnLst>
                    <a:rect l="0" t="0" r="r" b="b"/>
                    <a:pathLst>
                      <a:path w="100" h="188">
                        <a:moveTo>
                          <a:pt x="88" y="188"/>
                        </a:moveTo>
                        <a:lnTo>
                          <a:pt x="0" y="94"/>
                        </a:lnTo>
                        <a:lnTo>
                          <a:pt x="88" y="0"/>
                        </a:lnTo>
                        <a:lnTo>
                          <a:pt x="100" y="12"/>
                        </a:lnTo>
                        <a:lnTo>
                          <a:pt x="23" y="94"/>
                        </a:lnTo>
                        <a:lnTo>
                          <a:pt x="100" y="176"/>
                        </a:lnTo>
                        <a:lnTo>
                          <a:pt x="88"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1" name="Freeform 194">
                    <a:extLst>
                      <a:ext uri="{FF2B5EF4-FFF2-40B4-BE49-F238E27FC236}">
                        <a16:creationId xmlns:a16="http://schemas.microsoft.com/office/drawing/2014/main" id="{81E1AF61-DDE4-0446-B6AC-40356F9B87DD}"/>
                      </a:ext>
                    </a:extLst>
                  </p:cNvPr>
                  <p:cNvSpPr>
                    <a:spLocks/>
                  </p:cNvSpPr>
                  <p:nvPr/>
                </p:nvSpPr>
                <p:spPr bwMode="auto">
                  <a:xfrm>
                    <a:off x="5241926" y="1814513"/>
                    <a:ext cx="57150" cy="109538"/>
                  </a:xfrm>
                  <a:custGeom>
                    <a:avLst/>
                    <a:gdLst>
                      <a:gd name="T0" fmla="*/ 12 w 100"/>
                      <a:gd name="T1" fmla="*/ 188 h 188"/>
                      <a:gd name="T2" fmla="*/ 0 w 100"/>
                      <a:gd name="T3" fmla="*/ 176 h 188"/>
                      <a:gd name="T4" fmla="*/ 77 w 100"/>
                      <a:gd name="T5" fmla="*/ 94 h 188"/>
                      <a:gd name="T6" fmla="*/ 0 w 100"/>
                      <a:gd name="T7" fmla="*/ 12 h 188"/>
                      <a:gd name="T8" fmla="*/ 12 w 100"/>
                      <a:gd name="T9" fmla="*/ 0 h 188"/>
                      <a:gd name="T10" fmla="*/ 100 w 100"/>
                      <a:gd name="T11" fmla="*/ 94 h 188"/>
                      <a:gd name="T12" fmla="*/ 12 w 100"/>
                      <a:gd name="T13" fmla="*/ 188 h 188"/>
                    </a:gdLst>
                    <a:ahLst/>
                    <a:cxnLst>
                      <a:cxn ang="0">
                        <a:pos x="T0" y="T1"/>
                      </a:cxn>
                      <a:cxn ang="0">
                        <a:pos x="T2" y="T3"/>
                      </a:cxn>
                      <a:cxn ang="0">
                        <a:pos x="T4" y="T5"/>
                      </a:cxn>
                      <a:cxn ang="0">
                        <a:pos x="T6" y="T7"/>
                      </a:cxn>
                      <a:cxn ang="0">
                        <a:pos x="T8" y="T9"/>
                      </a:cxn>
                      <a:cxn ang="0">
                        <a:pos x="T10" y="T11"/>
                      </a:cxn>
                      <a:cxn ang="0">
                        <a:pos x="T12" y="T13"/>
                      </a:cxn>
                    </a:cxnLst>
                    <a:rect l="0" t="0" r="r" b="b"/>
                    <a:pathLst>
                      <a:path w="100" h="188">
                        <a:moveTo>
                          <a:pt x="12" y="188"/>
                        </a:moveTo>
                        <a:lnTo>
                          <a:pt x="0" y="176"/>
                        </a:lnTo>
                        <a:lnTo>
                          <a:pt x="77" y="94"/>
                        </a:lnTo>
                        <a:lnTo>
                          <a:pt x="0" y="12"/>
                        </a:lnTo>
                        <a:lnTo>
                          <a:pt x="12" y="0"/>
                        </a:lnTo>
                        <a:lnTo>
                          <a:pt x="100" y="94"/>
                        </a:lnTo>
                        <a:lnTo>
                          <a:pt x="12" y="1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92" name="Rectangle 195">
                    <a:extLst>
                      <a:ext uri="{FF2B5EF4-FFF2-40B4-BE49-F238E27FC236}">
                        <a16:creationId xmlns:a16="http://schemas.microsoft.com/office/drawing/2014/main" id="{D6DD33EE-77E3-9D4B-A74D-87BF30378B19}"/>
                      </a:ext>
                    </a:extLst>
                  </p:cNvPr>
                  <p:cNvSpPr>
                    <a:spLocks noChangeArrowheads="1"/>
                  </p:cNvSpPr>
                  <p:nvPr/>
                </p:nvSpPr>
                <p:spPr bwMode="auto">
                  <a:xfrm>
                    <a:off x="3975101" y="1704975"/>
                    <a:ext cx="1449388" cy="9525"/>
                  </a:xfrm>
                  <a:prstGeom prst="rect">
                    <a:avLst/>
                  </a:prstGeom>
                  <a:solidFill>
                    <a:srgbClr val="5486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42" name="Group 41">
                  <a:extLst>
                    <a:ext uri="{FF2B5EF4-FFF2-40B4-BE49-F238E27FC236}">
                      <a16:creationId xmlns:a16="http://schemas.microsoft.com/office/drawing/2014/main" id="{E4997033-D56B-B04A-9D8B-A9C8A802EB51}"/>
                    </a:ext>
                  </a:extLst>
                </p:cNvPr>
                <p:cNvGrpSpPr/>
                <p:nvPr/>
              </p:nvGrpSpPr>
              <p:grpSpPr>
                <a:xfrm rot="6300000">
                  <a:off x="2661277" y="3041148"/>
                  <a:ext cx="1346168" cy="1358159"/>
                  <a:chOff x="2467345" y="2892507"/>
                  <a:chExt cx="712788" cy="719137"/>
                </a:xfrm>
              </p:grpSpPr>
              <p:sp>
                <p:nvSpPr>
                  <p:cNvPr id="68" name="Freeform 416">
                    <a:extLst>
                      <a:ext uri="{FF2B5EF4-FFF2-40B4-BE49-F238E27FC236}">
                        <a16:creationId xmlns:a16="http://schemas.microsoft.com/office/drawing/2014/main" id="{233DFE59-1607-C841-8800-7BA53F24D1CB}"/>
                      </a:ext>
                    </a:extLst>
                  </p:cNvPr>
                  <p:cNvSpPr>
                    <a:spLocks/>
                  </p:cNvSpPr>
                  <p:nvPr/>
                </p:nvSpPr>
                <p:spPr bwMode="auto">
                  <a:xfrm>
                    <a:off x="2822945" y="2892507"/>
                    <a:ext cx="276225" cy="244475"/>
                  </a:xfrm>
                  <a:custGeom>
                    <a:avLst/>
                    <a:gdLst>
                      <a:gd name="T0" fmla="*/ 243 w 479"/>
                      <a:gd name="T1" fmla="*/ 421 h 421"/>
                      <a:gd name="T2" fmla="*/ 479 w 479"/>
                      <a:gd name="T3" fmla="*/ 228 h 421"/>
                      <a:gd name="T4" fmla="*/ 0 w 479"/>
                      <a:gd name="T5" fmla="*/ 0 h 421"/>
                      <a:gd name="T6" fmla="*/ 0 w 479"/>
                      <a:gd name="T7" fmla="*/ 305 h 421"/>
                      <a:gd name="T8" fmla="*/ 243 w 479"/>
                      <a:gd name="T9" fmla="*/ 421 h 421"/>
                    </a:gdLst>
                    <a:ahLst/>
                    <a:cxnLst>
                      <a:cxn ang="0">
                        <a:pos x="T0" y="T1"/>
                      </a:cxn>
                      <a:cxn ang="0">
                        <a:pos x="T2" y="T3"/>
                      </a:cxn>
                      <a:cxn ang="0">
                        <a:pos x="T4" y="T5"/>
                      </a:cxn>
                      <a:cxn ang="0">
                        <a:pos x="T6" y="T7"/>
                      </a:cxn>
                      <a:cxn ang="0">
                        <a:pos x="T8" y="T9"/>
                      </a:cxn>
                    </a:cxnLst>
                    <a:rect l="0" t="0" r="r" b="b"/>
                    <a:pathLst>
                      <a:path w="479" h="421">
                        <a:moveTo>
                          <a:pt x="243" y="421"/>
                        </a:moveTo>
                        <a:lnTo>
                          <a:pt x="479" y="228"/>
                        </a:lnTo>
                        <a:cubicBezTo>
                          <a:pt x="366" y="89"/>
                          <a:pt x="193" y="0"/>
                          <a:pt x="0" y="0"/>
                        </a:cubicBezTo>
                        <a:lnTo>
                          <a:pt x="0" y="305"/>
                        </a:lnTo>
                        <a:cubicBezTo>
                          <a:pt x="98" y="305"/>
                          <a:pt x="186" y="350"/>
                          <a:pt x="243" y="42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9" name="Freeform 417">
                    <a:extLst>
                      <a:ext uri="{FF2B5EF4-FFF2-40B4-BE49-F238E27FC236}">
                        <a16:creationId xmlns:a16="http://schemas.microsoft.com/office/drawing/2014/main" id="{9C343BC6-14F3-D44E-BD59-A66BAF75EA44}"/>
                      </a:ext>
                    </a:extLst>
                  </p:cNvPr>
                  <p:cNvSpPr>
                    <a:spLocks/>
                  </p:cNvSpPr>
                  <p:nvPr/>
                </p:nvSpPr>
                <p:spPr bwMode="auto">
                  <a:xfrm>
                    <a:off x="2467345" y="3065544"/>
                    <a:ext cx="461963" cy="546100"/>
                  </a:xfrm>
                  <a:custGeom>
                    <a:avLst/>
                    <a:gdLst>
                      <a:gd name="T0" fmla="*/ 619 w 802"/>
                      <a:gd name="T1" fmla="*/ 940 h 940"/>
                      <a:gd name="T2" fmla="*/ 802 w 802"/>
                      <a:gd name="T3" fmla="*/ 913 h 940"/>
                      <a:gd name="T4" fmla="*/ 712 w 802"/>
                      <a:gd name="T5" fmla="*/ 621 h 940"/>
                      <a:gd name="T6" fmla="*/ 619 w 802"/>
                      <a:gd name="T7" fmla="*/ 635 h 940"/>
                      <a:gd name="T8" fmla="*/ 305 w 802"/>
                      <a:gd name="T9" fmla="*/ 321 h 940"/>
                      <a:gd name="T10" fmla="*/ 351 w 802"/>
                      <a:gd name="T11" fmla="*/ 158 h 940"/>
                      <a:gd name="T12" fmla="*/ 90 w 802"/>
                      <a:gd name="T13" fmla="*/ 0 h 940"/>
                      <a:gd name="T14" fmla="*/ 0 w 802"/>
                      <a:gd name="T15" fmla="*/ 321 h 940"/>
                      <a:gd name="T16" fmla="*/ 619 w 802"/>
                      <a:gd name="T17" fmla="*/ 94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2" h="940">
                        <a:moveTo>
                          <a:pt x="619" y="940"/>
                        </a:moveTo>
                        <a:cubicBezTo>
                          <a:pt x="683" y="940"/>
                          <a:pt x="744" y="931"/>
                          <a:pt x="802" y="913"/>
                        </a:cubicBezTo>
                        <a:lnTo>
                          <a:pt x="712" y="621"/>
                        </a:lnTo>
                        <a:cubicBezTo>
                          <a:pt x="683" y="630"/>
                          <a:pt x="652" y="635"/>
                          <a:pt x="619" y="635"/>
                        </a:cubicBezTo>
                        <a:cubicBezTo>
                          <a:pt x="446" y="635"/>
                          <a:pt x="305" y="495"/>
                          <a:pt x="305" y="321"/>
                        </a:cubicBezTo>
                        <a:cubicBezTo>
                          <a:pt x="305" y="262"/>
                          <a:pt x="322" y="206"/>
                          <a:pt x="351" y="158"/>
                        </a:cubicBezTo>
                        <a:lnTo>
                          <a:pt x="90" y="0"/>
                        </a:lnTo>
                        <a:cubicBezTo>
                          <a:pt x="33" y="93"/>
                          <a:pt x="0" y="203"/>
                          <a:pt x="0" y="321"/>
                        </a:cubicBezTo>
                        <a:cubicBezTo>
                          <a:pt x="0" y="663"/>
                          <a:pt x="277" y="940"/>
                          <a:pt x="619" y="940"/>
                        </a:cubicBezTo>
                        <a:close/>
                      </a:path>
                    </a:pathLst>
                  </a:cu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0" name="Freeform 418">
                    <a:extLst>
                      <a:ext uri="{FF2B5EF4-FFF2-40B4-BE49-F238E27FC236}">
                        <a16:creationId xmlns:a16="http://schemas.microsoft.com/office/drawing/2014/main" id="{72136FD7-C5DF-A849-9BE4-C89524618626}"/>
                      </a:ext>
                    </a:extLst>
                  </p:cNvPr>
                  <p:cNvSpPr>
                    <a:spLocks/>
                  </p:cNvSpPr>
                  <p:nvPr/>
                </p:nvSpPr>
                <p:spPr bwMode="auto">
                  <a:xfrm>
                    <a:off x="2518145" y="2892507"/>
                    <a:ext cx="304800" cy="266700"/>
                  </a:xfrm>
                  <a:custGeom>
                    <a:avLst/>
                    <a:gdLst>
                      <a:gd name="T0" fmla="*/ 0 w 529"/>
                      <a:gd name="T1" fmla="*/ 298 h 457"/>
                      <a:gd name="T2" fmla="*/ 261 w 529"/>
                      <a:gd name="T3" fmla="*/ 456 h 457"/>
                      <a:gd name="T4" fmla="*/ 261 w 529"/>
                      <a:gd name="T5" fmla="*/ 457 h 457"/>
                      <a:gd name="T6" fmla="*/ 529 w 529"/>
                      <a:gd name="T7" fmla="*/ 305 h 457"/>
                      <a:gd name="T8" fmla="*/ 529 w 529"/>
                      <a:gd name="T9" fmla="*/ 0 h 457"/>
                      <a:gd name="T10" fmla="*/ 0 w 529"/>
                      <a:gd name="T11" fmla="*/ 298 h 457"/>
                    </a:gdLst>
                    <a:ahLst/>
                    <a:cxnLst>
                      <a:cxn ang="0">
                        <a:pos x="T0" y="T1"/>
                      </a:cxn>
                      <a:cxn ang="0">
                        <a:pos x="T2" y="T3"/>
                      </a:cxn>
                      <a:cxn ang="0">
                        <a:pos x="T4" y="T5"/>
                      </a:cxn>
                      <a:cxn ang="0">
                        <a:pos x="T6" y="T7"/>
                      </a:cxn>
                      <a:cxn ang="0">
                        <a:pos x="T8" y="T9"/>
                      </a:cxn>
                      <a:cxn ang="0">
                        <a:pos x="T10" y="T11"/>
                      </a:cxn>
                    </a:cxnLst>
                    <a:rect l="0" t="0" r="r" b="b"/>
                    <a:pathLst>
                      <a:path w="529" h="457">
                        <a:moveTo>
                          <a:pt x="0" y="298"/>
                        </a:moveTo>
                        <a:lnTo>
                          <a:pt x="261" y="456"/>
                        </a:lnTo>
                        <a:cubicBezTo>
                          <a:pt x="261" y="456"/>
                          <a:pt x="261" y="457"/>
                          <a:pt x="261" y="457"/>
                        </a:cubicBezTo>
                        <a:cubicBezTo>
                          <a:pt x="316" y="366"/>
                          <a:pt x="416" y="305"/>
                          <a:pt x="529" y="305"/>
                        </a:cubicBezTo>
                        <a:lnTo>
                          <a:pt x="529" y="0"/>
                        </a:lnTo>
                        <a:cubicBezTo>
                          <a:pt x="305" y="0"/>
                          <a:pt x="109" y="119"/>
                          <a:pt x="0" y="298"/>
                        </a:cubicBezTo>
                        <a:close/>
                      </a:path>
                    </a:pathLst>
                  </a:custGeom>
                  <a:solidFill>
                    <a:srgbClr val="487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71" name="Freeform 419">
                    <a:extLst>
                      <a:ext uri="{FF2B5EF4-FFF2-40B4-BE49-F238E27FC236}">
                        <a16:creationId xmlns:a16="http://schemas.microsoft.com/office/drawing/2014/main" id="{7B9E4777-58BD-C840-B03C-8C51A3056728}"/>
                      </a:ext>
                    </a:extLst>
                  </p:cNvPr>
                  <p:cNvSpPr>
                    <a:spLocks/>
                  </p:cNvSpPr>
                  <p:nvPr/>
                </p:nvSpPr>
                <p:spPr bwMode="auto">
                  <a:xfrm>
                    <a:off x="2862633" y="3025857"/>
                    <a:ext cx="317500" cy="569913"/>
                  </a:xfrm>
                  <a:custGeom>
                    <a:avLst/>
                    <a:gdLst>
                      <a:gd name="T0" fmla="*/ 552 w 552"/>
                      <a:gd name="T1" fmla="*/ 391 h 982"/>
                      <a:gd name="T2" fmla="*/ 412 w 552"/>
                      <a:gd name="T3" fmla="*/ 0 h 982"/>
                      <a:gd name="T4" fmla="*/ 176 w 552"/>
                      <a:gd name="T5" fmla="*/ 193 h 982"/>
                      <a:gd name="T6" fmla="*/ 176 w 552"/>
                      <a:gd name="T7" fmla="*/ 193 h 982"/>
                      <a:gd name="T8" fmla="*/ 247 w 552"/>
                      <a:gd name="T9" fmla="*/ 391 h 982"/>
                      <a:gd name="T10" fmla="*/ 0 w 552"/>
                      <a:gd name="T11" fmla="*/ 698 h 982"/>
                      <a:gd name="T12" fmla="*/ 26 w 552"/>
                      <a:gd name="T13" fmla="*/ 691 h 982"/>
                      <a:gd name="T14" fmla="*/ 116 w 552"/>
                      <a:gd name="T15" fmla="*/ 982 h 982"/>
                      <a:gd name="T16" fmla="*/ 552 w 552"/>
                      <a:gd name="T17" fmla="*/ 391 h 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982">
                        <a:moveTo>
                          <a:pt x="552" y="391"/>
                        </a:moveTo>
                        <a:cubicBezTo>
                          <a:pt x="552" y="243"/>
                          <a:pt x="500" y="106"/>
                          <a:pt x="412" y="0"/>
                        </a:cubicBezTo>
                        <a:lnTo>
                          <a:pt x="176" y="193"/>
                        </a:lnTo>
                        <a:lnTo>
                          <a:pt x="176" y="193"/>
                        </a:lnTo>
                        <a:cubicBezTo>
                          <a:pt x="220" y="247"/>
                          <a:pt x="247" y="316"/>
                          <a:pt x="247" y="391"/>
                        </a:cubicBezTo>
                        <a:cubicBezTo>
                          <a:pt x="247" y="542"/>
                          <a:pt x="141" y="667"/>
                          <a:pt x="0" y="698"/>
                        </a:cubicBezTo>
                        <a:cubicBezTo>
                          <a:pt x="9" y="696"/>
                          <a:pt x="17" y="694"/>
                          <a:pt x="26" y="691"/>
                        </a:cubicBezTo>
                        <a:lnTo>
                          <a:pt x="116" y="982"/>
                        </a:lnTo>
                        <a:cubicBezTo>
                          <a:pt x="369" y="904"/>
                          <a:pt x="552" y="669"/>
                          <a:pt x="552" y="391"/>
                        </a:cubicBezTo>
                        <a:close/>
                      </a:path>
                    </a:pathLst>
                  </a:custGeom>
                  <a:solidFill>
                    <a:srgbClr val="96B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43" name="Freeform 42">
                  <a:extLst>
                    <a:ext uri="{FF2B5EF4-FFF2-40B4-BE49-F238E27FC236}">
                      <a16:creationId xmlns:a16="http://schemas.microsoft.com/office/drawing/2014/main" id="{F6298711-CA8A-FE40-93F2-2613C5342090}"/>
                    </a:ext>
                  </a:extLst>
                </p:cNvPr>
                <p:cNvSpPr/>
                <p:nvPr/>
              </p:nvSpPr>
              <p:spPr>
                <a:xfrm>
                  <a:off x="3230880" y="2760617"/>
                  <a:ext cx="104503" cy="365760"/>
                </a:xfrm>
                <a:custGeom>
                  <a:avLst/>
                  <a:gdLst>
                    <a:gd name="connsiteX0" fmla="*/ 104503 w 104503"/>
                    <a:gd name="connsiteY0" fmla="*/ 365760 h 365760"/>
                    <a:gd name="connsiteX1" fmla="*/ 104503 w 104503"/>
                    <a:gd name="connsiteY1" fmla="*/ 104503 h 365760"/>
                    <a:gd name="connsiteX2" fmla="*/ 0 w 104503"/>
                    <a:gd name="connsiteY2" fmla="*/ 0 h 365760"/>
                  </a:gdLst>
                  <a:ahLst/>
                  <a:cxnLst>
                    <a:cxn ang="0">
                      <a:pos x="connsiteX0" y="connsiteY0"/>
                    </a:cxn>
                    <a:cxn ang="0">
                      <a:pos x="connsiteX1" y="connsiteY1"/>
                    </a:cxn>
                    <a:cxn ang="0">
                      <a:pos x="connsiteX2" y="connsiteY2"/>
                    </a:cxn>
                  </a:cxnLst>
                  <a:rect l="l" t="t" r="r" b="b"/>
                  <a:pathLst>
                    <a:path w="104503" h="365760">
                      <a:moveTo>
                        <a:pt x="104503" y="365760"/>
                      </a:moveTo>
                      <a:lnTo>
                        <a:pt x="104503" y="104503"/>
                      </a:lnTo>
                      <a:lnTo>
                        <a:pt x="0" y="0"/>
                      </a:lnTo>
                    </a:path>
                  </a:pathLst>
                </a:custGeom>
                <a:noFill/>
                <a:ln>
                  <a:solidFill>
                    <a:srgbClr val="737373"/>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 name="TextBox 43">
                  <a:extLst>
                    <a:ext uri="{FF2B5EF4-FFF2-40B4-BE49-F238E27FC236}">
                      <a16:creationId xmlns:a16="http://schemas.microsoft.com/office/drawing/2014/main" id="{C5E3277F-5432-364B-9B01-64A39D1A0E42}"/>
                    </a:ext>
                  </a:extLst>
                </p:cNvPr>
                <p:cNvSpPr txBox="1"/>
                <p:nvPr/>
              </p:nvSpPr>
              <p:spPr>
                <a:xfrm>
                  <a:off x="2842607" y="2490157"/>
                  <a:ext cx="474131" cy="264496"/>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737373"/>
                      </a:solidFill>
                      <a:effectLst/>
                      <a:uLnTx/>
                      <a:uFillTx/>
                      <a:latin typeface="Arial" panose="020B0604020202020204" pitchFamily="34" charset="0"/>
                      <a:ea typeface="+mn-ea"/>
                      <a:cs typeface="Arial" panose="020B0604020202020204" pitchFamily="34" charset="0"/>
                    </a:rPr>
                    <a:t>40%</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00" b="0" i="0" u="none" strike="noStrike" kern="1200" cap="none" spc="0" normalizeH="0" baseline="0" noProof="0" dirty="0">
                      <a:ln>
                        <a:noFill/>
                      </a:ln>
                      <a:solidFill>
                        <a:srgbClr val="737373"/>
                      </a:solidFill>
                      <a:effectLst/>
                      <a:uLnTx/>
                      <a:uFillTx/>
                      <a:latin typeface="Arial" panose="020B0604020202020204" pitchFamily="34" charset="0"/>
                      <a:ea typeface="+mn-ea"/>
                      <a:cs typeface="Arial" panose="020B0604020202020204" pitchFamily="34" charset="0"/>
                    </a:rPr>
                    <a:t>Your Text Here</a:t>
                  </a:r>
                </a:p>
              </p:txBody>
            </p:sp>
            <p:sp>
              <p:nvSpPr>
                <p:cNvPr id="45" name="Freeform 44">
                  <a:extLst>
                    <a:ext uri="{FF2B5EF4-FFF2-40B4-BE49-F238E27FC236}">
                      <a16:creationId xmlns:a16="http://schemas.microsoft.com/office/drawing/2014/main" id="{8DB54C92-EF26-C545-BBDE-4D995DD30CB9}"/>
                    </a:ext>
                  </a:extLst>
                </p:cNvPr>
                <p:cNvSpPr/>
                <p:nvPr/>
              </p:nvSpPr>
              <p:spPr>
                <a:xfrm rot="10800000">
                  <a:off x="3320090" y="4321788"/>
                  <a:ext cx="104503" cy="365760"/>
                </a:xfrm>
                <a:custGeom>
                  <a:avLst/>
                  <a:gdLst>
                    <a:gd name="connsiteX0" fmla="*/ 104503 w 104503"/>
                    <a:gd name="connsiteY0" fmla="*/ 365760 h 365760"/>
                    <a:gd name="connsiteX1" fmla="*/ 104503 w 104503"/>
                    <a:gd name="connsiteY1" fmla="*/ 104503 h 365760"/>
                    <a:gd name="connsiteX2" fmla="*/ 0 w 104503"/>
                    <a:gd name="connsiteY2" fmla="*/ 0 h 365760"/>
                  </a:gdLst>
                  <a:ahLst/>
                  <a:cxnLst>
                    <a:cxn ang="0">
                      <a:pos x="connsiteX0" y="connsiteY0"/>
                    </a:cxn>
                    <a:cxn ang="0">
                      <a:pos x="connsiteX1" y="connsiteY1"/>
                    </a:cxn>
                    <a:cxn ang="0">
                      <a:pos x="connsiteX2" y="connsiteY2"/>
                    </a:cxn>
                  </a:cxnLst>
                  <a:rect l="l" t="t" r="r" b="b"/>
                  <a:pathLst>
                    <a:path w="104503" h="365760">
                      <a:moveTo>
                        <a:pt x="104503" y="365760"/>
                      </a:moveTo>
                      <a:lnTo>
                        <a:pt x="104503" y="104503"/>
                      </a:lnTo>
                      <a:lnTo>
                        <a:pt x="0" y="0"/>
                      </a:lnTo>
                    </a:path>
                  </a:pathLst>
                </a:custGeom>
                <a:noFill/>
                <a:ln>
                  <a:solidFill>
                    <a:srgbClr val="737373"/>
                  </a:solidFill>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6" name="TextBox 45">
                  <a:extLst>
                    <a:ext uri="{FF2B5EF4-FFF2-40B4-BE49-F238E27FC236}">
                      <a16:creationId xmlns:a16="http://schemas.microsoft.com/office/drawing/2014/main" id="{595B8945-3004-F04D-B395-0F8B4FA1EBCF}"/>
                    </a:ext>
                  </a:extLst>
                </p:cNvPr>
                <p:cNvSpPr txBox="1"/>
                <p:nvPr/>
              </p:nvSpPr>
              <p:spPr>
                <a:xfrm>
                  <a:off x="3400168" y="4668363"/>
                  <a:ext cx="474131" cy="264496"/>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737373"/>
                      </a:solidFill>
                      <a:effectLst/>
                      <a:uLnTx/>
                      <a:uFillTx/>
                      <a:latin typeface="Arial" panose="020B0604020202020204" pitchFamily="34" charset="0"/>
                      <a:ea typeface="+mn-ea"/>
                      <a:cs typeface="Arial" panose="020B0604020202020204" pitchFamily="34" charset="0"/>
                    </a:rPr>
                    <a:t>39%</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00" b="0" i="0" u="none" strike="noStrike" kern="1200" cap="none" spc="0" normalizeH="0" baseline="0" noProof="0" dirty="0">
                      <a:ln>
                        <a:noFill/>
                      </a:ln>
                      <a:solidFill>
                        <a:srgbClr val="737373"/>
                      </a:solidFill>
                      <a:effectLst/>
                      <a:uLnTx/>
                      <a:uFillTx/>
                      <a:latin typeface="Arial" panose="020B0604020202020204" pitchFamily="34" charset="0"/>
                      <a:ea typeface="+mn-ea"/>
                      <a:cs typeface="Arial" panose="020B0604020202020204" pitchFamily="34" charset="0"/>
                    </a:rPr>
                    <a:t>Your Text Here</a:t>
                  </a:r>
                </a:p>
              </p:txBody>
            </p:sp>
            <p:sp>
              <p:nvSpPr>
                <p:cNvPr id="47" name="TextBox 46">
                  <a:extLst>
                    <a:ext uri="{FF2B5EF4-FFF2-40B4-BE49-F238E27FC236}">
                      <a16:creationId xmlns:a16="http://schemas.microsoft.com/office/drawing/2014/main" id="{A1B1C5BA-5AD7-2F4A-A608-8050EAAAADFB}"/>
                    </a:ext>
                  </a:extLst>
                </p:cNvPr>
                <p:cNvSpPr txBox="1"/>
                <p:nvPr/>
              </p:nvSpPr>
              <p:spPr>
                <a:xfrm>
                  <a:off x="3003395" y="3609306"/>
                  <a:ext cx="654203" cy="226710"/>
                </a:xfrm>
                <a:prstGeom prst="rect">
                  <a:avLst/>
                </a:prstGeom>
                <a:noFill/>
              </p:spPr>
              <p:txBody>
                <a:bodyPr wrap="square" lIns="0" tIns="0" rIns="0" bIns="0" rtlCol="0" anchor="ctr">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300" b="0" i="0" u="none" strike="noStrike" kern="1200" cap="none" spc="0" normalizeH="0" baseline="0" noProof="0" dirty="0">
                      <a:ln>
                        <a:noFill/>
                      </a:ln>
                      <a:solidFill>
                        <a:srgbClr val="737373"/>
                      </a:solidFill>
                      <a:effectLst/>
                      <a:uLnTx/>
                      <a:uFillTx/>
                      <a:latin typeface="Arial" panose="020B0604020202020204" pitchFamily="34" charset="0"/>
                      <a:ea typeface="+mn-ea"/>
                      <a:cs typeface="Arial" panose="020B0604020202020204" pitchFamily="34" charset="0"/>
                    </a:rPr>
                    <a:t>Your Text Here</a:t>
                  </a:r>
                  <a:endParaRPr kumimoji="0" lang="en-US" sz="200" b="0" i="0" u="none" strike="noStrike" kern="1200" cap="none" spc="0" normalizeH="0" baseline="0" noProof="0" dirty="0">
                    <a:ln>
                      <a:noFill/>
                    </a:ln>
                    <a:solidFill>
                      <a:srgbClr val="737373"/>
                    </a:solidFill>
                    <a:effectLst/>
                    <a:uLnTx/>
                    <a:uFillTx/>
                    <a:latin typeface="Arial" panose="020B0604020202020204" pitchFamily="34" charset="0"/>
                    <a:ea typeface="+mn-ea"/>
                    <a:cs typeface="Arial" panose="020B0604020202020204" pitchFamily="34" charset="0"/>
                  </a:endParaRPr>
                </a:p>
              </p:txBody>
            </p:sp>
            <p:sp>
              <p:nvSpPr>
                <p:cNvPr id="48" name="TextBox 47">
                  <a:extLst>
                    <a:ext uri="{FF2B5EF4-FFF2-40B4-BE49-F238E27FC236}">
                      <a16:creationId xmlns:a16="http://schemas.microsoft.com/office/drawing/2014/main" id="{A7693BD3-BD92-EE40-A0F3-61ABAB456C5B}"/>
                    </a:ext>
                  </a:extLst>
                </p:cNvPr>
                <p:cNvSpPr txBox="1"/>
                <p:nvPr/>
              </p:nvSpPr>
              <p:spPr>
                <a:xfrm>
                  <a:off x="3382848" y="2398061"/>
                  <a:ext cx="943692" cy="400075"/>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Lorem ipsum dolor sit amet, consectetuer adipiscing elit. Maecenas porttitor congue massa. Fusce posuere, magna sed pulvinar ultricies, purus lectus malesuada libero,.</a:t>
                  </a:r>
                </a:p>
              </p:txBody>
            </p:sp>
            <p:sp>
              <p:nvSpPr>
                <p:cNvPr id="49" name="TextBox 48">
                  <a:extLst>
                    <a:ext uri="{FF2B5EF4-FFF2-40B4-BE49-F238E27FC236}">
                      <a16:creationId xmlns:a16="http://schemas.microsoft.com/office/drawing/2014/main" id="{D5AA7DFF-8BA0-EA42-96E5-5FDF67169785}"/>
                    </a:ext>
                  </a:extLst>
                </p:cNvPr>
                <p:cNvSpPr txBox="1"/>
                <p:nvPr/>
              </p:nvSpPr>
              <p:spPr>
                <a:xfrm>
                  <a:off x="2367592" y="4353240"/>
                  <a:ext cx="943692" cy="400075"/>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 b="0" i="0" u="none" strike="noStrike" kern="1200" cap="none" spc="0" normalizeH="0" baseline="0" noProof="0" dirty="0">
                      <a:ln>
                        <a:noFill/>
                      </a:ln>
                      <a:solidFill>
                        <a:srgbClr val="929292"/>
                      </a:solidFill>
                      <a:effectLst/>
                      <a:uLnTx/>
                      <a:uFillTx/>
                      <a:latin typeface="Arial" panose="020B0604020202020204" pitchFamily="34" charset="0"/>
                      <a:ea typeface="+mn-ea"/>
                      <a:cs typeface="Arial" panose="020B0604020202020204" pitchFamily="34" charset="0"/>
                    </a:rPr>
                    <a:t>Lorem ipsum dolor sit amet, consectetuer adipiscing elit. Maecenas porttitor congue massa. Fusce posuere, magna sed pulvinar ultricies, purus lectus malesuada libero,.</a:t>
                  </a:r>
                </a:p>
              </p:txBody>
            </p:sp>
            <p:grpSp>
              <p:nvGrpSpPr>
                <p:cNvPr id="50" name="Group 49">
                  <a:extLst>
                    <a:ext uri="{FF2B5EF4-FFF2-40B4-BE49-F238E27FC236}">
                      <a16:creationId xmlns:a16="http://schemas.microsoft.com/office/drawing/2014/main" id="{A1A7299B-453C-3946-AEA4-B3D79F6443B5}"/>
                    </a:ext>
                  </a:extLst>
                </p:cNvPr>
                <p:cNvGrpSpPr>
                  <a:grpSpLocks noChangeAspect="1"/>
                </p:cNvGrpSpPr>
                <p:nvPr/>
              </p:nvGrpSpPr>
              <p:grpSpPr>
                <a:xfrm>
                  <a:off x="8940846" y="904524"/>
                  <a:ext cx="966788" cy="1336675"/>
                  <a:chOff x="8348663" y="912813"/>
                  <a:chExt cx="966788" cy="1336675"/>
                </a:xfrm>
              </p:grpSpPr>
              <p:sp>
                <p:nvSpPr>
                  <p:cNvPr id="51" name="Rectangle 57">
                    <a:extLst>
                      <a:ext uri="{FF2B5EF4-FFF2-40B4-BE49-F238E27FC236}">
                        <a16:creationId xmlns:a16="http://schemas.microsoft.com/office/drawing/2014/main" id="{1DFBD03A-5FE6-EF46-8191-E5DD2A450B7E}"/>
                      </a:ext>
                    </a:extLst>
                  </p:cNvPr>
                  <p:cNvSpPr>
                    <a:spLocks noChangeArrowheads="1"/>
                  </p:cNvSpPr>
                  <p:nvPr/>
                </p:nvSpPr>
                <p:spPr bwMode="auto">
                  <a:xfrm>
                    <a:off x="8348663" y="971550"/>
                    <a:ext cx="966788" cy="31908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2" name="Rectangle 58">
                    <a:extLst>
                      <a:ext uri="{FF2B5EF4-FFF2-40B4-BE49-F238E27FC236}">
                        <a16:creationId xmlns:a16="http://schemas.microsoft.com/office/drawing/2014/main" id="{284C3D15-E144-1646-8737-2B9B398D267B}"/>
                      </a:ext>
                    </a:extLst>
                  </p:cNvPr>
                  <p:cNvSpPr>
                    <a:spLocks noChangeArrowheads="1"/>
                  </p:cNvSpPr>
                  <p:nvPr/>
                </p:nvSpPr>
                <p:spPr bwMode="auto">
                  <a:xfrm>
                    <a:off x="8348663" y="1290638"/>
                    <a:ext cx="966788" cy="320675"/>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3" name="Rectangle 59">
                    <a:extLst>
                      <a:ext uri="{FF2B5EF4-FFF2-40B4-BE49-F238E27FC236}">
                        <a16:creationId xmlns:a16="http://schemas.microsoft.com/office/drawing/2014/main" id="{806CFC25-9458-864C-AD22-B73129AA6EA0}"/>
                      </a:ext>
                    </a:extLst>
                  </p:cNvPr>
                  <p:cNvSpPr>
                    <a:spLocks noChangeArrowheads="1"/>
                  </p:cNvSpPr>
                  <p:nvPr/>
                </p:nvSpPr>
                <p:spPr bwMode="auto">
                  <a:xfrm>
                    <a:off x="8348663" y="1290638"/>
                    <a:ext cx="966788" cy="11113"/>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4" name="Rectangle 60">
                    <a:extLst>
                      <a:ext uri="{FF2B5EF4-FFF2-40B4-BE49-F238E27FC236}">
                        <a16:creationId xmlns:a16="http://schemas.microsoft.com/office/drawing/2014/main" id="{2AFDE499-35B1-8049-AF65-F54744584920}"/>
                      </a:ext>
                    </a:extLst>
                  </p:cNvPr>
                  <p:cNvSpPr>
                    <a:spLocks noChangeArrowheads="1"/>
                  </p:cNvSpPr>
                  <p:nvPr/>
                </p:nvSpPr>
                <p:spPr bwMode="auto">
                  <a:xfrm>
                    <a:off x="8348663" y="1611313"/>
                    <a:ext cx="966788" cy="31908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5" name="Rectangle 61">
                    <a:extLst>
                      <a:ext uri="{FF2B5EF4-FFF2-40B4-BE49-F238E27FC236}">
                        <a16:creationId xmlns:a16="http://schemas.microsoft.com/office/drawing/2014/main" id="{5A3EAED4-9375-A54E-B55E-89A3ED4689D6}"/>
                      </a:ext>
                    </a:extLst>
                  </p:cNvPr>
                  <p:cNvSpPr>
                    <a:spLocks noChangeArrowheads="1"/>
                  </p:cNvSpPr>
                  <p:nvPr/>
                </p:nvSpPr>
                <p:spPr bwMode="auto">
                  <a:xfrm>
                    <a:off x="8348663" y="1611313"/>
                    <a:ext cx="966788" cy="9525"/>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6" name="Rectangle 62">
                    <a:extLst>
                      <a:ext uri="{FF2B5EF4-FFF2-40B4-BE49-F238E27FC236}">
                        <a16:creationId xmlns:a16="http://schemas.microsoft.com/office/drawing/2014/main" id="{A19B4BA9-B781-514E-B5B5-C32A6D10E591}"/>
                      </a:ext>
                    </a:extLst>
                  </p:cNvPr>
                  <p:cNvSpPr>
                    <a:spLocks noChangeArrowheads="1"/>
                  </p:cNvSpPr>
                  <p:nvPr/>
                </p:nvSpPr>
                <p:spPr bwMode="auto">
                  <a:xfrm>
                    <a:off x="8348663" y="1930400"/>
                    <a:ext cx="966788" cy="31908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7" name="Rectangle 63">
                    <a:extLst>
                      <a:ext uri="{FF2B5EF4-FFF2-40B4-BE49-F238E27FC236}">
                        <a16:creationId xmlns:a16="http://schemas.microsoft.com/office/drawing/2014/main" id="{46D731E4-73ED-6E41-BC15-C96755FA41A3}"/>
                      </a:ext>
                    </a:extLst>
                  </p:cNvPr>
                  <p:cNvSpPr>
                    <a:spLocks noChangeArrowheads="1"/>
                  </p:cNvSpPr>
                  <p:nvPr/>
                </p:nvSpPr>
                <p:spPr bwMode="auto">
                  <a:xfrm>
                    <a:off x="8348663" y="1930400"/>
                    <a:ext cx="966788" cy="9525"/>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8" name="Freeform 64">
                    <a:extLst>
                      <a:ext uri="{FF2B5EF4-FFF2-40B4-BE49-F238E27FC236}">
                        <a16:creationId xmlns:a16="http://schemas.microsoft.com/office/drawing/2014/main" id="{66C9CB46-5ED2-5F44-9ABA-03F577F52B94}"/>
                      </a:ext>
                    </a:extLst>
                  </p:cNvPr>
                  <p:cNvSpPr>
                    <a:spLocks/>
                  </p:cNvSpPr>
                  <p:nvPr/>
                </p:nvSpPr>
                <p:spPr bwMode="auto">
                  <a:xfrm>
                    <a:off x="9077326" y="912813"/>
                    <a:ext cx="117475" cy="58738"/>
                  </a:xfrm>
                  <a:custGeom>
                    <a:avLst/>
                    <a:gdLst>
                      <a:gd name="T0" fmla="*/ 0 w 204"/>
                      <a:gd name="T1" fmla="*/ 102 h 102"/>
                      <a:gd name="T2" fmla="*/ 102 w 204"/>
                      <a:gd name="T3" fmla="*/ 0 h 102"/>
                      <a:gd name="T4" fmla="*/ 204 w 204"/>
                      <a:gd name="T5" fmla="*/ 102 h 102"/>
                      <a:gd name="T6" fmla="*/ 0 w 204"/>
                      <a:gd name="T7" fmla="*/ 102 h 102"/>
                    </a:gdLst>
                    <a:ahLst/>
                    <a:cxnLst>
                      <a:cxn ang="0">
                        <a:pos x="T0" y="T1"/>
                      </a:cxn>
                      <a:cxn ang="0">
                        <a:pos x="T2" y="T3"/>
                      </a:cxn>
                      <a:cxn ang="0">
                        <a:pos x="T4" y="T5"/>
                      </a:cxn>
                      <a:cxn ang="0">
                        <a:pos x="T6" y="T7"/>
                      </a:cxn>
                    </a:cxnLst>
                    <a:rect l="0" t="0" r="r" b="b"/>
                    <a:pathLst>
                      <a:path w="204" h="102">
                        <a:moveTo>
                          <a:pt x="0" y="102"/>
                        </a:moveTo>
                        <a:lnTo>
                          <a:pt x="102" y="0"/>
                        </a:lnTo>
                        <a:lnTo>
                          <a:pt x="204" y="102"/>
                        </a:lnTo>
                        <a:lnTo>
                          <a:pt x="0" y="10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59" name="Freeform 65">
                    <a:extLst>
                      <a:ext uri="{FF2B5EF4-FFF2-40B4-BE49-F238E27FC236}">
                        <a16:creationId xmlns:a16="http://schemas.microsoft.com/office/drawing/2014/main" id="{AA7EF951-FCA9-AB43-A00F-C191A8F4469F}"/>
                      </a:ext>
                    </a:extLst>
                  </p:cNvPr>
                  <p:cNvSpPr>
                    <a:spLocks noEditPoints="1"/>
                  </p:cNvSpPr>
                  <p:nvPr/>
                </p:nvSpPr>
                <p:spPr bwMode="auto">
                  <a:xfrm>
                    <a:off x="8435976" y="1055688"/>
                    <a:ext cx="144463" cy="142875"/>
                  </a:xfrm>
                  <a:custGeom>
                    <a:avLst/>
                    <a:gdLst>
                      <a:gd name="T0" fmla="*/ 88 w 250"/>
                      <a:gd name="T1" fmla="*/ 123 h 246"/>
                      <a:gd name="T2" fmla="*/ 161 w 250"/>
                      <a:gd name="T3" fmla="*/ 123 h 246"/>
                      <a:gd name="T4" fmla="*/ 125 w 250"/>
                      <a:gd name="T5" fmla="*/ 175 h 246"/>
                      <a:gd name="T6" fmla="*/ 125 w 250"/>
                      <a:gd name="T7" fmla="*/ 71 h 246"/>
                      <a:gd name="T8" fmla="*/ 125 w 250"/>
                      <a:gd name="T9" fmla="*/ 175 h 246"/>
                      <a:gd name="T10" fmla="*/ 132 w 250"/>
                      <a:gd name="T11" fmla="*/ 229 h 246"/>
                      <a:gd name="T12" fmla="*/ 141 w 250"/>
                      <a:gd name="T13" fmla="*/ 202 h 246"/>
                      <a:gd name="T14" fmla="*/ 175 w 250"/>
                      <a:gd name="T15" fmla="*/ 187 h 246"/>
                      <a:gd name="T16" fmla="*/ 206 w 250"/>
                      <a:gd name="T17" fmla="*/ 193 h 246"/>
                      <a:gd name="T18" fmla="*/ 194 w 250"/>
                      <a:gd name="T19" fmla="*/ 167 h 246"/>
                      <a:gd name="T20" fmla="*/ 207 w 250"/>
                      <a:gd name="T21" fmla="*/ 133 h 246"/>
                      <a:gd name="T22" fmla="*/ 233 w 250"/>
                      <a:gd name="T23" fmla="*/ 116 h 246"/>
                      <a:gd name="T24" fmla="*/ 206 w 250"/>
                      <a:gd name="T25" fmla="*/ 107 h 246"/>
                      <a:gd name="T26" fmla="*/ 190 w 250"/>
                      <a:gd name="T27" fmla="*/ 74 h 246"/>
                      <a:gd name="T28" fmla="*/ 196 w 250"/>
                      <a:gd name="T29" fmla="*/ 43 h 246"/>
                      <a:gd name="T30" fmla="*/ 170 w 250"/>
                      <a:gd name="T31" fmla="*/ 56 h 246"/>
                      <a:gd name="T32" fmla="*/ 135 w 250"/>
                      <a:gd name="T33" fmla="*/ 43 h 246"/>
                      <a:gd name="T34" fmla="*/ 117 w 250"/>
                      <a:gd name="T35" fmla="*/ 17 h 246"/>
                      <a:gd name="T36" fmla="*/ 108 w 250"/>
                      <a:gd name="T37" fmla="*/ 44 h 246"/>
                      <a:gd name="T38" fmla="*/ 74 w 250"/>
                      <a:gd name="T39" fmla="*/ 59 h 246"/>
                      <a:gd name="T40" fmla="*/ 43 w 250"/>
                      <a:gd name="T41" fmla="*/ 53 h 246"/>
                      <a:gd name="T42" fmla="*/ 56 w 250"/>
                      <a:gd name="T43" fmla="*/ 79 h 246"/>
                      <a:gd name="T44" fmla="*/ 43 w 250"/>
                      <a:gd name="T45" fmla="*/ 113 h 246"/>
                      <a:gd name="T46" fmla="*/ 16 w 250"/>
                      <a:gd name="T47" fmla="*/ 130 h 246"/>
                      <a:gd name="T48" fmla="*/ 44 w 250"/>
                      <a:gd name="T49" fmla="*/ 139 h 246"/>
                      <a:gd name="T50" fmla="*/ 59 w 250"/>
                      <a:gd name="T51" fmla="*/ 173 h 246"/>
                      <a:gd name="T52" fmla="*/ 53 w 250"/>
                      <a:gd name="T53" fmla="*/ 203 h 246"/>
                      <a:gd name="T54" fmla="*/ 79 w 250"/>
                      <a:gd name="T55" fmla="*/ 190 h 246"/>
                      <a:gd name="T56" fmla="*/ 114 w 250"/>
                      <a:gd name="T57" fmla="*/ 203 h 246"/>
                      <a:gd name="T58" fmla="*/ 147 w 250"/>
                      <a:gd name="T59" fmla="*/ 246 h 246"/>
                      <a:gd name="T60" fmla="*/ 99 w 250"/>
                      <a:gd name="T61" fmla="*/ 217 h 246"/>
                      <a:gd name="T62" fmla="*/ 52 w 250"/>
                      <a:gd name="T63" fmla="*/ 225 h 246"/>
                      <a:gd name="T64" fmla="*/ 39 w 250"/>
                      <a:gd name="T65" fmla="*/ 172 h 246"/>
                      <a:gd name="T66" fmla="*/ 0 w 250"/>
                      <a:gd name="T67" fmla="*/ 145 h 246"/>
                      <a:gd name="T68" fmla="*/ 29 w 250"/>
                      <a:gd name="T69" fmla="*/ 98 h 246"/>
                      <a:gd name="T70" fmla="*/ 21 w 250"/>
                      <a:gd name="T71" fmla="*/ 52 h 246"/>
                      <a:gd name="T72" fmla="*/ 75 w 250"/>
                      <a:gd name="T73" fmla="*/ 39 h 246"/>
                      <a:gd name="T74" fmla="*/ 103 w 250"/>
                      <a:gd name="T75" fmla="*/ 0 h 246"/>
                      <a:gd name="T76" fmla="*/ 150 w 250"/>
                      <a:gd name="T77" fmla="*/ 29 h 246"/>
                      <a:gd name="T78" fmla="*/ 197 w 250"/>
                      <a:gd name="T79" fmla="*/ 21 h 246"/>
                      <a:gd name="T80" fmla="*/ 211 w 250"/>
                      <a:gd name="T81" fmla="*/ 74 h 246"/>
                      <a:gd name="T82" fmla="*/ 250 w 250"/>
                      <a:gd name="T83" fmla="*/ 101 h 246"/>
                      <a:gd name="T84" fmla="*/ 221 w 250"/>
                      <a:gd name="T85" fmla="*/ 148 h 246"/>
                      <a:gd name="T86" fmla="*/ 229 w 250"/>
                      <a:gd name="T87" fmla="*/ 194 h 246"/>
                      <a:gd name="T88" fmla="*/ 174 w 250"/>
                      <a:gd name="T89" fmla="*/ 207 h 246"/>
                      <a:gd name="T90" fmla="*/ 147 w 250"/>
                      <a:gd name="T9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0" h="246">
                        <a:moveTo>
                          <a:pt x="125" y="88"/>
                        </a:moveTo>
                        <a:cubicBezTo>
                          <a:pt x="105" y="88"/>
                          <a:pt x="88" y="103"/>
                          <a:pt x="88" y="123"/>
                        </a:cubicBezTo>
                        <a:cubicBezTo>
                          <a:pt x="88" y="143"/>
                          <a:pt x="105" y="159"/>
                          <a:pt x="125" y="159"/>
                        </a:cubicBezTo>
                        <a:cubicBezTo>
                          <a:pt x="145" y="159"/>
                          <a:pt x="161" y="143"/>
                          <a:pt x="161" y="123"/>
                        </a:cubicBezTo>
                        <a:cubicBezTo>
                          <a:pt x="161" y="103"/>
                          <a:pt x="145" y="88"/>
                          <a:pt x="125" y="88"/>
                        </a:cubicBezTo>
                        <a:close/>
                        <a:moveTo>
                          <a:pt x="125" y="175"/>
                        </a:moveTo>
                        <a:cubicBezTo>
                          <a:pt x="95" y="175"/>
                          <a:pt x="72" y="152"/>
                          <a:pt x="72" y="123"/>
                        </a:cubicBezTo>
                        <a:cubicBezTo>
                          <a:pt x="72" y="94"/>
                          <a:pt x="95" y="71"/>
                          <a:pt x="125" y="71"/>
                        </a:cubicBezTo>
                        <a:cubicBezTo>
                          <a:pt x="154" y="71"/>
                          <a:pt x="178" y="94"/>
                          <a:pt x="178" y="123"/>
                        </a:cubicBezTo>
                        <a:cubicBezTo>
                          <a:pt x="178" y="152"/>
                          <a:pt x="154" y="175"/>
                          <a:pt x="125" y="175"/>
                        </a:cubicBezTo>
                        <a:close/>
                        <a:moveTo>
                          <a:pt x="117" y="229"/>
                        </a:moveTo>
                        <a:lnTo>
                          <a:pt x="132" y="229"/>
                        </a:lnTo>
                        <a:lnTo>
                          <a:pt x="135" y="203"/>
                        </a:lnTo>
                        <a:lnTo>
                          <a:pt x="141" y="202"/>
                        </a:lnTo>
                        <a:cubicBezTo>
                          <a:pt x="152" y="200"/>
                          <a:pt x="161" y="196"/>
                          <a:pt x="170" y="190"/>
                        </a:cubicBezTo>
                        <a:lnTo>
                          <a:pt x="175" y="187"/>
                        </a:lnTo>
                        <a:lnTo>
                          <a:pt x="196" y="203"/>
                        </a:lnTo>
                        <a:lnTo>
                          <a:pt x="206" y="193"/>
                        </a:lnTo>
                        <a:lnTo>
                          <a:pt x="190" y="172"/>
                        </a:lnTo>
                        <a:lnTo>
                          <a:pt x="194" y="167"/>
                        </a:lnTo>
                        <a:cubicBezTo>
                          <a:pt x="199" y="159"/>
                          <a:pt x="204" y="149"/>
                          <a:pt x="206" y="139"/>
                        </a:cubicBezTo>
                        <a:lnTo>
                          <a:pt x="207" y="133"/>
                        </a:lnTo>
                        <a:lnTo>
                          <a:pt x="233" y="130"/>
                        </a:lnTo>
                        <a:lnTo>
                          <a:pt x="233" y="116"/>
                        </a:lnTo>
                        <a:lnTo>
                          <a:pt x="207" y="113"/>
                        </a:lnTo>
                        <a:lnTo>
                          <a:pt x="206" y="107"/>
                        </a:lnTo>
                        <a:cubicBezTo>
                          <a:pt x="204" y="97"/>
                          <a:pt x="199" y="87"/>
                          <a:pt x="194" y="79"/>
                        </a:cubicBezTo>
                        <a:lnTo>
                          <a:pt x="190" y="74"/>
                        </a:lnTo>
                        <a:lnTo>
                          <a:pt x="206" y="53"/>
                        </a:lnTo>
                        <a:lnTo>
                          <a:pt x="196" y="43"/>
                        </a:lnTo>
                        <a:lnTo>
                          <a:pt x="175" y="59"/>
                        </a:lnTo>
                        <a:lnTo>
                          <a:pt x="170" y="56"/>
                        </a:lnTo>
                        <a:cubicBezTo>
                          <a:pt x="161" y="50"/>
                          <a:pt x="152" y="46"/>
                          <a:pt x="141" y="44"/>
                        </a:cubicBezTo>
                        <a:lnTo>
                          <a:pt x="135" y="43"/>
                        </a:lnTo>
                        <a:lnTo>
                          <a:pt x="132" y="17"/>
                        </a:lnTo>
                        <a:lnTo>
                          <a:pt x="117" y="17"/>
                        </a:lnTo>
                        <a:lnTo>
                          <a:pt x="114" y="43"/>
                        </a:lnTo>
                        <a:lnTo>
                          <a:pt x="108" y="44"/>
                        </a:lnTo>
                        <a:cubicBezTo>
                          <a:pt x="98" y="46"/>
                          <a:pt x="88" y="50"/>
                          <a:pt x="79" y="56"/>
                        </a:cubicBezTo>
                        <a:lnTo>
                          <a:pt x="74" y="59"/>
                        </a:lnTo>
                        <a:lnTo>
                          <a:pt x="53" y="43"/>
                        </a:lnTo>
                        <a:lnTo>
                          <a:pt x="43" y="53"/>
                        </a:lnTo>
                        <a:lnTo>
                          <a:pt x="59" y="74"/>
                        </a:lnTo>
                        <a:lnTo>
                          <a:pt x="56" y="79"/>
                        </a:lnTo>
                        <a:cubicBezTo>
                          <a:pt x="50" y="87"/>
                          <a:pt x="46" y="97"/>
                          <a:pt x="44" y="107"/>
                        </a:cubicBezTo>
                        <a:lnTo>
                          <a:pt x="43" y="113"/>
                        </a:lnTo>
                        <a:lnTo>
                          <a:pt x="16" y="116"/>
                        </a:lnTo>
                        <a:lnTo>
                          <a:pt x="16" y="130"/>
                        </a:lnTo>
                        <a:lnTo>
                          <a:pt x="43" y="133"/>
                        </a:lnTo>
                        <a:lnTo>
                          <a:pt x="44" y="139"/>
                        </a:lnTo>
                        <a:cubicBezTo>
                          <a:pt x="46" y="149"/>
                          <a:pt x="50" y="159"/>
                          <a:pt x="56" y="167"/>
                        </a:cubicBezTo>
                        <a:lnTo>
                          <a:pt x="59" y="173"/>
                        </a:lnTo>
                        <a:lnTo>
                          <a:pt x="43" y="193"/>
                        </a:lnTo>
                        <a:lnTo>
                          <a:pt x="53" y="203"/>
                        </a:lnTo>
                        <a:lnTo>
                          <a:pt x="74" y="187"/>
                        </a:lnTo>
                        <a:lnTo>
                          <a:pt x="79" y="190"/>
                        </a:lnTo>
                        <a:cubicBezTo>
                          <a:pt x="88" y="196"/>
                          <a:pt x="98" y="200"/>
                          <a:pt x="108" y="202"/>
                        </a:cubicBezTo>
                        <a:lnTo>
                          <a:pt x="114" y="203"/>
                        </a:lnTo>
                        <a:lnTo>
                          <a:pt x="117" y="229"/>
                        </a:lnTo>
                        <a:close/>
                        <a:moveTo>
                          <a:pt x="147" y="246"/>
                        </a:moveTo>
                        <a:lnTo>
                          <a:pt x="103" y="246"/>
                        </a:lnTo>
                        <a:lnTo>
                          <a:pt x="99" y="217"/>
                        </a:lnTo>
                        <a:cubicBezTo>
                          <a:pt x="91" y="215"/>
                          <a:pt x="83" y="212"/>
                          <a:pt x="75" y="207"/>
                        </a:cubicBezTo>
                        <a:lnTo>
                          <a:pt x="52" y="225"/>
                        </a:lnTo>
                        <a:lnTo>
                          <a:pt x="21" y="194"/>
                        </a:lnTo>
                        <a:lnTo>
                          <a:pt x="39" y="172"/>
                        </a:lnTo>
                        <a:cubicBezTo>
                          <a:pt x="34" y="164"/>
                          <a:pt x="31" y="157"/>
                          <a:pt x="29" y="148"/>
                        </a:cubicBezTo>
                        <a:lnTo>
                          <a:pt x="0" y="145"/>
                        </a:lnTo>
                        <a:lnTo>
                          <a:pt x="0" y="101"/>
                        </a:lnTo>
                        <a:lnTo>
                          <a:pt x="29" y="98"/>
                        </a:lnTo>
                        <a:cubicBezTo>
                          <a:pt x="31" y="90"/>
                          <a:pt x="34" y="82"/>
                          <a:pt x="39" y="74"/>
                        </a:cubicBezTo>
                        <a:lnTo>
                          <a:pt x="21" y="52"/>
                        </a:lnTo>
                        <a:lnTo>
                          <a:pt x="52" y="21"/>
                        </a:lnTo>
                        <a:lnTo>
                          <a:pt x="75" y="39"/>
                        </a:lnTo>
                        <a:cubicBezTo>
                          <a:pt x="83" y="34"/>
                          <a:pt x="91" y="31"/>
                          <a:pt x="99" y="29"/>
                        </a:cubicBezTo>
                        <a:lnTo>
                          <a:pt x="103" y="0"/>
                        </a:lnTo>
                        <a:lnTo>
                          <a:pt x="147" y="0"/>
                        </a:lnTo>
                        <a:lnTo>
                          <a:pt x="150" y="29"/>
                        </a:lnTo>
                        <a:cubicBezTo>
                          <a:pt x="159" y="31"/>
                          <a:pt x="167" y="34"/>
                          <a:pt x="174" y="39"/>
                        </a:cubicBezTo>
                        <a:lnTo>
                          <a:pt x="197" y="21"/>
                        </a:lnTo>
                        <a:lnTo>
                          <a:pt x="229" y="52"/>
                        </a:lnTo>
                        <a:lnTo>
                          <a:pt x="211" y="74"/>
                        </a:lnTo>
                        <a:cubicBezTo>
                          <a:pt x="215" y="82"/>
                          <a:pt x="218" y="90"/>
                          <a:pt x="221" y="98"/>
                        </a:cubicBezTo>
                        <a:lnTo>
                          <a:pt x="250" y="101"/>
                        </a:lnTo>
                        <a:lnTo>
                          <a:pt x="250" y="145"/>
                        </a:lnTo>
                        <a:lnTo>
                          <a:pt x="221" y="148"/>
                        </a:lnTo>
                        <a:cubicBezTo>
                          <a:pt x="218" y="157"/>
                          <a:pt x="215" y="164"/>
                          <a:pt x="211" y="172"/>
                        </a:cubicBezTo>
                        <a:lnTo>
                          <a:pt x="229" y="194"/>
                        </a:lnTo>
                        <a:lnTo>
                          <a:pt x="197" y="225"/>
                        </a:lnTo>
                        <a:lnTo>
                          <a:pt x="174" y="207"/>
                        </a:lnTo>
                        <a:cubicBezTo>
                          <a:pt x="167" y="212"/>
                          <a:pt x="159" y="215"/>
                          <a:pt x="150" y="217"/>
                        </a:cubicBezTo>
                        <a:lnTo>
                          <a:pt x="147" y="2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0" name="Freeform 97">
                    <a:extLst>
                      <a:ext uri="{FF2B5EF4-FFF2-40B4-BE49-F238E27FC236}">
                        <a16:creationId xmlns:a16="http://schemas.microsoft.com/office/drawing/2014/main" id="{AA0BAA96-72E9-764C-A987-A779F55087F8}"/>
                      </a:ext>
                    </a:extLst>
                  </p:cNvPr>
                  <p:cNvSpPr>
                    <a:spLocks noEditPoints="1"/>
                  </p:cNvSpPr>
                  <p:nvPr/>
                </p:nvSpPr>
                <p:spPr bwMode="auto">
                  <a:xfrm>
                    <a:off x="8450263" y="1443038"/>
                    <a:ext cx="115888" cy="71438"/>
                  </a:xfrm>
                  <a:custGeom>
                    <a:avLst/>
                    <a:gdLst>
                      <a:gd name="T0" fmla="*/ 16 w 200"/>
                      <a:gd name="T1" fmla="*/ 107 h 124"/>
                      <a:gd name="T2" fmla="*/ 183 w 200"/>
                      <a:gd name="T3" fmla="*/ 107 h 124"/>
                      <a:gd name="T4" fmla="*/ 183 w 200"/>
                      <a:gd name="T5" fmla="*/ 100 h 124"/>
                      <a:gd name="T6" fmla="*/ 100 w 200"/>
                      <a:gd name="T7" fmla="*/ 17 h 124"/>
                      <a:gd name="T8" fmla="*/ 16 w 200"/>
                      <a:gd name="T9" fmla="*/ 100 h 124"/>
                      <a:gd name="T10" fmla="*/ 16 w 200"/>
                      <a:gd name="T11" fmla="*/ 107 h 124"/>
                      <a:gd name="T12" fmla="*/ 200 w 200"/>
                      <a:gd name="T13" fmla="*/ 124 h 124"/>
                      <a:gd name="T14" fmla="*/ 0 w 200"/>
                      <a:gd name="T15" fmla="*/ 124 h 124"/>
                      <a:gd name="T16" fmla="*/ 0 w 200"/>
                      <a:gd name="T17" fmla="*/ 100 h 124"/>
                      <a:gd name="T18" fmla="*/ 100 w 200"/>
                      <a:gd name="T19" fmla="*/ 0 h 124"/>
                      <a:gd name="T20" fmla="*/ 200 w 200"/>
                      <a:gd name="T21" fmla="*/ 100 h 124"/>
                      <a:gd name="T22" fmla="*/ 200 w 200"/>
                      <a:gd name="T2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124">
                        <a:moveTo>
                          <a:pt x="16" y="107"/>
                        </a:moveTo>
                        <a:lnTo>
                          <a:pt x="183" y="107"/>
                        </a:lnTo>
                        <a:lnTo>
                          <a:pt x="183" y="100"/>
                        </a:lnTo>
                        <a:cubicBezTo>
                          <a:pt x="183" y="54"/>
                          <a:pt x="146" y="17"/>
                          <a:pt x="100" y="17"/>
                        </a:cubicBezTo>
                        <a:cubicBezTo>
                          <a:pt x="54" y="17"/>
                          <a:pt x="16" y="54"/>
                          <a:pt x="16" y="100"/>
                        </a:cubicBezTo>
                        <a:lnTo>
                          <a:pt x="16" y="107"/>
                        </a:lnTo>
                        <a:close/>
                        <a:moveTo>
                          <a:pt x="200" y="124"/>
                        </a:moveTo>
                        <a:lnTo>
                          <a:pt x="0" y="124"/>
                        </a:lnTo>
                        <a:lnTo>
                          <a:pt x="0" y="100"/>
                        </a:lnTo>
                        <a:cubicBezTo>
                          <a:pt x="0" y="45"/>
                          <a:pt x="45" y="0"/>
                          <a:pt x="100" y="0"/>
                        </a:cubicBezTo>
                        <a:cubicBezTo>
                          <a:pt x="155" y="0"/>
                          <a:pt x="200" y="45"/>
                          <a:pt x="200" y="100"/>
                        </a:cubicBezTo>
                        <a:lnTo>
                          <a:pt x="200" y="1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1" name="Freeform 98">
                    <a:extLst>
                      <a:ext uri="{FF2B5EF4-FFF2-40B4-BE49-F238E27FC236}">
                        <a16:creationId xmlns:a16="http://schemas.microsoft.com/office/drawing/2014/main" id="{73F6A2D7-4CC7-3C4D-8355-3EFCAD920E0D}"/>
                      </a:ext>
                    </a:extLst>
                  </p:cNvPr>
                  <p:cNvSpPr>
                    <a:spLocks noEditPoints="1"/>
                  </p:cNvSpPr>
                  <p:nvPr/>
                </p:nvSpPr>
                <p:spPr bwMode="auto">
                  <a:xfrm>
                    <a:off x="8469313" y="1373188"/>
                    <a:ext cx="77788" cy="77788"/>
                  </a:xfrm>
                  <a:custGeom>
                    <a:avLst/>
                    <a:gdLst>
                      <a:gd name="T0" fmla="*/ 67 w 133"/>
                      <a:gd name="T1" fmla="*/ 16 h 133"/>
                      <a:gd name="T2" fmla="*/ 17 w 133"/>
                      <a:gd name="T3" fmla="*/ 66 h 133"/>
                      <a:gd name="T4" fmla="*/ 67 w 133"/>
                      <a:gd name="T5" fmla="*/ 116 h 133"/>
                      <a:gd name="T6" fmla="*/ 117 w 133"/>
                      <a:gd name="T7" fmla="*/ 66 h 133"/>
                      <a:gd name="T8" fmla="*/ 67 w 133"/>
                      <a:gd name="T9" fmla="*/ 16 h 133"/>
                      <a:gd name="T10" fmla="*/ 67 w 133"/>
                      <a:gd name="T11" fmla="*/ 133 h 133"/>
                      <a:gd name="T12" fmla="*/ 0 w 133"/>
                      <a:gd name="T13" fmla="*/ 66 h 133"/>
                      <a:gd name="T14" fmla="*/ 67 w 133"/>
                      <a:gd name="T15" fmla="*/ 0 h 133"/>
                      <a:gd name="T16" fmla="*/ 133 w 133"/>
                      <a:gd name="T17" fmla="*/ 66 h 133"/>
                      <a:gd name="T18" fmla="*/ 67 w 133"/>
                      <a:gd name="T1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33">
                        <a:moveTo>
                          <a:pt x="67" y="16"/>
                        </a:moveTo>
                        <a:cubicBezTo>
                          <a:pt x="39" y="16"/>
                          <a:pt x="17" y="39"/>
                          <a:pt x="17" y="66"/>
                        </a:cubicBezTo>
                        <a:cubicBezTo>
                          <a:pt x="17" y="94"/>
                          <a:pt x="39" y="116"/>
                          <a:pt x="67" y="116"/>
                        </a:cubicBezTo>
                        <a:cubicBezTo>
                          <a:pt x="94" y="116"/>
                          <a:pt x="117" y="94"/>
                          <a:pt x="117" y="66"/>
                        </a:cubicBezTo>
                        <a:cubicBezTo>
                          <a:pt x="117" y="39"/>
                          <a:pt x="94" y="16"/>
                          <a:pt x="67" y="16"/>
                        </a:cubicBezTo>
                        <a:close/>
                        <a:moveTo>
                          <a:pt x="67" y="133"/>
                        </a:moveTo>
                        <a:cubicBezTo>
                          <a:pt x="30" y="133"/>
                          <a:pt x="0" y="103"/>
                          <a:pt x="0" y="66"/>
                        </a:cubicBezTo>
                        <a:cubicBezTo>
                          <a:pt x="0" y="29"/>
                          <a:pt x="30" y="0"/>
                          <a:pt x="67" y="0"/>
                        </a:cubicBezTo>
                        <a:cubicBezTo>
                          <a:pt x="103" y="0"/>
                          <a:pt x="133" y="29"/>
                          <a:pt x="133" y="66"/>
                        </a:cubicBezTo>
                        <a:cubicBezTo>
                          <a:pt x="133" y="103"/>
                          <a:pt x="103" y="133"/>
                          <a:pt x="67" y="1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2" name="Freeform 99">
                    <a:extLst>
                      <a:ext uri="{FF2B5EF4-FFF2-40B4-BE49-F238E27FC236}">
                        <a16:creationId xmlns:a16="http://schemas.microsoft.com/office/drawing/2014/main" id="{209CBF51-9196-324F-A45D-5095894E0B79}"/>
                      </a:ext>
                    </a:extLst>
                  </p:cNvPr>
                  <p:cNvSpPr>
                    <a:spLocks noEditPoints="1"/>
                  </p:cNvSpPr>
                  <p:nvPr/>
                </p:nvSpPr>
                <p:spPr bwMode="auto">
                  <a:xfrm>
                    <a:off x="8435976" y="1708150"/>
                    <a:ext cx="141288" cy="142875"/>
                  </a:xfrm>
                  <a:custGeom>
                    <a:avLst/>
                    <a:gdLst>
                      <a:gd name="T0" fmla="*/ 104 w 246"/>
                      <a:gd name="T1" fmla="*/ 58 h 246"/>
                      <a:gd name="T2" fmla="*/ 71 w 246"/>
                      <a:gd name="T3" fmla="*/ 71 h 246"/>
                      <a:gd name="T4" fmla="*/ 71 w 246"/>
                      <a:gd name="T5" fmla="*/ 137 h 246"/>
                      <a:gd name="T6" fmla="*/ 137 w 246"/>
                      <a:gd name="T7" fmla="*/ 137 h 246"/>
                      <a:gd name="T8" fmla="*/ 150 w 246"/>
                      <a:gd name="T9" fmla="*/ 104 h 246"/>
                      <a:gd name="T10" fmla="*/ 137 w 246"/>
                      <a:gd name="T11" fmla="*/ 71 h 246"/>
                      <a:gd name="T12" fmla="*/ 104 w 246"/>
                      <a:gd name="T13" fmla="*/ 58 h 246"/>
                      <a:gd name="T14" fmla="*/ 104 w 246"/>
                      <a:gd name="T15" fmla="*/ 167 h 246"/>
                      <a:gd name="T16" fmla="*/ 59 w 246"/>
                      <a:gd name="T17" fmla="*/ 149 h 246"/>
                      <a:gd name="T18" fmla="*/ 59 w 246"/>
                      <a:gd name="T19" fmla="*/ 59 h 246"/>
                      <a:gd name="T20" fmla="*/ 148 w 246"/>
                      <a:gd name="T21" fmla="*/ 60 h 246"/>
                      <a:gd name="T22" fmla="*/ 167 w 246"/>
                      <a:gd name="T23" fmla="*/ 104 h 246"/>
                      <a:gd name="T24" fmla="*/ 148 w 246"/>
                      <a:gd name="T25" fmla="*/ 149 h 246"/>
                      <a:gd name="T26" fmla="*/ 104 w 246"/>
                      <a:gd name="T27" fmla="*/ 167 h 246"/>
                      <a:gd name="T28" fmla="*/ 154 w 246"/>
                      <a:gd name="T29" fmla="*/ 165 h 246"/>
                      <a:gd name="T30" fmla="*/ 212 w 246"/>
                      <a:gd name="T31" fmla="*/ 223 h 246"/>
                      <a:gd name="T32" fmla="*/ 222 w 246"/>
                      <a:gd name="T33" fmla="*/ 212 h 246"/>
                      <a:gd name="T34" fmla="*/ 164 w 246"/>
                      <a:gd name="T35" fmla="*/ 154 h 246"/>
                      <a:gd name="T36" fmla="*/ 168 w 246"/>
                      <a:gd name="T37" fmla="*/ 148 h 246"/>
                      <a:gd name="T38" fmla="*/ 159 w 246"/>
                      <a:gd name="T39" fmla="*/ 49 h 246"/>
                      <a:gd name="T40" fmla="*/ 48 w 246"/>
                      <a:gd name="T41" fmla="*/ 49 h 246"/>
                      <a:gd name="T42" fmla="*/ 48 w 246"/>
                      <a:gd name="T43" fmla="*/ 159 h 246"/>
                      <a:gd name="T44" fmla="*/ 148 w 246"/>
                      <a:gd name="T45" fmla="*/ 169 h 246"/>
                      <a:gd name="T46" fmla="*/ 154 w 246"/>
                      <a:gd name="T47" fmla="*/ 165 h 246"/>
                      <a:gd name="T48" fmla="*/ 212 w 246"/>
                      <a:gd name="T49" fmla="*/ 246 h 246"/>
                      <a:gd name="T50" fmla="*/ 152 w 246"/>
                      <a:gd name="T51" fmla="*/ 186 h 246"/>
                      <a:gd name="T52" fmla="*/ 37 w 246"/>
                      <a:gd name="T53" fmla="*/ 171 h 246"/>
                      <a:gd name="T54" fmla="*/ 37 w 246"/>
                      <a:gd name="T55" fmla="*/ 37 h 246"/>
                      <a:gd name="T56" fmla="*/ 171 w 246"/>
                      <a:gd name="T57" fmla="*/ 37 h 246"/>
                      <a:gd name="T58" fmla="*/ 186 w 246"/>
                      <a:gd name="T59" fmla="*/ 152 h 246"/>
                      <a:gd name="T60" fmla="*/ 246 w 246"/>
                      <a:gd name="T61" fmla="*/ 212 h 246"/>
                      <a:gd name="T62" fmla="*/ 212 w 246"/>
                      <a:gd name="T63"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6" h="246">
                        <a:moveTo>
                          <a:pt x="104" y="58"/>
                        </a:moveTo>
                        <a:cubicBezTo>
                          <a:pt x="92" y="58"/>
                          <a:pt x="80" y="62"/>
                          <a:pt x="71" y="71"/>
                        </a:cubicBezTo>
                        <a:cubicBezTo>
                          <a:pt x="53" y="89"/>
                          <a:pt x="53" y="119"/>
                          <a:pt x="71" y="137"/>
                        </a:cubicBezTo>
                        <a:cubicBezTo>
                          <a:pt x="89" y="154"/>
                          <a:pt x="119" y="154"/>
                          <a:pt x="137" y="137"/>
                        </a:cubicBezTo>
                        <a:cubicBezTo>
                          <a:pt x="145" y="128"/>
                          <a:pt x="150" y="116"/>
                          <a:pt x="150" y="104"/>
                        </a:cubicBezTo>
                        <a:cubicBezTo>
                          <a:pt x="150" y="92"/>
                          <a:pt x="145" y="80"/>
                          <a:pt x="137" y="71"/>
                        </a:cubicBezTo>
                        <a:cubicBezTo>
                          <a:pt x="128" y="62"/>
                          <a:pt x="116" y="58"/>
                          <a:pt x="104" y="58"/>
                        </a:cubicBezTo>
                        <a:close/>
                        <a:moveTo>
                          <a:pt x="104" y="167"/>
                        </a:moveTo>
                        <a:cubicBezTo>
                          <a:pt x="87" y="167"/>
                          <a:pt x="71" y="160"/>
                          <a:pt x="59" y="149"/>
                        </a:cubicBezTo>
                        <a:cubicBezTo>
                          <a:pt x="35" y="124"/>
                          <a:pt x="35" y="84"/>
                          <a:pt x="59" y="59"/>
                        </a:cubicBezTo>
                        <a:cubicBezTo>
                          <a:pt x="84" y="35"/>
                          <a:pt x="124" y="35"/>
                          <a:pt x="148" y="60"/>
                        </a:cubicBezTo>
                        <a:cubicBezTo>
                          <a:pt x="160" y="71"/>
                          <a:pt x="167" y="87"/>
                          <a:pt x="167" y="104"/>
                        </a:cubicBezTo>
                        <a:cubicBezTo>
                          <a:pt x="167" y="121"/>
                          <a:pt x="160" y="137"/>
                          <a:pt x="148" y="149"/>
                        </a:cubicBezTo>
                        <a:cubicBezTo>
                          <a:pt x="136" y="160"/>
                          <a:pt x="121" y="167"/>
                          <a:pt x="104" y="167"/>
                        </a:cubicBezTo>
                        <a:close/>
                        <a:moveTo>
                          <a:pt x="154" y="165"/>
                        </a:moveTo>
                        <a:lnTo>
                          <a:pt x="212" y="223"/>
                        </a:lnTo>
                        <a:lnTo>
                          <a:pt x="222" y="212"/>
                        </a:lnTo>
                        <a:lnTo>
                          <a:pt x="164" y="154"/>
                        </a:lnTo>
                        <a:lnTo>
                          <a:pt x="168" y="148"/>
                        </a:lnTo>
                        <a:cubicBezTo>
                          <a:pt x="190" y="117"/>
                          <a:pt x="186" y="75"/>
                          <a:pt x="159" y="49"/>
                        </a:cubicBezTo>
                        <a:cubicBezTo>
                          <a:pt x="129" y="18"/>
                          <a:pt x="79" y="18"/>
                          <a:pt x="48" y="49"/>
                        </a:cubicBezTo>
                        <a:cubicBezTo>
                          <a:pt x="18" y="79"/>
                          <a:pt x="18" y="129"/>
                          <a:pt x="48" y="159"/>
                        </a:cubicBezTo>
                        <a:cubicBezTo>
                          <a:pt x="75" y="186"/>
                          <a:pt x="117" y="190"/>
                          <a:pt x="148" y="169"/>
                        </a:cubicBezTo>
                        <a:lnTo>
                          <a:pt x="154" y="165"/>
                        </a:lnTo>
                        <a:close/>
                        <a:moveTo>
                          <a:pt x="212" y="246"/>
                        </a:moveTo>
                        <a:lnTo>
                          <a:pt x="152" y="186"/>
                        </a:lnTo>
                        <a:cubicBezTo>
                          <a:pt x="115" y="208"/>
                          <a:pt x="67" y="202"/>
                          <a:pt x="37" y="171"/>
                        </a:cubicBezTo>
                        <a:cubicBezTo>
                          <a:pt x="0" y="134"/>
                          <a:pt x="0" y="74"/>
                          <a:pt x="37" y="37"/>
                        </a:cubicBezTo>
                        <a:cubicBezTo>
                          <a:pt x="74" y="0"/>
                          <a:pt x="134" y="0"/>
                          <a:pt x="171" y="37"/>
                        </a:cubicBezTo>
                        <a:cubicBezTo>
                          <a:pt x="202" y="68"/>
                          <a:pt x="207" y="115"/>
                          <a:pt x="186" y="152"/>
                        </a:cubicBezTo>
                        <a:lnTo>
                          <a:pt x="246" y="212"/>
                        </a:lnTo>
                        <a:lnTo>
                          <a:pt x="212" y="2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3" name="Freeform 100">
                    <a:extLst>
                      <a:ext uri="{FF2B5EF4-FFF2-40B4-BE49-F238E27FC236}">
                        <a16:creationId xmlns:a16="http://schemas.microsoft.com/office/drawing/2014/main" id="{24B99373-C420-2043-9FE6-F882D30A27F6}"/>
                      </a:ext>
                    </a:extLst>
                  </p:cNvPr>
                  <p:cNvSpPr>
                    <a:spLocks noEditPoints="1"/>
                  </p:cNvSpPr>
                  <p:nvPr/>
                </p:nvSpPr>
                <p:spPr bwMode="auto">
                  <a:xfrm>
                    <a:off x="8440738" y="2012950"/>
                    <a:ext cx="136525" cy="142875"/>
                  </a:xfrm>
                  <a:custGeom>
                    <a:avLst/>
                    <a:gdLst>
                      <a:gd name="T0" fmla="*/ 152 w 239"/>
                      <a:gd name="T1" fmla="*/ 40 h 246"/>
                      <a:gd name="T2" fmla="*/ 152 w 239"/>
                      <a:gd name="T3" fmla="*/ 83 h 246"/>
                      <a:gd name="T4" fmla="*/ 144 w 239"/>
                      <a:gd name="T5" fmla="*/ 83 h 246"/>
                      <a:gd name="T6" fmla="*/ 17 w 239"/>
                      <a:gd name="T7" fmla="*/ 207 h 246"/>
                      <a:gd name="T8" fmla="*/ 144 w 239"/>
                      <a:gd name="T9" fmla="*/ 128 h 246"/>
                      <a:gd name="T10" fmla="*/ 152 w 239"/>
                      <a:gd name="T11" fmla="*/ 128 h 246"/>
                      <a:gd name="T12" fmla="*/ 152 w 239"/>
                      <a:gd name="T13" fmla="*/ 166 h 246"/>
                      <a:gd name="T14" fmla="*/ 215 w 239"/>
                      <a:gd name="T15" fmla="*/ 103 h 246"/>
                      <a:gd name="T16" fmla="*/ 152 w 239"/>
                      <a:gd name="T17" fmla="*/ 40 h 246"/>
                      <a:gd name="T18" fmla="*/ 4 w 239"/>
                      <a:gd name="T19" fmla="*/ 246 h 246"/>
                      <a:gd name="T20" fmla="*/ 0 w 239"/>
                      <a:gd name="T21" fmla="*/ 213 h 246"/>
                      <a:gd name="T22" fmla="*/ 136 w 239"/>
                      <a:gd name="T23" fmla="*/ 67 h 246"/>
                      <a:gd name="T24" fmla="*/ 136 w 239"/>
                      <a:gd name="T25" fmla="*/ 0 h 246"/>
                      <a:gd name="T26" fmla="*/ 239 w 239"/>
                      <a:gd name="T27" fmla="*/ 103 h 246"/>
                      <a:gd name="T28" fmla="*/ 136 w 239"/>
                      <a:gd name="T29" fmla="*/ 206 h 246"/>
                      <a:gd name="T30" fmla="*/ 136 w 239"/>
                      <a:gd name="T31" fmla="*/ 145 h 246"/>
                      <a:gd name="T32" fmla="*/ 20 w 239"/>
                      <a:gd name="T33" fmla="*/ 246 h 246"/>
                      <a:gd name="T34" fmla="*/ 4 w 239"/>
                      <a:gd name="T35"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9" h="246">
                        <a:moveTo>
                          <a:pt x="152" y="40"/>
                        </a:moveTo>
                        <a:lnTo>
                          <a:pt x="152" y="83"/>
                        </a:lnTo>
                        <a:lnTo>
                          <a:pt x="144" y="83"/>
                        </a:lnTo>
                        <a:cubicBezTo>
                          <a:pt x="76" y="84"/>
                          <a:pt x="20" y="139"/>
                          <a:pt x="17" y="207"/>
                        </a:cubicBezTo>
                        <a:cubicBezTo>
                          <a:pt x="41" y="160"/>
                          <a:pt x="89" y="129"/>
                          <a:pt x="144" y="128"/>
                        </a:cubicBezTo>
                        <a:lnTo>
                          <a:pt x="152" y="128"/>
                        </a:lnTo>
                        <a:lnTo>
                          <a:pt x="152" y="166"/>
                        </a:lnTo>
                        <a:lnTo>
                          <a:pt x="215" y="103"/>
                        </a:lnTo>
                        <a:lnTo>
                          <a:pt x="152" y="40"/>
                        </a:lnTo>
                        <a:close/>
                        <a:moveTo>
                          <a:pt x="4" y="246"/>
                        </a:moveTo>
                        <a:cubicBezTo>
                          <a:pt x="1" y="235"/>
                          <a:pt x="0" y="224"/>
                          <a:pt x="0" y="213"/>
                        </a:cubicBezTo>
                        <a:cubicBezTo>
                          <a:pt x="0" y="136"/>
                          <a:pt x="60" y="72"/>
                          <a:pt x="136" y="67"/>
                        </a:cubicBezTo>
                        <a:lnTo>
                          <a:pt x="136" y="0"/>
                        </a:lnTo>
                        <a:lnTo>
                          <a:pt x="239" y="103"/>
                        </a:lnTo>
                        <a:lnTo>
                          <a:pt x="136" y="206"/>
                        </a:lnTo>
                        <a:lnTo>
                          <a:pt x="136" y="145"/>
                        </a:lnTo>
                        <a:cubicBezTo>
                          <a:pt x="80" y="150"/>
                          <a:pt x="33" y="190"/>
                          <a:pt x="20" y="246"/>
                        </a:cubicBezTo>
                        <a:lnTo>
                          <a:pt x="4" y="2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64" name="TextBox 63">
                    <a:extLst>
                      <a:ext uri="{FF2B5EF4-FFF2-40B4-BE49-F238E27FC236}">
                        <a16:creationId xmlns:a16="http://schemas.microsoft.com/office/drawing/2014/main" id="{5BCB5F7B-134C-C144-86B2-7520855CFC37}"/>
                      </a:ext>
                    </a:extLst>
                  </p:cNvPr>
                  <p:cNvSpPr txBox="1"/>
                  <p:nvPr/>
                </p:nvSpPr>
                <p:spPr>
                  <a:xfrm>
                    <a:off x="8613775" y="1089335"/>
                    <a:ext cx="701676" cy="75570"/>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Settings</a:t>
                    </a:r>
                  </a:p>
                </p:txBody>
              </p:sp>
              <p:sp>
                <p:nvSpPr>
                  <p:cNvPr id="65" name="TextBox 64">
                    <a:extLst>
                      <a:ext uri="{FF2B5EF4-FFF2-40B4-BE49-F238E27FC236}">
                        <a16:creationId xmlns:a16="http://schemas.microsoft.com/office/drawing/2014/main" id="{3472C726-F7CE-1047-A2AE-90863B9AEF8F}"/>
                      </a:ext>
                    </a:extLst>
                  </p:cNvPr>
                  <p:cNvSpPr txBox="1"/>
                  <p:nvPr/>
                </p:nvSpPr>
                <p:spPr>
                  <a:xfrm>
                    <a:off x="8613775" y="1405714"/>
                    <a:ext cx="701676" cy="75570"/>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Profile</a:t>
                    </a:r>
                  </a:p>
                </p:txBody>
              </p:sp>
              <p:sp>
                <p:nvSpPr>
                  <p:cNvPr id="66" name="TextBox 65">
                    <a:extLst>
                      <a:ext uri="{FF2B5EF4-FFF2-40B4-BE49-F238E27FC236}">
                        <a16:creationId xmlns:a16="http://schemas.microsoft.com/office/drawing/2014/main" id="{1CA1C512-DC8B-5D4F-8D8B-F0EA034AA1B4}"/>
                      </a:ext>
                    </a:extLst>
                  </p:cNvPr>
                  <p:cNvSpPr txBox="1"/>
                  <p:nvPr/>
                </p:nvSpPr>
                <p:spPr>
                  <a:xfrm>
                    <a:off x="8613775" y="1729803"/>
                    <a:ext cx="701676" cy="75570"/>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Search</a:t>
                    </a:r>
                  </a:p>
                </p:txBody>
              </p:sp>
              <p:sp>
                <p:nvSpPr>
                  <p:cNvPr id="67" name="TextBox 66">
                    <a:extLst>
                      <a:ext uri="{FF2B5EF4-FFF2-40B4-BE49-F238E27FC236}">
                        <a16:creationId xmlns:a16="http://schemas.microsoft.com/office/drawing/2014/main" id="{0AD185E4-06B4-E14D-9B89-4CD4EE21BB01}"/>
                      </a:ext>
                    </a:extLst>
                  </p:cNvPr>
                  <p:cNvSpPr txBox="1"/>
                  <p:nvPr/>
                </p:nvSpPr>
                <p:spPr>
                  <a:xfrm>
                    <a:off x="8613775" y="2050036"/>
                    <a:ext cx="701676" cy="75570"/>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Logout</a:t>
                    </a:r>
                  </a:p>
                </p:txBody>
              </p:sp>
            </p:grpSp>
          </p:grpSp>
        </p:grpSp>
        <p:sp>
          <p:nvSpPr>
            <p:cNvPr id="393" name="Down Arrow 392">
              <a:extLst>
                <a:ext uri="{FF2B5EF4-FFF2-40B4-BE49-F238E27FC236}">
                  <a16:creationId xmlns:a16="http://schemas.microsoft.com/office/drawing/2014/main" id="{9F7EFFEA-C491-2B4B-85C9-5EE435B69B0F}"/>
                </a:ext>
              </a:extLst>
            </p:cNvPr>
            <p:cNvSpPr/>
            <p:nvPr/>
          </p:nvSpPr>
          <p:spPr>
            <a:xfrm rot="16200000">
              <a:off x="6744342" y="1932254"/>
              <a:ext cx="618834" cy="1923078"/>
            </a:xfrm>
            <a:prstGeom prst="downArrow">
              <a:avLst>
                <a:gd name="adj1" fmla="val 100000"/>
                <a:gd name="adj2" fmla="val 28750"/>
              </a:avLst>
            </a:prstGeom>
            <a:gradFill>
              <a:gsLst>
                <a:gs pos="0">
                  <a:srgbClr val="CCCCCC">
                    <a:alpha val="0"/>
                  </a:srgbClr>
                </a:gs>
                <a:gs pos="100000">
                  <a:srgbClr val="CCCCCC"/>
                </a:gs>
              </a:gsLst>
              <a:lin ang="5400000" scaled="0"/>
            </a:gradFill>
            <a:ln w="412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395" name="Group 394">
              <a:extLst>
                <a:ext uri="{FF2B5EF4-FFF2-40B4-BE49-F238E27FC236}">
                  <a16:creationId xmlns:a16="http://schemas.microsoft.com/office/drawing/2014/main" id="{F6EDB4A8-A758-F544-BD09-EBCAE36CE457}"/>
                </a:ext>
              </a:extLst>
            </p:cNvPr>
            <p:cNvGrpSpPr>
              <a:grpSpLocks noChangeAspect="1"/>
            </p:cNvGrpSpPr>
            <p:nvPr/>
          </p:nvGrpSpPr>
          <p:grpSpPr>
            <a:xfrm rot="16200000">
              <a:off x="3384036" y="1986048"/>
              <a:ext cx="3716660" cy="1923079"/>
              <a:chOff x="8894526" y="5021071"/>
              <a:chExt cx="3200400" cy="1655955"/>
            </a:xfrm>
          </p:grpSpPr>
          <p:sp>
            <p:nvSpPr>
              <p:cNvPr id="396" name="Freeform 5">
                <a:extLst>
                  <a:ext uri="{FF2B5EF4-FFF2-40B4-BE49-F238E27FC236}">
                    <a16:creationId xmlns:a16="http://schemas.microsoft.com/office/drawing/2014/main" id="{E6E5F53B-2455-9448-BCE4-875F0609FCB6}"/>
                  </a:ext>
                </a:extLst>
              </p:cNvPr>
              <p:cNvSpPr>
                <a:spLocks/>
              </p:cNvSpPr>
              <p:nvPr/>
            </p:nvSpPr>
            <p:spPr bwMode="auto">
              <a:xfrm>
                <a:off x="10100212" y="6326188"/>
                <a:ext cx="881063" cy="350838"/>
              </a:xfrm>
              <a:custGeom>
                <a:avLst/>
                <a:gdLst>
                  <a:gd name="T0" fmla="*/ 137 w 1156"/>
                  <a:gd name="T1" fmla="*/ 391 h 463"/>
                  <a:gd name="T2" fmla="*/ 0 w 1156"/>
                  <a:gd name="T3" fmla="*/ 0 h 463"/>
                  <a:gd name="T4" fmla="*/ 568 w 1156"/>
                  <a:gd name="T5" fmla="*/ 94 h 463"/>
                  <a:gd name="T6" fmla="*/ 1156 w 1156"/>
                  <a:gd name="T7" fmla="*/ 0 h 463"/>
                  <a:gd name="T8" fmla="*/ 1149 w 1156"/>
                  <a:gd name="T9" fmla="*/ 20 h 463"/>
                  <a:gd name="T10" fmla="*/ 1143 w 1156"/>
                  <a:gd name="T11" fmla="*/ 39 h 463"/>
                  <a:gd name="T12" fmla="*/ 1129 w 1156"/>
                  <a:gd name="T13" fmla="*/ 78 h 463"/>
                  <a:gd name="T14" fmla="*/ 1088 w 1156"/>
                  <a:gd name="T15" fmla="*/ 195 h 463"/>
                  <a:gd name="T16" fmla="*/ 1020 w 1156"/>
                  <a:gd name="T17" fmla="*/ 391 h 463"/>
                  <a:gd name="T18" fmla="*/ 571 w 1156"/>
                  <a:gd name="T19" fmla="*/ 463 h 463"/>
                  <a:gd name="T20" fmla="*/ 137 w 1156"/>
                  <a:gd name="T21" fmla="*/ 391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6" h="463">
                    <a:moveTo>
                      <a:pt x="137" y="391"/>
                    </a:moveTo>
                    <a:cubicBezTo>
                      <a:pt x="91" y="260"/>
                      <a:pt x="46" y="130"/>
                      <a:pt x="0" y="0"/>
                    </a:cubicBezTo>
                    <a:cubicBezTo>
                      <a:pt x="18" y="52"/>
                      <a:pt x="264" y="93"/>
                      <a:pt x="568" y="94"/>
                    </a:cubicBezTo>
                    <a:cubicBezTo>
                      <a:pt x="879" y="95"/>
                      <a:pt x="1138" y="53"/>
                      <a:pt x="1156" y="0"/>
                    </a:cubicBezTo>
                    <a:cubicBezTo>
                      <a:pt x="1154" y="6"/>
                      <a:pt x="1152" y="14"/>
                      <a:pt x="1149" y="20"/>
                    </a:cubicBezTo>
                    <a:cubicBezTo>
                      <a:pt x="1147" y="25"/>
                      <a:pt x="1145" y="33"/>
                      <a:pt x="1143" y="39"/>
                    </a:cubicBezTo>
                    <a:cubicBezTo>
                      <a:pt x="1139" y="51"/>
                      <a:pt x="1133" y="66"/>
                      <a:pt x="1129" y="78"/>
                    </a:cubicBezTo>
                    <a:cubicBezTo>
                      <a:pt x="1115" y="117"/>
                      <a:pt x="1102" y="156"/>
                      <a:pt x="1088" y="195"/>
                    </a:cubicBezTo>
                    <a:cubicBezTo>
                      <a:pt x="1065" y="260"/>
                      <a:pt x="1043" y="325"/>
                      <a:pt x="1020" y="391"/>
                    </a:cubicBezTo>
                    <a:cubicBezTo>
                      <a:pt x="1006" y="431"/>
                      <a:pt x="808" y="463"/>
                      <a:pt x="571" y="463"/>
                    </a:cubicBezTo>
                    <a:cubicBezTo>
                      <a:pt x="338" y="462"/>
                      <a:pt x="151" y="430"/>
                      <a:pt x="137" y="391"/>
                    </a:cubicBezTo>
                    <a:close/>
                  </a:path>
                </a:pathLst>
              </a:custGeom>
              <a:solidFill>
                <a:srgbClr val="CFD0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97" name="Freeform 9">
                <a:extLst>
                  <a:ext uri="{FF2B5EF4-FFF2-40B4-BE49-F238E27FC236}">
                    <a16:creationId xmlns:a16="http://schemas.microsoft.com/office/drawing/2014/main" id="{B15B82AF-FADD-4044-BBB4-78D9A353FCFB}"/>
                  </a:ext>
                </a:extLst>
              </p:cNvPr>
              <p:cNvSpPr>
                <a:spLocks/>
              </p:cNvSpPr>
              <p:nvPr/>
            </p:nvSpPr>
            <p:spPr bwMode="auto">
              <a:xfrm>
                <a:off x="9026526" y="5426076"/>
                <a:ext cx="3042724" cy="915988"/>
              </a:xfrm>
              <a:custGeom>
                <a:avLst/>
                <a:gdLst>
                  <a:gd name="T0" fmla="*/ 3936 w 4051"/>
                  <a:gd name="T1" fmla="*/ 460 h 1209"/>
                  <a:gd name="T2" fmla="*/ 2557 w 4051"/>
                  <a:gd name="T3" fmla="*/ 1209 h 1209"/>
                  <a:gd name="T4" fmla="*/ 2584 w 4051"/>
                  <a:gd name="T5" fmla="*/ 1181 h 1209"/>
                  <a:gd name="T6" fmla="*/ 2026 w 4051"/>
                  <a:gd name="T7" fmla="*/ 1081 h 1209"/>
                  <a:gd name="T8" fmla="*/ 1449 w 4051"/>
                  <a:gd name="T9" fmla="*/ 1178 h 1209"/>
                  <a:gd name="T10" fmla="*/ 128 w 4051"/>
                  <a:gd name="T11" fmla="*/ 478 h 1209"/>
                  <a:gd name="T12" fmla="*/ 1 w 4051"/>
                  <a:gd name="T13" fmla="*/ 347 h 1209"/>
                  <a:gd name="T14" fmla="*/ 2051 w 4051"/>
                  <a:gd name="T15" fmla="*/ 3 h 1209"/>
                  <a:gd name="T16" fmla="*/ 4031 w 4051"/>
                  <a:gd name="T17" fmla="*/ 359 h 1209"/>
                  <a:gd name="T18" fmla="*/ 3936 w 4051"/>
                  <a:gd name="T19" fmla="*/ 460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51" h="1209">
                    <a:moveTo>
                      <a:pt x="3936" y="460"/>
                    </a:moveTo>
                    <a:cubicBezTo>
                      <a:pt x="3476" y="710"/>
                      <a:pt x="3017" y="960"/>
                      <a:pt x="2557" y="1209"/>
                    </a:cubicBezTo>
                    <a:cubicBezTo>
                      <a:pt x="2574" y="1200"/>
                      <a:pt x="2583" y="1191"/>
                      <a:pt x="2584" y="1181"/>
                    </a:cubicBezTo>
                    <a:cubicBezTo>
                      <a:pt x="2589" y="1127"/>
                      <a:pt x="2340" y="1082"/>
                      <a:pt x="2026" y="1081"/>
                    </a:cubicBezTo>
                    <a:cubicBezTo>
                      <a:pt x="1713" y="1080"/>
                      <a:pt x="1454" y="1123"/>
                      <a:pt x="1449" y="1178"/>
                    </a:cubicBezTo>
                    <a:cubicBezTo>
                      <a:pt x="1449" y="1178"/>
                      <a:pt x="256" y="552"/>
                      <a:pt x="128" y="478"/>
                    </a:cubicBezTo>
                    <a:cubicBezTo>
                      <a:pt x="0" y="404"/>
                      <a:pt x="1" y="347"/>
                      <a:pt x="1" y="347"/>
                    </a:cubicBezTo>
                    <a:cubicBezTo>
                      <a:pt x="21" y="154"/>
                      <a:pt x="939" y="0"/>
                      <a:pt x="2051" y="3"/>
                    </a:cubicBezTo>
                    <a:cubicBezTo>
                      <a:pt x="3164" y="7"/>
                      <a:pt x="4051" y="166"/>
                      <a:pt x="4031" y="359"/>
                    </a:cubicBezTo>
                    <a:cubicBezTo>
                      <a:pt x="4028" y="394"/>
                      <a:pt x="3995" y="428"/>
                      <a:pt x="3936" y="460"/>
                    </a:cubicBezTo>
                    <a:close/>
                  </a:path>
                </a:pathLst>
              </a:custGeom>
              <a:solidFill>
                <a:srgbClr val="8B8D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98" name="Freeform 10">
                <a:extLst>
                  <a:ext uri="{FF2B5EF4-FFF2-40B4-BE49-F238E27FC236}">
                    <a16:creationId xmlns:a16="http://schemas.microsoft.com/office/drawing/2014/main" id="{AC7B5A22-B73C-0147-B8F4-F13F50172A11}"/>
                  </a:ext>
                </a:extLst>
              </p:cNvPr>
              <p:cNvSpPr>
                <a:spLocks/>
              </p:cNvSpPr>
              <p:nvPr/>
            </p:nvSpPr>
            <p:spPr bwMode="auto">
              <a:xfrm>
                <a:off x="9066750" y="5778501"/>
                <a:ext cx="2947988" cy="628650"/>
              </a:xfrm>
              <a:custGeom>
                <a:avLst/>
                <a:gdLst>
                  <a:gd name="T0" fmla="*/ 3873 w 3873"/>
                  <a:gd name="T1" fmla="*/ 1 h 829"/>
                  <a:gd name="T2" fmla="*/ 1902 w 3873"/>
                  <a:gd name="T3" fmla="*/ 247 h 829"/>
                  <a:gd name="T4" fmla="*/ 0 w 3873"/>
                  <a:gd name="T5" fmla="*/ 0 h 829"/>
                  <a:gd name="T6" fmla="*/ 4 w 3873"/>
                  <a:gd name="T7" fmla="*/ 2 h 829"/>
                  <a:gd name="T8" fmla="*/ 1386 w 3873"/>
                  <a:gd name="T9" fmla="*/ 753 h 829"/>
                  <a:gd name="T10" fmla="*/ 1927 w 3873"/>
                  <a:gd name="T11" fmla="*/ 829 h 829"/>
                  <a:gd name="T12" fmla="*/ 2489 w 3873"/>
                  <a:gd name="T13" fmla="*/ 753 h 829"/>
                  <a:gd name="T14" fmla="*/ 3870 w 3873"/>
                  <a:gd name="T15" fmla="*/ 3 h 829"/>
                  <a:gd name="T16" fmla="*/ 3873 w 3873"/>
                  <a:gd name="T17" fmla="*/ 1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3" h="829">
                    <a:moveTo>
                      <a:pt x="3873" y="1"/>
                    </a:moveTo>
                    <a:cubicBezTo>
                      <a:pt x="3611" y="146"/>
                      <a:pt x="2823" y="250"/>
                      <a:pt x="1902" y="247"/>
                    </a:cubicBezTo>
                    <a:cubicBezTo>
                      <a:pt x="1005" y="245"/>
                      <a:pt x="254" y="141"/>
                      <a:pt x="0" y="0"/>
                    </a:cubicBezTo>
                    <a:cubicBezTo>
                      <a:pt x="1" y="1"/>
                      <a:pt x="3" y="2"/>
                      <a:pt x="4" y="2"/>
                    </a:cubicBezTo>
                    <a:cubicBezTo>
                      <a:pt x="465" y="253"/>
                      <a:pt x="925" y="503"/>
                      <a:pt x="1386" y="753"/>
                    </a:cubicBezTo>
                    <a:cubicBezTo>
                      <a:pt x="1368" y="744"/>
                      <a:pt x="1494" y="829"/>
                      <a:pt x="1927" y="829"/>
                    </a:cubicBezTo>
                    <a:cubicBezTo>
                      <a:pt x="2399" y="829"/>
                      <a:pt x="2506" y="744"/>
                      <a:pt x="2489" y="753"/>
                    </a:cubicBezTo>
                    <a:cubicBezTo>
                      <a:pt x="2949" y="503"/>
                      <a:pt x="3410" y="253"/>
                      <a:pt x="3870" y="3"/>
                    </a:cubicBezTo>
                    <a:cubicBezTo>
                      <a:pt x="3871" y="2"/>
                      <a:pt x="3872" y="1"/>
                      <a:pt x="3873" y="1"/>
                    </a:cubicBezTo>
                    <a:close/>
                  </a:path>
                </a:pathLst>
              </a:custGeom>
              <a:solidFill>
                <a:srgbClr val="BD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nvGrpSpPr>
              <p:cNvPr id="399" name="Group 398">
                <a:extLst>
                  <a:ext uri="{FF2B5EF4-FFF2-40B4-BE49-F238E27FC236}">
                    <a16:creationId xmlns:a16="http://schemas.microsoft.com/office/drawing/2014/main" id="{5A669D57-0736-C045-A051-F8C726C3CD4A}"/>
                  </a:ext>
                </a:extLst>
              </p:cNvPr>
              <p:cNvGrpSpPr/>
              <p:nvPr/>
            </p:nvGrpSpPr>
            <p:grpSpPr>
              <a:xfrm>
                <a:off x="8894526" y="5021071"/>
                <a:ext cx="3200400" cy="1049337"/>
                <a:chOff x="8886288" y="5009761"/>
                <a:chExt cx="3200400" cy="1049337"/>
              </a:xfrm>
            </p:grpSpPr>
            <p:sp>
              <p:nvSpPr>
                <p:cNvPr id="400" name="Freeform 14">
                  <a:extLst>
                    <a:ext uri="{FF2B5EF4-FFF2-40B4-BE49-F238E27FC236}">
                      <a16:creationId xmlns:a16="http://schemas.microsoft.com/office/drawing/2014/main" id="{2E2924EF-A621-8045-BEF0-A055FD0E0614}"/>
                    </a:ext>
                  </a:extLst>
                </p:cNvPr>
                <p:cNvSpPr>
                  <a:spLocks/>
                </p:cNvSpPr>
                <p:nvPr/>
              </p:nvSpPr>
              <p:spPr bwMode="auto">
                <a:xfrm>
                  <a:off x="8994238" y="5012936"/>
                  <a:ext cx="3067050" cy="684213"/>
                </a:xfrm>
                <a:custGeom>
                  <a:avLst/>
                  <a:gdLst>
                    <a:gd name="T0" fmla="*/ 4030 w 4030"/>
                    <a:gd name="T1" fmla="*/ 466 h 903"/>
                    <a:gd name="T2" fmla="*/ 4030 w 4030"/>
                    <a:gd name="T3" fmla="*/ 903 h 903"/>
                    <a:gd name="T4" fmla="*/ 0 w 4030"/>
                    <a:gd name="T5" fmla="*/ 897 h 903"/>
                    <a:gd name="T6" fmla="*/ 0 w 4030"/>
                    <a:gd name="T7" fmla="*/ 460 h 903"/>
                    <a:gd name="T8" fmla="*/ 4030 w 4030"/>
                    <a:gd name="T9" fmla="*/ 466 h 903"/>
                  </a:gdLst>
                  <a:ahLst/>
                  <a:cxnLst>
                    <a:cxn ang="0">
                      <a:pos x="T0" y="T1"/>
                    </a:cxn>
                    <a:cxn ang="0">
                      <a:pos x="T2" y="T3"/>
                    </a:cxn>
                    <a:cxn ang="0">
                      <a:pos x="T4" y="T5"/>
                    </a:cxn>
                    <a:cxn ang="0">
                      <a:pos x="T6" y="T7"/>
                    </a:cxn>
                    <a:cxn ang="0">
                      <a:pos x="T8" y="T9"/>
                    </a:cxn>
                  </a:cxnLst>
                  <a:rect l="0" t="0" r="r" b="b"/>
                  <a:pathLst>
                    <a:path w="4030" h="903">
                      <a:moveTo>
                        <a:pt x="4030" y="466"/>
                      </a:moveTo>
                      <a:lnTo>
                        <a:pt x="4030" y="903"/>
                      </a:lnTo>
                      <a:cubicBezTo>
                        <a:pt x="4030" y="447"/>
                        <a:pt x="46" y="436"/>
                        <a:pt x="0" y="897"/>
                      </a:cubicBezTo>
                      <a:lnTo>
                        <a:pt x="0" y="460"/>
                      </a:lnTo>
                      <a:cubicBezTo>
                        <a:pt x="46" y="0"/>
                        <a:pt x="4030" y="10"/>
                        <a:pt x="4030" y="466"/>
                      </a:cubicBezTo>
                      <a:close/>
                    </a:path>
                  </a:pathLst>
                </a:custGeom>
                <a:solidFill>
                  <a:srgbClr val="BD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1" name="Freeform 15">
                  <a:extLst>
                    <a:ext uri="{FF2B5EF4-FFF2-40B4-BE49-F238E27FC236}">
                      <a16:creationId xmlns:a16="http://schemas.microsoft.com/office/drawing/2014/main" id="{D09A877F-8C1E-0F48-9A48-256BA70865D9}"/>
                    </a:ext>
                  </a:extLst>
                </p:cNvPr>
                <p:cNvSpPr>
                  <a:spLocks/>
                </p:cNvSpPr>
                <p:nvPr/>
              </p:nvSpPr>
              <p:spPr bwMode="auto">
                <a:xfrm>
                  <a:off x="8983126" y="5357423"/>
                  <a:ext cx="3089275" cy="701675"/>
                </a:xfrm>
                <a:custGeom>
                  <a:avLst/>
                  <a:gdLst>
                    <a:gd name="T0" fmla="*/ 0 w 4058"/>
                    <a:gd name="T1" fmla="*/ 458 h 927"/>
                    <a:gd name="T2" fmla="*/ 0 w 4058"/>
                    <a:gd name="T3" fmla="*/ 0 h 927"/>
                    <a:gd name="T4" fmla="*/ 4058 w 4058"/>
                    <a:gd name="T5" fmla="*/ 0 h 927"/>
                    <a:gd name="T6" fmla="*/ 4057 w 4058"/>
                    <a:gd name="T7" fmla="*/ 464 h 927"/>
                    <a:gd name="T8" fmla="*/ 0 w 4058"/>
                    <a:gd name="T9" fmla="*/ 458 h 927"/>
                  </a:gdLst>
                  <a:ahLst/>
                  <a:cxnLst>
                    <a:cxn ang="0">
                      <a:pos x="T0" y="T1"/>
                    </a:cxn>
                    <a:cxn ang="0">
                      <a:pos x="T2" y="T3"/>
                    </a:cxn>
                    <a:cxn ang="0">
                      <a:pos x="T4" y="T5"/>
                    </a:cxn>
                    <a:cxn ang="0">
                      <a:pos x="T6" y="T7"/>
                    </a:cxn>
                    <a:cxn ang="0">
                      <a:pos x="T8" y="T9"/>
                    </a:cxn>
                  </a:cxnLst>
                  <a:rect l="0" t="0" r="r" b="b"/>
                  <a:pathLst>
                    <a:path w="4058" h="927">
                      <a:moveTo>
                        <a:pt x="0" y="458"/>
                      </a:moveTo>
                      <a:lnTo>
                        <a:pt x="0" y="0"/>
                      </a:lnTo>
                      <a:cubicBezTo>
                        <a:pt x="0" y="471"/>
                        <a:pt x="4058" y="454"/>
                        <a:pt x="4058" y="0"/>
                      </a:cubicBezTo>
                      <a:cubicBezTo>
                        <a:pt x="4058" y="196"/>
                        <a:pt x="4058" y="459"/>
                        <a:pt x="4057" y="464"/>
                      </a:cubicBezTo>
                      <a:cubicBezTo>
                        <a:pt x="4011" y="927"/>
                        <a:pt x="0" y="917"/>
                        <a:pt x="0" y="458"/>
                      </a:cubicBezTo>
                      <a:close/>
                    </a:path>
                  </a:pathLst>
                </a:custGeom>
                <a:solidFill>
                  <a:srgbClr val="DADA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2" name="Freeform 16">
                  <a:extLst>
                    <a:ext uri="{FF2B5EF4-FFF2-40B4-BE49-F238E27FC236}">
                      <a16:creationId xmlns:a16="http://schemas.microsoft.com/office/drawing/2014/main" id="{7A28B9FE-611C-C64A-B1D8-50C774665449}"/>
                    </a:ext>
                  </a:extLst>
                </p:cNvPr>
                <p:cNvSpPr>
                  <a:spLocks noEditPoints="1"/>
                </p:cNvSpPr>
                <p:nvPr/>
              </p:nvSpPr>
              <p:spPr bwMode="auto">
                <a:xfrm>
                  <a:off x="8886288" y="5009761"/>
                  <a:ext cx="3200400" cy="708025"/>
                </a:xfrm>
                <a:custGeom>
                  <a:avLst/>
                  <a:gdLst>
                    <a:gd name="T0" fmla="*/ 199 w 4205"/>
                    <a:gd name="T1" fmla="*/ 485 h 935"/>
                    <a:gd name="T2" fmla="*/ 4120 w 4205"/>
                    <a:gd name="T3" fmla="*/ 465 h 935"/>
                    <a:gd name="T4" fmla="*/ 199 w 4205"/>
                    <a:gd name="T5" fmla="*/ 485 h 935"/>
                    <a:gd name="T6" fmla="*/ 2192 w 4205"/>
                    <a:gd name="T7" fmla="*/ 105 h 935"/>
                    <a:gd name="T8" fmla="*/ 131 w 4205"/>
                    <a:gd name="T9" fmla="*/ 479 h 935"/>
                    <a:gd name="T10" fmla="*/ 296 w 4205"/>
                    <a:gd name="T11" fmla="*/ 609 h 935"/>
                    <a:gd name="T12" fmla="*/ 4185 w 4205"/>
                    <a:gd name="T13" fmla="*/ 464 h 935"/>
                    <a:gd name="T14" fmla="*/ 2192 w 4205"/>
                    <a:gd name="T15" fmla="*/ 105 h 9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05" h="935">
                      <a:moveTo>
                        <a:pt x="199" y="485"/>
                      </a:moveTo>
                      <a:cubicBezTo>
                        <a:pt x="0" y="52"/>
                        <a:pt x="4070" y="0"/>
                        <a:pt x="4120" y="465"/>
                      </a:cubicBezTo>
                      <a:cubicBezTo>
                        <a:pt x="4069" y="892"/>
                        <a:pt x="394" y="912"/>
                        <a:pt x="199" y="485"/>
                      </a:cubicBezTo>
                      <a:close/>
                      <a:moveTo>
                        <a:pt x="2192" y="105"/>
                      </a:moveTo>
                      <a:cubicBezTo>
                        <a:pt x="1050" y="102"/>
                        <a:pt x="54" y="271"/>
                        <a:pt x="131" y="479"/>
                      </a:cubicBezTo>
                      <a:cubicBezTo>
                        <a:pt x="144" y="528"/>
                        <a:pt x="202" y="571"/>
                        <a:pt x="296" y="609"/>
                      </a:cubicBezTo>
                      <a:cubicBezTo>
                        <a:pt x="1044" y="935"/>
                        <a:pt x="4144" y="880"/>
                        <a:pt x="4185" y="464"/>
                      </a:cubicBezTo>
                      <a:cubicBezTo>
                        <a:pt x="4205" y="269"/>
                        <a:pt x="3312" y="109"/>
                        <a:pt x="2192" y="10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grpSp>
          <p:nvGrpSpPr>
            <p:cNvPr id="443" name="Group 442">
              <a:extLst>
                <a:ext uri="{FF2B5EF4-FFF2-40B4-BE49-F238E27FC236}">
                  <a16:creationId xmlns:a16="http://schemas.microsoft.com/office/drawing/2014/main" id="{12721D66-65F9-E14E-B30A-F2956E283AD0}"/>
                </a:ext>
              </a:extLst>
            </p:cNvPr>
            <p:cNvGrpSpPr>
              <a:grpSpLocks noChangeAspect="1"/>
            </p:cNvGrpSpPr>
            <p:nvPr/>
          </p:nvGrpSpPr>
          <p:grpSpPr>
            <a:xfrm>
              <a:off x="3253872" y="1353007"/>
              <a:ext cx="1650807" cy="3043629"/>
              <a:chOff x="3253872" y="1353007"/>
              <a:chExt cx="1650807" cy="3043629"/>
            </a:xfrm>
          </p:grpSpPr>
          <p:sp>
            <p:nvSpPr>
              <p:cNvPr id="403" name="Oval 402">
                <a:extLst>
                  <a:ext uri="{FF2B5EF4-FFF2-40B4-BE49-F238E27FC236}">
                    <a16:creationId xmlns:a16="http://schemas.microsoft.com/office/drawing/2014/main" id="{E63947BD-BA05-874F-9C9F-90AD4BB513AF}"/>
                  </a:ext>
                </a:extLst>
              </p:cNvPr>
              <p:cNvSpPr>
                <a:spLocks noChangeAspect="1"/>
              </p:cNvSpPr>
              <p:nvPr/>
            </p:nvSpPr>
            <p:spPr>
              <a:xfrm>
                <a:off x="4342805" y="1353007"/>
                <a:ext cx="295973" cy="295974"/>
              </a:xfrm>
              <a:prstGeom prst="ellipse">
                <a:avLst/>
              </a:pr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4" name="Oval 403">
                <a:extLst>
                  <a:ext uri="{FF2B5EF4-FFF2-40B4-BE49-F238E27FC236}">
                    <a16:creationId xmlns:a16="http://schemas.microsoft.com/office/drawing/2014/main" id="{EAEB0A6A-A076-D747-9FAB-3B115254CFF6}"/>
                  </a:ext>
                </a:extLst>
              </p:cNvPr>
              <p:cNvSpPr>
                <a:spLocks noChangeAspect="1"/>
              </p:cNvSpPr>
              <p:nvPr/>
            </p:nvSpPr>
            <p:spPr>
              <a:xfrm>
                <a:off x="4391600" y="3990121"/>
                <a:ext cx="295973" cy="295974"/>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5" name="Oval 404">
                <a:extLst>
                  <a:ext uri="{FF2B5EF4-FFF2-40B4-BE49-F238E27FC236}">
                    <a16:creationId xmlns:a16="http://schemas.microsoft.com/office/drawing/2014/main" id="{EF9C6F45-3245-3F42-B3C0-DE6E46164906}"/>
                  </a:ext>
                </a:extLst>
              </p:cNvPr>
              <p:cNvSpPr>
                <a:spLocks noChangeAspect="1"/>
              </p:cNvSpPr>
              <p:nvPr/>
            </p:nvSpPr>
            <p:spPr>
              <a:xfrm>
                <a:off x="3912623" y="2855059"/>
                <a:ext cx="295973" cy="295974"/>
              </a:xfrm>
              <a:prstGeom prst="ellipse">
                <a:avLst/>
              </a:prstGeom>
              <a:solidFill>
                <a:srgbClr val="96B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6" name="Oval 405">
                <a:extLst>
                  <a:ext uri="{FF2B5EF4-FFF2-40B4-BE49-F238E27FC236}">
                    <a16:creationId xmlns:a16="http://schemas.microsoft.com/office/drawing/2014/main" id="{45D32BA0-1844-884E-8F87-7022468BA570}"/>
                  </a:ext>
                </a:extLst>
              </p:cNvPr>
              <p:cNvSpPr>
                <a:spLocks noChangeAspect="1"/>
              </p:cNvSpPr>
              <p:nvPr/>
            </p:nvSpPr>
            <p:spPr>
              <a:xfrm>
                <a:off x="4026040" y="1795912"/>
                <a:ext cx="295973" cy="295974"/>
              </a:xfrm>
              <a:prstGeom prst="ellipse">
                <a:avLst/>
              </a:prstGeom>
              <a:solidFill>
                <a:srgbClr val="96B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7" name="Oval 406">
                <a:extLst>
                  <a:ext uri="{FF2B5EF4-FFF2-40B4-BE49-F238E27FC236}">
                    <a16:creationId xmlns:a16="http://schemas.microsoft.com/office/drawing/2014/main" id="{71C230C1-0703-A448-A18E-ED6B55C6E714}"/>
                  </a:ext>
                </a:extLst>
              </p:cNvPr>
              <p:cNvSpPr>
                <a:spLocks noChangeAspect="1"/>
              </p:cNvSpPr>
              <p:nvPr/>
            </p:nvSpPr>
            <p:spPr>
              <a:xfrm>
                <a:off x="4494536" y="1922531"/>
                <a:ext cx="295973" cy="295974"/>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8" name="Oval 407">
                <a:extLst>
                  <a:ext uri="{FF2B5EF4-FFF2-40B4-BE49-F238E27FC236}">
                    <a16:creationId xmlns:a16="http://schemas.microsoft.com/office/drawing/2014/main" id="{E5457824-4044-2840-86BE-4D6EACFF851C}"/>
                  </a:ext>
                </a:extLst>
              </p:cNvPr>
              <p:cNvSpPr>
                <a:spLocks noChangeAspect="1"/>
              </p:cNvSpPr>
              <p:nvPr/>
            </p:nvSpPr>
            <p:spPr>
              <a:xfrm>
                <a:off x="4519860" y="2834196"/>
                <a:ext cx="295973" cy="295974"/>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09" name="Oval 408">
                <a:extLst>
                  <a:ext uri="{FF2B5EF4-FFF2-40B4-BE49-F238E27FC236}">
                    <a16:creationId xmlns:a16="http://schemas.microsoft.com/office/drawing/2014/main" id="{D85E0579-FA06-1446-BDA7-2D939E71975E}"/>
                  </a:ext>
                </a:extLst>
              </p:cNvPr>
              <p:cNvSpPr>
                <a:spLocks noChangeAspect="1"/>
              </p:cNvSpPr>
              <p:nvPr/>
            </p:nvSpPr>
            <p:spPr>
              <a:xfrm>
                <a:off x="3684168" y="3669888"/>
                <a:ext cx="295973" cy="295974"/>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0" name="Oval 409">
                <a:extLst>
                  <a:ext uri="{FF2B5EF4-FFF2-40B4-BE49-F238E27FC236}">
                    <a16:creationId xmlns:a16="http://schemas.microsoft.com/office/drawing/2014/main" id="{4BD6A059-BD18-654C-AF93-E6FA7F2B675F}"/>
                  </a:ext>
                </a:extLst>
              </p:cNvPr>
              <p:cNvSpPr>
                <a:spLocks noChangeAspect="1"/>
              </p:cNvSpPr>
              <p:nvPr/>
            </p:nvSpPr>
            <p:spPr>
              <a:xfrm>
                <a:off x="3773014" y="1897473"/>
                <a:ext cx="295973" cy="295974"/>
              </a:xfrm>
              <a:prstGeom prst="ellipse">
                <a:avLst/>
              </a:pr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1" name="Oval 410">
                <a:extLst>
                  <a:ext uri="{FF2B5EF4-FFF2-40B4-BE49-F238E27FC236}">
                    <a16:creationId xmlns:a16="http://schemas.microsoft.com/office/drawing/2014/main" id="{B655CBC6-95F4-4C49-BC14-8F990239CC7F}"/>
                  </a:ext>
                </a:extLst>
              </p:cNvPr>
              <p:cNvSpPr>
                <a:spLocks noChangeAspect="1"/>
              </p:cNvSpPr>
              <p:nvPr/>
            </p:nvSpPr>
            <p:spPr>
              <a:xfrm>
                <a:off x="4304819" y="2201361"/>
                <a:ext cx="295973" cy="295974"/>
              </a:xfrm>
              <a:prstGeom prst="ellipse">
                <a:avLst/>
              </a:pr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2" name="Oval 411">
                <a:extLst>
                  <a:ext uri="{FF2B5EF4-FFF2-40B4-BE49-F238E27FC236}">
                    <a16:creationId xmlns:a16="http://schemas.microsoft.com/office/drawing/2014/main" id="{527810FF-77F9-0F49-8ADD-447718414952}"/>
                  </a:ext>
                </a:extLst>
              </p:cNvPr>
              <p:cNvSpPr>
                <a:spLocks noChangeAspect="1"/>
              </p:cNvSpPr>
              <p:nvPr/>
            </p:nvSpPr>
            <p:spPr>
              <a:xfrm>
                <a:off x="4191187" y="2715777"/>
                <a:ext cx="295973" cy="295974"/>
              </a:xfrm>
              <a:prstGeom prst="ellipse">
                <a:avLst/>
              </a:prstGeom>
              <a:solidFill>
                <a:srgbClr val="96B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3" name="Oval 412">
                <a:extLst>
                  <a:ext uri="{FF2B5EF4-FFF2-40B4-BE49-F238E27FC236}">
                    <a16:creationId xmlns:a16="http://schemas.microsoft.com/office/drawing/2014/main" id="{07EAA461-40F4-A048-A61C-E6438F1EE78C}"/>
                  </a:ext>
                </a:extLst>
              </p:cNvPr>
              <p:cNvSpPr>
                <a:spLocks noChangeAspect="1"/>
              </p:cNvSpPr>
              <p:nvPr/>
            </p:nvSpPr>
            <p:spPr>
              <a:xfrm>
                <a:off x="4431765" y="3589454"/>
                <a:ext cx="295973" cy="295974"/>
              </a:xfrm>
              <a:prstGeom prst="ellipse">
                <a:avLst/>
              </a:prstGeom>
              <a:solidFill>
                <a:srgbClr val="96B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4" name="Oval 413">
                <a:extLst>
                  <a:ext uri="{FF2B5EF4-FFF2-40B4-BE49-F238E27FC236}">
                    <a16:creationId xmlns:a16="http://schemas.microsoft.com/office/drawing/2014/main" id="{36E6DE51-1EB8-8447-BDEB-291DACE531E2}"/>
                  </a:ext>
                </a:extLst>
              </p:cNvPr>
              <p:cNvSpPr>
                <a:spLocks noChangeAspect="1"/>
              </p:cNvSpPr>
              <p:nvPr/>
            </p:nvSpPr>
            <p:spPr>
              <a:xfrm>
                <a:off x="3988595" y="3906005"/>
                <a:ext cx="295973" cy="295974"/>
              </a:xfrm>
              <a:prstGeom prst="ellipse">
                <a:avLst/>
              </a:prstGeom>
              <a:solidFill>
                <a:srgbClr val="96B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5" name="Oval 414">
                <a:extLst>
                  <a:ext uri="{FF2B5EF4-FFF2-40B4-BE49-F238E27FC236}">
                    <a16:creationId xmlns:a16="http://schemas.microsoft.com/office/drawing/2014/main" id="{FBDC66BB-C69D-5E48-93C8-2A3D61BEA302}"/>
                  </a:ext>
                </a:extLst>
              </p:cNvPr>
              <p:cNvSpPr>
                <a:spLocks noChangeAspect="1"/>
              </p:cNvSpPr>
              <p:nvPr/>
            </p:nvSpPr>
            <p:spPr>
              <a:xfrm>
                <a:off x="3874311" y="2391291"/>
                <a:ext cx="295973" cy="295974"/>
              </a:xfrm>
              <a:prstGeom prst="ellipse">
                <a:avLst/>
              </a:pr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6" name="Oval 415">
                <a:extLst>
                  <a:ext uri="{FF2B5EF4-FFF2-40B4-BE49-F238E27FC236}">
                    <a16:creationId xmlns:a16="http://schemas.microsoft.com/office/drawing/2014/main" id="{51D407DE-DF54-F349-8A43-C36AD228C158}"/>
                  </a:ext>
                </a:extLst>
              </p:cNvPr>
              <p:cNvSpPr>
                <a:spLocks noChangeAspect="1"/>
              </p:cNvSpPr>
              <p:nvPr/>
            </p:nvSpPr>
            <p:spPr>
              <a:xfrm>
                <a:off x="3507113" y="1568259"/>
                <a:ext cx="295973" cy="295974"/>
              </a:xfrm>
              <a:prstGeom prst="ellipse">
                <a:avLst/>
              </a:pr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7" name="Oval 416">
                <a:extLst>
                  <a:ext uri="{FF2B5EF4-FFF2-40B4-BE49-F238E27FC236}">
                    <a16:creationId xmlns:a16="http://schemas.microsoft.com/office/drawing/2014/main" id="{A3F919D8-0C15-9944-9719-3AB50057233B}"/>
                  </a:ext>
                </a:extLst>
              </p:cNvPr>
              <p:cNvSpPr>
                <a:spLocks noChangeAspect="1"/>
              </p:cNvSpPr>
              <p:nvPr/>
            </p:nvSpPr>
            <p:spPr>
              <a:xfrm>
                <a:off x="4608706" y="3290293"/>
                <a:ext cx="295973" cy="295974"/>
              </a:xfrm>
              <a:prstGeom prst="ellipse">
                <a:avLst/>
              </a:pr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8" name="Oval 417">
                <a:extLst>
                  <a:ext uri="{FF2B5EF4-FFF2-40B4-BE49-F238E27FC236}">
                    <a16:creationId xmlns:a16="http://schemas.microsoft.com/office/drawing/2014/main" id="{C539BEEC-ADB4-194E-B12D-F56AC58ACFB8}"/>
                  </a:ext>
                </a:extLst>
              </p:cNvPr>
              <p:cNvSpPr>
                <a:spLocks noChangeAspect="1"/>
              </p:cNvSpPr>
              <p:nvPr/>
            </p:nvSpPr>
            <p:spPr>
              <a:xfrm>
                <a:off x="4089564" y="3353603"/>
                <a:ext cx="295973" cy="295974"/>
              </a:xfrm>
              <a:prstGeom prst="ellipse">
                <a:avLst/>
              </a:pr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19" name="Oval 418">
                <a:extLst>
                  <a:ext uri="{FF2B5EF4-FFF2-40B4-BE49-F238E27FC236}">
                    <a16:creationId xmlns:a16="http://schemas.microsoft.com/office/drawing/2014/main" id="{301821CE-C5E6-4C47-A751-69CF395A732D}"/>
                  </a:ext>
                </a:extLst>
              </p:cNvPr>
              <p:cNvSpPr>
                <a:spLocks noChangeAspect="1"/>
              </p:cNvSpPr>
              <p:nvPr/>
            </p:nvSpPr>
            <p:spPr>
              <a:xfrm>
                <a:off x="4571048" y="2614480"/>
                <a:ext cx="295973" cy="295974"/>
              </a:xfrm>
              <a:prstGeom prst="ellipse">
                <a:avLst/>
              </a:prstGeom>
              <a:solidFill>
                <a:srgbClr val="96B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0" name="Oval 419">
                <a:extLst>
                  <a:ext uri="{FF2B5EF4-FFF2-40B4-BE49-F238E27FC236}">
                    <a16:creationId xmlns:a16="http://schemas.microsoft.com/office/drawing/2014/main" id="{2D8CA036-AB1B-794A-8D93-1B2C82B0504B}"/>
                  </a:ext>
                </a:extLst>
              </p:cNvPr>
              <p:cNvSpPr>
                <a:spLocks noChangeAspect="1"/>
              </p:cNvSpPr>
              <p:nvPr/>
            </p:nvSpPr>
            <p:spPr>
              <a:xfrm>
                <a:off x="3671718" y="3467561"/>
                <a:ext cx="295973" cy="295974"/>
              </a:xfrm>
              <a:prstGeom prst="ellipse">
                <a:avLst/>
              </a:pr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1" name="Oval 420">
                <a:extLst>
                  <a:ext uri="{FF2B5EF4-FFF2-40B4-BE49-F238E27FC236}">
                    <a16:creationId xmlns:a16="http://schemas.microsoft.com/office/drawing/2014/main" id="{74CC73CC-57CC-4D43-B3CF-8816FA06EB0E}"/>
                  </a:ext>
                </a:extLst>
              </p:cNvPr>
              <p:cNvSpPr>
                <a:spLocks noChangeAspect="1"/>
              </p:cNvSpPr>
              <p:nvPr/>
            </p:nvSpPr>
            <p:spPr>
              <a:xfrm>
                <a:off x="4279281" y="3087436"/>
                <a:ext cx="295973" cy="295974"/>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2" name="Oval 421">
                <a:extLst>
                  <a:ext uri="{FF2B5EF4-FFF2-40B4-BE49-F238E27FC236}">
                    <a16:creationId xmlns:a16="http://schemas.microsoft.com/office/drawing/2014/main" id="{39481033-6395-074D-84E7-24A009865EBE}"/>
                  </a:ext>
                </a:extLst>
              </p:cNvPr>
              <p:cNvSpPr>
                <a:spLocks noChangeAspect="1"/>
              </p:cNvSpPr>
              <p:nvPr/>
            </p:nvSpPr>
            <p:spPr>
              <a:xfrm>
                <a:off x="3986416" y="2166792"/>
                <a:ext cx="295973" cy="295974"/>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3" name="Oval 422">
                <a:extLst>
                  <a:ext uri="{FF2B5EF4-FFF2-40B4-BE49-F238E27FC236}">
                    <a16:creationId xmlns:a16="http://schemas.microsoft.com/office/drawing/2014/main" id="{31DE298F-3DB7-FA40-828F-3F1869B711E9}"/>
                  </a:ext>
                </a:extLst>
              </p:cNvPr>
              <p:cNvSpPr>
                <a:spLocks noChangeAspect="1"/>
              </p:cNvSpPr>
              <p:nvPr/>
            </p:nvSpPr>
            <p:spPr>
              <a:xfrm>
                <a:off x="3646721" y="2487860"/>
                <a:ext cx="295973" cy="295974"/>
              </a:xfrm>
              <a:prstGeom prst="ellipse">
                <a:avLst/>
              </a:prstGeom>
              <a:solidFill>
                <a:srgbClr val="96B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4" name="Oval 423">
                <a:extLst>
                  <a:ext uri="{FF2B5EF4-FFF2-40B4-BE49-F238E27FC236}">
                    <a16:creationId xmlns:a16="http://schemas.microsoft.com/office/drawing/2014/main" id="{326D08DA-5187-C94D-9A9D-736E120005F3}"/>
                  </a:ext>
                </a:extLst>
              </p:cNvPr>
              <p:cNvSpPr>
                <a:spLocks noChangeAspect="1"/>
              </p:cNvSpPr>
              <p:nvPr/>
            </p:nvSpPr>
            <p:spPr>
              <a:xfrm>
                <a:off x="4165536" y="4100662"/>
                <a:ext cx="295973" cy="295974"/>
              </a:xfrm>
              <a:prstGeom prst="ellipse">
                <a:avLst/>
              </a:pr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6" name="Oval 425">
                <a:extLst>
                  <a:ext uri="{FF2B5EF4-FFF2-40B4-BE49-F238E27FC236}">
                    <a16:creationId xmlns:a16="http://schemas.microsoft.com/office/drawing/2014/main" id="{5F146BEF-AB86-3E4D-AB0D-90B144887111}"/>
                  </a:ext>
                </a:extLst>
              </p:cNvPr>
              <p:cNvSpPr>
                <a:spLocks noChangeAspect="1"/>
              </p:cNvSpPr>
              <p:nvPr/>
            </p:nvSpPr>
            <p:spPr>
              <a:xfrm>
                <a:off x="4228634" y="3517944"/>
                <a:ext cx="295973" cy="295974"/>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7" name="Oval 426">
                <a:extLst>
                  <a:ext uri="{FF2B5EF4-FFF2-40B4-BE49-F238E27FC236}">
                    <a16:creationId xmlns:a16="http://schemas.microsoft.com/office/drawing/2014/main" id="{A481BB5F-A27F-7647-A37C-D8C166DC967E}"/>
                  </a:ext>
                </a:extLst>
              </p:cNvPr>
              <p:cNvSpPr>
                <a:spLocks noChangeAspect="1"/>
              </p:cNvSpPr>
              <p:nvPr/>
            </p:nvSpPr>
            <p:spPr>
              <a:xfrm>
                <a:off x="4038704" y="2644266"/>
                <a:ext cx="295973" cy="295974"/>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8" name="Oval 427">
                <a:extLst>
                  <a:ext uri="{FF2B5EF4-FFF2-40B4-BE49-F238E27FC236}">
                    <a16:creationId xmlns:a16="http://schemas.microsoft.com/office/drawing/2014/main" id="{2ADCCA4A-5503-4E4D-B810-6D409220B7CC}"/>
                  </a:ext>
                </a:extLst>
              </p:cNvPr>
              <p:cNvSpPr>
                <a:spLocks noChangeAspect="1"/>
              </p:cNvSpPr>
              <p:nvPr/>
            </p:nvSpPr>
            <p:spPr>
              <a:xfrm>
                <a:off x="4152662" y="1656629"/>
                <a:ext cx="295973" cy="295974"/>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29" name="Oval 428">
                <a:extLst>
                  <a:ext uri="{FF2B5EF4-FFF2-40B4-BE49-F238E27FC236}">
                    <a16:creationId xmlns:a16="http://schemas.microsoft.com/office/drawing/2014/main" id="{AC5CB080-6546-2C47-AA64-F2D9318A8BBD}"/>
                  </a:ext>
                </a:extLst>
              </p:cNvPr>
              <p:cNvSpPr>
                <a:spLocks noChangeAspect="1"/>
              </p:cNvSpPr>
              <p:nvPr/>
            </p:nvSpPr>
            <p:spPr>
              <a:xfrm>
                <a:off x="3506899" y="2884843"/>
                <a:ext cx="295973" cy="295974"/>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30" name="Oval 429">
                <a:extLst>
                  <a:ext uri="{FF2B5EF4-FFF2-40B4-BE49-F238E27FC236}">
                    <a16:creationId xmlns:a16="http://schemas.microsoft.com/office/drawing/2014/main" id="{45210D64-36CD-9643-9361-622788A5B638}"/>
                  </a:ext>
                </a:extLst>
              </p:cNvPr>
              <p:cNvSpPr>
                <a:spLocks noChangeAspect="1"/>
              </p:cNvSpPr>
              <p:nvPr/>
            </p:nvSpPr>
            <p:spPr>
              <a:xfrm>
                <a:off x="3253872" y="3606843"/>
                <a:ext cx="295973" cy="295974"/>
              </a:xfrm>
              <a:prstGeom prst="ellipse">
                <a:avLst/>
              </a:pr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431" name="Freeform 430">
              <a:extLst>
                <a:ext uri="{FF2B5EF4-FFF2-40B4-BE49-F238E27FC236}">
                  <a16:creationId xmlns:a16="http://schemas.microsoft.com/office/drawing/2014/main" id="{D5996452-53AF-274F-A232-6BE168B55D0F}"/>
                </a:ext>
              </a:extLst>
            </p:cNvPr>
            <p:cNvSpPr/>
            <p:nvPr/>
          </p:nvSpPr>
          <p:spPr>
            <a:xfrm flipH="1">
              <a:off x="2909047" y="1235938"/>
              <a:ext cx="278134" cy="3470265"/>
            </a:xfrm>
            <a:custGeom>
              <a:avLst/>
              <a:gdLst>
                <a:gd name="connsiteX0" fmla="*/ 0 w 755650"/>
                <a:gd name="connsiteY0" fmla="*/ 0 h 765175"/>
                <a:gd name="connsiteX1" fmla="*/ 755650 w 755650"/>
                <a:gd name="connsiteY1" fmla="*/ 0 h 765175"/>
                <a:gd name="connsiteX2" fmla="*/ 755650 w 755650"/>
                <a:gd name="connsiteY2" fmla="*/ 765175 h 765175"/>
                <a:gd name="connsiteX3" fmla="*/ 3175 w 755650"/>
                <a:gd name="connsiteY3" fmla="*/ 765175 h 765175"/>
              </a:gdLst>
              <a:ahLst/>
              <a:cxnLst>
                <a:cxn ang="0">
                  <a:pos x="connsiteX0" y="connsiteY0"/>
                </a:cxn>
                <a:cxn ang="0">
                  <a:pos x="connsiteX1" y="connsiteY1"/>
                </a:cxn>
                <a:cxn ang="0">
                  <a:pos x="connsiteX2" y="connsiteY2"/>
                </a:cxn>
                <a:cxn ang="0">
                  <a:pos x="connsiteX3" y="connsiteY3"/>
                </a:cxn>
              </a:cxnLst>
              <a:rect l="l" t="t" r="r" b="b"/>
              <a:pathLst>
                <a:path w="755650" h="765175">
                  <a:moveTo>
                    <a:pt x="0" y="0"/>
                  </a:moveTo>
                  <a:lnTo>
                    <a:pt x="755650" y="0"/>
                  </a:lnTo>
                  <a:lnTo>
                    <a:pt x="755650" y="765175"/>
                  </a:lnTo>
                  <a:lnTo>
                    <a:pt x="3175" y="765175"/>
                  </a:lnTo>
                </a:path>
              </a:pathLst>
            </a:custGeom>
            <a:noFill/>
            <a:ln w="19050">
              <a:solidFill>
                <a:srgbClr val="232E3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3" name="Oval 432">
              <a:extLst>
                <a:ext uri="{FF2B5EF4-FFF2-40B4-BE49-F238E27FC236}">
                  <a16:creationId xmlns:a16="http://schemas.microsoft.com/office/drawing/2014/main" id="{C4887CB5-1827-D646-8924-5CF12A38180F}"/>
                </a:ext>
              </a:extLst>
            </p:cNvPr>
            <p:cNvSpPr>
              <a:spLocks noChangeAspect="1"/>
            </p:cNvSpPr>
            <p:nvPr/>
          </p:nvSpPr>
          <p:spPr>
            <a:xfrm>
              <a:off x="2699590" y="2730019"/>
              <a:ext cx="420441" cy="420441"/>
            </a:xfrm>
            <a:prstGeom prst="ellipse">
              <a:avLst/>
            </a:prstGeom>
            <a:solidFill>
              <a:srgbClr val="232E38"/>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a:t>
              </a:r>
            </a:p>
          </p:txBody>
        </p:sp>
        <p:sp>
          <p:nvSpPr>
            <p:cNvPr id="434" name="Oval 433">
              <a:extLst>
                <a:ext uri="{FF2B5EF4-FFF2-40B4-BE49-F238E27FC236}">
                  <a16:creationId xmlns:a16="http://schemas.microsoft.com/office/drawing/2014/main" id="{0B05AB5B-385A-914C-8C1E-56097FC2FDC3}"/>
                </a:ext>
              </a:extLst>
            </p:cNvPr>
            <p:cNvSpPr>
              <a:spLocks noChangeAspect="1"/>
            </p:cNvSpPr>
            <p:nvPr/>
          </p:nvSpPr>
          <p:spPr>
            <a:xfrm>
              <a:off x="4015772" y="4866308"/>
              <a:ext cx="420441" cy="420441"/>
            </a:xfrm>
            <a:prstGeom prst="ellipse">
              <a:avLst/>
            </a:prstGeom>
            <a:solidFill>
              <a:srgbClr val="232E38"/>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sp>
          <p:nvSpPr>
            <p:cNvPr id="435" name="Oval 434">
              <a:extLst>
                <a:ext uri="{FF2B5EF4-FFF2-40B4-BE49-F238E27FC236}">
                  <a16:creationId xmlns:a16="http://schemas.microsoft.com/office/drawing/2014/main" id="{272F38FA-277E-D547-A53A-9F8F21E07B6E}"/>
                </a:ext>
              </a:extLst>
            </p:cNvPr>
            <p:cNvSpPr>
              <a:spLocks noChangeAspect="1"/>
            </p:cNvSpPr>
            <p:nvPr/>
          </p:nvSpPr>
          <p:spPr>
            <a:xfrm>
              <a:off x="6648136" y="4866308"/>
              <a:ext cx="420441" cy="420441"/>
            </a:xfrm>
            <a:prstGeom prst="ellipse">
              <a:avLst/>
            </a:prstGeom>
            <a:solidFill>
              <a:srgbClr val="232E38"/>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sp>
          <p:nvSpPr>
            <p:cNvPr id="436" name="Oval 435">
              <a:extLst>
                <a:ext uri="{FF2B5EF4-FFF2-40B4-BE49-F238E27FC236}">
                  <a16:creationId xmlns:a16="http://schemas.microsoft.com/office/drawing/2014/main" id="{30DF1FBD-712A-4B4B-BE60-211B1C494508}"/>
                </a:ext>
              </a:extLst>
            </p:cNvPr>
            <p:cNvSpPr>
              <a:spLocks noChangeAspect="1"/>
            </p:cNvSpPr>
            <p:nvPr/>
          </p:nvSpPr>
          <p:spPr>
            <a:xfrm>
              <a:off x="9460608" y="4866308"/>
              <a:ext cx="420441" cy="420441"/>
            </a:xfrm>
            <a:prstGeom prst="ellipse">
              <a:avLst/>
            </a:prstGeom>
            <a:solidFill>
              <a:srgbClr val="232E38"/>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a:t>
              </a:r>
            </a:p>
          </p:txBody>
        </p:sp>
        <p:sp>
          <p:nvSpPr>
            <p:cNvPr id="437" name="Rectangle 70">
              <a:extLst>
                <a:ext uri="{FF2B5EF4-FFF2-40B4-BE49-F238E27FC236}">
                  <a16:creationId xmlns:a16="http://schemas.microsoft.com/office/drawing/2014/main" id="{4F8B6987-2684-C44B-A09F-EBE1000FE9D7}"/>
                </a:ext>
              </a:extLst>
            </p:cNvPr>
            <p:cNvSpPr>
              <a:spLocks noChangeArrowheads="1"/>
            </p:cNvSpPr>
            <p:nvPr/>
          </p:nvSpPr>
          <p:spPr bwMode="auto">
            <a:xfrm>
              <a:off x="8474465" y="3873974"/>
              <a:ext cx="2356252" cy="542311"/>
            </a:xfrm>
            <a:prstGeom prst="rect">
              <a:avLst/>
            </a:prstGeom>
            <a:noFill/>
            <a:ln w="9525">
              <a:noFill/>
              <a:miter lim="800000"/>
              <a:headEnd/>
              <a:tailEnd/>
            </a:ln>
          </p:spPr>
          <p:txBody>
            <a:bodyPr lIns="0" tIns="0" rIns="0" bIns="0"/>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6E747C"/>
                  </a:solidFill>
                  <a:effectLst/>
                  <a:uLnTx/>
                  <a:uFillTx/>
                  <a:latin typeface="Arial" panose="020B0604020202020204" pitchFamily="34" charset="0"/>
                  <a:ea typeface="+mn-ea"/>
                  <a:cs typeface="Arial" panose="020B0604020202020204" pitchFamily="34" charset="0"/>
                </a:rPr>
                <a:t>DATABASE or SOLUTION</a:t>
              </a:r>
              <a:br>
                <a:rPr kumimoji="0" lang="en-US" sz="1600" b="0" i="0" u="none" strike="noStrike" kern="1200" cap="none" spc="0" normalizeH="0" baseline="0" noProof="0" dirty="0">
                  <a:ln>
                    <a:noFill/>
                  </a:ln>
                  <a:solidFill>
                    <a:srgbClr val="6E747C"/>
                  </a:solidFill>
                  <a:effectLst/>
                  <a:uLnTx/>
                  <a:uFillTx/>
                  <a:latin typeface="Arial" panose="020B0604020202020204" pitchFamily="34" charset="0"/>
                  <a:ea typeface="+mn-ea"/>
                  <a:cs typeface="Arial" panose="020B0604020202020204" pitchFamily="34" charset="0"/>
                </a:rPr>
              </a:br>
              <a:r>
                <a:rPr kumimoji="0" lang="en-US" sz="1600" b="0" i="0" u="none" strike="noStrike" kern="1200" cap="none" spc="0" normalizeH="0" baseline="0" noProof="0" dirty="0">
                  <a:ln>
                    <a:noFill/>
                  </a:ln>
                  <a:solidFill>
                    <a:srgbClr val="6E747C"/>
                  </a:solidFill>
                  <a:effectLst/>
                  <a:uLnTx/>
                  <a:uFillTx/>
                  <a:latin typeface="Arial" panose="020B0604020202020204" pitchFamily="34" charset="0"/>
                  <a:ea typeface="+mn-ea"/>
                  <a:cs typeface="Arial" panose="020B0604020202020204" pitchFamily="34" charset="0"/>
                </a:rPr>
                <a:t>NAME</a:t>
              </a:r>
            </a:p>
          </p:txBody>
        </p:sp>
        <p:sp>
          <p:nvSpPr>
            <p:cNvPr id="438" name="Rectangle 70">
              <a:extLst>
                <a:ext uri="{FF2B5EF4-FFF2-40B4-BE49-F238E27FC236}">
                  <a16:creationId xmlns:a16="http://schemas.microsoft.com/office/drawing/2014/main" id="{E57DD2F5-5194-664D-9F62-2427A1FEBDBB}"/>
                </a:ext>
              </a:extLst>
            </p:cNvPr>
            <p:cNvSpPr>
              <a:spLocks noChangeArrowheads="1"/>
            </p:cNvSpPr>
            <p:nvPr/>
          </p:nvSpPr>
          <p:spPr bwMode="auto">
            <a:xfrm>
              <a:off x="3206200" y="5436836"/>
              <a:ext cx="2086236" cy="897993"/>
            </a:xfrm>
            <a:prstGeom prst="rect">
              <a:avLst/>
            </a:prstGeom>
            <a:noFill/>
            <a:ln w="9525">
              <a:noFill/>
              <a:miter lim="800000"/>
              <a:headEnd/>
              <a:tailEnd/>
            </a:ln>
          </p:spPr>
          <p:txBody>
            <a:bodyPr lIns="0" tIns="0" rIns="0" bIns="0"/>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TITLE ONE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Lorem ipsum dolor sit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amet</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adipiscing</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elit</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 </a:t>
              </a:r>
              <a:endParaRPr kumimoji="0" lang="en-US" sz="18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endParaRPr>
            </a:p>
          </p:txBody>
        </p:sp>
        <p:sp>
          <p:nvSpPr>
            <p:cNvPr id="439" name="Rectangle 70">
              <a:extLst>
                <a:ext uri="{FF2B5EF4-FFF2-40B4-BE49-F238E27FC236}">
                  <a16:creationId xmlns:a16="http://schemas.microsoft.com/office/drawing/2014/main" id="{3E3B4DEB-DF30-F640-A3F5-036E0B19D103}"/>
                </a:ext>
              </a:extLst>
            </p:cNvPr>
            <p:cNvSpPr>
              <a:spLocks noChangeArrowheads="1"/>
            </p:cNvSpPr>
            <p:nvPr/>
          </p:nvSpPr>
          <p:spPr bwMode="auto">
            <a:xfrm>
              <a:off x="5824709" y="5436836"/>
              <a:ext cx="2086236" cy="897993"/>
            </a:xfrm>
            <a:prstGeom prst="rect">
              <a:avLst/>
            </a:prstGeom>
            <a:noFill/>
            <a:ln w="9525">
              <a:noFill/>
              <a:miter lim="800000"/>
              <a:headEnd/>
              <a:tailEnd/>
            </a:ln>
          </p:spPr>
          <p:txBody>
            <a:bodyPr lIns="0" tIns="0" rIns="0" bIns="0"/>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TITLE TWO</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Maecenas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porttitor</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congue</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massa</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a:t>
              </a:r>
              <a:endParaRPr kumimoji="0" lang="en-US" sz="18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endParaRPr>
            </a:p>
          </p:txBody>
        </p:sp>
        <p:sp>
          <p:nvSpPr>
            <p:cNvPr id="440" name="Rectangle 70">
              <a:extLst>
                <a:ext uri="{FF2B5EF4-FFF2-40B4-BE49-F238E27FC236}">
                  <a16:creationId xmlns:a16="http://schemas.microsoft.com/office/drawing/2014/main" id="{E506E175-92D7-7949-91BA-9A4DD7044227}"/>
                </a:ext>
              </a:extLst>
            </p:cNvPr>
            <p:cNvSpPr>
              <a:spLocks noChangeArrowheads="1"/>
            </p:cNvSpPr>
            <p:nvPr/>
          </p:nvSpPr>
          <p:spPr bwMode="auto">
            <a:xfrm>
              <a:off x="8609473" y="5436836"/>
              <a:ext cx="2086236" cy="897993"/>
            </a:xfrm>
            <a:prstGeom prst="rect">
              <a:avLst/>
            </a:prstGeom>
            <a:noFill/>
            <a:ln w="9525">
              <a:noFill/>
              <a:miter lim="800000"/>
              <a:headEnd/>
              <a:tailEnd/>
            </a:ln>
          </p:spPr>
          <p:txBody>
            <a:bodyPr lIns="0" tIns="0" rIns="0" bIns="0"/>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TITLE THREE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Fusce</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posuere</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 magna sed pulvinar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ultricies</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 </a:t>
              </a:r>
              <a:endParaRPr kumimoji="0" lang="en-US" sz="18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endParaRPr>
            </a:p>
          </p:txBody>
        </p:sp>
        <p:sp>
          <p:nvSpPr>
            <p:cNvPr id="441" name="Rectangle 70">
              <a:extLst>
                <a:ext uri="{FF2B5EF4-FFF2-40B4-BE49-F238E27FC236}">
                  <a16:creationId xmlns:a16="http://schemas.microsoft.com/office/drawing/2014/main" id="{6B479FEA-C0A8-9B40-A421-7E1E17C4FF3A}"/>
                </a:ext>
              </a:extLst>
            </p:cNvPr>
            <p:cNvSpPr>
              <a:spLocks noChangeArrowheads="1"/>
            </p:cNvSpPr>
            <p:nvPr/>
          </p:nvSpPr>
          <p:spPr bwMode="auto">
            <a:xfrm>
              <a:off x="306134" y="1574447"/>
              <a:ext cx="2187800" cy="2983894"/>
            </a:xfrm>
            <a:prstGeom prst="rect">
              <a:avLst/>
            </a:prstGeom>
            <a:noFill/>
            <a:ln w="9525">
              <a:noFill/>
              <a:miter lim="800000"/>
              <a:headEnd/>
              <a:tailEnd/>
            </a:ln>
          </p:spPr>
          <p:txBody>
            <a:bodyPr lIns="0" tIns="0" rIns="0" bIns="0"/>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ELEMENT TITLE</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Lorem ipsum dolor sit amet, consectetuer adipiscing elit. Maecenas porttitor congue massa. Fusce posuere, magna sed pulvinar ultricies, purus lectus malesuada libero, sit amet commodo magna eros quis </a:t>
              </a:r>
              <a:r>
                <a:rPr kumimoji="0" lang="en-US" sz="1600" b="0" i="0" u="none" strike="noStrike" kern="1200" cap="none" spc="0" normalizeH="0" baseline="0" noProof="0" dirty="0" err="1">
                  <a:ln>
                    <a:noFill/>
                  </a:ln>
                  <a:solidFill>
                    <a:srgbClr val="B3B3B3"/>
                  </a:solidFill>
                  <a:effectLst/>
                  <a:uLnTx/>
                  <a:uFillTx/>
                  <a:latin typeface="Arial" panose="020B0604020202020204" pitchFamily="34" charset="0"/>
                  <a:ea typeface="+mn-ea"/>
                  <a:cs typeface="Arial" panose="020B0604020202020204" pitchFamily="34" charset="0"/>
                </a:rPr>
                <a:t>urna</a:t>
              </a:r>
              <a:r>
                <a:rPr kumimoji="0" lang="en-US" sz="1600" b="0" i="0"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a:t>
              </a:r>
            </a:p>
          </p:txBody>
        </p:sp>
        <p:sp>
          <p:nvSpPr>
            <p:cNvPr id="458" name="Oval 457">
              <a:extLst>
                <a:ext uri="{FF2B5EF4-FFF2-40B4-BE49-F238E27FC236}">
                  <a16:creationId xmlns:a16="http://schemas.microsoft.com/office/drawing/2014/main" id="{880B3401-627F-2441-A16D-674DC3DB560E}"/>
                </a:ext>
              </a:extLst>
            </p:cNvPr>
            <p:cNvSpPr>
              <a:spLocks noChangeAspect="1"/>
            </p:cNvSpPr>
            <p:nvPr/>
          </p:nvSpPr>
          <p:spPr>
            <a:xfrm>
              <a:off x="6391650" y="2740281"/>
              <a:ext cx="295973" cy="295974"/>
            </a:xfrm>
            <a:prstGeom prst="ellipse">
              <a:avLst/>
            </a:prstGeom>
            <a:solidFill>
              <a:srgbClr val="52A6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65" name="Oval 464">
              <a:extLst>
                <a:ext uri="{FF2B5EF4-FFF2-40B4-BE49-F238E27FC236}">
                  <a16:creationId xmlns:a16="http://schemas.microsoft.com/office/drawing/2014/main" id="{B9A4D6AB-1D9C-AB41-81EF-193D63A5B459}"/>
                </a:ext>
              </a:extLst>
            </p:cNvPr>
            <p:cNvSpPr>
              <a:spLocks noChangeAspect="1"/>
            </p:cNvSpPr>
            <p:nvPr/>
          </p:nvSpPr>
          <p:spPr>
            <a:xfrm>
              <a:off x="6910356" y="2740281"/>
              <a:ext cx="295973" cy="295974"/>
            </a:xfrm>
            <a:prstGeom prst="ellipse">
              <a:avLst/>
            </a:prstGeom>
            <a:solidFill>
              <a:srgbClr val="96BC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70" name="Oval 469">
              <a:extLst>
                <a:ext uri="{FF2B5EF4-FFF2-40B4-BE49-F238E27FC236}">
                  <a16:creationId xmlns:a16="http://schemas.microsoft.com/office/drawing/2014/main" id="{27F0F98F-A99E-B34B-AB6C-76C2036EF3CC}"/>
                </a:ext>
              </a:extLst>
            </p:cNvPr>
            <p:cNvSpPr>
              <a:spLocks noChangeAspect="1"/>
            </p:cNvSpPr>
            <p:nvPr/>
          </p:nvSpPr>
          <p:spPr>
            <a:xfrm>
              <a:off x="7429063" y="2740281"/>
              <a:ext cx="295973" cy="295974"/>
            </a:xfrm>
            <a:prstGeom prst="ellipse">
              <a:avLst/>
            </a:pr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472" name="Rectangle 70">
              <a:extLst>
                <a:ext uri="{FF2B5EF4-FFF2-40B4-BE49-F238E27FC236}">
                  <a16:creationId xmlns:a16="http://schemas.microsoft.com/office/drawing/2014/main" id="{05ECAB25-F7B7-244B-90E1-0DC7C3469E26}"/>
                </a:ext>
              </a:extLst>
            </p:cNvPr>
            <p:cNvSpPr>
              <a:spLocks noChangeArrowheads="1"/>
            </p:cNvSpPr>
            <p:nvPr/>
          </p:nvSpPr>
          <p:spPr bwMode="auto">
            <a:xfrm>
              <a:off x="6260883" y="1867101"/>
              <a:ext cx="1559867" cy="435234"/>
            </a:xfrm>
            <a:prstGeom prst="rect">
              <a:avLst/>
            </a:prstGeom>
            <a:noFill/>
            <a:ln w="9525">
              <a:noFill/>
              <a:miter lim="800000"/>
              <a:headEnd/>
              <a:tailEnd/>
            </a:ln>
          </p:spPr>
          <p:txBody>
            <a:bodyPr lIns="0" tIns="0" rIns="0" bIns="0"/>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B3B3B3"/>
                  </a:solidFill>
                  <a:effectLst/>
                  <a:uLnTx/>
                  <a:uFillTx/>
                  <a:latin typeface="Arial" panose="020B0604020202020204" pitchFamily="34" charset="0"/>
                  <a:ea typeface="+mn-ea"/>
                  <a:cs typeface="Arial" panose="020B0604020202020204" pitchFamily="34" charset="0"/>
                </a:rPr>
                <a:t>Explanation here, if needed.</a:t>
              </a:r>
              <a:endParaRPr kumimoji="0" lang="en-US" sz="1400" b="0" i="1" u="none" strike="noStrike" kern="1200" cap="none" spc="0" normalizeH="0" baseline="0" noProof="0" dirty="0">
                <a:ln>
                  <a:noFill/>
                </a:ln>
                <a:solidFill>
                  <a:srgbClr val="43AFE8"/>
                </a:solidFill>
                <a:effectLst/>
                <a:uLnTx/>
                <a:uFillTx/>
                <a:latin typeface="Arial" panose="020B0604020202020204" pitchFamily="34" charset="0"/>
                <a:ea typeface="+mn-ea"/>
                <a:cs typeface="Arial" panose="020B0604020202020204" pitchFamily="34" charset="0"/>
              </a:endParaRPr>
            </a:p>
          </p:txBody>
        </p:sp>
        <p:cxnSp>
          <p:nvCxnSpPr>
            <p:cNvPr id="473" name="Straight Connector 472">
              <a:extLst>
                <a:ext uri="{FF2B5EF4-FFF2-40B4-BE49-F238E27FC236}">
                  <a16:creationId xmlns:a16="http://schemas.microsoft.com/office/drawing/2014/main" id="{E25D27BA-CF00-4749-A8EE-E992F3460E63}"/>
                </a:ext>
              </a:extLst>
            </p:cNvPr>
            <p:cNvCxnSpPr>
              <a:cxnSpLocks/>
            </p:cNvCxnSpPr>
            <p:nvPr/>
          </p:nvCxnSpPr>
          <p:spPr>
            <a:xfrm>
              <a:off x="7053696" y="2314779"/>
              <a:ext cx="0" cy="417934"/>
            </a:xfrm>
            <a:prstGeom prst="line">
              <a:avLst/>
            </a:prstGeom>
            <a:solidFill>
              <a:srgbClr val="3F3F3F"/>
            </a:solidFill>
            <a:ln w="19050">
              <a:solidFill>
                <a:srgbClr val="B3B3B3"/>
              </a:solidFill>
            </a:ln>
          </p:spPr>
          <p:style>
            <a:lnRef idx="1">
              <a:schemeClr val="accent1"/>
            </a:lnRef>
            <a:fillRef idx="0">
              <a:schemeClr val="accent1"/>
            </a:fillRef>
            <a:effectRef idx="0">
              <a:schemeClr val="accent1"/>
            </a:effectRef>
            <a:fontRef idx="minor">
              <a:schemeClr val="tx1"/>
            </a:fontRef>
          </p:style>
        </p:cxnSp>
      </p:grpSp>
      <p:pic>
        <p:nvPicPr>
          <p:cNvPr id="354" name="Picture 353">
            <a:extLst>
              <a:ext uri="{FF2B5EF4-FFF2-40B4-BE49-F238E27FC236}">
                <a16:creationId xmlns:a16="http://schemas.microsoft.com/office/drawing/2014/main" id="{6F62A9A0-29F6-D44D-80FF-8DC4DB73DC1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7616" y="6500752"/>
            <a:ext cx="1905888" cy="322033"/>
          </a:xfrm>
          <a:prstGeom prst="rect">
            <a:avLst/>
          </a:prstGeom>
        </p:spPr>
      </p:pic>
      <p:sp>
        <p:nvSpPr>
          <p:cNvPr id="355" name="TextBox 354">
            <a:extLst>
              <a:ext uri="{FF2B5EF4-FFF2-40B4-BE49-F238E27FC236}">
                <a16:creationId xmlns:a16="http://schemas.microsoft.com/office/drawing/2014/main" id="{11CE56C9-7871-6347-8A55-178091C469CF}"/>
              </a:ext>
            </a:extLst>
          </p:cNvPr>
          <p:cNvSpPr txBox="1"/>
          <p:nvPr/>
        </p:nvSpPr>
        <p:spPr>
          <a:xfrm>
            <a:off x="-28881" y="6242596"/>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sp>
        <p:nvSpPr>
          <p:cNvPr id="357" name="TextBox 356">
            <a:extLst>
              <a:ext uri="{FF2B5EF4-FFF2-40B4-BE49-F238E27FC236}">
                <a16:creationId xmlns:a16="http://schemas.microsoft.com/office/drawing/2014/main" id="{F73C20BB-2CE8-C342-B35D-E30E85993B7A}"/>
              </a:ext>
            </a:extLst>
          </p:cNvPr>
          <p:cNvSpPr txBox="1"/>
          <p:nvPr/>
        </p:nvSpPr>
        <p:spPr>
          <a:xfrm>
            <a:off x="8065213" y="6611779"/>
            <a:ext cx="4126787"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ACED"/>
                </a:solidFill>
                <a:effectLst/>
                <a:uLnTx/>
                <a:uFillTx/>
                <a:latin typeface="Arial" panose="020B0604020202020204" pitchFamily="34" charset="0"/>
                <a:ea typeface="+mn-ea"/>
                <a:cs typeface="Arial" panose="020B0604020202020204" pitchFamily="34" charset="0"/>
              </a:rPr>
              <a:t>© 2018 - 2019 Billion Dollar Graphics. All rights reserved.</a:t>
            </a:r>
          </a:p>
        </p:txBody>
      </p:sp>
    </p:spTree>
    <p:extLst>
      <p:ext uri="{BB962C8B-B14F-4D97-AF65-F5344CB8AC3E}">
        <p14:creationId xmlns:p14="http://schemas.microsoft.com/office/powerpoint/2010/main" val="35569664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Rectangle 276"/>
          <p:cNvSpPr/>
          <p:nvPr/>
        </p:nvSpPr>
        <p:spPr bwMode="auto">
          <a:xfrm>
            <a:off x="0" y="0"/>
            <a:ext cx="12192000" cy="6858000"/>
          </a:xfrm>
          <a:prstGeom prst="rect">
            <a:avLst/>
          </a:prstGeom>
          <a:solidFill>
            <a:srgbClr val="F2F2F2"/>
          </a:solidFill>
          <a:ln w="9525">
            <a:noFill/>
            <a:miter lim="800000"/>
            <a:headEnd/>
            <a:tailEnd/>
          </a:ln>
          <a:effectLst/>
        </p:spPr>
        <p:txBody>
          <a:bodyPr wrap="none" anchor="ctr">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16" name="Group 15"/>
          <p:cNvGrpSpPr/>
          <p:nvPr/>
        </p:nvGrpSpPr>
        <p:grpSpPr>
          <a:xfrm>
            <a:off x="177800" y="774700"/>
            <a:ext cx="11823593" cy="2825496"/>
            <a:chOff x="177800" y="774700"/>
            <a:chExt cx="10121221" cy="2825496"/>
          </a:xfrm>
          <a:solidFill>
            <a:srgbClr val="FFFFFF"/>
          </a:solidFill>
        </p:grpSpPr>
        <p:sp>
          <p:nvSpPr>
            <p:cNvPr id="210" name="Rectangle 209"/>
            <p:cNvSpPr/>
            <p:nvPr/>
          </p:nvSpPr>
          <p:spPr bwMode="auto">
            <a:xfrm>
              <a:off x="177800"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1" name="Rectangle 210"/>
            <p:cNvSpPr/>
            <p:nvPr/>
          </p:nvSpPr>
          <p:spPr bwMode="auto">
            <a:xfrm>
              <a:off x="1883833"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2" name="Rectangle 211"/>
            <p:cNvSpPr/>
            <p:nvPr/>
          </p:nvSpPr>
          <p:spPr bwMode="auto">
            <a:xfrm>
              <a:off x="3589866"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3" name="Rectangle 212"/>
            <p:cNvSpPr/>
            <p:nvPr/>
          </p:nvSpPr>
          <p:spPr bwMode="auto">
            <a:xfrm>
              <a:off x="5295899"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4" name="Rectangle 213"/>
            <p:cNvSpPr/>
            <p:nvPr/>
          </p:nvSpPr>
          <p:spPr bwMode="auto">
            <a:xfrm>
              <a:off x="7001932"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5" name="Rectangle 214"/>
            <p:cNvSpPr/>
            <p:nvPr/>
          </p:nvSpPr>
          <p:spPr bwMode="auto">
            <a:xfrm>
              <a:off x="8707965"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sp>
        <p:nvSpPr>
          <p:cNvPr id="225" name="TextBox 224"/>
          <p:cNvSpPr txBox="1"/>
          <p:nvPr/>
        </p:nvSpPr>
        <p:spPr>
          <a:xfrm>
            <a:off x="177800" y="774700"/>
            <a:ext cx="1600200" cy="406265"/>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 </a:t>
            </a:r>
            <a:r>
              <a:rPr kumimoji="0" lang="en-US" sz="1200" b="0" i="0" u="none" strike="noStrike" kern="1200" cap="none" spc="0" normalizeH="0" baseline="0" noProof="0" dirty="0">
                <a:ln>
                  <a:noFill/>
                </a:ln>
                <a:solidFill>
                  <a:srgbClr val="000000"/>
                </a:solidFill>
                <a:effectLst/>
                <a:uLnTx/>
                <a:uFillTx/>
                <a:latin typeface="Arial"/>
                <a:ea typeface="+mn-ea"/>
                <a:cs typeface="Arial"/>
              </a:rPr>
              <a:t>Make an Isosceles Triangle.</a:t>
            </a:r>
          </a:p>
        </p:txBody>
      </p:sp>
      <p:sp>
        <p:nvSpPr>
          <p:cNvPr id="227" name="TextBox 226"/>
          <p:cNvSpPr txBox="1"/>
          <p:nvPr/>
        </p:nvSpPr>
        <p:spPr>
          <a:xfrm>
            <a:off x="2198015" y="774700"/>
            <a:ext cx="1600200" cy="406265"/>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2. </a:t>
            </a:r>
            <a:r>
              <a:rPr kumimoji="0" lang="en-US" sz="1200" b="0" i="0" u="none" strike="noStrike" kern="1200" cap="none" spc="0" normalizeH="0" baseline="0" noProof="0" dirty="0">
                <a:ln>
                  <a:noFill/>
                </a:ln>
                <a:solidFill>
                  <a:srgbClr val="000000"/>
                </a:solidFill>
                <a:effectLst/>
                <a:uLnTx/>
                <a:uFillTx/>
                <a:latin typeface="Arial"/>
                <a:ea typeface="+mn-ea"/>
                <a:cs typeface="Arial"/>
              </a:rPr>
              <a:t>Rotate 180 degrees.</a:t>
            </a:r>
          </a:p>
        </p:txBody>
      </p:sp>
      <p:sp>
        <p:nvSpPr>
          <p:cNvPr id="228" name="TextBox 227"/>
          <p:cNvSpPr txBox="1"/>
          <p:nvPr/>
        </p:nvSpPr>
        <p:spPr>
          <a:xfrm>
            <a:off x="4190092" y="774700"/>
            <a:ext cx="1832346" cy="1348061"/>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3. Funnel Top: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an Oval and duplicate it twice (for a total of 3 Ovals). Draw a rectangle. Arrange as shown below. If needed, Align Center for all objects.</a:t>
            </a:r>
          </a:p>
        </p:txBody>
      </p:sp>
      <p:sp>
        <p:nvSpPr>
          <p:cNvPr id="229" name="TextBox 228"/>
          <p:cNvSpPr txBox="1"/>
          <p:nvPr/>
        </p:nvSpPr>
        <p:spPr>
          <a:xfrm>
            <a:off x="6172199" y="774700"/>
            <a:ext cx="1806807" cy="1348061"/>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4. Funnel Top: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rectangle first and then Oval 2. Select Merge Shape and choose Subtract. (The order of selection changes the outcome of the Merge effect.)</a:t>
            </a:r>
          </a:p>
        </p:txBody>
      </p:sp>
      <p:sp>
        <p:nvSpPr>
          <p:cNvPr id="230" name="TextBox 229"/>
          <p:cNvSpPr txBox="1"/>
          <p:nvPr/>
        </p:nvSpPr>
        <p:spPr>
          <a:xfrm>
            <a:off x="8169614" y="774700"/>
            <a:ext cx="1838794" cy="877163"/>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5. Funnel Top: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New Shape and the Oval 3. Select Merge Shape and choose Union. </a:t>
            </a:r>
          </a:p>
        </p:txBody>
      </p:sp>
      <p:sp>
        <p:nvSpPr>
          <p:cNvPr id="231" name="TextBox 230"/>
          <p:cNvSpPr txBox="1"/>
          <p:nvPr/>
        </p:nvSpPr>
        <p:spPr>
          <a:xfrm>
            <a:off x="10160989" y="774700"/>
            <a:ext cx="1840403" cy="563231"/>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6. Funnel Top: </a:t>
            </a:r>
            <a:r>
              <a:rPr kumimoji="0" lang="en-US" sz="1200" b="0" i="0" u="none" strike="noStrike" kern="1200" cap="none" spc="0" normalizeH="0" baseline="0" noProof="0" dirty="0">
                <a:ln>
                  <a:noFill/>
                </a:ln>
                <a:solidFill>
                  <a:srgbClr val="000000"/>
                </a:solidFill>
                <a:effectLst/>
                <a:uLnTx/>
                <a:uFillTx/>
                <a:latin typeface="Arial"/>
                <a:ea typeface="+mn-ea"/>
                <a:cs typeface="Arial"/>
              </a:rPr>
              <a:t>Bring Oval 1 down rest on top of the new shape</a:t>
            </a:r>
          </a:p>
        </p:txBody>
      </p:sp>
      <p:grpSp>
        <p:nvGrpSpPr>
          <p:cNvPr id="226" name="Group 225"/>
          <p:cNvGrpSpPr/>
          <p:nvPr/>
        </p:nvGrpSpPr>
        <p:grpSpPr>
          <a:xfrm>
            <a:off x="204646" y="101600"/>
            <a:ext cx="1813366" cy="596900"/>
            <a:chOff x="0" y="1924050"/>
            <a:chExt cx="9144000" cy="3009901"/>
          </a:xfrm>
        </p:grpSpPr>
        <p:sp>
          <p:nvSpPr>
            <p:cNvPr id="232" name="Freeform 5"/>
            <p:cNvSpPr>
              <a:spLocks/>
            </p:cNvSpPr>
            <p:nvPr/>
          </p:nvSpPr>
          <p:spPr bwMode="auto">
            <a:xfrm>
              <a:off x="28575" y="1946275"/>
              <a:ext cx="361950" cy="388938"/>
            </a:xfrm>
            <a:custGeom>
              <a:avLst/>
              <a:gdLst>
                <a:gd name="T0" fmla="*/ 424 w 457"/>
                <a:gd name="T1" fmla="*/ 490 h 490"/>
                <a:gd name="T2" fmla="*/ 424 w 457"/>
                <a:gd name="T3" fmla="*/ 142 h 490"/>
                <a:gd name="T4" fmla="*/ 424 w 457"/>
                <a:gd name="T5" fmla="*/ 142 h 490"/>
                <a:gd name="T6" fmla="*/ 427 w 457"/>
                <a:gd name="T7" fmla="*/ 69 h 490"/>
                <a:gd name="T8" fmla="*/ 426 w 457"/>
                <a:gd name="T9" fmla="*/ 69 h 490"/>
                <a:gd name="T10" fmla="*/ 426 w 457"/>
                <a:gd name="T11" fmla="*/ 69 h 490"/>
                <a:gd name="T12" fmla="*/ 409 w 457"/>
                <a:gd name="T13" fmla="*/ 112 h 490"/>
                <a:gd name="T14" fmla="*/ 234 w 457"/>
                <a:gd name="T15" fmla="*/ 490 h 490"/>
                <a:gd name="T16" fmla="*/ 223 w 457"/>
                <a:gd name="T17" fmla="*/ 490 h 490"/>
                <a:gd name="T18" fmla="*/ 48 w 457"/>
                <a:gd name="T19" fmla="*/ 114 h 490"/>
                <a:gd name="T20" fmla="*/ 48 w 457"/>
                <a:gd name="T21" fmla="*/ 114 h 490"/>
                <a:gd name="T22" fmla="*/ 40 w 457"/>
                <a:gd name="T23" fmla="*/ 94 h 490"/>
                <a:gd name="T24" fmla="*/ 33 w 457"/>
                <a:gd name="T25" fmla="*/ 68 h 490"/>
                <a:gd name="T26" fmla="*/ 32 w 457"/>
                <a:gd name="T27" fmla="*/ 68 h 490"/>
                <a:gd name="T28" fmla="*/ 32 w 457"/>
                <a:gd name="T29" fmla="*/ 68 h 490"/>
                <a:gd name="T30" fmla="*/ 33 w 457"/>
                <a:gd name="T31" fmla="*/ 101 h 490"/>
                <a:gd name="T32" fmla="*/ 33 w 457"/>
                <a:gd name="T33" fmla="*/ 134 h 490"/>
                <a:gd name="T34" fmla="*/ 33 w 457"/>
                <a:gd name="T35" fmla="*/ 490 h 490"/>
                <a:gd name="T36" fmla="*/ 0 w 457"/>
                <a:gd name="T37" fmla="*/ 490 h 490"/>
                <a:gd name="T38" fmla="*/ 0 w 457"/>
                <a:gd name="T39" fmla="*/ 0 h 490"/>
                <a:gd name="T40" fmla="*/ 32 w 457"/>
                <a:gd name="T41" fmla="*/ 0 h 490"/>
                <a:gd name="T42" fmla="*/ 215 w 457"/>
                <a:gd name="T43" fmla="*/ 394 h 490"/>
                <a:gd name="T44" fmla="*/ 215 w 457"/>
                <a:gd name="T45" fmla="*/ 394 h 490"/>
                <a:gd name="T46" fmla="*/ 218 w 457"/>
                <a:gd name="T47" fmla="*/ 404 h 490"/>
                <a:gd name="T48" fmla="*/ 218 w 457"/>
                <a:gd name="T49" fmla="*/ 404 h 490"/>
                <a:gd name="T50" fmla="*/ 221 w 457"/>
                <a:gd name="T51" fmla="*/ 415 h 490"/>
                <a:gd name="T52" fmla="*/ 221 w 457"/>
                <a:gd name="T53" fmla="*/ 415 h 490"/>
                <a:gd name="T54" fmla="*/ 229 w 457"/>
                <a:gd name="T55" fmla="*/ 435 h 490"/>
                <a:gd name="T56" fmla="*/ 231 w 457"/>
                <a:gd name="T57" fmla="*/ 435 h 490"/>
                <a:gd name="T58" fmla="*/ 234 w 457"/>
                <a:gd name="T59" fmla="*/ 424 h 490"/>
                <a:gd name="T60" fmla="*/ 234 w 457"/>
                <a:gd name="T61" fmla="*/ 424 h 490"/>
                <a:gd name="T62" fmla="*/ 246 w 457"/>
                <a:gd name="T63" fmla="*/ 391 h 490"/>
                <a:gd name="T64" fmla="*/ 426 w 457"/>
                <a:gd name="T65" fmla="*/ 0 h 490"/>
                <a:gd name="T66" fmla="*/ 457 w 457"/>
                <a:gd name="T67" fmla="*/ 0 h 490"/>
                <a:gd name="T68" fmla="*/ 457 w 457"/>
                <a:gd name="T69" fmla="*/ 490 h 490"/>
                <a:gd name="T70" fmla="*/ 424 w 457"/>
                <a:gd name="T7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7" h="490">
                  <a:moveTo>
                    <a:pt x="424" y="490"/>
                  </a:moveTo>
                  <a:lnTo>
                    <a:pt x="424" y="142"/>
                  </a:lnTo>
                  <a:lnTo>
                    <a:pt x="424" y="142"/>
                  </a:lnTo>
                  <a:lnTo>
                    <a:pt x="427" y="69"/>
                  </a:lnTo>
                  <a:lnTo>
                    <a:pt x="426" y="69"/>
                  </a:lnTo>
                  <a:lnTo>
                    <a:pt x="426" y="69"/>
                  </a:lnTo>
                  <a:lnTo>
                    <a:pt x="409" y="112"/>
                  </a:lnTo>
                  <a:lnTo>
                    <a:pt x="234" y="490"/>
                  </a:lnTo>
                  <a:lnTo>
                    <a:pt x="223" y="490"/>
                  </a:lnTo>
                  <a:lnTo>
                    <a:pt x="48" y="114"/>
                  </a:lnTo>
                  <a:lnTo>
                    <a:pt x="48" y="114"/>
                  </a:lnTo>
                  <a:lnTo>
                    <a:pt x="40" y="94"/>
                  </a:lnTo>
                  <a:lnTo>
                    <a:pt x="33" y="68"/>
                  </a:lnTo>
                  <a:lnTo>
                    <a:pt x="32" y="68"/>
                  </a:lnTo>
                  <a:lnTo>
                    <a:pt x="32" y="68"/>
                  </a:lnTo>
                  <a:lnTo>
                    <a:pt x="33" y="101"/>
                  </a:lnTo>
                  <a:lnTo>
                    <a:pt x="33" y="134"/>
                  </a:lnTo>
                  <a:lnTo>
                    <a:pt x="33" y="490"/>
                  </a:lnTo>
                  <a:lnTo>
                    <a:pt x="0" y="490"/>
                  </a:lnTo>
                  <a:lnTo>
                    <a:pt x="0" y="0"/>
                  </a:lnTo>
                  <a:lnTo>
                    <a:pt x="32" y="0"/>
                  </a:lnTo>
                  <a:lnTo>
                    <a:pt x="215" y="394"/>
                  </a:lnTo>
                  <a:lnTo>
                    <a:pt x="215" y="394"/>
                  </a:lnTo>
                  <a:lnTo>
                    <a:pt x="218" y="404"/>
                  </a:lnTo>
                  <a:lnTo>
                    <a:pt x="218" y="404"/>
                  </a:lnTo>
                  <a:lnTo>
                    <a:pt x="221" y="415"/>
                  </a:lnTo>
                  <a:lnTo>
                    <a:pt x="221" y="415"/>
                  </a:lnTo>
                  <a:lnTo>
                    <a:pt x="229" y="435"/>
                  </a:lnTo>
                  <a:lnTo>
                    <a:pt x="231" y="435"/>
                  </a:lnTo>
                  <a:lnTo>
                    <a:pt x="234" y="424"/>
                  </a:lnTo>
                  <a:lnTo>
                    <a:pt x="234" y="424"/>
                  </a:lnTo>
                  <a:lnTo>
                    <a:pt x="246" y="391"/>
                  </a:lnTo>
                  <a:lnTo>
                    <a:pt x="426" y="0"/>
                  </a:lnTo>
                  <a:lnTo>
                    <a:pt x="457" y="0"/>
                  </a:lnTo>
                  <a:lnTo>
                    <a:pt x="457" y="490"/>
                  </a:lnTo>
                  <a:lnTo>
                    <a:pt x="424" y="490"/>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6" name="Freeform 6"/>
            <p:cNvSpPr>
              <a:spLocks noEditPoints="1"/>
            </p:cNvSpPr>
            <p:nvPr/>
          </p:nvSpPr>
          <p:spPr bwMode="auto">
            <a:xfrm>
              <a:off x="476250" y="1946275"/>
              <a:ext cx="41275" cy="388938"/>
            </a:xfrm>
            <a:custGeom>
              <a:avLst/>
              <a:gdLst>
                <a:gd name="T0" fmla="*/ 26 w 53"/>
                <a:gd name="T1" fmla="*/ 51 h 490"/>
                <a:gd name="T2" fmla="*/ 26 w 53"/>
                <a:gd name="T3" fmla="*/ 51 h 490"/>
                <a:gd name="T4" fmla="*/ 16 w 53"/>
                <a:gd name="T5" fmla="*/ 49 h 490"/>
                <a:gd name="T6" fmla="*/ 8 w 53"/>
                <a:gd name="T7" fmla="*/ 45 h 490"/>
                <a:gd name="T8" fmla="*/ 8 w 53"/>
                <a:gd name="T9" fmla="*/ 45 h 490"/>
                <a:gd name="T10" fmla="*/ 5 w 53"/>
                <a:gd name="T11" fmla="*/ 40 h 490"/>
                <a:gd name="T12" fmla="*/ 3 w 53"/>
                <a:gd name="T13" fmla="*/ 36 h 490"/>
                <a:gd name="T14" fmla="*/ 2 w 53"/>
                <a:gd name="T15" fmla="*/ 31 h 490"/>
                <a:gd name="T16" fmla="*/ 0 w 53"/>
                <a:gd name="T17" fmla="*/ 25 h 490"/>
                <a:gd name="T18" fmla="*/ 0 w 53"/>
                <a:gd name="T19" fmla="*/ 25 h 490"/>
                <a:gd name="T20" fmla="*/ 2 w 53"/>
                <a:gd name="T21" fmla="*/ 20 h 490"/>
                <a:gd name="T22" fmla="*/ 3 w 53"/>
                <a:gd name="T23" fmla="*/ 15 h 490"/>
                <a:gd name="T24" fmla="*/ 5 w 53"/>
                <a:gd name="T25" fmla="*/ 10 h 490"/>
                <a:gd name="T26" fmla="*/ 8 w 53"/>
                <a:gd name="T27" fmla="*/ 7 h 490"/>
                <a:gd name="T28" fmla="*/ 8 w 53"/>
                <a:gd name="T29" fmla="*/ 7 h 490"/>
                <a:gd name="T30" fmla="*/ 16 w 53"/>
                <a:gd name="T31" fmla="*/ 2 h 490"/>
                <a:gd name="T32" fmla="*/ 26 w 53"/>
                <a:gd name="T33" fmla="*/ 0 h 490"/>
                <a:gd name="T34" fmla="*/ 26 w 53"/>
                <a:gd name="T35" fmla="*/ 0 h 490"/>
                <a:gd name="T36" fmla="*/ 36 w 53"/>
                <a:gd name="T37" fmla="*/ 2 h 490"/>
                <a:gd name="T38" fmla="*/ 44 w 53"/>
                <a:gd name="T39" fmla="*/ 7 h 490"/>
                <a:gd name="T40" fmla="*/ 44 w 53"/>
                <a:gd name="T41" fmla="*/ 7 h 490"/>
                <a:gd name="T42" fmla="*/ 48 w 53"/>
                <a:gd name="T43" fmla="*/ 10 h 490"/>
                <a:gd name="T44" fmla="*/ 51 w 53"/>
                <a:gd name="T45" fmla="*/ 15 h 490"/>
                <a:gd name="T46" fmla="*/ 53 w 53"/>
                <a:gd name="T47" fmla="*/ 20 h 490"/>
                <a:gd name="T48" fmla="*/ 53 w 53"/>
                <a:gd name="T49" fmla="*/ 25 h 490"/>
                <a:gd name="T50" fmla="*/ 53 w 53"/>
                <a:gd name="T51" fmla="*/ 25 h 490"/>
                <a:gd name="T52" fmla="*/ 53 w 53"/>
                <a:gd name="T53" fmla="*/ 30 h 490"/>
                <a:gd name="T54" fmla="*/ 51 w 53"/>
                <a:gd name="T55" fmla="*/ 35 h 490"/>
                <a:gd name="T56" fmla="*/ 49 w 53"/>
                <a:gd name="T57" fmla="*/ 40 h 490"/>
                <a:gd name="T58" fmla="*/ 44 w 53"/>
                <a:gd name="T59" fmla="*/ 45 h 490"/>
                <a:gd name="T60" fmla="*/ 44 w 53"/>
                <a:gd name="T61" fmla="*/ 45 h 490"/>
                <a:gd name="T62" fmla="*/ 41 w 53"/>
                <a:gd name="T63" fmla="*/ 48 h 490"/>
                <a:gd name="T64" fmla="*/ 36 w 53"/>
                <a:gd name="T65" fmla="*/ 49 h 490"/>
                <a:gd name="T66" fmla="*/ 31 w 53"/>
                <a:gd name="T67" fmla="*/ 51 h 490"/>
                <a:gd name="T68" fmla="*/ 26 w 53"/>
                <a:gd name="T69" fmla="*/ 51 h 490"/>
                <a:gd name="T70" fmla="*/ 26 w 53"/>
                <a:gd name="T71" fmla="*/ 51 h 490"/>
                <a:gd name="T72" fmla="*/ 12 w 53"/>
                <a:gd name="T73" fmla="*/ 490 h 490"/>
                <a:gd name="T74" fmla="*/ 12 w 53"/>
                <a:gd name="T75" fmla="*/ 140 h 490"/>
                <a:gd name="T76" fmla="*/ 43 w 53"/>
                <a:gd name="T77" fmla="*/ 140 h 490"/>
                <a:gd name="T78" fmla="*/ 43 w 53"/>
                <a:gd name="T79" fmla="*/ 490 h 490"/>
                <a:gd name="T80" fmla="*/ 12 w 53"/>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490">
                  <a:moveTo>
                    <a:pt x="26" y="51"/>
                  </a:moveTo>
                  <a:lnTo>
                    <a:pt x="26" y="51"/>
                  </a:lnTo>
                  <a:lnTo>
                    <a:pt x="16" y="49"/>
                  </a:lnTo>
                  <a:lnTo>
                    <a:pt x="8" y="45"/>
                  </a:lnTo>
                  <a:lnTo>
                    <a:pt x="8" y="45"/>
                  </a:lnTo>
                  <a:lnTo>
                    <a:pt x="5" y="40"/>
                  </a:lnTo>
                  <a:lnTo>
                    <a:pt x="3" y="36"/>
                  </a:lnTo>
                  <a:lnTo>
                    <a:pt x="2" y="31"/>
                  </a:lnTo>
                  <a:lnTo>
                    <a:pt x="0" y="25"/>
                  </a:lnTo>
                  <a:lnTo>
                    <a:pt x="0" y="25"/>
                  </a:lnTo>
                  <a:lnTo>
                    <a:pt x="2" y="20"/>
                  </a:lnTo>
                  <a:lnTo>
                    <a:pt x="3" y="15"/>
                  </a:lnTo>
                  <a:lnTo>
                    <a:pt x="5" y="10"/>
                  </a:lnTo>
                  <a:lnTo>
                    <a:pt x="8" y="7"/>
                  </a:lnTo>
                  <a:lnTo>
                    <a:pt x="8" y="7"/>
                  </a:lnTo>
                  <a:lnTo>
                    <a:pt x="16" y="2"/>
                  </a:lnTo>
                  <a:lnTo>
                    <a:pt x="26" y="0"/>
                  </a:lnTo>
                  <a:lnTo>
                    <a:pt x="26" y="0"/>
                  </a:lnTo>
                  <a:lnTo>
                    <a:pt x="36" y="2"/>
                  </a:lnTo>
                  <a:lnTo>
                    <a:pt x="44" y="7"/>
                  </a:lnTo>
                  <a:lnTo>
                    <a:pt x="44" y="7"/>
                  </a:lnTo>
                  <a:lnTo>
                    <a:pt x="48" y="10"/>
                  </a:lnTo>
                  <a:lnTo>
                    <a:pt x="51" y="15"/>
                  </a:lnTo>
                  <a:lnTo>
                    <a:pt x="53" y="20"/>
                  </a:lnTo>
                  <a:lnTo>
                    <a:pt x="53" y="25"/>
                  </a:lnTo>
                  <a:lnTo>
                    <a:pt x="53" y="25"/>
                  </a:lnTo>
                  <a:lnTo>
                    <a:pt x="53" y="30"/>
                  </a:lnTo>
                  <a:lnTo>
                    <a:pt x="51" y="35"/>
                  </a:lnTo>
                  <a:lnTo>
                    <a:pt x="49" y="40"/>
                  </a:lnTo>
                  <a:lnTo>
                    <a:pt x="44" y="45"/>
                  </a:lnTo>
                  <a:lnTo>
                    <a:pt x="44" y="45"/>
                  </a:lnTo>
                  <a:lnTo>
                    <a:pt x="41" y="48"/>
                  </a:lnTo>
                  <a:lnTo>
                    <a:pt x="36" y="49"/>
                  </a:lnTo>
                  <a:lnTo>
                    <a:pt x="31" y="51"/>
                  </a:lnTo>
                  <a:lnTo>
                    <a:pt x="26" y="51"/>
                  </a:lnTo>
                  <a:lnTo>
                    <a:pt x="26" y="51"/>
                  </a:lnTo>
                  <a:close/>
                  <a:moveTo>
                    <a:pt x="12" y="490"/>
                  </a:moveTo>
                  <a:lnTo>
                    <a:pt x="12" y="140"/>
                  </a:lnTo>
                  <a:lnTo>
                    <a:pt x="43" y="140"/>
                  </a:lnTo>
                  <a:lnTo>
                    <a:pt x="43" y="490"/>
                  </a:lnTo>
                  <a:lnTo>
                    <a:pt x="12" y="490"/>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7" name="Freeform 7"/>
            <p:cNvSpPr>
              <a:spLocks/>
            </p:cNvSpPr>
            <p:nvPr/>
          </p:nvSpPr>
          <p:spPr bwMode="auto">
            <a:xfrm>
              <a:off x="598488" y="1924050"/>
              <a:ext cx="195263" cy="411163"/>
            </a:xfrm>
            <a:custGeom>
              <a:avLst/>
              <a:gdLst>
                <a:gd name="T0" fmla="*/ 199 w 246"/>
                <a:gd name="T1" fmla="*/ 518 h 518"/>
                <a:gd name="T2" fmla="*/ 33 w 246"/>
                <a:gd name="T3" fmla="*/ 345 h 518"/>
                <a:gd name="T4" fmla="*/ 31 w 246"/>
                <a:gd name="T5" fmla="*/ 345 h 518"/>
                <a:gd name="T6" fmla="*/ 31 w 246"/>
                <a:gd name="T7" fmla="*/ 518 h 518"/>
                <a:gd name="T8" fmla="*/ 0 w 246"/>
                <a:gd name="T9" fmla="*/ 518 h 518"/>
                <a:gd name="T10" fmla="*/ 0 w 246"/>
                <a:gd name="T11" fmla="*/ 0 h 518"/>
                <a:gd name="T12" fmla="*/ 31 w 246"/>
                <a:gd name="T13" fmla="*/ 0 h 518"/>
                <a:gd name="T14" fmla="*/ 31 w 246"/>
                <a:gd name="T15" fmla="*/ 333 h 518"/>
                <a:gd name="T16" fmla="*/ 33 w 246"/>
                <a:gd name="T17" fmla="*/ 333 h 518"/>
                <a:gd name="T18" fmla="*/ 191 w 246"/>
                <a:gd name="T19" fmla="*/ 168 h 518"/>
                <a:gd name="T20" fmla="*/ 232 w 246"/>
                <a:gd name="T21" fmla="*/ 168 h 518"/>
                <a:gd name="T22" fmla="*/ 66 w 246"/>
                <a:gd name="T23" fmla="*/ 336 h 518"/>
                <a:gd name="T24" fmla="*/ 246 w 246"/>
                <a:gd name="T25" fmla="*/ 518 h 518"/>
                <a:gd name="T26" fmla="*/ 199 w 246"/>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6" y="518"/>
                  </a:lnTo>
                  <a:lnTo>
                    <a:pt x="199" y="51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8" name="Freeform 8"/>
            <p:cNvSpPr>
              <a:spLocks noEditPoints="1"/>
            </p:cNvSpPr>
            <p:nvPr/>
          </p:nvSpPr>
          <p:spPr bwMode="auto">
            <a:xfrm>
              <a:off x="825500" y="2051050"/>
              <a:ext cx="230188" cy="290513"/>
            </a:xfrm>
            <a:custGeom>
              <a:avLst/>
              <a:gdLst>
                <a:gd name="T0" fmla="*/ 33 w 290"/>
                <a:gd name="T1" fmla="*/ 201 h 366"/>
                <a:gd name="T2" fmla="*/ 41 w 290"/>
                <a:gd name="T3" fmla="*/ 249 h 366"/>
                <a:gd name="T4" fmla="*/ 58 w 290"/>
                <a:gd name="T5" fmla="*/ 285 h 366"/>
                <a:gd name="T6" fmla="*/ 74 w 290"/>
                <a:gd name="T7" fmla="*/ 307 h 366"/>
                <a:gd name="T8" fmla="*/ 106 w 290"/>
                <a:gd name="T9" fmla="*/ 326 h 366"/>
                <a:gd name="T10" fmla="*/ 143 w 290"/>
                <a:gd name="T11" fmla="*/ 336 h 366"/>
                <a:gd name="T12" fmla="*/ 172 w 290"/>
                <a:gd name="T13" fmla="*/ 336 h 366"/>
                <a:gd name="T14" fmla="*/ 214 w 290"/>
                <a:gd name="T15" fmla="*/ 326 h 366"/>
                <a:gd name="T16" fmla="*/ 257 w 290"/>
                <a:gd name="T17" fmla="*/ 303 h 366"/>
                <a:gd name="T18" fmla="*/ 272 w 290"/>
                <a:gd name="T19" fmla="*/ 328 h 366"/>
                <a:gd name="T20" fmla="*/ 229 w 290"/>
                <a:gd name="T21" fmla="*/ 351 h 366"/>
                <a:gd name="T22" fmla="*/ 183 w 290"/>
                <a:gd name="T23" fmla="*/ 364 h 366"/>
                <a:gd name="T24" fmla="*/ 150 w 290"/>
                <a:gd name="T25" fmla="*/ 366 h 366"/>
                <a:gd name="T26" fmla="*/ 104 w 290"/>
                <a:gd name="T27" fmla="*/ 359 h 366"/>
                <a:gd name="T28" fmla="*/ 64 w 290"/>
                <a:gd name="T29" fmla="*/ 338 h 366"/>
                <a:gd name="T30" fmla="*/ 41 w 290"/>
                <a:gd name="T31" fmla="*/ 318 h 366"/>
                <a:gd name="T32" fmla="*/ 17 w 290"/>
                <a:gd name="T33" fmla="*/ 275 h 366"/>
                <a:gd name="T34" fmla="*/ 2 w 290"/>
                <a:gd name="T35" fmla="*/ 222 h 366"/>
                <a:gd name="T36" fmla="*/ 0 w 290"/>
                <a:gd name="T37" fmla="*/ 181 h 366"/>
                <a:gd name="T38" fmla="*/ 5 w 290"/>
                <a:gd name="T39" fmla="*/ 127 h 366"/>
                <a:gd name="T40" fmla="*/ 23 w 290"/>
                <a:gd name="T41" fmla="*/ 79 h 366"/>
                <a:gd name="T42" fmla="*/ 43 w 290"/>
                <a:gd name="T43" fmla="*/ 51 h 366"/>
                <a:gd name="T44" fmla="*/ 79 w 290"/>
                <a:gd name="T45" fmla="*/ 20 h 366"/>
                <a:gd name="T46" fmla="*/ 124 w 290"/>
                <a:gd name="T47" fmla="*/ 3 h 366"/>
                <a:gd name="T48" fmla="*/ 157 w 290"/>
                <a:gd name="T49" fmla="*/ 0 h 366"/>
                <a:gd name="T50" fmla="*/ 201 w 290"/>
                <a:gd name="T51" fmla="*/ 5 h 366"/>
                <a:gd name="T52" fmla="*/ 237 w 290"/>
                <a:gd name="T53" fmla="*/ 25 h 366"/>
                <a:gd name="T54" fmla="*/ 256 w 290"/>
                <a:gd name="T55" fmla="*/ 44 h 366"/>
                <a:gd name="T56" fmla="*/ 277 w 290"/>
                <a:gd name="T57" fmla="*/ 84 h 366"/>
                <a:gd name="T58" fmla="*/ 289 w 290"/>
                <a:gd name="T59" fmla="*/ 132 h 366"/>
                <a:gd name="T60" fmla="*/ 290 w 290"/>
                <a:gd name="T61" fmla="*/ 185 h 366"/>
                <a:gd name="T62" fmla="*/ 259 w 290"/>
                <a:gd name="T63" fmla="*/ 155 h 366"/>
                <a:gd name="T64" fmla="*/ 246 w 290"/>
                <a:gd name="T65" fmla="*/ 91 h 366"/>
                <a:gd name="T66" fmla="*/ 229 w 290"/>
                <a:gd name="T67" fmla="*/ 61 h 366"/>
                <a:gd name="T68" fmla="*/ 214 w 290"/>
                <a:gd name="T69" fmla="*/ 46 h 366"/>
                <a:gd name="T70" fmla="*/ 188 w 290"/>
                <a:gd name="T71" fmla="*/ 33 h 366"/>
                <a:gd name="T72" fmla="*/ 155 w 290"/>
                <a:gd name="T73" fmla="*/ 28 h 366"/>
                <a:gd name="T74" fmla="*/ 132 w 290"/>
                <a:gd name="T75" fmla="*/ 30 h 366"/>
                <a:gd name="T76" fmla="*/ 101 w 290"/>
                <a:gd name="T77" fmla="*/ 41 h 366"/>
                <a:gd name="T78" fmla="*/ 73 w 290"/>
                <a:gd name="T79" fmla="*/ 61 h 366"/>
                <a:gd name="T80" fmla="*/ 59 w 290"/>
                <a:gd name="T81" fmla="*/ 79 h 366"/>
                <a:gd name="T82" fmla="*/ 43 w 290"/>
                <a:gd name="T83" fmla="*/ 114 h 366"/>
                <a:gd name="T84" fmla="*/ 259 w 290"/>
                <a:gd name="T85" fmla="*/ 15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0" h="366">
                  <a:moveTo>
                    <a:pt x="33" y="185"/>
                  </a:moveTo>
                  <a:lnTo>
                    <a:pt x="33" y="185"/>
                  </a:lnTo>
                  <a:lnTo>
                    <a:pt x="33" y="201"/>
                  </a:lnTo>
                  <a:lnTo>
                    <a:pt x="35" y="218"/>
                  </a:lnTo>
                  <a:lnTo>
                    <a:pt x="36" y="234"/>
                  </a:lnTo>
                  <a:lnTo>
                    <a:pt x="41" y="249"/>
                  </a:lnTo>
                  <a:lnTo>
                    <a:pt x="45" y="262"/>
                  </a:lnTo>
                  <a:lnTo>
                    <a:pt x="51" y="274"/>
                  </a:lnTo>
                  <a:lnTo>
                    <a:pt x="58" y="285"/>
                  </a:lnTo>
                  <a:lnTo>
                    <a:pt x="66" y="297"/>
                  </a:lnTo>
                  <a:lnTo>
                    <a:pt x="66" y="297"/>
                  </a:lnTo>
                  <a:lnTo>
                    <a:pt x="74" y="307"/>
                  </a:lnTo>
                  <a:lnTo>
                    <a:pt x="84" y="315"/>
                  </a:lnTo>
                  <a:lnTo>
                    <a:pt x="94" y="321"/>
                  </a:lnTo>
                  <a:lnTo>
                    <a:pt x="106" y="326"/>
                  </a:lnTo>
                  <a:lnTo>
                    <a:pt x="117" y="331"/>
                  </a:lnTo>
                  <a:lnTo>
                    <a:pt x="129" y="335"/>
                  </a:lnTo>
                  <a:lnTo>
                    <a:pt x="143" y="336"/>
                  </a:lnTo>
                  <a:lnTo>
                    <a:pt x="157" y="338"/>
                  </a:lnTo>
                  <a:lnTo>
                    <a:pt x="157" y="338"/>
                  </a:lnTo>
                  <a:lnTo>
                    <a:pt x="172" y="336"/>
                  </a:lnTo>
                  <a:lnTo>
                    <a:pt x="186" y="335"/>
                  </a:lnTo>
                  <a:lnTo>
                    <a:pt x="201" y="331"/>
                  </a:lnTo>
                  <a:lnTo>
                    <a:pt x="214" y="326"/>
                  </a:lnTo>
                  <a:lnTo>
                    <a:pt x="229" y="320"/>
                  </a:lnTo>
                  <a:lnTo>
                    <a:pt x="244" y="313"/>
                  </a:lnTo>
                  <a:lnTo>
                    <a:pt x="257" y="303"/>
                  </a:lnTo>
                  <a:lnTo>
                    <a:pt x="272" y="293"/>
                  </a:lnTo>
                  <a:lnTo>
                    <a:pt x="272" y="328"/>
                  </a:lnTo>
                  <a:lnTo>
                    <a:pt x="272" y="328"/>
                  </a:lnTo>
                  <a:lnTo>
                    <a:pt x="257" y="336"/>
                  </a:lnTo>
                  <a:lnTo>
                    <a:pt x="244" y="345"/>
                  </a:lnTo>
                  <a:lnTo>
                    <a:pt x="229" y="351"/>
                  </a:lnTo>
                  <a:lnTo>
                    <a:pt x="214" y="356"/>
                  </a:lnTo>
                  <a:lnTo>
                    <a:pt x="200" y="361"/>
                  </a:lnTo>
                  <a:lnTo>
                    <a:pt x="183" y="364"/>
                  </a:lnTo>
                  <a:lnTo>
                    <a:pt x="167" y="366"/>
                  </a:lnTo>
                  <a:lnTo>
                    <a:pt x="150" y="366"/>
                  </a:lnTo>
                  <a:lnTo>
                    <a:pt x="150" y="366"/>
                  </a:lnTo>
                  <a:lnTo>
                    <a:pt x="134" y="366"/>
                  </a:lnTo>
                  <a:lnTo>
                    <a:pt x="119" y="363"/>
                  </a:lnTo>
                  <a:lnTo>
                    <a:pt x="104" y="359"/>
                  </a:lnTo>
                  <a:lnTo>
                    <a:pt x="89" y="354"/>
                  </a:lnTo>
                  <a:lnTo>
                    <a:pt x="76" y="346"/>
                  </a:lnTo>
                  <a:lnTo>
                    <a:pt x="64" y="338"/>
                  </a:lnTo>
                  <a:lnTo>
                    <a:pt x="51" y="328"/>
                  </a:lnTo>
                  <a:lnTo>
                    <a:pt x="41" y="318"/>
                  </a:lnTo>
                  <a:lnTo>
                    <a:pt x="41" y="318"/>
                  </a:lnTo>
                  <a:lnTo>
                    <a:pt x="31" y="305"/>
                  </a:lnTo>
                  <a:lnTo>
                    <a:pt x="23" y="290"/>
                  </a:lnTo>
                  <a:lnTo>
                    <a:pt x="17" y="275"/>
                  </a:lnTo>
                  <a:lnTo>
                    <a:pt x="10" y="259"/>
                  </a:lnTo>
                  <a:lnTo>
                    <a:pt x="5" y="241"/>
                  </a:lnTo>
                  <a:lnTo>
                    <a:pt x="2" y="222"/>
                  </a:lnTo>
                  <a:lnTo>
                    <a:pt x="0" y="203"/>
                  </a:lnTo>
                  <a:lnTo>
                    <a:pt x="0" y="181"/>
                  </a:lnTo>
                  <a:lnTo>
                    <a:pt x="0" y="181"/>
                  </a:lnTo>
                  <a:lnTo>
                    <a:pt x="0" y="161"/>
                  </a:lnTo>
                  <a:lnTo>
                    <a:pt x="2" y="143"/>
                  </a:lnTo>
                  <a:lnTo>
                    <a:pt x="5" y="127"/>
                  </a:lnTo>
                  <a:lnTo>
                    <a:pt x="10" y="110"/>
                  </a:lnTo>
                  <a:lnTo>
                    <a:pt x="17" y="94"/>
                  </a:lnTo>
                  <a:lnTo>
                    <a:pt x="23" y="79"/>
                  </a:lnTo>
                  <a:lnTo>
                    <a:pt x="33" y="66"/>
                  </a:lnTo>
                  <a:lnTo>
                    <a:pt x="43" y="51"/>
                  </a:lnTo>
                  <a:lnTo>
                    <a:pt x="43" y="51"/>
                  </a:lnTo>
                  <a:lnTo>
                    <a:pt x="54" y="39"/>
                  </a:lnTo>
                  <a:lnTo>
                    <a:pt x="66" y="28"/>
                  </a:lnTo>
                  <a:lnTo>
                    <a:pt x="79" y="20"/>
                  </a:lnTo>
                  <a:lnTo>
                    <a:pt x="92" y="13"/>
                  </a:lnTo>
                  <a:lnTo>
                    <a:pt x="107" y="7"/>
                  </a:lnTo>
                  <a:lnTo>
                    <a:pt x="124" y="3"/>
                  </a:lnTo>
                  <a:lnTo>
                    <a:pt x="139" y="0"/>
                  </a:lnTo>
                  <a:lnTo>
                    <a:pt x="157" y="0"/>
                  </a:lnTo>
                  <a:lnTo>
                    <a:pt x="157" y="0"/>
                  </a:lnTo>
                  <a:lnTo>
                    <a:pt x="172" y="0"/>
                  </a:lnTo>
                  <a:lnTo>
                    <a:pt x="186" y="2"/>
                  </a:lnTo>
                  <a:lnTo>
                    <a:pt x="201" y="5"/>
                  </a:lnTo>
                  <a:lnTo>
                    <a:pt x="214" y="11"/>
                  </a:lnTo>
                  <a:lnTo>
                    <a:pt x="226" y="16"/>
                  </a:lnTo>
                  <a:lnTo>
                    <a:pt x="237" y="25"/>
                  </a:lnTo>
                  <a:lnTo>
                    <a:pt x="247" y="35"/>
                  </a:lnTo>
                  <a:lnTo>
                    <a:pt x="256" y="44"/>
                  </a:lnTo>
                  <a:lnTo>
                    <a:pt x="256" y="44"/>
                  </a:lnTo>
                  <a:lnTo>
                    <a:pt x="264" y="58"/>
                  </a:lnTo>
                  <a:lnTo>
                    <a:pt x="272" y="69"/>
                  </a:lnTo>
                  <a:lnTo>
                    <a:pt x="277" y="84"/>
                  </a:lnTo>
                  <a:lnTo>
                    <a:pt x="282" y="99"/>
                  </a:lnTo>
                  <a:lnTo>
                    <a:pt x="285" y="115"/>
                  </a:lnTo>
                  <a:lnTo>
                    <a:pt x="289" y="132"/>
                  </a:lnTo>
                  <a:lnTo>
                    <a:pt x="290" y="150"/>
                  </a:lnTo>
                  <a:lnTo>
                    <a:pt x="290" y="170"/>
                  </a:lnTo>
                  <a:lnTo>
                    <a:pt x="290" y="185"/>
                  </a:lnTo>
                  <a:lnTo>
                    <a:pt x="33" y="185"/>
                  </a:lnTo>
                  <a:close/>
                  <a:moveTo>
                    <a:pt x="259" y="155"/>
                  </a:moveTo>
                  <a:lnTo>
                    <a:pt x="259" y="155"/>
                  </a:lnTo>
                  <a:lnTo>
                    <a:pt x="256" y="127"/>
                  </a:lnTo>
                  <a:lnTo>
                    <a:pt x="251" y="102"/>
                  </a:lnTo>
                  <a:lnTo>
                    <a:pt x="246" y="91"/>
                  </a:lnTo>
                  <a:lnTo>
                    <a:pt x="241" y="79"/>
                  </a:lnTo>
                  <a:lnTo>
                    <a:pt x="236" y="71"/>
                  </a:lnTo>
                  <a:lnTo>
                    <a:pt x="229" y="61"/>
                  </a:lnTo>
                  <a:lnTo>
                    <a:pt x="229" y="61"/>
                  </a:lnTo>
                  <a:lnTo>
                    <a:pt x="223" y="54"/>
                  </a:lnTo>
                  <a:lnTo>
                    <a:pt x="214" y="46"/>
                  </a:lnTo>
                  <a:lnTo>
                    <a:pt x="206" y="41"/>
                  </a:lnTo>
                  <a:lnTo>
                    <a:pt x="198" y="36"/>
                  </a:lnTo>
                  <a:lnTo>
                    <a:pt x="188" y="33"/>
                  </a:lnTo>
                  <a:lnTo>
                    <a:pt x="176" y="30"/>
                  </a:lnTo>
                  <a:lnTo>
                    <a:pt x="167" y="28"/>
                  </a:lnTo>
                  <a:lnTo>
                    <a:pt x="155" y="28"/>
                  </a:lnTo>
                  <a:lnTo>
                    <a:pt x="155" y="28"/>
                  </a:lnTo>
                  <a:lnTo>
                    <a:pt x="143" y="28"/>
                  </a:lnTo>
                  <a:lnTo>
                    <a:pt x="132" y="30"/>
                  </a:lnTo>
                  <a:lnTo>
                    <a:pt x="120" y="33"/>
                  </a:lnTo>
                  <a:lnTo>
                    <a:pt x="111" y="36"/>
                  </a:lnTo>
                  <a:lnTo>
                    <a:pt x="101" y="41"/>
                  </a:lnTo>
                  <a:lnTo>
                    <a:pt x="91" y="46"/>
                  </a:lnTo>
                  <a:lnTo>
                    <a:pt x="82" y="53"/>
                  </a:lnTo>
                  <a:lnTo>
                    <a:pt x="73" y="61"/>
                  </a:lnTo>
                  <a:lnTo>
                    <a:pt x="73" y="61"/>
                  </a:lnTo>
                  <a:lnTo>
                    <a:pt x="66" y="69"/>
                  </a:lnTo>
                  <a:lnTo>
                    <a:pt x="59" y="79"/>
                  </a:lnTo>
                  <a:lnTo>
                    <a:pt x="53" y="89"/>
                  </a:lnTo>
                  <a:lnTo>
                    <a:pt x="48" y="100"/>
                  </a:lnTo>
                  <a:lnTo>
                    <a:pt x="43" y="114"/>
                  </a:lnTo>
                  <a:lnTo>
                    <a:pt x="40" y="127"/>
                  </a:lnTo>
                  <a:lnTo>
                    <a:pt x="33" y="155"/>
                  </a:lnTo>
                  <a:lnTo>
                    <a:pt x="259" y="155"/>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9" name="Freeform 9"/>
            <p:cNvSpPr>
              <a:spLocks noEditPoints="1"/>
            </p:cNvSpPr>
            <p:nvPr/>
          </p:nvSpPr>
          <p:spPr bwMode="auto">
            <a:xfrm>
              <a:off x="1282700" y="1946275"/>
              <a:ext cx="215900" cy="388938"/>
            </a:xfrm>
            <a:custGeom>
              <a:avLst/>
              <a:gdLst>
                <a:gd name="T0" fmla="*/ 35 w 274"/>
                <a:gd name="T1" fmla="*/ 490 h 490"/>
                <a:gd name="T2" fmla="*/ 0 w 274"/>
                <a:gd name="T3" fmla="*/ 0 h 490"/>
                <a:gd name="T4" fmla="*/ 119 w 274"/>
                <a:gd name="T5" fmla="*/ 0 h 490"/>
                <a:gd name="T6" fmla="*/ 155 w 274"/>
                <a:gd name="T7" fmla="*/ 2 h 490"/>
                <a:gd name="T8" fmla="*/ 185 w 274"/>
                <a:gd name="T9" fmla="*/ 8 h 490"/>
                <a:gd name="T10" fmla="*/ 213 w 274"/>
                <a:gd name="T11" fmla="*/ 20 h 490"/>
                <a:gd name="T12" fmla="*/ 234 w 274"/>
                <a:gd name="T13" fmla="*/ 35 h 490"/>
                <a:gd name="T14" fmla="*/ 244 w 274"/>
                <a:gd name="T15" fmla="*/ 45 h 490"/>
                <a:gd name="T16" fmla="*/ 259 w 274"/>
                <a:gd name="T17" fmla="*/ 66 h 490"/>
                <a:gd name="T18" fmla="*/ 269 w 274"/>
                <a:gd name="T19" fmla="*/ 91 h 490"/>
                <a:gd name="T20" fmla="*/ 274 w 274"/>
                <a:gd name="T21" fmla="*/ 120 h 490"/>
                <a:gd name="T22" fmla="*/ 274 w 274"/>
                <a:gd name="T23" fmla="*/ 137 h 490"/>
                <a:gd name="T24" fmla="*/ 272 w 274"/>
                <a:gd name="T25" fmla="*/ 170 h 490"/>
                <a:gd name="T26" fmla="*/ 262 w 274"/>
                <a:gd name="T27" fmla="*/ 200 h 490"/>
                <a:gd name="T28" fmla="*/ 249 w 274"/>
                <a:gd name="T29" fmla="*/ 226 h 490"/>
                <a:gd name="T30" fmla="*/ 229 w 274"/>
                <a:gd name="T31" fmla="*/ 249 h 490"/>
                <a:gd name="T32" fmla="*/ 218 w 274"/>
                <a:gd name="T33" fmla="*/ 259 h 490"/>
                <a:gd name="T34" fmla="*/ 192 w 274"/>
                <a:gd name="T35" fmla="*/ 275 h 490"/>
                <a:gd name="T36" fmla="*/ 160 w 274"/>
                <a:gd name="T37" fmla="*/ 287 h 490"/>
                <a:gd name="T38" fmla="*/ 124 w 274"/>
                <a:gd name="T39" fmla="*/ 292 h 490"/>
                <a:gd name="T40" fmla="*/ 35 w 274"/>
                <a:gd name="T41" fmla="*/ 293 h 490"/>
                <a:gd name="T42" fmla="*/ 35 w 274"/>
                <a:gd name="T43" fmla="*/ 262 h 490"/>
                <a:gd name="T44" fmla="*/ 104 w 274"/>
                <a:gd name="T45" fmla="*/ 262 h 490"/>
                <a:gd name="T46" fmla="*/ 135 w 274"/>
                <a:gd name="T47" fmla="*/ 261 h 490"/>
                <a:gd name="T48" fmla="*/ 162 w 274"/>
                <a:gd name="T49" fmla="*/ 254 h 490"/>
                <a:gd name="T50" fmla="*/ 187 w 274"/>
                <a:gd name="T51" fmla="*/ 244 h 490"/>
                <a:gd name="T52" fmla="*/ 205 w 274"/>
                <a:gd name="T53" fmla="*/ 231 h 490"/>
                <a:gd name="T54" fmla="*/ 213 w 274"/>
                <a:gd name="T55" fmla="*/ 223 h 490"/>
                <a:gd name="T56" fmla="*/ 226 w 274"/>
                <a:gd name="T57" fmla="*/ 203 h 490"/>
                <a:gd name="T58" fmla="*/ 234 w 274"/>
                <a:gd name="T59" fmla="*/ 181 h 490"/>
                <a:gd name="T60" fmla="*/ 239 w 274"/>
                <a:gd name="T61" fmla="*/ 155 h 490"/>
                <a:gd name="T62" fmla="*/ 239 w 274"/>
                <a:gd name="T63" fmla="*/ 142 h 490"/>
                <a:gd name="T64" fmla="*/ 238 w 274"/>
                <a:gd name="T65" fmla="*/ 115 h 490"/>
                <a:gd name="T66" fmla="*/ 231 w 274"/>
                <a:gd name="T67" fmla="*/ 92 h 490"/>
                <a:gd name="T68" fmla="*/ 221 w 274"/>
                <a:gd name="T69" fmla="*/ 74 h 490"/>
                <a:gd name="T70" fmla="*/ 208 w 274"/>
                <a:gd name="T71" fmla="*/ 58 h 490"/>
                <a:gd name="T72" fmla="*/ 190 w 274"/>
                <a:gd name="T73" fmla="*/ 46 h 490"/>
                <a:gd name="T74" fmla="*/ 168 w 274"/>
                <a:gd name="T75" fmla="*/ 38 h 490"/>
                <a:gd name="T76" fmla="*/ 142 w 274"/>
                <a:gd name="T77" fmla="*/ 33 h 490"/>
                <a:gd name="T78" fmla="*/ 35 w 274"/>
                <a:gd name="T79" fmla="*/ 3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490">
                  <a:moveTo>
                    <a:pt x="35" y="293"/>
                  </a:moveTo>
                  <a:lnTo>
                    <a:pt x="35" y="490"/>
                  </a:lnTo>
                  <a:lnTo>
                    <a:pt x="0" y="490"/>
                  </a:lnTo>
                  <a:lnTo>
                    <a:pt x="0" y="0"/>
                  </a:lnTo>
                  <a:lnTo>
                    <a:pt x="119" y="0"/>
                  </a:lnTo>
                  <a:lnTo>
                    <a:pt x="119" y="0"/>
                  </a:lnTo>
                  <a:lnTo>
                    <a:pt x="137" y="0"/>
                  </a:lnTo>
                  <a:lnTo>
                    <a:pt x="155" y="2"/>
                  </a:lnTo>
                  <a:lnTo>
                    <a:pt x="170" y="5"/>
                  </a:lnTo>
                  <a:lnTo>
                    <a:pt x="185" y="8"/>
                  </a:lnTo>
                  <a:lnTo>
                    <a:pt x="200" y="13"/>
                  </a:lnTo>
                  <a:lnTo>
                    <a:pt x="213" y="20"/>
                  </a:lnTo>
                  <a:lnTo>
                    <a:pt x="225" y="26"/>
                  </a:lnTo>
                  <a:lnTo>
                    <a:pt x="234" y="35"/>
                  </a:lnTo>
                  <a:lnTo>
                    <a:pt x="234" y="35"/>
                  </a:lnTo>
                  <a:lnTo>
                    <a:pt x="244" y="45"/>
                  </a:lnTo>
                  <a:lnTo>
                    <a:pt x="253" y="54"/>
                  </a:lnTo>
                  <a:lnTo>
                    <a:pt x="259" y="66"/>
                  </a:lnTo>
                  <a:lnTo>
                    <a:pt x="264" y="78"/>
                  </a:lnTo>
                  <a:lnTo>
                    <a:pt x="269" y="91"/>
                  </a:lnTo>
                  <a:lnTo>
                    <a:pt x="272" y="106"/>
                  </a:lnTo>
                  <a:lnTo>
                    <a:pt x="274" y="120"/>
                  </a:lnTo>
                  <a:lnTo>
                    <a:pt x="274" y="137"/>
                  </a:lnTo>
                  <a:lnTo>
                    <a:pt x="274" y="137"/>
                  </a:lnTo>
                  <a:lnTo>
                    <a:pt x="274" y="153"/>
                  </a:lnTo>
                  <a:lnTo>
                    <a:pt x="272" y="170"/>
                  </a:lnTo>
                  <a:lnTo>
                    <a:pt x="267" y="185"/>
                  </a:lnTo>
                  <a:lnTo>
                    <a:pt x="262" y="200"/>
                  </a:lnTo>
                  <a:lnTo>
                    <a:pt x="257" y="213"/>
                  </a:lnTo>
                  <a:lnTo>
                    <a:pt x="249" y="226"/>
                  </a:lnTo>
                  <a:lnTo>
                    <a:pt x="241" y="237"/>
                  </a:lnTo>
                  <a:lnTo>
                    <a:pt x="229" y="249"/>
                  </a:lnTo>
                  <a:lnTo>
                    <a:pt x="229" y="249"/>
                  </a:lnTo>
                  <a:lnTo>
                    <a:pt x="218" y="259"/>
                  </a:lnTo>
                  <a:lnTo>
                    <a:pt x="205" y="269"/>
                  </a:lnTo>
                  <a:lnTo>
                    <a:pt x="192" y="275"/>
                  </a:lnTo>
                  <a:lnTo>
                    <a:pt x="177" y="282"/>
                  </a:lnTo>
                  <a:lnTo>
                    <a:pt x="160" y="287"/>
                  </a:lnTo>
                  <a:lnTo>
                    <a:pt x="142" y="290"/>
                  </a:lnTo>
                  <a:lnTo>
                    <a:pt x="124" y="292"/>
                  </a:lnTo>
                  <a:lnTo>
                    <a:pt x="106" y="293"/>
                  </a:lnTo>
                  <a:lnTo>
                    <a:pt x="35" y="293"/>
                  </a:lnTo>
                  <a:close/>
                  <a:moveTo>
                    <a:pt x="35" y="31"/>
                  </a:moveTo>
                  <a:lnTo>
                    <a:pt x="35" y="262"/>
                  </a:lnTo>
                  <a:lnTo>
                    <a:pt x="104" y="262"/>
                  </a:lnTo>
                  <a:lnTo>
                    <a:pt x="104" y="262"/>
                  </a:lnTo>
                  <a:lnTo>
                    <a:pt x="121" y="262"/>
                  </a:lnTo>
                  <a:lnTo>
                    <a:pt x="135" y="261"/>
                  </a:lnTo>
                  <a:lnTo>
                    <a:pt x="150" y="257"/>
                  </a:lnTo>
                  <a:lnTo>
                    <a:pt x="162" y="254"/>
                  </a:lnTo>
                  <a:lnTo>
                    <a:pt x="175" y="249"/>
                  </a:lnTo>
                  <a:lnTo>
                    <a:pt x="187" y="244"/>
                  </a:lnTo>
                  <a:lnTo>
                    <a:pt x="196" y="237"/>
                  </a:lnTo>
                  <a:lnTo>
                    <a:pt x="205" y="231"/>
                  </a:lnTo>
                  <a:lnTo>
                    <a:pt x="205" y="231"/>
                  </a:lnTo>
                  <a:lnTo>
                    <a:pt x="213" y="223"/>
                  </a:lnTo>
                  <a:lnTo>
                    <a:pt x="220" y="213"/>
                  </a:lnTo>
                  <a:lnTo>
                    <a:pt x="226" y="203"/>
                  </a:lnTo>
                  <a:lnTo>
                    <a:pt x="231" y="193"/>
                  </a:lnTo>
                  <a:lnTo>
                    <a:pt x="234" y="181"/>
                  </a:lnTo>
                  <a:lnTo>
                    <a:pt x="238" y="168"/>
                  </a:lnTo>
                  <a:lnTo>
                    <a:pt x="239" y="155"/>
                  </a:lnTo>
                  <a:lnTo>
                    <a:pt x="239" y="142"/>
                  </a:lnTo>
                  <a:lnTo>
                    <a:pt x="239" y="142"/>
                  </a:lnTo>
                  <a:lnTo>
                    <a:pt x="239" y="127"/>
                  </a:lnTo>
                  <a:lnTo>
                    <a:pt x="238" y="115"/>
                  </a:lnTo>
                  <a:lnTo>
                    <a:pt x="234" y="104"/>
                  </a:lnTo>
                  <a:lnTo>
                    <a:pt x="231" y="92"/>
                  </a:lnTo>
                  <a:lnTo>
                    <a:pt x="228" y="82"/>
                  </a:lnTo>
                  <a:lnTo>
                    <a:pt x="221" y="74"/>
                  </a:lnTo>
                  <a:lnTo>
                    <a:pt x="215" y="66"/>
                  </a:lnTo>
                  <a:lnTo>
                    <a:pt x="208" y="58"/>
                  </a:lnTo>
                  <a:lnTo>
                    <a:pt x="200" y="53"/>
                  </a:lnTo>
                  <a:lnTo>
                    <a:pt x="190" y="46"/>
                  </a:lnTo>
                  <a:lnTo>
                    <a:pt x="180" y="41"/>
                  </a:lnTo>
                  <a:lnTo>
                    <a:pt x="168" y="38"/>
                  </a:lnTo>
                  <a:lnTo>
                    <a:pt x="155" y="35"/>
                  </a:lnTo>
                  <a:lnTo>
                    <a:pt x="142" y="33"/>
                  </a:lnTo>
                  <a:lnTo>
                    <a:pt x="112" y="31"/>
                  </a:lnTo>
                  <a:lnTo>
                    <a:pt x="35" y="31"/>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0" name="Freeform 10"/>
            <p:cNvSpPr>
              <a:spLocks noEditPoints="1"/>
            </p:cNvSpPr>
            <p:nvPr/>
          </p:nvSpPr>
          <p:spPr bwMode="auto">
            <a:xfrm>
              <a:off x="1536700" y="2051050"/>
              <a:ext cx="206375" cy="290513"/>
            </a:xfrm>
            <a:custGeom>
              <a:avLst/>
              <a:gdLst>
                <a:gd name="T0" fmla="*/ 228 w 261"/>
                <a:gd name="T1" fmla="*/ 287 h 366"/>
                <a:gd name="T2" fmla="*/ 208 w 261"/>
                <a:gd name="T3" fmla="*/ 320 h 366"/>
                <a:gd name="T4" fmla="*/ 180 w 261"/>
                <a:gd name="T5" fmla="*/ 345 h 366"/>
                <a:gd name="T6" fmla="*/ 127 w 261"/>
                <a:gd name="T7" fmla="*/ 364 h 366"/>
                <a:gd name="T8" fmla="*/ 84 w 261"/>
                <a:gd name="T9" fmla="*/ 364 h 366"/>
                <a:gd name="T10" fmla="*/ 55 w 261"/>
                <a:gd name="T11" fmla="*/ 354 h 366"/>
                <a:gd name="T12" fmla="*/ 30 w 261"/>
                <a:gd name="T13" fmla="*/ 338 h 366"/>
                <a:gd name="T14" fmla="*/ 17 w 261"/>
                <a:gd name="T15" fmla="*/ 323 h 366"/>
                <a:gd name="T16" fmla="*/ 5 w 261"/>
                <a:gd name="T17" fmla="*/ 297 h 366"/>
                <a:gd name="T18" fmla="*/ 0 w 261"/>
                <a:gd name="T19" fmla="*/ 267 h 366"/>
                <a:gd name="T20" fmla="*/ 5 w 261"/>
                <a:gd name="T21" fmla="*/ 236 h 366"/>
                <a:gd name="T22" fmla="*/ 18 w 261"/>
                <a:gd name="T23" fmla="*/ 209 h 366"/>
                <a:gd name="T24" fmla="*/ 38 w 261"/>
                <a:gd name="T25" fmla="*/ 188 h 366"/>
                <a:gd name="T26" fmla="*/ 92 w 261"/>
                <a:gd name="T27" fmla="*/ 163 h 366"/>
                <a:gd name="T28" fmla="*/ 229 w 261"/>
                <a:gd name="T29" fmla="*/ 140 h 366"/>
                <a:gd name="T30" fmla="*/ 218 w 261"/>
                <a:gd name="T31" fmla="*/ 72 h 366"/>
                <a:gd name="T32" fmla="*/ 203 w 261"/>
                <a:gd name="T33" fmla="*/ 49 h 366"/>
                <a:gd name="T34" fmla="*/ 181 w 261"/>
                <a:gd name="T35" fmla="*/ 35 h 366"/>
                <a:gd name="T36" fmla="*/ 145 w 261"/>
                <a:gd name="T37" fmla="*/ 28 h 366"/>
                <a:gd name="T38" fmla="*/ 115 w 261"/>
                <a:gd name="T39" fmla="*/ 31 h 366"/>
                <a:gd name="T40" fmla="*/ 74 w 261"/>
                <a:gd name="T41" fmla="*/ 46 h 366"/>
                <a:gd name="T42" fmla="*/ 31 w 261"/>
                <a:gd name="T43" fmla="*/ 74 h 366"/>
                <a:gd name="T44" fmla="*/ 43 w 261"/>
                <a:gd name="T45" fmla="*/ 30 h 366"/>
                <a:gd name="T46" fmla="*/ 84 w 261"/>
                <a:gd name="T47" fmla="*/ 10 h 366"/>
                <a:gd name="T48" fmla="*/ 117 w 261"/>
                <a:gd name="T49" fmla="*/ 2 h 366"/>
                <a:gd name="T50" fmla="*/ 147 w 261"/>
                <a:gd name="T51" fmla="*/ 0 h 366"/>
                <a:gd name="T52" fmla="*/ 185 w 261"/>
                <a:gd name="T53" fmla="*/ 3 h 366"/>
                <a:gd name="T54" fmla="*/ 214 w 261"/>
                <a:gd name="T55" fmla="*/ 18 h 366"/>
                <a:gd name="T56" fmla="*/ 231 w 261"/>
                <a:gd name="T57" fmla="*/ 33 h 366"/>
                <a:gd name="T58" fmla="*/ 249 w 261"/>
                <a:gd name="T59" fmla="*/ 63 h 366"/>
                <a:gd name="T60" fmla="*/ 259 w 261"/>
                <a:gd name="T61" fmla="*/ 100 h 366"/>
                <a:gd name="T62" fmla="*/ 229 w 261"/>
                <a:gd name="T63" fmla="*/ 358 h 366"/>
                <a:gd name="T64" fmla="*/ 107 w 261"/>
                <a:gd name="T65" fmla="*/ 188 h 366"/>
                <a:gd name="T66" fmla="*/ 56 w 261"/>
                <a:gd name="T67" fmla="*/ 209 h 366"/>
                <a:gd name="T68" fmla="*/ 40 w 261"/>
                <a:gd name="T69" fmla="*/ 232 h 366"/>
                <a:gd name="T70" fmla="*/ 33 w 261"/>
                <a:gd name="T71" fmla="*/ 265 h 366"/>
                <a:gd name="T72" fmla="*/ 45 w 261"/>
                <a:gd name="T73" fmla="*/ 307 h 366"/>
                <a:gd name="T74" fmla="*/ 66 w 261"/>
                <a:gd name="T75" fmla="*/ 326 h 366"/>
                <a:gd name="T76" fmla="*/ 112 w 261"/>
                <a:gd name="T77" fmla="*/ 338 h 366"/>
                <a:gd name="T78" fmla="*/ 135 w 261"/>
                <a:gd name="T79" fmla="*/ 335 h 366"/>
                <a:gd name="T80" fmla="*/ 168 w 261"/>
                <a:gd name="T81" fmla="*/ 323 h 366"/>
                <a:gd name="T82" fmla="*/ 196 w 261"/>
                <a:gd name="T83" fmla="*/ 300 h 366"/>
                <a:gd name="T84" fmla="*/ 209 w 261"/>
                <a:gd name="T85" fmla="*/ 280 h 366"/>
                <a:gd name="T86" fmla="*/ 224 w 261"/>
                <a:gd name="T87" fmla="*/ 244 h 366"/>
                <a:gd name="T88" fmla="*/ 229 w 261"/>
                <a:gd name="T89" fmla="*/ 20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366">
                  <a:moveTo>
                    <a:pt x="229" y="358"/>
                  </a:moveTo>
                  <a:lnTo>
                    <a:pt x="229" y="287"/>
                  </a:lnTo>
                  <a:lnTo>
                    <a:pt x="228" y="287"/>
                  </a:lnTo>
                  <a:lnTo>
                    <a:pt x="228" y="287"/>
                  </a:lnTo>
                  <a:lnTo>
                    <a:pt x="218" y="305"/>
                  </a:lnTo>
                  <a:lnTo>
                    <a:pt x="208" y="320"/>
                  </a:lnTo>
                  <a:lnTo>
                    <a:pt x="195" y="333"/>
                  </a:lnTo>
                  <a:lnTo>
                    <a:pt x="180" y="345"/>
                  </a:lnTo>
                  <a:lnTo>
                    <a:pt x="180" y="345"/>
                  </a:lnTo>
                  <a:lnTo>
                    <a:pt x="163" y="354"/>
                  </a:lnTo>
                  <a:lnTo>
                    <a:pt x="145" y="361"/>
                  </a:lnTo>
                  <a:lnTo>
                    <a:pt x="127" y="364"/>
                  </a:lnTo>
                  <a:lnTo>
                    <a:pt x="109" y="366"/>
                  </a:lnTo>
                  <a:lnTo>
                    <a:pt x="109" y="366"/>
                  </a:lnTo>
                  <a:lnTo>
                    <a:pt x="84" y="364"/>
                  </a:lnTo>
                  <a:lnTo>
                    <a:pt x="74" y="363"/>
                  </a:lnTo>
                  <a:lnTo>
                    <a:pt x="64" y="359"/>
                  </a:lnTo>
                  <a:lnTo>
                    <a:pt x="55" y="354"/>
                  </a:lnTo>
                  <a:lnTo>
                    <a:pt x="45" y="349"/>
                  </a:lnTo>
                  <a:lnTo>
                    <a:pt x="36" y="345"/>
                  </a:lnTo>
                  <a:lnTo>
                    <a:pt x="30" y="338"/>
                  </a:lnTo>
                  <a:lnTo>
                    <a:pt x="30" y="338"/>
                  </a:lnTo>
                  <a:lnTo>
                    <a:pt x="23" y="331"/>
                  </a:lnTo>
                  <a:lnTo>
                    <a:pt x="17" y="323"/>
                  </a:lnTo>
                  <a:lnTo>
                    <a:pt x="12" y="315"/>
                  </a:lnTo>
                  <a:lnTo>
                    <a:pt x="8" y="307"/>
                  </a:lnTo>
                  <a:lnTo>
                    <a:pt x="5" y="297"/>
                  </a:lnTo>
                  <a:lnTo>
                    <a:pt x="2" y="287"/>
                  </a:lnTo>
                  <a:lnTo>
                    <a:pt x="0" y="267"/>
                  </a:lnTo>
                  <a:lnTo>
                    <a:pt x="0" y="267"/>
                  </a:lnTo>
                  <a:lnTo>
                    <a:pt x="0" y="255"/>
                  </a:lnTo>
                  <a:lnTo>
                    <a:pt x="2" y="246"/>
                  </a:lnTo>
                  <a:lnTo>
                    <a:pt x="5" y="236"/>
                  </a:lnTo>
                  <a:lnTo>
                    <a:pt x="8" y="226"/>
                  </a:lnTo>
                  <a:lnTo>
                    <a:pt x="12" y="218"/>
                  </a:lnTo>
                  <a:lnTo>
                    <a:pt x="18" y="209"/>
                  </a:lnTo>
                  <a:lnTo>
                    <a:pt x="23" y="201"/>
                  </a:lnTo>
                  <a:lnTo>
                    <a:pt x="31" y="194"/>
                  </a:lnTo>
                  <a:lnTo>
                    <a:pt x="38" y="188"/>
                  </a:lnTo>
                  <a:lnTo>
                    <a:pt x="48" y="181"/>
                  </a:lnTo>
                  <a:lnTo>
                    <a:pt x="69" y="171"/>
                  </a:lnTo>
                  <a:lnTo>
                    <a:pt x="92" y="163"/>
                  </a:lnTo>
                  <a:lnTo>
                    <a:pt x="122" y="157"/>
                  </a:lnTo>
                  <a:lnTo>
                    <a:pt x="229" y="140"/>
                  </a:lnTo>
                  <a:lnTo>
                    <a:pt x="229" y="140"/>
                  </a:lnTo>
                  <a:lnTo>
                    <a:pt x="228" y="114"/>
                  </a:lnTo>
                  <a:lnTo>
                    <a:pt x="224" y="91"/>
                  </a:lnTo>
                  <a:lnTo>
                    <a:pt x="218" y="72"/>
                  </a:lnTo>
                  <a:lnTo>
                    <a:pt x="213" y="64"/>
                  </a:lnTo>
                  <a:lnTo>
                    <a:pt x="208" y="56"/>
                  </a:lnTo>
                  <a:lnTo>
                    <a:pt x="203" y="49"/>
                  </a:lnTo>
                  <a:lnTo>
                    <a:pt x="196" y="44"/>
                  </a:lnTo>
                  <a:lnTo>
                    <a:pt x="190" y="39"/>
                  </a:lnTo>
                  <a:lnTo>
                    <a:pt x="181" y="35"/>
                  </a:lnTo>
                  <a:lnTo>
                    <a:pt x="173" y="31"/>
                  </a:lnTo>
                  <a:lnTo>
                    <a:pt x="165" y="30"/>
                  </a:lnTo>
                  <a:lnTo>
                    <a:pt x="145" y="28"/>
                  </a:lnTo>
                  <a:lnTo>
                    <a:pt x="145" y="28"/>
                  </a:lnTo>
                  <a:lnTo>
                    <a:pt x="130" y="28"/>
                  </a:lnTo>
                  <a:lnTo>
                    <a:pt x="115" y="31"/>
                  </a:lnTo>
                  <a:lnTo>
                    <a:pt x="102" y="35"/>
                  </a:lnTo>
                  <a:lnTo>
                    <a:pt x="87" y="39"/>
                  </a:lnTo>
                  <a:lnTo>
                    <a:pt x="74" y="46"/>
                  </a:lnTo>
                  <a:lnTo>
                    <a:pt x="59" y="54"/>
                  </a:lnTo>
                  <a:lnTo>
                    <a:pt x="46" y="64"/>
                  </a:lnTo>
                  <a:lnTo>
                    <a:pt x="31" y="74"/>
                  </a:lnTo>
                  <a:lnTo>
                    <a:pt x="31" y="36"/>
                  </a:lnTo>
                  <a:lnTo>
                    <a:pt x="31" y="36"/>
                  </a:lnTo>
                  <a:lnTo>
                    <a:pt x="43" y="30"/>
                  </a:lnTo>
                  <a:lnTo>
                    <a:pt x="55" y="21"/>
                  </a:lnTo>
                  <a:lnTo>
                    <a:pt x="69" y="16"/>
                  </a:lnTo>
                  <a:lnTo>
                    <a:pt x="84" y="10"/>
                  </a:lnTo>
                  <a:lnTo>
                    <a:pt x="84" y="10"/>
                  </a:lnTo>
                  <a:lnTo>
                    <a:pt x="101" y="5"/>
                  </a:lnTo>
                  <a:lnTo>
                    <a:pt x="117" y="2"/>
                  </a:lnTo>
                  <a:lnTo>
                    <a:pt x="132" y="0"/>
                  </a:lnTo>
                  <a:lnTo>
                    <a:pt x="147" y="0"/>
                  </a:lnTo>
                  <a:lnTo>
                    <a:pt x="147" y="0"/>
                  </a:lnTo>
                  <a:lnTo>
                    <a:pt x="160" y="0"/>
                  </a:lnTo>
                  <a:lnTo>
                    <a:pt x="173" y="2"/>
                  </a:lnTo>
                  <a:lnTo>
                    <a:pt x="185" y="3"/>
                  </a:lnTo>
                  <a:lnTo>
                    <a:pt x="195" y="8"/>
                  </a:lnTo>
                  <a:lnTo>
                    <a:pt x="206" y="13"/>
                  </a:lnTo>
                  <a:lnTo>
                    <a:pt x="214" y="18"/>
                  </a:lnTo>
                  <a:lnTo>
                    <a:pt x="223" y="25"/>
                  </a:lnTo>
                  <a:lnTo>
                    <a:pt x="231" y="33"/>
                  </a:lnTo>
                  <a:lnTo>
                    <a:pt x="231" y="33"/>
                  </a:lnTo>
                  <a:lnTo>
                    <a:pt x="237" y="41"/>
                  </a:lnTo>
                  <a:lnTo>
                    <a:pt x="244" y="51"/>
                  </a:lnTo>
                  <a:lnTo>
                    <a:pt x="249" y="63"/>
                  </a:lnTo>
                  <a:lnTo>
                    <a:pt x="252" y="74"/>
                  </a:lnTo>
                  <a:lnTo>
                    <a:pt x="256" y="86"/>
                  </a:lnTo>
                  <a:lnTo>
                    <a:pt x="259" y="100"/>
                  </a:lnTo>
                  <a:lnTo>
                    <a:pt x="261" y="130"/>
                  </a:lnTo>
                  <a:lnTo>
                    <a:pt x="261" y="358"/>
                  </a:lnTo>
                  <a:lnTo>
                    <a:pt x="229" y="358"/>
                  </a:lnTo>
                  <a:close/>
                  <a:moveTo>
                    <a:pt x="134" y="183"/>
                  </a:moveTo>
                  <a:lnTo>
                    <a:pt x="134" y="183"/>
                  </a:lnTo>
                  <a:lnTo>
                    <a:pt x="107" y="188"/>
                  </a:lnTo>
                  <a:lnTo>
                    <a:pt x="86" y="193"/>
                  </a:lnTo>
                  <a:lnTo>
                    <a:pt x="69" y="201"/>
                  </a:lnTo>
                  <a:lnTo>
                    <a:pt x="56" y="209"/>
                  </a:lnTo>
                  <a:lnTo>
                    <a:pt x="56" y="209"/>
                  </a:lnTo>
                  <a:lnTo>
                    <a:pt x="46" y="219"/>
                  </a:lnTo>
                  <a:lnTo>
                    <a:pt x="40" y="232"/>
                  </a:lnTo>
                  <a:lnTo>
                    <a:pt x="35" y="247"/>
                  </a:lnTo>
                  <a:lnTo>
                    <a:pt x="33" y="265"/>
                  </a:lnTo>
                  <a:lnTo>
                    <a:pt x="33" y="265"/>
                  </a:lnTo>
                  <a:lnTo>
                    <a:pt x="35" y="280"/>
                  </a:lnTo>
                  <a:lnTo>
                    <a:pt x="38" y="293"/>
                  </a:lnTo>
                  <a:lnTo>
                    <a:pt x="45" y="307"/>
                  </a:lnTo>
                  <a:lnTo>
                    <a:pt x="55" y="316"/>
                  </a:lnTo>
                  <a:lnTo>
                    <a:pt x="55" y="316"/>
                  </a:lnTo>
                  <a:lnTo>
                    <a:pt x="66" y="326"/>
                  </a:lnTo>
                  <a:lnTo>
                    <a:pt x="79" y="333"/>
                  </a:lnTo>
                  <a:lnTo>
                    <a:pt x="94" y="336"/>
                  </a:lnTo>
                  <a:lnTo>
                    <a:pt x="112" y="338"/>
                  </a:lnTo>
                  <a:lnTo>
                    <a:pt x="112" y="338"/>
                  </a:lnTo>
                  <a:lnTo>
                    <a:pt x="124" y="336"/>
                  </a:lnTo>
                  <a:lnTo>
                    <a:pt x="135" y="335"/>
                  </a:lnTo>
                  <a:lnTo>
                    <a:pt x="147" y="331"/>
                  </a:lnTo>
                  <a:lnTo>
                    <a:pt x="158" y="328"/>
                  </a:lnTo>
                  <a:lnTo>
                    <a:pt x="168" y="323"/>
                  </a:lnTo>
                  <a:lnTo>
                    <a:pt x="178" y="316"/>
                  </a:lnTo>
                  <a:lnTo>
                    <a:pt x="186" y="308"/>
                  </a:lnTo>
                  <a:lnTo>
                    <a:pt x="196" y="300"/>
                  </a:lnTo>
                  <a:lnTo>
                    <a:pt x="196" y="300"/>
                  </a:lnTo>
                  <a:lnTo>
                    <a:pt x="203" y="290"/>
                  </a:lnTo>
                  <a:lnTo>
                    <a:pt x="209" y="280"/>
                  </a:lnTo>
                  <a:lnTo>
                    <a:pt x="216" y="269"/>
                  </a:lnTo>
                  <a:lnTo>
                    <a:pt x="221" y="257"/>
                  </a:lnTo>
                  <a:lnTo>
                    <a:pt x="224" y="244"/>
                  </a:lnTo>
                  <a:lnTo>
                    <a:pt x="228" y="231"/>
                  </a:lnTo>
                  <a:lnTo>
                    <a:pt x="229" y="218"/>
                  </a:lnTo>
                  <a:lnTo>
                    <a:pt x="229" y="203"/>
                  </a:lnTo>
                  <a:lnTo>
                    <a:pt x="229" y="170"/>
                  </a:lnTo>
                  <a:lnTo>
                    <a:pt x="134" y="183"/>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1" name="Freeform 11"/>
            <p:cNvSpPr>
              <a:spLocks/>
            </p:cNvSpPr>
            <p:nvPr/>
          </p:nvSpPr>
          <p:spPr bwMode="auto">
            <a:xfrm>
              <a:off x="1827213" y="2052638"/>
              <a:ext cx="130175" cy="282575"/>
            </a:xfrm>
            <a:custGeom>
              <a:avLst/>
              <a:gdLst>
                <a:gd name="T0" fmla="*/ 165 w 165"/>
                <a:gd name="T1" fmla="*/ 39 h 356"/>
                <a:gd name="T2" fmla="*/ 165 w 165"/>
                <a:gd name="T3" fmla="*/ 39 h 356"/>
                <a:gd name="T4" fmla="*/ 157 w 165"/>
                <a:gd name="T5" fmla="*/ 34 h 356"/>
                <a:gd name="T6" fmla="*/ 147 w 165"/>
                <a:gd name="T7" fmla="*/ 29 h 356"/>
                <a:gd name="T8" fmla="*/ 138 w 165"/>
                <a:gd name="T9" fmla="*/ 28 h 356"/>
                <a:gd name="T10" fmla="*/ 127 w 165"/>
                <a:gd name="T11" fmla="*/ 28 h 356"/>
                <a:gd name="T12" fmla="*/ 127 w 165"/>
                <a:gd name="T13" fmla="*/ 28 h 356"/>
                <a:gd name="T14" fmla="*/ 117 w 165"/>
                <a:gd name="T15" fmla="*/ 28 h 356"/>
                <a:gd name="T16" fmla="*/ 107 w 165"/>
                <a:gd name="T17" fmla="*/ 29 h 356"/>
                <a:gd name="T18" fmla="*/ 99 w 165"/>
                <a:gd name="T19" fmla="*/ 33 h 356"/>
                <a:gd name="T20" fmla="*/ 89 w 165"/>
                <a:gd name="T21" fmla="*/ 37 h 356"/>
                <a:gd name="T22" fmla="*/ 81 w 165"/>
                <a:gd name="T23" fmla="*/ 44 h 356"/>
                <a:gd name="T24" fmla="*/ 73 w 165"/>
                <a:gd name="T25" fmla="*/ 51 h 356"/>
                <a:gd name="T26" fmla="*/ 66 w 165"/>
                <a:gd name="T27" fmla="*/ 61 h 356"/>
                <a:gd name="T28" fmla="*/ 58 w 165"/>
                <a:gd name="T29" fmla="*/ 70 h 356"/>
                <a:gd name="T30" fmla="*/ 58 w 165"/>
                <a:gd name="T31" fmla="*/ 70 h 356"/>
                <a:gd name="T32" fmla="*/ 51 w 165"/>
                <a:gd name="T33" fmla="*/ 80 h 356"/>
                <a:gd name="T34" fmla="*/ 46 w 165"/>
                <a:gd name="T35" fmla="*/ 94 h 356"/>
                <a:gd name="T36" fmla="*/ 41 w 165"/>
                <a:gd name="T37" fmla="*/ 107 h 356"/>
                <a:gd name="T38" fmla="*/ 38 w 165"/>
                <a:gd name="T39" fmla="*/ 122 h 356"/>
                <a:gd name="T40" fmla="*/ 35 w 165"/>
                <a:gd name="T41" fmla="*/ 138 h 356"/>
                <a:gd name="T42" fmla="*/ 31 w 165"/>
                <a:gd name="T43" fmla="*/ 155 h 356"/>
                <a:gd name="T44" fmla="*/ 30 w 165"/>
                <a:gd name="T45" fmla="*/ 191 h 356"/>
                <a:gd name="T46" fmla="*/ 30 w 165"/>
                <a:gd name="T47" fmla="*/ 356 h 356"/>
                <a:gd name="T48" fmla="*/ 0 w 165"/>
                <a:gd name="T49" fmla="*/ 356 h 356"/>
                <a:gd name="T50" fmla="*/ 0 w 165"/>
                <a:gd name="T51" fmla="*/ 6 h 356"/>
                <a:gd name="T52" fmla="*/ 30 w 165"/>
                <a:gd name="T53" fmla="*/ 6 h 356"/>
                <a:gd name="T54" fmla="*/ 30 w 165"/>
                <a:gd name="T55" fmla="*/ 84 h 356"/>
                <a:gd name="T56" fmla="*/ 31 w 165"/>
                <a:gd name="T57" fmla="*/ 84 h 356"/>
                <a:gd name="T58" fmla="*/ 31 w 165"/>
                <a:gd name="T59" fmla="*/ 84 h 356"/>
                <a:gd name="T60" fmla="*/ 38 w 165"/>
                <a:gd name="T61" fmla="*/ 64 h 356"/>
                <a:gd name="T62" fmla="*/ 48 w 165"/>
                <a:gd name="T63" fmla="*/ 47 h 356"/>
                <a:gd name="T64" fmla="*/ 58 w 165"/>
                <a:gd name="T65" fmla="*/ 33 h 356"/>
                <a:gd name="T66" fmla="*/ 69 w 165"/>
                <a:gd name="T67" fmla="*/ 21 h 356"/>
                <a:gd name="T68" fmla="*/ 69 w 165"/>
                <a:gd name="T69" fmla="*/ 21 h 356"/>
                <a:gd name="T70" fmla="*/ 82 w 165"/>
                <a:gd name="T71" fmla="*/ 11 h 356"/>
                <a:gd name="T72" fmla="*/ 97 w 165"/>
                <a:gd name="T73" fmla="*/ 5 h 356"/>
                <a:gd name="T74" fmla="*/ 114 w 165"/>
                <a:gd name="T75" fmla="*/ 0 h 356"/>
                <a:gd name="T76" fmla="*/ 130 w 165"/>
                <a:gd name="T77" fmla="*/ 0 h 356"/>
                <a:gd name="T78" fmla="*/ 130 w 165"/>
                <a:gd name="T79" fmla="*/ 0 h 356"/>
                <a:gd name="T80" fmla="*/ 148 w 165"/>
                <a:gd name="T81" fmla="*/ 1 h 356"/>
                <a:gd name="T82" fmla="*/ 165 w 165"/>
                <a:gd name="T83" fmla="*/ 5 h 356"/>
                <a:gd name="T84" fmla="*/ 165 w 165"/>
                <a:gd name="T85" fmla="*/ 3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5" h="356">
                  <a:moveTo>
                    <a:pt x="165" y="39"/>
                  </a:moveTo>
                  <a:lnTo>
                    <a:pt x="165" y="39"/>
                  </a:lnTo>
                  <a:lnTo>
                    <a:pt x="157" y="34"/>
                  </a:lnTo>
                  <a:lnTo>
                    <a:pt x="147" y="29"/>
                  </a:lnTo>
                  <a:lnTo>
                    <a:pt x="138" y="28"/>
                  </a:lnTo>
                  <a:lnTo>
                    <a:pt x="127" y="28"/>
                  </a:lnTo>
                  <a:lnTo>
                    <a:pt x="127" y="28"/>
                  </a:lnTo>
                  <a:lnTo>
                    <a:pt x="117" y="28"/>
                  </a:lnTo>
                  <a:lnTo>
                    <a:pt x="107" y="29"/>
                  </a:lnTo>
                  <a:lnTo>
                    <a:pt x="99" y="33"/>
                  </a:lnTo>
                  <a:lnTo>
                    <a:pt x="89" y="37"/>
                  </a:lnTo>
                  <a:lnTo>
                    <a:pt x="81" y="44"/>
                  </a:lnTo>
                  <a:lnTo>
                    <a:pt x="73" y="51"/>
                  </a:lnTo>
                  <a:lnTo>
                    <a:pt x="66" y="61"/>
                  </a:lnTo>
                  <a:lnTo>
                    <a:pt x="58" y="70"/>
                  </a:lnTo>
                  <a:lnTo>
                    <a:pt x="58" y="70"/>
                  </a:lnTo>
                  <a:lnTo>
                    <a:pt x="51" y="80"/>
                  </a:lnTo>
                  <a:lnTo>
                    <a:pt x="46" y="94"/>
                  </a:lnTo>
                  <a:lnTo>
                    <a:pt x="41" y="107"/>
                  </a:lnTo>
                  <a:lnTo>
                    <a:pt x="38" y="122"/>
                  </a:lnTo>
                  <a:lnTo>
                    <a:pt x="35" y="138"/>
                  </a:lnTo>
                  <a:lnTo>
                    <a:pt x="31" y="155"/>
                  </a:lnTo>
                  <a:lnTo>
                    <a:pt x="30" y="191"/>
                  </a:lnTo>
                  <a:lnTo>
                    <a:pt x="30" y="356"/>
                  </a:lnTo>
                  <a:lnTo>
                    <a:pt x="0" y="356"/>
                  </a:lnTo>
                  <a:lnTo>
                    <a:pt x="0" y="6"/>
                  </a:lnTo>
                  <a:lnTo>
                    <a:pt x="30" y="6"/>
                  </a:lnTo>
                  <a:lnTo>
                    <a:pt x="30" y="84"/>
                  </a:lnTo>
                  <a:lnTo>
                    <a:pt x="31" y="84"/>
                  </a:lnTo>
                  <a:lnTo>
                    <a:pt x="31" y="84"/>
                  </a:lnTo>
                  <a:lnTo>
                    <a:pt x="38" y="64"/>
                  </a:lnTo>
                  <a:lnTo>
                    <a:pt x="48" y="47"/>
                  </a:lnTo>
                  <a:lnTo>
                    <a:pt x="58" y="33"/>
                  </a:lnTo>
                  <a:lnTo>
                    <a:pt x="69" y="21"/>
                  </a:lnTo>
                  <a:lnTo>
                    <a:pt x="69" y="21"/>
                  </a:lnTo>
                  <a:lnTo>
                    <a:pt x="82" y="11"/>
                  </a:lnTo>
                  <a:lnTo>
                    <a:pt x="97" y="5"/>
                  </a:lnTo>
                  <a:lnTo>
                    <a:pt x="114" y="0"/>
                  </a:lnTo>
                  <a:lnTo>
                    <a:pt x="130" y="0"/>
                  </a:lnTo>
                  <a:lnTo>
                    <a:pt x="130" y="0"/>
                  </a:lnTo>
                  <a:lnTo>
                    <a:pt x="148" y="1"/>
                  </a:lnTo>
                  <a:lnTo>
                    <a:pt x="165" y="5"/>
                  </a:lnTo>
                  <a:lnTo>
                    <a:pt x="165" y="3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2" name="Freeform 12"/>
            <p:cNvSpPr>
              <a:spLocks/>
            </p:cNvSpPr>
            <p:nvPr/>
          </p:nvSpPr>
          <p:spPr bwMode="auto">
            <a:xfrm>
              <a:off x="2009775" y="1924050"/>
              <a:ext cx="195263" cy="411163"/>
            </a:xfrm>
            <a:custGeom>
              <a:avLst/>
              <a:gdLst>
                <a:gd name="T0" fmla="*/ 199 w 245"/>
                <a:gd name="T1" fmla="*/ 518 h 518"/>
                <a:gd name="T2" fmla="*/ 33 w 245"/>
                <a:gd name="T3" fmla="*/ 345 h 518"/>
                <a:gd name="T4" fmla="*/ 31 w 245"/>
                <a:gd name="T5" fmla="*/ 345 h 518"/>
                <a:gd name="T6" fmla="*/ 31 w 245"/>
                <a:gd name="T7" fmla="*/ 518 h 518"/>
                <a:gd name="T8" fmla="*/ 0 w 245"/>
                <a:gd name="T9" fmla="*/ 518 h 518"/>
                <a:gd name="T10" fmla="*/ 0 w 245"/>
                <a:gd name="T11" fmla="*/ 0 h 518"/>
                <a:gd name="T12" fmla="*/ 31 w 245"/>
                <a:gd name="T13" fmla="*/ 0 h 518"/>
                <a:gd name="T14" fmla="*/ 31 w 245"/>
                <a:gd name="T15" fmla="*/ 333 h 518"/>
                <a:gd name="T16" fmla="*/ 33 w 245"/>
                <a:gd name="T17" fmla="*/ 333 h 518"/>
                <a:gd name="T18" fmla="*/ 191 w 245"/>
                <a:gd name="T19" fmla="*/ 168 h 518"/>
                <a:gd name="T20" fmla="*/ 232 w 245"/>
                <a:gd name="T21" fmla="*/ 168 h 518"/>
                <a:gd name="T22" fmla="*/ 66 w 245"/>
                <a:gd name="T23" fmla="*/ 336 h 518"/>
                <a:gd name="T24" fmla="*/ 245 w 245"/>
                <a:gd name="T25" fmla="*/ 518 h 518"/>
                <a:gd name="T26" fmla="*/ 199 w 245"/>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5" y="518"/>
                  </a:lnTo>
                  <a:lnTo>
                    <a:pt x="199" y="51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3" name="Freeform 13"/>
            <p:cNvSpPr>
              <a:spLocks noEditPoints="1"/>
            </p:cNvSpPr>
            <p:nvPr/>
          </p:nvSpPr>
          <p:spPr bwMode="auto">
            <a:xfrm>
              <a:off x="2247900" y="1946275"/>
              <a:ext cx="39688" cy="388938"/>
            </a:xfrm>
            <a:custGeom>
              <a:avLst/>
              <a:gdLst>
                <a:gd name="T0" fmla="*/ 25 w 51"/>
                <a:gd name="T1" fmla="*/ 51 h 490"/>
                <a:gd name="T2" fmla="*/ 25 w 51"/>
                <a:gd name="T3" fmla="*/ 51 h 490"/>
                <a:gd name="T4" fmla="*/ 15 w 51"/>
                <a:gd name="T5" fmla="*/ 49 h 490"/>
                <a:gd name="T6" fmla="*/ 6 w 51"/>
                <a:gd name="T7" fmla="*/ 45 h 490"/>
                <a:gd name="T8" fmla="*/ 6 w 51"/>
                <a:gd name="T9" fmla="*/ 45 h 490"/>
                <a:gd name="T10" fmla="*/ 3 w 51"/>
                <a:gd name="T11" fmla="*/ 40 h 490"/>
                <a:gd name="T12" fmla="*/ 1 w 51"/>
                <a:gd name="T13" fmla="*/ 36 h 490"/>
                <a:gd name="T14" fmla="*/ 0 w 51"/>
                <a:gd name="T15" fmla="*/ 31 h 490"/>
                <a:gd name="T16" fmla="*/ 0 w 51"/>
                <a:gd name="T17" fmla="*/ 25 h 490"/>
                <a:gd name="T18" fmla="*/ 0 w 51"/>
                <a:gd name="T19" fmla="*/ 25 h 490"/>
                <a:gd name="T20" fmla="*/ 0 w 51"/>
                <a:gd name="T21" fmla="*/ 20 h 490"/>
                <a:gd name="T22" fmla="*/ 1 w 51"/>
                <a:gd name="T23" fmla="*/ 15 h 490"/>
                <a:gd name="T24" fmla="*/ 3 w 51"/>
                <a:gd name="T25" fmla="*/ 10 h 490"/>
                <a:gd name="T26" fmla="*/ 6 w 51"/>
                <a:gd name="T27" fmla="*/ 7 h 490"/>
                <a:gd name="T28" fmla="*/ 6 w 51"/>
                <a:gd name="T29" fmla="*/ 7 h 490"/>
                <a:gd name="T30" fmla="*/ 16 w 51"/>
                <a:gd name="T31" fmla="*/ 2 h 490"/>
                <a:gd name="T32" fmla="*/ 25 w 51"/>
                <a:gd name="T33" fmla="*/ 0 h 490"/>
                <a:gd name="T34" fmla="*/ 25 w 51"/>
                <a:gd name="T35" fmla="*/ 0 h 490"/>
                <a:gd name="T36" fmla="*/ 34 w 51"/>
                <a:gd name="T37" fmla="*/ 2 h 490"/>
                <a:gd name="T38" fmla="*/ 44 w 51"/>
                <a:gd name="T39" fmla="*/ 7 h 490"/>
                <a:gd name="T40" fmla="*/ 44 w 51"/>
                <a:gd name="T41" fmla="*/ 7 h 490"/>
                <a:gd name="T42" fmla="*/ 48 w 51"/>
                <a:gd name="T43" fmla="*/ 10 h 490"/>
                <a:gd name="T44" fmla="*/ 49 w 51"/>
                <a:gd name="T45" fmla="*/ 15 h 490"/>
                <a:gd name="T46" fmla="*/ 51 w 51"/>
                <a:gd name="T47" fmla="*/ 20 h 490"/>
                <a:gd name="T48" fmla="*/ 51 w 51"/>
                <a:gd name="T49" fmla="*/ 25 h 490"/>
                <a:gd name="T50" fmla="*/ 51 w 51"/>
                <a:gd name="T51" fmla="*/ 25 h 490"/>
                <a:gd name="T52" fmla="*/ 51 w 51"/>
                <a:gd name="T53" fmla="*/ 30 h 490"/>
                <a:gd name="T54" fmla="*/ 49 w 51"/>
                <a:gd name="T55" fmla="*/ 35 h 490"/>
                <a:gd name="T56" fmla="*/ 48 w 51"/>
                <a:gd name="T57" fmla="*/ 40 h 490"/>
                <a:gd name="T58" fmla="*/ 44 w 51"/>
                <a:gd name="T59" fmla="*/ 45 h 490"/>
                <a:gd name="T60" fmla="*/ 44 w 51"/>
                <a:gd name="T61" fmla="*/ 45 h 490"/>
                <a:gd name="T62" fmla="*/ 39 w 51"/>
                <a:gd name="T63" fmla="*/ 48 h 490"/>
                <a:gd name="T64" fmla="*/ 34 w 51"/>
                <a:gd name="T65" fmla="*/ 49 h 490"/>
                <a:gd name="T66" fmla="*/ 29 w 51"/>
                <a:gd name="T67" fmla="*/ 51 h 490"/>
                <a:gd name="T68" fmla="*/ 25 w 51"/>
                <a:gd name="T69" fmla="*/ 51 h 490"/>
                <a:gd name="T70" fmla="*/ 25 w 51"/>
                <a:gd name="T71" fmla="*/ 51 h 490"/>
                <a:gd name="T72" fmla="*/ 10 w 51"/>
                <a:gd name="T73" fmla="*/ 490 h 490"/>
                <a:gd name="T74" fmla="*/ 10 w 51"/>
                <a:gd name="T75" fmla="*/ 140 h 490"/>
                <a:gd name="T76" fmla="*/ 41 w 51"/>
                <a:gd name="T77" fmla="*/ 140 h 490"/>
                <a:gd name="T78" fmla="*/ 41 w 51"/>
                <a:gd name="T79" fmla="*/ 490 h 490"/>
                <a:gd name="T80" fmla="*/ 10 w 51"/>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490">
                  <a:moveTo>
                    <a:pt x="25" y="51"/>
                  </a:moveTo>
                  <a:lnTo>
                    <a:pt x="25" y="51"/>
                  </a:lnTo>
                  <a:lnTo>
                    <a:pt x="15" y="49"/>
                  </a:lnTo>
                  <a:lnTo>
                    <a:pt x="6" y="45"/>
                  </a:lnTo>
                  <a:lnTo>
                    <a:pt x="6" y="45"/>
                  </a:lnTo>
                  <a:lnTo>
                    <a:pt x="3" y="40"/>
                  </a:lnTo>
                  <a:lnTo>
                    <a:pt x="1" y="36"/>
                  </a:lnTo>
                  <a:lnTo>
                    <a:pt x="0" y="31"/>
                  </a:lnTo>
                  <a:lnTo>
                    <a:pt x="0" y="25"/>
                  </a:lnTo>
                  <a:lnTo>
                    <a:pt x="0" y="25"/>
                  </a:lnTo>
                  <a:lnTo>
                    <a:pt x="0" y="20"/>
                  </a:lnTo>
                  <a:lnTo>
                    <a:pt x="1" y="15"/>
                  </a:lnTo>
                  <a:lnTo>
                    <a:pt x="3" y="10"/>
                  </a:lnTo>
                  <a:lnTo>
                    <a:pt x="6" y="7"/>
                  </a:lnTo>
                  <a:lnTo>
                    <a:pt x="6" y="7"/>
                  </a:lnTo>
                  <a:lnTo>
                    <a:pt x="16" y="2"/>
                  </a:lnTo>
                  <a:lnTo>
                    <a:pt x="25" y="0"/>
                  </a:lnTo>
                  <a:lnTo>
                    <a:pt x="25" y="0"/>
                  </a:lnTo>
                  <a:lnTo>
                    <a:pt x="34" y="2"/>
                  </a:lnTo>
                  <a:lnTo>
                    <a:pt x="44" y="7"/>
                  </a:lnTo>
                  <a:lnTo>
                    <a:pt x="44" y="7"/>
                  </a:lnTo>
                  <a:lnTo>
                    <a:pt x="48" y="10"/>
                  </a:lnTo>
                  <a:lnTo>
                    <a:pt x="49" y="15"/>
                  </a:lnTo>
                  <a:lnTo>
                    <a:pt x="51" y="20"/>
                  </a:lnTo>
                  <a:lnTo>
                    <a:pt x="51" y="25"/>
                  </a:lnTo>
                  <a:lnTo>
                    <a:pt x="51" y="25"/>
                  </a:lnTo>
                  <a:lnTo>
                    <a:pt x="51" y="30"/>
                  </a:lnTo>
                  <a:lnTo>
                    <a:pt x="49" y="35"/>
                  </a:lnTo>
                  <a:lnTo>
                    <a:pt x="48" y="40"/>
                  </a:lnTo>
                  <a:lnTo>
                    <a:pt x="44" y="45"/>
                  </a:lnTo>
                  <a:lnTo>
                    <a:pt x="44" y="45"/>
                  </a:lnTo>
                  <a:lnTo>
                    <a:pt x="39" y="48"/>
                  </a:lnTo>
                  <a:lnTo>
                    <a:pt x="34" y="49"/>
                  </a:lnTo>
                  <a:lnTo>
                    <a:pt x="29" y="51"/>
                  </a:lnTo>
                  <a:lnTo>
                    <a:pt x="25" y="51"/>
                  </a:lnTo>
                  <a:lnTo>
                    <a:pt x="25" y="51"/>
                  </a:lnTo>
                  <a:close/>
                  <a:moveTo>
                    <a:pt x="10" y="490"/>
                  </a:moveTo>
                  <a:lnTo>
                    <a:pt x="10" y="140"/>
                  </a:lnTo>
                  <a:lnTo>
                    <a:pt x="41" y="140"/>
                  </a:lnTo>
                  <a:lnTo>
                    <a:pt x="41" y="490"/>
                  </a:lnTo>
                  <a:lnTo>
                    <a:pt x="10" y="490"/>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4" name="Freeform 14"/>
            <p:cNvSpPr>
              <a:spLocks/>
            </p:cNvSpPr>
            <p:nvPr/>
          </p:nvSpPr>
          <p:spPr bwMode="auto">
            <a:xfrm>
              <a:off x="2370138" y="2051050"/>
              <a:ext cx="212725" cy="284163"/>
            </a:xfrm>
            <a:custGeom>
              <a:avLst/>
              <a:gdLst>
                <a:gd name="T0" fmla="*/ 237 w 269"/>
                <a:gd name="T1" fmla="*/ 153 h 358"/>
                <a:gd name="T2" fmla="*/ 236 w 269"/>
                <a:gd name="T3" fmla="*/ 124 h 358"/>
                <a:gd name="T4" fmla="*/ 224 w 269"/>
                <a:gd name="T5" fmla="*/ 77 h 358"/>
                <a:gd name="T6" fmla="*/ 214 w 269"/>
                <a:gd name="T7" fmla="*/ 59 h 358"/>
                <a:gd name="T8" fmla="*/ 203 w 269"/>
                <a:gd name="T9" fmla="*/ 46 h 358"/>
                <a:gd name="T10" fmla="*/ 186 w 269"/>
                <a:gd name="T11" fmla="*/ 36 h 358"/>
                <a:gd name="T12" fmla="*/ 168 w 269"/>
                <a:gd name="T13" fmla="*/ 30 h 358"/>
                <a:gd name="T14" fmla="*/ 147 w 269"/>
                <a:gd name="T15" fmla="*/ 28 h 358"/>
                <a:gd name="T16" fmla="*/ 134 w 269"/>
                <a:gd name="T17" fmla="*/ 28 h 358"/>
                <a:gd name="T18" fmla="*/ 111 w 269"/>
                <a:gd name="T19" fmla="*/ 33 h 358"/>
                <a:gd name="T20" fmla="*/ 91 w 269"/>
                <a:gd name="T21" fmla="*/ 43 h 358"/>
                <a:gd name="T22" fmla="*/ 73 w 269"/>
                <a:gd name="T23" fmla="*/ 56 h 358"/>
                <a:gd name="T24" fmla="*/ 64 w 269"/>
                <a:gd name="T25" fmla="*/ 64 h 358"/>
                <a:gd name="T26" fmla="*/ 50 w 269"/>
                <a:gd name="T27" fmla="*/ 84 h 358"/>
                <a:gd name="T28" fmla="*/ 40 w 269"/>
                <a:gd name="T29" fmla="*/ 107 h 358"/>
                <a:gd name="T30" fmla="*/ 33 w 269"/>
                <a:gd name="T31" fmla="*/ 130 h 358"/>
                <a:gd name="T32" fmla="*/ 31 w 269"/>
                <a:gd name="T33" fmla="*/ 157 h 358"/>
                <a:gd name="T34" fmla="*/ 0 w 269"/>
                <a:gd name="T35" fmla="*/ 358 h 358"/>
                <a:gd name="T36" fmla="*/ 31 w 269"/>
                <a:gd name="T37" fmla="*/ 8 h 358"/>
                <a:gd name="T38" fmla="*/ 33 w 269"/>
                <a:gd name="T39" fmla="*/ 71 h 358"/>
                <a:gd name="T40" fmla="*/ 43 w 269"/>
                <a:gd name="T41" fmla="*/ 54 h 358"/>
                <a:gd name="T42" fmla="*/ 68 w 269"/>
                <a:gd name="T43" fmla="*/ 28 h 358"/>
                <a:gd name="T44" fmla="*/ 97 w 269"/>
                <a:gd name="T45" fmla="*/ 10 h 358"/>
                <a:gd name="T46" fmla="*/ 132 w 269"/>
                <a:gd name="T47" fmla="*/ 0 h 358"/>
                <a:gd name="T48" fmla="*/ 152 w 269"/>
                <a:gd name="T49" fmla="*/ 0 h 358"/>
                <a:gd name="T50" fmla="*/ 178 w 269"/>
                <a:gd name="T51" fmla="*/ 2 h 358"/>
                <a:gd name="T52" fmla="*/ 203 w 269"/>
                <a:gd name="T53" fmla="*/ 8 h 358"/>
                <a:gd name="T54" fmla="*/ 223 w 269"/>
                <a:gd name="T55" fmla="*/ 20 h 358"/>
                <a:gd name="T56" fmla="*/ 239 w 269"/>
                <a:gd name="T57" fmla="*/ 36 h 358"/>
                <a:gd name="T58" fmla="*/ 246 w 269"/>
                <a:gd name="T59" fmla="*/ 46 h 358"/>
                <a:gd name="T60" fmla="*/ 257 w 269"/>
                <a:gd name="T61" fmla="*/ 69 h 358"/>
                <a:gd name="T62" fmla="*/ 265 w 269"/>
                <a:gd name="T63" fmla="*/ 97 h 358"/>
                <a:gd name="T64" fmla="*/ 269 w 269"/>
                <a:gd name="T65" fmla="*/ 127 h 358"/>
                <a:gd name="T66" fmla="*/ 269 w 269"/>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9" h="358">
                  <a:moveTo>
                    <a:pt x="237" y="358"/>
                  </a:moveTo>
                  <a:lnTo>
                    <a:pt x="237" y="153"/>
                  </a:lnTo>
                  <a:lnTo>
                    <a:pt x="237" y="153"/>
                  </a:lnTo>
                  <a:lnTo>
                    <a:pt x="236" y="124"/>
                  </a:lnTo>
                  <a:lnTo>
                    <a:pt x="232" y="99"/>
                  </a:lnTo>
                  <a:lnTo>
                    <a:pt x="224" y="77"/>
                  </a:lnTo>
                  <a:lnTo>
                    <a:pt x="219" y="68"/>
                  </a:lnTo>
                  <a:lnTo>
                    <a:pt x="214" y="59"/>
                  </a:lnTo>
                  <a:lnTo>
                    <a:pt x="209" y="53"/>
                  </a:lnTo>
                  <a:lnTo>
                    <a:pt x="203" y="46"/>
                  </a:lnTo>
                  <a:lnTo>
                    <a:pt x="195" y="39"/>
                  </a:lnTo>
                  <a:lnTo>
                    <a:pt x="186" y="36"/>
                  </a:lnTo>
                  <a:lnTo>
                    <a:pt x="178" y="33"/>
                  </a:lnTo>
                  <a:lnTo>
                    <a:pt x="168" y="30"/>
                  </a:lnTo>
                  <a:lnTo>
                    <a:pt x="158" y="28"/>
                  </a:lnTo>
                  <a:lnTo>
                    <a:pt x="147" y="28"/>
                  </a:lnTo>
                  <a:lnTo>
                    <a:pt x="147" y="28"/>
                  </a:lnTo>
                  <a:lnTo>
                    <a:pt x="134" y="28"/>
                  </a:lnTo>
                  <a:lnTo>
                    <a:pt x="122" y="30"/>
                  </a:lnTo>
                  <a:lnTo>
                    <a:pt x="111" y="33"/>
                  </a:lnTo>
                  <a:lnTo>
                    <a:pt x="101" y="38"/>
                  </a:lnTo>
                  <a:lnTo>
                    <a:pt x="91" y="43"/>
                  </a:lnTo>
                  <a:lnTo>
                    <a:pt x="81" y="49"/>
                  </a:lnTo>
                  <a:lnTo>
                    <a:pt x="73" y="56"/>
                  </a:lnTo>
                  <a:lnTo>
                    <a:pt x="64" y="64"/>
                  </a:lnTo>
                  <a:lnTo>
                    <a:pt x="64" y="64"/>
                  </a:lnTo>
                  <a:lnTo>
                    <a:pt x="56" y="74"/>
                  </a:lnTo>
                  <a:lnTo>
                    <a:pt x="50" y="84"/>
                  </a:lnTo>
                  <a:lnTo>
                    <a:pt x="45" y="96"/>
                  </a:lnTo>
                  <a:lnTo>
                    <a:pt x="40" y="107"/>
                  </a:lnTo>
                  <a:lnTo>
                    <a:pt x="36" y="119"/>
                  </a:lnTo>
                  <a:lnTo>
                    <a:pt x="33" y="130"/>
                  </a:lnTo>
                  <a:lnTo>
                    <a:pt x="31" y="143"/>
                  </a:lnTo>
                  <a:lnTo>
                    <a:pt x="31" y="157"/>
                  </a:lnTo>
                  <a:lnTo>
                    <a:pt x="31" y="358"/>
                  </a:lnTo>
                  <a:lnTo>
                    <a:pt x="0" y="358"/>
                  </a:lnTo>
                  <a:lnTo>
                    <a:pt x="0" y="8"/>
                  </a:lnTo>
                  <a:lnTo>
                    <a:pt x="31" y="8"/>
                  </a:lnTo>
                  <a:lnTo>
                    <a:pt x="31" y="71"/>
                  </a:lnTo>
                  <a:lnTo>
                    <a:pt x="33" y="71"/>
                  </a:lnTo>
                  <a:lnTo>
                    <a:pt x="33" y="71"/>
                  </a:lnTo>
                  <a:lnTo>
                    <a:pt x="43" y="54"/>
                  </a:lnTo>
                  <a:lnTo>
                    <a:pt x="54" y="39"/>
                  </a:lnTo>
                  <a:lnTo>
                    <a:pt x="68" y="28"/>
                  </a:lnTo>
                  <a:lnTo>
                    <a:pt x="81" y="16"/>
                  </a:lnTo>
                  <a:lnTo>
                    <a:pt x="97" y="10"/>
                  </a:lnTo>
                  <a:lnTo>
                    <a:pt x="114" y="3"/>
                  </a:lnTo>
                  <a:lnTo>
                    <a:pt x="132" y="0"/>
                  </a:lnTo>
                  <a:lnTo>
                    <a:pt x="152" y="0"/>
                  </a:lnTo>
                  <a:lnTo>
                    <a:pt x="152" y="0"/>
                  </a:lnTo>
                  <a:lnTo>
                    <a:pt x="167" y="0"/>
                  </a:lnTo>
                  <a:lnTo>
                    <a:pt x="178" y="2"/>
                  </a:lnTo>
                  <a:lnTo>
                    <a:pt x="191" y="5"/>
                  </a:lnTo>
                  <a:lnTo>
                    <a:pt x="203" y="8"/>
                  </a:lnTo>
                  <a:lnTo>
                    <a:pt x="213" y="15"/>
                  </a:lnTo>
                  <a:lnTo>
                    <a:pt x="223" y="20"/>
                  </a:lnTo>
                  <a:lnTo>
                    <a:pt x="231" y="28"/>
                  </a:lnTo>
                  <a:lnTo>
                    <a:pt x="239" y="36"/>
                  </a:lnTo>
                  <a:lnTo>
                    <a:pt x="239" y="36"/>
                  </a:lnTo>
                  <a:lnTo>
                    <a:pt x="246" y="46"/>
                  </a:lnTo>
                  <a:lnTo>
                    <a:pt x="252" y="58"/>
                  </a:lnTo>
                  <a:lnTo>
                    <a:pt x="257" y="69"/>
                  </a:lnTo>
                  <a:lnTo>
                    <a:pt x="262" y="82"/>
                  </a:lnTo>
                  <a:lnTo>
                    <a:pt x="265" y="97"/>
                  </a:lnTo>
                  <a:lnTo>
                    <a:pt x="267" y="112"/>
                  </a:lnTo>
                  <a:lnTo>
                    <a:pt x="269" y="127"/>
                  </a:lnTo>
                  <a:lnTo>
                    <a:pt x="269" y="145"/>
                  </a:lnTo>
                  <a:lnTo>
                    <a:pt x="269" y="358"/>
                  </a:lnTo>
                  <a:lnTo>
                    <a:pt x="237" y="35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5" name="Freeform 15"/>
            <p:cNvSpPr>
              <a:spLocks/>
            </p:cNvSpPr>
            <p:nvPr/>
          </p:nvSpPr>
          <p:spPr bwMode="auto">
            <a:xfrm>
              <a:off x="2652713" y="2051050"/>
              <a:ext cx="158750" cy="290513"/>
            </a:xfrm>
            <a:custGeom>
              <a:avLst/>
              <a:gdLst>
                <a:gd name="T0" fmla="*/ 0 w 201"/>
                <a:gd name="T1" fmla="*/ 303 h 366"/>
                <a:gd name="T2" fmla="*/ 10 w 201"/>
                <a:gd name="T3" fmla="*/ 312 h 366"/>
                <a:gd name="T4" fmla="*/ 31 w 201"/>
                <a:gd name="T5" fmla="*/ 323 h 366"/>
                <a:gd name="T6" fmla="*/ 43 w 201"/>
                <a:gd name="T7" fmla="*/ 328 h 366"/>
                <a:gd name="T8" fmla="*/ 78 w 201"/>
                <a:gd name="T9" fmla="*/ 336 h 366"/>
                <a:gd name="T10" fmla="*/ 86 w 201"/>
                <a:gd name="T11" fmla="*/ 338 h 366"/>
                <a:gd name="T12" fmla="*/ 122 w 201"/>
                <a:gd name="T13" fmla="*/ 333 h 366"/>
                <a:gd name="T14" fmla="*/ 148 w 201"/>
                <a:gd name="T15" fmla="*/ 320 h 366"/>
                <a:gd name="T16" fmla="*/ 163 w 201"/>
                <a:gd name="T17" fmla="*/ 300 h 366"/>
                <a:gd name="T18" fmla="*/ 168 w 201"/>
                <a:gd name="T19" fmla="*/ 270 h 366"/>
                <a:gd name="T20" fmla="*/ 168 w 201"/>
                <a:gd name="T21" fmla="*/ 259 h 366"/>
                <a:gd name="T22" fmla="*/ 158 w 201"/>
                <a:gd name="T23" fmla="*/ 239 h 366"/>
                <a:gd name="T24" fmla="*/ 150 w 201"/>
                <a:gd name="T25" fmla="*/ 231 h 366"/>
                <a:gd name="T26" fmla="*/ 127 w 201"/>
                <a:gd name="T27" fmla="*/ 214 h 366"/>
                <a:gd name="T28" fmla="*/ 92 w 201"/>
                <a:gd name="T29" fmla="*/ 196 h 366"/>
                <a:gd name="T30" fmla="*/ 69 w 201"/>
                <a:gd name="T31" fmla="*/ 186 h 366"/>
                <a:gd name="T32" fmla="*/ 33 w 201"/>
                <a:gd name="T33" fmla="*/ 163 h 366"/>
                <a:gd name="T34" fmla="*/ 22 w 201"/>
                <a:gd name="T35" fmla="*/ 152 h 366"/>
                <a:gd name="T36" fmla="*/ 7 w 201"/>
                <a:gd name="T37" fmla="*/ 125 h 366"/>
                <a:gd name="T38" fmla="*/ 2 w 201"/>
                <a:gd name="T39" fmla="*/ 94 h 366"/>
                <a:gd name="T40" fmla="*/ 2 w 201"/>
                <a:gd name="T41" fmla="*/ 84 h 366"/>
                <a:gd name="T42" fmla="*/ 5 w 201"/>
                <a:gd name="T43" fmla="*/ 64 h 366"/>
                <a:gd name="T44" fmla="*/ 13 w 201"/>
                <a:gd name="T45" fmla="*/ 48 h 366"/>
                <a:gd name="T46" fmla="*/ 26 w 201"/>
                <a:gd name="T47" fmla="*/ 33 h 366"/>
                <a:gd name="T48" fmla="*/ 33 w 201"/>
                <a:gd name="T49" fmla="*/ 26 h 366"/>
                <a:gd name="T50" fmla="*/ 71 w 201"/>
                <a:gd name="T51" fmla="*/ 7 h 366"/>
                <a:gd name="T52" fmla="*/ 114 w 201"/>
                <a:gd name="T53" fmla="*/ 0 h 366"/>
                <a:gd name="T54" fmla="*/ 135 w 201"/>
                <a:gd name="T55" fmla="*/ 0 h 366"/>
                <a:gd name="T56" fmla="*/ 175 w 201"/>
                <a:gd name="T57" fmla="*/ 10 h 366"/>
                <a:gd name="T58" fmla="*/ 191 w 201"/>
                <a:gd name="T59" fmla="*/ 53 h 366"/>
                <a:gd name="T60" fmla="*/ 172 w 201"/>
                <a:gd name="T61" fmla="*/ 43 h 366"/>
                <a:gd name="T62" fmla="*/ 132 w 201"/>
                <a:gd name="T63" fmla="*/ 30 h 366"/>
                <a:gd name="T64" fmla="*/ 111 w 201"/>
                <a:gd name="T65" fmla="*/ 28 h 366"/>
                <a:gd name="T66" fmla="*/ 79 w 201"/>
                <a:gd name="T67" fmla="*/ 33 h 366"/>
                <a:gd name="T68" fmla="*/ 55 w 201"/>
                <a:gd name="T69" fmla="*/ 46 h 366"/>
                <a:gd name="T70" fmla="*/ 46 w 201"/>
                <a:gd name="T71" fmla="*/ 56 h 366"/>
                <a:gd name="T72" fmla="*/ 35 w 201"/>
                <a:gd name="T73" fmla="*/ 79 h 366"/>
                <a:gd name="T74" fmla="*/ 35 w 201"/>
                <a:gd name="T75" fmla="*/ 92 h 366"/>
                <a:gd name="T76" fmla="*/ 38 w 201"/>
                <a:gd name="T77" fmla="*/ 115 h 366"/>
                <a:gd name="T78" fmla="*/ 48 w 201"/>
                <a:gd name="T79" fmla="*/ 133 h 366"/>
                <a:gd name="T80" fmla="*/ 56 w 201"/>
                <a:gd name="T81" fmla="*/ 142 h 366"/>
                <a:gd name="T82" fmla="*/ 86 w 201"/>
                <a:gd name="T83" fmla="*/ 158 h 366"/>
                <a:gd name="T84" fmla="*/ 106 w 201"/>
                <a:gd name="T85" fmla="*/ 168 h 366"/>
                <a:gd name="T86" fmla="*/ 152 w 201"/>
                <a:gd name="T87" fmla="*/ 193 h 366"/>
                <a:gd name="T88" fmla="*/ 181 w 201"/>
                <a:gd name="T89" fmla="*/ 214 h 366"/>
                <a:gd name="T90" fmla="*/ 190 w 201"/>
                <a:gd name="T91" fmla="*/ 226 h 366"/>
                <a:gd name="T92" fmla="*/ 200 w 201"/>
                <a:gd name="T93" fmla="*/ 254 h 366"/>
                <a:gd name="T94" fmla="*/ 201 w 201"/>
                <a:gd name="T95" fmla="*/ 270 h 366"/>
                <a:gd name="T96" fmla="*/ 200 w 201"/>
                <a:gd name="T97" fmla="*/ 290 h 366"/>
                <a:gd name="T98" fmla="*/ 195 w 201"/>
                <a:gd name="T99" fmla="*/ 308 h 366"/>
                <a:gd name="T100" fmla="*/ 185 w 201"/>
                <a:gd name="T101" fmla="*/ 325 h 366"/>
                <a:gd name="T102" fmla="*/ 170 w 201"/>
                <a:gd name="T103" fmla="*/ 340 h 366"/>
                <a:gd name="T104" fmla="*/ 162 w 201"/>
                <a:gd name="T105" fmla="*/ 345 h 366"/>
                <a:gd name="T106" fmla="*/ 144 w 201"/>
                <a:gd name="T107" fmla="*/ 356 h 366"/>
                <a:gd name="T108" fmla="*/ 111 w 201"/>
                <a:gd name="T109" fmla="*/ 364 h 366"/>
                <a:gd name="T110" fmla="*/ 84 w 201"/>
                <a:gd name="T111" fmla="*/ 366 h 366"/>
                <a:gd name="T112" fmla="*/ 38 w 201"/>
                <a:gd name="T113" fmla="*/ 359 h 366"/>
                <a:gd name="T114" fmla="*/ 0 w 201"/>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366">
                  <a:moveTo>
                    <a:pt x="0" y="341"/>
                  </a:moveTo>
                  <a:lnTo>
                    <a:pt x="0" y="303"/>
                  </a:lnTo>
                  <a:lnTo>
                    <a:pt x="0" y="303"/>
                  </a:lnTo>
                  <a:lnTo>
                    <a:pt x="10" y="312"/>
                  </a:lnTo>
                  <a:lnTo>
                    <a:pt x="20" y="318"/>
                  </a:lnTo>
                  <a:lnTo>
                    <a:pt x="31" y="323"/>
                  </a:lnTo>
                  <a:lnTo>
                    <a:pt x="43" y="328"/>
                  </a:lnTo>
                  <a:lnTo>
                    <a:pt x="43" y="328"/>
                  </a:lnTo>
                  <a:lnTo>
                    <a:pt x="66" y="335"/>
                  </a:lnTo>
                  <a:lnTo>
                    <a:pt x="78" y="336"/>
                  </a:lnTo>
                  <a:lnTo>
                    <a:pt x="86" y="338"/>
                  </a:lnTo>
                  <a:lnTo>
                    <a:pt x="86" y="338"/>
                  </a:lnTo>
                  <a:lnTo>
                    <a:pt x="106" y="336"/>
                  </a:lnTo>
                  <a:lnTo>
                    <a:pt x="122" y="333"/>
                  </a:lnTo>
                  <a:lnTo>
                    <a:pt x="137" y="328"/>
                  </a:lnTo>
                  <a:lnTo>
                    <a:pt x="148" y="320"/>
                  </a:lnTo>
                  <a:lnTo>
                    <a:pt x="157" y="312"/>
                  </a:lnTo>
                  <a:lnTo>
                    <a:pt x="163" y="300"/>
                  </a:lnTo>
                  <a:lnTo>
                    <a:pt x="168" y="285"/>
                  </a:lnTo>
                  <a:lnTo>
                    <a:pt x="168" y="270"/>
                  </a:lnTo>
                  <a:lnTo>
                    <a:pt x="168" y="270"/>
                  </a:lnTo>
                  <a:lnTo>
                    <a:pt x="168" y="259"/>
                  </a:lnTo>
                  <a:lnTo>
                    <a:pt x="165" y="249"/>
                  </a:lnTo>
                  <a:lnTo>
                    <a:pt x="158" y="239"/>
                  </a:lnTo>
                  <a:lnTo>
                    <a:pt x="150" y="231"/>
                  </a:lnTo>
                  <a:lnTo>
                    <a:pt x="150" y="231"/>
                  </a:lnTo>
                  <a:lnTo>
                    <a:pt x="140" y="222"/>
                  </a:lnTo>
                  <a:lnTo>
                    <a:pt x="127" y="214"/>
                  </a:lnTo>
                  <a:lnTo>
                    <a:pt x="111" y="204"/>
                  </a:lnTo>
                  <a:lnTo>
                    <a:pt x="92" y="196"/>
                  </a:lnTo>
                  <a:lnTo>
                    <a:pt x="92" y="196"/>
                  </a:lnTo>
                  <a:lnTo>
                    <a:pt x="69" y="186"/>
                  </a:lnTo>
                  <a:lnTo>
                    <a:pt x="50" y="175"/>
                  </a:lnTo>
                  <a:lnTo>
                    <a:pt x="33" y="163"/>
                  </a:lnTo>
                  <a:lnTo>
                    <a:pt x="22" y="152"/>
                  </a:lnTo>
                  <a:lnTo>
                    <a:pt x="22" y="152"/>
                  </a:lnTo>
                  <a:lnTo>
                    <a:pt x="13" y="138"/>
                  </a:lnTo>
                  <a:lnTo>
                    <a:pt x="7" y="125"/>
                  </a:lnTo>
                  <a:lnTo>
                    <a:pt x="2" y="110"/>
                  </a:lnTo>
                  <a:lnTo>
                    <a:pt x="2" y="94"/>
                  </a:lnTo>
                  <a:lnTo>
                    <a:pt x="2" y="94"/>
                  </a:lnTo>
                  <a:lnTo>
                    <a:pt x="2" y="84"/>
                  </a:lnTo>
                  <a:lnTo>
                    <a:pt x="3" y="74"/>
                  </a:lnTo>
                  <a:lnTo>
                    <a:pt x="5" y="64"/>
                  </a:lnTo>
                  <a:lnTo>
                    <a:pt x="10" y="56"/>
                  </a:lnTo>
                  <a:lnTo>
                    <a:pt x="13" y="48"/>
                  </a:lnTo>
                  <a:lnTo>
                    <a:pt x="20" y="39"/>
                  </a:lnTo>
                  <a:lnTo>
                    <a:pt x="26" y="33"/>
                  </a:lnTo>
                  <a:lnTo>
                    <a:pt x="33" y="26"/>
                  </a:lnTo>
                  <a:lnTo>
                    <a:pt x="33" y="26"/>
                  </a:lnTo>
                  <a:lnTo>
                    <a:pt x="51" y="15"/>
                  </a:lnTo>
                  <a:lnTo>
                    <a:pt x="71" y="7"/>
                  </a:lnTo>
                  <a:lnTo>
                    <a:pt x="91" y="2"/>
                  </a:lnTo>
                  <a:lnTo>
                    <a:pt x="114" y="0"/>
                  </a:lnTo>
                  <a:lnTo>
                    <a:pt x="114" y="0"/>
                  </a:lnTo>
                  <a:lnTo>
                    <a:pt x="135" y="0"/>
                  </a:lnTo>
                  <a:lnTo>
                    <a:pt x="157" y="3"/>
                  </a:lnTo>
                  <a:lnTo>
                    <a:pt x="175" y="10"/>
                  </a:lnTo>
                  <a:lnTo>
                    <a:pt x="191" y="18"/>
                  </a:lnTo>
                  <a:lnTo>
                    <a:pt x="191" y="53"/>
                  </a:lnTo>
                  <a:lnTo>
                    <a:pt x="191" y="53"/>
                  </a:lnTo>
                  <a:lnTo>
                    <a:pt x="172" y="43"/>
                  </a:lnTo>
                  <a:lnTo>
                    <a:pt x="152" y="35"/>
                  </a:lnTo>
                  <a:lnTo>
                    <a:pt x="132" y="30"/>
                  </a:lnTo>
                  <a:lnTo>
                    <a:pt x="111" y="28"/>
                  </a:lnTo>
                  <a:lnTo>
                    <a:pt x="111" y="28"/>
                  </a:lnTo>
                  <a:lnTo>
                    <a:pt x="94" y="30"/>
                  </a:lnTo>
                  <a:lnTo>
                    <a:pt x="79" y="33"/>
                  </a:lnTo>
                  <a:lnTo>
                    <a:pt x="66" y="38"/>
                  </a:lnTo>
                  <a:lnTo>
                    <a:pt x="55" y="46"/>
                  </a:lnTo>
                  <a:lnTo>
                    <a:pt x="55" y="46"/>
                  </a:lnTo>
                  <a:lnTo>
                    <a:pt x="46" y="56"/>
                  </a:lnTo>
                  <a:lnTo>
                    <a:pt x="40" y="66"/>
                  </a:lnTo>
                  <a:lnTo>
                    <a:pt x="35" y="79"/>
                  </a:lnTo>
                  <a:lnTo>
                    <a:pt x="35" y="92"/>
                  </a:lnTo>
                  <a:lnTo>
                    <a:pt x="35" y="92"/>
                  </a:lnTo>
                  <a:lnTo>
                    <a:pt x="35" y="104"/>
                  </a:lnTo>
                  <a:lnTo>
                    <a:pt x="38" y="115"/>
                  </a:lnTo>
                  <a:lnTo>
                    <a:pt x="41" y="125"/>
                  </a:lnTo>
                  <a:lnTo>
                    <a:pt x="48" y="133"/>
                  </a:lnTo>
                  <a:lnTo>
                    <a:pt x="48" y="133"/>
                  </a:lnTo>
                  <a:lnTo>
                    <a:pt x="56" y="142"/>
                  </a:lnTo>
                  <a:lnTo>
                    <a:pt x="69" y="150"/>
                  </a:lnTo>
                  <a:lnTo>
                    <a:pt x="86" y="158"/>
                  </a:lnTo>
                  <a:lnTo>
                    <a:pt x="106" y="168"/>
                  </a:lnTo>
                  <a:lnTo>
                    <a:pt x="106" y="168"/>
                  </a:lnTo>
                  <a:lnTo>
                    <a:pt x="132" y="181"/>
                  </a:lnTo>
                  <a:lnTo>
                    <a:pt x="152" y="193"/>
                  </a:lnTo>
                  <a:lnTo>
                    <a:pt x="168" y="203"/>
                  </a:lnTo>
                  <a:lnTo>
                    <a:pt x="181" y="214"/>
                  </a:lnTo>
                  <a:lnTo>
                    <a:pt x="181" y="214"/>
                  </a:lnTo>
                  <a:lnTo>
                    <a:pt x="190" y="226"/>
                  </a:lnTo>
                  <a:lnTo>
                    <a:pt x="196" y="239"/>
                  </a:lnTo>
                  <a:lnTo>
                    <a:pt x="200" y="254"/>
                  </a:lnTo>
                  <a:lnTo>
                    <a:pt x="201" y="270"/>
                  </a:lnTo>
                  <a:lnTo>
                    <a:pt x="201" y="270"/>
                  </a:lnTo>
                  <a:lnTo>
                    <a:pt x="201" y="280"/>
                  </a:lnTo>
                  <a:lnTo>
                    <a:pt x="200" y="290"/>
                  </a:lnTo>
                  <a:lnTo>
                    <a:pt x="198" y="298"/>
                  </a:lnTo>
                  <a:lnTo>
                    <a:pt x="195" y="308"/>
                  </a:lnTo>
                  <a:lnTo>
                    <a:pt x="190" y="316"/>
                  </a:lnTo>
                  <a:lnTo>
                    <a:pt x="185" y="325"/>
                  </a:lnTo>
                  <a:lnTo>
                    <a:pt x="178" y="331"/>
                  </a:lnTo>
                  <a:lnTo>
                    <a:pt x="170" y="340"/>
                  </a:lnTo>
                  <a:lnTo>
                    <a:pt x="170" y="340"/>
                  </a:lnTo>
                  <a:lnTo>
                    <a:pt x="162" y="345"/>
                  </a:lnTo>
                  <a:lnTo>
                    <a:pt x="153" y="351"/>
                  </a:lnTo>
                  <a:lnTo>
                    <a:pt x="144" y="356"/>
                  </a:lnTo>
                  <a:lnTo>
                    <a:pt x="134" y="359"/>
                  </a:lnTo>
                  <a:lnTo>
                    <a:pt x="111" y="364"/>
                  </a:lnTo>
                  <a:lnTo>
                    <a:pt x="84" y="366"/>
                  </a:lnTo>
                  <a:lnTo>
                    <a:pt x="84" y="366"/>
                  </a:lnTo>
                  <a:lnTo>
                    <a:pt x="59" y="364"/>
                  </a:lnTo>
                  <a:lnTo>
                    <a:pt x="38" y="359"/>
                  </a:lnTo>
                  <a:lnTo>
                    <a:pt x="18" y="353"/>
                  </a:lnTo>
                  <a:lnTo>
                    <a:pt x="0" y="341"/>
                  </a:lnTo>
                  <a:lnTo>
                    <a:pt x="0" y="341"/>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6" name="Freeform 16"/>
            <p:cNvSpPr>
              <a:spLocks noEditPoints="1"/>
            </p:cNvSpPr>
            <p:nvPr/>
          </p:nvSpPr>
          <p:spPr bwMode="auto">
            <a:xfrm>
              <a:off x="2860675" y="2051050"/>
              <a:ext cx="263525" cy="290513"/>
            </a:xfrm>
            <a:custGeom>
              <a:avLst/>
              <a:gdLst>
                <a:gd name="T0" fmla="*/ 147 w 331"/>
                <a:gd name="T1" fmla="*/ 364 h 366"/>
                <a:gd name="T2" fmla="*/ 97 w 331"/>
                <a:gd name="T3" fmla="*/ 353 h 366"/>
                <a:gd name="T4" fmla="*/ 56 w 331"/>
                <a:gd name="T5" fmla="*/ 328 h 366"/>
                <a:gd name="T6" fmla="*/ 34 w 331"/>
                <a:gd name="T7" fmla="*/ 303 h 366"/>
                <a:gd name="T8" fmla="*/ 11 w 331"/>
                <a:gd name="T9" fmla="*/ 257 h 366"/>
                <a:gd name="T10" fmla="*/ 1 w 331"/>
                <a:gd name="T11" fmla="*/ 204 h 366"/>
                <a:gd name="T12" fmla="*/ 1 w 331"/>
                <a:gd name="T13" fmla="*/ 163 h 366"/>
                <a:gd name="T14" fmla="*/ 11 w 331"/>
                <a:gd name="T15" fmla="*/ 107 h 366"/>
                <a:gd name="T16" fmla="*/ 36 w 331"/>
                <a:gd name="T17" fmla="*/ 61 h 366"/>
                <a:gd name="T18" fmla="*/ 59 w 331"/>
                <a:gd name="T19" fmla="*/ 36 h 366"/>
                <a:gd name="T20" fmla="*/ 100 w 331"/>
                <a:gd name="T21" fmla="*/ 11 h 366"/>
                <a:gd name="T22" fmla="*/ 151 w 331"/>
                <a:gd name="T23" fmla="*/ 0 h 366"/>
                <a:gd name="T24" fmla="*/ 188 w 331"/>
                <a:gd name="T25" fmla="*/ 0 h 366"/>
                <a:gd name="T26" fmla="*/ 236 w 331"/>
                <a:gd name="T27" fmla="*/ 11 h 366"/>
                <a:gd name="T28" fmla="*/ 277 w 331"/>
                <a:gd name="T29" fmla="*/ 36 h 366"/>
                <a:gd name="T30" fmla="*/ 298 w 331"/>
                <a:gd name="T31" fmla="*/ 61 h 366"/>
                <a:gd name="T32" fmla="*/ 320 w 331"/>
                <a:gd name="T33" fmla="*/ 105 h 366"/>
                <a:gd name="T34" fmla="*/ 330 w 331"/>
                <a:gd name="T35" fmla="*/ 161 h 366"/>
                <a:gd name="T36" fmla="*/ 330 w 331"/>
                <a:gd name="T37" fmla="*/ 203 h 366"/>
                <a:gd name="T38" fmla="*/ 320 w 331"/>
                <a:gd name="T39" fmla="*/ 257 h 366"/>
                <a:gd name="T40" fmla="*/ 297 w 331"/>
                <a:gd name="T41" fmla="*/ 302 h 366"/>
                <a:gd name="T42" fmla="*/ 275 w 331"/>
                <a:gd name="T43" fmla="*/ 328 h 366"/>
                <a:gd name="T44" fmla="*/ 234 w 331"/>
                <a:gd name="T45" fmla="*/ 353 h 366"/>
                <a:gd name="T46" fmla="*/ 184 w 331"/>
                <a:gd name="T47" fmla="*/ 364 h 366"/>
                <a:gd name="T48" fmla="*/ 168 w 331"/>
                <a:gd name="T49" fmla="*/ 28 h 366"/>
                <a:gd name="T50" fmla="*/ 138 w 331"/>
                <a:gd name="T51" fmla="*/ 31 h 366"/>
                <a:gd name="T52" fmla="*/ 100 w 331"/>
                <a:gd name="T53" fmla="*/ 44 h 366"/>
                <a:gd name="T54" fmla="*/ 69 w 331"/>
                <a:gd name="T55" fmla="*/ 69 h 366"/>
                <a:gd name="T56" fmla="*/ 54 w 331"/>
                <a:gd name="T57" fmla="*/ 92 h 366"/>
                <a:gd name="T58" fmla="*/ 38 w 331"/>
                <a:gd name="T59" fmla="*/ 133 h 366"/>
                <a:gd name="T60" fmla="*/ 33 w 331"/>
                <a:gd name="T61" fmla="*/ 185 h 366"/>
                <a:gd name="T62" fmla="*/ 34 w 331"/>
                <a:gd name="T63" fmla="*/ 218 h 366"/>
                <a:gd name="T64" fmla="*/ 48 w 331"/>
                <a:gd name="T65" fmla="*/ 260 h 366"/>
                <a:gd name="T66" fmla="*/ 69 w 331"/>
                <a:gd name="T67" fmla="*/ 295 h 366"/>
                <a:gd name="T68" fmla="*/ 89 w 331"/>
                <a:gd name="T69" fmla="*/ 313 h 366"/>
                <a:gd name="T70" fmla="*/ 123 w 331"/>
                <a:gd name="T71" fmla="*/ 331 h 366"/>
                <a:gd name="T72" fmla="*/ 166 w 331"/>
                <a:gd name="T73" fmla="*/ 338 h 366"/>
                <a:gd name="T74" fmla="*/ 196 w 331"/>
                <a:gd name="T75" fmla="*/ 335 h 366"/>
                <a:gd name="T76" fmla="*/ 234 w 331"/>
                <a:gd name="T77" fmla="*/ 321 h 366"/>
                <a:gd name="T78" fmla="*/ 264 w 331"/>
                <a:gd name="T79" fmla="*/ 297 h 366"/>
                <a:gd name="T80" fmla="*/ 278 w 331"/>
                <a:gd name="T81" fmla="*/ 274 h 366"/>
                <a:gd name="T82" fmla="*/ 293 w 331"/>
                <a:gd name="T83" fmla="*/ 232 h 366"/>
                <a:gd name="T84" fmla="*/ 298 w 331"/>
                <a:gd name="T85" fmla="*/ 183 h 366"/>
                <a:gd name="T86" fmla="*/ 297 w 331"/>
                <a:gd name="T87" fmla="*/ 147 h 366"/>
                <a:gd name="T88" fmla="*/ 285 w 331"/>
                <a:gd name="T89" fmla="*/ 102 h 366"/>
                <a:gd name="T90" fmla="*/ 264 w 331"/>
                <a:gd name="T91" fmla="*/ 68 h 366"/>
                <a:gd name="T92" fmla="*/ 245 w 331"/>
                <a:gd name="T93" fmla="*/ 51 h 366"/>
                <a:gd name="T94" fmla="*/ 211 w 331"/>
                <a:gd name="T95" fmla="*/ 33 h 366"/>
                <a:gd name="T96" fmla="*/ 168 w 331"/>
                <a:gd name="T97" fmla="*/ 28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 h="366">
                  <a:moveTo>
                    <a:pt x="166" y="366"/>
                  </a:moveTo>
                  <a:lnTo>
                    <a:pt x="166" y="366"/>
                  </a:lnTo>
                  <a:lnTo>
                    <a:pt x="147" y="364"/>
                  </a:lnTo>
                  <a:lnTo>
                    <a:pt x="130" y="363"/>
                  </a:lnTo>
                  <a:lnTo>
                    <a:pt x="114" y="359"/>
                  </a:lnTo>
                  <a:lnTo>
                    <a:pt x="97" y="353"/>
                  </a:lnTo>
                  <a:lnTo>
                    <a:pt x="82" y="346"/>
                  </a:lnTo>
                  <a:lnTo>
                    <a:pt x="69" y="338"/>
                  </a:lnTo>
                  <a:lnTo>
                    <a:pt x="56" y="328"/>
                  </a:lnTo>
                  <a:lnTo>
                    <a:pt x="44" y="315"/>
                  </a:lnTo>
                  <a:lnTo>
                    <a:pt x="44" y="315"/>
                  </a:lnTo>
                  <a:lnTo>
                    <a:pt x="34" y="303"/>
                  </a:lnTo>
                  <a:lnTo>
                    <a:pt x="25" y="288"/>
                  </a:lnTo>
                  <a:lnTo>
                    <a:pt x="18" y="274"/>
                  </a:lnTo>
                  <a:lnTo>
                    <a:pt x="11" y="257"/>
                  </a:lnTo>
                  <a:lnTo>
                    <a:pt x="6" y="241"/>
                  </a:lnTo>
                  <a:lnTo>
                    <a:pt x="3" y="222"/>
                  </a:lnTo>
                  <a:lnTo>
                    <a:pt x="1" y="204"/>
                  </a:lnTo>
                  <a:lnTo>
                    <a:pt x="0" y="185"/>
                  </a:lnTo>
                  <a:lnTo>
                    <a:pt x="0" y="185"/>
                  </a:lnTo>
                  <a:lnTo>
                    <a:pt x="1" y="163"/>
                  </a:lnTo>
                  <a:lnTo>
                    <a:pt x="3" y="143"/>
                  </a:lnTo>
                  <a:lnTo>
                    <a:pt x="6" y="125"/>
                  </a:lnTo>
                  <a:lnTo>
                    <a:pt x="11" y="107"/>
                  </a:lnTo>
                  <a:lnTo>
                    <a:pt x="18" y="91"/>
                  </a:lnTo>
                  <a:lnTo>
                    <a:pt x="26" y="76"/>
                  </a:lnTo>
                  <a:lnTo>
                    <a:pt x="36" y="61"/>
                  </a:lnTo>
                  <a:lnTo>
                    <a:pt x="46" y="48"/>
                  </a:lnTo>
                  <a:lnTo>
                    <a:pt x="46" y="48"/>
                  </a:lnTo>
                  <a:lnTo>
                    <a:pt x="59" y="36"/>
                  </a:lnTo>
                  <a:lnTo>
                    <a:pt x="72" y="26"/>
                  </a:lnTo>
                  <a:lnTo>
                    <a:pt x="86" y="18"/>
                  </a:lnTo>
                  <a:lnTo>
                    <a:pt x="100" y="11"/>
                  </a:lnTo>
                  <a:lnTo>
                    <a:pt x="117" y="7"/>
                  </a:lnTo>
                  <a:lnTo>
                    <a:pt x="133" y="2"/>
                  </a:lnTo>
                  <a:lnTo>
                    <a:pt x="151" y="0"/>
                  </a:lnTo>
                  <a:lnTo>
                    <a:pt x="170" y="0"/>
                  </a:lnTo>
                  <a:lnTo>
                    <a:pt x="170" y="0"/>
                  </a:lnTo>
                  <a:lnTo>
                    <a:pt x="188" y="0"/>
                  </a:lnTo>
                  <a:lnTo>
                    <a:pt x="204" y="2"/>
                  </a:lnTo>
                  <a:lnTo>
                    <a:pt x="221" y="7"/>
                  </a:lnTo>
                  <a:lnTo>
                    <a:pt x="236" y="11"/>
                  </a:lnTo>
                  <a:lnTo>
                    <a:pt x="250" y="18"/>
                  </a:lnTo>
                  <a:lnTo>
                    <a:pt x="264" y="26"/>
                  </a:lnTo>
                  <a:lnTo>
                    <a:pt x="277" y="36"/>
                  </a:lnTo>
                  <a:lnTo>
                    <a:pt x="287" y="48"/>
                  </a:lnTo>
                  <a:lnTo>
                    <a:pt x="287" y="48"/>
                  </a:lnTo>
                  <a:lnTo>
                    <a:pt x="298" y="61"/>
                  </a:lnTo>
                  <a:lnTo>
                    <a:pt x="306" y="74"/>
                  </a:lnTo>
                  <a:lnTo>
                    <a:pt x="315" y="91"/>
                  </a:lnTo>
                  <a:lnTo>
                    <a:pt x="320" y="105"/>
                  </a:lnTo>
                  <a:lnTo>
                    <a:pt x="325" y="124"/>
                  </a:lnTo>
                  <a:lnTo>
                    <a:pt x="328" y="142"/>
                  </a:lnTo>
                  <a:lnTo>
                    <a:pt x="330" y="161"/>
                  </a:lnTo>
                  <a:lnTo>
                    <a:pt x="331" y="183"/>
                  </a:lnTo>
                  <a:lnTo>
                    <a:pt x="331" y="183"/>
                  </a:lnTo>
                  <a:lnTo>
                    <a:pt x="330" y="203"/>
                  </a:lnTo>
                  <a:lnTo>
                    <a:pt x="328" y="222"/>
                  </a:lnTo>
                  <a:lnTo>
                    <a:pt x="325" y="241"/>
                  </a:lnTo>
                  <a:lnTo>
                    <a:pt x="320" y="257"/>
                  </a:lnTo>
                  <a:lnTo>
                    <a:pt x="313" y="274"/>
                  </a:lnTo>
                  <a:lnTo>
                    <a:pt x="306" y="288"/>
                  </a:lnTo>
                  <a:lnTo>
                    <a:pt x="297" y="302"/>
                  </a:lnTo>
                  <a:lnTo>
                    <a:pt x="287" y="315"/>
                  </a:lnTo>
                  <a:lnTo>
                    <a:pt x="287" y="315"/>
                  </a:lnTo>
                  <a:lnTo>
                    <a:pt x="275" y="328"/>
                  </a:lnTo>
                  <a:lnTo>
                    <a:pt x="262" y="338"/>
                  </a:lnTo>
                  <a:lnTo>
                    <a:pt x="249" y="346"/>
                  </a:lnTo>
                  <a:lnTo>
                    <a:pt x="234" y="353"/>
                  </a:lnTo>
                  <a:lnTo>
                    <a:pt x="219" y="359"/>
                  </a:lnTo>
                  <a:lnTo>
                    <a:pt x="203" y="363"/>
                  </a:lnTo>
                  <a:lnTo>
                    <a:pt x="184" y="364"/>
                  </a:lnTo>
                  <a:lnTo>
                    <a:pt x="166" y="366"/>
                  </a:lnTo>
                  <a:lnTo>
                    <a:pt x="166" y="366"/>
                  </a:lnTo>
                  <a:close/>
                  <a:moveTo>
                    <a:pt x="168" y="28"/>
                  </a:moveTo>
                  <a:lnTo>
                    <a:pt x="168" y="28"/>
                  </a:lnTo>
                  <a:lnTo>
                    <a:pt x="153" y="28"/>
                  </a:lnTo>
                  <a:lnTo>
                    <a:pt x="138" y="31"/>
                  </a:lnTo>
                  <a:lnTo>
                    <a:pt x="125" y="35"/>
                  </a:lnTo>
                  <a:lnTo>
                    <a:pt x="112" y="38"/>
                  </a:lnTo>
                  <a:lnTo>
                    <a:pt x="100" y="44"/>
                  </a:lnTo>
                  <a:lnTo>
                    <a:pt x="89" y="51"/>
                  </a:lnTo>
                  <a:lnTo>
                    <a:pt x="79" y="59"/>
                  </a:lnTo>
                  <a:lnTo>
                    <a:pt x="69" y="69"/>
                  </a:lnTo>
                  <a:lnTo>
                    <a:pt x="69" y="69"/>
                  </a:lnTo>
                  <a:lnTo>
                    <a:pt x="61" y="81"/>
                  </a:lnTo>
                  <a:lnTo>
                    <a:pt x="54" y="92"/>
                  </a:lnTo>
                  <a:lnTo>
                    <a:pt x="48" y="105"/>
                  </a:lnTo>
                  <a:lnTo>
                    <a:pt x="43" y="119"/>
                  </a:lnTo>
                  <a:lnTo>
                    <a:pt x="38" y="133"/>
                  </a:lnTo>
                  <a:lnTo>
                    <a:pt x="34" y="150"/>
                  </a:lnTo>
                  <a:lnTo>
                    <a:pt x="33" y="166"/>
                  </a:lnTo>
                  <a:lnTo>
                    <a:pt x="33" y="185"/>
                  </a:lnTo>
                  <a:lnTo>
                    <a:pt x="33" y="185"/>
                  </a:lnTo>
                  <a:lnTo>
                    <a:pt x="33" y="203"/>
                  </a:lnTo>
                  <a:lnTo>
                    <a:pt x="34" y="218"/>
                  </a:lnTo>
                  <a:lnTo>
                    <a:pt x="38" y="232"/>
                  </a:lnTo>
                  <a:lnTo>
                    <a:pt x="41" y="247"/>
                  </a:lnTo>
                  <a:lnTo>
                    <a:pt x="48" y="260"/>
                  </a:lnTo>
                  <a:lnTo>
                    <a:pt x="53" y="274"/>
                  </a:lnTo>
                  <a:lnTo>
                    <a:pt x="61" y="285"/>
                  </a:lnTo>
                  <a:lnTo>
                    <a:pt x="69" y="295"/>
                  </a:lnTo>
                  <a:lnTo>
                    <a:pt x="69" y="295"/>
                  </a:lnTo>
                  <a:lnTo>
                    <a:pt x="77" y="305"/>
                  </a:lnTo>
                  <a:lnTo>
                    <a:pt x="89" y="313"/>
                  </a:lnTo>
                  <a:lnTo>
                    <a:pt x="99" y="321"/>
                  </a:lnTo>
                  <a:lnTo>
                    <a:pt x="110" y="326"/>
                  </a:lnTo>
                  <a:lnTo>
                    <a:pt x="123" y="331"/>
                  </a:lnTo>
                  <a:lnTo>
                    <a:pt x="137" y="335"/>
                  </a:lnTo>
                  <a:lnTo>
                    <a:pt x="151" y="336"/>
                  </a:lnTo>
                  <a:lnTo>
                    <a:pt x="166" y="338"/>
                  </a:lnTo>
                  <a:lnTo>
                    <a:pt x="166" y="338"/>
                  </a:lnTo>
                  <a:lnTo>
                    <a:pt x="181" y="336"/>
                  </a:lnTo>
                  <a:lnTo>
                    <a:pt x="196" y="335"/>
                  </a:lnTo>
                  <a:lnTo>
                    <a:pt x="209" y="331"/>
                  </a:lnTo>
                  <a:lnTo>
                    <a:pt x="222" y="326"/>
                  </a:lnTo>
                  <a:lnTo>
                    <a:pt x="234" y="321"/>
                  </a:lnTo>
                  <a:lnTo>
                    <a:pt x="245" y="315"/>
                  </a:lnTo>
                  <a:lnTo>
                    <a:pt x="255" y="307"/>
                  </a:lnTo>
                  <a:lnTo>
                    <a:pt x="264" y="297"/>
                  </a:lnTo>
                  <a:lnTo>
                    <a:pt x="264" y="297"/>
                  </a:lnTo>
                  <a:lnTo>
                    <a:pt x="272" y="285"/>
                  </a:lnTo>
                  <a:lnTo>
                    <a:pt x="278" y="274"/>
                  </a:lnTo>
                  <a:lnTo>
                    <a:pt x="285" y="260"/>
                  </a:lnTo>
                  <a:lnTo>
                    <a:pt x="290" y="247"/>
                  </a:lnTo>
                  <a:lnTo>
                    <a:pt x="293" y="232"/>
                  </a:lnTo>
                  <a:lnTo>
                    <a:pt x="297" y="218"/>
                  </a:lnTo>
                  <a:lnTo>
                    <a:pt x="298" y="199"/>
                  </a:lnTo>
                  <a:lnTo>
                    <a:pt x="298" y="183"/>
                  </a:lnTo>
                  <a:lnTo>
                    <a:pt x="298" y="183"/>
                  </a:lnTo>
                  <a:lnTo>
                    <a:pt x="298" y="165"/>
                  </a:lnTo>
                  <a:lnTo>
                    <a:pt x="297" y="147"/>
                  </a:lnTo>
                  <a:lnTo>
                    <a:pt x="293" y="132"/>
                  </a:lnTo>
                  <a:lnTo>
                    <a:pt x="290" y="117"/>
                  </a:lnTo>
                  <a:lnTo>
                    <a:pt x="285" y="102"/>
                  </a:lnTo>
                  <a:lnTo>
                    <a:pt x="278" y="91"/>
                  </a:lnTo>
                  <a:lnTo>
                    <a:pt x="272" y="79"/>
                  </a:lnTo>
                  <a:lnTo>
                    <a:pt x="264" y="68"/>
                  </a:lnTo>
                  <a:lnTo>
                    <a:pt x="264" y="68"/>
                  </a:lnTo>
                  <a:lnTo>
                    <a:pt x="255" y="59"/>
                  </a:lnTo>
                  <a:lnTo>
                    <a:pt x="245" y="51"/>
                  </a:lnTo>
                  <a:lnTo>
                    <a:pt x="234" y="43"/>
                  </a:lnTo>
                  <a:lnTo>
                    <a:pt x="222" y="38"/>
                  </a:lnTo>
                  <a:lnTo>
                    <a:pt x="211" y="33"/>
                  </a:lnTo>
                  <a:lnTo>
                    <a:pt x="198" y="30"/>
                  </a:lnTo>
                  <a:lnTo>
                    <a:pt x="183" y="28"/>
                  </a:lnTo>
                  <a:lnTo>
                    <a:pt x="168" y="28"/>
                  </a:lnTo>
                  <a:lnTo>
                    <a:pt x="168" y="2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7" name="Freeform 17"/>
            <p:cNvSpPr>
              <a:spLocks/>
            </p:cNvSpPr>
            <p:nvPr/>
          </p:nvSpPr>
          <p:spPr bwMode="auto">
            <a:xfrm>
              <a:off x="3192463" y="2051050"/>
              <a:ext cx="214313" cy="284163"/>
            </a:xfrm>
            <a:custGeom>
              <a:avLst/>
              <a:gdLst>
                <a:gd name="T0" fmla="*/ 237 w 270"/>
                <a:gd name="T1" fmla="*/ 153 h 358"/>
                <a:gd name="T2" fmla="*/ 237 w 270"/>
                <a:gd name="T3" fmla="*/ 124 h 358"/>
                <a:gd name="T4" fmla="*/ 226 w 270"/>
                <a:gd name="T5" fmla="*/ 77 h 358"/>
                <a:gd name="T6" fmla="*/ 216 w 270"/>
                <a:gd name="T7" fmla="*/ 59 h 358"/>
                <a:gd name="T8" fmla="*/ 203 w 270"/>
                <a:gd name="T9" fmla="*/ 46 h 358"/>
                <a:gd name="T10" fmla="*/ 186 w 270"/>
                <a:gd name="T11" fmla="*/ 36 h 358"/>
                <a:gd name="T12" fmla="*/ 168 w 270"/>
                <a:gd name="T13" fmla="*/ 30 h 358"/>
                <a:gd name="T14" fmla="*/ 147 w 270"/>
                <a:gd name="T15" fmla="*/ 28 h 358"/>
                <a:gd name="T16" fmla="*/ 135 w 270"/>
                <a:gd name="T17" fmla="*/ 28 h 358"/>
                <a:gd name="T18" fmla="*/ 112 w 270"/>
                <a:gd name="T19" fmla="*/ 33 h 358"/>
                <a:gd name="T20" fmla="*/ 91 w 270"/>
                <a:gd name="T21" fmla="*/ 43 h 358"/>
                <a:gd name="T22" fmla="*/ 72 w 270"/>
                <a:gd name="T23" fmla="*/ 56 h 358"/>
                <a:gd name="T24" fmla="*/ 64 w 270"/>
                <a:gd name="T25" fmla="*/ 64 h 358"/>
                <a:gd name="T26" fmla="*/ 49 w 270"/>
                <a:gd name="T27" fmla="*/ 84 h 358"/>
                <a:gd name="T28" fmla="*/ 39 w 270"/>
                <a:gd name="T29" fmla="*/ 107 h 358"/>
                <a:gd name="T30" fmla="*/ 34 w 270"/>
                <a:gd name="T31" fmla="*/ 130 h 358"/>
                <a:gd name="T32" fmla="*/ 31 w 270"/>
                <a:gd name="T33" fmla="*/ 157 h 358"/>
                <a:gd name="T34" fmla="*/ 0 w 270"/>
                <a:gd name="T35" fmla="*/ 358 h 358"/>
                <a:gd name="T36" fmla="*/ 31 w 270"/>
                <a:gd name="T37" fmla="*/ 8 h 358"/>
                <a:gd name="T38" fmla="*/ 33 w 270"/>
                <a:gd name="T39" fmla="*/ 71 h 358"/>
                <a:gd name="T40" fmla="*/ 43 w 270"/>
                <a:gd name="T41" fmla="*/ 54 h 358"/>
                <a:gd name="T42" fmla="*/ 67 w 270"/>
                <a:gd name="T43" fmla="*/ 28 h 358"/>
                <a:gd name="T44" fmla="*/ 97 w 270"/>
                <a:gd name="T45" fmla="*/ 10 h 358"/>
                <a:gd name="T46" fmla="*/ 133 w 270"/>
                <a:gd name="T47" fmla="*/ 0 h 358"/>
                <a:gd name="T48" fmla="*/ 153 w 270"/>
                <a:gd name="T49" fmla="*/ 0 h 358"/>
                <a:gd name="T50" fmla="*/ 180 w 270"/>
                <a:gd name="T51" fmla="*/ 2 h 358"/>
                <a:gd name="T52" fmla="*/ 203 w 270"/>
                <a:gd name="T53" fmla="*/ 8 h 358"/>
                <a:gd name="T54" fmla="*/ 222 w 270"/>
                <a:gd name="T55" fmla="*/ 20 h 358"/>
                <a:gd name="T56" fmla="*/ 239 w 270"/>
                <a:gd name="T57" fmla="*/ 36 h 358"/>
                <a:gd name="T58" fmla="*/ 247 w 270"/>
                <a:gd name="T59" fmla="*/ 46 h 358"/>
                <a:gd name="T60" fmla="*/ 257 w 270"/>
                <a:gd name="T61" fmla="*/ 69 h 358"/>
                <a:gd name="T62" fmla="*/ 265 w 270"/>
                <a:gd name="T63" fmla="*/ 97 h 358"/>
                <a:gd name="T64" fmla="*/ 269 w 270"/>
                <a:gd name="T65" fmla="*/ 127 h 358"/>
                <a:gd name="T66" fmla="*/ 270 w 270"/>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358">
                  <a:moveTo>
                    <a:pt x="237" y="358"/>
                  </a:moveTo>
                  <a:lnTo>
                    <a:pt x="237" y="153"/>
                  </a:lnTo>
                  <a:lnTo>
                    <a:pt x="237" y="153"/>
                  </a:lnTo>
                  <a:lnTo>
                    <a:pt x="237" y="124"/>
                  </a:lnTo>
                  <a:lnTo>
                    <a:pt x="232" y="99"/>
                  </a:lnTo>
                  <a:lnTo>
                    <a:pt x="226" y="77"/>
                  </a:lnTo>
                  <a:lnTo>
                    <a:pt x="221" y="68"/>
                  </a:lnTo>
                  <a:lnTo>
                    <a:pt x="216" y="59"/>
                  </a:lnTo>
                  <a:lnTo>
                    <a:pt x="209" y="53"/>
                  </a:lnTo>
                  <a:lnTo>
                    <a:pt x="203" y="46"/>
                  </a:lnTo>
                  <a:lnTo>
                    <a:pt x="194" y="39"/>
                  </a:lnTo>
                  <a:lnTo>
                    <a:pt x="186" y="36"/>
                  </a:lnTo>
                  <a:lnTo>
                    <a:pt x="178" y="33"/>
                  </a:lnTo>
                  <a:lnTo>
                    <a:pt x="168" y="30"/>
                  </a:lnTo>
                  <a:lnTo>
                    <a:pt x="158" y="28"/>
                  </a:lnTo>
                  <a:lnTo>
                    <a:pt x="147" y="28"/>
                  </a:lnTo>
                  <a:lnTo>
                    <a:pt x="147" y="28"/>
                  </a:lnTo>
                  <a:lnTo>
                    <a:pt x="135" y="28"/>
                  </a:lnTo>
                  <a:lnTo>
                    <a:pt x="123" y="30"/>
                  </a:lnTo>
                  <a:lnTo>
                    <a:pt x="112" y="33"/>
                  </a:lnTo>
                  <a:lnTo>
                    <a:pt x="100" y="38"/>
                  </a:lnTo>
                  <a:lnTo>
                    <a:pt x="91" y="43"/>
                  </a:lnTo>
                  <a:lnTo>
                    <a:pt x="82" y="49"/>
                  </a:lnTo>
                  <a:lnTo>
                    <a:pt x="72" y="56"/>
                  </a:lnTo>
                  <a:lnTo>
                    <a:pt x="64" y="64"/>
                  </a:lnTo>
                  <a:lnTo>
                    <a:pt x="64" y="64"/>
                  </a:lnTo>
                  <a:lnTo>
                    <a:pt x="56" y="74"/>
                  </a:lnTo>
                  <a:lnTo>
                    <a:pt x="49" y="84"/>
                  </a:lnTo>
                  <a:lnTo>
                    <a:pt x="44" y="96"/>
                  </a:lnTo>
                  <a:lnTo>
                    <a:pt x="39" y="107"/>
                  </a:lnTo>
                  <a:lnTo>
                    <a:pt x="36" y="119"/>
                  </a:lnTo>
                  <a:lnTo>
                    <a:pt x="34" y="130"/>
                  </a:lnTo>
                  <a:lnTo>
                    <a:pt x="33" y="143"/>
                  </a:lnTo>
                  <a:lnTo>
                    <a:pt x="31" y="157"/>
                  </a:lnTo>
                  <a:lnTo>
                    <a:pt x="31" y="358"/>
                  </a:lnTo>
                  <a:lnTo>
                    <a:pt x="0" y="358"/>
                  </a:lnTo>
                  <a:lnTo>
                    <a:pt x="0" y="8"/>
                  </a:lnTo>
                  <a:lnTo>
                    <a:pt x="31" y="8"/>
                  </a:lnTo>
                  <a:lnTo>
                    <a:pt x="31" y="71"/>
                  </a:lnTo>
                  <a:lnTo>
                    <a:pt x="33" y="71"/>
                  </a:lnTo>
                  <a:lnTo>
                    <a:pt x="33" y="71"/>
                  </a:lnTo>
                  <a:lnTo>
                    <a:pt x="43" y="54"/>
                  </a:lnTo>
                  <a:lnTo>
                    <a:pt x="54" y="39"/>
                  </a:lnTo>
                  <a:lnTo>
                    <a:pt x="67" y="28"/>
                  </a:lnTo>
                  <a:lnTo>
                    <a:pt x="82" y="16"/>
                  </a:lnTo>
                  <a:lnTo>
                    <a:pt x="97" y="10"/>
                  </a:lnTo>
                  <a:lnTo>
                    <a:pt x="115" y="3"/>
                  </a:lnTo>
                  <a:lnTo>
                    <a:pt x="133" y="0"/>
                  </a:lnTo>
                  <a:lnTo>
                    <a:pt x="153" y="0"/>
                  </a:lnTo>
                  <a:lnTo>
                    <a:pt x="153" y="0"/>
                  </a:lnTo>
                  <a:lnTo>
                    <a:pt x="166" y="0"/>
                  </a:lnTo>
                  <a:lnTo>
                    <a:pt x="180" y="2"/>
                  </a:lnTo>
                  <a:lnTo>
                    <a:pt x="191" y="5"/>
                  </a:lnTo>
                  <a:lnTo>
                    <a:pt x="203" y="8"/>
                  </a:lnTo>
                  <a:lnTo>
                    <a:pt x="212" y="15"/>
                  </a:lnTo>
                  <a:lnTo>
                    <a:pt x="222" y="20"/>
                  </a:lnTo>
                  <a:lnTo>
                    <a:pt x="231" y="28"/>
                  </a:lnTo>
                  <a:lnTo>
                    <a:pt x="239" y="36"/>
                  </a:lnTo>
                  <a:lnTo>
                    <a:pt x="239" y="36"/>
                  </a:lnTo>
                  <a:lnTo>
                    <a:pt x="247" y="46"/>
                  </a:lnTo>
                  <a:lnTo>
                    <a:pt x="252" y="58"/>
                  </a:lnTo>
                  <a:lnTo>
                    <a:pt x="257" y="69"/>
                  </a:lnTo>
                  <a:lnTo>
                    <a:pt x="262" y="82"/>
                  </a:lnTo>
                  <a:lnTo>
                    <a:pt x="265" y="97"/>
                  </a:lnTo>
                  <a:lnTo>
                    <a:pt x="267" y="112"/>
                  </a:lnTo>
                  <a:lnTo>
                    <a:pt x="269" y="127"/>
                  </a:lnTo>
                  <a:lnTo>
                    <a:pt x="270" y="145"/>
                  </a:lnTo>
                  <a:lnTo>
                    <a:pt x="270" y="358"/>
                  </a:lnTo>
                  <a:lnTo>
                    <a:pt x="237" y="35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8" name="Freeform 18"/>
            <p:cNvSpPr>
              <a:spLocks/>
            </p:cNvSpPr>
            <p:nvPr/>
          </p:nvSpPr>
          <p:spPr bwMode="auto">
            <a:xfrm>
              <a:off x="3476625" y="1946275"/>
              <a:ext cx="61913" cy="122238"/>
            </a:xfrm>
            <a:custGeom>
              <a:avLst/>
              <a:gdLst>
                <a:gd name="T0" fmla="*/ 24 w 77"/>
                <a:gd name="T1" fmla="*/ 153 h 153"/>
                <a:gd name="T2" fmla="*/ 0 w 77"/>
                <a:gd name="T3" fmla="*/ 153 h 153"/>
                <a:gd name="T4" fmla="*/ 42 w 77"/>
                <a:gd name="T5" fmla="*/ 0 h 153"/>
                <a:gd name="T6" fmla="*/ 77 w 77"/>
                <a:gd name="T7" fmla="*/ 0 h 153"/>
                <a:gd name="T8" fmla="*/ 24 w 77"/>
                <a:gd name="T9" fmla="*/ 153 h 153"/>
              </a:gdLst>
              <a:ahLst/>
              <a:cxnLst>
                <a:cxn ang="0">
                  <a:pos x="T0" y="T1"/>
                </a:cxn>
                <a:cxn ang="0">
                  <a:pos x="T2" y="T3"/>
                </a:cxn>
                <a:cxn ang="0">
                  <a:pos x="T4" y="T5"/>
                </a:cxn>
                <a:cxn ang="0">
                  <a:pos x="T6" y="T7"/>
                </a:cxn>
                <a:cxn ang="0">
                  <a:pos x="T8" y="T9"/>
                </a:cxn>
              </a:cxnLst>
              <a:rect l="0" t="0" r="r" b="b"/>
              <a:pathLst>
                <a:path w="77" h="153">
                  <a:moveTo>
                    <a:pt x="24" y="153"/>
                  </a:moveTo>
                  <a:lnTo>
                    <a:pt x="0" y="153"/>
                  </a:lnTo>
                  <a:lnTo>
                    <a:pt x="42" y="0"/>
                  </a:lnTo>
                  <a:lnTo>
                    <a:pt x="77" y="0"/>
                  </a:lnTo>
                  <a:lnTo>
                    <a:pt x="24" y="153"/>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9" name="Freeform 19"/>
            <p:cNvSpPr>
              <a:spLocks/>
            </p:cNvSpPr>
            <p:nvPr/>
          </p:nvSpPr>
          <p:spPr bwMode="auto">
            <a:xfrm>
              <a:off x="3544888" y="2051050"/>
              <a:ext cx="161925" cy="290513"/>
            </a:xfrm>
            <a:custGeom>
              <a:avLst/>
              <a:gdLst>
                <a:gd name="T0" fmla="*/ 0 w 203"/>
                <a:gd name="T1" fmla="*/ 303 h 366"/>
                <a:gd name="T2" fmla="*/ 10 w 203"/>
                <a:gd name="T3" fmla="*/ 312 h 366"/>
                <a:gd name="T4" fmla="*/ 31 w 203"/>
                <a:gd name="T5" fmla="*/ 323 h 366"/>
                <a:gd name="T6" fmla="*/ 43 w 203"/>
                <a:gd name="T7" fmla="*/ 328 h 366"/>
                <a:gd name="T8" fmla="*/ 77 w 203"/>
                <a:gd name="T9" fmla="*/ 336 h 366"/>
                <a:gd name="T10" fmla="*/ 87 w 203"/>
                <a:gd name="T11" fmla="*/ 338 h 366"/>
                <a:gd name="T12" fmla="*/ 124 w 203"/>
                <a:gd name="T13" fmla="*/ 333 h 366"/>
                <a:gd name="T14" fmla="*/ 148 w 203"/>
                <a:gd name="T15" fmla="*/ 320 h 366"/>
                <a:gd name="T16" fmla="*/ 165 w 203"/>
                <a:gd name="T17" fmla="*/ 300 h 366"/>
                <a:gd name="T18" fmla="*/ 170 w 203"/>
                <a:gd name="T19" fmla="*/ 270 h 366"/>
                <a:gd name="T20" fmla="*/ 168 w 203"/>
                <a:gd name="T21" fmla="*/ 259 h 366"/>
                <a:gd name="T22" fmla="*/ 158 w 203"/>
                <a:gd name="T23" fmla="*/ 239 h 366"/>
                <a:gd name="T24" fmla="*/ 152 w 203"/>
                <a:gd name="T25" fmla="*/ 231 h 366"/>
                <a:gd name="T26" fmla="*/ 127 w 203"/>
                <a:gd name="T27" fmla="*/ 214 h 366"/>
                <a:gd name="T28" fmla="*/ 92 w 203"/>
                <a:gd name="T29" fmla="*/ 196 h 366"/>
                <a:gd name="T30" fmla="*/ 69 w 203"/>
                <a:gd name="T31" fmla="*/ 186 h 366"/>
                <a:gd name="T32" fmla="*/ 35 w 203"/>
                <a:gd name="T33" fmla="*/ 163 h 366"/>
                <a:gd name="T34" fmla="*/ 21 w 203"/>
                <a:gd name="T35" fmla="*/ 152 h 366"/>
                <a:gd name="T36" fmla="*/ 6 w 203"/>
                <a:gd name="T37" fmla="*/ 125 h 366"/>
                <a:gd name="T38" fmla="*/ 2 w 203"/>
                <a:gd name="T39" fmla="*/ 94 h 366"/>
                <a:gd name="T40" fmla="*/ 2 w 203"/>
                <a:gd name="T41" fmla="*/ 84 h 366"/>
                <a:gd name="T42" fmla="*/ 6 w 203"/>
                <a:gd name="T43" fmla="*/ 64 h 366"/>
                <a:gd name="T44" fmla="*/ 15 w 203"/>
                <a:gd name="T45" fmla="*/ 48 h 366"/>
                <a:gd name="T46" fmla="*/ 26 w 203"/>
                <a:gd name="T47" fmla="*/ 33 h 366"/>
                <a:gd name="T48" fmla="*/ 35 w 203"/>
                <a:gd name="T49" fmla="*/ 26 h 366"/>
                <a:gd name="T50" fmla="*/ 71 w 203"/>
                <a:gd name="T51" fmla="*/ 7 h 366"/>
                <a:gd name="T52" fmla="*/ 115 w 203"/>
                <a:gd name="T53" fmla="*/ 0 h 366"/>
                <a:gd name="T54" fmla="*/ 137 w 203"/>
                <a:gd name="T55" fmla="*/ 0 h 366"/>
                <a:gd name="T56" fmla="*/ 175 w 203"/>
                <a:gd name="T57" fmla="*/ 10 h 366"/>
                <a:gd name="T58" fmla="*/ 191 w 203"/>
                <a:gd name="T59" fmla="*/ 53 h 366"/>
                <a:gd name="T60" fmla="*/ 171 w 203"/>
                <a:gd name="T61" fmla="*/ 43 h 366"/>
                <a:gd name="T62" fmla="*/ 132 w 203"/>
                <a:gd name="T63" fmla="*/ 30 h 366"/>
                <a:gd name="T64" fmla="*/ 110 w 203"/>
                <a:gd name="T65" fmla="*/ 28 h 366"/>
                <a:gd name="T66" fmla="*/ 81 w 203"/>
                <a:gd name="T67" fmla="*/ 33 h 366"/>
                <a:gd name="T68" fmla="*/ 56 w 203"/>
                <a:gd name="T69" fmla="*/ 46 h 366"/>
                <a:gd name="T70" fmla="*/ 46 w 203"/>
                <a:gd name="T71" fmla="*/ 56 h 366"/>
                <a:gd name="T72" fmla="*/ 36 w 203"/>
                <a:gd name="T73" fmla="*/ 79 h 366"/>
                <a:gd name="T74" fmla="*/ 35 w 203"/>
                <a:gd name="T75" fmla="*/ 92 h 366"/>
                <a:gd name="T76" fmla="*/ 38 w 203"/>
                <a:gd name="T77" fmla="*/ 115 h 366"/>
                <a:gd name="T78" fmla="*/ 48 w 203"/>
                <a:gd name="T79" fmla="*/ 133 h 366"/>
                <a:gd name="T80" fmla="*/ 56 w 203"/>
                <a:gd name="T81" fmla="*/ 142 h 366"/>
                <a:gd name="T82" fmla="*/ 86 w 203"/>
                <a:gd name="T83" fmla="*/ 158 h 366"/>
                <a:gd name="T84" fmla="*/ 107 w 203"/>
                <a:gd name="T85" fmla="*/ 168 h 366"/>
                <a:gd name="T86" fmla="*/ 153 w 203"/>
                <a:gd name="T87" fmla="*/ 193 h 366"/>
                <a:gd name="T88" fmla="*/ 181 w 203"/>
                <a:gd name="T89" fmla="*/ 214 h 366"/>
                <a:gd name="T90" fmla="*/ 191 w 203"/>
                <a:gd name="T91" fmla="*/ 226 h 366"/>
                <a:gd name="T92" fmla="*/ 201 w 203"/>
                <a:gd name="T93" fmla="*/ 254 h 366"/>
                <a:gd name="T94" fmla="*/ 203 w 203"/>
                <a:gd name="T95" fmla="*/ 270 h 366"/>
                <a:gd name="T96" fmla="*/ 199 w 203"/>
                <a:gd name="T97" fmla="*/ 290 h 366"/>
                <a:gd name="T98" fmla="*/ 194 w 203"/>
                <a:gd name="T99" fmla="*/ 308 h 366"/>
                <a:gd name="T100" fmla="*/ 185 w 203"/>
                <a:gd name="T101" fmla="*/ 325 h 366"/>
                <a:gd name="T102" fmla="*/ 171 w 203"/>
                <a:gd name="T103" fmla="*/ 340 h 366"/>
                <a:gd name="T104" fmla="*/ 163 w 203"/>
                <a:gd name="T105" fmla="*/ 345 h 366"/>
                <a:gd name="T106" fmla="*/ 143 w 203"/>
                <a:gd name="T107" fmla="*/ 356 h 366"/>
                <a:gd name="T108" fmla="*/ 110 w 203"/>
                <a:gd name="T109" fmla="*/ 364 h 366"/>
                <a:gd name="T110" fmla="*/ 84 w 203"/>
                <a:gd name="T111" fmla="*/ 366 h 366"/>
                <a:gd name="T112" fmla="*/ 38 w 203"/>
                <a:gd name="T113" fmla="*/ 359 h 366"/>
                <a:gd name="T114" fmla="*/ 0 w 203"/>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66">
                  <a:moveTo>
                    <a:pt x="0" y="341"/>
                  </a:moveTo>
                  <a:lnTo>
                    <a:pt x="0" y="303"/>
                  </a:lnTo>
                  <a:lnTo>
                    <a:pt x="0" y="303"/>
                  </a:lnTo>
                  <a:lnTo>
                    <a:pt x="10" y="312"/>
                  </a:lnTo>
                  <a:lnTo>
                    <a:pt x="20" y="318"/>
                  </a:lnTo>
                  <a:lnTo>
                    <a:pt x="31" y="323"/>
                  </a:lnTo>
                  <a:lnTo>
                    <a:pt x="43" y="328"/>
                  </a:lnTo>
                  <a:lnTo>
                    <a:pt x="43" y="328"/>
                  </a:lnTo>
                  <a:lnTo>
                    <a:pt x="67" y="335"/>
                  </a:lnTo>
                  <a:lnTo>
                    <a:pt x="77" y="336"/>
                  </a:lnTo>
                  <a:lnTo>
                    <a:pt x="87" y="338"/>
                  </a:lnTo>
                  <a:lnTo>
                    <a:pt x="87" y="338"/>
                  </a:lnTo>
                  <a:lnTo>
                    <a:pt x="105" y="336"/>
                  </a:lnTo>
                  <a:lnTo>
                    <a:pt x="124" y="333"/>
                  </a:lnTo>
                  <a:lnTo>
                    <a:pt x="137" y="328"/>
                  </a:lnTo>
                  <a:lnTo>
                    <a:pt x="148" y="320"/>
                  </a:lnTo>
                  <a:lnTo>
                    <a:pt x="158" y="312"/>
                  </a:lnTo>
                  <a:lnTo>
                    <a:pt x="165" y="300"/>
                  </a:lnTo>
                  <a:lnTo>
                    <a:pt x="168" y="285"/>
                  </a:lnTo>
                  <a:lnTo>
                    <a:pt x="170" y="270"/>
                  </a:lnTo>
                  <a:lnTo>
                    <a:pt x="170" y="270"/>
                  </a:lnTo>
                  <a:lnTo>
                    <a:pt x="168" y="259"/>
                  </a:lnTo>
                  <a:lnTo>
                    <a:pt x="165" y="249"/>
                  </a:lnTo>
                  <a:lnTo>
                    <a:pt x="158" y="239"/>
                  </a:lnTo>
                  <a:lnTo>
                    <a:pt x="152" y="231"/>
                  </a:lnTo>
                  <a:lnTo>
                    <a:pt x="152" y="231"/>
                  </a:lnTo>
                  <a:lnTo>
                    <a:pt x="140" y="222"/>
                  </a:lnTo>
                  <a:lnTo>
                    <a:pt x="127" y="214"/>
                  </a:lnTo>
                  <a:lnTo>
                    <a:pt x="112" y="204"/>
                  </a:lnTo>
                  <a:lnTo>
                    <a:pt x="92" y="196"/>
                  </a:lnTo>
                  <a:lnTo>
                    <a:pt x="92" y="196"/>
                  </a:lnTo>
                  <a:lnTo>
                    <a:pt x="69" y="186"/>
                  </a:lnTo>
                  <a:lnTo>
                    <a:pt x="49" y="175"/>
                  </a:lnTo>
                  <a:lnTo>
                    <a:pt x="35" y="163"/>
                  </a:lnTo>
                  <a:lnTo>
                    <a:pt x="21" y="152"/>
                  </a:lnTo>
                  <a:lnTo>
                    <a:pt x="21" y="152"/>
                  </a:lnTo>
                  <a:lnTo>
                    <a:pt x="13" y="138"/>
                  </a:lnTo>
                  <a:lnTo>
                    <a:pt x="6" y="125"/>
                  </a:lnTo>
                  <a:lnTo>
                    <a:pt x="3" y="110"/>
                  </a:lnTo>
                  <a:lnTo>
                    <a:pt x="2" y="94"/>
                  </a:lnTo>
                  <a:lnTo>
                    <a:pt x="2" y="94"/>
                  </a:lnTo>
                  <a:lnTo>
                    <a:pt x="2" y="84"/>
                  </a:lnTo>
                  <a:lnTo>
                    <a:pt x="3" y="74"/>
                  </a:lnTo>
                  <a:lnTo>
                    <a:pt x="6" y="64"/>
                  </a:lnTo>
                  <a:lnTo>
                    <a:pt x="10" y="56"/>
                  </a:lnTo>
                  <a:lnTo>
                    <a:pt x="15" y="48"/>
                  </a:lnTo>
                  <a:lnTo>
                    <a:pt x="20" y="39"/>
                  </a:lnTo>
                  <a:lnTo>
                    <a:pt x="26" y="33"/>
                  </a:lnTo>
                  <a:lnTo>
                    <a:pt x="35" y="26"/>
                  </a:lnTo>
                  <a:lnTo>
                    <a:pt x="35" y="26"/>
                  </a:lnTo>
                  <a:lnTo>
                    <a:pt x="51" y="15"/>
                  </a:lnTo>
                  <a:lnTo>
                    <a:pt x="71" y="7"/>
                  </a:lnTo>
                  <a:lnTo>
                    <a:pt x="92" y="2"/>
                  </a:lnTo>
                  <a:lnTo>
                    <a:pt x="115" y="0"/>
                  </a:lnTo>
                  <a:lnTo>
                    <a:pt x="115" y="0"/>
                  </a:lnTo>
                  <a:lnTo>
                    <a:pt x="137" y="0"/>
                  </a:lnTo>
                  <a:lnTo>
                    <a:pt x="156" y="3"/>
                  </a:lnTo>
                  <a:lnTo>
                    <a:pt x="175" y="10"/>
                  </a:lnTo>
                  <a:lnTo>
                    <a:pt x="191" y="18"/>
                  </a:lnTo>
                  <a:lnTo>
                    <a:pt x="191" y="53"/>
                  </a:lnTo>
                  <a:lnTo>
                    <a:pt x="191" y="53"/>
                  </a:lnTo>
                  <a:lnTo>
                    <a:pt x="171" y="43"/>
                  </a:lnTo>
                  <a:lnTo>
                    <a:pt x="152" y="35"/>
                  </a:lnTo>
                  <a:lnTo>
                    <a:pt x="132" y="30"/>
                  </a:lnTo>
                  <a:lnTo>
                    <a:pt x="110" y="28"/>
                  </a:lnTo>
                  <a:lnTo>
                    <a:pt x="110" y="28"/>
                  </a:lnTo>
                  <a:lnTo>
                    <a:pt x="94" y="30"/>
                  </a:lnTo>
                  <a:lnTo>
                    <a:pt x="81" y="33"/>
                  </a:lnTo>
                  <a:lnTo>
                    <a:pt x="67" y="38"/>
                  </a:lnTo>
                  <a:lnTo>
                    <a:pt x="56" y="46"/>
                  </a:lnTo>
                  <a:lnTo>
                    <a:pt x="56" y="46"/>
                  </a:lnTo>
                  <a:lnTo>
                    <a:pt x="46" y="56"/>
                  </a:lnTo>
                  <a:lnTo>
                    <a:pt x="39" y="66"/>
                  </a:lnTo>
                  <a:lnTo>
                    <a:pt x="36" y="79"/>
                  </a:lnTo>
                  <a:lnTo>
                    <a:pt x="35" y="92"/>
                  </a:lnTo>
                  <a:lnTo>
                    <a:pt x="35" y="92"/>
                  </a:lnTo>
                  <a:lnTo>
                    <a:pt x="35" y="104"/>
                  </a:lnTo>
                  <a:lnTo>
                    <a:pt x="38" y="115"/>
                  </a:lnTo>
                  <a:lnTo>
                    <a:pt x="41" y="125"/>
                  </a:lnTo>
                  <a:lnTo>
                    <a:pt x="48" y="133"/>
                  </a:lnTo>
                  <a:lnTo>
                    <a:pt x="48" y="133"/>
                  </a:lnTo>
                  <a:lnTo>
                    <a:pt x="56" y="142"/>
                  </a:lnTo>
                  <a:lnTo>
                    <a:pt x="69" y="150"/>
                  </a:lnTo>
                  <a:lnTo>
                    <a:pt x="86" y="158"/>
                  </a:lnTo>
                  <a:lnTo>
                    <a:pt x="107" y="168"/>
                  </a:lnTo>
                  <a:lnTo>
                    <a:pt x="107" y="168"/>
                  </a:lnTo>
                  <a:lnTo>
                    <a:pt x="132" y="181"/>
                  </a:lnTo>
                  <a:lnTo>
                    <a:pt x="153" y="193"/>
                  </a:lnTo>
                  <a:lnTo>
                    <a:pt x="170" y="203"/>
                  </a:lnTo>
                  <a:lnTo>
                    <a:pt x="181" y="214"/>
                  </a:lnTo>
                  <a:lnTo>
                    <a:pt x="181" y="214"/>
                  </a:lnTo>
                  <a:lnTo>
                    <a:pt x="191" y="226"/>
                  </a:lnTo>
                  <a:lnTo>
                    <a:pt x="196" y="239"/>
                  </a:lnTo>
                  <a:lnTo>
                    <a:pt x="201" y="254"/>
                  </a:lnTo>
                  <a:lnTo>
                    <a:pt x="203" y="270"/>
                  </a:lnTo>
                  <a:lnTo>
                    <a:pt x="203" y="270"/>
                  </a:lnTo>
                  <a:lnTo>
                    <a:pt x="201" y="280"/>
                  </a:lnTo>
                  <a:lnTo>
                    <a:pt x="199" y="290"/>
                  </a:lnTo>
                  <a:lnTo>
                    <a:pt x="198" y="298"/>
                  </a:lnTo>
                  <a:lnTo>
                    <a:pt x="194" y="308"/>
                  </a:lnTo>
                  <a:lnTo>
                    <a:pt x="189" y="316"/>
                  </a:lnTo>
                  <a:lnTo>
                    <a:pt x="185" y="325"/>
                  </a:lnTo>
                  <a:lnTo>
                    <a:pt x="178" y="331"/>
                  </a:lnTo>
                  <a:lnTo>
                    <a:pt x="171" y="340"/>
                  </a:lnTo>
                  <a:lnTo>
                    <a:pt x="171" y="340"/>
                  </a:lnTo>
                  <a:lnTo>
                    <a:pt x="163" y="345"/>
                  </a:lnTo>
                  <a:lnTo>
                    <a:pt x="153" y="351"/>
                  </a:lnTo>
                  <a:lnTo>
                    <a:pt x="143" y="356"/>
                  </a:lnTo>
                  <a:lnTo>
                    <a:pt x="133" y="359"/>
                  </a:lnTo>
                  <a:lnTo>
                    <a:pt x="110" y="364"/>
                  </a:lnTo>
                  <a:lnTo>
                    <a:pt x="84" y="366"/>
                  </a:lnTo>
                  <a:lnTo>
                    <a:pt x="84" y="366"/>
                  </a:lnTo>
                  <a:lnTo>
                    <a:pt x="61" y="364"/>
                  </a:lnTo>
                  <a:lnTo>
                    <a:pt x="38" y="359"/>
                  </a:lnTo>
                  <a:lnTo>
                    <a:pt x="18" y="353"/>
                  </a:lnTo>
                  <a:lnTo>
                    <a:pt x="0" y="341"/>
                  </a:lnTo>
                  <a:lnTo>
                    <a:pt x="0" y="341"/>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0" name="Freeform 20"/>
            <p:cNvSpPr>
              <a:spLocks/>
            </p:cNvSpPr>
            <p:nvPr/>
          </p:nvSpPr>
          <p:spPr bwMode="auto">
            <a:xfrm>
              <a:off x="7608888" y="2566988"/>
              <a:ext cx="231775" cy="231775"/>
            </a:xfrm>
            <a:custGeom>
              <a:avLst/>
              <a:gdLst>
                <a:gd name="T0" fmla="*/ 145 w 291"/>
                <a:gd name="T1" fmla="*/ 0 h 291"/>
                <a:gd name="T2" fmla="*/ 115 w 291"/>
                <a:gd name="T3" fmla="*/ 3 h 291"/>
                <a:gd name="T4" fmla="*/ 89 w 291"/>
                <a:gd name="T5" fmla="*/ 11 h 291"/>
                <a:gd name="T6" fmla="*/ 64 w 291"/>
                <a:gd name="T7" fmla="*/ 24 h 291"/>
                <a:gd name="T8" fmla="*/ 42 w 291"/>
                <a:gd name="T9" fmla="*/ 42 h 291"/>
                <a:gd name="T10" fmla="*/ 24 w 291"/>
                <a:gd name="T11" fmla="*/ 64 h 291"/>
                <a:gd name="T12" fmla="*/ 11 w 291"/>
                <a:gd name="T13" fmla="*/ 89 h 291"/>
                <a:gd name="T14" fmla="*/ 3 w 291"/>
                <a:gd name="T15" fmla="*/ 117 h 291"/>
                <a:gd name="T16" fmla="*/ 0 w 291"/>
                <a:gd name="T17" fmla="*/ 145 h 291"/>
                <a:gd name="T18" fmla="*/ 0 w 291"/>
                <a:gd name="T19" fmla="*/ 161 h 291"/>
                <a:gd name="T20" fmla="*/ 6 w 291"/>
                <a:gd name="T21" fmla="*/ 189 h 291"/>
                <a:gd name="T22" fmla="*/ 16 w 291"/>
                <a:gd name="T23" fmla="*/ 215 h 291"/>
                <a:gd name="T24" fmla="*/ 33 w 291"/>
                <a:gd name="T25" fmla="*/ 239 h 291"/>
                <a:gd name="T26" fmla="*/ 52 w 291"/>
                <a:gd name="T27" fmla="*/ 258 h 291"/>
                <a:gd name="T28" fmla="*/ 75 w 291"/>
                <a:gd name="T29" fmla="*/ 273 h 291"/>
                <a:gd name="T30" fmla="*/ 102 w 291"/>
                <a:gd name="T31" fmla="*/ 285 h 291"/>
                <a:gd name="T32" fmla="*/ 130 w 291"/>
                <a:gd name="T33" fmla="*/ 291 h 291"/>
                <a:gd name="T34" fmla="*/ 145 w 291"/>
                <a:gd name="T35" fmla="*/ 291 h 291"/>
                <a:gd name="T36" fmla="*/ 174 w 291"/>
                <a:gd name="T37" fmla="*/ 288 h 291"/>
                <a:gd name="T38" fmla="*/ 202 w 291"/>
                <a:gd name="T39" fmla="*/ 280 h 291"/>
                <a:gd name="T40" fmla="*/ 227 w 291"/>
                <a:gd name="T41" fmla="*/ 267 h 291"/>
                <a:gd name="T42" fmla="*/ 248 w 291"/>
                <a:gd name="T43" fmla="*/ 248 h 291"/>
                <a:gd name="T44" fmla="*/ 267 w 291"/>
                <a:gd name="T45" fmla="*/ 227 h 291"/>
                <a:gd name="T46" fmla="*/ 280 w 291"/>
                <a:gd name="T47" fmla="*/ 202 h 291"/>
                <a:gd name="T48" fmla="*/ 288 w 291"/>
                <a:gd name="T49" fmla="*/ 174 h 291"/>
                <a:gd name="T50" fmla="*/ 291 w 291"/>
                <a:gd name="T51" fmla="*/ 145 h 291"/>
                <a:gd name="T52" fmla="*/ 290 w 291"/>
                <a:gd name="T53" fmla="*/ 130 h 291"/>
                <a:gd name="T54" fmla="*/ 285 w 291"/>
                <a:gd name="T55" fmla="*/ 102 h 291"/>
                <a:gd name="T56" fmla="*/ 273 w 291"/>
                <a:gd name="T57" fmla="*/ 75 h 291"/>
                <a:gd name="T58" fmla="*/ 258 w 291"/>
                <a:gd name="T59" fmla="*/ 52 h 291"/>
                <a:gd name="T60" fmla="*/ 239 w 291"/>
                <a:gd name="T61" fmla="*/ 32 h 291"/>
                <a:gd name="T62" fmla="*/ 214 w 291"/>
                <a:gd name="T63" fmla="*/ 18 h 291"/>
                <a:gd name="T64" fmla="*/ 189 w 291"/>
                <a:gd name="T65" fmla="*/ 6 h 291"/>
                <a:gd name="T66" fmla="*/ 159 w 291"/>
                <a:gd name="T67" fmla="*/ 0 h 291"/>
                <a:gd name="T68" fmla="*/ 145 w 291"/>
                <a:gd name="T6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291">
                  <a:moveTo>
                    <a:pt x="145" y="0"/>
                  </a:moveTo>
                  <a:lnTo>
                    <a:pt x="145" y="0"/>
                  </a:lnTo>
                  <a:lnTo>
                    <a:pt x="130" y="0"/>
                  </a:lnTo>
                  <a:lnTo>
                    <a:pt x="115" y="3"/>
                  </a:lnTo>
                  <a:lnTo>
                    <a:pt x="102" y="6"/>
                  </a:lnTo>
                  <a:lnTo>
                    <a:pt x="89" y="11"/>
                  </a:lnTo>
                  <a:lnTo>
                    <a:pt x="75" y="18"/>
                  </a:lnTo>
                  <a:lnTo>
                    <a:pt x="64" y="24"/>
                  </a:lnTo>
                  <a:lnTo>
                    <a:pt x="52" y="32"/>
                  </a:lnTo>
                  <a:lnTo>
                    <a:pt x="42" y="42"/>
                  </a:lnTo>
                  <a:lnTo>
                    <a:pt x="33" y="52"/>
                  </a:lnTo>
                  <a:lnTo>
                    <a:pt x="24" y="64"/>
                  </a:lnTo>
                  <a:lnTo>
                    <a:pt x="16" y="75"/>
                  </a:lnTo>
                  <a:lnTo>
                    <a:pt x="11" y="89"/>
                  </a:lnTo>
                  <a:lnTo>
                    <a:pt x="6" y="102"/>
                  </a:lnTo>
                  <a:lnTo>
                    <a:pt x="3" y="117"/>
                  </a:lnTo>
                  <a:lnTo>
                    <a:pt x="0" y="130"/>
                  </a:lnTo>
                  <a:lnTo>
                    <a:pt x="0" y="145"/>
                  </a:lnTo>
                  <a:lnTo>
                    <a:pt x="0" y="145"/>
                  </a:lnTo>
                  <a:lnTo>
                    <a:pt x="0" y="161"/>
                  </a:lnTo>
                  <a:lnTo>
                    <a:pt x="3" y="174"/>
                  </a:lnTo>
                  <a:lnTo>
                    <a:pt x="6" y="189"/>
                  </a:lnTo>
                  <a:lnTo>
                    <a:pt x="11" y="202"/>
                  </a:lnTo>
                  <a:lnTo>
                    <a:pt x="16" y="215"/>
                  </a:lnTo>
                  <a:lnTo>
                    <a:pt x="24" y="227"/>
                  </a:lnTo>
                  <a:lnTo>
                    <a:pt x="33" y="239"/>
                  </a:lnTo>
                  <a:lnTo>
                    <a:pt x="42" y="248"/>
                  </a:lnTo>
                  <a:lnTo>
                    <a:pt x="52" y="258"/>
                  </a:lnTo>
                  <a:lnTo>
                    <a:pt x="64" y="267"/>
                  </a:lnTo>
                  <a:lnTo>
                    <a:pt x="75" y="273"/>
                  </a:lnTo>
                  <a:lnTo>
                    <a:pt x="89" y="280"/>
                  </a:lnTo>
                  <a:lnTo>
                    <a:pt x="102" y="285"/>
                  </a:lnTo>
                  <a:lnTo>
                    <a:pt x="115" y="288"/>
                  </a:lnTo>
                  <a:lnTo>
                    <a:pt x="130" y="291"/>
                  </a:lnTo>
                  <a:lnTo>
                    <a:pt x="145" y="291"/>
                  </a:lnTo>
                  <a:lnTo>
                    <a:pt x="145" y="291"/>
                  </a:lnTo>
                  <a:lnTo>
                    <a:pt x="159" y="291"/>
                  </a:lnTo>
                  <a:lnTo>
                    <a:pt x="174" y="288"/>
                  </a:lnTo>
                  <a:lnTo>
                    <a:pt x="189" y="285"/>
                  </a:lnTo>
                  <a:lnTo>
                    <a:pt x="202" y="280"/>
                  </a:lnTo>
                  <a:lnTo>
                    <a:pt x="214" y="273"/>
                  </a:lnTo>
                  <a:lnTo>
                    <a:pt x="227" y="267"/>
                  </a:lnTo>
                  <a:lnTo>
                    <a:pt x="239" y="258"/>
                  </a:lnTo>
                  <a:lnTo>
                    <a:pt x="248" y="248"/>
                  </a:lnTo>
                  <a:lnTo>
                    <a:pt x="258" y="239"/>
                  </a:lnTo>
                  <a:lnTo>
                    <a:pt x="267" y="227"/>
                  </a:lnTo>
                  <a:lnTo>
                    <a:pt x="273" y="215"/>
                  </a:lnTo>
                  <a:lnTo>
                    <a:pt x="280" y="202"/>
                  </a:lnTo>
                  <a:lnTo>
                    <a:pt x="285" y="189"/>
                  </a:lnTo>
                  <a:lnTo>
                    <a:pt x="288" y="174"/>
                  </a:lnTo>
                  <a:lnTo>
                    <a:pt x="290" y="161"/>
                  </a:lnTo>
                  <a:lnTo>
                    <a:pt x="291" y="145"/>
                  </a:lnTo>
                  <a:lnTo>
                    <a:pt x="291" y="145"/>
                  </a:lnTo>
                  <a:lnTo>
                    <a:pt x="290" y="130"/>
                  </a:lnTo>
                  <a:lnTo>
                    <a:pt x="288" y="117"/>
                  </a:lnTo>
                  <a:lnTo>
                    <a:pt x="285" y="102"/>
                  </a:lnTo>
                  <a:lnTo>
                    <a:pt x="280" y="89"/>
                  </a:lnTo>
                  <a:lnTo>
                    <a:pt x="273" y="75"/>
                  </a:lnTo>
                  <a:lnTo>
                    <a:pt x="267" y="64"/>
                  </a:lnTo>
                  <a:lnTo>
                    <a:pt x="258" y="52"/>
                  </a:lnTo>
                  <a:lnTo>
                    <a:pt x="248" y="42"/>
                  </a:lnTo>
                  <a:lnTo>
                    <a:pt x="239" y="32"/>
                  </a:lnTo>
                  <a:lnTo>
                    <a:pt x="227" y="24"/>
                  </a:lnTo>
                  <a:lnTo>
                    <a:pt x="214" y="18"/>
                  </a:lnTo>
                  <a:lnTo>
                    <a:pt x="202" y="11"/>
                  </a:lnTo>
                  <a:lnTo>
                    <a:pt x="189" y="6"/>
                  </a:lnTo>
                  <a:lnTo>
                    <a:pt x="174" y="3"/>
                  </a:lnTo>
                  <a:lnTo>
                    <a:pt x="159" y="0"/>
                  </a:lnTo>
                  <a:lnTo>
                    <a:pt x="145" y="0"/>
                  </a:lnTo>
                  <a:lnTo>
                    <a:pt x="145" y="0"/>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1" name="Freeform 21"/>
            <p:cNvSpPr>
              <a:spLocks/>
            </p:cNvSpPr>
            <p:nvPr/>
          </p:nvSpPr>
          <p:spPr bwMode="auto">
            <a:xfrm>
              <a:off x="6605588" y="2741613"/>
              <a:ext cx="436563" cy="436563"/>
            </a:xfrm>
            <a:custGeom>
              <a:avLst/>
              <a:gdLst>
                <a:gd name="T0" fmla="*/ 274 w 549"/>
                <a:gd name="T1" fmla="*/ 0 h 549"/>
                <a:gd name="T2" fmla="*/ 220 w 549"/>
                <a:gd name="T3" fmla="*/ 5 h 549"/>
                <a:gd name="T4" fmla="*/ 168 w 549"/>
                <a:gd name="T5" fmla="*/ 22 h 549"/>
                <a:gd name="T6" fmla="*/ 121 w 549"/>
                <a:gd name="T7" fmla="*/ 47 h 549"/>
                <a:gd name="T8" fmla="*/ 81 w 549"/>
                <a:gd name="T9" fmla="*/ 81 h 549"/>
                <a:gd name="T10" fmla="*/ 46 w 549"/>
                <a:gd name="T11" fmla="*/ 121 h 549"/>
                <a:gd name="T12" fmla="*/ 22 w 549"/>
                <a:gd name="T13" fmla="*/ 167 h 549"/>
                <a:gd name="T14" fmla="*/ 5 w 549"/>
                <a:gd name="T15" fmla="*/ 220 h 549"/>
                <a:gd name="T16" fmla="*/ 0 w 549"/>
                <a:gd name="T17" fmla="*/ 274 h 549"/>
                <a:gd name="T18" fmla="*/ 2 w 549"/>
                <a:gd name="T19" fmla="*/ 302 h 549"/>
                <a:gd name="T20" fmla="*/ 12 w 549"/>
                <a:gd name="T21" fmla="*/ 357 h 549"/>
                <a:gd name="T22" fmla="*/ 33 w 549"/>
                <a:gd name="T23" fmla="*/ 406 h 549"/>
                <a:gd name="T24" fmla="*/ 63 w 549"/>
                <a:gd name="T25" fmla="*/ 449 h 549"/>
                <a:gd name="T26" fmla="*/ 99 w 549"/>
                <a:gd name="T27" fmla="*/ 487 h 549"/>
                <a:gd name="T28" fmla="*/ 144 w 549"/>
                <a:gd name="T29" fmla="*/ 516 h 549"/>
                <a:gd name="T30" fmla="*/ 193 w 549"/>
                <a:gd name="T31" fmla="*/ 538 h 549"/>
                <a:gd name="T32" fmla="*/ 246 w 549"/>
                <a:gd name="T33" fmla="*/ 548 h 549"/>
                <a:gd name="T34" fmla="*/ 274 w 549"/>
                <a:gd name="T35" fmla="*/ 549 h 549"/>
                <a:gd name="T36" fmla="*/ 330 w 549"/>
                <a:gd name="T37" fmla="*/ 545 h 549"/>
                <a:gd name="T38" fmla="*/ 381 w 549"/>
                <a:gd name="T39" fmla="*/ 528 h 549"/>
                <a:gd name="T40" fmla="*/ 429 w 549"/>
                <a:gd name="T41" fmla="*/ 503 h 549"/>
                <a:gd name="T42" fmla="*/ 468 w 549"/>
                <a:gd name="T43" fmla="*/ 469 h 549"/>
                <a:gd name="T44" fmla="*/ 503 w 549"/>
                <a:gd name="T45" fmla="*/ 427 h 549"/>
                <a:gd name="T46" fmla="*/ 528 w 549"/>
                <a:gd name="T47" fmla="*/ 381 h 549"/>
                <a:gd name="T48" fmla="*/ 544 w 549"/>
                <a:gd name="T49" fmla="*/ 330 h 549"/>
                <a:gd name="T50" fmla="*/ 549 w 549"/>
                <a:gd name="T51" fmla="*/ 274 h 549"/>
                <a:gd name="T52" fmla="*/ 548 w 549"/>
                <a:gd name="T53" fmla="*/ 246 h 549"/>
                <a:gd name="T54" fmla="*/ 538 w 549"/>
                <a:gd name="T55" fmla="*/ 193 h 549"/>
                <a:gd name="T56" fmla="*/ 516 w 549"/>
                <a:gd name="T57" fmla="*/ 144 h 549"/>
                <a:gd name="T58" fmla="*/ 487 w 549"/>
                <a:gd name="T59" fmla="*/ 99 h 549"/>
                <a:gd name="T60" fmla="*/ 449 w 549"/>
                <a:gd name="T61" fmla="*/ 63 h 549"/>
                <a:gd name="T62" fmla="*/ 406 w 549"/>
                <a:gd name="T63" fmla="*/ 33 h 549"/>
                <a:gd name="T64" fmla="*/ 356 w 549"/>
                <a:gd name="T65" fmla="*/ 12 h 549"/>
                <a:gd name="T66" fmla="*/ 304 w 549"/>
                <a:gd name="T67" fmla="*/ 2 h 549"/>
                <a:gd name="T68" fmla="*/ 274 w 549"/>
                <a:gd name="T69" fmla="*/ 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9" h="549">
                  <a:moveTo>
                    <a:pt x="274" y="0"/>
                  </a:moveTo>
                  <a:lnTo>
                    <a:pt x="274" y="0"/>
                  </a:lnTo>
                  <a:lnTo>
                    <a:pt x="246" y="2"/>
                  </a:lnTo>
                  <a:lnTo>
                    <a:pt x="220" y="5"/>
                  </a:lnTo>
                  <a:lnTo>
                    <a:pt x="193" y="12"/>
                  </a:lnTo>
                  <a:lnTo>
                    <a:pt x="168" y="22"/>
                  </a:lnTo>
                  <a:lnTo>
                    <a:pt x="144" y="33"/>
                  </a:lnTo>
                  <a:lnTo>
                    <a:pt x="121" y="47"/>
                  </a:lnTo>
                  <a:lnTo>
                    <a:pt x="99" y="63"/>
                  </a:lnTo>
                  <a:lnTo>
                    <a:pt x="81" y="81"/>
                  </a:lnTo>
                  <a:lnTo>
                    <a:pt x="63" y="99"/>
                  </a:lnTo>
                  <a:lnTo>
                    <a:pt x="46" y="121"/>
                  </a:lnTo>
                  <a:lnTo>
                    <a:pt x="33" y="144"/>
                  </a:lnTo>
                  <a:lnTo>
                    <a:pt x="22" y="167"/>
                  </a:lnTo>
                  <a:lnTo>
                    <a:pt x="12" y="193"/>
                  </a:lnTo>
                  <a:lnTo>
                    <a:pt x="5" y="220"/>
                  </a:lnTo>
                  <a:lnTo>
                    <a:pt x="2" y="246"/>
                  </a:lnTo>
                  <a:lnTo>
                    <a:pt x="0" y="274"/>
                  </a:lnTo>
                  <a:lnTo>
                    <a:pt x="0" y="274"/>
                  </a:lnTo>
                  <a:lnTo>
                    <a:pt x="2" y="302"/>
                  </a:lnTo>
                  <a:lnTo>
                    <a:pt x="5" y="330"/>
                  </a:lnTo>
                  <a:lnTo>
                    <a:pt x="12" y="357"/>
                  </a:lnTo>
                  <a:lnTo>
                    <a:pt x="22" y="381"/>
                  </a:lnTo>
                  <a:lnTo>
                    <a:pt x="33" y="406"/>
                  </a:lnTo>
                  <a:lnTo>
                    <a:pt x="46" y="427"/>
                  </a:lnTo>
                  <a:lnTo>
                    <a:pt x="63" y="449"/>
                  </a:lnTo>
                  <a:lnTo>
                    <a:pt x="81" y="469"/>
                  </a:lnTo>
                  <a:lnTo>
                    <a:pt x="99" y="487"/>
                  </a:lnTo>
                  <a:lnTo>
                    <a:pt x="121" y="503"/>
                  </a:lnTo>
                  <a:lnTo>
                    <a:pt x="144" y="516"/>
                  </a:lnTo>
                  <a:lnTo>
                    <a:pt x="168" y="528"/>
                  </a:lnTo>
                  <a:lnTo>
                    <a:pt x="193" y="538"/>
                  </a:lnTo>
                  <a:lnTo>
                    <a:pt x="220" y="545"/>
                  </a:lnTo>
                  <a:lnTo>
                    <a:pt x="246" y="548"/>
                  </a:lnTo>
                  <a:lnTo>
                    <a:pt x="274" y="549"/>
                  </a:lnTo>
                  <a:lnTo>
                    <a:pt x="274" y="549"/>
                  </a:lnTo>
                  <a:lnTo>
                    <a:pt x="304" y="548"/>
                  </a:lnTo>
                  <a:lnTo>
                    <a:pt x="330" y="545"/>
                  </a:lnTo>
                  <a:lnTo>
                    <a:pt x="356" y="538"/>
                  </a:lnTo>
                  <a:lnTo>
                    <a:pt x="381" y="528"/>
                  </a:lnTo>
                  <a:lnTo>
                    <a:pt x="406" y="516"/>
                  </a:lnTo>
                  <a:lnTo>
                    <a:pt x="429" y="503"/>
                  </a:lnTo>
                  <a:lnTo>
                    <a:pt x="449" y="487"/>
                  </a:lnTo>
                  <a:lnTo>
                    <a:pt x="468" y="469"/>
                  </a:lnTo>
                  <a:lnTo>
                    <a:pt x="487" y="449"/>
                  </a:lnTo>
                  <a:lnTo>
                    <a:pt x="503" y="427"/>
                  </a:lnTo>
                  <a:lnTo>
                    <a:pt x="516" y="406"/>
                  </a:lnTo>
                  <a:lnTo>
                    <a:pt x="528" y="381"/>
                  </a:lnTo>
                  <a:lnTo>
                    <a:pt x="538" y="357"/>
                  </a:lnTo>
                  <a:lnTo>
                    <a:pt x="544" y="330"/>
                  </a:lnTo>
                  <a:lnTo>
                    <a:pt x="548" y="302"/>
                  </a:lnTo>
                  <a:lnTo>
                    <a:pt x="549" y="274"/>
                  </a:lnTo>
                  <a:lnTo>
                    <a:pt x="549" y="274"/>
                  </a:lnTo>
                  <a:lnTo>
                    <a:pt x="548" y="246"/>
                  </a:lnTo>
                  <a:lnTo>
                    <a:pt x="544" y="220"/>
                  </a:lnTo>
                  <a:lnTo>
                    <a:pt x="538" y="193"/>
                  </a:lnTo>
                  <a:lnTo>
                    <a:pt x="528" y="167"/>
                  </a:lnTo>
                  <a:lnTo>
                    <a:pt x="516" y="144"/>
                  </a:lnTo>
                  <a:lnTo>
                    <a:pt x="503" y="121"/>
                  </a:lnTo>
                  <a:lnTo>
                    <a:pt x="487" y="99"/>
                  </a:lnTo>
                  <a:lnTo>
                    <a:pt x="468" y="81"/>
                  </a:lnTo>
                  <a:lnTo>
                    <a:pt x="449" y="63"/>
                  </a:lnTo>
                  <a:lnTo>
                    <a:pt x="429" y="47"/>
                  </a:lnTo>
                  <a:lnTo>
                    <a:pt x="406" y="33"/>
                  </a:lnTo>
                  <a:lnTo>
                    <a:pt x="381" y="22"/>
                  </a:lnTo>
                  <a:lnTo>
                    <a:pt x="356" y="12"/>
                  </a:lnTo>
                  <a:lnTo>
                    <a:pt x="330" y="5"/>
                  </a:lnTo>
                  <a:lnTo>
                    <a:pt x="304" y="2"/>
                  </a:lnTo>
                  <a:lnTo>
                    <a:pt x="274" y="0"/>
                  </a:lnTo>
                  <a:lnTo>
                    <a:pt x="274" y="0"/>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2" name="Freeform 22"/>
            <p:cNvSpPr>
              <a:spLocks noEditPoints="1"/>
            </p:cNvSpPr>
            <p:nvPr/>
          </p:nvSpPr>
          <p:spPr bwMode="auto">
            <a:xfrm>
              <a:off x="6102350" y="1981200"/>
              <a:ext cx="2516188" cy="2643188"/>
            </a:xfrm>
            <a:custGeom>
              <a:avLst/>
              <a:gdLst>
                <a:gd name="T0" fmla="*/ 2782 w 3169"/>
                <a:gd name="T1" fmla="*/ 1020 h 3330"/>
                <a:gd name="T2" fmla="*/ 2568 w 3169"/>
                <a:gd name="T3" fmla="*/ 583 h 3330"/>
                <a:gd name="T4" fmla="*/ 2410 w 3169"/>
                <a:gd name="T5" fmla="*/ 402 h 3330"/>
                <a:gd name="T6" fmla="*/ 2319 w 3169"/>
                <a:gd name="T7" fmla="*/ 321 h 3330"/>
                <a:gd name="T8" fmla="*/ 1907 w 3169"/>
                <a:gd name="T9" fmla="*/ 84 h 3330"/>
                <a:gd name="T10" fmla="*/ 1422 w 3169"/>
                <a:gd name="T11" fmla="*/ 0 h 3330"/>
                <a:gd name="T12" fmla="*/ 1203 w 3169"/>
                <a:gd name="T13" fmla="*/ 16 h 3330"/>
                <a:gd name="T14" fmla="*/ 682 w 3169"/>
                <a:gd name="T15" fmla="*/ 204 h 3330"/>
                <a:gd name="T16" fmla="*/ 282 w 3169"/>
                <a:gd name="T17" fmla="*/ 570 h 3330"/>
                <a:gd name="T18" fmla="*/ 44 w 3169"/>
                <a:gd name="T19" fmla="*/ 1065 h 3330"/>
                <a:gd name="T20" fmla="*/ 5 w 3169"/>
                <a:gd name="T21" fmla="*/ 1553 h 3330"/>
                <a:gd name="T22" fmla="*/ 145 w 3169"/>
                <a:gd name="T23" fmla="*/ 2047 h 3330"/>
                <a:gd name="T24" fmla="*/ 443 w 3169"/>
                <a:gd name="T25" fmla="*/ 2451 h 3330"/>
                <a:gd name="T26" fmla="*/ 862 w 3169"/>
                <a:gd name="T27" fmla="*/ 2726 h 3330"/>
                <a:gd name="T28" fmla="*/ 1234 w 3169"/>
                <a:gd name="T29" fmla="*/ 3094 h 3330"/>
                <a:gd name="T30" fmla="*/ 1304 w 3169"/>
                <a:gd name="T31" fmla="*/ 3261 h 3330"/>
                <a:gd name="T32" fmla="*/ 1470 w 3169"/>
                <a:gd name="T33" fmla="*/ 3330 h 3330"/>
                <a:gd name="T34" fmla="*/ 2733 w 3169"/>
                <a:gd name="T35" fmla="*/ 3290 h 3330"/>
                <a:gd name="T36" fmla="*/ 2831 w 3169"/>
                <a:gd name="T37" fmla="*/ 3142 h 3330"/>
                <a:gd name="T38" fmla="*/ 3077 w 3169"/>
                <a:gd name="T39" fmla="*/ 2230 h 3330"/>
                <a:gd name="T40" fmla="*/ 3168 w 3169"/>
                <a:gd name="T41" fmla="*/ 2079 h 3330"/>
                <a:gd name="T42" fmla="*/ 1552 w 3169"/>
                <a:gd name="T43" fmla="*/ 1317 h 3330"/>
                <a:gd name="T44" fmla="*/ 1539 w 3169"/>
                <a:gd name="T45" fmla="*/ 1381 h 3330"/>
                <a:gd name="T46" fmla="*/ 1437 w 3169"/>
                <a:gd name="T47" fmla="*/ 1614 h 3330"/>
                <a:gd name="T48" fmla="*/ 1247 w 3169"/>
                <a:gd name="T49" fmla="*/ 1792 h 3330"/>
                <a:gd name="T50" fmla="*/ 1139 w 3169"/>
                <a:gd name="T51" fmla="*/ 1930 h 3330"/>
                <a:gd name="T52" fmla="*/ 817 w 3169"/>
                <a:gd name="T53" fmla="*/ 1961 h 3330"/>
                <a:gd name="T54" fmla="*/ 512 w 3169"/>
                <a:gd name="T55" fmla="*/ 1851 h 3330"/>
                <a:gd name="T56" fmla="*/ 382 w 3169"/>
                <a:gd name="T57" fmla="*/ 1619 h 3330"/>
                <a:gd name="T58" fmla="*/ 282 w 3169"/>
                <a:gd name="T59" fmla="*/ 1409 h 3330"/>
                <a:gd name="T60" fmla="*/ 265 w 3169"/>
                <a:gd name="T61" fmla="*/ 1147 h 3330"/>
                <a:gd name="T62" fmla="*/ 226 w 3169"/>
                <a:gd name="T63" fmla="*/ 976 h 3330"/>
                <a:gd name="T64" fmla="*/ 399 w 3169"/>
                <a:gd name="T65" fmla="*/ 718 h 3330"/>
                <a:gd name="T66" fmla="*/ 652 w 3169"/>
                <a:gd name="T67" fmla="*/ 628 h 3330"/>
                <a:gd name="T68" fmla="*/ 875 w 3169"/>
                <a:gd name="T69" fmla="*/ 577 h 3330"/>
                <a:gd name="T70" fmla="*/ 1129 w 3169"/>
                <a:gd name="T71" fmla="*/ 615 h 3330"/>
                <a:gd name="T72" fmla="*/ 1412 w 3169"/>
                <a:gd name="T73" fmla="*/ 713 h 3330"/>
                <a:gd name="T74" fmla="*/ 1592 w 3169"/>
                <a:gd name="T75" fmla="*/ 969 h 3330"/>
                <a:gd name="T76" fmla="*/ 1554 w 3169"/>
                <a:gd name="T77" fmla="*/ 1140 h 3330"/>
                <a:gd name="T78" fmla="*/ 2410 w 3169"/>
                <a:gd name="T79" fmla="*/ 1030 h 3330"/>
                <a:gd name="T80" fmla="*/ 2255 w 3169"/>
                <a:gd name="T81" fmla="*/ 1216 h 3330"/>
                <a:gd name="T82" fmla="*/ 2210 w 3169"/>
                <a:gd name="T83" fmla="*/ 1241 h 3330"/>
                <a:gd name="T84" fmla="*/ 2019 w 3169"/>
                <a:gd name="T85" fmla="*/ 1276 h 3330"/>
                <a:gd name="T86" fmla="*/ 1968 w 3169"/>
                <a:gd name="T87" fmla="*/ 1269 h 3330"/>
                <a:gd name="T88" fmla="*/ 1920 w 3169"/>
                <a:gd name="T89" fmla="*/ 1257 h 3330"/>
                <a:gd name="T90" fmla="*/ 1773 w 3169"/>
                <a:gd name="T91" fmla="*/ 1168 h 3330"/>
                <a:gd name="T92" fmla="*/ 1739 w 3169"/>
                <a:gd name="T93" fmla="*/ 1132 h 3330"/>
                <a:gd name="T94" fmla="*/ 1661 w 3169"/>
                <a:gd name="T95" fmla="*/ 981 h 3330"/>
                <a:gd name="T96" fmla="*/ 1651 w 3169"/>
                <a:gd name="T97" fmla="*/ 928 h 3330"/>
                <a:gd name="T98" fmla="*/ 1607 w 3169"/>
                <a:gd name="T99" fmla="*/ 730 h 3330"/>
                <a:gd name="T100" fmla="*/ 1729 w 3169"/>
                <a:gd name="T101" fmla="*/ 646 h 3330"/>
                <a:gd name="T102" fmla="*/ 1854 w 3169"/>
                <a:gd name="T103" fmla="*/ 537 h 3330"/>
                <a:gd name="T104" fmla="*/ 1928 w 3169"/>
                <a:gd name="T105" fmla="*/ 506 h 3330"/>
                <a:gd name="T106" fmla="*/ 2093 w 3169"/>
                <a:gd name="T107" fmla="*/ 491 h 3330"/>
                <a:gd name="T108" fmla="*/ 2146 w 3169"/>
                <a:gd name="T109" fmla="*/ 501 h 3330"/>
                <a:gd name="T110" fmla="*/ 2296 w 3169"/>
                <a:gd name="T111" fmla="*/ 578 h 3330"/>
                <a:gd name="T112" fmla="*/ 2334 w 3169"/>
                <a:gd name="T113" fmla="*/ 615 h 3330"/>
                <a:gd name="T114" fmla="*/ 2367 w 3169"/>
                <a:gd name="T115" fmla="*/ 656 h 3330"/>
                <a:gd name="T116" fmla="*/ 2436 w 3169"/>
                <a:gd name="T117" fmla="*/ 835 h 3330"/>
                <a:gd name="T118" fmla="*/ 2439 w 3169"/>
                <a:gd name="T119" fmla="*/ 888 h 3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69" h="3330">
                  <a:moveTo>
                    <a:pt x="3155" y="1963"/>
                  </a:moveTo>
                  <a:lnTo>
                    <a:pt x="2836" y="1328"/>
                  </a:lnTo>
                  <a:lnTo>
                    <a:pt x="2836" y="1328"/>
                  </a:lnTo>
                  <a:lnTo>
                    <a:pt x="2831" y="1266"/>
                  </a:lnTo>
                  <a:lnTo>
                    <a:pt x="2823" y="1203"/>
                  </a:lnTo>
                  <a:lnTo>
                    <a:pt x="2812" y="1140"/>
                  </a:lnTo>
                  <a:lnTo>
                    <a:pt x="2799" y="1079"/>
                  </a:lnTo>
                  <a:lnTo>
                    <a:pt x="2782" y="1020"/>
                  </a:lnTo>
                  <a:lnTo>
                    <a:pt x="2764" y="961"/>
                  </a:lnTo>
                  <a:lnTo>
                    <a:pt x="2742" y="903"/>
                  </a:lnTo>
                  <a:lnTo>
                    <a:pt x="2719" y="847"/>
                  </a:lnTo>
                  <a:lnTo>
                    <a:pt x="2693" y="791"/>
                  </a:lnTo>
                  <a:lnTo>
                    <a:pt x="2665" y="737"/>
                  </a:lnTo>
                  <a:lnTo>
                    <a:pt x="2635" y="684"/>
                  </a:lnTo>
                  <a:lnTo>
                    <a:pt x="2602" y="633"/>
                  </a:lnTo>
                  <a:lnTo>
                    <a:pt x="2568" y="583"/>
                  </a:lnTo>
                  <a:lnTo>
                    <a:pt x="2531" y="535"/>
                  </a:lnTo>
                  <a:lnTo>
                    <a:pt x="2492" y="489"/>
                  </a:lnTo>
                  <a:lnTo>
                    <a:pt x="2452" y="445"/>
                  </a:lnTo>
                  <a:lnTo>
                    <a:pt x="2452" y="445"/>
                  </a:lnTo>
                  <a:lnTo>
                    <a:pt x="2442" y="435"/>
                  </a:lnTo>
                  <a:lnTo>
                    <a:pt x="2442" y="435"/>
                  </a:lnTo>
                  <a:lnTo>
                    <a:pt x="2410" y="402"/>
                  </a:lnTo>
                  <a:lnTo>
                    <a:pt x="2410" y="402"/>
                  </a:lnTo>
                  <a:lnTo>
                    <a:pt x="2383" y="377"/>
                  </a:lnTo>
                  <a:lnTo>
                    <a:pt x="2383" y="377"/>
                  </a:lnTo>
                  <a:lnTo>
                    <a:pt x="2368" y="364"/>
                  </a:lnTo>
                  <a:lnTo>
                    <a:pt x="2368" y="364"/>
                  </a:lnTo>
                  <a:lnTo>
                    <a:pt x="2327" y="326"/>
                  </a:lnTo>
                  <a:lnTo>
                    <a:pt x="2327" y="326"/>
                  </a:lnTo>
                  <a:lnTo>
                    <a:pt x="2319" y="321"/>
                  </a:lnTo>
                  <a:lnTo>
                    <a:pt x="2319" y="321"/>
                  </a:lnTo>
                  <a:lnTo>
                    <a:pt x="2273" y="283"/>
                  </a:lnTo>
                  <a:lnTo>
                    <a:pt x="2225" y="248"/>
                  </a:lnTo>
                  <a:lnTo>
                    <a:pt x="2175" y="216"/>
                  </a:lnTo>
                  <a:lnTo>
                    <a:pt x="2124" y="186"/>
                  </a:lnTo>
                  <a:lnTo>
                    <a:pt x="2072" y="156"/>
                  </a:lnTo>
                  <a:lnTo>
                    <a:pt x="2017" y="130"/>
                  </a:lnTo>
                  <a:lnTo>
                    <a:pt x="1963" y="107"/>
                  </a:lnTo>
                  <a:lnTo>
                    <a:pt x="1907" y="84"/>
                  </a:lnTo>
                  <a:lnTo>
                    <a:pt x="1849" y="65"/>
                  </a:lnTo>
                  <a:lnTo>
                    <a:pt x="1791" y="47"/>
                  </a:lnTo>
                  <a:lnTo>
                    <a:pt x="1732" y="33"/>
                  </a:lnTo>
                  <a:lnTo>
                    <a:pt x="1671" y="21"/>
                  </a:lnTo>
                  <a:lnTo>
                    <a:pt x="1610" y="11"/>
                  </a:lnTo>
                  <a:lnTo>
                    <a:pt x="1549" y="4"/>
                  </a:lnTo>
                  <a:lnTo>
                    <a:pt x="1486" y="0"/>
                  </a:lnTo>
                  <a:lnTo>
                    <a:pt x="1422" y="0"/>
                  </a:lnTo>
                  <a:lnTo>
                    <a:pt x="1422" y="0"/>
                  </a:lnTo>
                  <a:lnTo>
                    <a:pt x="1421" y="0"/>
                  </a:lnTo>
                  <a:lnTo>
                    <a:pt x="1421" y="0"/>
                  </a:lnTo>
                  <a:lnTo>
                    <a:pt x="1419" y="0"/>
                  </a:lnTo>
                  <a:lnTo>
                    <a:pt x="1419" y="0"/>
                  </a:lnTo>
                  <a:lnTo>
                    <a:pt x="1346" y="1"/>
                  </a:lnTo>
                  <a:lnTo>
                    <a:pt x="1274" y="6"/>
                  </a:lnTo>
                  <a:lnTo>
                    <a:pt x="1203" y="16"/>
                  </a:lnTo>
                  <a:lnTo>
                    <a:pt x="1134" y="28"/>
                  </a:lnTo>
                  <a:lnTo>
                    <a:pt x="1064" y="44"/>
                  </a:lnTo>
                  <a:lnTo>
                    <a:pt x="997" y="62"/>
                  </a:lnTo>
                  <a:lnTo>
                    <a:pt x="931" y="85"/>
                  </a:lnTo>
                  <a:lnTo>
                    <a:pt x="867" y="110"/>
                  </a:lnTo>
                  <a:lnTo>
                    <a:pt x="804" y="140"/>
                  </a:lnTo>
                  <a:lnTo>
                    <a:pt x="743" y="171"/>
                  </a:lnTo>
                  <a:lnTo>
                    <a:pt x="682" y="204"/>
                  </a:lnTo>
                  <a:lnTo>
                    <a:pt x="626" y="242"/>
                  </a:lnTo>
                  <a:lnTo>
                    <a:pt x="570" y="281"/>
                  </a:lnTo>
                  <a:lnTo>
                    <a:pt x="516" y="323"/>
                  </a:lnTo>
                  <a:lnTo>
                    <a:pt x="465" y="367"/>
                  </a:lnTo>
                  <a:lnTo>
                    <a:pt x="415" y="415"/>
                  </a:lnTo>
                  <a:lnTo>
                    <a:pt x="367" y="464"/>
                  </a:lnTo>
                  <a:lnTo>
                    <a:pt x="323" y="516"/>
                  </a:lnTo>
                  <a:lnTo>
                    <a:pt x="282" y="570"/>
                  </a:lnTo>
                  <a:lnTo>
                    <a:pt x="242" y="626"/>
                  </a:lnTo>
                  <a:lnTo>
                    <a:pt x="204" y="682"/>
                  </a:lnTo>
                  <a:lnTo>
                    <a:pt x="171" y="743"/>
                  </a:lnTo>
                  <a:lnTo>
                    <a:pt x="140" y="804"/>
                  </a:lnTo>
                  <a:lnTo>
                    <a:pt x="110" y="867"/>
                  </a:lnTo>
                  <a:lnTo>
                    <a:pt x="85" y="931"/>
                  </a:lnTo>
                  <a:lnTo>
                    <a:pt x="62" y="997"/>
                  </a:lnTo>
                  <a:lnTo>
                    <a:pt x="44" y="1065"/>
                  </a:lnTo>
                  <a:lnTo>
                    <a:pt x="28" y="1134"/>
                  </a:lnTo>
                  <a:lnTo>
                    <a:pt x="16" y="1203"/>
                  </a:lnTo>
                  <a:lnTo>
                    <a:pt x="6" y="1274"/>
                  </a:lnTo>
                  <a:lnTo>
                    <a:pt x="1" y="1347"/>
                  </a:lnTo>
                  <a:lnTo>
                    <a:pt x="0" y="1419"/>
                  </a:lnTo>
                  <a:lnTo>
                    <a:pt x="0" y="1419"/>
                  </a:lnTo>
                  <a:lnTo>
                    <a:pt x="1" y="1487"/>
                  </a:lnTo>
                  <a:lnTo>
                    <a:pt x="5" y="1553"/>
                  </a:lnTo>
                  <a:lnTo>
                    <a:pt x="13" y="1619"/>
                  </a:lnTo>
                  <a:lnTo>
                    <a:pt x="23" y="1683"/>
                  </a:lnTo>
                  <a:lnTo>
                    <a:pt x="38" y="1747"/>
                  </a:lnTo>
                  <a:lnTo>
                    <a:pt x="54" y="1810"/>
                  </a:lnTo>
                  <a:lnTo>
                    <a:pt x="72" y="1871"/>
                  </a:lnTo>
                  <a:lnTo>
                    <a:pt x="94" y="1932"/>
                  </a:lnTo>
                  <a:lnTo>
                    <a:pt x="118" y="1991"/>
                  </a:lnTo>
                  <a:lnTo>
                    <a:pt x="145" y="2047"/>
                  </a:lnTo>
                  <a:lnTo>
                    <a:pt x="174" y="2103"/>
                  </a:lnTo>
                  <a:lnTo>
                    <a:pt x="206" y="2159"/>
                  </a:lnTo>
                  <a:lnTo>
                    <a:pt x="240" y="2212"/>
                  </a:lnTo>
                  <a:lnTo>
                    <a:pt x="277" y="2263"/>
                  </a:lnTo>
                  <a:lnTo>
                    <a:pt x="315" y="2313"/>
                  </a:lnTo>
                  <a:lnTo>
                    <a:pt x="356" y="2360"/>
                  </a:lnTo>
                  <a:lnTo>
                    <a:pt x="399" y="2407"/>
                  </a:lnTo>
                  <a:lnTo>
                    <a:pt x="443" y="2451"/>
                  </a:lnTo>
                  <a:lnTo>
                    <a:pt x="489" y="2492"/>
                  </a:lnTo>
                  <a:lnTo>
                    <a:pt x="537" y="2534"/>
                  </a:lnTo>
                  <a:lnTo>
                    <a:pt x="588" y="2572"/>
                  </a:lnTo>
                  <a:lnTo>
                    <a:pt x="639" y="2606"/>
                  </a:lnTo>
                  <a:lnTo>
                    <a:pt x="692" y="2641"/>
                  </a:lnTo>
                  <a:lnTo>
                    <a:pt x="748" y="2672"/>
                  </a:lnTo>
                  <a:lnTo>
                    <a:pt x="804" y="2700"/>
                  </a:lnTo>
                  <a:lnTo>
                    <a:pt x="862" y="2726"/>
                  </a:lnTo>
                  <a:lnTo>
                    <a:pt x="921" y="2750"/>
                  </a:lnTo>
                  <a:lnTo>
                    <a:pt x="982" y="2771"/>
                  </a:lnTo>
                  <a:lnTo>
                    <a:pt x="1043" y="2789"/>
                  </a:lnTo>
                  <a:lnTo>
                    <a:pt x="1106" y="2806"/>
                  </a:lnTo>
                  <a:lnTo>
                    <a:pt x="1170" y="2819"/>
                  </a:lnTo>
                  <a:lnTo>
                    <a:pt x="1234" y="2829"/>
                  </a:lnTo>
                  <a:lnTo>
                    <a:pt x="1234" y="3094"/>
                  </a:lnTo>
                  <a:lnTo>
                    <a:pt x="1234" y="3094"/>
                  </a:lnTo>
                  <a:lnTo>
                    <a:pt x="1236" y="3119"/>
                  </a:lnTo>
                  <a:lnTo>
                    <a:pt x="1239" y="3142"/>
                  </a:lnTo>
                  <a:lnTo>
                    <a:pt x="1246" y="3165"/>
                  </a:lnTo>
                  <a:lnTo>
                    <a:pt x="1254" y="3186"/>
                  </a:lnTo>
                  <a:lnTo>
                    <a:pt x="1264" y="3206"/>
                  </a:lnTo>
                  <a:lnTo>
                    <a:pt x="1275" y="3226"/>
                  </a:lnTo>
                  <a:lnTo>
                    <a:pt x="1289" y="3244"/>
                  </a:lnTo>
                  <a:lnTo>
                    <a:pt x="1304" y="3261"/>
                  </a:lnTo>
                  <a:lnTo>
                    <a:pt x="1320" y="3276"/>
                  </a:lnTo>
                  <a:lnTo>
                    <a:pt x="1338" y="3290"/>
                  </a:lnTo>
                  <a:lnTo>
                    <a:pt x="1358" y="3302"/>
                  </a:lnTo>
                  <a:lnTo>
                    <a:pt x="1379" y="3312"/>
                  </a:lnTo>
                  <a:lnTo>
                    <a:pt x="1401" y="3320"/>
                  </a:lnTo>
                  <a:lnTo>
                    <a:pt x="1422" y="3325"/>
                  </a:lnTo>
                  <a:lnTo>
                    <a:pt x="1447" y="3328"/>
                  </a:lnTo>
                  <a:lnTo>
                    <a:pt x="1470" y="3330"/>
                  </a:lnTo>
                  <a:lnTo>
                    <a:pt x="2601" y="3330"/>
                  </a:lnTo>
                  <a:lnTo>
                    <a:pt x="2601" y="3330"/>
                  </a:lnTo>
                  <a:lnTo>
                    <a:pt x="2625" y="3328"/>
                  </a:lnTo>
                  <a:lnTo>
                    <a:pt x="2649" y="3325"/>
                  </a:lnTo>
                  <a:lnTo>
                    <a:pt x="2670" y="3320"/>
                  </a:lnTo>
                  <a:lnTo>
                    <a:pt x="2693" y="3312"/>
                  </a:lnTo>
                  <a:lnTo>
                    <a:pt x="2713" y="3302"/>
                  </a:lnTo>
                  <a:lnTo>
                    <a:pt x="2733" y="3290"/>
                  </a:lnTo>
                  <a:lnTo>
                    <a:pt x="2751" y="3276"/>
                  </a:lnTo>
                  <a:lnTo>
                    <a:pt x="2767" y="3261"/>
                  </a:lnTo>
                  <a:lnTo>
                    <a:pt x="2782" y="3244"/>
                  </a:lnTo>
                  <a:lnTo>
                    <a:pt x="2795" y="3226"/>
                  </a:lnTo>
                  <a:lnTo>
                    <a:pt x="2808" y="3206"/>
                  </a:lnTo>
                  <a:lnTo>
                    <a:pt x="2818" y="3186"/>
                  </a:lnTo>
                  <a:lnTo>
                    <a:pt x="2825" y="3165"/>
                  </a:lnTo>
                  <a:lnTo>
                    <a:pt x="2831" y="3142"/>
                  </a:lnTo>
                  <a:lnTo>
                    <a:pt x="2835" y="3119"/>
                  </a:lnTo>
                  <a:lnTo>
                    <a:pt x="2836" y="3094"/>
                  </a:lnTo>
                  <a:lnTo>
                    <a:pt x="2836" y="2334"/>
                  </a:lnTo>
                  <a:lnTo>
                    <a:pt x="3014" y="2265"/>
                  </a:lnTo>
                  <a:lnTo>
                    <a:pt x="3014" y="2265"/>
                  </a:lnTo>
                  <a:lnTo>
                    <a:pt x="3036" y="2255"/>
                  </a:lnTo>
                  <a:lnTo>
                    <a:pt x="3057" y="2243"/>
                  </a:lnTo>
                  <a:lnTo>
                    <a:pt x="3077" y="2230"/>
                  </a:lnTo>
                  <a:lnTo>
                    <a:pt x="3094" y="2215"/>
                  </a:lnTo>
                  <a:lnTo>
                    <a:pt x="3110" y="2199"/>
                  </a:lnTo>
                  <a:lnTo>
                    <a:pt x="3125" y="2182"/>
                  </a:lnTo>
                  <a:lnTo>
                    <a:pt x="3136" y="2163"/>
                  </a:lnTo>
                  <a:lnTo>
                    <a:pt x="3148" y="2143"/>
                  </a:lnTo>
                  <a:lnTo>
                    <a:pt x="3156" y="2121"/>
                  </a:lnTo>
                  <a:lnTo>
                    <a:pt x="3163" y="2100"/>
                  </a:lnTo>
                  <a:lnTo>
                    <a:pt x="3168" y="2079"/>
                  </a:lnTo>
                  <a:lnTo>
                    <a:pt x="3169" y="2055"/>
                  </a:lnTo>
                  <a:lnTo>
                    <a:pt x="3169" y="2032"/>
                  </a:lnTo>
                  <a:lnTo>
                    <a:pt x="3168" y="2009"/>
                  </a:lnTo>
                  <a:lnTo>
                    <a:pt x="3163" y="1986"/>
                  </a:lnTo>
                  <a:lnTo>
                    <a:pt x="3155" y="1963"/>
                  </a:lnTo>
                  <a:lnTo>
                    <a:pt x="3155" y="1963"/>
                  </a:lnTo>
                  <a:close/>
                  <a:moveTo>
                    <a:pt x="1632" y="1305"/>
                  </a:moveTo>
                  <a:lnTo>
                    <a:pt x="1552" y="1317"/>
                  </a:lnTo>
                  <a:lnTo>
                    <a:pt x="1552" y="1317"/>
                  </a:lnTo>
                  <a:lnTo>
                    <a:pt x="1547" y="1342"/>
                  </a:lnTo>
                  <a:lnTo>
                    <a:pt x="1543" y="1366"/>
                  </a:lnTo>
                  <a:lnTo>
                    <a:pt x="1543" y="1366"/>
                  </a:lnTo>
                  <a:lnTo>
                    <a:pt x="1541" y="1373"/>
                  </a:lnTo>
                  <a:lnTo>
                    <a:pt x="1541" y="1373"/>
                  </a:lnTo>
                  <a:lnTo>
                    <a:pt x="1539" y="1381"/>
                  </a:lnTo>
                  <a:lnTo>
                    <a:pt x="1539" y="1381"/>
                  </a:lnTo>
                  <a:lnTo>
                    <a:pt x="1526" y="1429"/>
                  </a:lnTo>
                  <a:lnTo>
                    <a:pt x="1595" y="1473"/>
                  </a:lnTo>
                  <a:lnTo>
                    <a:pt x="1589" y="1487"/>
                  </a:lnTo>
                  <a:lnTo>
                    <a:pt x="1592" y="1488"/>
                  </a:lnTo>
                  <a:lnTo>
                    <a:pt x="1531" y="1614"/>
                  </a:lnTo>
                  <a:lnTo>
                    <a:pt x="1453" y="1589"/>
                  </a:lnTo>
                  <a:lnTo>
                    <a:pt x="1453" y="1589"/>
                  </a:lnTo>
                  <a:lnTo>
                    <a:pt x="1437" y="1614"/>
                  </a:lnTo>
                  <a:lnTo>
                    <a:pt x="1419" y="1637"/>
                  </a:lnTo>
                  <a:lnTo>
                    <a:pt x="1401" y="1660"/>
                  </a:lnTo>
                  <a:lnTo>
                    <a:pt x="1381" y="1683"/>
                  </a:lnTo>
                  <a:lnTo>
                    <a:pt x="1419" y="1746"/>
                  </a:lnTo>
                  <a:lnTo>
                    <a:pt x="1411" y="1752"/>
                  </a:lnTo>
                  <a:lnTo>
                    <a:pt x="1416" y="1760"/>
                  </a:lnTo>
                  <a:lnTo>
                    <a:pt x="1307" y="1848"/>
                  </a:lnTo>
                  <a:lnTo>
                    <a:pt x="1247" y="1792"/>
                  </a:lnTo>
                  <a:lnTo>
                    <a:pt x="1247" y="1792"/>
                  </a:lnTo>
                  <a:lnTo>
                    <a:pt x="1221" y="1807"/>
                  </a:lnTo>
                  <a:lnTo>
                    <a:pt x="1193" y="1821"/>
                  </a:lnTo>
                  <a:lnTo>
                    <a:pt x="1165" y="1835"/>
                  </a:lnTo>
                  <a:lnTo>
                    <a:pt x="1135" y="1846"/>
                  </a:lnTo>
                  <a:lnTo>
                    <a:pt x="1142" y="1915"/>
                  </a:lnTo>
                  <a:lnTo>
                    <a:pt x="1137" y="1915"/>
                  </a:lnTo>
                  <a:lnTo>
                    <a:pt x="1139" y="1930"/>
                  </a:lnTo>
                  <a:lnTo>
                    <a:pt x="1004" y="1961"/>
                  </a:lnTo>
                  <a:lnTo>
                    <a:pt x="974" y="1884"/>
                  </a:lnTo>
                  <a:lnTo>
                    <a:pt x="974" y="1884"/>
                  </a:lnTo>
                  <a:lnTo>
                    <a:pt x="943" y="1887"/>
                  </a:lnTo>
                  <a:lnTo>
                    <a:pt x="910" y="1887"/>
                  </a:lnTo>
                  <a:lnTo>
                    <a:pt x="878" y="1887"/>
                  </a:lnTo>
                  <a:lnTo>
                    <a:pt x="845" y="1884"/>
                  </a:lnTo>
                  <a:lnTo>
                    <a:pt x="817" y="1961"/>
                  </a:lnTo>
                  <a:lnTo>
                    <a:pt x="680" y="1932"/>
                  </a:lnTo>
                  <a:lnTo>
                    <a:pt x="689" y="1849"/>
                  </a:lnTo>
                  <a:lnTo>
                    <a:pt x="689" y="1849"/>
                  </a:lnTo>
                  <a:lnTo>
                    <a:pt x="657" y="1838"/>
                  </a:lnTo>
                  <a:lnTo>
                    <a:pt x="628" y="1825"/>
                  </a:lnTo>
                  <a:lnTo>
                    <a:pt x="598" y="1810"/>
                  </a:lnTo>
                  <a:lnTo>
                    <a:pt x="572" y="1793"/>
                  </a:lnTo>
                  <a:lnTo>
                    <a:pt x="512" y="1851"/>
                  </a:lnTo>
                  <a:lnTo>
                    <a:pt x="402" y="1764"/>
                  </a:lnTo>
                  <a:lnTo>
                    <a:pt x="410" y="1752"/>
                  </a:lnTo>
                  <a:lnTo>
                    <a:pt x="407" y="1749"/>
                  </a:lnTo>
                  <a:lnTo>
                    <a:pt x="441" y="1689"/>
                  </a:lnTo>
                  <a:lnTo>
                    <a:pt x="441" y="1689"/>
                  </a:lnTo>
                  <a:lnTo>
                    <a:pt x="420" y="1668"/>
                  </a:lnTo>
                  <a:lnTo>
                    <a:pt x="400" y="1643"/>
                  </a:lnTo>
                  <a:lnTo>
                    <a:pt x="382" y="1619"/>
                  </a:lnTo>
                  <a:lnTo>
                    <a:pt x="364" y="1594"/>
                  </a:lnTo>
                  <a:lnTo>
                    <a:pt x="286" y="1619"/>
                  </a:lnTo>
                  <a:lnTo>
                    <a:pt x="224" y="1493"/>
                  </a:lnTo>
                  <a:lnTo>
                    <a:pt x="232" y="1488"/>
                  </a:lnTo>
                  <a:lnTo>
                    <a:pt x="227" y="1478"/>
                  </a:lnTo>
                  <a:lnTo>
                    <a:pt x="290" y="1437"/>
                  </a:lnTo>
                  <a:lnTo>
                    <a:pt x="290" y="1437"/>
                  </a:lnTo>
                  <a:lnTo>
                    <a:pt x="282" y="1409"/>
                  </a:lnTo>
                  <a:lnTo>
                    <a:pt x="275" y="1381"/>
                  </a:lnTo>
                  <a:lnTo>
                    <a:pt x="268" y="1351"/>
                  </a:lnTo>
                  <a:lnTo>
                    <a:pt x="263" y="1322"/>
                  </a:lnTo>
                  <a:lnTo>
                    <a:pt x="183" y="1312"/>
                  </a:lnTo>
                  <a:lnTo>
                    <a:pt x="181" y="1172"/>
                  </a:lnTo>
                  <a:lnTo>
                    <a:pt x="186" y="1172"/>
                  </a:lnTo>
                  <a:lnTo>
                    <a:pt x="184" y="1157"/>
                  </a:lnTo>
                  <a:lnTo>
                    <a:pt x="265" y="1147"/>
                  </a:lnTo>
                  <a:lnTo>
                    <a:pt x="265" y="1147"/>
                  </a:lnTo>
                  <a:lnTo>
                    <a:pt x="268" y="1117"/>
                  </a:lnTo>
                  <a:lnTo>
                    <a:pt x="275" y="1089"/>
                  </a:lnTo>
                  <a:lnTo>
                    <a:pt x="282" y="1061"/>
                  </a:lnTo>
                  <a:lnTo>
                    <a:pt x="288" y="1033"/>
                  </a:lnTo>
                  <a:lnTo>
                    <a:pt x="222" y="990"/>
                  </a:lnTo>
                  <a:lnTo>
                    <a:pt x="229" y="977"/>
                  </a:lnTo>
                  <a:lnTo>
                    <a:pt x="226" y="976"/>
                  </a:lnTo>
                  <a:lnTo>
                    <a:pt x="286" y="849"/>
                  </a:lnTo>
                  <a:lnTo>
                    <a:pt x="362" y="875"/>
                  </a:lnTo>
                  <a:lnTo>
                    <a:pt x="362" y="875"/>
                  </a:lnTo>
                  <a:lnTo>
                    <a:pt x="379" y="850"/>
                  </a:lnTo>
                  <a:lnTo>
                    <a:pt x="397" y="826"/>
                  </a:lnTo>
                  <a:lnTo>
                    <a:pt x="417" y="802"/>
                  </a:lnTo>
                  <a:lnTo>
                    <a:pt x="436" y="779"/>
                  </a:lnTo>
                  <a:lnTo>
                    <a:pt x="399" y="718"/>
                  </a:lnTo>
                  <a:lnTo>
                    <a:pt x="407" y="712"/>
                  </a:lnTo>
                  <a:lnTo>
                    <a:pt x="402" y="704"/>
                  </a:lnTo>
                  <a:lnTo>
                    <a:pt x="511" y="616"/>
                  </a:lnTo>
                  <a:lnTo>
                    <a:pt x="568" y="672"/>
                  </a:lnTo>
                  <a:lnTo>
                    <a:pt x="568" y="672"/>
                  </a:lnTo>
                  <a:lnTo>
                    <a:pt x="596" y="656"/>
                  </a:lnTo>
                  <a:lnTo>
                    <a:pt x="624" y="641"/>
                  </a:lnTo>
                  <a:lnTo>
                    <a:pt x="652" y="628"/>
                  </a:lnTo>
                  <a:lnTo>
                    <a:pt x="682" y="616"/>
                  </a:lnTo>
                  <a:lnTo>
                    <a:pt x="675" y="549"/>
                  </a:lnTo>
                  <a:lnTo>
                    <a:pt x="679" y="547"/>
                  </a:lnTo>
                  <a:lnTo>
                    <a:pt x="679" y="534"/>
                  </a:lnTo>
                  <a:lnTo>
                    <a:pt x="814" y="502"/>
                  </a:lnTo>
                  <a:lnTo>
                    <a:pt x="842" y="578"/>
                  </a:lnTo>
                  <a:lnTo>
                    <a:pt x="842" y="578"/>
                  </a:lnTo>
                  <a:lnTo>
                    <a:pt x="875" y="577"/>
                  </a:lnTo>
                  <a:lnTo>
                    <a:pt x="908" y="575"/>
                  </a:lnTo>
                  <a:lnTo>
                    <a:pt x="908" y="575"/>
                  </a:lnTo>
                  <a:lnTo>
                    <a:pt x="941" y="577"/>
                  </a:lnTo>
                  <a:lnTo>
                    <a:pt x="972" y="578"/>
                  </a:lnTo>
                  <a:lnTo>
                    <a:pt x="1000" y="501"/>
                  </a:lnTo>
                  <a:lnTo>
                    <a:pt x="1137" y="532"/>
                  </a:lnTo>
                  <a:lnTo>
                    <a:pt x="1129" y="615"/>
                  </a:lnTo>
                  <a:lnTo>
                    <a:pt x="1129" y="615"/>
                  </a:lnTo>
                  <a:lnTo>
                    <a:pt x="1160" y="626"/>
                  </a:lnTo>
                  <a:lnTo>
                    <a:pt x="1190" y="639"/>
                  </a:lnTo>
                  <a:lnTo>
                    <a:pt x="1218" y="654"/>
                  </a:lnTo>
                  <a:lnTo>
                    <a:pt x="1246" y="669"/>
                  </a:lnTo>
                  <a:lnTo>
                    <a:pt x="1305" y="611"/>
                  </a:lnTo>
                  <a:lnTo>
                    <a:pt x="1416" y="699"/>
                  </a:lnTo>
                  <a:lnTo>
                    <a:pt x="1407" y="710"/>
                  </a:lnTo>
                  <a:lnTo>
                    <a:pt x="1412" y="713"/>
                  </a:lnTo>
                  <a:lnTo>
                    <a:pt x="1376" y="773"/>
                  </a:lnTo>
                  <a:lnTo>
                    <a:pt x="1376" y="773"/>
                  </a:lnTo>
                  <a:lnTo>
                    <a:pt x="1397" y="796"/>
                  </a:lnTo>
                  <a:lnTo>
                    <a:pt x="1417" y="819"/>
                  </a:lnTo>
                  <a:lnTo>
                    <a:pt x="1435" y="845"/>
                  </a:lnTo>
                  <a:lnTo>
                    <a:pt x="1453" y="870"/>
                  </a:lnTo>
                  <a:lnTo>
                    <a:pt x="1531" y="844"/>
                  </a:lnTo>
                  <a:lnTo>
                    <a:pt x="1592" y="969"/>
                  </a:lnTo>
                  <a:lnTo>
                    <a:pt x="1585" y="976"/>
                  </a:lnTo>
                  <a:lnTo>
                    <a:pt x="1590" y="984"/>
                  </a:lnTo>
                  <a:lnTo>
                    <a:pt x="1528" y="1025"/>
                  </a:lnTo>
                  <a:lnTo>
                    <a:pt x="1528" y="1025"/>
                  </a:lnTo>
                  <a:lnTo>
                    <a:pt x="1536" y="1053"/>
                  </a:lnTo>
                  <a:lnTo>
                    <a:pt x="1543" y="1083"/>
                  </a:lnTo>
                  <a:lnTo>
                    <a:pt x="1549" y="1111"/>
                  </a:lnTo>
                  <a:lnTo>
                    <a:pt x="1554" y="1140"/>
                  </a:lnTo>
                  <a:lnTo>
                    <a:pt x="1635" y="1152"/>
                  </a:lnTo>
                  <a:lnTo>
                    <a:pt x="1636" y="1290"/>
                  </a:lnTo>
                  <a:lnTo>
                    <a:pt x="1632" y="1292"/>
                  </a:lnTo>
                  <a:lnTo>
                    <a:pt x="1632" y="1305"/>
                  </a:lnTo>
                  <a:close/>
                  <a:moveTo>
                    <a:pt x="2482" y="1035"/>
                  </a:moveTo>
                  <a:lnTo>
                    <a:pt x="2411" y="1028"/>
                  </a:lnTo>
                  <a:lnTo>
                    <a:pt x="2411" y="1028"/>
                  </a:lnTo>
                  <a:lnTo>
                    <a:pt x="2410" y="1030"/>
                  </a:lnTo>
                  <a:lnTo>
                    <a:pt x="2410" y="1030"/>
                  </a:lnTo>
                  <a:lnTo>
                    <a:pt x="2400" y="1053"/>
                  </a:lnTo>
                  <a:lnTo>
                    <a:pt x="2388" y="1076"/>
                  </a:lnTo>
                  <a:lnTo>
                    <a:pt x="2375" y="1098"/>
                  </a:lnTo>
                  <a:lnTo>
                    <a:pt x="2360" y="1119"/>
                  </a:lnTo>
                  <a:lnTo>
                    <a:pt x="2403" y="1177"/>
                  </a:lnTo>
                  <a:lnTo>
                    <a:pt x="2309" y="1264"/>
                  </a:lnTo>
                  <a:lnTo>
                    <a:pt x="2255" y="1216"/>
                  </a:lnTo>
                  <a:lnTo>
                    <a:pt x="2255" y="1216"/>
                  </a:lnTo>
                  <a:lnTo>
                    <a:pt x="2253" y="1218"/>
                  </a:lnTo>
                  <a:lnTo>
                    <a:pt x="2253" y="1218"/>
                  </a:lnTo>
                  <a:lnTo>
                    <a:pt x="2235" y="1229"/>
                  </a:lnTo>
                  <a:lnTo>
                    <a:pt x="2235" y="1229"/>
                  </a:lnTo>
                  <a:lnTo>
                    <a:pt x="2233" y="1229"/>
                  </a:lnTo>
                  <a:lnTo>
                    <a:pt x="2233" y="1229"/>
                  </a:lnTo>
                  <a:lnTo>
                    <a:pt x="2210" y="1241"/>
                  </a:lnTo>
                  <a:lnTo>
                    <a:pt x="2210" y="1241"/>
                  </a:lnTo>
                  <a:lnTo>
                    <a:pt x="2208" y="1241"/>
                  </a:lnTo>
                  <a:lnTo>
                    <a:pt x="2208" y="1241"/>
                  </a:lnTo>
                  <a:lnTo>
                    <a:pt x="2185" y="1251"/>
                  </a:lnTo>
                  <a:lnTo>
                    <a:pt x="2161" y="1259"/>
                  </a:lnTo>
                  <a:lnTo>
                    <a:pt x="2162" y="1332"/>
                  </a:lnTo>
                  <a:lnTo>
                    <a:pt x="2034" y="1347"/>
                  </a:lnTo>
                  <a:lnTo>
                    <a:pt x="2019" y="1276"/>
                  </a:lnTo>
                  <a:lnTo>
                    <a:pt x="2019" y="1276"/>
                  </a:lnTo>
                  <a:lnTo>
                    <a:pt x="2017" y="1276"/>
                  </a:lnTo>
                  <a:lnTo>
                    <a:pt x="2017" y="1276"/>
                  </a:lnTo>
                  <a:lnTo>
                    <a:pt x="1996" y="1274"/>
                  </a:lnTo>
                  <a:lnTo>
                    <a:pt x="1996" y="1274"/>
                  </a:lnTo>
                  <a:lnTo>
                    <a:pt x="1991" y="1274"/>
                  </a:lnTo>
                  <a:lnTo>
                    <a:pt x="1991" y="1274"/>
                  </a:lnTo>
                  <a:lnTo>
                    <a:pt x="1968" y="1269"/>
                  </a:lnTo>
                  <a:lnTo>
                    <a:pt x="1968" y="1269"/>
                  </a:lnTo>
                  <a:lnTo>
                    <a:pt x="1966" y="1269"/>
                  </a:lnTo>
                  <a:lnTo>
                    <a:pt x="1966" y="1269"/>
                  </a:lnTo>
                  <a:lnTo>
                    <a:pt x="1943" y="1264"/>
                  </a:lnTo>
                  <a:lnTo>
                    <a:pt x="1943" y="1264"/>
                  </a:lnTo>
                  <a:lnTo>
                    <a:pt x="1938" y="1262"/>
                  </a:lnTo>
                  <a:lnTo>
                    <a:pt x="1938" y="1262"/>
                  </a:lnTo>
                  <a:lnTo>
                    <a:pt x="1920" y="1257"/>
                  </a:lnTo>
                  <a:lnTo>
                    <a:pt x="1920" y="1257"/>
                  </a:lnTo>
                  <a:lnTo>
                    <a:pt x="1917" y="1256"/>
                  </a:lnTo>
                  <a:lnTo>
                    <a:pt x="1875" y="1315"/>
                  </a:lnTo>
                  <a:lnTo>
                    <a:pt x="1763" y="1253"/>
                  </a:lnTo>
                  <a:lnTo>
                    <a:pt x="1791" y="1187"/>
                  </a:lnTo>
                  <a:lnTo>
                    <a:pt x="1791" y="1187"/>
                  </a:lnTo>
                  <a:lnTo>
                    <a:pt x="1773" y="1168"/>
                  </a:lnTo>
                  <a:lnTo>
                    <a:pt x="1773" y="1168"/>
                  </a:lnTo>
                  <a:lnTo>
                    <a:pt x="1772" y="1168"/>
                  </a:lnTo>
                  <a:lnTo>
                    <a:pt x="1772" y="1168"/>
                  </a:lnTo>
                  <a:lnTo>
                    <a:pt x="1755" y="1152"/>
                  </a:lnTo>
                  <a:lnTo>
                    <a:pt x="1755" y="1152"/>
                  </a:lnTo>
                  <a:lnTo>
                    <a:pt x="1753" y="1150"/>
                  </a:lnTo>
                  <a:lnTo>
                    <a:pt x="1753" y="1150"/>
                  </a:lnTo>
                  <a:lnTo>
                    <a:pt x="1739" y="1132"/>
                  </a:lnTo>
                  <a:lnTo>
                    <a:pt x="1739" y="1132"/>
                  </a:lnTo>
                  <a:lnTo>
                    <a:pt x="1735" y="1127"/>
                  </a:lnTo>
                  <a:lnTo>
                    <a:pt x="1735" y="1127"/>
                  </a:lnTo>
                  <a:lnTo>
                    <a:pt x="1724" y="1114"/>
                  </a:lnTo>
                  <a:lnTo>
                    <a:pt x="1724" y="1114"/>
                  </a:lnTo>
                  <a:lnTo>
                    <a:pt x="1722" y="1109"/>
                  </a:lnTo>
                  <a:lnTo>
                    <a:pt x="1653" y="1132"/>
                  </a:lnTo>
                  <a:lnTo>
                    <a:pt x="1600" y="1017"/>
                  </a:lnTo>
                  <a:lnTo>
                    <a:pt x="1661" y="981"/>
                  </a:lnTo>
                  <a:lnTo>
                    <a:pt x="1661" y="981"/>
                  </a:lnTo>
                  <a:lnTo>
                    <a:pt x="1656" y="956"/>
                  </a:lnTo>
                  <a:lnTo>
                    <a:pt x="1653" y="931"/>
                  </a:lnTo>
                  <a:lnTo>
                    <a:pt x="1653" y="931"/>
                  </a:lnTo>
                  <a:lnTo>
                    <a:pt x="1651" y="929"/>
                  </a:lnTo>
                  <a:lnTo>
                    <a:pt x="1651" y="929"/>
                  </a:lnTo>
                  <a:lnTo>
                    <a:pt x="1651" y="928"/>
                  </a:lnTo>
                  <a:lnTo>
                    <a:pt x="1651" y="928"/>
                  </a:lnTo>
                  <a:lnTo>
                    <a:pt x="1650" y="905"/>
                  </a:lnTo>
                  <a:lnTo>
                    <a:pt x="1650" y="882"/>
                  </a:lnTo>
                  <a:lnTo>
                    <a:pt x="1650" y="882"/>
                  </a:lnTo>
                  <a:lnTo>
                    <a:pt x="1650" y="877"/>
                  </a:lnTo>
                  <a:lnTo>
                    <a:pt x="1650" y="877"/>
                  </a:lnTo>
                  <a:lnTo>
                    <a:pt x="1650" y="877"/>
                  </a:lnTo>
                  <a:lnTo>
                    <a:pt x="1580" y="855"/>
                  </a:lnTo>
                  <a:lnTo>
                    <a:pt x="1607" y="730"/>
                  </a:lnTo>
                  <a:lnTo>
                    <a:pt x="1678" y="737"/>
                  </a:lnTo>
                  <a:lnTo>
                    <a:pt x="1678" y="737"/>
                  </a:lnTo>
                  <a:lnTo>
                    <a:pt x="1678" y="735"/>
                  </a:lnTo>
                  <a:lnTo>
                    <a:pt x="1678" y="735"/>
                  </a:lnTo>
                  <a:lnTo>
                    <a:pt x="1689" y="712"/>
                  </a:lnTo>
                  <a:lnTo>
                    <a:pt x="1701" y="689"/>
                  </a:lnTo>
                  <a:lnTo>
                    <a:pt x="1714" y="667"/>
                  </a:lnTo>
                  <a:lnTo>
                    <a:pt x="1729" y="646"/>
                  </a:lnTo>
                  <a:lnTo>
                    <a:pt x="1686" y="588"/>
                  </a:lnTo>
                  <a:lnTo>
                    <a:pt x="1780" y="501"/>
                  </a:lnTo>
                  <a:lnTo>
                    <a:pt x="1833" y="549"/>
                  </a:lnTo>
                  <a:lnTo>
                    <a:pt x="1833" y="549"/>
                  </a:lnTo>
                  <a:lnTo>
                    <a:pt x="1836" y="547"/>
                  </a:lnTo>
                  <a:lnTo>
                    <a:pt x="1836" y="547"/>
                  </a:lnTo>
                  <a:lnTo>
                    <a:pt x="1854" y="537"/>
                  </a:lnTo>
                  <a:lnTo>
                    <a:pt x="1854" y="537"/>
                  </a:lnTo>
                  <a:lnTo>
                    <a:pt x="1856" y="535"/>
                  </a:lnTo>
                  <a:lnTo>
                    <a:pt x="1856" y="535"/>
                  </a:lnTo>
                  <a:lnTo>
                    <a:pt x="1877" y="524"/>
                  </a:lnTo>
                  <a:lnTo>
                    <a:pt x="1877" y="524"/>
                  </a:lnTo>
                  <a:lnTo>
                    <a:pt x="1880" y="524"/>
                  </a:lnTo>
                  <a:lnTo>
                    <a:pt x="1880" y="524"/>
                  </a:lnTo>
                  <a:lnTo>
                    <a:pt x="1903" y="514"/>
                  </a:lnTo>
                  <a:lnTo>
                    <a:pt x="1928" y="506"/>
                  </a:lnTo>
                  <a:lnTo>
                    <a:pt x="1927" y="433"/>
                  </a:lnTo>
                  <a:lnTo>
                    <a:pt x="2053" y="418"/>
                  </a:lnTo>
                  <a:lnTo>
                    <a:pt x="2070" y="489"/>
                  </a:lnTo>
                  <a:lnTo>
                    <a:pt x="2070" y="489"/>
                  </a:lnTo>
                  <a:lnTo>
                    <a:pt x="2072" y="489"/>
                  </a:lnTo>
                  <a:lnTo>
                    <a:pt x="2072" y="489"/>
                  </a:lnTo>
                  <a:lnTo>
                    <a:pt x="2093" y="491"/>
                  </a:lnTo>
                  <a:lnTo>
                    <a:pt x="2093" y="491"/>
                  </a:lnTo>
                  <a:lnTo>
                    <a:pt x="2098" y="491"/>
                  </a:lnTo>
                  <a:lnTo>
                    <a:pt x="2098" y="491"/>
                  </a:lnTo>
                  <a:lnTo>
                    <a:pt x="2121" y="494"/>
                  </a:lnTo>
                  <a:lnTo>
                    <a:pt x="2121" y="494"/>
                  </a:lnTo>
                  <a:lnTo>
                    <a:pt x="2121" y="496"/>
                  </a:lnTo>
                  <a:lnTo>
                    <a:pt x="2121" y="496"/>
                  </a:lnTo>
                  <a:lnTo>
                    <a:pt x="2146" y="501"/>
                  </a:lnTo>
                  <a:lnTo>
                    <a:pt x="2146" y="501"/>
                  </a:lnTo>
                  <a:lnTo>
                    <a:pt x="2149" y="502"/>
                  </a:lnTo>
                  <a:lnTo>
                    <a:pt x="2149" y="502"/>
                  </a:lnTo>
                  <a:lnTo>
                    <a:pt x="2169" y="507"/>
                  </a:lnTo>
                  <a:lnTo>
                    <a:pt x="2169" y="507"/>
                  </a:lnTo>
                  <a:lnTo>
                    <a:pt x="2172" y="509"/>
                  </a:lnTo>
                  <a:lnTo>
                    <a:pt x="2212" y="450"/>
                  </a:lnTo>
                  <a:lnTo>
                    <a:pt x="2324" y="512"/>
                  </a:lnTo>
                  <a:lnTo>
                    <a:pt x="2296" y="578"/>
                  </a:lnTo>
                  <a:lnTo>
                    <a:pt x="2296" y="578"/>
                  </a:lnTo>
                  <a:lnTo>
                    <a:pt x="2316" y="595"/>
                  </a:lnTo>
                  <a:lnTo>
                    <a:pt x="2316" y="595"/>
                  </a:lnTo>
                  <a:lnTo>
                    <a:pt x="2316" y="596"/>
                  </a:lnTo>
                  <a:lnTo>
                    <a:pt x="2316" y="596"/>
                  </a:lnTo>
                  <a:lnTo>
                    <a:pt x="2332" y="613"/>
                  </a:lnTo>
                  <a:lnTo>
                    <a:pt x="2332" y="613"/>
                  </a:lnTo>
                  <a:lnTo>
                    <a:pt x="2334" y="615"/>
                  </a:lnTo>
                  <a:lnTo>
                    <a:pt x="2334" y="615"/>
                  </a:lnTo>
                  <a:lnTo>
                    <a:pt x="2350" y="633"/>
                  </a:lnTo>
                  <a:lnTo>
                    <a:pt x="2350" y="633"/>
                  </a:lnTo>
                  <a:lnTo>
                    <a:pt x="2353" y="638"/>
                  </a:lnTo>
                  <a:lnTo>
                    <a:pt x="2353" y="638"/>
                  </a:lnTo>
                  <a:lnTo>
                    <a:pt x="2363" y="651"/>
                  </a:lnTo>
                  <a:lnTo>
                    <a:pt x="2363" y="651"/>
                  </a:lnTo>
                  <a:lnTo>
                    <a:pt x="2367" y="656"/>
                  </a:lnTo>
                  <a:lnTo>
                    <a:pt x="2434" y="631"/>
                  </a:lnTo>
                  <a:lnTo>
                    <a:pt x="2489" y="748"/>
                  </a:lnTo>
                  <a:lnTo>
                    <a:pt x="2426" y="784"/>
                  </a:lnTo>
                  <a:lnTo>
                    <a:pt x="2426" y="784"/>
                  </a:lnTo>
                  <a:lnTo>
                    <a:pt x="2433" y="809"/>
                  </a:lnTo>
                  <a:lnTo>
                    <a:pt x="2436" y="834"/>
                  </a:lnTo>
                  <a:lnTo>
                    <a:pt x="2436" y="834"/>
                  </a:lnTo>
                  <a:lnTo>
                    <a:pt x="2436" y="835"/>
                  </a:lnTo>
                  <a:lnTo>
                    <a:pt x="2436" y="835"/>
                  </a:lnTo>
                  <a:lnTo>
                    <a:pt x="2436" y="837"/>
                  </a:lnTo>
                  <a:lnTo>
                    <a:pt x="2436" y="837"/>
                  </a:lnTo>
                  <a:lnTo>
                    <a:pt x="2438" y="860"/>
                  </a:lnTo>
                  <a:lnTo>
                    <a:pt x="2439" y="882"/>
                  </a:lnTo>
                  <a:lnTo>
                    <a:pt x="2439" y="882"/>
                  </a:lnTo>
                  <a:lnTo>
                    <a:pt x="2439" y="888"/>
                  </a:lnTo>
                  <a:lnTo>
                    <a:pt x="2439" y="888"/>
                  </a:lnTo>
                  <a:lnTo>
                    <a:pt x="2507" y="910"/>
                  </a:lnTo>
                  <a:lnTo>
                    <a:pt x="2482" y="1035"/>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3" name="Freeform 23"/>
            <p:cNvSpPr>
              <a:spLocks/>
            </p:cNvSpPr>
            <p:nvPr/>
          </p:nvSpPr>
          <p:spPr bwMode="auto">
            <a:xfrm>
              <a:off x="8413750" y="2987675"/>
              <a:ext cx="203200" cy="125413"/>
            </a:xfrm>
            <a:custGeom>
              <a:avLst/>
              <a:gdLst>
                <a:gd name="T0" fmla="*/ 178 w 256"/>
                <a:gd name="T1" fmla="*/ 157 h 157"/>
                <a:gd name="T2" fmla="*/ 79 w 256"/>
                <a:gd name="T3" fmla="*/ 157 h 157"/>
                <a:gd name="T4" fmla="*/ 79 w 256"/>
                <a:gd name="T5" fmla="*/ 157 h 157"/>
                <a:gd name="T6" fmla="*/ 63 w 256"/>
                <a:gd name="T7" fmla="*/ 155 h 157"/>
                <a:gd name="T8" fmla="*/ 50 w 256"/>
                <a:gd name="T9" fmla="*/ 152 h 157"/>
                <a:gd name="T10" fmla="*/ 35 w 256"/>
                <a:gd name="T11" fmla="*/ 144 h 157"/>
                <a:gd name="T12" fmla="*/ 23 w 256"/>
                <a:gd name="T13" fmla="*/ 134 h 157"/>
                <a:gd name="T14" fmla="*/ 15 w 256"/>
                <a:gd name="T15" fmla="*/ 122 h 157"/>
                <a:gd name="T16" fmla="*/ 7 w 256"/>
                <a:gd name="T17" fmla="*/ 109 h 157"/>
                <a:gd name="T18" fmla="*/ 2 w 256"/>
                <a:gd name="T19" fmla="*/ 94 h 157"/>
                <a:gd name="T20" fmla="*/ 0 w 256"/>
                <a:gd name="T21" fmla="*/ 80 h 157"/>
                <a:gd name="T22" fmla="*/ 0 w 256"/>
                <a:gd name="T23" fmla="*/ 80 h 157"/>
                <a:gd name="T24" fmla="*/ 2 w 256"/>
                <a:gd name="T25" fmla="*/ 63 h 157"/>
                <a:gd name="T26" fmla="*/ 7 w 256"/>
                <a:gd name="T27" fmla="*/ 48 h 157"/>
                <a:gd name="T28" fmla="*/ 15 w 256"/>
                <a:gd name="T29" fmla="*/ 35 h 157"/>
                <a:gd name="T30" fmla="*/ 23 w 256"/>
                <a:gd name="T31" fmla="*/ 23 h 157"/>
                <a:gd name="T32" fmla="*/ 35 w 256"/>
                <a:gd name="T33" fmla="*/ 14 h 157"/>
                <a:gd name="T34" fmla="*/ 50 w 256"/>
                <a:gd name="T35" fmla="*/ 7 h 157"/>
                <a:gd name="T36" fmla="*/ 63 w 256"/>
                <a:gd name="T37" fmla="*/ 2 h 157"/>
                <a:gd name="T38" fmla="*/ 79 w 256"/>
                <a:gd name="T39" fmla="*/ 0 h 157"/>
                <a:gd name="T40" fmla="*/ 178 w 256"/>
                <a:gd name="T41" fmla="*/ 0 h 157"/>
                <a:gd name="T42" fmla="*/ 178 w 256"/>
                <a:gd name="T43" fmla="*/ 0 h 157"/>
                <a:gd name="T44" fmla="*/ 193 w 256"/>
                <a:gd name="T45" fmla="*/ 2 h 157"/>
                <a:gd name="T46" fmla="*/ 208 w 256"/>
                <a:gd name="T47" fmla="*/ 7 h 157"/>
                <a:gd name="T48" fmla="*/ 221 w 256"/>
                <a:gd name="T49" fmla="*/ 14 h 157"/>
                <a:gd name="T50" fmla="*/ 233 w 256"/>
                <a:gd name="T51" fmla="*/ 23 h 157"/>
                <a:gd name="T52" fmla="*/ 243 w 256"/>
                <a:gd name="T53" fmla="*/ 35 h 157"/>
                <a:gd name="T54" fmla="*/ 251 w 256"/>
                <a:gd name="T55" fmla="*/ 48 h 157"/>
                <a:gd name="T56" fmla="*/ 254 w 256"/>
                <a:gd name="T57" fmla="*/ 63 h 157"/>
                <a:gd name="T58" fmla="*/ 256 w 256"/>
                <a:gd name="T59" fmla="*/ 80 h 157"/>
                <a:gd name="T60" fmla="*/ 256 w 256"/>
                <a:gd name="T61" fmla="*/ 80 h 157"/>
                <a:gd name="T62" fmla="*/ 254 w 256"/>
                <a:gd name="T63" fmla="*/ 94 h 157"/>
                <a:gd name="T64" fmla="*/ 251 w 256"/>
                <a:gd name="T65" fmla="*/ 109 h 157"/>
                <a:gd name="T66" fmla="*/ 243 w 256"/>
                <a:gd name="T67" fmla="*/ 122 h 157"/>
                <a:gd name="T68" fmla="*/ 233 w 256"/>
                <a:gd name="T69" fmla="*/ 134 h 157"/>
                <a:gd name="T70" fmla="*/ 221 w 256"/>
                <a:gd name="T71" fmla="*/ 144 h 157"/>
                <a:gd name="T72" fmla="*/ 208 w 256"/>
                <a:gd name="T73" fmla="*/ 152 h 157"/>
                <a:gd name="T74" fmla="*/ 193 w 256"/>
                <a:gd name="T75" fmla="*/ 155 h 157"/>
                <a:gd name="T76" fmla="*/ 178 w 256"/>
                <a:gd name="T77" fmla="*/ 157 h 157"/>
                <a:gd name="T78" fmla="*/ 178 w 256"/>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6" h="157">
                  <a:moveTo>
                    <a:pt x="178" y="157"/>
                  </a:moveTo>
                  <a:lnTo>
                    <a:pt x="79" y="157"/>
                  </a:lnTo>
                  <a:lnTo>
                    <a:pt x="79" y="157"/>
                  </a:lnTo>
                  <a:lnTo>
                    <a:pt x="63" y="155"/>
                  </a:lnTo>
                  <a:lnTo>
                    <a:pt x="50"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50" y="7"/>
                  </a:lnTo>
                  <a:lnTo>
                    <a:pt x="63" y="2"/>
                  </a:lnTo>
                  <a:lnTo>
                    <a:pt x="79" y="0"/>
                  </a:lnTo>
                  <a:lnTo>
                    <a:pt x="178" y="0"/>
                  </a:lnTo>
                  <a:lnTo>
                    <a:pt x="178" y="0"/>
                  </a:lnTo>
                  <a:lnTo>
                    <a:pt x="193" y="2"/>
                  </a:lnTo>
                  <a:lnTo>
                    <a:pt x="208" y="7"/>
                  </a:lnTo>
                  <a:lnTo>
                    <a:pt x="221" y="14"/>
                  </a:lnTo>
                  <a:lnTo>
                    <a:pt x="233" y="23"/>
                  </a:lnTo>
                  <a:lnTo>
                    <a:pt x="243" y="35"/>
                  </a:lnTo>
                  <a:lnTo>
                    <a:pt x="251" y="48"/>
                  </a:lnTo>
                  <a:lnTo>
                    <a:pt x="254" y="63"/>
                  </a:lnTo>
                  <a:lnTo>
                    <a:pt x="256" y="80"/>
                  </a:lnTo>
                  <a:lnTo>
                    <a:pt x="256" y="80"/>
                  </a:lnTo>
                  <a:lnTo>
                    <a:pt x="254" y="94"/>
                  </a:lnTo>
                  <a:lnTo>
                    <a:pt x="251" y="109"/>
                  </a:lnTo>
                  <a:lnTo>
                    <a:pt x="243" y="122"/>
                  </a:lnTo>
                  <a:lnTo>
                    <a:pt x="233" y="134"/>
                  </a:lnTo>
                  <a:lnTo>
                    <a:pt x="221" y="144"/>
                  </a:lnTo>
                  <a:lnTo>
                    <a:pt x="208" y="152"/>
                  </a:lnTo>
                  <a:lnTo>
                    <a:pt x="193" y="155"/>
                  </a:lnTo>
                  <a:lnTo>
                    <a:pt x="178" y="157"/>
                  </a:lnTo>
                  <a:lnTo>
                    <a:pt x="178" y="157"/>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4" name="Freeform 24"/>
            <p:cNvSpPr>
              <a:spLocks/>
            </p:cNvSpPr>
            <p:nvPr/>
          </p:nvSpPr>
          <p:spPr bwMode="auto">
            <a:xfrm>
              <a:off x="8670925" y="2987675"/>
              <a:ext cx="215900" cy="125413"/>
            </a:xfrm>
            <a:custGeom>
              <a:avLst/>
              <a:gdLst>
                <a:gd name="T0" fmla="*/ 193 w 270"/>
                <a:gd name="T1" fmla="*/ 157 h 157"/>
                <a:gd name="T2" fmla="*/ 79 w 270"/>
                <a:gd name="T3" fmla="*/ 157 h 157"/>
                <a:gd name="T4" fmla="*/ 79 w 270"/>
                <a:gd name="T5" fmla="*/ 157 h 157"/>
                <a:gd name="T6" fmla="*/ 63 w 270"/>
                <a:gd name="T7" fmla="*/ 155 h 157"/>
                <a:gd name="T8" fmla="*/ 49 w 270"/>
                <a:gd name="T9" fmla="*/ 152 h 157"/>
                <a:gd name="T10" fmla="*/ 35 w 270"/>
                <a:gd name="T11" fmla="*/ 144 h 157"/>
                <a:gd name="T12" fmla="*/ 23 w 270"/>
                <a:gd name="T13" fmla="*/ 134 h 157"/>
                <a:gd name="T14" fmla="*/ 15 w 270"/>
                <a:gd name="T15" fmla="*/ 122 h 157"/>
                <a:gd name="T16" fmla="*/ 7 w 270"/>
                <a:gd name="T17" fmla="*/ 109 h 157"/>
                <a:gd name="T18" fmla="*/ 2 w 270"/>
                <a:gd name="T19" fmla="*/ 94 h 157"/>
                <a:gd name="T20" fmla="*/ 0 w 270"/>
                <a:gd name="T21" fmla="*/ 80 h 157"/>
                <a:gd name="T22" fmla="*/ 0 w 270"/>
                <a:gd name="T23" fmla="*/ 80 h 157"/>
                <a:gd name="T24" fmla="*/ 2 w 270"/>
                <a:gd name="T25" fmla="*/ 63 h 157"/>
                <a:gd name="T26" fmla="*/ 7 w 270"/>
                <a:gd name="T27" fmla="*/ 48 h 157"/>
                <a:gd name="T28" fmla="*/ 15 w 270"/>
                <a:gd name="T29" fmla="*/ 35 h 157"/>
                <a:gd name="T30" fmla="*/ 23 w 270"/>
                <a:gd name="T31" fmla="*/ 23 h 157"/>
                <a:gd name="T32" fmla="*/ 35 w 270"/>
                <a:gd name="T33" fmla="*/ 14 h 157"/>
                <a:gd name="T34" fmla="*/ 49 w 270"/>
                <a:gd name="T35" fmla="*/ 7 h 157"/>
                <a:gd name="T36" fmla="*/ 63 w 270"/>
                <a:gd name="T37" fmla="*/ 2 h 157"/>
                <a:gd name="T38" fmla="*/ 79 w 270"/>
                <a:gd name="T39" fmla="*/ 0 h 157"/>
                <a:gd name="T40" fmla="*/ 193 w 270"/>
                <a:gd name="T41" fmla="*/ 0 h 157"/>
                <a:gd name="T42" fmla="*/ 193 w 270"/>
                <a:gd name="T43" fmla="*/ 0 h 157"/>
                <a:gd name="T44" fmla="*/ 208 w 270"/>
                <a:gd name="T45" fmla="*/ 2 h 157"/>
                <a:gd name="T46" fmla="*/ 222 w 270"/>
                <a:gd name="T47" fmla="*/ 7 h 157"/>
                <a:gd name="T48" fmla="*/ 236 w 270"/>
                <a:gd name="T49" fmla="*/ 14 h 157"/>
                <a:gd name="T50" fmla="*/ 247 w 270"/>
                <a:gd name="T51" fmla="*/ 23 h 157"/>
                <a:gd name="T52" fmla="*/ 257 w 270"/>
                <a:gd name="T53" fmla="*/ 35 h 157"/>
                <a:gd name="T54" fmla="*/ 265 w 270"/>
                <a:gd name="T55" fmla="*/ 48 h 157"/>
                <a:gd name="T56" fmla="*/ 269 w 270"/>
                <a:gd name="T57" fmla="*/ 63 h 157"/>
                <a:gd name="T58" fmla="*/ 270 w 270"/>
                <a:gd name="T59" fmla="*/ 80 h 157"/>
                <a:gd name="T60" fmla="*/ 270 w 270"/>
                <a:gd name="T61" fmla="*/ 80 h 157"/>
                <a:gd name="T62" fmla="*/ 269 w 270"/>
                <a:gd name="T63" fmla="*/ 94 h 157"/>
                <a:gd name="T64" fmla="*/ 265 w 270"/>
                <a:gd name="T65" fmla="*/ 109 h 157"/>
                <a:gd name="T66" fmla="*/ 257 w 270"/>
                <a:gd name="T67" fmla="*/ 122 h 157"/>
                <a:gd name="T68" fmla="*/ 247 w 270"/>
                <a:gd name="T69" fmla="*/ 134 h 157"/>
                <a:gd name="T70" fmla="*/ 236 w 270"/>
                <a:gd name="T71" fmla="*/ 144 h 157"/>
                <a:gd name="T72" fmla="*/ 222 w 270"/>
                <a:gd name="T73" fmla="*/ 152 h 157"/>
                <a:gd name="T74" fmla="*/ 208 w 270"/>
                <a:gd name="T75" fmla="*/ 155 h 157"/>
                <a:gd name="T76" fmla="*/ 193 w 270"/>
                <a:gd name="T77" fmla="*/ 157 h 157"/>
                <a:gd name="T78" fmla="*/ 193 w 270"/>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0" h="157">
                  <a:moveTo>
                    <a:pt x="193" y="157"/>
                  </a:moveTo>
                  <a:lnTo>
                    <a:pt x="79" y="157"/>
                  </a:lnTo>
                  <a:lnTo>
                    <a:pt x="79" y="157"/>
                  </a:lnTo>
                  <a:lnTo>
                    <a:pt x="63" y="155"/>
                  </a:lnTo>
                  <a:lnTo>
                    <a:pt x="49"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49" y="7"/>
                  </a:lnTo>
                  <a:lnTo>
                    <a:pt x="63" y="2"/>
                  </a:lnTo>
                  <a:lnTo>
                    <a:pt x="79" y="0"/>
                  </a:lnTo>
                  <a:lnTo>
                    <a:pt x="193" y="0"/>
                  </a:lnTo>
                  <a:lnTo>
                    <a:pt x="193" y="0"/>
                  </a:lnTo>
                  <a:lnTo>
                    <a:pt x="208" y="2"/>
                  </a:lnTo>
                  <a:lnTo>
                    <a:pt x="222" y="7"/>
                  </a:lnTo>
                  <a:lnTo>
                    <a:pt x="236" y="14"/>
                  </a:lnTo>
                  <a:lnTo>
                    <a:pt x="247" y="23"/>
                  </a:lnTo>
                  <a:lnTo>
                    <a:pt x="257" y="35"/>
                  </a:lnTo>
                  <a:lnTo>
                    <a:pt x="265" y="48"/>
                  </a:lnTo>
                  <a:lnTo>
                    <a:pt x="269" y="63"/>
                  </a:lnTo>
                  <a:lnTo>
                    <a:pt x="270" y="80"/>
                  </a:lnTo>
                  <a:lnTo>
                    <a:pt x="270" y="80"/>
                  </a:lnTo>
                  <a:lnTo>
                    <a:pt x="269" y="94"/>
                  </a:lnTo>
                  <a:lnTo>
                    <a:pt x="265" y="109"/>
                  </a:lnTo>
                  <a:lnTo>
                    <a:pt x="257" y="122"/>
                  </a:lnTo>
                  <a:lnTo>
                    <a:pt x="247" y="134"/>
                  </a:lnTo>
                  <a:lnTo>
                    <a:pt x="236" y="144"/>
                  </a:lnTo>
                  <a:lnTo>
                    <a:pt x="222" y="152"/>
                  </a:lnTo>
                  <a:lnTo>
                    <a:pt x="208" y="155"/>
                  </a:lnTo>
                  <a:lnTo>
                    <a:pt x="193" y="157"/>
                  </a:lnTo>
                  <a:lnTo>
                    <a:pt x="193" y="157"/>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5" name="Freeform 25"/>
            <p:cNvSpPr>
              <a:spLocks/>
            </p:cNvSpPr>
            <p:nvPr/>
          </p:nvSpPr>
          <p:spPr bwMode="auto">
            <a:xfrm>
              <a:off x="8940800" y="2987675"/>
              <a:ext cx="203200" cy="125413"/>
            </a:xfrm>
            <a:custGeom>
              <a:avLst/>
              <a:gdLst>
                <a:gd name="T0" fmla="*/ 178 w 255"/>
                <a:gd name="T1" fmla="*/ 157 h 157"/>
                <a:gd name="T2" fmla="*/ 79 w 255"/>
                <a:gd name="T3" fmla="*/ 157 h 157"/>
                <a:gd name="T4" fmla="*/ 79 w 255"/>
                <a:gd name="T5" fmla="*/ 157 h 157"/>
                <a:gd name="T6" fmla="*/ 62 w 255"/>
                <a:gd name="T7" fmla="*/ 155 h 157"/>
                <a:gd name="T8" fmla="*/ 47 w 255"/>
                <a:gd name="T9" fmla="*/ 152 h 157"/>
                <a:gd name="T10" fmla="*/ 34 w 255"/>
                <a:gd name="T11" fmla="*/ 144 h 157"/>
                <a:gd name="T12" fmla="*/ 23 w 255"/>
                <a:gd name="T13" fmla="*/ 134 h 157"/>
                <a:gd name="T14" fmla="*/ 14 w 255"/>
                <a:gd name="T15" fmla="*/ 122 h 157"/>
                <a:gd name="T16" fmla="*/ 6 w 255"/>
                <a:gd name="T17" fmla="*/ 109 h 157"/>
                <a:gd name="T18" fmla="*/ 1 w 255"/>
                <a:gd name="T19" fmla="*/ 94 h 157"/>
                <a:gd name="T20" fmla="*/ 0 w 255"/>
                <a:gd name="T21" fmla="*/ 80 h 157"/>
                <a:gd name="T22" fmla="*/ 0 w 255"/>
                <a:gd name="T23" fmla="*/ 80 h 157"/>
                <a:gd name="T24" fmla="*/ 1 w 255"/>
                <a:gd name="T25" fmla="*/ 63 h 157"/>
                <a:gd name="T26" fmla="*/ 6 w 255"/>
                <a:gd name="T27" fmla="*/ 48 h 157"/>
                <a:gd name="T28" fmla="*/ 14 w 255"/>
                <a:gd name="T29" fmla="*/ 35 h 157"/>
                <a:gd name="T30" fmla="*/ 23 w 255"/>
                <a:gd name="T31" fmla="*/ 23 h 157"/>
                <a:gd name="T32" fmla="*/ 34 w 255"/>
                <a:gd name="T33" fmla="*/ 14 h 157"/>
                <a:gd name="T34" fmla="*/ 47 w 255"/>
                <a:gd name="T35" fmla="*/ 7 h 157"/>
                <a:gd name="T36" fmla="*/ 62 w 255"/>
                <a:gd name="T37" fmla="*/ 2 h 157"/>
                <a:gd name="T38" fmla="*/ 79 w 255"/>
                <a:gd name="T39" fmla="*/ 0 h 157"/>
                <a:gd name="T40" fmla="*/ 178 w 255"/>
                <a:gd name="T41" fmla="*/ 0 h 157"/>
                <a:gd name="T42" fmla="*/ 178 w 255"/>
                <a:gd name="T43" fmla="*/ 0 h 157"/>
                <a:gd name="T44" fmla="*/ 192 w 255"/>
                <a:gd name="T45" fmla="*/ 2 h 157"/>
                <a:gd name="T46" fmla="*/ 207 w 255"/>
                <a:gd name="T47" fmla="*/ 7 h 157"/>
                <a:gd name="T48" fmla="*/ 220 w 255"/>
                <a:gd name="T49" fmla="*/ 14 h 157"/>
                <a:gd name="T50" fmla="*/ 232 w 255"/>
                <a:gd name="T51" fmla="*/ 23 h 157"/>
                <a:gd name="T52" fmla="*/ 242 w 255"/>
                <a:gd name="T53" fmla="*/ 35 h 157"/>
                <a:gd name="T54" fmla="*/ 250 w 255"/>
                <a:gd name="T55" fmla="*/ 48 h 157"/>
                <a:gd name="T56" fmla="*/ 253 w 255"/>
                <a:gd name="T57" fmla="*/ 63 h 157"/>
                <a:gd name="T58" fmla="*/ 255 w 255"/>
                <a:gd name="T59" fmla="*/ 80 h 157"/>
                <a:gd name="T60" fmla="*/ 255 w 255"/>
                <a:gd name="T61" fmla="*/ 80 h 157"/>
                <a:gd name="T62" fmla="*/ 253 w 255"/>
                <a:gd name="T63" fmla="*/ 94 h 157"/>
                <a:gd name="T64" fmla="*/ 250 w 255"/>
                <a:gd name="T65" fmla="*/ 109 h 157"/>
                <a:gd name="T66" fmla="*/ 242 w 255"/>
                <a:gd name="T67" fmla="*/ 122 h 157"/>
                <a:gd name="T68" fmla="*/ 232 w 255"/>
                <a:gd name="T69" fmla="*/ 134 h 157"/>
                <a:gd name="T70" fmla="*/ 220 w 255"/>
                <a:gd name="T71" fmla="*/ 144 h 157"/>
                <a:gd name="T72" fmla="*/ 207 w 255"/>
                <a:gd name="T73" fmla="*/ 152 h 157"/>
                <a:gd name="T74" fmla="*/ 192 w 255"/>
                <a:gd name="T75" fmla="*/ 155 h 157"/>
                <a:gd name="T76" fmla="*/ 178 w 255"/>
                <a:gd name="T77" fmla="*/ 157 h 157"/>
                <a:gd name="T78" fmla="*/ 178 w 255"/>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157">
                  <a:moveTo>
                    <a:pt x="178" y="157"/>
                  </a:moveTo>
                  <a:lnTo>
                    <a:pt x="79" y="157"/>
                  </a:lnTo>
                  <a:lnTo>
                    <a:pt x="79" y="157"/>
                  </a:lnTo>
                  <a:lnTo>
                    <a:pt x="62" y="155"/>
                  </a:lnTo>
                  <a:lnTo>
                    <a:pt x="47" y="152"/>
                  </a:lnTo>
                  <a:lnTo>
                    <a:pt x="34" y="144"/>
                  </a:lnTo>
                  <a:lnTo>
                    <a:pt x="23" y="134"/>
                  </a:lnTo>
                  <a:lnTo>
                    <a:pt x="14" y="122"/>
                  </a:lnTo>
                  <a:lnTo>
                    <a:pt x="6" y="109"/>
                  </a:lnTo>
                  <a:lnTo>
                    <a:pt x="1" y="94"/>
                  </a:lnTo>
                  <a:lnTo>
                    <a:pt x="0" y="80"/>
                  </a:lnTo>
                  <a:lnTo>
                    <a:pt x="0" y="80"/>
                  </a:lnTo>
                  <a:lnTo>
                    <a:pt x="1" y="63"/>
                  </a:lnTo>
                  <a:lnTo>
                    <a:pt x="6" y="48"/>
                  </a:lnTo>
                  <a:lnTo>
                    <a:pt x="14" y="35"/>
                  </a:lnTo>
                  <a:lnTo>
                    <a:pt x="23" y="23"/>
                  </a:lnTo>
                  <a:lnTo>
                    <a:pt x="34" y="14"/>
                  </a:lnTo>
                  <a:lnTo>
                    <a:pt x="47" y="7"/>
                  </a:lnTo>
                  <a:lnTo>
                    <a:pt x="62" y="2"/>
                  </a:lnTo>
                  <a:lnTo>
                    <a:pt x="79" y="0"/>
                  </a:lnTo>
                  <a:lnTo>
                    <a:pt x="178" y="0"/>
                  </a:lnTo>
                  <a:lnTo>
                    <a:pt x="178" y="0"/>
                  </a:lnTo>
                  <a:lnTo>
                    <a:pt x="192" y="2"/>
                  </a:lnTo>
                  <a:lnTo>
                    <a:pt x="207" y="7"/>
                  </a:lnTo>
                  <a:lnTo>
                    <a:pt x="220" y="14"/>
                  </a:lnTo>
                  <a:lnTo>
                    <a:pt x="232" y="23"/>
                  </a:lnTo>
                  <a:lnTo>
                    <a:pt x="242" y="35"/>
                  </a:lnTo>
                  <a:lnTo>
                    <a:pt x="250" y="48"/>
                  </a:lnTo>
                  <a:lnTo>
                    <a:pt x="253" y="63"/>
                  </a:lnTo>
                  <a:lnTo>
                    <a:pt x="255" y="80"/>
                  </a:lnTo>
                  <a:lnTo>
                    <a:pt x="255" y="80"/>
                  </a:lnTo>
                  <a:lnTo>
                    <a:pt x="253" y="94"/>
                  </a:lnTo>
                  <a:lnTo>
                    <a:pt x="250" y="109"/>
                  </a:lnTo>
                  <a:lnTo>
                    <a:pt x="242" y="122"/>
                  </a:lnTo>
                  <a:lnTo>
                    <a:pt x="232" y="134"/>
                  </a:lnTo>
                  <a:lnTo>
                    <a:pt x="220" y="144"/>
                  </a:lnTo>
                  <a:lnTo>
                    <a:pt x="207" y="152"/>
                  </a:lnTo>
                  <a:lnTo>
                    <a:pt x="192" y="155"/>
                  </a:lnTo>
                  <a:lnTo>
                    <a:pt x="178" y="157"/>
                  </a:lnTo>
                  <a:lnTo>
                    <a:pt x="178" y="157"/>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6" name="Freeform 26"/>
            <p:cNvSpPr>
              <a:spLocks/>
            </p:cNvSpPr>
            <p:nvPr/>
          </p:nvSpPr>
          <p:spPr bwMode="auto">
            <a:xfrm>
              <a:off x="0" y="3613150"/>
              <a:ext cx="914400" cy="1016000"/>
            </a:xfrm>
            <a:custGeom>
              <a:avLst/>
              <a:gdLst>
                <a:gd name="T0" fmla="*/ 1033 w 1152"/>
                <a:gd name="T1" fmla="*/ 1224 h 1280"/>
                <a:gd name="T2" fmla="*/ 908 w 1152"/>
                <a:gd name="T3" fmla="*/ 1255 h 1280"/>
                <a:gd name="T4" fmla="*/ 798 w 1152"/>
                <a:gd name="T5" fmla="*/ 1273 h 1280"/>
                <a:gd name="T6" fmla="*/ 679 w 1152"/>
                <a:gd name="T7" fmla="*/ 1280 h 1280"/>
                <a:gd name="T8" fmla="*/ 598 w 1152"/>
                <a:gd name="T9" fmla="*/ 1277 h 1280"/>
                <a:gd name="T10" fmla="*/ 488 w 1152"/>
                <a:gd name="T11" fmla="*/ 1263 h 1280"/>
                <a:gd name="T12" fmla="*/ 387 w 1152"/>
                <a:gd name="T13" fmla="*/ 1237 h 1280"/>
                <a:gd name="T14" fmla="*/ 326 w 1152"/>
                <a:gd name="T15" fmla="*/ 1212 h 1280"/>
                <a:gd name="T16" fmla="*/ 244 w 1152"/>
                <a:gd name="T17" fmla="*/ 1168 h 1280"/>
                <a:gd name="T18" fmla="*/ 175 w 1152"/>
                <a:gd name="T19" fmla="*/ 1113 h 1280"/>
                <a:gd name="T20" fmla="*/ 134 w 1152"/>
                <a:gd name="T21" fmla="*/ 1072 h 1280"/>
                <a:gd name="T22" fmla="*/ 84 w 1152"/>
                <a:gd name="T23" fmla="*/ 1000 h 1280"/>
                <a:gd name="T24" fmla="*/ 45 w 1152"/>
                <a:gd name="T25" fmla="*/ 919 h 1280"/>
                <a:gd name="T26" fmla="*/ 25 w 1152"/>
                <a:gd name="T27" fmla="*/ 859 h 1280"/>
                <a:gd name="T28" fmla="*/ 7 w 1152"/>
                <a:gd name="T29" fmla="*/ 764 h 1280"/>
                <a:gd name="T30" fmla="*/ 0 w 1152"/>
                <a:gd name="T31" fmla="*/ 660 h 1280"/>
                <a:gd name="T32" fmla="*/ 5 w 1152"/>
                <a:gd name="T33" fmla="*/ 578 h 1280"/>
                <a:gd name="T34" fmla="*/ 18 w 1152"/>
                <a:gd name="T35" fmla="*/ 495 h 1280"/>
                <a:gd name="T36" fmla="*/ 56 w 1152"/>
                <a:gd name="T37" fmla="*/ 376 h 1280"/>
                <a:gd name="T38" fmla="*/ 94 w 1152"/>
                <a:gd name="T39" fmla="*/ 304 h 1280"/>
                <a:gd name="T40" fmla="*/ 170 w 1152"/>
                <a:gd name="T41" fmla="*/ 203 h 1280"/>
                <a:gd name="T42" fmla="*/ 234 w 1152"/>
                <a:gd name="T43" fmla="*/ 146 h 1280"/>
                <a:gd name="T44" fmla="*/ 310 w 1152"/>
                <a:gd name="T45" fmla="*/ 96 h 1280"/>
                <a:gd name="T46" fmla="*/ 442 w 1152"/>
                <a:gd name="T47" fmla="*/ 38 h 1280"/>
                <a:gd name="T48" fmla="*/ 546 w 1152"/>
                <a:gd name="T49" fmla="*/ 14 h 1280"/>
                <a:gd name="T50" fmla="*/ 724 w 1152"/>
                <a:gd name="T51" fmla="*/ 0 h 1280"/>
                <a:gd name="T52" fmla="*/ 829 w 1152"/>
                <a:gd name="T53" fmla="*/ 4 h 1280"/>
                <a:gd name="T54" fmla="*/ 923 w 1152"/>
                <a:gd name="T55" fmla="*/ 15 h 1280"/>
                <a:gd name="T56" fmla="*/ 1004 w 1152"/>
                <a:gd name="T57" fmla="*/ 30 h 1280"/>
                <a:gd name="T58" fmla="*/ 1068 w 1152"/>
                <a:gd name="T59" fmla="*/ 371 h 1280"/>
                <a:gd name="T60" fmla="*/ 1007 w 1152"/>
                <a:gd name="T61" fmla="*/ 345 h 1280"/>
                <a:gd name="T62" fmla="*/ 936 w 1152"/>
                <a:gd name="T63" fmla="*/ 324 h 1280"/>
                <a:gd name="T64" fmla="*/ 846 w 1152"/>
                <a:gd name="T65" fmla="*/ 307 h 1280"/>
                <a:gd name="T66" fmla="*/ 732 w 1152"/>
                <a:gd name="T67" fmla="*/ 302 h 1280"/>
                <a:gd name="T68" fmla="*/ 664 w 1152"/>
                <a:gd name="T69" fmla="*/ 307 h 1280"/>
                <a:gd name="T70" fmla="*/ 602 w 1152"/>
                <a:gd name="T71" fmla="*/ 324 h 1280"/>
                <a:gd name="T72" fmla="*/ 519 w 1152"/>
                <a:gd name="T73" fmla="*/ 366 h 1280"/>
                <a:gd name="T74" fmla="*/ 473 w 1152"/>
                <a:gd name="T75" fmla="*/ 409 h 1280"/>
                <a:gd name="T76" fmla="*/ 422 w 1152"/>
                <a:gd name="T77" fmla="*/ 495 h 1280"/>
                <a:gd name="T78" fmla="*/ 410 w 1152"/>
                <a:gd name="T79" fmla="*/ 530 h 1280"/>
                <a:gd name="T80" fmla="*/ 396 w 1152"/>
                <a:gd name="T81" fmla="*/ 648 h 1280"/>
                <a:gd name="T82" fmla="*/ 402 w 1152"/>
                <a:gd name="T83" fmla="*/ 736 h 1280"/>
                <a:gd name="T84" fmla="*/ 417 w 1152"/>
                <a:gd name="T85" fmla="*/ 790 h 1280"/>
                <a:gd name="T86" fmla="*/ 437 w 1152"/>
                <a:gd name="T87" fmla="*/ 836 h 1280"/>
                <a:gd name="T88" fmla="*/ 490 w 1152"/>
                <a:gd name="T89" fmla="*/ 907 h 1280"/>
                <a:gd name="T90" fmla="*/ 534 w 1152"/>
                <a:gd name="T91" fmla="*/ 940 h 1280"/>
                <a:gd name="T92" fmla="*/ 583 w 1152"/>
                <a:gd name="T93" fmla="*/ 962 h 1280"/>
                <a:gd name="T94" fmla="*/ 661 w 1152"/>
                <a:gd name="T95" fmla="*/ 975 h 1280"/>
                <a:gd name="T96" fmla="*/ 717 w 1152"/>
                <a:gd name="T97" fmla="*/ 976 h 1280"/>
                <a:gd name="T98" fmla="*/ 765 w 1152"/>
                <a:gd name="T99" fmla="*/ 972 h 1280"/>
                <a:gd name="T100" fmla="*/ 542 w 1152"/>
                <a:gd name="T101" fmla="*/ 792 h 1280"/>
                <a:gd name="T102" fmla="*/ 1152 w 1152"/>
                <a:gd name="T103" fmla="*/ 1176 h 1280"/>
                <a:gd name="T104" fmla="*/ 1085 w 1152"/>
                <a:gd name="T105" fmla="*/ 1207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52" h="1280">
                  <a:moveTo>
                    <a:pt x="1085" y="1207"/>
                  </a:moveTo>
                  <a:lnTo>
                    <a:pt x="1085" y="1207"/>
                  </a:lnTo>
                  <a:lnTo>
                    <a:pt x="1033" y="1224"/>
                  </a:lnTo>
                  <a:lnTo>
                    <a:pt x="974" y="1240"/>
                  </a:lnTo>
                  <a:lnTo>
                    <a:pt x="974" y="1240"/>
                  </a:lnTo>
                  <a:lnTo>
                    <a:pt x="908" y="1255"/>
                  </a:lnTo>
                  <a:lnTo>
                    <a:pt x="836" y="1268"/>
                  </a:lnTo>
                  <a:lnTo>
                    <a:pt x="836" y="1268"/>
                  </a:lnTo>
                  <a:lnTo>
                    <a:pt x="798" y="1273"/>
                  </a:lnTo>
                  <a:lnTo>
                    <a:pt x="758" y="1277"/>
                  </a:lnTo>
                  <a:lnTo>
                    <a:pt x="720" y="1278"/>
                  </a:lnTo>
                  <a:lnTo>
                    <a:pt x="679" y="1280"/>
                  </a:lnTo>
                  <a:lnTo>
                    <a:pt x="679" y="1280"/>
                  </a:lnTo>
                  <a:lnTo>
                    <a:pt x="638" y="1278"/>
                  </a:lnTo>
                  <a:lnTo>
                    <a:pt x="598" y="1277"/>
                  </a:lnTo>
                  <a:lnTo>
                    <a:pt x="560" y="1273"/>
                  </a:lnTo>
                  <a:lnTo>
                    <a:pt x="524" y="1268"/>
                  </a:lnTo>
                  <a:lnTo>
                    <a:pt x="488" y="1263"/>
                  </a:lnTo>
                  <a:lnTo>
                    <a:pt x="453" y="1255"/>
                  </a:lnTo>
                  <a:lnTo>
                    <a:pt x="419" y="1247"/>
                  </a:lnTo>
                  <a:lnTo>
                    <a:pt x="387" y="1237"/>
                  </a:lnTo>
                  <a:lnTo>
                    <a:pt x="387" y="1237"/>
                  </a:lnTo>
                  <a:lnTo>
                    <a:pt x="356" y="1225"/>
                  </a:lnTo>
                  <a:lnTo>
                    <a:pt x="326" y="1212"/>
                  </a:lnTo>
                  <a:lnTo>
                    <a:pt x="297" y="1199"/>
                  </a:lnTo>
                  <a:lnTo>
                    <a:pt x="270" y="1184"/>
                  </a:lnTo>
                  <a:lnTo>
                    <a:pt x="244" y="1168"/>
                  </a:lnTo>
                  <a:lnTo>
                    <a:pt x="219" y="1151"/>
                  </a:lnTo>
                  <a:lnTo>
                    <a:pt x="196" y="1133"/>
                  </a:lnTo>
                  <a:lnTo>
                    <a:pt x="175" y="1113"/>
                  </a:lnTo>
                  <a:lnTo>
                    <a:pt x="175" y="1113"/>
                  </a:lnTo>
                  <a:lnTo>
                    <a:pt x="153" y="1094"/>
                  </a:lnTo>
                  <a:lnTo>
                    <a:pt x="134" y="1072"/>
                  </a:lnTo>
                  <a:lnTo>
                    <a:pt x="115" y="1049"/>
                  </a:lnTo>
                  <a:lnTo>
                    <a:pt x="99" y="1024"/>
                  </a:lnTo>
                  <a:lnTo>
                    <a:pt x="84" y="1000"/>
                  </a:lnTo>
                  <a:lnTo>
                    <a:pt x="69" y="973"/>
                  </a:lnTo>
                  <a:lnTo>
                    <a:pt x="56" y="947"/>
                  </a:lnTo>
                  <a:lnTo>
                    <a:pt x="45" y="919"/>
                  </a:lnTo>
                  <a:lnTo>
                    <a:pt x="45" y="919"/>
                  </a:lnTo>
                  <a:lnTo>
                    <a:pt x="35" y="889"/>
                  </a:lnTo>
                  <a:lnTo>
                    <a:pt x="25" y="859"/>
                  </a:lnTo>
                  <a:lnTo>
                    <a:pt x="18" y="828"/>
                  </a:lnTo>
                  <a:lnTo>
                    <a:pt x="12" y="797"/>
                  </a:lnTo>
                  <a:lnTo>
                    <a:pt x="7" y="764"/>
                  </a:lnTo>
                  <a:lnTo>
                    <a:pt x="3" y="731"/>
                  </a:lnTo>
                  <a:lnTo>
                    <a:pt x="2" y="696"/>
                  </a:lnTo>
                  <a:lnTo>
                    <a:pt x="0" y="660"/>
                  </a:lnTo>
                  <a:lnTo>
                    <a:pt x="0" y="660"/>
                  </a:lnTo>
                  <a:lnTo>
                    <a:pt x="2" y="619"/>
                  </a:lnTo>
                  <a:lnTo>
                    <a:pt x="5" y="578"/>
                  </a:lnTo>
                  <a:lnTo>
                    <a:pt x="10" y="536"/>
                  </a:lnTo>
                  <a:lnTo>
                    <a:pt x="18" y="495"/>
                  </a:lnTo>
                  <a:lnTo>
                    <a:pt x="18" y="495"/>
                  </a:lnTo>
                  <a:lnTo>
                    <a:pt x="28" y="454"/>
                  </a:lnTo>
                  <a:lnTo>
                    <a:pt x="41" y="414"/>
                  </a:lnTo>
                  <a:lnTo>
                    <a:pt x="56" y="376"/>
                  </a:lnTo>
                  <a:lnTo>
                    <a:pt x="74" y="340"/>
                  </a:lnTo>
                  <a:lnTo>
                    <a:pt x="74" y="340"/>
                  </a:lnTo>
                  <a:lnTo>
                    <a:pt x="94" y="304"/>
                  </a:lnTo>
                  <a:lnTo>
                    <a:pt x="117" y="269"/>
                  </a:lnTo>
                  <a:lnTo>
                    <a:pt x="142" y="236"/>
                  </a:lnTo>
                  <a:lnTo>
                    <a:pt x="170" y="203"/>
                  </a:lnTo>
                  <a:lnTo>
                    <a:pt x="170" y="203"/>
                  </a:lnTo>
                  <a:lnTo>
                    <a:pt x="201" y="174"/>
                  </a:lnTo>
                  <a:lnTo>
                    <a:pt x="234" y="146"/>
                  </a:lnTo>
                  <a:lnTo>
                    <a:pt x="270" y="119"/>
                  </a:lnTo>
                  <a:lnTo>
                    <a:pt x="310" y="96"/>
                  </a:lnTo>
                  <a:lnTo>
                    <a:pt x="310" y="96"/>
                  </a:lnTo>
                  <a:lnTo>
                    <a:pt x="351" y="75"/>
                  </a:lnTo>
                  <a:lnTo>
                    <a:pt x="396" y="55"/>
                  </a:lnTo>
                  <a:lnTo>
                    <a:pt x="442" y="38"/>
                  </a:lnTo>
                  <a:lnTo>
                    <a:pt x="493" y="25"/>
                  </a:lnTo>
                  <a:lnTo>
                    <a:pt x="493" y="25"/>
                  </a:lnTo>
                  <a:lnTo>
                    <a:pt x="546" y="14"/>
                  </a:lnTo>
                  <a:lnTo>
                    <a:pt x="602" y="5"/>
                  </a:lnTo>
                  <a:lnTo>
                    <a:pt x="661" y="2"/>
                  </a:lnTo>
                  <a:lnTo>
                    <a:pt x="724" y="0"/>
                  </a:lnTo>
                  <a:lnTo>
                    <a:pt x="724" y="0"/>
                  </a:lnTo>
                  <a:lnTo>
                    <a:pt x="778" y="0"/>
                  </a:lnTo>
                  <a:lnTo>
                    <a:pt x="829" y="4"/>
                  </a:lnTo>
                  <a:lnTo>
                    <a:pt x="829" y="4"/>
                  </a:lnTo>
                  <a:lnTo>
                    <a:pt x="877" y="9"/>
                  </a:lnTo>
                  <a:lnTo>
                    <a:pt x="923" y="15"/>
                  </a:lnTo>
                  <a:lnTo>
                    <a:pt x="923" y="15"/>
                  </a:lnTo>
                  <a:lnTo>
                    <a:pt x="964" y="22"/>
                  </a:lnTo>
                  <a:lnTo>
                    <a:pt x="1004" y="30"/>
                  </a:lnTo>
                  <a:lnTo>
                    <a:pt x="1004" y="30"/>
                  </a:lnTo>
                  <a:lnTo>
                    <a:pt x="1068" y="45"/>
                  </a:lnTo>
                  <a:lnTo>
                    <a:pt x="1068" y="371"/>
                  </a:lnTo>
                  <a:lnTo>
                    <a:pt x="1068" y="371"/>
                  </a:lnTo>
                  <a:lnTo>
                    <a:pt x="1038" y="358"/>
                  </a:lnTo>
                  <a:lnTo>
                    <a:pt x="1007" y="345"/>
                  </a:lnTo>
                  <a:lnTo>
                    <a:pt x="1007" y="345"/>
                  </a:lnTo>
                  <a:lnTo>
                    <a:pt x="972" y="334"/>
                  </a:lnTo>
                  <a:lnTo>
                    <a:pt x="936" y="324"/>
                  </a:lnTo>
                  <a:lnTo>
                    <a:pt x="936" y="324"/>
                  </a:lnTo>
                  <a:lnTo>
                    <a:pt x="893" y="315"/>
                  </a:lnTo>
                  <a:lnTo>
                    <a:pt x="846" y="307"/>
                  </a:lnTo>
                  <a:lnTo>
                    <a:pt x="846" y="307"/>
                  </a:lnTo>
                  <a:lnTo>
                    <a:pt x="793" y="304"/>
                  </a:lnTo>
                  <a:lnTo>
                    <a:pt x="732" y="302"/>
                  </a:lnTo>
                  <a:lnTo>
                    <a:pt x="732" y="302"/>
                  </a:lnTo>
                  <a:lnTo>
                    <a:pt x="697" y="304"/>
                  </a:lnTo>
                  <a:lnTo>
                    <a:pt x="664" y="307"/>
                  </a:lnTo>
                  <a:lnTo>
                    <a:pt x="633" y="314"/>
                  </a:lnTo>
                  <a:lnTo>
                    <a:pt x="602" y="324"/>
                  </a:lnTo>
                  <a:lnTo>
                    <a:pt x="602" y="324"/>
                  </a:lnTo>
                  <a:lnTo>
                    <a:pt x="572" y="335"/>
                  </a:lnTo>
                  <a:lnTo>
                    <a:pt x="544" y="350"/>
                  </a:lnTo>
                  <a:lnTo>
                    <a:pt x="519" y="366"/>
                  </a:lnTo>
                  <a:lnTo>
                    <a:pt x="494" y="388"/>
                  </a:lnTo>
                  <a:lnTo>
                    <a:pt x="494" y="388"/>
                  </a:lnTo>
                  <a:lnTo>
                    <a:pt x="473" y="409"/>
                  </a:lnTo>
                  <a:lnTo>
                    <a:pt x="453" y="436"/>
                  </a:lnTo>
                  <a:lnTo>
                    <a:pt x="437" y="464"/>
                  </a:lnTo>
                  <a:lnTo>
                    <a:pt x="422" y="495"/>
                  </a:lnTo>
                  <a:lnTo>
                    <a:pt x="422" y="495"/>
                  </a:lnTo>
                  <a:lnTo>
                    <a:pt x="417" y="512"/>
                  </a:lnTo>
                  <a:lnTo>
                    <a:pt x="410" y="530"/>
                  </a:lnTo>
                  <a:lnTo>
                    <a:pt x="402" y="566"/>
                  </a:lnTo>
                  <a:lnTo>
                    <a:pt x="397" y="606"/>
                  </a:lnTo>
                  <a:lnTo>
                    <a:pt x="396" y="648"/>
                  </a:lnTo>
                  <a:lnTo>
                    <a:pt x="396" y="648"/>
                  </a:lnTo>
                  <a:lnTo>
                    <a:pt x="397" y="693"/>
                  </a:lnTo>
                  <a:lnTo>
                    <a:pt x="402" y="736"/>
                  </a:lnTo>
                  <a:lnTo>
                    <a:pt x="407" y="754"/>
                  </a:lnTo>
                  <a:lnTo>
                    <a:pt x="410" y="774"/>
                  </a:lnTo>
                  <a:lnTo>
                    <a:pt x="417" y="790"/>
                  </a:lnTo>
                  <a:lnTo>
                    <a:pt x="422" y="807"/>
                  </a:lnTo>
                  <a:lnTo>
                    <a:pt x="422" y="807"/>
                  </a:lnTo>
                  <a:lnTo>
                    <a:pt x="437" y="836"/>
                  </a:lnTo>
                  <a:lnTo>
                    <a:pt x="453" y="863"/>
                  </a:lnTo>
                  <a:lnTo>
                    <a:pt x="471" y="887"/>
                  </a:lnTo>
                  <a:lnTo>
                    <a:pt x="490" y="907"/>
                  </a:lnTo>
                  <a:lnTo>
                    <a:pt x="490" y="907"/>
                  </a:lnTo>
                  <a:lnTo>
                    <a:pt x="511" y="925"/>
                  </a:lnTo>
                  <a:lnTo>
                    <a:pt x="534" y="940"/>
                  </a:lnTo>
                  <a:lnTo>
                    <a:pt x="559" y="952"/>
                  </a:lnTo>
                  <a:lnTo>
                    <a:pt x="583" y="962"/>
                  </a:lnTo>
                  <a:lnTo>
                    <a:pt x="583" y="962"/>
                  </a:lnTo>
                  <a:lnTo>
                    <a:pt x="610" y="968"/>
                  </a:lnTo>
                  <a:lnTo>
                    <a:pt x="635" y="973"/>
                  </a:lnTo>
                  <a:lnTo>
                    <a:pt x="661" y="975"/>
                  </a:lnTo>
                  <a:lnTo>
                    <a:pt x="686" y="976"/>
                  </a:lnTo>
                  <a:lnTo>
                    <a:pt x="686" y="976"/>
                  </a:lnTo>
                  <a:lnTo>
                    <a:pt x="717" y="976"/>
                  </a:lnTo>
                  <a:lnTo>
                    <a:pt x="743" y="975"/>
                  </a:lnTo>
                  <a:lnTo>
                    <a:pt x="743" y="975"/>
                  </a:lnTo>
                  <a:lnTo>
                    <a:pt x="765" y="972"/>
                  </a:lnTo>
                  <a:lnTo>
                    <a:pt x="780" y="970"/>
                  </a:lnTo>
                  <a:lnTo>
                    <a:pt x="780" y="792"/>
                  </a:lnTo>
                  <a:lnTo>
                    <a:pt x="542" y="792"/>
                  </a:lnTo>
                  <a:lnTo>
                    <a:pt x="542" y="510"/>
                  </a:lnTo>
                  <a:lnTo>
                    <a:pt x="1152" y="510"/>
                  </a:lnTo>
                  <a:lnTo>
                    <a:pt x="1152" y="1176"/>
                  </a:lnTo>
                  <a:lnTo>
                    <a:pt x="1152" y="1176"/>
                  </a:lnTo>
                  <a:lnTo>
                    <a:pt x="1124" y="1191"/>
                  </a:lnTo>
                  <a:lnTo>
                    <a:pt x="1085" y="1207"/>
                  </a:lnTo>
                  <a:lnTo>
                    <a:pt x="1085" y="1207"/>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7" name="Freeform 27"/>
            <p:cNvSpPr>
              <a:spLocks/>
            </p:cNvSpPr>
            <p:nvPr/>
          </p:nvSpPr>
          <p:spPr bwMode="auto">
            <a:xfrm>
              <a:off x="1047750" y="3897313"/>
              <a:ext cx="527050" cy="714375"/>
            </a:xfrm>
            <a:custGeom>
              <a:avLst/>
              <a:gdLst>
                <a:gd name="T0" fmla="*/ 638 w 665"/>
                <a:gd name="T1" fmla="*/ 322 h 900"/>
                <a:gd name="T2" fmla="*/ 638 w 665"/>
                <a:gd name="T3" fmla="*/ 322 h 900"/>
                <a:gd name="T4" fmla="*/ 609 w 665"/>
                <a:gd name="T5" fmla="*/ 313 h 900"/>
                <a:gd name="T6" fmla="*/ 609 w 665"/>
                <a:gd name="T7" fmla="*/ 313 h 900"/>
                <a:gd name="T8" fmla="*/ 577 w 665"/>
                <a:gd name="T9" fmla="*/ 309 h 900"/>
                <a:gd name="T10" fmla="*/ 577 w 665"/>
                <a:gd name="T11" fmla="*/ 309 h 900"/>
                <a:gd name="T12" fmla="*/ 549 w 665"/>
                <a:gd name="T13" fmla="*/ 307 h 900"/>
                <a:gd name="T14" fmla="*/ 549 w 665"/>
                <a:gd name="T15" fmla="*/ 307 h 900"/>
                <a:gd name="T16" fmla="*/ 524 w 665"/>
                <a:gd name="T17" fmla="*/ 307 h 900"/>
                <a:gd name="T18" fmla="*/ 501 w 665"/>
                <a:gd name="T19" fmla="*/ 310 h 900"/>
                <a:gd name="T20" fmla="*/ 482 w 665"/>
                <a:gd name="T21" fmla="*/ 315 h 900"/>
                <a:gd name="T22" fmla="*/ 463 w 665"/>
                <a:gd name="T23" fmla="*/ 322 h 900"/>
                <a:gd name="T24" fmla="*/ 463 w 665"/>
                <a:gd name="T25" fmla="*/ 322 h 900"/>
                <a:gd name="T26" fmla="*/ 447 w 665"/>
                <a:gd name="T27" fmla="*/ 330 h 900"/>
                <a:gd name="T28" fmla="*/ 432 w 665"/>
                <a:gd name="T29" fmla="*/ 342 h 900"/>
                <a:gd name="T30" fmla="*/ 419 w 665"/>
                <a:gd name="T31" fmla="*/ 353 h 900"/>
                <a:gd name="T32" fmla="*/ 407 w 665"/>
                <a:gd name="T33" fmla="*/ 366 h 900"/>
                <a:gd name="T34" fmla="*/ 407 w 665"/>
                <a:gd name="T35" fmla="*/ 366 h 900"/>
                <a:gd name="T36" fmla="*/ 398 w 665"/>
                <a:gd name="T37" fmla="*/ 381 h 900"/>
                <a:gd name="T38" fmla="*/ 389 w 665"/>
                <a:gd name="T39" fmla="*/ 398 h 900"/>
                <a:gd name="T40" fmla="*/ 383 w 665"/>
                <a:gd name="T41" fmla="*/ 414 h 900"/>
                <a:gd name="T42" fmla="*/ 376 w 665"/>
                <a:gd name="T43" fmla="*/ 434 h 900"/>
                <a:gd name="T44" fmla="*/ 376 w 665"/>
                <a:gd name="T45" fmla="*/ 434 h 900"/>
                <a:gd name="T46" fmla="*/ 373 w 665"/>
                <a:gd name="T47" fmla="*/ 454 h 900"/>
                <a:gd name="T48" fmla="*/ 370 w 665"/>
                <a:gd name="T49" fmla="*/ 473 h 900"/>
                <a:gd name="T50" fmla="*/ 368 w 665"/>
                <a:gd name="T51" fmla="*/ 495 h 900"/>
                <a:gd name="T52" fmla="*/ 368 w 665"/>
                <a:gd name="T53" fmla="*/ 516 h 900"/>
                <a:gd name="T54" fmla="*/ 368 w 665"/>
                <a:gd name="T55" fmla="*/ 900 h 900"/>
                <a:gd name="T56" fmla="*/ 0 w 665"/>
                <a:gd name="T57" fmla="*/ 900 h 900"/>
                <a:gd name="T58" fmla="*/ 0 w 665"/>
                <a:gd name="T59" fmla="*/ 17 h 900"/>
                <a:gd name="T60" fmla="*/ 368 w 665"/>
                <a:gd name="T61" fmla="*/ 17 h 900"/>
                <a:gd name="T62" fmla="*/ 368 w 665"/>
                <a:gd name="T63" fmla="*/ 172 h 900"/>
                <a:gd name="T64" fmla="*/ 371 w 665"/>
                <a:gd name="T65" fmla="*/ 172 h 900"/>
                <a:gd name="T66" fmla="*/ 371 w 665"/>
                <a:gd name="T67" fmla="*/ 172 h 900"/>
                <a:gd name="T68" fmla="*/ 379 w 665"/>
                <a:gd name="T69" fmla="*/ 152 h 900"/>
                <a:gd name="T70" fmla="*/ 389 w 665"/>
                <a:gd name="T71" fmla="*/ 132 h 900"/>
                <a:gd name="T72" fmla="*/ 401 w 665"/>
                <a:gd name="T73" fmla="*/ 114 h 900"/>
                <a:gd name="T74" fmla="*/ 412 w 665"/>
                <a:gd name="T75" fmla="*/ 98 h 900"/>
                <a:gd name="T76" fmla="*/ 424 w 665"/>
                <a:gd name="T77" fmla="*/ 83 h 900"/>
                <a:gd name="T78" fmla="*/ 437 w 665"/>
                <a:gd name="T79" fmla="*/ 68 h 900"/>
                <a:gd name="T80" fmla="*/ 452 w 665"/>
                <a:gd name="T81" fmla="*/ 56 h 900"/>
                <a:gd name="T82" fmla="*/ 467 w 665"/>
                <a:gd name="T83" fmla="*/ 45 h 900"/>
                <a:gd name="T84" fmla="*/ 467 w 665"/>
                <a:gd name="T85" fmla="*/ 45 h 900"/>
                <a:gd name="T86" fmla="*/ 483 w 665"/>
                <a:gd name="T87" fmla="*/ 33 h 900"/>
                <a:gd name="T88" fmla="*/ 500 w 665"/>
                <a:gd name="T89" fmla="*/ 25 h 900"/>
                <a:gd name="T90" fmla="*/ 516 w 665"/>
                <a:gd name="T91" fmla="*/ 18 h 900"/>
                <a:gd name="T92" fmla="*/ 534 w 665"/>
                <a:gd name="T93" fmla="*/ 12 h 900"/>
                <a:gd name="T94" fmla="*/ 552 w 665"/>
                <a:gd name="T95" fmla="*/ 7 h 900"/>
                <a:gd name="T96" fmla="*/ 572 w 665"/>
                <a:gd name="T97" fmla="*/ 4 h 900"/>
                <a:gd name="T98" fmla="*/ 592 w 665"/>
                <a:gd name="T99" fmla="*/ 2 h 900"/>
                <a:gd name="T100" fmla="*/ 612 w 665"/>
                <a:gd name="T101" fmla="*/ 0 h 900"/>
                <a:gd name="T102" fmla="*/ 612 w 665"/>
                <a:gd name="T103" fmla="*/ 0 h 900"/>
                <a:gd name="T104" fmla="*/ 632 w 665"/>
                <a:gd name="T105" fmla="*/ 2 h 900"/>
                <a:gd name="T106" fmla="*/ 645 w 665"/>
                <a:gd name="T107" fmla="*/ 4 h 900"/>
                <a:gd name="T108" fmla="*/ 645 w 665"/>
                <a:gd name="T109" fmla="*/ 4 h 900"/>
                <a:gd name="T110" fmla="*/ 665 w 665"/>
                <a:gd name="T111" fmla="*/ 12 h 900"/>
                <a:gd name="T112" fmla="*/ 665 w 665"/>
                <a:gd name="T113" fmla="*/ 332 h 900"/>
                <a:gd name="T114" fmla="*/ 665 w 665"/>
                <a:gd name="T115" fmla="*/ 332 h 900"/>
                <a:gd name="T116" fmla="*/ 638 w 665"/>
                <a:gd name="T117" fmla="*/ 322 h 900"/>
                <a:gd name="T118" fmla="*/ 638 w 665"/>
                <a:gd name="T119" fmla="*/ 322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5" h="900">
                  <a:moveTo>
                    <a:pt x="638" y="322"/>
                  </a:moveTo>
                  <a:lnTo>
                    <a:pt x="638" y="322"/>
                  </a:lnTo>
                  <a:lnTo>
                    <a:pt x="609" y="313"/>
                  </a:lnTo>
                  <a:lnTo>
                    <a:pt x="609" y="313"/>
                  </a:lnTo>
                  <a:lnTo>
                    <a:pt x="577" y="309"/>
                  </a:lnTo>
                  <a:lnTo>
                    <a:pt x="577" y="309"/>
                  </a:lnTo>
                  <a:lnTo>
                    <a:pt x="549" y="307"/>
                  </a:lnTo>
                  <a:lnTo>
                    <a:pt x="549" y="307"/>
                  </a:lnTo>
                  <a:lnTo>
                    <a:pt x="524" y="307"/>
                  </a:lnTo>
                  <a:lnTo>
                    <a:pt x="501" y="310"/>
                  </a:lnTo>
                  <a:lnTo>
                    <a:pt x="482" y="315"/>
                  </a:lnTo>
                  <a:lnTo>
                    <a:pt x="463" y="322"/>
                  </a:lnTo>
                  <a:lnTo>
                    <a:pt x="463" y="322"/>
                  </a:lnTo>
                  <a:lnTo>
                    <a:pt x="447" y="330"/>
                  </a:lnTo>
                  <a:lnTo>
                    <a:pt x="432" y="342"/>
                  </a:lnTo>
                  <a:lnTo>
                    <a:pt x="419" y="353"/>
                  </a:lnTo>
                  <a:lnTo>
                    <a:pt x="407" y="366"/>
                  </a:lnTo>
                  <a:lnTo>
                    <a:pt x="407" y="366"/>
                  </a:lnTo>
                  <a:lnTo>
                    <a:pt x="398" y="381"/>
                  </a:lnTo>
                  <a:lnTo>
                    <a:pt x="389" y="398"/>
                  </a:lnTo>
                  <a:lnTo>
                    <a:pt x="383" y="414"/>
                  </a:lnTo>
                  <a:lnTo>
                    <a:pt x="376" y="434"/>
                  </a:lnTo>
                  <a:lnTo>
                    <a:pt x="376" y="434"/>
                  </a:lnTo>
                  <a:lnTo>
                    <a:pt x="373" y="454"/>
                  </a:lnTo>
                  <a:lnTo>
                    <a:pt x="370" y="473"/>
                  </a:lnTo>
                  <a:lnTo>
                    <a:pt x="368" y="495"/>
                  </a:lnTo>
                  <a:lnTo>
                    <a:pt x="368" y="516"/>
                  </a:lnTo>
                  <a:lnTo>
                    <a:pt x="368" y="900"/>
                  </a:lnTo>
                  <a:lnTo>
                    <a:pt x="0" y="900"/>
                  </a:lnTo>
                  <a:lnTo>
                    <a:pt x="0" y="17"/>
                  </a:lnTo>
                  <a:lnTo>
                    <a:pt x="368" y="17"/>
                  </a:lnTo>
                  <a:lnTo>
                    <a:pt x="368" y="172"/>
                  </a:lnTo>
                  <a:lnTo>
                    <a:pt x="371" y="172"/>
                  </a:lnTo>
                  <a:lnTo>
                    <a:pt x="371" y="172"/>
                  </a:lnTo>
                  <a:lnTo>
                    <a:pt x="379" y="152"/>
                  </a:lnTo>
                  <a:lnTo>
                    <a:pt x="389" y="132"/>
                  </a:lnTo>
                  <a:lnTo>
                    <a:pt x="401" y="114"/>
                  </a:lnTo>
                  <a:lnTo>
                    <a:pt x="412" y="98"/>
                  </a:lnTo>
                  <a:lnTo>
                    <a:pt x="424" y="83"/>
                  </a:lnTo>
                  <a:lnTo>
                    <a:pt x="437" y="68"/>
                  </a:lnTo>
                  <a:lnTo>
                    <a:pt x="452" y="56"/>
                  </a:lnTo>
                  <a:lnTo>
                    <a:pt x="467" y="45"/>
                  </a:lnTo>
                  <a:lnTo>
                    <a:pt x="467" y="45"/>
                  </a:lnTo>
                  <a:lnTo>
                    <a:pt x="483" y="33"/>
                  </a:lnTo>
                  <a:lnTo>
                    <a:pt x="500" y="25"/>
                  </a:lnTo>
                  <a:lnTo>
                    <a:pt x="516" y="18"/>
                  </a:lnTo>
                  <a:lnTo>
                    <a:pt x="534" y="12"/>
                  </a:lnTo>
                  <a:lnTo>
                    <a:pt x="552" y="7"/>
                  </a:lnTo>
                  <a:lnTo>
                    <a:pt x="572" y="4"/>
                  </a:lnTo>
                  <a:lnTo>
                    <a:pt x="592" y="2"/>
                  </a:lnTo>
                  <a:lnTo>
                    <a:pt x="612" y="0"/>
                  </a:lnTo>
                  <a:lnTo>
                    <a:pt x="612" y="0"/>
                  </a:lnTo>
                  <a:lnTo>
                    <a:pt x="632" y="2"/>
                  </a:lnTo>
                  <a:lnTo>
                    <a:pt x="645" y="4"/>
                  </a:lnTo>
                  <a:lnTo>
                    <a:pt x="645" y="4"/>
                  </a:lnTo>
                  <a:lnTo>
                    <a:pt x="665" y="12"/>
                  </a:lnTo>
                  <a:lnTo>
                    <a:pt x="665" y="332"/>
                  </a:lnTo>
                  <a:lnTo>
                    <a:pt x="665" y="332"/>
                  </a:lnTo>
                  <a:lnTo>
                    <a:pt x="638" y="322"/>
                  </a:lnTo>
                  <a:lnTo>
                    <a:pt x="638" y="322"/>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8" name="Freeform 28"/>
            <p:cNvSpPr>
              <a:spLocks noEditPoints="1"/>
            </p:cNvSpPr>
            <p:nvPr/>
          </p:nvSpPr>
          <p:spPr bwMode="auto">
            <a:xfrm>
              <a:off x="1619250" y="3894138"/>
              <a:ext cx="695325" cy="735013"/>
            </a:xfrm>
            <a:custGeom>
              <a:avLst/>
              <a:gdLst>
                <a:gd name="T0" fmla="*/ 535 w 875"/>
                <a:gd name="T1" fmla="*/ 770 h 927"/>
                <a:gd name="T2" fmla="*/ 514 w 875"/>
                <a:gd name="T3" fmla="*/ 805 h 927"/>
                <a:gd name="T4" fmla="*/ 474 w 875"/>
                <a:gd name="T5" fmla="*/ 849 h 927"/>
                <a:gd name="T6" fmla="*/ 428 w 875"/>
                <a:gd name="T7" fmla="*/ 886 h 927"/>
                <a:gd name="T8" fmla="*/ 392 w 875"/>
                <a:gd name="T9" fmla="*/ 904 h 927"/>
                <a:gd name="T10" fmla="*/ 334 w 875"/>
                <a:gd name="T11" fmla="*/ 920 h 927"/>
                <a:gd name="T12" fmla="*/ 267 w 875"/>
                <a:gd name="T13" fmla="*/ 927 h 927"/>
                <a:gd name="T14" fmla="*/ 204 w 875"/>
                <a:gd name="T15" fmla="*/ 920 h 927"/>
                <a:gd name="T16" fmla="*/ 150 w 875"/>
                <a:gd name="T17" fmla="*/ 905 h 927"/>
                <a:gd name="T18" fmla="*/ 84 w 875"/>
                <a:gd name="T19" fmla="*/ 864 h 927"/>
                <a:gd name="T20" fmla="*/ 51 w 875"/>
                <a:gd name="T21" fmla="*/ 828 h 927"/>
                <a:gd name="T22" fmla="*/ 16 w 875"/>
                <a:gd name="T23" fmla="*/ 760 h 927"/>
                <a:gd name="T24" fmla="*/ 5 w 875"/>
                <a:gd name="T25" fmla="*/ 709 h 927"/>
                <a:gd name="T26" fmla="*/ 0 w 875"/>
                <a:gd name="T27" fmla="*/ 653 h 927"/>
                <a:gd name="T28" fmla="*/ 8 w 875"/>
                <a:gd name="T29" fmla="*/ 581 h 927"/>
                <a:gd name="T30" fmla="*/ 21 w 875"/>
                <a:gd name="T31" fmla="*/ 533 h 927"/>
                <a:gd name="T32" fmla="*/ 61 w 875"/>
                <a:gd name="T33" fmla="*/ 467 h 927"/>
                <a:gd name="T34" fmla="*/ 103 w 875"/>
                <a:gd name="T35" fmla="*/ 429 h 927"/>
                <a:gd name="T36" fmla="*/ 158 w 875"/>
                <a:gd name="T37" fmla="*/ 396 h 927"/>
                <a:gd name="T38" fmla="*/ 273 w 875"/>
                <a:gd name="T39" fmla="*/ 360 h 927"/>
                <a:gd name="T40" fmla="*/ 539 w 875"/>
                <a:gd name="T41" fmla="*/ 323 h 927"/>
                <a:gd name="T42" fmla="*/ 534 w 875"/>
                <a:gd name="T43" fmla="*/ 292 h 927"/>
                <a:gd name="T44" fmla="*/ 522 w 875"/>
                <a:gd name="T45" fmla="*/ 274 h 927"/>
                <a:gd name="T46" fmla="*/ 499 w 875"/>
                <a:gd name="T47" fmla="*/ 251 h 927"/>
                <a:gd name="T48" fmla="*/ 478 w 875"/>
                <a:gd name="T49" fmla="*/ 239 h 927"/>
                <a:gd name="T50" fmla="*/ 453 w 875"/>
                <a:gd name="T51" fmla="*/ 231 h 927"/>
                <a:gd name="T52" fmla="*/ 397 w 875"/>
                <a:gd name="T53" fmla="*/ 225 h 927"/>
                <a:gd name="T54" fmla="*/ 308 w 875"/>
                <a:gd name="T55" fmla="*/ 233 h 927"/>
                <a:gd name="T56" fmla="*/ 225 w 875"/>
                <a:gd name="T57" fmla="*/ 251 h 927"/>
                <a:gd name="T58" fmla="*/ 150 w 875"/>
                <a:gd name="T59" fmla="*/ 279 h 927"/>
                <a:gd name="T60" fmla="*/ 84 w 875"/>
                <a:gd name="T61" fmla="*/ 71 h 927"/>
                <a:gd name="T62" fmla="*/ 159 w 875"/>
                <a:gd name="T63" fmla="*/ 43 h 927"/>
                <a:gd name="T64" fmla="*/ 253 w 875"/>
                <a:gd name="T65" fmla="*/ 22 h 927"/>
                <a:gd name="T66" fmla="*/ 352 w 875"/>
                <a:gd name="T67" fmla="*/ 5 h 927"/>
                <a:gd name="T68" fmla="*/ 446 w 875"/>
                <a:gd name="T69" fmla="*/ 0 h 927"/>
                <a:gd name="T70" fmla="*/ 558 w 875"/>
                <a:gd name="T71" fmla="*/ 7 h 927"/>
                <a:gd name="T72" fmla="*/ 629 w 875"/>
                <a:gd name="T73" fmla="*/ 20 h 927"/>
                <a:gd name="T74" fmla="*/ 670 w 875"/>
                <a:gd name="T75" fmla="*/ 33 h 927"/>
                <a:gd name="T76" fmla="*/ 723 w 875"/>
                <a:gd name="T77" fmla="*/ 58 h 927"/>
                <a:gd name="T78" fmla="*/ 769 w 875"/>
                <a:gd name="T79" fmla="*/ 93 h 927"/>
                <a:gd name="T80" fmla="*/ 794 w 875"/>
                <a:gd name="T81" fmla="*/ 117 h 927"/>
                <a:gd name="T82" fmla="*/ 825 w 875"/>
                <a:gd name="T83" fmla="*/ 164 h 927"/>
                <a:gd name="T84" fmla="*/ 847 w 875"/>
                <a:gd name="T85" fmla="*/ 216 h 927"/>
                <a:gd name="T86" fmla="*/ 863 w 875"/>
                <a:gd name="T87" fmla="*/ 276 h 927"/>
                <a:gd name="T88" fmla="*/ 875 w 875"/>
                <a:gd name="T89" fmla="*/ 417 h 927"/>
                <a:gd name="T90" fmla="*/ 415 w 875"/>
                <a:gd name="T91" fmla="*/ 518 h 927"/>
                <a:gd name="T92" fmla="*/ 377 w 875"/>
                <a:gd name="T93" fmla="*/ 528 h 927"/>
                <a:gd name="T94" fmla="*/ 347 w 875"/>
                <a:gd name="T95" fmla="*/ 546 h 927"/>
                <a:gd name="T96" fmla="*/ 324 w 875"/>
                <a:gd name="T97" fmla="*/ 587 h 927"/>
                <a:gd name="T98" fmla="*/ 323 w 875"/>
                <a:gd name="T99" fmla="*/ 619 h 927"/>
                <a:gd name="T100" fmla="*/ 333 w 875"/>
                <a:gd name="T101" fmla="*/ 648 h 927"/>
                <a:gd name="T102" fmla="*/ 347 w 875"/>
                <a:gd name="T103" fmla="*/ 666 h 927"/>
                <a:gd name="T104" fmla="*/ 369 w 875"/>
                <a:gd name="T105" fmla="*/ 680 h 927"/>
                <a:gd name="T106" fmla="*/ 398 w 875"/>
                <a:gd name="T107" fmla="*/ 686 h 927"/>
                <a:gd name="T108" fmla="*/ 423 w 875"/>
                <a:gd name="T109" fmla="*/ 686 h 927"/>
                <a:gd name="T110" fmla="*/ 461 w 875"/>
                <a:gd name="T111" fmla="*/ 676 h 927"/>
                <a:gd name="T112" fmla="*/ 484 w 875"/>
                <a:gd name="T113" fmla="*/ 663 h 927"/>
                <a:gd name="T114" fmla="*/ 502 w 875"/>
                <a:gd name="T115" fmla="*/ 645 h 927"/>
                <a:gd name="T116" fmla="*/ 524 w 875"/>
                <a:gd name="T117" fmla="*/ 610 h 927"/>
                <a:gd name="T118" fmla="*/ 534 w 875"/>
                <a:gd name="T119" fmla="*/ 582 h 927"/>
                <a:gd name="T120" fmla="*/ 539 w 875"/>
                <a:gd name="T121" fmla="*/ 53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927">
                  <a:moveTo>
                    <a:pt x="539" y="905"/>
                  </a:moveTo>
                  <a:lnTo>
                    <a:pt x="539" y="770"/>
                  </a:lnTo>
                  <a:lnTo>
                    <a:pt x="535" y="770"/>
                  </a:lnTo>
                  <a:lnTo>
                    <a:pt x="535" y="770"/>
                  </a:lnTo>
                  <a:lnTo>
                    <a:pt x="525" y="788"/>
                  </a:lnTo>
                  <a:lnTo>
                    <a:pt x="514" y="805"/>
                  </a:lnTo>
                  <a:lnTo>
                    <a:pt x="501" y="821"/>
                  </a:lnTo>
                  <a:lnTo>
                    <a:pt x="487" y="836"/>
                  </a:lnTo>
                  <a:lnTo>
                    <a:pt x="474" y="849"/>
                  </a:lnTo>
                  <a:lnTo>
                    <a:pt x="459" y="863"/>
                  </a:lnTo>
                  <a:lnTo>
                    <a:pt x="445" y="874"/>
                  </a:lnTo>
                  <a:lnTo>
                    <a:pt x="428" y="886"/>
                  </a:lnTo>
                  <a:lnTo>
                    <a:pt x="428" y="886"/>
                  </a:lnTo>
                  <a:lnTo>
                    <a:pt x="410" y="894"/>
                  </a:lnTo>
                  <a:lnTo>
                    <a:pt x="392" y="904"/>
                  </a:lnTo>
                  <a:lnTo>
                    <a:pt x="374" y="910"/>
                  </a:lnTo>
                  <a:lnTo>
                    <a:pt x="354" y="915"/>
                  </a:lnTo>
                  <a:lnTo>
                    <a:pt x="334" y="920"/>
                  </a:lnTo>
                  <a:lnTo>
                    <a:pt x="313" y="924"/>
                  </a:lnTo>
                  <a:lnTo>
                    <a:pt x="290" y="925"/>
                  </a:lnTo>
                  <a:lnTo>
                    <a:pt x="267" y="927"/>
                  </a:lnTo>
                  <a:lnTo>
                    <a:pt x="267" y="927"/>
                  </a:lnTo>
                  <a:lnTo>
                    <a:pt x="234" y="925"/>
                  </a:lnTo>
                  <a:lnTo>
                    <a:pt x="204" y="920"/>
                  </a:lnTo>
                  <a:lnTo>
                    <a:pt x="176" y="914"/>
                  </a:lnTo>
                  <a:lnTo>
                    <a:pt x="150" y="905"/>
                  </a:lnTo>
                  <a:lnTo>
                    <a:pt x="150" y="905"/>
                  </a:lnTo>
                  <a:lnTo>
                    <a:pt x="125" y="894"/>
                  </a:lnTo>
                  <a:lnTo>
                    <a:pt x="103" y="881"/>
                  </a:lnTo>
                  <a:lnTo>
                    <a:pt x="84" y="864"/>
                  </a:lnTo>
                  <a:lnTo>
                    <a:pt x="66" y="848"/>
                  </a:lnTo>
                  <a:lnTo>
                    <a:pt x="66" y="848"/>
                  </a:lnTo>
                  <a:lnTo>
                    <a:pt x="51" y="828"/>
                  </a:lnTo>
                  <a:lnTo>
                    <a:pt x="38" y="806"/>
                  </a:lnTo>
                  <a:lnTo>
                    <a:pt x="26" y="783"/>
                  </a:lnTo>
                  <a:lnTo>
                    <a:pt x="16" y="760"/>
                  </a:lnTo>
                  <a:lnTo>
                    <a:pt x="16" y="760"/>
                  </a:lnTo>
                  <a:lnTo>
                    <a:pt x="9" y="736"/>
                  </a:lnTo>
                  <a:lnTo>
                    <a:pt x="5" y="709"/>
                  </a:lnTo>
                  <a:lnTo>
                    <a:pt x="1" y="681"/>
                  </a:lnTo>
                  <a:lnTo>
                    <a:pt x="0" y="653"/>
                  </a:lnTo>
                  <a:lnTo>
                    <a:pt x="0" y="653"/>
                  </a:lnTo>
                  <a:lnTo>
                    <a:pt x="1" y="630"/>
                  </a:lnTo>
                  <a:lnTo>
                    <a:pt x="3" y="605"/>
                  </a:lnTo>
                  <a:lnTo>
                    <a:pt x="8" y="581"/>
                  </a:lnTo>
                  <a:lnTo>
                    <a:pt x="13" y="558"/>
                  </a:lnTo>
                  <a:lnTo>
                    <a:pt x="13" y="558"/>
                  </a:lnTo>
                  <a:lnTo>
                    <a:pt x="21" y="533"/>
                  </a:lnTo>
                  <a:lnTo>
                    <a:pt x="31" y="510"/>
                  </a:lnTo>
                  <a:lnTo>
                    <a:pt x="46" y="488"/>
                  </a:lnTo>
                  <a:lnTo>
                    <a:pt x="61" y="467"/>
                  </a:lnTo>
                  <a:lnTo>
                    <a:pt x="61" y="467"/>
                  </a:lnTo>
                  <a:lnTo>
                    <a:pt x="80" y="447"/>
                  </a:lnTo>
                  <a:lnTo>
                    <a:pt x="103" y="429"/>
                  </a:lnTo>
                  <a:lnTo>
                    <a:pt x="130" y="411"/>
                  </a:lnTo>
                  <a:lnTo>
                    <a:pt x="158" y="396"/>
                  </a:lnTo>
                  <a:lnTo>
                    <a:pt x="158" y="396"/>
                  </a:lnTo>
                  <a:lnTo>
                    <a:pt x="192" y="381"/>
                  </a:lnTo>
                  <a:lnTo>
                    <a:pt x="230" y="370"/>
                  </a:lnTo>
                  <a:lnTo>
                    <a:pt x="273" y="360"/>
                  </a:lnTo>
                  <a:lnTo>
                    <a:pt x="321" y="351"/>
                  </a:lnTo>
                  <a:lnTo>
                    <a:pt x="539" y="323"/>
                  </a:lnTo>
                  <a:lnTo>
                    <a:pt x="539" y="323"/>
                  </a:lnTo>
                  <a:lnTo>
                    <a:pt x="539" y="312"/>
                  </a:lnTo>
                  <a:lnTo>
                    <a:pt x="537" y="302"/>
                  </a:lnTo>
                  <a:lnTo>
                    <a:pt x="534" y="292"/>
                  </a:lnTo>
                  <a:lnTo>
                    <a:pt x="529" y="282"/>
                  </a:lnTo>
                  <a:lnTo>
                    <a:pt x="529" y="282"/>
                  </a:lnTo>
                  <a:lnTo>
                    <a:pt x="522" y="274"/>
                  </a:lnTo>
                  <a:lnTo>
                    <a:pt x="516" y="266"/>
                  </a:lnTo>
                  <a:lnTo>
                    <a:pt x="507" y="259"/>
                  </a:lnTo>
                  <a:lnTo>
                    <a:pt x="499" y="251"/>
                  </a:lnTo>
                  <a:lnTo>
                    <a:pt x="499" y="251"/>
                  </a:lnTo>
                  <a:lnTo>
                    <a:pt x="489" y="246"/>
                  </a:lnTo>
                  <a:lnTo>
                    <a:pt x="478" y="239"/>
                  </a:lnTo>
                  <a:lnTo>
                    <a:pt x="466" y="236"/>
                  </a:lnTo>
                  <a:lnTo>
                    <a:pt x="453" y="231"/>
                  </a:lnTo>
                  <a:lnTo>
                    <a:pt x="453" y="231"/>
                  </a:lnTo>
                  <a:lnTo>
                    <a:pt x="427" y="226"/>
                  </a:lnTo>
                  <a:lnTo>
                    <a:pt x="397" y="225"/>
                  </a:lnTo>
                  <a:lnTo>
                    <a:pt x="397" y="225"/>
                  </a:lnTo>
                  <a:lnTo>
                    <a:pt x="352" y="226"/>
                  </a:lnTo>
                  <a:lnTo>
                    <a:pt x="308" y="233"/>
                  </a:lnTo>
                  <a:lnTo>
                    <a:pt x="308" y="233"/>
                  </a:lnTo>
                  <a:lnTo>
                    <a:pt x="267" y="241"/>
                  </a:lnTo>
                  <a:lnTo>
                    <a:pt x="225" y="251"/>
                  </a:lnTo>
                  <a:lnTo>
                    <a:pt x="225" y="251"/>
                  </a:lnTo>
                  <a:lnTo>
                    <a:pt x="186" y="264"/>
                  </a:lnTo>
                  <a:lnTo>
                    <a:pt x="150" y="279"/>
                  </a:lnTo>
                  <a:lnTo>
                    <a:pt x="150" y="279"/>
                  </a:lnTo>
                  <a:lnTo>
                    <a:pt x="115" y="294"/>
                  </a:lnTo>
                  <a:lnTo>
                    <a:pt x="84" y="310"/>
                  </a:lnTo>
                  <a:lnTo>
                    <a:pt x="84" y="71"/>
                  </a:lnTo>
                  <a:lnTo>
                    <a:pt x="84" y="71"/>
                  </a:lnTo>
                  <a:lnTo>
                    <a:pt x="118" y="56"/>
                  </a:lnTo>
                  <a:lnTo>
                    <a:pt x="159" y="43"/>
                  </a:lnTo>
                  <a:lnTo>
                    <a:pt x="159" y="43"/>
                  </a:lnTo>
                  <a:lnTo>
                    <a:pt x="206" y="32"/>
                  </a:lnTo>
                  <a:lnTo>
                    <a:pt x="253" y="22"/>
                  </a:lnTo>
                  <a:lnTo>
                    <a:pt x="253" y="22"/>
                  </a:lnTo>
                  <a:lnTo>
                    <a:pt x="303" y="12"/>
                  </a:lnTo>
                  <a:lnTo>
                    <a:pt x="352" y="5"/>
                  </a:lnTo>
                  <a:lnTo>
                    <a:pt x="352" y="5"/>
                  </a:lnTo>
                  <a:lnTo>
                    <a:pt x="402" y="2"/>
                  </a:lnTo>
                  <a:lnTo>
                    <a:pt x="446" y="0"/>
                  </a:lnTo>
                  <a:lnTo>
                    <a:pt x="446" y="0"/>
                  </a:lnTo>
                  <a:lnTo>
                    <a:pt x="506" y="2"/>
                  </a:lnTo>
                  <a:lnTo>
                    <a:pt x="558" y="7"/>
                  </a:lnTo>
                  <a:lnTo>
                    <a:pt x="583" y="10"/>
                  </a:lnTo>
                  <a:lnTo>
                    <a:pt x="606" y="15"/>
                  </a:lnTo>
                  <a:lnTo>
                    <a:pt x="629" y="20"/>
                  </a:lnTo>
                  <a:lnTo>
                    <a:pt x="649" y="27"/>
                  </a:lnTo>
                  <a:lnTo>
                    <a:pt x="649" y="27"/>
                  </a:lnTo>
                  <a:lnTo>
                    <a:pt x="670" y="33"/>
                  </a:lnTo>
                  <a:lnTo>
                    <a:pt x="689" y="42"/>
                  </a:lnTo>
                  <a:lnTo>
                    <a:pt x="707" y="50"/>
                  </a:lnTo>
                  <a:lnTo>
                    <a:pt x="723" y="58"/>
                  </a:lnTo>
                  <a:lnTo>
                    <a:pt x="740" y="70"/>
                  </a:lnTo>
                  <a:lnTo>
                    <a:pt x="755" y="79"/>
                  </a:lnTo>
                  <a:lnTo>
                    <a:pt x="769" y="93"/>
                  </a:lnTo>
                  <a:lnTo>
                    <a:pt x="783" y="104"/>
                  </a:lnTo>
                  <a:lnTo>
                    <a:pt x="783" y="104"/>
                  </a:lnTo>
                  <a:lnTo>
                    <a:pt x="794" y="117"/>
                  </a:lnTo>
                  <a:lnTo>
                    <a:pt x="806" y="132"/>
                  </a:lnTo>
                  <a:lnTo>
                    <a:pt x="816" y="147"/>
                  </a:lnTo>
                  <a:lnTo>
                    <a:pt x="825" y="164"/>
                  </a:lnTo>
                  <a:lnTo>
                    <a:pt x="834" y="180"/>
                  </a:lnTo>
                  <a:lnTo>
                    <a:pt x="840" y="198"/>
                  </a:lnTo>
                  <a:lnTo>
                    <a:pt x="847" y="216"/>
                  </a:lnTo>
                  <a:lnTo>
                    <a:pt x="853" y="234"/>
                  </a:lnTo>
                  <a:lnTo>
                    <a:pt x="853" y="234"/>
                  </a:lnTo>
                  <a:lnTo>
                    <a:pt x="863" y="276"/>
                  </a:lnTo>
                  <a:lnTo>
                    <a:pt x="870" y="320"/>
                  </a:lnTo>
                  <a:lnTo>
                    <a:pt x="873" y="366"/>
                  </a:lnTo>
                  <a:lnTo>
                    <a:pt x="875" y="417"/>
                  </a:lnTo>
                  <a:lnTo>
                    <a:pt x="875" y="905"/>
                  </a:lnTo>
                  <a:lnTo>
                    <a:pt x="539" y="905"/>
                  </a:lnTo>
                  <a:close/>
                  <a:moveTo>
                    <a:pt x="415" y="518"/>
                  </a:moveTo>
                  <a:lnTo>
                    <a:pt x="415" y="518"/>
                  </a:lnTo>
                  <a:lnTo>
                    <a:pt x="395" y="521"/>
                  </a:lnTo>
                  <a:lnTo>
                    <a:pt x="377" y="528"/>
                  </a:lnTo>
                  <a:lnTo>
                    <a:pt x="361" y="536"/>
                  </a:lnTo>
                  <a:lnTo>
                    <a:pt x="347" y="546"/>
                  </a:lnTo>
                  <a:lnTo>
                    <a:pt x="347" y="546"/>
                  </a:lnTo>
                  <a:lnTo>
                    <a:pt x="336" y="558"/>
                  </a:lnTo>
                  <a:lnTo>
                    <a:pt x="328" y="571"/>
                  </a:lnTo>
                  <a:lnTo>
                    <a:pt x="324" y="587"/>
                  </a:lnTo>
                  <a:lnTo>
                    <a:pt x="323" y="604"/>
                  </a:lnTo>
                  <a:lnTo>
                    <a:pt x="323" y="604"/>
                  </a:lnTo>
                  <a:lnTo>
                    <a:pt x="323" y="619"/>
                  </a:lnTo>
                  <a:lnTo>
                    <a:pt x="326" y="633"/>
                  </a:lnTo>
                  <a:lnTo>
                    <a:pt x="326" y="633"/>
                  </a:lnTo>
                  <a:lnTo>
                    <a:pt x="333" y="648"/>
                  </a:lnTo>
                  <a:lnTo>
                    <a:pt x="342" y="660"/>
                  </a:lnTo>
                  <a:lnTo>
                    <a:pt x="342" y="660"/>
                  </a:lnTo>
                  <a:lnTo>
                    <a:pt x="347" y="666"/>
                  </a:lnTo>
                  <a:lnTo>
                    <a:pt x="354" y="671"/>
                  </a:lnTo>
                  <a:lnTo>
                    <a:pt x="369" y="680"/>
                  </a:lnTo>
                  <a:lnTo>
                    <a:pt x="369" y="680"/>
                  </a:lnTo>
                  <a:lnTo>
                    <a:pt x="379" y="683"/>
                  </a:lnTo>
                  <a:lnTo>
                    <a:pt x="387" y="686"/>
                  </a:lnTo>
                  <a:lnTo>
                    <a:pt x="398" y="686"/>
                  </a:lnTo>
                  <a:lnTo>
                    <a:pt x="410" y="688"/>
                  </a:lnTo>
                  <a:lnTo>
                    <a:pt x="410" y="688"/>
                  </a:lnTo>
                  <a:lnTo>
                    <a:pt x="423" y="686"/>
                  </a:lnTo>
                  <a:lnTo>
                    <a:pt x="436" y="684"/>
                  </a:lnTo>
                  <a:lnTo>
                    <a:pt x="450" y="681"/>
                  </a:lnTo>
                  <a:lnTo>
                    <a:pt x="461" y="676"/>
                  </a:lnTo>
                  <a:lnTo>
                    <a:pt x="461" y="676"/>
                  </a:lnTo>
                  <a:lnTo>
                    <a:pt x="473" y="671"/>
                  </a:lnTo>
                  <a:lnTo>
                    <a:pt x="484" y="663"/>
                  </a:lnTo>
                  <a:lnTo>
                    <a:pt x="492" y="655"/>
                  </a:lnTo>
                  <a:lnTo>
                    <a:pt x="502" y="645"/>
                  </a:lnTo>
                  <a:lnTo>
                    <a:pt x="502" y="645"/>
                  </a:lnTo>
                  <a:lnTo>
                    <a:pt x="511" y="635"/>
                  </a:lnTo>
                  <a:lnTo>
                    <a:pt x="517" y="623"/>
                  </a:lnTo>
                  <a:lnTo>
                    <a:pt x="524" y="610"/>
                  </a:lnTo>
                  <a:lnTo>
                    <a:pt x="529" y="597"/>
                  </a:lnTo>
                  <a:lnTo>
                    <a:pt x="529" y="597"/>
                  </a:lnTo>
                  <a:lnTo>
                    <a:pt x="534" y="582"/>
                  </a:lnTo>
                  <a:lnTo>
                    <a:pt x="537" y="567"/>
                  </a:lnTo>
                  <a:lnTo>
                    <a:pt x="539" y="551"/>
                  </a:lnTo>
                  <a:lnTo>
                    <a:pt x="539" y="534"/>
                  </a:lnTo>
                  <a:lnTo>
                    <a:pt x="539" y="500"/>
                  </a:lnTo>
                  <a:lnTo>
                    <a:pt x="415" y="51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9" name="Freeform 29"/>
            <p:cNvSpPr>
              <a:spLocks noEditPoints="1"/>
            </p:cNvSpPr>
            <p:nvPr/>
          </p:nvSpPr>
          <p:spPr bwMode="auto">
            <a:xfrm>
              <a:off x="2446338" y="3894138"/>
              <a:ext cx="790575" cy="1039813"/>
            </a:xfrm>
            <a:custGeom>
              <a:avLst/>
              <a:gdLst>
                <a:gd name="T0" fmla="*/ 994 w 996"/>
                <a:gd name="T1" fmla="*/ 493 h 1311"/>
                <a:gd name="T2" fmla="*/ 984 w 996"/>
                <a:gd name="T3" fmla="*/ 572 h 1311"/>
                <a:gd name="T4" fmla="*/ 965 w 996"/>
                <a:gd name="T5" fmla="*/ 645 h 1311"/>
                <a:gd name="T6" fmla="*/ 940 w 996"/>
                <a:gd name="T7" fmla="*/ 709 h 1311"/>
                <a:gd name="T8" fmla="*/ 907 w 996"/>
                <a:gd name="T9" fmla="*/ 765 h 1311"/>
                <a:gd name="T10" fmla="*/ 882 w 996"/>
                <a:gd name="T11" fmla="*/ 798 h 1311"/>
                <a:gd name="T12" fmla="*/ 839 w 996"/>
                <a:gd name="T13" fmla="*/ 841 h 1311"/>
                <a:gd name="T14" fmla="*/ 792 w 996"/>
                <a:gd name="T15" fmla="*/ 876 h 1311"/>
                <a:gd name="T16" fmla="*/ 757 w 996"/>
                <a:gd name="T17" fmla="*/ 894 h 1311"/>
                <a:gd name="T18" fmla="*/ 703 w 996"/>
                <a:gd name="T19" fmla="*/ 914 h 1311"/>
                <a:gd name="T20" fmla="*/ 645 w 996"/>
                <a:gd name="T21" fmla="*/ 924 h 1311"/>
                <a:gd name="T22" fmla="*/ 605 w 996"/>
                <a:gd name="T23" fmla="*/ 927 h 1311"/>
                <a:gd name="T24" fmla="*/ 546 w 996"/>
                <a:gd name="T25" fmla="*/ 922 h 1311"/>
                <a:gd name="T26" fmla="*/ 493 w 996"/>
                <a:gd name="T27" fmla="*/ 909 h 1311"/>
                <a:gd name="T28" fmla="*/ 464 w 996"/>
                <a:gd name="T29" fmla="*/ 896 h 1311"/>
                <a:gd name="T30" fmla="*/ 389 w 996"/>
                <a:gd name="T31" fmla="*/ 838 h 1311"/>
                <a:gd name="T32" fmla="*/ 366 w 996"/>
                <a:gd name="T33" fmla="*/ 1311 h 1311"/>
                <a:gd name="T34" fmla="*/ 366 w 996"/>
                <a:gd name="T35" fmla="*/ 22 h 1311"/>
                <a:gd name="T36" fmla="*/ 371 w 996"/>
                <a:gd name="T37" fmla="*/ 140 h 1311"/>
                <a:gd name="T38" fmla="*/ 404 w 996"/>
                <a:gd name="T39" fmla="*/ 99 h 1311"/>
                <a:gd name="T40" fmla="*/ 431 w 996"/>
                <a:gd name="T41" fmla="*/ 73 h 1311"/>
                <a:gd name="T42" fmla="*/ 478 w 996"/>
                <a:gd name="T43" fmla="*/ 40 h 1311"/>
                <a:gd name="T44" fmla="*/ 513 w 996"/>
                <a:gd name="T45" fmla="*/ 23 h 1311"/>
                <a:gd name="T46" fmla="*/ 553 w 996"/>
                <a:gd name="T47" fmla="*/ 10 h 1311"/>
                <a:gd name="T48" fmla="*/ 620 w 996"/>
                <a:gd name="T49" fmla="*/ 0 h 1311"/>
                <a:gd name="T50" fmla="*/ 666 w 996"/>
                <a:gd name="T51" fmla="*/ 0 h 1311"/>
                <a:gd name="T52" fmla="*/ 732 w 996"/>
                <a:gd name="T53" fmla="*/ 9 h 1311"/>
                <a:gd name="T54" fmla="*/ 790 w 996"/>
                <a:gd name="T55" fmla="*/ 27 h 1311"/>
                <a:gd name="T56" fmla="*/ 823 w 996"/>
                <a:gd name="T57" fmla="*/ 43 h 1311"/>
                <a:gd name="T58" fmla="*/ 867 w 996"/>
                <a:gd name="T59" fmla="*/ 74 h 1311"/>
                <a:gd name="T60" fmla="*/ 905 w 996"/>
                <a:gd name="T61" fmla="*/ 114 h 1311"/>
                <a:gd name="T62" fmla="*/ 935 w 996"/>
                <a:gd name="T63" fmla="*/ 159 h 1311"/>
                <a:gd name="T64" fmla="*/ 976 w 996"/>
                <a:gd name="T65" fmla="*/ 267 h 1311"/>
                <a:gd name="T66" fmla="*/ 991 w 996"/>
                <a:gd name="T67" fmla="*/ 350 h 1311"/>
                <a:gd name="T68" fmla="*/ 996 w 996"/>
                <a:gd name="T69" fmla="*/ 436 h 1311"/>
                <a:gd name="T70" fmla="*/ 623 w 996"/>
                <a:gd name="T71" fmla="*/ 427 h 1311"/>
                <a:gd name="T72" fmla="*/ 615 w 996"/>
                <a:gd name="T73" fmla="*/ 373 h 1311"/>
                <a:gd name="T74" fmla="*/ 599 w 996"/>
                <a:gd name="T75" fmla="*/ 328 h 1311"/>
                <a:gd name="T76" fmla="*/ 582 w 996"/>
                <a:gd name="T77" fmla="*/ 305 h 1311"/>
                <a:gd name="T78" fmla="*/ 549 w 996"/>
                <a:gd name="T79" fmla="*/ 281 h 1311"/>
                <a:gd name="T80" fmla="*/ 508 w 996"/>
                <a:gd name="T81" fmla="*/ 269 h 1311"/>
                <a:gd name="T82" fmla="*/ 478 w 996"/>
                <a:gd name="T83" fmla="*/ 269 h 1311"/>
                <a:gd name="T84" fmla="*/ 440 w 996"/>
                <a:gd name="T85" fmla="*/ 281 h 1311"/>
                <a:gd name="T86" fmla="*/ 419 w 996"/>
                <a:gd name="T87" fmla="*/ 295 h 1311"/>
                <a:gd name="T88" fmla="*/ 399 w 996"/>
                <a:gd name="T89" fmla="*/ 315 h 1311"/>
                <a:gd name="T90" fmla="*/ 376 w 996"/>
                <a:gd name="T91" fmla="*/ 356 h 1311"/>
                <a:gd name="T92" fmla="*/ 366 w 996"/>
                <a:gd name="T93" fmla="*/ 393 h 1311"/>
                <a:gd name="T94" fmla="*/ 360 w 996"/>
                <a:gd name="T95" fmla="*/ 455 h 1311"/>
                <a:gd name="T96" fmla="*/ 361 w 996"/>
                <a:gd name="T97" fmla="*/ 493 h 1311"/>
                <a:gd name="T98" fmla="*/ 368 w 996"/>
                <a:gd name="T99" fmla="*/ 549 h 1311"/>
                <a:gd name="T100" fmla="*/ 384 w 996"/>
                <a:gd name="T101" fmla="*/ 594 h 1311"/>
                <a:gd name="T102" fmla="*/ 399 w 996"/>
                <a:gd name="T103" fmla="*/ 619 h 1311"/>
                <a:gd name="T104" fmla="*/ 431 w 996"/>
                <a:gd name="T105" fmla="*/ 645 h 1311"/>
                <a:gd name="T106" fmla="*/ 468 w 996"/>
                <a:gd name="T107" fmla="*/ 656 h 1311"/>
                <a:gd name="T108" fmla="*/ 501 w 996"/>
                <a:gd name="T109" fmla="*/ 656 h 1311"/>
                <a:gd name="T110" fmla="*/ 548 w 996"/>
                <a:gd name="T111" fmla="*/ 640 h 1311"/>
                <a:gd name="T112" fmla="*/ 572 w 996"/>
                <a:gd name="T113" fmla="*/ 622 h 1311"/>
                <a:gd name="T114" fmla="*/ 590 w 996"/>
                <a:gd name="T115" fmla="*/ 595 h 1311"/>
                <a:gd name="T116" fmla="*/ 610 w 996"/>
                <a:gd name="T117" fmla="*/ 548 h 1311"/>
                <a:gd name="T118" fmla="*/ 618 w 996"/>
                <a:gd name="T119" fmla="*/ 510 h 1311"/>
                <a:gd name="T120" fmla="*/ 623 w 996"/>
                <a:gd name="T121" fmla="*/ 447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6" h="1311">
                  <a:moveTo>
                    <a:pt x="996" y="436"/>
                  </a:moveTo>
                  <a:lnTo>
                    <a:pt x="996" y="436"/>
                  </a:lnTo>
                  <a:lnTo>
                    <a:pt x="994" y="493"/>
                  </a:lnTo>
                  <a:lnTo>
                    <a:pt x="991" y="520"/>
                  </a:lnTo>
                  <a:lnTo>
                    <a:pt x="988" y="546"/>
                  </a:lnTo>
                  <a:lnTo>
                    <a:pt x="984" y="572"/>
                  </a:lnTo>
                  <a:lnTo>
                    <a:pt x="978" y="597"/>
                  </a:lnTo>
                  <a:lnTo>
                    <a:pt x="973" y="620"/>
                  </a:lnTo>
                  <a:lnTo>
                    <a:pt x="965" y="645"/>
                  </a:lnTo>
                  <a:lnTo>
                    <a:pt x="965" y="645"/>
                  </a:lnTo>
                  <a:lnTo>
                    <a:pt x="948" y="688"/>
                  </a:lnTo>
                  <a:lnTo>
                    <a:pt x="940" y="709"/>
                  </a:lnTo>
                  <a:lnTo>
                    <a:pt x="928" y="729"/>
                  </a:lnTo>
                  <a:lnTo>
                    <a:pt x="918" y="747"/>
                  </a:lnTo>
                  <a:lnTo>
                    <a:pt x="907" y="765"/>
                  </a:lnTo>
                  <a:lnTo>
                    <a:pt x="894" y="782"/>
                  </a:lnTo>
                  <a:lnTo>
                    <a:pt x="882" y="798"/>
                  </a:lnTo>
                  <a:lnTo>
                    <a:pt x="882" y="798"/>
                  </a:lnTo>
                  <a:lnTo>
                    <a:pt x="867" y="813"/>
                  </a:lnTo>
                  <a:lnTo>
                    <a:pt x="854" y="828"/>
                  </a:lnTo>
                  <a:lnTo>
                    <a:pt x="839" y="841"/>
                  </a:lnTo>
                  <a:lnTo>
                    <a:pt x="824" y="853"/>
                  </a:lnTo>
                  <a:lnTo>
                    <a:pt x="808" y="864"/>
                  </a:lnTo>
                  <a:lnTo>
                    <a:pt x="792" y="876"/>
                  </a:lnTo>
                  <a:lnTo>
                    <a:pt x="775" y="884"/>
                  </a:lnTo>
                  <a:lnTo>
                    <a:pt x="757" y="894"/>
                  </a:lnTo>
                  <a:lnTo>
                    <a:pt x="757" y="894"/>
                  </a:lnTo>
                  <a:lnTo>
                    <a:pt x="739" y="900"/>
                  </a:lnTo>
                  <a:lnTo>
                    <a:pt x="721" y="907"/>
                  </a:lnTo>
                  <a:lnTo>
                    <a:pt x="703" y="914"/>
                  </a:lnTo>
                  <a:lnTo>
                    <a:pt x="684" y="919"/>
                  </a:lnTo>
                  <a:lnTo>
                    <a:pt x="665" y="922"/>
                  </a:lnTo>
                  <a:lnTo>
                    <a:pt x="645" y="924"/>
                  </a:lnTo>
                  <a:lnTo>
                    <a:pt x="625" y="925"/>
                  </a:lnTo>
                  <a:lnTo>
                    <a:pt x="605" y="927"/>
                  </a:lnTo>
                  <a:lnTo>
                    <a:pt x="605" y="927"/>
                  </a:lnTo>
                  <a:lnTo>
                    <a:pt x="585" y="925"/>
                  </a:lnTo>
                  <a:lnTo>
                    <a:pt x="566" y="924"/>
                  </a:lnTo>
                  <a:lnTo>
                    <a:pt x="546" y="922"/>
                  </a:lnTo>
                  <a:lnTo>
                    <a:pt x="528" y="919"/>
                  </a:lnTo>
                  <a:lnTo>
                    <a:pt x="510" y="914"/>
                  </a:lnTo>
                  <a:lnTo>
                    <a:pt x="493" y="909"/>
                  </a:lnTo>
                  <a:lnTo>
                    <a:pt x="478" y="902"/>
                  </a:lnTo>
                  <a:lnTo>
                    <a:pt x="464" y="896"/>
                  </a:lnTo>
                  <a:lnTo>
                    <a:pt x="464" y="896"/>
                  </a:lnTo>
                  <a:lnTo>
                    <a:pt x="435" y="877"/>
                  </a:lnTo>
                  <a:lnTo>
                    <a:pt x="411" y="859"/>
                  </a:lnTo>
                  <a:lnTo>
                    <a:pt x="389" y="838"/>
                  </a:lnTo>
                  <a:lnTo>
                    <a:pt x="371" y="813"/>
                  </a:lnTo>
                  <a:lnTo>
                    <a:pt x="366" y="813"/>
                  </a:lnTo>
                  <a:lnTo>
                    <a:pt x="366" y="1311"/>
                  </a:lnTo>
                  <a:lnTo>
                    <a:pt x="0" y="1311"/>
                  </a:lnTo>
                  <a:lnTo>
                    <a:pt x="0" y="22"/>
                  </a:lnTo>
                  <a:lnTo>
                    <a:pt x="366" y="22"/>
                  </a:lnTo>
                  <a:lnTo>
                    <a:pt x="366" y="140"/>
                  </a:lnTo>
                  <a:lnTo>
                    <a:pt x="371" y="140"/>
                  </a:lnTo>
                  <a:lnTo>
                    <a:pt x="371" y="140"/>
                  </a:lnTo>
                  <a:lnTo>
                    <a:pt x="381" y="126"/>
                  </a:lnTo>
                  <a:lnTo>
                    <a:pt x="393" y="112"/>
                  </a:lnTo>
                  <a:lnTo>
                    <a:pt x="404" y="99"/>
                  </a:lnTo>
                  <a:lnTo>
                    <a:pt x="417" y="86"/>
                  </a:lnTo>
                  <a:lnTo>
                    <a:pt x="417" y="86"/>
                  </a:lnTo>
                  <a:lnTo>
                    <a:pt x="431" y="73"/>
                  </a:lnTo>
                  <a:lnTo>
                    <a:pt x="445" y="61"/>
                  </a:lnTo>
                  <a:lnTo>
                    <a:pt x="462" y="51"/>
                  </a:lnTo>
                  <a:lnTo>
                    <a:pt x="478" y="40"/>
                  </a:lnTo>
                  <a:lnTo>
                    <a:pt x="478" y="40"/>
                  </a:lnTo>
                  <a:lnTo>
                    <a:pt x="495" y="32"/>
                  </a:lnTo>
                  <a:lnTo>
                    <a:pt x="513" y="23"/>
                  </a:lnTo>
                  <a:lnTo>
                    <a:pt x="533" y="17"/>
                  </a:lnTo>
                  <a:lnTo>
                    <a:pt x="553" y="10"/>
                  </a:lnTo>
                  <a:lnTo>
                    <a:pt x="553" y="10"/>
                  </a:lnTo>
                  <a:lnTo>
                    <a:pt x="574" y="5"/>
                  </a:lnTo>
                  <a:lnTo>
                    <a:pt x="597" y="2"/>
                  </a:lnTo>
                  <a:lnTo>
                    <a:pt x="620" y="0"/>
                  </a:lnTo>
                  <a:lnTo>
                    <a:pt x="643" y="0"/>
                  </a:lnTo>
                  <a:lnTo>
                    <a:pt x="643" y="0"/>
                  </a:lnTo>
                  <a:lnTo>
                    <a:pt x="666" y="0"/>
                  </a:lnTo>
                  <a:lnTo>
                    <a:pt x="689" y="2"/>
                  </a:lnTo>
                  <a:lnTo>
                    <a:pt x="711" y="5"/>
                  </a:lnTo>
                  <a:lnTo>
                    <a:pt x="732" y="9"/>
                  </a:lnTo>
                  <a:lnTo>
                    <a:pt x="752" y="13"/>
                  </a:lnTo>
                  <a:lnTo>
                    <a:pt x="772" y="18"/>
                  </a:lnTo>
                  <a:lnTo>
                    <a:pt x="790" y="27"/>
                  </a:lnTo>
                  <a:lnTo>
                    <a:pt x="806" y="35"/>
                  </a:lnTo>
                  <a:lnTo>
                    <a:pt x="806" y="35"/>
                  </a:lnTo>
                  <a:lnTo>
                    <a:pt x="823" y="43"/>
                  </a:lnTo>
                  <a:lnTo>
                    <a:pt x="839" y="53"/>
                  </a:lnTo>
                  <a:lnTo>
                    <a:pt x="854" y="63"/>
                  </a:lnTo>
                  <a:lnTo>
                    <a:pt x="867" y="74"/>
                  </a:lnTo>
                  <a:lnTo>
                    <a:pt x="881" y="88"/>
                  </a:lnTo>
                  <a:lnTo>
                    <a:pt x="894" y="99"/>
                  </a:lnTo>
                  <a:lnTo>
                    <a:pt x="905" y="114"/>
                  </a:lnTo>
                  <a:lnTo>
                    <a:pt x="917" y="129"/>
                  </a:lnTo>
                  <a:lnTo>
                    <a:pt x="917" y="129"/>
                  </a:lnTo>
                  <a:lnTo>
                    <a:pt x="935" y="159"/>
                  </a:lnTo>
                  <a:lnTo>
                    <a:pt x="951" y="193"/>
                  </a:lnTo>
                  <a:lnTo>
                    <a:pt x="966" y="228"/>
                  </a:lnTo>
                  <a:lnTo>
                    <a:pt x="976" y="267"/>
                  </a:lnTo>
                  <a:lnTo>
                    <a:pt x="976" y="267"/>
                  </a:lnTo>
                  <a:lnTo>
                    <a:pt x="984" y="307"/>
                  </a:lnTo>
                  <a:lnTo>
                    <a:pt x="991" y="350"/>
                  </a:lnTo>
                  <a:lnTo>
                    <a:pt x="994" y="393"/>
                  </a:lnTo>
                  <a:lnTo>
                    <a:pt x="996" y="436"/>
                  </a:lnTo>
                  <a:lnTo>
                    <a:pt x="996" y="436"/>
                  </a:lnTo>
                  <a:close/>
                  <a:moveTo>
                    <a:pt x="623" y="447"/>
                  </a:moveTo>
                  <a:lnTo>
                    <a:pt x="623" y="447"/>
                  </a:lnTo>
                  <a:lnTo>
                    <a:pt x="623" y="427"/>
                  </a:lnTo>
                  <a:lnTo>
                    <a:pt x="622" y="408"/>
                  </a:lnTo>
                  <a:lnTo>
                    <a:pt x="618" y="389"/>
                  </a:lnTo>
                  <a:lnTo>
                    <a:pt x="615" y="373"/>
                  </a:lnTo>
                  <a:lnTo>
                    <a:pt x="610" y="356"/>
                  </a:lnTo>
                  <a:lnTo>
                    <a:pt x="605" y="342"/>
                  </a:lnTo>
                  <a:lnTo>
                    <a:pt x="599" y="328"/>
                  </a:lnTo>
                  <a:lnTo>
                    <a:pt x="590" y="317"/>
                  </a:lnTo>
                  <a:lnTo>
                    <a:pt x="590" y="317"/>
                  </a:lnTo>
                  <a:lnTo>
                    <a:pt x="582" y="305"/>
                  </a:lnTo>
                  <a:lnTo>
                    <a:pt x="572" y="295"/>
                  </a:lnTo>
                  <a:lnTo>
                    <a:pt x="562" y="287"/>
                  </a:lnTo>
                  <a:lnTo>
                    <a:pt x="549" y="281"/>
                  </a:lnTo>
                  <a:lnTo>
                    <a:pt x="536" y="276"/>
                  </a:lnTo>
                  <a:lnTo>
                    <a:pt x="523" y="272"/>
                  </a:lnTo>
                  <a:lnTo>
                    <a:pt x="508" y="269"/>
                  </a:lnTo>
                  <a:lnTo>
                    <a:pt x="492" y="269"/>
                  </a:lnTo>
                  <a:lnTo>
                    <a:pt x="492" y="269"/>
                  </a:lnTo>
                  <a:lnTo>
                    <a:pt x="478" y="269"/>
                  </a:lnTo>
                  <a:lnTo>
                    <a:pt x="465" y="272"/>
                  </a:lnTo>
                  <a:lnTo>
                    <a:pt x="454" y="276"/>
                  </a:lnTo>
                  <a:lnTo>
                    <a:pt x="440" y="281"/>
                  </a:lnTo>
                  <a:lnTo>
                    <a:pt x="440" y="281"/>
                  </a:lnTo>
                  <a:lnTo>
                    <a:pt x="429" y="287"/>
                  </a:lnTo>
                  <a:lnTo>
                    <a:pt x="419" y="295"/>
                  </a:lnTo>
                  <a:lnTo>
                    <a:pt x="409" y="305"/>
                  </a:lnTo>
                  <a:lnTo>
                    <a:pt x="399" y="315"/>
                  </a:lnTo>
                  <a:lnTo>
                    <a:pt x="399" y="315"/>
                  </a:lnTo>
                  <a:lnTo>
                    <a:pt x="391" y="328"/>
                  </a:lnTo>
                  <a:lnTo>
                    <a:pt x="383" y="342"/>
                  </a:lnTo>
                  <a:lnTo>
                    <a:pt x="376" y="356"/>
                  </a:lnTo>
                  <a:lnTo>
                    <a:pt x="371" y="373"/>
                  </a:lnTo>
                  <a:lnTo>
                    <a:pt x="371" y="373"/>
                  </a:lnTo>
                  <a:lnTo>
                    <a:pt x="366" y="393"/>
                  </a:lnTo>
                  <a:lnTo>
                    <a:pt x="363" y="412"/>
                  </a:lnTo>
                  <a:lnTo>
                    <a:pt x="361" y="434"/>
                  </a:lnTo>
                  <a:lnTo>
                    <a:pt x="360" y="455"/>
                  </a:lnTo>
                  <a:lnTo>
                    <a:pt x="360" y="473"/>
                  </a:lnTo>
                  <a:lnTo>
                    <a:pt x="360" y="473"/>
                  </a:lnTo>
                  <a:lnTo>
                    <a:pt x="361" y="493"/>
                  </a:lnTo>
                  <a:lnTo>
                    <a:pt x="361" y="513"/>
                  </a:lnTo>
                  <a:lnTo>
                    <a:pt x="365" y="531"/>
                  </a:lnTo>
                  <a:lnTo>
                    <a:pt x="368" y="549"/>
                  </a:lnTo>
                  <a:lnTo>
                    <a:pt x="373" y="564"/>
                  </a:lnTo>
                  <a:lnTo>
                    <a:pt x="378" y="581"/>
                  </a:lnTo>
                  <a:lnTo>
                    <a:pt x="384" y="594"/>
                  </a:lnTo>
                  <a:lnTo>
                    <a:pt x="391" y="607"/>
                  </a:lnTo>
                  <a:lnTo>
                    <a:pt x="391" y="607"/>
                  </a:lnTo>
                  <a:lnTo>
                    <a:pt x="399" y="619"/>
                  </a:lnTo>
                  <a:lnTo>
                    <a:pt x="409" y="628"/>
                  </a:lnTo>
                  <a:lnTo>
                    <a:pt x="419" y="638"/>
                  </a:lnTo>
                  <a:lnTo>
                    <a:pt x="431" y="645"/>
                  </a:lnTo>
                  <a:lnTo>
                    <a:pt x="442" y="650"/>
                  </a:lnTo>
                  <a:lnTo>
                    <a:pt x="455" y="653"/>
                  </a:lnTo>
                  <a:lnTo>
                    <a:pt x="468" y="656"/>
                  </a:lnTo>
                  <a:lnTo>
                    <a:pt x="485" y="656"/>
                  </a:lnTo>
                  <a:lnTo>
                    <a:pt x="485" y="656"/>
                  </a:lnTo>
                  <a:lnTo>
                    <a:pt x="501" y="656"/>
                  </a:lnTo>
                  <a:lnTo>
                    <a:pt x="518" y="653"/>
                  </a:lnTo>
                  <a:lnTo>
                    <a:pt x="534" y="648"/>
                  </a:lnTo>
                  <a:lnTo>
                    <a:pt x="548" y="640"/>
                  </a:lnTo>
                  <a:lnTo>
                    <a:pt x="548" y="640"/>
                  </a:lnTo>
                  <a:lnTo>
                    <a:pt x="561" y="632"/>
                  </a:lnTo>
                  <a:lnTo>
                    <a:pt x="572" y="622"/>
                  </a:lnTo>
                  <a:lnTo>
                    <a:pt x="582" y="609"/>
                  </a:lnTo>
                  <a:lnTo>
                    <a:pt x="590" y="595"/>
                  </a:lnTo>
                  <a:lnTo>
                    <a:pt x="590" y="595"/>
                  </a:lnTo>
                  <a:lnTo>
                    <a:pt x="599" y="581"/>
                  </a:lnTo>
                  <a:lnTo>
                    <a:pt x="605" y="566"/>
                  </a:lnTo>
                  <a:lnTo>
                    <a:pt x="610" y="548"/>
                  </a:lnTo>
                  <a:lnTo>
                    <a:pt x="615" y="530"/>
                  </a:lnTo>
                  <a:lnTo>
                    <a:pt x="615" y="530"/>
                  </a:lnTo>
                  <a:lnTo>
                    <a:pt x="618" y="510"/>
                  </a:lnTo>
                  <a:lnTo>
                    <a:pt x="622" y="490"/>
                  </a:lnTo>
                  <a:lnTo>
                    <a:pt x="623" y="469"/>
                  </a:lnTo>
                  <a:lnTo>
                    <a:pt x="623" y="447"/>
                  </a:lnTo>
                  <a:lnTo>
                    <a:pt x="623" y="447"/>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0" name="Freeform 30"/>
            <p:cNvSpPr>
              <a:spLocks/>
            </p:cNvSpPr>
            <p:nvPr/>
          </p:nvSpPr>
          <p:spPr bwMode="auto">
            <a:xfrm>
              <a:off x="3346450" y="3573463"/>
              <a:ext cx="735013" cy="1038225"/>
            </a:xfrm>
            <a:custGeom>
              <a:avLst/>
              <a:gdLst>
                <a:gd name="T0" fmla="*/ 569 w 925"/>
                <a:gd name="T1" fmla="*/ 805 h 1309"/>
                <a:gd name="T2" fmla="*/ 567 w 925"/>
                <a:gd name="T3" fmla="*/ 774 h 1309"/>
                <a:gd name="T4" fmla="*/ 562 w 925"/>
                <a:gd name="T5" fmla="*/ 746 h 1309"/>
                <a:gd name="T6" fmla="*/ 554 w 925"/>
                <a:gd name="T7" fmla="*/ 724 h 1309"/>
                <a:gd name="T8" fmla="*/ 543 w 925"/>
                <a:gd name="T9" fmla="*/ 704 h 1309"/>
                <a:gd name="T10" fmla="*/ 536 w 925"/>
                <a:gd name="T11" fmla="*/ 698 h 1309"/>
                <a:gd name="T12" fmla="*/ 520 w 925"/>
                <a:gd name="T13" fmla="*/ 686 h 1309"/>
                <a:gd name="T14" fmla="*/ 501 w 925"/>
                <a:gd name="T15" fmla="*/ 678 h 1309"/>
                <a:gd name="T16" fmla="*/ 480 w 925"/>
                <a:gd name="T17" fmla="*/ 673 h 1309"/>
                <a:gd name="T18" fmla="*/ 468 w 925"/>
                <a:gd name="T19" fmla="*/ 673 h 1309"/>
                <a:gd name="T20" fmla="*/ 445 w 925"/>
                <a:gd name="T21" fmla="*/ 675 h 1309"/>
                <a:gd name="T22" fmla="*/ 426 w 925"/>
                <a:gd name="T23" fmla="*/ 683 h 1309"/>
                <a:gd name="T24" fmla="*/ 407 w 925"/>
                <a:gd name="T25" fmla="*/ 694 h 1309"/>
                <a:gd name="T26" fmla="*/ 393 w 925"/>
                <a:gd name="T27" fmla="*/ 711 h 1309"/>
                <a:gd name="T28" fmla="*/ 388 w 925"/>
                <a:gd name="T29" fmla="*/ 721 h 1309"/>
                <a:gd name="T30" fmla="*/ 375 w 925"/>
                <a:gd name="T31" fmla="*/ 754 h 1309"/>
                <a:gd name="T32" fmla="*/ 368 w 925"/>
                <a:gd name="T33" fmla="*/ 807 h 1309"/>
                <a:gd name="T34" fmla="*/ 0 w 925"/>
                <a:gd name="T35" fmla="*/ 1309 h 1309"/>
                <a:gd name="T36" fmla="*/ 368 w 925"/>
                <a:gd name="T37" fmla="*/ 0 h 1309"/>
                <a:gd name="T38" fmla="*/ 371 w 925"/>
                <a:gd name="T39" fmla="*/ 544 h 1309"/>
                <a:gd name="T40" fmla="*/ 389 w 925"/>
                <a:gd name="T41" fmla="*/ 520 h 1309"/>
                <a:gd name="T42" fmla="*/ 412 w 925"/>
                <a:gd name="T43" fmla="*/ 495 h 1309"/>
                <a:gd name="T44" fmla="*/ 440 w 925"/>
                <a:gd name="T45" fmla="*/ 470 h 1309"/>
                <a:gd name="T46" fmla="*/ 470 w 925"/>
                <a:gd name="T47" fmla="*/ 449 h 1309"/>
                <a:gd name="T48" fmla="*/ 487 w 925"/>
                <a:gd name="T49" fmla="*/ 439 h 1309"/>
                <a:gd name="T50" fmla="*/ 523 w 925"/>
                <a:gd name="T51" fmla="*/ 422 h 1309"/>
                <a:gd name="T52" fmla="*/ 543 w 925"/>
                <a:gd name="T53" fmla="*/ 416 h 1309"/>
                <a:gd name="T54" fmla="*/ 586 w 925"/>
                <a:gd name="T55" fmla="*/ 408 h 1309"/>
                <a:gd name="T56" fmla="*/ 632 w 925"/>
                <a:gd name="T57" fmla="*/ 404 h 1309"/>
                <a:gd name="T58" fmla="*/ 668 w 925"/>
                <a:gd name="T59" fmla="*/ 406 h 1309"/>
                <a:gd name="T60" fmla="*/ 736 w 925"/>
                <a:gd name="T61" fmla="*/ 417 h 1309"/>
                <a:gd name="T62" fmla="*/ 764 w 925"/>
                <a:gd name="T63" fmla="*/ 429 h 1309"/>
                <a:gd name="T64" fmla="*/ 790 w 925"/>
                <a:gd name="T65" fmla="*/ 444 h 1309"/>
                <a:gd name="T66" fmla="*/ 836 w 925"/>
                <a:gd name="T67" fmla="*/ 480 h 1309"/>
                <a:gd name="T68" fmla="*/ 856 w 925"/>
                <a:gd name="T69" fmla="*/ 503 h 1309"/>
                <a:gd name="T70" fmla="*/ 886 w 925"/>
                <a:gd name="T71" fmla="*/ 556 h 1309"/>
                <a:gd name="T72" fmla="*/ 907 w 925"/>
                <a:gd name="T73" fmla="*/ 617 h 1309"/>
                <a:gd name="T74" fmla="*/ 915 w 925"/>
                <a:gd name="T75" fmla="*/ 652 h 1309"/>
                <a:gd name="T76" fmla="*/ 923 w 925"/>
                <a:gd name="T77" fmla="*/ 726 h 1309"/>
                <a:gd name="T78" fmla="*/ 925 w 925"/>
                <a:gd name="T79" fmla="*/ 1309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5" h="1309">
                  <a:moveTo>
                    <a:pt x="569" y="1309"/>
                  </a:moveTo>
                  <a:lnTo>
                    <a:pt x="569" y="805"/>
                  </a:lnTo>
                  <a:lnTo>
                    <a:pt x="569" y="805"/>
                  </a:lnTo>
                  <a:lnTo>
                    <a:pt x="567" y="774"/>
                  </a:lnTo>
                  <a:lnTo>
                    <a:pt x="566" y="759"/>
                  </a:lnTo>
                  <a:lnTo>
                    <a:pt x="562" y="746"/>
                  </a:lnTo>
                  <a:lnTo>
                    <a:pt x="559" y="734"/>
                  </a:lnTo>
                  <a:lnTo>
                    <a:pt x="554" y="724"/>
                  </a:lnTo>
                  <a:lnTo>
                    <a:pt x="549" y="714"/>
                  </a:lnTo>
                  <a:lnTo>
                    <a:pt x="543" y="704"/>
                  </a:lnTo>
                  <a:lnTo>
                    <a:pt x="543" y="704"/>
                  </a:lnTo>
                  <a:lnTo>
                    <a:pt x="536" y="698"/>
                  </a:lnTo>
                  <a:lnTo>
                    <a:pt x="528" y="691"/>
                  </a:lnTo>
                  <a:lnTo>
                    <a:pt x="520" y="686"/>
                  </a:lnTo>
                  <a:lnTo>
                    <a:pt x="511" y="681"/>
                  </a:lnTo>
                  <a:lnTo>
                    <a:pt x="501" y="678"/>
                  </a:lnTo>
                  <a:lnTo>
                    <a:pt x="492" y="675"/>
                  </a:lnTo>
                  <a:lnTo>
                    <a:pt x="480" y="673"/>
                  </a:lnTo>
                  <a:lnTo>
                    <a:pt x="468" y="673"/>
                  </a:lnTo>
                  <a:lnTo>
                    <a:pt x="468" y="673"/>
                  </a:lnTo>
                  <a:lnTo>
                    <a:pt x="457" y="673"/>
                  </a:lnTo>
                  <a:lnTo>
                    <a:pt x="445" y="675"/>
                  </a:lnTo>
                  <a:lnTo>
                    <a:pt x="434" y="678"/>
                  </a:lnTo>
                  <a:lnTo>
                    <a:pt x="426" y="683"/>
                  </a:lnTo>
                  <a:lnTo>
                    <a:pt x="416" y="688"/>
                  </a:lnTo>
                  <a:lnTo>
                    <a:pt x="407" y="694"/>
                  </a:lnTo>
                  <a:lnTo>
                    <a:pt x="399" y="701"/>
                  </a:lnTo>
                  <a:lnTo>
                    <a:pt x="393" y="711"/>
                  </a:lnTo>
                  <a:lnTo>
                    <a:pt x="393" y="711"/>
                  </a:lnTo>
                  <a:lnTo>
                    <a:pt x="388" y="721"/>
                  </a:lnTo>
                  <a:lnTo>
                    <a:pt x="381" y="731"/>
                  </a:lnTo>
                  <a:lnTo>
                    <a:pt x="375" y="754"/>
                  </a:lnTo>
                  <a:lnTo>
                    <a:pt x="370" y="779"/>
                  </a:lnTo>
                  <a:lnTo>
                    <a:pt x="368" y="807"/>
                  </a:lnTo>
                  <a:lnTo>
                    <a:pt x="368" y="1309"/>
                  </a:lnTo>
                  <a:lnTo>
                    <a:pt x="0" y="1309"/>
                  </a:lnTo>
                  <a:lnTo>
                    <a:pt x="0" y="0"/>
                  </a:lnTo>
                  <a:lnTo>
                    <a:pt x="368" y="0"/>
                  </a:lnTo>
                  <a:lnTo>
                    <a:pt x="368" y="544"/>
                  </a:lnTo>
                  <a:lnTo>
                    <a:pt x="371" y="544"/>
                  </a:lnTo>
                  <a:lnTo>
                    <a:pt x="371" y="544"/>
                  </a:lnTo>
                  <a:lnTo>
                    <a:pt x="389" y="520"/>
                  </a:lnTo>
                  <a:lnTo>
                    <a:pt x="412" y="495"/>
                  </a:lnTo>
                  <a:lnTo>
                    <a:pt x="412" y="495"/>
                  </a:lnTo>
                  <a:lnTo>
                    <a:pt x="426" y="482"/>
                  </a:lnTo>
                  <a:lnTo>
                    <a:pt x="440" y="470"/>
                  </a:lnTo>
                  <a:lnTo>
                    <a:pt x="455" y="459"/>
                  </a:lnTo>
                  <a:lnTo>
                    <a:pt x="470" y="449"/>
                  </a:lnTo>
                  <a:lnTo>
                    <a:pt x="470" y="449"/>
                  </a:lnTo>
                  <a:lnTo>
                    <a:pt x="487" y="439"/>
                  </a:lnTo>
                  <a:lnTo>
                    <a:pt x="505" y="431"/>
                  </a:lnTo>
                  <a:lnTo>
                    <a:pt x="523" y="422"/>
                  </a:lnTo>
                  <a:lnTo>
                    <a:pt x="543" y="416"/>
                  </a:lnTo>
                  <a:lnTo>
                    <a:pt x="543" y="416"/>
                  </a:lnTo>
                  <a:lnTo>
                    <a:pt x="564" y="411"/>
                  </a:lnTo>
                  <a:lnTo>
                    <a:pt x="586" y="408"/>
                  </a:lnTo>
                  <a:lnTo>
                    <a:pt x="607" y="404"/>
                  </a:lnTo>
                  <a:lnTo>
                    <a:pt x="632" y="404"/>
                  </a:lnTo>
                  <a:lnTo>
                    <a:pt x="632" y="404"/>
                  </a:lnTo>
                  <a:lnTo>
                    <a:pt x="668" y="406"/>
                  </a:lnTo>
                  <a:lnTo>
                    <a:pt x="703" y="411"/>
                  </a:lnTo>
                  <a:lnTo>
                    <a:pt x="736" y="417"/>
                  </a:lnTo>
                  <a:lnTo>
                    <a:pt x="750" y="424"/>
                  </a:lnTo>
                  <a:lnTo>
                    <a:pt x="764" y="429"/>
                  </a:lnTo>
                  <a:lnTo>
                    <a:pt x="764" y="429"/>
                  </a:lnTo>
                  <a:lnTo>
                    <a:pt x="790" y="444"/>
                  </a:lnTo>
                  <a:lnTo>
                    <a:pt x="815" y="460"/>
                  </a:lnTo>
                  <a:lnTo>
                    <a:pt x="836" y="480"/>
                  </a:lnTo>
                  <a:lnTo>
                    <a:pt x="856" y="503"/>
                  </a:lnTo>
                  <a:lnTo>
                    <a:pt x="856" y="503"/>
                  </a:lnTo>
                  <a:lnTo>
                    <a:pt x="872" y="528"/>
                  </a:lnTo>
                  <a:lnTo>
                    <a:pt x="886" y="556"/>
                  </a:lnTo>
                  <a:lnTo>
                    <a:pt x="899" y="586"/>
                  </a:lnTo>
                  <a:lnTo>
                    <a:pt x="907" y="617"/>
                  </a:lnTo>
                  <a:lnTo>
                    <a:pt x="907" y="617"/>
                  </a:lnTo>
                  <a:lnTo>
                    <a:pt x="915" y="652"/>
                  </a:lnTo>
                  <a:lnTo>
                    <a:pt x="920" y="688"/>
                  </a:lnTo>
                  <a:lnTo>
                    <a:pt x="923" y="726"/>
                  </a:lnTo>
                  <a:lnTo>
                    <a:pt x="925" y="765"/>
                  </a:lnTo>
                  <a:lnTo>
                    <a:pt x="925" y="1309"/>
                  </a:lnTo>
                  <a:lnTo>
                    <a:pt x="569" y="130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1" name="Freeform 31"/>
            <p:cNvSpPr>
              <a:spLocks noEditPoints="1"/>
            </p:cNvSpPr>
            <p:nvPr/>
          </p:nvSpPr>
          <p:spPr bwMode="auto">
            <a:xfrm>
              <a:off x="4195763" y="3586163"/>
              <a:ext cx="323850" cy="1025525"/>
            </a:xfrm>
            <a:custGeom>
              <a:avLst/>
              <a:gdLst>
                <a:gd name="T0" fmla="*/ 409 w 409"/>
                <a:gd name="T1" fmla="*/ 170 h 1292"/>
                <a:gd name="T2" fmla="*/ 406 w 409"/>
                <a:gd name="T3" fmla="*/ 206 h 1292"/>
                <a:gd name="T4" fmla="*/ 396 w 409"/>
                <a:gd name="T5" fmla="*/ 239 h 1292"/>
                <a:gd name="T6" fmla="*/ 387 w 409"/>
                <a:gd name="T7" fmla="*/ 254 h 1292"/>
                <a:gd name="T8" fmla="*/ 368 w 409"/>
                <a:gd name="T9" fmla="*/ 282 h 1292"/>
                <a:gd name="T10" fmla="*/ 356 w 409"/>
                <a:gd name="T11" fmla="*/ 293 h 1292"/>
                <a:gd name="T12" fmla="*/ 326 w 409"/>
                <a:gd name="T13" fmla="*/ 315 h 1292"/>
                <a:gd name="T14" fmla="*/ 292 w 409"/>
                <a:gd name="T15" fmla="*/ 331 h 1292"/>
                <a:gd name="T16" fmla="*/ 272 w 409"/>
                <a:gd name="T17" fmla="*/ 336 h 1292"/>
                <a:gd name="T18" fmla="*/ 228 w 409"/>
                <a:gd name="T19" fmla="*/ 343 h 1292"/>
                <a:gd name="T20" fmla="*/ 205 w 409"/>
                <a:gd name="T21" fmla="*/ 344 h 1292"/>
                <a:gd name="T22" fmla="*/ 158 w 409"/>
                <a:gd name="T23" fmla="*/ 341 h 1292"/>
                <a:gd name="T24" fmla="*/ 119 w 409"/>
                <a:gd name="T25" fmla="*/ 330 h 1292"/>
                <a:gd name="T26" fmla="*/ 101 w 409"/>
                <a:gd name="T27" fmla="*/ 323 h 1292"/>
                <a:gd name="T28" fmla="*/ 68 w 409"/>
                <a:gd name="T29" fmla="*/ 303 h 1292"/>
                <a:gd name="T30" fmla="*/ 55 w 409"/>
                <a:gd name="T31" fmla="*/ 292 h 1292"/>
                <a:gd name="T32" fmla="*/ 31 w 409"/>
                <a:gd name="T33" fmla="*/ 267 h 1292"/>
                <a:gd name="T34" fmla="*/ 13 w 409"/>
                <a:gd name="T35" fmla="*/ 237 h 1292"/>
                <a:gd name="T36" fmla="*/ 7 w 409"/>
                <a:gd name="T37" fmla="*/ 221 h 1292"/>
                <a:gd name="T38" fmla="*/ 0 w 409"/>
                <a:gd name="T39" fmla="*/ 188 h 1292"/>
                <a:gd name="T40" fmla="*/ 0 w 409"/>
                <a:gd name="T41" fmla="*/ 170 h 1292"/>
                <a:gd name="T42" fmla="*/ 3 w 409"/>
                <a:gd name="T43" fmla="*/ 132 h 1292"/>
                <a:gd name="T44" fmla="*/ 15 w 409"/>
                <a:gd name="T45" fmla="*/ 99 h 1292"/>
                <a:gd name="T46" fmla="*/ 23 w 409"/>
                <a:gd name="T47" fmla="*/ 84 h 1292"/>
                <a:gd name="T48" fmla="*/ 45 w 409"/>
                <a:gd name="T49" fmla="*/ 58 h 1292"/>
                <a:gd name="T50" fmla="*/ 58 w 409"/>
                <a:gd name="T51" fmla="*/ 46 h 1292"/>
                <a:gd name="T52" fmla="*/ 87 w 409"/>
                <a:gd name="T53" fmla="*/ 26 h 1292"/>
                <a:gd name="T54" fmla="*/ 122 w 409"/>
                <a:gd name="T55" fmla="*/ 11 h 1292"/>
                <a:gd name="T56" fmla="*/ 142 w 409"/>
                <a:gd name="T57" fmla="*/ 6 h 1292"/>
                <a:gd name="T58" fmla="*/ 181 w 409"/>
                <a:gd name="T59" fmla="*/ 1 h 1292"/>
                <a:gd name="T60" fmla="*/ 205 w 409"/>
                <a:gd name="T61" fmla="*/ 0 h 1292"/>
                <a:gd name="T62" fmla="*/ 249 w 409"/>
                <a:gd name="T63" fmla="*/ 3 h 1292"/>
                <a:gd name="T64" fmla="*/ 289 w 409"/>
                <a:gd name="T65" fmla="*/ 13 h 1292"/>
                <a:gd name="T66" fmla="*/ 307 w 409"/>
                <a:gd name="T67" fmla="*/ 20 h 1292"/>
                <a:gd name="T68" fmla="*/ 340 w 409"/>
                <a:gd name="T69" fmla="*/ 38 h 1292"/>
                <a:gd name="T70" fmla="*/ 353 w 409"/>
                <a:gd name="T71" fmla="*/ 48 h 1292"/>
                <a:gd name="T72" fmla="*/ 378 w 409"/>
                <a:gd name="T73" fmla="*/ 72 h 1292"/>
                <a:gd name="T74" fmla="*/ 394 w 409"/>
                <a:gd name="T75" fmla="*/ 100 h 1292"/>
                <a:gd name="T76" fmla="*/ 401 w 409"/>
                <a:gd name="T77" fmla="*/ 117 h 1292"/>
                <a:gd name="T78" fmla="*/ 409 w 409"/>
                <a:gd name="T79" fmla="*/ 152 h 1292"/>
                <a:gd name="T80" fmla="*/ 409 w 409"/>
                <a:gd name="T81" fmla="*/ 170 h 1292"/>
                <a:gd name="T82" fmla="*/ 20 w 409"/>
                <a:gd name="T83" fmla="*/ 409 h 1292"/>
                <a:gd name="T84" fmla="*/ 387 w 409"/>
                <a:gd name="T85" fmla="*/ 1292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9" h="1292">
                  <a:moveTo>
                    <a:pt x="409" y="170"/>
                  </a:moveTo>
                  <a:lnTo>
                    <a:pt x="409" y="170"/>
                  </a:lnTo>
                  <a:lnTo>
                    <a:pt x="409" y="188"/>
                  </a:lnTo>
                  <a:lnTo>
                    <a:pt x="406" y="206"/>
                  </a:lnTo>
                  <a:lnTo>
                    <a:pt x="401" y="222"/>
                  </a:lnTo>
                  <a:lnTo>
                    <a:pt x="396" y="239"/>
                  </a:lnTo>
                  <a:lnTo>
                    <a:pt x="396" y="239"/>
                  </a:lnTo>
                  <a:lnTo>
                    <a:pt x="387" y="254"/>
                  </a:lnTo>
                  <a:lnTo>
                    <a:pt x="379" y="269"/>
                  </a:lnTo>
                  <a:lnTo>
                    <a:pt x="368" y="282"/>
                  </a:lnTo>
                  <a:lnTo>
                    <a:pt x="356" y="293"/>
                  </a:lnTo>
                  <a:lnTo>
                    <a:pt x="356" y="293"/>
                  </a:lnTo>
                  <a:lnTo>
                    <a:pt x="341" y="305"/>
                  </a:lnTo>
                  <a:lnTo>
                    <a:pt x="326" y="315"/>
                  </a:lnTo>
                  <a:lnTo>
                    <a:pt x="310" y="323"/>
                  </a:lnTo>
                  <a:lnTo>
                    <a:pt x="292" y="331"/>
                  </a:lnTo>
                  <a:lnTo>
                    <a:pt x="292" y="331"/>
                  </a:lnTo>
                  <a:lnTo>
                    <a:pt x="272" y="336"/>
                  </a:lnTo>
                  <a:lnTo>
                    <a:pt x="251" y="341"/>
                  </a:lnTo>
                  <a:lnTo>
                    <a:pt x="228" y="343"/>
                  </a:lnTo>
                  <a:lnTo>
                    <a:pt x="205" y="344"/>
                  </a:lnTo>
                  <a:lnTo>
                    <a:pt x="205" y="344"/>
                  </a:lnTo>
                  <a:lnTo>
                    <a:pt x="181" y="343"/>
                  </a:lnTo>
                  <a:lnTo>
                    <a:pt x="158" y="341"/>
                  </a:lnTo>
                  <a:lnTo>
                    <a:pt x="139" y="336"/>
                  </a:lnTo>
                  <a:lnTo>
                    <a:pt x="119" y="330"/>
                  </a:lnTo>
                  <a:lnTo>
                    <a:pt x="119" y="330"/>
                  </a:lnTo>
                  <a:lnTo>
                    <a:pt x="101" y="323"/>
                  </a:lnTo>
                  <a:lnTo>
                    <a:pt x="84" y="313"/>
                  </a:lnTo>
                  <a:lnTo>
                    <a:pt x="68" y="303"/>
                  </a:lnTo>
                  <a:lnTo>
                    <a:pt x="55" y="292"/>
                  </a:lnTo>
                  <a:lnTo>
                    <a:pt x="55" y="292"/>
                  </a:lnTo>
                  <a:lnTo>
                    <a:pt x="41" y="280"/>
                  </a:lnTo>
                  <a:lnTo>
                    <a:pt x="31" y="267"/>
                  </a:lnTo>
                  <a:lnTo>
                    <a:pt x="22" y="252"/>
                  </a:lnTo>
                  <a:lnTo>
                    <a:pt x="13" y="237"/>
                  </a:lnTo>
                  <a:lnTo>
                    <a:pt x="13" y="237"/>
                  </a:lnTo>
                  <a:lnTo>
                    <a:pt x="7" y="221"/>
                  </a:lnTo>
                  <a:lnTo>
                    <a:pt x="3" y="204"/>
                  </a:lnTo>
                  <a:lnTo>
                    <a:pt x="0" y="188"/>
                  </a:lnTo>
                  <a:lnTo>
                    <a:pt x="0" y="170"/>
                  </a:lnTo>
                  <a:lnTo>
                    <a:pt x="0" y="170"/>
                  </a:lnTo>
                  <a:lnTo>
                    <a:pt x="0" y="152"/>
                  </a:lnTo>
                  <a:lnTo>
                    <a:pt x="3" y="132"/>
                  </a:lnTo>
                  <a:lnTo>
                    <a:pt x="8" y="115"/>
                  </a:lnTo>
                  <a:lnTo>
                    <a:pt x="15" y="99"/>
                  </a:lnTo>
                  <a:lnTo>
                    <a:pt x="15" y="99"/>
                  </a:lnTo>
                  <a:lnTo>
                    <a:pt x="23" y="84"/>
                  </a:lnTo>
                  <a:lnTo>
                    <a:pt x="33" y="69"/>
                  </a:lnTo>
                  <a:lnTo>
                    <a:pt x="45" y="58"/>
                  </a:lnTo>
                  <a:lnTo>
                    <a:pt x="58" y="46"/>
                  </a:lnTo>
                  <a:lnTo>
                    <a:pt x="58" y="46"/>
                  </a:lnTo>
                  <a:lnTo>
                    <a:pt x="73" y="34"/>
                  </a:lnTo>
                  <a:lnTo>
                    <a:pt x="87" y="26"/>
                  </a:lnTo>
                  <a:lnTo>
                    <a:pt x="104" y="18"/>
                  </a:lnTo>
                  <a:lnTo>
                    <a:pt x="122" y="11"/>
                  </a:lnTo>
                  <a:lnTo>
                    <a:pt x="122" y="11"/>
                  </a:lnTo>
                  <a:lnTo>
                    <a:pt x="142" y="6"/>
                  </a:lnTo>
                  <a:lnTo>
                    <a:pt x="162" y="3"/>
                  </a:lnTo>
                  <a:lnTo>
                    <a:pt x="181" y="1"/>
                  </a:lnTo>
                  <a:lnTo>
                    <a:pt x="205" y="0"/>
                  </a:lnTo>
                  <a:lnTo>
                    <a:pt x="205" y="0"/>
                  </a:lnTo>
                  <a:lnTo>
                    <a:pt x="226" y="1"/>
                  </a:lnTo>
                  <a:lnTo>
                    <a:pt x="249" y="3"/>
                  </a:lnTo>
                  <a:lnTo>
                    <a:pt x="269" y="6"/>
                  </a:lnTo>
                  <a:lnTo>
                    <a:pt x="289" y="13"/>
                  </a:lnTo>
                  <a:lnTo>
                    <a:pt x="289" y="13"/>
                  </a:lnTo>
                  <a:lnTo>
                    <a:pt x="307" y="20"/>
                  </a:lnTo>
                  <a:lnTo>
                    <a:pt x="323" y="28"/>
                  </a:lnTo>
                  <a:lnTo>
                    <a:pt x="340" y="38"/>
                  </a:lnTo>
                  <a:lnTo>
                    <a:pt x="353" y="48"/>
                  </a:lnTo>
                  <a:lnTo>
                    <a:pt x="353" y="48"/>
                  </a:lnTo>
                  <a:lnTo>
                    <a:pt x="366" y="59"/>
                  </a:lnTo>
                  <a:lnTo>
                    <a:pt x="378" y="72"/>
                  </a:lnTo>
                  <a:lnTo>
                    <a:pt x="386" y="86"/>
                  </a:lnTo>
                  <a:lnTo>
                    <a:pt x="394" y="100"/>
                  </a:lnTo>
                  <a:lnTo>
                    <a:pt x="394" y="100"/>
                  </a:lnTo>
                  <a:lnTo>
                    <a:pt x="401" y="117"/>
                  </a:lnTo>
                  <a:lnTo>
                    <a:pt x="406" y="133"/>
                  </a:lnTo>
                  <a:lnTo>
                    <a:pt x="409" y="152"/>
                  </a:lnTo>
                  <a:lnTo>
                    <a:pt x="409" y="170"/>
                  </a:lnTo>
                  <a:lnTo>
                    <a:pt x="409" y="170"/>
                  </a:lnTo>
                  <a:close/>
                  <a:moveTo>
                    <a:pt x="20" y="1292"/>
                  </a:moveTo>
                  <a:lnTo>
                    <a:pt x="20" y="409"/>
                  </a:lnTo>
                  <a:lnTo>
                    <a:pt x="387" y="409"/>
                  </a:lnTo>
                  <a:lnTo>
                    <a:pt x="387" y="1292"/>
                  </a:lnTo>
                  <a:lnTo>
                    <a:pt x="20" y="1292"/>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2" name="Freeform 32"/>
            <p:cNvSpPr>
              <a:spLocks/>
            </p:cNvSpPr>
            <p:nvPr/>
          </p:nvSpPr>
          <p:spPr bwMode="auto">
            <a:xfrm>
              <a:off x="4613275" y="3894138"/>
              <a:ext cx="608013" cy="735013"/>
            </a:xfrm>
            <a:custGeom>
              <a:avLst/>
              <a:gdLst>
                <a:gd name="T0" fmla="*/ 704 w 766"/>
                <a:gd name="T1" fmla="*/ 904 h 927"/>
                <a:gd name="T2" fmla="*/ 633 w 766"/>
                <a:gd name="T3" fmla="*/ 917 h 927"/>
                <a:gd name="T4" fmla="*/ 537 w 766"/>
                <a:gd name="T5" fmla="*/ 925 h 927"/>
                <a:gd name="T6" fmla="*/ 453 w 766"/>
                <a:gd name="T7" fmla="*/ 925 h 927"/>
                <a:gd name="T8" fmla="*/ 376 w 766"/>
                <a:gd name="T9" fmla="*/ 919 h 927"/>
                <a:gd name="T10" fmla="*/ 305 w 766"/>
                <a:gd name="T11" fmla="*/ 900 h 927"/>
                <a:gd name="T12" fmla="*/ 260 w 766"/>
                <a:gd name="T13" fmla="*/ 884 h 927"/>
                <a:gd name="T14" fmla="*/ 199 w 766"/>
                <a:gd name="T15" fmla="*/ 853 h 927"/>
                <a:gd name="T16" fmla="*/ 147 w 766"/>
                <a:gd name="T17" fmla="*/ 813 h 927"/>
                <a:gd name="T18" fmla="*/ 115 w 766"/>
                <a:gd name="T19" fmla="*/ 783 h 927"/>
                <a:gd name="T20" fmla="*/ 76 w 766"/>
                <a:gd name="T21" fmla="*/ 734 h 927"/>
                <a:gd name="T22" fmla="*/ 43 w 766"/>
                <a:gd name="T23" fmla="*/ 680 h 927"/>
                <a:gd name="T24" fmla="*/ 26 w 766"/>
                <a:gd name="T25" fmla="*/ 638 h 927"/>
                <a:gd name="T26" fmla="*/ 8 w 766"/>
                <a:gd name="T27" fmla="*/ 574 h 927"/>
                <a:gd name="T28" fmla="*/ 0 w 766"/>
                <a:gd name="T29" fmla="*/ 506 h 927"/>
                <a:gd name="T30" fmla="*/ 0 w 766"/>
                <a:gd name="T31" fmla="*/ 452 h 927"/>
                <a:gd name="T32" fmla="*/ 10 w 766"/>
                <a:gd name="T33" fmla="*/ 365 h 927"/>
                <a:gd name="T34" fmla="*/ 31 w 766"/>
                <a:gd name="T35" fmla="*/ 287 h 927"/>
                <a:gd name="T36" fmla="*/ 53 w 766"/>
                <a:gd name="T37" fmla="*/ 243 h 927"/>
                <a:gd name="T38" fmla="*/ 92 w 766"/>
                <a:gd name="T39" fmla="*/ 182 h 927"/>
                <a:gd name="T40" fmla="*/ 138 w 766"/>
                <a:gd name="T41" fmla="*/ 129 h 927"/>
                <a:gd name="T42" fmla="*/ 175 w 766"/>
                <a:gd name="T43" fmla="*/ 101 h 927"/>
                <a:gd name="T44" fmla="*/ 234 w 766"/>
                <a:gd name="T45" fmla="*/ 63 h 927"/>
                <a:gd name="T46" fmla="*/ 300 w 766"/>
                <a:gd name="T47" fmla="*/ 35 h 927"/>
                <a:gd name="T48" fmla="*/ 371 w 766"/>
                <a:gd name="T49" fmla="*/ 15 h 927"/>
                <a:gd name="T50" fmla="*/ 522 w 766"/>
                <a:gd name="T51" fmla="*/ 0 h 927"/>
                <a:gd name="T52" fmla="*/ 613 w 766"/>
                <a:gd name="T53" fmla="*/ 4 h 927"/>
                <a:gd name="T54" fmla="*/ 686 w 766"/>
                <a:gd name="T55" fmla="*/ 12 h 927"/>
                <a:gd name="T56" fmla="*/ 737 w 766"/>
                <a:gd name="T57" fmla="*/ 23 h 927"/>
                <a:gd name="T58" fmla="*/ 766 w 766"/>
                <a:gd name="T59" fmla="*/ 37 h 927"/>
                <a:gd name="T60" fmla="*/ 753 w 766"/>
                <a:gd name="T61" fmla="*/ 315 h 927"/>
                <a:gd name="T62" fmla="*/ 715 w 766"/>
                <a:gd name="T63" fmla="*/ 295 h 927"/>
                <a:gd name="T64" fmla="*/ 669 w 766"/>
                <a:gd name="T65" fmla="*/ 281 h 927"/>
                <a:gd name="T66" fmla="*/ 618 w 766"/>
                <a:gd name="T67" fmla="*/ 271 h 927"/>
                <a:gd name="T68" fmla="*/ 565 w 766"/>
                <a:gd name="T69" fmla="*/ 269 h 927"/>
                <a:gd name="T70" fmla="*/ 496 w 766"/>
                <a:gd name="T71" fmla="*/ 282 h 927"/>
                <a:gd name="T72" fmla="*/ 443 w 766"/>
                <a:gd name="T73" fmla="*/ 309 h 927"/>
                <a:gd name="T74" fmla="*/ 415 w 766"/>
                <a:gd name="T75" fmla="*/ 333 h 927"/>
                <a:gd name="T76" fmla="*/ 386 w 766"/>
                <a:gd name="T77" fmla="*/ 383 h 927"/>
                <a:gd name="T78" fmla="*/ 372 w 766"/>
                <a:gd name="T79" fmla="*/ 442 h 927"/>
                <a:gd name="T80" fmla="*/ 372 w 766"/>
                <a:gd name="T81" fmla="*/ 487 h 927"/>
                <a:gd name="T82" fmla="*/ 386 w 766"/>
                <a:gd name="T83" fmla="*/ 546 h 927"/>
                <a:gd name="T84" fmla="*/ 414 w 766"/>
                <a:gd name="T85" fmla="*/ 594 h 927"/>
                <a:gd name="T86" fmla="*/ 442 w 766"/>
                <a:gd name="T87" fmla="*/ 619 h 927"/>
                <a:gd name="T88" fmla="*/ 493 w 766"/>
                <a:gd name="T89" fmla="*/ 645 h 927"/>
                <a:gd name="T90" fmla="*/ 554 w 766"/>
                <a:gd name="T91" fmla="*/ 656 h 927"/>
                <a:gd name="T92" fmla="*/ 608 w 766"/>
                <a:gd name="T93" fmla="*/ 656 h 927"/>
                <a:gd name="T94" fmla="*/ 689 w 766"/>
                <a:gd name="T95" fmla="*/ 642 h 927"/>
                <a:gd name="T96" fmla="*/ 750 w 766"/>
                <a:gd name="T97" fmla="*/ 617 h 927"/>
                <a:gd name="T98" fmla="*/ 766 w 766"/>
                <a:gd name="T99" fmla="*/ 879 h 927"/>
                <a:gd name="T100" fmla="*/ 730 w 766"/>
                <a:gd name="T101" fmla="*/ 896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6" h="927">
                  <a:moveTo>
                    <a:pt x="730" y="896"/>
                  </a:moveTo>
                  <a:lnTo>
                    <a:pt x="730" y="896"/>
                  </a:lnTo>
                  <a:lnTo>
                    <a:pt x="704" y="904"/>
                  </a:lnTo>
                  <a:lnTo>
                    <a:pt x="671" y="910"/>
                  </a:lnTo>
                  <a:lnTo>
                    <a:pt x="671" y="910"/>
                  </a:lnTo>
                  <a:lnTo>
                    <a:pt x="633" y="917"/>
                  </a:lnTo>
                  <a:lnTo>
                    <a:pt x="588" y="922"/>
                  </a:lnTo>
                  <a:lnTo>
                    <a:pt x="588" y="922"/>
                  </a:lnTo>
                  <a:lnTo>
                    <a:pt x="537" y="925"/>
                  </a:lnTo>
                  <a:lnTo>
                    <a:pt x="480" y="927"/>
                  </a:lnTo>
                  <a:lnTo>
                    <a:pt x="480" y="927"/>
                  </a:lnTo>
                  <a:lnTo>
                    <a:pt x="453" y="925"/>
                  </a:lnTo>
                  <a:lnTo>
                    <a:pt x="427" y="924"/>
                  </a:lnTo>
                  <a:lnTo>
                    <a:pt x="400" y="922"/>
                  </a:lnTo>
                  <a:lnTo>
                    <a:pt x="376" y="919"/>
                  </a:lnTo>
                  <a:lnTo>
                    <a:pt x="351" y="914"/>
                  </a:lnTo>
                  <a:lnTo>
                    <a:pt x="328" y="907"/>
                  </a:lnTo>
                  <a:lnTo>
                    <a:pt x="305" y="900"/>
                  </a:lnTo>
                  <a:lnTo>
                    <a:pt x="282" y="892"/>
                  </a:lnTo>
                  <a:lnTo>
                    <a:pt x="282" y="892"/>
                  </a:lnTo>
                  <a:lnTo>
                    <a:pt x="260" y="884"/>
                  </a:lnTo>
                  <a:lnTo>
                    <a:pt x="239" y="874"/>
                  </a:lnTo>
                  <a:lnTo>
                    <a:pt x="219" y="864"/>
                  </a:lnTo>
                  <a:lnTo>
                    <a:pt x="199" y="853"/>
                  </a:lnTo>
                  <a:lnTo>
                    <a:pt x="181" y="841"/>
                  </a:lnTo>
                  <a:lnTo>
                    <a:pt x="163" y="828"/>
                  </a:lnTo>
                  <a:lnTo>
                    <a:pt x="147" y="813"/>
                  </a:lnTo>
                  <a:lnTo>
                    <a:pt x="130" y="800"/>
                  </a:lnTo>
                  <a:lnTo>
                    <a:pt x="130" y="800"/>
                  </a:lnTo>
                  <a:lnTo>
                    <a:pt x="115" y="783"/>
                  </a:lnTo>
                  <a:lnTo>
                    <a:pt x="100" y="769"/>
                  </a:lnTo>
                  <a:lnTo>
                    <a:pt x="87" y="752"/>
                  </a:lnTo>
                  <a:lnTo>
                    <a:pt x="76" y="734"/>
                  </a:lnTo>
                  <a:lnTo>
                    <a:pt x="63" y="716"/>
                  </a:lnTo>
                  <a:lnTo>
                    <a:pt x="53" y="698"/>
                  </a:lnTo>
                  <a:lnTo>
                    <a:pt x="43" y="680"/>
                  </a:lnTo>
                  <a:lnTo>
                    <a:pt x="33" y="658"/>
                  </a:lnTo>
                  <a:lnTo>
                    <a:pt x="33" y="658"/>
                  </a:lnTo>
                  <a:lnTo>
                    <a:pt x="26" y="638"/>
                  </a:lnTo>
                  <a:lnTo>
                    <a:pt x="18" y="617"/>
                  </a:lnTo>
                  <a:lnTo>
                    <a:pt x="13" y="595"/>
                  </a:lnTo>
                  <a:lnTo>
                    <a:pt x="8" y="574"/>
                  </a:lnTo>
                  <a:lnTo>
                    <a:pt x="5" y="553"/>
                  </a:lnTo>
                  <a:lnTo>
                    <a:pt x="2" y="530"/>
                  </a:lnTo>
                  <a:lnTo>
                    <a:pt x="0" y="506"/>
                  </a:lnTo>
                  <a:lnTo>
                    <a:pt x="0" y="483"/>
                  </a:lnTo>
                  <a:lnTo>
                    <a:pt x="0" y="483"/>
                  </a:lnTo>
                  <a:lnTo>
                    <a:pt x="0" y="452"/>
                  </a:lnTo>
                  <a:lnTo>
                    <a:pt x="2" y="422"/>
                  </a:lnTo>
                  <a:lnTo>
                    <a:pt x="5" y="393"/>
                  </a:lnTo>
                  <a:lnTo>
                    <a:pt x="10" y="365"/>
                  </a:lnTo>
                  <a:lnTo>
                    <a:pt x="16" y="338"/>
                  </a:lnTo>
                  <a:lnTo>
                    <a:pt x="23" y="312"/>
                  </a:lnTo>
                  <a:lnTo>
                    <a:pt x="31" y="287"/>
                  </a:lnTo>
                  <a:lnTo>
                    <a:pt x="41" y="264"/>
                  </a:lnTo>
                  <a:lnTo>
                    <a:pt x="41" y="264"/>
                  </a:lnTo>
                  <a:lnTo>
                    <a:pt x="53" y="243"/>
                  </a:lnTo>
                  <a:lnTo>
                    <a:pt x="64" y="221"/>
                  </a:lnTo>
                  <a:lnTo>
                    <a:pt x="77" y="200"/>
                  </a:lnTo>
                  <a:lnTo>
                    <a:pt x="92" y="182"/>
                  </a:lnTo>
                  <a:lnTo>
                    <a:pt x="107" y="164"/>
                  </a:lnTo>
                  <a:lnTo>
                    <a:pt x="122" y="145"/>
                  </a:lnTo>
                  <a:lnTo>
                    <a:pt x="138" y="129"/>
                  </a:lnTo>
                  <a:lnTo>
                    <a:pt x="157" y="114"/>
                  </a:lnTo>
                  <a:lnTo>
                    <a:pt x="157" y="114"/>
                  </a:lnTo>
                  <a:lnTo>
                    <a:pt x="175" y="101"/>
                  </a:lnTo>
                  <a:lnTo>
                    <a:pt x="193" y="88"/>
                  </a:lnTo>
                  <a:lnTo>
                    <a:pt x="213" y="74"/>
                  </a:lnTo>
                  <a:lnTo>
                    <a:pt x="234" y="63"/>
                  </a:lnTo>
                  <a:lnTo>
                    <a:pt x="255" y="53"/>
                  </a:lnTo>
                  <a:lnTo>
                    <a:pt x="277" y="43"/>
                  </a:lnTo>
                  <a:lnTo>
                    <a:pt x="300" y="35"/>
                  </a:lnTo>
                  <a:lnTo>
                    <a:pt x="323" y="28"/>
                  </a:lnTo>
                  <a:lnTo>
                    <a:pt x="323" y="28"/>
                  </a:lnTo>
                  <a:lnTo>
                    <a:pt x="371" y="15"/>
                  </a:lnTo>
                  <a:lnTo>
                    <a:pt x="420" y="7"/>
                  </a:lnTo>
                  <a:lnTo>
                    <a:pt x="471" y="2"/>
                  </a:lnTo>
                  <a:lnTo>
                    <a:pt x="522" y="0"/>
                  </a:lnTo>
                  <a:lnTo>
                    <a:pt x="522" y="0"/>
                  </a:lnTo>
                  <a:lnTo>
                    <a:pt x="570" y="0"/>
                  </a:lnTo>
                  <a:lnTo>
                    <a:pt x="613" y="4"/>
                  </a:lnTo>
                  <a:lnTo>
                    <a:pt x="613" y="4"/>
                  </a:lnTo>
                  <a:lnTo>
                    <a:pt x="651" y="7"/>
                  </a:lnTo>
                  <a:lnTo>
                    <a:pt x="686" y="12"/>
                  </a:lnTo>
                  <a:lnTo>
                    <a:pt x="686" y="12"/>
                  </a:lnTo>
                  <a:lnTo>
                    <a:pt x="714" y="18"/>
                  </a:lnTo>
                  <a:lnTo>
                    <a:pt x="737" y="23"/>
                  </a:lnTo>
                  <a:lnTo>
                    <a:pt x="737" y="23"/>
                  </a:lnTo>
                  <a:lnTo>
                    <a:pt x="755" y="30"/>
                  </a:lnTo>
                  <a:lnTo>
                    <a:pt x="766" y="37"/>
                  </a:lnTo>
                  <a:lnTo>
                    <a:pt x="766" y="323"/>
                  </a:lnTo>
                  <a:lnTo>
                    <a:pt x="766" y="323"/>
                  </a:lnTo>
                  <a:lnTo>
                    <a:pt x="753" y="315"/>
                  </a:lnTo>
                  <a:lnTo>
                    <a:pt x="737" y="305"/>
                  </a:lnTo>
                  <a:lnTo>
                    <a:pt x="737" y="305"/>
                  </a:lnTo>
                  <a:lnTo>
                    <a:pt x="715" y="295"/>
                  </a:lnTo>
                  <a:lnTo>
                    <a:pt x="694" y="287"/>
                  </a:lnTo>
                  <a:lnTo>
                    <a:pt x="694" y="287"/>
                  </a:lnTo>
                  <a:lnTo>
                    <a:pt x="669" y="281"/>
                  </a:lnTo>
                  <a:lnTo>
                    <a:pt x="643" y="274"/>
                  </a:lnTo>
                  <a:lnTo>
                    <a:pt x="643" y="274"/>
                  </a:lnTo>
                  <a:lnTo>
                    <a:pt x="618" y="271"/>
                  </a:lnTo>
                  <a:lnTo>
                    <a:pt x="592" y="269"/>
                  </a:lnTo>
                  <a:lnTo>
                    <a:pt x="592" y="269"/>
                  </a:lnTo>
                  <a:lnTo>
                    <a:pt x="565" y="269"/>
                  </a:lnTo>
                  <a:lnTo>
                    <a:pt x="541" y="272"/>
                  </a:lnTo>
                  <a:lnTo>
                    <a:pt x="517" y="276"/>
                  </a:lnTo>
                  <a:lnTo>
                    <a:pt x="496" y="282"/>
                  </a:lnTo>
                  <a:lnTo>
                    <a:pt x="476" y="289"/>
                  </a:lnTo>
                  <a:lnTo>
                    <a:pt x="458" y="297"/>
                  </a:lnTo>
                  <a:lnTo>
                    <a:pt x="443" y="309"/>
                  </a:lnTo>
                  <a:lnTo>
                    <a:pt x="428" y="320"/>
                  </a:lnTo>
                  <a:lnTo>
                    <a:pt x="428" y="320"/>
                  </a:lnTo>
                  <a:lnTo>
                    <a:pt x="415" y="333"/>
                  </a:lnTo>
                  <a:lnTo>
                    <a:pt x="404" y="348"/>
                  </a:lnTo>
                  <a:lnTo>
                    <a:pt x="394" y="365"/>
                  </a:lnTo>
                  <a:lnTo>
                    <a:pt x="386" y="383"/>
                  </a:lnTo>
                  <a:lnTo>
                    <a:pt x="381" y="401"/>
                  </a:lnTo>
                  <a:lnTo>
                    <a:pt x="376" y="421"/>
                  </a:lnTo>
                  <a:lnTo>
                    <a:pt x="372" y="442"/>
                  </a:lnTo>
                  <a:lnTo>
                    <a:pt x="372" y="465"/>
                  </a:lnTo>
                  <a:lnTo>
                    <a:pt x="372" y="465"/>
                  </a:lnTo>
                  <a:lnTo>
                    <a:pt x="372" y="487"/>
                  </a:lnTo>
                  <a:lnTo>
                    <a:pt x="376" y="508"/>
                  </a:lnTo>
                  <a:lnTo>
                    <a:pt x="381" y="528"/>
                  </a:lnTo>
                  <a:lnTo>
                    <a:pt x="386" y="546"/>
                  </a:lnTo>
                  <a:lnTo>
                    <a:pt x="394" y="562"/>
                  </a:lnTo>
                  <a:lnTo>
                    <a:pt x="404" y="579"/>
                  </a:lnTo>
                  <a:lnTo>
                    <a:pt x="414" y="594"/>
                  </a:lnTo>
                  <a:lnTo>
                    <a:pt x="427" y="607"/>
                  </a:lnTo>
                  <a:lnTo>
                    <a:pt x="427" y="607"/>
                  </a:lnTo>
                  <a:lnTo>
                    <a:pt x="442" y="619"/>
                  </a:lnTo>
                  <a:lnTo>
                    <a:pt x="457" y="628"/>
                  </a:lnTo>
                  <a:lnTo>
                    <a:pt x="475" y="637"/>
                  </a:lnTo>
                  <a:lnTo>
                    <a:pt x="493" y="645"/>
                  </a:lnTo>
                  <a:lnTo>
                    <a:pt x="511" y="650"/>
                  </a:lnTo>
                  <a:lnTo>
                    <a:pt x="532" y="653"/>
                  </a:lnTo>
                  <a:lnTo>
                    <a:pt x="554" y="656"/>
                  </a:lnTo>
                  <a:lnTo>
                    <a:pt x="577" y="656"/>
                  </a:lnTo>
                  <a:lnTo>
                    <a:pt x="577" y="656"/>
                  </a:lnTo>
                  <a:lnTo>
                    <a:pt x="608" y="656"/>
                  </a:lnTo>
                  <a:lnTo>
                    <a:pt x="638" y="653"/>
                  </a:lnTo>
                  <a:lnTo>
                    <a:pt x="664" y="648"/>
                  </a:lnTo>
                  <a:lnTo>
                    <a:pt x="689" y="642"/>
                  </a:lnTo>
                  <a:lnTo>
                    <a:pt x="689" y="642"/>
                  </a:lnTo>
                  <a:lnTo>
                    <a:pt x="732" y="625"/>
                  </a:lnTo>
                  <a:lnTo>
                    <a:pt x="750" y="617"/>
                  </a:lnTo>
                  <a:lnTo>
                    <a:pt x="766" y="609"/>
                  </a:lnTo>
                  <a:lnTo>
                    <a:pt x="766" y="879"/>
                  </a:lnTo>
                  <a:lnTo>
                    <a:pt x="766" y="879"/>
                  </a:lnTo>
                  <a:lnTo>
                    <a:pt x="752" y="887"/>
                  </a:lnTo>
                  <a:lnTo>
                    <a:pt x="730" y="896"/>
                  </a:lnTo>
                  <a:lnTo>
                    <a:pt x="730" y="896"/>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3" name="Freeform 33"/>
            <p:cNvSpPr>
              <a:spLocks/>
            </p:cNvSpPr>
            <p:nvPr/>
          </p:nvSpPr>
          <p:spPr bwMode="auto">
            <a:xfrm>
              <a:off x="5334000" y="3894138"/>
              <a:ext cx="573088" cy="735013"/>
            </a:xfrm>
            <a:custGeom>
              <a:avLst/>
              <a:gdLst>
                <a:gd name="T0" fmla="*/ 720 w 722"/>
                <a:gd name="T1" fmla="*/ 643 h 927"/>
                <a:gd name="T2" fmla="*/ 699 w 722"/>
                <a:gd name="T3" fmla="*/ 734 h 927"/>
                <a:gd name="T4" fmla="*/ 668 w 722"/>
                <a:gd name="T5" fmla="*/ 787 h 927"/>
                <a:gd name="T6" fmla="*/ 622 w 722"/>
                <a:gd name="T7" fmla="*/ 833 h 927"/>
                <a:gd name="T8" fmla="*/ 562 w 722"/>
                <a:gd name="T9" fmla="*/ 872 h 927"/>
                <a:gd name="T10" fmla="*/ 488 w 722"/>
                <a:gd name="T11" fmla="*/ 900 h 927"/>
                <a:gd name="T12" fmla="*/ 397 w 722"/>
                <a:gd name="T13" fmla="*/ 920 h 927"/>
                <a:gd name="T14" fmla="*/ 290 w 722"/>
                <a:gd name="T15" fmla="*/ 927 h 927"/>
                <a:gd name="T16" fmla="*/ 213 w 722"/>
                <a:gd name="T17" fmla="*/ 922 h 927"/>
                <a:gd name="T18" fmla="*/ 97 w 722"/>
                <a:gd name="T19" fmla="*/ 907 h 927"/>
                <a:gd name="T20" fmla="*/ 28 w 722"/>
                <a:gd name="T21" fmla="*/ 892 h 927"/>
                <a:gd name="T22" fmla="*/ 0 w 722"/>
                <a:gd name="T23" fmla="*/ 627 h 927"/>
                <a:gd name="T24" fmla="*/ 99 w 722"/>
                <a:gd name="T25" fmla="*/ 666 h 927"/>
                <a:gd name="T26" fmla="*/ 167 w 722"/>
                <a:gd name="T27" fmla="*/ 686 h 927"/>
                <a:gd name="T28" fmla="*/ 237 w 722"/>
                <a:gd name="T29" fmla="*/ 698 h 927"/>
                <a:gd name="T30" fmla="*/ 300 w 722"/>
                <a:gd name="T31" fmla="*/ 698 h 927"/>
                <a:gd name="T32" fmla="*/ 356 w 722"/>
                <a:gd name="T33" fmla="*/ 683 h 927"/>
                <a:gd name="T34" fmla="*/ 374 w 722"/>
                <a:gd name="T35" fmla="*/ 665 h 927"/>
                <a:gd name="T36" fmla="*/ 381 w 722"/>
                <a:gd name="T37" fmla="*/ 643 h 927"/>
                <a:gd name="T38" fmla="*/ 374 w 722"/>
                <a:gd name="T39" fmla="*/ 622 h 927"/>
                <a:gd name="T40" fmla="*/ 351 w 722"/>
                <a:gd name="T41" fmla="*/ 602 h 927"/>
                <a:gd name="T42" fmla="*/ 303 w 722"/>
                <a:gd name="T43" fmla="*/ 582 h 927"/>
                <a:gd name="T44" fmla="*/ 200 w 722"/>
                <a:gd name="T45" fmla="*/ 546 h 927"/>
                <a:gd name="T46" fmla="*/ 134 w 722"/>
                <a:gd name="T47" fmla="*/ 518 h 927"/>
                <a:gd name="T48" fmla="*/ 96 w 722"/>
                <a:gd name="T49" fmla="*/ 493 h 927"/>
                <a:gd name="T50" fmla="*/ 63 w 722"/>
                <a:gd name="T51" fmla="*/ 465 h 927"/>
                <a:gd name="T52" fmla="*/ 25 w 722"/>
                <a:gd name="T53" fmla="*/ 414 h 927"/>
                <a:gd name="T54" fmla="*/ 8 w 722"/>
                <a:gd name="T55" fmla="*/ 373 h 927"/>
                <a:gd name="T56" fmla="*/ 0 w 722"/>
                <a:gd name="T57" fmla="*/ 297 h 927"/>
                <a:gd name="T58" fmla="*/ 7 w 722"/>
                <a:gd name="T59" fmla="*/ 229 h 927"/>
                <a:gd name="T60" fmla="*/ 22 w 722"/>
                <a:gd name="T61" fmla="*/ 185 h 927"/>
                <a:gd name="T62" fmla="*/ 45 w 722"/>
                <a:gd name="T63" fmla="*/ 145 h 927"/>
                <a:gd name="T64" fmla="*/ 111 w 722"/>
                <a:gd name="T65" fmla="*/ 78 h 927"/>
                <a:gd name="T66" fmla="*/ 170 w 722"/>
                <a:gd name="T67" fmla="*/ 43 h 927"/>
                <a:gd name="T68" fmla="*/ 242 w 722"/>
                <a:gd name="T69" fmla="*/ 20 h 927"/>
                <a:gd name="T70" fmla="*/ 369 w 722"/>
                <a:gd name="T71" fmla="*/ 0 h 927"/>
                <a:gd name="T72" fmla="*/ 448 w 722"/>
                <a:gd name="T73" fmla="*/ 0 h 927"/>
                <a:gd name="T74" fmla="*/ 516 w 722"/>
                <a:gd name="T75" fmla="*/ 7 h 927"/>
                <a:gd name="T76" fmla="*/ 608 w 722"/>
                <a:gd name="T77" fmla="*/ 22 h 927"/>
                <a:gd name="T78" fmla="*/ 661 w 722"/>
                <a:gd name="T79" fmla="*/ 281 h 927"/>
                <a:gd name="T80" fmla="*/ 618 w 722"/>
                <a:gd name="T81" fmla="*/ 264 h 927"/>
                <a:gd name="T82" fmla="*/ 529 w 722"/>
                <a:gd name="T83" fmla="*/ 239 h 927"/>
                <a:gd name="T84" fmla="*/ 465 w 722"/>
                <a:gd name="T85" fmla="*/ 228 h 927"/>
                <a:gd name="T86" fmla="*/ 416 w 722"/>
                <a:gd name="T87" fmla="*/ 228 h 927"/>
                <a:gd name="T88" fmla="*/ 374 w 722"/>
                <a:gd name="T89" fmla="*/ 239 h 927"/>
                <a:gd name="T90" fmla="*/ 359 w 722"/>
                <a:gd name="T91" fmla="*/ 253 h 927"/>
                <a:gd name="T92" fmla="*/ 353 w 722"/>
                <a:gd name="T93" fmla="*/ 272 h 927"/>
                <a:gd name="T94" fmla="*/ 359 w 722"/>
                <a:gd name="T95" fmla="*/ 297 h 927"/>
                <a:gd name="T96" fmla="*/ 381 w 722"/>
                <a:gd name="T97" fmla="*/ 315 h 927"/>
                <a:gd name="T98" fmla="*/ 417 w 722"/>
                <a:gd name="T99" fmla="*/ 332 h 927"/>
                <a:gd name="T100" fmla="*/ 500 w 722"/>
                <a:gd name="T101" fmla="*/ 360 h 927"/>
                <a:gd name="T102" fmla="*/ 579 w 722"/>
                <a:gd name="T103" fmla="*/ 391 h 927"/>
                <a:gd name="T104" fmla="*/ 622 w 722"/>
                <a:gd name="T105" fmla="*/ 416 h 927"/>
                <a:gd name="T106" fmla="*/ 658 w 722"/>
                <a:gd name="T107" fmla="*/ 445 h 927"/>
                <a:gd name="T108" fmla="*/ 697 w 722"/>
                <a:gd name="T109" fmla="*/ 498 h 927"/>
                <a:gd name="T110" fmla="*/ 714 w 722"/>
                <a:gd name="T111" fmla="*/ 538 h 927"/>
                <a:gd name="T112" fmla="*/ 722 w 722"/>
                <a:gd name="T113" fmla="*/ 612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2" h="927">
                  <a:moveTo>
                    <a:pt x="722" y="612"/>
                  </a:moveTo>
                  <a:lnTo>
                    <a:pt x="722" y="612"/>
                  </a:lnTo>
                  <a:lnTo>
                    <a:pt x="720" y="643"/>
                  </a:lnTo>
                  <a:lnTo>
                    <a:pt x="717" y="675"/>
                  </a:lnTo>
                  <a:lnTo>
                    <a:pt x="709" y="704"/>
                  </a:lnTo>
                  <a:lnTo>
                    <a:pt x="699" y="734"/>
                  </a:lnTo>
                  <a:lnTo>
                    <a:pt x="699" y="734"/>
                  </a:lnTo>
                  <a:lnTo>
                    <a:pt x="684" y="762"/>
                  </a:lnTo>
                  <a:lnTo>
                    <a:pt x="668" y="787"/>
                  </a:lnTo>
                  <a:lnTo>
                    <a:pt x="646" y="811"/>
                  </a:lnTo>
                  <a:lnTo>
                    <a:pt x="622" y="833"/>
                  </a:lnTo>
                  <a:lnTo>
                    <a:pt x="622" y="833"/>
                  </a:lnTo>
                  <a:lnTo>
                    <a:pt x="608" y="844"/>
                  </a:lnTo>
                  <a:lnTo>
                    <a:pt x="594" y="854"/>
                  </a:lnTo>
                  <a:lnTo>
                    <a:pt x="562" y="872"/>
                  </a:lnTo>
                  <a:lnTo>
                    <a:pt x="528" y="887"/>
                  </a:lnTo>
                  <a:lnTo>
                    <a:pt x="488" y="900"/>
                  </a:lnTo>
                  <a:lnTo>
                    <a:pt x="488" y="900"/>
                  </a:lnTo>
                  <a:lnTo>
                    <a:pt x="467" y="907"/>
                  </a:lnTo>
                  <a:lnTo>
                    <a:pt x="445" y="912"/>
                  </a:lnTo>
                  <a:lnTo>
                    <a:pt x="397" y="920"/>
                  </a:lnTo>
                  <a:lnTo>
                    <a:pt x="346" y="925"/>
                  </a:lnTo>
                  <a:lnTo>
                    <a:pt x="290" y="927"/>
                  </a:lnTo>
                  <a:lnTo>
                    <a:pt x="290" y="927"/>
                  </a:lnTo>
                  <a:lnTo>
                    <a:pt x="252" y="925"/>
                  </a:lnTo>
                  <a:lnTo>
                    <a:pt x="213" y="922"/>
                  </a:lnTo>
                  <a:lnTo>
                    <a:pt x="213" y="922"/>
                  </a:lnTo>
                  <a:lnTo>
                    <a:pt x="134" y="914"/>
                  </a:lnTo>
                  <a:lnTo>
                    <a:pt x="134" y="914"/>
                  </a:lnTo>
                  <a:lnTo>
                    <a:pt x="97" y="907"/>
                  </a:lnTo>
                  <a:lnTo>
                    <a:pt x="61" y="900"/>
                  </a:lnTo>
                  <a:lnTo>
                    <a:pt x="61" y="900"/>
                  </a:lnTo>
                  <a:lnTo>
                    <a:pt x="28" y="892"/>
                  </a:lnTo>
                  <a:lnTo>
                    <a:pt x="0" y="886"/>
                  </a:lnTo>
                  <a:lnTo>
                    <a:pt x="0" y="627"/>
                  </a:lnTo>
                  <a:lnTo>
                    <a:pt x="0" y="627"/>
                  </a:lnTo>
                  <a:lnTo>
                    <a:pt x="64" y="653"/>
                  </a:lnTo>
                  <a:lnTo>
                    <a:pt x="64" y="653"/>
                  </a:lnTo>
                  <a:lnTo>
                    <a:pt x="99" y="666"/>
                  </a:lnTo>
                  <a:lnTo>
                    <a:pt x="132" y="676"/>
                  </a:lnTo>
                  <a:lnTo>
                    <a:pt x="132" y="676"/>
                  </a:lnTo>
                  <a:lnTo>
                    <a:pt x="167" y="686"/>
                  </a:lnTo>
                  <a:lnTo>
                    <a:pt x="201" y="693"/>
                  </a:lnTo>
                  <a:lnTo>
                    <a:pt x="201" y="693"/>
                  </a:lnTo>
                  <a:lnTo>
                    <a:pt x="237" y="698"/>
                  </a:lnTo>
                  <a:lnTo>
                    <a:pt x="272" y="699"/>
                  </a:lnTo>
                  <a:lnTo>
                    <a:pt x="272" y="699"/>
                  </a:lnTo>
                  <a:lnTo>
                    <a:pt x="300" y="698"/>
                  </a:lnTo>
                  <a:lnTo>
                    <a:pt x="323" y="696"/>
                  </a:lnTo>
                  <a:lnTo>
                    <a:pt x="341" y="691"/>
                  </a:lnTo>
                  <a:lnTo>
                    <a:pt x="356" y="683"/>
                  </a:lnTo>
                  <a:lnTo>
                    <a:pt x="356" y="683"/>
                  </a:lnTo>
                  <a:lnTo>
                    <a:pt x="366" y="675"/>
                  </a:lnTo>
                  <a:lnTo>
                    <a:pt x="374" y="665"/>
                  </a:lnTo>
                  <a:lnTo>
                    <a:pt x="379" y="655"/>
                  </a:lnTo>
                  <a:lnTo>
                    <a:pt x="381" y="643"/>
                  </a:lnTo>
                  <a:lnTo>
                    <a:pt x="381" y="643"/>
                  </a:lnTo>
                  <a:lnTo>
                    <a:pt x="379" y="632"/>
                  </a:lnTo>
                  <a:lnTo>
                    <a:pt x="374" y="622"/>
                  </a:lnTo>
                  <a:lnTo>
                    <a:pt x="374" y="622"/>
                  </a:lnTo>
                  <a:lnTo>
                    <a:pt x="366" y="612"/>
                  </a:lnTo>
                  <a:lnTo>
                    <a:pt x="351" y="602"/>
                  </a:lnTo>
                  <a:lnTo>
                    <a:pt x="351" y="602"/>
                  </a:lnTo>
                  <a:lnTo>
                    <a:pt x="331" y="592"/>
                  </a:lnTo>
                  <a:lnTo>
                    <a:pt x="303" y="582"/>
                  </a:lnTo>
                  <a:lnTo>
                    <a:pt x="303" y="582"/>
                  </a:lnTo>
                  <a:lnTo>
                    <a:pt x="224" y="554"/>
                  </a:lnTo>
                  <a:lnTo>
                    <a:pt x="224" y="554"/>
                  </a:lnTo>
                  <a:lnTo>
                    <a:pt x="200" y="546"/>
                  </a:lnTo>
                  <a:lnTo>
                    <a:pt x="177" y="538"/>
                  </a:lnTo>
                  <a:lnTo>
                    <a:pt x="155" y="528"/>
                  </a:lnTo>
                  <a:lnTo>
                    <a:pt x="134" y="518"/>
                  </a:lnTo>
                  <a:lnTo>
                    <a:pt x="134" y="518"/>
                  </a:lnTo>
                  <a:lnTo>
                    <a:pt x="114" y="506"/>
                  </a:lnTo>
                  <a:lnTo>
                    <a:pt x="96" y="493"/>
                  </a:lnTo>
                  <a:lnTo>
                    <a:pt x="78" y="480"/>
                  </a:lnTo>
                  <a:lnTo>
                    <a:pt x="63" y="465"/>
                  </a:lnTo>
                  <a:lnTo>
                    <a:pt x="63" y="465"/>
                  </a:lnTo>
                  <a:lnTo>
                    <a:pt x="48" y="450"/>
                  </a:lnTo>
                  <a:lnTo>
                    <a:pt x="36" y="432"/>
                  </a:lnTo>
                  <a:lnTo>
                    <a:pt x="25" y="414"/>
                  </a:lnTo>
                  <a:lnTo>
                    <a:pt x="17" y="394"/>
                  </a:lnTo>
                  <a:lnTo>
                    <a:pt x="17" y="394"/>
                  </a:lnTo>
                  <a:lnTo>
                    <a:pt x="8" y="373"/>
                  </a:lnTo>
                  <a:lnTo>
                    <a:pt x="3" y="348"/>
                  </a:lnTo>
                  <a:lnTo>
                    <a:pt x="0" y="323"/>
                  </a:lnTo>
                  <a:lnTo>
                    <a:pt x="0" y="297"/>
                  </a:lnTo>
                  <a:lnTo>
                    <a:pt x="0" y="297"/>
                  </a:lnTo>
                  <a:lnTo>
                    <a:pt x="2" y="262"/>
                  </a:lnTo>
                  <a:lnTo>
                    <a:pt x="7" y="229"/>
                  </a:lnTo>
                  <a:lnTo>
                    <a:pt x="12" y="215"/>
                  </a:lnTo>
                  <a:lnTo>
                    <a:pt x="17" y="200"/>
                  </a:lnTo>
                  <a:lnTo>
                    <a:pt x="22" y="185"/>
                  </a:lnTo>
                  <a:lnTo>
                    <a:pt x="28" y="172"/>
                  </a:lnTo>
                  <a:lnTo>
                    <a:pt x="28" y="172"/>
                  </a:lnTo>
                  <a:lnTo>
                    <a:pt x="45" y="145"/>
                  </a:lnTo>
                  <a:lnTo>
                    <a:pt x="64" y="121"/>
                  </a:lnTo>
                  <a:lnTo>
                    <a:pt x="86" y="98"/>
                  </a:lnTo>
                  <a:lnTo>
                    <a:pt x="111" y="78"/>
                  </a:lnTo>
                  <a:lnTo>
                    <a:pt x="111" y="78"/>
                  </a:lnTo>
                  <a:lnTo>
                    <a:pt x="139" y="60"/>
                  </a:lnTo>
                  <a:lnTo>
                    <a:pt x="170" y="43"/>
                  </a:lnTo>
                  <a:lnTo>
                    <a:pt x="205" y="30"/>
                  </a:lnTo>
                  <a:lnTo>
                    <a:pt x="242" y="20"/>
                  </a:lnTo>
                  <a:lnTo>
                    <a:pt x="242" y="20"/>
                  </a:lnTo>
                  <a:lnTo>
                    <a:pt x="282" y="10"/>
                  </a:lnTo>
                  <a:lnTo>
                    <a:pt x="323" y="5"/>
                  </a:lnTo>
                  <a:lnTo>
                    <a:pt x="369" y="0"/>
                  </a:lnTo>
                  <a:lnTo>
                    <a:pt x="416" y="0"/>
                  </a:lnTo>
                  <a:lnTo>
                    <a:pt x="416" y="0"/>
                  </a:lnTo>
                  <a:lnTo>
                    <a:pt x="448" y="0"/>
                  </a:lnTo>
                  <a:lnTo>
                    <a:pt x="481" y="2"/>
                  </a:lnTo>
                  <a:lnTo>
                    <a:pt x="481" y="2"/>
                  </a:lnTo>
                  <a:lnTo>
                    <a:pt x="516" y="7"/>
                  </a:lnTo>
                  <a:lnTo>
                    <a:pt x="547" y="10"/>
                  </a:lnTo>
                  <a:lnTo>
                    <a:pt x="547" y="10"/>
                  </a:lnTo>
                  <a:lnTo>
                    <a:pt x="608" y="22"/>
                  </a:lnTo>
                  <a:lnTo>
                    <a:pt x="608" y="22"/>
                  </a:lnTo>
                  <a:lnTo>
                    <a:pt x="661" y="33"/>
                  </a:lnTo>
                  <a:lnTo>
                    <a:pt x="661" y="281"/>
                  </a:lnTo>
                  <a:lnTo>
                    <a:pt x="661" y="281"/>
                  </a:lnTo>
                  <a:lnTo>
                    <a:pt x="618" y="264"/>
                  </a:lnTo>
                  <a:lnTo>
                    <a:pt x="618" y="264"/>
                  </a:lnTo>
                  <a:lnTo>
                    <a:pt x="561" y="248"/>
                  </a:lnTo>
                  <a:lnTo>
                    <a:pt x="561" y="248"/>
                  </a:lnTo>
                  <a:lnTo>
                    <a:pt x="529" y="239"/>
                  </a:lnTo>
                  <a:lnTo>
                    <a:pt x="498" y="233"/>
                  </a:lnTo>
                  <a:lnTo>
                    <a:pt x="498" y="233"/>
                  </a:lnTo>
                  <a:lnTo>
                    <a:pt x="465" y="228"/>
                  </a:lnTo>
                  <a:lnTo>
                    <a:pt x="434" y="226"/>
                  </a:lnTo>
                  <a:lnTo>
                    <a:pt x="434" y="226"/>
                  </a:lnTo>
                  <a:lnTo>
                    <a:pt x="416" y="228"/>
                  </a:lnTo>
                  <a:lnTo>
                    <a:pt x="401" y="229"/>
                  </a:lnTo>
                  <a:lnTo>
                    <a:pt x="387" y="233"/>
                  </a:lnTo>
                  <a:lnTo>
                    <a:pt x="374" y="239"/>
                  </a:lnTo>
                  <a:lnTo>
                    <a:pt x="374" y="239"/>
                  </a:lnTo>
                  <a:lnTo>
                    <a:pt x="366" y="246"/>
                  </a:lnTo>
                  <a:lnTo>
                    <a:pt x="359" y="253"/>
                  </a:lnTo>
                  <a:lnTo>
                    <a:pt x="355" y="262"/>
                  </a:lnTo>
                  <a:lnTo>
                    <a:pt x="353" y="272"/>
                  </a:lnTo>
                  <a:lnTo>
                    <a:pt x="353" y="272"/>
                  </a:lnTo>
                  <a:lnTo>
                    <a:pt x="355" y="286"/>
                  </a:lnTo>
                  <a:lnTo>
                    <a:pt x="359" y="297"/>
                  </a:lnTo>
                  <a:lnTo>
                    <a:pt x="359" y="297"/>
                  </a:lnTo>
                  <a:lnTo>
                    <a:pt x="368" y="307"/>
                  </a:lnTo>
                  <a:lnTo>
                    <a:pt x="381" y="315"/>
                  </a:lnTo>
                  <a:lnTo>
                    <a:pt x="381" y="315"/>
                  </a:lnTo>
                  <a:lnTo>
                    <a:pt x="397" y="323"/>
                  </a:lnTo>
                  <a:lnTo>
                    <a:pt x="417" y="332"/>
                  </a:lnTo>
                  <a:lnTo>
                    <a:pt x="417" y="332"/>
                  </a:lnTo>
                  <a:lnTo>
                    <a:pt x="470" y="350"/>
                  </a:lnTo>
                  <a:lnTo>
                    <a:pt x="470" y="350"/>
                  </a:lnTo>
                  <a:lnTo>
                    <a:pt x="500" y="360"/>
                  </a:lnTo>
                  <a:lnTo>
                    <a:pt x="528" y="370"/>
                  </a:lnTo>
                  <a:lnTo>
                    <a:pt x="554" y="379"/>
                  </a:lnTo>
                  <a:lnTo>
                    <a:pt x="579" y="391"/>
                  </a:lnTo>
                  <a:lnTo>
                    <a:pt x="579" y="391"/>
                  </a:lnTo>
                  <a:lnTo>
                    <a:pt x="602" y="404"/>
                  </a:lnTo>
                  <a:lnTo>
                    <a:pt x="622" y="416"/>
                  </a:lnTo>
                  <a:lnTo>
                    <a:pt x="641" y="431"/>
                  </a:lnTo>
                  <a:lnTo>
                    <a:pt x="658" y="445"/>
                  </a:lnTo>
                  <a:lnTo>
                    <a:pt x="658" y="445"/>
                  </a:lnTo>
                  <a:lnTo>
                    <a:pt x="673" y="462"/>
                  </a:lnTo>
                  <a:lnTo>
                    <a:pt x="686" y="478"/>
                  </a:lnTo>
                  <a:lnTo>
                    <a:pt x="697" y="498"/>
                  </a:lnTo>
                  <a:lnTo>
                    <a:pt x="706" y="518"/>
                  </a:lnTo>
                  <a:lnTo>
                    <a:pt x="706" y="518"/>
                  </a:lnTo>
                  <a:lnTo>
                    <a:pt x="714" y="538"/>
                  </a:lnTo>
                  <a:lnTo>
                    <a:pt x="719" y="561"/>
                  </a:lnTo>
                  <a:lnTo>
                    <a:pt x="722" y="586"/>
                  </a:lnTo>
                  <a:lnTo>
                    <a:pt x="722" y="612"/>
                  </a:lnTo>
                  <a:lnTo>
                    <a:pt x="722" y="612"/>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4" name="Freeform 34"/>
            <p:cNvSpPr>
              <a:spLocks noEditPoints="1"/>
            </p:cNvSpPr>
            <p:nvPr/>
          </p:nvSpPr>
          <p:spPr bwMode="auto">
            <a:xfrm>
              <a:off x="28575" y="2590800"/>
              <a:ext cx="457200" cy="804863"/>
            </a:xfrm>
            <a:custGeom>
              <a:avLst/>
              <a:gdLst>
                <a:gd name="T0" fmla="*/ 266 w 576"/>
                <a:gd name="T1" fmla="*/ 0 h 1012"/>
                <a:gd name="T2" fmla="*/ 323 w 576"/>
                <a:gd name="T3" fmla="*/ 3 h 1012"/>
                <a:gd name="T4" fmla="*/ 396 w 576"/>
                <a:gd name="T5" fmla="*/ 25 h 1012"/>
                <a:gd name="T6" fmla="*/ 457 w 576"/>
                <a:gd name="T7" fmla="*/ 64 h 1012"/>
                <a:gd name="T8" fmla="*/ 487 w 576"/>
                <a:gd name="T9" fmla="*/ 99 h 1012"/>
                <a:gd name="T10" fmla="*/ 516 w 576"/>
                <a:gd name="T11" fmla="*/ 160 h 1012"/>
                <a:gd name="T12" fmla="*/ 526 w 576"/>
                <a:gd name="T13" fmla="*/ 234 h 1012"/>
                <a:gd name="T14" fmla="*/ 524 w 576"/>
                <a:gd name="T15" fmla="*/ 277 h 1012"/>
                <a:gd name="T16" fmla="*/ 508 w 576"/>
                <a:gd name="T17" fmla="*/ 335 h 1012"/>
                <a:gd name="T18" fmla="*/ 480 w 576"/>
                <a:gd name="T19" fmla="*/ 387 h 1012"/>
                <a:gd name="T20" fmla="*/ 454 w 576"/>
                <a:gd name="T21" fmla="*/ 417 h 1012"/>
                <a:gd name="T22" fmla="*/ 407 w 576"/>
                <a:gd name="T23" fmla="*/ 453 h 1012"/>
                <a:gd name="T24" fmla="*/ 348 w 576"/>
                <a:gd name="T25" fmla="*/ 478 h 1012"/>
                <a:gd name="T26" fmla="*/ 374 w 576"/>
                <a:gd name="T27" fmla="*/ 485 h 1012"/>
                <a:gd name="T28" fmla="*/ 444 w 576"/>
                <a:gd name="T29" fmla="*/ 504 h 1012"/>
                <a:gd name="T30" fmla="*/ 498 w 576"/>
                <a:gd name="T31" fmla="*/ 541 h 1012"/>
                <a:gd name="T32" fmla="*/ 529 w 576"/>
                <a:gd name="T33" fmla="*/ 574 h 1012"/>
                <a:gd name="T34" fmla="*/ 561 w 576"/>
                <a:gd name="T35" fmla="*/ 630 h 1012"/>
                <a:gd name="T36" fmla="*/ 574 w 576"/>
                <a:gd name="T37" fmla="*/ 697 h 1012"/>
                <a:gd name="T38" fmla="*/ 574 w 576"/>
                <a:gd name="T39" fmla="*/ 753 h 1012"/>
                <a:gd name="T40" fmla="*/ 554 w 576"/>
                <a:gd name="T41" fmla="*/ 839 h 1012"/>
                <a:gd name="T42" fmla="*/ 513 w 576"/>
                <a:gd name="T43" fmla="*/ 910 h 1012"/>
                <a:gd name="T44" fmla="*/ 472 w 576"/>
                <a:gd name="T45" fmla="*/ 949 h 1012"/>
                <a:gd name="T46" fmla="*/ 396 w 576"/>
                <a:gd name="T47" fmla="*/ 992 h 1012"/>
                <a:gd name="T48" fmla="*/ 305 w 576"/>
                <a:gd name="T49" fmla="*/ 1010 h 1012"/>
                <a:gd name="T50" fmla="*/ 69 w 576"/>
                <a:gd name="T51" fmla="*/ 64 h 1012"/>
                <a:gd name="T52" fmla="*/ 211 w 576"/>
                <a:gd name="T53" fmla="*/ 455 h 1012"/>
                <a:gd name="T54" fmla="*/ 287 w 576"/>
                <a:gd name="T55" fmla="*/ 448 h 1012"/>
                <a:gd name="T56" fmla="*/ 351 w 576"/>
                <a:gd name="T57" fmla="*/ 424 h 1012"/>
                <a:gd name="T58" fmla="*/ 388 w 576"/>
                <a:gd name="T59" fmla="*/ 399 h 1012"/>
                <a:gd name="T60" fmla="*/ 429 w 576"/>
                <a:gd name="T61" fmla="*/ 351 h 1012"/>
                <a:gd name="T62" fmla="*/ 450 w 576"/>
                <a:gd name="T63" fmla="*/ 292 h 1012"/>
                <a:gd name="T64" fmla="*/ 454 w 576"/>
                <a:gd name="T65" fmla="*/ 245 h 1012"/>
                <a:gd name="T66" fmla="*/ 447 w 576"/>
                <a:gd name="T67" fmla="*/ 184 h 1012"/>
                <a:gd name="T68" fmla="*/ 424 w 576"/>
                <a:gd name="T69" fmla="*/ 135 h 1012"/>
                <a:gd name="T70" fmla="*/ 386 w 576"/>
                <a:gd name="T71" fmla="*/ 99 h 1012"/>
                <a:gd name="T72" fmla="*/ 333 w 576"/>
                <a:gd name="T73" fmla="*/ 76 h 1012"/>
                <a:gd name="T74" fmla="*/ 264 w 576"/>
                <a:gd name="T75" fmla="*/ 64 h 1012"/>
                <a:gd name="T76" fmla="*/ 69 w 576"/>
                <a:gd name="T77" fmla="*/ 519 h 1012"/>
                <a:gd name="T78" fmla="*/ 257 w 576"/>
                <a:gd name="T79" fmla="*/ 948 h 1012"/>
                <a:gd name="T80" fmla="*/ 340 w 576"/>
                <a:gd name="T81" fmla="*/ 940 h 1012"/>
                <a:gd name="T82" fmla="*/ 406 w 576"/>
                <a:gd name="T83" fmla="*/ 917 h 1012"/>
                <a:gd name="T84" fmla="*/ 440 w 576"/>
                <a:gd name="T85" fmla="*/ 892 h 1012"/>
                <a:gd name="T86" fmla="*/ 478 w 576"/>
                <a:gd name="T87" fmla="*/ 841 h 1012"/>
                <a:gd name="T88" fmla="*/ 500 w 576"/>
                <a:gd name="T89" fmla="*/ 778 h 1012"/>
                <a:gd name="T90" fmla="*/ 503 w 576"/>
                <a:gd name="T91" fmla="*/ 729 h 1012"/>
                <a:gd name="T92" fmla="*/ 493 w 576"/>
                <a:gd name="T93" fmla="*/ 658 h 1012"/>
                <a:gd name="T94" fmla="*/ 463 w 576"/>
                <a:gd name="T95" fmla="*/ 602 h 1012"/>
                <a:gd name="T96" fmla="*/ 414 w 576"/>
                <a:gd name="T97" fmla="*/ 559 h 1012"/>
                <a:gd name="T98" fmla="*/ 343 w 576"/>
                <a:gd name="T99" fmla="*/ 532 h 1012"/>
                <a:gd name="T100" fmla="*/ 254 w 576"/>
                <a:gd name="T101" fmla="*/ 519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6" h="1012">
                  <a:moveTo>
                    <a:pt x="0" y="1012"/>
                  </a:moveTo>
                  <a:lnTo>
                    <a:pt x="0" y="0"/>
                  </a:lnTo>
                  <a:lnTo>
                    <a:pt x="266" y="0"/>
                  </a:lnTo>
                  <a:lnTo>
                    <a:pt x="266" y="0"/>
                  </a:lnTo>
                  <a:lnTo>
                    <a:pt x="295" y="0"/>
                  </a:lnTo>
                  <a:lnTo>
                    <a:pt x="323" y="3"/>
                  </a:lnTo>
                  <a:lnTo>
                    <a:pt x="348" y="8"/>
                  </a:lnTo>
                  <a:lnTo>
                    <a:pt x="373" y="16"/>
                  </a:lnTo>
                  <a:lnTo>
                    <a:pt x="396" y="25"/>
                  </a:lnTo>
                  <a:lnTo>
                    <a:pt x="417" y="36"/>
                  </a:lnTo>
                  <a:lnTo>
                    <a:pt x="437" y="49"/>
                  </a:lnTo>
                  <a:lnTo>
                    <a:pt x="457" y="64"/>
                  </a:lnTo>
                  <a:lnTo>
                    <a:pt x="457" y="64"/>
                  </a:lnTo>
                  <a:lnTo>
                    <a:pt x="473" y="81"/>
                  </a:lnTo>
                  <a:lnTo>
                    <a:pt x="487" y="99"/>
                  </a:lnTo>
                  <a:lnTo>
                    <a:pt x="500" y="119"/>
                  </a:lnTo>
                  <a:lnTo>
                    <a:pt x="510" y="138"/>
                  </a:lnTo>
                  <a:lnTo>
                    <a:pt x="516" y="160"/>
                  </a:lnTo>
                  <a:lnTo>
                    <a:pt x="523" y="183"/>
                  </a:lnTo>
                  <a:lnTo>
                    <a:pt x="526" y="208"/>
                  </a:lnTo>
                  <a:lnTo>
                    <a:pt x="526" y="234"/>
                  </a:lnTo>
                  <a:lnTo>
                    <a:pt x="526" y="234"/>
                  </a:lnTo>
                  <a:lnTo>
                    <a:pt x="526" y="255"/>
                  </a:lnTo>
                  <a:lnTo>
                    <a:pt x="524" y="277"/>
                  </a:lnTo>
                  <a:lnTo>
                    <a:pt x="519" y="297"/>
                  </a:lnTo>
                  <a:lnTo>
                    <a:pt x="515" y="316"/>
                  </a:lnTo>
                  <a:lnTo>
                    <a:pt x="508" y="335"/>
                  </a:lnTo>
                  <a:lnTo>
                    <a:pt x="500" y="353"/>
                  </a:lnTo>
                  <a:lnTo>
                    <a:pt x="491" y="371"/>
                  </a:lnTo>
                  <a:lnTo>
                    <a:pt x="480" y="387"/>
                  </a:lnTo>
                  <a:lnTo>
                    <a:pt x="480" y="387"/>
                  </a:lnTo>
                  <a:lnTo>
                    <a:pt x="467" y="402"/>
                  </a:lnTo>
                  <a:lnTo>
                    <a:pt x="454" y="417"/>
                  </a:lnTo>
                  <a:lnTo>
                    <a:pt x="439" y="430"/>
                  </a:lnTo>
                  <a:lnTo>
                    <a:pt x="424" y="442"/>
                  </a:lnTo>
                  <a:lnTo>
                    <a:pt x="407" y="453"/>
                  </a:lnTo>
                  <a:lnTo>
                    <a:pt x="389" y="463"/>
                  </a:lnTo>
                  <a:lnTo>
                    <a:pt x="369" y="471"/>
                  </a:lnTo>
                  <a:lnTo>
                    <a:pt x="348" y="478"/>
                  </a:lnTo>
                  <a:lnTo>
                    <a:pt x="348" y="481"/>
                  </a:lnTo>
                  <a:lnTo>
                    <a:pt x="348" y="481"/>
                  </a:lnTo>
                  <a:lnTo>
                    <a:pt x="374" y="485"/>
                  </a:lnTo>
                  <a:lnTo>
                    <a:pt x="399" y="489"/>
                  </a:lnTo>
                  <a:lnTo>
                    <a:pt x="422" y="496"/>
                  </a:lnTo>
                  <a:lnTo>
                    <a:pt x="444" y="504"/>
                  </a:lnTo>
                  <a:lnTo>
                    <a:pt x="463" y="514"/>
                  </a:lnTo>
                  <a:lnTo>
                    <a:pt x="482" y="527"/>
                  </a:lnTo>
                  <a:lnTo>
                    <a:pt x="498" y="541"/>
                  </a:lnTo>
                  <a:lnTo>
                    <a:pt x="515" y="555"/>
                  </a:lnTo>
                  <a:lnTo>
                    <a:pt x="515" y="555"/>
                  </a:lnTo>
                  <a:lnTo>
                    <a:pt x="529" y="574"/>
                  </a:lnTo>
                  <a:lnTo>
                    <a:pt x="541" y="592"/>
                  </a:lnTo>
                  <a:lnTo>
                    <a:pt x="552" y="610"/>
                  </a:lnTo>
                  <a:lnTo>
                    <a:pt x="561" y="630"/>
                  </a:lnTo>
                  <a:lnTo>
                    <a:pt x="567" y="651"/>
                  </a:lnTo>
                  <a:lnTo>
                    <a:pt x="572" y="674"/>
                  </a:lnTo>
                  <a:lnTo>
                    <a:pt x="574" y="697"/>
                  </a:lnTo>
                  <a:lnTo>
                    <a:pt x="576" y="722"/>
                  </a:lnTo>
                  <a:lnTo>
                    <a:pt x="576" y="722"/>
                  </a:lnTo>
                  <a:lnTo>
                    <a:pt x="574" y="753"/>
                  </a:lnTo>
                  <a:lnTo>
                    <a:pt x="571" y="783"/>
                  </a:lnTo>
                  <a:lnTo>
                    <a:pt x="564" y="811"/>
                  </a:lnTo>
                  <a:lnTo>
                    <a:pt x="554" y="839"/>
                  </a:lnTo>
                  <a:lnTo>
                    <a:pt x="543" y="864"/>
                  </a:lnTo>
                  <a:lnTo>
                    <a:pt x="529" y="887"/>
                  </a:lnTo>
                  <a:lnTo>
                    <a:pt x="513" y="910"/>
                  </a:lnTo>
                  <a:lnTo>
                    <a:pt x="493" y="931"/>
                  </a:lnTo>
                  <a:lnTo>
                    <a:pt x="493" y="931"/>
                  </a:lnTo>
                  <a:lnTo>
                    <a:pt x="472" y="949"/>
                  </a:lnTo>
                  <a:lnTo>
                    <a:pt x="449" y="966"/>
                  </a:lnTo>
                  <a:lnTo>
                    <a:pt x="422" y="981"/>
                  </a:lnTo>
                  <a:lnTo>
                    <a:pt x="396" y="992"/>
                  </a:lnTo>
                  <a:lnTo>
                    <a:pt x="368" y="1001"/>
                  </a:lnTo>
                  <a:lnTo>
                    <a:pt x="338" y="1007"/>
                  </a:lnTo>
                  <a:lnTo>
                    <a:pt x="305" y="1010"/>
                  </a:lnTo>
                  <a:lnTo>
                    <a:pt x="272" y="1012"/>
                  </a:lnTo>
                  <a:lnTo>
                    <a:pt x="0" y="1012"/>
                  </a:lnTo>
                  <a:close/>
                  <a:moveTo>
                    <a:pt x="69" y="64"/>
                  </a:moveTo>
                  <a:lnTo>
                    <a:pt x="69" y="455"/>
                  </a:lnTo>
                  <a:lnTo>
                    <a:pt x="211" y="455"/>
                  </a:lnTo>
                  <a:lnTo>
                    <a:pt x="211" y="455"/>
                  </a:lnTo>
                  <a:lnTo>
                    <a:pt x="238" y="455"/>
                  </a:lnTo>
                  <a:lnTo>
                    <a:pt x="264" y="452"/>
                  </a:lnTo>
                  <a:lnTo>
                    <a:pt x="287" y="448"/>
                  </a:lnTo>
                  <a:lnTo>
                    <a:pt x="310" y="442"/>
                  </a:lnTo>
                  <a:lnTo>
                    <a:pt x="332" y="433"/>
                  </a:lnTo>
                  <a:lnTo>
                    <a:pt x="351" y="424"/>
                  </a:lnTo>
                  <a:lnTo>
                    <a:pt x="371" y="412"/>
                  </a:lnTo>
                  <a:lnTo>
                    <a:pt x="388" y="399"/>
                  </a:lnTo>
                  <a:lnTo>
                    <a:pt x="388" y="399"/>
                  </a:lnTo>
                  <a:lnTo>
                    <a:pt x="402" y="384"/>
                  </a:lnTo>
                  <a:lnTo>
                    <a:pt x="417" y="367"/>
                  </a:lnTo>
                  <a:lnTo>
                    <a:pt x="429" y="351"/>
                  </a:lnTo>
                  <a:lnTo>
                    <a:pt x="437" y="333"/>
                  </a:lnTo>
                  <a:lnTo>
                    <a:pt x="445" y="313"/>
                  </a:lnTo>
                  <a:lnTo>
                    <a:pt x="450" y="292"/>
                  </a:lnTo>
                  <a:lnTo>
                    <a:pt x="454" y="270"/>
                  </a:lnTo>
                  <a:lnTo>
                    <a:pt x="454" y="245"/>
                  </a:lnTo>
                  <a:lnTo>
                    <a:pt x="454" y="245"/>
                  </a:lnTo>
                  <a:lnTo>
                    <a:pt x="454" y="224"/>
                  </a:lnTo>
                  <a:lnTo>
                    <a:pt x="450" y="203"/>
                  </a:lnTo>
                  <a:lnTo>
                    <a:pt x="447" y="184"/>
                  </a:lnTo>
                  <a:lnTo>
                    <a:pt x="440" y="166"/>
                  </a:lnTo>
                  <a:lnTo>
                    <a:pt x="432" y="150"/>
                  </a:lnTo>
                  <a:lnTo>
                    <a:pt x="424" y="135"/>
                  </a:lnTo>
                  <a:lnTo>
                    <a:pt x="412" y="122"/>
                  </a:lnTo>
                  <a:lnTo>
                    <a:pt x="401" y="109"/>
                  </a:lnTo>
                  <a:lnTo>
                    <a:pt x="386" y="99"/>
                  </a:lnTo>
                  <a:lnTo>
                    <a:pt x="369" y="89"/>
                  </a:lnTo>
                  <a:lnTo>
                    <a:pt x="353" y="82"/>
                  </a:lnTo>
                  <a:lnTo>
                    <a:pt x="333" y="76"/>
                  </a:lnTo>
                  <a:lnTo>
                    <a:pt x="312" y="71"/>
                  </a:lnTo>
                  <a:lnTo>
                    <a:pt x="289" y="66"/>
                  </a:lnTo>
                  <a:lnTo>
                    <a:pt x="264" y="64"/>
                  </a:lnTo>
                  <a:lnTo>
                    <a:pt x="239" y="64"/>
                  </a:lnTo>
                  <a:lnTo>
                    <a:pt x="69" y="64"/>
                  </a:lnTo>
                  <a:close/>
                  <a:moveTo>
                    <a:pt x="69" y="519"/>
                  </a:moveTo>
                  <a:lnTo>
                    <a:pt x="69" y="948"/>
                  </a:lnTo>
                  <a:lnTo>
                    <a:pt x="257" y="948"/>
                  </a:lnTo>
                  <a:lnTo>
                    <a:pt x="257" y="948"/>
                  </a:lnTo>
                  <a:lnTo>
                    <a:pt x="287" y="948"/>
                  </a:lnTo>
                  <a:lnTo>
                    <a:pt x="313" y="945"/>
                  </a:lnTo>
                  <a:lnTo>
                    <a:pt x="340" y="940"/>
                  </a:lnTo>
                  <a:lnTo>
                    <a:pt x="363" y="935"/>
                  </a:lnTo>
                  <a:lnTo>
                    <a:pt x="384" y="926"/>
                  </a:lnTo>
                  <a:lnTo>
                    <a:pt x="406" y="917"/>
                  </a:lnTo>
                  <a:lnTo>
                    <a:pt x="424" y="905"/>
                  </a:lnTo>
                  <a:lnTo>
                    <a:pt x="440" y="892"/>
                  </a:lnTo>
                  <a:lnTo>
                    <a:pt x="440" y="892"/>
                  </a:lnTo>
                  <a:lnTo>
                    <a:pt x="455" y="875"/>
                  </a:lnTo>
                  <a:lnTo>
                    <a:pt x="468" y="859"/>
                  </a:lnTo>
                  <a:lnTo>
                    <a:pt x="478" y="841"/>
                  </a:lnTo>
                  <a:lnTo>
                    <a:pt x="488" y="823"/>
                  </a:lnTo>
                  <a:lnTo>
                    <a:pt x="495" y="801"/>
                  </a:lnTo>
                  <a:lnTo>
                    <a:pt x="500" y="778"/>
                  </a:lnTo>
                  <a:lnTo>
                    <a:pt x="503" y="755"/>
                  </a:lnTo>
                  <a:lnTo>
                    <a:pt x="503" y="729"/>
                  </a:lnTo>
                  <a:lnTo>
                    <a:pt x="503" y="729"/>
                  </a:lnTo>
                  <a:lnTo>
                    <a:pt x="503" y="704"/>
                  </a:lnTo>
                  <a:lnTo>
                    <a:pt x="500" y="679"/>
                  </a:lnTo>
                  <a:lnTo>
                    <a:pt x="493" y="658"/>
                  </a:lnTo>
                  <a:lnTo>
                    <a:pt x="485" y="636"/>
                  </a:lnTo>
                  <a:lnTo>
                    <a:pt x="475" y="618"/>
                  </a:lnTo>
                  <a:lnTo>
                    <a:pt x="463" y="602"/>
                  </a:lnTo>
                  <a:lnTo>
                    <a:pt x="449" y="585"/>
                  </a:lnTo>
                  <a:lnTo>
                    <a:pt x="432" y="572"/>
                  </a:lnTo>
                  <a:lnTo>
                    <a:pt x="414" y="559"/>
                  </a:lnTo>
                  <a:lnTo>
                    <a:pt x="393" y="549"/>
                  </a:lnTo>
                  <a:lnTo>
                    <a:pt x="369" y="539"/>
                  </a:lnTo>
                  <a:lnTo>
                    <a:pt x="343" y="532"/>
                  </a:lnTo>
                  <a:lnTo>
                    <a:pt x="315" y="526"/>
                  </a:lnTo>
                  <a:lnTo>
                    <a:pt x="285" y="522"/>
                  </a:lnTo>
                  <a:lnTo>
                    <a:pt x="254" y="519"/>
                  </a:lnTo>
                  <a:lnTo>
                    <a:pt x="219" y="519"/>
                  </a:lnTo>
                  <a:lnTo>
                    <a:pt x="69" y="51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5" name="Freeform 35"/>
            <p:cNvSpPr>
              <a:spLocks noEditPoints="1"/>
            </p:cNvSpPr>
            <p:nvPr/>
          </p:nvSpPr>
          <p:spPr bwMode="auto">
            <a:xfrm>
              <a:off x="623888" y="2590800"/>
              <a:ext cx="87313" cy="804863"/>
            </a:xfrm>
            <a:custGeom>
              <a:avLst/>
              <a:gdLst>
                <a:gd name="T0" fmla="*/ 55 w 109"/>
                <a:gd name="T1" fmla="*/ 107 h 1012"/>
                <a:gd name="T2" fmla="*/ 55 w 109"/>
                <a:gd name="T3" fmla="*/ 107 h 1012"/>
                <a:gd name="T4" fmla="*/ 43 w 109"/>
                <a:gd name="T5" fmla="*/ 105 h 1012"/>
                <a:gd name="T6" fmla="*/ 35 w 109"/>
                <a:gd name="T7" fmla="*/ 104 h 1012"/>
                <a:gd name="T8" fmla="*/ 25 w 109"/>
                <a:gd name="T9" fmla="*/ 99 h 1012"/>
                <a:gd name="T10" fmla="*/ 17 w 109"/>
                <a:gd name="T11" fmla="*/ 91 h 1012"/>
                <a:gd name="T12" fmla="*/ 17 w 109"/>
                <a:gd name="T13" fmla="*/ 91 h 1012"/>
                <a:gd name="T14" fmla="*/ 10 w 109"/>
                <a:gd name="T15" fmla="*/ 82 h 1012"/>
                <a:gd name="T16" fmla="*/ 5 w 109"/>
                <a:gd name="T17" fmla="*/ 74 h 1012"/>
                <a:gd name="T18" fmla="*/ 2 w 109"/>
                <a:gd name="T19" fmla="*/ 62 h 1012"/>
                <a:gd name="T20" fmla="*/ 0 w 109"/>
                <a:gd name="T21" fmla="*/ 51 h 1012"/>
                <a:gd name="T22" fmla="*/ 0 w 109"/>
                <a:gd name="T23" fmla="*/ 51 h 1012"/>
                <a:gd name="T24" fmla="*/ 2 w 109"/>
                <a:gd name="T25" fmla="*/ 41 h 1012"/>
                <a:gd name="T26" fmla="*/ 5 w 109"/>
                <a:gd name="T27" fmla="*/ 31 h 1012"/>
                <a:gd name="T28" fmla="*/ 10 w 109"/>
                <a:gd name="T29" fmla="*/ 21 h 1012"/>
                <a:gd name="T30" fmla="*/ 17 w 109"/>
                <a:gd name="T31" fmla="*/ 15 h 1012"/>
                <a:gd name="T32" fmla="*/ 17 w 109"/>
                <a:gd name="T33" fmla="*/ 15 h 1012"/>
                <a:gd name="T34" fmla="*/ 25 w 109"/>
                <a:gd name="T35" fmla="*/ 8 h 1012"/>
                <a:gd name="T36" fmla="*/ 35 w 109"/>
                <a:gd name="T37" fmla="*/ 3 h 1012"/>
                <a:gd name="T38" fmla="*/ 45 w 109"/>
                <a:gd name="T39" fmla="*/ 0 h 1012"/>
                <a:gd name="T40" fmla="*/ 55 w 109"/>
                <a:gd name="T41" fmla="*/ 0 h 1012"/>
                <a:gd name="T42" fmla="*/ 55 w 109"/>
                <a:gd name="T43" fmla="*/ 0 h 1012"/>
                <a:gd name="T44" fmla="*/ 65 w 109"/>
                <a:gd name="T45" fmla="*/ 0 h 1012"/>
                <a:gd name="T46" fmla="*/ 74 w 109"/>
                <a:gd name="T47" fmla="*/ 3 h 1012"/>
                <a:gd name="T48" fmla="*/ 84 w 109"/>
                <a:gd name="T49" fmla="*/ 8 h 1012"/>
                <a:gd name="T50" fmla="*/ 93 w 109"/>
                <a:gd name="T51" fmla="*/ 13 h 1012"/>
                <a:gd name="T52" fmla="*/ 93 w 109"/>
                <a:gd name="T53" fmla="*/ 13 h 1012"/>
                <a:gd name="T54" fmla="*/ 99 w 109"/>
                <a:gd name="T55" fmla="*/ 21 h 1012"/>
                <a:gd name="T56" fmla="*/ 106 w 109"/>
                <a:gd name="T57" fmla="*/ 30 h 1012"/>
                <a:gd name="T58" fmla="*/ 107 w 109"/>
                <a:gd name="T59" fmla="*/ 41 h 1012"/>
                <a:gd name="T60" fmla="*/ 109 w 109"/>
                <a:gd name="T61" fmla="*/ 51 h 1012"/>
                <a:gd name="T62" fmla="*/ 109 w 109"/>
                <a:gd name="T63" fmla="*/ 51 h 1012"/>
                <a:gd name="T64" fmla="*/ 107 w 109"/>
                <a:gd name="T65" fmla="*/ 62 h 1012"/>
                <a:gd name="T66" fmla="*/ 106 w 109"/>
                <a:gd name="T67" fmla="*/ 72 h 1012"/>
                <a:gd name="T68" fmla="*/ 99 w 109"/>
                <a:gd name="T69" fmla="*/ 82 h 1012"/>
                <a:gd name="T70" fmla="*/ 93 w 109"/>
                <a:gd name="T71" fmla="*/ 91 h 1012"/>
                <a:gd name="T72" fmla="*/ 93 w 109"/>
                <a:gd name="T73" fmla="*/ 91 h 1012"/>
                <a:gd name="T74" fmla="*/ 84 w 109"/>
                <a:gd name="T75" fmla="*/ 97 h 1012"/>
                <a:gd name="T76" fmla="*/ 74 w 109"/>
                <a:gd name="T77" fmla="*/ 102 h 1012"/>
                <a:gd name="T78" fmla="*/ 65 w 109"/>
                <a:gd name="T79" fmla="*/ 105 h 1012"/>
                <a:gd name="T80" fmla="*/ 55 w 109"/>
                <a:gd name="T81" fmla="*/ 107 h 1012"/>
                <a:gd name="T82" fmla="*/ 55 w 109"/>
                <a:gd name="T83" fmla="*/ 107 h 1012"/>
                <a:gd name="T84" fmla="*/ 22 w 109"/>
                <a:gd name="T85" fmla="*/ 1012 h 1012"/>
                <a:gd name="T86" fmla="*/ 22 w 109"/>
                <a:gd name="T87" fmla="*/ 288 h 1012"/>
                <a:gd name="T88" fmla="*/ 88 w 109"/>
                <a:gd name="T89" fmla="*/ 288 h 1012"/>
                <a:gd name="T90" fmla="*/ 88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5" y="107"/>
                  </a:moveTo>
                  <a:lnTo>
                    <a:pt x="55" y="107"/>
                  </a:lnTo>
                  <a:lnTo>
                    <a:pt x="43" y="105"/>
                  </a:lnTo>
                  <a:lnTo>
                    <a:pt x="35" y="104"/>
                  </a:lnTo>
                  <a:lnTo>
                    <a:pt x="25" y="99"/>
                  </a:lnTo>
                  <a:lnTo>
                    <a:pt x="17" y="91"/>
                  </a:lnTo>
                  <a:lnTo>
                    <a:pt x="17" y="91"/>
                  </a:lnTo>
                  <a:lnTo>
                    <a:pt x="10" y="82"/>
                  </a:lnTo>
                  <a:lnTo>
                    <a:pt x="5" y="74"/>
                  </a:lnTo>
                  <a:lnTo>
                    <a:pt x="2" y="62"/>
                  </a:lnTo>
                  <a:lnTo>
                    <a:pt x="0" y="51"/>
                  </a:lnTo>
                  <a:lnTo>
                    <a:pt x="0" y="51"/>
                  </a:lnTo>
                  <a:lnTo>
                    <a:pt x="2" y="41"/>
                  </a:lnTo>
                  <a:lnTo>
                    <a:pt x="5" y="31"/>
                  </a:lnTo>
                  <a:lnTo>
                    <a:pt x="10" y="21"/>
                  </a:lnTo>
                  <a:lnTo>
                    <a:pt x="17" y="15"/>
                  </a:lnTo>
                  <a:lnTo>
                    <a:pt x="17" y="15"/>
                  </a:lnTo>
                  <a:lnTo>
                    <a:pt x="25" y="8"/>
                  </a:lnTo>
                  <a:lnTo>
                    <a:pt x="35" y="3"/>
                  </a:lnTo>
                  <a:lnTo>
                    <a:pt x="45" y="0"/>
                  </a:lnTo>
                  <a:lnTo>
                    <a:pt x="55" y="0"/>
                  </a:lnTo>
                  <a:lnTo>
                    <a:pt x="55" y="0"/>
                  </a:lnTo>
                  <a:lnTo>
                    <a:pt x="65" y="0"/>
                  </a:lnTo>
                  <a:lnTo>
                    <a:pt x="74" y="3"/>
                  </a:lnTo>
                  <a:lnTo>
                    <a:pt x="84" y="8"/>
                  </a:lnTo>
                  <a:lnTo>
                    <a:pt x="93" y="13"/>
                  </a:lnTo>
                  <a:lnTo>
                    <a:pt x="93" y="13"/>
                  </a:lnTo>
                  <a:lnTo>
                    <a:pt x="99" y="21"/>
                  </a:lnTo>
                  <a:lnTo>
                    <a:pt x="106" y="30"/>
                  </a:lnTo>
                  <a:lnTo>
                    <a:pt x="107" y="41"/>
                  </a:lnTo>
                  <a:lnTo>
                    <a:pt x="109" y="51"/>
                  </a:lnTo>
                  <a:lnTo>
                    <a:pt x="109" y="51"/>
                  </a:lnTo>
                  <a:lnTo>
                    <a:pt x="107" y="62"/>
                  </a:lnTo>
                  <a:lnTo>
                    <a:pt x="106" y="72"/>
                  </a:lnTo>
                  <a:lnTo>
                    <a:pt x="99" y="82"/>
                  </a:lnTo>
                  <a:lnTo>
                    <a:pt x="93" y="91"/>
                  </a:lnTo>
                  <a:lnTo>
                    <a:pt x="93" y="91"/>
                  </a:lnTo>
                  <a:lnTo>
                    <a:pt x="84" y="97"/>
                  </a:lnTo>
                  <a:lnTo>
                    <a:pt x="74" y="102"/>
                  </a:lnTo>
                  <a:lnTo>
                    <a:pt x="65" y="105"/>
                  </a:lnTo>
                  <a:lnTo>
                    <a:pt x="55" y="107"/>
                  </a:lnTo>
                  <a:lnTo>
                    <a:pt x="55" y="107"/>
                  </a:lnTo>
                  <a:close/>
                  <a:moveTo>
                    <a:pt x="22" y="1012"/>
                  </a:moveTo>
                  <a:lnTo>
                    <a:pt x="22" y="288"/>
                  </a:lnTo>
                  <a:lnTo>
                    <a:pt x="88" y="288"/>
                  </a:lnTo>
                  <a:lnTo>
                    <a:pt x="88" y="1012"/>
                  </a:lnTo>
                  <a:lnTo>
                    <a:pt x="22" y="1012"/>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6" name="Rectangle 36"/>
            <p:cNvSpPr>
              <a:spLocks noChangeArrowheads="1"/>
            </p:cNvSpPr>
            <p:nvPr/>
          </p:nvSpPr>
          <p:spPr bwMode="auto">
            <a:xfrm>
              <a:off x="876300" y="2546350"/>
              <a:ext cx="52388" cy="849313"/>
            </a:xfrm>
            <a:prstGeom prst="rect">
              <a:avLst/>
            </a:prstGeom>
            <a:solidFill>
              <a:srgbClr val="02A0C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7" name="Rectangle 37"/>
            <p:cNvSpPr>
              <a:spLocks noChangeArrowheads="1"/>
            </p:cNvSpPr>
            <p:nvPr/>
          </p:nvSpPr>
          <p:spPr bwMode="auto">
            <a:xfrm>
              <a:off x="1112838" y="2546350"/>
              <a:ext cx="50800" cy="849313"/>
            </a:xfrm>
            <a:prstGeom prst="rect">
              <a:avLst/>
            </a:prstGeom>
            <a:solidFill>
              <a:srgbClr val="02A0C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8" name="Freeform 38"/>
            <p:cNvSpPr>
              <a:spLocks noEditPoints="1"/>
            </p:cNvSpPr>
            <p:nvPr/>
          </p:nvSpPr>
          <p:spPr bwMode="auto">
            <a:xfrm>
              <a:off x="1330325" y="2590800"/>
              <a:ext cx="87313" cy="804863"/>
            </a:xfrm>
            <a:custGeom>
              <a:avLst/>
              <a:gdLst>
                <a:gd name="T0" fmla="*/ 53 w 109"/>
                <a:gd name="T1" fmla="*/ 107 h 1012"/>
                <a:gd name="T2" fmla="*/ 53 w 109"/>
                <a:gd name="T3" fmla="*/ 107 h 1012"/>
                <a:gd name="T4" fmla="*/ 43 w 109"/>
                <a:gd name="T5" fmla="*/ 105 h 1012"/>
                <a:gd name="T6" fmla="*/ 33 w 109"/>
                <a:gd name="T7" fmla="*/ 104 h 1012"/>
                <a:gd name="T8" fmla="*/ 25 w 109"/>
                <a:gd name="T9" fmla="*/ 99 h 1012"/>
                <a:gd name="T10" fmla="*/ 15 w 109"/>
                <a:gd name="T11" fmla="*/ 91 h 1012"/>
                <a:gd name="T12" fmla="*/ 15 w 109"/>
                <a:gd name="T13" fmla="*/ 91 h 1012"/>
                <a:gd name="T14" fmla="*/ 9 w 109"/>
                <a:gd name="T15" fmla="*/ 82 h 1012"/>
                <a:gd name="T16" fmla="*/ 4 w 109"/>
                <a:gd name="T17" fmla="*/ 74 h 1012"/>
                <a:gd name="T18" fmla="*/ 0 w 109"/>
                <a:gd name="T19" fmla="*/ 62 h 1012"/>
                <a:gd name="T20" fmla="*/ 0 w 109"/>
                <a:gd name="T21" fmla="*/ 51 h 1012"/>
                <a:gd name="T22" fmla="*/ 0 w 109"/>
                <a:gd name="T23" fmla="*/ 51 h 1012"/>
                <a:gd name="T24" fmla="*/ 0 w 109"/>
                <a:gd name="T25" fmla="*/ 41 h 1012"/>
                <a:gd name="T26" fmla="*/ 4 w 109"/>
                <a:gd name="T27" fmla="*/ 31 h 1012"/>
                <a:gd name="T28" fmla="*/ 9 w 109"/>
                <a:gd name="T29" fmla="*/ 21 h 1012"/>
                <a:gd name="T30" fmla="*/ 17 w 109"/>
                <a:gd name="T31" fmla="*/ 15 h 1012"/>
                <a:gd name="T32" fmla="*/ 17 w 109"/>
                <a:gd name="T33" fmla="*/ 15 h 1012"/>
                <a:gd name="T34" fmla="*/ 25 w 109"/>
                <a:gd name="T35" fmla="*/ 8 h 1012"/>
                <a:gd name="T36" fmla="*/ 33 w 109"/>
                <a:gd name="T37" fmla="*/ 3 h 1012"/>
                <a:gd name="T38" fmla="*/ 43 w 109"/>
                <a:gd name="T39" fmla="*/ 0 h 1012"/>
                <a:gd name="T40" fmla="*/ 53 w 109"/>
                <a:gd name="T41" fmla="*/ 0 h 1012"/>
                <a:gd name="T42" fmla="*/ 53 w 109"/>
                <a:gd name="T43" fmla="*/ 0 h 1012"/>
                <a:gd name="T44" fmla="*/ 65 w 109"/>
                <a:gd name="T45" fmla="*/ 0 h 1012"/>
                <a:gd name="T46" fmla="*/ 74 w 109"/>
                <a:gd name="T47" fmla="*/ 3 h 1012"/>
                <a:gd name="T48" fmla="*/ 83 w 109"/>
                <a:gd name="T49" fmla="*/ 8 h 1012"/>
                <a:gd name="T50" fmla="*/ 91 w 109"/>
                <a:gd name="T51" fmla="*/ 13 h 1012"/>
                <a:gd name="T52" fmla="*/ 91 w 109"/>
                <a:gd name="T53" fmla="*/ 13 h 1012"/>
                <a:gd name="T54" fmla="*/ 99 w 109"/>
                <a:gd name="T55" fmla="*/ 21 h 1012"/>
                <a:gd name="T56" fmla="*/ 104 w 109"/>
                <a:gd name="T57" fmla="*/ 30 h 1012"/>
                <a:gd name="T58" fmla="*/ 107 w 109"/>
                <a:gd name="T59" fmla="*/ 41 h 1012"/>
                <a:gd name="T60" fmla="*/ 109 w 109"/>
                <a:gd name="T61" fmla="*/ 51 h 1012"/>
                <a:gd name="T62" fmla="*/ 109 w 109"/>
                <a:gd name="T63" fmla="*/ 51 h 1012"/>
                <a:gd name="T64" fmla="*/ 107 w 109"/>
                <a:gd name="T65" fmla="*/ 62 h 1012"/>
                <a:gd name="T66" fmla="*/ 104 w 109"/>
                <a:gd name="T67" fmla="*/ 72 h 1012"/>
                <a:gd name="T68" fmla="*/ 99 w 109"/>
                <a:gd name="T69" fmla="*/ 82 h 1012"/>
                <a:gd name="T70" fmla="*/ 93 w 109"/>
                <a:gd name="T71" fmla="*/ 91 h 1012"/>
                <a:gd name="T72" fmla="*/ 93 w 109"/>
                <a:gd name="T73" fmla="*/ 91 h 1012"/>
                <a:gd name="T74" fmla="*/ 83 w 109"/>
                <a:gd name="T75" fmla="*/ 97 h 1012"/>
                <a:gd name="T76" fmla="*/ 74 w 109"/>
                <a:gd name="T77" fmla="*/ 102 h 1012"/>
                <a:gd name="T78" fmla="*/ 65 w 109"/>
                <a:gd name="T79" fmla="*/ 105 h 1012"/>
                <a:gd name="T80" fmla="*/ 53 w 109"/>
                <a:gd name="T81" fmla="*/ 107 h 1012"/>
                <a:gd name="T82" fmla="*/ 53 w 109"/>
                <a:gd name="T83" fmla="*/ 107 h 1012"/>
                <a:gd name="T84" fmla="*/ 22 w 109"/>
                <a:gd name="T85" fmla="*/ 1012 h 1012"/>
                <a:gd name="T86" fmla="*/ 22 w 109"/>
                <a:gd name="T87" fmla="*/ 288 h 1012"/>
                <a:gd name="T88" fmla="*/ 86 w 109"/>
                <a:gd name="T89" fmla="*/ 288 h 1012"/>
                <a:gd name="T90" fmla="*/ 86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3" y="107"/>
                  </a:moveTo>
                  <a:lnTo>
                    <a:pt x="53" y="107"/>
                  </a:lnTo>
                  <a:lnTo>
                    <a:pt x="43" y="105"/>
                  </a:lnTo>
                  <a:lnTo>
                    <a:pt x="33" y="104"/>
                  </a:lnTo>
                  <a:lnTo>
                    <a:pt x="25" y="99"/>
                  </a:lnTo>
                  <a:lnTo>
                    <a:pt x="15" y="91"/>
                  </a:lnTo>
                  <a:lnTo>
                    <a:pt x="15" y="91"/>
                  </a:lnTo>
                  <a:lnTo>
                    <a:pt x="9" y="82"/>
                  </a:lnTo>
                  <a:lnTo>
                    <a:pt x="4" y="74"/>
                  </a:lnTo>
                  <a:lnTo>
                    <a:pt x="0" y="62"/>
                  </a:lnTo>
                  <a:lnTo>
                    <a:pt x="0" y="51"/>
                  </a:lnTo>
                  <a:lnTo>
                    <a:pt x="0" y="51"/>
                  </a:lnTo>
                  <a:lnTo>
                    <a:pt x="0" y="41"/>
                  </a:lnTo>
                  <a:lnTo>
                    <a:pt x="4" y="31"/>
                  </a:lnTo>
                  <a:lnTo>
                    <a:pt x="9" y="21"/>
                  </a:lnTo>
                  <a:lnTo>
                    <a:pt x="17" y="15"/>
                  </a:lnTo>
                  <a:lnTo>
                    <a:pt x="17" y="15"/>
                  </a:lnTo>
                  <a:lnTo>
                    <a:pt x="25" y="8"/>
                  </a:lnTo>
                  <a:lnTo>
                    <a:pt x="33" y="3"/>
                  </a:lnTo>
                  <a:lnTo>
                    <a:pt x="43" y="0"/>
                  </a:lnTo>
                  <a:lnTo>
                    <a:pt x="53" y="0"/>
                  </a:lnTo>
                  <a:lnTo>
                    <a:pt x="53" y="0"/>
                  </a:lnTo>
                  <a:lnTo>
                    <a:pt x="65" y="0"/>
                  </a:lnTo>
                  <a:lnTo>
                    <a:pt x="74" y="3"/>
                  </a:lnTo>
                  <a:lnTo>
                    <a:pt x="83" y="8"/>
                  </a:lnTo>
                  <a:lnTo>
                    <a:pt x="91" y="13"/>
                  </a:lnTo>
                  <a:lnTo>
                    <a:pt x="91" y="13"/>
                  </a:lnTo>
                  <a:lnTo>
                    <a:pt x="99" y="21"/>
                  </a:lnTo>
                  <a:lnTo>
                    <a:pt x="104" y="30"/>
                  </a:lnTo>
                  <a:lnTo>
                    <a:pt x="107" y="41"/>
                  </a:lnTo>
                  <a:lnTo>
                    <a:pt x="109" y="51"/>
                  </a:lnTo>
                  <a:lnTo>
                    <a:pt x="109" y="51"/>
                  </a:lnTo>
                  <a:lnTo>
                    <a:pt x="107" y="62"/>
                  </a:lnTo>
                  <a:lnTo>
                    <a:pt x="104" y="72"/>
                  </a:lnTo>
                  <a:lnTo>
                    <a:pt x="99" y="82"/>
                  </a:lnTo>
                  <a:lnTo>
                    <a:pt x="93" y="91"/>
                  </a:lnTo>
                  <a:lnTo>
                    <a:pt x="93" y="91"/>
                  </a:lnTo>
                  <a:lnTo>
                    <a:pt x="83" y="97"/>
                  </a:lnTo>
                  <a:lnTo>
                    <a:pt x="74" y="102"/>
                  </a:lnTo>
                  <a:lnTo>
                    <a:pt x="65" y="105"/>
                  </a:lnTo>
                  <a:lnTo>
                    <a:pt x="53" y="107"/>
                  </a:lnTo>
                  <a:lnTo>
                    <a:pt x="53" y="107"/>
                  </a:lnTo>
                  <a:close/>
                  <a:moveTo>
                    <a:pt x="22" y="1012"/>
                  </a:moveTo>
                  <a:lnTo>
                    <a:pt x="22" y="288"/>
                  </a:lnTo>
                  <a:lnTo>
                    <a:pt x="86" y="288"/>
                  </a:lnTo>
                  <a:lnTo>
                    <a:pt x="86" y="1012"/>
                  </a:lnTo>
                  <a:lnTo>
                    <a:pt x="22" y="1012"/>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9" name="Freeform 39"/>
            <p:cNvSpPr>
              <a:spLocks noEditPoints="1"/>
            </p:cNvSpPr>
            <p:nvPr/>
          </p:nvSpPr>
          <p:spPr bwMode="auto">
            <a:xfrm>
              <a:off x="1541463" y="2806700"/>
              <a:ext cx="542925" cy="601663"/>
            </a:xfrm>
            <a:custGeom>
              <a:avLst/>
              <a:gdLst>
                <a:gd name="T0" fmla="*/ 303 w 684"/>
                <a:gd name="T1" fmla="*/ 755 h 757"/>
                <a:gd name="T2" fmla="*/ 201 w 684"/>
                <a:gd name="T3" fmla="*/ 732 h 757"/>
                <a:gd name="T4" fmla="*/ 115 w 684"/>
                <a:gd name="T5" fmla="*/ 677 h 757"/>
                <a:gd name="T6" fmla="*/ 71 w 684"/>
                <a:gd name="T7" fmla="*/ 626 h 757"/>
                <a:gd name="T8" fmla="*/ 23 w 684"/>
                <a:gd name="T9" fmla="*/ 534 h 757"/>
                <a:gd name="T10" fmla="*/ 1 w 684"/>
                <a:gd name="T11" fmla="*/ 424 h 757"/>
                <a:gd name="T12" fmla="*/ 1 w 684"/>
                <a:gd name="T13" fmla="*/ 340 h 757"/>
                <a:gd name="T14" fmla="*/ 24 w 684"/>
                <a:gd name="T15" fmla="*/ 222 h 757"/>
                <a:gd name="T16" fmla="*/ 74 w 684"/>
                <a:gd name="T17" fmla="*/ 127 h 757"/>
                <a:gd name="T18" fmla="*/ 122 w 684"/>
                <a:gd name="T19" fmla="*/ 77 h 757"/>
                <a:gd name="T20" fmla="*/ 207 w 684"/>
                <a:gd name="T21" fmla="*/ 25 h 757"/>
                <a:gd name="T22" fmla="*/ 311 w 684"/>
                <a:gd name="T23" fmla="*/ 2 h 757"/>
                <a:gd name="T24" fmla="*/ 387 w 684"/>
                <a:gd name="T25" fmla="*/ 2 h 757"/>
                <a:gd name="T26" fmla="*/ 488 w 684"/>
                <a:gd name="T27" fmla="*/ 25 h 757"/>
                <a:gd name="T28" fmla="*/ 570 w 684"/>
                <a:gd name="T29" fmla="*/ 77 h 757"/>
                <a:gd name="T30" fmla="*/ 615 w 684"/>
                <a:gd name="T31" fmla="*/ 127 h 757"/>
                <a:gd name="T32" fmla="*/ 661 w 684"/>
                <a:gd name="T33" fmla="*/ 221 h 757"/>
                <a:gd name="T34" fmla="*/ 682 w 684"/>
                <a:gd name="T35" fmla="*/ 336 h 757"/>
                <a:gd name="T36" fmla="*/ 682 w 684"/>
                <a:gd name="T37" fmla="*/ 420 h 757"/>
                <a:gd name="T38" fmla="*/ 661 w 684"/>
                <a:gd name="T39" fmla="*/ 532 h 757"/>
                <a:gd name="T40" fmla="*/ 613 w 684"/>
                <a:gd name="T41" fmla="*/ 626 h 757"/>
                <a:gd name="T42" fmla="*/ 568 w 684"/>
                <a:gd name="T43" fmla="*/ 677 h 757"/>
                <a:gd name="T44" fmla="*/ 484 w 684"/>
                <a:gd name="T45" fmla="*/ 732 h 757"/>
                <a:gd name="T46" fmla="*/ 380 w 684"/>
                <a:gd name="T47" fmla="*/ 755 h 757"/>
                <a:gd name="T48" fmla="*/ 347 w 684"/>
                <a:gd name="T49" fmla="*/ 59 h 757"/>
                <a:gd name="T50" fmla="*/ 287 w 684"/>
                <a:gd name="T51" fmla="*/ 64 h 757"/>
                <a:gd name="T52" fmla="*/ 207 w 684"/>
                <a:gd name="T53" fmla="*/ 92 h 757"/>
                <a:gd name="T54" fmla="*/ 143 w 684"/>
                <a:gd name="T55" fmla="*/ 145 h 757"/>
                <a:gd name="T56" fmla="*/ 110 w 684"/>
                <a:gd name="T57" fmla="*/ 193 h 757"/>
                <a:gd name="T58" fmla="*/ 79 w 684"/>
                <a:gd name="T59" fmla="*/ 278 h 757"/>
                <a:gd name="T60" fmla="*/ 67 w 684"/>
                <a:gd name="T61" fmla="*/ 384 h 757"/>
                <a:gd name="T62" fmla="*/ 72 w 684"/>
                <a:gd name="T63" fmla="*/ 452 h 757"/>
                <a:gd name="T64" fmla="*/ 97 w 684"/>
                <a:gd name="T65" fmla="*/ 539 h 757"/>
                <a:gd name="T66" fmla="*/ 141 w 684"/>
                <a:gd name="T67" fmla="*/ 612 h 757"/>
                <a:gd name="T68" fmla="*/ 183 w 684"/>
                <a:gd name="T69" fmla="*/ 649 h 757"/>
                <a:gd name="T70" fmla="*/ 255 w 684"/>
                <a:gd name="T71" fmla="*/ 686 h 757"/>
                <a:gd name="T72" fmla="*/ 344 w 684"/>
                <a:gd name="T73" fmla="*/ 699 h 757"/>
                <a:gd name="T74" fmla="*/ 405 w 684"/>
                <a:gd name="T75" fmla="*/ 692 h 757"/>
                <a:gd name="T76" fmla="*/ 484 w 684"/>
                <a:gd name="T77" fmla="*/ 664 h 757"/>
                <a:gd name="T78" fmla="*/ 545 w 684"/>
                <a:gd name="T79" fmla="*/ 613 h 757"/>
                <a:gd name="T80" fmla="*/ 577 w 684"/>
                <a:gd name="T81" fmla="*/ 567 h 757"/>
                <a:gd name="T82" fmla="*/ 606 w 684"/>
                <a:gd name="T83" fmla="*/ 481 h 757"/>
                <a:gd name="T84" fmla="*/ 616 w 684"/>
                <a:gd name="T85" fmla="*/ 379 h 757"/>
                <a:gd name="T86" fmla="*/ 611 w 684"/>
                <a:gd name="T87" fmla="*/ 305 h 757"/>
                <a:gd name="T88" fmla="*/ 588 w 684"/>
                <a:gd name="T89" fmla="*/ 213 h 757"/>
                <a:gd name="T90" fmla="*/ 545 w 684"/>
                <a:gd name="T91" fmla="*/ 142 h 757"/>
                <a:gd name="T92" fmla="*/ 507 w 684"/>
                <a:gd name="T93" fmla="*/ 105 h 757"/>
                <a:gd name="T94" fmla="*/ 435 w 684"/>
                <a:gd name="T95" fmla="*/ 71 h 757"/>
                <a:gd name="T96" fmla="*/ 347 w 684"/>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4" h="757">
                  <a:moveTo>
                    <a:pt x="343" y="757"/>
                  </a:moveTo>
                  <a:lnTo>
                    <a:pt x="343" y="757"/>
                  </a:lnTo>
                  <a:lnTo>
                    <a:pt x="303" y="755"/>
                  </a:lnTo>
                  <a:lnTo>
                    <a:pt x="267" y="752"/>
                  </a:lnTo>
                  <a:lnTo>
                    <a:pt x="232" y="743"/>
                  </a:lnTo>
                  <a:lnTo>
                    <a:pt x="201" y="732"/>
                  </a:lnTo>
                  <a:lnTo>
                    <a:pt x="169" y="717"/>
                  </a:lnTo>
                  <a:lnTo>
                    <a:pt x="141" y="699"/>
                  </a:lnTo>
                  <a:lnTo>
                    <a:pt x="115" y="677"/>
                  </a:lnTo>
                  <a:lnTo>
                    <a:pt x="92" y="653"/>
                  </a:lnTo>
                  <a:lnTo>
                    <a:pt x="92" y="653"/>
                  </a:lnTo>
                  <a:lnTo>
                    <a:pt x="71" y="626"/>
                  </a:lnTo>
                  <a:lnTo>
                    <a:pt x="51" y="597"/>
                  </a:lnTo>
                  <a:lnTo>
                    <a:pt x="36" y="567"/>
                  </a:lnTo>
                  <a:lnTo>
                    <a:pt x="23" y="534"/>
                  </a:lnTo>
                  <a:lnTo>
                    <a:pt x="13" y="499"/>
                  </a:lnTo>
                  <a:lnTo>
                    <a:pt x="5" y="462"/>
                  </a:lnTo>
                  <a:lnTo>
                    <a:pt x="1" y="424"/>
                  </a:lnTo>
                  <a:lnTo>
                    <a:pt x="0" y="382"/>
                  </a:lnTo>
                  <a:lnTo>
                    <a:pt x="0" y="382"/>
                  </a:lnTo>
                  <a:lnTo>
                    <a:pt x="1" y="340"/>
                  </a:lnTo>
                  <a:lnTo>
                    <a:pt x="6" y="298"/>
                  </a:lnTo>
                  <a:lnTo>
                    <a:pt x="13" y="259"/>
                  </a:lnTo>
                  <a:lnTo>
                    <a:pt x="24" y="222"/>
                  </a:lnTo>
                  <a:lnTo>
                    <a:pt x="38" y="188"/>
                  </a:lnTo>
                  <a:lnTo>
                    <a:pt x="54" y="156"/>
                  </a:lnTo>
                  <a:lnTo>
                    <a:pt x="74" y="127"/>
                  </a:lnTo>
                  <a:lnTo>
                    <a:pt x="95" y="100"/>
                  </a:lnTo>
                  <a:lnTo>
                    <a:pt x="95" y="100"/>
                  </a:lnTo>
                  <a:lnTo>
                    <a:pt x="122" y="77"/>
                  </a:lnTo>
                  <a:lnTo>
                    <a:pt x="148" y="56"/>
                  </a:lnTo>
                  <a:lnTo>
                    <a:pt x="176" y="39"/>
                  </a:lnTo>
                  <a:lnTo>
                    <a:pt x="207" y="25"/>
                  </a:lnTo>
                  <a:lnTo>
                    <a:pt x="240" y="13"/>
                  </a:lnTo>
                  <a:lnTo>
                    <a:pt x="275" y="6"/>
                  </a:lnTo>
                  <a:lnTo>
                    <a:pt x="311" y="2"/>
                  </a:lnTo>
                  <a:lnTo>
                    <a:pt x="349" y="0"/>
                  </a:lnTo>
                  <a:lnTo>
                    <a:pt x="349" y="0"/>
                  </a:lnTo>
                  <a:lnTo>
                    <a:pt x="387" y="2"/>
                  </a:lnTo>
                  <a:lnTo>
                    <a:pt x="423" y="5"/>
                  </a:lnTo>
                  <a:lnTo>
                    <a:pt x="456" y="13"/>
                  </a:lnTo>
                  <a:lnTo>
                    <a:pt x="488" y="25"/>
                  </a:lnTo>
                  <a:lnTo>
                    <a:pt x="517" y="39"/>
                  </a:lnTo>
                  <a:lnTo>
                    <a:pt x="545" y="56"/>
                  </a:lnTo>
                  <a:lnTo>
                    <a:pt x="570" y="77"/>
                  </a:lnTo>
                  <a:lnTo>
                    <a:pt x="595" y="100"/>
                  </a:lnTo>
                  <a:lnTo>
                    <a:pt x="595" y="100"/>
                  </a:lnTo>
                  <a:lnTo>
                    <a:pt x="615" y="127"/>
                  </a:lnTo>
                  <a:lnTo>
                    <a:pt x="633" y="155"/>
                  </a:lnTo>
                  <a:lnTo>
                    <a:pt x="649" y="186"/>
                  </a:lnTo>
                  <a:lnTo>
                    <a:pt x="661" y="221"/>
                  </a:lnTo>
                  <a:lnTo>
                    <a:pt x="671" y="257"/>
                  </a:lnTo>
                  <a:lnTo>
                    <a:pt x="679" y="295"/>
                  </a:lnTo>
                  <a:lnTo>
                    <a:pt x="682" y="336"/>
                  </a:lnTo>
                  <a:lnTo>
                    <a:pt x="684" y="379"/>
                  </a:lnTo>
                  <a:lnTo>
                    <a:pt x="684" y="379"/>
                  </a:lnTo>
                  <a:lnTo>
                    <a:pt x="682" y="420"/>
                  </a:lnTo>
                  <a:lnTo>
                    <a:pt x="677" y="460"/>
                  </a:lnTo>
                  <a:lnTo>
                    <a:pt x="671" y="498"/>
                  </a:lnTo>
                  <a:lnTo>
                    <a:pt x="661" y="532"/>
                  </a:lnTo>
                  <a:lnTo>
                    <a:pt x="647" y="565"/>
                  </a:lnTo>
                  <a:lnTo>
                    <a:pt x="633" y="597"/>
                  </a:lnTo>
                  <a:lnTo>
                    <a:pt x="613" y="626"/>
                  </a:lnTo>
                  <a:lnTo>
                    <a:pt x="591" y="653"/>
                  </a:lnTo>
                  <a:lnTo>
                    <a:pt x="591" y="653"/>
                  </a:lnTo>
                  <a:lnTo>
                    <a:pt x="568" y="677"/>
                  </a:lnTo>
                  <a:lnTo>
                    <a:pt x="542" y="699"/>
                  </a:lnTo>
                  <a:lnTo>
                    <a:pt x="514" y="717"/>
                  </a:lnTo>
                  <a:lnTo>
                    <a:pt x="484" y="732"/>
                  </a:lnTo>
                  <a:lnTo>
                    <a:pt x="451" y="743"/>
                  </a:lnTo>
                  <a:lnTo>
                    <a:pt x="417" y="752"/>
                  </a:lnTo>
                  <a:lnTo>
                    <a:pt x="380" y="755"/>
                  </a:lnTo>
                  <a:lnTo>
                    <a:pt x="343" y="757"/>
                  </a:lnTo>
                  <a:lnTo>
                    <a:pt x="343" y="757"/>
                  </a:lnTo>
                  <a:close/>
                  <a:moveTo>
                    <a:pt x="347" y="59"/>
                  </a:moveTo>
                  <a:lnTo>
                    <a:pt x="347" y="59"/>
                  </a:lnTo>
                  <a:lnTo>
                    <a:pt x="316" y="59"/>
                  </a:lnTo>
                  <a:lnTo>
                    <a:pt x="287" y="64"/>
                  </a:lnTo>
                  <a:lnTo>
                    <a:pt x="258" y="71"/>
                  </a:lnTo>
                  <a:lnTo>
                    <a:pt x="232" y="81"/>
                  </a:lnTo>
                  <a:lnTo>
                    <a:pt x="207" y="92"/>
                  </a:lnTo>
                  <a:lnTo>
                    <a:pt x="184" y="107"/>
                  </a:lnTo>
                  <a:lnTo>
                    <a:pt x="163" y="125"/>
                  </a:lnTo>
                  <a:lnTo>
                    <a:pt x="143" y="145"/>
                  </a:lnTo>
                  <a:lnTo>
                    <a:pt x="143" y="145"/>
                  </a:lnTo>
                  <a:lnTo>
                    <a:pt x="125" y="168"/>
                  </a:lnTo>
                  <a:lnTo>
                    <a:pt x="110" y="193"/>
                  </a:lnTo>
                  <a:lnTo>
                    <a:pt x="97" y="219"/>
                  </a:lnTo>
                  <a:lnTo>
                    <a:pt x="87" y="247"/>
                  </a:lnTo>
                  <a:lnTo>
                    <a:pt x="79" y="278"/>
                  </a:lnTo>
                  <a:lnTo>
                    <a:pt x="72" y="311"/>
                  </a:lnTo>
                  <a:lnTo>
                    <a:pt x="69" y="346"/>
                  </a:lnTo>
                  <a:lnTo>
                    <a:pt x="67" y="384"/>
                  </a:lnTo>
                  <a:lnTo>
                    <a:pt x="67" y="384"/>
                  </a:lnTo>
                  <a:lnTo>
                    <a:pt x="69" y="419"/>
                  </a:lnTo>
                  <a:lnTo>
                    <a:pt x="72" y="452"/>
                  </a:lnTo>
                  <a:lnTo>
                    <a:pt x="77" y="483"/>
                  </a:lnTo>
                  <a:lnTo>
                    <a:pt x="85" y="513"/>
                  </a:lnTo>
                  <a:lnTo>
                    <a:pt x="97" y="539"/>
                  </a:lnTo>
                  <a:lnTo>
                    <a:pt x="108" y="565"/>
                  </a:lnTo>
                  <a:lnTo>
                    <a:pt x="125" y="590"/>
                  </a:lnTo>
                  <a:lnTo>
                    <a:pt x="141" y="612"/>
                  </a:lnTo>
                  <a:lnTo>
                    <a:pt x="141" y="612"/>
                  </a:lnTo>
                  <a:lnTo>
                    <a:pt x="161" y="633"/>
                  </a:lnTo>
                  <a:lnTo>
                    <a:pt x="183" y="649"/>
                  </a:lnTo>
                  <a:lnTo>
                    <a:pt x="204" y="664"/>
                  </a:lnTo>
                  <a:lnTo>
                    <a:pt x="229" y="676"/>
                  </a:lnTo>
                  <a:lnTo>
                    <a:pt x="255" y="686"/>
                  </a:lnTo>
                  <a:lnTo>
                    <a:pt x="283" y="692"/>
                  </a:lnTo>
                  <a:lnTo>
                    <a:pt x="313" y="697"/>
                  </a:lnTo>
                  <a:lnTo>
                    <a:pt x="344" y="699"/>
                  </a:lnTo>
                  <a:lnTo>
                    <a:pt x="344" y="699"/>
                  </a:lnTo>
                  <a:lnTo>
                    <a:pt x="376" y="697"/>
                  </a:lnTo>
                  <a:lnTo>
                    <a:pt x="405" y="692"/>
                  </a:lnTo>
                  <a:lnTo>
                    <a:pt x="433" y="686"/>
                  </a:lnTo>
                  <a:lnTo>
                    <a:pt x="460" y="677"/>
                  </a:lnTo>
                  <a:lnTo>
                    <a:pt x="484" y="664"/>
                  </a:lnTo>
                  <a:lnTo>
                    <a:pt x="506" y="651"/>
                  </a:lnTo>
                  <a:lnTo>
                    <a:pt x="527" y="633"/>
                  </a:lnTo>
                  <a:lnTo>
                    <a:pt x="545" y="613"/>
                  </a:lnTo>
                  <a:lnTo>
                    <a:pt x="545" y="613"/>
                  </a:lnTo>
                  <a:lnTo>
                    <a:pt x="562" y="592"/>
                  </a:lnTo>
                  <a:lnTo>
                    <a:pt x="577" y="567"/>
                  </a:lnTo>
                  <a:lnTo>
                    <a:pt x="588" y="541"/>
                  </a:lnTo>
                  <a:lnTo>
                    <a:pt x="598" y="513"/>
                  </a:lnTo>
                  <a:lnTo>
                    <a:pt x="606" y="481"/>
                  </a:lnTo>
                  <a:lnTo>
                    <a:pt x="611" y="450"/>
                  </a:lnTo>
                  <a:lnTo>
                    <a:pt x="615" y="415"/>
                  </a:lnTo>
                  <a:lnTo>
                    <a:pt x="616" y="379"/>
                  </a:lnTo>
                  <a:lnTo>
                    <a:pt x="616" y="379"/>
                  </a:lnTo>
                  <a:lnTo>
                    <a:pt x="615" y="341"/>
                  </a:lnTo>
                  <a:lnTo>
                    <a:pt x="611" y="305"/>
                  </a:lnTo>
                  <a:lnTo>
                    <a:pt x="606" y="272"/>
                  </a:lnTo>
                  <a:lnTo>
                    <a:pt x="598" y="242"/>
                  </a:lnTo>
                  <a:lnTo>
                    <a:pt x="588" y="213"/>
                  </a:lnTo>
                  <a:lnTo>
                    <a:pt x="577" y="186"/>
                  </a:lnTo>
                  <a:lnTo>
                    <a:pt x="562" y="163"/>
                  </a:lnTo>
                  <a:lnTo>
                    <a:pt x="545" y="142"/>
                  </a:lnTo>
                  <a:lnTo>
                    <a:pt x="545" y="142"/>
                  </a:lnTo>
                  <a:lnTo>
                    <a:pt x="527" y="122"/>
                  </a:lnTo>
                  <a:lnTo>
                    <a:pt x="507" y="105"/>
                  </a:lnTo>
                  <a:lnTo>
                    <a:pt x="484" y="91"/>
                  </a:lnTo>
                  <a:lnTo>
                    <a:pt x="461" y="79"/>
                  </a:lnTo>
                  <a:lnTo>
                    <a:pt x="435" y="71"/>
                  </a:lnTo>
                  <a:lnTo>
                    <a:pt x="407" y="64"/>
                  </a:lnTo>
                  <a:lnTo>
                    <a:pt x="379" y="59"/>
                  </a:lnTo>
                  <a:lnTo>
                    <a:pt x="347" y="59"/>
                  </a:lnTo>
                  <a:lnTo>
                    <a:pt x="347" y="5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0" name="Freeform 40"/>
            <p:cNvSpPr>
              <a:spLocks/>
            </p:cNvSpPr>
            <p:nvPr/>
          </p:nvSpPr>
          <p:spPr bwMode="auto">
            <a:xfrm>
              <a:off x="2227263" y="2806700"/>
              <a:ext cx="439738" cy="588963"/>
            </a:xfrm>
            <a:custGeom>
              <a:avLst/>
              <a:gdLst>
                <a:gd name="T0" fmla="*/ 492 w 556"/>
                <a:gd name="T1" fmla="*/ 320 h 740"/>
                <a:gd name="T2" fmla="*/ 490 w 556"/>
                <a:gd name="T3" fmla="*/ 287 h 740"/>
                <a:gd name="T4" fmla="*/ 485 w 556"/>
                <a:gd name="T5" fmla="*/ 231 h 740"/>
                <a:gd name="T6" fmla="*/ 473 w 556"/>
                <a:gd name="T7" fmla="*/ 181 h 740"/>
                <a:gd name="T8" fmla="*/ 455 w 556"/>
                <a:gd name="T9" fmla="*/ 142 h 740"/>
                <a:gd name="T10" fmla="*/ 432 w 556"/>
                <a:gd name="T11" fmla="*/ 109 h 740"/>
                <a:gd name="T12" fmla="*/ 403 w 556"/>
                <a:gd name="T13" fmla="*/ 84 h 740"/>
                <a:gd name="T14" fmla="*/ 366 w 556"/>
                <a:gd name="T15" fmla="*/ 67 h 740"/>
                <a:gd name="T16" fmla="*/ 327 w 556"/>
                <a:gd name="T17" fmla="*/ 59 h 740"/>
                <a:gd name="T18" fmla="*/ 304 w 556"/>
                <a:gd name="T19" fmla="*/ 59 h 740"/>
                <a:gd name="T20" fmla="*/ 253 w 556"/>
                <a:gd name="T21" fmla="*/ 64 h 740"/>
                <a:gd name="T22" fmla="*/ 208 w 556"/>
                <a:gd name="T23" fmla="*/ 77 h 740"/>
                <a:gd name="T24" fmla="*/ 167 w 556"/>
                <a:gd name="T25" fmla="*/ 102 h 740"/>
                <a:gd name="T26" fmla="*/ 132 w 556"/>
                <a:gd name="T27" fmla="*/ 135 h 740"/>
                <a:gd name="T28" fmla="*/ 116 w 556"/>
                <a:gd name="T29" fmla="*/ 155 h 740"/>
                <a:gd name="T30" fmla="*/ 91 w 556"/>
                <a:gd name="T31" fmla="*/ 198 h 740"/>
                <a:gd name="T32" fmla="*/ 75 w 556"/>
                <a:gd name="T33" fmla="*/ 246 h 740"/>
                <a:gd name="T34" fmla="*/ 66 w 556"/>
                <a:gd name="T35" fmla="*/ 297 h 740"/>
                <a:gd name="T36" fmla="*/ 65 w 556"/>
                <a:gd name="T37" fmla="*/ 740 h 740"/>
                <a:gd name="T38" fmla="*/ 0 w 556"/>
                <a:gd name="T39" fmla="*/ 16 h 740"/>
                <a:gd name="T40" fmla="*/ 65 w 556"/>
                <a:gd name="T41" fmla="*/ 148 h 740"/>
                <a:gd name="T42" fmla="*/ 68 w 556"/>
                <a:gd name="T43" fmla="*/ 148 h 740"/>
                <a:gd name="T44" fmla="*/ 89 w 556"/>
                <a:gd name="T45" fmla="*/ 114 h 740"/>
                <a:gd name="T46" fmla="*/ 112 w 556"/>
                <a:gd name="T47" fmla="*/ 82 h 740"/>
                <a:gd name="T48" fmla="*/ 139 w 556"/>
                <a:gd name="T49" fmla="*/ 58 h 740"/>
                <a:gd name="T50" fmla="*/ 169 w 556"/>
                <a:gd name="T51" fmla="*/ 36 h 740"/>
                <a:gd name="T52" fmla="*/ 202 w 556"/>
                <a:gd name="T53" fmla="*/ 20 h 740"/>
                <a:gd name="T54" fmla="*/ 236 w 556"/>
                <a:gd name="T55" fmla="*/ 8 h 740"/>
                <a:gd name="T56" fmla="*/ 274 w 556"/>
                <a:gd name="T57" fmla="*/ 2 h 740"/>
                <a:gd name="T58" fmla="*/ 315 w 556"/>
                <a:gd name="T59" fmla="*/ 0 h 740"/>
                <a:gd name="T60" fmla="*/ 343 w 556"/>
                <a:gd name="T61" fmla="*/ 0 h 740"/>
                <a:gd name="T62" fmla="*/ 394 w 556"/>
                <a:gd name="T63" fmla="*/ 10 h 740"/>
                <a:gd name="T64" fmla="*/ 439 w 556"/>
                <a:gd name="T65" fmla="*/ 30 h 740"/>
                <a:gd name="T66" fmla="*/ 477 w 556"/>
                <a:gd name="T67" fmla="*/ 59 h 740"/>
                <a:gd name="T68" fmla="*/ 493 w 556"/>
                <a:gd name="T69" fmla="*/ 77 h 740"/>
                <a:gd name="T70" fmla="*/ 521 w 556"/>
                <a:gd name="T71" fmla="*/ 120 h 740"/>
                <a:gd name="T72" fmla="*/ 541 w 556"/>
                <a:gd name="T73" fmla="*/ 171 h 740"/>
                <a:gd name="T74" fmla="*/ 553 w 556"/>
                <a:gd name="T75" fmla="*/ 232 h 740"/>
                <a:gd name="T76" fmla="*/ 556 w 556"/>
                <a:gd name="T77" fmla="*/ 300 h 740"/>
                <a:gd name="T78" fmla="*/ 492 w 556"/>
                <a:gd name="T79" fmla="*/ 74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6" h="740">
                  <a:moveTo>
                    <a:pt x="492" y="740"/>
                  </a:moveTo>
                  <a:lnTo>
                    <a:pt x="492" y="320"/>
                  </a:lnTo>
                  <a:lnTo>
                    <a:pt x="492" y="320"/>
                  </a:lnTo>
                  <a:lnTo>
                    <a:pt x="490" y="287"/>
                  </a:lnTo>
                  <a:lnTo>
                    <a:pt x="488" y="259"/>
                  </a:lnTo>
                  <a:lnTo>
                    <a:pt x="485" y="231"/>
                  </a:lnTo>
                  <a:lnTo>
                    <a:pt x="480" y="204"/>
                  </a:lnTo>
                  <a:lnTo>
                    <a:pt x="473" y="181"/>
                  </a:lnTo>
                  <a:lnTo>
                    <a:pt x="465" y="160"/>
                  </a:lnTo>
                  <a:lnTo>
                    <a:pt x="455" y="142"/>
                  </a:lnTo>
                  <a:lnTo>
                    <a:pt x="444" y="124"/>
                  </a:lnTo>
                  <a:lnTo>
                    <a:pt x="432" y="109"/>
                  </a:lnTo>
                  <a:lnTo>
                    <a:pt x="417" y="95"/>
                  </a:lnTo>
                  <a:lnTo>
                    <a:pt x="403" y="84"/>
                  </a:lnTo>
                  <a:lnTo>
                    <a:pt x="386" y="74"/>
                  </a:lnTo>
                  <a:lnTo>
                    <a:pt x="366" y="67"/>
                  </a:lnTo>
                  <a:lnTo>
                    <a:pt x="347" y="63"/>
                  </a:lnTo>
                  <a:lnTo>
                    <a:pt x="327" y="59"/>
                  </a:lnTo>
                  <a:lnTo>
                    <a:pt x="304" y="59"/>
                  </a:lnTo>
                  <a:lnTo>
                    <a:pt x="304" y="59"/>
                  </a:lnTo>
                  <a:lnTo>
                    <a:pt x="277" y="59"/>
                  </a:lnTo>
                  <a:lnTo>
                    <a:pt x="253" y="64"/>
                  </a:lnTo>
                  <a:lnTo>
                    <a:pt x="230" y="69"/>
                  </a:lnTo>
                  <a:lnTo>
                    <a:pt x="208" y="77"/>
                  </a:lnTo>
                  <a:lnTo>
                    <a:pt x="187" y="89"/>
                  </a:lnTo>
                  <a:lnTo>
                    <a:pt x="167" y="102"/>
                  </a:lnTo>
                  <a:lnTo>
                    <a:pt x="149" y="117"/>
                  </a:lnTo>
                  <a:lnTo>
                    <a:pt x="132" y="135"/>
                  </a:lnTo>
                  <a:lnTo>
                    <a:pt x="132" y="135"/>
                  </a:lnTo>
                  <a:lnTo>
                    <a:pt x="116" y="155"/>
                  </a:lnTo>
                  <a:lnTo>
                    <a:pt x="103" y="176"/>
                  </a:lnTo>
                  <a:lnTo>
                    <a:pt x="91" y="198"/>
                  </a:lnTo>
                  <a:lnTo>
                    <a:pt x="81" y="221"/>
                  </a:lnTo>
                  <a:lnTo>
                    <a:pt x="75" y="246"/>
                  </a:lnTo>
                  <a:lnTo>
                    <a:pt x="70" y="270"/>
                  </a:lnTo>
                  <a:lnTo>
                    <a:pt x="66" y="297"/>
                  </a:lnTo>
                  <a:lnTo>
                    <a:pt x="65" y="325"/>
                  </a:lnTo>
                  <a:lnTo>
                    <a:pt x="65" y="740"/>
                  </a:lnTo>
                  <a:lnTo>
                    <a:pt x="0" y="740"/>
                  </a:lnTo>
                  <a:lnTo>
                    <a:pt x="0" y="16"/>
                  </a:lnTo>
                  <a:lnTo>
                    <a:pt x="65" y="16"/>
                  </a:lnTo>
                  <a:lnTo>
                    <a:pt x="65" y="148"/>
                  </a:lnTo>
                  <a:lnTo>
                    <a:pt x="68" y="148"/>
                  </a:lnTo>
                  <a:lnTo>
                    <a:pt x="68" y="148"/>
                  </a:lnTo>
                  <a:lnTo>
                    <a:pt x="78" y="130"/>
                  </a:lnTo>
                  <a:lnTo>
                    <a:pt x="89" y="114"/>
                  </a:lnTo>
                  <a:lnTo>
                    <a:pt x="101" y="97"/>
                  </a:lnTo>
                  <a:lnTo>
                    <a:pt x="112" y="82"/>
                  </a:lnTo>
                  <a:lnTo>
                    <a:pt x="126" y="69"/>
                  </a:lnTo>
                  <a:lnTo>
                    <a:pt x="139" y="58"/>
                  </a:lnTo>
                  <a:lnTo>
                    <a:pt x="154" y="46"/>
                  </a:lnTo>
                  <a:lnTo>
                    <a:pt x="169" y="36"/>
                  </a:lnTo>
                  <a:lnTo>
                    <a:pt x="185" y="28"/>
                  </a:lnTo>
                  <a:lnTo>
                    <a:pt x="202" y="20"/>
                  </a:lnTo>
                  <a:lnTo>
                    <a:pt x="218" y="13"/>
                  </a:lnTo>
                  <a:lnTo>
                    <a:pt x="236" y="8"/>
                  </a:lnTo>
                  <a:lnTo>
                    <a:pt x="254" y="5"/>
                  </a:lnTo>
                  <a:lnTo>
                    <a:pt x="274" y="2"/>
                  </a:lnTo>
                  <a:lnTo>
                    <a:pt x="294" y="0"/>
                  </a:lnTo>
                  <a:lnTo>
                    <a:pt x="315" y="0"/>
                  </a:lnTo>
                  <a:lnTo>
                    <a:pt x="315" y="0"/>
                  </a:lnTo>
                  <a:lnTo>
                    <a:pt x="343" y="0"/>
                  </a:lnTo>
                  <a:lnTo>
                    <a:pt x="370" y="5"/>
                  </a:lnTo>
                  <a:lnTo>
                    <a:pt x="394" y="10"/>
                  </a:lnTo>
                  <a:lnTo>
                    <a:pt x="417" y="18"/>
                  </a:lnTo>
                  <a:lnTo>
                    <a:pt x="439" y="30"/>
                  </a:lnTo>
                  <a:lnTo>
                    <a:pt x="459" y="43"/>
                  </a:lnTo>
                  <a:lnTo>
                    <a:pt x="477" y="59"/>
                  </a:lnTo>
                  <a:lnTo>
                    <a:pt x="493" y="77"/>
                  </a:lnTo>
                  <a:lnTo>
                    <a:pt x="493" y="77"/>
                  </a:lnTo>
                  <a:lnTo>
                    <a:pt x="508" y="97"/>
                  </a:lnTo>
                  <a:lnTo>
                    <a:pt x="521" y="120"/>
                  </a:lnTo>
                  <a:lnTo>
                    <a:pt x="531" y="145"/>
                  </a:lnTo>
                  <a:lnTo>
                    <a:pt x="541" y="171"/>
                  </a:lnTo>
                  <a:lnTo>
                    <a:pt x="548" y="201"/>
                  </a:lnTo>
                  <a:lnTo>
                    <a:pt x="553" y="232"/>
                  </a:lnTo>
                  <a:lnTo>
                    <a:pt x="554" y="265"/>
                  </a:lnTo>
                  <a:lnTo>
                    <a:pt x="556" y="300"/>
                  </a:lnTo>
                  <a:lnTo>
                    <a:pt x="556" y="740"/>
                  </a:lnTo>
                  <a:lnTo>
                    <a:pt x="492" y="740"/>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1" name="Freeform 41"/>
            <p:cNvSpPr>
              <a:spLocks noEditPoints="1"/>
            </p:cNvSpPr>
            <p:nvPr/>
          </p:nvSpPr>
          <p:spPr bwMode="auto">
            <a:xfrm>
              <a:off x="3165475" y="2590800"/>
              <a:ext cx="611188" cy="804863"/>
            </a:xfrm>
            <a:custGeom>
              <a:avLst/>
              <a:gdLst>
                <a:gd name="T0" fmla="*/ 252 w 768"/>
                <a:gd name="T1" fmla="*/ 0 h 1012"/>
                <a:gd name="T2" fmla="*/ 313 w 768"/>
                <a:gd name="T3" fmla="*/ 1 h 1012"/>
                <a:gd name="T4" fmla="*/ 399 w 768"/>
                <a:gd name="T5" fmla="*/ 11 h 1012"/>
                <a:gd name="T6" fmla="*/ 475 w 768"/>
                <a:gd name="T7" fmla="*/ 31 h 1012"/>
                <a:gd name="T8" fmla="*/ 542 w 768"/>
                <a:gd name="T9" fmla="*/ 59 h 1012"/>
                <a:gd name="T10" fmla="*/ 602 w 768"/>
                <a:gd name="T11" fmla="*/ 95 h 1012"/>
                <a:gd name="T12" fmla="*/ 636 w 768"/>
                <a:gd name="T13" fmla="*/ 125 h 1012"/>
                <a:gd name="T14" fmla="*/ 681 w 768"/>
                <a:gd name="T15" fmla="*/ 176 h 1012"/>
                <a:gd name="T16" fmla="*/ 715 w 768"/>
                <a:gd name="T17" fmla="*/ 236 h 1012"/>
                <a:gd name="T18" fmla="*/ 742 w 768"/>
                <a:gd name="T19" fmla="*/ 303 h 1012"/>
                <a:gd name="T20" fmla="*/ 760 w 768"/>
                <a:gd name="T21" fmla="*/ 379 h 1012"/>
                <a:gd name="T22" fmla="*/ 766 w 768"/>
                <a:gd name="T23" fmla="*/ 461 h 1012"/>
                <a:gd name="T24" fmla="*/ 766 w 768"/>
                <a:gd name="T25" fmla="*/ 521 h 1012"/>
                <a:gd name="T26" fmla="*/ 758 w 768"/>
                <a:gd name="T27" fmla="*/ 602 h 1012"/>
                <a:gd name="T28" fmla="*/ 740 w 768"/>
                <a:gd name="T29" fmla="*/ 677 h 1012"/>
                <a:gd name="T30" fmla="*/ 712 w 768"/>
                <a:gd name="T31" fmla="*/ 747 h 1012"/>
                <a:gd name="T32" fmla="*/ 674 w 768"/>
                <a:gd name="T33" fmla="*/ 811 h 1012"/>
                <a:gd name="T34" fmla="*/ 626 w 768"/>
                <a:gd name="T35" fmla="*/ 867 h 1012"/>
                <a:gd name="T36" fmla="*/ 590 w 768"/>
                <a:gd name="T37" fmla="*/ 902 h 1012"/>
                <a:gd name="T38" fmla="*/ 527 w 768"/>
                <a:gd name="T39" fmla="*/ 943 h 1012"/>
                <a:gd name="T40" fmla="*/ 458 w 768"/>
                <a:gd name="T41" fmla="*/ 976 h 1012"/>
                <a:gd name="T42" fmla="*/ 382 w 768"/>
                <a:gd name="T43" fmla="*/ 997 h 1012"/>
                <a:gd name="T44" fmla="*/ 298 w 768"/>
                <a:gd name="T45" fmla="*/ 1009 h 1012"/>
                <a:gd name="T46" fmla="*/ 0 w 768"/>
                <a:gd name="T47" fmla="*/ 1012 h 1012"/>
                <a:gd name="T48" fmla="*/ 227 w 768"/>
                <a:gd name="T49" fmla="*/ 948 h 1012"/>
                <a:gd name="T50" fmla="*/ 308 w 768"/>
                <a:gd name="T51" fmla="*/ 945 h 1012"/>
                <a:gd name="T52" fmla="*/ 382 w 768"/>
                <a:gd name="T53" fmla="*/ 931 h 1012"/>
                <a:gd name="T54" fmla="*/ 448 w 768"/>
                <a:gd name="T55" fmla="*/ 912 h 1012"/>
                <a:gd name="T56" fmla="*/ 508 w 768"/>
                <a:gd name="T57" fmla="*/ 882 h 1012"/>
                <a:gd name="T58" fmla="*/ 559 w 768"/>
                <a:gd name="T59" fmla="*/ 846 h 1012"/>
                <a:gd name="T60" fmla="*/ 588 w 768"/>
                <a:gd name="T61" fmla="*/ 816 h 1012"/>
                <a:gd name="T62" fmla="*/ 626 w 768"/>
                <a:gd name="T63" fmla="*/ 766 h 1012"/>
                <a:gd name="T64" fmla="*/ 656 w 768"/>
                <a:gd name="T65" fmla="*/ 709 h 1012"/>
                <a:gd name="T66" fmla="*/ 677 w 768"/>
                <a:gd name="T67" fmla="*/ 644 h 1012"/>
                <a:gd name="T68" fmla="*/ 691 w 768"/>
                <a:gd name="T69" fmla="*/ 574 h 1012"/>
                <a:gd name="T70" fmla="*/ 694 w 768"/>
                <a:gd name="T71" fmla="*/ 494 h 1012"/>
                <a:gd name="T72" fmla="*/ 684 w 768"/>
                <a:gd name="T73" fmla="*/ 371 h 1012"/>
                <a:gd name="T74" fmla="*/ 666 w 768"/>
                <a:gd name="T75" fmla="*/ 306 h 1012"/>
                <a:gd name="T76" fmla="*/ 641 w 768"/>
                <a:gd name="T77" fmla="*/ 249 h 1012"/>
                <a:gd name="T78" fmla="*/ 608 w 768"/>
                <a:gd name="T79" fmla="*/ 199 h 1012"/>
                <a:gd name="T80" fmla="*/ 567 w 768"/>
                <a:gd name="T81" fmla="*/ 158 h 1012"/>
                <a:gd name="T82" fmla="*/ 517 w 768"/>
                <a:gd name="T83" fmla="*/ 125 h 1012"/>
                <a:gd name="T84" fmla="*/ 461 w 768"/>
                <a:gd name="T85" fmla="*/ 97 h 1012"/>
                <a:gd name="T86" fmla="*/ 395 w 768"/>
                <a:gd name="T87" fmla="*/ 79 h 1012"/>
                <a:gd name="T88" fmla="*/ 242 w 768"/>
                <a:gd name="T89" fmla="*/ 64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012">
                  <a:moveTo>
                    <a:pt x="0" y="1012"/>
                  </a:moveTo>
                  <a:lnTo>
                    <a:pt x="0" y="0"/>
                  </a:lnTo>
                  <a:lnTo>
                    <a:pt x="252" y="0"/>
                  </a:lnTo>
                  <a:lnTo>
                    <a:pt x="252" y="0"/>
                  </a:lnTo>
                  <a:lnTo>
                    <a:pt x="283" y="0"/>
                  </a:lnTo>
                  <a:lnTo>
                    <a:pt x="313" y="1"/>
                  </a:lnTo>
                  <a:lnTo>
                    <a:pt x="343" y="3"/>
                  </a:lnTo>
                  <a:lnTo>
                    <a:pt x="371" y="8"/>
                  </a:lnTo>
                  <a:lnTo>
                    <a:pt x="399" y="11"/>
                  </a:lnTo>
                  <a:lnTo>
                    <a:pt x="425" y="18"/>
                  </a:lnTo>
                  <a:lnTo>
                    <a:pt x="450" y="23"/>
                  </a:lnTo>
                  <a:lnTo>
                    <a:pt x="475" y="31"/>
                  </a:lnTo>
                  <a:lnTo>
                    <a:pt x="498" y="39"/>
                  </a:lnTo>
                  <a:lnTo>
                    <a:pt x="521" y="49"/>
                  </a:lnTo>
                  <a:lnTo>
                    <a:pt x="542" y="59"/>
                  </a:lnTo>
                  <a:lnTo>
                    <a:pt x="562" y="71"/>
                  </a:lnTo>
                  <a:lnTo>
                    <a:pt x="582" y="82"/>
                  </a:lnTo>
                  <a:lnTo>
                    <a:pt x="602" y="95"/>
                  </a:lnTo>
                  <a:lnTo>
                    <a:pt x="620" y="110"/>
                  </a:lnTo>
                  <a:lnTo>
                    <a:pt x="636" y="125"/>
                  </a:lnTo>
                  <a:lnTo>
                    <a:pt x="636" y="125"/>
                  </a:lnTo>
                  <a:lnTo>
                    <a:pt x="651" y="142"/>
                  </a:lnTo>
                  <a:lnTo>
                    <a:pt x="667" y="158"/>
                  </a:lnTo>
                  <a:lnTo>
                    <a:pt x="681" y="176"/>
                  </a:lnTo>
                  <a:lnTo>
                    <a:pt x="694" y="194"/>
                  </a:lnTo>
                  <a:lnTo>
                    <a:pt x="705" y="214"/>
                  </a:lnTo>
                  <a:lnTo>
                    <a:pt x="715" y="236"/>
                  </a:lnTo>
                  <a:lnTo>
                    <a:pt x="725" y="257"/>
                  </a:lnTo>
                  <a:lnTo>
                    <a:pt x="735" y="280"/>
                  </a:lnTo>
                  <a:lnTo>
                    <a:pt x="742" y="303"/>
                  </a:lnTo>
                  <a:lnTo>
                    <a:pt x="748" y="328"/>
                  </a:lnTo>
                  <a:lnTo>
                    <a:pt x="755" y="353"/>
                  </a:lnTo>
                  <a:lnTo>
                    <a:pt x="760" y="379"/>
                  </a:lnTo>
                  <a:lnTo>
                    <a:pt x="763" y="405"/>
                  </a:lnTo>
                  <a:lnTo>
                    <a:pt x="765" y="433"/>
                  </a:lnTo>
                  <a:lnTo>
                    <a:pt x="766" y="461"/>
                  </a:lnTo>
                  <a:lnTo>
                    <a:pt x="768" y="491"/>
                  </a:lnTo>
                  <a:lnTo>
                    <a:pt x="768" y="491"/>
                  </a:lnTo>
                  <a:lnTo>
                    <a:pt x="766" y="521"/>
                  </a:lnTo>
                  <a:lnTo>
                    <a:pt x="765" y="549"/>
                  </a:lnTo>
                  <a:lnTo>
                    <a:pt x="763" y="575"/>
                  </a:lnTo>
                  <a:lnTo>
                    <a:pt x="758" y="602"/>
                  </a:lnTo>
                  <a:lnTo>
                    <a:pt x="753" y="628"/>
                  </a:lnTo>
                  <a:lnTo>
                    <a:pt x="747" y="653"/>
                  </a:lnTo>
                  <a:lnTo>
                    <a:pt x="740" y="677"/>
                  </a:lnTo>
                  <a:lnTo>
                    <a:pt x="732" y="701"/>
                  </a:lnTo>
                  <a:lnTo>
                    <a:pt x="722" y="724"/>
                  </a:lnTo>
                  <a:lnTo>
                    <a:pt x="712" y="747"/>
                  </a:lnTo>
                  <a:lnTo>
                    <a:pt x="700" y="768"/>
                  </a:lnTo>
                  <a:lnTo>
                    <a:pt x="687" y="790"/>
                  </a:lnTo>
                  <a:lnTo>
                    <a:pt x="674" y="811"/>
                  </a:lnTo>
                  <a:lnTo>
                    <a:pt x="659" y="831"/>
                  </a:lnTo>
                  <a:lnTo>
                    <a:pt x="643" y="849"/>
                  </a:lnTo>
                  <a:lnTo>
                    <a:pt x="626" y="867"/>
                  </a:lnTo>
                  <a:lnTo>
                    <a:pt x="626" y="867"/>
                  </a:lnTo>
                  <a:lnTo>
                    <a:pt x="608" y="885"/>
                  </a:lnTo>
                  <a:lnTo>
                    <a:pt x="590" y="902"/>
                  </a:lnTo>
                  <a:lnTo>
                    <a:pt x="570" y="917"/>
                  </a:lnTo>
                  <a:lnTo>
                    <a:pt x="549" y="931"/>
                  </a:lnTo>
                  <a:lnTo>
                    <a:pt x="527" y="943"/>
                  </a:lnTo>
                  <a:lnTo>
                    <a:pt x="506" y="956"/>
                  </a:lnTo>
                  <a:lnTo>
                    <a:pt x="483" y="966"/>
                  </a:lnTo>
                  <a:lnTo>
                    <a:pt x="458" y="976"/>
                  </a:lnTo>
                  <a:lnTo>
                    <a:pt x="433" y="984"/>
                  </a:lnTo>
                  <a:lnTo>
                    <a:pt x="409" y="991"/>
                  </a:lnTo>
                  <a:lnTo>
                    <a:pt x="382" y="997"/>
                  </a:lnTo>
                  <a:lnTo>
                    <a:pt x="354" y="1002"/>
                  </a:lnTo>
                  <a:lnTo>
                    <a:pt x="326" y="1007"/>
                  </a:lnTo>
                  <a:lnTo>
                    <a:pt x="298" y="1009"/>
                  </a:lnTo>
                  <a:lnTo>
                    <a:pt x="269" y="1010"/>
                  </a:lnTo>
                  <a:lnTo>
                    <a:pt x="237" y="1012"/>
                  </a:lnTo>
                  <a:lnTo>
                    <a:pt x="0" y="1012"/>
                  </a:lnTo>
                  <a:close/>
                  <a:moveTo>
                    <a:pt x="69" y="64"/>
                  </a:moveTo>
                  <a:lnTo>
                    <a:pt x="69" y="948"/>
                  </a:lnTo>
                  <a:lnTo>
                    <a:pt x="227" y="948"/>
                  </a:lnTo>
                  <a:lnTo>
                    <a:pt x="227" y="948"/>
                  </a:lnTo>
                  <a:lnTo>
                    <a:pt x="283" y="946"/>
                  </a:lnTo>
                  <a:lnTo>
                    <a:pt x="308" y="945"/>
                  </a:lnTo>
                  <a:lnTo>
                    <a:pt x="335" y="941"/>
                  </a:lnTo>
                  <a:lnTo>
                    <a:pt x="359" y="936"/>
                  </a:lnTo>
                  <a:lnTo>
                    <a:pt x="382" y="931"/>
                  </a:lnTo>
                  <a:lnTo>
                    <a:pt x="405" y="926"/>
                  </a:lnTo>
                  <a:lnTo>
                    <a:pt x="427" y="920"/>
                  </a:lnTo>
                  <a:lnTo>
                    <a:pt x="448" y="912"/>
                  </a:lnTo>
                  <a:lnTo>
                    <a:pt x="468" y="903"/>
                  </a:lnTo>
                  <a:lnTo>
                    <a:pt x="488" y="893"/>
                  </a:lnTo>
                  <a:lnTo>
                    <a:pt x="508" y="882"/>
                  </a:lnTo>
                  <a:lnTo>
                    <a:pt x="524" y="870"/>
                  </a:lnTo>
                  <a:lnTo>
                    <a:pt x="542" y="859"/>
                  </a:lnTo>
                  <a:lnTo>
                    <a:pt x="559" y="846"/>
                  </a:lnTo>
                  <a:lnTo>
                    <a:pt x="574" y="831"/>
                  </a:lnTo>
                  <a:lnTo>
                    <a:pt x="574" y="831"/>
                  </a:lnTo>
                  <a:lnTo>
                    <a:pt x="588" y="816"/>
                  </a:lnTo>
                  <a:lnTo>
                    <a:pt x="602" y="801"/>
                  </a:lnTo>
                  <a:lnTo>
                    <a:pt x="615" y="785"/>
                  </a:lnTo>
                  <a:lnTo>
                    <a:pt x="626" y="766"/>
                  </a:lnTo>
                  <a:lnTo>
                    <a:pt x="638" y="748"/>
                  </a:lnTo>
                  <a:lnTo>
                    <a:pt x="648" y="729"/>
                  </a:lnTo>
                  <a:lnTo>
                    <a:pt x="656" y="709"/>
                  </a:lnTo>
                  <a:lnTo>
                    <a:pt x="664" y="689"/>
                  </a:lnTo>
                  <a:lnTo>
                    <a:pt x="671" y="668"/>
                  </a:lnTo>
                  <a:lnTo>
                    <a:pt x="677" y="644"/>
                  </a:lnTo>
                  <a:lnTo>
                    <a:pt x="682" y="621"/>
                  </a:lnTo>
                  <a:lnTo>
                    <a:pt x="687" y="598"/>
                  </a:lnTo>
                  <a:lnTo>
                    <a:pt x="691" y="574"/>
                  </a:lnTo>
                  <a:lnTo>
                    <a:pt x="692" y="547"/>
                  </a:lnTo>
                  <a:lnTo>
                    <a:pt x="694" y="494"/>
                  </a:lnTo>
                  <a:lnTo>
                    <a:pt x="694" y="494"/>
                  </a:lnTo>
                  <a:lnTo>
                    <a:pt x="692" y="442"/>
                  </a:lnTo>
                  <a:lnTo>
                    <a:pt x="687" y="394"/>
                  </a:lnTo>
                  <a:lnTo>
                    <a:pt x="684" y="371"/>
                  </a:lnTo>
                  <a:lnTo>
                    <a:pt x="679" y="348"/>
                  </a:lnTo>
                  <a:lnTo>
                    <a:pt x="672" y="326"/>
                  </a:lnTo>
                  <a:lnTo>
                    <a:pt x="666" y="306"/>
                  </a:lnTo>
                  <a:lnTo>
                    <a:pt x="659" y="287"/>
                  </a:lnTo>
                  <a:lnTo>
                    <a:pt x="651" y="267"/>
                  </a:lnTo>
                  <a:lnTo>
                    <a:pt x="641" y="249"/>
                  </a:lnTo>
                  <a:lnTo>
                    <a:pt x="631" y="232"/>
                  </a:lnTo>
                  <a:lnTo>
                    <a:pt x="620" y="216"/>
                  </a:lnTo>
                  <a:lnTo>
                    <a:pt x="608" y="199"/>
                  </a:lnTo>
                  <a:lnTo>
                    <a:pt x="595" y="184"/>
                  </a:lnTo>
                  <a:lnTo>
                    <a:pt x="582" y="171"/>
                  </a:lnTo>
                  <a:lnTo>
                    <a:pt x="567" y="158"/>
                  </a:lnTo>
                  <a:lnTo>
                    <a:pt x="552" y="147"/>
                  </a:lnTo>
                  <a:lnTo>
                    <a:pt x="536" y="135"/>
                  </a:lnTo>
                  <a:lnTo>
                    <a:pt x="517" y="125"/>
                  </a:lnTo>
                  <a:lnTo>
                    <a:pt x="499" y="115"/>
                  </a:lnTo>
                  <a:lnTo>
                    <a:pt x="481" y="105"/>
                  </a:lnTo>
                  <a:lnTo>
                    <a:pt x="461" y="97"/>
                  </a:lnTo>
                  <a:lnTo>
                    <a:pt x="440" y="91"/>
                  </a:lnTo>
                  <a:lnTo>
                    <a:pt x="419" y="84"/>
                  </a:lnTo>
                  <a:lnTo>
                    <a:pt x="395" y="79"/>
                  </a:lnTo>
                  <a:lnTo>
                    <a:pt x="348" y="71"/>
                  </a:lnTo>
                  <a:lnTo>
                    <a:pt x="297" y="66"/>
                  </a:lnTo>
                  <a:lnTo>
                    <a:pt x="242" y="64"/>
                  </a:lnTo>
                  <a:lnTo>
                    <a:pt x="69" y="64"/>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2" name="Freeform 42"/>
            <p:cNvSpPr>
              <a:spLocks noEditPoints="1"/>
            </p:cNvSpPr>
            <p:nvPr/>
          </p:nvSpPr>
          <p:spPr bwMode="auto">
            <a:xfrm>
              <a:off x="3886200" y="2806700"/>
              <a:ext cx="542925" cy="601663"/>
            </a:xfrm>
            <a:custGeom>
              <a:avLst/>
              <a:gdLst>
                <a:gd name="T0" fmla="*/ 305 w 685"/>
                <a:gd name="T1" fmla="*/ 755 h 757"/>
                <a:gd name="T2" fmla="*/ 202 w 685"/>
                <a:gd name="T3" fmla="*/ 732 h 757"/>
                <a:gd name="T4" fmla="*/ 117 w 685"/>
                <a:gd name="T5" fmla="*/ 677 h 757"/>
                <a:gd name="T6" fmla="*/ 71 w 685"/>
                <a:gd name="T7" fmla="*/ 626 h 757"/>
                <a:gd name="T8" fmla="*/ 24 w 685"/>
                <a:gd name="T9" fmla="*/ 534 h 757"/>
                <a:gd name="T10" fmla="*/ 2 w 685"/>
                <a:gd name="T11" fmla="*/ 424 h 757"/>
                <a:gd name="T12" fmla="*/ 2 w 685"/>
                <a:gd name="T13" fmla="*/ 340 h 757"/>
                <a:gd name="T14" fmla="*/ 25 w 685"/>
                <a:gd name="T15" fmla="*/ 222 h 757"/>
                <a:gd name="T16" fmla="*/ 75 w 685"/>
                <a:gd name="T17" fmla="*/ 127 h 757"/>
                <a:gd name="T18" fmla="*/ 122 w 685"/>
                <a:gd name="T19" fmla="*/ 77 h 757"/>
                <a:gd name="T20" fmla="*/ 208 w 685"/>
                <a:gd name="T21" fmla="*/ 25 h 757"/>
                <a:gd name="T22" fmla="*/ 312 w 685"/>
                <a:gd name="T23" fmla="*/ 2 h 757"/>
                <a:gd name="T24" fmla="*/ 388 w 685"/>
                <a:gd name="T25" fmla="*/ 2 h 757"/>
                <a:gd name="T26" fmla="*/ 490 w 685"/>
                <a:gd name="T27" fmla="*/ 25 h 757"/>
                <a:gd name="T28" fmla="*/ 572 w 685"/>
                <a:gd name="T29" fmla="*/ 77 h 757"/>
                <a:gd name="T30" fmla="*/ 617 w 685"/>
                <a:gd name="T31" fmla="*/ 127 h 757"/>
                <a:gd name="T32" fmla="*/ 663 w 685"/>
                <a:gd name="T33" fmla="*/ 221 h 757"/>
                <a:gd name="T34" fmla="*/ 683 w 685"/>
                <a:gd name="T35" fmla="*/ 336 h 757"/>
                <a:gd name="T36" fmla="*/ 683 w 685"/>
                <a:gd name="T37" fmla="*/ 420 h 757"/>
                <a:gd name="T38" fmla="*/ 661 w 685"/>
                <a:gd name="T39" fmla="*/ 532 h 757"/>
                <a:gd name="T40" fmla="*/ 615 w 685"/>
                <a:gd name="T41" fmla="*/ 626 h 757"/>
                <a:gd name="T42" fmla="*/ 569 w 685"/>
                <a:gd name="T43" fmla="*/ 677 h 757"/>
                <a:gd name="T44" fmla="*/ 485 w 685"/>
                <a:gd name="T45" fmla="*/ 732 h 757"/>
                <a:gd name="T46" fmla="*/ 381 w 685"/>
                <a:gd name="T47" fmla="*/ 755 h 757"/>
                <a:gd name="T48" fmla="*/ 348 w 685"/>
                <a:gd name="T49" fmla="*/ 59 h 757"/>
                <a:gd name="T50" fmla="*/ 287 w 685"/>
                <a:gd name="T51" fmla="*/ 64 h 757"/>
                <a:gd name="T52" fmla="*/ 208 w 685"/>
                <a:gd name="T53" fmla="*/ 92 h 757"/>
                <a:gd name="T54" fmla="*/ 144 w 685"/>
                <a:gd name="T55" fmla="*/ 145 h 757"/>
                <a:gd name="T56" fmla="*/ 111 w 685"/>
                <a:gd name="T57" fmla="*/ 193 h 757"/>
                <a:gd name="T58" fmla="*/ 80 w 685"/>
                <a:gd name="T59" fmla="*/ 278 h 757"/>
                <a:gd name="T60" fmla="*/ 68 w 685"/>
                <a:gd name="T61" fmla="*/ 384 h 757"/>
                <a:gd name="T62" fmla="*/ 73 w 685"/>
                <a:gd name="T63" fmla="*/ 452 h 757"/>
                <a:gd name="T64" fmla="*/ 98 w 685"/>
                <a:gd name="T65" fmla="*/ 539 h 757"/>
                <a:gd name="T66" fmla="*/ 142 w 685"/>
                <a:gd name="T67" fmla="*/ 612 h 757"/>
                <a:gd name="T68" fmla="*/ 183 w 685"/>
                <a:gd name="T69" fmla="*/ 649 h 757"/>
                <a:gd name="T70" fmla="*/ 256 w 685"/>
                <a:gd name="T71" fmla="*/ 686 h 757"/>
                <a:gd name="T72" fmla="*/ 345 w 685"/>
                <a:gd name="T73" fmla="*/ 699 h 757"/>
                <a:gd name="T74" fmla="*/ 408 w 685"/>
                <a:gd name="T75" fmla="*/ 692 h 757"/>
                <a:gd name="T76" fmla="*/ 485 w 685"/>
                <a:gd name="T77" fmla="*/ 664 h 757"/>
                <a:gd name="T78" fmla="*/ 546 w 685"/>
                <a:gd name="T79" fmla="*/ 613 h 757"/>
                <a:gd name="T80" fmla="*/ 577 w 685"/>
                <a:gd name="T81" fmla="*/ 567 h 757"/>
                <a:gd name="T82" fmla="*/ 607 w 685"/>
                <a:gd name="T83" fmla="*/ 481 h 757"/>
                <a:gd name="T84" fmla="*/ 617 w 685"/>
                <a:gd name="T85" fmla="*/ 379 h 757"/>
                <a:gd name="T86" fmla="*/ 612 w 685"/>
                <a:gd name="T87" fmla="*/ 305 h 757"/>
                <a:gd name="T88" fmla="*/ 589 w 685"/>
                <a:gd name="T89" fmla="*/ 213 h 757"/>
                <a:gd name="T90" fmla="*/ 546 w 685"/>
                <a:gd name="T91" fmla="*/ 142 h 757"/>
                <a:gd name="T92" fmla="*/ 508 w 685"/>
                <a:gd name="T93" fmla="*/ 105 h 757"/>
                <a:gd name="T94" fmla="*/ 436 w 685"/>
                <a:gd name="T95" fmla="*/ 71 h 757"/>
                <a:gd name="T96" fmla="*/ 348 w 685"/>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5" h="757">
                  <a:moveTo>
                    <a:pt x="343" y="757"/>
                  </a:moveTo>
                  <a:lnTo>
                    <a:pt x="343" y="757"/>
                  </a:lnTo>
                  <a:lnTo>
                    <a:pt x="305" y="755"/>
                  </a:lnTo>
                  <a:lnTo>
                    <a:pt x="267" y="752"/>
                  </a:lnTo>
                  <a:lnTo>
                    <a:pt x="235" y="743"/>
                  </a:lnTo>
                  <a:lnTo>
                    <a:pt x="202" y="732"/>
                  </a:lnTo>
                  <a:lnTo>
                    <a:pt x="172" y="717"/>
                  </a:lnTo>
                  <a:lnTo>
                    <a:pt x="144" y="699"/>
                  </a:lnTo>
                  <a:lnTo>
                    <a:pt x="117" y="677"/>
                  </a:lnTo>
                  <a:lnTo>
                    <a:pt x="93" y="653"/>
                  </a:lnTo>
                  <a:lnTo>
                    <a:pt x="93" y="653"/>
                  </a:lnTo>
                  <a:lnTo>
                    <a:pt x="71" y="626"/>
                  </a:lnTo>
                  <a:lnTo>
                    <a:pt x="53" y="597"/>
                  </a:lnTo>
                  <a:lnTo>
                    <a:pt x="37" y="567"/>
                  </a:lnTo>
                  <a:lnTo>
                    <a:pt x="24" y="534"/>
                  </a:lnTo>
                  <a:lnTo>
                    <a:pt x="14" y="499"/>
                  </a:lnTo>
                  <a:lnTo>
                    <a:pt x="7" y="462"/>
                  </a:lnTo>
                  <a:lnTo>
                    <a:pt x="2" y="424"/>
                  </a:lnTo>
                  <a:lnTo>
                    <a:pt x="0" y="382"/>
                  </a:lnTo>
                  <a:lnTo>
                    <a:pt x="0" y="382"/>
                  </a:lnTo>
                  <a:lnTo>
                    <a:pt x="2" y="340"/>
                  </a:lnTo>
                  <a:lnTo>
                    <a:pt x="7" y="298"/>
                  </a:lnTo>
                  <a:lnTo>
                    <a:pt x="14" y="259"/>
                  </a:lnTo>
                  <a:lnTo>
                    <a:pt x="25" y="222"/>
                  </a:lnTo>
                  <a:lnTo>
                    <a:pt x="38" y="188"/>
                  </a:lnTo>
                  <a:lnTo>
                    <a:pt x="55" y="156"/>
                  </a:lnTo>
                  <a:lnTo>
                    <a:pt x="75" y="127"/>
                  </a:lnTo>
                  <a:lnTo>
                    <a:pt x="98" y="100"/>
                  </a:lnTo>
                  <a:lnTo>
                    <a:pt x="98" y="100"/>
                  </a:lnTo>
                  <a:lnTo>
                    <a:pt x="122" y="77"/>
                  </a:lnTo>
                  <a:lnTo>
                    <a:pt x="149" y="56"/>
                  </a:lnTo>
                  <a:lnTo>
                    <a:pt x="178" y="39"/>
                  </a:lnTo>
                  <a:lnTo>
                    <a:pt x="208" y="25"/>
                  </a:lnTo>
                  <a:lnTo>
                    <a:pt x="241" y="13"/>
                  </a:lnTo>
                  <a:lnTo>
                    <a:pt x="276" y="6"/>
                  </a:lnTo>
                  <a:lnTo>
                    <a:pt x="312" y="2"/>
                  </a:lnTo>
                  <a:lnTo>
                    <a:pt x="352" y="0"/>
                  </a:lnTo>
                  <a:lnTo>
                    <a:pt x="352" y="0"/>
                  </a:lnTo>
                  <a:lnTo>
                    <a:pt x="388" y="2"/>
                  </a:lnTo>
                  <a:lnTo>
                    <a:pt x="424" y="5"/>
                  </a:lnTo>
                  <a:lnTo>
                    <a:pt x="457" y="13"/>
                  </a:lnTo>
                  <a:lnTo>
                    <a:pt x="490" y="25"/>
                  </a:lnTo>
                  <a:lnTo>
                    <a:pt x="518" y="39"/>
                  </a:lnTo>
                  <a:lnTo>
                    <a:pt x="546" y="56"/>
                  </a:lnTo>
                  <a:lnTo>
                    <a:pt x="572" y="77"/>
                  </a:lnTo>
                  <a:lnTo>
                    <a:pt x="596" y="100"/>
                  </a:lnTo>
                  <a:lnTo>
                    <a:pt x="596" y="100"/>
                  </a:lnTo>
                  <a:lnTo>
                    <a:pt x="617" y="127"/>
                  </a:lnTo>
                  <a:lnTo>
                    <a:pt x="635" y="155"/>
                  </a:lnTo>
                  <a:lnTo>
                    <a:pt x="650" y="186"/>
                  </a:lnTo>
                  <a:lnTo>
                    <a:pt x="663" y="221"/>
                  </a:lnTo>
                  <a:lnTo>
                    <a:pt x="673" y="257"/>
                  </a:lnTo>
                  <a:lnTo>
                    <a:pt x="680" y="295"/>
                  </a:lnTo>
                  <a:lnTo>
                    <a:pt x="683" y="336"/>
                  </a:lnTo>
                  <a:lnTo>
                    <a:pt x="685" y="379"/>
                  </a:lnTo>
                  <a:lnTo>
                    <a:pt x="685" y="379"/>
                  </a:lnTo>
                  <a:lnTo>
                    <a:pt x="683" y="420"/>
                  </a:lnTo>
                  <a:lnTo>
                    <a:pt x="680" y="460"/>
                  </a:lnTo>
                  <a:lnTo>
                    <a:pt x="671" y="498"/>
                  </a:lnTo>
                  <a:lnTo>
                    <a:pt x="661" y="532"/>
                  </a:lnTo>
                  <a:lnTo>
                    <a:pt x="650" y="565"/>
                  </a:lnTo>
                  <a:lnTo>
                    <a:pt x="633" y="597"/>
                  </a:lnTo>
                  <a:lnTo>
                    <a:pt x="615" y="626"/>
                  </a:lnTo>
                  <a:lnTo>
                    <a:pt x="594" y="653"/>
                  </a:lnTo>
                  <a:lnTo>
                    <a:pt x="594" y="653"/>
                  </a:lnTo>
                  <a:lnTo>
                    <a:pt x="569" y="677"/>
                  </a:lnTo>
                  <a:lnTo>
                    <a:pt x="543" y="699"/>
                  </a:lnTo>
                  <a:lnTo>
                    <a:pt x="515" y="717"/>
                  </a:lnTo>
                  <a:lnTo>
                    <a:pt x="485" y="732"/>
                  </a:lnTo>
                  <a:lnTo>
                    <a:pt x="452" y="743"/>
                  </a:lnTo>
                  <a:lnTo>
                    <a:pt x="419" y="752"/>
                  </a:lnTo>
                  <a:lnTo>
                    <a:pt x="381" y="755"/>
                  </a:lnTo>
                  <a:lnTo>
                    <a:pt x="343" y="757"/>
                  </a:lnTo>
                  <a:lnTo>
                    <a:pt x="343" y="757"/>
                  </a:lnTo>
                  <a:close/>
                  <a:moveTo>
                    <a:pt x="348" y="59"/>
                  </a:moveTo>
                  <a:lnTo>
                    <a:pt x="348" y="59"/>
                  </a:lnTo>
                  <a:lnTo>
                    <a:pt x="317" y="59"/>
                  </a:lnTo>
                  <a:lnTo>
                    <a:pt x="287" y="64"/>
                  </a:lnTo>
                  <a:lnTo>
                    <a:pt x="259" y="71"/>
                  </a:lnTo>
                  <a:lnTo>
                    <a:pt x="233" y="81"/>
                  </a:lnTo>
                  <a:lnTo>
                    <a:pt x="208" y="92"/>
                  </a:lnTo>
                  <a:lnTo>
                    <a:pt x="185" y="107"/>
                  </a:lnTo>
                  <a:lnTo>
                    <a:pt x="164" y="125"/>
                  </a:lnTo>
                  <a:lnTo>
                    <a:pt x="144" y="145"/>
                  </a:lnTo>
                  <a:lnTo>
                    <a:pt x="144" y="145"/>
                  </a:lnTo>
                  <a:lnTo>
                    <a:pt x="127" y="168"/>
                  </a:lnTo>
                  <a:lnTo>
                    <a:pt x="111" y="193"/>
                  </a:lnTo>
                  <a:lnTo>
                    <a:pt x="98" y="219"/>
                  </a:lnTo>
                  <a:lnTo>
                    <a:pt x="88" y="247"/>
                  </a:lnTo>
                  <a:lnTo>
                    <a:pt x="80" y="278"/>
                  </a:lnTo>
                  <a:lnTo>
                    <a:pt x="73" y="311"/>
                  </a:lnTo>
                  <a:lnTo>
                    <a:pt x="70" y="346"/>
                  </a:lnTo>
                  <a:lnTo>
                    <a:pt x="68" y="384"/>
                  </a:lnTo>
                  <a:lnTo>
                    <a:pt x="68" y="384"/>
                  </a:lnTo>
                  <a:lnTo>
                    <a:pt x="70" y="419"/>
                  </a:lnTo>
                  <a:lnTo>
                    <a:pt x="73" y="452"/>
                  </a:lnTo>
                  <a:lnTo>
                    <a:pt x="80" y="483"/>
                  </a:lnTo>
                  <a:lnTo>
                    <a:pt x="88" y="513"/>
                  </a:lnTo>
                  <a:lnTo>
                    <a:pt x="98" y="539"/>
                  </a:lnTo>
                  <a:lnTo>
                    <a:pt x="111" y="565"/>
                  </a:lnTo>
                  <a:lnTo>
                    <a:pt x="126" y="590"/>
                  </a:lnTo>
                  <a:lnTo>
                    <a:pt x="142" y="612"/>
                  </a:lnTo>
                  <a:lnTo>
                    <a:pt x="142" y="612"/>
                  </a:lnTo>
                  <a:lnTo>
                    <a:pt x="162" y="633"/>
                  </a:lnTo>
                  <a:lnTo>
                    <a:pt x="183" y="649"/>
                  </a:lnTo>
                  <a:lnTo>
                    <a:pt x="207" y="664"/>
                  </a:lnTo>
                  <a:lnTo>
                    <a:pt x="231" y="676"/>
                  </a:lnTo>
                  <a:lnTo>
                    <a:pt x="256" y="686"/>
                  </a:lnTo>
                  <a:lnTo>
                    <a:pt x="284" y="692"/>
                  </a:lnTo>
                  <a:lnTo>
                    <a:pt x="314" y="697"/>
                  </a:lnTo>
                  <a:lnTo>
                    <a:pt x="345" y="699"/>
                  </a:lnTo>
                  <a:lnTo>
                    <a:pt x="345" y="699"/>
                  </a:lnTo>
                  <a:lnTo>
                    <a:pt x="376" y="697"/>
                  </a:lnTo>
                  <a:lnTo>
                    <a:pt x="408" y="692"/>
                  </a:lnTo>
                  <a:lnTo>
                    <a:pt x="436" y="686"/>
                  </a:lnTo>
                  <a:lnTo>
                    <a:pt x="460" y="677"/>
                  </a:lnTo>
                  <a:lnTo>
                    <a:pt x="485" y="664"/>
                  </a:lnTo>
                  <a:lnTo>
                    <a:pt x="508" y="651"/>
                  </a:lnTo>
                  <a:lnTo>
                    <a:pt x="528" y="633"/>
                  </a:lnTo>
                  <a:lnTo>
                    <a:pt x="546" y="613"/>
                  </a:lnTo>
                  <a:lnTo>
                    <a:pt x="546" y="613"/>
                  </a:lnTo>
                  <a:lnTo>
                    <a:pt x="563" y="592"/>
                  </a:lnTo>
                  <a:lnTo>
                    <a:pt x="577" y="567"/>
                  </a:lnTo>
                  <a:lnTo>
                    <a:pt x="589" y="541"/>
                  </a:lnTo>
                  <a:lnTo>
                    <a:pt x="599" y="513"/>
                  </a:lnTo>
                  <a:lnTo>
                    <a:pt x="607" y="481"/>
                  </a:lnTo>
                  <a:lnTo>
                    <a:pt x="612" y="450"/>
                  </a:lnTo>
                  <a:lnTo>
                    <a:pt x="615" y="415"/>
                  </a:lnTo>
                  <a:lnTo>
                    <a:pt x="617" y="379"/>
                  </a:lnTo>
                  <a:lnTo>
                    <a:pt x="617" y="379"/>
                  </a:lnTo>
                  <a:lnTo>
                    <a:pt x="615" y="341"/>
                  </a:lnTo>
                  <a:lnTo>
                    <a:pt x="612" y="305"/>
                  </a:lnTo>
                  <a:lnTo>
                    <a:pt x="607" y="272"/>
                  </a:lnTo>
                  <a:lnTo>
                    <a:pt x="599" y="242"/>
                  </a:lnTo>
                  <a:lnTo>
                    <a:pt x="589" y="213"/>
                  </a:lnTo>
                  <a:lnTo>
                    <a:pt x="577" y="186"/>
                  </a:lnTo>
                  <a:lnTo>
                    <a:pt x="563" y="163"/>
                  </a:lnTo>
                  <a:lnTo>
                    <a:pt x="546" y="142"/>
                  </a:lnTo>
                  <a:lnTo>
                    <a:pt x="546" y="142"/>
                  </a:lnTo>
                  <a:lnTo>
                    <a:pt x="528" y="122"/>
                  </a:lnTo>
                  <a:lnTo>
                    <a:pt x="508" y="105"/>
                  </a:lnTo>
                  <a:lnTo>
                    <a:pt x="487" y="91"/>
                  </a:lnTo>
                  <a:lnTo>
                    <a:pt x="462" y="79"/>
                  </a:lnTo>
                  <a:lnTo>
                    <a:pt x="436" y="71"/>
                  </a:lnTo>
                  <a:lnTo>
                    <a:pt x="409" y="64"/>
                  </a:lnTo>
                  <a:lnTo>
                    <a:pt x="380" y="59"/>
                  </a:lnTo>
                  <a:lnTo>
                    <a:pt x="348" y="59"/>
                  </a:lnTo>
                  <a:lnTo>
                    <a:pt x="348" y="5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3" name="Rectangle 43"/>
            <p:cNvSpPr>
              <a:spLocks noChangeArrowheads="1"/>
            </p:cNvSpPr>
            <p:nvPr/>
          </p:nvSpPr>
          <p:spPr bwMode="auto">
            <a:xfrm>
              <a:off x="4572000" y="2546350"/>
              <a:ext cx="50800" cy="849313"/>
            </a:xfrm>
            <a:prstGeom prst="rect">
              <a:avLst/>
            </a:prstGeom>
            <a:solidFill>
              <a:srgbClr val="02A0C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4" name="Rectangle 44"/>
            <p:cNvSpPr>
              <a:spLocks noChangeArrowheads="1"/>
            </p:cNvSpPr>
            <p:nvPr/>
          </p:nvSpPr>
          <p:spPr bwMode="auto">
            <a:xfrm>
              <a:off x="4806950" y="2546350"/>
              <a:ext cx="50800" cy="849313"/>
            </a:xfrm>
            <a:prstGeom prst="rect">
              <a:avLst/>
            </a:prstGeom>
            <a:solidFill>
              <a:srgbClr val="02A0C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5" name="Freeform 45"/>
            <p:cNvSpPr>
              <a:spLocks noEditPoints="1"/>
            </p:cNvSpPr>
            <p:nvPr/>
          </p:nvSpPr>
          <p:spPr bwMode="auto">
            <a:xfrm>
              <a:off x="5010150" y="2806700"/>
              <a:ext cx="425450" cy="601663"/>
            </a:xfrm>
            <a:custGeom>
              <a:avLst/>
              <a:gdLst>
                <a:gd name="T0" fmla="*/ 470 w 538"/>
                <a:gd name="T1" fmla="*/ 595 h 757"/>
                <a:gd name="T2" fmla="*/ 450 w 538"/>
                <a:gd name="T3" fmla="*/ 630 h 757"/>
                <a:gd name="T4" fmla="*/ 414 w 538"/>
                <a:gd name="T5" fmla="*/ 676 h 757"/>
                <a:gd name="T6" fmla="*/ 370 w 538"/>
                <a:gd name="T7" fmla="*/ 714 h 757"/>
                <a:gd name="T8" fmla="*/ 335 w 538"/>
                <a:gd name="T9" fmla="*/ 732 h 757"/>
                <a:gd name="T10" fmla="*/ 281 w 538"/>
                <a:gd name="T11" fmla="*/ 752 h 757"/>
                <a:gd name="T12" fmla="*/ 223 w 538"/>
                <a:gd name="T13" fmla="*/ 757 h 757"/>
                <a:gd name="T14" fmla="*/ 173 w 538"/>
                <a:gd name="T15" fmla="*/ 753 h 757"/>
                <a:gd name="T16" fmla="*/ 111 w 538"/>
                <a:gd name="T17" fmla="*/ 735 h 757"/>
                <a:gd name="T18" fmla="*/ 60 w 538"/>
                <a:gd name="T19" fmla="*/ 699 h 757"/>
                <a:gd name="T20" fmla="*/ 33 w 538"/>
                <a:gd name="T21" fmla="*/ 669 h 757"/>
                <a:gd name="T22" fmla="*/ 9 w 538"/>
                <a:gd name="T23" fmla="*/ 615 h 757"/>
                <a:gd name="T24" fmla="*/ 0 w 538"/>
                <a:gd name="T25" fmla="*/ 554 h 757"/>
                <a:gd name="T26" fmla="*/ 4 w 538"/>
                <a:gd name="T27" fmla="*/ 508 h 757"/>
                <a:gd name="T28" fmla="*/ 25 w 538"/>
                <a:gd name="T29" fmla="*/ 450 h 757"/>
                <a:gd name="T30" fmla="*/ 63 w 538"/>
                <a:gd name="T31" fmla="*/ 402 h 757"/>
                <a:gd name="T32" fmla="*/ 119 w 538"/>
                <a:gd name="T33" fmla="*/ 364 h 757"/>
                <a:gd name="T34" fmla="*/ 192 w 538"/>
                <a:gd name="T35" fmla="*/ 336 h 757"/>
                <a:gd name="T36" fmla="*/ 473 w 538"/>
                <a:gd name="T37" fmla="*/ 292 h 757"/>
                <a:gd name="T38" fmla="*/ 470 w 538"/>
                <a:gd name="T39" fmla="*/ 237 h 757"/>
                <a:gd name="T40" fmla="*/ 455 w 538"/>
                <a:gd name="T41" fmla="*/ 168 h 757"/>
                <a:gd name="T42" fmla="*/ 429 w 538"/>
                <a:gd name="T43" fmla="*/ 117 h 757"/>
                <a:gd name="T44" fmla="*/ 389 w 538"/>
                <a:gd name="T45" fmla="*/ 81 h 757"/>
                <a:gd name="T46" fmla="*/ 338 w 538"/>
                <a:gd name="T47" fmla="*/ 63 h 757"/>
                <a:gd name="T48" fmla="*/ 297 w 538"/>
                <a:gd name="T49" fmla="*/ 59 h 757"/>
                <a:gd name="T50" fmla="*/ 210 w 538"/>
                <a:gd name="T51" fmla="*/ 72 h 757"/>
                <a:gd name="T52" fmla="*/ 122 w 538"/>
                <a:gd name="T53" fmla="*/ 112 h 757"/>
                <a:gd name="T54" fmla="*/ 66 w 538"/>
                <a:gd name="T55" fmla="*/ 76 h 757"/>
                <a:gd name="T56" fmla="*/ 112 w 538"/>
                <a:gd name="T57" fmla="*/ 46 h 757"/>
                <a:gd name="T58" fmla="*/ 175 w 538"/>
                <a:gd name="T59" fmla="*/ 21 h 757"/>
                <a:gd name="T60" fmla="*/ 274 w 538"/>
                <a:gd name="T61" fmla="*/ 2 h 757"/>
                <a:gd name="T62" fmla="*/ 332 w 538"/>
                <a:gd name="T63" fmla="*/ 0 h 757"/>
                <a:gd name="T64" fmla="*/ 403 w 538"/>
                <a:gd name="T65" fmla="*/ 16 h 757"/>
                <a:gd name="T66" fmla="*/ 460 w 538"/>
                <a:gd name="T67" fmla="*/ 53 h 757"/>
                <a:gd name="T68" fmla="*/ 492 w 538"/>
                <a:gd name="T69" fmla="*/ 87 h 757"/>
                <a:gd name="T70" fmla="*/ 523 w 538"/>
                <a:gd name="T71" fmla="*/ 153 h 757"/>
                <a:gd name="T72" fmla="*/ 536 w 538"/>
                <a:gd name="T73" fmla="*/ 237 h 757"/>
                <a:gd name="T74" fmla="*/ 473 w 538"/>
                <a:gd name="T75" fmla="*/ 740 h 757"/>
                <a:gd name="T76" fmla="*/ 246 w 538"/>
                <a:gd name="T77" fmla="*/ 384 h 757"/>
                <a:gd name="T78" fmla="*/ 177 w 538"/>
                <a:gd name="T79" fmla="*/ 401 h 757"/>
                <a:gd name="T80" fmla="*/ 127 w 538"/>
                <a:gd name="T81" fmla="*/ 424 h 757"/>
                <a:gd name="T82" fmla="*/ 104 w 538"/>
                <a:gd name="T83" fmla="*/ 442 h 757"/>
                <a:gd name="T84" fmla="*/ 79 w 538"/>
                <a:gd name="T85" fmla="*/ 480 h 757"/>
                <a:gd name="T86" fmla="*/ 70 w 538"/>
                <a:gd name="T87" fmla="*/ 531 h 757"/>
                <a:gd name="T88" fmla="*/ 70 w 538"/>
                <a:gd name="T89" fmla="*/ 567 h 757"/>
                <a:gd name="T90" fmla="*/ 79 w 538"/>
                <a:gd name="T91" fmla="*/ 610 h 757"/>
                <a:gd name="T92" fmla="*/ 101 w 538"/>
                <a:gd name="T93" fmla="*/ 646 h 757"/>
                <a:gd name="T94" fmla="*/ 122 w 538"/>
                <a:gd name="T95" fmla="*/ 666 h 757"/>
                <a:gd name="T96" fmla="*/ 162 w 538"/>
                <a:gd name="T97" fmla="*/ 687 h 757"/>
                <a:gd name="T98" fmla="*/ 211 w 538"/>
                <a:gd name="T99" fmla="*/ 697 h 757"/>
                <a:gd name="T100" fmla="*/ 256 w 538"/>
                <a:gd name="T101" fmla="*/ 697 h 757"/>
                <a:gd name="T102" fmla="*/ 325 w 538"/>
                <a:gd name="T103" fmla="*/ 679 h 757"/>
                <a:gd name="T104" fmla="*/ 386 w 538"/>
                <a:gd name="T105" fmla="*/ 640 h 757"/>
                <a:gd name="T106" fmla="*/ 419 w 538"/>
                <a:gd name="T107" fmla="*/ 600 h 757"/>
                <a:gd name="T108" fmla="*/ 455 w 538"/>
                <a:gd name="T109" fmla="*/ 532 h 757"/>
                <a:gd name="T110" fmla="*/ 472 w 538"/>
                <a:gd name="T111" fmla="*/ 452 h 757"/>
                <a:gd name="T112" fmla="*/ 274 w 538"/>
                <a:gd name="T113" fmla="*/ 37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8" h="757">
                  <a:moveTo>
                    <a:pt x="473" y="740"/>
                  </a:moveTo>
                  <a:lnTo>
                    <a:pt x="473" y="595"/>
                  </a:lnTo>
                  <a:lnTo>
                    <a:pt x="470" y="595"/>
                  </a:lnTo>
                  <a:lnTo>
                    <a:pt x="470" y="595"/>
                  </a:lnTo>
                  <a:lnTo>
                    <a:pt x="460" y="613"/>
                  </a:lnTo>
                  <a:lnTo>
                    <a:pt x="450" y="630"/>
                  </a:lnTo>
                  <a:lnTo>
                    <a:pt x="439" y="646"/>
                  </a:lnTo>
                  <a:lnTo>
                    <a:pt x="427" y="661"/>
                  </a:lnTo>
                  <a:lnTo>
                    <a:pt x="414" y="676"/>
                  </a:lnTo>
                  <a:lnTo>
                    <a:pt x="401" y="689"/>
                  </a:lnTo>
                  <a:lnTo>
                    <a:pt x="386" y="702"/>
                  </a:lnTo>
                  <a:lnTo>
                    <a:pt x="370" y="714"/>
                  </a:lnTo>
                  <a:lnTo>
                    <a:pt x="370" y="714"/>
                  </a:lnTo>
                  <a:lnTo>
                    <a:pt x="353" y="724"/>
                  </a:lnTo>
                  <a:lnTo>
                    <a:pt x="335" y="732"/>
                  </a:lnTo>
                  <a:lnTo>
                    <a:pt x="318" y="740"/>
                  </a:lnTo>
                  <a:lnTo>
                    <a:pt x="300" y="747"/>
                  </a:lnTo>
                  <a:lnTo>
                    <a:pt x="281" y="752"/>
                  </a:lnTo>
                  <a:lnTo>
                    <a:pt x="262" y="755"/>
                  </a:lnTo>
                  <a:lnTo>
                    <a:pt x="243" y="757"/>
                  </a:lnTo>
                  <a:lnTo>
                    <a:pt x="223" y="757"/>
                  </a:lnTo>
                  <a:lnTo>
                    <a:pt x="223" y="757"/>
                  </a:lnTo>
                  <a:lnTo>
                    <a:pt x="198" y="757"/>
                  </a:lnTo>
                  <a:lnTo>
                    <a:pt x="173" y="753"/>
                  </a:lnTo>
                  <a:lnTo>
                    <a:pt x="152" y="750"/>
                  </a:lnTo>
                  <a:lnTo>
                    <a:pt x="131" y="743"/>
                  </a:lnTo>
                  <a:lnTo>
                    <a:pt x="111" y="735"/>
                  </a:lnTo>
                  <a:lnTo>
                    <a:pt x="93" y="725"/>
                  </a:lnTo>
                  <a:lnTo>
                    <a:pt x="76" y="714"/>
                  </a:lnTo>
                  <a:lnTo>
                    <a:pt x="60" y="699"/>
                  </a:lnTo>
                  <a:lnTo>
                    <a:pt x="60" y="699"/>
                  </a:lnTo>
                  <a:lnTo>
                    <a:pt x="47" y="684"/>
                  </a:lnTo>
                  <a:lnTo>
                    <a:pt x="33" y="669"/>
                  </a:lnTo>
                  <a:lnTo>
                    <a:pt x="23" y="651"/>
                  </a:lnTo>
                  <a:lnTo>
                    <a:pt x="15" y="635"/>
                  </a:lnTo>
                  <a:lnTo>
                    <a:pt x="9" y="615"/>
                  </a:lnTo>
                  <a:lnTo>
                    <a:pt x="4" y="595"/>
                  </a:lnTo>
                  <a:lnTo>
                    <a:pt x="0" y="575"/>
                  </a:lnTo>
                  <a:lnTo>
                    <a:pt x="0" y="554"/>
                  </a:lnTo>
                  <a:lnTo>
                    <a:pt x="0" y="554"/>
                  </a:lnTo>
                  <a:lnTo>
                    <a:pt x="0" y="531"/>
                  </a:lnTo>
                  <a:lnTo>
                    <a:pt x="4" y="508"/>
                  </a:lnTo>
                  <a:lnTo>
                    <a:pt x="9" y="488"/>
                  </a:lnTo>
                  <a:lnTo>
                    <a:pt x="15" y="468"/>
                  </a:lnTo>
                  <a:lnTo>
                    <a:pt x="25" y="450"/>
                  </a:lnTo>
                  <a:lnTo>
                    <a:pt x="35" y="432"/>
                  </a:lnTo>
                  <a:lnTo>
                    <a:pt x="48" y="417"/>
                  </a:lnTo>
                  <a:lnTo>
                    <a:pt x="63" y="402"/>
                  </a:lnTo>
                  <a:lnTo>
                    <a:pt x="79" y="387"/>
                  </a:lnTo>
                  <a:lnTo>
                    <a:pt x="98" y="376"/>
                  </a:lnTo>
                  <a:lnTo>
                    <a:pt x="119" y="364"/>
                  </a:lnTo>
                  <a:lnTo>
                    <a:pt x="140" y="354"/>
                  </a:lnTo>
                  <a:lnTo>
                    <a:pt x="165" y="344"/>
                  </a:lnTo>
                  <a:lnTo>
                    <a:pt x="192" y="336"/>
                  </a:lnTo>
                  <a:lnTo>
                    <a:pt x="220" y="330"/>
                  </a:lnTo>
                  <a:lnTo>
                    <a:pt x="251" y="325"/>
                  </a:lnTo>
                  <a:lnTo>
                    <a:pt x="473" y="292"/>
                  </a:lnTo>
                  <a:lnTo>
                    <a:pt x="473" y="292"/>
                  </a:lnTo>
                  <a:lnTo>
                    <a:pt x="472" y="264"/>
                  </a:lnTo>
                  <a:lnTo>
                    <a:pt x="470" y="237"/>
                  </a:lnTo>
                  <a:lnTo>
                    <a:pt x="467" y="213"/>
                  </a:lnTo>
                  <a:lnTo>
                    <a:pt x="462" y="189"/>
                  </a:lnTo>
                  <a:lnTo>
                    <a:pt x="455" y="168"/>
                  </a:lnTo>
                  <a:lnTo>
                    <a:pt x="449" y="150"/>
                  </a:lnTo>
                  <a:lnTo>
                    <a:pt x="439" y="132"/>
                  </a:lnTo>
                  <a:lnTo>
                    <a:pt x="429" y="117"/>
                  </a:lnTo>
                  <a:lnTo>
                    <a:pt x="417" y="104"/>
                  </a:lnTo>
                  <a:lnTo>
                    <a:pt x="404" y="91"/>
                  </a:lnTo>
                  <a:lnTo>
                    <a:pt x="389" y="81"/>
                  </a:lnTo>
                  <a:lnTo>
                    <a:pt x="375" y="72"/>
                  </a:lnTo>
                  <a:lnTo>
                    <a:pt x="358" y="67"/>
                  </a:lnTo>
                  <a:lnTo>
                    <a:pt x="338" y="63"/>
                  </a:lnTo>
                  <a:lnTo>
                    <a:pt x="318" y="59"/>
                  </a:lnTo>
                  <a:lnTo>
                    <a:pt x="297" y="59"/>
                  </a:lnTo>
                  <a:lnTo>
                    <a:pt x="297" y="59"/>
                  </a:lnTo>
                  <a:lnTo>
                    <a:pt x="267" y="61"/>
                  </a:lnTo>
                  <a:lnTo>
                    <a:pt x="239" y="64"/>
                  </a:lnTo>
                  <a:lnTo>
                    <a:pt x="210" y="72"/>
                  </a:lnTo>
                  <a:lnTo>
                    <a:pt x="180" y="82"/>
                  </a:lnTo>
                  <a:lnTo>
                    <a:pt x="150" y="95"/>
                  </a:lnTo>
                  <a:lnTo>
                    <a:pt x="122" y="112"/>
                  </a:lnTo>
                  <a:lnTo>
                    <a:pt x="94" y="132"/>
                  </a:lnTo>
                  <a:lnTo>
                    <a:pt x="66" y="155"/>
                  </a:lnTo>
                  <a:lnTo>
                    <a:pt x="66" y="76"/>
                  </a:lnTo>
                  <a:lnTo>
                    <a:pt x="66" y="76"/>
                  </a:lnTo>
                  <a:lnTo>
                    <a:pt x="88" y="61"/>
                  </a:lnTo>
                  <a:lnTo>
                    <a:pt x="112" y="46"/>
                  </a:lnTo>
                  <a:lnTo>
                    <a:pt x="142" y="34"/>
                  </a:lnTo>
                  <a:lnTo>
                    <a:pt x="175" y="21"/>
                  </a:lnTo>
                  <a:lnTo>
                    <a:pt x="175" y="21"/>
                  </a:lnTo>
                  <a:lnTo>
                    <a:pt x="208" y="11"/>
                  </a:lnTo>
                  <a:lnTo>
                    <a:pt x="241" y="5"/>
                  </a:lnTo>
                  <a:lnTo>
                    <a:pt x="274" y="2"/>
                  </a:lnTo>
                  <a:lnTo>
                    <a:pt x="304" y="0"/>
                  </a:lnTo>
                  <a:lnTo>
                    <a:pt x="304" y="0"/>
                  </a:lnTo>
                  <a:lnTo>
                    <a:pt x="332" y="0"/>
                  </a:lnTo>
                  <a:lnTo>
                    <a:pt x="356" y="3"/>
                  </a:lnTo>
                  <a:lnTo>
                    <a:pt x="381" y="10"/>
                  </a:lnTo>
                  <a:lnTo>
                    <a:pt x="403" y="16"/>
                  </a:lnTo>
                  <a:lnTo>
                    <a:pt x="424" y="26"/>
                  </a:lnTo>
                  <a:lnTo>
                    <a:pt x="444" y="38"/>
                  </a:lnTo>
                  <a:lnTo>
                    <a:pt x="460" y="53"/>
                  </a:lnTo>
                  <a:lnTo>
                    <a:pt x="477" y="69"/>
                  </a:lnTo>
                  <a:lnTo>
                    <a:pt x="477" y="69"/>
                  </a:lnTo>
                  <a:lnTo>
                    <a:pt x="492" y="87"/>
                  </a:lnTo>
                  <a:lnTo>
                    <a:pt x="503" y="107"/>
                  </a:lnTo>
                  <a:lnTo>
                    <a:pt x="515" y="128"/>
                  </a:lnTo>
                  <a:lnTo>
                    <a:pt x="523" y="153"/>
                  </a:lnTo>
                  <a:lnTo>
                    <a:pt x="529" y="180"/>
                  </a:lnTo>
                  <a:lnTo>
                    <a:pt x="534" y="208"/>
                  </a:lnTo>
                  <a:lnTo>
                    <a:pt x="536" y="237"/>
                  </a:lnTo>
                  <a:lnTo>
                    <a:pt x="538" y="270"/>
                  </a:lnTo>
                  <a:lnTo>
                    <a:pt x="538" y="740"/>
                  </a:lnTo>
                  <a:lnTo>
                    <a:pt x="473" y="740"/>
                  </a:lnTo>
                  <a:close/>
                  <a:moveTo>
                    <a:pt x="274" y="379"/>
                  </a:moveTo>
                  <a:lnTo>
                    <a:pt x="274" y="379"/>
                  </a:lnTo>
                  <a:lnTo>
                    <a:pt x="246" y="384"/>
                  </a:lnTo>
                  <a:lnTo>
                    <a:pt x="221" y="389"/>
                  </a:lnTo>
                  <a:lnTo>
                    <a:pt x="198" y="396"/>
                  </a:lnTo>
                  <a:lnTo>
                    <a:pt x="177" y="401"/>
                  </a:lnTo>
                  <a:lnTo>
                    <a:pt x="159" y="409"/>
                  </a:lnTo>
                  <a:lnTo>
                    <a:pt x="142" y="415"/>
                  </a:lnTo>
                  <a:lnTo>
                    <a:pt x="127" y="424"/>
                  </a:lnTo>
                  <a:lnTo>
                    <a:pt x="114" y="432"/>
                  </a:lnTo>
                  <a:lnTo>
                    <a:pt x="114" y="432"/>
                  </a:lnTo>
                  <a:lnTo>
                    <a:pt x="104" y="442"/>
                  </a:lnTo>
                  <a:lnTo>
                    <a:pt x="94" y="453"/>
                  </a:lnTo>
                  <a:lnTo>
                    <a:pt x="86" y="466"/>
                  </a:lnTo>
                  <a:lnTo>
                    <a:pt x="79" y="480"/>
                  </a:lnTo>
                  <a:lnTo>
                    <a:pt x="75" y="496"/>
                  </a:lnTo>
                  <a:lnTo>
                    <a:pt x="71" y="513"/>
                  </a:lnTo>
                  <a:lnTo>
                    <a:pt x="70" y="531"/>
                  </a:lnTo>
                  <a:lnTo>
                    <a:pt x="68" y="551"/>
                  </a:lnTo>
                  <a:lnTo>
                    <a:pt x="68" y="551"/>
                  </a:lnTo>
                  <a:lnTo>
                    <a:pt x="70" y="567"/>
                  </a:lnTo>
                  <a:lnTo>
                    <a:pt x="71" y="582"/>
                  </a:lnTo>
                  <a:lnTo>
                    <a:pt x="75" y="595"/>
                  </a:lnTo>
                  <a:lnTo>
                    <a:pt x="79" y="610"/>
                  </a:lnTo>
                  <a:lnTo>
                    <a:pt x="84" y="621"/>
                  </a:lnTo>
                  <a:lnTo>
                    <a:pt x="93" y="635"/>
                  </a:lnTo>
                  <a:lnTo>
                    <a:pt x="101" y="646"/>
                  </a:lnTo>
                  <a:lnTo>
                    <a:pt x="111" y="656"/>
                  </a:lnTo>
                  <a:lnTo>
                    <a:pt x="111" y="656"/>
                  </a:lnTo>
                  <a:lnTo>
                    <a:pt x="122" y="666"/>
                  </a:lnTo>
                  <a:lnTo>
                    <a:pt x="134" y="674"/>
                  </a:lnTo>
                  <a:lnTo>
                    <a:pt x="147" y="682"/>
                  </a:lnTo>
                  <a:lnTo>
                    <a:pt x="162" y="687"/>
                  </a:lnTo>
                  <a:lnTo>
                    <a:pt x="177" y="692"/>
                  </a:lnTo>
                  <a:lnTo>
                    <a:pt x="193" y="696"/>
                  </a:lnTo>
                  <a:lnTo>
                    <a:pt x="211" y="697"/>
                  </a:lnTo>
                  <a:lnTo>
                    <a:pt x="229" y="699"/>
                  </a:lnTo>
                  <a:lnTo>
                    <a:pt x="229" y="699"/>
                  </a:lnTo>
                  <a:lnTo>
                    <a:pt x="256" y="697"/>
                  </a:lnTo>
                  <a:lnTo>
                    <a:pt x="281" y="694"/>
                  </a:lnTo>
                  <a:lnTo>
                    <a:pt x="304" y="687"/>
                  </a:lnTo>
                  <a:lnTo>
                    <a:pt x="325" y="679"/>
                  </a:lnTo>
                  <a:lnTo>
                    <a:pt x="347" y="668"/>
                  </a:lnTo>
                  <a:lnTo>
                    <a:pt x="366" y="654"/>
                  </a:lnTo>
                  <a:lnTo>
                    <a:pt x="386" y="640"/>
                  </a:lnTo>
                  <a:lnTo>
                    <a:pt x="404" y="621"/>
                  </a:lnTo>
                  <a:lnTo>
                    <a:pt x="404" y="621"/>
                  </a:lnTo>
                  <a:lnTo>
                    <a:pt x="419" y="600"/>
                  </a:lnTo>
                  <a:lnTo>
                    <a:pt x="434" y="580"/>
                  </a:lnTo>
                  <a:lnTo>
                    <a:pt x="445" y="557"/>
                  </a:lnTo>
                  <a:lnTo>
                    <a:pt x="455" y="532"/>
                  </a:lnTo>
                  <a:lnTo>
                    <a:pt x="464" y="506"/>
                  </a:lnTo>
                  <a:lnTo>
                    <a:pt x="468" y="480"/>
                  </a:lnTo>
                  <a:lnTo>
                    <a:pt x="472" y="452"/>
                  </a:lnTo>
                  <a:lnTo>
                    <a:pt x="473" y="422"/>
                  </a:lnTo>
                  <a:lnTo>
                    <a:pt x="473" y="351"/>
                  </a:lnTo>
                  <a:lnTo>
                    <a:pt x="274" y="37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6" name="Freeform 46"/>
            <p:cNvSpPr>
              <a:spLocks/>
            </p:cNvSpPr>
            <p:nvPr/>
          </p:nvSpPr>
          <p:spPr bwMode="auto">
            <a:xfrm>
              <a:off x="5608638" y="2809875"/>
              <a:ext cx="271463" cy="585788"/>
            </a:xfrm>
            <a:custGeom>
              <a:avLst/>
              <a:gdLst>
                <a:gd name="T0" fmla="*/ 341 w 341"/>
                <a:gd name="T1" fmla="*/ 81 h 737"/>
                <a:gd name="T2" fmla="*/ 341 w 341"/>
                <a:gd name="T3" fmla="*/ 81 h 737"/>
                <a:gd name="T4" fmla="*/ 323 w 341"/>
                <a:gd name="T5" fmla="*/ 71 h 737"/>
                <a:gd name="T6" fmla="*/ 305 w 341"/>
                <a:gd name="T7" fmla="*/ 64 h 737"/>
                <a:gd name="T8" fmla="*/ 285 w 341"/>
                <a:gd name="T9" fmla="*/ 60 h 737"/>
                <a:gd name="T10" fmla="*/ 264 w 341"/>
                <a:gd name="T11" fmla="*/ 58 h 737"/>
                <a:gd name="T12" fmla="*/ 264 w 341"/>
                <a:gd name="T13" fmla="*/ 58 h 737"/>
                <a:gd name="T14" fmla="*/ 244 w 341"/>
                <a:gd name="T15" fmla="*/ 60 h 737"/>
                <a:gd name="T16" fmla="*/ 224 w 341"/>
                <a:gd name="T17" fmla="*/ 64 h 737"/>
                <a:gd name="T18" fmla="*/ 205 w 341"/>
                <a:gd name="T19" fmla="*/ 71 h 737"/>
                <a:gd name="T20" fmla="*/ 187 w 341"/>
                <a:gd name="T21" fmla="*/ 81 h 737"/>
                <a:gd name="T22" fmla="*/ 168 w 341"/>
                <a:gd name="T23" fmla="*/ 92 h 737"/>
                <a:gd name="T24" fmla="*/ 152 w 341"/>
                <a:gd name="T25" fmla="*/ 107 h 737"/>
                <a:gd name="T26" fmla="*/ 137 w 341"/>
                <a:gd name="T27" fmla="*/ 125 h 737"/>
                <a:gd name="T28" fmla="*/ 122 w 341"/>
                <a:gd name="T29" fmla="*/ 147 h 737"/>
                <a:gd name="T30" fmla="*/ 122 w 341"/>
                <a:gd name="T31" fmla="*/ 147 h 737"/>
                <a:gd name="T32" fmla="*/ 107 w 341"/>
                <a:gd name="T33" fmla="*/ 170 h 737"/>
                <a:gd name="T34" fmla="*/ 96 w 341"/>
                <a:gd name="T35" fmla="*/ 195 h 737"/>
                <a:gd name="T36" fmla="*/ 86 w 341"/>
                <a:gd name="T37" fmla="*/ 223 h 737"/>
                <a:gd name="T38" fmla="*/ 78 w 341"/>
                <a:gd name="T39" fmla="*/ 254 h 737"/>
                <a:gd name="T40" fmla="*/ 71 w 341"/>
                <a:gd name="T41" fmla="*/ 285 h 737"/>
                <a:gd name="T42" fmla="*/ 68 w 341"/>
                <a:gd name="T43" fmla="*/ 320 h 737"/>
                <a:gd name="T44" fmla="*/ 65 w 341"/>
                <a:gd name="T45" fmla="*/ 358 h 737"/>
                <a:gd name="T46" fmla="*/ 63 w 341"/>
                <a:gd name="T47" fmla="*/ 398 h 737"/>
                <a:gd name="T48" fmla="*/ 63 w 341"/>
                <a:gd name="T49" fmla="*/ 737 h 737"/>
                <a:gd name="T50" fmla="*/ 0 w 341"/>
                <a:gd name="T51" fmla="*/ 737 h 737"/>
                <a:gd name="T52" fmla="*/ 0 w 341"/>
                <a:gd name="T53" fmla="*/ 13 h 737"/>
                <a:gd name="T54" fmla="*/ 63 w 341"/>
                <a:gd name="T55" fmla="*/ 13 h 737"/>
                <a:gd name="T56" fmla="*/ 63 w 341"/>
                <a:gd name="T57" fmla="*/ 175 h 737"/>
                <a:gd name="T58" fmla="*/ 66 w 341"/>
                <a:gd name="T59" fmla="*/ 175 h 737"/>
                <a:gd name="T60" fmla="*/ 66 w 341"/>
                <a:gd name="T61" fmla="*/ 175 h 737"/>
                <a:gd name="T62" fmla="*/ 73 w 341"/>
                <a:gd name="T63" fmla="*/ 153 h 737"/>
                <a:gd name="T64" fmla="*/ 81 w 341"/>
                <a:gd name="T65" fmla="*/ 135 h 737"/>
                <a:gd name="T66" fmla="*/ 89 w 341"/>
                <a:gd name="T67" fmla="*/ 117 h 737"/>
                <a:gd name="T68" fmla="*/ 99 w 341"/>
                <a:gd name="T69" fmla="*/ 101 h 737"/>
                <a:gd name="T70" fmla="*/ 109 w 341"/>
                <a:gd name="T71" fmla="*/ 86 h 737"/>
                <a:gd name="T72" fmla="*/ 119 w 341"/>
                <a:gd name="T73" fmla="*/ 71 h 737"/>
                <a:gd name="T74" fmla="*/ 132 w 341"/>
                <a:gd name="T75" fmla="*/ 58 h 737"/>
                <a:gd name="T76" fmla="*/ 145 w 341"/>
                <a:gd name="T77" fmla="*/ 46 h 737"/>
                <a:gd name="T78" fmla="*/ 145 w 341"/>
                <a:gd name="T79" fmla="*/ 46 h 737"/>
                <a:gd name="T80" fmla="*/ 159 w 341"/>
                <a:gd name="T81" fmla="*/ 35 h 737"/>
                <a:gd name="T82" fmla="*/ 173 w 341"/>
                <a:gd name="T83" fmla="*/ 25 h 737"/>
                <a:gd name="T84" fmla="*/ 187 w 341"/>
                <a:gd name="T85" fmla="*/ 18 h 737"/>
                <a:gd name="T86" fmla="*/ 203 w 341"/>
                <a:gd name="T87" fmla="*/ 12 h 737"/>
                <a:gd name="T88" fmla="*/ 218 w 341"/>
                <a:gd name="T89" fmla="*/ 7 h 737"/>
                <a:gd name="T90" fmla="*/ 234 w 341"/>
                <a:gd name="T91" fmla="*/ 3 h 737"/>
                <a:gd name="T92" fmla="*/ 251 w 341"/>
                <a:gd name="T93" fmla="*/ 0 h 737"/>
                <a:gd name="T94" fmla="*/ 269 w 341"/>
                <a:gd name="T95" fmla="*/ 0 h 737"/>
                <a:gd name="T96" fmla="*/ 269 w 341"/>
                <a:gd name="T97" fmla="*/ 0 h 737"/>
                <a:gd name="T98" fmla="*/ 289 w 341"/>
                <a:gd name="T99" fmla="*/ 0 h 737"/>
                <a:gd name="T100" fmla="*/ 307 w 341"/>
                <a:gd name="T101" fmla="*/ 3 h 737"/>
                <a:gd name="T102" fmla="*/ 325 w 341"/>
                <a:gd name="T103" fmla="*/ 7 h 737"/>
                <a:gd name="T104" fmla="*/ 341 w 341"/>
                <a:gd name="T105" fmla="*/ 12 h 737"/>
                <a:gd name="T106" fmla="*/ 341 w 341"/>
                <a:gd name="T107" fmla="*/ 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1" h="737">
                  <a:moveTo>
                    <a:pt x="341" y="81"/>
                  </a:moveTo>
                  <a:lnTo>
                    <a:pt x="341" y="81"/>
                  </a:lnTo>
                  <a:lnTo>
                    <a:pt x="323" y="71"/>
                  </a:lnTo>
                  <a:lnTo>
                    <a:pt x="305" y="64"/>
                  </a:lnTo>
                  <a:lnTo>
                    <a:pt x="285" y="60"/>
                  </a:lnTo>
                  <a:lnTo>
                    <a:pt x="264" y="58"/>
                  </a:lnTo>
                  <a:lnTo>
                    <a:pt x="264" y="58"/>
                  </a:lnTo>
                  <a:lnTo>
                    <a:pt x="244" y="60"/>
                  </a:lnTo>
                  <a:lnTo>
                    <a:pt x="224" y="64"/>
                  </a:lnTo>
                  <a:lnTo>
                    <a:pt x="205" y="71"/>
                  </a:lnTo>
                  <a:lnTo>
                    <a:pt x="187" y="81"/>
                  </a:lnTo>
                  <a:lnTo>
                    <a:pt x="168" y="92"/>
                  </a:lnTo>
                  <a:lnTo>
                    <a:pt x="152" y="107"/>
                  </a:lnTo>
                  <a:lnTo>
                    <a:pt x="137" y="125"/>
                  </a:lnTo>
                  <a:lnTo>
                    <a:pt x="122" y="147"/>
                  </a:lnTo>
                  <a:lnTo>
                    <a:pt x="122" y="147"/>
                  </a:lnTo>
                  <a:lnTo>
                    <a:pt x="107" y="170"/>
                  </a:lnTo>
                  <a:lnTo>
                    <a:pt x="96" y="195"/>
                  </a:lnTo>
                  <a:lnTo>
                    <a:pt x="86" y="223"/>
                  </a:lnTo>
                  <a:lnTo>
                    <a:pt x="78" y="254"/>
                  </a:lnTo>
                  <a:lnTo>
                    <a:pt x="71" y="285"/>
                  </a:lnTo>
                  <a:lnTo>
                    <a:pt x="68" y="320"/>
                  </a:lnTo>
                  <a:lnTo>
                    <a:pt x="65" y="358"/>
                  </a:lnTo>
                  <a:lnTo>
                    <a:pt x="63" y="398"/>
                  </a:lnTo>
                  <a:lnTo>
                    <a:pt x="63" y="737"/>
                  </a:lnTo>
                  <a:lnTo>
                    <a:pt x="0" y="737"/>
                  </a:lnTo>
                  <a:lnTo>
                    <a:pt x="0" y="13"/>
                  </a:lnTo>
                  <a:lnTo>
                    <a:pt x="63" y="13"/>
                  </a:lnTo>
                  <a:lnTo>
                    <a:pt x="63" y="175"/>
                  </a:lnTo>
                  <a:lnTo>
                    <a:pt x="66" y="175"/>
                  </a:lnTo>
                  <a:lnTo>
                    <a:pt x="66" y="175"/>
                  </a:lnTo>
                  <a:lnTo>
                    <a:pt x="73" y="153"/>
                  </a:lnTo>
                  <a:lnTo>
                    <a:pt x="81" y="135"/>
                  </a:lnTo>
                  <a:lnTo>
                    <a:pt x="89" y="117"/>
                  </a:lnTo>
                  <a:lnTo>
                    <a:pt x="99" y="101"/>
                  </a:lnTo>
                  <a:lnTo>
                    <a:pt x="109" y="86"/>
                  </a:lnTo>
                  <a:lnTo>
                    <a:pt x="119" y="71"/>
                  </a:lnTo>
                  <a:lnTo>
                    <a:pt x="132" y="58"/>
                  </a:lnTo>
                  <a:lnTo>
                    <a:pt x="145" y="46"/>
                  </a:lnTo>
                  <a:lnTo>
                    <a:pt x="145" y="46"/>
                  </a:lnTo>
                  <a:lnTo>
                    <a:pt x="159" y="35"/>
                  </a:lnTo>
                  <a:lnTo>
                    <a:pt x="173" y="25"/>
                  </a:lnTo>
                  <a:lnTo>
                    <a:pt x="187" y="18"/>
                  </a:lnTo>
                  <a:lnTo>
                    <a:pt x="203" y="12"/>
                  </a:lnTo>
                  <a:lnTo>
                    <a:pt x="218" y="7"/>
                  </a:lnTo>
                  <a:lnTo>
                    <a:pt x="234" y="3"/>
                  </a:lnTo>
                  <a:lnTo>
                    <a:pt x="251" y="0"/>
                  </a:lnTo>
                  <a:lnTo>
                    <a:pt x="269" y="0"/>
                  </a:lnTo>
                  <a:lnTo>
                    <a:pt x="269" y="0"/>
                  </a:lnTo>
                  <a:lnTo>
                    <a:pt x="289" y="0"/>
                  </a:lnTo>
                  <a:lnTo>
                    <a:pt x="307" y="3"/>
                  </a:lnTo>
                  <a:lnTo>
                    <a:pt x="325" y="7"/>
                  </a:lnTo>
                  <a:lnTo>
                    <a:pt x="341" y="12"/>
                  </a:lnTo>
                  <a:lnTo>
                    <a:pt x="341" y="81"/>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sp>
        <p:nvSpPr>
          <p:cNvPr id="278" name="TextBox 277"/>
          <p:cNvSpPr txBox="1">
            <a:spLocks/>
          </p:cNvSpPr>
          <p:nvPr/>
        </p:nvSpPr>
        <p:spPr>
          <a:xfrm>
            <a:off x="0" y="6611781"/>
            <a:ext cx="12192000" cy="246221"/>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75757"/>
                </a:solidFill>
                <a:effectLst/>
                <a:uLnTx/>
                <a:uFillTx/>
                <a:latin typeface="Arial"/>
                <a:ea typeface="+mn-ea"/>
                <a:cs typeface="Arial"/>
              </a:rPr>
              <a:t>© 2016 Billion Dollar Graphics. </a:t>
            </a:r>
            <a:r>
              <a:rPr kumimoji="0" lang="en-US" sz="1000" b="1" i="0" u="none" strike="noStrike" kern="1200" cap="none" spc="0" normalizeH="0" baseline="0" noProof="0" dirty="0">
                <a:ln>
                  <a:noFill/>
                </a:ln>
                <a:solidFill>
                  <a:srgbClr val="575757"/>
                </a:solidFill>
                <a:effectLst/>
                <a:uLnTx/>
                <a:uFillTx/>
                <a:latin typeface="Arial"/>
                <a:ea typeface="+mn-ea"/>
                <a:cs typeface="Arial"/>
              </a:rPr>
              <a:t>All rights reserved.</a:t>
            </a:r>
            <a:r>
              <a:rPr kumimoji="0" lang="en-US" sz="1000" b="0" i="0" u="none" strike="noStrike" kern="1200" cap="none" spc="0" normalizeH="0" baseline="0" noProof="0" dirty="0">
                <a:ln>
                  <a:noFill/>
                </a:ln>
                <a:solidFill>
                  <a:srgbClr val="575757"/>
                </a:solidFill>
                <a:effectLst/>
                <a:uLnTx/>
                <a:uFillTx/>
                <a:latin typeface="Arial"/>
                <a:ea typeface="+mn-ea"/>
                <a:cs typeface="Arial"/>
              </a:rPr>
              <a:t> If sharing this content, please give attribution to Mike Parkinson and Billion Dollar Graphics and keep the copyright notification and logo.</a:t>
            </a:r>
          </a:p>
        </p:txBody>
      </p:sp>
      <p:sp>
        <p:nvSpPr>
          <p:cNvPr id="279" name="TextBox 278"/>
          <p:cNvSpPr txBox="1"/>
          <p:nvPr/>
        </p:nvSpPr>
        <p:spPr>
          <a:xfrm>
            <a:off x="2133600" y="156002"/>
            <a:ext cx="9804400" cy="469359"/>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28FB9"/>
                </a:solidFill>
                <a:effectLst/>
                <a:uLnTx/>
                <a:uFillTx/>
                <a:latin typeface="Arial"/>
                <a:ea typeface="+mn-ea"/>
                <a:cs typeface="Arial"/>
              </a:rPr>
              <a:t>How to Make a Funnel in PowerPoint</a:t>
            </a:r>
          </a:p>
        </p:txBody>
      </p:sp>
      <p:grpSp>
        <p:nvGrpSpPr>
          <p:cNvPr id="86" name="Group 85"/>
          <p:cNvGrpSpPr/>
          <p:nvPr/>
        </p:nvGrpSpPr>
        <p:grpSpPr>
          <a:xfrm>
            <a:off x="177800" y="3705497"/>
            <a:ext cx="11823593" cy="2825496"/>
            <a:chOff x="177800" y="774700"/>
            <a:chExt cx="10121221" cy="2825496"/>
          </a:xfrm>
          <a:solidFill>
            <a:srgbClr val="FFFFFF"/>
          </a:solidFill>
        </p:grpSpPr>
        <p:sp>
          <p:nvSpPr>
            <p:cNvPr id="87" name="Rectangle 86"/>
            <p:cNvSpPr/>
            <p:nvPr/>
          </p:nvSpPr>
          <p:spPr bwMode="auto">
            <a:xfrm>
              <a:off x="177800"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88" name="Rectangle 87"/>
            <p:cNvSpPr/>
            <p:nvPr/>
          </p:nvSpPr>
          <p:spPr bwMode="auto">
            <a:xfrm>
              <a:off x="1883833"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89" name="Rectangle 88"/>
            <p:cNvSpPr/>
            <p:nvPr/>
          </p:nvSpPr>
          <p:spPr bwMode="auto">
            <a:xfrm>
              <a:off x="3589866"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90" name="Rectangle 89"/>
            <p:cNvSpPr/>
            <p:nvPr/>
          </p:nvSpPr>
          <p:spPr bwMode="auto">
            <a:xfrm>
              <a:off x="5295899"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91" name="Rectangle 90"/>
            <p:cNvSpPr/>
            <p:nvPr/>
          </p:nvSpPr>
          <p:spPr bwMode="auto">
            <a:xfrm>
              <a:off x="7001932"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92" name="Rectangle 91"/>
            <p:cNvSpPr/>
            <p:nvPr/>
          </p:nvSpPr>
          <p:spPr bwMode="auto">
            <a:xfrm>
              <a:off x="8707965"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sp>
        <p:nvSpPr>
          <p:cNvPr id="93" name="TextBox 92"/>
          <p:cNvSpPr txBox="1"/>
          <p:nvPr/>
        </p:nvSpPr>
        <p:spPr>
          <a:xfrm>
            <a:off x="10142724" y="3746500"/>
            <a:ext cx="1879600" cy="406265"/>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12. </a:t>
            </a:r>
            <a:r>
              <a:rPr kumimoji="0" lang="en-US" sz="1200" b="0" i="0" u="none" strike="noStrike" kern="1200" cap="none" spc="0" normalizeH="0" baseline="0" noProof="0" dirty="0">
                <a:ln>
                  <a:noFill/>
                </a:ln>
                <a:solidFill>
                  <a:srgbClr val="000000"/>
                </a:solidFill>
                <a:effectLst/>
                <a:uLnTx/>
                <a:uFillTx/>
                <a:latin typeface="Arial"/>
                <a:ea typeface="+mn-ea"/>
                <a:cs typeface="Arial"/>
              </a:rPr>
              <a:t>Add color and gradients as wanted.</a:t>
            </a:r>
          </a:p>
        </p:txBody>
      </p:sp>
      <p:sp>
        <p:nvSpPr>
          <p:cNvPr id="3" name="Triangle 2"/>
          <p:cNvSpPr/>
          <p:nvPr/>
        </p:nvSpPr>
        <p:spPr bwMode="auto">
          <a:xfrm>
            <a:off x="394905" y="2168973"/>
            <a:ext cx="1432847" cy="1235213"/>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95" name="Triangle 94"/>
          <p:cNvSpPr/>
          <p:nvPr/>
        </p:nvSpPr>
        <p:spPr bwMode="auto">
          <a:xfrm rot="10800000">
            <a:off x="2383695" y="2168973"/>
            <a:ext cx="1432847" cy="1235213"/>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00" name="Oval 99"/>
          <p:cNvSpPr/>
          <p:nvPr/>
        </p:nvSpPr>
        <p:spPr bwMode="auto">
          <a:xfrm>
            <a:off x="4396929" y="2972486"/>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5" name="Rectangle 4"/>
          <p:cNvSpPr/>
          <p:nvPr/>
        </p:nvSpPr>
        <p:spPr bwMode="auto">
          <a:xfrm>
            <a:off x="4394081" y="2781277"/>
            <a:ext cx="1439560" cy="277495"/>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07" name="Freeform 106"/>
          <p:cNvSpPr/>
          <p:nvPr/>
        </p:nvSpPr>
        <p:spPr bwMode="auto">
          <a:xfrm>
            <a:off x="8338167" y="2781277"/>
            <a:ext cx="1439560" cy="364927"/>
          </a:xfrm>
          <a:custGeom>
            <a:avLst/>
            <a:gdLst>
              <a:gd name="connsiteX0" fmla="*/ 0 w 1439560"/>
              <a:gd name="connsiteY0" fmla="*/ 0 h 364927"/>
              <a:gd name="connsiteX1" fmla="*/ 716933 w 1439560"/>
              <a:gd name="connsiteY1" fmla="*/ 86859 h 364927"/>
              <a:gd name="connsiteX2" fmla="*/ 1433866 w 1439560"/>
              <a:gd name="connsiteY2" fmla="*/ 0 h 364927"/>
              <a:gd name="connsiteX3" fmla="*/ 1439560 w 1439560"/>
              <a:gd name="connsiteY3" fmla="*/ 0 h 364927"/>
              <a:gd name="connsiteX4" fmla="*/ 1439560 w 1439560"/>
              <a:gd name="connsiteY4" fmla="*/ 277495 h 364927"/>
              <a:gd name="connsiteX5" fmla="*/ 1438556 w 1439560"/>
              <a:gd name="connsiteY5" fmla="*/ 277495 h 364927"/>
              <a:gd name="connsiteX6" fmla="*/ 1439033 w 1439560"/>
              <a:gd name="connsiteY6" fmla="*/ 278068 h 364927"/>
              <a:gd name="connsiteX7" fmla="*/ 722100 w 1439560"/>
              <a:gd name="connsiteY7" fmla="*/ 364927 h 364927"/>
              <a:gd name="connsiteX8" fmla="*/ 5167 w 1439560"/>
              <a:gd name="connsiteY8" fmla="*/ 278068 h 364927"/>
              <a:gd name="connsiteX9" fmla="*/ 5644 w 1439560"/>
              <a:gd name="connsiteY9" fmla="*/ 277495 h 364927"/>
              <a:gd name="connsiteX10" fmla="*/ 0 w 1439560"/>
              <a:gd name="connsiteY10" fmla="*/ 277495 h 36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9560" h="364927">
                <a:moveTo>
                  <a:pt x="0" y="0"/>
                </a:moveTo>
                <a:cubicBezTo>
                  <a:pt x="0" y="47971"/>
                  <a:pt x="320982" y="86859"/>
                  <a:pt x="716933" y="86859"/>
                </a:cubicBezTo>
                <a:cubicBezTo>
                  <a:pt x="1112884" y="86859"/>
                  <a:pt x="1433866" y="47971"/>
                  <a:pt x="1433866" y="0"/>
                </a:cubicBezTo>
                <a:lnTo>
                  <a:pt x="1439560" y="0"/>
                </a:lnTo>
                <a:lnTo>
                  <a:pt x="1439560" y="277495"/>
                </a:lnTo>
                <a:lnTo>
                  <a:pt x="1438556" y="277495"/>
                </a:lnTo>
                <a:lnTo>
                  <a:pt x="1439033" y="278068"/>
                </a:lnTo>
                <a:cubicBezTo>
                  <a:pt x="1439033" y="326039"/>
                  <a:pt x="1118051" y="364927"/>
                  <a:pt x="722100" y="364927"/>
                </a:cubicBezTo>
                <a:cubicBezTo>
                  <a:pt x="326149" y="364927"/>
                  <a:pt x="5167" y="326039"/>
                  <a:pt x="5167" y="278068"/>
                </a:cubicBezTo>
                <a:lnTo>
                  <a:pt x="5644" y="277495"/>
                </a:lnTo>
                <a:lnTo>
                  <a:pt x="0" y="277495"/>
                </a:lnTo>
                <a:close/>
              </a:path>
            </a:pathLst>
          </a:cu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9144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New Shape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(Funnel Top)</a:t>
            </a:r>
          </a:p>
        </p:txBody>
      </p:sp>
      <p:sp>
        <p:nvSpPr>
          <p:cNvPr id="110" name="Oval 109"/>
          <p:cNvSpPr/>
          <p:nvPr/>
        </p:nvSpPr>
        <p:spPr bwMode="auto">
          <a:xfrm>
            <a:off x="4396929" y="2415222"/>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Oval 1</a:t>
            </a:r>
          </a:p>
        </p:txBody>
      </p:sp>
      <p:sp>
        <p:nvSpPr>
          <p:cNvPr id="4" name="Oval 3"/>
          <p:cNvSpPr/>
          <p:nvPr/>
        </p:nvSpPr>
        <p:spPr bwMode="auto">
          <a:xfrm>
            <a:off x="4396929" y="2694418"/>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Oval 2</a:t>
            </a:r>
          </a:p>
        </p:txBody>
      </p:sp>
      <p:sp>
        <p:nvSpPr>
          <p:cNvPr id="111" name="Rectangle 110"/>
          <p:cNvSpPr/>
          <p:nvPr/>
        </p:nvSpPr>
        <p:spPr bwMode="auto">
          <a:xfrm>
            <a:off x="4396929" y="3146204"/>
            <a:ext cx="1433865"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Oval 3</a:t>
            </a:r>
          </a:p>
        </p:txBody>
      </p:sp>
      <p:sp>
        <p:nvSpPr>
          <p:cNvPr id="112" name="Oval 111"/>
          <p:cNvSpPr/>
          <p:nvPr/>
        </p:nvSpPr>
        <p:spPr bwMode="auto">
          <a:xfrm>
            <a:off x="4396929" y="2879504"/>
            <a:ext cx="1433865" cy="173718"/>
          </a:xfrm>
          <a:prstGeom prst="ellipse">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Rectangle</a:t>
            </a:r>
          </a:p>
        </p:txBody>
      </p:sp>
      <p:sp>
        <p:nvSpPr>
          <p:cNvPr id="113" name="Rectangle 112"/>
          <p:cNvSpPr/>
          <p:nvPr/>
        </p:nvSpPr>
        <p:spPr bwMode="auto">
          <a:xfrm>
            <a:off x="6373794" y="3146204"/>
            <a:ext cx="1433865"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Oval 3</a:t>
            </a:r>
          </a:p>
        </p:txBody>
      </p:sp>
      <p:sp>
        <p:nvSpPr>
          <p:cNvPr id="114" name="Oval 113"/>
          <p:cNvSpPr/>
          <p:nvPr/>
        </p:nvSpPr>
        <p:spPr bwMode="auto">
          <a:xfrm>
            <a:off x="6373794" y="2415222"/>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Oval 1</a:t>
            </a:r>
          </a:p>
        </p:txBody>
      </p:sp>
      <p:sp>
        <p:nvSpPr>
          <p:cNvPr id="115" name="Oval 114"/>
          <p:cNvSpPr/>
          <p:nvPr/>
        </p:nvSpPr>
        <p:spPr bwMode="auto">
          <a:xfrm>
            <a:off x="8341015" y="2415222"/>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Oval 1</a:t>
            </a:r>
          </a:p>
        </p:txBody>
      </p:sp>
      <p:sp>
        <p:nvSpPr>
          <p:cNvPr id="118" name="Freeform 117"/>
          <p:cNvSpPr/>
          <p:nvPr/>
        </p:nvSpPr>
        <p:spPr bwMode="auto">
          <a:xfrm>
            <a:off x="10359878" y="2781277"/>
            <a:ext cx="1439560" cy="364927"/>
          </a:xfrm>
          <a:custGeom>
            <a:avLst/>
            <a:gdLst>
              <a:gd name="connsiteX0" fmla="*/ 0 w 1439560"/>
              <a:gd name="connsiteY0" fmla="*/ 0 h 364927"/>
              <a:gd name="connsiteX1" fmla="*/ 716933 w 1439560"/>
              <a:gd name="connsiteY1" fmla="*/ 86859 h 364927"/>
              <a:gd name="connsiteX2" fmla="*/ 1433866 w 1439560"/>
              <a:gd name="connsiteY2" fmla="*/ 0 h 364927"/>
              <a:gd name="connsiteX3" fmla="*/ 1439560 w 1439560"/>
              <a:gd name="connsiteY3" fmla="*/ 0 h 364927"/>
              <a:gd name="connsiteX4" fmla="*/ 1439560 w 1439560"/>
              <a:gd name="connsiteY4" fmla="*/ 277495 h 364927"/>
              <a:gd name="connsiteX5" fmla="*/ 1438556 w 1439560"/>
              <a:gd name="connsiteY5" fmla="*/ 277495 h 364927"/>
              <a:gd name="connsiteX6" fmla="*/ 1439033 w 1439560"/>
              <a:gd name="connsiteY6" fmla="*/ 278068 h 364927"/>
              <a:gd name="connsiteX7" fmla="*/ 722100 w 1439560"/>
              <a:gd name="connsiteY7" fmla="*/ 364927 h 364927"/>
              <a:gd name="connsiteX8" fmla="*/ 5167 w 1439560"/>
              <a:gd name="connsiteY8" fmla="*/ 278068 h 364927"/>
              <a:gd name="connsiteX9" fmla="*/ 5644 w 1439560"/>
              <a:gd name="connsiteY9" fmla="*/ 277495 h 364927"/>
              <a:gd name="connsiteX10" fmla="*/ 0 w 1439560"/>
              <a:gd name="connsiteY10" fmla="*/ 277495 h 36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9560" h="364927">
                <a:moveTo>
                  <a:pt x="0" y="0"/>
                </a:moveTo>
                <a:cubicBezTo>
                  <a:pt x="0" y="47971"/>
                  <a:pt x="320982" y="86859"/>
                  <a:pt x="716933" y="86859"/>
                </a:cubicBezTo>
                <a:cubicBezTo>
                  <a:pt x="1112884" y="86859"/>
                  <a:pt x="1433866" y="47971"/>
                  <a:pt x="1433866" y="0"/>
                </a:cubicBezTo>
                <a:lnTo>
                  <a:pt x="1439560" y="0"/>
                </a:lnTo>
                <a:lnTo>
                  <a:pt x="1439560" y="277495"/>
                </a:lnTo>
                <a:lnTo>
                  <a:pt x="1438556" y="277495"/>
                </a:lnTo>
                <a:lnTo>
                  <a:pt x="1439033" y="278068"/>
                </a:lnTo>
                <a:cubicBezTo>
                  <a:pt x="1439033" y="326039"/>
                  <a:pt x="1118051" y="364927"/>
                  <a:pt x="722100" y="364927"/>
                </a:cubicBezTo>
                <a:cubicBezTo>
                  <a:pt x="326149" y="364927"/>
                  <a:pt x="5167" y="326039"/>
                  <a:pt x="5167" y="278068"/>
                </a:cubicBezTo>
                <a:lnTo>
                  <a:pt x="5644" y="277495"/>
                </a:lnTo>
                <a:lnTo>
                  <a:pt x="0" y="277495"/>
                </a:lnTo>
                <a:close/>
              </a:path>
            </a:pathLst>
          </a:cu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9144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New Shape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(Funnel Top)</a:t>
            </a:r>
          </a:p>
        </p:txBody>
      </p:sp>
      <p:sp>
        <p:nvSpPr>
          <p:cNvPr id="119" name="Oval 118"/>
          <p:cNvSpPr/>
          <p:nvPr/>
        </p:nvSpPr>
        <p:spPr bwMode="auto">
          <a:xfrm>
            <a:off x="10362726" y="2694622"/>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Oval 1</a:t>
            </a:r>
          </a:p>
        </p:txBody>
      </p:sp>
      <p:sp>
        <p:nvSpPr>
          <p:cNvPr id="120" name="Triangle 119"/>
          <p:cNvSpPr/>
          <p:nvPr/>
        </p:nvSpPr>
        <p:spPr bwMode="auto">
          <a:xfrm rot="10800000">
            <a:off x="6379505" y="4982770"/>
            <a:ext cx="1432847" cy="1235213"/>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21" name="Freeform 120"/>
          <p:cNvSpPr/>
          <p:nvPr/>
        </p:nvSpPr>
        <p:spPr bwMode="auto">
          <a:xfrm>
            <a:off x="6376148" y="4700163"/>
            <a:ext cx="1439560" cy="364927"/>
          </a:xfrm>
          <a:custGeom>
            <a:avLst/>
            <a:gdLst>
              <a:gd name="connsiteX0" fmla="*/ 0 w 1439560"/>
              <a:gd name="connsiteY0" fmla="*/ 0 h 364927"/>
              <a:gd name="connsiteX1" fmla="*/ 716933 w 1439560"/>
              <a:gd name="connsiteY1" fmla="*/ 86859 h 364927"/>
              <a:gd name="connsiteX2" fmla="*/ 1433866 w 1439560"/>
              <a:gd name="connsiteY2" fmla="*/ 0 h 364927"/>
              <a:gd name="connsiteX3" fmla="*/ 1439560 w 1439560"/>
              <a:gd name="connsiteY3" fmla="*/ 0 h 364927"/>
              <a:gd name="connsiteX4" fmla="*/ 1439560 w 1439560"/>
              <a:gd name="connsiteY4" fmla="*/ 277495 h 364927"/>
              <a:gd name="connsiteX5" fmla="*/ 1438556 w 1439560"/>
              <a:gd name="connsiteY5" fmla="*/ 277495 h 364927"/>
              <a:gd name="connsiteX6" fmla="*/ 1439033 w 1439560"/>
              <a:gd name="connsiteY6" fmla="*/ 278068 h 364927"/>
              <a:gd name="connsiteX7" fmla="*/ 722100 w 1439560"/>
              <a:gd name="connsiteY7" fmla="*/ 364927 h 364927"/>
              <a:gd name="connsiteX8" fmla="*/ 5167 w 1439560"/>
              <a:gd name="connsiteY8" fmla="*/ 278068 h 364927"/>
              <a:gd name="connsiteX9" fmla="*/ 5644 w 1439560"/>
              <a:gd name="connsiteY9" fmla="*/ 277495 h 364927"/>
              <a:gd name="connsiteX10" fmla="*/ 0 w 1439560"/>
              <a:gd name="connsiteY10" fmla="*/ 277495 h 36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9560" h="364927">
                <a:moveTo>
                  <a:pt x="0" y="0"/>
                </a:moveTo>
                <a:cubicBezTo>
                  <a:pt x="0" y="47971"/>
                  <a:pt x="320982" y="86859"/>
                  <a:pt x="716933" y="86859"/>
                </a:cubicBezTo>
                <a:cubicBezTo>
                  <a:pt x="1112884" y="86859"/>
                  <a:pt x="1433866" y="47971"/>
                  <a:pt x="1433866" y="0"/>
                </a:cubicBezTo>
                <a:lnTo>
                  <a:pt x="1439560" y="0"/>
                </a:lnTo>
                <a:lnTo>
                  <a:pt x="1439560" y="277495"/>
                </a:lnTo>
                <a:lnTo>
                  <a:pt x="1438556" y="277495"/>
                </a:lnTo>
                <a:lnTo>
                  <a:pt x="1439033" y="278068"/>
                </a:lnTo>
                <a:cubicBezTo>
                  <a:pt x="1439033" y="326039"/>
                  <a:pt x="1118051" y="364927"/>
                  <a:pt x="722100" y="364927"/>
                </a:cubicBezTo>
                <a:cubicBezTo>
                  <a:pt x="326149" y="364927"/>
                  <a:pt x="5167" y="326039"/>
                  <a:pt x="5167" y="278068"/>
                </a:cubicBezTo>
                <a:lnTo>
                  <a:pt x="5644" y="277495"/>
                </a:lnTo>
                <a:lnTo>
                  <a:pt x="0" y="277495"/>
                </a:lnTo>
                <a:close/>
              </a:path>
            </a:pathLst>
          </a:cu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22" name="Oval 121"/>
          <p:cNvSpPr/>
          <p:nvPr/>
        </p:nvSpPr>
        <p:spPr bwMode="auto">
          <a:xfrm>
            <a:off x="6378996" y="4613508"/>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27" name="Oval 126"/>
          <p:cNvSpPr/>
          <p:nvPr/>
        </p:nvSpPr>
        <p:spPr bwMode="auto">
          <a:xfrm>
            <a:off x="390758" y="6099185"/>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28" name="Rectangle 127"/>
          <p:cNvSpPr/>
          <p:nvPr/>
        </p:nvSpPr>
        <p:spPr bwMode="auto">
          <a:xfrm>
            <a:off x="387910" y="4772128"/>
            <a:ext cx="1439560" cy="1412575"/>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30" name="Oval 129"/>
          <p:cNvSpPr/>
          <p:nvPr/>
        </p:nvSpPr>
        <p:spPr bwMode="auto">
          <a:xfrm>
            <a:off x="390758" y="4681371"/>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Oval 1</a:t>
            </a:r>
          </a:p>
        </p:txBody>
      </p:sp>
      <p:sp>
        <p:nvSpPr>
          <p:cNvPr id="131" name="Rectangle 130"/>
          <p:cNvSpPr/>
          <p:nvPr/>
        </p:nvSpPr>
        <p:spPr bwMode="auto">
          <a:xfrm>
            <a:off x="390758" y="6280277"/>
            <a:ext cx="1433865"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Oval 2</a:t>
            </a:r>
          </a:p>
        </p:txBody>
      </p:sp>
      <p:sp>
        <p:nvSpPr>
          <p:cNvPr id="132" name="Rectangle 131"/>
          <p:cNvSpPr/>
          <p:nvPr/>
        </p:nvSpPr>
        <p:spPr bwMode="auto">
          <a:xfrm>
            <a:off x="390758" y="5429313"/>
            <a:ext cx="1433865"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Rectangle</a:t>
            </a:r>
          </a:p>
        </p:txBody>
      </p:sp>
      <p:sp>
        <p:nvSpPr>
          <p:cNvPr id="148" name="Rectangle 147"/>
          <p:cNvSpPr/>
          <p:nvPr/>
        </p:nvSpPr>
        <p:spPr bwMode="auto">
          <a:xfrm>
            <a:off x="2386542" y="6280277"/>
            <a:ext cx="1433865"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Oval 2</a:t>
            </a:r>
          </a:p>
        </p:txBody>
      </p:sp>
      <p:sp>
        <p:nvSpPr>
          <p:cNvPr id="149" name="Oval 148"/>
          <p:cNvSpPr/>
          <p:nvPr/>
        </p:nvSpPr>
        <p:spPr bwMode="auto">
          <a:xfrm>
            <a:off x="2386542" y="5429313"/>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New Shape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(Funnel Bottom)</a:t>
            </a:r>
          </a:p>
        </p:txBody>
      </p:sp>
      <p:sp>
        <p:nvSpPr>
          <p:cNvPr id="156" name="Freeform 155"/>
          <p:cNvSpPr/>
          <p:nvPr/>
        </p:nvSpPr>
        <p:spPr bwMode="auto">
          <a:xfrm>
            <a:off x="4362534" y="4772128"/>
            <a:ext cx="1439560" cy="1500775"/>
          </a:xfrm>
          <a:custGeom>
            <a:avLst/>
            <a:gdLst>
              <a:gd name="connsiteX0" fmla="*/ 0 w 1439560"/>
              <a:gd name="connsiteY0" fmla="*/ 0 h 1500775"/>
              <a:gd name="connsiteX1" fmla="*/ 4473 w 1439560"/>
              <a:gd name="connsiteY1" fmla="*/ 0 h 1500775"/>
              <a:gd name="connsiteX2" fmla="*/ 6550 w 1439560"/>
              <a:gd name="connsiteY2" fmla="*/ 4983 h 1500775"/>
              <a:gd name="connsiteX3" fmla="*/ 719781 w 1439560"/>
              <a:gd name="connsiteY3" fmla="*/ 82961 h 1500775"/>
              <a:gd name="connsiteX4" fmla="*/ 1433013 w 1439560"/>
              <a:gd name="connsiteY4" fmla="*/ 4983 h 1500775"/>
              <a:gd name="connsiteX5" fmla="*/ 1435089 w 1439560"/>
              <a:gd name="connsiteY5" fmla="*/ 0 h 1500775"/>
              <a:gd name="connsiteX6" fmla="*/ 1439560 w 1439560"/>
              <a:gd name="connsiteY6" fmla="*/ 0 h 1500775"/>
              <a:gd name="connsiteX7" fmla="*/ 1439560 w 1439560"/>
              <a:gd name="connsiteY7" fmla="*/ 1412575 h 1500775"/>
              <a:gd name="connsiteX8" fmla="*/ 1436155 w 1439560"/>
              <a:gd name="connsiteY8" fmla="*/ 1412575 h 1500775"/>
              <a:gd name="connsiteX9" fmla="*/ 1436714 w 1439560"/>
              <a:gd name="connsiteY9" fmla="*/ 1413916 h 1500775"/>
              <a:gd name="connsiteX10" fmla="*/ 719781 w 1439560"/>
              <a:gd name="connsiteY10" fmla="*/ 1500775 h 1500775"/>
              <a:gd name="connsiteX11" fmla="*/ 2848 w 1439560"/>
              <a:gd name="connsiteY11" fmla="*/ 1413916 h 1500775"/>
              <a:gd name="connsiteX12" fmla="*/ 3407 w 1439560"/>
              <a:gd name="connsiteY12" fmla="*/ 1412575 h 1500775"/>
              <a:gd name="connsiteX13" fmla="*/ 0 w 1439560"/>
              <a:gd name="connsiteY13" fmla="*/ 1412575 h 150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560" h="1500775">
                <a:moveTo>
                  <a:pt x="0" y="0"/>
                </a:moveTo>
                <a:lnTo>
                  <a:pt x="4473" y="0"/>
                </a:lnTo>
                <a:lnTo>
                  <a:pt x="6550" y="4983"/>
                </a:lnTo>
                <a:cubicBezTo>
                  <a:pt x="43264" y="48782"/>
                  <a:pt x="348577" y="82961"/>
                  <a:pt x="719781" y="82961"/>
                </a:cubicBezTo>
                <a:cubicBezTo>
                  <a:pt x="1090985" y="82961"/>
                  <a:pt x="1396299" y="48782"/>
                  <a:pt x="1433013" y="4983"/>
                </a:cubicBezTo>
                <a:lnTo>
                  <a:pt x="1435089" y="0"/>
                </a:lnTo>
                <a:lnTo>
                  <a:pt x="1439560" y="0"/>
                </a:lnTo>
                <a:lnTo>
                  <a:pt x="1439560" y="1412575"/>
                </a:lnTo>
                <a:lnTo>
                  <a:pt x="1436155" y="1412575"/>
                </a:lnTo>
                <a:lnTo>
                  <a:pt x="1436714" y="1413916"/>
                </a:lnTo>
                <a:cubicBezTo>
                  <a:pt x="1436714" y="1461887"/>
                  <a:pt x="1115732" y="1500775"/>
                  <a:pt x="719781" y="1500775"/>
                </a:cubicBezTo>
                <a:cubicBezTo>
                  <a:pt x="323830" y="1500775"/>
                  <a:pt x="2848" y="1461887"/>
                  <a:pt x="2848" y="1413916"/>
                </a:cubicBezTo>
                <a:lnTo>
                  <a:pt x="3407" y="1412575"/>
                </a:lnTo>
                <a:lnTo>
                  <a:pt x="0" y="1412575"/>
                </a:lnTo>
                <a:close/>
              </a:path>
            </a:pathLst>
          </a:cu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57" name="Freeform 156"/>
          <p:cNvSpPr/>
          <p:nvPr/>
        </p:nvSpPr>
        <p:spPr bwMode="auto">
          <a:xfrm>
            <a:off x="6929296" y="5930879"/>
            <a:ext cx="333264" cy="347436"/>
          </a:xfrm>
          <a:custGeom>
            <a:avLst/>
            <a:gdLst>
              <a:gd name="connsiteX0" fmla="*/ 0 w 1439560"/>
              <a:gd name="connsiteY0" fmla="*/ 0 h 1500775"/>
              <a:gd name="connsiteX1" fmla="*/ 4473 w 1439560"/>
              <a:gd name="connsiteY1" fmla="*/ 0 h 1500775"/>
              <a:gd name="connsiteX2" fmla="*/ 6550 w 1439560"/>
              <a:gd name="connsiteY2" fmla="*/ 4983 h 1500775"/>
              <a:gd name="connsiteX3" fmla="*/ 719781 w 1439560"/>
              <a:gd name="connsiteY3" fmla="*/ 82961 h 1500775"/>
              <a:gd name="connsiteX4" fmla="*/ 1433013 w 1439560"/>
              <a:gd name="connsiteY4" fmla="*/ 4983 h 1500775"/>
              <a:gd name="connsiteX5" fmla="*/ 1435089 w 1439560"/>
              <a:gd name="connsiteY5" fmla="*/ 0 h 1500775"/>
              <a:gd name="connsiteX6" fmla="*/ 1439560 w 1439560"/>
              <a:gd name="connsiteY6" fmla="*/ 0 h 1500775"/>
              <a:gd name="connsiteX7" fmla="*/ 1439560 w 1439560"/>
              <a:gd name="connsiteY7" fmla="*/ 1412575 h 1500775"/>
              <a:gd name="connsiteX8" fmla="*/ 1436155 w 1439560"/>
              <a:gd name="connsiteY8" fmla="*/ 1412575 h 1500775"/>
              <a:gd name="connsiteX9" fmla="*/ 1436714 w 1439560"/>
              <a:gd name="connsiteY9" fmla="*/ 1413916 h 1500775"/>
              <a:gd name="connsiteX10" fmla="*/ 719781 w 1439560"/>
              <a:gd name="connsiteY10" fmla="*/ 1500775 h 1500775"/>
              <a:gd name="connsiteX11" fmla="*/ 2848 w 1439560"/>
              <a:gd name="connsiteY11" fmla="*/ 1413916 h 1500775"/>
              <a:gd name="connsiteX12" fmla="*/ 3407 w 1439560"/>
              <a:gd name="connsiteY12" fmla="*/ 1412575 h 1500775"/>
              <a:gd name="connsiteX13" fmla="*/ 0 w 1439560"/>
              <a:gd name="connsiteY13" fmla="*/ 1412575 h 150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560" h="1500775">
                <a:moveTo>
                  <a:pt x="0" y="0"/>
                </a:moveTo>
                <a:lnTo>
                  <a:pt x="4473" y="0"/>
                </a:lnTo>
                <a:lnTo>
                  <a:pt x="6550" y="4983"/>
                </a:lnTo>
                <a:cubicBezTo>
                  <a:pt x="43264" y="48782"/>
                  <a:pt x="348577" y="82961"/>
                  <a:pt x="719781" y="82961"/>
                </a:cubicBezTo>
                <a:cubicBezTo>
                  <a:pt x="1090985" y="82961"/>
                  <a:pt x="1396299" y="48782"/>
                  <a:pt x="1433013" y="4983"/>
                </a:cubicBezTo>
                <a:lnTo>
                  <a:pt x="1435089" y="0"/>
                </a:lnTo>
                <a:lnTo>
                  <a:pt x="1439560" y="0"/>
                </a:lnTo>
                <a:lnTo>
                  <a:pt x="1439560" y="1412575"/>
                </a:lnTo>
                <a:lnTo>
                  <a:pt x="1436155" y="1412575"/>
                </a:lnTo>
                <a:lnTo>
                  <a:pt x="1436714" y="1413916"/>
                </a:lnTo>
                <a:cubicBezTo>
                  <a:pt x="1436714" y="1461887"/>
                  <a:pt x="1115732" y="1500775"/>
                  <a:pt x="719781" y="1500775"/>
                </a:cubicBezTo>
                <a:cubicBezTo>
                  <a:pt x="323830" y="1500775"/>
                  <a:pt x="2848" y="1461887"/>
                  <a:pt x="2848" y="1413916"/>
                </a:cubicBezTo>
                <a:lnTo>
                  <a:pt x="3407" y="1412575"/>
                </a:lnTo>
                <a:lnTo>
                  <a:pt x="0" y="1412575"/>
                </a:lnTo>
                <a:close/>
              </a:path>
            </a:pathLst>
          </a:cu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59" name="Rectangle 158"/>
          <p:cNvSpPr/>
          <p:nvPr/>
        </p:nvSpPr>
        <p:spPr bwMode="auto">
          <a:xfrm>
            <a:off x="6368995" y="4831818"/>
            <a:ext cx="1433865"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charset="0"/>
                <a:ea typeface="Arial" charset="0"/>
                <a:cs typeface="Arial" charset="0"/>
              </a:rPr>
              <a:t>Funnel Top</a:t>
            </a: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60" name="Oval 159"/>
          <p:cNvSpPr/>
          <p:nvPr/>
        </p:nvSpPr>
        <p:spPr bwMode="auto">
          <a:xfrm>
            <a:off x="6788606" y="5938355"/>
            <a:ext cx="610946" cy="339960"/>
          </a:xfrm>
          <a:prstGeom prst="ellipse">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charset="0"/>
                <a:ea typeface="Arial" charset="0"/>
                <a:cs typeface="Arial" charset="0"/>
              </a:rPr>
              <a:t>Funnel Bottom</a:t>
            </a: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61" name="Rectangle 160"/>
          <p:cNvSpPr/>
          <p:nvPr/>
        </p:nvSpPr>
        <p:spPr bwMode="auto">
          <a:xfrm>
            <a:off x="6368995" y="5371952"/>
            <a:ext cx="1433865"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charset="0"/>
                <a:ea typeface="Arial" charset="0"/>
                <a:cs typeface="Arial" charset="0"/>
              </a:rPr>
              <a:t>Triangle</a:t>
            </a: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62" name="Rectangle 161"/>
          <p:cNvSpPr/>
          <p:nvPr/>
        </p:nvSpPr>
        <p:spPr bwMode="auto">
          <a:xfrm>
            <a:off x="2419295" y="2518869"/>
            <a:ext cx="1433865"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Triangle</a:t>
            </a:r>
          </a:p>
        </p:txBody>
      </p:sp>
      <p:sp>
        <p:nvSpPr>
          <p:cNvPr id="163" name="Rectangle 162"/>
          <p:cNvSpPr/>
          <p:nvPr/>
        </p:nvSpPr>
        <p:spPr bwMode="auto">
          <a:xfrm>
            <a:off x="399995" y="2862701"/>
            <a:ext cx="1433865"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charset="0"/>
                <a:ea typeface="Arial" charset="0"/>
                <a:cs typeface="Arial" charset="0"/>
              </a:rPr>
              <a:t>Traingle</a:t>
            </a: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64" name="Rectangle 163"/>
          <p:cNvSpPr/>
          <p:nvPr/>
        </p:nvSpPr>
        <p:spPr bwMode="auto">
          <a:xfrm>
            <a:off x="4355042" y="5429313"/>
            <a:ext cx="1433865"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New Shape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(Funnel Bottom)</a:t>
            </a:r>
          </a:p>
        </p:txBody>
      </p:sp>
      <p:sp>
        <p:nvSpPr>
          <p:cNvPr id="165" name="Triangle 164"/>
          <p:cNvSpPr/>
          <p:nvPr/>
        </p:nvSpPr>
        <p:spPr bwMode="auto">
          <a:xfrm rot="10800000">
            <a:off x="8341524" y="4982770"/>
            <a:ext cx="1432847" cy="1235213"/>
          </a:xfrm>
          <a:prstGeom prst="triangl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66" name="Freeform 165"/>
          <p:cNvSpPr/>
          <p:nvPr/>
        </p:nvSpPr>
        <p:spPr bwMode="auto">
          <a:xfrm>
            <a:off x="8338167" y="4700163"/>
            <a:ext cx="1439560" cy="364927"/>
          </a:xfrm>
          <a:custGeom>
            <a:avLst/>
            <a:gdLst>
              <a:gd name="connsiteX0" fmla="*/ 0 w 1439560"/>
              <a:gd name="connsiteY0" fmla="*/ 0 h 364927"/>
              <a:gd name="connsiteX1" fmla="*/ 716933 w 1439560"/>
              <a:gd name="connsiteY1" fmla="*/ 86859 h 364927"/>
              <a:gd name="connsiteX2" fmla="*/ 1433866 w 1439560"/>
              <a:gd name="connsiteY2" fmla="*/ 0 h 364927"/>
              <a:gd name="connsiteX3" fmla="*/ 1439560 w 1439560"/>
              <a:gd name="connsiteY3" fmla="*/ 0 h 364927"/>
              <a:gd name="connsiteX4" fmla="*/ 1439560 w 1439560"/>
              <a:gd name="connsiteY4" fmla="*/ 277495 h 364927"/>
              <a:gd name="connsiteX5" fmla="*/ 1438556 w 1439560"/>
              <a:gd name="connsiteY5" fmla="*/ 277495 h 364927"/>
              <a:gd name="connsiteX6" fmla="*/ 1439033 w 1439560"/>
              <a:gd name="connsiteY6" fmla="*/ 278068 h 364927"/>
              <a:gd name="connsiteX7" fmla="*/ 722100 w 1439560"/>
              <a:gd name="connsiteY7" fmla="*/ 364927 h 364927"/>
              <a:gd name="connsiteX8" fmla="*/ 5167 w 1439560"/>
              <a:gd name="connsiteY8" fmla="*/ 278068 h 364927"/>
              <a:gd name="connsiteX9" fmla="*/ 5644 w 1439560"/>
              <a:gd name="connsiteY9" fmla="*/ 277495 h 364927"/>
              <a:gd name="connsiteX10" fmla="*/ 0 w 1439560"/>
              <a:gd name="connsiteY10" fmla="*/ 277495 h 36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9560" h="364927">
                <a:moveTo>
                  <a:pt x="0" y="0"/>
                </a:moveTo>
                <a:cubicBezTo>
                  <a:pt x="0" y="47971"/>
                  <a:pt x="320982" y="86859"/>
                  <a:pt x="716933" y="86859"/>
                </a:cubicBezTo>
                <a:cubicBezTo>
                  <a:pt x="1112884" y="86859"/>
                  <a:pt x="1433866" y="47971"/>
                  <a:pt x="1433866" y="0"/>
                </a:cubicBezTo>
                <a:lnTo>
                  <a:pt x="1439560" y="0"/>
                </a:lnTo>
                <a:lnTo>
                  <a:pt x="1439560" y="277495"/>
                </a:lnTo>
                <a:lnTo>
                  <a:pt x="1438556" y="277495"/>
                </a:lnTo>
                <a:lnTo>
                  <a:pt x="1439033" y="278068"/>
                </a:lnTo>
                <a:cubicBezTo>
                  <a:pt x="1439033" y="326039"/>
                  <a:pt x="1118051" y="364927"/>
                  <a:pt x="722100" y="364927"/>
                </a:cubicBezTo>
                <a:cubicBezTo>
                  <a:pt x="326149" y="364927"/>
                  <a:pt x="5167" y="326039"/>
                  <a:pt x="5167" y="278068"/>
                </a:cubicBezTo>
                <a:lnTo>
                  <a:pt x="5644" y="277495"/>
                </a:lnTo>
                <a:lnTo>
                  <a:pt x="0" y="277495"/>
                </a:lnTo>
                <a:close/>
              </a:path>
            </a:pathLst>
          </a:cu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67" name="Oval 166"/>
          <p:cNvSpPr/>
          <p:nvPr/>
        </p:nvSpPr>
        <p:spPr bwMode="auto">
          <a:xfrm>
            <a:off x="8341015" y="4613508"/>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68" name="Freeform 167"/>
          <p:cNvSpPr/>
          <p:nvPr/>
        </p:nvSpPr>
        <p:spPr bwMode="auto">
          <a:xfrm>
            <a:off x="8891315" y="5930879"/>
            <a:ext cx="333264" cy="347436"/>
          </a:xfrm>
          <a:custGeom>
            <a:avLst/>
            <a:gdLst>
              <a:gd name="connsiteX0" fmla="*/ 0 w 1439560"/>
              <a:gd name="connsiteY0" fmla="*/ 0 h 1500775"/>
              <a:gd name="connsiteX1" fmla="*/ 4473 w 1439560"/>
              <a:gd name="connsiteY1" fmla="*/ 0 h 1500775"/>
              <a:gd name="connsiteX2" fmla="*/ 6550 w 1439560"/>
              <a:gd name="connsiteY2" fmla="*/ 4983 h 1500775"/>
              <a:gd name="connsiteX3" fmla="*/ 719781 w 1439560"/>
              <a:gd name="connsiteY3" fmla="*/ 82961 h 1500775"/>
              <a:gd name="connsiteX4" fmla="*/ 1433013 w 1439560"/>
              <a:gd name="connsiteY4" fmla="*/ 4983 h 1500775"/>
              <a:gd name="connsiteX5" fmla="*/ 1435089 w 1439560"/>
              <a:gd name="connsiteY5" fmla="*/ 0 h 1500775"/>
              <a:gd name="connsiteX6" fmla="*/ 1439560 w 1439560"/>
              <a:gd name="connsiteY6" fmla="*/ 0 h 1500775"/>
              <a:gd name="connsiteX7" fmla="*/ 1439560 w 1439560"/>
              <a:gd name="connsiteY7" fmla="*/ 1412575 h 1500775"/>
              <a:gd name="connsiteX8" fmla="*/ 1436155 w 1439560"/>
              <a:gd name="connsiteY8" fmla="*/ 1412575 h 1500775"/>
              <a:gd name="connsiteX9" fmla="*/ 1436714 w 1439560"/>
              <a:gd name="connsiteY9" fmla="*/ 1413916 h 1500775"/>
              <a:gd name="connsiteX10" fmla="*/ 719781 w 1439560"/>
              <a:gd name="connsiteY10" fmla="*/ 1500775 h 1500775"/>
              <a:gd name="connsiteX11" fmla="*/ 2848 w 1439560"/>
              <a:gd name="connsiteY11" fmla="*/ 1413916 h 1500775"/>
              <a:gd name="connsiteX12" fmla="*/ 3407 w 1439560"/>
              <a:gd name="connsiteY12" fmla="*/ 1412575 h 1500775"/>
              <a:gd name="connsiteX13" fmla="*/ 0 w 1439560"/>
              <a:gd name="connsiteY13" fmla="*/ 1412575 h 150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560" h="1500775">
                <a:moveTo>
                  <a:pt x="0" y="0"/>
                </a:moveTo>
                <a:lnTo>
                  <a:pt x="4473" y="0"/>
                </a:lnTo>
                <a:lnTo>
                  <a:pt x="6550" y="4983"/>
                </a:lnTo>
                <a:cubicBezTo>
                  <a:pt x="43264" y="48782"/>
                  <a:pt x="348577" y="82961"/>
                  <a:pt x="719781" y="82961"/>
                </a:cubicBezTo>
                <a:cubicBezTo>
                  <a:pt x="1090985" y="82961"/>
                  <a:pt x="1396299" y="48782"/>
                  <a:pt x="1433013" y="4983"/>
                </a:cubicBezTo>
                <a:lnTo>
                  <a:pt x="1435089" y="0"/>
                </a:lnTo>
                <a:lnTo>
                  <a:pt x="1439560" y="0"/>
                </a:lnTo>
                <a:lnTo>
                  <a:pt x="1439560" y="1412575"/>
                </a:lnTo>
                <a:lnTo>
                  <a:pt x="1436155" y="1412575"/>
                </a:lnTo>
                <a:lnTo>
                  <a:pt x="1436714" y="1413916"/>
                </a:lnTo>
                <a:cubicBezTo>
                  <a:pt x="1436714" y="1461887"/>
                  <a:pt x="1115732" y="1500775"/>
                  <a:pt x="719781" y="1500775"/>
                </a:cubicBezTo>
                <a:cubicBezTo>
                  <a:pt x="323830" y="1500775"/>
                  <a:pt x="2848" y="1461887"/>
                  <a:pt x="2848" y="1413916"/>
                </a:cubicBezTo>
                <a:lnTo>
                  <a:pt x="3407" y="1412575"/>
                </a:lnTo>
                <a:lnTo>
                  <a:pt x="0" y="1412575"/>
                </a:lnTo>
                <a:close/>
              </a:path>
            </a:pathLst>
          </a:cu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72" name="Oval 171"/>
          <p:cNvSpPr/>
          <p:nvPr/>
        </p:nvSpPr>
        <p:spPr bwMode="auto">
          <a:xfrm>
            <a:off x="8364034" y="4629986"/>
            <a:ext cx="1382132" cy="138275"/>
          </a:xfrm>
          <a:prstGeom prst="ellipse">
            <a:avLst/>
          </a:prstGeom>
          <a:solidFill>
            <a:srgbClr val="3ABAE1"/>
          </a:solidFill>
          <a:ln w="9525"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73" name="Oval 172"/>
          <p:cNvSpPr/>
          <p:nvPr/>
        </p:nvSpPr>
        <p:spPr bwMode="auto">
          <a:xfrm>
            <a:off x="8331014" y="4602019"/>
            <a:ext cx="1433865" cy="173718"/>
          </a:xfrm>
          <a:prstGeom prst="ellipse">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charset="0"/>
                <a:ea typeface="Arial" charset="0"/>
                <a:cs typeface="Arial" charset="0"/>
              </a:rPr>
              <a:t>Smaller Oval</a:t>
            </a:r>
          </a:p>
        </p:txBody>
      </p:sp>
      <p:sp>
        <p:nvSpPr>
          <p:cNvPr id="174" name="Triangle 173"/>
          <p:cNvSpPr/>
          <p:nvPr/>
        </p:nvSpPr>
        <p:spPr bwMode="auto">
          <a:xfrm rot="10800000">
            <a:off x="10350206" y="4982770"/>
            <a:ext cx="1432847" cy="1235213"/>
          </a:xfrm>
          <a:prstGeom prst="triangle">
            <a:avLst/>
          </a:prstGeom>
          <a:gradFill flip="none" rotWithShape="1">
            <a:gsLst>
              <a:gs pos="0">
                <a:srgbClr val="666666"/>
              </a:gs>
              <a:gs pos="42000">
                <a:srgbClr val="F2F2F2"/>
              </a:gs>
              <a:gs pos="87000">
                <a:srgbClr val="9B9B9B"/>
              </a:gs>
            </a:gsLst>
            <a:lin ang="9900000" scaled="0"/>
            <a:tileRect/>
          </a:gra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5" name="Freeform 174"/>
          <p:cNvSpPr/>
          <p:nvPr/>
        </p:nvSpPr>
        <p:spPr bwMode="auto">
          <a:xfrm>
            <a:off x="10346849" y="4700163"/>
            <a:ext cx="1439560" cy="364927"/>
          </a:xfrm>
          <a:custGeom>
            <a:avLst/>
            <a:gdLst>
              <a:gd name="connsiteX0" fmla="*/ 0 w 1439560"/>
              <a:gd name="connsiteY0" fmla="*/ 0 h 364927"/>
              <a:gd name="connsiteX1" fmla="*/ 716933 w 1439560"/>
              <a:gd name="connsiteY1" fmla="*/ 86859 h 364927"/>
              <a:gd name="connsiteX2" fmla="*/ 1433866 w 1439560"/>
              <a:gd name="connsiteY2" fmla="*/ 0 h 364927"/>
              <a:gd name="connsiteX3" fmla="*/ 1439560 w 1439560"/>
              <a:gd name="connsiteY3" fmla="*/ 0 h 364927"/>
              <a:gd name="connsiteX4" fmla="*/ 1439560 w 1439560"/>
              <a:gd name="connsiteY4" fmla="*/ 277495 h 364927"/>
              <a:gd name="connsiteX5" fmla="*/ 1438556 w 1439560"/>
              <a:gd name="connsiteY5" fmla="*/ 277495 h 364927"/>
              <a:gd name="connsiteX6" fmla="*/ 1439033 w 1439560"/>
              <a:gd name="connsiteY6" fmla="*/ 278068 h 364927"/>
              <a:gd name="connsiteX7" fmla="*/ 722100 w 1439560"/>
              <a:gd name="connsiteY7" fmla="*/ 364927 h 364927"/>
              <a:gd name="connsiteX8" fmla="*/ 5167 w 1439560"/>
              <a:gd name="connsiteY8" fmla="*/ 278068 h 364927"/>
              <a:gd name="connsiteX9" fmla="*/ 5644 w 1439560"/>
              <a:gd name="connsiteY9" fmla="*/ 277495 h 364927"/>
              <a:gd name="connsiteX10" fmla="*/ 0 w 1439560"/>
              <a:gd name="connsiteY10" fmla="*/ 277495 h 36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9560" h="364927">
                <a:moveTo>
                  <a:pt x="0" y="0"/>
                </a:moveTo>
                <a:cubicBezTo>
                  <a:pt x="0" y="47971"/>
                  <a:pt x="320982" y="86859"/>
                  <a:pt x="716933" y="86859"/>
                </a:cubicBezTo>
                <a:cubicBezTo>
                  <a:pt x="1112884" y="86859"/>
                  <a:pt x="1433866" y="47971"/>
                  <a:pt x="1433866" y="0"/>
                </a:cubicBezTo>
                <a:lnTo>
                  <a:pt x="1439560" y="0"/>
                </a:lnTo>
                <a:lnTo>
                  <a:pt x="1439560" y="277495"/>
                </a:lnTo>
                <a:lnTo>
                  <a:pt x="1438556" y="277495"/>
                </a:lnTo>
                <a:lnTo>
                  <a:pt x="1439033" y="278068"/>
                </a:lnTo>
                <a:cubicBezTo>
                  <a:pt x="1439033" y="326039"/>
                  <a:pt x="1118051" y="364927"/>
                  <a:pt x="722100" y="364927"/>
                </a:cubicBezTo>
                <a:cubicBezTo>
                  <a:pt x="326149" y="364927"/>
                  <a:pt x="5167" y="326039"/>
                  <a:pt x="5167" y="278068"/>
                </a:cubicBezTo>
                <a:lnTo>
                  <a:pt x="5644" y="277495"/>
                </a:lnTo>
                <a:lnTo>
                  <a:pt x="0" y="277495"/>
                </a:lnTo>
                <a:close/>
              </a:path>
            </a:pathLst>
          </a:custGeom>
          <a:gradFill flip="none" rotWithShape="1">
            <a:gsLst>
              <a:gs pos="100000">
                <a:srgbClr val="CFCFCF"/>
              </a:gs>
              <a:gs pos="0">
                <a:srgbClr val="646464"/>
              </a:gs>
              <a:gs pos="70000">
                <a:srgbClr val="F2F2F2"/>
              </a:gs>
            </a:gsLst>
            <a:lin ang="10800000" scaled="0"/>
            <a:tileRect/>
          </a:gra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6" name="Oval 175"/>
          <p:cNvSpPr/>
          <p:nvPr/>
        </p:nvSpPr>
        <p:spPr bwMode="auto">
          <a:xfrm>
            <a:off x="10349697" y="4613508"/>
            <a:ext cx="1433865" cy="173718"/>
          </a:xfrm>
          <a:prstGeom prst="ellipse">
            <a:avLst/>
          </a:prstGeom>
          <a:gradFill flip="none" rotWithShape="1">
            <a:gsLst>
              <a:gs pos="0">
                <a:srgbClr val="F2F2F2"/>
              </a:gs>
              <a:gs pos="70000">
                <a:srgbClr val="FFFFFF"/>
              </a:gs>
              <a:gs pos="100000">
                <a:srgbClr val="F2F2F2"/>
              </a:gs>
            </a:gsLst>
            <a:lin ang="480000" scaled="0"/>
            <a:tileRect/>
          </a:gra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77" name="Freeform 176"/>
          <p:cNvSpPr/>
          <p:nvPr/>
        </p:nvSpPr>
        <p:spPr bwMode="auto">
          <a:xfrm>
            <a:off x="10899997" y="5930879"/>
            <a:ext cx="333264" cy="347436"/>
          </a:xfrm>
          <a:custGeom>
            <a:avLst/>
            <a:gdLst>
              <a:gd name="connsiteX0" fmla="*/ 0 w 1439560"/>
              <a:gd name="connsiteY0" fmla="*/ 0 h 1500775"/>
              <a:gd name="connsiteX1" fmla="*/ 4473 w 1439560"/>
              <a:gd name="connsiteY1" fmla="*/ 0 h 1500775"/>
              <a:gd name="connsiteX2" fmla="*/ 6550 w 1439560"/>
              <a:gd name="connsiteY2" fmla="*/ 4983 h 1500775"/>
              <a:gd name="connsiteX3" fmla="*/ 719781 w 1439560"/>
              <a:gd name="connsiteY3" fmla="*/ 82961 h 1500775"/>
              <a:gd name="connsiteX4" fmla="*/ 1433013 w 1439560"/>
              <a:gd name="connsiteY4" fmla="*/ 4983 h 1500775"/>
              <a:gd name="connsiteX5" fmla="*/ 1435089 w 1439560"/>
              <a:gd name="connsiteY5" fmla="*/ 0 h 1500775"/>
              <a:gd name="connsiteX6" fmla="*/ 1439560 w 1439560"/>
              <a:gd name="connsiteY6" fmla="*/ 0 h 1500775"/>
              <a:gd name="connsiteX7" fmla="*/ 1439560 w 1439560"/>
              <a:gd name="connsiteY7" fmla="*/ 1412575 h 1500775"/>
              <a:gd name="connsiteX8" fmla="*/ 1436155 w 1439560"/>
              <a:gd name="connsiteY8" fmla="*/ 1412575 h 1500775"/>
              <a:gd name="connsiteX9" fmla="*/ 1436714 w 1439560"/>
              <a:gd name="connsiteY9" fmla="*/ 1413916 h 1500775"/>
              <a:gd name="connsiteX10" fmla="*/ 719781 w 1439560"/>
              <a:gd name="connsiteY10" fmla="*/ 1500775 h 1500775"/>
              <a:gd name="connsiteX11" fmla="*/ 2848 w 1439560"/>
              <a:gd name="connsiteY11" fmla="*/ 1413916 h 1500775"/>
              <a:gd name="connsiteX12" fmla="*/ 3407 w 1439560"/>
              <a:gd name="connsiteY12" fmla="*/ 1412575 h 1500775"/>
              <a:gd name="connsiteX13" fmla="*/ 0 w 1439560"/>
              <a:gd name="connsiteY13" fmla="*/ 1412575 h 150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9560" h="1500775">
                <a:moveTo>
                  <a:pt x="0" y="0"/>
                </a:moveTo>
                <a:lnTo>
                  <a:pt x="4473" y="0"/>
                </a:lnTo>
                <a:lnTo>
                  <a:pt x="6550" y="4983"/>
                </a:lnTo>
                <a:cubicBezTo>
                  <a:pt x="43264" y="48782"/>
                  <a:pt x="348577" y="82961"/>
                  <a:pt x="719781" y="82961"/>
                </a:cubicBezTo>
                <a:cubicBezTo>
                  <a:pt x="1090985" y="82961"/>
                  <a:pt x="1396299" y="48782"/>
                  <a:pt x="1433013" y="4983"/>
                </a:cubicBezTo>
                <a:lnTo>
                  <a:pt x="1435089" y="0"/>
                </a:lnTo>
                <a:lnTo>
                  <a:pt x="1439560" y="0"/>
                </a:lnTo>
                <a:lnTo>
                  <a:pt x="1439560" y="1412575"/>
                </a:lnTo>
                <a:lnTo>
                  <a:pt x="1436155" y="1412575"/>
                </a:lnTo>
                <a:lnTo>
                  <a:pt x="1436714" y="1413916"/>
                </a:lnTo>
                <a:cubicBezTo>
                  <a:pt x="1436714" y="1461887"/>
                  <a:pt x="1115732" y="1500775"/>
                  <a:pt x="719781" y="1500775"/>
                </a:cubicBezTo>
                <a:cubicBezTo>
                  <a:pt x="323830" y="1500775"/>
                  <a:pt x="2848" y="1461887"/>
                  <a:pt x="2848" y="1413916"/>
                </a:cubicBezTo>
                <a:lnTo>
                  <a:pt x="3407" y="1412575"/>
                </a:lnTo>
                <a:lnTo>
                  <a:pt x="0" y="1412575"/>
                </a:lnTo>
                <a:close/>
              </a:path>
            </a:pathLst>
          </a:custGeom>
          <a:gradFill flip="none" rotWithShape="1">
            <a:gsLst>
              <a:gs pos="0">
                <a:srgbClr val="6A6A6A"/>
              </a:gs>
              <a:gs pos="100000">
                <a:srgbClr val="CFCFCF"/>
              </a:gs>
              <a:gs pos="70000">
                <a:srgbClr val="F2F2F2"/>
              </a:gs>
            </a:gsLst>
            <a:lin ang="10800000" scaled="0"/>
            <a:tileRect/>
          </a:gra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8" name="Oval 177"/>
          <p:cNvSpPr/>
          <p:nvPr/>
        </p:nvSpPr>
        <p:spPr bwMode="auto">
          <a:xfrm>
            <a:off x="10372716" y="4634257"/>
            <a:ext cx="1382132" cy="138275"/>
          </a:xfrm>
          <a:prstGeom prst="ellipse">
            <a:avLst/>
          </a:prstGeom>
          <a:gradFill flip="none" rotWithShape="1">
            <a:gsLst>
              <a:gs pos="100000">
                <a:srgbClr val="CFCFCF"/>
              </a:gs>
              <a:gs pos="0">
                <a:srgbClr val="646464"/>
              </a:gs>
              <a:gs pos="70000">
                <a:srgbClr val="F2F2F2"/>
              </a:gs>
            </a:gsLst>
            <a:lin ang="0" scaled="0"/>
            <a:tileRect/>
          </a:gra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24" name="Oval 123"/>
          <p:cNvSpPr/>
          <p:nvPr/>
        </p:nvSpPr>
        <p:spPr bwMode="auto">
          <a:xfrm>
            <a:off x="6373647" y="2694418"/>
            <a:ext cx="1433865" cy="173718"/>
          </a:xfrm>
          <a:prstGeom prst="ellipse">
            <a:avLst/>
          </a:prstGeom>
          <a:noFill/>
          <a:ln w="19050" cap="flat" cmpd="sng" algn="ctr">
            <a:solidFill>
              <a:srgbClr val="3ABAE1"/>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02" name="Oval 101"/>
          <p:cNvSpPr/>
          <p:nvPr/>
        </p:nvSpPr>
        <p:spPr bwMode="auto">
          <a:xfrm>
            <a:off x="6373794" y="2972486"/>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04" name="Freeform 103"/>
          <p:cNvSpPr/>
          <p:nvPr/>
        </p:nvSpPr>
        <p:spPr bwMode="auto">
          <a:xfrm>
            <a:off x="6370946" y="2781277"/>
            <a:ext cx="1439560" cy="277495"/>
          </a:xfrm>
          <a:custGeom>
            <a:avLst/>
            <a:gdLst>
              <a:gd name="connsiteX0" fmla="*/ 0 w 1439560"/>
              <a:gd name="connsiteY0" fmla="*/ 0 h 277495"/>
              <a:gd name="connsiteX1" fmla="*/ 716933 w 1439560"/>
              <a:gd name="connsiteY1" fmla="*/ 86859 h 277495"/>
              <a:gd name="connsiteX2" fmla="*/ 1433866 w 1439560"/>
              <a:gd name="connsiteY2" fmla="*/ 0 h 277495"/>
              <a:gd name="connsiteX3" fmla="*/ 1439560 w 1439560"/>
              <a:gd name="connsiteY3" fmla="*/ 0 h 277495"/>
              <a:gd name="connsiteX4" fmla="*/ 1439560 w 1439560"/>
              <a:gd name="connsiteY4" fmla="*/ 277495 h 277495"/>
              <a:gd name="connsiteX5" fmla="*/ 0 w 1439560"/>
              <a:gd name="connsiteY5" fmla="*/ 277495 h 2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9560" h="277495">
                <a:moveTo>
                  <a:pt x="0" y="0"/>
                </a:moveTo>
                <a:cubicBezTo>
                  <a:pt x="0" y="47971"/>
                  <a:pt x="320982" y="86859"/>
                  <a:pt x="716933" y="86859"/>
                </a:cubicBezTo>
                <a:cubicBezTo>
                  <a:pt x="1112884" y="86859"/>
                  <a:pt x="1433866" y="47971"/>
                  <a:pt x="1433866" y="0"/>
                </a:cubicBezTo>
                <a:lnTo>
                  <a:pt x="1439560" y="0"/>
                </a:lnTo>
                <a:lnTo>
                  <a:pt x="1439560" y="277495"/>
                </a:lnTo>
                <a:lnTo>
                  <a:pt x="0" y="277495"/>
                </a:lnTo>
                <a:close/>
              </a:path>
            </a:pathLst>
          </a:cu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9144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New Shape</a:t>
            </a:r>
          </a:p>
        </p:txBody>
      </p:sp>
      <p:sp>
        <p:nvSpPr>
          <p:cNvPr id="125" name="Oval 124"/>
          <p:cNvSpPr/>
          <p:nvPr/>
        </p:nvSpPr>
        <p:spPr bwMode="auto">
          <a:xfrm>
            <a:off x="2391956" y="4678899"/>
            <a:ext cx="1433865" cy="173718"/>
          </a:xfrm>
          <a:prstGeom prst="ellipse">
            <a:avLst/>
          </a:prstGeom>
          <a:noFill/>
          <a:ln w="19050" cap="flat" cmpd="sng" algn="ctr">
            <a:solidFill>
              <a:srgbClr val="3ABAE1"/>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145" name="Oval 144"/>
          <p:cNvSpPr/>
          <p:nvPr/>
        </p:nvSpPr>
        <p:spPr bwMode="auto">
          <a:xfrm>
            <a:off x="2386542" y="6099185"/>
            <a:ext cx="1433865" cy="173718"/>
          </a:xfrm>
          <a:prstGeom prst="ellipse">
            <a:avLst/>
          </a:pr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51" name="Freeform 150"/>
          <p:cNvSpPr/>
          <p:nvPr/>
        </p:nvSpPr>
        <p:spPr bwMode="auto">
          <a:xfrm>
            <a:off x="2383694" y="4772128"/>
            <a:ext cx="1439560" cy="1412575"/>
          </a:xfrm>
          <a:custGeom>
            <a:avLst/>
            <a:gdLst>
              <a:gd name="connsiteX0" fmla="*/ 0 w 1439560"/>
              <a:gd name="connsiteY0" fmla="*/ 0 h 1412575"/>
              <a:gd name="connsiteX1" fmla="*/ 4473 w 1439560"/>
              <a:gd name="connsiteY1" fmla="*/ 0 h 1412575"/>
              <a:gd name="connsiteX2" fmla="*/ 6550 w 1439560"/>
              <a:gd name="connsiteY2" fmla="*/ 4983 h 1412575"/>
              <a:gd name="connsiteX3" fmla="*/ 719781 w 1439560"/>
              <a:gd name="connsiteY3" fmla="*/ 82961 h 1412575"/>
              <a:gd name="connsiteX4" fmla="*/ 1433013 w 1439560"/>
              <a:gd name="connsiteY4" fmla="*/ 4983 h 1412575"/>
              <a:gd name="connsiteX5" fmla="*/ 1435089 w 1439560"/>
              <a:gd name="connsiteY5" fmla="*/ 0 h 1412575"/>
              <a:gd name="connsiteX6" fmla="*/ 1439560 w 1439560"/>
              <a:gd name="connsiteY6" fmla="*/ 0 h 1412575"/>
              <a:gd name="connsiteX7" fmla="*/ 1439560 w 1439560"/>
              <a:gd name="connsiteY7" fmla="*/ 1412575 h 1412575"/>
              <a:gd name="connsiteX8" fmla="*/ 0 w 1439560"/>
              <a:gd name="connsiteY8" fmla="*/ 1412575 h 141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560" h="1412575">
                <a:moveTo>
                  <a:pt x="0" y="0"/>
                </a:moveTo>
                <a:lnTo>
                  <a:pt x="4473" y="0"/>
                </a:lnTo>
                <a:lnTo>
                  <a:pt x="6550" y="4983"/>
                </a:lnTo>
                <a:cubicBezTo>
                  <a:pt x="43264" y="48782"/>
                  <a:pt x="348577" y="82961"/>
                  <a:pt x="719781" y="82961"/>
                </a:cubicBezTo>
                <a:cubicBezTo>
                  <a:pt x="1090985" y="82961"/>
                  <a:pt x="1396299" y="48782"/>
                  <a:pt x="1433013" y="4983"/>
                </a:cubicBezTo>
                <a:lnTo>
                  <a:pt x="1435089" y="0"/>
                </a:lnTo>
                <a:lnTo>
                  <a:pt x="1439560" y="0"/>
                </a:lnTo>
                <a:lnTo>
                  <a:pt x="1439560" y="1412575"/>
                </a:lnTo>
                <a:lnTo>
                  <a:pt x="0" y="1412575"/>
                </a:lnTo>
                <a:close/>
              </a:path>
            </a:pathLst>
          </a:custGeom>
          <a:solidFill>
            <a:srgbClr val="A2EAFF"/>
          </a:solidFill>
          <a:ln w="9525" cap="flat" cmpd="sng" algn="ctr">
            <a:solidFill>
              <a:srgbClr val="3ABAE1"/>
            </a:solid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233" name="TextBox 232"/>
          <p:cNvSpPr txBox="1"/>
          <p:nvPr/>
        </p:nvSpPr>
        <p:spPr>
          <a:xfrm>
            <a:off x="206062" y="3734306"/>
            <a:ext cx="1825246" cy="877163"/>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7. Funnel Bottom: </a:t>
            </a:r>
            <a:r>
              <a:rPr kumimoji="0" lang="en-US" sz="1200" b="0" i="0" u="none" strike="noStrike" kern="1200" cap="none" spc="0" normalizeH="0" baseline="0" noProof="0" dirty="0">
                <a:ln>
                  <a:noFill/>
                </a:ln>
                <a:solidFill>
                  <a:srgbClr val="000000"/>
                </a:solidFill>
                <a:effectLst/>
                <a:uLnTx/>
                <a:uFillTx/>
                <a:latin typeface="Arial"/>
                <a:ea typeface="+mn-ea"/>
                <a:cs typeface="Arial"/>
              </a:rPr>
              <a:t>Repeat steps 3-5 but with a taller rectangle and only 2 Ovals (see below).</a:t>
            </a:r>
          </a:p>
        </p:txBody>
      </p:sp>
      <p:sp>
        <p:nvSpPr>
          <p:cNvPr id="234" name="TextBox 233"/>
          <p:cNvSpPr txBox="1"/>
          <p:nvPr/>
        </p:nvSpPr>
        <p:spPr>
          <a:xfrm>
            <a:off x="2200984" y="3746500"/>
            <a:ext cx="1879600" cy="877163"/>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8. Funnel Bottom: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rectangle first and then Oval 2. Select Merge Shape and choose Subtract. </a:t>
            </a:r>
          </a:p>
        </p:txBody>
      </p:sp>
      <p:sp>
        <p:nvSpPr>
          <p:cNvPr id="235" name="TextBox 234"/>
          <p:cNvSpPr txBox="1"/>
          <p:nvPr/>
        </p:nvSpPr>
        <p:spPr>
          <a:xfrm>
            <a:off x="4191889" y="3746500"/>
            <a:ext cx="1879600" cy="877163"/>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9. Funnel Bottom: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the New Shape and the Oval 3. Select Merge Shape and choose Union. </a:t>
            </a:r>
          </a:p>
        </p:txBody>
      </p:sp>
      <p:sp>
        <p:nvSpPr>
          <p:cNvPr id="158" name="TextBox 157"/>
          <p:cNvSpPr txBox="1"/>
          <p:nvPr/>
        </p:nvSpPr>
        <p:spPr>
          <a:xfrm>
            <a:off x="6183201" y="3746500"/>
            <a:ext cx="1813572" cy="563231"/>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10. </a:t>
            </a:r>
            <a:r>
              <a:rPr kumimoji="0" lang="en-US" sz="1200" b="0" i="0" u="none" strike="noStrike" kern="1200" cap="none" spc="0" normalizeH="0" baseline="0" noProof="0" dirty="0">
                <a:ln>
                  <a:noFill/>
                </a:ln>
                <a:solidFill>
                  <a:srgbClr val="000000"/>
                </a:solidFill>
                <a:effectLst/>
                <a:uLnTx/>
                <a:uFillTx/>
                <a:latin typeface="Arial"/>
                <a:ea typeface="+mn-ea"/>
                <a:cs typeface="Arial"/>
              </a:rPr>
              <a:t>Combine all elements as shown below.</a:t>
            </a:r>
          </a:p>
        </p:txBody>
      </p:sp>
      <p:sp>
        <p:nvSpPr>
          <p:cNvPr id="201" name="TextBox 200"/>
          <p:cNvSpPr txBox="1"/>
          <p:nvPr/>
        </p:nvSpPr>
        <p:spPr>
          <a:xfrm>
            <a:off x="8166449" y="3746500"/>
            <a:ext cx="1879600" cy="72019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11.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 slightly smaller Oval and place it at the top. (This is the funnel opening.)</a:t>
            </a:r>
          </a:p>
        </p:txBody>
      </p:sp>
    </p:spTree>
    <p:extLst>
      <p:ext uri="{BB962C8B-B14F-4D97-AF65-F5344CB8AC3E}">
        <p14:creationId xmlns:p14="http://schemas.microsoft.com/office/powerpoint/2010/main" val="109888280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895600" y="-381000"/>
            <a:ext cx="6367780" cy="7391400"/>
            <a:chOff x="2894012" y="-304800"/>
            <a:chExt cx="6367780" cy="7391400"/>
          </a:xfrm>
        </p:grpSpPr>
        <p:sp>
          <p:nvSpPr>
            <p:cNvPr id="3" name="Rectangle 2"/>
            <p:cNvSpPr/>
            <p:nvPr/>
          </p:nvSpPr>
          <p:spPr bwMode="auto">
            <a:xfrm rot="1800000">
              <a:off x="3401935" y="1416904"/>
              <a:ext cx="703556" cy="1286481"/>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4" name="Rectangle 3"/>
            <p:cNvSpPr/>
            <p:nvPr/>
          </p:nvSpPr>
          <p:spPr bwMode="auto">
            <a:xfrm rot="5400000">
              <a:off x="5775879" y="67557"/>
              <a:ext cx="703556" cy="1286483"/>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5" name="Rectangle 4"/>
            <p:cNvSpPr/>
            <p:nvPr/>
          </p:nvSpPr>
          <p:spPr bwMode="auto">
            <a:xfrm rot="9000000">
              <a:off x="8058237" y="1312259"/>
              <a:ext cx="703556" cy="1286482"/>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6" name="Rectangle 5"/>
            <p:cNvSpPr/>
            <p:nvPr/>
          </p:nvSpPr>
          <p:spPr bwMode="auto">
            <a:xfrm rot="12600000">
              <a:off x="8099458" y="4044531"/>
              <a:ext cx="703556" cy="1286481"/>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7" name="Rectangle 6"/>
            <p:cNvSpPr/>
            <p:nvPr/>
          </p:nvSpPr>
          <p:spPr bwMode="auto">
            <a:xfrm rot="16200000">
              <a:off x="5664210" y="5427761"/>
              <a:ext cx="703556" cy="1286483"/>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8" name="Rectangle 7"/>
            <p:cNvSpPr/>
            <p:nvPr/>
          </p:nvSpPr>
          <p:spPr bwMode="auto">
            <a:xfrm rot="19800000">
              <a:off x="3350830" y="4030660"/>
              <a:ext cx="703556" cy="1286482"/>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9" name="Hexagon 8"/>
            <p:cNvSpPr/>
            <p:nvPr/>
          </p:nvSpPr>
          <p:spPr>
            <a:xfrm>
              <a:off x="4945316" y="2359025"/>
              <a:ext cx="2298192" cy="1981200"/>
            </a:xfrm>
            <a:prstGeom prst="hexagon">
              <a:avLst>
                <a:gd name="adj" fmla="val 27564"/>
                <a:gd name="vf" fmla="val 115470"/>
              </a:avLst>
            </a:prstGeom>
            <a:gradFill flip="none" rotWithShape="1">
              <a:gsLst>
                <a:gs pos="41000">
                  <a:srgbClr val="D5D5D5"/>
                </a:gs>
                <a:gs pos="78000">
                  <a:srgbClr val="8C8C8C"/>
                </a:gs>
              </a:gsLst>
              <a:path path="circle">
                <a:fillToRect l="50000" t="50000" r="50000" b="50000"/>
              </a:path>
              <a:tileRect/>
            </a:gradFill>
            <a:ln>
              <a:solidFill>
                <a:srgbClr val="B2B2B2"/>
              </a:solidFill>
            </a:ln>
            <a:effectLst>
              <a:innerShdw blurRad="622300" dir="13500000">
                <a:srgbClr val="000000">
                  <a:alpha val="50000"/>
                </a:srgbClr>
              </a:inn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Segoe Condensed" charset="0"/>
                <a:cs typeface="Arial" panose="020B0604020202020204" pitchFamily="34" charset="0"/>
              </a:endParaRPr>
            </a:p>
          </p:txBody>
        </p:sp>
        <p:grpSp>
          <p:nvGrpSpPr>
            <p:cNvPr id="10" name="Group 9"/>
            <p:cNvGrpSpPr/>
            <p:nvPr/>
          </p:nvGrpSpPr>
          <p:grpSpPr>
            <a:xfrm>
              <a:off x="2927034" y="609600"/>
              <a:ext cx="6334758" cy="5486400"/>
              <a:chOff x="2927034" y="609600"/>
              <a:chExt cx="6334758" cy="5486400"/>
            </a:xfrm>
          </p:grpSpPr>
          <p:sp>
            <p:nvSpPr>
              <p:cNvPr id="31" name="Freeform 6"/>
              <p:cNvSpPr>
                <a:spLocks/>
              </p:cNvSpPr>
              <p:nvPr/>
            </p:nvSpPr>
            <p:spPr bwMode="auto">
              <a:xfrm>
                <a:off x="6602413" y="609600"/>
                <a:ext cx="2659379" cy="2743200"/>
              </a:xfrm>
              <a:custGeom>
                <a:avLst/>
                <a:gdLst>
                  <a:gd name="T0" fmla="*/ 799 w 4188"/>
                  <a:gd name="T1" fmla="*/ 4320 h 4320"/>
                  <a:gd name="T2" fmla="*/ 4188 w 4188"/>
                  <a:gd name="T3" fmla="*/ 4320 h 4320"/>
                  <a:gd name="T4" fmla="*/ 1693 w 4188"/>
                  <a:gd name="T5" fmla="*/ 0 h 4320"/>
                  <a:gd name="T6" fmla="*/ 0 w 4188"/>
                  <a:gd name="T7" fmla="*/ 2933 h 4320"/>
                  <a:gd name="T8" fmla="*/ 799 w 4188"/>
                  <a:gd name="T9" fmla="*/ 4320 h 4320"/>
                </a:gdLst>
                <a:ahLst/>
                <a:cxnLst>
                  <a:cxn ang="0">
                    <a:pos x="T0" y="T1"/>
                  </a:cxn>
                  <a:cxn ang="0">
                    <a:pos x="T2" y="T3"/>
                  </a:cxn>
                  <a:cxn ang="0">
                    <a:pos x="T4" y="T5"/>
                  </a:cxn>
                  <a:cxn ang="0">
                    <a:pos x="T6" y="T7"/>
                  </a:cxn>
                  <a:cxn ang="0">
                    <a:pos x="T8" y="T9"/>
                  </a:cxn>
                </a:cxnLst>
                <a:rect l="0" t="0" r="r" b="b"/>
                <a:pathLst>
                  <a:path w="4188" h="4320">
                    <a:moveTo>
                      <a:pt x="799" y="4320"/>
                    </a:moveTo>
                    <a:lnTo>
                      <a:pt x="4188" y="4320"/>
                    </a:lnTo>
                    <a:lnTo>
                      <a:pt x="1693" y="0"/>
                    </a:lnTo>
                    <a:lnTo>
                      <a:pt x="0" y="2933"/>
                    </a:lnTo>
                    <a:lnTo>
                      <a:pt x="799" y="4320"/>
                    </a:lnTo>
                    <a:close/>
                  </a:path>
                </a:pathLst>
              </a:custGeom>
              <a:gradFill flip="none" rotWithShape="1">
                <a:gsLst>
                  <a:gs pos="0">
                    <a:srgbClr val="FFFEFF"/>
                  </a:gs>
                  <a:gs pos="100000">
                    <a:srgbClr val="E8E8E8"/>
                  </a:gs>
                </a:gsLst>
                <a:lin ang="8100000" scaled="0"/>
                <a:tileRect/>
              </a:gradFill>
              <a:ln w="1905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32" name="Freeform 7"/>
              <p:cNvSpPr>
                <a:spLocks/>
              </p:cNvSpPr>
              <p:nvPr/>
            </p:nvSpPr>
            <p:spPr bwMode="auto">
              <a:xfrm>
                <a:off x="4510724" y="609600"/>
                <a:ext cx="3167379" cy="1861820"/>
              </a:xfrm>
              <a:custGeom>
                <a:avLst/>
                <a:gdLst>
                  <a:gd name="T0" fmla="*/ 3295 w 4988"/>
                  <a:gd name="T1" fmla="*/ 2933 h 2933"/>
                  <a:gd name="T2" fmla="*/ 3295 w 4988"/>
                  <a:gd name="T3" fmla="*/ 2933 h 2933"/>
                  <a:gd name="T4" fmla="*/ 4988 w 4988"/>
                  <a:gd name="T5" fmla="*/ 0 h 2933"/>
                  <a:gd name="T6" fmla="*/ 4988 w 4988"/>
                  <a:gd name="T7" fmla="*/ 0 h 2933"/>
                  <a:gd name="T8" fmla="*/ 0 w 4988"/>
                  <a:gd name="T9" fmla="*/ 0 h 2933"/>
                  <a:gd name="T10" fmla="*/ 0 w 4988"/>
                  <a:gd name="T11" fmla="*/ 0 h 2933"/>
                  <a:gd name="T12" fmla="*/ 1695 w 4988"/>
                  <a:gd name="T13" fmla="*/ 2933 h 2933"/>
                  <a:gd name="T14" fmla="*/ 3295 w 4988"/>
                  <a:gd name="T15" fmla="*/ 2933 h 29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8" h="2933">
                    <a:moveTo>
                      <a:pt x="3295" y="2933"/>
                    </a:moveTo>
                    <a:lnTo>
                      <a:pt x="3295" y="2933"/>
                    </a:lnTo>
                    <a:lnTo>
                      <a:pt x="4988" y="0"/>
                    </a:lnTo>
                    <a:lnTo>
                      <a:pt x="4988" y="0"/>
                    </a:lnTo>
                    <a:lnTo>
                      <a:pt x="0" y="0"/>
                    </a:lnTo>
                    <a:lnTo>
                      <a:pt x="0" y="0"/>
                    </a:lnTo>
                    <a:lnTo>
                      <a:pt x="1695" y="2933"/>
                    </a:lnTo>
                    <a:lnTo>
                      <a:pt x="3295" y="2933"/>
                    </a:lnTo>
                    <a:close/>
                  </a:path>
                </a:pathLst>
              </a:custGeom>
              <a:gradFill flip="none" rotWithShape="1">
                <a:gsLst>
                  <a:gs pos="0">
                    <a:srgbClr val="FFFEFF"/>
                  </a:gs>
                  <a:gs pos="100000">
                    <a:srgbClr val="E8E8E8"/>
                  </a:gs>
                </a:gsLst>
                <a:lin ang="5400000" scaled="0"/>
                <a:tileRect/>
              </a:gradFill>
              <a:ln w="1905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33" name="Freeform 8"/>
              <p:cNvSpPr>
                <a:spLocks/>
              </p:cNvSpPr>
              <p:nvPr/>
            </p:nvSpPr>
            <p:spPr bwMode="auto">
              <a:xfrm>
                <a:off x="2927034" y="609600"/>
                <a:ext cx="2659379" cy="2743200"/>
              </a:xfrm>
              <a:custGeom>
                <a:avLst/>
                <a:gdLst>
                  <a:gd name="T0" fmla="*/ 4188 w 4188"/>
                  <a:gd name="T1" fmla="*/ 2933 h 4320"/>
                  <a:gd name="T2" fmla="*/ 4188 w 4188"/>
                  <a:gd name="T3" fmla="*/ 2933 h 4320"/>
                  <a:gd name="T4" fmla="*/ 2493 w 4188"/>
                  <a:gd name="T5" fmla="*/ 0 h 4320"/>
                  <a:gd name="T6" fmla="*/ 0 w 4188"/>
                  <a:gd name="T7" fmla="*/ 4320 h 4320"/>
                  <a:gd name="T8" fmla="*/ 3387 w 4188"/>
                  <a:gd name="T9" fmla="*/ 4320 h 4320"/>
                  <a:gd name="T10" fmla="*/ 4188 w 4188"/>
                  <a:gd name="T11" fmla="*/ 2933 h 4320"/>
                </a:gdLst>
                <a:ahLst/>
                <a:cxnLst>
                  <a:cxn ang="0">
                    <a:pos x="T0" y="T1"/>
                  </a:cxn>
                  <a:cxn ang="0">
                    <a:pos x="T2" y="T3"/>
                  </a:cxn>
                  <a:cxn ang="0">
                    <a:pos x="T4" y="T5"/>
                  </a:cxn>
                  <a:cxn ang="0">
                    <a:pos x="T6" y="T7"/>
                  </a:cxn>
                  <a:cxn ang="0">
                    <a:pos x="T8" y="T9"/>
                  </a:cxn>
                  <a:cxn ang="0">
                    <a:pos x="T10" y="T11"/>
                  </a:cxn>
                </a:cxnLst>
                <a:rect l="0" t="0" r="r" b="b"/>
                <a:pathLst>
                  <a:path w="4188" h="4320">
                    <a:moveTo>
                      <a:pt x="4188" y="2933"/>
                    </a:moveTo>
                    <a:lnTo>
                      <a:pt x="4188" y="2933"/>
                    </a:lnTo>
                    <a:lnTo>
                      <a:pt x="2493" y="0"/>
                    </a:lnTo>
                    <a:lnTo>
                      <a:pt x="0" y="4320"/>
                    </a:lnTo>
                    <a:lnTo>
                      <a:pt x="3387" y="4320"/>
                    </a:lnTo>
                    <a:lnTo>
                      <a:pt x="4188" y="2933"/>
                    </a:lnTo>
                    <a:close/>
                  </a:path>
                </a:pathLst>
              </a:custGeom>
              <a:gradFill flip="none" rotWithShape="1">
                <a:gsLst>
                  <a:gs pos="0">
                    <a:srgbClr val="FFFEFF"/>
                  </a:gs>
                  <a:gs pos="100000">
                    <a:srgbClr val="E8E8E8"/>
                  </a:gs>
                </a:gsLst>
                <a:lin ang="1800000" scaled="0"/>
                <a:tileRect/>
              </a:gradFill>
              <a:ln w="1905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34" name="Freeform 9"/>
              <p:cNvSpPr>
                <a:spLocks/>
              </p:cNvSpPr>
              <p:nvPr/>
            </p:nvSpPr>
            <p:spPr bwMode="auto">
              <a:xfrm>
                <a:off x="2927034" y="3352800"/>
                <a:ext cx="2659379" cy="2743200"/>
              </a:xfrm>
              <a:custGeom>
                <a:avLst/>
                <a:gdLst>
                  <a:gd name="T0" fmla="*/ 4188 w 4188"/>
                  <a:gd name="T1" fmla="*/ 1386 h 4320"/>
                  <a:gd name="T2" fmla="*/ 3387 w 4188"/>
                  <a:gd name="T3" fmla="*/ 0 h 4320"/>
                  <a:gd name="T4" fmla="*/ 0 w 4188"/>
                  <a:gd name="T5" fmla="*/ 0 h 4320"/>
                  <a:gd name="T6" fmla="*/ 2493 w 4188"/>
                  <a:gd name="T7" fmla="*/ 4320 h 4320"/>
                  <a:gd name="T8" fmla="*/ 4188 w 4188"/>
                  <a:gd name="T9" fmla="*/ 1386 h 4320"/>
                  <a:gd name="T10" fmla="*/ 4188 w 4188"/>
                  <a:gd name="T11" fmla="*/ 1386 h 4320"/>
                </a:gdLst>
                <a:ahLst/>
                <a:cxnLst>
                  <a:cxn ang="0">
                    <a:pos x="T0" y="T1"/>
                  </a:cxn>
                  <a:cxn ang="0">
                    <a:pos x="T2" y="T3"/>
                  </a:cxn>
                  <a:cxn ang="0">
                    <a:pos x="T4" y="T5"/>
                  </a:cxn>
                  <a:cxn ang="0">
                    <a:pos x="T6" y="T7"/>
                  </a:cxn>
                  <a:cxn ang="0">
                    <a:pos x="T8" y="T9"/>
                  </a:cxn>
                  <a:cxn ang="0">
                    <a:pos x="T10" y="T11"/>
                  </a:cxn>
                </a:cxnLst>
                <a:rect l="0" t="0" r="r" b="b"/>
                <a:pathLst>
                  <a:path w="4188" h="4320">
                    <a:moveTo>
                      <a:pt x="4188" y="1386"/>
                    </a:moveTo>
                    <a:lnTo>
                      <a:pt x="3387" y="0"/>
                    </a:lnTo>
                    <a:lnTo>
                      <a:pt x="0" y="0"/>
                    </a:lnTo>
                    <a:lnTo>
                      <a:pt x="2493" y="4320"/>
                    </a:lnTo>
                    <a:lnTo>
                      <a:pt x="4188" y="1386"/>
                    </a:lnTo>
                    <a:lnTo>
                      <a:pt x="4188" y="1386"/>
                    </a:lnTo>
                    <a:close/>
                  </a:path>
                </a:pathLst>
              </a:custGeom>
              <a:gradFill flip="none" rotWithShape="1">
                <a:gsLst>
                  <a:gs pos="0">
                    <a:srgbClr val="FFFEFF"/>
                  </a:gs>
                  <a:gs pos="100000">
                    <a:srgbClr val="E8E8E8"/>
                  </a:gs>
                </a:gsLst>
                <a:lin ang="18900000" scaled="0"/>
                <a:tileRect/>
              </a:gradFill>
              <a:ln w="1905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35" name="Freeform 10"/>
              <p:cNvSpPr>
                <a:spLocks/>
              </p:cNvSpPr>
              <p:nvPr/>
            </p:nvSpPr>
            <p:spPr bwMode="auto">
              <a:xfrm>
                <a:off x="4510724" y="4232910"/>
                <a:ext cx="3167379" cy="1863090"/>
              </a:xfrm>
              <a:custGeom>
                <a:avLst/>
                <a:gdLst>
                  <a:gd name="T0" fmla="*/ 3295 w 4988"/>
                  <a:gd name="T1" fmla="*/ 0 h 2934"/>
                  <a:gd name="T2" fmla="*/ 1695 w 4988"/>
                  <a:gd name="T3" fmla="*/ 0 h 2934"/>
                  <a:gd name="T4" fmla="*/ 0 w 4988"/>
                  <a:gd name="T5" fmla="*/ 2934 h 2934"/>
                  <a:gd name="T6" fmla="*/ 0 w 4988"/>
                  <a:gd name="T7" fmla="*/ 2934 h 2934"/>
                  <a:gd name="T8" fmla="*/ 4988 w 4988"/>
                  <a:gd name="T9" fmla="*/ 2934 h 2934"/>
                  <a:gd name="T10" fmla="*/ 4988 w 4988"/>
                  <a:gd name="T11" fmla="*/ 2934 h 2934"/>
                  <a:gd name="T12" fmla="*/ 3295 w 4988"/>
                  <a:gd name="T13" fmla="*/ 0 h 2934"/>
                  <a:gd name="T14" fmla="*/ 3295 w 4988"/>
                  <a:gd name="T15" fmla="*/ 0 h 29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8" h="2934">
                    <a:moveTo>
                      <a:pt x="3295" y="0"/>
                    </a:moveTo>
                    <a:lnTo>
                      <a:pt x="1695" y="0"/>
                    </a:lnTo>
                    <a:lnTo>
                      <a:pt x="0" y="2934"/>
                    </a:lnTo>
                    <a:lnTo>
                      <a:pt x="0" y="2934"/>
                    </a:lnTo>
                    <a:lnTo>
                      <a:pt x="4988" y="2934"/>
                    </a:lnTo>
                    <a:lnTo>
                      <a:pt x="4988" y="2934"/>
                    </a:lnTo>
                    <a:lnTo>
                      <a:pt x="3295" y="0"/>
                    </a:lnTo>
                    <a:lnTo>
                      <a:pt x="3295" y="0"/>
                    </a:lnTo>
                    <a:close/>
                  </a:path>
                </a:pathLst>
              </a:custGeom>
              <a:gradFill flip="none" rotWithShape="1">
                <a:gsLst>
                  <a:gs pos="0">
                    <a:srgbClr val="FFFEFF"/>
                  </a:gs>
                  <a:gs pos="100000">
                    <a:srgbClr val="E8E8E8"/>
                  </a:gs>
                </a:gsLst>
                <a:lin ang="16200000" scaled="0"/>
                <a:tileRect/>
              </a:gradFill>
              <a:ln w="1905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36" name="Freeform 11"/>
              <p:cNvSpPr>
                <a:spLocks/>
              </p:cNvSpPr>
              <p:nvPr/>
            </p:nvSpPr>
            <p:spPr bwMode="auto">
              <a:xfrm>
                <a:off x="6602413" y="3352800"/>
                <a:ext cx="2659379" cy="2743200"/>
              </a:xfrm>
              <a:custGeom>
                <a:avLst/>
                <a:gdLst>
                  <a:gd name="T0" fmla="*/ 799 w 4188"/>
                  <a:gd name="T1" fmla="*/ 0 h 4320"/>
                  <a:gd name="T2" fmla="*/ 0 w 4188"/>
                  <a:gd name="T3" fmla="*/ 1386 h 4320"/>
                  <a:gd name="T4" fmla="*/ 1693 w 4188"/>
                  <a:gd name="T5" fmla="*/ 4320 h 4320"/>
                  <a:gd name="T6" fmla="*/ 4188 w 4188"/>
                  <a:gd name="T7" fmla="*/ 0 h 4320"/>
                  <a:gd name="T8" fmla="*/ 799 w 4188"/>
                  <a:gd name="T9" fmla="*/ 0 h 4320"/>
                </a:gdLst>
                <a:ahLst/>
                <a:cxnLst>
                  <a:cxn ang="0">
                    <a:pos x="T0" y="T1"/>
                  </a:cxn>
                  <a:cxn ang="0">
                    <a:pos x="T2" y="T3"/>
                  </a:cxn>
                  <a:cxn ang="0">
                    <a:pos x="T4" y="T5"/>
                  </a:cxn>
                  <a:cxn ang="0">
                    <a:pos x="T6" y="T7"/>
                  </a:cxn>
                  <a:cxn ang="0">
                    <a:pos x="T8" y="T9"/>
                  </a:cxn>
                </a:cxnLst>
                <a:rect l="0" t="0" r="r" b="b"/>
                <a:pathLst>
                  <a:path w="4188" h="4320">
                    <a:moveTo>
                      <a:pt x="799" y="0"/>
                    </a:moveTo>
                    <a:lnTo>
                      <a:pt x="0" y="1386"/>
                    </a:lnTo>
                    <a:lnTo>
                      <a:pt x="1693" y="4320"/>
                    </a:lnTo>
                    <a:lnTo>
                      <a:pt x="4188" y="0"/>
                    </a:lnTo>
                    <a:lnTo>
                      <a:pt x="799" y="0"/>
                    </a:lnTo>
                    <a:close/>
                  </a:path>
                </a:pathLst>
              </a:custGeom>
              <a:gradFill flip="none" rotWithShape="1">
                <a:gsLst>
                  <a:gs pos="0">
                    <a:srgbClr val="FFFEFF"/>
                  </a:gs>
                  <a:gs pos="100000">
                    <a:srgbClr val="E8E8E8"/>
                  </a:gs>
                </a:gsLst>
                <a:lin ang="12600000" scaled="0"/>
                <a:tileRect/>
              </a:gradFill>
              <a:ln w="1905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grpSp>
        <p:sp>
          <p:nvSpPr>
            <p:cNvPr id="11" name="TextBox 10"/>
            <p:cNvSpPr txBox="1"/>
            <p:nvPr/>
          </p:nvSpPr>
          <p:spPr>
            <a:xfrm>
              <a:off x="5345112" y="2854373"/>
              <a:ext cx="1518420" cy="997196"/>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1F45"/>
                  </a:solidFill>
                  <a:effectLst/>
                  <a:uLnTx/>
                  <a:uFillTx/>
                  <a:latin typeface="Arial" panose="020B0604020202020204" pitchFamily="34" charset="0"/>
                  <a:ea typeface="Segoe Condensed" charset="0"/>
                  <a:cs typeface="Arial" panose="020B0604020202020204" pitchFamily="34" charset="0"/>
                </a:rPr>
                <a:t>Core Concept Here</a:t>
              </a:r>
            </a:p>
          </p:txBody>
        </p:sp>
        <p:sp>
          <p:nvSpPr>
            <p:cNvPr id="12" name="TextBox 11"/>
            <p:cNvSpPr txBox="1"/>
            <p:nvPr/>
          </p:nvSpPr>
          <p:spPr>
            <a:xfrm>
              <a:off x="5345112" y="1714500"/>
              <a:ext cx="1518420" cy="4985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F5F5F"/>
                  </a:solidFill>
                  <a:effectLst/>
                  <a:uLnTx/>
                  <a:uFillTx/>
                  <a:latin typeface="Arial" panose="020B0604020202020204" pitchFamily="34" charset="0"/>
                  <a:ea typeface="Segoe Condensed" charset="0"/>
                  <a:cs typeface="Arial" panose="020B0604020202020204" pitchFamily="34" charset="0"/>
                </a:rPr>
                <a:t>Element One Here</a:t>
              </a:r>
            </a:p>
          </p:txBody>
        </p:sp>
        <p:sp>
          <p:nvSpPr>
            <p:cNvPr id="13" name="TextBox 12"/>
            <p:cNvSpPr txBox="1"/>
            <p:nvPr/>
          </p:nvSpPr>
          <p:spPr>
            <a:xfrm>
              <a:off x="6907212" y="2374900"/>
              <a:ext cx="1092200" cy="4985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F5F5F"/>
                  </a:solidFill>
                  <a:effectLst/>
                  <a:uLnTx/>
                  <a:uFillTx/>
                  <a:latin typeface="Arial" panose="020B0604020202020204" pitchFamily="34" charset="0"/>
                  <a:ea typeface="Segoe Condensed" charset="0"/>
                  <a:cs typeface="Arial" panose="020B0604020202020204" pitchFamily="34" charset="0"/>
                </a:rPr>
                <a:t>Element Two Here</a:t>
              </a:r>
            </a:p>
          </p:txBody>
        </p:sp>
        <p:sp>
          <p:nvSpPr>
            <p:cNvPr id="14" name="TextBox 13"/>
            <p:cNvSpPr txBox="1"/>
            <p:nvPr/>
          </p:nvSpPr>
          <p:spPr>
            <a:xfrm>
              <a:off x="6805612" y="3810000"/>
              <a:ext cx="1295400" cy="498598"/>
            </a:xfrm>
            <a:prstGeom prst="rect">
              <a:avLst/>
            </a:prstGeom>
            <a:noFill/>
          </p:spPr>
          <p:txBody>
            <a:bodyPr wrap="square" lIns="0" t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F5F5F"/>
                  </a:solidFill>
                  <a:effectLst/>
                  <a:uLnTx/>
                  <a:uFillTx/>
                  <a:latin typeface="Arial" panose="020B0604020202020204" pitchFamily="34" charset="0"/>
                  <a:ea typeface="Segoe Condensed" charset="0"/>
                  <a:cs typeface="Arial" panose="020B0604020202020204" pitchFamily="34" charset="0"/>
                </a:rPr>
                <a:t>Element Three Here</a:t>
              </a:r>
            </a:p>
          </p:txBody>
        </p:sp>
        <p:sp>
          <p:nvSpPr>
            <p:cNvPr id="15" name="TextBox 14"/>
            <p:cNvSpPr txBox="1"/>
            <p:nvPr/>
          </p:nvSpPr>
          <p:spPr>
            <a:xfrm>
              <a:off x="4316412" y="3810000"/>
              <a:ext cx="1041400" cy="747897"/>
            </a:xfrm>
            <a:prstGeom prst="rect">
              <a:avLst/>
            </a:prstGeom>
            <a:noFill/>
          </p:spPr>
          <p:txBody>
            <a:bodyPr wrap="square" lIns="0" t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F5F5F"/>
                  </a:solidFill>
                  <a:effectLst/>
                  <a:uLnTx/>
                  <a:uFillTx/>
                  <a:latin typeface="Arial" panose="020B0604020202020204" pitchFamily="34" charset="0"/>
                  <a:ea typeface="Segoe Condensed" charset="0"/>
                  <a:cs typeface="Arial" panose="020B0604020202020204" pitchFamily="34" charset="0"/>
                </a:rPr>
                <a:t>Element Five Here</a:t>
              </a:r>
            </a:p>
          </p:txBody>
        </p:sp>
        <p:sp>
          <p:nvSpPr>
            <p:cNvPr id="16" name="TextBox 15"/>
            <p:cNvSpPr txBox="1"/>
            <p:nvPr/>
          </p:nvSpPr>
          <p:spPr>
            <a:xfrm>
              <a:off x="5441203" y="4483100"/>
              <a:ext cx="1402438" cy="498598"/>
            </a:xfrm>
            <a:prstGeom prst="rect">
              <a:avLst/>
            </a:prstGeom>
            <a:noFill/>
          </p:spPr>
          <p:txBody>
            <a:bodyPr wrap="square" lIns="0" t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F5F5F"/>
                  </a:solidFill>
                  <a:effectLst/>
                  <a:uLnTx/>
                  <a:uFillTx/>
                  <a:latin typeface="Arial" panose="020B0604020202020204" pitchFamily="34" charset="0"/>
                  <a:ea typeface="Segoe Condensed" charset="0"/>
                  <a:cs typeface="Arial" panose="020B0604020202020204" pitchFamily="34" charset="0"/>
                </a:rPr>
                <a:t>Element Four Here</a:t>
              </a:r>
            </a:p>
          </p:txBody>
        </p:sp>
        <p:sp>
          <p:nvSpPr>
            <p:cNvPr id="17" name="TextBox 16"/>
            <p:cNvSpPr txBox="1"/>
            <p:nvPr/>
          </p:nvSpPr>
          <p:spPr>
            <a:xfrm>
              <a:off x="4265612" y="2374900"/>
              <a:ext cx="1092200" cy="4985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F5F5F"/>
                  </a:solidFill>
                  <a:effectLst/>
                  <a:uLnTx/>
                  <a:uFillTx/>
                  <a:latin typeface="Arial" panose="020B0604020202020204" pitchFamily="34" charset="0"/>
                  <a:ea typeface="Segoe Condensed" charset="0"/>
                  <a:cs typeface="Arial" panose="020B0604020202020204" pitchFamily="34" charset="0"/>
                </a:rPr>
                <a:t>Element Six Here</a:t>
              </a:r>
            </a:p>
          </p:txBody>
        </p:sp>
        <p:sp>
          <p:nvSpPr>
            <p:cNvPr id="18" name="Hexagon 17"/>
            <p:cNvSpPr/>
            <p:nvPr/>
          </p:nvSpPr>
          <p:spPr>
            <a:xfrm>
              <a:off x="5072316" y="2476500"/>
              <a:ext cx="2052384" cy="1769297"/>
            </a:xfrm>
            <a:prstGeom prst="hexagon">
              <a:avLst>
                <a:gd name="adj" fmla="val 29000"/>
                <a:gd name="vf" fmla="val 115470"/>
              </a:avLst>
            </a:prstGeom>
            <a:noFill/>
            <a:ln w="76200" cmpd="sng">
              <a:solidFill>
                <a:srgbClr val="D5D5D5"/>
              </a:solidFill>
            </a:ln>
            <a:effectLst>
              <a:innerShdw blurRad="622300" dir="13500000">
                <a:srgbClr val="000000">
                  <a:alpha val="50000"/>
                </a:srgbClr>
              </a:inn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Segoe Condensed" charset="0"/>
                <a:cs typeface="Arial" panose="020B0604020202020204" pitchFamily="34" charset="0"/>
              </a:endParaRPr>
            </a:p>
          </p:txBody>
        </p:sp>
        <p:sp>
          <p:nvSpPr>
            <p:cNvPr id="19" name="Right Arrow 43"/>
            <p:cNvSpPr/>
            <p:nvPr/>
          </p:nvSpPr>
          <p:spPr bwMode="auto">
            <a:xfrm rot="20700000">
              <a:off x="2970212" y="1001091"/>
              <a:ext cx="2378326" cy="1407111"/>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20" name="TextBox 19"/>
            <p:cNvSpPr txBox="1"/>
            <p:nvPr/>
          </p:nvSpPr>
          <p:spPr>
            <a:xfrm rot="20760675">
              <a:off x="3618526" y="1385053"/>
              <a:ext cx="1518420" cy="4985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EFF"/>
                  </a:solidFill>
                  <a:effectLst/>
                  <a:uLnTx/>
                  <a:uFillTx/>
                  <a:latin typeface="Arial" panose="020B0604020202020204" pitchFamily="34" charset="0"/>
                  <a:ea typeface="Segoe Condensed" charset="0"/>
                  <a:cs typeface="Arial" panose="020B0604020202020204" pitchFamily="34" charset="0"/>
                </a:rPr>
                <a:t>Connecting Element</a:t>
              </a:r>
            </a:p>
          </p:txBody>
        </p:sp>
        <p:sp>
          <p:nvSpPr>
            <p:cNvPr id="21" name="Right Arrow 43"/>
            <p:cNvSpPr/>
            <p:nvPr/>
          </p:nvSpPr>
          <p:spPr bwMode="auto">
            <a:xfrm rot="2700000">
              <a:off x="5449196" y="180806"/>
              <a:ext cx="2378324" cy="1407112"/>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22" name="Right Arrow 43"/>
            <p:cNvSpPr/>
            <p:nvPr/>
          </p:nvSpPr>
          <p:spPr bwMode="auto">
            <a:xfrm rot="6300000">
              <a:off x="7325894" y="1781006"/>
              <a:ext cx="2378324" cy="1407112"/>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23" name="Right Arrow 43"/>
            <p:cNvSpPr/>
            <p:nvPr/>
          </p:nvSpPr>
          <p:spPr bwMode="auto">
            <a:xfrm rot="9900000">
              <a:off x="6856412" y="4339714"/>
              <a:ext cx="2378326" cy="1407111"/>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24" name="Right Arrow 43"/>
            <p:cNvSpPr/>
            <p:nvPr/>
          </p:nvSpPr>
          <p:spPr bwMode="auto">
            <a:xfrm rot="13500000">
              <a:off x="4316125" y="5193882"/>
              <a:ext cx="2378324" cy="1407112"/>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25" name="Right Arrow 43"/>
            <p:cNvSpPr/>
            <p:nvPr/>
          </p:nvSpPr>
          <p:spPr bwMode="auto">
            <a:xfrm rot="17100000">
              <a:off x="2408406" y="3441282"/>
              <a:ext cx="2378324" cy="1407112"/>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panose="020B0604020202020204" pitchFamily="34" charset="0"/>
                <a:ea typeface="Segoe Condensed" charset="0"/>
                <a:cs typeface="Arial" panose="020B0604020202020204" pitchFamily="34" charset="0"/>
              </a:endParaRPr>
            </a:p>
          </p:txBody>
        </p:sp>
        <p:sp>
          <p:nvSpPr>
            <p:cNvPr id="26" name="TextBox 25"/>
            <p:cNvSpPr txBox="1"/>
            <p:nvPr/>
          </p:nvSpPr>
          <p:spPr>
            <a:xfrm rot="2715341">
              <a:off x="6037299" y="745948"/>
              <a:ext cx="1518420" cy="4985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EFF"/>
                  </a:solidFill>
                  <a:effectLst/>
                  <a:uLnTx/>
                  <a:uFillTx/>
                  <a:latin typeface="Arial" panose="020B0604020202020204" pitchFamily="34" charset="0"/>
                  <a:ea typeface="Segoe Condensed" charset="0"/>
                  <a:cs typeface="Arial" panose="020B0604020202020204" pitchFamily="34" charset="0"/>
                </a:rPr>
                <a:t>Connecting Element</a:t>
              </a:r>
            </a:p>
          </p:txBody>
        </p:sp>
        <p:sp>
          <p:nvSpPr>
            <p:cNvPr id="27" name="TextBox 26"/>
            <p:cNvSpPr txBox="1"/>
            <p:nvPr/>
          </p:nvSpPr>
          <p:spPr>
            <a:xfrm rot="17111290">
              <a:off x="7743048" y="2379085"/>
              <a:ext cx="1518420" cy="4985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EFF"/>
                  </a:solidFill>
                  <a:effectLst/>
                  <a:uLnTx/>
                  <a:uFillTx/>
                  <a:latin typeface="Arial" panose="020B0604020202020204" pitchFamily="34" charset="0"/>
                  <a:ea typeface="Segoe Condensed" charset="0"/>
                  <a:cs typeface="Arial" panose="020B0604020202020204" pitchFamily="34" charset="0"/>
                </a:rPr>
                <a:t>Connecting Element</a:t>
              </a:r>
            </a:p>
          </p:txBody>
        </p:sp>
        <p:sp>
          <p:nvSpPr>
            <p:cNvPr id="28" name="TextBox 27"/>
            <p:cNvSpPr txBox="1"/>
            <p:nvPr/>
          </p:nvSpPr>
          <p:spPr>
            <a:xfrm rot="20743987">
              <a:off x="7095911" y="4843645"/>
              <a:ext cx="1518420" cy="4985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EFF"/>
                  </a:solidFill>
                  <a:effectLst/>
                  <a:uLnTx/>
                  <a:uFillTx/>
                  <a:latin typeface="Arial" panose="020B0604020202020204" pitchFamily="34" charset="0"/>
                  <a:ea typeface="Segoe Condensed" charset="0"/>
                  <a:cs typeface="Arial" panose="020B0604020202020204" pitchFamily="34" charset="0"/>
                </a:rPr>
                <a:t>Connecting Element</a:t>
              </a:r>
            </a:p>
          </p:txBody>
        </p:sp>
        <p:sp>
          <p:nvSpPr>
            <p:cNvPr id="29" name="TextBox 28"/>
            <p:cNvSpPr txBox="1"/>
            <p:nvPr/>
          </p:nvSpPr>
          <p:spPr>
            <a:xfrm rot="2719295">
              <a:off x="4632711" y="5529384"/>
              <a:ext cx="1518420" cy="4985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EFF"/>
                  </a:solidFill>
                  <a:effectLst/>
                  <a:uLnTx/>
                  <a:uFillTx/>
                  <a:latin typeface="Arial" panose="020B0604020202020204" pitchFamily="34" charset="0"/>
                  <a:ea typeface="Segoe Condensed" charset="0"/>
                  <a:cs typeface="Arial" panose="020B0604020202020204" pitchFamily="34" charset="0"/>
                </a:rPr>
                <a:t>Connecting Element</a:t>
              </a:r>
            </a:p>
          </p:txBody>
        </p:sp>
        <p:sp>
          <p:nvSpPr>
            <p:cNvPr id="30" name="TextBox 29"/>
            <p:cNvSpPr txBox="1"/>
            <p:nvPr/>
          </p:nvSpPr>
          <p:spPr>
            <a:xfrm rot="17160478">
              <a:off x="2898644" y="3655534"/>
              <a:ext cx="1518420" cy="4985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EFF"/>
                  </a:solidFill>
                  <a:effectLst/>
                  <a:uLnTx/>
                  <a:uFillTx/>
                  <a:latin typeface="Arial" panose="020B0604020202020204" pitchFamily="34" charset="0"/>
                  <a:ea typeface="Segoe Condensed" charset="0"/>
                  <a:cs typeface="Arial" panose="020B0604020202020204" pitchFamily="34" charset="0"/>
                </a:rPr>
                <a:t>Connecting Element</a:t>
              </a:r>
            </a:p>
          </p:txBody>
        </p:sp>
      </p:grpSp>
      <p:pic>
        <p:nvPicPr>
          <p:cNvPr id="37" name="Picture 36">
            <a:extLst>
              <a:ext uri="{FF2B5EF4-FFF2-40B4-BE49-F238E27FC236}">
                <a16:creationId xmlns:a16="http://schemas.microsoft.com/office/drawing/2014/main" id="{F8C48EB3-2182-2D42-8365-7B913ECF505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7616" y="6500752"/>
            <a:ext cx="1905888" cy="322033"/>
          </a:xfrm>
          <a:prstGeom prst="rect">
            <a:avLst/>
          </a:prstGeom>
        </p:spPr>
      </p:pic>
      <p:sp>
        <p:nvSpPr>
          <p:cNvPr id="38" name="TextBox 37">
            <a:extLst>
              <a:ext uri="{FF2B5EF4-FFF2-40B4-BE49-F238E27FC236}">
                <a16:creationId xmlns:a16="http://schemas.microsoft.com/office/drawing/2014/main" id="{775329CD-7449-A342-BA21-8EF065426AB9}"/>
              </a:ext>
            </a:extLst>
          </p:cNvPr>
          <p:cNvSpPr txBox="1"/>
          <p:nvPr/>
        </p:nvSpPr>
        <p:spPr>
          <a:xfrm>
            <a:off x="-28881" y="6242596"/>
            <a:ext cx="10005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2E8BD1"/>
                </a:solidFill>
                <a:effectLst/>
                <a:uLnTx/>
                <a:uFillTx/>
                <a:latin typeface="Arial" panose="020B0604020202020204" pitchFamily="34" charset="0"/>
                <a:ea typeface="+mn-ea"/>
                <a:cs typeface="Arial" panose="020B0604020202020204" pitchFamily="34" charset="0"/>
              </a:rPr>
              <a:t>Made with</a:t>
            </a:r>
          </a:p>
        </p:txBody>
      </p:sp>
      <p:sp>
        <p:nvSpPr>
          <p:cNvPr id="39" name="TextBox 38">
            <a:extLst>
              <a:ext uri="{FF2B5EF4-FFF2-40B4-BE49-F238E27FC236}">
                <a16:creationId xmlns:a16="http://schemas.microsoft.com/office/drawing/2014/main" id="{623FB9ED-E4E0-DE43-AD19-629808B74B63}"/>
              </a:ext>
            </a:extLst>
          </p:cNvPr>
          <p:cNvSpPr txBox="1"/>
          <p:nvPr/>
        </p:nvSpPr>
        <p:spPr>
          <a:xfrm>
            <a:off x="8065213" y="6611779"/>
            <a:ext cx="4126787" cy="24622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ACED"/>
                </a:solidFill>
                <a:effectLst/>
                <a:uLnTx/>
                <a:uFillTx/>
                <a:latin typeface="Arial" panose="020B0604020202020204" pitchFamily="34" charset="0"/>
                <a:ea typeface="+mn-ea"/>
                <a:cs typeface="Arial" panose="020B0604020202020204" pitchFamily="34" charset="0"/>
              </a:rPr>
              <a:t>© 2018 - 2019 Billion Dollar Graphics. All rights reserved.</a:t>
            </a:r>
          </a:p>
        </p:txBody>
      </p:sp>
    </p:spTree>
    <p:extLst>
      <p:ext uri="{BB962C8B-B14F-4D97-AF65-F5344CB8AC3E}">
        <p14:creationId xmlns:p14="http://schemas.microsoft.com/office/powerpoint/2010/main" val="412662252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 name="Rectangle 276"/>
          <p:cNvSpPr/>
          <p:nvPr/>
        </p:nvSpPr>
        <p:spPr bwMode="auto">
          <a:xfrm>
            <a:off x="0" y="0"/>
            <a:ext cx="12192000" cy="6858000"/>
          </a:xfrm>
          <a:prstGeom prst="rect">
            <a:avLst/>
          </a:prstGeom>
          <a:solidFill>
            <a:srgbClr val="F2F2F2"/>
          </a:solidFill>
          <a:ln w="9525">
            <a:noFill/>
            <a:miter lim="800000"/>
            <a:headEnd/>
            <a:tailEnd/>
          </a:ln>
          <a:effectLst/>
        </p:spPr>
        <p:txBody>
          <a:bodyPr wrap="none" anchor="ctr">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16" name="Group 15"/>
          <p:cNvGrpSpPr/>
          <p:nvPr/>
        </p:nvGrpSpPr>
        <p:grpSpPr>
          <a:xfrm>
            <a:off x="177800" y="774700"/>
            <a:ext cx="11823593" cy="2825496"/>
            <a:chOff x="177800" y="774700"/>
            <a:chExt cx="10121221" cy="2825496"/>
          </a:xfrm>
          <a:solidFill>
            <a:srgbClr val="FFFFFF"/>
          </a:solidFill>
        </p:grpSpPr>
        <p:sp>
          <p:nvSpPr>
            <p:cNvPr id="210" name="Rectangle 209"/>
            <p:cNvSpPr/>
            <p:nvPr/>
          </p:nvSpPr>
          <p:spPr bwMode="auto">
            <a:xfrm>
              <a:off x="177800"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1" name="Rectangle 210"/>
            <p:cNvSpPr/>
            <p:nvPr/>
          </p:nvSpPr>
          <p:spPr bwMode="auto">
            <a:xfrm>
              <a:off x="1883833"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2" name="Rectangle 211"/>
            <p:cNvSpPr/>
            <p:nvPr/>
          </p:nvSpPr>
          <p:spPr bwMode="auto">
            <a:xfrm>
              <a:off x="3589866"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3" name="Rectangle 212"/>
            <p:cNvSpPr/>
            <p:nvPr/>
          </p:nvSpPr>
          <p:spPr bwMode="auto">
            <a:xfrm>
              <a:off x="5295899"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4" name="Rectangle 213"/>
            <p:cNvSpPr/>
            <p:nvPr/>
          </p:nvSpPr>
          <p:spPr bwMode="auto">
            <a:xfrm>
              <a:off x="7001932"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215" name="Rectangle 214"/>
            <p:cNvSpPr/>
            <p:nvPr/>
          </p:nvSpPr>
          <p:spPr bwMode="auto">
            <a:xfrm>
              <a:off x="8707965"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sp>
        <p:nvSpPr>
          <p:cNvPr id="225" name="TextBox 224"/>
          <p:cNvSpPr txBox="1"/>
          <p:nvPr/>
        </p:nvSpPr>
        <p:spPr>
          <a:xfrm>
            <a:off x="177800" y="774700"/>
            <a:ext cx="1600200" cy="72019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 Hexagon: </a:t>
            </a:r>
            <a:r>
              <a:rPr kumimoji="0" lang="en-US" sz="1200" b="0" i="0" u="none" strike="noStrike" kern="1200" cap="none" spc="0" normalizeH="0" baseline="0" noProof="0" dirty="0">
                <a:ln>
                  <a:noFill/>
                </a:ln>
                <a:solidFill>
                  <a:srgbClr val="000000"/>
                </a:solidFill>
                <a:effectLst/>
                <a:uLnTx/>
                <a:uFillTx/>
                <a:latin typeface="Arial"/>
                <a:ea typeface="+mn-ea"/>
                <a:cs typeface="Arial"/>
              </a:rPr>
              <a:t>Make a pie chart with six equal segments. (This is our guide.)</a:t>
            </a:r>
          </a:p>
        </p:txBody>
      </p:sp>
      <p:sp>
        <p:nvSpPr>
          <p:cNvPr id="227" name="TextBox 226"/>
          <p:cNvSpPr txBox="1"/>
          <p:nvPr/>
        </p:nvSpPr>
        <p:spPr>
          <a:xfrm>
            <a:off x="2198015" y="774700"/>
            <a:ext cx="1600200" cy="406265"/>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2. Hexagon: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 Trapezoid</a:t>
            </a:r>
          </a:p>
        </p:txBody>
      </p:sp>
      <p:sp>
        <p:nvSpPr>
          <p:cNvPr id="228" name="TextBox 227"/>
          <p:cNvSpPr txBox="1"/>
          <p:nvPr/>
        </p:nvSpPr>
        <p:spPr>
          <a:xfrm>
            <a:off x="4190092" y="774700"/>
            <a:ext cx="1600200" cy="10341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3. Hexagon: </a:t>
            </a:r>
            <a:r>
              <a:rPr kumimoji="0" lang="en-US" sz="1200" b="0" i="0" u="none" strike="noStrike" kern="1200" cap="none" spc="0" normalizeH="0" baseline="0" noProof="0" dirty="0">
                <a:ln>
                  <a:noFill/>
                </a:ln>
                <a:solidFill>
                  <a:srgbClr val="000000"/>
                </a:solidFill>
                <a:effectLst/>
                <a:uLnTx/>
                <a:uFillTx/>
                <a:latin typeface="Arial"/>
                <a:ea typeface="+mn-ea"/>
                <a:cs typeface="Arial"/>
              </a:rPr>
              <a:t>Position and scale the Trapezoid so that aligns with one segment of the pie chart.</a:t>
            </a:r>
          </a:p>
        </p:txBody>
      </p:sp>
      <p:sp>
        <p:nvSpPr>
          <p:cNvPr id="230" name="TextBox 229"/>
          <p:cNvSpPr txBox="1"/>
          <p:nvPr/>
        </p:nvSpPr>
        <p:spPr>
          <a:xfrm>
            <a:off x="8169614" y="774700"/>
            <a:ext cx="1600200" cy="72019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5. Hexagon: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 hexagon holding your Shift key. Rotate 90 degrees.</a:t>
            </a:r>
          </a:p>
        </p:txBody>
      </p:sp>
      <p:sp>
        <p:nvSpPr>
          <p:cNvPr id="231" name="TextBox 230"/>
          <p:cNvSpPr txBox="1"/>
          <p:nvPr/>
        </p:nvSpPr>
        <p:spPr>
          <a:xfrm>
            <a:off x="10160989" y="774700"/>
            <a:ext cx="1840403" cy="10341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6. Hexagon: </a:t>
            </a:r>
            <a:r>
              <a:rPr kumimoji="0" lang="en-US" sz="1200" b="0" i="0" u="none" strike="noStrike" kern="1200" cap="none" spc="0" normalizeH="0" baseline="0" noProof="0" dirty="0">
                <a:ln>
                  <a:noFill/>
                </a:ln>
                <a:solidFill>
                  <a:srgbClr val="000000"/>
                </a:solidFill>
                <a:effectLst/>
                <a:uLnTx/>
                <a:uFillTx/>
                <a:latin typeface="Arial"/>
                <a:ea typeface="+mn-ea"/>
                <a:cs typeface="Arial"/>
              </a:rPr>
              <a:t>Delete the pie chart. Select the hexagon, Send to Back and center behind your segmented Hexagon. (See below.) </a:t>
            </a:r>
          </a:p>
        </p:txBody>
      </p:sp>
      <p:grpSp>
        <p:nvGrpSpPr>
          <p:cNvPr id="226" name="Group 225"/>
          <p:cNvGrpSpPr/>
          <p:nvPr/>
        </p:nvGrpSpPr>
        <p:grpSpPr>
          <a:xfrm>
            <a:off x="204646" y="101600"/>
            <a:ext cx="1813366" cy="596900"/>
            <a:chOff x="0" y="1924050"/>
            <a:chExt cx="9144000" cy="3009901"/>
          </a:xfrm>
        </p:grpSpPr>
        <p:sp>
          <p:nvSpPr>
            <p:cNvPr id="232" name="Freeform 5"/>
            <p:cNvSpPr>
              <a:spLocks/>
            </p:cNvSpPr>
            <p:nvPr/>
          </p:nvSpPr>
          <p:spPr bwMode="auto">
            <a:xfrm>
              <a:off x="28575" y="1946275"/>
              <a:ext cx="361950" cy="388938"/>
            </a:xfrm>
            <a:custGeom>
              <a:avLst/>
              <a:gdLst>
                <a:gd name="T0" fmla="*/ 424 w 457"/>
                <a:gd name="T1" fmla="*/ 490 h 490"/>
                <a:gd name="T2" fmla="*/ 424 w 457"/>
                <a:gd name="T3" fmla="*/ 142 h 490"/>
                <a:gd name="T4" fmla="*/ 424 w 457"/>
                <a:gd name="T5" fmla="*/ 142 h 490"/>
                <a:gd name="T6" fmla="*/ 427 w 457"/>
                <a:gd name="T7" fmla="*/ 69 h 490"/>
                <a:gd name="T8" fmla="*/ 426 w 457"/>
                <a:gd name="T9" fmla="*/ 69 h 490"/>
                <a:gd name="T10" fmla="*/ 426 w 457"/>
                <a:gd name="T11" fmla="*/ 69 h 490"/>
                <a:gd name="T12" fmla="*/ 409 w 457"/>
                <a:gd name="T13" fmla="*/ 112 h 490"/>
                <a:gd name="T14" fmla="*/ 234 w 457"/>
                <a:gd name="T15" fmla="*/ 490 h 490"/>
                <a:gd name="T16" fmla="*/ 223 w 457"/>
                <a:gd name="T17" fmla="*/ 490 h 490"/>
                <a:gd name="T18" fmla="*/ 48 w 457"/>
                <a:gd name="T19" fmla="*/ 114 h 490"/>
                <a:gd name="T20" fmla="*/ 48 w 457"/>
                <a:gd name="T21" fmla="*/ 114 h 490"/>
                <a:gd name="T22" fmla="*/ 40 w 457"/>
                <a:gd name="T23" fmla="*/ 94 h 490"/>
                <a:gd name="T24" fmla="*/ 33 w 457"/>
                <a:gd name="T25" fmla="*/ 68 h 490"/>
                <a:gd name="T26" fmla="*/ 32 w 457"/>
                <a:gd name="T27" fmla="*/ 68 h 490"/>
                <a:gd name="T28" fmla="*/ 32 w 457"/>
                <a:gd name="T29" fmla="*/ 68 h 490"/>
                <a:gd name="T30" fmla="*/ 33 w 457"/>
                <a:gd name="T31" fmla="*/ 101 h 490"/>
                <a:gd name="T32" fmla="*/ 33 w 457"/>
                <a:gd name="T33" fmla="*/ 134 h 490"/>
                <a:gd name="T34" fmla="*/ 33 w 457"/>
                <a:gd name="T35" fmla="*/ 490 h 490"/>
                <a:gd name="T36" fmla="*/ 0 w 457"/>
                <a:gd name="T37" fmla="*/ 490 h 490"/>
                <a:gd name="T38" fmla="*/ 0 w 457"/>
                <a:gd name="T39" fmla="*/ 0 h 490"/>
                <a:gd name="T40" fmla="*/ 32 w 457"/>
                <a:gd name="T41" fmla="*/ 0 h 490"/>
                <a:gd name="T42" fmla="*/ 215 w 457"/>
                <a:gd name="T43" fmla="*/ 394 h 490"/>
                <a:gd name="T44" fmla="*/ 215 w 457"/>
                <a:gd name="T45" fmla="*/ 394 h 490"/>
                <a:gd name="T46" fmla="*/ 218 w 457"/>
                <a:gd name="T47" fmla="*/ 404 h 490"/>
                <a:gd name="T48" fmla="*/ 218 w 457"/>
                <a:gd name="T49" fmla="*/ 404 h 490"/>
                <a:gd name="T50" fmla="*/ 221 w 457"/>
                <a:gd name="T51" fmla="*/ 415 h 490"/>
                <a:gd name="T52" fmla="*/ 221 w 457"/>
                <a:gd name="T53" fmla="*/ 415 h 490"/>
                <a:gd name="T54" fmla="*/ 229 w 457"/>
                <a:gd name="T55" fmla="*/ 435 h 490"/>
                <a:gd name="T56" fmla="*/ 231 w 457"/>
                <a:gd name="T57" fmla="*/ 435 h 490"/>
                <a:gd name="T58" fmla="*/ 234 w 457"/>
                <a:gd name="T59" fmla="*/ 424 h 490"/>
                <a:gd name="T60" fmla="*/ 234 w 457"/>
                <a:gd name="T61" fmla="*/ 424 h 490"/>
                <a:gd name="T62" fmla="*/ 246 w 457"/>
                <a:gd name="T63" fmla="*/ 391 h 490"/>
                <a:gd name="T64" fmla="*/ 426 w 457"/>
                <a:gd name="T65" fmla="*/ 0 h 490"/>
                <a:gd name="T66" fmla="*/ 457 w 457"/>
                <a:gd name="T67" fmla="*/ 0 h 490"/>
                <a:gd name="T68" fmla="*/ 457 w 457"/>
                <a:gd name="T69" fmla="*/ 490 h 490"/>
                <a:gd name="T70" fmla="*/ 424 w 457"/>
                <a:gd name="T7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7" h="490">
                  <a:moveTo>
                    <a:pt x="424" y="490"/>
                  </a:moveTo>
                  <a:lnTo>
                    <a:pt x="424" y="142"/>
                  </a:lnTo>
                  <a:lnTo>
                    <a:pt x="424" y="142"/>
                  </a:lnTo>
                  <a:lnTo>
                    <a:pt x="427" y="69"/>
                  </a:lnTo>
                  <a:lnTo>
                    <a:pt x="426" y="69"/>
                  </a:lnTo>
                  <a:lnTo>
                    <a:pt x="426" y="69"/>
                  </a:lnTo>
                  <a:lnTo>
                    <a:pt x="409" y="112"/>
                  </a:lnTo>
                  <a:lnTo>
                    <a:pt x="234" y="490"/>
                  </a:lnTo>
                  <a:lnTo>
                    <a:pt x="223" y="490"/>
                  </a:lnTo>
                  <a:lnTo>
                    <a:pt x="48" y="114"/>
                  </a:lnTo>
                  <a:lnTo>
                    <a:pt x="48" y="114"/>
                  </a:lnTo>
                  <a:lnTo>
                    <a:pt x="40" y="94"/>
                  </a:lnTo>
                  <a:lnTo>
                    <a:pt x="33" y="68"/>
                  </a:lnTo>
                  <a:lnTo>
                    <a:pt x="32" y="68"/>
                  </a:lnTo>
                  <a:lnTo>
                    <a:pt x="32" y="68"/>
                  </a:lnTo>
                  <a:lnTo>
                    <a:pt x="33" y="101"/>
                  </a:lnTo>
                  <a:lnTo>
                    <a:pt x="33" y="134"/>
                  </a:lnTo>
                  <a:lnTo>
                    <a:pt x="33" y="490"/>
                  </a:lnTo>
                  <a:lnTo>
                    <a:pt x="0" y="490"/>
                  </a:lnTo>
                  <a:lnTo>
                    <a:pt x="0" y="0"/>
                  </a:lnTo>
                  <a:lnTo>
                    <a:pt x="32" y="0"/>
                  </a:lnTo>
                  <a:lnTo>
                    <a:pt x="215" y="394"/>
                  </a:lnTo>
                  <a:lnTo>
                    <a:pt x="215" y="394"/>
                  </a:lnTo>
                  <a:lnTo>
                    <a:pt x="218" y="404"/>
                  </a:lnTo>
                  <a:lnTo>
                    <a:pt x="218" y="404"/>
                  </a:lnTo>
                  <a:lnTo>
                    <a:pt x="221" y="415"/>
                  </a:lnTo>
                  <a:lnTo>
                    <a:pt x="221" y="415"/>
                  </a:lnTo>
                  <a:lnTo>
                    <a:pt x="229" y="435"/>
                  </a:lnTo>
                  <a:lnTo>
                    <a:pt x="231" y="435"/>
                  </a:lnTo>
                  <a:lnTo>
                    <a:pt x="234" y="424"/>
                  </a:lnTo>
                  <a:lnTo>
                    <a:pt x="234" y="424"/>
                  </a:lnTo>
                  <a:lnTo>
                    <a:pt x="246" y="391"/>
                  </a:lnTo>
                  <a:lnTo>
                    <a:pt x="426" y="0"/>
                  </a:lnTo>
                  <a:lnTo>
                    <a:pt x="457" y="0"/>
                  </a:lnTo>
                  <a:lnTo>
                    <a:pt x="457" y="490"/>
                  </a:lnTo>
                  <a:lnTo>
                    <a:pt x="424" y="490"/>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6" name="Freeform 6"/>
            <p:cNvSpPr>
              <a:spLocks noEditPoints="1"/>
            </p:cNvSpPr>
            <p:nvPr/>
          </p:nvSpPr>
          <p:spPr bwMode="auto">
            <a:xfrm>
              <a:off x="476250" y="1946275"/>
              <a:ext cx="41275" cy="388938"/>
            </a:xfrm>
            <a:custGeom>
              <a:avLst/>
              <a:gdLst>
                <a:gd name="T0" fmla="*/ 26 w 53"/>
                <a:gd name="T1" fmla="*/ 51 h 490"/>
                <a:gd name="T2" fmla="*/ 26 w 53"/>
                <a:gd name="T3" fmla="*/ 51 h 490"/>
                <a:gd name="T4" fmla="*/ 16 w 53"/>
                <a:gd name="T5" fmla="*/ 49 h 490"/>
                <a:gd name="T6" fmla="*/ 8 w 53"/>
                <a:gd name="T7" fmla="*/ 45 h 490"/>
                <a:gd name="T8" fmla="*/ 8 w 53"/>
                <a:gd name="T9" fmla="*/ 45 h 490"/>
                <a:gd name="T10" fmla="*/ 5 w 53"/>
                <a:gd name="T11" fmla="*/ 40 h 490"/>
                <a:gd name="T12" fmla="*/ 3 w 53"/>
                <a:gd name="T13" fmla="*/ 36 h 490"/>
                <a:gd name="T14" fmla="*/ 2 w 53"/>
                <a:gd name="T15" fmla="*/ 31 h 490"/>
                <a:gd name="T16" fmla="*/ 0 w 53"/>
                <a:gd name="T17" fmla="*/ 25 h 490"/>
                <a:gd name="T18" fmla="*/ 0 w 53"/>
                <a:gd name="T19" fmla="*/ 25 h 490"/>
                <a:gd name="T20" fmla="*/ 2 w 53"/>
                <a:gd name="T21" fmla="*/ 20 h 490"/>
                <a:gd name="T22" fmla="*/ 3 w 53"/>
                <a:gd name="T23" fmla="*/ 15 h 490"/>
                <a:gd name="T24" fmla="*/ 5 w 53"/>
                <a:gd name="T25" fmla="*/ 10 h 490"/>
                <a:gd name="T26" fmla="*/ 8 w 53"/>
                <a:gd name="T27" fmla="*/ 7 h 490"/>
                <a:gd name="T28" fmla="*/ 8 w 53"/>
                <a:gd name="T29" fmla="*/ 7 h 490"/>
                <a:gd name="T30" fmla="*/ 16 w 53"/>
                <a:gd name="T31" fmla="*/ 2 h 490"/>
                <a:gd name="T32" fmla="*/ 26 w 53"/>
                <a:gd name="T33" fmla="*/ 0 h 490"/>
                <a:gd name="T34" fmla="*/ 26 w 53"/>
                <a:gd name="T35" fmla="*/ 0 h 490"/>
                <a:gd name="T36" fmla="*/ 36 w 53"/>
                <a:gd name="T37" fmla="*/ 2 h 490"/>
                <a:gd name="T38" fmla="*/ 44 w 53"/>
                <a:gd name="T39" fmla="*/ 7 h 490"/>
                <a:gd name="T40" fmla="*/ 44 w 53"/>
                <a:gd name="T41" fmla="*/ 7 h 490"/>
                <a:gd name="T42" fmla="*/ 48 w 53"/>
                <a:gd name="T43" fmla="*/ 10 h 490"/>
                <a:gd name="T44" fmla="*/ 51 w 53"/>
                <a:gd name="T45" fmla="*/ 15 h 490"/>
                <a:gd name="T46" fmla="*/ 53 w 53"/>
                <a:gd name="T47" fmla="*/ 20 h 490"/>
                <a:gd name="T48" fmla="*/ 53 w 53"/>
                <a:gd name="T49" fmla="*/ 25 h 490"/>
                <a:gd name="T50" fmla="*/ 53 w 53"/>
                <a:gd name="T51" fmla="*/ 25 h 490"/>
                <a:gd name="T52" fmla="*/ 53 w 53"/>
                <a:gd name="T53" fmla="*/ 30 h 490"/>
                <a:gd name="T54" fmla="*/ 51 w 53"/>
                <a:gd name="T55" fmla="*/ 35 h 490"/>
                <a:gd name="T56" fmla="*/ 49 w 53"/>
                <a:gd name="T57" fmla="*/ 40 h 490"/>
                <a:gd name="T58" fmla="*/ 44 w 53"/>
                <a:gd name="T59" fmla="*/ 45 h 490"/>
                <a:gd name="T60" fmla="*/ 44 w 53"/>
                <a:gd name="T61" fmla="*/ 45 h 490"/>
                <a:gd name="T62" fmla="*/ 41 w 53"/>
                <a:gd name="T63" fmla="*/ 48 h 490"/>
                <a:gd name="T64" fmla="*/ 36 w 53"/>
                <a:gd name="T65" fmla="*/ 49 h 490"/>
                <a:gd name="T66" fmla="*/ 31 w 53"/>
                <a:gd name="T67" fmla="*/ 51 h 490"/>
                <a:gd name="T68" fmla="*/ 26 w 53"/>
                <a:gd name="T69" fmla="*/ 51 h 490"/>
                <a:gd name="T70" fmla="*/ 26 w 53"/>
                <a:gd name="T71" fmla="*/ 51 h 490"/>
                <a:gd name="T72" fmla="*/ 12 w 53"/>
                <a:gd name="T73" fmla="*/ 490 h 490"/>
                <a:gd name="T74" fmla="*/ 12 w 53"/>
                <a:gd name="T75" fmla="*/ 140 h 490"/>
                <a:gd name="T76" fmla="*/ 43 w 53"/>
                <a:gd name="T77" fmla="*/ 140 h 490"/>
                <a:gd name="T78" fmla="*/ 43 w 53"/>
                <a:gd name="T79" fmla="*/ 490 h 490"/>
                <a:gd name="T80" fmla="*/ 12 w 53"/>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 h="490">
                  <a:moveTo>
                    <a:pt x="26" y="51"/>
                  </a:moveTo>
                  <a:lnTo>
                    <a:pt x="26" y="51"/>
                  </a:lnTo>
                  <a:lnTo>
                    <a:pt x="16" y="49"/>
                  </a:lnTo>
                  <a:lnTo>
                    <a:pt x="8" y="45"/>
                  </a:lnTo>
                  <a:lnTo>
                    <a:pt x="8" y="45"/>
                  </a:lnTo>
                  <a:lnTo>
                    <a:pt x="5" y="40"/>
                  </a:lnTo>
                  <a:lnTo>
                    <a:pt x="3" y="36"/>
                  </a:lnTo>
                  <a:lnTo>
                    <a:pt x="2" y="31"/>
                  </a:lnTo>
                  <a:lnTo>
                    <a:pt x="0" y="25"/>
                  </a:lnTo>
                  <a:lnTo>
                    <a:pt x="0" y="25"/>
                  </a:lnTo>
                  <a:lnTo>
                    <a:pt x="2" y="20"/>
                  </a:lnTo>
                  <a:lnTo>
                    <a:pt x="3" y="15"/>
                  </a:lnTo>
                  <a:lnTo>
                    <a:pt x="5" y="10"/>
                  </a:lnTo>
                  <a:lnTo>
                    <a:pt x="8" y="7"/>
                  </a:lnTo>
                  <a:lnTo>
                    <a:pt x="8" y="7"/>
                  </a:lnTo>
                  <a:lnTo>
                    <a:pt x="16" y="2"/>
                  </a:lnTo>
                  <a:lnTo>
                    <a:pt x="26" y="0"/>
                  </a:lnTo>
                  <a:lnTo>
                    <a:pt x="26" y="0"/>
                  </a:lnTo>
                  <a:lnTo>
                    <a:pt x="36" y="2"/>
                  </a:lnTo>
                  <a:lnTo>
                    <a:pt x="44" y="7"/>
                  </a:lnTo>
                  <a:lnTo>
                    <a:pt x="44" y="7"/>
                  </a:lnTo>
                  <a:lnTo>
                    <a:pt x="48" y="10"/>
                  </a:lnTo>
                  <a:lnTo>
                    <a:pt x="51" y="15"/>
                  </a:lnTo>
                  <a:lnTo>
                    <a:pt x="53" y="20"/>
                  </a:lnTo>
                  <a:lnTo>
                    <a:pt x="53" y="25"/>
                  </a:lnTo>
                  <a:lnTo>
                    <a:pt x="53" y="25"/>
                  </a:lnTo>
                  <a:lnTo>
                    <a:pt x="53" y="30"/>
                  </a:lnTo>
                  <a:lnTo>
                    <a:pt x="51" y="35"/>
                  </a:lnTo>
                  <a:lnTo>
                    <a:pt x="49" y="40"/>
                  </a:lnTo>
                  <a:lnTo>
                    <a:pt x="44" y="45"/>
                  </a:lnTo>
                  <a:lnTo>
                    <a:pt x="44" y="45"/>
                  </a:lnTo>
                  <a:lnTo>
                    <a:pt x="41" y="48"/>
                  </a:lnTo>
                  <a:lnTo>
                    <a:pt x="36" y="49"/>
                  </a:lnTo>
                  <a:lnTo>
                    <a:pt x="31" y="51"/>
                  </a:lnTo>
                  <a:lnTo>
                    <a:pt x="26" y="51"/>
                  </a:lnTo>
                  <a:lnTo>
                    <a:pt x="26" y="51"/>
                  </a:lnTo>
                  <a:close/>
                  <a:moveTo>
                    <a:pt x="12" y="490"/>
                  </a:moveTo>
                  <a:lnTo>
                    <a:pt x="12" y="140"/>
                  </a:lnTo>
                  <a:lnTo>
                    <a:pt x="43" y="140"/>
                  </a:lnTo>
                  <a:lnTo>
                    <a:pt x="43" y="490"/>
                  </a:lnTo>
                  <a:lnTo>
                    <a:pt x="12" y="490"/>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7" name="Freeform 7"/>
            <p:cNvSpPr>
              <a:spLocks/>
            </p:cNvSpPr>
            <p:nvPr/>
          </p:nvSpPr>
          <p:spPr bwMode="auto">
            <a:xfrm>
              <a:off x="598488" y="1924050"/>
              <a:ext cx="195263" cy="411163"/>
            </a:xfrm>
            <a:custGeom>
              <a:avLst/>
              <a:gdLst>
                <a:gd name="T0" fmla="*/ 199 w 246"/>
                <a:gd name="T1" fmla="*/ 518 h 518"/>
                <a:gd name="T2" fmla="*/ 33 w 246"/>
                <a:gd name="T3" fmla="*/ 345 h 518"/>
                <a:gd name="T4" fmla="*/ 31 w 246"/>
                <a:gd name="T5" fmla="*/ 345 h 518"/>
                <a:gd name="T6" fmla="*/ 31 w 246"/>
                <a:gd name="T7" fmla="*/ 518 h 518"/>
                <a:gd name="T8" fmla="*/ 0 w 246"/>
                <a:gd name="T9" fmla="*/ 518 h 518"/>
                <a:gd name="T10" fmla="*/ 0 w 246"/>
                <a:gd name="T11" fmla="*/ 0 h 518"/>
                <a:gd name="T12" fmla="*/ 31 w 246"/>
                <a:gd name="T13" fmla="*/ 0 h 518"/>
                <a:gd name="T14" fmla="*/ 31 w 246"/>
                <a:gd name="T15" fmla="*/ 333 h 518"/>
                <a:gd name="T16" fmla="*/ 33 w 246"/>
                <a:gd name="T17" fmla="*/ 333 h 518"/>
                <a:gd name="T18" fmla="*/ 191 w 246"/>
                <a:gd name="T19" fmla="*/ 168 h 518"/>
                <a:gd name="T20" fmla="*/ 232 w 246"/>
                <a:gd name="T21" fmla="*/ 168 h 518"/>
                <a:gd name="T22" fmla="*/ 66 w 246"/>
                <a:gd name="T23" fmla="*/ 336 h 518"/>
                <a:gd name="T24" fmla="*/ 246 w 246"/>
                <a:gd name="T25" fmla="*/ 518 h 518"/>
                <a:gd name="T26" fmla="*/ 199 w 246"/>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6" y="518"/>
                  </a:lnTo>
                  <a:lnTo>
                    <a:pt x="199" y="51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8" name="Freeform 8"/>
            <p:cNvSpPr>
              <a:spLocks noEditPoints="1"/>
            </p:cNvSpPr>
            <p:nvPr/>
          </p:nvSpPr>
          <p:spPr bwMode="auto">
            <a:xfrm>
              <a:off x="825500" y="2051050"/>
              <a:ext cx="230188" cy="290513"/>
            </a:xfrm>
            <a:custGeom>
              <a:avLst/>
              <a:gdLst>
                <a:gd name="T0" fmla="*/ 33 w 290"/>
                <a:gd name="T1" fmla="*/ 201 h 366"/>
                <a:gd name="T2" fmla="*/ 41 w 290"/>
                <a:gd name="T3" fmla="*/ 249 h 366"/>
                <a:gd name="T4" fmla="*/ 58 w 290"/>
                <a:gd name="T5" fmla="*/ 285 h 366"/>
                <a:gd name="T6" fmla="*/ 74 w 290"/>
                <a:gd name="T7" fmla="*/ 307 h 366"/>
                <a:gd name="T8" fmla="*/ 106 w 290"/>
                <a:gd name="T9" fmla="*/ 326 h 366"/>
                <a:gd name="T10" fmla="*/ 143 w 290"/>
                <a:gd name="T11" fmla="*/ 336 h 366"/>
                <a:gd name="T12" fmla="*/ 172 w 290"/>
                <a:gd name="T13" fmla="*/ 336 h 366"/>
                <a:gd name="T14" fmla="*/ 214 w 290"/>
                <a:gd name="T15" fmla="*/ 326 h 366"/>
                <a:gd name="T16" fmla="*/ 257 w 290"/>
                <a:gd name="T17" fmla="*/ 303 h 366"/>
                <a:gd name="T18" fmla="*/ 272 w 290"/>
                <a:gd name="T19" fmla="*/ 328 h 366"/>
                <a:gd name="T20" fmla="*/ 229 w 290"/>
                <a:gd name="T21" fmla="*/ 351 h 366"/>
                <a:gd name="T22" fmla="*/ 183 w 290"/>
                <a:gd name="T23" fmla="*/ 364 h 366"/>
                <a:gd name="T24" fmla="*/ 150 w 290"/>
                <a:gd name="T25" fmla="*/ 366 h 366"/>
                <a:gd name="T26" fmla="*/ 104 w 290"/>
                <a:gd name="T27" fmla="*/ 359 h 366"/>
                <a:gd name="T28" fmla="*/ 64 w 290"/>
                <a:gd name="T29" fmla="*/ 338 h 366"/>
                <a:gd name="T30" fmla="*/ 41 w 290"/>
                <a:gd name="T31" fmla="*/ 318 h 366"/>
                <a:gd name="T32" fmla="*/ 17 w 290"/>
                <a:gd name="T33" fmla="*/ 275 h 366"/>
                <a:gd name="T34" fmla="*/ 2 w 290"/>
                <a:gd name="T35" fmla="*/ 222 h 366"/>
                <a:gd name="T36" fmla="*/ 0 w 290"/>
                <a:gd name="T37" fmla="*/ 181 h 366"/>
                <a:gd name="T38" fmla="*/ 5 w 290"/>
                <a:gd name="T39" fmla="*/ 127 h 366"/>
                <a:gd name="T40" fmla="*/ 23 w 290"/>
                <a:gd name="T41" fmla="*/ 79 h 366"/>
                <a:gd name="T42" fmla="*/ 43 w 290"/>
                <a:gd name="T43" fmla="*/ 51 h 366"/>
                <a:gd name="T44" fmla="*/ 79 w 290"/>
                <a:gd name="T45" fmla="*/ 20 h 366"/>
                <a:gd name="T46" fmla="*/ 124 w 290"/>
                <a:gd name="T47" fmla="*/ 3 h 366"/>
                <a:gd name="T48" fmla="*/ 157 w 290"/>
                <a:gd name="T49" fmla="*/ 0 h 366"/>
                <a:gd name="T50" fmla="*/ 201 w 290"/>
                <a:gd name="T51" fmla="*/ 5 h 366"/>
                <a:gd name="T52" fmla="*/ 237 w 290"/>
                <a:gd name="T53" fmla="*/ 25 h 366"/>
                <a:gd name="T54" fmla="*/ 256 w 290"/>
                <a:gd name="T55" fmla="*/ 44 h 366"/>
                <a:gd name="T56" fmla="*/ 277 w 290"/>
                <a:gd name="T57" fmla="*/ 84 h 366"/>
                <a:gd name="T58" fmla="*/ 289 w 290"/>
                <a:gd name="T59" fmla="*/ 132 h 366"/>
                <a:gd name="T60" fmla="*/ 290 w 290"/>
                <a:gd name="T61" fmla="*/ 185 h 366"/>
                <a:gd name="T62" fmla="*/ 259 w 290"/>
                <a:gd name="T63" fmla="*/ 155 h 366"/>
                <a:gd name="T64" fmla="*/ 246 w 290"/>
                <a:gd name="T65" fmla="*/ 91 h 366"/>
                <a:gd name="T66" fmla="*/ 229 w 290"/>
                <a:gd name="T67" fmla="*/ 61 h 366"/>
                <a:gd name="T68" fmla="*/ 214 w 290"/>
                <a:gd name="T69" fmla="*/ 46 h 366"/>
                <a:gd name="T70" fmla="*/ 188 w 290"/>
                <a:gd name="T71" fmla="*/ 33 h 366"/>
                <a:gd name="T72" fmla="*/ 155 w 290"/>
                <a:gd name="T73" fmla="*/ 28 h 366"/>
                <a:gd name="T74" fmla="*/ 132 w 290"/>
                <a:gd name="T75" fmla="*/ 30 h 366"/>
                <a:gd name="T76" fmla="*/ 101 w 290"/>
                <a:gd name="T77" fmla="*/ 41 h 366"/>
                <a:gd name="T78" fmla="*/ 73 w 290"/>
                <a:gd name="T79" fmla="*/ 61 h 366"/>
                <a:gd name="T80" fmla="*/ 59 w 290"/>
                <a:gd name="T81" fmla="*/ 79 h 366"/>
                <a:gd name="T82" fmla="*/ 43 w 290"/>
                <a:gd name="T83" fmla="*/ 114 h 366"/>
                <a:gd name="T84" fmla="*/ 259 w 290"/>
                <a:gd name="T85" fmla="*/ 15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0" h="366">
                  <a:moveTo>
                    <a:pt x="33" y="185"/>
                  </a:moveTo>
                  <a:lnTo>
                    <a:pt x="33" y="185"/>
                  </a:lnTo>
                  <a:lnTo>
                    <a:pt x="33" y="201"/>
                  </a:lnTo>
                  <a:lnTo>
                    <a:pt x="35" y="218"/>
                  </a:lnTo>
                  <a:lnTo>
                    <a:pt x="36" y="234"/>
                  </a:lnTo>
                  <a:lnTo>
                    <a:pt x="41" y="249"/>
                  </a:lnTo>
                  <a:lnTo>
                    <a:pt x="45" y="262"/>
                  </a:lnTo>
                  <a:lnTo>
                    <a:pt x="51" y="274"/>
                  </a:lnTo>
                  <a:lnTo>
                    <a:pt x="58" y="285"/>
                  </a:lnTo>
                  <a:lnTo>
                    <a:pt x="66" y="297"/>
                  </a:lnTo>
                  <a:lnTo>
                    <a:pt x="66" y="297"/>
                  </a:lnTo>
                  <a:lnTo>
                    <a:pt x="74" y="307"/>
                  </a:lnTo>
                  <a:lnTo>
                    <a:pt x="84" y="315"/>
                  </a:lnTo>
                  <a:lnTo>
                    <a:pt x="94" y="321"/>
                  </a:lnTo>
                  <a:lnTo>
                    <a:pt x="106" y="326"/>
                  </a:lnTo>
                  <a:lnTo>
                    <a:pt x="117" y="331"/>
                  </a:lnTo>
                  <a:lnTo>
                    <a:pt x="129" y="335"/>
                  </a:lnTo>
                  <a:lnTo>
                    <a:pt x="143" y="336"/>
                  </a:lnTo>
                  <a:lnTo>
                    <a:pt x="157" y="338"/>
                  </a:lnTo>
                  <a:lnTo>
                    <a:pt x="157" y="338"/>
                  </a:lnTo>
                  <a:lnTo>
                    <a:pt x="172" y="336"/>
                  </a:lnTo>
                  <a:lnTo>
                    <a:pt x="186" y="335"/>
                  </a:lnTo>
                  <a:lnTo>
                    <a:pt x="201" y="331"/>
                  </a:lnTo>
                  <a:lnTo>
                    <a:pt x="214" y="326"/>
                  </a:lnTo>
                  <a:lnTo>
                    <a:pt x="229" y="320"/>
                  </a:lnTo>
                  <a:lnTo>
                    <a:pt x="244" y="313"/>
                  </a:lnTo>
                  <a:lnTo>
                    <a:pt x="257" y="303"/>
                  </a:lnTo>
                  <a:lnTo>
                    <a:pt x="272" y="293"/>
                  </a:lnTo>
                  <a:lnTo>
                    <a:pt x="272" y="328"/>
                  </a:lnTo>
                  <a:lnTo>
                    <a:pt x="272" y="328"/>
                  </a:lnTo>
                  <a:lnTo>
                    <a:pt x="257" y="336"/>
                  </a:lnTo>
                  <a:lnTo>
                    <a:pt x="244" y="345"/>
                  </a:lnTo>
                  <a:lnTo>
                    <a:pt x="229" y="351"/>
                  </a:lnTo>
                  <a:lnTo>
                    <a:pt x="214" y="356"/>
                  </a:lnTo>
                  <a:lnTo>
                    <a:pt x="200" y="361"/>
                  </a:lnTo>
                  <a:lnTo>
                    <a:pt x="183" y="364"/>
                  </a:lnTo>
                  <a:lnTo>
                    <a:pt x="167" y="366"/>
                  </a:lnTo>
                  <a:lnTo>
                    <a:pt x="150" y="366"/>
                  </a:lnTo>
                  <a:lnTo>
                    <a:pt x="150" y="366"/>
                  </a:lnTo>
                  <a:lnTo>
                    <a:pt x="134" y="366"/>
                  </a:lnTo>
                  <a:lnTo>
                    <a:pt x="119" y="363"/>
                  </a:lnTo>
                  <a:lnTo>
                    <a:pt x="104" y="359"/>
                  </a:lnTo>
                  <a:lnTo>
                    <a:pt x="89" y="354"/>
                  </a:lnTo>
                  <a:lnTo>
                    <a:pt x="76" y="346"/>
                  </a:lnTo>
                  <a:lnTo>
                    <a:pt x="64" y="338"/>
                  </a:lnTo>
                  <a:lnTo>
                    <a:pt x="51" y="328"/>
                  </a:lnTo>
                  <a:lnTo>
                    <a:pt x="41" y="318"/>
                  </a:lnTo>
                  <a:lnTo>
                    <a:pt x="41" y="318"/>
                  </a:lnTo>
                  <a:lnTo>
                    <a:pt x="31" y="305"/>
                  </a:lnTo>
                  <a:lnTo>
                    <a:pt x="23" y="290"/>
                  </a:lnTo>
                  <a:lnTo>
                    <a:pt x="17" y="275"/>
                  </a:lnTo>
                  <a:lnTo>
                    <a:pt x="10" y="259"/>
                  </a:lnTo>
                  <a:lnTo>
                    <a:pt x="5" y="241"/>
                  </a:lnTo>
                  <a:lnTo>
                    <a:pt x="2" y="222"/>
                  </a:lnTo>
                  <a:lnTo>
                    <a:pt x="0" y="203"/>
                  </a:lnTo>
                  <a:lnTo>
                    <a:pt x="0" y="181"/>
                  </a:lnTo>
                  <a:lnTo>
                    <a:pt x="0" y="181"/>
                  </a:lnTo>
                  <a:lnTo>
                    <a:pt x="0" y="161"/>
                  </a:lnTo>
                  <a:lnTo>
                    <a:pt x="2" y="143"/>
                  </a:lnTo>
                  <a:lnTo>
                    <a:pt x="5" y="127"/>
                  </a:lnTo>
                  <a:lnTo>
                    <a:pt x="10" y="110"/>
                  </a:lnTo>
                  <a:lnTo>
                    <a:pt x="17" y="94"/>
                  </a:lnTo>
                  <a:lnTo>
                    <a:pt x="23" y="79"/>
                  </a:lnTo>
                  <a:lnTo>
                    <a:pt x="33" y="66"/>
                  </a:lnTo>
                  <a:lnTo>
                    <a:pt x="43" y="51"/>
                  </a:lnTo>
                  <a:lnTo>
                    <a:pt x="43" y="51"/>
                  </a:lnTo>
                  <a:lnTo>
                    <a:pt x="54" y="39"/>
                  </a:lnTo>
                  <a:lnTo>
                    <a:pt x="66" y="28"/>
                  </a:lnTo>
                  <a:lnTo>
                    <a:pt x="79" y="20"/>
                  </a:lnTo>
                  <a:lnTo>
                    <a:pt x="92" y="13"/>
                  </a:lnTo>
                  <a:lnTo>
                    <a:pt x="107" y="7"/>
                  </a:lnTo>
                  <a:lnTo>
                    <a:pt x="124" y="3"/>
                  </a:lnTo>
                  <a:lnTo>
                    <a:pt x="139" y="0"/>
                  </a:lnTo>
                  <a:lnTo>
                    <a:pt x="157" y="0"/>
                  </a:lnTo>
                  <a:lnTo>
                    <a:pt x="157" y="0"/>
                  </a:lnTo>
                  <a:lnTo>
                    <a:pt x="172" y="0"/>
                  </a:lnTo>
                  <a:lnTo>
                    <a:pt x="186" y="2"/>
                  </a:lnTo>
                  <a:lnTo>
                    <a:pt x="201" y="5"/>
                  </a:lnTo>
                  <a:lnTo>
                    <a:pt x="214" y="11"/>
                  </a:lnTo>
                  <a:lnTo>
                    <a:pt x="226" y="16"/>
                  </a:lnTo>
                  <a:lnTo>
                    <a:pt x="237" y="25"/>
                  </a:lnTo>
                  <a:lnTo>
                    <a:pt x="247" y="35"/>
                  </a:lnTo>
                  <a:lnTo>
                    <a:pt x="256" y="44"/>
                  </a:lnTo>
                  <a:lnTo>
                    <a:pt x="256" y="44"/>
                  </a:lnTo>
                  <a:lnTo>
                    <a:pt x="264" y="58"/>
                  </a:lnTo>
                  <a:lnTo>
                    <a:pt x="272" y="69"/>
                  </a:lnTo>
                  <a:lnTo>
                    <a:pt x="277" y="84"/>
                  </a:lnTo>
                  <a:lnTo>
                    <a:pt x="282" y="99"/>
                  </a:lnTo>
                  <a:lnTo>
                    <a:pt x="285" y="115"/>
                  </a:lnTo>
                  <a:lnTo>
                    <a:pt x="289" y="132"/>
                  </a:lnTo>
                  <a:lnTo>
                    <a:pt x="290" y="150"/>
                  </a:lnTo>
                  <a:lnTo>
                    <a:pt x="290" y="170"/>
                  </a:lnTo>
                  <a:lnTo>
                    <a:pt x="290" y="185"/>
                  </a:lnTo>
                  <a:lnTo>
                    <a:pt x="33" y="185"/>
                  </a:lnTo>
                  <a:close/>
                  <a:moveTo>
                    <a:pt x="259" y="155"/>
                  </a:moveTo>
                  <a:lnTo>
                    <a:pt x="259" y="155"/>
                  </a:lnTo>
                  <a:lnTo>
                    <a:pt x="256" y="127"/>
                  </a:lnTo>
                  <a:lnTo>
                    <a:pt x="251" y="102"/>
                  </a:lnTo>
                  <a:lnTo>
                    <a:pt x="246" y="91"/>
                  </a:lnTo>
                  <a:lnTo>
                    <a:pt x="241" y="79"/>
                  </a:lnTo>
                  <a:lnTo>
                    <a:pt x="236" y="71"/>
                  </a:lnTo>
                  <a:lnTo>
                    <a:pt x="229" y="61"/>
                  </a:lnTo>
                  <a:lnTo>
                    <a:pt x="229" y="61"/>
                  </a:lnTo>
                  <a:lnTo>
                    <a:pt x="223" y="54"/>
                  </a:lnTo>
                  <a:lnTo>
                    <a:pt x="214" y="46"/>
                  </a:lnTo>
                  <a:lnTo>
                    <a:pt x="206" y="41"/>
                  </a:lnTo>
                  <a:lnTo>
                    <a:pt x="198" y="36"/>
                  </a:lnTo>
                  <a:lnTo>
                    <a:pt x="188" y="33"/>
                  </a:lnTo>
                  <a:lnTo>
                    <a:pt x="176" y="30"/>
                  </a:lnTo>
                  <a:lnTo>
                    <a:pt x="167" y="28"/>
                  </a:lnTo>
                  <a:lnTo>
                    <a:pt x="155" y="28"/>
                  </a:lnTo>
                  <a:lnTo>
                    <a:pt x="155" y="28"/>
                  </a:lnTo>
                  <a:lnTo>
                    <a:pt x="143" y="28"/>
                  </a:lnTo>
                  <a:lnTo>
                    <a:pt x="132" y="30"/>
                  </a:lnTo>
                  <a:lnTo>
                    <a:pt x="120" y="33"/>
                  </a:lnTo>
                  <a:lnTo>
                    <a:pt x="111" y="36"/>
                  </a:lnTo>
                  <a:lnTo>
                    <a:pt x="101" y="41"/>
                  </a:lnTo>
                  <a:lnTo>
                    <a:pt x="91" y="46"/>
                  </a:lnTo>
                  <a:lnTo>
                    <a:pt x="82" y="53"/>
                  </a:lnTo>
                  <a:lnTo>
                    <a:pt x="73" y="61"/>
                  </a:lnTo>
                  <a:lnTo>
                    <a:pt x="73" y="61"/>
                  </a:lnTo>
                  <a:lnTo>
                    <a:pt x="66" y="69"/>
                  </a:lnTo>
                  <a:lnTo>
                    <a:pt x="59" y="79"/>
                  </a:lnTo>
                  <a:lnTo>
                    <a:pt x="53" y="89"/>
                  </a:lnTo>
                  <a:lnTo>
                    <a:pt x="48" y="100"/>
                  </a:lnTo>
                  <a:lnTo>
                    <a:pt x="43" y="114"/>
                  </a:lnTo>
                  <a:lnTo>
                    <a:pt x="40" y="127"/>
                  </a:lnTo>
                  <a:lnTo>
                    <a:pt x="33" y="155"/>
                  </a:lnTo>
                  <a:lnTo>
                    <a:pt x="259" y="155"/>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39" name="Freeform 9"/>
            <p:cNvSpPr>
              <a:spLocks noEditPoints="1"/>
            </p:cNvSpPr>
            <p:nvPr/>
          </p:nvSpPr>
          <p:spPr bwMode="auto">
            <a:xfrm>
              <a:off x="1282700" y="1946275"/>
              <a:ext cx="215900" cy="388938"/>
            </a:xfrm>
            <a:custGeom>
              <a:avLst/>
              <a:gdLst>
                <a:gd name="T0" fmla="*/ 35 w 274"/>
                <a:gd name="T1" fmla="*/ 490 h 490"/>
                <a:gd name="T2" fmla="*/ 0 w 274"/>
                <a:gd name="T3" fmla="*/ 0 h 490"/>
                <a:gd name="T4" fmla="*/ 119 w 274"/>
                <a:gd name="T5" fmla="*/ 0 h 490"/>
                <a:gd name="T6" fmla="*/ 155 w 274"/>
                <a:gd name="T7" fmla="*/ 2 h 490"/>
                <a:gd name="T8" fmla="*/ 185 w 274"/>
                <a:gd name="T9" fmla="*/ 8 h 490"/>
                <a:gd name="T10" fmla="*/ 213 w 274"/>
                <a:gd name="T11" fmla="*/ 20 h 490"/>
                <a:gd name="T12" fmla="*/ 234 w 274"/>
                <a:gd name="T13" fmla="*/ 35 h 490"/>
                <a:gd name="T14" fmla="*/ 244 w 274"/>
                <a:gd name="T15" fmla="*/ 45 h 490"/>
                <a:gd name="T16" fmla="*/ 259 w 274"/>
                <a:gd name="T17" fmla="*/ 66 h 490"/>
                <a:gd name="T18" fmla="*/ 269 w 274"/>
                <a:gd name="T19" fmla="*/ 91 h 490"/>
                <a:gd name="T20" fmla="*/ 274 w 274"/>
                <a:gd name="T21" fmla="*/ 120 h 490"/>
                <a:gd name="T22" fmla="*/ 274 w 274"/>
                <a:gd name="T23" fmla="*/ 137 h 490"/>
                <a:gd name="T24" fmla="*/ 272 w 274"/>
                <a:gd name="T25" fmla="*/ 170 h 490"/>
                <a:gd name="T26" fmla="*/ 262 w 274"/>
                <a:gd name="T27" fmla="*/ 200 h 490"/>
                <a:gd name="T28" fmla="*/ 249 w 274"/>
                <a:gd name="T29" fmla="*/ 226 h 490"/>
                <a:gd name="T30" fmla="*/ 229 w 274"/>
                <a:gd name="T31" fmla="*/ 249 h 490"/>
                <a:gd name="T32" fmla="*/ 218 w 274"/>
                <a:gd name="T33" fmla="*/ 259 h 490"/>
                <a:gd name="T34" fmla="*/ 192 w 274"/>
                <a:gd name="T35" fmla="*/ 275 h 490"/>
                <a:gd name="T36" fmla="*/ 160 w 274"/>
                <a:gd name="T37" fmla="*/ 287 h 490"/>
                <a:gd name="T38" fmla="*/ 124 w 274"/>
                <a:gd name="T39" fmla="*/ 292 h 490"/>
                <a:gd name="T40" fmla="*/ 35 w 274"/>
                <a:gd name="T41" fmla="*/ 293 h 490"/>
                <a:gd name="T42" fmla="*/ 35 w 274"/>
                <a:gd name="T43" fmla="*/ 262 h 490"/>
                <a:gd name="T44" fmla="*/ 104 w 274"/>
                <a:gd name="T45" fmla="*/ 262 h 490"/>
                <a:gd name="T46" fmla="*/ 135 w 274"/>
                <a:gd name="T47" fmla="*/ 261 h 490"/>
                <a:gd name="T48" fmla="*/ 162 w 274"/>
                <a:gd name="T49" fmla="*/ 254 h 490"/>
                <a:gd name="T50" fmla="*/ 187 w 274"/>
                <a:gd name="T51" fmla="*/ 244 h 490"/>
                <a:gd name="T52" fmla="*/ 205 w 274"/>
                <a:gd name="T53" fmla="*/ 231 h 490"/>
                <a:gd name="T54" fmla="*/ 213 w 274"/>
                <a:gd name="T55" fmla="*/ 223 h 490"/>
                <a:gd name="T56" fmla="*/ 226 w 274"/>
                <a:gd name="T57" fmla="*/ 203 h 490"/>
                <a:gd name="T58" fmla="*/ 234 w 274"/>
                <a:gd name="T59" fmla="*/ 181 h 490"/>
                <a:gd name="T60" fmla="*/ 239 w 274"/>
                <a:gd name="T61" fmla="*/ 155 h 490"/>
                <a:gd name="T62" fmla="*/ 239 w 274"/>
                <a:gd name="T63" fmla="*/ 142 h 490"/>
                <a:gd name="T64" fmla="*/ 238 w 274"/>
                <a:gd name="T65" fmla="*/ 115 h 490"/>
                <a:gd name="T66" fmla="*/ 231 w 274"/>
                <a:gd name="T67" fmla="*/ 92 h 490"/>
                <a:gd name="T68" fmla="*/ 221 w 274"/>
                <a:gd name="T69" fmla="*/ 74 h 490"/>
                <a:gd name="T70" fmla="*/ 208 w 274"/>
                <a:gd name="T71" fmla="*/ 58 h 490"/>
                <a:gd name="T72" fmla="*/ 190 w 274"/>
                <a:gd name="T73" fmla="*/ 46 h 490"/>
                <a:gd name="T74" fmla="*/ 168 w 274"/>
                <a:gd name="T75" fmla="*/ 38 h 490"/>
                <a:gd name="T76" fmla="*/ 142 w 274"/>
                <a:gd name="T77" fmla="*/ 33 h 490"/>
                <a:gd name="T78" fmla="*/ 35 w 274"/>
                <a:gd name="T79" fmla="*/ 3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4" h="490">
                  <a:moveTo>
                    <a:pt x="35" y="293"/>
                  </a:moveTo>
                  <a:lnTo>
                    <a:pt x="35" y="490"/>
                  </a:lnTo>
                  <a:lnTo>
                    <a:pt x="0" y="490"/>
                  </a:lnTo>
                  <a:lnTo>
                    <a:pt x="0" y="0"/>
                  </a:lnTo>
                  <a:lnTo>
                    <a:pt x="119" y="0"/>
                  </a:lnTo>
                  <a:lnTo>
                    <a:pt x="119" y="0"/>
                  </a:lnTo>
                  <a:lnTo>
                    <a:pt x="137" y="0"/>
                  </a:lnTo>
                  <a:lnTo>
                    <a:pt x="155" y="2"/>
                  </a:lnTo>
                  <a:lnTo>
                    <a:pt x="170" y="5"/>
                  </a:lnTo>
                  <a:lnTo>
                    <a:pt x="185" y="8"/>
                  </a:lnTo>
                  <a:lnTo>
                    <a:pt x="200" y="13"/>
                  </a:lnTo>
                  <a:lnTo>
                    <a:pt x="213" y="20"/>
                  </a:lnTo>
                  <a:lnTo>
                    <a:pt x="225" y="26"/>
                  </a:lnTo>
                  <a:lnTo>
                    <a:pt x="234" y="35"/>
                  </a:lnTo>
                  <a:lnTo>
                    <a:pt x="234" y="35"/>
                  </a:lnTo>
                  <a:lnTo>
                    <a:pt x="244" y="45"/>
                  </a:lnTo>
                  <a:lnTo>
                    <a:pt x="253" y="54"/>
                  </a:lnTo>
                  <a:lnTo>
                    <a:pt x="259" y="66"/>
                  </a:lnTo>
                  <a:lnTo>
                    <a:pt x="264" y="78"/>
                  </a:lnTo>
                  <a:lnTo>
                    <a:pt x="269" y="91"/>
                  </a:lnTo>
                  <a:lnTo>
                    <a:pt x="272" y="106"/>
                  </a:lnTo>
                  <a:lnTo>
                    <a:pt x="274" y="120"/>
                  </a:lnTo>
                  <a:lnTo>
                    <a:pt x="274" y="137"/>
                  </a:lnTo>
                  <a:lnTo>
                    <a:pt x="274" y="137"/>
                  </a:lnTo>
                  <a:lnTo>
                    <a:pt x="274" y="153"/>
                  </a:lnTo>
                  <a:lnTo>
                    <a:pt x="272" y="170"/>
                  </a:lnTo>
                  <a:lnTo>
                    <a:pt x="267" y="185"/>
                  </a:lnTo>
                  <a:lnTo>
                    <a:pt x="262" y="200"/>
                  </a:lnTo>
                  <a:lnTo>
                    <a:pt x="257" y="213"/>
                  </a:lnTo>
                  <a:lnTo>
                    <a:pt x="249" y="226"/>
                  </a:lnTo>
                  <a:lnTo>
                    <a:pt x="241" y="237"/>
                  </a:lnTo>
                  <a:lnTo>
                    <a:pt x="229" y="249"/>
                  </a:lnTo>
                  <a:lnTo>
                    <a:pt x="229" y="249"/>
                  </a:lnTo>
                  <a:lnTo>
                    <a:pt x="218" y="259"/>
                  </a:lnTo>
                  <a:lnTo>
                    <a:pt x="205" y="269"/>
                  </a:lnTo>
                  <a:lnTo>
                    <a:pt x="192" y="275"/>
                  </a:lnTo>
                  <a:lnTo>
                    <a:pt x="177" y="282"/>
                  </a:lnTo>
                  <a:lnTo>
                    <a:pt x="160" y="287"/>
                  </a:lnTo>
                  <a:lnTo>
                    <a:pt x="142" y="290"/>
                  </a:lnTo>
                  <a:lnTo>
                    <a:pt x="124" y="292"/>
                  </a:lnTo>
                  <a:lnTo>
                    <a:pt x="106" y="293"/>
                  </a:lnTo>
                  <a:lnTo>
                    <a:pt x="35" y="293"/>
                  </a:lnTo>
                  <a:close/>
                  <a:moveTo>
                    <a:pt x="35" y="31"/>
                  </a:moveTo>
                  <a:lnTo>
                    <a:pt x="35" y="262"/>
                  </a:lnTo>
                  <a:lnTo>
                    <a:pt x="104" y="262"/>
                  </a:lnTo>
                  <a:lnTo>
                    <a:pt x="104" y="262"/>
                  </a:lnTo>
                  <a:lnTo>
                    <a:pt x="121" y="262"/>
                  </a:lnTo>
                  <a:lnTo>
                    <a:pt x="135" y="261"/>
                  </a:lnTo>
                  <a:lnTo>
                    <a:pt x="150" y="257"/>
                  </a:lnTo>
                  <a:lnTo>
                    <a:pt x="162" y="254"/>
                  </a:lnTo>
                  <a:lnTo>
                    <a:pt x="175" y="249"/>
                  </a:lnTo>
                  <a:lnTo>
                    <a:pt x="187" y="244"/>
                  </a:lnTo>
                  <a:lnTo>
                    <a:pt x="196" y="237"/>
                  </a:lnTo>
                  <a:lnTo>
                    <a:pt x="205" y="231"/>
                  </a:lnTo>
                  <a:lnTo>
                    <a:pt x="205" y="231"/>
                  </a:lnTo>
                  <a:lnTo>
                    <a:pt x="213" y="223"/>
                  </a:lnTo>
                  <a:lnTo>
                    <a:pt x="220" y="213"/>
                  </a:lnTo>
                  <a:lnTo>
                    <a:pt x="226" y="203"/>
                  </a:lnTo>
                  <a:lnTo>
                    <a:pt x="231" y="193"/>
                  </a:lnTo>
                  <a:lnTo>
                    <a:pt x="234" y="181"/>
                  </a:lnTo>
                  <a:lnTo>
                    <a:pt x="238" y="168"/>
                  </a:lnTo>
                  <a:lnTo>
                    <a:pt x="239" y="155"/>
                  </a:lnTo>
                  <a:lnTo>
                    <a:pt x="239" y="142"/>
                  </a:lnTo>
                  <a:lnTo>
                    <a:pt x="239" y="142"/>
                  </a:lnTo>
                  <a:lnTo>
                    <a:pt x="239" y="127"/>
                  </a:lnTo>
                  <a:lnTo>
                    <a:pt x="238" y="115"/>
                  </a:lnTo>
                  <a:lnTo>
                    <a:pt x="234" y="104"/>
                  </a:lnTo>
                  <a:lnTo>
                    <a:pt x="231" y="92"/>
                  </a:lnTo>
                  <a:lnTo>
                    <a:pt x="228" y="82"/>
                  </a:lnTo>
                  <a:lnTo>
                    <a:pt x="221" y="74"/>
                  </a:lnTo>
                  <a:lnTo>
                    <a:pt x="215" y="66"/>
                  </a:lnTo>
                  <a:lnTo>
                    <a:pt x="208" y="58"/>
                  </a:lnTo>
                  <a:lnTo>
                    <a:pt x="200" y="53"/>
                  </a:lnTo>
                  <a:lnTo>
                    <a:pt x="190" y="46"/>
                  </a:lnTo>
                  <a:lnTo>
                    <a:pt x="180" y="41"/>
                  </a:lnTo>
                  <a:lnTo>
                    <a:pt x="168" y="38"/>
                  </a:lnTo>
                  <a:lnTo>
                    <a:pt x="155" y="35"/>
                  </a:lnTo>
                  <a:lnTo>
                    <a:pt x="142" y="33"/>
                  </a:lnTo>
                  <a:lnTo>
                    <a:pt x="112" y="31"/>
                  </a:lnTo>
                  <a:lnTo>
                    <a:pt x="35" y="31"/>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0" name="Freeform 10"/>
            <p:cNvSpPr>
              <a:spLocks noEditPoints="1"/>
            </p:cNvSpPr>
            <p:nvPr/>
          </p:nvSpPr>
          <p:spPr bwMode="auto">
            <a:xfrm>
              <a:off x="1536700" y="2051050"/>
              <a:ext cx="206375" cy="290513"/>
            </a:xfrm>
            <a:custGeom>
              <a:avLst/>
              <a:gdLst>
                <a:gd name="T0" fmla="*/ 228 w 261"/>
                <a:gd name="T1" fmla="*/ 287 h 366"/>
                <a:gd name="T2" fmla="*/ 208 w 261"/>
                <a:gd name="T3" fmla="*/ 320 h 366"/>
                <a:gd name="T4" fmla="*/ 180 w 261"/>
                <a:gd name="T5" fmla="*/ 345 h 366"/>
                <a:gd name="T6" fmla="*/ 127 w 261"/>
                <a:gd name="T7" fmla="*/ 364 h 366"/>
                <a:gd name="T8" fmla="*/ 84 w 261"/>
                <a:gd name="T9" fmla="*/ 364 h 366"/>
                <a:gd name="T10" fmla="*/ 55 w 261"/>
                <a:gd name="T11" fmla="*/ 354 h 366"/>
                <a:gd name="T12" fmla="*/ 30 w 261"/>
                <a:gd name="T13" fmla="*/ 338 h 366"/>
                <a:gd name="T14" fmla="*/ 17 w 261"/>
                <a:gd name="T15" fmla="*/ 323 h 366"/>
                <a:gd name="T16" fmla="*/ 5 w 261"/>
                <a:gd name="T17" fmla="*/ 297 h 366"/>
                <a:gd name="T18" fmla="*/ 0 w 261"/>
                <a:gd name="T19" fmla="*/ 267 h 366"/>
                <a:gd name="T20" fmla="*/ 5 w 261"/>
                <a:gd name="T21" fmla="*/ 236 h 366"/>
                <a:gd name="T22" fmla="*/ 18 w 261"/>
                <a:gd name="T23" fmla="*/ 209 h 366"/>
                <a:gd name="T24" fmla="*/ 38 w 261"/>
                <a:gd name="T25" fmla="*/ 188 h 366"/>
                <a:gd name="T26" fmla="*/ 92 w 261"/>
                <a:gd name="T27" fmla="*/ 163 h 366"/>
                <a:gd name="T28" fmla="*/ 229 w 261"/>
                <a:gd name="T29" fmla="*/ 140 h 366"/>
                <a:gd name="T30" fmla="*/ 218 w 261"/>
                <a:gd name="T31" fmla="*/ 72 h 366"/>
                <a:gd name="T32" fmla="*/ 203 w 261"/>
                <a:gd name="T33" fmla="*/ 49 h 366"/>
                <a:gd name="T34" fmla="*/ 181 w 261"/>
                <a:gd name="T35" fmla="*/ 35 h 366"/>
                <a:gd name="T36" fmla="*/ 145 w 261"/>
                <a:gd name="T37" fmla="*/ 28 h 366"/>
                <a:gd name="T38" fmla="*/ 115 w 261"/>
                <a:gd name="T39" fmla="*/ 31 h 366"/>
                <a:gd name="T40" fmla="*/ 74 w 261"/>
                <a:gd name="T41" fmla="*/ 46 h 366"/>
                <a:gd name="T42" fmla="*/ 31 w 261"/>
                <a:gd name="T43" fmla="*/ 74 h 366"/>
                <a:gd name="T44" fmla="*/ 43 w 261"/>
                <a:gd name="T45" fmla="*/ 30 h 366"/>
                <a:gd name="T46" fmla="*/ 84 w 261"/>
                <a:gd name="T47" fmla="*/ 10 h 366"/>
                <a:gd name="T48" fmla="*/ 117 w 261"/>
                <a:gd name="T49" fmla="*/ 2 h 366"/>
                <a:gd name="T50" fmla="*/ 147 w 261"/>
                <a:gd name="T51" fmla="*/ 0 h 366"/>
                <a:gd name="T52" fmla="*/ 185 w 261"/>
                <a:gd name="T53" fmla="*/ 3 h 366"/>
                <a:gd name="T54" fmla="*/ 214 w 261"/>
                <a:gd name="T55" fmla="*/ 18 h 366"/>
                <a:gd name="T56" fmla="*/ 231 w 261"/>
                <a:gd name="T57" fmla="*/ 33 h 366"/>
                <a:gd name="T58" fmla="*/ 249 w 261"/>
                <a:gd name="T59" fmla="*/ 63 h 366"/>
                <a:gd name="T60" fmla="*/ 259 w 261"/>
                <a:gd name="T61" fmla="*/ 100 h 366"/>
                <a:gd name="T62" fmla="*/ 229 w 261"/>
                <a:gd name="T63" fmla="*/ 358 h 366"/>
                <a:gd name="T64" fmla="*/ 107 w 261"/>
                <a:gd name="T65" fmla="*/ 188 h 366"/>
                <a:gd name="T66" fmla="*/ 56 w 261"/>
                <a:gd name="T67" fmla="*/ 209 h 366"/>
                <a:gd name="T68" fmla="*/ 40 w 261"/>
                <a:gd name="T69" fmla="*/ 232 h 366"/>
                <a:gd name="T70" fmla="*/ 33 w 261"/>
                <a:gd name="T71" fmla="*/ 265 h 366"/>
                <a:gd name="T72" fmla="*/ 45 w 261"/>
                <a:gd name="T73" fmla="*/ 307 h 366"/>
                <a:gd name="T74" fmla="*/ 66 w 261"/>
                <a:gd name="T75" fmla="*/ 326 h 366"/>
                <a:gd name="T76" fmla="*/ 112 w 261"/>
                <a:gd name="T77" fmla="*/ 338 h 366"/>
                <a:gd name="T78" fmla="*/ 135 w 261"/>
                <a:gd name="T79" fmla="*/ 335 h 366"/>
                <a:gd name="T80" fmla="*/ 168 w 261"/>
                <a:gd name="T81" fmla="*/ 323 h 366"/>
                <a:gd name="T82" fmla="*/ 196 w 261"/>
                <a:gd name="T83" fmla="*/ 300 h 366"/>
                <a:gd name="T84" fmla="*/ 209 w 261"/>
                <a:gd name="T85" fmla="*/ 280 h 366"/>
                <a:gd name="T86" fmla="*/ 224 w 261"/>
                <a:gd name="T87" fmla="*/ 244 h 366"/>
                <a:gd name="T88" fmla="*/ 229 w 261"/>
                <a:gd name="T89" fmla="*/ 20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1" h="366">
                  <a:moveTo>
                    <a:pt x="229" y="358"/>
                  </a:moveTo>
                  <a:lnTo>
                    <a:pt x="229" y="287"/>
                  </a:lnTo>
                  <a:lnTo>
                    <a:pt x="228" y="287"/>
                  </a:lnTo>
                  <a:lnTo>
                    <a:pt x="228" y="287"/>
                  </a:lnTo>
                  <a:lnTo>
                    <a:pt x="218" y="305"/>
                  </a:lnTo>
                  <a:lnTo>
                    <a:pt x="208" y="320"/>
                  </a:lnTo>
                  <a:lnTo>
                    <a:pt x="195" y="333"/>
                  </a:lnTo>
                  <a:lnTo>
                    <a:pt x="180" y="345"/>
                  </a:lnTo>
                  <a:lnTo>
                    <a:pt x="180" y="345"/>
                  </a:lnTo>
                  <a:lnTo>
                    <a:pt x="163" y="354"/>
                  </a:lnTo>
                  <a:lnTo>
                    <a:pt x="145" y="361"/>
                  </a:lnTo>
                  <a:lnTo>
                    <a:pt x="127" y="364"/>
                  </a:lnTo>
                  <a:lnTo>
                    <a:pt x="109" y="366"/>
                  </a:lnTo>
                  <a:lnTo>
                    <a:pt x="109" y="366"/>
                  </a:lnTo>
                  <a:lnTo>
                    <a:pt x="84" y="364"/>
                  </a:lnTo>
                  <a:lnTo>
                    <a:pt x="74" y="363"/>
                  </a:lnTo>
                  <a:lnTo>
                    <a:pt x="64" y="359"/>
                  </a:lnTo>
                  <a:lnTo>
                    <a:pt x="55" y="354"/>
                  </a:lnTo>
                  <a:lnTo>
                    <a:pt x="45" y="349"/>
                  </a:lnTo>
                  <a:lnTo>
                    <a:pt x="36" y="345"/>
                  </a:lnTo>
                  <a:lnTo>
                    <a:pt x="30" y="338"/>
                  </a:lnTo>
                  <a:lnTo>
                    <a:pt x="30" y="338"/>
                  </a:lnTo>
                  <a:lnTo>
                    <a:pt x="23" y="331"/>
                  </a:lnTo>
                  <a:lnTo>
                    <a:pt x="17" y="323"/>
                  </a:lnTo>
                  <a:lnTo>
                    <a:pt x="12" y="315"/>
                  </a:lnTo>
                  <a:lnTo>
                    <a:pt x="8" y="307"/>
                  </a:lnTo>
                  <a:lnTo>
                    <a:pt x="5" y="297"/>
                  </a:lnTo>
                  <a:lnTo>
                    <a:pt x="2" y="287"/>
                  </a:lnTo>
                  <a:lnTo>
                    <a:pt x="0" y="267"/>
                  </a:lnTo>
                  <a:lnTo>
                    <a:pt x="0" y="267"/>
                  </a:lnTo>
                  <a:lnTo>
                    <a:pt x="0" y="255"/>
                  </a:lnTo>
                  <a:lnTo>
                    <a:pt x="2" y="246"/>
                  </a:lnTo>
                  <a:lnTo>
                    <a:pt x="5" y="236"/>
                  </a:lnTo>
                  <a:lnTo>
                    <a:pt x="8" y="226"/>
                  </a:lnTo>
                  <a:lnTo>
                    <a:pt x="12" y="218"/>
                  </a:lnTo>
                  <a:lnTo>
                    <a:pt x="18" y="209"/>
                  </a:lnTo>
                  <a:lnTo>
                    <a:pt x="23" y="201"/>
                  </a:lnTo>
                  <a:lnTo>
                    <a:pt x="31" y="194"/>
                  </a:lnTo>
                  <a:lnTo>
                    <a:pt x="38" y="188"/>
                  </a:lnTo>
                  <a:lnTo>
                    <a:pt x="48" y="181"/>
                  </a:lnTo>
                  <a:lnTo>
                    <a:pt x="69" y="171"/>
                  </a:lnTo>
                  <a:lnTo>
                    <a:pt x="92" y="163"/>
                  </a:lnTo>
                  <a:lnTo>
                    <a:pt x="122" y="157"/>
                  </a:lnTo>
                  <a:lnTo>
                    <a:pt x="229" y="140"/>
                  </a:lnTo>
                  <a:lnTo>
                    <a:pt x="229" y="140"/>
                  </a:lnTo>
                  <a:lnTo>
                    <a:pt x="228" y="114"/>
                  </a:lnTo>
                  <a:lnTo>
                    <a:pt x="224" y="91"/>
                  </a:lnTo>
                  <a:lnTo>
                    <a:pt x="218" y="72"/>
                  </a:lnTo>
                  <a:lnTo>
                    <a:pt x="213" y="64"/>
                  </a:lnTo>
                  <a:lnTo>
                    <a:pt x="208" y="56"/>
                  </a:lnTo>
                  <a:lnTo>
                    <a:pt x="203" y="49"/>
                  </a:lnTo>
                  <a:lnTo>
                    <a:pt x="196" y="44"/>
                  </a:lnTo>
                  <a:lnTo>
                    <a:pt x="190" y="39"/>
                  </a:lnTo>
                  <a:lnTo>
                    <a:pt x="181" y="35"/>
                  </a:lnTo>
                  <a:lnTo>
                    <a:pt x="173" y="31"/>
                  </a:lnTo>
                  <a:lnTo>
                    <a:pt x="165" y="30"/>
                  </a:lnTo>
                  <a:lnTo>
                    <a:pt x="145" y="28"/>
                  </a:lnTo>
                  <a:lnTo>
                    <a:pt x="145" y="28"/>
                  </a:lnTo>
                  <a:lnTo>
                    <a:pt x="130" y="28"/>
                  </a:lnTo>
                  <a:lnTo>
                    <a:pt x="115" y="31"/>
                  </a:lnTo>
                  <a:lnTo>
                    <a:pt x="102" y="35"/>
                  </a:lnTo>
                  <a:lnTo>
                    <a:pt x="87" y="39"/>
                  </a:lnTo>
                  <a:lnTo>
                    <a:pt x="74" y="46"/>
                  </a:lnTo>
                  <a:lnTo>
                    <a:pt x="59" y="54"/>
                  </a:lnTo>
                  <a:lnTo>
                    <a:pt x="46" y="64"/>
                  </a:lnTo>
                  <a:lnTo>
                    <a:pt x="31" y="74"/>
                  </a:lnTo>
                  <a:lnTo>
                    <a:pt x="31" y="36"/>
                  </a:lnTo>
                  <a:lnTo>
                    <a:pt x="31" y="36"/>
                  </a:lnTo>
                  <a:lnTo>
                    <a:pt x="43" y="30"/>
                  </a:lnTo>
                  <a:lnTo>
                    <a:pt x="55" y="21"/>
                  </a:lnTo>
                  <a:lnTo>
                    <a:pt x="69" y="16"/>
                  </a:lnTo>
                  <a:lnTo>
                    <a:pt x="84" y="10"/>
                  </a:lnTo>
                  <a:lnTo>
                    <a:pt x="84" y="10"/>
                  </a:lnTo>
                  <a:lnTo>
                    <a:pt x="101" y="5"/>
                  </a:lnTo>
                  <a:lnTo>
                    <a:pt x="117" y="2"/>
                  </a:lnTo>
                  <a:lnTo>
                    <a:pt x="132" y="0"/>
                  </a:lnTo>
                  <a:lnTo>
                    <a:pt x="147" y="0"/>
                  </a:lnTo>
                  <a:lnTo>
                    <a:pt x="147" y="0"/>
                  </a:lnTo>
                  <a:lnTo>
                    <a:pt x="160" y="0"/>
                  </a:lnTo>
                  <a:lnTo>
                    <a:pt x="173" y="2"/>
                  </a:lnTo>
                  <a:lnTo>
                    <a:pt x="185" y="3"/>
                  </a:lnTo>
                  <a:lnTo>
                    <a:pt x="195" y="8"/>
                  </a:lnTo>
                  <a:lnTo>
                    <a:pt x="206" y="13"/>
                  </a:lnTo>
                  <a:lnTo>
                    <a:pt x="214" y="18"/>
                  </a:lnTo>
                  <a:lnTo>
                    <a:pt x="223" y="25"/>
                  </a:lnTo>
                  <a:lnTo>
                    <a:pt x="231" y="33"/>
                  </a:lnTo>
                  <a:lnTo>
                    <a:pt x="231" y="33"/>
                  </a:lnTo>
                  <a:lnTo>
                    <a:pt x="237" y="41"/>
                  </a:lnTo>
                  <a:lnTo>
                    <a:pt x="244" y="51"/>
                  </a:lnTo>
                  <a:lnTo>
                    <a:pt x="249" y="63"/>
                  </a:lnTo>
                  <a:lnTo>
                    <a:pt x="252" y="74"/>
                  </a:lnTo>
                  <a:lnTo>
                    <a:pt x="256" y="86"/>
                  </a:lnTo>
                  <a:lnTo>
                    <a:pt x="259" y="100"/>
                  </a:lnTo>
                  <a:lnTo>
                    <a:pt x="261" y="130"/>
                  </a:lnTo>
                  <a:lnTo>
                    <a:pt x="261" y="358"/>
                  </a:lnTo>
                  <a:lnTo>
                    <a:pt x="229" y="358"/>
                  </a:lnTo>
                  <a:close/>
                  <a:moveTo>
                    <a:pt x="134" y="183"/>
                  </a:moveTo>
                  <a:lnTo>
                    <a:pt x="134" y="183"/>
                  </a:lnTo>
                  <a:lnTo>
                    <a:pt x="107" y="188"/>
                  </a:lnTo>
                  <a:lnTo>
                    <a:pt x="86" y="193"/>
                  </a:lnTo>
                  <a:lnTo>
                    <a:pt x="69" y="201"/>
                  </a:lnTo>
                  <a:lnTo>
                    <a:pt x="56" y="209"/>
                  </a:lnTo>
                  <a:lnTo>
                    <a:pt x="56" y="209"/>
                  </a:lnTo>
                  <a:lnTo>
                    <a:pt x="46" y="219"/>
                  </a:lnTo>
                  <a:lnTo>
                    <a:pt x="40" y="232"/>
                  </a:lnTo>
                  <a:lnTo>
                    <a:pt x="35" y="247"/>
                  </a:lnTo>
                  <a:lnTo>
                    <a:pt x="33" y="265"/>
                  </a:lnTo>
                  <a:lnTo>
                    <a:pt x="33" y="265"/>
                  </a:lnTo>
                  <a:lnTo>
                    <a:pt x="35" y="280"/>
                  </a:lnTo>
                  <a:lnTo>
                    <a:pt x="38" y="293"/>
                  </a:lnTo>
                  <a:lnTo>
                    <a:pt x="45" y="307"/>
                  </a:lnTo>
                  <a:lnTo>
                    <a:pt x="55" y="316"/>
                  </a:lnTo>
                  <a:lnTo>
                    <a:pt x="55" y="316"/>
                  </a:lnTo>
                  <a:lnTo>
                    <a:pt x="66" y="326"/>
                  </a:lnTo>
                  <a:lnTo>
                    <a:pt x="79" y="333"/>
                  </a:lnTo>
                  <a:lnTo>
                    <a:pt x="94" y="336"/>
                  </a:lnTo>
                  <a:lnTo>
                    <a:pt x="112" y="338"/>
                  </a:lnTo>
                  <a:lnTo>
                    <a:pt x="112" y="338"/>
                  </a:lnTo>
                  <a:lnTo>
                    <a:pt x="124" y="336"/>
                  </a:lnTo>
                  <a:lnTo>
                    <a:pt x="135" y="335"/>
                  </a:lnTo>
                  <a:lnTo>
                    <a:pt x="147" y="331"/>
                  </a:lnTo>
                  <a:lnTo>
                    <a:pt x="158" y="328"/>
                  </a:lnTo>
                  <a:lnTo>
                    <a:pt x="168" y="323"/>
                  </a:lnTo>
                  <a:lnTo>
                    <a:pt x="178" y="316"/>
                  </a:lnTo>
                  <a:lnTo>
                    <a:pt x="186" y="308"/>
                  </a:lnTo>
                  <a:lnTo>
                    <a:pt x="196" y="300"/>
                  </a:lnTo>
                  <a:lnTo>
                    <a:pt x="196" y="300"/>
                  </a:lnTo>
                  <a:lnTo>
                    <a:pt x="203" y="290"/>
                  </a:lnTo>
                  <a:lnTo>
                    <a:pt x="209" y="280"/>
                  </a:lnTo>
                  <a:lnTo>
                    <a:pt x="216" y="269"/>
                  </a:lnTo>
                  <a:lnTo>
                    <a:pt x="221" y="257"/>
                  </a:lnTo>
                  <a:lnTo>
                    <a:pt x="224" y="244"/>
                  </a:lnTo>
                  <a:lnTo>
                    <a:pt x="228" y="231"/>
                  </a:lnTo>
                  <a:lnTo>
                    <a:pt x="229" y="218"/>
                  </a:lnTo>
                  <a:lnTo>
                    <a:pt x="229" y="203"/>
                  </a:lnTo>
                  <a:lnTo>
                    <a:pt x="229" y="170"/>
                  </a:lnTo>
                  <a:lnTo>
                    <a:pt x="134" y="183"/>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1" name="Freeform 11"/>
            <p:cNvSpPr>
              <a:spLocks/>
            </p:cNvSpPr>
            <p:nvPr/>
          </p:nvSpPr>
          <p:spPr bwMode="auto">
            <a:xfrm>
              <a:off x="1827213" y="2052638"/>
              <a:ext cx="130175" cy="282575"/>
            </a:xfrm>
            <a:custGeom>
              <a:avLst/>
              <a:gdLst>
                <a:gd name="T0" fmla="*/ 165 w 165"/>
                <a:gd name="T1" fmla="*/ 39 h 356"/>
                <a:gd name="T2" fmla="*/ 165 w 165"/>
                <a:gd name="T3" fmla="*/ 39 h 356"/>
                <a:gd name="T4" fmla="*/ 157 w 165"/>
                <a:gd name="T5" fmla="*/ 34 h 356"/>
                <a:gd name="T6" fmla="*/ 147 w 165"/>
                <a:gd name="T7" fmla="*/ 29 h 356"/>
                <a:gd name="T8" fmla="*/ 138 w 165"/>
                <a:gd name="T9" fmla="*/ 28 h 356"/>
                <a:gd name="T10" fmla="*/ 127 w 165"/>
                <a:gd name="T11" fmla="*/ 28 h 356"/>
                <a:gd name="T12" fmla="*/ 127 w 165"/>
                <a:gd name="T13" fmla="*/ 28 h 356"/>
                <a:gd name="T14" fmla="*/ 117 w 165"/>
                <a:gd name="T15" fmla="*/ 28 h 356"/>
                <a:gd name="T16" fmla="*/ 107 w 165"/>
                <a:gd name="T17" fmla="*/ 29 h 356"/>
                <a:gd name="T18" fmla="*/ 99 w 165"/>
                <a:gd name="T19" fmla="*/ 33 h 356"/>
                <a:gd name="T20" fmla="*/ 89 w 165"/>
                <a:gd name="T21" fmla="*/ 37 h 356"/>
                <a:gd name="T22" fmla="*/ 81 w 165"/>
                <a:gd name="T23" fmla="*/ 44 h 356"/>
                <a:gd name="T24" fmla="*/ 73 w 165"/>
                <a:gd name="T25" fmla="*/ 51 h 356"/>
                <a:gd name="T26" fmla="*/ 66 w 165"/>
                <a:gd name="T27" fmla="*/ 61 h 356"/>
                <a:gd name="T28" fmla="*/ 58 w 165"/>
                <a:gd name="T29" fmla="*/ 70 h 356"/>
                <a:gd name="T30" fmla="*/ 58 w 165"/>
                <a:gd name="T31" fmla="*/ 70 h 356"/>
                <a:gd name="T32" fmla="*/ 51 w 165"/>
                <a:gd name="T33" fmla="*/ 80 h 356"/>
                <a:gd name="T34" fmla="*/ 46 w 165"/>
                <a:gd name="T35" fmla="*/ 94 h 356"/>
                <a:gd name="T36" fmla="*/ 41 w 165"/>
                <a:gd name="T37" fmla="*/ 107 h 356"/>
                <a:gd name="T38" fmla="*/ 38 w 165"/>
                <a:gd name="T39" fmla="*/ 122 h 356"/>
                <a:gd name="T40" fmla="*/ 35 w 165"/>
                <a:gd name="T41" fmla="*/ 138 h 356"/>
                <a:gd name="T42" fmla="*/ 31 w 165"/>
                <a:gd name="T43" fmla="*/ 155 h 356"/>
                <a:gd name="T44" fmla="*/ 30 w 165"/>
                <a:gd name="T45" fmla="*/ 191 h 356"/>
                <a:gd name="T46" fmla="*/ 30 w 165"/>
                <a:gd name="T47" fmla="*/ 356 h 356"/>
                <a:gd name="T48" fmla="*/ 0 w 165"/>
                <a:gd name="T49" fmla="*/ 356 h 356"/>
                <a:gd name="T50" fmla="*/ 0 w 165"/>
                <a:gd name="T51" fmla="*/ 6 h 356"/>
                <a:gd name="T52" fmla="*/ 30 w 165"/>
                <a:gd name="T53" fmla="*/ 6 h 356"/>
                <a:gd name="T54" fmla="*/ 30 w 165"/>
                <a:gd name="T55" fmla="*/ 84 h 356"/>
                <a:gd name="T56" fmla="*/ 31 w 165"/>
                <a:gd name="T57" fmla="*/ 84 h 356"/>
                <a:gd name="T58" fmla="*/ 31 w 165"/>
                <a:gd name="T59" fmla="*/ 84 h 356"/>
                <a:gd name="T60" fmla="*/ 38 w 165"/>
                <a:gd name="T61" fmla="*/ 64 h 356"/>
                <a:gd name="T62" fmla="*/ 48 w 165"/>
                <a:gd name="T63" fmla="*/ 47 h 356"/>
                <a:gd name="T64" fmla="*/ 58 w 165"/>
                <a:gd name="T65" fmla="*/ 33 h 356"/>
                <a:gd name="T66" fmla="*/ 69 w 165"/>
                <a:gd name="T67" fmla="*/ 21 h 356"/>
                <a:gd name="T68" fmla="*/ 69 w 165"/>
                <a:gd name="T69" fmla="*/ 21 h 356"/>
                <a:gd name="T70" fmla="*/ 82 w 165"/>
                <a:gd name="T71" fmla="*/ 11 h 356"/>
                <a:gd name="T72" fmla="*/ 97 w 165"/>
                <a:gd name="T73" fmla="*/ 5 h 356"/>
                <a:gd name="T74" fmla="*/ 114 w 165"/>
                <a:gd name="T75" fmla="*/ 0 h 356"/>
                <a:gd name="T76" fmla="*/ 130 w 165"/>
                <a:gd name="T77" fmla="*/ 0 h 356"/>
                <a:gd name="T78" fmla="*/ 130 w 165"/>
                <a:gd name="T79" fmla="*/ 0 h 356"/>
                <a:gd name="T80" fmla="*/ 148 w 165"/>
                <a:gd name="T81" fmla="*/ 1 h 356"/>
                <a:gd name="T82" fmla="*/ 165 w 165"/>
                <a:gd name="T83" fmla="*/ 5 h 356"/>
                <a:gd name="T84" fmla="*/ 165 w 165"/>
                <a:gd name="T85" fmla="*/ 39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5" h="356">
                  <a:moveTo>
                    <a:pt x="165" y="39"/>
                  </a:moveTo>
                  <a:lnTo>
                    <a:pt x="165" y="39"/>
                  </a:lnTo>
                  <a:lnTo>
                    <a:pt x="157" y="34"/>
                  </a:lnTo>
                  <a:lnTo>
                    <a:pt x="147" y="29"/>
                  </a:lnTo>
                  <a:lnTo>
                    <a:pt x="138" y="28"/>
                  </a:lnTo>
                  <a:lnTo>
                    <a:pt x="127" y="28"/>
                  </a:lnTo>
                  <a:lnTo>
                    <a:pt x="127" y="28"/>
                  </a:lnTo>
                  <a:lnTo>
                    <a:pt x="117" y="28"/>
                  </a:lnTo>
                  <a:lnTo>
                    <a:pt x="107" y="29"/>
                  </a:lnTo>
                  <a:lnTo>
                    <a:pt x="99" y="33"/>
                  </a:lnTo>
                  <a:lnTo>
                    <a:pt x="89" y="37"/>
                  </a:lnTo>
                  <a:lnTo>
                    <a:pt x="81" y="44"/>
                  </a:lnTo>
                  <a:lnTo>
                    <a:pt x="73" y="51"/>
                  </a:lnTo>
                  <a:lnTo>
                    <a:pt x="66" y="61"/>
                  </a:lnTo>
                  <a:lnTo>
                    <a:pt x="58" y="70"/>
                  </a:lnTo>
                  <a:lnTo>
                    <a:pt x="58" y="70"/>
                  </a:lnTo>
                  <a:lnTo>
                    <a:pt x="51" y="80"/>
                  </a:lnTo>
                  <a:lnTo>
                    <a:pt x="46" y="94"/>
                  </a:lnTo>
                  <a:lnTo>
                    <a:pt x="41" y="107"/>
                  </a:lnTo>
                  <a:lnTo>
                    <a:pt x="38" y="122"/>
                  </a:lnTo>
                  <a:lnTo>
                    <a:pt x="35" y="138"/>
                  </a:lnTo>
                  <a:lnTo>
                    <a:pt x="31" y="155"/>
                  </a:lnTo>
                  <a:lnTo>
                    <a:pt x="30" y="191"/>
                  </a:lnTo>
                  <a:lnTo>
                    <a:pt x="30" y="356"/>
                  </a:lnTo>
                  <a:lnTo>
                    <a:pt x="0" y="356"/>
                  </a:lnTo>
                  <a:lnTo>
                    <a:pt x="0" y="6"/>
                  </a:lnTo>
                  <a:lnTo>
                    <a:pt x="30" y="6"/>
                  </a:lnTo>
                  <a:lnTo>
                    <a:pt x="30" y="84"/>
                  </a:lnTo>
                  <a:lnTo>
                    <a:pt x="31" y="84"/>
                  </a:lnTo>
                  <a:lnTo>
                    <a:pt x="31" y="84"/>
                  </a:lnTo>
                  <a:lnTo>
                    <a:pt x="38" y="64"/>
                  </a:lnTo>
                  <a:lnTo>
                    <a:pt x="48" y="47"/>
                  </a:lnTo>
                  <a:lnTo>
                    <a:pt x="58" y="33"/>
                  </a:lnTo>
                  <a:lnTo>
                    <a:pt x="69" y="21"/>
                  </a:lnTo>
                  <a:lnTo>
                    <a:pt x="69" y="21"/>
                  </a:lnTo>
                  <a:lnTo>
                    <a:pt x="82" y="11"/>
                  </a:lnTo>
                  <a:lnTo>
                    <a:pt x="97" y="5"/>
                  </a:lnTo>
                  <a:lnTo>
                    <a:pt x="114" y="0"/>
                  </a:lnTo>
                  <a:lnTo>
                    <a:pt x="130" y="0"/>
                  </a:lnTo>
                  <a:lnTo>
                    <a:pt x="130" y="0"/>
                  </a:lnTo>
                  <a:lnTo>
                    <a:pt x="148" y="1"/>
                  </a:lnTo>
                  <a:lnTo>
                    <a:pt x="165" y="5"/>
                  </a:lnTo>
                  <a:lnTo>
                    <a:pt x="165" y="3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2" name="Freeform 12"/>
            <p:cNvSpPr>
              <a:spLocks/>
            </p:cNvSpPr>
            <p:nvPr/>
          </p:nvSpPr>
          <p:spPr bwMode="auto">
            <a:xfrm>
              <a:off x="2009775" y="1924050"/>
              <a:ext cx="195263" cy="411163"/>
            </a:xfrm>
            <a:custGeom>
              <a:avLst/>
              <a:gdLst>
                <a:gd name="T0" fmla="*/ 199 w 245"/>
                <a:gd name="T1" fmla="*/ 518 h 518"/>
                <a:gd name="T2" fmla="*/ 33 w 245"/>
                <a:gd name="T3" fmla="*/ 345 h 518"/>
                <a:gd name="T4" fmla="*/ 31 w 245"/>
                <a:gd name="T5" fmla="*/ 345 h 518"/>
                <a:gd name="T6" fmla="*/ 31 w 245"/>
                <a:gd name="T7" fmla="*/ 518 h 518"/>
                <a:gd name="T8" fmla="*/ 0 w 245"/>
                <a:gd name="T9" fmla="*/ 518 h 518"/>
                <a:gd name="T10" fmla="*/ 0 w 245"/>
                <a:gd name="T11" fmla="*/ 0 h 518"/>
                <a:gd name="T12" fmla="*/ 31 w 245"/>
                <a:gd name="T13" fmla="*/ 0 h 518"/>
                <a:gd name="T14" fmla="*/ 31 w 245"/>
                <a:gd name="T15" fmla="*/ 333 h 518"/>
                <a:gd name="T16" fmla="*/ 33 w 245"/>
                <a:gd name="T17" fmla="*/ 333 h 518"/>
                <a:gd name="T18" fmla="*/ 191 w 245"/>
                <a:gd name="T19" fmla="*/ 168 h 518"/>
                <a:gd name="T20" fmla="*/ 232 w 245"/>
                <a:gd name="T21" fmla="*/ 168 h 518"/>
                <a:gd name="T22" fmla="*/ 66 w 245"/>
                <a:gd name="T23" fmla="*/ 336 h 518"/>
                <a:gd name="T24" fmla="*/ 245 w 245"/>
                <a:gd name="T25" fmla="*/ 518 h 518"/>
                <a:gd name="T26" fmla="*/ 199 w 245"/>
                <a:gd name="T27" fmla="*/ 518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518">
                  <a:moveTo>
                    <a:pt x="199" y="518"/>
                  </a:moveTo>
                  <a:lnTo>
                    <a:pt x="33" y="345"/>
                  </a:lnTo>
                  <a:lnTo>
                    <a:pt x="31" y="345"/>
                  </a:lnTo>
                  <a:lnTo>
                    <a:pt x="31" y="518"/>
                  </a:lnTo>
                  <a:lnTo>
                    <a:pt x="0" y="518"/>
                  </a:lnTo>
                  <a:lnTo>
                    <a:pt x="0" y="0"/>
                  </a:lnTo>
                  <a:lnTo>
                    <a:pt x="31" y="0"/>
                  </a:lnTo>
                  <a:lnTo>
                    <a:pt x="31" y="333"/>
                  </a:lnTo>
                  <a:lnTo>
                    <a:pt x="33" y="333"/>
                  </a:lnTo>
                  <a:lnTo>
                    <a:pt x="191" y="168"/>
                  </a:lnTo>
                  <a:lnTo>
                    <a:pt x="232" y="168"/>
                  </a:lnTo>
                  <a:lnTo>
                    <a:pt x="66" y="336"/>
                  </a:lnTo>
                  <a:lnTo>
                    <a:pt x="245" y="518"/>
                  </a:lnTo>
                  <a:lnTo>
                    <a:pt x="199" y="51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3" name="Freeform 13"/>
            <p:cNvSpPr>
              <a:spLocks noEditPoints="1"/>
            </p:cNvSpPr>
            <p:nvPr/>
          </p:nvSpPr>
          <p:spPr bwMode="auto">
            <a:xfrm>
              <a:off x="2247900" y="1946275"/>
              <a:ext cx="39688" cy="388938"/>
            </a:xfrm>
            <a:custGeom>
              <a:avLst/>
              <a:gdLst>
                <a:gd name="T0" fmla="*/ 25 w 51"/>
                <a:gd name="T1" fmla="*/ 51 h 490"/>
                <a:gd name="T2" fmla="*/ 25 w 51"/>
                <a:gd name="T3" fmla="*/ 51 h 490"/>
                <a:gd name="T4" fmla="*/ 15 w 51"/>
                <a:gd name="T5" fmla="*/ 49 h 490"/>
                <a:gd name="T6" fmla="*/ 6 w 51"/>
                <a:gd name="T7" fmla="*/ 45 h 490"/>
                <a:gd name="T8" fmla="*/ 6 w 51"/>
                <a:gd name="T9" fmla="*/ 45 h 490"/>
                <a:gd name="T10" fmla="*/ 3 w 51"/>
                <a:gd name="T11" fmla="*/ 40 h 490"/>
                <a:gd name="T12" fmla="*/ 1 w 51"/>
                <a:gd name="T13" fmla="*/ 36 h 490"/>
                <a:gd name="T14" fmla="*/ 0 w 51"/>
                <a:gd name="T15" fmla="*/ 31 h 490"/>
                <a:gd name="T16" fmla="*/ 0 w 51"/>
                <a:gd name="T17" fmla="*/ 25 h 490"/>
                <a:gd name="T18" fmla="*/ 0 w 51"/>
                <a:gd name="T19" fmla="*/ 25 h 490"/>
                <a:gd name="T20" fmla="*/ 0 w 51"/>
                <a:gd name="T21" fmla="*/ 20 h 490"/>
                <a:gd name="T22" fmla="*/ 1 w 51"/>
                <a:gd name="T23" fmla="*/ 15 h 490"/>
                <a:gd name="T24" fmla="*/ 3 w 51"/>
                <a:gd name="T25" fmla="*/ 10 h 490"/>
                <a:gd name="T26" fmla="*/ 6 w 51"/>
                <a:gd name="T27" fmla="*/ 7 h 490"/>
                <a:gd name="T28" fmla="*/ 6 w 51"/>
                <a:gd name="T29" fmla="*/ 7 h 490"/>
                <a:gd name="T30" fmla="*/ 16 w 51"/>
                <a:gd name="T31" fmla="*/ 2 h 490"/>
                <a:gd name="T32" fmla="*/ 25 w 51"/>
                <a:gd name="T33" fmla="*/ 0 h 490"/>
                <a:gd name="T34" fmla="*/ 25 w 51"/>
                <a:gd name="T35" fmla="*/ 0 h 490"/>
                <a:gd name="T36" fmla="*/ 34 w 51"/>
                <a:gd name="T37" fmla="*/ 2 h 490"/>
                <a:gd name="T38" fmla="*/ 44 w 51"/>
                <a:gd name="T39" fmla="*/ 7 h 490"/>
                <a:gd name="T40" fmla="*/ 44 w 51"/>
                <a:gd name="T41" fmla="*/ 7 h 490"/>
                <a:gd name="T42" fmla="*/ 48 w 51"/>
                <a:gd name="T43" fmla="*/ 10 h 490"/>
                <a:gd name="T44" fmla="*/ 49 w 51"/>
                <a:gd name="T45" fmla="*/ 15 h 490"/>
                <a:gd name="T46" fmla="*/ 51 w 51"/>
                <a:gd name="T47" fmla="*/ 20 h 490"/>
                <a:gd name="T48" fmla="*/ 51 w 51"/>
                <a:gd name="T49" fmla="*/ 25 h 490"/>
                <a:gd name="T50" fmla="*/ 51 w 51"/>
                <a:gd name="T51" fmla="*/ 25 h 490"/>
                <a:gd name="T52" fmla="*/ 51 w 51"/>
                <a:gd name="T53" fmla="*/ 30 h 490"/>
                <a:gd name="T54" fmla="*/ 49 w 51"/>
                <a:gd name="T55" fmla="*/ 35 h 490"/>
                <a:gd name="T56" fmla="*/ 48 w 51"/>
                <a:gd name="T57" fmla="*/ 40 h 490"/>
                <a:gd name="T58" fmla="*/ 44 w 51"/>
                <a:gd name="T59" fmla="*/ 45 h 490"/>
                <a:gd name="T60" fmla="*/ 44 w 51"/>
                <a:gd name="T61" fmla="*/ 45 h 490"/>
                <a:gd name="T62" fmla="*/ 39 w 51"/>
                <a:gd name="T63" fmla="*/ 48 h 490"/>
                <a:gd name="T64" fmla="*/ 34 w 51"/>
                <a:gd name="T65" fmla="*/ 49 h 490"/>
                <a:gd name="T66" fmla="*/ 29 w 51"/>
                <a:gd name="T67" fmla="*/ 51 h 490"/>
                <a:gd name="T68" fmla="*/ 25 w 51"/>
                <a:gd name="T69" fmla="*/ 51 h 490"/>
                <a:gd name="T70" fmla="*/ 25 w 51"/>
                <a:gd name="T71" fmla="*/ 51 h 490"/>
                <a:gd name="T72" fmla="*/ 10 w 51"/>
                <a:gd name="T73" fmla="*/ 490 h 490"/>
                <a:gd name="T74" fmla="*/ 10 w 51"/>
                <a:gd name="T75" fmla="*/ 140 h 490"/>
                <a:gd name="T76" fmla="*/ 41 w 51"/>
                <a:gd name="T77" fmla="*/ 140 h 490"/>
                <a:gd name="T78" fmla="*/ 41 w 51"/>
                <a:gd name="T79" fmla="*/ 490 h 490"/>
                <a:gd name="T80" fmla="*/ 10 w 51"/>
                <a:gd name="T81" fmla="*/ 49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490">
                  <a:moveTo>
                    <a:pt x="25" y="51"/>
                  </a:moveTo>
                  <a:lnTo>
                    <a:pt x="25" y="51"/>
                  </a:lnTo>
                  <a:lnTo>
                    <a:pt x="15" y="49"/>
                  </a:lnTo>
                  <a:lnTo>
                    <a:pt x="6" y="45"/>
                  </a:lnTo>
                  <a:lnTo>
                    <a:pt x="6" y="45"/>
                  </a:lnTo>
                  <a:lnTo>
                    <a:pt x="3" y="40"/>
                  </a:lnTo>
                  <a:lnTo>
                    <a:pt x="1" y="36"/>
                  </a:lnTo>
                  <a:lnTo>
                    <a:pt x="0" y="31"/>
                  </a:lnTo>
                  <a:lnTo>
                    <a:pt x="0" y="25"/>
                  </a:lnTo>
                  <a:lnTo>
                    <a:pt x="0" y="25"/>
                  </a:lnTo>
                  <a:lnTo>
                    <a:pt x="0" y="20"/>
                  </a:lnTo>
                  <a:lnTo>
                    <a:pt x="1" y="15"/>
                  </a:lnTo>
                  <a:lnTo>
                    <a:pt x="3" y="10"/>
                  </a:lnTo>
                  <a:lnTo>
                    <a:pt x="6" y="7"/>
                  </a:lnTo>
                  <a:lnTo>
                    <a:pt x="6" y="7"/>
                  </a:lnTo>
                  <a:lnTo>
                    <a:pt x="16" y="2"/>
                  </a:lnTo>
                  <a:lnTo>
                    <a:pt x="25" y="0"/>
                  </a:lnTo>
                  <a:lnTo>
                    <a:pt x="25" y="0"/>
                  </a:lnTo>
                  <a:lnTo>
                    <a:pt x="34" y="2"/>
                  </a:lnTo>
                  <a:lnTo>
                    <a:pt x="44" y="7"/>
                  </a:lnTo>
                  <a:lnTo>
                    <a:pt x="44" y="7"/>
                  </a:lnTo>
                  <a:lnTo>
                    <a:pt x="48" y="10"/>
                  </a:lnTo>
                  <a:lnTo>
                    <a:pt x="49" y="15"/>
                  </a:lnTo>
                  <a:lnTo>
                    <a:pt x="51" y="20"/>
                  </a:lnTo>
                  <a:lnTo>
                    <a:pt x="51" y="25"/>
                  </a:lnTo>
                  <a:lnTo>
                    <a:pt x="51" y="25"/>
                  </a:lnTo>
                  <a:lnTo>
                    <a:pt x="51" y="30"/>
                  </a:lnTo>
                  <a:lnTo>
                    <a:pt x="49" y="35"/>
                  </a:lnTo>
                  <a:lnTo>
                    <a:pt x="48" y="40"/>
                  </a:lnTo>
                  <a:lnTo>
                    <a:pt x="44" y="45"/>
                  </a:lnTo>
                  <a:lnTo>
                    <a:pt x="44" y="45"/>
                  </a:lnTo>
                  <a:lnTo>
                    <a:pt x="39" y="48"/>
                  </a:lnTo>
                  <a:lnTo>
                    <a:pt x="34" y="49"/>
                  </a:lnTo>
                  <a:lnTo>
                    <a:pt x="29" y="51"/>
                  </a:lnTo>
                  <a:lnTo>
                    <a:pt x="25" y="51"/>
                  </a:lnTo>
                  <a:lnTo>
                    <a:pt x="25" y="51"/>
                  </a:lnTo>
                  <a:close/>
                  <a:moveTo>
                    <a:pt x="10" y="490"/>
                  </a:moveTo>
                  <a:lnTo>
                    <a:pt x="10" y="140"/>
                  </a:lnTo>
                  <a:lnTo>
                    <a:pt x="41" y="140"/>
                  </a:lnTo>
                  <a:lnTo>
                    <a:pt x="41" y="490"/>
                  </a:lnTo>
                  <a:lnTo>
                    <a:pt x="10" y="490"/>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4" name="Freeform 14"/>
            <p:cNvSpPr>
              <a:spLocks/>
            </p:cNvSpPr>
            <p:nvPr/>
          </p:nvSpPr>
          <p:spPr bwMode="auto">
            <a:xfrm>
              <a:off x="2370138" y="2051050"/>
              <a:ext cx="212725" cy="284163"/>
            </a:xfrm>
            <a:custGeom>
              <a:avLst/>
              <a:gdLst>
                <a:gd name="T0" fmla="*/ 237 w 269"/>
                <a:gd name="T1" fmla="*/ 153 h 358"/>
                <a:gd name="T2" fmla="*/ 236 w 269"/>
                <a:gd name="T3" fmla="*/ 124 h 358"/>
                <a:gd name="T4" fmla="*/ 224 w 269"/>
                <a:gd name="T5" fmla="*/ 77 h 358"/>
                <a:gd name="T6" fmla="*/ 214 w 269"/>
                <a:gd name="T7" fmla="*/ 59 h 358"/>
                <a:gd name="T8" fmla="*/ 203 w 269"/>
                <a:gd name="T9" fmla="*/ 46 h 358"/>
                <a:gd name="T10" fmla="*/ 186 w 269"/>
                <a:gd name="T11" fmla="*/ 36 h 358"/>
                <a:gd name="T12" fmla="*/ 168 w 269"/>
                <a:gd name="T13" fmla="*/ 30 h 358"/>
                <a:gd name="T14" fmla="*/ 147 w 269"/>
                <a:gd name="T15" fmla="*/ 28 h 358"/>
                <a:gd name="T16" fmla="*/ 134 w 269"/>
                <a:gd name="T17" fmla="*/ 28 h 358"/>
                <a:gd name="T18" fmla="*/ 111 w 269"/>
                <a:gd name="T19" fmla="*/ 33 h 358"/>
                <a:gd name="T20" fmla="*/ 91 w 269"/>
                <a:gd name="T21" fmla="*/ 43 h 358"/>
                <a:gd name="T22" fmla="*/ 73 w 269"/>
                <a:gd name="T23" fmla="*/ 56 h 358"/>
                <a:gd name="T24" fmla="*/ 64 w 269"/>
                <a:gd name="T25" fmla="*/ 64 h 358"/>
                <a:gd name="T26" fmla="*/ 50 w 269"/>
                <a:gd name="T27" fmla="*/ 84 h 358"/>
                <a:gd name="T28" fmla="*/ 40 w 269"/>
                <a:gd name="T29" fmla="*/ 107 h 358"/>
                <a:gd name="T30" fmla="*/ 33 w 269"/>
                <a:gd name="T31" fmla="*/ 130 h 358"/>
                <a:gd name="T32" fmla="*/ 31 w 269"/>
                <a:gd name="T33" fmla="*/ 157 h 358"/>
                <a:gd name="T34" fmla="*/ 0 w 269"/>
                <a:gd name="T35" fmla="*/ 358 h 358"/>
                <a:gd name="T36" fmla="*/ 31 w 269"/>
                <a:gd name="T37" fmla="*/ 8 h 358"/>
                <a:gd name="T38" fmla="*/ 33 w 269"/>
                <a:gd name="T39" fmla="*/ 71 h 358"/>
                <a:gd name="T40" fmla="*/ 43 w 269"/>
                <a:gd name="T41" fmla="*/ 54 h 358"/>
                <a:gd name="T42" fmla="*/ 68 w 269"/>
                <a:gd name="T43" fmla="*/ 28 h 358"/>
                <a:gd name="T44" fmla="*/ 97 w 269"/>
                <a:gd name="T45" fmla="*/ 10 h 358"/>
                <a:gd name="T46" fmla="*/ 132 w 269"/>
                <a:gd name="T47" fmla="*/ 0 h 358"/>
                <a:gd name="T48" fmla="*/ 152 w 269"/>
                <a:gd name="T49" fmla="*/ 0 h 358"/>
                <a:gd name="T50" fmla="*/ 178 w 269"/>
                <a:gd name="T51" fmla="*/ 2 h 358"/>
                <a:gd name="T52" fmla="*/ 203 w 269"/>
                <a:gd name="T53" fmla="*/ 8 h 358"/>
                <a:gd name="T54" fmla="*/ 223 w 269"/>
                <a:gd name="T55" fmla="*/ 20 h 358"/>
                <a:gd name="T56" fmla="*/ 239 w 269"/>
                <a:gd name="T57" fmla="*/ 36 h 358"/>
                <a:gd name="T58" fmla="*/ 246 w 269"/>
                <a:gd name="T59" fmla="*/ 46 h 358"/>
                <a:gd name="T60" fmla="*/ 257 w 269"/>
                <a:gd name="T61" fmla="*/ 69 h 358"/>
                <a:gd name="T62" fmla="*/ 265 w 269"/>
                <a:gd name="T63" fmla="*/ 97 h 358"/>
                <a:gd name="T64" fmla="*/ 269 w 269"/>
                <a:gd name="T65" fmla="*/ 127 h 358"/>
                <a:gd name="T66" fmla="*/ 269 w 269"/>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9" h="358">
                  <a:moveTo>
                    <a:pt x="237" y="358"/>
                  </a:moveTo>
                  <a:lnTo>
                    <a:pt x="237" y="153"/>
                  </a:lnTo>
                  <a:lnTo>
                    <a:pt x="237" y="153"/>
                  </a:lnTo>
                  <a:lnTo>
                    <a:pt x="236" y="124"/>
                  </a:lnTo>
                  <a:lnTo>
                    <a:pt x="232" y="99"/>
                  </a:lnTo>
                  <a:lnTo>
                    <a:pt x="224" y="77"/>
                  </a:lnTo>
                  <a:lnTo>
                    <a:pt x="219" y="68"/>
                  </a:lnTo>
                  <a:lnTo>
                    <a:pt x="214" y="59"/>
                  </a:lnTo>
                  <a:lnTo>
                    <a:pt x="209" y="53"/>
                  </a:lnTo>
                  <a:lnTo>
                    <a:pt x="203" y="46"/>
                  </a:lnTo>
                  <a:lnTo>
                    <a:pt x="195" y="39"/>
                  </a:lnTo>
                  <a:lnTo>
                    <a:pt x="186" y="36"/>
                  </a:lnTo>
                  <a:lnTo>
                    <a:pt x="178" y="33"/>
                  </a:lnTo>
                  <a:lnTo>
                    <a:pt x="168" y="30"/>
                  </a:lnTo>
                  <a:lnTo>
                    <a:pt x="158" y="28"/>
                  </a:lnTo>
                  <a:lnTo>
                    <a:pt x="147" y="28"/>
                  </a:lnTo>
                  <a:lnTo>
                    <a:pt x="147" y="28"/>
                  </a:lnTo>
                  <a:lnTo>
                    <a:pt x="134" y="28"/>
                  </a:lnTo>
                  <a:lnTo>
                    <a:pt x="122" y="30"/>
                  </a:lnTo>
                  <a:lnTo>
                    <a:pt x="111" y="33"/>
                  </a:lnTo>
                  <a:lnTo>
                    <a:pt x="101" y="38"/>
                  </a:lnTo>
                  <a:lnTo>
                    <a:pt x="91" y="43"/>
                  </a:lnTo>
                  <a:lnTo>
                    <a:pt x="81" y="49"/>
                  </a:lnTo>
                  <a:lnTo>
                    <a:pt x="73" y="56"/>
                  </a:lnTo>
                  <a:lnTo>
                    <a:pt x="64" y="64"/>
                  </a:lnTo>
                  <a:lnTo>
                    <a:pt x="64" y="64"/>
                  </a:lnTo>
                  <a:lnTo>
                    <a:pt x="56" y="74"/>
                  </a:lnTo>
                  <a:lnTo>
                    <a:pt x="50" y="84"/>
                  </a:lnTo>
                  <a:lnTo>
                    <a:pt x="45" y="96"/>
                  </a:lnTo>
                  <a:lnTo>
                    <a:pt x="40" y="107"/>
                  </a:lnTo>
                  <a:lnTo>
                    <a:pt x="36" y="119"/>
                  </a:lnTo>
                  <a:lnTo>
                    <a:pt x="33" y="130"/>
                  </a:lnTo>
                  <a:lnTo>
                    <a:pt x="31" y="143"/>
                  </a:lnTo>
                  <a:lnTo>
                    <a:pt x="31" y="157"/>
                  </a:lnTo>
                  <a:lnTo>
                    <a:pt x="31" y="358"/>
                  </a:lnTo>
                  <a:lnTo>
                    <a:pt x="0" y="358"/>
                  </a:lnTo>
                  <a:lnTo>
                    <a:pt x="0" y="8"/>
                  </a:lnTo>
                  <a:lnTo>
                    <a:pt x="31" y="8"/>
                  </a:lnTo>
                  <a:lnTo>
                    <a:pt x="31" y="71"/>
                  </a:lnTo>
                  <a:lnTo>
                    <a:pt x="33" y="71"/>
                  </a:lnTo>
                  <a:lnTo>
                    <a:pt x="33" y="71"/>
                  </a:lnTo>
                  <a:lnTo>
                    <a:pt x="43" y="54"/>
                  </a:lnTo>
                  <a:lnTo>
                    <a:pt x="54" y="39"/>
                  </a:lnTo>
                  <a:lnTo>
                    <a:pt x="68" y="28"/>
                  </a:lnTo>
                  <a:lnTo>
                    <a:pt x="81" y="16"/>
                  </a:lnTo>
                  <a:lnTo>
                    <a:pt x="97" y="10"/>
                  </a:lnTo>
                  <a:lnTo>
                    <a:pt x="114" y="3"/>
                  </a:lnTo>
                  <a:lnTo>
                    <a:pt x="132" y="0"/>
                  </a:lnTo>
                  <a:lnTo>
                    <a:pt x="152" y="0"/>
                  </a:lnTo>
                  <a:lnTo>
                    <a:pt x="152" y="0"/>
                  </a:lnTo>
                  <a:lnTo>
                    <a:pt x="167" y="0"/>
                  </a:lnTo>
                  <a:lnTo>
                    <a:pt x="178" y="2"/>
                  </a:lnTo>
                  <a:lnTo>
                    <a:pt x="191" y="5"/>
                  </a:lnTo>
                  <a:lnTo>
                    <a:pt x="203" y="8"/>
                  </a:lnTo>
                  <a:lnTo>
                    <a:pt x="213" y="15"/>
                  </a:lnTo>
                  <a:lnTo>
                    <a:pt x="223" y="20"/>
                  </a:lnTo>
                  <a:lnTo>
                    <a:pt x="231" y="28"/>
                  </a:lnTo>
                  <a:lnTo>
                    <a:pt x="239" y="36"/>
                  </a:lnTo>
                  <a:lnTo>
                    <a:pt x="239" y="36"/>
                  </a:lnTo>
                  <a:lnTo>
                    <a:pt x="246" y="46"/>
                  </a:lnTo>
                  <a:lnTo>
                    <a:pt x="252" y="58"/>
                  </a:lnTo>
                  <a:lnTo>
                    <a:pt x="257" y="69"/>
                  </a:lnTo>
                  <a:lnTo>
                    <a:pt x="262" y="82"/>
                  </a:lnTo>
                  <a:lnTo>
                    <a:pt x="265" y="97"/>
                  </a:lnTo>
                  <a:lnTo>
                    <a:pt x="267" y="112"/>
                  </a:lnTo>
                  <a:lnTo>
                    <a:pt x="269" y="127"/>
                  </a:lnTo>
                  <a:lnTo>
                    <a:pt x="269" y="145"/>
                  </a:lnTo>
                  <a:lnTo>
                    <a:pt x="269" y="358"/>
                  </a:lnTo>
                  <a:lnTo>
                    <a:pt x="237" y="35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5" name="Freeform 15"/>
            <p:cNvSpPr>
              <a:spLocks/>
            </p:cNvSpPr>
            <p:nvPr/>
          </p:nvSpPr>
          <p:spPr bwMode="auto">
            <a:xfrm>
              <a:off x="2652713" y="2051050"/>
              <a:ext cx="158750" cy="290513"/>
            </a:xfrm>
            <a:custGeom>
              <a:avLst/>
              <a:gdLst>
                <a:gd name="T0" fmla="*/ 0 w 201"/>
                <a:gd name="T1" fmla="*/ 303 h 366"/>
                <a:gd name="T2" fmla="*/ 10 w 201"/>
                <a:gd name="T3" fmla="*/ 312 h 366"/>
                <a:gd name="T4" fmla="*/ 31 w 201"/>
                <a:gd name="T5" fmla="*/ 323 h 366"/>
                <a:gd name="T6" fmla="*/ 43 w 201"/>
                <a:gd name="T7" fmla="*/ 328 h 366"/>
                <a:gd name="T8" fmla="*/ 78 w 201"/>
                <a:gd name="T9" fmla="*/ 336 h 366"/>
                <a:gd name="T10" fmla="*/ 86 w 201"/>
                <a:gd name="T11" fmla="*/ 338 h 366"/>
                <a:gd name="T12" fmla="*/ 122 w 201"/>
                <a:gd name="T13" fmla="*/ 333 h 366"/>
                <a:gd name="T14" fmla="*/ 148 w 201"/>
                <a:gd name="T15" fmla="*/ 320 h 366"/>
                <a:gd name="T16" fmla="*/ 163 w 201"/>
                <a:gd name="T17" fmla="*/ 300 h 366"/>
                <a:gd name="T18" fmla="*/ 168 w 201"/>
                <a:gd name="T19" fmla="*/ 270 h 366"/>
                <a:gd name="T20" fmla="*/ 168 w 201"/>
                <a:gd name="T21" fmla="*/ 259 h 366"/>
                <a:gd name="T22" fmla="*/ 158 w 201"/>
                <a:gd name="T23" fmla="*/ 239 h 366"/>
                <a:gd name="T24" fmla="*/ 150 w 201"/>
                <a:gd name="T25" fmla="*/ 231 h 366"/>
                <a:gd name="T26" fmla="*/ 127 w 201"/>
                <a:gd name="T27" fmla="*/ 214 h 366"/>
                <a:gd name="T28" fmla="*/ 92 w 201"/>
                <a:gd name="T29" fmla="*/ 196 h 366"/>
                <a:gd name="T30" fmla="*/ 69 w 201"/>
                <a:gd name="T31" fmla="*/ 186 h 366"/>
                <a:gd name="T32" fmla="*/ 33 w 201"/>
                <a:gd name="T33" fmla="*/ 163 h 366"/>
                <a:gd name="T34" fmla="*/ 22 w 201"/>
                <a:gd name="T35" fmla="*/ 152 h 366"/>
                <a:gd name="T36" fmla="*/ 7 w 201"/>
                <a:gd name="T37" fmla="*/ 125 h 366"/>
                <a:gd name="T38" fmla="*/ 2 w 201"/>
                <a:gd name="T39" fmla="*/ 94 h 366"/>
                <a:gd name="T40" fmla="*/ 2 w 201"/>
                <a:gd name="T41" fmla="*/ 84 h 366"/>
                <a:gd name="T42" fmla="*/ 5 w 201"/>
                <a:gd name="T43" fmla="*/ 64 h 366"/>
                <a:gd name="T44" fmla="*/ 13 w 201"/>
                <a:gd name="T45" fmla="*/ 48 h 366"/>
                <a:gd name="T46" fmla="*/ 26 w 201"/>
                <a:gd name="T47" fmla="*/ 33 h 366"/>
                <a:gd name="T48" fmla="*/ 33 w 201"/>
                <a:gd name="T49" fmla="*/ 26 h 366"/>
                <a:gd name="T50" fmla="*/ 71 w 201"/>
                <a:gd name="T51" fmla="*/ 7 h 366"/>
                <a:gd name="T52" fmla="*/ 114 w 201"/>
                <a:gd name="T53" fmla="*/ 0 h 366"/>
                <a:gd name="T54" fmla="*/ 135 w 201"/>
                <a:gd name="T55" fmla="*/ 0 h 366"/>
                <a:gd name="T56" fmla="*/ 175 w 201"/>
                <a:gd name="T57" fmla="*/ 10 h 366"/>
                <a:gd name="T58" fmla="*/ 191 w 201"/>
                <a:gd name="T59" fmla="*/ 53 h 366"/>
                <a:gd name="T60" fmla="*/ 172 w 201"/>
                <a:gd name="T61" fmla="*/ 43 h 366"/>
                <a:gd name="T62" fmla="*/ 132 w 201"/>
                <a:gd name="T63" fmla="*/ 30 h 366"/>
                <a:gd name="T64" fmla="*/ 111 w 201"/>
                <a:gd name="T65" fmla="*/ 28 h 366"/>
                <a:gd name="T66" fmla="*/ 79 w 201"/>
                <a:gd name="T67" fmla="*/ 33 h 366"/>
                <a:gd name="T68" fmla="*/ 55 w 201"/>
                <a:gd name="T69" fmla="*/ 46 h 366"/>
                <a:gd name="T70" fmla="*/ 46 w 201"/>
                <a:gd name="T71" fmla="*/ 56 h 366"/>
                <a:gd name="T72" fmla="*/ 35 w 201"/>
                <a:gd name="T73" fmla="*/ 79 h 366"/>
                <a:gd name="T74" fmla="*/ 35 w 201"/>
                <a:gd name="T75" fmla="*/ 92 h 366"/>
                <a:gd name="T76" fmla="*/ 38 w 201"/>
                <a:gd name="T77" fmla="*/ 115 h 366"/>
                <a:gd name="T78" fmla="*/ 48 w 201"/>
                <a:gd name="T79" fmla="*/ 133 h 366"/>
                <a:gd name="T80" fmla="*/ 56 w 201"/>
                <a:gd name="T81" fmla="*/ 142 h 366"/>
                <a:gd name="T82" fmla="*/ 86 w 201"/>
                <a:gd name="T83" fmla="*/ 158 h 366"/>
                <a:gd name="T84" fmla="*/ 106 w 201"/>
                <a:gd name="T85" fmla="*/ 168 h 366"/>
                <a:gd name="T86" fmla="*/ 152 w 201"/>
                <a:gd name="T87" fmla="*/ 193 h 366"/>
                <a:gd name="T88" fmla="*/ 181 w 201"/>
                <a:gd name="T89" fmla="*/ 214 h 366"/>
                <a:gd name="T90" fmla="*/ 190 w 201"/>
                <a:gd name="T91" fmla="*/ 226 h 366"/>
                <a:gd name="T92" fmla="*/ 200 w 201"/>
                <a:gd name="T93" fmla="*/ 254 h 366"/>
                <a:gd name="T94" fmla="*/ 201 w 201"/>
                <a:gd name="T95" fmla="*/ 270 h 366"/>
                <a:gd name="T96" fmla="*/ 200 w 201"/>
                <a:gd name="T97" fmla="*/ 290 h 366"/>
                <a:gd name="T98" fmla="*/ 195 w 201"/>
                <a:gd name="T99" fmla="*/ 308 h 366"/>
                <a:gd name="T100" fmla="*/ 185 w 201"/>
                <a:gd name="T101" fmla="*/ 325 h 366"/>
                <a:gd name="T102" fmla="*/ 170 w 201"/>
                <a:gd name="T103" fmla="*/ 340 h 366"/>
                <a:gd name="T104" fmla="*/ 162 w 201"/>
                <a:gd name="T105" fmla="*/ 345 h 366"/>
                <a:gd name="T106" fmla="*/ 144 w 201"/>
                <a:gd name="T107" fmla="*/ 356 h 366"/>
                <a:gd name="T108" fmla="*/ 111 w 201"/>
                <a:gd name="T109" fmla="*/ 364 h 366"/>
                <a:gd name="T110" fmla="*/ 84 w 201"/>
                <a:gd name="T111" fmla="*/ 366 h 366"/>
                <a:gd name="T112" fmla="*/ 38 w 201"/>
                <a:gd name="T113" fmla="*/ 359 h 366"/>
                <a:gd name="T114" fmla="*/ 0 w 201"/>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366">
                  <a:moveTo>
                    <a:pt x="0" y="341"/>
                  </a:moveTo>
                  <a:lnTo>
                    <a:pt x="0" y="303"/>
                  </a:lnTo>
                  <a:lnTo>
                    <a:pt x="0" y="303"/>
                  </a:lnTo>
                  <a:lnTo>
                    <a:pt x="10" y="312"/>
                  </a:lnTo>
                  <a:lnTo>
                    <a:pt x="20" y="318"/>
                  </a:lnTo>
                  <a:lnTo>
                    <a:pt x="31" y="323"/>
                  </a:lnTo>
                  <a:lnTo>
                    <a:pt x="43" y="328"/>
                  </a:lnTo>
                  <a:lnTo>
                    <a:pt x="43" y="328"/>
                  </a:lnTo>
                  <a:lnTo>
                    <a:pt x="66" y="335"/>
                  </a:lnTo>
                  <a:lnTo>
                    <a:pt x="78" y="336"/>
                  </a:lnTo>
                  <a:lnTo>
                    <a:pt x="86" y="338"/>
                  </a:lnTo>
                  <a:lnTo>
                    <a:pt x="86" y="338"/>
                  </a:lnTo>
                  <a:lnTo>
                    <a:pt x="106" y="336"/>
                  </a:lnTo>
                  <a:lnTo>
                    <a:pt x="122" y="333"/>
                  </a:lnTo>
                  <a:lnTo>
                    <a:pt x="137" y="328"/>
                  </a:lnTo>
                  <a:lnTo>
                    <a:pt x="148" y="320"/>
                  </a:lnTo>
                  <a:lnTo>
                    <a:pt x="157" y="312"/>
                  </a:lnTo>
                  <a:lnTo>
                    <a:pt x="163" y="300"/>
                  </a:lnTo>
                  <a:lnTo>
                    <a:pt x="168" y="285"/>
                  </a:lnTo>
                  <a:lnTo>
                    <a:pt x="168" y="270"/>
                  </a:lnTo>
                  <a:lnTo>
                    <a:pt x="168" y="270"/>
                  </a:lnTo>
                  <a:lnTo>
                    <a:pt x="168" y="259"/>
                  </a:lnTo>
                  <a:lnTo>
                    <a:pt x="165" y="249"/>
                  </a:lnTo>
                  <a:lnTo>
                    <a:pt x="158" y="239"/>
                  </a:lnTo>
                  <a:lnTo>
                    <a:pt x="150" y="231"/>
                  </a:lnTo>
                  <a:lnTo>
                    <a:pt x="150" y="231"/>
                  </a:lnTo>
                  <a:lnTo>
                    <a:pt x="140" y="222"/>
                  </a:lnTo>
                  <a:lnTo>
                    <a:pt x="127" y="214"/>
                  </a:lnTo>
                  <a:lnTo>
                    <a:pt x="111" y="204"/>
                  </a:lnTo>
                  <a:lnTo>
                    <a:pt x="92" y="196"/>
                  </a:lnTo>
                  <a:lnTo>
                    <a:pt x="92" y="196"/>
                  </a:lnTo>
                  <a:lnTo>
                    <a:pt x="69" y="186"/>
                  </a:lnTo>
                  <a:lnTo>
                    <a:pt x="50" y="175"/>
                  </a:lnTo>
                  <a:lnTo>
                    <a:pt x="33" y="163"/>
                  </a:lnTo>
                  <a:lnTo>
                    <a:pt x="22" y="152"/>
                  </a:lnTo>
                  <a:lnTo>
                    <a:pt x="22" y="152"/>
                  </a:lnTo>
                  <a:lnTo>
                    <a:pt x="13" y="138"/>
                  </a:lnTo>
                  <a:lnTo>
                    <a:pt x="7" y="125"/>
                  </a:lnTo>
                  <a:lnTo>
                    <a:pt x="2" y="110"/>
                  </a:lnTo>
                  <a:lnTo>
                    <a:pt x="2" y="94"/>
                  </a:lnTo>
                  <a:lnTo>
                    <a:pt x="2" y="94"/>
                  </a:lnTo>
                  <a:lnTo>
                    <a:pt x="2" y="84"/>
                  </a:lnTo>
                  <a:lnTo>
                    <a:pt x="3" y="74"/>
                  </a:lnTo>
                  <a:lnTo>
                    <a:pt x="5" y="64"/>
                  </a:lnTo>
                  <a:lnTo>
                    <a:pt x="10" y="56"/>
                  </a:lnTo>
                  <a:lnTo>
                    <a:pt x="13" y="48"/>
                  </a:lnTo>
                  <a:lnTo>
                    <a:pt x="20" y="39"/>
                  </a:lnTo>
                  <a:lnTo>
                    <a:pt x="26" y="33"/>
                  </a:lnTo>
                  <a:lnTo>
                    <a:pt x="33" y="26"/>
                  </a:lnTo>
                  <a:lnTo>
                    <a:pt x="33" y="26"/>
                  </a:lnTo>
                  <a:lnTo>
                    <a:pt x="51" y="15"/>
                  </a:lnTo>
                  <a:lnTo>
                    <a:pt x="71" y="7"/>
                  </a:lnTo>
                  <a:lnTo>
                    <a:pt x="91" y="2"/>
                  </a:lnTo>
                  <a:lnTo>
                    <a:pt x="114" y="0"/>
                  </a:lnTo>
                  <a:lnTo>
                    <a:pt x="114" y="0"/>
                  </a:lnTo>
                  <a:lnTo>
                    <a:pt x="135" y="0"/>
                  </a:lnTo>
                  <a:lnTo>
                    <a:pt x="157" y="3"/>
                  </a:lnTo>
                  <a:lnTo>
                    <a:pt x="175" y="10"/>
                  </a:lnTo>
                  <a:lnTo>
                    <a:pt x="191" y="18"/>
                  </a:lnTo>
                  <a:lnTo>
                    <a:pt x="191" y="53"/>
                  </a:lnTo>
                  <a:lnTo>
                    <a:pt x="191" y="53"/>
                  </a:lnTo>
                  <a:lnTo>
                    <a:pt x="172" y="43"/>
                  </a:lnTo>
                  <a:lnTo>
                    <a:pt x="152" y="35"/>
                  </a:lnTo>
                  <a:lnTo>
                    <a:pt x="132" y="30"/>
                  </a:lnTo>
                  <a:lnTo>
                    <a:pt x="111" y="28"/>
                  </a:lnTo>
                  <a:lnTo>
                    <a:pt x="111" y="28"/>
                  </a:lnTo>
                  <a:lnTo>
                    <a:pt x="94" y="30"/>
                  </a:lnTo>
                  <a:lnTo>
                    <a:pt x="79" y="33"/>
                  </a:lnTo>
                  <a:lnTo>
                    <a:pt x="66" y="38"/>
                  </a:lnTo>
                  <a:lnTo>
                    <a:pt x="55" y="46"/>
                  </a:lnTo>
                  <a:lnTo>
                    <a:pt x="55" y="46"/>
                  </a:lnTo>
                  <a:lnTo>
                    <a:pt x="46" y="56"/>
                  </a:lnTo>
                  <a:lnTo>
                    <a:pt x="40" y="66"/>
                  </a:lnTo>
                  <a:lnTo>
                    <a:pt x="35" y="79"/>
                  </a:lnTo>
                  <a:lnTo>
                    <a:pt x="35" y="92"/>
                  </a:lnTo>
                  <a:lnTo>
                    <a:pt x="35" y="92"/>
                  </a:lnTo>
                  <a:lnTo>
                    <a:pt x="35" y="104"/>
                  </a:lnTo>
                  <a:lnTo>
                    <a:pt x="38" y="115"/>
                  </a:lnTo>
                  <a:lnTo>
                    <a:pt x="41" y="125"/>
                  </a:lnTo>
                  <a:lnTo>
                    <a:pt x="48" y="133"/>
                  </a:lnTo>
                  <a:lnTo>
                    <a:pt x="48" y="133"/>
                  </a:lnTo>
                  <a:lnTo>
                    <a:pt x="56" y="142"/>
                  </a:lnTo>
                  <a:lnTo>
                    <a:pt x="69" y="150"/>
                  </a:lnTo>
                  <a:lnTo>
                    <a:pt x="86" y="158"/>
                  </a:lnTo>
                  <a:lnTo>
                    <a:pt x="106" y="168"/>
                  </a:lnTo>
                  <a:lnTo>
                    <a:pt x="106" y="168"/>
                  </a:lnTo>
                  <a:lnTo>
                    <a:pt x="132" y="181"/>
                  </a:lnTo>
                  <a:lnTo>
                    <a:pt x="152" y="193"/>
                  </a:lnTo>
                  <a:lnTo>
                    <a:pt x="168" y="203"/>
                  </a:lnTo>
                  <a:lnTo>
                    <a:pt x="181" y="214"/>
                  </a:lnTo>
                  <a:lnTo>
                    <a:pt x="181" y="214"/>
                  </a:lnTo>
                  <a:lnTo>
                    <a:pt x="190" y="226"/>
                  </a:lnTo>
                  <a:lnTo>
                    <a:pt x="196" y="239"/>
                  </a:lnTo>
                  <a:lnTo>
                    <a:pt x="200" y="254"/>
                  </a:lnTo>
                  <a:lnTo>
                    <a:pt x="201" y="270"/>
                  </a:lnTo>
                  <a:lnTo>
                    <a:pt x="201" y="270"/>
                  </a:lnTo>
                  <a:lnTo>
                    <a:pt x="201" y="280"/>
                  </a:lnTo>
                  <a:lnTo>
                    <a:pt x="200" y="290"/>
                  </a:lnTo>
                  <a:lnTo>
                    <a:pt x="198" y="298"/>
                  </a:lnTo>
                  <a:lnTo>
                    <a:pt x="195" y="308"/>
                  </a:lnTo>
                  <a:lnTo>
                    <a:pt x="190" y="316"/>
                  </a:lnTo>
                  <a:lnTo>
                    <a:pt x="185" y="325"/>
                  </a:lnTo>
                  <a:lnTo>
                    <a:pt x="178" y="331"/>
                  </a:lnTo>
                  <a:lnTo>
                    <a:pt x="170" y="340"/>
                  </a:lnTo>
                  <a:lnTo>
                    <a:pt x="170" y="340"/>
                  </a:lnTo>
                  <a:lnTo>
                    <a:pt x="162" y="345"/>
                  </a:lnTo>
                  <a:lnTo>
                    <a:pt x="153" y="351"/>
                  </a:lnTo>
                  <a:lnTo>
                    <a:pt x="144" y="356"/>
                  </a:lnTo>
                  <a:lnTo>
                    <a:pt x="134" y="359"/>
                  </a:lnTo>
                  <a:lnTo>
                    <a:pt x="111" y="364"/>
                  </a:lnTo>
                  <a:lnTo>
                    <a:pt x="84" y="366"/>
                  </a:lnTo>
                  <a:lnTo>
                    <a:pt x="84" y="366"/>
                  </a:lnTo>
                  <a:lnTo>
                    <a:pt x="59" y="364"/>
                  </a:lnTo>
                  <a:lnTo>
                    <a:pt x="38" y="359"/>
                  </a:lnTo>
                  <a:lnTo>
                    <a:pt x="18" y="353"/>
                  </a:lnTo>
                  <a:lnTo>
                    <a:pt x="0" y="341"/>
                  </a:lnTo>
                  <a:lnTo>
                    <a:pt x="0" y="341"/>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6" name="Freeform 16"/>
            <p:cNvSpPr>
              <a:spLocks noEditPoints="1"/>
            </p:cNvSpPr>
            <p:nvPr/>
          </p:nvSpPr>
          <p:spPr bwMode="auto">
            <a:xfrm>
              <a:off x="2860675" y="2051050"/>
              <a:ext cx="263525" cy="290513"/>
            </a:xfrm>
            <a:custGeom>
              <a:avLst/>
              <a:gdLst>
                <a:gd name="T0" fmla="*/ 147 w 331"/>
                <a:gd name="T1" fmla="*/ 364 h 366"/>
                <a:gd name="T2" fmla="*/ 97 w 331"/>
                <a:gd name="T3" fmla="*/ 353 h 366"/>
                <a:gd name="T4" fmla="*/ 56 w 331"/>
                <a:gd name="T5" fmla="*/ 328 h 366"/>
                <a:gd name="T6" fmla="*/ 34 w 331"/>
                <a:gd name="T7" fmla="*/ 303 h 366"/>
                <a:gd name="T8" fmla="*/ 11 w 331"/>
                <a:gd name="T9" fmla="*/ 257 h 366"/>
                <a:gd name="T10" fmla="*/ 1 w 331"/>
                <a:gd name="T11" fmla="*/ 204 h 366"/>
                <a:gd name="T12" fmla="*/ 1 w 331"/>
                <a:gd name="T13" fmla="*/ 163 h 366"/>
                <a:gd name="T14" fmla="*/ 11 w 331"/>
                <a:gd name="T15" fmla="*/ 107 h 366"/>
                <a:gd name="T16" fmla="*/ 36 w 331"/>
                <a:gd name="T17" fmla="*/ 61 h 366"/>
                <a:gd name="T18" fmla="*/ 59 w 331"/>
                <a:gd name="T19" fmla="*/ 36 h 366"/>
                <a:gd name="T20" fmla="*/ 100 w 331"/>
                <a:gd name="T21" fmla="*/ 11 h 366"/>
                <a:gd name="T22" fmla="*/ 151 w 331"/>
                <a:gd name="T23" fmla="*/ 0 h 366"/>
                <a:gd name="T24" fmla="*/ 188 w 331"/>
                <a:gd name="T25" fmla="*/ 0 h 366"/>
                <a:gd name="T26" fmla="*/ 236 w 331"/>
                <a:gd name="T27" fmla="*/ 11 h 366"/>
                <a:gd name="T28" fmla="*/ 277 w 331"/>
                <a:gd name="T29" fmla="*/ 36 h 366"/>
                <a:gd name="T30" fmla="*/ 298 w 331"/>
                <a:gd name="T31" fmla="*/ 61 h 366"/>
                <a:gd name="T32" fmla="*/ 320 w 331"/>
                <a:gd name="T33" fmla="*/ 105 h 366"/>
                <a:gd name="T34" fmla="*/ 330 w 331"/>
                <a:gd name="T35" fmla="*/ 161 h 366"/>
                <a:gd name="T36" fmla="*/ 330 w 331"/>
                <a:gd name="T37" fmla="*/ 203 h 366"/>
                <a:gd name="T38" fmla="*/ 320 w 331"/>
                <a:gd name="T39" fmla="*/ 257 h 366"/>
                <a:gd name="T40" fmla="*/ 297 w 331"/>
                <a:gd name="T41" fmla="*/ 302 h 366"/>
                <a:gd name="T42" fmla="*/ 275 w 331"/>
                <a:gd name="T43" fmla="*/ 328 h 366"/>
                <a:gd name="T44" fmla="*/ 234 w 331"/>
                <a:gd name="T45" fmla="*/ 353 h 366"/>
                <a:gd name="T46" fmla="*/ 184 w 331"/>
                <a:gd name="T47" fmla="*/ 364 h 366"/>
                <a:gd name="T48" fmla="*/ 168 w 331"/>
                <a:gd name="T49" fmla="*/ 28 h 366"/>
                <a:gd name="T50" fmla="*/ 138 w 331"/>
                <a:gd name="T51" fmla="*/ 31 h 366"/>
                <a:gd name="T52" fmla="*/ 100 w 331"/>
                <a:gd name="T53" fmla="*/ 44 h 366"/>
                <a:gd name="T54" fmla="*/ 69 w 331"/>
                <a:gd name="T55" fmla="*/ 69 h 366"/>
                <a:gd name="T56" fmla="*/ 54 w 331"/>
                <a:gd name="T57" fmla="*/ 92 h 366"/>
                <a:gd name="T58" fmla="*/ 38 w 331"/>
                <a:gd name="T59" fmla="*/ 133 h 366"/>
                <a:gd name="T60" fmla="*/ 33 w 331"/>
                <a:gd name="T61" fmla="*/ 185 h 366"/>
                <a:gd name="T62" fmla="*/ 34 w 331"/>
                <a:gd name="T63" fmla="*/ 218 h 366"/>
                <a:gd name="T64" fmla="*/ 48 w 331"/>
                <a:gd name="T65" fmla="*/ 260 h 366"/>
                <a:gd name="T66" fmla="*/ 69 w 331"/>
                <a:gd name="T67" fmla="*/ 295 h 366"/>
                <a:gd name="T68" fmla="*/ 89 w 331"/>
                <a:gd name="T69" fmla="*/ 313 h 366"/>
                <a:gd name="T70" fmla="*/ 123 w 331"/>
                <a:gd name="T71" fmla="*/ 331 h 366"/>
                <a:gd name="T72" fmla="*/ 166 w 331"/>
                <a:gd name="T73" fmla="*/ 338 h 366"/>
                <a:gd name="T74" fmla="*/ 196 w 331"/>
                <a:gd name="T75" fmla="*/ 335 h 366"/>
                <a:gd name="T76" fmla="*/ 234 w 331"/>
                <a:gd name="T77" fmla="*/ 321 h 366"/>
                <a:gd name="T78" fmla="*/ 264 w 331"/>
                <a:gd name="T79" fmla="*/ 297 h 366"/>
                <a:gd name="T80" fmla="*/ 278 w 331"/>
                <a:gd name="T81" fmla="*/ 274 h 366"/>
                <a:gd name="T82" fmla="*/ 293 w 331"/>
                <a:gd name="T83" fmla="*/ 232 h 366"/>
                <a:gd name="T84" fmla="*/ 298 w 331"/>
                <a:gd name="T85" fmla="*/ 183 h 366"/>
                <a:gd name="T86" fmla="*/ 297 w 331"/>
                <a:gd name="T87" fmla="*/ 147 h 366"/>
                <a:gd name="T88" fmla="*/ 285 w 331"/>
                <a:gd name="T89" fmla="*/ 102 h 366"/>
                <a:gd name="T90" fmla="*/ 264 w 331"/>
                <a:gd name="T91" fmla="*/ 68 h 366"/>
                <a:gd name="T92" fmla="*/ 245 w 331"/>
                <a:gd name="T93" fmla="*/ 51 h 366"/>
                <a:gd name="T94" fmla="*/ 211 w 331"/>
                <a:gd name="T95" fmla="*/ 33 h 366"/>
                <a:gd name="T96" fmla="*/ 168 w 331"/>
                <a:gd name="T97" fmla="*/ 28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1" h="366">
                  <a:moveTo>
                    <a:pt x="166" y="366"/>
                  </a:moveTo>
                  <a:lnTo>
                    <a:pt x="166" y="366"/>
                  </a:lnTo>
                  <a:lnTo>
                    <a:pt x="147" y="364"/>
                  </a:lnTo>
                  <a:lnTo>
                    <a:pt x="130" y="363"/>
                  </a:lnTo>
                  <a:lnTo>
                    <a:pt x="114" y="359"/>
                  </a:lnTo>
                  <a:lnTo>
                    <a:pt x="97" y="353"/>
                  </a:lnTo>
                  <a:lnTo>
                    <a:pt x="82" y="346"/>
                  </a:lnTo>
                  <a:lnTo>
                    <a:pt x="69" y="338"/>
                  </a:lnTo>
                  <a:lnTo>
                    <a:pt x="56" y="328"/>
                  </a:lnTo>
                  <a:lnTo>
                    <a:pt x="44" y="315"/>
                  </a:lnTo>
                  <a:lnTo>
                    <a:pt x="44" y="315"/>
                  </a:lnTo>
                  <a:lnTo>
                    <a:pt x="34" y="303"/>
                  </a:lnTo>
                  <a:lnTo>
                    <a:pt x="25" y="288"/>
                  </a:lnTo>
                  <a:lnTo>
                    <a:pt x="18" y="274"/>
                  </a:lnTo>
                  <a:lnTo>
                    <a:pt x="11" y="257"/>
                  </a:lnTo>
                  <a:lnTo>
                    <a:pt x="6" y="241"/>
                  </a:lnTo>
                  <a:lnTo>
                    <a:pt x="3" y="222"/>
                  </a:lnTo>
                  <a:lnTo>
                    <a:pt x="1" y="204"/>
                  </a:lnTo>
                  <a:lnTo>
                    <a:pt x="0" y="185"/>
                  </a:lnTo>
                  <a:lnTo>
                    <a:pt x="0" y="185"/>
                  </a:lnTo>
                  <a:lnTo>
                    <a:pt x="1" y="163"/>
                  </a:lnTo>
                  <a:lnTo>
                    <a:pt x="3" y="143"/>
                  </a:lnTo>
                  <a:lnTo>
                    <a:pt x="6" y="125"/>
                  </a:lnTo>
                  <a:lnTo>
                    <a:pt x="11" y="107"/>
                  </a:lnTo>
                  <a:lnTo>
                    <a:pt x="18" y="91"/>
                  </a:lnTo>
                  <a:lnTo>
                    <a:pt x="26" y="76"/>
                  </a:lnTo>
                  <a:lnTo>
                    <a:pt x="36" y="61"/>
                  </a:lnTo>
                  <a:lnTo>
                    <a:pt x="46" y="48"/>
                  </a:lnTo>
                  <a:lnTo>
                    <a:pt x="46" y="48"/>
                  </a:lnTo>
                  <a:lnTo>
                    <a:pt x="59" y="36"/>
                  </a:lnTo>
                  <a:lnTo>
                    <a:pt x="72" y="26"/>
                  </a:lnTo>
                  <a:lnTo>
                    <a:pt x="86" y="18"/>
                  </a:lnTo>
                  <a:lnTo>
                    <a:pt x="100" y="11"/>
                  </a:lnTo>
                  <a:lnTo>
                    <a:pt x="117" y="7"/>
                  </a:lnTo>
                  <a:lnTo>
                    <a:pt x="133" y="2"/>
                  </a:lnTo>
                  <a:lnTo>
                    <a:pt x="151" y="0"/>
                  </a:lnTo>
                  <a:lnTo>
                    <a:pt x="170" y="0"/>
                  </a:lnTo>
                  <a:lnTo>
                    <a:pt x="170" y="0"/>
                  </a:lnTo>
                  <a:lnTo>
                    <a:pt x="188" y="0"/>
                  </a:lnTo>
                  <a:lnTo>
                    <a:pt x="204" y="2"/>
                  </a:lnTo>
                  <a:lnTo>
                    <a:pt x="221" y="7"/>
                  </a:lnTo>
                  <a:lnTo>
                    <a:pt x="236" y="11"/>
                  </a:lnTo>
                  <a:lnTo>
                    <a:pt x="250" y="18"/>
                  </a:lnTo>
                  <a:lnTo>
                    <a:pt x="264" y="26"/>
                  </a:lnTo>
                  <a:lnTo>
                    <a:pt x="277" y="36"/>
                  </a:lnTo>
                  <a:lnTo>
                    <a:pt x="287" y="48"/>
                  </a:lnTo>
                  <a:lnTo>
                    <a:pt x="287" y="48"/>
                  </a:lnTo>
                  <a:lnTo>
                    <a:pt x="298" y="61"/>
                  </a:lnTo>
                  <a:lnTo>
                    <a:pt x="306" y="74"/>
                  </a:lnTo>
                  <a:lnTo>
                    <a:pt x="315" y="91"/>
                  </a:lnTo>
                  <a:lnTo>
                    <a:pt x="320" y="105"/>
                  </a:lnTo>
                  <a:lnTo>
                    <a:pt x="325" y="124"/>
                  </a:lnTo>
                  <a:lnTo>
                    <a:pt x="328" y="142"/>
                  </a:lnTo>
                  <a:lnTo>
                    <a:pt x="330" y="161"/>
                  </a:lnTo>
                  <a:lnTo>
                    <a:pt x="331" y="183"/>
                  </a:lnTo>
                  <a:lnTo>
                    <a:pt x="331" y="183"/>
                  </a:lnTo>
                  <a:lnTo>
                    <a:pt x="330" y="203"/>
                  </a:lnTo>
                  <a:lnTo>
                    <a:pt x="328" y="222"/>
                  </a:lnTo>
                  <a:lnTo>
                    <a:pt x="325" y="241"/>
                  </a:lnTo>
                  <a:lnTo>
                    <a:pt x="320" y="257"/>
                  </a:lnTo>
                  <a:lnTo>
                    <a:pt x="313" y="274"/>
                  </a:lnTo>
                  <a:lnTo>
                    <a:pt x="306" y="288"/>
                  </a:lnTo>
                  <a:lnTo>
                    <a:pt x="297" y="302"/>
                  </a:lnTo>
                  <a:lnTo>
                    <a:pt x="287" y="315"/>
                  </a:lnTo>
                  <a:lnTo>
                    <a:pt x="287" y="315"/>
                  </a:lnTo>
                  <a:lnTo>
                    <a:pt x="275" y="328"/>
                  </a:lnTo>
                  <a:lnTo>
                    <a:pt x="262" y="338"/>
                  </a:lnTo>
                  <a:lnTo>
                    <a:pt x="249" y="346"/>
                  </a:lnTo>
                  <a:lnTo>
                    <a:pt x="234" y="353"/>
                  </a:lnTo>
                  <a:lnTo>
                    <a:pt x="219" y="359"/>
                  </a:lnTo>
                  <a:lnTo>
                    <a:pt x="203" y="363"/>
                  </a:lnTo>
                  <a:lnTo>
                    <a:pt x="184" y="364"/>
                  </a:lnTo>
                  <a:lnTo>
                    <a:pt x="166" y="366"/>
                  </a:lnTo>
                  <a:lnTo>
                    <a:pt x="166" y="366"/>
                  </a:lnTo>
                  <a:close/>
                  <a:moveTo>
                    <a:pt x="168" y="28"/>
                  </a:moveTo>
                  <a:lnTo>
                    <a:pt x="168" y="28"/>
                  </a:lnTo>
                  <a:lnTo>
                    <a:pt x="153" y="28"/>
                  </a:lnTo>
                  <a:lnTo>
                    <a:pt x="138" y="31"/>
                  </a:lnTo>
                  <a:lnTo>
                    <a:pt x="125" y="35"/>
                  </a:lnTo>
                  <a:lnTo>
                    <a:pt x="112" y="38"/>
                  </a:lnTo>
                  <a:lnTo>
                    <a:pt x="100" y="44"/>
                  </a:lnTo>
                  <a:lnTo>
                    <a:pt x="89" y="51"/>
                  </a:lnTo>
                  <a:lnTo>
                    <a:pt x="79" y="59"/>
                  </a:lnTo>
                  <a:lnTo>
                    <a:pt x="69" y="69"/>
                  </a:lnTo>
                  <a:lnTo>
                    <a:pt x="69" y="69"/>
                  </a:lnTo>
                  <a:lnTo>
                    <a:pt x="61" y="81"/>
                  </a:lnTo>
                  <a:lnTo>
                    <a:pt x="54" y="92"/>
                  </a:lnTo>
                  <a:lnTo>
                    <a:pt x="48" y="105"/>
                  </a:lnTo>
                  <a:lnTo>
                    <a:pt x="43" y="119"/>
                  </a:lnTo>
                  <a:lnTo>
                    <a:pt x="38" y="133"/>
                  </a:lnTo>
                  <a:lnTo>
                    <a:pt x="34" y="150"/>
                  </a:lnTo>
                  <a:lnTo>
                    <a:pt x="33" y="166"/>
                  </a:lnTo>
                  <a:lnTo>
                    <a:pt x="33" y="185"/>
                  </a:lnTo>
                  <a:lnTo>
                    <a:pt x="33" y="185"/>
                  </a:lnTo>
                  <a:lnTo>
                    <a:pt x="33" y="203"/>
                  </a:lnTo>
                  <a:lnTo>
                    <a:pt x="34" y="218"/>
                  </a:lnTo>
                  <a:lnTo>
                    <a:pt x="38" y="232"/>
                  </a:lnTo>
                  <a:lnTo>
                    <a:pt x="41" y="247"/>
                  </a:lnTo>
                  <a:lnTo>
                    <a:pt x="48" y="260"/>
                  </a:lnTo>
                  <a:lnTo>
                    <a:pt x="53" y="274"/>
                  </a:lnTo>
                  <a:lnTo>
                    <a:pt x="61" y="285"/>
                  </a:lnTo>
                  <a:lnTo>
                    <a:pt x="69" y="295"/>
                  </a:lnTo>
                  <a:lnTo>
                    <a:pt x="69" y="295"/>
                  </a:lnTo>
                  <a:lnTo>
                    <a:pt x="77" y="305"/>
                  </a:lnTo>
                  <a:lnTo>
                    <a:pt x="89" y="313"/>
                  </a:lnTo>
                  <a:lnTo>
                    <a:pt x="99" y="321"/>
                  </a:lnTo>
                  <a:lnTo>
                    <a:pt x="110" y="326"/>
                  </a:lnTo>
                  <a:lnTo>
                    <a:pt x="123" y="331"/>
                  </a:lnTo>
                  <a:lnTo>
                    <a:pt x="137" y="335"/>
                  </a:lnTo>
                  <a:lnTo>
                    <a:pt x="151" y="336"/>
                  </a:lnTo>
                  <a:lnTo>
                    <a:pt x="166" y="338"/>
                  </a:lnTo>
                  <a:lnTo>
                    <a:pt x="166" y="338"/>
                  </a:lnTo>
                  <a:lnTo>
                    <a:pt x="181" y="336"/>
                  </a:lnTo>
                  <a:lnTo>
                    <a:pt x="196" y="335"/>
                  </a:lnTo>
                  <a:lnTo>
                    <a:pt x="209" y="331"/>
                  </a:lnTo>
                  <a:lnTo>
                    <a:pt x="222" y="326"/>
                  </a:lnTo>
                  <a:lnTo>
                    <a:pt x="234" y="321"/>
                  </a:lnTo>
                  <a:lnTo>
                    <a:pt x="245" y="315"/>
                  </a:lnTo>
                  <a:lnTo>
                    <a:pt x="255" y="307"/>
                  </a:lnTo>
                  <a:lnTo>
                    <a:pt x="264" y="297"/>
                  </a:lnTo>
                  <a:lnTo>
                    <a:pt x="264" y="297"/>
                  </a:lnTo>
                  <a:lnTo>
                    <a:pt x="272" y="285"/>
                  </a:lnTo>
                  <a:lnTo>
                    <a:pt x="278" y="274"/>
                  </a:lnTo>
                  <a:lnTo>
                    <a:pt x="285" y="260"/>
                  </a:lnTo>
                  <a:lnTo>
                    <a:pt x="290" y="247"/>
                  </a:lnTo>
                  <a:lnTo>
                    <a:pt x="293" y="232"/>
                  </a:lnTo>
                  <a:lnTo>
                    <a:pt x="297" y="218"/>
                  </a:lnTo>
                  <a:lnTo>
                    <a:pt x="298" y="199"/>
                  </a:lnTo>
                  <a:lnTo>
                    <a:pt x="298" y="183"/>
                  </a:lnTo>
                  <a:lnTo>
                    <a:pt x="298" y="183"/>
                  </a:lnTo>
                  <a:lnTo>
                    <a:pt x="298" y="165"/>
                  </a:lnTo>
                  <a:lnTo>
                    <a:pt x="297" y="147"/>
                  </a:lnTo>
                  <a:lnTo>
                    <a:pt x="293" y="132"/>
                  </a:lnTo>
                  <a:lnTo>
                    <a:pt x="290" y="117"/>
                  </a:lnTo>
                  <a:lnTo>
                    <a:pt x="285" y="102"/>
                  </a:lnTo>
                  <a:lnTo>
                    <a:pt x="278" y="91"/>
                  </a:lnTo>
                  <a:lnTo>
                    <a:pt x="272" y="79"/>
                  </a:lnTo>
                  <a:lnTo>
                    <a:pt x="264" y="68"/>
                  </a:lnTo>
                  <a:lnTo>
                    <a:pt x="264" y="68"/>
                  </a:lnTo>
                  <a:lnTo>
                    <a:pt x="255" y="59"/>
                  </a:lnTo>
                  <a:lnTo>
                    <a:pt x="245" y="51"/>
                  </a:lnTo>
                  <a:lnTo>
                    <a:pt x="234" y="43"/>
                  </a:lnTo>
                  <a:lnTo>
                    <a:pt x="222" y="38"/>
                  </a:lnTo>
                  <a:lnTo>
                    <a:pt x="211" y="33"/>
                  </a:lnTo>
                  <a:lnTo>
                    <a:pt x="198" y="30"/>
                  </a:lnTo>
                  <a:lnTo>
                    <a:pt x="183" y="28"/>
                  </a:lnTo>
                  <a:lnTo>
                    <a:pt x="168" y="28"/>
                  </a:lnTo>
                  <a:lnTo>
                    <a:pt x="168" y="2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7" name="Freeform 17"/>
            <p:cNvSpPr>
              <a:spLocks/>
            </p:cNvSpPr>
            <p:nvPr/>
          </p:nvSpPr>
          <p:spPr bwMode="auto">
            <a:xfrm>
              <a:off x="3192463" y="2051050"/>
              <a:ext cx="214313" cy="284163"/>
            </a:xfrm>
            <a:custGeom>
              <a:avLst/>
              <a:gdLst>
                <a:gd name="T0" fmla="*/ 237 w 270"/>
                <a:gd name="T1" fmla="*/ 153 h 358"/>
                <a:gd name="T2" fmla="*/ 237 w 270"/>
                <a:gd name="T3" fmla="*/ 124 h 358"/>
                <a:gd name="T4" fmla="*/ 226 w 270"/>
                <a:gd name="T5" fmla="*/ 77 h 358"/>
                <a:gd name="T6" fmla="*/ 216 w 270"/>
                <a:gd name="T7" fmla="*/ 59 h 358"/>
                <a:gd name="T8" fmla="*/ 203 w 270"/>
                <a:gd name="T9" fmla="*/ 46 h 358"/>
                <a:gd name="T10" fmla="*/ 186 w 270"/>
                <a:gd name="T11" fmla="*/ 36 h 358"/>
                <a:gd name="T12" fmla="*/ 168 w 270"/>
                <a:gd name="T13" fmla="*/ 30 h 358"/>
                <a:gd name="T14" fmla="*/ 147 w 270"/>
                <a:gd name="T15" fmla="*/ 28 h 358"/>
                <a:gd name="T16" fmla="*/ 135 w 270"/>
                <a:gd name="T17" fmla="*/ 28 h 358"/>
                <a:gd name="T18" fmla="*/ 112 w 270"/>
                <a:gd name="T19" fmla="*/ 33 h 358"/>
                <a:gd name="T20" fmla="*/ 91 w 270"/>
                <a:gd name="T21" fmla="*/ 43 h 358"/>
                <a:gd name="T22" fmla="*/ 72 w 270"/>
                <a:gd name="T23" fmla="*/ 56 h 358"/>
                <a:gd name="T24" fmla="*/ 64 w 270"/>
                <a:gd name="T25" fmla="*/ 64 h 358"/>
                <a:gd name="T26" fmla="*/ 49 w 270"/>
                <a:gd name="T27" fmla="*/ 84 h 358"/>
                <a:gd name="T28" fmla="*/ 39 w 270"/>
                <a:gd name="T29" fmla="*/ 107 h 358"/>
                <a:gd name="T30" fmla="*/ 34 w 270"/>
                <a:gd name="T31" fmla="*/ 130 h 358"/>
                <a:gd name="T32" fmla="*/ 31 w 270"/>
                <a:gd name="T33" fmla="*/ 157 h 358"/>
                <a:gd name="T34" fmla="*/ 0 w 270"/>
                <a:gd name="T35" fmla="*/ 358 h 358"/>
                <a:gd name="T36" fmla="*/ 31 w 270"/>
                <a:gd name="T37" fmla="*/ 8 h 358"/>
                <a:gd name="T38" fmla="*/ 33 w 270"/>
                <a:gd name="T39" fmla="*/ 71 h 358"/>
                <a:gd name="T40" fmla="*/ 43 w 270"/>
                <a:gd name="T41" fmla="*/ 54 h 358"/>
                <a:gd name="T42" fmla="*/ 67 w 270"/>
                <a:gd name="T43" fmla="*/ 28 h 358"/>
                <a:gd name="T44" fmla="*/ 97 w 270"/>
                <a:gd name="T45" fmla="*/ 10 h 358"/>
                <a:gd name="T46" fmla="*/ 133 w 270"/>
                <a:gd name="T47" fmla="*/ 0 h 358"/>
                <a:gd name="T48" fmla="*/ 153 w 270"/>
                <a:gd name="T49" fmla="*/ 0 h 358"/>
                <a:gd name="T50" fmla="*/ 180 w 270"/>
                <a:gd name="T51" fmla="*/ 2 h 358"/>
                <a:gd name="T52" fmla="*/ 203 w 270"/>
                <a:gd name="T53" fmla="*/ 8 h 358"/>
                <a:gd name="T54" fmla="*/ 222 w 270"/>
                <a:gd name="T55" fmla="*/ 20 h 358"/>
                <a:gd name="T56" fmla="*/ 239 w 270"/>
                <a:gd name="T57" fmla="*/ 36 h 358"/>
                <a:gd name="T58" fmla="*/ 247 w 270"/>
                <a:gd name="T59" fmla="*/ 46 h 358"/>
                <a:gd name="T60" fmla="*/ 257 w 270"/>
                <a:gd name="T61" fmla="*/ 69 h 358"/>
                <a:gd name="T62" fmla="*/ 265 w 270"/>
                <a:gd name="T63" fmla="*/ 97 h 358"/>
                <a:gd name="T64" fmla="*/ 269 w 270"/>
                <a:gd name="T65" fmla="*/ 127 h 358"/>
                <a:gd name="T66" fmla="*/ 270 w 270"/>
                <a:gd name="T67"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0" h="358">
                  <a:moveTo>
                    <a:pt x="237" y="358"/>
                  </a:moveTo>
                  <a:lnTo>
                    <a:pt x="237" y="153"/>
                  </a:lnTo>
                  <a:lnTo>
                    <a:pt x="237" y="153"/>
                  </a:lnTo>
                  <a:lnTo>
                    <a:pt x="237" y="124"/>
                  </a:lnTo>
                  <a:lnTo>
                    <a:pt x="232" y="99"/>
                  </a:lnTo>
                  <a:lnTo>
                    <a:pt x="226" y="77"/>
                  </a:lnTo>
                  <a:lnTo>
                    <a:pt x="221" y="68"/>
                  </a:lnTo>
                  <a:lnTo>
                    <a:pt x="216" y="59"/>
                  </a:lnTo>
                  <a:lnTo>
                    <a:pt x="209" y="53"/>
                  </a:lnTo>
                  <a:lnTo>
                    <a:pt x="203" y="46"/>
                  </a:lnTo>
                  <a:lnTo>
                    <a:pt x="194" y="39"/>
                  </a:lnTo>
                  <a:lnTo>
                    <a:pt x="186" y="36"/>
                  </a:lnTo>
                  <a:lnTo>
                    <a:pt x="178" y="33"/>
                  </a:lnTo>
                  <a:lnTo>
                    <a:pt x="168" y="30"/>
                  </a:lnTo>
                  <a:lnTo>
                    <a:pt x="158" y="28"/>
                  </a:lnTo>
                  <a:lnTo>
                    <a:pt x="147" y="28"/>
                  </a:lnTo>
                  <a:lnTo>
                    <a:pt x="147" y="28"/>
                  </a:lnTo>
                  <a:lnTo>
                    <a:pt x="135" y="28"/>
                  </a:lnTo>
                  <a:lnTo>
                    <a:pt x="123" y="30"/>
                  </a:lnTo>
                  <a:lnTo>
                    <a:pt x="112" y="33"/>
                  </a:lnTo>
                  <a:lnTo>
                    <a:pt x="100" y="38"/>
                  </a:lnTo>
                  <a:lnTo>
                    <a:pt x="91" y="43"/>
                  </a:lnTo>
                  <a:lnTo>
                    <a:pt x="82" y="49"/>
                  </a:lnTo>
                  <a:lnTo>
                    <a:pt x="72" y="56"/>
                  </a:lnTo>
                  <a:lnTo>
                    <a:pt x="64" y="64"/>
                  </a:lnTo>
                  <a:lnTo>
                    <a:pt x="64" y="64"/>
                  </a:lnTo>
                  <a:lnTo>
                    <a:pt x="56" y="74"/>
                  </a:lnTo>
                  <a:lnTo>
                    <a:pt x="49" y="84"/>
                  </a:lnTo>
                  <a:lnTo>
                    <a:pt x="44" y="96"/>
                  </a:lnTo>
                  <a:lnTo>
                    <a:pt x="39" y="107"/>
                  </a:lnTo>
                  <a:lnTo>
                    <a:pt x="36" y="119"/>
                  </a:lnTo>
                  <a:lnTo>
                    <a:pt x="34" y="130"/>
                  </a:lnTo>
                  <a:lnTo>
                    <a:pt x="33" y="143"/>
                  </a:lnTo>
                  <a:lnTo>
                    <a:pt x="31" y="157"/>
                  </a:lnTo>
                  <a:lnTo>
                    <a:pt x="31" y="358"/>
                  </a:lnTo>
                  <a:lnTo>
                    <a:pt x="0" y="358"/>
                  </a:lnTo>
                  <a:lnTo>
                    <a:pt x="0" y="8"/>
                  </a:lnTo>
                  <a:lnTo>
                    <a:pt x="31" y="8"/>
                  </a:lnTo>
                  <a:lnTo>
                    <a:pt x="31" y="71"/>
                  </a:lnTo>
                  <a:lnTo>
                    <a:pt x="33" y="71"/>
                  </a:lnTo>
                  <a:lnTo>
                    <a:pt x="33" y="71"/>
                  </a:lnTo>
                  <a:lnTo>
                    <a:pt x="43" y="54"/>
                  </a:lnTo>
                  <a:lnTo>
                    <a:pt x="54" y="39"/>
                  </a:lnTo>
                  <a:lnTo>
                    <a:pt x="67" y="28"/>
                  </a:lnTo>
                  <a:lnTo>
                    <a:pt x="82" y="16"/>
                  </a:lnTo>
                  <a:lnTo>
                    <a:pt x="97" y="10"/>
                  </a:lnTo>
                  <a:lnTo>
                    <a:pt x="115" y="3"/>
                  </a:lnTo>
                  <a:lnTo>
                    <a:pt x="133" y="0"/>
                  </a:lnTo>
                  <a:lnTo>
                    <a:pt x="153" y="0"/>
                  </a:lnTo>
                  <a:lnTo>
                    <a:pt x="153" y="0"/>
                  </a:lnTo>
                  <a:lnTo>
                    <a:pt x="166" y="0"/>
                  </a:lnTo>
                  <a:lnTo>
                    <a:pt x="180" y="2"/>
                  </a:lnTo>
                  <a:lnTo>
                    <a:pt x="191" y="5"/>
                  </a:lnTo>
                  <a:lnTo>
                    <a:pt x="203" y="8"/>
                  </a:lnTo>
                  <a:lnTo>
                    <a:pt x="212" y="15"/>
                  </a:lnTo>
                  <a:lnTo>
                    <a:pt x="222" y="20"/>
                  </a:lnTo>
                  <a:lnTo>
                    <a:pt x="231" y="28"/>
                  </a:lnTo>
                  <a:lnTo>
                    <a:pt x="239" y="36"/>
                  </a:lnTo>
                  <a:lnTo>
                    <a:pt x="239" y="36"/>
                  </a:lnTo>
                  <a:lnTo>
                    <a:pt x="247" y="46"/>
                  </a:lnTo>
                  <a:lnTo>
                    <a:pt x="252" y="58"/>
                  </a:lnTo>
                  <a:lnTo>
                    <a:pt x="257" y="69"/>
                  </a:lnTo>
                  <a:lnTo>
                    <a:pt x="262" y="82"/>
                  </a:lnTo>
                  <a:lnTo>
                    <a:pt x="265" y="97"/>
                  </a:lnTo>
                  <a:lnTo>
                    <a:pt x="267" y="112"/>
                  </a:lnTo>
                  <a:lnTo>
                    <a:pt x="269" y="127"/>
                  </a:lnTo>
                  <a:lnTo>
                    <a:pt x="270" y="145"/>
                  </a:lnTo>
                  <a:lnTo>
                    <a:pt x="270" y="358"/>
                  </a:lnTo>
                  <a:lnTo>
                    <a:pt x="237" y="35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8" name="Freeform 18"/>
            <p:cNvSpPr>
              <a:spLocks/>
            </p:cNvSpPr>
            <p:nvPr/>
          </p:nvSpPr>
          <p:spPr bwMode="auto">
            <a:xfrm>
              <a:off x="3476625" y="1946275"/>
              <a:ext cx="61913" cy="122238"/>
            </a:xfrm>
            <a:custGeom>
              <a:avLst/>
              <a:gdLst>
                <a:gd name="T0" fmla="*/ 24 w 77"/>
                <a:gd name="T1" fmla="*/ 153 h 153"/>
                <a:gd name="T2" fmla="*/ 0 w 77"/>
                <a:gd name="T3" fmla="*/ 153 h 153"/>
                <a:gd name="T4" fmla="*/ 42 w 77"/>
                <a:gd name="T5" fmla="*/ 0 h 153"/>
                <a:gd name="T6" fmla="*/ 77 w 77"/>
                <a:gd name="T7" fmla="*/ 0 h 153"/>
                <a:gd name="T8" fmla="*/ 24 w 77"/>
                <a:gd name="T9" fmla="*/ 153 h 153"/>
              </a:gdLst>
              <a:ahLst/>
              <a:cxnLst>
                <a:cxn ang="0">
                  <a:pos x="T0" y="T1"/>
                </a:cxn>
                <a:cxn ang="0">
                  <a:pos x="T2" y="T3"/>
                </a:cxn>
                <a:cxn ang="0">
                  <a:pos x="T4" y="T5"/>
                </a:cxn>
                <a:cxn ang="0">
                  <a:pos x="T6" y="T7"/>
                </a:cxn>
                <a:cxn ang="0">
                  <a:pos x="T8" y="T9"/>
                </a:cxn>
              </a:cxnLst>
              <a:rect l="0" t="0" r="r" b="b"/>
              <a:pathLst>
                <a:path w="77" h="153">
                  <a:moveTo>
                    <a:pt x="24" y="153"/>
                  </a:moveTo>
                  <a:lnTo>
                    <a:pt x="0" y="153"/>
                  </a:lnTo>
                  <a:lnTo>
                    <a:pt x="42" y="0"/>
                  </a:lnTo>
                  <a:lnTo>
                    <a:pt x="77" y="0"/>
                  </a:lnTo>
                  <a:lnTo>
                    <a:pt x="24" y="153"/>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49" name="Freeform 19"/>
            <p:cNvSpPr>
              <a:spLocks/>
            </p:cNvSpPr>
            <p:nvPr/>
          </p:nvSpPr>
          <p:spPr bwMode="auto">
            <a:xfrm>
              <a:off x="3544888" y="2051050"/>
              <a:ext cx="161925" cy="290513"/>
            </a:xfrm>
            <a:custGeom>
              <a:avLst/>
              <a:gdLst>
                <a:gd name="T0" fmla="*/ 0 w 203"/>
                <a:gd name="T1" fmla="*/ 303 h 366"/>
                <a:gd name="T2" fmla="*/ 10 w 203"/>
                <a:gd name="T3" fmla="*/ 312 h 366"/>
                <a:gd name="T4" fmla="*/ 31 w 203"/>
                <a:gd name="T5" fmla="*/ 323 h 366"/>
                <a:gd name="T6" fmla="*/ 43 w 203"/>
                <a:gd name="T7" fmla="*/ 328 h 366"/>
                <a:gd name="T8" fmla="*/ 77 w 203"/>
                <a:gd name="T9" fmla="*/ 336 h 366"/>
                <a:gd name="T10" fmla="*/ 87 w 203"/>
                <a:gd name="T11" fmla="*/ 338 h 366"/>
                <a:gd name="T12" fmla="*/ 124 w 203"/>
                <a:gd name="T13" fmla="*/ 333 h 366"/>
                <a:gd name="T14" fmla="*/ 148 w 203"/>
                <a:gd name="T15" fmla="*/ 320 h 366"/>
                <a:gd name="T16" fmla="*/ 165 w 203"/>
                <a:gd name="T17" fmla="*/ 300 h 366"/>
                <a:gd name="T18" fmla="*/ 170 w 203"/>
                <a:gd name="T19" fmla="*/ 270 h 366"/>
                <a:gd name="T20" fmla="*/ 168 w 203"/>
                <a:gd name="T21" fmla="*/ 259 h 366"/>
                <a:gd name="T22" fmla="*/ 158 w 203"/>
                <a:gd name="T23" fmla="*/ 239 h 366"/>
                <a:gd name="T24" fmla="*/ 152 w 203"/>
                <a:gd name="T25" fmla="*/ 231 h 366"/>
                <a:gd name="T26" fmla="*/ 127 w 203"/>
                <a:gd name="T27" fmla="*/ 214 h 366"/>
                <a:gd name="T28" fmla="*/ 92 w 203"/>
                <a:gd name="T29" fmla="*/ 196 h 366"/>
                <a:gd name="T30" fmla="*/ 69 w 203"/>
                <a:gd name="T31" fmla="*/ 186 h 366"/>
                <a:gd name="T32" fmla="*/ 35 w 203"/>
                <a:gd name="T33" fmla="*/ 163 h 366"/>
                <a:gd name="T34" fmla="*/ 21 w 203"/>
                <a:gd name="T35" fmla="*/ 152 h 366"/>
                <a:gd name="T36" fmla="*/ 6 w 203"/>
                <a:gd name="T37" fmla="*/ 125 h 366"/>
                <a:gd name="T38" fmla="*/ 2 w 203"/>
                <a:gd name="T39" fmla="*/ 94 h 366"/>
                <a:gd name="T40" fmla="*/ 2 w 203"/>
                <a:gd name="T41" fmla="*/ 84 h 366"/>
                <a:gd name="T42" fmla="*/ 6 w 203"/>
                <a:gd name="T43" fmla="*/ 64 h 366"/>
                <a:gd name="T44" fmla="*/ 15 w 203"/>
                <a:gd name="T45" fmla="*/ 48 h 366"/>
                <a:gd name="T46" fmla="*/ 26 w 203"/>
                <a:gd name="T47" fmla="*/ 33 h 366"/>
                <a:gd name="T48" fmla="*/ 35 w 203"/>
                <a:gd name="T49" fmla="*/ 26 h 366"/>
                <a:gd name="T50" fmla="*/ 71 w 203"/>
                <a:gd name="T51" fmla="*/ 7 h 366"/>
                <a:gd name="T52" fmla="*/ 115 w 203"/>
                <a:gd name="T53" fmla="*/ 0 h 366"/>
                <a:gd name="T54" fmla="*/ 137 w 203"/>
                <a:gd name="T55" fmla="*/ 0 h 366"/>
                <a:gd name="T56" fmla="*/ 175 w 203"/>
                <a:gd name="T57" fmla="*/ 10 h 366"/>
                <a:gd name="T58" fmla="*/ 191 w 203"/>
                <a:gd name="T59" fmla="*/ 53 h 366"/>
                <a:gd name="T60" fmla="*/ 171 w 203"/>
                <a:gd name="T61" fmla="*/ 43 h 366"/>
                <a:gd name="T62" fmla="*/ 132 w 203"/>
                <a:gd name="T63" fmla="*/ 30 h 366"/>
                <a:gd name="T64" fmla="*/ 110 w 203"/>
                <a:gd name="T65" fmla="*/ 28 h 366"/>
                <a:gd name="T66" fmla="*/ 81 w 203"/>
                <a:gd name="T67" fmla="*/ 33 h 366"/>
                <a:gd name="T68" fmla="*/ 56 w 203"/>
                <a:gd name="T69" fmla="*/ 46 h 366"/>
                <a:gd name="T70" fmla="*/ 46 w 203"/>
                <a:gd name="T71" fmla="*/ 56 h 366"/>
                <a:gd name="T72" fmla="*/ 36 w 203"/>
                <a:gd name="T73" fmla="*/ 79 h 366"/>
                <a:gd name="T74" fmla="*/ 35 w 203"/>
                <a:gd name="T75" fmla="*/ 92 h 366"/>
                <a:gd name="T76" fmla="*/ 38 w 203"/>
                <a:gd name="T77" fmla="*/ 115 h 366"/>
                <a:gd name="T78" fmla="*/ 48 w 203"/>
                <a:gd name="T79" fmla="*/ 133 h 366"/>
                <a:gd name="T80" fmla="*/ 56 w 203"/>
                <a:gd name="T81" fmla="*/ 142 h 366"/>
                <a:gd name="T82" fmla="*/ 86 w 203"/>
                <a:gd name="T83" fmla="*/ 158 h 366"/>
                <a:gd name="T84" fmla="*/ 107 w 203"/>
                <a:gd name="T85" fmla="*/ 168 h 366"/>
                <a:gd name="T86" fmla="*/ 153 w 203"/>
                <a:gd name="T87" fmla="*/ 193 h 366"/>
                <a:gd name="T88" fmla="*/ 181 w 203"/>
                <a:gd name="T89" fmla="*/ 214 h 366"/>
                <a:gd name="T90" fmla="*/ 191 w 203"/>
                <a:gd name="T91" fmla="*/ 226 h 366"/>
                <a:gd name="T92" fmla="*/ 201 w 203"/>
                <a:gd name="T93" fmla="*/ 254 h 366"/>
                <a:gd name="T94" fmla="*/ 203 w 203"/>
                <a:gd name="T95" fmla="*/ 270 h 366"/>
                <a:gd name="T96" fmla="*/ 199 w 203"/>
                <a:gd name="T97" fmla="*/ 290 h 366"/>
                <a:gd name="T98" fmla="*/ 194 w 203"/>
                <a:gd name="T99" fmla="*/ 308 h 366"/>
                <a:gd name="T100" fmla="*/ 185 w 203"/>
                <a:gd name="T101" fmla="*/ 325 h 366"/>
                <a:gd name="T102" fmla="*/ 171 w 203"/>
                <a:gd name="T103" fmla="*/ 340 h 366"/>
                <a:gd name="T104" fmla="*/ 163 w 203"/>
                <a:gd name="T105" fmla="*/ 345 h 366"/>
                <a:gd name="T106" fmla="*/ 143 w 203"/>
                <a:gd name="T107" fmla="*/ 356 h 366"/>
                <a:gd name="T108" fmla="*/ 110 w 203"/>
                <a:gd name="T109" fmla="*/ 364 h 366"/>
                <a:gd name="T110" fmla="*/ 84 w 203"/>
                <a:gd name="T111" fmla="*/ 366 h 366"/>
                <a:gd name="T112" fmla="*/ 38 w 203"/>
                <a:gd name="T113" fmla="*/ 359 h 366"/>
                <a:gd name="T114" fmla="*/ 0 w 203"/>
                <a:gd name="T115" fmla="*/ 341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66">
                  <a:moveTo>
                    <a:pt x="0" y="341"/>
                  </a:moveTo>
                  <a:lnTo>
                    <a:pt x="0" y="303"/>
                  </a:lnTo>
                  <a:lnTo>
                    <a:pt x="0" y="303"/>
                  </a:lnTo>
                  <a:lnTo>
                    <a:pt x="10" y="312"/>
                  </a:lnTo>
                  <a:lnTo>
                    <a:pt x="20" y="318"/>
                  </a:lnTo>
                  <a:lnTo>
                    <a:pt x="31" y="323"/>
                  </a:lnTo>
                  <a:lnTo>
                    <a:pt x="43" y="328"/>
                  </a:lnTo>
                  <a:lnTo>
                    <a:pt x="43" y="328"/>
                  </a:lnTo>
                  <a:lnTo>
                    <a:pt x="67" y="335"/>
                  </a:lnTo>
                  <a:lnTo>
                    <a:pt x="77" y="336"/>
                  </a:lnTo>
                  <a:lnTo>
                    <a:pt x="87" y="338"/>
                  </a:lnTo>
                  <a:lnTo>
                    <a:pt x="87" y="338"/>
                  </a:lnTo>
                  <a:lnTo>
                    <a:pt x="105" y="336"/>
                  </a:lnTo>
                  <a:lnTo>
                    <a:pt x="124" y="333"/>
                  </a:lnTo>
                  <a:lnTo>
                    <a:pt x="137" y="328"/>
                  </a:lnTo>
                  <a:lnTo>
                    <a:pt x="148" y="320"/>
                  </a:lnTo>
                  <a:lnTo>
                    <a:pt x="158" y="312"/>
                  </a:lnTo>
                  <a:lnTo>
                    <a:pt x="165" y="300"/>
                  </a:lnTo>
                  <a:lnTo>
                    <a:pt x="168" y="285"/>
                  </a:lnTo>
                  <a:lnTo>
                    <a:pt x="170" y="270"/>
                  </a:lnTo>
                  <a:lnTo>
                    <a:pt x="170" y="270"/>
                  </a:lnTo>
                  <a:lnTo>
                    <a:pt x="168" y="259"/>
                  </a:lnTo>
                  <a:lnTo>
                    <a:pt x="165" y="249"/>
                  </a:lnTo>
                  <a:lnTo>
                    <a:pt x="158" y="239"/>
                  </a:lnTo>
                  <a:lnTo>
                    <a:pt x="152" y="231"/>
                  </a:lnTo>
                  <a:lnTo>
                    <a:pt x="152" y="231"/>
                  </a:lnTo>
                  <a:lnTo>
                    <a:pt x="140" y="222"/>
                  </a:lnTo>
                  <a:lnTo>
                    <a:pt x="127" y="214"/>
                  </a:lnTo>
                  <a:lnTo>
                    <a:pt x="112" y="204"/>
                  </a:lnTo>
                  <a:lnTo>
                    <a:pt x="92" y="196"/>
                  </a:lnTo>
                  <a:lnTo>
                    <a:pt x="92" y="196"/>
                  </a:lnTo>
                  <a:lnTo>
                    <a:pt x="69" y="186"/>
                  </a:lnTo>
                  <a:lnTo>
                    <a:pt x="49" y="175"/>
                  </a:lnTo>
                  <a:lnTo>
                    <a:pt x="35" y="163"/>
                  </a:lnTo>
                  <a:lnTo>
                    <a:pt x="21" y="152"/>
                  </a:lnTo>
                  <a:lnTo>
                    <a:pt x="21" y="152"/>
                  </a:lnTo>
                  <a:lnTo>
                    <a:pt x="13" y="138"/>
                  </a:lnTo>
                  <a:lnTo>
                    <a:pt x="6" y="125"/>
                  </a:lnTo>
                  <a:lnTo>
                    <a:pt x="3" y="110"/>
                  </a:lnTo>
                  <a:lnTo>
                    <a:pt x="2" y="94"/>
                  </a:lnTo>
                  <a:lnTo>
                    <a:pt x="2" y="94"/>
                  </a:lnTo>
                  <a:lnTo>
                    <a:pt x="2" y="84"/>
                  </a:lnTo>
                  <a:lnTo>
                    <a:pt x="3" y="74"/>
                  </a:lnTo>
                  <a:lnTo>
                    <a:pt x="6" y="64"/>
                  </a:lnTo>
                  <a:lnTo>
                    <a:pt x="10" y="56"/>
                  </a:lnTo>
                  <a:lnTo>
                    <a:pt x="15" y="48"/>
                  </a:lnTo>
                  <a:lnTo>
                    <a:pt x="20" y="39"/>
                  </a:lnTo>
                  <a:lnTo>
                    <a:pt x="26" y="33"/>
                  </a:lnTo>
                  <a:lnTo>
                    <a:pt x="35" y="26"/>
                  </a:lnTo>
                  <a:lnTo>
                    <a:pt x="35" y="26"/>
                  </a:lnTo>
                  <a:lnTo>
                    <a:pt x="51" y="15"/>
                  </a:lnTo>
                  <a:lnTo>
                    <a:pt x="71" y="7"/>
                  </a:lnTo>
                  <a:lnTo>
                    <a:pt x="92" y="2"/>
                  </a:lnTo>
                  <a:lnTo>
                    <a:pt x="115" y="0"/>
                  </a:lnTo>
                  <a:lnTo>
                    <a:pt x="115" y="0"/>
                  </a:lnTo>
                  <a:lnTo>
                    <a:pt x="137" y="0"/>
                  </a:lnTo>
                  <a:lnTo>
                    <a:pt x="156" y="3"/>
                  </a:lnTo>
                  <a:lnTo>
                    <a:pt x="175" y="10"/>
                  </a:lnTo>
                  <a:lnTo>
                    <a:pt x="191" y="18"/>
                  </a:lnTo>
                  <a:lnTo>
                    <a:pt x="191" y="53"/>
                  </a:lnTo>
                  <a:lnTo>
                    <a:pt x="191" y="53"/>
                  </a:lnTo>
                  <a:lnTo>
                    <a:pt x="171" y="43"/>
                  </a:lnTo>
                  <a:lnTo>
                    <a:pt x="152" y="35"/>
                  </a:lnTo>
                  <a:lnTo>
                    <a:pt x="132" y="30"/>
                  </a:lnTo>
                  <a:lnTo>
                    <a:pt x="110" y="28"/>
                  </a:lnTo>
                  <a:lnTo>
                    <a:pt x="110" y="28"/>
                  </a:lnTo>
                  <a:lnTo>
                    <a:pt x="94" y="30"/>
                  </a:lnTo>
                  <a:lnTo>
                    <a:pt x="81" y="33"/>
                  </a:lnTo>
                  <a:lnTo>
                    <a:pt x="67" y="38"/>
                  </a:lnTo>
                  <a:lnTo>
                    <a:pt x="56" y="46"/>
                  </a:lnTo>
                  <a:lnTo>
                    <a:pt x="56" y="46"/>
                  </a:lnTo>
                  <a:lnTo>
                    <a:pt x="46" y="56"/>
                  </a:lnTo>
                  <a:lnTo>
                    <a:pt x="39" y="66"/>
                  </a:lnTo>
                  <a:lnTo>
                    <a:pt x="36" y="79"/>
                  </a:lnTo>
                  <a:lnTo>
                    <a:pt x="35" y="92"/>
                  </a:lnTo>
                  <a:lnTo>
                    <a:pt x="35" y="92"/>
                  </a:lnTo>
                  <a:lnTo>
                    <a:pt x="35" y="104"/>
                  </a:lnTo>
                  <a:lnTo>
                    <a:pt x="38" y="115"/>
                  </a:lnTo>
                  <a:lnTo>
                    <a:pt x="41" y="125"/>
                  </a:lnTo>
                  <a:lnTo>
                    <a:pt x="48" y="133"/>
                  </a:lnTo>
                  <a:lnTo>
                    <a:pt x="48" y="133"/>
                  </a:lnTo>
                  <a:lnTo>
                    <a:pt x="56" y="142"/>
                  </a:lnTo>
                  <a:lnTo>
                    <a:pt x="69" y="150"/>
                  </a:lnTo>
                  <a:lnTo>
                    <a:pt x="86" y="158"/>
                  </a:lnTo>
                  <a:lnTo>
                    <a:pt x="107" y="168"/>
                  </a:lnTo>
                  <a:lnTo>
                    <a:pt x="107" y="168"/>
                  </a:lnTo>
                  <a:lnTo>
                    <a:pt x="132" y="181"/>
                  </a:lnTo>
                  <a:lnTo>
                    <a:pt x="153" y="193"/>
                  </a:lnTo>
                  <a:lnTo>
                    <a:pt x="170" y="203"/>
                  </a:lnTo>
                  <a:lnTo>
                    <a:pt x="181" y="214"/>
                  </a:lnTo>
                  <a:lnTo>
                    <a:pt x="181" y="214"/>
                  </a:lnTo>
                  <a:lnTo>
                    <a:pt x="191" y="226"/>
                  </a:lnTo>
                  <a:lnTo>
                    <a:pt x="196" y="239"/>
                  </a:lnTo>
                  <a:lnTo>
                    <a:pt x="201" y="254"/>
                  </a:lnTo>
                  <a:lnTo>
                    <a:pt x="203" y="270"/>
                  </a:lnTo>
                  <a:lnTo>
                    <a:pt x="203" y="270"/>
                  </a:lnTo>
                  <a:lnTo>
                    <a:pt x="201" y="280"/>
                  </a:lnTo>
                  <a:lnTo>
                    <a:pt x="199" y="290"/>
                  </a:lnTo>
                  <a:lnTo>
                    <a:pt x="198" y="298"/>
                  </a:lnTo>
                  <a:lnTo>
                    <a:pt x="194" y="308"/>
                  </a:lnTo>
                  <a:lnTo>
                    <a:pt x="189" y="316"/>
                  </a:lnTo>
                  <a:lnTo>
                    <a:pt x="185" y="325"/>
                  </a:lnTo>
                  <a:lnTo>
                    <a:pt x="178" y="331"/>
                  </a:lnTo>
                  <a:lnTo>
                    <a:pt x="171" y="340"/>
                  </a:lnTo>
                  <a:lnTo>
                    <a:pt x="171" y="340"/>
                  </a:lnTo>
                  <a:lnTo>
                    <a:pt x="163" y="345"/>
                  </a:lnTo>
                  <a:lnTo>
                    <a:pt x="153" y="351"/>
                  </a:lnTo>
                  <a:lnTo>
                    <a:pt x="143" y="356"/>
                  </a:lnTo>
                  <a:lnTo>
                    <a:pt x="133" y="359"/>
                  </a:lnTo>
                  <a:lnTo>
                    <a:pt x="110" y="364"/>
                  </a:lnTo>
                  <a:lnTo>
                    <a:pt x="84" y="366"/>
                  </a:lnTo>
                  <a:lnTo>
                    <a:pt x="84" y="366"/>
                  </a:lnTo>
                  <a:lnTo>
                    <a:pt x="61" y="364"/>
                  </a:lnTo>
                  <a:lnTo>
                    <a:pt x="38" y="359"/>
                  </a:lnTo>
                  <a:lnTo>
                    <a:pt x="18" y="353"/>
                  </a:lnTo>
                  <a:lnTo>
                    <a:pt x="0" y="341"/>
                  </a:lnTo>
                  <a:lnTo>
                    <a:pt x="0" y="341"/>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0" name="Freeform 20"/>
            <p:cNvSpPr>
              <a:spLocks/>
            </p:cNvSpPr>
            <p:nvPr/>
          </p:nvSpPr>
          <p:spPr bwMode="auto">
            <a:xfrm>
              <a:off x="7608888" y="2566988"/>
              <a:ext cx="231775" cy="231775"/>
            </a:xfrm>
            <a:custGeom>
              <a:avLst/>
              <a:gdLst>
                <a:gd name="T0" fmla="*/ 145 w 291"/>
                <a:gd name="T1" fmla="*/ 0 h 291"/>
                <a:gd name="T2" fmla="*/ 115 w 291"/>
                <a:gd name="T3" fmla="*/ 3 h 291"/>
                <a:gd name="T4" fmla="*/ 89 w 291"/>
                <a:gd name="T5" fmla="*/ 11 h 291"/>
                <a:gd name="T6" fmla="*/ 64 w 291"/>
                <a:gd name="T7" fmla="*/ 24 h 291"/>
                <a:gd name="T8" fmla="*/ 42 w 291"/>
                <a:gd name="T9" fmla="*/ 42 h 291"/>
                <a:gd name="T10" fmla="*/ 24 w 291"/>
                <a:gd name="T11" fmla="*/ 64 h 291"/>
                <a:gd name="T12" fmla="*/ 11 w 291"/>
                <a:gd name="T13" fmla="*/ 89 h 291"/>
                <a:gd name="T14" fmla="*/ 3 w 291"/>
                <a:gd name="T15" fmla="*/ 117 h 291"/>
                <a:gd name="T16" fmla="*/ 0 w 291"/>
                <a:gd name="T17" fmla="*/ 145 h 291"/>
                <a:gd name="T18" fmla="*/ 0 w 291"/>
                <a:gd name="T19" fmla="*/ 161 h 291"/>
                <a:gd name="T20" fmla="*/ 6 w 291"/>
                <a:gd name="T21" fmla="*/ 189 h 291"/>
                <a:gd name="T22" fmla="*/ 16 w 291"/>
                <a:gd name="T23" fmla="*/ 215 h 291"/>
                <a:gd name="T24" fmla="*/ 33 w 291"/>
                <a:gd name="T25" fmla="*/ 239 h 291"/>
                <a:gd name="T26" fmla="*/ 52 w 291"/>
                <a:gd name="T27" fmla="*/ 258 h 291"/>
                <a:gd name="T28" fmla="*/ 75 w 291"/>
                <a:gd name="T29" fmla="*/ 273 h 291"/>
                <a:gd name="T30" fmla="*/ 102 w 291"/>
                <a:gd name="T31" fmla="*/ 285 h 291"/>
                <a:gd name="T32" fmla="*/ 130 w 291"/>
                <a:gd name="T33" fmla="*/ 291 h 291"/>
                <a:gd name="T34" fmla="*/ 145 w 291"/>
                <a:gd name="T35" fmla="*/ 291 h 291"/>
                <a:gd name="T36" fmla="*/ 174 w 291"/>
                <a:gd name="T37" fmla="*/ 288 h 291"/>
                <a:gd name="T38" fmla="*/ 202 w 291"/>
                <a:gd name="T39" fmla="*/ 280 h 291"/>
                <a:gd name="T40" fmla="*/ 227 w 291"/>
                <a:gd name="T41" fmla="*/ 267 h 291"/>
                <a:gd name="T42" fmla="*/ 248 w 291"/>
                <a:gd name="T43" fmla="*/ 248 h 291"/>
                <a:gd name="T44" fmla="*/ 267 w 291"/>
                <a:gd name="T45" fmla="*/ 227 h 291"/>
                <a:gd name="T46" fmla="*/ 280 w 291"/>
                <a:gd name="T47" fmla="*/ 202 h 291"/>
                <a:gd name="T48" fmla="*/ 288 w 291"/>
                <a:gd name="T49" fmla="*/ 174 h 291"/>
                <a:gd name="T50" fmla="*/ 291 w 291"/>
                <a:gd name="T51" fmla="*/ 145 h 291"/>
                <a:gd name="T52" fmla="*/ 290 w 291"/>
                <a:gd name="T53" fmla="*/ 130 h 291"/>
                <a:gd name="T54" fmla="*/ 285 w 291"/>
                <a:gd name="T55" fmla="*/ 102 h 291"/>
                <a:gd name="T56" fmla="*/ 273 w 291"/>
                <a:gd name="T57" fmla="*/ 75 h 291"/>
                <a:gd name="T58" fmla="*/ 258 w 291"/>
                <a:gd name="T59" fmla="*/ 52 h 291"/>
                <a:gd name="T60" fmla="*/ 239 w 291"/>
                <a:gd name="T61" fmla="*/ 32 h 291"/>
                <a:gd name="T62" fmla="*/ 214 w 291"/>
                <a:gd name="T63" fmla="*/ 18 h 291"/>
                <a:gd name="T64" fmla="*/ 189 w 291"/>
                <a:gd name="T65" fmla="*/ 6 h 291"/>
                <a:gd name="T66" fmla="*/ 159 w 291"/>
                <a:gd name="T67" fmla="*/ 0 h 291"/>
                <a:gd name="T68" fmla="*/ 145 w 291"/>
                <a:gd name="T6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1" h="291">
                  <a:moveTo>
                    <a:pt x="145" y="0"/>
                  </a:moveTo>
                  <a:lnTo>
                    <a:pt x="145" y="0"/>
                  </a:lnTo>
                  <a:lnTo>
                    <a:pt x="130" y="0"/>
                  </a:lnTo>
                  <a:lnTo>
                    <a:pt x="115" y="3"/>
                  </a:lnTo>
                  <a:lnTo>
                    <a:pt x="102" y="6"/>
                  </a:lnTo>
                  <a:lnTo>
                    <a:pt x="89" y="11"/>
                  </a:lnTo>
                  <a:lnTo>
                    <a:pt x="75" y="18"/>
                  </a:lnTo>
                  <a:lnTo>
                    <a:pt x="64" y="24"/>
                  </a:lnTo>
                  <a:lnTo>
                    <a:pt x="52" y="32"/>
                  </a:lnTo>
                  <a:lnTo>
                    <a:pt x="42" y="42"/>
                  </a:lnTo>
                  <a:lnTo>
                    <a:pt x="33" y="52"/>
                  </a:lnTo>
                  <a:lnTo>
                    <a:pt x="24" y="64"/>
                  </a:lnTo>
                  <a:lnTo>
                    <a:pt x="16" y="75"/>
                  </a:lnTo>
                  <a:lnTo>
                    <a:pt x="11" y="89"/>
                  </a:lnTo>
                  <a:lnTo>
                    <a:pt x="6" y="102"/>
                  </a:lnTo>
                  <a:lnTo>
                    <a:pt x="3" y="117"/>
                  </a:lnTo>
                  <a:lnTo>
                    <a:pt x="0" y="130"/>
                  </a:lnTo>
                  <a:lnTo>
                    <a:pt x="0" y="145"/>
                  </a:lnTo>
                  <a:lnTo>
                    <a:pt x="0" y="145"/>
                  </a:lnTo>
                  <a:lnTo>
                    <a:pt x="0" y="161"/>
                  </a:lnTo>
                  <a:lnTo>
                    <a:pt x="3" y="174"/>
                  </a:lnTo>
                  <a:lnTo>
                    <a:pt x="6" y="189"/>
                  </a:lnTo>
                  <a:lnTo>
                    <a:pt x="11" y="202"/>
                  </a:lnTo>
                  <a:lnTo>
                    <a:pt x="16" y="215"/>
                  </a:lnTo>
                  <a:lnTo>
                    <a:pt x="24" y="227"/>
                  </a:lnTo>
                  <a:lnTo>
                    <a:pt x="33" y="239"/>
                  </a:lnTo>
                  <a:lnTo>
                    <a:pt x="42" y="248"/>
                  </a:lnTo>
                  <a:lnTo>
                    <a:pt x="52" y="258"/>
                  </a:lnTo>
                  <a:lnTo>
                    <a:pt x="64" y="267"/>
                  </a:lnTo>
                  <a:lnTo>
                    <a:pt x="75" y="273"/>
                  </a:lnTo>
                  <a:lnTo>
                    <a:pt x="89" y="280"/>
                  </a:lnTo>
                  <a:lnTo>
                    <a:pt x="102" y="285"/>
                  </a:lnTo>
                  <a:lnTo>
                    <a:pt x="115" y="288"/>
                  </a:lnTo>
                  <a:lnTo>
                    <a:pt x="130" y="291"/>
                  </a:lnTo>
                  <a:lnTo>
                    <a:pt x="145" y="291"/>
                  </a:lnTo>
                  <a:lnTo>
                    <a:pt x="145" y="291"/>
                  </a:lnTo>
                  <a:lnTo>
                    <a:pt x="159" y="291"/>
                  </a:lnTo>
                  <a:lnTo>
                    <a:pt x="174" y="288"/>
                  </a:lnTo>
                  <a:lnTo>
                    <a:pt x="189" y="285"/>
                  </a:lnTo>
                  <a:lnTo>
                    <a:pt x="202" y="280"/>
                  </a:lnTo>
                  <a:lnTo>
                    <a:pt x="214" y="273"/>
                  </a:lnTo>
                  <a:lnTo>
                    <a:pt x="227" y="267"/>
                  </a:lnTo>
                  <a:lnTo>
                    <a:pt x="239" y="258"/>
                  </a:lnTo>
                  <a:lnTo>
                    <a:pt x="248" y="248"/>
                  </a:lnTo>
                  <a:lnTo>
                    <a:pt x="258" y="239"/>
                  </a:lnTo>
                  <a:lnTo>
                    <a:pt x="267" y="227"/>
                  </a:lnTo>
                  <a:lnTo>
                    <a:pt x="273" y="215"/>
                  </a:lnTo>
                  <a:lnTo>
                    <a:pt x="280" y="202"/>
                  </a:lnTo>
                  <a:lnTo>
                    <a:pt x="285" y="189"/>
                  </a:lnTo>
                  <a:lnTo>
                    <a:pt x="288" y="174"/>
                  </a:lnTo>
                  <a:lnTo>
                    <a:pt x="290" y="161"/>
                  </a:lnTo>
                  <a:lnTo>
                    <a:pt x="291" y="145"/>
                  </a:lnTo>
                  <a:lnTo>
                    <a:pt x="291" y="145"/>
                  </a:lnTo>
                  <a:lnTo>
                    <a:pt x="290" y="130"/>
                  </a:lnTo>
                  <a:lnTo>
                    <a:pt x="288" y="117"/>
                  </a:lnTo>
                  <a:lnTo>
                    <a:pt x="285" y="102"/>
                  </a:lnTo>
                  <a:lnTo>
                    <a:pt x="280" y="89"/>
                  </a:lnTo>
                  <a:lnTo>
                    <a:pt x="273" y="75"/>
                  </a:lnTo>
                  <a:lnTo>
                    <a:pt x="267" y="64"/>
                  </a:lnTo>
                  <a:lnTo>
                    <a:pt x="258" y="52"/>
                  </a:lnTo>
                  <a:lnTo>
                    <a:pt x="248" y="42"/>
                  </a:lnTo>
                  <a:lnTo>
                    <a:pt x="239" y="32"/>
                  </a:lnTo>
                  <a:lnTo>
                    <a:pt x="227" y="24"/>
                  </a:lnTo>
                  <a:lnTo>
                    <a:pt x="214" y="18"/>
                  </a:lnTo>
                  <a:lnTo>
                    <a:pt x="202" y="11"/>
                  </a:lnTo>
                  <a:lnTo>
                    <a:pt x="189" y="6"/>
                  </a:lnTo>
                  <a:lnTo>
                    <a:pt x="174" y="3"/>
                  </a:lnTo>
                  <a:lnTo>
                    <a:pt x="159" y="0"/>
                  </a:lnTo>
                  <a:lnTo>
                    <a:pt x="145" y="0"/>
                  </a:lnTo>
                  <a:lnTo>
                    <a:pt x="145" y="0"/>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1" name="Freeform 21"/>
            <p:cNvSpPr>
              <a:spLocks/>
            </p:cNvSpPr>
            <p:nvPr/>
          </p:nvSpPr>
          <p:spPr bwMode="auto">
            <a:xfrm>
              <a:off x="6605588" y="2741613"/>
              <a:ext cx="436563" cy="436563"/>
            </a:xfrm>
            <a:custGeom>
              <a:avLst/>
              <a:gdLst>
                <a:gd name="T0" fmla="*/ 274 w 549"/>
                <a:gd name="T1" fmla="*/ 0 h 549"/>
                <a:gd name="T2" fmla="*/ 220 w 549"/>
                <a:gd name="T3" fmla="*/ 5 h 549"/>
                <a:gd name="T4" fmla="*/ 168 w 549"/>
                <a:gd name="T5" fmla="*/ 22 h 549"/>
                <a:gd name="T6" fmla="*/ 121 w 549"/>
                <a:gd name="T7" fmla="*/ 47 h 549"/>
                <a:gd name="T8" fmla="*/ 81 w 549"/>
                <a:gd name="T9" fmla="*/ 81 h 549"/>
                <a:gd name="T10" fmla="*/ 46 w 549"/>
                <a:gd name="T11" fmla="*/ 121 h 549"/>
                <a:gd name="T12" fmla="*/ 22 w 549"/>
                <a:gd name="T13" fmla="*/ 167 h 549"/>
                <a:gd name="T14" fmla="*/ 5 w 549"/>
                <a:gd name="T15" fmla="*/ 220 h 549"/>
                <a:gd name="T16" fmla="*/ 0 w 549"/>
                <a:gd name="T17" fmla="*/ 274 h 549"/>
                <a:gd name="T18" fmla="*/ 2 w 549"/>
                <a:gd name="T19" fmla="*/ 302 h 549"/>
                <a:gd name="T20" fmla="*/ 12 w 549"/>
                <a:gd name="T21" fmla="*/ 357 h 549"/>
                <a:gd name="T22" fmla="*/ 33 w 549"/>
                <a:gd name="T23" fmla="*/ 406 h 549"/>
                <a:gd name="T24" fmla="*/ 63 w 549"/>
                <a:gd name="T25" fmla="*/ 449 h 549"/>
                <a:gd name="T26" fmla="*/ 99 w 549"/>
                <a:gd name="T27" fmla="*/ 487 h 549"/>
                <a:gd name="T28" fmla="*/ 144 w 549"/>
                <a:gd name="T29" fmla="*/ 516 h 549"/>
                <a:gd name="T30" fmla="*/ 193 w 549"/>
                <a:gd name="T31" fmla="*/ 538 h 549"/>
                <a:gd name="T32" fmla="*/ 246 w 549"/>
                <a:gd name="T33" fmla="*/ 548 h 549"/>
                <a:gd name="T34" fmla="*/ 274 w 549"/>
                <a:gd name="T35" fmla="*/ 549 h 549"/>
                <a:gd name="T36" fmla="*/ 330 w 549"/>
                <a:gd name="T37" fmla="*/ 545 h 549"/>
                <a:gd name="T38" fmla="*/ 381 w 549"/>
                <a:gd name="T39" fmla="*/ 528 h 549"/>
                <a:gd name="T40" fmla="*/ 429 w 549"/>
                <a:gd name="T41" fmla="*/ 503 h 549"/>
                <a:gd name="T42" fmla="*/ 468 w 549"/>
                <a:gd name="T43" fmla="*/ 469 h 549"/>
                <a:gd name="T44" fmla="*/ 503 w 549"/>
                <a:gd name="T45" fmla="*/ 427 h 549"/>
                <a:gd name="T46" fmla="*/ 528 w 549"/>
                <a:gd name="T47" fmla="*/ 381 h 549"/>
                <a:gd name="T48" fmla="*/ 544 w 549"/>
                <a:gd name="T49" fmla="*/ 330 h 549"/>
                <a:gd name="T50" fmla="*/ 549 w 549"/>
                <a:gd name="T51" fmla="*/ 274 h 549"/>
                <a:gd name="T52" fmla="*/ 548 w 549"/>
                <a:gd name="T53" fmla="*/ 246 h 549"/>
                <a:gd name="T54" fmla="*/ 538 w 549"/>
                <a:gd name="T55" fmla="*/ 193 h 549"/>
                <a:gd name="T56" fmla="*/ 516 w 549"/>
                <a:gd name="T57" fmla="*/ 144 h 549"/>
                <a:gd name="T58" fmla="*/ 487 w 549"/>
                <a:gd name="T59" fmla="*/ 99 h 549"/>
                <a:gd name="T60" fmla="*/ 449 w 549"/>
                <a:gd name="T61" fmla="*/ 63 h 549"/>
                <a:gd name="T62" fmla="*/ 406 w 549"/>
                <a:gd name="T63" fmla="*/ 33 h 549"/>
                <a:gd name="T64" fmla="*/ 356 w 549"/>
                <a:gd name="T65" fmla="*/ 12 h 549"/>
                <a:gd name="T66" fmla="*/ 304 w 549"/>
                <a:gd name="T67" fmla="*/ 2 h 549"/>
                <a:gd name="T68" fmla="*/ 274 w 549"/>
                <a:gd name="T69" fmla="*/ 0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9" h="549">
                  <a:moveTo>
                    <a:pt x="274" y="0"/>
                  </a:moveTo>
                  <a:lnTo>
                    <a:pt x="274" y="0"/>
                  </a:lnTo>
                  <a:lnTo>
                    <a:pt x="246" y="2"/>
                  </a:lnTo>
                  <a:lnTo>
                    <a:pt x="220" y="5"/>
                  </a:lnTo>
                  <a:lnTo>
                    <a:pt x="193" y="12"/>
                  </a:lnTo>
                  <a:lnTo>
                    <a:pt x="168" y="22"/>
                  </a:lnTo>
                  <a:lnTo>
                    <a:pt x="144" y="33"/>
                  </a:lnTo>
                  <a:lnTo>
                    <a:pt x="121" y="47"/>
                  </a:lnTo>
                  <a:lnTo>
                    <a:pt x="99" y="63"/>
                  </a:lnTo>
                  <a:lnTo>
                    <a:pt x="81" y="81"/>
                  </a:lnTo>
                  <a:lnTo>
                    <a:pt x="63" y="99"/>
                  </a:lnTo>
                  <a:lnTo>
                    <a:pt x="46" y="121"/>
                  </a:lnTo>
                  <a:lnTo>
                    <a:pt x="33" y="144"/>
                  </a:lnTo>
                  <a:lnTo>
                    <a:pt x="22" y="167"/>
                  </a:lnTo>
                  <a:lnTo>
                    <a:pt x="12" y="193"/>
                  </a:lnTo>
                  <a:lnTo>
                    <a:pt x="5" y="220"/>
                  </a:lnTo>
                  <a:lnTo>
                    <a:pt x="2" y="246"/>
                  </a:lnTo>
                  <a:lnTo>
                    <a:pt x="0" y="274"/>
                  </a:lnTo>
                  <a:lnTo>
                    <a:pt x="0" y="274"/>
                  </a:lnTo>
                  <a:lnTo>
                    <a:pt x="2" y="302"/>
                  </a:lnTo>
                  <a:lnTo>
                    <a:pt x="5" y="330"/>
                  </a:lnTo>
                  <a:lnTo>
                    <a:pt x="12" y="357"/>
                  </a:lnTo>
                  <a:lnTo>
                    <a:pt x="22" y="381"/>
                  </a:lnTo>
                  <a:lnTo>
                    <a:pt x="33" y="406"/>
                  </a:lnTo>
                  <a:lnTo>
                    <a:pt x="46" y="427"/>
                  </a:lnTo>
                  <a:lnTo>
                    <a:pt x="63" y="449"/>
                  </a:lnTo>
                  <a:lnTo>
                    <a:pt x="81" y="469"/>
                  </a:lnTo>
                  <a:lnTo>
                    <a:pt x="99" y="487"/>
                  </a:lnTo>
                  <a:lnTo>
                    <a:pt x="121" y="503"/>
                  </a:lnTo>
                  <a:lnTo>
                    <a:pt x="144" y="516"/>
                  </a:lnTo>
                  <a:lnTo>
                    <a:pt x="168" y="528"/>
                  </a:lnTo>
                  <a:lnTo>
                    <a:pt x="193" y="538"/>
                  </a:lnTo>
                  <a:lnTo>
                    <a:pt x="220" y="545"/>
                  </a:lnTo>
                  <a:lnTo>
                    <a:pt x="246" y="548"/>
                  </a:lnTo>
                  <a:lnTo>
                    <a:pt x="274" y="549"/>
                  </a:lnTo>
                  <a:lnTo>
                    <a:pt x="274" y="549"/>
                  </a:lnTo>
                  <a:lnTo>
                    <a:pt x="304" y="548"/>
                  </a:lnTo>
                  <a:lnTo>
                    <a:pt x="330" y="545"/>
                  </a:lnTo>
                  <a:lnTo>
                    <a:pt x="356" y="538"/>
                  </a:lnTo>
                  <a:lnTo>
                    <a:pt x="381" y="528"/>
                  </a:lnTo>
                  <a:lnTo>
                    <a:pt x="406" y="516"/>
                  </a:lnTo>
                  <a:lnTo>
                    <a:pt x="429" y="503"/>
                  </a:lnTo>
                  <a:lnTo>
                    <a:pt x="449" y="487"/>
                  </a:lnTo>
                  <a:lnTo>
                    <a:pt x="468" y="469"/>
                  </a:lnTo>
                  <a:lnTo>
                    <a:pt x="487" y="449"/>
                  </a:lnTo>
                  <a:lnTo>
                    <a:pt x="503" y="427"/>
                  </a:lnTo>
                  <a:lnTo>
                    <a:pt x="516" y="406"/>
                  </a:lnTo>
                  <a:lnTo>
                    <a:pt x="528" y="381"/>
                  </a:lnTo>
                  <a:lnTo>
                    <a:pt x="538" y="357"/>
                  </a:lnTo>
                  <a:lnTo>
                    <a:pt x="544" y="330"/>
                  </a:lnTo>
                  <a:lnTo>
                    <a:pt x="548" y="302"/>
                  </a:lnTo>
                  <a:lnTo>
                    <a:pt x="549" y="274"/>
                  </a:lnTo>
                  <a:lnTo>
                    <a:pt x="549" y="274"/>
                  </a:lnTo>
                  <a:lnTo>
                    <a:pt x="548" y="246"/>
                  </a:lnTo>
                  <a:lnTo>
                    <a:pt x="544" y="220"/>
                  </a:lnTo>
                  <a:lnTo>
                    <a:pt x="538" y="193"/>
                  </a:lnTo>
                  <a:lnTo>
                    <a:pt x="528" y="167"/>
                  </a:lnTo>
                  <a:lnTo>
                    <a:pt x="516" y="144"/>
                  </a:lnTo>
                  <a:lnTo>
                    <a:pt x="503" y="121"/>
                  </a:lnTo>
                  <a:lnTo>
                    <a:pt x="487" y="99"/>
                  </a:lnTo>
                  <a:lnTo>
                    <a:pt x="468" y="81"/>
                  </a:lnTo>
                  <a:lnTo>
                    <a:pt x="449" y="63"/>
                  </a:lnTo>
                  <a:lnTo>
                    <a:pt x="429" y="47"/>
                  </a:lnTo>
                  <a:lnTo>
                    <a:pt x="406" y="33"/>
                  </a:lnTo>
                  <a:lnTo>
                    <a:pt x="381" y="22"/>
                  </a:lnTo>
                  <a:lnTo>
                    <a:pt x="356" y="12"/>
                  </a:lnTo>
                  <a:lnTo>
                    <a:pt x="330" y="5"/>
                  </a:lnTo>
                  <a:lnTo>
                    <a:pt x="304" y="2"/>
                  </a:lnTo>
                  <a:lnTo>
                    <a:pt x="274" y="0"/>
                  </a:lnTo>
                  <a:lnTo>
                    <a:pt x="274" y="0"/>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2" name="Freeform 22"/>
            <p:cNvSpPr>
              <a:spLocks noEditPoints="1"/>
            </p:cNvSpPr>
            <p:nvPr/>
          </p:nvSpPr>
          <p:spPr bwMode="auto">
            <a:xfrm>
              <a:off x="6102350" y="1981200"/>
              <a:ext cx="2516188" cy="2643188"/>
            </a:xfrm>
            <a:custGeom>
              <a:avLst/>
              <a:gdLst>
                <a:gd name="T0" fmla="*/ 2782 w 3169"/>
                <a:gd name="T1" fmla="*/ 1020 h 3330"/>
                <a:gd name="T2" fmla="*/ 2568 w 3169"/>
                <a:gd name="T3" fmla="*/ 583 h 3330"/>
                <a:gd name="T4" fmla="*/ 2410 w 3169"/>
                <a:gd name="T5" fmla="*/ 402 h 3330"/>
                <a:gd name="T6" fmla="*/ 2319 w 3169"/>
                <a:gd name="T7" fmla="*/ 321 h 3330"/>
                <a:gd name="T8" fmla="*/ 1907 w 3169"/>
                <a:gd name="T9" fmla="*/ 84 h 3330"/>
                <a:gd name="T10" fmla="*/ 1422 w 3169"/>
                <a:gd name="T11" fmla="*/ 0 h 3330"/>
                <a:gd name="T12" fmla="*/ 1203 w 3169"/>
                <a:gd name="T13" fmla="*/ 16 h 3330"/>
                <a:gd name="T14" fmla="*/ 682 w 3169"/>
                <a:gd name="T15" fmla="*/ 204 h 3330"/>
                <a:gd name="T16" fmla="*/ 282 w 3169"/>
                <a:gd name="T17" fmla="*/ 570 h 3330"/>
                <a:gd name="T18" fmla="*/ 44 w 3169"/>
                <a:gd name="T19" fmla="*/ 1065 h 3330"/>
                <a:gd name="T20" fmla="*/ 5 w 3169"/>
                <a:gd name="T21" fmla="*/ 1553 h 3330"/>
                <a:gd name="T22" fmla="*/ 145 w 3169"/>
                <a:gd name="T23" fmla="*/ 2047 h 3330"/>
                <a:gd name="T24" fmla="*/ 443 w 3169"/>
                <a:gd name="T25" fmla="*/ 2451 h 3330"/>
                <a:gd name="T26" fmla="*/ 862 w 3169"/>
                <a:gd name="T27" fmla="*/ 2726 h 3330"/>
                <a:gd name="T28" fmla="*/ 1234 w 3169"/>
                <a:gd name="T29" fmla="*/ 3094 h 3330"/>
                <a:gd name="T30" fmla="*/ 1304 w 3169"/>
                <a:gd name="T31" fmla="*/ 3261 h 3330"/>
                <a:gd name="T32" fmla="*/ 1470 w 3169"/>
                <a:gd name="T33" fmla="*/ 3330 h 3330"/>
                <a:gd name="T34" fmla="*/ 2733 w 3169"/>
                <a:gd name="T35" fmla="*/ 3290 h 3330"/>
                <a:gd name="T36" fmla="*/ 2831 w 3169"/>
                <a:gd name="T37" fmla="*/ 3142 h 3330"/>
                <a:gd name="T38" fmla="*/ 3077 w 3169"/>
                <a:gd name="T39" fmla="*/ 2230 h 3330"/>
                <a:gd name="T40" fmla="*/ 3168 w 3169"/>
                <a:gd name="T41" fmla="*/ 2079 h 3330"/>
                <a:gd name="T42" fmla="*/ 1552 w 3169"/>
                <a:gd name="T43" fmla="*/ 1317 h 3330"/>
                <a:gd name="T44" fmla="*/ 1539 w 3169"/>
                <a:gd name="T45" fmla="*/ 1381 h 3330"/>
                <a:gd name="T46" fmla="*/ 1437 w 3169"/>
                <a:gd name="T47" fmla="*/ 1614 h 3330"/>
                <a:gd name="T48" fmla="*/ 1247 w 3169"/>
                <a:gd name="T49" fmla="*/ 1792 h 3330"/>
                <a:gd name="T50" fmla="*/ 1139 w 3169"/>
                <a:gd name="T51" fmla="*/ 1930 h 3330"/>
                <a:gd name="T52" fmla="*/ 817 w 3169"/>
                <a:gd name="T53" fmla="*/ 1961 h 3330"/>
                <a:gd name="T54" fmla="*/ 512 w 3169"/>
                <a:gd name="T55" fmla="*/ 1851 h 3330"/>
                <a:gd name="T56" fmla="*/ 382 w 3169"/>
                <a:gd name="T57" fmla="*/ 1619 h 3330"/>
                <a:gd name="T58" fmla="*/ 282 w 3169"/>
                <a:gd name="T59" fmla="*/ 1409 h 3330"/>
                <a:gd name="T60" fmla="*/ 265 w 3169"/>
                <a:gd name="T61" fmla="*/ 1147 h 3330"/>
                <a:gd name="T62" fmla="*/ 226 w 3169"/>
                <a:gd name="T63" fmla="*/ 976 h 3330"/>
                <a:gd name="T64" fmla="*/ 399 w 3169"/>
                <a:gd name="T65" fmla="*/ 718 h 3330"/>
                <a:gd name="T66" fmla="*/ 652 w 3169"/>
                <a:gd name="T67" fmla="*/ 628 h 3330"/>
                <a:gd name="T68" fmla="*/ 875 w 3169"/>
                <a:gd name="T69" fmla="*/ 577 h 3330"/>
                <a:gd name="T70" fmla="*/ 1129 w 3169"/>
                <a:gd name="T71" fmla="*/ 615 h 3330"/>
                <a:gd name="T72" fmla="*/ 1412 w 3169"/>
                <a:gd name="T73" fmla="*/ 713 h 3330"/>
                <a:gd name="T74" fmla="*/ 1592 w 3169"/>
                <a:gd name="T75" fmla="*/ 969 h 3330"/>
                <a:gd name="T76" fmla="*/ 1554 w 3169"/>
                <a:gd name="T77" fmla="*/ 1140 h 3330"/>
                <a:gd name="T78" fmla="*/ 2410 w 3169"/>
                <a:gd name="T79" fmla="*/ 1030 h 3330"/>
                <a:gd name="T80" fmla="*/ 2255 w 3169"/>
                <a:gd name="T81" fmla="*/ 1216 h 3330"/>
                <a:gd name="T82" fmla="*/ 2210 w 3169"/>
                <a:gd name="T83" fmla="*/ 1241 h 3330"/>
                <a:gd name="T84" fmla="*/ 2019 w 3169"/>
                <a:gd name="T85" fmla="*/ 1276 h 3330"/>
                <a:gd name="T86" fmla="*/ 1968 w 3169"/>
                <a:gd name="T87" fmla="*/ 1269 h 3330"/>
                <a:gd name="T88" fmla="*/ 1920 w 3169"/>
                <a:gd name="T89" fmla="*/ 1257 h 3330"/>
                <a:gd name="T90" fmla="*/ 1773 w 3169"/>
                <a:gd name="T91" fmla="*/ 1168 h 3330"/>
                <a:gd name="T92" fmla="*/ 1739 w 3169"/>
                <a:gd name="T93" fmla="*/ 1132 h 3330"/>
                <a:gd name="T94" fmla="*/ 1661 w 3169"/>
                <a:gd name="T95" fmla="*/ 981 h 3330"/>
                <a:gd name="T96" fmla="*/ 1651 w 3169"/>
                <a:gd name="T97" fmla="*/ 928 h 3330"/>
                <a:gd name="T98" fmla="*/ 1607 w 3169"/>
                <a:gd name="T99" fmla="*/ 730 h 3330"/>
                <a:gd name="T100" fmla="*/ 1729 w 3169"/>
                <a:gd name="T101" fmla="*/ 646 h 3330"/>
                <a:gd name="T102" fmla="*/ 1854 w 3169"/>
                <a:gd name="T103" fmla="*/ 537 h 3330"/>
                <a:gd name="T104" fmla="*/ 1928 w 3169"/>
                <a:gd name="T105" fmla="*/ 506 h 3330"/>
                <a:gd name="T106" fmla="*/ 2093 w 3169"/>
                <a:gd name="T107" fmla="*/ 491 h 3330"/>
                <a:gd name="T108" fmla="*/ 2146 w 3169"/>
                <a:gd name="T109" fmla="*/ 501 h 3330"/>
                <a:gd name="T110" fmla="*/ 2296 w 3169"/>
                <a:gd name="T111" fmla="*/ 578 h 3330"/>
                <a:gd name="T112" fmla="*/ 2334 w 3169"/>
                <a:gd name="T113" fmla="*/ 615 h 3330"/>
                <a:gd name="T114" fmla="*/ 2367 w 3169"/>
                <a:gd name="T115" fmla="*/ 656 h 3330"/>
                <a:gd name="T116" fmla="*/ 2436 w 3169"/>
                <a:gd name="T117" fmla="*/ 835 h 3330"/>
                <a:gd name="T118" fmla="*/ 2439 w 3169"/>
                <a:gd name="T119" fmla="*/ 888 h 3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69" h="3330">
                  <a:moveTo>
                    <a:pt x="3155" y="1963"/>
                  </a:moveTo>
                  <a:lnTo>
                    <a:pt x="2836" y="1328"/>
                  </a:lnTo>
                  <a:lnTo>
                    <a:pt x="2836" y="1328"/>
                  </a:lnTo>
                  <a:lnTo>
                    <a:pt x="2831" y="1266"/>
                  </a:lnTo>
                  <a:lnTo>
                    <a:pt x="2823" y="1203"/>
                  </a:lnTo>
                  <a:lnTo>
                    <a:pt x="2812" y="1140"/>
                  </a:lnTo>
                  <a:lnTo>
                    <a:pt x="2799" y="1079"/>
                  </a:lnTo>
                  <a:lnTo>
                    <a:pt x="2782" y="1020"/>
                  </a:lnTo>
                  <a:lnTo>
                    <a:pt x="2764" y="961"/>
                  </a:lnTo>
                  <a:lnTo>
                    <a:pt x="2742" y="903"/>
                  </a:lnTo>
                  <a:lnTo>
                    <a:pt x="2719" y="847"/>
                  </a:lnTo>
                  <a:lnTo>
                    <a:pt x="2693" y="791"/>
                  </a:lnTo>
                  <a:lnTo>
                    <a:pt x="2665" y="737"/>
                  </a:lnTo>
                  <a:lnTo>
                    <a:pt x="2635" y="684"/>
                  </a:lnTo>
                  <a:lnTo>
                    <a:pt x="2602" y="633"/>
                  </a:lnTo>
                  <a:lnTo>
                    <a:pt x="2568" y="583"/>
                  </a:lnTo>
                  <a:lnTo>
                    <a:pt x="2531" y="535"/>
                  </a:lnTo>
                  <a:lnTo>
                    <a:pt x="2492" y="489"/>
                  </a:lnTo>
                  <a:lnTo>
                    <a:pt x="2452" y="445"/>
                  </a:lnTo>
                  <a:lnTo>
                    <a:pt x="2452" y="445"/>
                  </a:lnTo>
                  <a:lnTo>
                    <a:pt x="2442" y="435"/>
                  </a:lnTo>
                  <a:lnTo>
                    <a:pt x="2442" y="435"/>
                  </a:lnTo>
                  <a:lnTo>
                    <a:pt x="2410" y="402"/>
                  </a:lnTo>
                  <a:lnTo>
                    <a:pt x="2410" y="402"/>
                  </a:lnTo>
                  <a:lnTo>
                    <a:pt x="2383" y="377"/>
                  </a:lnTo>
                  <a:lnTo>
                    <a:pt x="2383" y="377"/>
                  </a:lnTo>
                  <a:lnTo>
                    <a:pt x="2368" y="364"/>
                  </a:lnTo>
                  <a:lnTo>
                    <a:pt x="2368" y="364"/>
                  </a:lnTo>
                  <a:lnTo>
                    <a:pt x="2327" y="326"/>
                  </a:lnTo>
                  <a:lnTo>
                    <a:pt x="2327" y="326"/>
                  </a:lnTo>
                  <a:lnTo>
                    <a:pt x="2319" y="321"/>
                  </a:lnTo>
                  <a:lnTo>
                    <a:pt x="2319" y="321"/>
                  </a:lnTo>
                  <a:lnTo>
                    <a:pt x="2273" y="283"/>
                  </a:lnTo>
                  <a:lnTo>
                    <a:pt x="2225" y="248"/>
                  </a:lnTo>
                  <a:lnTo>
                    <a:pt x="2175" y="216"/>
                  </a:lnTo>
                  <a:lnTo>
                    <a:pt x="2124" y="186"/>
                  </a:lnTo>
                  <a:lnTo>
                    <a:pt x="2072" y="156"/>
                  </a:lnTo>
                  <a:lnTo>
                    <a:pt x="2017" y="130"/>
                  </a:lnTo>
                  <a:lnTo>
                    <a:pt x="1963" y="107"/>
                  </a:lnTo>
                  <a:lnTo>
                    <a:pt x="1907" y="84"/>
                  </a:lnTo>
                  <a:lnTo>
                    <a:pt x="1849" y="65"/>
                  </a:lnTo>
                  <a:lnTo>
                    <a:pt x="1791" y="47"/>
                  </a:lnTo>
                  <a:lnTo>
                    <a:pt x="1732" y="33"/>
                  </a:lnTo>
                  <a:lnTo>
                    <a:pt x="1671" y="21"/>
                  </a:lnTo>
                  <a:lnTo>
                    <a:pt x="1610" y="11"/>
                  </a:lnTo>
                  <a:lnTo>
                    <a:pt x="1549" y="4"/>
                  </a:lnTo>
                  <a:lnTo>
                    <a:pt x="1486" y="0"/>
                  </a:lnTo>
                  <a:lnTo>
                    <a:pt x="1422" y="0"/>
                  </a:lnTo>
                  <a:lnTo>
                    <a:pt x="1422" y="0"/>
                  </a:lnTo>
                  <a:lnTo>
                    <a:pt x="1421" y="0"/>
                  </a:lnTo>
                  <a:lnTo>
                    <a:pt x="1421" y="0"/>
                  </a:lnTo>
                  <a:lnTo>
                    <a:pt x="1419" y="0"/>
                  </a:lnTo>
                  <a:lnTo>
                    <a:pt x="1419" y="0"/>
                  </a:lnTo>
                  <a:lnTo>
                    <a:pt x="1346" y="1"/>
                  </a:lnTo>
                  <a:lnTo>
                    <a:pt x="1274" y="6"/>
                  </a:lnTo>
                  <a:lnTo>
                    <a:pt x="1203" y="16"/>
                  </a:lnTo>
                  <a:lnTo>
                    <a:pt x="1134" y="28"/>
                  </a:lnTo>
                  <a:lnTo>
                    <a:pt x="1064" y="44"/>
                  </a:lnTo>
                  <a:lnTo>
                    <a:pt x="997" y="62"/>
                  </a:lnTo>
                  <a:lnTo>
                    <a:pt x="931" y="85"/>
                  </a:lnTo>
                  <a:lnTo>
                    <a:pt x="867" y="110"/>
                  </a:lnTo>
                  <a:lnTo>
                    <a:pt x="804" y="140"/>
                  </a:lnTo>
                  <a:lnTo>
                    <a:pt x="743" y="171"/>
                  </a:lnTo>
                  <a:lnTo>
                    <a:pt x="682" y="204"/>
                  </a:lnTo>
                  <a:lnTo>
                    <a:pt x="626" y="242"/>
                  </a:lnTo>
                  <a:lnTo>
                    <a:pt x="570" y="281"/>
                  </a:lnTo>
                  <a:lnTo>
                    <a:pt x="516" y="323"/>
                  </a:lnTo>
                  <a:lnTo>
                    <a:pt x="465" y="367"/>
                  </a:lnTo>
                  <a:lnTo>
                    <a:pt x="415" y="415"/>
                  </a:lnTo>
                  <a:lnTo>
                    <a:pt x="367" y="464"/>
                  </a:lnTo>
                  <a:lnTo>
                    <a:pt x="323" y="516"/>
                  </a:lnTo>
                  <a:lnTo>
                    <a:pt x="282" y="570"/>
                  </a:lnTo>
                  <a:lnTo>
                    <a:pt x="242" y="626"/>
                  </a:lnTo>
                  <a:lnTo>
                    <a:pt x="204" y="682"/>
                  </a:lnTo>
                  <a:lnTo>
                    <a:pt x="171" y="743"/>
                  </a:lnTo>
                  <a:lnTo>
                    <a:pt x="140" y="804"/>
                  </a:lnTo>
                  <a:lnTo>
                    <a:pt x="110" y="867"/>
                  </a:lnTo>
                  <a:lnTo>
                    <a:pt x="85" y="931"/>
                  </a:lnTo>
                  <a:lnTo>
                    <a:pt x="62" y="997"/>
                  </a:lnTo>
                  <a:lnTo>
                    <a:pt x="44" y="1065"/>
                  </a:lnTo>
                  <a:lnTo>
                    <a:pt x="28" y="1134"/>
                  </a:lnTo>
                  <a:lnTo>
                    <a:pt x="16" y="1203"/>
                  </a:lnTo>
                  <a:lnTo>
                    <a:pt x="6" y="1274"/>
                  </a:lnTo>
                  <a:lnTo>
                    <a:pt x="1" y="1347"/>
                  </a:lnTo>
                  <a:lnTo>
                    <a:pt x="0" y="1419"/>
                  </a:lnTo>
                  <a:lnTo>
                    <a:pt x="0" y="1419"/>
                  </a:lnTo>
                  <a:lnTo>
                    <a:pt x="1" y="1487"/>
                  </a:lnTo>
                  <a:lnTo>
                    <a:pt x="5" y="1553"/>
                  </a:lnTo>
                  <a:lnTo>
                    <a:pt x="13" y="1619"/>
                  </a:lnTo>
                  <a:lnTo>
                    <a:pt x="23" y="1683"/>
                  </a:lnTo>
                  <a:lnTo>
                    <a:pt x="38" y="1747"/>
                  </a:lnTo>
                  <a:lnTo>
                    <a:pt x="54" y="1810"/>
                  </a:lnTo>
                  <a:lnTo>
                    <a:pt x="72" y="1871"/>
                  </a:lnTo>
                  <a:lnTo>
                    <a:pt x="94" y="1932"/>
                  </a:lnTo>
                  <a:lnTo>
                    <a:pt x="118" y="1991"/>
                  </a:lnTo>
                  <a:lnTo>
                    <a:pt x="145" y="2047"/>
                  </a:lnTo>
                  <a:lnTo>
                    <a:pt x="174" y="2103"/>
                  </a:lnTo>
                  <a:lnTo>
                    <a:pt x="206" y="2159"/>
                  </a:lnTo>
                  <a:lnTo>
                    <a:pt x="240" y="2212"/>
                  </a:lnTo>
                  <a:lnTo>
                    <a:pt x="277" y="2263"/>
                  </a:lnTo>
                  <a:lnTo>
                    <a:pt x="315" y="2313"/>
                  </a:lnTo>
                  <a:lnTo>
                    <a:pt x="356" y="2360"/>
                  </a:lnTo>
                  <a:lnTo>
                    <a:pt x="399" y="2407"/>
                  </a:lnTo>
                  <a:lnTo>
                    <a:pt x="443" y="2451"/>
                  </a:lnTo>
                  <a:lnTo>
                    <a:pt x="489" y="2492"/>
                  </a:lnTo>
                  <a:lnTo>
                    <a:pt x="537" y="2534"/>
                  </a:lnTo>
                  <a:lnTo>
                    <a:pt x="588" y="2572"/>
                  </a:lnTo>
                  <a:lnTo>
                    <a:pt x="639" y="2606"/>
                  </a:lnTo>
                  <a:lnTo>
                    <a:pt x="692" y="2641"/>
                  </a:lnTo>
                  <a:lnTo>
                    <a:pt x="748" y="2672"/>
                  </a:lnTo>
                  <a:lnTo>
                    <a:pt x="804" y="2700"/>
                  </a:lnTo>
                  <a:lnTo>
                    <a:pt x="862" y="2726"/>
                  </a:lnTo>
                  <a:lnTo>
                    <a:pt x="921" y="2750"/>
                  </a:lnTo>
                  <a:lnTo>
                    <a:pt x="982" y="2771"/>
                  </a:lnTo>
                  <a:lnTo>
                    <a:pt x="1043" y="2789"/>
                  </a:lnTo>
                  <a:lnTo>
                    <a:pt x="1106" y="2806"/>
                  </a:lnTo>
                  <a:lnTo>
                    <a:pt x="1170" y="2819"/>
                  </a:lnTo>
                  <a:lnTo>
                    <a:pt x="1234" y="2829"/>
                  </a:lnTo>
                  <a:lnTo>
                    <a:pt x="1234" y="3094"/>
                  </a:lnTo>
                  <a:lnTo>
                    <a:pt x="1234" y="3094"/>
                  </a:lnTo>
                  <a:lnTo>
                    <a:pt x="1236" y="3119"/>
                  </a:lnTo>
                  <a:lnTo>
                    <a:pt x="1239" y="3142"/>
                  </a:lnTo>
                  <a:lnTo>
                    <a:pt x="1246" y="3165"/>
                  </a:lnTo>
                  <a:lnTo>
                    <a:pt x="1254" y="3186"/>
                  </a:lnTo>
                  <a:lnTo>
                    <a:pt x="1264" y="3206"/>
                  </a:lnTo>
                  <a:lnTo>
                    <a:pt x="1275" y="3226"/>
                  </a:lnTo>
                  <a:lnTo>
                    <a:pt x="1289" y="3244"/>
                  </a:lnTo>
                  <a:lnTo>
                    <a:pt x="1304" y="3261"/>
                  </a:lnTo>
                  <a:lnTo>
                    <a:pt x="1320" y="3276"/>
                  </a:lnTo>
                  <a:lnTo>
                    <a:pt x="1338" y="3290"/>
                  </a:lnTo>
                  <a:lnTo>
                    <a:pt x="1358" y="3302"/>
                  </a:lnTo>
                  <a:lnTo>
                    <a:pt x="1379" y="3312"/>
                  </a:lnTo>
                  <a:lnTo>
                    <a:pt x="1401" y="3320"/>
                  </a:lnTo>
                  <a:lnTo>
                    <a:pt x="1422" y="3325"/>
                  </a:lnTo>
                  <a:lnTo>
                    <a:pt x="1447" y="3328"/>
                  </a:lnTo>
                  <a:lnTo>
                    <a:pt x="1470" y="3330"/>
                  </a:lnTo>
                  <a:lnTo>
                    <a:pt x="2601" y="3330"/>
                  </a:lnTo>
                  <a:lnTo>
                    <a:pt x="2601" y="3330"/>
                  </a:lnTo>
                  <a:lnTo>
                    <a:pt x="2625" y="3328"/>
                  </a:lnTo>
                  <a:lnTo>
                    <a:pt x="2649" y="3325"/>
                  </a:lnTo>
                  <a:lnTo>
                    <a:pt x="2670" y="3320"/>
                  </a:lnTo>
                  <a:lnTo>
                    <a:pt x="2693" y="3312"/>
                  </a:lnTo>
                  <a:lnTo>
                    <a:pt x="2713" y="3302"/>
                  </a:lnTo>
                  <a:lnTo>
                    <a:pt x="2733" y="3290"/>
                  </a:lnTo>
                  <a:lnTo>
                    <a:pt x="2751" y="3276"/>
                  </a:lnTo>
                  <a:lnTo>
                    <a:pt x="2767" y="3261"/>
                  </a:lnTo>
                  <a:lnTo>
                    <a:pt x="2782" y="3244"/>
                  </a:lnTo>
                  <a:lnTo>
                    <a:pt x="2795" y="3226"/>
                  </a:lnTo>
                  <a:lnTo>
                    <a:pt x="2808" y="3206"/>
                  </a:lnTo>
                  <a:lnTo>
                    <a:pt x="2818" y="3186"/>
                  </a:lnTo>
                  <a:lnTo>
                    <a:pt x="2825" y="3165"/>
                  </a:lnTo>
                  <a:lnTo>
                    <a:pt x="2831" y="3142"/>
                  </a:lnTo>
                  <a:lnTo>
                    <a:pt x="2835" y="3119"/>
                  </a:lnTo>
                  <a:lnTo>
                    <a:pt x="2836" y="3094"/>
                  </a:lnTo>
                  <a:lnTo>
                    <a:pt x="2836" y="2334"/>
                  </a:lnTo>
                  <a:lnTo>
                    <a:pt x="3014" y="2265"/>
                  </a:lnTo>
                  <a:lnTo>
                    <a:pt x="3014" y="2265"/>
                  </a:lnTo>
                  <a:lnTo>
                    <a:pt x="3036" y="2255"/>
                  </a:lnTo>
                  <a:lnTo>
                    <a:pt x="3057" y="2243"/>
                  </a:lnTo>
                  <a:lnTo>
                    <a:pt x="3077" y="2230"/>
                  </a:lnTo>
                  <a:lnTo>
                    <a:pt x="3094" y="2215"/>
                  </a:lnTo>
                  <a:lnTo>
                    <a:pt x="3110" y="2199"/>
                  </a:lnTo>
                  <a:lnTo>
                    <a:pt x="3125" y="2182"/>
                  </a:lnTo>
                  <a:lnTo>
                    <a:pt x="3136" y="2163"/>
                  </a:lnTo>
                  <a:lnTo>
                    <a:pt x="3148" y="2143"/>
                  </a:lnTo>
                  <a:lnTo>
                    <a:pt x="3156" y="2121"/>
                  </a:lnTo>
                  <a:lnTo>
                    <a:pt x="3163" y="2100"/>
                  </a:lnTo>
                  <a:lnTo>
                    <a:pt x="3168" y="2079"/>
                  </a:lnTo>
                  <a:lnTo>
                    <a:pt x="3169" y="2055"/>
                  </a:lnTo>
                  <a:lnTo>
                    <a:pt x="3169" y="2032"/>
                  </a:lnTo>
                  <a:lnTo>
                    <a:pt x="3168" y="2009"/>
                  </a:lnTo>
                  <a:lnTo>
                    <a:pt x="3163" y="1986"/>
                  </a:lnTo>
                  <a:lnTo>
                    <a:pt x="3155" y="1963"/>
                  </a:lnTo>
                  <a:lnTo>
                    <a:pt x="3155" y="1963"/>
                  </a:lnTo>
                  <a:close/>
                  <a:moveTo>
                    <a:pt x="1632" y="1305"/>
                  </a:moveTo>
                  <a:lnTo>
                    <a:pt x="1552" y="1317"/>
                  </a:lnTo>
                  <a:lnTo>
                    <a:pt x="1552" y="1317"/>
                  </a:lnTo>
                  <a:lnTo>
                    <a:pt x="1547" y="1342"/>
                  </a:lnTo>
                  <a:lnTo>
                    <a:pt x="1543" y="1366"/>
                  </a:lnTo>
                  <a:lnTo>
                    <a:pt x="1543" y="1366"/>
                  </a:lnTo>
                  <a:lnTo>
                    <a:pt x="1541" y="1373"/>
                  </a:lnTo>
                  <a:lnTo>
                    <a:pt x="1541" y="1373"/>
                  </a:lnTo>
                  <a:lnTo>
                    <a:pt x="1539" y="1381"/>
                  </a:lnTo>
                  <a:lnTo>
                    <a:pt x="1539" y="1381"/>
                  </a:lnTo>
                  <a:lnTo>
                    <a:pt x="1526" y="1429"/>
                  </a:lnTo>
                  <a:lnTo>
                    <a:pt x="1595" y="1473"/>
                  </a:lnTo>
                  <a:lnTo>
                    <a:pt x="1589" y="1487"/>
                  </a:lnTo>
                  <a:lnTo>
                    <a:pt x="1592" y="1488"/>
                  </a:lnTo>
                  <a:lnTo>
                    <a:pt x="1531" y="1614"/>
                  </a:lnTo>
                  <a:lnTo>
                    <a:pt x="1453" y="1589"/>
                  </a:lnTo>
                  <a:lnTo>
                    <a:pt x="1453" y="1589"/>
                  </a:lnTo>
                  <a:lnTo>
                    <a:pt x="1437" y="1614"/>
                  </a:lnTo>
                  <a:lnTo>
                    <a:pt x="1419" y="1637"/>
                  </a:lnTo>
                  <a:lnTo>
                    <a:pt x="1401" y="1660"/>
                  </a:lnTo>
                  <a:lnTo>
                    <a:pt x="1381" y="1683"/>
                  </a:lnTo>
                  <a:lnTo>
                    <a:pt x="1419" y="1746"/>
                  </a:lnTo>
                  <a:lnTo>
                    <a:pt x="1411" y="1752"/>
                  </a:lnTo>
                  <a:lnTo>
                    <a:pt x="1416" y="1760"/>
                  </a:lnTo>
                  <a:lnTo>
                    <a:pt x="1307" y="1848"/>
                  </a:lnTo>
                  <a:lnTo>
                    <a:pt x="1247" y="1792"/>
                  </a:lnTo>
                  <a:lnTo>
                    <a:pt x="1247" y="1792"/>
                  </a:lnTo>
                  <a:lnTo>
                    <a:pt x="1221" y="1807"/>
                  </a:lnTo>
                  <a:lnTo>
                    <a:pt x="1193" y="1821"/>
                  </a:lnTo>
                  <a:lnTo>
                    <a:pt x="1165" y="1835"/>
                  </a:lnTo>
                  <a:lnTo>
                    <a:pt x="1135" y="1846"/>
                  </a:lnTo>
                  <a:lnTo>
                    <a:pt x="1142" y="1915"/>
                  </a:lnTo>
                  <a:lnTo>
                    <a:pt x="1137" y="1915"/>
                  </a:lnTo>
                  <a:lnTo>
                    <a:pt x="1139" y="1930"/>
                  </a:lnTo>
                  <a:lnTo>
                    <a:pt x="1004" y="1961"/>
                  </a:lnTo>
                  <a:lnTo>
                    <a:pt x="974" y="1884"/>
                  </a:lnTo>
                  <a:lnTo>
                    <a:pt x="974" y="1884"/>
                  </a:lnTo>
                  <a:lnTo>
                    <a:pt x="943" y="1887"/>
                  </a:lnTo>
                  <a:lnTo>
                    <a:pt x="910" y="1887"/>
                  </a:lnTo>
                  <a:lnTo>
                    <a:pt x="878" y="1887"/>
                  </a:lnTo>
                  <a:lnTo>
                    <a:pt x="845" y="1884"/>
                  </a:lnTo>
                  <a:lnTo>
                    <a:pt x="817" y="1961"/>
                  </a:lnTo>
                  <a:lnTo>
                    <a:pt x="680" y="1932"/>
                  </a:lnTo>
                  <a:lnTo>
                    <a:pt x="689" y="1849"/>
                  </a:lnTo>
                  <a:lnTo>
                    <a:pt x="689" y="1849"/>
                  </a:lnTo>
                  <a:lnTo>
                    <a:pt x="657" y="1838"/>
                  </a:lnTo>
                  <a:lnTo>
                    <a:pt x="628" y="1825"/>
                  </a:lnTo>
                  <a:lnTo>
                    <a:pt x="598" y="1810"/>
                  </a:lnTo>
                  <a:lnTo>
                    <a:pt x="572" y="1793"/>
                  </a:lnTo>
                  <a:lnTo>
                    <a:pt x="512" y="1851"/>
                  </a:lnTo>
                  <a:lnTo>
                    <a:pt x="402" y="1764"/>
                  </a:lnTo>
                  <a:lnTo>
                    <a:pt x="410" y="1752"/>
                  </a:lnTo>
                  <a:lnTo>
                    <a:pt x="407" y="1749"/>
                  </a:lnTo>
                  <a:lnTo>
                    <a:pt x="441" y="1689"/>
                  </a:lnTo>
                  <a:lnTo>
                    <a:pt x="441" y="1689"/>
                  </a:lnTo>
                  <a:lnTo>
                    <a:pt x="420" y="1668"/>
                  </a:lnTo>
                  <a:lnTo>
                    <a:pt x="400" y="1643"/>
                  </a:lnTo>
                  <a:lnTo>
                    <a:pt x="382" y="1619"/>
                  </a:lnTo>
                  <a:lnTo>
                    <a:pt x="364" y="1594"/>
                  </a:lnTo>
                  <a:lnTo>
                    <a:pt x="286" y="1619"/>
                  </a:lnTo>
                  <a:lnTo>
                    <a:pt x="224" y="1493"/>
                  </a:lnTo>
                  <a:lnTo>
                    <a:pt x="232" y="1488"/>
                  </a:lnTo>
                  <a:lnTo>
                    <a:pt x="227" y="1478"/>
                  </a:lnTo>
                  <a:lnTo>
                    <a:pt x="290" y="1437"/>
                  </a:lnTo>
                  <a:lnTo>
                    <a:pt x="290" y="1437"/>
                  </a:lnTo>
                  <a:lnTo>
                    <a:pt x="282" y="1409"/>
                  </a:lnTo>
                  <a:lnTo>
                    <a:pt x="275" y="1381"/>
                  </a:lnTo>
                  <a:lnTo>
                    <a:pt x="268" y="1351"/>
                  </a:lnTo>
                  <a:lnTo>
                    <a:pt x="263" y="1322"/>
                  </a:lnTo>
                  <a:lnTo>
                    <a:pt x="183" y="1312"/>
                  </a:lnTo>
                  <a:lnTo>
                    <a:pt x="181" y="1172"/>
                  </a:lnTo>
                  <a:lnTo>
                    <a:pt x="186" y="1172"/>
                  </a:lnTo>
                  <a:lnTo>
                    <a:pt x="184" y="1157"/>
                  </a:lnTo>
                  <a:lnTo>
                    <a:pt x="265" y="1147"/>
                  </a:lnTo>
                  <a:lnTo>
                    <a:pt x="265" y="1147"/>
                  </a:lnTo>
                  <a:lnTo>
                    <a:pt x="268" y="1117"/>
                  </a:lnTo>
                  <a:lnTo>
                    <a:pt x="275" y="1089"/>
                  </a:lnTo>
                  <a:lnTo>
                    <a:pt x="282" y="1061"/>
                  </a:lnTo>
                  <a:lnTo>
                    <a:pt x="288" y="1033"/>
                  </a:lnTo>
                  <a:lnTo>
                    <a:pt x="222" y="990"/>
                  </a:lnTo>
                  <a:lnTo>
                    <a:pt x="229" y="977"/>
                  </a:lnTo>
                  <a:lnTo>
                    <a:pt x="226" y="976"/>
                  </a:lnTo>
                  <a:lnTo>
                    <a:pt x="286" y="849"/>
                  </a:lnTo>
                  <a:lnTo>
                    <a:pt x="362" y="875"/>
                  </a:lnTo>
                  <a:lnTo>
                    <a:pt x="362" y="875"/>
                  </a:lnTo>
                  <a:lnTo>
                    <a:pt x="379" y="850"/>
                  </a:lnTo>
                  <a:lnTo>
                    <a:pt x="397" y="826"/>
                  </a:lnTo>
                  <a:lnTo>
                    <a:pt x="417" y="802"/>
                  </a:lnTo>
                  <a:lnTo>
                    <a:pt x="436" y="779"/>
                  </a:lnTo>
                  <a:lnTo>
                    <a:pt x="399" y="718"/>
                  </a:lnTo>
                  <a:lnTo>
                    <a:pt x="407" y="712"/>
                  </a:lnTo>
                  <a:lnTo>
                    <a:pt x="402" y="704"/>
                  </a:lnTo>
                  <a:lnTo>
                    <a:pt x="511" y="616"/>
                  </a:lnTo>
                  <a:lnTo>
                    <a:pt x="568" y="672"/>
                  </a:lnTo>
                  <a:lnTo>
                    <a:pt x="568" y="672"/>
                  </a:lnTo>
                  <a:lnTo>
                    <a:pt x="596" y="656"/>
                  </a:lnTo>
                  <a:lnTo>
                    <a:pt x="624" y="641"/>
                  </a:lnTo>
                  <a:lnTo>
                    <a:pt x="652" y="628"/>
                  </a:lnTo>
                  <a:lnTo>
                    <a:pt x="682" y="616"/>
                  </a:lnTo>
                  <a:lnTo>
                    <a:pt x="675" y="549"/>
                  </a:lnTo>
                  <a:lnTo>
                    <a:pt x="679" y="547"/>
                  </a:lnTo>
                  <a:lnTo>
                    <a:pt x="679" y="534"/>
                  </a:lnTo>
                  <a:lnTo>
                    <a:pt x="814" y="502"/>
                  </a:lnTo>
                  <a:lnTo>
                    <a:pt x="842" y="578"/>
                  </a:lnTo>
                  <a:lnTo>
                    <a:pt x="842" y="578"/>
                  </a:lnTo>
                  <a:lnTo>
                    <a:pt x="875" y="577"/>
                  </a:lnTo>
                  <a:lnTo>
                    <a:pt x="908" y="575"/>
                  </a:lnTo>
                  <a:lnTo>
                    <a:pt x="908" y="575"/>
                  </a:lnTo>
                  <a:lnTo>
                    <a:pt x="941" y="577"/>
                  </a:lnTo>
                  <a:lnTo>
                    <a:pt x="972" y="578"/>
                  </a:lnTo>
                  <a:lnTo>
                    <a:pt x="1000" y="501"/>
                  </a:lnTo>
                  <a:lnTo>
                    <a:pt x="1137" y="532"/>
                  </a:lnTo>
                  <a:lnTo>
                    <a:pt x="1129" y="615"/>
                  </a:lnTo>
                  <a:lnTo>
                    <a:pt x="1129" y="615"/>
                  </a:lnTo>
                  <a:lnTo>
                    <a:pt x="1160" y="626"/>
                  </a:lnTo>
                  <a:lnTo>
                    <a:pt x="1190" y="639"/>
                  </a:lnTo>
                  <a:lnTo>
                    <a:pt x="1218" y="654"/>
                  </a:lnTo>
                  <a:lnTo>
                    <a:pt x="1246" y="669"/>
                  </a:lnTo>
                  <a:lnTo>
                    <a:pt x="1305" y="611"/>
                  </a:lnTo>
                  <a:lnTo>
                    <a:pt x="1416" y="699"/>
                  </a:lnTo>
                  <a:lnTo>
                    <a:pt x="1407" y="710"/>
                  </a:lnTo>
                  <a:lnTo>
                    <a:pt x="1412" y="713"/>
                  </a:lnTo>
                  <a:lnTo>
                    <a:pt x="1376" y="773"/>
                  </a:lnTo>
                  <a:lnTo>
                    <a:pt x="1376" y="773"/>
                  </a:lnTo>
                  <a:lnTo>
                    <a:pt x="1397" y="796"/>
                  </a:lnTo>
                  <a:lnTo>
                    <a:pt x="1417" y="819"/>
                  </a:lnTo>
                  <a:lnTo>
                    <a:pt x="1435" y="845"/>
                  </a:lnTo>
                  <a:lnTo>
                    <a:pt x="1453" y="870"/>
                  </a:lnTo>
                  <a:lnTo>
                    <a:pt x="1531" y="844"/>
                  </a:lnTo>
                  <a:lnTo>
                    <a:pt x="1592" y="969"/>
                  </a:lnTo>
                  <a:lnTo>
                    <a:pt x="1585" y="976"/>
                  </a:lnTo>
                  <a:lnTo>
                    <a:pt x="1590" y="984"/>
                  </a:lnTo>
                  <a:lnTo>
                    <a:pt x="1528" y="1025"/>
                  </a:lnTo>
                  <a:lnTo>
                    <a:pt x="1528" y="1025"/>
                  </a:lnTo>
                  <a:lnTo>
                    <a:pt x="1536" y="1053"/>
                  </a:lnTo>
                  <a:lnTo>
                    <a:pt x="1543" y="1083"/>
                  </a:lnTo>
                  <a:lnTo>
                    <a:pt x="1549" y="1111"/>
                  </a:lnTo>
                  <a:lnTo>
                    <a:pt x="1554" y="1140"/>
                  </a:lnTo>
                  <a:lnTo>
                    <a:pt x="1635" y="1152"/>
                  </a:lnTo>
                  <a:lnTo>
                    <a:pt x="1636" y="1290"/>
                  </a:lnTo>
                  <a:lnTo>
                    <a:pt x="1632" y="1292"/>
                  </a:lnTo>
                  <a:lnTo>
                    <a:pt x="1632" y="1305"/>
                  </a:lnTo>
                  <a:close/>
                  <a:moveTo>
                    <a:pt x="2482" y="1035"/>
                  </a:moveTo>
                  <a:lnTo>
                    <a:pt x="2411" y="1028"/>
                  </a:lnTo>
                  <a:lnTo>
                    <a:pt x="2411" y="1028"/>
                  </a:lnTo>
                  <a:lnTo>
                    <a:pt x="2410" y="1030"/>
                  </a:lnTo>
                  <a:lnTo>
                    <a:pt x="2410" y="1030"/>
                  </a:lnTo>
                  <a:lnTo>
                    <a:pt x="2400" y="1053"/>
                  </a:lnTo>
                  <a:lnTo>
                    <a:pt x="2388" y="1076"/>
                  </a:lnTo>
                  <a:lnTo>
                    <a:pt x="2375" y="1098"/>
                  </a:lnTo>
                  <a:lnTo>
                    <a:pt x="2360" y="1119"/>
                  </a:lnTo>
                  <a:lnTo>
                    <a:pt x="2403" y="1177"/>
                  </a:lnTo>
                  <a:lnTo>
                    <a:pt x="2309" y="1264"/>
                  </a:lnTo>
                  <a:lnTo>
                    <a:pt x="2255" y="1216"/>
                  </a:lnTo>
                  <a:lnTo>
                    <a:pt x="2255" y="1216"/>
                  </a:lnTo>
                  <a:lnTo>
                    <a:pt x="2253" y="1218"/>
                  </a:lnTo>
                  <a:lnTo>
                    <a:pt x="2253" y="1218"/>
                  </a:lnTo>
                  <a:lnTo>
                    <a:pt x="2235" y="1229"/>
                  </a:lnTo>
                  <a:lnTo>
                    <a:pt x="2235" y="1229"/>
                  </a:lnTo>
                  <a:lnTo>
                    <a:pt x="2233" y="1229"/>
                  </a:lnTo>
                  <a:lnTo>
                    <a:pt x="2233" y="1229"/>
                  </a:lnTo>
                  <a:lnTo>
                    <a:pt x="2210" y="1241"/>
                  </a:lnTo>
                  <a:lnTo>
                    <a:pt x="2210" y="1241"/>
                  </a:lnTo>
                  <a:lnTo>
                    <a:pt x="2208" y="1241"/>
                  </a:lnTo>
                  <a:lnTo>
                    <a:pt x="2208" y="1241"/>
                  </a:lnTo>
                  <a:lnTo>
                    <a:pt x="2185" y="1251"/>
                  </a:lnTo>
                  <a:lnTo>
                    <a:pt x="2161" y="1259"/>
                  </a:lnTo>
                  <a:lnTo>
                    <a:pt x="2162" y="1332"/>
                  </a:lnTo>
                  <a:lnTo>
                    <a:pt x="2034" y="1347"/>
                  </a:lnTo>
                  <a:lnTo>
                    <a:pt x="2019" y="1276"/>
                  </a:lnTo>
                  <a:lnTo>
                    <a:pt x="2019" y="1276"/>
                  </a:lnTo>
                  <a:lnTo>
                    <a:pt x="2017" y="1276"/>
                  </a:lnTo>
                  <a:lnTo>
                    <a:pt x="2017" y="1276"/>
                  </a:lnTo>
                  <a:lnTo>
                    <a:pt x="1996" y="1274"/>
                  </a:lnTo>
                  <a:lnTo>
                    <a:pt x="1996" y="1274"/>
                  </a:lnTo>
                  <a:lnTo>
                    <a:pt x="1991" y="1274"/>
                  </a:lnTo>
                  <a:lnTo>
                    <a:pt x="1991" y="1274"/>
                  </a:lnTo>
                  <a:lnTo>
                    <a:pt x="1968" y="1269"/>
                  </a:lnTo>
                  <a:lnTo>
                    <a:pt x="1968" y="1269"/>
                  </a:lnTo>
                  <a:lnTo>
                    <a:pt x="1966" y="1269"/>
                  </a:lnTo>
                  <a:lnTo>
                    <a:pt x="1966" y="1269"/>
                  </a:lnTo>
                  <a:lnTo>
                    <a:pt x="1943" y="1264"/>
                  </a:lnTo>
                  <a:lnTo>
                    <a:pt x="1943" y="1264"/>
                  </a:lnTo>
                  <a:lnTo>
                    <a:pt x="1938" y="1262"/>
                  </a:lnTo>
                  <a:lnTo>
                    <a:pt x="1938" y="1262"/>
                  </a:lnTo>
                  <a:lnTo>
                    <a:pt x="1920" y="1257"/>
                  </a:lnTo>
                  <a:lnTo>
                    <a:pt x="1920" y="1257"/>
                  </a:lnTo>
                  <a:lnTo>
                    <a:pt x="1917" y="1256"/>
                  </a:lnTo>
                  <a:lnTo>
                    <a:pt x="1875" y="1315"/>
                  </a:lnTo>
                  <a:lnTo>
                    <a:pt x="1763" y="1253"/>
                  </a:lnTo>
                  <a:lnTo>
                    <a:pt x="1791" y="1187"/>
                  </a:lnTo>
                  <a:lnTo>
                    <a:pt x="1791" y="1187"/>
                  </a:lnTo>
                  <a:lnTo>
                    <a:pt x="1773" y="1168"/>
                  </a:lnTo>
                  <a:lnTo>
                    <a:pt x="1773" y="1168"/>
                  </a:lnTo>
                  <a:lnTo>
                    <a:pt x="1772" y="1168"/>
                  </a:lnTo>
                  <a:lnTo>
                    <a:pt x="1772" y="1168"/>
                  </a:lnTo>
                  <a:lnTo>
                    <a:pt x="1755" y="1152"/>
                  </a:lnTo>
                  <a:lnTo>
                    <a:pt x="1755" y="1152"/>
                  </a:lnTo>
                  <a:lnTo>
                    <a:pt x="1753" y="1150"/>
                  </a:lnTo>
                  <a:lnTo>
                    <a:pt x="1753" y="1150"/>
                  </a:lnTo>
                  <a:lnTo>
                    <a:pt x="1739" y="1132"/>
                  </a:lnTo>
                  <a:lnTo>
                    <a:pt x="1739" y="1132"/>
                  </a:lnTo>
                  <a:lnTo>
                    <a:pt x="1735" y="1127"/>
                  </a:lnTo>
                  <a:lnTo>
                    <a:pt x="1735" y="1127"/>
                  </a:lnTo>
                  <a:lnTo>
                    <a:pt x="1724" y="1114"/>
                  </a:lnTo>
                  <a:lnTo>
                    <a:pt x="1724" y="1114"/>
                  </a:lnTo>
                  <a:lnTo>
                    <a:pt x="1722" y="1109"/>
                  </a:lnTo>
                  <a:lnTo>
                    <a:pt x="1653" y="1132"/>
                  </a:lnTo>
                  <a:lnTo>
                    <a:pt x="1600" y="1017"/>
                  </a:lnTo>
                  <a:lnTo>
                    <a:pt x="1661" y="981"/>
                  </a:lnTo>
                  <a:lnTo>
                    <a:pt x="1661" y="981"/>
                  </a:lnTo>
                  <a:lnTo>
                    <a:pt x="1656" y="956"/>
                  </a:lnTo>
                  <a:lnTo>
                    <a:pt x="1653" y="931"/>
                  </a:lnTo>
                  <a:lnTo>
                    <a:pt x="1653" y="931"/>
                  </a:lnTo>
                  <a:lnTo>
                    <a:pt x="1651" y="929"/>
                  </a:lnTo>
                  <a:lnTo>
                    <a:pt x="1651" y="929"/>
                  </a:lnTo>
                  <a:lnTo>
                    <a:pt x="1651" y="928"/>
                  </a:lnTo>
                  <a:lnTo>
                    <a:pt x="1651" y="928"/>
                  </a:lnTo>
                  <a:lnTo>
                    <a:pt x="1650" y="905"/>
                  </a:lnTo>
                  <a:lnTo>
                    <a:pt x="1650" y="882"/>
                  </a:lnTo>
                  <a:lnTo>
                    <a:pt x="1650" y="882"/>
                  </a:lnTo>
                  <a:lnTo>
                    <a:pt x="1650" y="877"/>
                  </a:lnTo>
                  <a:lnTo>
                    <a:pt x="1650" y="877"/>
                  </a:lnTo>
                  <a:lnTo>
                    <a:pt x="1650" y="877"/>
                  </a:lnTo>
                  <a:lnTo>
                    <a:pt x="1580" y="855"/>
                  </a:lnTo>
                  <a:lnTo>
                    <a:pt x="1607" y="730"/>
                  </a:lnTo>
                  <a:lnTo>
                    <a:pt x="1678" y="737"/>
                  </a:lnTo>
                  <a:lnTo>
                    <a:pt x="1678" y="737"/>
                  </a:lnTo>
                  <a:lnTo>
                    <a:pt x="1678" y="735"/>
                  </a:lnTo>
                  <a:lnTo>
                    <a:pt x="1678" y="735"/>
                  </a:lnTo>
                  <a:lnTo>
                    <a:pt x="1689" y="712"/>
                  </a:lnTo>
                  <a:lnTo>
                    <a:pt x="1701" y="689"/>
                  </a:lnTo>
                  <a:lnTo>
                    <a:pt x="1714" y="667"/>
                  </a:lnTo>
                  <a:lnTo>
                    <a:pt x="1729" y="646"/>
                  </a:lnTo>
                  <a:lnTo>
                    <a:pt x="1686" y="588"/>
                  </a:lnTo>
                  <a:lnTo>
                    <a:pt x="1780" y="501"/>
                  </a:lnTo>
                  <a:lnTo>
                    <a:pt x="1833" y="549"/>
                  </a:lnTo>
                  <a:lnTo>
                    <a:pt x="1833" y="549"/>
                  </a:lnTo>
                  <a:lnTo>
                    <a:pt x="1836" y="547"/>
                  </a:lnTo>
                  <a:lnTo>
                    <a:pt x="1836" y="547"/>
                  </a:lnTo>
                  <a:lnTo>
                    <a:pt x="1854" y="537"/>
                  </a:lnTo>
                  <a:lnTo>
                    <a:pt x="1854" y="537"/>
                  </a:lnTo>
                  <a:lnTo>
                    <a:pt x="1856" y="535"/>
                  </a:lnTo>
                  <a:lnTo>
                    <a:pt x="1856" y="535"/>
                  </a:lnTo>
                  <a:lnTo>
                    <a:pt x="1877" y="524"/>
                  </a:lnTo>
                  <a:lnTo>
                    <a:pt x="1877" y="524"/>
                  </a:lnTo>
                  <a:lnTo>
                    <a:pt x="1880" y="524"/>
                  </a:lnTo>
                  <a:lnTo>
                    <a:pt x="1880" y="524"/>
                  </a:lnTo>
                  <a:lnTo>
                    <a:pt x="1903" y="514"/>
                  </a:lnTo>
                  <a:lnTo>
                    <a:pt x="1928" y="506"/>
                  </a:lnTo>
                  <a:lnTo>
                    <a:pt x="1927" y="433"/>
                  </a:lnTo>
                  <a:lnTo>
                    <a:pt x="2053" y="418"/>
                  </a:lnTo>
                  <a:lnTo>
                    <a:pt x="2070" y="489"/>
                  </a:lnTo>
                  <a:lnTo>
                    <a:pt x="2070" y="489"/>
                  </a:lnTo>
                  <a:lnTo>
                    <a:pt x="2072" y="489"/>
                  </a:lnTo>
                  <a:lnTo>
                    <a:pt x="2072" y="489"/>
                  </a:lnTo>
                  <a:lnTo>
                    <a:pt x="2093" y="491"/>
                  </a:lnTo>
                  <a:lnTo>
                    <a:pt x="2093" y="491"/>
                  </a:lnTo>
                  <a:lnTo>
                    <a:pt x="2098" y="491"/>
                  </a:lnTo>
                  <a:lnTo>
                    <a:pt x="2098" y="491"/>
                  </a:lnTo>
                  <a:lnTo>
                    <a:pt x="2121" y="494"/>
                  </a:lnTo>
                  <a:lnTo>
                    <a:pt x="2121" y="494"/>
                  </a:lnTo>
                  <a:lnTo>
                    <a:pt x="2121" y="496"/>
                  </a:lnTo>
                  <a:lnTo>
                    <a:pt x="2121" y="496"/>
                  </a:lnTo>
                  <a:lnTo>
                    <a:pt x="2146" y="501"/>
                  </a:lnTo>
                  <a:lnTo>
                    <a:pt x="2146" y="501"/>
                  </a:lnTo>
                  <a:lnTo>
                    <a:pt x="2149" y="502"/>
                  </a:lnTo>
                  <a:lnTo>
                    <a:pt x="2149" y="502"/>
                  </a:lnTo>
                  <a:lnTo>
                    <a:pt x="2169" y="507"/>
                  </a:lnTo>
                  <a:lnTo>
                    <a:pt x="2169" y="507"/>
                  </a:lnTo>
                  <a:lnTo>
                    <a:pt x="2172" y="509"/>
                  </a:lnTo>
                  <a:lnTo>
                    <a:pt x="2212" y="450"/>
                  </a:lnTo>
                  <a:lnTo>
                    <a:pt x="2324" y="512"/>
                  </a:lnTo>
                  <a:lnTo>
                    <a:pt x="2296" y="578"/>
                  </a:lnTo>
                  <a:lnTo>
                    <a:pt x="2296" y="578"/>
                  </a:lnTo>
                  <a:lnTo>
                    <a:pt x="2316" y="595"/>
                  </a:lnTo>
                  <a:lnTo>
                    <a:pt x="2316" y="595"/>
                  </a:lnTo>
                  <a:lnTo>
                    <a:pt x="2316" y="596"/>
                  </a:lnTo>
                  <a:lnTo>
                    <a:pt x="2316" y="596"/>
                  </a:lnTo>
                  <a:lnTo>
                    <a:pt x="2332" y="613"/>
                  </a:lnTo>
                  <a:lnTo>
                    <a:pt x="2332" y="613"/>
                  </a:lnTo>
                  <a:lnTo>
                    <a:pt x="2334" y="615"/>
                  </a:lnTo>
                  <a:lnTo>
                    <a:pt x="2334" y="615"/>
                  </a:lnTo>
                  <a:lnTo>
                    <a:pt x="2350" y="633"/>
                  </a:lnTo>
                  <a:lnTo>
                    <a:pt x="2350" y="633"/>
                  </a:lnTo>
                  <a:lnTo>
                    <a:pt x="2353" y="638"/>
                  </a:lnTo>
                  <a:lnTo>
                    <a:pt x="2353" y="638"/>
                  </a:lnTo>
                  <a:lnTo>
                    <a:pt x="2363" y="651"/>
                  </a:lnTo>
                  <a:lnTo>
                    <a:pt x="2363" y="651"/>
                  </a:lnTo>
                  <a:lnTo>
                    <a:pt x="2367" y="656"/>
                  </a:lnTo>
                  <a:lnTo>
                    <a:pt x="2434" y="631"/>
                  </a:lnTo>
                  <a:lnTo>
                    <a:pt x="2489" y="748"/>
                  </a:lnTo>
                  <a:lnTo>
                    <a:pt x="2426" y="784"/>
                  </a:lnTo>
                  <a:lnTo>
                    <a:pt x="2426" y="784"/>
                  </a:lnTo>
                  <a:lnTo>
                    <a:pt x="2433" y="809"/>
                  </a:lnTo>
                  <a:lnTo>
                    <a:pt x="2436" y="834"/>
                  </a:lnTo>
                  <a:lnTo>
                    <a:pt x="2436" y="834"/>
                  </a:lnTo>
                  <a:lnTo>
                    <a:pt x="2436" y="835"/>
                  </a:lnTo>
                  <a:lnTo>
                    <a:pt x="2436" y="835"/>
                  </a:lnTo>
                  <a:lnTo>
                    <a:pt x="2436" y="837"/>
                  </a:lnTo>
                  <a:lnTo>
                    <a:pt x="2436" y="837"/>
                  </a:lnTo>
                  <a:lnTo>
                    <a:pt x="2438" y="860"/>
                  </a:lnTo>
                  <a:lnTo>
                    <a:pt x="2439" y="882"/>
                  </a:lnTo>
                  <a:lnTo>
                    <a:pt x="2439" y="882"/>
                  </a:lnTo>
                  <a:lnTo>
                    <a:pt x="2439" y="888"/>
                  </a:lnTo>
                  <a:lnTo>
                    <a:pt x="2439" y="888"/>
                  </a:lnTo>
                  <a:lnTo>
                    <a:pt x="2507" y="910"/>
                  </a:lnTo>
                  <a:lnTo>
                    <a:pt x="2482" y="1035"/>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3" name="Freeform 23"/>
            <p:cNvSpPr>
              <a:spLocks/>
            </p:cNvSpPr>
            <p:nvPr/>
          </p:nvSpPr>
          <p:spPr bwMode="auto">
            <a:xfrm>
              <a:off x="8413750" y="2987675"/>
              <a:ext cx="203200" cy="125413"/>
            </a:xfrm>
            <a:custGeom>
              <a:avLst/>
              <a:gdLst>
                <a:gd name="T0" fmla="*/ 178 w 256"/>
                <a:gd name="T1" fmla="*/ 157 h 157"/>
                <a:gd name="T2" fmla="*/ 79 w 256"/>
                <a:gd name="T3" fmla="*/ 157 h 157"/>
                <a:gd name="T4" fmla="*/ 79 w 256"/>
                <a:gd name="T5" fmla="*/ 157 h 157"/>
                <a:gd name="T6" fmla="*/ 63 w 256"/>
                <a:gd name="T7" fmla="*/ 155 h 157"/>
                <a:gd name="T8" fmla="*/ 50 w 256"/>
                <a:gd name="T9" fmla="*/ 152 h 157"/>
                <a:gd name="T10" fmla="*/ 35 w 256"/>
                <a:gd name="T11" fmla="*/ 144 h 157"/>
                <a:gd name="T12" fmla="*/ 23 w 256"/>
                <a:gd name="T13" fmla="*/ 134 h 157"/>
                <a:gd name="T14" fmla="*/ 15 w 256"/>
                <a:gd name="T15" fmla="*/ 122 h 157"/>
                <a:gd name="T16" fmla="*/ 7 w 256"/>
                <a:gd name="T17" fmla="*/ 109 h 157"/>
                <a:gd name="T18" fmla="*/ 2 w 256"/>
                <a:gd name="T19" fmla="*/ 94 h 157"/>
                <a:gd name="T20" fmla="*/ 0 w 256"/>
                <a:gd name="T21" fmla="*/ 80 h 157"/>
                <a:gd name="T22" fmla="*/ 0 w 256"/>
                <a:gd name="T23" fmla="*/ 80 h 157"/>
                <a:gd name="T24" fmla="*/ 2 w 256"/>
                <a:gd name="T25" fmla="*/ 63 h 157"/>
                <a:gd name="T26" fmla="*/ 7 w 256"/>
                <a:gd name="T27" fmla="*/ 48 h 157"/>
                <a:gd name="T28" fmla="*/ 15 w 256"/>
                <a:gd name="T29" fmla="*/ 35 h 157"/>
                <a:gd name="T30" fmla="*/ 23 w 256"/>
                <a:gd name="T31" fmla="*/ 23 h 157"/>
                <a:gd name="T32" fmla="*/ 35 w 256"/>
                <a:gd name="T33" fmla="*/ 14 h 157"/>
                <a:gd name="T34" fmla="*/ 50 w 256"/>
                <a:gd name="T35" fmla="*/ 7 h 157"/>
                <a:gd name="T36" fmla="*/ 63 w 256"/>
                <a:gd name="T37" fmla="*/ 2 h 157"/>
                <a:gd name="T38" fmla="*/ 79 w 256"/>
                <a:gd name="T39" fmla="*/ 0 h 157"/>
                <a:gd name="T40" fmla="*/ 178 w 256"/>
                <a:gd name="T41" fmla="*/ 0 h 157"/>
                <a:gd name="T42" fmla="*/ 178 w 256"/>
                <a:gd name="T43" fmla="*/ 0 h 157"/>
                <a:gd name="T44" fmla="*/ 193 w 256"/>
                <a:gd name="T45" fmla="*/ 2 h 157"/>
                <a:gd name="T46" fmla="*/ 208 w 256"/>
                <a:gd name="T47" fmla="*/ 7 h 157"/>
                <a:gd name="T48" fmla="*/ 221 w 256"/>
                <a:gd name="T49" fmla="*/ 14 h 157"/>
                <a:gd name="T50" fmla="*/ 233 w 256"/>
                <a:gd name="T51" fmla="*/ 23 h 157"/>
                <a:gd name="T52" fmla="*/ 243 w 256"/>
                <a:gd name="T53" fmla="*/ 35 h 157"/>
                <a:gd name="T54" fmla="*/ 251 w 256"/>
                <a:gd name="T55" fmla="*/ 48 h 157"/>
                <a:gd name="T56" fmla="*/ 254 w 256"/>
                <a:gd name="T57" fmla="*/ 63 h 157"/>
                <a:gd name="T58" fmla="*/ 256 w 256"/>
                <a:gd name="T59" fmla="*/ 80 h 157"/>
                <a:gd name="T60" fmla="*/ 256 w 256"/>
                <a:gd name="T61" fmla="*/ 80 h 157"/>
                <a:gd name="T62" fmla="*/ 254 w 256"/>
                <a:gd name="T63" fmla="*/ 94 h 157"/>
                <a:gd name="T64" fmla="*/ 251 w 256"/>
                <a:gd name="T65" fmla="*/ 109 h 157"/>
                <a:gd name="T66" fmla="*/ 243 w 256"/>
                <a:gd name="T67" fmla="*/ 122 h 157"/>
                <a:gd name="T68" fmla="*/ 233 w 256"/>
                <a:gd name="T69" fmla="*/ 134 h 157"/>
                <a:gd name="T70" fmla="*/ 221 w 256"/>
                <a:gd name="T71" fmla="*/ 144 h 157"/>
                <a:gd name="T72" fmla="*/ 208 w 256"/>
                <a:gd name="T73" fmla="*/ 152 h 157"/>
                <a:gd name="T74" fmla="*/ 193 w 256"/>
                <a:gd name="T75" fmla="*/ 155 h 157"/>
                <a:gd name="T76" fmla="*/ 178 w 256"/>
                <a:gd name="T77" fmla="*/ 157 h 157"/>
                <a:gd name="T78" fmla="*/ 178 w 256"/>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6" h="157">
                  <a:moveTo>
                    <a:pt x="178" y="157"/>
                  </a:moveTo>
                  <a:lnTo>
                    <a:pt x="79" y="157"/>
                  </a:lnTo>
                  <a:lnTo>
                    <a:pt x="79" y="157"/>
                  </a:lnTo>
                  <a:lnTo>
                    <a:pt x="63" y="155"/>
                  </a:lnTo>
                  <a:lnTo>
                    <a:pt x="50"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50" y="7"/>
                  </a:lnTo>
                  <a:lnTo>
                    <a:pt x="63" y="2"/>
                  </a:lnTo>
                  <a:lnTo>
                    <a:pt x="79" y="0"/>
                  </a:lnTo>
                  <a:lnTo>
                    <a:pt x="178" y="0"/>
                  </a:lnTo>
                  <a:lnTo>
                    <a:pt x="178" y="0"/>
                  </a:lnTo>
                  <a:lnTo>
                    <a:pt x="193" y="2"/>
                  </a:lnTo>
                  <a:lnTo>
                    <a:pt x="208" y="7"/>
                  </a:lnTo>
                  <a:lnTo>
                    <a:pt x="221" y="14"/>
                  </a:lnTo>
                  <a:lnTo>
                    <a:pt x="233" y="23"/>
                  </a:lnTo>
                  <a:lnTo>
                    <a:pt x="243" y="35"/>
                  </a:lnTo>
                  <a:lnTo>
                    <a:pt x="251" y="48"/>
                  </a:lnTo>
                  <a:lnTo>
                    <a:pt x="254" y="63"/>
                  </a:lnTo>
                  <a:lnTo>
                    <a:pt x="256" y="80"/>
                  </a:lnTo>
                  <a:lnTo>
                    <a:pt x="256" y="80"/>
                  </a:lnTo>
                  <a:lnTo>
                    <a:pt x="254" y="94"/>
                  </a:lnTo>
                  <a:lnTo>
                    <a:pt x="251" y="109"/>
                  </a:lnTo>
                  <a:lnTo>
                    <a:pt x="243" y="122"/>
                  </a:lnTo>
                  <a:lnTo>
                    <a:pt x="233" y="134"/>
                  </a:lnTo>
                  <a:lnTo>
                    <a:pt x="221" y="144"/>
                  </a:lnTo>
                  <a:lnTo>
                    <a:pt x="208" y="152"/>
                  </a:lnTo>
                  <a:lnTo>
                    <a:pt x="193" y="155"/>
                  </a:lnTo>
                  <a:lnTo>
                    <a:pt x="178" y="157"/>
                  </a:lnTo>
                  <a:lnTo>
                    <a:pt x="178" y="157"/>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4" name="Freeform 24"/>
            <p:cNvSpPr>
              <a:spLocks/>
            </p:cNvSpPr>
            <p:nvPr/>
          </p:nvSpPr>
          <p:spPr bwMode="auto">
            <a:xfrm>
              <a:off x="8670925" y="2987675"/>
              <a:ext cx="215900" cy="125413"/>
            </a:xfrm>
            <a:custGeom>
              <a:avLst/>
              <a:gdLst>
                <a:gd name="T0" fmla="*/ 193 w 270"/>
                <a:gd name="T1" fmla="*/ 157 h 157"/>
                <a:gd name="T2" fmla="*/ 79 w 270"/>
                <a:gd name="T3" fmla="*/ 157 h 157"/>
                <a:gd name="T4" fmla="*/ 79 w 270"/>
                <a:gd name="T5" fmla="*/ 157 h 157"/>
                <a:gd name="T6" fmla="*/ 63 w 270"/>
                <a:gd name="T7" fmla="*/ 155 h 157"/>
                <a:gd name="T8" fmla="*/ 49 w 270"/>
                <a:gd name="T9" fmla="*/ 152 h 157"/>
                <a:gd name="T10" fmla="*/ 35 w 270"/>
                <a:gd name="T11" fmla="*/ 144 h 157"/>
                <a:gd name="T12" fmla="*/ 23 w 270"/>
                <a:gd name="T13" fmla="*/ 134 h 157"/>
                <a:gd name="T14" fmla="*/ 15 w 270"/>
                <a:gd name="T15" fmla="*/ 122 h 157"/>
                <a:gd name="T16" fmla="*/ 7 w 270"/>
                <a:gd name="T17" fmla="*/ 109 h 157"/>
                <a:gd name="T18" fmla="*/ 2 w 270"/>
                <a:gd name="T19" fmla="*/ 94 h 157"/>
                <a:gd name="T20" fmla="*/ 0 w 270"/>
                <a:gd name="T21" fmla="*/ 80 h 157"/>
                <a:gd name="T22" fmla="*/ 0 w 270"/>
                <a:gd name="T23" fmla="*/ 80 h 157"/>
                <a:gd name="T24" fmla="*/ 2 w 270"/>
                <a:gd name="T25" fmla="*/ 63 h 157"/>
                <a:gd name="T26" fmla="*/ 7 w 270"/>
                <a:gd name="T27" fmla="*/ 48 h 157"/>
                <a:gd name="T28" fmla="*/ 15 w 270"/>
                <a:gd name="T29" fmla="*/ 35 h 157"/>
                <a:gd name="T30" fmla="*/ 23 w 270"/>
                <a:gd name="T31" fmla="*/ 23 h 157"/>
                <a:gd name="T32" fmla="*/ 35 w 270"/>
                <a:gd name="T33" fmla="*/ 14 h 157"/>
                <a:gd name="T34" fmla="*/ 49 w 270"/>
                <a:gd name="T35" fmla="*/ 7 h 157"/>
                <a:gd name="T36" fmla="*/ 63 w 270"/>
                <a:gd name="T37" fmla="*/ 2 h 157"/>
                <a:gd name="T38" fmla="*/ 79 w 270"/>
                <a:gd name="T39" fmla="*/ 0 h 157"/>
                <a:gd name="T40" fmla="*/ 193 w 270"/>
                <a:gd name="T41" fmla="*/ 0 h 157"/>
                <a:gd name="T42" fmla="*/ 193 w 270"/>
                <a:gd name="T43" fmla="*/ 0 h 157"/>
                <a:gd name="T44" fmla="*/ 208 w 270"/>
                <a:gd name="T45" fmla="*/ 2 h 157"/>
                <a:gd name="T46" fmla="*/ 222 w 270"/>
                <a:gd name="T47" fmla="*/ 7 h 157"/>
                <a:gd name="T48" fmla="*/ 236 w 270"/>
                <a:gd name="T49" fmla="*/ 14 h 157"/>
                <a:gd name="T50" fmla="*/ 247 w 270"/>
                <a:gd name="T51" fmla="*/ 23 h 157"/>
                <a:gd name="T52" fmla="*/ 257 w 270"/>
                <a:gd name="T53" fmla="*/ 35 h 157"/>
                <a:gd name="T54" fmla="*/ 265 w 270"/>
                <a:gd name="T55" fmla="*/ 48 h 157"/>
                <a:gd name="T56" fmla="*/ 269 w 270"/>
                <a:gd name="T57" fmla="*/ 63 h 157"/>
                <a:gd name="T58" fmla="*/ 270 w 270"/>
                <a:gd name="T59" fmla="*/ 80 h 157"/>
                <a:gd name="T60" fmla="*/ 270 w 270"/>
                <a:gd name="T61" fmla="*/ 80 h 157"/>
                <a:gd name="T62" fmla="*/ 269 w 270"/>
                <a:gd name="T63" fmla="*/ 94 h 157"/>
                <a:gd name="T64" fmla="*/ 265 w 270"/>
                <a:gd name="T65" fmla="*/ 109 h 157"/>
                <a:gd name="T66" fmla="*/ 257 w 270"/>
                <a:gd name="T67" fmla="*/ 122 h 157"/>
                <a:gd name="T68" fmla="*/ 247 w 270"/>
                <a:gd name="T69" fmla="*/ 134 h 157"/>
                <a:gd name="T70" fmla="*/ 236 w 270"/>
                <a:gd name="T71" fmla="*/ 144 h 157"/>
                <a:gd name="T72" fmla="*/ 222 w 270"/>
                <a:gd name="T73" fmla="*/ 152 h 157"/>
                <a:gd name="T74" fmla="*/ 208 w 270"/>
                <a:gd name="T75" fmla="*/ 155 h 157"/>
                <a:gd name="T76" fmla="*/ 193 w 270"/>
                <a:gd name="T77" fmla="*/ 157 h 157"/>
                <a:gd name="T78" fmla="*/ 193 w 270"/>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0" h="157">
                  <a:moveTo>
                    <a:pt x="193" y="157"/>
                  </a:moveTo>
                  <a:lnTo>
                    <a:pt x="79" y="157"/>
                  </a:lnTo>
                  <a:lnTo>
                    <a:pt x="79" y="157"/>
                  </a:lnTo>
                  <a:lnTo>
                    <a:pt x="63" y="155"/>
                  </a:lnTo>
                  <a:lnTo>
                    <a:pt x="49" y="152"/>
                  </a:lnTo>
                  <a:lnTo>
                    <a:pt x="35" y="144"/>
                  </a:lnTo>
                  <a:lnTo>
                    <a:pt x="23" y="134"/>
                  </a:lnTo>
                  <a:lnTo>
                    <a:pt x="15" y="122"/>
                  </a:lnTo>
                  <a:lnTo>
                    <a:pt x="7" y="109"/>
                  </a:lnTo>
                  <a:lnTo>
                    <a:pt x="2" y="94"/>
                  </a:lnTo>
                  <a:lnTo>
                    <a:pt x="0" y="80"/>
                  </a:lnTo>
                  <a:lnTo>
                    <a:pt x="0" y="80"/>
                  </a:lnTo>
                  <a:lnTo>
                    <a:pt x="2" y="63"/>
                  </a:lnTo>
                  <a:lnTo>
                    <a:pt x="7" y="48"/>
                  </a:lnTo>
                  <a:lnTo>
                    <a:pt x="15" y="35"/>
                  </a:lnTo>
                  <a:lnTo>
                    <a:pt x="23" y="23"/>
                  </a:lnTo>
                  <a:lnTo>
                    <a:pt x="35" y="14"/>
                  </a:lnTo>
                  <a:lnTo>
                    <a:pt x="49" y="7"/>
                  </a:lnTo>
                  <a:lnTo>
                    <a:pt x="63" y="2"/>
                  </a:lnTo>
                  <a:lnTo>
                    <a:pt x="79" y="0"/>
                  </a:lnTo>
                  <a:lnTo>
                    <a:pt x="193" y="0"/>
                  </a:lnTo>
                  <a:lnTo>
                    <a:pt x="193" y="0"/>
                  </a:lnTo>
                  <a:lnTo>
                    <a:pt x="208" y="2"/>
                  </a:lnTo>
                  <a:lnTo>
                    <a:pt x="222" y="7"/>
                  </a:lnTo>
                  <a:lnTo>
                    <a:pt x="236" y="14"/>
                  </a:lnTo>
                  <a:lnTo>
                    <a:pt x="247" y="23"/>
                  </a:lnTo>
                  <a:lnTo>
                    <a:pt x="257" y="35"/>
                  </a:lnTo>
                  <a:lnTo>
                    <a:pt x="265" y="48"/>
                  </a:lnTo>
                  <a:lnTo>
                    <a:pt x="269" y="63"/>
                  </a:lnTo>
                  <a:lnTo>
                    <a:pt x="270" y="80"/>
                  </a:lnTo>
                  <a:lnTo>
                    <a:pt x="270" y="80"/>
                  </a:lnTo>
                  <a:lnTo>
                    <a:pt x="269" y="94"/>
                  </a:lnTo>
                  <a:lnTo>
                    <a:pt x="265" y="109"/>
                  </a:lnTo>
                  <a:lnTo>
                    <a:pt x="257" y="122"/>
                  </a:lnTo>
                  <a:lnTo>
                    <a:pt x="247" y="134"/>
                  </a:lnTo>
                  <a:lnTo>
                    <a:pt x="236" y="144"/>
                  </a:lnTo>
                  <a:lnTo>
                    <a:pt x="222" y="152"/>
                  </a:lnTo>
                  <a:lnTo>
                    <a:pt x="208" y="155"/>
                  </a:lnTo>
                  <a:lnTo>
                    <a:pt x="193" y="157"/>
                  </a:lnTo>
                  <a:lnTo>
                    <a:pt x="193" y="157"/>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5" name="Freeform 25"/>
            <p:cNvSpPr>
              <a:spLocks/>
            </p:cNvSpPr>
            <p:nvPr/>
          </p:nvSpPr>
          <p:spPr bwMode="auto">
            <a:xfrm>
              <a:off x="8940800" y="2987675"/>
              <a:ext cx="203200" cy="125413"/>
            </a:xfrm>
            <a:custGeom>
              <a:avLst/>
              <a:gdLst>
                <a:gd name="T0" fmla="*/ 178 w 255"/>
                <a:gd name="T1" fmla="*/ 157 h 157"/>
                <a:gd name="T2" fmla="*/ 79 w 255"/>
                <a:gd name="T3" fmla="*/ 157 h 157"/>
                <a:gd name="T4" fmla="*/ 79 w 255"/>
                <a:gd name="T5" fmla="*/ 157 h 157"/>
                <a:gd name="T6" fmla="*/ 62 w 255"/>
                <a:gd name="T7" fmla="*/ 155 h 157"/>
                <a:gd name="T8" fmla="*/ 47 w 255"/>
                <a:gd name="T9" fmla="*/ 152 h 157"/>
                <a:gd name="T10" fmla="*/ 34 w 255"/>
                <a:gd name="T11" fmla="*/ 144 h 157"/>
                <a:gd name="T12" fmla="*/ 23 w 255"/>
                <a:gd name="T13" fmla="*/ 134 h 157"/>
                <a:gd name="T14" fmla="*/ 14 w 255"/>
                <a:gd name="T15" fmla="*/ 122 h 157"/>
                <a:gd name="T16" fmla="*/ 6 w 255"/>
                <a:gd name="T17" fmla="*/ 109 h 157"/>
                <a:gd name="T18" fmla="*/ 1 w 255"/>
                <a:gd name="T19" fmla="*/ 94 h 157"/>
                <a:gd name="T20" fmla="*/ 0 w 255"/>
                <a:gd name="T21" fmla="*/ 80 h 157"/>
                <a:gd name="T22" fmla="*/ 0 w 255"/>
                <a:gd name="T23" fmla="*/ 80 h 157"/>
                <a:gd name="T24" fmla="*/ 1 w 255"/>
                <a:gd name="T25" fmla="*/ 63 h 157"/>
                <a:gd name="T26" fmla="*/ 6 w 255"/>
                <a:gd name="T27" fmla="*/ 48 h 157"/>
                <a:gd name="T28" fmla="*/ 14 w 255"/>
                <a:gd name="T29" fmla="*/ 35 h 157"/>
                <a:gd name="T30" fmla="*/ 23 w 255"/>
                <a:gd name="T31" fmla="*/ 23 h 157"/>
                <a:gd name="T32" fmla="*/ 34 w 255"/>
                <a:gd name="T33" fmla="*/ 14 h 157"/>
                <a:gd name="T34" fmla="*/ 47 w 255"/>
                <a:gd name="T35" fmla="*/ 7 h 157"/>
                <a:gd name="T36" fmla="*/ 62 w 255"/>
                <a:gd name="T37" fmla="*/ 2 h 157"/>
                <a:gd name="T38" fmla="*/ 79 w 255"/>
                <a:gd name="T39" fmla="*/ 0 h 157"/>
                <a:gd name="T40" fmla="*/ 178 w 255"/>
                <a:gd name="T41" fmla="*/ 0 h 157"/>
                <a:gd name="T42" fmla="*/ 178 w 255"/>
                <a:gd name="T43" fmla="*/ 0 h 157"/>
                <a:gd name="T44" fmla="*/ 192 w 255"/>
                <a:gd name="T45" fmla="*/ 2 h 157"/>
                <a:gd name="T46" fmla="*/ 207 w 255"/>
                <a:gd name="T47" fmla="*/ 7 h 157"/>
                <a:gd name="T48" fmla="*/ 220 w 255"/>
                <a:gd name="T49" fmla="*/ 14 h 157"/>
                <a:gd name="T50" fmla="*/ 232 w 255"/>
                <a:gd name="T51" fmla="*/ 23 h 157"/>
                <a:gd name="T52" fmla="*/ 242 w 255"/>
                <a:gd name="T53" fmla="*/ 35 h 157"/>
                <a:gd name="T54" fmla="*/ 250 w 255"/>
                <a:gd name="T55" fmla="*/ 48 h 157"/>
                <a:gd name="T56" fmla="*/ 253 w 255"/>
                <a:gd name="T57" fmla="*/ 63 h 157"/>
                <a:gd name="T58" fmla="*/ 255 w 255"/>
                <a:gd name="T59" fmla="*/ 80 h 157"/>
                <a:gd name="T60" fmla="*/ 255 w 255"/>
                <a:gd name="T61" fmla="*/ 80 h 157"/>
                <a:gd name="T62" fmla="*/ 253 w 255"/>
                <a:gd name="T63" fmla="*/ 94 h 157"/>
                <a:gd name="T64" fmla="*/ 250 w 255"/>
                <a:gd name="T65" fmla="*/ 109 h 157"/>
                <a:gd name="T66" fmla="*/ 242 w 255"/>
                <a:gd name="T67" fmla="*/ 122 h 157"/>
                <a:gd name="T68" fmla="*/ 232 w 255"/>
                <a:gd name="T69" fmla="*/ 134 h 157"/>
                <a:gd name="T70" fmla="*/ 220 w 255"/>
                <a:gd name="T71" fmla="*/ 144 h 157"/>
                <a:gd name="T72" fmla="*/ 207 w 255"/>
                <a:gd name="T73" fmla="*/ 152 h 157"/>
                <a:gd name="T74" fmla="*/ 192 w 255"/>
                <a:gd name="T75" fmla="*/ 155 h 157"/>
                <a:gd name="T76" fmla="*/ 178 w 255"/>
                <a:gd name="T77" fmla="*/ 157 h 157"/>
                <a:gd name="T78" fmla="*/ 178 w 255"/>
                <a:gd name="T7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157">
                  <a:moveTo>
                    <a:pt x="178" y="157"/>
                  </a:moveTo>
                  <a:lnTo>
                    <a:pt x="79" y="157"/>
                  </a:lnTo>
                  <a:lnTo>
                    <a:pt x="79" y="157"/>
                  </a:lnTo>
                  <a:lnTo>
                    <a:pt x="62" y="155"/>
                  </a:lnTo>
                  <a:lnTo>
                    <a:pt x="47" y="152"/>
                  </a:lnTo>
                  <a:lnTo>
                    <a:pt x="34" y="144"/>
                  </a:lnTo>
                  <a:lnTo>
                    <a:pt x="23" y="134"/>
                  </a:lnTo>
                  <a:lnTo>
                    <a:pt x="14" y="122"/>
                  </a:lnTo>
                  <a:lnTo>
                    <a:pt x="6" y="109"/>
                  </a:lnTo>
                  <a:lnTo>
                    <a:pt x="1" y="94"/>
                  </a:lnTo>
                  <a:lnTo>
                    <a:pt x="0" y="80"/>
                  </a:lnTo>
                  <a:lnTo>
                    <a:pt x="0" y="80"/>
                  </a:lnTo>
                  <a:lnTo>
                    <a:pt x="1" y="63"/>
                  </a:lnTo>
                  <a:lnTo>
                    <a:pt x="6" y="48"/>
                  </a:lnTo>
                  <a:lnTo>
                    <a:pt x="14" y="35"/>
                  </a:lnTo>
                  <a:lnTo>
                    <a:pt x="23" y="23"/>
                  </a:lnTo>
                  <a:lnTo>
                    <a:pt x="34" y="14"/>
                  </a:lnTo>
                  <a:lnTo>
                    <a:pt x="47" y="7"/>
                  </a:lnTo>
                  <a:lnTo>
                    <a:pt x="62" y="2"/>
                  </a:lnTo>
                  <a:lnTo>
                    <a:pt x="79" y="0"/>
                  </a:lnTo>
                  <a:lnTo>
                    <a:pt x="178" y="0"/>
                  </a:lnTo>
                  <a:lnTo>
                    <a:pt x="178" y="0"/>
                  </a:lnTo>
                  <a:lnTo>
                    <a:pt x="192" y="2"/>
                  </a:lnTo>
                  <a:lnTo>
                    <a:pt x="207" y="7"/>
                  </a:lnTo>
                  <a:lnTo>
                    <a:pt x="220" y="14"/>
                  </a:lnTo>
                  <a:lnTo>
                    <a:pt x="232" y="23"/>
                  </a:lnTo>
                  <a:lnTo>
                    <a:pt x="242" y="35"/>
                  </a:lnTo>
                  <a:lnTo>
                    <a:pt x="250" y="48"/>
                  </a:lnTo>
                  <a:lnTo>
                    <a:pt x="253" y="63"/>
                  </a:lnTo>
                  <a:lnTo>
                    <a:pt x="255" y="80"/>
                  </a:lnTo>
                  <a:lnTo>
                    <a:pt x="255" y="80"/>
                  </a:lnTo>
                  <a:lnTo>
                    <a:pt x="253" y="94"/>
                  </a:lnTo>
                  <a:lnTo>
                    <a:pt x="250" y="109"/>
                  </a:lnTo>
                  <a:lnTo>
                    <a:pt x="242" y="122"/>
                  </a:lnTo>
                  <a:lnTo>
                    <a:pt x="232" y="134"/>
                  </a:lnTo>
                  <a:lnTo>
                    <a:pt x="220" y="144"/>
                  </a:lnTo>
                  <a:lnTo>
                    <a:pt x="207" y="152"/>
                  </a:lnTo>
                  <a:lnTo>
                    <a:pt x="192" y="155"/>
                  </a:lnTo>
                  <a:lnTo>
                    <a:pt x="178" y="157"/>
                  </a:lnTo>
                  <a:lnTo>
                    <a:pt x="178" y="157"/>
                  </a:lnTo>
                  <a:close/>
                </a:path>
              </a:pathLst>
            </a:custGeom>
            <a:solidFill>
              <a:srgbClr val="43C6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6" name="Freeform 26"/>
            <p:cNvSpPr>
              <a:spLocks/>
            </p:cNvSpPr>
            <p:nvPr/>
          </p:nvSpPr>
          <p:spPr bwMode="auto">
            <a:xfrm>
              <a:off x="0" y="3613150"/>
              <a:ext cx="914400" cy="1016000"/>
            </a:xfrm>
            <a:custGeom>
              <a:avLst/>
              <a:gdLst>
                <a:gd name="T0" fmla="*/ 1033 w 1152"/>
                <a:gd name="T1" fmla="*/ 1224 h 1280"/>
                <a:gd name="T2" fmla="*/ 908 w 1152"/>
                <a:gd name="T3" fmla="*/ 1255 h 1280"/>
                <a:gd name="T4" fmla="*/ 798 w 1152"/>
                <a:gd name="T5" fmla="*/ 1273 h 1280"/>
                <a:gd name="T6" fmla="*/ 679 w 1152"/>
                <a:gd name="T7" fmla="*/ 1280 h 1280"/>
                <a:gd name="T8" fmla="*/ 598 w 1152"/>
                <a:gd name="T9" fmla="*/ 1277 h 1280"/>
                <a:gd name="T10" fmla="*/ 488 w 1152"/>
                <a:gd name="T11" fmla="*/ 1263 h 1280"/>
                <a:gd name="T12" fmla="*/ 387 w 1152"/>
                <a:gd name="T13" fmla="*/ 1237 h 1280"/>
                <a:gd name="T14" fmla="*/ 326 w 1152"/>
                <a:gd name="T15" fmla="*/ 1212 h 1280"/>
                <a:gd name="T16" fmla="*/ 244 w 1152"/>
                <a:gd name="T17" fmla="*/ 1168 h 1280"/>
                <a:gd name="T18" fmla="*/ 175 w 1152"/>
                <a:gd name="T19" fmla="*/ 1113 h 1280"/>
                <a:gd name="T20" fmla="*/ 134 w 1152"/>
                <a:gd name="T21" fmla="*/ 1072 h 1280"/>
                <a:gd name="T22" fmla="*/ 84 w 1152"/>
                <a:gd name="T23" fmla="*/ 1000 h 1280"/>
                <a:gd name="T24" fmla="*/ 45 w 1152"/>
                <a:gd name="T25" fmla="*/ 919 h 1280"/>
                <a:gd name="T26" fmla="*/ 25 w 1152"/>
                <a:gd name="T27" fmla="*/ 859 h 1280"/>
                <a:gd name="T28" fmla="*/ 7 w 1152"/>
                <a:gd name="T29" fmla="*/ 764 h 1280"/>
                <a:gd name="T30" fmla="*/ 0 w 1152"/>
                <a:gd name="T31" fmla="*/ 660 h 1280"/>
                <a:gd name="T32" fmla="*/ 5 w 1152"/>
                <a:gd name="T33" fmla="*/ 578 h 1280"/>
                <a:gd name="T34" fmla="*/ 18 w 1152"/>
                <a:gd name="T35" fmla="*/ 495 h 1280"/>
                <a:gd name="T36" fmla="*/ 56 w 1152"/>
                <a:gd name="T37" fmla="*/ 376 h 1280"/>
                <a:gd name="T38" fmla="*/ 94 w 1152"/>
                <a:gd name="T39" fmla="*/ 304 h 1280"/>
                <a:gd name="T40" fmla="*/ 170 w 1152"/>
                <a:gd name="T41" fmla="*/ 203 h 1280"/>
                <a:gd name="T42" fmla="*/ 234 w 1152"/>
                <a:gd name="T43" fmla="*/ 146 h 1280"/>
                <a:gd name="T44" fmla="*/ 310 w 1152"/>
                <a:gd name="T45" fmla="*/ 96 h 1280"/>
                <a:gd name="T46" fmla="*/ 442 w 1152"/>
                <a:gd name="T47" fmla="*/ 38 h 1280"/>
                <a:gd name="T48" fmla="*/ 546 w 1152"/>
                <a:gd name="T49" fmla="*/ 14 h 1280"/>
                <a:gd name="T50" fmla="*/ 724 w 1152"/>
                <a:gd name="T51" fmla="*/ 0 h 1280"/>
                <a:gd name="T52" fmla="*/ 829 w 1152"/>
                <a:gd name="T53" fmla="*/ 4 h 1280"/>
                <a:gd name="T54" fmla="*/ 923 w 1152"/>
                <a:gd name="T55" fmla="*/ 15 h 1280"/>
                <a:gd name="T56" fmla="*/ 1004 w 1152"/>
                <a:gd name="T57" fmla="*/ 30 h 1280"/>
                <a:gd name="T58" fmla="*/ 1068 w 1152"/>
                <a:gd name="T59" fmla="*/ 371 h 1280"/>
                <a:gd name="T60" fmla="*/ 1007 w 1152"/>
                <a:gd name="T61" fmla="*/ 345 h 1280"/>
                <a:gd name="T62" fmla="*/ 936 w 1152"/>
                <a:gd name="T63" fmla="*/ 324 h 1280"/>
                <a:gd name="T64" fmla="*/ 846 w 1152"/>
                <a:gd name="T65" fmla="*/ 307 h 1280"/>
                <a:gd name="T66" fmla="*/ 732 w 1152"/>
                <a:gd name="T67" fmla="*/ 302 h 1280"/>
                <a:gd name="T68" fmla="*/ 664 w 1152"/>
                <a:gd name="T69" fmla="*/ 307 h 1280"/>
                <a:gd name="T70" fmla="*/ 602 w 1152"/>
                <a:gd name="T71" fmla="*/ 324 h 1280"/>
                <a:gd name="T72" fmla="*/ 519 w 1152"/>
                <a:gd name="T73" fmla="*/ 366 h 1280"/>
                <a:gd name="T74" fmla="*/ 473 w 1152"/>
                <a:gd name="T75" fmla="*/ 409 h 1280"/>
                <a:gd name="T76" fmla="*/ 422 w 1152"/>
                <a:gd name="T77" fmla="*/ 495 h 1280"/>
                <a:gd name="T78" fmla="*/ 410 w 1152"/>
                <a:gd name="T79" fmla="*/ 530 h 1280"/>
                <a:gd name="T80" fmla="*/ 396 w 1152"/>
                <a:gd name="T81" fmla="*/ 648 h 1280"/>
                <a:gd name="T82" fmla="*/ 402 w 1152"/>
                <a:gd name="T83" fmla="*/ 736 h 1280"/>
                <a:gd name="T84" fmla="*/ 417 w 1152"/>
                <a:gd name="T85" fmla="*/ 790 h 1280"/>
                <a:gd name="T86" fmla="*/ 437 w 1152"/>
                <a:gd name="T87" fmla="*/ 836 h 1280"/>
                <a:gd name="T88" fmla="*/ 490 w 1152"/>
                <a:gd name="T89" fmla="*/ 907 h 1280"/>
                <a:gd name="T90" fmla="*/ 534 w 1152"/>
                <a:gd name="T91" fmla="*/ 940 h 1280"/>
                <a:gd name="T92" fmla="*/ 583 w 1152"/>
                <a:gd name="T93" fmla="*/ 962 h 1280"/>
                <a:gd name="T94" fmla="*/ 661 w 1152"/>
                <a:gd name="T95" fmla="*/ 975 h 1280"/>
                <a:gd name="T96" fmla="*/ 717 w 1152"/>
                <a:gd name="T97" fmla="*/ 976 h 1280"/>
                <a:gd name="T98" fmla="*/ 765 w 1152"/>
                <a:gd name="T99" fmla="*/ 972 h 1280"/>
                <a:gd name="T100" fmla="*/ 542 w 1152"/>
                <a:gd name="T101" fmla="*/ 792 h 1280"/>
                <a:gd name="T102" fmla="*/ 1152 w 1152"/>
                <a:gd name="T103" fmla="*/ 1176 h 1280"/>
                <a:gd name="T104" fmla="*/ 1085 w 1152"/>
                <a:gd name="T105" fmla="*/ 1207 h 1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52" h="1280">
                  <a:moveTo>
                    <a:pt x="1085" y="1207"/>
                  </a:moveTo>
                  <a:lnTo>
                    <a:pt x="1085" y="1207"/>
                  </a:lnTo>
                  <a:lnTo>
                    <a:pt x="1033" y="1224"/>
                  </a:lnTo>
                  <a:lnTo>
                    <a:pt x="974" y="1240"/>
                  </a:lnTo>
                  <a:lnTo>
                    <a:pt x="974" y="1240"/>
                  </a:lnTo>
                  <a:lnTo>
                    <a:pt x="908" y="1255"/>
                  </a:lnTo>
                  <a:lnTo>
                    <a:pt x="836" y="1268"/>
                  </a:lnTo>
                  <a:lnTo>
                    <a:pt x="836" y="1268"/>
                  </a:lnTo>
                  <a:lnTo>
                    <a:pt x="798" y="1273"/>
                  </a:lnTo>
                  <a:lnTo>
                    <a:pt x="758" y="1277"/>
                  </a:lnTo>
                  <a:lnTo>
                    <a:pt x="720" y="1278"/>
                  </a:lnTo>
                  <a:lnTo>
                    <a:pt x="679" y="1280"/>
                  </a:lnTo>
                  <a:lnTo>
                    <a:pt x="679" y="1280"/>
                  </a:lnTo>
                  <a:lnTo>
                    <a:pt x="638" y="1278"/>
                  </a:lnTo>
                  <a:lnTo>
                    <a:pt x="598" y="1277"/>
                  </a:lnTo>
                  <a:lnTo>
                    <a:pt x="560" y="1273"/>
                  </a:lnTo>
                  <a:lnTo>
                    <a:pt x="524" y="1268"/>
                  </a:lnTo>
                  <a:lnTo>
                    <a:pt x="488" y="1263"/>
                  </a:lnTo>
                  <a:lnTo>
                    <a:pt x="453" y="1255"/>
                  </a:lnTo>
                  <a:lnTo>
                    <a:pt x="419" y="1247"/>
                  </a:lnTo>
                  <a:lnTo>
                    <a:pt x="387" y="1237"/>
                  </a:lnTo>
                  <a:lnTo>
                    <a:pt x="387" y="1237"/>
                  </a:lnTo>
                  <a:lnTo>
                    <a:pt x="356" y="1225"/>
                  </a:lnTo>
                  <a:lnTo>
                    <a:pt x="326" y="1212"/>
                  </a:lnTo>
                  <a:lnTo>
                    <a:pt x="297" y="1199"/>
                  </a:lnTo>
                  <a:lnTo>
                    <a:pt x="270" y="1184"/>
                  </a:lnTo>
                  <a:lnTo>
                    <a:pt x="244" y="1168"/>
                  </a:lnTo>
                  <a:lnTo>
                    <a:pt x="219" y="1151"/>
                  </a:lnTo>
                  <a:lnTo>
                    <a:pt x="196" y="1133"/>
                  </a:lnTo>
                  <a:lnTo>
                    <a:pt x="175" y="1113"/>
                  </a:lnTo>
                  <a:lnTo>
                    <a:pt x="175" y="1113"/>
                  </a:lnTo>
                  <a:lnTo>
                    <a:pt x="153" y="1094"/>
                  </a:lnTo>
                  <a:lnTo>
                    <a:pt x="134" y="1072"/>
                  </a:lnTo>
                  <a:lnTo>
                    <a:pt x="115" y="1049"/>
                  </a:lnTo>
                  <a:lnTo>
                    <a:pt x="99" y="1024"/>
                  </a:lnTo>
                  <a:lnTo>
                    <a:pt x="84" y="1000"/>
                  </a:lnTo>
                  <a:lnTo>
                    <a:pt x="69" y="973"/>
                  </a:lnTo>
                  <a:lnTo>
                    <a:pt x="56" y="947"/>
                  </a:lnTo>
                  <a:lnTo>
                    <a:pt x="45" y="919"/>
                  </a:lnTo>
                  <a:lnTo>
                    <a:pt x="45" y="919"/>
                  </a:lnTo>
                  <a:lnTo>
                    <a:pt x="35" y="889"/>
                  </a:lnTo>
                  <a:lnTo>
                    <a:pt x="25" y="859"/>
                  </a:lnTo>
                  <a:lnTo>
                    <a:pt x="18" y="828"/>
                  </a:lnTo>
                  <a:lnTo>
                    <a:pt x="12" y="797"/>
                  </a:lnTo>
                  <a:lnTo>
                    <a:pt x="7" y="764"/>
                  </a:lnTo>
                  <a:lnTo>
                    <a:pt x="3" y="731"/>
                  </a:lnTo>
                  <a:lnTo>
                    <a:pt x="2" y="696"/>
                  </a:lnTo>
                  <a:lnTo>
                    <a:pt x="0" y="660"/>
                  </a:lnTo>
                  <a:lnTo>
                    <a:pt x="0" y="660"/>
                  </a:lnTo>
                  <a:lnTo>
                    <a:pt x="2" y="619"/>
                  </a:lnTo>
                  <a:lnTo>
                    <a:pt x="5" y="578"/>
                  </a:lnTo>
                  <a:lnTo>
                    <a:pt x="10" y="536"/>
                  </a:lnTo>
                  <a:lnTo>
                    <a:pt x="18" y="495"/>
                  </a:lnTo>
                  <a:lnTo>
                    <a:pt x="18" y="495"/>
                  </a:lnTo>
                  <a:lnTo>
                    <a:pt x="28" y="454"/>
                  </a:lnTo>
                  <a:lnTo>
                    <a:pt x="41" y="414"/>
                  </a:lnTo>
                  <a:lnTo>
                    <a:pt x="56" y="376"/>
                  </a:lnTo>
                  <a:lnTo>
                    <a:pt x="74" y="340"/>
                  </a:lnTo>
                  <a:lnTo>
                    <a:pt x="74" y="340"/>
                  </a:lnTo>
                  <a:lnTo>
                    <a:pt x="94" y="304"/>
                  </a:lnTo>
                  <a:lnTo>
                    <a:pt x="117" y="269"/>
                  </a:lnTo>
                  <a:lnTo>
                    <a:pt x="142" y="236"/>
                  </a:lnTo>
                  <a:lnTo>
                    <a:pt x="170" y="203"/>
                  </a:lnTo>
                  <a:lnTo>
                    <a:pt x="170" y="203"/>
                  </a:lnTo>
                  <a:lnTo>
                    <a:pt x="201" y="174"/>
                  </a:lnTo>
                  <a:lnTo>
                    <a:pt x="234" y="146"/>
                  </a:lnTo>
                  <a:lnTo>
                    <a:pt x="270" y="119"/>
                  </a:lnTo>
                  <a:lnTo>
                    <a:pt x="310" y="96"/>
                  </a:lnTo>
                  <a:lnTo>
                    <a:pt x="310" y="96"/>
                  </a:lnTo>
                  <a:lnTo>
                    <a:pt x="351" y="75"/>
                  </a:lnTo>
                  <a:lnTo>
                    <a:pt x="396" y="55"/>
                  </a:lnTo>
                  <a:lnTo>
                    <a:pt x="442" y="38"/>
                  </a:lnTo>
                  <a:lnTo>
                    <a:pt x="493" y="25"/>
                  </a:lnTo>
                  <a:lnTo>
                    <a:pt x="493" y="25"/>
                  </a:lnTo>
                  <a:lnTo>
                    <a:pt x="546" y="14"/>
                  </a:lnTo>
                  <a:lnTo>
                    <a:pt x="602" y="5"/>
                  </a:lnTo>
                  <a:lnTo>
                    <a:pt x="661" y="2"/>
                  </a:lnTo>
                  <a:lnTo>
                    <a:pt x="724" y="0"/>
                  </a:lnTo>
                  <a:lnTo>
                    <a:pt x="724" y="0"/>
                  </a:lnTo>
                  <a:lnTo>
                    <a:pt x="778" y="0"/>
                  </a:lnTo>
                  <a:lnTo>
                    <a:pt x="829" y="4"/>
                  </a:lnTo>
                  <a:lnTo>
                    <a:pt x="829" y="4"/>
                  </a:lnTo>
                  <a:lnTo>
                    <a:pt x="877" y="9"/>
                  </a:lnTo>
                  <a:lnTo>
                    <a:pt x="923" y="15"/>
                  </a:lnTo>
                  <a:lnTo>
                    <a:pt x="923" y="15"/>
                  </a:lnTo>
                  <a:lnTo>
                    <a:pt x="964" y="22"/>
                  </a:lnTo>
                  <a:lnTo>
                    <a:pt x="1004" y="30"/>
                  </a:lnTo>
                  <a:lnTo>
                    <a:pt x="1004" y="30"/>
                  </a:lnTo>
                  <a:lnTo>
                    <a:pt x="1068" y="45"/>
                  </a:lnTo>
                  <a:lnTo>
                    <a:pt x="1068" y="371"/>
                  </a:lnTo>
                  <a:lnTo>
                    <a:pt x="1068" y="371"/>
                  </a:lnTo>
                  <a:lnTo>
                    <a:pt x="1038" y="358"/>
                  </a:lnTo>
                  <a:lnTo>
                    <a:pt x="1007" y="345"/>
                  </a:lnTo>
                  <a:lnTo>
                    <a:pt x="1007" y="345"/>
                  </a:lnTo>
                  <a:lnTo>
                    <a:pt x="972" y="334"/>
                  </a:lnTo>
                  <a:lnTo>
                    <a:pt x="936" y="324"/>
                  </a:lnTo>
                  <a:lnTo>
                    <a:pt x="936" y="324"/>
                  </a:lnTo>
                  <a:lnTo>
                    <a:pt x="893" y="315"/>
                  </a:lnTo>
                  <a:lnTo>
                    <a:pt x="846" y="307"/>
                  </a:lnTo>
                  <a:lnTo>
                    <a:pt x="846" y="307"/>
                  </a:lnTo>
                  <a:lnTo>
                    <a:pt x="793" y="304"/>
                  </a:lnTo>
                  <a:lnTo>
                    <a:pt x="732" y="302"/>
                  </a:lnTo>
                  <a:lnTo>
                    <a:pt x="732" y="302"/>
                  </a:lnTo>
                  <a:lnTo>
                    <a:pt x="697" y="304"/>
                  </a:lnTo>
                  <a:lnTo>
                    <a:pt x="664" y="307"/>
                  </a:lnTo>
                  <a:lnTo>
                    <a:pt x="633" y="314"/>
                  </a:lnTo>
                  <a:lnTo>
                    <a:pt x="602" y="324"/>
                  </a:lnTo>
                  <a:lnTo>
                    <a:pt x="602" y="324"/>
                  </a:lnTo>
                  <a:lnTo>
                    <a:pt x="572" y="335"/>
                  </a:lnTo>
                  <a:lnTo>
                    <a:pt x="544" y="350"/>
                  </a:lnTo>
                  <a:lnTo>
                    <a:pt x="519" y="366"/>
                  </a:lnTo>
                  <a:lnTo>
                    <a:pt x="494" y="388"/>
                  </a:lnTo>
                  <a:lnTo>
                    <a:pt x="494" y="388"/>
                  </a:lnTo>
                  <a:lnTo>
                    <a:pt x="473" y="409"/>
                  </a:lnTo>
                  <a:lnTo>
                    <a:pt x="453" y="436"/>
                  </a:lnTo>
                  <a:lnTo>
                    <a:pt x="437" y="464"/>
                  </a:lnTo>
                  <a:lnTo>
                    <a:pt x="422" y="495"/>
                  </a:lnTo>
                  <a:lnTo>
                    <a:pt x="422" y="495"/>
                  </a:lnTo>
                  <a:lnTo>
                    <a:pt x="417" y="512"/>
                  </a:lnTo>
                  <a:lnTo>
                    <a:pt x="410" y="530"/>
                  </a:lnTo>
                  <a:lnTo>
                    <a:pt x="402" y="566"/>
                  </a:lnTo>
                  <a:lnTo>
                    <a:pt x="397" y="606"/>
                  </a:lnTo>
                  <a:lnTo>
                    <a:pt x="396" y="648"/>
                  </a:lnTo>
                  <a:lnTo>
                    <a:pt x="396" y="648"/>
                  </a:lnTo>
                  <a:lnTo>
                    <a:pt x="397" y="693"/>
                  </a:lnTo>
                  <a:lnTo>
                    <a:pt x="402" y="736"/>
                  </a:lnTo>
                  <a:lnTo>
                    <a:pt x="407" y="754"/>
                  </a:lnTo>
                  <a:lnTo>
                    <a:pt x="410" y="774"/>
                  </a:lnTo>
                  <a:lnTo>
                    <a:pt x="417" y="790"/>
                  </a:lnTo>
                  <a:lnTo>
                    <a:pt x="422" y="807"/>
                  </a:lnTo>
                  <a:lnTo>
                    <a:pt x="422" y="807"/>
                  </a:lnTo>
                  <a:lnTo>
                    <a:pt x="437" y="836"/>
                  </a:lnTo>
                  <a:lnTo>
                    <a:pt x="453" y="863"/>
                  </a:lnTo>
                  <a:lnTo>
                    <a:pt x="471" y="887"/>
                  </a:lnTo>
                  <a:lnTo>
                    <a:pt x="490" y="907"/>
                  </a:lnTo>
                  <a:lnTo>
                    <a:pt x="490" y="907"/>
                  </a:lnTo>
                  <a:lnTo>
                    <a:pt x="511" y="925"/>
                  </a:lnTo>
                  <a:lnTo>
                    <a:pt x="534" y="940"/>
                  </a:lnTo>
                  <a:lnTo>
                    <a:pt x="559" y="952"/>
                  </a:lnTo>
                  <a:lnTo>
                    <a:pt x="583" y="962"/>
                  </a:lnTo>
                  <a:lnTo>
                    <a:pt x="583" y="962"/>
                  </a:lnTo>
                  <a:lnTo>
                    <a:pt x="610" y="968"/>
                  </a:lnTo>
                  <a:lnTo>
                    <a:pt x="635" y="973"/>
                  </a:lnTo>
                  <a:lnTo>
                    <a:pt x="661" y="975"/>
                  </a:lnTo>
                  <a:lnTo>
                    <a:pt x="686" y="976"/>
                  </a:lnTo>
                  <a:lnTo>
                    <a:pt x="686" y="976"/>
                  </a:lnTo>
                  <a:lnTo>
                    <a:pt x="717" y="976"/>
                  </a:lnTo>
                  <a:lnTo>
                    <a:pt x="743" y="975"/>
                  </a:lnTo>
                  <a:lnTo>
                    <a:pt x="743" y="975"/>
                  </a:lnTo>
                  <a:lnTo>
                    <a:pt x="765" y="972"/>
                  </a:lnTo>
                  <a:lnTo>
                    <a:pt x="780" y="970"/>
                  </a:lnTo>
                  <a:lnTo>
                    <a:pt x="780" y="792"/>
                  </a:lnTo>
                  <a:lnTo>
                    <a:pt x="542" y="792"/>
                  </a:lnTo>
                  <a:lnTo>
                    <a:pt x="542" y="510"/>
                  </a:lnTo>
                  <a:lnTo>
                    <a:pt x="1152" y="510"/>
                  </a:lnTo>
                  <a:lnTo>
                    <a:pt x="1152" y="1176"/>
                  </a:lnTo>
                  <a:lnTo>
                    <a:pt x="1152" y="1176"/>
                  </a:lnTo>
                  <a:lnTo>
                    <a:pt x="1124" y="1191"/>
                  </a:lnTo>
                  <a:lnTo>
                    <a:pt x="1085" y="1207"/>
                  </a:lnTo>
                  <a:lnTo>
                    <a:pt x="1085" y="1207"/>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7" name="Freeform 27"/>
            <p:cNvSpPr>
              <a:spLocks/>
            </p:cNvSpPr>
            <p:nvPr/>
          </p:nvSpPr>
          <p:spPr bwMode="auto">
            <a:xfrm>
              <a:off x="1047750" y="3897313"/>
              <a:ext cx="527050" cy="714375"/>
            </a:xfrm>
            <a:custGeom>
              <a:avLst/>
              <a:gdLst>
                <a:gd name="T0" fmla="*/ 638 w 665"/>
                <a:gd name="T1" fmla="*/ 322 h 900"/>
                <a:gd name="T2" fmla="*/ 638 w 665"/>
                <a:gd name="T3" fmla="*/ 322 h 900"/>
                <a:gd name="T4" fmla="*/ 609 w 665"/>
                <a:gd name="T5" fmla="*/ 313 h 900"/>
                <a:gd name="T6" fmla="*/ 609 w 665"/>
                <a:gd name="T7" fmla="*/ 313 h 900"/>
                <a:gd name="T8" fmla="*/ 577 w 665"/>
                <a:gd name="T9" fmla="*/ 309 h 900"/>
                <a:gd name="T10" fmla="*/ 577 w 665"/>
                <a:gd name="T11" fmla="*/ 309 h 900"/>
                <a:gd name="T12" fmla="*/ 549 w 665"/>
                <a:gd name="T13" fmla="*/ 307 h 900"/>
                <a:gd name="T14" fmla="*/ 549 w 665"/>
                <a:gd name="T15" fmla="*/ 307 h 900"/>
                <a:gd name="T16" fmla="*/ 524 w 665"/>
                <a:gd name="T17" fmla="*/ 307 h 900"/>
                <a:gd name="T18" fmla="*/ 501 w 665"/>
                <a:gd name="T19" fmla="*/ 310 h 900"/>
                <a:gd name="T20" fmla="*/ 482 w 665"/>
                <a:gd name="T21" fmla="*/ 315 h 900"/>
                <a:gd name="T22" fmla="*/ 463 w 665"/>
                <a:gd name="T23" fmla="*/ 322 h 900"/>
                <a:gd name="T24" fmla="*/ 463 w 665"/>
                <a:gd name="T25" fmla="*/ 322 h 900"/>
                <a:gd name="T26" fmla="*/ 447 w 665"/>
                <a:gd name="T27" fmla="*/ 330 h 900"/>
                <a:gd name="T28" fmla="*/ 432 w 665"/>
                <a:gd name="T29" fmla="*/ 342 h 900"/>
                <a:gd name="T30" fmla="*/ 419 w 665"/>
                <a:gd name="T31" fmla="*/ 353 h 900"/>
                <a:gd name="T32" fmla="*/ 407 w 665"/>
                <a:gd name="T33" fmla="*/ 366 h 900"/>
                <a:gd name="T34" fmla="*/ 407 w 665"/>
                <a:gd name="T35" fmla="*/ 366 h 900"/>
                <a:gd name="T36" fmla="*/ 398 w 665"/>
                <a:gd name="T37" fmla="*/ 381 h 900"/>
                <a:gd name="T38" fmla="*/ 389 w 665"/>
                <a:gd name="T39" fmla="*/ 398 h 900"/>
                <a:gd name="T40" fmla="*/ 383 w 665"/>
                <a:gd name="T41" fmla="*/ 414 h 900"/>
                <a:gd name="T42" fmla="*/ 376 w 665"/>
                <a:gd name="T43" fmla="*/ 434 h 900"/>
                <a:gd name="T44" fmla="*/ 376 w 665"/>
                <a:gd name="T45" fmla="*/ 434 h 900"/>
                <a:gd name="T46" fmla="*/ 373 w 665"/>
                <a:gd name="T47" fmla="*/ 454 h 900"/>
                <a:gd name="T48" fmla="*/ 370 w 665"/>
                <a:gd name="T49" fmla="*/ 473 h 900"/>
                <a:gd name="T50" fmla="*/ 368 w 665"/>
                <a:gd name="T51" fmla="*/ 495 h 900"/>
                <a:gd name="T52" fmla="*/ 368 w 665"/>
                <a:gd name="T53" fmla="*/ 516 h 900"/>
                <a:gd name="T54" fmla="*/ 368 w 665"/>
                <a:gd name="T55" fmla="*/ 900 h 900"/>
                <a:gd name="T56" fmla="*/ 0 w 665"/>
                <a:gd name="T57" fmla="*/ 900 h 900"/>
                <a:gd name="T58" fmla="*/ 0 w 665"/>
                <a:gd name="T59" fmla="*/ 17 h 900"/>
                <a:gd name="T60" fmla="*/ 368 w 665"/>
                <a:gd name="T61" fmla="*/ 17 h 900"/>
                <a:gd name="T62" fmla="*/ 368 w 665"/>
                <a:gd name="T63" fmla="*/ 172 h 900"/>
                <a:gd name="T64" fmla="*/ 371 w 665"/>
                <a:gd name="T65" fmla="*/ 172 h 900"/>
                <a:gd name="T66" fmla="*/ 371 w 665"/>
                <a:gd name="T67" fmla="*/ 172 h 900"/>
                <a:gd name="T68" fmla="*/ 379 w 665"/>
                <a:gd name="T69" fmla="*/ 152 h 900"/>
                <a:gd name="T70" fmla="*/ 389 w 665"/>
                <a:gd name="T71" fmla="*/ 132 h 900"/>
                <a:gd name="T72" fmla="*/ 401 w 665"/>
                <a:gd name="T73" fmla="*/ 114 h 900"/>
                <a:gd name="T74" fmla="*/ 412 w 665"/>
                <a:gd name="T75" fmla="*/ 98 h 900"/>
                <a:gd name="T76" fmla="*/ 424 w 665"/>
                <a:gd name="T77" fmla="*/ 83 h 900"/>
                <a:gd name="T78" fmla="*/ 437 w 665"/>
                <a:gd name="T79" fmla="*/ 68 h 900"/>
                <a:gd name="T80" fmla="*/ 452 w 665"/>
                <a:gd name="T81" fmla="*/ 56 h 900"/>
                <a:gd name="T82" fmla="*/ 467 w 665"/>
                <a:gd name="T83" fmla="*/ 45 h 900"/>
                <a:gd name="T84" fmla="*/ 467 w 665"/>
                <a:gd name="T85" fmla="*/ 45 h 900"/>
                <a:gd name="T86" fmla="*/ 483 w 665"/>
                <a:gd name="T87" fmla="*/ 33 h 900"/>
                <a:gd name="T88" fmla="*/ 500 w 665"/>
                <a:gd name="T89" fmla="*/ 25 h 900"/>
                <a:gd name="T90" fmla="*/ 516 w 665"/>
                <a:gd name="T91" fmla="*/ 18 h 900"/>
                <a:gd name="T92" fmla="*/ 534 w 665"/>
                <a:gd name="T93" fmla="*/ 12 h 900"/>
                <a:gd name="T94" fmla="*/ 552 w 665"/>
                <a:gd name="T95" fmla="*/ 7 h 900"/>
                <a:gd name="T96" fmla="*/ 572 w 665"/>
                <a:gd name="T97" fmla="*/ 4 h 900"/>
                <a:gd name="T98" fmla="*/ 592 w 665"/>
                <a:gd name="T99" fmla="*/ 2 h 900"/>
                <a:gd name="T100" fmla="*/ 612 w 665"/>
                <a:gd name="T101" fmla="*/ 0 h 900"/>
                <a:gd name="T102" fmla="*/ 612 w 665"/>
                <a:gd name="T103" fmla="*/ 0 h 900"/>
                <a:gd name="T104" fmla="*/ 632 w 665"/>
                <a:gd name="T105" fmla="*/ 2 h 900"/>
                <a:gd name="T106" fmla="*/ 645 w 665"/>
                <a:gd name="T107" fmla="*/ 4 h 900"/>
                <a:gd name="T108" fmla="*/ 645 w 665"/>
                <a:gd name="T109" fmla="*/ 4 h 900"/>
                <a:gd name="T110" fmla="*/ 665 w 665"/>
                <a:gd name="T111" fmla="*/ 12 h 900"/>
                <a:gd name="T112" fmla="*/ 665 w 665"/>
                <a:gd name="T113" fmla="*/ 332 h 900"/>
                <a:gd name="T114" fmla="*/ 665 w 665"/>
                <a:gd name="T115" fmla="*/ 332 h 900"/>
                <a:gd name="T116" fmla="*/ 638 w 665"/>
                <a:gd name="T117" fmla="*/ 322 h 900"/>
                <a:gd name="T118" fmla="*/ 638 w 665"/>
                <a:gd name="T119" fmla="*/ 322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5" h="900">
                  <a:moveTo>
                    <a:pt x="638" y="322"/>
                  </a:moveTo>
                  <a:lnTo>
                    <a:pt x="638" y="322"/>
                  </a:lnTo>
                  <a:lnTo>
                    <a:pt x="609" y="313"/>
                  </a:lnTo>
                  <a:lnTo>
                    <a:pt x="609" y="313"/>
                  </a:lnTo>
                  <a:lnTo>
                    <a:pt x="577" y="309"/>
                  </a:lnTo>
                  <a:lnTo>
                    <a:pt x="577" y="309"/>
                  </a:lnTo>
                  <a:lnTo>
                    <a:pt x="549" y="307"/>
                  </a:lnTo>
                  <a:lnTo>
                    <a:pt x="549" y="307"/>
                  </a:lnTo>
                  <a:lnTo>
                    <a:pt x="524" y="307"/>
                  </a:lnTo>
                  <a:lnTo>
                    <a:pt x="501" y="310"/>
                  </a:lnTo>
                  <a:lnTo>
                    <a:pt x="482" y="315"/>
                  </a:lnTo>
                  <a:lnTo>
                    <a:pt x="463" y="322"/>
                  </a:lnTo>
                  <a:lnTo>
                    <a:pt x="463" y="322"/>
                  </a:lnTo>
                  <a:lnTo>
                    <a:pt x="447" y="330"/>
                  </a:lnTo>
                  <a:lnTo>
                    <a:pt x="432" y="342"/>
                  </a:lnTo>
                  <a:lnTo>
                    <a:pt x="419" y="353"/>
                  </a:lnTo>
                  <a:lnTo>
                    <a:pt x="407" y="366"/>
                  </a:lnTo>
                  <a:lnTo>
                    <a:pt x="407" y="366"/>
                  </a:lnTo>
                  <a:lnTo>
                    <a:pt x="398" y="381"/>
                  </a:lnTo>
                  <a:lnTo>
                    <a:pt x="389" y="398"/>
                  </a:lnTo>
                  <a:lnTo>
                    <a:pt x="383" y="414"/>
                  </a:lnTo>
                  <a:lnTo>
                    <a:pt x="376" y="434"/>
                  </a:lnTo>
                  <a:lnTo>
                    <a:pt x="376" y="434"/>
                  </a:lnTo>
                  <a:lnTo>
                    <a:pt x="373" y="454"/>
                  </a:lnTo>
                  <a:lnTo>
                    <a:pt x="370" y="473"/>
                  </a:lnTo>
                  <a:lnTo>
                    <a:pt x="368" y="495"/>
                  </a:lnTo>
                  <a:lnTo>
                    <a:pt x="368" y="516"/>
                  </a:lnTo>
                  <a:lnTo>
                    <a:pt x="368" y="900"/>
                  </a:lnTo>
                  <a:lnTo>
                    <a:pt x="0" y="900"/>
                  </a:lnTo>
                  <a:lnTo>
                    <a:pt x="0" y="17"/>
                  </a:lnTo>
                  <a:lnTo>
                    <a:pt x="368" y="17"/>
                  </a:lnTo>
                  <a:lnTo>
                    <a:pt x="368" y="172"/>
                  </a:lnTo>
                  <a:lnTo>
                    <a:pt x="371" y="172"/>
                  </a:lnTo>
                  <a:lnTo>
                    <a:pt x="371" y="172"/>
                  </a:lnTo>
                  <a:lnTo>
                    <a:pt x="379" y="152"/>
                  </a:lnTo>
                  <a:lnTo>
                    <a:pt x="389" y="132"/>
                  </a:lnTo>
                  <a:lnTo>
                    <a:pt x="401" y="114"/>
                  </a:lnTo>
                  <a:lnTo>
                    <a:pt x="412" y="98"/>
                  </a:lnTo>
                  <a:lnTo>
                    <a:pt x="424" y="83"/>
                  </a:lnTo>
                  <a:lnTo>
                    <a:pt x="437" y="68"/>
                  </a:lnTo>
                  <a:lnTo>
                    <a:pt x="452" y="56"/>
                  </a:lnTo>
                  <a:lnTo>
                    <a:pt x="467" y="45"/>
                  </a:lnTo>
                  <a:lnTo>
                    <a:pt x="467" y="45"/>
                  </a:lnTo>
                  <a:lnTo>
                    <a:pt x="483" y="33"/>
                  </a:lnTo>
                  <a:lnTo>
                    <a:pt x="500" y="25"/>
                  </a:lnTo>
                  <a:lnTo>
                    <a:pt x="516" y="18"/>
                  </a:lnTo>
                  <a:lnTo>
                    <a:pt x="534" y="12"/>
                  </a:lnTo>
                  <a:lnTo>
                    <a:pt x="552" y="7"/>
                  </a:lnTo>
                  <a:lnTo>
                    <a:pt x="572" y="4"/>
                  </a:lnTo>
                  <a:lnTo>
                    <a:pt x="592" y="2"/>
                  </a:lnTo>
                  <a:lnTo>
                    <a:pt x="612" y="0"/>
                  </a:lnTo>
                  <a:lnTo>
                    <a:pt x="612" y="0"/>
                  </a:lnTo>
                  <a:lnTo>
                    <a:pt x="632" y="2"/>
                  </a:lnTo>
                  <a:lnTo>
                    <a:pt x="645" y="4"/>
                  </a:lnTo>
                  <a:lnTo>
                    <a:pt x="645" y="4"/>
                  </a:lnTo>
                  <a:lnTo>
                    <a:pt x="665" y="12"/>
                  </a:lnTo>
                  <a:lnTo>
                    <a:pt x="665" y="332"/>
                  </a:lnTo>
                  <a:lnTo>
                    <a:pt x="665" y="332"/>
                  </a:lnTo>
                  <a:lnTo>
                    <a:pt x="638" y="322"/>
                  </a:lnTo>
                  <a:lnTo>
                    <a:pt x="638" y="322"/>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8" name="Freeform 28"/>
            <p:cNvSpPr>
              <a:spLocks noEditPoints="1"/>
            </p:cNvSpPr>
            <p:nvPr/>
          </p:nvSpPr>
          <p:spPr bwMode="auto">
            <a:xfrm>
              <a:off x="1619250" y="3894138"/>
              <a:ext cx="695325" cy="735013"/>
            </a:xfrm>
            <a:custGeom>
              <a:avLst/>
              <a:gdLst>
                <a:gd name="T0" fmla="*/ 535 w 875"/>
                <a:gd name="T1" fmla="*/ 770 h 927"/>
                <a:gd name="T2" fmla="*/ 514 w 875"/>
                <a:gd name="T3" fmla="*/ 805 h 927"/>
                <a:gd name="T4" fmla="*/ 474 w 875"/>
                <a:gd name="T5" fmla="*/ 849 h 927"/>
                <a:gd name="T6" fmla="*/ 428 w 875"/>
                <a:gd name="T7" fmla="*/ 886 h 927"/>
                <a:gd name="T8" fmla="*/ 392 w 875"/>
                <a:gd name="T9" fmla="*/ 904 h 927"/>
                <a:gd name="T10" fmla="*/ 334 w 875"/>
                <a:gd name="T11" fmla="*/ 920 h 927"/>
                <a:gd name="T12" fmla="*/ 267 w 875"/>
                <a:gd name="T13" fmla="*/ 927 h 927"/>
                <a:gd name="T14" fmla="*/ 204 w 875"/>
                <a:gd name="T15" fmla="*/ 920 h 927"/>
                <a:gd name="T16" fmla="*/ 150 w 875"/>
                <a:gd name="T17" fmla="*/ 905 h 927"/>
                <a:gd name="T18" fmla="*/ 84 w 875"/>
                <a:gd name="T19" fmla="*/ 864 h 927"/>
                <a:gd name="T20" fmla="*/ 51 w 875"/>
                <a:gd name="T21" fmla="*/ 828 h 927"/>
                <a:gd name="T22" fmla="*/ 16 w 875"/>
                <a:gd name="T23" fmla="*/ 760 h 927"/>
                <a:gd name="T24" fmla="*/ 5 w 875"/>
                <a:gd name="T25" fmla="*/ 709 h 927"/>
                <a:gd name="T26" fmla="*/ 0 w 875"/>
                <a:gd name="T27" fmla="*/ 653 h 927"/>
                <a:gd name="T28" fmla="*/ 8 w 875"/>
                <a:gd name="T29" fmla="*/ 581 h 927"/>
                <a:gd name="T30" fmla="*/ 21 w 875"/>
                <a:gd name="T31" fmla="*/ 533 h 927"/>
                <a:gd name="T32" fmla="*/ 61 w 875"/>
                <a:gd name="T33" fmla="*/ 467 h 927"/>
                <a:gd name="T34" fmla="*/ 103 w 875"/>
                <a:gd name="T35" fmla="*/ 429 h 927"/>
                <a:gd name="T36" fmla="*/ 158 w 875"/>
                <a:gd name="T37" fmla="*/ 396 h 927"/>
                <a:gd name="T38" fmla="*/ 273 w 875"/>
                <a:gd name="T39" fmla="*/ 360 h 927"/>
                <a:gd name="T40" fmla="*/ 539 w 875"/>
                <a:gd name="T41" fmla="*/ 323 h 927"/>
                <a:gd name="T42" fmla="*/ 534 w 875"/>
                <a:gd name="T43" fmla="*/ 292 h 927"/>
                <a:gd name="T44" fmla="*/ 522 w 875"/>
                <a:gd name="T45" fmla="*/ 274 h 927"/>
                <a:gd name="T46" fmla="*/ 499 w 875"/>
                <a:gd name="T47" fmla="*/ 251 h 927"/>
                <a:gd name="T48" fmla="*/ 478 w 875"/>
                <a:gd name="T49" fmla="*/ 239 h 927"/>
                <a:gd name="T50" fmla="*/ 453 w 875"/>
                <a:gd name="T51" fmla="*/ 231 h 927"/>
                <a:gd name="T52" fmla="*/ 397 w 875"/>
                <a:gd name="T53" fmla="*/ 225 h 927"/>
                <a:gd name="T54" fmla="*/ 308 w 875"/>
                <a:gd name="T55" fmla="*/ 233 h 927"/>
                <a:gd name="T56" fmla="*/ 225 w 875"/>
                <a:gd name="T57" fmla="*/ 251 h 927"/>
                <a:gd name="T58" fmla="*/ 150 w 875"/>
                <a:gd name="T59" fmla="*/ 279 h 927"/>
                <a:gd name="T60" fmla="*/ 84 w 875"/>
                <a:gd name="T61" fmla="*/ 71 h 927"/>
                <a:gd name="T62" fmla="*/ 159 w 875"/>
                <a:gd name="T63" fmla="*/ 43 h 927"/>
                <a:gd name="T64" fmla="*/ 253 w 875"/>
                <a:gd name="T65" fmla="*/ 22 h 927"/>
                <a:gd name="T66" fmla="*/ 352 w 875"/>
                <a:gd name="T67" fmla="*/ 5 h 927"/>
                <a:gd name="T68" fmla="*/ 446 w 875"/>
                <a:gd name="T69" fmla="*/ 0 h 927"/>
                <a:gd name="T70" fmla="*/ 558 w 875"/>
                <a:gd name="T71" fmla="*/ 7 h 927"/>
                <a:gd name="T72" fmla="*/ 629 w 875"/>
                <a:gd name="T73" fmla="*/ 20 h 927"/>
                <a:gd name="T74" fmla="*/ 670 w 875"/>
                <a:gd name="T75" fmla="*/ 33 h 927"/>
                <a:gd name="T76" fmla="*/ 723 w 875"/>
                <a:gd name="T77" fmla="*/ 58 h 927"/>
                <a:gd name="T78" fmla="*/ 769 w 875"/>
                <a:gd name="T79" fmla="*/ 93 h 927"/>
                <a:gd name="T80" fmla="*/ 794 w 875"/>
                <a:gd name="T81" fmla="*/ 117 h 927"/>
                <a:gd name="T82" fmla="*/ 825 w 875"/>
                <a:gd name="T83" fmla="*/ 164 h 927"/>
                <a:gd name="T84" fmla="*/ 847 w 875"/>
                <a:gd name="T85" fmla="*/ 216 h 927"/>
                <a:gd name="T86" fmla="*/ 863 w 875"/>
                <a:gd name="T87" fmla="*/ 276 h 927"/>
                <a:gd name="T88" fmla="*/ 875 w 875"/>
                <a:gd name="T89" fmla="*/ 417 h 927"/>
                <a:gd name="T90" fmla="*/ 415 w 875"/>
                <a:gd name="T91" fmla="*/ 518 h 927"/>
                <a:gd name="T92" fmla="*/ 377 w 875"/>
                <a:gd name="T93" fmla="*/ 528 h 927"/>
                <a:gd name="T94" fmla="*/ 347 w 875"/>
                <a:gd name="T95" fmla="*/ 546 h 927"/>
                <a:gd name="T96" fmla="*/ 324 w 875"/>
                <a:gd name="T97" fmla="*/ 587 h 927"/>
                <a:gd name="T98" fmla="*/ 323 w 875"/>
                <a:gd name="T99" fmla="*/ 619 h 927"/>
                <a:gd name="T100" fmla="*/ 333 w 875"/>
                <a:gd name="T101" fmla="*/ 648 h 927"/>
                <a:gd name="T102" fmla="*/ 347 w 875"/>
                <a:gd name="T103" fmla="*/ 666 h 927"/>
                <a:gd name="T104" fmla="*/ 369 w 875"/>
                <a:gd name="T105" fmla="*/ 680 h 927"/>
                <a:gd name="T106" fmla="*/ 398 w 875"/>
                <a:gd name="T107" fmla="*/ 686 h 927"/>
                <a:gd name="T108" fmla="*/ 423 w 875"/>
                <a:gd name="T109" fmla="*/ 686 h 927"/>
                <a:gd name="T110" fmla="*/ 461 w 875"/>
                <a:gd name="T111" fmla="*/ 676 h 927"/>
                <a:gd name="T112" fmla="*/ 484 w 875"/>
                <a:gd name="T113" fmla="*/ 663 h 927"/>
                <a:gd name="T114" fmla="*/ 502 w 875"/>
                <a:gd name="T115" fmla="*/ 645 h 927"/>
                <a:gd name="T116" fmla="*/ 524 w 875"/>
                <a:gd name="T117" fmla="*/ 610 h 927"/>
                <a:gd name="T118" fmla="*/ 534 w 875"/>
                <a:gd name="T119" fmla="*/ 582 h 927"/>
                <a:gd name="T120" fmla="*/ 539 w 875"/>
                <a:gd name="T121" fmla="*/ 53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5" h="927">
                  <a:moveTo>
                    <a:pt x="539" y="905"/>
                  </a:moveTo>
                  <a:lnTo>
                    <a:pt x="539" y="770"/>
                  </a:lnTo>
                  <a:lnTo>
                    <a:pt x="535" y="770"/>
                  </a:lnTo>
                  <a:lnTo>
                    <a:pt x="535" y="770"/>
                  </a:lnTo>
                  <a:lnTo>
                    <a:pt x="525" y="788"/>
                  </a:lnTo>
                  <a:lnTo>
                    <a:pt x="514" y="805"/>
                  </a:lnTo>
                  <a:lnTo>
                    <a:pt x="501" y="821"/>
                  </a:lnTo>
                  <a:lnTo>
                    <a:pt x="487" y="836"/>
                  </a:lnTo>
                  <a:lnTo>
                    <a:pt x="474" y="849"/>
                  </a:lnTo>
                  <a:lnTo>
                    <a:pt x="459" y="863"/>
                  </a:lnTo>
                  <a:lnTo>
                    <a:pt x="445" y="874"/>
                  </a:lnTo>
                  <a:lnTo>
                    <a:pt x="428" y="886"/>
                  </a:lnTo>
                  <a:lnTo>
                    <a:pt x="428" y="886"/>
                  </a:lnTo>
                  <a:lnTo>
                    <a:pt x="410" y="894"/>
                  </a:lnTo>
                  <a:lnTo>
                    <a:pt x="392" y="904"/>
                  </a:lnTo>
                  <a:lnTo>
                    <a:pt x="374" y="910"/>
                  </a:lnTo>
                  <a:lnTo>
                    <a:pt x="354" y="915"/>
                  </a:lnTo>
                  <a:lnTo>
                    <a:pt x="334" y="920"/>
                  </a:lnTo>
                  <a:lnTo>
                    <a:pt x="313" y="924"/>
                  </a:lnTo>
                  <a:lnTo>
                    <a:pt x="290" y="925"/>
                  </a:lnTo>
                  <a:lnTo>
                    <a:pt x="267" y="927"/>
                  </a:lnTo>
                  <a:lnTo>
                    <a:pt x="267" y="927"/>
                  </a:lnTo>
                  <a:lnTo>
                    <a:pt x="234" y="925"/>
                  </a:lnTo>
                  <a:lnTo>
                    <a:pt x="204" y="920"/>
                  </a:lnTo>
                  <a:lnTo>
                    <a:pt x="176" y="914"/>
                  </a:lnTo>
                  <a:lnTo>
                    <a:pt x="150" y="905"/>
                  </a:lnTo>
                  <a:lnTo>
                    <a:pt x="150" y="905"/>
                  </a:lnTo>
                  <a:lnTo>
                    <a:pt x="125" y="894"/>
                  </a:lnTo>
                  <a:lnTo>
                    <a:pt x="103" y="881"/>
                  </a:lnTo>
                  <a:lnTo>
                    <a:pt x="84" y="864"/>
                  </a:lnTo>
                  <a:lnTo>
                    <a:pt x="66" y="848"/>
                  </a:lnTo>
                  <a:lnTo>
                    <a:pt x="66" y="848"/>
                  </a:lnTo>
                  <a:lnTo>
                    <a:pt x="51" y="828"/>
                  </a:lnTo>
                  <a:lnTo>
                    <a:pt x="38" y="806"/>
                  </a:lnTo>
                  <a:lnTo>
                    <a:pt x="26" y="783"/>
                  </a:lnTo>
                  <a:lnTo>
                    <a:pt x="16" y="760"/>
                  </a:lnTo>
                  <a:lnTo>
                    <a:pt x="16" y="760"/>
                  </a:lnTo>
                  <a:lnTo>
                    <a:pt x="9" y="736"/>
                  </a:lnTo>
                  <a:lnTo>
                    <a:pt x="5" y="709"/>
                  </a:lnTo>
                  <a:lnTo>
                    <a:pt x="1" y="681"/>
                  </a:lnTo>
                  <a:lnTo>
                    <a:pt x="0" y="653"/>
                  </a:lnTo>
                  <a:lnTo>
                    <a:pt x="0" y="653"/>
                  </a:lnTo>
                  <a:lnTo>
                    <a:pt x="1" y="630"/>
                  </a:lnTo>
                  <a:lnTo>
                    <a:pt x="3" y="605"/>
                  </a:lnTo>
                  <a:lnTo>
                    <a:pt x="8" y="581"/>
                  </a:lnTo>
                  <a:lnTo>
                    <a:pt x="13" y="558"/>
                  </a:lnTo>
                  <a:lnTo>
                    <a:pt x="13" y="558"/>
                  </a:lnTo>
                  <a:lnTo>
                    <a:pt x="21" y="533"/>
                  </a:lnTo>
                  <a:lnTo>
                    <a:pt x="31" y="510"/>
                  </a:lnTo>
                  <a:lnTo>
                    <a:pt x="46" y="488"/>
                  </a:lnTo>
                  <a:lnTo>
                    <a:pt x="61" y="467"/>
                  </a:lnTo>
                  <a:lnTo>
                    <a:pt x="61" y="467"/>
                  </a:lnTo>
                  <a:lnTo>
                    <a:pt x="80" y="447"/>
                  </a:lnTo>
                  <a:lnTo>
                    <a:pt x="103" y="429"/>
                  </a:lnTo>
                  <a:lnTo>
                    <a:pt x="130" y="411"/>
                  </a:lnTo>
                  <a:lnTo>
                    <a:pt x="158" y="396"/>
                  </a:lnTo>
                  <a:lnTo>
                    <a:pt x="158" y="396"/>
                  </a:lnTo>
                  <a:lnTo>
                    <a:pt x="192" y="381"/>
                  </a:lnTo>
                  <a:lnTo>
                    <a:pt x="230" y="370"/>
                  </a:lnTo>
                  <a:lnTo>
                    <a:pt x="273" y="360"/>
                  </a:lnTo>
                  <a:lnTo>
                    <a:pt x="321" y="351"/>
                  </a:lnTo>
                  <a:lnTo>
                    <a:pt x="539" y="323"/>
                  </a:lnTo>
                  <a:lnTo>
                    <a:pt x="539" y="323"/>
                  </a:lnTo>
                  <a:lnTo>
                    <a:pt x="539" y="312"/>
                  </a:lnTo>
                  <a:lnTo>
                    <a:pt x="537" y="302"/>
                  </a:lnTo>
                  <a:lnTo>
                    <a:pt x="534" y="292"/>
                  </a:lnTo>
                  <a:lnTo>
                    <a:pt x="529" y="282"/>
                  </a:lnTo>
                  <a:lnTo>
                    <a:pt x="529" y="282"/>
                  </a:lnTo>
                  <a:lnTo>
                    <a:pt x="522" y="274"/>
                  </a:lnTo>
                  <a:lnTo>
                    <a:pt x="516" y="266"/>
                  </a:lnTo>
                  <a:lnTo>
                    <a:pt x="507" y="259"/>
                  </a:lnTo>
                  <a:lnTo>
                    <a:pt x="499" y="251"/>
                  </a:lnTo>
                  <a:lnTo>
                    <a:pt x="499" y="251"/>
                  </a:lnTo>
                  <a:lnTo>
                    <a:pt x="489" y="246"/>
                  </a:lnTo>
                  <a:lnTo>
                    <a:pt x="478" y="239"/>
                  </a:lnTo>
                  <a:lnTo>
                    <a:pt x="466" y="236"/>
                  </a:lnTo>
                  <a:lnTo>
                    <a:pt x="453" y="231"/>
                  </a:lnTo>
                  <a:lnTo>
                    <a:pt x="453" y="231"/>
                  </a:lnTo>
                  <a:lnTo>
                    <a:pt x="427" y="226"/>
                  </a:lnTo>
                  <a:lnTo>
                    <a:pt x="397" y="225"/>
                  </a:lnTo>
                  <a:lnTo>
                    <a:pt x="397" y="225"/>
                  </a:lnTo>
                  <a:lnTo>
                    <a:pt x="352" y="226"/>
                  </a:lnTo>
                  <a:lnTo>
                    <a:pt x="308" y="233"/>
                  </a:lnTo>
                  <a:lnTo>
                    <a:pt x="308" y="233"/>
                  </a:lnTo>
                  <a:lnTo>
                    <a:pt x="267" y="241"/>
                  </a:lnTo>
                  <a:lnTo>
                    <a:pt x="225" y="251"/>
                  </a:lnTo>
                  <a:lnTo>
                    <a:pt x="225" y="251"/>
                  </a:lnTo>
                  <a:lnTo>
                    <a:pt x="186" y="264"/>
                  </a:lnTo>
                  <a:lnTo>
                    <a:pt x="150" y="279"/>
                  </a:lnTo>
                  <a:lnTo>
                    <a:pt x="150" y="279"/>
                  </a:lnTo>
                  <a:lnTo>
                    <a:pt x="115" y="294"/>
                  </a:lnTo>
                  <a:lnTo>
                    <a:pt x="84" y="310"/>
                  </a:lnTo>
                  <a:lnTo>
                    <a:pt x="84" y="71"/>
                  </a:lnTo>
                  <a:lnTo>
                    <a:pt x="84" y="71"/>
                  </a:lnTo>
                  <a:lnTo>
                    <a:pt x="118" y="56"/>
                  </a:lnTo>
                  <a:lnTo>
                    <a:pt x="159" y="43"/>
                  </a:lnTo>
                  <a:lnTo>
                    <a:pt x="159" y="43"/>
                  </a:lnTo>
                  <a:lnTo>
                    <a:pt x="206" y="32"/>
                  </a:lnTo>
                  <a:lnTo>
                    <a:pt x="253" y="22"/>
                  </a:lnTo>
                  <a:lnTo>
                    <a:pt x="253" y="22"/>
                  </a:lnTo>
                  <a:lnTo>
                    <a:pt x="303" y="12"/>
                  </a:lnTo>
                  <a:lnTo>
                    <a:pt x="352" y="5"/>
                  </a:lnTo>
                  <a:lnTo>
                    <a:pt x="352" y="5"/>
                  </a:lnTo>
                  <a:lnTo>
                    <a:pt x="402" y="2"/>
                  </a:lnTo>
                  <a:lnTo>
                    <a:pt x="446" y="0"/>
                  </a:lnTo>
                  <a:lnTo>
                    <a:pt x="446" y="0"/>
                  </a:lnTo>
                  <a:lnTo>
                    <a:pt x="506" y="2"/>
                  </a:lnTo>
                  <a:lnTo>
                    <a:pt x="558" y="7"/>
                  </a:lnTo>
                  <a:lnTo>
                    <a:pt x="583" y="10"/>
                  </a:lnTo>
                  <a:lnTo>
                    <a:pt x="606" y="15"/>
                  </a:lnTo>
                  <a:lnTo>
                    <a:pt x="629" y="20"/>
                  </a:lnTo>
                  <a:lnTo>
                    <a:pt x="649" y="27"/>
                  </a:lnTo>
                  <a:lnTo>
                    <a:pt x="649" y="27"/>
                  </a:lnTo>
                  <a:lnTo>
                    <a:pt x="670" y="33"/>
                  </a:lnTo>
                  <a:lnTo>
                    <a:pt x="689" y="42"/>
                  </a:lnTo>
                  <a:lnTo>
                    <a:pt x="707" y="50"/>
                  </a:lnTo>
                  <a:lnTo>
                    <a:pt x="723" y="58"/>
                  </a:lnTo>
                  <a:lnTo>
                    <a:pt x="740" y="70"/>
                  </a:lnTo>
                  <a:lnTo>
                    <a:pt x="755" y="79"/>
                  </a:lnTo>
                  <a:lnTo>
                    <a:pt x="769" y="93"/>
                  </a:lnTo>
                  <a:lnTo>
                    <a:pt x="783" y="104"/>
                  </a:lnTo>
                  <a:lnTo>
                    <a:pt x="783" y="104"/>
                  </a:lnTo>
                  <a:lnTo>
                    <a:pt x="794" y="117"/>
                  </a:lnTo>
                  <a:lnTo>
                    <a:pt x="806" y="132"/>
                  </a:lnTo>
                  <a:lnTo>
                    <a:pt x="816" y="147"/>
                  </a:lnTo>
                  <a:lnTo>
                    <a:pt x="825" y="164"/>
                  </a:lnTo>
                  <a:lnTo>
                    <a:pt x="834" y="180"/>
                  </a:lnTo>
                  <a:lnTo>
                    <a:pt x="840" y="198"/>
                  </a:lnTo>
                  <a:lnTo>
                    <a:pt x="847" y="216"/>
                  </a:lnTo>
                  <a:lnTo>
                    <a:pt x="853" y="234"/>
                  </a:lnTo>
                  <a:lnTo>
                    <a:pt x="853" y="234"/>
                  </a:lnTo>
                  <a:lnTo>
                    <a:pt x="863" y="276"/>
                  </a:lnTo>
                  <a:lnTo>
                    <a:pt x="870" y="320"/>
                  </a:lnTo>
                  <a:lnTo>
                    <a:pt x="873" y="366"/>
                  </a:lnTo>
                  <a:lnTo>
                    <a:pt x="875" y="417"/>
                  </a:lnTo>
                  <a:lnTo>
                    <a:pt x="875" y="905"/>
                  </a:lnTo>
                  <a:lnTo>
                    <a:pt x="539" y="905"/>
                  </a:lnTo>
                  <a:close/>
                  <a:moveTo>
                    <a:pt x="415" y="518"/>
                  </a:moveTo>
                  <a:lnTo>
                    <a:pt x="415" y="518"/>
                  </a:lnTo>
                  <a:lnTo>
                    <a:pt x="395" y="521"/>
                  </a:lnTo>
                  <a:lnTo>
                    <a:pt x="377" y="528"/>
                  </a:lnTo>
                  <a:lnTo>
                    <a:pt x="361" y="536"/>
                  </a:lnTo>
                  <a:lnTo>
                    <a:pt x="347" y="546"/>
                  </a:lnTo>
                  <a:lnTo>
                    <a:pt x="347" y="546"/>
                  </a:lnTo>
                  <a:lnTo>
                    <a:pt x="336" y="558"/>
                  </a:lnTo>
                  <a:lnTo>
                    <a:pt x="328" y="571"/>
                  </a:lnTo>
                  <a:lnTo>
                    <a:pt x="324" y="587"/>
                  </a:lnTo>
                  <a:lnTo>
                    <a:pt x="323" y="604"/>
                  </a:lnTo>
                  <a:lnTo>
                    <a:pt x="323" y="604"/>
                  </a:lnTo>
                  <a:lnTo>
                    <a:pt x="323" y="619"/>
                  </a:lnTo>
                  <a:lnTo>
                    <a:pt x="326" y="633"/>
                  </a:lnTo>
                  <a:lnTo>
                    <a:pt x="326" y="633"/>
                  </a:lnTo>
                  <a:lnTo>
                    <a:pt x="333" y="648"/>
                  </a:lnTo>
                  <a:lnTo>
                    <a:pt x="342" y="660"/>
                  </a:lnTo>
                  <a:lnTo>
                    <a:pt x="342" y="660"/>
                  </a:lnTo>
                  <a:lnTo>
                    <a:pt x="347" y="666"/>
                  </a:lnTo>
                  <a:lnTo>
                    <a:pt x="354" y="671"/>
                  </a:lnTo>
                  <a:lnTo>
                    <a:pt x="369" y="680"/>
                  </a:lnTo>
                  <a:lnTo>
                    <a:pt x="369" y="680"/>
                  </a:lnTo>
                  <a:lnTo>
                    <a:pt x="379" y="683"/>
                  </a:lnTo>
                  <a:lnTo>
                    <a:pt x="387" y="686"/>
                  </a:lnTo>
                  <a:lnTo>
                    <a:pt x="398" y="686"/>
                  </a:lnTo>
                  <a:lnTo>
                    <a:pt x="410" y="688"/>
                  </a:lnTo>
                  <a:lnTo>
                    <a:pt x="410" y="688"/>
                  </a:lnTo>
                  <a:lnTo>
                    <a:pt x="423" y="686"/>
                  </a:lnTo>
                  <a:lnTo>
                    <a:pt x="436" y="684"/>
                  </a:lnTo>
                  <a:lnTo>
                    <a:pt x="450" y="681"/>
                  </a:lnTo>
                  <a:lnTo>
                    <a:pt x="461" y="676"/>
                  </a:lnTo>
                  <a:lnTo>
                    <a:pt x="461" y="676"/>
                  </a:lnTo>
                  <a:lnTo>
                    <a:pt x="473" y="671"/>
                  </a:lnTo>
                  <a:lnTo>
                    <a:pt x="484" y="663"/>
                  </a:lnTo>
                  <a:lnTo>
                    <a:pt x="492" y="655"/>
                  </a:lnTo>
                  <a:lnTo>
                    <a:pt x="502" y="645"/>
                  </a:lnTo>
                  <a:lnTo>
                    <a:pt x="502" y="645"/>
                  </a:lnTo>
                  <a:lnTo>
                    <a:pt x="511" y="635"/>
                  </a:lnTo>
                  <a:lnTo>
                    <a:pt x="517" y="623"/>
                  </a:lnTo>
                  <a:lnTo>
                    <a:pt x="524" y="610"/>
                  </a:lnTo>
                  <a:lnTo>
                    <a:pt x="529" y="597"/>
                  </a:lnTo>
                  <a:lnTo>
                    <a:pt x="529" y="597"/>
                  </a:lnTo>
                  <a:lnTo>
                    <a:pt x="534" y="582"/>
                  </a:lnTo>
                  <a:lnTo>
                    <a:pt x="537" y="567"/>
                  </a:lnTo>
                  <a:lnTo>
                    <a:pt x="539" y="551"/>
                  </a:lnTo>
                  <a:lnTo>
                    <a:pt x="539" y="534"/>
                  </a:lnTo>
                  <a:lnTo>
                    <a:pt x="539" y="500"/>
                  </a:lnTo>
                  <a:lnTo>
                    <a:pt x="415" y="518"/>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59" name="Freeform 29"/>
            <p:cNvSpPr>
              <a:spLocks noEditPoints="1"/>
            </p:cNvSpPr>
            <p:nvPr/>
          </p:nvSpPr>
          <p:spPr bwMode="auto">
            <a:xfrm>
              <a:off x="2446338" y="3894138"/>
              <a:ext cx="790575" cy="1039813"/>
            </a:xfrm>
            <a:custGeom>
              <a:avLst/>
              <a:gdLst>
                <a:gd name="T0" fmla="*/ 994 w 996"/>
                <a:gd name="T1" fmla="*/ 493 h 1311"/>
                <a:gd name="T2" fmla="*/ 984 w 996"/>
                <a:gd name="T3" fmla="*/ 572 h 1311"/>
                <a:gd name="T4" fmla="*/ 965 w 996"/>
                <a:gd name="T5" fmla="*/ 645 h 1311"/>
                <a:gd name="T6" fmla="*/ 940 w 996"/>
                <a:gd name="T7" fmla="*/ 709 h 1311"/>
                <a:gd name="T8" fmla="*/ 907 w 996"/>
                <a:gd name="T9" fmla="*/ 765 h 1311"/>
                <a:gd name="T10" fmla="*/ 882 w 996"/>
                <a:gd name="T11" fmla="*/ 798 h 1311"/>
                <a:gd name="T12" fmla="*/ 839 w 996"/>
                <a:gd name="T13" fmla="*/ 841 h 1311"/>
                <a:gd name="T14" fmla="*/ 792 w 996"/>
                <a:gd name="T15" fmla="*/ 876 h 1311"/>
                <a:gd name="T16" fmla="*/ 757 w 996"/>
                <a:gd name="T17" fmla="*/ 894 h 1311"/>
                <a:gd name="T18" fmla="*/ 703 w 996"/>
                <a:gd name="T19" fmla="*/ 914 h 1311"/>
                <a:gd name="T20" fmla="*/ 645 w 996"/>
                <a:gd name="T21" fmla="*/ 924 h 1311"/>
                <a:gd name="T22" fmla="*/ 605 w 996"/>
                <a:gd name="T23" fmla="*/ 927 h 1311"/>
                <a:gd name="T24" fmla="*/ 546 w 996"/>
                <a:gd name="T25" fmla="*/ 922 h 1311"/>
                <a:gd name="T26" fmla="*/ 493 w 996"/>
                <a:gd name="T27" fmla="*/ 909 h 1311"/>
                <a:gd name="T28" fmla="*/ 464 w 996"/>
                <a:gd name="T29" fmla="*/ 896 h 1311"/>
                <a:gd name="T30" fmla="*/ 389 w 996"/>
                <a:gd name="T31" fmla="*/ 838 h 1311"/>
                <a:gd name="T32" fmla="*/ 366 w 996"/>
                <a:gd name="T33" fmla="*/ 1311 h 1311"/>
                <a:gd name="T34" fmla="*/ 366 w 996"/>
                <a:gd name="T35" fmla="*/ 22 h 1311"/>
                <a:gd name="T36" fmla="*/ 371 w 996"/>
                <a:gd name="T37" fmla="*/ 140 h 1311"/>
                <a:gd name="T38" fmla="*/ 404 w 996"/>
                <a:gd name="T39" fmla="*/ 99 h 1311"/>
                <a:gd name="T40" fmla="*/ 431 w 996"/>
                <a:gd name="T41" fmla="*/ 73 h 1311"/>
                <a:gd name="T42" fmla="*/ 478 w 996"/>
                <a:gd name="T43" fmla="*/ 40 h 1311"/>
                <a:gd name="T44" fmla="*/ 513 w 996"/>
                <a:gd name="T45" fmla="*/ 23 h 1311"/>
                <a:gd name="T46" fmla="*/ 553 w 996"/>
                <a:gd name="T47" fmla="*/ 10 h 1311"/>
                <a:gd name="T48" fmla="*/ 620 w 996"/>
                <a:gd name="T49" fmla="*/ 0 h 1311"/>
                <a:gd name="T50" fmla="*/ 666 w 996"/>
                <a:gd name="T51" fmla="*/ 0 h 1311"/>
                <a:gd name="T52" fmla="*/ 732 w 996"/>
                <a:gd name="T53" fmla="*/ 9 h 1311"/>
                <a:gd name="T54" fmla="*/ 790 w 996"/>
                <a:gd name="T55" fmla="*/ 27 h 1311"/>
                <a:gd name="T56" fmla="*/ 823 w 996"/>
                <a:gd name="T57" fmla="*/ 43 h 1311"/>
                <a:gd name="T58" fmla="*/ 867 w 996"/>
                <a:gd name="T59" fmla="*/ 74 h 1311"/>
                <a:gd name="T60" fmla="*/ 905 w 996"/>
                <a:gd name="T61" fmla="*/ 114 h 1311"/>
                <a:gd name="T62" fmla="*/ 935 w 996"/>
                <a:gd name="T63" fmla="*/ 159 h 1311"/>
                <a:gd name="T64" fmla="*/ 976 w 996"/>
                <a:gd name="T65" fmla="*/ 267 h 1311"/>
                <a:gd name="T66" fmla="*/ 991 w 996"/>
                <a:gd name="T67" fmla="*/ 350 h 1311"/>
                <a:gd name="T68" fmla="*/ 996 w 996"/>
                <a:gd name="T69" fmla="*/ 436 h 1311"/>
                <a:gd name="T70" fmla="*/ 623 w 996"/>
                <a:gd name="T71" fmla="*/ 427 h 1311"/>
                <a:gd name="T72" fmla="*/ 615 w 996"/>
                <a:gd name="T73" fmla="*/ 373 h 1311"/>
                <a:gd name="T74" fmla="*/ 599 w 996"/>
                <a:gd name="T75" fmla="*/ 328 h 1311"/>
                <a:gd name="T76" fmla="*/ 582 w 996"/>
                <a:gd name="T77" fmla="*/ 305 h 1311"/>
                <a:gd name="T78" fmla="*/ 549 w 996"/>
                <a:gd name="T79" fmla="*/ 281 h 1311"/>
                <a:gd name="T80" fmla="*/ 508 w 996"/>
                <a:gd name="T81" fmla="*/ 269 h 1311"/>
                <a:gd name="T82" fmla="*/ 478 w 996"/>
                <a:gd name="T83" fmla="*/ 269 h 1311"/>
                <a:gd name="T84" fmla="*/ 440 w 996"/>
                <a:gd name="T85" fmla="*/ 281 h 1311"/>
                <a:gd name="T86" fmla="*/ 419 w 996"/>
                <a:gd name="T87" fmla="*/ 295 h 1311"/>
                <a:gd name="T88" fmla="*/ 399 w 996"/>
                <a:gd name="T89" fmla="*/ 315 h 1311"/>
                <a:gd name="T90" fmla="*/ 376 w 996"/>
                <a:gd name="T91" fmla="*/ 356 h 1311"/>
                <a:gd name="T92" fmla="*/ 366 w 996"/>
                <a:gd name="T93" fmla="*/ 393 h 1311"/>
                <a:gd name="T94" fmla="*/ 360 w 996"/>
                <a:gd name="T95" fmla="*/ 455 h 1311"/>
                <a:gd name="T96" fmla="*/ 361 w 996"/>
                <a:gd name="T97" fmla="*/ 493 h 1311"/>
                <a:gd name="T98" fmla="*/ 368 w 996"/>
                <a:gd name="T99" fmla="*/ 549 h 1311"/>
                <a:gd name="T100" fmla="*/ 384 w 996"/>
                <a:gd name="T101" fmla="*/ 594 h 1311"/>
                <a:gd name="T102" fmla="*/ 399 w 996"/>
                <a:gd name="T103" fmla="*/ 619 h 1311"/>
                <a:gd name="T104" fmla="*/ 431 w 996"/>
                <a:gd name="T105" fmla="*/ 645 h 1311"/>
                <a:gd name="T106" fmla="*/ 468 w 996"/>
                <a:gd name="T107" fmla="*/ 656 h 1311"/>
                <a:gd name="T108" fmla="*/ 501 w 996"/>
                <a:gd name="T109" fmla="*/ 656 h 1311"/>
                <a:gd name="T110" fmla="*/ 548 w 996"/>
                <a:gd name="T111" fmla="*/ 640 h 1311"/>
                <a:gd name="T112" fmla="*/ 572 w 996"/>
                <a:gd name="T113" fmla="*/ 622 h 1311"/>
                <a:gd name="T114" fmla="*/ 590 w 996"/>
                <a:gd name="T115" fmla="*/ 595 h 1311"/>
                <a:gd name="T116" fmla="*/ 610 w 996"/>
                <a:gd name="T117" fmla="*/ 548 h 1311"/>
                <a:gd name="T118" fmla="*/ 618 w 996"/>
                <a:gd name="T119" fmla="*/ 510 h 1311"/>
                <a:gd name="T120" fmla="*/ 623 w 996"/>
                <a:gd name="T121" fmla="*/ 447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6" h="1311">
                  <a:moveTo>
                    <a:pt x="996" y="436"/>
                  </a:moveTo>
                  <a:lnTo>
                    <a:pt x="996" y="436"/>
                  </a:lnTo>
                  <a:lnTo>
                    <a:pt x="994" y="493"/>
                  </a:lnTo>
                  <a:lnTo>
                    <a:pt x="991" y="520"/>
                  </a:lnTo>
                  <a:lnTo>
                    <a:pt x="988" y="546"/>
                  </a:lnTo>
                  <a:lnTo>
                    <a:pt x="984" y="572"/>
                  </a:lnTo>
                  <a:lnTo>
                    <a:pt x="978" y="597"/>
                  </a:lnTo>
                  <a:lnTo>
                    <a:pt x="973" y="620"/>
                  </a:lnTo>
                  <a:lnTo>
                    <a:pt x="965" y="645"/>
                  </a:lnTo>
                  <a:lnTo>
                    <a:pt x="965" y="645"/>
                  </a:lnTo>
                  <a:lnTo>
                    <a:pt x="948" y="688"/>
                  </a:lnTo>
                  <a:lnTo>
                    <a:pt x="940" y="709"/>
                  </a:lnTo>
                  <a:lnTo>
                    <a:pt x="928" y="729"/>
                  </a:lnTo>
                  <a:lnTo>
                    <a:pt x="918" y="747"/>
                  </a:lnTo>
                  <a:lnTo>
                    <a:pt x="907" y="765"/>
                  </a:lnTo>
                  <a:lnTo>
                    <a:pt x="894" y="782"/>
                  </a:lnTo>
                  <a:lnTo>
                    <a:pt x="882" y="798"/>
                  </a:lnTo>
                  <a:lnTo>
                    <a:pt x="882" y="798"/>
                  </a:lnTo>
                  <a:lnTo>
                    <a:pt x="867" y="813"/>
                  </a:lnTo>
                  <a:lnTo>
                    <a:pt x="854" y="828"/>
                  </a:lnTo>
                  <a:lnTo>
                    <a:pt x="839" y="841"/>
                  </a:lnTo>
                  <a:lnTo>
                    <a:pt x="824" y="853"/>
                  </a:lnTo>
                  <a:lnTo>
                    <a:pt x="808" y="864"/>
                  </a:lnTo>
                  <a:lnTo>
                    <a:pt x="792" y="876"/>
                  </a:lnTo>
                  <a:lnTo>
                    <a:pt x="775" y="884"/>
                  </a:lnTo>
                  <a:lnTo>
                    <a:pt x="757" y="894"/>
                  </a:lnTo>
                  <a:lnTo>
                    <a:pt x="757" y="894"/>
                  </a:lnTo>
                  <a:lnTo>
                    <a:pt x="739" y="900"/>
                  </a:lnTo>
                  <a:lnTo>
                    <a:pt x="721" y="907"/>
                  </a:lnTo>
                  <a:lnTo>
                    <a:pt x="703" y="914"/>
                  </a:lnTo>
                  <a:lnTo>
                    <a:pt x="684" y="919"/>
                  </a:lnTo>
                  <a:lnTo>
                    <a:pt x="665" y="922"/>
                  </a:lnTo>
                  <a:lnTo>
                    <a:pt x="645" y="924"/>
                  </a:lnTo>
                  <a:lnTo>
                    <a:pt x="625" y="925"/>
                  </a:lnTo>
                  <a:lnTo>
                    <a:pt x="605" y="927"/>
                  </a:lnTo>
                  <a:lnTo>
                    <a:pt x="605" y="927"/>
                  </a:lnTo>
                  <a:lnTo>
                    <a:pt x="585" y="925"/>
                  </a:lnTo>
                  <a:lnTo>
                    <a:pt x="566" y="924"/>
                  </a:lnTo>
                  <a:lnTo>
                    <a:pt x="546" y="922"/>
                  </a:lnTo>
                  <a:lnTo>
                    <a:pt x="528" y="919"/>
                  </a:lnTo>
                  <a:lnTo>
                    <a:pt x="510" y="914"/>
                  </a:lnTo>
                  <a:lnTo>
                    <a:pt x="493" y="909"/>
                  </a:lnTo>
                  <a:lnTo>
                    <a:pt x="478" y="902"/>
                  </a:lnTo>
                  <a:lnTo>
                    <a:pt x="464" y="896"/>
                  </a:lnTo>
                  <a:lnTo>
                    <a:pt x="464" y="896"/>
                  </a:lnTo>
                  <a:lnTo>
                    <a:pt x="435" y="877"/>
                  </a:lnTo>
                  <a:lnTo>
                    <a:pt x="411" y="859"/>
                  </a:lnTo>
                  <a:lnTo>
                    <a:pt x="389" y="838"/>
                  </a:lnTo>
                  <a:lnTo>
                    <a:pt x="371" y="813"/>
                  </a:lnTo>
                  <a:lnTo>
                    <a:pt x="366" y="813"/>
                  </a:lnTo>
                  <a:lnTo>
                    <a:pt x="366" y="1311"/>
                  </a:lnTo>
                  <a:lnTo>
                    <a:pt x="0" y="1311"/>
                  </a:lnTo>
                  <a:lnTo>
                    <a:pt x="0" y="22"/>
                  </a:lnTo>
                  <a:lnTo>
                    <a:pt x="366" y="22"/>
                  </a:lnTo>
                  <a:lnTo>
                    <a:pt x="366" y="140"/>
                  </a:lnTo>
                  <a:lnTo>
                    <a:pt x="371" y="140"/>
                  </a:lnTo>
                  <a:lnTo>
                    <a:pt x="371" y="140"/>
                  </a:lnTo>
                  <a:lnTo>
                    <a:pt x="381" y="126"/>
                  </a:lnTo>
                  <a:lnTo>
                    <a:pt x="393" y="112"/>
                  </a:lnTo>
                  <a:lnTo>
                    <a:pt x="404" y="99"/>
                  </a:lnTo>
                  <a:lnTo>
                    <a:pt x="417" y="86"/>
                  </a:lnTo>
                  <a:lnTo>
                    <a:pt x="417" y="86"/>
                  </a:lnTo>
                  <a:lnTo>
                    <a:pt x="431" y="73"/>
                  </a:lnTo>
                  <a:lnTo>
                    <a:pt x="445" y="61"/>
                  </a:lnTo>
                  <a:lnTo>
                    <a:pt x="462" y="51"/>
                  </a:lnTo>
                  <a:lnTo>
                    <a:pt x="478" y="40"/>
                  </a:lnTo>
                  <a:lnTo>
                    <a:pt x="478" y="40"/>
                  </a:lnTo>
                  <a:lnTo>
                    <a:pt x="495" y="32"/>
                  </a:lnTo>
                  <a:lnTo>
                    <a:pt x="513" y="23"/>
                  </a:lnTo>
                  <a:lnTo>
                    <a:pt x="533" y="17"/>
                  </a:lnTo>
                  <a:lnTo>
                    <a:pt x="553" y="10"/>
                  </a:lnTo>
                  <a:lnTo>
                    <a:pt x="553" y="10"/>
                  </a:lnTo>
                  <a:lnTo>
                    <a:pt x="574" y="5"/>
                  </a:lnTo>
                  <a:lnTo>
                    <a:pt x="597" y="2"/>
                  </a:lnTo>
                  <a:lnTo>
                    <a:pt x="620" y="0"/>
                  </a:lnTo>
                  <a:lnTo>
                    <a:pt x="643" y="0"/>
                  </a:lnTo>
                  <a:lnTo>
                    <a:pt x="643" y="0"/>
                  </a:lnTo>
                  <a:lnTo>
                    <a:pt x="666" y="0"/>
                  </a:lnTo>
                  <a:lnTo>
                    <a:pt x="689" y="2"/>
                  </a:lnTo>
                  <a:lnTo>
                    <a:pt x="711" y="5"/>
                  </a:lnTo>
                  <a:lnTo>
                    <a:pt x="732" y="9"/>
                  </a:lnTo>
                  <a:lnTo>
                    <a:pt x="752" y="13"/>
                  </a:lnTo>
                  <a:lnTo>
                    <a:pt x="772" y="18"/>
                  </a:lnTo>
                  <a:lnTo>
                    <a:pt x="790" y="27"/>
                  </a:lnTo>
                  <a:lnTo>
                    <a:pt x="806" y="35"/>
                  </a:lnTo>
                  <a:lnTo>
                    <a:pt x="806" y="35"/>
                  </a:lnTo>
                  <a:lnTo>
                    <a:pt x="823" y="43"/>
                  </a:lnTo>
                  <a:lnTo>
                    <a:pt x="839" y="53"/>
                  </a:lnTo>
                  <a:lnTo>
                    <a:pt x="854" y="63"/>
                  </a:lnTo>
                  <a:lnTo>
                    <a:pt x="867" y="74"/>
                  </a:lnTo>
                  <a:lnTo>
                    <a:pt x="881" y="88"/>
                  </a:lnTo>
                  <a:lnTo>
                    <a:pt x="894" y="99"/>
                  </a:lnTo>
                  <a:lnTo>
                    <a:pt x="905" y="114"/>
                  </a:lnTo>
                  <a:lnTo>
                    <a:pt x="917" y="129"/>
                  </a:lnTo>
                  <a:lnTo>
                    <a:pt x="917" y="129"/>
                  </a:lnTo>
                  <a:lnTo>
                    <a:pt x="935" y="159"/>
                  </a:lnTo>
                  <a:lnTo>
                    <a:pt x="951" y="193"/>
                  </a:lnTo>
                  <a:lnTo>
                    <a:pt x="966" y="228"/>
                  </a:lnTo>
                  <a:lnTo>
                    <a:pt x="976" y="267"/>
                  </a:lnTo>
                  <a:lnTo>
                    <a:pt x="976" y="267"/>
                  </a:lnTo>
                  <a:lnTo>
                    <a:pt x="984" y="307"/>
                  </a:lnTo>
                  <a:lnTo>
                    <a:pt x="991" y="350"/>
                  </a:lnTo>
                  <a:lnTo>
                    <a:pt x="994" y="393"/>
                  </a:lnTo>
                  <a:lnTo>
                    <a:pt x="996" y="436"/>
                  </a:lnTo>
                  <a:lnTo>
                    <a:pt x="996" y="436"/>
                  </a:lnTo>
                  <a:close/>
                  <a:moveTo>
                    <a:pt x="623" y="447"/>
                  </a:moveTo>
                  <a:lnTo>
                    <a:pt x="623" y="447"/>
                  </a:lnTo>
                  <a:lnTo>
                    <a:pt x="623" y="427"/>
                  </a:lnTo>
                  <a:lnTo>
                    <a:pt x="622" y="408"/>
                  </a:lnTo>
                  <a:lnTo>
                    <a:pt x="618" y="389"/>
                  </a:lnTo>
                  <a:lnTo>
                    <a:pt x="615" y="373"/>
                  </a:lnTo>
                  <a:lnTo>
                    <a:pt x="610" y="356"/>
                  </a:lnTo>
                  <a:lnTo>
                    <a:pt x="605" y="342"/>
                  </a:lnTo>
                  <a:lnTo>
                    <a:pt x="599" y="328"/>
                  </a:lnTo>
                  <a:lnTo>
                    <a:pt x="590" y="317"/>
                  </a:lnTo>
                  <a:lnTo>
                    <a:pt x="590" y="317"/>
                  </a:lnTo>
                  <a:lnTo>
                    <a:pt x="582" y="305"/>
                  </a:lnTo>
                  <a:lnTo>
                    <a:pt x="572" y="295"/>
                  </a:lnTo>
                  <a:lnTo>
                    <a:pt x="562" y="287"/>
                  </a:lnTo>
                  <a:lnTo>
                    <a:pt x="549" y="281"/>
                  </a:lnTo>
                  <a:lnTo>
                    <a:pt x="536" y="276"/>
                  </a:lnTo>
                  <a:lnTo>
                    <a:pt x="523" y="272"/>
                  </a:lnTo>
                  <a:lnTo>
                    <a:pt x="508" y="269"/>
                  </a:lnTo>
                  <a:lnTo>
                    <a:pt x="492" y="269"/>
                  </a:lnTo>
                  <a:lnTo>
                    <a:pt x="492" y="269"/>
                  </a:lnTo>
                  <a:lnTo>
                    <a:pt x="478" y="269"/>
                  </a:lnTo>
                  <a:lnTo>
                    <a:pt x="465" y="272"/>
                  </a:lnTo>
                  <a:lnTo>
                    <a:pt x="454" y="276"/>
                  </a:lnTo>
                  <a:lnTo>
                    <a:pt x="440" y="281"/>
                  </a:lnTo>
                  <a:lnTo>
                    <a:pt x="440" y="281"/>
                  </a:lnTo>
                  <a:lnTo>
                    <a:pt x="429" y="287"/>
                  </a:lnTo>
                  <a:lnTo>
                    <a:pt x="419" y="295"/>
                  </a:lnTo>
                  <a:lnTo>
                    <a:pt x="409" y="305"/>
                  </a:lnTo>
                  <a:lnTo>
                    <a:pt x="399" y="315"/>
                  </a:lnTo>
                  <a:lnTo>
                    <a:pt x="399" y="315"/>
                  </a:lnTo>
                  <a:lnTo>
                    <a:pt x="391" y="328"/>
                  </a:lnTo>
                  <a:lnTo>
                    <a:pt x="383" y="342"/>
                  </a:lnTo>
                  <a:lnTo>
                    <a:pt x="376" y="356"/>
                  </a:lnTo>
                  <a:lnTo>
                    <a:pt x="371" y="373"/>
                  </a:lnTo>
                  <a:lnTo>
                    <a:pt x="371" y="373"/>
                  </a:lnTo>
                  <a:lnTo>
                    <a:pt x="366" y="393"/>
                  </a:lnTo>
                  <a:lnTo>
                    <a:pt x="363" y="412"/>
                  </a:lnTo>
                  <a:lnTo>
                    <a:pt x="361" y="434"/>
                  </a:lnTo>
                  <a:lnTo>
                    <a:pt x="360" y="455"/>
                  </a:lnTo>
                  <a:lnTo>
                    <a:pt x="360" y="473"/>
                  </a:lnTo>
                  <a:lnTo>
                    <a:pt x="360" y="473"/>
                  </a:lnTo>
                  <a:lnTo>
                    <a:pt x="361" y="493"/>
                  </a:lnTo>
                  <a:lnTo>
                    <a:pt x="361" y="513"/>
                  </a:lnTo>
                  <a:lnTo>
                    <a:pt x="365" y="531"/>
                  </a:lnTo>
                  <a:lnTo>
                    <a:pt x="368" y="549"/>
                  </a:lnTo>
                  <a:lnTo>
                    <a:pt x="373" y="564"/>
                  </a:lnTo>
                  <a:lnTo>
                    <a:pt x="378" y="581"/>
                  </a:lnTo>
                  <a:lnTo>
                    <a:pt x="384" y="594"/>
                  </a:lnTo>
                  <a:lnTo>
                    <a:pt x="391" y="607"/>
                  </a:lnTo>
                  <a:lnTo>
                    <a:pt x="391" y="607"/>
                  </a:lnTo>
                  <a:lnTo>
                    <a:pt x="399" y="619"/>
                  </a:lnTo>
                  <a:lnTo>
                    <a:pt x="409" y="628"/>
                  </a:lnTo>
                  <a:lnTo>
                    <a:pt x="419" y="638"/>
                  </a:lnTo>
                  <a:lnTo>
                    <a:pt x="431" y="645"/>
                  </a:lnTo>
                  <a:lnTo>
                    <a:pt x="442" y="650"/>
                  </a:lnTo>
                  <a:lnTo>
                    <a:pt x="455" y="653"/>
                  </a:lnTo>
                  <a:lnTo>
                    <a:pt x="468" y="656"/>
                  </a:lnTo>
                  <a:lnTo>
                    <a:pt x="485" y="656"/>
                  </a:lnTo>
                  <a:lnTo>
                    <a:pt x="485" y="656"/>
                  </a:lnTo>
                  <a:lnTo>
                    <a:pt x="501" y="656"/>
                  </a:lnTo>
                  <a:lnTo>
                    <a:pt x="518" y="653"/>
                  </a:lnTo>
                  <a:lnTo>
                    <a:pt x="534" y="648"/>
                  </a:lnTo>
                  <a:lnTo>
                    <a:pt x="548" y="640"/>
                  </a:lnTo>
                  <a:lnTo>
                    <a:pt x="548" y="640"/>
                  </a:lnTo>
                  <a:lnTo>
                    <a:pt x="561" y="632"/>
                  </a:lnTo>
                  <a:lnTo>
                    <a:pt x="572" y="622"/>
                  </a:lnTo>
                  <a:lnTo>
                    <a:pt x="582" y="609"/>
                  </a:lnTo>
                  <a:lnTo>
                    <a:pt x="590" y="595"/>
                  </a:lnTo>
                  <a:lnTo>
                    <a:pt x="590" y="595"/>
                  </a:lnTo>
                  <a:lnTo>
                    <a:pt x="599" y="581"/>
                  </a:lnTo>
                  <a:lnTo>
                    <a:pt x="605" y="566"/>
                  </a:lnTo>
                  <a:lnTo>
                    <a:pt x="610" y="548"/>
                  </a:lnTo>
                  <a:lnTo>
                    <a:pt x="615" y="530"/>
                  </a:lnTo>
                  <a:lnTo>
                    <a:pt x="615" y="530"/>
                  </a:lnTo>
                  <a:lnTo>
                    <a:pt x="618" y="510"/>
                  </a:lnTo>
                  <a:lnTo>
                    <a:pt x="622" y="490"/>
                  </a:lnTo>
                  <a:lnTo>
                    <a:pt x="623" y="469"/>
                  </a:lnTo>
                  <a:lnTo>
                    <a:pt x="623" y="447"/>
                  </a:lnTo>
                  <a:lnTo>
                    <a:pt x="623" y="447"/>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0" name="Freeform 30"/>
            <p:cNvSpPr>
              <a:spLocks/>
            </p:cNvSpPr>
            <p:nvPr/>
          </p:nvSpPr>
          <p:spPr bwMode="auto">
            <a:xfrm>
              <a:off x="3346450" y="3573463"/>
              <a:ext cx="735013" cy="1038225"/>
            </a:xfrm>
            <a:custGeom>
              <a:avLst/>
              <a:gdLst>
                <a:gd name="T0" fmla="*/ 569 w 925"/>
                <a:gd name="T1" fmla="*/ 805 h 1309"/>
                <a:gd name="T2" fmla="*/ 567 w 925"/>
                <a:gd name="T3" fmla="*/ 774 h 1309"/>
                <a:gd name="T4" fmla="*/ 562 w 925"/>
                <a:gd name="T5" fmla="*/ 746 h 1309"/>
                <a:gd name="T6" fmla="*/ 554 w 925"/>
                <a:gd name="T7" fmla="*/ 724 h 1309"/>
                <a:gd name="T8" fmla="*/ 543 w 925"/>
                <a:gd name="T9" fmla="*/ 704 h 1309"/>
                <a:gd name="T10" fmla="*/ 536 w 925"/>
                <a:gd name="T11" fmla="*/ 698 h 1309"/>
                <a:gd name="T12" fmla="*/ 520 w 925"/>
                <a:gd name="T13" fmla="*/ 686 h 1309"/>
                <a:gd name="T14" fmla="*/ 501 w 925"/>
                <a:gd name="T15" fmla="*/ 678 h 1309"/>
                <a:gd name="T16" fmla="*/ 480 w 925"/>
                <a:gd name="T17" fmla="*/ 673 h 1309"/>
                <a:gd name="T18" fmla="*/ 468 w 925"/>
                <a:gd name="T19" fmla="*/ 673 h 1309"/>
                <a:gd name="T20" fmla="*/ 445 w 925"/>
                <a:gd name="T21" fmla="*/ 675 h 1309"/>
                <a:gd name="T22" fmla="*/ 426 w 925"/>
                <a:gd name="T23" fmla="*/ 683 h 1309"/>
                <a:gd name="T24" fmla="*/ 407 w 925"/>
                <a:gd name="T25" fmla="*/ 694 h 1309"/>
                <a:gd name="T26" fmla="*/ 393 w 925"/>
                <a:gd name="T27" fmla="*/ 711 h 1309"/>
                <a:gd name="T28" fmla="*/ 388 w 925"/>
                <a:gd name="T29" fmla="*/ 721 h 1309"/>
                <a:gd name="T30" fmla="*/ 375 w 925"/>
                <a:gd name="T31" fmla="*/ 754 h 1309"/>
                <a:gd name="T32" fmla="*/ 368 w 925"/>
                <a:gd name="T33" fmla="*/ 807 h 1309"/>
                <a:gd name="T34" fmla="*/ 0 w 925"/>
                <a:gd name="T35" fmla="*/ 1309 h 1309"/>
                <a:gd name="T36" fmla="*/ 368 w 925"/>
                <a:gd name="T37" fmla="*/ 0 h 1309"/>
                <a:gd name="T38" fmla="*/ 371 w 925"/>
                <a:gd name="T39" fmla="*/ 544 h 1309"/>
                <a:gd name="T40" fmla="*/ 389 w 925"/>
                <a:gd name="T41" fmla="*/ 520 h 1309"/>
                <a:gd name="T42" fmla="*/ 412 w 925"/>
                <a:gd name="T43" fmla="*/ 495 h 1309"/>
                <a:gd name="T44" fmla="*/ 440 w 925"/>
                <a:gd name="T45" fmla="*/ 470 h 1309"/>
                <a:gd name="T46" fmla="*/ 470 w 925"/>
                <a:gd name="T47" fmla="*/ 449 h 1309"/>
                <a:gd name="T48" fmla="*/ 487 w 925"/>
                <a:gd name="T49" fmla="*/ 439 h 1309"/>
                <a:gd name="T50" fmla="*/ 523 w 925"/>
                <a:gd name="T51" fmla="*/ 422 h 1309"/>
                <a:gd name="T52" fmla="*/ 543 w 925"/>
                <a:gd name="T53" fmla="*/ 416 h 1309"/>
                <a:gd name="T54" fmla="*/ 586 w 925"/>
                <a:gd name="T55" fmla="*/ 408 h 1309"/>
                <a:gd name="T56" fmla="*/ 632 w 925"/>
                <a:gd name="T57" fmla="*/ 404 h 1309"/>
                <a:gd name="T58" fmla="*/ 668 w 925"/>
                <a:gd name="T59" fmla="*/ 406 h 1309"/>
                <a:gd name="T60" fmla="*/ 736 w 925"/>
                <a:gd name="T61" fmla="*/ 417 h 1309"/>
                <a:gd name="T62" fmla="*/ 764 w 925"/>
                <a:gd name="T63" fmla="*/ 429 h 1309"/>
                <a:gd name="T64" fmla="*/ 790 w 925"/>
                <a:gd name="T65" fmla="*/ 444 h 1309"/>
                <a:gd name="T66" fmla="*/ 836 w 925"/>
                <a:gd name="T67" fmla="*/ 480 h 1309"/>
                <a:gd name="T68" fmla="*/ 856 w 925"/>
                <a:gd name="T69" fmla="*/ 503 h 1309"/>
                <a:gd name="T70" fmla="*/ 886 w 925"/>
                <a:gd name="T71" fmla="*/ 556 h 1309"/>
                <a:gd name="T72" fmla="*/ 907 w 925"/>
                <a:gd name="T73" fmla="*/ 617 h 1309"/>
                <a:gd name="T74" fmla="*/ 915 w 925"/>
                <a:gd name="T75" fmla="*/ 652 h 1309"/>
                <a:gd name="T76" fmla="*/ 923 w 925"/>
                <a:gd name="T77" fmla="*/ 726 h 1309"/>
                <a:gd name="T78" fmla="*/ 925 w 925"/>
                <a:gd name="T79" fmla="*/ 1309 h 1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5" h="1309">
                  <a:moveTo>
                    <a:pt x="569" y="1309"/>
                  </a:moveTo>
                  <a:lnTo>
                    <a:pt x="569" y="805"/>
                  </a:lnTo>
                  <a:lnTo>
                    <a:pt x="569" y="805"/>
                  </a:lnTo>
                  <a:lnTo>
                    <a:pt x="567" y="774"/>
                  </a:lnTo>
                  <a:lnTo>
                    <a:pt x="566" y="759"/>
                  </a:lnTo>
                  <a:lnTo>
                    <a:pt x="562" y="746"/>
                  </a:lnTo>
                  <a:lnTo>
                    <a:pt x="559" y="734"/>
                  </a:lnTo>
                  <a:lnTo>
                    <a:pt x="554" y="724"/>
                  </a:lnTo>
                  <a:lnTo>
                    <a:pt x="549" y="714"/>
                  </a:lnTo>
                  <a:lnTo>
                    <a:pt x="543" y="704"/>
                  </a:lnTo>
                  <a:lnTo>
                    <a:pt x="543" y="704"/>
                  </a:lnTo>
                  <a:lnTo>
                    <a:pt x="536" y="698"/>
                  </a:lnTo>
                  <a:lnTo>
                    <a:pt x="528" y="691"/>
                  </a:lnTo>
                  <a:lnTo>
                    <a:pt x="520" y="686"/>
                  </a:lnTo>
                  <a:lnTo>
                    <a:pt x="511" y="681"/>
                  </a:lnTo>
                  <a:lnTo>
                    <a:pt x="501" y="678"/>
                  </a:lnTo>
                  <a:lnTo>
                    <a:pt x="492" y="675"/>
                  </a:lnTo>
                  <a:lnTo>
                    <a:pt x="480" y="673"/>
                  </a:lnTo>
                  <a:lnTo>
                    <a:pt x="468" y="673"/>
                  </a:lnTo>
                  <a:lnTo>
                    <a:pt x="468" y="673"/>
                  </a:lnTo>
                  <a:lnTo>
                    <a:pt x="457" y="673"/>
                  </a:lnTo>
                  <a:lnTo>
                    <a:pt x="445" y="675"/>
                  </a:lnTo>
                  <a:lnTo>
                    <a:pt x="434" y="678"/>
                  </a:lnTo>
                  <a:lnTo>
                    <a:pt x="426" y="683"/>
                  </a:lnTo>
                  <a:lnTo>
                    <a:pt x="416" y="688"/>
                  </a:lnTo>
                  <a:lnTo>
                    <a:pt x="407" y="694"/>
                  </a:lnTo>
                  <a:lnTo>
                    <a:pt x="399" y="701"/>
                  </a:lnTo>
                  <a:lnTo>
                    <a:pt x="393" y="711"/>
                  </a:lnTo>
                  <a:lnTo>
                    <a:pt x="393" y="711"/>
                  </a:lnTo>
                  <a:lnTo>
                    <a:pt x="388" y="721"/>
                  </a:lnTo>
                  <a:lnTo>
                    <a:pt x="381" y="731"/>
                  </a:lnTo>
                  <a:lnTo>
                    <a:pt x="375" y="754"/>
                  </a:lnTo>
                  <a:lnTo>
                    <a:pt x="370" y="779"/>
                  </a:lnTo>
                  <a:lnTo>
                    <a:pt x="368" y="807"/>
                  </a:lnTo>
                  <a:lnTo>
                    <a:pt x="368" y="1309"/>
                  </a:lnTo>
                  <a:lnTo>
                    <a:pt x="0" y="1309"/>
                  </a:lnTo>
                  <a:lnTo>
                    <a:pt x="0" y="0"/>
                  </a:lnTo>
                  <a:lnTo>
                    <a:pt x="368" y="0"/>
                  </a:lnTo>
                  <a:lnTo>
                    <a:pt x="368" y="544"/>
                  </a:lnTo>
                  <a:lnTo>
                    <a:pt x="371" y="544"/>
                  </a:lnTo>
                  <a:lnTo>
                    <a:pt x="371" y="544"/>
                  </a:lnTo>
                  <a:lnTo>
                    <a:pt x="389" y="520"/>
                  </a:lnTo>
                  <a:lnTo>
                    <a:pt x="412" y="495"/>
                  </a:lnTo>
                  <a:lnTo>
                    <a:pt x="412" y="495"/>
                  </a:lnTo>
                  <a:lnTo>
                    <a:pt x="426" y="482"/>
                  </a:lnTo>
                  <a:lnTo>
                    <a:pt x="440" y="470"/>
                  </a:lnTo>
                  <a:lnTo>
                    <a:pt x="455" y="459"/>
                  </a:lnTo>
                  <a:lnTo>
                    <a:pt x="470" y="449"/>
                  </a:lnTo>
                  <a:lnTo>
                    <a:pt x="470" y="449"/>
                  </a:lnTo>
                  <a:lnTo>
                    <a:pt x="487" y="439"/>
                  </a:lnTo>
                  <a:lnTo>
                    <a:pt x="505" y="431"/>
                  </a:lnTo>
                  <a:lnTo>
                    <a:pt x="523" y="422"/>
                  </a:lnTo>
                  <a:lnTo>
                    <a:pt x="543" y="416"/>
                  </a:lnTo>
                  <a:lnTo>
                    <a:pt x="543" y="416"/>
                  </a:lnTo>
                  <a:lnTo>
                    <a:pt x="564" y="411"/>
                  </a:lnTo>
                  <a:lnTo>
                    <a:pt x="586" y="408"/>
                  </a:lnTo>
                  <a:lnTo>
                    <a:pt x="607" y="404"/>
                  </a:lnTo>
                  <a:lnTo>
                    <a:pt x="632" y="404"/>
                  </a:lnTo>
                  <a:lnTo>
                    <a:pt x="632" y="404"/>
                  </a:lnTo>
                  <a:lnTo>
                    <a:pt x="668" y="406"/>
                  </a:lnTo>
                  <a:lnTo>
                    <a:pt x="703" y="411"/>
                  </a:lnTo>
                  <a:lnTo>
                    <a:pt x="736" y="417"/>
                  </a:lnTo>
                  <a:lnTo>
                    <a:pt x="750" y="424"/>
                  </a:lnTo>
                  <a:lnTo>
                    <a:pt x="764" y="429"/>
                  </a:lnTo>
                  <a:lnTo>
                    <a:pt x="764" y="429"/>
                  </a:lnTo>
                  <a:lnTo>
                    <a:pt x="790" y="444"/>
                  </a:lnTo>
                  <a:lnTo>
                    <a:pt x="815" y="460"/>
                  </a:lnTo>
                  <a:lnTo>
                    <a:pt x="836" y="480"/>
                  </a:lnTo>
                  <a:lnTo>
                    <a:pt x="856" y="503"/>
                  </a:lnTo>
                  <a:lnTo>
                    <a:pt x="856" y="503"/>
                  </a:lnTo>
                  <a:lnTo>
                    <a:pt x="872" y="528"/>
                  </a:lnTo>
                  <a:lnTo>
                    <a:pt x="886" y="556"/>
                  </a:lnTo>
                  <a:lnTo>
                    <a:pt x="899" y="586"/>
                  </a:lnTo>
                  <a:lnTo>
                    <a:pt x="907" y="617"/>
                  </a:lnTo>
                  <a:lnTo>
                    <a:pt x="907" y="617"/>
                  </a:lnTo>
                  <a:lnTo>
                    <a:pt x="915" y="652"/>
                  </a:lnTo>
                  <a:lnTo>
                    <a:pt x="920" y="688"/>
                  </a:lnTo>
                  <a:lnTo>
                    <a:pt x="923" y="726"/>
                  </a:lnTo>
                  <a:lnTo>
                    <a:pt x="925" y="765"/>
                  </a:lnTo>
                  <a:lnTo>
                    <a:pt x="925" y="1309"/>
                  </a:lnTo>
                  <a:lnTo>
                    <a:pt x="569" y="130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1" name="Freeform 31"/>
            <p:cNvSpPr>
              <a:spLocks noEditPoints="1"/>
            </p:cNvSpPr>
            <p:nvPr/>
          </p:nvSpPr>
          <p:spPr bwMode="auto">
            <a:xfrm>
              <a:off x="4195763" y="3586163"/>
              <a:ext cx="323850" cy="1025525"/>
            </a:xfrm>
            <a:custGeom>
              <a:avLst/>
              <a:gdLst>
                <a:gd name="T0" fmla="*/ 409 w 409"/>
                <a:gd name="T1" fmla="*/ 170 h 1292"/>
                <a:gd name="T2" fmla="*/ 406 w 409"/>
                <a:gd name="T3" fmla="*/ 206 h 1292"/>
                <a:gd name="T4" fmla="*/ 396 w 409"/>
                <a:gd name="T5" fmla="*/ 239 h 1292"/>
                <a:gd name="T6" fmla="*/ 387 w 409"/>
                <a:gd name="T7" fmla="*/ 254 h 1292"/>
                <a:gd name="T8" fmla="*/ 368 w 409"/>
                <a:gd name="T9" fmla="*/ 282 h 1292"/>
                <a:gd name="T10" fmla="*/ 356 w 409"/>
                <a:gd name="T11" fmla="*/ 293 h 1292"/>
                <a:gd name="T12" fmla="*/ 326 w 409"/>
                <a:gd name="T13" fmla="*/ 315 h 1292"/>
                <a:gd name="T14" fmla="*/ 292 w 409"/>
                <a:gd name="T15" fmla="*/ 331 h 1292"/>
                <a:gd name="T16" fmla="*/ 272 w 409"/>
                <a:gd name="T17" fmla="*/ 336 h 1292"/>
                <a:gd name="T18" fmla="*/ 228 w 409"/>
                <a:gd name="T19" fmla="*/ 343 h 1292"/>
                <a:gd name="T20" fmla="*/ 205 w 409"/>
                <a:gd name="T21" fmla="*/ 344 h 1292"/>
                <a:gd name="T22" fmla="*/ 158 w 409"/>
                <a:gd name="T23" fmla="*/ 341 h 1292"/>
                <a:gd name="T24" fmla="*/ 119 w 409"/>
                <a:gd name="T25" fmla="*/ 330 h 1292"/>
                <a:gd name="T26" fmla="*/ 101 w 409"/>
                <a:gd name="T27" fmla="*/ 323 h 1292"/>
                <a:gd name="T28" fmla="*/ 68 w 409"/>
                <a:gd name="T29" fmla="*/ 303 h 1292"/>
                <a:gd name="T30" fmla="*/ 55 w 409"/>
                <a:gd name="T31" fmla="*/ 292 h 1292"/>
                <a:gd name="T32" fmla="*/ 31 w 409"/>
                <a:gd name="T33" fmla="*/ 267 h 1292"/>
                <a:gd name="T34" fmla="*/ 13 w 409"/>
                <a:gd name="T35" fmla="*/ 237 h 1292"/>
                <a:gd name="T36" fmla="*/ 7 w 409"/>
                <a:gd name="T37" fmla="*/ 221 h 1292"/>
                <a:gd name="T38" fmla="*/ 0 w 409"/>
                <a:gd name="T39" fmla="*/ 188 h 1292"/>
                <a:gd name="T40" fmla="*/ 0 w 409"/>
                <a:gd name="T41" fmla="*/ 170 h 1292"/>
                <a:gd name="T42" fmla="*/ 3 w 409"/>
                <a:gd name="T43" fmla="*/ 132 h 1292"/>
                <a:gd name="T44" fmla="*/ 15 w 409"/>
                <a:gd name="T45" fmla="*/ 99 h 1292"/>
                <a:gd name="T46" fmla="*/ 23 w 409"/>
                <a:gd name="T47" fmla="*/ 84 h 1292"/>
                <a:gd name="T48" fmla="*/ 45 w 409"/>
                <a:gd name="T49" fmla="*/ 58 h 1292"/>
                <a:gd name="T50" fmla="*/ 58 w 409"/>
                <a:gd name="T51" fmla="*/ 46 h 1292"/>
                <a:gd name="T52" fmla="*/ 87 w 409"/>
                <a:gd name="T53" fmla="*/ 26 h 1292"/>
                <a:gd name="T54" fmla="*/ 122 w 409"/>
                <a:gd name="T55" fmla="*/ 11 h 1292"/>
                <a:gd name="T56" fmla="*/ 142 w 409"/>
                <a:gd name="T57" fmla="*/ 6 h 1292"/>
                <a:gd name="T58" fmla="*/ 181 w 409"/>
                <a:gd name="T59" fmla="*/ 1 h 1292"/>
                <a:gd name="T60" fmla="*/ 205 w 409"/>
                <a:gd name="T61" fmla="*/ 0 h 1292"/>
                <a:gd name="T62" fmla="*/ 249 w 409"/>
                <a:gd name="T63" fmla="*/ 3 h 1292"/>
                <a:gd name="T64" fmla="*/ 289 w 409"/>
                <a:gd name="T65" fmla="*/ 13 h 1292"/>
                <a:gd name="T66" fmla="*/ 307 w 409"/>
                <a:gd name="T67" fmla="*/ 20 h 1292"/>
                <a:gd name="T68" fmla="*/ 340 w 409"/>
                <a:gd name="T69" fmla="*/ 38 h 1292"/>
                <a:gd name="T70" fmla="*/ 353 w 409"/>
                <a:gd name="T71" fmla="*/ 48 h 1292"/>
                <a:gd name="T72" fmla="*/ 378 w 409"/>
                <a:gd name="T73" fmla="*/ 72 h 1292"/>
                <a:gd name="T74" fmla="*/ 394 w 409"/>
                <a:gd name="T75" fmla="*/ 100 h 1292"/>
                <a:gd name="T76" fmla="*/ 401 w 409"/>
                <a:gd name="T77" fmla="*/ 117 h 1292"/>
                <a:gd name="T78" fmla="*/ 409 w 409"/>
                <a:gd name="T79" fmla="*/ 152 h 1292"/>
                <a:gd name="T80" fmla="*/ 409 w 409"/>
                <a:gd name="T81" fmla="*/ 170 h 1292"/>
                <a:gd name="T82" fmla="*/ 20 w 409"/>
                <a:gd name="T83" fmla="*/ 409 h 1292"/>
                <a:gd name="T84" fmla="*/ 387 w 409"/>
                <a:gd name="T85" fmla="*/ 1292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9" h="1292">
                  <a:moveTo>
                    <a:pt x="409" y="170"/>
                  </a:moveTo>
                  <a:lnTo>
                    <a:pt x="409" y="170"/>
                  </a:lnTo>
                  <a:lnTo>
                    <a:pt x="409" y="188"/>
                  </a:lnTo>
                  <a:lnTo>
                    <a:pt x="406" y="206"/>
                  </a:lnTo>
                  <a:lnTo>
                    <a:pt x="401" y="222"/>
                  </a:lnTo>
                  <a:lnTo>
                    <a:pt x="396" y="239"/>
                  </a:lnTo>
                  <a:lnTo>
                    <a:pt x="396" y="239"/>
                  </a:lnTo>
                  <a:lnTo>
                    <a:pt x="387" y="254"/>
                  </a:lnTo>
                  <a:lnTo>
                    <a:pt x="379" y="269"/>
                  </a:lnTo>
                  <a:lnTo>
                    <a:pt x="368" y="282"/>
                  </a:lnTo>
                  <a:lnTo>
                    <a:pt x="356" y="293"/>
                  </a:lnTo>
                  <a:lnTo>
                    <a:pt x="356" y="293"/>
                  </a:lnTo>
                  <a:lnTo>
                    <a:pt x="341" y="305"/>
                  </a:lnTo>
                  <a:lnTo>
                    <a:pt x="326" y="315"/>
                  </a:lnTo>
                  <a:lnTo>
                    <a:pt x="310" y="323"/>
                  </a:lnTo>
                  <a:lnTo>
                    <a:pt x="292" y="331"/>
                  </a:lnTo>
                  <a:lnTo>
                    <a:pt x="292" y="331"/>
                  </a:lnTo>
                  <a:lnTo>
                    <a:pt x="272" y="336"/>
                  </a:lnTo>
                  <a:lnTo>
                    <a:pt x="251" y="341"/>
                  </a:lnTo>
                  <a:lnTo>
                    <a:pt x="228" y="343"/>
                  </a:lnTo>
                  <a:lnTo>
                    <a:pt x="205" y="344"/>
                  </a:lnTo>
                  <a:lnTo>
                    <a:pt x="205" y="344"/>
                  </a:lnTo>
                  <a:lnTo>
                    <a:pt x="181" y="343"/>
                  </a:lnTo>
                  <a:lnTo>
                    <a:pt x="158" y="341"/>
                  </a:lnTo>
                  <a:lnTo>
                    <a:pt x="139" y="336"/>
                  </a:lnTo>
                  <a:lnTo>
                    <a:pt x="119" y="330"/>
                  </a:lnTo>
                  <a:lnTo>
                    <a:pt x="119" y="330"/>
                  </a:lnTo>
                  <a:lnTo>
                    <a:pt x="101" y="323"/>
                  </a:lnTo>
                  <a:lnTo>
                    <a:pt x="84" y="313"/>
                  </a:lnTo>
                  <a:lnTo>
                    <a:pt x="68" y="303"/>
                  </a:lnTo>
                  <a:lnTo>
                    <a:pt x="55" y="292"/>
                  </a:lnTo>
                  <a:lnTo>
                    <a:pt x="55" y="292"/>
                  </a:lnTo>
                  <a:lnTo>
                    <a:pt x="41" y="280"/>
                  </a:lnTo>
                  <a:lnTo>
                    <a:pt x="31" y="267"/>
                  </a:lnTo>
                  <a:lnTo>
                    <a:pt x="22" y="252"/>
                  </a:lnTo>
                  <a:lnTo>
                    <a:pt x="13" y="237"/>
                  </a:lnTo>
                  <a:lnTo>
                    <a:pt x="13" y="237"/>
                  </a:lnTo>
                  <a:lnTo>
                    <a:pt x="7" y="221"/>
                  </a:lnTo>
                  <a:lnTo>
                    <a:pt x="3" y="204"/>
                  </a:lnTo>
                  <a:lnTo>
                    <a:pt x="0" y="188"/>
                  </a:lnTo>
                  <a:lnTo>
                    <a:pt x="0" y="170"/>
                  </a:lnTo>
                  <a:lnTo>
                    <a:pt x="0" y="170"/>
                  </a:lnTo>
                  <a:lnTo>
                    <a:pt x="0" y="152"/>
                  </a:lnTo>
                  <a:lnTo>
                    <a:pt x="3" y="132"/>
                  </a:lnTo>
                  <a:lnTo>
                    <a:pt x="8" y="115"/>
                  </a:lnTo>
                  <a:lnTo>
                    <a:pt x="15" y="99"/>
                  </a:lnTo>
                  <a:lnTo>
                    <a:pt x="15" y="99"/>
                  </a:lnTo>
                  <a:lnTo>
                    <a:pt x="23" y="84"/>
                  </a:lnTo>
                  <a:lnTo>
                    <a:pt x="33" y="69"/>
                  </a:lnTo>
                  <a:lnTo>
                    <a:pt x="45" y="58"/>
                  </a:lnTo>
                  <a:lnTo>
                    <a:pt x="58" y="46"/>
                  </a:lnTo>
                  <a:lnTo>
                    <a:pt x="58" y="46"/>
                  </a:lnTo>
                  <a:lnTo>
                    <a:pt x="73" y="34"/>
                  </a:lnTo>
                  <a:lnTo>
                    <a:pt x="87" y="26"/>
                  </a:lnTo>
                  <a:lnTo>
                    <a:pt x="104" y="18"/>
                  </a:lnTo>
                  <a:lnTo>
                    <a:pt x="122" y="11"/>
                  </a:lnTo>
                  <a:lnTo>
                    <a:pt x="122" y="11"/>
                  </a:lnTo>
                  <a:lnTo>
                    <a:pt x="142" y="6"/>
                  </a:lnTo>
                  <a:lnTo>
                    <a:pt x="162" y="3"/>
                  </a:lnTo>
                  <a:lnTo>
                    <a:pt x="181" y="1"/>
                  </a:lnTo>
                  <a:lnTo>
                    <a:pt x="205" y="0"/>
                  </a:lnTo>
                  <a:lnTo>
                    <a:pt x="205" y="0"/>
                  </a:lnTo>
                  <a:lnTo>
                    <a:pt x="226" y="1"/>
                  </a:lnTo>
                  <a:lnTo>
                    <a:pt x="249" y="3"/>
                  </a:lnTo>
                  <a:lnTo>
                    <a:pt x="269" y="6"/>
                  </a:lnTo>
                  <a:lnTo>
                    <a:pt x="289" y="13"/>
                  </a:lnTo>
                  <a:lnTo>
                    <a:pt x="289" y="13"/>
                  </a:lnTo>
                  <a:lnTo>
                    <a:pt x="307" y="20"/>
                  </a:lnTo>
                  <a:lnTo>
                    <a:pt x="323" y="28"/>
                  </a:lnTo>
                  <a:lnTo>
                    <a:pt x="340" y="38"/>
                  </a:lnTo>
                  <a:lnTo>
                    <a:pt x="353" y="48"/>
                  </a:lnTo>
                  <a:lnTo>
                    <a:pt x="353" y="48"/>
                  </a:lnTo>
                  <a:lnTo>
                    <a:pt x="366" y="59"/>
                  </a:lnTo>
                  <a:lnTo>
                    <a:pt x="378" y="72"/>
                  </a:lnTo>
                  <a:lnTo>
                    <a:pt x="386" y="86"/>
                  </a:lnTo>
                  <a:lnTo>
                    <a:pt x="394" y="100"/>
                  </a:lnTo>
                  <a:lnTo>
                    <a:pt x="394" y="100"/>
                  </a:lnTo>
                  <a:lnTo>
                    <a:pt x="401" y="117"/>
                  </a:lnTo>
                  <a:lnTo>
                    <a:pt x="406" y="133"/>
                  </a:lnTo>
                  <a:lnTo>
                    <a:pt x="409" y="152"/>
                  </a:lnTo>
                  <a:lnTo>
                    <a:pt x="409" y="170"/>
                  </a:lnTo>
                  <a:lnTo>
                    <a:pt x="409" y="170"/>
                  </a:lnTo>
                  <a:close/>
                  <a:moveTo>
                    <a:pt x="20" y="1292"/>
                  </a:moveTo>
                  <a:lnTo>
                    <a:pt x="20" y="409"/>
                  </a:lnTo>
                  <a:lnTo>
                    <a:pt x="387" y="409"/>
                  </a:lnTo>
                  <a:lnTo>
                    <a:pt x="387" y="1292"/>
                  </a:lnTo>
                  <a:lnTo>
                    <a:pt x="20" y="1292"/>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2" name="Freeform 32"/>
            <p:cNvSpPr>
              <a:spLocks/>
            </p:cNvSpPr>
            <p:nvPr/>
          </p:nvSpPr>
          <p:spPr bwMode="auto">
            <a:xfrm>
              <a:off x="4613275" y="3894138"/>
              <a:ext cx="608013" cy="735013"/>
            </a:xfrm>
            <a:custGeom>
              <a:avLst/>
              <a:gdLst>
                <a:gd name="T0" fmla="*/ 704 w 766"/>
                <a:gd name="T1" fmla="*/ 904 h 927"/>
                <a:gd name="T2" fmla="*/ 633 w 766"/>
                <a:gd name="T3" fmla="*/ 917 h 927"/>
                <a:gd name="T4" fmla="*/ 537 w 766"/>
                <a:gd name="T5" fmla="*/ 925 h 927"/>
                <a:gd name="T6" fmla="*/ 453 w 766"/>
                <a:gd name="T7" fmla="*/ 925 h 927"/>
                <a:gd name="T8" fmla="*/ 376 w 766"/>
                <a:gd name="T9" fmla="*/ 919 h 927"/>
                <a:gd name="T10" fmla="*/ 305 w 766"/>
                <a:gd name="T11" fmla="*/ 900 h 927"/>
                <a:gd name="T12" fmla="*/ 260 w 766"/>
                <a:gd name="T13" fmla="*/ 884 h 927"/>
                <a:gd name="T14" fmla="*/ 199 w 766"/>
                <a:gd name="T15" fmla="*/ 853 h 927"/>
                <a:gd name="T16" fmla="*/ 147 w 766"/>
                <a:gd name="T17" fmla="*/ 813 h 927"/>
                <a:gd name="T18" fmla="*/ 115 w 766"/>
                <a:gd name="T19" fmla="*/ 783 h 927"/>
                <a:gd name="T20" fmla="*/ 76 w 766"/>
                <a:gd name="T21" fmla="*/ 734 h 927"/>
                <a:gd name="T22" fmla="*/ 43 w 766"/>
                <a:gd name="T23" fmla="*/ 680 h 927"/>
                <a:gd name="T24" fmla="*/ 26 w 766"/>
                <a:gd name="T25" fmla="*/ 638 h 927"/>
                <a:gd name="T26" fmla="*/ 8 w 766"/>
                <a:gd name="T27" fmla="*/ 574 h 927"/>
                <a:gd name="T28" fmla="*/ 0 w 766"/>
                <a:gd name="T29" fmla="*/ 506 h 927"/>
                <a:gd name="T30" fmla="*/ 0 w 766"/>
                <a:gd name="T31" fmla="*/ 452 h 927"/>
                <a:gd name="T32" fmla="*/ 10 w 766"/>
                <a:gd name="T33" fmla="*/ 365 h 927"/>
                <a:gd name="T34" fmla="*/ 31 w 766"/>
                <a:gd name="T35" fmla="*/ 287 h 927"/>
                <a:gd name="T36" fmla="*/ 53 w 766"/>
                <a:gd name="T37" fmla="*/ 243 h 927"/>
                <a:gd name="T38" fmla="*/ 92 w 766"/>
                <a:gd name="T39" fmla="*/ 182 h 927"/>
                <a:gd name="T40" fmla="*/ 138 w 766"/>
                <a:gd name="T41" fmla="*/ 129 h 927"/>
                <a:gd name="T42" fmla="*/ 175 w 766"/>
                <a:gd name="T43" fmla="*/ 101 h 927"/>
                <a:gd name="T44" fmla="*/ 234 w 766"/>
                <a:gd name="T45" fmla="*/ 63 h 927"/>
                <a:gd name="T46" fmla="*/ 300 w 766"/>
                <a:gd name="T47" fmla="*/ 35 h 927"/>
                <a:gd name="T48" fmla="*/ 371 w 766"/>
                <a:gd name="T49" fmla="*/ 15 h 927"/>
                <a:gd name="T50" fmla="*/ 522 w 766"/>
                <a:gd name="T51" fmla="*/ 0 h 927"/>
                <a:gd name="T52" fmla="*/ 613 w 766"/>
                <a:gd name="T53" fmla="*/ 4 h 927"/>
                <a:gd name="T54" fmla="*/ 686 w 766"/>
                <a:gd name="T55" fmla="*/ 12 h 927"/>
                <a:gd name="T56" fmla="*/ 737 w 766"/>
                <a:gd name="T57" fmla="*/ 23 h 927"/>
                <a:gd name="T58" fmla="*/ 766 w 766"/>
                <a:gd name="T59" fmla="*/ 37 h 927"/>
                <a:gd name="T60" fmla="*/ 753 w 766"/>
                <a:gd name="T61" fmla="*/ 315 h 927"/>
                <a:gd name="T62" fmla="*/ 715 w 766"/>
                <a:gd name="T63" fmla="*/ 295 h 927"/>
                <a:gd name="T64" fmla="*/ 669 w 766"/>
                <a:gd name="T65" fmla="*/ 281 h 927"/>
                <a:gd name="T66" fmla="*/ 618 w 766"/>
                <a:gd name="T67" fmla="*/ 271 h 927"/>
                <a:gd name="T68" fmla="*/ 565 w 766"/>
                <a:gd name="T69" fmla="*/ 269 h 927"/>
                <a:gd name="T70" fmla="*/ 496 w 766"/>
                <a:gd name="T71" fmla="*/ 282 h 927"/>
                <a:gd name="T72" fmla="*/ 443 w 766"/>
                <a:gd name="T73" fmla="*/ 309 h 927"/>
                <a:gd name="T74" fmla="*/ 415 w 766"/>
                <a:gd name="T75" fmla="*/ 333 h 927"/>
                <a:gd name="T76" fmla="*/ 386 w 766"/>
                <a:gd name="T77" fmla="*/ 383 h 927"/>
                <a:gd name="T78" fmla="*/ 372 w 766"/>
                <a:gd name="T79" fmla="*/ 442 h 927"/>
                <a:gd name="T80" fmla="*/ 372 w 766"/>
                <a:gd name="T81" fmla="*/ 487 h 927"/>
                <a:gd name="T82" fmla="*/ 386 w 766"/>
                <a:gd name="T83" fmla="*/ 546 h 927"/>
                <a:gd name="T84" fmla="*/ 414 w 766"/>
                <a:gd name="T85" fmla="*/ 594 h 927"/>
                <a:gd name="T86" fmla="*/ 442 w 766"/>
                <a:gd name="T87" fmla="*/ 619 h 927"/>
                <a:gd name="T88" fmla="*/ 493 w 766"/>
                <a:gd name="T89" fmla="*/ 645 h 927"/>
                <a:gd name="T90" fmla="*/ 554 w 766"/>
                <a:gd name="T91" fmla="*/ 656 h 927"/>
                <a:gd name="T92" fmla="*/ 608 w 766"/>
                <a:gd name="T93" fmla="*/ 656 h 927"/>
                <a:gd name="T94" fmla="*/ 689 w 766"/>
                <a:gd name="T95" fmla="*/ 642 h 927"/>
                <a:gd name="T96" fmla="*/ 750 w 766"/>
                <a:gd name="T97" fmla="*/ 617 h 927"/>
                <a:gd name="T98" fmla="*/ 766 w 766"/>
                <a:gd name="T99" fmla="*/ 879 h 927"/>
                <a:gd name="T100" fmla="*/ 730 w 766"/>
                <a:gd name="T101" fmla="*/ 896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6" h="927">
                  <a:moveTo>
                    <a:pt x="730" y="896"/>
                  </a:moveTo>
                  <a:lnTo>
                    <a:pt x="730" y="896"/>
                  </a:lnTo>
                  <a:lnTo>
                    <a:pt x="704" y="904"/>
                  </a:lnTo>
                  <a:lnTo>
                    <a:pt x="671" y="910"/>
                  </a:lnTo>
                  <a:lnTo>
                    <a:pt x="671" y="910"/>
                  </a:lnTo>
                  <a:lnTo>
                    <a:pt x="633" y="917"/>
                  </a:lnTo>
                  <a:lnTo>
                    <a:pt x="588" y="922"/>
                  </a:lnTo>
                  <a:lnTo>
                    <a:pt x="588" y="922"/>
                  </a:lnTo>
                  <a:lnTo>
                    <a:pt x="537" y="925"/>
                  </a:lnTo>
                  <a:lnTo>
                    <a:pt x="480" y="927"/>
                  </a:lnTo>
                  <a:lnTo>
                    <a:pt x="480" y="927"/>
                  </a:lnTo>
                  <a:lnTo>
                    <a:pt x="453" y="925"/>
                  </a:lnTo>
                  <a:lnTo>
                    <a:pt x="427" y="924"/>
                  </a:lnTo>
                  <a:lnTo>
                    <a:pt x="400" y="922"/>
                  </a:lnTo>
                  <a:lnTo>
                    <a:pt x="376" y="919"/>
                  </a:lnTo>
                  <a:lnTo>
                    <a:pt x="351" y="914"/>
                  </a:lnTo>
                  <a:lnTo>
                    <a:pt x="328" y="907"/>
                  </a:lnTo>
                  <a:lnTo>
                    <a:pt x="305" y="900"/>
                  </a:lnTo>
                  <a:lnTo>
                    <a:pt x="282" y="892"/>
                  </a:lnTo>
                  <a:lnTo>
                    <a:pt x="282" y="892"/>
                  </a:lnTo>
                  <a:lnTo>
                    <a:pt x="260" y="884"/>
                  </a:lnTo>
                  <a:lnTo>
                    <a:pt x="239" y="874"/>
                  </a:lnTo>
                  <a:lnTo>
                    <a:pt x="219" y="864"/>
                  </a:lnTo>
                  <a:lnTo>
                    <a:pt x="199" y="853"/>
                  </a:lnTo>
                  <a:lnTo>
                    <a:pt x="181" y="841"/>
                  </a:lnTo>
                  <a:lnTo>
                    <a:pt x="163" y="828"/>
                  </a:lnTo>
                  <a:lnTo>
                    <a:pt x="147" y="813"/>
                  </a:lnTo>
                  <a:lnTo>
                    <a:pt x="130" y="800"/>
                  </a:lnTo>
                  <a:lnTo>
                    <a:pt x="130" y="800"/>
                  </a:lnTo>
                  <a:lnTo>
                    <a:pt x="115" y="783"/>
                  </a:lnTo>
                  <a:lnTo>
                    <a:pt x="100" y="769"/>
                  </a:lnTo>
                  <a:lnTo>
                    <a:pt x="87" y="752"/>
                  </a:lnTo>
                  <a:lnTo>
                    <a:pt x="76" y="734"/>
                  </a:lnTo>
                  <a:lnTo>
                    <a:pt x="63" y="716"/>
                  </a:lnTo>
                  <a:lnTo>
                    <a:pt x="53" y="698"/>
                  </a:lnTo>
                  <a:lnTo>
                    <a:pt x="43" y="680"/>
                  </a:lnTo>
                  <a:lnTo>
                    <a:pt x="33" y="658"/>
                  </a:lnTo>
                  <a:lnTo>
                    <a:pt x="33" y="658"/>
                  </a:lnTo>
                  <a:lnTo>
                    <a:pt x="26" y="638"/>
                  </a:lnTo>
                  <a:lnTo>
                    <a:pt x="18" y="617"/>
                  </a:lnTo>
                  <a:lnTo>
                    <a:pt x="13" y="595"/>
                  </a:lnTo>
                  <a:lnTo>
                    <a:pt x="8" y="574"/>
                  </a:lnTo>
                  <a:lnTo>
                    <a:pt x="5" y="553"/>
                  </a:lnTo>
                  <a:lnTo>
                    <a:pt x="2" y="530"/>
                  </a:lnTo>
                  <a:lnTo>
                    <a:pt x="0" y="506"/>
                  </a:lnTo>
                  <a:lnTo>
                    <a:pt x="0" y="483"/>
                  </a:lnTo>
                  <a:lnTo>
                    <a:pt x="0" y="483"/>
                  </a:lnTo>
                  <a:lnTo>
                    <a:pt x="0" y="452"/>
                  </a:lnTo>
                  <a:lnTo>
                    <a:pt x="2" y="422"/>
                  </a:lnTo>
                  <a:lnTo>
                    <a:pt x="5" y="393"/>
                  </a:lnTo>
                  <a:lnTo>
                    <a:pt x="10" y="365"/>
                  </a:lnTo>
                  <a:lnTo>
                    <a:pt x="16" y="338"/>
                  </a:lnTo>
                  <a:lnTo>
                    <a:pt x="23" y="312"/>
                  </a:lnTo>
                  <a:lnTo>
                    <a:pt x="31" y="287"/>
                  </a:lnTo>
                  <a:lnTo>
                    <a:pt x="41" y="264"/>
                  </a:lnTo>
                  <a:lnTo>
                    <a:pt x="41" y="264"/>
                  </a:lnTo>
                  <a:lnTo>
                    <a:pt x="53" y="243"/>
                  </a:lnTo>
                  <a:lnTo>
                    <a:pt x="64" y="221"/>
                  </a:lnTo>
                  <a:lnTo>
                    <a:pt x="77" y="200"/>
                  </a:lnTo>
                  <a:lnTo>
                    <a:pt x="92" y="182"/>
                  </a:lnTo>
                  <a:lnTo>
                    <a:pt x="107" y="164"/>
                  </a:lnTo>
                  <a:lnTo>
                    <a:pt x="122" y="145"/>
                  </a:lnTo>
                  <a:lnTo>
                    <a:pt x="138" y="129"/>
                  </a:lnTo>
                  <a:lnTo>
                    <a:pt x="157" y="114"/>
                  </a:lnTo>
                  <a:lnTo>
                    <a:pt x="157" y="114"/>
                  </a:lnTo>
                  <a:lnTo>
                    <a:pt x="175" y="101"/>
                  </a:lnTo>
                  <a:lnTo>
                    <a:pt x="193" y="88"/>
                  </a:lnTo>
                  <a:lnTo>
                    <a:pt x="213" y="74"/>
                  </a:lnTo>
                  <a:lnTo>
                    <a:pt x="234" y="63"/>
                  </a:lnTo>
                  <a:lnTo>
                    <a:pt x="255" y="53"/>
                  </a:lnTo>
                  <a:lnTo>
                    <a:pt x="277" y="43"/>
                  </a:lnTo>
                  <a:lnTo>
                    <a:pt x="300" y="35"/>
                  </a:lnTo>
                  <a:lnTo>
                    <a:pt x="323" y="28"/>
                  </a:lnTo>
                  <a:lnTo>
                    <a:pt x="323" y="28"/>
                  </a:lnTo>
                  <a:lnTo>
                    <a:pt x="371" y="15"/>
                  </a:lnTo>
                  <a:lnTo>
                    <a:pt x="420" y="7"/>
                  </a:lnTo>
                  <a:lnTo>
                    <a:pt x="471" y="2"/>
                  </a:lnTo>
                  <a:lnTo>
                    <a:pt x="522" y="0"/>
                  </a:lnTo>
                  <a:lnTo>
                    <a:pt x="522" y="0"/>
                  </a:lnTo>
                  <a:lnTo>
                    <a:pt x="570" y="0"/>
                  </a:lnTo>
                  <a:lnTo>
                    <a:pt x="613" y="4"/>
                  </a:lnTo>
                  <a:lnTo>
                    <a:pt x="613" y="4"/>
                  </a:lnTo>
                  <a:lnTo>
                    <a:pt x="651" y="7"/>
                  </a:lnTo>
                  <a:lnTo>
                    <a:pt x="686" y="12"/>
                  </a:lnTo>
                  <a:lnTo>
                    <a:pt x="686" y="12"/>
                  </a:lnTo>
                  <a:lnTo>
                    <a:pt x="714" y="18"/>
                  </a:lnTo>
                  <a:lnTo>
                    <a:pt x="737" y="23"/>
                  </a:lnTo>
                  <a:lnTo>
                    <a:pt x="737" y="23"/>
                  </a:lnTo>
                  <a:lnTo>
                    <a:pt x="755" y="30"/>
                  </a:lnTo>
                  <a:lnTo>
                    <a:pt x="766" y="37"/>
                  </a:lnTo>
                  <a:lnTo>
                    <a:pt x="766" y="323"/>
                  </a:lnTo>
                  <a:lnTo>
                    <a:pt x="766" y="323"/>
                  </a:lnTo>
                  <a:lnTo>
                    <a:pt x="753" y="315"/>
                  </a:lnTo>
                  <a:lnTo>
                    <a:pt x="737" y="305"/>
                  </a:lnTo>
                  <a:lnTo>
                    <a:pt x="737" y="305"/>
                  </a:lnTo>
                  <a:lnTo>
                    <a:pt x="715" y="295"/>
                  </a:lnTo>
                  <a:lnTo>
                    <a:pt x="694" y="287"/>
                  </a:lnTo>
                  <a:lnTo>
                    <a:pt x="694" y="287"/>
                  </a:lnTo>
                  <a:lnTo>
                    <a:pt x="669" y="281"/>
                  </a:lnTo>
                  <a:lnTo>
                    <a:pt x="643" y="274"/>
                  </a:lnTo>
                  <a:lnTo>
                    <a:pt x="643" y="274"/>
                  </a:lnTo>
                  <a:lnTo>
                    <a:pt x="618" y="271"/>
                  </a:lnTo>
                  <a:lnTo>
                    <a:pt x="592" y="269"/>
                  </a:lnTo>
                  <a:lnTo>
                    <a:pt x="592" y="269"/>
                  </a:lnTo>
                  <a:lnTo>
                    <a:pt x="565" y="269"/>
                  </a:lnTo>
                  <a:lnTo>
                    <a:pt x="541" y="272"/>
                  </a:lnTo>
                  <a:lnTo>
                    <a:pt x="517" y="276"/>
                  </a:lnTo>
                  <a:lnTo>
                    <a:pt x="496" y="282"/>
                  </a:lnTo>
                  <a:lnTo>
                    <a:pt x="476" y="289"/>
                  </a:lnTo>
                  <a:lnTo>
                    <a:pt x="458" y="297"/>
                  </a:lnTo>
                  <a:lnTo>
                    <a:pt x="443" y="309"/>
                  </a:lnTo>
                  <a:lnTo>
                    <a:pt x="428" y="320"/>
                  </a:lnTo>
                  <a:lnTo>
                    <a:pt x="428" y="320"/>
                  </a:lnTo>
                  <a:lnTo>
                    <a:pt x="415" y="333"/>
                  </a:lnTo>
                  <a:lnTo>
                    <a:pt x="404" y="348"/>
                  </a:lnTo>
                  <a:lnTo>
                    <a:pt x="394" y="365"/>
                  </a:lnTo>
                  <a:lnTo>
                    <a:pt x="386" y="383"/>
                  </a:lnTo>
                  <a:lnTo>
                    <a:pt x="381" y="401"/>
                  </a:lnTo>
                  <a:lnTo>
                    <a:pt x="376" y="421"/>
                  </a:lnTo>
                  <a:lnTo>
                    <a:pt x="372" y="442"/>
                  </a:lnTo>
                  <a:lnTo>
                    <a:pt x="372" y="465"/>
                  </a:lnTo>
                  <a:lnTo>
                    <a:pt x="372" y="465"/>
                  </a:lnTo>
                  <a:lnTo>
                    <a:pt x="372" y="487"/>
                  </a:lnTo>
                  <a:lnTo>
                    <a:pt x="376" y="508"/>
                  </a:lnTo>
                  <a:lnTo>
                    <a:pt x="381" y="528"/>
                  </a:lnTo>
                  <a:lnTo>
                    <a:pt x="386" y="546"/>
                  </a:lnTo>
                  <a:lnTo>
                    <a:pt x="394" y="562"/>
                  </a:lnTo>
                  <a:lnTo>
                    <a:pt x="404" y="579"/>
                  </a:lnTo>
                  <a:lnTo>
                    <a:pt x="414" y="594"/>
                  </a:lnTo>
                  <a:lnTo>
                    <a:pt x="427" y="607"/>
                  </a:lnTo>
                  <a:lnTo>
                    <a:pt x="427" y="607"/>
                  </a:lnTo>
                  <a:lnTo>
                    <a:pt x="442" y="619"/>
                  </a:lnTo>
                  <a:lnTo>
                    <a:pt x="457" y="628"/>
                  </a:lnTo>
                  <a:lnTo>
                    <a:pt x="475" y="637"/>
                  </a:lnTo>
                  <a:lnTo>
                    <a:pt x="493" y="645"/>
                  </a:lnTo>
                  <a:lnTo>
                    <a:pt x="511" y="650"/>
                  </a:lnTo>
                  <a:lnTo>
                    <a:pt x="532" y="653"/>
                  </a:lnTo>
                  <a:lnTo>
                    <a:pt x="554" y="656"/>
                  </a:lnTo>
                  <a:lnTo>
                    <a:pt x="577" y="656"/>
                  </a:lnTo>
                  <a:lnTo>
                    <a:pt x="577" y="656"/>
                  </a:lnTo>
                  <a:lnTo>
                    <a:pt x="608" y="656"/>
                  </a:lnTo>
                  <a:lnTo>
                    <a:pt x="638" y="653"/>
                  </a:lnTo>
                  <a:lnTo>
                    <a:pt x="664" y="648"/>
                  </a:lnTo>
                  <a:lnTo>
                    <a:pt x="689" y="642"/>
                  </a:lnTo>
                  <a:lnTo>
                    <a:pt x="689" y="642"/>
                  </a:lnTo>
                  <a:lnTo>
                    <a:pt x="732" y="625"/>
                  </a:lnTo>
                  <a:lnTo>
                    <a:pt x="750" y="617"/>
                  </a:lnTo>
                  <a:lnTo>
                    <a:pt x="766" y="609"/>
                  </a:lnTo>
                  <a:lnTo>
                    <a:pt x="766" y="879"/>
                  </a:lnTo>
                  <a:lnTo>
                    <a:pt x="766" y="879"/>
                  </a:lnTo>
                  <a:lnTo>
                    <a:pt x="752" y="887"/>
                  </a:lnTo>
                  <a:lnTo>
                    <a:pt x="730" y="896"/>
                  </a:lnTo>
                  <a:lnTo>
                    <a:pt x="730" y="896"/>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3" name="Freeform 33"/>
            <p:cNvSpPr>
              <a:spLocks/>
            </p:cNvSpPr>
            <p:nvPr/>
          </p:nvSpPr>
          <p:spPr bwMode="auto">
            <a:xfrm>
              <a:off x="5334000" y="3894138"/>
              <a:ext cx="573088" cy="735013"/>
            </a:xfrm>
            <a:custGeom>
              <a:avLst/>
              <a:gdLst>
                <a:gd name="T0" fmla="*/ 720 w 722"/>
                <a:gd name="T1" fmla="*/ 643 h 927"/>
                <a:gd name="T2" fmla="*/ 699 w 722"/>
                <a:gd name="T3" fmla="*/ 734 h 927"/>
                <a:gd name="T4" fmla="*/ 668 w 722"/>
                <a:gd name="T5" fmla="*/ 787 h 927"/>
                <a:gd name="T6" fmla="*/ 622 w 722"/>
                <a:gd name="T7" fmla="*/ 833 h 927"/>
                <a:gd name="T8" fmla="*/ 562 w 722"/>
                <a:gd name="T9" fmla="*/ 872 h 927"/>
                <a:gd name="T10" fmla="*/ 488 w 722"/>
                <a:gd name="T11" fmla="*/ 900 h 927"/>
                <a:gd name="T12" fmla="*/ 397 w 722"/>
                <a:gd name="T13" fmla="*/ 920 h 927"/>
                <a:gd name="T14" fmla="*/ 290 w 722"/>
                <a:gd name="T15" fmla="*/ 927 h 927"/>
                <a:gd name="T16" fmla="*/ 213 w 722"/>
                <a:gd name="T17" fmla="*/ 922 h 927"/>
                <a:gd name="T18" fmla="*/ 97 w 722"/>
                <a:gd name="T19" fmla="*/ 907 h 927"/>
                <a:gd name="T20" fmla="*/ 28 w 722"/>
                <a:gd name="T21" fmla="*/ 892 h 927"/>
                <a:gd name="T22" fmla="*/ 0 w 722"/>
                <a:gd name="T23" fmla="*/ 627 h 927"/>
                <a:gd name="T24" fmla="*/ 99 w 722"/>
                <a:gd name="T25" fmla="*/ 666 h 927"/>
                <a:gd name="T26" fmla="*/ 167 w 722"/>
                <a:gd name="T27" fmla="*/ 686 h 927"/>
                <a:gd name="T28" fmla="*/ 237 w 722"/>
                <a:gd name="T29" fmla="*/ 698 h 927"/>
                <a:gd name="T30" fmla="*/ 300 w 722"/>
                <a:gd name="T31" fmla="*/ 698 h 927"/>
                <a:gd name="T32" fmla="*/ 356 w 722"/>
                <a:gd name="T33" fmla="*/ 683 h 927"/>
                <a:gd name="T34" fmla="*/ 374 w 722"/>
                <a:gd name="T35" fmla="*/ 665 h 927"/>
                <a:gd name="T36" fmla="*/ 381 w 722"/>
                <a:gd name="T37" fmla="*/ 643 h 927"/>
                <a:gd name="T38" fmla="*/ 374 w 722"/>
                <a:gd name="T39" fmla="*/ 622 h 927"/>
                <a:gd name="T40" fmla="*/ 351 w 722"/>
                <a:gd name="T41" fmla="*/ 602 h 927"/>
                <a:gd name="T42" fmla="*/ 303 w 722"/>
                <a:gd name="T43" fmla="*/ 582 h 927"/>
                <a:gd name="T44" fmla="*/ 200 w 722"/>
                <a:gd name="T45" fmla="*/ 546 h 927"/>
                <a:gd name="T46" fmla="*/ 134 w 722"/>
                <a:gd name="T47" fmla="*/ 518 h 927"/>
                <a:gd name="T48" fmla="*/ 96 w 722"/>
                <a:gd name="T49" fmla="*/ 493 h 927"/>
                <a:gd name="T50" fmla="*/ 63 w 722"/>
                <a:gd name="T51" fmla="*/ 465 h 927"/>
                <a:gd name="T52" fmla="*/ 25 w 722"/>
                <a:gd name="T53" fmla="*/ 414 h 927"/>
                <a:gd name="T54" fmla="*/ 8 w 722"/>
                <a:gd name="T55" fmla="*/ 373 h 927"/>
                <a:gd name="T56" fmla="*/ 0 w 722"/>
                <a:gd name="T57" fmla="*/ 297 h 927"/>
                <a:gd name="T58" fmla="*/ 7 w 722"/>
                <a:gd name="T59" fmla="*/ 229 h 927"/>
                <a:gd name="T60" fmla="*/ 22 w 722"/>
                <a:gd name="T61" fmla="*/ 185 h 927"/>
                <a:gd name="T62" fmla="*/ 45 w 722"/>
                <a:gd name="T63" fmla="*/ 145 h 927"/>
                <a:gd name="T64" fmla="*/ 111 w 722"/>
                <a:gd name="T65" fmla="*/ 78 h 927"/>
                <a:gd name="T66" fmla="*/ 170 w 722"/>
                <a:gd name="T67" fmla="*/ 43 h 927"/>
                <a:gd name="T68" fmla="*/ 242 w 722"/>
                <a:gd name="T69" fmla="*/ 20 h 927"/>
                <a:gd name="T70" fmla="*/ 369 w 722"/>
                <a:gd name="T71" fmla="*/ 0 h 927"/>
                <a:gd name="T72" fmla="*/ 448 w 722"/>
                <a:gd name="T73" fmla="*/ 0 h 927"/>
                <a:gd name="T74" fmla="*/ 516 w 722"/>
                <a:gd name="T75" fmla="*/ 7 h 927"/>
                <a:gd name="T76" fmla="*/ 608 w 722"/>
                <a:gd name="T77" fmla="*/ 22 h 927"/>
                <a:gd name="T78" fmla="*/ 661 w 722"/>
                <a:gd name="T79" fmla="*/ 281 h 927"/>
                <a:gd name="T80" fmla="*/ 618 w 722"/>
                <a:gd name="T81" fmla="*/ 264 h 927"/>
                <a:gd name="T82" fmla="*/ 529 w 722"/>
                <a:gd name="T83" fmla="*/ 239 h 927"/>
                <a:gd name="T84" fmla="*/ 465 w 722"/>
                <a:gd name="T85" fmla="*/ 228 h 927"/>
                <a:gd name="T86" fmla="*/ 416 w 722"/>
                <a:gd name="T87" fmla="*/ 228 h 927"/>
                <a:gd name="T88" fmla="*/ 374 w 722"/>
                <a:gd name="T89" fmla="*/ 239 h 927"/>
                <a:gd name="T90" fmla="*/ 359 w 722"/>
                <a:gd name="T91" fmla="*/ 253 h 927"/>
                <a:gd name="T92" fmla="*/ 353 w 722"/>
                <a:gd name="T93" fmla="*/ 272 h 927"/>
                <a:gd name="T94" fmla="*/ 359 w 722"/>
                <a:gd name="T95" fmla="*/ 297 h 927"/>
                <a:gd name="T96" fmla="*/ 381 w 722"/>
                <a:gd name="T97" fmla="*/ 315 h 927"/>
                <a:gd name="T98" fmla="*/ 417 w 722"/>
                <a:gd name="T99" fmla="*/ 332 h 927"/>
                <a:gd name="T100" fmla="*/ 500 w 722"/>
                <a:gd name="T101" fmla="*/ 360 h 927"/>
                <a:gd name="T102" fmla="*/ 579 w 722"/>
                <a:gd name="T103" fmla="*/ 391 h 927"/>
                <a:gd name="T104" fmla="*/ 622 w 722"/>
                <a:gd name="T105" fmla="*/ 416 h 927"/>
                <a:gd name="T106" fmla="*/ 658 w 722"/>
                <a:gd name="T107" fmla="*/ 445 h 927"/>
                <a:gd name="T108" fmla="*/ 697 w 722"/>
                <a:gd name="T109" fmla="*/ 498 h 927"/>
                <a:gd name="T110" fmla="*/ 714 w 722"/>
                <a:gd name="T111" fmla="*/ 538 h 927"/>
                <a:gd name="T112" fmla="*/ 722 w 722"/>
                <a:gd name="T113" fmla="*/ 612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2" h="927">
                  <a:moveTo>
                    <a:pt x="722" y="612"/>
                  </a:moveTo>
                  <a:lnTo>
                    <a:pt x="722" y="612"/>
                  </a:lnTo>
                  <a:lnTo>
                    <a:pt x="720" y="643"/>
                  </a:lnTo>
                  <a:lnTo>
                    <a:pt x="717" y="675"/>
                  </a:lnTo>
                  <a:lnTo>
                    <a:pt x="709" y="704"/>
                  </a:lnTo>
                  <a:lnTo>
                    <a:pt x="699" y="734"/>
                  </a:lnTo>
                  <a:lnTo>
                    <a:pt x="699" y="734"/>
                  </a:lnTo>
                  <a:lnTo>
                    <a:pt x="684" y="762"/>
                  </a:lnTo>
                  <a:lnTo>
                    <a:pt x="668" y="787"/>
                  </a:lnTo>
                  <a:lnTo>
                    <a:pt x="646" y="811"/>
                  </a:lnTo>
                  <a:lnTo>
                    <a:pt x="622" y="833"/>
                  </a:lnTo>
                  <a:lnTo>
                    <a:pt x="622" y="833"/>
                  </a:lnTo>
                  <a:lnTo>
                    <a:pt x="608" y="844"/>
                  </a:lnTo>
                  <a:lnTo>
                    <a:pt x="594" y="854"/>
                  </a:lnTo>
                  <a:lnTo>
                    <a:pt x="562" y="872"/>
                  </a:lnTo>
                  <a:lnTo>
                    <a:pt x="528" y="887"/>
                  </a:lnTo>
                  <a:lnTo>
                    <a:pt x="488" y="900"/>
                  </a:lnTo>
                  <a:lnTo>
                    <a:pt x="488" y="900"/>
                  </a:lnTo>
                  <a:lnTo>
                    <a:pt x="467" y="907"/>
                  </a:lnTo>
                  <a:lnTo>
                    <a:pt x="445" y="912"/>
                  </a:lnTo>
                  <a:lnTo>
                    <a:pt x="397" y="920"/>
                  </a:lnTo>
                  <a:lnTo>
                    <a:pt x="346" y="925"/>
                  </a:lnTo>
                  <a:lnTo>
                    <a:pt x="290" y="927"/>
                  </a:lnTo>
                  <a:lnTo>
                    <a:pt x="290" y="927"/>
                  </a:lnTo>
                  <a:lnTo>
                    <a:pt x="252" y="925"/>
                  </a:lnTo>
                  <a:lnTo>
                    <a:pt x="213" y="922"/>
                  </a:lnTo>
                  <a:lnTo>
                    <a:pt x="213" y="922"/>
                  </a:lnTo>
                  <a:lnTo>
                    <a:pt x="134" y="914"/>
                  </a:lnTo>
                  <a:lnTo>
                    <a:pt x="134" y="914"/>
                  </a:lnTo>
                  <a:lnTo>
                    <a:pt x="97" y="907"/>
                  </a:lnTo>
                  <a:lnTo>
                    <a:pt x="61" y="900"/>
                  </a:lnTo>
                  <a:lnTo>
                    <a:pt x="61" y="900"/>
                  </a:lnTo>
                  <a:lnTo>
                    <a:pt x="28" y="892"/>
                  </a:lnTo>
                  <a:lnTo>
                    <a:pt x="0" y="886"/>
                  </a:lnTo>
                  <a:lnTo>
                    <a:pt x="0" y="627"/>
                  </a:lnTo>
                  <a:lnTo>
                    <a:pt x="0" y="627"/>
                  </a:lnTo>
                  <a:lnTo>
                    <a:pt x="64" y="653"/>
                  </a:lnTo>
                  <a:lnTo>
                    <a:pt x="64" y="653"/>
                  </a:lnTo>
                  <a:lnTo>
                    <a:pt x="99" y="666"/>
                  </a:lnTo>
                  <a:lnTo>
                    <a:pt x="132" y="676"/>
                  </a:lnTo>
                  <a:lnTo>
                    <a:pt x="132" y="676"/>
                  </a:lnTo>
                  <a:lnTo>
                    <a:pt x="167" y="686"/>
                  </a:lnTo>
                  <a:lnTo>
                    <a:pt x="201" y="693"/>
                  </a:lnTo>
                  <a:lnTo>
                    <a:pt x="201" y="693"/>
                  </a:lnTo>
                  <a:lnTo>
                    <a:pt x="237" y="698"/>
                  </a:lnTo>
                  <a:lnTo>
                    <a:pt x="272" y="699"/>
                  </a:lnTo>
                  <a:lnTo>
                    <a:pt x="272" y="699"/>
                  </a:lnTo>
                  <a:lnTo>
                    <a:pt x="300" y="698"/>
                  </a:lnTo>
                  <a:lnTo>
                    <a:pt x="323" y="696"/>
                  </a:lnTo>
                  <a:lnTo>
                    <a:pt x="341" y="691"/>
                  </a:lnTo>
                  <a:lnTo>
                    <a:pt x="356" y="683"/>
                  </a:lnTo>
                  <a:lnTo>
                    <a:pt x="356" y="683"/>
                  </a:lnTo>
                  <a:lnTo>
                    <a:pt x="366" y="675"/>
                  </a:lnTo>
                  <a:lnTo>
                    <a:pt x="374" y="665"/>
                  </a:lnTo>
                  <a:lnTo>
                    <a:pt x="379" y="655"/>
                  </a:lnTo>
                  <a:lnTo>
                    <a:pt x="381" y="643"/>
                  </a:lnTo>
                  <a:lnTo>
                    <a:pt x="381" y="643"/>
                  </a:lnTo>
                  <a:lnTo>
                    <a:pt x="379" y="632"/>
                  </a:lnTo>
                  <a:lnTo>
                    <a:pt x="374" y="622"/>
                  </a:lnTo>
                  <a:lnTo>
                    <a:pt x="374" y="622"/>
                  </a:lnTo>
                  <a:lnTo>
                    <a:pt x="366" y="612"/>
                  </a:lnTo>
                  <a:lnTo>
                    <a:pt x="351" y="602"/>
                  </a:lnTo>
                  <a:lnTo>
                    <a:pt x="351" y="602"/>
                  </a:lnTo>
                  <a:lnTo>
                    <a:pt x="331" y="592"/>
                  </a:lnTo>
                  <a:lnTo>
                    <a:pt x="303" y="582"/>
                  </a:lnTo>
                  <a:lnTo>
                    <a:pt x="303" y="582"/>
                  </a:lnTo>
                  <a:lnTo>
                    <a:pt x="224" y="554"/>
                  </a:lnTo>
                  <a:lnTo>
                    <a:pt x="224" y="554"/>
                  </a:lnTo>
                  <a:lnTo>
                    <a:pt x="200" y="546"/>
                  </a:lnTo>
                  <a:lnTo>
                    <a:pt x="177" y="538"/>
                  </a:lnTo>
                  <a:lnTo>
                    <a:pt x="155" y="528"/>
                  </a:lnTo>
                  <a:lnTo>
                    <a:pt x="134" y="518"/>
                  </a:lnTo>
                  <a:lnTo>
                    <a:pt x="134" y="518"/>
                  </a:lnTo>
                  <a:lnTo>
                    <a:pt x="114" y="506"/>
                  </a:lnTo>
                  <a:lnTo>
                    <a:pt x="96" y="493"/>
                  </a:lnTo>
                  <a:lnTo>
                    <a:pt x="78" y="480"/>
                  </a:lnTo>
                  <a:lnTo>
                    <a:pt x="63" y="465"/>
                  </a:lnTo>
                  <a:lnTo>
                    <a:pt x="63" y="465"/>
                  </a:lnTo>
                  <a:lnTo>
                    <a:pt x="48" y="450"/>
                  </a:lnTo>
                  <a:lnTo>
                    <a:pt x="36" y="432"/>
                  </a:lnTo>
                  <a:lnTo>
                    <a:pt x="25" y="414"/>
                  </a:lnTo>
                  <a:lnTo>
                    <a:pt x="17" y="394"/>
                  </a:lnTo>
                  <a:lnTo>
                    <a:pt x="17" y="394"/>
                  </a:lnTo>
                  <a:lnTo>
                    <a:pt x="8" y="373"/>
                  </a:lnTo>
                  <a:lnTo>
                    <a:pt x="3" y="348"/>
                  </a:lnTo>
                  <a:lnTo>
                    <a:pt x="0" y="323"/>
                  </a:lnTo>
                  <a:lnTo>
                    <a:pt x="0" y="297"/>
                  </a:lnTo>
                  <a:lnTo>
                    <a:pt x="0" y="297"/>
                  </a:lnTo>
                  <a:lnTo>
                    <a:pt x="2" y="262"/>
                  </a:lnTo>
                  <a:lnTo>
                    <a:pt x="7" y="229"/>
                  </a:lnTo>
                  <a:lnTo>
                    <a:pt x="12" y="215"/>
                  </a:lnTo>
                  <a:lnTo>
                    <a:pt x="17" y="200"/>
                  </a:lnTo>
                  <a:lnTo>
                    <a:pt x="22" y="185"/>
                  </a:lnTo>
                  <a:lnTo>
                    <a:pt x="28" y="172"/>
                  </a:lnTo>
                  <a:lnTo>
                    <a:pt x="28" y="172"/>
                  </a:lnTo>
                  <a:lnTo>
                    <a:pt x="45" y="145"/>
                  </a:lnTo>
                  <a:lnTo>
                    <a:pt x="64" y="121"/>
                  </a:lnTo>
                  <a:lnTo>
                    <a:pt x="86" y="98"/>
                  </a:lnTo>
                  <a:lnTo>
                    <a:pt x="111" y="78"/>
                  </a:lnTo>
                  <a:lnTo>
                    <a:pt x="111" y="78"/>
                  </a:lnTo>
                  <a:lnTo>
                    <a:pt x="139" y="60"/>
                  </a:lnTo>
                  <a:lnTo>
                    <a:pt x="170" y="43"/>
                  </a:lnTo>
                  <a:lnTo>
                    <a:pt x="205" y="30"/>
                  </a:lnTo>
                  <a:lnTo>
                    <a:pt x="242" y="20"/>
                  </a:lnTo>
                  <a:lnTo>
                    <a:pt x="242" y="20"/>
                  </a:lnTo>
                  <a:lnTo>
                    <a:pt x="282" y="10"/>
                  </a:lnTo>
                  <a:lnTo>
                    <a:pt x="323" y="5"/>
                  </a:lnTo>
                  <a:lnTo>
                    <a:pt x="369" y="0"/>
                  </a:lnTo>
                  <a:lnTo>
                    <a:pt x="416" y="0"/>
                  </a:lnTo>
                  <a:lnTo>
                    <a:pt x="416" y="0"/>
                  </a:lnTo>
                  <a:lnTo>
                    <a:pt x="448" y="0"/>
                  </a:lnTo>
                  <a:lnTo>
                    <a:pt x="481" y="2"/>
                  </a:lnTo>
                  <a:lnTo>
                    <a:pt x="481" y="2"/>
                  </a:lnTo>
                  <a:lnTo>
                    <a:pt x="516" y="7"/>
                  </a:lnTo>
                  <a:lnTo>
                    <a:pt x="547" y="10"/>
                  </a:lnTo>
                  <a:lnTo>
                    <a:pt x="547" y="10"/>
                  </a:lnTo>
                  <a:lnTo>
                    <a:pt x="608" y="22"/>
                  </a:lnTo>
                  <a:lnTo>
                    <a:pt x="608" y="22"/>
                  </a:lnTo>
                  <a:lnTo>
                    <a:pt x="661" y="33"/>
                  </a:lnTo>
                  <a:lnTo>
                    <a:pt x="661" y="281"/>
                  </a:lnTo>
                  <a:lnTo>
                    <a:pt x="661" y="281"/>
                  </a:lnTo>
                  <a:lnTo>
                    <a:pt x="618" y="264"/>
                  </a:lnTo>
                  <a:lnTo>
                    <a:pt x="618" y="264"/>
                  </a:lnTo>
                  <a:lnTo>
                    <a:pt x="561" y="248"/>
                  </a:lnTo>
                  <a:lnTo>
                    <a:pt x="561" y="248"/>
                  </a:lnTo>
                  <a:lnTo>
                    <a:pt x="529" y="239"/>
                  </a:lnTo>
                  <a:lnTo>
                    <a:pt x="498" y="233"/>
                  </a:lnTo>
                  <a:lnTo>
                    <a:pt x="498" y="233"/>
                  </a:lnTo>
                  <a:lnTo>
                    <a:pt x="465" y="228"/>
                  </a:lnTo>
                  <a:lnTo>
                    <a:pt x="434" y="226"/>
                  </a:lnTo>
                  <a:lnTo>
                    <a:pt x="434" y="226"/>
                  </a:lnTo>
                  <a:lnTo>
                    <a:pt x="416" y="228"/>
                  </a:lnTo>
                  <a:lnTo>
                    <a:pt x="401" y="229"/>
                  </a:lnTo>
                  <a:lnTo>
                    <a:pt x="387" y="233"/>
                  </a:lnTo>
                  <a:lnTo>
                    <a:pt x="374" y="239"/>
                  </a:lnTo>
                  <a:lnTo>
                    <a:pt x="374" y="239"/>
                  </a:lnTo>
                  <a:lnTo>
                    <a:pt x="366" y="246"/>
                  </a:lnTo>
                  <a:lnTo>
                    <a:pt x="359" y="253"/>
                  </a:lnTo>
                  <a:lnTo>
                    <a:pt x="355" y="262"/>
                  </a:lnTo>
                  <a:lnTo>
                    <a:pt x="353" y="272"/>
                  </a:lnTo>
                  <a:lnTo>
                    <a:pt x="353" y="272"/>
                  </a:lnTo>
                  <a:lnTo>
                    <a:pt x="355" y="286"/>
                  </a:lnTo>
                  <a:lnTo>
                    <a:pt x="359" y="297"/>
                  </a:lnTo>
                  <a:lnTo>
                    <a:pt x="359" y="297"/>
                  </a:lnTo>
                  <a:lnTo>
                    <a:pt x="368" y="307"/>
                  </a:lnTo>
                  <a:lnTo>
                    <a:pt x="381" y="315"/>
                  </a:lnTo>
                  <a:lnTo>
                    <a:pt x="381" y="315"/>
                  </a:lnTo>
                  <a:lnTo>
                    <a:pt x="397" y="323"/>
                  </a:lnTo>
                  <a:lnTo>
                    <a:pt x="417" y="332"/>
                  </a:lnTo>
                  <a:lnTo>
                    <a:pt x="417" y="332"/>
                  </a:lnTo>
                  <a:lnTo>
                    <a:pt x="470" y="350"/>
                  </a:lnTo>
                  <a:lnTo>
                    <a:pt x="470" y="350"/>
                  </a:lnTo>
                  <a:lnTo>
                    <a:pt x="500" y="360"/>
                  </a:lnTo>
                  <a:lnTo>
                    <a:pt x="528" y="370"/>
                  </a:lnTo>
                  <a:lnTo>
                    <a:pt x="554" y="379"/>
                  </a:lnTo>
                  <a:lnTo>
                    <a:pt x="579" y="391"/>
                  </a:lnTo>
                  <a:lnTo>
                    <a:pt x="579" y="391"/>
                  </a:lnTo>
                  <a:lnTo>
                    <a:pt x="602" y="404"/>
                  </a:lnTo>
                  <a:lnTo>
                    <a:pt x="622" y="416"/>
                  </a:lnTo>
                  <a:lnTo>
                    <a:pt x="641" y="431"/>
                  </a:lnTo>
                  <a:lnTo>
                    <a:pt x="658" y="445"/>
                  </a:lnTo>
                  <a:lnTo>
                    <a:pt x="658" y="445"/>
                  </a:lnTo>
                  <a:lnTo>
                    <a:pt x="673" y="462"/>
                  </a:lnTo>
                  <a:lnTo>
                    <a:pt x="686" y="478"/>
                  </a:lnTo>
                  <a:lnTo>
                    <a:pt x="697" y="498"/>
                  </a:lnTo>
                  <a:lnTo>
                    <a:pt x="706" y="518"/>
                  </a:lnTo>
                  <a:lnTo>
                    <a:pt x="706" y="518"/>
                  </a:lnTo>
                  <a:lnTo>
                    <a:pt x="714" y="538"/>
                  </a:lnTo>
                  <a:lnTo>
                    <a:pt x="719" y="561"/>
                  </a:lnTo>
                  <a:lnTo>
                    <a:pt x="722" y="586"/>
                  </a:lnTo>
                  <a:lnTo>
                    <a:pt x="722" y="612"/>
                  </a:lnTo>
                  <a:lnTo>
                    <a:pt x="722" y="612"/>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4" name="Freeform 34"/>
            <p:cNvSpPr>
              <a:spLocks noEditPoints="1"/>
            </p:cNvSpPr>
            <p:nvPr/>
          </p:nvSpPr>
          <p:spPr bwMode="auto">
            <a:xfrm>
              <a:off x="28575" y="2590800"/>
              <a:ext cx="457200" cy="804863"/>
            </a:xfrm>
            <a:custGeom>
              <a:avLst/>
              <a:gdLst>
                <a:gd name="T0" fmla="*/ 266 w 576"/>
                <a:gd name="T1" fmla="*/ 0 h 1012"/>
                <a:gd name="T2" fmla="*/ 323 w 576"/>
                <a:gd name="T3" fmla="*/ 3 h 1012"/>
                <a:gd name="T4" fmla="*/ 396 w 576"/>
                <a:gd name="T5" fmla="*/ 25 h 1012"/>
                <a:gd name="T6" fmla="*/ 457 w 576"/>
                <a:gd name="T7" fmla="*/ 64 h 1012"/>
                <a:gd name="T8" fmla="*/ 487 w 576"/>
                <a:gd name="T9" fmla="*/ 99 h 1012"/>
                <a:gd name="T10" fmla="*/ 516 w 576"/>
                <a:gd name="T11" fmla="*/ 160 h 1012"/>
                <a:gd name="T12" fmla="*/ 526 w 576"/>
                <a:gd name="T13" fmla="*/ 234 h 1012"/>
                <a:gd name="T14" fmla="*/ 524 w 576"/>
                <a:gd name="T15" fmla="*/ 277 h 1012"/>
                <a:gd name="T16" fmla="*/ 508 w 576"/>
                <a:gd name="T17" fmla="*/ 335 h 1012"/>
                <a:gd name="T18" fmla="*/ 480 w 576"/>
                <a:gd name="T19" fmla="*/ 387 h 1012"/>
                <a:gd name="T20" fmla="*/ 454 w 576"/>
                <a:gd name="T21" fmla="*/ 417 h 1012"/>
                <a:gd name="T22" fmla="*/ 407 w 576"/>
                <a:gd name="T23" fmla="*/ 453 h 1012"/>
                <a:gd name="T24" fmla="*/ 348 w 576"/>
                <a:gd name="T25" fmla="*/ 478 h 1012"/>
                <a:gd name="T26" fmla="*/ 374 w 576"/>
                <a:gd name="T27" fmla="*/ 485 h 1012"/>
                <a:gd name="T28" fmla="*/ 444 w 576"/>
                <a:gd name="T29" fmla="*/ 504 h 1012"/>
                <a:gd name="T30" fmla="*/ 498 w 576"/>
                <a:gd name="T31" fmla="*/ 541 h 1012"/>
                <a:gd name="T32" fmla="*/ 529 w 576"/>
                <a:gd name="T33" fmla="*/ 574 h 1012"/>
                <a:gd name="T34" fmla="*/ 561 w 576"/>
                <a:gd name="T35" fmla="*/ 630 h 1012"/>
                <a:gd name="T36" fmla="*/ 574 w 576"/>
                <a:gd name="T37" fmla="*/ 697 h 1012"/>
                <a:gd name="T38" fmla="*/ 574 w 576"/>
                <a:gd name="T39" fmla="*/ 753 h 1012"/>
                <a:gd name="T40" fmla="*/ 554 w 576"/>
                <a:gd name="T41" fmla="*/ 839 h 1012"/>
                <a:gd name="T42" fmla="*/ 513 w 576"/>
                <a:gd name="T43" fmla="*/ 910 h 1012"/>
                <a:gd name="T44" fmla="*/ 472 w 576"/>
                <a:gd name="T45" fmla="*/ 949 h 1012"/>
                <a:gd name="T46" fmla="*/ 396 w 576"/>
                <a:gd name="T47" fmla="*/ 992 h 1012"/>
                <a:gd name="T48" fmla="*/ 305 w 576"/>
                <a:gd name="T49" fmla="*/ 1010 h 1012"/>
                <a:gd name="T50" fmla="*/ 69 w 576"/>
                <a:gd name="T51" fmla="*/ 64 h 1012"/>
                <a:gd name="T52" fmla="*/ 211 w 576"/>
                <a:gd name="T53" fmla="*/ 455 h 1012"/>
                <a:gd name="T54" fmla="*/ 287 w 576"/>
                <a:gd name="T55" fmla="*/ 448 h 1012"/>
                <a:gd name="T56" fmla="*/ 351 w 576"/>
                <a:gd name="T57" fmla="*/ 424 h 1012"/>
                <a:gd name="T58" fmla="*/ 388 w 576"/>
                <a:gd name="T59" fmla="*/ 399 h 1012"/>
                <a:gd name="T60" fmla="*/ 429 w 576"/>
                <a:gd name="T61" fmla="*/ 351 h 1012"/>
                <a:gd name="T62" fmla="*/ 450 w 576"/>
                <a:gd name="T63" fmla="*/ 292 h 1012"/>
                <a:gd name="T64" fmla="*/ 454 w 576"/>
                <a:gd name="T65" fmla="*/ 245 h 1012"/>
                <a:gd name="T66" fmla="*/ 447 w 576"/>
                <a:gd name="T67" fmla="*/ 184 h 1012"/>
                <a:gd name="T68" fmla="*/ 424 w 576"/>
                <a:gd name="T69" fmla="*/ 135 h 1012"/>
                <a:gd name="T70" fmla="*/ 386 w 576"/>
                <a:gd name="T71" fmla="*/ 99 h 1012"/>
                <a:gd name="T72" fmla="*/ 333 w 576"/>
                <a:gd name="T73" fmla="*/ 76 h 1012"/>
                <a:gd name="T74" fmla="*/ 264 w 576"/>
                <a:gd name="T75" fmla="*/ 64 h 1012"/>
                <a:gd name="T76" fmla="*/ 69 w 576"/>
                <a:gd name="T77" fmla="*/ 519 h 1012"/>
                <a:gd name="T78" fmla="*/ 257 w 576"/>
                <a:gd name="T79" fmla="*/ 948 h 1012"/>
                <a:gd name="T80" fmla="*/ 340 w 576"/>
                <a:gd name="T81" fmla="*/ 940 h 1012"/>
                <a:gd name="T82" fmla="*/ 406 w 576"/>
                <a:gd name="T83" fmla="*/ 917 h 1012"/>
                <a:gd name="T84" fmla="*/ 440 w 576"/>
                <a:gd name="T85" fmla="*/ 892 h 1012"/>
                <a:gd name="T86" fmla="*/ 478 w 576"/>
                <a:gd name="T87" fmla="*/ 841 h 1012"/>
                <a:gd name="T88" fmla="*/ 500 w 576"/>
                <a:gd name="T89" fmla="*/ 778 h 1012"/>
                <a:gd name="T90" fmla="*/ 503 w 576"/>
                <a:gd name="T91" fmla="*/ 729 h 1012"/>
                <a:gd name="T92" fmla="*/ 493 w 576"/>
                <a:gd name="T93" fmla="*/ 658 h 1012"/>
                <a:gd name="T94" fmla="*/ 463 w 576"/>
                <a:gd name="T95" fmla="*/ 602 h 1012"/>
                <a:gd name="T96" fmla="*/ 414 w 576"/>
                <a:gd name="T97" fmla="*/ 559 h 1012"/>
                <a:gd name="T98" fmla="*/ 343 w 576"/>
                <a:gd name="T99" fmla="*/ 532 h 1012"/>
                <a:gd name="T100" fmla="*/ 254 w 576"/>
                <a:gd name="T101" fmla="*/ 519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6" h="1012">
                  <a:moveTo>
                    <a:pt x="0" y="1012"/>
                  </a:moveTo>
                  <a:lnTo>
                    <a:pt x="0" y="0"/>
                  </a:lnTo>
                  <a:lnTo>
                    <a:pt x="266" y="0"/>
                  </a:lnTo>
                  <a:lnTo>
                    <a:pt x="266" y="0"/>
                  </a:lnTo>
                  <a:lnTo>
                    <a:pt x="295" y="0"/>
                  </a:lnTo>
                  <a:lnTo>
                    <a:pt x="323" y="3"/>
                  </a:lnTo>
                  <a:lnTo>
                    <a:pt x="348" y="8"/>
                  </a:lnTo>
                  <a:lnTo>
                    <a:pt x="373" y="16"/>
                  </a:lnTo>
                  <a:lnTo>
                    <a:pt x="396" y="25"/>
                  </a:lnTo>
                  <a:lnTo>
                    <a:pt x="417" y="36"/>
                  </a:lnTo>
                  <a:lnTo>
                    <a:pt x="437" y="49"/>
                  </a:lnTo>
                  <a:lnTo>
                    <a:pt x="457" y="64"/>
                  </a:lnTo>
                  <a:lnTo>
                    <a:pt x="457" y="64"/>
                  </a:lnTo>
                  <a:lnTo>
                    <a:pt x="473" y="81"/>
                  </a:lnTo>
                  <a:lnTo>
                    <a:pt x="487" y="99"/>
                  </a:lnTo>
                  <a:lnTo>
                    <a:pt x="500" y="119"/>
                  </a:lnTo>
                  <a:lnTo>
                    <a:pt x="510" y="138"/>
                  </a:lnTo>
                  <a:lnTo>
                    <a:pt x="516" y="160"/>
                  </a:lnTo>
                  <a:lnTo>
                    <a:pt x="523" y="183"/>
                  </a:lnTo>
                  <a:lnTo>
                    <a:pt x="526" y="208"/>
                  </a:lnTo>
                  <a:lnTo>
                    <a:pt x="526" y="234"/>
                  </a:lnTo>
                  <a:lnTo>
                    <a:pt x="526" y="234"/>
                  </a:lnTo>
                  <a:lnTo>
                    <a:pt x="526" y="255"/>
                  </a:lnTo>
                  <a:lnTo>
                    <a:pt x="524" y="277"/>
                  </a:lnTo>
                  <a:lnTo>
                    <a:pt x="519" y="297"/>
                  </a:lnTo>
                  <a:lnTo>
                    <a:pt x="515" y="316"/>
                  </a:lnTo>
                  <a:lnTo>
                    <a:pt x="508" y="335"/>
                  </a:lnTo>
                  <a:lnTo>
                    <a:pt x="500" y="353"/>
                  </a:lnTo>
                  <a:lnTo>
                    <a:pt x="491" y="371"/>
                  </a:lnTo>
                  <a:lnTo>
                    <a:pt x="480" y="387"/>
                  </a:lnTo>
                  <a:lnTo>
                    <a:pt x="480" y="387"/>
                  </a:lnTo>
                  <a:lnTo>
                    <a:pt x="467" y="402"/>
                  </a:lnTo>
                  <a:lnTo>
                    <a:pt x="454" y="417"/>
                  </a:lnTo>
                  <a:lnTo>
                    <a:pt x="439" y="430"/>
                  </a:lnTo>
                  <a:lnTo>
                    <a:pt x="424" y="442"/>
                  </a:lnTo>
                  <a:lnTo>
                    <a:pt x="407" y="453"/>
                  </a:lnTo>
                  <a:lnTo>
                    <a:pt x="389" y="463"/>
                  </a:lnTo>
                  <a:lnTo>
                    <a:pt x="369" y="471"/>
                  </a:lnTo>
                  <a:lnTo>
                    <a:pt x="348" y="478"/>
                  </a:lnTo>
                  <a:lnTo>
                    <a:pt x="348" y="481"/>
                  </a:lnTo>
                  <a:lnTo>
                    <a:pt x="348" y="481"/>
                  </a:lnTo>
                  <a:lnTo>
                    <a:pt x="374" y="485"/>
                  </a:lnTo>
                  <a:lnTo>
                    <a:pt x="399" y="489"/>
                  </a:lnTo>
                  <a:lnTo>
                    <a:pt x="422" y="496"/>
                  </a:lnTo>
                  <a:lnTo>
                    <a:pt x="444" y="504"/>
                  </a:lnTo>
                  <a:lnTo>
                    <a:pt x="463" y="514"/>
                  </a:lnTo>
                  <a:lnTo>
                    <a:pt x="482" y="527"/>
                  </a:lnTo>
                  <a:lnTo>
                    <a:pt x="498" y="541"/>
                  </a:lnTo>
                  <a:lnTo>
                    <a:pt x="515" y="555"/>
                  </a:lnTo>
                  <a:lnTo>
                    <a:pt x="515" y="555"/>
                  </a:lnTo>
                  <a:lnTo>
                    <a:pt x="529" y="574"/>
                  </a:lnTo>
                  <a:lnTo>
                    <a:pt x="541" y="592"/>
                  </a:lnTo>
                  <a:lnTo>
                    <a:pt x="552" y="610"/>
                  </a:lnTo>
                  <a:lnTo>
                    <a:pt x="561" y="630"/>
                  </a:lnTo>
                  <a:lnTo>
                    <a:pt x="567" y="651"/>
                  </a:lnTo>
                  <a:lnTo>
                    <a:pt x="572" y="674"/>
                  </a:lnTo>
                  <a:lnTo>
                    <a:pt x="574" y="697"/>
                  </a:lnTo>
                  <a:lnTo>
                    <a:pt x="576" y="722"/>
                  </a:lnTo>
                  <a:lnTo>
                    <a:pt x="576" y="722"/>
                  </a:lnTo>
                  <a:lnTo>
                    <a:pt x="574" y="753"/>
                  </a:lnTo>
                  <a:lnTo>
                    <a:pt x="571" y="783"/>
                  </a:lnTo>
                  <a:lnTo>
                    <a:pt x="564" y="811"/>
                  </a:lnTo>
                  <a:lnTo>
                    <a:pt x="554" y="839"/>
                  </a:lnTo>
                  <a:lnTo>
                    <a:pt x="543" y="864"/>
                  </a:lnTo>
                  <a:lnTo>
                    <a:pt x="529" y="887"/>
                  </a:lnTo>
                  <a:lnTo>
                    <a:pt x="513" y="910"/>
                  </a:lnTo>
                  <a:lnTo>
                    <a:pt x="493" y="931"/>
                  </a:lnTo>
                  <a:lnTo>
                    <a:pt x="493" y="931"/>
                  </a:lnTo>
                  <a:lnTo>
                    <a:pt x="472" y="949"/>
                  </a:lnTo>
                  <a:lnTo>
                    <a:pt x="449" y="966"/>
                  </a:lnTo>
                  <a:lnTo>
                    <a:pt x="422" y="981"/>
                  </a:lnTo>
                  <a:lnTo>
                    <a:pt x="396" y="992"/>
                  </a:lnTo>
                  <a:lnTo>
                    <a:pt x="368" y="1001"/>
                  </a:lnTo>
                  <a:lnTo>
                    <a:pt x="338" y="1007"/>
                  </a:lnTo>
                  <a:lnTo>
                    <a:pt x="305" y="1010"/>
                  </a:lnTo>
                  <a:lnTo>
                    <a:pt x="272" y="1012"/>
                  </a:lnTo>
                  <a:lnTo>
                    <a:pt x="0" y="1012"/>
                  </a:lnTo>
                  <a:close/>
                  <a:moveTo>
                    <a:pt x="69" y="64"/>
                  </a:moveTo>
                  <a:lnTo>
                    <a:pt x="69" y="455"/>
                  </a:lnTo>
                  <a:lnTo>
                    <a:pt x="211" y="455"/>
                  </a:lnTo>
                  <a:lnTo>
                    <a:pt x="211" y="455"/>
                  </a:lnTo>
                  <a:lnTo>
                    <a:pt x="238" y="455"/>
                  </a:lnTo>
                  <a:lnTo>
                    <a:pt x="264" y="452"/>
                  </a:lnTo>
                  <a:lnTo>
                    <a:pt x="287" y="448"/>
                  </a:lnTo>
                  <a:lnTo>
                    <a:pt x="310" y="442"/>
                  </a:lnTo>
                  <a:lnTo>
                    <a:pt x="332" y="433"/>
                  </a:lnTo>
                  <a:lnTo>
                    <a:pt x="351" y="424"/>
                  </a:lnTo>
                  <a:lnTo>
                    <a:pt x="371" y="412"/>
                  </a:lnTo>
                  <a:lnTo>
                    <a:pt x="388" y="399"/>
                  </a:lnTo>
                  <a:lnTo>
                    <a:pt x="388" y="399"/>
                  </a:lnTo>
                  <a:lnTo>
                    <a:pt x="402" y="384"/>
                  </a:lnTo>
                  <a:lnTo>
                    <a:pt x="417" y="367"/>
                  </a:lnTo>
                  <a:lnTo>
                    <a:pt x="429" y="351"/>
                  </a:lnTo>
                  <a:lnTo>
                    <a:pt x="437" y="333"/>
                  </a:lnTo>
                  <a:lnTo>
                    <a:pt x="445" y="313"/>
                  </a:lnTo>
                  <a:lnTo>
                    <a:pt x="450" y="292"/>
                  </a:lnTo>
                  <a:lnTo>
                    <a:pt x="454" y="270"/>
                  </a:lnTo>
                  <a:lnTo>
                    <a:pt x="454" y="245"/>
                  </a:lnTo>
                  <a:lnTo>
                    <a:pt x="454" y="245"/>
                  </a:lnTo>
                  <a:lnTo>
                    <a:pt x="454" y="224"/>
                  </a:lnTo>
                  <a:lnTo>
                    <a:pt x="450" y="203"/>
                  </a:lnTo>
                  <a:lnTo>
                    <a:pt x="447" y="184"/>
                  </a:lnTo>
                  <a:lnTo>
                    <a:pt x="440" y="166"/>
                  </a:lnTo>
                  <a:lnTo>
                    <a:pt x="432" y="150"/>
                  </a:lnTo>
                  <a:lnTo>
                    <a:pt x="424" y="135"/>
                  </a:lnTo>
                  <a:lnTo>
                    <a:pt x="412" y="122"/>
                  </a:lnTo>
                  <a:lnTo>
                    <a:pt x="401" y="109"/>
                  </a:lnTo>
                  <a:lnTo>
                    <a:pt x="386" y="99"/>
                  </a:lnTo>
                  <a:lnTo>
                    <a:pt x="369" y="89"/>
                  </a:lnTo>
                  <a:lnTo>
                    <a:pt x="353" y="82"/>
                  </a:lnTo>
                  <a:lnTo>
                    <a:pt x="333" y="76"/>
                  </a:lnTo>
                  <a:lnTo>
                    <a:pt x="312" y="71"/>
                  </a:lnTo>
                  <a:lnTo>
                    <a:pt x="289" y="66"/>
                  </a:lnTo>
                  <a:lnTo>
                    <a:pt x="264" y="64"/>
                  </a:lnTo>
                  <a:lnTo>
                    <a:pt x="239" y="64"/>
                  </a:lnTo>
                  <a:lnTo>
                    <a:pt x="69" y="64"/>
                  </a:lnTo>
                  <a:close/>
                  <a:moveTo>
                    <a:pt x="69" y="519"/>
                  </a:moveTo>
                  <a:lnTo>
                    <a:pt x="69" y="948"/>
                  </a:lnTo>
                  <a:lnTo>
                    <a:pt x="257" y="948"/>
                  </a:lnTo>
                  <a:lnTo>
                    <a:pt x="257" y="948"/>
                  </a:lnTo>
                  <a:lnTo>
                    <a:pt x="287" y="948"/>
                  </a:lnTo>
                  <a:lnTo>
                    <a:pt x="313" y="945"/>
                  </a:lnTo>
                  <a:lnTo>
                    <a:pt x="340" y="940"/>
                  </a:lnTo>
                  <a:lnTo>
                    <a:pt x="363" y="935"/>
                  </a:lnTo>
                  <a:lnTo>
                    <a:pt x="384" y="926"/>
                  </a:lnTo>
                  <a:lnTo>
                    <a:pt x="406" y="917"/>
                  </a:lnTo>
                  <a:lnTo>
                    <a:pt x="424" y="905"/>
                  </a:lnTo>
                  <a:lnTo>
                    <a:pt x="440" y="892"/>
                  </a:lnTo>
                  <a:lnTo>
                    <a:pt x="440" y="892"/>
                  </a:lnTo>
                  <a:lnTo>
                    <a:pt x="455" y="875"/>
                  </a:lnTo>
                  <a:lnTo>
                    <a:pt x="468" y="859"/>
                  </a:lnTo>
                  <a:lnTo>
                    <a:pt x="478" y="841"/>
                  </a:lnTo>
                  <a:lnTo>
                    <a:pt x="488" y="823"/>
                  </a:lnTo>
                  <a:lnTo>
                    <a:pt x="495" y="801"/>
                  </a:lnTo>
                  <a:lnTo>
                    <a:pt x="500" y="778"/>
                  </a:lnTo>
                  <a:lnTo>
                    <a:pt x="503" y="755"/>
                  </a:lnTo>
                  <a:lnTo>
                    <a:pt x="503" y="729"/>
                  </a:lnTo>
                  <a:lnTo>
                    <a:pt x="503" y="729"/>
                  </a:lnTo>
                  <a:lnTo>
                    <a:pt x="503" y="704"/>
                  </a:lnTo>
                  <a:lnTo>
                    <a:pt x="500" y="679"/>
                  </a:lnTo>
                  <a:lnTo>
                    <a:pt x="493" y="658"/>
                  </a:lnTo>
                  <a:lnTo>
                    <a:pt x="485" y="636"/>
                  </a:lnTo>
                  <a:lnTo>
                    <a:pt x="475" y="618"/>
                  </a:lnTo>
                  <a:lnTo>
                    <a:pt x="463" y="602"/>
                  </a:lnTo>
                  <a:lnTo>
                    <a:pt x="449" y="585"/>
                  </a:lnTo>
                  <a:lnTo>
                    <a:pt x="432" y="572"/>
                  </a:lnTo>
                  <a:lnTo>
                    <a:pt x="414" y="559"/>
                  </a:lnTo>
                  <a:lnTo>
                    <a:pt x="393" y="549"/>
                  </a:lnTo>
                  <a:lnTo>
                    <a:pt x="369" y="539"/>
                  </a:lnTo>
                  <a:lnTo>
                    <a:pt x="343" y="532"/>
                  </a:lnTo>
                  <a:lnTo>
                    <a:pt x="315" y="526"/>
                  </a:lnTo>
                  <a:lnTo>
                    <a:pt x="285" y="522"/>
                  </a:lnTo>
                  <a:lnTo>
                    <a:pt x="254" y="519"/>
                  </a:lnTo>
                  <a:lnTo>
                    <a:pt x="219" y="519"/>
                  </a:lnTo>
                  <a:lnTo>
                    <a:pt x="69" y="51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5" name="Freeform 35"/>
            <p:cNvSpPr>
              <a:spLocks noEditPoints="1"/>
            </p:cNvSpPr>
            <p:nvPr/>
          </p:nvSpPr>
          <p:spPr bwMode="auto">
            <a:xfrm>
              <a:off x="623888" y="2590800"/>
              <a:ext cx="87313" cy="804863"/>
            </a:xfrm>
            <a:custGeom>
              <a:avLst/>
              <a:gdLst>
                <a:gd name="T0" fmla="*/ 55 w 109"/>
                <a:gd name="T1" fmla="*/ 107 h 1012"/>
                <a:gd name="T2" fmla="*/ 55 w 109"/>
                <a:gd name="T3" fmla="*/ 107 h 1012"/>
                <a:gd name="T4" fmla="*/ 43 w 109"/>
                <a:gd name="T5" fmla="*/ 105 h 1012"/>
                <a:gd name="T6" fmla="*/ 35 w 109"/>
                <a:gd name="T7" fmla="*/ 104 h 1012"/>
                <a:gd name="T8" fmla="*/ 25 w 109"/>
                <a:gd name="T9" fmla="*/ 99 h 1012"/>
                <a:gd name="T10" fmla="*/ 17 w 109"/>
                <a:gd name="T11" fmla="*/ 91 h 1012"/>
                <a:gd name="T12" fmla="*/ 17 w 109"/>
                <a:gd name="T13" fmla="*/ 91 h 1012"/>
                <a:gd name="T14" fmla="*/ 10 w 109"/>
                <a:gd name="T15" fmla="*/ 82 h 1012"/>
                <a:gd name="T16" fmla="*/ 5 w 109"/>
                <a:gd name="T17" fmla="*/ 74 h 1012"/>
                <a:gd name="T18" fmla="*/ 2 w 109"/>
                <a:gd name="T19" fmla="*/ 62 h 1012"/>
                <a:gd name="T20" fmla="*/ 0 w 109"/>
                <a:gd name="T21" fmla="*/ 51 h 1012"/>
                <a:gd name="T22" fmla="*/ 0 w 109"/>
                <a:gd name="T23" fmla="*/ 51 h 1012"/>
                <a:gd name="T24" fmla="*/ 2 w 109"/>
                <a:gd name="T25" fmla="*/ 41 h 1012"/>
                <a:gd name="T26" fmla="*/ 5 w 109"/>
                <a:gd name="T27" fmla="*/ 31 h 1012"/>
                <a:gd name="T28" fmla="*/ 10 w 109"/>
                <a:gd name="T29" fmla="*/ 21 h 1012"/>
                <a:gd name="T30" fmla="*/ 17 w 109"/>
                <a:gd name="T31" fmla="*/ 15 h 1012"/>
                <a:gd name="T32" fmla="*/ 17 w 109"/>
                <a:gd name="T33" fmla="*/ 15 h 1012"/>
                <a:gd name="T34" fmla="*/ 25 w 109"/>
                <a:gd name="T35" fmla="*/ 8 h 1012"/>
                <a:gd name="T36" fmla="*/ 35 w 109"/>
                <a:gd name="T37" fmla="*/ 3 h 1012"/>
                <a:gd name="T38" fmla="*/ 45 w 109"/>
                <a:gd name="T39" fmla="*/ 0 h 1012"/>
                <a:gd name="T40" fmla="*/ 55 w 109"/>
                <a:gd name="T41" fmla="*/ 0 h 1012"/>
                <a:gd name="T42" fmla="*/ 55 w 109"/>
                <a:gd name="T43" fmla="*/ 0 h 1012"/>
                <a:gd name="T44" fmla="*/ 65 w 109"/>
                <a:gd name="T45" fmla="*/ 0 h 1012"/>
                <a:gd name="T46" fmla="*/ 74 w 109"/>
                <a:gd name="T47" fmla="*/ 3 h 1012"/>
                <a:gd name="T48" fmla="*/ 84 w 109"/>
                <a:gd name="T49" fmla="*/ 8 h 1012"/>
                <a:gd name="T50" fmla="*/ 93 w 109"/>
                <a:gd name="T51" fmla="*/ 13 h 1012"/>
                <a:gd name="T52" fmla="*/ 93 w 109"/>
                <a:gd name="T53" fmla="*/ 13 h 1012"/>
                <a:gd name="T54" fmla="*/ 99 w 109"/>
                <a:gd name="T55" fmla="*/ 21 h 1012"/>
                <a:gd name="T56" fmla="*/ 106 w 109"/>
                <a:gd name="T57" fmla="*/ 30 h 1012"/>
                <a:gd name="T58" fmla="*/ 107 w 109"/>
                <a:gd name="T59" fmla="*/ 41 h 1012"/>
                <a:gd name="T60" fmla="*/ 109 w 109"/>
                <a:gd name="T61" fmla="*/ 51 h 1012"/>
                <a:gd name="T62" fmla="*/ 109 w 109"/>
                <a:gd name="T63" fmla="*/ 51 h 1012"/>
                <a:gd name="T64" fmla="*/ 107 w 109"/>
                <a:gd name="T65" fmla="*/ 62 h 1012"/>
                <a:gd name="T66" fmla="*/ 106 w 109"/>
                <a:gd name="T67" fmla="*/ 72 h 1012"/>
                <a:gd name="T68" fmla="*/ 99 w 109"/>
                <a:gd name="T69" fmla="*/ 82 h 1012"/>
                <a:gd name="T70" fmla="*/ 93 w 109"/>
                <a:gd name="T71" fmla="*/ 91 h 1012"/>
                <a:gd name="T72" fmla="*/ 93 w 109"/>
                <a:gd name="T73" fmla="*/ 91 h 1012"/>
                <a:gd name="T74" fmla="*/ 84 w 109"/>
                <a:gd name="T75" fmla="*/ 97 h 1012"/>
                <a:gd name="T76" fmla="*/ 74 w 109"/>
                <a:gd name="T77" fmla="*/ 102 h 1012"/>
                <a:gd name="T78" fmla="*/ 65 w 109"/>
                <a:gd name="T79" fmla="*/ 105 h 1012"/>
                <a:gd name="T80" fmla="*/ 55 w 109"/>
                <a:gd name="T81" fmla="*/ 107 h 1012"/>
                <a:gd name="T82" fmla="*/ 55 w 109"/>
                <a:gd name="T83" fmla="*/ 107 h 1012"/>
                <a:gd name="T84" fmla="*/ 22 w 109"/>
                <a:gd name="T85" fmla="*/ 1012 h 1012"/>
                <a:gd name="T86" fmla="*/ 22 w 109"/>
                <a:gd name="T87" fmla="*/ 288 h 1012"/>
                <a:gd name="T88" fmla="*/ 88 w 109"/>
                <a:gd name="T89" fmla="*/ 288 h 1012"/>
                <a:gd name="T90" fmla="*/ 88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5" y="107"/>
                  </a:moveTo>
                  <a:lnTo>
                    <a:pt x="55" y="107"/>
                  </a:lnTo>
                  <a:lnTo>
                    <a:pt x="43" y="105"/>
                  </a:lnTo>
                  <a:lnTo>
                    <a:pt x="35" y="104"/>
                  </a:lnTo>
                  <a:lnTo>
                    <a:pt x="25" y="99"/>
                  </a:lnTo>
                  <a:lnTo>
                    <a:pt x="17" y="91"/>
                  </a:lnTo>
                  <a:lnTo>
                    <a:pt x="17" y="91"/>
                  </a:lnTo>
                  <a:lnTo>
                    <a:pt x="10" y="82"/>
                  </a:lnTo>
                  <a:lnTo>
                    <a:pt x="5" y="74"/>
                  </a:lnTo>
                  <a:lnTo>
                    <a:pt x="2" y="62"/>
                  </a:lnTo>
                  <a:lnTo>
                    <a:pt x="0" y="51"/>
                  </a:lnTo>
                  <a:lnTo>
                    <a:pt x="0" y="51"/>
                  </a:lnTo>
                  <a:lnTo>
                    <a:pt x="2" y="41"/>
                  </a:lnTo>
                  <a:lnTo>
                    <a:pt x="5" y="31"/>
                  </a:lnTo>
                  <a:lnTo>
                    <a:pt x="10" y="21"/>
                  </a:lnTo>
                  <a:lnTo>
                    <a:pt x="17" y="15"/>
                  </a:lnTo>
                  <a:lnTo>
                    <a:pt x="17" y="15"/>
                  </a:lnTo>
                  <a:lnTo>
                    <a:pt x="25" y="8"/>
                  </a:lnTo>
                  <a:lnTo>
                    <a:pt x="35" y="3"/>
                  </a:lnTo>
                  <a:lnTo>
                    <a:pt x="45" y="0"/>
                  </a:lnTo>
                  <a:lnTo>
                    <a:pt x="55" y="0"/>
                  </a:lnTo>
                  <a:lnTo>
                    <a:pt x="55" y="0"/>
                  </a:lnTo>
                  <a:lnTo>
                    <a:pt x="65" y="0"/>
                  </a:lnTo>
                  <a:lnTo>
                    <a:pt x="74" y="3"/>
                  </a:lnTo>
                  <a:lnTo>
                    <a:pt x="84" y="8"/>
                  </a:lnTo>
                  <a:lnTo>
                    <a:pt x="93" y="13"/>
                  </a:lnTo>
                  <a:lnTo>
                    <a:pt x="93" y="13"/>
                  </a:lnTo>
                  <a:lnTo>
                    <a:pt x="99" y="21"/>
                  </a:lnTo>
                  <a:lnTo>
                    <a:pt x="106" y="30"/>
                  </a:lnTo>
                  <a:lnTo>
                    <a:pt x="107" y="41"/>
                  </a:lnTo>
                  <a:lnTo>
                    <a:pt x="109" y="51"/>
                  </a:lnTo>
                  <a:lnTo>
                    <a:pt x="109" y="51"/>
                  </a:lnTo>
                  <a:lnTo>
                    <a:pt x="107" y="62"/>
                  </a:lnTo>
                  <a:lnTo>
                    <a:pt x="106" y="72"/>
                  </a:lnTo>
                  <a:lnTo>
                    <a:pt x="99" y="82"/>
                  </a:lnTo>
                  <a:lnTo>
                    <a:pt x="93" y="91"/>
                  </a:lnTo>
                  <a:lnTo>
                    <a:pt x="93" y="91"/>
                  </a:lnTo>
                  <a:lnTo>
                    <a:pt x="84" y="97"/>
                  </a:lnTo>
                  <a:lnTo>
                    <a:pt x="74" y="102"/>
                  </a:lnTo>
                  <a:lnTo>
                    <a:pt x="65" y="105"/>
                  </a:lnTo>
                  <a:lnTo>
                    <a:pt x="55" y="107"/>
                  </a:lnTo>
                  <a:lnTo>
                    <a:pt x="55" y="107"/>
                  </a:lnTo>
                  <a:close/>
                  <a:moveTo>
                    <a:pt x="22" y="1012"/>
                  </a:moveTo>
                  <a:lnTo>
                    <a:pt x="22" y="288"/>
                  </a:lnTo>
                  <a:lnTo>
                    <a:pt x="88" y="288"/>
                  </a:lnTo>
                  <a:lnTo>
                    <a:pt x="88" y="1012"/>
                  </a:lnTo>
                  <a:lnTo>
                    <a:pt x="22" y="1012"/>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6" name="Rectangle 36"/>
            <p:cNvSpPr>
              <a:spLocks noChangeArrowheads="1"/>
            </p:cNvSpPr>
            <p:nvPr/>
          </p:nvSpPr>
          <p:spPr bwMode="auto">
            <a:xfrm>
              <a:off x="876300" y="2546350"/>
              <a:ext cx="52388" cy="849313"/>
            </a:xfrm>
            <a:prstGeom prst="rect">
              <a:avLst/>
            </a:prstGeom>
            <a:solidFill>
              <a:srgbClr val="02A0C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7" name="Rectangle 37"/>
            <p:cNvSpPr>
              <a:spLocks noChangeArrowheads="1"/>
            </p:cNvSpPr>
            <p:nvPr/>
          </p:nvSpPr>
          <p:spPr bwMode="auto">
            <a:xfrm>
              <a:off x="1112838" y="2546350"/>
              <a:ext cx="50800" cy="849313"/>
            </a:xfrm>
            <a:prstGeom prst="rect">
              <a:avLst/>
            </a:prstGeom>
            <a:solidFill>
              <a:srgbClr val="02A0C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8" name="Freeform 38"/>
            <p:cNvSpPr>
              <a:spLocks noEditPoints="1"/>
            </p:cNvSpPr>
            <p:nvPr/>
          </p:nvSpPr>
          <p:spPr bwMode="auto">
            <a:xfrm>
              <a:off x="1330325" y="2590800"/>
              <a:ext cx="87313" cy="804863"/>
            </a:xfrm>
            <a:custGeom>
              <a:avLst/>
              <a:gdLst>
                <a:gd name="T0" fmla="*/ 53 w 109"/>
                <a:gd name="T1" fmla="*/ 107 h 1012"/>
                <a:gd name="T2" fmla="*/ 53 w 109"/>
                <a:gd name="T3" fmla="*/ 107 h 1012"/>
                <a:gd name="T4" fmla="*/ 43 w 109"/>
                <a:gd name="T5" fmla="*/ 105 h 1012"/>
                <a:gd name="T6" fmla="*/ 33 w 109"/>
                <a:gd name="T7" fmla="*/ 104 h 1012"/>
                <a:gd name="T8" fmla="*/ 25 w 109"/>
                <a:gd name="T9" fmla="*/ 99 h 1012"/>
                <a:gd name="T10" fmla="*/ 15 w 109"/>
                <a:gd name="T11" fmla="*/ 91 h 1012"/>
                <a:gd name="T12" fmla="*/ 15 w 109"/>
                <a:gd name="T13" fmla="*/ 91 h 1012"/>
                <a:gd name="T14" fmla="*/ 9 w 109"/>
                <a:gd name="T15" fmla="*/ 82 h 1012"/>
                <a:gd name="T16" fmla="*/ 4 w 109"/>
                <a:gd name="T17" fmla="*/ 74 h 1012"/>
                <a:gd name="T18" fmla="*/ 0 w 109"/>
                <a:gd name="T19" fmla="*/ 62 h 1012"/>
                <a:gd name="T20" fmla="*/ 0 w 109"/>
                <a:gd name="T21" fmla="*/ 51 h 1012"/>
                <a:gd name="T22" fmla="*/ 0 w 109"/>
                <a:gd name="T23" fmla="*/ 51 h 1012"/>
                <a:gd name="T24" fmla="*/ 0 w 109"/>
                <a:gd name="T25" fmla="*/ 41 h 1012"/>
                <a:gd name="T26" fmla="*/ 4 w 109"/>
                <a:gd name="T27" fmla="*/ 31 h 1012"/>
                <a:gd name="T28" fmla="*/ 9 w 109"/>
                <a:gd name="T29" fmla="*/ 21 h 1012"/>
                <a:gd name="T30" fmla="*/ 17 w 109"/>
                <a:gd name="T31" fmla="*/ 15 h 1012"/>
                <a:gd name="T32" fmla="*/ 17 w 109"/>
                <a:gd name="T33" fmla="*/ 15 h 1012"/>
                <a:gd name="T34" fmla="*/ 25 w 109"/>
                <a:gd name="T35" fmla="*/ 8 h 1012"/>
                <a:gd name="T36" fmla="*/ 33 w 109"/>
                <a:gd name="T37" fmla="*/ 3 h 1012"/>
                <a:gd name="T38" fmla="*/ 43 w 109"/>
                <a:gd name="T39" fmla="*/ 0 h 1012"/>
                <a:gd name="T40" fmla="*/ 53 w 109"/>
                <a:gd name="T41" fmla="*/ 0 h 1012"/>
                <a:gd name="T42" fmla="*/ 53 w 109"/>
                <a:gd name="T43" fmla="*/ 0 h 1012"/>
                <a:gd name="T44" fmla="*/ 65 w 109"/>
                <a:gd name="T45" fmla="*/ 0 h 1012"/>
                <a:gd name="T46" fmla="*/ 74 w 109"/>
                <a:gd name="T47" fmla="*/ 3 h 1012"/>
                <a:gd name="T48" fmla="*/ 83 w 109"/>
                <a:gd name="T49" fmla="*/ 8 h 1012"/>
                <a:gd name="T50" fmla="*/ 91 w 109"/>
                <a:gd name="T51" fmla="*/ 13 h 1012"/>
                <a:gd name="T52" fmla="*/ 91 w 109"/>
                <a:gd name="T53" fmla="*/ 13 h 1012"/>
                <a:gd name="T54" fmla="*/ 99 w 109"/>
                <a:gd name="T55" fmla="*/ 21 h 1012"/>
                <a:gd name="T56" fmla="*/ 104 w 109"/>
                <a:gd name="T57" fmla="*/ 30 h 1012"/>
                <a:gd name="T58" fmla="*/ 107 w 109"/>
                <a:gd name="T59" fmla="*/ 41 h 1012"/>
                <a:gd name="T60" fmla="*/ 109 w 109"/>
                <a:gd name="T61" fmla="*/ 51 h 1012"/>
                <a:gd name="T62" fmla="*/ 109 w 109"/>
                <a:gd name="T63" fmla="*/ 51 h 1012"/>
                <a:gd name="T64" fmla="*/ 107 w 109"/>
                <a:gd name="T65" fmla="*/ 62 h 1012"/>
                <a:gd name="T66" fmla="*/ 104 w 109"/>
                <a:gd name="T67" fmla="*/ 72 h 1012"/>
                <a:gd name="T68" fmla="*/ 99 w 109"/>
                <a:gd name="T69" fmla="*/ 82 h 1012"/>
                <a:gd name="T70" fmla="*/ 93 w 109"/>
                <a:gd name="T71" fmla="*/ 91 h 1012"/>
                <a:gd name="T72" fmla="*/ 93 w 109"/>
                <a:gd name="T73" fmla="*/ 91 h 1012"/>
                <a:gd name="T74" fmla="*/ 83 w 109"/>
                <a:gd name="T75" fmla="*/ 97 h 1012"/>
                <a:gd name="T76" fmla="*/ 74 w 109"/>
                <a:gd name="T77" fmla="*/ 102 h 1012"/>
                <a:gd name="T78" fmla="*/ 65 w 109"/>
                <a:gd name="T79" fmla="*/ 105 h 1012"/>
                <a:gd name="T80" fmla="*/ 53 w 109"/>
                <a:gd name="T81" fmla="*/ 107 h 1012"/>
                <a:gd name="T82" fmla="*/ 53 w 109"/>
                <a:gd name="T83" fmla="*/ 107 h 1012"/>
                <a:gd name="T84" fmla="*/ 22 w 109"/>
                <a:gd name="T85" fmla="*/ 1012 h 1012"/>
                <a:gd name="T86" fmla="*/ 22 w 109"/>
                <a:gd name="T87" fmla="*/ 288 h 1012"/>
                <a:gd name="T88" fmla="*/ 86 w 109"/>
                <a:gd name="T89" fmla="*/ 288 h 1012"/>
                <a:gd name="T90" fmla="*/ 86 w 109"/>
                <a:gd name="T91" fmla="*/ 1012 h 1012"/>
                <a:gd name="T92" fmla="*/ 22 w 109"/>
                <a:gd name="T93" fmla="*/ 1012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1012">
                  <a:moveTo>
                    <a:pt x="53" y="107"/>
                  </a:moveTo>
                  <a:lnTo>
                    <a:pt x="53" y="107"/>
                  </a:lnTo>
                  <a:lnTo>
                    <a:pt x="43" y="105"/>
                  </a:lnTo>
                  <a:lnTo>
                    <a:pt x="33" y="104"/>
                  </a:lnTo>
                  <a:lnTo>
                    <a:pt x="25" y="99"/>
                  </a:lnTo>
                  <a:lnTo>
                    <a:pt x="15" y="91"/>
                  </a:lnTo>
                  <a:lnTo>
                    <a:pt x="15" y="91"/>
                  </a:lnTo>
                  <a:lnTo>
                    <a:pt x="9" y="82"/>
                  </a:lnTo>
                  <a:lnTo>
                    <a:pt x="4" y="74"/>
                  </a:lnTo>
                  <a:lnTo>
                    <a:pt x="0" y="62"/>
                  </a:lnTo>
                  <a:lnTo>
                    <a:pt x="0" y="51"/>
                  </a:lnTo>
                  <a:lnTo>
                    <a:pt x="0" y="51"/>
                  </a:lnTo>
                  <a:lnTo>
                    <a:pt x="0" y="41"/>
                  </a:lnTo>
                  <a:lnTo>
                    <a:pt x="4" y="31"/>
                  </a:lnTo>
                  <a:lnTo>
                    <a:pt x="9" y="21"/>
                  </a:lnTo>
                  <a:lnTo>
                    <a:pt x="17" y="15"/>
                  </a:lnTo>
                  <a:lnTo>
                    <a:pt x="17" y="15"/>
                  </a:lnTo>
                  <a:lnTo>
                    <a:pt x="25" y="8"/>
                  </a:lnTo>
                  <a:lnTo>
                    <a:pt x="33" y="3"/>
                  </a:lnTo>
                  <a:lnTo>
                    <a:pt x="43" y="0"/>
                  </a:lnTo>
                  <a:lnTo>
                    <a:pt x="53" y="0"/>
                  </a:lnTo>
                  <a:lnTo>
                    <a:pt x="53" y="0"/>
                  </a:lnTo>
                  <a:lnTo>
                    <a:pt x="65" y="0"/>
                  </a:lnTo>
                  <a:lnTo>
                    <a:pt x="74" y="3"/>
                  </a:lnTo>
                  <a:lnTo>
                    <a:pt x="83" y="8"/>
                  </a:lnTo>
                  <a:lnTo>
                    <a:pt x="91" y="13"/>
                  </a:lnTo>
                  <a:lnTo>
                    <a:pt x="91" y="13"/>
                  </a:lnTo>
                  <a:lnTo>
                    <a:pt x="99" y="21"/>
                  </a:lnTo>
                  <a:lnTo>
                    <a:pt x="104" y="30"/>
                  </a:lnTo>
                  <a:lnTo>
                    <a:pt x="107" y="41"/>
                  </a:lnTo>
                  <a:lnTo>
                    <a:pt x="109" y="51"/>
                  </a:lnTo>
                  <a:lnTo>
                    <a:pt x="109" y="51"/>
                  </a:lnTo>
                  <a:lnTo>
                    <a:pt x="107" y="62"/>
                  </a:lnTo>
                  <a:lnTo>
                    <a:pt x="104" y="72"/>
                  </a:lnTo>
                  <a:lnTo>
                    <a:pt x="99" y="82"/>
                  </a:lnTo>
                  <a:lnTo>
                    <a:pt x="93" y="91"/>
                  </a:lnTo>
                  <a:lnTo>
                    <a:pt x="93" y="91"/>
                  </a:lnTo>
                  <a:lnTo>
                    <a:pt x="83" y="97"/>
                  </a:lnTo>
                  <a:lnTo>
                    <a:pt x="74" y="102"/>
                  </a:lnTo>
                  <a:lnTo>
                    <a:pt x="65" y="105"/>
                  </a:lnTo>
                  <a:lnTo>
                    <a:pt x="53" y="107"/>
                  </a:lnTo>
                  <a:lnTo>
                    <a:pt x="53" y="107"/>
                  </a:lnTo>
                  <a:close/>
                  <a:moveTo>
                    <a:pt x="22" y="1012"/>
                  </a:moveTo>
                  <a:lnTo>
                    <a:pt x="22" y="288"/>
                  </a:lnTo>
                  <a:lnTo>
                    <a:pt x="86" y="288"/>
                  </a:lnTo>
                  <a:lnTo>
                    <a:pt x="86" y="1012"/>
                  </a:lnTo>
                  <a:lnTo>
                    <a:pt x="22" y="1012"/>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69" name="Freeform 39"/>
            <p:cNvSpPr>
              <a:spLocks noEditPoints="1"/>
            </p:cNvSpPr>
            <p:nvPr/>
          </p:nvSpPr>
          <p:spPr bwMode="auto">
            <a:xfrm>
              <a:off x="1541463" y="2806700"/>
              <a:ext cx="542925" cy="601663"/>
            </a:xfrm>
            <a:custGeom>
              <a:avLst/>
              <a:gdLst>
                <a:gd name="T0" fmla="*/ 303 w 684"/>
                <a:gd name="T1" fmla="*/ 755 h 757"/>
                <a:gd name="T2" fmla="*/ 201 w 684"/>
                <a:gd name="T3" fmla="*/ 732 h 757"/>
                <a:gd name="T4" fmla="*/ 115 w 684"/>
                <a:gd name="T5" fmla="*/ 677 h 757"/>
                <a:gd name="T6" fmla="*/ 71 w 684"/>
                <a:gd name="T7" fmla="*/ 626 h 757"/>
                <a:gd name="T8" fmla="*/ 23 w 684"/>
                <a:gd name="T9" fmla="*/ 534 h 757"/>
                <a:gd name="T10" fmla="*/ 1 w 684"/>
                <a:gd name="T11" fmla="*/ 424 h 757"/>
                <a:gd name="T12" fmla="*/ 1 w 684"/>
                <a:gd name="T13" fmla="*/ 340 h 757"/>
                <a:gd name="T14" fmla="*/ 24 w 684"/>
                <a:gd name="T15" fmla="*/ 222 h 757"/>
                <a:gd name="T16" fmla="*/ 74 w 684"/>
                <a:gd name="T17" fmla="*/ 127 h 757"/>
                <a:gd name="T18" fmla="*/ 122 w 684"/>
                <a:gd name="T19" fmla="*/ 77 h 757"/>
                <a:gd name="T20" fmla="*/ 207 w 684"/>
                <a:gd name="T21" fmla="*/ 25 h 757"/>
                <a:gd name="T22" fmla="*/ 311 w 684"/>
                <a:gd name="T23" fmla="*/ 2 h 757"/>
                <a:gd name="T24" fmla="*/ 387 w 684"/>
                <a:gd name="T25" fmla="*/ 2 h 757"/>
                <a:gd name="T26" fmla="*/ 488 w 684"/>
                <a:gd name="T27" fmla="*/ 25 h 757"/>
                <a:gd name="T28" fmla="*/ 570 w 684"/>
                <a:gd name="T29" fmla="*/ 77 h 757"/>
                <a:gd name="T30" fmla="*/ 615 w 684"/>
                <a:gd name="T31" fmla="*/ 127 h 757"/>
                <a:gd name="T32" fmla="*/ 661 w 684"/>
                <a:gd name="T33" fmla="*/ 221 h 757"/>
                <a:gd name="T34" fmla="*/ 682 w 684"/>
                <a:gd name="T35" fmla="*/ 336 h 757"/>
                <a:gd name="T36" fmla="*/ 682 w 684"/>
                <a:gd name="T37" fmla="*/ 420 h 757"/>
                <a:gd name="T38" fmla="*/ 661 w 684"/>
                <a:gd name="T39" fmla="*/ 532 h 757"/>
                <a:gd name="T40" fmla="*/ 613 w 684"/>
                <a:gd name="T41" fmla="*/ 626 h 757"/>
                <a:gd name="T42" fmla="*/ 568 w 684"/>
                <a:gd name="T43" fmla="*/ 677 h 757"/>
                <a:gd name="T44" fmla="*/ 484 w 684"/>
                <a:gd name="T45" fmla="*/ 732 h 757"/>
                <a:gd name="T46" fmla="*/ 380 w 684"/>
                <a:gd name="T47" fmla="*/ 755 h 757"/>
                <a:gd name="T48" fmla="*/ 347 w 684"/>
                <a:gd name="T49" fmla="*/ 59 h 757"/>
                <a:gd name="T50" fmla="*/ 287 w 684"/>
                <a:gd name="T51" fmla="*/ 64 h 757"/>
                <a:gd name="T52" fmla="*/ 207 w 684"/>
                <a:gd name="T53" fmla="*/ 92 h 757"/>
                <a:gd name="T54" fmla="*/ 143 w 684"/>
                <a:gd name="T55" fmla="*/ 145 h 757"/>
                <a:gd name="T56" fmla="*/ 110 w 684"/>
                <a:gd name="T57" fmla="*/ 193 h 757"/>
                <a:gd name="T58" fmla="*/ 79 w 684"/>
                <a:gd name="T59" fmla="*/ 278 h 757"/>
                <a:gd name="T60" fmla="*/ 67 w 684"/>
                <a:gd name="T61" fmla="*/ 384 h 757"/>
                <a:gd name="T62" fmla="*/ 72 w 684"/>
                <a:gd name="T63" fmla="*/ 452 h 757"/>
                <a:gd name="T64" fmla="*/ 97 w 684"/>
                <a:gd name="T65" fmla="*/ 539 h 757"/>
                <a:gd name="T66" fmla="*/ 141 w 684"/>
                <a:gd name="T67" fmla="*/ 612 h 757"/>
                <a:gd name="T68" fmla="*/ 183 w 684"/>
                <a:gd name="T69" fmla="*/ 649 h 757"/>
                <a:gd name="T70" fmla="*/ 255 w 684"/>
                <a:gd name="T71" fmla="*/ 686 h 757"/>
                <a:gd name="T72" fmla="*/ 344 w 684"/>
                <a:gd name="T73" fmla="*/ 699 h 757"/>
                <a:gd name="T74" fmla="*/ 405 w 684"/>
                <a:gd name="T75" fmla="*/ 692 h 757"/>
                <a:gd name="T76" fmla="*/ 484 w 684"/>
                <a:gd name="T77" fmla="*/ 664 h 757"/>
                <a:gd name="T78" fmla="*/ 545 w 684"/>
                <a:gd name="T79" fmla="*/ 613 h 757"/>
                <a:gd name="T80" fmla="*/ 577 w 684"/>
                <a:gd name="T81" fmla="*/ 567 h 757"/>
                <a:gd name="T82" fmla="*/ 606 w 684"/>
                <a:gd name="T83" fmla="*/ 481 h 757"/>
                <a:gd name="T84" fmla="*/ 616 w 684"/>
                <a:gd name="T85" fmla="*/ 379 h 757"/>
                <a:gd name="T86" fmla="*/ 611 w 684"/>
                <a:gd name="T87" fmla="*/ 305 h 757"/>
                <a:gd name="T88" fmla="*/ 588 w 684"/>
                <a:gd name="T89" fmla="*/ 213 h 757"/>
                <a:gd name="T90" fmla="*/ 545 w 684"/>
                <a:gd name="T91" fmla="*/ 142 h 757"/>
                <a:gd name="T92" fmla="*/ 507 w 684"/>
                <a:gd name="T93" fmla="*/ 105 h 757"/>
                <a:gd name="T94" fmla="*/ 435 w 684"/>
                <a:gd name="T95" fmla="*/ 71 h 757"/>
                <a:gd name="T96" fmla="*/ 347 w 684"/>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4" h="757">
                  <a:moveTo>
                    <a:pt x="343" y="757"/>
                  </a:moveTo>
                  <a:lnTo>
                    <a:pt x="343" y="757"/>
                  </a:lnTo>
                  <a:lnTo>
                    <a:pt x="303" y="755"/>
                  </a:lnTo>
                  <a:lnTo>
                    <a:pt x="267" y="752"/>
                  </a:lnTo>
                  <a:lnTo>
                    <a:pt x="232" y="743"/>
                  </a:lnTo>
                  <a:lnTo>
                    <a:pt x="201" y="732"/>
                  </a:lnTo>
                  <a:lnTo>
                    <a:pt x="169" y="717"/>
                  </a:lnTo>
                  <a:lnTo>
                    <a:pt x="141" y="699"/>
                  </a:lnTo>
                  <a:lnTo>
                    <a:pt x="115" y="677"/>
                  </a:lnTo>
                  <a:lnTo>
                    <a:pt x="92" y="653"/>
                  </a:lnTo>
                  <a:lnTo>
                    <a:pt x="92" y="653"/>
                  </a:lnTo>
                  <a:lnTo>
                    <a:pt x="71" y="626"/>
                  </a:lnTo>
                  <a:lnTo>
                    <a:pt x="51" y="597"/>
                  </a:lnTo>
                  <a:lnTo>
                    <a:pt x="36" y="567"/>
                  </a:lnTo>
                  <a:lnTo>
                    <a:pt x="23" y="534"/>
                  </a:lnTo>
                  <a:lnTo>
                    <a:pt x="13" y="499"/>
                  </a:lnTo>
                  <a:lnTo>
                    <a:pt x="5" y="462"/>
                  </a:lnTo>
                  <a:lnTo>
                    <a:pt x="1" y="424"/>
                  </a:lnTo>
                  <a:lnTo>
                    <a:pt x="0" y="382"/>
                  </a:lnTo>
                  <a:lnTo>
                    <a:pt x="0" y="382"/>
                  </a:lnTo>
                  <a:lnTo>
                    <a:pt x="1" y="340"/>
                  </a:lnTo>
                  <a:lnTo>
                    <a:pt x="6" y="298"/>
                  </a:lnTo>
                  <a:lnTo>
                    <a:pt x="13" y="259"/>
                  </a:lnTo>
                  <a:lnTo>
                    <a:pt x="24" y="222"/>
                  </a:lnTo>
                  <a:lnTo>
                    <a:pt x="38" y="188"/>
                  </a:lnTo>
                  <a:lnTo>
                    <a:pt x="54" y="156"/>
                  </a:lnTo>
                  <a:lnTo>
                    <a:pt x="74" y="127"/>
                  </a:lnTo>
                  <a:lnTo>
                    <a:pt x="95" y="100"/>
                  </a:lnTo>
                  <a:lnTo>
                    <a:pt x="95" y="100"/>
                  </a:lnTo>
                  <a:lnTo>
                    <a:pt x="122" y="77"/>
                  </a:lnTo>
                  <a:lnTo>
                    <a:pt x="148" y="56"/>
                  </a:lnTo>
                  <a:lnTo>
                    <a:pt x="176" y="39"/>
                  </a:lnTo>
                  <a:lnTo>
                    <a:pt x="207" y="25"/>
                  </a:lnTo>
                  <a:lnTo>
                    <a:pt x="240" y="13"/>
                  </a:lnTo>
                  <a:lnTo>
                    <a:pt x="275" y="6"/>
                  </a:lnTo>
                  <a:lnTo>
                    <a:pt x="311" y="2"/>
                  </a:lnTo>
                  <a:lnTo>
                    <a:pt x="349" y="0"/>
                  </a:lnTo>
                  <a:lnTo>
                    <a:pt x="349" y="0"/>
                  </a:lnTo>
                  <a:lnTo>
                    <a:pt x="387" y="2"/>
                  </a:lnTo>
                  <a:lnTo>
                    <a:pt x="423" y="5"/>
                  </a:lnTo>
                  <a:lnTo>
                    <a:pt x="456" y="13"/>
                  </a:lnTo>
                  <a:lnTo>
                    <a:pt x="488" y="25"/>
                  </a:lnTo>
                  <a:lnTo>
                    <a:pt x="517" y="39"/>
                  </a:lnTo>
                  <a:lnTo>
                    <a:pt x="545" y="56"/>
                  </a:lnTo>
                  <a:lnTo>
                    <a:pt x="570" y="77"/>
                  </a:lnTo>
                  <a:lnTo>
                    <a:pt x="595" y="100"/>
                  </a:lnTo>
                  <a:lnTo>
                    <a:pt x="595" y="100"/>
                  </a:lnTo>
                  <a:lnTo>
                    <a:pt x="615" y="127"/>
                  </a:lnTo>
                  <a:lnTo>
                    <a:pt x="633" y="155"/>
                  </a:lnTo>
                  <a:lnTo>
                    <a:pt x="649" y="186"/>
                  </a:lnTo>
                  <a:lnTo>
                    <a:pt x="661" y="221"/>
                  </a:lnTo>
                  <a:lnTo>
                    <a:pt x="671" y="257"/>
                  </a:lnTo>
                  <a:lnTo>
                    <a:pt x="679" y="295"/>
                  </a:lnTo>
                  <a:lnTo>
                    <a:pt x="682" y="336"/>
                  </a:lnTo>
                  <a:lnTo>
                    <a:pt x="684" y="379"/>
                  </a:lnTo>
                  <a:lnTo>
                    <a:pt x="684" y="379"/>
                  </a:lnTo>
                  <a:lnTo>
                    <a:pt x="682" y="420"/>
                  </a:lnTo>
                  <a:lnTo>
                    <a:pt x="677" y="460"/>
                  </a:lnTo>
                  <a:lnTo>
                    <a:pt x="671" y="498"/>
                  </a:lnTo>
                  <a:lnTo>
                    <a:pt x="661" y="532"/>
                  </a:lnTo>
                  <a:lnTo>
                    <a:pt x="647" y="565"/>
                  </a:lnTo>
                  <a:lnTo>
                    <a:pt x="633" y="597"/>
                  </a:lnTo>
                  <a:lnTo>
                    <a:pt x="613" y="626"/>
                  </a:lnTo>
                  <a:lnTo>
                    <a:pt x="591" y="653"/>
                  </a:lnTo>
                  <a:lnTo>
                    <a:pt x="591" y="653"/>
                  </a:lnTo>
                  <a:lnTo>
                    <a:pt x="568" y="677"/>
                  </a:lnTo>
                  <a:lnTo>
                    <a:pt x="542" y="699"/>
                  </a:lnTo>
                  <a:lnTo>
                    <a:pt x="514" y="717"/>
                  </a:lnTo>
                  <a:lnTo>
                    <a:pt x="484" y="732"/>
                  </a:lnTo>
                  <a:lnTo>
                    <a:pt x="451" y="743"/>
                  </a:lnTo>
                  <a:lnTo>
                    <a:pt x="417" y="752"/>
                  </a:lnTo>
                  <a:lnTo>
                    <a:pt x="380" y="755"/>
                  </a:lnTo>
                  <a:lnTo>
                    <a:pt x="343" y="757"/>
                  </a:lnTo>
                  <a:lnTo>
                    <a:pt x="343" y="757"/>
                  </a:lnTo>
                  <a:close/>
                  <a:moveTo>
                    <a:pt x="347" y="59"/>
                  </a:moveTo>
                  <a:lnTo>
                    <a:pt x="347" y="59"/>
                  </a:lnTo>
                  <a:lnTo>
                    <a:pt x="316" y="59"/>
                  </a:lnTo>
                  <a:lnTo>
                    <a:pt x="287" y="64"/>
                  </a:lnTo>
                  <a:lnTo>
                    <a:pt x="258" y="71"/>
                  </a:lnTo>
                  <a:lnTo>
                    <a:pt x="232" y="81"/>
                  </a:lnTo>
                  <a:lnTo>
                    <a:pt x="207" y="92"/>
                  </a:lnTo>
                  <a:lnTo>
                    <a:pt x="184" y="107"/>
                  </a:lnTo>
                  <a:lnTo>
                    <a:pt x="163" y="125"/>
                  </a:lnTo>
                  <a:lnTo>
                    <a:pt x="143" y="145"/>
                  </a:lnTo>
                  <a:lnTo>
                    <a:pt x="143" y="145"/>
                  </a:lnTo>
                  <a:lnTo>
                    <a:pt x="125" y="168"/>
                  </a:lnTo>
                  <a:lnTo>
                    <a:pt x="110" y="193"/>
                  </a:lnTo>
                  <a:lnTo>
                    <a:pt x="97" y="219"/>
                  </a:lnTo>
                  <a:lnTo>
                    <a:pt x="87" y="247"/>
                  </a:lnTo>
                  <a:lnTo>
                    <a:pt x="79" y="278"/>
                  </a:lnTo>
                  <a:lnTo>
                    <a:pt x="72" y="311"/>
                  </a:lnTo>
                  <a:lnTo>
                    <a:pt x="69" y="346"/>
                  </a:lnTo>
                  <a:lnTo>
                    <a:pt x="67" y="384"/>
                  </a:lnTo>
                  <a:lnTo>
                    <a:pt x="67" y="384"/>
                  </a:lnTo>
                  <a:lnTo>
                    <a:pt x="69" y="419"/>
                  </a:lnTo>
                  <a:lnTo>
                    <a:pt x="72" y="452"/>
                  </a:lnTo>
                  <a:lnTo>
                    <a:pt x="77" y="483"/>
                  </a:lnTo>
                  <a:lnTo>
                    <a:pt x="85" y="513"/>
                  </a:lnTo>
                  <a:lnTo>
                    <a:pt x="97" y="539"/>
                  </a:lnTo>
                  <a:lnTo>
                    <a:pt x="108" y="565"/>
                  </a:lnTo>
                  <a:lnTo>
                    <a:pt x="125" y="590"/>
                  </a:lnTo>
                  <a:lnTo>
                    <a:pt x="141" y="612"/>
                  </a:lnTo>
                  <a:lnTo>
                    <a:pt x="141" y="612"/>
                  </a:lnTo>
                  <a:lnTo>
                    <a:pt x="161" y="633"/>
                  </a:lnTo>
                  <a:lnTo>
                    <a:pt x="183" y="649"/>
                  </a:lnTo>
                  <a:lnTo>
                    <a:pt x="204" y="664"/>
                  </a:lnTo>
                  <a:lnTo>
                    <a:pt x="229" y="676"/>
                  </a:lnTo>
                  <a:lnTo>
                    <a:pt x="255" y="686"/>
                  </a:lnTo>
                  <a:lnTo>
                    <a:pt x="283" y="692"/>
                  </a:lnTo>
                  <a:lnTo>
                    <a:pt x="313" y="697"/>
                  </a:lnTo>
                  <a:lnTo>
                    <a:pt x="344" y="699"/>
                  </a:lnTo>
                  <a:lnTo>
                    <a:pt x="344" y="699"/>
                  </a:lnTo>
                  <a:lnTo>
                    <a:pt x="376" y="697"/>
                  </a:lnTo>
                  <a:lnTo>
                    <a:pt x="405" y="692"/>
                  </a:lnTo>
                  <a:lnTo>
                    <a:pt x="433" y="686"/>
                  </a:lnTo>
                  <a:lnTo>
                    <a:pt x="460" y="677"/>
                  </a:lnTo>
                  <a:lnTo>
                    <a:pt x="484" y="664"/>
                  </a:lnTo>
                  <a:lnTo>
                    <a:pt x="506" y="651"/>
                  </a:lnTo>
                  <a:lnTo>
                    <a:pt x="527" y="633"/>
                  </a:lnTo>
                  <a:lnTo>
                    <a:pt x="545" y="613"/>
                  </a:lnTo>
                  <a:lnTo>
                    <a:pt x="545" y="613"/>
                  </a:lnTo>
                  <a:lnTo>
                    <a:pt x="562" y="592"/>
                  </a:lnTo>
                  <a:lnTo>
                    <a:pt x="577" y="567"/>
                  </a:lnTo>
                  <a:lnTo>
                    <a:pt x="588" y="541"/>
                  </a:lnTo>
                  <a:lnTo>
                    <a:pt x="598" y="513"/>
                  </a:lnTo>
                  <a:lnTo>
                    <a:pt x="606" y="481"/>
                  </a:lnTo>
                  <a:lnTo>
                    <a:pt x="611" y="450"/>
                  </a:lnTo>
                  <a:lnTo>
                    <a:pt x="615" y="415"/>
                  </a:lnTo>
                  <a:lnTo>
                    <a:pt x="616" y="379"/>
                  </a:lnTo>
                  <a:lnTo>
                    <a:pt x="616" y="379"/>
                  </a:lnTo>
                  <a:lnTo>
                    <a:pt x="615" y="341"/>
                  </a:lnTo>
                  <a:lnTo>
                    <a:pt x="611" y="305"/>
                  </a:lnTo>
                  <a:lnTo>
                    <a:pt x="606" y="272"/>
                  </a:lnTo>
                  <a:lnTo>
                    <a:pt x="598" y="242"/>
                  </a:lnTo>
                  <a:lnTo>
                    <a:pt x="588" y="213"/>
                  </a:lnTo>
                  <a:lnTo>
                    <a:pt x="577" y="186"/>
                  </a:lnTo>
                  <a:lnTo>
                    <a:pt x="562" y="163"/>
                  </a:lnTo>
                  <a:lnTo>
                    <a:pt x="545" y="142"/>
                  </a:lnTo>
                  <a:lnTo>
                    <a:pt x="545" y="142"/>
                  </a:lnTo>
                  <a:lnTo>
                    <a:pt x="527" y="122"/>
                  </a:lnTo>
                  <a:lnTo>
                    <a:pt x="507" y="105"/>
                  </a:lnTo>
                  <a:lnTo>
                    <a:pt x="484" y="91"/>
                  </a:lnTo>
                  <a:lnTo>
                    <a:pt x="461" y="79"/>
                  </a:lnTo>
                  <a:lnTo>
                    <a:pt x="435" y="71"/>
                  </a:lnTo>
                  <a:lnTo>
                    <a:pt x="407" y="64"/>
                  </a:lnTo>
                  <a:lnTo>
                    <a:pt x="379" y="59"/>
                  </a:lnTo>
                  <a:lnTo>
                    <a:pt x="347" y="59"/>
                  </a:lnTo>
                  <a:lnTo>
                    <a:pt x="347" y="5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0" name="Freeform 40"/>
            <p:cNvSpPr>
              <a:spLocks/>
            </p:cNvSpPr>
            <p:nvPr/>
          </p:nvSpPr>
          <p:spPr bwMode="auto">
            <a:xfrm>
              <a:off x="2227263" y="2806700"/>
              <a:ext cx="439738" cy="588963"/>
            </a:xfrm>
            <a:custGeom>
              <a:avLst/>
              <a:gdLst>
                <a:gd name="T0" fmla="*/ 492 w 556"/>
                <a:gd name="T1" fmla="*/ 320 h 740"/>
                <a:gd name="T2" fmla="*/ 490 w 556"/>
                <a:gd name="T3" fmla="*/ 287 h 740"/>
                <a:gd name="T4" fmla="*/ 485 w 556"/>
                <a:gd name="T5" fmla="*/ 231 h 740"/>
                <a:gd name="T6" fmla="*/ 473 w 556"/>
                <a:gd name="T7" fmla="*/ 181 h 740"/>
                <a:gd name="T8" fmla="*/ 455 w 556"/>
                <a:gd name="T9" fmla="*/ 142 h 740"/>
                <a:gd name="T10" fmla="*/ 432 w 556"/>
                <a:gd name="T11" fmla="*/ 109 h 740"/>
                <a:gd name="T12" fmla="*/ 403 w 556"/>
                <a:gd name="T13" fmla="*/ 84 h 740"/>
                <a:gd name="T14" fmla="*/ 366 w 556"/>
                <a:gd name="T15" fmla="*/ 67 h 740"/>
                <a:gd name="T16" fmla="*/ 327 w 556"/>
                <a:gd name="T17" fmla="*/ 59 h 740"/>
                <a:gd name="T18" fmla="*/ 304 w 556"/>
                <a:gd name="T19" fmla="*/ 59 h 740"/>
                <a:gd name="T20" fmla="*/ 253 w 556"/>
                <a:gd name="T21" fmla="*/ 64 h 740"/>
                <a:gd name="T22" fmla="*/ 208 w 556"/>
                <a:gd name="T23" fmla="*/ 77 h 740"/>
                <a:gd name="T24" fmla="*/ 167 w 556"/>
                <a:gd name="T25" fmla="*/ 102 h 740"/>
                <a:gd name="T26" fmla="*/ 132 w 556"/>
                <a:gd name="T27" fmla="*/ 135 h 740"/>
                <a:gd name="T28" fmla="*/ 116 w 556"/>
                <a:gd name="T29" fmla="*/ 155 h 740"/>
                <a:gd name="T30" fmla="*/ 91 w 556"/>
                <a:gd name="T31" fmla="*/ 198 h 740"/>
                <a:gd name="T32" fmla="*/ 75 w 556"/>
                <a:gd name="T33" fmla="*/ 246 h 740"/>
                <a:gd name="T34" fmla="*/ 66 w 556"/>
                <a:gd name="T35" fmla="*/ 297 h 740"/>
                <a:gd name="T36" fmla="*/ 65 w 556"/>
                <a:gd name="T37" fmla="*/ 740 h 740"/>
                <a:gd name="T38" fmla="*/ 0 w 556"/>
                <a:gd name="T39" fmla="*/ 16 h 740"/>
                <a:gd name="T40" fmla="*/ 65 w 556"/>
                <a:gd name="T41" fmla="*/ 148 h 740"/>
                <a:gd name="T42" fmla="*/ 68 w 556"/>
                <a:gd name="T43" fmla="*/ 148 h 740"/>
                <a:gd name="T44" fmla="*/ 89 w 556"/>
                <a:gd name="T45" fmla="*/ 114 h 740"/>
                <a:gd name="T46" fmla="*/ 112 w 556"/>
                <a:gd name="T47" fmla="*/ 82 h 740"/>
                <a:gd name="T48" fmla="*/ 139 w 556"/>
                <a:gd name="T49" fmla="*/ 58 h 740"/>
                <a:gd name="T50" fmla="*/ 169 w 556"/>
                <a:gd name="T51" fmla="*/ 36 h 740"/>
                <a:gd name="T52" fmla="*/ 202 w 556"/>
                <a:gd name="T53" fmla="*/ 20 h 740"/>
                <a:gd name="T54" fmla="*/ 236 w 556"/>
                <a:gd name="T55" fmla="*/ 8 h 740"/>
                <a:gd name="T56" fmla="*/ 274 w 556"/>
                <a:gd name="T57" fmla="*/ 2 h 740"/>
                <a:gd name="T58" fmla="*/ 315 w 556"/>
                <a:gd name="T59" fmla="*/ 0 h 740"/>
                <a:gd name="T60" fmla="*/ 343 w 556"/>
                <a:gd name="T61" fmla="*/ 0 h 740"/>
                <a:gd name="T62" fmla="*/ 394 w 556"/>
                <a:gd name="T63" fmla="*/ 10 h 740"/>
                <a:gd name="T64" fmla="*/ 439 w 556"/>
                <a:gd name="T65" fmla="*/ 30 h 740"/>
                <a:gd name="T66" fmla="*/ 477 w 556"/>
                <a:gd name="T67" fmla="*/ 59 h 740"/>
                <a:gd name="T68" fmla="*/ 493 w 556"/>
                <a:gd name="T69" fmla="*/ 77 h 740"/>
                <a:gd name="T70" fmla="*/ 521 w 556"/>
                <a:gd name="T71" fmla="*/ 120 h 740"/>
                <a:gd name="T72" fmla="*/ 541 w 556"/>
                <a:gd name="T73" fmla="*/ 171 h 740"/>
                <a:gd name="T74" fmla="*/ 553 w 556"/>
                <a:gd name="T75" fmla="*/ 232 h 740"/>
                <a:gd name="T76" fmla="*/ 556 w 556"/>
                <a:gd name="T77" fmla="*/ 300 h 740"/>
                <a:gd name="T78" fmla="*/ 492 w 556"/>
                <a:gd name="T79" fmla="*/ 74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6" h="740">
                  <a:moveTo>
                    <a:pt x="492" y="740"/>
                  </a:moveTo>
                  <a:lnTo>
                    <a:pt x="492" y="320"/>
                  </a:lnTo>
                  <a:lnTo>
                    <a:pt x="492" y="320"/>
                  </a:lnTo>
                  <a:lnTo>
                    <a:pt x="490" y="287"/>
                  </a:lnTo>
                  <a:lnTo>
                    <a:pt x="488" y="259"/>
                  </a:lnTo>
                  <a:lnTo>
                    <a:pt x="485" y="231"/>
                  </a:lnTo>
                  <a:lnTo>
                    <a:pt x="480" y="204"/>
                  </a:lnTo>
                  <a:lnTo>
                    <a:pt x="473" y="181"/>
                  </a:lnTo>
                  <a:lnTo>
                    <a:pt x="465" y="160"/>
                  </a:lnTo>
                  <a:lnTo>
                    <a:pt x="455" y="142"/>
                  </a:lnTo>
                  <a:lnTo>
                    <a:pt x="444" y="124"/>
                  </a:lnTo>
                  <a:lnTo>
                    <a:pt x="432" y="109"/>
                  </a:lnTo>
                  <a:lnTo>
                    <a:pt x="417" y="95"/>
                  </a:lnTo>
                  <a:lnTo>
                    <a:pt x="403" y="84"/>
                  </a:lnTo>
                  <a:lnTo>
                    <a:pt x="386" y="74"/>
                  </a:lnTo>
                  <a:lnTo>
                    <a:pt x="366" y="67"/>
                  </a:lnTo>
                  <a:lnTo>
                    <a:pt x="347" y="63"/>
                  </a:lnTo>
                  <a:lnTo>
                    <a:pt x="327" y="59"/>
                  </a:lnTo>
                  <a:lnTo>
                    <a:pt x="304" y="59"/>
                  </a:lnTo>
                  <a:lnTo>
                    <a:pt x="304" y="59"/>
                  </a:lnTo>
                  <a:lnTo>
                    <a:pt x="277" y="59"/>
                  </a:lnTo>
                  <a:lnTo>
                    <a:pt x="253" y="64"/>
                  </a:lnTo>
                  <a:lnTo>
                    <a:pt x="230" y="69"/>
                  </a:lnTo>
                  <a:lnTo>
                    <a:pt x="208" y="77"/>
                  </a:lnTo>
                  <a:lnTo>
                    <a:pt x="187" y="89"/>
                  </a:lnTo>
                  <a:lnTo>
                    <a:pt x="167" y="102"/>
                  </a:lnTo>
                  <a:lnTo>
                    <a:pt x="149" y="117"/>
                  </a:lnTo>
                  <a:lnTo>
                    <a:pt x="132" y="135"/>
                  </a:lnTo>
                  <a:lnTo>
                    <a:pt x="132" y="135"/>
                  </a:lnTo>
                  <a:lnTo>
                    <a:pt x="116" y="155"/>
                  </a:lnTo>
                  <a:lnTo>
                    <a:pt x="103" y="176"/>
                  </a:lnTo>
                  <a:lnTo>
                    <a:pt x="91" y="198"/>
                  </a:lnTo>
                  <a:lnTo>
                    <a:pt x="81" y="221"/>
                  </a:lnTo>
                  <a:lnTo>
                    <a:pt x="75" y="246"/>
                  </a:lnTo>
                  <a:lnTo>
                    <a:pt x="70" y="270"/>
                  </a:lnTo>
                  <a:lnTo>
                    <a:pt x="66" y="297"/>
                  </a:lnTo>
                  <a:lnTo>
                    <a:pt x="65" y="325"/>
                  </a:lnTo>
                  <a:lnTo>
                    <a:pt x="65" y="740"/>
                  </a:lnTo>
                  <a:lnTo>
                    <a:pt x="0" y="740"/>
                  </a:lnTo>
                  <a:lnTo>
                    <a:pt x="0" y="16"/>
                  </a:lnTo>
                  <a:lnTo>
                    <a:pt x="65" y="16"/>
                  </a:lnTo>
                  <a:lnTo>
                    <a:pt x="65" y="148"/>
                  </a:lnTo>
                  <a:lnTo>
                    <a:pt x="68" y="148"/>
                  </a:lnTo>
                  <a:lnTo>
                    <a:pt x="68" y="148"/>
                  </a:lnTo>
                  <a:lnTo>
                    <a:pt x="78" y="130"/>
                  </a:lnTo>
                  <a:lnTo>
                    <a:pt x="89" y="114"/>
                  </a:lnTo>
                  <a:lnTo>
                    <a:pt x="101" y="97"/>
                  </a:lnTo>
                  <a:lnTo>
                    <a:pt x="112" y="82"/>
                  </a:lnTo>
                  <a:lnTo>
                    <a:pt x="126" y="69"/>
                  </a:lnTo>
                  <a:lnTo>
                    <a:pt x="139" y="58"/>
                  </a:lnTo>
                  <a:lnTo>
                    <a:pt x="154" y="46"/>
                  </a:lnTo>
                  <a:lnTo>
                    <a:pt x="169" y="36"/>
                  </a:lnTo>
                  <a:lnTo>
                    <a:pt x="185" y="28"/>
                  </a:lnTo>
                  <a:lnTo>
                    <a:pt x="202" y="20"/>
                  </a:lnTo>
                  <a:lnTo>
                    <a:pt x="218" y="13"/>
                  </a:lnTo>
                  <a:lnTo>
                    <a:pt x="236" y="8"/>
                  </a:lnTo>
                  <a:lnTo>
                    <a:pt x="254" y="5"/>
                  </a:lnTo>
                  <a:lnTo>
                    <a:pt x="274" y="2"/>
                  </a:lnTo>
                  <a:lnTo>
                    <a:pt x="294" y="0"/>
                  </a:lnTo>
                  <a:lnTo>
                    <a:pt x="315" y="0"/>
                  </a:lnTo>
                  <a:lnTo>
                    <a:pt x="315" y="0"/>
                  </a:lnTo>
                  <a:lnTo>
                    <a:pt x="343" y="0"/>
                  </a:lnTo>
                  <a:lnTo>
                    <a:pt x="370" y="5"/>
                  </a:lnTo>
                  <a:lnTo>
                    <a:pt x="394" y="10"/>
                  </a:lnTo>
                  <a:lnTo>
                    <a:pt x="417" y="18"/>
                  </a:lnTo>
                  <a:lnTo>
                    <a:pt x="439" y="30"/>
                  </a:lnTo>
                  <a:lnTo>
                    <a:pt x="459" y="43"/>
                  </a:lnTo>
                  <a:lnTo>
                    <a:pt x="477" y="59"/>
                  </a:lnTo>
                  <a:lnTo>
                    <a:pt x="493" y="77"/>
                  </a:lnTo>
                  <a:lnTo>
                    <a:pt x="493" y="77"/>
                  </a:lnTo>
                  <a:lnTo>
                    <a:pt x="508" y="97"/>
                  </a:lnTo>
                  <a:lnTo>
                    <a:pt x="521" y="120"/>
                  </a:lnTo>
                  <a:lnTo>
                    <a:pt x="531" y="145"/>
                  </a:lnTo>
                  <a:lnTo>
                    <a:pt x="541" y="171"/>
                  </a:lnTo>
                  <a:lnTo>
                    <a:pt x="548" y="201"/>
                  </a:lnTo>
                  <a:lnTo>
                    <a:pt x="553" y="232"/>
                  </a:lnTo>
                  <a:lnTo>
                    <a:pt x="554" y="265"/>
                  </a:lnTo>
                  <a:lnTo>
                    <a:pt x="556" y="300"/>
                  </a:lnTo>
                  <a:lnTo>
                    <a:pt x="556" y="740"/>
                  </a:lnTo>
                  <a:lnTo>
                    <a:pt x="492" y="740"/>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1" name="Freeform 41"/>
            <p:cNvSpPr>
              <a:spLocks noEditPoints="1"/>
            </p:cNvSpPr>
            <p:nvPr/>
          </p:nvSpPr>
          <p:spPr bwMode="auto">
            <a:xfrm>
              <a:off x="3165475" y="2590800"/>
              <a:ext cx="611188" cy="804863"/>
            </a:xfrm>
            <a:custGeom>
              <a:avLst/>
              <a:gdLst>
                <a:gd name="T0" fmla="*/ 252 w 768"/>
                <a:gd name="T1" fmla="*/ 0 h 1012"/>
                <a:gd name="T2" fmla="*/ 313 w 768"/>
                <a:gd name="T3" fmla="*/ 1 h 1012"/>
                <a:gd name="T4" fmla="*/ 399 w 768"/>
                <a:gd name="T5" fmla="*/ 11 h 1012"/>
                <a:gd name="T6" fmla="*/ 475 w 768"/>
                <a:gd name="T7" fmla="*/ 31 h 1012"/>
                <a:gd name="T8" fmla="*/ 542 w 768"/>
                <a:gd name="T9" fmla="*/ 59 h 1012"/>
                <a:gd name="T10" fmla="*/ 602 w 768"/>
                <a:gd name="T11" fmla="*/ 95 h 1012"/>
                <a:gd name="T12" fmla="*/ 636 w 768"/>
                <a:gd name="T13" fmla="*/ 125 h 1012"/>
                <a:gd name="T14" fmla="*/ 681 w 768"/>
                <a:gd name="T15" fmla="*/ 176 h 1012"/>
                <a:gd name="T16" fmla="*/ 715 w 768"/>
                <a:gd name="T17" fmla="*/ 236 h 1012"/>
                <a:gd name="T18" fmla="*/ 742 w 768"/>
                <a:gd name="T19" fmla="*/ 303 h 1012"/>
                <a:gd name="T20" fmla="*/ 760 w 768"/>
                <a:gd name="T21" fmla="*/ 379 h 1012"/>
                <a:gd name="T22" fmla="*/ 766 w 768"/>
                <a:gd name="T23" fmla="*/ 461 h 1012"/>
                <a:gd name="T24" fmla="*/ 766 w 768"/>
                <a:gd name="T25" fmla="*/ 521 h 1012"/>
                <a:gd name="T26" fmla="*/ 758 w 768"/>
                <a:gd name="T27" fmla="*/ 602 h 1012"/>
                <a:gd name="T28" fmla="*/ 740 w 768"/>
                <a:gd name="T29" fmla="*/ 677 h 1012"/>
                <a:gd name="T30" fmla="*/ 712 w 768"/>
                <a:gd name="T31" fmla="*/ 747 h 1012"/>
                <a:gd name="T32" fmla="*/ 674 w 768"/>
                <a:gd name="T33" fmla="*/ 811 h 1012"/>
                <a:gd name="T34" fmla="*/ 626 w 768"/>
                <a:gd name="T35" fmla="*/ 867 h 1012"/>
                <a:gd name="T36" fmla="*/ 590 w 768"/>
                <a:gd name="T37" fmla="*/ 902 h 1012"/>
                <a:gd name="T38" fmla="*/ 527 w 768"/>
                <a:gd name="T39" fmla="*/ 943 h 1012"/>
                <a:gd name="T40" fmla="*/ 458 w 768"/>
                <a:gd name="T41" fmla="*/ 976 h 1012"/>
                <a:gd name="T42" fmla="*/ 382 w 768"/>
                <a:gd name="T43" fmla="*/ 997 h 1012"/>
                <a:gd name="T44" fmla="*/ 298 w 768"/>
                <a:gd name="T45" fmla="*/ 1009 h 1012"/>
                <a:gd name="T46" fmla="*/ 0 w 768"/>
                <a:gd name="T47" fmla="*/ 1012 h 1012"/>
                <a:gd name="T48" fmla="*/ 227 w 768"/>
                <a:gd name="T49" fmla="*/ 948 h 1012"/>
                <a:gd name="T50" fmla="*/ 308 w 768"/>
                <a:gd name="T51" fmla="*/ 945 h 1012"/>
                <a:gd name="T52" fmla="*/ 382 w 768"/>
                <a:gd name="T53" fmla="*/ 931 h 1012"/>
                <a:gd name="T54" fmla="*/ 448 w 768"/>
                <a:gd name="T55" fmla="*/ 912 h 1012"/>
                <a:gd name="T56" fmla="*/ 508 w 768"/>
                <a:gd name="T57" fmla="*/ 882 h 1012"/>
                <a:gd name="T58" fmla="*/ 559 w 768"/>
                <a:gd name="T59" fmla="*/ 846 h 1012"/>
                <a:gd name="T60" fmla="*/ 588 w 768"/>
                <a:gd name="T61" fmla="*/ 816 h 1012"/>
                <a:gd name="T62" fmla="*/ 626 w 768"/>
                <a:gd name="T63" fmla="*/ 766 h 1012"/>
                <a:gd name="T64" fmla="*/ 656 w 768"/>
                <a:gd name="T65" fmla="*/ 709 h 1012"/>
                <a:gd name="T66" fmla="*/ 677 w 768"/>
                <a:gd name="T67" fmla="*/ 644 h 1012"/>
                <a:gd name="T68" fmla="*/ 691 w 768"/>
                <a:gd name="T69" fmla="*/ 574 h 1012"/>
                <a:gd name="T70" fmla="*/ 694 w 768"/>
                <a:gd name="T71" fmla="*/ 494 h 1012"/>
                <a:gd name="T72" fmla="*/ 684 w 768"/>
                <a:gd name="T73" fmla="*/ 371 h 1012"/>
                <a:gd name="T74" fmla="*/ 666 w 768"/>
                <a:gd name="T75" fmla="*/ 306 h 1012"/>
                <a:gd name="T76" fmla="*/ 641 w 768"/>
                <a:gd name="T77" fmla="*/ 249 h 1012"/>
                <a:gd name="T78" fmla="*/ 608 w 768"/>
                <a:gd name="T79" fmla="*/ 199 h 1012"/>
                <a:gd name="T80" fmla="*/ 567 w 768"/>
                <a:gd name="T81" fmla="*/ 158 h 1012"/>
                <a:gd name="T82" fmla="*/ 517 w 768"/>
                <a:gd name="T83" fmla="*/ 125 h 1012"/>
                <a:gd name="T84" fmla="*/ 461 w 768"/>
                <a:gd name="T85" fmla="*/ 97 h 1012"/>
                <a:gd name="T86" fmla="*/ 395 w 768"/>
                <a:gd name="T87" fmla="*/ 79 h 1012"/>
                <a:gd name="T88" fmla="*/ 242 w 768"/>
                <a:gd name="T89" fmla="*/ 64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012">
                  <a:moveTo>
                    <a:pt x="0" y="1012"/>
                  </a:moveTo>
                  <a:lnTo>
                    <a:pt x="0" y="0"/>
                  </a:lnTo>
                  <a:lnTo>
                    <a:pt x="252" y="0"/>
                  </a:lnTo>
                  <a:lnTo>
                    <a:pt x="252" y="0"/>
                  </a:lnTo>
                  <a:lnTo>
                    <a:pt x="283" y="0"/>
                  </a:lnTo>
                  <a:lnTo>
                    <a:pt x="313" y="1"/>
                  </a:lnTo>
                  <a:lnTo>
                    <a:pt x="343" y="3"/>
                  </a:lnTo>
                  <a:lnTo>
                    <a:pt x="371" y="8"/>
                  </a:lnTo>
                  <a:lnTo>
                    <a:pt x="399" y="11"/>
                  </a:lnTo>
                  <a:lnTo>
                    <a:pt x="425" y="18"/>
                  </a:lnTo>
                  <a:lnTo>
                    <a:pt x="450" y="23"/>
                  </a:lnTo>
                  <a:lnTo>
                    <a:pt x="475" y="31"/>
                  </a:lnTo>
                  <a:lnTo>
                    <a:pt x="498" y="39"/>
                  </a:lnTo>
                  <a:lnTo>
                    <a:pt x="521" y="49"/>
                  </a:lnTo>
                  <a:lnTo>
                    <a:pt x="542" y="59"/>
                  </a:lnTo>
                  <a:lnTo>
                    <a:pt x="562" y="71"/>
                  </a:lnTo>
                  <a:lnTo>
                    <a:pt x="582" y="82"/>
                  </a:lnTo>
                  <a:lnTo>
                    <a:pt x="602" y="95"/>
                  </a:lnTo>
                  <a:lnTo>
                    <a:pt x="620" y="110"/>
                  </a:lnTo>
                  <a:lnTo>
                    <a:pt x="636" y="125"/>
                  </a:lnTo>
                  <a:lnTo>
                    <a:pt x="636" y="125"/>
                  </a:lnTo>
                  <a:lnTo>
                    <a:pt x="651" y="142"/>
                  </a:lnTo>
                  <a:lnTo>
                    <a:pt x="667" y="158"/>
                  </a:lnTo>
                  <a:lnTo>
                    <a:pt x="681" y="176"/>
                  </a:lnTo>
                  <a:lnTo>
                    <a:pt x="694" y="194"/>
                  </a:lnTo>
                  <a:lnTo>
                    <a:pt x="705" y="214"/>
                  </a:lnTo>
                  <a:lnTo>
                    <a:pt x="715" y="236"/>
                  </a:lnTo>
                  <a:lnTo>
                    <a:pt x="725" y="257"/>
                  </a:lnTo>
                  <a:lnTo>
                    <a:pt x="735" y="280"/>
                  </a:lnTo>
                  <a:lnTo>
                    <a:pt x="742" y="303"/>
                  </a:lnTo>
                  <a:lnTo>
                    <a:pt x="748" y="328"/>
                  </a:lnTo>
                  <a:lnTo>
                    <a:pt x="755" y="353"/>
                  </a:lnTo>
                  <a:lnTo>
                    <a:pt x="760" y="379"/>
                  </a:lnTo>
                  <a:lnTo>
                    <a:pt x="763" y="405"/>
                  </a:lnTo>
                  <a:lnTo>
                    <a:pt x="765" y="433"/>
                  </a:lnTo>
                  <a:lnTo>
                    <a:pt x="766" y="461"/>
                  </a:lnTo>
                  <a:lnTo>
                    <a:pt x="768" y="491"/>
                  </a:lnTo>
                  <a:lnTo>
                    <a:pt x="768" y="491"/>
                  </a:lnTo>
                  <a:lnTo>
                    <a:pt x="766" y="521"/>
                  </a:lnTo>
                  <a:lnTo>
                    <a:pt x="765" y="549"/>
                  </a:lnTo>
                  <a:lnTo>
                    <a:pt x="763" y="575"/>
                  </a:lnTo>
                  <a:lnTo>
                    <a:pt x="758" y="602"/>
                  </a:lnTo>
                  <a:lnTo>
                    <a:pt x="753" y="628"/>
                  </a:lnTo>
                  <a:lnTo>
                    <a:pt x="747" y="653"/>
                  </a:lnTo>
                  <a:lnTo>
                    <a:pt x="740" y="677"/>
                  </a:lnTo>
                  <a:lnTo>
                    <a:pt x="732" y="701"/>
                  </a:lnTo>
                  <a:lnTo>
                    <a:pt x="722" y="724"/>
                  </a:lnTo>
                  <a:lnTo>
                    <a:pt x="712" y="747"/>
                  </a:lnTo>
                  <a:lnTo>
                    <a:pt x="700" y="768"/>
                  </a:lnTo>
                  <a:lnTo>
                    <a:pt x="687" y="790"/>
                  </a:lnTo>
                  <a:lnTo>
                    <a:pt x="674" y="811"/>
                  </a:lnTo>
                  <a:lnTo>
                    <a:pt x="659" y="831"/>
                  </a:lnTo>
                  <a:lnTo>
                    <a:pt x="643" y="849"/>
                  </a:lnTo>
                  <a:lnTo>
                    <a:pt x="626" y="867"/>
                  </a:lnTo>
                  <a:lnTo>
                    <a:pt x="626" y="867"/>
                  </a:lnTo>
                  <a:lnTo>
                    <a:pt x="608" y="885"/>
                  </a:lnTo>
                  <a:lnTo>
                    <a:pt x="590" y="902"/>
                  </a:lnTo>
                  <a:lnTo>
                    <a:pt x="570" y="917"/>
                  </a:lnTo>
                  <a:lnTo>
                    <a:pt x="549" y="931"/>
                  </a:lnTo>
                  <a:lnTo>
                    <a:pt x="527" y="943"/>
                  </a:lnTo>
                  <a:lnTo>
                    <a:pt x="506" y="956"/>
                  </a:lnTo>
                  <a:lnTo>
                    <a:pt x="483" y="966"/>
                  </a:lnTo>
                  <a:lnTo>
                    <a:pt x="458" y="976"/>
                  </a:lnTo>
                  <a:lnTo>
                    <a:pt x="433" y="984"/>
                  </a:lnTo>
                  <a:lnTo>
                    <a:pt x="409" y="991"/>
                  </a:lnTo>
                  <a:lnTo>
                    <a:pt x="382" y="997"/>
                  </a:lnTo>
                  <a:lnTo>
                    <a:pt x="354" y="1002"/>
                  </a:lnTo>
                  <a:lnTo>
                    <a:pt x="326" y="1007"/>
                  </a:lnTo>
                  <a:lnTo>
                    <a:pt x="298" y="1009"/>
                  </a:lnTo>
                  <a:lnTo>
                    <a:pt x="269" y="1010"/>
                  </a:lnTo>
                  <a:lnTo>
                    <a:pt x="237" y="1012"/>
                  </a:lnTo>
                  <a:lnTo>
                    <a:pt x="0" y="1012"/>
                  </a:lnTo>
                  <a:close/>
                  <a:moveTo>
                    <a:pt x="69" y="64"/>
                  </a:moveTo>
                  <a:lnTo>
                    <a:pt x="69" y="948"/>
                  </a:lnTo>
                  <a:lnTo>
                    <a:pt x="227" y="948"/>
                  </a:lnTo>
                  <a:lnTo>
                    <a:pt x="227" y="948"/>
                  </a:lnTo>
                  <a:lnTo>
                    <a:pt x="283" y="946"/>
                  </a:lnTo>
                  <a:lnTo>
                    <a:pt x="308" y="945"/>
                  </a:lnTo>
                  <a:lnTo>
                    <a:pt x="335" y="941"/>
                  </a:lnTo>
                  <a:lnTo>
                    <a:pt x="359" y="936"/>
                  </a:lnTo>
                  <a:lnTo>
                    <a:pt x="382" y="931"/>
                  </a:lnTo>
                  <a:lnTo>
                    <a:pt x="405" y="926"/>
                  </a:lnTo>
                  <a:lnTo>
                    <a:pt x="427" y="920"/>
                  </a:lnTo>
                  <a:lnTo>
                    <a:pt x="448" y="912"/>
                  </a:lnTo>
                  <a:lnTo>
                    <a:pt x="468" y="903"/>
                  </a:lnTo>
                  <a:lnTo>
                    <a:pt x="488" y="893"/>
                  </a:lnTo>
                  <a:lnTo>
                    <a:pt x="508" y="882"/>
                  </a:lnTo>
                  <a:lnTo>
                    <a:pt x="524" y="870"/>
                  </a:lnTo>
                  <a:lnTo>
                    <a:pt x="542" y="859"/>
                  </a:lnTo>
                  <a:lnTo>
                    <a:pt x="559" y="846"/>
                  </a:lnTo>
                  <a:lnTo>
                    <a:pt x="574" y="831"/>
                  </a:lnTo>
                  <a:lnTo>
                    <a:pt x="574" y="831"/>
                  </a:lnTo>
                  <a:lnTo>
                    <a:pt x="588" y="816"/>
                  </a:lnTo>
                  <a:lnTo>
                    <a:pt x="602" y="801"/>
                  </a:lnTo>
                  <a:lnTo>
                    <a:pt x="615" y="785"/>
                  </a:lnTo>
                  <a:lnTo>
                    <a:pt x="626" y="766"/>
                  </a:lnTo>
                  <a:lnTo>
                    <a:pt x="638" y="748"/>
                  </a:lnTo>
                  <a:lnTo>
                    <a:pt x="648" y="729"/>
                  </a:lnTo>
                  <a:lnTo>
                    <a:pt x="656" y="709"/>
                  </a:lnTo>
                  <a:lnTo>
                    <a:pt x="664" y="689"/>
                  </a:lnTo>
                  <a:lnTo>
                    <a:pt x="671" y="668"/>
                  </a:lnTo>
                  <a:lnTo>
                    <a:pt x="677" y="644"/>
                  </a:lnTo>
                  <a:lnTo>
                    <a:pt x="682" y="621"/>
                  </a:lnTo>
                  <a:lnTo>
                    <a:pt x="687" y="598"/>
                  </a:lnTo>
                  <a:lnTo>
                    <a:pt x="691" y="574"/>
                  </a:lnTo>
                  <a:lnTo>
                    <a:pt x="692" y="547"/>
                  </a:lnTo>
                  <a:lnTo>
                    <a:pt x="694" y="494"/>
                  </a:lnTo>
                  <a:lnTo>
                    <a:pt x="694" y="494"/>
                  </a:lnTo>
                  <a:lnTo>
                    <a:pt x="692" y="442"/>
                  </a:lnTo>
                  <a:lnTo>
                    <a:pt x="687" y="394"/>
                  </a:lnTo>
                  <a:lnTo>
                    <a:pt x="684" y="371"/>
                  </a:lnTo>
                  <a:lnTo>
                    <a:pt x="679" y="348"/>
                  </a:lnTo>
                  <a:lnTo>
                    <a:pt x="672" y="326"/>
                  </a:lnTo>
                  <a:lnTo>
                    <a:pt x="666" y="306"/>
                  </a:lnTo>
                  <a:lnTo>
                    <a:pt x="659" y="287"/>
                  </a:lnTo>
                  <a:lnTo>
                    <a:pt x="651" y="267"/>
                  </a:lnTo>
                  <a:lnTo>
                    <a:pt x="641" y="249"/>
                  </a:lnTo>
                  <a:lnTo>
                    <a:pt x="631" y="232"/>
                  </a:lnTo>
                  <a:lnTo>
                    <a:pt x="620" y="216"/>
                  </a:lnTo>
                  <a:lnTo>
                    <a:pt x="608" y="199"/>
                  </a:lnTo>
                  <a:lnTo>
                    <a:pt x="595" y="184"/>
                  </a:lnTo>
                  <a:lnTo>
                    <a:pt x="582" y="171"/>
                  </a:lnTo>
                  <a:lnTo>
                    <a:pt x="567" y="158"/>
                  </a:lnTo>
                  <a:lnTo>
                    <a:pt x="552" y="147"/>
                  </a:lnTo>
                  <a:lnTo>
                    <a:pt x="536" y="135"/>
                  </a:lnTo>
                  <a:lnTo>
                    <a:pt x="517" y="125"/>
                  </a:lnTo>
                  <a:lnTo>
                    <a:pt x="499" y="115"/>
                  </a:lnTo>
                  <a:lnTo>
                    <a:pt x="481" y="105"/>
                  </a:lnTo>
                  <a:lnTo>
                    <a:pt x="461" y="97"/>
                  </a:lnTo>
                  <a:lnTo>
                    <a:pt x="440" y="91"/>
                  </a:lnTo>
                  <a:lnTo>
                    <a:pt x="419" y="84"/>
                  </a:lnTo>
                  <a:lnTo>
                    <a:pt x="395" y="79"/>
                  </a:lnTo>
                  <a:lnTo>
                    <a:pt x="348" y="71"/>
                  </a:lnTo>
                  <a:lnTo>
                    <a:pt x="297" y="66"/>
                  </a:lnTo>
                  <a:lnTo>
                    <a:pt x="242" y="64"/>
                  </a:lnTo>
                  <a:lnTo>
                    <a:pt x="69" y="64"/>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2" name="Freeform 42"/>
            <p:cNvSpPr>
              <a:spLocks noEditPoints="1"/>
            </p:cNvSpPr>
            <p:nvPr/>
          </p:nvSpPr>
          <p:spPr bwMode="auto">
            <a:xfrm>
              <a:off x="3886200" y="2806700"/>
              <a:ext cx="542925" cy="601663"/>
            </a:xfrm>
            <a:custGeom>
              <a:avLst/>
              <a:gdLst>
                <a:gd name="T0" fmla="*/ 305 w 685"/>
                <a:gd name="T1" fmla="*/ 755 h 757"/>
                <a:gd name="T2" fmla="*/ 202 w 685"/>
                <a:gd name="T3" fmla="*/ 732 h 757"/>
                <a:gd name="T4" fmla="*/ 117 w 685"/>
                <a:gd name="T5" fmla="*/ 677 h 757"/>
                <a:gd name="T6" fmla="*/ 71 w 685"/>
                <a:gd name="T7" fmla="*/ 626 h 757"/>
                <a:gd name="T8" fmla="*/ 24 w 685"/>
                <a:gd name="T9" fmla="*/ 534 h 757"/>
                <a:gd name="T10" fmla="*/ 2 w 685"/>
                <a:gd name="T11" fmla="*/ 424 h 757"/>
                <a:gd name="T12" fmla="*/ 2 w 685"/>
                <a:gd name="T13" fmla="*/ 340 h 757"/>
                <a:gd name="T14" fmla="*/ 25 w 685"/>
                <a:gd name="T15" fmla="*/ 222 h 757"/>
                <a:gd name="T16" fmla="*/ 75 w 685"/>
                <a:gd name="T17" fmla="*/ 127 h 757"/>
                <a:gd name="T18" fmla="*/ 122 w 685"/>
                <a:gd name="T19" fmla="*/ 77 h 757"/>
                <a:gd name="T20" fmla="*/ 208 w 685"/>
                <a:gd name="T21" fmla="*/ 25 h 757"/>
                <a:gd name="T22" fmla="*/ 312 w 685"/>
                <a:gd name="T23" fmla="*/ 2 h 757"/>
                <a:gd name="T24" fmla="*/ 388 w 685"/>
                <a:gd name="T25" fmla="*/ 2 h 757"/>
                <a:gd name="T26" fmla="*/ 490 w 685"/>
                <a:gd name="T27" fmla="*/ 25 h 757"/>
                <a:gd name="T28" fmla="*/ 572 w 685"/>
                <a:gd name="T29" fmla="*/ 77 h 757"/>
                <a:gd name="T30" fmla="*/ 617 w 685"/>
                <a:gd name="T31" fmla="*/ 127 h 757"/>
                <a:gd name="T32" fmla="*/ 663 w 685"/>
                <a:gd name="T33" fmla="*/ 221 h 757"/>
                <a:gd name="T34" fmla="*/ 683 w 685"/>
                <a:gd name="T35" fmla="*/ 336 h 757"/>
                <a:gd name="T36" fmla="*/ 683 w 685"/>
                <a:gd name="T37" fmla="*/ 420 h 757"/>
                <a:gd name="T38" fmla="*/ 661 w 685"/>
                <a:gd name="T39" fmla="*/ 532 h 757"/>
                <a:gd name="T40" fmla="*/ 615 w 685"/>
                <a:gd name="T41" fmla="*/ 626 h 757"/>
                <a:gd name="T42" fmla="*/ 569 w 685"/>
                <a:gd name="T43" fmla="*/ 677 h 757"/>
                <a:gd name="T44" fmla="*/ 485 w 685"/>
                <a:gd name="T45" fmla="*/ 732 h 757"/>
                <a:gd name="T46" fmla="*/ 381 w 685"/>
                <a:gd name="T47" fmla="*/ 755 h 757"/>
                <a:gd name="T48" fmla="*/ 348 w 685"/>
                <a:gd name="T49" fmla="*/ 59 h 757"/>
                <a:gd name="T50" fmla="*/ 287 w 685"/>
                <a:gd name="T51" fmla="*/ 64 h 757"/>
                <a:gd name="T52" fmla="*/ 208 w 685"/>
                <a:gd name="T53" fmla="*/ 92 h 757"/>
                <a:gd name="T54" fmla="*/ 144 w 685"/>
                <a:gd name="T55" fmla="*/ 145 h 757"/>
                <a:gd name="T56" fmla="*/ 111 w 685"/>
                <a:gd name="T57" fmla="*/ 193 h 757"/>
                <a:gd name="T58" fmla="*/ 80 w 685"/>
                <a:gd name="T59" fmla="*/ 278 h 757"/>
                <a:gd name="T60" fmla="*/ 68 w 685"/>
                <a:gd name="T61" fmla="*/ 384 h 757"/>
                <a:gd name="T62" fmla="*/ 73 w 685"/>
                <a:gd name="T63" fmla="*/ 452 h 757"/>
                <a:gd name="T64" fmla="*/ 98 w 685"/>
                <a:gd name="T65" fmla="*/ 539 h 757"/>
                <a:gd name="T66" fmla="*/ 142 w 685"/>
                <a:gd name="T67" fmla="*/ 612 h 757"/>
                <a:gd name="T68" fmla="*/ 183 w 685"/>
                <a:gd name="T69" fmla="*/ 649 h 757"/>
                <a:gd name="T70" fmla="*/ 256 w 685"/>
                <a:gd name="T71" fmla="*/ 686 h 757"/>
                <a:gd name="T72" fmla="*/ 345 w 685"/>
                <a:gd name="T73" fmla="*/ 699 h 757"/>
                <a:gd name="T74" fmla="*/ 408 w 685"/>
                <a:gd name="T75" fmla="*/ 692 h 757"/>
                <a:gd name="T76" fmla="*/ 485 w 685"/>
                <a:gd name="T77" fmla="*/ 664 h 757"/>
                <a:gd name="T78" fmla="*/ 546 w 685"/>
                <a:gd name="T79" fmla="*/ 613 h 757"/>
                <a:gd name="T80" fmla="*/ 577 w 685"/>
                <a:gd name="T81" fmla="*/ 567 h 757"/>
                <a:gd name="T82" fmla="*/ 607 w 685"/>
                <a:gd name="T83" fmla="*/ 481 h 757"/>
                <a:gd name="T84" fmla="*/ 617 w 685"/>
                <a:gd name="T85" fmla="*/ 379 h 757"/>
                <a:gd name="T86" fmla="*/ 612 w 685"/>
                <a:gd name="T87" fmla="*/ 305 h 757"/>
                <a:gd name="T88" fmla="*/ 589 w 685"/>
                <a:gd name="T89" fmla="*/ 213 h 757"/>
                <a:gd name="T90" fmla="*/ 546 w 685"/>
                <a:gd name="T91" fmla="*/ 142 h 757"/>
                <a:gd name="T92" fmla="*/ 508 w 685"/>
                <a:gd name="T93" fmla="*/ 105 h 757"/>
                <a:gd name="T94" fmla="*/ 436 w 685"/>
                <a:gd name="T95" fmla="*/ 71 h 757"/>
                <a:gd name="T96" fmla="*/ 348 w 685"/>
                <a:gd name="T97" fmla="*/ 5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5" h="757">
                  <a:moveTo>
                    <a:pt x="343" y="757"/>
                  </a:moveTo>
                  <a:lnTo>
                    <a:pt x="343" y="757"/>
                  </a:lnTo>
                  <a:lnTo>
                    <a:pt x="305" y="755"/>
                  </a:lnTo>
                  <a:lnTo>
                    <a:pt x="267" y="752"/>
                  </a:lnTo>
                  <a:lnTo>
                    <a:pt x="235" y="743"/>
                  </a:lnTo>
                  <a:lnTo>
                    <a:pt x="202" y="732"/>
                  </a:lnTo>
                  <a:lnTo>
                    <a:pt x="172" y="717"/>
                  </a:lnTo>
                  <a:lnTo>
                    <a:pt x="144" y="699"/>
                  </a:lnTo>
                  <a:lnTo>
                    <a:pt x="117" y="677"/>
                  </a:lnTo>
                  <a:lnTo>
                    <a:pt x="93" y="653"/>
                  </a:lnTo>
                  <a:lnTo>
                    <a:pt x="93" y="653"/>
                  </a:lnTo>
                  <a:lnTo>
                    <a:pt x="71" y="626"/>
                  </a:lnTo>
                  <a:lnTo>
                    <a:pt x="53" y="597"/>
                  </a:lnTo>
                  <a:lnTo>
                    <a:pt x="37" y="567"/>
                  </a:lnTo>
                  <a:lnTo>
                    <a:pt x="24" y="534"/>
                  </a:lnTo>
                  <a:lnTo>
                    <a:pt x="14" y="499"/>
                  </a:lnTo>
                  <a:lnTo>
                    <a:pt x="7" y="462"/>
                  </a:lnTo>
                  <a:lnTo>
                    <a:pt x="2" y="424"/>
                  </a:lnTo>
                  <a:lnTo>
                    <a:pt x="0" y="382"/>
                  </a:lnTo>
                  <a:lnTo>
                    <a:pt x="0" y="382"/>
                  </a:lnTo>
                  <a:lnTo>
                    <a:pt x="2" y="340"/>
                  </a:lnTo>
                  <a:lnTo>
                    <a:pt x="7" y="298"/>
                  </a:lnTo>
                  <a:lnTo>
                    <a:pt x="14" y="259"/>
                  </a:lnTo>
                  <a:lnTo>
                    <a:pt x="25" y="222"/>
                  </a:lnTo>
                  <a:lnTo>
                    <a:pt x="38" y="188"/>
                  </a:lnTo>
                  <a:lnTo>
                    <a:pt x="55" y="156"/>
                  </a:lnTo>
                  <a:lnTo>
                    <a:pt x="75" y="127"/>
                  </a:lnTo>
                  <a:lnTo>
                    <a:pt x="98" y="100"/>
                  </a:lnTo>
                  <a:lnTo>
                    <a:pt x="98" y="100"/>
                  </a:lnTo>
                  <a:lnTo>
                    <a:pt x="122" y="77"/>
                  </a:lnTo>
                  <a:lnTo>
                    <a:pt x="149" y="56"/>
                  </a:lnTo>
                  <a:lnTo>
                    <a:pt x="178" y="39"/>
                  </a:lnTo>
                  <a:lnTo>
                    <a:pt x="208" y="25"/>
                  </a:lnTo>
                  <a:lnTo>
                    <a:pt x="241" y="13"/>
                  </a:lnTo>
                  <a:lnTo>
                    <a:pt x="276" y="6"/>
                  </a:lnTo>
                  <a:lnTo>
                    <a:pt x="312" y="2"/>
                  </a:lnTo>
                  <a:lnTo>
                    <a:pt x="352" y="0"/>
                  </a:lnTo>
                  <a:lnTo>
                    <a:pt x="352" y="0"/>
                  </a:lnTo>
                  <a:lnTo>
                    <a:pt x="388" y="2"/>
                  </a:lnTo>
                  <a:lnTo>
                    <a:pt x="424" y="5"/>
                  </a:lnTo>
                  <a:lnTo>
                    <a:pt x="457" y="13"/>
                  </a:lnTo>
                  <a:lnTo>
                    <a:pt x="490" y="25"/>
                  </a:lnTo>
                  <a:lnTo>
                    <a:pt x="518" y="39"/>
                  </a:lnTo>
                  <a:lnTo>
                    <a:pt x="546" y="56"/>
                  </a:lnTo>
                  <a:lnTo>
                    <a:pt x="572" y="77"/>
                  </a:lnTo>
                  <a:lnTo>
                    <a:pt x="596" y="100"/>
                  </a:lnTo>
                  <a:lnTo>
                    <a:pt x="596" y="100"/>
                  </a:lnTo>
                  <a:lnTo>
                    <a:pt x="617" y="127"/>
                  </a:lnTo>
                  <a:lnTo>
                    <a:pt x="635" y="155"/>
                  </a:lnTo>
                  <a:lnTo>
                    <a:pt x="650" y="186"/>
                  </a:lnTo>
                  <a:lnTo>
                    <a:pt x="663" y="221"/>
                  </a:lnTo>
                  <a:lnTo>
                    <a:pt x="673" y="257"/>
                  </a:lnTo>
                  <a:lnTo>
                    <a:pt x="680" y="295"/>
                  </a:lnTo>
                  <a:lnTo>
                    <a:pt x="683" y="336"/>
                  </a:lnTo>
                  <a:lnTo>
                    <a:pt x="685" y="379"/>
                  </a:lnTo>
                  <a:lnTo>
                    <a:pt x="685" y="379"/>
                  </a:lnTo>
                  <a:lnTo>
                    <a:pt x="683" y="420"/>
                  </a:lnTo>
                  <a:lnTo>
                    <a:pt x="680" y="460"/>
                  </a:lnTo>
                  <a:lnTo>
                    <a:pt x="671" y="498"/>
                  </a:lnTo>
                  <a:lnTo>
                    <a:pt x="661" y="532"/>
                  </a:lnTo>
                  <a:lnTo>
                    <a:pt x="650" y="565"/>
                  </a:lnTo>
                  <a:lnTo>
                    <a:pt x="633" y="597"/>
                  </a:lnTo>
                  <a:lnTo>
                    <a:pt x="615" y="626"/>
                  </a:lnTo>
                  <a:lnTo>
                    <a:pt x="594" y="653"/>
                  </a:lnTo>
                  <a:lnTo>
                    <a:pt x="594" y="653"/>
                  </a:lnTo>
                  <a:lnTo>
                    <a:pt x="569" y="677"/>
                  </a:lnTo>
                  <a:lnTo>
                    <a:pt x="543" y="699"/>
                  </a:lnTo>
                  <a:lnTo>
                    <a:pt x="515" y="717"/>
                  </a:lnTo>
                  <a:lnTo>
                    <a:pt x="485" y="732"/>
                  </a:lnTo>
                  <a:lnTo>
                    <a:pt x="452" y="743"/>
                  </a:lnTo>
                  <a:lnTo>
                    <a:pt x="419" y="752"/>
                  </a:lnTo>
                  <a:lnTo>
                    <a:pt x="381" y="755"/>
                  </a:lnTo>
                  <a:lnTo>
                    <a:pt x="343" y="757"/>
                  </a:lnTo>
                  <a:lnTo>
                    <a:pt x="343" y="757"/>
                  </a:lnTo>
                  <a:close/>
                  <a:moveTo>
                    <a:pt x="348" y="59"/>
                  </a:moveTo>
                  <a:lnTo>
                    <a:pt x="348" y="59"/>
                  </a:lnTo>
                  <a:lnTo>
                    <a:pt x="317" y="59"/>
                  </a:lnTo>
                  <a:lnTo>
                    <a:pt x="287" y="64"/>
                  </a:lnTo>
                  <a:lnTo>
                    <a:pt x="259" y="71"/>
                  </a:lnTo>
                  <a:lnTo>
                    <a:pt x="233" y="81"/>
                  </a:lnTo>
                  <a:lnTo>
                    <a:pt x="208" y="92"/>
                  </a:lnTo>
                  <a:lnTo>
                    <a:pt x="185" y="107"/>
                  </a:lnTo>
                  <a:lnTo>
                    <a:pt x="164" y="125"/>
                  </a:lnTo>
                  <a:lnTo>
                    <a:pt x="144" y="145"/>
                  </a:lnTo>
                  <a:lnTo>
                    <a:pt x="144" y="145"/>
                  </a:lnTo>
                  <a:lnTo>
                    <a:pt x="127" y="168"/>
                  </a:lnTo>
                  <a:lnTo>
                    <a:pt x="111" y="193"/>
                  </a:lnTo>
                  <a:lnTo>
                    <a:pt x="98" y="219"/>
                  </a:lnTo>
                  <a:lnTo>
                    <a:pt x="88" y="247"/>
                  </a:lnTo>
                  <a:lnTo>
                    <a:pt x="80" y="278"/>
                  </a:lnTo>
                  <a:lnTo>
                    <a:pt x="73" y="311"/>
                  </a:lnTo>
                  <a:lnTo>
                    <a:pt x="70" y="346"/>
                  </a:lnTo>
                  <a:lnTo>
                    <a:pt x="68" y="384"/>
                  </a:lnTo>
                  <a:lnTo>
                    <a:pt x="68" y="384"/>
                  </a:lnTo>
                  <a:lnTo>
                    <a:pt x="70" y="419"/>
                  </a:lnTo>
                  <a:lnTo>
                    <a:pt x="73" y="452"/>
                  </a:lnTo>
                  <a:lnTo>
                    <a:pt x="80" y="483"/>
                  </a:lnTo>
                  <a:lnTo>
                    <a:pt x="88" y="513"/>
                  </a:lnTo>
                  <a:lnTo>
                    <a:pt x="98" y="539"/>
                  </a:lnTo>
                  <a:lnTo>
                    <a:pt x="111" y="565"/>
                  </a:lnTo>
                  <a:lnTo>
                    <a:pt x="126" y="590"/>
                  </a:lnTo>
                  <a:lnTo>
                    <a:pt x="142" y="612"/>
                  </a:lnTo>
                  <a:lnTo>
                    <a:pt x="142" y="612"/>
                  </a:lnTo>
                  <a:lnTo>
                    <a:pt x="162" y="633"/>
                  </a:lnTo>
                  <a:lnTo>
                    <a:pt x="183" y="649"/>
                  </a:lnTo>
                  <a:lnTo>
                    <a:pt x="207" y="664"/>
                  </a:lnTo>
                  <a:lnTo>
                    <a:pt x="231" y="676"/>
                  </a:lnTo>
                  <a:lnTo>
                    <a:pt x="256" y="686"/>
                  </a:lnTo>
                  <a:lnTo>
                    <a:pt x="284" y="692"/>
                  </a:lnTo>
                  <a:lnTo>
                    <a:pt x="314" y="697"/>
                  </a:lnTo>
                  <a:lnTo>
                    <a:pt x="345" y="699"/>
                  </a:lnTo>
                  <a:lnTo>
                    <a:pt x="345" y="699"/>
                  </a:lnTo>
                  <a:lnTo>
                    <a:pt x="376" y="697"/>
                  </a:lnTo>
                  <a:lnTo>
                    <a:pt x="408" y="692"/>
                  </a:lnTo>
                  <a:lnTo>
                    <a:pt x="436" y="686"/>
                  </a:lnTo>
                  <a:lnTo>
                    <a:pt x="460" y="677"/>
                  </a:lnTo>
                  <a:lnTo>
                    <a:pt x="485" y="664"/>
                  </a:lnTo>
                  <a:lnTo>
                    <a:pt x="508" y="651"/>
                  </a:lnTo>
                  <a:lnTo>
                    <a:pt x="528" y="633"/>
                  </a:lnTo>
                  <a:lnTo>
                    <a:pt x="546" y="613"/>
                  </a:lnTo>
                  <a:lnTo>
                    <a:pt x="546" y="613"/>
                  </a:lnTo>
                  <a:lnTo>
                    <a:pt x="563" y="592"/>
                  </a:lnTo>
                  <a:lnTo>
                    <a:pt x="577" y="567"/>
                  </a:lnTo>
                  <a:lnTo>
                    <a:pt x="589" y="541"/>
                  </a:lnTo>
                  <a:lnTo>
                    <a:pt x="599" y="513"/>
                  </a:lnTo>
                  <a:lnTo>
                    <a:pt x="607" y="481"/>
                  </a:lnTo>
                  <a:lnTo>
                    <a:pt x="612" y="450"/>
                  </a:lnTo>
                  <a:lnTo>
                    <a:pt x="615" y="415"/>
                  </a:lnTo>
                  <a:lnTo>
                    <a:pt x="617" y="379"/>
                  </a:lnTo>
                  <a:lnTo>
                    <a:pt x="617" y="379"/>
                  </a:lnTo>
                  <a:lnTo>
                    <a:pt x="615" y="341"/>
                  </a:lnTo>
                  <a:lnTo>
                    <a:pt x="612" y="305"/>
                  </a:lnTo>
                  <a:lnTo>
                    <a:pt x="607" y="272"/>
                  </a:lnTo>
                  <a:lnTo>
                    <a:pt x="599" y="242"/>
                  </a:lnTo>
                  <a:lnTo>
                    <a:pt x="589" y="213"/>
                  </a:lnTo>
                  <a:lnTo>
                    <a:pt x="577" y="186"/>
                  </a:lnTo>
                  <a:lnTo>
                    <a:pt x="563" y="163"/>
                  </a:lnTo>
                  <a:lnTo>
                    <a:pt x="546" y="142"/>
                  </a:lnTo>
                  <a:lnTo>
                    <a:pt x="546" y="142"/>
                  </a:lnTo>
                  <a:lnTo>
                    <a:pt x="528" y="122"/>
                  </a:lnTo>
                  <a:lnTo>
                    <a:pt x="508" y="105"/>
                  </a:lnTo>
                  <a:lnTo>
                    <a:pt x="487" y="91"/>
                  </a:lnTo>
                  <a:lnTo>
                    <a:pt x="462" y="79"/>
                  </a:lnTo>
                  <a:lnTo>
                    <a:pt x="436" y="71"/>
                  </a:lnTo>
                  <a:lnTo>
                    <a:pt x="409" y="64"/>
                  </a:lnTo>
                  <a:lnTo>
                    <a:pt x="380" y="59"/>
                  </a:lnTo>
                  <a:lnTo>
                    <a:pt x="348" y="59"/>
                  </a:lnTo>
                  <a:lnTo>
                    <a:pt x="348" y="5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3" name="Rectangle 43"/>
            <p:cNvSpPr>
              <a:spLocks noChangeArrowheads="1"/>
            </p:cNvSpPr>
            <p:nvPr/>
          </p:nvSpPr>
          <p:spPr bwMode="auto">
            <a:xfrm>
              <a:off x="4572000" y="2546350"/>
              <a:ext cx="50800" cy="849313"/>
            </a:xfrm>
            <a:prstGeom prst="rect">
              <a:avLst/>
            </a:prstGeom>
            <a:solidFill>
              <a:srgbClr val="02A0C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4" name="Rectangle 44"/>
            <p:cNvSpPr>
              <a:spLocks noChangeArrowheads="1"/>
            </p:cNvSpPr>
            <p:nvPr/>
          </p:nvSpPr>
          <p:spPr bwMode="auto">
            <a:xfrm>
              <a:off x="4806950" y="2546350"/>
              <a:ext cx="50800" cy="849313"/>
            </a:xfrm>
            <a:prstGeom prst="rect">
              <a:avLst/>
            </a:prstGeom>
            <a:solidFill>
              <a:srgbClr val="02A0C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5" name="Freeform 45"/>
            <p:cNvSpPr>
              <a:spLocks noEditPoints="1"/>
            </p:cNvSpPr>
            <p:nvPr/>
          </p:nvSpPr>
          <p:spPr bwMode="auto">
            <a:xfrm>
              <a:off x="5010150" y="2806700"/>
              <a:ext cx="425450" cy="601663"/>
            </a:xfrm>
            <a:custGeom>
              <a:avLst/>
              <a:gdLst>
                <a:gd name="T0" fmla="*/ 470 w 538"/>
                <a:gd name="T1" fmla="*/ 595 h 757"/>
                <a:gd name="T2" fmla="*/ 450 w 538"/>
                <a:gd name="T3" fmla="*/ 630 h 757"/>
                <a:gd name="T4" fmla="*/ 414 w 538"/>
                <a:gd name="T5" fmla="*/ 676 h 757"/>
                <a:gd name="T6" fmla="*/ 370 w 538"/>
                <a:gd name="T7" fmla="*/ 714 h 757"/>
                <a:gd name="T8" fmla="*/ 335 w 538"/>
                <a:gd name="T9" fmla="*/ 732 h 757"/>
                <a:gd name="T10" fmla="*/ 281 w 538"/>
                <a:gd name="T11" fmla="*/ 752 h 757"/>
                <a:gd name="T12" fmla="*/ 223 w 538"/>
                <a:gd name="T13" fmla="*/ 757 h 757"/>
                <a:gd name="T14" fmla="*/ 173 w 538"/>
                <a:gd name="T15" fmla="*/ 753 h 757"/>
                <a:gd name="T16" fmla="*/ 111 w 538"/>
                <a:gd name="T17" fmla="*/ 735 h 757"/>
                <a:gd name="T18" fmla="*/ 60 w 538"/>
                <a:gd name="T19" fmla="*/ 699 h 757"/>
                <a:gd name="T20" fmla="*/ 33 w 538"/>
                <a:gd name="T21" fmla="*/ 669 h 757"/>
                <a:gd name="T22" fmla="*/ 9 w 538"/>
                <a:gd name="T23" fmla="*/ 615 h 757"/>
                <a:gd name="T24" fmla="*/ 0 w 538"/>
                <a:gd name="T25" fmla="*/ 554 h 757"/>
                <a:gd name="T26" fmla="*/ 4 w 538"/>
                <a:gd name="T27" fmla="*/ 508 h 757"/>
                <a:gd name="T28" fmla="*/ 25 w 538"/>
                <a:gd name="T29" fmla="*/ 450 h 757"/>
                <a:gd name="T30" fmla="*/ 63 w 538"/>
                <a:gd name="T31" fmla="*/ 402 h 757"/>
                <a:gd name="T32" fmla="*/ 119 w 538"/>
                <a:gd name="T33" fmla="*/ 364 h 757"/>
                <a:gd name="T34" fmla="*/ 192 w 538"/>
                <a:gd name="T35" fmla="*/ 336 h 757"/>
                <a:gd name="T36" fmla="*/ 473 w 538"/>
                <a:gd name="T37" fmla="*/ 292 h 757"/>
                <a:gd name="T38" fmla="*/ 470 w 538"/>
                <a:gd name="T39" fmla="*/ 237 h 757"/>
                <a:gd name="T40" fmla="*/ 455 w 538"/>
                <a:gd name="T41" fmla="*/ 168 h 757"/>
                <a:gd name="T42" fmla="*/ 429 w 538"/>
                <a:gd name="T43" fmla="*/ 117 h 757"/>
                <a:gd name="T44" fmla="*/ 389 w 538"/>
                <a:gd name="T45" fmla="*/ 81 h 757"/>
                <a:gd name="T46" fmla="*/ 338 w 538"/>
                <a:gd name="T47" fmla="*/ 63 h 757"/>
                <a:gd name="T48" fmla="*/ 297 w 538"/>
                <a:gd name="T49" fmla="*/ 59 h 757"/>
                <a:gd name="T50" fmla="*/ 210 w 538"/>
                <a:gd name="T51" fmla="*/ 72 h 757"/>
                <a:gd name="T52" fmla="*/ 122 w 538"/>
                <a:gd name="T53" fmla="*/ 112 h 757"/>
                <a:gd name="T54" fmla="*/ 66 w 538"/>
                <a:gd name="T55" fmla="*/ 76 h 757"/>
                <a:gd name="T56" fmla="*/ 112 w 538"/>
                <a:gd name="T57" fmla="*/ 46 h 757"/>
                <a:gd name="T58" fmla="*/ 175 w 538"/>
                <a:gd name="T59" fmla="*/ 21 h 757"/>
                <a:gd name="T60" fmla="*/ 274 w 538"/>
                <a:gd name="T61" fmla="*/ 2 h 757"/>
                <a:gd name="T62" fmla="*/ 332 w 538"/>
                <a:gd name="T63" fmla="*/ 0 h 757"/>
                <a:gd name="T64" fmla="*/ 403 w 538"/>
                <a:gd name="T65" fmla="*/ 16 h 757"/>
                <a:gd name="T66" fmla="*/ 460 w 538"/>
                <a:gd name="T67" fmla="*/ 53 h 757"/>
                <a:gd name="T68" fmla="*/ 492 w 538"/>
                <a:gd name="T69" fmla="*/ 87 h 757"/>
                <a:gd name="T70" fmla="*/ 523 w 538"/>
                <a:gd name="T71" fmla="*/ 153 h 757"/>
                <a:gd name="T72" fmla="*/ 536 w 538"/>
                <a:gd name="T73" fmla="*/ 237 h 757"/>
                <a:gd name="T74" fmla="*/ 473 w 538"/>
                <a:gd name="T75" fmla="*/ 740 h 757"/>
                <a:gd name="T76" fmla="*/ 246 w 538"/>
                <a:gd name="T77" fmla="*/ 384 h 757"/>
                <a:gd name="T78" fmla="*/ 177 w 538"/>
                <a:gd name="T79" fmla="*/ 401 h 757"/>
                <a:gd name="T80" fmla="*/ 127 w 538"/>
                <a:gd name="T81" fmla="*/ 424 h 757"/>
                <a:gd name="T82" fmla="*/ 104 w 538"/>
                <a:gd name="T83" fmla="*/ 442 h 757"/>
                <a:gd name="T84" fmla="*/ 79 w 538"/>
                <a:gd name="T85" fmla="*/ 480 h 757"/>
                <a:gd name="T86" fmla="*/ 70 w 538"/>
                <a:gd name="T87" fmla="*/ 531 h 757"/>
                <a:gd name="T88" fmla="*/ 70 w 538"/>
                <a:gd name="T89" fmla="*/ 567 h 757"/>
                <a:gd name="T90" fmla="*/ 79 w 538"/>
                <a:gd name="T91" fmla="*/ 610 h 757"/>
                <a:gd name="T92" fmla="*/ 101 w 538"/>
                <a:gd name="T93" fmla="*/ 646 h 757"/>
                <a:gd name="T94" fmla="*/ 122 w 538"/>
                <a:gd name="T95" fmla="*/ 666 h 757"/>
                <a:gd name="T96" fmla="*/ 162 w 538"/>
                <a:gd name="T97" fmla="*/ 687 h 757"/>
                <a:gd name="T98" fmla="*/ 211 w 538"/>
                <a:gd name="T99" fmla="*/ 697 h 757"/>
                <a:gd name="T100" fmla="*/ 256 w 538"/>
                <a:gd name="T101" fmla="*/ 697 h 757"/>
                <a:gd name="T102" fmla="*/ 325 w 538"/>
                <a:gd name="T103" fmla="*/ 679 h 757"/>
                <a:gd name="T104" fmla="*/ 386 w 538"/>
                <a:gd name="T105" fmla="*/ 640 h 757"/>
                <a:gd name="T106" fmla="*/ 419 w 538"/>
                <a:gd name="T107" fmla="*/ 600 h 757"/>
                <a:gd name="T108" fmla="*/ 455 w 538"/>
                <a:gd name="T109" fmla="*/ 532 h 757"/>
                <a:gd name="T110" fmla="*/ 472 w 538"/>
                <a:gd name="T111" fmla="*/ 452 h 757"/>
                <a:gd name="T112" fmla="*/ 274 w 538"/>
                <a:gd name="T113" fmla="*/ 379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8" h="757">
                  <a:moveTo>
                    <a:pt x="473" y="740"/>
                  </a:moveTo>
                  <a:lnTo>
                    <a:pt x="473" y="595"/>
                  </a:lnTo>
                  <a:lnTo>
                    <a:pt x="470" y="595"/>
                  </a:lnTo>
                  <a:lnTo>
                    <a:pt x="470" y="595"/>
                  </a:lnTo>
                  <a:lnTo>
                    <a:pt x="460" y="613"/>
                  </a:lnTo>
                  <a:lnTo>
                    <a:pt x="450" y="630"/>
                  </a:lnTo>
                  <a:lnTo>
                    <a:pt x="439" y="646"/>
                  </a:lnTo>
                  <a:lnTo>
                    <a:pt x="427" y="661"/>
                  </a:lnTo>
                  <a:lnTo>
                    <a:pt x="414" y="676"/>
                  </a:lnTo>
                  <a:lnTo>
                    <a:pt x="401" y="689"/>
                  </a:lnTo>
                  <a:lnTo>
                    <a:pt x="386" y="702"/>
                  </a:lnTo>
                  <a:lnTo>
                    <a:pt x="370" y="714"/>
                  </a:lnTo>
                  <a:lnTo>
                    <a:pt x="370" y="714"/>
                  </a:lnTo>
                  <a:lnTo>
                    <a:pt x="353" y="724"/>
                  </a:lnTo>
                  <a:lnTo>
                    <a:pt x="335" y="732"/>
                  </a:lnTo>
                  <a:lnTo>
                    <a:pt x="318" y="740"/>
                  </a:lnTo>
                  <a:lnTo>
                    <a:pt x="300" y="747"/>
                  </a:lnTo>
                  <a:lnTo>
                    <a:pt x="281" y="752"/>
                  </a:lnTo>
                  <a:lnTo>
                    <a:pt x="262" y="755"/>
                  </a:lnTo>
                  <a:lnTo>
                    <a:pt x="243" y="757"/>
                  </a:lnTo>
                  <a:lnTo>
                    <a:pt x="223" y="757"/>
                  </a:lnTo>
                  <a:lnTo>
                    <a:pt x="223" y="757"/>
                  </a:lnTo>
                  <a:lnTo>
                    <a:pt x="198" y="757"/>
                  </a:lnTo>
                  <a:lnTo>
                    <a:pt x="173" y="753"/>
                  </a:lnTo>
                  <a:lnTo>
                    <a:pt x="152" y="750"/>
                  </a:lnTo>
                  <a:lnTo>
                    <a:pt x="131" y="743"/>
                  </a:lnTo>
                  <a:lnTo>
                    <a:pt x="111" y="735"/>
                  </a:lnTo>
                  <a:lnTo>
                    <a:pt x="93" y="725"/>
                  </a:lnTo>
                  <a:lnTo>
                    <a:pt x="76" y="714"/>
                  </a:lnTo>
                  <a:lnTo>
                    <a:pt x="60" y="699"/>
                  </a:lnTo>
                  <a:lnTo>
                    <a:pt x="60" y="699"/>
                  </a:lnTo>
                  <a:lnTo>
                    <a:pt x="47" y="684"/>
                  </a:lnTo>
                  <a:lnTo>
                    <a:pt x="33" y="669"/>
                  </a:lnTo>
                  <a:lnTo>
                    <a:pt x="23" y="651"/>
                  </a:lnTo>
                  <a:lnTo>
                    <a:pt x="15" y="635"/>
                  </a:lnTo>
                  <a:lnTo>
                    <a:pt x="9" y="615"/>
                  </a:lnTo>
                  <a:lnTo>
                    <a:pt x="4" y="595"/>
                  </a:lnTo>
                  <a:lnTo>
                    <a:pt x="0" y="575"/>
                  </a:lnTo>
                  <a:lnTo>
                    <a:pt x="0" y="554"/>
                  </a:lnTo>
                  <a:lnTo>
                    <a:pt x="0" y="554"/>
                  </a:lnTo>
                  <a:lnTo>
                    <a:pt x="0" y="531"/>
                  </a:lnTo>
                  <a:lnTo>
                    <a:pt x="4" y="508"/>
                  </a:lnTo>
                  <a:lnTo>
                    <a:pt x="9" y="488"/>
                  </a:lnTo>
                  <a:lnTo>
                    <a:pt x="15" y="468"/>
                  </a:lnTo>
                  <a:lnTo>
                    <a:pt x="25" y="450"/>
                  </a:lnTo>
                  <a:lnTo>
                    <a:pt x="35" y="432"/>
                  </a:lnTo>
                  <a:lnTo>
                    <a:pt x="48" y="417"/>
                  </a:lnTo>
                  <a:lnTo>
                    <a:pt x="63" y="402"/>
                  </a:lnTo>
                  <a:lnTo>
                    <a:pt x="79" y="387"/>
                  </a:lnTo>
                  <a:lnTo>
                    <a:pt x="98" y="376"/>
                  </a:lnTo>
                  <a:lnTo>
                    <a:pt x="119" y="364"/>
                  </a:lnTo>
                  <a:lnTo>
                    <a:pt x="140" y="354"/>
                  </a:lnTo>
                  <a:lnTo>
                    <a:pt x="165" y="344"/>
                  </a:lnTo>
                  <a:lnTo>
                    <a:pt x="192" y="336"/>
                  </a:lnTo>
                  <a:lnTo>
                    <a:pt x="220" y="330"/>
                  </a:lnTo>
                  <a:lnTo>
                    <a:pt x="251" y="325"/>
                  </a:lnTo>
                  <a:lnTo>
                    <a:pt x="473" y="292"/>
                  </a:lnTo>
                  <a:lnTo>
                    <a:pt x="473" y="292"/>
                  </a:lnTo>
                  <a:lnTo>
                    <a:pt x="472" y="264"/>
                  </a:lnTo>
                  <a:lnTo>
                    <a:pt x="470" y="237"/>
                  </a:lnTo>
                  <a:lnTo>
                    <a:pt x="467" y="213"/>
                  </a:lnTo>
                  <a:lnTo>
                    <a:pt x="462" y="189"/>
                  </a:lnTo>
                  <a:lnTo>
                    <a:pt x="455" y="168"/>
                  </a:lnTo>
                  <a:lnTo>
                    <a:pt x="449" y="150"/>
                  </a:lnTo>
                  <a:lnTo>
                    <a:pt x="439" y="132"/>
                  </a:lnTo>
                  <a:lnTo>
                    <a:pt x="429" y="117"/>
                  </a:lnTo>
                  <a:lnTo>
                    <a:pt x="417" y="104"/>
                  </a:lnTo>
                  <a:lnTo>
                    <a:pt x="404" y="91"/>
                  </a:lnTo>
                  <a:lnTo>
                    <a:pt x="389" y="81"/>
                  </a:lnTo>
                  <a:lnTo>
                    <a:pt x="375" y="72"/>
                  </a:lnTo>
                  <a:lnTo>
                    <a:pt x="358" y="67"/>
                  </a:lnTo>
                  <a:lnTo>
                    <a:pt x="338" y="63"/>
                  </a:lnTo>
                  <a:lnTo>
                    <a:pt x="318" y="59"/>
                  </a:lnTo>
                  <a:lnTo>
                    <a:pt x="297" y="59"/>
                  </a:lnTo>
                  <a:lnTo>
                    <a:pt x="297" y="59"/>
                  </a:lnTo>
                  <a:lnTo>
                    <a:pt x="267" y="61"/>
                  </a:lnTo>
                  <a:lnTo>
                    <a:pt x="239" y="64"/>
                  </a:lnTo>
                  <a:lnTo>
                    <a:pt x="210" y="72"/>
                  </a:lnTo>
                  <a:lnTo>
                    <a:pt x="180" y="82"/>
                  </a:lnTo>
                  <a:lnTo>
                    <a:pt x="150" y="95"/>
                  </a:lnTo>
                  <a:lnTo>
                    <a:pt x="122" y="112"/>
                  </a:lnTo>
                  <a:lnTo>
                    <a:pt x="94" y="132"/>
                  </a:lnTo>
                  <a:lnTo>
                    <a:pt x="66" y="155"/>
                  </a:lnTo>
                  <a:lnTo>
                    <a:pt x="66" y="76"/>
                  </a:lnTo>
                  <a:lnTo>
                    <a:pt x="66" y="76"/>
                  </a:lnTo>
                  <a:lnTo>
                    <a:pt x="88" y="61"/>
                  </a:lnTo>
                  <a:lnTo>
                    <a:pt x="112" y="46"/>
                  </a:lnTo>
                  <a:lnTo>
                    <a:pt x="142" y="34"/>
                  </a:lnTo>
                  <a:lnTo>
                    <a:pt x="175" y="21"/>
                  </a:lnTo>
                  <a:lnTo>
                    <a:pt x="175" y="21"/>
                  </a:lnTo>
                  <a:lnTo>
                    <a:pt x="208" y="11"/>
                  </a:lnTo>
                  <a:lnTo>
                    <a:pt x="241" y="5"/>
                  </a:lnTo>
                  <a:lnTo>
                    <a:pt x="274" y="2"/>
                  </a:lnTo>
                  <a:lnTo>
                    <a:pt x="304" y="0"/>
                  </a:lnTo>
                  <a:lnTo>
                    <a:pt x="304" y="0"/>
                  </a:lnTo>
                  <a:lnTo>
                    <a:pt x="332" y="0"/>
                  </a:lnTo>
                  <a:lnTo>
                    <a:pt x="356" y="3"/>
                  </a:lnTo>
                  <a:lnTo>
                    <a:pt x="381" y="10"/>
                  </a:lnTo>
                  <a:lnTo>
                    <a:pt x="403" y="16"/>
                  </a:lnTo>
                  <a:lnTo>
                    <a:pt x="424" y="26"/>
                  </a:lnTo>
                  <a:lnTo>
                    <a:pt x="444" y="38"/>
                  </a:lnTo>
                  <a:lnTo>
                    <a:pt x="460" y="53"/>
                  </a:lnTo>
                  <a:lnTo>
                    <a:pt x="477" y="69"/>
                  </a:lnTo>
                  <a:lnTo>
                    <a:pt x="477" y="69"/>
                  </a:lnTo>
                  <a:lnTo>
                    <a:pt x="492" y="87"/>
                  </a:lnTo>
                  <a:lnTo>
                    <a:pt x="503" y="107"/>
                  </a:lnTo>
                  <a:lnTo>
                    <a:pt x="515" y="128"/>
                  </a:lnTo>
                  <a:lnTo>
                    <a:pt x="523" y="153"/>
                  </a:lnTo>
                  <a:lnTo>
                    <a:pt x="529" y="180"/>
                  </a:lnTo>
                  <a:lnTo>
                    <a:pt x="534" y="208"/>
                  </a:lnTo>
                  <a:lnTo>
                    <a:pt x="536" y="237"/>
                  </a:lnTo>
                  <a:lnTo>
                    <a:pt x="538" y="270"/>
                  </a:lnTo>
                  <a:lnTo>
                    <a:pt x="538" y="740"/>
                  </a:lnTo>
                  <a:lnTo>
                    <a:pt x="473" y="740"/>
                  </a:lnTo>
                  <a:close/>
                  <a:moveTo>
                    <a:pt x="274" y="379"/>
                  </a:moveTo>
                  <a:lnTo>
                    <a:pt x="274" y="379"/>
                  </a:lnTo>
                  <a:lnTo>
                    <a:pt x="246" y="384"/>
                  </a:lnTo>
                  <a:lnTo>
                    <a:pt x="221" y="389"/>
                  </a:lnTo>
                  <a:lnTo>
                    <a:pt x="198" y="396"/>
                  </a:lnTo>
                  <a:lnTo>
                    <a:pt x="177" y="401"/>
                  </a:lnTo>
                  <a:lnTo>
                    <a:pt x="159" y="409"/>
                  </a:lnTo>
                  <a:lnTo>
                    <a:pt x="142" y="415"/>
                  </a:lnTo>
                  <a:lnTo>
                    <a:pt x="127" y="424"/>
                  </a:lnTo>
                  <a:lnTo>
                    <a:pt x="114" y="432"/>
                  </a:lnTo>
                  <a:lnTo>
                    <a:pt x="114" y="432"/>
                  </a:lnTo>
                  <a:lnTo>
                    <a:pt x="104" y="442"/>
                  </a:lnTo>
                  <a:lnTo>
                    <a:pt x="94" y="453"/>
                  </a:lnTo>
                  <a:lnTo>
                    <a:pt x="86" y="466"/>
                  </a:lnTo>
                  <a:lnTo>
                    <a:pt x="79" y="480"/>
                  </a:lnTo>
                  <a:lnTo>
                    <a:pt x="75" y="496"/>
                  </a:lnTo>
                  <a:lnTo>
                    <a:pt x="71" y="513"/>
                  </a:lnTo>
                  <a:lnTo>
                    <a:pt x="70" y="531"/>
                  </a:lnTo>
                  <a:lnTo>
                    <a:pt x="68" y="551"/>
                  </a:lnTo>
                  <a:lnTo>
                    <a:pt x="68" y="551"/>
                  </a:lnTo>
                  <a:lnTo>
                    <a:pt x="70" y="567"/>
                  </a:lnTo>
                  <a:lnTo>
                    <a:pt x="71" y="582"/>
                  </a:lnTo>
                  <a:lnTo>
                    <a:pt x="75" y="595"/>
                  </a:lnTo>
                  <a:lnTo>
                    <a:pt x="79" y="610"/>
                  </a:lnTo>
                  <a:lnTo>
                    <a:pt x="84" y="621"/>
                  </a:lnTo>
                  <a:lnTo>
                    <a:pt x="93" y="635"/>
                  </a:lnTo>
                  <a:lnTo>
                    <a:pt x="101" y="646"/>
                  </a:lnTo>
                  <a:lnTo>
                    <a:pt x="111" y="656"/>
                  </a:lnTo>
                  <a:lnTo>
                    <a:pt x="111" y="656"/>
                  </a:lnTo>
                  <a:lnTo>
                    <a:pt x="122" y="666"/>
                  </a:lnTo>
                  <a:lnTo>
                    <a:pt x="134" y="674"/>
                  </a:lnTo>
                  <a:lnTo>
                    <a:pt x="147" y="682"/>
                  </a:lnTo>
                  <a:lnTo>
                    <a:pt x="162" y="687"/>
                  </a:lnTo>
                  <a:lnTo>
                    <a:pt x="177" y="692"/>
                  </a:lnTo>
                  <a:lnTo>
                    <a:pt x="193" y="696"/>
                  </a:lnTo>
                  <a:lnTo>
                    <a:pt x="211" y="697"/>
                  </a:lnTo>
                  <a:lnTo>
                    <a:pt x="229" y="699"/>
                  </a:lnTo>
                  <a:lnTo>
                    <a:pt x="229" y="699"/>
                  </a:lnTo>
                  <a:lnTo>
                    <a:pt x="256" y="697"/>
                  </a:lnTo>
                  <a:lnTo>
                    <a:pt x="281" y="694"/>
                  </a:lnTo>
                  <a:lnTo>
                    <a:pt x="304" y="687"/>
                  </a:lnTo>
                  <a:lnTo>
                    <a:pt x="325" y="679"/>
                  </a:lnTo>
                  <a:lnTo>
                    <a:pt x="347" y="668"/>
                  </a:lnTo>
                  <a:lnTo>
                    <a:pt x="366" y="654"/>
                  </a:lnTo>
                  <a:lnTo>
                    <a:pt x="386" y="640"/>
                  </a:lnTo>
                  <a:lnTo>
                    <a:pt x="404" y="621"/>
                  </a:lnTo>
                  <a:lnTo>
                    <a:pt x="404" y="621"/>
                  </a:lnTo>
                  <a:lnTo>
                    <a:pt x="419" y="600"/>
                  </a:lnTo>
                  <a:lnTo>
                    <a:pt x="434" y="580"/>
                  </a:lnTo>
                  <a:lnTo>
                    <a:pt x="445" y="557"/>
                  </a:lnTo>
                  <a:lnTo>
                    <a:pt x="455" y="532"/>
                  </a:lnTo>
                  <a:lnTo>
                    <a:pt x="464" y="506"/>
                  </a:lnTo>
                  <a:lnTo>
                    <a:pt x="468" y="480"/>
                  </a:lnTo>
                  <a:lnTo>
                    <a:pt x="472" y="452"/>
                  </a:lnTo>
                  <a:lnTo>
                    <a:pt x="473" y="422"/>
                  </a:lnTo>
                  <a:lnTo>
                    <a:pt x="473" y="351"/>
                  </a:lnTo>
                  <a:lnTo>
                    <a:pt x="274" y="379"/>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sp>
          <p:nvSpPr>
            <p:cNvPr id="276" name="Freeform 46"/>
            <p:cNvSpPr>
              <a:spLocks/>
            </p:cNvSpPr>
            <p:nvPr/>
          </p:nvSpPr>
          <p:spPr bwMode="auto">
            <a:xfrm>
              <a:off x="5608638" y="2809875"/>
              <a:ext cx="271463" cy="585788"/>
            </a:xfrm>
            <a:custGeom>
              <a:avLst/>
              <a:gdLst>
                <a:gd name="T0" fmla="*/ 341 w 341"/>
                <a:gd name="T1" fmla="*/ 81 h 737"/>
                <a:gd name="T2" fmla="*/ 341 w 341"/>
                <a:gd name="T3" fmla="*/ 81 h 737"/>
                <a:gd name="T4" fmla="*/ 323 w 341"/>
                <a:gd name="T5" fmla="*/ 71 h 737"/>
                <a:gd name="T6" fmla="*/ 305 w 341"/>
                <a:gd name="T7" fmla="*/ 64 h 737"/>
                <a:gd name="T8" fmla="*/ 285 w 341"/>
                <a:gd name="T9" fmla="*/ 60 h 737"/>
                <a:gd name="T10" fmla="*/ 264 w 341"/>
                <a:gd name="T11" fmla="*/ 58 h 737"/>
                <a:gd name="T12" fmla="*/ 264 w 341"/>
                <a:gd name="T13" fmla="*/ 58 h 737"/>
                <a:gd name="T14" fmla="*/ 244 w 341"/>
                <a:gd name="T15" fmla="*/ 60 h 737"/>
                <a:gd name="T16" fmla="*/ 224 w 341"/>
                <a:gd name="T17" fmla="*/ 64 h 737"/>
                <a:gd name="T18" fmla="*/ 205 w 341"/>
                <a:gd name="T19" fmla="*/ 71 h 737"/>
                <a:gd name="T20" fmla="*/ 187 w 341"/>
                <a:gd name="T21" fmla="*/ 81 h 737"/>
                <a:gd name="T22" fmla="*/ 168 w 341"/>
                <a:gd name="T23" fmla="*/ 92 h 737"/>
                <a:gd name="T24" fmla="*/ 152 w 341"/>
                <a:gd name="T25" fmla="*/ 107 h 737"/>
                <a:gd name="T26" fmla="*/ 137 w 341"/>
                <a:gd name="T27" fmla="*/ 125 h 737"/>
                <a:gd name="T28" fmla="*/ 122 w 341"/>
                <a:gd name="T29" fmla="*/ 147 h 737"/>
                <a:gd name="T30" fmla="*/ 122 w 341"/>
                <a:gd name="T31" fmla="*/ 147 h 737"/>
                <a:gd name="T32" fmla="*/ 107 w 341"/>
                <a:gd name="T33" fmla="*/ 170 h 737"/>
                <a:gd name="T34" fmla="*/ 96 w 341"/>
                <a:gd name="T35" fmla="*/ 195 h 737"/>
                <a:gd name="T36" fmla="*/ 86 w 341"/>
                <a:gd name="T37" fmla="*/ 223 h 737"/>
                <a:gd name="T38" fmla="*/ 78 w 341"/>
                <a:gd name="T39" fmla="*/ 254 h 737"/>
                <a:gd name="T40" fmla="*/ 71 w 341"/>
                <a:gd name="T41" fmla="*/ 285 h 737"/>
                <a:gd name="T42" fmla="*/ 68 w 341"/>
                <a:gd name="T43" fmla="*/ 320 h 737"/>
                <a:gd name="T44" fmla="*/ 65 w 341"/>
                <a:gd name="T45" fmla="*/ 358 h 737"/>
                <a:gd name="T46" fmla="*/ 63 w 341"/>
                <a:gd name="T47" fmla="*/ 398 h 737"/>
                <a:gd name="T48" fmla="*/ 63 w 341"/>
                <a:gd name="T49" fmla="*/ 737 h 737"/>
                <a:gd name="T50" fmla="*/ 0 w 341"/>
                <a:gd name="T51" fmla="*/ 737 h 737"/>
                <a:gd name="T52" fmla="*/ 0 w 341"/>
                <a:gd name="T53" fmla="*/ 13 h 737"/>
                <a:gd name="T54" fmla="*/ 63 w 341"/>
                <a:gd name="T55" fmla="*/ 13 h 737"/>
                <a:gd name="T56" fmla="*/ 63 w 341"/>
                <a:gd name="T57" fmla="*/ 175 h 737"/>
                <a:gd name="T58" fmla="*/ 66 w 341"/>
                <a:gd name="T59" fmla="*/ 175 h 737"/>
                <a:gd name="T60" fmla="*/ 66 w 341"/>
                <a:gd name="T61" fmla="*/ 175 h 737"/>
                <a:gd name="T62" fmla="*/ 73 w 341"/>
                <a:gd name="T63" fmla="*/ 153 h 737"/>
                <a:gd name="T64" fmla="*/ 81 w 341"/>
                <a:gd name="T65" fmla="*/ 135 h 737"/>
                <a:gd name="T66" fmla="*/ 89 w 341"/>
                <a:gd name="T67" fmla="*/ 117 h 737"/>
                <a:gd name="T68" fmla="*/ 99 w 341"/>
                <a:gd name="T69" fmla="*/ 101 h 737"/>
                <a:gd name="T70" fmla="*/ 109 w 341"/>
                <a:gd name="T71" fmla="*/ 86 h 737"/>
                <a:gd name="T72" fmla="*/ 119 w 341"/>
                <a:gd name="T73" fmla="*/ 71 h 737"/>
                <a:gd name="T74" fmla="*/ 132 w 341"/>
                <a:gd name="T75" fmla="*/ 58 h 737"/>
                <a:gd name="T76" fmla="*/ 145 w 341"/>
                <a:gd name="T77" fmla="*/ 46 h 737"/>
                <a:gd name="T78" fmla="*/ 145 w 341"/>
                <a:gd name="T79" fmla="*/ 46 h 737"/>
                <a:gd name="T80" fmla="*/ 159 w 341"/>
                <a:gd name="T81" fmla="*/ 35 h 737"/>
                <a:gd name="T82" fmla="*/ 173 w 341"/>
                <a:gd name="T83" fmla="*/ 25 h 737"/>
                <a:gd name="T84" fmla="*/ 187 w 341"/>
                <a:gd name="T85" fmla="*/ 18 h 737"/>
                <a:gd name="T86" fmla="*/ 203 w 341"/>
                <a:gd name="T87" fmla="*/ 12 h 737"/>
                <a:gd name="T88" fmla="*/ 218 w 341"/>
                <a:gd name="T89" fmla="*/ 7 h 737"/>
                <a:gd name="T90" fmla="*/ 234 w 341"/>
                <a:gd name="T91" fmla="*/ 3 h 737"/>
                <a:gd name="T92" fmla="*/ 251 w 341"/>
                <a:gd name="T93" fmla="*/ 0 h 737"/>
                <a:gd name="T94" fmla="*/ 269 w 341"/>
                <a:gd name="T95" fmla="*/ 0 h 737"/>
                <a:gd name="T96" fmla="*/ 269 w 341"/>
                <a:gd name="T97" fmla="*/ 0 h 737"/>
                <a:gd name="T98" fmla="*/ 289 w 341"/>
                <a:gd name="T99" fmla="*/ 0 h 737"/>
                <a:gd name="T100" fmla="*/ 307 w 341"/>
                <a:gd name="T101" fmla="*/ 3 h 737"/>
                <a:gd name="T102" fmla="*/ 325 w 341"/>
                <a:gd name="T103" fmla="*/ 7 h 737"/>
                <a:gd name="T104" fmla="*/ 341 w 341"/>
                <a:gd name="T105" fmla="*/ 12 h 737"/>
                <a:gd name="T106" fmla="*/ 341 w 341"/>
                <a:gd name="T107" fmla="*/ 81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1" h="737">
                  <a:moveTo>
                    <a:pt x="341" y="81"/>
                  </a:moveTo>
                  <a:lnTo>
                    <a:pt x="341" y="81"/>
                  </a:lnTo>
                  <a:lnTo>
                    <a:pt x="323" y="71"/>
                  </a:lnTo>
                  <a:lnTo>
                    <a:pt x="305" y="64"/>
                  </a:lnTo>
                  <a:lnTo>
                    <a:pt x="285" y="60"/>
                  </a:lnTo>
                  <a:lnTo>
                    <a:pt x="264" y="58"/>
                  </a:lnTo>
                  <a:lnTo>
                    <a:pt x="264" y="58"/>
                  </a:lnTo>
                  <a:lnTo>
                    <a:pt x="244" y="60"/>
                  </a:lnTo>
                  <a:lnTo>
                    <a:pt x="224" y="64"/>
                  </a:lnTo>
                  <a:lnTo>
                    <a:pt x="205" y="71"/>
                  </a:lnTo>
                  <a:lnTo>
                    <a:pt x="187" y="81"/>
                  </a:lnTo>
                  <a:lnTo>
                    <a:pt x="168" y="92"/>
                  </a:lnTo>
                  <a:lnTo>
                    <a:pt x="152" y="107"/>
                  </a:lnTo>
                  <a:lnTo>
                    <a:pt x="137" y="125"/>
                  </a:lnTo>
                  <a:lnTo>
                    <a:pt x="122" y="147"/>
                  </a:lnTo>
                  <a:lnTo>
                    <a:pt x="122" y="147"/>
                  </a:lnTo>
                  <a:lnTo>
                    <a:pt x="107" y="170"/>
                  </a:lnTo>
                  <a:lnTo>
                    <a:pt x="96" y="195"/>
                  </a:lnTo>
                  <a:lnTo>
                    <a:pt x="86" y="223"/>
                  </a:lnTo>
                  <a:lnTo>
                    <a:pt x="78" y="254"/>
                  </a:lnTo>
                  <a:lnTo>
                    <a:pt x="71" y="285"/>
                  </a:lnTo>
                  <a:lnTo>
                    <a:pt x="68" y="320"/>
                  </a:lnTo>
                  <a:lnTo>
                    <a:pt x="65" y="358"/>
                  </a:lnTo>
                  <a:lnTo>
                    <a:pt x="63" y="398"/>
                  </a:lnTo>
                  <a:lnTo>
                    <a:pt x="63" y="737"/>
                  </a:lnTo>
                  <a:lnTo>
                    <a:pt x="0" y="737"/>
                  </a:lnTo>
                  <a:lnTo>
                    <a:pt x="0" y="13"/>
                  </a:lnTo>
                  <a:lnTo>
                    <a:pt x="63" y="13"/>
                  </a:lnTo>
                  <a:lnTo>
                    <a:pt x="63" y="175"/>
                  </a:lnTo>
                  <a:lnTo>
                    <a:pt x="66" y="175"/>
                  </a:lnTo>
                  <a:lnTo>
                    <a:pt x="66" y="175"/>
                  </a:lnTo>
                  <a:lnTo>
                    <a:pt x="73" y="153"/>
                  </a:lnTo>
                  <a:lnTo>
                    <a:pt x="81" y="135"/>
                  </a:lnTo>
                  <a:lnTo>
                    <a:pt x="89" y="117"/>
                  </a:lnTo>
                  <a:lnTo>
                    <a:pt x="99" y="101"/>
                  </a:lnTo>
                  <a:lnTo>
                    <a:pt x="109" y="86"/>
                  </a:lnTo>
                  <a:lnTo>
                    <a:pt x="119" y="71"/>
                  </a:lnTo>
                  <a:lnTo>
                    <a:pt x="132" y="58"/>
                  </a:lnTo>
                  <a:lnTo>
                    <a:pt x="145" y="46"/>
                  </a:lnTo>
                  <a:lnTo>
                    <a:pt x="145" y="46"/>
                  </a:lnTo>
                  <a:lnTo>
                    <a:pt x="159" y="35"/>
                  </a:lnTo>
                  <a:lnTo>
                    <a:pt x="173" y="25"/>
                  </a:lnTo>
                  <a:lnTo>
                    <a:pt x="187" y="18"/>
                  </a:lnTo>
                  <a:lnTo>
                    <a:pt x="203" y="12"/>
                  </a:lnTo>
                  <a:lnTo>
                    <a:pt x="218" y="7"/>
                  </a:lnTo>
                  <a:lnTo>
                    <a:pt x="234" y="3"/>
                  </a:lnTo>
                  <a:lnTo>
                    <a:pt x="251" y="0"/>
                  </a:lnTo>
                  <a:lnTo>
                    <a:pt x="269" y="0"/>
                  </a:lnTo>
                  <a:lnTo>
                    <a:pt x="269" y="0"/>
                  </a:lnTo>
                  <a:lnTo>
                    <a:pt x="289" y="0"/>
                  </a:lnTo>
                  <a:lnTo>
                    <a:pt x="307" y="3"/>
                  </a:lnTo>
                  <a:lnTo>
                    <a:pt x="325" y="7"/>
                  </a:lnTo>
                  <a:lnTo>
                    <a:pt x="341" y="12"/>
                  </a:lnTo>
                  <a:lnTo>
                    <a:pt x="341" y="81"/>
                  </a:lnTo>
                  <a:close/>
                </a:path>
              </a:pathLst>
            </a:custGeom>
            <a:solidFill>
              <a:srgbClr val="02A0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mn-ea"/>
                <a:cs typeface="Arial"/>
              </a:endParaRPr>
            </a:p>
          </p:txBody>
        </p:sp>
      </p:grpSp>
      <p:sp>
        <p:nvSpPr>
          <p:cNvPr id="278" name="TextBox 277"/>
          <p:cNvSpPr txBox="1">
            <a:spLocks/>
          </p:cNvSpPr>
          <p:nvPr/>
        </p:nvSpPr>
        <p:spPr>
          <a:xfrm>
            <a:off x="0" y="6611781"/>
            <a:ext cx="12192000" cy="246221"/>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575757"/>
                </a:solidFill>
                <a:effectLst/>
                <a:uLnTx/>
                <a:uFillTx/>
                <a:latin typeface="Arial"/>
                <a:ea typeface="+mn-ea"/>
                <a:cs typeface="Arial"/>
              </a:rPr>
              <a:t>© 2016 Billion Dollar Graphics. </a:t>
            </a:r>
            <a:r>
              <a:rPr kumimoji="0" lang="en-US" sz="1000" b="1" i="0" u="none" strike="noStrike" kern="1200" cap="none" spc="0" normalizeH="0" baseline="0" noProof="0" dirty="0">
                <a:ln>
                  <a:noFill/>
                </a:ln>
                <a:solidFill>
                  <a:srgbClr val="575757"/>
                </a:solidFill>
                <a:effectLst/>
                <a:uLnTx/>
                <a:uFillTx/>
                <a:latin typeface="Arial"/>
                <a:ea typeface="+mn-ea"/>
                <a:cs typeface="Arial"/>
              </a:rPr>
              <a:t>All rights reserved.</a:t>
            </a:r>
            <a:r>
              <a:rPr kumimoji="0" lang="en-US" sz="1000" b="0" i="0" u="none" strike="noStrike" kern="1200" cap="none" spc="0" normalizeH="0" baseline="0" noProof="0" dirty="0">
                <a:ln>
                  <a:noFill/>
                </a:ln>
                <a:solidFill>
                  <a:srgbClr val="575757"/>
                </a:solidFill>
                <a:effectLst/>
                <a:uLnTx/>
                <a:uFillTx/>
                <a:latin typeface="Arial"/>
                <a:ea typeface="+mn-ea"/>
                <a:cs typeface="Arial"/>
              </a:rPr>
              <a:t> If sharing this content, please give attribution to Mike Parkinson and Billion Dollar Graphics and keep the copyright notification and logo.</a:t>
            </a:r>
          </a:p>
        </p:txBody>
      </p:sp>
      <p:sp>
        <p:nvSpPr>
          <p:cNvPr id="279" name="TextBox 278"/>
          <p:cNvSpPr txBox="1"/>
          <p:nvPr/>
        </p:nvSpPr>
        <p:spPr>
          <a:xfrm>
            <a:off x="2133600" y="156002"/>
            <a:ext cx="9804400" cy="469359"/>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128FB9"/>
                </a:solidFill>
                <a:effectLst/>
                <a:uLnTx/>
                <a:uFillTx/>
                <a:latin typeface="Arial"/>
                <a:ea typeface="+mn-ea"/>
                <a:cs typeface="Arial"/>
              </a:rPr>
              <a:t>How to Make Hexagon Venn Graphic in PowerPoint</a:t>
            </a:r>
          </a:p>
        </p:txBody>
      </p:sp>
      <p:grpSp>
        <p:nvGrpSpPr>
          <p:cNvPr id="86" name="Group 85"/>
          <p:cNvGrpSpPr/>
          <p:nvPr/>
        </p:nvGrpSpPr>
        <p:grpSpPr>
          <a:xfrm>
            <a:off x="177800" y="3705497"/>
            <a:ext cx="11823593" cy="2825496"/>
            <a:chOff x="177800" y="774700"/>
            <a:chExt cx="10121221" cy="2825496"/>
          </a:xfrm>
          <a:solidFill>
            <a:srgbClr val="FFFFFF"/>
          </a:solidFill>
        </p:grpSpPr>
        <p:sp>
          <p:nvSpPr>
            <p:cNvPr id="87" name="Rectangle 86"/>
            <p:cNvSpPr/>
            <p:nvPr/>
          </p:nvSpPr>
          <p:spPr bwMode="auto">
            <a:xfrm>
              <a:off x="177800"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88" name="Rectangle 87"/>
            <p:cNvSpPr/>
            <p:nvPr/>
          </p:nvSpPr>
          <p:spPr bwMode="auto">
            <a:xfrm>
              <a:off x="1883833"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89" name="Rectangle 88"/>
            <p:cNvSpPr/>
            <p:nvPr/>
          </p:nvSpPr>
          <p:spPr bwMode="auto">
            <a:xfrm>
              <a:off x="3589866"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90" name="Rectangle 89"/>
            <p:cNvSpPr/>
            <p:nvPr/>
          </p:nvSpPr>
          <p:spPr bwMode="auto">
            <a:xfrm>
              <a:off x="5295899"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91" name="Rectangle 90"/>
            <p:cNvSpPr/>
            <p:nvPr/>
          </p:nvSpPr>
          <p:spPr bwMode="auto">
            <a:xfrm>
              <a:off x="7001932"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sp>
          <p:nvSpPr>
            <p:cNvPr id="92" name="Rectangle 91"/>
            <p:cNvSpPr/>
            <p:nvPr/>
          </p:nvSpPr>
          <p:spPr bwMode="auto">
            <a:xfrm>
              <a:off x="8707965" y="774700"/>
              <a:ext cx="1591056" cy="2825496"/>
            </a:xfrm>
            <a:prstGeom prst="rect">
              <a:avLst/>
            </a:prstGeom>
            <a:grpFill/>
            <a:ln w="9525" cap="flat" cmpd="sng" algn="ctr">
              <a:solidFill>
                <a:srgbClr val="C0C0C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mn-ea"/>
                <a:cs typeface="Arial"/>
              </a:endParaRPr>
            </a:p>
          </p:txBody>
        </p:sp>
      </p:grpSp>
      <p:sp>
        <p:nvSpPr>
          <p:cNvPr id="233" name="TextBox 232"/>
          <p:cNvSpPr txBox="1"/>
          <p:nvPr/>
        </p:nvSpPr>
        <p:spPr>
          <a:xfrm>
            <a:off x="206061" y="3734306"/>
            <a:ext cx="1847117" cy="720197"/>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7. Arrows: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an arrow and rotate 315 degrees holding the Shift key. (See below.)</a:t>
            </a:r>
          </a:p>
        </p:txBody>
      </p:sp>
      <p:sp>
        <p:nvSpPr>
          <p:cNvPr id="234" name="TextBox 233"/>
          <p:cNvSpPr txBox="1"/>
          <p:nvPr/>
        </p:nvSpPr>
        <p:spPr>
          <a:xfrm>
            <a:off x="2200984" y="3746500"/>
            <a:ext cx="1879600" cy="563231"/>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8. Arrows: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 rectangle. Scale and position as shown below. </a:t>
            </a:r>
          </a:p>
        </p:txBody>
      </p:sp>
      <p:sp>
        <p:nvSpPr>
          <p:cNvPr id="235" name="TextBox 234"/>
          <p:cNvSpPr txBox="1"/>
          <p:nvPr/>
        </p:nvSpPr>
        <p:spPr>
          <a:xfrm>
            <a:off x="4191889" y="3746500"/>
            <a:ext cx="1879600" cy="1191095"/>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9. Arrows: </a:t>
            </a:r>
            <a:r>
              <a:rPr kumimoji="0" lang="en-US" sz="1200" b="0" i="0" u="none" strike="noStrike" kern="1200" cap="none" spc="0" normalizeH="0" baseline="0" noProof="0" dirty="0">
                <a:ln>
                  <a:noFill/>
                </a:ln>
                <a:solidFill>
                  <a:srgbClr val="000000"/>
                </a:solidFill>
                <a:effectLst/>
                <a:uLnTx/>
                <a:uFillTx/>
                <a:latin typeface="Arial"/>
                <a:ea typeface="+mn-ea"/>
                <a:cs typeface="Arial"/>
              </a:rPr>
              <a:t>Select arrow first and then rectangle. Select Merge Shape and choose Subtract. (The order of selection changes the outcome of the Merge effect.)</a:t>
            </a:r>
          </a:p>
        </p:txBody>
      </p:sp>
      <p:sp>
        <p:nvSpPr>
          <p:cNvPr id="158" name="TextBox 157"/>
          <p:cNvSpPr txBox="1"/>
          <p:nvPr/>
        </p:nvSpPr>
        <p:spPr>
          <a:xfrm>
            <a:off x="6183201" y="3746500"/>
            <a:ext cx="1879600" cy="1034129"/>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10. </a:t>
            </a:r>
            <a:r>
              <a:rPr kumimoji="0" lang="en-US" sz="1200" b="0" i="0" u="none" strike="noStrike" kern="1200" cap="none" spc="0" normalizeH="0" baseline="0" noProof="0" dirty="0">
                <a:ln>
                  <a:noFill/>
                </a:ln>
                <a:solidFill>
                  <a:srgbClr val="000000"/>
                </a:solidFill>
                <a:effectLst/>
                <a:uLnTx/>
                <a:uFillTx/>
                <a:latin typeface="Arial"/>
                <a:ea typeface="+mn-ea"/>
                <a:cs typeface="Arial"/>
              </a:rPr>
              <a:t>Draw a rectangle and scale and position as shown below. Bring the Arrow to the front. Group both arrow elements.</a:t>
            </a:r>
          </a:p>
        </p:txBody>
      </p:sp>
      <p:sp>
        <p:nvSpPr>
          <p:cNvPr id="201" name="TextBox 200"/>
          <p:cNvSpPr txBox="1"/>
          <p:nvPr/>
        </p:nvSpPr>
        <p:spPr>
          <a:xfrm>
            <a:off x="8166449" y="3746500"/>
            <a:ext cx="1841959" cy="877163"/>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11. </a:t>
            </a:r>
            <a:r>
              <a:rPr kumimoji="0" lang="en-US" sz="1200" b="0" i="0" u="none" strike="noStrike" kern="1200" cap="none" spc="0" normalizeH="0" baseline="0" noProof="0" dirty="0">
                <a:ln>
                  <a:noFill/>
                </a:ln>
                <a:solidFill>
                  <a:srgbClr val="000000"/>
                </a:solidFill>
                <a:effectLst/>
                <a:uLnTx/>
                <a:uFillTx/>
                <a:latin typeface="Arial"/>
                <a:ea typeface="+mn-ea"/>
                <a:cs typeface="Arial"/>
              </a:rPr>
              <a:t>Duplicate and position and shown. Hold the Shift key when rotating to constrain the angle.</a:t>
            </a:r>
          </a:p>
        </p:txBody>
      </p:sp>
      <p:sp>
        <p:nvSpPr>
          <p:cNvPr id="93" name="TextBox 92"/>
          <p:cNvSpPr txBox="1"/>
          <p:nvPr/>
        </p:nvSpPr>
        <p:spPr>
          <a:xfrm>
            <a:off x="10142724" y="3746500"/>
            <a:ext cx="1879600" cy="406265"/>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12. </a:t>
            </a:r>
            <a:r>
              <a:rPr kumimoji="0" lang="en-US" sz="1200" b="0" i="0" u="none" strike="noStrike" kern="1200" cap="none" spc="0" normalizeH="0" baseline="0" noProof="0" dirty="0">
                <a:ln>
                  <a:noFill/>
                </a:ln>
                <a:solidFill>
                  <a:srgbClr val="000000"/>
                </a:solidFill>
                <a:effectLst/>
                <a:uLnTx/>
                <a:uFillTx/>
                <a:latin typeface="Arial"/>
                <a:ea typeface="+mn-ea"/>
                <a:cs typeface="Arial"/>
              </a:rPr>
              <a:t>Color and add text boxes as wanted.</a:t>
            </a:r>
          </a:p>
        </p:txBody>
      </p:sp>
      <p:graphicFrame>
        <p:nvGraphicFramePr>
          <p:cNvPr id="95" name="Chart 94"/>
          <p:cNvGraphicFramePr/>
          <p:nvPr/>
        </p:nvGraphicFramePr>
        <p:xfrm>
          <a:off x="220944" y="1743186"/>
          <a:ext cx="1805134" cy="1929006"/>
        </p:xfrm>
        <a:graphic>
          <a:graphicData uri="http://schemas.openxmlformats.org/drawingml/2006/chart">
            <c:chart xmlns:c="http://schemas.openxmlformats.org/drawingml/2006/chart" xmlns:r="http://schemas.openxmlformats.org/officeDocument/2006/relationships" r:id="rId3"/>
          </a:graphicData>
        </a:graphic>
      </p:graphicFrame>
      <p:sp>
        <p:nvSpPr>
          <p:cNvPr id="3" name="Trapezoid 2"/>
          <p:cNvSpPr/>
          <p:nvPr/>
        </p:nvSpPr>
        <p:spPr bwMode="auto">
          <a:xfrm>
            <a:off x="2369938" y="2312952"/>
            <a:ext cx="1458563" cy="954717"/>
          </a:xfrm>
          <a:prstGeom prst="trapezoid">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aphicFrame>
        <p:nvGraphicFramePr>
          <p:cNvPr id="96" name="Chart 95"/>
          <p:cNvGraphicFramePr/>
          <p:nvPr/>
        </p:nvGraphicFramePr>
        <p:xfrm>
          <a:off x="4190092" y="1743186"/>
          <a:ext cx="1805134" cy="1929006"/>
        </p:xfrm>
        <a:graphic>
          <a:graphicData uri="http://schemas.openxmlformats.org/drawingml/2006/chart">
            <c:chart xmlns:c="http://schemas.openxmlformats.org/drawingml/2006/chart" xmlns:r="http://schemas.openxmlformats.org/officeDocument/2006/relationships" r:id="rId4"/>
          </a:graphicData>
        </a:graphic>
      </p:graphicFrame>
      <p:sp>
        <p:nvSpPr>
          <p:cNvPr id="97" name="Trapezoid 96"/>
          <p:cNvSpPr/>
          <p:nvPr/>
        </p:nvSpPr>
        <p:spPr bwMode="auto">
          <a:xfrm rot="5400000">
            <a:off x="4295399" y="2494838"/>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pitchFamily="-97" charset="0"/>
              <a:ea typeface="+mn-ea"/>
              <a:cs typeface="+mn-cs"/>
            </a:endParaRPr>
          </a:p>
        </p:txBody>
      </p:sp>
      <p:graphicFrame>
        <p:nvGraphicFramePr>
          <p:cNvPr id="98" name="Chart 97"/>
          <p:cNvGraphicFramePr/>
          <p:nvPr/>
        </p:nvGraphicFramePr>
        <p:xfrm>
          <a:off x="6185035" y="1743186"/>
          <a:ext cx="1805134" cy="1929006"/>
        </p:xfrm>
        <a:graphic>
          <a:graphicData uri="http://schemas.openxmlformats.org/drawingml/2006/chart">
            <c:chart xmlns:c="http://schemas.openxmlformats.org/drawingml/2006/chart" xmlns:r="http://schemas.openxmlformats.org/officeDocument/2006/relationships" r:id="rId5"/>
          </a:graphicData>
        </a:graphic>
      </p:graphicFrame>
      <p:sp>
        <p:nvSpPr>
          <p:cNvPr id="229" name="TextBox 228"/>
          <p:cNvSpPr txBox="1"/>
          <p:nvPr/>
        </p:nvSpPr>
        <p:spPr>
          <a:xfrm>
            <a:off x="6172199" y="774700"/>
            <a:ext cx="1861489" cy="1191095"/>
          </a:xfrm>
          <a:prstGeom prst="rect">
            <a:avLst/>
          </a:prstGeom>
          <a:noFill/>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a:ea typeface="+mn-ea"/>
                <a:cs typeface="Arial"/>
              </a:rPr>
              <a:t>4. Hexagon: </a:t>
            </a:r>
            <a:r>
              <a:rPr kumimoji="0" lang="en-US" sz="1200" b="0" i="0" u="none" strike="noStrike" kern="1200" cap="none" spc="0" normalizeH="0" baseline="0" noProof="0" dirty="0">
                <a:ln>
                  <a:noFill/>
                </a:ln>
                <a:solidFill>
                  <a:srgbClr val="000000"/>
                </a:solidFill>
                <a:effectLst/>
                <a:uLnTx/>
                <a:uFillTx/>
                <a:latin typeface="Arial"/>
                <a:ea typeface="+mn-ea"/>
                <a:cs typeface="Arial"/>
              </a:rPr>
              <a:t>Duplicate, rotate and position the trapezoid around the pie chart. Hold the Shift key when rotating. Group trapezoids. (See positioning below.) </a:t>
            </a:r>
          </a:p>
        </p:txBody>
      </p:sp>
      <p:grpSp>
        <p:nvGrpSpPr>
          <p:cNvPr id="7" name="Group 6"/>
          <p:cNvGrpSpPr/>
          <p:nvPr/>
        </p:nvGrpSpPr>
        <p:grpSpPr>
          <a:xfrm>
            <a:off x="6448262" y="2123954"/>
            <a:ext cx="1280627" cy="1163844"/>
            <a:chOff x="6448262" y="2123954"/>
            <a:chExt cx="1280627" cy="1163844"/>
          </a:xfrm>
        </p:grpSpPr>
        <p:sp>
          <p:nvSpPr>
            <p:cNvPr id="102" name="Trapezoid 101"/>
            <p:cNvSpPr/>
            <p:nvPr/>
          </p:nvSpPr>
          <p:spPr bwMode="auto">
            <a:xfrm rot="16200000">
              <a:off x="7147488" y="2493433"/>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99" name="Trapezoid 98"/>
            <p:cNvSpPr/>
            <p:nvPr/>
          </p:nvSpPr>
          <p:spPr bwMode="auto">
            <a:xfrm rot="5400000">
              <a:off x="6290342" y="2494838"/>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00" name="Trapezoid 99"/>
            <p:cNvSpPr/>
            <p:nvPr/>
          </p:nvSpPr>
          <p:spPr bwMode="auto">
            <a:xfrm rot="9000000">
              <a:off x="6503067" y="2123954"/>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01" name="Trapezoid 100"/>
            <p:cNvSpPr/>
            <p:nvPr/>
          </p:nvSpPr>
          <p:spPr bwMode="auto">
            <a:xfrm rot="1800000">
              <a:off x="6506242" y="2863138"/>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03" name="Trapezoid 102"/>
            <p:cNvSpPr/>
            <p:nvPr/>
          </p:nvSpPr>
          <p:spPr bwMode="auto">
            <a:xfrm rot="19800000">
              <a:off x="6934763" y="2864317"/>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04" name="Trapezoid 103"/>
            <p:cNvSpPr/>
            <p:nvPr/>
          </p:nvSpPr>
          <p:spPr bwMode="auto">
            <a:xfrm rot="12600000">
              <a:off x="6931588" y="2125133"/>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sp>
        <p:nvSpPr>
          <p:cNvPr id="5" name="Hexagon 4"/>
          <p:cNvSpPr/>
          <p:nvPr/>
        </p:nvSpPr>
        <p:spPr bwMode="auto">
          <a:xfrm rot="5400000">
            <a:off x="8686800" y="2392343"/>
            <a:ext cx="791691" cy="682492"/>
          </a:xfrm>
          <a:prstGeom prst="hexagon">
            <a:avLst/>
          </a:prstGeom>
          <a:solidFill>
            <a:srgbClr val="84DAF4"/>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12" name="Hexagon 111"/>
          <p:cNvSpPr/>
          <p:nvPr/>
        </p:nvSpPr>
        <p:spPr bwMode="auto">
          <a:xfrm rot="5400000">
            <a:off x="10705463" y="2365047"/>
            <a:ext cx="737093" cy="682492"/>
          </a:xfrm>
          <a:prstGeom prst="hexagon">
            <a:avLst/>
          </a:prstGeom>
          <a:solidFill>
            <a:srgbClr val="84DAF4"/>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nvGrpSpPr>
          <p:cNvPr id="105" name="Group 104"/>
          <p:cNvGrpSpPr/>
          <p:nvPr/>
        </p:nvGrpSpPr>
        <p:grpSpPr>
          <a:xfrm>
            <a:off x="10433853" y="2123954"/>
            <a:ext cx="1280627" cy="1163844"/>
            <a:chOff x="6448262" y="2123954"/>
            <a:chExt cx="1280627" cy="1163844"/>
          </a:xfrm>
        </p:grpSpPr>
        <p:sp>
          <p:nvSpPr>
            <p:cNvPr id="106" name="Trapezoid 105"/>
            <p:cNvSpPr/>
            <p:nvPr/>
          </p:nvSpPr>
          <p:spPr bwMode="auto">
            <a:xfrm rot="16200000">
              <a:off x="7147488" y="2493433"/>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07" name="Trapezoid 106"/>
            <p:cNvSpPr/>
            <p:nvPr/>
          </p:nvSpPr>
          <p:spPr bwMode="auto">
            <a:xfrm rot="5400000">
              <a:off x="6290342" y="2494838"/>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08" name="Trapezoid 107"/>
            <p:cNvSpPr/>
            <p:nvPr/>
          </p:nvSpPr>
          <p:spPr bwMode="auto">
            <a:xfrm rot="9000000">
              <a:off x="6503067" y="2123954"/>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09" name="Trapezoid 108"/>
            <p:cNvSpPr/>
            <p:nvPr/>
          </p:nvSpPr>
          <p:spPr bwMode="auto">
            <a:xfrm rot="1800000">
              <a:off x="6506242" y="2863138"/>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10" name="Trapezoid 109"/>
            <p:cNvSpPr/>
            <p:nvPr/>
          </p:nvSpPr>
          <p:spPr bwMode="auto">
            <a:xfrm rot="19800000">
              <a:off x="6934763" y="2864317"/>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11" name="Trapezoid 110"/>
            <p:cNvSpPr/>
            <p:nvPr/>
          </p:nvSpPr>
          <p:spPr bwMode="auto">
            <a:xfrm rot="12600000">
              <a:off x="6931588" y="2125133"/>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sp>
        <p:nvSpPr>
          <p:cNvPr id="117" name="Rectangle 116"/>
          <p:cNvSpPr/>
          <p:nvPr/>
        </p:nvSpPr>
        <p:spPr bwMode="auto">
          <a:xfrm>
            <a:off x="4579090" y="2616592"/>
            <a:ext cx="171940"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1</a:t>
            </a:r>
          </a:p>
        </p:txBody>
      </p:sp>
      <p:sp>
        <p:nvSpPr>
          <p:cNvPr id="118" name="Rectangle 117"/>
          <p:cNvSpPr/>
          <p:nvPr/>
        </p:nvSpPr>
        <p:spPr bwMode="auto">
          <a:xfrm>
            <a:off x="6579769" y="2616592"/>
            <a:ext cx="171940"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1</a:t>
            </a:r>
          </a:p>
        </p:txBody>
      </p:sp>
      <p:sp>
        <p:nvSpPr>
          <p:cNvPr id="119" name="Rectangle 118"/>
          <p:cNvSpPr/>
          <p:nvPr/>
        </p:nvSpPr>
        <p:spPr bwMode="auto">
          <a:xfrm>
            <a:off x="7456356" y="2616592"/>
            <a:ext cx="171940"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charset="0"/>
                <a:ea typeface="Arial" charset="0"/>
                <a:cs typeface="Arial" charset="0"/>
              </a:rPr>
              <a:t>4</a:t>
            </a: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20" name="Rectangle 119"/>
          <p:cNvSpPr/>
          <p:nvPr/>
        </p:nvSpPr>
        <p:spPr bwMode="auto">
          <a:xfrm>
            <a:off x="6775713" y="2224706"/>
            <a:ext cx="171940"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2</a:t>
            </a:r>
          </a:p>
        </p:txBody>
      </p:sp>
      <p:sp>
        <p:nvSpPr>
          <p:cNvPr id="121" name="Rectangle 120"/>
          <p:cNvSpPr/>
          <p:nvPr/>
        </p:nvSpPr>
        <p:spPr bwMode="auto">
          <a:xfrm>
            <a:off x="7232912" y="2224706"/>
            <a:ext cx="171940"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000000"/>
                </a:solidFill>
                <a:effectLst/>
                <a:uLnTx/>
                <a:uFillTx/>
                <a:latin typeface="Arial" charset="0"/>
                <a:ea typeface="Arial" charset="0"/>
                <a:cs typeface="Arial" charset="0"/>
              </a:rPr>
              <a:t>3</a:t>
            </a:r>
            <a:endPar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endParaRPr>
          </a:p>
        </p:txBody>
      </p:sp>
      <p:sp>
        <p:nvSpPr>
          <p:cNvPr id="124" name="Rectangle 123"/>
          <p:cNvSpPr/>
          <p:nvPr/>
        </p:nvSpPr>
        <p:spPr bwMode="auto">
          <a:xfrm>
            <a:off x="6775713" y="2991290"/>
            <a:ext cx="171940"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6</a:t>
            </a:r>
          </a:p>
        </p:txBody>
      </p:sp>
      <p:sp>
        <p:nvSpPr>
          <p:cNvPr id="125" name="Rectangle 124"/>
          <p:cNvSpPr/>
          <p:nvPr/>
        </p:nvSpPr>
        <p:spPr bwMode="auto">
          <a:xfrm>
            <a:off x="7232912" y="2991290"/>
            <a:ext cx="171940" cy="173718"/>
          </a:xfrm>
          <a:prstGeom prst="rect">
            <a:avLst/>
          </a:prstGeom>
          <a:noFill/>
          <a:ln w="9525" cap="flat"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charset="0"/>
                <a:ea typeface="Arial" charset="0"/>
                <a:cs typeface="Arial" charset="0"/>
              </a:rPr>
              <a:t>5</a:t>
            </a:r>
          </a:p>
        </p:txBody>
      </p:sp>
      <p:sp>
        <p:nvSpPr>
          <p:cNvPr id="133" name="Right Arrow 132"/>
          <p:cNvSpPr/>
          <p:nvPr/>
        </p:nvSpPr>
        <p:spPr bwMode="auto">
          <a:xfrm rot="18900000">
            <a:off x="2624439" y="5105552"/>
            <a:ext cx="1303190" cy="837783"/>
          </a:xfrm>
          <a:prstGeom prst="rightArrow">
            <a:avLst>
              <a:gd name="adj1" fmla="val 65152"/>
              <a:gd name="adj2" fmla="val 50000"/>
            </a:avLst>
          </a:prstGeom>
          <a:solidFill>
            <a:srgbClr val="BEF0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31" name="Trapezoid 130"/>
          <p:cNvSpPr/>
          <p:nvPr/>
        </p:nvSpPr>
        <p:spPr bwMode="auto">
          <a:xfrm rot="5400000">
            <a:off x="2170246" y="5475996"/>
            <a:ext cx="1254045" cy="423481"/>
          </a:xfrm>
          <a:prstGeom prst="trapezoid">
            <a:avLst>
              <a:gd name="adj" fmla="val 0"/>
            </a:avLst>
          </a:prstGeom>
          <a:solidFill>
            <a:srgbClr val="A2EAFF">
              <a:alpha val="80000"/>
            </a:srgbClr>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pitchFamily="-97" charset="0"/>
              <a:ea typeface="+mn-ea"/>
              <a:cs typeface="+mn-cs"/>
            </a:endParaRPr>
          </a:p>
        </p:txBody>
      </p:sp>
      <p:sp>
        <p:nvSpPr>
          <p:cNvPr id="134" name="Right Arrow 133"/>
          <p:cNvSpPr/>
          <p:nvPr/>
        </p:nvSpPr>
        <p:spPr bwMode="auto">
          <a:xfrm rot="18900000">
            <a:off x="546623" y="5105553"/>
            <a:ext cx="1303190" cy="837783"/>
          </a:xfrm>
          <a:prstGeom prst="rightArrow">
            <a:avLst>
              <a:gd name="adj1" fmla="val 65152"/>
              <a:gd name="adj2" fmla="val 50000"/>
            </a:avLst>
          </a:prstGeom>
          <a:solidFill>
            <a:srgbClr val="BEF0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38" name="Freeform 137"/>
          <p:cNvSpPr/>
          <p:nvPr/>
        </p:nvSpPr>
        <p:spPr bwMode="auto">
          <a:xfrm rot="18900000">
            <a:off x="4579094" y="5105182"/>
            <a:ext cx="1302142" cy="837783"/>
          </a:xfrm>
          <a:custGeom>
            <a:avLst/>
            <a:gdLst>
              <a:gd name="connsiteX0" fmla="*/ 883251 w 1302142"/>
              <a:gd name="connsiteY0" fmla="*/ 0 h 837783"/>
              <a:gd name="connsiteX1" fmla="*/ 1302142 w 1302142"/>
              <a:gd name="connsiteY1" fmla="*/ 418892 h 837783"/>
              <a:gd name="connsiteX2" fmla="*/ 883251 w 1302142"/>
              <a:gd name="connsiteY2" fmla="*/ 837783 h 837783"/>
              <a:gd name="connsiteX3" fmla="*/ 883251 w 1302142"/>
              <a:gd name="connsiteY3" fmla="*/ 691808 h 837783"/>
              <a:gd name="connsiteX4" fmla="*/ 0 w 1302142"/>
              <a:gd name="connsiteY4" fmla="*/ 691808 h 837783"/>
              <a:gd name="connsiteX5" fmla="*/ 545833 w 1302142"/>
              <a:gd name="connsiteY5" fmla="*/ 145975 h 837783"/>
              <a:gd name="connsiteX6" fmla="*/ 883251 w 1302142"/>
              <a:gd name="connsiteY6" fmla="*/ 145975 h 83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2142" h="837783">
                <a:moveTo>
                  <a:pt x="883251" y="0"/>
                </a:moveTo>
                <a:lnTo>
                  <a:pt x="1302142" y="418892"/>
                </a:lnTo>
                <a:lnTo>
                  <a:pt x="883251" y="837783"/>
                </a:lnTo>
                <a:lnTo>
                  <a:pt x="883251" y="691808"/>
                </a:lnTo>
                <a:lnTo>
                  <a:pt x="0" y="691808"/>
                </a:lnTo>
                <a:lnTo>
                  <a:pt x="545833" y="145975"/>
                </a:lnTo>
                <a:lnTo>
                  <a:pt x="883251" y="145975"/>
                </a:lnTo>
                <a:close/>
              </a:path>
            </a:pathLst>
          </a:custGeom>
          <a:solidFill>
            <a:srgbClr val="BEF0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39" name="Trapezoid 138"/>
          <p:cNvSpPr/>
          <p:nvPr/>
        </p:nvSpPr>
        <p:spPr bwMode="auto">
          <a:xfrm rot="5400000">
            <a:off x="4124007" y="5475996"/>
            <a:ext cx="1254045" cy="423481"/>
          </a:xfrm>
          <a:prstGeom prst="trapezoid">
            <a:avLst>
              <a:gd name="adj" fmla="val 0"/>
            </a:avLst>
          </a:prstGeom>
          <a:noFill/>
          <a:ln w="19050" cap="flat" cmpd="sng" algn="ctr">
            <a:solidFill>
              <a:srgbClr val="3ABAE1"/>
            </a:solidFill>
            <a:prstDash val="sys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12" name="Group 11"/>
          <p:cNvGrpSpPr/>
          <p:nvPr/>
        </p:nvGrpSpPr>
        <p:grpSpPr>
          <a:xfrm>
            <a:off x="6373947" y="5105182"/>
            <a:ext cx="1302142" cy="1070192"/>
            <a:chOff x="6373947" y="5105182"/>
            <a:chExt cx="1302142" cy="1070192"/>
          </a:xfrm>
        </p:grpSpPr>
        <p:sp>
          <p:nvSpPr>
            <p:cNvPr id="10" name="Rectangle 9"/>
            <p:cNvSpPr/>
            <p:nvPr/>
          </p:nvSpPr>
          <p:spPr bwMode="auto">
            <a:xfrm>
              <a:off x="6757806" y="5404103"/>
              <a:ext cx="235615" cy="771271"/>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40" name="Freeform 139"/>
            <p:cNvSpPr/>
            <p:nvPr/>
          </p:nvSpPr>
          <p:spPr bwMode="auto">
            <a:xfrm rot="18900000">
              <a:off x="6373947" y="5105182"/>
              <a:ext cx="1302142" cy="837783"/>
            </a:xfrm>
            <a:custGeom>
              <a:avLst/>
              <a:gdLst>
                <a:gd name="connsiteX0" fmla="*/ 883251 w 1302142"/>
                <a:gd name="connsiteY0" fmla="*/ 0 h 837783"/>
                <a:gd name="connsiteX1" fmla="*/ 1302142 w 1302142"/>
                <a:gd name="connsiteY1" fmla="*/ 418892 h 837783"/>
                <a:gd name="connsiteX2" fmla="*/ 883251 w 1302142"/>
                <a:gd name="connsiteY2" fmla="*/ 837783 h 837783"/>
                <a:gd name="connsiteX3" fmla="*/ 883251 w 1302142"/>
                <a:gd name="connsiteY3" fmla="*/ 691808 h 837783"/>
                <a:gd name="connsiteX4" fmla="*/ 0 w 1302142"/>
                <a:gd name="connsiteY4" fmla="*/ 691808 h 837783"/>
                <a:gd name="connsiteX5" fmla="*/ 545833 w 1302142"/>
                <a:gd name="connsiteY5" fmla="*/ 145975 h 837783"/>
                <a:gd name="connsiteX6" fmla="*/ 883251 w 1302142"/>
                <a:gd name="connsiteY6" fmla="*/ 145975 h 83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2142" h="837783">
                  <a:moveTo>
                    <a:pt x="883251" y="0"/>
                  </a:moveTo>
                  <a:lnTo>
                    <a:pt x="1302142" y="418892"/>
                  </a:lnTo>
                  <a:lnTo>
                    <a:pt x="883251" y="837783"/>
                  </a:lnTo>
                  <a:lnTo>
                    <a:pt x="883251" y="691808"/>
                  </a:lnTo>
                  <a:lnTo>
                    <a:pt x="0" y="691808"/>
                  </a:lnTo>
                  <a:lnTo>
                    <a:pt x="545833" y="145975"/>
                  </a:lnTo>
                  <a:lnTo>
                    <a:pt x="883251" y="145975"/>
                  </a:lnTo>
                  <a:close/>
                </a:path>
              </a:pathLst>
            </a:custGeom>
            <a:solidFill>
              <a:srgbClr val="BEF0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grpSp>
        <p:nvGrpSpPr>
          <p:cNvPr id="11" name="Group 10"/>
          <p:cNvGrpSpPr/>
          <p:nvPr/>
        </p:nvGrpSpPr>
        <p:grpSpPr>
          <a:xfrm>
            <a:off x="8442488" y="4968523"/>
            <a:ext cx="1280627" cy="1163844"/>
            <a:chOff x="8442488" y="4968523"/>
            <a:chExt cx="1280627" cy="1163844"/>
          </a:xfrm>
        </p:grpSpPr>
        <p:sp>
          <p:nvSpPr>
            <p:cNvPr id="142" name="Hexagon 141"/>
            <p:cNvSpPr/>
            <p:nvPr/>
          </p:nvSpPr>
          <p:spPr bwMode="auto">
            <a:xfrm rot="5400000">
              <a:off x="8714098" y="5209616"/>
              <a:ext cx="737093" cy="682492"/>
            </a:xfrm>
            <a:prstGeom prst="hexagon">
              <a:avLst/>
            </a:prstGeom>
            <a:solidFill>
              <a:srgbClr val="84DAF4"/>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nvGrpSpPr>
            <p:cNvPr id="143" name="Group 142"/>
            <p:cNvGrpSpPr/>
            <p:nvPr/>
          </p:nvGrpSpPr>
          <p:grpSpPr>
            <a:xfrm>
              <a:off x="8442488" y="4968523"/>
              <a:ext cx="1280627" cy="1163844"/>
              <a:chOff x="6448262" y="2123954"/>
              <a:chExt cx="1280627" cy="1163844"/>
            </a:xfrm>
          </p:grpSpPr>
          <p:sp>
            <p:nvSpPr>
              <p:cNvPr id="144" name="Trapezoid 143"/>
              <p:cNvSpPr/>
              <p:nvPr/>
            </p:nvSpPr>
            <p:spPr bwMode="auto">
              <a:xfrm rot="16200000">
                <a:off x="7147488" y="2493433"/>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45" name="Trapezoid 144"/>
              <p:cNvSpPr/>
              <p:nvPr/>
            </p:nvSpPr>
            <p:spPr bwMode="auto">
              <a:xfrm rot="5400000">
                <a:off x="6290342" y="2494838"/>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46" name="Trapezoid 145"/>
              <p:cNvSpPr/>
              <p:nvPr/>
            </p:nvSpPr>
            <p:spPr bwMode="auto">
              <a:xfrm rot="9000000">
                <a:off x="6503067" y="2123954"/>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47" name="Trapezoid 146"/>
              <p:cNvSpPr/>
              <p:nvPr/>
            </p:nvSpPr>
            <p:spPr bwMode="auto">
              <a:xfrm rot="1800000">
                <a:off x="6506242" y="2863138"/>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48" name="Trapezoid 147"/>
              <p:cNvSpPr/>
              <p:nvPr/>
            </p:nvSpPr>
            <p:spPr bwMode="auto">
              <a:xfrm rot="19800000">
                <a:off x="6934763" y="2864317"/>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49" name="Trapezoid 148"/>
              <p:cNvSpPr/>
              <p:nvPr/>
            </p:nvSpPr>
            <p:spPr bwMode="auto">
              <a:xfrm rot="12600000">
                <a:off x="6931588" y="2125133"/>
                <a:ext cx="739322" cy="423481"/>
              </a:xfrm>
              <a:prstGeom prst="trapezoid">
                <a:avLst>
                  <a:gd name="adj" fmla="val 57825"/>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grpSp>
      <p:grpSp>
        <p:nvGrpSpPr>
          <p:cNvPr id="153" name="Group 152"/>
          <p:cNvGrpSpPr/>
          <p:nvPr/>
        </p:nvGrpSpPr>
        <p:grpSpPr>
          <a:xfrm>
            <a:off x="8166100" y="5292536"/>
            <a:ext cx="579700" cy="476438"/>
            <a:chOff x="6373947" y="5105182"/>
            <a:chExt cx="1302142" cy="1070192"/>
          </a:xfrm>
        </p:grpSpPr>
        <p:sp>
          <p:nvSpPr>
            <p:cNvPr id="154" name="Rectangle 153"/>
            <p:cNvSpPr/>
            <p:nvPr/>
          </p:nvSpPr>
          <p:spPr bwMode="auto">
            <a:xfrm>
              <a:off x="6757806" y="5404103"/>
              <a:ext cx="235615" cy="771271"/>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55" name="Freeform 154"/>
            <p:cNvSpPr/>
            <p:nvPr/>
          </p:nvSpPr>
          <p:spPr bwMode="auto">
            <a:xfrm rot="18900000">
              <a:off x="6373947" y="5105182"/>
              <a:ext cx="1302142" cy="837783"/>
            </a:xfrm>
            <a:custGeom>
              <a:avLst/>
              <a:gdLst>
                <a:gd name="connsiteX0" fmla="*/ 883251 w 1302142"/>
                <a:gd name="connsiteY0" fmla="*/ 0 h 837783"/>
                <a:gd name="connsiteX1" fmla="*/ 1302142 w 1302142"/>
                <a:gd name="connsiteY1" fmla="*/ 418892 h 837783"/>
                <a:gd name="connsiteX2" fmla="*/ 883251 w 1302142"/>
                <a:gd name="connsiteY2" fmla="*/ 837783 h 837783"/>
                <a:gd name="connsiteX3" fmla="*/ 883251 w 1302142"/>
                <a:gd name="connsiteY3" fmla="*/ 691808 h 837783"/>
                <a:gd name="connsiteX4" fmla="*/ 0 w 1302142"/>
                <a:gd name="connsiteY4" fmla="*/ 691808 h 837783"/>
                <a:gd name="connsiteX5" fmla="*/ 545833 w 1302142"/>
                <a:gd name="connsiteY5" fmla="*/ 145975 h 837783"/>
                <a:gd name="connsiteX6" fmla="*/ 883251 w 1302142"/>
                <a:gd name="connsiteY6" fmla="*/ 145975 h 83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2142" h="837783">
                  <a:moveTo>
                    <a:pt x="883251" y="0"/>
                  </a:moveTo>
                  <a:lnTo>
                    <a:pt x="1302142" y="418892"/>
                  </a:lnTo>
                  <a:lnTo>
                    <a:pt x="883251" y="837783"/>
                  </a:lnTo>
                  <a:lnTo>
                    <a:pt x="883251" y="691808"/>
                  </a:lnTo>
                  <a:lnTo>
                    <a:pt x="0" y="691808"/>
                  </a:lnTo>
                  <a:lnTo>
                    <a:pt x="545833" y="145975"/>
                  </a:lnTo>
                  <a:lnTo>
                    <a:pt x="883251" y="145975"/>
                  </a:lnTo>
                  <a:close/>
                </a:path>
              </a:pathLst>
            </a:custGeom>
            <a:solidFill>
              <a:srgbClr val="BEF0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grpSp>
        <p:nvGrpSpPr>
          <p:cNvPr id="156" name="Group 155"/>
          <p:cNvGrpSpPr/>
          <p:nvPr/>
        </p:nvGrpSpPr>
        <p:grpSpPr>
          <a:xfrm rot="3600000">
            <a:off x="8514149" y="4749497"/>
            <a:ext cx="579700" cy="476438"/>
            <a:chOff x="6373947" y="5105182"/>
            <a:chExt cx="1302142" cy="1070192"/>
          </a:xfrm>
        </p:grpSpPr>
        <p:sp>
          <p:nvSpPr>
            <p:cNvPr id="157" name="Rectangle 156"/>
            <p:cNvSpPr/>
            <p:nvPr/>
          </p:nvSpPr>
          <p:spPr bwMode="auto">
            <a:xfrm>
              <a:off x="6757806" y="5404103"/>
              <a:ext cx="235615" cy="771271"/>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59" name="Freeform 158"/>
            <p:cNvSpPr/>
            <p:nvPr/>
          </p:nvSpPr>
          <p:spPr bwMode="auto">
            <a:xfrm rot="18900000">
              <a:off x="6373947" y="5105182"/>
              <a:ext cx="1302142" cy="837783"/>
            </a:xfrm>
            <a:custGeom>
              <a:avLst/>
              <a:gdLst>
                <a:gd name="connsiteX0" fmla="*/ 883251 w 1302142"/>
                <a:gd name="connsiteY0" fmla="*/ 0 h 837783"/>
                <a:gd name="connsiteX1" fmla="*/ 1302142 w 1302142"/>
                <a:gd name="connsiteY1" fmla="*/ 418892 h 837783"/>
                <a:gd name="connsiteX2" fmla="*/ 883251 w 1302142"/>
                <a:gd name="connsiteY2" fmla="*/ 837783 h 837783"/>
                <a:gd name="connsiteX3" fmla="*/ 883251 w 1302142"/>
                <a:gd name="connsiteY3" fmla="*/ 691808 h 837783"/>
                <a:gd name="connsiteX4" fmla="*/ 0 w 1302142"/>
                <a:gd name="connsiteY4" fmla="*/ 691808 h 837783"/>
                <a:gd name="connsiteX5" fmla="*/ 545833 w 1302142"/>
                <a:gd name="connsiteY5" fmla="*/ 145975 h 837783"/>
                <a:gd name="connsiteX6" fmla="*/ 883251 w 1302142"/>
                <a:gd name="connsiteY6" fmla="*/ 145975 h 83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2142" h="837783">
                  <a:moveTo>
                    <a:pt x="883251" y="0"/>
                  </a:moveTo>
                  <a:lnTo>
                    <a:pt x="1302142" y="418892"/>
                  </a:lnTo>
                  <a:lnTo>
                    <a:pt x="883251" y="837783"/>
                  </a:lnTo>
                  <a:lnTo>
                    <a:pt x="883251" y="691808"/>
                  </a:lnTo>
                  <a:lnTo>
                    <a:pt x="0" y="691808"/>
                  </a:lnTo>
                  <a:lnTo>
                    <a:pt x="545833" y="145975"/>
                  </a:lnTo>
                  <a:lnTo>
                    <a:pt x="883251" y="145975"/>
                  </a:lnTo>
                  <a:close/>
                </a:path>
              </a:pathLst>
            </a:custGeom>
            <a:solidFill>
              <a:srgbClr val="BEF0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grpSp>
        <p:nvGrpSpPr>
          <p:cNvPr id="160" name="Group 159"/>
          <p:cNvGrpSpPr/>
          <p:nvPr/>
        </p:nvGrpSpPr>
        <p:grpSpPr>
          <a:xfrm rot="7200000">
            <a:off x="9136014" y="4787597"/>
            <a:ext cx="579700" cy="476438"/>
            <a:chOff x="6373947" y="5105182"/>
            <a:chExt cx="1302142" cy="1070192"/>
          </a:xfrm>
        </p:grpSpPr>
        <p:sp>
          <p:nvSpPr>
            <p:cNvPr id="161" name="Rectangle 160"/>
            <p:cNvSpPr/>
            <p:nvPr/>
          </p:nvSpPr>
          <p:spPr bwMode="auto">
            <a:xfrm>
              <a:off x="6757806" y="5404103"/>
              <a:ext cx="235615" cy="771271"/>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62" name="Freeform 161"/>
            <p:cNvSpPr/>
            <p:nvPr/>
          </p:nvSpPr>
          <p:spPr bwMode="auto">
            <a:xfrm rot="18900000">
              <a:off x="6373947" y="5105182"/>
              <a:ext cx="1302142" cy="837783"/>
            </a:xfrm>
            <a:custGeom>
              <a:avLst/>
              <a:gdLst>
                <a:gd name="connsiteX0" fmla="*/ 883251 w 1302142"/>
                <a:gd name="connsiteY0" fmla="*/ 0 h 837783"/>
                <a:gd name="connsiteX1" fmla="*/ 1302142 w 1302142"/>
                <a:gd name="connsiteY1" fmla="*/ 418892 h 837783"/>
                <a:gd name="connsiteX2" fmla="*/ 883251 w 1302142"/>
                <a:gd name="connsiteY2" fmla="*/ 837783 h 837783"/>
                <a:gd name="connsiteX3" fmla="*/ 883251 w 1302142"/>
                <a:gd name="connsiteY3" fmla="*/ 691808 h 837783"/>
                <a:gd name="connsiteX4" fmla="*/ 0 w 1302142"/>
                <a:gd name="connsiteY4" fmla="*/ 691808 h 837783"/>
                <a:gd name="connsiteX5" fmla="*/ 545833 w 1302142"/>
                <a:gd name="connsiteY5" fmla="*/ 145975 h 837783"/>
                <a:gd name="connsiteX6" fmla="*/ 883251 w 1302142"/>
                <a:gd name="connsiteY6" fmla="*/ 145975 h 83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2142" h="837783">
                  <a:moveTo>
                    <a:pt x="883251" y="0"/>
                  </a:moveTo>
                  <a:lnTo>
                    <a:pt x="1302142" y="418892"/>
                  </a:lnTo>
                  <a:lnTo>
                    <a:pt x="883251" y="837783"/>
                  </a:lnTo>
                  <a:lnTo>
                    <a:pt x="883251" y="691808"/>
                  </a:lnTo>
                  <a:lnTo>
                    <a:pt x="0" y="691808"/>
                  </a:lnTo>
                  <a:lnTo>
                    <a:pt x="545833" y="145975"/>
                  </a:lnTo>
                  <a:lnTo>
                    <a:pt x="883251" y="145975"/>
                  </a:lnTo>
                  <a:close/>
                </a:path>
              </a:pathLst>
            </a:custGeom>
            <a:solidFill>
              <a:srgbClr val="BEF0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grpSp>
        <p:nvGrpSpPr>
          <p:cNvPr id="163" name="Group 162"/>
          <p:cNvGrpSpPr/>
          <p:nvPr/>
        </p:nvGrpSpPr>
        <p:grpSpPr>
          <a:xfrm rot="10800000">
            <a:off x="9418589" y="5371797"/>
            <a:ext cx="579700" cy="476438"/>
            <a:chOff x="6373947" y="5105182"/>
            <a:chExt cx="1302142" cy="1070192"/>
          </a:xfrm>
        </p:grpSpPr>
        <p:sp>
          <p:nvSpPr>
            <p:cNvPr id="164" name="Rectangle 163"/>
            <p:cNvSpPr/>
            <p:nvPr/>
          </p:nvSpPr>
          <p:spPr bwMode="auto">
            <a:xfrm>
              <a:off x="6757806" y="5404103"/>
              <a:ext cx="235615" cy="771271"/>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65" name="Freeform 164"/>
            <p:cNvSpPr/>
            <p:nvPr/>
          </p:nvSpPr>
          <p:spPr bwMode="auto">
            <a:xfrm rot="18900000">
              <a:off x="6373947" y="5105182"/>
              <a:ext cx="1302142" cy="837783"/>
            </a:xfrm>
            <a:custGeom>
              <a:avLst/>
              <a:gdLst>
                <a:gd name="connsiteX0" fmla="*/ 883251 w 1302142"/>
                <a:gd name="connsiteY0" fmla="*/ 0 h 837783"/>
                <a:gd name="connsiteX1" fmla="*/ 1302142 w 1302142"/>
                <a:gd name="connsiteY1" fmla="*/ 418892 h 837783"/>
                <a:gd name="connsiteX2" fmla="*/ 883251 w 1302142"/>
                <a:gd name="connsiteY2" fmla="*/ 837783 h 837783"/>
                <a:gd name="connsiteX3" fmla="*/ 883251 w 1302142"/>
                <a:gd name="connsiteY3" fmla="*/ 691808 h 837783"/>
                <a:gd name="connsiteX4" fmla="*/ 0 w 1302142"/>
                <a:gd name="connsiteY4" fmla="*/ 691808 h 837783"/>
                <a:gd name="connsiteX5" fmla="*/ 545833 w 1302142"/>
                <a:gd name="connsiteY5" fmla="*/ 145975 h 837783"/>
                <a:gd name="connsiteX6" fmla="*/ 883251 w 1302142"/>
                <a:gd name="connsiteY6" fmla="*/ 145975 h 83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2142" h="837783">
                  <a:moveTo>
                    <a:pt x="883251" y="0"/>
                  </a:moveTo>
                  <a:lnTo>
                    <a:pt x="1302142" y="418892"/>
                  </a:lnTo>
                  <a:lnTo>
                    <a:pt x="883251" y="837783"/>
                  </a:lnTo>
                  <a:lnTo>
                    <a:pt x="883251" y="691808"/>
                  </a:lnTo>
                  <a:lnTo>
                    <a:pt x="0" y="691808"/>
                  </a:lnTo>
                  <a:lnTo>
                    <a:pt x="545833" y="145975"/>
                  </a:lnTo>
                  <a:lnTo>
                    <a:pt x="883251" y="145975"/>
                  </a:lnTo>
                  <a:close/>
                </a:path>
              </a:pathLst>
            </a:custGeom>
            <a:solidFill>
              <a:srgbClr val="BEF0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grpSp>
        <p:nvGrpSpPr>
          <p:cNvPr id="166" name="Group 165"/>
          <p:cNvGrpSpPr/>
          <p:nvPr/>
        </p:nvGrpSpPr>
        <p:grpSpPr>
          <a:xfrm rot="14400000">
            <a:off x="9075689" y="5871686"/>
            <a:ext cx="579700" cy="476438"/>
            <a:chOff x="6373947" y="5105182"/>
            <a:chExt cx="1302142" cy="1070192"/>
          </a:xfrm>
        </p:grpSpPr>
        <p:sp>
          <p:nvSpPr>
            <p:cNvPr id="167" name="Rectangle 166"/>
            <p:cNvSpPr/>
            <p:nvPr/>
          </p:nvSpPr>
          <p:spPr bwMode="auto">
            <a:xfrm>
              <a:off x="6757806" y="5404103"/>
              <a:ext cx="235615" cy="771271"/>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68" name="Freeform 167"/>
            <p:cNvSpPr/>
            <p:nvPr/>
          </p:nvSpPr>
          <p:spPr bwMode="auto">
            <a:xfrm rot="18900000">
              <a:off x="6373947" y="5105182"/>
              <a:ext cx="1302142" cy="837783"/>
            </a:xfrm>
            <a:custGeom>
              <a:avLst/>
              <a:gdLst>
                <a:gd name="connsiteX0" fmla="*/ 883251 w 1302142"/>
                <a:gd name="connsiteY0" fmla="*/ 0 h 837783"/>
                <a:gd name="connsiteX1" fmla="*/ 1302142 w 1302142"/>
                <a:gd name="connsiteY1" fmla="*/ 418892 h 837783"/>
                <a:gd name="connsiteX2" fmla="*/ 883251 w 1302142"/>
                <a:gd name="connsiteY2" fmla="*/ 837783 h 837783"/>
                <a:gd name="connsiteX3" fmla="*/ 883251 w 1302142"/>
                <a:gd name="connsiteY3" fmla="*/ 691808 h 837783"/>
                <a:gd name="connsiteX4" fmla="*/ 0 w 1302142"/>
                <a:gd name="connsiteY4" fmla="*/ 691808 h 837783"/>
                <a:gd name="connsiteX5" fmla="*/ 545833 w 1302142"/>
                <a:gd name="connsiteY5" fmla="*/ 145975 h 837783"/>
                <a:gd name="connsiteX6" fmla="*/ 883251 w 1302142"/>
                <a:gd name="connsiteY6" fmla="*/ 145975 h 83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2142" h="837783">
                  <a:moveTo>
                    <a:pt x="883251" y="0"/>
                  </a:moveTo>
                  <a:lnTo>
                    <a:pt x="1302142" y="418892"/>
                  </a:lnTo>
                  <a:lnTo>
                    <a:pt x="883251" y="837783"/>
                  </a:lnTo>
                  <a:lnTo>
                    <a:pt x="883251" y="691808"/>
                  </a:lnTo>
                  <a:lnTo>
                    <a:pt x="0" y="691808"/>
                  </a:lnTo>
                  <a:lnTo>
                    <a:pt x="545833" y="145975"/>
                  </a:lnTo>
                  <a:lnTo>
                    <a:pt x="883251" y="145975"/>
                  </a:lnTo>
                  <a:close/>
                </a:path>
              </a:pathLst>
            </a:custGeom>
            <a:solidFill>
              <a:srgbClr val="BEF0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grpSp>
        <p:nvGrpSpPr>
          <p:cNvPr id="169" name="Group 168"/>
          <p:cNvGrpSpPr/>
          <p:nvPr/>
        </p:nvGrpSpPr>
        <p:grpSpPr>
          <a:xfrm rot="18000000">
            <a:off x="8440879" y="5830411"/>
            <a:ext cx="579700" cy="476438"/>
            <a:chOff x="6373947" y="5105182"/>
            <a:chExt cx="1302142" cy="1070192"/>
          </a:xfrm>
        </p:grpSpPr>
        <p:sp>
          <p:nvSpPr>
            <p:cNvPr id="170" name="Rectangle 169"/>
            <p:cNvSpPr/>
            <p:nvPr/>
          </p:nvSpPr>
          <p:spPr bwMode="auto">
            <a:xfrm>
              <a:off x="6757806" y="5404103"/>
              <a:ext cx="235615" cy="771271"/>
            </a:xfrm>
            <a:prstGeom prst="rect">
              <a:avLst/>
            </a:prstGeom>
            <a:solidFill>
              <a:srgbClr val="A2EA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sp>
          <p:nvSpPr>
            <p:cNvPr id="171" name="Freeform 170"/>
            <p:cNvSpPr/>
            <p:nvPr/>
          </p:nvSpPr>
          <p:spPr bwMode="auto">
            <a:xfrm rot="18900000">
              <a:off x="6373947" y="5105182"/>
              <a:ext cx="1302142" cy="837783"/>
            </a:xfrm>
            <a:custGeom>
              <a:avLst/>
              <a:gdLst>
                <a:gd name="connsiteX0" fmla="*/ 883251 w 1302142"/>
                <a:gd name="connsiteY0" fmla="*/ 0 h 837783"/>
                <a:gd name="connsiteX1" fmla="*/ 1302142 w 1302142"/>
                <a:gd name="connsiteY1" fmla="*/ 418892 h 837783"/>
                <a:gd name="connsiteX2" fmla="*/ 883251 w 1302142"/>
                <a:gd name="connsiteY2" fmla="*/ 837783 h 837783"/>
                <a:gd name="connsiteX3" fmla="*/ 883251 w 1302142"/>
                <a:gd name="connsiteY3" fmla="*/ 691808 h 837783"/>
                <a:gd name="connsiteX4" fmla="*/ 0 w 1302142"/>
                <a:gd name="connsiteY4" fmla="*/ 691808 h 837783"/>
                <a:gd name="connsiteX5" fmla="*/ 545833 w 1302142"/>
                <a:gd name="connsiteY5" fmla="*/ 145975 h 837783"/>
                <a:gd name="connsiteX6" fmla="*/ 883251 w 1302142"/>
                <a:gd name="connsiteY6" fmla="*/ 145975 h 83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2142" h="837783">
                  <a:moveTo>
                    <a:pt x="883251" y="0"/>
                  </a:moveTo>
                  <a:lnTo>
                    <a:pt x="1302142" y="418892"/>
                  </a:lnTo>
                  <a:lnTo>
                    <a:pt x="883251" y="837783"/>
                  </a:lnTo>
                  <a:lnTo>
                    <a:pt x="883251" y="691808"/>
                  </a:lnTo>
                  <a:lnTo>
                    <a:pt x="0" y="691808"/>
                  </a:lnTo>
                  <a:lnTo>
                    <a:pt x="545833" y="145975"/>
                  </a:lnTo>
                  <a:lnTo>
                    <a:pt x="883251" y="145975"/>
                  </a:lnTo>
                  <a:close/>
                </a:path>
              </a:pathLst>
            </a:custGeom>
            <a:solidFill>
              <a:srgbClr val="BEF0FF"/>
            </a:solidFill>
            <a:ln w="9525" cap="flat" cmpd="sng" algn="ctr">
              <a:solidFill>
                <a:srgbClr val="3ABAE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pitchFamily="-97" charset="0"/>
                <a:ea typeface="+mn-ea"/>
                <a:cs typeface="+mn-cs"/>
              </a:endParaRPr>
            </a:p>
          </p:txBody>
        </p:sp>
      </p:grpSp>
      <p:grpSp>
        <p:nvGrpSpPr>
          <p:cNvPr id="14" name="Group 13"/>
          <p:cNvGrpSpPr/>
          <p:nvPr/>
        </p:nvGrpSpPr>
        <p:grpSpPr>
          <a:xfrm>
            <a:off x="10088322" y="4718421"/>
            <a:ext cx="1974131" cy="1650114"/>
            <a:chOff x="10088322" y="4740474"/>
            <a:chExt cx="1974131" cy="1650114"/>
          </a:xfrm>
        </p:grpSpPr>
        <p:sp>
          <p:nvSpPr>
            <p:cNvPr id="173" name="Rectangle 172"/>
            <p:cNvSpPr/>
            <p:nvPr/>
          </p:nvSpPr>
          <p:spPr bwMode="auto">
            <a:xfrm rot="3600000">
              <a:off x="10621029" y="4784190"/>
              <a:ext cx="186003" cy="340115"/>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74" name="Rectangle 173"/>
            <p:cNvSpPr/>
            <p:nvPr/>
          </p:nvSpPr>
          <p:spPr bwMode="auto">
            <a:xfrm rot="7200000">
              <a:off x="11342925" y="4789055"/>
              <a:ext cx="186003" cy="340115"/>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75" name="Rectangle 174"/>
            <p:cNvSpPr/>
            <p:nvPr/>
          </p:nvSpPr>
          <p:spPr bwMode="auto">
            <a:xfrm rot="10800000">
              <a:off x="11700951" y="5375738"/>
              <a:ext cx="186003" cy="340115"/>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76" name="Rectangle 175"/>
            <p:cNvSpPr/>
            <p:nvPr/>
          </p:nvSpPr>
          <p:spPr bwMode="auto">
            <a:xfrm rot="14400000">
              <a:off x="11349216" y="6006757"/>
              <a:ext cx="186003" cy="340115"/>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77" name="Rectangle 176"/>
            <p:cNvSpPr/>
            <p:nvPr/>
          </p:nvSpPr>
          <p:spPr bwMode="auto">
            <a:xfrm rot="18000000">
              <a:off x="10608804" y="6001547"/>
              <a:ext cx="186003" cy="340115"/>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78" name="Rectangle 177"/>
            <p:cNvSpPr/>
            <p:nvPr/>
          </p:nvSpPr>
          <p:spPr bwMode="auto">
            <a:xfrm>
              <a:off x="10263821" y="5375870"/>
              <a:ext cx="186003" cy="340115"/>
            </a:xfrm>
            <a:prstGeom prst="rect">
              <a:avLst/>
            </a:prstGeom>
            <a:gradFill flip="none" rotWithShape="1">
              <a:gsLst>
                <a:gs pos="0">
                  <a:srgbClr val="011F45"/>
                </a:gs>
                <a:gs pos="100000">
                  <a:srgbClr val="083F99"/>
                </a:gs>
              </a:gsLst>
              <a:lin ang="0" scaled="1"/>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79" name="Hexagon 178"/>
            <p:cNvSpPr/>
            <p:nvPr/>
          </p:nvSpPr>
          <p:spPr>
            <a:xfrm rot="1800000">
              <a:off x="10775700" y="5297003"/>
              <a:ext cx="607587" cy="523782"/>
            </a:xfrm>
            <a:prstGeom prst="hexagon">
              <a:avLst>
                <a:gd name="adj" fmla="val 27564"/>
                <a:gd name="vf" fmla="val 115470"/>
              </a:avLst>
            </a:prstGeom>
            <a:gradFill flip="none" rotWithShape="1">
              <a:gsLst>
                <a:gs pos="41000">
                  <a:srgbClr val="D5D5D5"/>
                </a:gs>
                <a:gs pos="78000">
                  <a:srgbClr val="8C8C8C"/>
                </a:gs>
              </a:gsLst>
              <a:path path="circle">
                <a:fillToRect l="50000" t="50000" r="50000" b="50000"/>
              </a:path>
              <a:tileRect/>
            </a:gradFill>
            <a:ln>
              <a:solidFill>
                <a:srgbClr val="B2B2B2"/>
              </a:solidFill>
            </a:ln>
            <a:effectLst>
              <a:innerShdw blurRad="622300" dir="13500000">
                <a:srgbClr val="000000">
                  <a:alpha val="50000"/>
                </a:srgbClr>
              </a:inn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FFFFFF"/>
                </a:solidFill>
                <a:effectLst/>
                <a:uLnTx/>
                <a:uFillTx/>
                <a:latin typeface="Arial" charset="0"/>
                <a:ea typeface="Arial" charset="0"/>
                <a:cs typeface="Arial" charset="0"/>
              </a:endParaRPr>
            </a:p>
          </p:txBody>
        </p:sp>
        <p:grpSp>
          <p:nvGrpSpPr>
            <p:cNvPr id="180" name="Group 179"/>
            <p:cNvGrpSpPr/>
            <p:nvPr/>
          </p:nvGrpSpPr>
          <p:grpSpPr>
            <a:xfrm rot="1800000">
              <a:off x="10241696" y="4834385"/>
              <a:ext cx="1674758" cy="1450472"/>
              <a:chOff x="2927034" y="609600"/>
              <a:chExt cx="6334758" cy="5486400"/>
            </a:xfrm>
          </p:grpSpPr>
          <p:sp>
            <p:nvSpPr>
              <p:cNvPr id="200" name="Freeform 6"/>
              <p:cNvSpPr>
                <a:spLocks/>
              </p:cNvSpPr>
              <p:nvPr/>
            </p:nvSpPr>
            <p:spPr bwMode="auto">
              <a:xfrm>
                <a:off x="6602413" y="609600"/>
                <a:ext cx="2659379" cy="2743200"/>
              </a:xfrm>
              <a:custGeom>
                <a:avLst/>
                <a:gdLst>
                  <a:gd name="T0" fmla="*/ 799 w 4188"/>
                  <a:gd name="T1" fmla="*/ 4320 h 4320"/>
                  <a:gd name="T2" fmla="*/ 4188 w 4188"/>
                  <a:gd name="T3" fmla="*/ 4320 h 4320"/>
                  <a:gd name="T4" fmla="*/ 1693 w 4188"/>
                  <a:gd name="T5" fmla="*/ 0 h 4320"/>
                  <a:gd name="T6" fmla="*/ 0 w 4188"/>
                  <a:gd name="T7" fmla="*/ 2933 h 4320"/>
                  <a:gd name="T8" fmla="*/ 799 w 4188"/>
                  <a:gd name="T9" fmla="*/ 4320 h 4320"/>
                </a:gdLst>
                <a:ahLst/>
                <a:cxnLst>
                  <a:cxn ang="0">
                    <a:pos x="T0" y="T1"/>
                  </a:cxn>
                  <a:cxn ang="0">
                    <a:pos x="T2" y="T3"/>
                  </a:cxn>
                  <a:cxn ang="0">
                    <a:pos x="T4" y="T5"/>
                  </a:cxn>
                  <a:cxn ang="0">
                    <a:pos x="T6" y="T7"/>
                  </a:cxn>
                  <a:cxn ang="0">
                    <a:pos x="T8" y="T9"/>
                  </a:cxn>
                </a:cxnLst>
                <a:rect l="0" t="0" r="r" b="b"/>
                <a:pathLst>
                  <a:path w="4188" h="4320">
                    <a:moveTo>
                      <a:pt x="799" y="4320"/>
                    </a:moveTo>
                    <a:lnTo>
                      <a:pt x="4188" y="4320"/>
                    </a:lnTo>
                    <a:lnTo>
                      <a:pt x="1693" y="0"/>
                    </a:lnTo>
                    <a:lnTo>
                      <a:pt x="0" y="2933"/>
                    </a:lnTo>
                    <a:lnTo>
                      <a:pt x="799" y="4320"/>
                    </a:lnTo>
                    <a:close/>
                  </a:path>
                </a:pathLst>
              </a:custGeom>
              <a:gradFill flip="none" rotWithShape="1">
                <a:gsLst>
                  <a:gs pos="0">
                    <a:srgbClr val="FFFEFF"/>
                  </a:gs>
                  <a:gs pos="100000">
                    <a:srgbClr val="E8E8E8"/>
                  </a:gs>
                </a:gsLst>
                <a:lin ang="8100000" scaled="0"/>
                <a:tileRect/>
              </a:gradFill>
              <a:ln w="1270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02" name="Freeform 7"/>
              <p:cNvSpPr>
                <a:spLocks/>
              </p:cNvSpPr>
              <p:nvPr/>
            </p:nvSpPr>
            <p:spPr bwMode="auto">
              <a:xfrm>
                <a:off x="4510724" y="609600"/>
                <a:ext cx="3167379" cy="1861820"/>
              </a:xfrm>
              <a:custGeom>
                <a:avLst/>
                <a:gdLst>
                  <a:gd name="T0" fmla="*/ 3295 w 4988"/>
                  <a:gd name="T1" fmla="*/ 2933 h 2933"/>
                  <a:gd name="T2" fmla="*/ 3295 w 4988"/>
                  <a:gd name="T3" fmla="*/ 2933 h 2933"/>
                  <a:gd name="T4" fmla="*/ 4988 w 4988"/>
                  <a:gd name="T5" fmla="*/ 0 h 2933"/>
                  <a:gd name="T6" fmla="*/ 4988 w 4988"/>
                  <a:gd name="T7" fmla="*/ 0 h 2933"/>
                  <a:gd name="T8" fmla="*/ 0 w 4988"/>
                  <a:gd name="T9" fmla="*/ 0 h 2933"/>
                  <a:gd name="T10" fmla="*/ 0 w 4988"/>
                  <a:gd name="T11" fmla="*/ 0 h 2933"/>
                  <a:gd name="T12" fmla="*/ 1695 w 4988"/>
                  <a:gd name="T13" fmla="*/ 2933 h 2933"/>
                  <a:gd name="T14" fmla="*/ 3295 w 4988"/>
                  <a:gd name="T15" fmla="*/ 2933 h 29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8" h="2933">
                    <a:moveTo>
                      <a:pt x="3295" y="2933"/>
                    </a:moveTo>
                    <a:lnTo>
                      <a:pt x="3295" y="2933"/>
                    </a:lnTo>
                    <a:lnTo>
                      <a:pt x="4988" y="0"/>
                    </a:lnTo>
                    <a:lnTo>
                      <a:pt x="4988" y="0"/>
                    </a:lnTo>
                    <a:lnTo>
                      <a:pt x="0" y="0"/>
                    </a:lnTo>
                    <a:lnTo>
                      <a:pt x="0" y="0"/>
                    </a:lnTo>
                    <a:lnTo>
                      <a:pt x="1695" y="2933"/>
                    </a:lnTo>
                    <a:lnTo>
                      <a:pt x="3295" y="2933"/>
                    </a:lnTo>
                    <a:close/>
                  </a:path>
                </a:pathLst>
              </a:custGeom>
              <a:gradFill flip="none" rotWithShape="1">
                <a:gsLst>
                  <a:gs pos="0">
                    <a:srgbClr val="FFFEFF"/>
                  </a:gs>
                  <a:gs pos="100000">
                    <a:srgbClr val="E8E8E8"/>
                  </a:gs>
                </a:gsLst>
                <a:lin ang="5400000" scaled="0"/>
                <a:tileRect/>
              </a:gradFill>
              <a:ln w="1270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03" name="Freeform 8"/>
              <p:cNvSpPr>
                <a:spLocks/>
              </p:cNvSpPr>
              <p:nvPr/>
            </p:nvSpPr>
            <p:spPr bwMode="auto">
              <a:xfrm>
                <a:off x="2927034" y="609600"/>
                <a:ext cx="2659379" cy="2743200"/>
              </a:xfrm>
              <a:custGeom>
                <a:avLst/>
                <a:gdLst>
                  <a:gd name="T0" fmla="*/ 4188 w 4188"/>
                  <a:gd name="T1" fmla="*/ 2933 h 4320"/>
                  <a:gd name="T2" fmla="*/ 4188 w 4188"/>
                  <a:gd name="T3" fmla="*/ 2933 h 4320"/>
                  <a:gd name="T4" fmla="*/ 2493 w 4188"/>
                  <a:gd name="T5" fmla="*/ 0 h 4320"/>
                  <a:gd name="T6" fmla="*/ 0 w 4188"/>
                  <a:gd name="T7" fmla="*/ 4320 h 4320"/>
                  <a:gd name="T8" fmla="*/ 3387 w 4188"/>
                  <a:gd name="T9" fmla="*/ 4320 h 4320"/>
                  <a:gd name="T10" fmla="*/ 4188 w 4188"/>
                  <a:gd name="T11" fmla="*/ 2933 h 4320"/>
                </a:gdLst>
                <a:ahLst/>
                <a:cxnLst>
                  <a:cxn ang="0">
                    <a:pos x="T0" y="T1"/>
                  </a:cxn>
                  <a:cxn ang="0">
                    <a:pos x="T2" y="T3"/>
                  </a:cxn>
                  <a:cxn ang="0">
                    <a:pos x="T4" y="T5"/>
                  </a:cxn>
                  <a:cxn ang="0">
                    <a:pos x="T6" y="T7"/>
                  </a:cxn>
                  <a:cxn ang="0">
                    <a:pos x="T8" y="T9"/>
                  </a:cxn>
                  <a:cxn ang="0">
                    <a:pos x="T10" y="T11"/>
                  </a:cxn>
                </a:cxnLst>
                <a:rect l="0" t="0" r="r" b="b"/>
                <a:pathLst>
                  <a:path w="4188" h="4320">
                    <a:moveTo>
                      <a:pt x="4188" y="2933"/>
                    </a:moveTo>
                    <a:lnTo>
                      <a:pt x="4188" y="2933"/>
                    </a:lnTo>
                    <a:lnTo>
                      <a:pt x="2493" y="0"/>
                    </a:lnTo>
                    <a:lnTo>
                      <a:pt x="0" y="4320"/>
                    </a:lnTo>
                    <a:lnTo>
                      <a:pt x="3387" y="4320"/>
                    </a:lnTo>
                    <a:lnTo>
                      <a:pt x="4188" y="2933"/>
                    </a:lnTo>
                    <a:close/>
                  </a:path>
                </a:pathLst>
              </a:custGeom>
              <a:gradFill flip="none" rotWithShape="1">
                <a:gsLst>
                  <a:gs pos="0">
                    <a:srgbClr val="FFFEFF"/>
                  </a:gs>
                  <a:gs pos="100000">
                    <a:srgbClr val="E8E8E8"/>
                  </a:gs>
                </a:gsLst>
                <a:lin ang="1800000" scaled="0"/>
                <a:tileRect/>
              </a:gradFill>
              <a:ln w="1270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04" name="Freeform 9"/>
              <p:cNvSpPr>
                <a:spLocks/>
              </p:cNvSpPr>
              <p:nvPr/>
            </p:nvSpPr>
            <p:spPr bwMode="auto">
              <a:xfrm>
                <a:off x="2927034" y="3352800"/>
                <a:ext cx="2659379" cy="2743200"/>
              </a:xfrm>
              <a:custGeom>
                <a:avLst/>
                <a:gdLst>
                  <a:gd name="T0" fmla="*/ 4188 w 4188"/>
                  <a:gd name="T1" fmla="*/ 1386 h 4320"/>
                  <a:gd name="T2" fmla="*/ 3387 w 4188"/>
                  <a:gd name="T3" fmla="*/ 0 h 4320"/>
                  <a:gd name="T4" fmla="*/ 0 w 4188"/>
                  <a:gd name="T5" fmla="*/ 0 h 4320"/>
                  <a:gd name="T6" fmla="*/ 2493 w 4188"/>
                  <a:gd name="T7" fmla="*/ 4320 h 4320"/>
                  <a:gd name="T8" fmla="*/ 4188 w 4188"/>
                  <a:gd name="T9" fmla="*/ 1386 h 4320"/>
                  <a:gd name="T10" fmla="*/ 4188 w 4188"/>
                  <a:gd name="T11" fmla="*/ 1386 h 4320"/>
                </a:gdLst>
                <a:ahLst/>
                <a:cxnLst>
                  <a:cxn ang="0">
                    <a:pos x="T0" y="T1"/>
                  </a:cxn>
                  <a:cxn ang="0">
                    <a:pos x="T2" y="T3"/>
                  </a:cxn>
                  <a:cxn ang="0">
                    <a:pos x="T4" y="T5"/>
                  </a:cxn>
                  <a:cxn ang="0">
                    <a:pos x="T6" y="T7"/>
                  </a:cxn>
                  <a:cxn ang="0">
                    <a:pos x="T8" y="T9"/>
                  </a:cxn>
                  <a:cxn ang="0">
                    <a:pos x="T10" y="T11"/>
                  </a:cxn>
                </a:cxnLst>
                <a:rect l="0" t="0" r="r" b="b"/>
                <a:pathLst>
                  <a:path w="4188" h="4320">
                    <a:moveTo>
                      <a:pt x="4188" y="1386"/>
                    </a:moveTo>
                    <a:lnTo>
                      <a:pt x="3387" y="0"/>
                    </a:lnTo>
                    <a:lnTo>
                      <a:pt x="0" y="0"/>
                    </a:lnTo>
                    <a:lnTo>
                      <a:pt x="2493" y="4320"/>
                    </a:lnTo>
                    <a:lnTo>
                      <a:pt x="4188" y="1386"/>
                    </a:lnTo>
                    <a:lnTo>
                      <a:pt x="4188" y="1386"/>
                    </a:lnTo>
                    <a:close/>
                  </a:path>
                </a:pathLst>
              </a:custGeom>
              <a:gradFill flip="none" rotWithShape="1">
                <a:gsLst>
                  <a:gs pos="0">
                    <a:srgbClr val="FFFEFF"/>
                  </a:gs>
                  <a:gs pos="100000">
                    <a:srgbClr val="E8E8E8"/>
                  </a:gs>
                </a:gsLst>
                <a:lin ang="18900000" scaled="0"/>
                <a:tileRect/>
              </a:gradFill>
              <a:ln w="1270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05" name="Freeform 10"/>
              <p:cNvSpPr>
                <a:spLocks/>
              </p:cNvSpPr>
              <p:nvPr/>
            </p:nvSpPr>
            <p:spPr bwMode="auto">
              <a:xfrm>
                <a:off x="4510724" y="4232910"/>
                <a:ext cx="3167379" cy="1863090"/>
              </a:xfrm>
              <a:custGeom>
                <a:avLst/>
                <a:gdLst>
                  <a:gd name="T0" fmla="*/ 3295 w 4988"/>
                  <a:gd name="T1" fmla="*/ 0 h 2934"/>
                  <a:gd name="T2" fmla="*/ 1695 w 4988"/>
                  <a:gd name="T3" fmla="*/ 0 h 2934"/>
                  <a:gd name="T4" fmla="*/ 0 w 4988"/>
                  <a:gd name="T5" fmla="*/ 2934 h 2934"/>
                  <a:gd name="T6" fmla="*/ 0 w 4988"/>
                  <a:gd name="T7" fmla="*/ 2934 h 2934"/>
                  <a:gd name="T8" fmla="*/ 4988 w 4988"/>
                  <a:gd name="T9" fmla="*/ 2934 h 2934"/>
                  <a:gd name="T10" fmla="*/ 4988 w 4988"/>
                  <a:gd name="T11" fmla="*/ 2934 h 2934"/>
                  <a:gd name="T12" fmla="*/ 3295 w 4988"/>
                  <a:gd name="T13" fmla="*/ 0 h 2934"/>
                  <a:gd name="T14" fmla="*/ 3295 w 4988"/>
                  <a:gd name="T15" fmla="*/ 0 h 29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88" h="2934">
                    <a:moveTo>
                      <a:pt x="3295" y="0"/>
                    </a:moveTo>
                    <a:lnTo>
                      <a:pt x="1695" y="0"/>
                    </a:lnTo>
                    <a:lnTo>
                      <a:pt x="0" y="2934"/>
                    </a:lnTo>
                    <a:lnTo>
                      <a:pt x="0" y="2934"/>
                    </a:lnTo>
                    <a:lnTo>
                      <a:pt x="4988" y="2934"/>
                    </a:lnTo>
                    <a:lnTo>
                      <a:pt x="4988" y="2934"/>
                    </a:lnTo>
                    <a:lnTo>
                      <a:pt x="3295" y="0"/>
                    </a:lnTo>
                    <a:lnTo>
                      <a:pt x="3295" y="0"/>
                    </a:lnTo>
                    <a:close/>
                  </a:path>
                </a:pathLst>
              </a:custGeom>
              <a:gradFill flip="none" rotWithShape="1">
                <a:gsLst>
                  <a:gs pos="0">
                    <a:srgbClr val="FFFEFF"/>
                  </a:gs>
                  <a:gs pos="100000">
                    <a:srgbClr val="E8E8E8"/>
                  </a:gs>
                </a:gsLst>
                <a:lin ang="16200000" scaled="0"/>
                <a:tileRect/>
              </a:gradFill>
              <a:ln w="1270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206" name="Freeform 11"/>
              <p:cNvSpPr>
                <a:spLocks/>
              </p:cNvSpPr>
              <p:nvPr/>
            </p:nvSpPr>
            <p:spPr bwMode="auto">
              <a:xfrm>
                <a:off x="6602413" y="3352800"/>
                <a:ext cx="2659379" cy="2743200"/>
              </a:xfrm>
              <a:custGeom>
                <a:avLst/>
                <a:gdLst>
                  <a:gd name="T0" fmla="*/ 799 w 4188"/>
                  <a:gd name="T1" fmla="*/ 0 h 4320"/>
                  <a:gd name="T2" fmla="*/ 0 w 4188"/>
                  <a:gd name="T3" fmla="*/ 1386 h 4320"/>
                  <a:gd name="T4" fmla="*/ 1693 w 4188"/>
                  <a:gd name="T5" fmla="*/ 4320 h 4320"/>
                  <a:gd name="T6" fmla="*/ 4188 w 4188"/>
                  <a:gd name="T7" fmla="*/ 0 h 4320"/>
                  <a:gd name="T8" fmla="*/ 799 w 4188"/>
                  <a:gd name="T9" fmla="*/ 0 h 4320"/>
                </a:gdLst>
                <a:ahLst/>
                <a:cxnLst>
                  <a:cxn ang="0">
                    <a:pos x="T0" y="T1"/>
                  </a:cxn>
                  <a:cxn ang="0">
                    <a:pos x="T2" y="T3"/>
                  </a:cxn>
                  <a:cxn ang="0">
                    <a:pos x="T4" y="T5"/>
                  </a:cxn>
                  <a:cxn ang="0">
                    <a:pos x="T6" y="T7"/>
                  </a:cxn>
                  <a:cxn ang="0">
                    <a:pos x="T8" y="T9"/>
                  </a:cxn>
                </a:cxnLst>
                <a:rect l="0" t="0" r="r" b="b"/>
                <a:pathLst>
                  <a:path w="4188" h="4320">
                    <a:moveTo>
                      <a:pt x="799" y="0"/>
                    </a:moveTo>
                    <a:lnTo>
                      <a:pt x="0" y="1386"/>
                    </a:lnTo>
                    <a:lnTo>
                      <a:pt x="1693" y="4320"/>
                    </a:lnTo>
                    <a:lnTo>
                      <a:pt x="4188" y="0"/>
                    </a:lnTo>
                    <a:lnTo>
                      <a:pt x="799" y="0"/>
                    </a:lnTo>
                    <a:close/>
                  </a:path>
                </a:pathLst>
              </a:custGeom>
              <a:gradFill flip="none" rotWithShape="1">
                <a:gsLst>
                  <a:gs pos="0">
                    <a:srgbClr val="FFFEFF"/>
                  </a:gs>
                  <a:gs pos="100000">
                    <a:srgbClr val="E8E8E8"/>
                  </a:gs>
                </a:gsLst>
                <a:lin ang="12600000" scaled="0"/>
                <a:tileRect/>
              </a:gradFill>
              <a:ln w="12700" cmpd="sng">
                <a:solidFill>
                  <a:srgbClr val="B2B2B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grpSp>
        <p:sp>
          <p:nvSpPr>
            <p:cNvPr id="181" name="TextBox 180"/>
            <p:cNvSpPr txBox="1"/>
            <p:nvPr/>
          </p:nvSpPr>
          <p:spPr>
            <a:xfrm>
              <a:off x="10883888" y="5412911"/>
              <a:ext cx="401434" cy="313932"/>
            </a:xfrm>
            <a:prstGeom prst="rect">
              <a:avLst/>
            </a:prstGeom>
            <a:noFill/>
          </p:spPr>
          <p:txBody>
            <a:bodyPr wrap="square" lIns="0" tIns="0" rIns="0" bIns="0"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rial" charset="0"/>
                  <a:ea typeface="Arial" charset="0"/>
                  <a:cs typeface="Arial" charset="0"/>
                </a:rPr>
                <a:t>Core Concept Here</a:t>
              </a:r>
            </a:p>
          </p:txBody>
        </p:sp>
        <p:sp>
          <p:nvSpPr>
            <p:cNvPr id="182" name="TextBox 181"/>
            <p:cNvSpPr txBox="1"/>
            <p:nvPr/>
          </p:nvSpPr>
          <p:spPr>
            <a:xfrm>
              <a:off x="11097320" y="5152480"/>
              <a:ext cx="345776" cy="13849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5F5F5F"/>
                  </a:solidFill>
                  <a:effectLst/>
                  <a:uLnTx/>
                  <a:uFillTx/>
                  <a:latin typeface="Arial" charset="0"/>
                  <a:ea typeface="Arial" charset="0"/>
                  <a:cs typeface="Arial" charset="0"/>
                </a:rPr>
                <a:t>Element One Here</a:t>
              </a:r>
            </a:p>
          </p:txBody>
        </p:sp>
        <p:sp>
          <p:nvSpPr>
            <p:cNvPr id="183" name="TextBox 182"/>
            <p:cNvSpPr txBox="1"/>
            <p:nvPr/>
          </p:nvSpPr>
          <p:spPr>
            <a:xfrm>
              <a:off x="11367412" y="5443134"/>
              <a:ext cx="248718" cy="20774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5F5F5F"/>
                  </a:solidFill>
                  <a:effectLst/>
                  <a:uLnTx/>
                  <a:uFillTx/>
                  <a:latin typeface="Arial" charset="0"/>
                  <a:ea typeface="Arial" charset="0"/>
                  <a:cs typeface="Arial" charset="0"/>
                </a:rPr>
                <a:t>Element Two Here</a:t>
              </a:r>
            </a:p>
          </p:txBody>
        </p:sp>
        <p:sp>
          <p:nvSpPr>
            <p:cNvPr id="184" name="TextBox 183"/>
            <p:cNvSpPr txBox="1"/>
            <p:nvPr/>
          </p:nvSpPr>
          <p:spPr>
            <a:xfrm>
              <a:off x="11116724" y="5826921"/>
              <a:ext cx="370686" cy="13849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5F5F5F"/>
                  </a:solidFill>
                  <a:effectLst/>
                  <a:uLnTx/>
                  <a:uFillTx/>
                  <a:latin typeface="Arial" charset="0"/>
                  <a:ea typeface="Arial" charset="0"/>
                  <a:cs typeface="Arial" charset="0"/>
                </a:rPr>
                <a:t>Element Three Here</a:t>
              </a:r>
            </a:p>
          </p:txBody>
        </p:sp>
        <p:sp>
          <p:nvSpPr>
            <p:cNvPr id="185" name="TextBox 184"/>
            <p:cNvSpPr txBox="1"/>
            <p:nvPr/>
          </p:nvSpPr>
          <p:spPr>
            <a:xfrm>
              <a:off x="10533716" y="5443134"/>
              <a:ext cx="237150" cy="20774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5F5F5F"/>
                  </a:solidFill>
                  <a:effectLst/>
                  <a:uLnTx/>
                  <a:uFillTx/>
                  <a:latin typeface="Arial" charset="0"/>
                  <a:ea typeface="Arial" charset="0"/>
                  <a:cs typeface="Arial" charset="0"/>
                </a:rPr>
                <a:t>Element Five Here</a:t>
              </a:r>
            </a:p>
          </p:txBody>
        </p:sp>
        <p:sp>
          <p:nvSpPr>
            <p:cNvPr id="186" name="TextBox 185"/>
            <p:cNvSpPr txBox="1"/>
            <p:nvPr/>
          </p:nvSpPr>
          <p:spPr>
            <a:xfrm>
              <a:off x="10705888" y="5826921"/>
              <a:ext cx="345776" cy="13849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5F5F5F"/>
                  </a:solidFill>
                  <a:effectLst/>
                  <a:uLnTx/>
                  <a:uFillTx/>
                  <a:latin typeface="Arial" charset="0"/>
                  <a:ea typeface="Arial" charset="0"/>
                  <a:cs typeface="Arial" charset="0"/>
                </a:rPr>
                <a:t>Element Four Here</a:t>
              </a:r>
            </a:p>
          </p:txBody>
        </p:sp>
        <p:sp>
          <p:nvSpPr>
            <p:cNvPr id="187" name="TextBox 186"/>
            <p:cNvSpPr txBox="1"/>
            <p:nvPr/>
          </p:nvSpPr>
          <p:spPr>
            <a:xfrm>
              <a:off x="10725880" y="5152480"/>
              <a:ext cx="322158" cy="13849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5F5F5F"/>
                  </a:solidFill>
                  <a:effectLst/>
                  <a:uLnTx/>
                  <a:uFillTx/>
                  <a:latin typeface="Arial" charset="0"/>
                  <a:ea typeface="Arial" charset="0"/>
                  <a:cs typeface="Arial" charset="0"/>
                </a:rPr>
                <a:t>Element Six Here</a:t>
              </a:r>
            </a:p>
          </p:txBody>
        </p:sp>
        <p:sp>
          <p:nvSpPr>
            <p:cNvPr id="188" name="Right Arrow 43"/>
            <p:cNvSpPr/>
            <p:nvPr/>
          </p:nvSpPr>
          <p:spPr bwMode="auto">
            <a:xfrm rot="900000">
              <a:off x="10539515" y="4740474"/>
              <a:ext cx="628772" cy="372006"/>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89" name="TextBox 188"/>
            <p:cNvSpPr txBox="1"/>
            <p:nvPr/>
          </p:nvSpPr>
          <p:spPr>
            <a:xfrm rot="960675">
              <a:off x="10712473" y="4869997"/>
              <a:ext cx="401434" cy="13849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FFFEFF"/>
                  </a:solidFill>
                  <a:effectLst/>
                  <a:uLnTx/>
                  <a:uFillTx/>
                  <a:latin typeface="Arial" charset="0"/>
                  <a:ea typeface="Arial" charset="0"/>
                  <a:cs typeface="Arial" charset="0"/>
                </a:rPr>
                <a:t>Connecting Element</a:t>
              </a:r>
            </a:p>
          </p:txBody>
        </p:sp>
        <p:sp>
          <p:nvSpPr>
            <p:cNvPr id="190" name="Right Arrow 43"/>
            <p:cNvSpPr/>
            <p:nvPr/>
          </p:nvSpPr>
          <p:spPr bwMode="auto">
            <a:xfrm rot="4500000">
              <a:off x="11215526" y="4880357"/>
              <a:ext cx="628772" cy="372007"/>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91" name="Right Arrow 43"/>
            <p:cNvSpPr/>
            <p:nvPr/>
          </p:nvSpPr>
          <p:spPr bwMode="auto">
            <a:xfrm rot="8100000">
              <a:off x="11433681" y="5494810"/>
              <a:ext cx="628772" cy="372007"/>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92" name="Right Arrow 43"/>
            <p:cNvSpPr/>
            <p:nvPr/>
          </p:nvSpPr>
          <p:spPr bwMode="auto">
            <a:xfrm rot="11700000">
              <a:off x="10987959" y="6018582"/>
              <a:ext cx="628772" cy="372006"/>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93" name="Right Arrow 43"/>
            <p:cNvSpPr/>
            <p:nvPr/>
          </p:nvSpPr>
          <p:spPr bwMode="auto">
            <a:xfrm rot="15300000">
              <a:off x="10293435" y="5878354"/>
              <a:ext cx="628772" cy="372007"/>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94" name="Right Arrow 43"/>
            <p:cNvSpPr/>
            <p:nvPr/>
          </p:nvSpPr>
          <p:spPr bwMode="auto">
            <a:xfrm rot="18900000">
              <a:off x="10088322" y="5224907"/>
              <a:ext cx="628772" cy="372007"/>
            </a:xfrm>
            <a:custGeom>
              <a:avLst/>
              <a:gdLst>
                <a:gd name="connsiteX0" fmla="*/ 1553541 w 2391741"/>
                <a:gd name="connsiteY0" fmla="*/ 0 h 1676400"/>
                <a:gd name="connsiteX1" fmla="*/ 2391741 w 2391741"/>
                <a:gd name="connsiteY1" fmla="*/ 838200 h 1676400"/>
                <a:gd name="connsiteX2" fmla="*/ 1553541 w 2391741"/>
                <a:gd name="connsiteY2" fmla="*/ 1676400 h 1676400"/>
                <a:gd name="connsiteX3" fmla="*/ 1553541 w 2391741"/>
                <a:gd name="connsiteY3" fmla="*/ 1384304 h 1676400"/>
                <a:gd name="connsiteX4" fmla="*/ 0 w 2391741"/>
                <a:gd name="connsiteY4" fmla="*/ 1384304 h 1676400"/>
                <a:gd name="connsiteX5" fmla="*/ 637981 w 2391741"/>
                <a:gd name="connsiteY5" fmla="*/ 282145 h 1676400"/>
                <a:gd name="connsiteX6" fmla="*/ 1553541 w 2391741"/>
                <a:gd name="connsiteY6" fmla="*/ 292096 h 1676400"/>
                <a:gd name="connsiteX7" fmla="*/ 1553541 w 2391741"/>
                <a:gd name="connsiteY7" fmla="*/ 0 h 1676400"/>
                <a:gd name="connsiteX0" fmla="*/ 2014122 w 2852322"/>
                <a:gd name="connsiteY0" fmla="*/ 0 h 1676400"/>
                <a:gd name="connsiteX1" fmla="*/ 2852322 w 2852322"/>
                <a:gd name="connsiteY1" fmla="*/ 838200 h 1676400"/>
                <a:gd name="connsiteX2" fmla="*/ 2014122 w 2852322"/>
                <a:gd name="connsiteY2" fmla="*/ 1676400 h 1676400"/>
                <a:gd name="connsiteX3" fmla="*/ 2014122 w 2852322"/>
                <a:gd name="connsiteY3" fmla="*/ 1384304 h 1676400"/>
                <a:gd name="connsiteX4" fmla="*/ 0 w 2852322"/>
                <a:gd name="connsiteY4" fmla="*/ 1385797 h 1676400"/>
                <a:gd name="connsiteX5" fmla="*/ 1098562 w 2852322"/>
                <a:gd name="connsiteY5" fmla="*/ 282145 h 1676400"/>
                <a:gd name="connsiteX6" fmla="*/ 2014122 w 2852322"/>
                <a:gd name="connsiteY6" fmla="*/ 292096 h 1676400"/>
                <a:gd name="connsiteX7" fmla="*/ 2014122 w 2852322"/>
                <a:gd name="connsiteY7" fmla="*/ 0 h 1676400"/>
                <a:gd name="connsiteX0" fmla="*/ 1995281 w 2833481"/>
                <a:gd name="connsiteY0" fmla="*/ 0 h 1676400"/>
                <a:gd name="connsiteX1" fmla="*/ 2833481 w 2833481"/>
                <a:gd name="connsiteY1" fmla="*/ 838200 h 1676400"/>
                <a:gd name="connsiteX2" fmla="*/ 1995281 w 2833481"/>
                <a:gd name="connsiteY2" fmla="*/ 1676400 h 1676400"/>
                <a:gd name="connsiteX3" fmla="*/ 1995281 w 2833481"/>
                <a:gd name="connsiteY3" fmla="*/ 1384304 h 1676400"/>
                <a:gd name="connsiteX4" fmla="*/ 0 w 2833481"/>
                <a:gd name="connsiteY4" fmla="*/ 1364549 h 1676400"/>
                <a:gd name="connsiteX5" fmla="*/ 1079721 w 2833481"/>
                <a:gd name="connsiteY5" fmla="*/ 282145 h 1676400"/>
                <a:gd name="connsiteX6" fmla="*/ 1995281 w 2833481"/>
                <a:gd name="connsiteY6" fmla="*/ 292096 h 1676400"/>
                <a:gd name="connsiteX7" fmla="*/ 1995281 w 2833481"/>
                <a:gd name="connsiteY7" fmla="*/ 0 h 167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3481" h="1676400">
                  <a:moveTo>
                    <a:pt x="1995281" y="0"/>
                  </a:moveTo>
                  <a:lnTo>
                    <a:pt x="2833481" y="838200"/>
                  </a:lnTo>
                  <a:lnTo>
                    <a:pt x="1995281" y="1676400"/>
                  </a:lnTo>
                  <a:lnTo>
                    <a:pt x="1995281" y="1384304"/>
                  </a:lnTo>
                  <a:lnTo>
                    <a:pt x="0" y="1364549"/>
                  </a:lnTo>
                  <a:lnTo>
                    <a:pt x="1079721" y="282145"/>
                  </a:lnTo>
                  <a:lnTo>
                    <a:pt x="1995281" y="292096"/>
                  </a:lnTo>
                  <a:lnTo>
                    <a:pt x="1995281" y="0"/>
                  </a:lnTo>
                  <a:close/>
                </a:path>
              </a:pathLst>
            </a:custGeom>
            <a:gradFill flip="none" rotWithShape="1">
              <a:gsLst>
                <a:gs pos="36000">
                  <a:srgbClr val="3176CE"/>
                </a:gs>
                <a:gs pos="79000">
                  <a:srgbClr val="083F99"/>
                </a:gs>
                <a:gs pos="21000">
                  <a:srgbClr val="71B0FF"/>
                </a:gs>
              </a:gsLst>
              <a:lin ang="1800000" scaled="0"/>
              <a:tileRect/>
            </a:gra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500" b="0" i="0" u="none" strike="noStrike" kern="1200" cap="none" spc="0" normalizeH="0" baseline="0" noProof="0">
                <a:ln>
                  <a:noFill/>
                </a:ln>
                <a:solidFill>
                  <a:srgbClr val="000000"/>
                </a:solidFill>
                <a:effectLst/>
                <a:uLnTx/>
                <a:uFillTx/>
                <a:latin typeface="Arial" charset="0"/>
                <a:ea typeface="Arial" charset="0"/>
                <a:cs typeface="Arial" charset="0"/>
              </a:endParaRPr>
            </a:p>
          </p:txBody>
        </p:sp>
        <p:sp>
          <p:nvSpPr>
            <p:cNvPr id="195" name="TextBox 194"/>
            <p:cNvSpPr txBox="1"/>
            <p:nvPr/>
          </p:nvSpPr>
          <p:spPr>
            <a:xfrm rot="4515341">
              <a:off x="11350746" y="5043403"/>
              <a:ext cx="401434" cy="13849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FFFEFF"/>
                  </a:solidFill>
                  <a:effectLst/>
                  <a:uLnTx/>
                  <a:uFillTx/>
                  <a:latin typeface="Arial" charset="0"/>
                  <a:ea typeface="Arial" charset="0"/>
                  <a:cs typeface="Arial" charset="0"/>
                </a:rPr>
                <a:t>Connecting Element</a:t>
              </a:r>
            </a:p>
          </p:txBody>
        </p:sp>
        <p:sp>
          <p:nvSpPr>
            <p:cNvPr id="196" name="TextBox 195"/>
            <p:cNvSpPr txBox="1"/>
            <p:nvPr/>
          </p:nvSpPr>
          <p:spPr>
            <a:xfrm rot="18911290">
              <a:off x="11525407" y="5642800"/>
              <a:ext cx="401434" cy="13849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FFFEFF"/>
                  </a:solidFill>
                  <a:effectLst/>
                  <a:uLnTx/>
                  <a:uFillTx/>
                  <a:latin typeface="Arial" charset="0"/>
                  <a:ea typeface="Arial" charset="0"/>
                  <a:cs typeface="Arial" charset="0"/>
                </a:rPr>
                <a:t>Connecting Element</a:t>
              </a:r>
            </a:p>
          </p:txBody>
        </p:sp>
        <p:sp>
          <p:nvSpPr>
            <p:cNvPr id="197" name="TextBox 196"/>
            <p:cNvSpPr txBox="1"/>
            <p:nvPr/>
          </p:nvSpPr>
          <p:spPr>
            <a:xfrm rot="943987">
              <a:off x="11051458" y="6121532"/>
              <a:ext cx="401434" cy="13849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FFFEFF"/>
                  </a:solidFill>
                  <a:effectLst/>
                  <a:uLnTx/>
                  <a:uFillTx/>
                  <a:latin typeface="Arial" charset="0"/>
                  <a:ea typeface="Arial" charset="0"/>
                  <a:cs typeface="Arial" charset="0"/>
                </a:rPr>
                <a:t>Connecting Element</a:t>
              </a:r>
            </a:p>
          </p:txBody>
        </p:sp>
        <p:sp>
          <p:nvSpPr>
            <p:cNvPr id="198" name="TextBox 197"/>
            <p:cNvSpPr txBox="1"/>
            <p:nvPr/>
          </p:nvSpPr>
          <p:spPr>
            <a:xfrm rot="4519295">
              <a:off x="10396845" y="5952931"/>
              <a:ext cx="401434" cy="13849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FFFEFF"/>
                  </a:solidFill>
                  <a:effectLst/>
                  <a:uLnTx/>
                  <a:uFillTx/>
                  <a:latin typeface="Arial" charset="0"/>
                  <a:ea typeface="Arial" charset="0"/>
                  <a:cs typeface="Arial" charset="0"/>
                </a:rPr>
                <a:t>Connecting Element</a:t>
              </a:r>
            </a:p>
          </p:txBody>
        </p:sp>
        <p:sp>
          <p:nvSpPr>
            <p:cNvPr id="199" name="TextBox 198"/>
            <p:cNvSpPr txBox="1"/>
            <p:nvPr/>
          </p:nvSpPr>
          <p:spPr>
            <a:xfrm rot="18960478">
              <a:off x="10247520" y="5294679"/>
              <a:ext cx="401434" cy="138499"/>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500" b="0" i="0" u="none" strike="noStrike" kern="1200" cap="none" spc="0" normalizeH="0" baseline="0" noProof="0" dirty="0">
                  <a:ln>
                    <a:noFill/>
                  </a:ln>
                  <a:solidFill>
                    <a:srgbClr val="FFFEFF"/>
                  </a:solidFill>
                  <a:effectLst/>
                  <a:uLnTx/>
                  <a:uFillTx/>
                  <a:latin typeface="Arial" charset="0"/>
                  <a:ea typeface="Arial" charset="0"/>
                  <a:cs typeface="Arial" charset="0"/>
                </a:rPr>
                <a:t>Connecting Element</a:t>
              </a:r>
            </a:p>
          </p:txBody>
        </p:sp>
      </p:grpSp>
      <p:cxnSp>
        <p:nvCxnSpPr>
          <p:cNvPr id="4" name="Straight Arrow Connector 3"/>
          <p:cNvCxnSpPr/>
          <p:nvPr/>
        </p:nvCxnSpPr>
        <p:spPr bwMode="auto">
          <a:xfrm flipH="1">
            <a:off x="7009186" y="6031277"/>
            <a:ext cx="311987" cy="0"/>
          </a:xfrm>
          <a:prstGeom prst="straightConnector1">
            <a:avLst/>
          </a:prstGeom>
          <a:solidFill>
            <a:schemeClr val="accent1"/>
          </a:solidFill>
          <a:ln w="38100" cap="flat" cmpd="sng" algn="ctr">
            <a:solidFill>
              <a:srgbClr val="32AAD9"/>
            </a:solidFill>
            <a:prstDash val="solid"/>
            <a:round/>
            <a:headEnd type="none" w="med" len="med"/>
            <a:tailEnd type="triangle"/>
          </a:ln>
          <a:effectLst/>
        </p:spPr>
      </p:cxnSp>
      <p:sp>
        <p:nvSpPr>
          <p:cNvPr id="207" name="TextBox 206"/>
          <p:cNvSpPr txBox="1"/>
          <p:nvPr/>
        </p:nvSpPr>
        <p:spPr>
          <a:xfrm>
            <a:off x="7257469" y="5932812"/>
            <a:ext cx="803788" cy="210058"/>
          </a:xfrm>
          <a:prstGeom prst="rect">
            <a:avLst/>
          </a:prstGeom>
          <a:noFill/>
          <a:ln>
            <a:noFill/>
          </a:ln>
        </p:spPr>
        <p:txBody>
          <a:bodyPr wrap="squar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a:ea typeface="+mn-ea"/>
                <a:cs typeface="Arial"/>
              </a:rPr>
              <a:t>Rectangle</a:t>
            </a:r>
          </a:p>
        </p:txBody>
      </p:sp>
    </p:spTree>
    <p:extLst>
      <p:ext uri="{BB962C8B-B14F-4D97-AF65-F5344CB8AC3E}">
        <p14:creationId xmlns:p14="http://schemas.microsoft.com/office/powerpoint/2010/main" val="419164201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3F9046F-7D18-9641-BC92-011CC8283C85}"/>
              </a:ext>
            </a:extLst>
          </p:cNvPr>
          <p:cNvSpPr/>
          <p:nvPr/>
        </p:nvSpPr>
        <p:spPr>
          <a:xfrm>
            <a:off x="0" y="0"/>
            <a:ext cx="12192000" cy="6858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B96CF621-295F-C64D-86CC-69A292BF4600}"/>
              </a:ext>
            </a:extLst>
          </p:cNvPr>
          <p:cNvSpPr txBox="1"/>
          <p:nvPr/>
        </p:nvSpPr>
        <p:spPr>
          <a:xfrm>
            <a:off x="1216594" y="1692445"/>
            <a:ext cx="9839971" cy="3298082"/>
          </a:xfrm>
          <a:custGeom>
            <a:avLst/>
            <a:gdLst/>
            <a:ahLst/>
            <a:cxnLst/>
            <a:rect l="l" t="t" r="r" b="b"/>
            <a:pathLst>
              <a:path w="9839971" h="3298082">
                <a:moveTo>
                  <a:pt x="4582060" y="1747791"/>
                </a:moveTo>
                <a:lnTo>
                  <a:pt x="4582060" y="2340736"/>
                </a:lnTo>
                <a:lnTo>
                  <a:pt x="4702680" y="2340736"/>
                </a:lnTo>
                <a:cubicBezTo>
                  <a:pt x="4861813" y="2340736"/>
                  <a:pt x="4941381" y="2240854"/>
                  <a:pt x="4941381" y="2041089"/>
                </a:cubicBezTo>
                <a:cubicBezTo>
                  <a:pt x="4941381" y="1942900"/>
                  <a:pt x="4918950" y="1869470"/>
                  <a:pt x="4874088" y="1820798"/>
                </a:cubicBezTo>
                <a:cubicBezTo>
                  <a:pt x="4829225" y="1772127"/>
                  <a:pt x="4770820" y="1747791"/>
                  <a:pt x="4698871" y="1747791"/>
                </a:cubicBezTo>
                <a:close/>
                <a:moveTo>
                  <a:pt x="1829335" y="1740173"/>
                </a:moveTo>
                <a:lnTo>
                  <a:pt x="1829335" y="2268364"/>
                </a:lnTo>
                <a:lnTo>
                  <a:pt x="1938528" y="2268364"/>
                </a:lnTo>
                <a:cubicBezTo>
                  <a:pt x="2007937" y="2268364"/>
                  <a:pt x="2064016" y="2241700"/>
                  <a:pt x="2106762" y="2188373"/>
                </a:cubicBezTo>
                <a:cubicBezTo>
                  <a:pt x="2149508" y="2135047"/>
                  <a:pt x="2170881" y="2069446"/>
                  <a:pt x="2170881" y="1991572"/>
                </a:cubicBezTo>
                <a:cubicBezTo>
                  <a:pt x="2170881" y="1914544"/>
                  <a:pt x="2151201" y="1853387"/>
                  <a:pt x="2111841" y="1808101"/>
                </a:cubicBezTo>
                <a:cubicBezTo>
                  <a:pt x="2072480" y="1762816"/>
                  <a:pt x="2014709" y="1740173"/>
                  <a:pt x="1938528" y="1740173"/>
                </a:cubicBezTo>
                <a:close/>
                <a:moveTo>
                  <a:pt x="3358999" y="1737634"/>
                </a:moveTo>
                <a:cubicBezTo>
                  <a:pt x="3343763" y="1845134"/>
                  <a:pt x="3330643" y="1917929"/>
                  <a:pt x="3319639" y="1956020"/>
                </a:cubicBezTo>
                <a:lnTo>
                  <a:pt x="3185051" y="2543886"/>
                </a:lnTo>
                <a:lnTo>
                  <a:pt x="3527868" y="2543886"/>
                </a:lnTo>
                <a:lnTo>
                  <a:pt x="3400899" y="1966178"/>
                </a:lnTo>
                <a:cubicBezTo>
                  <a:pt x="3392434" y="1926394"/>
                  <a:pt x="3383122" y="1862063"/>
                  <a:pt x="3372966" y="1773185"/>
                </a:cubicBezTo>
                <a:cubicBezTo>
                  <a:pt x="3370426" y="1755409"/>
                  <a:pt x="3368310" y="1743559"/>
                  <a:pt x="3366617" y="1737634"/>
                </a:cubicBezTo>
                <a:close/>
                <a:moveTo>
                  <a:pt x="6993874" y="1445605"/>
                </a:moveTo>
                <a:lnTo>
                  <a:pt x="7344308" y="1445605"/>
                </a:lnTo>
                <a:lnTo>
                  <a:pt x="7344308" y="3266340"/>
                </a:lnTo>
                <a:lnTo>
                  <a:pt x="6993874" y="3266340"/>
                </a:lnTo>
                <a:close/>
                <a:moveTo>
                  <a:pt x="5517500" y="1445605"/>
                </a:moveTo>
                <a:lnTo>
                  <a:pt x="5867934" y="1445605"/>
                </a:lnTo>
                <a:lnTo>
                  <a:pt x="5867934" y="2182025"/>
                </a:lnTo>
                <a:lnTo>
                  <a:pt x="6336450" y="2182025"/>
                </a:lnTo>
                <a:lnTo>
                  <a:pt x="6336450" y="1445605"/>
                </a:lnTo>
                <a:lnTo>
                  <a:pt x="6686884" y="1445605"/>
                </a:lnTo>
                <a:lnTo>
                  <a:pt x="6686884" y="3266340"/>
                </a:lnTo>
                <a:lnTo>
                  <a:pt x="6336450" y="3266340"/>
                </a:lnTo>
                <a:lnTo>
                  <a:pt x="6336450" y="2509605"/>
                </a:lnTo>
                <a:lnTo>
                  <a:pt x="5867934" y="2509605"/>
                </a:lnTo>
                <a:lnTo>
                  <a:pt x="5867934" y="3266340"/>
                </a:lnTo>
                <a:lnTo>
                  <a:pt x="5517500" y="3266340"/>
                </a:lnTo>
                <a:close/>
                <a:moveTo>
                  <a:pt x="4231625" y="1445605"/>
                </a:moveTo>
                <a:lnTo>
                  <a:pt x="4757276" y="1445605"/>
                </a:lnTo>
                <a:cubicBezTo>
                  <a:pt x="4930801" y="1445605"/>
                  <a:pt x="5065599" y="1495123"/>
                  <a:pt x="5161672" y="1594159"/>
                </a:cubicBezTo>
                <a:cubicBezTo>
                  <a:pt x="5257746" y="1693194"/>
                  <a:pt x="5305782" y="1837093"/>
                  <a:pt x="5305782" y="2025853"/>
                </a:cubicBezTo>
                <a:cubicBezTo>
                  <a:pt x="5305782" y="2205303"/>
                  <a:pt x="5252879" y="2353433"/>
                  <a:pt x="5147071" y="2470244"/>
                </a:cubicBezTo>
                <a:cubicBezTo>
                  <a:pt x="5041264" y="2587056"/>
                  <a:pt x="4901598" y="2645462"/>
                  <a:pt x="4728073" y="2645462"/>
                </a:cubicBezTo>
                <a:lnTo>
                  <a:pt x="4582060" y="2645462"/>
                </a:lnTo>
                <a:lnTo>
                  <a:pt x="4582060" y="3266340"/>
                </a:lnTo>
                <a:lnTo>
                  <a:pt x="4231625" y="3266340"/>
                </a:lnTo>
                <a:close/>
                <a:moveTo>
                  <a:pt x="3167276" y="1445605"/>
                </a:moveTo>
                <a:lnTo>
                  <a:pt x="3574846" y="1445605"/>
                </a:lnTo>
                <a:lnTo>
                  <a:pt x="4058598" y="3266340"/>
                </a:lnTo>
                <a:lnTo>
                  <a:pt x="3689119" y="3266340"/>
                </a:lnTo>
                <a:lnTo>
                  <a:pt x="3587543" y="2819409"/>
                </a:lnTo>
                <a:lnTo>
                  <a:pt x="3132994" y="2819409"/>
                </a:lnTo>
                <a:lnTo>
                  <a:pt x="3028880" y="3266340"/>
                </a:lnTo>
                <a:lnTo>
                  <a:pt x="2661940" y="3266340"/>
                </a:lnTo>
                <a:close/>
                <a:moveTo>
                  <a:pt x="1478900" y="1445605"/>
                </a:moveTo>
                <a:lnTo>
                  <a:pt x="1985507" y="1445605"/>
                </a:lnTo>
                <a:cubicBezTo>
                  <a:pt x="2351177" y="1445605"/>
                  <a:pt x="2534012" y="1609395"/>
                  <a:pt x="2534012" y="1936975"/>
                </a:cubicBezTo>
                <a:cubicBezTo>
                  <a:pt x="2534012" y="2184141"/>
                  <a:pt x="2426512" y="2347085"/>
                  <a:pt x="2211511" y="2425805"/>
                </a:cubicBezTo>
                <a:lnTo>
                  <a:pt x="2211511" y="2432154"/>
                </a:lnTo>
                <a:cubicBezTo>
                  <a:pt x="2308008" y="2465166"/>
                  <a:pt x="2385459" y="2572666"/>
                  <a:pt x="2443864" y="2754655"/>
                </a:cubicBezTo>
                <a:lnTo>
                  <a:pt x="2607654" y="3266340"/>
                </a:lnTo>
                <a:lnTo>
                  <a:pt x="2216590" y="3266340"/>
                </a:lnTo>
                <a:lnTo>
                  <a:pt x="2087082" y="2821949"/>
                </a:lnTo>
                <a:cubicBezTo>
                  <a:pt x="2037140" y="2651810"/>
                  <a:pt x="1968577" y="2566741"/>
                  <a:pt x="1881392" y="2566741"/>
                </a:cubicBezTo>
                <a:lnTo>
                  <a:pt x="1829335" y="2566741"/>
                </a:lnTo>
                <a:lnTo>
                  <a:pt x="1829335" y="3266340"/>
                </a:lnTo>
                <a:lnTo>
                  <a:pt x="1478900" y="3266340"/>
                </a:lnTo>
                <a:close/>
                <a:moveTo>
                  <a:pt x="9351517" y="1415132"/>
                </a:moveTo>
                <a:cubicBezTo>
                  <a:pt x="9486951" y="1415132"/>
                  <a:pt x="9605032" y="1437564"/>
                  <a:pt x="9705761" y="1482426"/>
                </a:cubicBezTo>
                <a:lnTo>
                  <a:pt x="9705761" y="1820163"/>
                </a:lnTo>
                <a:cubicBezTo>
                  <a:pt x="9600800" y="1754139"/>
                  <a:pt x="9494146" y="1721128"/>
                  <a:pt x="9385799" y="1721128"/>
                </a:cubicBezTo>
                <a:cubicBezTo>
                  <a:pt x="9329931" y="1721128"/>
                  <a:pt x="9282530" y="1740385"/>
                  <a:pt x="9243593" y="1778898"/>
                </a:cubicBezTo>
                <a:cubicBezTo>
                  <a:pt x="9204655" y="1817412"/>
                  <a:pt x="9185187" y="1865026"/>
                  <a:pt x="9185187" y="1921739"/>
                </a:cubicBezTo>
                <a:cubicBezTo>
                  <a:pt x="9185187" y="2030932"/>
                  <a:pt x="9257982" y="2128275"/>
                  <a:pt x="9403574" y="2213767"/>
                </a:cubicBezTo>
                <a:cubicBezTo>
                  <a:pt x="9544087" y="2292488"/>
                  <a:pt x="9641640" y="2375229"/>
                  <a:pt x="9696238" y="2461991"/>
                </a:cubicBezTo>
                <a:cubicBezTo>
                  <a:pt x="9750833" y="2548754"/>
                  <a:pt x="9778132" y="2649694"/>
                  <a:pt x="9778133" y="2764812"/>
                </a:cubicBezTo>
                <a:cubicBezTo>
                  <a:pt x="9778132" y="2922254"/>
                  <a:pt x="9730731" y="3050493"/>
                  <a:pt x="9635928" y="3149529"/>
                </a:cubicBezTo>
                <a:cubicBezTo>
                  <a:pt x="9541123" y="3248564"/>
                  <a:pt x="9403996" y="3298082"/>
                  <a:pt x="9224548" y="3298082"/>
                </a:cubicBezTo>
                <a:cubicBezTo>
                  <a:pt x="9158524" y="3298082"/>
                  <a:pt x="9085940" y="3288348"/>
                  <a:pt x="9006796" y="3268879"/>
                </a:cubicBezTo>
                <a:cubicBezTo>
                  <a:pt x="8927652" y="3249411"/>
                  <a:pt x="8869457" y="3226980"/>
                  <a:pt x="8832213" y="3201586"/>
                </a:cubicBezTo>
                <a:lnTo>
                  <a:pt x="8832213" y="2837185"/>
                </a:lnTo>
                <a:cubicBezTo>
                  <a:pt x="8965108" y="2939607"/>
                  <a:pt x="9090807" y="2990817"/>
                  <a:pt x="9209311" y="2990817"/>
                </a:cubicBezTo>
                <a:cubicBezTo>
                  <a:pt x="9273642" y="2990817"/>
                  <a:pt x="9323371" y="2971349"/>
                  <a:pt x="9358500" y="2932412"/>
                </a:cubicBezTo>
                <a:cubicBezTo>
                  <a:pt x="9393628" y="2893474"/>
                  <a:pt x="9411193" y="2846073"/>
                  <a:pt x="9411193" y="2790206"/>
                </a:cubicBezTo>
                <a:cubicBezTo>
                  <a:pt x="9411193" y="2733493"/>
                  <a:pt x="9394263" y="2683764"/>
                  <a:pt x="9360405" y="2641018"/>
                </a:cubicBezTo>
                <a:cubicBezTo>
                  <a:pt x="9326545" y="2598272"/>
                  <a:pt x="9261368" y="2548542"/>
                  <a:pt x="9164872" y="2491829"/>
                </a:cubicBezTo>
                <a:cubicBezTo>
                  <a:pt x="8934635" y="2356396"/>
                  <a:pt x="8819516" y="2179486"/>
                  <a:pt x="8819516" y="1961099"/>
                </a:cubicBezTo>
                <a:cubicBezTo>
                  <a:pt x="8819516" y="1797732"/>
                  <a:pt x="8868187" y="1665896"/>
                  <a:pt x="8965531" y="1565591"/>
                </a:cubicBezTo>
                <a:cubicBezTo>
                  <a:pt x="9062874" y="1465285"/>
                  <a:pt x="9191535" y="1415132"/>
                  <a:pt x="9351517" y="1415132"/>
                </a:cubicBezTo>
                <a:close/>
                <a:moveTo>
                  <a:pt x="8338001" y="1415132"/>
                </a:moveTo>
                <a:cubicBezTo>
                  <a:pt x="8448887" y="1415132"/>
                  <a:pt x="8550886" y="1435871"/>
                  <a:pt x="8643996" y="1477347"/>
                </a:cubicBezTo>
                <a:lnTo>
                  <a:pt x="8643996" y="1817624"/>
                </a:lnTo>
                <a:cubicBezTo>
                  <a:pt x="8557657" y="1753293"/>
                  <a:pt x="8462430" y="1721128"/>
                  <a:pt x="8358316" y="1721128"/>
                </a:cubicBezTo>
                <a:cubicBezTo>
                  <a:pt x="8233041" y="1721128"/>
                  <a:pt x="8134427" y="1778898"/>
                  <a:pt x="8062478" y="1894440"/>
                </a:cubicBezTo>
                <a:cubicBezTo>
                  <a:pt x="7990529" y="2009982"/>
                  <a:pt x="7954554" y="2167212"/>
                  <a:pt x="7954555" y="2366130"/>
                </a:cubicBezTo>
                <a:cubicBezTo>
                  <a:pt x="7954554" y="2562509"/>
                  <a:pt x="7988836" y="2715718"/>
                  <a:pt x="8057400" y="2825758"/>
                </a:cubicBezTo>
                <a:cubicBezTo>
                  <a:pt x="8125962" y="2935798"/>
                  <a:pt x="8221189" y="2990817"/>
                  <a:pt x="8343080" y="2990817"/>
                </a:cubicBezTo>
                <a:cubicBezTo>
                  <a:pt x="8448041" y="2990817"/>
                  <a:pt x="8548346" y="2956112"/>
                  <a:pt x="8643996" y="2886703"/>
                </a:cubicBezTo>
                <a:lnTo>
                  <a:pt x="8643996" y="3211743"/>
                </a:lnTo>
                <a:cubicBezTo>
                  <a:pt x="8542421" y="3269303"/>
                  <a:pt x="8426456" y="3298082"/>
                  <a:pt x="8296101" y="3298082"/>
                </a:cubicBezTo>
                <a:cubicBezTo>
                  <a:pt x="8078561" y="3298082"/>
                  <a:pt x="7906729" y="3217669"/>
                  <a:pt x="7780607" y="3056841"/>
                </a:cubicBezTo>
                <a:cubicBezTo>
                  <a:pt x="7654485" y="2896014"/>
                  <a:pt x="7591423" y="2676357"/>
                  <a:pt x="7591423" y="2397872"/>
                </a:cubicBezTo>
                <a:cubicBezTo>
                  <a:pt x="7591423" y="2081296"/>
                  <a:pt x="7656601" y="1838362"/>
                  <a:pt x="7786955" y="1669070"/>
                </a:cubicBezTo>
                <a:cubicBezTo>
                  <a:pt x="7917311" y="1499778"/>
                  <a:pt x="8100992" y="1415132"/>
                  <a:pt x="8338001" y="1415132"/>
                </a:cubicBezTo>
                <a:close/>
                <a:moveTo>
                  <a:pt x="777050" y="1415132"/>
                </a:moveTo>
                <a:cubicBezTo>
                  <a:pt x="927720" y="1415132"/>
                  <a:pt x="1049187" y="1440103"/>
                  <a:pt x="1141451" y="1490044"/>
                </a:cubicBezTo>
                <a:lnTo>
                  <a:pt x="1141451" y="1834130"/>
                </a:lnTo>
                <a:cubicBezTo>
                  <a:pt x="1043261" y="1758795"/>
                  <a:pt x="929836" y="1721128"/>
                  <a:pt x="801174" y="1721128"/>
                </a:cubicBezTo>
                <a:cubicBezTo>
                  <a:pt x="668280" y="1721128"/>
                  <a:pt x="562049" y="1779533"/>
                  <a:pt x="482482" y="1896345"/>
                </a:cubicBezTo>
                <a:cubicBezTo>
                  <a:pt x="402914" y="2013156"/>
                  <a:pt x="363131" y="2173560"/>
                  <a:pt x="363131" y="2377557"/>
                </a:cubicBezTo>
                <a:cubicBezTo>
                  <a:pt x="363131" y="2568011"/>
                  <a:pt x="398894" y="2717834"/>
                  <a:pt x="470420" y="2827027"/>
                </a:cubicBezTo>
                <a:cubicBezTo>
                  <a:pt x="541945" y="2936221"/>
                  <a:pt x="632728" y="2990817"/>
                  <a:pt x="742768" y="2990817"/>
                </a:cubicBezTo>
                <a:cubicBezTo>
                  <a:pt x="787631" y="2990817"/>
                  <a:pt x="826991" y="2980237"/>
                  <a:pt x="860850" y="2959075"/>
                </a:cubicBezTo>
                <a:lnTo>
                  <a:pt x="860850" y="2548965"/>
                </a:lnTo>
                <a:lnTo>
                  <a:pt x="618339" y="2548965"/>
                </a:lnTo>
                <a:lnTo>
                  <a:pt x="618339" y="2246779"/>
                </a:lnTo>
                <a:lnTo>
                  <a:pt x="1203666" y="2246779"/>
                </a:lnTo>
                <a:lnTo>
                  <a:pt x="1203666" y="3144450"/>
                </a:lnTo>
                <a:cubicBezTo>
                  <a:pt x="1088547" y="3246871"/>
                  <a:pt x="931529" y="3298082"/>
                  <a:pt x="732611" y="3298082"/>
                </a:cubicBezTo>
                <a:cubicBezTo>
                  <a:pt x="512531" y="3298082"/>
                  <a:pt x="335409" y="3217880"/>
                  <a:pt x="201245" y="3057476"/>
                </a:cubicBezTo>
                <a:cubicBezTo>
                  <a:pt x="67081" y="2897072"/>
                  <a:pt x="0" y="2673818"/>
                  <a:pt x="0" y="2387715"/>
                </a:cubicBezTo>
                <a:cubicBezTo>
                  <a:pt x="0" y="2082143"/>
                  <a:pt x="70256" y="1843653"/>
                  <a:pt x="210768" y="1672244"/>
                </a:cubicBezTo>
                <a:cubicBezTo>
                  <a:pt x="351281" y="1500836"/>
                  <a:pt x="540041" y="1415132"/>
                  <a:pt x="777050" y="1415132"/>
                </a:cubicBezTo>
                <a:close/>
                <a:moveTo>
                  <a:pt x="6727305" y="579941"/>
                </a:moveTo>
                <a:lnTo>
                  <a:pt x="7034709" y="579941"/>
                </a:lnTo>
                <a:lnTo>
                  <a:pt x="7034709" y="663197"/>
                </a:lnTo>
                <a:lnTo>
                  <a:pt x="6727305" y="663197"/>
                </a:lnTo>
                <a:close/>
                <a:moveTo>
                  <a:pt x="3113478" y="386391"/>
                </a:moveTo>
                <a:cubicBezTo>
                  <a:pt x="3059872" y="386391"/>
                  <a:pt x="3018245" y="411296"/>
                  <a:pt x="2988595" y="461107"/>
                </a:cubicBezTo>
                <a:cubicBezTo>
                  <a:pt x="2958947" y="510918"/>
                  <a:pt x="2944122" y="582076"/>
                  <a:pt x="2944122" y="674582"/>
                </a:cubicBezTo>
                <a:cubicBezTo>
                  <a:pt x="2944122" y="864812"/>
                  <a:pt x="3000574" y="959927"/>
                  <a:pt x="3113478" y="959927"/>
                </a:cubicBezTo>
                <a:cubicBezTo>
                  <a:pt x="3223062" y="959927"/>
                  <a:pt x="3277855" y="863389"/>
                  <a:pt x="3277855" y="670313"/>
                </a:cubicBezTo>
                <a:cubicBezTo>
                  <a:pt x="3277855" y="579230"/>
                  <a:pt x="3263623" y="509139"/>
                  <a:pt x="3235159" y="460039"/>
                </a:cubicBezTo>
                <a:cubicBezTo>
                  <a:pt x="3206696" y="410940"/>
                  <a:pt x="3166136" y="386391"/>
                  <a:pt x="3113478" y="386391"/>
                </a:cubicBezTo>
                <a:close/>
                <a:moveTo>
                  <a:pt x="3802725" y="297442"/>
                </a:moveTo>
                <a:cubicBezTo>
                  <a:pt x="3826444" y="297442"/>
                  <a:pt x="3845894" y="300289"/>
                  <a:pt x="3861075" y="305981"/>
                </a:cubicBezTo>
                <a:lnTo>
                  <a:pt x="3861075" y="410584"/>
                </a:lnTo>
                <a:cubicBezTo>
                  <a:pt x="3836881" y="401096"/>
                  <a:pt x="3814585" y="396353"/>
                  <a:pt x="3794186" y="396353"/>
                </a:cubicBezTo>
                <a:cubicBezTo>
                  <a:pt x="3688871" y="396353"/>
                  <a:pt x="3636214" y="486249"/>
                  <a:pt x="3636214" y="666043"/>
                </a:cubicBezTo>
                <a:lnTo>
                  <a:pt x="3636214" y="1037490"/>
                </a:lnTo>
                <a:lnTo>
                  <a:pt x="3533035" y="1037490"/>
                </a:lnTo>
                <a:lnTo>
                  <a:pt x="3533035" y="308828"/>
                </a:lnTo>
                <a:lnTo>
                  <a:pt x="3636214" y="308828"/>
                </a:lnTo>
                <a:lnTo>
                  <a:pt x="3636214" y="436913"/>
                </a:lnTo>
                <a:lnTo>
                  <a:pt x="3639772" y="436913"/>
                </a:lnTo>
                <a:cubicBezTo>
                  <a:pt x="3664440" y="343932"/>
                  <a:pt x="3718758" y="297442"/>
                  <a:pt x="3802725" y="297442"/>
                </a:cubicBezTo>
                <a:close/>
                <a:moveTo>
                  <a:pt x="3114902" y="296019"/>
                </a:moveTo>
                <a:cubicBezTo>
                  <a:pt x="3200292" y="296019"/>
                  <a:pt x="3267062" y="328871"/>
                  <a:pt x="3315213" y="394574"/>
                </a:cubicBezTo>
                <a:cubicBezTo>
                  <a:pt x="3363363" y="460277"/>
                  <a:pt x="3387439" y="550292"/>
                  <a:pt x="3387439" y="664620"/>
                </a:cubicBezTo>
                <a:cubicBezTo>
                  <a:pt x="3387439" y="786064"/>
                  <a:pt x="3363600" y="880704"/>
                  <a:pt x="3315924" y="948542"/>
                </a:cubicBezTo>
                <a:cubicBezTo>
                  <a:pt x="3268248" y="1016380"/>
                  <a:pt x="3199343" y="1050299"/>
                  <a:pt x="3109209" y="1050299"/>
                </a:cubicBezTo>
                <a:cubicBezTo>
                  <a:pt x="3021921" y="1050299"/>
                  <a:pt x="2954677" y="1017329"/>
                  <a:pt x="2907475" y="951388"/>
                </a:cubicBezTo>
                <a:cubicBezTo>
                  <a:pt x="2860273" y="885448"/>
                  <a:pt x="2836673" y="794603"/>
                  <a:pt x="2836673" y="678852"/>
                </a:cubicBezTo>
                <a:cubicBezTo>
                  <a:pt x="2836673" y="557882"/>
                  <a:pt x="2861341" y="463834"/>
                  <a:pt x="2910678" y="396709"/>
                </a:cubicBezTo>
                <a:cubicBezTo>
                  <a:pt x="2960014" y="329582"/>
                  <a:pt x="3028089" y="296019"/>
                  <a:pt x="3114902" y="296019"/>
                </a:cubicBezTo>
                <a:close/>
                <a:moveTo>
                  <a:pt x="703115" y="112430"/>
                </a:moveTo>
                <a:lnTo>
                  <a:pt x="703115" y="505225"/>
                </a:lnTo>
                <a:lnTo>
                  <a:pt x="814122" y="505225"/>
                </a:lnTo>
                <a:cubicBezTo>
                  <a:pt x="865356" y="505225"/>
                  <a:pt x="907340" y="486605"/>
                  <a:pt x="940072" y="449366"/>
                </a:cubicBezTo>
                <a:cubicBezTo>
                  <a:pt x="972805" y="412126"/>
                  <a:pt x="989172" y="363382"/>
                  <a:pt x="989172" y="303135"/>
                </a:cubicBezTo>
                <a:cubicBezTo>
                  <a:pt x="989172" y="241464"/>
                  <a:pt x="973992" y="194263"/>
                  <a:pt x="943631" y="161530"/>
                </a:cubicBezTo>
                <a:cubicBezTo>
                  <a:pt x="913270" y="128797"/>
                  <a:pt x="870100" y="112430"/>
                  <a:pt x="814122" y="112430"/>
                </a:cubicBezTo>
                <a:close/>
                <a:moveTo>
                  <a:pt x="8228232" y="97487"/>
                </a:moveTo>
                <a:cubicBezTo>
                  <a:pt x="8146162" y="97487"/>
                  <a:pt x="8083187" y="136624"/>
                  <a:pt x="8039306" y="214899"/>
                </a:cubicBezTo>
                <a:cubicBezTo>
                  <a:pt x="7995425" y="293173"/>
                  <a:pt x="7973484" y="398250"/>
                  <a:pt x="7973484" y="530130"/>
                </a:cubicBezTo>
                <a:cubicBezTo>
                  <a:pt x="7973484" y="662960"/>
                  <a:pt x="7995188" y="767325"/>
                  <a:pt x="8038594" y="843228"/>
                </a:cubicBezTo>
                <a:cubicBezTo>
                  <a:pt x="8082001" y="919130"/>
                  <a:pt x="8143790" y="957081"/>
                  <a:pt x="8223962" y="957081"/>
                </a:cubicBezTo>
                <a:cubicBezTo>
                  <a:pt x="8305557" y="957081"/>
                  <a:pt x="8367465" y="919249"/>
                  <a:pt x="8409686" y="843583"/>
                </a:cubicBezTo>
                <a:cubicBezTo>
                  <a:pt x="8451906" y="767918"/>
                  <a:pt x="8473017" y="664383"/>
                  <a:pt x="8473017" y="532977"/>
                </a:cubicBezTo>
                <a:cubicBezTo>
                  <a:pt x="8473017" y="397301"/>
                  <a:pt x="8452262" y="290801"/>
                  <a:pt x="8410753" y="213475"/>
                </a:cubicBezTo>
                <a:cubicBezTo>
                  <a:pt x="8369244" y="136150"/>
                  <a:pt x="8308403" y="97487"/>
                  <a:pt x="8228232" y="97487"/>
                </a:cubicBezTo>
                <a:close/>
                <a:moveTo>
                  <a:pt x="5170707" y="97487"/>
                </a:moveTo>
                <a:cubicBezTo>
                  <a:pt x="5088637" y="97487"/>
                  <a:pt x="5025662" y="136624"/>
                  <a:pt x="4981781" y="214899"/>
                </a:cubicBezTo>
                <a:cubicBezTo>
                  <a:pt x="4937900" y="293173"/>
                  <a:pt x="4915959" y="398250"/>
                  <a:pt x="4915960" y="530130"/>
                </a:cubicBezTo>
                <a:cubicBezTo>
                  <a:pt x="4915959" y="662960"/>
                  <a:pt x="4937662" y="767325"/>
                  <a:pt x="4981070" y="843228"/>
                </a:cubicBezTo>
                <a:cubicBezTo>
                  <a:pt x="5024476" y="919130"/>
                  <a:pt x="5086265" y="957081"/>
                  <a:pt x="5166437" y="957081"/>
                </a:cubicBezTo>
                <a:cubicBezTo>
                  <a:pt x="5248032" y="957081"/>
                  <a:pt x="5309940" y="919249"/>
                  <a:pt x="5352161" y="843583"/>
                </a:cubicBezTo>
                <a:cubicBezTo>
                  <a:pt x="5394381" y="767918"/>
                  <a:pt x="5415491" y="664383"/>
                  <a:pt x="5415492" y="532977"/>
                </a:cubicBezTo>
                <a:cubicBezTo>
                  <a:pt x="5415491" y="397301"/>
                  <a:pt x="5394737" y="290801"/>
                  <a:pt x="5353228" y="213475"/>
                </a:cubicBezTo>
                <a:cubicBezTo>
                  <a:pt x="5311719" y="136150"/>
                  <a:pt x="5250878" y="97487"/>
                  <a:pt x="5170707" y="97487"/>
                </a:cubicBezTo>
                <a:close/>
                <a:moveTo>
                  <a:pt x="9279242" y="17078"/>
                </a:moveTo>
                <a:lnTo>
                  <a:pt x="9839971" y="17078"/>
                </a:lnTo>
                <a:lnTo>
                  <a:pt x="9839971" y="113853"/>
                </a:lnTo>
                <a:lnTo>
                  <a:pt x="9614399" y="113853"/>
                </a:lnTo>
                <a:lnTo>
                  <a:pt x="9614399" y="1037490"/>
                </a:lnTo>
                <a:lnTo>
                  <a:pt x="9504815" y="1037490"/>
                </a:lnTo>
                <a:lnTo>
                  <a:pt x="9504815" y="113853"/>
                </a:lnTo>
                <a:lnTo>
                  <a:pt x="9279242" y="113853"/>
                </a:lnTo>
                <a:close/>
                <a:moveTo>
                  <a:pt x="5605276" y="17078"/>
                </a:moveTo>
                <a:lnTo>
                  <a:pt x="5723398" y="17078"/>
                </a:lnTo>
                <a:lnTo>
                  <a:pt x="5881370" y="773492"/>
                </a:lnTo>
                <a:cubicBezTo>
                  <a:pt x="5888011" y="804328"/>
                  <a:pt x="5892755" y="839433"/>
                  <a:pt x="5895602" y="878807"/>
                </a:cubicBezTo>
                <a:lnTo>
                  <a:pt x="5898448" y="878807"/>
                </a:lnTo>
                <a:cubicBezTo>
                  <a:pt x="5900345" y="865998"/>
                  <a:pt x="5903429" y="848446"/>
                  <a:pt x="5907698" y="826150"/>
                </a:cubicBezTo>
                <a:lnTo>
                  <a:pt x="5917661" y="773492"/>
                </a:lnTo>
                <a:lnTo>
                  <a:pt x="6082037" y="17078"/>
                </a:lnTo>
                <a:lnTo>
                  <a:pt x="6182370" y="17078"/>
                </a:lnTo>
                <a:lnTo>
                  <a:pt x="6338919" y="779897"/>
                </a:lnTo>
                <a:cubicBezTo>
                  <a:pt x="6347458" y="822117"/>
                  <a:pt x="6352676" y="855087"/>
                  <a:pt x="6354574" y="878807"/>
                </a:cubicBezTo>
                <a:lnTo>
                  <a:pt x="6357420" y="878807"/>
                </a:lnTo>
                <a:cubicBezTo>
                  <a:pt x="6360740" y="855562"/>
                  <a:pt x="6363350" y="839195"/>
                  <a:pt x="6365247" y="829708"/>
                </a:cubicBezTo>
                <a:lnTo>
                  <a:pt x="6528200" y="17078"/>
                </a:lnTo>
                <a:lnTo>
                  <a:pt x="6638496" y="17078"/>
                </a:lnTo>
                <a:lnTo>
                  <a:pt x="6411500" y="1037490"/>
                </a:lnTo>
                <a:lnTo>
                  <a:pt x="6294800" y="1037490"/>
                </a:lnTo>
                <a:lnTo>
                  <a:pt x="6141810" y="310251"/>
                </a:lnTo>
                <a:cubicBezTo>
                  <a:pt x="6134220" y="275146"/>
                  <a:pt x="6129475" y="239804"/>
                  <a:pt x="6127578" y="204225"/>
                </a:cubicBezTo>
                <a:lnTo>
                  <a:pt x="6124732" y="204225"/>
                </a:lnTo>
                <a:cubicBezTo>
                  <a:pt x="6123782" y="225098"/>
                  <a:pt x="6118327" y="259966"/>
                  <a:pt x="6108365" y="308828"/>
                </a:cubicBezTo>
                <a:lnTo>
                  <a:pt x="5945412" y="1037490"/>
                </a:lnTo>
                <a:lnTo>
                  <a:pt x="5830136" y="1037490"/>
                </a:lnTo>
                <a:close/>
                <a:moveTo>
                  <a:pt x="4318517" y="17078"/>
                </a:moveTo>
                <a:lnTo>
                  <a:pt x="4427389" y="17078"/>
                </a:lnTo>
                <a:lnTo>
                  <a:pt x="4427389" y="941426"/>
                </a:lnTo>
                <a:lnTo>
                  <a:pt x="4741198" y="941426"/>
                </a:lnTo>
                <a:lnTo>
                  <a:pt x="4741198" y="1037490"/>
                </a:lnTo>
                <a:lnTo>
                  <a:pt x="4318517" y="1037490"/>
                </a:lnTo>
                <a:close/>
                <a:moveTo>
                  <a:pt x="1937267" y="17078"/>
                </a:moveTo>
                <a:lnTo>
                  <a:pt x="2352833" y="17078"/>
                </a:lnTo>
                <a:lnTo>
                  <a:pt x="2352833" y="113853"/>
                </a:lnTo>
                <a:lnTo>
                  <a:pt x="2046140" y="113853"/>
                </a:lnTo>
                <a:lnTo>
                  <a:pt x="2046140" y="476762"/>
                </a:lnTo>
                <a:lnTo>
                  <a:pt x="2330774" y="476762"/>
                </a:lnTo>
                <a:lnTo>
                  <a:pt x="2330774" y="572826"/>
                </a:lnTo>
                <a:lnTo>
                  <a:pt x="2046140" y="572826"/>
                </a:lnTo>
                <a:lnTo>
                  <a:pt x="2046140" y="941426"/>
                </a:lnTo>
                <a:lnTo>
                  <a:pt x="2371334" y="941426"/>
                </a:lnTo>
                <a:lnTo>
                  <a:pt x="2371334" y="1037490"/>
                </a:lnTo>
                <a:lnTo>
                  <a:pt x="1937267" y="1037490"/>
                </a:lnTo>
                <a:close/>
                <a:moveTo>
                  <a:pt x="1308618" y="17078"/>
                </a:moveTo>
                <a:lnTo>
                  <a:pt x="1724183" y="17078"/>
                </a:lnTo>
                <a:lnTo>
                  <a:pt x="1724183" y="113853"/>
                </a:lnTo>
                <a:lnTo>
                  <a:pt x="1417491" y="113853"/>
                </a:lnTo>
                <a:lnTo>
                  <a:pt x="1417491" y="476762"/>
                </a:lnTo>
                <a:lnTo>
                  <a:pt x="1702124" y="476762"/>
                </a:lnTo>
                <a:lnTo>
                  <a:pt x="1702124" y="572826"/>
                </a:lnTo>
                <a:lnTo>
                  <a:pt x="1417491" y="572826"/>
                </a:lnTo>
                <a:lnTo>
                  <a:pt x="1417491" y="941426"/>
                </a:lnTo>
                <a:lnTo>
                  <a:pt x="1742684" y="941426"/>
                </a:lnTo>
                <a:lnTo>
                  <a:pt x="1742684" y="1037490"/>
                </a:lnTo>
                <a:lnTo>
                  <a:pt x="1308618" y="1037490"/>
                </a:lnTo>
                <a:close/>
                <a:moveTo>
                  <a:pt x="594243" y="17078"/>
                </a:moveTo>
                <a:lnTo>
                  <a:pt x="836181" y="17078"/>
                </a:lnTo>
                <a:cubicBezTo>
                  <a:pt x="921571" y="17078"/>
                  <a:pt x="987393" y="41391"/>
                  <a:pt x="1033647" y="90015"/>
                </a:cubicBezTo>
                <a:cubicBezTo>
                  <a:pt x="1079899" y="138640"/>
                  <a:pt x="1103025" y="204225"/>
                  <a:pt x="1103025" y="286769"/>
                </a:cubicBezTo>
                <a:cubicBezTo>
                  <a:pt x="1103025" y="434304"/>
                  <a:pt x="1040643" y="527047"/>
                  <a:pt x="915879" y="564998"/>
                </a:cubicBezTo>
                <a:lnTo>
                  <a:pt x="915879" y="568556"/>
                </a:lnTo>
                <a:cubicBezTo>
                  <a:pt x="954779" y="583262"/>
                  <a:pt x="989409" y="634733"/>
                  <a:pt x="1019770" y="722970"/>
                </a:cubicBezTo>
                <a:lnTo>
                  <a:pt x="1133624" y="1037490"/>
                </a:lnTo>
                <a:lnTo>
                  <a:pt x="1009808" y="1037490"/>
                </a:lnTo>
                <a:lnTo>
                  <a:pt x="911609" y="754991"/>
                </a:lnTo>
                <a:cubicBezTo>
                  <a:pt x="891210" y="695692"/>
                  <a:pt x="870930" y="655369"/>
                  <a:pt x="850769" y="634022"/>
                </a:cubicBezTo>
                <a:cubicBezTo>
                  <a:pt x="830607" y="612674"/>
                  <a:pt x="806295" y="602000"/>
                  <a:pt x="777832" y="602000"/>
                </a:cubicBezTo>
                <a:lnTo>
                  <a:pt x="703115" y="602000"/>
                </a:lnTo>
                <a:lnTo>
                  <a:pt x="703115" y="1037490"/>
                </a:lnTo>
                <a:lnTo>
                  <a:pt x="594243" y="1037490"/>
                </a:lnTo>
                <a:close/>
                <a:moveTo>
                  <a:pt x="3693" y="17078"/>
                </a:moveTo>
                <a:lnTo>
                  <a:pt x="420681" y="17078"/>
                </a:lnTo>
                <a:lnTo>
                  <a:pt x="420681" y="113853"/>
                </a:lnTo>
                <a:lnTo>
                  <a:pt x="112565" y="113853"/>
                </a:lnTo>
                <a:lnTo>
                  <a:pt x="112565" y="489570"/>
                </a:lnTo>
                <a:lnTo>
                  <a:pt x="397199" y="489570"/>
                </a:lnTo>
                <a:lnTo>
                  <a:pt x="397199" y="587057"/>
                </a:lnTo>
                <a:lnTo>
                  <a:pt x="112565" y="587057"/>
                </a:lnTo>
                <a:lnTo>
                  <a:pt x="112565" y="1037490"/>
                </a:lnTo>
                <a:lnTo>
                  <a:pt x="3693" y="1037490"/>
                </a:lnTo>
                <a:close/>
                <a:moveTo>
                  <a:pt x="8986571" y="0"/>
                </a:moveTo>
                <a:cubicBezTo>
                  <a:pt x="9050614" y="0"/>
                  <a:pt x="9106118" y="11148"/>
                  <a:pt x="9153082" y="33444"/>
                </a:cubicBezTo>
                <a:lnTo>
                  <a:pt x="9153082" y="145875"/>
                </a:lnTo>
                <a:cubicBezTo>
                  <a:pt x="9099950" y="113616"/>
                  <a:pt x="9045396" y="97487"/>
                  <a:pt x="8989418" y="97487"/>
                </a:cubicBezTo>
                <a:cubicBezTo>
                  <a:pt x="8943402" y="97487"/>
                  <a:pt x="8906162" y="113142"/>
                  <a:pt x="8877699" y="144452"/>
                </a:cubicBezTo>
                <a:cubicBezTo>
                  <a:pt x="8849236" y="175761"/>
                  <a:pt x="8835004" y="213950"/>
                  <a:pt x="8835004" y="259017"/>
                </a:cubicBezTo>
                <a:cubicBezTo>
                  <a:pt x="8835004" y="302186"/>
                  <a:pt x="8845322" y="339900"/>
                  <a:pt x="8865958" y="372159"/>
                </a:cubicBezTo>
                <a:cubicBezTo>
                  <a:pt x="8886594" y="404417"/>
                  <a:pt x="8928696" y="441657"/>
                  <a:pt x="8992264" y="483877"/>
                </a:cubicBezTo>
                <a:cubicBezTo>
                  <a:pt x="9065320" y="532265"/>
                  <a:pt x="9116435" y="579941"/>
                  <a:pt x="9145610" y="626906"/>
                </a:cubicBezTo>
                <a:cubicBezTo>
                  <a:pt x="9174785" y="673871"/>
                  <a:pt x="9189373" y="725816"/>
                  <a:pt x="9189373" y="782743"/>
                </a:cubicBezTo>
                <a:cubicBezTo>
                  <a:pt x="9189373" y="862915"/>
                  <a:pt x="9165772" y="928381"/>
                  <a:pt x="9118570" y="979140"/>
                </a:cubicBezTo>
                <a:cubicBezTo>
                  <a:pt x="9071368" y="1029900"/>
                  <a:pt x="9003649" y="1055280"/>
                  <a:pt x="8915413" y="1055280"/>
                </a:cubicBezTo>
                <a:cubicBezTo>
                  <a:pt x="8839036" y="1055280"/>
                  <a:pt x="8774282" y="1036779"/>
                  <a:pt x="8721150" y="999776"/>
                </a:cubicBezTo>
                <a:lnTo>
                  <a:pt x="8721150" y="878807"/>
                </a:lnTo>
                <a:cubicBezTo>
                  <a:pt x="8785667" y="930990"/>
                  <a:pt x="8849947" y="957081"/>
                  <a:pt x="8913990" y="957081"/>
                </a:cubicBezTo>
                <a:cubicBezTo>
                  <a:pt x="8965224" y="957081"/>
                  <a:pt x="9004717" y="942375"/>
                  <a:pt x="9032469" y="912963"/>
                </a:cubicBezTo>
                <a:cubicBezTo>
                  <a:pt x="9060220" y="883551"/>
                  <a:pt x="9074096" y="844414"/>
                  <a:pt x="9074096" y="795551"/>
                </a:cubicBezTo>
                <a:cubicBezTo>
                  <a:pt x="9074096" y="752382"/>
                  <a:pt x="9064015" y="715024"/>
                  <a:pt x="9043854" y="683477"/>
                </a:cubicBezTo>
                <a:cubicBezTo>
                  <a:pt x="9023692" y="651930"/>
                  <a:pt x="8979930" y="612911"/>
                  <a:pt x="8912567" y="566421"/>
                </a:cubicBezTo>
                <a:cubicBezTo>
                  <a:pt x="8844254" y="520406"/>
                  <a:pt x="8795274" y="474983"/>
                  <a:pt x="8765624" y="430153"/>
                </a:cubicBezTo>
                <a:cubicBezTo>
                  <a:pt x="8735975" y="385323"/>
                  <a:pt x="8721150" y="332784"/>
                  <a:pt x="8721150" y="272537"/>
                </a:cubicBezTo>
                <a:cubicBezTo>
                  <a:pt x="8721150" y="191891"/>
                  <a:pt x="8745581" y="126306"/>
                  <a:pt x="8794444" y="75784"/>
                </a:cubicBezTo>
                <a:cubicBezTo>
                  <a:pt x="8843306" y="25261"/>
                  <a:pt x="8907348" y="0"/>
                  <a:pt x="8986571" y="0"/>
                </a:cubicBezTo>
                <a:close/>
                <a:moveTo>
                  <a:pt x="8232501" y="0"/>
                </a:moveTo>
                <a:cubicBezTo>
                  <a:pt x="8347303" y="0"/>
                  <a:pt x="8435303" y="46253"/>
                  <a:pt x="8496499" y="138759"/>
                </a:cubicBezTo>
                <a:cubicBezTo>
                  <a:pt x="8557695" y="231265"/>
                  <a:pt x="8588293" y="359350"/>
                  <a:pt x="8588293" y="523015"/>
                </a:cubicBezTo>
                <a:cubicBezTo>
                  <a:pt x="8588293" y="690000"/>
                  <a:pt x="8556509" y="820457"/>
                  <a:pt x="8492941" y="914386"/>
                </a:cubicBezTo>
                <a:cubicBezTo>
                  <a:pt x="8429373" y="1008315"/>
                  <a:pt x="8338290" y="1055280"/>
                  <a:pt x="8219693" y="1055280"/>
                </a:cubicBezTo>
                <a:cubicBezTo>
                  <a:pt x="8104890" y="1055280"/>
                  <a:pt x="8016179" y="1008908"/>
                  <a:pt x="7953560" y="916165"/>
                </a:cubicBezTo>
                <a:cubicBezTo>
                  <a:pt x="7890941" y="823422"/>
                  <a:pt x="7859631" y="697827"/>
                  <a:pt x="7859631" y="539381"/>
                </a:cubicBezTo>
                <a:cubicBezTo>
                  <a:pt x="7859631" y="373819"/>
                  <a:pt x="7891771" y="242532"/>
                  <a:pt x="7956051" y="145519"/>
                </a:cubicBezTo>
                <a:cubicBezTo>
                  <a:pt x="8020330" y="48506"/>
                  <a:pt x="8112480" y="0"/>
                  <a:pt x="8232501" y="0"/>
                </a:cubicBezTo>
                <a:close/>
                <a:moveTo>
                  <a:pt x="7585127" y="0"/>
                </a:moveTo>
                <a:cubicBezTo>
                  <a:pt x="7649169" y="0"/>
                  <a:pt x="7708943" y="12571"/>
                  <a:pt x="7764446" y="37714"/>
                </a:cubicBezTo>
                <a:lnTo>
                  <a:pt x="7764446" y="150144"/>
                </a:lnTo>
                <a:cubicBezTo>
                  <a:pt x="7711315" y="115040"/>
                  <a:pt x="7652490" y="97487"/>
                  <a:pt x="7587973" y="97487"/>
                </a:cubicBezTo>
                <a:cubicBezTo>
                  <a:pt x="7498787" y="97487"/>
                  <a:pt x="7426443" y="137810"/>
                  <a:pt x="7370939" y="218456"/>
                </a:cubicBezTo>
                <a:cubicBezTo>
                  <a:pt x="7315436" y="299103"/>
                  <a:pt x="7287685" y="405603"/>
                  <a:pt x="7287685" y="537958"/>
                </a:cubicBezTo>
                <a:cubicBezTo>
                  <a:pt x="7287685" y="666992"/>
                  <a:pt x="7314369" y="769104"/>
                  <a:pt x="7367737" y="844295"/>
                </a:cubicBezTo>
                <a:cubicBezTo>
                  <a:pt x="7421107" y="919486"/>
                  <a:pt x="7489063" y="957081"/>
                  <a:pt x="7571607" y="957081"/>
                </a:cubicBezTo>
                <a:cubicBezTo>
                  <a:pt x="7641342" y="957081"/>
                  <a:pt x="7705621" y="937631"/>
                  <a:pt x="7764446" y="898731"/>
                </a:cubicBezTo>
                <a:lnTo>
                  <a:pt x="7764446" y="1004046"/>
                </a:lnTo>
                <a:cubicBezTo>
                  <a:pt x="7702301" y="1038202"/>
                  <a:pt x="7633751" y="1055280"/>
                  <a:pt x="7558798" y="1055280"/>
                </a:cubicBezTo>
                <a:cubicBezTo>
                  <a:pt x="7442573" y="1055280"/>
                  <a:pt x="7349355" y="1009145"/>
                  <a:pt x="7279145" y="916877"/>
                </a:cubicBezTo>
                <a:cubicBezTo>
                  <a:pt x="7208935" y="824608"/>
                  <a:pt x="7173831" y="702097"/>
                  <a:pt x="7173831" y="549343"/>
                </a:cubicBezTo>
                <a:cubicBezTo>
                  <a:pt x="7173831" y="379986"/>
                  <a:pt x="7211663" y="246090"/>
                  <a:pt x="7287329" y="147654"/>
                </a:cubicBezTo>
                <a:cubicBezTo>
                  <a:pt x="7362993" y="49218"/>
                  <a:pt x="7462259" y="0"/>
                  <a:pt x="7585127" y="0"/>
                </a:cubicBezTo>
                <a:close/>
                <a:moveTo>
                  <a:pt x="5174976" y="0"/>
                </a:moveTo>
                <a:cubicBezTo>
                  <a:pt x="5289778" y="0"/>
                  <a:pt x="5377777" y="46253"/>
                  <a:pt x="5438974" y="138759"/>
                </a:cubicBezTo>
                <a:cubicBezTo>
                  <a:pt x="5500170" y="231265"/>
                  <a:pt x="5530768" y="359350"/>
                  <a:pt x="5530769" y="523015"/>
                </a:cubicBezTo>
                <a:cubicBezTo>
                  <a:pt x="5530768" y="690000"/>
                  <a:pt x="5498984" y="820457"/>
                  <a:pt x="5435416" y="914386"/>
                </a:cubicBezTo>
                <a:cubicBezTo>
                  <a:pt x="5371847" y="1008315"/>
                  <a:pt x="5280765" y="1055280"/>
                  <a:pt x="5162168" y="1055280"/>
                </a:cubicBezTo>
                <a:cubicBezTo>
                  <a:pt x="5047365" y="1055280"/>
                  <a:pt x="4958654" y="1008908"/>
                  <a:pt x="4896035" y="916165"/>
                </a:cubicBezTo>
                <a:cubicBezTo>
                  <a:pt x="4833415" y="823422"/>
                  <a:pt x="4802105" y="697827"/>
                  <a:pt x="4802106" y="539381"/>
                </a:cubicBezTo>
                <a:cubicBezTo>
                  <a:pt x="4802105" y="373819"/>
                  <a:pt x="4834245" y="242532"/>
                  <a:pt x="4898526" y="145519"/>
                </a:cubicBezTo>
                <a:cubicBezTo>
                  <a:pt x="4962805" y="48506"/>
                  <a:pt x="5054955" y="0"/>
                  <a:pt x="5174976" y="0"/>
                </a:cubicBezTo>
                <a:close/>
              </a:path>
            </a:pathLst>
          </a:custGeom>
          <a:solidFill>
            <a:srgbClr val="FFFFF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80000"/>
              </a:lnSpc>
            </a:pPr>
            <a:endParaRPr lang="en-US" sz="20500" b="1" dirty="0">
              <a:solidFill>
                <a:srgbClr val="FFFFFF"/>
              </a:solidFill>
              <a:latin typeface="Segoe Condensed" panose="020B0506040504020203" pitchFamily="34" charset="0"/>
            </a:endParaRPr>
          </a:p>
        </p:txBody>
      </p:sp>
    </p:spTree>
    <p:extLst>
      <p:ext uri="{BB962C8B-B14F-4D97-AF65-F5344CB8AC3E}">
        <p14:creationId xmlns:p14="http://schemas.microsoft.com/office/powerpoint/2010/main" val="70853783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A00147F-FE45-734D-B36E-D33524B8B87A}"/>
              </a:ext>
            </a:extLst>
          </p:cNvPr>
          <p:cNvPicPr>
            <a:picLocks noChangeAspect="1"/>
          </p:cNvPicPr>
          <p:nvPr/>
        </p:nvPicPr>
        <p:blipFill>
          <a:blip r:embed="rId2"/>
          <a:stretch>
            <a:fillRect/>
          </a:stretch>
        </p:blipFill>
        <p:spPr>
          <a:xfrm>
            <a:off x="3597161" y="195209"/>
            <a:ext cx="4997678" cy="6467582"/>
          </a:xfrm>
          <a:prstGeom prst="rect">
            <a:avLst/>
          </a:prstGeom>
          <a:ln w="3175" cmpd="sng">
            <a:solidFill>
              <a:srgbClr val="D5D5D5"/>
            </a:solidFill>
          </a:ln>
        </p:spPr>
      </p:pic>
      <p:sp>
        <p:nvSpPr>
          <p:cNvPr id="3" name="TextBox 2">
            <a:extLst>
              <a:ext uri="{FF2B5EF4-FFF2-40B4-BE49-F238E27FC236}">
                <a16:creationId xmlns:a16="http://schemas.microsoft.com/office/drawing/2014/main" id="{21720534-82E1-E543-985C-B7045350E1AF}"/>
              </a:ext>
            </a:extLst>
          </p:cNvPr>
          <p:cNvSpPr txBox="1"/>
          <p:nvPr/>
        </p:nvSpPr>
        <p:spPr>
          <a:xfrm>
            <a:off x="0" y="0"/>
            <a:ext cx="3597162" cy="307777"/>
          </a:xfrm>
          <a:prstGeom prst="rect">
            <a:avLst/>
          </a:prstGeom>
          <a:noFill/>
        </p:spPr>
        <p:txBody>
          <a:bodyPr wrap="square" rtlCol="0">
            <a:spAutoFit/>
          </a:bodyPr>
          <a:lstStyle/>
          <a:p>
            <a:r>
              <a:rPr lang="en-US" sz="1400" dirty="0" err="1">
                <a:solidFill>
                  <a:srgbClr val="00B0F0"/>
                </a:solidFill>
                <a:latin typeface="Arial" panose="020B0604020202020204" pitchFamily="34" charset="0"/>
                <a:cs typeface="Arial" panose="020B0604020202020204" pitchFamily="34" charset="0"/>
              </a:rPr>
              <a:t>www.BillionDollarGraphics.com</a:t>
            </a:r>
            <a:r>
              <a:rPr lang="en-US" sz="1400" dirty="0">
                <a:solidFill>
                  <a:srgbClr val="00B0F0"/>
                </a:solidFill>
                <a:latin typeface="Arial" panose="020B0604020202020204" pitchFamily="34" charset="0"/>
                <a:cs typeface="Arial" panose="020B0604020202020204" pitchFamily="34" charset="0"/>
              </a:rPr>
              <a:t>/Top19.pdf</a:t>
            </a:r>
          </a:p>
        </p:txBody>
      </p:sp>
      <p:grpSp>
        <p:nvGrpSpPr>
          <p:cNvPr id="14" name="Group 13">
            <a:extLst>
              <a:ext uri="{FF2B5EF4-FFF2-40B4-BE49-F238E27FC236}">
                <a16:creationId xmlns:a16="http://schemas.microsoft.com/office/drawing/2014/main" id="{DFD2BF91-B39D-3D4E-A331-FC822E0ABCCB}"/>
              </a:ext>
            </a:extLst>
          </p:cNvPr>
          <p:cNvGrpSpPr/>
          <p:nvPr/>
        </p:nvGrpSpPr>
        <p:grpSpPr>
          <a:xfrm>
            <a:off x="7629331" y="307777"/>
            <a:ext cx="2133600" cy="1828800"/>
            <a:chOff x="7862596" y="307777"/>
            <a:chExt cx="2133600" cy="1828800"/>
          </a:xfrm>
        </p:grpSpPr>
        <p:grpSp>
          <p:nvGrpSpPr>
            <p:cNvPr id="5" name="Group 8">
              <a:extLst>
                <a:ext uri="{FF2B5EF4-FFF2-40B4-BE49-F238E27FC236}">
                  <a16:creationId xmlns:a16="http://schemas.microsoft.com/office/drawing/2014/main" id="{1D7FFB3E-21E1-374B-9E2D-22D4B16CD464}"/>
                </a:ext>
              </a:extLst>
            </p:cNvPr>
            <p:cNvGrpSpPr/>
            <p:nvPr/>
          </p:nvGrpSpPr>
          <p:grpSpPr>
            <a:xfrm>
              <a:off x="7862596" y="307777"/>
              <a:ext cx="2133600" cy="1828800"/>
              <a:chOff x="457200" y="432816"/>
              <a:chExt cx="2168659" cy="2113367"/>
            </a:xfrm>
          </p:grpSpPr>
          <p:sp>
            <p:nvSpPr>
              <p:cNvPr id="7" name="Freeform 6">
                <a:extLst>
                  <a:ext uri="{FF2B5EF4-FFF2-40B4-BE49-F238E27FC236}">
                    <a16:creationId xmlns:a16="http://schemas.microsoft.com/office/drawing/2014/main" id="{3B6F8B9E-C517-B447-AFC5-926E9B5D90E6}"/>
                  </a:ext>
                </a:extLst>
              </p:cNvPr>
              <p:cNvSpPr>
                <a:spLocks/>
              </p:cNvSpPr>
              <p:nvPr/>
            </p:nvSpPr>
            <p:spPr bwMode="auto">
              <a:xfrm rot="346487">
                <a:off x="499719" y="483481"/>
                <a:ext cx="2126140" cy="2062702"/>
              </a:xfrm>
              <a:custGeom>
                <a:avLst/>
                <a:gdLst/>
                <a:ahLst/>
                <a:cxnLst>
                  <a:cxn ang="0">
                    <a:pos x="2197" y="0"/>
                  </a:cxn>
                  <a:cxn ang="0">
                    <a:pos x="2233" y="377"/>
                  </a:cxn>
                  <a:cxn ang="0">
                    <a:pos x="2233" y="377"/>
                  </a:cxn>
                  <a:cxn ang="0">
                    <a:pos x="2237" y="437"/>
                  </a:cxn>
                  <a:cxn ang="0">
                    <a:pos x="2242" y="588"/>
                  </a:cxn>
                  <a:cxn ang="0">
                    <a:pos x="2247" y="785"/>
                  </a:cxn>
                  <a:cxn ang="0">
                    <a:pos x="2249" y="886"/>
                  </a:cxn>
                  <a:cxn ang="0">
                    <a:pos x="2249" y="984"/>
                  </a:cxn>
                  <a:cxn ang="0">
                    <a:pos x="2249" y="984"/>
                  </a:cxn>
                  <a:cxn ang="0">
                    <a:pos x="2249" y="1103"/>
                  </a:cxn>
                  <a:cxn ang="0">
                    <a:pos x="2253" y="1265"/>
                  </a:cxn>
                  <a:cxn ang="0">
                    <a:pos x="2263" y="1641"/>
                  </a:cxn>
                  <a:cxn ang="0">
                    <a:pos x="2279" y="2113"/>
                  </a:cxn>
                  <a:cxn ang="0">
                    <a:pos x="2279" y="2113"/>
                  </a:cxn>
                  <a:cxn ang="0">
                    <a:pos x="1894" y="2135"/>
                  </a:cxn>
                  <a:cxn ang="0">
                    <a:pos x="1154" y="2175"/>
                  </a:cxn>
                  <a:cxn ang="0">
                    <a:pos x="1154" y="2175"/>
                  </a:cxn>
                  <a:cxn ang="0">
                    <a:pos x="971" y="2184"/>
                  </a:cxn>
                  <a:cxn ang="0">
                    <a:pos x="781" y="2193"/>
                  </a:cxn>
                  <a:cxn ang="0">
                    <a:pos x="595" y="2199"/>
                  </a:cxn>
                  <a:cxn ang="0">
                    <a:pos x="421" y="2204"/>
                  </a:cxn>
                  <a:cxn ang="0">
                    <a:pos x="149" y="2209"/>
                  </a:cxn>
                  <a:cxn ang="0">
                    <a:pos x="43" y="2211"/>
                  </a:cxn>
                  <a:cxn ang="0">
                    <a:pos x="43" y="2211"/>
                  </a:cxn>
                  <a:cxn ang="0">
                    <a:pos x="37" y="1740"/>
                  </a:cxn>
                  <a:cxn ang="0">
                    <a:pos x="32" y="1350"/>
                  </a:cxn>
                  <a:cxn ang="0">
                    <a:pos x="28" y="1034"/>
                  </a:cxn>
                  <a:cxn ang="0">
                    <a:pos x="28" y="1034"/>
                  </a:cxn>
                  <a:cxn ang="0">
                    <a:pos x="21" y="810"/>
                  </a:cxn>
                  <a:cxn ang="0">
                    <a:pos x="14" y="624"/>
                  </a:cxn>
                  <a:cxn ang="0">
                    <a:pos x="7" y="446"/>
                  </a:cxn>
                  <a:cxn ang="0">
                    <a:pos x="0" y="128"/>
                  </a:cxn>
                  <a:cxn ang="0">
                    <a:pos x="2197" y="0"/>
                  </a:cxn>
                </a:cxnLst>
                <a:rect l="0" t="0" r="r" b="b"/>
                <a:pathLst>
                  <a:path w="2279" h="2211">
                    <a:moveTo>
                      <a:pt x="2197" y="0"/>
                    </a:moveTo>
                    <a:lnTo>
                      <a:pt x="2233" y="377"/>
                    </a:lnTo>
                    <a:lnTo>
                      <a:pt x="2233" y="377"/>
                    </a:lnTo>
                    <a:lnTo>
                      <a:pt x="2237" y="437"/>
                    </a:lnTo>
                    <a:lnTo>
                      <a:pt x="2242" y="588"/>
                    </a:lnTo>
                    <a:lnTo>
                      <a:pt x="2247" y="785"/>
                    </a:lnTo>
                    <a:lnTo>
                      <a:pt x="2249" y="886"/>
                    </a:lnTo>
                    <a:lnTo>
                      <a:pt x="2249" y="984"/>
                    </a:lnTo>
                    <a:lnTo>
                      <a:pt x="2249" y="984"/>
                    </a:lnTo>
                    <a:lnTo>
                      <a:pt x="2249" y="1103"/>
                    </a:lnTo>
                    <a:lnTo>
                      <a:pt x="2253" y="1265"/>
                    </a:lnTo>
                    <a:lnTo>
                      <a:pt x="2263" y="1641"/>
                    </a:lnTo>
                    <a:lnTo>
                      <a:pt x="2279" y="2113"/>
                    </a:lnTo>
                    <a:lnTo>
                      <a:pt x="2279" y="2113"/>
                    </a:lnTo>
                    <a:lnTo>
                      <a:pt x="1894" y="2135"/>
                    </a:lnTo>
                    <a:lnTo>
                      <a:pt x="1154" y="2175"/>
                    </a:lnTo>
                    <a:lnTo>
                      <a:pt x="1154" y="2175"/>
                    </a:lnTo>
                    <a:lnTo>
                      <a:pt x="971" y="2184"/>
                    </a:lnTo>
                    <a:lnTo>
                      <a:pt x="781" y="2193"/>
                    </a:lnTo>
                    <a:lnTo>
                      <a:pt x="595" y="2199"/>
                    </a:lnTo>
                    <a:lnTo>
                      <a:pt x="421" y="2204"/>
                    </a:lnTo>
                    <a:lnTo>
                      <a:pt x="149" y="2209"/>
                    </a:lnTo>
                    <a:lnTo>
                      <a:pt x="43" y="2211"/>
                    </a:lnTo>
                    <a:lnTo>
                      <a:pt x="43" y="2211"/>
                    </a:lnTo>
                    <a:lnTo>
                      <a:pt x="37" y="1740"/>
                    </a:lnTo>
                    <a:lnTo>
                      <a:pt x="32" y="1350"/>
                    </a:lnTo>
                    <a:lnTo>
                      <a:pt x="28" y="1034"/>
                    </a:lnTo>
                    <a:lnTo>
                      <a:pt x="28" y="1034"/>
                    </a:lnTo>
                    <a:lnTo>
                      <a:pt x="21" y="810"/>
                    </a:lnTo>
                    <a:lnTo>
                      <a:pt x="14" y="624"/>
                    </a:lnTo>
                    <a:lnTo>
                      <a:pt x="7" y="446"/>
                    </a:lnTo>
                    <a:lnTo>
                      <a:pt x="0" y="128"/>
                    </a:lnTo>
                    <a:lnTo>
                      <a:pt x="2197" y="0"/>
                    </a:lnTo>
                    <a:close/>
                  </a:path>
                </a:pathLst>
              </a:custGeom>
              <a:gradFill flip="none" rotWithShape="1">
                <a:gsLst>
                  <a:gs pos="0">
                    <a:srgbClr val="000000">
                      <a:alpha val="58000"/>
                    </a:srgbClr>
                  </a:gs>
                  <a:gs pos="100000">
                    <a:srgbClr val="949494">
                      <a:alpha val="0"/>
                    </a:srgbClr>
                  </a:gs>
                </a:gsLst>
                <a:lin ang="5400000" scaled="1"/>
                <a:tileRect/>
              </a:gradFill>
              <a:ln w="9525">
                <a:noFill/>
                <a:round/>
                <a:headEnd/>
                <a:tailEnd/>
              </a:ln>
            </p:spPr>
            <p:txBody>
              <a:bodyPr vert="horz" wrap="square" lIns="91440" tIns="45720" rIns="91440" bIns="45720" numCol="1" anchor="t" anchorCtr="0" compatLnSpc="1">
                <a:prstTxWarp prst="textNoShape">
                  <a:avLst/>
                </a:prstTxWarp>
              </a:bodyPr>
              <a:lstStyle/>
              <a:p>
                <a:endParaRPr lang="en-US" sz="1800" dirty="0">
                  <a:latin typeface="+mn-lt"/>
                  <a:cs typeface="Arial Narrow"/>
                </a:endParaRPr>
              </a:p>
            </p:txBody>
          </p:sp>
          <p:sp>
            <p:nvSpPr>
              <p:cNvPr id="8" name="Freeform 7">
                <a:extLst>
                  <a:ext uri="{FF2B5EF4-FFF2-40B4-BE49-F238E27FC236}">
                    <a16:creationId xmlns:a16="http://schemas.microsoft.com/office/drawing/2014/main" id="{95CB0311-5943-2946-BB5E-3BB82EEFE356}"/>
                  </a:ext>
                </a:extLst>
              </p:cNvPr>
              <p:cNvSpPr>
                <a:spLocks/>
              </p:cNvSpPr>
              <p:nvPr/>
            </p:nvSpPr>
            <p:spPr bwMode="auto">
              <a:xfrm rot="485220">
                <a:off x="457200" y="432816"/>
                <a:ext cx="2133599" cy="2069937"/>
              </a:xfrm>
              <a:custGeom>
                <a:avLst/>
                <a:gdLst/>
                <a:ahLst/>
                <a:cxnLst>
                  <a:cxn ang="0">
                    <a:pos x="2197" y="0"/>
                  </a:cxn>
                  <a:cxn ang="0">
                    <a:pos x="2233" y="377"/>
                  </a:cxn>
                  <a:cxn ang="0">
                    <a:pos x="2233" y="377"/>
                  </a:cxn>
                  <a:cxn ang="0">
                    <a:pos x="2237" y="437"/>
                  </a:cxn>
                  <a:cxn ang="0">
                    <a:pos x="2242" y="588"/>
                  </a:cxn>
                  <a:cxn ang="0">
                    <a:pos x="2247" y="785"/>
                  </a:cxn>
                  <a:cxn ang="0">
                    <a:pos x="2249" y="886"/>
                  </a:cxn>
                  <a:cxn ang="0">
                    <a:pos x="2249" y="984"/>
                  </a:cxn>
                  <a:cxn ang="0">
                    <a:pos x="2249" y="984"/>
                  </a:cxn>
                  <a:cxn ang="0">
                    <a:pos x="2249" y="1103"/>
                  </a:cxn>
                  <a:cxn ang="0">
                    <a:pos x="2253" y="1265"/>
                  </a:cxn>
                  <a:cxn ang="0">
                    <a:pos x="2263" y="1641"/>
                  </a:cxn>
                  <a:cxn ang="0">
                    <a:pos x="2279" y="2113"/>
                  </a:cxn>
                  <a:cxn ang="0">
                    <a:pos x="2279" y="2113"/>
                  </a:cxn>
                  <a:cxn ang="0">
                    <a:pos x="1894" y="2135"/>
                  </a:cxn>
                  <a:cxn ang="0">
                    <a:pos x="1154" y="2175"/>
                  </a:cxn>
                  <a:cxn ang="0">
                    <a:pos x="1154" y="2175"/>
                  </a:cxn>
                  <a:cxn ang="0">
                    <a:pos x="971" y="2184"/>
                  </a:cxn>
                  <a:cxn ang="0">
                    <a:pos x="781" y="2193"/>
                  </a:cxn>
                  <a:cxn ang="0">
                    <a:pos x="595" y="2199"/>
                  </a:cxn>
                  <a:cxn ang="0">
                    <a:pos x="421" y="2204"/>
                  </a:cxn>
                  <a:cxn ang="0">
                    <a:pos x="149" y="2209"/>
                  </a:cxn>
                  <a:cxn ang="0">
                    <a:pos x="43" y="2211"/>
                  </a:cxn>
                  <a:cxn ang="0">
                    <a:pos x="43" y="2211"/>
                  </a:cxn>
                  <a:cxn ang="0">
                    <a:pos x="37" y="1740"/>
                  </a:cxn>
                  <a:cxn ang="0">
                    <a:pos x="32" y="1350"/>
                  </a:cxn>
                  <a:cxn ang="0">
                    <a:pos x="28" y="1034"/>
                  </a:cxn>
                  <a:cxn ang="0">
                    <a:pos x="28" y="1034"/>
                  </a:cxn>
                  <a:cxn ang="0">
                    <a:pos x="21" y="810"/>
                  </a:cxn>
                  <a:cxn ang="0">
                    <a:pos x="14" y="624"/>
                  </a:cxn>
                  <a:cxn ang="0">
                    <a:pos x="7" y="446"/>
                  </a:cxn>
                  <a:cxn ang="0">
                    <a:pos x="0" y="128"/>
                  </a:cxn>
                  <a:cxn ang="0">
                    <a:pos x="2197" y="0"/>
                  </a:cxn>
                </a:cxnLst>
                <a:rect l="0" t="0" r="r" b="b"/>
                <a:pathLst>
                  <a:path w="2279" h="2211">
                    <a:moveTo>
                      <a:pt x="2197" y="0"/>
                    </a:moveTo>
                    <a:lnTo>
                      <a:pt x="2233" y="377"/>
                    </a:lnTo>
                    <a:lnTo>
                      <a:pt x="2233" y="377"/>
                    </a:lnTo>
                    <a:lnTo>
                      <a:pt x="2237" y="437"/>
                    </a:lnTo>
                    <a:lnTo>
                      <a:pt x="2242" y="588"/>
                    </a:lnTo>
                    <a:lnTo>
                      <a:pt x="2247" y="785"/>
                    </a:lnTo>
                    <a:lnTo>
                      <a:pt x="2249" y="886"/>
                    </a:lnTo>
                    <a:lnTo>
                      <a:pt x="2249" y="984"/>
                    </a:lnTo>
                    <a:lnTo>
                      <a:pt x="2249" y="984"/>
                    </a:lnTo>
                    <a:lnTo>
                      <a:pt x="2249" y="1103"/>
                    </a:lnTo>
                    <a:lnTo>
                      <a:pt x="2253" y="1265"/>
                    </a:lnTo>
                    <a:lnTo>
                      <a:pt x="2263" y="1641"/>
                    </a:lnTo>
                    <a:lnTo>
                      <a:pt x="2279" y="2113"/>
                    </a:lnTo>
                    <a:lnTo>
                      <a:pt x="2279" y="2113"/>
                    </a:lnTo>
                    <a:lnTo>
                      <a:pt x="1894" y="2135"/>
                    </a:lnTo>
                    <a:lnTo>
                      <a:pt x="1154" y="2175"/>
                    </a:lnTo>
                    <a:lnTo>
                      <a:pt x="1154" y="2175"/>
                    </a:lnTo>
                    <a:lnTo>
                      <a:pt x="971" y="2184"/>
                    </a:lnTo>
                    <a:lnTo>
                      <a:pt x="781" y="2193"/>
                    </a:lnTo>
                    <a:lnTo>
                      <a:pt x="595" y="2199"/>
                    </a:lnTo>
                    <a:lnTo>
                      <a:pt x="421" y="2204"/>
                    </a:lnTo>
                    <a:lnTo>
                      <a:pt x="149" y="2209"/>
                    </a:lnTo>
                    <a:lnTo>
                      <a:pt x="43" y="2211"/>
                    </a:lnTo>
                    <a:lnTo>
                      <a:pt x="43" y="2211"/>
                    </a:lnTo>
                    <a:lnTo>
                      <a:pt x="37" y="1740"/>
                    </a:lnTo>
                    <a:lnTo>
                      <a:pt x="32" y="1350"/>
                    </a:lnTo>
                    <a:lnTo>
                      <a:pt x="28" y="1034"/>
                    </a:lnTo>
                    <a:lnTo>
                      <a:pt x="28" y="1034"/>
                    </a:lnTo>
                    <a:lnTo>
                      <a:pt x="21" y="810"/>
                    </a:lnTo>
                    <a:lnTo>
                      <a:pt x="14" y="624"/>
                    </a:lnTo>
                    <a:lnTo>
                      <a:pt x="7" y="446"/>
                    </a:lnTo>
                    <a:lnTo>
                      <a:pt x="0" y="128"/>
                    </a:lnTo>
                    <a:lnTo>
                      <a:pt x="2197" y="0"/>
                    </a:lnTo>
                    <a:close/>
                  </a:path>
                </a:pathLst>
              </a:custGeom>
              <a:gradFill flip="none" rotWithShape="1">
                <a:gsLst>
                  <a:gs pos="0">
                    <a:srgbClr val="DFCF5B"/>
                  </a:gs>
                  <a:gs pos="31000">
                    <a:srgbClr val="F3E897"/>
                  </a:gs>
                </a:gsLst>
                <a:lin ang="5400000" scaled="1"/>
                <a:tileRect/>
              </a:gradFill>
              <a:ln w="9525">
                <a:noFill/>
                <a:round/>
                <a:headEnd/>
                <a:tailEnd/>
              </a:ln>
              <a:effectLst/>
            </p:spPr>
            <p:txBody>
              <a:bodyPr vert="horz" wrap="square" lIns="91440" tIns="45720" rIns="91440" bIns="45720" numCol="1" anchor="t" anchorCtr="0" compatLnSpc="1">
                <a:prstTxWarp prst="textNoShape">
                  <a:avLst/>
                </a:prstTxWarp>
              </a:bodyPr>
              <a:lstStyle/>
              <a:p>
                <a:endParaRPr lang="en-US" sz="1800" dirty="0">
                  <a:latin typeface="+mn-lt"/>
                  <a:cs typeface="Arial Narrow"/>
                </a:endParaRPr>
              </a:p>
            </p:txBody>
          </p:sp>
        </p:grpSp>
        <p:sp>
          <p:nvSpPr>
            <p:cNvPr id="13" name="TextBox 12">
              <a:extLst>
                <a:ext uri="{FF2B5EF4-FFF2-40B4-BE49-F238E27FC236}">
                  <a16:creationId xmlns:a16="http://schemas.microsoft.com/office/drawing/2014/main" id="{931A9186-14A2-3740-9AA0-AF01FC309532}"/>
                </a:ext>
              </a:extLst>
            </p:cNvPr>
            <p:cNvSpPr txBox="1"/>
            <p:nvPr/>
          </p:nvSpPr>
          <p:spPr>
            <a:xfrm rot="323057">
              <a:off x="8146046" y="702228"/>
              <a:ext cx="1552544" cy="954088"/>
            </a:xfrm>
            <a:custGeom>
              <a:avLst/>
              <a:gdLst/>
              <a:ahLst/>
              <a:cxnLst/>
              <a:rect l="l" t="t" r="r" b="b"/>
              <a:pathLst>
                <a:path w="1362466" h="837279">
                  <a:moveTo>
                    <a:pt x="1348439" y="805235"/>
                  </a:moveTo>
                  <a:cubicBezTo>
                    <a:pt x="1357167" y="805235"/>
                    <a:pt x="1361530" y="809250"/>
                    <a:pt x="1361530" y="817282"/>
                  </a:cubicBezTo>
                  <a:cubicBezTo>
                    <a:pt x="1359921" y="828313"/>
                    <a:pt x="1354869" y="833828"/>
                    <a:pt x="1346375" y="833828"/>
                  </a:cubicBezTo>
                  <a:cubicBezTo>
                    <a:pt x="1339224" y="830762"/>
                    <a:pt x="1335648" y="826161"/>
                    <a:pt x="1335648" y="820024"/>
                  </a:cubicBezTo>
                  <a:cubicBezTo>
                    <a:pt x="1335648" y="814191"/>
                    <a:pt x="1339912" y="809261"/>
                    <a:pt x="1348439" y="805235"/>
                  </a:cubicBezTo>
                  <a:close/>
                  <a:moveTo>
                    <a:pt x="182368" y="513876"/>
                  </a:moveTo>
                  <a:cubicBezTo>
                    <a:pt x="173951" y="547648"/>
                    <a:pt x="169743" y="595222"/>
                    <a:pt x="169743" y="656597"/>
                  </a:cubicBezTo>
                  <a:cubicBezTo>
                    <a:pt x="169250" y="656597"/>
                    <a:pt x="168942" y="660156"/>
                    <a:pt x="168818" y="667274"/>
                  </a:cubicBezTo>
                  <a:lnTo>
                    <a:pt x="168770" y="673849"/>
                  </a:lnTo>
                  <a:lnTo>
                    <a:pt x="193869" y="667381"/>
                  </a:lnTo>
                  <a:lnTo>
                    <a:pt x="218332" y="665244"/>
                  </a:lnTo>
                  <a:lnTo>
                    <a:pt x="218041" y="660335"/>
                  </a:lnTo>
                  <a:cubicBezTo>
                    <a:pt x="215673" y="637304"/>
                    <a:pt x="205014" y="593307"/>
                    <a:pt x="186065" y="528346"/>
                  </a:cubicBezTo>
                  <a:cubicBezTo>
                    <a:pt x="181875" y="519241"/>
                    <a:pt x="180642" y="514417"/>
                    <a:pt x="182368" y="513876"/>
                  </a:cubicBezTo>
                  <a:close/>
                  <a:moveTo>
                    <a:pt x="521632" y="508946"/>
                  </a:moveTo>
                  <a:cubicBezTo>
                    <a:pt x="517133" y="511100"/>
                    <a:pt x="514378" y="513638"/>
                    <a:pt x="513367" y="516560"/>
                  </a:cubicBezTo>
                  <a:cubicBezTo>
                    <a:pt x="495195" y="555016"/>
                    <a:pt x="486109" y="612952"/>
                    <a:pt x="486109" y="690367"/>
                  </a:cubicBezTo>
                  <a:cubicBezTo>
                    <a:pt x="486109" y="727039"/>
                    <a:pt x="490912" y="758979"/>
                    <a:pt x="500518" y="786189"/>
                  </a:cubicBezTo>
                  <a:cubicBezTo>
                    <a:pt x="508673" y="802501"/>
                    <a:pt x="515291" y="810658"/>
                    <a:pt x="520373" y="810658"/>
                  </a:cubicBezTo>
                  <a:lnTo>
                    <a:pt x="521358" y="810658"/>
                  </a:lnTo>
                  <a:cubicBezTo>
                    <a:pt x="531983" y="810658"/>
                    <a:pt x="538937" y="802664"/>
                    <a:pt x="542218" y="786678"/>
                  </a:cubicBezTo>
                  <a:cubicBezTo>
                    <a:pt x="549346" y="769832"/>
                    <a:pt x="552910" y="733784"/>
                    <a:pt x="552910" y="678535"/>
                  </a:cubicBezTo>
                  <a:lnTo>
                    <a:pt x="552910" y="658816"/>
                  </a:lnTo>
                  <a:cubicBezTo>
                    <a:pt x="552910" y="620698"/>
                    <a:pt x="546120" y="576985"/>
                    <a:pt x="532539" y="527676"/>
                  </a:cubicBezTo>
                  <a:cubicBezTo>
                    <a:pt x="527997" y="517533"/>
                    <a:pt x="524361" y="511290"/>
                    <a:pt x="521632" y="508946"/>
                  </a:cubicBezTo>
                  <a:close/>
                  <a:moveTo>
                    <a:pt x="974297" y="506481"/>
                  </a:moveTo>
                  <a:lnTo>
                    <a:pt x="980321" y="513213"/>
                  </a:lnTo>
                  <a:lnTo>
                    <a:pt x="980321" y="517327"/>
                  </a:lnTo>
                  <a:cubicBezTo>
                    <a:pt x="980321" y="523407"/>
                    <a:pt x="969393" y="526447"/>
                    <a:pt x="947537" y="526447"/>
                  </a:cubicBezTo>
                  <a:lnTo>
                    <a:pt x="922137" y="526447"/>
                  </a:lnTo>
                  <a:lnTo>
                    <a:pt x="924074" y="570716"/>
                  </a:lnTo>
                  <a:cubicBezTo>
                    <a:pt x="923447" y="574622"/>
                    <a:pt x="923134" y="577085"/>
                    <a:pt x="923134" y="578107"/>
                  </a:cubicBezTo>
                  <a:cubicBezTo>
                    <a:pt x="929050" y="677510"/>
                    <a:pt x="932008" y="748000"/>
                    <a:pt x="932008" y="789578"/>
                  </a:cubicBezTo>
                  <a:cubicBezTo>
                    <a:pt x="932665" y="790729"/>
                    <a:pt x="932994" y="792482"/>
                    <a:pt x="932994" y="794839"/>
                  </a:cubicBezTo>
                  <a:cubicBezTo>
                    <a:pt x="932336" y="795825"/>
                    <a:pt x="932008" y="796073"/>
                    <a:pt x="932008" y="795583"/>
                  </a:cubicBezTo>
                  <a:lnTo>
                    <a:pt x="932994" y="802331"/>
                  </a:lnTo>
                  <a:cubicBezTo>
                    <a:pt x="930847" y="807553"/>
                    <a:pt x="928136" y="810165"/>
                    <a:pt x="924859" y="810165"/>
                  </a:cubicBezTo>
                  <a:lnTo>
                    <a:pt x="920915" y="810165"/>
                  </a:lnTo>
                  <a:cubicBezTo>
                    <a:pt x="918710" y="810165"/>
                    <a:pt x="915752" y="808000"/>
                    <a:pt x="912042" y="803671"/>
                  </a:cubicBezTo>
                  <a:cubicBezTo>
                    <a:pt x="912042" y="800852"/>
                    <a:pt x="912370" y="796891"/>
                    <a:pt x="913028" y="791789"/>
                  </a:cubicBezTo>
                  <a:cubicBezTo>
                    <a:pt x="913028" y="778229"/>
                    <a:pt x="910070" y="707531"/>
                    <a:pt x="904154" y="579694"/>
                  </a:cubicBezTo>
                  <a:cubicBezTo>
                    <a:pt x="904154" y="569304"/>
                    <a:pt x="904008" y="559612"/>
                    <a:pt x="903716" y="550618"/>
                  </a:cubicBezTo>
                  <a:lnTo>
                    <a:pt x="902440" y="526459"/>
                  </a:lnTo>
                  <a:lnTo>
                    <a:pt x="868554" y="529158"/>
                  </a:lnTo>
                  <a:cubicBezTo>
                    <a:pt x="864680" y="525104"/>
                    <a:pt x="862742" y="520914"/>
                    <a:pt x="862742" y="516587"/>
                  </a:cubicBezTo>
                  <a:cubicBezTo>
                    <a:pt x="862742" y="513573"/>
                    <a:pt x="865509" y="510779"/>
                    <a:pt x="871042" y="508206"/>
                  </a:cubicBezTo>
                  <a:cubicBezTo>
                    <a:pt x="876427" y="509356"/>
                    <a:pt x="879376" y="509932"/>
                    <a:pt x="879889" y="509932"/>
                  </a:cubicBezTo>
                  <a:cubicBezTo>
                    <a:pt x="892540" y="508781"/>
                    <a:pt x="901286" y="508206"/>
                    <a:pt x="906126" y="508206"/>
                  </a:cubicBezTo>
                  <a:lnTo>
                    <a:pt x="946551" y="508206"/>
                  </a:lnTo>
                  <a:cubicBezTo>
                    <a:pt x="954857" y="508206"/>
                    <a:pt x="964106" y="507631"/>
                    <a:pt x="974297" y="506481"/>
                  </a:cubicBezTo>
                  <a:close/>
                  <a:moveTo>
                    <a:pt x="1230445" y="494402"/>
                  </a:moveTo>
                  <a:lnTo>
                    <a:pt x="1236157" y="501539"/>
                  </a:lnTo>
                  <a:lnTo>
                    <a:pt x="1236157" y="504755"/>
                  </a:lnTo>
                  <a:cubicBezTo>
                    <a:pt x="1236157" y="507241"/>
                    <a:pt x="1233354" y="510445"/>
                    <a:pt x="1227749" y="514369"/>
                  </a:cubicBezTo>
                  <a:lnTo>
                    <a:pt x="1216191" y="514369"/>
                  </a:lnTo>
                  <a:cubicBezTo>
                    <a:pt x="1200957" y="514369"/>
                    <a:pt x="1190805" y="519636"/>
                    <a:pt x="1185737" y="530171"/>
                  </a:cubicBezTo>
                  <a:cubicBezTo>
                    <a:pt x="1180568" y="544222"/>
                    <a:pt x="1177983" y="559742"/>
                    <a:pt x="1177983" y="576732"/>
                  </a:cubicBezTo>
                  <a:cubicBezTo>
                    <a:pt x="1177983" y="587162"/>
                    <a:pt x="1182381" y="603994"/>
                    <a:pt x="1191175" y="627229"/>
                  </a:cubicBezTo>
                  <a:cubicBezTo>
                    <a:pt x="1194269" y="633420"/>
                    <a:pt x="1211825" y="650974"/>
                    <a:pt x="1243844" y="679891"/>
                  </a:cubicBezTo>
                  <a:cubicBezTo>
                    <a:pt x="1261068" y="704692"/>
                    <a:pt x="1269680" y="729054"/>
                    <a:pt x="1269680" y="752977"/>
                  </a:cubicBezTo>
                  <a:cubicBezTo>
                    <a:pt x="1269680" y="771891"/>
                    <a:pt x="1265178" y="791290"/>
                    <a:pt x="1256173" y="811174"/>
                  </a:cubicBezTo>
                  <a:cubicBezTo>
                    <a:pt x="1252781" y="818882"/>
                    <a:pt x="1242431" y="825915"/>
                    <a:pt x="1225122" y="832272"/>
                  </a:cubicBezTo>
                  <a:cubicBezTo>
                    <a:pt x="1218973" y="835610"/>
                    <a:pt x="1213695" y="837279"/>
                    <a:pt x="1209289" y="837279"/>
                  </a:cubicBezTo>
                  <a:cubicBezTo>
                    <a:pt x="1203722" y="837279"/>
                    <a:pt x="1199778" y="834791"/>
                    <a:pt x="1197457" y="829815"/>
                  </a:cubicBezTo>
                  <a:lnTo>
                    <a:pt x="1197457" y="825940"/>
                  </a:lnTo>
                  <a:cubicBezTo>
                    <a:pt x="1197457" y="821167"/>
                    <a:pt x="1202343" y="818337"/>
                    <a:pt x="1212115" y="817452"/>
                  </a:cubicBezTo>
                  <a:cubicBezTo>
                    <a:pt x="1231265" y="810198"/>
                    <a:pt x="1240840" y="802757"/>
                    <a:pt x="1240840" y="795128"/>
                  </a:cubicBezTo>
                  <a:cubicBezTo>
                    <a:pt x="1246756" y="783296"/>
                    <a:pt x="1249714" y="768342"/>
                    <a:pt x="1249714" y="750266"/>
                  </a:cubicBezTo>
                  <a:cubicBezTo>
                    <a:pt x="1249714" y="726779"/>
                    <a:pt x="1239138" y="703760"/>
                    <a:pt x="1217985" y="681208"/>
                  </a:cubicBezTo>
                  <a:cubicBezTo>
                    <a:pt x="1200104" y="667672"/>
                    <a:pt x="1186760" y="654588"/>
                    <a:pt x="1177953" y="641958"/>
                  </a:cubicBezTo>
                  <a:cubicBezTo>
                    <a:pt x="1171485" y="634953"/>
                    <a:pt x="1165168" y="617147"/>
                    <a:pt x="1159003" y="588541"/>
                  </a:cubicBezTo>
                  <a:cubicBezTo>
                    <a:pt x="1159003" y="585188"/>
                    <a:pt x="1158675" y="580882"/>
                    <a:pt x="1158017" y="575623"/>
                  </a:cubicBezTo>
                  <a:cubicBezTo>
                    <a:pt x="1158017" y="553433"/>
                    <a:pt x="1162186" y="533653"/>
                    <a:pt x="1170523" y="516283"/>
                  </a:cubicBezTo>
                  <a:cubicBezTo>
                    <a:pt x="1180678" y="501696"/>
                    <a:pt x="1200652" y="494402"/>
                    <a:pt x="1230445" y="494402"/>
                  </a:cubicBezTo>
                  <a:close/>
                  <a:moveTo>
                    <a:pt x="14439" y="492923"/>
                  </a:moveTo>
                  <a:cubicBezTo>
                    <a:pt x="41384" y="494238"/>
                    <a:pt x="62481" y="494895"/>
                    <a:pt x="77731" y="494895"/>
                  </a:cubicBezTo>
                  <a:lnTo>
                    <a:pt x="82083" y="501420"/>
                  </a:lnTo>
                  <a:cubicBezTo>
                    <a:pt x="82083" y="510217"/>
                    <a:pt x="78308" y="514615"/>
                    <a:pt x="70759" y="514615"/>
                  </a:cubicBezTo>
                  <a:cubicBezTo>
                    <a:pt x="53856" y="513958"/>
                    <a:pt x="36925" y="513629"/>
                    <a:pt x="19966" y="513629"/>
                  </a:cubicBezTo>
                  <a:lnTo>
                    <a:pt x="24853" y="631870"/>
                  </a:lnTo>
                  <a:lnTo>
                    <a:pt x="24896" y="633519"/>
                  </a:lnTo>
                  <a:lnTo>
                    <a:pt x="25369" y="639835"/>
                  </a:lnTo>
                  <a:cubicBezTo>
                    <a:pt x="32389" y="638521"/>
                    <a:pt x="40695" y="637863"/>
                    <a:pt x="50285" y="637863"/>
                  </a:cubicBezTo>
                  <a:lnTo>
                    <a:pt x="75921" y="637863"/>
                  </a:lnTo>
                  <a:cubicBezTo>
                    <a:pt x="80170" y="637863"/>
                    <a:pt x="82881" y="642124"/>
                    <a:pt x="84055" y="650647"/>
                  </a:cubicBezTo>
                  <a:lnTo>
                    <a:pt x="75755" y="657583"/>
                  </a:lnTo>
                  <a:lnTo>
                    <a:pt x="46341" y="657583"/>
                  </a:lnTo>
                  <a:cubicBezTo>
                    <a:pt x="33359" y="657583"/>
                    <a:pt x="26868" y="657254"/>
                    <a:pt x="26868" y="656597"/>
                  </a:cubicBezTo>
                  <a:lnTo>
                    <a:pt x="26868" y="667443"/>
                  </a:lnTo>
                  <a:cubicBezTo>
                    <a:pt x="26868" y="679768"/>
                    <a:pt x="27525" y="720640"/>
                    <a:pt x="28840" y="790060"/>
                  </a:cubicBezTo>
                  <a:lnTo>
                    <a:pt x="28840" y="796322"/>
                  </a:lnTo>
                  <a:lnTo>
                    <a:pt x="29826" y="802250"/>
                  </a:lnTo>
                  <a:cubicBezTo>
                    <a:pt x="29826" y="806376"/>
                    <a:pt x="29497" y="808439"/>
                    <a:pt x="28840" y="808439"/>
                  </a:cubicBezTo>
                  <a:lnTo>
                    <a:pt x="29826" y="813716"/>
                  </a:lnTo>
                  <a:lnTo>
                    <a:pt x="29826" y="824215"/>
                  </a:lnTo>
                  <a:cubicBezTo>
                    <a:pt x="29826" y="827209"/>
                    <a:pt x="27561" y="829838"/>
                    <a:pt x="23032" y="832103"/>
                  </a:cubicBezTo>
                  <a:lnTo>
                    <a:pt x="18733" y="832103"/>
                  </a:lnTo>
                  <a:cubicBezTo>
                    <a:pt x="15886" y="832103"/>
                    <a:pt x="12935" y="829661"/>
                    <a:pt x="9883" y="824777"/>
                  </a:cubicBezTo>
                  <a:cubicBezTo>
                    <a:pt x="7459" y="688993"/>
                    <a:pt x="7122" y="619458"/>
                    <a:pt x="8873" y="616172"/>
                  </a:cubicBezTo>
                  <a:lnTo>
                    <a:pt x="4929" y="611242"/>
                  </a:lnTo>
                  <a:lnTo>
                    <a:pt x="4001" y="615625"/>
                  </a:lnTo>
                  <a:cubicBezTo>
                    <a:pt x="1333" y="563278"/>
                    <a:pt x="0" y="524178"/>
                    <a:pt x="0" y="498327"/>
                  </a:cubicBezTo>
                  <a:cubicBezTo>
                    <a:pt x="4804" y="494725"/>
                    <a:pt x="9617" y="492923"/>
                    <a:pt x="14439" y="492923"/>
                  </a:cubicBezTo>
                  <a:close/>
                  <a:moveTo>
                    <a:pt x="793802" y="492184"/>
                  </a:moveTo>
                  <a:lnTo>
                    <a:pt x="797160" y="492184"/>
                  </a:lnTo>
                  <a:cubicBezTo>
                    <a:pt x="805212" y="492184"/>
                    <a:pt x="809239" y="511246"/>
                    <a:pt x="809239" y="549371"/>
                  </a:cubicBezTo>
                  <a:lnTo>
                    <a:pt x="809239" y="562189"/>
                  </a:lnTo>
                  <a:cubicBezTo>
                    <a:pt x="809239" y="574532"/>
                    <a:pt x="807267" y="607481"/>
                    <a:pt x="803323" y="661038"/>
                  </a:cubicBezTo>
                  <a:cubicBezTo>
                    <a:pt x="803323" y="663819"/>
                    <a:pt x="803631" y="666439"/>
                    <a:pt x="804247" y="668899"/>
                  </a:cubicBezTo>
                  <a:cubicBezTo>
                    <a:pt x="803631" y="701074"/>
                    <a:pt x="803323" y="728608"/>
                    <a:pt x="803323" y="751498"/>
                  </a:cubicBezTo>
                  <a:lnTo>
                    <a:pt x="803323" y="815587"/>
                  </a:lnTo>
                  <a:cubicBezTo>
                    <a:pt x="803323" y="816563"/>
                    <a:pt x="803980" y="819816"/>
                    <a:pt x="805295" y="825347"/>
                  </a:cubicBezTo>
                  <a:cubicBezTo>
                    <a:pt x="803941" y="833302"/>
                    <a:pt x="800901" y="837279"/>
                    <a:pt x="796174" y="837279"/>
                  </a:cubicBezTo>
                  <a:lnTo>
                    <a:pt x="792230" y="837279"/>
                  </a:lnTo>
                  <a:cubicBezTo>
                    <a:pt x="786314" y="837279"/>
                    <a:pt x="783356" y="826762"/>
                    <a:pt x="783356" y="805728"/>
                  </a:cubicBezTo>
                  <a:cubicBezTo>
                    <a:pt x="783356" y="691425"/>
                    <a:pt x="785328" y="612749"/>
                    <a:pt x="789272" y="569699"/>
                  </a:cubicBezTo>
                  <a:lnTo>
                    <a:pt x="789272" y="542469"/>
                  </a:lnTo>
                  <a:cubicBezTo>
                    <a:pt x="789272" y="527751"/>
                    <a:pt x="788286" y="514230"/>
                    <a:pt x="786314" y="501905"/>
                  </a:cubicBezTo>
                  <a:cubicBezTo>
                    <a:pt x="786314" y="498544"/>
                    <a:pt x="788810" y="495304"/>
                    <a:pt x="793802" y="492184"/>
                  </a:cubicBezTo>
                  <a:close/>
                  <a:moveTo>
                    <a:pt x="178863" y="490951"/>
                  </a:moveTo>
                  <a:lnTo>
                    <a:pt x="180939" y="490951"/>
                  </a:lnTo>
                  <a:cubicBezTo>
                    <a:pt x="192375" y="496169"/>
                    <a:pt x="201369" y="508196"/>
                    <a:pt x="207919" y="527032"/>
                  </a:cubicBezTo>
                  <a:cubicBezTo>
                    <a:pt x="226760" y="585416"/>
                    <a:pt x="240544" y="658646"/>
                    <a:pt x="249269" y="746723"/>
                  </a:cubicBezTo>
                  <a:cubicBezTo>
                    <a:pt x="255082" y="775629"/>
                    <a:pt x="257988" y="801125"/>
                    <a:pt x="257988" y="823210"/>
                  </a:cubicBezTo>
                  <a:cubicBezTo>
                    <a:pt x="256088" y="828152"/>
                    <a:pt x="251131" y="830624"/>
                    <a:pt x="243118" y="830624"/>
                  </a:cubicBezTo>
                  <a:cubicBezTo>
                    <a:pt x="239289" y="823206"/>
                    <a:pt x="234729" y="795766"/>
                    <a:pt x="229437" y="748305"/>
                  </a:cubicBezTo>
                  <a:cubicBezTo>
                    <a:pt x="227956" y="743203"/>
                    <a:pt x="224821" y="722580"/>
                    <a:pt x="220032" y="686435"/>
                  </a:cubicBezTo>
                  <a:lnTo>
                    <a:pt x="216585" y="685930"/>
                  </a:lnTo>
                  <a:cubicBezTo>
                    <a:pt x="184699" y="688922"/>
                    <a:pt x="168757" y="690894"/>
                    <a:pt x="168757" y="691846"/>
                  </a:cubicBezTo>
                  <a:lnTo>
                    <a:pt x="168757" y="729325"/>
                  </a:lnTo>
                  <a:lnTo>
                    <a:pt x="162101" y="820321"/>
                  </a:lnTo>
                  <a:cubicBezTo>
                    <a:pt x="163580" y="822588"/>
                    <a:pt x="164320" y="825119"/>
                    <a:pt x="164320" y="827912"/>
                  </a:cubicBezTo>
                  <a:cubicBezTo>
                    <a:pt x="164320" y="830865"/>
                    <a:pt x="161628" y="833987"/>
                    <a:pt x="156243" y="837279"/>
                  </a:cubicBezTo>
                  <a:cubicBezTo>
                    <a:pt x="146180" y="837279"/>
                    <a:pt x="141149" y="831918"/>
                    <a:pt x="141149" y="821195"/>
                  </a:cubicBezTo>
                  <a:cubicBezTo>
                    <a:pt x="146243" y="751842"/>
                    <a:pt x="148791" y="710333"/>
                    <a:pt x="148791" y="696668"/>
                  </a:cubicBezTo>
                  <a:cubicBezTo>
                    <a:pt x="148133" y="687620"/>
                    <a:pt x="147805" y="678371"/>
                    <a:pt x="147805" y="668922"/>
                  </a:cubicBezTo>
                  <a:cubicBezTo>
                    <a:pt x="148136" y="621114"/>
                    <a:pt x="152080" y="570999"/>
                    <a:pt x="159636" y="518574"/>
                  </a:cubicBezTo>
                  <a:cubicBezTo>
                    <a:pt x="163354" y="500159"/>
                    <a:pt x="169763" y="490951"/>
                    <a:pt x="178863" y="490951"/>
                  </a:cubicBezTo>
                  <a:close/>
                  <a:moveTo>
                    <a:pt x="522344" y="489226"/>
                  </a:moveTo>
                  <a:cubicBezTo>
                    <a:pt x="543949" y="489226"/>
                    <a:pt x="560426" y="534969"/>
                    <a:pt x="571775" y="626455"/>
                  </a:cubicBezTo>
                  <a:cubicBezTo>
                    <a:pt x="572509" y="635802"/>
                    <a:pt x="572876" y="646917"/>
                    <a:pt x="572876" y="659802"/>
                  </a:cubicBezTo>
                  <a:lnTo>
                    <a:pt x="572876" y="663746"/>
                  </a:lnTo>
                  <a:cubicBezTo>
                    <a:pt x="572876" y="666069"/>
                    <a:pt x="572548" y="668625"/>
                    <a:pt x="571890" y="671414"/>
                  </a:cubicBezTo>
                  <a:cubicBezTo>
                    <a:pt x="572548" y="672048"/>
                    <a:pt x="572876" y="674751"/>
                    <a:pt x="572876" y="679521"/>
                  </a:cubicBezTo>
                  <a:lnTo>
                    <a:pt x="572876" y="680507"/>
                  </a:lnTo>
                  <a:cubicBezTo>
                    <a:pt x="572876" y="685329"/>
                    <a:pt x="572548" y="688051"/>
                    <a:pt x="571890" y="688673"/>
                  </a:cubicBezTo>
                  <a:cubicBezTo>
                    <a:pt x="572548" y="691281"/>
                    <a:pt x="572876" y="692832"/>
                    <a:pt x="572876" y="693325"/>
                  </a:cubicBezTo>
                  <a:cubicBezTo>
                    <a:pt x="572876" y="764142"/>
                    <a:pt x="562520" y="808299"/>
                    <a:pt x="541806" y="825798"/>
                  </a:cubicBezTo>
                  <a:cubicBezTo>
                    <a:pt x="533977" y="828851"/>
                    <a:pt x="528476" y="830377"/>
                    <a:pt x="525302" y="830377"/>
                  </a:cubicBezTo>
                  <a:lnTo>
                    <a:pt x="517484" y="830377"/>
                  </a:lnTo>
                  <a:cubicBezTo>
                    <a:pt x="491394" y="824038"/>
                    <a:pt x="475278" y="792110"/>
                    <a:pt x="469136" y="734594"/>
                  </a:cubicBezTo>
                  <a:lnTo>
                    <a:pt x="466143" y="693695"/>
                  </a:lnTo>
                  <a:cubicBezTo>
                    <a:pt x="466143" y="599980"/>
                    <a:pt x="478085" y="534612"/>
                    <a:pt x="501970" y="497591"/>
                  </a:cubicBezTo>
                  <a:cubicBezTo>
                    <a:pt x="509339" y="492014"/>
                    <a:pt x="516131" y="489226"/>
                    <a:pt x="522344" y="489226"/>
                  </a:cubicBezTo>
                  <a:close/>
                  <a:moveTo>
                    <a:pt x="406672" y="488240"/>
                  </a:moveTo>
                  <a:lnTo>
                    <a:pt x="410616" y="488240"/>
                  </a:lnTo>
                  <a:cubicBezTo>
                    <a:pt x="413975" y="488240"/>
                    <a:pt x="416686" y="491031"/>
                    <a:pt x="418751" y="496613"/>
                  </a:cubicBezTo>
                  <a:lnTo>
                    <a:pt x="389059" y="762252"/>
                  </a:lnTo>
                  <a:cubicBezTo>
                    <a:pt x="386453" y="811613"/>
                    <a:pt x="383240" y="836293"/>
                    <a:pt x="379419" y="836293"/>
                  </a:cubicBezTo>
                  <a:lnTo>
                    <a:pt x="377447" y="837279"/>
                  </a:lnTo>
                  <a:lnTo>
                    <a:pt x="373149" y="837279"/>
                  </a:lnTo>
                  <a:cubicBezTo>
                    <a:pt x="367061" y="837279"/>
                    <a:pt x="361832" y="817346"/>
                    <a:pt x="357462" y="777481"/>
                  </a:cubicBezTo>
                  <a:cubicBezTo>
                    <a:pt x="340312" y="668655"/>
                    <a:pt x="331737" y="581717"/>
                    <a:pt x="331737" y="516668"/>
                  </a:cubicBezTo>
                  <a:lnTo>
                    <a:pt x="328779" y="503842"/>
                  </a:lnTo>
                  <a:cubicBezTo>
                    <a:pt x="328779" y="500504"/>
                    <a:pt x="331275" y="497276"/>
                    <a:pt x="336267" y="494156"/>
                  </a:cubicBezTo>
                  <a:lnTo>
                    <a:pt x="339625" y="494156"/>
                  </a:lnTo>
                  <a:cubicBezTo>
                    <a:pt x="348992" y="494156"/>
                    <a:pt x="353676" y="521609"/>
                    <a:pt x="353676" y="576517"/>
                  </a:cubicBezTo>
                  <a:cubicBezTo>
                    <a:pt x="359884" y="646154"/>
                    <a:pt x="365725" y="701179"/>
                    <a:pt x="371199" y="741592"/>
                  </a:cubicBezTo>
                  <a:lnTo>
                    <a:pt x="371298" y="742286"/>
                  </a:lnTo>
                  <a:lnTo>
                    <a:pt x="372106" y="734383"/>
                  </a:lnTo>
                  <a:cubicBezTo>
                    <a:pt x="376425" y="693475"/>
                    <a:pt x="384344" y="623970"/>
                    <a:pt x="395861" y="525869"/>
                  </a:cubicBezTo>
                  <a:cubicBezTo>
                    <a:pt x="397338" y="500783"/>
                    <a:pt x="400941" y="488240"/>
                    <a:pt x="406672" y="488240"/>
                  </a:cubicBezTo>
                  <a:close/>
                  <a:moveTo>
                    <a:pt x="647208" y="488148"/>
                  </a:moveTo>
                  <a:lnTo>
                    <a:pt x="649963" y="522676"/>
                  </a:lnTo>
                  <a:cubicBezTo>
                    <a:pt x="652711" y="560341"/>
                    <a:pt x="655219" y="604735"/>
                    <a:pt x="657490" y="655858"/>
                  </a:cubicBezTo>
                  <a:cubicBezTo>
                    <a:pt x="676717" y="640033"/>
                    <a:pt x="686330" y="613740"/>
                    <a:pt x="686330" y="576979"/>
                  </a:cubicBezTo>
                  <a:lnTo>
                    <a:pt x="686330" y="563175"/>
                  </a:lnTo>
                  <a:cubicBezTo>
                    <a:pt x="686330" y="546847"/>
                    <a:pt x="679421" y="525885"/>
                    <a:pt x="665605" y="500287"/>
                  </a:cubicBezTo>
                  <a:cubicBezTo>
                    <a:pt x="660825" y="495943"/>
                    <a:pt x="656711" y="492685"/>
                    <a:pt x="653264" y="490512"/>
                  </a:cubicBezTo>
                  <a:close/>
                  <a:moveTo>
                    <a:pt x="1068879" y="487500"/>
                  </a:moveTo>
                  <a:lnTo>
                    <a:pt x="1069721" y="487627"/>
                  </a:lnTo>
                  <a:lnTo>
                    <a:pt x="1071883" y="487500"/>
                  </a:lnTo>
                  <a:lnTo>
                    <a:pt x="1073325" y="488169"/>
                  </a:lnTo>
                  <a:lnTo>
                    <a:pt x="1100122" y="492199"/>
                  </a:lnTo>
                  <a:cubicBezTo>
                    <a:pt x="1107065" y="494171"/>
                    <a:pt x="1110536" y="496549"/>
                    <a:pt x="1110536" y="499332"/>
                  </a:cubicBezTo>
                  <a:lnTo>
                    <a:pt x="1110536" y="501089"/>
                  </a:lnTo>
                  <a:cubicBezTo>
                    <a:pt x="1108415" y="507148"/>
                    <a:pt x="1104867" y="510178"/>
                    <a:pt x="1099891" y="510178"/>
                  </a:cubicBezTo>
                  <a:lnTo>
                    <a:pt x="1071317" y="507220"/>
                  </a:lnTo>
                  <a:cubicBezTo>
                    <a:pt x="1070017" y="507220"/>
                    <a:pt x="1065343" y="507447"/>
                    <a:pt x="1057293" y="507902"/>
                  </a:cubicBezTo>
                  <a:lnTo>
                    <a:pt x="1058279" y="515709"/>
                  </a:lnTo>
                  <a:cubicBezTo>
                    <a:pt x="1058279" y="527135"/>
                    <a:pt x="1059826" y="568675"/>
                    <a:pt x="1062920" y="640328"/>
                  </a:cubicBezTo>
                  <a:lnTo>
                    <a:pt x="1064935" y="640328"/>
                  </a:lnTo>
                  <a:cubicBezTo>
                    <a:pt x="1070126" y="640328"/>
                    <a:pt x="1074272" y="640002"/>
                    <a:pt x="1077371" y="639350"/>
                  </a:cubicBezTo>
                  <a:cubicBezTo>
                    <a:pt x="1092097" y="640660"/>
                    <a:pt x="1103944" y="641314"/>
                    <a:pt x="1112913" y="641314"/>
                  </a:cubicBezTo>
                  <a:lnTo>
                    <a:pt x="1118424" y="648663"/>
                  </a:lnTo>
                  <a:lnTo>
                    <a:pt x="1118424" y="653146"/>
                  </a:lnTo>
                  <a:cubicBezTo>
                    <a:pt x="1118424" y="658405"/>
                    <a:pt x="1115384" y="661034"/>
                    <a:pt x="1109304" y="661034"/>
                  </a:cubicBezTo>
                  <a:cubicBezTo>
                    <a:pt x="1103193" y="661034"/>
                    <a:pt x="1093606" y="660377"/>
                    <a:pt x="1080545" y="659062"/>
                  </a:cubicBezTo>
                  <a:lnTo>
                    <a:pt x="1063220" y="660047"/>
                  </a:lnTo>
                  <a:lnTo>
                    <a:pt x="1063614" y="695152"/>
                  </a:lnTo>
                  <a:cubicBezTo>
                    <a:pt x="1064422" y="732194"/>
                    <a:pt x="1066444" y="772092"/>
                    <a:pt x="1069680" y="814848"/>
                  </a:cubicBezTo>
                  <a:cubicBezTo>
                    <a:pt x="1070625" y="814848"/>
                    <a:pt x="1071097" y="815177"/>
                    <a:pt x="1071097" y="815834"/>
                  </a:cubicBezTo>
                  <a:cubicBezTo>
                    <a:pt x="1093238" y="814519"/>
                    <a:pt x="1106526" y="813862"/>
                    <a:pt x="1110960" y="813862"/>
                  </a:cubicBezTo>
                  <a:cubicBezTo>
                    <a:pt x="1115769" y="815277"/>
                    <a:pt x="1119243" y="818273"/>
                    <a:pt x="1121382" y="822851"/>
                  </a:cubicBezTo>
                  <a:lnTo>
                    <a:pt x="1121382" y="824708"/>
                  </a:lnTo>
                  <a:cubicBezTo>
                    <a:pt x="1121382" y="827473"/>
                    <a:pt x="1118884" y="830417"/>
                    <a:pt x="1113887" y="833539"/>
                  </a:cubicBezTo>
                  <a:cubicBezTo>
                    <a:pt x="1088280" y="834215"/>
                    <a:pt x="1072804" y="834886"/>
                    <a:pt x="1067461" y="835554"/>
                  </a:cubicBezTo>
                  <a:cubicBezTo>
                    <a:pt x="1055917" y="835554"/>
                    <a:pt x="1050145" y="829766"/>
                    <a:pt x="1050145" y="818191"/>
                  </a:cubicBezTo>
                  <a:cubicBezTo>
                    <a:pt x="1045543" y="755404"/>
                    <a:pt x="1043243" y="703018"/>
                    <a:pt x="1043243" y="661034"/>
                  </a:cubicBezTo>
                  <a:lnTo>
                    <a:pt x="1043243" y="629791"/>
                  </a:lnTo>
                  <a:cubicBezTo>
                    <a:pt x="1039956" y="571967"/>
                    <a:pt x="1038313" y="532959"/>
                    <a:pt x="1038313" y="512766"/>
                  </a:cubicBezTo>
                  <a:cubicBezTo>
                    <a:pt x="1036341" y="502909"/>
                    <a:pt x="1035355" y="496617"/>
                    <a:pt x="1035355" y="493890"/>
                  </a:cubicBezTo>
                  <a:lnTo>
                    <a:pt x="1042561" y="488486"/>
                  </a:lnTo>
                  <a:lnTo>
                    <a:pt x="1055075" y="488486"/>
                  </a:lnTo>
                  <a:lnTo>
                    <a:pt x="1069581" y="487635"/>
                  </a:lnTo>
                  <a:close/>
                  <a:moveTo>
                    <a:pt x="1334662" y="473943"/>
                  </a:moveTo>
                  <a:cubicBezTo>
                    <a:pt x="1337564" y="473943"/>
                    <a:pt x="1340604" y="476602"/>
                    <a:pt x="1343783" y="481920"/>
                  </a:cubicBezTo>
                  <a:lnTo>
                    <a:pt x="1342797" y="487712"/>
                  </a:lnTo>
                  <a:cubicBezTo>
                    <a:pt x="1355286" y="560339"/>
                    <a:pt x="1361530" y="617209"/>
                    <a:pt x="1361530" y="658323"/>
                  </a:cubicBezTo>
                  <a:cubicBezTo>
                    <a:pt x="1361530" y="675084"/>
                    <a:pt x="1361843" y="710141"/>
                    <a:pt x="1362466" y="763492"/>
                  </a:cubicBezTo>
                  <a:lnTo>
                    <a:pt x="1356057" y="767767"/>
                  </a:lnTo>
                  <a:lnTo>
                    <a:pt x="1350500" y="767767"/>
                  </a:lnTo>
                  <a:cubicBezTo>
                    <a:pt x="1347447" y="767005"/>
                    <a:pt x="1344802" y="764107"/>
                    <a:pt x="1342566" y="759074"/>
                  </a:cubicBezTo>
                  <a:cubicBezTo>
                    <a:pt x="1341898" y="710805"/>
                    <a:pt x="1341564" y="675403"/>
                    <a:pt x="1341564" y="652869"/>
                  </a:cubicBezTo>
                  <a:lnTo>
                    <a:pt x="1340578" y="639493"/>
                  </a:lnTo>
                  <a:cubicBezTo>
                    <a:pt x="1341235" y="638191"/>
                    <a:pt x="1341564" y="637237"/>
                    <a:pt x="1341564" y="636631"/>
                  </a:cubicBezTo>
                  <a:cubicBezTo>
                    <a:pt x="1341564" y="618739"/>
                    <a:pt x="1335319" y="568381"/>
                    <a:pt x="1322831" y="485555"/>
                  </a:cubicBezTo>
                  <a:cubicBezTo>
                    <a:pt x="1322831" y="477814"/>
                    <a:pt x="1326774" y="473943"/>
                    <a:pt x="1334662" y="473943"/>
                  </a:cubicBezTo>
                  <a:close/>
                  <a:moveTo>
                    <a:pt x="632405" y="463590"/>
                  </a:moveTo>
                  <a:lnTo>
                    <a:pt x="638575" y="463590"/>
                  </a:lnTo>
                  <a:cubicBezTo>
                    <a:pt x="640598" y="466166"/>
                    <a:pt x="646150" y="468198"/>
                    <a:pt x="655229" y="469687"/>
                  </a:cubicBezTo>
                  <a:cubicBezTo>
                    <a:pt x="669176" y="475377"/>
                    <a:pt x="680445" y="485468"/>
                    <a:pt x="689034" y="499960"/>
                  </a:cubicBezTo>
                  <a:cubicBezTo>
                    <a:pt x="700542" y="527884"/>
                    <a:pt x="706296" y="548626"/>
                    <a:pt x="706296" y="562189"/>
                  </a:cubicBezTo>
                  <a:lnTo>
                    <a:pt x="706296" y="572049"/>
                  </a:lnTo>
                  <a:cubicBezTo>
                    <a:pt x="706296" y="616675"/>
                    <a:pt x="693807" y="647111"/>
                    <a:pt x="668829" y="663357"/>
                  </a:cubicBezTo>
                  <a:cubicBezTo>
                    <a:pt x="697517" y="669237"/>
                    <a:pt x="714279" y="704461"/>
                    <a:pt x="719114" y="769030"/>
                  </a:cubicBezTo>
                  <a:lnTo>
                    <a:pt x="719114" y="805728"/>
                  </a:lnTo>
                  <a:cubicBezTo>
                    <a:pt x="719114" y="812052"/>
                    <a:pt x="719443" y="821114"/>
                    <a:pt x="720100" y="832915"/>
                  </a:cubicBezTo>
                  <a:lnTo>
                    <a:pt x="713641" y="837279"/>
                  </a:lnTo>
                  <a:lnTo>
                    <a:pt x="707236" y="837279"/>
                  </a:lnTo>
                  <a:lnTo>
                    <a:pt x="700249" y="832041"/>
                  </a:lnTo>
                  <a:cubicBezTo>
                    <a:pt x="699515" y="817333"/>
                    <a:pt x="699148" y="806590"/>
                    <a:pt x="699148" y="799812"/>
                  </a:cubicBezTo>
                  <a:lnTo>
                    <a:pt x="699148" y="764316"/>
                  </a:lnTo>
                  <a:cubicBezTo>
                    <a:pt x="699148" y="740655"/>
                    <a:pt x="691884" y="716351"/>
                    <a:pt x="677356" y="691403"/>
                  </a:cubicBezTo>
                  <a:cubicBezTo>
                    <a:pt x="672782" y="687114"/>
                    <a:pt x="668531" y="683897"/>
                    <a:pt x="664603" y="681752"/>
                  </a:cubicBezTo>
                  <a:lnTo>
                    <a:pt x="658043" y="679800"/>
                  </a:lnTo>
                  <a:lnTo>
                    <a:pt x="658722" y="694113"/>
                  </a:lnTo>
                  <a:cubicBezTo>
                    <a:pt x="658887" y="698550"/>
                    <a:pt x="658969" y="702231"/>
                    <a:pt x="658969" y="705157"/>
                  </a:cubicBezTo>
                  <a:lnTo>
                    <a:pt x="658969" y="744473"/>
                  </a:lnTo>
                  <a:cubicBezTo>
                    <a:pt x="660283" y="776990"/>
                    <a:pt x="660941" y="794779"/>
                    <a:pt x="660941" y="797840"/>
                  </a:cubicBezTo>
                  <a:lnTo>
                    <a:pt x="660941" y="800913"/>
                  </a:lnTo>
                  <a:cubicBezTo>
                    <a:pt x="658350" y="806095"/>
                    <a:pt x="654652" y="808686"/>
                    <a:pt x="649848" y="808686"/>
                  </a:cubicBezTo>
                  <a:cubicBezTo>
                    <a:pt x="647291" y="808686"/>
                    <a:pt x="644004" y="806266"/>
                    <a:pt x="639989" y="801425"/>
                  </a:cubicBezTo>
                  <a:lnTo>
                    <a:pt x="640974" y="792467"/>
                  </a:lnTo>
                  <a:cubicBezTo>
                    <a:pt x="639660" y="765206"/>
                    <a:pt x="639003" y="746948"/>
                    <a:pt x="639003" y="737695"/>
                  </a:cubicBezTo>
                  <a:lnTo>
                    <a:pt x="639003" y="683465"/>
                  </a:lnTo>
                  <a:cubicBezTo>
                    <a:pt x="637321" y="683465"/>
                    <a:pt x="635349" y="680883"/>
                    <a:pt x="633087" y="675720"/>
                  </a:cubicBezTo>
                  <a:lnTo>
                    <a:pt x="633087" y="670401"/>
                  </a:lnTo>
                  <a:cubicBezTo>
                    <a:pt x="635634" y="665307"/>
                    <a:pt x="637277" y="662760"/>
                    <a:pt x="638017" y="662760"/>
                  </a:cubicBezTo>
                  <a:cubicBezTo>
                    <a:pt x="634745" y="576401"/>
                    <a:pt x="630473" y="511906"/>
                    <a:pt x="625199" y="469275"/>
                  </a:cubicBezTo>
                  <a:close/>
                  <a:moveTo>
                    <a:pt x="819024" y="18241"/>
                  </a:moveTo>
                  <a:lnTo>
                    <a:pt x="822498" y="18241"/>
                  </a:lnTo>
                  <a:cubicBezTo>
                    <a:pt x="825400" y="18241"/>
                    <a:pt x="828440" y="20781"/>
                    <a:pt x="831619" y="25863"/>
                  </a:cubicBezTo>
                  <a:lnTo>
                    <a:pt x="831619" y="27993"/>
                  </a:lnTo>
                  <a:cubicBezTo>
                    <a:pt x="826273" y="75790"/>
                    <a:pt x="820685" y="121797"/>
                    <a:pt x="814857" y="166015"/>
                  </a:cubicBezTo>
                  <a:lnTo>
                    <a:pt x="815843" y="171777"/>
                  </a:lnTo>
                  <a:lnTo>
                    <a:pt x="815843" y="179942"/>
                  </a:lnTo>
                  <a:cubicBezTo>
                    <a:pt x="813260" y="179942"/>
                    <a:pt x="809607" y="211109"/>
                    <a:pt x="804885" y="273442"/>
                  </a:cubicBezTo>
                  <a:cubicBezTo>
                    <a:pt x="802900" y="306200"/>
                    <a:pt x="800480" y="331331"/>
                    <a:pt x="797625" y="348835"/>
                  </a:cubicBezTo>
                  <a:lnTo>
                    <a:pt x="792287" y="351504"/>
                  </a:lnTo>
                  <a:lnTo>
                    <a:pt x="787064" y="351504"/>
                  </a:lnTo>
                  <a:cubicBezTo>
                    <a:pt x="784011" y="350741"/>
                    <a:pt x="781361" y="347754"/>
                    <a:pt x="779115" y="342542"/>
                  </a:cubicBezTo>
                  <a:cubicBezTo>
                    <a:pt x="786368" y="254791"/>
                    <a:pt x="791627" y="198251"/>
                    <a:pt x="794891" y="172921"/>
                  </a:cubicBezTo>
                  <a:cubicBezTo>
                    <a:pt x="777556" y="135456"/>
                    <a:pt x="754649" y="97548"/>
                    <a:pt x="726168" y="59198"/>
                  </a:cubicBezTo>
                  <a:cubicBezTo>
                    <a:pt x="720054" y="54802"/>
                    <a:pt x="716998" y="50023"/>
                    <a:pt x="716998" y="44862"/>
                  </a:cubicBezTo>
                  <a:lnTo>
                    <a:pt x="716998" y="42890"/>
                  </a:lnTo>
                  <a:cubicBezTo>
                    <a:pt x="716998" y="40094"/>
                    <a:pt x="719493" y="37136"/>
                    <a:pt x="724485" y="34016"/>
                  </a:cubicBezTo>
                  <a:lnTo>
                    <a:pt x="730593" y="34016"/>
                  </a:lnTo>
                  <a:cubicBezTo>
                    <a:pt x="735056" y="35732"/>
                    <a:pt x="738341" y="39947"/>
                    <a:pt x="740449" y="46661"/>
                  </a:cubicBezTo>
                  <a:cubicBezTo>
                    <a:pt x="760004" y="70858"/>
                    <a:pt x="776823" y="95797"/>
                    <a:pt x="790907" y="121477"/>
                  </a:cubicBezTo>
                  <a:lnTo>
                    <a:pt x="798629" y="136675"/>
                  </a:lnTo>
                  <a:lnTo>
                    <a:pt x="802255" y="105734"/>
                  </a:lnTo>
                  <a:cubicBezTo>
                    <a:pt x="806810" y="67528"/>
                    <a:pt x="810377" y="39711"/>
                    <a:pt x="812958" y="22285"/>
                  </a:cubicBezTo>
                  <a:close/>
                  <a:moveTo>
                    <a:pt x="544477" y="0"/>
                  </a:moveTo>
                  <a:cubicBezTo>
                    <a:pt x="550552" y="1809"/>
                    <a:pt x="568520" y="42359"/>
                    <a:pt x="598383" y="121650"/>
                  </a:cubicBezTo>
                  <a:lnTo>
                    <a:pt x="608418" y="148622"/>
                  </a:lnTo>
                  <a:lnTo>
                    <a:pt x="609165" y="146031"/>
                  </a:lnTo>
                  <a:cubicBezTo>
                    <a:pt x="615441" y="125354"/>
                    <a:pt x="631130" y="78567"/>
                    <a:pt x="656232" y="5669"/>
                  </a:cubicBezTo>
                  <a:lnTo>
                    <a:pt x="665834" y="5669"/>
                  </a:lnTo>
                  <a:lnTo>
                    <a:pt x="670255" y="14070"/>
                  </a:lnTo>
                  <a:lnTo>
                    <a:pt x="670533" y="25158"/>
                  </a:lnTo>
                  <a:cubicBezTo>
                    <a:pt x="668777" y="82307"/>
                    <a:pt x="667898" y="132012"/>
                    <a:pt x="667898" y="174273"/>
                  </a:cubicBezTo>
                  <a:cubicBezTo>
                    <a:pt x="667898" y="190642"/>
                    <a:pt x="670774" y="248076"/>
                    <a:pt x="676526" y="346574"/>
                  </a:cubicBezTo>
                  <a:lnTo>
                    <a:pt x="666774" y="351504"/>
                  </a:lnTo>
                  <a:cubicBezTo>
                    <a:pt x="658924" y="351504"/>
                    <a:pt x="653055" y="296362"/>
                    <a:pt x="649165" y="186078"/>
                  </a:cubicBezTo>
                  <a:lnTo>
                    <a:pt x="649165" y="87911"/>
                  </a:lnTo>
                  <a:lnTo>
                    <a:pt x="646560" y="95930"/>
                  </a:lnTo>
                  <a:cubicBezTo>
                    <a:pt x="628122" y="152064"/>
                    <a:pt x="616827" y="181711"/>
                    <a:pt x="612675" y="184872"/>
                  </a:cubicBezTo>
                  <a:cubicBezTo>
                    <a:pt x="604533" y="184475"/>
                    <a:pt x="588269" y="151461"/>
                    <a:pt x="563883" y="85832"/>
                  </a:cubicBezTo>
                  <a:lnTo>
                    <a:pt x="559655" y="74200"/>
                  </a:lnTo>
                  <a:lnTo>
                    <a:pt x="572997" y="340824"/>
                  </a:lnTo>
                  <a:lnTo>
                    <a:pt x="563465" y="345835"/>
                  </a:lnTo>
                  <a:cubicBezTo>
                    <a:pt x="555523" y="345835"/>
                    <a:pt x="551552" y="342296"/>
                    <a:pt x="551552" y="335220"/>
                  </a:cubicBezTo>
                  <a:cubicBezTo>
                    <a:pt x="545811" y="163671"/>
                    <a:pt x="540059" y="53650"/>
                    <a:pt x="534297" y="5157"/>
                  </a:cubicBezTo>
                  <a:close/>
                </a:path>
              </a:pathLst>
            </a:custGeom>
            <a:solidFill>
              <a:srgbClr val="001F60"/>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lnSpc>
                  <a:spcPct val="80000"/>
                </a:lnSpc>
              </a:pPr>
              <a:endParaRPr lang="en-US" sz="4000" b="1" dirty="0">
                <a:solidFill>
                  <a:srgbClr val="001F60"/>
                </a:solidFill>
                <a:latin typeface="Moon Flower" panose="02000500000000000000" pitchFamily="2" charset="77"/>
              </a:endParaRPr>
            </a:p>
          </p:txBody>
        </p:sp>
      </p:grpSp>
    </p:spTree>
    <p:extLst>
      <p:ext uri="{BB962C8B-B14F-4D97-AF65-F5344CB8AC3E}">
        <p14:creationId xmlns:p14="http://schemas.microsoft.com/office/powerpoint/2010/main" val="216808985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3F9046F-7D18-9641-BC92-011CC8283C85}"/>
              </a:ext>
            </a:extLst>
          </p:cNvPr>
          <p:cNvSpPr/>
          <p:nvPr/>
        </p:nvSpPr>
        <p:spPr>
          <a:xfrm>
            <a:off x="0" y="0"/>
            <a:ext cx="12192000" cy="6858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To Outline">
            <a:extLst>
              <a:ext uri="{FF2B5EF4-FFF2-40B4-BE49-F238E27FC236}">
                <a16:creationId xmlns:a16="http://schemas.microsoft.com/office/drawing/2014/main" id="{AB378BA8-AA64-2348-8984-364A49506F27}"/>
              </a:ext>
            </a:extLst>
          </p:cNvPr>
          <p:cNvSpPr/>
          <p:nvPr/>
        </p:nvSpPr>
        <p:spPr>
          <a:xfrm>
            <a:off x="3024636" y="1526863"/>
            <a:ext cx="6245520" cy="2652335"/>
          </a:xfrm>
          <a:custGeom>
            <a:avLst/>
            <a:gdLst/>
            <a:ahLst/>
            <a:cxnLst/>
            <a:rect l="l" t="t" r="r" b="b"/>
            <a:pathLst>
              <a:path w="6245520" h="2652335">
                <a:moveTo>
                  <a:pt x="2240374" y="1451748"/>
                </a:moveTo>
                <a:cubicBezTo>
                  <a:pt x="2059871" y="1561000"/>
                  <a:pt x="1969619" y="1718941"/>
                  <a:pt x="1969619" y="1925570"/>
                </a:cubicBezTo>
                <a:cubicBezTo>
                  <a:pt x="1969619" y="2032447"/>
                  <a:pt x="1996041" y="2118840"/>
                  <a:pt x="2048886" y="2184747"/>
                </a:cubicBezTo>
                <a:cubicBezTo>
                  <a:pt x="2101731" y="2250655"/>
                  <a:pt x="2170311" y="2283609"/>
                  <a:pt x="2254625" y="2283609"/>
                </a:cubicBezTo>
                <a:cubicBezTo>
                  <a:pt x="2344876" y="2283609"/>
                  <a:pt x="2414346" y="2250358"/>
                  <a:pt x="2463035" y="2183857"/>
                </a:cubicBezTo>
                <a:cubicBezTo>
                  <a:pt x="2511723" y="2117356"/>
                  <a:pt x="2536068" y="2027697"/>
                  <a:pt x="2536068" y="1914883"/>
                </a:cubicBezTo>
                <a:cubicBezTo>
                  <a:pt x="2536068" y="1708253"/>
                  <a:pt x="2437503" y="1553875"/>
                  <a:pt x="2240374" y="1451748"/>
                </a:cubicBezTo>
                <a:close/>
                <a:moveTo>
                  <a:pt x="5534787" y="393664"/>
                </a:moveTo>
                <a:cubicBezTo>
                  <a:pt x="5446910" y="393664"/>
                  <a:pt x="5383674" y="468478"/>
                  <a:pt x="5345080" y="618106"/>
                </a:cubicBezTo>
                <a:cubicBezTo>
                  <a:pt x="5306485" y="767734"/>
                  <a:pt x="5287188" y="1012364"/>
                  <a:pt x="5287188" y="1351996"/>
                </a:cubicBezTo>
                <a:cubicBezTo>
                  <a:pt x="5287188" y="1677378"/>
                  <a:pt x="5305595" y="1911617"/>
                  <a:pt x="5342408" y="2054714"/>
                </a:cubicBezTo>
                <a:cubicBezTo>
                  <a:pt x="5379221" y="2197810"/>
                  <a:pt x="5439785" y="2269359"/>
                  <a:pt x="5524099" y="2269359"/>
                </a:cubicBezTo>
                <a:cubicBezTo>
                  <a:pt x="5613164" y="2269359"/>
                  <a:pt x="5676102" y="2192170"/>
                  <a:pt x="5712916" y="2037791"/>
                </a:cubicBezTo>
                <a:cubicBezTo>
                  <a:pt x="5749728" y="1883413"/>
                  <a:pt x="5768135" y="1644127"/>
                  <a:pt x="5768135" y="1319933"/>
                </a:cubicBezTo>
                <a:cubicBezTo>
                  <a:pt x="5768135" y="1009989"/>
                  <a:pt x="5753291" y="778125"/>
                  <a:pt x="5723603" y="624341"/>
                </a:cubicBezTo>
                <a:cubicBezTo>
                  <a:pt x="5693915" y="470556"/>
                  <a:pt x="5630976" y="393664"/>
                  <a:pt x="5534787" y="393664"/>
                </a:cubicBezTo>
                <a:close/>
                <a:moveTo>
                  <a:pt x="3896487" y="393664"/>
                </a:moveTo>
                <a:cubicBezTo>
                  <a:pt x="3808610" y="393664"/>
                  <a:pt x="3745374" y="468478"/>
                  <a:pt x="3706780" y="618106"/>
                </a:cubicBezTo>
                <a:cubicBezTo>
                  <a:pt x="3668185" y="767734"/>
                  <a:pt x="3648888" y="1012364"/>
                  <a:pt x="3648888" y="1351996"/>
                </a:cubicBezTo>
                <a:cubicBezTo>
                  <a:pt x="3648888" y="1677378"/>
                  <a:pt x="3667295" y="1911617"/>
                  <a:pt x="3704108" y="2054714"/>
                </a:cubicBezTo>
                <a:cubicBezTo>
                  <a:pt x="3740921" y="2197810"/>
                  <a:pt x="3801485" y="2269359"/>
                  <a:pt x="3885799" y="2269359"/>
                </a:cubicBezTo>
                <a:cubicBezTo>
                  <a:pt x="3974864" y="2269359"/>
                  <a:pt x="4037802" y="2192170"/>
                  <a:pt x="4074616" y="2037791"/>
                </a:cubicBezTo>
                <a:cubicBezTo>
                  <a:pt x="4111429" y="1883413"/>
                  <a:pt x="4129836" y="1644127"/>
                  <a:pt x="4129836" y="1319933"/>
                </a:cubicBezTo>
                <a:cubicBezTo>
                  <a:pt x="4129836" y="1009989"/>
                  <a:pt x="4114991" y="778125"/>
                  <a:pt x="4085304" y="624341"/>
                </a:cubicBezTo>
                <a:cubicBezTo>
                  <a:pt x="4055615" y="470556"/>
                  <a:pt x="3992677" y="393664"/>
                  <a:pt x="3896487" y="393664"/>
                </a:cubicBezTo>
                <a:close/>
                <a:moveTo>
                  <a:pt x="2261750" y="363382"/>
                </a:moveTo>
                <a:cubicBezTo>
                  <a:pt x="2192873" y="363382"/>
                  <a:pt x="2136169" y="393961"/>
                  <a:pt x="2091637" y="455118"/>
                </a:cubicBezTo>
                <a:cubicBezTo>
                  <a:pt x="2047105" y="516276"/>
                  <a:pt x="2024839" y="596731"/>
                  <a:pt x="2024839" y="696483"/>
                </a:cubicBezTo>
                <a:cubicBezTo>
                  <a:pt x="2024839" y="875799"/>
                  <a:pt x="2101434" y="1009395"/>
                  <a:pt x="2254625" y="1097272"/>
                </a:cubicBezTo>
                <a:cubicBezTo>
                  <a:pt x="2412565" y="1009395"/>
                  <a:pt x="2491536" y="874611"/>
                  <a:pt x="2491536" y="692920"/>
                </a:cubicBezTo>
                <a:cubicBezTo>
                  <a:pt x="2491536" y="588418"/>
                  <a:pt x="2470754" y="507370"/>
                  <a:pt x="2429191" y="449774"/>
                </a:cubicBezTo>
                <a:cubicBezTo>
                  <a:pt x="2387627" y="392180"/>
                  <a:pt x="2331813" y="363382"/>
                  <a:pt x="2261750" y="363382"/>
                </a:cubicBezTo>
                <a:close/>
                <a:moveTo>
                  <a:pt x="2254625" y="14250"/>
                </a:moveTo>
                <a:cubicBezTo>
                  <a:pt x="2458878" y="14250"/>
                  <a:pt x="2621273" y="73923"/>
                  <a:pt x="2741806" y="193269"/>
                </a:cubicBezTo>
                <a:cubicBezTo>
                  <a:pt x="2862340" y="312615"/>
                  <a:pt x="2922607" y="469072"/>
                  <a:pt x="2922607" y="662638"/>
                </a:cubicBezTo>
                <a:cubicBezTo>
                  <a:pt x="2922607" y="939332"/>
                  <a:pt x="2790792" y="1142398"/>
                  <a:pt x="2527161" y="1271838"/>
                </a:cubicBezTo>
                <a:lnTo>
                  <a:pt x="2527161" y="1280745"/>
                </a:lnTo>
                <a:cubicBezTo>
                  <a:pt x="2816917" y="1407810"/>
                  <a:pt x="2961795" y="1621564"/>
                  <a:pt x="2961795" y="1922008"/>
                </a:cubicBezTo>
                <a:cubicBezTo>
                  <a:pt x="2961795" y="2147637"/>
                  <a:pt x="2897966" y="2325172"/>
                  <a:pt x="2770307" y="2454612"/>
                </a:cubicBezTo>
                <a:cubicBezTo>
                  <a:pt x="2642648" y="2584053"/>
                  <a:pt x="2464817" y="2648773"/>
                  <a:pt x="2236812" y="2648773"/>
                </a:cubicBezTo>
                <a:cubicBezTo>
                  <a:pt x="2027808" y="2648773"/>
                  <a:pt x="1859179" y="2586131"/>
                  <a:pt x="1730927" y="2460847"/>
                </a:cubicBezTo>
                <a:cubicBezTo>
                  <a:pt x="1602674" y="2335563"/>
                  <a:pt x="1538547" y="2166638"/>
                  <a:pt x="1538547" y="1954071"/>
                </a:cubicBezTo>
                <a:cubicBezTo>
                  <a:pt x="1538547" y="1665502"/>
                  <a:pt x="1670362" y="1442248"/>
                  <a:pt x="1933993" y="1284307"/>
                </a:cubicBezTo>
                <a:lnTo>
                  <a:pt x="1933993" y="1275401"/>
                </a:lnTo>
                <a:cubicBezTo>
                  <a:pt x="1709551" y="1137648"/>
                  <a:pt x="1597330" y="944675"/>
                  <a:pt x="1597330" y="696483"/>
                </a:cubicBezTo>
                <a:cubicBezTo>
                  <a:pt x="1597330" y="499354"/>
                  <a:pt x="1658487" y="336366"/>
                  <a:pt x="1780803" y="207519"/>
                </a:cubicBezTo>
                <a:cubicBezTo>
                  <a:pt x="1903118" y="78673"/>
                  <a:pt x="2061058" y="14250"/>
                  <a:pt x="2254625" y="14250"/>
                </a:cubicBezTo>
                <a:close/>
                <a:moveTo>
                  <a:pt x="5556162" y="10687"/>
                </a:moveTo>
                <a:cubicBezTo>
                  <a:pt x="6015734" y="10687"/>
                  <a:pt x="6245520" y="444728"/>
                  <a:pt x="6245520" y="1312808"/>
                </a:cubicBezTo>
                <a:cubicBezTo>
                  <a:pt x="6245520" y="2205826"/>
                  <a:pt x="6002672" y="2652335"/>
                  <a:pt x="5516974" y="2652335"/>
                </a:cubicBezTo>
                <a:cubicBezTo>
                  <a:pt x="5041964" y="2652335"/>
                  <a:pt x="4804459" y="2224233"/>
                  <a:pt x="4804460" y="1368028"/>
                </a:cubicBezTo>
                <a:cubicBezTo>
                  <a:pt x="4804459" y="463134"/>
                  <a:pt x="5055027" y="10687"/>
                  <a:pt x="5556162" y="10687"/>
                </a:cubicBezTo>
                <a:close/>
                <a:moveTo>
                  <a:pt x="3917863" y="10687"/>
                </a:moveTo>
                <a:cubicBezTo>
                  <a:pt x="4377435" y="10687"/>
                  <a:pt x="4607221" y="444728"/>
                  <a:pt x="4607221" y="1312808"/>
                </a:cubicBezTo>
                <a:cubicBezTo>
                  <a:pt x="4607221" y="2205826"/>
                  <a:pt x="4364371" y="2652335"/>
                  <a:pt x="3878674" y="2652335"/>
                </a:cubicBezTo>
                <a:cubicBezTo>
                  <a:pt x="3403664" y="2652335"/>
                  <a:pt x="3166159" y="2224233"/>
                  <a:pt x="3166160" y="1368028"/>
                </a:cubicBezTo>
                <a:cubicBezTo>
                  <a:pt x="3166159" y="463134"/>
                  <a:pt x="3416727" y="10687"/>
                  <a:pt x="3917863" y="10687"/>
                </a:cubicBezTo>
                <a:close/>
                <a:moveTo>
                  <a:pt x="881736" y="0"/>
                </a:moveTo>
                <a:lnTo>
                  <a:pt x="881736" y="2239077"/>
                </a:lnTo>
                <a:lnTo>
                  <a:pt x="1271838" y="2239077"/>
                </a:lnTo>
                <a:lnTo>
                  <a:pt x="1271838" y="2607803"/>
                </a:lnTo>
                <a:lnTo>
                  <a:pt x="21375" y="2607803"/>
                </a:lnTo>
                <a:lnTo>
                  <a:pt x="21375" y="2239077"/>
                </a:lnTo>
                <a:lnTo>
                  <a:pt x="418602" y="2239077"/>
                </a:lnTo>
                <a:lnTo>
                  <a:pt x="418602" y="473822"/>
                </a:lnTo>
                <a:lnTo>
                  <a:pt x="0" y="589605"/>
                </a:lnTo>
                <a:lnTo>
                  <a:pt x="0" y="210191"/>
                </a:lnTo>
                <a:close/>
              </a:path>
            </a:pathLst>
          </a:custGeom>
          <a:solidFill>
            <a:srgbClr val="FFFFFF"/>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To Outline">
            <a:extLst>
              <a:ext uri="{FF2B5EF4-FFF2-40B4-BE49-F238E27FC236}">
                <a16:creationId xmlns:a16="http://schemas.microsoft.com/office/drawing/2014/main" id="{4A80AF8D-78C1-0A42-9FDD-FC3C3F83C841}"/>
              </a:ext>
            </a:extLst>
          </p:cNvPr>
          <p:cNvSpPr/>
          <p:nvPr/>
        </p:nvSpPr>
        <p:spPr>
          <a:xfrm>
            <a:off x="3087938" y="4382587"/>
            <a:ext cx="6136324" cy="623529"/>
          </a:xfrm>
          <a:custGeom>
            <a:avLst/>
            <a:gdLst/>
            <a:ahLst/>
            <a:cxnLst/>
            <a:rect l="l" t="t" r="r" b="b"/>
            <a:pathLst>
              <a:path w="6136324" h="623529">
                <a:moveTo>
                  <a:pt x="2256728" y="395320"/>
                </a:moveTo>
                <a:lnTo>
                  <a:pt x="2175398" y="413528"/>
                </a:lnTo>
                <a:cubicBezTo>
                  <a:pt x="2129540" y="423778"/>
                  <a:pt x="2106611" y="451158"/>
                  <a:pt x="2106611" y="495667"/>
                </a:cubicBezTo>
                <a:cubicBezTo>
                  <a:pt x="2106611" y="518596"/>
                  <a:pt x="2112546" y="536804"/>
                  <a:pt x="2124415" y="550292"/>
                </a:cubicBezTo>
                <a:cubicBezTo>
                  <a:pt x="2136284" y="563779"/>
                  <a:pt x="2151660" y="570523"/>
                  <a:pt x="2170542" y="570523"/>
                </a:cubicBezTo>
                <a:cubicBezTo>
                  <a:pt x="2196978" y="570523"/>
                  <a:pt x="2217951" y="559868"/>
                  <a:pt x="2233462" y="538557"/>
                </a:cubicBezTo>
                <a:cubicBezTo>
                  <a:pt x="2248972" y="517247"/>
                  <a:pt x="2256728" y="489463"/>
                  <a:pt x="2256728" y="455204"/>
                </a:cubicBezTo>
                <a:close/>
                <a:moveTo>
                  <a:pt x="4747399" y="340695"/>
                </a:moveTo>
                <a:lnTo>
                  <a:pt x="4747399" y="558789"/>
                </a:lnTo>
                <a:lnTo>
                  <a:pt x="4822255" y="558789"/>
                </a:lnTo>
                <a:cubicBezTo>
                  <a:pt x="4853546" y="558789"/>
                  <a:pt x="4877486" y="548403"/>
                  <a:pt x="4894076" y="527632"/>
                </a:cubicBezTo>
                <a:cubicBezTo>
                  <a:pt x="4910666" y="506862"/>
                  <a:pt x="4918961" y="479617"/>
                  <a:pt x="4918961" y="445898"/>
                </a:cubicBezTo>
                <a:cubicBezTo>
                  <a:pt x="4918961" y="412449"/>
                  <a:pt x="4909316" y="386553"/>
                  <a:pt x="4890030" y="368210"/>
                </a:cubicBezTo>
                <a:cubicBezTo>
                  <a:pt x="4870743" y="349867"/>
                  <a:pt x="4844509" y="340695"/>
                  <a:pt x="4811330" y="340695"/>
                </a:cubicBezTo>
                <a:close/>
                <a:moveTo>
                  <a:pt x="2930859" y="243180"/>
                </a:moveTo>
                <a:cubicBezTo>
                  <a:pt x="2867197" y="243180"/>
                  <a:pt x="2835367" y="299693"/>
                  <a:pt x="2835367" y="412719"/>
                </a:cubicBezTo>
                <a:cubicBezTo>
                  <a:pt x="2835367" y="463701"/>
                  <a:pt x="2843055" y="502546"/>
                  <a:pt x="2858430" y="529251"/>
                </a:cubicBezTo>
                <a:cubicBezTo>
                  <a:pt x="2873806" y="555956"/>
                  <a:pt x="2895656" y="569309"/>
                  <a:pt x="2923980" y="569309"/>
                </a:cubicBezTo>
                <a:cubicBezTo>
                  <a:pt x="2952574" y="569309"/>
                  <a:pt x="2974828" y="556766"/>
                  <a:pt x="2990743" y="531679"/>
                </a:cubicBezTo>
                <a:cubicBezTo>
                  <a:pt x="3006658" y="506592"/>
                  <a:pt x="3014616" y="472738"/>
                  <a:pt x="3014616" y="430117"/>
                </a:cubicBezTo>
                <a:lnTo>
                  <a:pt x="3014616" y="369828"/>
                </a:lnTo>
                <a:cubicBezTo>
                  <a:pt x="3014616" y="330984"/>
                  <a:pt x="3007265" y="300165"/>
                  <a:pt x="2992564" y="277371"/>
                </a:cubicBezTo>
                <a:cubicBezTo>
                  <a:pt x="2977863" y="254577"/>
                  <a:pt x="2957294" y="243180"/>
                  <a:pt x="2930859" y="243180"/>
                </a:cubicBezTo>
                <a:close/>
                <a:moveTo>
                  <a:pt x="2581419" y="191792"/>
                </a:moveTo>
                <a:cubicBezTo>
                  <a:pt x="2656410" y="191792"/>
                  <a:pt x="2693905" y="235897"/>
                  <a:pt x="2693906" y="324105"/>
                </a:cubicBezTo>
                <a:lnTo>
                  <a:pt x="2693906" y="613413"/>
                </a:lnTo>
                <a:lnTo>
                  <a:pt x="2635235" y="613413"/>
                </a:lnTo>
                <a:lnTo>
                  <a:pt x="2635235" y="338267"/>
                </a:lnTo>
                <a:cubicBezTo>
                  <a:pt x="2635234" y="274876"/>
                  <a:pt x="2610283" y="243180"/>
                  <a:pt x="2560379" y="243180"/>
                </a:cubicBezTo>
                <a:cubicBezTo>
                  <a:pt x="2534752" y="243180"/>
                  <a:pt x="2513982" y="252419"/>
                  <a:pt x="2498066" y="270897"/>
                </a:cubicBezTo>
                <a:cubicBezTo>
                  <a:pt x="2482151" y="289375"/>
                  <a:pt x="2474193" y="314664"/>
                  <a:pt x="2474193" y="346764"/>
                </a:cubicBezTo>
                <a:lnTo>
                  <a:pt x="2474193" y="613413"/>
                </a:lnTo>
                <a:lnTo>
                  <a:pt x="2415523" y="613413"/>
                </a:lnTo>
                <a:lnTo>
                  <a:pt x="2415523" y="199076"/>
                </a:lnTo>
                <a:lnTo>
                  <a:pt x="2474193" y="199076"/>
                </a:lnTo>
                <a:lnTo>
                  <a:pt x="2474193" y="261388"/>
                </a:lnTo>
                <a:lnTo>
                  <a:pt x="2476217" y="261388"/>
                </a:lnTo>
                <a:cubicBezTo>
                  <a:pt x="2496987" y="214991"/>
                  <a:pt x="2532055" y="191792"/>
                  <a:pt x="2581419" y="191792"/>
                </a:cubicBezTo>
                <a:close/>
                <a:moveTo>
                  <a:pt x="2193606" y="191792"/>
                </a:moveTo>
                <a:cubicBezTo>
                  <a:pt x="2274801" y="191792"/>
                  <a:pt x="2315398" y="236706"/>
                  <a:pt x="2315398" y="326533"/>
                </a:cubicBezTo>
                <a:lnTo>
                  <a:pt x="2315398" y="613413"/>
                </a:lnTo>
                <a:lnTo>
                  <a:pt x="2256728" y="613413"/>
                </a:lnTo>
                <a:lnTo>
                  <a:pt x="2256728" y="551101"/>
                </a:lnTo>
                <a:lnTo>
                  <a:pt x="2255109" y="551101"/>
                </a:lnTo>
                <a:cubicBezTo>
                  <a:pt x="2234068" y="597498"/>
                  <a:pt x="2199001" y="620697"/>
                  <a:pt x="2149906" y="620697"/>
                </a:cubicBezTo>
                <a:cubicBezTo>
                  <a:pt x="2119424" y="620697"/>
                  <a:pt x="2094810" y="609839"/>
                  <a:pt x="2076062" y="588124"/>
                </a:cubicBezTo>
                <a:cubicBezTo>
                  <a:pt x="2057314" y="566409"/>
                  <a:pt x="2047940" y="538692"/>
                  <a:pt x="2047941" y="504973"/>
                </a:cubicBezTo>
                <a:cubicBezTo>
                  <a:pt x="2047940" y="433489"/>
                  <a:pt x="2084896" y="389250"/>
                  <a:pt x="2158808" y="372256"/>
                </a:cubicBezTo>
                <a:lnTo>
                  <a:pt x="2256728" y="350001"/>
                </a:lnTo>
                <a:lnTo>
                  <a:pt x="2256728" y="322487"/>
                </a:lnTo>
                <a:cubicBezTo>
                  <a:pt x="2256728" y="268806"/>
                  <a:pt x="2232990" y="241966"/>
                  <a:pt x="2185513" y="241966"/>
                </a:cubicBezTo>
                <a:cubicBezTo>
                  <a:pt x="2151795" y="241966"/>
                  <a:pt x="2116727" y="256398"/>
                  <a:pt x="2080311" y="285261"/>
                </a:cubicBezTo>
                <a:lnTo>
                  <a:pt x="2080311" y="225781"/>
                </a:lnTo>
                <a:cubicBezTo>
                  <a:pt x="2118615" y="203122"/>
                  <a:pt x="2156380" y="191792"/>
                  <a:pt x="2193606" y="191792"/>
                </a:cubicBezTo>
                <a:close/>
                <a:moveTo>
                  <a:pt x="4747399" y="88208"/>
                </a:moveTo>
                <a:lnTo>
                  <a:pt x="4747399" y="286070"/>
                </a:lnTo>
                <a:lnTo>
                  <a:pt x="4804856" y="286070"/>
                </a:lnTo>
                <a:cubicBezTo>
                  <a:pt x="4832910" y="286070"/>
                  <a:pt x="4855501" y="276629"/>
                  <a:pt x="4872631" y="257747"/>
                </a:cubicBezTo>
                <a:cubicBezTo>
                  <a:pt x="4889760" y="238864"/>
                  <a:pt x="4898325" y="213777"/>
                  <a:pt x="4898325" y="182486"/>
                </a:cubicBezTo>
                <a:cubicBezTo>
                  <a:pt x="4898325" y="153623"/>
                  <a:pt x="4890569" y="130694"/>
                  <a:pt x="4875059" y="113700"/>
                </a:cubicBezTo>
                <a:cubicBezTo>
                  <a:pt x="4859547" y="96705"/>
                  <a:pt x="4837766" y="88208"/>
                  <a:pt x="4809711" y="88208"/>
                </a:cubicBezTo>
                <a:close/>
                <a:moveTo>
                  <a:pt x="5267623" y="78902"/>
                </a:moveTo>
                <a:cubicBezTo>
                  <a:pt x="5220956" y="78902"/>
                  <a:pt x="5185146" y="101156"/>
                  <a:pt x="5160195" y="145665"/>
                </a:cubicBezTo>
                <a:cubicBezTo>
                  <a:pt x="5135243" y="190174"/>
                  <a:pt x="5122767" y="249924"/>
                  <a:pt x="5122767" y="324915"/>
                </a:cubicBezTo>
                <a:cubicBezTo>
                  <a:pt x="5122767" y="400445"/>
                  <a:pt x="5135108" y="459790"/>
                  <a:pt x="5159790" y="502950"/>
                </a:cubicBezTo>
                <a:cubicBezTo>
                  <a:pt x="5184472" y="546110"/>
                  <a:pt x="5219607" y="567690"/>
                  <a:pt x="5265195" y="567690"/>
                </a:cubicBezTo>
                <a:cubicBezTo>
                  <a:pt x="5311592" y="567690"/>
                  <a:pt x="5346794" y="546178"/>
                  <a:pt x="5370802" y="503153"/>
                </a:cubicBezTo>
                <a:cubicBezTo>
                  <a:pt x="5394810" y="460127"/>
                  <a:pt x="5406814" y="401254"/>
                  <a:pt x="5406814" y="326533"/>
                </a:cubicBezTo>
                <a:cubicBezTo>
                  <a:pt x="5406814" y="249384"/>
                  <a:pt x="5395012" y="188825"/>
                  <a:pt x="5371410" y="144856"/>
                </a:cubicBezTo>
                <a:cubicBezTo>
                  <a:pt x="5347806" y="100886"/>
                  <a:pt x="5313210" y="78902"/>
                  <a:pt x="5267623" y="78902"/>
                </a:cubicBezTo>
                <a:close/>
                <a:moveTo>
                  <a:pt x="762298" y="78902"/>
                </a:moveTo>
                <a:cubicBezTo>
                  <a:pt x="715631" y="78902"/>
                  <a:pt x="679822" y="101156"/>
                  <a:pt x="654870" y="145665"/>
                </a:cubicBezTo>
                <a:cubicBezTo>
                  <a:pt x="629918" y="190174"/>
                  <a:pt x="617442" y="249924"/>
                  <a:pt x="617442" y="324915"/>
                </a:cubicBezTo>
                <a:cubicBezTo>
                  <a:pt x="617442" y="400445"/>
                  <a:pt x="629783" y="459790"/>
                  <a:pt x="654465" y="502950"/>
                </a:cubicBezTo>
                <a:cubicBezTo>
                  <a:pt x="679147" y="546110"/>
                  <a:pt x="714282" y="567690"/>
                  <a:pt x="759870" y="567690"/>
                </a:cubicBezTo>
                <a:cubicBezTo>
                  <a:pt x="806268" y="567690"/>
                  <a:pt x="841470" y="546178"/>
                  <a:pt x="865478" y="503153"/>
                </a:cubicBezTo>
                <a:cubicBezTo>
                  <a:pt x="889486" y="460127"/>
                  <a:pt x="901490" y="401254"/>
                  <a:pt x="901490" y="326533"/>
                </a:cubicBezTo>
                <a:cubicBezTo>
                  <a:pt x="901490" y="249384"/>
                  <a:pt x="889688" y="188825"/>
                  <a:pt x="866085" y="144856"/>
                </a:cubicBezTo>
                <a:cubicBezTo>
                  <a:pt x="842482" y="100886"/>
                  <a:pt x="807886" y="78902"/>
                  <a:pt x="762298" y="78902"/>
                </a:cubicBezTo>
                <a:close/>
                <a:moveTo>
                  <a:pt x="5572125" y="33179"/>
                </a:moveTo>
                <a:lnTo>
                  <a:pt x="5634033" y="33179"/>
                </a:lnTo>
                <a:lnTo>
                  <a:pt x="5634033" y="558789"/>
                </a:lnTo>
                <a:lnTo>
                  <a:pt x="5812474" y="558789"/>
                </a:lnTo>
                <a:lnTo>
                  <a:pt x="5812474" y="613413"/>
                </a:lnTo>
                <a:lnTo>
                  <a:pt x="5572125" y="613413"/>
                </a:lnTo>
                <a:close/>
                <a:moveTo>
                  <a:pt x="4687110" y="33179"/>
                </a:moveTo>
                <a:lnTo>
                  <a:pt x="4827110" y="33179"/>
                </a:lnTo>
                <a:cubicBezTo>
                  <a:pt x="4870001" y="33179"/>
                  <a:pt x="4903247" y="45318"/>
                  <a:pt x="4926851" y="69595"/>
                </a:cubicBezTo>
                <a:cubicBezTo>
                  <a:pt x="4950453" y="93873"/>
                  <a:pt x="4962255" y="127052"/>
                  <a:pt x="4962256" y="169133"/>
                </a:cubicBezTo>
                <a:cubicBezTo>
                  <a:pt x="4962255" y="236571"/>
                  <a:pt x="4934066" y="281889"/>
                  <a:pt x="4877689" y="305088"/>
                </a:cubicBezTo>
                <a:lnTo>
                  <a:pt x="4877689" y="306706"/>
                </a:lnTo>
                <a:cubicBezTo>
                  <a:pt x="4910059" y="310753"/>
                  <a:pt x="4935819" y="325454"/>
                  <a:pt x="4954972" y="350811"/>
                </a:cubicBezTo>
                <a:cubicBezTo>
                  <a:pt x="4974125" y="376167"/>
                  <a:pt x="4983701" y="407324"/>
                  <a:pt x="4983701" y="444279"/>
                </a:cubicBezTo>
                <a:cubicBezTo>
                  <a:pt x="4983701" y="494992"/>
                  <a:pt x="4970078" y="535860"/>
                  <a:pt x="4942834" y="566881"/>
                </a:cubicBezTo>
                <a:cubicBezTo>
                  <a:pt x="4915588" y="597903"/>
                  <a:pt x="4878903" y="613413"/>
                  <a:pt x="4832775" y="613413"/>
                </a:cubicBezTo>
                <a:lnTo>
                  <a:pt x="4687110" y="613413"/>
                </a:lnTo>
                <a:close/>
                <a:moveTo>
                  <a:pt x="4095750" y="33179"/>
                </a:moveTo>
                <a:lnTo>
                  <a:pt x="4174248" y="33179"/>
                </a:lnTo>
                <a:lnTo>
                  <a:pt x="4311821" y="452777"/>
                </a:lnTo>
                <a:cubicBezTo>
                  <a:pt x="4318025" y="471929"/>
                  <a:pt x="4323285" y="493644"/>
                  <a:pt x="4327601" y="517921"/>
                </a:cubicBezTo>
                <a:lnTo>
                  <a:pt x="4329220" y="517921"/>
                </a:lnTo>
                <a:cubicBezTo>
                  <a:pt x="4331378" y="509289"/>
                  <a:pt x="4333940" y="497555"/>
                  <a:pt x="4336908" y="482719"/>
                </a:cubicBezTo>
                <a:cubicBezTo>
                  <a:pt x="4339066" y="472738"/>
                  <a:pt x="4341763" y="461543"/>
                  <a:pt x="4345000" y="449135"/>
                </a:cubicBezTo>
                <a:lnTo>
                  <a:pt x="4479336" y="33179"/>
                </a:lnTo>
                <a:lnTo>
                  <a:pt x="4555406" y="33179"/>
                </a:lnTo>
                <a:lnTo>
                  <a:pt x="4555406" y="613413"/>
                </a:lnTo>
                <a:lnTo>
                  <a:pt x="4499163" y="613413"/>
                </a:lnTo>
                <a:lnTo>
                  <a:pt x="4499163" y="224567"/>
                </a:lnTo>
                <a:cubicBezTo>
                  <a:pt x="4499163" y="202178"/>
                  <a:pt x="4499972" y="181812"/>
                  <a:pt x="4501591" y="163469"/>
                </a:cubicBezTo>
                <a:cubicBezTo>
                  <a:pt x="4502939" y="145126"/>
                  <a:pt x="4503884" y="130424"/>
                  <a:pt x="4504423" y="119364"/>
                </a:cubicBezTo>
                <a:lnTo>
                  <a:pt x="4501591" y="119364"/>
                </a:lnTo>
                <a:cubicBezTo>
                  <a:pt x="4496735" y="151465"/>
                  <a:pt x="4490935" y="175877"/>
                  <a:pt x="4484192" y="192602"/>
                </a:cubicBezTo>
                <a:lnTo>
                  <a:pt x="4347428" y="613413"/>
                </a:lnTo>
                <a:lnTo>
                  <a:pt x="4303728" y="613413"/>
                </a:lnTo>
                <a:lnTo>
                  <a:pt x="4165346" y="195839"/>
                </a:lnTo>
                <a:cubicBezTo>
                  <a:pt x="4162109" y="186397"/>
                  <a:pt x="4156579" y="160097"/>
                  <a:pt x="4148756" y="116937"/>
                </a:cubicBezTo>
                <a:lnTo>
                  <a:pt x="4145519" y="116937"/>
                </a:lnTo>
                <a:cubicBezTo>
                  <a:pt x="4148756" y="157399"/>
                  <a:pt x="4150375" y="195029"/>
                  <a:pt x="4150375" y="229827"/>
                </a:cubicBezTo>
                <a:lnTo>
                  <a:pt x="4150375" y="613413"/>
                </a:lnTo>
                <a:lnTo>
                  <a:pt x="4095750" y="613413"/>
                </a:lnTo>
                <a:close/>
                <a:moveTo>
                  <a:pt x="3668841" y="33179"/>
                </a:moveTo>
                <a:lnTo>
                  <a:pt x="3740055" y="33179"/>
                </a:lnTo>
                <a:lnTo>
                  <a:pt x="3831096" y="286070"/>
                </a:lnTo>
                <a:cubicBezTo>
                  <a:pt x="3834333" y="295512"/>
                  <a:pt x="3836761" y="303469"/>
                  <a:pt x="3838380" y="309943"/>
                </a:cubicBezTo>
                <a:cubicBezTo>
                  <a:pt x="3840268" y="318575"/>
                  <a:pt x="3842291" y="326668"/>
                  <a:pt x="3844449" y="334221"/>
                </a:cubicBezTo>
                <a:lnTo>
                  <a:pt x="3846068" y="334221"/>
                </a:lnTo>
                <a:cubicBezTo>
                  <a:pt x="3850384" y="314529"/>
                  <a:pt x="3854835" y="298749"/>
                  <a:pt x="3859420" y="286880"/>
                </a:cubicBezTo>
                <a:lnTo>
                  <a:pt x="3954508" y="33179"/>
                </a:lnTo>
                <a:lnTo>
                  <a:pt x="4020866" y="33179"/>
                </a:lnTo>
                <a:lnTo>
                  <a:pt x="3873178" y="398961"/>
                </a:lnTo>
                <a:lnTo>
                  <a:pt x="3873178" y="613413"/>
                </a:lnTo>
                <a:lnTo>
                  <a:pt x="3811270" y="613413"/>
                </a:lnTo>
                <a:lnTo>
                  <a:pt x="3811270" y="400580"/>
                </a:lnTo>
                <a:close/>
                <a:moveTo>
                  <a:pt x="1066801" y="33179"/>
                </a:moveTo>
                <a:lnTo>
                  <a:pt x="1138015" y="33179"/>
                </a:lnTo>
                <a:lnTo>
                  <a:pt x="1350848" y="464915"/>
                </a:lnTo>
                <a:cubicBezTo>
                  <a:pt x="1355434" y="474087"/>
                  <a:pt x="1361234" y="488114"/>
                  <a:pt x="1368247" y="506996"/>
                </a:cubicBezTo>
                <a:cubicBezTo>
                  <a:pt x="1369866" y="511313"/>
                  <a:pt x="1371349" y="514954"/>
                  <a:pt x="1372698" y="517921"/>
                </a:cubicBezTo>
                <a:lnTo>
                  <a:pt x="1373507" y="517921"/>
                </a:lnTo>
                <a:lnTo>
                  <a:pt x="1371889" y="448326"/>
                </a:lnTo>
                <a:lnTo>
                  <a:pt x="1371889" y="33179"/>
                </a:lnTo>
                <a:lnTo>
                  <a:pt x="1428132" y="33179"/>
                </a:lnTo>
                <a:lnTo>
                  <a:pt x="1428132" y="613413"/>
                </a:lnTo>
                <a:lnTo>
                  <a:pt x="1359346" y="613413"/>
                </a:lnTo>
                <a:lnTo>
                  <a:pt x="1143680" y="180868"/>
                </a:lnTo>
                <a:cubicBezTo>
                  <a:pt x="1136127" y="166031"/>
                  <a:pt x="1128978" y="148363"/>
                  <a:pt x="1122234" y="127861"/>
                </a:cubicBezTo>
                <a:lnTo>
                  <a:pt x="1121425" y="127861"/>
                </a:lnTo>
                <a:cubicBezTo>
                  <a:pt x="1121965" y="137033"/>
                  <a:pt x="1122234" y="149846"/>
                  <a:pt x="1122234" y="166301"/>
                </a:cubicBezTo>
                <a:lnTo>
                  <a:pt x="1122234" y="613413"/>
                </a:lnTo>
                <a:lnTo>
                  <a:pt x="1066801" y="613413"/>
                </a:lnTo>
                <a:close/>
                <a:moveTo>
                  <a:pt x="0" y="33179"/>
                </a:moveTo>
                <a:lnTo>
                  <a:pt x="61909" y="33179"/>
                </a:lnTo>
                <a:lnTo>
                  <a:pt x="61909" y="613413"/>
                </a:lnTo>
                <a:lnTo>
                  <a:pt x="0" y="613413"/>
                </a:lnTo>
                <a:close/>
                <a:moveTo>
                  <a:pt x="6021004" y="23468"/>
                </a:moveTo>
                <a:cubicBezTo>
                  <a:pt x="6057420" y="23468"/>
                  <a:pt x="6088982" y="29807"/>
                  <a:pt x="6115688" y="42485"/>
                </a:cubicBezTo>
                <a:lnTo>
                  <a:pt x="6115688" y="106416"/>
                </a:lnTo>
                <a:cubicBezTo>
                  <a:pt x="6085475" y="88073"/>
                  <a:pt x="6054454" y="78902"/>
                  <a:pt x="6022623" y="78902"/>
                </a:cubicBezTo>
                <a:cubicBezTo>
                  <a:pt x="5996457" y="78902"/>
                  <a:pt x="5975282" y="87803"/>
                  <a:pt x="5959097" y="105607"/>
                </a:cubicBezTo>
                <a:cubicBezTo>
                  <a:pt x="5942911" y="123411"/>
                  <a:pt x="5934818" y="145126"/>
                  <a:pt x="5934820" y="170752"/>
                </a:cubicBezTo>
                <a:cubicBezTo>
                  <a:pt x="5934818" y="195299"/>
                  <a:pt x="5940686" y="216744"/>
                  <a:pt x="5952420" y="235087"/>
                </a:cubicBezTo>
                <a:cubicBezTo>
                  <a:pt x="5964154" y="253431"/>
                  <a:pt x="5988095" y="274606"/>
                  <a:pt x="6024242" y="298614"/>
                </a:cubicBezTo>
                <a:cubicBezTo>
                  <a:pt x="6065784" y="326128"/>
                  <a:pt x="6094848" y="353238"/>
                  <a:pt x="6111438" y="379944"/>
                </a:cubicBezTo>
                <a:cubicBezTo>
                  <a:pt x="6128028" y="406649"/>
                  <a:pt x="6136322" y="436187"/>
                  <a:pt x="6136324" y="468557"/>
                </a:cubicBezTo>
                <a:cubicBezTo>
                  <a:pt x="6136322" y="514145"/>
                  <a:pt x="6122902" y="551371"/>
                  <a:pt x="6096063" y="580234"/>
                </a:cubicBezTo>
                <a:cubicBezTo>
                  <a:pt x="6069222" y="609097"/>
                  <a:pt x="6030716" y="623529"/>
                  <a:pt x="5980542" y="623529"/>
                </a:cubicBezTo>
                <a:cubicBezTo>
                  <a:pt x="5937112" y="623529"/>
                  <a:pt x="5900291" y="613009"/>
                  <a:pt x="5870079" y="591968"/>
                </a:cubicBezTo>
                <a:lnTo>
                  <a:pt x="5870079" y="523182"/>
                </a:lnTo>
                <a:cubicBezTo>
                  <a:pt x="5906765" y="552854"/>
                  <a:pt x="5943316" y="567690"/>
                  <a:pt x="5979733" y="567690"/>
                </a:cubicBezTo>
                <a:cubicBezTo>
                  <a:pt x="6008866" y="567690"/>
                  <a:pt x="6031322" y="559328"/>
                  <a:pt x="6047103" y="542604"/>
                </a:cubicBezTo>
                <a:cubicBezTo>
                  <a:pt x="6062883" y="525879"/>
                  <a:pt x="6070773" y="503625"/>
                  <a:pt x="6070774" y="475840"/>
                </a:cubicBezTo>
                <a:cubicBezTo>
                  <a:pt x="6070773" y="451293"/>
                  <a:pt x="6065041" y="430050"/>
                  <a:pt x="6053577" y="412112"/>
                </a:cubicBezTo>
                <a:cubicBezTo>
                  <a:pt x="6042112" y="394173"/>
                  <a:pt x="6017228" y="371986"/>
                  <a:pt x="5978924" y="345550"/>
                </a:cubicBezTo>
                <a:cubicBezTo>
                  <a:pt x="5940080" y="319385"/>
                  <a:pt x="5912228" y="293556"/>
                  <a:pt x="5895368" y="268065"/>
                </a:cubicBezTo>
                <a:cubicBezTo>
                  <a:pt x="5878509" y="242573"/>
                  <a:pt x="5870079" y="212698"/>
                  <a:pt x="5870079" y="178440"/>
                </a:cubicBezTo>
                <a:cubicBezTo>
                  <a:pt x="5870079" y="132582"/>
                  <a:pt x="5883971" y="95289"/>
                  <a:pt x="5911756" y="66561"/>
                </a:cubicBezTo>
                <a:cubicBezTo>
                  <a:pt x="5939540" y="37832"/>
                  <a:pt x="5975956" y="23468"/>
                  <a:pt x="6021004" y="23468"/>
                </a:cubicBezTo>
                <a:close/>
                <a:moveTo>
                  <a:pt x="5270051" y="23468"/>
                </a:moveTo>
                <a:cubicBezTo>
                  <a:pt x="5335330" y="23468"/>
                  <a:pt x="5385369" y="49769"/>
                  <a:pt x="5420167" y="102370"/>
                </a:cubicBezTo>
                <a:cubicBezTo>
                  <a:pt x="5454965" y="154971"/>
                  <a:pt x="5472364" y="227804"/>
                  <a:pt x="5472364" y="320868"/>
                </a:cubicBezTo>
                <a:cubicBezTo>
                  <a:pt x="5472364" y="415821"/>
                  <a:pt x="5454290" y="490002"/>
                  <a:pt x="5418144" y="543413"/>
                </a:cubicBezTo>
                <a:cubicBezTo>
                  <a:pt x="5381996" y="596824"/>
                  <a:pt x="5330204" y="623529"/>
                  <a:pt x="5262768" y="623529"/>
                </a:cubicBezTo>
                <a:cubicBezTo>
                  <a:pt x="5197487" y="623529"/>
                  <a:pt x="5147044" y="597161"/>
                  <a:pt x="5111437" y="544424"/>
                </a:cubicBezTo>
                <a:cubicBezTo>
                  <a:pt x="5075830" y="491688"/>
                  <a:pt x="5058026" y="420272"/>
                  <a:pt x="5058027" y="330175"/>
                </a:cubicBezTo>
                <a:cubicBezTo>
                  <a:pt x="5058026" y="236032"/>
                  <a:pt x="5076302" y="161378"/>
                  <a:pt x="5112853" y="106214"/>
                </a:cubicBezTo>
                <a:cubicBezTo>
                  <a:pt x="5149405" y="51050"/>
                  <a:pt x="5201804" y="23468"/>
                  <a:pt x="5270051" y="23468"/>
                </a:cubicBezTo>
                <a:close/>
                <a:moveTo>
                  <a:pt x="3506405" y="23468"/>
                </a:moveTo>
                <a:cubicBezTo>
                  <a:pt x="3542821" y="23468"/>
                  <a:pt x="3574382" y="29807"/>
                  <a:pt x="3601087" y="42485"/>
                </a:cubicBezTo>
                <a:lnTo>
                  <a:pt x="3601087" y="106416"/>
                </a:lnTo>
                <a:cubicBezTo>
                  <a:pt x="3570875" y="88073"/>
                  <a:pt x="3539854" y="78902"/>
                  <a:pt x="3508023" y="78902"/>
                </a:cubicBezTo>
                <a:cubicBezTo>
                  <a:pt x="3481857" y="78902"/>
                  <a:pt x="3460682" y="87803"/>
                  <a:pt x="3444497" y="105607"/>
                </a:cubicBezTo>
                <a:cubicBezTo>
                  <a:pt x="3428312" y="123411"/>
                  <a:pt x="3420219" y="145126"/>
                  <a:pt x="3420219" y="170752"/>
                </a:cubicBezTo>
                <a:cubicBezTo>
                  <a:pt x="3420219" y="195299"/>
                  <a:pt x="3426086" y="216744"/>
                  <a:pt x="3437821" y="235087"/>
                </a:cubicBezTo>
                <a:cubicBezTo>
                  <a:pt x="3449555" y="253431"/>
                  <a:pt x="3473495" y="274606"/>
                  <a:pt x="3509642" y="298614"/>
                </a:cubicBezTo>
                <a:cubicBezTo>
                  <a:pt x="3551183" y="326128"/>
                  <a:pt x="3580249" y="353238"/>
                  <a:pt x="3596839" y="379944"/>
                </a:cubicBezTo>
                <a:cubicBezTo>
                  <a:pt x="3613429" y="406649"/>
                  <a:pt x="3621723" y="436187"/>
                  <a:pt x="3621723" y="468557"/>
                </a:cubicBezTo>
                <a:cubicBezTo>
                  <a:pt x="3621723" y="514145"/>
                  <a:pt x="3608303" y="551371"/>
                  <a:pt x="3581463" y="580234"/>
                </a:cubicBezTo>
                <a:cubicBezTo>
                  <a:pt x="3554623" y="609097"/>
                  <a:pt x="3516116" y="623529"/>
                  <a:pt x="3465942" y="623529"/>
                </a:cubicBezTo>
                <a:cubicBezTo>
                  <a:pt x="3422512" y="623529"/>
                  <a:pt x="3385691" y="613009"/>
                  <a:pt x="3355479" y="591968"/>
                </a:cubicBezTo>
                <a:lnTo>
                  <a:pt x="3355479" y="523182"/>
                </a:lnTo>
                <a:cubicBezTo>
                  <a:pt x="3392165" y="552854"/>
                  <a:pt x="3428717" y="567690"/>
                  <a:pt x="3465133" y="567690"/>
                </a:cubicBezTo>
                <a:cubicBezTo>
                  <a:pt x="3494266" y="567690"/>
                  <a:pt x="3516723" y="559328"/>
                  <a:pt x="3532503" y="542604"/>
                </a:cubicBezTo>
                <a:cubicBezTo>
                  <a:pt x="3548284" y="525879"/>
                  <a:pt x="3556174" y="503625"/>
                  <a:pt x="3556174" y="475840"/>
                </a:cubicBezTo>
                <a:cubicBezTo>
                  <a:pt x="3556174" y="451293"/>
                  <a:pt x="3550441" y="430050"/>
                  <a:pt x="3538977" y="412112"/>
                </a:cubicBezTo>
                <a:cubicBezTo>
                  <a:pt x="3527513" y="394173"/>
                  <a:pt x="3502628" y="371986"/>
                  <a:pt x="3464324" y="345550"/>
                </a:cubicBezTo>
                <a:cubicBezTo>
                  <a:pt x="3425480" y="319385"/>
                  <a:pt x="3397627" y="293556"/>
                  <a:pt x="3380768" y="268065"/>
                </a:cubicBezTo>
                <a:cubicBezTo>
                  <a:pt x="3363909" y="242573"/>
                  <a:pt x="3355479" y="212698"/>
                  <a:pt x="3355479" y="178440"/>
                </a:cubicBezTo>
                <a:cubicBezTo>
                  <a:pt x="3355479" y="132582"/>
                  <a:pt x="3369371" y="95289"/>
                  <a:pt x="3397156" y="66561"/>
                </a:cubicBezTo>
                <a:cubicBezTo>
                  <a:pt x="3424940" y="37832"/>
                  <a:pt x="3461356" y="23468"/>
                  <a:pt x="3506405" y="23468"/>
                </a:cubicBezTo>
                <a:close/>
                <a:moveTo>
                  <a:pt x="1687130" y="23468"/>
                </a:moveTo>
                <a:cubicBezTo>
                  <a:pt x="1723547" y="23468"/>
                  <a:pt x="1755107" y="29807"/>
                  <a:pt x="1781813" y="42485"/>
                </a:cubicBezTo>
                <a:lnTo>
                  <a:pt x="1781813" y="106416"/>
                </a:lnTo>
                <a:cubicBezTo>
                  <a:pt x="1751600" y="88073"/>
                  <a:pt x="1720579" y="78902"/>
                  <a:pt x="1688749" y="78902"/>
                </a:cubicBezTo>
                <a:cubicBezTo>
                  <a:pt x="1662583" y="78902"/>
                  <a:pt x="1641407" y="87803"/>
                  <a:pt x="1625222" y="105607"/>
                </a:cubicBezTo>
                <a:cubicBezTo>
                  <a:pt x="1609037" y="123411"/>
                  <a:pt x="1600945" y="145126"/>
                  <a:pt x="1600945" y="170752"/>
                </a:cubicBezTo>
                <a:cubicBezTo>
                  <a:pt x="1600945" y="195299"/>
                  <a:pt x="1606812" y="216744"/>
                  <a:pt x="1618546" y="235087"/>
                </a:cubicBezTo>
                <a:cubicBezTo>
                  <a:pt x="1630280" y="253431"/>
                  <a:pt x="1654220" y="274606"/>
                  <a:pt x="1690367" y="298614"/>
                </a:cubicBezTo>
                <a:cubicBezTo>
                  <a:pt x="1731909" y="326128"/>
                  <a:pt x="1760974" y="353238"/>
                  <a:pt x="1777564" y="379944"/>
                </a:cubicBezTo>
                <a:cubicBezTo>
                  <a:pt x="1794154" y="406649"/>
                  <a:pt x="1802449" y="436187"/>
                  <a:pt x="1802449" y="468557"/>
                </a:cubicBezTo>
                <a:cubicBezTo>
                  <a:pt x="1802449" y="514145"/>
                  <a:pt x="1789028" y="551371"/>
                  <a:pt x="1762188" y="580234"/>
                </a:cubicBezTo>
                <a:cubicBezTo>
                  <a:pt x="1735348" y="609097"/>
                  <a:pt x="1696841" y="623529"/>
                  <a:pt x="1646668" y="623529"/>
                </a:cubicBezTo>
                <a:cubicBezTo>
                  <a:pt x="1603238" y="623529"/>
                  <a:pt x="1566416" y="613009"/>
                  <a:pt x="1536204" y="591968"/>
                </a:cubicBezTo>
                <a:lnTo>
                  <a:pt x="1536204" y="523182"/>
                </a:lnTo>
                <a:cubicBezTo>
                  <a:pt x="1572891" y="552854"/>
                  <a:pt x="1609442" y="567690"/>
                  <a:pt x="1645858" y="567690"/>
                </a:cubicBezTo>
                <a:cubicBezTo>
                  <a:pt x="1674991" y="567690"/>
                  <a:pt x="1697448" y="559328"/>
                  <a:pt x="1713228" y="542604"/>
                </a:cubicBezTo>
                <a:cubicBezTo>
                  <a:pt x="1729009" y="525879"/>
                  <a:pt x="1736899" y="503625"/>
                  <a:pt x="1736899" y="475840"/>
                </a:cubicBezTo>
                <a:cubicBezTo>
                  <a:pt x="1736899" y="451293"/>
                  <a:pt x="1731167" y="430050"/>
                  <a:pt x="1719702" y="412112"/>
                </a:cubicBezTo>
                <a:cubicBezTo>
                  <a:pt x="1708238" y="394173"/>
                  <a:pt x="1683354" y="371986"/>
                  <a:pt x="1645049" y="345550"/>
                </a:cubicBezTo>
                <a:cubicBezTo>
                  <a:pt x="1606205" y="319385"/>
                  <a:pt x="1578353" y="293556"/>
                  <a:pt x="1561494" y="268065"/>
                </a:cubicBezTo>
                <a:cubicBezTo>
                  <a:pt x="1544634" y="242573"/>
                  <a:pt x="1536204" y="212698"/>
                  <a:pt x="1536204" y="178440"/>
                </a:cubicBezTo>
                <a:cubicBezTo>
                  <a:pt x="1536204" y="132582"/>
                  <a:pt x="1550096" y="95289"/>
                  <a:pt x="1577881" y="66561"/>
                </a:cubicBezTo>
                <a:cubicBezTo>
                  <a:pt x="1605665" y="37832"/>
                  <a:pt x="1642082" y="23468"/>
                  <a:pt x="1687130" y="23468"/>
                </a:cubicBezTo>
                <a:close/>
                <a:moveTo>
                  <a:pt x="764726" y="23468"/>
                </a:moveTo>
                <a:cubicBezTo>
                  <a:pt x="830006" y="23468"/>
                  <a:pt x="880045" y="49769"/>
                  <a:pt x="914843" y="102370"/>
                </a:cubicBezTo>
                <a:cubicBezTo>
                  <a:pt x="949640" y="154971"/>
                  <a:pt x="967039" y="227804"/>
                  <a:pt x="967039" y="320868"/>
                </a:cubicBezTo>
                <a:cubicBezTo>
                  <a:pt x="967039" y="415821"/>
                  <a:pt x="948966" y="490002"/>
                  <a:pt x="912819" y="543413"/>
                </a:cubicBezTo>
                <a:cubicBezTo>
                  <a:pt x="876673" y="596824"/>
                  <a:pt x="824880" y="623529"/>
                  <a:pt x="757443" y="623529"/>
                </a:cubicBezTo>
                <a:cubicBezTo>
                  <a:pt x="692163" y="623529"/>
                  <a:pt x="641719" y="597161"/>
                  <a:pt x="606112" y="544424"/>
                </a:cubicBezTo>
                <a:cubicBezTo>
                  <a:pt x="570505" y="491688"/>
                  <a:pt x="552702" y="420272"/>
                  <a:pt x="552702" y="330175"/>
                </a:cubicBezTo>
                <a:cubicBezTo>
                  <a:pt x="552702" y="236032"/>
                  <a:pt x="570977" y="161378"/>
                  <a:pt x="607528" y="106214"/>
                </a:cubicBezTo>
                <a:cubicBezTo>
                  <a:pt x="644080" y="51050"/>
                  <a:pt x="696479" y="23468"/>
                  <a:pt x="764726" y="23468"/>
                </a:cubicBezTo>
                <a:close/>
                <a:moveTo>
                  <a:pt x="396051" y="23468"/>
                </a:moveTo>
                <a:cubicBezTo>
                  <a:pt x="432467" y="23468"/>
                  <a:pt x="466456" y="30616"/>
                  <a:pt x="498017" y="44913"/>
                </a:cubicBezTo>
                <a:lnTo>
                  <a:pt x="498017" y="108844"/>
                </a:lnTo>
                <a:cubicBezTo>
                  <a:pt x="467805" y="88882"/>
                  <a:pt x="434355" y="78902"/>
                  <a:pt x="397669" y="78902"/>
                </a:cubicBezTo>
                <a:cubicBezTo>
                  <a:pt x="346956" y="78902"/>
                  <a:pt x="305819" y="101831"/>
                  <a:pt x="274258" y="147688"/>
                </a:cubicBezTo>
                <a:cubicBezTo>
                  <a:pt x="242697" y="193546"/>
                  <a:pt x="226917" y="254105"/>
                  <a:pt x="226917" y="329365"/>
                </a:cubicBezTo>
                <a:cubicBezTo>
                  <a:pt x="226917" y="402738"/>
                  <a:pt x="242090" y="460802"/>
                  <a:pt x="272437" y="503557"/>
                </a:cubicBezTo>
                <a:cubicBezTo>
                  <a:pt x="302784" y="546313"/>
                  <a:pt x="341426" y="567690"/>
                  <a:pt x="388363" y="567690"/>
                </a:cubicBezTo>
                <a:cubicBezTo>
                  <a:pt x="428016" y="567690"/>
                  <a:pt x="464568" y="556631"/>
                  <a:pt x="498017" y="534511"/>
                </a:cubicBezTo>
                <a:lnTo>
                  <a:pt x="498017" y="594396"/>
                </a:lnTo>
                <a:cubicBezTo>
                  <a:pt x="462679" y="613818"/>
                  <a:pt x="423700" y="623529"/>
                  <a:pt x="381080" y="623529"/>
                </a:cubicBezTo>
                <a:cubicBezTo>
                  <a:pt x="314991" y="623529"/>
                  <a:pt x="261984" y="597296"/>
                  <a:pt x="222062" y="544829"/>
                </a:cubicBezTo>
                <a:cubicBezTo>
                  <a:pt x="182138" y="492362"/>
                  <a:pt x="162177" y="422699"/>
                  <a:pt x="162177" y="335839"/>
                </a:cubicBezTo>
                <a:cubicBezTo>
                  <a:pt x="162177" y="239538"/>
                  <a:pt x="183689" y="163401"/>
                  <a:pt x="226715" y="107428"/>
                </a:cubicBezTo>
                <a:cubicBezTo>
                  <a:pt x="269740" y="51455"/>
                  <a:pt x="326185" y="23468"/>
                  <a:pt x="396051" y="23468"/>
                </a:cubicBezTo>
                <a:close/>
                <a:moveTo>
                  <a:pt x="3014616" y="0"/>
                </a:moveTo>
                <a:lnTo>
                  <a:pt x="3073287" y="0"/>
                </a:lnTo>
                <a:lnTo>
                  <a:pt x="3073287" y="613413"/>
                </a:lnTo>
                <a:lnTo>
                  <a:pt x="3014616" y="613413"/>
                </a:lnTo>
                <a:lnTo>
                  <a:pt x="3014616" y="546245"/>
                </a:lnTo>
                <a:lnTo>
                  <a:pt x="3012998" y="546245"/>
                </a:lnTo>
                <a:cubicBezTo>
                  <a:pt x="2993306" y="595879"/>
                  <a:pt x="2958508" y="620697"/>
                  <a:pt x="2908604" y="620697"/>
                </a:cubicBezTo>
                <a:cubicBezTo>
                  <a:pt x="2865983" y="620697"/>
                  <a:pt x="2832939" y="601881"/>
                  <a:pt x="2809471" y="564251"/>
                </a:cubicBezTo>
                <a:cubicBezTo>
                  <a:pt x="2786002" y="526621"/>
                  <a:pt x="2774268" y="477054"/>
                  <a:pt x="2774268" y="415551"/>
                </a:cubicBezTo>
                <a:cubicBezTo>
                  <a:pt x="2774268" y="346495"/>
                  <a:pt x="2787351" y="291938"/>
                  <a:pt x="2813517" y="251879"/>
                </a:cubicBezTo>
                <a:cubicBezTo>
                  <a:pt x="2839683" y="211821"/>
                  <a:pt x="2875155" y="191792"/>
                  <a:pt x="2919934" y="191792"/>
                </a:cubicBezTo>
                <a:cubicBezTo>
                  <a:pt x="2962285" y="191792"/>
                  <a:pt x="2993306" y="212698"/>
                  <a:pt x="3012998" y="254510"/>
                </a:cubicBezTo>
                <a:lnTo>
                  <a:pt x="3014616" y="254510"/>
                </a:lnTo>
                <a:close/>
              </a:path>
            </a:pathLst>
          </a:custGeom>
          <a:solidFill>
            <a:srgbClr val="FFFFFF"/>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6623823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
            <a:extLst>
              <a:ext uri="{FF2B5EF4-FFF2-40B4-BE49-F238E27FC236}">
                <a16:creationId xmlns:a16="http://schemas.microsoft.com/office/drawing/2014/main" id="{C12C048B-EF43-4A9A-99E2-14E7ED4DFF3A}"/>
              </a:ext>
            </a:extLst>
          </p:cNvPr>
          <p:cNvSpPr>
            <a:spLocks noChangeAspect="1" noEditPoints="1"/>
          </p:cNvSpPr>
          <p:nvPr/>
        </p:nvSpPr>
        <p:spPr bwMode="auto">
          <a:xfrm>
            <a:off x="7221538" y="6080125"/>
            <a:ext cx="252413" cy="254000"/>
          </a:xfrm>
          <a:custGeom>
            <a:avLst/>
            <a:gdLst>
              <a:gd name="T0" fmla="*/ 300 w 334"/>
              <a:gd name="T1" fmla="*/ 300 h 333"/>
              <a:gd name="T2" fmla="*/ 33 w 334"/>
              <a:gd name="T3" fmla="*/ 300 h 333"/>
              <a:gd name="T4" fmla="*/ 33 w 334"/>
              <a:gd name="T5" fmla="*/ 83 h 333"/>
              <a:gd name="T6" fmla="*/ 94 w 334"/>
              <a:gd name="T7" fmla="*/ 146 h 333"/>
              <a:gd name="T8" fmla="*/ 167 w 334"/>
              <a:gd name="T9" fmla="*/ 75 h 333"/>
              <a:gd name="T10" fmla="*/ 240 w 334"/>
              <a:gd name="T11" fmla="*/ 146 h 333"/>
              <a:gd name="T12" fmla="*/ 300 w 334"/>
              <a:gd name="T13" fmla="*/ 83 h 333"/>
              <a:gd name="T14" fmla="*/ 300 w 334"/>
              <a:gd name="T15" fmla="*/ 300 h 333"/>
              <a:gd name="T16" fmla="*/ 241 w 334"/>
              <a:gd name="T17" fmla="*/ 102 h 333"/>
              <a:gd name="T18" fmla="*/ 168 w 334"/>
              <a:gd name="T19" fmla="*/ 29 h 333"/>
              <a:gd name="T20" fmla="*/ 94 w 334"/>
              <a:gd name="T21" fmla="*/ 99 h 333"/>
              <a:gd name="T22" fmla="*/ 0 w 334"/>
              <a:gd name="T23" fmla="*/ 0 h 333"/>
              <a:gd name="T24" fmla="*/ 0 w 334"/>
              <a:gd name="T25" fmla="*/ 333 h 333"/>
              <a:gd name="T26" fmla="*/ 334 w 334"/>
              <a:gd name="T27" fmla="*/ 333 h 333"/>
              <a:gd name="T28" fmla="*/ 334 w 334"/>
              <a:gd name="T29" fmla="*/ 0 h 333"/>
              <a:gd name="T30" fmla="*/ 241 w 334"/>
              <a:gd name="T31" fmla="*/ 10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4" h="333">
                <a:moveTo>
                  <a:pt x="300" y="300"/>
                </a:moveTo>
                <a:lnTo>
                  <a:pt x="33" y="300"/>
                </a:lnTo>
                <a:lnTo>
                  <a:pt x="33" y="83"/>
                </a:lnTo>
                <a:lnTo>
                  <a:pt x="94" y="146"/>
                </a:lnTo>
                <a:lnTo>
                  <a:pt x="167" y="75"/>
                </a:lnTo>
                <a:lnTo>
                  <a:pt x="240" y="146"/>
                </a:lnTo>
                <a:lnTo>
                  <a:pt x="300" y="83"/>
                </a:lnTo>
                <a:lnTo>
                  <a:pt x="300" y="300"/>
                </a:lnTo>
                <a:close/>
                <a:moveTo>
                  <a:pt x="241" y="102"/>
                </a:moveTo>
                <a:lnTo>
                  <a:pt x="168" y="29"/>
                </a:lnTo>
                <a:lnTo>
                  <a:pt x="94" y="99"/>
                </a:lnTo>
                <a:lnTo>
                  <a:pt x="0" y="0"/>
                </a:lnTo>
                <a:lnTo>
                  <a:pt x="0" y="333"/>
                </a:lnTo>
                <a:lnTo>
                  <a:pt x="334" y="333"/>
                </a:lnTo>
                <a:lnTo>
                  <a:pt x="334" y="0"/>
                </a:lnTo>
                <a:lnTo>
                  <a:pt x="241"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6">
            <a:extLst>
              <a:ext uri="{FF2B5EF4-FFF2-40B4-BE49-F238E27FC236}">
                <a16:creationId xmlns:a16="http://schemas.microsoft.com/office/drawing/2014/main" id="{8D99250D-69BE-4CD9-8F44-E16A2C4A3B15}"/>
              </a:ext>
            </a:extLst>
          </p:cNvPr>
          <p:cNvSpPr>
            <a:spLocks noChangeAspect="1"/>
          </p:cNvSpPr>
          <p:nvPr/>
        </p:nvSpPr>
        <p:spPr bwMode="auto">
          <a:xfrm>
            <a:off x="6718301" y="6080125"/>
            <a:ext cx="176213" cy="254000"/>
          </a:xfrm>
          <a:custGeom>
            <a:avLst/>
            <a:gdLst>
              <a:gd name="T0" fmla="*/ 234 w 234"/>
              <a:gd name="T1" fmla="*/ 33 h 333"/>
              <a:gd name="T2" fmla="*/ 59 w 234"/>
              <a:gd name="T3" fmla="*/ 33 h 333"/>
              <a:gd name="T4" fmla="*/ 191 w 234"/>
              <a:gd name="T5" fmla="*/ 166 h 333"/>
              <a:gd name="T6" fmla="*/ 57 w 234"/>
              <a:gd name="T7" fmla="*/ 300 h 333"/>
              <a:gd name="T8" fmla="*/ 234 w 234"/>
              <a:gd name="T9" fmla="*/ 300 h 333"/>
              <a:gd name="T10" fmla="*/ 234 w 234"/>
              <a:gd name="T11" fmla="*/ 333 h 333"/>
              <a:gd name="T12" fmla="*/ 0 w 234"/>
              <a:gd name="T13" fmla="*/ 333 h 333"/>
              <a:gd name="T14" fmla="*/ 0 w 234"/>
              <a:gd name="T15" fmla="*/ 300 h 333"/>
              <a:gd name="T16" fmla="*/ 10 w 234"/>
              <a:gd name="T17" fmla="*/ 300 h 333"/>
              <a:gd name="T18" fmla="*/ 144 w 234"/>
              <a:gd name="T19" fmla="*/ 166 h 333"/>
              <a:gd name="T20" fmla="*/ 11 w 234"/>
              <a:gd name="T21" fmla="*/ 33 h 333"/>
              <a:gd name="T22" fmla="*/ 0 w 234"/>
              <a:gd name="T23" fmla="*/ 33 h 333"/>
              <a:gd name="T24" fmla="*/ 0 w 234"/>
              <a:gd name="T25" fmla="*/ 0 h 333"/>
              <a:gd name="T26" fmla="*/ 234 w 234"/>
              <a:gd name="T27" fmla="*/ 0 h 333"/>
              <a:gd name="T28" fmla="*/ 234 w 234"/>
              <a:gd name="T29"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4" h="333">
                <a:moveTo>
                  <a:pt x="234" y="33"/>
                </a:moveTo>
                <a:lnTo>
                  <a:pt x="59" y="33"/>
                </a:lnTo>
                <a:lnTo>
                  <a:pt x="191" y="166"/>
                </a:lnTo>
                <a:lnTo>
                  <a:pt x="57" y="300"/>
                </a:lnTo>
                <a:lnTo>
                  <a:pt x="234" y="300"/>
                </a:lnTo>
                <a:lnTo>
                  <a:pt x="234" y="333"/>
                </a:lnTo>
                <a:lnTo>
                  <a:pt x="0" y="333"/>
                </a:lnTo>
                <a:lnTo>
                  <a:pt x="0" y="300"/>
                </a:lnTo>
                <a:lnTo>
                  <a:pt x="10" y="300"/>
                </a:lnTo>
                <a:lnTo>
                  <a:pt x="144" y="166"/>
                </a:lnTo>
                <a:lnTo>
                  <a:pt x="11" y="33"/>
                </a:lnTo>
                <a:lnTo>
                  <a:pt x="0" y="33"/>
                </a:lnTo>
                <a:lnTo>
                  <a:pt x="0" y="0"/>
                </a:lnTo>
                <a:lnTo>
                  <a:pt x="234" y="0"/>
                </a:lnTo>
                <a:lnTo>
                  <a:pt x="23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7">
            <a:extLst>
              <a:ext uri="{FF2B5EF4-FFF2-40B4-BE49-F238E27FC236}">
                <a16:creationId xmlns:a16="http://schemas.microsoft.com/office/drawing/2014/main" id="{F04EC2E6-9DD7-4B33-AD63-70ADA545F568}"/>
              </a:ext>
            </a:extLst>
          </p:cNvPr>
          <p:cNvSpPr>
            <a:spLocks noChangeAspect="1"/>
          </p:cNvSpPr>
          <p:nvPr/>
        </p:nvSpPr>
        <p:spPr bwMode="auto">
          <a:xfrm>
            <a:off x="6216651" y="6080125"/>
            <a:ext cx="150813" cy="254000"/>
          </a:xfrm>
          <a:custGeom>
            <a:avLst/>
            <a:gdLst>
              <a:gd name="T0" fmla="*/ 200 w 200"/>
              <a:gd name="T1" fmla="*/ 217 h 333"/>
              <a:gd name="T2" fmla="*/ 183 w 200"/>
              <a:gd name="T3" fmla="*/ 233 h 333"/>
              <a:gd name="T4" fmla="*/ 133 w 200"/>
              <a:gd name="T5" fmla="*/ 184 h 333"/>
              <a:gd name="T6" fmla="*/ 133 w 200"/>
              <a:gd name="T7" fmla="*/ 183 h 333"/>
              <a:gd name="T8" fmla="*/ 33 w 200"/>
              <a:gd name="T9" fmla="*/ 183 h 333"/>
              <a:gd name="T10" fmla="*/ 33 w 200"/>
              <a:gd name="T11" fmla="*/ 333 h 333"/>
              <a:gd name="T12" fmla="*/ 0 w 200"/>
              <a:gd name="T13" fmla="*/ 333 h 333"/>
              <a:gd name="T14" fmla="*/ 0 w 200"/>
              <a:gd name="T15" fmla="*/ 0 h 333"/>
              <a:gd name="T16" fmla="*/ 33 w 200"/>
              <a:gd name="T17" fmla="*/ 0 h 333"/>
              <a:gd name="T18" fmla="*/ 33 w 200"/>
              <a:gd name="T19" fmla="*/ 150 h 333"/>
              <a:gd name="T20" fmla="*/ 133 w 200"/>
              <a:gd name="T21" fmla="*/ 150 h 333"/>
              <a:gd name="T22" fmla="*/ 133 w 200"/>
              <a:gd name="T23" fmla="*/ 0 h 333"/>
              <a:gd name="T24" fmla="*/ 166 w 200"/>
              <a:gd name="T25" fmla="*/ 0 h 333"/>
              <a:gd name="T26" fmla="*/ 166 w 200"/>
              <a:gd name="T27" fmla="*/ 183 h 333"/>
              <a:gd name="T28" fmla="*/ 183 w 200"/>
              <a:gd name="T29" fmla="*/ 200 h 333"/>
              <a:gd name="T30" fmla="*/ 200 w 200"/>
              <a:gd name="T31" fmla="*/ 2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333">
                <a:moveTo>
                  <a:pt x="200" y="217"/>
                </a:moveTo>
                <a:cubicBezTo>
                  <a:pt x="200" y="226"/>
                  <a:pt x="192" y="233"/>
                  <a:pt x="183" y="233"/>
                </a:cubicBezTo>
                <a:cubicBezTo>
                  <a:pt x="155" y="234"/>
                  <a:pt x="133" y="211"/>
                  <a:pt x="133" y="184"/>
                </a:cubicBezTo>
                <a:lnTo>
                  <a:pt x="133" y="183"/>
                </a:lnTo>
                <a:cubicBezTo>
                  <a:pt x="101" y="194"/>
                  <a:pt x="65" y="194"/>
                  <a:pt x="33" y="183"/>
                </a:cubicBezTo>
                <a:lnTo>
                  <a:pt x="33" y="333"/>
                </a:lnTo>
                <a:lnTo>
                  <a:pt x="0" y="333"/>
                </a:lnTo>
                <a:lnTo>
                  <a:pt x="0" y="0"/>
                </a:lnTo>
                <a:lnTo>
                  <a:pt x="33" y="0"/>
                </a:lnTo>
                <a:lnTo>
                  <a:pt x="33" y="150"/>
                </a:lnTo>
                <a:cubicBezTo>
                  <a:pt x="65" y="161"/>
                  <a:pt x="101" y="161"/>
                  <a:pt x="133" y="150"/>
                </a:cubicBezTo>
                <a:lnTo>
                  <a:pt x="133" y="0"/>
                </a:lnTo>
                <a:lnTo>
                  <a:pt x="166" y="0"/>
                </a:lnTo>
                <a:lnTo>
                  <a:pt x="166" y="183"/>
                </a:lnTo>
                <a:cubicBezTo>
                  <a:pt x="166" y="192"/>
                  <a:pt x="174" y="200"/>
                  <a:pt x="183" y="200"/>
                </a:cubicBezTo>
                <a:cubicBezTo>
                  <a:pt x="192" y="200"/>
                  <a:pt x="200" y="207"/>
                  <a:pt x="200"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8">
            <a:extLst>
              <a:ext uri="{FF2B5EF4-FFF2-40B4-BE49-F238E27FC236}">
                <a16:creationId xmlns:a16="http://schemas.microsoft.com/office/drawing/2014/main" id="{F0B1BC9A-D778-4A84-9DAC-A10B39DC363B}"/>
              </a:ext>
            </a:extLst>
          </p:cNvPr>
          <p:cNvSpPr>
            <a:spLocks noChangeAspect="1" noEditPoints="1"/>
          </p:cNvSpPr>
          <p:nvPr/>
        </p:nvSpPr>
        <p:spPr bwMode="auto">
          <a:xfrm>
            <a:off x="5711826" y="6080125"/>
            <a:ext cx="252413" cy="255588"/>
          </a:xfrm>
          <a:custGeom>
            <a:avLst/>
            <a:gdLst>
              <a:gd name="T0" fmla="*/ 302 w 335"/>
              <a:gd name="T1" fmla="*/ 0 h 335"/>
              <a:gd name="T2" fmla="*/ 35 w 335"/>
              <a:gd name="T3" fmla="*/ 0 h 335"/>
              <a:gd name="T4" fmla="*/ 2 w 335"/>
              <a:gd name="T5" fmla="*/ 33 h 335"/>
              <a:gd name="T6" fmla="*/ 2 w 335"/>
              <a:gd name="T7" fmla="*/ 117 h 335"/>
              <a:gd name="T8" fmla="*/ 19 w 335"/>
              <a:gd name="T9" fmla="*/ 133 h 335"/>
              <a:gd name="T10" fmla="*/ 35 w 335"/>
              <a:gd name="T11" fmla="*/ 117 h 335"/>
              <a:gd name="T12" fmla="*/ 35 w 335"/>
              <a:gd name="T13" fmla="*/ 50 h 335"/>
              <a:gd name="T14" fmla="*/ 52 w 335"/>
              <a:gd name="T15" fmla="*/ 33 h 335"/>
              <a:gd name="T16" fmla="*/ 285 w 335"/>
              <a:gd name="T17" fmla="*/ 33 h 335"/>
              <a:gd name="T18" fmla="*/ 302 w 335"/>
              <a:gd name="T19" fmla="*/ 50 h 335"/>
              <a:gd name="T20" fmla="*/ 302 w 335"/>
              <a:gd name="T21" fmla="*/ 283 h 335"/>
              <a:gd name="T22" fmla="*/ 285 w 335"/>
              <a:gd name="T23" fmla="*/ 300 h 335"/>
              <a:gd name="T24" fmla="*/ 219 w 335"/>
              <a:gd name="T25" fmla="*/ 300 h 335"/>
              <a:gd name="T26" fmla="*/ 202 w 335"/>
              <a:gd name="T27" fmla="*/ 317 h 335"/>
              <a:gd name="T28" fmla="*/ 219 w 335"/>
              <a:gd name="T29" fmla="*/ 333 h 335"/>
              <a:gd name="T30" fmla="*/ 302 w 335"/>
              <a:gd name="T31" fmla="*/ 333 h 335"/>
              <a:gd name="T32" fmla="*/ 335 w 335"/>
              <a:gd name="T33" fmla="*/ 300 h 335"/>
              <a:gd name="T34" fmla="*/ 335 w 335"/>
              <a:gd name="T35" fmla="*/ 33 h 335"/>
              <a:gd name="T36" fmla="*/ 302 w 335"/>
              <a:gd name="T37" fmla="*/ 0 h 335"/>
              <a:gd name="T38" fmla="*/ 149 w 335"/>
              <a:gd name="T39" fmla="*/ 207 h 335"/>
              <a:gd name="T40" fmla="*/ 112 w 335"/>
              <a:gd name="T41" fmla="*/ 310 h 335"/>
              <a:gd name="T42" fmla="*/ 84 w 335"/>
              <a:gd name="T43" fmla="*/ 316 h 335"/>
              <a:gd name="T44" fmla="*/ 64 w 335"/>
              <a:gd name="T45" fmla="*/ 295 h 335"/>
              <a:gd name="T46" fmla="*/ 31 w 335"/>
              <a:gd name="T47" fmla="*/ 328 h 335"/>
              <a:gd name="T48" fmla="*/ 7 w 335"/>
              <a:gd name="T49" fmla="*/ 328 h 335"/>
              <a:gd name="T50" fmla="*/ 7 w 335"/>
              <a:gd name="T51" fmla="*/ 328 h 335"/>
              <a:gd name="T52" fmla="*/ 7 w 335"/>
              <a:gd name="T53" fmla="*/ 304 h 335"/>
              <a:gd name="T54" fmla="*/ 40 w 335"/>
              <a:gd name="T55" fmla="*/ 271 h 335"/>
              <a:gd name="T56" fmla="*/ 20 w 335"/>
              <a:gd name="T57" fmla="*/ 251 h 335"/>
              <a:gd name="T58" fmla="*/ 26 w 335"/>
              <a:gd name="T59" fmla="*/ 224 h 335"/>
              <a:gd name="T60" fmla="*/ 128 w 335"/>
              <a:gd name="T61" fmla="*/ 186 h 335"/>
              <a:gd name="T62" fmla="*/ 149 w 335"/>
              <a:gd name="T63" fmla="*/ 20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5" h="335">
                <a:moveTo>
                  <a:pt x="302" y="0"/>
                </a:moveTo>
                <a:lnTo>
                  <a:pt x="35" y="0"/>
                </a:lnTo>
                <a:cubicBezTo>
                  <a:pt x="17" y="0"/>
                  <a:pt x="2" y="15"/>
                  <a:pt x="2" y="33"/>
                </a:cubicBezTo>
                <a:lnTo>
                  <a:pt x="2" y="117"/>
                </a:lnTo>
                <a:cubicBezTo>
                  <a:pt x="2" y="126"/>
                  <a:pt x="9" y="133"/>
                  <a:pt x="19" y="133"/>
                </a:cubicBezTo>
                <a:cubicBezTo>
                  <a:pt x="28" y="133"/>
                  <a:pt x="35" y="126"/>
                  <a:pt x="35" y="117"/>
                </a:cubicBezTo>
                <a:lnTo>
                  <a:pt x="35" y="50"/>
                </a:lnTo>
                <a:cubicBezTo>
                  <a:pt x="35" y="41"/>
                  <a:pt x="43" y="33"/>
                  <a:pt x="52" y="33"/>
                </a:cubicBezTo>
                <a:lnTo>
                  <a:pt x="285" y="33"/>
                </a:lnTo>
                <a:cubicBezTo>
                  <a:pt x="295" y="33"/>
                  <a:pt x="302" y="41"/>
                  <a:pt x="302" y="50"/>
                </a:cubicBezTo>
                <a:lnTo>
                  <a:pt x="302" y="283"/>
                </a:lnTo>
                <a:cubicBezTo>
                  <a:pt x="302" y="293"/>
                  <a:pt x="295" y="300"/>
                  <a:pt x="285" y="300"/>
                </a:cubicBezTo>
                <a:lnTo>
                  <a:pt x="219" y="300"/>
                </a:lnTo>
                <a:cubicBezTo>
                  <a:pt x="209" y="300"/>
                  <a:pt x="202" y="307"/>
                  <a:pt x="202" y="317"/>
                </a:cubicBezTo>
                <a:cubicBezTo>
                  <a:pt x="202" y="326"/>
                  <a:pt x="209" y="333"/>
                  <a:pt x="219" y="333"/>
                </a:cubicBezTo>
                <a:lnTo>
                  <a:pt x="302" y="333"/>
                </a:lnTo>
                <a:cubicBezTo>
                  <a:pt x="320" y="333"/>
                  <a:pt x="335" y="318"/>
                  <a:pt x="335" y="300"/>
                </a:cubicBezTo>
                <a:lnTo>
                  <a:pt x="335" y="33"/>
                </a:lnTo>
                <a:cubicBezTo>
                  <a:pt x="335" y="15"/>
                  <a:pt x="320" y="0"/>
                  <a:pt x="302" y="0"/>
                </a:cubicBezTo>
                <a:close/>
                <a:moveTo>
                  <a:pt x="149" y="207"/>
                </a:moveTo>
                <a:lnTo>
                  <a:pt x="112" y="310"/>
                </a:lnTo>
                <a:cubicBezTo>
                  <a:pt x="107" y="321"/>
                  <a:pt x="93" y="324"/>
                  <a:pt x="84" y="316"/>
                </a:cubicBezTo>
                <a:lnTo>
                  <a:pt x="64" y="295"/>
                </a:lnTo>
                <a:lnTo>
                  <a:pt x="31" y="328"/>
                </a:lnTo>
                <a:cubicBezTo>
                  <a:pt x="25" y="335"/>
                  <a:pt x="14" y="335"/>
                  <a:pt x="7" y="328"/>
                </a:cubicBezTo>
                <a:lnTo>
                  <a:pt x="7" y="328"/>
                </a:lnTo>
                <a:cubicBezTo>
                  <a:pt x="0" y="321"/>
                  <a:pt x="0" y="311"/>
                  <a:pt x="7" y="304"/>
                </a:cubicBezTo>
                <a:lnTo>
                  <a:pt x="40" y="271"/>
                </a:lnTo>
                <a:lnTo>
                  <a:pt x="20" y="251"/>
                </a:lnTo>
                <a:cubicBezTo>
                  <a:pt x="11" y="242"/>
                  <a:pt x="14" y="228"/>
                  <a:pt x="26" y="224"/>
                </a:cubicBezTo>
                <a:lnTo>
                  <a:pt x="128" y="186"/>
                </a:lnTo>
                <a:cubicBezTo>
                  <a:pt x="141" y="181"/>
                  <a:pt x="154" y="194"/>
                  <a:pt x="149" y="20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9">
            <a:extLst>
              <a:ext uri="{FF2B5EF4-FFF2-40B4-BE49-F238E27FC236}">
                <a16:creationId xmlns:a16="http://schemas.microsoft.com/office/drawing/2014/main" id="{B7D5D10A-3BAF-4913-9F8D-F36DA73E199F}"/>
              </a:ext>
            </a:extLst>
          </p:cNvPr>
          <p:cNvSpPr>
            <a:spLocks noChangeAspect="1" noEditPoints="1"/>
          </p:cNvSpPr>
          <p:nvPr/>
        </p:nvSpPr>
        <p:spPr bwMode="auto">
          <a:xfrm>
            <a:off x="5210176" y="6080125"/>
            <a:ext cx="250825" cy="254000"/>
          </a:xfrm>
          <a:custGeom>
            <a:avLst/>
            <a:gdLst>
              <a:gd name="T0" fmla="*/ 0 w 334"/>
              <a:gd name="T1" fmla="*/ 0 h 333"/>
              <a:gd name="T2" fmla="*/ 0 w 334"/>
              <a:gd name="T3" fmla="*/ 133 h 333"/>
              <a:gd name="T4" fmla="*/ 34 w 334"/>
              <a:gd name="T5" fmla="*/ 133 h 333"/>
              <a:gd name="T6" fmla="*/ 34 w 334"/>
              <a:gd name="T7" fmla="*/ 33 h 333"/>
              <a:gd name="T8" fmla="*/ 300 w 334"/>
              <a:gd name="T9" fmla="*/ 33 h 333"/>
              <a:gd name="T10" fmla="*/ 300 w 334"/>
              <a:gd name="T11" fmla="*/ 300 h 333"/>
              <a:gd name="T12" fmla="*/ 200 w 334"/>
              <a:gd name="T13" fmla="*/ 300 h 333"/>
              <a:gd name="T14" fmla="*/ 200 w 334"/>
              <a:gd name="T15" fmla="*/ 333 h 333"/>
              <a:gd name="T16" fmla="*/ 334 w 334"/>
              <a:gd name="T17" fmla="*/ 333 h 333"/>
              <a:gd name="T18" fmla="*/ 334 w 334"/>
              <a:gd name="T19" fmla="*/ 0 h 333"/>
              <a:gd name="T20" fmla="*/ 0 w 334"/>
              <a:gd name="T21" fmla="*/ 0 h 333"/>
              <a:gd name="T22" fmla="*/ 6 w 334"/>
              <a:gd name="T23" fmla="*/ 226 h 333"/>
              <a:gd name="T24" fmla="*/ 167 w 334"/>
              <a:gd name="T25" fmla="*/ 167 h 333"/>
              <a:gd name="T26" fmla="*/ 108 w 334"/>
              <a:gd name="T27" fmla="*/ 327 h 333"/>
              <a:gd name="T28" fmla="*/ 69 w 334"/>
              <a:gd name="T29" fmla="*/ 289 h 333"/>
              <a:gd name="T30" fmla="*/ 24 w 334"/>
              <a:gd name="T31" fmla="*/ 333 h 333"/>
              <a:gd name="T32" fmla="*/ 0 w 334"/>
              <a:gd name="T33" fmla="*/ 309 h 333"/>
              <a:gd name="T34" fmla="*/ 45 w 334"/>
              <a:gd name="T35" fmla="*/ 264 h 333"/>
              <a:gd name="T36" fmla="*/ 6 w 334"/>
              <a:gd name="T37" fmla="*/ 22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333">
                <a:moveTo>
                  <a:pt x="0" y="0"/>
                </a:moveTo>
                <a:lnTo>
                  <a:pt x="0" y="133"/>
                </a:lnTo>
                <a:lnTo>
                  <a:pt x="34" y="133"/>
                </a:lnTo>
                <a:lnTo>
                  <a:pt x="34" y="33"/>
                </a:lnTo>
                <a:lnTo>
                  <a:pt x="300" y="33"/>
                </a:lnTo>
                <a:lnTo>
                  <a:pt x="300" y="300"/>
                </a:lnTo>
                <a:lnTo>
                  <a:pt x="200" y="300"/>
                </a:lnTo>
                <a:lnTo>
                  <a:pt x="200" y="333"/>
                </a:lnTo>
                <a:lnTo>
                  <a:pt x="334" y="333"/>
                </a:lnTo>
                <a:lnTo>
                  <a:pt x="334" y="0"/>
                </a:lnTo>
                <a:lnTo>
                  <a:pt x="0" y="0"/>
                </a:lnTo>
                <a:close/>
                <a:moveTo>
                  <a:pt x="6" y="226"/>
                </a:moveTo>
                <a:lnTo>
                  <a:pt x="167" y="167"/>
                </a:lnTo>
                <a:lnTo>
                  <a:pt x="108" y="327"/>
                </a:lnTo>
                <a:lnTo>
                  <a:pt x="69" y="289"/>
                </a:lnTo>
                <a:lnTo>
                  <a:pt x="24" y="333"/>
                </a:lnTo>
                <a:lnTo>
                  <a:pt x="0" y="309"/>
                </a:lnTo>
                <a:lnTo>
                  <a:pt x="45" y="264"/>
                </a:lnTo>
                <a:lnTo>
                  <a:pt x="6"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0">
            <a:extLst>
              <a:ext uri="{FF2B5EF4-FFF2-40B4-BE49-F238E27FC236}">
                <a16:creationId xmlns:a16="http://schemas.microsoft.com/office/drawing/2014/main" id="{67E54155-4F58-4699-ADEF-D737B472ABE2}"/>
              </a:ext>
            </a:extLst>
          </p:cNvPr>
          <p:cNvSpPr>
            <a:spLocks noChangeAspect="1"/>
          </p:cNvSpPr>
          <p:nvPr/>
        </p:nvSpPr>
        <p:spPr bwMode="auto">
          <a:xfrm>
            <a:off x="4706938" y="6080125"/>
            <a:ext cx="252413" cy="254000"/>
          </a:xfrm>
          <a:custGeom>
            <a:avLst/>
            <a:gdLst>
              <a:gd name="T0" fmla="*/ 333 w 333"/>
              <a:gd name="T1" fmla="*/ 0 h 333"/>
              <a:gd name="T2" fmla="*/ 218 w 333"/>
              <a:gd name="T3" fmla="*/ 314 h 333"/>
              <a:gd name="T4" fmla="*/ 142 w 333"/>
              <a:gd name="T5" fmla="*/ 238 h 333"/>
              <a:gd name="T6" fmla="*/ 48 w 333"/>
              <a:gd name="T7" fmla="*/ 333 h 333"/>
              <a:gd name="T8" fmla="*/ 0 w 333"/>
              <a:gd name="T9" fmla="*/ 285 h 333"/>
              <a:gd name="T10" fmla="*/ 95 w 333"/>
              <a:gd name="T11" fmla="*/ 191 h 333"/>
              <a:gd name="T12" fmla="*/ 19 w 333"/>
              <a:gd name="T13" fmla="*/ 115 h 333"/>
              <a:gd name="T14" fmla="*/ 333 w 333"/>
              <a:gd name="T15" fmla="*/ 0 h 3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3" h="333">
                <a:moveTo>
                  <a:pt x="333" y="0"/>
                </a:moveTo>
                <a:lnTo>
                  <a:pt x="218" y="314"/>
                </a:lnTo>
                <a:lnTo>
                  <a:pt x="142" y="238"/>
                </a:lnTo>
                <a:lnTo>
                  <a:pt x="48" y="333"/>
                </a:lnTo>
                <a:lnTo>
                  <a:pt x="0" y="285"/>
                </a:lnTo>
                <a:lnTo>
                  <a:pt x="95" y="191"/>
                </a:lnTo>
                <a:lnTo>
                  <a:pt x="19" y="115"/>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1">
            <a:extLst>
              <a:ext uri="{FF2B5EF4-FFF2-40B4-BE49-F238E27FC236}">
                <a16:creationId xmlns:a16="http://schemas.microsoft.com/office/drawing/2014/main" id="{73F349B3-2130-4BFB-B6F4-2878C445A191}"/>
              </a:ext>
            </a:extLst>
          </p:cNvPr>
          <p:cNvSpPr>
            <a:spLocks noChangeAspect="1" noEditPoints="1"/>
          </p:cNvSpPr>
          <p:nvPr/>
        </p:nvSpPr>
        <p:spPr bwMode="auto">
          <a:xfrm>
            <a:off x="4203701" y="6080125"/>
            <a:ext cx="252413" cy="152400"/>
          </a:xfrm>
          <a:custGeom>
            <a:avLst/>
            <a:gdLst>
              <a:gd name="T0" fmla="*/ 189 w 333"/>
              <a:gd name="T1" fmla="*/ 167 h 200"/>
              <a:gd name="T2" fmla="*/ 33 w 333"/>
              <a:gd name="T3" fmla="*/ 167 h 200"/>
              <a:gd name="T4" fmla="*/ 33 w 333"/>
              <a:gd name="T5" fmla="*/ 33 h 200"/>
              <a:gd name="T6" fmla="*/ 189 w 333"/>
              <a:gd name="T7" fmla="*/ 33 h 200"/>
              <a:gd name="T8" fmla="*/ 278 w 333"/>
              <a:gd name="T9" fmla="*/ 100 h 200"/>
              <a:gd name="T10" fmla="*/ 189 w 333"/>
              <a:gd name="T11" fmla="*/ 167 h 200"/>
              <a:gd name="T12" fmla="*/ 200 w 333"/>
              <a:gd name="T13" fmla="*/ 0 h 200"/>
              <a:gd name="T14" fmla="*/ 0 w 333"/>
              <a:gd name="T15" fmla="*/ 0 h 200"/>
              <a:gd name="T16" fmla="*/ 0 w 333"/>
              <a:gd name="T17" fmla="*/ 200 h 200"/>
              <a:gd name="T18" fmla="*/ 200 w 333"/>
              <a:gd name="T19" fmla="*/ 200 h 200"/>
              <a:gd name="T20" fmla="*/ 333 w 333"/>
              <a:gd name="T21" fmla="*/ 100 h 200"/>
              <a:gd name="T22" fmla="*/ 200 w 333"/>
              <a:gd name="T2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200">
                <a:moveTo>
                  <a:pt x="189" y="167"/>
                </a:moveTo>
                <a:lnTo>
                  <a:pt x="33" y="167"/>
                </a:lnTo>
                <a:lnTo>
                  <a:pt x="33" y="33"/>
                </a:lnTo>
                <a:lnTo>
                  <a:pt x="189" y="33"/>
                </a:lnTo>
                <a:lnTo>
                  <a:pt x="278" y="100"/>
                </a:lnTo>
                <a:lnTo>
                  <a:pt x="189" y="167"/>
                </a:lnTo>
                <a:close/>
                <a:moveTo>
                  <a:pt x="200" y="0"/>
                </a:moveTo>
                <a:lnTo>
                  <a:pt x="0" y="0"/>
                </a:lnTo>
                <a:lnTo>
                  <a:pt x="0" y="200"/>
                </a:lnTo>
                <a:lnTo>
                  <a:pt x="200" y="200"/>
                </a:lnTo>
                <a:lnTo>
                  <a:pt x="333" y="100"/>
                </a:lnTo>
                <a:lnTo>
                  <a:pt x="2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2">
            <a:extLst>
              <a:ext uri="{FF2B5EF4-FFF2-40B4-BE49-F238E27FC236}">
                <a16:creationId xmlns:a16="http://schemas.microsoft.com/office/drawing/2014/main" id="{C565ED92-4B3B-4BF6-8617-02545067B384}"/>
              </a:ext>
            </a:extLst>
          </p:cNvPr>
          <p:cNvSpPr>
            <a:spLocks noChangeAspect="1" noEditPoints="1"/>
          </p:cNvSpPr>
          <p:nvPr/>
        </p:nvSpPr>
        <p:spPr bwMode="auto">
          <a:xfrm>
            <a:off x="3700463" y="6080125"/>
            <a:ext cx="255588" cy="152400"/>
          </a:xfrm>
          <a:custGeom>
            <a:avLst/>
            <a:gdLst>
              <a:gd name="T0" fmla="*/ 214 w 338"/>
              <a:gd name="T1" fmla="*/ 165 h 200"/>
              <a:gd name="T2" fmla="*/ 209 w 338"/>
              <a:gd name="T3" fmla="*/ 167 h 200"/>
              <a:gd name="T4" fmla="*/ 50 w 338"/>
              <a:gd name="T5" fmla="*/ 167 h 200"/>
              <a:gd name="T6" fmla="*/ 34 w 338"/>
              <a:gd name="T7" fmla="*/ 150 h 200"/>
              <a:gd name="T8" fmla="*/ 34 w 338"/>
              <a:gd name="T9" fmla="*/ 50 h 200"/>
              <a:gd name="T10" fmla="*/ 50 w 338"/>
              <a:gd name="T11" fmla="*/ 33 h 200"/>
              <a:gd name="T12" fmla="*/ 209 w 338"/>
              <a:gd name="T13" fmla="*/ 33 h 200"/>
              <a:gd name="T14" fmla="*/ 214 w 338"/>
              <a:gd name="T15" fmla="*/ 35 h 200"/>
              <a:gd name="T16" fmla="*/ 300 w 338"/>
              <a:gd name="T17" fmla="*/ 100 h 200"/>
              <a:gd name="T18" fmla="*/ 214 w 338"/>
              <a:gd name="T19" fmla="*/ 165 h 200"/>
              <a:gd name="T20" fmla="*/ 320 w 338"/>
              <a:gd name="T21" fmla="*/ 73 h 200"/>
              <a:gd name="T22" fmla="*/ 227 w 338"/>
              <a:gd name="T23" fmla="*/ 3 h 200"/>
              <a:gd name="T24" fmla="*/ 217 w 338"/>
              <a:gd name="T25" fmla="*/ 0 h 200"/>
              <a:gd name="T26" fmla="*/ 34 w 338"/>
              <a:gd name="T27" fmla="*/ 0 h 200"/>
              <a:gd name="T28" fmla="*/ 0 w 338"/>
              <a:gd name="T29" fmla="*/ 33 h 200"/>
              <a:gd name="T30" fmla="*/ 0 w 338"/>
              <a:gd name="T31" fmla="*/ 167 h 200"/>
              <a:gd name="T32" fmla="*/ 34 w 338"/>
              <a:gd name="T33" fmla="*/ 200 h 200"/>
              <a:gd name="T34" fmla="*/ 217 w 338"/>
              <a:gd name="T35" fmla="*/ 200 h 200"/>
              <a:gd name="T36" fmla="*/ 227 w 338"/>
              <a:gd name="T37" fmla="*/ 197 h 200"/>
              <a:gd name="T38" fmla="*/ 320 w 338"/>
              <a:gd name="T39" fmla="*/ 127 h 200"/>
              <a:gd name="T40" fmla="*/ 320 w 338"/>
              <a:gd name="T41" fmla="*/ 7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8" h="200">
                <a:moveTo>
                  <a:pt x="214" y="165"/>
                </a:moveTo>
                <a:cubicBezTo>
                  <a:pt x="212" y="166"/>
                  <a:pt x="210" y="167"/>
                  <a:pt x="209" y="167"/>
                </a:cubicBezTo>
                <a:lnTo>
                  <a:pt x="50" y="167"/>
                </a:lnTo>
                <a:cubicBezTo>
                  <a:pt x="41" y="167"/>
                  <a:pt x="34" y="159"/>
                  <a:pt x="34" y="150"/>
                </a:cubicBezTo>
                <a:lnTo>
                  <a:pt x="34" y="50"/>
                </a:lnTo>
                <a:cubicBezTo>
                  <a:pt x="34" y="41"/>
                  <a:pt x="41" y="33"/>
                  <a:pt x="50" y="33"/>
                </a:cubicBezTo>
                <a:lnTo>
                  <a:pt x="209" y="33"/>
                </a:lnTo>
                <a:cubicBezTo>
                  <a:pt x="210" y="33"/>
                  <a:pt x="212" y="34"/>
                  <a:pt x="214" y="35"/>
                </a:cubicBezTo>
                <a:lnTo>
                  <a:pt x="300" y="100"/>
                </a:lnTo>
                <a:lnTo>
                  <a:pt x="214" y="165"/>
                </a:lnTo>
                <a:close/>
                <a:moveTo>
                  <a:pt x="320" y="73"/>
                </a:moveTo>
                <a:lnTo>
                  <a:pt x="227" y="3"/>
                </a:lnTo>
                <a:cubicBezTo>
                  <a:pt x="224" y="1"/>
                  <a:pt x="221" y="0"/>
                  <a:pt x="217" y="0"/>
                </a:cubicBezTo>
                <a:lnTo>
                  <a:pt x="34" y="0"/>
                </a:lnTo>
                <a:cubicBezTo>
                  <a:pt x="15" y="0"/>
                  <a:pt x="0" y="15"/>
                  <a:pt x="0" y="33"/>
                </a:cubicBezTo>
                <a:lnTo>
                  <a:pt x="0" y="167"/>
                </a:lnTo>
                <a:cubicBezTo>
                  <a:pt x="0" y="185"/>
                  <a:pt x="15" y="200"/>
                  <a:pt x="34" y="200"/>
                </a:cubicBezTo>
                <a:lnTo>
                  <a:pt x="217" y="200"/>
                </a:lnTo>
                <a:cubicBezTo>
                  <a:pt x="221" y="200"/>
                  <a:pt x="224" y="199"/>
                  <a:pt x="227" y="197"/>
                </a:cubicBezTo>
                <a:lnTo>
                  <a:pt x="320" y="127"/>
                </a:lnTo>
                <a:cubicBezTo>
                  <a:pt x="338" y="113"/>
                  <a:pt x="338" y="87"/>
                  <a:pt x="320" y="7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3">
            <a:extLst>
              <a:ext uri="{FF2B5EF4-FFF2-40B4-BE49-F238E27FC236}">
                <a16:creationId xmlns:a16="http://schemas.microsoft.com/office/drawing/2014/main" id="{856494B9-D3F7-4429-BD18-EE76EB263F11}"/>
              </a:ext>
            </a:extLst>
          </p:cNvPr>
          <p:cNvSpPr>
            <a:spLocks noChangeAspect="1" noEditPoints="1"/>
          </p:cNvSpPr>
          <p:nvPr/>
        </p:nvSpPr>
        <p:spPr bwMode="auto">
          <a:xfrm>
            <a:off x="8226426" y="5573713"/>
            <a:ext cx="255588" cy="152400"/>
          </a:xfrm>
          <a:custGeom>
            <a:avLst/>
            <a:gdLst>
              <a:gd name="T0" fmla="*/ 167 w 338"/>
              <a:gd name="T1" fmla="*/ 100 h 200"/>
              <a:gd name="T2" fmla="*/ 150 w 338"/>
              <a:gd name="T3" fmla="*/ 117 h 200"/>
              <a:gd name="T4" fmla="*/ 134 w 338"/>
              <a:gd name="T5" fmla="*/ 117 h 200"/>
              <a:gd name="T6" fmla="*/ 134 w 338"/>
              <a:gd name="T7" fmla="*/ 134 h 200"/>
              <a:gd name="T8" fmla="*/ 117 w 338"/>
              <a:gd name="T9" fmla="*/ 150 h 200"/>
              <a:gd name="T10" fmla="*/ 100 w 338"/>
              <a:gd name="T11" fmla="*/ 134 h 200"/>
              <a:gd name="T12" fmla="*/ 100 w 338"/>
              <a:gd name="T13" fmla="*/ 117 h 200"/>
              <a:gd name="T14" fmla="*/ 84 w 338"/>
              <a:gd name="T15" fmla="*/ 117 h 200"/>
              <a:gd name="T16" fmla="*/ 67 w 338"/>
              <a:gd name="T17" fmla="*/ 100 h 200"/>
              <a:gd name="T18" fmla="*/ 84 w 338"/>
              <a:gd name="T19" fmla="*/ 84 h 200"/>
              <a:gd name="T20" fmla="*/ 100 w 338"/>
              <a:gd name="T21" fmla="*/ 84 h 200"/>
              <a:gd name="T22" fmla="*/ 100 w 338"/>
              <a:gd name="T23" fmla="*/ 67 h 200"/>
              <a:gd name="T24" fmla="*/ 117 w 338"/>
              <a:gd name="T25" fmla="*/ 50 h 200"/>
              <a:gd name="T26" fmla="*/ 134 w 338"/>
              <a:gd name="T27" fmla="*/ 67 h 200"/>
              <a:gd name="T28" fmla="*/ 134 w 338"/>
              <a:gd name="T29" fmla="*/ 84 h 200"/>
              <a:gd name="T30" fmla="*/ 150 w 338"/>
              <a:gd name="T31" fmla="*/ 84 h 200"/>
              <a:gd name="T32" fmla="*/ 167 w 338"/>
              <a:gd name="T33" fmla="*/ 100 h 200"/>
              <a:gd name="T34" fmla="*/ 214 w 338"/>
              <a:gd name="T35" fmla="*/ 165 h 200"/>
              <a:gd name="T36" fmla="*/ 209 w 338"/>
              <a:gd name="T37" fmla="*/ 167 h 200"/>
              <a:gd name="T38" fmla="*/ 50 w 338"/>
              <a:gd name="T39" fmla="*/ 167 h 200"/>
              <a:gd name="T40" fmla="*/ 34 w 338"/>
              <a:gd name="T41" fmla="*/ 150 h 200"/>
              <a:gd name="T42" fmla="*/ 34 w 338"/>
              <a:gd name="T43" fmla="*/ 50 h 200"/>
              <a:gd name="T44" fmla="*/ 50 w 338"/>
              <a:gd name="T45" fmla="*/ 34 h 200"/>
              <a:gd name="T46" fmla="*/ 209 w 338"/>
              <a:gd name="T47" fmla="*/ 34 h 200"/>
              <a:gd name="T48" fmla="*/ 214 w 338"/>
              <a:gd name="T49" fmla="*/ 35 h 200"/>
              <a:gd name="T50" fmla="*/ 300 w 338"/>
              <a:gd name="T51" fmla="*/ 100 h 200"/>
              <a:gd name="T52" fmla="*/ 214 w 338"/>
              <a:gd name="T53" fmla="*/ 165 h 200"/>
              <a:gd name="T54" fmla="*/ 320 w 338"/>
              <a:gd name="T55" fmla="*/ 74 h 200"/>
              <a:gd name="T56" fmla="*/ 227 w 338"/>
              <a:gd name="T57" fmla="*/ 4 h 200"/>
              <a:gd name="T58" fmla="*/ 217 w 338"/>
              <a:gd name="T59" fmla="*/ 0 h 200"/>
              <a:gd name="T60" fmla="*/ 34 w 338"/>
              <a:gd name="T61" fmla="*/ 0 h 200"/>
              <a:gd name="T62" fmla="*/ 0 w 338"/>
              <a:gd name="T63" fmla="*/ 34 h 200"/>
              <a:gd name="T64" fmla="*/ 0 w 338"/>
              <a:gd name="T65" fmla="*/ 167 h 200"/>
              <a:gd name="T66" fmla="*/ 34 w 338"/>
              <a:gd name="T67" fmla="*/ 200 h 200"/>
              <a:gd name="T68" fmla="*/ 217 w 338"/>
              <a:gd name="T69" fmla="*/ 200 h 200"/>
              <a:gd name="T70" fmla="*/ 227 w 338"/>
              <a:gd name="T71" fmla="*/ 197 h 200"/>
              <a:gd name="T72" fmla="*/ 320 w 338"/>
              <a:gd name="T73" fmla="*/ 127 h 200"/>
              <a:gd name="T74" fmla="*/ 320 w 338"/>
              <a:gd name="T75"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8" h="200">
                <a:moveTo>
                  <a:pt x="167" y="100"/>
                </a:moveTo>
                <a:cubicBezTo>
                  <a:pt x="167" y="110"/>
                  <a:pt x="160" y="117"/>
                  <a:pt x="150" y="117"/>
                </a:cubicBezTo>
                <a:lnTo>
                  <a:pt x="134" y="117"/>
                </a:lnTo>
                <a:lnTo>
                  <a:pt x="134" y="134"/>
                </a:lnTo>
                <a:cubicBezTo>
                  <a:pt x="134" y="143"/>
                  <a:pt x="126" y="150"/>
                  <a:pt x="117" y="150"/>
                </a:cubicBezTo>
                <a:cubicBezTo>
                  <a:pt x="108" y="150"/>
                  <a:pt x="100" y="143"/>
                  <a:pt x="100" y="134"/>
                </a:cubicBezTo>
                <a:lnTo>
                  <a:pt x="100" y="117"/>
                </a:lnTo>
                <a:lnTo>
                  <a:pt x="84" y="117"/>
                </a:lnTo>
                <a:cubicBezTo>
                  <a:pt x="74" y="117"/>
                  <a:pt x="67" y="110"/>
                  <a:pt x="67" y="100"/>
                </a:cubicBezTo>
                <a:cubicBezTo>
                  <a:pt x="67" y="91"/>
                  <a:pt x="74" y="84"/>
                  <a:pt x="84" y="84"/>
                </a:cubicBezTo>
                <a:lnTo>
                  <a:pt x="100" y="84"/>
                </a:lnTo>
                <a:lnTo>
                  <a:pt x="100" y="67"/>
                </a:lnTo>
                <a:cubicBezTo>
                  <a:pt x="100" y="58"/>
                  <a:pt x="108" y="50"/>
                  <a:pt x="117" y="50"/>
                </a:cubicBezTo>
                <a:cubicBezTo>
                  <a:pt x="126" y="50"/>
                  <a:pt x="134" y="58"/>
                  <a:pt x="134" y="67"/>
                </a:cubicBezTo>
                <a:lnTo>
                  <a:pt x="134" y="84"/>
                </a:lnTo>
                <a:lnTo>
                  <a:pt x="150" y="84"/>
                </a:lnTo>
                <a:cubicBezTo>
                  <a:pt x="160" y="84"/>
                  <a:pt x="167" y="91"/>
                  <a:pt x="167" y="100"/>
                </a:cubicBezTo>
                <a:close/>
                <a:moveTo>
                  <a:pt x="214" y="165"/>
                </a:moveTo>
                <a:cubicBezTo>
                  <a:pt x="212" y="166"/>
                  <a:pt x="210" y="167"/>
                  <a:pt x="209" y="167"/>
                </a:cubicBezTo>
                <a:lnTo>
                  <a:pt x="50" y="167"/>
                </a:lnTo>
                <a:cubicBezTo>
                  <a:pt x="41" y="167"/>
                  <a:pt x="34" y="160"/>
                  <a:pt x="34" y="150"/>
                </a:cubicBezTo>
                <a:lnTo>
                  <a:pt x="34" y="50"/>
                </a:lnTo>
                <a:cubicBezTo>
                  <a:pt x="34" y="41"/>
                  <a:pt x="41" y="34"/>
                  <a:pt x="50" y="34"/>
                </a:cubicBezTo>
                <a:lnTo>
                  <a:pt x="209" y="34"/>
                </a:lnTo>
                <a:cubicBezTo>
                  <a:pt x="210" y="34"/>
                  <a:pt x="212" y="34"/>
                  <a:pt x="214" y="35"/>
                </a:cubicBezTo>
                <a:lnTo>
                  <a:pt x="300" y="100"/>
                </a:lnTo>
                <a:lnTo>
                  <a:pt x="214" y="165"/>
                </a:lnTo>
                <a:close/>
                <a:moveTo>
                  <a:pt x="320" y="74"/>
                </a:moveTo>
                <a:lnTo>
                  <a:pt x="227" y="4"/>
                </a:lnTo>
                <a:cubicBezTo>
                  <a:pt x="224" y="2"/>
                  <a:pt x="221" y="0"/>
                  <a:pt x="217" y="0"/>
                </a:cubicBezTo>
                <a:lnTo>
                  <a:pt x="34" y="0"/>
                </a:lnTo>
                <a:cubicBezTo>
                  <a:pt x="15" y="0"/>
                  <a:pt x="0" y="15"/>
                  <a:pt x="0" y="34"/>
                </a:cubicBezTo>
                <a:lnTo>
                  <a:pt x="0" y="167"/>
                </a:lnTo>
                <a:cubicBezTo>
                  <a:pt x="0" y="185"/>
                  <a:pt x="15" y="200"/>
                  <a:pt x="34" y="200"/>
                </a:cubicBezTo>
                <a:lnTo>
                  <a:pt x="217" y="200"/>
                </a:lnTo>
                <a:cubicBezTo>
                  <a:pt x="221" y="200"/>
                  <a:pt x="224" y="199"/>
                  <a:pt x="227" y="197"/>
                </a:cubicBezTo>
                <a:lnTo>
                  <a:pt x="320" y="127"/>
                </a:lnTo>
                <a:cubicBezTo>
                  <a:pt x="338" y="114"/>
                  <a:pt x="338" y="87"/>
                  <a:pt x="320" y="7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a:extLst>
              <a:ext uri="{FF2B5EF4-FFF2-40B4-BE49-F238E27FC236}">
                <a16:creationId xmlns:a16="http://schemas.microsoft.com/office/drawing/2014/main" id="{8CC955B0-2317-4B07-AF7B-07E1B2DA602A}"/>
              </a:ext>
            </a:extLst>
          </p:cNvPr>
          <p:cNvSpPr>
            <a:spLocks noChangeAspect="1" noEditPoints="1"/>
          </p:cNvSpPr>
          <p:nvPr/>
        </p:nvSpPr>
        <p:spPr bwMode="auto">
          <a:xfrm>
            <a:off x="7724776" y="5573713"/>
            <a:ext cx="250825" cy="152400"/>
          </a:xfrm>
          <a:custGeom>
            <a:avLst/>
            <a:gdLst>
              <a:gd name="T0" fmla="*/ 133 w 333"/>
              <a:gd name="T1" fmla="*/ 84 h 200"/>
              <a:gd name="T2" fmla="*/ 166 w 333"/>
              <a:gd name="T3" fmla="*/ 84 h 200"/>
              <a:gd name="T4" fmla="*/ 166 w 333"/>
              <a:gd name="T5" fmla="*/ 117 h 200"/>
              <a:gd name="T6" fmla="*/ 133 w 333"/>
              <a:gd name="T7" fmla="*/ 117 h 200"/>
              <a:gd name="T8" fmla="*/ 133 w 333"/>
              <a:gd name="T9" fmla="*/ 150 h 200"/>
              <a:gd name="T10" fmla="*/ 100 w 333"/>
              <a:gd name="T11" fmla="*/ 150 h 200"/>
              <a:gd name="T12" fmla="*/ 100 w 333"/>
              <a:gd name="T13" fmla="*/ 117 h 200"/>
              <a:gd name="T14" fmla="*/ 66 w 333"/>
              <a:gd name="T15" fmla="*/ 117 h 200"/>
              <a:gd name="T16" fmla="*/ 66 w 333"/>
              <a:gd name="T17" fmla="*/ 84 h 200"/>
              <a:gd name="T18" fmla="*/ 100 w 333"/>
              <a:gd name="T19" fmla="*/ 84 h 200"/>
              <a:gd name="T20" fmla="*/ 100 w 333"/>
              <a:gd name="T21" fmla="*/ 50 h 200"/>
              <a:gd name="T22" fmla="*/ 133 w 333"/>
              <a:gd name="T23" fmla="*/ 50 h 200"/>
              <a:gd name="T24" fmla="*/ 133 w 333"/>
              <a:gd name="T25" fmla="*/ 84 h 200"/>
              <a:gd name="T26" fmla="*/ 189 w 333"/>
              <a:gd name="T27" fmla="*/ 167 h 200"/>
              <a:gd name="T28" fmla="*/ 33 w 333"/>
              <a:gd name="T29" fmla="*/ 167 h 200"/>
              <a:gd name="T30" fmla="*/ 33 w 333"/>
              <a:gd name="T31" fmla="*/ 34 h 200"/>
              <a:gd name="T32" fmla="*/ 189 w 333"/>
              <a:gd name="T33" fmla="*/ 34 h 200"/>
              <a:gd name="T34" fmla="*/ 277 w 333"/>
              <a:gd name="T35" fmla="*/ 100 h 200"/>
              <a:gd name="T36" fmla="*/ 189 w 333"/>
              <a:gd name="T37" fmla="*/ 167 h 200"/>
              <a:gd name="T38" fmla="*/ 200 w 333"/>
              <a:gd name="T39" fmla="*/ 0 h 200"/>
              <a:gd name="T40" fmla="*/ 0 w 333"/>
              <a:gd name="T41" fmla="*/ 0 h 200"/>
              <a:gd name="T42" fmla="*/ 0 w 333"/>
              <a:gd name="T43" fmla="*/ 200 h 200"/>
              <a:gd name="T44" fmla="*/ 200 w 333"/>
              <a:gd name="T45" fmla="*/ 200 h 200"/>
              <a:gd name="T46" fmla="*/ 333 w 333"/>
              <a:gd name="T47" fmla="*/ 100 h 200"/>
              <a:gd name="T48" fmla="*/ 200 w 333"/>
              <a:gd name="T4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200">
                <a:moveTo>
                  <a:pt x="133" y="84"/>
                </a:moveTo>
                <a:lnTo>
                  <a:pt x="166" y="84"/>
                </a:lnTo>
                <a:lnTo>
                  <a:pt x="166" y="117"/>
                </a:lnTo>
                <a:lnTo>
                  <a:pt x="133" y="117"/>
                </a:lnTo>
                <a:lnTo>
                  <a:pt x="133" y="150"/>
                </a:lnTo>
                <a:lnTo>
                  <a:pt x="100" y="150"/>
                </a:lnTo>
                <a:lnTo>
                  <a:pt x="100" y="117"/>
                </a:lnTo>
                <a:lnTo>
                  <a:pt x="66" y="117"/>
                </a:lnTo>
                <a:lnTo>
                  <a:pt x="66" y="84"/>
                </a:lnTo>
                <a:lnTo>
                  <a:pt x="100" y="84"/>
                </a:lnTo>
                <a:lnTo>
                  <a:pt x="100" y="50"/>
                </a:lnTo>
                <a:lnTo>
                  <a:pt x="133" y="50"/>
                </a:lnTo>
                <a:lnTo>
                  <a:pt x="133" y="84"/>
                </a:lnTo>
                <a:close/>
                <a:moveTo>
                  <a:pt x="189" y="167"/>
                </a:moveTo>
                <a:lnTo>
                  <a:pt x="33" y="167"/>
                </a:lnTo>
                <a:lnTo>
                  <a:pt x="33" y="34"/>
                </a:lnTo>
                <a:lnTo>
                  <a:pt x="189" y="34"/>
                </a:lnTo>
                <a:lnTo>
                  <a:pt x="277" y="100"/>
                </a:lnTo>
                <a:lnTo>
                  <a:pt x="189" y="167"/>
                </a:lnTo>
                <a:close/>
                <a:moveTo>
                  <a:pt x="200" y="0"/>
                </a:moveTo>
                <a:lnTo>
                  <a:pt x="0" y="0"/>
                </a:lnTo>
                <a:lnTo>
                  <a:pt x="0" y="200"/>
                </a:lnTo>
                <a:lnTo>
                  <a:pt x="200" y="200"/>
                </a:lnTo>
                <a:lnTo>
                  <a:pt x="333" y="100"/>
                </a:lnTo>
                <a:lnTo>
                  <a:pt x="2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C2A559B1-D1B0-4841-98B4-7B56A1A25505}"/>
              </a:ext>
            </a:extLst>
          </p:cNvPr>
          <p:cNvSpPr>
            <a:spLocks noChangeAspect="1" noEditPoints="1"/>
          </p:cNvSpPr>
          <p:nvPr/>
        </p:nvSpPr>
        <p:spPr bwMode="auto">
          <a:xfrm>
            <a:off x="7221538" y="5573713"/>
            <a:ext cx="255588" cy="152400"/>
          </a:xfrm>
          <a:custGeom>
            <a:avLst/>
            <a:gdLst>
              <a:gd name="T0" fmla="*/ 167 w 338"/>
              <a:gd name="T1" fmla="*/ 100 h 200"/>
              <a:gd name="T2" fmla="*/ 150 w 338"/>
              <a:gd name="T3" fmla="*/ 117 h 200"/>
              <a:gd name="T4" fmla="*/ 83 w 338"/>
              <a:gd name="T5" fmla="*/ 117 h 200"/>
              <a:gd name="T6" fmla="*/ 67 w 338"/>
              <a:gd name="T7" fmla="*/ 100 h 200"/>
              <a:gd name="T8" fmla="*/ 83 w 338"/>
              <a:gd name="T9" fmla="*/ 84 h 200"/>
              <a:gd name="T10" fmla="*/ 150 w 338"/>
              <a:gd name="T11" fmla="*/ 84 h 200"/>
              <a:gd name="T12" fmla="*/ 167 w 338"/>
              <a:gd name="T13" fmla="*/ 100 h 200"/>
              <a:gd name="T14" fmla="*/ 213 w 338"/>
              <a:gd name="T15" fmla="*/ 165 h 200"/>
              <a:gd name="T16" fmla="*/ 208 w 338"/>
              <a:gd name="T17" fmla="*/ 167 h 200"/>
              <a:gd name="T18" fmla="*/ 50 w 338"/>
              <a:gd name="T19" fmla="*/ 167 h 200"/>
              <a:gd name="T20" fmla="*/ 33 w 338"/>
              <a:gd name="T21" fmla="*/ 150 h 200"/>
              <a:gd name="T22" fmla="*/ 33 w 338"/>
              <a:gd name="T23" fmla="*/ 50 h 200"/>
              <a:gd name="T24" fmla="*/ 50 w 338"/>
              <a:gd name="T25" fmla="*/ 34 h 200"/>
              <a:gd name="T26" fmla="*/ 208 w 338"/>
              <a:gd name="T27" fmla="*/ 34 h 200"/>
              <a:gd name="T28" fmla="*/ 213 w 338"/>
              <a:gd name="T29" fmla="*/ 35 h 200"/>
              <a:gd name="T30" fmla="*/ 300 w 338"/>
              <a:gd name="T31" fmla="*/ 100 h 200"/>
              <a:gd name="T32" fmla="*/ 213 w 338"/>
              <a:gd name="T33" fmla="*/ 165 h 200"/>
              <a:gd name="T34" fmla="*/ 320 w 338"/>
              <a:gd name="T35" fmla="*/ 74 h 200"/>
              <a:gd name="T36" fmla="*/ 227 w 338"/>
              <a:gd name="T37" fmla="*/ 4 h 200"/>
              <a:gd name="T38" fmla="*/ 217 w 338"/>
              <a:gd name="T39" fmla="*/ 0 h 200"/>
              <a:gd name="T40" fmla="*/ 33 w 338"/>
              <a:gd name="T41" fmla="*/ 0 h 200"/>
              <a:gd name="T42" fmla="*/ 0 w 338"/>
              <a:gd name="T43" fmla="*/ 34 h 200"/>
              <a:gd name="T44" fmla="*/ 0 w 338"/>
              <a:gd name="T45" fmla="*/ 167 h 200"/>
              <a:gd name="T46" fmla="*/ 33 w 338"/>
              <a:gd name="T47" fmla="*/ 200 h 200"/>
              <a:gd name="T48" fmla="*/ 217 w 338"/>
              <a:gd name="T49" fmla="*/ 200 h 200"/>
              <a:gd name="T50" fmla="*/ 227 w 338"/>
              <a:gd name="T51" fmla="*/ 197 h 200"/>
              <a:gd name="T52" fmla="*/ 320 w 338"/>
              <a:gd name="T53" fmla="*/ 127 h 200"/>
              <a:gd name="T54" fmla="*/ 320 w 338"/>
              <a:gd name="T55"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8" h="200">
                <a:moveTo>
                  <a:pt x="167" y="100"/>
                </a:moveTo>
                <a:cubicBezTo>
                  <a:pt x="167" y="110"/>
                  <a:pt x="159" y="117"/>
                  <a:pt x="150" y="117"/>
                </a:cubicBezTo>
                <a:lnTo>
                  <a:pt x="83" y="117"/>
                </a:lnTo>
                <a:cubicBezTo>
                  <a:pt x="74" y="117"/>
                  <a:pt x="67" y="110"/>
                  <a:pt x="67" y="100"/>
                </a:cubicBezTo>
                <a:cubicBezTo>
                  <a:pt x="67" y="91"/>
                  <a:pt x="74" y="84"/>
                  <a:pt x="83" y="84"/>
                </a:cubicBezTo>
                <a:lnTo>
                  <a:pt x="150" y="84"/>
                </a:lnTo>
                <a:cubicBezTo>
                  <a:pt x="159" y="84"/>
                  <a:pt x="167" y="91"/>
                  <a:pt x="167" y="100"/>
                </a:cubicBezTo>
                <a:close/>
                <a:moveTo>
                  <a:pt x="213" y="165"/>
                </a:moveTo>
                <a:cubicBezTo>
                  <a:pt x="212" y="166"/>
                  <a:pt x="210" y="167"/>
                  <a:pt x="208" y="167"/>
                </a:cubicBezTo>
                <a:lnTo>
                  <a:pt x="50" y="167"/>
                </a:lnTo>
                <a:cubicBezTo>
                  <a:pt x="41" y="167"/>
                  <a:pt x="33" y="160"/>
                  <a:pt x="33" y="150"/>
                </a:cubicBezTo>
                <a:lnTo>
                  <a:pt x="33" y="50"/>
                </a:lnTo>
                <a:cubicBezTo>
                  <a:pt x="33" y="41"/>
                  <a:pt x="41" y="34"/>
                  <a:pt x="50" y="34"/>
                </a:cubicBezTo>
                <a:lnTo>
                  <a:pt x="208" y="34"/>
                </a:lnTo>
                <a:cubicBezTo>
                  <a:pt x="210" y="34"/>
                  <a:pt x="212" y="34"/>
                  <a:pt x="213" y="35"/>
                </a:cubicBezTo>
                <a:lnTo>
                  <a:pt x="300" y="100"/>
                </a:lnTo>
                <a:lnTo>
                  <a:pt x="213" y="165"/>
                </a:lnTo>
                <a:close/>
                <a:moveTo>
                  <a:pt x="320" y="74"/>
                </a:moveTo>
                <a:lnTo>
                  <a:pt x="227" y="4"/>
                </a:lnTo>
                <a:cubicBezTo>
                  <a:pt x="224" y="2"/>
                  <a:pt x="220" y="0"/>
                  <a:pt x="217" y="0"/>
                </a:cubicBezTo>
                <a:lnTo>
                  <a:pt x="33" y="0"/>
                </a:lnTo>
                <a:cubicBezTo>
                  <a:pt x="15" y="0"/>
                  <a:pt x="0" y="15"/>
                  <a:pt x="0" y="34"/>
                </a:cubicBezTo>
                <a:lnTo>
                  <a:pt x="0" y="167"/>
                </a:lnTo>
                <a:cubicBezTo>
                  <a:pt x="0" y="185"/>
                  <a:pt x="15" y="200"/>
                  <a:pt x="33" y="200"/>
                </a:cubicBezTo>
                <a:lnTo>
                  <a:pt x="217" y="200"/>
                </a:lnTo>
                <a:cubicBezTo>
                  <a:pt x="220" y="200"/>
                  <a:pt x="224" y="199"/>
                  <a:pt x="227" y="197"/>
                </a:cubicBezTo>
                <a:lnTo>
                  <a:pt x="320" y="127"/>
                </a:lnTo>
                <a:cubicBezTo>
                  <a:pt x="338" y="114"/>
                  <a:pt x="338" y="87"/>
                  <a:pt x="320" y="7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a:extLst>
              <a:ext uri="{FF2B5EF4-FFF2-40B4-BE49-F238E27FC236}">
                <a16:creationId xmlns:a16="http://schemas.microsoft.com/office/drawing/2014/main" id="{656C30D4-9BA6-4383-BFAB-61D16A642260}"/>
              </a:ext>
            </a:extLst>
          </p:cNvPr>
          <p:cNvSpPr>
            <a:spLocks noChangeAspect="1" noEditPoints="1"/>
          </p:cNvSpPr>
          <p:nvPr/>
        </p:nvSpPr>
        <p:spPr bwMode="auto">
          <a:xfrm>
            <a:off x="6718301" y="5573713"/>
            <a:ext cx="252413" cy="152400"/>
          </a:xfrm>
          <a:custGeom>
            <a:avLst/>
            <a:gdLst>
              <a:gd name="T0" fmla="*/ 167 w 334"/>
              <a:gd name="T1" fmla="*/ 117 h 200"/>
              <a:gd name="T2" fmla="*/ 67 w 334"/>
              <a:gd name="T3" fmla="*/ 117 h 200"/>
              <a:gd name="T4" fmla="*/ 67 w 334"/>
              <a:gd name="T5" fmla="*/ 84 h 200"/>
              <a:gd name="T6" fmla="*/ 167 w 334"/>
              <a:gd name="T7" fmla="*/ 84 h 200"/>
              <a:gd name="T8" fmla="*/ 167 w 334"/>
              <a:gd name="T9" fmla="*/ 117 h 200"/>
              <a:gd name="T10" fmla="*/ 189 w 334"/>
              <a:gd name="T11" fmla="*/ 167 h 200"/>
              <a:gd name="T12" fmla="*/ 34 w 334"/>
              <a:gd name="T13" fmla="*/ 167 h 200"/>
              <a:gd name="T14" fmla="*/ 34 w 334"/>
              <a:gd name="T15" fmla="*/ 34 h 200"/>
              <a:gd name="T16" fmla="*/ 189 w 334"/>
              <a:gd name="T17" fmla="*/ 34 h 200"/>
              <a:gd name="T18" fmla="*/ 278 w 334"/>
              <a:gd name="T19" fmla="*/ 100 h 200"/>
              <a:gd name="T20" fmla="*/ 189 w 334"/>
              <a:gd name="T21" fmla="*/ 167 h 200"/>
              <a:gd name="T22" fmla="*/ 200 w 334"/>
              <a:gd name="T23" fmla="*/ 0 h 200"/>
              <a:gd name="T24" fmla="*/ 0 w 334"/>
              <a:gd name="T25" fmla="*/ 0 h 200"/>
              <a:gd name="T26" fmla="*/ 0 w 334"/>
              <a:gd name="T27" fmla="*/ 200 h 200"/>
              <a:gd name="T28" fmla="*/ 200 w 334"/>
              <a:gd name="T29" fmla="*/ 200 h 200"/>
              <a:gd name="T30" fmla="*/ 334 w 334"/>
              <a:gd name="T31" fmla="*/ 100 h 200"/>
              <a:gd name="T32" fmla="*/ 200 w 334"/>
              <a:gd name="T3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200">
                <a:moveTo>
                  <a:pt x="167" y="117"/>
                </a:moveTo>
                <a:lnTo>
                  <a:pt x="67" y="117"/>
                </a:lnTo>
                <a:lnTo>
                  <a:pt x="67" y="84"/>
                </a:lnTo>
                <a:lnTo>
                  <a:pt x="167" y="84"/>
                </a:lnTo>
                <a:lnTo>
                  <a:pt x="167" y="117"/>
                </a:lnTo>
                <a:close/>
                <a:moveTo>
                  <a:pt x="189" y="167"/>
                </a:moveTo>
                <a:lnTo>
                  <a:pt x="34" y="167"/>
                </a:lnTo>
                <a:lnTo>
                  <a:pt x="34" y="34"/>
                </a:lnTo>
                <a:lnTo>
                  <a:pt x="189" y="34"/>
                </a:lnTo>
                <a:lnTo>
                  <a:pt x="278" y="100"/>
                </a:lnTo>
                <a:lnTo>
                  <a:pt x="189" y="167"/>
                </a:lnTo>
                <a:close/>
                <a:moveTo>
                  <a:pt x="200" y="0"/>
                </a:moveTo>
                <a:lnTo>
                  <a:pt x="0" y="0"/>
                </a:lnTo>
                <a:lnTo>
                  <a:pt x="0" y="200"/>
                </a:lnTo>
                <a:lnTo>
                  <a:pt x="200" y="200"/>
                </a:lnTo>
                <a:lnTo>
                  <a:pt x="334" y="100"/>
                </a:lnTo>
                <a:lnTo>
                  <a:pt x="2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7">
            <a:extLst>
              <a:ext uri="{FF2B5EF4-FFF2-40B4-BE49-F238E27FC236}">
                <a16:creationId xmlns:a16="http://schemas.microsoft.com/office/drawing/2014/main" id="{926DB566-AE10-4C5F-AD57-49AD7E2CA4C3}"/>
              </a:ext>
            </a:extLst>
          </p:cNvPr>
          <p:cNvSpPr>
            <a:spLocks noChangeAspect="1" noEditPoints="1"/>
          </p:cNvSpPr>
          <p:nvPr/>
        </p:nvSpPr>
        <p:spPr bwMode="auto">
          <a:xfrm>
            <a:off x="6216651" y="5573713"/>
            <a:ext cx="254000" cy="152400"/>
          </a:xfrm>
          <a:custGeom>
            <a:avLst/>
            <a:gdLst>
              <a:gd name="T0" fmla="*/ 152 w 337"/>
              <a:gd name="T1" fmla="*/ 89 h 200"/>
              <a:gd name="T2" fmla="*/ 140 w 337"/>
              <a:gd name="T3" fmla="*/ 100 h 200"/>
              <a:gd name="T4" fmla="*/ 152 w 337"/>
              <a:gd name="T5" fmla="*/ 112 h 200"/>
              <a:gd name="T6" fmla="*/ 152 w 337"/>
              <a:gd name="T7" fmla="*/ 136 h 200"/>
              <a:gd name="T8" fmla="*/ 128 w 337"/>
              <a:gd name="T9" fmla="*/ 136 h 200"/>
              <a:gd name="T10" fmla="*/ 116 w 337"/>
              <a:gd name="T11" fmla="*/ 124 h 200"/>
              <a:gd name="T12" fmla="*/ 105 w 337"/>
              <a:gd name="T13" fmla="*/ 136 h 200"/>
              <a:gd name="T14" fmla="*/ 81 w 337"/>
              <a:gd name="T15" fmla="*/ 136 h 200"/>
              <a:gd name="T16" fmla="*/ 81 w 337"/>
              <a:gd name="T17" fmla="*/ 112 h 200"/>
              <a:gd name="T18" fmla="*/ 93 w 337"/>
              <a:gd name="T19" fmla="*/ 100 h 200"/>
              <a:gd name="T20" fmla="*/ 81 w 337"/>
              <a:gd name="T21" fmla="*/ 89 h 200"/>
              <a:gd name="T22" fmla="*/ 81 w 337"/>
              <a:gd name="T23" fmla="*/ 65 h 200"/>
              <a:gd name="T24" fmla="*/ 105 w 337"/>
              <a:gd name="T25" fmla="*/ 65 h 200"/>
              <a:gd name="T26" fmla="*/ 116 w 337"/>
              <a:gd name="T27" fmla="*/ 77 h 200"/>
              <a:gd name="T28" fmla="*/ 128 w 337"/>
              <a:gd name="T29" fmla="*/ 65 h 200"/>
              <a:gd name="T30" fmla="*/ 152 w 337"/>
              <a:gd name="T31" fmla="*/ 65 h 200"/>
              <a:gd name="T32" fmla="*/ 152 w 337"/>
              <a:gd name="T33" fmla="*/ 89 h 200"/>
              <a:gd name="T34" fmla="*/ 213 w 337"/>
              <a:gd name="T35" fmla="*/ 165 h 200"/>
              <a:gd name="T36" fmla="*/ 208 w 337"/>
              <a:gd name="T37" fmla="*/ 167 h 200"/>
              <a:gd name="T38" fmla="*/ 50 w 337"/>
              <a:gd name="T39" fmla="*/ 167 h 200"/>
              <a:gd name="T40" fmla="*/ 33 w 337"/>
              <a:gd name="T41" fmla="*/ 150 h 200"/>
              <a:gd name="T42" fmla="*/ 33 w 337"/>
              <a:gd name="T43" fmla="*/ 50 h 200"/>
              <a:gd name="T44" fmla="*/ 50 w 337"/>
              <a:gd name="T45" fmla="*/ 34 h 200"/>
              <a:gd name="T46" fmla="*/ 208 w 337"/>
              <a:gd name="T47" fmla="*/ 34 h 200"/>
              <a:gd name="T48" fmla="*/ 213 w 337"/>
              <a:gd name="T49" fmla="*/ 35 h 200"/>
              <a:gd name="T50" fmla="*/ 300 w 337"/>
              <a:gd name="T51" fmla="*/ 100 h 200"/>
              <a:gd name="T52" fmla="*/ 213 w 337"/>
              <a:gd name="T53" fmla="*/ 165 h 200"/>
              <a:gd name="T54" fmla="*/ 320 w 337"/>
              <a:gd name="T55" fmla="*/ 74 h 200"/>
              <a:gd name="T56" fmla="*/ 226 w 337"/>
              <a:gd name="T57" fmla="*/ 4 h 200"/>
              <a:gd name="T58" fmla="*/ 216 w 337"/>
              <a:gd name="T59" fmla="*/ 0 h 200"/>
              <a:gd name="T60" fmla="*/ 33 w 337"/>
              <a:gd name="T61" fmla="*/ 0 h 200"/>
              <a:gd name="T62" fmla="*/ 0 w 337"/>
              <a:gd name="T63" fmla="*/ 34 h 200"/>
              <a:gd name="T64" fmla="*/ 0 w 337"/>
              <a:gd name="T65" fmla="*/ 167 h 200"/>
              <a:gd name="T66" fmla="*/ 33 w 337"/>
              <a:gd name="T67" fmla="*/ 200 h 200"/>
              <a:gd name="T68" fmla="*/ 216 w 337"/>
              <a:gd name="T69" fmla="*/ 200 h 200"/>
              <a:gd name="T70" fmla="*/ 226 w 337"/>
              <a:gd name="T71" fmla="*/ 197 h 200"/>
              <a:gd name="T72" fmla="*/ 320 w 337"/>
              <a:gd name="T73" fmla="*/ 127 h 200"/>
              <a:gd name="T74" fmla="*/ 320 w 337"/>
              <a:gd name="T75"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7" h="200">
                <a:moveTo>
                  <a:pt x="152" y="89"/>
                </a:moveTo>
                <a:lnTo>
                  <a:pt x="140" y="100"/>
                </a:lnTo>
                <a:lnTo>
                  <a:pt x="152" y="112"/>
                </a:lnTo>
                <a:cubicBezTo>
                  <a:pt x="158" y="119"/>
                  <a:pt x="158" y="129"/>
                  <a:pt x="152" y="136"/>
                </a:cubicBezTo>
                <a:cubicBezTo>
                  <a:pt x="145" y="142"/>
                  <a:pt x="135" y="142"/>
                  <a:pt x="128" y="136"/>
                </a:cubicBezTo>
                <a:lnTo>
                  <a:pt x="116" y="124"/>
                </a:lnTo>
                <a:lnTo>
                  <a:pt x="105" y="136"/>
                </a:lnTo>
                <a:cubicBezTo>
                  <a:pt x="98" y="142"/>
                  <a:pt x="87" y="142"/>
                  <a:pt x="81" y="136"/>
                </a:cubicBezTo>
                <a:cubicBezTo>
                  <a:pt x="74" y="129"/>
                  <a:pt x="74" y="119"/>
                  <a:pt x="81" y="112"/>
                </a:cubicBezTo>
                <a:lnTo>
                  <a:pt x="93" y="100"/>
                </a:lnTo>
                <a:lnTo>
                  <a:pt x="81" y="89"/>
                </a:lnTo>
                <a:cubicBezTo>
                  <a:pt x="74" y="82"/>
                  <a:pt x="74" y="72"/>
                  <a:pt x="81" y="65"/>
                </a:cubicBezTo>
                <a:cubicBezTo>
                  <a:pt x="87" y="58"/>
                  <a:pt x="98" y="58"/>
                  <a:pt x="105" y="65"/>
                </a:cubicBezTo>
                <a:lnTo>
                  <a:pt x="116" y="77"/>
                </a:lnTo>
                <a:lnTo>
                  <a:pt x="128" y="65"/>
                </a:lnTo>
                <a:cubicBezTo>
                  <a:pt x="135" y="58"/>
                  <a:pt x="145" y="58"/>
                  <a:pt x="152" y="65"/>
                </a:cubicBezTo>
                <a:cubicBezTo>
                  <a:pt x="158" y="72"/>
                  <a:pt x="158" y="82"/>
                  <a:pt x="152" y="89"/>
                </a:cubicBezTo>
                <a:close/>
                <a:moveTo>
                  <a:pt x="213" y="165"/>
                </a:moveTo>
                <a:cubicBezTo>
                  <a:pt x="212" y="166"/>
                  <a:pt x="210" y="167"/>
                  <a:pt x="208" y="167"/>
                </a:cubicBezTo>
                <a:lnTo>
                  <a:pt x="50" y="167"/>
                </a:lnTo>
                <a:cubicBezTo>
                  <a:pt x="40" y="167"/>
                  <a:pt x="33" y="160"/>
                  <a:pt x="33" y="150"/>
                </a:cubicBezTo>
                <a:lnTo>
                  <a:pt x="33" y="50"/>
                </a:lnTo>
                <a:cubicBezTo>
                  <a:pt x="33" y="41"/>
                  <a:pt x="40" y="34"/>
                  <a:pt x="50" y="34"/>
                </a:cubicBezTo>
                <a:lnTo>
                  <a:pt x="208" y="34"/>
                </a:lnTo>
                <a:cubicBezTo>
                  <a:pt x="210" y="34"/>
                  <a:pt x="212" y="34"/>
                  <a:pt x="213" y="35"/>
                </a:cubicBezTo>
                <a:lnTo>
                  <a:pt x="300" y="100"/>
                </a:lnTo>
                <a:lnTo>
                  <a:pt x="213" y="165"/>
                </a:lnTo>
                <a:close/>
                <a:moveTo>
                  <a:pt x="320" y="74"/>
                </a:moveTo>
                <a:lnTo>
                  <a:pt x="226" y="4"/>
                </a:lnTo>
                <a:cubicBezTo>
                  <a:pt x="223" y="2"/>
                  <a:pt x="220" y="0"/>
                  <a:pt x="216" y="0"/>
                </a:cubicBezTo>
                <a:lnTo>
                  <a:pt x="33" y="0"/>
                </a:lnTo>
                <a:cubicBezTo>
                  <a:pt x="15" y="0"/>
                  <a:pt x="0" y="15"/>
                  <a:pt x="0" y="34"/>
                </a:cubicBezTo>
                <a:lnTo>
                  <a:pt x="0" y="167"/>
                </a:lnTo>
                <a:cubicBezTo>
                  <a:pt x="0" y="185"/>
                  <a:pt x="15" y="200"/>
                  <a:pt x="33" y="200"/>
                </a:cubicBezTo>
                <a:lnTo>
                  <a:pt x="216" y="200"/>
                </a:lnTo>
                <a:cubicBezTo>
                  <a:pt x="220" y="200"/>
                  <a:pt x="223" y="199"/>
                  <a:pt x="226" y="197"/>
                </a:cubicBezTo>
                <a:lnTo>
                  <a:pt x="320" y="127"/>
                </a:lnTo>
                <a:cubicBezTo>
                  <a:pt x="337" y="114"/>
                  <a:pt x="337" y="87"/>
                  <a:pt x="320" y="7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a:extLst>
              <a:ext uri="{FF2B5EF4-FFF2-40B4-BE49-F238E27FC236}">
                <a16:creationId xmlns:a16="http://schemas.microsoft.com/office/drawing/2014/main" id="{7FAB5A27-0653-41EB-A25B-3CF9EA3C4C1C}"/>
              </a:ext>
            </a:extLst>
          </p:cNvPr>
          <p:cNvSpPr>
            <a:spLocks noChangeAspect="1" noEditPoints="1"/>
          </p:cNvSpPr>
          <p:nvPr/>
        </p:nvSpPr>
        <p:spPr bwMode="auto">
          <a:xfrm>
            <a:off x="5713413" y="5573713"/>
            <a:ext cx="250825" cy="152400"/>
          </a:xfrm>
          <a:custGeom>
            <a:avLst/>
            <a:gdLst>
              <a:gd name="T0" fmla="*/ 164 w 333"/>
              <a:gd name="T1" fmla="*/ 77 h 200"/>
              <a:gd name="T2" fmla="*/ 140 w 333"/>
              <a:gd name="T3" fmla="*/ 100 h 200"/>
              <a:gd name="T4" fmla="*/ 164 w 333"/>
              <a:gd name="T5" fmla="*/ 124 h 200"/>
              <a:gd name="T6" fmla="*/ 140 w 333"/>
              <a:gd name="T7" fmla="*/ 147 h 200"/>
              <a:gd name="T8" fmla="*/ 117 w 333"/>
              <a:gd name="T9" fmla="*/ 124 h 200"/>
              <a:gd name="T10" fmla="*/ 93 w 333"/>
              <a:gd name="T11" fmla="*/ 147 h 200"/>
              <a:gd name="T12" fmla="*/ 70 w 333"/>
              <a:gd name="T13" fmla="*/ 124 h 200"/>
              <a:gd name="T14" fmla="*/ 93 w 333"/>
              <a:gd name="T15" fmla="*/ 100 h 200"/>
              <a:gd name="T16" fmla="*/ 70 w 333"/>
              <a:gd name="T17" fmla="*/ 77 h 200"/>
              <a:gd name="T18" fmla="*/ 93 w 333"/>
              <a:gd name="T19" fmla="*/ 53 h 200"/>
              <a:gd name="T20" fmla="*/ 117 w 333"/>
              <a:gd name="T21" fmla="*/ 77 h 200"/>
              <a:gd name="T22" fmla="*/ 140 w 333"/>
              <a:gd name="T23" fmla="*/ 53 h 200"/>
              <a:gd name="T24" fmla="*/ 164 w 333"/>
              <a:gd name="T25" fmla="*/ 77 h 200"/>
              <a:gd name="T26" fmla="*/ 189 w 333"/>
              <a:gd name="T27" fmla="*/ 167 h 200"/>
              <a:gd name="T28" fmla="*/ 33 w 333"/>
              <a:gd name="T29" fmla="*/ 167 h 200"/>
              <a:gd name="T30" fmla="*/ 33 w 333"/>
              <a:gd name="T31" fmla="*/ 34 h 200"/>
              <a:gd name="T32" fmla="*/ 189 w 333"/>
              <a:gd name="T33" fmla="*/ 34 h 200"/>
              <a:gd name="T34" fmla="*/ 278 w 333"/>
              <a:gd name="T35" fmla="*/ 100 h 200"/>
              <a:gd name="T36" fmla="*/ 189 w 333"/>
              <a:gd name="T37" fmla="*/ 167 h 200"/>
              <a:gd name="T38" fmla="*/ 200 w 333"/>
              <a:gd name="T39" fmla="*/ 0 h 200"/>
              <a:gd name="T40" fmla="*/ 0 w 333"/>
              <a:gd name="T41" fmla="*/ 0 h 200"/>
              <a:gd name="T42" fmla="*/ 0 w 333"/>
              <a:gd name="T43" fmla="*/ 200 h 200"/>
              <a:gd name="T44" fmla="*/ 200 w 333"/>
              <a:gd name="T45" fmla="*/ 200 h 200"/>
              <a:gd name="T46" fmla="*/ 333 w 333"/>
              <a:gd name="T47" fmla="*/ 100 h 200"/>
              <a:gd name="T48" fmla="*/ 200 w 333"/>
              <a:gd name="T4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200">
                <a:moveTo>
                  <a:pt x="164" y="77"/>
                </a:moveTo>
                <a:lnTo>
                  <a:pt x="140" y="100"/>
                </a:lnTo>
                <a:lnTo>
                  <a:pt x="164" y="124"/>
                </a:lnTo>
                <a:lnTo>
                  <a:pt x="140" y="147"/>
                </a:lnTo>
                <a:lnTo>
                  <a:pt x="117" y="124"/>
                </a:lnTo>
                <a:lnTo>
                  <a:pt x="93" y="147"/>
                </a:lnTo>
                <a:lnTo>
                  <a:pt x="70" y="124"/>
                </a:lnTo>
                <a:lnTo>
                  <a:pt x="93" y="100"/>
                </a:lnTo>
                <a:lnTo>
                  <a:pt x="70" y="77"/>
                </a:lnTo>
                <a:lnTo>
                  <a:pt x="93" y="53"/>
                </a:lnTo>
                <a:lnTo>
                  <a:pt x="117" y="77"/>
                </a:lnTo>
                <a:lnTo>
                  <a:pt x="140" y="53"/>
                </a:lnTo>
                <a:lnTo>
                  <a:pt x="164" y="77"/>
                </a:lnTo>
                <a:close/>
                <a:moveTo>
                  <a:pt x="189" y="167"/>
                </a:moveTo>
                <a:lnTo>
                  <a:pt x="33" y="167"/>
                </a:lnTo>
                <a:lnTo>
                  <a:pt x="33" y="34"/>
                </a:lnTo>
                <a:lnTo>
                  <a:pt x="189" y="34"/>
                </a:lnTo>
                <a:lnTo>
                  <a:pt x="278" y="100"/>
                </a:lnTo>
                <a:lnTo>
                  <a:pt x="189" y="167"/>
                </a:lnTo>
                <a:close/>
                <a:moveTo>
                  <a:pt x="200" y="0"/>
                </a:moveTo>
                <a:lnTo>
                  <a:pt x="0" y="0"/>
                </a:lnTo>
                <a:lnTo>
                  <a:pt x="0" y="200"/>
                </a:lnTo>
                <a:lnTo>
                  <a:pt x="200" y="200"/>
                </a:lnTo>
                <a:lnTo>
                  <a:pt x="333" y="100"/>
                </a:lnTo>
                <a:lnTo>
                  <a:pt x="2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a:extLst>
              <a:ext uri="{FF2B5EF4-FFF2-40B4-BE49-F238E27FC236}">
                <a16:creationId xmlns:a16="http://schemas.microsoft.com/office/drawing/2014/main" id="{267E22B8-8747-40B6-AEAE-5BCC3942D4AD}"/>
              </a:ext>
            </a:extLst>
          </p:cNvPr>
          <p:cNvSpPr>
            <a:spLocks noChangeAspect="1" noEditPoints="1"/>
          </p:cNvSpPr>
          <p:nvPr/>
        </p:nvSpPr>
        <p:spPr bwMode="auto">
          <a:xfrm>
            <a:off x="5208588" y="5573713"/>
            <a:ext cx="252413" cy="254000"/>
          </a:xfrm>
          <a:custGeom>
            <a:avLst/>
            <a:gdLst>
              <a:gd name="T0" fmla="*/ 205 w 335"/>
              <a:gd name="T1" fmla="*/ 234 h 335"/>
              <a:gd name="T2" fmla="*/ 127 w 335"/>
              <a:gd name="T3" fmla="*/ 231 h 335"/>
              <a:gd name="T4" fmla="*/ 187 w 335"/>
              <a:gd name="T5" fmla="*/ 172 h 335"/>
              <a:gd name="T6" fmla="*/ 235 w 335"/>
              <a:gd name="T7" fmla="*/ 192 h 335"/>
              <a:gd name="T8" fmla="*/ 252 w 335"/>
              <a:gd name="T9" fmla="*/ 189 h 335"/>
              <a:gd name="T10" fmla="*/ 247 w 335"/>
              <a:gd name="T11" fmla="*/ 164 h 335"/>
              <a:gd name="T12" fmla="*/ 210 w 335"/>
              <a:gd name="T13" fmla="*/ 148 h 335"/>
              <a:gd name="T14" fmla="*/ 257 w 335"/>
              <a:gd name="T15" fmla="*/ 102 h 335"/>
              <a:gd name="T16" fmla="*/ 257 w 335"/>
              <a:gd name="T17" fmla="*/ 78 h 335"/>
              <a:gd name="T18" fmla="*/ 233 w 335"/>
              <a:gd name="T19" fmla="*/ 78 h 335"/>
              <a:gd name="T20" fmla="*/ 211 w 335"/>
              <a:gd name="T21" fmla="*/ 100 h 335"/>
              <a:gd name="T22" fmla="*/ 198 w 335"/>
              <a:gd name="T23" fmla="*/ 78 h 335"/>
              <a:gd name="T24" fmla="*/ 173 w 335"/>
              <a:gd name="T25" fmla="*/ 75 h 335"/>
              <a:gd name="T26" fmla="*/ 170 w 335"/>
              <a:gd name="T27" fmla="*/ 95 h 335"/>
              <a:gd name="T28" fmla="*/ 187 w 335"/>
              <a:gd name="T29" fmla="*/ 124 h 335"/>
              <a:gd name="T30" fmla="*/ 104 w 335"/>
              <a:gd name="T31" fmla="*/ 208 h 335"/>
              <a:gd name="T32" fmla="*/ 101 w 335"/>
              <a:gd name="T33" fmla="*/ 130 h 335"/>
              <a:gd name="T34" fmla="*/ 231 w 335"/>
              <a:gd name="T35" fmla="*/ 34 h 335"/>
              <a:gd name="T36" fmla="*/ 299 w 335"/>
              <a:gd name="T37" fmla="*/ 37 h 335"/>
              <a:gd name="T38" fmla="*/ 301 w 335"/>
              <a:gd name="T39" fmla="*/ 88 h 335"/>
              <a:gd name="T40" fmla="*/ 205 w 335"/>
              <a:gd name="T41" fmla="*/ 234 h 335"/>
              <a:gd name="T42" fmla="*/ 328 w 335"/>
              <a:gd name="T43" fmla="*/ 7 h 335"/>
              <a:gd name="T44" fmla="*/ 231 w 335"/>
              <a:gd name="T45" fmla="*/ 0 h 335"/>
              <a:gd name="T46" fmla="*/ 68 w 335"/>
              <a:gd name="T47" fmla="*/ 130 h 335"/>
              <a:gd name="T48" fmla="*/ 72 w 335"/>
              <a:gd name="T49" fmla="*/ 239 h 335"/>
              <a:gd name="T50" fmla="*/ 6 w 335"/>
              <a:gd name="T51" fmla="*/ 305 h 335"/>
              <a:gd name="T52" fmla="*/ 6 w 335"/>
              <a:gd name="T53" fmla="*/ 329 h 335"/>
              <a:gd name="T54" fmla="*/ 30 w 335"/>
              <a:gd name="T55" fmla="*/ 329 h 335"/>
              <a:gd name="T56" fmla="*/ 96 w 335"/>
              <a:gd name="T57" fmla="*/ 263 h 335"/>
              <a:gd name="T58" fmla="*/ 205 w 335"/>
              <a:gd name="T59" fmla="*/ 267 h 335"/>
              <a:gd name="T60" fmla="*/ 335 w 335"/>
              <a:gd name="T61" fmla="*/ 88 h 335"/>
              <a:gd name="T62" fmla="*/ 328 w 335"/>
              <a:gd name="T63" fmla="*/ 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5" h="335">
                <a:moveTo>
                  <a:pt x="205" y="234"/>
                </a:moveTo>
                <a:cubicBezTo>
                  <a:pt x="192" y="234"/>
                  <a:pt x="157" y="233"/>
                  <a:pt x="127" y="231"/>
                </a:cubicBezTo>
                <a:lnTo>
                  <a:pt x="187" y="172"/>
                </a:lnTo>
                <a:lnTo>
                  <a:pt x="235" y="192"/>
                </a:lnTo>
                <a:cubicBezTo>
                  <a:pt x="241" y="195"/>
                  <a:pt x="248" y="194"/>
                  <a:pt x="252" y="189"/>
                </a:cubicBezTo>
                <a:cubicBezTo>
                  <a:pt x="260" y="181"/>
                  <a:pt x="257" y="168"/>
                  <a:pt x="247" y="164"/>
                </a:cubicBezTo>
                <a:lnTo>
                  <a:pt x="210" y="148"/>
                </a:lnTo>
                <a:lnTo>
                  <a:pt x="257" y="102"/>
                </a:lnTo>
                <a:cubicBezTo>
                  <a:pt x="263" y="95"/>
                  <a:pt x="263" y="85"/>
                  <a:pt x="257" y="78"/>
                </a:cubicBezTo>
                <a:cubicBezTo>
                  <a:pt x="250" y="72"/>
                  <a:pt x="240" y="72"/>
                  <a:pt x="233" y="78"/>
                </a:cubicBezTo>
                <a:lnTo>
                  <a:pt x="211" y="100"/>
                </a:lnTo>
                <a:lnTo>
                  <a:pt x="198" y="78"/>
                </a:lnTo>
                <a:cubicBezTo>
                  <a:pt x="193" y="69"/>
                  <a:pt x="180" y="68"/>
                  <a:pt x="173" y="75"/>
                </a:cubicBezTo>
                <a:cubicBezTo>
                  <a:pt x="168" y="80"/>
                  <a:pt x="167" y="88"/>
                  <a:pt x="170" y="95"/>
                </a:cubicBezTo>
                <a:lnTo>
                  <a:pt x="187" y="124"/>
                </a:lnTo>
                <a:lnTo>
                  <a:pt x="104" y="208"/>
                </a:lnTo>
                <a:cubicBezTo>
                  <a:pt x="102" y="178"/>
                  <a:pt x="101" y="142"/>
                  <a:pt x="101" y="130"/>
                </a:cubicBezTo>
                <a:cubicBezTo>
                  <a:pt x="101" y="70"/>
                  <a:pt x="123" y="34"/>
                  <a:pt x="231" y="34"/>
                </a:cubicBezTo>
                <a:cubicBezTo>
                  <a:pt x="245" y="34"/>
                  <a:pt x="277" y="35"/>
                  <a:pt x="299" y="37"/>
                </a:cubicBezTo>
                <a:cubicBezTo>
                  <a:pt x="300" y="54"/>
                  <a:pt x="301" y="76"/>
                  <a:pt x="301" y="88"/>
                </a:cubicBezTo>
                <a:cubicBezTo>
                  <a:pt x="301" y="234"/>
                  <a:pt x="231" y="234"/>
                  <a:pt x="205" y="234"/>
                </a:cubicBezTo>
                <a:close/>
                <a:moveTo>
                  <a:pt x="328" y="7"/>
                </a:moveTo>
                <a:cubicBezTo>
                  <a:pt x="313" y="3"/>
                  <a:pt x="247" y="0"/>
                  <a:pt x="231" y="0"/>
                </a:cubicBezTo>
                <a:cubicBezTo>
                  <a:pt x="132" y="0"/>
                  <a:pt x="68" y="31"/>
                  <a:pt x="68" y="130"/>
                </a:cubicBezTo>
                <a:cubicBezTo>
                  <a:pt x="68" y="143"/>
                  <a:pt x="69" y="205"/>
                  <a:pt x="72" y="239"/>
                </a:cubicBezTo>
                <a:lnTo>
                  <a:pt x="6" y="305"/>
                </a:lnTo>
                <a:cubicBezTo>
                  <a:pt x="0" y="312"/>
                  <a:pt x="0" y="322"/>
                  <a:pt x="6" y="329"/>
                </a:cubicBezTo>
                <a:cubicBezTo>
                  <a:pt x="13" y="335"/>
                  <a:pt x="23" y="335"/>
                  <a:pt x="30" y="329"/>
                </a:cubicBezTo>
                <a:lnTo>
                  <a:pt x="96" y="263"/>
                </a:lnTo>
                <a:cubicBezTo>
                  <a:pt x="130" y="266"/>
                  <a:pt x="192" y="267"/>
                  <a:pt x="205" y="267"/>
                </a:cubicBezTo>
                <a:cubicBezTo>
                  <a:pt x="304" y="267"/>
                  <a:pt x="335" y="187"/>
                  <a:pt x="335" y="88"/>
                </a:cubicBezTo>
                <a:cubicBezTo>
                  <a:pt x="335" y="71"/>
                  <a:pt x="332" y="22"/>
                  <a:pt x="328"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a:extLst>
              <a:ext uri="{FF2B5EF4-FFF2-40B4-BE49-F238E27FC236}">
                <a16:creationId xmlns:a16="http://schemas.microsoft.com/office/drawing/2014/main" id="{FDF1FDBE-BC4C-412C-91AE-5BE79477D2A6}"/>
              </a:ext>
            </a:extLst>
          </p:cNvPr>
          <p:cNvSpPr>
            <a:spLocks noChangeAspect="1" noEditPoints="1"/>
          </p:cNvSpPr>
          <p:nvPr/>
        </p:nvSpPr>
        <p:spPr bwMode="auto">
          <a:xfrm>
            <a:off x="4706938" y="5573713"/>
            <a:ext cx="252413" cy="254000"/>
          </a:xfrm>
          <a:custGeom>
            <a:avLst/>
            <a:gdLst>
              <a:gd name="T0" fmla="*/ 250 w 333"/>
              <a:gd name="T1" fmla="*/ 184 h 334"/>
              <a:gd name="T2" fmla="*/ 249 w 333"/>
              <a:gd name="T3" fmla="*/ 184 h 334"/>
              <a:gd name="T4" fmla="*/ 216 w 333"/>
              <a:gd name="T5" fmla="*/ 218 h 334"/>
              <a:gd name="T6" fmla="*/ 216 w 333"/>
              <a:gd name="T7" fmla="*/ 234 h 334"/>
              <a:gd name="T8" fmla="*/ 116 w 333"/>
              <a:gd name="T9" fmla="*/ 234 h 334"/>
              <a:gd name="T10" fmla="*/ 116 w 333"/>
              <a:gd name="T11" fmla="*/ 219 h 334"/>
              <a:gd name="T12" fmla="*/ 85 w 333"/>
              <a:gd name="T13" fmla="*/ 187 h 334"/>
              <a:gd name="T14" fmla="*/ 35 w 333"/>
              <a:gd name="T15" fmla="*/ 152 h 334"/>
              <a:gd name="T16" fmla="*/ 121 w 333"/>
              <a:gd name="T17" fmla="*/ 105 h 334"/>
              <a:gd name="T18" fmla="*/ 212 w 333"/>
              <a:gd name="T19" fmla="*/ 63 h 334"/>
              <a:gd name="T20" fmla="*/ 211 w 333"/>
              <a:gd name="T21" fmla="*/ 105 h 334"/>
              <a:gd name="T22" fmla="*/ 249 w 333"/>
              <a:gd name="T23" fmla="*/ 87 h 334"/>
              <a:gd name="T24" fmla="*/ 250 w 333"/>
              <a:gd name="T25" fmla="*/ 87 h 334"/>
              <a:gd name="T26" fmla="*/ 289 w 333"/>
              <a:gd name="T27" fmla="*/ 103 h 334"/>
              <a:gd name="T28" fmla="*/ 250 w 333"/>
              <a:gd name="T29" fmla="*/ 184 h 334"/>
              <a:gd name="T30" fmla="*/ 216 w 333"/>
              <a:gd name="T31" fmla="*/ 300 h 334"/>
              <a:gd name="T32" fmla="*/ 116 w 333"/>
              <a:gd name="T33" fmla="*/ 300 h 334"/>
              <a:gd name="T34" fmla="*/ 116 w 333"/>
              <a:gd name="T35" fmla="*/ 267 h 334"/>
              <a:gd name="T36" fmla="*/ 216 w 333"/>
              <a:gd name="T37" fmla="*/ 267 h 334"/>
              <a:gd name="T38" fmla="*/ 216 w 333"/>
              <a:gd name="T39" fmla="*/ 300 h 334"/>
              <a:gd name="T40" fmla="*/ 244 w 333"/>
              <a:gd name="T41" fmla="*/ 54 h 334"/>
              <a:gd name="T42" fmla="*/ 166 w 333"/>
              <a:gd name="T43" fmla="*/ 0 h 334"/>
              <a:gd name="T44" fmla="*/ 89 w 333"/>
              <a:gd name="T45" fmla="*/ 54 h 334"/>
              <a:gd name="T46" fmla="*/ 0 w 333"/>
              <a:gd name="T47" fmla="*/ 137 h 334"/>
              <a:gd name="T48" fmla="*/ 83 w 333"/>
              <a:gd name="T49" fmla="*/ 220 h 334"/>
              <a:gd name="T50" fmla="*/ 83 w 333"/>
              <a:gd name="T51" fmla="*/ 334 h 334"/>
              <a:gd name="T52" fmla="*/ 250 w 333"/>
              <a:gd name="T53" fmla="*/ 334 h 334"/>
              <a:gd name="T54" fmla="*/ 250 w 333"/>
              <a:gd name="T55" fmla="*/ 220 h 334"/>
              <a:gd name="T56" fmla="*/ 333 w 333"/>
              <a:gd name="T57" fmla="*/ 137 h 334"/>
              <a:gd name="T58" fmla="*/ 244 w 333"/>
              <a:gd name="T59" fmla="*/ 5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4">
                <a:moveTo>
                  <a:pt x="250" y="184"/>
                </a:moveTo>
                <a:lnTo>
                  <a:pt x="249" y="184"/>
                </a:lnTo>
                <a:cubicBezTo>
                  <a:pt x="231" y="184"/>
                  <a:pt x="216" y="200"/>
                  <a:pt x="216" y="218"/>
                </a:cubicBezTo>
                <a:lnTo>
                  <a:pt x="216" y="234"/>
                </a:lnTo>
                <a:lnTo>
                  <a:pt x="116" y="234"/>
                </a:lnTo>
                <a:lnTo>
                  <a:pt x="116" y="219"/>
                </a:lnTo>
                <a:cubicBezTo>
                  <a:pt x="116" y="201"/>
                  <a:pt x="102" y="186"/>
                  <a:pt x="85" y="187"/>
                </a:cubicBezTo>
                <a:cubicBezTo>
                  <a:pt x="62" y="188"/>
                  <a:pt x="42" y="173"/>
                  <a:pt x="35" y="152"/>
                </a:cubicBezTo>
                <a:cubicBezTo>
                  <a:pt x="19" y="99"/>
                  <a:pt x="87" y="63"/>
                  <a:pt x="121" y="105"/>
                </a:cubicBezTo>
                <a:cubicBezTo>
                  <a:pt x="93" y="45"/>
                  <a:pt x="184" y="3"/>
                  <a:pt x="212" y="63"/>
                </a:cubicBezTo>
                <a:cubicBezTo>
                  <a:pt x="218" y="76"/>
                  <a:pt x="218" y="91"/>
                  <a:pt x="211" y="105"/>
                </a:cubicBezTo>
                <a:cubicBezTo>
                  <a:pt x="220" y="94"/>
                  <a:pt x="234" y="87"/>
                  <a:pt x="249" y="87"/>
                </a:cubicBezTo>
                <a:lnTo>
                  <a:pt x="250" y="87"/>
                </a:lnTo>
                <a:cubicBezTo>
                  <a:pt x="265" y="85"/>
                  <a:pt x="281" y="90"/>
                  <a:pt x="289" y="103"/>
                </a:cubicBezTo>
                <a:cubicBezTo>
                  <a:pt x="316" y="143"/>
                  <a:pt x="288" y="184"/>
                  <a:pt x="250" y="184"/>
                </a:cubicBezTo>
                <a:close/>
                <a:moveTo>
                  <a:pt x="216" y="300"/>
                </a:moveTo>
                <a:lnTo>
                  <a:pt x="116" y="300"/>
                </a:lnTo>
                <a:lnTo>
                  <a:pt x="116" y="267"/>
                </a:lnTo>
                <a:lnTo>
                  <a:pt x="216" y="267"/>
                </a:lnTo>
                <a:lnTo>
                  <a:pt x="216" y="300"/>
                </a:lnTo>
                <a:close/>
                <a:moveTo>
                  <a:pt x="244" y="54"/>
                </a:moveTo>
                <a:cubicBezTo>
                  <a:pt x="232" y="23"/>
                  <a:pt x="202" y="0"/>
                  <a:pt x="166" y="0"/>
                </a:cubicBezTo>
                <a:cubicBezTo>
                  <a:pt x="131" y="0"/>
                  <a:pt x="101" y="23"/>
                  <a:pt x="89" y="54"/>
                </a:cubicBezTo>
                <a:cubicBezTo>
                  <a:pt x="38" y="51"/>
                  <a:pt x="0" y="91"/>
                  <a:pt x="0" y="137"/>
                </a:cubicBezTo>
                <a:cubicBezTo>
                  <a:pt x="0" y="183"/>
                  <a:pt x="37" y="220"/>
                  <a:pt x="83" y="220"/>
                </a:cubicBezTo>
                <a:lnTo>
                  <a:pt x="83" y="334"/>
                </a:lnTo>
                <a:lnTo>
                  <a:pt x="250" y="334"/>
                </a:lnTo>
                <a:lnTo>
                  <a:pt x="250" y="220"/>
                </a:lnTo>
                <a:cubicBezTo>
                  <a:pt x="296" y="220"/>
                  <a:pt x="333" y="183"/>
                  <a:pt x="333" y="137"/>
                </a:cubicBezTo>
                <a:cubicBezTo>
                  <a:pt x="333" y="91"/>
                  <a:pt x="295" y="51"/>
                  <a:pt x="244" y="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a:extLst>
              <a:ext uri="{FF2B5EF4-FFF2-40B4-BE49-F238E27FC236}">
                <a16:creationId xmlns:a16="http://schemas.microsoft.com/office/drawing/2014/main" id="{3812427C-1501-4F2F-A3FD-288E0AA958DE}"/>
              </a:ext>
            </a:extLst>
          </p:cNvPr>
          <p:cNvSpPr>
            <a:spLocks noChangeAspect="1" noEditPoints="1"/>
          </p:cNvSpPr>
          <p:nvPr/>
        </p:nvSpPr>
        <p:spPr bwMode="auto">
          <a:xfrm>
            <a:off x="4203701" y="5573713"/>
            <a:ext cx="252413" cy="254000"/>
          </a:xfrm>
          <a:custGeom>
            <a:avLst/>
            <a:gdLst>
              <a:gd name="T0" fmla="*/ 250 w 333"/>
              <a:gd name="T1" fmla="*/ 184 h 334"/>
              <a:gd name="T2" fmla="*/ 250 w 333"/>
              <a:gd name="T3" fmla="*/ 184 h 334"/>
              <a:gd name="T4" fmla="*/ 217 w 333"/>
              <a:gd name="T5" fmla="*/ 218 h 334"/>
              <a:gd name="T6" fmla="*/ 217 w 333"/>
              <a:gd name="T7" fmla="*/ 234 h 334"/>
              <a:gd name="T8" fmla="*/ 117 w 333"/>
              <a:gd name="T9" fmla="*/ 234 h 334"/>
              <a:gd name="T10" fmla="*/ 117 w 333"/>
              <a:gd name="T11" fmla="*/ 219 h 334"/>
              <a:gd name="T12" fmla="*/ 85 w 333"/>
              <a:gd name="T13" fmla="*/ 187 h 334"/>
              <a:gd name="T14" fmla="*/ 36 w 333"/>
              <a:gd name="T15" fmla="*/ 152 h 334"/>
              <a:gd name="T16" fmla="*/ 122 w 333"/>
              <a:gd name="T17" fmla="*/ 105 h 334"/>
              <a:gd name="T18" fmla="*/ 212 w 333"/>
              <a:gd name="T19" fmla="*/ 63 h 334"/>
              <a:gd name="T20" fmla="*/ 212 w 333"/>
              <a:gd name="T21" fmla="*/ 105 h 334"/>
              <a:gd name="T22" fmla="*/ 289 w 333"/>
              <a:gd name="T23" fmla="*/ 103 h 334"/>
              <a:gd name="T24" fmla="*/ 250 w 333"/>
              <a:gd name="T25" fmla="*/ 184 h 334"/>
              <a:gd name="T26" fmla="*/ 217 w 333"/>
              <a:gd name="T27" fmla="*/ 284 h 334"/>
              <a:gd name="T28" fmla="*/ 200 w 333"/>
              <a:gd name="T29" fmla="*/ 300 h 334"/>
              <a:gd name="T30" fmla="*/ 133 w 333"/>
              <a:gd name="T31" fmla="*/ 300 h 334"/>
              <a:gd name="T32" fmla="*/ 117 w 333"/>
              <a:gd name="T33" fmla="*/ 284 h 334"/>
              <a:gd name="T34" fmla="*/ 117 w 333"/>
              <a:gd name="T35" fmla="*/ 267 h 334"/>
              <a:gd name="T36" fmla="*/ 217 w 333"/>
              <a:gd name="T37" fmla="*/ 267 h 334"/>
              <a:gd name="T38" fmla="*/ 217 w 333"/>
              <a:gd name="T39" fmla="*/ 284 h 334"/>
              <a:gd name="T40" fmla="*/ 244 w 333"/>
              <a:gd name="T41" fmla="*/ 54 h 334"/>
              <a:gd name="T42" fmla="*/ 167 w 333"/>
              <a:gd name="T43" fmla="*/ 0 h 334"/>
              <a:gd name="T44" fmla="*/ 89 w 333"/>
              <a:gd name="T45" fmla="*/ 54 h 334"/>
              <a:gd name="T46" fmla="*/ 0 w 333"/>
              <a:gd name="T47" fmla="*/ 137 h 334"/>
              <a:gd name="T48" fmla="*/ 69 w 333"/>
              <a:gd name="T49" fmla="*/ 219 h 334"/>
              <a:gd name="T50" fmla="*/ 83 w 333"/>
              <a:gd name="T51" fmla="*/ 235 h 334"/>
              <a:gd name="T52" fmla="*/ 83 w 333"/>
              <a:gd name="T53" fmla="*/ 300 h 334"/>
              <a:gd name="T54" fmla="*/ 117 w 333"/>
              <a:gd name="T55" fmla="*/ 334 h 334"/>
              <a:gd name="T56" fmla="*/ 217 w 333"/>
              <a:gd name="T57" fmla="*/ 334 h 334"/>
              <a:gd name="T58" fmla="*/ 250 w 333"/>
              <a:gd name="T59" fmla="*/ 300 h 334"/>
              <a:gd name="T60" fmla="*/ 250 w 333"/>
              <a:gd name="T61" fmla="*/ 235 h 334"/>
              <a:gd name="T62" fmla="*/ 264 w 333"/>
              <a:gd name="T63" fmla="*/ 219 h 334"/>
              <a:gd name="T64" fmla="*/ 333 w 333"/>
              <a:gd name="T65" fmla="*/ 137 h 334"/>
              <a:gd name="T66" fmla="*/ 244 w 333"/>
              <a:gd name="T67" fmla="*/ 5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4">
                <a:moveTo>
                  <a:pt x="250" y="184"/>
                </a:moveTo>
                <a:lnTo>
                  <a:pt x="250" y="184"/>
                </a:lnTo>
                <a:cubicBezTo>
                  <a:pt x="232" y="184"/>
                  <a:pt x="217" y="200"/>
                  <a:pt x="217" y="218"/>
                </a:cubicBezTo>
                <a:lnTo>
                  <a:pt x="217" y="234"/>
                </a:lnTo>
                <a:lnTo>
                  <a:pt x="117" y="234"/>
                </a:lnTo>
                <a:lnTo>
                  <a:pt x="117" y="219"/>
                </a:lnTo>
                <a:cubicBezTo>
                  <a:pt x="117" y="201"/>
                  <a:pt x="103" y="186"/>
                  <a:pt x="85" y="187"/>
                </a:cubicBezTo>
                <a:cubicBezTo>
                  <a:pt x="63" y="188"/>
                  <a:pt x="42" y="173"/>
                  <a:pt x="36" y="152"/>
                </a:cubicBezTo>
                <a:cubicBezTo>
                  <a:pt x="19" y="99"/>
                  <a:pt x="87" y="63"/>
                  <a:pt x="122" y="105"/>
                </a:cubicBezTo>
                <a:cubicBezTo>
                  <a:pt x="93" y="45"/>
                  <a:pt x="184" y="3"/>
                  <a:pt x="212" y="63"/>
                </a:cubicBezTo>
                <a:cubicBezTo>
                  <a:pt x="218" y="76"/>
                  <a:pt x="218" y="91"/>
                  <a:pt x="212" y="105"/>
                </a:cubicBezTo>
                <a:cubicBezTo>
                  <a:pt x="230" y="83"/>
                  <a:pt x="273" y="79"/>
                  <a:pt x="289" y="103"/>
                </a:cubicBezTo>
                <a:cubicBezTo>
                  <a:pt x="316" y="143"/>
                  <a:pt x="288" y="184"/>
                  <a:pt x="250" y="184"/>
                </a:cubicBezTo>
                <a:close/>
                <a:moveTo>
                  <a:pt x="217" y="284"/>
                </a:moveTo>
                <a:cubicBezTo>
                  <a:pt x="217" y="293"/>
                  <a:pt x="209" y="300"/>
                  <a:pt x="200" y="300"/>
                </a:cubicBezTo>
                <a:lnTo>
                  <a:pt x="133" y="300"/>
                </a:lnTo>
                <a:cubicBezTo>
                  <a:pt x="124" y="300"/>
                  <a:pt x="117" y="293"/>
                  <a:pt x="117" y="284"/>
                </a:cubicBezTo>
                <a:lnTo>
                  <a:pt x="117" y="267"/>
                </a:lnTo>
                <a:lnTo>
                  <a:pt x="217" y="267"/>
                </a:lnTo>
                <a:lnTo>
                  <a:pt x="217" y="284"/>
                </a:lnTo>
                <a:close/>
                <a:moveTo>
                  <a:pt x="244" y="54"/>
                </a:moveTo>
                <a:cubicBezTo>
                  <a:pt x="232" y="23"/>
                  <a:pt x="202" y="0"/>
                  <a:pt x="167" y="0"/>
                </a:cubicBezTo>
                <a:cubicBezTo>
                  <a:pt x="131" y="0"/>
                  <a:pt x="101" y="23"/>
                  <a:pt x="89" y="54"/>
                </a:cubicBezTo>
                <a:cubicBezTo>
                  <a:pt x="38" y="51"/>
                  <a:pt x="0" y="91"/>
                  <a:pt x="0" y="137"/>
                </a:cubicBezTo>
                <a:cubicBezTo>
                  <a:pt x="0" y="178"/>
                  <a:pt x="30" y="212"/>
                  <a:pt x="69" y="219"/>
                </a:cubicBezTo>
                <a:cubicBezTo>
                  <a:pt x="77" y="220"/>
                  <a:pt x="83" y="227"/>
                  <a:pt x="83" y="235"/>
                </a:cubicBezTo>
                <a:lnTo>
                  <a:pt x="83" y="300"/>
                </a:lnTo>
                <a:cubicBezTo>
                  <a:pt x="83" y="319"/>
                  <a:pt x="98" y="334"/>
                  <a:pt x="117" y="334"/>
                </a:cubicBezTo>
                <a:lnTo>
                  <a:pt x="217" y="334"/>
                </a:lnTo>
                <a:cubicBezTo>
                  <a:pt x="235" y="334"/>
                  <a:pt x="250" y="319"/>
                  <a:pt x="250" y="300"/>
                </a:cubicBezTo>
                <a:lnTo>
                  <a:pt x="250" y="235"/>
                </a:lnTo>
                <a:cubicBezTo>
                  <a:pt x="250" y="227"/>
                  <a:pt x="256" y="220"/>
                  <a:pt x="264" y="219"/>
                </a:cubicBezTo>
                <a:cubicBezTo>
                  <a:pt x="303" y="212"/>
                  <a:pt x="333" y="178"/>
                  <a:pt x="333" y="137"/>
                </a:cubicBezTo>
                <a:cubicBezTo>
                  <a:pt x="333" y="91"/>
                  <a:pt x="295" y="51"/>
                  <a:pt x="244" y="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a:extLst>
              <a:ext uri="{FF2B5EF4-FFF2-40B4-BE49-F238E27FC236}">
                <a16:creationId xmlns:a16="http://schemas.microsoft.com/office/drawing/2014/main" id="{9BB4BE0B-AE1F-461F-B0E8-61AB5EE89E35}"/>
              </a:ext>
            </a:extLst>
          </p:cNvPr>
          <p:cNvSpPr>
            <a:spLocks noChangeAspect="1" noEditPoints="1"/>
          </p:cNvSpPr>
          <p:nvPr/>
        </p:nvSpPr>
        <p:spPr bwMode="auto">
          <a:xfrm>
            <a:off x="3700463" y="5573713"/>
            <a:ext cx="252413" cy="254000"/>
          </a:xfrm>
          <a:custGeom>
            <a:avLst/>
            <a:gdLst>
              <a:gd name="T0" fmla="*/ 300 w 334"/>
              <a:gd name="T1" fmla="*/ 284 h 334"/>
              <a:gd name="T2" fmla="*/ 284 w 334"/>
              <a:gd name="T3" fmla="*/ 300 h 334"/>
              <a:gd name="T4" fmla="*/ 50 w 334"/>
              <a:gd name="T5" fmla="*/ 300 h 334"/>
              <a:gd name="T6" fmla="*/ 34 w 334"/>
              <a:gd name="T7" fmla="*/ 284 h 334"/>
              <a:gd name="T8" fmla="*/ 34 w 334"/>
              <a:gd name="T9" fmla="*/ 118 h 334"/>
              <a:gd name="T10" fmla="*/ 36 w 334"/>
              <a:gd name="T11" fmla="*/ 112 h 334"/>
              <a:gd name="T12" fmla="*/ 112 w 334"/>
              <a:gd name="T13" fmla="*/ 36 h 334"/>
              <a:gd name="T14" fmla="*/ 118 w 334"/>
              <a:gd name="T15" fmla="*/ 34 h 334"/>
              <a:gd name="T16" fmla="*/ 284 w 334"/>
              <a:gd name="T17" fmla="*/ 34 h 334"/>
              <a:gd name="T18" fmla="*/ 300 w 334"/>
              <a:gd name="T19" fmla="*/ 50 h 334"/>
              <a:gd name="T20" fmla="*/ 300 w 334"/>
              <a:gd name="T21" fmla="*/ 284 h 334"/>
              <a:gd name="T22" fmla="*/ 300 w 334"/>
              <a:gd name="T23" fmla="*/ 0 h 334"/>
              <a:gd name="T24" fmla="*/ 114 w 334"/>
              <a:gd name="T25" fmla="*/ 0 h 334"/>
              <a:gd name="T26" fmla="*/ 91 w 334"/>
              <a:gd name="T27" fmla="*/ 10 h 334"/>
              <a:gd name="T28" fmla="*/ 10 w 334"/>
              <a:gd name="T29" fmla="*/ 91 h 334"/>
              <a:gd name="T30" fmla="*/ 0 w 334"/>
              <a:gd name="T31" fmla="*/ 114 h 334"/>
              <a:gd name="T32" fmla="*/ 0 w 334"/>
              <a:gd name="T33" fmla="*/ 300 h 334"/>
              <a:gd name="T34" fmla="*/ 34 w 334"/>
              <a:gd name="T35" fmla="*/ 334 h 334"/>
              <a:gd name="T36" fmla="*/ 300 w 334"/>
              <a:gd name="T37" fmla="*/ 334 h 334"/>
              <a:gd name="T38" fmla="*/ 334 w 334"/>
              <a:gd name="T39" fmla="*/ 300 h 334"/>
              <a:gd name="T40" fmla="*/ 334 w 334"/>
              <a:gd name="T41" fmla="*/ 34 h 334"/>
              <a:gd name="T42" fmla="*/ 300 w 334"/>
              <a:gd name="T4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334">
                <a:moveTo>
                  <a:pt x="300" y="284"/>
                </a:moveTo>
                <a:cubicBezTo>
                  <a:pt x="300" y="293"/>
                  <a:pt x="293" y="300"/>
                  <a:pt x="284" y="300"/>
                </a:cubicBezTo>
                <a:lnTo>
                  <a:pt x="50" y="300"/>
                </a:lnTo>
                <a:cubicBezTo>
                  <a:pt x="41" y="300"/>
                  <a:pt x="34" y="293"/>
                  <a:pt x="34" y="284"/>
                </a:cubicBezTo>
                <a:lnTo>
                  <a:pt x="34" y="118"/>
                </a:lnTo>
                <a:cubicBezTo>
                  <a:pt x="34" y="116"/>
                  <a:pt x="35" y="113"/>
                  <a:pt x="36" y="112"/>
                </a:cubicBezTo>
                <a:lnTo>
                  <a:pt x="112" y="36"/>
                </a:lnTo>
                <a:cubicBezTo>
                  <a:pt x="113" y="35"/>
                  <a:pt x="116" y="34"/>
                  <a:pt x="118" y="34"/>
                </a:cubicBezTo>
                <a:lnTo>
                  <a:pt x="284" y="34"/>
                </a:lnTo>
                <a:cubicBezTo>
                  <a:pt x="293" y="34"/>
                  <a:pt x="300" y="41"/>
                  <a:pt x="300" y="50"/>
                </a:cubicBezTo>
                <a:lnTo>
                  <a:pt x="300" y="284"/>
                </a:lnTo>
                <a:close/>
                <a:moveTo>
                  <a:pt x="300" y="0"/>
                </a:moveTo>
                <a:lnTo>
                  <a:pt x="114" y="0"/>
                </a:lnTo>
                <a:cubicBezTo>
                  <a:pt x="105" y="0"/>
                  <a:pt x="97" y="4"/>
                  <a:pt x="91" y="10"/>
                </a:cubicBezTo>
                <a:lnTo>
                  <a:pt x="10" y="91"/>
                </a:lnTo>
                <a:cubicBezTo>
                  <a:pt x="4" y="97"/>
                  <a:pt x="0" y="105"/>
                  <a:pt x="0" y="114"/>
                </a:cubicBezTo>
                <a:lnTo>
                  <a:pt x="0" y="300"/>
                </a:lnTo>
                <a:cubicBezTo>
                  <a:pt x="0" y="319"/>
                  <a:pt x="15" y="334"/>
                  <a:pt x="34" y="334"/>
                </a:cubicBezTo>
                <a:lnTo>
                  <a:pt x="300" y="334"/>
                </a:lnTo>
                <a:cubicBezTo>
                  <a:pt x="319" y="334"/>
                  <a:pt x="334" y="319"/>
                  <a:pt x="334" y="300"/>
                </a:cubicBezTo>
                <a:lnTo>
                  <a:pt x="334" y="34"/>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3">
            <a:extLst>
              <a:ext uri="{FF2B5EF4-FFF2-40B4-BE49-F238E27FC236}">
                <a16:creationId xmlns:a16="http://schemas.microsoft.com/office/drawing/2014/main" id="{F3816732-A5B6-4701-981A-7AB91DF81FFA}"/>
              </a:ext>
            </a:extLst>
          </p:cNvPr>
          <p:cNvSpPr>
            <a:spLocks noChangeAspect="1" noEditPoints="1"/>
          </p:cNvSpPr>
          <p:nvPr/>
        </p:nvSpPr>
        <p:spPr bwMode="auto">
          <a:xfrm>
            <a:off x="8226426" y="5067300"/>
            <a:ext cx="252413" cy="252413"/>
          </a:xfrm>
          <a:custGeom>
            <a:avLst/>
            <a:gdLst>
              <a:gd name="T0" fmla="*/ 300 w 334"/>
              <a:gd name="T1" fmla="*/ 300 h 333"/>
              <a:gd name="T2" fmla="*/ 34 w 334"/>
              <a:gd name="T3" fmla="*/ 300 h 333"/>
              <a:gd name="T4" fmla="*/ 34 w 334"/>
              <a:gd name="T5" fmla="*/ 114 h 333"/>
              <a:gd name="T6" fmla="*/ 114 w 334"/>
              <a:gd name="T7" fmla="*/ 33 h 333"/>
              <a:gd name="T8" fmla="*/ 300 w 334"/>
              <a:gd name="T9" fmla="*/ 33 h 333"/>
              <a:gd name="T10" fmla="*/ 300 w 334"/>
              <a:gd name="T11" fmla="*/ 300 h 333"/>
              <a:gd name="T12" fmla="*/ 333 w 334"/>
              <a:gd name="T13" fmla="*/ 0 h 333"/>
              <a:gd name="T14" fmla="*/ 100 w 334"/>
              <a:gd name="T15" fmla="*/ 0 h 333"/>
              <a:gd name="T16" fmla="*/ 100 w 334"/>
              <a:gd name="T17" fmla="*/ 0 h 333"/>
              <a:gd name="T18" fmla="*/ 0 w 334"/>
              <a:gd name="T19" fmla="*/ 100 h 333"/>
              <a:gd name="T20" fmla="*/ 0 w 334"/>
              <a:gd name="T21" fmla="*/ 100 h 333"/>
              <a:gd name="T22" fmla="*/ 0 w 334"/>
              <a:gd name="T23" fmla="*/ 333 h 333"/>
              <a:gd name="T24" fmla="*/ 334 w 334"/>
              <a:gd name="T25" fmla="*/ 333 h 333"/>
              <a:gd name="T26" fmla="*/ 334 w 334"/>
              <a:gd name="T27" fmla="*/ 0 h 333"/>
              <a:gd name="T28" fmla="*/ 333 w 334"/>
              <a:gd name="T2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333">
                <a:moveTo>
                  <a:pt x="300" y="300"/>
                </a:moveTo>
                <a:lnTo>
                  <a:pt x="34" y="300"/>
                </a:lnTo>
                <a:lnTo>
                  <a:pt x="34" y="114"/>
                </a:lnTo>
                <a:lnTo>
                  <a:pt x="114" y="33"/>
                </a:lnTo>
                <a:lnTo>
                  <a:pt x="300" y="33"/>
                </a:lnTo>
                <a:lnTo>
                  <a:pt x="300" y="300"/>
                </a:lnTo>
                <a:close/>
                <a:moveTo>
                  <a:pt x="333" y="0"/>
                </a:moveTo>
                <a:lnTo>
                  <a:pt x="100" y="0"/>
                </a:lnTo>
                <a:lnTo>
                  <a:pt x="100" y="0"/>
                </a:lnTo>
                <a:lnTo>
                  <a:pt x="0" y="100"/>
                </a:lnTo>
                <a:lnTo>
                  <a:pt x="0" y="100"/>
                </a:lnTo>
                <a:lnTo>
                  <a:pt x="0" y="333"/>
                </a:lnTo>
                <a:lnTo>
                  <a:pt x="334" y="333"/>
                </a:lnTo>
                <a:lnTo>
                  <a:pt x="334" y="0"/>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a:extLst>
              <a:ext uri="{FF2B5EF4-FFF2-40B4-BE49-F238E27FC236}">
                <a16:creationId xmlns:a16="http://schemas.microsoft.com/office/drawing/2014/main" id="{C56C6E6E-F6A7-4A99-9F94-E5D040CAAB92}"/>
              </a:ext>
            </a:extLst>
          </p:cNvPr>
          <p:cNvSpPr>
            <a:spLocks noChangeAspect="1" noEditPoints="1"/>
          </p:cNvSpPr>
          <p:nvPr/>
        </p:nvSpPr>
        <p:spPr bwMode="auto">
          <a:xfrm>
            <a:off x="7724776" y="5067300"/>
            <a:ext cx="250825" cy="252413"/>
          </a:xfrm>
          <a:custGeom>
            <a:avLst/>
            <a:gdLst>
              <a:gd name="T0" fmla="*/ 150 w 333"/>
              <a:gd name="T1" fmla="*/ 118 h 333"/>
              <a:gd name="T2" fmla="*/ 116 w 333"/>
              <a:gd name="T3" fmla="*/ 151 h 333"/>
              <a:gd name="T4" fmla="*/ 83 w 333"/>
              <a:gd name="T5" fmla="*/ 118 h 333"/>
              <a:gd name="T6" fmla="*/ 116 w 333"/>
              <a:gd name="T7" fmla="*/ 85 h 333"/>
              <a:gd name="T8" fmla="*/ 150 w 333"/>
              <a:gd name="T9" fmla="*/ 118 h 333"/>
              <a:gd name="T10" fmla="*/ 150 w 333"/>
              <a:gd name="T11" fmla="*/ 218 h 333"/>
              <a:gd name="T12" fmla="*/ 116 w 333"/>
              <a:gd name="T13" fmla="*/ 251 h 333"/>
              <a:gd name="T14" fmla="*/ 83 w 333"/>
              <a:gd name="T15" fmla="*/ 218 h 333"/>
              <a:gd name="T16" fmla="*/ 116 w 333"/>
              <a:gd name="T17" fmla="*/ 185 h 333"/>
              <a:gd name="T18" fmla="*/ 150 w 333"/>
              <a:gd name="T19" fmla="*/ 218 h 333"/>
              <a:gd name="T20" fmla="*/ 250 w 333"/>
              <a:gd name="T21" fmla="*/ 118 h 333"/>
              <a:gd name="T22" fmla="*/ 216 w 333"/>
              <a:gd name="T23" fmla="*/ 151 h 333"/>
              <a:gd name="T24" fmla="*/ 183 w 333"/>
              <a:gd name="T25" fmla="*/ 118 h 333"/>
              <a:gd name="T26" fmla="*/ 216 w 333"/>
              <a:gd name="T27" fmla="*/ 85 h 333"/>
              <a:gd name="T28" fmla="*/ 250 w 333"/>
              <a:gd name="T29" fmla="*/ 118 h 333"/>
              <a:gd name="T30" fmla="*/ 250 w 333"/>
              <a:gd name="T31" fmla="*/ 218 h 333"/>
              <a:gd name="T32" fmla="*/ 216 w 333"/>
              <a:gd name="T33" fmla="*/ 251 h 333"/>
              <a:gd name="T34" fmla="*/ 183 w 333"/>
              <a:gd name="T35" fmla="*/ 218 h 333"/>
              <a:gd name="T36" fmla="*/ 216 w 333"/>
              <a:gd name="T37" fmla="*/ 185 h 333"/>
              <a:gd name="T38" fmla="*/ 250 w 333"/>
              <a:gd name="T39" fmla="*/ 218 h 333"/>
              <a:gd name="T40" fmla="*/ 300 w 333"/>
              <a:gd name="T41" fmla="*/ 283 h 333"/>
              <a:gd name="T42" fmla="*/ 283 w 333"/>
              <a:gd name="T43" fmla="*/ 300 h 333"/>
              <a:gd name="T44" fmla="*/ 50 w 333"/>
              <a:gd name="T45" fmla="*/ 300 h 333"/>
              <a:gd name="T46" fmla="*/ 33 w 333"/>
              <a:gd name="T47" fmla="*/ 283 h 333"/>
              <a:gd name="T48" fmla="*/ 33 w 333"/>
              <a:gd name="T49" fmla="*/ 50 h 333"/>
              <a:gd name="T50" fmla="*/ 50 w 333"/>
              <a:gd name="T51" fmla="*/ 33 h 333"/>
              <a:gd name="T52" fmla="*/ 283 w 333"/>
              <a:gd name="T53" fmla="*/ 33 h 333"/>
              <a:gd name="T54" fmla="*/ 300 w 333"/>
              <a:gd name="T55" fmla="*/ 50 h 333"/>
              <a:gd name="T56" fmla="*/ 300 w 333"/>
              <a:gd name="T57" fmla="*/ 283 h 333"/>
              <a:gd name="T58" fmla="*/ 300 w 333"/>
              <a:gd name="T59" fmla="*/ 0 h 333"/>
              <a:gd name="T60" fmla="*/ 33 w 333"/>
              <a:gd name="T61" fmla="*/ 0 h 333"/>
              <a:gd name="T62" fmla="*/ 0 w 333"/>
              <a:gd name="T63" fmla="*/ 33 h 333"/>
              <a:gd name="T64" fmla="*/ 0 w 333"/>
              <a:gd name="T65" fmla="*/ 300 h 333"/>
              <a:gd name="T66" fmla="*/ 33 w 333"/>
              <a:gd name="T67" fmla="*/ 333 h 333"/>
              <a:gd name="T68" fmla="*/ 300 w 333"/>
              <a:gd name="T69" fmla="*/ 333 h 333"/>
              <a:gd name="T70" fmla="*/ 333 w 333"/>
              <a:gd name="T71" fmla="*/ 300 h 333"/>
              <a:gd name="T72" fmla="*/ 333 w 333"/>
              <a:gd name="T73" fmla="*/ 33 h 333"/>
              <a:gd name="T74" fmla="*/ 300 w 333"/>
              <a:gd name="T7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150" y="118"/>
                </a:moveTo>
                <a:cubicBezTo>
                  <a:pt x="150" y="136"/>
                  <a:pt x="135" y="151"/>
                  <a:pt x="116" y="151"/>
                </a:cubicBezTo>
                <a:cubicBezTo>
                  <a:pt x="98" y="151"/>
                  <a:pt x="83" y="136"/>
                  <a:pt x="83" y="118"/>
                </a:cubicBezTo>
                <a:cubicBezTo>
                  <a:pt x="83" y="100"/>
                  <a:pt x="98" y="85"/>
                  <a:pt x="116" y="85"/>
                </a:cubicBezTo>
                <a:cubicBezTo>
                  <a:pt x="135" y="85"/>
                  <a:pt x="150" y="100"/>
                  <a:pt x="150" y="118"/>
                </a:cubicBezTo>
                <a:close/>
                <a:moveTo>
                  <a:pt x="150" y="218"/>
                </a:moveTo>
                <a:cubicBezTo>
                  <a:pt x="150" y="236"/>
                  <a:pt x="135" y="251"/>
                  <a:pt x="116" y="251"/>
                </a:cubicBezTo>
                <a:cubicBezTo>
                  <a:pt x="98" y="251"/>
                  <a:pt x="83" y="236"/>
                  <a:pt x="83" y="218"/>
                </a:cubicBezTo>
                <a:cubicBezTo>
                  <a:pt x="83" y="200"/>
                  <a:pt x="98" y="185"/>
                  <a:pt x="116" y="185"/>
                </a:cubicBezTo>
                <a:cubicBezTo>
                  <a:pt x="135" y="185"/>
                  <a:pt x="150" y="200"/>
                  <a:pt x="150" y="218"/>
                </a:cubicBezTo>
                <a:close/>
                <a:moveTo>
                  <a:pt x="250" y="118"/>
                </a:moveTo>
                <a:cubicBezTo>
                  <a:pt x="250" y="136"/>
                  <a:pt x="235" y="151"/>
                  <a:pt x="216" y="151"/>
                </a:cubicBezTo>
                <a:cubicBezTo>
                  <a:pt x="198" y="151"/>
                  <a:pt x="183" y="136"/>
                  <a:pt x="183" y="118"/>
                </a:cubicBezTo>
                <a:cubicBezTo>
                  <a:pt x="183" y="100"/>
                  <a:pt x="198" y="85"/>
                  <a:pt x="216" y="85"/>
                </a:cubicBezTo>
                <a:cubicBezTo>
                  <a:pt x="235" y="85"/>
                  <a:pt x="250" y="100"/>
                  <a:pt x="250" y="118"/>
                </a:cubicBezTo>
                <a:close/>
                <a:moveTo>
                  <a:pt x="250" y="218"/>
                </a:moveTo>
                <a:cubicBezTo>
                  <a:pt x="250" y="236"/>
                  <a:pt x="235" y="251"/>
                  <a:pt x="216" y="251"/>
                </a:cubicBezTo>
                <a:cubicBezTo>
                  <a:pt x="198" y="251"/>
                  <a:pt x="183" y="236"/>
                  <a:pt x="183" y="218"/>
                </a:cubicBezTo>
                <a:cubicBezTo>
                  <a:pt x="183" y="200"/>
                  <a:pt x="198" y="185"/>
                  <a:pt x="216" y="185"/>
                </a:cubicBezTo>
                <a:cubicBezTo>
                  <a:pt x="235" y="185"/>
                  <a:pt x="250" y="200"/>
                  <a:pt x="250" y="218"/>
                </a:cubicBezTo>
                <a:close/>
                <a:moveTo>
                  <a:pt x="300" y="283"/>
                </a:moveTo>
                <a:cubicBezTo>
                  <a:pt x="300" y="292"/>
                  <a:pt x="292" y="300"/>
                  <a:pt x="283" y="300"/>
                </a:cubicBezTo>
                <a:lnTo>
                  <a:pt x="50" y="300"/>
                </a:lnTo>
                <a:cubicBezTo>
                  <a:pt x="40" y="300"/>
                  <a:pt x="33" y="292"/>
                  <a:pt x="33" y="283"/>
                </a:cubicBezTo>
                <a:lnTo>
                  <a:pt x="33" y="50"/>
                </a:lnTo>
                <a:cubicBezTo>
                  <a:pt x="33" y="40"/>
                  <a:pt x="40" y="33"/>
                  <a:pt x="50" y="33"/>
                </a:cubicBezTo>
                <a:lnTo>
                  <a:pt x="283" y="33"/>
                </a:lnTo>
                <a:cubicBezTo>
                  <a:pt x="292" y="33"/>
                  <a:pt x="300" y="40"/>
                  <a:pt x="300" y="50"/>
                </a:cubicBezTo>
                <a:lnTo>
                  <a:pt x="300" y="283"/>
                </a:lnTo>
                <a:close/>
                <a:moveTo>
                  <a:pt x="300" y="0"/>
                </a:move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a:extLst>
              <a:ext uri="{FF2B5EF4-FFF2-40B4-BE49-F238E27FC236}">
                <a16:creationId xmlns:a16="http://schemas.microsoft.com/office/drawing/2014/main" id="{555DB0A5-9C70-4845-840A-065E8F4681BB}"/>
              </a:ext>
            </a:extLst>
          </p:cNvPr>
          <p:cNvSpPr>
            <a:spLocks noChangeAspect="1" noEditPoints="1"/>
          </p:cNvSpPr>
          <p:nvPr/>
        </p:nvSpPr>
        <p:spPr bwMode="auto">
          <a:xfrm>
            <a:off x="7221538" y="5067300"/>
            <a:ext cx="250825" cy="252413"/>
          </a:xfrm>
          <a:custGeom>
            <a:avLst/>
            <a:gdLst>
              <a:gd name="T0" fmla="*/ 150 w 333"/>
              <a:gd name="T1" fmla="*/ 118 h 333"/>
              <a:gd name="T2" fmla="*/ 117 w 333"/>
              <a:gd name="T3" fmla="*/ 151 h 333"/>
              <a:gd name="T4" fmla="*/ 83 w 333"/>
              <a:gd name="T5" fmla="*/ 118 h 333"/>
              <a:gd name="T6" fmla="*/ 117 w 333"/>
              <a:gd name="T7" fmla="*/ 85 h 333"/>
              <a:gd name="T8" fmla="*/ 150 w 333"/>
              <a:gd name="T9" fmla="*/ 118 h 333"/>
              <a:gd name="T10" fmla="*/ 150 w 333"/>
              <a:gd name="T11" fmla="*/ 218 h 333"/>
              <a:gd name="T12" fmla="*/ 117 w 333"/>
              <a:gd name="T13" fmla="*/ 251 h 333"/>
              <a:gd name="T14" fmla="*/ 83 w 333"/>
              <a:gd name="T15" fmla="*/ 218 h 333"/>
              <a:gd name="T16" fmla="*/ 117 w 333"/>
              <a:gd name="T17" fmla="*/ 185 h 333"/>
              <a:gd name="T18" fmla="*/ 150 w 333"/>
              <a:gd name="T19" fmla="*/ 218 h 333"/>
              <a:gd name="T20" fmla="*/ 250 w 333"/>
              <a:gd name="T21" fmla="*/ 118 h 333"/>
              <a:gd name="T22" fmla="*/ 217 w 333"/>
              <a:gd name="T23" fmla="*/ 151 h 333"/>
              <a:gd name="T24" fmla="*/ 183 w 333"/>
              <a:gd name="T25" fmla="*/ 118 h 333"/>
              <a:gd name="T26" fmla="*/ 217 w 333"/>
              <a:gd name="T27" fmla="*/ 85 h 333"/>
              <a:gd name="T28" fmla="*/ 250 w 333"/>
              <a:gd name="T29" fmla="*/ 118 h 333"/>
              <a:gd name="T30" fmla="*/ 300 w 333"/>
              <a:gd name="T31" fmla="*/ 283 h 333"/>
              <a:gd name="T32" fmla="*/ 283 w 333"/>
              <a:gd name="T33" fmla="*/ 300 h 333"/>
              <a:gd name="T34" fmla="*/ 50 w 333"/>
              <a:gd name="T35" fmla="*/ 300 h 333"/>
              <a:gd name="T36" fmla="*/ 33 w 333"/>
              <a:gd name="T37" fmla="*/ 283 h 333"/>
              <a:gd name="T38" fmla="*/ 33 w 333"/>
              <a:gd name="T39" fmla="*/ 50 h 333"/>
              <a:gd name="T40" fmla="*/ 50 w 333"/>
              <a:gd name="T41" fmla="*/ 33 h 333"/>
              <a:gd name="T42" fmla="*/ 283 w 333"/>
              <a:gd name="T43" fmla="*/ 33 h 333"/>
              <a:gd name="T44" fmla="*/ 300 w 333"/>
              <a:gd name="T45" fmla="*/ 50 h 333"/>
              <a:gd name="T46" fmla="*/ 300 w 333"/>
              <a:gd name="T47" fmla="*/ 283 h 333"/>
              <a:gd name="T48" fmla="*/ 300 w 333"/>
              <a:gd name="T49" fmla="*/ 0 h 333"/>
              <a:gd name="T50" fmla="*/ 33 w 333"/>
              <a:gd name="T51" fmla="*/ 0 h 333"/>
              <a:gd name="T52" fmla="*/ 0 w 333"/>
              <a:gd name="T53" fmla="*/ 33 h 333"/>
              <a:gd name="T54" fmla="*/ 0 w 333"/>
              <a:gd name="T55" fmla="*/ 300 h 333"/>
              <a:gd name="T56" fmla="*/ 33 w 333"/>
              <a:gd name="T57" fmla="*/ 333 h 333"/>
              <a:gd name="T58" fmla="*/ 300 w 333"/>
              <a:gd name="T59" fmla="*/ 333 h 333"/>
              <a:gd name="T60" fmla="*/ 333 w 333"/>
              <a:gd name="T61" fmla="*/ 300 h 333"/>
              <a:gd name="T62" fmla="*/ 333 w 333"/>
              <a:gd name="T63" fmla="*/ 33 h 333"/>
              <a:gd name="T64" fmla="*/ 300 w 333"/>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150" y="118"/>
                </a:moveTo>
                <a:cubicBezTo>
                  <a:pt x="150" y="136"/>
                  <a:pt x="135" y="151"/>
                  <a:pt x="117" y="151"/>
                </a:cubicBezTo>
                <a:cubicBezTo>
                  <a:pt x="98" y="151"/>
                  <a:pt x="83" y="136"/>
                  <a:pt x="83" y="118"/>
                </a:cubicBezTo>
                <a:cubicBezTo>
                  <a:pt x="83" y="100"/>
                  <a:pt x="98" y="85"/>
                  <a:pt x="117" y="85"/>
                </a:cubicBezTo>
                <a:cubicBezTo>
                  <a:pt x="135" y="85"/>
                  <a:pt x="150" y="100"/>
                  <a:pt x="150" y="118"/>
                </a:cubicBezTo>
                <a:close/>
                <a:moveTo>
                  <a:pt x="150" y="218"/>
                </a:moveTo>
                <a:cubicBezTo>
                  <a:pt x="150" y="236"/>
                  <a:pt x="135" y="251"/>
                  <a:pt x="117" y="251"/>
                </a:cubicBezTo>
                <a:cubicBezTo>
                  <a:pt x="98" y="251"/>
                  <a:pt x="83" y="236"/>
                  <a:pt x="83" y="218"/>
                </a:cubicBezTo>
                <a:cubicBezTo>
                  <a:pt x="83" y="200"/>
                  <a:pt x="98" y="185"/>
                  <a:pt x="117" y="185"/>
                </a:cubicBezTo>
                <a:cubicBezTo>
                  <a:pt x="135" y="185"/>
                  <a:pt x="150" y="200"/>
                  <a:pt x="150" y="218"/>
                </a:cubicBezTo>
                <a:close/>
                <a:moveTo>
                  <a:pt x="250" y="118"/>
                </a:moveTo>
                <a:cubicBezTo>
                  <a:pt x="250" y="136"/>
                  <a:pt x="235" y="151"/>
                  <a:pt x="217" y="151"/>
                </a:cubicBezTo>
                <a:cubicBezTo>
                  <a:pt x="198" y="151"/>
                  <a:pt x="183" y="136"/>
                  <a:pt x="183" y="118"/>
                </a:cubicBezTo>
                <a:cubicBezTo>
                  <a:pt x="183" y="100"/>
                  <a:pt x="198" y="85"/>
                  <a:pt x="217" y="85"/>
                </a:cubicBezTo>
                <a:cubicBezTo>
                  <a:pt x="235" y="85"/>
                  <a:pt x="250" y="100"/>
                  <a:pt x="250" y="118"/>
                </a:cubicBezTo>
                <a:close/>
                <a:moveTo>
                  <a:pt x="300" y="283"/>
                </a:moveTo>
                <a:cubicBezTo>
                  <a:pt x="300" y="292"/>
                  <a:pt x="293" y="300"/>
                  <a:pt x="283" y="300"/>
                </a:cubicBezTo>
                <a:lnTo>
                  <a:pt x="50" y="300"/>
                </a:lnTo>
                <a:cubicBezTo>
                  <a:pt x="41" y="300"/>
                  <a:pt x="33" y="292"/>
                  <a:pt x="33" y="283"/>
                </a:cubicBezTo>
                <a:lnTo>
                  <a:pt x="33" y="50"/>
                </a:lnTo>
                <a:cubicBezTo>
                  <a:pt x="33" y="40"/>
                  <a:pt x="41" y="33"/>
                  <a:pt x="50" y="33"/>
                </a:cubicBezTo>
                <a:lnTo>
                  <a:pt x="283" y="33"/>
                </a:lnTo>
                <a:cubicBezTo>
                  <a:pt x="293" y="33"/>
                  <a:pt x="300" y="40"/>
                  <a:pt x="300" y="50"/>
                </a:cubicBezTo>
                <a:lnTo>
                  <a:pt x="300" y="283"/>
                </a:lnTo>
                <a:close/>
                <a:moveTo>
                  <a:pt x="300" y="0"/>
                </a:move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a:extLst>
              <a:ext uri="{FF2B5EF4-FFF2-40B4-BE49-F238E27FC236}">
                <a16:creationId xmlns:a16="http://schemas.microsoft.com/office/drawing/2014/main" id="{E2B70BDD-B4A8-45D2-8D71-0BCC13184B76}"/>
              </a:ext>
            </a:extLst>
          </p:cNvPr>
          <p:cNvSpPr>
            <a:spLocks noChangeAspect="1" noEditPoints="1"/>
          </p:cNvSpPr>
          <p:nvPr/>
        </p:nvSpPr>
        <p:spPr bwMode="auto">
          <a:xfrm>
            <a:off x="6718301" y="5067300"/>
            <a:ext cx="252413" cy="252413"/>
          </a:xfrm>
          <a:custGeom>
            <a:avLst/>
            <a:gdLst>
              <a:gd name="T0" fmla="*/ 150 w 334"/>
              <a:gd name="T1" fmla="*/ 218 h 333"/>
              <a:gd name="T2" fmla="*/ 117 w 334"/>
              <a:gd name="T3" fmla="*/ 251 h 333"/>
              <a:gd name="T4" fmla="*/ 84 w 334"/>
              <a:gd name="T5" fmla="*/ 218 h 333"/>
              <a:gd name="T6" fmla="*/ 117 w 334"/>
              <a:gd name="T7" fmla="*/ 185 h 333"/>
              <a:gd name="T8" fmla="*/ 150 w 334"/>
              <a:gd name="T9" fmla="*/ 218 h 333"/>
              <a:gd name="T10" fmla="*/ 250 w 334"/>
              <a:gd name="T11" fmla="*/ 118 h 333"/>
              <a:gd name="T12" fmla="*/ 217 w 334"/>
              <a:gd name="T13" fmla="*/ 151 h 333"/>
              <a:gd name="T14" fmla="*/ 184 w 334"/>
              <a:gd name="T15" fmla="*/ 118 h 333"/>
              <a:gd name="T16" fmla="*/ 217 w 334"/>
              <a:gd name="T17" fmla="*/ 85 h 333"/>
              <a:gd name="T18" fmla="*/ 250 w 334"/>
              <a:gd name="T19" fmla="*/ 118 h 333"/>
              <a:gd name="T20" fmla="*/ 300 w 334"/>
              <a:gd name="T21" fmla="*/ 283 h 333"/>
              <a:gd name="T22" fmla="*/ 284 w 334"/>
              <a:gd name="T23" fmla="*/ 300 h 333"/>
              <a:gd name="T24" fmla="*/ 50 w 334"/>
              <a:gd name="T25" fmla="*/ 300 h 333"/>
              <a:gd name="T26" fmla="*/ 34 w 334"/>
              <a:gd name="T27" fmla="*/ 283 h 333"/>
              <a:gd name="T28" fmla="*/ 34 w 334"/>
              <a:gd name="T29" fmla="*/ 50 h 333"/>
              <a:gd name="T30" fmla="*/ 50 w 334"/>
              <a:gd name="T31" fmla="*/ 33 h 333"/>
              <a:gd name="T32" fmla="*/ 284 w 334"/>
              <a:gd name="T33" fmla="*/ 33 h 333"/>
              <a:gd name="T34" fmla="*/ 300 w 334"/>
              <a:gd name="T35" fmla="*/ 50 h 333"/>
              <a:gd name="T36" fmla="*/ 300 w 334"/>
              <a:gd name="T37" fmla="*/ 283 h 333"/>
              <a:gd name="T38" fmla="*/ 300 w 334"/>
              <a:gd name="T39" fmla="*/ 0 h 333"/>
              <a:gd name="T40" fmla="*/ 34 w 334"/>
              <a:gd name="T41" fmla="*/ 0 h 333"/>
              <a:gd name="T42" fmla="*/ 0 w 334"/>
              <a:gd name="T43" fmla="*/ 33 h 333"/>
              <a:gd name="T44" fmla="*/ 0 w 334"/>
              <a:gd name="T45" fmla="*/ 300 h 333"/>
              <a:gd name="T46" fmla="*/ 34 w 334"/>
              <a:gd name="T47" fmla="*/ 333 h 333"/>
              <a:gd name="T48" fmla="*/ 300 w 334"/>
              <a:gd name="T49" fmla="*/ 333 h 333"/>
              <a:gd name="T50" fmla="*/ 334 w 334"/>
              <a:gd name="T51" fmla="*/ 300 h 333"/>
              <a:gd name="T52" fmla="*/ 334 w 334"/>
              <a:gd name="T53" fmla="*/ 33 h 333"/>
              <a:gd name="T54" fmla="*/ 300 w 334"/>
              <a:gd name="T5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4" h="333">
                <a:moveTo>
                  <a:pt x="150" y="218"/>
                </a:moveTo>
                <a:cubicBezTo>
                  <a:pt x="150" y="236"/>
                  <a:pt x="135" y="251"/>
                  <a:pt x="117" y="251"/>
                </a:cubicBezTo>
                <a:cubicBezTo>
                  <a:pt x="99" y="251"/>
                  <a:pt x="84" y="236"/>
                  <a:pt x="84" y="218"/>
                </a:cubicBezTo>
                <a:cubicBezTo>
                  <a:pt x="84" y="200"/>
                  <a:pt x="99" y="185"/>
                  <a:pt x="117" y="185"/>
                </a:cubicBezTo>
                <a:cubicBezTo>
                  <a:pt x="135" y="185"/>
                  <a:pt x="150" y="200"/>
                  <a:pt x="150" y="218"/>
                </a:cubicBezTo>
                <a:close/>
                <a:moveTo>
                  <a:pt x="250" y="118"/>
                </a:moveTo>
                <a:cubicBezTo>
                  <a:pt x="250" y="136"/>
                  <a:pt x="235" y="151"/>
                  <a:pt x="217" y="151"/>
                </a:cubicBezTo>
                <a:cubicBezTo>
                  <a:pt x="199" y="151"/>
                  <a:pt x="184" y="136"/>
                  <a:pt x="184" y="118"/>
                </a:cubicBezTo>
                <a:cubicBezTo>
                  <a:pt x="184" y="100"/>
                  <a:pt x="199" y="85"/>
                  <a:pt x="217" y="85"/>
                </a:cubicBezTo>
                <a:cubicBezTo>
                  <a:pt x="235" y="85"/>
                  <a:pt x="250" y="100"/>
                  <a:pt x="250" y="118"/>
                </a:cubicBezTo>
                <a:close/>
                <a:moveTo>
                  <a:pt x="300" y="283"/>
                </a:moveTo>
                <a:cubicBezTo>
                  <a:pt x="300" y="292"/>
                  <a:pt x="293" y="300"/>
                  <a:pt x="284" y="300"/>
                </a:cubicBezTo>
                <a:lnTo>
                  <a:pt x="50" y="300"/>
                </a:lnTo>
                <a:cubicBezTo>
                  <a:pt x="41" y="300"/>
                  <a:pt x="34" y="292"/>
                  <a:pt x="34" y="283"/>
                </a:cubicBezTo>
                <a:lnTo>
                  <a:pt x="34" y="50"/>
                </a:lnTo>
                <a:cubicBezTo>
                  <a:pt x="34" y="40"/>
                  <a:pt x="41" y="33"/>
                  <a:pt x="50" y="33"/>
                </a:cubicBezTo>
                <a:lnTo>
                  <a:pt x="284" y="33"/>
                </a:lnTo>
                <a:cubicBezTo>
                  <a:pt x="293" y="33"/>
                  <a:pt x="300" y="40"/>
                  <a:pt x="300" y="50"/>
                </a:cubicBezTo>
                <a:lnTo>
                  <a:pt x="300" y="283"/>
                </a:lnTo>
                <a:close/>
                <a:moveTo>
                  <a:pt x="300" y="0"/>
                </a:moveTo>
                <a:lnTo>
                  <a:pt x="34" y="0"/>
                </a:lnTo>
                <a:cubicBezTo>
                  <a:pt x="15" y="0"/>
                  <a:pt x="0" y="15"/>
                  <a:pt x="0" y="33"/>
                </a:cubicBezTo>
                <a:lnTo>
                  <a:pt x="0" y="300"/>
                </a:lnTo>
                <a:cubicBezTo>
                  <a:pt x="0" y="318"/>
                  <a:pt x="15" y="333"/>
                  <a:pt x="34" y="333"/>
                </a:cubicBezTo>
                <a:lnTo>
                  <a:pt x="300" y="333"/>
                </a:lnTo>
                <a:cubicBezTo>
                  <a:pt x="319" y="333"/>
                  <a:pt x="334" y="318"/>
                  <a:pt x="334" y="300"/>
                </a:cubicBezTo>
                <a:lnTo>
                  <a:pt x="334" y="33"/>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a:extLst>
              <a:ext uri="{FF2B5EF4-FFF2-40B4-BE49-F238E27FC236}">
                <a16:creationId xmlns:a16="http://schemas.microsoft.com/office/drawing/2014/main" id="{63176752-5200-43B9-A47F-843808225AB1}"/>
              </a:ext>
            </a:extLst>
          </p:cNvPr>
          <p:cNvSpPr>
            <a:spLocks noChangeAspect="1" noEditPoints="1"/>
          </p:cNvSpPr>
          <p:nvPr/>
        </p:nvSpPr>
        <p:spPr bwMode="auto">
          <a:xfrm>
            <a:off x="6216651" y="5067300"/>
            <a:ext cx="250825" cy="252413"/>
          </a:xfrm>
          <a:custGeom>
            <a:avLst/>
            <a:gdLst>
              <a:gd name="T0" fmla="*/ 200 w 333"/>
              <a:gd name="T1" fmla="*/ 168 h 333"/>
              <a:gd name="T2" fmla="*/ 166 w 333"/>
              <a:gd name="T3" fmla="*/ 201 h 333"/>
              <a:gd name="T4" fmla="*/ 133 w 333"/>
              <a:gd name="T5" fmla="*/ 168 h 333"/>
              <a:gd name="T6" fmla="*/ 166 w 333"/>
              <a:gd name="T7" fmla="*/ 135 h 333"/>
              <a:gd name="T8" fmla="*/ 200 w 333"/>
              <a:gd name="T9" fmla="*/ 168 h 333"/>
              <a:gd name="T10" fmla="*/ 300 w 333"/>
              <a:gd name="T11" fmla="*/ 283 h 333"/>
              <a:gd name="T12" fmla="*/ 283 w 333"/>
              <a:gd name="T13" fmla="*/ 300 h 333"/>
              <a:gd name="T14" fmla="*/ 50 w 333"/>
              <a:gd name="T15" fmla="*/ 300 h 333"/>
              <a:gd name="T16" fmla="*/ 33 w 333"/>
              <a:gd name="T17" fmla="*/ 283 h 333"/>
              <a:gd name="T18" fmla="*/ 33 w 333"/>
              <a:gd name="T19" fmla="*/ 50 h 333"/>
              <a:gd name="T20" fmla="*/ 50 w 333"/>
              <a:gd name="T21" fmla="*/ 33 h 333"/>
              <a:gd name="T22" fmla="*/ 283 w 333"/>
              <a:gd name="T23" fmla="*/ 33 h 333"/>
              <a:gd name="T24" fmla="*/ 300 w 333"/>
              <a:gd name="T25" fmla="*/ 50 h 333"/>
              <a:gd name="T26" fmla="*/ 300 w 333"/>
              <a:gd name="T27" fmla="*/ 283 h 333"/>
              <a:gd name="T28" fmla="*/ 300 w 333"/>
              <a:gd name="T29" fmla="*/ 0 h 333"/>
              <a:gd name="T30" fmla="*/ 33 w 333"/>
              <a:gd name="T31" fmla="*/ 0 h 333"/>
              <a:gd name="T32" fmla="*/ 0 w 333"/>
              <a:gd name="T33" fmla="*/ 33 h 333"/>
              <a:gd name="T34" fmla="*/ 0 w 333"/>
              <a:gd name="T35" fmla="*/ 300 h 333"/>
              <a:gd name="T36" fmla="*/ 33 w 333"/>
              <a:gd name="T37" fmla="*/ 333 h 333"/>
              <a:gd name="T38" fmla="*/ 300 w 333"/>
              <a:gd name="T39" fmla="*/ 333 h 333"/>
              <a:gd name="T40" fmla="*/ 333 w 333"/>
              <a:gd name="T41" fmla="*/ 300 h 333"/>
              <a:gd name="T42" fmla="*/ 333 w 333"/>
              <a:gd name="T43" fmla="*/ 33 h 333"/>
              <a:gd name="T44" fmla="*/ 300 w 333"/>
              <a:gd name="T4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3">
                <a:moveTo>
                  <a:pt x="200" y="168"/>
                </a:moveTo>
                <a:cubicBezTo>
                  <a:pt x="200" y="186"/>
                  <a:pt x="185" y="201"/>
                  <a:pt x="166" y="201"/>
                </a:cubicBezTo>
                <a:cubicBezTo>
                  <a:pt x="148" y="201"/>
                  <a:pt x="133" y="186"/>
                  <a:pt x="133" y="168"/>
                </a:cubicBezTo>
                <a:cubicBezTo>
                  <a:pt x="133" y="150"/>
                  <a:pt x="148" y="135"/>
                  <a:pt x="166" y="135"/>
                </a:cubicBezTo>
                <a:cubicBezTo>
                  <a:pt x="185" y="135"/>
                  <a:pt x="200" y="150"/>
                  <a:pt x="200" y="168"/>
                </a:cubicBezTo>
                <a:close/>
                <a:moveTo>
                  <a:pt x="300" y="283"/>
                </a:moveTo>
                <a:cubicBezTo>
                  <a:pt x="300" y="292"/>
                  <a:pt x="292" y="300"/>
                  <a:pt x="283" y="300"/>
                </a:cubicBezTo>
                <a:lnTo>
                  <a:pt x="50" y="300"/>
                </a:lnTo>
                <a:cubicBezTo>
                  <a:pt x="40" y="300"/>
                  <a:pt x="33" y="292"/>
                  <a:pt x="33" y="283"/>
                </a:cubicBezTo>
                <a:lnTo>
                  <a:pt x="33" y="50"/>
                </a:lnTo>
                <a:cubicBezTo>
                  <a:pt x="33" y="40"/>
                  <a:pt x="40" y="33"/>
                  <a:pt x="50" y="33"/>
                </a:cubicBezTo>
                <a:lnTo>
                  <a:pt x="283" y="33"/>
                </a:lnTo>
                <a:cubicBezTo>
                  <a:pt x="292" y="33"/>
                  <a:pt x="300" y="40"/>
                  <a:pt x="300" y="50"/>
                </a:cubicBezTo>
                <a:lnTo>
                  <a:pt x="300" y="283"/>
                </a:lnTo>
                <a:close/>
                <a:moveTo>
                  <a:pt x="300" y="0"/>
                </a:move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a:extLst>
              <a:ext uri="{FF2B5EF4-FFF2-40B4-BE49-F238E27FC236}">
                <a16:creationId xmlns:a16="http://schemas.microsoft.com/office/drawing/2014/main" id="{7FF96DB7-B764-44C6-B947-587B0AE7498E}"/>
              </a:ext>
            </a:extLst>
          </p:cNvPr>
          <p:cNvSpPr>
            <a:spLocks noChangeAspect="1" noEditPoints="1"/>
          </p:cNvSpPr>
          <p:nvPr/>
        </p:nvSpPr>
        <p:spPr bwMode="auto">
          <a:xfrm>
            <a:off x="5713413" y="5067300"/>
            <a:ext cx="250825" cy="252413"/>
          </a:xfrm>
          <a:custGeom>
            <a:avLst/>
            <a:gdLst>
              <a:gd name="T0" fmla="*/ 167 w 333"/>
              <a:gd name="T1" fmla="*/ 135 h 333"/>
              <a:gd name="T2" fmla="*/ 133 w 333"/>
              <a:gd name="T3" fmla="*/ 168 h 333"/>
              <a:gd name="T4" fmla="*/ 167 w 333"/>
              <a:gd name="T5" fmla="*/ 201 h 333"/>
              <a:gd name="T6" fmla="*/ 200 w 333"/>
              <a:gd name="T7" fmla="*/ 168 h 333"/>
              <a:gd name="T8" fmla="*/ 167 w 333"/>
              <a:gd name="T9" fmla="*/ 135 h 333"/>
              <a:gd name="T10" fmla="*/ 300 w 333"/>
              <a:gd name="T11" fmla="*/ 50 h 333"/>
              <a:gd name="T12" fmla="*/ 283 w 333"/>
              <a:gd name="T13" fmla="*/ 33 h 333"/>
              <a:gd name="T14" fmla="*/ 50 w 333"/>
              <a:gd name="T15" fmla="*/ 33 h 333"/>
              <a:gd name="T16" fmla="*/ 33 w 333"/>
              <a:gd name="T17" fmla="*/ 50 h 333"/>
              <a:gd name="T18" fmla="*/ 33 w 333"/>
              <a:gd name="T19" fmla="*/ 283 h 333"/>
              <a:gd name="T20" fmla="*/ 50 w 333"/>
              <a:gd name="T21" fmla="*/ 300 h 333"/>
              <a:gd name="T22" fmla="*/ 283 w 333"/>
              <a:gd name="T23" fmla="*/ 300 h 333"/>
              <a:gd name="T24" fmla="*/ 300 w 333"/>
              <a:gd name="T25" fmla="*/ 283 h 333"/>
              <a:gd name="T26" fmla="*/ 300 w 333"/>
              <a:gd name="T27" fmla="*/ 50 h 333"/>
              <a:gd name="T28" fmla="*/ 333 w 333"/>
              <a:gd name="T29" fmla="*/ 33 h 333"/>
              <a:gd name="T30" fmla="*/ 333 w 333"/>
              <a:gd name="T31" fmla="*/ 300 h 333"/>
              <a:gd name="T32" fmla="*/ 300 w 333"/>
              <a:gd name="T33" fmla="*/ 333 h 333"/>
              <a:gd name="T34" fmla="*/ 33 w 333"/>
              <a:gd name="T35" fmla="*/ 333 h 333"/>
              <a:gd name="T36" fmla="*/ 0 w 333"/>
              <a:gd name="T37" fmla="*/ 300 h 333"/>
              <a:gd name="T38" fmla="*/ 0 w 333"/>
              <a:gd name="T39" fmla="*/ 33 h 333"/>
              <a:gd name="T40" fmla="*/ 33 w 333"/>
              <a:gd name="T41" fmla="*/ 0 h 333"/>
              <a:gd name="T42" fmla="*/ 300 w 333"/>
              <a:gd name="T43" fmla="*/ 0 h 333"/>
              <a:gd name="T44" fmla="*/ 333 w 333"/>
              <a:gd name="T45" fmla="*/ 33 h 333"/>
              <a:gd name="T46" fmla="*/ 100 w 333"/>
              <a:gd name="T47" fmla="*/ 135 h 333"/>
              <a:gd name="T48" fmla="*/ 133 w 333"/>
              <a:gd name="T49" fmla="*/ 101 h 333"/>
              <a:gd name="T50" fmla="*/ 100 w 333"/>
              <a:gd name="T51" fmla="*/ 68 h 333"/>
              <a:gd name="T52" fmla="*/ 67 w 333"/>
              <a:gd name="T53" fmla="*/ 101 h 333"/>
              <a:gd name="T54" fmla="*/ 100 w 333"/>
              <a:gd name="T55" fmla="*/ 135 h 333"/>
              <a:gd name="T56" fmla="*/ 100 w 333"/>
              <a:gd name="T57" fmla="*/ 201 h 333"/>
              <a:gd name="T58" fmla="*/ 67 w 333"/>
              <a:gd name="T59" fmla="*/ 235 h 333"/>
              <a:gd name="T60" fmla="*/ 100 w 333"/>
              <a:gd name="T61" fmla="*/ 268 h 333"/>
              <a:gd name="T62" fmla="*/ 133 w 333"/>
              <a:gd name="T63" fmla="*/ 235 h 333"/>
              <a:gd name="T64" fmla="*/ 100 w 333"/>
              <a:gd name="T65" fmla="*/ 201 h 333"/>
              <a:gd name="T66" fmla="*/ 233 w 333"/>
              <a:gd name="T67" fmla="*/ 68 h 333"/>
              <a:gd name="T68" fmla="*/ 200 w 333"/>
              <a:gd name="T69" fmla="*/ 101 h 333"/>
              <a:gd name="T70" fmla="*/ 233 w 333"/>
              <a:gd name="T71" fmla="*/ 135 h 333"/>
              <a:gd name="T72" fmla="*/ 267 w 333"/>
              <a:gd name="T73" fmla="*/ 101 h 333"/>
              <a:gd name="T74" fmla="*/ 233 w 333"/>
              <a:gd name="T75" fmla="*/ 68 h 333"/>
              <a:gd name="T76" fmla="*/ 267 w 333"/>
              <a:gd name="T77" fmla="*/ 235 h 333"/>
              <a:gd name="T78" fmla="*/ 233 w 333"/>
              <a:gd name="T79" fmla="*/ 268 h 333"/>
              <a:gd name="T80" fmla="*/ 200 w 333"/>
              <a:gd name="T81" fmla="*/ 235 h 333"/>
              <a:gd name="T82" fmla="*/ 233 w 333"/>
              <a:gd name="T83" fmla="*/ 201 h 333"/>
              <a:gd name="T84" fmla="*/ 267 w 333"/>
              <a:gd name="T85" fmla="*/ 23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167" y="135"/>
                </a:moveTo>
                <a:cubicBezTo>
                  <a:pt x="148" y="135"/>
                  <a:pt x="133" y="150"/>
                  <a:pt x="133" y="168"/>
                </a:cubicBezTo>
                <a:cubicBezTo>
                  <a:pt x="133" y="186"/>
                  <a:pt x="148" y="201"/>
                  <a:pt x="167" y="201"/>
                </a:cubicBezTo>
                <a:cubicBezTo>
                  <a:pt x="185" y="201"/>
                  <a:pt x="200" y="186"/>
                  <a:pt x="200" y="168"/>
                </a:cubicBezTo>
                <a:cubicBezTo>
                  <a:pt x="200" y="150"/>
                  <a:pt x="185" y="135"/>
                  <a:pt x="167" y="135"/>
                </a:cubicBezTo>
                <a:close/>
                <a:moveTo>
                  <a:pt x="300" y="50"/>
                </a:moveTo>
                <a:cubicBezTo>
                  <a:pt x="300" y="40"/>
                  <a:pt x="293" y="33"/>
                  <a:pt x="283" y="33"/>
                </a:cubicBezTo>
                <a:lnTo>
                  <a:pt x="50" y="33"/>
                </a:lnTo>
                <a:cubicBezTo>
                  <a:pt x="41" y="33"/>
                  <a:pt x="33" y="40"/>
                  <a:pt x="33" y="50"/>
                </a:cubicBezTo>
                <a:lnTo>
                  <a:pt x="33" y="283"/>
                </a:lnTo>
                <a:cubicBezTo>
                  <a:pt x="33" y="292"/>
                  <a:pt x="41" y="300"/>
                  <a:pt x="50" y="300"/>
                </a:cubicBezTo>
                <a:lnTo>
                  <a:pt x="283" y="300"/>
                </a:lnTo>
                <a:cubicBezTo>
                  <a:pt x="293" y="300"/>
                  <a:pt x="300" y="292"/>
                  <a:pt x="300" y="283"/>
                </a:cubicBezTo>
                <a:lnTo>
                  <a:pt x="300" y="50"/>
                </a:lnTo>
                <a:close/>
                <a:moveTo>
                  <a:pt x="333" y="33"/>
                </a:moveTo>
                <a:lnTo>
                  <a:pt x="333" y="300"/>
                </a:lnTo>
                <a:cubicBezTo>
                  <a:pt x="333" y="318"/>
                  <a:pt x="318" y="333"/>
                  <a:pt x="300" y="333"/>
                </a:cubicBezTo>
                <a:lnTo>
                  <a:pt x="33" y="333"/>
                </a:lnTo>
                <a:cubicBezTo>
                  <a:pt x="15" y="333"/>
                  <a:pt x="0" y="318"/>
                  <a:pt x="0" y="300"/>
                </a:cubicBezTo>
                <a:lnTo>
                  <a:pt x="0" y="33"/>
                </a:lnTo>
                <a:cubicBezTo>
                  <a:pt x="0" y="15"/>
                  <a:pt x="15" y="0"/>
                  <a:pt x="33" y="0"/>
                </a:cubicBezTo>
                <a:lnTo>
                  <a:pt x="300" y="0"/>
                </a:lnTo>
                <a:cubicBezTo>
                  <a:pt x="318" y="0"/>
                  <a:pt x="333" y="15"/>
                  <a:pt x="333" y="33"/>
                </a:cubicBezTo>
                <a:close/>
                <a:moveTo>
                  <a:pt x="100" y="135"/>
                </a:moveTo>
                <a:cubicBezTo>
                  <a:pt x="118" y="135"/>
                  <a:pt x="133" y="120"/>
                  <a:pt x="133" y="101"/>
                </a:cubicBezTo>
                <a:cubicBezTo>
                  <a:pt x="133" y="83"/>
                  <a:pt x="118" y="68"/>
                  <a:pt x="100" y="68"/>
                </a:cubicBezTo>
                <a:cubicBezTo>
                  <a:pt x="82" y="68"/>
                  <a:pt x="67" y="83"/>
                  <a:pt x="67" y="101"/>
                </a:cubicBezTo>
                <a:cubicBezTo>
                  <a:pt x="67" y="120"/>
                  <a:pt x="82" y="135"/>
                  <a:pt x="100" y="135"/>
                </a:cubicBezTo>
                <a:close/>
                <a:moveTo>
                  <a:pt x="100" y="201"/>
                </a:moveTo>
                <a:cubicBezTo>
                  <a:pt x="82" y="201"/>
                  <a:pt x="67" y="216"/>
                  <a:pt x="67" y="235"/>
                </a:cubicBezTo>
                <a:cubicBezTo>
                  <a:pt x="67" y="253"/>
                  <a:pt x="82" y="268"/>
                  <a:pt x="100" y="268"/>
                </a:cubicBezTo>
                <a:cubicBezTo>
                  <a:pt x="118" y="268"/>
                  <a:pt x="133" y="253"/>
                  <a:pt x="133" y="235"/>
                </a:cubicBezTo>
                <a:cubicBezTo>
                  <a:pt x="133" y="216"/>
                  <a:pt x="118" y="201"/>
                  <a:pt x="100" y="201"/>
                </a:cubicBezTo>
                <a:close/>
                <a:moveTo>
                  <a:pt x="233" y="68"/>
                </a:moveTo>
                <a:cubicBezTo>
                  <a:pt x="215" y="68"/>
                  <a:pt x="200" y="83"/>
                  <a:pt x="200" y="101"/>
                </a:cubicBezTo>
                <a:cubicBezTo>
                  <a:pt x="200" y="120"/>
                  <a:pt x="215" y="135"/>
                  <a:pt x="233" y="135"/>
                </a:cubicBezTo>
                <a:cubicBezTo>
                  <a:pt x="252" y="135"/>
                  <a:pt x="267" y="120"/>
                  <a:pt x="267" y="101"/>
                </a:cubicBezTo>
                <a:cubicBezTo>
                  <a:pt x="267" y="83"/>
                  <a:pt x="252" y="68"/>
                  <a:pt x="233" y="68"/>
                </a:cubicBezTo>
                <a:close/>
                <a:moveTo>
                  <a:pt x="267" y="235"/>
                </a:moveTo>
                <a:cubicBezTo>
                  <a:pt x="267" y="253"/>
                  <a:pt x="252" y="268"/>
                  <a:pt x="233" y="268"/>
                </a:cubicBezTo>
                <a:cubicBezTo>
                  <a:pt x="215" y="268"/>
                  <a:pt x="200" y="253"/>
                  <a:pt x="200" y="235"/>
                </a:cubicBezTo>
                <a:cubicBezTo>
                  <a:pt x="200" y="216"/>
                  <a:pt x="215" y="201"/>
                  <a:pt x="233" y="201"/>
                </a:cubicBezTo>
                <a:cubicBezTo>
                  <a:pt x="252" y="201"/>
                  <a:pt x="267" y="216"/>
                  <a:pt x="267" y="2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a:extLst>
              <a:ext uri="{FF2B5EF4-FFF2-40B4-BE49-F238E27FC236}">
                <a16:creationId xmlns:a16="http://schemas.microsoft.com/office/drawing/2014/main" id="{CB72214D-F5F3-4F31-9FED-15AF8A1C823B}"/>
              </a:ext>
            </a:extLst>
          </p:cNvPr>
          <p:cNvSpPr>
            <a:spLocks noChangeAspect="1" noEditPoints="1"/>
          </p:cNvSpPr>
          <p:nvPr/>
        </p:nvSpPr>
        <p:spPr bwMode="auto">
          <a:xfrm>
            <a:off x="5210176" y="5067300"/>
            <a:ext cx="250825" cy="252413"/>
          </a:xfrm>
          <a:custGeom>
            <a:avLst/>
            <a:gdLst>
              <a:gd name="T0" fmla="*/ 234 w 334"/>
              <a:gd name="T1" fmla="*/ 135 h 333"/>
              <a:gd name="T2" fmla="*/ 200 w 334"/>
              <a:gd name="T3" fmla="*/ 168 h 333"/>
              <a:gd name="T4" fmla="*/ 234 w 334"/>
              <a:gd name="T5" fmla="*/ 201 h 333"/>
              <a:gd name="T6" fmla="*/ 267 w 334"/>
              <a:gd name="T7" fmla="*/ 168 h 333"/>
              <a:gd name="T8" fmla="*/ 234 w 334"/>
              <a:gd name="T9" fmla="*/ 135 h 333"/>
              <a:gd name="T10" fmla="*/ 100 w 334"/>
              <a:gd name="T11" fmla="*/ 135 h 333"/>
              <a:gd name="T12" fmla="*/ 67 w 334"/>
              <a:gd name="T13" fmla="*/ 168 h 333"/>
              <a:gd name="T14" fmla="*/ 100 w 334"/>
              <a:gd name="T15" fmla="*/ 201 h 333"/>
              <a:gd name="T16" fmla="*/ 134 w 334"/>
              <a:gd name="T17" fmla="*/ 168 h 333"/>
              <a:gd name="T18" fmla="*/ 100 w 334"/>
              <a:gd name="T19" fmla="*/ 135 h 333"/>
              <a:gd name="T20" fmla="*/ 300 w 334"/>
              <a:gd name="T21" fmla="*/ 50 h 333"/>
              <a:gd name="T22" fmla="*/ 284 w 334"/>
              <a:gd name="T23" fmla="*/ 33 h 333"/>
              <a:gd name="T24" fmla="*/ 50 w 334"/>
              <a:gd name="T25" fmla="*/ 33 h 333"/>
              <a:gd name="T26" fmla="*/ 34 w 334"/>
              <a:gd name="T27" fmla="*/ 50 h 333"/>
              <a:gd name="T28" fmla="*/ 34 w 334"/>
              <a:gd name="T29" fmla="*/ 283 h 333"/>
              <a:gd name="T30" fmla="*/ 50 w 334"/>
              <a:gd name="T31" fmla="*/ 300 h 333"/>
              <a:gd name="T32" fmla="*/ 284 w 334"/>
              <a:gd name="T33" fmla="*/ 300 h 333"/>
              <a:gd name="T34" fmla="*/ 300 w 334"/>
              <a:gd name="T35" fmla="*/ 283 h 333"/>
              <a:gd name="T36" fmla="*/ 300 w 334"/>
              <a:gd name="T37" fmla="*/ 50 h 333"/>
              <a:gd name="T38" fmla="*/ 334 w 334"/>
              <a:gd name="T39" fmla="*/ 33 h 333"/>
              <a:gd name="T40" fmla="*/ 334 w 334"/>
              <a:gd name="T41" fmla="*/ 300 h 333"/>
              <a:gd name="T42" fmla="*/ 300 w 334"/>
              <a:gd name="T43" fmla="*/ 333 h 333"/>
              <a:gd name="T44" fmla="*/ 34 w 334"/>
              <a:gd name="T45" fmla="*/ 333 h 333"/>
              <a:gd name="T46" fmla="*/ 0 w 334"/>
              <a:gd name="T47" fmla="*/ 300 h 333"/>
              <a:gd name="T48" fmla="*/ 0 w 334"/>
              <a:gd name="T49" fmla="*/ 33 h 333"/>
              <a:gd name="T50" fmla="*/ 34 w 334"/>
              <a:gd name="T51" fmla="*/ 0 h 333"/>
              <a:gd name="T52" fmla="*/ 300 w 334"/>
              <a:gd name="T53" fmla="*/ 0 h 333"/>
              <a:gd name="T54" fmla="*/ 334 w 334"/>
              <a:gd name="T55" fmla="*/ 33 h 333"/>
              <a:gd name="T56" fmla="*/ 100 w 334"/>
              <a:gd name="T57" fmla="*/ 51 h 333"/>
              <a:gd name="T58" fmla="*/ 67 w 334"/>
              <a:gd name="T59" fmla="*/ 85 h 333"/>
              <a:gd name="T60" fmla="*/ 100 w 334"/>
              <a:gd name="T61" fmla="*/ 118 h 333"/>
              <a:gd name="T62" fmla="*/ 134 w 334"/>
              <a:gd name="T63" fmla="*/ 85 h 333"/>
              <a:gd name="T64" fmla="*/ 100 w 334"/>
              <a:gd name="T65" fmla="*/ 51 h 333"/>
              <a:gd name="T66" fmla="*/ 100 w 334"/>
              <a:gd name="T67" fmla="*/ 218 h 333"/>
              <a:gd name="T68" fmla="*/ 67 w 334"/>
              <a:gd name="T69" fmla="*/ 251 h 333"/>
              <a:gd name="T70" fmla="*/ 100 w 334"/>
              <a:gd name="T71" fmla="*/ 285 h 333"/>
              <a:gd name="T72" fmla="*/ 134 w 334"/>
              <a:gd name="T73" fmla="*/ 251 h 333"/>
              <a:gd name="T74" fmla="*/ 100 w 334"/>
              <a:gd name="T75" fmla="*/ 218 h 333"/>
              <a:gd name="T76" fmla="*/ 234 w 334"/>
              <a:gd name="T77" fmla="*/ 51 h 333"/>
              <a:gd name="T78" fmla="*/ 200 w 334"/>
              <a:gd name="T79" fmla="*/ 85 h 333"/>
              <a:gd name="T80" fmla="*/ 234 w 334"/>
              <a:gd name="T81" fmla="*/ 118 h 333"/>
              <a:gd name="T82" fmla="*/ 267 w 334"/>
              <a:gd name="T83" fmla="*/ 85 h 333"/>
              <a:gd name="T84" fmla="*/ 234 w 334"/>
              <a:gd name="T85" fmla="*/ 51 h 333"/>
              <a:gd name="T86" fmla="*/ 267 w 334"/>
              <a:gd name="T87" fmla="*/ 251 h 333"/>
              <a:gd name="T88" fmla="*/ 234 w 334"/>
              <a:gd name="T89" fmla="*/ 285 h 333"/>
              <a:gd name="T90" fmla="*/ 200 w 334"/>
              <a:gd name="T91" fmla="*/ 251 h 333"/>
              <a:gd name="T92" fmla="*/ 234 w 334"/>
              <a:gd name="T93" fmla="*/ 218 h 333"/>
              <a:gd name="T94" fmla="*/ 267 w 334"/>
              <a:gd name="T95" fmla="*/ 2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333">
                <a:moveTo>
                  <a:pt x="234" y="135"/>
                </a:moveTo>
                <a:cubicBezTo>
                  <a:pt x="215" y="135"/>
                  <a:pt x="200" y="150"/>
                  <a:pt x="200" y="168"/>
                </a:cubicBezTo>
                <a:cubicBezTo>
                  <a:pt x="200" y="186"/>
                  <a:pt x="215" y="201"/>
                  <a:pt x="234" y="201"/>
                </a:cubicBezTo>
                <a:cubicBezTo>
                  <a:pt x="252" y="201"/>
                  <a:pt x="267" y="186"/>
                  <a:pt x="267" y="168"/>
                </a:cubicBezTo>
                <a:cubicBezTo>
                  <a:pt x="267" y="150"/>
                  <a:pt x="252" y="135"/>
                  <a:pt x="234" y="135"/>
                </a:cubicBezTo>
                <a:close/>
                <a:moveTo>
                  <a:pt x="100" y="135"/>
                </a:moveTo>
                <a:cubicBezTo>
                  <a:pt x="82" y="135"/>
                  <a:pt x="67" y="150"/>
                  <a:pt x="67" y="168"/>
                </a:cubicBezTo>
                <a:cubicBezTo>
                  <a:pt x="67" y="186"/>
                  <a:pt x="82" y="201"/>
                  <a:pt x="100" y="201"/>
                </a:cubicBezTo>
                <a:cubicBezTo>
                  <a:pt x="119" y="201"/>
                  <a:pt x="134" y="186"/>
                  <a:pt x="134" y="168"/>
                </a:cubicBezTo>
                <a:cubicBezTo>
                  <a:pt x="134" y="150"/>
                  <a:pt x="119" y="135"/>
                  <a:pt x="100" y="135"/>
                </a:cubicBezTo>
                <a:close/>
                <a:moveTo>
                  <a:pt x="300" y="50"/>
                </a:moveTo>
                <a:cubicBezTo>
                  <a:pt x="300" y="40"/>
                  <a:pt x="293" y="33"/>
                  <a:pt x="284" y="33"/>
                </a:cubicBezTo>
                <a:lnTo>
                  <a:pt x="50" y="33"/>
                </a:lnTo>
                <a:cubicBezTo>
                  <a:pt x="41" y="33"/>
                  <a:pt x="34" y="40"/>
                  <a:pt x="34" y="50"/>
                </a:cubicBezTo>
                <a:lnTo>
                  <a:pt x="34" y="283"/>
                </a:lnTo>
                <a:cubicBezTo>
                  <a:pt x="34" y="292"/>
                  <a:pt x="41" y="300"/>
                  <a:pt x="50" y="300"/>
                </a:cubicBezTo>
                <a:lnTo>
                  <a:pt x="284" y="300"/>
                </a:lnTo>
                <a:cubicBezTo>
                  <a:pt x="293" y="300"/>
                  <a:pt x="300" y="292"/>
                  <a:pt x="300" y="283"/>
                </a:cubicBezTo>
                <a:lnTo>
                  <a:pt x="300" y="50"/>
                </a:lnTo>
                <a:close/>
                <a:moveTo>
                  <a:pt x="334" y="33"/>
                </a:moveTo>
                <a:lnTo>
                  <a:pt x="334" y="300"/>
                </a:lnTo>
                <a:cubicBezTo>
                  <a:pt x="334" y="318"/>
                  <a:pt x="319" y="333"/>
                  <a:pt x="300" y="333"/>
                </a:cubicBezTo>
                <a:lnTo>
                  <a:pt x="34" y="333"/>
                </a:lnTo>
                <a:cubicBezTo>
                  <a:pt x="15" y="333"/>
                  <a:pt x="0" y="318"/>
                  <a:pt x="0" y="300"/>
                </a:cubicBezTo>
                <a:lnTo>
                  <a:pt x="0" y="33"/>
                </a:lnTo>
                <a:cubicBezTo>
                  <a:pt x="0" y="15"/>
                  <a:pt x="15" y="0"/>
                  <a:pt x="34" y="0"/>
                </a:cubicBezTo>
                <a:lnTo>
                  <a:pt x="300" y="0"/>
                </a:lnTo>
                <a:cubicBezTo>
                  <a:pt x="319" y="0"/>
                  <a:pt x="334" y="15"/>
                  <a:pt x="334" y="33"/>
                </a:cubicBezTo>
                <a:close/>
                <a:moveTo>
                  <a:pt x="100" y="51"/>
                </a:moveTo>
                <a:cubicBezTo>
                  <a:pt x="82" y="51"/>
                  <a:pt x="67" y="66"/>
                  <a:pt x="67" y="85"/>
                </a:cubicBezTo>
                <a:cubicBezTo>
                  <a:pt x="67" y="103"/>
                  <a:pt x="82" y="118"/>
                  <a:pt x="100" y="118"/>
                </a:cubicBezTo>
                <a:cubicBezTo>
                  <a:pt x="119" y="118"/>
                  <a:pt x="134" y="103"/>
                  <a:pt x="134" y="85"/>
                </a:cubicBezTo>
                <a:cubicBezTo>
                  <a:pt x="134" y="66"/>
                  <a:pt x="119" y="51"/>
                  <a:pt x="100" y="51"/>
                </a:cubicBezTo>
                <a:close/>
                <a:moveTo>
                  <a:pt x="100" y="218"/>
                </a:moveTo>
                <a:cubicBezTo>
                  <a:pt x="82" y="218"/>
                  <a:pt x="67" y="233"/>
                  <a:pt x="67" y="251"/>
                </a:cubicBezTo>
                <a:cubicBezTo>
                  <a:pt x="67" y="270"/>
                  <a:pt x="82" y="285"/>
                  <a:pt x="100" y="285"/>
                </a:cubicBezTo>
                <a:cubicBezTo>
                  <a:pt x="119" y="285"/>
                  <a:pt x="134" y="270"/>
                  <a:pt x="134" y="251"/>
                </a:cubicBezTo>
                <a:cubicBezTo>
                  <a:pt x="134" y="233"/>
                  <a:pt x="119" y="218"/>
                  <a:pt x="100" y="218"/>
                </a:cubicBezTo>
                <a:close/>
                <a:moveTo>
                  <a:pt x="234" y="51"/>
                </a:moveTo>
                <a:cubicBezTo>
                  <a:pt x="215" y="51"/>
                  <a:pt x="200" y="66"/>
                  <a:pt x="200" y="85"/>
                </a:cubicBezTo>
                <a:cubicBezTo>
                  <a:pt x="200" y="103"/>
                  <a:pt x="215" y="118"/>
                  <a:pt x="234" y="118"/>
                </a:cubicBezTo>
                <a:cubicBezTo>
                  <a:pt x="252" y="118"/>
                  <a:pt x="267" y="103"/>
                  <a:pt x="267" y="85"/>
                </a:cubicBezTo>
                <a:cubicBezTo>
                  <a:pt x="267" y="66"/>
                  <a:pt x="252" y="51"/>
                  <a:pt x="234" y="51"/>
                </a:cubicBezTo>
                <a:close/>
                <a:moveTo>
                  <a:pt x="267" y="251"/>
                </a:moveTo>
                <a:cubicBezTo>
                  <a:pt x="267" y="270"/>
                  <a:pt x="252" y="285"/>
                  <a:pt x="234" y="285"/>
                </a:cubicBezTo>
                <a:cubicBezTo>
                  <a:pt x="215" y="285"/>
                  <a:pt x="200" y="270"/>
                  <a:pt x="200" y="251"/>
                </a:cubicBezTo>
                <a:cubicBezTo>
                  <a:pt x="200" y="233"/>
                  <a:pt x="215" y="218"/>
                  <a:pt x="234" y="218"/>
                </a:cubicBezTo>
                <a:cubicBezTo>
                  <a:pt x="252" y="218"/>
                  <a:pt x="267" y="233"/>
                  <a:pt x="267" y="2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a:extLst>
              <a:ext uri="{FF2B5EF4-FFF2-40B4-BE49-F238E27FC236}">
                <a16:creationId xmlns:a16="http://schemas.microsoft.com/office/drawing/2014/main" id="{528C4827-1029-4BF4-AB2E-82609183A5A2}"/>
              </a:ext>
            </a:extLst>
          </p:cNvPr>
          <p:cNvSpPr>
            <a:spLocks noChangeAspect="1" noEditPoints="1"/>
          </p:cNvSpPr>
          <p:nvPr/>
        </p:nvSpPr>
        <p:spPr bwMode="auto">
          <a:xfrm>
            <a:off x="4706938" y="5067300"/>
            <a:ext cx="227013" cy="252413"/>
          </a:xfrm>
          <a:custGeom>
            <a:avLst/>
            <a:gdLst>
              <a:gd name="T0" fmla="*/ 200 w 300"/>
              <a:gd name="T1" fmla="*/ 233 h 333"/>
              <a:gd name="T2" fmla="*/ 116 w 300"/>
              <a:gd name="T3" fmla="*/ 233 h 333"/>
              <a:gd name="T4" fmla="*/ 100 w 300"/>
              <a:gd name="T5" fmla="*/ 216 h 333"/>
              <a:gd name="T6" fmla="*/ 100 w 300"/>
              <a:gd name="T7" fmla="*/ 116 h 333"/>
              <a:gd name="T8" fmla="*/ 116 w 300"/>
              <a:gd name="T9" fmla="*/ 100 h 333"/>
              <a:gd name="T10" fmla="*/ 183 w 300"/>
              <a:gd name="T11" fmla="*/ 100 h 333"/>
              <a:gd name="T12" fmla="*/ 200 w 300"/>
              <a:gd name="T13" fmla="*/ 116 h 333"/>
              <a:gd name="T14" fmla="*/ 200 w 300"/>
              <a:gd name="T15" fmla="*/ 233 h 333"/>
              <a:gd name="T16" fmla="*/ 200 w 300"/>
              <a:gd name="T17" fmla="*/ 66 h 333"/>
              <a:gd name="T18" fmla="*/ 100 w 300"/>
              <a:gd name="T19" fmla="*/ 66 h 333"/>
              <a:gd name="T20" fmla="*/ 66 w 300"/>
              <a:gd name="T21" fmla="*/ 100 h 333"/>
              <a:gd name="T22" fmla="*/ 66 w 300"/>
              <a:gd name="T23" fmla="*/ 233 h 333"/>
              <a:gd name="T24" fmla="*/ 100 w 300"/>
              <a:gd name="T25" fmla="*/ 266 h 333"/>
              <a:gd name="T26" fmla="*/ 266 w 300"/>
              <a:gd name="T27" fmla="*/ 266 h 333"/>
              <a:gd name="T28" fmla="*/ 300 w 300"/>
              <a:gd name="T29" fmla="*/ 233 h 333"/>
              <a:gd name="T30" fmla="*/ 300 w 300"/>
              <a:gd name="T31" fmla="*/ 33 h 333"/>
              <a:gd name="T32" fmla="*/ 266 w 300"/>
              <a:gd name="T33" fmla="*/ 0 h 333"/>
              <a:gd name="T34" fmla="*/ 33 w 300"/>
              <a:gd name="T35" fmla="*/ 0 h 333"/>
              <a:gd name="T36" fmla="*/ 0 w 300"/>
              <a:gd name="T37" fmla="*/ 33 h 333"/>
              <a:gd name="T38" fmla="*/ 0 w 300"/>
              <a:gd name="T39" fmla="*/ 300 h 333"/>
              <a:gd name="T40" fmla="*/ 33 w 300"/>
              <a:gd name="T41" fmla="*/ 333 h 333"/>
              <a:gd name="T42" fmla="*/ 283 w 300"/>
              <a:gd name="T43" fmla="*/ 333 h 333"/>
              <a:gd name="T44" fmla="*/ 300 w 300"/>
              <a:gd name="T45" fmla="*/ 316 h 333"/>
              <a:gd name="T46" fmla="*/ 283 w 300"/>
              <a:gd name="T47" fmla="*/ 300 h 333"/>
              <a:gd name="T48" fmla="*/ 50 w 300"/>
              <a:gd name="T49" fmla="*/ 300 h 333"/>
              <a:gd name="T50" fmla="*/ 33 w 300"/>
              <a:gd name="T51" fmla="*/ 283 h 333"/>
              <a:gd name="T52" fmla="*/ 33 w 300"/>
              <a:gd name="T53" fmla="*/ 50 h 333"/>
              <a:gd name="T54" fmla="*/ 50 w 300"/>
              <a:gd name="T55" fmla="*/ 33 h 333"/>
              <a:gd name="T56" fmla="*/ 250 w 300"/>
              <a:gd name="T57" fmla="*/ 33 h 333"/>
              <a:gd name="T58" fmla="*/ 266 w 300"/>
              <a:gd name="T59" fmla="*/ 50 h 333"/>
              <a:gd name="T60" fmla="*/ 266 w 300"/>
              <a:gd name="T61" fmla="*/ 216 h 333"/>
              <a:gd name="T62" fmla="*/ 250 w 300"/>
              <a:gd name="T63" fmla="*/ 233 h 333"/>
              <a:gd name="T64" fmla="*/ 233 w 300"/>
              <a:gd name="T65" fmla="*/ 233 h 333"/>
              <a:gd name="T66" fmla="*/ 233 w 300"/>
              <a:gd name="T67" fmla="*/ 100 h 333"/>
              <a:gd name="T68" fmla="*/ 200 w 300"/>
              <a:gd name="T69"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0" h="333">
                <a:moveTo>
                  <a:pt x="200" y="233"/>
                </a:moveTo>
                <a:lnTo>
                  <a:pt x="116" y="233"/>
                </a:lnTo>
                <a:cubicBezTo>
                  <a:pt x="107" y="233"/>
                  <a:pt x="100" y="226"/>
                  <a:pt x="100" y="216"/>
                </a:cubicBezTo>
                <a:lnTo>
                  <a:pt x="100" y="116"/>
                </a:lnTo>
                <a:cubicBezTo>
                  <a:pt x="100" y="107"/>
                  <a:pt x="107" y="100"/>
                  <a:pt x="116" y="100"/>
                </a:cubicBezTo>
                <a:lnTo>
                  <a:pt x="183" y="100"/>
                </a:lnTo>
                <a:cubicBezTo>
                  <a:pt x="192" y="100"/>
                  <a:pt x="200" y="107"/>
                  <a:pt x="200" y="116"/>
                </a:cubicBezTo>
                <a:lnTo>
                  <a:pt x="200" y="233"/>
                </a:lnTo>
                <a:close/>
                <a:moveTo>
                  <a:pt x="200" y="66"/>
                </a:moveTo>
                <a:lnTo>
                  <a:pt x="100" y="66"/>
                </a:lnTo>
                <a:cubicBezTo>
                  <a:pt x="81" y="66"/>
                  <a:pt x="66" y="81"/>
                  <a:pt x="66" y="100"/>
                </a:cubicBezTo>
                <a:lnTo>
                  <a:pt x="66" y="233"/>
                </a:lnTo>
                <a:cubicBezTo>
                  <a:pt x="66" y="251"/>
                  <a:pt x="81" y="266"/>
                  <a:pt x="100" y="266"/>
                </a:cubicBezTo>
                <a:lnTo>
                  <a:pt x="266" y="266"/>
                </a:lnTo>
                <a:cubicBezTo>
                  <a:pt x="285" y="266"/>
                  <a:pt x="300" y="251"/>
                  <a:pt x="300" y="233"/>
                </a:cubicBezTo>
                <a:lnTo>
                  <a:pt x="300" y="33"/>
                </a:lnTo>
                <a:cubicBezTo>
                  <a:pt x="300" y="15"/>
                  <a:pt x="285" y="0"/>
                  <a:pt x="266" y="0"/>
                </a:cubicBezTo>
                <a:lnTo>
                  <a:pt x="33" y="0"/>
                </a:lnTo>
                <a:cubicBezTo>
                  <a:pt x="15" y="0"/>
                  <a:pt x="0" y="15"/>
                  <a:pt x="0" y="33"/>
                </a:cubicBezTo>
                <a:lnTo>
                  <a:pt x="0" y="300"/>
                </a:lnTo>
                <a:cubicBezTo>
                  <a:pt x="0" y="318"/>
                  <a:pt x="15" y="333"/>
                  <a:pt x="33" y="333"/>
                </a:cubicBezTo>
                <a:lnTo>
                  <a:pt x="283" y="333"/>
                </a:lnTo>
                <a:cubicBezTo>
                  <a:pt x="292" y="333"/>
                  <a:pt x="300" y="326"/>
                  <a:pt x="300" y="316"/>
                </a:cubicBezTo>
                <a:cubicBezTo>
                  <a:pt x="300" y="307"/>
                  <a:pt x="292" y="300"/>
                  <a:pt x="283" y="300"/>
                </a:cubicBezTo>
                <a:lnTo>
                  <a:pt x="50" y="300"/>
                </a:lnTo>
                <a:cubicBezTo>
                  <a:pt x="40" y="300"/>
                  <a:pt x="33" y="292"/>
                  <a:pt x="33" y="283"/>
                </a:cubicBezTo>
                <a:lnTo>
                  <a:pt x="33" y="50"/>
                </a:lnTo>
                <a:cubicBezTo>
                  <a:pt x="33" y="40"/>
                  <a:pt x="40" y="33"/>
                  <a:pt x="50" y="33"/>
                </a:cubicBezTo>
                <a:lnTo>
                  <a:pt x="250" y="33"/>
                </a:lnTo>
                <a:cubicBezTo>
                  <a:pt x="259" y="33"/>
                  <a:pt x="266" y="40"/>
                  <a:pt x="266" y="50"/>
                </a:cubicBezTo>
                <a:lnTo>
                  <a:pt x="266" y="216"/>
                </a:lnTo>
                <a:cubicBezTo>
                  <a:pt x="266" y="226"/>
                  <a:pt x="259" y="233"/>
                  <a:pt x="250" y="233"/>
                </a:cubicBezTo>
                <a:lnTo>
                  <a:pt x="233" y="233"/>
                </a:lnTo>
                <a:lnTo>
                  <a:pt x="233" y="100"/>
                </a:lnTo>
                <a:cubicBezTo>
                  <a:pt x="233" y="81"/>
                  <a:pt x="218" y="66"/>
                  <a:pt x="200" y="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a:extLst>
              <a:ext uri="{FF2B5EF4-FFF2-40B4-BE49-F238E27FC236}">
                <a16:creationId xmlns:a16="http://schemas.microsoft.com/office/drawing/2014/main" id="{69D90B21-BD61-41B2-83A1-4631B8214818}"/>
              </a:ext>
            </a:extLst>
          </p:cNvPr>
          <p:cNvSpPr>
            <a:spLocks noChangeAspect="1" noEditPoints="1"/>
          </p:cNvSpPr>
          <p:nvPr/>
        </p:nvSpPr>
        <p:spPr bwMode="auto">
          <a:xfrm>
            <a:off x="4203701" y="5067300"/>
            <a:ext cx="227013" cy="252413"/>
          </a:xfrm>
          <a:custGeom>
            <a:avLst/>
            <a:gdLst>
              <a:gd name="T0" fmla="*/ 200 w 300"/>
              <a:gd name="T1" fmla="*/ 233 h 333"/>
              <a:gd name="T2" fmla="*/ 150 w 300"/>
              <a:gd name="T3" fmla="*/ 233 h 333"/>
              <a:gd name="T4" fmla="*/ 100 w 300"/>
              <a:gd name="T5" fmla="*/ 183 h 333"/>
              <a:gd name="T6" fmla="*/ 100 w 300"/>
              <a:gd name="T7" fmla="*/ 150 h 333"/>
              <a:gd name="T8" fmla="*/ 150 w 300"/>
              <a:gd name="T9" fmla="*/ 100 h 333"/>
              <a:gd name="T10" fmla="*/ 200 w 300"/>
              <a:gd name="T11" fmla="*/ 150 h 333"/>
              <a:gd name="T12" fmla="*/ 200 w 300"/>
              <a:gd name="T13" fmla="*/ 233 h 333"/>
              <a:gd name="T14" fmla="*/ 150 w 300"/>
              <a:gd name="T15" fmla="*/ 66 h 333"/>
              <a:gd name="T16" fmla="*/ 67 w 300"/>
              <a:gd name="T17" fmla="*/ 150 h 333"/>
              <a:gd name="T18" fmla="*/ 67 w 300"/>
              <a:gd name="T19" fmla="*/ 183 h 333"/>
              <a:gd name="T20" fmla="*/ 150 w 300"/>
              <a:gd name="T21" fmla="*/ 266 h 333"/>
              <a:gd name="T22" fmla="*/ 233 w 300"/>
              <a:gd name="T23" fmla="*/ 266 h 333"/>
              <a:gd name="T24" fmla="*/ 300 w 300"/>
              <a:gd name="T25" fmla="*/ 200 h 333"/>
              <a:gd name="T26" fmla="*/ 300 w 300"/>
              <a:gd name="T27" fmla="*/ 150 h 333"/>
              <a:gd name="T28" fmla="*/ 150 w 300"/>
              <a:gd name="T29" fmla="*/ 0 h 333"/>
              <a:gd name="T30" fmla="*/ 0 w 300"/>
              <a:gd name="T31" fmla="*/ 150 h 333"/>
              <a:gd name="T32" fmla="*/ 0 w 300"/>
              <a:gd name="T33" fmla="*/ 183 h 333"/>
              <a:gd name="T34" fmla="*/ 150 w 300"/>
              <a:gd name="T35" fmla="*/ 333 h 333"/>
              <a:gd name="T36" fmla="*/ 283 w 300"/>
              <a:gd name="T37" fmla="*/ 333 h 333"/>
              <a:gd name="T38" fmla="*/ 300 w 300"/>
              <a:gd name="T39" fmla="*/ 316 h 333"/>
              <a:gd name="T40" fmla="*/ 283 w 300"/>
              <a:gd name="T41" fmla="*/ 300 h 333"/>
              <a:gd name="T42" fmla="*/ 150 w 300"/>
              <a:gd name="T43" fmla="*/ 300 h 333"/>
              <a:gd name="T44" fmla="*/ 33 w 300"/>
              <a:gd name="T45" fmla="*/ 183 h 333"/>
              <a:gd name="T46" fmla="*/ 33 w 300"/>
              <a:gd name="T47" fmla="*/ 150 h 333"/>
              <a:gd name="T48" fmla="*/ 150 w 300"/>
              <a:gd name="T49" fmla="*/ 33 h 333"/>
              <a:gd name="T50" fmla="*/ 267 w 300"/>
              <a:gd name="T51" fmla="*/ 150 h 333"/>
              <a:gd name="T52" fmla="*/ 267 w 300"/>
              <a:gd name="T53" fmla="*/ 200 h 333"/>
              <a:gd name="T54" fmla="*/ 233 w 300"/>
              <a:gd name="T55" fmla="*/ 233 h 333"/>
              <a:gd name="T56" fmla="*/ 233 w 300"/>
              <a:gd name="T57" fmla="*/ 150 h 333"/>
              <a:gd name="T58" fmla="*/ 150 w 300"/>
              <a:gd name="T59"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0" h="333">
                <a:moveTo>
                  <a:pt x="200" y="233"/>
                </a:moveTo>
                <a:lnTo>
                  <a:pt x="150" y="233"/>
                </a:lnTo>
                <a:cubicBezTo>
                  <a:pt x="122" y="233"/>
                  <a:pt x="100" y="211"/>
                  <a:pt x="100" y="183"/>
                </a:cubicBezTo>
                <a:lnTo>
                  <a:pt x="100" y="150"/>
                </a:lnTo>
                <a:cubicBezTo>
                  <a:pt x="100" y="122"/>
                  <a:pt x="122" y="100"/>
                  <a:pt x="150" y="100"/>
                </a:cubicBezTo>
                <a:cubicBezTo>
                  <a:pt x="178" y="100"/>
                  <a:pt x="200" y="122"/>
                  <a:pt x="200" y="150"/>
                </a:cubicBezTo>
                <a:lnTo>
                  <a:pt x="200" y="233"/>
                </a:lnTo>
                <a:close/>
                <a:moveTo>
                  <a:pt x="150" y="66"/>
                </a:moveTo>
                <a:cubicBezTo>
                  <a:pt x="104" y="66"/>
                  <a:pt x="67" y="104"/>
                  <a:pt x="67" y="150"/>
                </a:cubicBezTo>
                <a:lnTo>
                  <a:pt x="67" y="183"/>
                </a:lnTo>
                <a:cubicBezTo>
                  <a:pt x="67" y="229"/>
                  <a:pt x="104" y="266"/>
                  <a:pt x="150" y="266"/>
                </a:cubicBezTo>
                <a:lnTo>
                  <a:pt x="233" y="266"/>
                </a:lnTo>
                <a:cubicBezTo>
                  <a:pt x="270" y="266"/>
                  <a:pt x="300" y="236"/>
                  <a:pt x="300" y="200"/>
                </a:cubicBezTo>
                <a:lnTo>
                  <a:pt x="300" y="150"/>
                </a:lnTo>
                <a:cubicBezTo>
                  <a:pt x="300" y="67"/>
                  <a:pt x="233" y="0"/>
                  <a:pt x="150" y="0"/>
                </a:cubicBezTo>
                <a:cubicBezTo>
                  <a:pt x="67" y="0"/>
                  <a:pt x="0" y="67"/>
                  <a:pt x="0" y="150"/>
                </a:cubicBezTo>
                <a:lnTo>
                  <a:pt x="0" y="183"/>
                </a:lnTo>
                <a:cubicBezTo>
                  <a:pt x="0" y="266"/>
                  <a:pt x="67" y="333"/>
                  <a:pt x="150" y="333"/>
                </a:cubicBezTo>
                <a:lnTo>
                  <a:pt x="283" y="333"/>
                </a:lnTo>
                <a:cubicBezTo>
                  <a:pt x="293" y="333"/>
                  <a:pt x="300" y="326"/>
                  <a:pt x="300" y="316"/>
                </a:cubicBezTo>
                <a:cubicBezTo>
                  <a:pt x="300" y="307"/>
                  <a:pt x="293" y="300"/>
                  <a:pt x="283" y="300"/>
                </a:cubicBezTo>
                <a:lnTo>
                  <a:pt x="150" y="300"/>
                </a:lnTo>
                <a:cubicBezTo>
                  <a:pt x="86" y="300"/>
                  <a:pt x="33" y="247"/>
                  <a:pt x="33" y="183"/>
                </a:cubicBezTo>
                <a:lnTo>
                  <a:pt x="33" y="150"/>
                </a:lnTo>
                <a:cubicBezTo>
                  <a:pt x="33" y="85"/>
                  <a:pt x="86" y="33"/>
                  <a:pt x="150" y="33"/>
                </a:cubicBezTo>
                <a:cubicBezTo>
                  <a:pt x="214" y="33"/>
                  <a:pt x="267" y="85"/>
                  <a:pt x="267" y="150"/>
                </a:cubicBezTo>
                <a:lnTo>
                  <a:pt x="267" y="200"/>
                </a:lnTo>
                <a:cubicBezTo>
                  <a:pt x="267" y="218"/>
                  <a:pt x="252" y="233"/>
                  <a:pt x="233" y="233"/>
                </a:cubicBezTo>
                <a:lnTo>
                  <a:pt x="233" y="150"/>
                </a:lnTo>
                <a:cubicBezTo>
                  <a:pt x="233" y="104"/>
                  <a:pt x="196" y="66"/>
                  <a:pt x="150" y="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2">
            <a:extLst>
              <a:ext uri="{FF2B5EF4-FFF2-40B4-BE49-F238E27FC236}">
                <a16:creationId xmlns:a16="http://schemas.microsoft.com/office/drawing/2014/main" id="{739958F2-741F-4DDE-AF21-3E43767A628D}"/>
              </a:ext>
            </a:extLst>
          </p:cNvPr>
          <p:cNvSpPr>
            <a:spLocks noChangeAspect="1" noEditPoints="1"/>
          </p:cNvSpPr>
          <p:nvPr/>
        </p:nvSpPr>
        <p:spPr bwMode="auto">
          <a:xfrm>
            <a:off x="3700463" y="5067300"/>
            <a:ext cx="227013" cy="252413"/>
          </a:xfrm>
          <a:custGeom>
            <a:avLst/>
            <a:gdLst>
              <a:gd name="T0" fmla="*/ 200 w 300"/>
              <a:gd name="T1" fmla="*/ 233 h 333"/>
              <a:gd name="T2" fmla="*/ 100 w 300"/>
              <a:gd name="T3" fmla="*/ 233 h 333"/>
              <a:gd name="T4" fmla="*/ 100 w 300"/>
              <a:gd name="T5" fmla="*/ 100 h 333"/>
              <a:gd name="T6" fmla="*/ 200 w 300"/>
              <a:gd name="T7" fmla="*/ 100 h 333"/>
              <a:gd name="T8" fmla="*/ 200 w 300"/>
              <a:gd name="T9" fmla="*/ 233 h 333"/>
              <a:gd name="T10" fmla="*/ 0 w 300"/>
              <a:gd name="T11" fmla="*/ 0 h 333"/>
              <a:gd name="T12" fmla="*/ 0 w 300"/>
              <a:gd name="T13" fmla="*/ 333 h 333"/>
              <a:gd name="T14" fmla="*/ 300 w 300"/>
              <a:gd name="T15" fmla="*/ 333 h 333"/>
              <a:gd name="T16" fmla="*/ 300 w 300"/>
              <a:gd name="T17" fmla="*/ 300 h 333"/>
              <a:gd name="T18" fmla="*/ 34 w 300"/>
              <a:gd name="T19" fmla="*/ 300 h 333"/>
              <a:gd name="T20" fmla="*/ 34 w 300"/>
              <a:gd name="T21" fmla="*/ 33 h 333"/>
              <a:gd name="T22" fmla="*/ 267 w 300"/>
              <a:gd name="T23" fmla="*/ 33 h 333"/>
              <a:gd name="T24" fmla="*/ 267 w 300"/>
              <a:gd name="T25" fmla="*/ 233 h 333"/>
              <a:gd name="T26" fmla="*/ 234 w 300"/>
              <a:gd name="T27" fmla="*/ 233 h 333"/>
              <a:gd name="T28" fmla="*/ 234 w 300"/>
              <a:gd name="T29" fmla="*/ 66 h 333"/>
              <a:gd name="T30" fmla="*/ 67 w 300"/>
              <a:gd name="T31" fmla="*/ 66 h 333"/>
              <a:gd name="T32" fmla="*/ 67 w 300"/>
              <a:gd name="T33" fmla="*/ 266 h 333"/>
              <a:gd name="T34" fmla="*/ 300 w 300"/>
              <a:gd name="T35" fmla="*/ 266 h 333"/>
              <a:gd name="T36" fmla="*/ 300 w 300"/>
              <a:gd name="T37" fmla="*/ 0 h 333"/>
              <a:gd name="T38" fmla="*/ 0 w 300"/>
              <a:gd name="T3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0" h="333">
                <a:moveTo>
                  <a:pt x="200" y="233"/>
                </a:moveTo>
                <a:lnTo>
                  <a:pt x="100" y="233"/>
                </a:lnTo>
                <a:lnTo>
                  <a:pt x="100" y="100"/>
                </a:lnTo>
                <a:lnTo>
                  <a:pt x="200" y="100"/>
                </a:lnTo>
                <a:lnTo>
                  <a:pt x="200" y="233"/>
                </a:lnTo>
                <a:close/>
                <a:moveTo>
                  <a:pt x="0" y="0"/>
                </a:moveTo>
                <a:lnTo>
                  <a:pt x="0" y="333"/>
                </a:lnTo>
                <a:lnTo>
                  <a:pt x="300" y="333"/>
                </a:lnTo>
                <a:lnTo>
                  <a:pt x="300" y="300"/>
                </a:lnTo>
                <a:lnTo>
                  <a:pt x="34" y="300"/>
                </a:lnTo>
                <a:lnTo>
                  <a:pt x="34" y="33"/>
                </a:lnTo>
                <a:lnTo>
                  <a:pt x="267" y="33"/>
                </a:lnTo>
                <a:lnTo>
                  <a:pt x="267" y="233"/>
                </a:lnTo>
                <a:lnTo>
                  <a:pt x="234" y="233"/>
                </a:lnTo>
                <a:lnTo>
                  <a:pt x="234" y="66"/>
                </a:lnTo>
                <a:lnTo>
                  <a:pt x="67" y="66"/>
                </a:lnTo>
                <a:lnTo>
                  <a:pt x="67" y="266"/>
                </a:lnTo>
                <a:lnTo>
                  <a:pt x="300" y="266"/>
                </a:lnTo>
                <a:lnTo>
                  <a:pt x="30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a:extLst>
              <a:ext uri="{FF2B5EF4-FFF2-40B4-BE49-F238E27FC236}">
                <a16:creationId xmlns:a16="http://schemas.microsoft.com/office/drawing/2014/main" id="{2D8370AC-A02D-483E-87F5-206E281B1BFD}"/>
              </a:ext>
            </a:extLst>
          </p:cNvPr>
          <p:cNvSpPr>
            <a:spLocks noChangeAspect="1"/>
          </p:cNvSpPr>
          <p:nvPr/>
        </p:nvSpPr>
        <p:spPr bwMode="auto">
          <a:xfrm>
            <a:off x="8226426" y="4560888"/>
            <a:ext cx="227013" cy="252413"/>
          </a:xfrm>
          <a:custGeom>
            <a:avLst/>
            <a:gdLst>
              <a:gd name="T0" fmla="*/ 300 w 300"/>
              <a:gd name="T1" fmla="*/ 0 h 333"/>
              <a:gd name="T2" fmla="*/ 300 w 300"/>
              <a:gd name="T3" fmla="*/ 235 h 333"/>
              <a:gd name="T4" fmla="*/ 300 w 300"/>
              <a:gd name="T5" fmla="*/ 267 h 333"/>
              <a:gd name="T6" fmla="*/ 67 w 300"/>
              <a:gd name="T7" fmla="*/ 267 h 333"/>
              <a:gd name="T8" fmla="*/ 67 w 300"/>
              <a:gd name="T9" fmla="*/ 67 h 333"/>
              <a:gd name="T10" fmla="*/ 234 w 300"/>
              <a:gd name="T11" fmla="*/ 67 h 333"/>
              <a:gd name="T12" fmla="*/ 234 w 300"/>
              <a:gd name="T13" fmla="*/ 200 h 333"/>
              <a:gd name="T14" fmla="*/ 134 w 300"/>
              <a:gd name="T15" fmla="*/ 200 h 333"/>
              <a:gd name="T16" fmla="*/ 134 w 300"/>
              <a:gd name="T17" fmla="*/ 133 h 333"/>
              <a:gd name="T18" fmla="*/ 167 w 300"/>
              <a:gd name="T19" fmla="*/ 133 h 333"/>
              <a:gd name="T20" fmla="*/ 167 w 300"/>
              <a:gd name="T21" fmla="*/ 167 h 333"/>
              <a:gd name="T22" fmla="*/ 200 w 300"/>
              <a:gd name="T23" fmla="*/ 167 h 333"/>
              <a:gd name="T24" fmla="*/ 200 w 300"/>
              <a:gd name="T25" fmla="*/ 100 h 333"/>
              <a:gd name="T26" fmla="*/ 100 w 300"/>
              <a:gd name="T27" fmla="*/ 100 h 333"/>
              <a:gd name="T28" fmla="*/ 100 w 300"/>
              <a:gd name="T29" fmla="*/ 233 h 333"/>
              <a:gd name="T30" fmla="*/ 267 w 300"/>
              <a:gd name="T31" fmla="*/ 233 h 333"/>
              <a:gd name="T32" fmla="*/ 267 w 300"/>
              <a:gd name="T33" fmla="*/ 33 h 333"/>
              <a:gd name="T34" fmla="*/ 34 w 300"/>
              <a:gd name="T35" fmla="*/ 33 h 333"/>
              <a:gd name="T36" fmla="*/ 34 w 300"/>
              <a:gd name="T37" fmla="*/ 300 h 333"/>
              <a:gd name="T38" fmla="*/ 300 w 300"/>
              <a:gd name="T39" fmla="*/ 300 h 333"/>
              <a:gd name="T40" fmla="*/ 300 w 300"/>
              <a:gd name="T41" fmla="*/ 333 h 333"/>
              <a:gd name="T42" fmla="*/ 0 w 300"/>
              <a:gd name="T43" fmla="*/ 333 h 333"/>
              <a:gd name="T44" fmla="*/ 0 w 300"/>
              <a:gd name="T45" fmla="*/ 0 h 333"/>
              <a:gd name="T46" fmla="*/ 300 w 300"/>
              <a:gd name="T4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0" h="333">
                <a:moveTo>
                  <a:pt x="300" y="0"/>
                </a:moveTo>
                <a:lnTo>
                  <a:pt x="300" y="235"/>
                </a:lnTo>
                <a:lnTo>
                  <a:pt x="300" y="267"/>
                </a:lnTo>
                <a:lnTo>
                  <a:pt x="67" y="267"/>
                </a:lnTo>
                <a:lnTo>
                  <a:pt x="67" y="67"/>
                </a:lnTo>
                <a:lnTo>
                  <a:pt x="234" y="67"/>
                </a:lnTo>
                <a:lnTo>
                  <a:pt x="234" y="200"/>
                </a:lnTo>
                <a:lnTo>
                  <a:pt x="134" y="200"/>
                </a:lnTo>
                <a:lnTo>
                  <a:pt x="134" y="133"/>
                </a:lnTo>
                <a:lnTo>
                  <a:pt x="167" y="133"/>
                </a:lnTo>
                <a:lnTo>
                  <a:pt x="167" y="167"/>
                </a:lnTo>
                <a:lnTo>
                  <a:pt x="200" y="167"/>
                </a:lnTo>
                <a:lnTo>
                  <a:pt x="200" y="100"/>
                </a:lnTo>
                <a:lnTo>
                  <a:pt x="100" y="100"/>
                </a:lnTo>
                <a:lnTo>
                  <a:pt x="100" y="233"/>
                </a:lnTo>
                <a:lnTo>
                  <a:pt x="267" y="233"/>
                </a:lnTo>
                <a:lnTo>
                  <a:pt x="267" y="33"/>
                </a:lnTo>
                <a:lnTo>
                  <a:pt x="34" y="33"/>
                </a:lnTo>
                <a:lnTo>
                  <a:pt x="34" y="300"/>
                </a:lnTo>
                <a:lnTo>
                  <a:pt x="300" y="300"/>
                </a:lnTo>
                <a:lnTo>
                  <a:pt x="300" y="333"/>
                </a:lnTo>
                <a:lnTo>
                  <a:pt x="0" y="333"/>
                </a:lnTo>
                <a:lnTo>
                  <a:pt x="0" y="0"/>
                </a:lnTo>
                <a:lnTo>
                  <a:pt x="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a:extLst>
              <a:ext uri="{FF2B5EF4-FFF2-40B4-BE49-F238E27FC236}">
                <a16:creationId xmlns:a16="http://schemas.microsoft.com/office/drawing/2014/main" id="{2DDCEE35-BD37-4ABD-8393-5C5C2FCA8098}"/>
              </a:ext>
            </a:extLst>
          </p:cNvPr>
          <p:cNvSpPr>
            <a:spLocks noChangeAspect="1"/>
          </p:cNvSpPr>
          <p:nvPr/>
        </p:nvSpPr>
        <p:spPr bwMode="auto">
          <a:xfrm>
            <a:off x="7723188" y="4548188"/>
            <a:ext cx="233363" cy="265113"/>
          </a:xfrm>
          <a:custGeom>
            <a:avLst/>
            <a:gdLst>
              <a:gd name="T0" fmla="*/ 194 w 308"/>
              <a:gd name="T1" fmla="*/ 281 h 348"/>
              <a:gd name="T2" fmla="*/ 70 w 308"/>
              <a:gd name="T3" fmla="*/ 191 h 348"/>
              <a:gd name="T4" fmla="*/ 150 w 308"/>
              <a:gd name="T5" fmla="*/ 82 h 348"/>
              <a:gd name="T6" fmla="*/ 233 w 308"/>
              <a:gd name="T7" fmla="*/ 151 h 348"/>
              <a:gd name="T8" fmla="*/ 189 w 308"/>
              <a:gd name="T9" fmla="*/ 215 h 348"/>
              <a:gd name="T10" fmla="*/ 134 w 308"/>
              <a:gd name="T11" fmla="*/ 165 h 348"/>
              <a:gd name="T12" fmla="*/ 151 w 308"/>
              <a:gd name="T13" fmla="*/ 148 h 348"/>
              <a:gd name="T14" fmla="*/ 167 w 308"/>
              <a:gd name="T15" fmla="*/ 165 h 348"/>
              <a:gd name="T16" fmla="*/ 184 w 308"/>
              <a:gd name="T17" fmla="*/ 182 h 348"/>
              <a:gd name="T18" fmla="*/ 201 w 308"/>
              <a:gd name="T19" fmla="*/ 165 h 348"/>
              <a:gd name="T20" fmla="*/ 145 w 308"/>
              <a:gd name="T21" fmla="*/ 115 h 348"/>
              <a:gd name="T22" fmla="*/ 102 w 308"/>
              <a:gd name="T23" fmla="*/ 179 h 348"/>
              <a:gd name="T24" fmla="*/ 184 w 308"/>
              <a:gd name="T25" fmla="*/ 248 h 348"/>
              <a:gd name="T26" fmla="*/ 264 w 308"/>
              <a:gd name="T27" fmla="*/ 139 h 348"/>
              <a:gd name="T28" fmla="*/ 105 w 308"/>
              <a:gd name="T29" fmla="*/ 57 h 348"/>
              <a:gd name="T30" fmla="*/ 35 w 308"/>
              <a:gd name="T31" fmla="*/ 147 h 348"/>
              <a:gd name="T32" fmla="*/ 170 w 308"/>
              <a:gd name="T33" fmla="*/ 314 h 348"/>
              <a:gd name="T34" fmla="*/ 184 w 308"/>
              <a:gd name="T35" fmla="*/ 331 h 348"/>
              <a:gd name="T36" fmla="*/ 165 w 308"/>
              <a:gd name="T37" fmla="*/ 347 h 348"/>
              <a:gd name="T38" fmla="*/ 1 w 308"/>
              <a:gd name="T39" fmla="*/ 168 h 348"/>
              <a:gd name="T40" fmla="*/ 119 w 308"/>
              <a:gd name="T41" fmla="*/ 18 h 348"/>
              <a:gd name="T42" fmla="*/ 299 w 308"/>
              <a:gd name="T43" fmla="*/ 145 h 348"/>
              <a:gd name="T44" fmla="*/ 194 w 308"/>
              <a:gd name="T45" fmla="*/ 28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8" h="348">
                <a:moveTo>
                  <a:pt x="194" y="281"/>
                </a:moveTo>
                <a:cubicBezTo>
                  <a:pt x="134" y="286"/>
                  <a:pt x="83" y="246"/>
                  <a:pt x="70" y="191"/>
                </a:cubicBezTo>
                <a:cubicBezTo>
                  <a:pt x="58" y="137"/>
                  <a:pt x="95" y="82"/>
                  <a:pt x="150" y="82"/>
                </a:cubicBezTo>
                <a:cubicBezTo>
                  <a:pt x="192" y="81"/>
                  <a:pt x="226" y="111"/>
                  <a:pt x="233" y="151"/>
                </a:cubicBezTo>
                <a:cubicBezTo>
                  <a:pt x="238" y="181"/>
                  <a:pt x="220" y="212"/>
                  <a:pt x="189" y="215"/>
                </a:cubicBezTo>
                <a:cubicBezTo>
                  <a:pt x="159" y="218"/>
                  <a:pt x="134" y="194"/>
                  <a:pt x="134" y="165"/>
                </a:cubicBezTo>
                <a:cubicBezTo>
                  <a:pt x="134" y="156"/>
                  <a:pt x="141" y="148"/>
                  <a:pt x="151" y="148"/>
                </a:cubicBezTo>
                <a:cubicBezTo>
                  <a:pt x="160" y="148"/>
                  <a:pt x="167" y="156"/>
                  <a:pt x="167" y="165"/>
                </a:cubicBezTo>
                <a:cubicBezTo>
                  <a:pt x="167" y="174"/>
                  <a:pt x="175" y="182"/>
                  <a:pt x="184" y="182"/>
                </a:cubicBezTo>
                <a:cubicBezTo>
                  <a:pt x="193" y="182"/>
                  <a:pt x="201" y="174"/>
                  <a:pt x="201" y="165"/>
                </a:cubicBezTo>
                <a:cubicBezTo>
                  <a:pt x="201" y="136"/>
                  <a:pt x="175" y="112"/>
                  <a:pt x="145" y="115"/>
                </a:cubicBezTo>
                <a:cubicBezTo>
                  <a:pt x="115" y="118"/>
                  <a:pt x="97" y="149"/>
                  <a:pt x="102" y="179"/>
                </a:cubicBezTo>
                <a:cubicBezTo>
                  <a:pt x="109" y="218"/>
                  <a:pt x="143" y="249"/>
                  <a:pt x="184" y="248"/>
                </a:cubicBezTo>
                <a:cubicBezTo>
                  <a:pt x="239" y="248"/>
                  <a:pt x="277" y="193"/>
                  <a:pt x="264" y="139"/>
                </a:cubicBezTo>
                <a:cubicBezTo>
                  <a:pt x="249" y="73"/>
                  <a:pt x="179" y="28"/>
                  <a:pt x="105" y="57"/>
                </a:cubicBezTo>
                <a:cubicBezTo>
                  <a:pt x="67" y="72"/>
                  <a:pt x="40" y="107"/>
                  <a:pt x="35" y="147"/>
                </a:cubicBezTo>
                <a:cubicBezTo>
                  <a:pt x="25" y="233"/>
                  <a:pt x="88" y="306"/>
                  <a:pt x="170" y="314"/>
                </a:cubicBezTo>
                <a:cubicBezTo>
                  <a:pt x="178" y="315"/>
                  <a:pt x="184" y="322"/>
                  <a:pt x="184" y="331"/>
                </a:cubicBezTo>
                <a:cubicBezTo>
                  <a:pt x="184" y="341"/>
                  <a:pt x="175" y="348"/>
                  <a:pt x="165" y="347"/>
                </a:cubicBezTo>
                <a:cubicBezTo>
                  <a:pt x="74" y="338"/>
                  <a:pt x="2" y="261"/>
                  <a:pt x="1" y="168"/>
                </a:cubicBezTo>
                <a:cubicBezTo>
                  <a:pt x="0" y="97"/>
                  <a:pt x="49" y="33"/>
                  <a:pt x="119" y="18"/>
                </a:cubicBezTo>
                <a:cubicBezTo>
                  <a:pt x="208" y="0"/>
                  <a:pt x="288" y="61"/>
                  <a:pt x="299" y="145"/>
                </a:cubicBezTo>
                <a:cubicBezTo>
                  <a:pt x="308" y="212"/>
                  <a:pt x="261" y="276"/>
                  <a:pt x="194" y="28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a:extLst>
              <a:ext uri="{FF2B5EF4-FFF2-40B4-BE49-F238E27FC236}">
                <a16:creationId xmlns:a16="http://schemas.microsoft.com/office/drawing/2014/main" id="{55F050FE-8643-4013-9766-F3633C7F3167}"/>
              </a:ext>
            </a:extLst>
          </p:cNvPr>
          <p:cNvSpPr>
            <a:spLocks noChangeAspect="1"/>
          </p:cNvSpPr>
          <p:nvPr/>
        </p:nvSpPr>
        <p:spPr bwMode="auto">
          <a:xfrm>
            <a:off x="7221538" y="4560888"/>
            <a:ext cx="227013" cy="252413"/>
          </a:xfrm>
          <a:custGeom>
            <a:avLst/>
            <a:gdLst>
              <a:gd name="T0" fmla="*/ 200 w 300"/>
              <a:gd name="T1" fmla="*/ 155 h 333"/>
              <a:gd name="T2" fmla="*/ 200 w 300"/>
              <a:gd name="T3" fmla="*/ 122 h 333"/>
              <a:gd name="T4" fmla="*/ 183 w 300"/>
              <a:gd name="T5" fmla="*/ 100 h 333"/>
              <a:gd name="T6" fmla="*/ 117 w 300"/>
              <a:gd name="T7" fmla="*/ 100 h 333"/>
              <a:gd name="T8" fmla="*/ 100 w 300"/>
              <a:gd name="T9" fmla="*/ 122 h 333"/>
              <a:gd name="T10" fmla="*/ 100 w 300"/>
              <a:gd name="T11" fmla="*/ 222 h 333"/>
              <a:gd name="T12" fmla="*/ 117 w 300"/>
              <a:gd name="T13" fmla="*/ 233 h 333"/>
              <a:gd name="T14" fmla="*/ 250 w 300"/>
              <a:gd name="T15" fmla="*/ 233 h 333"/>
              <a:gd name="T16" fmla="*/ 267 w 300"/>
              <a:gd name="T17" fmla="*/ 222 h 333"/>
              <a:gd name="T18" fmla="*/ 267 w 300"/>
              <a:gd name="T19" fmla="*/ 55 h 333"/>
              <a:gd name="T20" fmla="*/ 250 w 300"/>
              <a:gd name="T21" fmla="*/ 33 h 333"/>
              <a:gd name="T22" fmla="*/ 50 w 300"/>
              <a:gd name="T23" fmla="*/ 33 h 333"/>
              <a:gd name="T24" fmla="*/ 33 w 300"/>
              <a:gd name="T25" fmla="*/ 55 h 333"/>
              <a:gd name="T26" fmla="*/ 33 w 300"/>
              <a:gd name="T27" fmla="*/ 288 h 333"/>
              <a:gd name="T28" fmla="*/ 50 w 300"/>
              <a:gd name="T29" fmla="*/ 300 h 333"/>
              <a:gd name="T30" fmla="*/ 283 w 300"/>
              <a:gd name="T31" fmla="*/ 300 h 333"/>
              <a:gd name="T32" fmla="*/ 300 w 300"/>
              <a:gd name="T33" fmla="*/ 318 h 333"/>
              <a:gd name="T34" fmla="*/ 300 w 300"/>
              <a:gd name="T35" fmla="*/ 319 h 333"/>
              <a:gd name="T36" fmla="*/ 283 w 300"/>
              <a:gd name="T37" fmla="*/ 333 h 333"/>
              <a:gd name="T38" fmla="*/ 33 w 300"/>
              <a:gd name="T39" fmla="*/ 333 h 333"/>
              <a:gd name="T40" fmla="*/ 0 w 300"/>
              <a:gd name="T41" fmla="*/ 305 h 333"/>
              <a:gd name="T42" fmla="*/ 0 w 300"/>
              <a:gd name="T43" fmla="*/ 38 h 333"/>
              <a:gd name="T44" fmla="*/ 33 w 300"/>
              <a:gd name="T45" fmla="*/ 0 h 333"/>
              <a:gd name="T46" fmla="*/ 267 w 300"/>
              <a:gd name="T47" fmla="*/ 0 h 333"/>
              <a:gd name="T48" fmla="*/ 300 w 300"/>
              <a:gd name="T49" fmla="*/ 38 h 333"/>
              <a:gd name="T50" fmla="*/ 300 w 300"/>
              <a:gd name="T51" fmla="*/ 238 h 333"/>
              <a:gd name="T52" fmla="*/ 267 w 300"/>
              <a:gd name="T53" fmla="*/ 267 h 333"/>
              <a:gd name="T54" fmla="*/ 100 w 300"/>
              <a:gd name="T55" fmla="*/ 267 h 333"/>
              <a:gd name="T56" fmla="*/ 67 w 300"/>
              <a:gd name="T57" fmla="*/ 238 h 333"/>
              <a:gd name="T58" fmla="*/ 67 w 300"/>
              <a:gd name="T59" fmla="*/ 105 h 333"/>
              <a:gd name="T60" fmla="*/ 100 w 300"/>
              <a:gd name="T61" fmla="*/ 67 h 333"/>
              <a:gd name="T62" fmla="*/ 200 w 300"/>
              <a:gd name="T63" fmla="*/ 67 h 333"/>
              <a:gd name="T64" fmla="*/ 233 w 300"/>
              <a:gd name="T65" fmla="*/ 105 h 333"/>
              <a:gd name="T66" fmla="*/ 233 w 300"/>
              <a:gd name="T67" fmla="*/ 172 h 333"/>
              <a:gd name="T68" fmla="*/ 200 w 300"/>
              <a:gd name="T69" fmla="*/ 200 h 333"/>
              <a:gd name="T70" fmla="*/ 167 w 300"/>
              <a:gd name="T71" fmla="*/ 200 h 333"/>
              <a:gd name="T72" fmla="*/ 133 w 300"/>
              <a:gd name="T73" fmla="*/ 172 h 333"/>
              <a:gd name="T74" fmla="*/ 133 w 300"/>
              <a:gd name="T75" fmla="*/ 155 h 333"/>
              <a:gd name="T76" fmla="*/ 150 w 300"/>
              <a:gd name="T77" fmla="*/ 138 h 333"/>
              <a:gd name="T78" fmla="*/ 167 w 300"/>
              <a:gd name="T79" fmla="*/ 155 h 333"/>
              <a:gd name="T80" fmla="*/ 183 w 300"/>
              <a:gd name="T81" fmla="*/ 172 h 333"/>
              <a:gd name="T82" fmla="*/ 200 w 300"/>
              <a:gd name="T83" fmla="*/ 15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333">
                <a:moveTo>
                  <a:pt x="200" y="155"/>
                </a:moveTo>
                <a:lnTo>
                  <a:pt x="200" y="122"/>
                </a:lnTo>
                <a:cubicBezTo>
                  <a:pt x="200" y="112"/>
                  <a:pt x="193" y="100"/>
                  <a:pt x="183" y="100"/>
                </a:cubicBezTo>
                <a:lnTo>
                  <a:pt x="117" y="100"/>
                </a:lnTo>
                <a:cubicBezTo>
                  <a:pt x="107" y="100"/>
                  <a:pt x="100" y="112"/>
                  <a:pt x="100" y="122"/>
                </a:cubicBezTo>
                <a:lnTo>
                  <a:pt x="100" y="222"/>
                </a:lnTo>
                <a:cubicBezTo>
                  <a:pt x="100" y="231"/>
                  <a:pt x="107" y="233"/>
                  <a:pt x="117" y="233"/>
                </a:cubicBezTo>
                <a:lnTo>
                  <a:pt x="250" y="233"/>
                </a:lnTo>
                <a:cubicBezTo>
                  <a:pt x="259" y="233"/>
                  <a:pt x="267" y="231"/>
                  <a:pt x="267" y="222"/>
                </a:cubicBezTo>
                <a:lnTo>
                  <a:pt x="267" y="55"/>
                </a:lnTo>
                <a:cubicBezTo>
                  <a:pt x="267" y="46"/>
                  <a:pt x="259" y="33"/>
                  <a:pt x="250" y="33"/>
                </a:cubicBezTo>
                <a:lnTo>
                  <a:pt x="50" y="33"/>
                </a:lnTo>
                <a:cubicBezTo>
                  <a:pt x="41" y="33"/>
                  <a:pt x="33" y="46"/>
                  <a:pt x="33" y="55"/>
                </a:cubicBezTo>
                <a:lnTo>
                  <a:pt x="33" y="288"/>
                </a:lnTo>
                <a:cubicBezTo>
                  <a:pt x="33" y="298"/>
                  <a:pt x="41" y="300"/>
                  <a:pt x="50" y="300"/>
                </a:cubicBezTo>
                <a:lnTo>
                  <a:pt x="283" y="300"/>
                </a:lnTo>
                <a:cubicBezTo>
                  <a:pt x="293" y="300"/>
                  <a:pt x="300" y="309"/>
                  <a:pt x="300" y="318"/>
                </a:cubicBezTo>
                <a:lnTo>
                  <a:pt x="300" y="319"/>
                </a:lnTo>
                <a:cubicBezTo>
                  <a:pt x="300" y="328"/>
                  <a:pt x="293" y="333"/>
                  <a:pt x="283" y="333"/>
                </a:cubicBezTo>
                <a:lnTo>
                  <a:pt x="33" y="333"/>
                </a:lnTo>
                <a:cubicBezTo>
                  <a:pt x="15" y="333"/>
                  <a:pt x="0" y="323"/>
                  <a:pt x="0" y="305"/>
                </a:cubicBezTo>
                <a:lnTo>
                  <a:pt x="0" y="38"/>
                </a:lnTo>
                <a:cubicBezTo>
                  <a:pt x="0" y="20"/>
                  <a:pt x="15" y="0"/>
                  <a:pt x="33" y="0"/>
                </a:cubicBezTo>
                <a:lnTo>
                  <a:pt x="267" y="0"/>
                </a:lnTo>
                <a:cubicBezTo>
                  <a:pt x="285" y="0"/>
                  <a:pt x="300" y="20"/>
                  <a:pt x="300" y="38"/>
                </a:cubicBezTo>
                <a:lnTo>
                  <a:pt x="300" y="238"/>
                </a:lnTo>
                <a:cubicBezTo>
                  <a:pt x="300" y="257"/>
                  <a:pt x="285" y="267"/>
                  <a:pt x="267" y="267"/>
                </a:cubicBezTo>
                <a:lnTo>
                  <a:pt x="100" y="267"/>
                </a:lnTo>
                <a:cubicBezTo>
                  <a:pt x="82" y="267"/>
                  <a:pt x="67" y="257"/>
                  <a:pt x="67" y="238"/>
                </a:cubicBezTo>
                <a:lnTo>
                  <a:pt x="67" y="105"/>
                </a:lnTo>
                <a:cubicBezTo>
                  <a:pt x="67" y="87"/>
                  <a:pt x="82" y="67"/>
                  <a:pt x="100" y="67"/>
                </a:cubicBezTo>
                <a:lnTo>
                  <a:pt x="200" y="67"/>
                </a:lnTo>
                <a:cubicBezTo>
                  <a:pt x="218" y="67"/>
                  <a:pt x="233" y="87"/>
                  <a:pt x="233" y="105"/>
                </a:cubicBezTo>
                <a:lnTo>
                  <a:pt x="233" y="172"/>
                </a:lnTo>
                <a:cubicBezTo>
                  <a:pt x="233" y="190"/>
                  <a:pt x="218" y="200"/>
                  <a:pt x="200" y="200"/>
                </a:cubicBezTo>
                <a:lnTo>
                  <a:pt x="167" y="200"/>
                </a:lnTo>
                <a:cubicBezTo>
                  <a:pt x="148" y="200"/>
                  <a:pt x="133" y="190"/>
                  <a:pt x="133" y="172"/>
                </a:cubicBezTo>
                <a:lnTo>
                  <a:pt x="133" y="155"/>
                </a:lnTo>
                <a:cubicBezTo>
                  <a:pt x="133" y="146"/>
                  <a:pt x="141" y="138"/>
                  <a:pt x="150" y="138"/>
                </a:cubicBezTo>
                <a:cubicBezTo>
                  <a:pt x="159" y="138"/>
                  <a:pt x="167" y="146"/>
                  <a:pt x="167" y="155"/>
                </a:cubicBezTo>
                <a:cubicBezTo>
                  <a:pt x="167" y="164"/>
                  <a:pt x="174" y="172"/>
                  <a:pt x="183" y="172"/>
                </a:cubicBezTo>
                <a:cubicBezTo>
                  <a:pt x="193" y="172"/>
                  <a:pt x="200" y="164"/>
                  <a:pt x="200" y="15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a:extLst>
              <a:ext uri="{FF2B5EF4-FFF2-40B4-BE49-F238E27FC236}">
                <a16:creationId xmlns:a16="http://schemas.microsoft.com/office/drawing/2014/main" id="{5970DE6E-FBAD-4948-B675-35F64639157A}"/>
              </a:ext>
            </a:extLst>
          </p:cNvPr>
          <p:cNvSpPr>
            <a:spLocks noChangeAspect="1"/>
          </p:cNvSpPr>
          <p:nvPr/>
        </p:nvSpPr>
        <p:spPr bwMode="auto">
          <a:xfrm>
            <a:off x="6718301" y="4560888"/>
            <a:ext cx="252413" cy="252413"/>
          </a:xfrm>
          <a:custGeom>
            <a:avLst/>
            <a:gdLst>
              <a:gd name="T0" fmla="*/ 334 w 334"/>
              <a:gd name="T1" fmla="*/ 133 h 333"/>
              <a:gd name="T2" fmla="*/ 200 w 334"/>
              <a:gd name="T3" fmla="*/ 267 h 333"/>
              <a:gd name="T4" fmla="*/ 167 w 334"/>
              <a:gd name="T5" fmla="*/ 267 h 333"/>
              <a:gd name="T6" fmla="*/ 67 w 334"/>
              <a:gd name="T7" fmla="*/ 167 h 333"/>
              <a:gd name="T8" fmla="*/ 167 w 334"/>
              <a:gd name="T9" fmla="*/ 67 h 333"/>
              <a:gd name="T10" fmla="*/ 200 w 334"/>
              <a:gd name="T11" fmla="*/ 67 h 333"/>
              <a:gd name="T12" fmla="*/ 267 w 334"/>
              <a:gd name="T13" fmla="*/ 133 h 333"/>
              <a:gd name="T14" fmla="*/ 200 w 334"/>
              <a:gd name="T15" fmla="*/ 200 h 333"/>
              <a:gd name="T16" fmla="*/ 167 w 334"/>
              <a:gd name="T17" fmla="*/ 200 h 333"/>
              <a:gd name="T18" fmla="*/ 134 w 334"/>
              <a:gd name="T19" fmla="*/ 167 h 333"/>
              <a:gd name="T20" fmla="*/ 167 w 334"/>
              <a:gd name="T21" fmla="*/ 133 h 333"/>
              <a:gd name="T22" fmla="*/ 200 w 334"/>
              <a:gd name="T23" fmla="*/ 167 h 333"/>
              <a:gd name="T24" fmla="*/ 234 w 334"/>
              <a:gd name="T25" fmla="*/ 133 h 333"/>
              <a:gd name="T26" fmla="*/ 200 w 334"/>
              <a:gd name="T27" fmla="*/ 100 h 333"/>
              <a:gd name="T28" fmla="*/ 167 w 334"/>
              <a:gd name="T29" fmla="*/ 100 h 333"/>
              <a:gd name="T30" fmla="*/ 100 w 334"/>
              <a:gd name="T31" fmla="*/ 167 h 333"/>
              <a:gd name="T32" fmla="*/ 167 w 334"/>
              <a:gd name="T33" fmla="*/ 233 h 333"/>
              <a:gd name="T34" fmla="*/ 200 w 334"/>
              <a:gd name="T35" fmla="*/ 233 h 333"/>
              <a:gd name="T36" fmla="*/ 300 w 334"/>
              <a:gd name="T37" fmla="*/ 133 h 333"/>
              <a:gd name="T38" fmla="*/ 200 w 334"/>
              <a:gd name="T39" fmla="*/ 33 h 333"/>
              <a:gd name="T40" fmla="*/ 167 w 334"/>
              <a:gd name="T41" fmla="*/ 33 h 333"/>
              <a:gd name="T42" fmla="*/ 34 w 334"/>
              <a:gd name="T43" fmla="*/ 167 h 333"/>
              <a:gd name="T44" fmla="*/ 167 w 334"/>
              <a:gd name="T45" fmla="*/ 300 h 333"/>
              <a:gd name="T46" fmla="*/ 184 w 334"/>
              <a:gd name="T47" fmla="*/ 300 h 333"/>
              <a:gd name="T48" fmla="*/ 200 w 334"/>
              <a:gd name="T49" fmla="*/ 317 h 333"/>
              <a:gd name="T50" fmla="*/ 184 w 334"/>
              <a:gd name="T51" fmla="*/ 333 h 333"/>
              <a:gd name="T52" fmla="*/ 167 w 334"/>
              <a:gd name="T53" fmla="*/ 333 h 333"/>
              <a:gd name="T54" fmla="*/ 0 w 334"/>
              <a:gd name="T55" fmla="*/ 167 h 333"/>
              <a:gd name="T56" fmla="*/ 167 w 334"/>
              <a:gd name="T57" fmla="*/ 0 h 333"/>
              <a:gd name="T58" fmla="*/ 200 w 334"/>
              <a:gd name="T59" fmla="*/ 0 h 333"/>
              <a:gd name="T60" fmla="*/ 334 w 334"/>
              <a:gd name="T61"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333">
                <a:moveTo>
                  <a:pt x="334" y="133"/>
                </a:moveTo>
                <a:cubicBezTo>
                  <a:pt x="334" y="207"/>
                  <a:pt x="274" y="267"/>
                  <a:pt x="200" y="267"/>
                </a:cubicBezTo>
                <a:lnTo>
                  <a:pt x="167" y="267"/>
                </a:lnTo>
                <a:cubicBezTo>
                  <a:pt x="112" y="267"/>
                  <a:pt x="67" y="222"/>
                  <a:pt x="67" y="167"/>
                </a:cubicBezTo>
                <a:cubicBezTo>
                  <a:pt x="67" y="111"/>
                  <a:pt x="112" y="67"/>
                  <a:pt x="167" y="67"/>
                </a:cubicBezTo>
                <a:lnTo>
                  <a:pt x="200" y="67"/>
                </a:lnTo>
                <a:cubicBezTo>
                  <a:pt x="237" y="67"/>
                  <a:pt x="267" y="97"/>
                  <a:pt x="267" y="133"/>
                </a:cubicBezTo>
                <a:cubicBezTo>
                  <a:pt x="267" y="170"/>
                  <a:pt x="237" y="200"/>
                  <a:pt x="200" y="200"/>
                </a:cubicBezTo>
                <a:lnTo>
                  <a:pt x="167" y="200"/>
                </a:lnTo>
                <a:cubicBezTo>
                  <a:pt x="149" y="200"/>
                  <a:pt x="134" y="185"/>
                  <a:pt x="134" y="167"/>
                </a:cubicBezTo>
                <a:cubicBezTo>
                  <a:pt x="134" y="148"/>
                  <a:pt x="149" y="133"/>
                  <a:pt x="167" y="133"/>
                </a:cubicBezTo>
                <a:cubicBezTo>
                  <a:pt x="185" y="133"/>
                  <a:pt x="200" y="148"/>
                  <a:pt x="200" y="167"/>
                </a:cubicBezTo>
                <a:cubicBezTo>
                  <a:pt x="219" y="167"/>
                  <a:pt x="234" y="152"/>
                  <a:pt x="234" y="133"/>
                </a:cubicBezTo>
                <a:cubicBezTo>
                  <a:pt x="234" y="115"/>
                  <a:pt x="219" y="100"/>
                  <a:pt x="200" y="100"/>
                </a:cubicBezTo>
                <a:lnTo>
                  <a:pt x="167" y="100"/>
                </a:lnTo>
                <a:cubicBezTo>
                  <a:pt x="130" y="100"/>
                  <a:pt x="100" y="130"/>
                  <a:pt x="100" y="167"/>
                </a:cubicBezTo>
                <a:cubicBezTo>
                  <a:pt x="100" y="203"/>
                  <a:pt x="130" y="233"/>
                  <a:pt x="167" y="233"/>
                </a:cubicBezTo>
                <a:lnTo>
                  <a:pt x="200" y="233"/>
                </a:lnTo>
                <a:cubicBezTo>
                  <a:pt x="256" y="233"/>
                  <a:pt x="300" y="189"/>
                  <a:pt x="300" y="133"/>
                </a:cubicBezTo>
                <a:cubicBezTo>
                  <a:pt x="300" y="78"/>
                  <a:pt x="256" y="33"/>
                  <a:pt x="200" y="33"/>
                </a:cubicBezTo>
                <a:lnTo>
                  <a:pt x="167" y="33"/>
                </a:lnTo>
                <a:cubicBezTo>
                  <a:pt x="93" y="33"/>
                  <a:pt x="34" y="93"/>
                  <a:pt x="34" y="167"/>
                </a:cubicBezTo>
                <a:cubicBezTo>
                  <a:pt x="34" y="240"/>
                  <a:pt x="93" y="300"/>
                  <a:pt x="167" y="300"/>
                </a:cubicBezTo>
                <a:lnTo>
                  <a:pt x="184" y="300"/>
                </a:lnTo>
                <a:cubicBezTo>
                  <a:pt x="193" y="300"/>
                  <a:pt x="200" y="307"/>
                  <a:pt x="200" y="317"/>
                </a:cubicBezTo>
                <a:cubicBezTo>
                  <a:pt x="200" y="326"/>
                  <a:pt x="193" y="333"/>
                  <a:pt x="184" y="333"/>
                </a:cubicBezTo>
                <a:lnTo>
                  <a:pt x="167" y="333"/>
                </a:lnTo>
                <a:cubicBezTo>
                  <a:pt x="75" y="333"/>
                  <a:pt x="0" y="259"/>
                  <a:pt x="0" y="167"/>
                </a:cubicBezTo>
                <a:cubicBezTo>
                  <a:pt x="0" y="75"/>
                  <a:pt x="75" y="0"/>
                  <a:pt x="167" y="0"/>
                </a:cubicBezTo>
                <a:lnTo>
                  <a:pt x="200" y="0"/>
                </a:lnTo>
                <a:cubicBezTo>
                  <a:pt x="274" y="0"/>
                  <a:pt x="334" y="60"/>
                  <a:pt x="334" y="1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a:extLst>
              <a:ext uri="{FF2B5EF4-FFF2-40B4-BE49-F238E27FC236}">
                <a16:creationId xmlns:a16="http://schemas.microsoft.com/office/drawing/2014/main" id="{2D53F90E-F0F6-43C0-A2D3-E94356149843}"/>
              </a:ext>
            </a:extLst>
          </p:cNvPr>
          <p:cNvSpPr>
            <a:spLocks noChangeAspect="1"/>
          </p:cNvSpPr>
          <p:nvPr/>
        </p:nvSpPr>
        <p:spPr bwMode="auto">
          <a:xfrm>
            <a:off x="6216651" y="4560888"/>
            <a:ext cx="250825" cy="252413"/>
          </a:xfrm>
          <a:custGeom>
            <a:avLst/>
            <a:gdLst>
              <a:gd name="T0" fmla="*/ 233 w 333"/>
              <a:gd name="T1" fmla="*/ 150 h 333"/>
              <a:gd name="T2" fmla="*/ 233 w 333"/>
              <a:gd name="T3" fmla="*/ 117 h 333"/>
              <a:gd name="T4" fmla="*/ 216 w 333"/>
              <a:gd name="T5" fmla="*/ 100 h 333"/>
              <a:gd name="T6" fmla="*/ 116 w 333"/>
              <a:gd name="T7" fmla="*/ 100 h 333"/>
              <a:gd name="T8" fmla="*/ 100 w 333"/>
              <a:gd name="T9" fmla="*/ 117 h 333"/>
              <a:gd name="T10" fmla="*/ 100 w 333"/>
              <a:gd name="T11" fmla="*/ 217 h 333"/>
              <a:gd name="T12" fmla="*/ 116 w 333"/>
              <a:gd name="T13" fmla="*/ 233 h 333"/>
              <a:gd name="T14" fmla="*/ 283 w 333"/>
              <a:gd name="T15" fmla="*/ 233 h 333"/>
              <a:gd name="T16" fmla="*/ 300 w 333"/>
              <a:gd name="T17" fmla="*/ 217 h 333"/>
              <a:gd name="T18" fmla="*/ 300 w 333"/>
              <a:gd name="T19" fmla="*/ 50 h 333"/>
              <a:gd name="T20" fmla="*/ 283 w 333"/>
              <a:gd name="T21" fmla="*/ 33 h 333"/>
              <a:gd name="T22" fmla="*/ 50 w 333"/>
              <a:gd name="T23" fmla="*/ 33 h 333"/>
              <a:gd name="T24" fmla="*/ 33 w 333"/>
              <a:gd name="T25" fmla="*/ 50 h 333"/>
              <a:gd name="T26" fmla="*/ 33 w 333"/>
              <a:gd name="T27" fmla="*/ 283 h 333"/>
              <a:gd name="T28" fmla="*/ 50 w 333"/>
              <a:gd name="T29" fmla="*/ 300 h 333"/>
              <a:gd name="T30" fmla="*/ 316 w 333"/>
              <a:gd name="T31" fmla="*/ 300 h 333"/>
              <a:gd name="T32" fmla="*/ 333 w 333"/>
              <a:gd name="T33" fmla="*/ 317 h 333"/>
              <a:gd name="T34" fmla="*/ 316 w 333"/>
              <a:gd name="T35" fmla="*/ 333 h 333"/>
              <a:gd name="T36" fmla="*/ 33 w 333"/>
              <a:gd name="T37" fmla="*/ 333 h 333"/>
              <a:gd name="T38" fmla="*/ 0 w 333"/>
              <a:gd name="T39" fmla="*/ 300 h 333"/>
              <a:gd name="T40" fmla="*/ 0 w 333"/>
              <a:gd name="T41" fmla="*/ 33 h 333"/>
              <a:gd name="T42" fmla="*/ 33 w 333"/>
              <a:gd name="T43" fmla="*/ 0 h 333"/>
              <a:gd name="T44" fmla="*/ 300 w 333"/>
              <a:gd name="T45" fmla="*/ 0 h 333"/>
              <a:gd name="T46" fmla="*/ 333 w 333"/>
              <a:gd name="T47" fmla="*/ 33 h 333"/>
              <a:gd name="T48" fmla="*/ 333 w 333"/>
              <a:gd name="T49" fmla="*/ 233 h 333"/>
              <a:gd name="T50" fmla="*/ 300 w 333"/>
              <a:gd name="T51" fmla="*/ 267 h 333"/>
              <a:gd name="T52" fmla="*/ 100 w 333"/>
              <a:gd name="T53" fmla="*/ 267 h 333"/>
              <a:gd name="T54" fmla="*/ 66 w 333"/>
              <a:gd name="T55" fmla="*/ 233 h 333"/>
              <a:gd name="T56" fmla="*/ 66 w 333"/>
              <a:gd name="T57" fmla="*/ 100 h 333"/>
              <a:gd name="T58" fmla="*/ 100 w 333"/>
              <a:gd name="T59" fmla="*/ 67 h 333"/>
              <a:gd name="T60" fmla="*/ 233 w 333"/>
              <a:gd name="T61" fmla="*/ 67 h 333"/>
              <a:gd name="T62" fmla="*/ 266 w 333"/>
              <a:gd name="T63" fmla="*/ 100 h 333"/>
              <a:gd name="T64" fmla="*/ 266 w 333"/>
              <a:gd name="T65" fmla="*/ 167 h 333"/>
              <a:gd name="T66" fmla="*/ 233 w 333"/>
              <a:gd name="T67" fmla="*/ 200 h 333"/>
              <a:gd name="T68" fmla="*/ 166 w 333"/>
              <a:gd name="T69" fmla="*/ 200 h 333"/>
              <a:gd name="T70" fmla="*/ 133 w 333"/>
              <a:gd name="T71" fmla="*/ 167 h 333"/>
              <a:gd name="T72" fmla="*/ 166 w 333"/>
              <a:gd name="T73" fmla="*/ 133 h 333"/>
              <a:gd name="T74" fmla="*/ 200 w 333"/>
              <a:gd name="T75" fmla="*/ 167 h 333"/>
              <a:gd name="T76" fmla="*/ 216 w 333"/>
              <a:gd name="T77" fmla="*/ 167 h 333"/>
              <a:gd name="T78" fmla="*/ 233 w 333"/>
              <a:gd name="T79"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233" y="150"/>
                </a:moveTo>
                <a:lnTo>
                  <a:pt x="233" y="117"/>
                </a:lnTo>
                <a:cubicBezTo>
                  <a:pt x="233" y="107"/>
                  <a:pt x="226" y="100"/>
                  <a:pt x="216" y="100"/>
                </a:cubicBezTo>
                <a:lnTo>
                  <a:pt x="116" y="100"/>
                </a:lnTo>
                <a:cubicBezTo>
                  <a:pt x="107" y="100"/>
                  <a:pt x="100" y="107"/>
                  <a:pt x="100" y="117"/>
                </a:cubicBezTo>
                <a:lnTo>
                  <a:pt x="100" y="217"/>
                </a:lnTo>
                <a:cubicBezTo>
                  <a:pt x="100" y="226"/>
                  <a:pt x="107" y="233"/>
                  <a:pt x="116" y="233"/>
                </a:cubicBezTo>
                <a:lnTo>
                  <a:pt x="283" y="233"/>
                </a:lnTo>
                <a:cubicBezTo>
                  <a:pt x="292" y="233"/>
                  <a:pt x="300" y="226"/>
                  <a:pt x="300" y="217"/>
                </a:cubicBezTo>
                <a:lnTo>
                  <a:pt x="300" y="50"/>
                </a:lnTo>
                <a:cubicBezTo>
                  <a:pt x="300" y="41"/>
                  <a:pt x="292" y="33"/>
                  <a:pt x="283" y="33"/>
                </a:cubicBezTo>
                <a:lnTo>
                  <a:pt x="50" y="33"/>
                </a:lnTo>
                <a:cubicBezTo>
                  <a:pt x="40" y="33"/>
                  <a:pt x="33" y="41"/>
                  <a:pt x="33" y="50"/>
                </a:cubicBezTo>
                <a:lnTo>
                  <a:pt x="33" y="283"/>
                </a:lnTo>
                <a:cubicBezTo>
                  <a:pt x="33" y="293"/>
                  <a:pt x="40" y="300"/>
                  <a:pt x="50" y="300"/>
                </a:cubicBezTo>
                <a:lnTo>
                  <a:pt x="316" y="300"/>
                </a:lnTo>
                <a:cubicBezTo>
                  <a:pt x="326" y="300"/>
                  <a:pt x="333" y="307"/>
                  <a:pt x="333" y="317"/>
                </a:cubicBezTo>
                <a:cubicBezTo>
                  <a:pt x="333" y="326"/>
                  <a:pt x="326" y="333"/>
                  <a:pt x="316" y="333"/>
                </a:cubicBezTo>
                <a:lnTo>
                  <a:pt x="33" y="333"/>
                </a:lnTo>
                <a:cubicBezTo>
                  <a:pt x="15" y="333"/>
                  <a:pt x="0" y="318"/>
                  <a:pt x="0" y="300"/>
                </a:cubicBezTo>
                <a:lnTo>
                  <a:pt x="0" y="33"/>
                </a:lnTo>
                <a:cubicBezTo>
                  <a:pt x="0" y="15"/>
                  <a:pt x="15" y="0"/>
                  <a:pt x="33" y="0"/>
                </a:cubicBezTo>
                <a:lnTo>
                  <a:pt x="300" y="0"/>
                </a:lnTo>
                <a:cubicBezTo>
                  <a:pt x="318" y="0"/>
                  <a:pt x="333" y="15"/>
                  <a:pt x="333" y="33"/>
                </a:cubicBezTo>
                <a:lnTo>
                  <a:pt x="333" y="233"/>
                </a:lnTo>
                <a:cubicBezTo>
                  <a:pt x="333" y="252"/>
                  <a:pt x="318" y="267"/>
                  <a:pt x="300" y="267"/>
                </a:cubicBezTo>
                <a:lnTo>
                  <a:pt x="100" y="267"/>
                </a:lnTo>
                <a:cubicBezTo>
                  <a:pt x="81" y="267"/>
                  <a:pt x="66" y="252"/>
                  <a:pt x="66" y="233"/>
                </a:cubicBezTo>
                <a:lnTo>
                  <a:pt x="66" y="100"/>
                </a:lnTo>
                <a:cubicBezTo>
                  <a:pt x="66" y="82"/>
                  <a:pt x="81" y="67"/>
                  <a:pt x="100" y="67"/>
                </a:cubicBezTo>
                <a:lnTo>
                  <a:pt x="233" y="67"/>
                </a:lnTo>
                <a:cubicBezTo>
                  <a:pt x="251" y="67"/>
                  <a:pt x="266" y="82"/>
                  <a:pt x="266" y="100"/>
                </a:cubicBezTo>
                <a:lnTo>
                  <a:pt x="266" y="167"/>
                </a:lnTo>
                <a:cubicBezTo>
                  <a:pt x="266" y="185"/>
                  <a:pt x="251" y="200"/>
                  <a:pt x="233" y="200"/>
                </a:cubicBezTo>
                <a:lnTo>
                  <a:pt x="166" y="200"/>
                </a:lnTo>
                <a:cubicBezTo>
                  <a:pt x="148" y="200"/>
                  <a:pt x="133" y="185"/>
                  <a:pt x="133" y="167"/>
                </a:cubicBezTo>
                <a:cubicBezTo>
                  <a:pt x="133" y="148"/>
                  <a:pt x="148" y="133"/>
                  <a:pt x="166" y="133"/>
                </a:cubicBezTo>
                <a:cubicBezTo>
                  <a:pt x="185" y="133"/>
                  <a:pt x="200" y="148"/>
                  <a:pt x="200" y="167"/>
                </a:cubicBezTo>
                <a:lnTo>
                  <a:pt x="216" y="167"/>
                </a:lnTo>
                <a:cubicBezTo>
                  <a:pt x="226" y="167"/>
                  <a:pt x="233" y="159"/>
                  <a:pt x="233"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a:extLst>
              <a:ext uri="{FF2B5EF4-FFF2-40B4-BE49-F238E27FC236}">
                <a16:creationId xmlns:a16="http://schemas.microsoft.com/office/drawing/2014/main" id="{35D5120D-71FC-48A4-B75C-16D69B44790F}"/>
              </a:ext>
            </a:extLst>
          </p:cNvPr>
          <p:cNvSpPr>
            <a:spLocks noChangeAspect="1" noEditPoints="1"/>
          </p:cNvSpPr>
          <p:nvPr/>
        </p:nvSpPr>
        <p:spPr bwMode="auto">
          <a:xfrm>
            <a:off x="5713413" y="4560888"/>
            <a:ext cx="250825" cy="252413"/>
          </a:xfrm>
          <a:custGeom>
            <a:avLst/>
            <a:gdLst>
              <a:gd name="T0" fmla="*/ 300 w 333"/>
              <a:gd name="T1" fmla="*/ 105 h 333"/>
              <a:gd name="T2" fmla="*/ 104 w 333"/>
              <a:gd name="T3" fmla="*/ 300 h 333"/>
              <a:gd name="T4" fmla="*/ 57 w 333"/>
              <a:gd name="T5" fmla="*/ 300 h 333"/>
              <a:gd name="T6" fmla="*/ 300 w 333"/>
              <a:gd name="T7" fmla="*/ 57 h 333"/>
              <a:gd name="T8" fmla="*/ 300 w 333"/>
              <a:gd name="T9" fmla="*/ 105 h 333"/>
              <a:gd name="T10" fmla="*/ 300 w 333"/>
              <a:gd name="T11" fmla="*/ 199 h 333"/>
              <a:gd name="T12" fmla="*/ 198 w 333"/>
              <a:gd name="T13" fmla="*/ 300 h 333"/>
              <a:gd name="T14" fmla="*/ 151 w 333"/>
              <a:gd name="T15" fmla="*/ 300 h 333"/>
              <a:gd name="T16" fmla="*/ 300 w 333"/>
              <a:gd name="T17" fmla="*/ 152 h 333"/>
              <a:gd name="T18" fmla="*/ 300 w 333"/>
              <a:gd name="T19" fmla="*/ 199 h 333"/>
              <a:gd name="T20" fmla="*/ 300 w 333"/>
              <a:gd name="T21" fmla="*/ 300 h 333"/>
              <a:gd name="T22" fmla="*/ 245 w 333"/>
              <a:gd name="T23" fmla="*/ 300 h 333"/>
              <a:gd name="T24" fmla="*/ 300 w 333"/>
              <a:gd name="T25" fmla="*/ 246 h 333"/>
              <a:gd name="T26" fmla="*/ 300 w 333"/>
              <a:gd name="T27" fmla="*/ 300 h 333"/>
              <a:gd name="T28" fmla="*/ 33 w 333"/>
              <a:gd name="T29" fmla="*/ 230 h 333"/>
              <a:gd name="T30" fmla="*/ 229 w 333"/>
              <a:gd name="T31" fmla="*/ 33 h 333"/>
              <a:gd name="T32" fmla="*/ 276 w 333"/>
              <a:gd name="T33" fmla="*/ 33 h 333"/>
              <a:gd name="T34" fmla="*/ 33 w 333"/>
              <a:gd name="T35" fmla="*/ 277 h 333"/>
              <a:gd name="T36" fmla="*/ 33 w 333"/>
              <a:gd name="T37" fmla="*/ 230 h 333"/>
              <a:gd name="T38" fmla="*/ 33 w 333"/>
              <a:gd name="T39" fmla="*/ 136 h 333"/>
              <a:gd name="T40" fmla="*/ 135 w 333"/>
              <a:gd name="T41" fmla="*/ 33 h 333"/>
              <a:gd name="T42" fmla="*/ 182 w 333"/>
              <a:gd name="T43" fmla="*/ 33 h 333"/>
              <a:gd name="T44" fmla="*/ 33 w 333"/>
              <a:gd name="T45" fmla="*/ 183 h 333"/>
              <a:gd name="T46" fmla="*/ 33 w 333"/>
              <a:gd name="T47" fmla="*/ 136 h 333"/>
              <a:gd name="T48" fmla="*/ 33 w 333"/>
              <a:gd name="T49" fmla="*/ 33 h 333"/>
              <a:gd name="T50" fmla="*/ 88 w 333"/>
              <a:gd name="T51" fmla="*/ 33 h 333"/>
              <a:gd name="T52" fmla="*/ 33 w 333"/>
              <a:gd name="T53" fmla="*/ 88 h 333"/>
              <a:gd name="T54" fmla="*/ 33 w 333"/>
              <a:gd name="T55" fmla="*/ 33 h 333"/>
              <a:gd name="T56" fmla="*/ 0 w 333"/>
              <a:gd name="T57" fmla="*/ 333 h 333"/>
              <a:gd name="T58" fmla="*/ 333 w 333"/>
              <a:gd name="T59" fmla="*/ 333 h 333"/>
              <a:gd name="T60" fmla="*/ 333 w 333"/>
              <a:gd name="T61" fmla="*/ 0 h 333"/>
              <a:gd name="T62" fmla="*/ 0 w 333"/>
              <a:gd name="T63" fmla="*/ 0 h 333"/>
              <a:gd name="T64" fmla="*/ 0 w 333"/>
              <a:gd name="T6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300" y="105"/>
                </a:moveTo>
                <a:lnTo>
                  <a:pt x="104" y="300"/>
                </a:lnTo>
                <a:lnTo>
                  <a:pt x="57" y="300"/>
                </a:lnTo>
                <a:lnTo>
                  <a:pt x="300" y="57"/>
                </a:lnTo>
                <a:lnTo>
                  <a:pt x="300" y="105"/>
                </a:lnTo>
                <a:close/>
                <a:moveTo>
                  <a:pt x="300" y="199"/>
                </a:moveTo>
                <a:lnTo>
                  <a:pt x="198" y="300"/>
                </a:lnTo>
                <a:lnTo>
                  <a:pt x="151" y="300"/>
                </a:lnTo>
                <a:lnTo>
                  <a:pt x="300" y="152"/>
                </a:lnTo>
                <a:lnTo>
                  <a:pt x="300" y="199"/>
                </a:lnTo>
                <a:close/>
                <a:moveTo>
                  <a:pt x="300" y="300"/>
                </a:moveTo>
                <a:lnTo>
                  <a:pt x="245" y="300"/>
                </a:lnTo>
                <a:lnTo>
                  <a:pt x="300" y="246"/>
                </a:lnTo>
                <a:lnTo>
                  <a:pt x="300" y="300"/>
                </a:lnTo>
                <a:close/>
                <a:moveTo>
                  <a:pt x="33" y="230"/>
                </a:moveTo>
                <a:lnTo>
                  <a:pt x="229" y="33"/>
                </a:lnTo>
                <a:lnTo>
                  <a:pt x="276" y="33"/>
                </a:lnTo>
                <a:lnTo>
                  <a:pt x="33" y="277"/>
                </a:lnTo>
                <a:lnTo>
                  <a:pt x="33" y="230"/>
                </a:lnTo>
                <a:close/>
                <a:moveTo>
                  <a:pt x="33" y="136"/>
                </a:moveTo>
                <a:lnTo>
                  <a:pt x="135" y="33"/>
                </a:lnTo>
                <a:lnTo>
                  <a:pt x="182" y="33"/>
                </a:lnTo>
                <a:lnTo>
                  <a:pt x="33" y="183"/>
                </a:lnTo>
                <a:lnTo>
                  <a:pt x="33" y="136"/>
                </a:lnTo>
                <a:close/>
                <a:moveTo>
                  <a:pt x="33" y="33"/>
                </a:moveTo>
                <a:lnTo>
                  <a:pt x="88" y="33"/>
                </a:lnTo>
                <a:lnTo>
                  <a:pt x="33" y="88"/>
                </a:lnTo>
                <a:lnTo>
                  <a:pt x="33" y="33"/>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a:extLst>
              <a:ext uri="{FF2B5EF4-FFF2-40B4-BE49-F238E27FC236}">
                <a16:creationId xmlns:a16="http://schemas.microsoft.com/office/drawing/2014/main" id="{8ABD0C47-399A-4EC4-90D1-1862B619E5E0}"/>
              </a:ext>
            </a:extLst>
          </p:cNvPr>
          <p:cNvSpPr>
            <a:spLocks noChangeAspect="1" noEditPoints="1"/>
          </p:cNvSpPr>
          <p:nvPr/>
        </p:nvSpPr>
        <p:spPr bwMode="auto">
          <a:xfrm>
            <a:off x="5210176" y="4560888"/>
            <a:ext cx="250825" cy="252413"/>
          </a:xfrm>
          <a:custGeom>
            <a:avLst/>
            <a:gdLst>
              <a:gd name="T0" fmla="*/ 300 w 334"/>
              <a:gd name="T1" fmla="*/ 103 h 333"/>
              <a:gd name="T2" fmla="*/ 104 w 334"/>
              <a:gd name="T3" fmla="*/ 300 h 333"/>
              <a:gd name="T4" fmla="*/ 57 w 334"/>
              <a:gd name="T5" fmla="*/ 300 h 333"/>
              <a:gd name="T6" fmla="*/ 300 w 334"/>
              <a:gd name="T7" fmla="*/ 56 h 333"/>
              <a:gd name="T8" fmla="*/ 300 w 334"/>
              <a:gd name="T9" fmla="*/ 103 h 333"/>
              <a:gd name="T10" fmla="*/ 300 w 334"/>
              <a:gd name="T11" fmla="*/ 197 h 333"/>
              <a:gd name="T12" fmla="*/ 199 w 334"/>
              <a:gd name="T13" fmla="*/ 300 h 333"/>
              <a:gd name="T14" fmla="*/ 152 w 334"/>
              <a:gd name="T15" fmla="*/ 300 h 333"/>
              <a:gd name="T16" fmla="*/ 300 w 334"/>
              <a:gd name="T17" fmla="*/ 150 h 333"/>
              <a:gd name="T18" fmla="*/ 300 w 334"/>
              <a:gd name="T19" fmla="*/ 197 h 333"/>
              <a:gd name="T20" fmla="*/ 300 w 334"/>
              <a:gd name="T21" fmla="*/ 283 h 333"/>
              <a:gd name="T22" fmla="*/ 284 w 334"/>
              <a:gd name="T23" fmla="*/ 300 h 333"/>
              <a:gd name="T24" fmla="*/ 246 w 334"/>
              <a:gd name="T25" fmla="*/ 300 h 333"/>
              <a:gd name="T26" fmla="*/ 300 w 334"/>
              <a:gd name="T27" fmla="*/ 244 h 333"/>
              <a:gd name="T28" fmla="*/ 300 w 334"/>
              <a:gd name="T29" fmla="*/ 283 h 333"/>
              <a:gd name="T30" fmla="*/ 34 w 334"/>
              <a:gd name="T31" fmla="*/ 228 h 333"/>
              <a:gd name="T32" fmla="*/ 230 w 334"/>
              <a:gd name="T33" fmla="*/ 33 h 333"/>
              <a:gd name="T34" fmla="*/ 277 w 334"/>
              <a:gd name="T35" fmla="*/ 33 h 333"/>
              <a:gd name="T36" fmla="*/ 34 w 334"/>
              <a:gd name="T37" fmla="*/ 275 h 333"/>
              <a:gd name="T38" fmla="*/ 34 w 334"/>
              <a:gd name="T39" fmla="*/ 228 h 333"/>
              <a:gd name="T40" fmla="*/ 34 w 334"/>
              <a:gd name="T41" fmla="*/ 134 h 333"/>
              <a:gd name="T42" fmla="*/ 135 w 334"/>
              <a:gd name="T43" fmla="*/ 33 h 333"/>
              <a:gd name="T44" fmla="*/ 182 w 334"/>
              <a:gd name="T45" fmla="*/ 33 h 333"/>
              <a:gd name="T46" fmla="*/ 34 w 334"/>
              <a:gd name="T47" fmla="*/ 181 h 333"/>
              <a:gd name="T48" fmla="*/ 34 w 334"/>
              <a:gd name="T49" fmla="*/ 134 h 333"/>
              <a:gd name="T50" fmla="*/ 34 w 334"/>
              <a:gd name="T51" fmla="*/ 50 h 333"/>
              <a:gd name="T52" fmla="*/ 50 w 334"/>
              <a:gd name="T53" fmla="*/ 33 h 333"/>
              <a:gd name="T54" fmla="*/ 88 w 334"/>
              <a:gd name="T55" fmla="*/ 33 h 333"/>
              <a:gd name="T56" fmla="*/ 34 w 334"/>
              <a:gd name="T57" fmla="*/ 87 h 333"/>
              <a:gd name="T58" fmla="*/ 34 w 334"/>
              <a:gd name="T59" fmla="*/ 50 h 333"/>
              <a:gd name="T60" fmla="*/ 300 w 334"/>
              <a:gd name="T61" fmla="*/ 0 h 333"/>
              <a:gd name="T62" fmla="*/ 34 w 334"/>
              <a:gd name="T63" fmla="*/ 0 h 333"/>
              <a:gd name="T64" fmla="*/ 0 w 334"/>
              <a:gd name="T65" fmla="*/ 33 h 333"/>
              <a:gd name="T66" fmla="*/ 0 w 334"/>
              <a:gd name="T67" fmla="*/ 300 h 333"/>
              <a:gd name="T68" fmla="*/ 34 w 334"/>
              <a:gd name="T69" fmla="*/ 333 h 333"/>
              <a:gd name="T70" fmla="*/ 300 w 334"/>
              <a:gd name="T71" fmla="*/ 333 h 333"/>
              <a:gd name="T72" fmla="*/ 334 w 334"/>
              <a:gd name="T73" fmla="*/ 300 h 333"/>
              <a:gd name="T74" fmla="*/ 334 w 334"/>
              <a:gd name="T75" fmla="*/ 33 h 333"/>
              <a:gd name="T76" fmla="*/ 300 w 334"/>
              <a:gd name="T7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33">
                <a:moveTo>
                  <a:pt x="300" y="103"/>
                </a:moveTo>
                <a:lnTo>
                  <a:pt x="104" y="300"/>
                </a:lnTo>
                <a:lnTo>
                  <a:pt x="57" y="300"/>
                </a:lnTo>
                <a:lnTo>
                  <a:pt x="300" y="56"/>
                </a:lnTo>
                <a:lnTo>
                  <a:pt x="300" y="103"/>
                </a:lnTo>
                <a:close/>
                <a:moveTo>
                  <a:pt x="300" y="197"/>
                </a:moveTo>
                <a:lnTo>
                  <a:pt x="199" y="300"/>
                </a:lnTo>
                <a:lnTo>
                  <a:pt x="152" y="300"/>
                </a:lnTo>
                <a:lnTo>
                  <a:pt x="300" y="150"/>
                </a:lnTo>
                <a:lnTo>
                  <a:pt x="300" y="197"/>
                </a:lnTo>
                <a:close/>
                <a:moveTo>
                  <a:pt x="300" y="283"/>
                </a:moveTo>
                <a:cubicBezTo>
                  <a:pt x="300" y="293"/>
                  <a:pt x="293" y="300"/>
                  <a:pt x="284" y="300"/>
                </a:cubicBezTo>
                <a:lnTo>
                  <a:pt x="246" y="300"/>
                </a:lnTo>
                <a:lnTo>
                  <a:pt x="300" y="244"/>
                </a:lnTo>
                <a:lnTo>
                  <a:pt x="300" y="283"/>
                </a:lnTo>
                <a:close/>
                <a:moveTo>
                  <a:pt x="34" y="228"/>
                </a:moveTo>
                <a:lnTo>
                  <a:pt x="230" y="33"/>
                </a:lnTo>
                <a:lnTo>
                  <a:pt x="277" y="33"/>
                </a:lnTo>
                <a:lnTo>
                  <a:pt x="34" y="275"/>
                </a:lnTo>
                <a:lnTo>
                  <a:pt x="34" y="228"/>
                </a:lnTo>
                <a:close/>
                <a:moveTo>
                  <a:pt x="34" y="134"/>
                </a:moveTo>
                <a:lnTo>
                  <a:pt x="135" y="33"/>
                </a:lnTo>
                <a:lnTo>
                  <a:pt x="182" y="33"/>
                </a:lnTo>
                <a:lnTo>
                  <a:pt x="34" y="181"/>
                </a:lnTo>
                <a:lnTo>
                  <a:pt x="34" y="134"/>
                </a:lnTo>
                <a:close/>
                <a:moveTo>
                  <a:pt x="34" y="50"/>
                </a:moveTo>
                <a:cubicBezTo>
                  <a:pt x="34" y="41"/>
                  <a:pt x="41" y="33"/>
                  <a:pt x="50" y="33"/>
                </a:cubicBezTo>
                <a:lnTo>
                  <a:pt x="88" y="33"/>
                </a:lnTo>
                <a:lnTo>
                  <a:pt x="34" y="87"/>
                </a:lnTo>
                <a:lnTo>
                  <a:pt x="34" y="50"/>
                </a:lnTo>
                <a:close/>
                <a:moveTo>
                  <a:pt x="300" y="0"/>
                </a:moveTo>
                <a:lnTo>
                  <a:pt x="34" y="0"/>
                </a:lnTo>
                <a:cubicBezTo>
                  <a:pt x="15" y="0"/>
                  <a:pt x="0" y="15"/>
                  <a:pt x="0" y="33"/>
                </a:cubicBezTo>
                <a:lnTo>
                  <a:pt x="0" y="300"/>
                </a:lnTo>
                <a:cubicBezTo>
                  <a:pt x="0" y="318"/>
                  <a:pt x="15" y="333"/>
                  <a:pt x="34" y="333"/>
                </a:cubicBezTo>
                <a:lnTo>
                  <a:pt x="300" y="333"/>
                </a:lnTo>
                <a:cubicBezTo>
                  <a:pt x="319" y="333"/>
                  <a:pt x="334" y="318"/>
                  <a:pt x="334" y="300"/>
                </a:cubicBezTo>
                <a:lnTo>
                  <a:pt x="334" y="33"/>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a:extLst>
              <a:ext uri="{FF2B5EF4-FFF2-40B4-BE49-F238E27FC236}">
                <a16:creationId xmlns:a16="http://schemas.microsoft.com/office/drawing/2014/main" id="{9CC5EF30-ED4F-4B48-ABAF-4FC75ECB17E7}"/>
              </a:ext>
            </a:extLst>
          </p:cNvPr>
          <p:cNvSpPr>
            <a:spLocks noChangeAspect="1" noEditPoints="1"/>
          </p:cNvSpPr>
          <p:nvPr/>
        </p:nvSpPr>
        <p:spPr bwMode="auto">
          <a:xfrm>
            <a:off x="4706938" y="4560888"/>
            <a:ext cx="252413" cy="252413"/>
          </a:xfrm>
          <a:custGeom>
            <a:avLst/>
            <a:gdLst>
              <a:gd name="T0" fmla="*/ 152 w 333"/>
              <a:gd name="T1" fmla="*/ 299 h 333"/>
              <a:gd name="T2" fmla="*/ 114 w 333"/>
              <a:gd name="T3" fmla="*/ 289 h 333"/>
              <a:gd name="T4" fmla="*/ 289 w 333"/>
              <a:gd name="T5" fmla="*/ 115 h 333"/>
              <a:gd name="T6" fmla="*/ 299 w 333"/>
              <a:gd name="T7" fmla="*/ 152 h 333"/>
              <a:gd name="T8" fmla="*/ 152 w 333"/>
              <a:gd name="T9" fmla="*/ 299 h 333"/>
              <a:gd name="T10" fmla="*/ 203 w 333"/>
              <a:gd name="T11" fmla="*/ 295 h 333"/>
              <a:gd name="T12" fmla="*/ 294 w 333"/>
              <a:gd name="T13" fmla="*/ 204 h 333"/>
              <a:gd name="T14" fmla="*/ 203 w 333"/>
              <a:gd name="T15" fmla="*/ 295 h 333"/>
              <a:gd name="T16" fmla="*/ 85 w 333"/>
              <a:gd name="T17" fmla="*/ 272 h 333"/>
              <a:gd name="T18" fmla="*/ 61 w 333"/>
              <a:gd name="T19" fmla="*/ 248 h 333"/>
              <a:gd name="T20" fmla="*/ 248 w 333"/>
              <a:gd name="T21" fmla="*/ 61 h 333"/>
              <a:gd name="T22" fmla="*/ 272 w 333"/>
              <a:gd name="T23" fmla="*/ 85 h 333"/>
              <a:gd name="T24" fmla="*/ 85 w 333"/>
              <a:gd name="T25" fmla="*/ 272 h 333"/>
              <a:gd name="T26" fmla="*/ 44 w 333"/>
              <a:gd name="T27" fmla="*/ 219 h 333"/>
              <a:gd name="T28" fmla="*/ 34 w 333"/>
              <a:gd name="T29" fmla="*/ 181 h 333"/>
              <a:gd name="T30" fmla="*/ 181 w 333"/>
              <a:gd name="T31" fmla="*/ 34 h 333"/>
              <a:gd name="T32" fmla="*/ 218 w 333"/>
              <a:gd name="T33" fmla="*/ 44 h 333"/>
              <a:gd name="T34" fmla="*/ 44 w 333"/>
              <a:gd name="T35" fmla="*/ 219 h 333"/>
              <a:gd name="T36" fmla="*/ 129 w 333"/>
              <a:gd name="T37" fmla="*/ 39 h 333"/>
              <a:gd name="T38" fmla="*/ 38 w 333"/>
              <a:gd name="T39" fmla="*/ 130 h 333"/>
              <a:gd name="T40" fmla="*/ 129 w 333"/>
              <a:gd name="T41" fmla="*/ 39 h 333"/>
              <a:gd name="T42" fmla="*/ 333 w 333"/>
              <a:gd name="T43" fmla="*/ 165 h 333"/>
              <a:gd name="T44" fmla="*/ 327 w 333"/>
              <a:gd name="T45" fmla="*/ 124 h 333"/>
              <a:gd name="T46" fmla="*/ 314 w 333"/>
              <a:gd name="T47" fmla="*/ 90 h 333"/>
              <a:gd name="T48" fmla="*/ 295 w 333"/>
              <a:gd name="T49" fmla="*/ 61 h 333"/>
              <a:gd name="T50" fmla="*/ 272 w 333"/>
              <a:gd name="T51" fmla="*/ 38 h 333"/>
              <a:gd name="T52" fmla="*/ 243 w 333"/>
              <a:gd name="T53" fmla="*/ 19 h 333"/>
              <a:gd name="T54" fmla="*/ 209 w 333"/>
              <a:gd name="T55" fmla="*/ 6 h 333"/>
              <a:gd name="T56" fmla="*/ 168 w 333"/>
              <a:gd name="T57" fmla="*/ 0 h 333"/>
              <a:gd name="T58" fmla="*/ 166 w 333"/>
              <a:gd name="T59" fmla="*/ 0 h 333"/>
              <a:gd name="T60" fmla="*/ 0 w 333"/>
              <a:gd name="T61" fmla="*/ 167 h 333"/>
              <a:gd name="T62" fmla="*/ 0 w 333"/>
              <a:gd name="T63" fmla="*/ 168 h 333"/>
              <a:gd name="T64" fmla="*/ 5 w 333"/>
              <a:gd name="T65" fmla="*/ 210 h 333"/>
              <a:gd name="T66" fmla="*/ 19 w 333"/>
              <a:gd name="T67" fmla="*/ 244 h 333"/>
              <a:gd name="T68" fmla="*/ 37 w 333"/>
              <a:gd name="T69" fmla="*/ 272 h 333"/>
              <a:gd name="T70" fmla="*/ 61 w 333"/>
              <a:gd name="T71" fmla="*/ 296 h 333"/>
              <a:gd name="T72" fmla="*/ 89 w 333"/>
              <a:gd name="T73" fmla="*/ 314 h 333"/>
              <a:gd name="T74" fmla="*/ 123 w 333"/>
              <a:gd name="T75" fmla="*/ 328 h 333"/>
              <a:gd name="T76" fmla="*/ 165 w 333"/>
              <a:gd name="T77" fmla="*/ 333 h 333"/>
              <a:gd name="T78" fmla="*/ 166 w 333"/>
              <a:gd name="T79" fmla="*/ 333 h 333"/>
              <a:gd name="T80" fmla="*/ 333 w 333"/>
              <a:gd name="T81" fmla="*/ 167 h 333"/>
              <a:gd name="T82" fmla="*/ 333 w 333"/>
              <a:gd name="T83" fmla="*/ 16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152" y="299"/>
                </a:moveTo>
                <a:cubicBezTo>
                  <a:pt x="139" y="298"/>
                  <a:pt x="126" y="294"/>
                  <a:pt x="114" y="289"/>
                </a:cubicBezTo>
                <a:lnTo>
                  <a:pt x="289" y="115"/>
                </a:lnTo>
                <a:cubicBezTo>
                  <a:pt x="294" y="126"/>
                  <a:pt x="297" y="139"/>
                  <a:pt x="299" y="152"/>
                </a:cubicBezTo>
                <a:lnTo>
                  <a:pt x="152" y="299"/>
                </a:lnTo>
                <a:close/>
                <a:moveTo>
                  <a:pt x="203" y="295"/>
                </a:moveTo>
                <a:lnTo>
                  <a:pt x="294" y="204"/>
                </a:lnTo>
                <a:cubicBezTo>
                  <a:pt x="282" y="247"/>
                  <a:pt x="247" y="282"/>
                  <a:pt x="203" y="295"/>
                </a:cubicBezTo>
                <a:close/>
                <a:moveTo>
                  <a:pt x="85" y="272"/>
                </a:moveTo>
                <a:cubicBezTo>
                  <a:pt x="76" y="265"/>
                  <a:pt x="68" y="257"/>
                  <a:pt x="61" y="248"/>
                </a:cubicBezTo>
                <a:lnTo>
                  <a:pt x="248" y="61"/>
                </a:lnTo>
                <a:cubicBezTo>
                  <a:pt x="257" y="68"/>
                  <a:pt x="265" y="76"/>
                  <a:pt x="272" y="85"/>
                </a:cubicBezTo>
                <a:lnTo>
                  <a:pt x="85" y="272"/>
                </a:lnTo>
                <a:close/>
                <a:moveTo>
                  <a:pt x="44" y="219"/>
                </a:moveTo>
                <a:cubicBezTo>
                  <a:pt x="39" y="207"/>
                  <a:pt x="35" y="194"/>
                  <a:pt x="34" y="181"/>
                </a:cubicBezTo>
                <a:lnTo>
                  <a:pt x="181" y="34"/>
                </a:lnTo>
                <a:cubicBezTo>
                  <a:pt x="194" y="36"/>
                  <a:pt x="207" y="39"/>
                  <a:pt x="218" y="44"/>
                </a:cubicBezTo>
                <a:lnTo>
                  <a:pt x="44" y="219"/>
                </a:lnTo>
                <a:close/>
                <a:moveTo>
                  <a:pt x="129" y="39"/>
                </a:moveTo>
                <a:lnTo>
                  <a:pt x="38" y="130"/>
                </a:lnTo>
                <a:cubicBezTo>
                  <a:pt x="51" y="86"/>
                  <a:pt x="86" y="51"/>
                  <a:pt x="129" y="39"/>
                </a:cubicBezTo>
                <a:close/>
                <a:moveTo>
                  <a:pt x="333" y="165"/>
                </a:moveTo>
                <a:cubicBezTo>
                  <a:pt x="333" y="151"/>
                  <a:pt x="331" y="137"/>
                  <a:pt x="327" y="124"/>
                </a:cubicBezTo>
                <a:cubicBezTo>
                  <a:pt x="324" y="112"/>
                  <a:pt x="320" y="100"/>
                  <a:pt x="314" y="90"/>
                </a:cubicBezTo>
                <a:cubicBezTo>
                  <a:pt x="309" y="80"/>
                  <a:pt x="303" y="70"/>
                  <a:pt x="295" y="61"/>
                </a:cubicBezTo>
                <a:cubicBezTo>
                  <a:pt x="288" y="53"/>
                  <a:pt x="280" y="45"/>
                  <a:pt x="272" y="38"/>
                </a:cubicBezTo>
                <a:cubicBezTo>
                  <a:pt x="263" y="30"/>
                  <a:pt x="253" y="24"/>
                  <a:pt x="243" y="19"/>
                </a:cubicBezTo>
                <a:cubicBezTo>
                  <a:pt x="233" y="13"/>
                  <a:pt x="221" y="9"/>
                  <a:pt x="209" y="6"/>
                </a:cubicBezTo>
                <a:cubicBezTo>
                  <a:pt x="196" y="2"/>
                  <a:pt x="182" y="0"/>
                  <a:pt x="168" y="0"/>
                </a:cubicBezTo>
                <a:cubicBezTo>
                  <a:pt x="167" y="0"/>
                  <a:pt x="167" y="0"/>
                  <a:pt x="166" y="0"/>
                </a:cubicBezTo>
                <a:cubicBezTo>
                  <a:pt x="74" y="0"/>
                  <a:pt x="0" y="75"/>
                  <a:pt x="0" y="167"/>
                </a:cubicBezTo>
                <a:cubicBezTo>
                  <a:pt x="0" y="167"/>
                  <a:pt x="0" y="168"/>
                  <a:pt x="0" y="168"/>
                </a:cubicBezTo>
                <a:cubicBezTo>
                  <a:pt x="0" y="183"/>
                  <a:pt x="2" y="196"/>
                  <a:pt x="5" y="210"/>
                </a:cubicBezTo>
                <a:cubicBezTo>
                  <a:pt x="9" y="222"/>
                  <a:pt x="13" y="233"/>
                  <a:pt x="19" y="244"/>
                </a:cubicBezTo>
                <a:cubicBezTo>
                  <a:pt x="24" y="254"/>
                  <a:pt x="30" y="263"/>
                  <a:pt x="37" y="272"/>
                </a:cubicBezTo>
                <a:cubicBezTo>
                  <a:pt x="44" y="281"/>
                  <a:pt x="52" y="289"/>
                  <a:pt x="61" y="296"/>
                </a:cubicBezTo>
                <a:cubicBezTo>
                  <a:pt x="70" y="303"/>
                  <a:pt x="79" y="309"/>
                  <a:pt x="89" y="314"/>
                </a:cubicBezTo>
                <a:cubicBezTo>
                  <a:pt x="100" y="320"/>
                  <a:pt x="111" y="324"/>
                  <a:pt x="123" y="328"/>
                </a:cubicBezTo>
                <a:cubicBezTo>
                  <a:pt x="137" y="331"/>
                  <a:pt x="150" y="333"/>
                  <a:pt x="165" y="333"/>
                </a:cubicBezTo>
                <a:cubicBezTo>
                  <a:pt x="165" y="333"/>
                  <a:pt x="166" y="333"/>
                  <a:pt x="166" y="333"/>
                </a:cubicBezTo>
                <a:cubicBezTo>
                  <a:pt x="258" y="333"/>
                  <a:pt x="333" y="259"/>
                  <a:pt x="333" y="167"/>
                </a:cubicBezTo>
                <a:cubicBezTo>
                  <a:pt x="333" y="166"/>
                  <a:pt x="333" y="166"/>
                  <a:pt x="333" y="1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a:extLst>
              <a:ext uri="{FF2B5EF4-FFF2-40B4-BE49-F238E27FC236}">
                <a16:creationId xmlns:a16="http://schemas.microsoft.com/office/drawing/2014/main" id="{B6E5B97E-2702-4620-B798-9BF85991806E}"/>
              </a:ext>
            </a:extLst>
          </p:cNvPr>
          <p:cNvSpPr>
            <a:spLocks noChangeAspect="1" noEditPoints="1"/>
          </p:cNvSpPr>
          <p:nvPr/>
        </p:nvSpPr>
        <p:spPr bwMode="auto">
          <a:xfrm>
            <a:off x="4203701" y="4560888"/>
            <a:ext cx="265113" cy="252413"/>
          </a:xfrm>
          <a:custGeom>
            <a:avLst/>
            <a:gdLst>
              <a:gd name="T0" fmla="*/ 290 w 350"/>
              <a:gd name="T1" fmla="*/ 217 h 333"/>
              <a:gd name="T2" fmla="*/ 222 w 350"/>
              <a:gd name="T3" fmla="*/ 217 h 333"/>
              <a:gd name="T4" fmla="*/ 232 w 350"/>
              <a:gd name="T5" fmla="*/ 183 h 333"/>
              <a:gd name="T6" fmla="*/ 299 w 350"/>
              <a:gd name="T7" fmla="*/ 183 h 333"/>
              <a:gd name="T8" fmla="*/ 290 w 350"/>
              <a:gd name="T9" fmla="*/ 217 h 333"/>
              <a:gd name="T10" fmla="*/ 261 w 350"/>
              <a:gd name="T11" fmla="*/ 261 h 333"/>
              <a:gd name="T12" fmla="*/ 167 w 350"/>
              <a:gd name="T13" fmla="*/ 300 h 333"/>
              <a:gd name="T14" fmla="*/ 100 w 350"/>
              <a:gd name="T15" fmla="*/ 282 h 333"/>
              <a:gd name="T16" fmla="*/ 117 w 350"/>
              <a:gd name="T17" fmla="*/ 283 h 333"/>
              <a:gd name="T18" fmla="*/ 198 w 350"/>
              <a:gd name="T19" fmla="*/ 250 h 333"/>
              <a:gd name="T20" fmla="*/ 271 w 350"/>
              <a:gd name="T21" fmla="*/ 250 h 333"/>
              <a:gd name="T22" fmla="*/ 261 w 350"/>
              <a:gd name="T23" fmla="*/ 261 h 333"/>
              <a:gd name="T24" fmla="*/ 58 w 350"/>
              <a:gd name="T25" fmla="*/ 108 h 333"/>
              <a:gd name="T26" fmla="*/ 117 w 350"/>
              <a:gd name="T27" fmla="*/ 83 h 333"/>
              <a:gd name="T28" fmla="*/ 176 w 350"/>
              <a:gd name="T29" fmla="*/ 108 h 333"/>
              <a:gd name="T30" fmla="*/ 176 w 350"/>
              <a:gd name="T31" fmla="*/ 226 h 333"/>
              <a:gd name="T32" fmla="*/ 117 w 350"/>
              <a:gd name="T33" fmla="*/ 250 h 333"/>
              <a:gd name="T34" fmla="*/ 58 w 350"/>
              <a:gd name="T35" fmla="*/ 226 h 333"/>
              <a:gd name="T36" fmla="*/ 58 w 350"/>
              <a:gd name="T37" fmla="*/ 108 h 333"/>
              <a:gd name="T38" fmla="*/ 167 w 350"/>
              <a:gd name="T39" fmla="*/ 33 h 333"/>
              <a:gd name="T40" fmla="*/ 261 w 350"/>
              <a:gd name="T41" fmla="*/ 72 h 333"/>
              <a:gd name="T42" fmla="*/ 271 w 350"/>
              <a:gd name="T43" fmla="*/ 83 h 333"/>
              <a:gd name="T44" fmla="*/ 198 w 350"/>
              <a:gd name="T45" fmla="*/ 83 h 333"/>
              <a:gd name="T46" fmla="*/ 117 w 350"/>
              <a:gd name="T47" fmla="*/ 50 h 333"/>
              <a:gd name="T48" fmla="*/ 100 w 350"/>
              <a:gd name="T49" fmla="*/ 51 h 333"/>
              <a:gd name="T50" fmla="*/ 167 w 350"/>
              <a:gd name="T51" fmla="*/ 33 h 333"/>
              <a:gd name="T52" fmla="*/ 290 w 350"/>
              <a:gd name="T53" fmla="*/ 117 h 333"/>
              <a:gd name="T54" fmla="*/ 299 w 350"/>
              <a:gd name="T55" fmla="*/ 150 h 333"/>
              <a:gd name="T56" fmla="*/ 232 w 350"/>
              <a:gd name="T57" fmla="*/ 150 h 333"/>
              <a:gd name="T58" fmla="*/ 222 w 350"/>
              <a:gd name="T59" fmla="*/ 117 h 333"/>
              <a:gd name="T60" fmla="*/ 290 w 350"/>
              <a:gd name="T61" fmla="*/ 117 h 333"/>
              <a:gd name="T62" fmla="*/ 285 w 350"/>
              <a:gd name="T63" fmla="*/ 49 h 333"/>
              <a:gd name="T64" fmla="*/ 167 w 350"/>
              <a:gd name="T65" fmla="*/ 0 h 333"/>
              <a:gd name="T66" fmla="*/ 49 w 350"/>
              <a:gd name="T67" fmla="*/ 49 h 333"/>
              <a:gd name="T68" fmla="*/ 0 w 350"/>
              <a:gd name="T69" fmla="*/ 167 h 333"/>
              <a:gd name="T70" fmla="*/ 1 w 350"/>
              <a:gd name="T71" fmla="*/ 178 h 333"/>
              <a:gd name="T72" fmla="*/ 49 w 350"/>
              <a:gd name="T73" fmla="*/ 285 h 333"/>
              <a:gd name="T74" fmla="*/ 167 w 350"/>
              <a:gd name="T75" fmla="*/ 333 h 333"/>
              <a:gd name="T76" fmla="*/ 285 w 350"/>
              <a:gd name="T77" fmla="*/ 285 h 333"/>
              <a:gd name="T78" fmla="*/ 285 w 350"/>
              <a:gd name="T79" fmla="*/ 4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0" h="333">
                <a:moveTo>
                  <a:pt x="290" y="217"/>
                </a:moveTo>
                <a:lnTo>
                  <a:pt x="222" y="217"/>
                </a:lnTo>
                <a:cubicBezTo>
                  <a:pt x="227" y="206"/>
                  <a:pt x="230" y="195"/>
                  <a:pt x="232" y="183"/>
                </a:cubicBezTo>
                <a:lnTo>
                  <a:pt x="299" y="183"/>
                </a:lnTo>
                <a:cubicBezTo>
                  <a:pt x="297" y="195"/>
                  <a:pt x="295" y="206"/>
                  <a:pt x="290" y="217"/>
                </a:cubicBezTo>
                <a:close/>
                <a:moveTo>
                  <a:pt x="261" y="261"/>
                </a:moveTo>
                <a:cubicBezTo>
                  <a:pt x="236" y="286"/>
                  <a:pt x="202" y="300"/>
                  <a:pt x="167" y="300"/>
                </a:cubicBezTo>
                <a:cubicBezTo>
                  <a:pt x="143" y="300"/>
                  <a:pt x="120" y="294"/>
                  <a:pt x="100" y="282"/>
                </a:cubicBezTo>
                <a:cubicBezTo>
                  <a:pt x="105" y="283"/>
                  <a:pt x="111" y="283"/>
                  <a:pt x="117" y="283"/>
                </a:cubicBezTo>
                <a:cubicBezTo>
                  <a:pt x="146" y="283"/>
                  <a:pt x="176" y="272"/>
                  <a:pt x="198" y="250"/>
                </a:cubicBezTo>
                <a:lnTo>
                  <a:pt x="271" y="250"/>
                </a:lnTo>
                <a:cubicBezTo>
                  <a:pt x="268" y="254"/>
                  <a:pt x="264" y="257"/>
                  <a:pt x="261" y="261"/>
                </a:cubicBezTo>
                <a:close/>
                <a:moveTo>
                  <a:pt x="58" y="108"/>
                </a:moveTo>
                <a:cubicBezTo>
                  <a:pt x="73" y="92"/>
                  <a:pt x="94" y="83"/>
                  <a:pt x="117" y="83"/>
                </a:cubicBezTo>
                <a:cubicBezTo>
                  <a:pt x="139" y="83"/>
                  <a:pt x="160" y="92"/>
                  <a:pt x="176" y="108"/>
                </a:cubicBezTo>
                <a:cubicBezTo>
                  <a:pt x="208" y="140"/>
                  <a:pt x="208" y="193"/>
                  <a:pt x="176" y="226"/>
                </a:cubicBezTo>
                <a:cubicBezTo>
                  <a:pt x="160" y="241"/>
                  <a:pt x="139" y="250"/>
                  <a:pt x="117" y="250"/>
                </a:cubicBezTo>
                <a:cubicBezTo>
                  <a:pt x="94" y="250"/>
                  <a:pt x="73" y="241"/>
                  <a:pt x="58" y="226"/>
                </a:cubicBezTo>
                <a:cubicBezTo>
                  <a:pt x="25" y="193"/>
                  <a:pt x="25" y="140"/>
                  <a:pt x="58" y="108"/>
                </a:cubicBezTo>
                <a:close/>
                <a:moveTo>
                  <a:pt x="167" y="33"/>
                </a:moveTo>
                <a:cubicBezTo>
                  <a:pt x="202" y="33"/>
                  <a:pt x="236" y="47"/>
                  <a:pt x="261" y="72"/>
                </a:cubicBezTo>
                <a:cubicBezTo>
                  <a:pt x="264" y="76"/>
                  <a:pt x="268" y="80"/>
                  <a:pt x="271" y="83"/>
                </a:cubicBezTo>
                <a:lnTo>
                  <a:pt x="198" y="83"/>
                </a:lnTo>
                <a:cubicBezTo>
                  <a:pt x="176" y="61"/>
                  <a:pt x="146" y="50"/>
                  <a:pt x="117" y="50"/>
                </a:cubicBezTo>
                <a:cubicBezTo>
                  <a:pt x="111" y="50"/>
                  <a:pt x="105" y="51"/>
                  <a:pt x="100" y="51"/>
                </a:cubicBezTo>
                <a:cubicBezTo>
                  <a:pt x="120" y="40"/>
                  <a:pt x="143" y="33"/>
                  <a:pt x="167" y="33"/>
                </a:cubicBezTo>
                <a:close/>
                <a:moveTo>
                  <a:pt x="290" y="117"/>
                </a:moveTo>
                <a:cubicBezTo>
                  <a:pt x="295" y="127"/>
                  <a:pt x="297" y="139"/>
                  <a:pt x="299" y="150"/>
                </a:cubicBezTo>
                <a:lnTo>
                  <a:pt x="232" y="150"/>
                </a:lnTo>
                <a:cubicBezTo>
                  <a:pt x="230" y="139"/>
                  <a:pt x="227" y="127"/>
                  <a:pt x="222" y="117"/>
                </a:cubicBezTo>
                <a:lnTo>
                  <a:pt x="290" y="117"/>
                </a:lnTo>
                <a:close/>
                <a:moveTo>
                  <a:pt x="285" y="49"/>
                </a:moveTo>
                <a:cubicBezTo>
                  <a:pt x="252" y="16"/>
                  <a:pt x="209" y="0"/>
                  <a:pt x="167" y="0"/>
                </a:cubicBezTo>
                <a:cubicBezTo>
                  <a:pt x="124" y="0"/>
                  <a:pt x="81" y="16"/>
                  <a:pt x="49" y="49"/>
                </a:cubicBezTo>
                <a:cubicBezTo>
                  <a:pt x="16" y="81"/>
                  <a:pt x="0" y="124"/>
                  <a:pt x="0" y="167"/>
                </a:cubicBezTo>
                <a:cubicBezTo>
                  <a:pt x="0" y="170"/>
                  <a:pt x="0" y="174"/>
                  <a:pt x="1" y="178"/>
                </a:cubicBezTo>
                <a:cubicBezTo>
                  <a:pt x="3" y="217"/>
                  <a:pt x="19" y="255"/>
                  <a:pt x="49" y="285"/>
                </a:cubicBezTo>
                <a:cubicBezTo>
                  <a:pt x="81" y="317"/>
                  <a:pt x="124" y="333"/>
                  <a:pt x="167" y="333"/>
                </a:cubicBezTo>
                <a:cubicBezTo>
                  <a:pt x="209" y="333"/>
                  <a:pt x="252" y="317"/>
                  <a:pt x="285" y="285"/>
                </a:cubicBezTo>
                <a:cubicBezTo>
                  <a:pt x="350" y="219"/>
                  <a:pt x="350" y="114"/>
                  <a:pt x="285" y="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2">
            <a:extLst>
              <a:ext uri="{FF2B5EF4-FFF2-40B4-BE49-F238E27FC236}">
                <a16:creationId xmlns:a16="http://schemas.microsoft.com/office/drawing/2014/main" id="{1E8F701B-54DE-4814-843B-832DFEBB8326}"/>
              </a:ext>
            </a:extLst>
          </p:cNvPr>
          <p:cNvSpPr>
            <a:spLocks noChangeAspect="1" noEditPoints="1"/>
          </p:cNvSpPr>
          <p:nvPr/>
        </p:nvSpPr>
        <p:spPr bwMode="auto">
          <a:xfrm>
            <a:off x="3689351" y="4548188"/>
            <a:ext cx="276225" cy="277813"/>
          </a:xfrm>
          <a:custGeom>
            <a:avLst/>
            <a:gdLst>
              <a:gd name="T0" fmla="*/ 192 w 366"/>
              <a:gd name="T1" fmla="*/ 242 h 366"/>
              <a:gd name="T2" fmla="*/ 74 w 366"/>
              <a:gd name="T3" fmla="*/ 242 h 366"/>
              <a:gd name="T4" fmla="*/ 74 w 366"/>
              <a:gd name="T5" fmla="*/ 124 h 366"/>
              <a:gd name="T6" fmla="*/ 192 w 366"/>
              <a:gd name="T7" fmla="*/ 124 h 366"/>
              <a:gd name="T8" fmla="*/ 192 w 366"/>
              <a:gd name="T9" fmla="*/ 242 h 366"/>
              <a:gd name="T10" fmla="*/ 301 w 366"/>
              <a:gd name="T11" fmla="*/ 65 h 366"/>
              <a:gd name="T12" fmla="*/ 65 w 366"/>
              <a:gd name="T13" fmla="*/ 65 h 366"/>
              <a:gd name="T14" fmla="*/ 65 w 366"/>
              <a:gd name="T15" fmla="*/ 301 h 366"/>
              <a:gd name="T16" fmla="*/ 301 w 366"/>
              <a:gd name="T17" fmla="*/ 301 h 366"/>
              <a:gd name="T18" fmla="*/ 301 w 366"/>
              <a:gd name="T19" fmla="*/ 6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6" h="366">
                <a:moveTo>
                  <a:pt x="192" y="242"/>
                </a:moveTo>
                <a:cubicBezTo>
                  <a:pt x="159" y="274"/>
                  <a:pt x="107" y="274"/>
                  <a:pt x="74" y="242"/>
                </a:cubicBezTo>
                <a:cubicBezTo>
                  <a:pt x="42" y="209"/>
                  <a:pt x="42" y="156"/>
                  <a:pt x="74" y="124"/>
                </a:cubicBezTo>
                <a:cubicBezTo>
                  <a:pt x="107" y="91"/>
                  <a:pt x="159" y="91"/>
                  <a:pt x="192" y="124"/>
                </a:cubicBezTo>
                <a:cubicBezTo>
                  <a:pt x="224" y="156"/>
                  <a:pt x="224" y="209"/>
                  <a:pt x="192" y="242"/>
                </a:cubicBezTo>
                <a:close/>
                <a:moveTo>
                  <a:pt x="301" y="65"/>
                </a:moveTo>
                <a:cubicBezTo>
                  <a:pt x="236" y="0"/>
                  <a:pt x="130" y="0"/>
                  <a:pt x="65" y="65"/>
                </a:cubicBezTo>
                <a:cubicBezTo>
                  <a:pt x="0" y="130"/>
                  <a:pt x="0" y="235"/>
                  <a:pt x="65" y="301"/>
                </a:cubicBezTo>
                <a:cubicBezTo>
                  <a:pt x="130" y="366"/>
                  <a:pt x="236" y="366"/>
                  <a:pt x="301" y="301"/>
                </a:cubicBezTo>
                <a:cubicBezTo>
                  <a:pt x="366" y="235"/>
                  <a:pt x="366" y="130"/>
                  <a:pt x="301" y="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a:extLst>
              <a:ext uri="{FF2B5EF4-FFF2-40B4-BE49-F238E27FC236}">
                <a16:creationId xmlns:a16="http://schemas.microsoft.com/office/drawing/2014/main" id="{E047A391-D8A7-4D6C-83F0-449A6AF29954}"/>
              </a:ext>
            </a:extLst>
          </p:cNvPr>
          <p:cNvSpPr>
            <a:spLocks noChangeAspect="1" noEditPoints="1"/>
          </p:cNvSpPr>
          <p:nvPr/>
        </p:nvSpPr>
        <p:spPr bwMode="auto">
          <a:xfrm>
            <a:off x="8213726" y="4041775"/>
            <a:ext cx="277813" cy="277813"/>
          </a:xfrm>
          <a:custGeom>
            <a:avLst/>
            <a:gdLst>
              <a:gd name="T0" fmla="*/ 184 w 367"/>
              <a:gd name="T1" fmla="*/ 316 h 366"/>
              <a:gd name="T2" fmla="*/ 117 w 367"/>
              <a:gd name="T3" fmla="*/ 298 h 366"/>
              <a:gd name="T4" fmla="*/ 249 w 367"/>
              <a:gd name="T5" fmla="*/ 200 h 366"/>
              <a:gd name="T6" fmla="*/ 316 w 367"/>
              <a:gd name="T7" fmla="*/ 200 h 366"/>
              <a:gd name="T8" fmla="*/ 184 w 367"/>
              <a:gd name="T9" fmla="*/ 316 h 366"/>
              <a:gd name="T10" fmla="*/ 75 w 367"/>
              <a:gd name="T11" fmla="*/ 124 h 366"/>
              <a:gd name="T12" fmla="*/ 193 w 367"/>
              <a:gd name="T13" fmla="*/ 124 h 366"/>
              <a:gd name="T14" fmla="*/ 193 w 367"/>
              <a:gd name="T15" fmla="*/ 242 h 366"/>
              <a:gd name="T16" fmla="*/ 75 w 367"/>
              <a:gd name="T17" fmla="*/ 242 h 366"/>
              <a:gd name="T18" fmla="*/ 75 w 367"/>
              <a:gd name="T19" fmla="*/ 124 h 366"/>
              <a:gd name="T20" fmla="*/ 316 w 367"/>
              <a:gd name="T21" fmla="*/ 166 h 366"/>
              <a:gd name="T22" fmla="*/ 249 w 367"/>
              <a:gd name="T23" fmla="*/ 166 h 366"/>
              <a:gd name="T24" fmla="*/ 117 w 367"/>
              <a:gd name="T25" fmla="*/ 68 h 366"/>
              <a:gd name="T26" fmla="*/ 316 w 367"/>
              <a:gd name="T27" fmla="*/ 166 h 366"/>
              <a:gd name="T28" fmla="*/ 302 w 367"/>
              <a:gd name="T29" fmla="*/ 65 h 366"/>
              <a:gd name="T30" fmla="*/ 66 w 367"/>
              <a:gd name="T31" fmla="*/ 65 h 366"/>
              <a:gd name="T32" fmla="*/ 66 w 367"/>
              <a:gd name="T33" fmla="*/ 301 h 366"/>
              <a:gd name="T34" fmla="*/ 302 w 367"/>
              <a:gd name="T35" fmla="*/ 301 h 366"/>
              <a:gd name="T36" fmla="*/ 302 w 367"/>
              <a:gd name="T37" fmla="*/ 6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7" h="366">
                <a:moveTo>
                  <a:pt x="184" y="316"/>
                </a:moveTo>
                <a:cubicBezTo>
                  <a:pt x="160" y="316"/>
                  <a:pt x="137" y="310"/>
                  <a:pt x="117" y="298"/>
                </a:cubicBezTo>
                <a:cubicBezTo>
                  <a:pt x="182" y="308"/>
                  <a:pt x="243" y="261"/>
                  <a:pt x="249" y="200"/>
                </a:cubicBezTo>
                <a:lnTo>
                  <a:pt x="316" y="200"/>
                </a:lnTo>
                <a:cubicBezTo>
                  <a:pt x="309" y="268"/>
                  <a:pt x="250" y="316"/>
                  <a:pt x="184" y="316"/>
                </a:cubicBezTo>
                <a:close/>
                <a:moveTo>
                  <a:pt x="75" y="124"/>
                </a:moveTo>
                <a:cubicBezTo>
                  <a:pt x="108" y="92"/>
                  <a:pt x="160" y="92"/>
                  <a:pt x="193" y="124"/>
                </a:cubicBezTo>
                <a:cubicBezTo>
                  <a:pt x="225" y="157"/>
                  <a:pt x="225" y="209"/>
                  <a:pt x="193" y="242"/>
                </a:cubicBezTo>
                <a:cubicBezTo>
                  <a:pt x="160" y="274"/>
                  <a:pt x="108" y="275"/>
                  <a:pt x="75" y="242"/>
                </a:cubicBezTo>
                <a:cubicBezTo>
                  <a:pt x="43" y="209"/>
                  <a:pt x="43" y="157"/>
                  <a:pt x="75" y="124"/>
                </a:cubicBezTo>
                <a:close/>
                <a:moveTo>
                  <a:pt x="316" y="166"/>
                </a:moveTo>
                <a:lnTo>
                  <a:pt x="249" y="166"/>
                </a:lnTo>
                <a:cubicBezTo>
                  <a:pt x="234" y="93"/>
                  <a:pt x="176" y="59"/>
                  <a:pt x="117" y="68"/>
                </a:cubicBezTo>
                <a:cubicBezTo>
                  <a:pt x="200" y="19"/>
                  <a:pt x="306" y="73"/>
                  <a:pt x="316" y="166"/>
                </a:cubicBezTo>
                <a:close/>
                <a:moveTo>
                  <a:pt x="302" y="65"/>
                </a:moveTo>
                <a:cubicBezTo>
                  <a:pt x="237" y="0"/>
                  <a:pt x="131" y="0"/>
                  <a:pt x="66" y="65"/>
                </a:cubicBezTo>
                <a:cubicBezTo>
                  <a:pt x="0" y="131"/>
                  <a:pt x="2" y="237"/>
                  <a:pt x="66" y="301"/>
                </a:cubicBezTo>
                <a:cubicBezTo>
                  <a:pt x="131" y="366"/>
                  <a:pt x="237" y="366"/>
                  <a:pt x="302" y="301"/>
                </a:cubicBezTo>
                <a:cubicBezTo>
                  <a:pt x="367" y="236"/>
                  <a:pt x="367" y="130"/>
                  <a:pt x="302" y="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a:extLst>
              <a:ext uri="{FF2B5EF4-FFF2-40B4-BE49-F238E27FC236}">
                <a16:creationId xmlns:a16="http://schemas.microsoft.com/office/drawing/2014/main" id="{3647639C-D953-4B68-B23F-4B7A389832A3}"/>
              </a:ext>
            </a:extLst>
          </p:cNvPr>
          <p:cNvSpPr>
            <a:spLocks noChangeAspect="1" noEditPoints="1"/>
          </p:cNvSpPr>
          <p:nvPr/>
        </p:nvSpPr>
        <p:spPr bwMode="auto">
          <a:xfrm>
            <a:off x="7724776" y="4052888"/>
            <a:ext cx="150813" cy="254000"/>
          </a:xfrm>
          <a:custGeom>
            <a:avLst/>
            <a:gdLst>
              <a:gd name="T0" fmla="*/ 136 w 200"/>
              <a:gd name="T1" fmla="*/ 167 h 334"/>
              <a:gd name="T2" fmla="*/ 64 w 200"/>
              <a:gd name="T3" fmla="*/ 167 h 334"/>
              <a:gd name="T4" fmla="*/ 33 w 200"/>
              <a:gd name="T5" fmla="*/ 98 h 334"/>
              <a:gd name="T6" fmla="*/ 100 w 200"/>
              <a:gd name="T7" fmla="*/ 34 h 334"/>
              <a:gd name="T8" fmla="*/ 166 w 200"/>
              <a:gd name="T9" fmla="*/ 98 h 334"/>
              <a:gd name="T10" fmla="*/ 136 w 200"/>
              <a:gd name="T11" fmla="*/ 167 h 334"/>
              <a:gd name="T12" fmla="*/ 100 w 200"/>
              <a:gd name="T13" fmla="*/ 0 h 334"/>
              <a:gd name="T14" fmla="*/ 0 w 200"/>
              <a:gd name="T15" fmla="*/ 98 h 334"/>
              <a:gd name="T16" fmla="*/ 44 w 200"/>
              <a:gd name="T17" fmla="*/ 195 h 334"/>
              <a:gd name="T18" fmla="*/ 83 w 200"/>
              <a:gd name="T19" fmla="*/ 200 h 334"/>
              <a:gd name="T20" fmla="*/ 83 w 200"/>
              <a:gd name="T21" fmla="*/ 317 h 334"/>
              <a:gd name="T22" fmla="*/ 100 w 200"/>
              <a:gd name="T23" fmla="*/ 334 h 334"/>
              <a:gd name="T24" fmla="*/ 116 w 200"/>
              <a:gd name="T25" fmla="*/ 317 h 334"/>
              <a:gd name="T26" fmla="*/ 116 w 200"/>
              <a:gd name="T27" fmla="*/ 200 h 334"/>
              <a:gd name="T28" fmla="*/ 155 w 200"/>
              <a:gd name="T29" fmla="*/ 195 h 334"/>
              <a:gd name="T30" fmla="*/ 200 w 200"/>
              <a:gd name="T31" fmla="*/ 98 h 334"/>
              <a:gd name="T32" fmla="*/ 100 w 200"/>
              <a:gd name="T3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34">
                <a:moveTo>
                  <a:pt x="136" y="167"/>
                </a:moveTo>
                <a:cubicBezTo>
                  <a:pt x="91" y="167"/>
                  <a:pt x="107" y="167"/>
                  <a:pt x="64" y="167"/>
                </a:cubicBezTo>
                <a:cubicBezTo>
                  <a:pt x="49" y="149"/>
                  <a:pt x="33" y="114"/>
                  <a:pt x="33" y="98"/>
                </a:cubicBezTo>
                <a:cubicBezTo>
                  <a:pt x="33" y="62"/>
                  <a:pt x="63" y="34"/>
                  <a:pt x="100" y="34"/>
                </a:cubicBezTo>
                <a:cubicBezTo>
                  <a:pt x="136" y="34"/>
                  <a:pt x="166" y="62"/>
                  <a:pt x="166" y="98"/>
                </a:cubicBezTo>
                <a:cubicBezTo>
                  <a:pt x="166" y="114"/>
                  <a:pt x="150" y="149"/>
                  <a:pt x="136" y="167"/>
                </a:cubicBezTo>
                <a:close/>
                <a:moveTo>
                  <a:pt x="100" y="0"/>
                </a:moveTo>
                <a:cubicBezTo>
                  <a:pt x="44" y="0"/>
                  <a:pt x="0" y="44"/>
                  <a:pt x="0" y="98"/>
                </a:cubicBezTo>
                <a:cubicBezTo>
                  <a:pt x="0" y="125"/>
                  <a:pt x="23" y="173"/>
                  <a:pt x="44" y="195"/>
                </a:cubicBezTo>
                <a:cubicBezTo>
                  <a:pt x="52" y="204"/>
                  <a:pt x="62" y="201"/>
                  <a:pt x="83" y="200"/>
                </a:cubicBezTo>
                <a:lnTo>
                  <a:pt x="83" y="317"/>
                </a:lnTo>
                <a:cubicBezTo>
                  <a:pt x="83" y="326"/>
                  <a:pt x="90" y="334"/>
                  <a:pt x="100" y="334"/>
                </a:cubicBezTo>
                <a:cubicBezTo>
                  <a:pt x="109" y="334"/>
                  <a:pt x="116" y="326"/>
                  <a:pt x="116" y="317"/>
                </a:cubicBezTo>
                <a:lnTo>
                  <a:pt x="116" y="200"/>
                </a:lnTo>
                <a:cubicBezTo>
                  <a:pt x="138" y="201"/>
                  <a:pt x="148" y="204"/>
                  <a:pt x="155" y="195"/>
                </a:cubicBezTo>
                <a:cubicBezTo>
                  <a:pt x="176" y="173"/>
                  <a:pt x="200" y="125"/>
                  <a:pt x="200" y="98"/>
                </a:cubicBezTo>
                <a:cubicBezTo>
                  <a:pt x="200" y="44"/>
                  <a:pt x="155" y="0"/>
                  <a:pt x="1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a:extLst>
              <a:ext uri="{FF2B5EF4-FFF2-40B4-BE49-F238E27FC236}">
                <a16:creationId xmlns:a16="http://schemas.microsoft.com/office/drawing/2014/main" id="{B29805FF-61A8-49C9-A5FC-DE06B4A8872F}"/>
              </a:ext>
            </a:extLst>
          </p:cNvPr>
          <p:cNvSpPr>
            <a:spLocks noChangeAspect="1" noEditPoints="1"/>
          </p:cNvSpPr>
          <p:nvPr/>
        </p:nvSpPr>
        <p:spPr bwMode="auto">
          <a:xfrm>
            <a:off x="7221538" y="4052888"/>
            <a:ext cx="150813" cy="203200"/>
          </a:xfrm>
          <a:custGeom>
            <a:avLst/>
            <a:gdLst>
              <a:gd name="T0" fmla="*/ 64 w 200"/>
              <a:gd name="T1" fmla="*/ 167 h 267"/>
              <a:gd name="T2" fmla="*/ 33 w 200"/>
              <a:gd name="T3" fmla="*/ 98 h 267"/>
              <a:gd name="T4" fmla="*/ 100 w 200"/>
              <a:gd name="T5" fmla="*/ 34 h 267"/>
              <a:gd name="T6" fmla="*/ 167 w 200"/>
              <a:gd name="T7" fmla="*/ 98 h 267"/>
              <a:gd name="T8" fmla="*/ 136 w 200"/>
              <a:gd name="T9" fmla="*/ 167 h 267"/>
              <a:gd name="T10" fmla="*/ 64 w 200"/>
              <a:gd name="T11" fmla="*/ 167 h 267"/>
              <a:gd name="T12" fmla="*/ 156 w 200"/>
              <a:gd name="T13" fmla="*/ 195 h 267"/>
              <a:gd name="T14" fmla="*/ 200 w 200"/>
              <a:gd name="T15" fmla="*/ 98 h 267"/>
              <a:gd name="T16" fmla="*/ 100 w 200"/>
              <a:gd name="T17" fmla="*/ 0 h 267"/>
              <a:gd name="T18" fmla="*/ 0 w 200"/>
              <a:gd name="T19" fmla="*/ 98 h 267"/>
              <a:gd name="T20" fmla="*/ 44 w 200"/>
              <a:gd name="T21" fmla="*/ 195 h 267"/>
              <a:gd name="T22" fmla="*/ 83 w 200"/>
              <a:gd name="T23" fmla="*/ 200 h 267"/>
              <a:gd name="T24" fmla="*/ 83 w 200"/>
              <a:gd name="T25" fmla="*/ 234 h 267"/>
              <a:gd name="T26" fmla="*/ 67 w 200"/>
              <a:gd name="T27" fmla="*/ 234 h 267"/>
              <a:gd name="T28" fmla="*/ 50 w 200"/>
              <a:gd name="T29" fmla="*/ 251 h 267"/>
              <a:gd name="T30" fmla="*/ 50 w 200"/>
              <a:gd name="T31" fmla="*/ 251 h 267"/>
              <a:gd name="T32" fmla="*/ 67 w 200"/>
              <a:gd name="T33" fmla="*/ 267 h 267"/>
              <a:gd name="T34" fmla="*/ 133 w 200"/>
              <a:gd name="T35" fmla="*/ 267 h 267"/>
              <a:gd name="T36" fmla="*/ 150 w 200"/>
              <a:gd name="T37" fmla="*/ 251 h 267"/>
              <a:gd name="T38" fmla="*/ 133 w 200"/>
              <a:gd name="T39" fmla="*/ 234 h 267"/>
              <a:gd name="T40" fmla="*/ 117 w 200"/>
              <a:gd name="T41" fmla="*/ 234 h 267"/>
              <a:gd name="T42" fmla="*/ 117 w 200"/>
              <a:gd name="T43" fmla="*/ 200 h 267"/>
              <a:gd name="T44" fmla="*/ 156 w 200"/>
              <a:gd name="T45" fmla="*/ 19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 h="267">
                <a:moveTo>
                  <a:pt x="64" y="167"/>
                </a:moveTo>
                <a:cubicBezTo>
                  <a:pt x="50" y="149"/>
                  <a:pt x="33" y="114"/>
                  <a:pt x="33" y="98"/>
                </a:cubicBezTo>
                <a:cubicBezTo>
                  <a:pt x="33" y="62"/>
                  <a:pt x="63" y="34"/>
                  <a:pt x="100" y="34"/>
                </a:cubicBezTo>
                <a:cubicBezTo>
                  <a:pt x="137" y="34"/>
                  <a:pt x="167" y="62"/>
                  <a:pt x="167" y="98"/>
                </a:cubicBezTo>
                <a:cubicBezTo>
                  <a:pt x="167" y="114"/>
                  <a:pt x="150" y="149"/>
                  <a:pt x="136" y="167"/>
                </a:cubicBezTo>
                <a:cubicBezTo>
                  <a:pt x="91" y="167"/>
                  <a:pt x="108" y="167"/>
                  <a:pt x="64" y="167"/>
                </a:cubicBezTo>
                <a:close/>
                <a:moveTo>
                  <a:pt x="156" y="195"/>
                </a:moveTo>
                <a:cubicBezTo>
                  <a:pt x="176" y="173"/>
                  <a:pt x="200" y="125"/>
                  <a:pt x="200" y="98"/>
                </a:cubicBezTo>
                <a:cubicBezTo>
                  <a:pt x="200" y="44"/>
                  <a:pt x="155" y="0"/>
                  <a:pt x="100" y="0"/>
                </a:cubicBezTo>
                <a:cubicBezTo>
                  <a:pt x="45" y="0"/>
                  <a:pt x="0" y="44"/>
                  <a:pt x="0" y="98"/>
                </a:cubicBezTo>
                <a:cubicBezTo>
                  <a:pt x="0" y="125"/>
                  <a:pt x="24" y="173"/>
                  <a:pt x="44" y="195"/>
                </a:cubicBezTo>
                <a:cubicBezTo>
                  <a:pt x="52" y="204"/>
                  <a:pt x="62" y="201"/>
                  <a:pt x="83" y="200"/>
                </a:cubicBezTo>
                <a:lnTo>
                  <a:pt x="83" y="234"/>
                </a:lnTo>
                <a:lnTo>
                  <a:pt x="67" y="234"/>
                </a:lnTo>
                <a:cubicBezTo>
                  <a:pt x="57" y="234"/>
                  <a:pt x="50" y="242"/>
                  <a:pt x="50" y="251"/>
                </a:cubicBezTo>
                <a:lnTo>
                  <a:pt x="50" y="251"/>
                </a:lnTo>
                <a:cubicBezTo>
                  <a:pt x="50" y="260"/>
                  <a:pt x="57" y="267"/>
                  <a:pt x="67" y="267"/>
                </a:cubicBezTo>
                <a:lnTo>
                  <a:pt x="133" y="267"/>
                </a:lnTo>
                <a:cubicBezTo>
                  <a:pt x="142" y="267"/>
                  <a:pt x="150" y="260"/>
                  <a:pt x="150" y="251"/>
                </a:cubicBezTo>
                <a:cubicBezTo>
                  <a:pt x="150" y="242"/>
                  <a:pt x="142" y="234"/>
                  <a:pt x="133" y="234"/>
                </a:cubicBezTo>
                <a:lnTo>
                  <a:pt x="117" y="234"/>
                </a:lnTo>
                <a:lnTo>
                  <a:pt x="117" y="200"/>
                </a:lnTo>
                <a:cubicBezTo>
                  <a:pt x="138" y="201"/>
                  <a:pt x="148" y="204"/>
                  <a:pt x="156" y="1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a:extLst>
              <a:ext uri="{FF2B5EF4-FFF2-40B4-BE49-F238E27FC236}">
                <a16:creationId xmlns:a16="http://schemas.microsoft.com/office/drawing/2014/main" id="{4E984CB6-174F-43C0-9B95-1567417C00FC}"/>
              </a:ext>
            </a:extLst>
          </p:cNvPr>
          <p:cNvSpPr>
            <a:spLocks noChangeAspect="1" noEditPoints="1"/>
          </p:cNvSpPr>
          <p:nvPr/>
        </p:nvSpPr>
        <p:spPr bwMode="auto">
          <a:xfrm>
            <a:off x="6718301" y="4052888"/>
            <a:ext cx="150813" cy="254000"/>
          </a:xfrm>
          <a:custGeom>
            <a:avLst/>
            <a:gdLst>
              <a:gd name="T0" fmla="*/ 136 w 200"/>
              <a:gd name="T1" fmla="*/ 167 h 334"/>
              <a:gd name="T2" fmla="*/ 64 w 200"/>
              <a:gd name="T3" fmla="*/ 167 h 334"/>
              <a:gd name="T4" fmla="*/ 34 w 200"/>
              <a:gd name="T5" fmla="*/ 98 h 334"/>
              <a:gd name="T6" fmla="*/ 100 w 200"/>
              <a:gd name="T7" fmla="*/ 34 h 334"/>
              <a:gd name="T8" fmla="*/ 167 w 200"/>
              <a:gd name="T9" fmla="*/ 98 h 334"/>
              <a:gd name="T10" fmla="*/ 136 w 200"/>
              <a:gd name="T11" fmla="*/ 167 h 334"/>
              <a:gd name="T12" fmla="*/ 100 w 200"/>
              <a:gd name="T13" fmla="*/ 0 h 334"/>
              <a:gd name="T14" fmla="*/ 0 w 200"/>
              <a:gd name="T15" fmla="*/ 98 h 334"/>
              <a:gd name="T16" fmla="*/ 50 w 200"/>
              <a:gd name="T17" fmla="*/ 201 h 334"/>
              <a:gd name="T18" fmla="*/ 84 w 200"/>
              <a:gd name="T19" fmla="*/ 200 h 334"/>
              <a:gd name="T20" fmla="*/ 84 w 200"/>
              <a:gd name="T21" fmla="*/ 334 h 334"/>
              <a:gd name="T22" fmla="*/ 117 w 200"/>
              <a:gd name="T23" fmla="*/ 334 h 334"/>
              <a:gd name="T24" fmla="*/ 117 w 200"/>
              <a:gd name="T25" fmla="*/ 200 h 334"/>
              <a:gd name="T26" fmla="*/ 150 w 200"/>
              <a:gd name="T27" fmla="*/ 201 h 334"/>
              <a:gd name="T28" fmla="*/ 200 w 200"/>
              <a:gd name="T29" fmla="*/ 98 h 334"/>
              <a:gd name="T30" fmla="*/ 100 w 200"/>
              <a:gd name="T3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334">
                <a:moveTo>
                  <a:pt x="136" y="167"/>
                </a:moveTo>
                <a:cubicBezTo>
                  <a:pt x="92" y="167"/>
                  <a:pt x="108" y="167"/>
                  <a:pt x="64" y="167"/>
                </a:cubicBezTo>
                <a:cubicBezTo>
                  <a:pt x="50" y="149"/>
                  <a:pt x="34" y="114"/>
                  <a:pt x="34" y="98"/>
                </a:cubicBezTo>
                <a:cubicBezTo>
                  <a:pt x="34" y="62"/>
                  <a:pt x="64" y="34"/>
                  <a:pt x="100" y="34"/>
                </a:cubicBezTo>
                <a:cubicBezTo>
                  <a:pt x="137" y="34"/>
                  <a:pt x="167" y="62"/>
                  <a:pt x="167" y="98"/>
                </a:cubicBezTo>
                <a:cubicBezTo>
                  <a:pt x="167" y="114"/>
                  <a:pt x="151" y="149"/>
                  <a:pt x="136" y="167"/>
                </a:cubicBezTo>
                <a:close/>
                <a:moveTo>
                  <a:pt x="100" y="0"/>
                </a:moveTo>
                <a:cubicBezTo>
                  <a:pt x="45" y="0"/>
                  <a:pt x="0" y="44"/>
                  <a:pt x="0" y="98"/>
                </a:cubicBezTo>
                <a:cubicBezTo>
                  <a:pt x="0" y="128"/>
                  <a:pt x="29" y="183"/>
                  <a:pt x="50" y="201"/>
                </a:cubicBezTo>
                <a:lnTo>
                  <a:pt x="84" y="200"/>
                </a:lnTo>
                <a:lnTo>
                  <a:pt x="84" y="334"/>
                </a:lnTo>
                <a:lnTo>
                  <a:pt x="117" y="334"/>
                </a:lnTo>
                <a:lnTo>
                  <a:pt x="117" y="200"/>
                </a:lnTo>
                <a:lnTo>
                  <a:pt x="150" y="201"/>
                </a:lnTo>
                <a:cubicBezTo>
                  <a:pt x="172" y="183"/>
                  <a:pt x="200" y="128"/>
                  <a:pt x="200" y="98"/>
                </a:cubicBezTo>
                <a:cubicBezTo>
                  <a:pt x="200" y="44"/>
                  <a:pt x="156" y="0"/>
                  <a:pt x="1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a:extLst>
              <a:ext uri="{FF2B5EF4-FFF2-40B4-BE49-F238E27FC236}">
                <a16:creationId xmlns:a16="http://schemas.microsoft.com/office/drawing/2014/main" id="{FB5C13A1-64CB-4EB7-AFF1-38DB8C425370}"/>
              </a:ext>
            </a:extLst>
          </p:cNvPr>
          <p:cNvSpPr>
            <a:spLocks noChangeAspect="1" noEditPoints="1"/>
          </p:cNvSpPr>
          <p:nvPr/>
        </p:nvSpPr>
        <p:spPr bwMode="auto">
          <a:xfrm>
            <a:off x="6216651" y="4052888"/>
            <a:ext cx="150813" cy="203200"/>
          </a:xfrm>
          <a:custGeom>
            <a:avLst/>
            <a:gdLst>
              <a:gd name="T0" fmla="*/ 136 w 200"/>
              <a:gd name="T1" fmla="*/ 167 h 267"/>
              <a:gd name="T2" fmla="*/ 64 w 200"/>
              <a:gd name="T3" fmla="*/ 167 h 267"/>
              <a:gd name="T4" fmla="*/ 33 w 200"/>
              <a:gd name="T5" fmla="*/ 98 h 267"/>
              <a:gd name="T6" fmla="*/ 100 w 200"/>
              <a:gd name="T7" fmla="*/ 34 h 267"/>
              <a:gd name="T8" fmla="*/ 166 w 200"/>
              <a:gd name="T9" fmla="*/ 98 h 267"/>
              <a:gd name="T10" fmla="*/ 136 w 200"/>
              <a:gd name="T11" fmla="*/ 167 h 267"/>
              <a:gd name="T12" fmla="*/ 100 w 200"/>
              <a:gd name="T13" fmla="*/ 0 h 267"/>
              <a:gd name="T14" fmla="*/ 0 w 200"/>
              <a:gd name="T15" fmla="*/ 98 h 267"/>
              <a:gd name="T16" fmla="*/ 50 w 200"/>
              <a:gd name="T17" fmla="*/ 201 h 267"/>
              <a:gd name="T18" fmla="*/ 83 w 200"/>
              <a:gd name="T19" fmla="*/ 200 h 267"/>
              <a:gd name="T20" fmla="*/ 83 w 200"/>
              <a:gd name="T21" fmla="*/ 234 h 267"/>
              <a:gd name="T22" fmla="*/ 50 w 200"/>
              <a:gd name="T23" fmla="*/ 234 h 267"/>
              <a:gd name="T24" fmla="*/ 50 w 200"/>
              <a:gd name="T25" fmla="*/ 267 h 267"/>
              <a:gd name="T26" fmla="*/ 150 w 200"/>
              <a:gd name="T27" fmla="*/ 267 h 267"/>
              <a:gd name="T28" fmla="*/ 150 w 200"/>
              <a:gd name="T29" fmla="*/ 234 h 267"/>
              <a:gd name="T30" fmla="*/ 116 w 200"/>
              <a:gd name="T31" fmla="*/ 234 h 267"/>
              <a:gd name="T32" fmla="*/ 116 w 200"/>
              <a:gd name="T33" fmla="*/ 200 h 267"/>
              <a:gd name="T34" fmla="*/ 150 w 200"/>
              <a:gd name="T35" fmla="*/ 201 h 267"/>
              <a:gd name="T36" fmla="*/ 200 w 200"/>
              <a:gd name="T37" fmla="*/ 98 h 267"/>
              <a:gd name="T38" fmla="*/ 100 w 200"/>
              <a:gd name="T39"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0" h="267">
                <a:moveTo>
                  <a:pt x="136" y="167"/>
                </a:moveTo>
                <a:cubicBezTo>
                  <a:pt x="91" y="167"/>
                  <a:pt x="107" y="167"/>
                  <a:pt x="64" y="167"/>
                </a:cubicBezTo>
                <a:cubicBezTo>
                  <a:pt x="49" y="149"/>
                  <a:pt x="33" y="114"/>
                  <a:pt x="33" y="98"/>
                </a:cubicBezTo>
                <a:cubicBezTo>
                  <a:pt x="33" y="62"/>
                  <a:pt x="63" y="34"/>
                  <a:pt x="100" y="34"/>
                </a:cubicBezTo>
                <a:cubicBezTo>
                  <a:pt x="136" y="34"/>
                  <a:pt x="166" y="62"/>
                  <a:pt x="166" y="98"/>
                </a:cubicBezTo>
                <a:cubicBezTo>
                  <a:pt x="166" y="114"/>
                  <a:pt x="150" y="149"/>
                  <a:pt x="136" y="167"/>
                </a:cubicBezTo>
                <a:close/>
                <a:moveTo>
                  <a:pt x="100" y="0"/>
                </a:moveTo>
                <a:cubicBezTo>
                  <a:pt x="44" y="0"/>
                  <a:pt x="0" y="44"/>
                  <a:pt x="0" y="98"/>
                </a:cubicBezTo>
                <a:cubicBezTo>
                  <a:pt x="0" y="128"/>
                  <a:pt x="28" y="183"/>
                  <a:pt x="50" y="201"/>
                </a:cubicBezTo>
                <a:lnTo>
                  <a:pt x="83" y="200"/>
                </a:lnTo>
                <a:lnTo>
                  <a:pt x="83" y="234"/>
                </a:lnTo>
                <a:lnTo>
                  <a:pt x="50" y="234"/>
                </a:lnTo>
                <a:lnTo>
                  <a:pt x="50" y="267"/>
                </a:lnTo>
                <a:lnTo>
                  <a:pt x="150" y="267"/>
                </a:lnTo>
                <a:lnTo>
                  <a:pt x="150" y="234"/>
                </a:lnTo>
                <a:lnTo>
                  <a:pt x="116" y="234"/>
                </a:lnTo>
                <a:lnTo>
                  <a:pt x="116" y="200"/>
                </a:lnTo>
                <a:lnTo>
                  <a:pt x="150" y="201"/>
                </a:lnTo>
                <a:cubicBezTo>
                  <a:pt x="171" y="183"/>
                  <a:pt x="200" y="128"/>
                  <a:pt x="200" y="98"/>
                </a:cubicBezTo>
                <a:cubicBezTo>
                  <a:pt x="200" y="44"/>
                  <a:pt x="155" y="0"/>
                  <a:pt x="1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a:extLst>
              <a:ext uri="{FF2B5EF4-FFF2-40B4-BE49-F238E27FC236}">
                <a16:creationId xmlns:a16="http://schemas.microsoft.com/office/drawing/2014/main" id="{D9C82EA9-B1DE-4B83-AD57-69D92866FB36}"/>
              </a:ext>
            </a:extLst>
          </p:cNvPr>
          <p:cNvSpPr>
            <a:spLocks noChangeAspect="1" noEditPoints="1"/>
          </p:cNvSpPr>
          <p:nvPr/>
        </p:nvSpPr>
        <p:spPr bwMode="auto">
          <a:xfrm>
            <a:off x="5713413" y="4052888"/>
            <a:ext cx="250825" cy="254000"/>
          </a:xfrm>
          <a:custGeom>
            <a:avLst/>
            <a:gdLst>
              <a:gd name="T0" fmla="*/ 154 w 333"/>
              <a:gd name="T1" fmla="*/ 169 h 334"/>
              <a:gd name="T2" fmla="*/ 137 w 333"/>
              <a:gd name="T3" fmla="*/ 186 h 334"/>
              <a:gd name="T4" fmla="*/ 121 w 333"/>
              <a:gd name="T5" fmla="*/ 169 h 334"/>
              <a:gd name="T6" fmla="*/ 137 w 333"/>
              <a:gd name="T7" fmla="*/ 152 h 334"/>
              <a:gd name="T8" fmla="*/ 154 w 333"/>
              <a:gd name="T9" fmla="*/ 169 h 334"/>
              <a:gd name="T10" fmla="*/ 233 w 333"/>
              <a:gd name="T11" fmla="*/ 300 h 334"/>
              <a:gd name="T12" fmla="*/ 100 w 333"/>
              <a:gd name="T13" fmla="*/ 300 h 334"/>
              <a:gd name="T14" fmla="*/ 100 w 333"/>
              <a:gd name="T15" fmla="*/ 50 h 334"/>
              <a:gd name="T16" fmla="*/ 117 w 333"/>
              <a:gd name="T17" fmla="*/ 34 h 334"/>
              <a:gd name="T18" fmla="*/ 217 w 333"/>
              <a:gd name="T19" fmla="*/ 34 h 334"/>
              <a:gd name="T20" fmla="*/ 233 w 333"/>
              <a:gd name="T21" fmla="*/ 50 h 334"/>
              <a:gd name="T22" fmla="*/ 233 w 333"/>
              <a:gd name="T23" fmla="*/ 300 h 334"/>
              <a:gd name="T24" fmla="*/ 317 w 333"/>
              <a:gd name="T25" fmla="*/ 300 h 334"/>
              <a:gd name="T26" fmla="*/ 267 w 333"/>
              <a:gd name="T27" fmla="*/ 300 h 334"/>
              <a:gd name="T28" fmla="*/ 267 w 333"/>
              <a:gd name="T29" fmla="*/ 34 h 334"/>
              <a:gd name="T30" fmla="*/ 233 w 333"/>
              <a:gd name="T31" fmla="*/ 0 h 334"/>
              <a:gd name="T32" fmla="*/ 100 w 333"/>
              <a:gd name="T33" fmla="*/ 0 h 334"/>
              <a:gd name="T34" fmla="*/ 67 w 333"/>
              <a:gd name="T35" fmla="*/ 34 h 334"/>
              <a:gd name="T36" fmla="*/ 67 w 333"/>
              <a:gd name="T37" fmla="*/ 300 h 334"/>
              <a:gd name="T38" fmla="*/ 17 w 333"/>
              <a:gd name="T39" fmla="*/ 300 h 334"/>
              <a:gd name="T40" fmla="*/ 0 w 333"/>
              <a:gd name="T41" fmla="*/ 317 h 334"/>
              <a:gd name="T42" fmla="*/ 17 w 333"/>
              <a:gd name="T43" fmla="*/ 334 h 334"/>
              <a:gd name="T44" fmla="*/ 317 w 333"/>
              <a:gd name="T45" fmla="*/ 334 h 334"/>
              <a:gd name="T46" fmla="*/ 333 w 333"/>
              <a:gd name="T47" fmla="*/ 317 h 334"/>
              <a:gd name="T48" fmla="*/ 317 w 333"/>
              <a:gd name="T49" fmla="*/ 3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4">
                <a:moveTo>
                  <a:pt x="154" y="169"/>
                </a:moveTo>
                <a:cubicBezTo>
                  <a:pt x="154" y="178"/>
                  <a:pt x="147" y="186"/>
                  <a:pt x="137" y="186"/>
                </a:cubicBezTo>
                <a:cubicBezTo>
                  <a:pt x="128" y="186"/>
                  <a:pt x="121" y="178"/>
                  <a:pt x="121" y="169"/>
                </a:cubicBezTo>
                <a:cubicBezTo>
                  <a:pt x="121" y="160"/>
                  <a:pt x="128" y="152"/>
                  <a:pt x="137" y="152"/>
                </a:cubicBezTo>
                <a:cubicBezTo>
                  <a:pt x="147" y="152"/>
                  <a:pt x="154" y="160"/>
                  <a:pt x="154" y="169"/>
                </a:cubicBezTo>
                <a:close/>
                <a:moveTo>
                  <a:pt x="233" y="300"/>
                </a:moveTo>
                <a:lnTo>
                  <a:pt x="100" y="300"/>
                </a:lnTo>
                <a:lnTo>
                  <a:pt x="100" y="50"/>
                </a:lnTo>
                <a:cubicBezTo>
                  <a:pt x="100" y="41"/>
                  <a:pt x="107" y="34"/>
                  <a:pt x="117" y="34"/>
                </a:cubicBezTo>
                <a:lnTo>
                  <a:pt x="217" y="34"/>
                </a:lnTo>
                <a:cubicBezTo>
                  <a:pt x="226" y="34"/>
                  <a:pt x="233" y="41"/>
                  <a:pt x="233" y="50"/>
                </a:cubicBezTo>
                <a:lnTo>
                  <a:pt x="233" y="300"/>
                </a:lnTo>
                <a:close/>
                <a:moveTo>
                  <a:pt x="317" y="300"/>
                </a:moveTo>
                <a:lnTo>
                  <a:pt x="267" y="300"/>
                </a:lnTo>
                <a:lnTo>
                  <a:pt x="267" y="34"/>
                </a:lnTo>
                <a:cubicBezTo>
                  <a:pt x="267" y="15"/>
                  <a:pt x="252" y="0"/>
                  <a:pt x="233" y="0"/>
                </a:cubicBezTo>
                <a:lnTo>
                  <a:pt x="100" y="0"/>
                </a:lnTo>
                <a:cubicBezTo>
                  <a:pt x="82" y="0"/>
                  <a:pt x="67" y="15"/>
                  <a:pt x="67" y="34"/>
                </a:cubicBezTo>
                <a:lnTo>
                  <a:pt x="67" y="300"/>
                </a:lnTo>
                <a:lnTo>
                  <a:pt x="17" y="300"/>
                </a:lnTo>
                <a:cubicBezTo>
                  <a:pt x="7" y="300"/>
                  <a:pt x="0" y="308"/>
                  <a:pt x="0" y="317"/>
                </a:cubicBezTo>
                <a:cubicBezTo>
                  <a:pt x="0" y="326"/>
                  <a:pt x="7" y="334"/>
                  <a:pt x="17" y="334"/>
                </a:cubicBezTo>
                <a:lnTo>
                  <a:pt x="317" y="334"/>
                </a:lnTo>
                <a:cubicBezTo>
                  <a:pt x="326" y="334"/>
                  <a:pt x="333" y="326"/>
                  <a:pt x="333" y="317"/>
                </a:cubicBezTo>
                <a:cubicBezTo>
                  <a:pt x="333" y="308"/>
                  <a:pt x="326" y="300"/>
                  <a:pt x="317" y="3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a:extLst>
              <a:ext uri="{FF2B5EF4-FFF2-40B4-BE49-F238E27FC236}">
                <a16:creationId xmlns:a16="http://schemas.microsoft.com/office/drawing/2014/main" id="{C07B252C-26C3-4DAF-8DB3-26ACD10F3154}"/>
              </a:ext>
            </a:extLst>
          </p:cNvPr>
          <p:cNvSpPr>
            <a:spLocks noChangeAspect="1" noEditPoints="1"/>
          </p:cNvSpPr>
          <p:nvPr/>
        </p:nvSpPr>
        <p:spPr bwMode="auto">
          <a:xfrm>
            <a:off x="5210176" y="4052888"/>
            <a:ext cx="250825" cy="254000"/>
          </a:xfrm>
          <a:custGeom>
            <a:avLst/>
            <a:gdLst>
              <a:gd name="T0" fmla="*/ 121 w 334"/>
              <a:gd name="T1" fmla="*/ 169 h 334"/>
              <a:gd name="T2" fmla="*/ 138 w 334"/>
              <a:gd name="T3" fmla="*/ 152 h 334"/>
              <a:gd name="T4" fmla="*/ 154 w 334"/>
              <a:gd name="T5" fmla="*/ 169 h 334"/>
              <a:gd name="T6" fmla="*/ 138 w 334"/>
              <a:gd name="T7" fmla="*/ 186 h 334"/>
              <a:gd name="T8" fmla="*/ 121 w 334"/>
              <a:gd name="T9" fmla="*/ 169 h 334"/>
              <a:gd name="T10" fmla="*/ 234 w 334"/>
              <a:gd name="T11" fmla="*/ 300 h 334"/>
              <a:gd name="T12" fmla="*/ 100 w 334"/>
              <a:gd name="T13" fmla="*/ 300 h 334"/>
              <a:gd name="T14" fmla="*/ 100 w 334"/>
              <a:gd name="T15" fmla="*/ 34 h 334"/>
              <a:gd name="T16" fmla="*/ 234 w 334"/>
              <a:gd name="T17" fmla="*/ 34 h 334"/>
              <a:gd name="T18" fmla="*/ 234 w 334"/>
              <a:gd name="T19" fmla="*/ 300 h 334"/>
              <a:gd name="T20" fmla="*/ 267 w 334"/>
              <a:gd name="T21" fmla="*/ 300 h 334"/>
              <a:gd name="T22" fmla="*/ 267 w 334"/>
              <a:gd name="T23" fmla="*/ 0 h 334"/>
              <a:gd name="T24" fmla="*/ 67 w 334"/>
              <a:gd name="T25" fmla="*/ 0 h 334"/>
              <a:gd name="T26" fmla="*/ 67 w 334"/>
              <a:gd name="T27" fmla="*/ 300 h 334"/>
              <a:gd name="T28" fmla="*/ 0 w 334"/>
              <a:gd name="T29" fmla="*/ 300 h 334"/>
              <a:gd name="T30" fmla="*/ 0 w 334"/>
              <a:gd name="T31" fmla="*/ 334 h 334"/>
              <a:gd name="T32" fmla="*/ 334 w 334"/>
              <a:gd name="T33" fmla="*/ 334 h 334"/>
              <a:gd name="T34" fmla="*/ 334 w 334"/>
              <a:gd name="T35" fmla="*/ 300 h 334"/>
              <a:gd name="T36" fmla="*/ 267 w 334"/>
              <a:gd name="T37" fmla="*/ 3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334">
                <a:moveTo>
                  <a:pt x="121" y="169"/>
                </a:moveTo>
                <a:cubicBezTo>
                  <a:pt x="121" y="160"/>
                  <a:pt x="129" y="152"/>
                  <a:pt x="138" y="152"/>
                </a:cubicBezTo>
                <a:cubicBezTo>
                  <a:pt x="147" y="152"/>
                  <a:pt x="154" y="160"/>
                  <a:pt x="154" y="169"/>
                </a:cubicBezTo>
                <a:cubicBezTo>
                  <a:pt x="154" y="178"/>
                  <a:pt x="147" y="186"/>
                  <a:pt x="138" y="186"/>
                </a:cubicBezTo>
                <a:cubicBezTo>
                  <a:pt x="129" y="186"/>
                  <a:pt x="121" y="178"/>
                  <a:pt x="121" y="169"/>
                </a:cubicBezTo>
                <a:close/>
                <a:moveTo>
                  <a:pt x="234" y="300"/>
                </a:moveTo>
                <a:lnTo>
                  <a:pt x="100" y="300"/>
                </a:lnTo>
                <a:lnTo>
                  <a:pt x="100" y="34"/>
                </a:lnTo>
                <a:lnTo>
                  <a:pt x="234" y="34"/>
                </a:lnTo>
                <a:lnTo>
                  <a:pt x="234" y="300"/>
                </a:lnTo>
                <a:close/>
                <a:moveTo>
                  <a:pt x="267" y="300"/>
                </a:moveTo>
                <a:lnTo>
                  <a:pt x="267" y="0"/>
                </a:lnTo>
                <a:lnTo>
                  <a:pt x="67" y="0"/>
                </a:lnTo>
                <a:lnTo>
                  <a:pt x="67" y="300"/>
                </a:lnTo>
                <a:lnTo>
                  <a:pt x="0" y="300"/>
                </a:lnTo>
                <a:lnTo>
                  <a:pt x="0" y="334"/>
                </a:lnTo>
                <a:lnTo>
                  <a:pt x="334" y="334"/>
                </a:lnTo>
                <a:lnTo>
                  <a:pt x="334" y="300"/>
                </a:lnTo>
                <a:lnTo>
                  <a:pt x="267"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a:extLst>
              <a:ext uri="{FF2B5EF4-FFF2-40B4-BE49-F238E27FC236}">
                <a16:creationId xmlns:a16="http://schemas.microsoft.com/office/drawing/2014/main" id="{559D338B-91EA-4705-B5F1-EFA676898DC5}"/>
              </a:ext>
            </a:extLst>
          </p:cNvPr>
          <p:cNvSpPr>
            <a:spLocks noChangeAspect="1" noEditPoints="1"/>
          </p:cNvSpPr>
          <p:nvPr/>
        </p:nvSpPr>
        <p:spPr bwMode="auto">
          <a:xfrm>
            <a:off x="4706938" y="4052888"/>
            <a:ext cx="150813" cy="254000"/>
          </a:xfrm>
          <a:custGeom>
            <a:avLst/>
            <a:gdLst>
              <a:gd name="T0" fmla="*/ 166 w 200"/>
              <a:gd name="T1" fmla="*/ 167 h 334"/>
              <a:gd name="T2" fmla="*/ 33 w 200"/>
              <a:gd name="T3" fmla="*/ 167 h 334"/>
              <a:gd name="T4" fmla="*/ 33 w 200"/>
              <a:gd name="T5" fmla="*/ 134 h 334"/>
              <a:gd name="T6" fmla="*/ 166 w 200"/>
              <a:gd name="T7" fmla="*/ 134 h 334"/>
              <a:gd name="T8" fmla="*/ 166 w 200"/>
              <a:gd name="T9" fmla="*/ 167 h 334"/>
              <a:gd name="T10" fmla="*/ 142 w 200"/>
              <a:gd name="T11" fmla="*/ 300 h 334"/>
              <a:gd name="T12" fmla="*/ 63 w 200"/>
              <a:gd name="T13" fmla="*/ 300 h 334"/>
              <a:gd name="T14" fmla="*/ 43 w 200"/>
              <a:gd name="T15" fmla="*/ 200 h 334"/>
              <a:gd name="T16" fmla="*/ 162 w 200"/>
              <a:gd name="T17" fmla="*/ 200 h 334"/>
              <a:gd name="T18" fmla="*/ 142 w 200"/>
              <a:gd name="T19" fmla="*/ 300 h 334"/>
              <a:gd name="T20" fmla="*/ 116 w 200"/>
              <a:gd name="T21" fmla="*/ 100 h 334"/>
              <a:gd name="T22" fmla="*/ 116 w 200"/>
              <a:gd name="T23" fmla="*/ 34 h 334"/>
              <a:gd name="T24" fmla="*/ 150 w 200"/>
              <a:gd name="T25" fmla="*/ 34 h 334"/>
              <a:gd name="T26" fmla="*/ 150 w 200"/>
              <a:gd name="T27" fmla="*/ 0 h 334"/>
              <a:gd name="T28" fmla="*/ 83 w 200"/>
              <a:gd name="T29" fmla="*/ 0 h 334"/>
              <a:gd name="T30" fmla="*/ 83 w 200"/>
              <a:gd name="T31" fmla="*/ 100 h 334"/>
              <a:gd name="T32" fmla="*/ 0 w 200"/>
              <a:gd name="T33" fmla="*/ 100 h 334"/>
              <a:gd name="T34" fmla="*/ 0 w 200"/>
              <a:gd name="T35" fmla="*/ 167 h 334"/>
              <a:gd name="T36" fmla="*/ 36 w 200"/>
              <a:gd name="T37" fmla="*/ 334 h 334"/>
              <a:gd name="T38" fmla="*/ 169 w 200"/>
              <a:gd name="T39" fmla="*/ 334 h 334"/>
              <a:gd name="T40" fmla="*/ 200 w 200"/>
              <a:gd name="T41" fmla="*/ 167 h 334"/>
              <a:gd name="T42" fmla="*/ 200 w 200"/>
              <a:gd name="T43" fmla="*/ 100 h 334"/>
              <a:gd name="T44" fmla="*/ 116 w 200"/>
              <a:gd name="T45"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 h="334">
                <a:moveTo>
                  <a:pt x="166" y="167"/>
                </a:moveTo>
                <a:lnTo>
                  <a:pt x="33" y="167"/>
                </a:lnTo>
                <a:lnTo>
                  <a:pt x="33" y="134"/>
                </a:lnTo>
                <a:lnTo>
                  <a:pt x="166" y="134"/>
                </a:lnTo>
                <a:lnTo>
                  <a:pt x="166" y="167"/>
                </a:lnTo>
                <a:close/>
                <a:moveTo>
                  <a:pt x="142" y="300"/>
                </a:moveTo>
                <a:lnTo>
                  <a:pt x="63" y="300"/>
                </a:lnTo>
                <a:lnTo>
                  <a:pt x="43" y="200"/>
                </a:lnTo>
                <a:lnTo>
                  <a:pt x="162" y="200"/>
                </a:lnTo>
                <a:lnTo>
                  <a:pt x="142" y="300"/>
                </a:lnTo>
                <a:close/>
                <a:moveTo>
                  <a:pt x="116" y="100"/>
                </a:moveTo>
                <a:lnTo>
                  <a:pt x="116" y="34"/>
                </a:lnTo>
                <a:lnTo>
                  <a:pt x="150" y="34"/>
                </a:lnTo>
                <a:lnTo>
                  <a:pt x="150" y="0"/>
                </a:lnTo>
                <a:lnTo>
                  <a:pt x="83" y="0"/>
                </a:lnTo>
                <a:lnTo>
                  <a:pt x="83" y="100"/>
                </a:lnTo>
                <a:lnTo>
                  <a:pt x="0" y="100"/>
                </a:lnTo>
                <a:lnTo>
                  <a:pt x="0" y="167"/>
                </a:lnTo>
                <a:cubicBezTo>
                  <a:pt x="10" y="210"/>
                  <a:pt x="3" y="177"/>
                  <a:pt x="36" y="334"/>
                </a:cubicBezTo>
                <a:lnTo>
                  <a:pt x="169" y="334"/>
                </a:lnTo>
                <a:cubicBezTo>
                  <a:pt x="199" y="177"/>
                  <a:pt x="193" y="210"/>
                  <a:pt x="200" y="167"/>
                </a:cubicBezTo>
                <a:lnTo>
                  <a:pt x="200" y="100"/>
                </a:lnTo>
                <a:lnTo>
                  <a:pt x="116"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a:extLst>
              <a:ext uri="{FF2B5EF4-FFF2-40B4-BE49-F238E27FC236}">
                <a16:creationId xmlns:a16="http://schemas.microsoft.com/office/drawing/2014/main" id="{347DE7D0-B09A-406D-9C2A-C5745C1F5A14}"/>
              </a:ext>
            </a:extLst>
          </p:cNvPr>
          <p:cNvSpPr>
            <a:spLocks noChangeAspect="1" noEditPoints="1"/>
          </p:cNvSpPr>
          <p:nvPr/>
        </p:nvSpPr>
        <p:spPr bwMode="auto">
          <a:xfrm>
            <a:off x="4203701" y="4052888"/>
            <a:ext cx="150813" cy="254000"/>
          </a:xfrm>
          <a:custGeom>
            <a:avLst/>
            <a:gdLst>
              <a:gd name="T0" fmla="*/ 167 w 200"/>
              <a:gd name="T1" fmla="*/ 167 h 334"/>
              <a:gd name="T2" fmla="*/ 33 w 200"/>
              <a:gd name="T3" fmla="*/ 167 h 334"/>
              <a:gd name="T4" fmla="*/ 33 w 200"/>
              <a:gd name="T5" fmla="*/ 150 h 334"/>
              <a:gd name="T6" fmla="*/ 50 w 200"/>
              <a:gd name="T7" fmla="*/ 134 h 334"/>
              <a:gd name="T8" fmla="*/ 150 w 200"/>
              <a:gd name="T9" fmla="*/ 134 h 334"/>
              <a:gd name="T10" fmla="*/ 167 w 200"/>
              <a:gd name="T11" fmla="*/ 150 h 334"/>
              <a:gd name="T12" fmla="*/ 167 w 200"/>
              <a:gd name="T13" fmla="*/ 167 h 334"/>
              <a:gd name="T14" fmla="*/ 142 w 200"/>
              <a:gd name="T15" fmla="*/ 300 h 334"/>
              <a:gd name="T16" fmla="*/ 63 w 200"/>
              <a:gd name="T17" fmla="*/ 300 h 334"/>
              <a:gd name="T18" fmla="*/ 43 w 200"/>
              <a:gd name="T19" fmla="*/ 200 h 334"/>
              <a:gd name="T20" fmla="*/ 162 w 200"/>
              <a:gd name="T21" fmla="*/ 200 h 334"/>
              <a:gd name="T22" fmla="*/ 142 w 200"/>
              <a:gd name="T23" fmla="*/ 300 h 334"/>
              <a:gd name="T24" fmla="*/ 167 w 200"/>
              <a:gd name="T25" fmla="*/ 100 h 334"/>
              <a:gd name="T26" fmla="*/ 117 w 200"/>
              <a:gd name="T27" fmla="*/ 100 h 334"/>
              <a:gd name="T28" fmla="*/ 117 w 200"/>
              <a:gd name="T29" fmla="*/ 50 h 334"/>
              <a:gd name="T30" fmla="*/ 133 w 200"/>
              <a:gd name="T31" fmla="*/ 34 h 334"/>
              <a:gd name="T32" fmla="*/ 150 w 200"/>
              <a:gd name="T33" fmla="*/ 17 h 334"/>
              <a:gd name="T34" fmla="*/ 133 w 200"/>
              <a:gd name="T35" fmla="*/ 0 h 334"/>
              <a:gd name="T36" fmla="*/ 117 w 200"/>
              <a:gd name="T37" fmla="*/ 0 h 334"/>
              <a:gd name="T38" fmla="*/ 83 w 200"/>
              <a:gd name="T39" fmla="*/ 34 h 334"/>
              <a:gd name="T40" fmla="*/ 83 w 200"/>
              <a:gd name="T41" fmla="*/ 100 h 334"/>
              <a:gd name="T42" fmla="*/ 33 w 200"/>
              <a:gd name="T43" fmla="*/ 100 h 334"/>
              <a:gd name="T44" fmla="*/ 0 w 200"/>
              <a:gd name="T45" fmla="*/ 134 h 334"/>
              <a:gd name="T46" fmla="*/ 0 w 200"/>
              <a:gd name="T47" fmla="*/ 167 h 334"/>
              <a:gd name="T48" fmla="*/ 33 w 200"/>
              <a:gd name="T49" fmla="*/ 320 h 334"/>
              <a:gd name="T50" fmla="*/ 50 w 200"/>
              <a:gd name="T51" fmla="*/ 334 h 334"/>
              <a:gd name="T52" fmla="*/ 156 w 200"/>
              <a:gd name="T53" fmla="*/ 334 h 334"/>
              <a:gd name="T54" fmla="*/ 172 w 200"/>
              <a:gd name="T55" fmla="*/ 320 h 334"/>
              <a:gd name="T56" fmla="*/ 200 w 200"/>
              <a:gd name="T57" fmla="*/ 167 h 334"/>
              <a:gd name="T58" fmla="*/ 200 w 200"/>
              <a:gd name="T59" fmla="*/ 134 h 334"/>
              <a:gd name="T60" fmla="*/ 167 w 200"/>
              <a:gd name="T61"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0" h="334">
                <a:moveTo>
                  <a:pt x="167" y="167"/>
                </a:moveTo>
                <a:lnTo>
                  <a:pt x="33" y="167"/>
                </a:lnTo>
                <a:lnTo>
                  <a:pt x="33" y="150"/>
                </a:lnTo>
                <a:cubicBezTo>
                  <a:pt x="33" y="141"/>
                  <a:pt x="41" y="134"/>
                  <a:pt x="50" y="134"/>
                </a:cubicBezTo>
                <a:lnTo>
                  <a:pt x="150" y="134"/>
                </a:lnTo>
                <a:cubicBezTo>
                  <a:pt x="159" y="134"/>
                  <a:pt x="167" y="141"/>
                  <a:pt x="167" y="150"/>
                </a:cubicBezTo>
                <a:lnTo>
                  <a:pt x="167" y="167"/>
                </a:lnTo>
                <a:close/>
                <a:moveTo>
                  <a:pt x="142" y="300"/>
                </a:moveTo>
                <a:lnTo>
                  <a:pt x="63" y="300"/>
                </a:lnTo>
                <a:lnTo>
                  <a:pt x="43" y="200"/>
                </a:lnTo>
                <a:lnTo>
                  <a:pt x="162" y="200"/>
                </a:lnTo>
                <a:lnTo>
                  <a:pt x="142" y="300"/>
                </a:lnTo>
                <a:close/>
                <a:moveTo>
                  <a:pt x="167" y="100"/>
                </a:moveTo>
                <a:lnTo>
                  <a:pt x="117" y="100"/>
                </a:lnTo>
                <a:lnTo>
                  <a:pt x="117" y="50"/>
                </a:lnTo>
                <a:cubicBezTo>
                  <a:pt x="117" y="41"/>
                  <a:pt x="124" y="34"/>
                  <a:pt x="133" y="34"/>
                </a:cubicBezTo>
                <a:cubicBezTo>
                  <a:pt x="143" y="34"/>
                  <a:pt x="150" y="26"/>
                  <a:pt x="150" y="17"/>
                </a:cubicBezTo>
                <a:cubicBezTo>
                  <a:pt x="150" y="8"/>
                  <a:pt x="143" y="0"/>
                  <a:pt x="133" y="0"/>
                </a:cubicBezTo>
                <a:lnTo>
                  <a:pt x="117" y="0"/>
                </a:lnTo>
                <a:cubicBezTo>
                  <a:pt x="98" y="0"/>
                  <a:pt x="83" y="15"/>
                  <a:pt x="83" y="34"/>
                </a:cubicBezTo>
                <a:lnTo>
                  <a:pt x="83" y="100"/>
                </a:lnTo>
                <a:lnTo>
                  <a:pt x="33" y="100"/>
                </a:lnTo>
                <a:cubicBezTo>
                  <a:pt x="15" y="100"/>
                  <a:pt x="0" y="115"/>
                  <a:pt x="0" y="134"/>
                </a:cubicBezTo>
                <a:lnTo>
                  <a:pt x="0" y="167"/>
                </a:lnTo>
                <a:cubicBezTo>
                  <a:pt x="10" y="209"/>
                  <a:pt x="4" y="179"/>
                  <a:pt x="33" y="320"/>
                </a:cubicBezTo>
                <a:cubicBezTo>
                  <a:pt x="35" y="328"/>
                  <a:pt x="42" y="334"/>
                  <a:pt x="50" y="334"/>
                </a:cubicBezTo>
                <a:lnTo>
                  <a:pt x="156" y="334"/>
                </a:lnTo>
                <a:cubicBezTo>
                  <a:pt x="164" y="334"/>
                  <a:pt x="171" y="328"/>
                  <a:pt x="172" y="320"/>
                </a:cubicBezTo>
                <a:cubicBezTo>
                  <a:pt x="199" y="179"/>
                  <a:pt x="193" y="209"/>
                  <a:pt x="200" y="167"/>
                </a:cubicBezTo>
                <a:lnTo>
                  <a:pt x="200" y="134"/>
                </a:lnTo>
                <a:cubicBezTo>
                  <a:pt x="200" y="115"/>
                  <a:pt x="185" y="100"/>
                  <a:pt x="167"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a:extLst>
              <a:ext uri="{FF2B5EF4-FFF2-40B4-BE49-F238E27FC236}">
                <a16:creationId xmlns:a16="http://schemas.microsoft.com/office/drawing/2014/main" id="{B8CE9259-394C-418B-9ACD-D64730E805BF}"/>
              </a:ext>
            </a:extLst>
          </p:cNvPr>
          <p:cNvSpPr>
            <a:spLocks noChangeAspect="1" noEditPoints="1"/>
          </p:cNvSpPr>
          <p:nvPr/>
        </p:nvSpPr>
        <p:spPr bwMode="auto">
          <a:xfrm>
            <a:off x="3700463" y="4052888"/>
            <a:ext cx="252413" cy="255588"/>
          </a:xfrm>
          <a:custGeom>
            <a:avLst/>
            <a:gdLst>
              <a:gd name="T0" fmla="*/ 228 w 334"/>
              <a:gd name="T1" fmla="*/ 268 h 336"/>
              <a:gd name="T2" fmla="*/ 192 w 334"/>
              <a:gd name="T3" fmla="*/ 200 h 336"/>
              <a:gd name="T4" fmla="*/ 266 w 334"/>
              <a:gd name="T5" fmla="*/ 200 h 336"/>
              <a:gd name="T6" fmla="*/ 228 w 334"/>
              <a:gd name="T7" fmla="*/ 268 h 336"/>
              <a:gd name="T8" fmla="*/ 130 w 334"/>
              <a:gd name="T9" fmla="*/ 284 h 336"/>
              <a:gd name="T10" fmla="*/ 164 w 334"/>
              <a:gd name="T11" fmla="*/ 219 h 336"/>
              <a:gd name="T12" fmla="*/ 199 w 334"/>
              <a:gd name="T13" fmla="*/ 284 h 336"/>
              <a:gd name="T14" fmla="*/ 130 w 334"/>
              <a:gd name="T15" fmla="*/ 284 h 336"/>
              <a:gd name="T16" fmla="*/ 100 w 334"/>
              <a:gd name="T17" fmla="*/ 269 h 336"/>
              <a:gd name="T18" fmla="*/ 61 w 334"/>
              <a:gd name="T19" fmla="*/ 200 h 336"/>
              <a:gd name="T20" fmla="*/ 136 w 334"/>
              <a:gd name="T21" fmla="*/ 200 h 336"/>
              <a:gd name="T22" fmla="*/ 100 w 334"/>
              <a:gd name="T23" fmla="*/ 269 h 336"/>
              <a:gd name="T24" fmla="*/ 317 w 334"/>
              <a:gd name="T25" fmla="*/ 167 h 336"/>
              <a:gd name="T26" fmla="*/ 192 w 334"/>
              <a:gd name="T27" fmla="*/ 167 h 336"/>
              <a:gd name="T28" fmla="*/ 67 w 334"/>
              <a:gd name="T29" fmla="*/ 167 h 336"/>
              <a:gd name="T30" fmla="*/ 67 w 334"/>
              <a:gd name="T31" fmla="*/ 49 h 336"/>
              <a:gd name="T32" fmla="*/ 84 w 334"/>
              <a:gd name="T33" fmla="*/ 33 h 336"/>
              <a:gd name="T34" fmla="*/ 100 w 334"/>
              <a:gd name="T35" fmla="*/ 49 h 336"/>
              <a:gd name="T36" fmla="*/ 100 w 334"/>
              <a:gd name="T37" fmla="*/ 66 h 336"/>
              <a:gd name="T38" fmla="*/ 117 w 334"/>
              <a:gd name="T39" fmla="*/ 83 h 336"/>
              <a:gd name="T40" fmla="*/ 134 w 334"/>
              <a:gd name="T41" fmla="*/ 66 h 336"/>
              <a:gd name="T42" fmla="*/ 134 w 334"/>
              <a:gd name="T43" fmla="*/ 33 h 336"/>
              <a:gd name="T44" fmla="*/ 100 w 334"/>
              <a:gd name="T45" fmla="*/ 0 h 336"/>
              <a:gd name="T46" fmla="*/ 67 w 334"/>
              <a:gd name="T47" fmla="*/ 0 h 336"/>
              <a:gd name="T48" fmla="*/ 34 w 334"/>
              <a:gd name="T49" fmla="*/ 33 h 336"/>
              <a:gd name="T50" fmla="*/ 34 w 334"/>
              <a:gd name="T51" fmla="*/ 167 h 336"/>
              <a:gd name="T52" fmla="*/ 23 w 334"/>
              <a:gd name="T53" fmla="*/ 167 h 336"/>
              <a:gd name="T54" fmla="*/ 17 w 334"/>
              <a:gd name="T55" fmla="*/ 167 h 336"/>
              <a:gd name="T56" fmla="*/ 0 w 334"/>
              <a:gd name="T57" fmla="*/ 184 h 336"/>
              <a:gd name="T58" fmla="*/ 17 w 334"/>
              <a:gd name="T59" fmla="*/ 200 h 336"/>
              <a:gd name="T60" fmla="*/ 23 w 334"/>
              <a:gd name="T61" fmla="*/ 200 h 336"/>
              <a:gd name="T62" fmla="*/ 81 w 334"/>
              <a:gd name="T63" fmla="*/ 301 h 336"/>
              <a:gd name="T64" fmla="*/ 76 w 334"/>
              <a:gd name="T65" fmla="*/ 309 h 336"/>
              <a:gd name="T66" fmla="*/ 83 w 334"/>
              <a:gd name="T67" fmla="*/ 331 h 336"/>
              <a:gd name="T68" fmla="*/ 105 w 334"/>
              <a:gd name="T69" fmla="*/ 326 h 336"/>
              <a:gd name="T70" fmla="*/ 112 w 334"/>
              <a:gd name="T71" fmla="*/ 317 h 336"/>
              <a:gd name="T72" fmla="*/ 217 w 334"/>
              <a:gd name="T73" fmla="*/ 317 h 336"/>
              <a:gd name="T74" fmla="*/ 223 w 334"/>
              <a:gd name="T75" fmla="*/ 326 h 336"/>
              <a:gd name="T76" fmla="*/ 246 w 334"/>
              <a:gd name="T77" fmla="*/ 331 h 336"/>
              <a:gd name="T78" fmla="*/ 253 w 334"/>
              <a:gd name="T79" fmla="*/ 308 h 336"/>
              <a:gd name="T80" fmla="*/ 247 w 334"/>
              <a:gd name="T81" fmla="*/ 300 h 336"/>
              <a:gd name="T82" fmla="*/ 304 w 334"/>
              <a:gd name="T83" fmla="*/ 200 h 336"/>
              <a:gd name="T84" fmla="*/ 317 w 334"/>
              <a:gd name="T85" fmla="*/ 200 h 336"/>
              <a:gd name="T86" fmla="*/ 334 w 334"/>
              <a:gd name="T87" fmla="*/ 184 h 336"/>
              <a:gd name="T88" fmla="*/ 317 w 334"/>
              <a:gd name="T89" fmla="*/ 16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36">
                <a:moveTo>
                  <a:pt x="228" y="268"/>
                </a:moveTo>
                <a:lnTo>
                  <a:pt x="192" y="200"/>
                </a:lnTo>
                <a:lnTo>
                  <a:pt x="266" y="200"/>
                </a:lnTo>
                <a:lnTo>
                  <a:pt x="228" y="268"/>
                </a:lnTo>
                <a:close/>
                <a:moveTo>
                  <a:pt x="130" y="284"/>
                </a:moveTo>
                <a:lnTo>
                  <a:pt x="164" y="219"/>
                </a:lnTo>
                <a:lnTo>
                  <a:pt x="199" y="284"/>
                </a:lnTo>
                <a:lnTo>
                  <a:pt x="130" y="284"/>
                </a:lnTo>
                <a:close/>
                <a:moveTo>
                  <a:pt x="100" y="269"/>
                </a:moveTo>
                <a:lnTo>
                  <a:pt x="61" y="200"/>
                </a:lnTo>
                <a:lnTo>
                  <a:pt x="136" y="200"/>
                </a:lnTo>
                <a:lnTo>
                  <a:pt x="100" y="269"/>
                </a:lnTo>
                <a:close/>
                <a:moveTo>
                  <a:pt x="317" y="167"/>
                </a:moveTo>
                <a:lnTo>
                  <a:pt x="192" y="167"/>
                </a:lnTo>
                <a:lnTo>
                  <a:pt x="67" y="167"/>
                </a:lnTo>
                <a:lnTo>
                  <a:pt x="67" y="49"/>
                </a:lnTo>
                <a:cubicBezTo>
                  <a:pt x="67" y="40"/>
                  <a:pt x="74" y="33"/>
                  <a:pt x="84" y="33"/>
                </a:cubicBezTo>
                <a:cubicBezTo>
                  <a:pt x="93" y="33"/>
                  <a:pt x="100" y="40"/>
                  <a:pt x="100" y="49"/>
                </a:cubicBezTo>
                <a:lnTo>
                  <a:pt x="100" y="66"/>
                </a:lnTo>
                <a:cubicBezTo>
                  <a:pt x="100" y="75"/>
                  <a:pt x="108" y="83"/>
                  <a:pt x="117" y="83"/>
                </a:cubicBezTo>
                <a:cubicBezTo>
                  <a:pt x="126" y="83"/>
                  <a:pt x="134" y="75"/>
                  <a:pt x="134" y="66"/>
                </a:cubicBezTo>
                <a:lnTo>
                  <a:pt x="134" y="33"/>
                </a:lnTo>
                <a:cubicBezTo>
                  <a:pt x="134" y="14"/>
                  <a:pt x="119" y="0"/>
                  <a:pt x="100" y="0"/>
                </a:cubicBezTo>
                <a:lnTo>
                  <a:pt x="67" y="0"/>
                </a:lnTo>
                <a:cubicBezTo>
                  <a:pt x="49" y="0"/>
                  <a:pt x="34" y="14"/>
                  <a:pt x="34" y="33"/>
                </a:cubicBezTo>
                <a:lnTo>
                  <a:pt x="34" y="167"/>
                </a:lnTo>
                <a:lnTo>
                  <a:pt x="23" y="167"/>
                </a:lnTo>
                <a:lnTo>
                  <a:pt x="17" y="167"/>
                </a:lnTo>
                <a:cubicBezTo>
                  <a:pt x="8" y="167"/>
                  <a:pt x="0" y="174"/>
                  <a:pt x="0" y="184"/>
                </a:cubicBezTo>
                <a:cubicBezTo>
                  <a:pt x="0" y="193"/>
                  <a:pt x="8" y="200"/>
                  <a:pt x="17" y="200"/>
                </a:cubicBezTo>
                <a:lnTo>
                  <a:pt x="23" y="200"/>
                </a:lnTo>
                <a:lnTo>
                  <a:pt x="81" y="301"/>
                </a:lnTo>
                <a:lnTo>
                  <a:pt x="76" y="309"/>
                </a:lnTo>
                <a:cubicBezTo>
                  <a:pt x="72" y="317"/>
                  <a:pt x="75" y="326"/>
                  <a:pt x="83" y="331"/>
                </a:cubicBezTo>
                <a:cubicBezTo>
                  <a:pt x="91" y="335"/>
                  <a:pt x="101" y="335"/>
                  <a:pt x="105" y="326"/>
                </a:cubicBezTo>
                <a:lnTo>
                  <a:pt x="112" y="317"/>
                </a:lnTo>
                <a:lnTo>
                  <a:pt x="217" y="317"/>
                </a:lnTo>
                <a:lnTo>
                  <a:pt x="223" y="326"/>
                </a:lnTo>
                <a:cubicBezTo>
                  <a:pt x="227" y="334"/>
                  <a:pt x="238" y="336"/>
                  <a:pt x="246" y="331"/>
                </a:cubicBezTo>
                <a:cubicBezTo>
                  <a:pt x="254" y="327"/>
                  <a:pt x="257" y="316"/>
                  <a:pt x="253" y="308"/>
                </a:cubicBezTo>
                <a:lnTo>
                  <a:pt x="247" y="300"/>
                </a:lnTo>
                <a:lnTo>
                  <a:pt x="304" y="200"/>
                </a:lnTo>
                <a:lnTo>
                  <a:pt x="317" y="200"/>
                </a:lnTo>
                <a:cubicBezTo>
                  <a:pt x="326" y="200"/>
                  <a:pt x="334" y="193"/>
                  <a:pt x="334" y="184"/>
                </a:cubicBezTo>
                <a:cubicBezTo>
                  <a:pt x="334" y="174"/>
                  <a:pt x="326" y="167"/>
                  <a:pt x="317"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a:extLst>
              <a:ext uri="{FF2B5EF4-FFF2-40B4-BE49-F238E27FC236}">
                <a16:creationId xmlns:a16="http://schemas.microsoft.com/office/drawing/2014/main" id="{2D19E875-52BE-40FD-8B8F-7E0CB7B0C3F3}"/>
              </a:ext>
            </a:extLst>
          </p:cNvPr>
          <p:cNvSpPr>
            <a:spLocks noChangeAspect="1" noEditPoints="1"/>
          </p:cNvSpPr>
          <p:nvPr/>
        </p:nvSpPr>
        <p:spPr bwMode="auto">
          <a:xfrm>
            <a:off x="8226426" y="3546475"/>
            <a:ext cx="252413" cy="257175"/>
          </a:xfrm>
          <a:custGeom>
            <a:avLst/>
            <a:gdLst>
              <a:gd name="T0" fmla="*/ 237 w 334"/>
              <a:gd name="T1" fmla="*/ 263 h 337"/>
              <a:gd name="T2" fmla="*/ 207 w 334"/>
              <a:gd name="T3" fmla="*/ 283 h 337"/>
              <a:gd name="T4" fmla="*/ 121 w 334"/>
              <a:gd name="T5" fmla="*/ 283 h 337"/>
              <a:gd name="T6" fmla="*/ 91 w 334"/>
              <a:gd name="T7" fmla="*/ 264 h 337"/>
              <a:gd name="T8" fmla="*/ 61 w 334"/>
              <a:gd name="T9" fmla="*/ 200 h 337"/>
              <a:gd name="T10" fmla="*/ 266 w 334"/>
              <a:gd name="T11" fmla="*/ 200 h 337"/>
              <a:gd name="T12" fmla="*/ 237 w 334"/>
              <a:gd name="T13" fmla="*/ 263 h 337"/>
              <a:gd name="T14" fmla="*/ 317 w 334"/>
              <a:gd name="T15" fmla="*/ 166 h 337"/>
              <a:gd name="T16" fmla="*/ 67 w 334"/>
              <a:gd name="T17" fmla="*/ 166 h 337"/>
              <a:gd name="T18" fmla="*/ 67 w 334"/>
              <a:gd name="T19" fmla="*/ 51 h 337"/>
              <a:gd name="T20" fmla="*/ 84 w 334"/>
              <a:gd name="T21" fmla="*/ 34 h 337"/>
              <a:gd name="T22" fmla="*/ 100 w 334"/>
              <a:gd name="T23" fmla="*/ 51 h 337"/>
              <a:gd name="T24" fmla="*/ 100 w 334"/>
              <a:gd name="T25" fmla="*/ 67 h 337"/>
              <a:gd name="T26" fmla="*/ 117 w 334"/>
              <a:gd name="T27" fmla="*/ 84 h 337"/>
              <a:gd name="T28" fmla="*/ 134 w 334"/>
              <a:gd name="T29" fmla="*/ 67 h 337"/>
              <a:gd name="T30" fmla="*/ 134 w 334"/>
              <a:gd name="T31" fmla="*/ 34 h 337"/>
              <a:gd name="T32" fmla="*/ 100 w 334"/>
              <a:gd name="T33" fmla="*/ 0 h 337"/>
              <a:gd name="T34" fmla="*/ 67 w 334"/>
              <a:gd name="T35" fmla="*/ 0 h 337"/>
              <a:gd name="T36" fmla="*/ 34 w 334"/>
              <a:gd name="T37" fmla="*/ 34 h 337"/>
              <a:gd name="T38" fmla="*/ 34 w 334"/>
              <a:gd name="T39" fmla="*/ 166 h 337"/>
              <a:gd name="T40" fmla="*/ 17 w 334"/>
              <a:gd name="T41" fmla="*/ 166 h 337"/>
              <a:gd name="T42" fmla="*/ 0 w 334"/>
              <a:gd name="T43" fmla="*/ 183 h 337"/>
              <a:gd name="T44" fmla="*/ 17 w 334"/>
              <a:gd name="T45" fmla="*/ 200 h 337"/>
              <a:gd name="T46" fmla="*/ 23 w 334"/>
              <a:gd name="T47" fmla="*/ 200 h 337"/>
              <a:gd name="T48" fmla="*/ 81 w 334"/>
              <a:gd name="T49" fmla="*/ 301 h 337"/>
              <a:gd name="T50" fmla="*/ 76 w 334"/>
              <a:gd name="T51" fmla="*/ 310 h 337"/>
              <a:gd name="T52" fmla="*/ 83 w 334"/>
              <a:gd name="T53" fmla="*/ 332 h 337"/>
              <a:gd name="T54" fmla="*/ 105 w 334"/>
              <a:gd name="T55" fmla="*/ 327 h 337"/>
              <a:gd name="T56" fmla="*/ 112 w 334"/>
              <a:gd name="T57" fmla="*/ 316 h 337"/>
              <a:gd name="T58" fmla="*/ 217 w 334"/>
              <a:gd name="T59" fmla="*/ 316 h 337"/>
              <a:gd name="T60" fmla="*/ 223 w 334"/>
              <a:gd name="T61" fmla="*/ 327 h 337"/>
              <a:gd name="T62" fmla="*/ 246 w 334"/>
              <a:gd name="T63" fmla="*/ 333 h 337"/>
              <a:gd name="T64" fmla="*/ 253 w 334"/>
              <a:gd name="T65" fmla="*/ 310 h 337"/>
              <a:gd name="T66" fmla="*/ 247 w 334"/>
              <a:gd name="T67" fmla="*/ 300 h 337"/>
              <a:gd name="T68" fmla="*/ 304 w 334"/>
              <a:gd name="T69" fmla="*/ 200 h 337"/>
              <a:gd name="T70" fmla="*/ 317 w 334"/>
              <a:gd name="T71" fmla="*/ 200 h 337"/>
              <a:gd name="T72" fmla="*/ 334 w 334"/>
              <a:gd name="T73" fmla="*/ 183 h 337"/>
              <a:gd name="T74" fmla="*/ 317 w 334"/>
              <a:gd name="T75" fmla="*/ 16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37">
                <a:moveTo>
                  <a:pt x="237" y="263"/>
                </a:moveTo>
                <a:cubicBezTo>
                  <a:pt x="232" y="275"/>
                  <a:pt x="220" y="283"/>
                  <a:pt x="207" y="283"/>
                </a:cubicBezTo>
                <a:lnTo>
                  <a:pt x="121" y="283"/>
                </a:lnTo>
                <a:cubicBezTo>
                  <a:pt x="108" y="283"/>
                  <a:pt x="96" y="275"/>
                  <a:pt x="91" y="264"/>
                </a:cubicBezTo>
                <a:lnTo>
                  <a:pt x="61" y="200"/>
                </a:lnTo>
                <a:lnTo>
                  <a:pt x="266" y="200"/>
                </a:lnTo>
                <a:lnTo>
                  <a:pt x="237" y="263"/>
                </a:lnTo>
                <a:close/>
                <a:moveTo>
                  <a:pt x="317" y="166"/>
                </a:moveTo>
                <a:lnTo>
                  <a:pt x="67" y="166"/>
                </a:lnTo>
                <a:lnTo>
                  <a:pt x="67" y="51"/>
                </a:lnTo>
                <a:cubicBezTo>
                  <a:pt x="67" y="42"/>
                  <a:pt x="74" y="34"/>
                  <a:pt x="84" y="34"/>
                </a:cubicBezTo>
                <a:cubicBezTo>
                  <a:pt x="93" y="34"/>
                  <a:pt x="100" y="42"/>
                  <a:pt x="100" y="51"/>
                </a:cubicBezTo>
                <a:lnTo>
                  <a:pt x="100" y="67"/>
                </a:lnTo>
                <a:cubicBezTo>
                  <a:pt x="100" y="77"/>
                  <a:pt x="108" y="84"/>
                  <a:pt x="117" y="84"/>
                </a:cubicBezTo>
                <a:cubicBezTo>
                  <a:pt x="126" y="84"/>
                  <a:pt x="134" y="77"/>
                  <a:pt x="134" y="67"/>
                </a:cubicBezTo>
                <a:lnTo>
                  <a:pt x="134" y="34"/>
                </a:lnTo>
                <a:cubicBezTo>
                  <a:pt x="134" y="16"/>
                  <a:pt x="119" y="0"/>
                  <a:pt x="100" y="0"/>
                </a:cubicBezTo>
                <a:lnTo>
                  <a:pt x="67" y="0"/>
                </a:lnTo>
                <a:cubicBezTo>
                  <a:pt x="49" y="0"/>
                  <a:pt x="34" y="16"/>
                  <a:pt x="34" y="34"/>
                </a:cubicBezTo>
                <a:lnTo>
                  <a:pt x="34" y="166"/>
                </a:lnTo>
                <a:lnTo>
                  <a:pt x="17" y="166"/>
                </a:lnTo>
                <a:cubicBezTo>
                  <a:pt x="8" y="166"/>
                  <a:pt x="0" y="174"/>
                  <a:pt x="0" y="183"/>
                </a:cubicBezTo>
                <a:cubicBezTo>
                  <a:pt x="0" y="192"/>
                  <a:pt x="8" y="200"/>
                  <a:pt x="17" y="200"/>
                </a:cubicBezTo>
                <a:lnTo>
                  <a:pt x="23" y="200"/>
                </a:lnTo>
                <a:lnTo>
                  <a:pt x="81" y="301"/>
                </a:lnTo>
                <a:lnTo>
                  <a:pt x="76" y="310"/>
                </a:lnTo>
                <a:cubicBezTo>
                  <a:pt x="72" y="318"/>
                  <a:pt x="75" y="328"/>
                  <a:pt x="83" y="332"/>
                </a:cubicBezTo>
                <a:cubicBezTo>
                  <a:pt x="91" y="336"/>
                  <a:pt x="101" y="335"/>
                  <a:pt x="105" y="327"/>
                </a:cubicBezTo>
                <a:lnTo>
                  <a:pt x="112" y="316"/>
                </a:lnTo>
                <a:lnTo>
                  <a:pt x="217" y="316"/>
                </a:lnTo>
                <a:lnTo>
                  <a:pt x="223" y="327"/>
                </a:lnTo>
                <a:cubicBezTo>
                  <a:pt x="227" y="335"/>
                  <a:pt x="238" y="337"/>
                  <a:pt x="246" y="333"/>
                </a:cubicBezTo>
                <a:cubicBezTo>
                  <a:pt x="254" y="328"/>
                  <a:pt x="257" y="318"/>
                  <a:pt x="253" y="310"/>
                </a:cubicBezTo>
                <a:lnTo>
                  <a:pt x="247" y="300"/>
                </a:lnTo>
                <a:lnTo>
                  <a:pt x="304" y="200"/>
                </a:lnTo>
                <a:lnTo>
                  <a:pt x="317" y="200"/>
                </a:lnTo>
                <a:cubicBezTo>
                  <a:pt x="326" y="200"/>
                  <a:pt x="334" y="192"/>
                  <a:pt x="334" y="183"/>
                </a:cubicBezTo>
                <a:cubicBezTo>
                  <a:pt x="334" y="174"/>
                  <a:pt x="326" y="166"/>
                  <a:pt x="317"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a:extLst>
              <a:ext uri="{FF2B5EF4-FFF2-40B4-BE49-F238E27FC236}">
                <a16:creationId xmlns:a16="http://schemas.microsoft.com/office/drawing/2014/main" id="{ADAAEAA8-9DE6-4973-B961-ACE5C5E37A16}"/>
              </a:ext>
            </a:extLst>
          </p:cNvPr>
          <p:cNvSpPr>
            <a:spLocks noChangeAspect="1" noEditPoints="1"/>
          </p:cNvSpPr>
          <p:nvPr/>
        </p:nvSpPr>
        <p:spPr bwMode="auto">
          <a:xfrm>
            <a:off x="7724776" y="3544888"/>
            <a:ext cx="250825" cy="238125"/>
          </a:xfrm>
          <a:custGeom>
            <a:avLst/>
            <a:gdLst>
              <a:gd name="T0" fmla="*/ 191 w 333"/>
              <a:gd name="T1" fmla="*/ 137 h 314"/>
              <a:gd name="T2" fmla="*/ 228 w 333"/>
              <a:gd name="T3" fmla="*/ 70 h 314"/>
              <a:gd name="T4" fmla="*/ 265 w 333"/>
              <a:gd name="T5" fmla="*/ 137 h 314"/>
              <a:gd name="T6" fmla="*/ 191 w 333"/>
              <a:gd name="T7" fmla="*/ 137 h 314"/>
              <a:gd name="T8" fmla="*/ 228 w 333"/>
              <a:gd name="T9" fmla="*/ 238 h 314"/>
              <a:gd name="T10" fmla="*/ 191 w 333"/>
              <a:gd name="T11" fmla="*/ 170 h 314"/>
              <a:gd name="T12" fmla="*/ 265 w 333"/>
              <a:gd name="T13" fmla="*/ 170 h 314"/>
              <a:gd name="T14" fmla="*/ 228 w 333"/>
              <a:gd name="T15" fmla="*/ 238 h 314"/>
              <a:gd name="T16" fmla="*/ 129 w 333"/>
              <a:gd name="T17" fmla="*/ 254 h 314"/>
              <a:gd name="T18" fmla="*/ 164 w 333"/>
              <a:gd name="T19" fmla="*/ 189 h 314"/>
              <a:gd name="T20" fmla="*/ 198 w 333"/>
              <a:gd name="T21" fmla="*/ 254 h 314"/>
              <a:gd name="T22" fmla="*/ 129 w 333"/>
              <a:gd name="T23" fmla="*/ 254 h 314"/>
              <a:gd name="T24" fmla="*/ 99 w 333"/>
              <a:gd name="T25" fmla="*/ 239 h 314"/>
              <a:gd name="T26" fmla="*/ 61 w 333"/>
              <a:gd name="T27" fmla="*/ 170 h 314"/>
              <a:gd name="T28" fmla="*/ 136 w 333"/>
              <a:gd name="T29" fmla="*/ 170 h 314"/>
              <a:gd name="T30" fmla="*/ 99 w 333"/>
              <a:gd name="T31" fmla="*/ 239 h 314"/>
              <a:gd name="T32" fmla="*/ 99 w 333"/>
              <a:gd name="T33" fmla="*/ 69 h 314"/>
              <a:gd name="T34" fmla="*/ 136 w 333"/>
              <a:gd name="T35" fmla="*/ 137 h 314"/>
              <a:gd name="T36" fmla="*/ 61 w 333"/>
              <a:gd name="T37" fmla="*/ 137 h 314"/>
              <a:gd name="T38" fmla="*/ 99 w 333"/>
              <a:gd name="T39" fmla="*/ 69 h 314"/>
              <a:gd name="T40" fmla="*/ 198 w 333"/>
              <a:gd name="T41" fmla="*/ 54 h 314"/>
              <a:gd name="T42" fmla="*/ 164 w 333"/>
              <a:gd name="T43" fmla="*/ 118 h 314"/>
              <a:gd name="T44" fmla="*/ 129 w 333"/>
              <a:gd name="T45" fmla="*/ 54 h 314"/>
              <a:gd name="T46" fmla="*/ 198 w 333"/>
              <a:gd name="T47" fmla="*/ 54 h 314"/>
              <a:gd name="T48" fmla="*/ 316 w 333"/>
              <a:gd name="T49" fmla="*/ 137 h 314"/>
              <a:gd name="T50" fmla="*/ 304 w 333"/>
              <a:gd name="T51" fmla="*/ 137 h 314"/>
              <a:gd name="T52" fmla="*/ 246 w 333"/>
              <a:gd name="T53" fmla="*/ 37 h 314"/>
              <a:gd name="T54" fmla="*/ 252 w 333"/>
              <a:gd name="T55" fmla="*/ 27 h 314"/>
              <a:gd name="T56" fmla="*/ 245 w 333"/>
              <a:gd name="T57" fmla="*/ 5 h 314"/>
              <a:gd name="T58" fmla="*/ 222 w 333"/>
              <a:gd name="T59" fmla="*/ 10 h 314"/>
              <a:gd name="T60" fmla="*/ 216 w 333"/>
              <a:gd name="T61" fmla="*/ 20 h 314"/>
              <a:gd name="T62" fmla="*/ 111 w 333"/>
              <a:gd name="T63" fmla="*/ 20 h 314"/>
              <a:gd name="T64" fmla="*/ 105 w 333"/>
              <a:gd name="T65" fmla="*/ 11 h 314"/>
              <a:gd name="T66" fmla="*/ 82 w 333"/>
              <a:gd name="T67" fmla="*/ 5 h 314"/>
              <a:gd name="T68" fmla="*/ 75 w 333"/>
              <a:gd name="T69" fmla="*/ 28 h 314"/>
              <a:gd name="T70" fmla="*/ 80 w 333"/>
              <a:gd name="T71" fmla="*/ 36 h 314"/>
              <a:gd name="T72" fmla="*/ 22 w 333"/>
              <a:gd name="T73" fmla="*/ 137 h 314"/>
              <a:gd name="T74" fmla="*/ 16 w 333"/>
              <a:gd name="T75" fmla="*/ 137 h 314"/>
              <a:gd name="T76" fmla="*/ 0 w 333"/>
              <a:gd name="T77" fmla="*/ 154 h 314"/>
              <a:gd name="T78" fmla="*/ 16 w 333"/>
              <a:gd name="T79" fmla="*/ 170 h 314"/>
              <a:gd name="T80" fmla="*/ 22 w 333"/>
              <a:gd name="T81" fmla="*/ 170 h 314"/>
              <a:gd name="T82" fmla="*/ 80 w 333"/>
              <a:gd name="T83" fmla="*/ 276 h 314"/>
              <a:gd name="T84" fmla="*/ 75 w 333"/>
              <a:gd name="T85" fmla="*/ 286 h 314"/>
              <a:gd name="T86" fmla="*/ 82 w 333"/>
              <a:gd name="T87" fmla="*/ 309 h 314"/>
              <a:gd name="T88" fmla="*/ 105 w 333"/>
              <a:gd name="T89" fmla="*/ 301 h 314"/>
              <a:gd name="T90" fmla="*/ 111 w 333"/>
              <a:gd name="T91" fmla="*/ 287 h 314"/>
              <a:gd name="T92" fmla="*/ 216 w 333"/>
              <a:gd name="T93" fmla="*/ 287 h 314"/>
              <a:gd name="T94" fmla="*/ 222 w 333"/>
              <a:gd name="T95" fmla="*/ 301 h 314"/>
              <a:gd name="T96" fmla="*/ 245 w 333"/>
              <a:gd name="T97" fmla="*/ 309 h 314"/>
              <a:gd name="T98" fmla="*/ 252 w 333"/>
              <a:gd name="T99" fmla="*/ 287 h 314"/>
              <a:gd name="T100" fmla="*/ 246 w 333"/>
              <a:gd name="T101" fmla="*/ 274 h 314"/>
              <a:gd name="T102" fmla="*/ 304 w 333"/>
              <a:gd name="T103" fmla="*/ 170 h 314"/>
              <a:gd name="T104" fmla="*/ 316 w 333"/>
              <a:gd name="T105" fmla="*/ 170 h 314"/>
              <a:gd name="T106" fmla="*/ 333 w 333"/>
              <a:gd name="T107" fmla="*/ 154 h 314"/>
              <a:gd name="T108" fmla="*/ 316 w 333"/>
              <a:gd name="T109" fmla="*/ 13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14">
                <a:moveTo>
                  <a:pt x="191" y="137"/>
                </a:moveTo>
                <a:lnTo>
                  <a:pt x="228" y="70"/>
                </a:lnTo>
                <a:lnTo>
                  <a:pt x="265" y="137"/>
                </a:lnTo>
                <a:lnTo>
                  <a:pt x="191" y="137"/>
                </a:lnTo>
                <a:close/>
                <a:moveTo>
                  <a:pt x="228" y="238"/>
                </a:moveTo>
                <a:lnTo>
                  <a:pt x="191" y="170"/>
                </a:lnTo>
                <a:lnTo>
                  <a:pt x="265" y="170"/>
                </a:lnTo>
                <a:lnTo>
                  <a:pt x="228" y="238"/>
                </a:lnTo>
                <a:close/>
                <a:moveTo>
                  <a:pt x="129" y="254"/>
                </a:moveTo>
                <a:lnTo>
                  <a:pt x="164" y="189"/>
                </a:lnTo>
                <a:lnTo>
                  <a:pt x="198" y="254"/>
                </a:lnTo>
                <a:lnTo>
                  <a:pt x="129" y="254"/>
                </a:lnTo>
                <a:close/>
                <a:moveTo>
                  <a:pt x="99" y="239"/>
                </a:moveTo>
                <a:lnTo>
                  <a:pt x="61" y="170"/>
                </a:lnTo>
                <a:lnTo>
                  <a:pt x="136" y="170"/>
                </a:lnTo>
                <a:lnTo>
                  <a:pt x="99" y="239"/>
                </a:lnTo>
                <a:close/>
                <a:moveTo>
                  <a:pt x="99" y="69"/>
                </a:moveTo>
                <a:lnTo>
                  <a:pt x="136" y="137"/>
                </a:lnTo>
                <a:lnTo>
                  <a:pt x="61" y="137"/>
                </a:lnTo>
                <a:lnTo>
                  <a:pt x="99" y="69"/>
                </a:lnTo>
                <a:close/>
                <a:moveTo>
                  <a:pt x="198" y="54"/>
                </a:moveTo>
                <a:lnTo>
                  <a:pt x="164" y="118"/>
                </a:lnTo>
                <a:lnTo>
                  <a:pt x="129" y="54"/>
                </a:lnTo>
                <a:lnTo>
                  <a:pt x="198" y="54"/>
                </a:lnTo>
                <a:close/>
                <a:moveTo>
                  <a:pt x="316" y="137"/>
                </a:moveTo>
                <a:lnTo>
                  <a:pt x="304" y="137"/>
                </a:lnTo>
                <a:lnTo>
                  <a:pt x="246" y="37"/>
                </a:lnTo>
                <a:lnTo>
                  <a:pt x="252" y="27"/>
                </a:lnTo>
                <a:cubicBezTo>
                  <a:pt x="256" y="19"/>
                  <a:pt x="253" y="10"/>
                  <a:pt x="245" y="5"/>
                </a:cubicBezTo>
                <a:cubicBezTo>
                  <a:pt x="237" y="1"/>
                  <a:pt x="227" y="2"/>
                  <a:pt x="222" y="10"/>
                </a:cubicBezTo>
                <a:lnTo>
                  <a:pt x="216" y="20"/>
                </a:lnTo>
                <a:lnTo>
                  <a:pt x="111" y="20"/>
                </a:lnTo>
                <a:lnTo>
                  <a:pt x="105" y="11"/>
                </a:lnTo>
                <a:cubicBezTo>
                  <a:pt x="100" y="2"/>
                  <a:pt x="90" y="0"/>
                  <a:pt x="82" y="5"/>
                </a:cubicBezTo>
                <a:cubicBezTo>
                  <a:pt x="74" y="9"/>
                  <a:pt x="71" y="20"/>
                  <a:pt x="75" y="28"/>
                </a:cubicBezTo>
                <a:lnTo>
                  <a:pt x="80" y="36"/>
                </a:lnTo>
                <a:lnTo>
                  <a:pt x="22" y="137"/>
                </a:lnTo>
                <a:lnTo>
                  <a:pt x="16" y="137"/>
                </a:lnTo>
                <a:cubicBezTo>
                  <a:pt x="7" y="137"/>
                  <a:pt x="0" y="144"/>
                  <a:pt x="0" y="154"/>
                </a:cubicBezTo>
                <a:cubicBezTo>
                  <a:pt x="0" y="163"/>
                  <a:pt x="7" y="170"/>
                  <a:pt x="16" y="170"/>
                </a:cubicBezTo>
                <a:lnTo>
                  <a:pt x="22" y="170"/>
                </a:lnTo>
                <a:lnTo>
                  <a:pt x="80" y="276"/>
                </a:lnTo>
                <a:lnTo>
                  <a:pt x="75" y="286"/>
                </a:lnTo>
                <a:cubicBezTo>
                  <a:pt x="71" y="294"/>
                  <a:pt x="74" y="305"/>
                  <a:pt x="82" y="309"/>
                </a:cubicBezTo>
                <a:cubicBezTo>
                  <a:pt x="90" y="314"/>
                  <a:pt x="100" y="309"/>
                  <a:pt x="105" y="301"/>
                </a:cubicBezTo>
                <a:lnTo>
                  <a:pt x="111" y="287"/>
                </a:lnTo>
                <a:lnTo>
                  <a:pt x="216" y="287"/>
                </a:lnTo>
                <a:lnTo>
                  <a:pt x="222" y="301"/>
                </a:lnTo>
                <a:cubicBezTo>
                  <a:pt x="227" y="309"/>
                  <a:pt x="237" y="313"/>
                  <a:pt x="245" y="309"/>
                </a:cubicBezTo>
                <a:cubicBezTo>
                  <a:pt x="253" y="304"/>
                  <a:pt x="256" y="295"/>
                  <a:pt x="252" y="287"/>
                </a:cubicBezTo>
                <a:lnTo>
                  <a:pt x="246" y="274"/>
                </a:lnTo>
                <a:lnTo>
                  <a:pt x="304" y="170"/>
                </a:lnTo>
                <a:lnTo>
                  <a:pt x="316" y="170"/>
                </a:lnTo>
                <a:cubicBezTo>
                  <a:pt x="326" y="170"/>
                  <a:pt x="333" y="163"/>
                  <a:pt x="333" y="154"/>
                </a:cubicBezTo>
                <a:cubicBezTo>
                  <a:pt x="333" y="144"/>
                  <a:pt x="326" y="137"/>
                  <a:pt x="316" y="1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a:extLst>
              <a:ext uri="{FF2B5EF4-FFF2-40B4-BE49-F238E27FC236}">
                <a16:creationId xmlns:a16="http://schemas.microsoft.com/office/drawing/2014/main" id="{92E7F6CA-2522-4C8A-9C66-6BE05D12BAE1}"/>
              </a:ext>
            </a:extLst>
          </p:cNvPr>
          <p:cNvSpPr>
            <a:spLocks noChangeAspect="1" noEditPoints="1"/>
          </p:cNvSpPr>
          <p:nvPr/>
        </p:nvSpPr>
        <p:spPr bwMode="auto">
          <a:xfrm>
            <a:off x="7221538" y="3546475"/>
            <a:ext cx="250825" cy="128588"/>
          </a:xfrm>
          <a:custGeom>
            <a:avLst/>
            <a:gdLst>
              <a:gd name="T0" fmla="*/ 228 w 333"/>
              <a:gd name="T1" fmla="*/ 100 h 169"/>
              <a:gd name="T2" fmla="*/ 192 w 333"/>
              <a:gd name="T3" fmla="*/ 33 h 169"/>
              <a:gd name="T4" fmla="*/ 266 w 333"/>
              <a:gd name="T5" fmla="*/ 33 h 169"/>
              <a:gd name="T6" fmla="*/ 228 w 333"/>
              <a:gd name="T7" fmla="*/ 100 h 169"/>
              <a:gd name="T8" fmla="*/ 129 w 333"/>
              <a:gd name="T9" fmla="*/ 116 h 169"/>
              <a:gd name="T10" fmla="*/ 164 w 333"/>
              <a:gd name="T11" fmla="*/ 52 h 169"/>
              <a:gd name="T12" fmla="*/ 199 w 333"/>
              <a:gd name="T13" fmla="*/ 116 h 169"/>
              <a:gd name="T14" fmla="*/ 129 w 333"/>
              <a:gd name="T15" fmla="*/ 116 h 169"/>
              <a:gd name="T16" fmla="*/ 99 w 333"/>
              <a:gd name="T17" fmla="*/ 101 h 169"/>
              <a:gd name="T18" fmla="*/ 61 w 333"/>
              <a:gd name="T19" fmla="*/ 33 h 169"/>
              <a:gd name="T20" fmla="*/ 136 w 333"/>
              <a:gd name="T21" fmla="*/ 33 h 169"/>
              <a:gd name="T22" fmla="*/ 99 w 333"/>
              <a:gd name="T23" fmla="*/ 101 h 169"/>
              <a:gd name="T24" fmla="*/ 317 w 333"/>
              <a:gd name="T25" fmla="*/ 0 h 169"/>
              <a:gd name="T26" fmla="*/ 17 w 333"/>
              <a:gd name="T27" fmla="*/ 0 h 169"/>
              <a:gd name="T28" fmla="*/ 0 w 333"/>
              <a:gd name="T29" fmla="*/ 16 h 169"/>
              <a:gd name="T30" fmla="*/ 17 w 333"/>
              <a:gd name="T31" fmla="*/ 33 h 169"/>
              <a:gd name="T32" fmla="*/ 23 w 333"/>
              <a:gd name="T33" fmla="*/ 33 h 169"/>
              <a:gd name="T34" fmla="*/ 81 w 333"/>
              <a:gd name="T35" fmla="*/ 134 h 169"/>
              <a:gd name="T36" fmla="*/ 76 w 333"/>
              <a:gd name="T37" fmla="*/ 142 h 169"/>
              <a:gd name="T38" fmla="*/ 83 w 333"/>
              <a:gd name="T39" fmla="*/ 164 h 169"/>
              <a:gd name="T40" fmla="*/ 105 w 333"/>
              <a:gd name="T41" fmla="*/ 159 h 169"/>
              <a:gd name="T42" fmla="*/ 111 w 333"/>
              <a:gd name="T43" fmla="*/ 150 h 169"/>
              <a:gd name="T44" fmla="*/ 216 w 333"/>
              <a:gd name="T45" fmla="*/ 150 h 169"/>
              <a:gd name="T46" fmla="*/ 223 w 333"/>
              <a:gd name="T47" fmla="*/ 159 h 169"/>
              <a:gd name="T48" fmla="*/ 245 w 333"/>
              <a:gd name="T49" fmla="*/ 164 h 169"/>
              <a:gd name="T50" fmla="*/ 252 w 333"/>
              <a:gd name="T51" fmla="*/ 141 h 169"/>
              <a:gd name="T52" fmla="*/ 247 w 333"/>
              <a:gd name="T53" fmla="*/ 133 h 169"/>
              <a:gd name="T54" fmla="*/ 304 w 333"/>
              <a:gd name="T55" fmla="*/ 33 h 169"/>
              <a:gd name="T56" fmla="*/ 317 w 333"/>
              <a:gd name="T57" fmla="*/ 33 h 169"/>
              <a:gd name="T58" fmla="*/ 333 w 333"/>
              <a:gd name="T59" fmla="*/ 16 h 169"/>
              <a:gd name="T60" fmla="*/ 317 w 333"/>
              <a:gd name="T6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169">
                <a:moveTo>
                  <a:pt x="228" y="100"/>
                </a:moveTo>
                <a:lnTo>
                  <a:pt x="192" y="33"/>
                </a:lnTo>
                <a:lnTo>
                  <a:pt x="266" y="33"/>
                </a:lnTo>
                <a:lnTo>
                  <a:pt x="228" y="100"/>
                </a:lnTo>
                <a:close/>
                <a:moveTo>
                  <a:pt x="129" y="116"/>
                </a:moveTo>
                <a:lnTo>
                  <a:pt x="164" y="52"/>
                </a:lnTo>
                <a:lnTo>
                  <a:pt x="199" y="116"/>
                </a:lnTo>
                <a:lnTo>
                  <a:pt x="129" y="116"/>
                </a:lnTo>
                <a:close/>
                <a:moveTo>
                  <a:pt x="99" y="101"/>
                </a:moveTo>
                <a:lnTo>
                  <a:pt x="61" y="33"/>
                </a:lnTo>
                <a:lnTo>
                  <a:pt x="136" y="33"/>
                </a:lnTo>
                <a:lnTo>
                  <a:pt x="99" y="101"/>
                </a:lnTo>
                <a:close/>
                <a:moveTo>
                  <a:pt x="317" y="0"/>
                </a:moveTo>
                <a:lnTo>
                  <a:pt x="17" y="0"/>
                </a:lnTo>
                <a:cubicBezTo>
                  <a:pt x="7" y="0"/>
                  <a:pt x="0" y="7"/>
                  <a:pt x="0" y="16"/>
                </a:cubicBezTo>
                <a:cubicBezTo>
                  <a:pt x="0" y="26"/>
                  <a:pt x="7" y="33"/>
                  <a:pt x="17" y="33"/>
                </a:cubicBezTo>
                <a:lnTo>
                  <a:pt x="23" y="33"/>
                </a:lnTo>
                <a:lnTo>
                  <a:pt x="81" y="134"/>
                </a:lnTo>
                <a:lnTo>
                  <a:pt x="76" y="142"/>
                </a:lnTo>
                <a:cubicBezTo>
                  <a:pt x="71" y="150"/>
                  <a:pt x="74" y="159"/>
                  <a:pt x="83" y="164"/>
                </a:cubicBezTo>
                <a:cubicBezTo>
                  <a:pt x="91" y="168"/>
                  <a:pt x="101" y="167"/>
                  <a:pt x="105" y="159"/>
                </a:cubicBezTo>
                <a:lnTo>
                  <a:pt x="111" y="150"/>
                </a:lnTo>
                <a:lnTo>
                  <a:pt x="216" y="150"/>
                </a:lnTo>
                <a:lnTo>
                  <a:pt x="223" y="159"/>
                </a:lnTo>
                <a:cubicBezTo>
                  <a:pt x="227" y="167"/>
                  <a:pt x="237" y="169"/>
                  <a:pt x="245" y="164"/>
                </a:cubicBezTo>
                <a:cubicBezTo>
                  <a:pt x="253" y="160"/>
                  <a:pt x="257" y="149"/>
                  <a:pt x="252" y="141"/>
                </a:cubicBezTo>
                <a:lnTo>
                  <a:pt x="247" y="133"/>
                </a:lnTo>
                <a:lnTo>
                  <a:pt x="304" y="33"/>
                </a:lnTo>
                <a:lnTo>
                  <a:pt x="317" y="33"/>
                </a:lnTo>
                <a:cubicBezTo>
                  <a:pt x="326" y="33"/>
                  <a:pt x="333" y="26"/>
                  <a:pt x="333" y="16"/>
                </a:cubicBezTo>
                <a:cubicBezTo>
                  <a:pt x="333" y="7"/>
                  <a:pt x="326" y="0"/>
                  <a:pt x="3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a:extLst>
              <a:ext uri="{FF2B5EF4-FFF2-40B4-BE49-F238E27FC236}">
                <a16:creationId xmlns:a16="http://schemas.microsoft.com/office/drawing/2014/main" id="{9E16499F-FE92-4587-9C32-8A63278D9234}"/>
              </a:ext>
            </a:extLst>
          </p:cNvPr>
          <p:cNvSpPr>
            <a:spLocks noChangeAspect="1" noEditPoints="1"/>
          </p:cNvSpPr>
          <p:nvPr/>
        </p:nvSpPr>
        <p:spPr bwMode="auto">
          <a:xfrm>
            <a:off x="6718301" y="3546475"/>
            <a:ext cx="252413" cy="177800"/>
          </a:xfrm>
          <a:custGeom>
            <a:avLst/>
            <a:gdLst>
              <a:gd name="T0" fmla="*/ 300 w 334"/>
              <a:gd name="T1" fmla="*/ 200 h 233"/>
              <a:gd name="T2" fmla="*/ 34 w 334"/>
              <a:gd name="T3" fmla="*/ 200 h 233"/>
              <a:gd name="T4" fmla="*/ 34 w 334"/>
              <a:gd name="T5" fmla="*/ 166 h 233"/>
              <a:gd name="T6" fmla="*/ 300 w 334"/>
              <a:gd name="T7" fmla="*/ 166 h 233"/>
              <a:gd name="T8" fmla="*/ 300 w 334"/>
              <a:gd name="T9" fmla="*/ 200 h 233"/>
              <a:gd name="T10" fmla="*/ 167 w 334"/>
              <a:gd name="T11" fmla="*/ 66 h 233"/>
              <a:gd name="T12" fmla="*/ 262 w 334"/>
              <a:gd name="T13" fmla="*/ 133 h 233"/>
              <a:gd name="T14" fmla="*/ 71 w 334"/>
              <a:gd name="T15" fmla="*/ 133 h 233"/>
              <a:gd name="T16" fmla="*/ 167 w 334"/>
              <a:gd name="T17" fmla="*/ 66 h 233"/>
              <a:gd name="T18" fmla="*/ 297 w 334"/>
              <a:gd name="T19" fmla="*/ 133 h 233"/>
              <a:gd name="T20" fmla="*/ 184 w 334"/>
              <a:gd name="T21" fmla="*/ 36 h 233"/>
              <a:gd name="T22" fmla="*/ 184 w 334"/>
              <a:gd name="T23" fmla="*/ 0 h 233"/>
              <a:gd name="T24" fmla="*/ 150 w 334"/>
              <a:gd name="T25" fmla="*/ 0 h 233"/>
              <a:gd name="T26" fmla="*/ 150 w 334"/>
              <a:gd name="T27" fmla="*/ 36 h 233"/>
              <a:gd name="T28" fmla="*/ 37 w 334"/>
              <a:gd name="T29" fmla="*/ 133 h 233"/>
              <a:gd name="T30" fmla="*/ 0 w 334"/>
              <a:gd name="T31" fmla="*/ 133 h 233"/>
              <a:gd name="T32" fmla="*/ 0 w 334"/>
              <a:gd name="T33" fmla="*/ 233 h 233"/>
              <a:gd name="T34" fmla="*/ 334 w 334"/>
              <a:gd name="T35" fmla="*/ 233 h 233"/>
              <a:gd name="T36" fmla="*/ 334 w 334"/>
              <a:gd name="T37" fmla="*/ 133 h 233"/>
              <a:gd name="T38" fmla="*/ 297 w 334"/>
              <a:gd name="T39" fmla="*/ 1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233">
                <a:moveTo>
                  <a:pt x="300" y="200"/>
                </a:moveTo>
                <a:lnTo>
                  <a:pt x="34" y="200"/>
                </a:lnTo>
                <a:lnTo>
                  <a:pt x="34" y="166"/>
                </a:lnTo>
                <a:lnTo>
                  <a:pt x="300" y="166"/>
                </a:lnTo>
                <a:lnTo>
                  <a:pt x="300" y="200"/>
                </a:lnTo>
                <a:close/>
                <a:moveTo>
                  <a:pt x="167" y="66"/>
                </a:moveTo>
                <a:cubicBezTo>
                  <a:pt x="208" y="66"/>
                  <a:pt x="249" y="83"/>
                  <a:pt x="262" y="133"/>
                </a:cubicBezTo>
                <a:lnTo>
                  <a:pt x="71" y="133"/>
                </a:lnTo>
                <a:cubicBezTo>
                  <a:pt x="85" y="83"/>
                  <a:pt x="126" y="66"/>
                  <a:pt x="167" y="66"/>
                </a:cubicBezTo>
                <a:close/>
                <a:moveTo>
                  <a:pt x="297" y="133"/>
                </a:moveTo>
                <a:cubicBezTo>
                  <a:pt x="284" y="83"/>
                  <a:pt x="234" y="42"/>
                  <a:pt x="184" y="36"/>
                </a:cubicBezTo>
                <a:lnTo>
                  <a:pt x="184" y="0"/>
                </a:lnTo>
                <a:lnTo>
                  <a:pt x="150" y="0"/>
                </a:lnTo>
                <a:lnTo>
                  <a:pt x="150" y="36"/>
                </a:lnTo>
                <a:cubicBezTo>
                  <a:pt x="100" y="42"/>
                  <a:pt x="50" y="83"/>
                  <a:pt x="37" y="133"/>
                </a:cubicBezTo>
                <a:lnTo>
                  <a:pt x="0" y="133"/>
                </a:lnTo>
                <a:lnTo>
                  <a:pt x="0" y="233"/>
                </a:lnTo>
                <a:lnTo>
                  <a:pt x="334" y="233"/>
                </a:lnTo>
                <a:lnTo>
                  <a:pt x="334" y="133"/>
                </a:lnTo>
                <a:lnTo>
                  <a:pt x="297"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a:extLst>
              <a:ext uri="{FF2B5EF4-FFF2-40B4-BE49-F238E27FC236}">
                <a16:creationId xmlns:a16="http://schemas.microsoft.com/office/drawing/2014/main" id="{CB125C79-C901-44AD-97C6-BA7AEBE5821E}"/>
              </a:ext>
            </a:extLst>
          </p:cNvPr>
          <p:cNvSpPr>
            <a:spLocks noChangeAspect="1" noEditPoints="1"/>
          </p:cNvSpPr>
          <p:nvPr/>
        </p:nvSpPr>
        <p:spPr bwMode="auto">
          <a:xfrm>
            <a:off x="6216651" y="3546475"/>
            <a:ext cx="250825" cy="177800"/>
          </a:xfrm>
          <a:custGeom>
            <a:avLst/>
            <a:gdLst>
              <a:gd name="T0" fmla="*/ 283 w 333"/>
              <a:gd name="T1" fmla="*/ 200 h 233"/>
              <a:gd name="T2" fmla="*/ 50 w 333"/>
              <a:gd name="T3" fmla="*/ 200 h 233"/>
              <a:gd name="T4" fmla="*/ 33 w 333"/>
              <a:gd name="T5" fmla="*/ 183 h 233"/>
              <a:gd name="T6" fmla="*/ 50 w 333"/>
              <a:gd name="T7" fmla="*/ 166 h 233"/>
              <a:gd name="T8" fmla="*/ 283 w 333"/>
              <a:gd name="T9" fmla="*/ 166 h 233"/>
              <a:gd name="T10" fmla="*/ 300 w 333"/>
              <a:gd name="T11" fmla="*/ 183 h 233"/>
              <a:gd name="T12" fmla="*/ 283 w 333"/>
              <a:gd name="T13" fmla="*/ 200 h 233"/>
              <a:gd name="T14" fmla="*/ 166 w 333"/>
              <a:gd name="T15" fmla="*/ 66 h 233"/>
              <a:gd name="T16" fmla="*/ 262 w 333"/>
              <a:gd name="T17" fmla="*/ 133 h 233"/>
              <a:gd name="T18" fmla="*/ 71 w 333"/>
              <a:gd name="T19" fmla="*/ 133 h 233"/>
              <a:gd name="T20" fmla="*/ 166 w 333"/>
              <a:gd name="T21" fmla="*/ 66 h 233"/>
              <a:gd name="T22" fmla="*/ 296 w 333"/>
              <a:gd name="T23" fmla="*/ 133 h 233"/>
              <a:gd name="T24" fmla="*/ 183 w 333"/>
              <a:gd name="T25" fmla="*/ 34 h 233"/>
              <a:gd name="T26" fmla="*/ 183 w 333"/>
              <a:gd name="T27" fmla="*/ 0 h 233"/>
              <a:gd name="T28" fmla="*/ 150 w 333"/>
              <a:gd name="T29" fmla="*/ 0 h 233"/>
              <a:gd name="T30" fmla="*/ 150 w 333"/>
              <a:gd name="T31" fmla="*/ 34 h 233"/>
              <a:gd name="T32" fmla="*/ 37 w 333"/>
              <a:gd name="T33" fmla="*/ 133 h 233"/>
              <a:gd name="T34" fmla="*/ 0 w 333"/>
              <a:gd name="T35" fmla="*/ 166 h 233"/>
              <a:gd name="T36" fmla="*/ 0 w 333"/>
              <a:gd name="T37" fmla="*/ 200 h 233"/>
              <a:gd name="T38" fmla="*/ 33 w 333"/>
              <a:gd name="T39" fmla="*/ 233 h 233"/>
              <a:gd name="T40" fmla="*/ 300 w 333"/>
              <a:gd name="T41" fmla="*/ 233 h 233"/>
              <a:gd name="T42" fmla="*/ 333 w 333"/>
              <a:gd name="T43" fmla="*/ 200 h 233"/>
              <a:gd name="T44" fmla="*/ 333 w 333"/>
              <a:gd name="T45" fmla="*/ 166 h 233"/>
              <a:gd name="T46" fmla="*/ 296 w 333"/>
              <a:gd name="T47" fmla="*/ 1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233">
                <a:moveTo>
                  <a:pt x="283" y="200"/>
                </a:moveTo>
                <a:lnTo>
                  <a:pt x="50" y="200"/>
                </a:lnTo>
                <a:cubicBezTo>
                  <a:pt x="40" y="200"/>
                  <a:pt x="33" y="192"/>
                  <a:pt x="33" y="183"/>
                </a:cubicBezTo>
                <a:cubicBezTo>
                  <a:pt x="33" y="174"/>
                  <a:pt x="40" y="166"/>
                  <a:pt x="50" y="166"/>
                </a:cubicBezTo>
                <a:lnTo>
                  <a:pt x="283" y="166"/>
                </a:lnTo>
                <a:cubicBezTo>
                  <a:pt x="292" y="166"/>
                  <a:pt x="300" y="174"/>
                  <a:pt x="300" y="183"/>
                </a:cubicBezTo>
                <a:cubicBezTo>
                  <a:pt x="300" y="192"/>
                  <a:pt x="292" y="200"/>
                  <a:pt x="283" y="200"/>
                </a:cubicBezTo>
                <a:close/>
                <a:moveTo>
                  <a:pt x="166" y="66"/>
                </a:moveTo>
                <a:cubicBezTo>
                  <a:pt x="207" y="66"/>
                  <a:pt x="248" y="87"/>
                  <a:pt x="262" y="133"/>
                </a:cubicBezTo>
                <a:lnTo>
                  <a:pt x="71" y="133"/>
                </a:lnTo>
                <a:cubicBezTo>
                  <a:pt x="84" y="87"/>
                  <a:pt x="125" y="66"/>
                  <a:pt x="166" y="66"/>
                </a:cubicBezTo>
                <a:close/>
                <a:moveTo>
                  <a:pt x="296" y="133"/>
                </a:moveTo>
                <a:cubicBezTo>
                  <a:pt x="284" y="76"/>
                  <a:pt x="239" y="40"/>
                  <a:pt x="183" y="34"/>
                </a:cubicBezTo>
                <a:lnTo>
                  <a:pt x="183" y="0"/>
                </a:lnTo>
                <a:lnTo>
                  <a:pt x="150" y="0"/>
                </a:lnTo>
                <a:lnTo>
                  <a:pt x="150" y="34"/>
                </a:lnTo>
                <a:cubicBezTo>
                  <a:pt x="94" y="40"/>
                  <a:pt x="49" y="76"/>
                  <a:pt x="37" y="133"/>
                </a:cubicBezTo>
                <a:cubicBezTo>
                  <a:pt x="12" y="133"/>
                  <a:pt x="0" y="150"/>
                  <a:pt x="0" y="166"/>
                </a:cubicBezTo>
                <a:lnTo>
                  <a:pt x="0" y="200"/>
                </a:lnTo>
                <a:cubicBezTo>
                  <a:pt x="0" y="218"/>
                  <a:pt x="15" y="233"/>
                  <a:pt x="33" y="233"/>
                </a:cubicBezTo>
                <a:lnTo>
                  <a:pt x="300" y="233"/>
                </a:lnTo>
                <a:cubicBezTo>
                  <a:pt x="318" y="233"/>
                  <a:pt x="333" y="218"/>
                  <a:pt x="333" y="200"/>
                </a:cubicBezTo>
                <a:lnTo>
                  <a:pt x="333" y="166"/>
                </a:lnTo>
                <a:cubicBezTo>
                  <a:pt x="333" y="149"/>
                  <a:pt x="321" y="133"/>
                  <a:pt x="296" y="1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a:extLst>
              <a:ext uri="{FF2B5EF4-FFF2-40B4-BE49-F238E27FC236}">
                <a16:creationId xmlns:a16="http://schemas.microsoft.com/office/drawing/2014/main" id="{780116C6-363E-464B-9D1C-E1101BFE8B04}"/>
              </a:ext>
            </a:extLst>
          </p:cNvPr>
          <p:cNvSpPr>
            <a:spLocks noChangeAspect="1" noEditPoints="1"/>
          </p:cNvSpPr>
          <p:nvPr/>
        </p:nvSpPr>
        <p:spPr bwMode="auto">
          <a:xfrm>
            <a:off x="5713413" y="3546475"/>
            <a:ext cx="250825" cy="254000"/>
          </a:xfrm>
          <a:custGeom>
            <a:avLst/>
            <a:gdLst>
              <a:gd name="T0" fmla="*/ 300 w 333"/>
              <a:gd name="T1" fmla="*/ 166 h 333"/>
              <a:gd name="T2" fmla="*/ 33 w 333"/>
              <a:gd name="T3" fmla="*/ 166 h 333"/>
              <a:gd name="T4" fmla="*/ 33 w 333"/>
              <a:gd name="T5" fmla="*/ 200 h 333"/>
              <a:gd name="T6" fmla="*/ 300 w 333"/>
              <a:gd name="T7" fmla="*/ 200 h 333"/>
              <a:gd name="T8" fmla="*/ 300 w 333"/>
              <a:gd name="T9" fmla="*/ 166 h 333"/>
              <a:gd name="T10" fmla="*/ 71 w 333"/>
              <a:gd name="T11" fmla="*/ 133 h 333"/>
              <a:gd name="T12" fmla="*/ 262 w 333"/>
              <a:gd name="T13" fmla="*/ 133 h 333"/>
              <a:gd name="T14" fmla="*/ 167 w 333"/>
              <a:gd name="T15" fmla="*/ 66 h 333"/>
              <a:gd name="T16" fmla="*/ 71 w 333"/>
              <a:gd name="T17" fmla="*/ 133 h 333"/>
              <a:gd name="T18" fmla="*/ 333 w 333"/>
              <a:gd name="T19" fmla="*/ 133 h 333"/>
              <a:gd name="T20" fmla="*/ 333 w 333"/>
              <a:gd name="T21" fmla="*/ 233 h 333"/>
              <a:gd name="T22" fmla="*/ 0 w 333"/>
              <a:gd name="T23" fmla="*/ 233 h 333"/>
              <a:gd name="T24" fmla="*/ 0 w 333"/>
              <a:gd name="T25" fmla="*/ 133 h 333"/>
              <a:gd name="T26" fmla="*/ 37 w 333"/>
              <a:gd name="T27" fmla="*/ 133 h 333"/>
              <a:gd name="T28" fmla="*/ 150 w 333"/>
              <a:gd name="T29" fmla="*/ 34 h 333"/>
              <a:gd name="T30" fmla="*/ 150 w 333"/>
              <a:gd name="T31" fmla="*/ 0 h 333"/>
              <a:gd name="T32" fmla="*/ 183 w 333"/>
              <a:gd name="T33" fmla="*/ 0 h 333"/>
              <a:gd name="T34" fmla="*/ 183 w 333"/>
              <a:gd name="T35" fmla="*/ 34 h 333"/>
              <a:gd name="T36" fmla="*/ 296 w 333"/>
              <a:gd name="T37" fmla="*/ 133 h 333"/>
              <a:gd name="T38" fmla="*/ 333 w 333"/>
              <a:gd name="T39" fmla="*/ 133 h 333"/>
              <a:gd name="T40" fmla="*/ 267 w 333"/>
              <a:gd name="T41" fmla="*/ 333 h 333"/>
              <a:gd name="T42" fmla="*/ 300 w 333"/>
              <a:gd name="T43" fmla="*/ 333 h 333"/>
              <a:gd name="T44" fmla="*/ 300 w 333"/>
              <a:gd name="T45" fmla="*/ 266 h 333"/>
              <a:gd name="T46" fmla="*/ 267 w 333"/>
              <a:gd name="T47" fmla="*/ 266 h 333"/>
              <a:gd name="T48" fmla="*/ 267 w 333"/>
              <a:gd name="T49" fmla="*/ 333 h 333"/>
              <a:gd name="T50" fmla="*/ 33 w 333"/>
              <a:gd name="T51" fmla="*/ 333 h 333"/>
              <a:gd name="T52" fmla="*/ 67 w 333"/>
              <a:gd name="T53" fmla="*/ 333 h 333"/>
              <a:gd name="T54" fmla="*/ 67 w 333"/>
              <a:gd name="T55" fmla="*/ 266 h 333"/>
              <a:gd name="T56" fmla="*/ 33 w 333"/>
              <a:gd name="T57" fmla="*/ 266 h 333"/>
              <a:gd name="T58" fmla="*/ 33 w 333"/>
              <a:gd name="T59" fmla="*/ 333 h 333"/>
              <a:gd name="T60" fmla="*/ 150 w 333"/>
              <a:gd name="T61" fmla="*/ 266 h 333"/>
              <a:gd name="T62" fmla="*/ 183 w 333"/>
              <a:gd name="T63" fmla="*/ 266 h 333"/>
              <a:gd name="T64" fmla="*/ 183 w 333"/>
              <a:gd name="T65" fmla="*/ 333 h 333"/>
              <a:gd name="T66" fmla="*/ 150 w 333"/>
              <a:gd name="T67" fmla="*/ 333 h 333"/>
              <a:gd name="T68" fmla="*/ 150 w 333"/>
              <a:gd name="T69"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3">
                <a:moveTo>
                  <a:pt x="300" y="166"/>
                </a:moveTo>
                <a:lnTo>
                  <a:pt x="33" y="166"/>
                </a:lnTo>
                <a:lnTo>
                  <a:pt x="33" y="200"/>
                </a:lnTo>
                <a:lnTo>
                  <a:pt x="300" y="200"/>
                </a:lnTo>
                <a:lnTo>
                  <a:pt x="300" y="166"/>
                </a:lnTo>
                <a:close/>
                <a:moveTo>
                  <a:pt x="71" y="133"/>
                </a:moveTo>
                <a:lnTo>
                  <a:pt x="262" y="133"/>
                </a:lnTo>
                <a:cubicBezTo>
                  <a:pt x="249" y="87"/>
                  <a:pt x="208" y="66"/>
                  <a:pt x="167" y="66"/>
                </a:cubicBezTo>
                <a:cubicBezTo>
                  <a:pt x="126" y="66"/>
                  <a:pt x="85" y="87"/>
                  <a:pt x="71" y="133"/>
                </a:cubicBezTo>
                <a:moveTo>
                  <a:pt x="333" y="133"/>
                </a:moveTo>
                <a:lnTo>
                  <a:pt x="333" y="233"/>
                </a:lnTo>
                <a:lnTo>
                  <a:pt x="0" y="233"/>
                </a:lnTo>
                <a:lnTo>
                  <a:pt x="0" y="133"/>
                </a:lnTo>
                <a:lnTo>
                  <a:pt x="37" y="133"/>
                </a:lnTo>
                <a:cubicBezTo>
                  <a:pt x="49" y="76"/>
                  <a:pt x="94" y="40"/>
                  <a:pt x="150" y="34"/>
                </a:cubicBezTo>
                <a:lnTo>
                  <a:pt x="150" y="0"/>
                </a:lnTo>
                <a:lnTo>
                  <a:pt x="183" y="0"/>
                </a:lnTo>
                <a:lnTo>
                  <a:pt x="183" y="34"/>
                </a:lnTo>
                <a:cubicBezTo>
                  <a:pt x="239" y="40"/>
                  <a:pt x="284" y="76"/>
                  <a:pt x="296" y="133"/>
                </a:cubicBezTo>
                <a:lnTo>
                  <a:pt x="333" y="133"/>
                </a:lnTo>
                <a:close/>
                <a:moveTo>
                  <a:pt x="267" y="333"/>
                </a:moveTo>
                <a:lnTo>
                  <a:pt x="300" y="333"/>
                </a:lnTo>
                <a:lnTo>
                  <a:pt x="300" y="266"/>
                </a:lnTo>
                <a:lnTo>
                  <a:pt x="267" y="266"/>
                </a:lnTo>
                <a:lnTo>
                  <a:pt x="267" y="333"/>
                </a:lnTo>
                <a:close/>
                <a:moveTo>
                  <a:pt x="33" y="333"/>
                </a:moveTo>
                <a:lnTo>
                  <a:pt x="67" y="333"/>
                </a:lnTo>
                <a:lnTo>
                  <a:pt x="67" y="266"/>
                </a:lnTo>
                <a:lnTo>
                  <a:pt x="33" y="266"/>
                </a:lnTo>
                <a:lnTo>
                  <a:pt x="33" y="333"/>
                </a:lnTo>
                <a:close/>
                <a:moveTo>
                  <a:pt x="150" y="266"/>
                </a:moveTo>
                <a:lnTo>
                  <a:pt x="183" y="266"/>
                </a:lnTo>
                <a:lnTo>
                  <a:pt x="183" y="333"/>
                </a:lnTo>
                <a:lnTo>
                  <a:pt x="150" y="333"/>
                </a:lnTo>
                <a:lnTo>
                  <a:pt x="15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a:extLst>
              <a:ext uri="{FF2B5EF4-FFF2-40B4-BE49-F238E27FC236}">
                <a16:creationId xmlns:a16="http://schemas.microsoft.com/office/drawing/2014/main" id="{1713878B-BCE0-4CE8-8957-0A75A3A4EEA4}"/>
              </a:ext>
            </a:extLst>
          </p:cNvPr>
          <p:cNvSpPr>
            <a:spLocks noChangeAspect="1" noEditPoints="1"/>
          </p:cNvSpPr>
          <p:nvPr/>
        </p:nvSpPr>
        <p:spPr bwMode="auto">
          <a:xfrm>
            <a:off x="5210176" y="3546475"/>
            <a:ext cx="250825" cy="254000"/>
          </a:xfrm>
          <a:custGeom>
            <a:avLst/>
            <a:gdLst>
              <a:gd name="T0" fmla="*/ 300 w 334"/>
              <a:gd name="T1" fmla="*/ 183 h 333"/>
              <a:gd name="T2" fmla="*/ 284 w 334"/>
              <a:gd name="T3" fmla="*/ 166 h 333"/>
              <a:gd name="T4" fmla="*/ 50 w 334"/>
              <a:gd name="T5" fmla="*/ 166 h 333"/>
              <a:gd name="T6" fmla="*/ 34 w 334"/>
              <a:gd name="T7" fmla="*/ 183 h 333"/>
              <a:gd name="T8" fmla="*/ 50 w 334"/>
              <a:gd name="T9" fmla="*/ 200 h 333"/>
              <a:gd name="T10" fmla="*/ 284 w 334"/>
              <a:gd name="T11" fmla="*/ 200 h 333"/>
              <a:gd name="T12" fmla="*/ 300 w 334"/>
              <a:gd name="T13" fmla="*/ 183 h 333"/>
              <a:gd name="T14" fmla="*/ 69 w 334"/>
              <a:gd name="T15" fmla="*/ 133 h 333"/>
              <a:gd name="T16" fmla="*/ 260 w 334"/>
              <a:gd name="T17" fmla="*/ 133 h 333"/>
              <a:gd name="T18" fmla="*/ 164 w 334"/>
              <a:gd name="T19" fmla="*/ 66 h 333"/>
              <a:gd name="T20" fmla="*/ 69 w 334"/>
              <a:gd name="T21" fmla="*/ 133 h 333"/>
              <a:gd name="T22" fmla="*/ 334 w 334"/>
              <a:gd name="T23" fmla="*/ 166 h 333"/>
              <a:gd name="T24" fmla="*/ 334 w 334"/>
              <a:gd name="T25" fmla="*/ 200 h 333"/>
              <a:gd name="T26" fmla="*/ 298 w 334"/>
              <a:gd name="T27" fmla="*/ 233 h 333"/>
              <a:gd name="T28" fmla="*/ 31 w 334"/>
              <a:gd name="T29" fmla="*/ 233 h 333"/>
              <a:gd name="T30" fmla="*/ 0 w 334"/>
              <a:gd name="T31" fmla="*/ 200 h 333"/>
              <a:gd name="T32" fmla="*/ 0 w 334"/>
              <a:gd name="T33" fmla="*/ 166 h 333"/>
              <a:gd name="T34" fmla="*/ 35 w 334"/>
              <a:gd name="T35" fmla="*/ 133 h 333"/>
              <a:gd name="T36" fmla="*/ 150 w 334"/>
              <a:gd name="T37" fmla="*/ 34 h 333"/>
              <a:gd name="T38" fmla="*/ 150 w 334"/>
              <a:gd name="T39" fmla="*/ 0 h 333"/>
              <a:gd name="T40" fmla="*/ 184 w 334"/>
              <a:gd name="T41" fmla="*/ 0 h 333"/>
              <a:gd name="T42" fmla="*/ 184 w 334"/>
              <a:gd name="T43" fmla="*/ 34 h 333"/>
              <a:gd name="T44" fmla="*/ 294 w 334"/>
              <a:gd name="T45" fmla="*/ 133 h 333"/>
              <a:gd name="T46" fmla="*/ 334 w 334"/>
              <a:gd name="T47" fmla="*/ 166 h 333"/>
              <a:gd name="T48" fmla="*/ 284 w 334"/>
              <a:gd name="T49" fmla="*/ 266 h 333"/>
              <a:gd name="T50" fmla="*/ 267 w 334"/>
              <a:gd name="T51" fmla="*/ 283 h 333"/>
              <a:gd name="T52" fmla="*/ 267 w 334"/>
              <a:gd name="T53" fmla="*/ 316 h 333"/>
              <a:gd name="T54" fmla="*/ 284 w 334"/>
              <a:gd name="T55" fmla="*/ 333 h 333"/>
              <a:gd name="T56" fmla="*/ 300 w 334"/>
              <a:gd name="T57" fmla="*/ 316 h 333"/>
              <a:gd name="T58" fmla="*/ 300 w 334"/>
              <a:gd name="T59" fmla="*/ 283 h 333"/>
              <a:gd name="T60" fmla="*/ 284 w 334"/>
              <a:gd name="T61" fmla="*/ 266 h 333"/>
              <a:gd name="T62" fmla="*/ 50 w 334"/>
              <a:gd name="T63" fmla="*/ 266 h 333"/>
              <a:gd name="T64" fmla="*/ 34 w 334"/>
              <a:gd name="T65" fmla="*/ 283 h 333"/>
              <a:gd name="T66" fmla="*/ 34 w 334"/>
              <a:gd name="T67" fmla="*/ 316 h 333"/>
              <a:gd name="T68" fmla="*/ 50 w 334"/>
              <a:gd name="T69" fmla="*/ 333 h 333"/>
              <a:gd name="T70" fmla="*/ 67 w 334"/>
              <a:gd name="T71" fmla="*/ 316 h 333"/>
              <a:gd name="T72" fmla="*/ 67 w 334"/>
              <a:gd name="T73" fmla="*/ 283 h 333"/>
              <a:gd name="T74" fmla="*/ 50 w 334"/>
              <a:gd name="T75" fmla="*/ 266 h 333"/>
              <a:gd name="T76" fmla="*/ 184 w 334"/>
              <a:gd name="T77" fmla="*/ 283 h 333"/>
              <a:gd name="T78" fmla="*/ 184 w 334"/>
              <a:gd name="T79" fmla="*/ 316 h 333"/>
              <a:gd name="T80" fmla="*/ 167 w 334"/>
              <a:gd name="T81" fmla="*/ 333 h 333"/>
              <a:gd name="T82" fmla="*/ 150 w 334"/>
              <a:gd name="T83" fmla="*/ 316 h 333"/>
              <a:gd name="T84" fmla="*/ 150 w 334"/>
              <a:gd name="T85" fmla="*/ 283 h 333"/>
              <a:gd name="T86" fmla="*/ 167 w 334"/>
              <a:gd name="T87" fmla="*/ 266 h 333"/>
              <a:gd name="T88" fmla="*/ 184 w 334"/>
              <a:gd name="T89" fmla="*/ 2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33">
                <a:moveTo>
                  <a:pt x="300" y="183"/>
                </a:moveTo>
                <a:cubicBezTo>
                  <a:pt x="300" y="174"/>
                  <a:pt x="293" y="166"/>
                  <a:pt x="284" y="166"/>
                </a:cubicBezTo>
                <a:lnTo>
                  <a:pt x="50" y="166"/>
                </a:lnTo>
                <a:cubicBezTo>
                  <a:pt x="41" y="166"/>
                  <a:pt x="34" y="174"/>
                  <a:pt x="34" y="183"/>
                </a:cubicBezTo>
                <a:cubicBezTo>
                  <a:pt x="34" y="192"/>
                  <a:pt x="41" y="200"/>
                  <a:pt x="50" y="200"/>
                </a:cubicBezTo>
                <a:lnTo>
                  <a:pt x="284" y="200"/>
                </a:lnTo>
                <a:cubicBezTo>
                  <a:pt x="293" y="200"/>
                  <a:pt x="300" y="192"/>
                  <a:pt x="300" y="183"/>
                </a:cubicBezTo>
                <a:close/>
                <a:moveTo>
                  <a:pt x="69" y="133"/>
                </a:moveTo>
                <a:lnTo>
                  <a:pt x="260" y="133"/>
                </a:lnTo>
                <a:cubicBezTo>
                  <a:pt x="246" y="87"/>
                  <a:pt x="205" y="66"/>
                  <a:pt x="164" y="66"/>
                </a:cubicBezTo>
                <a:cubicBezTo>
                  <a:pt x="123" y="66"/>
                  <a:pt x="82" y="87"/>
                  <a:pt x="69" y="133"/>
                </a:cubicBezTo>
                <a:close/>
                <a:moveTo>
                  <a:pt x="334" y="166"/>
                </a:moveTo>
                <a:lnTo>
                  <a:pt x="334" y="200"/>
                </a:lnTo>
                <a:cubicBezTo>
                  <a:pt x="334" y="218"/>
                  <a:pt x="316" y="233"/>
                  <a:pt x="298" y="233"/>
                </a:cubicBezTo>
                <a:lnTo>
                  <a:pt x="31" y="233"/>
                </a:lnTo>
                <a:cubicBezTo>
                  <a:pt x="12" y="233"/>
                  <a:pt x="0" y="218"/>
                  <a:pt x="0" y="200"/>
                </a:cubicBezTo>
                <a:lnTo>
                  <a:pt x="0" y="166"/>
                </a:lnTo>
                <a:cubicBezTo>
                  <a:pt x="0" y="150"/>
                  <a:pt x="11" y="133"/>
                  <a:pt x="35" y="133"/>
                </a:cubicBezTo>
                <a:cubicBezTo>
                  <a:pt x="47" y="76"/>
                  <a:pt x="84" y="40"/>
                  <a:pt x="150" y="34"/>
                </a:cubicBezTo>
                <a:lnTo>
                  <a:pt x="150" y="0"/>
                </a:lnTo>
                <a:lnTo>
                  <a:pt x="184" y="0"/>
                </a:lnTo>
                <a:lnTo>
                  <a:pt x="184" y="34"/>
                </a:lnTo>
                <a:cubicBezTo>
                  <a:pt x="234" y="40"/>
                  <a:pt x="281" y="76"/>
                  <a:pt x="294" y="133"/>
                </a:cubicBezTo>
                <a:cubicBezTo>
                  <a:pt x="320" y="133"/>
                  <a:pt x="334" y="149"/>
                  <a:pt x="334" y="166"/>
                </a:cubicBezTo>
                <a:close/>
                <a:moveTo>
                  <a:pt x="284" y="266"/>
                </a:moveTo>
                <a:cubicBezTo>
                  <a:pt x="274" y="266"/>
                  <a:pt x="267" y="274"/>
                  <a:pt x="267" y="283"/>
                </a:cubicBezTo>
                <a:lnTo>
                  <a:pt x="267" y="316"/>
                </a:lnTo>
                <a:cubicBezTo>
                  <a:pt x="267" y="326"/>
                  <a:pt x="274" y="333"/>
                  <a:pt x="284" y="333"/>
                </a:cubicBezTo>
                <a:cubicBezTo>
                  <a:pt x="293" y="333"/>
                  <a:pt x="300" y="326"/>
                  <a:pt x="300" y="316"/>
                </a:cubicBezTo>
                <a:lnTo>
                  <a:pt x="300" y="283"/>
                </a:lnTo>
                <a:cubicBezTo>
                  <a:pt x="300" y="274"/>
                  <a:pt x="293" y="266"/>
                  <a:pt x="284" y="266"/>
                </a:cubicBezTo>
                <a:close/>
                <a:moveTo>
                  <a:pt x="50" y="266"/>
                </a:moveTo>
                <a:cubicBezTo>
                  <a:pt x="41" y="266"/>
                  <a:pt x="34" y="274"/>
                  <a:pt x="34" y="283"/>
                </a:cubicBezTo>
                <a:lnTo>
                  <a:pt x="34" y="316"/>
                </a:lnTo>
                <a:cubicBezTo>
                  <a:pt x="34" y="326"/>
                  <a:pt x="41" y="333"/>
                  <a:pt x="50" y="333"/>
                </a:cubicBezTo>
                <a:cubicBezTo>
                  <a:pt x="60" y="333"/>
                  <a:pt x="67" y="326"/>
                  <a:pt x="67" y="316"/>
                </a:cubicBezTo>
                <a:lnTo>
                  <a:pt x="67" y="283"/>
                </a:lnTo>
                <a:cubicBezTo>
                  <a:pt x="67" y="274"/>
                  <a:pt x="60" y="266"/>
                  <a:pt x="50" y="266"/>
                </a:cubicBezTo>
                <a:close/>
                <a:moveTo>
                  <a:pt x="184" y="283"/>
                </a:moveTo>
                <a:lnTo>
                  <a:pt x="184" y="316"/>
                </a:lnTo>
                <a:cubicBezTo>
                  <a:pt x="184" y="326"/>
                  <a:pt x="176" y="333"/>
                  <a:pt x="167" y="333"/>
                </a:cubicBezTo>
                <a:cubicBezTo>
                  <a:pt x="158" y="333"/>
                  <a:pt x="150" y="326"/>
                  <a:pt x="150" y="316"/>
                </a:cubicBezTo>
                <a:lnTo>
                  <a:pt x="150" y="283"/>
                </a:lnTo>
                <a:cubicBezTo>
                  <a:pt x="150" y="274"/>
                  <a:pt x="158" y="266"/>
                  <a:pt x="167" y="266"/>
                </a:cubicBezTo>
                <a:cubicBezTo>
                  <a:pt x="176" y="266"/>
                  <a:pt x="184" y="274"/>
                  <a:pt x="184" y="2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a:extLst>
              <a:ext uri="{FF2B5EF4-FFF2-40B4-BE49-F238E27FC236}">
                <a16:creationId xmlns:a16="http://schemas.microsoft.com/office/drawing/2014/main" id="{370E38C5-8B3F-4C52-9265-F10286E7760B}"/>
              </a:ext>
            </a:extLst>
          </p:cNvPr>
          <p:cNvSpPr>
            <a:spLocks noChangeAspect="1" noEditPoints="1"/>
          </p:cNvSpPr>
          <p:nvPr/>
        </p:nvSpPr>
        <p:spPr bwMode="auto">
          <a:xfrm>
            <a:off x="4706938" y="3546475"/>
            <a:ext cx="252413" cy="254000"/>
          </a:xfrm>
          <a:custGeom>
            <a:avLst/>
            <a:gdLst>
              <a:gd name="T0" fmla="*/ 300 w 333"/>
              <a:gd name="T1" fmla="*/ 300 h 333"/>
              <a:gd name="T2" fmla="*/ 33 w 333"/>
              <a:gd name="T3" fmla="*/ 300 h 333"/>
              <a:gd name="T4" fmla="*/ 33 w 333"/>
              <a:gd name="T5" fmla="*/ 33 h 333"/>
              <a:gd name="T6" fmla="*/ 100 w 333"/>
              <a:gd name="T7" fmla="*/ 33 h 333"/>
              <a:gd name="T8" fmla="*/ 100 w 333"/>
              <a:gd name="T9" fmla="*/ 133 h 333"/>
              <a:gd name="T10" fmla="*/ 200 w 333"/>
              <a:gd name="T11" fmla="*/ 133 h 333"/>
              <a:gd name="T12" fmla="*/ 200 w 333"/>
              <a:gd name="T13" fmla="*/ 233 h 333"/>
              <a:gd name="T14" fmla="*/ 300 w 333"/>
              <a:gd name="T15" fmla="*/ 233 h 333"/>
              <a:gd name="T16" fmla="*/ 300 w 333"/>
              <a:gd name="T17" fmla="*/ 300 h 333"/>
              <a:gd name="T18" fmla="*/ 233 w 333"/>
              <a:gd name="T19" fmla="*/ 200 h 333"/>
              <a:gd name="T20" fmla="*/ 233 w 333"/>
              <a:gd name="T21" fmla="*/ 100 h 333"/>
              <a:gd name="T22" fmla="*/ 133 w 333"/>
              <a:gd name="T23" fmla="*/ 100 h 333"/>
              <a:gd name="T24" fmla="*/ 133 w 333"/>
              <a:gd name="T25" fmla="*/ 0 h 333"/>
              <a:gd name="T26" fmla="*/ 0 w 333"/>
              <a:gd name="T27" fmla="*/ 0 h 333"/>
              <a:gd name="T28" fmla="*/ 0 w 333"/>
              <a:gd name="T29" fmla="*/ 333 h 333"/>
              <a:gd name="T30" fmla="*/ 333 w 333"/>
              <a:gd name="T31" fmla="*/ 333 h 333"/>
              <a:gd name="T32" fmla="*/ 333 w 333"/>
              <a:gd name="T33" fmla="*/ 200 h 333"/>
              <a:gd name="T34" fmla="*/ 233 w 333"/>
              <a:gd name="T35"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333">
                <a:moveTo>
                  <a:pt x="300" y="300"/>
                </a:moveTo>
                <a:lnTo>
                  <a:pt x="33" y="300"/>
                </a:lnTo>
                <a:lnTo>
                  <a:pt x="33" y="33"/>
                </a:lnTo>
                <a:lnTo>
                  <a:pt x="100" y="33"/>
                </a:lnTo>
                <a:lnTo>
                  <a:pt x="100" y="133"/>
                </a:lnTo>
                <a:lnTo>
                  <a:pt x="200" y="133"/>
                </a:lnTo>
                <a:lnTo>
                  <a:pt x="200" y="233"/>
                </a:lnTo>
                <a:lnTo>
                  <a:pt x="300" y="233"/>
                </a:lnTo>
                <a:lnTo>
                  <a:pt x="300" y="300"/>
                </a:lnTo>
                <a:close/>
                <a:moveTo>
                  <a:pt x="233" y="200"/>
                </a:moveTo>
                <a:lnTo>
                  <a:pt x="233" y="100"/>
                </a:lnTo>
                <a:lnTo>
                  <a:pt x="133" y="100"/>
                </a:lnTo>
                <a:lnTo>
                  <a:pt x="133" y="0"/>
                </a:lnTo>
                <a:lnTo>
                  <a:pt x="0" y="0"/>
                </a:lnTo>
                <a:lnTo>
                  <a:pt x="0" y="333"/>
                </a:lnTo>
                <a:lnTo>
                  <a:pt x="333" y="333"/>
                </a:lnTo>
                <a:lnTo>
                  <a:pt x="333" y="200"/>
                </a:lnTo>
                <a:lnTo>
                  <a:pt x="233"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a:extLst>
              <a:ext uri="{FF2B5EF4-FFF2-40B4-BE49-F238E27FC236}">
                <a16:creationId xmlns:a16="http://schemas.microsoft.com/office/drawing/2014/main" id="{F370795B-2816-4B43-93E5-8805FE0EA450}"/>
              </a:ext>
            </a:extLst>
          </p:cNvPr>
          <p:cNvSpPr>
            <a:spLocks noChangeAspect="1" noEditPoints="1"/>
          </p:cNvSpPr>
          <p:nvPr/>
        </p:nvSpPr>
        <p:spPr bwMode="auto">
          <a:xfrm>
            <a:off x="4203701" y="3546475"/>
            <a:ext cx="252413" cy="254000"/>
          </a:xfrm>
          <a:custGeom>
            <a:avLst/>
            <a:gdLst>
              <a:gd name="T0" fmla="*/ 300 w 333"/>
              <a:gd name="T1" fmla="*/ 100 h 333"/>
              <a:gd name="T2" fmla="*/ 200 w 333"/>
              <a:gd name="T3" fmla="*/ 100 h 333"/>
              <a:gd name="T4" fmla="*/ 200 w 333"/>
              <a:gd name="T5" fmla="*/ 200 h 333"/>
              <a:gd name="T6" fmla="*/ 100 w 333"/>
              <a:gd name="T7" fmla="*/ 200 h 333"/>
              <a:gd name="T8" fmla="*/ 100 w 333"/>
              <a:gd name="T9" fmla="*/ 300 h 333"/>
              <a:gd name="T10" fmla="*/ 33 w 333"/>
              <a:gd name="T11" fmla="*/ 300 h 333"/>
              <a:gd name="T12" fmla="*/ 33 w 333"/>
              <a:gd name="T13" fmla="*/ 33 h 333"/>
              <a:gd name="T14" fmla="*/ 300 w 333"/>
              <a:gd name="T15" fmla="*/ 33 h 333"/>
              <a:gd name="T16" fmla="*/ 300 w 333"/>
              <a:gd name="T17" fmla="*/ 100 h 333"/>
              <a:gd name="T18" fmla="*/ 0 w 333"/>
              <a:gd name="T19" fmla="*/ 0 h 333"/>
              <a:gd name="T20" fmla="*/ 0 w 333"/>
              <a:gd name="T21" fmla="*/ 333 h 333"/>
              <a:gd name="T22" fmla="*/ 133 w 333"/>
              <a:gd name="T23" fmla="*/ 333 h 333"/>
              <a:gd name="T24" fmla="*/ 133 w 333"/>
              <a:gd name="T25" fmla="*/ 233 h 333"/>
              <a:gd name="T26" fmla="*/ 233 w 333"/>
              <a:gd name="T27" fmla="*/ 233 h 333"/>
              <a:gd name="T28" fmla="*/ 233 w 333"/>
              <a:gd name="T29" fmla="*/ 133 h 333"/>
              <a:gd name="T30" fmla="*/ 333 w 333"/>
              <a:gd name="T31" fmla="*/ 133 h 333"/>
              <a:gd name="T32" fmla="*/ 333 w 333"/>
              <a:gd name="T33" fmla="*/ 0 h 333"/>
              <a:gd name="T34" fmla="*/ 0 w 333"/>
              <a:gd name="T3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333">
                <a:moveTo>
                  <a:pt x="300" y="100"/>
                </a:moveTo>
                <a:lnTo>
                  <a:pt x="200" y="100"/>
                </a:lnTo>
                <a:lnTo>
                  <a:pt x="200" y="200"/>
                </a:lnTo>
                <a:lnTo>
                  <a:pt x="100" y="200"/>
                </a:lnTo>
                <a:lnTo>
                  <a:pt x="100" y="300"/>
                </a:lnTo>
                <a:lnTo>
                  <a:pt x="33" y="300"/>
                </a:lnTo>
                <a:lnTo>
                  <a:pt x="33" y="33"/>
                </a:lnTo>
                <a:lnTo>
                  <a:pt x="300" y="33"/>
                </a:lnTo>
                <a:lnTo>
                  <a:pt x="300" y="100"/>
                </a:lnTo>
                <a:close/>
                <a:moveTo>
                  <a:pt x="0" y="0"/>
                </a:moveTo>
                <a:lnTo>
                  <a:pt x="0" y="333"/>
                </a:lnTo>
                <a:lnTo>
                  <a:pt x="133" y="333"/>
                </a:lnTo>
                <a:lnTo>
                  <a:pt x="133" y="233"/>
                </a:lnTo>
                <a:lnTo>
                  <a:pt x="233" y="233"/>
                </a:lnTo>
                <a:lnTo>
                  <a:pt x="233" y="133"/>
                </a:lnTo>
                <a:lnTo>
                  <a:pt x="333" y="133"/>
                </a:lnTo>
                <a:lnTo>
                  <a:pt x="3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a:extLst>
              <a:ext uri="{FF2B5EF4-FFF2-40B4-BE49-F238E27FC236}">
                <a16:creationId xmlns:a16="http://schemas.microsoft.com/office/drawing/2014/main" id="{0B66596C-BD93-4268-9C5E-BBF0748C86CB}"/>
              </a:ext>
            </a:extLst>
          </p:cNvPr>
          <p:cNvSpPr>
            <a:spLocks noChangeAspect="1" noEditPoints="1"/>
          </p:cNvSpPr>
          <p:nvPr/>
        </p:nvSpPr>
        <p:spPr bwMode="auto">
          <a:xfrm>
            <a:off x="3700463" y="3546475"/>
            <a:ext cx="252413" cy="254000"/>
          </a:xfrm>
          <a:custGeom>
            <a:avLst/>
            <a:gdLst>
              <a:gd name="T0" fmla="*/ 300 w 334"/>
              <a:gd name="T1" fmla="*/ 283 h 333"/>
              <a:gd name="T2" fmla="*/ 284 w 334"/>
              <a:gd name="T3" fmla="*/ 300 h 333"/>
              <a:gd name="T4" fmla="*/ 50 w 334"/>
              <a:gd name="T5" fmla="*/ 300 h 333"/>
              <a:gd name="T6" fmla="*/ 34 w 334"/>
              <a:gd name="T7" fmla="*/ 283 h 333"/>
              <a:gd name="T8" fmla="*/ 34 w 334"/>
              <a:gd name="T9" fmla="*/ 50 h 333"/>
              <a:gd name="T10" fmla="*/ 50 w 334"/>
              <a:gd name="T11" fmla="*/ 33 h 333"/>
              <a:gd name="T12" fmla="*/ 84 w 334"/>
              <a:gd name="T13" fmla="*/ 33 h 333"/>
              <a:gd name="T14" fmla="*/ 100 w 334"/>
              <a:gd name="T15" fmla="*/ 50 h 333"/>
              <a:gd name="T16" fmla="*/ 100 w 334"/>
              <a:gd name="T17" fmla="*/ 100 h 333"/>
              <a:gd name="T18" fmla="*/ 134 w 334"/>
              <a:gd name="T19" fmla="*/ 133 h 333"/>
              <a:gd name="T20" fmla="*/ 184 w 334"/>
              <a:gd name="T21" fmla="*/ 133 h 333"/>
              <a:gd name="T22" fmla="*/ 200 w 334"/>
              <a:gd name="T23" fmla="*/ 150 h 333"/>
              <a:gd name="T24" fmla="*/ 200 w 334"/>
              <a:gd name="T25" fmla="*/ 200 h 333"/>
              <a:gd name="T26" fmla="*/ 234 w 334"/>
              <a:gd name="T27" fmla="*/ 233 h 333"/>
              <a:gd name="T28" fmla="*/ 284 w 334"/>
              <a:gd name="T29" fmla="*/ 233 h 333"/>
              <a:gd name="T30" fmla="*/ 300 w 334"/>
              <a:gd name="T31" fmla="*/ 250 h 333"/>
              <a:gd name="T32" fmla="*/ 300 w 334"/>
              <a:gd name="T33" fmla="*/ 283 h 333"/>
              <a:gd name="T34" fmla="*/ 300 w 334"/>
              <a:gd name="T35" fmla="*/ 200 h 333"/>
              <a:gd name="T36" fmla="*/ 250 w 334"/>
              <a:gd name="T37" fmla="*/ 200 h 333"/>
              <a:gd name="T38" fmla="*/ 234 w 334"/>
              <a:gd name="T39" fmla="*/ 183 h 333"/>
              <a:gd name="T40" fmla="*/ 234 w 334"/>
              <a:gd name="T41" fmla="*/ 133 h 333"/>
              <a:gd name="T42" fmla="*/ 200 w 334"/>
              <a:gd name="T43" fmla="*/ 100 h 333"/>
              <a:gd name="T44" fmla="*/ 134 w 334"/>
              <a:gd name="T45" fmla="*/ 100 h 333"/>
              <a:gd name="T46" fmla="*/ 134 w 334"/>
              <a:gd name="T47" fmla="*/ 33 h 333"/>
              <a:gd name="T48" fmla="*/ 100 w 334"/>
              <a:gd name="T49" fmla="*/ 0 h 333"/>
              <a:gd name="T50" fmla="*/ 34 w 334"/>
              <a:gd name="T51" fmla="*/ 0 h 333"/>
              <a:gd name="T52" fmla="*/ 0 w 334"/>
              <a:gd name="T53" fmla="*/ 33 h 333"/>
              <a:gd name="T54" fmla="*/ 0 w 334"/>
              <a:gd name="T55" fmla="*/ 300 h 333"/>
              <a:gd name="T56" fmla="*/ 34 w 334"/>
              <a:gd name="T57" fmla="*/ 333 h 333"/>
              <a:gd name="T58" fmla="*/ 300 w 334"/>
              <a:gd name="T59" fmla="*/ 333 h 333"/>
              <a:gd name="T60" fmla="*/ 334 w 334"/>
              <a:gd name="T61" fmla="*/ 300 h 333"/>
              <a:gd name="T62" fmla="*/ 334 w 334"/>
              <a:gd name="T63" fmla="*/ 233 h 333"/>
              <a:gd name="T64" fmla="*/ 300 w 334"/>
              <a:gd name="T65"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33">
                <a:moveTo>
                  <a:pt x="300" y="283"/>
                </a:moveTo>
                <a:cubicBezTo>
                  <a:pt x="300" y="292"/>
                  <a:pt x="293" y="300"/>
                  <a:pt x="284" y="300"/>
                </a:cubicBezTo>
                <a:lnTo>
                  <a:pt x="50" y="300"/>
                </a:lnTo>
                <a:cubicBezTo>
                  <a:pt x="41" y="300"/>
                  <a:pt x="34" y="292"/>
                  <a:pt x="34" y="283"/>
                </a:cubicBezTo>
                <a:lnTo>
                  <a:pt x="34" y="50"/>
                </a:lnTo>
                <a:cubicBezTo>
                  <a:pt x="34" y="40"/>
                  <a:pt x="41" y="33"/>
                  <a:pt x="50" y="33"/>
                </a:cubicBezTo>
                <a:lnTo>
                  <a:pt x="84" y="33"/>
                </a:lnTo>
                <a:cubicBezTo>
                  <a:pt x="93" y="33"/>
                  <a:pt x="100" y="40"/>
                  <a:pt x="100" y="50"/>
                </a:cubicBezTo>
                <a:lnTo>
                  <a:pt x="100" y="100"/>
                </a:lnTo>
                <a:cubicBezTo>
                  <a:pt x="100" y="118"/>
                  <a:pt x="115" y="133"/>
                  <a:pt x="134" y="133"/>
                </a:cubicBezTo>
                <a:lnTo>
                  <a:pt x="184" y="133"/>
                </a:lnTo>
                <a:cubicBezTo>
                  <a:pt x="193" y="133"/>
                  <a:pt x="200" y="140"/>
                  <a:pt x="200" y="150"/>
                </a:cubicBezTo>
                <a:lnTo>
                  <a:pt x="200" y="200"/>
                </a:lnTo>
                <a:cubicBezTo>
                  <a:pt x="200" y="218"/>
                  <a:pt x="215" y="233"/>
                  <a:pt x="234" y="233"/>
                </a:cubicBezTo>
                <a:lnTo>
                  <a:pt x="284" y="233"/>
                </a:lnTo>
                <a:cubicBezTo>
                  <a:pt x="293" y="233"/>
                  <a:pt x="300" y="240"/>
                  <a:pt x="300" y="250"/>
                </a:cubicBezTo>
                <a:lnTo>
                  <a:pt x="300" y="283"/>
                </a:lnTo>
                <a:close/>
                <a:moveTo>
                  <a:pt x="300" y="200"/>
                </a:moveTo>
                <a:lnTo>
                  <a:pt x="250" y="200"/>
                </a:lnTo>
                <a:cubicBezTo>
                  <a:pt x="241" y="200"/>
                  <a:pt x="234" y="192"/>
                  <a:pt x="234" y="183"/>
                </a:cubicBezTo>
                <a:lnTo>
                  <a:pt x="234" y="133"/>
                </a:lnTo>
                <a:cubicBezTo>
                  <a:pt x="234" y="115"/>
                  <a:pt x="219" y="100"/>
                  <a:pt x="200" y="100"/>
                </a:cubicBezTo>
                <a:lnTo>
                  <a:pt x="134" y="100"/>
                </a:lnTo>
                <a:lnTo>
                  <a:pt x="134" y="33"/>
                </a:lnTo>
                <a:cubicBezTo>
                  <a:pt x="134" y="15"/>
                  <a:pt x="119" y="0"/>
                  <a:pt x="100" y="0"/>
                </a:cubicBezTo>
                <a:lnTo>
                  <a:pt x="34" y="0"/>
                </a:lnTo>
                <a:cubicBezTo>
                  <a:pt x="15" y="0"/>
                  <a:pt x="0" y="15"/>
                  <a:pt x="0" y="33"/>
                </a:cubicBezTo>
                <a:lnTo>
                  <a:pt x="0" y="300"/>
                </a:lnTo>
                <a:cubicBezTo>
                  <a:pt x="0" y="318"/>
                  <a:pt x="15" y="333"/>
                  <a:pt x="34" y="333"/>
                </a:cubicBezTo>
                <a:lnTo>
                  <a:pt x="300" y="333"/>
                </a:lnTo>
                <a:cubicBezTo>
                  <a:pt x="319" y="333"/>
                  <a:pt x="334" y="318"/>
                  <a:pt x="334" y="300"/>
                </a:cubicBezTo>
                <a:lnTo>
                  <a:pt x="334" y="233"/>
                </a:lnTo>
                <a:cubicBezTo>
                  <a:pt x="334" y="215"/>
                  <a:pt x="319" y="200"/>
                  <a:pt x="300"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3">
            <a:extLst>
              <a:ext uri="{FF2B5EF4-FFF2-40B4-BE49-F238E27FC236}">
                <a16:creationId xmlns:a16="http://schemas.microsoft.com/office/drawing/2014/main" id="{B1534A7C-9A82-440B-AA18-1348743F1012}"/>
              </a:ext>
            </a:extLst>
          </p:cNvPr>
          <p:cNvSpPr>
            <a:spLocks noChangeAspect="1" noEditPoints="1"/>
          </p:cNvSpPr>
          <p:nvPr/>
        </p:nvSpPr>
        <p:spPr bwMode="auto">
          <a:xfrm>
            <a:off x="8226426" y="3040063"/>
            <a:ext cx="252413" cy="254000"/>
          </a:xfrm>
          <a:custGeom>
            <a:avLst/>
            <a:gdLst>
              <a:gd name="T0" fmla="*/ 300 w 334"/>
              <a:gd name="T1" fmla="*/ 83 h 333"/>
              <a:gd name="T2" fmla="*/ 284 w 334"/>
              <a:gd name="T3" fmla="*/ 100 h 333"/>
              <a:gd name="T4" fmla="*/ 234 w 334"/>
              <a:gd name="T5" fmla="*/ 100 h 333"/>
              <a:gd name="T6" fmla="*/ 200 w 334"/>
              <a:gd name="T7" fmla="*/ 133 h 333"/>
              <a:gd name="T8" fmla="*/ 200 w 334"/>
              <a:gd name="T9" fmla="*/ 183 h 333"/>
              <a:gd name="T10" fmla="*/ 184 w 334"/>
              <a:gd name="T11" fmla="*/ 200 h 333"/>
              <a:gd name="T12" fmla="*/ 134 w 334"/>
              <a:gd name="T13" fmla="*/ 200 h 333"/>
              <a:gd name="T14" fmla="*/ 100 w 334"/>
              <a:gd name="T15" fmla="*/ 233 h 333"/>
              <a:gd name="T16" fmla="*/ 100 w 334"/>
              <a:gd name="T17" fmla="*/ 283 h 333"/>
              <a:gd name="T18" fmla="*/ 84 w 334"/>
              <a:gd name="T19" fmla="*/ 300 h 333"/>
              <a:gd name="T20" fmla="*/ 50 w 334"/>
              <a:gd name="T21" fmla="*/ 300 h 333"/>
              <a:gd name="T22" fmla="*/ 34 w 334"/>
              <a:gd name="T23" fmla="*/ 283 h 333"/>
              <a:gd name="T24" fmla="*/ 34 w 334"/>
              <a:gd name="T25" fmla="*/ 50 h 333"/>
              <a:gd name="T26" fmla="*/ 50 w 334"/>
              <a:gd name="T27" fmla="*/ 33 h 333"/>
              <a:gd name="T28" fmla="*/ 284 w 334"/>
              <a:gd name="T29" fmla="*/ 33 h 333"/>
              <a:gd name="T30" fmla="*/ 300 w 334"/>
              <a:gd name="T31" fmla="*/ 50 h 333"/>
              <a:gd name="T32" fmla="*/ 300 w 334"/>
              <a:gd name="T33" fmla="*/ 83 h 333"/>
              <a:gd name="T34" fmla="*/ 300 w 334"/>
              <a:gd name="T35" fmla="*/ 0 h 333"/>
              <a:gd name="T36" fmla="*/ 34 w 334"/>
              <a:gd name="T37" fmla="*/ 0 h 333"/>
              <a:gd name="T38" fmla="*/ 0 w 334"/>
              <a:gd name="T39" fmla="*/ 33 h 333"/>
              <a:gd name="T40" fmla="*/ 0 w 334"/>
              <a:gd name="T41" fmla="*/ 300 h 333"/>
              <a:gd name="T42" fmla="*/ 34 w 334"/>
              <a:gd name="T43" fmla="*/ 333 h 333"/>
              <a:gd name="T44" fmla="*/ 100 w 334"/>
              <a:gd name="T45" fmla="*/ 333 h 333"/>
              <a:gd name="T46" fmla="*/ 134 w 334"/>
              <a:gd name="T47" fmla="*/ 300 h 333"/>
              <a:gd name="T48" fmla="*/ 134 w 334"/>
              <a:gd name="T49" fmla="*/ 250 h 333"/>
              <a:gd name="T50" fmla="*/ 150 w 334"/>
              <a:gd name="T51" fmla="*/ 233 h 333"/>
              <a:gd name="T52" fmla="*/ 200 w 334"/>
              <a:gd name="T53" fmla="*/ 233 h 333"/>
              <a:gd name="T54" fmla="*/ 234 w 334"/>
              <a:gd name="T55" fmla="*/ 200 h 333"/>
              <a:gd name="T56" fmla="*/ 234 w 334"/>
              <a:gd name="T57" fmla="*/ 150 h 333"/>
              <a:gd name="T58" fmla="*/ 250 w 334"/>
              <a:gd name="T59" fmla="*/ 133 h 333"/>
              <a:gd name="T60" fmla="*/ 300 w 334"/>
              <a:gd name="T61" fmla="*/ 133 h 333"/>
              <a:gd name="T62" fmla="*/ 334 w 334"/>
              <a:gd name="T63" fmla="*/ 100 h 333"/>
              <a:gd name="T64" fmla="*/ 334 w 334"/>
              <a:gd name="T65" fmla="*/ 33 h 333"/>
              <a:gd name="T66" fmla="*/ 300 w 334"/>
              <a:gd name="T6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3">
                <a:moveTo>
                  <a:pt x="300" y="83"/>
                </a:moveTo>
                <a:cubicBezTo>
                  <a:pt x="300" y="93"/>
                  <a:pt x="293" y="100"/>
                  <a:pt x="284" y="100"/>
                </a:cubicBezTo>
                <a:lnTo>
                  <a:pt x="234" y="100"/>
                </a:lnTo>
                <a:cubicBezTo>
                  <a:pt x="215" y="100"/>
                  <a:pt x="200" y="115"/>
                  <a:pt x="200" y="133"/>
                </a:cubicBezTo>
                <a:lnTo>
                  <a:pt x="200" y="183"/>
                </a:lnTo>
                <a:cubicBezTo>
                  <a:pt x="200" y="193"/>
                  <a:pt x="193" y="200"/>
                  <a:pt x="184" y="200"/>
                </a:cubicBezTo>
                <a:lnTo>
                  <a:pt x="134" y="200"/>
                </a:lnTo>
                <a:cubicBezTo>
                  <a:pt x="115" y="200"/>
                  <a:pt x="100" y="215"/>
                  <a:pt x="100" y="233"/>
                </a:cubicBezTo>
                <a:lnTo>
                  <a:pt x="100" y="283"/>
                </a:lnTo>
                <a:cubicBezTo>
                  <a:pt x="100" y="293"/>
                  <a:pt x="93" y="300"/>
                  <a:pt x="84" y="300"/>
                </a:cubicBezTo>
                <a:lnTo>
                  <a:pt x="50" y="300"/>
                </a:lnTo>
                <a:cubicBezTo>
                  <a:pt x="41" y="300"/>
                  <a:pt x="34" y="293"/>
                  <a:pt x="34" y="283"/>
                </a:cubicBezTo>
                <a:lnTo>
                  <a:pt x="34" y="50"/>
                </a:lnTo>
                <a:cubicBezTo>
                  <a:pt x="34" y="41"/>
                  <a:pt x="41" y="33"/>
                  <a:pt x="50" y="33"/>
                </a:cubicBezTo>
                <a:lnTo>
                  <a:pt x="284" y="33"/>
                </a:lnTo>
                <a:cubicBezTo>
                  <a:pt x="293" y="33"/>
                  <a:pt x="300" y="41"/>
                  <a:pt x="300" y="50"/>
                </a:cubicBezTo>
                <a:lnTo>
                  <a:pt x="300" y="83"/>
                </a:lnTo>
                <a:close/>
                <a:moveTo>
                  <a:pt x="300" y="0"/>
                </a:moveTo>
                <a:lnTo>
                  <a:pt x="34" y="0"/>
                </a:lnTo>
                <a:cubicBezTo>
                  <a:pt x="15" y="0"/>
                  <a:pt x="0" y="15"/>
                  <a:pt x="0" y="33"/>
                </a:cubicBezTo>
                <a:lnTo>
                  <a:pt x="0" y="300"/>
                </a:lnTo>
                <a:cubicBezTo>
                  <a:pt x="0" y="318"/>
                  <a:pt x="15" y="333"/>
                  <a:pt x="34" y="333"/>
                </a:cubicBezTo>
                <a:lnTo>
                  <a:pt x="100" y="333"/>
                </a:lnTo>
                <a:cubicBezTo>
                  <a:pt x="119" y="333"/>
                  <a:pt x="134" y="318"/>
                  <a:pt x="134" y="300"/>
                </a:cubicBezTo>
                <a:lnTo>
                  <a:pt x="134" y="250"/>
                </a:lnTo>
                <a:cubicBezTo>
                  <a:pt x="134" y="241"/>
                  <a:pt x="141" y="233"/>
                  <a:pt x="150" y="233"/>
                </a:cubicBezTo>
                <a:lnTo>
                  <a:pt x="200" y="233"/>
                </a:lnTo>
                <a:cubicBezTo>
                  <a:pt x="219" y="233"/>
                  <a:pt x="234" y="218"/>
                  <a:pt x="234" y="200"/>
                </a:cubicBezTo>
                <a:lnTo>
                  <a:pt x="234" y="150"/>
                </a:lnTo>
                <a:cubicBezTo>
                  <a:pt x="234" y="141"/>
                  <a:pt x="241" y="133"/>
                  <a:pt x="250" y="133"/>
                </a:cubicBezTo>
                <a:lnTo>
                  <a:pt x="300" y="133"/>
                </a:lnTo>
                <a:cubicBezTo>
                  <a:pt x="319" y="133"/>
                  <a:pt x="334" y="118"/>
                  <a:pt x="334" y="100"/>
                </a:cubicBezTo>
                <a:lnTo>
                  <a:pt x="334" y="33"/>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4">
            <a:extLst>
              <a:ext uri="{FF2B5EF4-FFF2-40B4-BE49-F238E27FC236}">
                <a16:creationId xmlns:a16="http://schemas.microsoft.com/office/drawing/2014/main" id="{F29B1D44-F278-4F8B-83E9-A976B24FB929}"/>
              </a:ext>
            </a:extLst>
          </p:cNvPr>
          <p:cNvSpPr>
            <a:spLocks noChangeAspect="1" noEditPoints="1"/>
          </p:cNvSpPr>
          <p:nvPr/>
        </p:nvSpPr>
        <p:spPr bwMode="auto">
          <a:xfrm>
            <a:off x="7724776" y="3040063"/>
            <a:ext cx="250825" cy="254000"/>
          </a:xfrm>
          <a:custGeom>
            <a:avLst/>
            <a:gdLst>
              <a:gd name="T0" fmla="*/ 216 w 333"/>
              <a:gd name="T1" fmla="*/ 67 h 333"/>
              <a:gd name="T2" fmla="*/ 216 w 333"/>
              <a:gd name="T3" fmla="*/ 33 h 333"/>
              <a:gd name="T4" fmla="*/ 300 w 333"/>
              <a:gd name="T5" fmla="*/ 33 h 333"/>
              <a:gd name="T6" fmla="*/ 300 w 333"/>
              <a:gd name="T7" fmla="*/ 117 h 333"/>
              <a:gd name="T8" fmla="*/ 266 w 333"/>
              <a:gd name="T9" fmla="*/ 117 h 333"/>
              <a:gd name="T10" fmla="*/ 266 w 333"/>
              <a:gd name="T11" fmla="*/ 67 h 333"/>
              <a:gd name="T12" fmla="*/ 216 w 333"/>
              <a:gd name="T13" fmla="*/ 67 h 333"/>
              <a:gd name="T14" fmla="*/ 300 w 333"/>
              <a:gd name="T15" fmla="*/ 217 h 333"/>
              <a:gd name="T16" fmla="*/ 300 w 333"/>
              <a:gd name="T17" fmla="*/ 300 h 333"/>
              <a:gd name="T18" fmla="*/ 218 w 333"/>
              <a:gd name="T19" fmla="*/ 300 h 333"/>
              <a:gd name="T20" fmla="*/ 216 w 333"/>
              <a:gd name="T21" fmla="*/ 298 h 333"/>
              <a:gd name="T22" fmla="*/ 216 w 333"/>
              <a:gd name="T23" fmla="*/ 267 h 333"/>
              <a:gd name="T24" fmla="*/ 266 w 333"/>
              <a:gd name="T25" fmla="*/ 267 h 333"/>
              <a:gd name="T26" fmla="*/ 266 w 333"/>
              <a:gd name="T27" fmla="*/ 217 h 333"/>
              <a:gd name="T28" fmla="*/ 300 w 333"/>
              <a:gd name="T29" fmla="*/ 217 h 333"/>
              <a:gd name="T30" fmla="*/ 100 w 333"/>
              <a:gd name="T31" fmla="*/ 100 h 333"/>
              <a:gd name="T32" fmla="*/ 233 w 333"/>
              <a:gd name="T33" fmla="*/ 100 h 333"/>
              <a:gd name="T34" fmla="*/ 233 w 333"/>
              <a:gd name="T35" fmla="*/ 233 h 333"/>
              <a:gd name="T36" fmla="*/ 100 w 333"/>
              <a:gd name="T37" fmla="*/ 233 h 333"/>
              <a:gd name="T38" fmla="*/ 100 w 333"/>
              <a:gd name="T39" fmla="*/ 100 h 333"/>
              <a:gd name="T40" fmla="*/ 116 w 333"/>
              <a:gd name="T41" fmla="*/ 300 h 333"/>
              <a:gd name="T42" fmla="*/ 35 w 333"/>
              <a:gd name="T43" fmla="*/ 300 h 333"/>
              <a:gd name="T44" fmla="*/ 33 w 333"/>
              <a:gd name="T45" fmla="*/ 298 h 333"/>
              <a:gd name="T46" fmla="*/ 33 w 333"/>
              <a:gd name="T47" fmla="*/ 217 h 333"/>
              <a:gd name="T48" fmla="*/ 66 w 333"/>
              <a:gd name="T49" fmla="*/ 217 h 333"/>
              <a:gd name="T50" fmla="*/ 66 w 333"/>
              <a:gd name="T51" fmla="*/ 267 h 333"/>
              <a:gd name="T52" fmla="*/ 116 w 333"/>
              <a:gd name="T53" fmla="*/ 267 h 333"/>
              <a:gd name="T54" fmla="*/ 116 w 333"/>
              <a:gd name="T55" fmla="*/ 300 h 333"/>
              <a:gd name="T56" fmla="*/ 35 w 333"/>
              <a:gd name="T57" fmla="*/ 117 h 333"/>
              <a:gd name="T58" fmla="*/ 33 w 333"/>
              <a:gd name="T59" fmla="*/ 115 h 333"/>
              <a:gd name="T60" fmla="*/ 33 w 333"/>
              <a:gd name="T61" fmla="*/ 33 h 333"/>
              <a:gd name="T62" fmla="*/ 116 w 333"/>
              <a:gd name="T63" fmla="*/ 33 h 333"/>
              <a:gd name="T64" fmla="*/ 116 w 333"/>
              <a:gd name="T65" fmla="*/ 67 h 333"/>
              <a:gd name="T66" fmla="*/ 66 w 333"/>
              <a:gd name="T67" fmla="*/ 67 h 333"/>
              <a:gd name="T68" fmla="*/ 66 w 333"/>
              <a:gd name="T69" fmla="*/ 117 h 333"/>
              <a:gd name="T70" fmla="*/ 35 w 333"/>
              <a:gd name="T71" fmla="*/ 117 h 333"/>
              <a:gd name="T72" fmla="*/ 333 w 333"/>
              <a:gd name="T73" fmla="*/ 150 h 333"/>
              <a:gd name="T74" fmla="*/ 333 w 333"/>
              <a:gd name="T75" fmla="*/ 0 h 333"/>
              <a:gd name="T76" fmla="*/ 183 w 333"/>
              <a:gd name="T77" fmla="*/ 0 h 333"/>
              <a:gd name="T78" fmla="*/ 183 w 333"/>
              <a:gd name="T79" fmla="*/ 67 h 333"/>
              <a:gd name="T80" fmla="*/ 150 w 333"/>
              <a:gd name="T81" fmla="*/ 67 h 333"/>
              <a:gd name="T82" fmla="*/ 150 w 333"/>
              <a:gd name="T83" fmla="*/ 0 h 333"/>
              <a:gd name="T84" fmla="*/ 0 w 333"/>
              <a:gd name="T85" fmla="*/ 0 h 333"/>
              <a:gd name="T86" fmla="*/ 0 w 333"/>
              <a:gd name="T87" fmla="*/ 150 h 333"/>
              <a:gd name="T88" fmla="*/ 66 w 333"/>
              <a:gd name="T89" fmla="*/ 150 h 333"/>
              <a:gd name="T90" fmla="*/ 66 w 333"/>
              <a:gd name="T91" fmla="*/ 183 h 333"/>
              <a:gd name="T92" fmla="*/ 0 w 333"/>
              <a:gd name="T93" fmla="*/ 183 h 333"/>
              <a:gd name="T94" fmla="*/ 0 w 333"/>
              <a:gd name="T95" fmla="*/ 333 h 333"/>
              <a:gd name="T96" fmla="*/ 150 w 333"/>
              <a:gd name="T97" fmla="*/ 333 h 333"/>
              <a:gd name="T98" fmla="*/ 150 w 333"/>
              <a:gd name="T99" fmla="*/ 267 h 333"/>
              <a:gd name="T100" fmla="*/ 183 w 333"/>
              <a:gd name="T101" fmla="*/ 267 h 333"/>
              <a:gd name="T102" fmla="*/ 183 w 333"/>
              <a:gd name="T103" fmla="*/ 333 h 333"/>
              <a:gd name="T104" fmla="*/ 333 w 333"/>
              <a:gd name="T105" fmla="*/ 333 h 333"/>
              <a:gd name="T106" fmla="*/ 333 w 333"/>
              <a:gd name="T107" fmla="*/ 183 h 333"/>
              <a:gd name="T108" fmla="*/ 266 w 333"/>
              <a:gd name="T109" fmla="*/ 183 h 333"/>
              <a:gd name="T110" fmla="*/ 266 w 333"/>
              <a:gd name="T111" fmla="*/ 150 h 333"/>
              <a:gd name="T112" fmla="*/ 333 w 333"/>
              <a:gd name="T113"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3" h="333">
                <a:moveTo>
                  <a:pt x="216" y="67"/>
                </a:moveTo>
                <a:lnTo>
                  <a:pt x="216" y="33"/>
                </a:lnTo>
                <a:lnTo>
                  <a:pt x="300" y="33"/>
                </a:lnTo>
                <a:lnTo>
                  <a:pt x="300" y="117"/>
                </a:lnTo>
                <a:lnTo>
                  <a:pt x="266" y="117"/>
                </a:lnTo>
                <a:lnTo>
                  <a:pt x="266" y="67"/>
                </a:lnTo>
                <a:lnTo>
                  <a:pt x="216" y="67"/>
                </a:lnTo>
                <a:close/>
                <a:moveTo>
                  <a:pt x="300" y="217"/>
                </a:moveTo>
                <a:lnTo>
                  <a:pt x="300" y="300"/>
                </a:lnTo>
                <a:lnTo>
                  <a:pt x="218" y="300"/>
                </a:lnTo>
                <a:cubicBezTo>
                  <a:pt x="217" y="300"/>
                  <a:pt x="216" y="299"/>
                  <a:pt x="216" y="298"/>
                </a:cubicBezTo>
                <a:lnTo>
                  <a:pt x="216" y="267"/>
                </a:lnTo>
                <a:lnTo>
                  <a:pt x="266" y="267"/>
                </a:lnTo>
                <a:lnTo>
                  <a:pt x="266" y="217"/>
                </a:lnTo>
                <a:lnTo>
                  <a:pt x="300" y="217"/>
                </a:lnTo>
                <a:close/>
                <a:moveTo>
                  <a:pt x="100" y="100"/>
                </a:moveTo>
                <a:lnTo>
                  <a:pt x="233" y="100"/>
                </a:lnTo>
                <a:lnTo>
                  <a:pt x="233" y="233"/>
                </a:lnTo>
                <a:lnTo>
                  <a:pt x="100" y="233"/>
                </a:lnTo>
                <a:lnTo>
                  <a:pt x="100" y="100"/>
                </a:lnTo>
                <a:close/>
                <a:moveTo>
                  <a:pt x="116" y="300"/>
                </a:moveTo>
                <a:lnTo>
                  <a:pt x="35" y="300"/>
                </a:lnTo>
                <a:cubicBezTo>
                  <a:pt x="34" y="300"/>
                  <a:pt x="33" y="299"/>
                  <a:pt x="33" y="298"/>
                </a:cubicBezTo>
                <a:lnTo>
                  <a:pt x="33" y="217"/>
                </a:lnTo>
                <a:lnTo>
                  <a:pt x="66" y="217"/>
                </a:lnTo>
                <a:lnTo>
                  <a:pt x="66" y="267"/>
                </a:lnTo>
                <a:lnTo>
                  <a:pt x="116" y="267"/>
                </a:lnTo>
                <a:lnTo>
                  <a:pt x="116" y="300"/>
                </a:lnTo>
                <a:close/>
                <a:moveTo>
                  <a:pt x="35" y="117"/>
                </a:moveTo>
                <a:cubicBezTo>
                  <a:pt x="34" y="117"/>
                  <a:pt x="33" y="116"/>
                  <a:pt x="33" y="115"/>
                </a:cubicBezTo>
                <a:lnTo>
                  <a:pt x="33" y="33"/>
                </a:lnTo>
                <a:lnTo>
                  <a:pt x="116" y="33"/>
                </a:lnTo>
                <a:lnTo>
                  <a:pt x="116" y="67"/>
                </a:lnTo>
                <a:lnTo>
                  <a:pt x="66" y="67"/>
                </a:lnTo>
                <a:lnTo>
                  <a:pt x="66" y="117"/>
                </a:lnTo>
                <a:lnTo>
                  <a:pt x="35" y="117"/>
                </a:lnTo>
                <a:close/>
                <a:moveTo>
                  <a:pt x="333" y="150"/>
                </a:moveTo>
                <a:lnTo>
                  <a:pt x="333" y="0"/>
                </a:lnTo>
                <a:lnTo>
                  <a:pt x="183" y="0"/>
                </a:lnTo>
                <a:lnTo>
                  <a:pt x="183" y="67"/>
                </a:lnTo>
                <a:lnTo>
                  <a:pt x="150" y="67"/>
                </a:lnTo>
                <a:lnTo>
                  <a:pt x="150" y="0"/>
                </a:lnTo>
                <a:lnTo>
                  <a:pt x="0" y="0"/>
                </a:lnTo>
                <a:lnTo>
                  <a:pt x="0" y="150"/>
                </a:lnTo>
                <a:lnTo>
                  <a:pt x="66" y="150"/>
                </a:lnTo>
                <a:lnTo>
                  <a:pt x="66" y="183"/>
                </a:lnTo>
                <a:lnTo>
                  <a:pt x="0" y="183"/>
                </a:lnTo>
                <a:lnTo>
                  <a:pt x="0" y="333"/>
                </a:lnTo>
                <a:lnTo>
                  <a:pt x="150" y="333"/>
                </a:lnTo>
                <a:lnTo>
                  <a:pt x="150" y="267"/>
                </a:lnTo>
                <a:lnTo>
                  <a:pt x="183" y="267"/>
                </a:lnTo>
                <a:lnTo>
                  <a:pt x="183" y="333"/>
                </a:lnTo>
                <a:lnTo>
                  <a:pt x="333" y="333"/>
                </a:lnTo>
                <a:lnTo>
                  <a:pt x="333" y="183"/>
                </a:lnTo>
                <a:lnTo>
                  <a:pt x="266" y="183"/>
                </a:lnTo>
                <a:lnTo>
                  <a:pt x="266" y="150"/>
                </a:lnTo>
                <a:lnTo>
                  <a:pt x="333"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5">
            <a:extLst>
              <a:ext uri="{FF2B5EF4-FFF2-40B4-BE49-F238E27FC236}">
                <a16:creationId xmlns:a16="http://schemas.microsoft.com/office/drawing/2014/main" id="{CE8A452B-E55F-4EEF-B8F0-63DDD844E187}"/>
              </a:ext>
            </a:extLst>
          </p:cNvPr>
          <p:cNvSpPr>
            <a:spLocks noChangeAspect="1" noEditPoints="1"/>
          </p:cNvSpPr>
          <p:nvPr/>
        </p:nvSpPr>
        <p:spPr bwMode="auto">
          <a:xfrm>
            <a:off x="7221538" y="3040063"/>
            <a:ext cx="250825" cy="254000"/>
          </a:xfrm>
          <a:custGeom>
            <a:avLst/>
            <a:gdLst>
              <a:gd name="T0" fmla="*/ 217 w 333"/>
              <a:gd name="T1" fmla="*/ 52 h 333"/>
              <a:gd name="T2" fmla="*/ 283 w 333"/>
              <a:gd name="T3" fmla="*/ 33 h 333"/>
              <a:gd name="T4" fmla="*/ 300 w 333"/>
              <a:gd name="T5" fmla="*/ 102 h 333"/>
              <a:gd name="T6" fmla="*/ 267 w 333"/>
              <a:gd name="T7" fmla="*/ 117 h 333"/>
              <a:gd name="T8" fmla="*/ 217 w 333"/>
              <a:gd name="T9" fmla="*/ 67 h 333"/>
              <a:gd name="T10" fmla="*/ 300 w 333"/>
              <a:gd name="T11" fmla="*/ 235 h 333"/>
              <a:gd name="T12" fmla="*/ 283 w 333"/>
              <a:gd name="T13" fmla="*/ 300 h 333"/>
              <a:gd name="T14" fmla="*/ 217 w 333"/>
              <a:gd name="T15" fmla="*/ 285 h 333"/>
              <a:gd name="T16" fmla="*/ 267 w 333"/>
              <a:gd name="T17" fmla="*/ 267 h 333"/>
              <a:gd name="T18" fmla="*/ 283 w 333"/>
              <a:gd name="T19" fmla="*/ 217 h 333"/>
              <a:gd name="T20" fmla="*/ 233 w 333"/>
              <a:gd name="T21" fmla="*/ 100 h 333"/>
              <a:gd name="T22" fmla="*/ 100 w 333"/>
              <a:gd name="T23" fmla="*/ 233 h 333"/>
              <a:gd name="T24" fmla="*/ 117 w 333"/>
              <a:gd name="T25" fmla="*/ 285 h 333"/>
              <a:gd name="T26" fmla="*/ 50 w 333"/>
              <a:gd name="T27" fmla="*/ 300 h 333"/>
              <a:gd name="T28" fmla="*/ 33 w 333"/>
              <a:gd name="T29" fmla="*/ 235 h 333"/>
              <a:gd name="T30" fmla="*/ 67 w 333"/>
              <a:gd name="T31" fmla="*/ 217 h 333"/>
              <a:gd name="T32" fmla="*/ 117 w 333"/>
              <a:gd name="T33" fmla="*/ 267 h 333"/>
              <a:gd name="T34" fmla="*/ 35 w 333"/>
              <a:gd name="T35" fmla="*/ 117 h 333"/>
              <a:gd name="T36" fmla="*/ 33 w 333"/>
              <a:gd name="T37" fmla="*/ 52 h 333"/>
              <a:gd name="T38" fmla="*/ 100 w 333"/>
              <a:gd name="T39" fmla="*/ 33 h 333"/>
              <a:gd name="T40" fmla="*/ 117 w 333"/>
              <a:gd name="T41" fmla="*/ 67 h 333"/>
              <a:gd name="T42" fmla="*/ 67 w 333"/>
              <a:gd name="T43" fmla="*/ 117 h 333"/>
              <a:gd name="T44" fmla="*/ 300 w 333"/>
              <a:gd name="T45" fmla="*/ 150 h 333"/>
              <a:gd name="T46" fmla="*/ 333 w 333"/>
              <a:gd name="T47" fmla="*/ 35 h 333"/>
              <a:gd name="T48" fmla="*/ 217 w 333"/>
              <a:gd name="T49" fmla="*/ 0 h 333"/>
              <a:gd name="T50" fmla="*/ 183 w 333"/>
              <a:gd name="T51" fmla="*/ 67 h 333"/>
              <a:gd name="T52" fmla="*/ 150 w 333"/>
              <a:gd name="T53" fmla="*/ 35 h 333"/>
              <a:gd name="T54" fmla="*/ 33 w 333"/>
              <a:gd name="T55" fmla="*/ 0 h 333"/>
              <a:gd name="T56" fmla="*/ 0 w 333"/>
              <a:gd name="T57" fmla="*/ 119 h 333"/>
              <a:gd name="T58" fmla="*/ 67 w 333"/>
              <a:gd name="T59" fmla="*/ 150 h 333"/>
              <a:gd name="T60" fmla="*/ 33 w 333"/>
              <a:gd name="T61" fmla="*/ 183 h 333"/>
              <a:gd name="T62" fmla="*/ 0 w 333"/>
              <a:gd name="T63" fmla="*/ 302 h 333"/>
              <a:gd name="T64" fmla="*/ 117 w 333"/>
              <a:gd name="T65" fmla="*/ 333 h 333"/>
              <a:gd name="T66" fmla="*/ 150 w 333"/>
              <a:gd name="T67" fmla="*/ 267 h 333"/>
              <a:gd name="T68" fmla="*/ 183 w 333"/>
              <a:gd name="T69" fmla="*/ 302 h 333"/>
              <a:gd name="T70" fmla="*/ 300 w 333"/>
              <a:gd name="T71" fmla="*/ 333 h 333"/>
              <a:gd name="T72" fmla="*/ 333 w 333"/>
              <a:gd name="T73" fmla="*/ 219 h 333"/>
              <a:gd name="T74" fmla="*/ 267 w 333"/>
              <a:gd name="T75" fmla="*/ 183 h 333"/>
              <a:gd name="T76" fmla="*/ 300 w 333"/>
              <a:gd name="T77"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217" y="67"/>
                </a:moveTo>
                <a:lnTo>
                  <a:pt x="217" y="52"/>
                </a:lnTo>
                <a:cubicBezTo>
                  <a:pt x="217" y="43"/>
                  <a:pt x="224" y="33"/>
                  <a:pt x="233" y="33"/>
                </a:cubicBezTo>
                <a:lnTo>
                  <a:pt x="283" y="33"/>
                </a:lnTo>
                <a:cubicBezTo>
                  <a:pt x="293" y="33"/>
                  <a:pt x="300" y="43"/>
                  <a:pt x="300" y="52"/>
                </a:cubicBezTo>
                <a:lnTo>
                  <a:pt x="300" y="102"/>
                </a:lnTo>
                <a:cubicBezTo>
                  <a:pt x="300" y="111"/>
                  <a:pt x="293" y="117"/>
                  <a:pt x="283" y="117"/>
                </a:cubicBezTo>
                <a:lnTo>
                  <a:pt x="267" y="117"/>
                </a:lnTo>
                <a:lnTo>
                  <a:pt x="267" y="67"/>
                </a:lnTo>
                <a:lnTo>
                  <a:pt x="217" y="67"/>
                </a:lnTo>
                <a:close/>
                <a:moveTo>
                  <a:pt x="283" y="217"/>
                </a:moveTo>
                <a:cubicBezTo>
                  <a:pt x="293" y="217"/>
                  <a:pt x="300" y="226"/>
                  <a:pt x="300" y="235"/>
                </a:cubicBezTo>
                <a:lnTo>
                  <a:pt x="300" y="285"/>
                </a:lnTo>
                <a:cubicBezTo>
                  <a:pt x="300" y="295"/>
                  <a:pt x="293" y="300"/>
                  <a:pt x="283" y="300"/>
                </a:cubicBezTo>
                <a:lnTo>
                  <a:pt x="233" y="300"/>
                </a:lnTo>
                <a:cubicBezTo>
                  <a:pt x="224" y="300"/>
                  <a:pt x="217" y="295"/>
                  <a:pt x="217" y="285"/>
                </a:cubicBezTo>
                <a:lnTo>
                  <a:pt x="217" y="267"/>
                </a:lnTo>
                <a:lnTo>
                  <a:pt x="267" y="267"/>
                </a:lnTo>
                <a:lnTo>
                  <a:pt x="267" y="217"/>
                </a:lnTo>
                <a:lnTo>
                  <a:pt x="283" y="217"/>
                </a:lnTo>
                <a:close/>
                <a:moveTo>
                  <a:pt x="100" y="100"/>
                </a:moveTo>
                <a:lnTo>
                  <a:pt x="233" y="100"/>
                </a:lnTo>
                <a:lnTo>
                  <a:pt x="233" y="233"/>
                </a:lnTo>
                <a:lnTo>
                  <a:pt x="100" y="233"/>
                </a:lnTo>
                <a:lnTo>
                  <a:pt x="100" y="100"/>
                </a:lnTo>
                <a:close/>
                <a:moveTo>
                  <a:pt x="117" y="285"/>
                </a:moveTo>
                <a:cubicBezTo>
                  <a:pt x="117" y="295"/>
                  <a:pt x="109" y="300"/>
                  <a:pt x="100" y="300"/>
                </a:cubicBezTo>
                <a:lnTo>
                  <a:pt x="50" y="300"/>
                </a:lnTo>
                <a:cubicBezTo>
                  <a:pt x="41" y="300"/>
                  <a:pt x="33" y="295"/>
                  <a:pt x="33" y="285"/>
                </a:cubicBezTo>
                <a:lnTo>
                  <a:pt x="33" y="235"/>
                </a:lnTo>
                <a:cubicBezTo>
                  <a:pt x="33" y="226"/>
                  <a:pt x="41" y="217"/>
                  <a:pt x="50" y="217"/>
                </a:cubicBezTo>
                <a:lnTo>
                  <a:pt x="67" y="217"/>
                </a:lnTo>
                <a:lnTo>
                  <a:pt x="67" y="267"/>
                </a:lnTo>
                <a:lnTo>
                  <a:pt x="117" y="267"/>
                </a:lnTo>
                <a:lnTo>
                  <a:pt x="117" y="285"/>
                </a:lnTo>
                <a:close/>
                <a:moveTo>
                  <a:pt x="35" y="117"/>
                </a:moveTo>
                <a:cubicBezTo>
                  <a:pt x="34" y="117"/>
                  <a:pt x="33" y="118"/>
                  <a:pt x="33" y="117"/>
                </a:cubicBezTo>
                <a:lnTo>
                  <a:pt x="33" y="52"/>
                </a:lnTo>
                <a:cubicBezTo>
                  <a:pt x="33" y="43"/>
                  <a:pt x="41" y="33"/>
                  <a:pt x="50" y="33"/>
                </a:cubicBezTo>
                <a:lnTo>
                  <a:pt x="100" y="33"/>
                </a:lnTo>
                <a:cubicBezTo>
                  <a:pt x="109" y="33"/>
                  <a:pt x="117" y="43"/>
                  <a:pt x="117" y="52"/>
                </a:cubicBezTo>
                <a:lnTo>
                  <a:pt x="117" y="67"/>
                </a:lnTo>
                <a:lnTo>
                  <a:pt x="67" y="67"/>
                </a:lnTo>
                <a:lnTo>
                  <a:pt x="67" y="117"/>
                </a:lnTo>
                <a:lnTo>
                  <a:pt x="35" y="117"/>
                </a:lnTo>
                <a:close/>
                <a:moveTo>
                  <a:pt x="300" y="150"/>
                </a:moveTo>
                <a:cubicBezTo>
                  <a:pt x="318" y="150"/>
                  <a:pt x="333" y="137"/>
                  <a:pt x="333" y="119"/>
                </a:cubicBezTo>
                <a:lnTo>
                  <a:pt x="333" y="35"/>
                </a:lnTo>
                <a:cubicBezTo>
                  <a:pt x="333" y="17"/>
                  <a:pt x="318" y="0"/>
                  <a:pt x="300" y="0"/>
                </a:cubicBezTo>
                <a:lnTo>
                  <a:pt x="217" y="0"/>
                </a:lnTo>
                <a:cubicBezTo>
                  <a:pt x="198" y="0"/>
                  <a:pt x="183" y="17"/>
                  <a:pt x="183" y="35"/>
                </a:cubicBezTo>
                <a:lnTo>
                  <a:pt x="183" y="67"/>
                </a:lnTo>
                <a:lnTo>
                  <a:pt x="150" y="67"/>
                </a:lnTo>
                <a:lnTo>
                  <a:pt x="150" y="35"/>
                </a:lnTo>
                <a:cubicBezTo>
                  <a:pt x="150" y="17"/>
                  <a:pt x="135" y="0"/>
                  <a:pt x="117" y="0"/>
                </a:cubicBezTo>
                <a:lnTo>
                  <a:pt x="33" y="0"/>
                </a:lnTo>
                <a:cubicBezTo>
                  <a:pt x="15" y="0"/>
                  <a:pt x="0" y="17"/>
                  <a:pt x="0" y="35"/>
                </a:cubicBezTo>
                <a:lnTo>
                  <a:pt x="0" y="119"/>
                </a:lnTo>
                <a:cubicBezTo>
                  <a:pt x="0" y="137"/>
                  <a:pt x="15" y="150"/>
                  <a:pt x="33" y="150"/>
                </a:cubicBezTo>
                <a:lnTo>
                  <a:pt x="67" y="150"/>
                </a:lnTo>
                <a:lnTo>
                  <a:pt x="67" y="183"/>
                </a:lnTo>
                <a:lnTo>
                  <a:pt x="33" y="183"/>
                </a:lnTo>
                <a:cubicBezTo>
                  <a:pt x="15" y="183"/>
                  <a:pt x="0" y="200"/>
                  <a:pt x="0" y="219"/>
                </a:cubicBezTo>
                <a:lnTo>
                  <a:pt x="0" y="302"/>
                </a:lnTo>
                <a:cubicBezTo>
                  <a:pt x="0" y="320"/>
                  <a:pt x="15" y="333"/>
                  <a:pt x="33" y="333"/>
                </a:cubicBezTo>
                <a:lnTo>
                  <a:pt x="117" y="333"/>
                </a:lnTo>
                <a:cubicBezTo>
                  <a:pt x="135" y="333"/>
                  <a:pt x="150" y="320"/>
                  <a:pt x="150" y="302"/>
                </a:cubicBezTo>
                <a:lnTo>
                  <a:pt x="150" y="267"/>
                </a:lnTo>
                <a:lnTo>
                  <a:pt x="183" y="267"/>
                </a:lnTo>
                <a:lnTo>
                  <a:pt x="183" y="302"/>
                </a:lnTo>
                <a:cubicBezTo>
                  <a:pt x="183" y="320"/>
                  <a:pt x="198" y="333"/>
                  <a:pt x="217" y="333"/>
                </a:cubicBezTo>
                <a:lnTo>
                  <a:pt x="300" y="333"/>
                </a:lnTo>
                <a:cubicBezTo>
                  <a:pt x="318" y="333"/>
                  <a:pt x="333" y="320"/>
                  <a:pt x="333" y="302"/>
                </a:cubicBezTo>
                <a:lnTo>
                  <a:pt x="333" y="219"/>
                </a:lnTo>
                <a:cubicBezTo>
                  <a:pt x="333" y="200"/>
                  <a:pt x="318" y="183"/>
                  <a:pt x="300" y="183"/>
                </a:cubicBezTo>
                <a:lnTo>
                  <a:pt x="267" y="183"/>
                </a:lnTo>
                <a:lnTo>
                  <a:pt x="267" y="150"/>
                </a:lnTo>
                <a:lnTo>
                  <a:pt x="30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6">
            <a:extLst>
              <a:ext uri="{FF2B5EF4-FFF2-40B4-BE49-F238E27FC236}">
                <a16:creationId xmlns:a16="http://schemas.microsoft.com/office/drawing/2014/main" id="{ACB7A372-4B40-42B3-B41E-6B00B838F3A4}"/>
              </a:ext>
            </a:extLst>
          </p:cNvPr>
          <p:cNvSpPr>
            <a:spLocks noChangeAspect="1" noEditPoints="1"/>
          </p:cNvSpPr>
          <p:nvPr/>
        </p:nvSpPr>
        <p:spPr bwMode="auto">
          <a:xfrm>
            <a:off x="6718301" y="3040063"/>
            <a:ext cx="252413" cy="254000"/>
          </a:xfrm>
          <a:custGeom>
            <a:avLst/>
            <a:gdLst>
              <a:gd name="T0" fmla="*/ 217 w 334"/>
              <a:gd name="T1" fmla="*/ 67 h 333"/>
              <a:gd name="T2" fmla="*/ 234 w 334"/>
              <a:gd name="T3" fmla="*/ 33 h 333"/>
              <a:gd name="T4" fmla="*/ 300 w 334"/>
              <a:gd name="T5" fmla="*/ 50 h 333"/>
              <a:gd name="T6" fmla="*/ 284 w 334"/>
              <a:gd name="T7" fmla="*/ 117 h 333"/>
              <a:gd name="T8" fmla="*/ 267 w 334"/>
              <a:gd name="T9" fmla="*/ 100 h 333"/>
              <a:gd name="T10" fmla="*/ 286 w 334"/>
              <a:gd name="T11" fmla="*/ 217 h 333"/>
              <a:gd name="T12" fmla="*/ 300 w 334"/>
              <a:gd name="T13" fmla="*/ 283 h 333"/>
              <a:gd name="T14" fmla="*/ 236 w 334"/>
              <a:gd name="T15" fmla="*/ 300 h 333"/>
              <a:gd name="T16" fmla="*/ 217 w 334"/>
              <a:gd name="T17" fmla="*/ 267 h 333"/>
              <a:gd name="T18" fmla="*/ 267 w 334"/>
              <a:gd name="T19" fmla="*/ 233 h 333"/>
              <a:gd name="T20" fmla="*/ 286 w 334"/>
              <a:gd name="T21" fmla="*/ 217 h 333"/>
              <a:gd name="T22" fmla="*/ 100 w 334"/>
              <a:gd name="T23" fmla="*/ 217 h 333"/>
              <a:gd name="T24" fmla="*/ 117 w 334"/>
              <a:gd name="T25" fmla="*/ 100 h 333"/>
              <a:gd name="T26" fmla="*/ 234 w 334"/>
              <a:gd name="T27" fmla="*/ 117 h 333"/>
              <a:gd name="T28" fmla="*/ 217 w 334"/>
              <a:gd name="T29" fmla="*/ 233 h 333"/>
              <a:gd name="T30" fmla="*/ 117 w 334"/>
              <a:gd name="T31" fmla="*/ 283 h 333"/>
              <a:gd name="T32" fmla="*/ 52 w 334"/>
              <a:gd name="T33" fmla="*/ 300 h 333"/>
              <a:gd name="T34" fmla="*/ 34 w 334"/>
              <a:gd name="T35" fmla="*/ 233 h 333"/>
              <a:gd name="T36" fmla="*/ 67 w 334"/>
              <a:gd name="T37" fmla="*/ 217 h 333"/>
              <a:gd name="T38" fmla="*/ 100 w 334"/>
              <a:gd name="T39" fmla="*/ 267 h 333"/>
              <a:gd name="T40" fmla="*/ 117 w 334"/>
              <a:gd name="T41" fmla="*/ 283 h 333"/>
              <a:gd name="T42" fmla="*/ 34 w 334"/>
              <a:gd name="T43" fmla="*/ 98 h 333"/>
              <a:gd name="T44" fmla="*/ 50 w 334"/>
              <a:gd name="T45" fmla="*/ 33 h 333"/>
              <a:gd name="T46" fmla="*/ 117 w 334"/>
              <a:gd name="T47" fmla="*/ 48 h 333"/>
              <a:gd name="T48" fmla="*/ 100 w 334"/>
              <a:gd name="T49" fmla="*/ 67 h 333"/>
              <a:gd name="T50" fmla="*/ 67 w 334"/>
              <a:gd name="T51" fmla="*/ 117 h 333"/>
              <a:gd name="T52" fmla="*/ 302 w 334"/>
              <a:gd name="T53" fmla="*/ 150 h 333"/>
              <a:gd name="T54" fmla="*/ 334 w 334"/>
              <a:gd name="T55" fmla="*/ 33 h 333"/>
              <a:gd name="T56" fmla="*/ 219 w 334"/>
              <a:gd name="T57" fmla="*/ 0 h 333"/>
              <a:gd name="T58" fmla="*/ 184 w 334"/>
              <a:gd name="T59" fmla="*/ 67 h 333"/>
              <a:gd name="T60" fmla="*/ 150 w 334"/>
              <a:gd name="T61" fmla="*/ 33 h 333"/>
              <a:gd name="T62" fmla="*/ 36 w 334"/>
              <a:gd name="T63" fmla="*/ 0 h 333"/>
              <a:gd name="T64" fmla="*/ 0 w 334"/>
              <a:gd name="T65" fmla="*/ 117 h 333"/>
              <a:gd name="T66" fmla="*/ 67 w 334"/>
              <a:gd name="T67" fmla="*/ 150 h 333"/>
              <a:gd name="T68" fmla="*/ 36 w 334"/>
              <a:gd name="T69" fmla="*/ 183 h 333"/>
              <a:gd name="T70" fmla="*/ 0 w 334"/>
              <a:gd name="T71" fmla="*/ 300 h 333"/>
              <a:gd name="T72" fmla="*/ 119 w 334"/>
              <a:gd name="T73" fmla="*/ 333 h 333"/>
              <a:gd name="T74" fmla="*/ 150 w 334"/>
              <a:gd name="T75" fmla="*/ 267 h 333"/>
              <a:gd name="T76" fmla="*/ 184 w 334"/>
              <a:gd name="T77" fmla="*/ 300 h 333"/>
              <a:gd name="T78" fmla="*/ 302 w 334"/>
              <a:gd name="T79" fmla="*/ 333 h 333"/>
              <a:gd name="T80" fmla="*/ 334 w 334"/>
              <a:gd name="T81" fmla="*/ 217 h 333"/>
              <a:gd name="T82" fmla="*/ 267 w 334"/>
              <a:gd name="T83" fmla="*/ 183 h 333"/>
              <a:gd name="T84" fmla="*/ 302 w 334"/>
              <a:gd name="T85"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33">
                <a:moveTo>
                  <a:pt x="234" y="67"/>
                </a:moveTo>
                <a:lnTo>
                  <a:pt x="217" y="67"/>
                </a:lnTo>
                <a:lnTo>
                  <a:pt x="217" y="50"/>
                </a:lnTo>
                <a:cubicBezTo>
                  <a:pt x="217" y="41"/>
                  <a:pt x="224" y="33"/>
                  <a:pt x="234" y="33"/>
                </a:cubicBezTo>
                <a:lnTo>
                  <a:pt x="284" y="33"/>
                </a:lnTo>
                <a:cubicBezTo>
                  <a:pt x="293" y="33"/>
                  <a:pt x="300" y="41"/>
                  <a:pt x="300" y="50"/>
                </a:cubicBezTo>
                <a:lnTo>
                  <a:pt x="300" y="100"/>
                </a:lnTo>
                <a:cubicBezTo>
                  <a:pt x="300" y="109"/>
                  <a:pt x="293" y="117"/>
                  <a:pt x="284" y="117"/>
                </a:cubicBezTo>
                <a:lnTo>
                  <a:pt x="267" y="117"/>
                </a:lnTo>
                <a:lnTo>
                  <a:pt x="267" y="100"/>
                </a:lnTo>
                <a:cubicBezTo>
                  <a:pt x="267" y="82"/>
                  <a:pt x="252" y="67"/>
                  <a:pt x="234" y="67"/>
                </a:cubicBezTo>
                <a:close/>
                <a:moveTo>
                  <a:pt x="286" y="217"/>
                </a:moveTo>
                <a:cubicBezTo>
                  <a:pt x="294" y="217"/>
                  <a:pt x="300" y="223"/>
                  <a:pt x="300" y="231"/>
                </a:cubicBezTo>
                <a:lnTo>
                  <a:pt x="300" y="283"/>
                </a:lnTo>
                <a:cubicBezTo>
                  <a:pt x="300" y="293"/>
                  <a:pt x="293" y="300"/>
                  <a:pt x="284" y="300"/>
                </a:cubicBezTo>
                <a:lnTo>
                  <a:pt x="236" y="300"/>
                </a:lnTo>
                <a:cubicBezTo>
                  <a:pt x="225" y="300"/>
                  <a:pt x="217" y="292"/>
                  <a:pt x="217" y="281"/>
                </a:cubicBezTo>
                <a:lnTo>
                  <a:pt x="217" y="267"/>
                </a:lnTo>
                <a:lnTo>
                  <a:pt x="234" y="267"/>
                </a:lnTo>
                <a:cubicBezTo>
                  <a:pt x="252" y="267"/>
                  <a:pt x="267" y="252"/>
                  <a:pt x="267" y="233"/>
                </a:cubicBezTo>
                <a:lnTo>
                  <a:pt x="267" y="217"/>
                </a:lnTo>
                <a:lnTo>
                  <a:pt x="286" y="217"/>
                </a:lnTo>
                <a:close/>
                <a:moveTo>
                  <a:pt x="117" y="233"/>
                </a:moveTo>
                <a:cubicBezTo>
                  <a:pt x="108" y="233"/>
                  <a:pt x="100" y="226"/>
                  <a:pt x="100" y="217"/>
                </a:cubicBezTo>
                <a:lnTo>
                  <a:pt x="100" y="117"/>
                </a:lnTo>
                <a:cubicBezTo>
                  <a:pt x="100" y="107"/>
                  <a:pt x="108" y="100"/>
                  <a:pt x="117" y="100"/>
                </a:cubicBezTo>
                <a:lnTo>
                  <a:pt x="217" y="100"/>
                </a:lnTo>
                <a:cubicBezTo>
                  <a:pt x="226" y="100"/>
                  <a:pt x="234" y="107"/>
                  <a:pt x="234" y="117"/>
                </a:cubicBezTo>
                <a:lnTo>
                  <a:pt x="234" y="217"/>
                </a:lnTo>
                <a:cubicBezTo>
                  <a:pt x="234" y="226"/>
                  <a:pt x="226" y="233"/>
                  <a:pt x="217" y="233"/>
                </a:cubicBezTo>
                <a:lnTo>
                  <a:pt x="117" y="233"/>
                </a:lnTo>
                <a:close/>
                <a:moveTo>
                  <a:pt x="117" y="283"/>
                </a:moveTo>
                <a:cubicBezTo>
                  <a:pt x="117" y="293"/>
                  <a:pt x="110" y="300"/>
                  <a:pt x="100" y="300"/>
                </a:cubicBezTo>
                <a:lnTo>
                  <a:pt x="52" y="300"/>
                </a:lnTo>
                <a:cubicBezTo>
                  <a:pt x="42" y="300"/>
                  <a:pt x="34" y="292"/>
                  <a:pt x="34" y="281"/>
                </a:cubicBezTo>
                <a:lnTo>
                  <a:pt x="34" y="233"/>
                </a:lnTo>
                <a:cubicBezTo>
                  <a:pt x="34" y="224"/>
                  <a:pt x="41" y="217"/>
                  <a:pt x="50" y="217"/>
                </a:cubicBezTo>
                <a:lnTo>
                  <a:pt x="67" y="217"/>
                </a:lnTo>
                <a:lnTo>
                  <a:pt x="67" y="233"/>
                </a:lnTo>
                <a:cubicBezTo>
                  <a:pt x="67" y="252"/>
                  <a:pt x="82" y="267"/>
                  <a:pt x="100" y="267"/>
                </a:cubicBezTo>
                <a:lnTo>
                  <a:pt x="117" y="267"/>
                </a:lnTo>
                <a:lnTo>
                  <a:pt x="117" y="283"/>
                </a:lnTo>
                <a:close/>
                <a:moveTo>
                  <a:pt x="52" y="117"/>
                </a:moveTo>
                <a:cubicBezTo>
                  <a:pt x="42" y="117"/>
                  <a:pt x="34" y="108"/>
                  <a:pt x="34" y="98"/>
                </a:cubicBezTo>
                <a:lnTo>
                  <a:pt x="34" y="50"/>
                </a:lnTo>
                <a:cubicBezTo>
                  <a:pt x="34" y="41"/>
                  <a:pt x="41" y="33"/>
                  <a:pt x="50" y="33"/>
                </a:cubicBezTo>
                <a:lnTo>
                  <a:pt x="102" y="33"/>
                </a:lnTo>
                <a:cubicBezTo>
                  <a:pt x="110" y="33"/>
                  <a:pt x="117" y="40"/>
                  <a:pt x="117" y="48"/>
                </a:cubicBezTo>
                <a:lnTo>
                  <a:pt x="117" y="67"/>
                </a:lnTo>
                <a:lnTo>
                  <a:pt x="100" y="67"/>
                </a:lnTo>
                <a:cubicBezTo>
                  <a:pt x="82" y="67"/>
                  <a:pt x="67" y="82"/>
                  <a:pt x="67" y="100"/>
                </a:cubicBezTo>
                <a:lnTo>
                  <a:pt x="67" y="117"/>
                </a:lnTo>
                <a:lnTo>
                  <a:pt x="52" y="117"/>
                </a:lnTo>
                <a:close/>
                <a:moveTo>
                  <a:pt x="302" y="150"/>
                </a:moveTo>
                <a:cubicBezTo>
                  <a:pt x="321" y="150"/>
                  <a:pt x="334" y="135"/>
                  <a:pt x="334" y="117"/>
                </a:cubicBezTo>
                <a:lnTo>
                  <a:pt x="334" y="33"/>
                </a:lnTo>
                <a:cubicBezTo>
                  <a:pt x="334" y="15"/>
                  <a:pt x="321" y="0"/>
                  <a:pt x="302" y="0"/>
                </a:cubicBezTo>
                <a:lnTo>
                  <a:pt x="219" y="0"/>
                </a:lnTo>
                <a:cubicBezTo>
                  <a:pt x="201" y="0"/>
                  <a:pt x="184" y="15"/>
                  <a:pt x="184" y="33"/>
                </a:cubicBezTo>
                <a:lnTo>
                  <a:pt x="184" y="67"/>
                </a:lnTo>
                <a:lnTo>
                  <a:pt x="150" y="67"/>
                </a:lnTo>
                <a:lnTo>
                  <a:pt x="150" y="33"/>
                </a:lnTo>
                <a:cubicBezTo>
                  <a:pt x="150" y="15"/>
                  <a:pt x="137" y="0"/>
                  <a:pt x="119" y="0"/>
                </a:cubicBezTo>
                <a:lnTo>
                  <a:pt x="36" y="0"/>
                </a:lnTo>
                <a:cubicBezTo>
                  <a:pt x="17" y="0"/>
                  <a:pt x="0" y="15"/>
                  <a:pt x="0" y="33"/>
                </a:cubicBezTo>
                <a:lnTo>
                  <a:pt x="0" y="117"/>
                </a:lnTo>
                <a:cubicBezTo>
                  <a:pt x="0" y="135"/>
                  <a:pt x="17" y="150"/>
                  <a:pt x="36" y="150"/>
                </a:cubicBezTo>
                <a:lnTo>
                  <a:pt x="67" y="150"/>
                </a:lnTo>
                <a:lnTo>
                  <a:pt x="67" y="183"/>
                </a:lnTo>
                <a:lnTo>
                  <a:pt x="36" y="183"/>
                </a:lnTo>
                <a:cubicBezTo>
                  <a:pt x="17" y="183"/>
                  <a:pt x="0" y="198"/>
                  <a:pt x="0" y="217"/>
                </a:cubicBezTo>
                <a:lnTo>
                  <a:pt x="0" y="300"/>
                </a:lnTo>
                <a:cubicBezTo>
                  <a:pt x="0" y="318"/>
                  <a:pt x="17" y="333"/>
                  <a:pt x="36" y="333"/>
                </a:cubicBezTo>
                <a:lnTo>
                  <a:pt x="119" y="333"/>
                </a:lnTo>
                <a:cubicBezTo>
                  <a:pt x="137" y="333"/>
                  <a:pt x="150" y="318"/>
                  <a:pt x="150" y="300"/>
                </a:cubicBezTo>
                <a:lnTo>
                  <a:pt x="150" y="267"/>
                </a:lnTo>
                <a:lnTo>
                  <a:pt x="184" y="267"/>
                </a:lnTo>
                <a:lnTo>
                  <a:pt x="184" y="300"/>
                </a:lnTo>
                <a:cubicBezTo>
                  <a:pt x="184" y="318"/>
                  <a:pt x="201" y="333"/>
                  <a:pt x="219" y="333"/>
                </a:cubicBezTo>
                <a:lnTo>
                  <a:pt x="302" y="333"/>
                </a:lnTo>
                <a:cubicBezTo>
                  <a:pt x="321" y="333"/>
                  <a:pt x="334" y="318"/>
                  <a:pt x="334" y="300"/>
                </a:cubicBezTo>
                <a:lnTo>
                  <a:pt x="334" y="217"/>
                </a:lnTo>
                <a:cubicBezTo>
                  <a:pt x="334" y="198"/>
                  <a:pt x="321" y="183"/>
                  <a:pt x="302" y="183"/>
                </a:cubicBezTo>
                <a:lnTo>
                  <a:pt x="267" y="183"/>
                </a:lnTo>
                <a:lnTo>
                  <a:pt x="267" y="150"/>
                </a:lnTo>
                <a:lnTo>
                  <a:pt x="302"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7">
            <a:extLst>
              <a:ext uri="{FF2B5EF4-FFF2-40B4-BE49-F238E27FC236}">
                <a16:creationId xmlns:a16="http://schemas.microsoft.com/office/drawing/2014/main" id="{03B6725B-2349-4CB6-935D-613FFC93AC13}"/>
              </a:ext>
            </a:extLst>
          </p:cNvPr>
          <p:cNvSpPr>
            <a:spLocks noChangeAspect="1" noEditPoints="1"/>
          </p:cNvSpPr>
          <p:nvPr/>
        </p:nvSpPr>
        <p:spPr bwMode="auto">
          <a:xfrm>
            <a:off x="6216651" y="3040063"/>
            <a:ext cx="250825" cy="254000"/>
          </a:xfrm>
          <a:custGeom>
            <a:avLst/>
            <a:gdLst>
              <a:gd name="T0" fmla="*/ 333 w 333"/>
              <a:gd name="T1" fmla="*/ 183 h 333"/>
              <a:gd name="T2" fmla="*/ 0 w 333"/>
              <a:gd name="T3" fmla="*/ 183 h 333"/>
              <a:gd name="T4" fmla="*/ 0 w 333"/>
              <a:gd name="T5" fmla="*/ 150 h 333"/>
              <a:gd name="T6" fmla="*/ 333 w 333"/>
              <a:gd name="T7" fmla="*/ 150 h 333"/>
              <a:gd name="T8" fmla="*/ 333 w 333"/>
              <a:gd name="T9" fmla="*/ 183 h 333"/>
              <a:gd name="T10" fmla="*/ 266 w 333"/>
              <a:gd name="T11" fmla="*/ 300 h 333"/>
              <a:gd name="T12" fmla="*/ 66 w 333"/>
              <a:gd name="T13" fmla="*/ 300 h 333"/>
              <a:gd name="T14" fmla="*/ 66 w 333"/>
              <a:gd name="T15" fmla="*/ 250 h 333"/>
              <a:gd name="T16" fmla="*/ 266 w 333"/>
              <a:gd name="T17" fmla="*/ 250 h 333"/>
              <a:gd name="T18" fmla="*/ 266 w 333"/>
              <a:gd name="T19" fmla="*/ 300 h 333"/>
              <a:gd name="T20" fmla="*/ 66 w 333"/>
              <a:gd name="T21" fmla="*/ 217 h 333"/>
              <a:gd name="T22" fmla="*/ 33 w 333"/>
              <a:gd name="T23" fmla="*/ 217 h 333"/>
              <a:gd name="T24" fmla="*/ 33 w 333"/>
              <a:gd name="T25" fmla="*/ 250 h 333"/>
              <a:gd name="T26" fmla="*/ 33 w 333"/>
              <a:gd name="T27" fmla="*/ 300 h 333"/>
              <a:gd name="T28" fmla="*/ 33 w 333"/>
              <a:gd name="T29" fmla="*/ 333 h 333"/>
              <a:gd name="T30" fmla="*/ 66 w 333"/>
              <a:gd name="T31" fmla="*/ 333 h 333"/>
              <a:gd name="T32" fmla="*/ 266 w 333"/>
              <a:gd name="T33" fmla="*/ 333 h 333"/>
              <a:gd name="T34" fmla="*/ 300 w 333"/>
              <a:gd name="T35" fmla="*/ 333 h 333"/>
              <a:gd name="T36" fmla="*/ 300 w 333"/>
              <a:gd name="T37" fmla="*/ 300 h 333"/>
              <a:gd name="T38" fmla="*/ 300 w 333"/>
              <a:gd name="T39" fmla="*/ 250 h 333"/>
              <a:gd name="T40" fmla="*/ 300 w 333"/>
              <a:gd name="T41" fmla="*/ 217 h 333"/>
              <a:gd name="T42" fmla="*/ 266 w 333"/>
              <a:gd name="T43" fmla="*/ 217 h 333"/>
              <a:gd name="T44" fmla="*/ 66 w 333"/>
              <a:gd name="T45" fmla="*/ 217 h 333"/>
              <a:gd name="T46" fmla="*/ 66 w 333"/>
              <a:gd name="T47" fmla="*/ 33 h 333"/>
              <a:gd name="T48" fmla="*/ 266 w 333"/>
              <a:gd name="T49" fmla="*/ 33 h 333"/>
              <a:gd name="T50" fmla="*/ 266 w 333"/>
              <a:gd name="T51" fmla="*/ 83 h 333"/>
              <a:gd name="T52" fmla="*/ 66 w 333"/>
              <a:gd name="T53" fmla="*/ 83 h 333"/>
              <a:gd name="T54" fmla="*/ 66 w 333"/>
              <a:gd name="T55" fmla="*/ 33 h 333"/>
              <a:gd name="T56" fmla="*/ 266 w 333"/>
              <a:gd name="T57" fmla="*/ 117 h 333"/>
              <a:gd name="T58" fmla="*/ 300 w 333"/>
              <a:gd name="T59" fmla="*/ 117 h 333"/>
              <a:gd name="T60" fmla="*/ 300 w 333"/>
              <a:gd name="T61" fmla="*/ 83 h 333"/>
              <a:gd name="T62" fmla="*/ 300 w 333"/>
              <a:gd name="T63" fmla="*/ 33 h 333"/>
              <a:gd name="T64" fmla="*/ 300 w 333"/>
              <a:gd name="T65" fmla="*/ 0 h 333"/>
              <a:gd name="T66" fmla="*/ 266 w 333"/>
              <a:gd name="T67" fmla="*/ 0 h 333"/>
              <a:gd name="T68" fmla="*/ 66 w 333"/>
              <a:gd name="T69" fmla="*/ 0 h 333"/>
              <a:gd name="T70" fmla="*/ 33 w 333"/>
              <a:gd name="T71" fmla="*/ 0 h 333"/>
              <a:gd name="T72" fmla="*/ 33 w 333"/>
              <a:gd name="T73" fmla="*/ 33 h 333"/>
              <a:gd name="T74" fmla="*/ 33 w 333"/>
              <a:gd name="T75" fmla="*/ 83 h 333"/>
              <a:gd name="T76" fmla="*/ 33 w 333"/>
              <a:gd name="T77" fmla="*/ 117 h 333"/>
              <a:gd name="T78" fmla="*/ 66 w 333"/>
              <a:gd name="T79" fmla="*/ 117 h 333"/>
              <a:gd name="T80" fmla="*/ 266 w 333"/>
              <a:gd name="T81"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333" y="183"/>
                </a:moveTo>
                <a:lnTo>
                  <a:pt x="0" y="183"/>
                </a:lnTo>
                <a:lnTo>
                  <a:pt x="0" y="150"/>
                </a:lnTo>
                <a:lnTo>
                  <a:pt x="333" y="150"/>
                </a:lnTo>
                <a:lnTo>
                  <a:pt x="333" y="183"/>
                </a:lnTo>
                <a:close/>
                <a:moveTo>
                  <a:pt x="266" y="300"/>
                </a:moveTo>
                <a:lnTo>
                  <a:pt x="66" y="300"/>
                </a:lnTo>
                <a:lnTo>
                  <a:pt x="66" y="250"/>
                </a:lnTo>
                <a:lnTo>
                  <a:pt x="266" y="250"/>
                </a:lnTo>
                <a:lnTo>
                  <a:pt x="266" y="300"/>
                </a:lnTo>
                <a:close/>
                <a:moveTo>
                  <a:pt x="66" y="217"/>
                </a:moveTo>
                <a:lnTo>
                  <a:pt x="33" y="217"/>
                </a:lnTo>
                <a:lnTo>
                  <a:pt x="33" y="250"/>
                </a:lnTo>
                <a:lnTo>
                  <a:pt x="33" y="300"/>
                </a:lnTo>
                <a:lnTo>
                  <a:pt x="33" y="333"/>
                </a:lnTo>
                <a:lnTo>
                  <a:pt x="66" y="333"/>
                </a:lnTo>
                <a:lnTo>
                  <a:pt x="266" y="333"/>
                </a:lnTo>
                <a:lnTo>
                  <a:pt x="300" y="333"/>
                </a:lnTo>
                <a:lnTo>
                  <a:pt x="300" y="300"/>
                </a:lnTo>
                <a:lnTo>
                  <a:pt x="300" y="250"/>
                </a:lnTo>
                <a:lnTo>
                  <a:pt x="300" y="217"/>
                </a:lnTo>
                <a:lnTo>
                  <a:pt x="266" y="217"/>
                </a:lnTo>
                <a:lnTo>
                  <a:pt x="66" y="217"/>
                </a:lnTo>
                <a:close/>
                <a:moveTo>
                  <a:pt x="66" y="33"/>
                </a:moveTo>
                <a:lnTo>
                  <a:pt x="266" y="33"/>
                </a:lnTo>
                <a:lnTo>
                  <a:pt x="266" y="83"/>
                </a:lnTo>
                <a:lnTo>
                  <a:pt x="66" y="83"/>
                </a:lnTo>
                <a:lnTo>
                  <a:pt x="66" y="33"/>
                </a:lnTo>
                <a:close/>
                <a:moveTo>
                  <a:pt x="266" y="117"/>
                </a:moveTo>
                <a:lnTo>
                  <a:pt x="300" y="117"/>
                </a:lnTo>
                <a:lnTo>
                  <a:pt x="300" y="83"/>
                </a:lnTo>
                <a:lnTo>
                  <a:pt x="300" y="33"/>
                </a:lnTo>
                <a:lnTo>
                  <a:pt x="300" y="0"/>
                </a:lnTo>
                <a:lnTo>
                  <a:pt x="266" y="0"/>
                </a:lnTo>
                <a:lnTo>
                  <a:pt x="66" y="0"/>
                </a:lnTo>
                <a:lnTo>
                  <a:pt x="33" y="0"/>
                </a:lnTo>
                <a:lnTo>
                  <a:pt x="33" y="33"/>
                </a:lnTo>
                <a:lnTo>
                  <a:pt x="33" y="83"/>
                </a:lnTo>
                <a:lnTo>
                  <a:pt x="33" y="117"/>
                </a:lnTo>
                <a:lnTo>
                  <a:pt x="66" y="117"/>
                </a:lnTo>
                <a:lnTo>
                  <a:pt x="266"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8">
            <a:extLst>
              <a:ext uri="{FF2B5EF4-FFF2-40B4-BE49-F238E27FC236}">
                <a16:creationId xmlns:a16="http://schemas.microsoft.com/office/drawing/2014/main" id="{B5EE01BE-566A-45D2-9632-9AD9484E534C}"/>
              </a:ext>
            </a:extLst>
          </p:cNvPr>
          <p:cNvSpPr>
            <a:spLocks noChangeAspect="1" noEditPoints="1"/>
          </p:cNvSpPr>
          <p:nvPr/>
        </p:nvSpPr>
        <p:spPr bwMode="auto">
          <a:xfrm>
            <a:off x="5713413" y="3040063"/>
            <a:ext cx="250825" cy="254000"/>
          </a:xfrm>
          <a:custGeom>
            <a:avLst/>
            <a:gdLst>
              <a:gd name="T0" fmla="*/ 333 w 333"/>
              <a:gd name="T1" fmla="*/ 167 h 333"/>
              <a:gd name="T2" fmla="*/ 317 w 333"/>
              <a:gd name="T3" fmla="*/ 183 h 333"/>
              <a:gd name="T4" fmla="*/ 17 w 333"/>
              <a:gd name="T5" fmla="*/ 183 h 333"/>
              <a:gd name="T6" fmla="*/ 0 w 333"/>
              <a:gd name="T7" fmla="*/ 167 h 333"/>
              <a:gd name="T8" fmla="*/ 17 w 333"/>
              <a:gd name="T9" fmla="*/ 150 h 333"/>
              <a:gd name="T10" fmla="*/ 317 w 333"/>
              <a:gd name="T11" fmla="*/ 150 h 333"/>
              <a:gd name="T12" fmla="*/ 333 w 333"/>
              <a:gd name="T13" fmla="*/ 167 h 333"/>
              <a:gd name="T14" fmla="*/ 267 w 333"/>
              <a:gd name="T15" fmla="*/ 283 h 333"/>
              <a:gd name="T16" fmla="*/ 250 w 333"/>
              <a:gd name="T17" fmla="*/ 300 h 333"/>
              <a:gd name="T18" fmla="*/ 83 w 333"/>
              <a:gd name="T19" fmla="*/ 300 h 333"/>
              <a:gd name="T20" fmla="*/ 67 w 333"/>
              <a:gd name="T21" fmla="*/ 283 h 333"/>
              <a:gd name="T22" fmla="*/ 67 w 333"/>
              <a:gd name="T23" fmla="*/ 267 h 333"/>
              <a:gd name="T24" fmla="*/ 83 w 333"/>
              <a:gd name="T25" fmla="*/ 250 h 333"/>
              <a:gd name="T26" fmla="*/ 250 w 333"/>
              <a:gd name="T27" fmla="*/ 250 h 333"/>
              <a:gd name="T28" fmla="*/ 267 w 333"/>
              <a:gd name="T29" fmla="*/ 267 h 333"/>
              <a:gd name="T30" fmla="*/ 267 w 333"/>
              <a:gd name="T31" fmla="*/ 283 h 333"/>
              <a:gd name="T32" fmla="*/ 267 w 333"/>
              <a:gd name="T33" fmla="*/ 217 h 333"/>
              <a:gd name="T34" fmla="*/ 67 w 333"/>
              <a:gd name="T35" fmla="*/ 217 h 333"/>
              <a:gd name="T36" fmla="*/ 33 w 333"/>
              <a:gd name="T37" fmla="*/ 250 h 333"/>
              <a:gd name="T38" fmla="*/ 33 w 333"/>
              <a:gd name="T39" fmla="*/ 300 h 333"/>
              <a:gd name="T40" fmla="*/ 67 w 333"/>
              <a:gd name="T41" fmla="*/ 333 h 333"/>
              <a:gd name="T42" fmla="*/ 267 w 333"/>
              <a:gd name="T43" fmla="*/ 333 h 333"/>
              <a:gd name="T44" fmla="*/ 300 w 333"/>
              <a:gd name="T45" fmla="*/ 300 h 333"/>
              <a:gd name="T46" fmla="*/ 300 w 333"/>
              <a:gd name="T47" fmla="*/ 250 h 333"/>
              <a:gd name="T48" fmla="*/ 267 w 333"/>
              <a:gd name="T49" fmla="*/ 217 h 333"/>
              <a:gd name="T50" fmla="*/ 67 w 333"/>
              <a:gd name="T51" fmla="*/ 50 h 333"/>
              <a:gd name="T52" fmla="*/ 83 w 333"/>
              <a:gd name="T53" fmla="*/ 33 h 333"/>
              <a:gd name="T54" fmla="*/ 250 w 333"/>
              <a:gd name="T55" fmla="*/ 33 h 333"/>
              <a:gd name="T56" fmla="*/ 267 w 333"/>
              <a:gd name="T57" fmla="*/ 50 h 333"/>
              <a:gd name="T58" fmla="*/ 267 w 333"/>
              <a:gd name="T59" fmla="*/ 67 h 333"/>
              <a:gd name="T60" fmla="*/ 250 w 333"/>
              <a:gd name="T61" fmla="*/ 83 h 333"/>
              <a:gd name="T62" fmla="*/ 83 w 333"/>
              <a:gd name="T63" fmla="*/ 83 h 333"/>
              <a:gd name="T64" fmla="*/ 67 w 333"/>
              <a:gd name="T65" fmla="*/ 67 h 333"/>
              <a:gd name="T66" fmla="*/ 67 w 333"/>
              <a:gd name="T67" fmla="*/ 50 h 333"/>
              <a:gd name="T68" fmla="*/ 50 w 333"/>
              <a:gd name="T69" fmla="*/ 117 h 333"/>
              <a:gd name="T70" fmla="*/ 267 w 333"/>
              <a:gd name="T71" fmla="*/ 117 h 333"/>
              <a:gd name="T72" fmla="*/ 300 w 333"/>
              <a:gd name="T73" fmla="*/ 83 h 333"/>
              <a:gd name="T74" fmla="*/ 300 w 333"/>
              <a:gd name="T75" fmla="*/ 33 h 333"/>
              <a:gd name="T76" fmla="*/ 267 w 333"/>
              <a:gd name="T77" fmla="*/ 0 h 333"/>
              <a:gd name="T78" fmla="*/ 67 w 333"/>
              <a:gd name="T79" fmla="*/ 0 h 333"/>
              <a:gd name="T80" fmla="*/ 33 w 333"/>
              <a:gd name="T81" fmla="*/ 33 h 333"/>
              <a:gd name="T82" fmla="*/ 33 w 333"/>
              <a:gd name="T83" fmla="*/ 100 h 333"/>
              <a:gd name="T84" fmla="*/ 50 w 333"/>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333" y="167"/>
                </a:moveTo>
                <a:cubicBezTo>
                  <a:pt x="333" y="176"/>
                  <a:pt x="326" y="183"/>
                  <a:pt x="317" y="183"/>
                </a:cubicBezTo>
                <a:lnTo>
                  <a:pt x="17" y="183"/>
                </a:lnTo>
                <a:cubicBezTo>
                  <a:pt x="7" y="183"/>
                  <a:pt x="0" y="176"/>
                  <a:pt x="0" y="167"/>
                </a:cubicBezTo>
                <a:cubicBezTo>
                  <a:pt x="0" y="157"/>
                  <a:pt x="7" y="150"/>
                  <a:pt x="17" y="150"/>
                </a:cubicBezTo>
                <a:lnTo>
                  <a:pt x="317" y="150"/>
                </a:lnTo>
                <a:cubicBezTo>
                  <a:pt x="326" y="150"/>
                  <a:pt x="333" y="157"/>
                  <a:pt x="333" y="167"/>
                </a:cubicBezTo>
                <a:close/>
                <a:moveTo>
                  <a:pt x="267" y="283"/>
                </a:moveTo>
                <a:cubicBezTo>
                  <a:pt x="267" y="293"/>
                  <a:pt x="259" y="300"/>
                  <a:pt x="250" y="300"/>
                </a:cubicBezTo>
                <a:lnTo>
                  <a:pt x="83" y="300"/>
                </a:lnTo>
                <a:cubicBezTo>
                  <a:pt x="74" y="300"/>
                  <a:pt x="67" y="293"/>
                  <a:pt x="67" y="283"/>
                </a:cubicBezTo>
                <a:lnTo>
                  <a:pt x="67" y="267"/>
                </a:lnTo>
                <a:cubicBezTo>
                  <a:pt x="67" y="257"/>
                  <a:pt x="74" y="250"/>
                  <a:pt x="83" y="250"/>
                </a:cubicBezTo>
                <a:lnTo>
                  <a:pt x="250" y="250"/>
                </a:lnTo>
                <a:cubicBezTo>
                  <a:pt x="259" y="250"/>
                  <a:pt x="267" y="257"/>
                  <a:pt x="267" y="267"/>
                </a:cubicBezTo>
                <a:lnTo>
                  <a:pt x="267" y="283"/>
                </a:lnTo>
                <a:close/>
                <a:moveTo>
                  <a:pt x="267" y="217"/>
                </a:moveTo>
                <a:lnTo>
                  <a:pt x="67" y="217"/>
                </a:lnTo>
                <a:cubicBezTo>
                  <a:pt x="48" y="217"/>
                  <a:pt x="33" y="232"/>
                  <a:pt x="33" y="250"/>
                </a:cubicBezTo>
                <a:lnTo>
                  <a:pt x="33" y="300"/>
                </a:lnTo>
                <a:cubicBezTo>
                  <a:pt x="33" y="318"/>
                  <a:pt x="48" y="333"/>
                  <a:pt x="67" y="333"/>
                </a:cubicBezTo>
                <a:lnTo>
                  <a:pt x="267" y="333"/>
                </a:lnTo>
                <a:cubicBezTo>
                  <a:pt x="285" y="333"/>
                  <a:pt x="300" y="318"/>
                  <a:pt x="300" y="300"/>
                </a:cubicBezTo>
                <a:lnTo>
                  <a:pt x="300" y="250"/>
                </a:lnTo>
                <a:cubicBezTo>
                  <a:pt x="300" y="232"/>
                  <a:pt x="285" y="217"/>
                  <a:pt x="267" y="217"/>
                </a:cubicBezTo>
                <a:close/>
                <a:moveTo>
                  <a:pt x="67" y="50"/>
                </a:moveTo>
                <a:cubicBezTo>
                  <a:pt x="67" y="41"/>
                  <a:pt x="74" y="33"/>
                  <a:pt x="83" y="33"/>
                </a:cubicBezTo>
                <a:lnTo>
                  <a:pt x="250" y="33"/>
                </a:lnTo>
                <a:cubicBezTo>
                  <a:pt x="259" y="33"/>
                  <a:pt x="267" y="41"/>
                  <a:pt x="267" y="50"/>
                </a:cubicBezTo>
                <a:lnTo>
                  <a:pt x="267" y="67"/>
                </a:lnTo>
                <a:cubicBezTo>
                  <a:pt x="267" y="76"/>
                  <a:pt x="259" y="83"/>
                  <a:pt x="250" y="83"/>
                </a:cubicBezTo>
                <a:lnTo>
                  <a:pt x="83" y="83"/>
                </a:lnTo>
                <a:cubicBezTo>
                  <a:pt x="74" y="83"/>
                  <a:pt x="67" y="76"/>
                  <a:pt x="67" y="67"/>
                </a:cubicBezTo>
                <a:lnTo>
                  <a:pt x="67" y="50"/>
                </a:lnTo>
                <a:close/>
                <a:moveTo>
                  <a:pt x="50" y="117"/>
                </a:moveTo>
                <a:lnTo>
                  <a:pt x="267" y="117"/>
                </a:lnTo>
                <a:cubicBezTo>
                  <a:pt x="285" y="117"/>
                  <a:pt x="300" y="102"/>
                  <a:pt x="300" y="83"/>
                </a:cubicBezTo>
                <a:lnTo>
                  <a:pt x="300" y="33"/>
                </a:lnTo>
                <a:cubicBezTo>
                  <a:pt x="300" y="15"/>
                  <a:pt x="285" y="0"/>
                  <a:pt x="267" y="0"/>
                </a:cubicBezTo>
                <a:lnTo>
                  <a:pt x="67" y="0"/>
                </a:lnTo>
                <a:cubicBezTo>
                  <a:pt x="48" y="0"/>
                  <a:pt x="33" y="15"/>
                  <a:pt x="33" y="33"/>
                </a:cubicBezTo>
                <a:lnTo>
                  <a:pt x="33" y="100"/>
                </a:lnTo>
                <a:cubicBezTo>
                  <a:pt x="33" y="109"/>
                  <a:pt x="41" y="117"/>
                  <a:pt x="50"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69">
            <a:extLst>
              <a:ext uri="{FF2B5EF4-FFF2-40B4-BE49-F238E27FC236}">
                <a16:creationId xmlns:a16="http://schemas.microsoft.com/office/drawing/2014/main" id="{EDBF8FD3-D3A4-4861-B998-EE0CDE796DC5}"/>
              </a:ext>
            </a:extLst>
          </p:cNvPr>
          <p:cNvSpPr>
            <a:spLocks noChangeAspect="1" noEditPoints="1"/>
          </p:cNvSpPr>
          <p:nvPr/>
        </p:nvSpPr>
        <p:spPr bwMode="auto">
          <a:xfrm>
            <a:off x="5210176" y="3040063"/>
            <a:ext cx="250825" cy="254000"/>
          </a:xfrm>
          <a:custGeom>
            <a:avLst/>
            <a:gdLst>
              <a:gd name="T0" fmla="*/ 184 w 334"/>
              <a:gd name="T1" fmla="*/ 17 h 333"/>
              <a:gd name="T2" fmla="*/ 184 w 334"/>
              <a:gd name="T3" fmla="*/ 317 h 333"/>
              <a:gd name="T4" fmla="*/ 167 w 334"/>
              <a:gd name="T5" fmla="*/ 333 h 333"/>
              <a:gd name="T6" fmla="*/ 150 w 334"/>
              <a:gd name="T7" fmla="*/ 317 h 333"/>
              <a:gd name="T8" fmla="*/ 150 w 334"/>
              <a:gd name="T9" fmla="*/ 17 h 333"/>
              <a:gd name="T10" fmla="*/ 167 w 334"/>
              <a:gd name="T11" fmla="*/ 0 h 333"/>
              <a:gd name="T12" fmla="*/ 184 w 334"/>
              <a:gd name="T13" fmla="*/ 17 h 333"/>
              <a:gd name="T14" fmla="*/ 84 w 334"/>
              <a:gd name="T15" fmla="*/ 250 h 333"/>
              <a:gd name="T16" fmla="*/ 67 w 334"/>
              <a:gd name="T17" fmla="*/ 267 h 333"/>
              <a:gd name="T18" fmla="*/ 50 w 334"/>
              <a:gd name="T19" fmla="*/ 267 h 333"/>
              <a:gd name="T20" fmla="*/ 34 w 334"/>
              <a:gd name="T21" fmla="*/ 250 h 333"/>
              <a:gd name="T22" fmla="*/ 34 w 334"/>
              <a:gd name="T23" fmla="*/ 83 h 333"/>
              <a:gd name="T24" fmla="*/ 50 w 334"/>
              <a:gd name="T25" fmla="*/ 67 h 333"/>
              <a:gd name="T26" fmla="*/ 67 w 334"/>
              <a:gd name="T27" fmla="*/ 67 h 333"/>
              <a:gd name="T28" fmla="*/ 84 w 334"/>
              <a:gd name="T29" fmla="*/ 83 h 333"/>
              <a:gd name="T30" fmla="*/ 84 w 334"/>
              <a:gd name="T31" fmla="*/ 250 h 333"/>
              <a:gd name="T32" fmla="*/ 84 w 334"/>
              <a:gd name="T33" fmla="*/ 33 h 333"/>
              <a:gd name="T34" fmla="*/ 34 w 334"/>
              <a:gd name="T35" fmla="*/ 33 h 333"/>
              <a:gd name="T36" fmla="*/ 0 w 334"/>
              <a:gd name="T37" fmla="*/ 67 h 333"/>
              <a:gd name="T38" fmla="*/ 0 w 334"/>
              <a:gd name="T39" fmla="*/ 267 h 333"/>
              <a:gd name="T40" fmla="*/ 34 w 334"/>
              <a:gd name="T41" fmla="*/ 300 h 333"/>
              <a:gd name="T42" fmla="*/ 84 w 334"/>
              <a:gd name="T43" fmla="*/ 300 h 333"/>
              <a:gd name="T44" fmla="*/ 117 w 334"/>
              <a:gd name="T45" fmla="*/ 267 h 333"/>
              <a:gd name="T46" fmla="*/ 117 w 334"/>
              <a:gd name="T47" fmla="*/ 67 h 333"/>
              <a:gd name="T48" fmla="*/ 84 w 334"/>
              <a:gd name="T49" fmla="*/ 33 h 333"/>
              <a:gd name="T50" fmla="*/ 300 w 334"/>
              <a:gd name="T51" fmla="*/ 250 h 333"/>
              <a:gd name="T52" fmla="*/ 284 w 334"/>
              <a:gd name="T53" fmla="*/ 267 h 333"/>
              <a:gd name="T54" fmla="*/ 267 w 334"/>
              <a:gd name="T55" fmla="*/ 267 h 333"/>
              <a:gd name="T56" fmla="*/ 250 w 334"/>
              <a:gd name="T57" fmla="*/ 250 h 333"/>
              <a:gd name="T58" fmla="*/ 250 w 334"/>
              <a:gd name="T59" fmla="*/ 83 h 333"/>
              <a:gd name="T60" fmla="*/ 267 w 334"/>
              <a:gd name="T61" fmla="*/ 67 h 333"/>
              <a:gd name="T62" fmla="*/ 284 w 334"/>
              <a:gd name="T63" fmla="*/ 67 h 333"/>
              <a:gd name="T64" fmla="*/ 300 w 334"/>
              <a:gd name="T65" fmla="*/ 83 h 333"/>
              <a:gd name="T66" fmla="*/ 300 w 334"/>
              <a:gd name="T67" fmla="*/ 250 h 333"/>
              <a:gd name="T68" fmla="*/ 300 w 334"/>
              <a:gd name="T69" fmla="*/ 33 h 333"/>
              <a:gd name="T70" fmla="*/ 234 w 334"/>
              <a:gd name="T71" fmla="*/ 33 h 333"/>
              <a:gd name="T72" fmla="*/ 217 w 334"/>
              <a:gd name="T73" fmla="*/ 50 h 333"/>
              <a:gd name="T74" fmla="*/ 217 w 334"/>
              <a:gd name="T75" fmla="*/ 267 h 333"/>
              <a:gd name="T76" fmla="*/ 250 w 334"/>
              <a:gd name="T77" fmla="*/ 300 h 333"/>
              <a:gd name="T78" fmla="*/ 300 w 334"/>
              <a:gd name="T79" fmla="*/ 300 h 333"/>
              <a:gd name="T80" fmla="*/ 334 w 334"/>
              <a:gd name="T81" fmla="*/ 267 h 333"/>
              <a:gd name="T82" fmla="*/ 334 w 334"/>
              <a:gd name="T83" fmla="*/ 67 h 333"/>
              <a:gd name="T84" fmla="*/ 300 w 334"/>
              <a:gd name="T8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33">
                <a:moveTo>
                  <a:pt x="184" y="17"/>
                </a:moveTo>
                <a:lnTo>
                  <a:pt x="184" y="317"/>
                </a:lnTo>
                <a:cubicBezTo>
                  <a:pt x="184" y="326"/>
                  <a:pt x="176" y="333"/>
                  <a:pt x="167" y="333"/>
                </a:cubicBezTo>
                <a:cubicBezTo>
                  <a:pt x="158" y="333"/>
                  <a:pt x="150" y="326"/>
                  <a:pt x="150" y="317"/>
                </a:cubicBezTo>
                <a:lnTo>
                  <a:pt x="150" y="17"/>
                </a:lnTo>
                <a:cubicBezTo>
                  <a:pt x="150" y="7"/>
                  <a:pt x="158" y="0"/>
                  <a:pt x="167" y="0"/>
                </a:cubicBezTo>
                <a:cubicBezTo>
                  <a:pt x="176" y="0"/>
                  <a:pt x="184" y="7"/>
                  <a:pt x="184" y="17"/>
                </a:cubicBezTo>
                <a:close/>
                <a:moveTo>
                  <a:pt x="84" y="250"/>
                </a:moveTo>
                <a:cubicBezTo>
                  <a:pt x="84" y="259"/>
                  <a:pt x="76" y="267"/>
                  <a:pt x="67" y="267"/>
                </a:cubicBezTo>
                <a:lnTo>
                  <a:pt x="50" y="267"/>
                </a:lnTo>
                <a:cubicBezTo>
                  <a:pt x="41" y="267"/>
                  <a:pt x="34" y="259"/>
                  <a:pt x="34" y="250"/>
                </a:cubicBezTo>
                <a:lnTo>
                  <a:pt x="34" y="83"/>
                </a:lnTo>
                <a:cubicBezTo>
                  <a:pt x="34" y="74"/>
                  <a:pt x="41" y="67"/>
                  <a:pt x="50" y="67"/>
                </a:cubicBezTo>
                <a:lnTo>
                  <a:pt x="67" y="67"/>
                </a:lnTo>
                <a:cubicBezTo>
                  <a:pt x="76" y="67"/>
                  <a:pt x="84" y="74"/>
                  <a:pt x="84" y="83"/>
                </a:cubicBezTo>
                <a:lnTo>
                  <a:pt x="84" y="250"/>
                </a:lnTo>
                <a:close/>
                <a:moveTo>
                  <a:pt x="84" y="33"/>
                </a:moveTo>
                <a:lnTo>
                  <a:pt x="34" y="33"/>
                </a:lnTo>
                <a:cubicBezTo>
                  <a:pt x="15" y="33"/>
                  <a:pt x="0" y="48"/>
                  <a:pt x="0" y="67"/>
                </a:cubicBezTo>
                <a:lnTo>
                  <a:pt x="0" y="267"/>
                </a:lnTo>
                <a:cubicBezTo>
                  <a:pt x="0" y="285"/>
                  <a:pt x="15" y="300"/>
                  <a:pt x="34" y="300"/>
                </a:cubicBezTo>
                <a:lnTo>
                  <a:pt x="84" y="300"/>
                </a:lnTo>
                <a:cubicBezTo>
                  <a:pt x="102" y="300"/>
                  <a:pt x="117" y="285"/>
                  <a:pt x="117" y="267"/>
                </a:cubicBezTo>
                <a:lnTo>
                  <a:pt x="117" y="67"/>
                </a:lnTo>
                <a:cubicBezTo>
                  <a:pt x="117" y="48"/>
                  <a:pt x="102" y="33"/>
                  <a:pt x="84" y="33"/>
                </a:cubicBezTo>
                <a:close/>
                <a:moveTo>
                  <a:pt x="300" y="250"/>
                </a:moveTo>
                <a:cubicBezTo>
                  <a:pt x="300" y="259"/>
                  <a:pt x="293" y="267"/>
                  <a:pt x="284" y="267"/>
                </a:cubicBezTo>
                <a:lnTo>
                  <a:pt x="267" y="267"/>
                </a:lnTo>
                <a:cubicBezTo>
                  <a:pt x="258" y="267"/>
                  <a:pt x="250" y="259"/>
                  <a:pt x="250" y="250"/>
                </a:cubicBezTo>
                <a:lnTo>
                  <a:pt x="250" y="83"/>
                </a:lnTo>
                <a:cubicBezTo>
                  <a:pt x="250" y="74"/>
                  <a:pt x="258" y="67"/>
                  <a:pt x="267" y="67"/>
                </a:cubicBezTo>
                <a:lnTo>
                  <a:pt x="284" y="67"/>
                </a:lnTo>
                <a:cubicBezTo>
                  <a:pt x="293" y="67"/>
                  <a:pt x="300" y="74"/>
                  <a:pt x="300" y="83"/>
                </a:cubicBezTo>
                <a:lnTo>
                  <a:pt x="300" y="250"/>
                </a:lnTo>
                <a:close/>
                <a:moveTo>
                  <a:pt x="300" y="33"/>
                </a:moveTo>
                <a:lnTo>
                  <a:pt x="234" y="33"/>
                </a:lnTo>
                <a:cubicBezTo>
                  <a:pt x="224" y="33"/>
                  <a:pt x="217" y="41"/>
                  <a:pt x="217" y="50"/>
                </a:cubicBezTo>
                <a:lnTo>
                  <a:pt x="217" y="267"/>
                </a:lnTo>
                <a:cubicBezTo>
                  <a:pt x="217" y="285"/>
                  <a:pt x="232" y="300"/>
                  <a:pt x="250" y="300"/>
                </a:cubicBezTo>
                <a:lnTo>
                  <a:pt x="300" y="300"/>
                </a:lnTo>
                <a:cubicBezTo>
                  <a:pt x="319" y="300"/>
                  <a:pt x="334" y="285"/>
                  <a:pt x="334" y="267"/>
                </a:cubicBezTo>
                <a:lnTo>
                  <a:pt x="334" y="67"/>
                </a:lnTo>
                <a:cubicBezTo>
                  <a:pt x="334" y="48"/>
                  <a:pt x="319" y="33"/>
                  <a:pt x="30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0">
            <a:extLst>
              <a:ext uri="{FF2B5EF4-FFF2-40B4-BE49-F238E27FC236}">
                <a16:creationId xmlns:a16="http://schemas.microsoft.com/office/drawing/2014/main" id="{CF2E404B-8134-4EF0-8B5B-3C84000AC082}"/>
              </a:ext>
            </a:extLst>
          </p:cNvPr>
          <p:cNvSpPr>
            <a:spLocks noChangeAspect="1" noEditPoints="1"/>
          </p:cNvSpPr>
          <p:nvPr/>
        </p:nvSpPr>
        <p:spPr bwMode="auto">
          <a:xfrm>
            <a:off x="4706938" y="3040063"/>
            <a:ext cx="252413" cy="254000"/>
          </a:xfrm>
          <a:custGeom>
            <a:avLst/>
            <a:gdLst>
              <a:gd name="T0" fmla="*/ 150 w 333"/>
              <a:gd name="T1" fmla="*/ 0 h 333"/>
              <a:gd name="T2" fmla="*/ 183 w 333"/>
              <a:gd name="T3" fmla="*/ 0 h 333"/>
              <a:gd name="T4" fmla="*/ 183 w 333"/>
              <a:gd name="T5" fmla="*/ 333 h 333"/>
              <a:gd name="T6" fmla="*/ 150 w 333"/>
              <a:gd name="T7" fmla="*/ 333 h 333"/>
              <a:gd name="T8" fmla="*/ 150 w 333"/>
              <a:gd name="T9" fmla="*/ 0 h 333"/>
              <a:gd name="T10" fmla="*/ 83 w 333"/>
              <a:gd name="T11" fmla="*/ 267 h 333"/>
              <a:gd name="T12" fmla="*/ 33 w 333"/>
              <a:gd name="T13" fmla="*/ 267 h 333"/>
              <a:gd name="T14" fmla="*/ 33 w 333"/>
              <a:gd name="T15" fmla="*/ 67 h 333"/>
              <a:gd name="T16" fmla="*/ 83 w 333"/>
              <a:gd name="T17" fmla="*/ 67 h 333"/>
              <a:gd name="T18" fmla="*/ 83 w 333"/>
              <a:gd name="T19" fmla="*/ 267 h 333"/>
              <a:gd name="T20" fmla="*/ 33 w 333"/>
              <a:gd name="T21" fmla="*/ 33 h 333"/>
              <a:gd name="T22" fmla="*/ 0 w 333"/>
              <a:gd name="T23" fmla="*/ 33 h 333"/>
              <a:gd name="T24" fmla="*/ 0 w 333"/>
              <a:gd name="T25" fmla="*/ 67 h 333"/>
              <a:gd name="T26" fmla="*/ 0 w 333"/>
              <a:gd name="T27" fmla="*/ 267 h 333"/>
              <a:gd name="T28" fmla="*/ 0 w 333"/>
              <a:gd name="T29" fmla="*/ 300 h 333"/>
              <a:gd name="T30" fmla="*/ 33 w 333"/>
              <a:gd name="T31" fmla="*/ 300 h 333"/>
              <a:gd name="T32" fmla="*/ 83 w 333"/>
              <a:gd name="T33" fmla="*/ 300 h 333"/>
              <a:gd name="T34" fmla="*/ 116 w 333"/>
              <a:gd name="T35" fmla="*/ 300 h 333"/>
              <a:gd name="T36" fmla="*/ 116 w 333"/>
              <a:gd name="T37" fmla="*/ 267 h 333"/>
              <a:gd name="T38" fmla="*/ 116 w 333"/>
              <a:gd name="T39" fmla="*/ 67 h 333"/>
              <a:gd name="T40" fmla="*/ 116 w 333"/>
              <a:gd name="T41" fmla="*/ 33 h 333"/>
              <a:gd name="T42" fmla="*/ 83 w 333"/>
              <a:gd name="T43" fmla="*/ 33 h 333"/>
              <a:gd name="T44" fmla="*/ 33 w 333"/>
              <a:gd name="T45" fmla="*/ 33 h 333"/>
              <a:gd name="T46" fmla="*/ 300 w 333"/>
              <a:gd name="T47" fmla="*/ 267 h 333"/>
              <a:gd name="T48" fmla="*/ 250 w 333"/>
              <a:gd name="T49" fmla="*/ 267 h 333"/>
              <a:gd name="T50" fmla="*/ 250 w 333"/>
              <a:gd name="T51" fmla="*/ 67 h 333"/>
              <a:gd name="T52" fmla="*/ 300 w 333"/>
              <a:gd name="T53" fmla="*/ 67 h 333"/>
              <a:gd name="T54" fmla="*/ 300 w 333"/>
              <a:gd name="T55" fmla="*/ 267 h 333"/>
              <a:gd name="T56" fmla="*/ 300 w 333"/>
              <a:gd name="T57" fmla="*/ 33 h 333"/>
              <a:gd name="T58" fmla="*/ 250 w 333"/>
              <a:gd name="T59" fmla="*/ 33 h 333"/>
              <a:gd name="T60" fmla="*/ 216 w 333"/>
              <a:gd name="T61" fmla="*/ 33 h 333"/>
              <a:gd name="T62" fmla="*/ 216 w 333"/>
              <a:gd name="T63" fmla="*/ 67 h 333"/>
              <a:gd name="T64" fmla="*/ 216 w 333"/>
              <a:gd name="T65" fmla="*/ 267 h 333"/>
              <a:gd name="T66" fmla="*/ 216 w 333"/>
              <a:gd name="T67" fmla="*/ 300 h 333"/>
              <a:gd name="T68" fmla="*/ 250 w 333"/>
              <a:gd name="T69" fmla="*/ 300 h 333"/>
              <a:gd name="T70" fmla="*/ 300 w 333"/>
              <a:gd name="T71" fmla="*/ 300 h 333"/>
              <a:gd name="T72" fmla="*/ 333 w 333"/>
              <a:gd name="T73" fmla="*/ 300 h 333"/>
              <a:gd name="T74" fmla="*/ 333 w 333"/>
              <a:gd name="T75" fmla="*/ 267 h 333"/>
              <a:gd name="T76" fmla="*/ 333 w 333"/>
              <a:gd name="T77" fmla="*/ 67 h 333"/>
              <a:gd name="T78" fmla="*/ 333 w 333"/>
              <a:gd name="T79" fmla="*/ 33 h 333"/>
              <a:gd name="T80" fmla="*/ 300 w 333"/>
              <a:gd name="T8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150" y="0"/>
                </a:moveTo>
                <a:lnTo>
                  <a:pt x="183" y="0"/>
                </a:lnTo>
                <a:lnTo>
                  <a:pt x="183" y="333"/>
                </a:lnTo>
                <a:lnTo>
                  <a:pt x="150" y="333"/>
                </a:lnTo>
                <a:lnTo>
                  <a:pt x="150" y="0"/>
                </a:lnTo>
                <a:close/>
                <a:moveTo>
                  <a:pt x="83" y="267"/>
                </a:moveTo>
                <a:lnTo>
                  <a:pt x="33" y="267"/>
                </a:lnTo>
                <a:lnTo>
                  <a:pt x="33" y="67"/>
                </a:lnTo>
                <a:lnTo>
                  <a:pt x="83" y="67"/>
                </a:lnTo>
                <a:lnTo>
                  <a:pt x="83" y="267"/>
                </a:lnTo>
                <a:close/>
                <a:moveTo>
                  <a:pt x="33" y="33"/>
                </a:moveTo>
                <a:lnTo>
                  <a:pt x="0" y="33"/>
                </a:lnTo>
                <a:lnTo>
                  <a:pt x="0" y="67"/>
                </a:lnTo>
                <a:lnTo>
                  <a:pt x="0" y="267"/>
                </a:lnTo>
                <a:lnTo>
                  <a:pt x="0" y="300"/>
                </a:lnTo>
                <a:lnTo>
                  <a:pt x="33" y="300"/>
                </a:lnTo>
                <a:lnTo>
                  <a:pt x="83" y="300"/>
                </a:lnTo>
                <a:lnTo>
                  <a:pt x="116" y="300"/>
                </a:lnTo>
                <a:lnTo>
                  <a:pt x="116" y="267"/>
                </a:lnTo>
                <a:lnTo>
                  <a:pt x="116" y="67"/>
                </a:lnTo>
                <a:lnTo>
                  <a:pt x="116" y="33"/>
                </a:lnTo>
                <a:lnTo>
                  <a:pt x="83" y="33"/>
                </a:lnTo>
                <a:lnTo>
                  <a:pt x="33" y="33"/>
                </a:lnTo>
                <a:close/>
                <a:moveTo>
                  <a:pt x="300" y="267"/>
                </a:moveTo>
                <a:lnTo>
                  <a:pt x="250" y="267"/>
                </a:lnTo>
                <a:lnTo>
                  <a:pt x="250" y="67"/>
                </a:lnTo>
                <a:lnTo>
                  <a:pt x="300" y="67"/>
                </a:lnTo>
                <a:lnTo>
                  <a:pt x="300" y="267"/>
                </a:lnTo>
                <a:close/>
                <a:moveTo>
                  <a:pt x="300" y="33"/>
                </a:moveTo>
                <a:lnTo>
                  <a:pt x="250" y="33"/>
                </a:lnTo>
                <a:lnTo>
                  <a:pt x="216" y="33"/>
                </a:lnTo>
                <a:lnTo>
                  <a:pt x="216" y="67"/>
                </a:lnTo>
                <a:lnTo>
                  <a:pt x="216" y="267"/>
                </a:lnTo>
                <a:lnTo>
                  <a:pt x="216" y="300"/>
                </a:lnTo>
                <a:lnTo>
                  <a:pt x="250" y="300"/>
                </a:lnTo>
                <a:lnTo>
                  <a:pt x="300" y="300"/>
                </a:lnTo>
                <a:lnTo>
                  <a:pt x="333" y="300"/>
                </a:lnTo>
                <a:lnTo>
                  <a:pt x="333" y="267"/>
                </a:lnTo>
                <a:lnTo>
                  <a:pt x="333" y="67"/>
                </a:lnTo>
                <a:lnTo>
                  <a:pt x="333" y="33"/>
                </a:lnTo>
                <a:lnTo>
                  <a:pt x="30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1">
            <a:extLst>
              <a:ext uri="{FF2B5EF4-FFF2-40B4-BE49-F238E27FC236}">
                <a16:creationId xmlns:a16="http://schemas.microsoft.com/office/drawing/2014/main" id="{0FD8F159-C30E-4291-872B-4A1A50AC1892}"/>
              </a:ext>
            </a:extLst>
          </p:cNvPr>
          <p:cNvSpPr>
            <a:spLocks noChangeAspect="1" noEditPoints="1"/>
          </p:cNvSpPr>
          <p:nvPr/>
        </p:nvSpPr>
        <p:spPr bwMode="auto">
          <a:xfrm>
            <a:off x="4203701" y="3040063"/>
            <a:ext cx="252413" cy="254000"/>
          </a:xfrm>
          <a:custGeom>
            <a:avLst/>
            <a:gdLst>
              <a:gd name="T0" fmla="*/ 0 w 333"/>
              <a:gd name="T1" fmla="*/ 150 h 333"/>
              <a:gd name="T2" fmla="*/ 333 w 333"/>
              <a:gd name="T3" fmla="*/ 150 h 333"/>
              <a:gd name="T4" fmla="*/ 333 w 333"/>
              <a:gd name="T5" fmla="*/ 183 h 333"/>
              <a:gd name="T6" fmla="*/ 0 w 333"/>
              <a:gd name="T7" fmla="*/ 183 h 333"/>
              <a:gd name="T8" fmla="*/ 0 w 333"/>
              <a:gd name="T9" fmla="*/ 150 h 333"/>
              <a:gd name="T10" fmla="*/ 300 w 333"/>
              <a:gd name="T11" fmla="*/ 300 h 333"/>
              <a:gd name="T12" fmla="*/ 100 w 333"/>
              <a:gd name="T13" fmla="*/ 300 h 333"/>
              <a:gd name="T14" fmla="*/ 100 w 333"/>
              <a:gd name="T15" fmla="*/ 250 h 333"/>
              <a:gd name="T16" fmla="*/ 300 w 333"/>
              <a:gd name="T17" fmla="*/ 250 h 333"/>
              <a:gd name="T18" fmla="*/ 300 w 333"/>
              <a:gd name="T19" fmla="*/ 300 h 333"/>
              <a:gd name="T20" fmla="*/ 67 w 333"/>
              <a:gd name="T21" fmla="*/ 300 h 333"/>
              <a:gd name="T22" fmla="*/ 33 w 333"/>
              <a:gd name="T23" fmla="*/ 300 h 333"/>
              <a:gd name="T24" fmla="*/ 33 w 333"/>
              <a:gd name="T25" fmla="*/ 250 h 333"/>
              <a:gd name="T26" fmla="*/ 67 w 333"/>
              <a:gd name="T27" fmla="*/ 250 h 333"/>
              <a:gd name="T28" fmla="*/ 67 w 333"/>
              <a:gd name="T29" fmla="*/ 300 h 333"/>
              <a:gd name="T30" fmla="*/ 100 w 333"/>
              <a:gd name="T31" fmla="*/ 217 h 333"/>
              <a:gd name="T32" fmla="*/ 67 w 333"/>
              <a:gd name="T33" fmla="*/ 217 h 333"/>
              <a:gd name="T34" fmla="*/ 33 w 333"/>
              <a:gd name="T35" fmla="*/ 217 h 333"/>
              <a:gd name="T36" fmla="*/ 0 w 333"/>
              <a:gd name="T37" fmla="*/ 217 h 333"/>
              <a:gd name="T38" fmla="*/ 0 w 333"/>
              <a:gd name="T39" fmla="*/ 250 h 333"/>
              <a:gd name="T40" fmla="*/ 0 w 333"/>
              <a:gd name="T41" fmla="*/ 300 h 333"/>
              <a:gd name="T42" fmla="*/ 0 w 333"/>
              <a:gd name="T43" fmla="*/ 333 h 333"/>
              <a:gd name="T44" fmla="*/ 33 w 333"/>
              <a:gd name="T45" fmla="*/ 333 h 333"/>
              <a:gd name="T46" fmla="*/ 67 w 333"/>
              <a:gd name="T47" fmla="*/ 333 h 333"/>
              <a:gd name="T48" fmla="*/ 100 w 333"/>
              <a:gd name="T49" fmla="*/ 333 h 333"/>
              <a:gd name="T50" fmla="*/ 300 w 333"/>
              <a:gd name="T51" fmla="*/ 333 h 333"/>
              <a:gd name="T52" fmla="*/ 333 w 333"/>
              <a:gd name="T53" fmla="*/ 333 h 333"/>
              <a:gd name="T54" fmla="*/ 333 w 333"/>
              <a:gd name="T55" fmla="*/ 217 h 333"/>
              <a:gd name="T56" fmla="*/ 300 w 333"/>
              <a:gd name="T57" fmla="*/ 217 h 333"/>
              <a:gd name="T58" fmla="*/ 100 w 333"/>
              <a:gd name="T59" fmla="*/ 217 h 333"/>
              <a:gd name="T60" fmla="*/ 300 w 333"/>
              <a:gd name="T61" fmla="*/ 83 h 333"/>
              <a:gd name="T62" fmla="*/ 100 w 333"/>
              <a:gd name="T63" fmla="*/ 83 h 333"/>
              <a:gd name="T64" fmla="*/ 100 w 333"/>
              <a:gd name="T65" fmla="*/ 33 h 333"/>
              <a:gd name="T66" fmla="*/ 300 w 333"/>
              <a:gd name="T67" fmla="*/ 33 h 333"/>
              <a:gd name="T68" fmla="*/ 300 w 333"/>
              <a:gd name="T69" fmla="*/ 83 h 333"/>
              <a:gd name="T70" fmla="*/ 67 w 333"/>
              <a:gd name="T71" fmla="*/ 83 h 333"/>
              <a:gd name="T72" fmla="*/ 33 w 333"/>
              <a:gd name="T73" fmla="*/ 83 h 333"/>
              <a:gd name="T74" fmla="*/ 33 w 333"/>
              <a:gd name="T75" fmla="*/ 33 h 333"/>
              <a:gd name="T76" fmla="*/ 67 w 333"/>
              <a:gd name="T77" fmla="*/ 33 h 333"/>
              <a:gd name="T78" fmla="*/ 67 w 333"/>
              <a:gd name="T79" fmla="*/ 83 h 333"/>
              <a:gd name="T80" fmla="*/ 300 w 333"/>
              <a:gd name="T81" fmla="*/ 0 h 333"/>
              <a:gd name="T82" fmla="*/ 100 w 333"/>
              <a:gd name="T83" fmla="*/ 0 h 333"/>
              <a:gd name="T84" fmla="*/ 67 w 333"/>
              <a:gd name="T85" fmla="*/ 0 h 333"/>
              <a:gd name="T86" fmla="*/ 33 w 333"/>
              <a:gd name="T87" fmla="*/ 0 h 333"/>
              <a:gd name="T88" fmla="*/ 0 w 333"/>
              <a:gd name="T89" fmla="*/ 0 h 333"/>
              <a:gd name="T90" fmla="*/ 0 w 333"/>
              <a:gd name="T91" fmla="*/ 33 h 333"/>
              <a:gd name="T92" fmla="*/ 0 w 333"/>
              <a:gd name="T93" fmla="*/ 83 h 333"/>
              <a:gd name="T94" fmla="*/ 0 w 333"/>
              <a:gd name="T95" fmla="*/ 117 h 333"/>
              <a:gd name="T96" fmla="*/ 33 w 333"/>
              <a:gd name="T97" fmla="*/ 117 h 333"/>
              <a:gd name="T98" fmla="*/ 67 w 333"/>
              <a:gd name="T99" fmla="*/ 117 h 333"/>
              <a:gd name="T100" fmla="*/ 100 w 333"/>
              <a:gd name="T101" fmla="*/ 117 h 333"/>
              <a:gd name="T102" fmla="*/ 300 w 333"/>
              <a:gd name="T103" fmla="*/ 117 h 333"/>
              <a:gd name="T104" fmla="*/ 333 w 333"/>
              <a:gd name="T105" fmla="*/ 117 h 333"/>
              <a:gd name="T106" fmla="*/ 333 w 333"/>
              <a:gd name="T107" fmla="*/ 0 h 333"/>
              <a:gd name="T108" fmla="*/ 300 w 333"/>
              <a:gd name="T10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33">
                <a:moveTo>
                  <a:pt x="0" y="150"/>
                </a:moveTo>
                <a:lnTo>
                  <a:pt x="333" y="150"/>
                </a:lnTo>
                <a:lnTo>
                  <a:pt x="333" y="183"/>
                </a:lnTo>
                <a:lnTo>
                  <a:pt x="0" y="183"/>
                </a:lnTo>
                <a:lnTo>
                  <a:pt x="0" y="150"/>
                </a:lnTo>
                <a:close/>
                <a:moveTo>
                  <a:pt x="300" y="300"/>
                </a:moveTo>
                <a:lnTo>
                  <a:pt x="100" y="300"/>
                </a:lnTo>
                <a:lnTo>
                  <a:pt x="100" y="250"/>
                </a:lnTo>
                <a:lnTo>
                  <a:pt x="300" y="250"/>
                </a:lnTo>
                <a:lnTo>
                  <a:pt x="300" y="300"/>
                </a:lnTo>
                <a:close/>
                <a:moveTo>
                  <a:pt x="67" y="300"/>
                </a:moveTo>
                <a:lnTo>
                  <a:pt x="33" y="300"/>
                </a:lnTo>
                <a:lnTo>
                  <a:pt x="33" y="250"/>
                </a:lnTo>
                <a:lnTo>
                  <a:pt x="67" y="250"/>
                </a:lnTo>
                <a:lnTo>
                  <a:pt x="67" y="300"/>
                </a:lnTo>
                <a:close/>
                <a:moveTo>
                  <a:pt x="100" y="217"/>
                </a:moveTo>
                <a:lnTo>
                  <a:pt x="67" y="217"/>
                </a:lnTo>
                <a:lnTo>
                  <a:pt x="33" y="217"/>
                </a:lnTo>
                <a:lnTo>
                  <a:pt x="0" y="217"/>
                </a:lnTo>
                <a:lnTo>
                  <a:pt x="0" y="250"/>
                </a:lnTo>
                <a:lnTo>
                  <a:pt x="0" y="300"/>
                </a:lnTo>
                <a:lnTo>
                  <a:pt x="0" y="333"/>
                </a:lnTo>
                <a:lnTo>
                  <a:pt x="33" y="333"/>
                </a:lnTo>
                <a:lnTo>
                  <a:pt x="67" y="333"/>
                </a:lnTo>
                <a:lnTo>
                  <a:pt x="100" y="333"/>
                </a:lnTo>
                <a:lnTo>
                  <a:pt x="300" y="333"/>
                </a:lnTo>
                <a:lnTo>
                  <a:pt x="333" y="333"/>
                </a:lnTo>
                <a:lnTo>
                  <a:pt x="333" y="217"/>
                </a:lnTo>
                <a:lnTo>
                  <a:pt x="300" y="217"/>
                </a:lnTo>
                <a:lnTo>
                  <a:pt x="100" y="217"/>
                </a:lnTo>
                <a:close/>
                <a:moveTo>
                  <a:pt x="300" y="83"/>
                </a:moveTo>
                <a:lnTo>
                  <a:pt x="100" y="83"/>
                </a:lnTo>
                <a:lnTo>
                  <a:pt x="100" y="33"/>
                </a:lnTo>
                <a:lnTo>
                  <a:pt x="300" y="33"/>
                </a:lnTo>
                <a:lnTo>
                  <a:pt x="300" y="83"/>
                </a:lnTo>
                <a:close/>
                <a:moveTo>
                  <a:pt x="67" y="83"/>
                </a:moveTo>
                <a:lnTo>
                  <a:pt x="33" y="83"/>
                </a:lnTo>
                <a:lnTo>
                  <a:pt x="33" y="33"/>
                </a:lnTo>
                <a:lnTo>
                  <a:pt x="67" y="33"/>
                </a:lnTo>
                <a:lnTo>
                  <a:pt x="67" y="83"/>
                </a:lnTo>
                <a:close/>
                <a:moveTo>
                  <a:pt x="300" y="0"/>
                </a:moveTo>
                <a:lnTo>
                  <a:pt x="100" y="0"/>
                </a:lnTo>
                <a:lnTo>
                  <a:pt x="67" y="0"/>
                </a:lnTo>
                <a:lnTo>
                  <a:pt x="33" y="0"/>
                </a:lnTo>
                <a:lnTo>
                  <a:pt x="0" y="0"/>
                </a:lnTo>
                <a:lnTo>
                  <a:pt x="0" y="33"/>
                </a:lnTo>
                <a:lnTo>
                  <a:pt x="0" y="83"/>
                </a:lnTo>
                <a:lnTo>
                  <a:pt x="0" y="117"/>
                </a:lnTo>
                <a:lnTo>
                  <a:pt x="33" y="117"/>
                </a:lnTo>
                <a:lnTo>
                  <a:pt x="67" y="117"/>
                </a:lnTo>
                <a:lnTo>
                  <a:pt x="100" y="117"/>
                </a:lnTo>
                <a:lnTo>
                  <a:pt x="300" y="117"/>
                </a:lnTo>
                <a:lnTo>
                  <a:pt x="333" y="117"/>
                </a:lnTo>
                <a:lnTo>
                  <a:pt x="333" y="0"/>
                </a:lnTo>
                <a:lnTo>
                  <a:pt x="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2">
            <a:extLst>
              <a:ext uri="{FF2B5EF4-FFF2-40B4-BE49-F238E27FC236}">
                <a16:creationId xmlns:a16="http://schemas.microsoft.com/office/drawing/2014/main" id="{9FD9ED9A-E9E8-4F43-A4A3-75F1D235819C}"/>
              </a:ext>
            </a:extLst>
          </p:cNvPr>
          <p:cNvSpPr>
            <a:spLocks noChangeAspect="1" noEditPoints="1"/>
          </p:cNvSpPr>
          <p:nvPr/>
        </p:nvSpPr>
        <p:spPr bwMode="auto">
          <a:xfrm>
            <a:off x="3700463" y="3040063"/>
            <a:ext cx="252413" cy="254000"/>
          </a:xfrm>
          <a:custGeom>
            <a:avLst/>
            <a:gdLst>
              <a:gd name="T0" fmla="*/ 0 w 334"/>
              <a:gd name="T1" fmla="*/ 150 h 333"/>
              <a:gd name="T2" fmla="*/ 334 w 334"/>
              <a:gd name="T3" fmla="*/ 150 h 333"/>
              <a:gd name="T4" fmla="*/ 334 w 334"/>
              <a:gd name="T5" fmla="*/ 183 h 333"/>
              <a:gd name="T6" fmla="*/ 0 w 334"/>
              <a:gd name="T7" fmla="*/ 183 h 333"/>
              <a:gd name="T8" fmla="*/ 0 w 334"/>
              <a:gd name="T9" fmla="*/ 150 h 333"/>
              <a:gd name="T10" fmla="*/ 300 w 334"/>
              <a:gd name="T11" fmla="*/ 300 h 333"/>
              <a:gd name="T12" fmla="*/ 34 w 334"/>
              <a:gd name="T13" fmla="*/ 300 h 333"/>
              <a:gd name="T14" fmla="*/ 34 w 334"/>
              <a:gd name="T15" fmla="*/ 250 h 333"/>
              <a:gd name="T16" fmla="*/ 300 w 334"/>
              <a:gd name="T17" fmla="*/ 250 h 333"/>
              <a:gd name="T18" fmla="*/ 300 w 334"/>
              <a:gd name="T19" fmla="*/ 300 h 333"/>
              <a:gd name="T20" fmla="*/ 34 w 334"/>
              <a:gd name="T21" fmla="*/ 217 h 333"/>
              <a:gd name="T22" fmla="*/ 0 w 334"/>
              <a:gd name="T23" fmla="*/ 217 h 333"/>
              <a:gd name="T24" fmla="*/ 0 w 334"/>
              <a:gd name="T25" fmla="*/ 250 h 333"/>
              <a:gd name="T26" fmla="*/ 0 w 334"/>
              <a:gd name="T27" fmla="*/ 300 h 333"/>
              <a:gd name="T28" fmla="*/ 0 w 334"/>
              <a:gd name="T29" fmla="*/ 333 h 333"/>
              <a:gd name="T30" fmla="*/ 34 w 334"/>
              <a:gd name="T31" fmla="*/ 333 h 333"/>
              <a:gd name="T32" fmla="*/ 300 w 334"/>
              <a:gd name="T33" fmla="*/ 333 h 333"/>
              <a:gd name="T34" fmla="*/ 334 w 334"/>
              <a:gd name="T35" fmla="*/ 333 h 333"/>
              <a:gd name="T36" fmla="*/ 334 w 334"/>
              <a:gd name="T37" fmla="*/ 217 h 333"/>
              <a:gd name="T38" fmla="*/ 300 w 334"/>
              <a:gd name="T39" fmla="*/ 217 h 333"/>
              <a:gd name="T40" fmla="*/ 34 w 334"/>
              <a:gd name="T41" fmla="*/ 217 h 333"/>
              <a:gd name="T42" fmla="*/ 300 w 334"/>
              <a:gd name="T43" fmla="*/ 83 h 333"/>
              <a:gd name="T44" fmla="*/ 234 w 334"/>
              <a:gd name="T45" fmla="*/ 83 h 333"/>
              <a:gd name="T46" fmla="*/ 34 w 334"/>
              <a:gd name="T47" fmla="*/ 83 h 333"/>
              <a:gd name="T48" fmla="*/ 34 w 334"/>
              <a:gd name="T49" fmla="*/ 33 h 333"/>
              <a:gd name="T50" fmla="*/ 300 w 334"/>
              <a:gd name="T51" fmla="*/ 33 h 333"/>
              <a:gd name="T52" fmla="*/ 300 w 334"/>
              <a:gd name="T53" fmla="*/ 83 h 333"/>
              <a:gd name="T54" fmla="*/ 300 w 334"/>
              <a:gd name="T55" fmla="*/ 0 h 333"/>
              <a:gd name="T56" fmla="*/ 34 w 334"/>
              <a:gd name="T57" fmla="*/ 0 h 333"/>
              <a:gd name="T58" fmla="*/ 0 w 334"/>
              <a:gd name="T59" fmla="*/ 0 h 333"/>
              <a:gd name="T60" fmla="*/ 0 w 334"/>
              <a:gd name="T61" fmla="*/ 33 h 333"/>
              <a:gd name="T62" fmla="*/ 0 w 334"/>
              <a:gd name="T63" fmla="*/ 83 h 333"/>
              <a:gd name="T64" fmla="*/ 0 w 334"/>
              <a:gd name="T65" fmla="*/ 117 h 333"/>
              <a:gd name="T66" fmla="*/ 34 w 334"/>
              <a:gd name="T67" fmla="*/ 117 h 333"/>
              <a:gd name="T68" fmla="*/ 300 w 334"/>
              <a:gd name="T69" fmla="*/ 117 h 333"/>
              <a:gd name="T70" fmla="*/ 334 w 334"/>
              <a:gd name="T71" fmla="*/ 117 h 333"/>
              <a:gd name="T72" fmla="*/ 334 w 334"/>
              <a:gd name="T73" fmla="*/ 0 h 333"/>
              <a:gd name="T74" fmla="*/ 300 w 334"/>
              <a:gd name="T7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33">
                <a:moveTo>
                  <a:pt x="0" y="150"/>
                </a:moveTo>
                <a:lnTo>
                  <a:pt x="334" y="150"/>
                </a:lnTo>
                <a:lnTo>
                  <a:pt x="334" y="183"/>
                </a:lnTo>
                <a:lnTo>
                  <a:pt x="0" y="183"/>
                </a:lnTo>
                <a:lnTo>
                  <a:pt x="0" y="150"/>
                </a:lnTo>
                <a:close/>
                <a:moveTo>
                  <a:pt x="300" y="300"/>
                </a:moveTo>
                <a:lnTo>
                  <a:pt x="34" y="300"/>
                </a:lnTo>
                <a:lnTo>
                  <a:pt x="34" y="250"/>
                </a:lnTo>
                <a:lnTo>
                  <a:pt x="300" y="250"/>
                </a:lnTo>
                <a:lnTo>
                  <a:pt x="300" y="300"/>
                </a:lnTo>
                <a:close/>
                <a:moveTo>
                  <a:pt x="34" y="217"/>
                </a:moveTo>
                <a:lnTo>
                  <a:pt x="0" y="217"/>
                </a:lnTo>
                <a:lnTo>
                  <a:pt x="0" y="250"/>
                </a:lnTo>
                <a:lnTo>
                  <a:pt x="0" y="300"/>
                </a:lnTo>
                <a:lnTo>
                  <a:pt x="0" y="333"/>
                </a:lnTo>
                <a:lnTo>
                  <a:pt x="34" y="333"/>
                </a:lnTo>
                <a:lnTo>
                  <a:pt x="300" y="333"/>
                </a:lnTo>
                <a:lnTo>
                  <a:pt x="334" y="333"/>
                </a:lnTo>
                <a:lnTo>
                  <a:pt x="334" y="217"/>
                </a:lnTo>
                <a:lnTo>
                  <a:pt x="300" y="217"/>
                </a:lnTo>
                <a:lnTo>
                  <a:pt x="34" y="217"/>
                </a:lnTo>
                <a:close/>
                <a:moveTo>
                  <a:pt x="300" y="83"/>
                </a:moveTo>
                <a:lnTo>
                  <a:pt x="234" y="83"/>
                </a:lnTo>
                <a:lnTo>
                  <a:pt x="34" y="83"/>
                </a:lnTo>
                <a:lnTo>
                  <a:pt x="34" y="33"/>
                </a:lnTo>
                <a:lnTo>
                  <a:pt x="300" y="33"/>
                </a:lnTo>
                <a:lnTo>
                  <a:pt x="300" y="83"/>
                </a:lnTo>
                <a:close/>
                <a:moveTo>
                  <a:pt x="300" y="0"/>
                </a:moveTo>
                <a:lnTo>
                  <a:pt x="34" y="0"/>
                </a:lnTo>
                <a:lnTo>
                  <a:pt x="0" y="0"/>
                </a:lnTo>
                <a:lnTo>
                  <a:pt x="0" y="33"/>
                </a:lnTo>
                <a:lnTo>
                  <a:pt x="0" y="83"/>
                </a:lnTo>
                <a:lnTo>
                  <a:pt x="0" y="117"/>
                </a:lnTo>
                <a:lnTo>
                  <a:pt x="34" y="117"/>
                </a:lnTo>
                <a:lnTo>
                  <a:pt x="300" y="117"/>
                </a:lnTo>
                <a:lnTo>
                  <a:pt x="334" y="117"/>
                </a:lnTo>
                <a:lnTo>
                  <a:pt x="334" y="0"/>
                </a:lnTo>
                <a:lnTo>
                  <a:pt x="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3">
            <a:extLst>
              <a:ext uri="{FF2B5EF4-FFF2-40B4-BE49-F238E27FC236}">
                <a16:creationId xmlns:a16="http://schemas.microsoft.com/office/drawing/2014/main" id="{C0056EE0-2597-406F-A2F0-9BF7418A23D4}"/>
              </a:ext>
            </a:extLst>
          </p:cNvPr>
          <p:cNvSpPr>
            <a:spLocks noChangeAspect="1" noEditPoints="1"/>
          </p:cNvSpPr>
          <p:nvPr/>
        </p:nvSpPr>
        <p:spPr bwMode="auto">
          <a:xfrm>
            <a:off x="8226426" y="2533650"/>
            <a:ext cx="252413" cy="254000"/>
          </a:xfrm>
          <a:custGeom>
            <a:avLst/>
            <a:gdLst>
              <a:gd name="T0" fmla="*/ 334 w 334"/>
              <a:gd name="T1" fmla="*/ 167 h 334"/>
              <a:gd name="T2" fmla="*/ 317 w 334"/>
              <a:gd name="T3" fmla="*/ 184 h 334"/>
              <a:gd name="T4" fmla="*/ 17 w 334"/>
              <a:gd name="T5" fmla="*/ 184 h 334"/>
              <a:gd name="T6" fmla="*/ 0 w 334"/>
              <a:gd name="T7" fmla="*/ 167 h 334"/>
              <a:gd name="T8" fmla="*/ 17 w 334"/>
              <a:gd name="T9" fmla="*/ 150 h 334"/>
              <a:gd name="T10" fmla="*/ 317 w 334"/>
              <a:gd name="T11" fmla="*/ 150 h 334"/>
              <a:gd name="T12" fmla="*/ 334 w 334"/>
              <a:gd name="T13" fmla="*/ 167 h 334"/>
              <a:gd name="T14" fmla="*/ 300 w 334"/>
              <a:gd name="T15" fmla="*/ 284 h 334"/>
              <a:gd name="T16" fmla="*/ 284 w 334"/>
              <a:gd name="T17" fmla="*/ 300 h 334"/>
              <a:gd name="T18" fmla="*/ 50 w 334"/>
              <a:gd name="T19" fmla="*/ 300 h 334"/>
              <a:gd name="T20" fmla="*/ 34 w 334"/>
              <a:gd name="T21" fmla="*/ 284 h 334"/>
              <a:gd name="T22" fmla="*/ 34 w 334"/>
              <a:gd name="T23" fmla="*/ 267 h 334"/>
              <a:gd name="T24" fmla="*/ 50 w 334"/>
              <a:gd name="T25" fmla="*/ 250 h 334"/>
              <a:gd name="T26" fmla="*/ 284 w 334"/>
              <a:gd name="T27" fmla="*/ 250 h 334"/>
              <a:gd name="T28" fmla="*/ 300 w 334"/>
              <a:gd name="T29" fmla="*/ 267 h 334"/>
              <a:gd name="T30" fmla="*/ 300 w 334"/>
              <a:gd name="T31" fmla="*/ 284 h 334"/>
              <a:gd name="T32" fmla="*/ 300 w 334"/>
              <a:gd name="T33" fmla="*/ 217 h 334"/>
              <a:gd name="T34" fmla="*/ 34 w 334"/>
              <a:gd name="T35" fmla="*/ 217 h 334"/>
              <a:gd name="T36" fmla="*/ 0 w 334"/>
              <a:gd name="T37" fmla="*/ 250 h 334"/>
              <a:gd name="T38" fmla="*/ 0 w 334"/>
              <a:gd name="T39" fmla="*/ 300 h 334"/>
              <a:gd name="T40" fmla="*/ 34 w 334"/>
              <a:gd name="T41" fmla="*/ 334 h 334"/>
              <a:gd name="T42" fmla="*/ 300 w 334"/>
              <a:gd name="T43" fmla="*/ 334 h 334"/>
              <a:gd name="T44" fmla="*/ 334 w 334"/>
              <a:gd name="T45" fmla="*/ 300 h 334"/>
              <a:gd name="T46" fmla="*/ 334 w 334"/>
              <a:gd name="T47" fmla="*/ 250 h 334"/>
              <a:gd name="T48" fmla="*/ 300 w 334"/>
              <a:gd name="T49" fmla="*/ 217 h 334"/>
              <a:gd name="T50" fmla="*/ 300 w 334"/>
              <a:gd name="T51" fmla="*/ 67 h 334"/>
              <a:gd name="T52" fmla="*/ 284 w 334"/>
              <a:gd name="T53" fmla="*/ 84 h 334"/>
              <a:gd name="T54" fmla="*/ 50 w 334"/>
              <a:gd name="T55" fmla="*/ 84 h 334"/>
              <a:gd name="T56" fmla="*/ 34 w 334"/>
              <a:gd name="T57" fmla="*/ 67 h 334"/>
              <a:gd name="T58" fmla="*/ 34 w 334"/>
              <a:gd name="T59" fmla="*/ 50 h 334"/>
              <a:gd name="T60" fmla="*/ 50 w 334"/>
              <a:gd name="T61" fmla="*/ 34 h 334"/>
              <a:gd name="T62" fmla="*/ 284 w 334"/>
              <a:gd name="T63" fmla="*/ 34 h 334"/>
              <a:gd name="T64" fmla="*/ 300 w 334"/>
              <a:gd name="T65" fmla="*/ 50 h 334"/>
              <a:gd name="T66" fmla="*/ 300 w 334"/>
              <a:gd name="T67" fmla="*/ 67 h 334"/>
              <a:gd name="T68" fmla="*/ 300 w 334"/>
              <a:gd name="T69" fmla="*/ 0 h 334"/>
              <a:gd name="T70" fmla="*/ 34 w 334"/>
              <a:gd name="T71" fmla="*/ 0 h 334"/>
              <a:gd name="T72" fmla="*/ 0 w 334"/>
              <a:gd name="T73" fmla="*/ 34 h 334"/>
              <a:gd name="T74" fmla="*/ 0 w 334"/>
              <a:gd name="T75" fmla="*/ 84 h 334"/>
              <a:gd name="T76" fmla="*/ 34 w 334"/>
              <a:gd name="T77" fmla="*/ 117 h 334"/>
              <a:gd name="T78" fmla="*/ 300 w 334"/>
              <a:gd name="T79" fmla="*/ 117 h 334"/>
              <a:gd name="T80" fmla="*/ 334 w 334"/>
              <a:gd name="T81" fmla="*/ 84 h 334"/>
              <a:gd name="T82" fmla="*/ 334 w 334"/>
              <a:gd name="T83" fmla="*/ 34 h 334"/>
              <a:gd name="T84" fmla="*/ 300 w 334"/>
              <a:gd name="T8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34">
                <a:moveTo>
                  <a:pt x="334" y="167"/>
                </a:moveTo>
                <a:cubicBezTo>
                  <a:pt x="334" y="176"/>
                  <a:pt x="326" y="184"/>
                  <a:pt x="317" y="184"/>
                </a:cubicBezTo>
                <a:lnTo>
                  <a:pt x="17" y="184"/>
                </a:lnTo>
                <a:cubicBezTo>
                  <a:pt x="8" y="184"/>
                  <a:pt x="0" y="176"/>
                  <a:pt x="0" y="167"/>
                </a:cubicBezTo>
                <a:cubicBezTo>
                  <a:pt x="0" y="158"/>
                  <a:pt x="8" y="150"/>
                  <a:pt x="17" y="150"/>
                </a:cubicBezTo>
                <a:lnTo>
                  <a:pt x="317" y="150"/>
                </a:lnTo>
                <a:cubicBezTo>
                  <a:pt x="326" y="150"/>
                  <a:pt x="334" y="158"/>
                  <a:pt x="334" y="167"/>
                </a:cubicBezTo>
                <a:close/>
                <a:moveTo>
                  <a:pt x="300" y="284"/>
                </a:moveTo>
                <a:cubicBezTo>
                  <a:pt x="300" y="293"/>
                  <a:pt x="293" y="300"/>
                  <a:pt x="284" y="300"/>
                </a:cubicBezTo>
                <a:lnTo>
                  <a:pt x="50" y="300"/>
                </a:lnTo>
                <a:cubicBezTo>
                  <a:pt x="41" y="300"/>
                  <a:pt x="34" y="293"/>
                  <a:pt x="34" y="284"/>
                </a:cubicBezTo>
                <a:lnTo>
                  <a:pt x="34" y="267"/>
                </a:lnTo>
                <a:cubicBezTo>
                  <a:pt x="34" y="258"/>
                  <a:pt x="41" y="250"/>
                  <a:pt x="50" y="250"/>
                </a:cubicBezTo>
                <a:lnTo>
                  <a:pt x="284" y="250"/>
                </a:lnTo>
                <a:cubicBezTo>
                  <a:pt x="293" y="250"/>
                  <a:pt x="300" y="258"/>
                  <a:pt x="300" y="267"/>
                </a:cubicBezTo>
                <a:lnTo>
                  <a:pt x="300" y="284"/>
                </a:lnTo>
                <a:close/>
                <a:moveTo>
                  <a:pt x="300" y="217"/>
                </a:moveTo>
                <a:lnTo>
                  <a:pt x="34" y="217"/>
                </a:lnTo>
                <a:cubicBezTo>
                  <a:pt x="15" y="217"/>
                  <a:pt x="0" y="232"/>
                  <a:pt x="0" y="250"/>
                </a:cubicBezTo>
                <a:lnTo>
                  <a:pt x="0" y="300"/>
                </a:lnTo>
                <a:cubicBezTo>
                  <a:pt x="0" y="319"/>
                  <a:pt x="15" y="334"/>
                  <a:pt x="34" y="334"/>
                </a:cubicBezTo>
                <a:lnTo>
                  <a:pt x="300" y="334"/>
                </a:lnTo>
                <a:cubicBezTo>
                  <a:pt x="319" y="334"/>
                  <a:pt x="334" y="319"/>
                  <a:pt x="334" y="300"/>
                </a:cubicBezTo>
                <a:lnTo>
                  <a:pt x="334" y="250"/>
                </a:lnTo>
                <a:cubicBezTo>
                  <a:pt x="334" y="232"/>
                  <a:pt x="319" y="217"/>
                  <a:pt x="300" y="217"/>
                </a:cubicBezTo>
                <a:close/>
                <a:moveTo>
                  <a:pt x="300" y="67"/>
                </a:moveTo>
                <a:cubicBezTo>
                  <a:pt x="300" y="76"/>
                  <a:pt x="293" y="84"/>
                  <a:pt x="284" y="84"/>
                </a:cubicBezTo>
                <a:lnTo>
                  <a:pt x="50" y="84"/>
                </a:lnTo>
                <a:cubicBezTo>
                  <a:pt x="41" y="84"/>
                  <a:pt x="34" y="76"/>
                  <a:pt x="34" y="67"/>
                </a:cubicBezTo>
                <a:lnTo>
                  <a:pt x="34" y="50"/>
                </a:lnTo>
                <a:cubicBezTo>
                  <a:pt x="34" y="41"/>
                  <a:pt x="41" y="34"/>
                  <a:pt x="50" y="34"/>
                </a:cubicBezTo>
                <a:lnTo>
                  <a:pt x="284" y="34"/>
                </a:lnTo>
                <a:cubicBezTo>
                  <a:pt x="293" y="34"/>
                  <a:pt x="300" y="41"/>
                  <a:pt x="300" y="50"/>
                </a:cubicBezTo>
                <a:lnTo>
                  <a:pt x="300" y="67"/>
                </a:lnTo>
                <a:close/>
                <a:moveTo>
                  <a:pt x="300" y="0"/>
                </a:moveTo>
                <a:lnTo>
                  <a:pt x="34" y="0"/>
                </a:lnTo>
                <a:cubicBezTo>
                  <a:pt x="15" y="0"/>
                  <a:pt x="0" y="15"/>
                  <a:pt x="0" y="34"/>
                </a:cubicBezTo>
                <a:lnTo>
                  <a:pt x="0" y="84"/>
                </a:lnTo>
                <a:cubicBezTo>
                  <a:pt x="0" y="102"/>
                  <a:pt x="15" y="117"/>
                  <a:pt x="34" y="117"/>
                </a:cubicBezTo>
                <a:lnTo>
                  <a:pt x="300" y="117"/>
                </a:lnTo>
                <a:cubicBezTo>
                  <a:pt x="319" y="117"/>
                  <a:pt x="334" y="102"/>
                  <a:pt x="334" y="84"/>
                </a:cubicBezTo>
                <a:lnTo>
                  <a:pt x="334" y="34"/>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4">
            <a:extLst>
              <a:ext uri="{FF2B5EF4-FFF2-40B4-BE49-F238E27FC236}">
                <a16:creationId xmlns:a16="http://schemas.microsoft.com/office/drawing/2014/main" id="{6024B041-41CD-4C43-ADE9-74EBCCCF0FD7}"/>
              </a:ext>
            </a:extLst>
          </p:cNvPr>
          <p:cNvSpPr>
            <a:spLocks noChangeAspect="1" noEditPoints="1"/>
          </p:cNvSpPr>
          <p:nvPr/>
        </p:nvSpPr>
        <p:spPr bwMode="auto">
          <a:xfrm>
            <a:off x="7724776" y="2533650"/>
            <a:ext cx="250825" cy="254000"/>
          </a:xfrm>
          <a:custGeom>
            <a:avLst/>
            <a:gdLst>
              <a:gd name="T0" fmla="*/ 333 w 333"/>
              <a:gd name="T1" fmla="*/ 167 h 334"/>
              <a:gd name="T2" fmla="*/ 316 w 333"/>
              <a:gd name="T3" fmla="*/ 184 h 334"/>
              <a:gd name="T4" fmla="*/ 16 w 333"/>
              <a:gd name="T5" fmla="*/ 184 h 334"/>
              <a:gd name="T6" fmla="*/ 0 w 333"/>
              <a:gd name="T7" fmla="*/ 167 h 334"/>
              <a:gd name="T8" fmla="*/ 16 w 333"/>
              <a:gd name="T9" fmla="*/ 150 h 334"/>
              <a:gd name="T10" fmla="*/ 316 w 333"/>
              <a:gd name="T11" fmla="*/ 150 h 334"/>
              <a:gd name="T12" fmla="*/ 333 w 333"/>
              <a:gd name="T13" fmla="*/ 167 h 334"/>
              <a:gd name="T14" fmla="*/ 300 w 333"/>
              <a:gd name="T15" fmla="*/ 284 h 334"/>
              <a:gd name="T16" fmla="*/ 283 w 333"/>
              <a:gd name="T17" fmla="*/ 300 h 334"/>
              <a:gd name="T18" fmla="*/ 100 w 333"/>
              <a:gd name="T19" fmla="*/ 300 h 334"/>
              <a:gd name="T20" fmla="*/ 100 w 333"/>
              <a:gd name="T21" fmla="*/ 250 h 334"/>
              <a:gd name="T22" fmla="*/ 283 w 333"/>
              <a:gd name="T23" fmla="*/ 250 h 334"/>
              <a:gd name="T24" fmla="*/ 300 w 333"/>
              <a:gd name="T25" fmla="*/ 267 h 334"/>
              <a:gd name="T26" fmla="*/ 300 w 333"/>
              <a:gd name="T27" fmla="*/ 284 h 334"/>
              <a:gd name="T28" fmla="*/ 66 w 333"/>
              <a:gd name="T29" fmla="*/ 300 h 334"/>
              <a:gd name="T30" fmla="*/ 50 w 333"/>
              <a:gd name="T31" fmla="*/ 300 h 334"/>
              <a:gd name="T32" fmla="*/ 33 w 333"/>
              <a:gd name="T33" fmla="*/ 284 h 334"/>
              <a:gd name="T34" fmla="*/ 33 w 333"/>
              <a:gd name="T35" fmla="*/ 267 h 334"/>
              <a:gd name="T36" fmla="*/ 50 w 333"/>
              <a:gd name="T37" fmla="*/ 250 h 334"/>
              <a:gd name="T38" fmla="*/ 66 w 333"/>
              <a:gd name="T39" fmla="*/ 250 h 334"/>
              <a:gd name="T40" fmla="*/ 66 w 333"/>
              <a:gd name="T41" fmla="*/ 300 h 334"/>
              <a:gd name="T42" fmla="*/ 300 w 333"/>
              <a:gd name="T43" fmla="*/ 217 h 334"/>
              <a:gd name="T44" fmla="*/ 33 w 333"/>
              <a:gd name="T45" fmla="*/ 217 h 334"/>
              <a:gd name="T46" fmla="*/ 0 w 333"/>
              <a:gd name="T47" fmla="*/ 250 h 334"/>
              <a:gd name="T48" fmla="*/ 0 w 333"/>
              <a:gd name="T49" fmla="*/ 300 h 334"/>
              <a:gd name="T50" fmla="*/ 33 w 333"/>
              <a:gd name="T51" fmla="*/ 334 h 334"/>
              <a:gd name="T52" fmla="*/ 300 w 333"/>
              <a:gd name="T53" fmla="*/ 334 h 334"/>
              <a:gd name="T54" fmla="*/ 333 w 333"/>
              <a:gd name="T55" fmla="*/ 300 h 334"/>
              <a:gd name="T56" fmla="*/ 333 w 333"/>
              <a:gd name="T57" fmla="*/ 250 h 334"/>
              <a:gd name="T58" fmla="*/ 300 w 333"/>
              <a:gd name="T59" fmla="*/ 217 h 334"/>
              <a:gd name="T60" fmla="*/ 300 w 333"/>
              <a:gd name="T61" fmla="*/ 67 h 334"/>
              <a:gd name="T62" fmla="*/ 283 w 333"/>
              <a:gd name="T63" fmla="*/ 84 h 334"/>
              <a:gd name="T64" fmla="*/ 100 w 333"/>
              <a:gd name="T65" fmla="*/ 84 h 334"/>
              <a:gd name="T66" fmla="*/ 100 w 333"/>
              <a:gd name="T67" fmla="*/ 34 h 334"/>
              <a:gd name="T68" fmla="*/ 283 w 333"/>
              <a:gd name="T69" fmla="*/ 34 h 334"/>
              <a:gd name="T70" fmla="*/ 300 w 333"/>
              <a:gd name="T71" fmla="*/ 50 h 334"/>
              <a:gd name="T72" fmla="*/ 300 w 333"/>
              <a:gd name="T73" fmla="*/ 67 h 334"/>
              <a:gd name="T74" fmla="*/ 66 w 333"/>
              <a:gd name="T75" fmla="*/ 84 h 334"/>
              <a:gd name="T76" fmla="*/ 50 w 333"/>
              <a:gd name="T77" fmla="*/ 84 h 334"/>
              <a:gd name="T78" fmla="*/ 33 w 333"/>
              <a:gd name="T79" fmla="*/ 67 h 334"/>
              <a:gd name="T80" fmla="*/ 33 w 333"/>
              <a:gd name="T81" fmla="*/ 50 h 334"/>
              <a:gd name="T82" fmla="*/ 50 w 333"/>
              <a:gd name="T83" fmla="*/ 34 h 334"/>
              <a:gd name="T84" fmla="*/ 66 w 333"/>
              <a:gd name="T85" fmla="*/ 34 h 334"/>
              <a:gd name="T86" fmla="*/ 66 w 333"/>
              <a:gd name="T87" fmla="*/ 84 h 334"/>
              <a:gd name="T88" fmla="*/ 300 w 333"/>
              <a:gd name="T89" fmla="*/ 0 h 334"/>
              <a:gd name="T90" fmla="*/ 33 w 333"/>
              <a:gd name="T91" fmla="*/ 0 h 334"/>
              <a:gd name="T92" fmla="*/ 0 w 333"/>
              <a:gd name="T93" fmla="*/ 34 h 334"/>
              <a:gd name="T94" fmla="*/ 0 w 333"/>
              <a:gd name="T95" fmla="*/ 84 h 334"/>
              <a:gd name="T96" fmla="*/ 33 w 333"/>
              <a:gd name="T97" fmla="*/ 117 h 334"/>
              <a:gd name="T98" fmla="*/ 300 w 333"/>
              <a:gd name="T99" fmla="*/ 117 h 334"/>
              <a:gd name="T100" fmla="*/ 333 w 333"/>
              <a:gd name="T101" fmla="*/ 84 h 334"/>
              <a:gd name="T102" fmla="*/ 333 w 333"/>
              <a:gd name="T103" fmla="*/ 34 h 334"/>
              <a:gd name="T104" fmla="*/ 300 w 333"/>
              <a:gd name="T10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4">
                <a:moveTo>
                  <a:pt x="333" y="167"/>
                </a:moveTo>
                <a:cubicBezTo>
                  <a:pt x="333" y="176"/>
                  <a:pt x="326" y="184"/>
                  <a:pt x="316" y="184"/>
                </a:cubicBezTo>
                <a:lnTo>
                  <a:pt x="16" y="184"/>
                </a:lnTo>
                <a:cubicBezTo>
                  <a:pt x="7" y="184"/>
                  <a:pt x="0" y="176"/>
                  <a:pt x="0" y="167"/>
                </a:cubicBezTo>
                <a:cubicBezTo>
                  <a:pt x="0" y="158"/>
                  <a:pt x="7" y="150"/>
                  <a:pt x="16" y="150"/>
                </a:cubicBezTo>
                <a:lnTo>
                  <a:pt x="316" y="150"/>
                </a:lnTo>
                <a:cubicBezTo>
                  <a:pt x="326" y="150"/>
                  <a:pt x="333" y="158"/>
                  <a:pt x="333" y="167"/>
                </a:cubicBezTo>
                <a:close/>
                <a:moveTo>
                  <a:pt x="300" y="284"/>
                </a:moveTo>
                <a:cubicBezTo>
                  <a:pt x="300" y="293"/>
                  <a:pt x="292" y="300"/>
                  <a:pt x="283" y="300"/>
                </a:cubicBezTo>
                <a:lnTo>
                  <a:pt x="100" y="300"/>
                </a:lnTo>
                <a:lnTo>
                  <a:pt x="100" y="250"/>
                </a:lnTo>
                <a:lnTo>
                  <a:pt x="283" y="250"/>
                </a:lnTo>
                <a:cubicBezTo>
                  <a:pt x="292" y="250"/>
                  <a:pt x="300" y="258"/>
                  <a:pt x="300" y="267"/>
                </a:cubicBezTo>
                <a:lnTo>
                  <a:pt x="300" y="284"/>
                </a:lnTo>
                <a:close/>
                <a:moveTo>
                  <a:pt x="66" y="300"/>
                </a:moveTo>
                <a:lnTo>
                  <a:pt x="50" y="300"/>
                </a:lnTo>
                <a:cubicBezTo>
                  <a:pt x="40" y="300"/>
                  <a:pt x="33" y="293"/>
                  <a:pt x="33" y="284"/>
                </a:cubicBezTo>
                <a:lnTo>
                  <a:pt x="33" y="267"/>
                </a:lnTo>
                <a:cubicBezTo>
                  <a:pt x="33" y="258"/>
                  <a:pt x="40" y="250"/>
                  <a:pt x="50" y="250"/>
                </a:cubicBezTo>
                <a:lnTo>
                  <a:pt x="66" y="250"/>
                </a:lnTo>
                <a:lnTo>
                  <a:pt x="66" y="300"/>
                </a:lnTo>
                <a:close/>
                <a:moveTo>
                  <a:pt x="300" y="217"/>
                </a:moveTo>
                <a:lnTo>
                  <a:pt x="33" y="217"/>
                </a:lnTo>
                <a:cubicBezTo>
                  <a:pt x="15" y="217"/>
                  <a:pt x="0" y="232"/>
                  <a:pt x="0" y="250"/>
                </a:cubicBezTo>
                <a:lnTo>
                  <a:pt x="0" y="300"/>
                </a:lnTo>
                <a:cubicBezTo>
                  <a:pt x="0" y="319"/>
                  <a:pt x="15" y="334"/>
                  <a:pt x="33" y="334"/>
                </a:cubicBezTo>
                <a:lnTo>
                  <a:pt x="300" y="334"/>
                </a:lnTo>
                <a:cubicBezTo>
                  <a:pt x="318" y="334"/>
                  <a:pt x="333" y="319"/>
                  <a:pt x="333" y="300"/>
                </a:cubicBezTo>
                <a:lnTo>
                  <a:pt x="333" y="250"/>
                </a:lnTo>
                <a:cubicBezTo>
                  <a:pt x="333" y="232"/>
                  <a:pt x="318" y="217"/>
                  <a:pt x="300" y="217"/>
                </a:cubicBezTo>
                <a:close/>
                <a:moveTo>
                  <a:pt x="300" y="67"/>
                </a:moveTo>
                <a:cubicBezTo>
                  <a:pt x="300" y="76"/>
                  <a:pt x="292" y="84"/>
                  <a:pt x="283" y="84"/>
                </a:cubicBezTo>
                <a:lnTo>
                  <a:pt x="100" y="84"/>
                </a:lnTo>
                <a:lnTo>
                  <a:pt x="100" y="34"/>
                </a:lnTo>
                <a:lnTo>
                  <a:pt x="283" y="34"/>
                </a:lnTo>
                <a:cubicBezTo>
                  <a:pt x="292" y="34"/>
                  <a:pt x="300" y="41"/>
                  <a:pt x="300" y="50"/>
                </a:cubicBezTo>
                <a:lnTo>
                  <a:pt x="300" y="67"/>
                </a:lnTo>
                <a:close/>
                <a:moveTo>
                  <a:pt x="66" y="84"/>
                </a:moveTo>
                <a:lnTo>
                  <a:pt x="50" y="84"/>
                </a:lnTo>
                <a:cubicBezTo>
                  <a:pt x="40" y="84"/>
                  <a:pt x="33" y="76"/>
                  <a:pt x="33" y="67"/>
                </a:cubicBezTo>
                <a:lnTo>
                  <a:pt x="33" y="50"/>
                </a:lnTo>
                <a:cubicBezTo>
                  <a:pt x="33" y="41"/>
                  <a:pt x="40" y="34"/>
                  <a:pt x="50" y="34"/>
                </a:cubicBezTo>
                <a:lnTo>
                  <a:pt x="66" y="34"/>
                </a:lnTo>
                <a:lnTo>
                  <a:pt x="66" y="84"/>
                </a:lnTo>
                <a:close/>
                <a:moveTo>
                  <a:pt x="300" y="0"/>
                </a:moveTo>
                <a:lnTo>
                  <a:pt x="33" y="0"/>
                </a:lnTo>
                <a:cubicBezTo>
                  <a:pt x="15" y="0"/>
                  <a:pt x="0" y="15"/>
                  <a:pt x="0" y="34"/>
                </a:cubicBezTo>
                <a:lnTo>
                  <a:pt x="0" y="84"/>
                </a:lnTo>
                <a:cubicBezTo>
                  <a:pt x="0" y="102"/>
                  <a:pt x="15" y="117"/>
                  <a:pt x="33" y="117"/>
                </a:cubicBezTo>
                <a:lnTo>
                  <a:pt x="300" y="117"/>
                </a:lnTo>
                <a:cubicBezTo>
                  <a:pt x="318" y="117"/>
                  <a:pt x="333" y="102"/>
                  <a:pt x="333" y="84"/>
                </a:cubicBezTo>
                <a:lnTo>
                  <a:pt x="333" y="34"/>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5">
            <a:extLst>
              <a:ext uri="{FF2B5EF4-FFF2-40B4-BE49-F238E27FC236}">
                <a16:creationId xmlns:a16="http://schemas.microsoft.com/office/drawing/2014/main" id="{C15A1D0B-D7AD-4F4D-AB01-A87BC24BBDB8}"/>
              </a:ext>
            </a:extLst>
          </p:cNvPr>
          <p:cNvSpPr>
            <a:spLocks noChangeAspect="1" noEditPoints="1"/>
          </p:cNvSpPr>
          <p:nvPr/>
        </p:nvSpPr>
        <p:spPr bwMode="auto">
          <a:xfrm>
            <a:off x="7221538" y="2533650"/>
            <a:ext cx="250825" cy="254000"/>
          </a:xfrm>
          <a:custGeom>
            <a:avLst/>
            <a:gdLst>
              <a:gd name="T0" fmla="*/ 333 w 333"/>
              <a:gd name="T1" fmla="*/ 167 h 334"/>
              <a:gd name="T2" fmla="*/ 317 w 333"/>
              <a:gd name="T3" fmla="*/ 184 h 334"/>
              <a:gd name="T4" fmla="*/ 17 w 333"/>
              <a:gd name="T5" fmla="*/ 184 h 334"/>
              <a:gd name="T6" fmla="*/ 0 w 333"/>
              <a:gd name="T7" fmla="*/ 167 h 334"/>
              <a:gd name="T8" fmla="*/ 17 w 333"/>
              <a:gd name="T9" fmla="*/ 150 h 334"/>
              <a:gd name="T10" fmla="*/ 317 w 333"/>
              <a:gd name="T11" fmla="*/ 150 h 334"/>
              <a:gd name="T12" fmla="*/ 333 w 333"/>
              <a:gd name="T13" fmla="*/ 167 h 334"/>
              <a:gd name="T14" fmla="*/ 300 w 333"/>
              <a:gd name="T15" fmla="*/ 284 h 334"/>
              <a:gd name="T16" fmla="*/ 283 w 333"/>
              <a:gd name="T17" fmla="*/ 300 h 334"/>
              <a:gd name="T18" fmla="*/ 267 w 333"/>
              <a:gd name="T19" fmla="*/ 300 h 334"/>
              <a:gd name="T20" fmla="*/ 267 w 333"/>
              <a:gd name="T21" fmla="*/ 250 h 334"/>
              <a:gd name="T22" fmla="*/ 283 w 333"/>
              <a:gd name="T23" fmla="*/ 250 h 334"/>
              <a:gd name="T24" fmla="*/ 300 w 333"/>
              <a:gd name="T25" fmla="*/ 267 h 334"/>
              <a:gd name="T26" fmla="*/ 300 w 333"/>
              <a:gd name="T27" fmla="*/ 284 h 334"/>
              <a:gd name="T28" fmla="*/ 233 w 333"/>
              <a:gd name="T29" fmla="*/ 300 h 334"/>
              <a:gd name="T30" fmla="*/ 100 w 333"/>
              <a:gd name="T31" fmla="*/ 300 h 334"/>
              <a:gd name="T32" fmla="*/ 100 w 333"/>
              <a:gd name="T33" fmla="*/ 250 h 334"/>
              <a:gd name="T34" fmla="*/ 233 w 333"/>
              <a:gd name="T35" fmla="*/ 250 h 334"/>
              <a:gd name="T36" fmla="*/ 233 w 333"/>
              <a:gd name="T37" fmla="*/ 300 h 334"/>
              <a:gd name="T38" fmla="*/ 67 w 333"/>
              <a:gd name="T39" fmla="*/ 300 h 334"/>
              <a:gd name="T40" fmla="*/ 50 w 333"/>
              <a:gd name="T41" fmla="*/ 300 h 334"/>
              <a:gd name="T42" fmla="*/ 33 w 333"/>
              <a:gd name="T43" fmla="*/ 284 h 334"/>
              <a:gd name="T44" fmla="*/ 33 w 333"/>
              <a:gd name="T45" fmla="*/ 267 h 334"/>
              <a:gd name="T46" fmla="*/ 50 w 333"/>
              <a:gd name="T47" fmla="*/ 250 h 334"/>
              <a:gd name="T48" fmla="*/ 67 w 333"/>
              <a:gd name="T49" fmla="*/ 250 h 334"/>
              <a:gd name="T50" fmla="*/ 67 w 333"/>
              <a:gd name="T51" fmla="*/ 300 h 334"/>
              <a:gd name="T52" fmla="*/ 300 w 333"/>
              <a:gd name="T53" fmla="*/ 217 h 334"/>
              <a:gd name="T54" fmla="*/ 33 w 333"/>
              <a:gd name="T55" fmla="*/ 217 h 334"/>
              <a:gd name="T56" fmla="*/ 0 w 333"/>
              <a:gd name="T57" fmla="*/ 250 h 334"/>
              <a:gd name="T58" fmla="*/ 0 w 333"/>
              <a:gd name="T59" fmla="*/ 300 h 334"/>
              <a:gd name="T60" fmla="*/ 33 w 333"/>
              <a:gd name="T61" fmla="*/ 334 h 334"/>
              <a:gd name="T62" fmla="*/ 300 w 333"/>
              <a:gd name="T63" fmla="*/ 334 h 334"/>
              <a:gd name="T64" fmla="*/ 333 w 333"/>
              <a:gd name="T65" fmla="*/ 300 h 334"/>
              <a:gd name="T66" fmla="*/ 333 w 333"/>
              <a:gd name="T67" fmla="*/ 250 h 334"/>
              <a:gd name="T68" fmla="*/ 300 w 333"/>
              <a:gd name="T69" fmla="*/ 217 h 334"/>
              <a:gd name="T70" fmla="*/ 300 w 333"/>
              <a:gd name="T71" fmla="*/ 67 h 334"/>
              <a:gd name="T72" fmla="*/ 283 w 333"/>
              <a:gd name="T73" fmla="*/ 84 h 334"/>
              <a:gd name="T74" fmla="*/ 267 w 333"/>
              <a:gd name="T75" fmla="*/ 84 h 334"/>
              <a:gd name="T76" fmla="*/ 267 w 333"/>
              <a:gd name="T77" fmla="*/ 34 h 334"/>
              <a:gd name="T78" fmla="*/ 283 w 333"/>
              <a:gd name="T79" fmla="*/ 34 h 334"/>
              <a:gd name="T80" fmla="*/ 300 w 333"/>
              <a:gd name="T81" fmla="*/ 50 h 334"/>
              <a:gd name="T82" fmla="*/ 300 w 333"/>
              <a:gd name="T83" fmla="*/ 67 h 334"/>
              <a:gd name="T84" fmla="*/ 233 w 333"/>
              <a:gd name="T85" fmla="*/ 84 h 334"/>
              <a:gd name="T86" fmla="*/ 100 w 333"/>
              <a:gd name="T87" fmla="*/ 84 h 334"/>
              <a:gd name="T88" fmla="*/ 100 w 333"/>
              <a:gd name="T89" fmla="*/ 34 h 334"/>
              <a:gd name="T90" fmla="*/ 233 w 333"/>
              <a:gd name="T91" fmla="*/ 34 h 334"/>
              <a:gd name="T92" fmla="*/ 233 w 333"/>
              <a:gd name="T93" fmla="*/ 84 h 334"/>
              <a:gd name="T94" fmla="*/ 67 w 333"/>
              <a:gd name="T95" fmla="*/ 84 h 334"/>
              <a:gd name="T96" fmla="*/ 50 w 333"/>
              <a:gd name="T97" fmla="*/ 84 h 334"/>
              <a:gd name="T98" fmla="*/ 33 w 333"/>
              <a:gd name="T99" fmla="*/ 67 h 334"/>
              <a:gd name="T100" fmla="*/ 33 w 333"/>
              <a:gd name="T101" fmla="*/ 50 h 334"/>
              <a:gd name="T102" fmla="*/ 50 w 333"/>
              <a:gd name="T103" fmla="*/ 34 h 334"/>
              <a:gd name="T104" fmla="*/ 67 w 333"/>
              <a:gd name="T105" fmla="*/ 34 h 334"/>
              <a:gd name="T106" fmla="*/ 67 w 333"/>
              <a:gd name="T107" fmla="*/ 84 h 334"/>
              <a:gd name="T108" fmla="*/ 300 w 333"/>
              <a:gd name="T109" fmla="*/ 0 h 334"/>
              <a:gd name="T110" fmla="*/ 33 w 333"/>
              <a:gd name="T111" fmla="*/ 0 h 334"/>
              <a:gd name="T112" fmla="*/ 0 w 333"/>
              <a:gd name="T113" fmla="*/ 34 h 334"/>
              <a:gd name="T114" fmla="*/ 0 w 333"/>
              <a:gd name="T115" fmla="*/ 84 h 334"/>
              <a:gd name="T116" fmla="*/ 33 w 333"/>
              <a:gd name="T117" fmla="*/ 117 h 334"/>
              <a:gd name="T118" fmla="*/ 300 w 333"/>
              <a:gd name="T119" fmla="*/ 117 h 334"/>
              <a:gd name="T120" fmla="*/ 333 w 333"/>
              <a:gd name="T121" fmla="*/ 84 h 334"/>
              <a:gd name="T122" fmla="*/ 333 w 333"/>
              <a:gd name="T123" fmla="*/ 34 h 334"/>
              <a:gd name="T124" fmla="*/ 300 w 333"/>
              <a:gd name="T1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3" h="334">
                <a:moveTo>
                  <a:pt x="333" y="167"/>
                </a:moveTo>
                <a:cubicBezTo>
                  <a:pt x="333" y="176"/>
                  <a:pt x="326" y="184"/>
                  <a:pt x="317" y="184"/>
                </a:cubicBezTo>
                <a:lnTo>
                  <a:pt x="17" y="184"/>
                </a:lnTo>
                <a:cubicBezTo>
                  <a:pt x="7" y="184"/>
                  <a:pt x="0" y="176"/>
                  <a:pt x="0" y="167"/>
                </a:cubicBezTo>
                <a:cubicBezTo>
                  <a:pt x="0" y="158"/>
                  <a:pt x="7" y="150"/>
                  <a:pt x="17" y="150"/>
                </a:cubicBezTo>
                <a:lnTo>
                  <a:pt x="317" y="150"/>
                </a:lnTo>
                <a:cubicBezTo>
                  <a:pt x="326" y="150"/>
                  <a:pt x="333" y="158"/>
                  <a:pt x="333" y="167"/>
                </a:cubicBezTo>
                <a:close/>
                <a:moveTo>
                  <a:pt x="300" y="284"/>
                </a:moveTo>
                <a:cubicBezTo>
                  <a:pt x="300" y="293"/>
                  <a:pt x="293" y="300"/>
                  <a:pt x="283" y="300"/>
                </a:cubicBezTo>
                <a:lnTo>
                  <a:pt x="267" y="300"/>
                </a:lnTo>
                <a:lnTo>
                  <a:pt x="267" y="250"/>
                </a:lnTo>
                <a:lnTo>
                  <a:pt x="283" y="250"/>
                </a:lnTo>
                <a:cubicBezTo>
                  <a:pt x="293" y="250"/>
                  <a:pt x="300" y="258"/>
                  <a:pt x="300" y="267"/>
                </a:cubicBezTo>
                <a:lnTo>
                  <a:pt x="300" y="284"/>
                </a:lnTo>
                <a:close/>
                <a:moveTo>
                  <a:pt x="233" y="300"/>
                </a:moveTo>
                <a:lnTo>
                  <a:pt x="100" y="300"/>
                </a:lnTo>
                <a:lnTo>
                  <a:pt x="100" y="250"/>
                </a:lnTo>
                <a:lnTo>
                  <a:pt x="233" y="250"/>
                </a:lnTo>
                <a:lnTo>
                  <a:pt x="233" y="300"/>
                </a:lnTo>
                <a:close/>
                <a:moveTo>
                  <a:pt x="67" y="300"/>
                </a:moveTo>
                <a:lnTo>
                  <a:pt x="50" y="300"/>
                </a:lnTo>
                <a:cubicBezTo>
                  <a:pt x="41" y="300"/>
                  <a:pt x="33" y="293"/>
                  <a:pt x="33" y="284"/>
                </a:cubicBezTo>
                <a:lnTo>
                  <a:pt x="33" y="267"/>
                </a:lnTo>
                <a:cubicBezTo>
                  <a:pt x="33" y="258"/>
                  <a:pt x="41" y="250"/>
                  <a:pt x="50" y="250"/>
                </a:cubicBezTo>
                <a:lnTo>
                  <a:pt x="67" y="250"/>
                </a:lnTo>
                <a:lnTo>
                  <a:pt x="67" y="300"/>
                </a:lnTo>
                <a:close/>
                <a:moveTo>
                  <a:pt x="300" y="217"/>
                </a:moveTo>
                <a:lnTo>
                  <a:pt x="33" y="217"/>
                </a:lnTo>
                <a:cubicBezTo>
                  <a:pt x="15" y="217"/>
                  <a:pt x="0" y="232"/>
                  <a:pt x="0" y="250"/>
                </a:cubicBezTo>
                <a:lnTo>
                  <a:pt x="0" y="300"/>
                </a:lnTo>
                <a:cubicBezTo>
                  <a:pt x="0" y="319"/>
                  <a:pt x="15" y="334"/>
                  <a:pt x="33" y="334"/>
                </a:cubicBezTo>
                <a:lnTo>
                  <a:pt x="300" y="334"/>
                </a:lnTo>
                <a:cubicBezTo>
                  <a:pt x="318" y="334"/>
                  <a:pt x="333" y="319"/>
                  <a:pt x="333" y="300"/>
                </a:cubicBezTo>
                <a:lnTo>
                  <a:pt x="333" y="250"/>
                </a:lnTo>
                <a:cubicBezTo>
                  <a:pt x="333" y="232"/>
                  <a:pt x="318" y="217"/>
                  <a:pt x="300" y="217"/>
                </a:cubicBezTo>
                <a:close/>
                <a:moveTo>
                  <a:pt x="300" y="67"/>
                </a:moveTo>
                <a:cubicBezTo>
                  <a:pt x="300" y="76"/>
                  <a:pt x="293" y="84"/>
                  <a:pt x="283" y="84"/>
                </a:cubicBezTo>
                <a:lnTo>
                  <a:pt x="267" y="84"/>
                </a:lnTo>
                <a:lnTo>
                  <a:pt x="267" y="34"/>
                </a:lnTo>
                <a:lnTo>
                  <a:pt x="283" y="34"/>
                </a:lnTo>
                <a:cubicBezTo>
                  <a:pt x="293" y="34"/>
                  <a:pt x="300" y="41"/>
                  <a:pt x="300" y="50"/>
                </a:cubicBezTo>
                <a:lnTo>
                  <a:pt x="300" y="67"/>
                </a:lnTo>
                <a:close/>
                <a:moveTo>
                  <a:pt x="233" y="84"/>
                </a:moveTo>
                <a:lnTo>
                  <a:pt x="100" y="84"/>
                </a:lnTo>
                <a:lnTo>
                  <a:pt x="100" y="34"/>
                </a:lnTo>
                <a:lnTo>
                  <a:pt x="233" y="34"/>
                </a:lnTo>
                <a:lnTo>
                  <a:pt x="233" y="84"/>
                </a:lnTo>
                <a:close/>
                <a:moveTo>
                  <a:pt x="67" y="84"/>
                </a:moveTo>
                <a:lnTo>
                  <a:pt x="50" y="84"/>
                </a:lnTo>
                <a:cubicBezTo>
                  <a:pt x="41" y="84"/>
                  <a:pt x="33" y="76"/>
                  <a:pt x="33" y="67"/>
                </a:cubicBezTo>
                <a:lnTo>
                  <a:pt x="33" y="50"/>
                </a:lnTo>
                <a:cubicBezTo>
                  <a:pt x="33" y="41"/>
                  <a:pt x="41" y="34"/>
                  <a:pt x="50" y="34"/>
                </a:cubicBezTo>
                <a:lnTo>
                  <a:pt x="67" y="34"/>
                </a:lnTo>
                <a:lnTo>
                  <a:pt x="67" y="84"/>
                </a:lnTo>
                <a:close/>
                <a:moveTo>
                  <a:pt x="300" y="0"/>
                </a:moveTo>
                <a:lnTo>
                  <a:pt x="33" y="0"/>
                </a:lnTo>
                <a:cubicBezTo>
                  <a:pt x="15" y="0"/>
                  <a:pt x="0" y="15"/>
                  <a:pt x="0" y="34"/>
                </a:cubicBezTo>
                <a:lnTo>
                  <a:pt x="0" y="84"/>
                </a:lnTo>
                <a:cubicBezTo>
                  <a:pt x="0" y="102"/>
                  <a:pt x="15" y="117"/>
                  <a:pt x="33" y="117"/>
                </a:cubicBezTo>
                <a:lnTo>
                  <a:pt x="300" y="117"/>
                </a:lnTo>
                <a:cubicBezTo>
                  <a:pt x="318" y="117"/>
                  <a:pt x="333" y="102"/>
                  <a:pt x="333" y="84"/>
                </a:cubicBezTo>
                <a:lnTo>
                  <a:pt x="333" y="34"/>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6">
            <a:extLst>
              <a:ext uri="{FF2B5EF4-FFF2-40B4-BE49-F238E27FC236}">
                <a16:creationId xmlns:a16="http://schemas.microsoft.com/office/drawing/2014/main" id="{A0E74D56-0E90-4FC3-BDAA-405F68AAC571}"/>
              </a:ext>
            </a:extLst>
          </p:cNvPr>
          <p:cNvSpPr>
            <a:spLocks noChangeAspect="1" noEditPoints="1"/>
          </p:cNvSpPr>
          <p:nvPr/>
        </p:nvSpPr>
        <p:spPr bwMode="auto">
          <a:xfrm>
            <a:off x="6718301" y="2533650"/>
            <a:ext cx="252413" cy="254000"/>
          </a:xfrm>
          <a:custGeom>
            <a:avLst/>
            <a:gdLst>
              <a:gd name="T0" fmla="*/ 0 w 334"/>
              <a:gd name="T1" fmla="*/ 150 h 334"/>
              <a:gd name="T2" fmla="*/ 334 w 334"/>
              <a:gd name="T3" fmla="*/ 150 h 334"/>
              <a:gd name="T4" fmla="*/ 334 w 334"/>
              <a:gd name="T5" fmla="*/ 184 h 334"/>
              <a:gd name="T6" fmla="*/ 0 w 334"/>
              <a:gd name="T7" fmla="*/ 184 h 334"/>
              <a:gd name="T8" fmla="*/ 0 w 334"/>
              <a:gd name="T9" fmla="*/ 150 h 334"/>
              <a:gd name="T10" fmla="*/ 34 w 334"/>
              <a:gd name="T11" fmla="*/ 250 h 334"/>
              <a:gd name="T12" fmla="*/ 67 w 334"/>
              <a:gd name="T13" fmla="*/ 250 h 334"/>
              <a:gd name="T14" fmla="*/ 67 w 334"/>
              <a:gd name="T15" fmla="*/ 300 h 334"/>
              <a:gd name="T16" fmla="*/ 34 w 334"/>
              <a:gd name="T17" fmla="*/ 300 h 334"/>
              <a:gd name="T18" fmla="*/ 34 w 334"/>
              <a:gd name="T19" fmla="*/ 250 h 334"/>
              <a:gd name="T20" fmla="*/ 100 w 334"/>
              <a:gd name="T21" fmla="*/ 250 h 334"/>
              <a:gd name="T22" fmla="*/ 234 w 334"/>
              <a:gd name="T23" fmla="*/ 250 h 334"/>
              <a:gd name="T24" fmla="*/ 234 w 334"/>
              <a:gd name="T25" fmla="*/ 300 h 334"/>
              <a:gd name="T26" fmla="*/ 100 w 334"/>
              <a:gd name="T27" fmla="*/ 300 h 334"/>
              <a:gd name="T28" fmla="*/ 100 w 334"/>
              <a:gd name="T29" fmla="*/ 250 h 334"/>
              <a:gd name="T30" fmla="*/ 267 w 334"/>
              <a:gd name="T31" fmla="*/ 250 h 334"/>
              <a:gd name="T32" fmla="*/ 300 w 334"/>
              <a:gd name="T33" fmla="*/ 250 h 334"/>
              <a:gd name="T34" fmla="*/ 300 w 334"/>
              <a:gd name="T35" fmla="*/ 300 h 334"/>
              <a:gd name="T36" fmla="*/ 267 w 334"/>
              <a:gd name="T37" fmla="*/ 300 h 334"/>
              <a:gd name="T38" fmla="*/ 267 w 334"/>
              <a:gd name="T39" fmla="*/ 250 h 334"/>
              <a:gd name="T40" fmla="*/ 0 w 334"/>
              <a:gd name="T41" fmla="*/ 334 h 334"/>
              <a:gd name="T42" fmla="*/ 334 w 334"/>
              <a:gd name="T43" fmla="*/ 334 h 334"/>
              <a:gd name="T44" fmla="*/ 334 w 334"/>
              <a:gd name="T45" fmla="*/ 217 h 334"/>
              <a:gd name="T46" fmla="*/ 0 w 334"/>
              <a:gd name="T47" fmla="*/ 217 h 334"/>
              <a:gd name="T48" fmla="*/ 0 w 334"/>
              <a:gd name="T49" fmla="*/ 334 h 334"/>
              <a:gd name="T50" fmla="*/ 300 w 334"/>
              <a:gd name="T51" fmla="*/ 84 h 334"/>
              <a:gd name="T52" fmla="*/ 267 w 334"/>
              <a:gd name="T53" fmla="*/ 84 h 334"/>
              <a:gd name="T54" fmla="*/ 267 w 334"/>
              <a:gd name="T55" fmla="*/ 34 h 334"/>
              <a:gd name="T56" fmla="*/ 300 w 334"/>
              <a:gd name="T57" fmla="*/ 34 h 334"/>
              <a:gd name="T58" fmla="*/ 300 w 334"/>
              <a:gd name="T59" fmla="*/ 84 h 334"/>
              <a:gd name="T60" fmla="*/ 234 w 334"/>
              <a:gd name="T61" fmla="*/ 84 h 334"/>
              <a:gd name="T62" fmla="*/ 100 w 334"/>
              <a:gd name="T63" fmla="*/ 84 h 334"/>
              <a:gd name="T64" fmla="*/ 100 w 334"/>
              <a:gd name="T65" fmla="*/ 34 h 334"/>
              <a:gd name="T66" fmla="*/ 234 w 334"/>
              <a:gd name="T67" fmla="*/ 34 h 334"/>
              <a:gd name="T68" fmla="*/ 234 w 334"/>
              <a:gd name="T69" fmla="*/ 84 h 334"/>
              <a:gd name="T70" fmla="*/ 67 w 334"/>
              <a:gd name="T71" fmla="*/ 84 h 334"/>
              <a:gd name="T72" fmla="*/ 34 w 334"/>
              <a:gd name="T73" fmla="*/ 84 h 334"/>
              <a:gd name="T74" fmla="*/ 34 w 334"/>
              <a:gd name="T75" fmla="*/ 34 h 334"/>
              <a:gd name="T76" fmla="*/ 67 w 334"/>
              <a:gd name="T77" fmla="*/ 34 h 334"/>
              <a:gd name="T78" fmla="*/ 67 w 334"/>
              <a:gd name="T79" fmla="*/ 84 h 334"/>
              <a:gd name="T80" fmla="*/ 0 w 334"/>
              <a:gd name="T81" fmla="*/ 117 h 334"/>
              <a:gd name="T82" fmla="*/ 334 w 334"/>
              <a:gd name="T83" fmla="*/ 117 h 334"/>
              <a:gd name="T84" fmla="*/ 334 w 334"/>
              <a:gd name="T85" fmla="*/ 0 h 334"/>
              <a:gd name="T86" fmla="*/ 0 w 334"/>
              <a:gd name="T87" fmla="*/ 0 h 334"/>
              <a:gd name="T88" fmla="*/ 0 w 334"/>
              <a:gd name="T89" fmla="*/ 1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34">
                <a:moveTo>
                  <a:pt x="0" y="150"/>
                </a:moveTo>
                <a:lnTo>
                  <a:pt x="334" y="150"/>
                </a:lnTo>
                <a:lnTo>
                  <a:pt x="334" y="184"/>
                </a:lnTo>
                <a:lnTo>
                  <a:pt x="0" y="184"/>
                </a:lnTo>
                <a:lnTo>
                  <a:pt x="0" y="150"/>
                </a:lnTo>
                <a:close/>
                <a:moveTo>
                  <a:pt x="34" y="250"/>
                </a:moveTo>
                <a:lnTo>
                  <a:pt x="67" y="250"/>
                </a:lnTo>
                <a:lnTo>
                  <a:pt x="67" y="300"/>
                </a:lnTo>
                <a:lnTo>
                  <a:pt x="34" y="300"/>
                </a:lnTo>
                <a:lnTo>
                  <a:pt x="34" y="250"/>
                </a:lnTo>
                <a:close/>
                <a:moveTo>
                  <a:pt x="100" y="250"/>
                </a:moveTo>
                <a:lnTo>
                  <a:pt x="234" y="250"/>
                </a:lnTo>
                <a:lnTo>
                  <a:pt x="234" y="300"/>
                </a:lnTo>
                <a:lnTo>
                  <a:pt x="100" y="300"/>
                </a:lnTo>
                <a:lnTo>
                  <a:pt x="100" y="250"/>
                </a:lnTo>
                <a:close/>
                <a:moveTo>
                  <a:pt x="267" y="250"/>
                </a:moveTo>
                <a:lnTo>
                  <a:pt x="300" y="250"/>
                </a:lnTo>
                <a:lnTo>
                  <a:pt x="300" y="300"/>
                </a:lnTo>
                <a:lnTo>
                  <a:pt x="267" y="300"/>
                </a:lnTo>
                <a:lnTo>
                  <a:pt x="267" y="250"/>
                </a:lnTo>
                <a:close/>
                <a:moveTo>
                  <a:pt x="0" y="334"/>
                </a:moveTo>
                <a:lnTo>
                  <a:pt x="334" y="334"/>
                </a:lnTo>
                <a:lnTo>
                  <a:pt x="334" y="217"/>
                </a:lnTo>
                <a:lnTo>
                  <a:pt x="0" y="217"/>
                </a:lnTo>
                <a:lnTo>
                  <a:pt x="0" y="334"/>
                </a:lnTo>
                <a:close/>
                <a:moveTo>
                  <a:pt x="300" y="84"/>
                </a:moveTo>
                <a:lnTo>
                  <a:pt x="267" y="84"/>
                </a:lnTo>
                <a:lnTo>
                  <a:pt x="267" y="34"/>
                </a:lnTo>
                <a:lnTo>
                  <a:pt x="300" y="34"/>
                </a:lnTo>
                <a:lnTo>
                  <a:pt x="300" y="84"/>
                </a:lnTo>
                <a:close/>
                <a:moveTo>
                  <a:pt x="234" y="84"/>
                </a:moveTo>
                <a:lnTo>
                  <a:pt x="100" y="84"/>
                </a:lnTo>
                <a:lnTo>
                  <a:pt x="100" y="34"/>
                </a:lnTo>
                <a:lnTo>
                  <a:pt x="234" y="34"/>
                </a:lnTo>
                <a:lnTo>
                  <a:pt x="234" y="84"/>
                </a:lnTo>
                <a:close/>
                <a:moveTo>
                  <a:pt x="67" y="84"/>
                </a:moveTo>
                <a:lnTo>
                  <a:pt x="34" y="84"/>
                </a:lnTo>
                <a:lnTo>
                  <a:pt x="34" y="34"/>
                </a:lnTo>
                <a:lnTo>
                  <a:pt x="67" y="34"/>
                </a:lnTo>
                <a:lnTo>
                  <a:pt x="67" y="84"/>
                </a:lnTo>
                <a:close/>
                <a:moveTo>
                  <a:pt x="0" y="117"/>
                </a:moveTo>
                <a:lnTo>
                  <a:pt x="334" y="117"/>
                </a:lnTo>
                <a:lnTo>
                  <a:pt x="334" y="0"/>
                </a:lnTo>
                <a:lnTo>
                  <a:pt x="0" y="0"/>
                </a:lnTo>
                <a:lnTo>
                  <a:pt x="0"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7">
            <a:extLst>
              <a:ext uri="{FF2B5EF4-FFF2-40B4-BE49-F238E27FC236}">
                <a16:creationId xmlns:a16="http://schemas.microsoft.com/office/drawing/2014/main" id="{9D2C5CE3-AD0D-44FC-BAB8-A24F35F62F97}"/>
              </a:ext>
            </a:extLst>
          </p:cNvPr>
          <p:cNvSpPr>
            <a:spLocks noChangeAspect="1"/>
          </p:cNvSpPr>
          <p:nvPr/>
        </p:nvSpPr>
        <p:spPr bwMode="auto">
          <a:xfrm>
            <a:off x="6216651" y="2533650"/>
            <a:ext cx="150813" cy="254000"/>
          </a:xfrm>
          <a:custGeom>
            <a:avLst/>
            <a:gdLst>
              <a:gd name="T0" fmla="*/ 200 w 200"/>
              <a:gd name="T1" fmla="*/ 194 h 334"/>
              <a:gd name="T2" fmla="*/ 116 w 200"/>
              <a:gd name="T3" fmla="*/ 282 h 334"/>
              <a:gd name="T4" fmla="*/ 116 w 200"/>
              <a:gd name="T5" fmla="*/ 334 h 334"/>
              <a:gd name="T6" fmla="*/ 83 w 200"/>
              <a:gd name="T7" fmla="*/ 334 h 334"/>
              <a:gd name="T8" fmla="*/ 83 w 200"/>
              <a:gd name="T9" fmla="*/ 282 h 334"/>
              <a:gd name="T10" fmla="*/ 0 w 200"/>
              <a:gd name="T11" fmla="*/ 194 h 334"/>
              <a:gd name="T12" fmla="*/ 100 w 200"/>
              <a:gd name="T13" fmla="*/ 0 h 334"/>
              <a:gd name="T14" fmla="*/ 200 w 200"/>
              <a:gd name="T15" fmla="*/ 194 h 3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334">
                <a:moveTo>
                  <a:pt x="200" y="194"/>
                </a:moveTo>
                <a:cubicBezTo>
                  <a:pt x="200" y="247"/>
                  <a:pt x="164" y="274"/>
                  <a:pt x="116" y="282"/>
                </a:cubicBezTo>
                <a:lnTo>
                  <a:pt x="116" y="334"/>
                </a:lnTo>
                <a:lnTo>
                  <a:pt x="83" y="334"/>
                </a:lnTo>
                <a:lnTo>
                  <a:pt x="83" y="282"/>
                </a:lnTo>
                <a:cubicBezTo>
                  <a:pt x="36" y="274"/>
                  <a:pt x="0" y="247"/>
                  <a:pt x="0" y="194"/>
                </a:cubicBezTo>
                <a:cubicBezTo>
                  <a:pt x="0" y="111"/>
                  <a:pt x="75" y="0"/>
                  <a:pt x="100" y="0"/>
                </a:cubicBezTo>
                <a:cubicBezTo>
                  <a:pt x="125" y="0"/>
                  <a:pt x="200" y="108"/>
                  <a:pt x="200" y="19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78">
            <a:extLst>
              <a:ext uri="{FF2B5EF4-FFF2-40B4-BE49-F238E27FC236}">
                <a16:creationId xmlns:a16="http://schemas.microsoft.com/office/drawing/2014/main" id="{B892CFA6-3C5E-4EF9-8AA1-6EEAD9CDC427}"/>
              </a:ext>
            </a:extLst>
          </p:cNvPr>
          <p:cNvSpPr>
            <a:spLocks noChangeAspect="1"/>
          </p:cNvSpPr>
          <p:nvPr/>
        </p:nvSpPr>
        <p:spPr bwMode="auto">
          <a:xfrm>
            <a:off x="5713413" y="2533650"/>
            <a:ext cx="150813" cy="188913"/>
          </a:xfrm>
          <a:custGeom>
            <a:avLst/>
            <a:gdLst>
              <a:gd name="T0" fmla="*/ 200 w 200"/>
              <a:gd name="T1" fmla="*/ 150 h 250"/>
              <a:gd name="T2" fmla="*/ 100 w 200"/>
              <a:gd name="T3" fmla="*/ 250 h 250"/>
              <a:gd name="T4" fmla="*/ 0 w 200"/>
              <a:gd name="T5" fmla="*/ 150 h 250"/>
              <a:gd name="T6" fmla="*/ 100 w 200"/>
              <a:gd name="T7" fmla="*/ 0 h 250"/>
              <a:gd name="T8" fmla="*/ 200 w 200"/>
              <a:gd name="T9" fmla="*/ 150 h 250"/>
            </a:gdLst>
            <a:ahLst/>
            <a:cxnLst>
              <a:cxn ang="0">
                <a:pos x="T0" y="T1"/>
              </a:cxn>
              <a:cxn ang="0">
                <a:pos x="T2" y="T3"/>
              </a:cxn>
              <a:cxn ang="0">
                <a:pos x="T4" y="T5"/>
              </a:cxn>
              <a:cxn ang="0">
                <a:pos x="T6" y="T7"/>
              </a:cxn>
              <a:cxn ang="0">
                <a:pos x="T8" y="T9"/>
              </a:cxn>
            </a:cxnLst>
            <a:rect l="0" t="0" r="r" b="b"/>
            <a:pathLst>
              <a:path w="200" h="250">
                <a:moveTo>
                  <a:pt x="200" y="150"/>
                </a:moveTo>
                <a:cubicBezTo>
                  <a:pt x="200" y="206"/>
                  <a:pt x="155" y="250"/>
                  <a:pt x="100" y="250"/>
                </a:cubicBezTo>
                <a:cubicBezTo>
                  <a:pt x="45" y="250"/>
                  <a:pt x="0" y="206"/>
                  <a:pt x="0" y="150"/>
                </a:cubicBezTo>
                <a:cubicBezTo>
                  <a:pt x="0" y="95"/>
                  <a:pt x="75" y="0"/>
                  <a:pt x="100" y="0"/>
                </a:cubicBezTo>
                <a:cubicBezTo>
                  <a:pt x="125" y="0"/>
                  <a:pt x="200" y="95"/>
                  <a:pt x="200"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9">
            <a:extLst>
              <a:ext uri="{FF2B5EF4-FFF2-40B4-BE49-F238E27FC236}">
                <a16:creationId xmlns:a16="http://schemas.microsoft.com/office/drawing/2014/main" id="{4F5E582C-3E06-4620-A80A-1A79162F0C4A}"/>
              </a:ext>
            </a:extLst>
          </p:cNvPr>
          <p:cNvSpPr>
            <a:spLocks noChangeAspect="1" noEditPoints="1"/>
          </p:cNvSpPr>
          <p:nvPr/>
        </p:nvSpPr>
        <p:spPr bwMode="auto">
          <a:xfrm>
            <a:off x="5210176" y="2533650"/>
            <a:ext cx="201613" cy="254000"/>
          </a:xfrm>
          <a:custGeom>
            <a:avLst/>
            <a:gdLst>
              <a:gd name="T0" fmla="*/ 134 w 267"/>
              <a:gd name="T1" fmla="*/ 300 h 334"/>
              <a:gd name="T2" fmla="*/ 34 w 267"/>
              <a:gd name="T3" fmla="*/ 200 h 334"/>
              <a:gd name="T4" fmla="*/ 134 w 267"/>
              <a:gd name="T5" fmla="*/ 35 h 334"/>
              <a:gd name="T6" fmla="*/ 234 w 267"/>
              <a:gd name="T7" fmla="*/ 200 h 334"/>
              <a:gd name="T8" fmla="*/ 134 w 267"/>
              <a:gd name="T9" fmla="*/ 300 h 334"/>
              <a:gd name="T10" fmla="*/ 134 w 267"/>
              <a:gd name="T11" fmla="*/ 0 h 334"/>
              <a:gd name="T12" fmla="*/ 0 w 267"/>
              <a:gd name="T13" fmla="*/ 200 h 334"/>
              <a:gd name="T14" fmla="*/ 134 w 267"/>
              <a:gd name="T15" fmla="*/ 334 h 334"/>
              <a:gd name="T16" fmla="*/ 267 w 267"/>
              <a:gd name="T17" fmla="*/ 200 h 334"/>
              <a:gd name="T18" fmla="*/ 134 w 267"/>
              <a:gd name="T1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7" h="334">
                <a:moveTo>
                  <a:pt x="134" y="300"/>
                </a:moveTo>
                <a:cubicBezTo>
                  <a:pt x="79" y="300"/>
                  <a:pt x="34" y="255"/>
                  <a:pt x="34" y="200"/>
                </a:cubicBezTo>
                <a:cubicBezTo>
                  <a:pt x="34" y="147"/>
                  <a:pt x="105" y="53"/>
                  <a:pt x="134" y="35"/>
                </a:cubicBezTo>
                <a:cubicBezTo>
                  <a:pt x="162" y="53"/>
                  <a:pt x="234" y="147"/>
                  <a:pt x="234" y="200"/>
                </a:cubicBezTo>
                <a:cubicBezTo>
                  <a:pt x="234" y="255"/>
                  <a:pt x="189" y="300"/>
                  <a:pt x="134" y="300"/>
                </a:cubicBezTo>
                <a:close/>
                <a:moveTo>
                  <a:pt x="134" y="0"/>
                </a:moveTo>
                <a:cubicBezTo>
                  <a:pt x="100" y="0"/>
                  <a:pt x="0" y="127"/>
                  <a:pt x="0" y="200"/>
                </a:cubicBezTo>
                <a:cubicBezTo>
                  <a:pt x="0" y="274"/>
                  <a:pt x="60" y="334"/>
                  <a:pt x="134" y="334"/>
                </a:cubicBezTo>
                <a:cubicBezTo>
                  <a:pt x="207" y="334"/>
                  <a:pt x="267" y="274"/>
                  <a:pt x="267" y="200"/>
                </a:cubicBezTo>
                <a:cubicBezTo>
                  <a:pt x="267" y="127"/>
                  <a:pt x="167" y="0"/>
                  <a:pt x="13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0">
            <a:extLst>
              <a:ext uri="{FF2B5EF4-FFF2-40B4-BE49-F238E27FC236}">
                <a16:creationId xmlns:a16="http://schemas.microsoft.com/office/drawing/2014/main" id="{27E0C8FE-033E-4B6C-ACE3-804F0F55525B}"/>
              </a:ext>
            </a:extLst>
          </p:cNvPr>
          <p:cNvSpPr>
            <a:spLocks noChangeAspect="1" noEditPoints="1"/>
          </p:cNvSpPr>
          <p:nvPr/>
        </p:nvSpPr>
        <p:spPr bwMode="auto">
          <a:xfrm>
            <a:off x="4706938" y="2533650"/>
            <a:ext cx="201613" cy="254000"/>
          </a:xfrm>
          <a:custGeom>
            <a:avLst/>
            <a:gdLst>
              <a:gd name="T0" fmla="*/ 233 w 266"/>
              <a:gd name="T1" fmla="*/ 200 h 334"/>
              <a:gd name="T2" fmla="*/ 133 w 266"/>
              <a:gd name="T3" fmla="*/ 35 h 334"/>
              <a:gd name="T4" fmla="*/ 33 w 266"/>
              <a:gd name="T5" fmla="*/ 200 h 334"/>
              <a:gd name="T6" fmla="*/ 133 w 266"/>
              <a:gd name="T7" fmla="*/ 300 h 334"/>
              <a:gd name="T8" fmla="*/ 233 w 266"/>
              <a:gd name="T9" fmla="*/ 200 h 334"/>
              <a:gd name="T10" fmla="*/ 266 w 266"/>
              <a:gd name="T11" fmla="*/ 200 h 334"/>
              <a:gd name="T12" fmla="*/ 133 w 266"/>
              <a:gd name="T13" fmla="*/ 334 h 334"/>
              <a:gd name="T14" fmla="*/ 0 w 266"/>
              <a:gd name="T15" fmla="*/ 200 h 334"/>
              <a:gd name="T16" fmla="*/ 133 w 266"/>
              <a:gd name="T17" fmla="*/ 0 h 334"/>
              <a:gd name="T18" fmla="*/ 266 w 266"/>
              <a:gd name="T19" fmla="*/ 200 h 334"/>
              <a:gd name="T20" fmla="*/ 200 w 266"/>
              <a:gd name="T21" fmla="*/ 192 h 334"/>
              <a:gd name="T22" fmla="*/ 133 w 266"/>
              <a:gd name="T23" fmla="*/ 259 h 334"/>
              <a:gd name="T24" fmla="*/ 66 w 266"/>
              <a:gd name="T25" fmla="*/ 192 h 334"/>
              <a:gd name="T26" fmla="*/ 133 w 266"/>
              <a:gd name="T27" fmla="*/ 92 h 334"/>
              <a:gd name="T28" fmla="*/ 200 w 266"/>
              <a:gd name="T29" fmla="*/ 19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6" h="334">
                <a:moveTo>
                  <a:pt x="233" y="200"/>
                </a:moveTo>
                <a:cubicBezTo>
                  <a:pt x="233" y="147"/>
                  <a:pt x="161" y="53"/>
                  <a:pt x="133" y="35"/>
                </a:cubicBezTo>
                <a:cubicBezTo>
                  <a:pt x="105" y="53"/>
                  <a:pt x="33" y="147"/>
                  <a:pt x="33" y="200"/>
                </a:cubicBezTo>
                <a:cubicBezTo>
                  <a:pt x="33" y="255"/>
                  <a:pt x="78" y="300"/>
                  <a:pt x="133" y="300"/>
                </a:cubicBezTo>
                <a:cubicBezTo>
                  <a:pt x="188" y="300"/>
                  <a:pt x="233" y="255"/>
                  <a:pt x="233" y="200"/>
                </a:cubicBezTo>
                <a:close/>
                <a:moveTo>
                  <a:pt x="266" y="200"/>
                </a:moveTo>
                <a:cubicBezTo>
                  <a:pt x="266" y="274"/>
                  <a:pt x="207" y="334"/>
                  <a:pt x="133" y="334"/>
                </a:cubicBezTo>
                <a:cubicBezTo>
                  <a:pt x="59" y="334"/>
                  <a:pt x="0" y="274"/>
                  <a:pt x="0" y="200"/>
                </a:cubicBezTo>
                <a:cubicBezTo>
                  <a:pt x="0" y="127"/>
                  <a:pt x="100" y="0"/>
                  <a:pt x="133" y="0"/>
                </a:cubicBezTo>
                <a:cubicBezTo>
                  <a:pt x="166" y="0"/>
                  <a:pt x="266" y="127"/>
                  <a:pt x="266" y="200"/>
                </a:cubicBezTo>
                <a:close/>
                <a:moveTo>
                  <a:pt x="200" y="192"/>
                </a:moveTo>
                <a:cubicBezTo>
                  <a:pt x="200" y="229"/>
                  <a:pt x="170" y="259"/>
                  <a:pt x="133" y="259"/>
                </a:cubicBezTo>
                <a:cubicBezTo>
                  <a:pt x="96" y="259"/>
                  <a:pt x="66" y="229"/>
                  <a:pt x="66" y="192"/>
                </a:cubicBezTo>
                <a:cubicBezTo>
                  <a:pt x="66" y="155"/>
                  <a:pt x="116" y="92"/>
                  <a:pt x="133" y="92"/>
                </a:cubicBezTo>
                <a:cubicBezTo>
                  <a:pt x="150" y="92"/>
                  <a:pt x="200" y="155"/>
                  <a:pt x="200" y="19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1">
            <a:extLst>
              <a:ext uri="{FF2B5EF4-FFF2-40B4-BE49-F238E27FC236}">
                <a16:creationId xmlns:a16="http://schemas.microsoft.com/office/drawing/2014/main" id="{8F8DB344-88C4-466B-9DCB-E9EB47062545}"/>
              </a:ext>
            </a:extLst>
          </p:cNvPr>
          <p:cNvSpPr>
            <a:spLocks noChangeAspect="1" noEditPoints="1"/>
          </p:cNvSpPr>
          <p:nvPr/>
        </p:nvSpPr>
        <p:spPr bwMode="auto">
          <a:xfrm>
            <a:off x="4203701" y="2533650"/>
            <a:ext cx="176213" cy="127000"/>
          </a:xfrm>
          <a:custGeom>
            <a:avLst/>
            <a:gdLst>
              <a:gd name="T0" fmla="*/ 200 w 233"/>
              <a:gd name="T1" fmla="*/ 67 h 167"/>
              <a:gd name="T2" fmla="*/ 167 w 233"/>
              <a:gd name="T3" fmla="*/ 67 h 167"/>
              <a:gd name="T4" fmla="*/ 167 w 233"/>
              <a:gd name="T5" fmla="*/ 34 h 167"/>
              <a:gd name="T6" fmla="*/ 200 w 233"/>
              <a:gd name="T7" fmla="*/ 34 h 167"/>
              <a:gd name="T8" fmla="*/ 200 w 233"/>
              <a:gd name="T9" fmla="*/ 67 h 167"/>
              <a:gd name="T10" fmla="*/ 133 w 233"/>
              <a:gd name="T11" fmla="*/ 67 h 167"/>
              <a:gd name="T12" fmla="*/ 100 w 233"/>
              <a:gd name="T13" fmla="*/ 67 h 167"/>
              <a:gd name="T14" fmla="*/ 100 w 233"/>
              <a:gd name="T15" fmla="*/ 34 h 167"/>
              <a:gd name="T16" fmla="*/ 133 w 233"/>
              <a:gd name="T17" fmla="*/ 34 h 167"/>
              <a:gd name="T18" fmla="*/ 133 w 233"/>
              <a:gd name="T19" fmla="*/ 67 h 167"/>
              <a:gd name="T20" fmla="*/ 67 w 233"/>
              <a:gd name="T21" fmla="*/ 67 h 167"/>
              <a:gd name="T22" fmla="*/ 33 w 233"/>
              <a:gd name="T23" fmla="*/ 67 h 167"/>
              <a:gd name="T24" fmla="*/ 33 w 233"/>
              <a:gd name="T25" fmla="*/ 34 h 167"/>
              <a:gd name="T26" fmla="*/ 67 w 233"/>
              <a:gd name="T27" fmla="*/ 34 h 167"/>
              <a:gd name="T28" fmla="*/ 67 w 233"/>
              <a:gd name="T29" fmla="*/ 67 h 167"/>
              <a:gd name="T30" fmla="*/ 67 w 233"/>
              <a:gd name="T31" fmla="*/ 134 h 167"/>
              <a:gd name="T32" fmla="*/ 33 w 233"/>
              <a:gd name="T33" fmla="*/ 134 h 167"/>
              <a:gd name="T34" fmla="*/ 33 w 233"/>
              <a:gd name="T35" fmla="*/ 100 h 167"/>
              <a:gd name="T36" fmla="*/ 67 w 233"/>
              <a:gd name="T37" fmla="*/ 100 h 167"/>
              <a:gd name="T38" fmla="*/ 67 w 233"/>
              <a:gd name="T39" fmla="*/ 134 h 167"/>
              <a:gd name="T40" fmla="*/ 0 w 233"/>
              <a:gd name="T41" fmla="*/ 0 h 167"/>
              <a:gd name="T42" fmla="*/ 0 w 233"/>
              <a:gd name="T43" fmla="*/ 167 h 167"/>
              <a:gd name="T44" fmla="*/ 100 w 233"/>
              <a:gd name="T45" fmla="*/ 167 h 167"/>
              <a:gd name="T46" fmla="*/ 100 w 233"/>
              <a:gd name="T47" fmla="*/ 100 h 167"/>
              <a:gd name="T48" fmla="*/ 233 w 233"/>
              <a:gd name="T49" fmla="*/ 100 h 167"/>
              <a:gd name="T50" fmla="*/ 233 w 233"/>
              <a:gd name="T51" fmla="*/ 0 h 167"/>
              <a:gd name="T52" fmla="*/ 0 w 233"/>
              <a:gd name="T5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 h="167">
                <a:moveTo>
                  <a:pt x="200" y="67"/>
                </a:moveTo>
                <a:lnTo>
                  <a:pt x="167" y="67"/>
                </a:lnTo>
                <a:lnTo>
                  <a:pt x="167" y="34"/>
                </a:lnTo>
                <a:lnTo>
                  <a:pt x="200" y="34"/>
                </a:lnTo>
                <a:lnTo>
                  <a:pt x="200" y="67"/>
                </a:lnTo>
                <a:close/>
                <a:moveTo>
                  <a:pt x="133" y="67"/>
                </a:moveTo>
                <a:lnTo>
                  <a:pt x="100" y="67"/>
                </a:lnTo>
                <a:lnTo>
                  <a:pt x="100" y="34"/>
                </a:lnTo>
                <a:lnTo>
                  <a:pt x="133" y="34"/>
                </a:lnTo>
                <a:lnTo>
                  <a:pt x="133" y="67"/>
                </a:lnTo>
                <a:close/>
                <a:moveTo>
                  <a:pt x="67" y="67"/>
                </a:moveTo>
                <a:lnTo>
                  <a:pt x="33" y="67"/>
                </a:lnTo>
                <a:lnTo>
                  <a:pt x="33" y="34"/>
                </a:lnTo>
                <a:lnTo>
                  <a:pt x="67" y="34"/>
                </a:lnTo>
                <a:lnTo>
                  <a:pt x="67" y="67"/>
                </a:lnTo>
                <a:close/>
                <a:moveTo>
                  <a:pt x="67" y="134"/>
                </a:moveTo>
                <a:lnTo>
                  <a:pt x="33" y="134"/>
                </a:lnTo>
                <a:lnTo>
                  <a:pt x="33" y="100"/>
                </a:lnTo>
                <a:lnTo>
                  <a:pt x="67" y="100"/>
                </a:lnTo>
                <a:lnTo>
                  <a:pt x="67" y="134"/>
                </a:lnTo>
                <a:close/>
                <a:moveTo>
                  <a:pt x="0" y="0"/>
                </a:moveTo>
                <a:lnTo>
                  <a:pt x="0" y="167"/>
                </a:lnTo>
                <a:lnTo>
                  <a:pt x="100" y="167"/>
                </a:lnTo>
                <a:lnTo>
                  <a:pt x="100" y="100"/>
                </a:lnTo>
                <a:lnTo>
                  <a:pt x="233" y="100"/>
                </a:lnTo>
                <a:lnTo>
                  <a:pt x="2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2">
            <a:extLst>
              <a:ext uri="{FF2B5EF4-FFF2-40B4-BE49-F238E27FC236}">
                <a16:creationId xmlns:a16="http://schemas.microsoft.com/office/drawing/2014/main" id="{D873679F-54F3-461A-ABAA-B1B4E4F970B6}"/>
              </a:ext>
            </a:extLst>
          </p:cNvPr>
          <p:cNvSpPr>
            <a:spLocks noChangeAspect="1" noEditPoints="1"/>
          </p:cNvSpPr>
          <p:nvPr/>
        </p:nvSpPr>
        <p:spPr bwMode="auto">
          <a:xfrm>
            <a:off x="3700463" y="2533650"/>
            <a:ext cx="177800" cy="127000"/>
          </a:xfrm>
          <a:custGeom>
            <a:avLst/>
            <a:gdLst>
              <a:gd name="T0" fmla="*/ 200 w 234"/>
              <a:gd name="T1" fmla="*/ 134 h 167"/>
              <a:gd name="T2" fmla="*/ 167 w 234"/>
              <a:gd name="T3" fmla="*/ 134 h 167"/>
              <a:gd name="T4" fmla="*/ 167 w 234"/>
              <a:gd name="T5" fmla="*/ 101 h 167"/>
              <a:gd name="T6" fmla="*/ 200 w 234"/>
              <a:gd name="T7" fmla="*/ 101 h 167"/>
              <a:gd name="T8" fmla="*/ 200 w 234"/>
              <a:gd name="T9" fmla="*/ 134 h 167"/>
              <a:gd name="T10" fmla="*/ 134 w 234"/>
              <a:gd name="T11" fmla="*/ 67 h 167"/>
              <a:gd name="T12" fmla="*/ 100 w 234"/>
              <a:gd name="T13" fmla="*/ 67 h 167"/>
              <a:gd name="T14" fmla="*/ 100 w 234"/>
              <a:gd name="T15" fmla="*/ 34 h 167"/>
              <a:gd name="T16" fmla="*/ 134 w 234"/>
              <a:gd name="T17" fmla="*/ 34 h 167"/>
              <a:gd name="T18" fmla="*/ 134 w 234"/>
              <a:gd name="T19" fmla="*/ 67 h 167"/>
              <a:gd name="T20" fmla="*/ 134 w 234"/>
              <a:gd name="T21" fmla="*/ 134 h 167"/>
              <a:gd name="T22" fmla="*/ 100 w 234"/>
              <a:gd name="T23" fmla="*/ 134 h 167"/>
              <a:gd name="T24" fmla="*/ 100 w 234"/>
              <a:gd name="T25" fmla="*/ 101 h 167"/>
              <a:gd name="T26" fmla="*/ 134 w 234"/>
              <a:gd name="T27" fmla="*/ 101 h 167"/>
              <a:gd name="T28" fmla="*/ 134 w 234"/>
              <a:gd name="T29" fmla="*/ 134 h 167"/>
              <a:gd name="T30" fmla="*/ 67 w 234"/>
              <a:gd name="T31" fmla="*/ 67 h 167"/>
              <a:gd name="T32" fmla="*/ 34 w 234"/>
              <a:gd name="T33" fmla="*/ 67 h 167"/>
              <a:gd name="T34" fmla="*/ 34 w 234"/>
              <a:gd name="T35" fmla="*/ 34 h 167"/>
              <a:gd name="T36" fmla="*/ 67 w 234"/>
              <a:gd name="T37" fmla="*/ 34 h 167"/>
              <a:gd name="T38" fmla="*/ 67 w 234"/>
              <a:gd name="T39" fmla="*/ 67 h 167"/>
              <a:gd name="T40" fmla="*/ 167 w 234"/>
              <a:gd name="T41" fmla="*/ 67 h 167"/>
              <a:gd name="T42" fmla="*/ 167 w 234"/>
              <a:gd name="T43" fmla="*/ 0 h 167"/>
              <a:gd name="T44" fmla="*/ 0 w 234"/>
              <a:gd name="T45" fmla="*/ 0 h 167"/>
              <a:gd name="T46" fmla="*/ 0 w 234"/>
              <a:gd name="T47" fmla="*/ 100 h 167"/>
              <a:gd name="T48" fmla="*/ 67 w 234"/>
              <a:gd name="T49" fmla="*/ 100 h 167"/>
              <a:gd name="T50" fmla="*/ 67 w 234"/>
              <a:gd name="T51" fmla="*/ 167 h 167"/>
              <a:gd name="T52" fmla="*/ 234 w 234"/>
              <a:gd name="T53" fmla="*/ 167 h 167"/>
              <a:gd name="T54" fmla="*/ 234 w 234"/>
              <a:gd name="T55" fmla="*/ 67 h 167"/>
              <a:gd name="T56" fmla="*/ 167 w 234"/>
              <a:gd name="T57" fmla="*/ 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4" h="167">
                <a:moveTo>
                  <a:pt x="200" y="134"/>
                </a:moveTo>
                <a:lnTo>
                  <a:pt x="167" y="134"/>
                </a:lnTo>
                <a:lnTo>
                  <a:pt x="167" y="101"/>
                </a:lnTo>
                <a:lnTo>
                  <a:pt x="200" y="101"/>
                </a:lnTo>
                <a:lnTo>
                  <a:pt x="200" y="134"/>
                </a:lnTo>
                <a:close/>
                <a:moveTo>
                  <a:pt x="134" y="67"/>
                </a:moveTo>
                <a:lnTo>
                  <a:pt x="100" y="67"/>
                </a:lnTo>
                <a:lnTo>
                  <a:pt x="100" y="34"/>
                </a:lnTo>
                <a:lnTo>
                  <a:pt x="134" y="34"/>
                </a:lnTo>
                <a:lnTo>
                  <a:pt x="134" y="67"/>
                </a:lnTo>
                <a:close/>
                <a:moveTo>
                  <a:pt x="134" y="134"/>
                </a:moveTo>
                <a:lnTo>
                  <a:pt x="100" y="134"/>
                </a:lnTo>
                <a:lnTo>
                  <a:pt x="100" y="101"/>
                </a:lnTo>
                <a:lnTo>
                  <a:pt x="134" y="101"/>
                </a:lnTo>
                <a:lnTo>
                  <a:pt x="134" y="134"/>
                </a:lnTo>
                <a:close/>
                <a:moveTo>
                  <a:pt x="67" y="67"/>
                </a:moveTo>
                <a:lnTo>
                  <a:pt x="34" y="67"/>
                </a:lnTo>
                <a:lnTo>
                  <a:pt x="34" y="34"/>
                </a:lnTo>
                <a:lnTo>
                  <a:pt x="67" y="34"/>
                </a:lnTo>
                <a:lnTo>
                  <a:pt x="67" y="67"/>
                </a:lnTo>
                <a:close/>
                <a:moveTo>
                  <a:pt x="167" y="67"/>
                </a:moveTo>
                <a:lnTo>
                  <a:pt x="167" y="0"/>
                </a:lnTo>
                <a:lnTo>
                  <a:pt x="0" y="0"/>
                </a:lnTo>
                <a:lnTo>
                  <a:pt x="0" y="100"/>
                </a:lnTo>
                <a:lnTo>
                  <a:pt x="67" y="100"/>
                </a:lnTo>
                <a:lnTo>
                  <a:pt x="67" y="167"/>
                </a:lnTo>
                <a:lnTo>
                  <a:pt x="234" y="167"/>
                </a:lnTo>
                <a:lnTo>
                  <a:pt x="234" y="67"/>
                </a:lnTo>
                <a:lnTo>
                  <a:pt x="16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3">
            <a:extLst>
              <a:ext uri="{FF2B5EF4-FFF2-40B4-BE49-F238E27FC236}">
                <a16:creationId xmlns:a16="http://schemas.microsoft.com/office/drawing/2014/main" id="{12F40344-1B43-4BC1-BA99-19237B106C7B}"/>
              </a:ext>
            </a:extLst>
          </p:cNvPr>
          <p:cNvSpPr>
            <a:spLocks noChangeAspect="1" noEditPoints="1"/>
          </p:cNvSpPr>
          <p:nvPr/>
        </p:nvSpPr>
        <p:spPr bwMode="auto">
          <a:xfrm>
            <a:off x="8226426" y="2027238"/>
            <a:ext cx="177800" cy="125413"/>
          </a:xfrm>
          <a:custGeom>
            <a:avLst/>
            <a:gdLst>
              <a:gd name="T0" fmla="*/ 200 w 234"/>
              <a:gd name="T1" fmla="*/ 67 h 166"/>
              <a:gd name="T2" fmla="*/ 167 w 234"/>
              <a:gd name="T3" fmla="*/ 67 h 166"/>
              <a:gd name="T4" fmla="*/ 167 w 234"/>
              <a:gd name="T5" fmla="*/ 34 h 166"/>
              <a:gd name="T6" fmla="*/ 200 w 234"/>
              <a:gd name="T7" fmla="*/ 34 h 166"/>
              <a:gd name="T8" fmla="*/ 200 w 234"/>
              <a:gd name="T9" fmla="*/ 67 h 166"/>
              <a:gd name="T10" fmla="*/ 134 w 234"/>
              <a:gd name="T11" fmla="*/ 67 h 166"/>
              <a:gd name="T12" fmla="*/ 100 w 234"/>
              <a:gd name="T13" fmla="*/ 67 h 166"/>
              <a:gd name="T14" fmla="*/ 100 w 234"/>
              <a:gd name="T15" fmla="*/ 34 h 166"/>
              <a:gd name="T16" fmla="*/ 134 w 234"/>
              <a:gd name="T17" fmla="*/ 34 h 166"/>
              <a:gd name="T18" fmla="*/ 134 w 234"/>
              <a:gd name="T19" fmla="*/ 67 h 166"/>
              <a:gd name="T20" fmla="*/ 134 w 234"/>
              <a:gd name="T21" fmla="*/ 134 h 166"/>
              <a:gd name="T22" fmla="*/ 100 w 234"/>
              <a:gd name="T23" fmla="*/ 134 h 166"/>
              <a:gd name="T24" fmla="*/ 100 w 234"/>
              <a:gd name="T25" fmla="*/ 101 h 166"/>
              <a:gd name="T26" fmla="*/ 134 w 234"/>
              <a:gd name="T27" fmla="*/ 101 h 166"/>
              <a:gd name="T28" fmla="*/ 134 w 234"/>
              <a:gd name="T29" fmla="*/ 134 h 166"/>
              <a:gd name="T30" fmla="*/ 67 w 234"/>
              <a:gd name="T31" fmla="*/ 134 h 166"/>
              <a:gd name="T32" fmla="*/ 34 w 234"/>
              <a:gd name="T33" fmla="*/ 134 h 166"/>
              <a:gd name="T34" fmla="*/ 34 w 234"/>
              <a:gd name="T35" fmla="*/ 101 h 166"/>
              <a:gd name="T36" fmla="*/ 67 w 234"/>
              <a:gd name="T37" fmla="*/ 101 h 166"/>
              <a:gd name="T38" fmla="*/ 67 w 234"/>
              <a:gd name="T39" fmla="*/ 134 h 166"/>
              <a:gd name="T40" fmla="*/ 67 w 234"/>
              <a:gd name="T41" fmla="*/ 0 h 166"/>
              <a:gd name="T42" fmla="*/ 67 w 234"/>
              <a:gd name="T43" fmla="*/ 66 h 166"/>
              <a:gd name="T44" fmla="*/ 0 w 234"/>
              <a:gd name="T45" fmla="*/ 66 h 166"/>
              <a:gd name="T46" fmla="*/ 0 w 234"/>
              <a:gd name="T47" fmla="*/ 166 h 166"/>
              <a:gd name="T48" fmla="*/ 167 w 234"/>
              <a:gd name="T49" fmla="*/ 166 h 166"/>
              <a:gd name="T50" fmla="*/ 167 w 234"/>
              <a:gd name="T51" fmla="*/ 100 h 166"/>
              <a:gd name="T52" fmla="*/ 234 w 234"/>
              <a:gd name="T53" fmla="*/ 100 h 166"/>
              <a:gd name="T54" fmla="*/ 234 w 234"/>
              <a:gd name="T55" fmla="*/ 0 h 166"/>
              <a:gd name="T56" fmla="*/ 67 w 234"/>
              <a:gd name="T5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4" h="166">
                <a:moveTo>
                  <a:pt x="200" y="67"/>
                </a:moveTo>
                <a:lnTo>
                  <a:pt x="167" y="67"/>
                </a:lnTo>
                <a:lnTo>
                  <a:pt x="167" y="34"/>
                </a:lnTo>
                <a:lnTo>
                  <a:pt x="200" y="34"/>
                </a:lnTo>
                <a:lnTo>
                  <a:pt x="200" y="67"/>
                </a:lnTo>
                <a:close/>
                <a:moveTo>
                  <a:pt x="134" y="67"/>
                </a:moveTo>
                <a:lnTo>
                  <a:pt x="100" y="67"/>
                </a:lnTo>
                <a:lnTo>
                  <a:pt x="100" y="34"/>
                </a:lnTo>
                <a:lnTo>
                  <a:pt x="134" y="34"/>
                </a:lnTo>
                <a:lnTo>
                  <a:pt x="134" y="67"/>
                </a:lnTo>
                <a:close/>
                <a:moveTo>
                  <a:pt x="134" y="134"/>
                </a:moveTo>
                <a:lnTo>
                  <a:pt x="100" y="134"/>
                </a:lnTo>
                <a:lnTo>
                  <a:pt x="100" y="101"/>
                </a:lnTo>
                <a:lnTo>
                  <a:pt x="134" y="101"/>
                </a:lnTo>
                <a:lnTo>
                  <a:pt x="134" y="134"/>
                </a:lnTo>
                <a:close/>
                <a:moveTo>
                  <a:pt x="67" y="134"/>
                </a:moveTo>
                <a:lnTo>
                  <a:pt x="34" y="134"/>
                </a:lnTo>
                <a:lnTo>
                  <a:pt x="34" y="101"/>
                </a:lnTo>
                <a:lnTo>
                  <a:pt x="67" y="101"/>
                </a:lnTo>
                <a:lnTo>
                  <a:pt x="67" y="134"/>
                </a:lnTo>
                <a:close/>
                <a:moveTo>
                  <a:pt x="67" y="0"/>
                </a:moveTo>
                <a:lnTo>
                  <a:pt x="67" y="66"/>
                </a:lnTo>
                <a:lnTo>
                  <a:pt x="0" y="66"/>
                </a:lnTo>
                <a:lnTo>
                  <a:pt x="0" y="166"/>
                </a:lnTo>
                <a:lnTo>
                  <a:pt x="167" y="166"/>
                </a:lnTo>
                <a:lnTo>
                  <a:pt x="167" y="100"/>
                </a:lnTo>
                <a:lnTo>
                  <a:pt x="234" y="100"/>
                </a:lnTo>
                <a:lnTo>
                  <a:pt x="234" y="0"/>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4">
            <a:extLst>
              <a:ext uri="{FF2B5EF4-FFF2-40B4-BE49-F238E27FC236}">
                <a16:creationId xmlns:a16="http://schemas.microsoft.com/office/drawing/2014/main" id="{FB644128-5A91-49B8-8830-D34584EB8D01}"/>
              </a:ext>
            </a:extLst>
          </p:cNvPr>
          <p:cNvSpPr>
            <a:spLocks noChangeAspect="1" noEditPoints="1"/>
          </p:cNvSpPr>
          <p:nvPr/>
        </p:nvSpPr>
        <p:spPr bwMode="auto">
          <a:xfrm>
            <a:off x="7724776" y="2027238"/>
            <a:ext cx="125413" cy="125413"/>
          </a:xfrm>
          <a:custGeom>
            <a:avLst/>
            <a:gdLst>
              <a:gd name="T0" fmla="*/ 135 w 166"/>
              <a:gd name="T1" fmla="*/ 67 h 166"/>
              <a:gd name="T2" fmla="*/ 101 w 166"/>
              <a:gd name="T3" fmla="*/ 67 h 166"/>
              <a:gd name="T4" fmla="*/ 101 w 166"/>
              <a:gd name="T5" fmla="*/ 34 h 166"/>
              <a:gd name="T6" fmla="*/ 135 w 166"/>
              <a:gd name="T7" fmla="*/ 34 h 166"/>
              <a:gd name="T8" fmla="*/ 135 w 166"/>
              <a:gd name="T9" fmla="*/ 67 h 166"/>
              <a:gd name="T10" fmla="*/ 135 w 166"/>
              <a:gd name="T11" fmla="*/ 134 h 166"/>
              <a:gd name="T12" fmla="*/ 101 w 166"/>
              <a:gd name="T13" fmla="*/ 134 h 166"/>
              <a:gd name="T14" fmla="*/ 101 w 166"/>
              <a:gd name="T15" fmla="*/ 101 h 166"/>
              <a:gd name="T16" fmla="*/ 135 w 166"/>
              <a:gd name="T17" fmla="*/ 101 h 166"/>
              <a:gd name="T18" fmla="*/ 135 w 166"/>
              <a:gd name="T19" fmla="*/ 134 h 166"/>
              <a:gd name="T20" fmla="*/ 68 w 166"/>
              <a:gd name="T21" fmla="*/ 67 h 166"/>
              <a:gd name="T22" fmla="*/ 35 w 166"/>
              <a:gd name="T23" fmla="*/ 67 h 166"/>
              <a:gd name="T24" fmla="*/ 35 w 166"/>
              <a:gd name="T25" fmla="*/ 34 h 166"/>
              <a:gd name="T26" fmla="*/ 68 w 166"/>
              <a:gd name="T27" fmla="*/ 34 h 166"/>
              <a:gd name="T28" fmla="*/ 68 w 166"/>
              <a:gd name="T29" fmla="*/ 67 h 166"/>
              <a:gd name="T30" fmla="*/ 68 w 166"/>
              <a:gd name="T31" fmla="*/ 134 h 166"/>
              <a:gd name="T32" fmla="*/ 35 w 166"/>
              <a:gd name="T33" fmla="*/ 134 h 166"/>
              <a:gd name="T34" fmla="*/ 35 w 166"/>
              <a:gd name="T35" fmla="*/ 101 h 166"/>
              <a:gd name="T36" fmla="*/ 68 w 166"/>
              <a:gd name="T37" fmla="*/ 101 h 166"/>
              <a:gd name="T38" fmla="*/ 68 w 166"/>
              <a:gd name="T39" fmla="*/ 134 h 166"/>
              <a:gd name="T40" fmla="*/ 0 w 166"/>
              <a:gd name="T41" fmla="*/ 166 h 166"/>
              <a:gd name="T42" fmla="*/ 166 w 166"/>
              <a:gd name="T43" fmla="*/ 166 h 166"/>
              <a:gd name="T44" fmla="*/ 166 w 166"/>
              <a:gd name="T45" fmla="*/ 0 h 166"/>
              <a:gd name="T46" fmla="*/ 0 w 166"/>
              <a:gd name="T47" fmla="*/ 0 h 166"/>
              <a:gd name="T48" fmla="*/ 0 w 166"/>
              <a:gd name="T4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166">
                <a:moveTo>
                  <a:pt x="135" y="67"/>
                </a:moveTo>
                <a:lnTo>
                  <a:pt x="101" y="67"/>
                </a:lnTo>
                <a:lnTo>
                  <a:pt x="101" y="34"/>
                </a:lnTo>
                <a:lnTo>
                  <a:pt x="135" y="34"/>
                </a:lnTo>
                <a:lnTo>
                  <a:pt x="135" y="67"/>
                </a:lnTo>
                <a:close/>
                <a:moveTo>
                  <a:pt x="135" y="134"/>
                </a:moveTo>
                <a:lnTo>
                  <a:pt x="101" y="134"/>
                </a:lnTo>
                <a:lnTo>
                  <a:pt x="101" y="101"/>
                </a:lnTo>
                <a:lnTo>
                  <a:pt x="135" y="101"/>
                </a:lnTo>
                <a:lnTo>
                  <a:pt x="135" y="134"/>
                </a:lnTo>
                <a:close/>
                <a:moveTo>
                  <a:pt x="68" y="67"/>
                </a:moveTo>
                <a:lnTo>
                  <a:pt x="35" y="67"/>
                </a:lnTo>
                <a:lnTo>
                  <a:pt x="35" y="34"/>
                </a:lnTo>
                <a:lnTo>
                  <a:pt x="68" y="34"/>
                </a:lnTo>
                <a:lnTo>
                  <a:pt x="68" y="67"/>
                </a:lnTo>
                <a:close/>
                <a:moveTo>
                  <a:pt x="68" y="134"/>
                </a:moveTo>
                <a:lnTo>
                  <a:pt x="35" y="134"/>
                </a:lnTo>
                <a:lnTo>
                  <a:pt x="35" y="101"/>
                </a:lnTo>
                <a:lnTo>
                  <a:pt x="68" y="101"/>
                </a:lnTo>
                <a:lnTo>
                  <a:pt x="68" y="134"/>
                </a:lnTo>
                <a:close/>
                <a:moveTo>
                  <a:pt x="0" y="166"/>
                </a:moveTo>
                <a:lnTo>
                  <a:pt x="166" y="166"/>
                </a:lnTo>
                <a:lnTo>
                  <a:pt x="166" y="0"/>
                </a:lnTo>
                <a:lnTo>
                  <a:pt x="0" y="0"/>
                </a:lnTo>
                <a:lnTo>
                  <a:pt x="0"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5">
            <a:extLst>
              <a:ext uri="{FF2B5EF4-FFF2-40B4-BE49-F238E27FC236}">
                <a16:creationId xmlns:a16="http://schemas.microsoft.com/office/drawing/2014/main" id="{2524B623-73F4-49DF-8F57-FE1D872883AA}"/>
              </a:ext>
            </a:extLst>
          </p:cNvPr>
          <p:cNvSpPr>
            <a:spLocks noChangeAspect="1" noEditPoints="1"/>
          </p:cNvSpPr>
          <p:nvPr/>
        </p:nvSpPr>
        <p:spPr bwMode="auto">
          <a:xfrm>
            <a:off x="7221538" y="2027238"/>
            <a:ext cx="250825" cy="252413"/>
          </a:xfrm>
          <a:custGeom>
            <a:avLst/>
            <a:gdLst>
              <a:gd name="T0" fmla="*/ 233 w 333"/>
              <a:gd name="T1" fmla="*/ 166 h 333"/>
              <a:gd name="T2" fmla="*/ 250 w 333"/>
              <a:gd name="T3" fmla="*/ 150 h 333"/>
              <a:gd name="T4" fmla="*/ 265 w 333"/>
              <a:gd name="T5" fmla="*/ 150 h 333"/>
              <a:gd name="T6" fmla="*/ 183 w 333"/>
              <a:gd name="T7" fmla="*/ 68 h 333"/>
              <a:gd name="T8" fmla="*/ 183 w 333"/>
              <a:gd name="T9" fmla="*/ 83 h 333"/>
              <a:gd name="T10" fmla="*/ 167 w 333"/>
              <a:gd name="T11" fmla="*/ 100 h 333"/>
              <a:gd name="T12" fmla="*/ 150 w 333"/>
              <a:gd name="T13" fmla="*/ 83 h 333"/>
              <a:gd name="T14" fmla="*/ 150 w 333"/>
              <a:gd name="T15" fmla="*/ 68 h 333"/>
              <a:gd name="T16" fmla="*/ 68 w 333"/>
              <a:gd name="T17" fmla="*/ 150 h 333"/>
              <a:gd name="T18" fmla="*/ 83 w 333"/>
              <a:gd name="T19" fmla="*/ 150 h 333"/>
              <a:gd name="T20" fmla="*/ 100 w 333"/>
              <a:gd name="T21" fmla="*/ 166 h 333"/>
              <a:gd name="T22" fmla="*/ 83 w 333"/>
              <a:gd name="T23" fmla="*/ 183 h 333"/>
              <a:gd name="T24" fmla="*/ 68 w 333"/>
              <a:gd name="T25" fmla="*/ 183 h 333"/>
              <a:gd name="T26" fmla="*/ 150 w 333"/>
              <a:gd name="T27" fmla="*/ 265 h 333"/>
              <a:gd name="T28" fmla="*/ 150 w 333"/>
              <a:gd name="T29" fmla="*/ 250 h 333"/>
              <a:gd name="T30" fmla="*/ 167 w 333"/>
              <a:gd name="T31" fmla="*/ 233 h 333"/>
              <a:gd name="T32" fmla="*/ 183 w 333"/>
              <a:gd name="T33" fmla="*/ 250 h 333"/>
              <a:gd name="T34" fmla="*/ 183 w 333"/>
              <a:gd name="T35" fmla="*/ 265 h 333"/>
              <a:gd name="T36" fmla="*/ 265 w 333"/>
              <a:gd name="T37" fmla="*/ 183 h 333"/>
              <a:gd name="T38" fmla="*/ 250 w 333"/>
              <a:gd name="T39" fmla="*/ 183 h 333"/>
              <a:gd name="T40" fmla="*/ 233 w 333"/>
              <a:gd name="T41" fmla="*/ 166 h 333"/>
              <a:gd name="T42" fmla="*/ 333 w 333"/>
              <a:gd name="T43" fmla="*/ 166 h 333"/>
              <a:gd name="T44" fmla="*/ 317 w 333"/>
              <a:gd name="T45" fmla="*/ 183 h 333"/>
              <a:gd name="T46" fmla="*/ 299 w 333"/>
              <a:gd name="T47" fmla="*/ 183 h 333"/>
              <a:gd name="T48" fmla="*/ 183 w 333"/>
              <a:gd name="T49" fmla="*/ 299 h 333"/>
              <a:gd name="T50" fmla="*/ 183 w 333"/>
              <a:gd name="T51" fmla="*/ 316 h 333"/>
              <a:gd name="T52" fmla="*/ 167 w 333"/>
              <a:gd name="T53" fmla="*/ 333 h 333"/>
              <a:gd name="T54" fmla="*/ 150 w 333"/>
              <a:gd name="T55" fmla="*/ 316 h 333"/>
              <a:gd name="T56" fmla="*/ 150 w 333"/>
              <a:gd name="T57" fmla="*/ 299 h 333"/>
              <a:gd name="T58" fmla="*/ 34 w 333"/>
              <a:gd name="T59" fmla="*/ 183 h 333"/>
              <a:gd name="T60" fmla="*/ 17 w 333"/>
              <a:gd name="T61" fmla="*/ 183 h 333"/>
              <a:gd name="T62" fmla="*/ 0 w 333"/>
              <a:gd name="T63" fmla="*/ 166 h 333"/>
              <a:gd name="T64" fmla="*/ 17 w 333"/>
              <a:gd name="T65" fmla="*/ 150 h 333"/>
              <a:gd name="T66" fmla="*/ 34 w 333"/>
              <a:gd name="T67" fmla="*/ 150 h 333"/>
              <a:gd name="T68" fmla="*/ 150 w 333"/>
              <a:gd name="T69" fmla="*/ 34 h 333"/>
              <a:gd name="T70" fmla="*/ 150 w 333"/>
              <a:gd name="T71" fmla="*/ 16 h 333"/>
              <a:gd name="T72" fmla="*/ 167 w 333"/>
              <a:gd name="T73" fmla="*/ 0 h 333"/>
              <a:gd name="T74" fmla="*/ 183 w 333"/>
              <a:gd name="T75" fmla="*/ 16 h 333"/>
              <a:gd name="T76" fmla="*/ 183 w 333"/>
              <a:gd name="T77" fmla="*/ 34 h 333"/>
              <a:gd name="T78" fmla="*/ 299 w 333"/>
              <a:gd name="T79" fmla="*/ 150 h 333"/>
              <a:gd name="T80" fmla="*/ 317 w 333"/>
              <a:gd name="T81" fmla="*/ 150 h 333"/>
              <a:gd name="T82" fmla="*/ 333 w 333"/>
              <a:gd name="T83" fmla="*/ 166 h 333"/>
              <a:gd name="T84" fmla="*/ 217 w 333"/>
              <a:gd name="T85" fmla="*/ 166 h 333"/>
              <a:gd name="T86" fmla="*/ 200 w 333"/>
              <a:gd name="T87" fmla="*/ 183 h 333"/>
              <a:gd name="T88" fmla="*/ 183 w 333"/>
              <a:gd name="T89" fmla="*/ 183 h 333"/>
              <a:gd name="T90" fmla="*/ 183 w 333"/>
              <a:gd name="T91" fmla="*/ 200 h 333"/>
              <a:gd name="T92" fmla="*/ 167 w 333"/>
              <a:gd name="T93" fmla="*/ 216 h 333"/>
              <a:gd name="T94" fmla="*/ 150 w 333"/>
              <a:gd name="T95" fmla="*/ 200 h 333"/>
              <a:gd name="T96" fmla="*/ 150 w 333"/>
              <a:gd name="T97" fmla="*/ 183 h 333"/>
              <a:gd name="T98" fmla="*/ 133 w 333"/>
              <a:gd name="T99" fmla="*/ 183 h 333"/>
              <a:gd name="T100" fmla="*/ 117 w 333"/>
              <a:gd name="T101" fmla="*/ 166 h 333"/>
              <a:gd name="T102" fmla="*/ 133 w 333"/>
              <a:gd name="T103" fmla="*/ 150 h 333"/>
              <a:gd name="T104" fmla="*/ 150 w 333"/>
              <a:gd name="T105" fmla="*/ 150 h 333"/>
              <a:gd name="T106" fmla="*/ 150 w 333"/>
              <a:gd name="T107" fmla="*/ 133 h 333"/>
              <a:gd name="T108" fmla="*/ 167 w 333"/>
              <a:gd name="T109" fmla="*/ 116 h 333"/>
              <a:gd name="T110" fmla="*/ 183 w 333"/>
              <a:gd name="T111" fmla="*/ 133 h 333"/>
              <a:gd name="T112" fmla="*/ 183 w 333"/>
              <a:gd name="T113" fmla="*/ 150 h 333"/>
              <a:gd name="T114" fmla="*/ 200 w 333"/>
              <a:gd name="T115" fmla="*/ 150 h 333"/>
              <a:gd name="T116" fmla="*/ 217 w 333"/>
              <a:gd name="T117"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33">
                <a:moveTo>
                  <a:pt x="233" y="166"/>
                </a:moveTo>
                <a:cubicBezTo>
                  <a:pt x="233" y="157"/>
                  <a:pt x="241" y="150"/>
                  <a:pt x="250" y="150"/>
                </a:cubicBezTo>
                <a:lnTo>
                  <a:pt x="265" y="150"/>
                </a:lnTo>
                <a:cubicBezTo>
                  <a:pt x="258" y="108"/>
                  <a:pt x="225" y="75"/>
                  <a:pt x="183" y="68"/>
                </a:cubicBezTo>
                <a:lnTo>
                  <a:pt x="183" y="83"/>
                </a:lnTo>
                <a:cubicBezTo>
                  <a:pt x="183" y="92"/>
                  <a:pt x="176" y="100"/>
                  <a:pt x="167" y="100"/>
                </a:cubicBezTo>
                <a:cubicBezTo>
                  <a:pt x="157" y="100"/>
                  <a:pt x="150" y="92"/>
                  <a:pt x="150" y="83"/>
                </a:cubicBezTo>
                <a:lnTo>
                  <a:pt x="150" y="68"/>
                </a:lnTo>
                <a:cubicBezTo>
                  <a:pt x="108" y="75"/>
                  <a:pt x="75" y="108"/>
                  <a:pt x="68" y="150"/>
                </a:cubicBezTo>
                <a:lnTo>
                  <a:pt x="83" y="150"/>
                </a:lnTo>
                <a:cubicBezTo>
                  <a:pt x="93" y="150"/>
                  <a:pt x="100" y="157"/>
                  <a:pt x="100" y="166"/>
                </a:cubicBezTo>
                <a:cubicBezTo>
                  <a:pt x="100" y="176"/>
                  <a:pt x="93" y="183"/>
                  <a:pt x="83" y="183"/>
                </a:cubicBezTo>
                <a:lnTo>
                  <a:pt x="68" y="183"/>
                </a:lnTo>
                <a:cubicBezTo>
                  <a:pt x="75" y="225"/>
                  <a:pt x="108" y="258"/>
                  <a:pt x="150" y="265"/>
                </a:cubicBezTo>
                <a:lnTo>
                  <a:pt x="150" y="250"/>
                </a:lnTo>
                <a:cubicBezTo>
                  <a:pt x="150" y="240"/>
                  <a:pt x="157" y="233"/>
                  <a:pt x="167" y="233"/>
                </a:cubicBezTo>
                <a:cubicBezTo>
                  <a:pt x="176" y="233"/>
                  <a:pt x="183" y="240"/>
                  <a:pt x="183" y="250"/>
                </a:cubicBezTo>
                <a:lnTo>
                  <a:pt x="183" y="265"/>
                </a:lnTo>
                <a:cubicBezTo>
                  <a:pt x="225" y="258"/>
                  <a:pt x="258" y="225"/>
                  <a:pt x="265" y="183"/>
                </a:cubicBezTo>
                <a:lnTo>
                  <a:pt x="250" y="183"/>
                </a:lnTo>
                <a:cubicBezTo>
                  <a:pt x="241" y="183"/>
                  <a:pt x="233" y="176"/>
                  <a:pt x="233" y="166"/>
                </a:cubicBezTo>
                <a:close/>
                <a:moveTo>
                  <a:pt x="333" y="166"/>
                </a:moveTo>
                <a:cubicBezTo>
                  <a:pt x="333" y="176"/>
                  <a:pt x="326" y="183"/>
                  <a:pt x="317" y="183"/>
                </a:cubicBezTo>
                <a:lnTo>
                  <a:pt x="299" y="183"/>
                </a:lnTo>
                <a:cubicBezTo>
                  <a:pt x="291" y="243"/>
                  <a:pt x="244" y="291"/>
                  <a:pt x="183" y="299"/>
                </a:cubicBezTo>
                <a:lnTo>
                  <a:pt x="183" y="316"/>
                </a:lnTo>
                <a:cubicBezTo>
                  <a:pt x="183" y="326"/>
                  <a:pt x="176" y="333"/>
                  <a:pt x="167" y="333"/>
                </a:cubicBezTo>
                <a:cubicBezTo>
                  <a:pt x="157" y="333"/>
                  <a:pt x="150" y="326"/>
                  <a:pt x="150" y="316"/>
                </a:cubicBezTo>
                <a:lnTo>
                  <a:pt x="150" y="299"/>
                </a:lnTo>
                <a:cubicBezTo>
                  <a:pt x="90" y="291"/>
                  <a:pt x="42" y="243"/>
                  <a:pt x="34" y="183"/>
                </a:cubicBezTo>
                <a:lnTo>
                  <a:pt x="17" y="183"/>
                </a:lnTo>
                <a:cubicBezTo>
                  <a:pt x="7" y="183"/>
                  <a:pt x="0" y="176"/>
                  <a:pt x="0" y="166"/>
                </a:cubicBezTo>
                <a:cubicBezTo>
                  <a:pt x="0" y="157"/>
                  <a:pt x="7" y="150"/>
                  <a:pt x="17" y="150"/>
                </a:cubicBezTo>
                <a:lnTo>
                  <a:pt x="34" y="150"/>
                </a:lnTo>
                <a:cubicBezTo>
                  <a:pt x="42" y="89"/>
                  <a:pt x="90" y="42"/>
                  <a:pt x="150" y="34"/>
                </a:cubicBezTo>
                <a:lnTo>
                  <a:pt x="150" y="16"/>
                </a:lnTo>
                <a:cubicBezTo>
                  <a:pt x="150" y="7"/>
                  <a:pt x="157" y="0"/>
                  <a:pt x="167" y="0"/>
                </a:cubicBezTo>
                <a:cubicBezTo>
                  <a:pt x="176" y="0"/>
                  <a:pt x="183" y="7"/>
                  <a:pt x="183" y="16"/>
                </a:cubicBezTo>
                <a:lnTo>
                  <a:pt x="183" y="34"/>
                </a:lnTo>
                <a:cubicBezTo>
                  <a:pt x="244" y="42"/>
                  <a:pt x="291" y="89"/>
                  <a:pt x="299" y="150"/>
                </a:cubicBezTo>
                <a:lnTo>
                  <a:pt x="317" y="150"/>
                </a:lnTo>
                <a:cubicBezTo>
                  <a:pt x="326" y="150"/>
                  <a:pt x="333" y="157"/>
                  <a:pt x="333" y="166"/>
                </a:cubicBezTo>
                <a:close/>
                <a:moveTo>
                  <a:pt x="217" y="166"/>
                </a:moveTo>
                <a:cubicBezTo>
                  <a:pt x="217" y="176"/>
                  <a:pt x="209" y="183"/>
                  <a:pt x="200" y="183"/>
                </a:cubicBezTo>
                <a:lnTo>
                  <a:pt x="183" y="183"/>
                </a:lnTo>
                <a:lnTo>
                  <a:pt x="183" y="200"/>
                </a:lnTo>
                <a:cubicBezTo>
                  <a:pt x="183" y="209"/>
                  <a:pt x="176" y="216"/>
                  <a:pt x="167" y="216"/>
                </a:cubicBezTo>
                <a:cubicBezTo>
                  <a:pt x="157" y="216"/>
                  <a:pt x="150" y="209"/>
                  <a:pt x="150" y="200"/>
                </a:cubicBezTo>
                <a:lnTo>
                  <a:pt x="150" y="183"/>
                </a:lnTo>
                <a:lnTo>
                  <a:pt x="133" y="183"/>
                </a:lnTo>
                <a:cubicBezTo>
                  <a:pt x="124" y="183"/>
                  <a:pt x="117" y="176"/>
                  <a:pt x="117" y="166"/>
                </a:cubicBezTo>
                <a:cubicBezTo>
                  <a:pt x="117" y="157"/>
                  <a:pt x="124" y="150"/>
                  <a:pt x="133" y="150"/>
                </a:cubicBezTo>
                <a:lnTo>
                  <a:pt x="150" y="150"/>
                </a:lnTo>
                <a:lnTo>
                  <a:pt x="150" y="133"/>
                </a:lnTo>
                <a:cubicBezTo>
                  <a:pt x="150" y="124"/>
                  <a:pt x="157" y="116"/>
                  <a:pt x="167" y="116"/>
                </a:cubicBezTo>
                <a:cubicBezTo>
                  <a:pt x="176" y="116"/>
                  <a:pt x="183" y="124"/>
                  <a:pt x="183" y="133"/>
                </a:cubicBezTo>
                <a:lnTo>
                  <a:pt x="183" y="150"/>
                </a:lnTo>
                <a:lnTo>
                  <a:pt x="200" y="150"/>
                </a:lnTo>
                <a:cubicBezTo>
                  <a:pt x="209" y="150"/>
                  <a:pt x="217" y="157"/>
                  <a:pt x="217"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6">
            <a:extLst>
              <a:ext uri="{FF2B5EF4-FFF2-40B4-BE49-F238E27FC236}">
                <a16:creationId xmlns:a16="http://schemas.microsoft.com/office/drawing/2014/main" id="{933DD62F-ABF5-466C-8600-CDA09278DFCD}"/>
              </a:ext>
            </a:extLst>
          </p:cNvPr>
          <p:cNvSpPr>
            <a:spLocks noChangeAspect="1" noEditPoints="1"/>
          </p:cNvSpPr>
          <p:nvPr/>
        </p:nvSpPr>
        <p:spPr bwMode="auto">
          <a:xfrm>
            <a:off x="6718301" y="2027238"/>
            <a:ext cx="252413" cy="252413"/>
          </a:xfrm>
          <a:custGeom>
            <a:avLst/>
            <a:gdLst>
              <a:gd name="T0" fmla="*/ 184 w 334"/>
              <a:gd name="T1" fmla="*/ 166 h 333"/>
              <a:gd name="T2" fmla="*/ 167 w 334"/>
              <a:gd name="T3" fmla="*/ 183 h 333"/>
              <a:gd name="T4" fmla="*/ 150 w 334"/>
              <a:gd name="T5" fmla="*/ 166 h 333"/>
              <a:gd name="T6" fmla="*/ 167 w 334"/>
              <a:gd name="T7" fmla="*/ 150 h 333"/>
              <a:gd name="T8" fmla="*/ 184 w 334"/>
              <a:gd name="T9" fmla="*/ 166 h 333"/>
              <a:gd name="T10" fmla="*/ 250 w 334"/>
              <a:gd name="T11" fmla="*/ 183 h 333"/>
              <a:gd name="T12" fmla="*/ 265 w 334"/>
              <a:gd name="T13" fmla="*/ 183 h 333"/>
              <a:gd name="T14" fmla="*/ 184 w 334"/>
              <a:gd name="T15" fmla="*/ 265 h 333"/>
              <a:gd name="T16" fmla="*/ 184 w 334"/>
              <a:gd name="T17" fmla="*/ 250 h 333"/>
              <a:gd name="T18" fmla="*/ 167 w 334"/>
              <a:gd name="T19" fmla="*/ 233 h 333"/>
              <a:gd name="T20" fmla="*/ 150 w 334"/>
              <a:gd name="T21" fmla="*/ 250 h 333"/>
              <a:gd name="T22" fmla="*/ 150 w 334"/>
              <a:gd name="T23" fmla="*/ 265 h 333"/>
              <a:gd name="T24" fmla="*/ 68 w 334"/>
              <a:gd name="T25" fmla="*/ 183 h 333"/>
              <a:gd name="T26" fmla="*/ 84 w 334"/>
              <a:gd name="T27" fmla="*/ 183 h 333"/>
              <a:gd name="T28" fmla="*/ 100 w 334"/>
              <a:gd name="T29" fmla="*/ 166 h 333"/>
              <a:gd name="T30" fmla="*/ 84 w 334"/>
              <a:gd name="T31" fmla="*/ 150 h 333"/>
              <a:gd name="T32" fmla="*/ 68 w 334"/>
              <a:gd name="T33" fmla="*/ 150 h 333"/>
              <a:gd name="T34" fmla="*/ 150 w 334"/>
              <a:gd name="T35" fmla="*/ 68 h 333"/>
              <a:gd name="T36" fmla="*/ 150 w 334"/>
              <a:gd name="T37" fmla="*/ 83 h 333"/>
              <a:gd name="T38" fmla="*/ 167 w 334"/>
              <a:gd name="T39" fmla="*/ 100 h 333"/>
              <a:gd name="T40" fmla="*/ 184 w 334"/>
              <a:gd name="T41" fmla="*/ 83 h 333"/>
              <a:gd name="T42" fmla="*/ 184 w 334"/>
              <a:gd name="T43" fmla="*/ 68 h 333"/>
              <a:gd name="T44" fmla="*/ 265 w 334"/>
              <a:gd name="T45" fmla="*/ 150 h 333"/>
              <a:gd name="T46" fmla="*/ 250 w 334"/>
              <a:gd name="T47" fmla="*/ 150 h 333"/>
              <a:gd name="T48" fmla="*/ 234 w 334"/>
              <a:gd name="T49" fmla="*/ 166 h 333"/>
              <a:gd name="T50" fmla="*/ 250 w 334"/>
              <a:gd name="T51" fmla="*/ 183 h 333"/>
              <a:gd name="T52" fmla="*/ 317 w 334"/>
              <a:gd name="T53" fmla="*/ 150 h 333"/>
              <a:gd name="T54" fmla="*/ 299 w 334"/>
              <a:gd name="T55" fmla="*/ 150 h 333"/>
              <a:gd name="T56" fmla="*/ 184 w 334"/>
              <a:gd name="T57" fmla="*/ 34 h 333"/>
              <a:gd name="T58" fmla="*/ 184 w 334"/>
              <a:gd name="T59" fmla="*/ 16 h 333"/>
              <a:gd name="T60" fmla="*/ 167 w 334"/>
              <a:gd name="T61" fmla="*/ 0 h 333"/>
              <a:gd name="T62" fmla="*/ 150 w 334"/>
              <a:gd name="T63" fmla="*/ 16 h 333"/>
              <a:gd name="T64" fmla="*/ 150 w 334"/>
              <a:gd name="T65" fmla="*/ 34 h 333"/>
              <a:gd name="T66" fmla="*/ 35 w 334"/>
              <a:gd name="T67" fmla="*/ 150 h 333"/>
              <a:gd name="T68" fmla="*/ 17 w 334"/>
              <a:gd name="T69" fmla="*/ 150 h 333"/>
              <a:gd name="T70" fmla="*/ 0 w 334"/>
              <a:gd name="T71" fmla="*/ 166 h 333"/>
              <a:gd name="T72" fmla="*/ 17 w 334"/>
              <a:gd name="T73" fmla="*/ 183 h 333"/>
              <a:gd name="T74" fmla="*/ 35 w 334"/>
              <a:gd name="T75" fmla="*/ 183 h 333"/>
              <a:gd name="T76" fmla="*/ 150 w 334"/>
              <a:gd name="T77" fmla="*/ 299 h 333"/>
              <a:gd name="T78" fmla="*/ 150 w 334"/>
              <a:gd name="T79" fmla="*/ 316 h 333"/>
              <a:gd name="T80" fmla="*/ 167 w 334"/>
              <a:gd name="T81" fmla="*/ 333 h 333"/>
              <a:gd name="T82" fmla="*/ 184 w 334"/>
              <a:gd name="T83" fmla="*/ 316 h 333"/>
              <a:gd name="T84" fmla="*/ 184 w 334"/>
              <a:gd name="T85" fmla="*/ 299 h 333"/>
              <a:gd name="T86" fmla="*/ 299 w 334"/>
              <a:gd name="T87" fmla="*/ 183 h 333"/>
              <a:gd name="T88" fmla="*/ 317 w 334"/>
              <a:gd name="T89" fmla="*/ 183 h 333"/>
              <a:gd name="T90" fmla="*/ 334 w 334"/>
              <a:gd name="T91" fmla="*/ 166 h 333"/>
              <a:gd name="T92" fmla="*/ 317 w 334"/>
              <a:gd name="T93"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4" h="333">
                <a:moveTo>
                  <a:pt x="184" y="166"/>
                </a:moveTo>
                <a:cubicBezTo>
                  <a:pt x="184" y="176"/>
                  <a:pt x="176" y="183"/>
                  <a:pt x="167" y="183"/>
                </a:cubicBezTo>
                <a:cubicBezTo>
                  <a:pt x="158" y="183"/>
                  <a:pt x="150" y="176"/>
                  <a:pt x="150" y="166"/>
                </a:cubicBezTo>
                <a:cubicBezTo>
                  <a:pt x="150" y="157"/>
                  <a:pt x="158" y="150"/>
                  <a:pt x="167" y="150"/>
                </a:cubicBezTo>
                <a:cubicBezTo>
                  <a:pt x="176" y="150"/>
                  <a:pt x="184" y="157"/>
                  <a:pt x="184" y="166"/>
                </a:cubicBezTo>
                <a:close/>
                <a:moveTo>
                  <a:pt x="250" y="183"/>
                </a:moveTo>
                <a:lnTo>
                  <a:pt x="265" y="183"/>
                </a:lnTo>
                <a:cubicBezTo>
                  <a:pt x="258" y="225"/>
                  <a:pt x="225" y="258"/>
                  <a:pt x="184" y="265"/>
                </a:cubicBezTo>
                <a:lnTo>
                  <a:pt x="184" y="250"/>
                </a:lnTo>
                <a:cubicBezTo>
                  <a:pt x="184" y="240"/>
                  <a:pt x="176" y="233"/>
                  <a:pt x="167" y="233"/>
                </a:cubicBezTo>
                <a:cubicBezTo>
                  <a:pt x="158" y="233"/>
                  <a:pt x="150" y="240"/>
                  <a:pt x="150" y="250"/>
                </a:cubicBezTo>
                <a:lnTo>
                  <a:pt x="150" y="265"/>
                </a:lnTo>
                <a:cubicBezTo>
                  <a:pt x="109" y="258"/>
                  <a:pt x="76" y="225"/>
                  <a:pt x="68" y="183"/>
                </a:cubicBezTo>
                <a:lnTo>
                  <a:pt x="84" y="183"/>
                </a:lnTo>
                <a:cubicBezTo>
                  <a:pt x="93" y="183"/>
                  <a:pt x="100" y="176"/>
                  <a:pt x="100" y="166"/>
                </a:cubicBezTo>
                <a:cubicBezTo>
                  <a:pt x="100" y="157"/>
                  <a:pt x="93" y="150"/>
                  <a:pt x="84" y="150"/>
                </a:cubicBezTo>
                <a:lnTo>
                  <a:pt x="68" y="150"/>
                </a:lnTo>
                <a:cubicBezTo>
                  <a:pt x="76" y="108"/>
                  <a:pt x="109" y="75"/>
                  <a:pt x="150" y="68"/>
                </a:cubicBezTo>
                <a:lnTo>
                  <a:pt x="150" y="83"/>
                </a:lnTo>
                <a:cubicBezTo>
                  <a:pt x="150" y="92"/>
                  <a:pt x="158" y="100"/>
                  <a:pt x="167" y="100"/>
                </a:cubicBezTo>
                <a:cubicBezTo>
                  <a:pt x="176" y="100"/>
                  <a:pt x="184" y="92"/>
                  <a:pt x="184" y="83"/>
                </a:cubicBezTo>
                <a:lnTo>
                  <a:pt x="184" y="68"/>
                </a:lnTo>
                <a:cubicBezTo>
                  <a:pt x="225" y="75"/>
                  <a:pt x="258" y="108"/>
                  <a:pt x="265" y="150"/>
                </a:cubicBezTo>
                <a:lnTo>
                  <a:pt x="250" y="150"/>
                </a:lnTo>
                <a:cubicBezTo>
                  <a:pt x="241" y="150"/>
                  <a:pt x="234" y="157"/>
                  <a:pt x="234" y="166"/>
                </a:cubicBezTo>
                <a:cubicBezTo>
                  <a:pt x="234" y="176"/>
                  <a:pt x="241" y="183"/>
                  <a:pt x="250" y="183"/>
                </a:cubicBezTo>
                <a:close/>
                <a:moveTo>
                  <a:pt x="317" y="150"/>
                </a:moveTo>
                <a:lnTo>
                  <a:pt x="299" y="150"/>
                </a:lnTo>
                <a:cubicBezTo>
                  <a:pt x="292" y="89"/>
                  <a:pt x="244" y="42"/>
                  <a:pt x="184" y="34"/>
                </a:cubicBezTo>
                <a:lnTo>
                  <a:pt x="184" y="16"/>
                </a:lnTo>
                <a:cubicBezTo>
                  <a:pt x="184" y="7"/>
                  <a:pt x="176" y="0"/>
                  <a:pt x="167" y="0"/>
                </a:cubicBezTo>
                <a:cubicBezTo>
                  <a:pt x="158" y="0"/>
                  <a:pt x="150" y="7"/>
                  <a:pt x="150" y="16"/>
                </a:cubicBezTo>
                <a:lnTo>
                  <a:pt x="150" y="34"/>
                </a:lnTo>
                <a:cubicBezTo>
                  <a:pt x="90" y="42"/>
                  <a:pt x="42" y="89"/>
                  <a:pt x="35" y="150"/>
                </a:cubicBezTo>
                <a:lnTo>
                  <a:pt x="17" y="150"/>
                </a:lnTo>
                <a:cubicBezTo>
                  <a:pt x="8" y="150"/>
                  <a:pt x="0" y="157"/>
                  <a:pt x="0" y="166"/>
                </a:cubicBezTo>
                <a:cubicBezTo>
                  <a:pt x="0" y="176"/>
                  <a:pt x="8" y="183"/>
                  <a:pt x="17" y="183"/>
                </a:cubicBezTo>
                <a:lnTo>
                  <a:pt x="35" y="183"/>
                </a:lnTo>
                <a:cubicBezTo>
                  <a:pt x="42" y="243"/>
                  <a:pt x="90" y="291"/>
                  <a:pt x="150" y="299"/>
                </a:cubicBezTo>
                <a:lnTo>
                  <a:pt x="150" y="316"/>
                </a:lnTo>
                <a:cubicBezTo>
                  <a:pt x="150" y="326"/>
                  <a:pt x="158" y="333"/>
                  <a:pt x="167" y="333"/>
                </a:cubicBezTo>
                <a:cubicBezTo>
                  <a:pt x="176" y="333"/>
                  <a:pt x="184" y="326"/>
                  <a:pt x="184" y="316"/>
                </a:cubicBezTo>
                <a:lnTo>
                  <a:pt x="184" y="299"/>
                </a:lnTo>
                <a:cubicBezTo>
                  <a:pt x="244" y="291"/>
                  <a:pt x="292" y="243"/>
                  <a:pt x="299" y="183"/>
                </a:cubicBezTo>
                <a:lnTo>
                  <a:pt x="317" y="183"/>
                </a:lnTo>
                <a:cubicBezTo>
                  <a:pt x="326" y="183"/>
                  <a:pt x="334" y="176"/>
                  <a:pt x="334" y="166"/>
                </a:cubicBezTo>
                <a:cubicBezTo>
                  <a:pt x="334" y="157"/>
                  <a:pt x="326" y="150"/>
                  <a:pt x="317"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7">
            <a:extLst>
              <a:ext uri="{FF2B5EF4-FFF2-40B4-BE49-F238E27FC236}">
                <a16:creationId xmlns:a16="http://schemas.microsoft.com/office/drawing/2014/main" id="{D70A455B-8337-4C97-B805-85288A2E81E3}"/>
              </a:ext>
            </a:extLst>
          </p:cNvPr>
          <p:cNvSpPr>
            <a:spLocks noChangeAspect="1" noEditPoints="1"/>
          </p:cNvSpPr>
          <p:nvPr/>
        </p:nvSpPr>
        <p:spPr bwMode="auto">
          <a:xfrm>
            <a:off x="6196013" y="2027238"/>
            <a:ext cx="234950" cy="260350"/>
          </a:xfrm>
          <a:custGeom>
            <a:avLst/>
            <a:gdLst>
              <a:gd name="T0" fmla="*/ 159 w 311"/>
              <a:gd name="T1" fmla="*/ 236 h 343"/>
              <a:gd name="T2" fmla="*/ 126 w 311"/>
              <a:gd name="T3" fmla="*/ 202 h 343"/>
              <a:gd name="T4" fmla="*/ 159 w 311"/>
              <a:gd name="T5" fmla="*/ 169 h 343"/>
              <a:gd name="T6" fmla="*/ 193 w 311"/>
              <a:gd name="T7" fmla="*/ 202 h 343"/>
              <a:gd name="T8" fmla="*/ 159 w 311"/>
              <a:gd name="T9" fmla="*/ 236 h 343"/>
              <a:gd name="T10" fmla="*/ 159 w 311"/>
              <a:gd name="T11" fmla="*/ 136 h 343"/>
              <a:gd name="T12" fmla="*/ 159 w 311"/>
              <a:gd name="T13" fmla="*/ 136 h 343"/>
              <a:gd name="T14" fmla="*/ 93 w 311"/>
              <a:gd name="T15" fmla="*/ 202 h 343"/>
              <a:gd name="T16" fmla="*/ 159 w 311"/>
              <a:gd name="T17" fmla="*/ 269 h 343"/>
              <a:gd name="T18" fmla="*/ 159 w 311"/>
              <a:gd name="T19" fmla="*/ 269 h 343"/>
              <a:gd name="T20" fmla="*/ 226 w 311"/>
              <a:gd name="T21" fmla="*/ 202 h 343"/>
              <a:gd name="T22" fmla="*/ 159 w 311"/>
              <a:gd name="T23" fmla="*/ 136 h 343"/>
              <a:gd name="T24" fmla="*/ 126 w 311"/>
              <a:gd name="T25" fmla="*/ 86 h 343"/>
              <a:gd name="T26" fmla="*/ 159 w 311"/>
              <a:gd name="T27" fmla="*/ 52 h 343"/>
              <a:gd name="T28" fmla="*/ 193 w 311"/>
              <a:gd name="T29" fmla="*/ 86 h 343"/>
              <a:gd name="T30" fmla="*/ 159 w 311"/>
              <a:gd name="T31" fmla="*/ 119 h 343"/>
              <a:gd name="T32" fmla="*/ 126 w 311"/>
              <a:gd name="T33" fmla="*/ 86 h 343"/>
              <a:gd name="T34" fmla="*/ 159 w 311"/>
              <a:gd name="T35" fmla="*/ 300 h 343"/>
              <a:gd name="T36" fmla="*/ 64 w 311"/>
              <a:gd name="T37" fmla="*/ 230 h 343"/>
              <a:gd name="T38" fmla="*/ 99 w 311"/>
              <a:gd name="T39" fmla="*/ 120 h 343"/>
              <a:gd name="T40" fmla="*/ 110 w 311"/>
              <a:gd name="T41" fmla="*/ 90 h 343"/>
              <a:gd name="T42" fmla="*/ 159 w 311"/>
              <a:gd name="T43" fmla="*/ 33 h 343"/>
              <a:gd name="T44" fmla="*/ 208 w 311"/>
              <a:gd name="T45" fmla="*/ 90 h 343"/>
              <a:gd name="T46" fmla="*/ 219 w 311"/>
              <a:gd name="T47" fmla="*/ 120 h 343"/>
              <a:gd name="T48" fmla="*/ 254 w 311"/>
              <a:gd name="T49" fmla="*/ 230 h 343"/>
              <a:gd name="T50" fmla="*/ 159 w 311"/>
              <a:gd name="T51" fmla="*/ 300 h 343"/>
              <a:gd name="T52" fmla="*/ 248 w 311"/>
              <a:gd name="T53" fmla="*/ 100 h 343"/>
              <a:gd name="T54" fmla="*/ 242 w 311"/>
              <a:gd name="T55" fmla="*/ 86 h 343"/>
              <a:gd name="T56" fmla="*/ 159 w 311"/>
              <a:gd name="T57" fmla="*/ 0 h 343"/>
              <a:gd name="T58" fmla="*/ 76 w 311"/>
              <a:gd name="T59" fmla="*/ 86 h 343"/>
              <a:gd name="T60" fmla="*/ 70 w 311"/>
              <a:gd name="T61" fmla="*/ 100 h 343"/>
              <a:gd name="T62" fmla="*/ 109 w 311"/>
              <a:gd name="T63" fmla="*/ 323 h 343"/>
              <a:gd name="T64" fmla="*/ 253 w 311"/>
              <a:gd name="T65" fmla="*/ 294 h 343"/>
              <a:gd name="T66" fmla="*/ 248 w 311"/>
              <a:gd name="T67" fmla="*/ 10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343">
                <a:moveTo>
                  <a:pt x="159" y="236"/>
                </a:moveTo>
                <a:cubicBezTo>
                  <a:pt x="141" y="236"/>
                  <a:pt x="126" y="221"/>
                  <a:pt x="126" y="202"/>
                </a:cubicBezTo>
                <a:cubicBezTo>
                  <a:pt x="126" y="184"/>
                  <a:pt x="141" y="169"/>
                  <a:pt x="159" y="169"/>
                </a:cubicBezTo>
                <a:cubicBezTo>
                  <a:pt x="178" y="169"/>
                  <a:pt x="193" y="184"/>
                  <a:pt x="193" y="202"/>
                </a:cubicBezTo>
                <a:cubicBezTo>
                  <a:pt x="193" y="221"/>
                  <a:pt x="178" y="236"/>
                  <a:pt x="159" y="236"/>
                </a:cubicBezTo>
                <a:close/>
                <a:moveTo>
                  <a:pt x="159" y="136"/>
                </a:moveTo>
                <a:lnTo>
                  <a:pt x="159" y="136"/>
                </a:lnTo>
                <a:cubicBezTo>
                  <a:pt x="123" y="136"/>
                  <a:pt x="93" y="166"/>
                  <a:pt x="93" y="202"/>
                </a:cubicBezTo>
                <a:cubicBezTo>
                  <a:pt x="93" y="239"/>
                  <a:pt x="123" y="269"/>
                  <a:pt x="159" y="269"/>
                </a:cubicBezTo>
                <a:lnTo>
                  <a:pt x="159" y="269"/>
                </a:lnTo>
                <a:cubicBezTo>
                  <a:pt x="196" y="269"/>
                  <a:pt x="226" y="239"/>
                  <a:pt x="226" y="202"/>
                </a:cubicBezTo>
                <a:cubicBezTo>
                  <a:pt x="226" y="166"/>
                  <a:pt x="196" y="136"/>
                  <a:pt x="159" y="136"/>
                </a:cubicBezTo>
                <a:close/>
                <a:moveTo>
                  <a:pt x="126" y="86"/>
                </a:moveTo>
                <a:cubicBezTo>
                  <a:pt x="126" y="67"/>
                  <a:pt x="141" y="52"/>
                  <a:pt x="159" y="52"/>
                </a:cubicBezTo>
                <a:cubicBezTo>
                  <a:pt x="178" y="52"/>
                  <a:pt x="193" y="67"/>
                  <a:pt x="193" y="86"/>
                </a:cubicBezTo>
                <a:cubicBezTo>
                  <a:pt x="193" y="104"/>
                  <a:pt x="178" y="119"/>
                  <a:pt x="159" y="119"/>
                </a:cubicBezTo>
                <a:cubicBezTo>
                  <a:pt x="141" y="119"/>
                  <a:pt x="126" y="104"/>
                  <a:pt x="126" y="86"/>
                </a:cubicBezTo>
                <a:close/>
                <a:moveTo>
                  <a:pt x="159" y="300"/>
                </a:moveTo>
                <a:cubicBezTo>
                  <a:pt x="116" y="300"/>
                  <a:pt x="77" y="271"/>
                  <a:pt x="64" y="230"/>
                </a:cubicBezTo>
                <a:cubicBezTo>
                  <a:pt x="51" y="190"/>
                  <a:pt x="66" y="145"/>
                  <a:pt x="99" y="120"/>
                </a:cubicBezTo>
                <a:cubicBezTo>
                  <a:pt x="108" y="113"/>
                  <a:pt x="111" y="102"/>
                  <a:pt x="110" y="90"/>
                </a:cubicBezTo>
                <a:cubicBezTo>
                  <a:pt x="106" y="62"/>
                  <a:pt x="128" y="33"/>
                  <a:pt x="159" y="33"/>
                </a:cubicBezTo>
                <a:cubicBezTo>
                  <a:pt x="190" y="33"/>
                  <a:pt x="212" y="62"/>
                  <a:pt x="208" y="90"/>
                </a:cubicBezTo>
                <a:cubicBezTo>
                  <a:pt x="207" y="102"/>
                  <a:pt x="210" y="113"/>
                  <a:pt x="219" y="120"/>
                </a:cubicBezTo>
                <a:cubicBezTo>
                  <a:pt x="252" y="145"/>
                  <a:pt x="267" y="190"/>
                  <a:pt x="254" y="230"/>
                </a:cubicBezTo>
                <a:cubicBezTo>
                  <a:pt x="241" y="271"/>
                  <a:pt x="202" y="300"/>
                  <a:pt x="159" y="300"/>
                </a:cubicBezTo>
                <a:close/>
                <a:moveTo>
                  <a:pt x="248" y="100"/>
                </a:moveTo>
                <a:cubicBezTo>
                  <a:pt x="244" y="97"/>
                  <a:pt x="242" y="92"/>
                  <a:pt x="242" y="86"/>
                </a:cubicBezTo>
                <a:cubicBezTo>
                  <a:pt x="244" y="40"/>
                  <a:pt x="206" y="0"/>
                  <a:pt x="159" y="0"/>
                </a:cubicBezTo>
                <a:cubicBezTo>
                  <a:pt x="112" y="0"/>
                  <a:pt x="74" y="40"/>
                  <a:pt x="76" y="86"/>
                </a:cubicBezTo>
                <a:cubicBezTo>
                  <a:pt x="76" y="92"/>
                  <a:pt x="74" y="97"/>
                  <a:pt x="70" y="100"/>
                </a:cubicBezTo>
                <a:cubicBezTo>
                  <a:pt x="0" y="163"/>
                  <a:pt x="16" y="285"/>
                  <a:pt x="109" y="323"/>
                </a:cubicBezTo>
                <a:cubicBezTo>
                  <a:pt x="158" y="343"/>
                  <a:pt x="216" y="331"/>
                  <a:pt x="253" y="294"/>
                </a:cubicBezTo>
                <a:cubicBezTo>
                  <a:pt x="311" y="236"/>
                  <a:pt x="301" y="148"/>
                  <a:pt x="248"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8">
            <a:extLst>
              <a:ext uri="{FF2B5EF4-FFF2-40B4-BE49-F238E27FC236}">
                <a16:creationId xmlns:a16="http://schemas.microsoft.com/office/drawing/2014/main" id="{9BA1F8A0-8D7E-4DB4-8D1A-A3F31CAE4CDC}"/>
              </a:ext>
            </a:extLst>
          </p:cNvPr>
          <p:cNvSpPr>
            <a:spLocks noChangeAspect="1" noEditPoints="1"/>
          </p:cNvSpPr>
          <p:nvPr/>
        </p:nvSpPr>
        <p:spPr bwMode="auto">
          <a:xfrm>
            <a:off x="5692776" y="2027238"/>
            <a:ext cx="234950" cy="260350"/>
          </a:xfrm>
          <a:custGeom>
            <a:avLst/>
            <a:gdLst>
              <a:gd name="T0" fmla="*/ 193 w 311"/>
              <a:gd name="T1" fmla="*/ 202 h 343"/>
              <a:gd name="T2" fmla="*/ 160 w 311"/>
              <a:gd name="T3" fmla="*/ 236 h 343"/>
              <a:gd name="T4" fmla="*/ 126 w 311"/>
              <a:gd name="T5" fmla="*/ 202 h 343"/>
              <a:gd name="T6" fmla="*/ 160 w 311"/>
              <a:gd name="T7" fmla="*/ 169 h 343"/>
              <a:gd name="T8" fmla="*/ 193 w 311"/>
              <a:gd name="T9" fmla="*/ 202 h 343"/>
              <a:gd name="T10" fmla="*/ 159 w 311"/>
              <a:gd name="T11" fmla="*/ 300 h 343"/>
              <a:gd name="T12" fmla="*/ 64 w 311"/>
              <a:gd name="T13" fmla="*/ 230 h 343"/>
              <a:gd name="T14" fmla="*/ 99 w 311"/>
              <a:gd name="T15" fmla="*/ 120 h 343"/>
              <a:gd name="T16" fmla="*/ 110 w 311"/>
              <a:gd name="T17" fmla="*/ 90 h 343"/>
              <a:gd name="T18" fmla="*/ 159 w 311"/>
              <a:gd name="T19" fmla="*/ 33 h 343"/>
              <a:gd name="T20" fmla="*/ 209 w 311"/>
              <a:gd name="T21" fmla="*/ 90 h 343"/>
              <a:gd name="T22" fmla="*/ 220 w 311"/>
              <a:gd name="T23" fmla="*/ 120 h 343"/>
              <a:gd name="T24" fmla="*/ 255 w 311"/>
              <a:gd name="T25" fmla="*/ 230 h 343"/>
              <a:gd name="T26" fmla="*/ 159 w 311"/>
              <a:gd name="T27" fmla="*/ 300 h 343"/>
              <a:gd name="T28" fmla="*/ 248 w 311"/>
              <a:gd name="T29" fmla="*/ 100 h 343"/>
              <a:gd name="T30" fmla="*/ 242 w 311"/>
              <a:gd name="T31" fmla="*/ 86 h 343"/>
              <a:gd name="T32" fmla="*/ 159 w 311"/>
              <a:gd name="T33" fmla="*/ 0 h 343"/>
              <a:gd name="T34" fmla="*/ 76 w 311"/>
              <a:gd name="T35" fmla="*/ 86 h 343"/>
              <a:gd name="T36" fmla="*/ 71 w 311"/>
              <a:gd name="T37" fmla="*/ 100 h 343"/>
              <a:gd name="T38" fmla="*/ 109 w 311"/>
              <a:gd name="T39" fmla="*/ 323 h 343"/>
              <a:gd name="T40" fmla="*/ 253 w 311"/>
              <a:gd name="T41" fmla="*/ 294 h 343"/>
              <a:gd name="T42" fmla="*/ 248 w 311"/>
              <a:gd name="T43" fmla="*/ 10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1" h="343">
                <a:moveTo>
                  <a:pt x="193" y="202"/>
                </a:moveTo>
                <a:cubicBezTo>
                  <a:pt x="193" y="221"/>
                  <a:pt x="178" y="236"/>
                  <a:pt x="160" y="236"/>
                </a:cubicBezTo>
                <a:cubicBezTo>
                  <a:pt x="141" y="236"/>
                  <a:pt x="126" y="221"/>
                  <a:pt x="126" y="202"/>
                </a:cubicBezTo>
                <a:cubicBezTo>
                  <a:pt x="126" y="184"/>
                  <a:pt x="141" y="169"/>
                  <a:pt x="160" y="169"/>
                </a:cubicBezTo>
                <a:cubicBezTo>
                  <a:pt x="178" y="169"/>
                  <a:pt x="193" y="184"/>
                  <a:pt x="193" y="202"/>
                </a:cubicBezTo>
                <a:close/>
                <a:moveTo>
                  <a:pt x="159" y="300"/>
                </a:moveTo>
                <a:cubicBezTo>
                  <a:pt x="116" y="300"/>
                  <a:pt x="77" y="271"/>
                  <a:pt x="64" y="230"/>
                </a:cubicBezTo>
                <a:cubicBezTo>
                  <a:pt x="51" y="190"/>
                  <a:pt x="66" y="145"/>
                  <a:pt x="99" y="120"/>
                </a:cubicBezTo>
                <a:cubicBezTo>
                  <a:pt x="108" y="113"/>
                  <a:pt x="112" y="102"/>
                  <a:pt x="110" y="90"/>
                </a:cubicBezTo>
                <a:cubicBezTo>
                  <a:pt x="106" y="62"/>
                  <a:pt x="128" y="33"/>
                  <a:pt x="159" y="33"/>
                </a:cubicBezTo>
                <a:cubicBezTo>
                  <a:pt x="190" y="33"/>
                  <a:pt x="212" y="62"/>
                  <a:pt x="209" y="90"/>
                </a:cubicBezTo>
                <a:cubicBezTo>
                  <a:pt x="207" y="102"/>
                  <a:pt x="210" y="113"/>
                  <a:pt x="220" y="120"/>
                </a:cubicBezTo>
                <a:cubicBezTo>
                  <a:pt x="253" y="145"/>
                  <a:pt x="268" y="190"/>
                  <a:pt x="255" y="230"/>
                </a:cubicBezTo>
                <a:cubicBezTo>
                  <a:pt x="241" y="271"/>
                  <a:pt x="202" y="300"/>
                  <a:pt x="159" y="300"/>
                </a:cubicBezTo>
                <a:close/>
                <a:moveTo>
                  <a:pt x="248" y="100"/>
                </a:moveTo>
                <a:cubicBezTo>
                  <a:pt x="244" y="97"/>
                  <a:pt x="242" y="92"/>
                  <a:pt x="242" y="86"/>
                </a:cubicBezTo>
                <a:cubicBezTo>
                  <a:pt x="244" y="40"/>
                  <a:pt x="207" y="0"/>
                  <a:pt x="159" y="0"/>
                </a:cubicBezTo>
                <a:cubicBezTo>
                  <a:pt x="112" y="0"/>
                  <a:pt x="75" y="40"/>
                  <a:pt x="76" y="86"/>
                </a:cubicBezTo>
                <a:cubicBezTo>
                  <a:pt x="77" y="92"/>
                  <a:pt x="75" y="97"/>
                  <a:pt x="71" y="100"/>
                </a:cubicBezTo>
                <a:cubicBezTo>
                  <a:pt x="0" y="163"/>
                  <a:pt x="17" y="285"/>
                  <a:pt x="109" y="323"/>
                </a:cubicBezTo>
                <a:cubicBezTo>
                  <a:pt x="158" y="343"/>
                  <a:pt x="216" y="331"/>
                  <a:pt x="253" y="294"/>
                </a:cubicBezTo>
                <a:cubicBezTo>
                  <a:pt x="311" y="236"/>
                  <a:pt x="301" y="148"/>
                  <a:pt x="248"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89">
            <a:extLst>
              <a:ext uri="{FF2B5EF4-FFF2-40B4-BE49-F238E27FC236}">
                <a16:creationId xmlns:a16="http://schemas.microsoft.com/office/drawing/2014/main" id="{49229934-ECE8-42C1-8D95-25002DE105EF}"/>
              </a:ext>
            </a:extLst>
          </p:cNvPr>
          <p:cNvSpPr>
            <a:spLocks noChangeAspect="1" noEditPoints="1"/>
          </p:cNvSpPr>
          <p:nvPr/>
        </p:nvSpPr>
        <p:spPr bwMode="auto">
          <a:xfrm>
            <a:off x="5189538" y="2027238"/>
            <a:ext cx="234950" cy="260350"/>
          </a:xfrm>
          <a:custGeom>
            <a:avLst/>
            <a:gdLst>
              <a:gd name="T0" fmla="*/ 175 w 311"/>
              <a:gd name="T1" fmla="*/ 184 h 343"/>
              <a:gd name="T2" fmla="*/ 158 w 311"/>
              <a:gd name="T3" fmla="*/ 201 h 343"/>
              <a:gd name="T4" fmla="*/ 141 w 311"/>
              <a:gd name="T5" fmla="*/ 184 h 343"/>
              <a:gd name="T6" fmla="*/ 158 w 311"/>
              <a:gd name="T7" fmla="*/ 167 h 343"/>
              <a:gd name="T8" fmla="*/ 175 w 311"/>
              <a:gd name="T9" fmla="*/ 184 h 343"/>
              <a:gd name="T10" fmla="*/ 175 w 311"/>
              <a:gd name="T11" fmla="*/ 251 h 343"/>
              <a:gd name="T12" fmla="*/ 158 w 311"/>
              <a:gd name="T13" fmla="*/ 267 h 343"/>
              <a:gd name="T14" fmla="*/ 141 w 311"/>
              <a:gd name="T15" fmla="*/ 251 h 343"/>
              <a:gd name="T16" fmla="*/ 158 w 311"/>
              <a:gd name="T17" fmla="*/ 234 h 343"/>
              <a:gd name="T18" fmla="*/ 175 w 311"/>
              <a:gd name="T19" fmla="*/ 251 h 343"/>
              <a:gd name="T20" fmla="*/ 192 w 311"/>
              <a:gd name="T21" fmla="*/ 86 h 343"/>
              <a:gd name="T22" fmla="*/ 159 w 311"/>
              <a:gd name="T23" fmla="*/ 119 h 343"/>
              <a:gd name="T24" fmla="*/ 126 w 311"/>
              <a:gd name="T25" fmla="*/ 86 h 343"/>
              <a:gd name="T26" fmla="*/ 159 w 311"/>
              <a:gd name="T27" fmla="*/ 52 h 343"/>
              <a:gd name="T28" fmla="*/ 192 w 311"/>
              <a:gd name="T29" fmla="*/ 86 h 343"/>
              <a:gd name="T30" fmla="*/ 159 w 311"/>
              <a:gd name="T31" fmla="*/ 300 h 343"/>
              <a:gd name="T32" fmla="*/ 64 w 311"/>
              <a:gd name="T33" fmla="*/ 230 h 343"/>
              <a:gd name="T34" fmla="*/ 98 w 311"/>
              <a:gd name="T35" fmla="*/ 120 h 343"/>
              <a:gd name="T36" fmla="*/ 109 w 311"/>
              <a:gd name="T37" fmla="*/ 90 h 343"/>
              <a:gd name="T38" fmla="*/ 159 w 311"/>
              <a:gd name="T39" fmla="*/ 33 h 343"/>
              <a:gd name="T40" fmla="*/ 208 w 311"/>
              <a:gd name="T41" fmla="*/ 90 h 343"/>
              <a:gd name="T42" fmla="*/ 219 w 311"/>
              <a:gd name="T43" fmla="*/ 120 h 343"/>
              <a:gd name="T44" fmla="*/ 254 w 311"/>
              <a:gd name="T45" fmla="*/ 230 h 343"/>
              <a:gd name="T46" fmla="*/ 159 w 311"/>
              <a:gd name="T47" fmla="*/ 300 h 343"/>
              <a:gd name="T48" fmla="*/ 247 w 311"/>
              <a:gd name="T49" fmla="*/ 100 h 343"/>
              <a:gd name="T50" fmla="*/ 242 w 311"/>
              <a:gd name="T51" fmla="*/ 86 h 343"/>
              <a:gd name="T52" fmla="*/ 159 w 311"/>
              <a:gd name="T53" fmla="*/ 0 h 343"/>
              <a:gd name="T54" fmla="*/ 76 w 311"/>
              <a:gd name="T55" fmla="*/ 86 h 343"/>
              <a:gd name="T56" fmla="*/ 70 w 311"/>
              <a:gd name="T57" fmla="*/ 100 h 343"/>
              <a:gd name="T58" fmla="*/ 108 w 311"/>
              <a:gd name="T59" fmla="*/ 323 h 343"/>
              <a:gd name="T60" fmla="*/ 253 w 311"/>
              <a:gd name="T61" fmla="*/ 294 h 343"/>
              <a:gd name="T62" fmla="*/ 247 w 311"/>
              <a:gd name="T63" fmla="*/ 10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343">
                <a:moveTo>
                  <a:pt x="175" y="184"/>
                </a:moveTo>
                <a:cubicBezTo>
                  <a:pt x="175" y="193"/>
                  <a:pt x="167" y="201"/>
                  <a:pt x="158" y="201"/>
                </a:cubicBezTo>
                <a:cubicBezTo>
                  <a:pt x="149" y="201"/>
                  <a:pt x="141" y="193"/>
                  <a:pt x="141" y="184"/>
                </a:cubicBezTo>
                <a:cubicBezTo>
                  <a:pt x="141" y="175"/>
                  <a:pt x="149" y="167"/>
                  <a:pt x="158" y="167"/>
                </a:cubicBezTo>
                <a:cubicBezTo>
                  <a:pt x="167" y="167"/>
                  <a:pt x="175" y="175"/>
                  <a:pt x="175" y="184"/>
                </a:cubicBezTo>
                <a:close/>
                <a:moveTo>
                  <a:pt x="175" y="251"/>
                </a:moveTo>
                <a:cubicBezTo>
                  <a:pt x="175" y="260"/>
                  <a:pt x="167" y="267"/>
                  <a:pt x="158" y="267"/>
                </a:cubicBezTo>
                <a:cubicBezTo>
                  <a:pt x="149" y="267"/>
                  <a:pt x="141" y="260"/>
                  <a:pt x="141" y="251"/>
                </a:cubicBezTo>
                <a:cubicBezTo>
                  <a:pt x="141" y="242"/>
                  <a:pt x="149" y="234"/>
                  <a:pt x="158" y="234"/>
                </a:cubicBezTo>
                <a:cubicBezTo>
                  <a:pt x="167" y="234"/>
                  <a:pt x="175" y="242"/>
                  <a:pt x="175" y="251"/>
                </a:cubicBezTo>
                <a:close/>
                <a:moveTo>
                  <a:pt x="192" y="86"/>
                </a:moveTo>
                <a:cubicBezTo>
                  <a:pt x="192" y="104"/>
                  <a:pt x="178" y="119"/>
                  <a:pt x="159" y="119"/>
                </a:cubicBezTo>
                <a:cubicBezTo>
                  <a:pt x="141" y="119"/>
                  <a:pt x="126" y="104"/>
                  <a:pt x="126" y="86"/>
                </a:cubicBezTo>
                <a:cubicBezTo>
                  <a:pt x="126" y="67"/>
                  <a:pt x="141" y="52"/>
                  <a:pt x="159" y="52"/>
                </a:cubicBezTo>
                <a:cubicBezTo>
                  <a:pt x="178" y="52"/>
                  <a:pt x="192" y="67"/>
                  <a:pt x="192" y="86"/>
                </a:cubicBezTo>
                <a:close/>
                <a:moveTo>
                  <a:pt x="159" y="300"/>
                </a:moveTo>
                <a:cubicBezTo>
                  <a:pt x="116" y="300"/>
                  <a:pt x="77" y="271"/>
                  <a:pt x="64" y="230"/>
                </a:cubicBezTo>
                <a:cubicBezTo>
                  <a:pt x="50" y="190"/>
                  <a:pt x="65" y="145"/>
                  <a:pt x="98" y="120"/>
                </a:cubicBezTo>
                <a:cubicBezTo>
                  <a:pt x="108" y="113"/>
                  <a:pt x="111" y="102"/>
                  <a:pt x="109" y="90"/>
                </a:cubicBezTo>
                <a:cubicBezTo>
                  <a:pt x="106" y="62"/>
                  <a:pt x="128" y="33"/>
                  <a:pt x="159" y="33"/>
                </a:cubicBezTo>
                <a:cubicBezTo>
                  <a:pt x="190" y="33"/>
                  <a:pt x="212" y="62"/>
                  <a:pt x="208" y="90"/>
                </a:cubicBezTo>
                <a:cubicBezTo>
                  <a:pt x="206" y="102"/>
                  <a:pt x="210" y="113"/>
                  <a:pt x="219" y="120"/>
                </a:cubicBezTo>
                <a:cubicBezTo>
                  <a:pt x="252" y="145"/>
                  <a:pt x="267" y="190"/>
                  <a:pt x="254" y="230"/>
                </a:cubicBezTo>
                <a:cubicBezTo>
                  <a:pt x="241" y="271"/>
                  <a:pt x="202" y="300"/>
                  <a:pt x="159" y="300"/>
                </a:cubicBezTo>
                <a:close/>
                <a:moveTo>
                  <a:pt x="247" y="100"/>
                </a:moveTo>
                <a:cubicBezTo>
                  <a:pt x="243" y="97"/>
                  <a:pt x="241" y="92"/>
                  <a:pt x="242" y="86"/>
                </a:cubicBezTo>
                <a:cubicBezTo>
                  <a:pt x="243" y="40"/>
                  <a:pt x="206" y="0"/>
                  <a:pt x="159" y="0"/>
                </a:cubicBezTo>
                <a:cubicBezTo>
                  <a:pt x="111" y="0"/>
                  <a:pt x="74" y="40"/>
                  <a:pt x="76" y="86"/>
                </a:cubicBezTo>
                <a:cubicBezTo>
                  <a:pt x="76" y="92"/>
                  <a:pt x="74" y="97"/>
                  <a:pt x="70" y="100"/>
                </a:cubicBezTo>
                <a:cubicBezTo>
                  <a:pt x="0" y="163"/>
                  <a:pt x="16" y="285"/>
                  <a:pt x="108" y="323"/>
                </a:cubicBezTo>
                <a:cubicBezTo>
                  <a:pt x="157" y="343"/>
                  <a:pt x="215" y="331"/>
                  <a:pt x="253" y="294"/>
                </a:cubicBezTo>
                <a:cubicBezTo>
                  <a:pt x="311" y="236"/>
                  <a:pt x="301" y="148"/>
                  <a:pt x="247"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0">
            <a:extLst>
              <a:ext uri="{FF2B5EF4-FFF2-40B4-BE49-F238E27FC236}">
                <a16:creationId xmlns:a16="http://schemas.microsoft.com/office/drawing/2014/main" id="{89DD1B33-1E6C-4084-8699-5C0C9FC3915C}"/>
              </a:ext>
            </a:extLst>
          </p:cNvPr>
          <p:cNvSpPr>
            <a:spLocks noChangeAspect="1" noEditPoints="1"/>
          </p:cNvSpPr>
          <p:nvPr/>
        </p:nvSpPr>
        <p:spPr bwMode="auto">
          <a:xfrm>
            <a:off x="4706938" y="2027238"/>
            <a:ext cx="201613" cy="252413"/>
          </a:xfrm>
          <a:custGeom>
            <a:avLst/>
            <a:gdLst>
              <a:gd name="T0" fmla="*/ 133 w 266"/>
              <a:gd name="T1" fmla="*/ 300 h 333"/>
              <a:gd name="T2" fmla="*/ 33 w 266"/>
              <a:gd name="T3" fmla="*/ 200 h 333"/>
              <a:gd name="T4" fmla="*/ 128 w 266"/>
              <a:gd name="T5" fmla="*/ 33 h 333"/>
              <a:gd name="T6" fmla="*/ 233 w 266"/>
              <a:gd name="T7" fmla="*/ 200 h 333"/>
              <a:gd name="T8" fmla="*/ 133 w 266"/>
              <a:gd name="T9" fmla="*/ 300 h 333"/>
              <a:gd name="T10" fmla="*/ 128 w 266"/>
              <a:gd name="T11" fmla="*/ 0 h 333"/>
              <a:gd name="T12" fmla="*/ 0 w 266"/>
              <a:gd name="T13" fmla="*/ 200 h 333"/>
              <a:gd name="T14" fmla="*/ 133 w 266"/>
              <a:gd name="T15" fmla="*/ 333 h 333"/>
              <a:gd name="T16" fmla="*/ 266 w 266"/>
              <a:gd name="T17" fmla="*/ 200 h 333"/>
              <a:gd name="T18" fmla="*/ 128 w 266"/>
              <a:gd name="T1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333">
                <a:moveTo>
                  <a:pt x="133" y="300"/>
                </a:moveTo>
                <a:cubicBezTo>
                  <a:pt x="78" y="300"/>
                  <a:pt x="33" y="255"/>
                  <a:pt x="33" y="200"/>
                </a:cubicBezTo>
                <a:cubicBezTo>
                  <a:pt x="33" y="121"/>
                  <a:pt x="89" y="33"/>
                  <a:pt x="128" y="33"/>
                </a:cubicBezTo>
                <a:cubicBezTo>
                  <a:pt x="175" y="33"/>
                  <a:pt x="233" y="137"/>
                  <a:pt x="233" y="200"/>
                </a:cubicBezTo>
                <a:cubicBezTo>
                  <a:pt x="233" y="255"/>
                  <a:pt x="188" y="300"/>
                  <a:pt x="133" y="300"/>
                </a:cubicBezTo>
                <a:close/>
                <a:moveTo>
                  <a:pt x="128" y="0"/>
                </a:moveTo>
                <a:cubicBezTo>
                  <a:pt x="54" y="0"/>
                  <a:pt x="0" y="126"/>
                  <a:pt x="0" y="200"/>
                </a:cubicBezTo>
                <a:cubicBezTo>
                  <a:pt x="0" y="273"/>
                  <a:pt x="59" y="333"/>
                  <a:pt x="133" y="333"/>
                </a:cubicBezTo>
                <a:cubicBezTo>
                  <a:pt x="207" y="333"/>
                  <a:pt x="266" y="273"/>
                  <a:pt x="266" y="200"/>
                </a:cubicBezTo>
                <a:cubicBezTo>
                  <a:pt x="266" y="126"/>
                  <a:pt x="201" y="0"/>
                  <a:pt x="12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1">
            <a:extLst>
              <a:ext uri="{FF2B5EF4-FFF2-40B4-BE49-F238E27FC236}">
                <a16:creationId xmlns:a16="http://schemas.microsoft.com/office/drawing/2014/main" id="{7CD00A42-A698-4D42-95DE-0534799B4E57}"/>
              </a:ext>
            </a:extLst>
          </p:cNvPr>
          <p:cNvSpPr>
            <a:spLocks noChangeAspect="1" noEditPoints="1"/>
          </p:cNvSpPr>
          <p:nvPr/>
        </p:nvSpPr>
        <p:spPr bwMode="auto">
          <a:xfrm>
            <a:off x="4195763" y="2027238"/>
            <a:ext cx="215900" cy="265113"/>
          </a:xfrm>
          <a:custGeom>
            <a:avLst/>
            <a:gdLst>
              <a:gd name="T0" fmla="*/ 174 w 287"/>
              <a:gd name="T1" fmla="*/ 283 h 349"/>
              <a:gd name="T2" fmla="*/ 131 w 287"/>
              <a:gd name="T3" fmla="*/ 169 h 349"/>
              <a:gd name="T4" fmla="*/ 244 w 287"/>
              <a:gd name="T5" fmla="*/ 212 h 349"/>
              <a:gd name="T6" fmla="*/ 174 w 287"/>
              <a:gd name="T7" fmla="*/ 283 h 349"/>
              <a:gd name="T8" fmla="*/ 223 w 287"/>
              <a:gd name="T9" fmla="*/ 262 h 349"/>
              <a:gd name="T10" fmla="*/ 198 w 287"/>
              <a:gd name="T11" fmla="*/ 240 h 349"/>
              <a:gd name="T12" fmla="*/ 223 w 287"/>
              <a:gd name="T13" fmla="*/ 262 h 349"/>
              <a:gd name="T14" fmla="*/ 45 w 287"/>
              <a:gd name="T15" fmla="*/ 200 h 349"/>
              <a:gd name="T16" fmla="*/ 115 w 287"/>
              <a:gd name="T17" fmla="*/ 43 h 349"/>
              <a:gd name="T18" fmla="*/ 229 w 287"/>
              <a:gd name="T19" fmla="*/ 130 h 349"/>
              <a:gd name="T20" fmla="*/ 95 w 287"/>
              <a:gd name="T21" fmla="*/ 160 h 349"/>
              <a:gd name="T22" fmla="*/ 118 w 287"/>
              <a:gd name="T23" fmla="*/ 296 h 349"/>
              <a:gd name="T24" fmla="*/ 45 w 287"/>
              <a:gd name="T25" fmla="*/ 200 h 349"/>
              <a:gd name="T26" fmla="*/ 265 w 287"/>
              <a:gd name="T27" fmla="*/ 131 h 349"/>
              <a:gd name="T28" fmla="*/ 140 w 287"/>
              <a:gd name="T29" fmla="*/ 0 h 349"/>
              <a:gd name="T30" fmla="*/ 30 w 287"/>
              <a:gd name="T31" fmla="*/ 111 h 349"/>
              <a:gd name="T32" fmla="*/ 39 w 287"/>
              <a:gd name="T33" fmla="*/ 281 h 349"/>
              <a:gd name="T34" fmla="*/ 219 w 287"/>
              <a:gd name="T35" fmla="*/ 310 h 349"/>
              <a:gd name="T36" fmla="*/ 265 w 287"/>
              <a:gd name="T37" fmla="*/ 13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7" h="349">
                <a:moveTo>
                  <a:pt x="174" y="283"/>
                </a:moveTo>
                <a:cubicBezTo>
                  <a:pt x="118" y="279"/>
                  <a:pt x="91" y="209"/>
                  <a:pt x="131" y="169"/>
                </a:cubicBezTo>
                <a:cubicBezTo>
                  <a:pt x="171" y="129"/>
                  <a:pt x="241" y="156"/>
                  <a:pt x="244" y="212"/>
                </a:cubicBezTo>
                <a:cubicBezTo>
                  <a:pt x="199" y="172"/>
                  <a:pt x="134" y="237"/>
                  <a:pt x="174" y="283"/>
                </a:cubicBezTo>
                <a:close/>
                <a:moveTo>
                  <a:pt x="223" y="262"/>
                </a:moveTo>
                <a:cubicBezTo>
                  <a:pt x="208" y="275"/>
                  <a:pt x="186" y="255"/>
                  <a:pt x="198" y="240"/>
                </a:cubicBezTo>
                <a:cubicBezTo>
                  <a:pt x="210" y="225"/>
                  <a:pt x="239" y="238"/>
                  <a:pt x="223" y="262"/>
                </a:cubicBezTo>
                <a:close/>
                <a:moveTo>
                  <a:pt x="45" y="200"/>
                </a:moveTo>
                <a:cubicBezTo>
                  <a:pt x="45" y="146"/>
                  <a:pt x="70" y="76"/>
                  <a:pt x="115" y="43"/>
                </a:cubicBezTo>
                <a:cubicBezTo>
                  <a:pt x="166" y="5"/>
                  <a:pt x="213" y="92"/>
                  <a:pt x="229" y="130"/>
                </a:cubicBezTo>
                <a:cubicBezTo>
                  <a:pt x="184" y="104"/>
                  <a:pt x="124" y="117"/>
                  <a:pt x="95" y="160"/>
                </a:cubicBezTo>
                <a:cubicBezTo>
                  <a:pt x="66" y="204"/>
                  <a:pt x="76" y="264"/>
                  <a:pt x="118" y="296"/>
                </a:cubicBezTo>
                <a:cubicBezTo>
                  <a:pt x="76" y="284"/>
                  <a:pt x="45" y="245"/>
                  <a:pt x="45" y="200"/>
                </a:cubicBezTo>
                <a:close/>
                <a:moveTo>
                  <a:pt x="265" y="131"/>
                </a:moveTo>
                <a:cubicBezTo>
                  <a:pt x="247" y="80"/>
                  <a:pt x="204" y="0"/>
                  <a:pt x="140" y="0"/>
                </a:cubicBezTo>
                <a:cubicBezTo>
                  <a:pt x="83" y="0"/>
                  <a:pt x="47" y="66"/>
                  <a:pt x="30" y="111"/>
                </a:cubicBezTo>
                <a:cubicBezTo>
                  <a:pt x="9" y="167"/>
                  <a:pt x="0" y="231"/>
                  <a:pt x="39" y="281"/>
                </a:cubicBezTo>
                <a:cubicBezTo>
                  <a:pt x="81" y="336"/>
                  <a:pt x="162" y="349"/>
                  <a:pt x="219" y="310"/>
                </a:cubicBezTo>
                <a:cubicBezTo>
                  <a:pt x="280" y="269"/>
                  <a:pt x="287" y="196"/>
                  <a:pt x="265" y="1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2">
            <a:extLst>
              <a:ext uri="{FF2B5EF4-FFF2-40B4-BE49-F238E27FC236}">
                <a16:creationId xmlns:a16="http://schemas.microsoft.com/office/drawing/2014/main" id="{507C707B-7B40-4E51-8AFF-EDCB61F29F30}"/>
              </a:ext>
            </a:extLst>
          </p:cNvPr>
          <p:cNvSpPr>
            <a:spLocks noChangeAspect="1" noEditPoints="1"/>
          </p:cNvSpPr>
          <p:nvPr/>
        </p:nvSpPr>
        <p:spPr bwMode="auto">
          <a:xfrm>
            <a:off x="3700463" y="2027238"/>
            <a:ext cx="238125" cy="292100"/>
          </a:xfrm>
          <a:custGeom>
            <a:avLst/>
            <a:gdLst>
              <a:gd name="T0" fmla="*/ 233 w 314"/>
              <a:gd name="T1" fmla="*/ 212 h 384"/>
              <a:gd name="T2" fmla="*/ 150 w 314"/>
              <a:gd name="T3" fmla="*/ 250 h 384"/>
              <a:gd name="T4" fmla="*/ 173 w 314"/>
              <a:gd name="T5" fmla="*/ 292 h 384"/>
              <a:gd name="T6" fmla="*/ 94 w 314"/>
              <a:gd name="T7" fmla="*/ 292 h 384"/>
              <a:gd name="T8" fmla="*/ 117 w 314"/>
              <a:gd name="T9" fmla="*/ 250 h 384"/>
              <a:gd name="T10" fmla="*/ 34 w 314"/>
              <a:gd name="T11" fmla="*/ 212 h 384"/>
              <a:gd name="T12" fmla="*/ 36 w 314"/>
              <a:gd name="T13" fmla="*/ 172 h 384"/>
              <a:gd name="T14" fmla="*/ 117 w 314"/>
              <a:gd name="T15" fmla="*/ 133 h 384"/>
              <a:gd name="T16" fmla="*/ 69 w 314"/>
              <a:gd name="T17" fmla="*/ 83 h 384"/>
              <a:gd name="T18" fmla="*/ 128 w 314"/>
              <a:gd name="T19" fmla="*/ 33 h 384"/>
              <a:gd name="T20" fmla="*/ 193 w 314"/>
              <a:gd name="T21" fmla="*/ 84 h 384"/>
              <a:gd name="T22" fmla="*/ 150 w 314"/>
              <a:gd name="T23" fmla="*/ 133 h 384"/>
              <a:gd name="T24" fmla="*/ 231 w 314"/>
              <a:gd name="T25" fmla="*/ 173 h 384"/>
              <a:gd name="T26" fmla="*/ 233 w 314"/>
              <a:gd name="T27" fmla="*/ 212 h 384"/>
              <a:gd name="T28" fmla="*/ 200 w 314"/>
              <a:gd name="T29" fmla="*/ 266 h 384"/>
              <a:gd name="T30" fmla="*/ 184 w 314"/>
              <a:gd name="T31" fmla="*/ 250 h 384"/>
              <a:gd name="T32" fmla="*/ 200 w 314"/>
              <a:gd name="T33" fmla="*/ 233 h 384"/>
              <a:gd name="T34" fmla="*/ 217 w 314"/>
              <a:gd name="T35" fmla="*/ 250 h 384"/>
              <a:gd name="T36" fmla="*/ 200 w 314"/>
              <a:gd name="T37" fmla="*/ 266 h 384"/>
              <a:gd name="T38" fmla="*/ 67 w 314"/>
              <a:gd name="T39" fmla="*/ 266 h 384"/>
              <a:gd name="T40" fmla="*/ 50 w 314"/>
              <a:gd name="T41" fmla="*/ 250 h 384"/>
              <a:gd name="T42" fmla="*/ 67 w 314"/>
              <a:gd name="T43" fmla="*/ 233 h 384"/>
              <a:gd name="T44" fmla="*/ 84 w 314"/>
              <a:gd name="T45" fmla="*/ 250 h 384"/>
              <a:gd name="T46" fmla="*/ 67 w 314"/>
              <a:gd name="T47" fmla="*/ 266 h 384"/>
              <a:gd name="T48" fmla="*/ 67 w 314"/>
              <a:gd name="T49" fmla="*/ 116 h 384"/>
              <a:gd name="T50" fmla="*/ 84 w 314"/>
              <a:gd name="T51" fmla="*/ 133 h 384"/>
              <a:gd name="T52" fmla="*/ 67 w 314"/>
              <a:gd name="T53" fmla="*/ 150 h 384"/>
              <a:gd name="T54" fmla="*/ 50 w 314"/>
              <a:gd name="T55" fmla="*/ 133 h 384"/>
              <a:gd name="T56" fmla="*/ 67 w 314"/>
              <a:gd name="T57" fmla="*/ 116 h 384"/>
              <a:gd name="T58" fmla="*/ 200 w 314"/>
              <a:gd name="T59" fmla="*/ 116 h 384"/>
              <a:gd name="T60" fmla="*/ 217 w 314"/>
              <a:gd name="T61" fmla="*/ 133 h 384"/>
              <a:gd name="T62" fmla="*/ 200 w 314"/>
              <a:gd name="T63" fmla="*/ 150 h 384"/>
              <a:gd name="T64" fmla="*/ 184 w 314"/>
              <a:gd name="T65" fmla="*/ 133 h 384"/>
              <a:gd name="T66" fmla="*/ 200 w 314"/>
              <a:gd name="T67" fmla="*/ 116 h 384"/>
              <a:gd name="T68" fmla="*/ 128 w 314"/>
              <a:gd name="T69" fmla="*/ 0 h 384"/>
              <a:gd name="T70" fmla="*/ 0 w 314"/>
              <a:gd name="T71" fmla="*/ 200 h 384"/>
              <a:gd name="T72" fmla="*/ 241 w 314"/>
              <a:gd name="T73" fmla="*/ 279 h 384"/>
              <a:gd name="T74" fmla="*/ 128 w 314"/>
              <a:gd name="T7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4" h="384">
                <a:moveTo>
                  <a:pt x="233" y="212"/>
                </a:moveTo>
                <a:cubicBezTo>
                  <a:pt x="200" y="184"/>
                  <a:pt x="150" y="207"/>
                  <a:pt x="150" y="250"/>
                </a:cubicBezTo>
                <a:cubicBezTo>
                  <a:pt x="150" y="267"/>
                  <a:pt x="159" y="283"/>
                  <a:pt x="173" y="292"/>
                </a:cubicBezTo>
                <a:cubicBezTo>
                  <a:pt x="149" y="302"/>
                  <a:pt x="120" y="303"/>
                  <a:pt x="94" y="292"/>
                </a:cubicBezTo>
                <a:cubicBezTo>
                  <a:pt x="108" y="283"/>
                  <a:pt x="117" y="267"/>
                  <a:pt x="117" y="250"/>
                </a:cubicBezTo>
                <a:cubicBezTo>
                  <a:pt x="117" y="207"/>
                  <a:pt x="67" y="184"/>
                  <a:pt x="34" y="212"/>
                </a:cubicBezTo>
                <a:cubicBezTo>
                  <a:pt x="33" y="203"/>
                  <a:pt x="33" y="191"/>
                  <a:pt x="36" y="172"/>
                </a:cubicBezTo>
                <a:cubicBezTo>
                  <a:pt x="69" y="198"/>
                  <a:pt x="117" y="175"/>
                  <a:pt x="117" y="133"/>
                </a:cubicBezTo>
                <a:cubicBezTo>
                  <a:pt x="117" y="106"/>
                  <a:pt x="96" y="84"/>
                  <a:pt x="69" y="83"/>
                </a:cubicBezTo>
                <a:cubicBezTo>
                  <a:pt x="87" y="53"/>
                  <a:pt x="110" y="33"/>
                  <a:pt x="128" y="33"/>
                </a:cubicBezTo>
                <a:cubicBezTo>
                  <a:pt x="148" y="33"/>
                  <a:pt x="172" y="52"/>
                  <a:pt x="193" y="84"/>
                </a:cubicBezTo>
                <a:cubicBezTo>
                  <a:pt x="169" y="87"/>
                  <a:pt x="150" y="108"/>
                  <a:pt x="150" y="133"/>
                </a:cubicBezTo>
                <a:cubicBezTo>
                  <a:pt x="150" y="174"/>
                  <a:pt x="197" y="198"/>
                  <a:pt x="231" y="173"/>
                </a:cubicBezTo>
                <a:cubicBezTo>
                  <a:pt x="234" y="191"/>
                  <a:pt x="234" y="202"/>
                  <a:pt x="233" y="212"/>
                </a:cubicBezTo>
                <a:close/>
                <a:moveTo>
                  <a:pt x="200" y="266"/>
                </a:moveTo>
                <a:cubicBezTo>
                  <a:pt x="191" y="266"/>
                  <a:pt x="184" y="259"/>
                  <a:pt x="184" y="250"/>
                </a:cubicBezTo>
                <a:cubicBezTo>
                  <a:pt x="184" y="240"/>
                  <a:pt x="191" y="233"/>
                  <a:pt x="200" y="233"/>
                </a:cubicBezTo>
                <a:cubicBezTo>
                  <a:pt x="210" y="233"/>
                  <a:pt x="217" y="240"/>
                  <a:pt x="217" y="250"/>
                </a:cubicBezTo>
                <a:cubicBezTo>
                  <a:pt x="217" y="259"/>
                  <a:pt x="210" y="266"/>
                  <a:pt x="200" y="266"/>
                </a:cubicBezTo>
                <a:close/>
                <a:moveTo>
                  <a:pt x="67" y="266"/>
                </a:moveTo>
                <a:cubicBezTo>
                  <a:pt x="58" y="266"/>
                  <a:pt x="50" y="259"/>
                  <a:pt x="50" y="250"/>
                </a:cubicBezTo>
                <a:cubicBezTo>
                  <a:pt x="50" y="240"/>
                  <a:pt x="58" y="233"/>
                  <a:pt x="67" y="233"/>
                </a:cubicBezTo>
                <a:cubicBezTo>
                  <a:pt x="76" y="233"/>
                  <a:pt x="84" y="240"/>
                  <a:pt x="84" y="250"/>
                </a:cubicBezTo>
                <a:cubicBezTo>
                  <a:pt x="84" y="259"/>
                  <a:pt x="76" y="266"/>
                  <a:pt x="67" y="266"/>
                </a:cubicBezTo>
                <a:close/>
                <a:moveTo>
                  <a:pt x="67" y="116"/>
                </a:moveTo>
                <a:cubicBezTo>
                  <a:pt x="76" y="116"/>
                  <a:pt x="84" y="124"/>
                  <a:pt x="84" y="133"/>
                </a:cubicBezTo>
                <a:cubicBezTo>
                  <a:pt x="84" y="142"/>
                  <a:pt x="76" y="150"/>
                  <a:pt x="67" y="150"/>
                </a:cubicBezTo>
                <a:cubicBezTo>
                  <a:pt x="58" y="150"/>
                  <a:pt x="50" y="142"/>
                  <a:pt x="50" y="133"/>
                </a:cubicBezTo>
                <a:cubicBezTo>
                  <a:pt x="50" y="124"/>
                  <a:pt x="58" y="116"/>
                  <a:pt x="67" y="116"/>
                </a:cubicBezTo>
                <a:close/>
                <a:moveTo>
                  <a:pt x="200" y="116"/>
                </a:moveTo>
                <a:cubicBezTo>
                  <a:pt x="210" y="116"/>
                  <a:pt x="217" y="124"/>
                  <a:pt x="217" y="133"/>
                </a:cubicBezTo>
                <a:cubicBezTo>
                  <a:pt x="217" y="142"/>
                  <a:pt x="210" y="150"/>
                  <a:pt x="200" y="150"/>
                </a:cubicBezTo>
                <a:cubicBezTo>
                  <a:pt x="191" y="150"/>
                  <a:pt x="184" y="142"/>
                  <a:pt x="184" y="133"/>
                </a:cubicBezTo>
                <a:cubicBezTo>
                  <a:pt x="184" y="124"/>
                  <a:pt x="191" y="116"/>
                  <a:pt x="200" y="116"/>
                </a:cubicBezTo>
                <a:close/>
                <a:moveTo>
                  <a:pt x="128" y="0"/>
                </a:moveTo>
                <a:cubicBezTo>
                  <a:pt x="55" y="0"/>
                  <a:pt x="0" y="126"/>
                  <a:pt x="0" y="200"/>
                </a:cubicBezTo>
                <a:cubicBezTo>
                  <a:pt x="0" y="324"/>
                  <a:pt x="162" y="384"/>
                  <a:pt x="241" y="279"/>
                </a:cubicBezTo>
                <a:cubicBezTo>
                  <a:pt x="314" y="178"/>
                  <a:pt x="209" y="0"/>
                  <a:pt x="12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3">
            <a:extLst>
              <a:ext uri="{FF2B5EF4-FFF2-40B4-BE49-F238E27FC236}">
                <a16:creationId xmlns:a16="http://schemas.microsoft.com/office/drawing/2014/main" id="{6454CF36-8780-49CA-A208-88E7DDC31A82}"/>
              </a:ext>
            </a:extLst>
          </p:cNvPr>
          <p:cNvSpPr>
            <a:spLocks noChangeAspect="1" noEditPoints="1"/>
          </p:cNvSpPr>
          <p:nvPr/>
        </p:nvSpPr>
        <p:spPr bwMode="auto">
          <a:xfrm>
            <a:off x="8226426" y="1520825"/>
            <a:ext cx="227013" cy="252413"/>
          </a:xfrm>
          <a:custGeom>
            <a:avLst/>
            <a:gdLst>
              <a:gd name="T0" fmla="*/ 67 w 300"/>
              <a:gd name="T1" fmla="*/ 150 h 333"/>
              <a:gd name="T2" fmla="*/ 100 w 300"/>
              <a:gd name="T3" fmla="*/ 150 h 333"/>
              <a:gd name="T4" fmla="*/ 100 w 300"/>
              <a:gd name="T5" fmla="*/ 183 h 333"/>
              <a:gd name="T6" fmla="*/ 67 w 300"/>
              <a:gd name="T7" fmla="*/ 183 h 333"/>
              <a:gd name="T8" fmla="*/ 67 w 300"/>
              <a:gd name="T9" fmla="*/ 150 h 333"/>
              <a:gd name="T10" fmla="*/ 200 w 300"/>
              <a:gd name="T11" fmla="*/ 150 h 333"/>
              <a:gd name="T12" fmla="*/ 234 w 300"/>
              <a:gd name="T13" fmla="*/ 150 h 333"/>
              <a:gd name="T14" fmla="*/ 234 w 300"/>
              <a:gd name="T15" fmla="*/ 183 h 333"/>
              <a:gd name="T16" fmla="*/ 200 w 300"/>
              <a:gd name="T17" fmla="*/ 183 h 333"/>
              <a:gd name="T18" fmla="*/ 200 w 300"/>
              <a:gd name="T19" fmla="*/ 150 h 333"/>
              <a:gd name="T20" fmla="*/ 134 w 300"/>
              <a:gd name="T21" fmla="*/ 150 h 333"/>
              <a:gd name="T22" fmla="*/ 167 w 300"/>
              <a:gd name="T23" fmla="*/ 150 h 333"/>
              <a:gd name="T24" fmla="*/ 167 w 300"/>
              <a:gd name="T25" fmla="*/ 183 h 333"/>
              <a:gd name="T26" fmla="*/ 134 w 300"/>
              <a:gd name="T27" fmla="*/ 183 h 333"/>
              <a:gd name="T28" fmla="*/ 134 w 300"/>
              <a:gd name="T29" fmla="*/ 150 h 333"/>
              <a:gd name="T30" fmla="*/ 267 w 300"/>
              <a:gd name="T31" fmla="*/ 300 h 333"/>
              <a:gd name="T32" fmla="*/ 167 w 300"/>
              <a:gd name="T33" fmla="*/ 300 h 333"/>
              <a:gd name="T34" fmla="*/ 167 w 300"/>
              <a:gd name="T35" fmla="*/ 233 h 333"/>
              <a:gd name="T36" fmla="*/ 134 w 300"/>
              <a:gd name="T37" fmla="*/ 233 h 333"/>
              <a:gd name="T38" fmla="*/ 134 w 300"/>
              <a:gd name="T39" fmla="*/ 300 h 333"/>
              <a:gd name="T40" fmla="*/ 34 w 300"/>
              <a:gd name="T41" fmla="*/ 300 h 333"/>
              <a:gd name="T42" fmla="*/ 34 w 300"/>
              <a:gd name="T43" fmla="*/ 33 h 333"/>
              <a:gd name="T44" fmla="*/ 50 w 300"/>
              <a:gd name="T45" fmla="*/ 33 h 333"/>
              <a:gd name="T46" fmla="*/ 50 w 300"/>
              <a:gd name="T47" fmla="*/ 100 h 333"/>
              <a:gd name="T48" fmla="*/ 134 w 300"/>
              <a:gd name="T49" fmla="*/ 100 h 333"/>
              <a:gd name="T50" fmla="*/ 134 w 300"/>
              <a:gd name="T51" fmla="*/ 33 h 333"/>
              <a:gd name="T52" fmla="*/ 167 w 300"/>
              <a:gd name="T53" fmla="*/ 33 h 333"/>
              <a:gd name="T54" fmla="*/ 167 w 300"/>
              <a:gd name="T55" fmla="*/ 100 h 333"/>
              <a:gd name="T56" fmla="*/ 211 w 300"/>
              <a:gd name="T57" fmla="*/ 100 h 333"/>
              <a:gd name="T58" fmla="*/ 213 w 300"/>
              <a:gd name="T59" fmla="*/ 100 h 333"/>
              <a:gd name="T60" fmla="*/ 250 w 300"/>
              <a:gd name="T61" fmla="*/ 100 h 333"/>
              <a:gd name="T62" fmla="*/ 250 w 300"/>
              <a:gd name="T63" fmla="*/ 33 h 333"/>
              <a:gd name="T64" fmla="*/ 267 w 300"/>
              <a:gd name="T65" fmla="*/ 33 h 333"/>
              <a:gd name="T66" fmla="*/ 267 w 300"/>
              <a:gd name="T67" fmla="*/ 300 h 333"/>
              <a:gd name="T68" fmla="*/ 217 w 300"/>
              <a:gd name="T69" fmla="*/ 0 h 333"/>
              <a:gd name="T70" fmla="*/ 217 w 300"/>
              <a:gd name="T71" fmla="*/ 67 h 333"/>
              <a:gd name="T72" fmla="*/ 200 w 300"/>
              <a:gd name="T73" fmla="*/ 67 h 333"/>
              <a:gd name="T74" fmla="*/ 200 w 300"/>
              <a:gd name="T75" fmla="*/ 0 h 333"/>
              <a:gd name="T76" fmla="*/ 100 w 300"/>
              <a:gd name="T77" fmla="*/ 0 h 333"/>
              <a:gd name="T78" fmla="*/ 100 w 300"/>
              <a:gd name="T79" fmla="*/ 67 h 333"/>
              <a:gd name="T80" fmla="*/ 84 w 300"/>
              <a:gd name="T81" fmla="*/ 67 h 333"/>
              <a:gd name="T82" fmla="*/ 84 w 300"/>
              <a:gd name="T83" fmla="*/ 0 h 333"/>
              <a:gd name="T84" fmla="*/ 0 w 300"/>
              <a:gd name="T85" fmla="*/ 0 h 333"/>
              <a:gd name="T86" fmla="*/ 0 w 300"/>
              <a:gd name="T87" fmla="*/ 333 h 333"/>
              <a:gd name="T88" fmla="*/ 300 w 300"/>
              <a:gd name="T89" fmla="*/ 333 h 333"/>
              <a:gd name="T90" fmla="*/ 300 w 300"/>
              <a:gd name="T91" fmla="*/ 0 h 333"/>
              <a:gd name="T92" fmla="*/ 217 w 300"/>
              <a:gd name="T9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0" h="333">
                <a:moveTo>
                  <a:pt x="67" y="150"/>
                </a:moveTo>
                <a:lnTo>
                  <a:pt x="100" y="150"/>
                </a:lnTo>
                <a:lnTo>
                  <a:pt x="100" y="183"/>
                </a:lnTo>
                <a:lnTo>
                  <a:pt x="67" y="183"/>
                </a:lnTo>
                <a:lnTo>
                  <a:pt x="67" y="150"/>
                </a:lnTo>
                <a:close/>
                <a:moveTo>
                  <a:pt x="200" y="150"/>
                </a:moveTo>
                <a:lnTo>
                  <a:pt x="234" y="150"/>
                </a:lnTo>
                <a:lnTo>
                  <a:pt x="234" y="183"/>
                </a:lnTo>
                <a:lnTo>
                  <a:pt x="200" y="183"/>
                </a:lnTo>
                <a:lnTo>
                  <a:pt x="200" y="150"/>
                </a:lnTo>
                <a:close/>
                <a:moveTo>
                  <a:pt x="134" y="150"/>
                </a:moveTo>
                <a:lnTo>
                  <a:pt x="167" y="150"/>
                </a:lnTo>
                <a:lnTo>
                  <a:pt x="167" y="183"/>
                </a:lnTo>
                <a:lnTo>
                  <a:pt x="134" y="183"/>
                </a:lnTo>
                <a:lnTo>
                  <a:pt x="134" y="150"/>
                </a:lnTo>
                <a:close/>
                <a:moveTo>
                  <a:pt x="267" y="300"/>
                </a:moveTo>
                <a:lnTo>
                  <a:pt x="167" y="300"/>
                </a:lnTo>
                <a:lnTo>
                  <a:pt x="167" y="233"/>
                </a:lnTo>
                <a:lnTo>
                  <a:pt x="134" y="233"/>
                </a:lnTo>
                <a:lnTo>
                  <a:pt x="134" y="300"/>
                </a:lnTo>
                <a:lnTo>
                  <a:pt x="34" y="300"/>
                </a:lnTo>
                <a:lnTo>
                  <a:pt x="34" y="33"/>
                </a:lnTo>
                <a:lnTo>
                  <a:pt x="50" y="33"/>
                </a:lnTo>
                <a:lnTo>
                  <a:pt x="50" y="100"/>
                </a:lnTo>
                <a:lnTo>
                  <a:pt x="134" y="100"/>
                </a:lnTo>
                <a:lnTo>
                  <a:pt x="134" y="33"/>
                </a:lnTo>
                <a:lnTo>
                  <a:pt x="167" y="33"/>
                </a:lnTo>
                <a:lnTo>
                  <a:pt x="167" y="100"/>
                </a:lnTo>
                <a:lnTo>
                  <a:pt x="211" y="100"/>
                </a:lnTo>
                <a:lnTo>
                  <a:pt x="213" y="100"/>
                </a:lnTo>
                <a:lnTo>
                  <a:pt x="250" y="100"/>
                </a:lnTo>
                <a:lnTo>
                  <a:pt x="250" y="33"/>
                </a:lnTo>
                <a:lnTo>
                  <a:pt x="267" y="33"/>
                </a:lnTo>
                <a:lnTo>
                  <a:pt x="267" y="300"/>
                </a:lnTo>
                <a:close/>
                <a:moveTo>
                  <a:pt x="217" y="0"/>
                </a:moveTo>
                <a:lnTo>
                  <a:pt x="217" y="67"/>
                </a:lnTo>
                <a:lnTo>
                  <a:pt x="200" y="67"/>
                </a:lnTo>
                <a:lnTo>
                  <a:pt x="200" y="0"/>
                </a:lnTo>
                <a:lnTo>
                  <a:pt x="100" y="0"/>
                </a:lnTo>
                <a:lnTo>
                  <a:pt x="100" y="67"/>
                </a:lnTo>
                <a:lnTo>
                  <a:pt x="84" y="67"/>
                </a:lnTo>
                <a:lnTo>
                  <a:pt x="84" y="0"/>
                </a:lnTo>
                <a:lnTo>
                  <a:pt x="0" y="0"/>
                </a:lnTo>
                <a:lnTo>
                  <a:pt x="0" y="333"/>
                </a:lnTo>
                <a:lnTo>
                  <a:pt x="300" y="333"/>
                </a:lnTo>
                <a:lnTo>
                  <a:pt x="300" y="0"/>
                </a:lnTo>
                <a:lnTo>
                  <a:pt x="2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4">
            <a:extLst>
              <a:ext uri="{FF2B5EF4-FFF2-40B4-BE49-F238E27FC236}">
                <a16:creationId xmlns:a16="http://schemas.microsoft.com/office/drawing/2014/main" id="{B5817A96-5CD0-40E0-83ED-AA59742D0CF2}"/>
              </a:ext>
            </a:extLst>
          </p:cNvPr>
          <p:cNvSpPr>
            <a:spLocks noChangeAspect="1" noEditPoints="1"/>
          </p:cNvSpPr>
          <p:nvPr/>
        </p:nvSpPr>
        <p:spPr bwMode="auto">
          <a:xfrm>
            <a:off x="7724776" y="1497013"/>
            <a:ext cx="263525" cy="198438"/>
          </a:xfrm>
          <a:custGeom>
            <a:avLst/>
            <a:gdLst>
              <a:gd name="T0" fmla="*/ 233 w 349"/>
              <a:gd name="T1" fmla="*/ 198 h 262"/>
              <a:gd name="T2" fmla="*/ 187 w 349"/>
              <a:gd name="T3" fmla="*/ 179 h 262"/>
              <a:gd name="T4" fmla="*/ 187 w 349"/>
              <a:gd name="T5" fmla="*/ 83 h 262"/>
              <a:gd name="T6" fmla="*/ 209 w 349"/>
              <a:gd name="T7" fmla="*/ 69 h 262"/>
              <a:gd name="T8" fmla="*/ 228 w 349"/>
              <a:gd name="T9" fmla="*/ 143 h 262"/>
              <a:gd name="T10" fmla="*/ 297 w 349"/>
              <a:gd name="T11" fmla="*/ 113 h 262"/>
              <a:gd name="T12" fmla="*/ 233 w 349"/>
              <a:gd name="T13" fmla="*/ 198 h 262"/>
              <a:gd name="T14" fmla="*/ 266 w 349"/>
              <a:gd name="T15" fmla="*/ 98 h 262"/>
              <a:gd name="T16" fmla="*/ 233 w 349"/>
              <a:gd name="T17" fmla="*/ 98 h 262"/>
              <a:gd name="T18" fmla="*/ 266 w 349"/>
              <a:gd name="T19" fmla="*/ 98 h 262"/>
              <a:gd name="T20" fmla="*/ 145 w 349"/>
              <a:gd name="T21" fmla="*/ 179 h 262"/>
              <a:gd name="T22" fmla="*/ 43 w 349"/>
              <a:gd name="T23" fmla="*/ 166 h 262"/>
              <a:gd name="T24" fmla="*/ 75 w 349"/>
              <a:gd name="T25" fmla="*/ 69 h 262"/>
              <a:gd name="T26" fmla="*/ 93 w 349"/>
              <a:gd name="T27" fmla="*/ 142 h 262"/>
              <a:gd name="T28" fmla="*/ 164 w 349"/>
              <a:gd name="T29" fmla="*/ 113 h 262"/>
              <a:gd name="T30" fmla="*/ 145 w 349"/>
              <a:gd name="T31" fmla="*/ 179 h 262"/>
              <a:gd name="T32" fmla="*/ 116 w 349"/>
              <a:gd name="T33" fmla="*/ 81 h 262"/>
              <a:gd name="T34" fmla="*/ 116 w 349"/>
              <a:gd name="T35" fmla="*/ 114 h 262"/>
              <a:gd name="T36" fmla="*/ 116 w 349"/>
              <a:gd name="T37" fmla="*/ 81 h 262"/>
              <a:gd name="T38" fmla="*/ 233 w 349"/>
              <a:gd name="T39" fmla="*/ 31 h 262"/>
              <a:gd name="T40" fmla="*/ 166 w 349"/>
              <a:gd name="T41" fmla="*/ 57 h 262"/>
              <a:gd name="T42" fmla="*/ 0 w 349"/>
              <a:gd name="T43" fmla="*/ 131 h 262"/>
              <a:gd name="T44" fmla="*/ 166 w 349"/>
              <a:gd name="T45" fmla="*/ 205 h 262"/>
              <a:gd name="T46" fmla="*/ 328 w 349"/>
              <a:gd name="T47" fmla="*/ 162 h 262"/>
              <a:gd name="T48" fmla="*/ 233 w 349"/>
              <a:gd name="T49" fmla="*/ 3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9" h="262">
                <a:moveTo>
                  <a:pt x="233" y="198"/>
                </a:moveTo>
                <a:cubicBezTo>
                  <a:pt x="215" y="198"/>
                  <a:pt x="199" y="191"/>
                  <a:pt x="187" y="179"/>
                </a:cubicBezTo>
                <a:cubicBezTo>
                  <a:pt x="204" y="150"/>
                  <a:pt x="204" y="112"/>
                  <a:pt x="187" y="83"/>
                </a:cubicBezTo>
                <a:cubicBezTo>
                  <a:pt x="193" y="77"/>
                  <a:pt x="201" y="72"/>
                  <a:pt x="209" y="69"/>
                </a:cubicBezTo>
                <a:cubicBezTo>
                  <a:pt x="191" y="94"/>
                  <a:pt x="201" y="130"/>
                  <a:pt x="228" y="143"/>
                </a:cubicBezTo>
                <a:cubicBezTo>
                  <a:pt x="255" y="156"/>
                  <a:pt x="288" y="141"/>
                  <a:pt x="297" y="113"/>
                </a:cubicBezTo>
                <a:cubicBezTo>
                  <a:pt x="309" y="155"/>
                  <a:pt x="277" y="198"/>
                  <a:pt x="233" y="198"/>
                </a:cubicBezTo>
                <a:close/>
                <a:moveTo>
                  <a:pt x="266" y="98"/>
                </a:moveTo>
                <a:cubicBezTo>
                  <a:pt x="266" y="114"/>
                  <a:pt x="233" y="114"/>
                  <a:pt x="233" y="98"/>
                </a:cubicBezTo>
                <a:cubicBezTo>
                  <a:pt x="233" y="81"/>
                  <a:pt x="266" y="81"/>
                  <a:pt x="266" y="98"/>
                </a:cubicBezTo>
                <a:close/>
                <a:moveTo>
                  <a:pt x="145" y="179"/>
                </a:moveTo>
                <a:cubicBezTo>
                  <a:pt x="115" y="208"/>
                  <a:pt x="65" y="202"/>
                  <a:pt x="43" y="166"/>
                </a:cubicBezTo>
                <a:cubicBezTo>
                  <a:pt x="21" y="132"/>
                  <a:pt x="37" y="84"/>
                  <a:pt x="75" y="69"/>
                </a:cubicBezTo>
                <a:cubicBezTo>
                  <a:pt x="58" y="93"/>
                  <a:pt x="67" y="128"/>
                  <a:pt x="93" y="142"/>
                </a:cubicBezTo>
                <a:cubicBezTo>
                  <a:pt x="120" y="156"/>
                  <a:pt x="154" y="142"/>
                  <a:pt x="164" y="113"/>
                </a:cubicBezTo>
                <a:cubicBezTo>
                  <a:pt x="170" y="137"/>
                  <a:pt x="163" y="162"/>
                  <a:pt x="145" y="179"/>
                </a:cubicBezTo>
                <a:close/>
                <a:moveTo>
                  <a:pt x="116" y="81"/>
                </a:moveTo>
                <a:cubicBezTo>
                  <a:pt x="133" y="81"/>
                  <a:pt x="133" y="114"/>
                  <a:pt x="116" y="114"/>
                </a:cubicBezTo>
                <a:cubicBezTo>
                  <a:pt x="100" y="114"/>
                  <a:pt x="100" y="81"/>
                  <a:pt x="116" y="81"/>
                </a:cubicBezTo>
                <a:close/>
                <a:moveTo>
                  <a:pt x="233" y="31"/>
                </a:moveTo>
                <a:cubicBezTo>
                  <a:pt x="207" y="31"/>
                  <a:pt x="184" y="41"/>
                  <a:pt x="166" y="57"/>
                </a:cubicBezTo>
                <a:cubicBezTo>
                  <a:pt x="103" y="0"/>
                  <a:pt x="0" y="46"/>
                  <a:pt x="0" y="131"/>
                </a:cubicBezTo>
                <a:cubicBezTo>
                  <a:pt x="0" y="216"/>
                  <a:pt x="103" y="262"/>
                  <a:pt x="166" y="205"/>
                </a:cubicBezTo>
                <a:cubicBezTo>
                  <a:pt x="219" y="253"/>
                  <a:pt x="306" y="229"/>
                  <a:pt x="328" y="162"/>
                </a:cubicBezTo>
                <a:cubicBezTo>
                  <a:pt x="349" y="98"/>
                  <a:pt x="300" y="31"/>
                  <a:pt x="233"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5">
            <a:extLst>
              <a:ext uri="{FF2B5EF4-FFF2-40B4-BE49-F238E27FC236}">
                <a16:creationId xmlns:a16="http://schemas.microsoft.com/office/drawing/2014/main" id="{0444914F-8B72-4081-BDAC-2FFA3254A010}"/>
              </a:ext>
            </a:extLst>
          </p:cNvPr>
          <p:cNvSpPr>
            <a:spLocks noChangeAspect="1" noEditPoints="1"/>
          </p:cNvSpPr>
          <p:nvPr/>
        </p:nvSpPr>
        <p:spPr bwMode="auto">
          <a:xfrm>
            <a:off x="7208838" y="1508125"/>
            <a:ext cx="265113" cy="285750"/>
          </a:xfrm>
          <a:custGeom>
            <a:avLst/>
            <a:gdLst>
              <a:gd name="T0" fmla="*/ 160 w 350"/>
              <a:gd name="T1" fmla="*/ 183 h 377"/>
              <a:gd name="T2" fmla="*/ 265 w 350"/>
              <a:gd name="T3" fmla="*/ 78 h 377"/>
              <a:gd name="T4" fmla="*/ 89 w 350"/>
              <a:gd name="T5" fmla="*/ 88 h 377"/>
              <a:gd name="T6" fmla="*/ 89 w 350"/>
              <a:gd name="T7" fmla="*/ 277 h 377"/>
              <a:gd name="T8" fmla="*/ 264 w 350"/>
              <a:gd name="T9" fmla="*/ 288 h 377"/>
              <a:gd name="T10" fmla="*/ 160 w 350"/>
              <a:gd name="T11" fmla="*/ 183 h 377"/>
              <a:gd name="T12" fmla="*/ 207 w 350"/>
              <a:gd name="T13" fmla="*/ 183 h 377"/>
              <a:gd name="T14" fmla="*/ 313 w 350"/>
              <a:gd name="T15" fmla="*/ 289 h 377"/>
              <a:gd name="T16" fmla="*/ 65 w 350"/>
              <a:gd name="T17" fmla="*/ 300 h 377"/>
              <a:gd name="T18" fmla="*/ 65 w 350"/>
              <a:gd name="T19" fmla="*/ 65 h 377"/>
              <a:gd name="T20" fmla="*/ 288 w 350"/>
              <a:gd name="T21" fmla="*/ 53 h 377"/>
              <a:gd name="T22" fmla="*/ 313 w 350"/>
              <a:gd name="T23" fmla="*/ 77 h 377"/>
              <a:gd name="T24" fmla="*/ 207 w 350"/>
              <a:gd name="T25" fmla="*/ 183 h 377"/>
              <a:gd name="T26" fmla="*/ 350 w 350"/>
              <a:gd name="T27" fmla="*/ 181 h 377"/>
              <a:gd name="T28" fmla="*/ 316 w 350"/>
              <a:gd name="T29" fmla="*/ 215 h 377"/>
              <a:gd name="T30" fmla="*/ 283 w 350"/>
              <a:gd name="T31" fmla="*/ 181 h 377"/>
              <a:gd name="T32" fmla="*/ 316 w 350"/>
              <a:gd name="T33" fmla="*/ 148 h 377"/>
              <a:gd name="T34" fmla="*/ 350 w 350"/>
              <a:gd name="T35" fmla="*/ 18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0" h="377">
                <a:moveTo>
                  <a:pt x="160" y="183"/>
                </a:moveTo>
                <a:cubicBezTo>
                  <a:pt x="188" y="154"/>
                  <a:pt x="180" y="162"/>
                  <a:pt x="265" y="78"/>
                </a:cubicBezTo>
                <a:cubicBezTo>
                  <a:pt x="212" y="36"/>
                  <a:pt x="137" y="40"/>
                  <a:pt x="89" y="88"/>
                </a:cubicBezTo>
                <a:cubicBezTo>
                  <a:pt x="37" y="140"/>
                  <a:pt x="37" y="225"/>
                  <a:pt x="89" y="277"/>
                </a:cubicBezTo>
                <a:cubicBezTo>
                  <a:pt x="136" y="325"/>
                  <a:pt x="212" y="328"/>
                  <a:pt x="264" y="288"/>
                </a:cubicBezTo>
                <a:cubicBezTo>
                  <a:pt x="237" y="260"/>
                  <a:pt x="219" y="243"/>
                  <a:pt x="160" y="183"/>
                </a:cubicBezTo>
                <a:close/>
                <a:moveTo>
                  <a:pt x="207" y="183"/>
                </a:moveTo>
                <a:lnTo>
                  <a:pt x="313" y="289"/>
                </a:lnTo>
                <a:cubicBezTo>
                  <a:pt x="225" y="377"/>
                  <a:pt x="123" y="358"/>
                  <a:pt x="65" y="300"/>
                </a:cubicBezTo>
                <a:cubicBezTo>
                  <a:pt x="0" y="235"/>
                  <a:pt x="0" y="130"/>
                  <a:pt x="65" y="65"/>
                </a:cubicBezTo>
                <a:cubicBezTo>
                  <a:pt x="126" y="3"/>
                  <a:pt x="223" y="0"/>
                  <a:pt x="288" y="53"/>
                </a:cubicBezTo>
                <a:cubicBezTo>
                  <a:pt x="297" y="61"/>
                  <a:pt x="304" y="68"/>
                  <a:pt x="313" y="77"/>
                </a:cubicBezTo>
                <a:lnTo>
                  <a:pt x="207" y="183"/>
                </a:lnTo>
                <a:close/>
                <a:moveTo>
                  <a:pt x="350" y="181"/>
                </a:moveTo>
                <a:cubicBezTo>
                  <a:pt x="350" y="200"/>
                  <a:pt x="335" y="215"/>
                  <a:pt x="316" y="215"/>
                </a:cubicBezTo>
                <a:cubicBezTo>
                  <a:pt x="298" y="215"/>
                  <a:pt x="283" y="200"/>
                  <a:pt x="283" y="181"/>
                </a:cubicBezTo>
                <a:cubicBezTo>
                  <a:pt x="283" y="163"/>
                  <a:pt x="298" y="148"/>
                  <a:pt x="316" y="148"/>
                </a:cubicBezTo>
                <a:cubicBezTo>
                  <a:pt x="335" y="148"/>
                  <a:pt x="350" y="163"/>
                  <a:pt x="350" y="18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6">
            <a:extLst>
              <a:ext uri="{FF2B5EF4-FFF2-40B4-BE49-F238E27FC236}">
                <a16:creationId xmlns:a16="http://schemas.microsoft.com/office/drawing/2014/main" id="{71017953-C874-4E75-B8EF-079A1AD6390B}"/>
              </a:ext>
            </a:extLst>
          </p:cNvPr>
          <p:cNvSpPr>
            <a:spLocks noChangeAspect="1" noEditPoints="1"/>
          </p:cNvSpPr>
          <p:nvPr/>
        </p:nvSpPr>
        <p:spPr bwMode="auto">
          <a:xfrm>
            <a:off x="6702426" y="1520825"/>
            <a:ext cx="292100" cy="252413"/>
          </a:xfrm>
          <a:custGeom>
            <a:avLst/>
            <a:gdLst>
              <a:gd name="T0" fmla="*/ 276 w 388"/>
              <a:gd name="T1" fmla="*/ 284 h 334"/>
              <a:gd name="T2" fmla="*/ 290 w 388"/>
              <a:gd name="T3" fmla="*/ 233 h 334"/>
              <a:gd name="T4" fmla="*/ 260 w 388"/>
              <a:gd name="T5" fmla="*/ 95 h 334"/>
              <a:gd name="T6" fmla="*/ 310 w 388"/>
              <a:gd name="T7" fmla="*/ 56 h 334"/>
              <a:gd name="T8" fmla="*/ 321 w 388"/>
              <a:gd name="T9" fmla="*/ 61 h 334"/>
              <a:gd name="T10" fmla="*/ 276 w 388"/>
              <a:gd name="T11" fmla="*/ 284 h 334"/>
              <a:gd name="T12" fmla="*/ 236 w 388"/>
              <a:gd name="T13" fmla="*/ 281 h 334"/>
              <a:gd name="T14" fmla="*/ 147 w 388"/>
              <a:gd name="T15" fmla="*/ 283 h 334"/>
              <a:gd name="T16" fmla="*/ 124 w 388"/>
              <a:gd name="T17" fmla="*/ 233 h 334"/>
              <a:gd name="T18" fmla="*/ 184 w 388"/>
              <a:gd name="T19" fmla="*/ 39 h 334"/>
              <a:gd name="T20" fmla="*/ 196 w 388"/>
              <a:gd name="T21" fmla="*/ 39 h 334"/>
              <a:gd name="T22" fmla="*/ 257 w 388"/>
              <a:gd name="T23" fmla="*/ 233 h 334"/>
              <a:gd name="T24" fmla="*/ 236 w 388"/>
              <a:gd name="T25" fmla="*/ 281 h 334"/>
              <a:gd name="T26" fmla="*/ 99 w 388"/>
              <a:gd name="T27" fmla="*/ 273 h 334"/>
              <a:gd name="T28" fmla="*/ 62 w 388"/>
              <a:gd name="T29" fmla="*/ 61 h 334"/>
              <a:gd name="T30" fmla="*/ 73 w 388"/>
              <a:gd name="T31" fmla="*/ 56 h 334"/>
              <a:gd name="T32" fmla="*/ 121 w 388"/>
              <a:gd name="T33" fmla="*/ 93 h 334"/>
              <a:gd name="T34" fmla="*/ 99 w 388"/>
              <a:gd name="T35" fmla="*/ 273 h 334"/>
              <a:gd name="T36" fmla="*/ 320 w 388"/>
              <a:gd name="T37" fmla="*/ 20 h 334"/>
              <a:gd name="T38" fmla="*/ 247 w 388"/>
              <a:gd name="T39" fmla="*/ 61 h 334"/>
              <a:gd name="T40" fmla="*/ 190 w 388"/>
              <a:gd name="T41" fmla="*/ 0 h 334"/>
              <a:gd name="T42" fmla="*/ 134 w 388"/>
              <a:gd name="T43" fmla="*/ 60 h 334"/>
              <a:gd name="T44" fmla="*/ 50 w 388"/>
              <a:gd name="T45" fmla="*/ 23 h 334"/>
              <a:gd name="T46" fmla="*/ 55 w 388"/>
              <a:gd name="T47" fmla="*/ 276 h 334"/>
              <a:gd name="T48" fmla="*/ 141 w 388"/>
              <a:gd name="T49" fmla="*/ 333 h 334"/>
              <a:gd name="T50" fmla="*/ 222 w 388"/>
              <a:gd name="T51" fmla="*/ 333 h 334"/>
              <a:gd name="T52" fmla="*/ 222 w 388"/>
              <a:gd name="T53" fmla="*/ 333 h 334"/>
              <a:gd name="T54" fmla="*/ 321 w 388"/>
              <a:gd name="T55" fmla="*/ 276 h 334"/>
              <a:gd name="T56" fmla="*/ 320 w 388"/>
              <a:gd name="T57" fmla="*/ 2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8" h="334">
                <a:moveTo>
                  <a:pt x="276" y="284"/>
                </a:moveTo>
                <a:cubicBezTo>
                  <a:pt x="285" y="269"/>
                  <a:pt x="290" y="252"/>
                  <a:pt x="290" y="233"/>
                </a:cubicBezTo>
                <a:cubicBezTo>
                  <a:pt x="290" y="205"/>
                  <a:pt x="278" y="146"/>
                  <a:pt x="260" y="95"/>
                </a:cubicBezTo>
                <a:cubicBezTo>
                  <a:pt x="279" y="76"/>
                  <a:pt x="297" y="61"/>
                  <a:pt x="310" y="56"/>
                </a:cubicBezTo>
                <a:cubicBezTo>
                  <a:pt x="315" y="54"/>
                  <a:pt x="320" y="56"/>
                  <a:pt x="321" y="61"/>
                </a:cubicBezTo>
                <a:cubicBezTo>
                  <a:pt x="332" y="99"/>
                  <a:pt x="314" y="252"/>
                  <a:pt x="276" y="284"/>
                </a:cubicBezTo>
                <a:close/>
                <a:moveTo>
                  <a:pt x="236" y="281"/>
                </a:moveTo>
                <a:cubicBezTo>
                  <a:pt x="211" y="305"/>
                  <a:pt x="172" y="306"/>
                  <a:pt x="147" y="283"/>
                </a:cubicBezTo>
                <a:cubicBezTo>
                  <a:pt x="133" y="271"/>
                  <a:pt x="124" y="253"/>
                  <a:pt x="124" y="233"/>
                </a:cubicBezTo>
                <a:cubicBezTo>
                  <a:pt x="124" y="184"/>
                  <a:pt x="158" y="69"/>
                  <a:pt x="184" y="39"/>
                </a:cubicBezTo>
                <a:cubicBezTo>
                  <a:pt x="187" y="36"/>
                  <a:pt x="193" y="36"/>
                  <a:pt x="196" y="39"/>
                </a:cubicBezTo>
                <a:cubicBezTo>
                  <a:pt x="222" y="69"/>
                  <a:pt x="257" y="183"/>
                  <a:pt x="257" y="233"/>
                </a:cubicBezTo>
                <a:cubicBezTo>
                  <a:pt x="257" y="252"/>
                  <a:pt x="249" y="269"/>
                  <a:pt x="236" y="281"/>
                </a:cubicBezTo>
                <a:moveTo>
                  <a:pt x="99" y="273"/>
                </a:moveTo>
                <a:cubicBezTo>
                  <a:pt x="73" y="245"/>
                  <a:pt x="50" y="102"/>
                  <a:pt x="62" y="61"/>
                </a:cubicBezTo>
                <a:cubicBezTo>
                  <a:pt x="63" y="56"/>
                  <a:pt x="68" y="54"/>
                  <a:pt x="73" y="56"/>
                </a:cubicBezTo>
                <a:cubicBezTo>
                  <a:pt x="85" y="61"/>
                  <a:pt x="103" y="75"/>
                  <a:pt x="121" y="93"/>
                </a:cubicBezTo>
                <a:cubicBezTo>
                  <a:pt x="105" y="139"/>
                  <a:pt x="80" y="227"/>
                  <a:pt x="99" y="273"/>
                </a:cubicBezTo>
                <a:close/>
                <a:moveTo>
                  <a:pt x="320" y="20"/>
                </a:moveTo>
                <a:cubicBezTo>
                  <a:pt x="300" y="20"/>
                  <a:pt x="273" y="37"/>
                  <a:pt x="247" y="61"/>
                </a:cubicBezTo>
                <a:cubicBezTo>
                  <a:pt x="231" y="26"/>
                  <a:pt x="211" y="0"/>
                  <a:pt x="190" y="0"/>
                </a:cubicBezTo>
                <a:cubicBezTo>
                  <a:pt x="170" y="0"/>
                  <a:pt x="150" y="26"/>
                  <a:pt x="134" y="60"/>
                </a:cubicBezTo>
                <a:cubicBezTo>
                  <a:pt x="114" y="42"/>
                  <a:pt x="74" y="11"/>
                  <a:pt x="50" y="23"/>
                </a:cubicBezTo>
                <a:cubicBezTo>
                  <a:pt x="0" y="46"/>
                  <a:pt x="32" y="226"/>
                  <a:pt x="55" y="276"/>
                </a:cubicBezTo>
                <a:cubicBezTo>
                  <a:pt x="72" y="312"/>
                  <a:pt x="108" y="333"/>
                  <a:pt x="141" y="333"/>
                </a:cubicBezTo>
                <a:lnTo>
                  <a:pt x="222" y="333"/>
                </a:lnTo>
                <a:lnTo>
                  <a:pt x="222" y="333"/>
                </a:lnTo>
                <a:cubicBezTo>
                  <a:pt x="272" y="334"/>
                  <a:pt x="305" y="309"/>
                  <a:pt x="321" y="276"/>
                </a:cubicBezTo>
                <a:cubicBezTo>
                  <a:pt x="346" y="224"/>
                  <a:pt x="388" y="20"/>
                  <a:pt x="32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7">
            <a:extLst>
              <a:ext uri="{FF2B5EF4-FFF2-40B4-BE49-F238E27FC236}">
                <a16:creationId xmlns:a16="http://schemas.microsoft.com/office/drawing/2014/main" id="{C825E1C2-1D02-4A8B-A3C9-8F4B1EA02E24}"/>
              </a:ext>
            </a:extLst>
          </p:cNvPr>
          <p:cNvSpPr>
            <a:spLocks noChangeAspect="1" noEditPoints="1"/>
          </p:cNvSpPr>
          <p:nvPr/>
        </p:nvSpPr>
        <p:spPr bwMode="auto">
          <a:xfrm>
            <a:off x="6216651" y="1520825"/>
            <a:ext cx="250825" cy="252413"/>
          </a:xfrm>
          <a:custGeom>
            <a:avLst/>
            <a:gdLst>
              <a:gd name="T0" fmla="*/ 295 w 333"/>
              <a:gd name="T1" fmla="*/ 203 h 333"/>
              <a:gd name="T2" fmla="*/ 262 w 333"/>
              <a:gd name="T3" fmla="*/ 203 h 333"/>
              <a:gd name="T4" fmla="*/ 262 w 333"/>
              <a:gd name="T5" fmla="*/ 170 h 333"/>
              <a:gd name="T6" fmla="*/ 295 w 333"/>
              <a:gd name="T7" fmla="*/ 170 h 333"/>
              <a:gd name="T8" fmla="*/ 295 w 333"/>
              <a:gd name="T9" fmla="*/ 203 h 333"/>
              <a:gd name="T10" fmla="*/ 233 w 333"/>
              <a:gd name="T11" fmla="*/ 167 h 333"/>
              <a:gd name="T12" fmla="*/ 100 w 333"/>
              <a:gd name="T13" fmla="*/ 167 h 333"/>
              <a:gd name="T14" fmla="*/ 100 w 333"/>
              <a:gd name="T15" fmla="*/ 33 h 333"/>
              <a:gd name="T16" fmla="*/ 233 w 333"/>
              <a:gd name="T17" fmla="*/ 33 h 333"/>
              <a:gd name="T18" fmla="*/ 233 w 333"/>
              <a:gd name="T19" fmla="*/ 167 h 333"/>
              <a:gd name="T20" fmla="*/ 233 w 333"/>
              <a:gd name="T21" fmla="*/ 233 h 333"/>
              <a:gd name="T22" fmla="*/ 100 w 333"/>
              <a:gd name="T23" fmla="*/ 233 h 333"/>
              <a:gd name="T24" fmla="*/ 100 w 333"/>
              <a:gd name="T25" fmla="*/ 200 h 333"/>
              <a:gd name="T26" fmla="*/ 233 w 333"/>
              <a:gd name="T27" fmla="*/ 200 h 333"/>
              <a:gd name="T28" fmla="*/ 233 w 333"/>
              <a:gd name="T29" fmla="*/ 233 h 333"/>
              <a:gd name="T30" fmla="*/ 62 w 333"/>
              <a:gd name="T31" fmla="*/ 203 h 333"/>
              <a:gd name="T32" fmla="*/ 29 w 333"/>
              <a:gd name="T33" fmla="*/ 203 h 333"/>
              <a:gd name="T34" fmla="*/ 29 w 333"/>
              <a:gd name="T35" fmla="*/ 170 h 333"/>
              <a:gd name="T36" fmla="*/ 62 w 333"/>
              <a:gd name="T37" fmla="*/ 170 h 333"/>
              <a:gd name="T38" fmla="*/ 62 w 333"/>
              <a:gd name="T39" fmla="*/ 203 h 333"/>
              <a:gd name="T40" fmla="*/ 266 w 333"/>
              <a:gd name="T41" fmla="*/ 133 h 333"/>
              <a:gd name="T42" fmla="*/ 266 w 333"/>
              <a:gd name="T43" fmla="*/ 0 h 333"/>
              <a:gd name="T44" fmla="*/ 66 w 333"/>
              <a:gd name="T45" fmla="*/ 0 h 333"/>
              <a:gd name="T46" fmla="*/ 66 w 333"/>
              <a:gd name="T47" fmla="*/ 133 h 333"/>
              <a:gd name="T48" fmla="*/ 0 w 333"/>
              <a:gd name="T49" fmla="*/ 133 h 333"/>
              <a:gd name="T50" fmla="*/ 0 w 333"/>
              <a:gd name="T51" fmla="*/ 233 h 333"/>
              <a:gd name="T52" fmla="*/ 66 w 333"/>
              <a:gd name="T53" fmla="*/ 233 h 333"/>
              <a:gd name="T54" fmla="*/ 66 w 333"/>
              <a:gd name="T55" fmla="*/ 267 h 333"/>
              <a:gd name="T56" fmla="*/ 150 w 333"/>
              <a:gd name="T57" fmla="*/ 267 h 333"/>
              <a:gd name="T58" fmla="*/ 150 w 333"/>
              <a:gd name="T59" fmla="*/ 300 h 333"/>
              <a:gd name="T60" fmla="*/ 116 w 333"/>
              <a:gd name="T61" fmla="*/ 300 h 333"/>
              <a:gd name="T62" fmla="*/ 116 w 333"/>
              <a:gd name="T63" fmla="*/ 333 h 333"/>
              <a:gd name="T64" fmla="*/ 216 w 333"/>
              <a:gd name="T65" fmla="*/ 333 h 333"/>
              <a:gd name="T66" fmla="*/ 216 w 333"/>
              <a:gd name="T67" fmla="*/ 300 h 333"/>
              <a:gd name="T68" fmla="*/ 183 w 333"/>
              <a:gd name="T69" fmla="*/ 300 h 333"/>
              <a:gd name="T70" fmla="*/ 183 w 333"/>
              <a:gd name="T71" fmla="*/ 267 h 333"/>
              <a:gd name="T72" fmla="*/ 266 w 333"/>
              <a:gd name="T73" fmla="*/ 267 h 333"/>
              <a:gd name="T74" fmla="*/ 266 w 333"/>
              <a:gd name="T75" fmla="*/ 233 h 333"/>
              <a:gd name="T76" fmla="*/ 333 w 333"/>
              <a:gd name="T77" fmla="*/ 233 h 333"/>
              <a:gd name="T78" fmla="*/ 333 w 333"/>
              <a:gd name="T79" fmla="*/ 133 h 333"/>
              <a:gd name="T80" fmla="*/ 266 w 333"/>
              <a:gd name="T81"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295" y="203"/>
                </a:moveTo>
                <a:lnTo>
                  <a:pt x="262" y="203"/>
                </a:lnTo>
                <a:lnTo>
                  <a:pt x="262" y="170"/>
                </a:lnTo>
                <a:lnTo>
                  <a:pt x="295" y="170"/>
                </a:lnTo>
                <a:lnTo>
                  <a:pt x="295" y="203"/>
                </a:lnTo>
                <a:close/>
                <a:moveTo>
                  <a:pt x="233" y="167"/>
                </a:moveTo>
                <a:lnTo>
                  <a:pt x="100" y="167"/>
                </a:lnTo>
                <a:lnTo>
                  <a:pt x="100" y="33"/>
                </a:lnTo>
                <a:lnTo>
                  <a:pt x="233" y="33"/>
                </a:lnTo>
                <a:lnTo>
                  <a:pt x="233" y="167"/>
                </a:lnTo>
                <a:close/>
                <a:moveTo>
                  <a:pt x="233" y="233"/>
                </a:moveTo>
                <a:lnTo>
                  <a:pt x="100" y="233"/>
                </a:lnTo>
                <a:lnTo>
                  <a:pt x="100" y="200"/>
                </a:lnTo>
                <a:lnTo>
                  <a:pt x="233" y="200"/>
                </a:lnTo>
                <a:lnTo>
                  <a:pt x="233" y="233"/>
                </a:lnTo>
                <a:close/>
                <a:moveTo>
                  <a:pt x="62" y="203"/>
                </a:moveTo>
                <a:lnTo>
                  <a:pt x="29" y="203"/>
                </a:lnTo>
                <a:lnTo>
                  <a:pt x="29" y="170"/>
                </a:lnTo>
                <a:lnTo>
                  <a:pt x="62" y="170"/>
                </a:lnTo>
                <a:lnTo>
                  <a:pt x="62" y="203"/>
                </a:lnTo>
                <a:close/>
                <a:moveTo>
                  <a:pt x="266" y="133"/>
                </a:moveTo>
                <a:lnTo>
                  <a:pt x="266" y="0"/>
                </a:lnTo>
                <a:lnTo>
                  <a:pt x="66" y="0"/>
                </a:lnTo>
                <a:lnTo>
                  <a:pt x="66" y="133"/>
                </a:lnTo>
                <a:lnTo>
                  <a:pt x="0" y="133"/>
                </a:lnTo>
                <a:lnTo>
                  <a:pt x="0" y="233"/>
                </a:lnTo>
                <a:lnTo>
                  <a:pt x="66" y="233"/>
                </a:lnTo>
                <a:lnTo>
                  <a:pt x="66" y="267"/>
                </a:lnTo>
                <a:lnTo>
                  <a:pt x="150" y="267"/>
                </a:lnTo>
                <a:lnTo>
                  <a:pt x="150" y="300"/>
                </a:lnTo>
                <a:lnTo>
                  <a:pt x="116" y="300"/>
                </a:lnTo>
                <a:lnTo>
                  <a:pt x="116" y="333"/>
                </a:lnTo>
                <a:lnTo>
                  <a:pt x="216" y="333"/>
                </a:lnTo>
                <a:lnTo>
                  <a:pt x="216" y="300"/>
                </a:lnTo>
                <a:lnTo>
                  <a:pt x="183" y="300"/>
                </a:lnTo>
                <a:lnTo>
                  <a:pt x="183" y="267"/>
                </a:lnTo>
                <a:lnTo>
                  <a:pt x="266" y="267"/>
                </a:lnTo>
                <a:lnTo>
                  <a:pt x="266" y="233"/>
                </a:lnTo>
                <a:lnTo>
                  <a:pt x="333" y="233"/>
                </a:lnTo>
                <a:lnTo>
                  <a:pt x="333" y="133"/>
                </a:lnTo>
                <a:lnTo>
                  <a:pt x="266"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8">
            <a:extLst>
              <a:ext uri="{FF2B5EF4-FFF2-40B4-BE49-F238E27FC236}">
                <a16:creationId xmlns:a16="http://schemas.microsoft.com/office/drawing/2014/main" id="{DC1381F6-50E9-4A3F-91BA-BCBE8CB42524}"/>
              </a:ext>
            </a:extLst>
          </p:cNvPr>
          <p:cNvSpPr>
            <a:spLocks noChangeAspect="1" noEditPoints="1"/>
          </p:cNvSpPr>
          <p:nvPr/>
        </p:nvSpPr>
        <p:spPr bwMode="auto">
          <a:xfrm>
            <a:off x="5713413" y="1520825"/>
            <a:ext cx="250825" cy="252413"/>
          </a:xfrm>
          <a:custGeom>
            <a:avLst/>
            <a:gdLst>
              <a:gd name="T0" fmla="*/ 267 w 333"/>
              <a:gd name="T1" fmla="*/ 300 h 333"/>
              <a:gd name="T2" fmla="*/ 233 w 333"/>
              <a:gd name="T3" fmla="*/ 267 h 333"/>
              <a:gd name="T4" fmla="*/ 267 w 333"/>
              <a:gd name="T5" fmla="*/ 233 h 333"/>
              <a:gd name="T6" fmla="*/ 300 w 333"/>
              <a:gd name="T7" fmla="*/ 267 h 333"/>
              <a:gd name="T8" fmla="*/ 267 w 333"/>
              <a:gd name="T9" fmla="*/ 300 h 333"/>
              <a:gd name="T10" fmla="*/ 283 w 333"/>
              <a:gd name="T11" fmla="*/ 202 h 333"/>
              <a:gd name="T12" fmla="*/ 283 w 333"/>
              <a:gd name="T13" fmla="*/ 0 h 333"/>
              <a:gd name="T14" fmla="*/ 250 w 333"/>
              <a:gd name="T15" fmla="*/ 0 h 333"/>
              <a:gd name="T16" fmla="*/ 250 w 333"/>
              <a:gd name="T17" fmla="*/ 202 h 333"/>
              <a:gd name="T18" fmla="*/ 200 w 333"/>
              <a:gd name="T19" fmla="*/ 267 h 333"/>
              <a:gd name="T20" fmla="*/ 267 w 333"/>
              <a:gd name="T21" fmla="*/ 333 h 333"/>
              <a:gd name="T22" fmla="*/ 333 w 333"/>
              <a:gd name="T23" fmla="*/ 267 h 333"/>
              <a:gd name="T24" fmla="*/ 283 w 333"/>
              <a:gd name="T25" fmla="*/ 202 h 333"/>
              <a:gd name="T26" fmla="*/ 67 w 333"/>
              <a:gd name="T27" fmla="*/ 300 h 333"/>
              <a:gd name="T28" fmla="*/ 33 w 333"/>
              <a:gd name="T29" fmla="*/ 267 h 333"/>
              <a:gd name="T30" fmla="*/ 67 w 333"/>
              <a:gd name="T31" fmla="*/ 233 h 333"/>
              <a:gd name="T32" fmla="*/ 100 w 333"/>
              <a:gd name="T33" fmla="*/ 267 h 333"/>
              <a:gd name="T34" fmla="*/ 67 w 333"/>
              <a:gd name="T35" fmla="*/ 300 h 333"/>
              <a:gd name="T36" fmla="*/ 83 w 333"/>
              <a:gd name="T37" fmla="*/ 202 h 333"/>
              <a:gd name="T38" fmla="*/ 83 w 333"/>
              <a:gd name="T39" fmla="*/ 0 h 333"/>
              <a:gd name="T40" fmla="*/ 50 w 333"/>
              <a:gd name="T41" fmla="*/ 0 h 333"/>
              <a:gd name="T42" fmla="*/ 50 w 333"/>
              <a:gd name="T43" fmla="*/ 202 h 333"/>
              <a:gd name="T44" fmla="*/ 0 w 333"/>
              <a:gd name="T45" fmla="*/ 267 h 333"/>
              <a:gd name="T46" fmla="*/ 67 w 333"/>
              <a:gd name="T47" fmla="*/ 333 h 333"/>
              <a:gd name="T48" fmla="*/ 133 w 333"/>
              <a:gd name="T49" fmla="*/ 267 h 333"/>
              <a:gd name="T50" fmla="*/ 83 w 333"/>
              <a:gd name="T51" fmla="*/ 20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33">
                <a:moveTo>
                  <a:pt x="267" y="300"/>
                </a:moveTo>
                <a:cubicBezTo>
                  <a:pt x="248" y="300"/>
                  <a:pt x="233" y="285"/>
                  <a:pt x="233" y="267"/>
                </a:cubicBezTo>
                <a:cubicBezTo>
                  <a:pt x="233" y="248"/>
                  <a:pt x="248" y="233"/>
                  <a:pt x="267" y="233"/>
                </a:cubicBezTo>
                <a:cubicBezTo>
                  <a:pt x="285" y="233"/>
                  <a:pt x="300" y="248"/>
                  <a:pt x="300" y="267"/>
                </a:cubicBezTo>
                <a:cubicBezTo>
                  <a:pt x="300" y="285"/>
                  <a:pt x="285" y="300"/>
                  <a:pt x="267" y="300"/>
                </a:cubicBezTo>
                <a:close/>
                <a:moveTo>
                  <a:pt x="283" y="202"/>
                </a:moveTo>
                <a:lnTo>
                  <a:pt x="283" y="0"/>
                </a:lnTo>
                <a:lnTo>
                  <a:pt x="250" y="0"/>
                </a:lnTo>
                <a:lnTo>
                  <a:pt x="250" y="202"/>
                </a:lnTo>
                <a:cubicBezTo>
                  <a:pt x="217" y="210"/>
                  <a:pt x="200" y="236"/>
                  <a:pt x="200" y="267"/>
                </a:cubicBezTo>
                <a:cubicBezTo>
                  <a:pt x="200" y="303"/>
                  <a:pt x="230" y="333"/>
                  <a:pt x="267" y="333"/>
                </a:cubicBezTo>
                <a:cubicBezTo>
                  <a:pt x="303" y="333"/>
                  <a:pt x="333" y="303"/>
                  <a:pt x="333" y="267"/>
                </a:cubicBezTo>
                <a:cubicBezTo>
                  <a:pt x="333" y="236"/>
                  <a:pt x="317" y="210"/>
                  <a:pt x="283" y="202"/>
                </a:cubicBezTo>
                <a:close/>
                <a:moveTo>
                  <a:pt x="67" y="300"/>
                </a:moveTo>
                <a:cubicBezTo>
                  <a:pt x="48" y="300"/>
                  <a:pt x="33" y="285"/>
                  <a:pt x="33" y="267"/>
                </a:cubicBezTo>
                <a:cubicBezTo>
                  <a:pt x="33" y="248"/>
                  <a:pt x="48" y="233"/>
                  <a:pt x="67" y="233"/>
                </a:cubicBezTo>
                <a:cubicBezTo>
                  <a:pt x="85" y="233"/>
                  <a:pt x="100" y="248"/>
                  <a:pt x="100" y="267"/>
                </a:cubicBezTo>
                <a:cubicBezTo>
                  <a:pt x="100" y="285"/>
                  <a:pt x="85" y="300"/>
                  <a:pt x="67" y="300"/>
                </a:cubicBezTo>
                <a:close/>
                <a:moveTo>
                  <a:pt x="83" y="202"/>
                </a:moveTo>
                <a:lnTo>
                  <a:pt x="83" y="0"/>
                </a:lnTo>
                <a:lnTo>
                  <a:pt x="50" y="0"/>
                </a:lnTo>
                <a:lnTo>
                  <a:pt x="50" y="202"/>
                </a:lnTo>
                <a:cubicBezTo>
                  <a:pt x="17" y="210"/>
                  <a:pt x="0" y="236"/>
                  <a:pt x="0" y="267"/>
                </a:cubicBezTo>
                <a:cubicBezTo>
                  <a:pt x="0" y="303"/>
                  <a:pt x="30" y="333"/>
                  <a:pt x="67" y="333"/>
                </a:cubicBezTo>
                <a:cubicBezTo>
                  <a:pt x="103" y="333"/>
                  <a:pt x="133" y="303"/>
                  <a:pt x="133" y="267"/>
                </a:cubicBezTo>
                <a:cubicBezTo>
                  <a:pt x="133" y="236"/>
                  <a:pt x="117" y="210"/>
                  <a:pt x="83" y="20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99">
            <a:extLst>
              <a:ext uri="{FF2B5EF4-FFF2-40B4-BE49-F238E27FC236}">
                <a16:creationId xmlns:a16="http://schemas.microsoft.com/office/drawing/2014/main" id="{CBEAAC04-75D2-4A76-9F4B-379DFD96BE71}"/>
              </a:ext>
            </a:extLst>
          </p:cNvPr>
          <p:cNvSpPr>
            <a:spLocks noChangeAspect="1" noEditPoints="1"/>
          </p:cNvSpPr>
          <p:nvPr/>
        </p:nvSpPr>
        <p:spPr bwMode="auto">
          <a:xfrm>
            <a:off x="5210176" y="1520825"/>
            <a:ext cx="150813" cy="252413"/>
          </a:xfrm>
          <a:custGeom>
            <a:avLst/>
            <a:gdLst>
              <a:gd name="T0" fmla="*/ 100 w 200"/>
              <a:gd name="T1" fmla="*/ 300 h 333"/>
              <a:gd name="T2" fmla="*/ 34 w 200"/>
              <a:gd name="T3" fmla="*/ 233 h 333"/>
              <a:gd name="T4" fmla="*/ 100 w 200"/>
              <a:gd name="T5" fmla="*/ 167 h 333"/>
              <a:gd name="T6" fmla="*/ 167 w 200"/>
              <a:gd name="T7" fmla="*/ 233 h 333"/>
              <a:gd name="T8" fmla="*/ 100 w 200"/>
              <a:gd name="T9" fmla="*/ 300 h 333"/>
              <a:gd name="T10" fmla="*/ 34 w 200"/>
              <a:gd name="T11" fmla="*/ 33 h 333"/>
              <a:gd name="T12" fmla="*/ 84 w 200"/>
              <a:gd name="T13" fmla="*/ 33 h 333"/>
              <a:gd name="T14" fmla="*/ 84 w 200"/>
              <a:gd name="T15" fmla="*/ 133 h 333"/>
              <a:gd name="T16" fmla="*/ 34 w 200"/>
              <a:gd name="T17" fmla="*/ 133 h 333"/>
              <a:gd name="T18" fmla="*/ 34 w 200"/>
              <a:gd name="T19" fmla="*/ 33 h 333"/>
              <a:gd name="T20" fmla="*/ 117 w 200"/>
              <a:gd name="T21" fmla="*/ 33 h 333"/>
              <a:gd name="T22" fmla="*/ 167 w 200"/>
              <a:gd name="T23" fmla="*/ 33 h 333"/>
              <a:gd name="T24" fmla="*/ 167 w 200"/>
              <a:gd name="T25" fmla="*/ 133 h 333"/>
              <a:gd name="T26" fmla="*/ 117 w 200"/>
              <a:gd name="T27" fmla="*/ 133 h 333"/>
              <a:gd name="T28" fmla="*/ 117 w 200"/>
              <a:gd name="T29" fmla="*/ 33 h 333"/>
              <a:gd name="T30" fmla="*/ 175 w 200"/>
              <a:gd name="T31" fmla="*/ 167 h 333"/>
              <a:gd name="T32" fmla="*/ 200 w 200"/>
              <a:gd name="T33" fmla="*/ 167 h 333"/>
              <a:gd name="T34" fmla="*/ 200 w 200"/>
              <a:gd name="T35" fmla="*/ 0 h 333"/>
              <a:gd name="T36" fmla="*/ 0 w 200"/>
              <a:gd name="T37" fmla="*/ 0 h 333"/>
              <a:gd name="T38" fmla="*/ 0 w 200"/>
              <a:gd name="T39" fmla="*/ 167 h 333"/>
              <a:gd name="T40" fmla="*/ 26 w 200"/>
              <a:gd name="T41" fmla="*/ 167 h 333"/>
              <a:gd name="T42" fmla="*/ 0 w 200"/>
              <a:gd name="T43" fmla="*/ 233 h 333"/>
              <a:gd name="T44" fmla="*/ 100 w 200"/>
              <a:gd name="T45" fmla="*/ 333 h 333"/>
              <a:gd name="T46" fmla="*/ 200 w 200"/>
              <a:gd name="T47" fmla="*/ 233 h 333"/>
              <a:gd name="T48" fmla="*/ 175 w 200"/>
              <a:gd name="T49"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0" h="333">
                <a:moveTo>
                  <a:pt x="100" y="300"/>
                </a:moveTo>
                <a:cubicBezTo>
                  <a:pt x="64" y="300"/>
                  <a:pt x="34" y="270"/>
                  <a:pt x="34" y="233"/>
                </a:cubicBezTo>
                <a:cubicBezTo>
                  <a:pt x="34" y="197"/>
                  <a:pt x="64" y="167"/>
                  <a:pt x="100" y="167"/>
                </a:cubicBezTo>
                <a:cubicBezTo>
                  <a:pt x="137" y="167"/>
                  <a:pt x="167" y="197"/>
                  <a:pt x="167" y="233"/>
                </a:cubicBezTo>
                <a:cubicBezTo>
                  <a:pt x="167" y="270"/>
                  <a:pt x="137" y="300"/>
                  <a:pt x="100" y="300"/>
                </a:cubicBezTo>
                <a:close/>
                <a:moveTo>
                  <a:pt x="34" y="33"/>
                </a:moveTo>
                <a:lnTo>
                  <a:pt x="84" y="33"/>
                </a:lnTo>
                <a:lnTo>
                  <a:pt x="84" y="133"/>
                </a:lnTo>
                <a:lnTo>
                  <a:pt x="34" y="133"/>
                </a:lnTo>
                <a:lnTo>
                  <a:pt x="34" y="33"/>
                </a:lnTo>
                <a:close/>
                <a:moveTo>
                  <a:pt x="117" y="33"/>
                </a:moveTo>
                <a:lnTo>
                  <a:pt x="167" y="33"/>
                </a:lnTo>
                <a:lnTo>
                  <a:pt x="167" y="133"/>
                </a:lnTo>
                <a:lnTo>
                  <a:pt x="117" y="133"/>
                </a:lnTo>
                <a:lnTo>
                  <a:pt x="117" y="33"/>
                </a:lnTo>
                <a:close/>
                <a:moveTo>
                  <a:pt x="175" y="167"/>
                </a:moveTo>
                <a:lnTo>
                  <a:pt x="200" y="167"/>
                </a:lnTo>
                <a:lnTo>
                  <a:pt x="200" y="0"/>
                </a:lnTo>
                <a:lnTo>
                  <a:pt x="0" y="0"/>
                </a:lnTo>
                <a:lnTo>
                  <a:pt x="0" y="167"/>
                </a:lnTo>
                <a:lnTo>
                  <a:pt x="26" y="167"/>
                </a:lnTo>
                <a:cubicBezTo>
                  <a:pt x="10" y="184"/>
                  <a:pt x="0" y="208"/>
                  <a:pt x="0" y="233"/>
                </a:cubicBezTo>
                <a:cubicBezTo>
                  <a:pt x="0" y="289"/>
                  <a:pt x="45" y="333"/>
                  <a:pt x="100" y="333"/>
                </a:cubicBezTo>
                <a:cubicBezTo>
                  <a:pt x="156" y="333"/>
                  <a:pt x="200" y="289"/>
                  <a:pt x="200" y="233"/>
                </a:cubicBezTo>
                <a:cubicBezTo>
                  <a:pt x="200" y="208"/>
                  <a:pt x="191" y="184"/>
                  <a:pt x="175"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0">
            <a:extLst>
              <a:ext uri="{FF2B5EF4-FFF2-40B4-BE49-F238E27FC236}">
                <a16:creationId xmlns:a16="http://schemas.microsoft.com/office/drawing/2014/main" id="{3E6FC862-DE55-4FD4-93AF-03157371A904}"/>
              </a:ext>
            </a:extLst>
          </p:cNvPr>
          <p:cNvSpPr>
            <a:spLocks noChangeAspect="1" noEditPoints="1"/>
          </p:cNvSpPr>
          <p:nvPr/>
        </p:nvSpPr>
        <p:spPr bwMode="auto">
          <a:xfrm>
            <a:off x="4702176" y="1520825"/>
            <a:ext cx="261938" cy="252413"/>
          </a:xfrm>
          <a:custGeom>
            <a:avLst/>
            <a:gdLst>
              <a:gd name="T0" fmla="*/ 241 w 349"/>
              <a:gd name="T1" fmla="*/ 250 h 333"/>
              <a:gd name="T2" fmla="*/ 174 w 349"/>
              <a:gd name="T3" fmla="*/ 183 h 333"/>
              <a:gd name="T4" fmla="*/ 41 w 349"/>
              <a:gd name="T5" fmla="*/ 183 h 333"/>
              <a:gd name="T6" fmla="*/ 110 w 349"/>
              <a:gd name="T7" fmla="*/ 117 h 333"/>
              <a:gd name="T8" fmla="*/ 174 w 349"/>
              <a:gd name="T9" fmla="*/ 33 h 333"/>
              <a:gd name="T10" fmla="*/ 239 w 349"/>
              <a:gd name="T11" fmla="*/ 117 h 333"/>
              <a:gd name="T12" fmla="*/ 241 w 349"/>
              <a:gd name="T13" fmla="*/ 250 h 333"/>
              <a:gd name="T14" fmla="*/ 274 w 349"/>
              <a:gd name="T15" fmla="*/ 89 h 333"/>
              <a:gd name="T16" fmla="*/ 174 w 349"/>
              <a:gd name="T17" fmla="*/ 0 h 333"/>
              <a:gd name="T18" fmla="*/ 75 w 349"/>
              <a:gd name="T19" fmla="*/ 89 h 333"/>
              <a:gd name="T20" fmla="*/ 9 w 349"/>
              <a:gd name="T21" fmla="*/ 203 h 333"/>
              <a:gd name="T22" fmla="*/ 79 w 349"/>
              <a:gd name="T23" fmla="*/ 279 h 333"/>
              <a:gd name="T24" fmla="*/ 147 w 349"/>
              <a:gd name="T25" fmla="*/ 275 h 333"/>
              <a:gd name="T26" fmla="*/ 158 w 349"/>
              <a:gd name="T27" fmla="*/ 285 h 333"/>
              <a:gd name="T28" fmla="*/ 152 w 349"/>
              <a:gd name="T29" fmla="*/ 302 h 333"/>
              <a:gd name="T30" fmla="*/ 174 w 349"/>
              <a:gd name="T31" fmla="*/ 333 h 333"/>
              <a:gd name="T32" fmla="*/ 196 w 349"/>
              <a:gd name="T33" fmla="*/ 302 h 333"/>
              <a:gd name="T34" fmla="*/ 190 w 349"/>
              <a:gd name="T35" fmla="*/ 285 h 333"/>
              <a:gd name="T36" fmla="*/ 202 w 349"/>
              <a:gd name="T37" fmla="*/ 275 h 333"/>
              <a:gd name="T38" fmla="*/ 270 w 349"/>
              <a:gd name="T39" fmla="*/ 279 h 333"/>
              <a:gd name="T40" fmla="*/ 339 w 349"/>
              <a:gd name="T41" fmla="*/ 203 h 333"/>
              <a:gd name="T42" fmla="*/ 274 w 349"/>
              <a:gd name="T43" fmla="*/ 8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9" h="333">
                <a:moveTo>
                  <a:pt x="241" y="250"/>
                </a:moveTo>
                <a:cubicBezTo>
                  <a:pt x="204" y="250"/>
                  <a:pt x="174" y="219"/>
                  <a:pt x="174" y="183"/>
                </a:cubicBezTo>
                <a:cubicBezTo>
                  <a:pt x="174" y="273"/>
                  <a:pt x="41" y="270"/>
                  <a:pt x="41" y="183"/>
                </a:cubicBezTo>
                <a:cubicBezTo>
                  <a:pt x="41" y="145"/>
                  <a:pt x="73" y="116"/>
                  <a:pt x="110" y="117"/>
                </a:cubicBezTo>
                <a:cubicBezTo>
                  <a:pt x="99" y="73"/>
                  <a:pt x="132" y="33"/>
                  <a:pt x="174" y="33"/>
                </a:cubicBezTo>
                <a:cubicBezTo>
                  <a:pt x="217" y="33"/>
                  <a:pt x="250" y="74"/>
                  <a:pt x="239" y="117"/>
                </a:cubicBezTo>
                <a:cubicBezTo>
                  <a:pt x="329" y="114"/>
                  <a:pt x="330" y="250"/>
                  <a:pt x="241" y="250"/>
                </a:cubicBezTo>
                <a:close/>
                <a:moveTo>
                  <a:pt x="274" y="89"/>
                </a:moveTo>
                <a:cubicBezTo>
                  <a:pt x="268" y="39"/>
                  <a:pt x="226" y="0"/>
                  <a:pt x="174" y="0"/>
                </a:cubicBezTo>
                <a:cubicBezTo>
                  <a:pt x="123" y="0"/>
                  <a:pt x="80" y="39"/>
                  <a:pt x="75" y="89"/>
                </a:cubicBezTo>
                <a:cubicBezTo>
                  <a:pt x="30" y="104"/>
                  <a:pt x="0" y="151"/>
                  <a:pt x="9" y="203"/>
                </a:cubicBezTo>
                <a:cubicBezTo>
                  <a:pt x="16" y="239"/>
                  <a:pt x="44" y="269"/>
                  <a:pt x="79" y="279"/>
                </a:cubicBezTo>
                <a:cubicBezTo>
                  <a:pt x="104" y="286"/>
                  <a:pt x="127" y="284"/>
                  <a:pt x="147" y="275"/>
                </a:cubicBezTo>
                <a:cubicBezTo>
                  <a:pt x="154" y="272"/>
                  <a:pt x="161" y="278"/>
                  <a:pt x="158" y="285"/>
                </a:cubicBezTo>
                <a:lnTo>
                  <a:pt x="152" y="302"/>
                </a:lnTo>
                <a:cubicBezTo>
                  <a:pt x="147" y="317"/>
                  <a:pt x="158" y="333"/>
                  <a:pt x="174" y="333"/>
                </a:cubicBezTo>
                <a:cubicBezTo>
                  <a:pt x="191" y="333"/>
                  <a:pt x="202" y="317"/>
                  <a:pt x="196" y="302"/>
                </a:cubicBezTo>
                <a:lnTo>
                  <a:pt x="190" y="285"/>
                </a:lnTo>
                <a:cubicBezTo>
                  <a:pt x="188" y="278"/>
                  <a:pt x="195" y="272"/>
                  <a:pt x="202" y="275"/>
                </a:cubicBezTo>
                <a:cubicBezTo>
                  <a:pt x="222" y="284"/>
                  <a:pt x="245" y="286"/>
                  <a:pt x="270" y="279"/>
                </a:cubicBezTo>
                <a:cubicBezTo>
                  <a:pt x="305" y="269"/>
                  <a:pt x="332" y="239"/>
                  <a:pt x="339" y="203"/>
                </a:cubicBezTo>
                <a:cubicBezTo>
                  <a:pt x="349" y="151"/>
                  <a:pt x="318" y="104"/>
                  <a:pt x="274" y="8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1">
            <a:extLst>
              <a:ext uri="{FF2B5EF4-FFF2-40B4-BE49-F238E27FC236}">
                <a16:creationId xmlns:a16="http://schemas.microsoft.com/office/drawing/2014/main" id="{7A77B087-E4CA-4223-9722-C40F511BB60F}"/>
              </a:ext>
            </a:extLst>
          </p:cNvPr>
          <p:cNvSpPr>
            <a:spLocks noChangeAspect="1" noEditPoints="1"/>
          </p:cNvSpPr>
          <p:nvPr/>
        </p:nvSpPr>
        <p:spPr bwMode="auto">
          <a:xfrm>
            <a:off x="4194176" y="1517650"/>
            <a:ext cx="263525" cy="255588"/>
          </a:xfrm>
          <a:custGeom>
            <a:avLst/>
            <a:gdLst>
              <a:gd name="T0" fmla="*/ 209 w 350"/>
              <a:gd name="T1" fmla="*/ 251 h 337"/>
              <a:gd name="T2" fmla="*/ 181 w 350"/>
              <a:gd name="T3" fmla="*/ 238 h 337"/>
              <a:gd name="T4" fmla="*/ 153 w 350"/>
              <a:gd name="T5" fmla="*/ 251 h 337"/>
              <a:gd name="T6" fmla="*/ 72 w 350"/>
              <a:gd name="T7" fmla="*/ 261 h 337"/>
              <a:gd name="T8" fmla="*/ 69 w 350"/>
              <a:gd name="T9" fmla="*/ 151 h 337"/>
              <a:gd name="T10" fmla="*/ 103 w 350"/>
              <a:gd name="T11" fmla="*/ 110 h 337"/>
              <a:gd name="T12" fmla="*/ 183 w 350"/>
              <a:gd name="T13" fmla="*/ 38 h 337"/>
              <a:gd name="T14" fmla="*/ 303 w 350"/>
              <a:gd name="T15" fmla="*/ 167 h 337"/>
              <a:gd name="T16" fmla="*/ 209 w 350"/>
              <a:gd name="T17" fmla="*/ 251 h 337"/>
              <a:gd name="T18" fmla="*/ 333 w 350"/>
              <a:gd name="T19" fmla="*/ 151 h 337"/>
              <a:gd name="T20" fmla="*/ 206 w 350"/>
              <a:gd name="T21" fmla="*/ 14 h 337"/>
              <a:gd name="T22" fmla="*/ 157 w 350"/>
              <a:gd name="T23" fmla="*/ 14 h 337"/>
              <a:gd name="T24" fmla="*/ 42 w 350"/>
              <a:gd name="T25" fmla="*/ 132 h 337"/>
              <a:gd name="T26" fmla="*/ 67 w 350"/>
              <a:gd name="T27" fmla="*/ 297 h 337"/>
              <a:gd name="T28" fmla="*/ 167 w 350"/>
              <a:gd name="T29" fmla="*/ 283 h 337"/>
              <a:gd name="T30" fmla="*/ 159 w 350"/>
              <a:gd name="T31" fmla="*/ 306 h 337"/>
              <a:gd name="T32" fmla="*/ 182 w 350"/>
              <a:gd name="T33" fmla="*/ 337 h 337"/>
              <a:gd name="T34" fmla="*/ 204 w 350"/>
              <a:gd name="T35" fmla="*/ 306 h 337"/>
              <a:gd name="T36" fmla="*/ 196 w 350"/>
              <a:gd name="T37" fmla="*/ 283 h 337"/>
              <a:gd name="T38" fmla="*/ 347 w 350"/>
              <a:gd name="T39" fmla="*/ 219 h 337"/>
              <a:gd name="T40" fmla="*/ 348 w 350"/>
              <a:gd name="T41" fmla="*/ 199 h 337"/>
              <a:gd name="T42" fmla="*/ 333 w 350"/>
              <a:gd name="T43" fmla="*/ 15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0" h="337">
                <a:moveTo>
                  <a:pt x="209" y="251"/>
                </a:moveTo>
                <a:cubicBezTo>
                  <a:pt x="202" y="243"/>
                  <a:pt x="192" y="238"/>
                  <a:pt x="181" y="238"/>
                </a:cubicBezTo>
                <a:cubicBezTo>
                  <a:pt x="171" y="238"/>
                  <a:pt x="161" y="243"/>
                  <a:pt x="153" y="251"/>
                </a:cubicBezTo>
                <a:cubicBezTo>
                  <a:pt x="131" y="274"/>
                  <a:pt x="95" y="277"/>
                  <a:pt x="72" y="261"/>
                </a:cubicBezTo>
                <a:cubicBezTo>
                  <a:pt x="36" y="236"/>
                  <a:pt x="44" y="187"/>
                  <a:pt x="69" y="151"/>
                </a:cubicBezTo>
                <a:cubicBezTo>
                  <a:pt x="78" y="138"/>
                  <a:pt x="89" y="125"/>
                  <a:pt x="103" y="110"/>
                </a:cubicBezTo>
                <a:cubicBezTo>
                  <a:pt x="107" y="107"/>
                  <a:pt x="179" y="34"/>
                  <a:pt x="183" y="38"/>
                </a:cubicBezTo>
                <a:cubicBezTo>
                  <a:pt x="220" y="73"/>
                  <a:pt x="278" y="121"/>
                  <a:pt x="303" y="167"/>
                </a:cubicBezTo>
                <a:cubicBezTo>
                  <a:pt x="350" y="251"/>
                  <a:pt x="257" y="302"/>
                  <a:pt x="209" y="251"/>
                </a:cubicBezTo>
                <a:close/>
                <a:moveTo>
                  <a:pt x="333" y="151"/>
                </a:moveTo>
                <a:cubicBezTo>
                  <a:pt x="304" y="99"/>
                  <a:pt x="245" y="52"/>
                  <a:pt x="206" y="14"/>
                </a:cubicBezTo>
                <a:cubicBezTo>
                  <a:pt x="192" y="0"/>
                  <a:pt x="171" y="1"/>
                  <a:pt x="157" y="14"/>
                </a:cubicBezTo>
                <a:cubicBezTo>
                  <a:pt x="124" y="44"/>
                  <a:pt x="71" y="89"/>
                  <a:pt x="42" y="132"/>
                </a:cubicBezTo>
                <a:cubicBezTo>
                  <a:pt x="0" y="191"/>
                  <a:pt x="4" y="265"/>
                  <a:pt x="67" y="297"/>
                </a:cubicBezTo>
                <a:cubicBezTo>
                  <a:pt x="84" y="305"/>
                  <a:pt x="130" y="313"/>
                  <a:pt x="167" y="283"/>
                </a:cubicBezTo>
                <a:lnTo>
                  <a:pt x="159" y="306"/>
                </a:lnTo>
                <a:cubicBezTo>
                  <a:pt x="154" y="321"/>
                  <a:pt x="165" y="337"/>
                  <a:pt x="182" y="337"/>
                </a:cubicBezTo>
                <a:cubicBezTo>
                  <a:pt x="198" y="337"/>
                  <a:pt x="209" y="321"/>
                  <a:pt x="204" y="306"/>
                </a:cubicBezTo>
                <a:lnTo>
                  <a:pt x="196" y="283"/>
                </a:lnTo>
                <a:cubicBezTo>
                  <a:pt x="255" y="330"/>
                  <a:pt x="347" y="294"/>
                  <a:pt x="347" y="219"/>
                </a:cubicBezTo>
                <a:cubicBezTo>
                  <a:pt x="347" y="197"/>
                  <a:pt x="348" y="199"/>
                  <a:pt x="348" y="199"/>
                </a:cubicBezTo>
                <a:cubicBezTo>
                  <a:pt x="348" y="199"/>
                  <a:pt x="342" y="168"/>
                  <a:pt x="333" y="1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2">
            <a:extLst>
              <a:ext uri="{FF2B5EF4-FFF2-40B4-BE49-F238E27FC236}">
                <a16:creationId xmlns:a16="http://schemas.microsoft.com/office/drawing/2014/main" id="{A8EBE2E4-D308-42DB-B9F6-5046162A7FFF}"/>
              </a:ext>
            </a:extLst>
          </p:cNvPr>
          <p:cNvSpPr>
            <a:spLocks noChangeAspect="1" noEditPoints="1"/>
          </p:cNvSpPr>
          <p:nvPr/>
        </p:nvSpPr>
        <p:spPr bwMode="auto">
          <a:xfrm>
            <a:off x="3700463" y="1520825"/>
            <a:ext cx="152400" cy="252413"/>
          </a:xfrm>
          <a:custGeom>
            <a:avLst/>
            <a:gdLst>
              <a:gd name="T0" fmla="*/ 104 w 201"/>
              <a:gd name="T1" fmla="*/ 300 h 333"/>
              <a:gd name="T2" fmla="*/ 39 w 201"/>
              <a:gd name="T3" fmla="*/ 233 h 333"/>
              <a:gd name="T4" fmla="*/ 104 w 201"/>
              <a:gd name="T5" fmla="*/ 167 h 333"/>
              <a:gd name="T6" fmla="*/ 169 w 201"/>
              <a:gd name="T7" fmla="*/ 233 h 333"/>
              <a:gd name="T8" fmla="*/ 104 w 201"/>
              <a:gd name="T9" fmla="*/ 300 h 333"/>
              <a:gd name="T10" fmla="*/ 34 w 201"/>
              <a:gd name="T11" fmla="*/ 33 h 333"/>
              <a:gd name="T12" fmla="*/ 167 w 201"/>
              <a:gd name="T13" fmla="*/ 33 h 333"/>
              <a:gd name="T14" fmla="*/ 167 w 201"/>
              <a:gd name="T15" fmla="*/ 133 h 333"/>
              <a:gd name="T16" fmla="*/ 34 w 201"/>
              <a:gd name="T17" fmla="*/ 133 h 333"/>
              <a:gd name="T18" fmla="*/ 34 w 201"/>
              <a:gd name="T19" fmla="*/ 33 h 333"/>
              <a:gd name="T20" fmla="*/ 176 w 201"/>
              <a:gd name="T21" fmla="*/ 167 h 333"/>
              <a:gd name="T22" fmla="*/ 200 w 201"/>
              <a:gd name="T23" fmla="*/ 167 h 333"/>
              <a:gd name="T24" fmla="*/ 200 w 201"/>
              <a:gd name="T25" fmla="*/ 0 h 333"/>
              <a:gd name="T26" fmla="*/ 0 w 201"/>
              <a:gd name="T27" fmla="*/ 0 h 333"/>
              <a:gd name="T28" fmla="*/ 0 w 201"/>
              <a:gd name="T29" fmla="*/ 167 h 333"/>
              <a:gd name="T30" fmla="*/ 31 w 201"/>
              <a:gd name="T31" fmla="*/ 167 h 333"/>
              <a:gd name="T32" fmla="*/ 6 w 201"/>
              <a:gd name="T33" fmla="*/ 233 h 333"/>
              <a:gd name="T34" fmla="*/ 104 w 201"/>
              <a:gd name="T35" fmla="*/ 333 h 333"/>
              <a:gd name="T36" fmla="*/ 201 w 201"/>
              <a:gd name="T37" fmla="*/ 233 h 333"/>
              <a:gd name="T38" fmla="*/ 176 w 201"/>
              <a:gd name="T39"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1" h="333">
                <a:moveTo>
                  <a:pt x="104" y="300"/>
                </a:moveTo>
                <a:cubicBezTo>
                  <a:pt x="68" y="300"/>
                  <a:pt x="39" y="270"/>
                  <a:pt x="39" y="233"/>
                </a:cubicBezTo>
                <a:cubicBezTo>
                  <a:pt x="39" y="197"/>
                  <a:pt x="68" y="167"/>
                  <a:pt x="104" y="167"/>
                </a:cubicBezTo>
                <a:cubicBezTo>
                  <a:pt x="140" y="167"/>
                  <a:pt x="169" y="197"/>
                  <a:pt x="169" y="233"/>
                </a:cubicBezTo>
                <a:cubicBezTo>
                  <a:pt x="169" y="270"/>
                  <a:pt x="140" y="300"/>
                  <a:pt x="104" y="300"/>
                </a:cubicBezTo>
                <a:close/>
                <a:moveTo>
                  <a:pt x="34" y="33"/>
                </a:moveTo>
                <a:lnTo>
                  <a:pt x="167" y="33"/>
                </a:lnTo>
                <a:lnTo>
                  <a:pt x="167" y="133"/>
                </a:lnTo>
                <a:lnTo>
                  <a:pt x="34" y="133"/>
                </a:lnTo>
                <a:lnTo>
                  <a:pt x="34" y="33"/>
                </a:lnTo>
                <a:close/>
                <a:moveTo>
                  <a:pt x="176" y="167"/>
                </a:moveTo>
                <a:lnTo>
                  <a:pt x="200" y="167"/>
                </a:lnTo>
                <a:lnTo>
                  <a:pt x="200" y="0"/>
                </a:lnTo>
                <a:lnTo>
                  <a:pt x="0" y="0"/>
                </a:lnTo>
                <a:lnTo>
                  <a:pt x="0" y="167"/>
                </a:lnTo>
                <a:lnTo>
                  <a:pt x="31" y="167"/>
                </a:lnTo>
                <a:cubicBezTo>
                  <a:pt x="16" y="184"/>
                  <a:pt x="6" y="208"/>
                  <a:pt x="6" y="233"/>
                </a:cubicBezTo>
                <a:cubicBezTo>
                  <a:pt x="6" y="289"/>
                  <a:pt x="50" y="333"/>
                  <a:pt x="104" y="333"/>
                </a:cubicBezTo>
                <a:cubicBezTo>
                  <a:pt x="158" y="333"/>
                  <a:pt x="201" y="289"/>
                  <a:pt x="201" y="233"/>
                </a:cubicBezTo>
                <a:cubicBezTo>
                  <a:pt x="201" y="208"/>
                  <a:pt x="192" y="184"/>
                  <a:pt x="176"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3">
            <a:extLst>
              <a:ext uri="{FF2B5EF4-FFF2-40B4-BE49-F238E27FC236}">
                <a16:creationId xmlns:a16="http://schemas.microsoft.com/office/drawing/2014/main" id="{8800B0CC-F169-4C15-82C3-329F7917501E}"/>
              </a:ext>
            </a:extLst>
          </p:cNvPr>
          <p:cNvSpPr>
            <a:spLocks noChangeAspect="1" noEditPoints="1"/>
          </p:cNvSpPr>
          <p:nvPr/>
        </p:nvSpPr>
        <p:spPr bwMode="auto">
          <a:xfrm>
            <a:off x="8226426" y="1009650"/>
            <a:ext cx="285750" cy="261938"/>
          </a:xfrm>
          <a:custGeom>
            <a:avLst/>
            <a:gdLst>
              <a:gd name="T0" fmla="*/ 295 w 378"/>
              <a:gd name="T1" fmla="*/ 67 h 345"/>
              <a:gd name="T2" fmla="*/ 133 w 378"/>
              <a:gd name="T3" fmla="*/ 227 h 345"/>
              <a:gd name="T4" fmla="*/ 109 w 378"/>
              <a:gd name="T5" fmla="*/ 203 h 345"/>
              <a:gd name="T6" fmla="*/ 271 w 378"/>
              <a:gd name="T7" fmla="*/ 44 h 345"/>
              <a:gd name="T8" fmla="*/ 295 w 378"/>
              <a:gd name="T9" fmla="*/ 44 h 345"/>
              <a:gd name="T10" fmla="*/ 295 w 378"/>
              <a:gd name="T11" fmla="*/ 67 h 345"/>
              <a:gd name="T12" fmla="*/ 322 w 378"/>
              <a:gd name="T13" fmla="*/ 23 h 345"/>
              <a:gd name="T14" fmla="*/ 247 w 378"/>
              <a:gd name="T15" fmla="*/ 20 h 345"/>
              <a:gd name="T16" fmla="*/ 85 w 378"/>
              <a:gd name="T17" fmla="*/ 180 h 345"/>
              <a:gd name="T18" fmla="*/ 75 w 378"/>
              <a:gd name="T19" fmla="*/ 236 h 345"/>
              <a:gd name="T20" fmla="*/ 7 w 378"/>
              <a:gd name="T21" fmla="*/ 303 h 345"/>
              <a:gd name="T22" fmla="*/ 7 w 378"/>
              <a:gd name="T23" fmla="*/ 327 h 345"/>
              <a:gd name="T24" fmla="*/ 31 w 378"/>
              <a:gd name="T25" fmla="*/ 327 h 345"/>
              <a:gd name="T26" fmla="*/ 99 w 378"/>
              <a:gd name="T27" fmla="*/ 260 h 345"/>
              <a:gd name="T28" fmla="*/ 157 w 378"/>
              <a:gd name="T29" fmla="*/ 250 h 345"/>
              <a:gd name="T30" fmla="*/ 317 w 378"/>
              <a:gd name="T31" fmla="*/ 93 h 345"/>
              <a:gd name="T32" fmla="*/ 322 w 378"/>
              <a:gd name="T33" fmla="*/ 23 h 345"/>
              <a:gd name="T34" fmla="*/ 278 w 378"/>
              <a:gd name="T35" fmla="*/ 260 h 345"/>
              <a:gd name="T36" fmla="*/ 269 w 378"/>
              <a:gd name="T37" fmla="*/ 239 h 345"/>
              <a:gd name="T38" fmla="*/ 290 w 378"/>
              <a:gd name="T39" fmla="*/ 249 h 345"/>
              <a:gd name="T40" fmla="*/ 300 w 378"/>
              <a:gd name="T41" fmla="*/ 270 h 345"/>
              <a:gd name="T42" fmla="*/ 278 w 378"/>
              <a:gd name="T43" fmla="*/ 260 h 345"/>
              <a:gd name="T44" fmla="*/ 242 w 378"/>
              <a:gd name="T45" fmla="*/ 296 h 345"/>
              <a:gd name="T46" fmla="*/ 237 w 378"/>
              <a:gd name="T47" fmla="*/ 255 h 345"/>
              <a:gd name="T48" fmla="*/ 254 w 378"/>
              <a:gd name="T49" fmla="*/ 284 h 345"/>
              <a:gd name="T50" fmla="*/ 284 w 378"/>
              <a:gd name="T51" fmla="*/ 301 h 345"/>
              <a:gd name="T52" fmla="*/ 242 w 378"/>
              <a:gd name="T53" fmla="*/ 296 h 345"/>
              <a:gd name="T54" fmla="*/ 218 w 378"/>
              <a:gd name="T55" fmla="*/ 225 h 345"/>
              <a:gd name="T56" fmla="*/ 218 w 378"/>
              <a:gd name="T57" fmla="*/ 319 h 345"/>
              <a:gd name="T58" fmla="*/ 314 w 378"/>
              <a:gd name="T59" fmla="*/ 319 h 345"/>
              <a:gd name="T60" fmla="*/ 218 w 378"/>
              <a:gd name="T61" fmla="*/ 22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8" h="345">
                <a:moveTo>
                  <a:pt x="295" y="67"/>
                </a:moveTo>
                <a:lnTo>
                  <a:pt x="133" y="227"/>
                </a:lnTo>
                <a:cubicBezTo>
                  <a:pt x="117" y="242"/>
                  <a:pt x="93" y="219"/>
                  <a:pt x="109" y="203"/>
                </a:cubicBezTo>
                <a:lnTo>
                  <a:pt x="271" y="44"/>
                </a:lnTo>
                <a:cubicBezTo>
                  <a:pt x="278" y="37"/>
                  <a:pt x="289" y="37"/>
                  <a:pt x="295" y="44"/>
                </a:cubicBezTo>
                <a:cubicBezTo>
                  <a:pt x="302" y="50"/>
                  <a:pt x="302" y="61"/>
                  <a:pt x="295" y="67"/>
                </a:cubicBezTo>
                <a:close/>
                <a:moveTo>
                  <a:pt x="322" y="23"/>
                </a:moveTo>
                <a:cubicBezTo>
                  <a:pt x="303" y="1"/>
                  <a:pt x="268" y="0"/>
                  <a:pt x="247" y="20"/>
                </a:cubicBezTo>
                <a:lnTo>
                  <a:pt x="85" y="180"/>
                </a:lnTo>
                <a:cubicBezTo>
                  <a:pt x="69" y="195"/>
                  <a:pt x="66" y="218"/>
                  <a:pt x="75" y="236"/>
                </a:cubicBezTo>
                <a:lnTo>
                  <a:pt x="7" y="303"/>
                </a:lnTo>
                <a:cubicBezTo>
                  <a:pt x="0" y="310"/>
                  <a:pt x="0" y="320"/>
                  <a:pt x="7" y="327"/>
                </a:cubicBezTo>
                <a:cubicBezTo>
                  <a:pt x="14" y="334"/>
                  <a:pt x="24" y="334"/>
                  <a:pt x="31" y="327"/>
                </a:cubicBezTo>
                <a:lnTo>
                  <a:pt x="99" y="260"/>
                </a:lnTo>
                <a:cubicBezTo>
                  <a:pt x="120" y="270"/>
                  <a:pt x="143" y="264"/>
                  <a:pt x="157" y="250"/>
                </a:cubicBezTo>
                <a:lnTo>
                  <a:pt x="317" y="93"/>
                </a:lnTo>
                <a:cubicBezTo>
                  <a:pt x="337" y="74"/>
                  <a:pt x="340" y="43"/>
                  <a:pt x="322" y="23"/>
                </a:cubicBezTo>
                <a:close/>
                <a:moveTo>
                  <a:pt x="278" y="260"/>
                </a:moveTo>
                <a:cubicBezTo>
                  <a:pt x="272" y="254"/>
                  <a:pt x="269" y="247"/>
                  <a:pt x="269" y="239"/>
                </a:cubicBezTo>
                <a:cubicBezTo>
                  <a:pt x="277" y="240"/>
                  <a:pt x="284" y="243"/>
                  <a:pt x="290" y="249"/>
                </a:cubicBezTo>
                <a:cubicBezTo>
                  <a:pt x="296" y="254"/>
                  <a:pt x="300" y="262"/>
                  <a:pt x="300" y="270"/>
                </a:cubicBezTo>
                <a:cubicBezTo>
                  <a:pt x="292" y="269"/>
                  <a:pt x="284" y="266"/>
                  <a:pt x="278" y="260"/>
                </a:cubicBezTo>
                <a:close/>
                <a:moveTo>
                  <a:pt x="242" y="296"/>
                </a:moveTo>
                <a:cubicBezTo>
                  <a:pt x="231" y="285"/>
                  <a:pt x="230" y="268"/>
                  <a:pt x="237" y="255"/>
                </a:cubicBezTo>
                <a:cubicBezTo>
                  <a:pt x="240" y="266"/>
                  <a:pt x="246" y="276"/>
                  <a:pt x="254" y="284"/>
                </a:cubicBezTo>
                <a:cubicBezTo>
                  <a:pt x="263" y="292"/>
                  <a:pt x="273" y="298"/>
                  <a:pt x="284" y="301"/>
                </a:cubicBezTo>
                <a:cubicBezTo>
                  <a:pt x="271" y="308"/>
                  <a:pt x="254" y="307"/>
                  <a:pt x="242" y="296"/>
                </a:cubicBezTo>
                <a:close/>
                <a:moveTo>
                  <a:pt x="218" y="225"/>
                </a:moveTo>
                <a:cubicBezTo>
                  <a:pt x="192" y="251"/>
                  <a:pt x="192" y="293"/>
                  <a:pt x="218" y="319"/>
                </a:cubicBezTo>
                <a:cubicBezTo>
                  <a:pt x="245" y="345"/>
                  <a:pt x="288" y="345"/>
                  <a:pt x="314" y="319"/>
                </a:cubicBezTo>
                <a:cubicBezTo>
                  <a:pt x="378" y="257"/>
                  <a:pt x="281" y="164"/>
                  <a:pt x="218" y="2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4">
            <a:extLst>
              <a:ext uri="{FF2B5EF4-FFF2-40B4-BE49-F238E27FC236}">
                <a16:creationId xmlns:a16="http://schemas.microsoft.com/office/drawing/2014/main" id="{388A101D-6A42-4FC4-9E2E-EA99B4FA73CE}"/>
              </a:ext>
            </a:extLst>
          </p:cNvPr>
          <p:cNvSpPr>
            <a:spLocks noChangeAspect="1"/>
          </p:cNvSpPr>
          <p:nvPr/>
        </p:nvSpPr>
        <p:spPr bwMode="auto">
          <a:xfrm>
            <a:off x="7724776" y="1014413"/>
            <a:ext cx="250825" cy="252413"/>
          </a:xfrm>
          <a:custGeom>
            <a:avLst/>
            <a:gdLst>
              <a:gd name="T0" fmla="*/ 94 w 333"/>
              <a:gd name="T1" fmla="*/ 262 h 333"/>
              <a:gd name="T2" fmla="*/ 118 w 333"/>
              <a:gd name="T3" fmla="*/ 286 h 333"/>
              <a:gd name="T4" fmla="*/ 94 w 333"/>
              <a:gd name="T5" fmla="*/ 309 h 333"/>
              <a:gd name="T6" fmla="*/ 70 w 333"/>
              <a:gd name="T7" fmla="*/ 286 h 333"/>
              <a:gd name="T8" fmla="*/ 23 w 333"/>
              <a:gd name="T9" fmla="*/ 333 h 333"/>
              <a:gd name="T10" fmla="*/ 0 w 333"/>
              <a:gd name="T11" fmla="*/ 309 h 333"/>
              <a:gd name="T12" fmla="*/ 47 w 333"/>
              <a:gd name="T13" fmla="*/ 262 h 333"/>
              <a:gd name="T14" fmla="*/ 23 w 333"/>
              <a:gd name="T15" fmla="*/ 239 h 333"/>
              <a:gd name="T16" fmla="*/ 47 w 333"/>
              <a:gd name="T17" fmla="*/ 215 h 333"/>
              <a:gd name="T18" fmla="*/ 70 w 333"/>
              <a:gd name="T19" fmla="*/ 239 h 333"/>
              <a:gd name="T20" fmla="*/ 333 w 333"/>
              <a:gd name="T21" fmla="*/ 0 h 333"/>
              <a:gd name="T22" fmla="*/ 94 w 333"/>
              <a:gd name="T23" fmla="*/ 26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3">
                <a:moveTo>
                  <a:pt x="94" y="262"/>
                </a:moveTo>
                <a:lnTo>
                  <a:pt x="118" y="286"/>
                </a:lnTo>
                <a:lnTo>
                  <a:pt x="94" y="309"/>
                </a:lnTo>
                <a:lnTo>
                  <a:pt x="70" y="286"/>
                </a:lnTo>
                <a:lnTo>
                  <a:pt x="23" y="333"/>
                </a:lnTo>
                <a:lnTo>
                  <a:pt x="0" y="309"/>
                </a:lnTo>
                <a:lnTo>
                  <a:pt x="47" y="262"/>
                </a:lnTo>
                <a:lnTo>
                  <a:pt x="23" y="239"/>
                </a:lnTo>
                <a:lnTo>
                  <a:pt x="47" y="215"/>
                </a:lnTo>
                <a:lnTo>
                  <a:pt x="70" y="239"/>
                </a:lnTo>
                <a:lnTo>
                  <a:pt x="333" y="0"/>
                </a:lnTo>
                <a:lnTo>
                  <a:pt x="94"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5">
            <a:extLst>
              <a:ext uri="{FF2B5EF4-FFF2-40B4-BE49-F238E27FC236}">
                <a16:creationId xmlns:a16="http://schemas.microsoft.com/office/drawing/2014/main" id="{AEAFC59E-E804-4662-B536-69A4507EF438}"/>
              </a:ext>
            </a:extLst>
          </p:cNvPr>
          <p:cNvSpPr>
            <a:spLocks noChangeAspect="1"/>
          </p:cNvSpPr>
          <p:nvPr/>
        </p:nvSpPr>
        <p:spPr bwMode="auto">
          <a:xfrm>
            <a:off x="7221538" y="1014413"/>
            <a:ext cx="250825" cy="252413"/>
          </a:xfrm>
          <a:custGeom>
            <a:avLst/>
            <a:gdLst>
              <a:gd name="T0" fmla="*/ 286 w 333"/>
              <a:gd name="T1" fmla="*/ 262 h 333"/>
              <a:gd name="T2" fmla="*/ 333 w 333"/>
              <a:gd name="T3" fmla="*/ 309 h 333"/>
              <a:gd name="T4" fmla="*/ 310 w 333"/>
              <a:gd name="T5" fmla="*/ 333 h 333"/>
              <a:gd name="T6" fmla="*/ 263 w 333"/>
              <a:gd name="T7" fmla="*/ 286 h 333"/>
              <a:gd name="T8" fmla="*/ 239 w 333"/>
              <a:gd name="T9" fmla="*/ 309 h 333"/>
              <a:gd name="T10" fmla="*/ 216 w 333"/>
              <a:gd name="T11" fmla="*/ 286 h 333"/>
              <a:gd name="T12" fmla="*/ 239 w 333"/>
              <a:gd name="T13" fmla="*/ 262 h 333"/>
              <a:gd name="T14" fmla="*/ 167 w 333"/>
              <a:gd name="T15" fmla="*/ 183 h 333"/>
              <a:gd name="T16" fmla="*/ 94 w 333"/>
              <a:gd name="T17" fmla="*/ 262 h 333"/>
              <a:gd name="T18" fmla="*/ 118 w 333"/>
              <a:gd name="T19" fmla="*/ 286 h 333"/>
              <a:gd name="T20" fmla="*/ 94 w 333"/>
              <a:gd name="T21" fmla="*/ 309 h 333"/>
              <a:gd name="T22" fmla="*/ 71 w 333"/>
              <a:gd name="T23" fmla="*/ 286 h 333"/>
              <a:gd name="T24" fmla="*/ 24 w 333"/>
              <a:gd name="T25" fmla="*/ 333 h 333"/>
              <a:gd name="T26" fmla="*/ 0 w 333"/>
              <a:gd name="T27" fmla="*/ 309 h 333"/>
              <a:gd name="T28" fmla="*/ 47 w 333"/>
              <a:gd name="T29" fmla="*/ 262 h 333"/>
              <a:gd name="T30" fmla="*/ 24 w 333"/>
              <a:gd name="T31" fmla="*/ 239 h 333"/>
              <a:gd name="T32" fmla="*/ 47 w 333"/>
              <a:gd name="T33" fmla="*/ 215 h 333"/>
              <a:gd name="T34" fmla="*/ 71 w 333"/>
              <a:gd name="T35" fmla="*/ 239 h 333"/>
              <a:gd name="T36" fmla="*/ 151 w 333"/>
              <a:gd name="T37" fmla="*/ 166 h 333"/>
              <a:gd name="T38" fmla="*/ 0 w 333"/>
              <a:gd name="T39" fmla="*/ 0 h 333"/>
              <a:gd name="T40" fmla="*/ 167 w 333"/>
              <a:gd name="T41" fmla="*/ 151 h 333"/>
              <a:gd name="T42" fmla="*/ 333 w 333"/>
              <a:gd name="T43" fmla="*/ 0 h 333"/>
              <a:gd name="T44" fmla="*/ 182 w 333"/>
              <a:gd name="T45" fmla="*/ 166 h 333"/>
              <a:gd name="T46" fmla="*/ 263 w 333"/>
              <a:gd name="T47" fmla="*/ 239 h 333"/>
              <a:gd name="T48" fmla="*/ 286 w 333"/>
              <a:gd name="T49" fmla="*/ 215 h 333"/>
              <a:gd name="T50" fmla="*/ 310 w 333"/>
              <a:gd name="T51" fmla="*/ 239 h 333"/>
              <a:gd name="T52" fmla="*/ 286 w 333"/>
              <a:gd name="T53" fmla="*/ 26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3">
                <a:moveTo>
                  <a:pt x="286" y="262"/>
                </a:moveTo>
                <a:lnTo>
                  <a:pt x="333" y="309"/>
                </a:lnTo>
                <a:lnTo>
                  <a:pt x="310" y="333"/>
                </a:lnTo>
                <a:lnTo>
                  <a:pt x="263" y="286"/>
                </a:lnTo>
                <a:lnTo>
                  <a:pt x="239" y="309"/>
                </a:lnTo>
                <a:lnTo>
                  <a:pt x="216" y="286"/>
                </a:lnTo>
                <a:lnTo>
                  <a:pt x="239" y="262"/>
                </a:lnTo>
                <a:lnTo>
                  <a:pt x="167" y="183"/>
                </a:lnTo>
                <a:lnTo>
                  <a:pt x="94" y="262"/>
                </a:lnTo>
                <a:lnTo>
                  <a:pt x="118" y="286"/>
                </a:lnTo>
                <a:lnTo>
                  <a:pt x="94" y="309"/>
                </a:lnTo>
                <a:lnTo>
                  <a:pt x="71" y="286"/>
                </a:lnTo>
                <a:lnTo>
                  <a:pt x="24" y="333"/>
                </a:lnTo>
                <a:lnTo>
                  <a:pt x="0" y="309"/>
                </a:lnTo>
                <a:lnTo>
                  <a:pt x="47" y="262"/>
                </a:lnTo>
                <a:lnTo>
                  <a:pt x="24" y="239"/>
                </a:lnTo>
                <a:lnTo>
                  <a:pt x="47" y="215"/>
                </a:lnTo>
                <a:lnTo>
                  <a:pt x="71" y="239"/>
                </a:lnTo>
                <a:lnTo>
                  <a:pt x="151" y="166"/>
                </a:lnTo>
                <a:lnTo>
                  <a:pt x="0" y="0"/>
                </a:lnTo>
                <a:lnTo>
                  <a:pt x="167" y="151"/>
                </a:lnTo>
                <a:lnTo>
                  <a:pt x="333" y="0"/>
                </a:lnTo>
                <a:lnTo>
                  <a:pt x="182" y="166"/>
                </a:lnTo>
                <a:lnTo>
                  <a:pt x="263" y="239"/>
                </a:lnTo>
                <a:lnTo>
                  <a:pt x="286" y="215"/>
                </a:lnTo>
                <a:lnTo>
                  <a:pt x="310" y="239"/>
                </a:lnTo>
                <a:lnTo>
                  <a:pt x="286"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6">
            <a:extLst>
              <a:ext uri="{FF2B5EF4-FFF2-40B4-BE49-F238E27FC236}">
                <a16:creationId xmlns:a16="http://schemas.microsoft.com/office/drawing/2014/main" id="{65171DBD-717C-4962-B172-038128CFF56D}"/>
              </a:ext>
            </a:extLst>
          </p:cNvPr>
          <p:cNvSpPr>
            <a:spLocks noChangeAspect="1" noEditPoints="1"/>
          </p:cNvSpPr>
          <p:nvPr/>
        </p:nvSpPr>
        <p:spPr bwMode="auto">
          <a:xfrm>
            <a:off x="6718301" y="1012825"/>
            <a:ext cx="252413" cy="254000"/>
          </a:xfrm>
          <a:custGeom>
            <a:avLst/>
            <a:gdLst>
              <a:gd name="T0" fmla="*/ 184 w 334"/>
              <a:gd name="T1" fmla="*/ 299 h 334"/>
              <a:gd name="T2" fmla="*/ 184 w 334"/>
              <a:gd name="T3" fmla="*/ 265 h 334"/>
              <a:gd name="T4" fmla="*/ 265 w 334"/>
              <a:gd name="T5" fmla="*/ 184 h 334"/>
              <a:gd name="T6" fmla="*/ 299 w 334"/>
              <a:gd name="T7" fmla="*/ 184 h 334"/>
              <a:gd name="T8" fmla="*/ 184 w 334"/>
              <a:gd name="T9" fmla="*/ 299 h 334"/>
              <a:gd name="T10" fmla="*/ 184 w 334"/>
              <a:gd name="T11" fmla="*/ 196 h 334"/>
              <a:gd name="T12" fmla="*/ 196 w 334"/>
              <a:gd name="T13" fmla="*/ 184 h 334"/>
              <a:gd name="T14" fmla="*/ 231 w 334"/>
              <a:gd name="T15" fmla="*/ 184 h 334"/>
              <a:gd name="T16" fmla="*/ 184 w 334"/>
              <a:gd name="T17" fmla="*/ 231 h 334"/>
              <a:gd name="T18" fmla="*/ 184 w 334"/>
              <a:gd name="T19" fmla="*/ 196 h 334"/>
              <a:gd name="T20" fmla="*/ 184 w 334"/>
              <a:gd name="T21" fmla="*/ 103 h 334"/>
              <a:gd name="T22" fmla="*/ 231 w 334"/>
              <a:gd name="T23" fmla="*/ 150 h 334"/>
              <a:gd name="T24" fmla="*/ 196 w 334"/>
              <a:gd name="T25" fmla="*/ 150 h 334"/>
              <a:gd name="T26" fmla="*/ 184 w 334"/>
              <a:gd name="T27" fmla="*/ 138 h 334"/>
              <a:gd name="T28" fmla="*/ 184 w 334"/>
              <a:gd name="T29" fmla="*/ 103 h 334"/>
              <a:gd name="T30" fmla="*/ 184 w 334"/>
              <a:gd name="T31" fmla="*/ 35 h 334"/>
              <a:gd name="T32" fmla="*/ 299 w 334"/>
              <a:gd name="T33" fmla="*/ 150 h 334"/>
              <a:gd name="T34" fmla="*/ 265 w 334"/>
              <a:gd name="T35" fmla="*/ 150 h 334"/>
              <a:gd name="T36" fmla="*/ 184 w 334"/>
              <a:gd name="T37" fmla="*/ 68 h 334"/>
              <a:gd name="T38" fmla="*/ 184 w 334"/>
              <a:gd name="T39" fmla="*/ 35 h 334"/>
              <a:gd name="T40" fmla="*/ 150 w 334"/>
              <a:gd name="T41" fmla="*/ 68 h 334"/>
              <a:gd name="T42" fmla="*/ 68 w 334"/>
              <a:gd name="T43" fmla="*/ 150 h 334"/>
              <a:gd name="T44" fmla="*/ 35 w 334"/>
              <a:gd name="T45" fmla="*/ 150 h 334"/>
              <a:gd name="T46" fmla="*/ 150 w 334"/>
              <a:gd name="T47" fmla="*/ 35 h 334"/>
              <a:gd name="T48" fmla="*/ 150 w 334"/>
              <a:gd name="T49" fmla="*/ 68 h 334"/>
              <a:gd name="T50" fmla="*/ 150 w 334"/>
              <a:gd name="T51" fmla="*/ 138 h 334"/>
              <a:gd name="T52" fmla="*/ 138 w 334"/>
              <a:gd name="T53" fmla="*/ 150 h 334"/>
              <a:gd name="T54" fmla="*/ 103 w 334"/>
              <a:gd name="T55" fmla="*/ 150 h 334"/>
              <a:gd name="T56" fmla="*/ 150 w 334"/>
              <a:gd name="T57" fmla="*/ 103 h 334"/>
              <a:gd name="T58" fmla="*/ 150 w 334"/>
              <a:gd name="T59" fmla="*/ 138 h 334"/>
              <a:gd name="T60" fmla="*/ 150 w 334"/>
              <a:gd name="T61" fmla="*/ 231 h 334"/>
              <a:gd name="T62" fmla="*/ 103 w 334"/>
              <a:gd name="T63" fmla="*/ 184 h 334"/>
              <a:gd name="T64" fmla="*/ 138 w 334"/>
              <a:gd name="T65" fmla="*/ 184 h 334"/>
              <a:gd name="T66" fmla="*/ 150 w 334"/>
              <a:gd name="T67" fmla="*/ 196 h 334"/>
              <a:gd name="T68" fmla="*/ 150 w 334"/>
              <a:gd name="T69" fmla="*/ 231 h 334"/>
              <a:gd name="T70" fmla="*/ 150 w 334"/>
              <a:gd name="T71" fmla="*/ 299 h 334"/>
              <a:gd name="T72" fmla="*/ 35 w 334"/>
              <a:gd name="T73" fmla="*/ 184 h 334"/>
              <a:gd name="T74" fmla="*/ 68 w 334"/>
              <a:gd name="T75" fmla="*/ 184 h 334"/>
              <a:gd name="T76" fmla="*/ 150 w 334"/>
              <a:gd name="T77" fmla="*/ 265 h 334"/>
              <a:gd name="T78" fmla="*/ 150 w 334"/>
              <a:gd name="T79" fmla="*/ 299 h 334"/>
              <a:gd name="T80" fmla="*/ 167 w 334"/>
              <a:gd name="T81" fmla="*/ 0 h 334"/>
              <a:gd name="T82" fmla="*/ 0 w 334"/>
              <a:gd name="T83" fmla="*/ 167 h 334"/>
              <a:gd name="T84" fmla="*/ 167 w 334"/>
              <a:gd name="T85" fmla="*/ 334 h 334"/>
              <a:gd name="T86" fmla="*/ 334 w 334"/>
              <a:gd name="T87" fmla="*/ 167 h 334"/>
              <a:gd name="T88" fmla="*/ 167 w 334"/>
              <a:gd name="T8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34">
                <a:moveTo>
                  <a:pt x="184" y="299"/>
                </a:moveTo>
                <a:lnTo>
                  <a:pt x="184" y="265"/>
                </a:lnTo>
                <a:cubicBezTo>
                  <a:pt x="234" y="258"/>
                  <a:pt x="258" y="226"/>
                  <a:pt x="265" y="184"/>
                </a:cubicBezTo>
                <a:lnTo>
                  <a:pt x="299" y="184"/>
                </a:lnTo>
                <a:cubicBezTo>
                  <a:pt x="292" y="244"/>
                  <a:pt x="250" y="292"/>
                  <a:pt x="184" y="299"/>
                </a:cubicBezTo>
                <a:close/>
                <a:moveTo>
                  <a:pt x="184" y="196"/>
                </a:moveTo>
                <a:cubicBezTo>
                  <a:pt x="184" y="193"/>
                  <a:pt x="193" y="189"/>
                  <a:pt x="196" y="184"/>
                </a:cubicBezTo>
                <a:lnTo>
                  <a:pt x="231" y="184"/>
                </a:lnTo>
                <a:cubicBezTo>
                  <a:pt x="225" y="207"/>
                  <a:pt x="200" y="225"/>
                  <a:pt x="184" y="231"/>
                </a:cubicBezTo>
                <a:lnTo>
                  <a:pt x="184" y="196"/>
                </a:lnTo>
                <a:close/>
                <a:moveTo>
                  <a:pt x="184" y="103"/>
                </a:moveTo>
                <a:cubicBezTo>
                  <a:pt x="200" y="109"/>
                  <a:pt x="225" y="127"/>
                  <a:pt x="231" y="150"/>
                </a:cubicBezTo>
                <a:lnTo>
                  <a:pt x="196" y="150"/>
                </a:lnTo>
                <a:cubicBezTo>
                  <a:pt x="193" y="145"/>
                  <a:pt x="184" y="141"/>
                  <a:pt x="184" y="138"/>
                </a:cubicBezTo>
                <a:lnTo>
                  <a:pt x="184" y="103"/>
                </a:lnTo>
                <a:close/>
                <a:moveTo>
                  <a:pt x="184" y="35"/>
                </a:moveTo>
                <a:cubicBezTo>
                  <a:pt x="250" y="42"/>
                  <a:pt x="292" y="90"/>
                  <a:pt x="299" y="150"/>
                </a:cubicBezTo>
                <a:lnTo>
                  <a:pt x="265" y="150"/>
                </a:lnTo>
                <a:cubicBezTo>
                  <a:pt x="258" y="108"/>
                  <a:pt x="234" y="76"/>
                  <a:pt x="184" y="68"/>
                </a:cubicBezTo>
                <a:lnTo>
                  <a:pt x="184" y="35"/>
                </a:lnTo>
                <a:close/>
                <a:moveTo>
                  <a:pt x="150" y="68"/>
                </a:moveTo>
                <a:cubicBezTo>
                  <a:pt x="100" y="76"/>
                  <a:pt x="76" y="108"/>
                  <a:pt x="68" y="150"/>
                </a:cubicBezTo>
                <a:lnTo>
                  <a:pt x="35" y="150"/>
                </a:lnTo>
                <a:cubicBezTo>
                  <a:pt x="42" y="90"/>
                  <a:pt x="84" y="42"/>
                  <a:pt x="150" y="35"/>
                </a:cubicBezTo>
                <a:lnTo>
                  <a:pt x="150" y="68"/>
                </a:lnTo>
                <a:close/>
                <a:moveTo>
                  <a:pt x="150" y="138"/>
                </a:moveTo>
                <a:cubicBezTo>
                  <a:pt x="150" y="141"/>
                  <a:pt x="141" y="145"/>
                  <a:pt x="138" y="150"/>
                </a:cubicBezTo>
                <a:lnTo>
                  <a:pt x="103" y="150"/>
                </a:lnTo>
                <a:cubicBezTo>
                  <a:pt x="109" y="127"/>
                  <a:pt x="134" y="109"/>
                  <a:pt x="150" y="103"/>
                </a:cubicBezTo>
                <a:lnTo>
                  <a:pt x="150" y="138"/>
                </a:lnTo>
                <a:close/>
                <a:moveTo>
                  <a:pt x="150" y="231"/>
                </a:moveTo>
                <a:cubicBezTo>
                  <a:pt x="134" y="225"/>
                  <a:pt x="109" y="207"/>
                  <a:pt x="103" y="184"/>
                </a:cubicBezTo>
                <a:lnTo>
                  <a:pt x="138" y="184"/>
                </a:lnTo>
                <a:cubicBezTo>
                  <a:pt x="141" y="189"/>
                  <a:pt x="150" y="193"/>
                  <a:pt x="150" y="196"/>
                </a:cubicBezTo>
                <a:lnTo>
                  <a:pt x="150" y="231"/>
                </a:lnTo>
                <a:close/>
                <a:moveTo>
                  <a:pt x="150" y="299"/>
                </a:moveTo>
                <a:cubicBezTo>
                  <a:pt x="84" y="292"/>
                  <a:pt x="42" y="244"/>
                  <a:pt x="35" y="184"/>
                </a:cubicBezTo>
                <a:lnTo>
                  <a:pt x="68" y="184"/>
                </a:lnTo>
                <a:cubicBezTo>
                  <a:pt x="76" y="226"/>
                  <a:pt x="100" y="258"/>
                  <a:pt x="150" y="265"/>
                </a:cubicBezTo>
                <a:lnTo>
                  <a:pt x="150" y="299"/>
                </a:lnTo>
                <a:close/>
                <a:moveTo>
                  <a:pt x="167" y="0"/>
                </a:moveTo>
                <a:cubicBezTo>
                  <a:pt x="75" y="0"/>
                  <a:pt x="0" y="75"/>
                  <a:pt x="0" y="167"/>
                </a:cubicBezTo>
                <a:cubicBezTo>
                  <a:pt x="0" y="259"/>
                  <a:pt x="75" y="334"/>
                  <a:pt x="167" y="334"/>
                </a:cubicBezTo>
                <a:cubicBezTo>
                  <a:pt x="259" y="334"/>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7">
            <a:extLst>
              <a:ext uri="{FF2B5EF4-FFF2-40B4-BE49-F238E27FC236}">
                <a16:creationId xmlns:a16="http://schemas.microsoft.com/office/drawing/2014/main" id="{399D7B45-414A-4288-B34B-F8C609B08F94}"/>
              </a:ext>
            </a:extLst>
          </p:cNvPr>
          <p:cNvSpPr>
            <a:spLocks noChangeAspect="1" noEditPoints="1"/>
          </p:cNvSpPr>
          <p:nvPr/>
        </p:nvSpPr>
        <p:spPr bwMode="auto">
          <a:xfrm>
            <a:off x="6216651" y="1012825"/>
            <a:ext cx="250825" cy="254000"/>
          </a:xfrm>
          <a:custGeom>
            <a:avLst/>
            <a:gdLst>
              <a:gd name="T0" fmla="*/ 166 w 333"/>
              <a:gd name="T1" fmla="*/ 200 h 334"/>
              <a:gd name="T2" fmla="*/ 233 w 333"/>
              <a:gd name="T3" fmla="*/ 200 h 334"/>
              <a:gd name="T4" fmla="*/ 233 w 333"/>
              <a:gd name="T5" fmla="*/ 134 h 334"/>
              <a:gd name="T6" fmla="*/ 166 w 333"/>
              <a:gd name="T7" fmla="*/ 134 h 334"/>
              <a:gd name="T8" fmla="*/ 166 w 333"/>
              <a:gd name="T9" fmla="*/ 200 h 334"/>
              <a:gd name="T10" fmla="*/ 100 w 333"/>
              <a:gd name="T11" fmla="*/ 134 h 334"/>
              <a:gd name="T12" fmla="*/ 166 w 333"/>
              <a:gd name="T13" fmla="*/ 134 h 334"/>
              <a:gd name="T14" fmla="*/ 166 w 333"/>
              <a:gd name="T15" fmla="*/ 67 h 334"/>
              <a:gd name="T16" fmla="*/ 100 w 333"/>
              <a:gd name="T17" fmla="*/ 67 h 334"/>
              <a:gd name="T18" fmla="*/ 100 w 333"/>
              <a:gd name="T19" fmla="*/ 134 h 334"/>
              <a:gd name="T20" fmla="*/ 233 w 333"/>
              <a:gd name="T21" fmla="*/ 0 h 334"/>
              <a:gd name="T22" fmla="*/ 166 w 333"/>
              <a:gd name="T23" fmla="*/ 0 h 334"/>
              <a:gd name="T24" fmla="*/ 166 w 333"/>
              <a:gd name="T25" fmla="*/ 67 h 334"/>
              <a:gd name="T26" fmla="*/ 233 w 333"/>
              <a:gd name="T27" fmla="*/ 67 h 334"/>
              <a:gd name="T28" fmla="*/ 233 w 333"/>
              <a:gd name="T29" fmla="*/ 0 h 334"/>
              <a:gd name="T30" fmla="*/ 300 w 333"/>
              <a:gd name="T31" fmla="*/ 0 h 334"/>
              <a:gd name="T32" fmla="*/ 300 w 333"/>
              <a:gd name="T33" fmla="*/ 67 h 334"/>
              <a:gd name="T34" fmla="*/ 233 w 333"/>
              <a:gd name="T35" fmla="*/ 67 h 334"/>
              <a:gd name="T36" fmla="*/ 233 w 333"/>
              <a:gd name="T37" fmla="*/ 134 h 334"/>
              <a:gd name="T38" fmla="*/ 300 w 333"/>
              <a:gd name="T39" fmla="*/ 134 h 334"/>
              <a:gd name="T40" fmla="*/ 300 w 333"/>
              <a:gd name="T41" fmla="*/ 200 h 334"/>
              <a:gd name="T42" fmla="*/ 333 w 333"/>
              <a:gd name="T43" fmla="*/ 200 h 334"/>
              <a:gd name="T44" fmla="*/ 333 w 333"/>
              <a:gd name="T45" fmla="*/ 0 h 334"/>
              <a:gd name="T46" fmla="*/ 300 w 333"/>
              <a:gd name="T47" fmla="*/ 0 h 334"/>
              <a:gd name="T48" fmla="*/ 33 w 333"/>
              <a:gd name="T49" fmla="*/ 134 h 334"/>
              <a:gd name="T50" fmla="*/ 100 w 333"/>
              <a:gd name="T51" fmla="*/ 134 h 334"/>
              <a:gd name="T52" fmla="*/ 100 w 333"/>
              <a:gd name="T53" fmla="*/ 200 h 334"/>
              <a:gd name="T54" fmla="*/ 33 w 333"/>
              <a:gd name="T55" fmla="*/ 200 h 334"/>
              <a:gd name="T56" fmla="*/ 33 w 333"/>
              <a:gd name="T57" fmla="*/ 334 h 334"/>
              <a:gd name="T58" fmla="*/ 0 w 333"/>
              <a:gd name="T59" fmla="*/ 334 h 334"/>
              <a:gd name="T60" fmla="*/ 0 w 333"/>
              <a:gd name="T61" fmla="*/ 0 h 334"/>
              <a:gd name="T62" fmla="*/ 100 w 333"/>
              <a:gd name="T63" fmla="*/ 0 h 334"/>
              <a:gd name="T64" fmla="*/ 100 w 333"/>
              <a:gd name="T65" fmla="*/ 67 h 334"/>
              <a:gd name="T66" fmla="*/ 33 w 333"/>
              <a:gd name="T67" fmla="*/ 67 h 334"/>
              <a:gd name="T68" fmla="*/ 33 w 333"/>
              <a:gd name="T69" fmla="*/ 1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4">
                <a:moveTo>
                  <a:pt x="166" y="200"/>
                </a:moveTo>
                <a:lnTo>
                  <a:pt x="233" y="200"/>
                </a:lnTo>
                <a:lnTo>
                  <a:pt x="233" y="134"/>
                </a:lnTo>
                <a:lnTo>
                  <a:pt x="166" y="134"/>
                </a:lnTo>
                <a:lnTo>
                  <a:pt x="166" y="200"/>
                </a:lnTo>
                <a:close/>
                <a:moveTo>
                  <a:pt x="100" y="134"/>
                </a:moveTo>
                <a:lnTo>
                  <a:pt x="166" y="134"/>
                </a:lnTo>
                <a:lnTo>
                  <a:pt x="166" y="67"/>
                </a:lnTo>
                <a:lnTo>
                  <a:pt x="100" y="67"/>
                </a:lnTo>
                <a:lnTo>
                  <a:pt x="100" y="134"/>
                </a:lnTo>
                <a:close/>
                <a:moveTo>
                  <a:pt x="233" y="0"/>
                </a:moveTo>
                <a:lnTo>
                  <a:pt x="166" y="0"/>
                </a:lnTo>
                <a:lnTo>
                  <a:pt x="166" y="67"/>
                </a:lnTo>
                <a:lnTo>
                  <a:pt x="233" y="67"/>
                </a:lnTo>
                <a:lnTo>
                  <a:pt x="233" y="0"/>
                </a:lnTo>
                <a:close/>
                <a:moveTo>
                  <a:pt x="300" y="0"/>
                </a:moveTo>
                <a:lnTo>
                  <a:pt x="300" y="67"/>
                </a:lnTo>
                <a:lnTo>
                  <a:pt x="233" y="67"/>
                </a:lnTo>
                <a:lnTo>
                  <a:pt x="233" y="134"/>
                </a:lnTo>
                <a:lnTo>
                  <a:pt x="300" y="134"/>
                </a:lnTo>
                <a:lnTo>
                  <a:pt x="300" y="200"/>
                </a:lnTo>
                <a:lnTo>
                  <a:pt x="333" y="200"/>
                </a:lnTo>
                <a:lnTo>
                  <a:pt x="333" y="0"/>
                </a:lnTo>
                <a:lnTo>
                  <a:pt x="300" y="0"/>
                </a:lnTo>
                <a:close/>
                <a:moveTo>
                  <a:pt x="33" y="134"/>
                </a:moveTo>
                <a:lnTo>
                  <a:pt x="100" y="134"/>
                </a:lnTo>
                <a:lnTo>
                  <a:pt x="100" y="200"/>
                </a:lnTo>
                <a:lnTo>
                  <a:pt x="33" y="200"/>
                </a:lnTo>
                <a:lnTo>
                  <a:pt x="33" y="334"/>
                </a:lnTo>
                <a:lnTo>
                  <a:pt x="0" y="334"/>
                </a:lnTo>
                <a:lnTo>
                  <a:pt x="0" y="0"/>
                </a:lnTo>
                <a:lnTo>
                  <a:pt x="100" y="0"/>
                </a:lnTo>
                <a:lnTo>
                  <a:pt x="100" y="67"/>
                </a:lnTo>
                <a:lnTo>
                  <a:pt x="33" y="67"/>
                </a:lnTo>
                <a:lnTo>
                  <a:pt x="33"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08">
            <a:extLst>
              <a:ext uri="{FF2B5EF4-FFF2-40B4-BE49-F238E27FC236}">
                <a16:creationId xmlns:a16="http://schemas.microsoft.com/office/drawing/2014/main" id="{7EAEEE67-B990-45B2-82A6-6D7F73C99D84}"/>
              </a:ext>
            </a:extLst>
          </p:cNvPr>
          <p:cNvSpPr>
            <a:spLocks noChangeAspect="1" noEditPoints="1"/>
          </p:cNvSpPr>
          <p:nvPr/>
        </p:nvSpPr>
        <p:spPr bwMode="auto">
          <a:xfrm>
            <a:off x="5713413" y="1012825"/>
            <a:ext cx="250825" cy="254000"/>
          </a:xfrm>
          <a:custGeom>
            <a:avLst/>
            <a:gdLst>
              <a:gd name="T0" fmla="*/ 167 w 333"/>
              <a:gd name="T1" fmla="*/ 200 h 334"/>
              <a:gd name="T2" fmla="*/ 233 w 333"/>
              <a:gd name="T3" fmla="*/ 200 h 334"/>
              <a:gd name="T4" fmla="*/ 233 w 333"/>
              <a:gd name="T5" fmla="*/ 134 h 334"/>
              <a:gd name="T6" fmla="*/ 167 w 333"/>
              <a:gd name="T7" fmla="*/ 134 h 334"/>
              <a:gd name="T8" fmla="*/ 167 w 333"/>
              <a:gd name="T9" fmla="*/ 200 h 334"/>
              <a:gd name="T10" fmla="*/ 100 w 333"/>
              <a:gd name="T11" fmla="*/ 134 h 334"/>
              <a:gd name="T12" fmla="*/ 167 w 333"/>
              <a:gd name="T13" fmla="*/ 134 h 334"/>
              <a:gd name="T14" fmla="*/ 167 w 333"/>
              <a:gd name="T15" fmla="*/ 67 h 334"/>
              <a:gd name="T16" fmla="*/ 100 w 333"/>
              <a:gd name="T17" fmla="*/ 67 h 334"/>
              <a:gd name="T18" fmla="*/ 100 w 333"/>
              <a:gd name="T19" fmla="*/ 134 h 334"/>
              <a:gd name="T20" fmla="*/ 233 w 333"/>
              <a:gd name="T21" fmla="*/ 0 h 334"/>
              <a:gd name="T22" fmla="*/ 167 w 333"/>
              <a:gd name="T23" fmla="*/ 0 h 334"/>
              <a:gd name="T24" fmla="*/ 167 w 333"/>
              <a:gd name="T25" fmla="*/ 67 h 334"/>
              <a:gd name="T26" fmla="*/ 233 w 333"/>
              <a:gd name="T27" fmla="*/ 67 h 334"/>
              <a:gd name="T28" fmla="*/ 233 w 333"/>
              <a:gd name="T29" fmla="*/ 0 h 334"/>
              <a:gd name="T30" fmla="*/ 300 w 333"/>
              <a:gd name="T31" fmla="*/ 0 h 334"/>
              <a:gd name="T32" fmla="*/ 300 w 333"/>
              <a:gd name="T33" fmla="*/ 67 h 334"/>
              <a:gd name="T34" fmla="*/ 233 w 333"/>
              <a:gd name="T35" fmla="*/ 67 h 334"/>
              <a:gd name="T36" fmla="*/ 233 w 333"/>
              <a:gd name="T37" fmla="*/ 134 h 334"/>
              <a:gd name="T38" fmla="*/ 300 w 333"/>
              <a:gd name="T39" fmla="*/ 134 h 334"/>
              <a:gd name="T40" fmla="*/ 300 w 333"/>
              <a:gd name="T41" fmla="*/ 334 h 334"/>
              <a:gd name="T42" fmla="*/ 333 w 333"/>
              <a:gd name="T43" fmla="*/ 334 h 334"/>
              <a:gd name="T44" fmla="*/ 333 w 333"/>
              <a:gd name="T45" fmla="*/ 0 h 334"/>
              <a:gd name="T46" fmla="*/ 300 w 333"/>
              <a:gd name="T47" fmla="*/ 0 h 334"/>
              <a:gd name="T48" fmla="*/ 33 w 333"/>
              <a:gd name="T49" fmla="*/ 134 h 334"/>
              <a:gd name="T50" fmla="*/ 100 w 333"/>
              <a:gd name="T51" fmla="*/ 134 h 334"/>
              <a:gd name="T52" fmla="*/ 100 w 333"/>
              <a:gd name="T53" fmla="*/ 200 h 334"/>
              <a:gd name="T54" fmla="*/ 33 w 333"/>
              <a:gd name="T55" fmla="*/ 200 h 334"/>
              <a:gd name="T56" fmla="*/ 33 w 333"/>
              <a:gd name="T57" fmla="*/ 334 h 334"/>
              <a:gd name="T58" fmla="*/ 0 w 333"/>
              <a:gd name="T59" fmla="*/ 334 h 334"/>
              <a:gd name="T60" fmla="*/ 0 w 333"/>
              <a:gd name="T61" fmla="*/ 0 h 334"/>
              <a:gd name="T62" fmla="*/ 100 w 333"/>
              <a:gd name="T63" fmla="*/ 0 h 334"/>
              <a:gd name="T64" fmla="*/ 100 w 333"/>
              <a:gd name="T65" fmla="*/ 67 h 334"/>
              <a:gd name="T66" fmla="*/ 33 w 333"/>
              <a:gd name="T67" fmla="*/ 67 h 334"/>
              <a:gd name="T68" fmla="*/ 33 w 333"/>
              <a:gd name="T69" fmla="*/ 1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4">
                <a:moveTo>
                  <a:pt x="167" y="200"/>
                </a:moveTo>
                <a:lnTo>
                  <a:pt x="233" y="200"/>
                </a:lnTo>
                <a:lnTo>
                  <a:pt x="233" y="134"/>
                </a:lnTo>
                <a:lnTo>
                  <a:pt x="167" y="134"/>
                </a:lnTo>
                <a:lnTo>
                  <a:pt x="167" y="200"/>
                </a:lnTo>
                <a:close/>
                <a:moveTo>
                  <a:pt x="100" y="134"/>
                </a:moveTo>
                <a:lnTo>
                  <a:pt x="167" y="134"/>
                </a:lnTo>
                <a:lnTo>
                  <a:pt x="167" y="67"/>
                </a:lnTo>
                <a:lnTo>
                  <a:pt x="100" y="67"/>
                </a:lnTo>
                <a:lnTo>
                  <a:pt x="100" y="134"/>
                </a:lnTo>
                <a:close/>
                <a:moveTo>
                  <a:pt x="233" y="0"/>
                </a:moveTo>
                <a:lnTo>
                  <a:pt x="167" y="0"/>
                </a:lnTo>
                <a:lnTo>
                  <a:pt x="167" y="67"/>
                </a:lnTo>
                <a:lnTo>
                  <a:pt x="233" y="67"/>
                </a:lnTo>
                <a:lnTo>
                  <a:pt x="233" y="0"/>
                </a:lnTo>
                <a:close/>
                <a:moveTo>
                  <a:pt x="300" y="0"/>
                </a:moveTo>
                <a:lnTo>
                  <a:pt x="300" y="67"/>
                </a:lnTo>
                <a:lnTo>
                  <a:pt x="233" y="67"/>
                </a:lnTo>
                <a:lnTo>
                  <a:pt x="233" y="134"/>
                </a:lnTo>
                <a:lnTo>
                  <a:pt x="300" y="134"/>
                </a:lnTo>
                <a:lnTo>
                  <a:pt x="300" y="334"/>
                </a:lnTo>
                <a:lnTo>
                  <a:pt x="333" y="334"/>
                </a:lnTo>
                <a:lnTo>
                  <a:pt x="333" y="0"/>
                </a:lnTo>
                <a:lnTo>
                  <a:pt x="300" y="0"/>
                </a:lnTo>
                <a:close/>
                <a:moveTo>
                  <a:pt x="33" y="134"/>
                </a:moveTo>
                <a:lnTo>
                  <a:pt x="100" y="134"/>
                </a:lnTo>
                <a:lnTo>
                  <a:pt x="100" y="200"/>
                </a:lnTo>
                <a:lnTo>
                  <a:pt x="33" y="200"/>
                </a:lnTo>
                <a:lnTo>
                  <a:pt x="33" y="334"/>
                </a:lnTo>
                <a:lnTo>
                  <a:pt x="0" y="334"/>
                </a:lnTo>
                <a:lnTo>
                  <a:pt x="0" y="0"/>
                </a:lnTo>
                <a:lnTo>
                  <a:pt x="100" y="0"/>
                </a:lnTo>
                <a:lnTo>
                  <a:pt x="100" y="67"/>
                </a:lnTo>
                <a:lnTo>
                  <a:pt x="33" y="67"/>
                </a:lnTo>
                <a:lnTo>
                  <a:pt x="33"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09">
            <a:extLst>
              <a:ext uri="{FF2B5EF4-FFF2-40B4-BE49-F238E27FC236}">
                <a16:creationId xmlns:a16="http://schemas.microsoft.com/office/drawing/2014/main" id="{E45FFDD3-A2C0-42F3-BE56-173ED1ACBFC8}"/>
              </a:ext>
            </a:extLst>
          </p:cNvPr>
          <p:cNvSpPr>
            <a:spLocks noChangeAspect="1" noEditPoints="1"/>
          </p:cNvSpPr>
          <p:nvPr/>
        </p:nvSpPr>
        <p:spPr bwMode="auto">
          <a:xfrm>
            <a:off x="5197476" y="982663"/>
            <a:ext cx="277813" cy="290513"/>
          </a:xfrm>
          <a:custGeom>
            <a:avLst/>
            <a:gdLst/>
            <a:ahLst/>
            <a:cxnLst/>
            <a:rect l="0" t="0" r="r" b="b"/>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0">
            <a:extLst>
              <a:ext uri="{FF2B5EF4-FFF2-40B4-BE49-F238E27FC236}">
                <a16:creationId xmlns:a16="http://schemas.microsoft.com/office/drawing/2014/main" id="{6D78E1A9-6CAA-47B3-AF81-DA2241405D3C}"/>
              </a:ext>
            </a:extLst>
          </p:cNvPr>
          <p:cNvSpPr>
            <a:spLocks noChangeAspect="1" noEditPoints="1"/>
          </p:cNvSpPr>
          <p:nvPr/>
        </p:nvSpPr>
        <p:spPr bwMode="auto">
          <a:xfrm>
            <a:off x="4706938" y="1012825"/>
            <a:ext cx="252413" cy="254000"/>
          </a:xfrm>
          <a:custGeom>
            <a:avLst/>
            <a:gdLst>
              <a:gd name="T0" fmla="*/ 295 w 333"/>
              <a:gd name="T1" fmla="*/ 202 h 334"/>
              <a:gd name="T2" fmla="*/ 262 w 333"/>
              <a:gd name="T3" fmla="*/ 202 h 334"/>
              <a:gd name="T4" fmla="*/ 262 w 333"/>
              <a:gd name="T5" fmla="*/ 168 h 334"/>
              <a:gd name="T6" fmla="*/ 295 w 333"/>
              <a:gd name="T7" fmla="*/ 168 h 334"/>
              <a:gd name="T8" fmla="*/ 295 w 333"/>
              <a:gd name="T9" fmla="*/ 202 h 334"/>
              <a:gd name="T10" fmla="*/ 233 w 333"/>
              <a:gd name="T11" fmla="*/ 234 h 334"/>
              <a:gd name="T12" fmla="*/ 100 w 333"/>
              <a:gd name="T13" fmla="*/ 234 h 334"/>
              <a:gd name="T14" fmla="*/ 100 w 333"/>
              <a:gd name="T15" fmla="*/ 34 h 334"/>
              <a:gd name="T16" fmla="*/ 233 w 333"/>
              <a:gd name="T17" fmla="*/ 34 h 334"/>
              <a:gd name="T18" fmla="*/ 233 w 333"/>
              <a:gd name="T19" fmla="*/ 234 h 334"/>
              <a:gd name="T20" fmla="*/ 62 w 333"/>
              <a:gd name="T21" fmla="*/ 202 h 334"/>
              <a:gd name="T22" fmla="*/ 29 w 333"/>
              <a:gd name="T23" fmla="*/ 202 h 334"/>
              <a:gd name="T24" fmla="*/ 29 w 333"/>
              <a:gd name="T25" fmla="*/ 168 h 334"/>
              <a:gd name="T26" fmla="*/ 62 w 333"/>
              <a:gd name="T27" fmla="*/ 168 h 334"/>
              <a:gd name="T28" fmla="*/ 62 w 333"/>
              <a:gd name="T29" fmla="*/ 202 h 334"/>
              <a:gd name="T30" fmla="*/ 266 w 333"/>
              <a:gd name="T31" fmla="*/ 134 h 334"/>
              <a:gd name="T32" fmla="*/ 266 w 333"/>
              <a:gd name="T33" fmla="*/ 0 h 334"/>
              <a:gd name="T34" fmla="*/ 66 w 333"/>
              <a:gd name="T35" fmla="*/ 0 h 334"/>
              <a:gd name="T36" fmla="*/ 66 w 333"/>
              <a:gd name="T37" fmla="*/ 134 h 334"/>
              <a:gd name="T38" fmla="*/ 0 w 333"/>
              <a:gd name="T39" fmla="*/ 134 h 334"/>
              <a:gd name="T40" fmla="*/ 0 w 333"/>
              <a:gd name="T41" fmla="*/ 234 h 334"/>
              <a:gd name="T42" fmla="*/ 66 w 333"/>
              <a:gd name="T43" fmla="*/ 234 h 334"/>
              <a:gd name="T44" fmla="*/ 66 w 333"/>
              <a:gd name="T45" fmla="*/ 267 h 334"/>
              <a:gd name="T46" fmla="*/ 150 w 333"/>
              <a:gd name="T47" fmla="*/ 267 h 334"/>
              <a:gd name="T48" fmla="*/ 150 w 333"/>
              <a:gd name="T49" fmla="*/ 300 h 334"/>
              <a:gd name="T50" fmla="*/ 116 w 333"/>
              <a:gd name="T51" fmla="*/ 300 h 334"/>
              <a:gd name="T52" fmla="*/ 116 w 333"/>
              <a:gd name="T53" fmla="*/ 334 h 334"/>
              <a:gd name="T54" fmla="*/ 216 w 333"/>
              <a:gd name="T55" fmla="*/ 334 h 334"/>
              <a:gd name="T56" fmla="*/ 216 w 333"/>
              <a:gd name="T57" fmla="*/ 300 h 334"/>
              <a:gd name="T58" fmla="*/ 183 w 333"/>
              <a:gd name="T59" fmla="*/ 300 h 334"/>
              <a:gd name="T60" fmla="*/ 183 w 333"/>
              <a:gd name="T61" fmla="*/ 267 h 334"/>
              <a:gd name="T62" fmla="*/ 266 w 333"/>
              <a:gd name="T63" fmla="*/ 267 h 334"/>
              <a:gd name="T64" fmla="*/ 266 w 333"/>
              <a:gd name="T65" fmla="*/ 234 h 334"/>
              <a:gd name="T66" fmla="*/ 333 w 333"/>
              <a:gd name="T67" fmla="*/ 234 h 334"/>
              <a:gd name="T68" fmla="*/ 333 w 333"/>
              <a:gd name="T69" fmla="*/ 134 h 334"/>
              <a:gd name="T70" fmla="*/ 266 w 333"/>
              <a:gd name="T71" fmla="*/ 1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4">
                <a:moveTo>
                  <a:pt x="295" y="202"/>
                </a:moveTo>
                <a:lnTo>
                  <a:pt x="262" y="202"/>
                </a:lnTo>
                <a:lnTo>
                  <a:pt x="262" y="168"/>
                </a:lnTo>
                <a:lnTo>
                  <a:pt x="295" y="168"/>
                </a:lnTo>
                <a:lnTo>
                  <a:pt x="295" y="202"/>
                </a:lnTo>
                <a:close/>
                <a:moveTo>
                  <a:pt x="233" y="234"/>
                </a:moveTo>
                <a:lnTo>
                  <a:pt x="100" y="234"/>
                </a:lnTo>
                <a:lnTo>
                  <a:pt x="100" y="34"/>
                </a:lnTo>
                <a:lnTo>
                  <a:pt x="233" y="34"/>
                </a:lnTo>
                <a:lnTo>
                  <a:pt x="233" y="234"/>
                </a:lnTo>
                <a:close/>
                <a:moveTo>
                  <a:pt x="62" y="202"/>
                </a:moveTo>
                <a:lnTo>
                  <a:pt x="29" y="202"/>
                </a:lnTo>
                <a:lnTo>
                  <a:pt x="29" y="168"/>
                </a:lnTo>
                <a:lnTo>
                  <a:pt x="62" y="168"/>
                </a:lnTo>
                <a:lnTo>
                  <a:pt x="62" y="202"/>
                </a:lnTo>
                <a:close/>
                <a:moveTo>
                  <a:pt x="266" y="134"/>
                </a:moveTo>
                <a:lnTo>
                  <a:pt x="266" y="0"/>
                </a:lnTo>
                <a:lnTo>
                  <a:pt x="66" y="0"/>
                </a:lnTo>
                <a:lnTo>
                  <a:pt x="66" y="134"/>
                </a:lnTo>
                <a:lnTo>
                  <a:pt x="0" y="134"/>
                </a:lnTo>
                <a:lnTo>
                  <a:pt x="0" y="234"/>
                </a:lnTo>
                <a:lnTo>
                  <a:pt x="66" y="234"/>
                </a:lnTo>
                <a:lnTo>
                  <a:pt x="66" y="267"/>
                </a:lnTo>
                <a:lnTo>
                  <a:pt x="150" y="267"/>
                </a:lnTo>
                <a:lnTo>
                  <a:pt x="150" y="300"/>
                </a:lnTo>
                <a:lnTo>
                  <a:pt x="116" y="300"/>
                </a:lnTo>
                <a:lnTo>
                  <a:pt x="116" y="334"/>
                </a:lnTo>
                <a:lnTo>
                  <a:pt x="216" y="334"/>
                </a:lnTo>
                <a:lnTo>
                  <a:pt x="216" y="300"/>
                </a:lnTo>
                <a:lnTo>
                  <a:pt x="183" y="300"/>
                </a:lnTo>
                <a:lnTo>
                  <a:pt x="183" y="267"/>
                </a:lnTo>
                <a:lnTo>
                  <a:pt x="266" y="267"/>
                </a:lnTo>
                <a:lnTo>
                  <a:pt x="266" y="234"/>
                </a:lnTo>
                <a:lnTo>
                  <a:pt x="333" y="234"/>
                </a:lnTo>
                <a:lnTo>
                  <a:pt x="333" y="134"/>
                </a:lnTo>
                <a:lnTo>
                  <a:pt x="266"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1">
            <a:extLst>
              <a:ext uri="{FF2B5EF4-FFF2-40B4-BE49-F238E27FC236}">
                <a16:creationId xmlns:a16="http://schemas.microsoft.com/office/drawing/2014/main" id="{C3C95B8F-6FDD-47E0-BFB2-5EE5B386EAEE}"/>
              </a:ext>
            </a:extLst>
          </p:cNvPr>
          <p:cNvSpPr>
            <a:spLocks noChangeAspect="1" noEditPoints="1"/>
          </p:cNvSpPr>
          <p:nvPr/>
        </p:nvSpPr>
        <p:spPr bwMode="auto">
          <a:xfrm>
            <a:off x="4203701" y="1012825"/>
            <a:ext cx="252413" cy="177800"/>
          </a:xfrm>
          <a:custGeom>
            <a:avLst/>
            <a:gdLst>
              <a:gd name="T0" fmla="*/ 33 w 333"/>
              <a:gd name="T1" fmla="*/ 100 h 234"/>
              <a:gd name="T2" fmla="*/ 67 w 333"/>
              <a:gd name="T3" fmla="*/ 100 h 234"/>
              <a:gd name="T4" fmla="*/ 67 w 333"/>
              <a:gd name="T5" fmla="*/ 67 h 234"/>
              <a:gd name="T6" fmla="*/ 100 w 333"/>
              <a:gd name="T7" fmla="*/ 67 h 234"/>
              <a:gd name="T8" fmla="*/ 100 w 333"/>
              <a:gd name="T9" fmla="*/ 34 h 234"/>
              <a:gd name="T10" fmla="*/ 67 w 333"/>
              <a:gd name="T11" fmla="*/ 34 h 234"/>
              <a:gd name="T12" fmla="*/ 67 w 333"/>
              <a:gd name="T13" fmla="*/ 0 h 234"/>
              <a:gd name="T14" fmla="*/ 33 w 333"/>
              <a:gd name="T15" fmla="*/ 0 h 234"/>
              <a:gd name="T16" fmla="*/ 33 w 333"/>
              <a:gd name="T17" fmla="*/ 34 h 234"/>
              <a:gd name="T18" fmla="*/ 0 w 333"/>
              <a:gd name="T19" fmla="*/ 34 h 234"/>
              <a:gd name="T20" fmla="*/ 0 w 333"/>
              <a:gd name="T21" fmla="*/ 67 h 234"/>
              <a:gd name="T22" fmla="*/ 33 w 333"/>
              <a:gd name="T23" fmla="*/ 67 h 234"/>
              <a:gd name="T24" fmla="*/ 33 w 333"/>
              <a:gd name="T25" fmla="*/ 100 h 234"/>
              <a:gd name="T26" fmla="*/ 133 w 333"/>
              <a:gd name="T27" fmla="*/ 34 h 234"/>
              <a:gd name="T28" fmla="*/ 333 w 333"/>
              <a:gd name="T29" fmla="*/ 34 h 234"/>
              <a:gd name="T30" fmla="*/ 333 w 333"/>
              <a:gd name="T31" fmla="*/ 0 h 234"/>
              <a:gd name="T32" fmla="*/ 133 w 333"/>
              <a:gd name="T33" fmla="*/ 0 h 234"/>
              <a:gd name="T34" fmla="*/ 133 w 333"/>
              <a:gd name="T35" fmla="*/ 34 h 234"/>
              <a:gd name="T36" fmla="*/ 133 w 333"/>
              <a:gd name="T37" fmla="*/ 100 h 234"/>
              <a:gd name="T38" fmla="*/ 333 w 333"/>
              <a:gd name="T39" fmla="*/ 100 h 234"/>
              <a:gd name="T40" fmla="*/ 333 w 333"/>
              <a:gd name="T41" fmla="*/ 67 h 234"/>
              <a:gd name="T42" fmla="*/ 133 w 333"/>
              <a:gd name="T43" fmla="*/ 67 h 234"/>
              <a:gd name="T44" fmla="*/ 133 w 333"/>
              <a:gd name="T45" fmla="*/ 100 h 234"/>
              <a:gd name="T46" fmla="*/ 0 w 333"/>
              <a:gd name="T47" fmla="*/ 167 h 234"/>
              <a:gd name="T48" fmla="*/ 333 w 333"/>
              <a:gd name="T49" fmla="*/ 167 h 234"/>
              <a:gd name="T50" fmla="*/ 333 w 333"/>
              <a:gd name="T51" fmla="*/ 134 h 234"/>
              <a:gd name="T52" fmla="*/ 0 w 333"/>
              <a:gd name="T53" fmla="*/ 134 h 234"/>
              <a:gd name="T54" fmla="*/ 0 w 333"/>
              <a:gd name="T55" fmla="*/ 167 h 234"/>
              <a:gd name="T56" fmla="*/ 0 w 333"/>
              <a:gd name="T57" fmla="*/ 200 h 234"/>
              <a:gd name="T58" fmla="*/ 333 w 333"/>
              <a:gd name="T59" fmla="*/ 200 h 234"/>
              <a:gd name="T60" fmla="*/ 333 w 333"/>
              <a:gd name="T61" fmla="*/ 234 h 234"/>
              <a:gd name="T62" fmla="*/ 0 w 333"/>
              <a:gd name="T63" fmla="*/ 234 h 234"/>
              <a:gd name="T64" fmla="*/ 0 w 333"/>
              <a:gd name="T65" fmla="*/ 20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234">
                <a:moveTo>
                  <a:pt x="33" y="100"/>
                </a:moveTo>
                <a:lnTo>
                  <a:pt x="67" y="100"/>
                </a:lnTo>
                <a:lnTo>
                  <a:pt x="67" y="67"/>
                </a:lnTo>
                <a:lnTo>
                  <a:pt x="100" y="67"/>
                </a:lnTo>
                <a:lnTo>
                  <a:pt x="100" y="34"/>
                </a:lnTo>
                <a:lnTo>
                  <a:pt x="67" y="34"/>
                </a:lnTo>
                <a:lnTo>
                  <a:pt x="67" y="0"/>
                </a:lnTo>
                <a:lnTo>
                  <a:pt x="33" y="0"/>
                </a:lnTo>
                <a:lnTo>
                  <a:pt x="33" y="34"/>
                </a:lnTo>
                <a:lnTo>
                  <a:pt x="0" y="34"/>
                </a:lnTo>
                <a:lnTo>
                  <a:pt x="0" y="67"/>
                </a:lnTo>
                <a:lnTo>
                  <a:pt x="33" y="67"/>
                </a:lnTo>
                <a:lnTo>
                  <a:pt x="33" y="100"/>
                </a:lnTo>
                <a:close/>
                <a:moveTo>
                  <a:pt x="133" y="34"/>
                </a:moveTo>
                <a:lnTo>
                  <a:pt x="333" y="34"/>
                </a:lnTo>
                <a:lnTo>
                  <a:pt x="333" y="0"/>
                </a:lnTo>
                <a:lnTo>
                  <a:pt x="133" y="0"/>
                </a:lnTo>
                <a:lnTo>
                  <a:pt x="133" y="34"/>
                </a:lnTo>
                <a:close/>
                <a:moveTo>
                  <a:pt x="133" y="100"/>
                </a:moveTo>
                <a:lnTo>
                  <a:pt x="333" y="100"/>
                </a:lnTo>
                <a:lnTo>
                  <a:pt x="333" y="67"/>
                </a:lnTo>
                <a:lnTo>
                  <a:pt x="133" y="67"/>
                </a:lnTo>
                <a:lnTo>
                  <a:pt x="133" y="100"/>
                </a:lnTo>
                <a:close/>
                <a:moveTo>
                  <a:pt x="0" y="167"/>
                </a:moveTo>
                <a:lnTo>
                  <a:pt x="333" y="167"/>
                </a:lnTo>
                <a:lnTo>
                  <a:pt x="333" y="134"/>
                </a:lnTo>
                <a:lnTo>
                  <a:pt x="0" y="134"/>
                </a:lnTo>
                <a:lnTo>
                  <a:pt x="0" y="167"/>
                </a:lnTo>
                <a:close/>
                <a:moveTo>
                  <a:pt x="0" y="200"/>
                </a:moveTo>
                <a:lnTo>
                  <a:pt x="333" y="200"/>
                </a:lnTo>
                <a:lnTo>
                  <a:pt x="333" y="234"/>
                </a:lnTo>
                <a:lnTo>
                  <a:pt x="0" y="234"/>
                </a:ln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2">
            <a:extLst>
              <a:ext uri="{FF2B5EF4-FFF2-40B4-BE49-F238E27FC236}">
                <a16:creationId xmlns:a16="http://schemas.microsoft.com/office/drawing/2014/main" id="{0F87BF2E-590D-428D-82F1-B1A3E56A6A4D}"/>
              </a:ext>
            </a:extLst>
          </p:cNvPr>
          <p:cNvSpPr>
            <a:spLocks noChangeAspect="1" noEditPoints="1"/>
          </p:cNvSpPr>
          <p:nvPr/>
        </p:nvSpPr>
        <p:spPr bwMode="auto">
          <a:xfrm>
            <a:off x="3700463" y="1012825"/>
            <a:ext cx="252413" cy="177800"/>
          </a:xfrm>
          <a:custGeom>
            <a:avLst/>
            <a:gdLst>
              <a:gd name="T0" fmla="*/ 100 w 334"/>
              <a:gd name="T1" fmla="*/ 0 h 234"/>
              <a:gd name="T2" fmla="*/ 0 w 334"/>
              <a:gd name="T3" fmla="*/ 0 h 234"/>
              <a:gd name="T4" fmla="*/ 0 w 334"/>
              <a:gd name="T5" fmla="*/ 100 h 234"/>
              <a:gd name="T6" fmla="*/ 100 w 334"/>
              <a:gd name="T7" fmla="*/ 100 h 234"/>
              <a:gd name="T8" fmla="*/ 100 w 334"/>
              <a:gd name="T9" fmla="*/ 0 h 234"/>
              <a:gd name="T10" fmla="*/ 134 w 334"/>
              <a:gd name="T11" fmla="*/ 34 h 234"/>
              <a:gd name="T12" fmla="*/ 334 w 334"/>
              <a:gd name="T13" fmla="*/ 34 h 234"/>
              <a:gd name="T14" fmla="*/ 334 w 334"/>
              <a:gd name="T15" fmla="*/ 0 h 234"/>
              <a:gd name="T16" fmla="*/ 134 w 334"/>
              <a:gd name="T17" fmla="*/ 0 h 234"/>
              <a:gd name="T18" fmla="*/ 134 w 334"/>
              <a:gd name="T19" fmla="*/ 34 h 234"/>
              <a:gd name="T20" fmla="*/ 134 w 334"/>
              <a:gd name="T21" fmla="*/ 100 h 234"/>
              <a:gd name="T22" fmla="*/ 334 w 334"/>
              <a:gd name="T23" fmla="*/ 100 h 234"/>
              <a:gd name="T24" fmla="*/ 334 w 334"/>
              <a:gd name="T25" fmla="*/ 67 h 234"/>
              <a:gd name="T26" fmla="*/ 134 w 334"/>
              <a:gd name="T27" fmla="*/ 67 h 234"/>
              <a:gd name="T28" fmla="*/ 134 w 334"/>
              <a:gd name="T29" fmla="*/ 100 h 234"/>
              <a:gd name="T30" fmla="*/ 0 w 334"/>
              <a:gd name="T31" fmla="*/ 167 h 234"/>
              <a:gd name="T32" fmla="*/ 334 w 334"/>
              <a:gd name="T33" fmla="*/ 167 h 234"/>
              <a:gd name="T34" fmla="*/ 334 w 334"/>
              <a:gd name="T35" fmla="*/ 134 h 234"/>
              <a:gd name="T36" fmla="*/ 0 w 334"/>
              <a:gd name="T37" fmla="*/ 134 h 234"/>
              <a:gd name="T38" fmla="*/ 0 w 334"/>
              <a:gd name="T39" fmla="*/ 167 h 234"/>
              <a:gd name="T40" fmla="*/ 0 w 334"/>
              <a:gd name="T41" fmla="*/ 200 h 234"/>
              <a:gd name="T42" fmla="*/ 334 w 334"/>
              <a:gd name="T43" fmla="*/ 200 h 234"/>
              <a:gd name="T44" fmla="*/ 334 w 334"/>
              <a:gd name="T45" fmla="*/ 234 h 234"/>
              <a:gd name="T46" fmla="*/ 0 w 334"/>
              <a:gd name="T47" fmla="*/ 234 h 234"/>
              <a:gd name="T48" fmla="*/ 0 w 334"/>
              <a:gd name="T49" fmla="*/ 20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234">
                <a:moveTo>
                  <a:pt x="100" y="0"/>
                </a:moveTo>
                <a:lnTo>
                  <a:pt x="0" y="0"/>
                </a:lnTo>
                <a:lnTo>
                  <a:pt x="0" y="100"/>
                </a:lnTo>
                <a:lnTo>
                  <a:pt x="100" y="100"/>
                </a:lnTo>
                <a:lnTo>
                  <a:pt x="100" y="0"/>
                </a:lnTo>
                <a:close/>
                <a:moveTo>
                  <a:pt x="134" y="34"/>
                </a:moveTo>
                <a:lnTo>
                  <a:pt x="334" y="34"/>
                </a:lnTo>
                <a:lnTo>
                  <a:pt x="334" y="0"/>
                </a:lnTo>
                <a:lnTo>
                  <a:pt x="134" y="0"/>
                </a:lnTo>
                <a:lnTo>
                  <a:pt x="134" y="34"/>
                </a:lnTo>
                <a:close/>
                <a:moveTo>
                  <a:pt x="134" y="100"/>
                </a:moveTo>
                <a:lnTo>
                  <a:pt x="334" y="100"/>
                </a:lnTo>
                <a:lnTo>
                  <a:pt x="334" y="67"/>
                </a:lnTo>
                <a:lnTo>
                  <a:pt x="134" y="67"/>
                </a:lnTo>
                <a:lnTo>
                  <a:pt x="134" y="100"/>
                </a:lnTo>
                <a:close/>
                <a:moveTo>
                  <a:pt x="0" y="167"/>
                </a:moveTo>
                <a:lnTo>
                  <a:pt x="334" y="167"/>
                </a:lnTo>
                <a:lnTo>
                  <a:pt x="334" y="134"/>
                </a:lnTo>
                <a:lnTo>
                  <a:pt x="0" y="134"/>
                </a:lnTo>
                <a:lnTo>
                  <a:pt x="0" y="167"/>
                </a:lnTo>
                <a:close/>
                <a:moveTo>
                  <a:pt x="0" y="200"/>
                </a:moveTo>
                <a:lnTo>
                  <a:pt x="334" y="200"/>
                </a:lnTo>
                <a:lnTo>
                  <a:pt x="334" y="234"/>
                </a:lnTo>
                <a:lnTo>
                  <a:pt x="0" y="234"/>
                </a:ln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3">
            <a:extLst>
              <a:ext uri="{FF2B5EF4-FFF2-40B4-BE49-F238E27FC236}">
                <a16:creationId xmlns:a16="http://schemas.microsoft.com/office/drawing/2014/main" id="{BF86017B-8362-4790-BEAA-A0E5B30407F3}"/>
              </a:ext>
            </a:extLst>
          </p:cNvPr>
          <p:cNvSpPr>
            <a:spLocks noChangeAspect="1" noEditPoints="1"/>
          </p:cNvSpPr>
          <p:nvPr/>
        </p:nvSpPr>
        <p:spPr bwMode="auto">
          <a:xfrm>
            <a:off x="8226426" y="506413"/>
            <a:ext cx="252413" cy="254000"/>
          </a:xfrm>
          <a:custGeom>
            <a:avLst/>
            <a:gdLst>
              <a:gd name="T0" fmla="*/ 317 w 334"/>
              <a:gd name="T1" fmla="*/ 133 h 333"/>
              <a:gd name="T2" fmla="*/ 300 w 334"/>
              <a:gd name="T3" fmla="*/ 150 h 333"/>
              <a:gd name="T4" fmla="*/ 300 w 334"/>
              <a:gd name="T5" fmla="*/ 183 h 333"/>
              <a:gd name="T6" fmla="*/ 284 w 334"/>
              <a:gd name="T7" fmla="*/ 200 h 333"/>
              <a:gd name="T8" fmla="*/ 184 w 334"/>
              <a:gd name="T9" fmla="*/ 200 h 333"/>
              <a:gd name="T10" fmla="*/ 184 w 334"/>
              <a:gd name="T11" fmla="*/ 16 h 333"/>
              <a:gd name="T12" fmla="*/ 167 w 334"/>
              <a:gd name="T13" fmla="*/ 0 h 333"/>
              <a:gd name="T14" fmla="*/ 150 w 334"/>
              <a:gd name="T15" fmla="*/ 16 h 333"/>
              <a:gd name="T16" fmla="*/ 150 w 334"/>
              <a:gd name="T17" fmla="*/ 133 h 333"/>
              <a:gd name="T18" fmla="*/ 50 w 334"/>
              <a:gd name="T19" fmla="*/ 133 h 333"/>
              <a:gd name="T20" fmla="*/ 34 w 334"/>
              <a:gd name="T21" fmla="*/ 116 h 333"/>
              <a:gd name="T22" fmla="*/ 34 w 334"/>
              <a:gd name="T23" fmla="*/ 83 h 333"/>
              <a:gd name="T24" fmla="*/ 17 w 334"/>
              <a:gd name="T25" fmla="*/ 66 h 333"/>
              <a:gd name="T26" fmla="*/ 0 w 334"/>
              <a:gd name="T27" fmla="*/ 83 h 333"/>
              <a:gd name="T28" fmla="*/ 0 w 334"/>
              <a:gd name="T29" fmla="*/ 133 h 333"/>
              <a:gd name="T30" fmla="*/ 34 w 334"/>
              <a:gd name="T31" fmla="*/ 166 h 333"/>
              <a:gd name="T32" fmla="*/ 150 w 334"/>
              <a:gd name="T33" fmla="*/ 166 h 333"/>
              <a:gd name="T34" fmla="*/ 150 w 334"/>
              <a:gd name="T35" fmla="*/ 300 h 333"/>
              <a:gd name="T36" fmla="*/ 100 w 334"/>
              <a:gd name="T37" fmla="*/ 300 h 333"/>
              <a:gd name="T38" fmla="*/ 84 w 334"/>
              <a:gd name="T39" fmla="*/ 314 h 333"/>
              <a:gd name="T40" fmla="*/ 100 w 334"/>
              <a:gd name="T41" fmla="*/ 333 h 333"/>
              <a:gd name="T42" fmla="*/ 234 w 334"/>
              <a:gd name="T43" fmla="*/ 333 h 333"/>
              <a:gd name="T44" fmla="*/ 250 w 334"/>
              <a:gd name="T45" fmla="*/ 315 h 333"/>
              <a:gd name="T46" fmla="*/ 250 w 334"/>
              <a:gd name="T47" fmla="*/ 314 h 333"/>
              <a:gd name="T48" fmla="*/ 234 w 334"/>
              <a:gd name="T49" fmla="*/ 300 h 333"/>
              <a:gd name="T50" fmla="*/ 184 w 334"/>
              <a:gd name="T51" fmla="*/ 300 h 333"/>
              <a:gd name="T52" fmla="*/ 184 w 334"/>
              <a:gd name="T53" fmla="*/ 233 h 333"/>
              <a:gd name="T54" fmla="*/ 300 w 334"/>
              <a:gd name="T55" fmla="*/ 233 h 333"/>
              <a:gd name="T56" fmla="*/ 334 w 334"/>
              <a:gd name="T57" fmla="*/ 200 h 333"/>
              <a:gd name="T58" fmla="*/ 334 w 334"/>
              <a:gd name="T59" fmla="*/ 150 h 333"/>
              <a:gd name="T60" fmla="*/ 317 w 334"/>
              <a:gd name="T61" fmla="*/ 133 h 333"/>
              <a:gd name="T62" fmla="*/ 317 w 334"/>
              <a:gd name="T63" fmla="*/ 133 h 333"/>
              <a:gd name="T64" fmla="*/ 317 w 334"/>
              <a:gd name="T65" fmla="*/ 133 h 333"/>
              <a:gd name="T66" fmla="*/ 317 w 334"/>
              <a:gd name="T67" fmla="*/ 133 h 333"/>
              <a:gd name="T68" fmla="*/ 167 w 334"/>
              <a:gd name="T69" fmla="*/ 0 h 333"/>
              <a:gd name="T70" fmla="*/ 167 w 334"/>
              <a:gd name="T71" fmla="*/ 0 h 333"/>
              <a:gd name="T72" fmla="*/ 167 w 334"/>
              <a:gd name="T73" fmla="*/ 0 h 333"/>
              <a:gd name="T74" fmla="*/ 17 w 334"/>
              <a:gd name="T75" fmla="*/ 66 h 333"/>
              <a:gd name="T76" fmla="*/ 17 w 334"/>
              <a:gd name="T77" fmla="*/ 66 h 333"/>
              <a:gd name="T78" fmla="*/ 17 w 334"/>
              <a:gd name="T79" fmla="*/ 66 h 333"/>
              <a:gd name="T80" fmla="*/ 84 w 334"/>
              <a:gd name="T81" fmla="*/ 314 h 333"/>
              <a:gd name="T82" fmla="*/ 84 w 334"/>
              <a:gd name="T83" fmla="*/ 314 h 333"/>
              <a:gd name="T84" fmla="*/ 84 w 334"/>
              <a:gd name="T85" fmla="*/ 315 h 333"/>
              <a:gd name="T86" fmla="*/ 84 w 334"/>
              <a:gd name="T87" fmla="*/ 31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4" h="333">
                <a:moveTo>
                  <a:pt x="317" y="133"/>
                </a:moveTo>
                <a:cubicBezTo>
                  <a:pt x="308" y="133"/>
                  <a:pt x="300" y="140"/>
                  <a:pt x="300" y="150"/>
                </a:cubicBezTo>
                <a:lnTo>
                  <a:pt x="300" y="183"/>
                </a:lnTo>
                <a:cubicBezTo>
                  <a:pt x="300" y="192"/>
                  <a:pt x="293" y="200"/>
                  <a:pt x="284" y="200"/>
                </a:cubicBezTo>
                <a:lnTo>
                  <a:pt x="184" y="200"/>
                </a:lnTo>
                <a:lnTo>
                  <a:pt x="184" y="16"/>
                </a:lnTo>
                <a:cubicBezTo>
                  <a:pt x="184" y="7"/>
                  <a:pt x="176" y="0"/>
                  <a:pt x="167" y="0"/>
                </a:cubicBezTo>
                <a:cubicBezTo>
                  <a:pt x="158" y="0"/>
                  <a:pt x="150" y="7"/>
                  <a:pt x="150" y="16"/>
                </a:cubicBezTo>
                <a:lnTo>
                  <a:pt x="150" y="133"/>
                </a:lnTo>
                <a:lnTo>
                  <a:pt x="50" y="133"/>
                </a:lnTo>
                <a:cubicBezTo>
                  <a:pt x="41" y="133"/>
                  <a:pt x="34" y="126"/>
                  <a:pt x="34" y="116"/>
                </a:cubicBezTo>
                <a:lnTo>
                  <a:pt x="34" y="83"/>
                </a:lnTo>
                <a:cubicBezTo>
                  <a:pt x="34" y="74"/>
                  <a:pt x="26" y="66"/>
                  <a:pt x="17" y="66"/>
                </a:cubicBezTo>
                <a:cubicBezTo>
                  <a:pt x="8" y="66"/>
                  <a:pt x="0" y="74"/>
                  <a:pt x="0" y="83"/>
                </a:cubicBezTo>
                <a:lnTo>
                  <a:pt x="0" y="133"/>
                </a:lnTo>
                <a:cubicBezTo>
                  <a:pt x="0" y="151"/>
                  <a:pt x="15" y="166"/>
                  <a:pt x="34" y="166"/>
                </a:cubicBezTo>
                <a:lnTo>
                  <a:pt x="150" y="166"/>
                </a:lnTo>
                <a:lnTo>
                  <a:pt x="150" y="300"/>
                </a:lnTo>
                <a:lnTo>
                  <a:pt x="100" y="300"/>
                </a:lnTo>
                <a:cubicBezTo>
                  <a:pt x="91" y="300"/>
                  <a:pt x="84" y="305"/>
                  <a:pt x="84" y="314"/>
                </a:cubicBezTo>
                <a:cubicBezTo>
                  <a:pt x="84" y="323"/>
                  <a:pt x="91" y="333"/>
                  <a:pt x="100" y="333"/>
                </a:cubicBezTo>
                <a:lnTo>
                  <a:pt x="234" y="333"/>
                </a:lnTo>
                <a:cubicBezTo>
                  <a:pt x="243" y="333"/>
                  <a:pt x="250" y="324"/>
                  <a:pt x="250" y="315"/>
                </a:cubicBezTo>
                <a:lnTo>
                  <a:pt x="250" y="314"/>
                </a:lnTo>
                <a:cubicBezTo>
                  <a:pt x="250" y="304"/>
                  <a:pt x="243" y="300"/>
                  <a:pt x="234" y="300"/>
                </a:cubicBezTo>
                <a:lnTo>
                  <a:pt x="184" y="300"/>
                </a:lnTo>
                <a:lnTo>
                  <a:pt x="184" y="233"/>
                </a:lnTo>
                <a:lnTo>
                  <a:pt x="300" y="233"/>
                </a:lnTo>
                <a:cubicBezTo>
                  <a:pt x="319" y="233"/>
                  <a:pt x="334" y="218"/>
                  <a:pt x="334" y="200"/>
                </a:cubicBezTo>
                <a:lnTo>
                  <a:pt x="334" y="150"/>
                </a:lnTo>
                <a:cubicBezTo>
                  <a:pt x="334" y="140"/>
                  <a:pt x="326" y="133"/>
                  <a:pt x="317" y="133"/>
                </a:cubicBezTo>
                <a:close/>
                <a:moveTo>
                  <a:pt x="317" y="133"/>
                </a:moveTo>
                <a:lnTo>
                  <a:pt x="317" y="133"/>
                </a:lnTo>
                <a:lnTo>
                  <a:pt x="317" y="133"/>
                </a:lnTo>
                <a:close/>
                <a:moveTo>
                  <a:pt x="167" y="0"/>
                </a:moveTo>
                <a:lnTo>
                  <a:pt x="167" y="0"/>
                </a:lnTo>
                <a:lnTo>
                  <a:pt x="167" y="0"/>
                </a:lnTo>
                <a:close/>
                <a:moveTo>
                  <a:pt x="17" y="66"/>
                </a:moveTo>
                <a:lnTo>
                  <a:pt x="17" y="66"/>
                </a:lnTo>
                <a:lnTo>
                  <a:pt x="17" y="66"/>
                </a:lnTo>
                <a:close/>
                <a:moveTo>
                  <a:pt x="84" y="314"/>
                </a:moveTo>
                <a:cubicBezTo>
                  <a:pt x="84" y="314"/>
                  <a:pt x="84" y="314"/>
                  <a:pt x="84" y="314"/>
                </a:cubicBezTo>
                <a:cubicBezTo>
                  <a:pt x="84" y="314"/>
                  <a:pt x="84" y="314"/>
                  <a:pt x="84" y="315"/>
                </a:cubicBezTo>
                <a:lnTo>
                  <a:pt x="8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4">
            <a:extLst>
              <a:ext uri="{FF2B5EF4-FFF2-40B4-BE49-F238E27FC236}">
                <a16:creationId xmlns:a16="http://schemas.microsoft.com/office/drawing/2014/main" id="{47014B76-69F6-47C8-B2EC-90B8EE402110}"/>
              </a:ext>
            </a:extLst>
          </p:cNvPr>
          <p:cNvSpPr>
            <a:spLocks noChangeAspect="1" noEditPoints="1"/>
          </p:cNvSpPr>
          <p:nvPr/>
        </p:nvSpPr>
        <p:spPr bwMode="auto">
          <a:xfrm>
            <a:off x="7724776" y="557213"/>
            <a:ext cx="200025" cy="203200"/>
          </a:xfrm>
          <a:custGeom>
            <a:avLst/>
            <a:gdLst>
              <a:gd name="T0" fmla="*/ 166 w 266"/>
              <a:gd name="T1" fmla="*/ 167 h 267"/>
              <a:gd name="T2" fmla="*/ 100 w 266"/>
              <a:gd name="T3" fmla="*/ 167 h 267"/>
              <a:gd name="T4" fmla="*/ 100 w 266"/>
              <a:gd name="T5" fmla="*/ 100 h 267"/>
              <a:gd name="T6" fmla="*/ 166 w 266"/>
              <a:gd name="T7" fmla="*/ 100 h 267"/>
              <a:gd name="T8" fmla="*/ 166 w 266"/>
              <a:gd name="T9" fmla="*/ 167 h 267"/>
              <a:gd name="T10" fmla="*/ 266 w 266"/>
              <a:gd name="T11" fmla="*/ 100 h 267"/>
              <a:gd name="T12" fmla="*/ 266 w 266"/>
              <a:gd name="T13" fmla="*/ 67 h 267"/>
              <a:gd name="T14" fmla="*/ 200 w 266"/>
              <a:gd name="T15" fmla="*/ 67 h 267"/>
              <a:gd name="T16" fmla="*/ 200 w 266"/>
              <a:gd name="T17" fmla="*/ 0 h 267"/>
              <a:gd name="T18" fmla="*/ 166 w 266"/>
              <a:gd name="T19" fmla="*/ 0 h 267"/>
              <a:gd name="T20" fmla="*/ 166 w 266"/>
              <a:gd name="T21" fmla="*/ 67 h 267"/>
              <a:gd name="T22" fmla="*/ 100 w 266"/>
              <a:gd name="T23" fmla="*/ 67 h 267"/>
              <a:gd name="T24" fmla="*/ 100 w 266"/>
              <a:gd name="T25" fmla="*/ 0 h 267"/>
              <a:gd name="T26" fmla="*/ 66 w 266"/>
              <a:gd name="T27" fmla="*/ 0 h 267"/>
              <a:gd name="T28" fmla="*/ 66 w 266"/>
              <a:gd name="T29" fmla="*/ 67 h 267"/>
              <a:gd name="T30" fmla="*/ 0 w 266"/>
              <a:gd name="T31" fmla="*/ 67 h 267"/>
              <a:gd name="T32" fmla="*/ 0 w 266"/>
              <a:gd name="T33" fmla="*/ 100 h 267"/>
              <a:gd name="T34" fmla="*/ 66 w 266"/>
              <a:gd name="T35" fmla="*/ 100 h 267"/>
              <a:gd name="T36" fmla="*/ 66 w 266"/>
              <a:gd name="T37" fmla="*/ 167 h 267"/>
              <a:gd name="T38" fmla="*/ 0 w 266"/>
              <a:gd name="T39" fmla="*/ 167 h 267"/>
              <a:gd name="T40" fmla="*/ 0 w 266"/>
              <a:gd name="T41" fmla="*/ 200 h 267"/>
              <a:gd name="T42" fmla="*/ 66 w 266"/>
              <a:gd name="T43" fmla="*/ 200 h 267"/>
              <a:gd name="T44" fmla="*/ 66 w 266"/>
              <a:gd name="T45" fmla="*/ 267 h 267"/>
              <a:gd name="T46" fmla="*/ 100 w 266"/>
              <a:gd name="T47" fmla="*/ 267 h 267"/>
              <a:gd name="T48" fmla="*/ 100 w 266"/>
              <a:gd name="T49" fmla="*/ 200 h 267"/>
              <a:gd name="T50" fmla="*/ 166 w 266"/>
              <a:gd name="T51" fmla="*/ 200 h 267"/>
              <a:gd name="T52" fmla="*/ 166 w 266"/>
              <a:gd name="T53" fmla="*/ 267 h 267"/>
              <a:gd name="T54" fmla="*/ 200 w 266"/>
              <a:gd name="T55" fmla="*/ 267 h 267"/>
              <a:gd name="T56" fmla="*/ 200 w 266"/>
              <a:gd name="T57" fmla="*/ 200 h 267"/>
              <a:gd name="T58" fmla="*/ 266 w 266"/>
              <a:gd name="T59" fmla="*/ 200 h 267"/>
              <a:gd name="T60" fmla="*/ 266 w 266"/>
              <a:gd name="T61" fmla="*/ 167 h 267"/>
              <a:gd name="T62" fmla="*/ 200 w 266"/>
              <a:gd name="T63" fmla="*/ 167 h 267"/>
              <a:gd name="T64" fmla="*/ 200 w 266"/>
              <a:gd name="T65" fmla="*/ 100 h 267"/>
              <a:gd name="T66" fmla="*/ 266 w 266"/>
              <a:gd name="T67" fmla="*/ 1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 h="267">
                <a:moveTo>
                  <a:pt x="166" y="167"/>
                </a:moveTo>
                <a:lnTo>
                  <a:pt x="100" y="167"/>
                </a:lnTo>
                <a:lnTo>
                  <a:pt x="100" y="100"/>
                </a:lnTo>
                <a:lnTo>
                  <a:pt x="166" y="100"/>
                </a:lnTo>
                <a:lnTo>
                  <a:pt x="166" y="167"/>
                </a:lnTo>
                <a:close/>
                <a:moveTo>
                  <a:pt x="266" y="100"/>
                </a:moveTo>
                <a:lnTo>
                  <a:pt x="266" y="67"/>
                </a:lnTo>
                <a:lnTo>
                  <a:pt x="200" y="67"/>
                </a:lnTo>
                <a:lnTo>
                  <a:pt x="200" y="0"/>
                </a:lnTo>
                <a:lnTo>
                  <a:pt x="166" y="0"/>
                </a:lnTo>
                <a:lnTo>
                  <a:pt x="166" y="67"/>
                </a:lnTo>
                <a:lnTo>
                  <a:pt x="100" y="67"/>
                </a:lnTo>
                <a:lnTo>
                  <a:pt x="100" y="0"/>
                </a:lnTo>
                <a:lnTo>
                  <a:pt x="66" y="0"/>
                </a:lnTo>
                <a:lnTo>
                  <a:pt x="66" y="67"/>
                </a:lnTo>
                <a:lnTo>
                  <a:pt x="0" y="67"/>
                </a:lnTo>
                <a:lnTo>
                  <a:pt x="0" y="100"/>
                </a:lnTo>
                <a:lnTo>
                  <a:pt x="66" y="100"/>
                </a:lnTo>
                <a:lnTo>
                  <a:pt x="66" y="167"/>
                </a:lnTo>
                <a:lnTo>
                  <a:pt x="0" y="167"/>
                </a:lnTo>
                <a:lnTo>
                  <a:pt x="0" y="200"/>
                </a:lnTo>
                <a:lnTo>
                  <a:pt x="66" y="200"/>
                </a:lnTo>
                <a:lnTo>
                  <a:pt x="66" y="267"/>
                </a:lnTo>
                <a:lnTo>
                  <a:pt x="100" y="267"/>
                </a:lnTo>
                <a:lnTo>
                  <a:pt x="100" y="200"/>
                </a:lnTo>
                <a:lnTo>
                  <a:pt x="166" y="200"/>
                </a:lnTo>
                <a:lnTo>
                  <a:pt x="166" y="267"/>
                </a:lnTo>
                <a:lnTo>
                  <a:pt x="200" y="267"/>
                </a:lnTo>
                <a:lnTo>
                  <a:pt x="200" y="200"/>
                </a:lnTo>
                <a:lnTo>
                  <a:pt x="266" y="200"/>
                </a:lnTo>
                <a:lnTo>
                  <a:pt x="266" y="167"/>
                </a:lnTo>
                <a:lnTo>
                  <a:pt x="200" y="167"/>
                </a:lnTo>
                <a:lnTo>
                  <a:pt x="200" y="100"/>
                </a:lnTo>
                <a:lnTo>
                  <a:pt x="266"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5">
            <a:extLst>
              <a:ext uri="{FF2B5EF4-FFF2-40B4-BE49-F238E27FC236}">
                <a16:creationId xmlns:a16="http://schemas.microsoft.com/office/drawing/2014/main" id="{BC9DD4B6-B101-4E6C-8136-473AA889156A}"/>
              </a:ext>
            </a:extLst>
          </p:cNvPr>
          <p:cNvSpPr>
            <a:spLocks noChangeAspect="1" noEditPoints="1"/>
          </p:cNvSpPr>
          <p:nvPr/>
        </p:nvSpPr>
        <p:spPr bwMode="auto">
          <a:xfrm>
            <a:off x="7221538" y="608013"/>
            <a:ext cx="250825" cy="152400"/>
          </a:xfrm>
          <a:custGeom>
            <a:avLst/>
            <a:gdLst>
              <a:gd name="T0" fmla="*/ 200 w 333"/>
              <a:gd name="T1" fmla="*/ 0 h 200"/>
              <a:gd name="T2" fmla="*/ 200 w 333"/>
              <a:gd name="T3" fmla="*/ 133 h 200"/>
              <a:gd name="T4" fmla="*/ 267 w 333"/>
              <a:gd name="T5" fmla="*/ 133 h 200"/>
              <a:gd name="T6" fmla="*/ 267 w 333"/>
              <a:gd name="T7" fmla="*/ 200 h 200"/>
              <a:gd name="T8" fmla="*/ 333 w 333"/>
              <a:gd name="T9" fmla="*/ 200 h 200"/>
              <a:gd name="T10" fmla="*/ 333 w 333"/>
              <a:gd name="T11" fmla="*/ 0 h 200"/>
              <a:gd name="T12" fmla="*/ 200 w 333"/>
              <a:gd name="T13" fmla="*/ 0 h 200"/>
              <a:gd name="T14" fmla="*/ 0 w 333"/>
              <a:gd name="T15" fmla="*/ 0 h 200"/>
              <a:gd name="T16" fmla="*/ 133 w 333"/>
              <a:gd name="T17" fmla="*/ 0 h 200"/>
              <a:gd name="T18" fmla="*/ 133 w 333"/>
              <a:gd name="T19" fmla="*/ 200 h 200"/>
              <a:gd name="T20" fmla="*/ 67 w 333"/>
              <a:gd name="T21" fmla="*/ 200 h 200"/>
              <a:gd name="T22" fmla="*/ 67 w 333"/>
              <a:gd name="T23" fmla="*/ 133 h 200"/>
              <a:gd name="T24" fmla="*/ 0 w 333"/>
              <a:gd name="T25" fmla="*/ 133 h 200"/>
              <a:gd name="T26" fmla="*/ 0 w 333"/>
              <a:gd name="T27"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3" h="200">
                <a:moveTo>
                  <a:pt x="200" y="0"/>
                </a:moveTo>
                <a:lnTo>
                  <a:pt x="200" y="133"/>
                </a:lnTo>
                <a:lnTo>
                  <a:pt x="267" y="133"/>
                </a:lnTo>
                <a:lnTo>
                  <a:pt x="267" y="200"/>
                </a:lnTo>
                <a:lnTo>
                  <a:pt x="333" y="200"/>
                </a:lnTo>
                <a:lnTo>
                  <a:pt x="333" y="0"/>
                </a:lnTo>
                <a:lnTo>
                  <a:pt x="200" y="0"/>
                </a:lnTo>
                <a:close/>
                <a:moveTo>
                  <a:pt x="0" y="0"/>
                </a:moveTo>
                <a:lnTo>
                  <a:pt x="133" y="0"/>
                </a:lnTo>
                <a:lnTo>
                  <a:pt x="133" y="200"/>
                </a:lnTo>
                <a:lnTo>
                  <a:pt x="67" y="200"/>
                </a:lnTo>
                <a:lnTo>
                  <a:pt x="67" y="133"/>
                </a:lnTo>
                <a:lnTo>
                  <a:pt x="0" y="1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6">
            <a:extLst>
              <a:ext uri="{FF2B5EF4-FFF2-40B4-BE49-F238E27FC236}">
                <a16:creationId xmlns:a16="http://schemas.microsoft.com/office/drawing/2014/main" id="{4C454590-4D1E-4FBA-A337-B5338B7D324B}"/>
              </a:ext>
            </a:extLst>
          </p:cNvPr>
          <p:cNvSpPr>
            <a:spLocks noChangeAspect="1" noEditPoints="1"/>
          </p:cNvSpPr>
          <p:nvPr/>
        </p:nvSpPr>
        <p:spPr bwMode="auto">
          <a:xfrm>
            <a:off x="6718301" y="506413"/>
            <a:ext cx="150813" cy="254000"/>
          </a:xfrm>
          <a:custGeom>
            <a:avLst/>
            <a:gdLst>
              <a:gd name="T0" fmla="*/ 100 w 200"/>
              <a:gd name="T1" fmla="*/ 66 h 333"/>
              <a:gd name="T2" fmla="*/ 84 w 200"/>
              <a:gd name="T3" fmla="*/ 50 h 333"/>
              <a:gd name="T4" fmla="*/ 100 w 200"/>
              <a:gd name="T5" fmla="*/ 33 h 333"/>
              <a:gd name="T6" fmla="*/ 117 w 200"/>
              <a:gd name="T7" fmla="*/ 50 h 333"/>
              <a:gd name="T8" fmla="*/ 100 w 200"/>
              <a:gd name="T9" fmla="*/ 66 h 333"/>
              <a:gd name="T10" fmla="*/ 150 w 200"/>
              <a:gd name="T11" fmla="*/ 300 h 333"/>
              <a:gd name="T12" fmla="*/ 150 w 200"/>
              <a:gd name="T13" fmla="*/ 266 h 333"/>
              <a:gd name="T14" fmla="*/ 117 w 200"/>
              <a:gd name="T15" fmla="*/ 266 h 333"/>
              <a:gd name="T16" fmla="*/ 117 w 200"/>
              <a:gd name="T17" fmla="*/ 97 h 333"/>
              <a:gd name="T18" fmla="*/ 150 w 200"/>
              <a:gd name="T19" fmla="*/ 50 h 333"/>
              <a:gd name="T20" fmla="*/ 100 w 200"/>
              <a:gd name="T21" fmla="*/ 0 h 333"/>
              <a:gd name="T22" fmla="*/ 50 w 200"/>
              <a:gd name="T23" fmla="*/ 50 h 333"/>
              <a:gd name="T24" fmla="*/ 84 w 200"/>
              <a:gd name="T25" fmla="*/ 97 h 333"/>
              <a:gd name="T26" fmla="*/ 84 w 200"/>
              <a:gd name="T27" fmla="*/ 266 h 333"/>
              <a:gd name="T28" fmla="*/ 50 w 200"/>
              <a:gd name="T29" fmla="*/ 266 h 333"/>
              <a:gd name="T30" fmla="*/ 50 w 200"/>
              <a:gd name="T31" fmla="*/ 300 h 333"/>
              <a:gd name="T32" fmla="*/ 0 w 200"/>
              <a:gd name="T33" fmla="*/ 300 h 333"/>
              <a:gd name="T34" fmla="*/ 0 w 200"/>
              <a:gd name="T35" fmla="*/ 333 h 333"/>
              <a:gd name="T36" fmla="*/ 200 w 200"/>
              <a:gd name="T37" fmla="*/ 333 h 333"/>
              <a:gd name="T38" fmla="*/ 200 w 200"/>
              <a:gd name="T39" fmla="*/ 300 h 333"/>
              <a:gd name="T40" fmla="*/ 150 w 200"/>
              <a:gd name="T41" fmla="*/ 3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0" h="333">
                <a:moveTo>
                  <a:pt x="100" y="66"/>
                </a:moveTo>
                <a:cubicBezTo>
                  <a:pt x="91" y="66"/>
                  <a:pt x="84" y="59"/>
                  <a:pt x="84" y="50"/>
                </a:cubicBezTo>
                <a:cubicBezTo>
                  <a:pt x="84" y="40"/>
                  <a:pt x="91" y="33"/>
                  <a:pt x="100" y="33"/>
                </a:cubicBezTo>
                <a:cubicBezTo>
                  <a:pt x="110" y="33"/>
                  <a:pt x="117" y="40"/>
                  <a:pt x="117" y="50"/>
                </a:cubicBezTo>
                <a:cubicBezTo>
                  <a:pt x="117" y="59"/>
                  <a:pt x="110" y="66"/>
                  <a:pt x="100" y="66"/>
                </a:cubicBezTo>
                <a:close/>
                <a:moveTo>
                  <a:pt x="150" y="300"/>
                </a:moveTo>
                <a:lnTo>
                  <a:pt x="150" y="266"/>
                </a:lnTo>
                <a:lnTo>
                  <a:pt x="117" y="266"/>
                </a:lnTo>
                <a:lnTo>
                  <a:pt x="117" y="97"/>
                </a:lnTo>
                <a:cubicBezTo>
                  <a:pt x="136" y="90"/>
                  <a:pt x="150" y="71"/>
                  <a:pt x="150" y="50"/>
                </a:cubicBezTo>
                <a:cubicBezTo>
                  <a:pt x="150" y="22"/>
                  <a:pt x="128" y="0"/>
                  <a:pt x="100" y="0"/>
                </a:cubicBezTo>
                <a:cubicBezTo>
                  <a:pt x="73" y="0"/>
                  <a:pt x="50" y="22"/>
                  <a:pt x="50" y="50"/>
                </a:cubicBezTo>
                <a:cubicBezTo>
                  <a:pt x="50" y="71"/>
                  <a:pt x="64" y="90"/>
                  <a:pt x="84" y="97"/>
                </a:cubicBezTo>
                <a:lnTo>
                  <a:pt x="84" y="266"/>
                </a:lnTo>
                <a:lnTo>
                  <a:pt x="50" y="266"/>
                </a:lnTo>
                <a:lnTo>
                  <a:pt x="50" y="300"/>
                </a:lnTo>
                <a:lnTo>
                  <a:pt x="0" y="300"/>
                </a:lnTo>
                <a:lnTo>
                  <a:pt x="0" y="333"/>
                </a:lnTo>
                <a:lnTo>
                  <a:pt x="200" y="333"/>
                </a:lnTo>
                <a:lnTo>
                  <a:pt x="200" y="300"/>
                </a:lnTo>
                <a:lnTo>
                  <a:pt x="150"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7">
            <a:extLst>
              <a:ext uri="{FF2B5EF4-FFF2-40B4-BE49-F238E27FC236}">
                <a16:creationId xmlns:a16="http://schemas.microsoft.com/office/drawing/2014/main" id="{37E794B8-D4B3-460A-8F4C-774F0094CF2C}"/>
              </a:ext>
            </a:extLst>
          </p:cNvPr>
          <p:cNvSpPr>
            <a:spLocks noChangeAspect="1" noEditPoints="1"/>
          </p:cNvSpPr>
          <p:nvPr/>
        </p:nvSpPr>
        <p:spPr bwMode="auto">
          <a:xfrm>
            <a:off x="6216651" y="503238"/>
            <a:ext cx="150813" cy="257175"/>
          </a:xfrm>
          <a:custGeom>
            <a:avLst/>
            <a:gdLst>
              <a:gd name="T0" fmla="*/ 100 w 200"/>
              <a:gd name="T1" fmla="*/ 71 h 338"/>
              <a:gd name="T2" fmla="*/ 83 w 200"/>
              <a:gd name="T3" fmla="*/ 55 h 338"/>
              <a:gd name="T4" fmla="*/ 100 w 200"/>
              <a:gd name="T5" fmla="*/ 38 h 338"/>
              <a:gd name="T6" fmla="*/ 116 w 200"/>
              <a:gd name="T7" fmla="*/ 55 h 338"/>
              <a:gd name="T8" fmla="*/ 100 w 200"/>
              <a:gd name="T9" fmla="*/ 71 h 338"/>
              <a:gd name="T10" fmla="*/ 183 w 200"/>
              <a:gd name="T11" fmla="*/ 305 h 338"/>
              <a:gd name="T12" fmla="*/ 166 w 200"/>
              <a:gd name="T13" fmla="*/ 305 h 338"/>
              <a:gd name="T14" fmla="*/ 150 w 200"/>
              <a:gd name="T15" fmla="*/ 288 h 338"/>
              <a:gd name="T16" fmla="*/ 133 w 200"/>
              <a:gd name="T17" fmla="*/ 271 h 338"/>
              <a:gd name="T18" fmla="*/ 116 w 200"/>
              <a:gd name="T19" fmla="*/ 271 h 338"/>
              <a:gd name="T20" fmla="*/ 116 w 200"/>
              <a:gd name="T21" fmla="*/ 121 h 338"/>
              <a:gd name="T22" fmla="*/ 129 w 200"/>
              <a:gd name="T23" fmla="*/ 95 h 338"/>
              <a:gd name="T24" fmla="*/ 149 w 200"/>
              <a:gd name="T25" fmla="*/ 45 h 338"/>
              <a:gd name="T26" fmla="*/ 109 w 200"/>
              <a:gd name="T27" fmla="*/ 6 h 338"/>
              <a:gd name="T28" fmla="*/ 50 w 200"/>
              <a:gd name="T29" fmla="*/ 55 h 338"/>
              <a:gd name="T30" fmla="*/ 70 w 200"/>
              <a:gd name="T31" fmla="*/ 94 h 338"/>
              <a:gd name="T32" fmla="*/ 83 w 200"/>
              <a:gd name="T33" fmla="*/ 121 h 338"/>
              <a:gd name="T34" fmla="*/ 83 w 200"/>
              <a:gd name="T35" fmla="*/ 271 h 338"/>
              <a:gd name="T36" fmla="*/ 66 w 200"/>
              <a:gd name="T37" fmla="*/ 271 h 338"/>
              <a:gd name="T38" fmla="*/ 50 w 200"/>
              <a:gd name="T39" fmla="*/ 288 h 338"/>
              <a:gd name="T40" fmla="*/ 33 w 200"/>
              <a:gd name="T41" fmla="*/ 305 h 338"/>
              <a:gd name="T42" fmla="*/ 16 w 200"/>
              <a:gd name="T43" fmla="*/ 305 h 338"/>
              <a:gd name="T44" fmla="*/ 0 w 200"/>
              <a:gd name="T45" fmla="*/ 321 h 338"/>
              <a:gd name="T46" fmla="*/ 16 w 200"/>
              <a:gd name="T47" fmla="*/ 338 h 338"/>
              <a:gd name="T48" fmla="*/ 83 w 200"/>
              <a:gd name="T49" fmla="*/ 338 h 338"/>
              <a:gd name="T50" fmla="*/ 83 w 200"/>
              <a:gd name="T51" fmla="*/ 321 h 338"/>
              <a:gd name="T52" fmla="*/ 100 w 200"/>
              <a:gd name="T53" fmla="*/ 305 h 338"/>
              <a:gd name="T54" fmla="*/ 116 w 200"/>
              <a:gd name="T55" fmla="*/ 321 h 338"/>
              <a:gd name="T56" fmla="*/ 116 w 200"/>
              <a:gd name="T57" fmla="*/ 338 h 338"/>
              <a:gd name="T58" fmla="*/ 183 w 200"/>
              <a:gd name="T59" fmla="*/ 338 h 338"/>
              <a:gd name="T60" fmla="*/ 200 w 200"/>
              <a:gd name="T61" fmla="*/ 321 h 338"/>
              <a:gd name="T62" fmla="*/ 183 w 200"/>
              <a:gd name="T63" fmla="*/ 305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 h="338">
                <a:moveTo>
                  <a:pt x="100" y="71"/>
                </a:moveTo>
                <a:cubicBezTo>
                  <a:pt x="90" y="71"/>
                  <a:pt x="83" y="64"/>
                  <a:pt x="83" y="55"/>
                </a:cubicBezTo>
                <a:cubicBezTo>
                  <a:pt x="83" y="45"/>
                  <a:pt x="90" y="38"/>
                  <a:pt x="100" y="38"/>
                </a:cubicBezTo>
                <a:cubicBezTo>
                  <a:pt x="109" y="38"/>
                  <a:pt x="116" y="45"/>
                  <a:pt x="116" y="55"/>
                </a:cubicBezTo>
                <a:cubicBezTo>
                  <a:pt x="116" y="64"/>
                  <a:pt x="109" y="71"/>
                  <a:pt x="100" y="71"/>
                </a:cubicBezTo>
                <a:close/>
                <a:moveTo>
                  <a:pt x="183" y="305"/>
                </a:moveTo>
                <a:lnTo>
                  <a:pt x="166" y="305"/>
                </a:lnTo>
                <a:cubicBezTo>
                  <a:pt x="157" y="305"/>
                  <a:pt x="150" y="297"/>
                  <a:pt x="150" y="288"/>
                </a:cubicBezTo>
                <a:cubicBezTo>
                  <a:pt x="150" y="279"/>
                  <a:pt x="142" y="271"/>
                  <a:pt x="133" y="271"/>
                </a:cubicBezTo>
                <a:lnTo>
                  <a:pt x="116" y="271"/>
                </a:lnTo>
                <a:lnTo>
                  <a:pt x="116" y="121"/>
                </a:lnTo>
                <a:cubicBezTo>
                  <a:pt x="116" y="111"/>
                  <a:pt x="121" y="101"/>
                  <a:pt x="129" y="95"/>
                </a:cubicBezTo>
                <a:cubicBezTo>
                  <a:pt x="144" y="84"/>
                  <a:pt x="153" y="65"/>
                  <a:pt x="149" y="45"/>
                </a:cubicBezTo>
                <a:cubicBezTo>
                  <a:pt x="145" y="25"/>
                  <a:pt x="129" y="9"/>
                  <a:pt x="109" y="6"/>
                </a:cubicBezTo>
                <a:cubicBezTo>
                  <a:pt x="77" y="0"/>
                  <a:pt x="50" y="24"/>
                  <a:pt x="50" y="55"/>
                </a:cubicBezTo>
                <a:cubicBezTo>
                  <a:pt x="50" y="71"/>
                  <a:pt x="58" y="85"/>
                  <a:pt x="70" y="94"/>
                </a:cubicBezTo>
                <a:cubicBezTo>
                  <a:pt x="78" y="101"/>
                  <a:pt x="83" y="111"/>
                  <a:pt x="83" y="121"/>
                </a:cubicBezTo>
                <a:lnTo>
                  <a:pt x="83" y="271"/>
                </a:lnTo>
                <a:lnTo>
                  <a:pt x="66" y="271"/>
                </a:lnTo>
                <a:cubicBezTo>
                  <a:pt x="57" y="271"/>
                  <a:pt x="50" y="279"/>
                  <a:pt x="50" y="288"/>
                </a:cubicBezTo>
                <a:cubicBezTo>
                  <a:pt x="50" y="297"/>
                  <a:pt x="42" y="305"/>
                  <a:pt x="33" y="305"/>
                </a:cubicBezTo>
                <a:lnTo>
                  <a:pt x="16" y="305"/>
                </a:lnTo>
                <a:cubicBezTo>
                  <a:pt x="7" y="305"/>
                  <a:pt x="0" y="312"/>
                  <a:pt x="0" y="321"/>
                </a:cubicBezTo>
                <a:cubicBezTo>
                  <a:pt x="0" y="331"/>
                  <a:pt x="7" y="338"/>
                  <a:pt x="16" y="338"/>
                </a:cubicBezTo>
                <a:lnTo>
                  <a:pt x="83" y="338"/>
                </a:lnTo>
                <a:lnTo>
                  <a:pt x="83" y="321"/>
                </a:lnTo>
                <a:cubicBezTo>
                  <a:pt x="83" y="312"/>
                  <a:pt x="90" y="305"/>
                  <a:pt x="100" y="305"/>
                </a:cubicBezTo>
                <a:cubicBezTo>
                  <a:pt x="109" y="305"/>
                  <a:pt x="116" y="312"/>
                  <a:pt x="116" y="321"/>
                </a:cubicBezTo>
                <a:lnTo>
                  <a:pt x="116" y="338"/>
                </a:lnTo>
                <a:lnTo>
                  <a:pt x="183" y="338"/>
                </a:lnTo>
                <a:cubicBezTo>
                  <a:pt x="192" y="338"/>
                  <a:pt x="200" y="331"/>
                  <a:pt x="200" y="321"/>
                </a:cubicBezTo>
                <a:cubicBezTo>
                  <a:pt x="200" y="312"/>
                  <a:pt x="192" y="305"/>
                  <a:pt x="183" y="30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18">
            <a:extLst>
              <a:ext uri="{FF2B5EF4-FFF2-40B4-BE49-F238E27FC236}">
                <a16:creationId xmlns:a16="http://schemas.microsoft.com/office/drawing/2014/main" id="{2EA5B0F3-8832-40F2-B85F-51CDB8239A0C}"/>
              </a:ext>
            </a:extLst>
          </p:cNvPr>
          <p:cNvSpPr>
            <a:spLocks noChangeAspect="1" noEditPoints="1"/>
          </p:cNvSpPr>
          <p:nvPr/>
        </p:nvSpPr>
        <p:spPr bwMode="auto">
          <a:xfrm>
            <a:off x="5713413" y="506413"/>
            <a:ext cx="250825" cy="254000"/>
          </a:xfrm>
          <a:custGeom>
            <a:avLst/>
            <a:gdLst>
              <a:gd name="T0" fmla="*/ 166 w 333"/>
              <a:gd name="T1" fmla="*/ 300 h 333"/>
              <a:gd name="T2" fmla="*/ 60 w 333"/>
              <a:gd name="T3" fmla="*/ 246 h 333"/>
              <a:gd name="T4" fmla="*/ 247 w 333"/>
              <a:gd name="T5" fmla="*/ 60 h 333"/>
              <a:gd name="T6" fmla="*/ 300 w 333"/>
              <a:gd name="T7" fmla="*/ 166 h 333"/>
              <a:gd name="T8" fmla="*/ 166 w 333"/>
              <a:gd name="T9" fmla="*/ 300 h 333"/>
              <a:gd name="T10" fmla="*/ 177 w 333"/>
              <a:gd name="T11" fmla="*/ 0 h 333"/>
              <a:gd name="T12" fmla="*/ 216 w 333"/>
              <a:gd name="T13" fmla="*/ 91 h 333"/>
              <a:gd name="T14" fmla="*/ 0 w 333"/>
              <a:gd name="T15" fmla="*/ 177 h 333"/>
              <a:gd name="T16" fmla="*/ 166 w 333"/>
              <a:gd name="T17" fmla="*/ 333 h 333"/>
              <a:gd name="T18" fmla="*/ 333 w 333"/>
              <a:gd name="T19" fmla="*/ 166 h 333"/>
              <a:gd name="T20" fmla="*/ 177 w 333"/>
              <a:gd name="T2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3" h="333">
                <a:moveTo>
                  <a:pt x="166" y="300"/>
                </a:moveTo>
                <a:cubicBezTo>
                  <a:pt x="123" y="300"/>
                  <a:pt x="84" y="279"/>
                  <a:pt x="60" y="246"/>
                </a:cubicBezTo>
                <a:cubicBezTo>
                  <a:pt x="170" y="269"/>
                  <a:pt x="269" y="171"/>
                  <a:pt x="247" y="60"/>
                </a:cubicBezTo>
                <a:cubicBezTo>
                  <a:pt x="279" y="84"/>
                  <a:pt x="300" y="123"/>
                  <a:pt x="300" y="166"/>
                </a:cubicBezTo>
                <a:cubicBezTo>
                  <a:pt x="300" y="240"/>
                  <a:pt x="240" y="300"/>
                  <a:pt x="166" y="300"/>
                </a:cubicBezTo>
                <a:close/>
                <a:moveTo>
                  <a:pt x="177" y="0"/>
                </a:moveTo>
                <a:cubicBezTo>
                  <a:pt x="201" y="23"/>
                  <a:pt x="216" y="55"/>
                  <a:pt x="216" y="91"/>
                </a:cubicBezTo>
                <a:cubicBezTo>
                  <a:pt x="216" y="205"/>
                  <a:pt x="77" y="259"/>
                  <a:pt x="0" y="177"/>
                </a:cubicBezTo>
                <a:cubicBezTo>
                  <a:pt x="5" y="264"/>
                  <a:pt x="78" y="333"/>
                  <a:pt x="166" y="333"/>
                </a:cubicBezTo>
                <a:cubicBezTo>
                  <a:pt x="258" y="333"/>
                  <a:pt x="333" y="258"/>
                  <a:pt x="333" y="166"/>
                </a:cubicBezTo>
                <a:cubicBezTo>
                  <a:pt x="333" y="78"/>
                  <a:pt x="264" y="5"/>
                  <a:pt x="17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19">
            <a:extLst>
              <a:ext uri="{FF2B5EF4-FFF2-40B4-BE49-F238E27FC236}">
                <a16:creationId xmlns:a16="http://schemas.microsoft.com/office/drawing/2014/main" id="{8F63DBD4-D29E-49D1-9DD3-5EB0A3050FC3}"/>
              </a:ext>
            </a:extLst>
          </p:cNvPr>
          <p:cNvSpPr>
            <a:spLocks noChangeAspect="1" noEditPoints="1"/>
          </p:cNvSpPr>
          <p:nvPr/>
        </p:nvSpPr>
        <p:spPr bwMode="auto">
          <a:xfrm>
            <a:off x="5210176" y="506413"/>
            <a:ext cx="250825" cy="254000"/>
          </a:xfrm>
          <a:custGeom>
            <a:avLst/>
            <a:gdLst>
              <a:gd name="T0" fmla="*/ 167 w 334"/>
              <a:gd name="T1" fmla="*/ 300 h 333"/>
              <a:gd name="T2" fmla="*/ 35 w 334"/>
              <a:gd name="T3" fmla="*/ 183 h 333"/>
              <a:gd name="T4" fmla="*/ 102 w 334"/>
              <a:gd name="T5" fmla="*/ 183 h 333"/>
              <a:gd name="T6" fmla="*/ 167 w 334"/>
              <a:gd name="T7" fmla="*/ 233 h 333"/>
              <a:gd name="T8" fmla="*/ 232 w 334"/>
              <a:gd name="T9" fmla="*/ 183 h 333"/>
              <a:gd name="T10" fmla="*/ 299 w 334"/>
              <a:gd name="T11" fmla="*/ 183 h 333"/>
              <a:gd name="T12" fmla="*/ 167 w 334"/>
              <a:gd name="T13" fmla="*/ 300 h 333"/>
              <a:gd name="T14" fmla="*/ 167 w 334"/>
              <a:gd name="T15" fmla="*/ 33 h 333"/>
              <a:gd name="T16" fmla="*/ 299 w 334"/>
              <a:gd name="T17" fmla="*/ 150 h 333"/>
              <a:gd name="T18" fmla="*/ 232 w 334"/>
              <a:gd name="T19" fmla="*/ 150 h 333"/>
              <a:gd name="T20" fmla="*/ 167 w 334"/>
              <a:gd name="T21" fmla="*/ 100 h 333"/>
              <a:gd name="T22" fmla="*/ 102 w 334"/>
              <a:gd name="T23" fmla="*/ 150 h 333"/>
              <a:gd name="T24" fmla="*/ 35 w 334"/>
              <a:gd name="T25" fmla="*/ 150 h 333"/>
              <a:gd name="T26" fmla="*/ 167 w 334"/>
              <a:gd name="T27" fmla="*/ 33 h 333"/>
              <a:gd name="T28" fmla="*/ 167 w 334"/>
              <a:gd name="T29" fmla="*/ 0 h 333"/>
              <a:gd name="T30" fmla="*/ 0 w 334"/>
              <a:gd name="T31" fmla="*/ 166 h 333"/>
              <a:gd name="T32" fmla="*/ 167 w 334"/>
              <a:gd name="T33" fmla="*/ 333 h 333"/>
              <a:gd name="T34" fmla="*/ 334 w 334"/>
              <a:gd name="T35" fmla="*/ 166 h 333"/>
              <a:gd name="T36" fmla="*/ 167 w 334"/>
              <a:gd name="T3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333">
                <a:moveTo>
                  <a:pt x="167" y="300"/>
                </a:moveTo>
                <a:cubicBezTo>
                  <a:pt x="99" y="300"/>
                  <a:pt x="43" y="250"/>
                  <a:pt x="35" y="183"/>
                </a:cubicBezTo>
                <a:lnTo>
                  <a:pt x="102" y="183"/>
                </a:lnTo>
                <a:cubicBezTo>
                  <a:pt x="110" y="216"/>
                  <a:pt x="136" y="233"/>
                  <a:pt x="167" y="233"/>
                </a:cubicBezTo>
                <a:cubicBezTo>
                  <a:pt x="198" y="233"/>
                  <a:pt x="224" y="216"/>
                  <a:pt x="232" y="183"/>
                </a:cubicBezTo>
                <a:lnTo>
                  <a:pt x="299" y="183"/>
                </a:lnTo>
                <a:cubicBezTo>
                  <a:pt x="291" y="250"/>
                  <a:pt x="235" y="300"/>
                  <a:pt x="167" y="300"/>
                </a:cubicBezTo>
                <a:close/>
                <a:moveTo>
                  <a:pt x="167" y="33"/>
                </a:moveTo>
                <a:cubicBezTo>
                  <a:pt x="235" y="33"/>
                  <a:pt x="291" y="83"/>
                  <a:pt x="299" y="150"/>
                </a:cubicBezTo>
                <a:lnTo>
                  <a:pt x="232" y="150"/>
                </a:lnTo>
                <a:cubicBezTo>
                  <a:pt x="224" y="116"/>
                  <a:pt x="198" y="100"/>
                  <a:pt x="167" y="100"/>
                </a:cubicBezTo>
                <a:cubicBezTo>
                  <a:pt x="136" y="100"/>
                  <a:pt x="110" y="116"/>
                  <a:pt x="102" y="150"/>
                </a:cubicBezTo>
                <a:lnTo>
                  <a:pt x="35" y="150"/>
                </a:lnTo>
                <a:cubicBezTo>
                  <a:pt x="43" y="83"/>
                  <a:pt x="99" y="33"/>
                  <a:pt x="167" y="33"/>
                </a:cubicBezTo>
                <a:close/>
                <a:moveTo>
                  <a:pt x="167" y="0"/>
                </a:moveTo>
                <a:cubicBezTo>
                  <a:pt x="75" y="0"/>
                  <a:pt x="0" y="74"/>
                  <a:pt x="0" y="166"/>
                </a:cubicBezTo>
                <a:cubicBezTo>
                  <a:pt x="0" y="258"/>
                  <a:pt x="75" y="333"/>
                  <a:pt x="167" y="333"/>
                </a:cubicBezTo>
                <a:cubicBezTo>
                  <a:pt x="259" y="333"/>
                  <a:pt x="334" y="258"/>
                  <a:pt x="334" y="166"/>
                </a:cubicBezTo>
                <a:cubicBezTo>
                  <a:pt x="334" y="74"/>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0">
            <a:extLst>
              <a:ext uri="{FF2B5EF4-FFF2-40B4-BE49-F238E27FC236}">
                <a16:creationId xmlns:a16="http://schemas.microsoft.com/office/drawing/2014/main" id="{F9E6AE1D-0DF4-49F6-914A-D0ED48DC89EB}"/>
              </a:ext>
            </a:extLst>
          </p:cNvPr>
          <p:cNvSpPr>
            <a:spLocks noChangeAspect="1" noEditPoints="1"/>
          </p:cNvSpPr>
          <p:nvPr/>
        </p:nvSpPr>
        <p:spPr bwMode="auto">
          <a:xfrm>
            <a:off x="4706938" y="633413"/>
            <a:ext cx="252413" cy="127000"/>
          </a:xfrm>
          <a:custGeom>
            <a:avLst/>
            <a:gdLst>
              <a:gd name="T0" fmla="*/ 150 w 333"/>
              <a:gd name="T1" fmla="*/ 89 h 167"/>
              <a:gd name="T2" fmla="*/ 166 w 333"/>
              <a:gd name="T3" fmla="*/ 72 h 167"/>
              <a:gd name="T4" fmla="*/ 183 w 333"/>
              <a:gd name="T5" fmla="*/ 89 h 167"/>
              <a:gd name="T6" fmla="*/ 166 w 333"/>
              <a:gd name="T7" fmla="*/ 105 h 167"/>
              <a:gd name="T8" fmla="*/ 150 w 333"/>
              <a:gd name="T9" fmla="*/ 89 h 167"/>
              <a:gd name="T10" fmla="*/ 300 w 333"/>
              <a:gd name="T11" fmla="*/ 134 h 167"/>
              <a:gd name="T12" fmla="*/ 33 w 333"/>
              <a:gd name="T13" fmla="*/ 134 h 167"/>
              <a:gd name="T14" fmla="*/ 33 w 333"/>
              <a:gd name="T15" fmla="*/ 34 h 167"/>
              <a:gd name="T16" fmla="*/ 300 w 333"/>
              <a:gd name="T17" fmla="*/ 34 h 167"/>
              <a:gd name="T18" fmla="*/ 300 w 333"/>
              <a:gd name="T19" fmla="*/ 134 h 167"/>
              <a:gd name="T20" fmla="*/ 0 w 333"/>
              <a:gd name="T21" fmla="*/ 167 h 167"/>
              <a:gd name="T22" fmla="*/ 333 w 333"/>
              <a:gd name="T23" fmla="*/ 167 h 167"/>
              <a:gd name="T24" fmla="*/ 333 w 333"/>
              <a:gd name="T25" fmla="*/ 0 h 167"/>
              <a:gd name="T26" fmla="*/ 0 w 333"/>
              <a:gd name="T27" fmla="*/ 0 h 167"/>
              <a:gd name="T28" fmla="*/ 0 w 333"/>
              <a:gd name="T2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167">
                <a:moveTo>
                  <a:pt x="150" y="89"/>
                </a:moveTo>
                <a:cubicBezTo>
                  <a:pt x="150" y="79"/>
                  <a:pt x="157" y="72"/>
                  <a:pt x="166" y="72"/>
                </a:cubicBezTo>
                <a:cubicBezTo>
                  <a:pt x="175" y="72"/>
                  <a:pt x="183" y="79"/>
                  <a:pt x="183" y="89"/>
                </a:cubicBezTo>
                <a:cubicBezTo>
                  <a:pt x="183" y="98"/>
                  <a:pt x="175" y="105"/>
                  <a:pt x="166" y="105"/>
                </a:cubicBezTo>
                <a:cubicBezTo>
                  <a:pt x="157" y="105"/>
                  <a:pt x="150" y="98"/>
                  <a:pt x="150" y="89"/>
                </a:cubicBezTo>
                <a:close/>
                <a:moveTo>
                  <a:pt x="300" y="134"/>
                </a:moveTo>
                <a:lnTo>
                  <a:pt x="33" y="134"/>
                </a:lnTo>
                <a:lnTo>
                  <a:pt x="33" y="34"/>
                </a:lnTo>
                <a:lnTo>
                  <a:pt x="300" y="34"/>
                </a:lnTo>
                <a:lnTo>
                  <a:pt x="300" y="134"/>
                </a:lnTo>
                <a:close/>
                <a:moveTo>
                  <a:pt x="0" y="167"/>
                </a:moveTo>
                <a:lnTo>
                  <a:pt x="333" y="167"/>
                </a:lnTo>
                <a:lnTo>
                  <a:pt x="333" y="0"/>
                </a:lnTo>
                <a:lnTo>
                  <a:pt x="0" y="0"/>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1">
            <a:extLst>
              <a:ext uri="{FF2B5EF4-FFF2-40B4-BE49-F238E27FC236}">
                <a16:creationId xmlns:a16="http://schemas.microsoft.com/office/drawing/2014/main" id="{EE252BC8-C305-4138-BE90-E0090C7AA001}"/>
              </a:ext>
            </a:extLst>
          </p:cNvPr>
          <p:cNvSpPr>
            <a:spLocks noChangeAspect="1" noEditPoints="1"/>
          </p:cNvSpPr>
          <p:nvPr/>
        </p:nvSpPr>
        <p:spPr bwMode="auto">
          <a:xfrm>
            <a:off x="4203701" y="506413"/>
            <a:ext cx="252413" cy="254000"/>
          </a:xfrm>
          <a:custGeom>
            <a:avLst/>
            <a:gdLst>
              <a:gd name="T0" fmla="*/ 35 w 333"/>
              <a:gd name="T1" fmla="*/ 200 h 333"/>
              <a:gd name="T2" fmla="*/ 117 w 333"/>
              <a:gd name="T3" fmla="*/ 133 h 333"/>
              <a:gd name="T4" fmla="*/ 217 w 333"/>
              <a:gd name="T5" fmla="*/ 133 h 333"/>
              <a:gd name="T6" fmla="*/ 298 w 333"/>
              <a:gd name="T7" fmla="*/ 200 h 333"/>
              <a:gd name="T8" fmla="*/ 35 w 333"/>
              <a:gd name="T9" fmla="*/ 200 h 333"/>
              <a:gd name="T10" fmla="*/ 217 w 333"/>
              <a:gd name="T11" fmla="*/ 300 h 333"/>
              <a:gd name="T12" fmla="*/ 117 w 333"/>
              <a:gd name="T13" fmla="*/ 300 h 333"/>
              <a:gd name="T14" fmla="*/ 35 w 333"/>
              <a:gd name="T15" fmla="*/ 233 h 333"/>
              <a:gd name="T16" fmla="*/ 298 w 333"/>
              <a:gd name="T17" fmla="*/ 233 h 333"/>
              <a:gd name="T18" fmla="*/ 217 w 333"/>
              <a:gd name="T19" fmla="*/ 300 h 333"/>
              <a:gd name="T20" fmla="*/ 217 w 333"/>
              <a:gd name="T21" fmla="*/ 100 h 333"/>
              <a:gd name="T22" fmla="*/ 217 w 333"/>
              <a:gd name="T23" fmla="*/ 0 h 333"/>
              <a:gd name="T24" fmla="*/ 83 w 333"/>
              <a:gd name="T25" fmla="*/ 0 h 333"/>
              <a:gd name="T26" fmla="*/ 83 w 333"/>
              <a:gd name="T27" fmla="*/ 33 h 333"/>
              <a:gd name="T28" fmla="*/ 183 w 333"/>
              <a:gd name="T29" fmla="*/ 33 h 333"/>
              <a:gd name="T30" fmla="*/ 183 w 333"/>
              <a:gd name="T31" fmla="*/ 66 h 333"/>
              <a:gd name="T32" fmla="*/ 117 w 333"/>
              <a:gd name="T33" fmla="*/ 66 h 333"/>
              <a:gd name="T34" fmla="*/ 117 w 333"/>
              <a:gd name="T35" fmla="*/ 100 h 333"/>
              <a:gd name="T36" fmla="*/ 0 w 333"/>
              <a:gd name="T37" fmla="*/ 216 h 333"/>
              <a:gd name="T38" fmla="*/ 117 w 333"/>
              <a:gd name="T39" fmla="*/ 333 h 333"/>
              <a:gd name="T40" fmla="*/ 217 w 333"/>
              <a:gd name="T41" fmla="*/ 333 h 333"/>
              <a:gd name="T42" fmla="*/ 333 w 333"/>
              <a:gd name="T43" fmla="*/ 216 h 333"/>
              <a:gd name="T44" fmla="*/ 217 w 333"/>
              <a:gd name="T45"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3">
                <a:moveTo>
                  <a:pt x="35" y="200"/>
                </a:moveTo>
                <a:cubicBezTo>
                  <a:pt x="43" y="162"/>
                  <a:pt x="76" y="133"/>
                  <a:pt x="117" y="133"/>
                </a:cubicBezTo>
                <a:lnTo>
                  <a:pt x="217" y="133"/>
                </a:lnTo>
                <a:cubicBezTo>
                  <a:pt x="257" y="133"/>
                  <a:pt x="291" y="162"/>
                  <a:pt x="298" y="200"/>
                </a:cubicBezTo>
                <a:lnTo>
                  <a:pt x="35" y="200"/>
                </a:lnTo>
                <a:close/>
                <a:moveTo>
                  <a:pt x="217" y="300"/>
                </a:moveTo>
                <a:lnTo>
                  <a:pt x="117" y="300"/>
                </a:lnTo>
                <a:cubicBezTo>
                  <a:pt x="76" y="300"/>
                  <a:pt x="43" y="271"/>
                  <a:pt x="35" y="233"/>
                </a:cubicBezTo>
                <a:lnTo>
                  <a:pt x="298" y="233"/>
                </a:lnTo>
                <a:cubicBezTo>
                  <a:pt x="291" y="271"/>
                  <a:pt x="257" y="300"/>
                  <a:pt x="217" y="300"/>
                </a:cubicBezTo>
                <a:close/>
                <a:moveTo>
                  <a:pt x="217" y="100"/>
                </a:moveTo>
                <a:lnTo>
                  <a:pt x="217" y="0"/>
                </a:lnTo>
                <a:lnTo>
                  <a:pt x="83" y="0"/>
                </a:lnTo>
                <a:lnTo>
                  <a:pt x="83" y="33"/>
                </a:lnTo>
                <a:lnTo>
                  <a:pt x="183" y="33"/>
                </a:lnTo>
                <a:lnTo>
                  <a:pt x="183" y="66"/>
                </a:lnTo>
                <a:lnTo>
                  <a:pt x="117" y="66"/>
                </a:lnTo>
                <a:lnTo>
                  <a:pt x="117" y="100"/>
                </a:lnTo>
                <a:cubicBezTo>
                  <a:pt x="50" y="100"/>
                  <a:pt x="0" y="152"/>
                  <a:pt x="0" y="216"/>
                </a:cubicBezTo>
                <a:cubicBezTo>
                  <a:pt x="0" y="281"/>
                  <a:pt x="52" y="333"/>
                  <a:pt x="117" y="333"/>
                </a:cubicBezTo>
                <a:lnTo>
                  <a:pt x="217" y="333"/>
                </a:lnTo>
                <a:cubicBezTo>
                  <a:pt x="281" y="333"/>
                  <a:pt x="333" y="281"/>
                  <a:pt x="333" y="216"/>
                </a:cubicBezTo>
                <a:cubicBezTo>
                  <a:pt x="333" y="152"/>
                  <a:pt x="283" y="100"/>
                  <a:pt x="217"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2">
            <a:extLst>
              <a:ext uri="{FF2B5EF4-FFF2-40B4-BE49-F238E27FC236}">
                <a16:creationId xmlns:a16="http://schemas.microsoft.com/office/drawing/2014/main" id="{B746A1B2-1C28-4524-B966-099D38C4A05F}"/>
              </a:ext>
            </a:extLst>
          </p:cNvPr>
          <p:cNvSpPr>
            <a:spLocks noChangeAspect="1" noEditPoints="1"/>
          </p:cNvSpPr>
          <p:nvPr/>
        </p:nvSpPr>
        <p:spPr bwMode="auto">
          <a:xfrm>
            <a:off x="3673476" y="506413"/>
            <a:ext cx="280988" cy="254000"/>
          </a:xfrm>
          <a:custGeom>
            <a:avLst/>
            <a:gdLst>
              <a:gd name="T0" fmla="*/ 72 w 372"/>
              <a:gd name="T1" fmla="*/ 200 h 333"/>
              <a:gd name="T2" fmla="*/ 154 w 372"/>
              <a:gd name="T3" fmla="*/ 133 h 333"/>
              <a:gd name="T4" fmla="*/ 254 w 372"/>
              <a:gd name="T5" fmla="*/ 133 h 333"/>
              <a:gd name="T6" fmla="*/ 335 w 372"/>
              <a:gd name="T7" fmla="*/ 200 h 333"/>
              <a:gd name="T8" fmla="*/ 72 w 372"/>
              <a:gd name="T9" fmla="*/ 200 h 333"/>
              <a:gd name="T10" fmla="*/ 254 w 372"/>
              <a:gd name="T11" fmla="*/ 300 h 333"/>
              <a:gd name="T12" fmla="*/ 154 w 372"/>
              <a:gd name="T13" fmla="*/ 300 h 333"/>
              <a:gd name="T14" fmla="*/ 72 w 372"/>
              <a:gd name="T15" fmla="*/ 233 h 333"/>
              <a:gd name="T16" fmla="*/ 335 w 372"/>
              <a:gd name="T17" fmla="*/ 233 h 333"/>
              <a:gd name="T18" fmla="*/ 254 w 372"/>
              <a:gd name="T19" fmla="*/ 300 h 333"/>
              <a:gd name="T20" fmla="*/ 253 w 372"/>
              <a:gd name="T21" fmla="*/ 100 h 333"/>
              <a:gd name="T22" fmla="*/ 253 w 372"/>
              <a:gd name="T23" fmla="*/ 30 h 333"/>
              <a:gd name="T24" fmla="*/ 220 w 372"/>
              <a:gd name="T25" fmla="*/ 0 h 333"/>
              <a:gd name="T26" fmla="*/ 134 w 372"/>
              <a:gd name="T27" fmla="*/ 0 h 333"/>
              <a:gd name="T28" fmla="*/ 117 w 372"/>
              <a:gd name="T29" fmla="*/ 16 h 333"/>
              <a:gd name="T30" fmla="*/ 134 w 372"/>
              <a:gd name="T31" fmla="*/ 33 h 333"/>
              <a:gd name="T32" fmla="*/ 201 w 372"/>
              <a:gd name="T33" fmla="*/ 33 h 333"/>
              <a:gd name="T34" fmla="*/ 217 w 372"/>
              <a:gd name="T35" fmla="*/ 50 h 333"/>
              <a:gd name="T36" fmla="*/ 201 w 372"/>
              <a:gd name="T37" fmla="*/ 66 h 333"/>
              <a:gd name="T38" fmla="*/ 167 w 372"/>
              <a:gd name="T39" fmla="*/ 66 h 333"/>
              <a:gd name="T40" fmla="*/ 153 w 372"/>
              <a:gd name="T41" fmla="*/ 83 h 333"/>
              <a:gd name="T42" fmla="*/ 153 w 372"/>
              <a:gd name="T43" fmla="*/ 100 h 333"/>
              <a:gd name="T44" fmla="*/ 53 w 372"/>
              <a:gd name="T45" fmla="*/ 272 h 333"/>
              <a:gd name="T46" fmla="*/ 166 w 372"/>
              <a:gd name="T47" fmla="*/ 333 h 333"/>
              <a:gd name="T48" fmla="*/ 238 w 372"/>
              <a:gd name="T49" fmla="*/ 333 h 333"/>
              <a:gd name="T50" fmla="*/ 370 w 372"/>
              <a:gd name="T51" fmla="*/ 220 h 333"/>
              <a:gd name="T52" fmla="*/ 253 w 372"/>
              <a:gd name="T53"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2" h="333">
                <a:moveTo>
                  <a:pt x="72" y="200"/>
                </a:moveTo>
                <a:cubicBezTo>
                  <a:pt x="80" y="162"/>
                  <a:pt x="113" y="133"/>
                  <a:pt x="154" y="133"/>
                </a:cubicBezTo>
                <a:lnTo>
                  <a:pt x="254" y="133"/>
                </a:lnTo>
                <a:cubicBezTo>
                  <a:pt x="294" y="133"/>
                  <a:pt x="327" y="162"/>
                  <a:pt x="335" y="200"/>
                </a:cubicBezTo>
                <a:lnTo>
                  <a:pt x="72" y="200"/>
                </a:lnTo>
                <a:close/>
                <a:moveTo>
                  <a:pt x="254" y="300"/>
                </a:moveTo>
                <a:lnTo>
                  <a:pt x="154" y="300"/>
                </a:lnTo>
                <a:cubicBezTo>
                  <a:pt x="113" y="300"/>
                  <a:pt x="80" y="271"/>
                  <a:pt x="72" y="233"/>
                </a:cubicBezTo>
                <a:lnTo>
                  <a:pt x="335" y="233"/>
                </a:lnTo>
                <a:cubicBezTo>
                  <a:pt x="327" y="271"/>
                  <a:pt x="294" y="300"/>
                  <a:pt x="254" y="300"/>
                </a:cubicBezTo>
                <a:close/>
                <a:moveTo>
                  <a:pt x="253" y="100"/>
                </a:moveTo>
                <a:lnTo>
                  <a:pt x="253" y="30"/>
                </a:lnTo>
                <a:cubicBezTo>
                  <a:pt x="253" y="13"/>
                  <a:pt x="237" y="0"/>
                  <a:pt x="220" y="0"/>
                </a:cubicBezTo>
                <a:lnTo>
                  <a:pt x="134" y="0"/>
                </a:lnTo>
                <a:cubicBezTo>
                  <a:pt x="125" y="0"/>
                  <a:pt x="117" y="7"/>
                  <a:pt x="117" y="16"/>
                </a:cubicBezTo>
                <a:cubicBezTo>
                  <a:pt x="117" y="26"/>
                  <a:pt x="125" y="33"/>
                  <a:pt x="134" y="33"/>
                </a:cubicBezTo>
                <a:lnTo>
                  <a:pt x="201" y="33"/>
                </a:lnTo>
                <a:cubicBezTo>
                  <a:pt x="210" y="33"/>
                  <a:pt x="217" y="40"/>
                  <a:pt x="217" y="50"/>
                </a:cubicBezTo>
                <a:cubicBezTo>
                  <a:pt x="217" y="59"/>
                  <a:pt x="210" y="66"/>
                  <a:pt x="201" y="66"/>
                </a:cubicBezTo>
                <a:lnTo>
                  <a:pt x="167" y="66"/>
                </a:lnTo>
                <a:cubicBezTo>
                  <a:pt x="158" y="66"/>
                  <a:pt x="153" y="74"/>
                  <a:pt x="153" y="83"/>
                </a:cubicBezTo>
                <a:lnTo>
                  <a:pt x="153" y="100"/>
                </a:lnTo>
                <a:cubicBezTo>
                  <a:pt x="86" y="100"/>
                  <a:pt x="0" y="185"/>
                  <a:pt x="53" y="272"/>
                </a:cubicBezTo>
                <a:cubicBezTo>
                  <a:pt x="78" y="311"/>
                  <a:pt x="121" y="333"/>
                  <a:pt x="166" y="333"/>
                </a:cubicBezTo>
                <a:lnTo>
                  <a:pt x="238" y="333"/>
                </a:lnTo>
                <a:cubicBezTo>
                  <a:pt x="311" y="333"/>
                  <a:pt x="368" y="284"/>
                  <a:pt x="370" y="220"/>
                </a:cubicBezTo>
                <a:cubicBezTo>
                  <a:pt x="372" y="154"/>
                  <a:pt x="320" y="100"/>
                  <a:pt x="253"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 name="TextBox 1">
            <a:extLst>
              <a:ext uri="{FF2B5EF4-FFF2-40B4-BE49-F238E27FC236}">
                <a16:creationId xmlns:a16="http://schemas.microsoft.com/office/drawing/2014/main" id="{88BBE63A-A7C2-6344-A820-3A3F829BC411}"/>
              </a:ext>
            </a:extLst>
          </p:cNvPr>
          <p:cNvSpPr txBox="1"/>
          <p:nvPr/>
        </p:nvSpPr>
        <p:spPr>
          <a:xfrm>
            <a:off x="0" y="6585856"/>
            <a:ext cx="621665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Icons courtesy of </a:t>
            </a:r>
            <a:r>
              <a:rPr lang="en-US" sz="1200" dirty="0" err="1">
                <a:latin typeface="Arial" panose="020B0604020202020204" pitchFamily="34" charset="0"/>
                <a:cs typeface="Arial" panose="020B0604020202020204" pitchFamily="34" charset="0"/>
              </a:rPr>
              <a:t>dribbble.com</a:t>
            </a:r>
            <a:r>
              <a:rPr lang="en-US" sz="1200" dirty="0">
                <a:latin typeface="Arial" panose="020B0604020202020204" pitchFamily="34" charset="0"/>
                <a:cs typeface="Arial" panose="020B0604020202020204" pitchFamily="34" charset="0"/>
              </a:rPr>
              <a:t>/shots/2888226-1800-Free-Minimal-Icon-Pack-20x20</a:t>
            </a:r>
          </a:p>
        </p:txBody>
      </p:sp>
    </p:spTree>
    <p:extLst>
      <p:ext uri="{BB962C8B-B14F-4D97-AF65-F5344CB8AC3E}">
        <p14:creationId xmlns:p14="http://schemas.microsoft.com/office/powerpoint/2010/main" val="71844437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1"/>
            <a:ext cx="3701817"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0" name="Picture 3"/>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26352" y="845727"/>
            <a:ext cx="1631345" cy="3726275"/>
          </a:xfrm>
          <a:prstGeom prst="rect">
            <a:avLst/>
          </a:prstGeom>
          <a:solidFill>
            <a:schemeClr val="bg1"/>
          </a:solidFill>
          <a:ln>
            <a:noFill/>
          </a:ln>
          <a:effectLst>
            <a:outerShdw blurRad="50800" dist="38100" algn="l" rotWithShape="0">
              <a:prstClr val="black">
                <a:alpha val="15000"/>
              </a:prstClr>
            </a:outerShdw>
          </a:effectLst>
        </p:spPr>
      </p:pic>
      <p:cxnSp>
        <p:nvCxnSpPr>
          <p:cNvPr id="28" name="Straight Connector 27"/>
          <p:cNvCxnSpPr/>
          <p:nvPr/>
        </p:nvCxnSpPr>
        <p:spPr>
          <a:xfrm>
            <a:off x="670778" y="595965"/>
            <a:ext cx="21717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t>RESIZING CONTENT</a:t>
            </a:r>
            <a:endParaRPr lang="en-US" dirty="0">
              <a:solidFill>
                <a:schemeClr val="bg1"/>
              </a:solidFill>
            </a:endParaRPr>
          </a:p>
        </p:txBody>
      </p:sp>
      <p:sp>
        <p:nvSpPr>
          <p:cNvPr id="35" name="Oval 45"/>
          <p:cNvSpPr/>
          <p:nvPr/>
        </p:nvSpPr>
        <p:spPr>
          <a:xfrm>
            <a:off x="6765473" y="2228449"/>
            <a:ext cx="2401104" cy="2401104"/>
          </a:xfrm>
          <a:prstGeom prst="rect">
            <a:avLst/>
          </a:prstGeom>
          <a:solidFill>
            <a:schemeClr val="accent2">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defTabSz="914354"/>
            <a:endParaRPr lang="en-US" sz="2000" dirty="0">
              <a:solidFill>
                <a:prstClr val="white"/>
              </a:solidFill>
              <a:latin typeface="Segoe UI"/>
            </a:endParaRPr>
          </a:p>
        </p:txBody>
      </p:sp>
      <p:grpSp>
        <p:nvGrpSpPr>
          <p:cNvPr id="13" name="Group 12">
            <a:extLst>
              <a:ext uri="{FF2B5EF4-FFF2-40B4-BE49-F238E27FC236}">
                <a16:creationId xmlns:a16="http://schemas.microsoft.com/office/drawing/2014/main" id="{DB0A4257-2C71-48E3-82FB-2DD0891F44DA}"/>
              </a:ext>
            </a:extLst>
          </p:cNvPr>
          <p:cNvGrpSpPr/>
          <p:nvPr/>
        </p:nvGrpSpPr>
        <p:grpSpPr>
          <a:xfrm>
            <a:off x="236641" y="4717460"/>
            <a:ext cx="3465178" cy="520696"/>
            <a:chOff x="226352" y="4777911"/>
            <a:chExt cx="3465178" cy="520696"/>
          </a:xfrm>
        </p:grpSpPr>
        <p:sp>
          <p:nvSpPr>
            <p:cNvPr id="14" name="TextBox 13">
              <a:extLst>
                <a:ext uri="{FF2B5EF4-FFF2-40B4-BE49-F238E27FC236}">
                  <a16:creationId xmlns:a16="http://schemas.microsoft.com/office/drawing/2014/main" id="{FC222033-F030-46BB-88AA-C52F1101B62D}"/>
                </a:ext>
              </a:extLst>
            </p:cNvPr>
            <p:cNvSpPr txBox="1"/>
            <p:nvPr/>
          </p:nvSpPr>
          <p:spPr>
            <a:xfrm>
              <a:off x="1202902" y="4850992"/>
              <a:ext cx="2488628" cy="384260"/>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defTabSz="1219058"/>
              <a:r>
                <a:rPr lang="en-US" sz="1800" dirty="0">
                  <a:solidFill>
                    <a:prstClr val="white"/>
                  </a:solidFill>
                </a:rPr>
                <a:t>Maintain proportions</a:t>
              </a:r>
            </a:p>
          </p:txBody>
        </p:sp>
        <p:sp>
          <p:nvSpPr>
            <p:cNvPr id="15" name="Freeform: Shape 14">
              <a:extLst>
                <a:ext uri="{FF2B5EF4-FFF2-40B4-BE49-F238E27FC236}">
                  <a16:creationId xmlns:a16="http://schemas.microsoft.com/office/drawing/2014/main" id="{F40310AF-6DBB-41EB-A361-B73FF74C9AC1}"/>
                </a:ext>
              </a:extLst>
            </p:cNvPr>
            <p:cNvSpPr/>
            <p:nvPr/>
          </p:nvSpPr>
          <p:spPr>
            <a:xfrm>
              <a:off x="226352" y="4777911"/>
              <a:ext cx="848542" cy="520696"/>
            </a:xfrm>
            <a:custGeom>
              <a:avLst/>
              <a:gdLst>
                <a:gd name="connsiteX0" fmla="*/ 405289 w 419100"/>
                <a:gd name="connsiteY0" fmla="*/ 256699 h 257175"/>
                <a:gd name="connsiteX1" fmla="*/ 16669 w 419100"/>
                <a:gd name="connsiteY1" fmla="*/ 256699 h 257175"/>
                <a:gd name="connsiteX2" fmla="*/ 7144 w 419100"/>
                <a:gd name="connsiteY2" fmla="*/ 247174 h 257175"/>
                <a:gd name="connsiteX3" fmla="*/ 7144 w 419100"/>
                <a:gd name="connsiteY3" fmla="*/ 16669 h 257175"/>
                <a:gd name="connsiteX4" fmla="*/ 16669 w 419100"/>
                <a:gd name="connsiteY4" fmla="*/ 7144 h 257175"/>
                <a:gd name="connsiteX5" fmla="*/ 405289 w 419100"/>
                <a:gd name="connsiteY5" fmla="*/ 7144 h 257175"/>
                <a:gd name="connsiteX6" fmla="*/ 414814 w 419100"/>
                <a:gd name="connsiteY6" fmla="*/ 16669 h 257175"/>
                <a:gd name="connsiteX7" fmla="*/ 414814 w 419100"/>
                <a:gd name="connsiteY7" fmla="*/ 247174 h 257175"/>
                <a:gd name="connsiteX8" fmla="*/ 405289 w 419100"/>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100" h="257175">
                  <a:moveTo>
                    <a:pt x="405289" y="256699"/>
                  </a:moveTo>
                  <a:lnTo>
                    <a:pt x="16669" y="256699"/>
                  </a:lnTo>
                  <a:cubicBezTo>
                    <a:pt x="11906" y="256699"/>
                    <a:pt x="7144" y="252889"/>
                    <a:pt x="7144" y="247174"/>
                  </a:cubicBezTo>
                  <a:lnTo>
                    <a:pt x="7144" y="16669"/>
                  </a:lnTo>
                  <a:cubicBezTo>
                    <a:pt x="7144" y="11906"/>
                    <a:pt x="10954" y="7144"/>
                    <a:pt x="16669" y="7144"/>
                  </a:cubicBezTo>
                  <a:lnTo>
                    <a:pt x="405289" y="7144"/>
                  </a:lnTo>
                  <a:cubicBezTo>
                    <a:pt x="410051" y="7144"/>
                    <a:pt x="414814" y="10954"/>
                    <a:pt x="414814" y="16669"/>
                  </a:cubicBezTo>
                  <a:lnTo>
                    <a:pt x="414814" y="247174"/>
                  </a:lnTo>
                  <a:cubicBezTo>
                    <a:pt x="414814" y="251936"/>
                    <a:pt x="411004" y="256699"/>
                    <a:pt x="405289" y="256699"/>
                  </a:cubicBezTo>
                  <a:close/>
                </a:path>
              </a:pathLst>
            </a:custGeom>
            <a:solidFill>
              <a:srgbClr val="EAEAEA"/>
            </a:solidFill>
            <a:ln w="12700" cap="flat">
              <a:noFill/>
              <a:prstDash val="solid"/>
              <a:miter/>
            </a:ln>
          </p:spPr>
          <p:txBody>
            <a:bodyPr rtlCol="0" anchor="ctr"/>
            <a:lstStyle/>
            <a:p>
              <a:pPr algn="ctr"/>
              <a:r>
                <a:rPr lang="en-GB" sz="2000" dirty="0">
                  <a:latin typeface="Segoe UI"/>
                </a:rPr>
                <a:t>Shift</a:t>
              </a:r>
            </a:p>
          </p:txBody>
        </p:sp>
      </p:grpSp>
      <p:grpSp>
        <p:nvGrpSpPr>
          <p:cNvPr id="3" name="Group 2">
            <a:extLst>
              <a:ext uri="{FF2B5EF4-FFF2-40B4-BE49-F238E27FC236}">
                <a16:creationId xmlns:a16="http://schemas.microsoft.com/office/drawing/2014/main" id="{D5EDF6C1-A0CD-4A10-95FE-9D51CF29EB1B}"/>
              </a:ext>
            </a:extLst>
          </p:cNvPr>
          <p:cNvGrpSpPr/>
          <p:nvPr/>
        </p:nvGrpSpPr>
        <p:grpSpPr>
          <a:xfrm>
            <a:off x="236641" y="5379174"/>
            <a:ext cx="3465177" cy="521208"/>
            <a:chOff x="236641" y="5379174"/>
            <a:chExt cx="3465177" cy="521208"/>
          </a:xfrm>
        </p:grpSpPr>
        <p:sp>
          <p:nvSpPr>
            <p:cNvPr id="16" name="TextBox 15">
              <a:extLst>
                <a:ext uri="{FF2B5EF4-FFF2-40B4-BE49-F238E27FC236}">
                  <a16:creationId xmlns:a16="http://schemas.microsoft.com/office/drawing/2014/main" id="{F8F13832-38CB-4602-8C37-E33BD56E188F}"/>
                </a:ext>
              </a:extLst>
            </p:cNvPr>
            <p:cNvSpPr txBox="1"/>
            <p:nvPr/>
          </p:nvSpPr>
          <p:spPr>
            <a:xfrm>
              <a:off x="1019175" y="5447648"/>
              <a:ext cx="2682643" cy="384260"/>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defTabSz="1219058"/>
              <a:r>
                <a:rPr lang="en-US" sz="1800" dirty="0">
                  <a:solidFill>
                    <a:prstClr val="white"/>
                  </a:solidFill>
                </a:rPr>
                <a:t>From </a:t>
              </a:r>
              <a:r>
                <a:rPr lang="en-US" sz="1800" dirty="0" err="1">
                  <a:solidFill>
                    <a:prstClr val="white"/>
                  </a:solidFill>
                </a:rPr>
                <a:t>centre</a:t>
              </a:r>
              <a:endParaRPr lang="en-US" sz="1800" dirty="0">
                <a:solidFill>
                  <a:prstClr val="white"/>
                </a:solidFill>
              </a:endParaRPr>
            </a:p>
          </p:txBody>
        </p:sp>
        <p:sp>
          <p:nvSpPr>
            <p:cNvPr id="17" name="Freeform: Shape 16">
              <a:extLst>
                <a:ext uri="{FF2B5EF4-FFF2-40B4-BE49-F238E27FC236}">
                  <a16:creationId xmlns:a16="http://schemas.microsoft.com/office/drawing/2014/main" id="{DB14DE6C-3540-4F91-A1C3-3BB86CE7FF5F}"/>
                </a:ext>
              </a:extLst>
            </p:cNvPr>
            <p:cNvSpPr/>
            <p:nvPr/>
          </p:nvSpPr>
          <p:spPr>
            <a:xfrm>
              <a:off x="236641" y="5379174"/>
              <a:ext cx="666831"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Ctrl</a:t>
              </a:r>
            </a:p>
          </p:txBody>
        </p:sp>
      </p:grpSp>
    </p:spTree>
    <p:custDataLst>
      <p:tags r:id="rId1"/>
    </p:custDataLst>
    <p:extLst>
      <p:ext uri="{BB962C8B-B14F-4D97-AF65-F5344CB8AC3E}">
        <p14:creationId xmlns:p14="http://schemas.microsoft.com/office/powerpoint/2010/main" val="3961830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7FE618A4-8B48-423C-A8A0-CB87D18FBCA1}"/>
              </a:ext>
            </a:extLst>
          </p:cNvPr>
          <p:cNvSpPr>
            <a:spLocks noChangeAspect="1" noEditPoints="1"/>
          </p:cNvSpPr>
          <p:nvPr/>
        </p:nvSpPr>
        <p:spPr bwMode="auto">
          <a:xfrm>
            <a:off x="3148013" y="4824413"/>
            <a:ext cx="260350" cy="255588"/>
          </a:xfrm>
          <a:custGeom>
            <a:avLst/>
            <a:gdLst>
              <a:gd name="T0" fmla="*/ 119 w 345"/>
              <a:gd name="T1" fmla="*/ 302 h 336"/>
              <a:gd name="T2" fmla="*/ 71 w 345"/>
              <a:gd name="T3" fmla="*/ 302 h 336"/>
              <a:gd name="T4" fmla="*/ 57 w 345"/>
              <a:gd name="T5" fmla="*/ 275 h 336"/>
              <a:gd name="T6" fmla="*/ 75 w 345"/>
              <a:gd name="T7" fmla="*/ 244 h 336"/>
              <a:gd name="T8" fmla="*/ 119 w 345"/>
              <a:gd name="T9" fmla="*/ 302 h 336"/>
              <a:gd name="T10" fmla="*/ 138 w 345"/>
              <a:gd name="T11" fmla="*/ 93 h 336"/>
              <a:gd name="T12" fmla="*/ 278 w 345"/>
              <a:gd name="T13" fmla="*/ 78 h 336"/>
              <a:gd name="T14" fmla="*/ 311 w 345"/>
              <a:gd name="T15" fmla="*/ 65 h 336"/>
              <a:gd name="T16" fmla="*/ 340 w 345"/>
              <a:gd name="T17" fmla="*/ 28 h 336"/>
              <a:gd name="T18" fmla="*/ 338 w 345"/>
              <a:gd name="T19" fmla="*/ 7 h 336"/>
              <a:gd name="T20" fmla="*/ 314 w 345"/>
              <a:gd name="T21" fmla="*/ 9 h 336"/>
              <a:gd name="T22" fmla="*/ 231 w 345"/>
              <a:gd name="T23" fmla="*/ 36 h 336"/>
              <a:gd name="T24" fmla="*/ 189 w 345"/>
              <a:gd name="T25" fmla="*/ 34 h 336"/>
              <a:gd name="T26" fmla="*/ 64 w 345"/>
              <a:gd name="T27" fmla="*/ 196 h 336"/>
              <a:gd name="T28" fmla="*/ 13 w 345"/>
              <a:gd name="T29" fmla="*/ 284 h 336"/>
              <a:gd name="T30" fmla="*/ 42 w 345"/>
              <a:gd name="T31" fmla="*/ 335 h 336"/>
              <a:gd name="T32" fmla="*/ 209 w 345"/>
              <a:gd name="T33" fmla="*/ 335 h 336"/>
              <a:gd name="T34" fmla="*/ 327 w 345"/>
              <a:gd name="T35" fmla="*/ 234 h 336"/>
              <a:gd name="T36" fmla="*/ 238 w 345"/>
              <a:gd name="T37" fmla="*/ 102 h 336"/>
              <a:gd name="T38" fmla="*/ 129 w 345"/>
              <a:gd name="T39" fmla="*/ 182 h 336"/>
              <a:gd name="T40" fmla="*/ 199 w 345"/>
              <a:gd name="T41" fmla="*/ 264 h 336"/>
              <a:gd name="T42" fmla="*/ 263 w 345"/>
              <a:gd name="T43" fmla="*/ 221 h 336"/>
              <a:gd name="T44" fmla="*/ 213 w 345"/>
              <a:gd name="T45" fmla="*/ 166 h 336"/>
              <a:gd name="T46" fmla="*/ 196 w 345"/>
              <a:gd name="T47" fmla="*/ 182 h 336"/>
              <a:gd name="T48" fmla="*/ 213 w 345"/>
              <a:gd name="T49" fmla="*/ 199 h 336"/>
              <a:gd name="T50" fmla="*/ 230 w 345"/>
              <a:gd name="T51" fmla="*/ 216 h 336"/>
              <a:gd name="T52" fmla="*/ 213 w 345"/>
              <a:gd name="T53" fmla="*/ 232 h 336"/>
              <a:gd name="T54" fmla="*/ 163 w 345"/>
              <a:gd name="T55" fmla="*/ 177 h 336"/>
              <a:gd name="T56" fmla="*/ 227 w 345"/>
              <a:gd name="T57" fmla="*/ 133 h 336"/>
              <a:gd name="T58" fmla="*/ 296 w 345"/>
              <a:gd name="T59" fmla="*/ 216 h 336"/>
              <a:gd name="T60" fmla="*/ 189 w 345"/>
              <a:gd name="T61" fmla="*/ 296 h 336"/>
              <a:gd name="T62" fmla="*/ 96 w 345"/>
              <a:gd name="T63" fmla="*/ 182 h 336"/>
              <a:gd name="T64" fmla="*/ 138 w 345"/>
              <a:gd name="T65" fmla="*/ 93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5" h="336">
                <a:moveTo>
                  <a:pt x="119" y="302"/>
                </a:moveTo>
                <a:lnTo>
                  <a:pt x="71" y="302"/>
                </a:lnTo>
                <a:cubicBezTo>
                  <a:pt x="58" y="302"/>
                  <a:pt x="50" y="286"/>
                  <a:pt x="57" y="275"/>
                </a:cubicBezTo>
                <a:lnTo>
                  <a:pt x="75" y="244"/>
                </a:lnTo>
                <a:cubicBezTo>
                  <a:pt x="85" y="267"/>
                  <a:pt x="100" y="285"/>
                  <a:pt x="119" y="302"/>
                </a:cubicBezTo>
                <a:close/>
                <a:moveTo>
                  <a:pt x="138" y="93"/>
                </a:moveTo>
                <a:cubicBezTo>
                  <a:pt x="184" y="54"/>
                  <a:pt x="235" y="70"/>
                  <a:pt x="278" y="78"/>
                </a:cubicBezTo>
                <a:cubicBezTo>
                  <a:pt x="291" y="81"/>
                  <a:pt x="304" y="75"/>
                  <a:pt x="311" y="65"/>
                </a:cubicBezTo>
                <a:lnTo>
                  <a:pt x="340" y="28"/>
                </a:lnTo>
                <a:cubicBezTo>
                  <a:pt x="345" y="21"/>
                  <a:pt x="344" y="12"/>
                  <a:pt x="338" y="7"/>
                </a:cubicBezTo>
                <a:cubicBezTo>
                  <a:pt x="331" y="0"/>
                  <a:pt x="319" y="1"/>
                  <a:pt x="314" y="9"/>
                </a:cubicBezTo>
                <a:cubicBezTo>
                  <a:pt x="283" y="49"/>
                  <a:pt x="288" y="49"/>
                  <a:pt x="231" y="36"/>
                </a:cubicBezTo>
                <a:cubicBezTo>
                  <a:pt x="217" y="33"/>
                  <a:pt x="203" y="32"/>
                  <a:pt x="189" y="34"/>
                </a:cubicBezTo>
                <a:cubicBezTo>
                  <a:pt x="113" y="46"/>
                  <a:pt x="56" y="116"/>
                  <a:pt x="64" y="196"/>
                </a:cubicBezTo>
                <a:lnTo>
                  <a:pt x="13" y="284"/>
                </a:lnTo>
                <a:cubicBezTo>
                  <a:pt x="0" y="306"/>
                  <a:pt x="16" y="335"/>
                  <a:pt x="42" y="335"/>
                </a:cubicBezTo>
                <a:lnTo>
                  <a:pt x="209" y="335"/>
                </a:lnTo>
                <a:cubicBezTo>
                  <a:pt x="275" y="336"/>
                  <a:pt x="318" y="292"/>
                  <a:pt x="327" y="234"/>
                </a:cubicBezTo>
                <a:cubicBezTo>
                  <a:pt x="337" y="170"/>
                  <a:pt x="296" y="115"/>
                  <a:pt x="238" y="102"/>
                </a:cubicBezTo>
                <a:cubicBezTo>
                  <a:pt x="185" y="90"/>
                  <a:pt x="130" y="127"/>
                  <a:pt x="129" y="182"/>
                </a:cubicBezTo>
                <a:cubicBezTo>
                  <a:pt x="129" y="223"/>
                  <a:pt x="159" y="258"/>
                  <a:pt x="199" y="264"/>
                </a:cubicBezTo>
                <a:cubicBezTo>
                  <a:pt x="229" y="269"/>
                  <a:pt x="259" y="251"/>
                  <a:pt x="263" y="221"/>
                </a:cubicBezTo>
                <a:cubicBezTo>
                  <a:pt x="266" y="191"/>
                  <a:pt x="242" y="166"/>
                  <a:pt x="213" y="166"/>
                </a:cubicBezTo>
                <a:cubicBezTo>
                  <a:pt x="204" y="166"/>
                  <a:pt x="196" y="173"/>
                  <a:pt x="196" y="182"/>
                </a:cubicBezTo>
                <a:cubicBezTo>
                  <a:pt x="196" y="191"/>
                  <a:pt x="204" y="199"/>
                  <a:pt x="213" y="199"/>
                </a:cubicBezTo>
                <a:cubicBezTo>
                  <a:pt x="222" y="199"/>
                  <a:pt x="230" y="206"/>
                  <a:pt x="230" y="216"/>
                </a:cubicBezTo>
                <a:cubicBezTo>
                  <a:pt x="230" y="225"/>
                  <a:pt x="222" y="232"/>
                  <a:pt x="213" y="232"/>
                </a:cubicBezTo>
                <a:cubicBezTo>
                  <a:pt x="184" y="232"/>
                  <a:pt x="160" y="207"/>
                  <a:pt x="163" y="177"/>
                </a:cubicBezTo>
                <a:cubicBezTo>
                  <a:pt x="166" y="147"/>
                  <a:pt x="197" y="128"/>
                  <a:pt x="227" y="133"/>
                </a:cubicBezTo>
                <a:cubicBezTo>
                  <a:pt x="266" y="140"/>
                  <a:pt x="297" y="175"/>
                  <a:pt x="296" y="216"/>
                </a:cubicBezTo>
                <a:cubicBezTo>
                  <a:pt x="296" y="270"/>
                  <a:pt x="242" y="307"/>
                  <a:pt x="189" y="296"/>
                </a:cubicBezTo>
                <a:cubicBezTo>
                  <a:pt x="136" y="286"/>
                  <a:pt x="96" y="238"/>
                  <a:pt x="96" y="182"/>
                </a:cubicBezTo>
                <a:cubicBezTo>
                  <a:pt x="96" y="146"/>
                  <a:pt x="112" y="114"/>
                  <a:pt x="138"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8C224B64-A93F-4F72-A941-0E4E436A074B}"/>
              </a:ext>
            </a:extLst>
          </p:cNvPr>
          <p:cNvSpPr>
            <a:spLocks noChangeAspect="1" noEditPoints="1"/>
          </p:cNvSpPr>
          <p:nvPr/>
        </p:nvSpPr>
        <p:spPr bwMode="auto">
          <a:xfrm>
            <a:off x="2651125" y="4822825"/>
            <a:ext cx="287079" cy="257175"/>
          </a:xfrm>
          <a:custGeom>
            <a:avLst/>
            <a:gdLst>
              <a:gd name="T0" fmla="*/ 167 w 202"/>
              <a:gd name="T1" fmla="*/ 64 h 181"/>
              <a:gd name="T2" fmla="*/ 174 w 202"/>
              <a:gd name="T3" fmla="*/ 69 h 181"/>
              <a:gd name="T4" fmla="*/ 76 w 202"/>
              <a:gd name="T5" fmla="*/ 74 h 181"/>
              <a:gd name="T6" fmla="*/ 88 w 202"/>
              <a:gd name="T7" fmla="*/ 70 h 181"/>
              <a:gd name="T8" fmla="*/ 75 w 202"/>
              <a:gd name="T9" fmla="*/ 84 h 181"/>
              <a:gd name="T10" fmla="*/ 81 w 202"/>
              <a:gd name="T11" fmla="*/ 85 h 181"/>
              <a:gd name="T12" fmla="*/ 94 w 202"/>
              <a:gd name="T13" fmla="*/ 75 h 181"/>
              <a:gd name="T14" fmla="*/ 88 w 202"/>
              <a:gd name="T15" fmla="*/ 70 h 181"/>
              <a:gd name="T16" fmla="*/ 19 w 202"/>
              <a:gd name="T17" fmla="*/ 56 h 181"/>
              <a:gd name="T18" fmla="*/ 24 w 202"/>
              <a:gd name="T19" fmla="*/ 55 h 181"/>
              <a:gd name="T20" fmla="*/ 26 w 202"/>
              <a:gd name="T21" fmla="*/ 41 h 181"/>
              <a:gd name="T22" fmla="*/ 179 w 202"/>
              <a:gd name="T23" fmla="*/ 41 h 181"/>
              <a:gd name="T24" fmla="*/ 181 w 202"/>
              <a:gd name="T25" fmla="*/ 55 h 181"/>
              <a:gd name="T26" fmla="*/ 185 w 202"/>
              <a:gd name="T27" fmla="*/ 56 h 181"/>
              <a:gd name="T28" fmla="*/ 179 w 202"/>
              <a:gd name="T29" fmla="*/ 41 h 181"/>
              <a:gd name="T30" fmla="*/ 122 w 202"/>
              <a:gd name="T31" fmla="*/ 85 h 181"/>
              <a:gd name="T32" fmla="*/ 124 w 202"/>
              <a:gd name="T33" fmla="*/ 79 h 181"/>
              <a:gd name="T34" fmla="*/ 110 w 202"/>
              <a:gd name="T35" fmla="*/ 54 h 181"/>
              <a:gd name="T36" fmla="*/ 112 w 202"/>
              <a:gd name="T37" fmla="*/ 79 h 181"/>
              <a:gd name="T38" fmla="*/ 29 w 202"/>
              <a:gd name="T39" fmla="*/ 69 h 181"/>
              <a:gd name="T40" fmla="*/ 67 w 202"/>
              <a:gd name="T41" fmla="*/ 67 h 181"/>
              <a:gd name="T42" fmla="*/ 33 w 202"/>
              <a:gd name="T43" fmla="*/ 59 h 181"/>
              <a:gd name="T44" fmla="*/ 67 w 202"/>
              <a:gd name="T45" fmla="*/ 67 h 181"/>
              <a:gd name="T46" fmla="*/ 166 w 202"/>
              <a:gd name="T47" fmla="*/ 59 h 181"/>
              <a:gd name="T48" fmla="*/ 124 w 202"/>
              <a:gd name="T49" fmla="*/ 60 h 181"/>
              <a:gd name="T50" fmla="*/ 161 w 202"/>
              <a:gd name="T51" fmla="*/ 65 h 181"/>
              <a:gd name="T52" fmla="*/ 145 w 202"/>
              <a:gd name="T53" fmla="*/ 19 h 181"/>
              <a:gd name="T54" fmla="*/ 183 w 202"/>
              <a:gd name="T55" fmla="*/ 25 h 181"/>
              <a:gd name="T56" fmla="*/ 138 w 202"/>
              <a:gd name="T57" fmla="*/ 8 h 181"/>
              <a:gd name="T58" fmla="*/ 108 w 202"/>
              <a:gd name="T59" fmla="*/ 28 h 181"/>
              <a:gd name="T60" fmla="*/ 119 w 202"/>
              <a:gd name="T61" fmla="*/ 37 h 181"/>
              <a:gd name="T62" fmla="*/ 39 w 202"/>
              <a:gd name="T63" fmla="*/ 16 h 181"/>
              <a:gd name="T64" fmla="*/ 85 w 202"/>
              <a:gd name="T65" fmla="*/ 38 h 181"/>
              <a:gd name="T66" fmla="*/ 94 w 202"/>
              <a:gd name="T67" fmla="*/ 28 h 181"/>
              <a:gd name="T68" fmla="*/ 67 w 202"/>
              <a:gd name="T69" fmla="*/ 10 h 181"/>
              <a:gd name="T70" fmla="*/ 18 w 202"/>
              <a:gd name="T71" fmla="*/ 19 h 181"/>
              <a:gd name="T72" fmla="*/ 22 w 202"/>
              <a:gd name="T73" fmla="*/ 24 h 181"/>
              <a:gd name="T74" fmla="*/ 124 w 202"/>
              <a:gd name="T75" fmla="*/ 148 h 181"/>
              <a:gd name="T76" fmla="*/ 58 w 202"/>
              <a:gd name="T77" fmla="*/ 149 h 181"/>
              <a:gd name="T78" fmla="*/ 197 w 202"/>
              <a:gd name="T79" fmla="*/ 100 h 181"/>
              <a:gd name="T80" fmla="*/ 181 w 202"/>
              <a:gd name="T81" fmla="*/ 99 h 181"/>
              <a:gd name="T82" fmla="*/ 132 w 202"/>
              <a:gd name="T83" fmla="*/ 104 h 181"/>
              <a:gd name="T84" fmla="*/ 105 w 202"/>
              <a:gd name="T85" fmla="*/ 113 h 181"/>
              <a:gd name="T86" fmla="*/ 88 w 202"/>
              <a:gd name="T87" fmla="*/ 108 h 181"/>
              <a:gd name="T88" fmla="*/ 62 w 202"/>
              <a:gd name="T89" fmla="*/ 108 h 181"/>
              <a:gd name="T90" fmla="*/ 21 w 202"/>
              <a:gd name="T91" fmla="*/ 97 h 181"/>
              <a:gd name="T92" fmla="*/ 4 w 202"/>
              <a:gd name="T93" fmla="*/ 103 h 181"/>
              <a:gd name="T94" fmla="*/ 54 w 202"/>
              <a:gd name="T95" fmla="*/ 144 h 181"/>
              <a:gd name="T96" fmla="*/ 86 w 202"/>
              <a:gd name="T97" fmla="*/ 142 h 181"/>
              <a:gd name="T98" fmla="*/ 113 w 202"/>
              <a:gd name="T99" fmla="*/ 144 h 181"/>
              <a:gd name="T100" fmla="*/ 194 w 202"/>
              <a:gd name="T101" fmla="*/ 135 h 181"/>
              <a:gd name="T102" fmla="*/ 197 w 202"/>
              <a:gd name="T103" fmla="*/ 100 h 181"/>
              <a:gd name="T104" fmla="*/ 29 w 202"/>
              <a:gd name="T105" fmla="*/ 70 h 181"/>
              <a:gd name="T106" fmla="*/ 173 w 202"/>
              <a:gd name="T107" fmla="*/ 69 h 181"/>
              <a:gd name="T108" fmla="*/ 173 w 202"/>
              <a:gd name="T109" fmla="*/ 6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2" h="181">
                <a:moveTo>
                  <a:pt x="174" y="69"/>
                </a:moveTo>
                <a:cubicBezTo>
                  <a:pt x="173" y="68"/>
                  <a:pt x="169" y="65"/>
                  <a:pt x="167" y="64"/>
                </a:cubicBezTo>
                <a:cubicBezTo>
                  <a:pt x="150" y="53"/>
                  <a:pt x="130" y="62"/>
                  <a:pt x="126" y="74"/>
                </a:cubicBezTo>
                <a:cubicBezTo>
                  <a:pt x="145" y="63"/>
                  <a:pt x="157" y="67"/>
                  <a:pt x="174" y="69"/>
                </a:cubicBezTo>
                <a:close/>
                <a:moveTo>
                  <a:pt x="29" y="69"/>
                </a:moveTo>
                <a:cubicBezTo>
                  <a:pt x="45" y="68"/>
                  <a:pt x="59" y="64"/>
                  <a:pt x="76" y="74"/>
                </a:cubicBezTo>
                <a:cubicBezTo>
                  <a:pt x="72" y="58"/>
                  <a:pt x="43" y="52"/>
                  <a:pt x="29" y="69"/>
                </a:cubicBezTo>
                <a:close/>
                <a:moveTo>
                  <a:pt x="88" y="70"/>
                </a:moveTo>
                <a:cubicBezTo>
                  <a:pt x="88" y="71"/>
                  <a:pt x="87" y="72"/>
                  <a:pt x="85" y="73"/>
                </a:cubicBezTo>
                <a:cubicBezTo>
                  <a:pt x="82" y="76"/>
                  <a:pt x="77" y="79"/>
                  <a:pt x="75" y="84"/>
                </a:cubicBezTo>
                <a:cubicBezTo>
                  <a:pt x="75" y="87"/>
                  <a:pt x="77" y="93"/>
                  <a:pt x="78" y="96"/>
                </a:cubicBezTo>
                <a:cubicBezTo>
                  <a:pt x="80" y="92"/>
                  <a:pt x="81" y="85"/>
                  <a:pt x="81" y="85"/>
                </a:cubicBezTo>
                <a:cubicBezTo>
                  <a:pt x="81" y="85"/>
                  <a:pt x="85" y="82"/>
                  <a:pt x="90" y="79"/>
                </a:cubicBezTo>
                <a:cubicBezTo>
                  <a:pt x="92" y="78"/>
                  <a:pt x="93" y="77"/>
                  <a:pt x="94" y="75"/>
                </a:cubicBezTo>
                <a:cubicBezTo>
                  <a:pt x="98" y="70"/>
                  <a:pt x="96" y="59"/>
                  <a:pt x="93" y="54"/>
                </a:cubicBezTo>
                <a:cubicBezTo>
                  <a:pt x="92" y="55"/>
                  <a:pt x="90" y="70"/>
                  <a:pt x="88" y="70"/>
                </a:cubicBezTo>
                <a:close/>
                <a:moveTo>
                  <a:pt x="17" y="48"/>
                </a:moveTo>
                <a:cubicBezTo>
                  <a:pt x="16" y="51"/>
                  <a:pt x="18" y="55"/>
                  <a:pt x="19" y="56"/>
                </a:cubicBezTo>
                <a:cubicBezTo>
                  <a:pt x="21" y="58"/>
                  <a:pt x="23" y="58"/>
                  <a:pt x="23" y="58"/>
                </a:cubicBezTo>
                <a:cubicBezTo>
                  <a:pt x="23" y="58"/>
                  <a:pt x="23" y="56"/>
                  <a:pt x="24" y="55"/>
                </a:cubicBezTo>
                <a:cubicBezTo>
                  <a:pt x="24" y="54"/>
                  <a:pt x="25" y="50"/>
                  <a:pt x="25" y="50"/>
                </a:cubicBezTo>
                <a:cubicBezTo>
                  <a:pt x="26" y="47"/>
                  <a:pt x="26" y="41"/>
                  <a:pt x="26" y="41"/>
                </a:cubicBezTo>
                <a:cubicBezTo>
                  <a:pt x="26" y="41"/>
                  <a:pt x="19" y="42"/>
                  <a:pt x="17" y="48"/>
                </a:cubicBezTo>
                <a:close/>
                <a:moveTo>
                  <a:pt x="179" y="41"/>
                </a:moveTo>
                <a:cubicBezTo>
                  <a:pt x="179" y="41"/>
                  <a:pt x="178" y="47"/>
                  <a:pt x="179" y="50"/>
                </a:cubicBezTo>
                <a:cubicBezTo>
                  <a:pt x="179" y="52"/>
                  <a:pt x="180" y="53"/>
                  <a:pt x="181" y="55"/>
                </a:cubicBezTo>
                <a:cubicBezTo>
                  <a:pt x="181" y="56"/>
                  <a:pt x="182" y="58"/>
                  <a:pt x="182" y="58"/>
                </a:cubicBezTo>
                <a:cubicBezTo>
                  <a:pt x="182" y="58"/>
                  <a:pt x="184" y="57"/>
                  <a:pt x="185" y="56"/>
                </a:cubicBezTo>
                <a:cubicBezTo>
                  <a:pt x="186" y="54"/>
                  <a:pt x="187" y="51"/>
                  <a:pt x="187" y="48"/>
                </a:cubicBezTo>
                <a:cubicBezTo>
                  <a:pt x="186" y="43"/>
                  <a:pt x="179" y="41"/>
                  <a:pt x="179" y="41"/>
                </a:cubicBezTo>
                <a:close/>
                <a:moveTo>
                  <a:pt x="112" y="79"/>
                </a:moveTo>
                <a:cubicBezTo>
                  <a:pt x="117" y="82"/>
                  <a:pt x="122" y="85"/>
                  <a:pt x="122" y="85"/>
                </a:cubicBezTo>
                <a:cubicBezTo>
                  <a:pt x="122" y="85"/>
                  <a:pt x="123" y="92"/>
                  <a:pt x="125" y="96"/>
                </a:cubicBezTo>
                <a:cubicBezTo>
                  <a:pt x="129" y="84"/>
                  <a:pt x="127" y="82"/>
                  <a:pt x="124" y="79"/>
                </a:cubicBezTo>
                <a:cubicBezTo>
                  <a:pt x="122" y="76"/>
                  <a:pt x="115" y="71"/>
                  <a:pt x="114" y="70"/>
                </a:cubicBezTo>
                <a:cubicBezTo>
                  <a:pt x="113" y="70"/>
                  <a:pt x="110" y="55"/>
                  <a:pt x="110" y="54"/>
                </a:cubicBezTo>
                <a:cubicBezTo>
                  <a:pt x="107" y="59"/>
                  <a:pt x="104" y="70"/>
                  <a:pt x="108" y="75"/>
                </a:cubicBezTo>
                <a:cubicBezTo>
                  <a:pt x="110" y="77"/>
                  <a:pt x="111" y="78"/>
                  <a:pt x="112" y="79"/>
                </a:cubicBezTo>
                <a:close/>
                <a:moveTo>
                  <a:pt x="29" y="69"/>
                </a:moveTo>
                <a:lnTo>
                  <a:pt x="29" y="69"/>
                </a:lnTo>
                <a:cubicBezTo>
                  <a:pt x="29" y="69"/>
                  <a:pt x="29" y="69"/>
                  <a:pt x="29" y="69"/>
                </a:cubicBezTo>
                <a:close/>
                <a:moveTo>
                  <a:pt x="67" y="67"/>
                </a:moveTo>
                <a:cubicBezTo>
                  <a:pt x="69" y="65"/>
                  <a:pt x="76" y="60"/>
                  <a:pt x="75" y="58"/>
                </a:cubicBezTo>
                <a:cubicBezTo>
                  <a:pt x="67" y="36"/>
                  <a:pt x="36" y="40"/>
                  <a:pt x="33" y="59"/>
                </a:cubicBezTo>
                <a:lnTo>
                  <a:pt x="38" y="65"/>
                </a:lnTo>
                <a:lnTo>
                  <a:pt x="67" y="67"/>
                </a:lnTo>
                <a:close/>
                <a:moveTo>
                  <a:pt x="161" y="65"/>
                </a:moveTo>
                <a:lnTo>
                  <a:pt x="166" y="59"/>
                </a:lnTo>
                <a:cubicBezTo>
                  <a:pt x="163" y="48"/>
                  <a:pt x="151" y="41"/>
                  <a:pt x="139" y="44"/>
                </a:cubicBezTo>
                <a:cubicBezTo>
                  <a:pt x="127" y="47"/>
                  <a:pt x="122" y="58"/>
                  <a:pt x="124" y="60"/>
                </a:cubicBezTo>
                <a:cubicBezTo>
                  <a:pt x="126" y="62"/>
                  <a:pt x="129" y="65"/>
                  <a:pt x="132" y="67"/>
                </a:cubicBezTo>
                <a:lnTo>
                  <a:pt x="161" y="65"/>
                </a:lnTo>
                <a:close/>
                <a:moveTo>
                  <a:pt x="119" y="37"/>
                </a:moveTo>
                <a:cubicBezTo>
                  <a:pt x="129" y="33"/>
                  <a:pt x="137" y="26"/>
                  <a:pt x="145" y="19"/>
                </a:cubicBezTo>
                <a:cubicBezTo>
                  <a:pt x="150" y="12"/>
                  <a:pt x="156" y="12"/>
                  <a:pt x="163" y="16"/>
                </a:cubicBezTo>
                <a:cubicBezTo>
                  <a:pt x="166" y="17"/>
                  <a:pt x="181" y="24"/>
                  <a:pt x="183" y="25"/>
                </a:cubicBezTo>
                <a:cubicBezTo>
                  <a:pt x="188" y="26"/>
                  <a:pt x="186" y="18"/>
                  <a:pt x="181" y="16"/>
                </a:cubicBezTo>
                <a:cubicBezTo>
                  <a:pt x="168" y="8"/>
                  <a:pt x="152" y="0"/>
                  <a:pt x="138" y="8"/>
                </a:cubicBezTo>
                <a:cubicBezTo>
                  <a:pt x="132" y="12"/>
                  <a:pt x="119" y="23"/>
                  <a:pt x="113" y="23"/>
                </a:cubicBezTo>
                <a:cubicBezTo>
                  <a:pt x="110" y="24"/>
                  <a:pt x="108" y="25"/>
                  <a:pt x="108" y="28"/>
                </a:cubicBezTo>
                <a:cubicBezTo>
                  <a:pt x="109" y="30"/>
                  <a:pt x="109" y="31"/>
                  <a:pt x="109" y="33"/>
                </a:cubicBezTo>
                <a:cubicBezTo>
                  <a:pt x="111" y="38"/>
                  <a:pt x="113" y="40"/>
                  <a:pt x="119" y="37"/>
                </a:cubicBezTo>
                <a:close/>
                <a:moveTo>
                  <a:pt x="22" y="24"/>
                </a:moveTo>
                <a:cubicBezTo>
                  <a:pt x="22" y="24"/>
                  <a:pt x="34" y="17"/>
                  <a:pt x="39" y="16"/>
                </a:cubicBezTo>
                <a:cubicBezTo>
                  <a:pt x="46" y="12"/>
                  <a:pt x="52" y="12"/>
                  <a:pt x="57" y="18"/>
                </a:cubicBezTo>
                <a:cubicBezTo>
                  <a:pt x="66" y="28"/>
                  <a:pt x="72" y="32"/>
                  <a:pt x="85" y="38"/>
                </a:cubicBezTo>
                <a:cubicBezTo>
                  <a:pt x="88" y="39"/>
                  <a:pt x="90" y="38"/>
                  <a:pt x="92" y="35"/>
                </a:cubicBezTo>
                <a:cubicBezTo>
                  <a:pt x="93" y="33"/>
                  <a:pt x="93" y="31"/>
                  <a:pt x="94" y="28"/>
                </a:cubicBezTo>
                <a:cubicBezTo>
                  <a:pt x="94" y="25"/>
                  <a:pt x="93" y="24"/>
                  <a:pt x="89" y="23"/>
                </a:cubicBezTo>
                <a:cubicBezTo>
                  <a:pt x="82" y="22"/>
                  <a:pt x="74" y="15"/>
                  <a:pt x="67" y="10"/>
                </a:cubicBezTo>
                <a:cubicBezTo>
                  <a:pt x="58" y="4"/>
                  <a:pt x="47" y="4"/>
                  <a:pt x="37" y="7"/>
                </a:cubicBezTo>
                <a:cubicBezTo>
                  <a:pt x="33" y="9"/>
                  <a:pt x="21" y="15"/>
                  <a:pt x="18" y="19"/>
                </a:cubicBezTo>
                <a:cubicBezTo>
                  <a:pt x="17" y="20"/>
                  <a:pt x="16" y="23"/>
                  <a:pt x="17" y="24"/>
                </a:cubicBezTo>
                <a:cubicBezTo>
                  <a:pt x="18" y="26"/>
                  <a:pt x="20" y="24"/>
                  <a:pt x="22" y="24"/>
                </a:cubicBezTo>
                <a:close/>
                <a:moveTo>
                  <a:pt x="144" y="149"/>
                </a:moveTo>
                <a:cubicBezTo>
                  <a:pt x="139" y="148"/>
                  <a:pt x="129" y="146"/>
                  <a:pt x="124" y="148"/>
                </a:cubicBezTo>
                <a:cubicBezTo>
                  <a:pt x="110" y="153"/>
                  <a:pt x="96" y="153"/>
                  <a:pt x="82" y="149"/>
                </a:cubicBezTo>
                <a:cubicBezTo>
                  <a:pt x="72" y="147"/>
                  <a:pt x="70" y="147"/>
                  <a:pt x="58" y="149"/>
                </a:cubicBezTo>
                <a:cubicBezTo>
                  <a:pt x="79" y="181"/>
                  <a:pt x="126" y="178"/>
                  <a:pt x="144" y="149"/>
                </a:cubicBezTo>
                <a:close/>
                <a:moveTo>
                  <a:pt x="197" y="100"/>
                </a:moveTo>
                <a:cubicBezTo>
                  <a:pt x="195" y="98"/>
                  <a:pt x="181" y="83"/>
                  <a:pt x="179" y="82"/>
                </a:cubicBezTo>
                <a:cubicBezTo>
                  <a:pt x="179" y="90"/>
                  <a:pt x="182" y="87"/>
                  <a:pt x="181" y="99"/>
                </a:cubicBezTo>
                <a:cubicBezTo>
                  <a:pt x="180" y="114"/>
                  <a:pt x="169" y="113"/>
                  <a:pt x="156" y="113"/>
                </a:cubicBezTo>
                <a:cubicBezTo>
                  <a:pt x="144" y="113"/>
                  <a:pt x="142" y="108"/>
                  <a:pt x="132" y="104"/>
                </a:cubicBezTo>
                <a:cubicBezTo>
                  <a:pt x="126" y="101"/>
                  <a:pt x="117" y="102"/>
                  <a:pt x="113" y="109"/>
                </a:cubicBezTo>
                <a:cubicBezTo>
                  <a:pt x="111" y="112"/>
                  <a:pt x="109" y="113"/>
                  <a:pt x="105" y="113"/>
                </a:cubicBezTo>
                <a:cubicBezTo>
                  <a:pt x="103" y="113"/>
                  <a:pt x="100" y="113"/>
                  <a:pt x="98" y="113"/>
                </a:cubicBezTo>
                <a:cubicBezTo>
                  <a:pt x="94" y="113"/>
                  <a:pt x="91" y="112"/>
                  <a:pt x="88" y="108"/>
                </a:cubicBezTo>
                <a:cubicBezTo>
                  <a:pt x="86" y="104"/>
                  <a:pt x="81" y="102"/>
                  <a:pt x="76" y="102"/>
                </a:cubicBezTo>
                <a:cubicBezTo>
                  <a:pt x="71" y="103"/>
                  <a:pt x="66" y="105"/>
                  <a:pt x="62" y="108"/>
                </a:cubicBezTo>
                <a:cubicBezTo>
                  <a:pt x="53" y="115"/>
                  <a:pt x="47" y="113"/>
                  <a:pt x="37" y="113"/>
                </a:cubicBezTo>
                <a:cubicBezTo>
                  <a:pt x="27" y="113"/>
                  <a:pt x="21" y="106"/>
                  <a:pt x="21" y="97"/>
                </a:cubicBezTo>
                <a:cubicBezTo>
                  <a:pt x="21" y="88"/>
                  <a:pt x="22" y="88"/>
                  <a:pt x="23" y="82"/>
                </a:cubicBezTo>
                <a:cubicBezTo>
                  <a:pt x="17" y="85"/>
                  <a:pt x="9" y="93"/>
                  <a:pt x="4" y="103"/>
                </a:cubicBezTo>
                <a:cubicBezTo>
                  <a:pt x="0" y="110"/>
                  <a:pt x="0" y="117"/>
                  <a:pt x="2" y="124"/>
                </a:cubicBezTo>
                <a:cubicBezTo>
                  <a:pt x="6" y="145"/>
                  <a:pt x="33" y="146"/>
                  <a:pt x="54" y="144"/>
                </a:cubicBezTo>
                <a:cubicBezTo>
                  <a:pt x="60" y="144"/>
                  <a:pt x="65" y="143"/>
                  <a:pt x="71" y="142"/>
                </a:cubicBezTo>
                <a:cubicBezTo>
                  <a:pt x="76" y="141"/>
                  <a:pt x="81" y="140"/>
                  <a:pt x="86" y="142"/>
                </a:cubicBezTo>
                <a:cubicBezTo>
                  <a:pt x="89" y="143"/>
                  <a:pt x="92" y="145"/>
                  <a:pt x="95" y="145"/>
                </a:cubicBezTo>
                <a:cubicBezTo>
                  <a:pt x="101" y="146"/>
                  <a:pt x="107" y="146"/>
                  <a:pt x="113" y="144"/>
                </a:cubicBezTo>
                <a:cubicBezTo>
                  <a:pt x="119" y="141"/>
                  <a:pt x="125" y="140"/>
                  <a:pt x="131" y="142"/>
                </a:cubicBezTo>
                <a:cubicBezTo>
                  <a:pt x="148" y="146"/>
                  <a:pt x="182" y="148"/>
                  <a:pt x="194" y="135"/>
                </a:cubicBezTo>
                <a:cubicBezTo>
                  <a:pt x="197" y="132"/>
                  <a:pt x="200" y="128"/>
                  <a:pt x="200" y="123"/>
                </a:cubicBezTo>
                <a:cubicBezTo>
                  <a:pt x="202" y="115"/>
                  <a:pt x="201" y="107"/>
                  <a:pt x="197" y="100"/>
                </a:cubicBezTo>
                <a:close/>
                <a:moveTo>
                  <a:pt x="29" y="69"/>
                </a:moveTo>
                <a:cubicBezTo>
                  <a:pt x="29" y="69"/>
                  <a:pt x="29" y="70"/>
                  <a:pt x="29" y="70"/>
                </a:cubicBezTo>
                <a:cubicBezTo>
                  <a:pt x="29" y="70"/>
                  <a:pt x="29" y="69"/>
                  <a:pt x="29" y="69"/>
                </a:cubicBezTo>
                <a:close/>
                <a:moveTo>
                  <a:pt x="173" y="69"/>
                </a:moveTo>
                <a:cubicBezTo>
                  <a:pt x="173" y="69"/>
                  <a:pt x="174" y="69"/>
                  <a:pt x="174" y="69"/>
                </a:cubicBezTo>
                <a:cubicBezTo>
                  <a:pt x="174" y="69"/>
                  <a:pt x="173" y="69"/>
                  <a:pt x="173" y="6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C0325115-15F8-45B5-B0A4-70E607F8284C}"/>
              </a:ext>
            </a:extLst>
          </p:cNvPr>
          <p:cNvSpPr>
            <a:spLocks noChangeAspect="1" noEditPoints="1"/>
          </p:cNvSpPr>
          <p:nvPr/>
        </p:nvSpPr>
        <p:spPr bwMode="auto">
          <a:xfrm>
            <a:off x="2149476" y="4826000"/>
            <a:ext cx="196850" cy="254000"/>
          </a:xfrm>
          <a:custGeom>
            <a:avLst/>
            <a:gdLst>
              <a:gd name="T0" fmla="*/ 131 w 261"/>
              <a:gd name="T1" fmla="*/ 210 h 333"/>
              <a:gd name="T2" fmla="*/ 52 w 261"/>
              <a:gd name="T3" fmla="*/ 131 h 333"/>
              <a:gd name="T4" fmla="*/ 67 w 261"/>
              <a:gd name="T5" fmla="*/ 84 h 333"/>
              <a:gd name="T6" fmla="*/ 98 w 261"/>
              <a:gd name="T7" fmla="*/ 114 h 333"/>
              <a:gd name="T8" fmla="*/ 130 w 261"/>
              <a:gd name="T9" fmla="*/ 82 h 333"/>
              <a:gd name="T10" fmla="*/ 112 w 261"/>
              <a:gd name="T11" fmla="*/ 54 h 333"/>
              <a:gd name="T12" fmla="*/ 131 w 261"/>
              <a:gd name="T13" fmla="*/ 52 h 333"/>
              <a:gd name="T14" fmla="*/ 209 w 261"/>
              <a:gd name="T15" fmla="*/ 131 h 333"/>
              <a:gd name="T16" fmla="*/ 131 w 261"/>
              <a:gd name="T17" fmla="*/ 210 h 333"/>
              <a:gd name="T18" fmla="*/ 131 w 261"/>
              <a:gd name="T19" fmla="*/ 0 h 333"/>
              <a:gd name="T20" fmla="*/ 0 w 261"/>
              <a:gd name="T21" fmla="*/ 130 h 333"/>
              <a:gd name="T22" fmla="*/ 131 w 261"/>
              <a:gd name="T23" fmla="*/ 333 h 333"/>
              <a:gd name="T24" fmla="*/ 261 w 261"/>
              <a:gd name="T25" fmla="*/ 130 h 333"/>
              <a:gd name="T26" fmla="*/ 131 w 261"/>
              <a:gd name="T2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1" h="333">
                <a:moveTo>
                  <a:pt x="131" y="210"/>
                </a:moveTo>
                <a:cubicBezTo>
                  <a:pt x="87" y="210"/>
                  <a:pt x="52" y="174"/>
                  <a:pt x="52" y="131"/>
                </a:cubicBezTo>
                <a:cubicBezTo>
                  <a:pt x="52" y="113"/>
                  <a:pt x="57" y="97"/>
                  <a:pt x="67" y="84"/>
                </a:cubicBezTo>
                <a:cubicBezTo>
                  <a:pt x="68" y="101"/>
                  <a:pt x="81" y="114"/>
                  <a:pt x="98" y="114"/>
                </a:cubicBezTo>
                <a:cubicBezTo>
                  <a:pt x="116" y="114"/>
                  <a:pt x="130" y="100"/>
                  <a:pt x="130" y="82"/>
                </a:cubicBezTo>
                <a:cubicBezTo>
                  <a:pt x="130" y="70"/>
                  <a:pt x="123" y="59"/>
                  <a:pt x="112" y="54"/>
                </a:cubicBezTo>
                <a:cubicBezTo>
                  <a:pt x="118" y="52"/>
                  <a:pt x="124" y="52"/>
                  <a:pt x="131" y="52"/>
                </a:cubicBezTo>
                <a:cubicBezTo>
                  <a:pt x="174" y="52"/>
                  <a:pt x="209" y="87"/>
                  <a:pt x="209" y="131"/>
                </a:cubicBezTo>
                <a:cubicBezTo>
                  <a:pt x="209" y="174"/>
                  <a:pt x="174" y="210"/>
                  <a:pt x="131" y="210"/>
                </a:cubicBezTo>
                <a:close/>
                <a:moveTo>
                  <a:pt x="131" y="0"/>
                </a:moveTo>
                <a:cubicBezTo>
                  <a:pt x="59" y="0"/>
                  <a:pt x="0" y="58"/>
                  <a:pt x="0" y="130"/>
                </a:cubicBezTo>
                <a:cubicBezTo>
                  <a:pt x="0" y="227"/>
                  <a:pt x="104" y="333"/>
                  <a:pt x="131" y="333"/>
                </a:cubicBezTo>
                <a:cubicBezTo>
                  <a:pt x="157" y="333"/>
                  <a:pt x="261" y="227"/>
                  <a:pt x="261" y="130"/>
                </a:cubicBezTo>
                <a:cubicBezTo>
                  <a:pt x="261" y="58"/>
                  <a:pt x="202" y="0"/>
                  <a:pt x="1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39834591-A823-4B6A-8E16-EF46465ACC3B}"/>
              </a:ext>
            </a:extLst>
          </p:cNvPr>
          <p:cNvSpPr>
            <a:spLocks noChangeAspect="1" noEditPoints="1"/>
          </p:cNvSpPr>
          <p:nvPr/>
        </p:nvSpPr>
        <p:spPr bwMode="auto">
          <a:xfrm>
            <a:off x="1646238" y="4826000"/>
            <a:ext cx="252413" cy="254000"/>
          </a:xfrm>
          <a:custGeom>
            <a:avLst/>
            <a:gdLst>
              <a:gd name="T0" fmla="*/ 0 w 333"/>
              <a:gd name="T1" fmla="*/ 100 h 333"/>
              <a:gd name="T2" fmla="*/ 33 w 333"/>
              <a:gd name="T3" fmla="*/ 150 h 333"/>
              <a:gd name="T4" fmla="*/ 266 w 333"/>
              <a:gd name="T5" fmla="*/ 0 h 333"/>
              <a:gd name="T6" fmla="*/ 300 w 333"/>
              <a:gd name="T7" fmla="*/ 33 h 333"/>
              <a:gd name="T8" fmla="*/ 333 w 333"/>
              <a:gd name="T9" fmla="*/ 67 h 333"/>
              <a:gd name="T10" fmla="*/ 266 w 333"/>
              <a:gd name="T11" fmla="*/ 0 h 333"/>
              <a:gd name="T12" fmla="*/ 66 w 333"/>
              <a:gd name="T13" fmla="*/ 33 h 333"/>
              <a:gd name="T14" fmla="*/ 0 w 333"/>
              <a:gd name="T15" fmla="*/ 0 h 333"/>
              <a:gd name="T16" fmla="*/ 33 w 333"/>
              <a:gd name="T17" fmla="*/ 67 h 333"/>
              <a:gd name="T18" fmla="*/ 300 w 333"/>
              <a:gd name="T19" fmla="*/ 300 h 333"/>
              <a:gd name="T20" fmla="*/ 266 w 333"/>
              <a:gd name="T21" fmla="*/ 333 h 333"/>
              <a:gd name="T22" fmla="*/ 333 w 333"/>
              <a:gd name="T23" fmla="*/ 267 h 333"/>
              <a:gd name="T24" fmla="*/ 300 w 333"/>
              <a:gd name="T25" fmla="*/ 300 h 333"/>
              <a:gd name="T26" fmla="*/ 0 w 333"/>
              <a:gd name="T27" fmla="*/ 267 h 333"/>
              <a:gd name="T28" fmla="*/ 66 w 333"/>
              <a:gd name="T29" fmla="*/ 333 h 333"/>
              <a:gd name="T30" fmla="*/ 33 w 333"/>
              <a:gd name="T31" fmla="*/ 300 h 333"/>
              <a:gd name="T32" fmla="*/ 33 w 333"/>
              <a:gd name="T33" fmla="*/ 183 h 333"/>
              <a:gd name="T34" fmla="*/ 0 w 333"/>
              <a:gd name="T35" fmla="*/ 233 h 333"/>
              <a:gd name="T36" fmla="*/ 33 w 333"/>
              <a:gd name="T37" fmla="*/ 183 h 333"/>
              <a:gd name="T38" fmla="*/ 333 w 333"/>
              <a:gd name="T39" fmla="*/ 233 h 333"/>
              <a:gd name="T40" fmla="*/ 300 w 333"/>
              <a:gd name="T41" fmla="*/ 183 h 333"/>
              <a:gd name="T42" fmla="*/ 300 w 333"/>
              <a:gd name="T43" fmla="*/ 150 h 333"/>
              <a:gd name="T44" fmla="*/ 333 w 333"/>
              <a:gd name="T45" fmla="*/ 100 h 333"/>
              <a:gd name="T46" fmla="*/ 300 w 333"/>
              <a:gd name="T47" fmla="*/ 150 h 333"/>
              <a:gd name="T48" fmla="*/ 150 w 333"/>
              <a:gd name="T49" fmla="*/ 333 h 333"/>
              <a:gd name="T50" fmla="*/ 100 w 333"/>
              <a:gd name="T51" fmla="*/ 300 h 333"/>
              <a:gd name="T52" fmla="*/ 183 w 333"/>
              <a:gd name="T53" fmla="*/ 333 h 333"/>
              <a:gd name="T54" fmla="*/ 233 w 333"/>
              <a:gd name="T55" fmla="*/ 300 h 333"/>
              <a:gd name="T56" fmla="*/ 183 w 333"/>
              <a:gd name="T57" fmla="*/ 333 h 333"/>
              <a:gd name="T58" fmla="*/ 183 w 333"/>
              <a:gd name="T59" fmla="*/ 0 h 333"/>
              <a:gd name="T60" fmla="*/ 233 w 333"/>
              <a:gd name="T61" fmla="*/ 33 h 333"/>
              <a:gd name="T62" fmla="*/ 150 w 333"/>
              <a:gd name="T63" fmla="*/ 0 h 333"/>
              <a:gd name="T64" fmla="*/ 100 w 333"/>
              <a:gd name="T65" fmla="*/ 33 h 333"/>
              <a:gd name="T66" fmla="*/ 150 w 333"/>
              <a:gd name="T67" fmla="*/ 0 h 333"/>
              <a:gd name="T68" fmla="*/ 266 w 333"/>
              <a:gd name="T69" fmla="*/ 267 h 333"/>
              <a:gd name="T70" fmla="*/ 216 w 333"/>
              <a:gd name="T71" fmla="*/ 67 h 333"/>
              <a:gd name="T72" fmla="*/ 116 w 333"/>
              <a:gd name="T73" fmla="*/ 267 h 333"/>
              <a:gd name="T74" fmla="*/ 66 w 333"/>
              <a:gd name="T75" fmla="*/ 67 h 333"/>
              <a:gd name="T76" fmla="*/ 116 w 333"/>
              <a:gd name="T77" fmla="*/ 133 h 333"/>
              <a:gd name="T78" fmla="*/ 133 w 333"/>
              <a:gd name="T79" fmla="*/ 67 h 333"/>
              <a:gd name="T80" fmla="*/ 183 w 333"/>
              <a:gd name="T81" fmla="*/ 267 h 333"/>
              <a:gd name="T82" fmla="*/ 133 w 333"/>
              <a:gd name="T83" fmla="*/ 200 h 333"/>
              <a:gd name="T84" fmla="*/ 116 w 333"/>
              <a:gd name="T85" fmla="*/ 2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33" y="100"/>
                </a:moveTo>
                <a:lnTo>
                  <a:pt x="0" y="100"/>
                </a:lnTo>
                <a:lnTo>
                  <a:pt x="0" y="150"/>
                </a:lnTo>
                <a:lnTo>
                  <a:pt x="33" y="150"/>
                </a:lnTo>
                <a:lnTo>
                  <a:pt x="33" y="100"/>
                </a:lnTo>
                <a:close/>
                <a:moveTo>
                  <a:pt x="266" y="0"/>
                </a:moveTo>
                <a:lnTo>
                  <a:pt x="266" y="33"/>
                </a:lnTo>
                <a:lnTo>
                  <a:pt x="300" y="33"/>
                </a:lnTo>
                <a:lnTo>
                  <a:pt x="300" y="67"/>
                </a:lnTo>
                <a:lnTo>
                  <a:pt x="333" y="67"/>
                </a:lnTo>
                <a:lnTo>
                  <a:pt x="333" y="0"/>
                </a:lnTo>
                <a:lnTo>
                  <a:pt x="266" y="0"/>
                </a:lnTo>
                <a:close/>
                <a:moveTo>
                  <a:pt x="33" y="33"/>
                </a:moveTo>
                <a:lnTo>
                  <a:pt x="66" y="33"/>
                </a:lnTo>
                <a:lnTo>
                  <a:pt x="66" y="0"/>
                </a:lnTo>
                <a:lnTo>
                  <a:pt x="0" y="0"/>
                </a:lnTo>
                <a:lnTo>
                  <a:pt x="0" y="67"/>
                </a:lnTo>
                <a:lnTo>
                  <a:pt x="33" y="67"/>
                </a:lnTo>
                <a:lnTo>
                  <a:pt x="33" y="33"/>
                </a:lnTo>
                <a:close/>
                <a:moveTo>
                  <a:pt x="300" y="300"/>
                </a:moveTo>
                <a:lnTo>
                  <a:pt x="266" y="300"/>
                </a:lnTo>
                <a:lnTo>
                  <a:pt x="266" y="333"/>
                </a:lnTo>
                <a:lnTo>
                  <a:pt x="333" y="333"/>
                </a:lnTo>
                <a:lnTo>
                  <a:pt x="333" y="267"/>
                </a:lnTo>
                <a:lnTo>
                  <a:pt x="300" y="267"/>
                </a:lnTo>
                <a:lnTo>
                  <a:pt x="300" y="300"/>
                </a:lnTo>
                <a:close/>
                <a:moveTo>
                  <a:pt x="33" y="267"/>
                </a:moveTo>
                <a:lnTo>
                  <a:pt x="0" y="267"/>
                </a:lnTo>
                <a:lnTo>
                  <a:pt x="0" y="333"/>
                </a:lnTo>
                <a:lnTo>
                  <a:pt x="66" y="333"/>
                </a:lnTo>
                <a:lnTo>
                  <a:pt x="66" y="300"/>
                </a:lnTo>
                <a:lnTo>
                  <a:pt x="33" y="300"/>
                </a:lnTo>
                <a:lnTo>
                  <a:pt x="33" y="267"/>
                </a:lnTo>
                <a:close/>
                <a:moveTo>
                  <a:pt x="33" y="183"/>
                </a:moveTo>
                <a:lnTo>
                  <a:pt x="0" y="183"/>
                </a:lnTo>
                <a:lnTo>
                  <a:pt x="0" y="233"/>
                </a:lnTo>
                <a:lnTo>
                  <a:pt x="33" y="233"/>
                </a:lnTo>
                <a:lnTo>
                  <a:pt x="33" y="183"/>
                </a:lnTo>
                <a:close/>
                <a:moveTo>
                  <a:pt x="300" y="233"/>
                </a:moveTo>
                <a:lnTo>
                  <a:pt x="333" y="233"/>
                </a:lnTo>
                <a:lnTo>
                  <a:pt x="333" y="183"/>
                </a:lnTo>
                <a:lnTo>
                  <a:pt x="300" y="183"/>
                </a:lnTo>
                <a:lnTo>
                  <a:pt x="300" y="233"/>
                </a:lnTo>
                <a:close/>
                <a:moveTo>
                  <a:pt x="300" y="150"/>
                </a:moveTo>
                <a:lnTo>
                  <a:pt x="333" y="150"/>
                </a:lnTo>
                <a:lnTo>
                  <a:pt x="333" y="100"/>
                </a:lnTo>
                <a:lnTo>
                  <a:pt x="300" y="100"/>
                </a:lnTo>
                <a:lnTo>
                  <a:pt x="300" y="150"/>
                </a:lnTo>
                <a:close/>
                <a:moveTo>
                  <a:pt x="100" y="333"/>
                </a:moveTo>
                <a:lnTo>
                  <a:pt x="150" y="333"/>
                </a:lnTo>
                <a:lnTo>
                  <a:pt x="150" y="300"/>
                </a:lnTo>
                <a:lnTo>
                  <a:pt x="100" y="300"/>
                </a:lnTo>
                <a:lnTo>
                  <a:pt x="100" y="333"/>
                </a:lnTo>
                <a:close/>
                <a:moveTo>
                  <a:pt x="183" y="333"/>
                </a:moveTo>
                <a:lnTo>
                  <a:pt x="233" y="333"/>
                </a:lnTo>
                <a:lnTo>
                  <a:pt x="233" y="300"/>
                </a:lnTo>
                <a:lnTo>
                  <a:pt x="183" y="300"/>
                </a:lnTo>
                <a:lnTo>
                  <a:pt x="183" y="333"/>
                </a:lnTo>
                <a:close/>
                <a:moveTo>
                  <a:pt x="233" y="0"/>
                </a:moveTo>
                <a:lnTo>
                  <a:pt x="183" y="0"/>
                </a:lnTo>
                <a:lnTo>
                  <a:pt x="183" y="33"/>
                </a:lnTo>
                <a:lnTo>
                  <a:pt x="233" y="33"/>
                </a:lnTo>
                <a:lnTo>
                  <a:pt x="233" y="0"/>
                </a:lnTo>
                <a:close/>
                <a:moveTo>
                  <a:pt x="150" y="0"/>
                </a:moveTo>
                <a:lnTo>
                  <a:pt x="100" y="0"/>
                </a:lnTo>
                <a:lnTo>
                  <a:pt x="100" y="33"/>
                </a:lnTo>
                <a:lnTo>
                  <a:pt x="150" y="33"/>
                </a:lnTo>
                <a:lnTo>
                  <a:pt x="150" y="0"/>
                </a:lnTo>
                <a:close/>
                <a:moveTo>
                  <a:pt x="216" y="267"/>
                </a:moveTo>
                <a:lnTo>
                  <a:pt x="266" y="267"/>
                </a:lnTo>
                <a:lnTo>
                  <a:pt x="266" y="67"/>
                </a:lnTo>
                <a:lnTo>
                  <a:pt x="216" y="67"/>
                </a:lnTo>
                <a:lnTo>
                  <a:pt x="216" y="267"/>
                </a:lnTo>
                <a:close/>
                <a:moveTo>
                  <a:pt x="116" y="267"/>
                </a:moveTo>
                <a:lnTo>
                  <a:pt x="66" y="267"/>
                </a:lnTo>
                <a:lnTo>
                  <a:pt x="66" y="67"/>
                </a:lnTo>
                <a:lnTo>
                  <a:pt x="116" y="67"/>
                </a:lnTo>
                <a:lnTo>
                  <a:pt x="116" y="133"/>
                </a:lnTo>
                <a:lnTo>
                  <a:pt x="133" y="133"/>
                </a:lnTo>
                <a:lnTo>
                  <a:pt x="133" y="67"/>
                </a:lnTo>
                <a:lnTo>
                  <a:pt x="183" y="67"/>
                </a:lnTo>
                <a:lnTo>
                  <a:pt x="183" y="267"/>
                </a:lnTo>
                <a:lnTo>
                  <a:pt x="133" y="267"/>
                </a:lnTo>
                <a:lnTo>
                  <a:pt x="133" y="200"/>
                </a:lnTo>
                <a:lnTo>
                  <a:pt x="116" y="200"/>
                </a:lnTo>
                <a:lnTo>
                  <a:pt x="116"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03672885-BC1B-4451-B03B-2CF1AC5E133D}"/>
              </a:ext>
            </a:extLst>
          </p:cNvPr>
          <p:cNvSpPr>
            <a:spLocks noChangeAspect="1" noEditPoints="1"/>
          </p:cNvSpPr>
          <p:nvPr/>
        </p:nvSpPr>
        <p:spPr bwMode="auto">
          <a:xfrm>
            <a:off x="1143001" y="4826000"/>
            <a:ext cx="252413" cy="254000"/>
          </a:xfrm>
          <a:custGeom>
            <a:avLst/>
            <a:gdLst>
              <a:gd name="T0" fmla="*/ 183 w 333"/>
              <a:gd name="T1" fmla="*/ 167 h 333"/>
              <a:gd name="T2" fmla="*/ 167 w 333"/>
              <a:gd name="T3" fmla="*/ 183 h 333"/>
              <a:gd name="T4" fmla="*/ 150 w 333"/>
              <a:gd name="T5" fmla="*/ 167 h 333"/>
              <a:gd name="T6" fmla="*/ 167 w 333"/>
              <a:gd name="T7" fmla="*/ 150 h 333"/>
              <a:gd name="T8" fmla="*/ 183 w 333"/>
              <a:gd name="T9" fmla="*/ 167 h 333"/>
              <a:gd name="T10" fmla="*/ 242 w 333"/>
              <a:gd name="T11" fmla="*/ 157 h 333"/>
              <a:gd name="T12" fmla="*/ 278 w 333"/>
              <a:gd name="T13" fmla="*/ 93 h 333"/>
              <a:gd name="T14" fmla="*/ 300 w 333"/>
              <a:gd name="T15" fmla="*/ 167 h 333"/>
              <a:gd name="T16" fmla="*/ 297 w 333"/>
              <a:gd name="T17" fmla="*/ 196 h 333"/>
              <a:gd name="T18" fmla="*/ 242 w 333"/>
              <a:gd name="T19" fmla="*/ 157 h 333"/>
              <a:gd name="T20" fmla="*/ 231 w 333"/>
              <a:gd name="T21" fmla="*/ 283 h 333"/>
              <a:gd name="T22" fmla="*/ 227 w 333"/>
              <a:gd name="T23" fmla="*/ 224 h 333"/>
              <a:gd name="T24" fmla="*/ 291 w 333"/>
              <a:gd name="T25" fmla="*/ 214 h 333"/>
              <a:gd name="T26" fmla="*/ 231 w 333"/>
              <a:gd name="T27" fmla="*/ 283 h 333"/>
              <a:gd name="T28" fmla="*/ 191 w 333"/>
              <a:gd name="T29" fmla="*/ 195 h 333"/>
              <a:gd name="T30" fmla="*/ 194 w 333"/>
              <a:gd name="T31" fmla="*/ 233 h 333"/>
              <a:gd name="T32" fmla="*/ 167 w 333"/>
              <a:gd name="T33" fmla="*/ 207 h 333"/>
              <a:gd name="T34" fmla="*/ 139 w 333"/>
              <a:gd name="T35" fmla="*/ 233 h 333"/>
              <a:gd name="T36" fmla="*/ 142 w 333"/>
              <a:gd name="T37" fmla="*/ 195 h 333"/>
              <a:gd name="T38" fmla="*/ 103 w 333"/>
              <a:gd name="T39" fmla="*/ 189 h 333"/>
              <a:gd name="T40" fmla="*/ 135 w 333"/>
              <a:gd name="T41" fmla="*/ 167 h 333"/>
              <a:gd name="T42" fmla="*/ 116 w 333"/>
              <a:gd name="T43" fmla="*/ 133 h 333"/>
              <a:gd name="T44" fmla="*/ 153 w 333"/>
              <a:gd name="T45" fmla="*/ 145 h 333"/>
              <a:gd name="T46" fmla="*/ 167 w 333"/>
              <a:gd name="T47" fmla="*/ 109 h 333"/>
              <a:gd name="T48" fmla="*/ 180 w 333"/>
              <a:gd name="T49" fmla="*/ 145 h 333"/>
              <a:gd name="T50" fmla="*/ 217 w 333"/>
              <a:gd name="T51" fmla="*/ 133 h 333"/>
              <a:gd name="T52" fmla="*/ 198 w 333"/>
              <a:gd name="T53" fmla="*/ 167 h 333"/>
              <a:gd name="T54" fmla="*/ 230 w 333"/>
              <a:gd name="T55" fmla="*/ 189 h 333"/>
              <a:gd name="T56" fmla="*/ 191 w 333"/>
              <a:gd name="T57" fmla="*/ 195 h 333"/>
              <a:gd name="T58" fmla="*/ 167 w 333"/>
              <a:gd name="T59" fmla="*/ 300 h 333"/>
              <a:gd name="T60" fmla="*/ 125 w 333"/>
              <a:gd name="T61" fmla="*/ 293 h 333"/>
              <a:gd name="T62" fmla="*/ 167 w 333"/>
              <a:gd name="T63" fmla="*/ 253 h 333"/>
              <a:gd name="T64" fmla="*/ 209 w 333"/>
              <a:gd name="T65" fmla="*/ 293 h 333"/>
              <a:gd name="T66" fmla="*/ 167 w 333"/>
              <a:gd name="T67" fmla="*/ 300 h 333"/>
              <a:gd name="T68" fmla="*/ 102 w 333"/>
              <a:gd name="T69" fmla="*/ 283 h 333"/>
              <a:gd name="T70" fmla="*/ 42 w 333"/>
              <a:gd name="T71" fmla="*/ 214 h 333"/>
              <a:gd name="T72" fmla="*/ 107 w 333"/>
              <a:gd name="T73" fmla="*/ 224 h 333"/>
              <a:gd name="T74" fmla="*/ 102 w 333"/>
              <a:gd name="T75" fmla="*/ 283 h 333"/>
              <a:gd name="T76" fmla="*/ 33 w 333"/>
              <a:gd name="T77" fmla="*/ 167 h 333"/>
              <a:gd name="T78" fmla="*/ 56 w 333"/>
              <a:gd name="T79" fmla="*/ 93 h 333"/>
              <a:gd name="T80" fmla="*/ 92 w 333"/>
              <a:gd name="T81" fmla="*/ 157 h 333"/>
              <a:gd name="T82" fmla="*/ 37 w 333"/>
              <a:gd name="T83" fmla="*/ 196 h 333"/>
              <a:gd name="T84" fmla="*/ 33 w 333"/>
              <a:gd name="T85" fmla="*/ 167 h 333"/>
              <a:gd name="T86" fmla="*/ 160 w 333"/>
              <a:gd name="T87" fmla="*/ 34 h 333"/>
              <a:gd name="T88" fmla="*/ 133 w 333"/>
              <a:gd name="T89" fmla="*/ 103 h 333"/>
              <a:gd name="T90" fmla="*/ 64 w 333"/>
              <a:gd name="T91" fmla="*/ 82 h 333"/>
              <a:gd name="T92" fmla="*/ 160 w 333"/>
              <a:gd name="T93" fmla="*/ 34 h 333"/>
              <a:gd name="T94" fmla="*/ 269 w 333"/>
              <a:gd name="T95" fmla="*/ 82 h 333"/>
              <a:gd name="T96" fmla="*/ 200 w 333"/>
              <a:gd name="T97" fmla="*/ 103 h 333"/>
              <a:gd name="T98" fmla="*/ 173 w 333"/>
              <a:gd name="T99" fmla="*/ 34 h 333"/>
              <a:gd name="T100" fmla="*/ 269 w 333"/>
              <a:gd name="T101" fmla="*/ 82 h 333"/>
              <a:gd name="T102" fmla="*/ 167 w 333"/>
              <a:gd name="T103" fmla="*/ 0 h 333"/>
              <a:gd name="T104" fmla="*/ 0 w 333"/>
              <a:gd name="T105" fmla="*/ 167 h 333"/>
              <a:gd name="T106" fmla="*/ 167 w 333"/>
              <a:gd name="T107" fmla="*/ 333 h 333"/>
              <a:gd name="T108" fmla="*/ 333 w 333"/>
              <a:gd name="T109" fmla="*/ 167 h 333"/>
              <a:gd name="T110" fmla="*/ 167 w 333"/>
              <a:gd name="T11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3" h="333">
                <a:moveTo>
                  <a:pt x="183" y="167"/>
                </a:moveTo>
                <a:cubicBezTo>
                  <a:pt x="183" y="176"/>
                  <a:pt x="176" y="183"/>
                  <a:pt x="167" y="183"/>
                </a:cubicBezTo>
                <a:cubicBezTo>
                  <a:pt x="157" y="183"/>
                  <a:pt x="150" y="176"/>
                  <a:pt x="150" y="167"/>
                </a:cubicBezTo>
                <a:cubicBezTo>
                  <a:pt x="150" y="157"/>
                  <a:pt x="157" y="150"/>
                  <a:pt x="167" y="150"/>
                </a:cubicBezTo>
                <a:cubicBezTo>
                  <a:pt x="176" y="150"/>
                  <a:pt x="183" y="157"/>
                  <a:pt x="183" y="167"/>
                </a:cubicBezTo>
                <a:close/>
                <a:moveTo>
                  <a:pt x="242" y="157"/>
                </a:moveTo>
                <a:lnTo>
                  <a:pt x="278" y="93"/>
                </a:lnTo>
                <a:cubicBezTo>
                  <a:pt x="292" y="114"/>
                  <a:pt x="300" y="139"/>
                  <a:pt x="300" y="167"/>
                </a:cubicBezTo>
                <a:cubicBezTo>
                  <a:pt x="300" y="177"/>
                  <a:pt x="299" y="186"/>
                  <a:pt x="297" y="196"/>
                </a:cubicBezTo>
                <a:lnTo>
                  <a:pt x="242" y="157"/>
                </a:lnTo>
                <a:close/>
                <a:moveTo>
                  <a:pt x="231" y="283"/>
                </a:moveTo>
                <a:lnTo>
                  <a:pt x="227" y="224"/>
                </a:lnTo>
                <a:lnTo>
                  <a:pt x="291" y="214"/>
                </a:lnTo>
                <a:cubicBezTo>
                  <a:pt x="280" y="243"/>
                  <a:pt x="259" y="268"/>
                  <a:pt x="231" y="283"/>
                </a:cubicBezTo>
                <a:close/>
                <a:moveTo>
                  <a:pt x="191" y="195"/>
                </a:moveTo>
                <a:cubicBezTo>
                  <a:pt x="192" y="208"/>
                  <a:pt x="193" y="221"/>
                  <a:pt x="194" y="233"/>
                </a:cubicBezTo>
                <a:cubicBezTo>
                  <a:pt x="184" y="224"/>
                  <a:pt x="177" y="217"/>
                  <a:pt x="167" y="207"/>
                </a:cubicBezTo>
                <a:cubicBezTo>
                  <a:pt x="156" y="217"/>
                  <a:pt x="150" y="224"/>
                  <a:pt x="139" y="233"/>
                </a:cubicBezTo>
                <a:cubicBezTo>
                  <a:pt x="140" y="221"/>
                  <a:pt x="141" y="208"/>
                  <a:pt x="142" y="195"/>
                </a:cubicBezTo>
                <a:cubicBezTo>
                  <a:pt x="118" y="192"/>
                  <a:pt x="119" y="192"/>
                  <a:pt x="103" y="189"/>
                </a:cubicBezTo>
                <a:cubicBezTo>
                  <a:pt x="116" y="181"/>
                  <a:pt x="123" y="176"/>
                  <a:pt x="135" y="167"/>
                </a:cubicBezTo>
                <a:cubicBezTo>
                  <a:pt x="120" y="140"/>
                  <a:pt x="123" y="144"/>
                  <a:pt x="116" y="133"/>
                </a:cubicBezTo>
                <a:cubicBezTo>
                  <a:pt x="127" y="136"/>
                  <a:pt x="121" y="134"/>
                  <a:pt x="153" y="145"/>
                </a:cubicBezTo>
                <a:cubicBezTo>
                  <a:pt x="156" y="137"/>
                  <a:pt x="164" y="117"/>
                  <a:pt x="167" y="109"/>
                </a:cubicBezTo>
                <a:cubicBezTo>
                  <a:pt x="170" y="117"/>
                  <a:pt x="177" y="137"/>
                  <a:pt x="180" y="145"/>
                </a:cubicBezTo>
                <a:cubicBezTo>
                  <a:pt x="212" y="134"/>
                  <a:pt x="206" y="136"/>
                  <a:pt x="217" y="133"/>
                </a:cubicBezTo>
                <a:cubicBezTo>
                  <a:pt x="211" y="144"/>
                  <a:pt x="215" y="136"/>
                  <a:pt x="198" y="167"/>
                </a:cubicBezTo>
                <a:cubicBezTo>
                  <a:pt x="210" y="176"/>
                  <a:pt x="218" y="181"/>
                  <a:pt x="230" y="189"/>
                </a:cubicBezTo>
                <a:cubicBezTo>
                  <a:pt x="217" y="191"/>
                  <a:pt x="224" y="190"/>
                  <a:pt x="191" y="195"/>
                </a:cubicBezTo>
                <a:close/>
                <a:moveTo>
                  <a:pt x="167" y="300"/>
                </a:moveTo>
                <a:cubicBezTo>
                  <a:pt x="152" y="300"/>
                  <a:pt x="138" y="298"/>
                  <a:pt x="125" y="293"/>
                </a:cubicBezTo>
                <a:lnTo>
                  <a:pt x="167" y="253"/>
                </a:lnTo>
                <a:lnTo>
                  <a:pt x="209" y="293"/>
                </a:lnTo>
                <a:cubicBezTo>
                  <a:pt x="195" y="298"/>
                  <a:pt x="181" y="300"/>
                  <a:pt x="167" y="300"/>
                </a:cubicBezTo>
                <a:close/>
                <a:moveTo>
                  <a:pt x="102" y="283"/>
                </a:moveTo>
                <a:cubicBezTo>
                  <a:pt x="75" y="268"/>
                  <a:pt x="53" y="243"/>
                  <a:pt x="42" y="214"/>
                </a:cubicBezTo>
                <a:lnTo>
                  <a:pt x="107" y="224"/>
                </a:lnTo>
                <a:lnTo>
                  <a:pt x="102" y="283"/>
                </a:lnTo>
                <a:close/>
                <a:moveTo>
                  <a:pt x="33" y="167"/>
                </a:moveTo>
                <a:cubicBezTo>
                  <a:pt x="33" y="139"/>
                  <a:pt x="42" y="114"/>
                  <a:pt x="56" y="93"/>
                </a:cubicBezTo>
                <a:lnTo>
                  <a:pt x="92" y="157"/>
                </a:lnTo>
                <a:lnTo>
                  <a:pt x="37" y="196"/>
                </a:lnTo>
                <a:cubicBezTo>
                  <a:pt x="35" y="186"/>
                  <a:pt x="33" y="177"/>
                  <a:pt x="33" y="167"/>
                </a:cubicBezTo>
                <a:close/>
                <a:moveTo>
                  <a:pt x="160" y="34"/>
                </a:moveTo>
                <a:lnTo>
                  <a:pt x="133" y="103"/>
                </a:lnTo>
                <a:lnTo>
                  <a:pt x="64" y="82"/>
                </a:lnTo>
                <a:cubicBezTo>
                  <a:pt x="87" y="54"/>
                  <a:pt x="122" y="36"/>
                  <a:pt x="160" y="34"/>
                </a:cubicBezTo>
                <a:close/>
                <a:moveTo>
                  <a:pt x="269" y="82"/>
                </a:moveTo>
                <a:lnTo>
                  <a:pt x="200" y="103"/>
                </a:lnTo>
                <a:lnTo>
                  <a:pt x="173" y="34"/>
                </a:lnTo>
                <a:cubicBezTo>
                  <a:pt x="212" y="36"/>
                  <a:pt x="246" y="54"/>
                  <a:pt x="269" y="82"/>
                </a:cubicBezTo>
                <a:close/>
                <a:moveTo>
                  <a:pt x="167" y="0"/>
                </a:moveTo>
                <a:cubicBezTo>
                  <a:pt x="75" y="0"/>
                  <a:pt x="0" y="75"/>
                  <a:pt x="0" y="167"/>
                </a:cubicBezTo>
                <a:cubicBezTo>
                  <a:pt x="0" y="259"/>
                  <a:pt x="75" y="333"/>
                  <a:pt x="167" y="333"/>
                </a:cubicBezTo>
                <a:cubicBezTo>
                  <a:pt x="259" y="333"/>
                  <a:pt x="333" y="259"/>
                  <a:pt x="333" y="167"/>
                </a:cubicBezTo>
                <a:cubicBezTo>
                  <a:pt x="333"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C04FC63A-1DE1-492F-B7CD-A9BAA364D6BB}"/>
              </a:ext>
            </a:extLst>
          </p:cNvPr>
          <p:cNvSpPr>
            <a:spLocks noChangeAspect="1" noEditPoints="1"/>
          </p:cNvSpPr>
          <p:nvPr/>
        </p:nvSpPr>
        <p:spPr bwMode="auto">
          <a:xfrm>
            <a:off x="655638" y="4826000"/>
            <a:ext cx="222250" cy="254000"/>
          </a:xfrm>
          <a:custGeom>
            <a:avLst/>
            <a:gdLst>
              <a:gd name="T0" fmla="*/ 236 w 294"/>
              <a:gd name="T1" fmla="*/ 100 h 333"/>
              <a:gd name="T2" fmla="*/ 236 w 294"/>
              <a:gd name="T3" fmla="*/ 100 h 333"/>
              <a:gd name="T4" fmla="*/ 95 w 294"/>
              <a:gd name="T5" fmla="*/ 100 h 333"/>
              <a:gd name="T6" fmla="*/ 98 w 294"/>
              <a:gd name="T7" fmla="*/ 133 h 333"/>
              <a:gd name="T8" fmla="*/ 232 w 294"/>
              <a:gd name="T9" fmla="*/ 133 h 333"/>
              <a:gd name="T10" fmla="*/ 222 w 294"/>
              <a:gd name="T11" fmla="*/ 253 h 333"/>
              <a:gd name="T12" fmla="*/ 147 w 294"/>
              <a:gd name="T13" fmla="*/ 274 h 333"/>
              <a:gd name="T14" fmla="*/ 147 w 294"/>
              <a:gd name="T15" fmla="*/ 274 h 333"/>
              <a:gd name="T16" fmla="*/ 147 w 294"/>
              <a:gd name="T17" fmla="*/ 274 h 333"/>
              <a:gd name="T18" fmla="*/ 71 w 294"/>
              <a:gd name="T19" fmla="*/ 247 h 333"/>
              <a:gd name="T20" fmla="*/ 66 w 294"/>
              <a:gd name="T21" fmla="*/ 183 h 333"/>
              <a:gd name="T22" fmla="*/ 103 w 294"/>
              <a:gd name="T23" fmla="*/ 183 h 333"/>
              <a:gd name="T24" fmla="*/ 106 w 294"/>
              <a:gd name="T25" fmla="*/ 218 h 333"/>
              <a:gd name="T26" fmla="*/ 147 w 294"/>
              <a:gd name="T27" fmla="*/ 233 h 333"/>
              <a:gd name="T28" fmla="*/ 147 w 294"/>
              <a:gd name="T29" fmla="*/ 233 h 333"/>
              <a:gd name="T30" fmla="*/ 188 w 294"/>
              <a:gd name="T31" fmla="*/ 218 h 333"/>
              <a:gd name="T32" fmla="*/ 192 w 294"/>
              <a:gd name="T33" fmla="*/ 167 h 333"/>
              <a:gd name="T34" fmla="*/ 65 w 294"/>
              <a:gd name="T35" fmla="*/ 167 h 333"/>
              <a:gd name="T36" fmla="*/ 55 w 294"/>
              <a:gd name="T37" fmla="*/ 67 h 333"/>
              <a:gd name="T38" fmla="*/ 239 w 294"/>
              <a:gd name="T39" fmla="*/ 67 h 333"/>
              <a:gd name="T40" fmla="*/ 236 w 294"/>
              <a:gd name="T41" fmla="*/ 100 h 333"/>
              <a:gd name="T42" fmla="*/ 0 w 294"/>
              <a:gd name="T43" fmla="*/ 0 h 333"/>
              <a:gd name="T44" fmla="*/ 27 w 294"/>
              <a:gd name="T45" fmla="*/ 302 h 333"/>
              <a:gd name="T46" fmla="*/ 147 w 294"/>
              <a:gd name="T47" fmla="*/ 333 h 333"/>
              <a:gd name="T48" fmla="*/ 267 w 294"/>
              <a:gd name="T49" fmla="*/ 302 h 333"/>
              <a:gd name="T50" fmla="*/ 294 w 294"/>
              <a:gd name="T51" fmla="*/ 0 h 333"/>
              <a:gd name="T52" fmla="*/ 0 w 294"/>
              <a:gd name="T5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4" h="333">
                <a:moveTo>
                  <a:pt x="236" y="100"/>
                </a:moveTo>
                <a:lnTo>
                  <a:pt x="236" y="100"/>
                </a:lnTo>
                <a:lnTo>
                  <a:pt x="95" y="100"/>
                </a:lnTo>
                <a:lnTo>
                  <a:pt x="98" y="133"/>
                </a:lnTo>
                <a:lnTo>
                  <a:pt x="232" y="133"/>
                </a:lnTo>
                <a:cubicBezTo>
                  <a:pt x="231" y="163"/>
                  <a:pt x="225" y="224"/>
                  <a:pt x="222" y="253"/>
                </a:cubicBezTo>
                <a:lnTo>
                  <a:pt x="147" y="274"/>
                </a:lnTo>
                <a:lnTo>
                  <a:pt x="147" y="274"/>
                </a:lnTo>
                <a:lnTo>
                  <a:pt x="147" y="274"/>
                </a:lnTo>
                <a:lnTo>
                  <a:pt x="71" y="247"/>
                </a:lnTo>
                <a:lnTo>
                  <a:pt x="66" y="183"/>
                </a:lnTo>
                <a:lnTo>
                  <a:pt x="103" y="183"/>
                </a:lnTo>
                <a:lnTo>
                  <a:pt x="106" y="218"/>
                </a:lnTo>
                <a:lnTo>
                  <a:pt x="147" y="233"/>
                </a:lnTo>
                <a:lnTo>
                  <a:pt x="147" y="233"/>
                </a:lnTo>
                <a:lnTo>
                  <a:pt x="188" y="218"/>
                </a:lnTo>
                <a:lnTo>
                  <a:pt x="192" y="167"/>
                </a:lnTo>
                <a:lnTo>
                  <a:pt x="65" y="167"/>
                </a:lnTo>
                <a:cubicBezTo>
                  <a:pt x="64" y="160"/>
                  <a:pt x="56" y="73"/>
                  <a:pt x="55" y="67"/>
                </a:cubicBezTo>
                <a:lnTo>
                  <a:pt x="239" y="67"/>
                </a:lnTo>
                <a:cubicBezTo>
                  <a:pt x="238" y="78"/>
                  <a:pt x="237" y="89"/>
                  <a:pt x="236" y="100"/>
                </a:cubicBezTo>
                <a:close/>
                <a:moveTo>
                  <a:pt x="0" y="0"/>
                </a:moveTo>
                <a:lnTo>
                  <a:pt x="27" y="302"/>
                </a:lnTo>
                <a:lnTo>
                  <a:pt x="147" y="333"/>
                </a:lnTo>
                <a:lnTo>
                  <a:pt x="267" y="302"/>
                </a:lnTo>
                <a:lnTo>
                  <a:pt x="29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931E4B1A-1B0A-4C8C-BDA8-07FA81113361}"/>
              </a:ext>
            </a:extLst>
          </p:cNvPr>
          <p:cNvSpPr>
            <a:spLocks noChangeAspect="1" noEditPoints="1"/>
          </p:cNvSpPr>
          <p:nvPr/>
        </p:nvSpPr>
        <p:spPr bwMode="auto">
          <a:xfrm>
            <a:off x="5165726" y="4319588"/>
            <a:ext cx="254000" cy="209550"/>
          </a:xfrm>
          <a:custGeom>
            <a:avLst/>
            <a:gdLst>
              <a:gd name="T0" fmla="*/ 72 w 336"/>
              <a:gd name="T1" fmla="*/ 38 h 275"/>
              <a:gd name="T2" fmla="*/ 91 w 336"/>
              <a:gd name="T3" fmla="*/ 84 h 275"/>
              <a:gd name="T4" fmla="*/ 47 w 336"/>
              <a:gd name="T5" fmla="*/ 84 h 275"/>
              <a:gd name="T6" fmla="*/ 72 w 336"/>
              <a:gd name="T7" fmla="*/ 38 h 275"/>
              <a:gd name="T8" fmla="*/ 228 w 336"/>
              <a:gd name="T9" fmla="*/ 117 h 275"/>
              <a:gd name="T10" fmla="*/ 278 w 336"/>
              <a:gd name="T11" fmla="*/ 117 h 275"/>
              <a:gd name="T12" fmla="*/ 186 w 336"/>
              <a:gd name="T13" fmla="*/ 214 h 275"/>
              <a:gd name="T14" fmla="*/ 228 w 336"/>
              <a:gd name="T15" fmla="*/ 117 h 275"/>
              <a:gd name="T16" fmla="*/ 147 w 336"/>
              <a:gd name="T17" fmla="*/ 215 h 275"/>
              <a:gd name="T18" fmla="*/ 53 w 336"/>
              <a:gd name="T19" fmla="*/ 117 h 275"/>
              <a:gd name="T20" fmla="*/ 105 w 336"/>
              <a:gd name="T21" fmla="*/ 117 h 275"/>
              <a:gd name="T22" fmla="*/ 147 w 336"/>
              <a:gd name="T23" fmla="*/ 215 h 275"/>
              <a:gd name="T24" fmla="*/ 127 w 336"/>
              <a:gd name="T25" fmla="*/ 84 h 275"/>
              <a:gd name="T26" fmla="*/ 106 w 336"/>
              <a:gd name="T27" fmla="*/ 34 h 275"/>
              <a:gd name="T28" fmla="*/ 227 w 336"/>
              <a:gd name="T29" fmla="*/ 34 h 275"/>
              <a:gd name="T30" fmla="*/ 206 w 336"/>
              <a:gd name="T31" fmla="*/ 84 h 275"/>
              <a:gd name="T32" fmla="*/ 127 w 336"/>
              <a:gd name="T33" fmla="*/ 84 h 275"/>
              <a:gd name="T34" fmla="*/ 192 w 336"/>
              <a:gd name="T35" fmla="*/ 117 h 275"/>
              <a:gd name="T36" fmla="*/ 167 w 336"/>
              <a:gd name="T37" fmla="*/ 176 h 275"/>
              <a:gd name="T38" fmla="*/ 142 w 336"/>
              <a:gd name="T39" fmla="*/ 117 h 275"/>
              <a:gd name="T40" fmla="*/ 192 w 336"/>
              <a:gd name="T41" fmla="*/ 117 h 275"/>
              <a:gd name="T42" fmla="*/ 289 w 336"/>
              <a:gd name="T43" fmla="*/ 84 h 275"/>
              <a:gd name="T44" fmla="*/ 242 w 336"/>
              <a:gd name="T45" fmla="*/ 84 h 275"/>
              <a:gd name="T46" fmla="*/ 262 w 336"/>
              <a:gd name="T47" fmla="*/ 38 h 275"/>
              <a:gd name="T48" fmla="*/ 289 w 336"/>
              <a:gd name="T49" fmla="*/ 84 h 275"/>
              <a:gd name="T50" fmla="*/ 331 w 336"/>
              <a:gd name="T51" fmla="*/ 88 h 275"/>
              <a:gd name="T52" fmla="*/ 284 w 336"/>
              <a:gd name="T53" fmla="*/ 4 h 275"/>
              <a:gd name="T54" fmla="*/ 276 w 336"/>
              <a:gd name="T55" fmla="*/ 0 h 275"/>
              <a:gd name="T56" fmla="*/ 266 w 336"/>
              <a:gd name="T57" fmla="*/ 0 h 275"/>
              <a:gd name="T58" fmla="*/ 71 w 336"/>
              <a:gd name="T59" fmla="*/ 0 h 275"/>
              <a:gd name="T60" fmla="*/ 61 w 336"/>
              <a:gd name="T61" fmla="*/ 0 h 275"/>
              <a:gd name="T62" fmla="*/ 53 w 336"/>
              <a:gd name="T63" fmla="*/ 4 h 275"/>
              <a:gd name="T64" fmla="*/ 5 w 336"/>
              <a:gd name="T65" fmla="*/ 93 h 275"/>
              <a:gd name="T66" fmla="*/ 7 w 336"/>
              <a:gd name="T67" fmla="*/ 118 h 275"/>
              <a:gd name="T68" fmla="*/ 152 w 336"/>
              <a:gd name="T69" fmla="*/ 268 h 275"/>
              <a:gd name="T70" fmla="*/ 168 w 336"/>
              <a:gd name="T71" fmla="*/ 275 h 275"/>
              <a:gd name="T72" fmla="*/ 184 w 336"/>
              <a:gd name="T73" fmla="*/ 268 h 275"/>
              <a:gd name="T74" fmla="*/ 329 w 336"/>
              <a:gd name="T75" fmla="*/ 114 h 275"/>
              <a:gd name="T76" fmla="*/ 331 w 336"/>
              <a:gd name="T77" fmla="*/ 88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6" h="275">
                <a:moveTo>
                  <a:pt x="72" y="38"/>
                </a:moveTo>
                <a:lnTo>
                  <a:pt x="91" y="84"/>
                </a:lnTo>
                <a:lnTo>
                  <a:pt x="47" y="84"/>
                </a:lnTo>
                <a:lnTo>
                  <a:pt x="72" y="38"/>
                </a:lnTo>
                <a:close/>
                <a:moveTo>
                  <a:pt x="228" y="117"/>
                </a:moveTo>
                <a:lnTo>
                  <a:pt x="278" y="117"/>
                </a:lnTo>
                <a:lnTo>
                  <a:pt x="186" y="214"/>
                </a:lnTo>
                <a:lnTo>
                  <a:pt x="228" y="117"/>
                </a:lnTo>
                <a:close/>
                <a:moveTo>
                  <a:pt x="147" y="215"/>
                </a:moveTo>
                <a:lnTo>
                  <a:pt x="53" y="117"/>
                </a:lnTo>
                <a:lnTo>
                  <a:pt x="105" y="117"/>
                </a:lnTo>
                <a:lnTo>
                  <a:pt x="147" y="215"/>
                </a:lnTo>
                <a:close/>
                <a:moveTo>
                  <a:pt x="127" y="84"/>
                </a:moveTo>
                <a:lnTo>
                  <a:pt x="106" y="34"/>
                </a:lnTo>
                <a:lnTo>
                  <a:pt x="227" y="34"/>
                </a:lnTo>
                <a:lnTo>
                  <a:pt x="206" y="84"/>
                </a:lnTo>
                <a:lnTo>
                  <a:pt x="127" y="84"/>
                </a:lnTo>
                <a:close/>
                <a:moveTo>
                  <a:pt x="192" y="117"/>
                </a:moveTo>
                <a:lnTo>
                  <a:pt x="167" y="176"/>
                </a:lnTo>
                <a:lnTo>
                  <a:pt x="142" y="117"/>
                </a:lnTo>
                <a:lnTo>
                  <a:pt x="192" y="117"/>
                </a:lnTo>
                <a:close/>
                <a:moveTo>
                  <a:pt x="289" y="84"/>
                </a:moveTo>
                <a:lnTo>
                  <a:pt x="242" y="84"/>
                </a:lnTo>
                <a:lnTo>
                  <a:pt x="262" y="38"/>
                </a:lnTo>
                <a:lnTo>
                  <a:pt x="289" y="84"/>
                </a:lnTo>
                <a:close/>
                <a:moveTo>
                  <a:pt x="331" y="88"/>
                </a:moveTo>
                <a:lnTo>
                  <a:pt x="284" y="4"/>
                </a:lnTo>
                <a:cubicBezTo>
                  <a:pt x="282" y="2"/>
                  <a:pt x="279" y="0"/>
                  <a:pt x="276" y="0"/>
                </a:cubicBezTo>
                <a:cubicBezTo>
                  <a:pt x="273" y="0"/>
                  <a:pt x="269" y="0"/>
                  <a:pt x="266" y="0"/>
                </a:cubicBezTo>
                <a:lnTo>
                  <a:pt x="71" y="0"/>
                </a:lnTo>
                <a:cubicBezTo>
                  <a:pt x="67" y="0"/>
                  <a:pt x="64" y="0"/>
                  <a:pt x="61" y="0"/>
                </a:cubicBezTo>
                <a:cubicBezTo>
                  <a:pt x="58" y="0"/>
                  <a:pt x="55" y="1"/>
                  <a:pt x="53" y="4"/>
                </a:cubicBezTo>
                <a:lnTo>
                  <a:pt x="5" y="93"/>
                </a:lnTo>
                <a:cubicBezTo>
                  <a:pt x="0" y="101"/>
                  <a:pt x="0" y="111"/>
                  <a:pt x="7" y="118"/>
                </a:cubicBezTo>
                <a:lnTo>
                  <a:pt x="152" y="268"/>
                </a:lnTo>
                <a:cubicBezTo>
                  <a:pt x="156" y="273"/>
                  <a:pt x="162" y="275"/>
                  <a:pt x="168" y="275"/>
                </a:cubicBezTo>
                <a:cubicBezTo>
                  <a:pt x="174" y="275"/>
                  <a:pt x="180" y="273"/>
                  <a:pt x="184" y="268"/>
                </a:cubicBezTo>
                <a:lnTo>
                  <a:pt x="329" y="114"/>
                </a:lnTo>
                <a:cubicBezTo>
                  <a:pt x="336" y="106"/>
                  <a:pt x="336" y="96"/>
                  <a:pt x="331" y="8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1E4A0309-90B0-48DE-95E4-A77FD1F68B20}"/>
              </a:ext>
            </a:extLst>
          </p:cNvPr>
          <p:cNvSpPr>
            <a:spLocks noChangeAspect="1" noEditPoints="1"/>
          </p:cNvSpPr>
          <p:nvPr/>
        </p:nvSpPr>
        <p:spPr bwMode="auto">
          <a:xfrm>
            <a:off x="4664076" y="4319588"/>
            <a:ext cx="225425" cy="254000"/>
          </a:xfrm>
          <a:custGeom>
            <a:avLst/>
            <a:gdLst>
              <a:gd name="T0" fmla="*/ 199 w 300"/>
              <a:gd name="T1" fmla="*/ 250 h 334"/>
              <a:gd name="T2" fmla="*/ 178 w 300"/>
              <a:gd name="T3" fmla="*/ 267 h 334"/>
              <a:gd name="T4" fmla="*/ 155 w 300"/>
              <a:gd name="T5" fmla="*/ 262 h 334"/>
              <a:gd name="T6" fmla="*/ 133 w 300"/>
              <a:gd name="T7" fmla="*/ 267 h 334"/>
              <a:gd name="T8" fmla="*/ 111 w 300"/>
              <a:gd name="T9" fmla="*/ 250 h 334"/>
              <a:gd name="T10" fmla="*/ 102 w 300"/>
              <a:gd name="T11" fmla="*/ 183 h 334"/>
              <a:gd name="T12" fmla="*/ 131 w 300"/>
              <a:gd name="T13" fmla="*/ 166 h 334"/>
              <a:gd name="T14" fmla="*/ 154 w 300"/>
              <a:gd name="T15" fmla="*/ 172 h 334"/>
              <a:gd name="T16" fmla="*/ 180 w 300"/>
              <a:gd name="T17" fmla="*/ 166 h 334"/>
              <a:gd name="T18" fmla="*/ 205 w 300"/>
              <a:gd name="T19" fmla="*/ 179 h 334"/>
              <a:gd name="T20" fmla="*/ 190 w 300"/>
              <a:gd name="T21" fmla="*/ 204 h 334"/>
              <a:gd name="T22" fmla="*/ 209 w 300"/>
              <a:gd name="T23" fmla="*/ 231 h 334"/>
              <a:gd name="T24" fmla="*/ 199 w 300"/>
              <a:gd name="T25" fmla="*/ 250 h 334"/>
              <a:gd name="T26" fmla="*/ 180 w 300"/>
              <a:gd name="T27" fmla="*/ 134 h 334"/>
              <a:gd name="T28" fmla="*/ 173 w 300"/>
              <a:gd name="T29" fmla="*/ 155 h 334"/>
              <a:gd name="T30" fmla="*/ 153 w 300"/>
              <a:gd name="T31" fmla="*/ 164 h 334"/>
              <a:gd name="T32" fmla="*/ 160 w 300"/>
              <a:gd name="T33" fmla="*/ 144 h 334"/>
              <a:gd name="T34" fmla="*/ 180 w 300"/>
              <a:gd name="T35" fmla="*/ 134 h 334"/>
              <a:gd name="T36" fmla="*/ 100 w 300"/>
              <a:gd name="T37" fmla="*/ 34 h 334"/>
              <a:gd name="T38" fmla="*/ 200 w 300"/>
              <a:gd name="T39" fmla="*/ 34 h 334"/>
              <a:gd name="T40" fmla="*/ 216 w 300"/>
              <a:gd name="T41" fmla="*/ 50 h 334"/>
              <a:gd name="T42" fmla="*/ 216 w 300"/>
              <a:gd name="T43" fmla="*/ 67 h 334"/>
              <a:gd name="T44" fmla="*/ 83 w 300"/>
              <a:gd name="T45" fmla="*/ 67 h 334"/>
              <a:gd name="T46" fmla="*/ 83 w 300"/>
              <a:gd name="T47" fmla="*/ 50 h 334"/>
              <a:gd name="T48" fmla="*/ 100 w 300"/>
              <a:gd name="T49" fmla="*/ 34 h 334"/>
              <a:gd name="T50" fmla="*/ 266 w 300"/>
              <a:gd name="T51" fmla="*/ 67 h 334"/>
              <a:gd name="T52" fmla="*/ 250 w 300"/>
              <a:gd name="T53" fmla="*/ 67 h 334"/>
              <a:gd name="T54" fmla="*/ 250 w 300"/>
              <a:gd name="T55" fmla="*/ 34 h 334"/>
              <a:gd name="T56" fmla="*/ 216 w 300"/>
              <a:gd name="T57" fmla="*/ 0 h 334"/>
              <a:gd name="T58" fmla="*/ 83 w 300"/>
              <a:gd name="T59" fmla="*/ 0 h 334"/>
              <a:gd name="T60" fmla="*/ 50 w 300"/>
              <a:gd name="T61" fmla="*/ 34 h 334"/>
              <a:gd name="T62" fmla="*/ 50 w 300"/>
              <a:gd name="T63" fmla="*/ 67 h 334"/>
              <a:gd name="T64" fmla="*/ 33 w 300"/>
              <a:gd name="T65" fmla="*/ 67 h 334"/>
              <a:gd name="T66" fmla="*/ 0 w 300"/>
              <a:gd name="T67" fmla="*/ 100 h 334"/>
              <a:gd name="T68" fmla="*/ 0 w 300"/>
              <a:gd name="T69" fmla="*/ 300 h 334"/>
              <a:gd name="T70" fmla="*/ 33 w 300"/>
              <a:gd name="T71" fmla="*/ 334 h 334"/>
              <a:gd name="T72" fmla="*/ 266 w 300"/>
              <a:gd name="T73" fmla="*/ 334 h 334"/>
              <a:gd name="T74" fmla="*/ 300 w 300"/>
              <a:gd name="T75" fmla="*/ 300 h 334"/>
              <a:gd name="T76" fmla="*/ 300 w 300"/>
              <a:gd name="T77" fmla="*/ 100 h 334"/>
              <a:gd name="T78" fmla="*/ 266 w 300"/>
              <a:gd name="T79"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0" h="334">
                <a:moveTo>
                  <a:pt x="199" y="250"/>
                </a:moveTo>
                <a:cubicBezTo>
                  <a:pt x="193" y="259"/>
                  <a:pt x="188" y="267"/>
                  <a:pt x="178" y="267"/>
                </a:cubicBezTo>
                <a:cubicBezTo>
                  <a:pt x="169" y="267"/>
                  <a:pt x="166" y="262"/>
                  <a:pt x="155" y="262"/>
                </a:cubicBezTo>
                <a:cubicBezTo>
                  <a:pt x="145" y="262"/>
                  <a:pt x="142" y="267"/>
                  <a:pt x="133" y="267"/>
                </a:cubicBezTo>
                <a:cubicBezTo>
                  <a:pt x="124" y="267"/>
                  <a:pt x="117" y="258"/>
                  <a:pt x="111" y="250"/>
                </a:cubicBezTo>
                <a:cubicBezTo>
                  <a:pt x="99" y="234"/>
                  <a:pt x="90" y="203"/>
                  <a:pt x="102" y="183"/>
                </a:cubicBezTo>
                <a:cubicBezTo>
                  <a:pt x="108" y="173"/>
                  <a:pt x="119" y="166"/>
                  <a:pt x="131" y="166"/>
                </a:cubicBezTo>
                <a:cubicBezTo>
                  <a:pt x="140" y="166"/>
                  <a:pt x="148" y="172"/>
                  <a:pt x="154" y="172"/>
                </a:cubicBezTo>
                <a:cubicBezTo>
                  <a:pt x="159" y="172"/>
                  <a:pt x="169" y="165"/>
                  <a:pt x="180" y="166"/>
                </a:cubicBezTo>
                <a:cubicBezTo>
                  <a:pt x="184" y="166"/>
                  <a:pt x="197" y="168"/>
                  <a:pt x="205" y="179"/>
                </a:cubicBezTo>
                <a:cubicBezTo>
                  <a:pt x="204" y="180"/>
                  <a:pt x="190" y="188"/>
                  <a:pt x="190" y="204"/>
                </a:cubicBezTo>
                <a:cubicBezTo>
                  <a:pt x="190" y="225"/>
                  <a:pt x="209" y="231"/>
                  <a:pt x="209" y="231"/>
                </a:cubicBezTo>
                <a:cubicBezTo>
                  <a:pt x="209" y="232"/>
                  <a:pt x="206" y="241"/>
                  <a:pt x="199" y="250"/>
                </a:cubicBezTo>
                <a:close/>
                <a:moveTo>
                  <a:pt x="180" y="134"/>
                </a:moveTo>
                <a:cubicBezTo>
                  <a:pt x="181" y="141"/>
                  <a:pt x="178" y="149"/>
                  <a:pt x="173" y="155"/>
                </a:cubicBezTo>
                <a:cubicBezTo>
                  <a:pt x="168" y="161"/>
                  <a:pt x="160" y="165"/>
                  <a:pt x="153" y="164"/>
                </a:cubicBezTo>
                <a:cubicBezTo>
                  <a:pt x="151" y="157"/>
                  <a:pt x="155" y="149"/>
                  <a:pt x="160" y="144"/>
                </a:cubicBezTo>
                <a:cubicBezTo>
                  <a:pt x="165" y="138"/>
                  <a:pt x="173" y="134"/>
                  <a:pt x="180" y="134"/>
                </a:cubicBezTo>
                <a:close/>
                <a:moveTo>
                  <a:pt x="100" y="34"/>
                </a:moveTo>
                <a:lnTo>
                  <a:pt x="200" y="34"/>
                </a:lnTo>
                <a:cubicBezTo>
                  <a:pt x="209" y="34"/>
                  <a:pt x="216" y="41"/>
                  <a:pt x="216" y="50"/>
                </a:cubicBezTo>
                <a:lnTo>
                  <a:pt x="216" y="67"/>
                </a:lnTo>
                <a:lnTo>
                  <a:pt x="83" y="67"/>
                </a:lnTo>
                <a:lnTo>
                  <a:pt x="83" y="50"/>
                </a:lnTo>
                <a:cubicBezTo>
                  <a:pt x="83" y="41"/>
                  <a:pt x="90" y="34"/>
                  <a:pt x="100" y="34"/>
                </a:cubicBezTo>
                <a:close/>
                <a:moveTo>
                  <a:pt x="266" y="67"/>
                </a:moveTo>
                <a:lnTo>
                  <a:pt x="250" y="67"/>
                </a:lnTo>
                <a:lnTo>
                  <a:pt x="250" y="34"/>
                </a:lnTo>
                <a:cubicBezTo>
                  <a:pt x="250" y="15"/>
                  <a:pt x="235" y="0"/>
                  <a:pt x="216" y="0"/>
                </a:cubicBezTo>
                <a:lnTo>
                  <a:pt x="83" y="0"/>
                </a:lnTo>
                <a:cubicBezTo>
                  <a:pt x="65" y="0"/>
                  <a:pt x="50" y="15"/>
                  <a:pt x="50" y="34"/>
                </a:cubicBezTo>
                <a:lnTo>
                  <a:pt x="50" y="67"/>
                </a:lnTo>
                <a:lnTo>
                  <a:pt x="33" y="67"/>
                </a:lnTo>
                <a:cubicBezTo>
                  <a:pt x="15" y="67"/>
                  <a:pt x="0" y="82"/>
                  <a:pt x="0" y="100"/>
                </a:cubicBezTo>
                <a:lnTo>
                  <a:pt x="0" y="300"/>
                </a:lnTo>
                <a:cubicBezTo>
                  <a:pt x="0" y="319"/>
                  <a:pt x="15" y="334"/>
                  <a:pt x="33" y="334"/>
                </a:cubicBezTo>
                <a:lnTo>
                  <a:pt x="266" y="334"/>
                </a:lnTo>
                <a:cubicBezTo>
                  <a:pt x="285" y="334"/>
                  <a:pt x="300" y="319"/>
                  <a:pt x="300" y="300"/>
                </a:cubicBezTo>
                <a:lnTo>
                  <a:pt x="300" y="100"/>
                </a:lnTo>
                <a:cubicBezTo>
                  <a:pt x="300" y="82"/>
                  <a:pt x="285" y="67"/>
                  <a:pt x="266"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C3EE9A66-49DF-4B45-AE8D-FA6FBC0E885A}"/>
              </a:ext>
            </a:extLst>
          </p:cNvPr>
          <p:cNvSpPr>
            <a:spLocks noChangeAspect="1" noEditPoints="1"/>
          </p:cNvSpPr>
          <p:nvPr/>
        </p:nvSpPr>
        <p:spPr bwMode="auto">
          <a:xfrm>
            <a:off x="4160838" y="4319588"/>
            <a:ext cx="250825" cy="252413"/>
          </a:xfrm>
          <a:custGeom>
            <a:avLst/>
            <a:gdLst>
              <a:gd name="T0" fmla="*/ 212 w 333"/>
              <a:gd name="T1" fmla="*/ 306 h 332"/>
              <a:gd name="T2" fmla="*/ 198 w 333"/>
              <a:gd name="T3" fmla="*/ 292 h 332"/>
              <a:gd name="T4" fmla="*/ 212 w 333"/>
              <a:gd name="T5" fmla="*/ 277 h 332"/>
              <a:gd name="T6" fmla="*/ 227 w 333"/>
              <a:gd name="T7" fmla="*/ 292 h 332"/>
              <a:gd name="T8" fmla="*/ 212 w 333"/>
              <a:gd name="T9" fmla="*/ 306 h 332"/>
              <a:gd name="T10" fmla="*/ 168 w 333"/>
              <a:gd name="T11" fmla="*/ 332 h 332"/>
              <a:gd name="T12" fmla="*/ 247 w 333"/>
              <a:gd name="T13" fmla="*/ 295 h 332"/>
              <a:gd name="T14" fmla="*/ 247 w 333"/>
              <a:gd name="T15" fmla="*/ 257 h 332"/>
              <a:gd name="T16" fmla="*/ 166 w 333"/>
              <a:gd name="T17" fmla="*/ 257 h 332"/>
              <a:gd name="T18" fmla="*/ 166 w 333"/>
              <a:gd name="T19" fmla="*/ 246 h 332"/>
              <a:gd name="T20" fmla="*/ 279 w 333"/>
              <a:gd name="T21" fmla="*/ 246 h 332"/>
              <a:gd name="T22" fmla="*/ 333 w 333"/>
              <a:gd name="T23" fmla="*/ 166 h 332"/>
              <a:gd name="T24" fmla="*/ 286 w 333"/>
              <a:gd name="T25" fmla="*/ 84 h 332"/>
              <a:gd name="T26" fmla="*/ 258 w 333"/>
              <a:gd name="T27" fmla="*/ 84 h 332"/>
              <a:gd name="T28" fmla="*/ 258 w 333"/>
              <a:gd name="T29" fmla="*/ 124 h 332"/>
              <a:gd name="T30" fmla="*/ 211 w 333"/>
              <a:gd name="T31" fmla="*/ 171 h 332"/>
              <a:gd name="T32" fmla="*/ 131 w 333"/>
              <a:gd name="T33" fmla="*/ 171 h 332"/>
              <a:gd name="T34" fmla="*/ 86 w 333"/>
              <a:gd name="T35" fmla="*/ 214 h 332"/>
              <a:gd name="T36" fmla="*/ 86 w 333"/>
              <a:gd name="T37" fmla="*/ 288 h 332"/>
              <a:gd name="T38" fmla="*/ 168 w 333"/>
              <a:gd name="T39" fmla="*/ 332 h 332"/>
              <a:gd name="T40" fmla="*/ 121 w 333"/>
              <a:gd name="T41" fmla="*/ 26 h 332"/>
              <a:gd name="T42" fmla="*/ 135 w 333"/>
              <a:gd name="T43" fmla="*/ 40 h 332"/>
              <a:gd name="T44" fmla="*/ 121 w 333"/>
              <a:gd name="T45" fmla="*/ 55 h 332"/>
              <a:gd name="T46" fmla="*/ 106 w 333"/>
              <a:gd name="T47" fmla="*/ 40 h 332"/>
              <a:gd name="T48" fmla="*/ 121 w 333"/>
              <a:gd name="T49" fmla="*/ 26 h 332"/>
              <a:gd name="T50" fmla="*/ 165 w 333"/>
              <a:gd name="T51" fmla="*/ 0 h 332"/>
              <a:gd name="T52" fmla="*/ 86 w 333"/>
              <a:gd name="T53" fmla="*/ 37 h 332"/>
              <a:gd name="T54" fmla="*/ 86 w 333"/>
              <a:gd name="T55" fmla="*/ 75 h 332"/>
              <a:gd name="T56" fmla="*/ 167 w 333"/>
              <a:gd name="T57" fmla="*/ 75 h 332"/>
              <a:gd name="T58" fmla="*/ 167 w 333"/>
              <a:gd name="T59" fmla="*/ 86 h 332"/>
              <a:gd name="T60" fmla="*/ 54 w 333"/>
              <a:gd name="T61" fmla="*/ 86 h 332"/>
              <a:gd name="T62" fmla="*/ 0 w 333"/>
              <a:gd name="T63" fmla="*/ 166 h 332"/>
              <a:gd name="T64" fmla="*/ 47 w 333"/>
              <a:gd name="T65" fmla="*/ 248 h 332"/>
              <a:gd name="T66" fmla="*/ 75 w 333"/>
              <a:gd name="T67" fmla="*/ 248 h 332"/>
              <a:gd name="T68" fmla="*/ 75 w 333"/>
              <a:gd name="T69" fmla="*/ 208 h 332"/>
              <a:gd name="T70" fmla="*/ 122 w 333"/>
              <a:gd name="T71" fmla="*/ 161 h 332"/>
              <a:gd name="T72" fmla="*/ 202 w 333"/>
              <a:gd name="T73" fmla="*/ 161 h 332"/>
              <a:gd name="T74" fmla="*/ 247 w 333"/>
              <a:gd name="T75" fmla="*/ 118 h 332"/>
              <a:gd name="T76" fmla="*/ 247 w 333"/>
              <a:gd name="T77" fmla="*/ 44 h 332"/>
              <a:gd name="T78" fmla="*/ 165 w 333"/>
              <a:gd name="T79"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2">
                <a:moveTo>
                  <a:pt x="212" y="306"/>
                </a:moveTo>
                <a:cubicBezTo>
                  <a:pt x="204" y="306"/>
                  <a:pt x="198" y="300"/>
                  <a:pt x="198" y="292"/>
                </a:cubicBezTo>
                <a:cubicBezTo>
                  <a:pt x="198" y="284"/>
                  <a:pt x="204" y="277"/>
                  <a:pt x="212" y="277"/>
                </a:cubicBezTo>
                <a:cubicBezTo>
                  <a:pt x="220" y="277"/>
                  <a:pt x="227" y="284"/>
                  <a:pt x="227" y="292"/>
                </a:cubicBezTo>
                <a:cubicBezTo>
                  <a:pt x="227" y="300"/>
                  <a:pt x="220" y="306"/>
                  <a:pt x="212" y="306"/>
                </a:cubicBezTo>
                <a:close/>
                <a:moveTo>
                  <a:pt x="168" y="332"/>
                </a:moveTo>
                <a:cubicBezTo>
                  <a:pt x="252" y="332"/>
                  <a:pt x="247" y="295"/>
                  <a:pt x="247" y="295"/>
                </a:cubicBezTo>
                <a:lnTo>
                  <a:pt x="247" y="257"/>
                </a:lnTo>
                <a:lnTo>
                  <a:pt x="166" y="257"/>
                </a:lnTo>
                <a:lnTo>
                  <a:pt x="166" y="246"/>
                </a:lnTo>
                <a:lnTo>
                  <a:pt x="279" y="246"/>
                </a:lnTo>
                <a:cubicBezTo>
                  <a:pt x="279" y="246"/>
                  <a:pt x="333" y="252"/>
                  <a:pt x="333" y="166"/>
                </a:cubicBezTo>
                <a:cubicBezTo>
                  <a:pt x="333" y="81"/>
                  <a:pt x="286" y="84"/>
                  <a:pt x="286" y="84"/>
                </a:cubicBezTo>
                <a:lnTo>
                  <a:pt x="258" y="84"/>
                </a:lnTo>
                <a:lnTo>
                  <a:pt x="258" y="124"/>
                </a:lnTo>
                <a:cubicBezTo>
                  <a:pt x="258" y="124"/>
                  <a:pt x="259" y="171"/>
                  <a:pt x="211" y="171"/>
                </a:cubicBezTo>
                <a:lnTo>
                  <a:pt x="131" y="171"/>
                </a:lnTo>
                <a:cubicBezTo>
                  <a:pt x="131" y="171"/>
                  <a:pt x="86" y="170"/>
                  <a:pt x="86" y="214"/>
                </a:cubicBezTo>
                <a:lnTo>
                  <a:pt x="86" y="288"/>
                </a:lnTo>
                <a:cubicBezTo>
                  <a:pt x="86" y="288"/>
                  <a:pt x="79" y="332"/>
                  <a:pt x="168" y="332"/>
                </a:cubicBezTo>
                <a:close/>
                <a:moveTo>
                  <a:pt x="121" y="26"/>
                </a:moveTo>
                <a:cubicBezTo>
                  <a:pt x="129" y="26"/>
                  <a:pt x="135" y="32"/>
                  <a:pt x="135" y="40"/>
                </a:cubicBezTo>
                <a:cubicBezTo>
                  <a:pt x="135" y="48"/>
                  <a:pt x="129" y="55"/>
                  <a:pt x="121" y="55"/>
                </a:cubicBezTo>
                <a:cubicBezTo>
                  <a:pt x="113" y="55"/>
                  <a:pt x="106" y="48"/>
                  <a:pt x="106" y="40"/>
                </a:cubicBezTo>
                <a:cubicBezTo>
                  <a:pt x="106" y="32"/>
                  <a:pt x="113" y="26"/>
                  <a:pt x="121" y="26"/>
                </a:cubicBezTo>
                <a:close/>
                <a:moveTo>
                  <a:pt x="165" y="0"/>
                </a:moveTo>
                <a:cubicBezTo>
                  <a:pt x="81" y="0"/>
                  <a:pt x="86" y="37"/>
                  <a:pt x="86" y="37"/>
                </a:cubicBezTo>
                <a:lnTo>
                  <a:pt x="86" y="75"/>
                </a:lnTo>
                <a:lnTo>
                  <a:pt x="167" y="75"/>
                </a:lnTo>
                <a:lnTo>
                  <a:pt x="167" y="86"/>
                </a:lnTo>
                <a:lnTo>
                  <a:pt x="54" y="86"/>
                </a:lnTo>
                <a:cubicBezTo>
                  <a:pt x="54" y="86"/>
                  <a:pt x="0" y="80"/>
                  <a:pt x="0" y="166"/>
                </a:cubicBezTo>
                <a:cubicBezTo>
                  <a:pt x="0" y="251"/>
                  <a:pt x="47" y="248"/>
                  <a:pt x="47" y="248"/>
                </a:cubicBezTo>
                <a:lnTo>
                  <a:pt x="75" y="248"/>
                </a:lnTo>
                <a:lnTo>
                  <a:pt x="75" y="208"/>
                </a:lnTo>
                <a:cubicBezTo>
                  <a:pt x="75" y="208"/>
                  <a:pt x="74" y="161"/>
                  <a:pt x="122" y="161"/>
                </a:cubicBezTo>
                <a:lnTo>
                  <a:pt x="202" y="161"/>
                </a:lnTo>
                <a:cubicBezTo>
                  <a:pt x="202" y="161"/>
                  <a:pt x="247" y="162"/>
                  <a:pt x="247" y="118"/>
                </a:cubicBezTo>
                <a:lnTo>
                  <a:pt x="247" y="44"/>
                </a:lnTo>
                <a:cubicBezTo>
                  <a:pt x="247" y="44"/>
                  <a:pt x="254" y="0"/>
                  <a:pt x="16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1C749AD7-EA71-4A98-8C3D-62EC4DAECF25}"/>
              </a:ext>
            </a:extLst>
          </p:cNvPr>
          <p:cNvSpPr>
            <a:spLocks noChangeAspect="1" noEditPoints="1"/>
          </p:cNvSpPr>
          <p:nvPr/>
        </p:nvSpPr>
        <p:spPr bwMode="auto">
          <a:xfrm>
            <a:off x="3657601" y="4319588"/>
            <a:ext cx="252413" cy="254000"/>
          </a:xfrm>
          <a:custGeom>
            <a:avLst/>
            <a:gdLst>
              <a:gd name="T0" fmla="*/ 264 w 334"/>
              <a:gd name="T1" fmla="*/ 236 h 334"/>
              <a:gd name="T2" fmla="*/ 231 w 334"/>
              <a:gd name="T3" fmla="*/ 259 h 334"/>
              <a:gd name="T4" fmla="*/ 173 w 334"/>
              <a:gd name="T5" fmla="*/ 247 h 334"/>
              <a:gd name="T6" fmla="*/ 70 w 334"/>
              <a:gd name="T7" fmla="*/ 123 h 334"/>
              <a:gd name="T8" fmla="*/ 104 w 334"/>
              <a:gd name="T9" fmla="*/ 77 h 334"/>
              <a:gd name="T10" fmla="*/ 120 w 334"/>
              <a:gd name="T11" fmla="*/ 85 h 334"/>
              <a:gd name="T12" fmla="*/ 135 w 334"/>
              <a:gd name="T13" fmla="*/ 121 h 334"/>
              <a:gd name="T14" fmla="*/ 123 w 334"/>
              <a:gd name="T15" fmla="*/ 146 h 334"/>
              <a:gd name="T16" fmla="*/ 122 w 334"/>
              <a:gd name="T17" fmla="*/ 156 h 334"/>
              <a:gd name="T18" fmla="*/ 149 w 334"/>
              <a:gd name="T19" fmla="*/ 190 h 334"/>
              <a:gd name="T20" fmla="*/ 188 w 334"/>
              <a:gd name="T21" fmla="*/ 214 h 334"/>
              <a:gd name="T22" fmla="*/ 199 w 334"/>
              <a:gd name="T23" fmla="*/ 212 h 334"/>
              <a:gd name="T24" fmla="*/ 212 w 334"/>
              <a:gd name="T25" fmla="*/ 195 h 334"/>
              <a:gd name="T26" fmla="*/ 224 w 334"/>
              <a:gd name="T27" fmla="*/ 191 h 334"/>
              <a:gd name="T28" fmla="*/ 267 w 334"/>
              <a:gd name="T29" fmla="*/ 213 h 334"/>
              <a:gd name="T30" fmla="*/ 264 w 334"/>
              <a:gd name="T31" fmla="*/ 236 h 334"/>
              <a:gd name="T32" fmla="*/ 167 w 334"/>
              <a:gd name="T33" fmla="*/ 0 h 334"/>
              <a:gd name="T34" fmla="*/ 167 w 334"/>
              <a:gd name="T35" fmla="*/ 0 h 334"/>
              <a:gd name="T36" fmla="*/ 0 w 334"/>
              <a:gd name="T37" fmla="*/ 167 h 334"/>
              <a:gd name="T38" fmla="*/ 32 w 334"/>
              <a:gd name="T39" fmla="*/ 265 h 334"/>
              <a:gd name="T40" fmla="*/ 11 w 334"/>
              <a:gd name="T41" fmla="*/ 327 h 334"/>
              <a:gd name="T42" fmla="*/ 75 w 334"/>
              <a:gd name="T43" fmla="*/ 306 h 334"/>
              <a:gd name="T44" fmla="*/ 167 w 334"/>
              <a:gd name="T45" fmla="*/ 334 h 334"/>
              <a:gd name="T46" fmla="*/ 334 w 334"/>
              <a:gd name="T47" fmla="*/ 167 h 334"/>
              <a:gd name="T48" fmla="*/ 167 w 334"/>
              <a:gd name="T4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334">
                <a:moveTo>
                  <a:pt x="264" y="236"/>
                </a:moveTo>
                <a:cubicBezTo>
                  <a:pt x="260" y="247"/>
                  <a:pt x="244" y="256"/>
                  <a:pt x="231" y="259"/>
                </a:cubicBezTo>
                <a:cubicBezTo>
                  <a:pt x="223" y="261"/>
                  <a:pt x="211" y="262"/>
                  <a:pt x="173" y="247"/>
                </a:cubicBezTo>
                <a:cubicBezTo>
                  <a:pt x="130" y="229"/>
                  <a:pt x="70" y="165"/>
                  <a:pt x="70" y="123"/>
                </a:cubicBezTo>
                <a:cubicBezTo>
                  <a:pt x="70" y="102"/>
                  <a:pt x="83" y="77"/>
                  <a:pt x="104" y="77"/>
                </a:cubicBezTo>
                <a:cubicBezTo>
                  <a:pt x="115" y="77"/>
                  <a:pt x="117" y="77"/>
                  <a:pt x="120" y="85"/>
                </a:cubicBezTo>
                <a:cubicBezTo>
                  <a:pt x="124" y="95"/>
                  <a:pt x="134" y="119"/>
                  <a:pt x="135" y="121"/>
                </a:cubicBezTo>
                <a:cubicBezTo>
                  <a:pt x="140" y="131"/>
                  <a:pt x="131" y="137"/>
                  <a:pt x="123" y="146"/>
                </a:cubicBezTo>
                <a:cubicBezTo>
                  <a:pt x="121" y="148"/>
                  <a:pt x="119" y="151"/>
                  <a:pt x="122" y="156"/>
                </a:cubicBezTo>
                <a:cubicBezTo>
                  <a:pt x="124" y="161"/>
                  <a:pt x="134" y="177"/>
                  <a:pt x="149" y="190"/>
                </a:cubicBezTo>
                <a:cubicBezTo>
                  <a:pt x="167" y="206"/>
                  <a:pt x="182" y="212"/>
                  <a:pt x="188" y="214"/>
                </a:cubicBezTo>
                <a:cubicBezTo>
                  <a:pt x="192" y="215"/>
                  <a:pt x="196" y="215"/>
                  <a:pt x="199" y="212"/>
                </a:cubicBezTo>
                <a:cubicBezTo>
                  <a:pt x="203" y="208"/>
                  <a:pt x="208" y="201"/>
                  <a:pt x="212" y="195"/>
                </a:cubicBezTo>
                <a:cubicBezTo>
                  <a:pt x="216" y="190"/>
                  <a:pt x="220" y="189"/>
                  <a:pt x="224" y="191"/>
                </a:cubicBezTo>
                <a:cubicBezTo>
                  <a:pt x="227" y="192"/>
                  <a:pt x="265" y="210"/>
                  <a:pt x="267" y="213"/>
                </a:cubicBezTo>
                <a:cubicBezTo>
                  <a:pt x="268" y="215"/>
                  <a:pt x="268" y="224"/>
                  <a:pt x="264" y="236"/>
                </a:cubicBezTo>
                <a:close/>
                <a:moveTo>
                  <a:pt x="167" y="0"/>
                </a:moveTo>
                <a:lnTo>
                  <a:pt x="167" y="0"/>
                </a:lnTo>
                <a:cubicBezTo>
                  <a:pt x="75" y="0"/>
                  <a:pt x="0" y="75"/>
                  <a:pt x="0" y="167"/>
                </a:cubicBezTo>
                <a:cubicBezTo>
                  <a:pt x="0" y="203"/>
                  <a:pt x="12" y="237"/>
                  <a:pt x="32" y="265"/>
                </a:cubicBezTo>
                <a:lnTo>
                  <a:pt x="11" y="327"/>
                </a:lnTo>
                <a:lnTo>
                  <a:pt x="75" y="306"/>
                </a:lnTo>
                <a:cubicBezTo>
                  <a:pt x="102" y="323"/>
                  <a:pt x="133" y="334"/>
                  <a:pt x="167" y="334"/>
                </a:cubicBezTo>
                <a:cubicBezTo>
                  <a:pt x="259" y="334"/>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4D41B923-15B6-46A9-B03F-54B51A34A805}"/>
              </a:ext>
            </a:extLst>
          </p:cNvPr>
          <p:cNvSpPr>
            <a:spLocks noChangeAspect="1"/>
          </p:cNvSpPr>
          <p:nvPr/>
        </p:nvSpPr>
        <p:spPr bwMode="auto">
          <a:xfrm>
            <a:off x="3151188" y="4319588"/>
            <a:ext cx="198438" cy="255588"/>
          </a:xfrm>
          <a:custGeom>
            <a:avLst/>
            <a:gdLst>
              <a:gd name="T0" fmla="*/ 140 w 262"/>
              <a:gd name="T1" fmla="*/ 0 h 337"/>
              <a:gd name="T2" fmla="*/ 215 w 262"/>
              <a:gd name="T3" fmla="*/ 88 h 337"/>
              <a:gd name="T4" fmla="*/ 253 w 262"/>
              <a:gd name="T5" fmla="*/ 181 h 337"/>
              <a:gd name="T6" fmla="*/ 217 w 262"/>
              <a:gd name="T7" fmla="*/ 311 h 337"/>
              <a:gd name="T8" fmla="*/ 103 w 262"/>
              <a:gd name="T9" fmla="*/ 332 h 337"/>
              <a:gd name="T10" fmla="*/ 5 w 262"/>
              <a:gd name="T11" fmla="*/ 228 h 337"/>
              <a:gd name="T12" fmla="*/ 75 w 262"/>
              <a:gd name="T13" fmla="*/ 91 h 337"/>
              <a:gd name="T14" fmla="*/ 76 w 262"/>
              <a:gd name="T15" fmla="*/ 91 h 337"/>
              <a:gd name="T16" fmla="*/ 94 w 262"/>
              <a:gd name="T17" fmla="*/ 143 h 337"/>
              <a:gd name="T18" fmla="*/ 140 w 262"/>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2" h="337">
                <a:moveTo>
                  <a:pt x="140" y="0"/>
                </a:moveTo>
                <a:cubicBezTo>
                  <a:pt x="156" y="13"/>
                  <a:pt x="193" y="53"/>
                  <a:pt x="215" y="88"/>
                </a:cubicBezTo>
                <a:cubicBezTo>
                  <a:pt x="233" y="116"/>
                  <a:pt x="247" y="148"/>
                  <a:pt x="253" y="181"/>
                </a:cubicBezTo>
                <a:cubicBezTo>
                  <a:pt x="262" y="229"/>
                  <a:pt x="255" y="283"/>
                  <a:pt x="217" y="311"/>
                </a:cubicBezTo>
                <a:cubicBezTo>
                  <a:pt x="189" y="333"/>
                  <a:pt x="137" y="337"/>
                  <a:pt x="103" y="332"/>
                </a:cubicBezTo>
                <a:cubicBezTo>
                  <a:pt x="40" y="324"/>
                  <a:pt x="0" y="287"/>
                  <a:pt x="5" y="228"/>
                </a:cubicBezTo>
                <a:cubicBezTo>
                  <a:pt x="9" y="179"/>
                  <a:pt x="43" y="126"/>
                  <a:pt x="75" y="91"/>
                </a:cubicBezTo>
                <a:cubicBezTo>
                  <a:pt x="76" y="91"/>
                  <a:pt x="76" y="91"/>
                  <a:pt x="76" y="91"/>
                </a:cubicBezTo>
                <a:cubicBezTo>
                  <a:pt x="76" y="118"/>
                  <a:pt x="90" y="142"/>
                  <a:pt x="94" y="143"/>
                </a:cubicBezTo>
                <a:cubicBezTo>
                  <a:pt x="148" y="102"/>
                  <a:pt x="159" y="51"/>
                  <a:pt x="140" y="0"/>
                </a:cubicBezTo>
                <a:close/>
              </a:path>
            </a:pathLst>
          </a:custGeom>
          <a:solidFill>
            <a:srgbClr val="1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45E21F30-290D-4DE4-A93B-57CD51E3AFDC}"/>
              </a:ext>
            </a:extLst>
          </p:cNvPr>
          <p:cNvSpPr>
            <a:spLocks noChangeAspect="1" noEditPoints="1"/>
          </p:cNvSpPr>
          <p:nvPr/>
        </p:nvSpPr>
        <p:spPr bwMode="auto">
          <a:xfrm>
            <a:off x="2120901" y="4341813"/>
            <a:ext cx="279400" cy="211138"/>
          </a:xfrm>
          <a:custGeom>
            <a:avLst/>
            <a:gdLst>
              <a:gd name="T0" fmla="*/ 177 w 372"/>
              <a:gd name="T1" fmla="*/ 254 h 278"/>
              <a:gd name="T2" fmla="*/ 155 w 372"/>
              <a:gd name="T3" fmla="*/ 233 h 278"/>
              <a:gd name="T4" fmla="*/ 150 w 372"/>
              <a:gd name="T5" fmla="*/ 232 h 278"/>
              <a:gd name="T6" fmla="*/ 88 w 372"/>
              <a:gd name="T7" fmla="*/ 153 h 278"/>
              <a:gd name="T8" fmla="*/ 153 w 372"/>
              <a:gd name="T9" fmla="*/ 116 h 278"/>
              <a:gd name="T10" fmla="*/ 217 w 372"/>
              <a:gd name="T11" fmla="*/ 165 h 278"/>
              <a:gd name="T12" fmla="*/ 233 w 372"/>
              <a:gd name="T13" fmla="*/ 149 h 278"/>
              <a:gd name="T14" fmla="*/ 198 w 372"/>
              <a:gd name="T15" fmla="*/ 115 h 278"/>
              <a:gd name="T16" fmla="*/ 119 w 372"/>
              <a:gd name="T17" fmla="*/ 97 h 278"/>
              <a:gd name="T18" fmla="*/ 64 w 372"/>
              <a:gd name="T19" fmla="*/ 191 h 278"/>
              <a:gd name="T20" fmla="*/ 143 w 372"/>
              <a:gd name="T21" fmla="*/ 255 h 278"/>
              <a:gd name="T22" fmla="*/ 177 w 372"/>
              <a:gd name="T23" fmla="*/ 254 h 278"/>
              <a:gd name="T24" fmla="*/ 185 w 372"/>
              <a:gd name="T25" fmla="*/ 78 h 278"/>
              <a:gd name="T26" fmla="*/ 186 w 372"/>
              <a:gd name="T27" fmla="*/ 79 h 278"/>
              <a:gd name="T28" fmla="*/ 205 w 372"/>
              <a:gd name="T29" fmla="*/ 91 h 278"/>
              <a:gd name="T30" fmla="*/ 207 w 372"/>
              <a:gd name="T31" fmla="*/ 91 h 278"/>
              <a:gd name="T32" fmla="*/ 309 w 372"/>
              <a:gd name="T33" fmla="*/ 108 h 278"/>
              <a:gd name="T34" fmla="*/ 306 w 372"/>
              <a:gd name="T35" fmla="*/ 207 h 278"/>
              <a:gd name="T36" fmla="*/ 195 w 372"/>
              <a:gd name="T37" fmla="*/ 210 h 278"/>
              <a:gd name="T38" fmla="*/ 149 w 372"/>
              <a:gd name="T39" fmla="*/ 164 h 278"/>
              <a:gd name="T40" fmla="*/ 132 w 372"/>
              <a:gd name="T41" fmla="*/ 180 h 278"/>
              <a:gd name="T42" fmla="*/ 234 w 372"/>
              <a:gd name="T43" fmla="*/ 254 h 278"/>
              <a:gd name="T44" fmla="*/ 325 w 372"/>
              <a:gd name="T45" fmla="*/ 218 h 278"/>
              <a:gd name="T46" fmla="*/ 324 w 372"/>
              <a:gd name="T47" fmla="*/ 90 h 278"/>
              <a:gd name="T48" fmla="*/ 185 w 372"/>
              <a:gd name="T49" fmla="*/ 78 h 278"/>
              <a:gd name="T50" fmla="*/ 372 w 372"/>
              <a:gd name="T51" fmla="*/ 149 h 278"/>
              <a:gd name="T52" fmla="*/ 255 w 372"/>
              <a:gd name="T53" fmla="*/ 278 h 278"/>
              <a:gd name="T54" fmla="*/ 136 w 372"/>
              <a:gd name="T55" fmla="*/ 278 h 278"/>
              <a:gd name="T56" fmla="*/ 97 w 372"/>
              <a:gd name="T57" fmla="*/ 79 h 278"/>
              <a:gd name="T58" fmla="*/ 159 w 372"/>
              <a:gd name="T59" fmla="*/ 70 h 278"/>
              <a:gd name="T60" fmla="*/ 160 w 372"/>
              <a:gd name="T61" fmla="*/ 69 h 278"/>
              <a:gd name="T62" fmla="*/ 372 w 372"/>
              <a:gd name="T63" fmla="*/ 14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2" h="278">
                <a:moveTo>
                  <a:pt x="177" y="254"/>
                </a:moveTo>
                <a:cubicBezTo>
                  <a:pt x="174" y="251"/>
                  <a:pt x="161" y="239"/>
                  <a:pt x="155" y="233"/>
                </a:cubicBezTo>
                <a:cubicBezTo>
                  <a:pt x="153" y="232"/>
                  <a:pt x="152" y="231"/>
                  <a:pt x="150" y="232"/>
                </a:cubicBezTo>
                <a:cubicBezTo>
                  <a:pt x="96" y="233"/>
                  <a:pt x="75" y="186"/>
                  <a:pt x="88" y="153"/>
                </a:cubicBezTo>
                <a:cubicBezTo>
                  <a:pt x="98" y="127"/>
                  <a:pt x="126" y="111"/>
                  <a:pt x="153" y="116"/>
                </a:cubicBezTo>
                <a:cubicBezTo>
                  <a:pt x="175" y="120"/>
                  <a:pt x="181" y="129"/>
                  <a:pt x="217" y="165"/>
                </a:cubicBezTo>
                <a:cubicBezTo>
                  <a:pt x="227" y="175"/>
                  <a:pt x="243" y="160"/>
                  <a:pt x="233" y="149"/>
                </a:cubicBezTo>
                <a:cubicBezTo>
                  <a:pt x="221" y="138"/>
                  <a:pt x="210" y="126"/>
                  <a:pt x="198" y="115"/>
                </a:cubicBezTo>
                <a:cubicBezTo>
                  <a:pt x="175" y="94"/>
                  <a:pt x="148" y="88"/>
                  <a:pt x="119" y="97"/>
                </a:cubicBezTo>
                <a:cubicBezTo>
                  <a:pt x="79" y="109"/>
                  <a:pt x="55" y="150"/>
                  <a:pt x="64" y="191"/>
                </a:cubicBezTo>
                <a:cubicBezTo>
                  <a:pt x="73" y="228"/>
                  <a:pt x="105" y="255"/>
                  <a:pt x="143" y="255"/>
                </a:cubicBezTo>
                <a:cubicBezTo>
                  <a:pt x="146" y="255"/>
                  <a:pt x="174" y="255"/>
                  <a:pt x="177" y="254"/>
                </a:cubicBezTo>
                <a:close/>
                <a:moveTo>
                  <a:pt x="185" y="78"/>
                </a:moveTo>
                <a:cubicBezTo>
                  <a:pt x="185" y="79"/>
                  <a:pt x="186" y="79"/>
                  <a:pt x="186" y="79"/>
                </a:cubicBezTo>
                <a:cubicBezTo>
                  <a:pt x="192" y="82"/>
                  <a:pt x="199" y="86"/>
                  <a:pt x="205" y="91"/>
                </a:cubicBezTo>
                <a:cubicBezTo>
                  <a:pt x="206" y="91"/>
                  <a:pt x="207" y="91"/>
                  <a:pt x="207" y="91"/>
                </a:cubicBezTo>
                <a:cubicBezTo>
                  <a:pt x="241" y="69"/>
                  <a:pt x="285" y="76"/>
                  <a:pt x="309" y="108"/>
                </a:cubicBezTo>
                <a:cubicBezTo>
                  <a:pt x="335" y="141"/>
                  <a:pt x="327" y="183"/>
                  <a:pt x="306" y="207"/>
                </a:cubicBezTo>
                <a:cubicBezTo>
                  <a:pt x="273" y="242"/>
                  <a:pt x="223" y="239"/>
                  <a:pt x="195" y="210"/>
                </a:cubicBezTo>
                <a:cubicBezTo>
                  <a:pt x="180" y="195"/>
                  <a:pt x="164" y="179"/>
                  <a:pt x="149" y="164"/>
                </a:cubicBezTo>
                <a:cubicBezTo>
                  <a:pt x="137" y="152"/>
                  <a:pt x="121" y="169"/>
                  <a:pt x="132" y="180"/>
                </a:cubicBezTo>
                <a:cubicBezTo>
                  <a:pt x="187" y="233"/>
                  <a:pt x="196" y="249"/>
                  <a:pt x="234" y="254"/>
                </a:cubicBezTo>
                <a:cubicBezTo>
                  <a:pt x="268" y="258"/>
                  <a:pt x="302" y="246"/>
                  <a:pt x="325" y="218"/>
                </a:cubicBezTo>
                <a:cubicBezTo>
                  <a:pt x="357" y="180"/>
                  <a:pt x="355" y="125"/>
                  <a:pt x="324" y="90"/>
                </a:cubicBezTo>
                <a:cubicBezTo>
                  <a:pt x="284" y="45"/>
                  <a:pt x="223" y="47"/>
                  <a:pt x="185" y="78"/>
                </a:cubicBezTo>
                <a:close/>
                <a:moveTo>
                  <a:pt x="372" y="149"/>
                </a:moveTo>
                <a:cubicBezTo>
                  <a:pt x="372" y="215"/>
                  <a:pt x="331" y="269"/>
                  <a:pt x="255" y="278"/>
                </a:cubicBezTo>
                <a:cubicBezTo>
                  <a:pt x="246" y="278"/>
                  <a:pt x="144" y="278"/>
                  <a:pt x="136" y="278"/>
                </a:cubicBezTo>
                <a:cubicBezTo>
                  <a:pt x="33" y="271"/>
                  <a:pt x="0" y="128"/>
                  <a:pt x="97" y="79"/>
                </a:cubicBezTo>
                <a:cubicBezTo>
                  <a:pt x="115" y="71"/>
                  <a:pt x="136" y="67"/>
                  <a:pt x="159" y="70"/>
                </a:cubicBezTo>
                <a:cubicBezTo>
                  <a:pt x="159" y="70"/>
                  <a:pt x="160" y="70"/>
                  <a:pt x="160" y="69"/>
                </a:cubicBezTo>
                <a:cubicBezTo>
                  <a:pt x="229" y="0"/>
                  <a:pt x="359" y="29"/>
                  <a:pt x="372" y="1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EDA61FC4-CB38-43CE-AF69-922060E612A4}"/>
              </a:ext>
            </a:extLst>
          </p:cNvPr>
          <p:cNvSpPr>
            <a:spLocks noChangeAspect="1" noEditPoints="1"/>
          </p:cNvSpPr>
          <p:nvPr/>
        </p:nvSpPr>
        <p:spPr bwMode="auto">
          <a:xfrm>
            <a:off x="1641476" y="4314825"/>
            <a:ext cx="260350" cy="211138"/>
          </a:xfrm>
          <a:custGeom>
            <a:avLst/>
            <a:gdLst>
              <a:gd name="T0" fmla="*/ 321 w 346"/>
              <a:gd name="T1" fmla="*/ 93 h 278"/>
              <a:gd name="T2" fmla="*/ 230 w 346"/>
              <a:gd name="T3" fmla="*/ 93 h 278"/>
              <a:gd name="T4" fmla="*/ 128 w 346"/>
              <a:gd name="T5" fmla="*/ 196 h 278"/>
              <a:gd name="T6" fmla="*/ 128 w 346"/>
              <a:gd name="T7" fmla="*/ 218 h 278"/>
              <a:gd name="T8" fmla="*/ 151 w 346"/>
              <a:gd name="T9" fmla="*/ 218 h 278"/>
              <a:gd name="T10" fmla="*/ 253 w 346"/>
              <a:gd name="T11" fmla="*/ 116 h 278"/>
              <a:gd name="T12" fmla="*/ 298 w 346"/>
              <a:gd name="T13" fmla="*/ 116 h 278"/>
              <a:gd name="T14" fmla="*/ 298 w 346"/>
              <a:gd name="T15" fmla="*/ 162 h 278"/>
              <a:gd name="T16" fmla="*/ 198 w 346"/>
              <a:gd name="T17" fmla="*/ 262 h 278"/>
              <a:gd name="T18" fmla="*/ 244 w 346"/>
              <a:gd name="T19" fmla="*/ 262 h 278"/>
              <a:gd name="T20" fmla="*/ 321 w 346"/>
              <a:gd name="T21" fmla="*/ 184 h 278"/>
              <a:gd name="T22" fmla="*/ 321 w 346"/>
              <a:gd name="T23" fmla="*/ 93 h 278"/>
              <a:gd name="T24" fmla="*/ 287 w 346"/>
              <a:gd name="T25" fmla="*/ 128 h 278"/>
              <a:gd name="T26" fmla="*/ 264 w 346"/>
              <a:gd name="T27" fmla="*/ 128 h 278"/>
              <a:gd name="T28" fmla="*/ 162 w 346"/>
              <a:gd name="T29" fmla="*/ 230 h 278"/>
              <a:gd name="T30" fmla="*/ 116 w 346"/>
              <a:gd name="T31" fmla="*/ 230 h 278"/>
              <a:gd name="T32" fmla="*/ 94 w 346"/>
              <a:gd name="T33" fmla="*/ 230 h 278"/>
              <a:gd name="T34" fmla="*/ 94 w 346"/>
              <a:gd name="T35" fmla="*/ 253 h 278"/>
              <a:gd name="T36" fmla="*/ 185 w 346"/>
              <a:gd name="T37" fmla="*/ 253 h 278"/>
              <a:gd name="T38" fmla="*/ 287 w 346"/>
              <a:gd name="T39" fmla="*/ 150 h 278"/>
              <a:gd name="T40" fmla="*/ 287 w 346"/>
              <a:gd name="T41" fmla="*/ 128 h 278"/>
              <a:gd name="T42" fmla="*/ 253 w 346"/>
              <a:gd name="T43" fmla="*/ 25 h 278"/>
              <a:gd name="T44" fmla="*/ 162 w 346"/>
              <a:gd name="T45" fmla="*/ 25 h 278"/>
              <a:gd name="T46" fmla="*/ 60 w 346"/>
              <a:gd name="T47" fmla="*/ 128 h 278"/>
              <a:gd name="T48" fmla="*/ 60 w 346"/>
              <a:gd name="T49" fmla="*/ 150 h 278"/>
              <a:gd name="T50" fmla="*/ 82 w 346"/>
              <a:gd name="T51" fmla="*/ 150 h 278"/>
              <a:gd name="T52" fmla="*/ 185 w 346"/>
              <a:gd name="T53" fmla="*/ 48 h 278"/>
              <a:gd name="T54" fmla="*/ 230 w 346"/>
              <a:gd name="T55" fmla="*/ 48 h 278"/>
              <a:gd name="T56" fmla="*/ 253 w 346"/>
              <a:gd name="T57" fmla="*/ 48 h 278"/>
              <a:gd name="T58" fmla="*/ 253 w 346"/>
              <a:gd name="T59" fmla="*/ 25 h 278"/>
              <a:gd name="T60" fmla="*/ 219 w 346"/>
              <a:gd name="T61" fmla="*/ 59 h 278"/>
              <a:gd name="T62" fmla="*/ 196 w 346"/>
              <a:gd name="T63" fmla="*/ 59 h 278"/>
              <a:gd name="T64" fmla="*/ 94 w 346"/>
              <a:gd name="T65" fmla="*/ 162 h 278"/>
              <a:gd name="T66" fmla="*/ 48 w 346"/>
              <a:gd name="T67" fmla="*/ 162 h 278"/>
              <a:gd name="T68" fmla="*/ 48 w 346"/>
              <a:gd name="T69" fmla="*/ 116 h 278"/>
              <a:gd name="T70" fmla="*/ 149 w 346"/>
              <a:gd name="T71" fmla="*/ 16 h 278"/>
              <a:gd name="T72" fmla="*/ 103 w 346"/>
              <a:gd name="T73" fmla="*/ 16 h 278"/>
              <a:gd name="T74" fmla="*/ 26 w 346"/>
              <a:gd name="T75" fmla="*/ 93 h 278"/>
              <a:gd name="T76" fmla="*/ 26 w 346"/>
              <a:gd name="T77" fmla="*/ 184 h 278"/>
              <a:gd name="T78" fmla="*/ 116 w 346"/>
              <a:gd name="T79" fmla="*/ 184 h 278"/>
              <a:gd name="T80" fmla="*/ 219 w 346"/>
              <a:gd name="T81" fmla="*/ 82 h 278"/>
              <a:gd name="T82" fmla="*/ 219 w 346"/>
              <a:gd name="T83" fmla="*/ 5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6" h="278">
                <a:moveTo>
                  <a:pt x="321" y="93"/>
                </a:moveTo>
                <a:cubicBezTo>
                  <a:pt x="296" y="68"/>
                  <a:pt x="255" y="68"/>
                  <a:pt x="230" y="93"/>
                </a:cubicBezTo>
                <a:lnTo>
                  <a:pt x="128" y="196"/>
                </a:lnTo>
                <a:cubicBezTo>
                  <a:pt x="122" y="202"/>
                  <a:pt x="122" y="212"/>
                  <a:pt x="128" y="218"/>
                </a:cubicBezTo>
                <a:cubicBezTo>
                  <a:pt x="134" y="225"/>
                  <a:pt x="144" y="225"/>
                  <a:pt x="151" y="218"/>
                </a:cubicBezTo>
                <a:lnTo>
                  <a:pt x="253" y="116"/>
                </a:lnTo>
                <a:cubicBezTo>
                  <a:pt x="265" y="104"/>
                  <a:pt x="286" y="104"/>
                  <a:pt x="298" y="116"/>
                </a:cubicBezTo>
                <a:cubicBezTo>
                  <a:pt x="311" y="129"/>
                  <a:pt x="311" y="149"/>
                  <a:pt x="298" y="162"/>
                </a:cubicBezTo>
                <a:lnTo>
                  <a:pt x="198" y="262"/>
                </a:lnTo>
                <a:cubicBezTo>
                  <a:pt x="211" y="275"/>
                  <a:pt x="231" y="275"/>
                  <a:pt x="244" y="262"/>
                </a:cubicBezTo>
                <a:lnTo>
                  <a:pt x="321" y="184"/>
                </a:lnTo>
                <a:cubicBezTo>
                  <a:pt x="346" y="159"/>
                  <a:pt x="346" y="119"/>
                  <a:pt x="321" y="93"/>
                </a:cubicBezTo>
                <a:close/>
                <a:moveTo>
                  <a:pt x="287" y="128"/>
                </a:moveTo>
                <a:cubicBezTo>
                  <a:pt x="281" y="121"/>
                  <a:pt x="271" y="121"/>
                  <a:pt x="264" y="128"/>
                </a:cubicBezTo>
                <a:lnTo>
                  <a:pt x="162" y="230"/>
                </a:lnTo>
                <a:cubicBezTo>
                  <a:pt x="149" y="242"/>
                  <a:pt x="129" y="242"/>
                  <a:pt x="116" y="230"/>
                </a:cubicBezTo>
                <a:cubicBezTo>
                  <a:pt x="110" y="224"/>
                  <a:pt x="100" y="224"/>
                  <a:pt x="94" y="230"/>
                </a:cubicBezTo>
                <a:cubicBezTo>
                  <a:pt x="87" y="236"/>
                  <a:pt x="87" y="246"/>
                  <a:pt x="94" y="253"/>
                </a:cubicBezTo>
                <a:cubicBezTo>
                  <a:pt x="119" y="278"/>
                  <a:pt x="160" y="278"/>
                  <a:pt x="185" y="253"/>
                </a:cubicBezTo>
                <a:lnTo>
                  <a:pt x="287" y="150"/>
                </a:lnTo>
                <a:cubicBezTo>
                  <a:pt x="293" y="144"/>
                  <a:pt x="293" y="134"/>
                  <a:pt x="287" y="128"/>
                </a:cubicBezTo>
                <a:close/>
                <a:moveTo>
                  <a:pt x="253" y="25"/>
                </a:moveTo>
                <a:cubicBezTo>
                  <a:pt x="228" y="0"/>
                  <a:pt x="187" y="0"/>
                  <a:pt x="162" y="25"/>
                </a:cubicBezTo>
                <a:lnTo>
                  <a:pt x="60" y="128"/>
                </a:lnTo>
                <a:cubicBezTo>
                  <a:pt x="53" y="134"/>
                  <a:pt x="53" y="144"/>
                  <a:pt x="60" y="150"/>
                </a:cubicBezTo>
                <a:cubicBezTo>
                  <a:pt x="66" y="157"/>
                  <a:pt x="76" y="157"/>
                  <a:pt x="82" y="150"/>
                </a:cubicBezTo>
                <a:lnTo>
                  <a:pt x="185" y="48"/>
                </a:lnTo>
                <a:cubicBezTo>
                  <a:pt x="197" y="35"/>
                  <a:pt x="218" y="35"/>
                  <a:pt x="230" y="48"/>
                </a:cubicBezTo>
                <a:cubicBezTo>
                  <a:pt x="236" y="54"/>
                  <a:pt x="247" y="54"/>
                  <a:pt x="253" y="48"/>
                </a:cubicBezTo>
                <a:cubicBezTo>
                  <a:pt x="259" y="42"/>
                  <a:pt x="259" y="31"/>
                  <a:pt x="253" y="25"/>
                </a:cubicBezTo>
                <a:close/>
                <a:moveTo>
                  <a:pt x="219" y="59"/>
                </a:moveTo>
                <a:cubicBezTo>
                  <a:pt x="213" y="53"/>
                  <a:pt x="202" y="53"/>
                  <a:pt x="196" y="59"/>
                </a:cubicBezTo>
                <a:lnTo>
                  <a:pt x="94" y="162"/>
                </a:lnTo>
                <a:cubicBezTo>
                  <a:pt x="81" y="174"/>
                  <a:pt x="61" y="174"/>
                  <a:pt x="48" y="162"/>
                </a:cubicBezTo>
                <a:cubicBezTo>
                  <a:pt x="36" y="149"/>
                  <a:pt x="36" y="129"/>
                  <a:pt x="48" y="116"/>
                </a:cubicBezTo>
                <a:lnTo>
                  <a:pt x="149" y="16"/>
                </a:lnTo>
                <a:cubicBezTo>
                  <a:pt x="136" y="3"/>
                  <a:pt x="116" y="3"/>
                  <a:pt x="103" y="16"/>
                </a:cubicBezTo>
                <a:lnTo>
                  <a:pt x="26" y="93"/>
                </a:lnTo>
                <a:cubicBezTo>
                  <a:pt x="0" y="119"/>
                  <a:pt x="0" y="159"/>
                  <a:pt x="26" y="184"/>
                </a:cubicBezTo>
                <a:cubicBezTo>
                  <a:pt x="51" y="209"/>
                  <a:pt x="91" y="209"/>
                  <a:pt x="116" y="184"/>
                </a:cubicBezTo>
                <a:lnTo>
                  <a:pt x="219" y="82"/>
                </a:lnTo>
                <a:cubicBezTo>
                  <a:pt x="225" y="76"/>
                  <a:pt x="225" y="66"/>
                  <a:pt x="219" y="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6B0F3234-7176-4FD1-A76B-3014F693575D}"/>
              </a:ext>
            </a:extLst>
          </p:cNvPr>
          <p:cNvSpPr>
            <a:spLocks noChangeAspect="1" noEditPoints="1"/>
          </p:cNvSpPr>
          <p:nvPr/>
        </p:nvSpPr>
        <p:spPr bwMode="auto">
          <a:xfrm>
            <a:off x="1143001" y="4319588"/>
            <a:ext cx="217488" cy="254000"/>
          </a:xfrm>
          <a:custGeom>
            <a:avLst/>
            <a:gdLst>
              <a:gd name="T0" fmla="*/ 0 w 288"/>
              <a:gd name="T1" fmla="*/ 332 h 334"/>
              <a:gd name="T2" fmla="*/ 0 w 288"/>
              <a:gd name="T3" fmla="*/ 334 h 334"/>
              <a:gd name="T4" fmla="*/ 144 w 288"/>
              <a:gd name="T5" fmla="*/ 250 h 334"/>
              <a:gd name="T6" fmla="*/ 196 w 288"/>
              <a:gd name="T7" fmla="*/ 220 h 334"/>
              <a:gd name="T8" fmla="*/ 155 w 288"/>
              <a:gd name="T9" fmla="*/ 179 h 334"/>
              <a:gd name="T10" fmla="*/ 0 w 288"/>
              <a:gd name="T11" fmla="*/ 332 h 334"/>
              <a:gd name="T12" fmla="*/ 211 w 288"/>
              <a:gd name="T13" fmla="*/ 123 h 334"/>
              <a:gd name="T14" fmla="*/ 166 w 288"/>
              <a:gd name="T15" fmla="*/ 167 h 334"/>
              <a:gd name="T16" fmla="*/ 211 w 288"/>
              <a:gd name="T17" fmla="*/ 211 h 334"/>
              <a:gd name="T18" fmla="*/ 288 w 288"/>
              <a:gd name="T19" fmla="*/ 167 h 334"/>
              <a:gd name="T20" fmla="*/ 211 w 288"/>
              <a:gd name="T21" fmla="*/ 123 h 334"/>
              <a:gd name="T22" fmla="*/ 196 w 288"/>
              <a:gd name="T23" fmla="*/ 114 h 334"/>
              <a:gd name="T24" fmla="*/ 144 w 288"/>
              <a:gd name="T25" fmla="*/ 84 h 334"/>
              <a:gd name="T26" fmla="*/ 0 w 288"/>
              <a:gd name="T27" fmla="*/ 0 h 334"/>
              <a:gd name="T28" fmla="*/ 0 w 288"/>
              <a:gd name="T29" fmla="*/ 2 h 334"/>
              <a:gd name="T30" fmla="*/ 155 w 288"/>
              <a:gd name="T31" fmla="*/ 155 h 334"/>
              <a:gd name="T32" fmla="*/ 196 w 288"/>
              <a:gd name="T33" fmla="*/ 114 h 334"/>
              <a:gd name="T34" fmla="*/ 143 w 288"/>
              <a:gd name="T35" fmla="*/ 166 h 334"/>
              <a:gd name="T36" fmla="*/ 0 w 288"/>
              <a:gd name="T37" fmla="*/ 309 h 334"/>
              <a:gd name="T38" fmla="*/ 0 w 288"/>
              <a:gd name="T39" fmla="*/ 167 h 334"/>
              <a:gd name="T40" fmla="*/ 0 w 288"/>
              <a:gd name="T41" fmla="*/ 24 h 334"/>
              <a:gd name="T42" fmla="*/ 143 w 288"/>
              <a:gd name="T43" fmla="*/ 166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334">
                <a:moveTo>
                  <a:pt x="0" y="332"/>
                </a:moveTo>
                <a:lnTo>
                  <a:pt x="0" y="334"/>
                </a:lnTo>
                <a:lnTo>
                  <a:pt x="144" y="250"/>
                </a:lnTo>
                <a:lnTo>
                  <a:pt x="196" y="220"/>
                </a:lnTo>
                <a:lnTo>
                  <a:pt x="155" y="179"/>
                </a:lnTo>
                <a:lnTo>
                  <a:pt x="0" y="332"/>
                </a:lnTo>
                <a:close/>
                <a:moveTo>
                  <a:pt x="211" y="123"/>
                </a:moveTo>
                <a:lnTo>
                  <a:pt x="166" y="167"/>
                </a:lnTo>
                <a:lnTo>
                  <a:pt x="211" y="211"/>
                </a:lnTo>
                <a:lnTo>
                  <a:pt x="288" y="167"/>
                </a:lnTo>
                <a:lnTo>
                  <a:pt x="211" y="123"/>
                </a:lnTo>
                <a:close/>
                <a:moveTo>
                  <a:pt x="196" y="114"/>
                </a:moveTo>
                <a:lnTo>
                  <a:pt x="144" y="84"/>
                </a:lnTo>
                <a:lnTo>
                  <a:pt x="0" y="0"/>
                </a:lnTo>
                <a:lnTo>
                  <a:pt x="0" y="2"/>
                </a:lnTo>
                <a:lnTo>
                  <a:pt x="155" y="155"/>
                </a:lnTo>
                <a:lnTo>
                  <a:pt x="196" y="114"/>
                </a:lnTo>
                <a:close/>
                <a:moveTo>
                  <a:pt x="143" y="166"/>
                </a:moveTo>
                <a:lnTo>
                  <a:pt x="0" y="309"/>
                </a:lnTo>
                <a:lnTo>
                  <a:pt x="0" y="167"/>
                </a:lnTo>
                <a:lnTo>
                  <a:pt x="0" y="24"/>
                </a:lnTo>
                <a:lnTo>
                  <a:pt x="143"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458CF88F-58C0-4793-A75E-39E6E2F32C31}"/>
              </a:ext>
            </a:extLst>
          </p:cNvPr>
          <p:cNvSpPr>
            <a:spLocks noChangeAspect="1"/>
          </p:cNvSpPr>
          <p:nvPr/>
        </p:nvSpPr>
        <p:spPr bwMode="auto">
          <a:xfrm>
            <a:off x="639763" y="4319588"/>
            <a:ext cx="242888" cy="254000"/>
          </a:xfrm>
          <a:custGeom>
            <a:avLst/>
            <a:gdLst>
              <a:gd name="T0" fmla="*/ 252 w 321"/>
              <a:gd name="T1" fmla="*/ 45 h 334"/>
              <a:gd name="T2" fmla="*/ 321 w 321"/>
              <a:gd name="T3" fmla="*/ 175 h 334"/>
              <a:gd name="T4" fmla="*/ 161 w 321"/>
              <a:gd name="T5" fmla="*/ 334 h 334"/>
              <a:gd name="T6" fmla="*/ 0 w 321"/>
              <a:gd name="T7" fmla="*/ 175 h 334"/>
              <a:gd name="T8" fmla="*/ 75 w 321"/>
              <a:gd name="T9" fmla="*/ 41 h 334"/>
              <a:gd name="T10" fmla="*/ 47 w 321"/>
              <a:gd name="T11" fmla="*/ 150 h 334"/>
              <a:gd name="T12" fmla="*/ 111 w 321"/>
              <a:gd name="T13" fmla="*/ 203 h 334"/>
              <a:gd name="T14" fmla="*/ 145 w 321"/>
              <a:gd name="T15" fmla="*/ 140 h 334"/>
              <a:gd name="T16" fmla="*/ 102 w 321"/>
              <a:gd name="T17" fmla="*/ 73 h 334"/>
              <a:gd name="T18" fmla="*/ 118 w 321"/>
              <a:gd name="T19" fmla="*/ 52 h 334"/>
              <a:gd name="T20" fmla="*/ 150 w 321"/>
              <a:gd name="T21" fmla="*/ 85 h 334"/>
              <a:gd name="T22" fmla="*/ 136 w 321"/>
              <a:gd name="T23" fmla="*/ 40 h 334"/>
              <a:gd name="T24" fmla="*/ 163 w 321"/>
              <a:gd name="T25" fmla="*/ 0 h 334"/>
              <a:gd name="T26" fmla="*/ 187 w 321"/>
              <a:gd name="T27" fmla="*/ 39 h 334"/>
              <a:gd name="T28" fmla="*/ 172 w 321"/>
              <a:gd name="T29" fmla="*/ 87 h 334"/>
              <a:gd name="T30" fmla="*/ 204 w 321"/>
              <a:gd name="T31" fmla="*/ 52 h 334"/>
              <a:gd name="T32" fmla="*/ 219 w 321"/>
              <a:gd name="T33" fmla="*/ 72 h 334"/>
              <a:gd name="T34" fmla="*/ 180 w 321"/>
              <a:gd name="T35" fmla="*/ 136 h 334"/>
              <a:gd name="T36" fmla="*/ 212 w 321"/>
              <a:gd name="T37" fmla="*/ 203 h 334"/>
              <a:gd name="T38" fmla="*/ 277 w 321"/>
              <a:gd name="T39" fmla="*/ 150 h 334"/>
              <a:gd name="T40" fmla="*/ 252 w 321"/>
              <a:gd name="T41" fmla="*/ 4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334">
                <a:moveTo>
                  <a:pt x="252" y="45"/>
                </a:moveTo>
                <a:cubicBezTo>
                  <a:pt x="294" y="73"/>
                  <a:pt x="321" y="121"/>
                  <a:pt x="321" y="175"/>
                </a:cubicBezTo>
                <a:cubicBezTo>
                  <a:pt x="321" y="262"/>
                  <a:pt x="249" y="334"/>
                  <a:pt x="161" y="334"/>
                </a:cubicBezTo>
                <a:cubicBezTo>
                  <a:pt x="72" y="334"/>
                  <a:pt x="0" y="262"/>
                  <a:pt x="0" y="175"/>
                </a:cubicBezTo>
                <a:cubicBezTo>
                  <a:pt x="0" y="119"/>
                  <a:pt x="30" y="70"/>
                  <a:pt x="75" y="41"/>
                </a:cubicBezTo>
                <a:cubicBezTo>
                  <a:pt x="60" y="81"/>
                  <a:pt x="36" y="107"/>
                  <a:pt x="47" y="150"/>
                </a:cubicBezTo>
                <a:cubicBezTo>
                  <a:pt x="56" y="186"/>
                  <a:pt x="85" y="210"/>
                  <a:pt x="111" y="203"/>
                </a:cubicBezTo>
                <a:cubicBezTo>
                  <a:pt x="134" y="197"/>
                  <a:pt x="147" y="170"/>
                  <a:pt x="145" y="140"/>
                </a:cubicBezTo>
                <a:cubicBezTo>
                  <a:pt x="142" y="110"/>
                  <a:pt x="124" y="94"/>
                  <a:pt x="102" y="73"/>
                </a:cubicBezTo>
                <a:lnTo>
                  <a:pt x="118" y="52"/>
                </a:lnTo>
                <a:lnTo>
                  <a:pt x="150" y="85"/>
                </a:lnTo>
                <a:lnTo>
                  <a:pt x="136" y="40"/>
                </a:lnTo>
                <a:lnTo>
                  <a:pt x="163" y="0"/>
                </a:lnTo>
                <a:lnTo>
                  <a:pt x="187" y="39"/>
                </a:lnTo>
                <a:lnTo>
                  <a:pt x="172" y="87"/>
                </a:lnTo>
                <a:lnTo>
                  <a:pt x="204" y="52"/>
                </a:lnTo>
                <a:lnTo>
                  <a:pt x="219" y="72"/>
                </a:lnTo>
                <a:cubicBezTo>
                  <a:pt x="202" y="93"/>
                  <a:pt x="180" y="107"/>
                  <a:pt x="180" y="136"/>
                </a:cubicBezTo>
                <a:cubicBezTo>
                  <a:pt x="179" y="160"/>
                  <a:pt x="190" y="197"/>
                  <a:pt x="212" y="203"/>
                </a:cubicBezTo>
                <a:cubicBezTo>
                  <a:pt x="238" y="210"/>
                  <a:pt x="267" y="186"/>
                  <a:pt x="277" y="150"/>
                </a:cubicBezTo>
                <a:cubicBezTo>
                  <a:pt x="286" y="112"/>
                  <a:pt x="264" y="79"/>
                  <a:pt x="252" y="45"/>
                </a:cubicBezTo>
                <a:close/>
              </a:path>
            </a:pathLst>
          </a:custGeom>
          <a:solidFill>
            <a:srgbClr val="1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6B5D8EB2-79EA-4C4D-8E89-B84FB368C9BD}"/>
              </a:ext>
            </a:extLst>
          </p:cNvPr>
          <p:cNvSpPr>
            <a:spLocks noChangeAspect="1" noEditPoints="1"/>
          </p:cNvSpPr>
          <p:nvPr/>
        </p:nvSpPr>
        <p:spPr bwMode="auto">
          <a:xfrm>
            <a:off x="5165726" y="3813175"/>
            <a:ext cx="252413" cy="252413"/>
          </a:xfrm>
          <a:custGeom>
            <a:avLst/>
            <a:gdLst>
              <a:gd name="T0" fmla="*/ 209 w 334"/>
              <a:gd name="T1" fmla="*/ 150 h 333"/>
              <a:gd name="T2" fmla="*/ 188 w 334"/>
              <a:gd name="T3" fmla="*/ 166 h 333"/>
              <a:gd name="T4" fmla="*/ 150 w 334"/>
              <a:gd name="T5" fmla="*/ 166 h 333"/>
              <a:gd name="T6" fmla="*/ 150 w 334"/>
              <a:gd name="T7" fmla="*/ 133 h 333"/>
              <a:gd name="T8" fmla="*/ 188 w 334"/>
              <a:gd name="T9" fmla="*/ 133 h 333"/>
              <a:gd name="T10" fmla="*/ 209 w 334"/>
              <a:gd name="T11" fmla="*/ 150 h 333"/>
              <a:gd name="T12" fmla="*/ 188 w 334"/>
              <a:gd name="T13" fmla="*/ 200 h 333"/>
              <a:gd name="T14" fmla="*/ 150 w 334"/>
              <a:gd name="T15" fmla="*/ 200 h 333"/>
              <a:gd name="T16" fmla="*/ 150 w 334"/>
              <a:gd name="T17" fmla="*/ 233 h 333"/>
              <a:gd name="T18" fmla="*/ 117 w 334"/>
              <a:gd name="T19" fmla="*/ 233 h 333"/>
              <a:gd name="T20" fmla="*/ 117 w 334"/>
              <a:gd name="T21" fmla="*/ 100 h 333"/>
              <a:gd name="T22" fmla="*/ 188 w 334"/>
              <a:gd name="T23" fmla="*/ 100 h 333"/>
              <a:gd name="T24" fmla="*/ 234 w 334"/>
              <a:gd name="T25" fmla="*/ 150 h 333"/>
              <a:gd name="T26" fmla="*/ 188 w 334"/>
              <a:gd name="T27" fmla="*/ 200 h 333"/>
              <a:gd name="T28" fmla="*/ 167 w 334"/>
              <a:gd name="T29" fmla="*/ 0 h 333"/>
              <a:gd name="T30" fmla="*/ 0 w 334"/>
              <a:gd name="T31" fmla="*/ 166 h 333"/>
              <a:gd name="T32" fmla="*/ 167 w 334"/>
              <a:gd name="T33" fmla="*/ 333 h 333"/>
              <a:gd name="T34" fmla="*/ 334 w 334"/>
              <a:gd name="T35" fmla="*/ 166 h 333"/>
              <a:gd name="T36" fmla="*/ 167 w 334"/>
              <a:gd name="T3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333">
                <a:moveTo>
                  <a:pt x="209" y="150"/>
                </a:moveTo>
                <a:cubicBezTo>
                  <a:pt x="209" y="161"/>
                  <a:pt x="200" y="166"/>
                  <a:pt x="188" y="166"/>
                </a:cubicBezTo>
                <a:lnTo>
                  <a:pt x="150" y="166"/>
                </a:lnTo>
                <a:lnTo>
                  <a:pt x="150" y="133"/>
                </a:lnTo>
                <a:lnTo>
                  <a:pt x="188" y="133"/>
                </a:lnTo>
                <a:cubicBezTo>
                  <a:pt x="200" y="133"/>
                  <a:pt x="209" y="138"/>
                  <a:pt x="209" y="150"/>
                </a:cubicBezTo>
                <a:close/>
                <a:moveTo>
                  <a:pt x="188" y="200"/>
                </a:moveTo>
                <a:lnTo>
                  <a:pt x="150" y="200"/>
                </a:lnTo>
                <a:lnTo>
                  <a:pt x="150" y="233"/>
                </a:lnTo>
                <a:lnTo>
                  <a:pt x="117" y="233"/>
                </a:lnTo>
                <a:lnTo>
                  <a:pt x="117" y="100"/>
                </a:lnTo>
                <a:lnTo>
                  <a:pt x="188" y="100"/>
                </a:lnTo>
                <a:cubicBezTo>
                  <a:pt x="213" y="100"/>
                  <a:pt x="234" y="124"/>
                  <a:pt x="234" y="150"/>
                </a:cubicBezTo>
                <a:cubicBezTo>
                  <a:pt x="234" y="174"/>
                  <a:pt x="213" y="183"/>
                  <a:pt x="188" y="200"/>
                </a:cubicBezTo>
                <a:close/>
                <a:moveTo>
                  <a:pt x="167" y="0"/>
                </a:moveTo>
                <a:cubicBezTo>
                  <a:pt x="75" y="0"/>
                  <a:pt x="0" y="74"/>
                  <a:pt x="0" y="166"/>
                </a:cubicBezTo>
                <a:cubicBezTo>
                  <a:pt x="0" y="258"/>
                  <a:pt x="75" y="333"/>
                  <a:pt x="167" y="333"/>
                </a:cubicBezTo>
                <a:cubicBezTo>
                  <a:pt x="259" y="333"/>
                  <a:pt x="334" y="258"/>
                  <a:pt x="334" y="166"/>
                </a:cubicBezTo>
                <a:cubicBezTo>
                  <a:pt x="334" y="74"/>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991417AE-17DE-43BB-B071-779D57F74CBB}"/>
              </a:ext>
            </a:extLst>
          </p:cNvPr>
          <p:cNvSpPr>
            <a:spLocks noChangeAspect="1"/>
          </p:cNvSpPr>
          <p:nvPr/>
        </p:nvSpPr>
        <p:spPr bwMode="auto">
          <a:xfrm>
            <a:off x="4662488" y="3798888"/>
            <a:ext cx="252413" cy="252413"/>
          </a:xfrm>
          <a:custGeom>
            <a:avLst/>
            <a:gdLst>
              <a:gd name="T0" fmla="*/ 169 w 334"/>
              <a:gd name="T1" fmla="*/ 331 h 331"/>
              <a:gd name="T2" fmla="*/ 120 w 334"/>
              <a:gd name="T3" fmla="*/ 313 h 331"/>
              <a:gd name="T4" fmla="*/ 63 w 334"/>
              <a:gd name="T5" fmla="*/ 301 h 331"/>
              <a:gd name="T6" fmla="*/ 48 w 334"/>
              <a:gd name="T7" fmla="*/ 290 h 331"/>
              <a:gd name="T8" fmla="*/ 44 w 334"/>
              <a:gd name="T9" fmla="*/ 280 h 331"/>
              <a:gd name="T10" fmla="*/ 1 w 334"/>
              <a:gd name="T11" fmla="*/ 264 h 331"/>
              <a:gd name="T12" fmla="*/ 4 w 334"/>
              <a:gd name="T13" fmla="*/ 257 h 331"/>
              <a:gd name="T14" fmla="*/ 74 w 334"/>
              <a:gd name="T15" fmla="*/ 198 h 331"/>
              <a:gd name="T16" fmla="*/ 74 w 334"/>
              <a:gd name="T17" fmla="*/ 198 h 331"/>
              <a:gd name="T18" fmla="*/ 76 w 334"/>
              <a:gd name="T19" fmla="*/ 183 h 331"/>
              <a:gd name="T20" fmla="*/ 50 w 334"/>
              <a:gd name="T21" fmla="*/ 169 h 331"/>
              <a:gd name="T22" fmla="*/ 35 w 334"/>
              <a:gd name="T23" fmla="*/ 154 h 331"/>
              <a:gd name="T24" fmla="*/ 53 w 334"/>
              <a:gd name="T25" fmla="*/ 146 h 331"/>
              <a:gd name="T26" fmla="*/ 82 w 334"/>
              <a:gd name="T27" fmla="*/ 147 h 331"/>
              <a:gd name="T28" fmla="*/ 84 w 334"/>
              <a:gd name="T29" fmla="*/ 137 h 331"/>
              <a:gd name="T30" fmla="*/ 85 w 334"/>
              <a:gd name="T31" fmla="*/ 70 h 331"/>
              <a:gd name="T32" fmla="*/ 252 w 334"/>
              <a:gd name="T33" fmla="*/ 70 h 331"/>
              <a:gd name="T34" fmla="*/ 256 w 334"/>
              <a:gd name="T35" fmla="*/ 137 h 331"/>
              <a:gd name="T36" fmla="*/ 256 w 334"/>
              <a:gd name="T37" fmla="*/ 138 h 331"/>
              <a:gd name="T38" fmla="*/ 255 w 334"/>
              <a:gd name="T39" fmla="*/ 147 h 331"/>
              <a:gd name="T40" fmla="*/ 264 w 334"/>
              <a:gd name="T41" fmla="*/ 150 h 331"/>
              <a:gd name="T42" fmla="*/ 280 w 334"/>
              <a:gd name="T43" fmla="*/ 146 h 331"/>
              <a:gd name="T44" fmla="*/ 300 w 334"/>
              <a:gd name="T45" fmla="*/ 155 h 331"/>
              <a:gd name="T46" fmla="*/ 284 w 334"/>
              <a:gd name="T47" fmla="*/ 169 h 331"/>
              <a:gd name="T48" fmla="*/ 259 w 334"/>
              <a:gd name="T49" fmla="*/ 183 h 331"/>
              <a:gd name="T50" fmla="*/ 260 w 334"/>
              <a:gd name="T51" fmla="*/ 198 h 331"/>
              <a:gd name="T52" fmla="*/ 261 w 334"/>
              <a:gd name="T53" fmla="*/ 198 h 331"/>
              <a:gd name="T54" fmla="*/ 331 w 334"/>
              <a:gd name="T55" fmla="*/ 257 h 331"/>
              <a:gd name="T56" fmla="*/ 334 w 334"/>
              <a:gd name="T57" fmla="*/ 261 h 331"/>
              <a:gd name="T58" fmla="*/ 333 w 334"/>
              <a:gd name="T59" fmla="*/ 264 h 331"/>
              <a:gd name="T60" fmla="*/ 291 w 334"/>
              <a:gd name="T61" fmla="*/ 280 h 331"/>
              <a:gd name="T62" fmla="*/ 286 w 334"/>
              <a:gd name="T63" fmla="*/ 290 h 331"/>
              <a:gd name="T64" fmla="*/ 272 w 334"/>
              <a:gd name="T65" fmla="*/ 300 h 331"/>
              <a:gd name="T66" fmla="*/ 214 w 334"/>
              <a:gd name="T67" fmla="*/ 313 h 331"/>
              <a:gd name="T68" fmla="*/ 169 w 334"/>
              <a:gd name="T6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4" h="331">
                <a:moveTo>
                  <a:pt x="169" y="331"/>
                </a:moveTo>
                <a:cubicBezTo>
                  <a:pt x="148" y="331"/>
                  <a:pt x="139" y="326"/>
                  <a:pt x="120" y="313"/>
                </a:cubicBezTo>
                <a:cubicBezTo>
                  <a:pt x="104" y="301"/>
                  <a:pt x="93" y="295"/>
                  <a:pt x="63" y="301"/>
                </a:cubicBezTo>
                <a:cubicBezTo>
                  <a:pt x="51" y="303"/>
                  <a:pt x="51" y="302"/>
                  <a:pt x="48" y="290"/>
                </a:cubicBezTo>
                <a:cubicBezTo>
                  <a:pt x="47" y="284"/>
                  <a:pt x="46" y="280"/>
                  <a:pt x="44" y="280"/>
                </a:cubicBezTo>
                <a:cubicBezTo>
                  <a:pt x="19" y="276"/>
                  <a:pt x="4" y="270"/>
                  <a:pt x="1" y="264"/>
                </a:cubicBezTo>
                <a:cubicBezTo>
                  <a:pt x="0" y="260"/>
                  <a:pt x="1" y="258"/>
                  <a:pt x="4" y="257"/>
                </a:cubicBezTo>
                <a:cubicBezTo>
                  <a:pt x="36" y="252"/>
                  <a:pt x="63" y="225"/>
                  <a:pt x="74" y="198"/>
                </a:cubicBezTo>
                <a:cubicBezTo>
                  <a:pt x="74" y="198"/>
                  <a:pt x="74" y="198"/>
                  <a:pt x="74" y="198"/>
                </a:cubicBezTo>
                <a:cubicBezTo>
                  <a:pt x="77" y="192"/>
                  <a:pt x="78" y="187"/>
                  <a:pt x="76" y="183"/>
                </a:cubicBezTo>
                <a:cubicBezTo>
                  <a:pt x="72" y="174"/>
                  <a:pt x="59" y="172"/>
                  <a:pt x="50" y="169"/>
                </a:cubicBezTo>
                <a:cubicBezTo>
                  <a:pt x="44" y="166"/>
                  <a:pt x="34" y="161"/>
                  <a:pt x="35" y="154"/>
                </a:cubicBezTo>
                <a:cubicBezTo>
                  <a:pt x="36" y="147"/>
                  <a:pt x="47" y="143"/>
                  <a:pt x="53" y="146"/>
                </a:cubicBezTo>
                <a:cubicBezTo>
                  <a:pt x="67" y="152"/>
                  <a:pt x="79" y="150"/>
                  <a:pt x="82" y="147"/>
                </a:cubicBezTo>
                <a:cubicBezTo>
                  <a:pt x="82" y="144"/>
                  <a:pt x="84" y="140"/>
                  <a:pt x="84" y="137"/>
                </a:cubicBezTo>
                <a:cubicBezTo>
                  <a:pt x="84" y="114"/>
                  <a:pt x="78" y="86"/>
                  <a:pt x="85" y="70"/>
                </a:cubicBezTo>
                <a:cubicBezTo>
                  <a:pt x="117" y="0"/>
                  <a:pt x="221" y="0"/>
                  <a:pt x="252" y="70"/>
                </a:cubicBezTo>
                <a:cubicBezTo>
                  <a:pt x="259" y="86"/>
                  <a:pt x="257" y="114"/>
                  <a:pt x="256" y="137"/>
                </a:cubicBezTo>
                <a:lnTo>
                  <a:pt x="256" y="138"/>
                </a:lnTo>
                <a:cubicBezTo>
                  <a:pt x="256" y="141"/>
                  <a:pt x="255" y="144"/>
                  <a:pt x="255" y="147"/>
                </a:cubicBezTo>
                <a:cubicBezTo>
                  <a:pt x="256" y="148"/>
                  <a:pt x="259" y="150"/>
                  <a:pt x="264" y="150"/>
                </a:cubicBezTo>
                <a:cubicBezTo>
                  <a:pt x="269" y="150"/>
                  <a:pt x="274" y="148"/>
                  <a:pt x="280" y="146"/>
                </a:cubicBezTo>
                <a:cubicBezTo>
                  <a:pt x="287" y="142"/>
                  <a:pt x="299" y="147"/>
                  <a:pt x="300" y="155"/>
                </a:cubicBezTo>
                <a:cubicBezTo>
                  <a:pt x="300" y="158"/>
                  <a:pt x="297" y="164"/>
                  <a:pt x="284" y="169"/>
                </a:cubicBezTo>
                <a:cubicBezTo>
                  <a:pt x="275" y="172"/>
                  <a:pt x="263" y="174"/>
                  <a:pt x="259" y="183"/>
                </a:cubicBezTo>
                <a:cubicBezTo>
                  <a:pt x="257" y="187"/>
                  <a:pt x="258" y="192"/>
                  <a:pt x="260" y="198"/>
                </a:cubicBezTo>
                <a:cubicBezTo>
                  <a:pt x="261" y="198"/>
                  <a:pt x="261" y="198"/>
                  <a:pt x="261" y="198"/>
                </a:cubicBezTo>
                <a:cubicBezTo>
                  <a:pt x="261" y="201"/>
                  <a:pt x="283" y="249"/>
                  <a:pt x="331" y="257"/>
                </a:cubicBezTo>
                <a:cubicBezTo>
                  <a:pt x="333" y="258"/>
                  <a:pt x="334" y="259"/>
                  <a:pt x="334" y="261"/>
                </a:cubicBezTo>
                <a:cubicBezTo>
                  <a:pt x="334" y="262"/>
                  <a:pt x="334" y="263"/>
                  <a:pt x="333" y="264"/>
                </a:cubicBezTo>
                <a:cubicBezTo>
                  <a:pt x="331" y="270"/>
                  <a:pt x="316" y="276"/>
                  <a:pt x="291" y="280"/>
                </a:cubicBezTo>
                <a:cubicBezTo>
                  <a:pt x="289" y="280"/>
                  <a:pt x="288" y="284"/>
                  <a:pt x="286" y="290"/>
                </a:cubicBezTo>
                <a:cubicBezTo>
                  <a:pt x="284" y="300"/>
                  <a:pt x="285" y="303"/>
                  <a:pt x="272" y="300"/>
                </a:cubicBezTo>
                <a:cubicBezTo>
                  <a:pt x="242" y="295"/>
                  <a:pt x="230" y="302"/>
                  <a:pt x="214" y="313"/>
                </a:cubicBezTo>
                <a:cubicBezTo>
                  <a:pt x="203" y="321"/>
                  <a:pt x="189" y="331"/>
                  <a:pt x="169" y="3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201A472C-E353-4B7E-8634-F896C5DBC597}"/>
              </a:ext>
            </a:extLst>
          </p:cNvPr>
          <p:cNvSpPr>
            <a:spLocks noChangeAspect="1" noEditPoints="1"/>
          </p:cNvSpPr>
          <p:nvPr/>
        </p:nvSpPr>
        <p:spPr bwMode="auto">
          <a:xfrm>
            <a:off x="4160838" y="3813175"/>
            <a:ext cx="250825" cy="228600"/>
          </a:xfrm>
          <a:custGeom>
            <a:avLst/>
            <a:gdLst>
              <a:gd name="T0" fmla="*/ 99 w 333"/>
              <a:gd name="T1" fmla="*/ 90 h 300"/>
              <a:gd name="T2" fmla="*/ 159 w 333"/>
              <a:gd name="T3" fmla="*/ 146 h 300"/>
              <a:gd name="T4" fmla="*/ 174 w 333"/>
              <a:gd name="T5" fmla="*/ 146 h 300"/>
              <a:gd name="T6" fmla="*/ 233 w 333"/>
              <a:gd name="T7" fmla="*/ 90 h 300"/>
              <a:gd name="T8" fmla="*/ 264 w 333"/>
              <a:gd name="T9" fmla="*/ 121 h 300"/>
              <a:gd name="T10" fmla="*/ 185 w 333"/>
              <a:gd name="T11" fmla="*/ 197 h 300"/>
              <a:gd name="T12" fmla="*/ 148 w 333"/>
              <a:gd name="T13" fmla="*/ 197 h 300"/>
              <a:gd name="T14" fmla="*/ 69 w 333"/>
              <a:gd name="T15" fmla="*/ 121 h 300"/>
              <a:gd name="T16" fmla="*/ 99 w 333"/>
              <a:gd name="T17" fmla="*/ 90 h 300"/>
              <a:gd name="T18" fmla="*/ 29 w 333"/>
              <a:gd name="T19" fmla="*/ 0 h 300"/>
              <a:gd name="T20" fmla="*/ 0 w 333"/>
              <a:gd name="T21" fmla="*/ 30 h 300"/>
              <a:gd name="T22" fmla="*/ 0 w 333"/>
              <a:gd name="T23" fmla="*/ 140 h 300"/>
              <a:gd name="T24" fmla="*/ 166 w 333"/>
              <a:gd name="T25" fmla="*/ 300 h 300"/>
              <a:gd name="T26" fmla="*/ 333 w 333"/>
              <a:gd name="T27" fmla="*/ 140 h 300"/>
              <a:gd name="T28" fmla="*/ 333 w 333"/>
              <a:gd name="T29" fmla="*/ 30 h 300"/>
              <a:gd name="T30" fmla="*/ 303 w 333"/>
              <a:gd name="T31" fmla="*/ 0 h 300"/>
              <a:gd name="T32" fmla="*/ 29 w 333"/>
              <a:gd name="T3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3" h="300">
                <a:moveTo>
                  <a:pt x="99" y="90"/>
                </a:moveTo>
                <a:lnTo>
                  <a:pt x="159" y="146"/>
                </a:lnTo>
                <a:cubicBezTo>
                  <a:pt x="163" y="150"/>
                  <a:pt x="170" y="150"/>
                  <a:pt x="174" y="146"/>
                </a:cubicBezTo>
                <a:lnTo>
                  <a:pt x="233" y="90"/>
                </a:lnTo>
                <a:cubicBezTo>
                  <a:pt x="263" y="77"/>
                  <a:pt x="276" y="111"/>
                  <a:pt x="264" y="121"/>
                </a:cubicBezTo>
                <a:lnTo>
                  <a:pt x="185" y="197"/>
                </a:lnTo>
                <a:cubicBezTo>
                  <a:pt x="175" y="207"/>
                  <a:pt x="158" y="207"/>
                  <a:pt x="148" y="197"/>
                </a:cubicBezTo>
                <a:lnTo>
                  <a:pt x="69" y="121"/>
                </a:lnTo>
                <a:cubicBezTo>
                  <a:pt x="57" y="110"/>
                  <a:pt x="72" y="75"/>
                  <a:pt x="99" y="90"/>
                </a:cubicBezTo>
                <a:close/>
                <a:moveTo>
                  <a:pt x="29" y="0"/>
                </a:moveTo>
                <a:cubicBezTo>
                  <a:pt x="11" y="1"/>
                  <a:pt x="0" y="11"/>
                  <a:pt x="0" y="30"/>
                </a:cubicBezTo>
                <a:lnTo>
                  <a:pt x="0" y="140"/>
                </a:lnTo>
                <a:cubicBezTo>
                  <a:pt x="0" y="230"/>
                  <a:pt x="89" y="300"/>
                  <a:pt x="166" y="300"/>
                </a:cubicBezTo>
                <a:cubicBezTo>
                  <a:pt x="253" y="299"/>
                  <a:pt x="333" y="226"/>
                  <a:pt x="333" y="140"/>
                </a:cubicBezTo>
                <a:lnTo>
                  <a:pt x="333" y="30"/>
                </a:lnTo>
                <a:cubicBezTo>
                  <a:pt x="333" y="11"/>
                  <a:pt x="322" y="1"/>
                  <a:pt x="303" y="0"/>
                </a:cubicBezTo>
                <a:lnTo>
                  <a:pt x="29" y="0"/>
                </a:lnTo>
                <a:close/>
              </a:path>
            </a:pathLst>
          </a:custGeom>
          <a:solidFill>
            <a:srgbClr val="1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E355C9C7-0947-4B2D-95B2-73F8317215BB}"/>
              </a:ext>
            </a:extLst>
          </p:cNvPr>
          <p:cNvSpPr>
            <a:spLocks noChangeAspect="1"/>
          </p:cNvSpPr>
          <p:nvPr/>
        </p:nvSpPr>
        <p:spPr bwMode="auto">
          <a:xfrm>
            <a:off x="3657601" y="3813175"/>
            <a:ext cx="176213" cy="252413"/>
          </a:xfrm>
          <a:custGeom>
            <a:avLst/>
            <a:gdLst>
              <a:gd name="T0" fmla="*/ 232 w 234"/>
              <a:gd name="T1" fmla="*/ 16 h 333"/>
              <a:gd name="T2" fmla="*/ 220 w 234"/>
              <a:gd name="T3" fmla="*/ 71 h 333"/>
              <a:gd name="T4" fmla="*/ 207 w 234"/>
              <a:gd name="T5" fmla="*/ 82 h 333"/>
              <a:gd name="T6" fmla="*/ 108 w 234"/>
              <a:gd name="T7" fmla="*/ 82 h 333"/>
              <a:gd name="T8" fmla="*/ 88 w 234"/>
              <a:gd name="T9" fmla="*/ 102 h 333"/>
              <a:gd name="T10" fmla="*/ 88 w 234"/>
              <a:gd name="T11" fmla="*/ 114 h 333"/>
              <a:gd name="T12" fmla="*/ 108 w 234"/>
              <a:gd name="T13" fmla="*/ 134 h 333"/>
              <a:gd name="T14" fmla="*/ 191 w 234"/>
              <a:gd name="T15" fmla="*/ 134 h 333"/>
              <a:gd name="T16" fmla="*/ 204 w 234"/>
              <a:gd name="T17" fmla="*/ 150 h 333"/>
              <a:gd name="T18" fmla="*/ 193 w 234"/>
              <a:gd name="T19" fmla="*/ 206 h 333"/>
              <a:gd name="T20" fmla="*/ 179 w 234"/>
              <a:gd name="T21" fmla="*/ 217 h 333"/>
              <a:gd name="T22" fmla="*/ 111 w 234"/>
              <a:gd name="T23" fmla="*/ 217 h 333"/>
              <a:gd name="T24" fmla="*/ 85 w 234"/>
              <a:gd name="T25" fmla="*/ 228 h 333"/>
              <a:gd name="T26" fmla="*/ 2 w 234"/>
              <a:gd name="T27" fmla="*/ 332 h 333"/>
              <a:gd name="T28" fmla="*/ 0 w 234"/>
              <a:gd name="T29" fmla="*/ 332 h 333"/>
              <a:gd name="T30" fmla="*/ 0 w 234"/>
              <a:gd name="T31" fmla="*/ 13 h 333"/>
              <a:gd name="T32" fmla="*/ 14 w 234"/>
              <a:gd name="T33" fmla="*/ 0 h 333"/>
              <a:gd name="T34" fmla="*/ 219 w 234"/>
              <a:gd name="T35" fmla="*/ 0 h 333"/>
              <a:gd name="T36" fmla="*/ 232 w 234"/>
              <a:gd name="T37" fmla="*/ 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4" h="333">
                <a:moveTo>
                  <a:pt x="232" y="16"/>
                </a:moveTo>
                <a:lnTo>
                  <a:pt x="220" y="71"/>
                </a:lnTo>
                <a:cubicBezTo>
                  <a:pt x="219" y="77"/>
                  <a:pt x="214" y="82"/>
                  <a:pt x="207" y="82"/>
                </a:cubicBezTo>
                <a:lnTo>
                  <a:pt x="108" y="82"/>
                </a:lnTo>
                <a:cubicBezTo>
                  <a:pt x="97" y="82"/>
                  <a:pt x="88" y="91"/>
                  <a:pt x="88" y="102"/>
                </a:cubicBezTo>
                <a:lnTo>
                  <a:pt x="88" y="114"/>
                </a:lnTo>
                <a:cubicBezTo>
                  <a:pt x="88" y="125"/>
                  <a:pt x="97" y="134"/>
                  <a:pt x="108" y="134"/>
                </a:cubicBezTo>
                <a:lnTo>
                  <a:pt x="191" y="134"/>
                </a:lnTo>
                <a:cubicBezTo>
                  <a:pt x="199" y="134"/>
                  <a:pt x="206" y="142"/>
                  <a:pt x="204" y="150"/>
                </a:cubicBezTo>
                <a:cubicBezTo>
                  <a:pt x="203" y="159"/>
                  <a:pt x="194" y="202"/>
                  <a:pt x="193" y="206"/>
                </a:cubicBezTo>
                <a:cubicBezTo>
                  <a:pt x="192" y="211"/>
                  <a:pt x="187" y="217"/>
                  <a:pt x="179" y="217"/>
                </a:cubicBezTo>
                <a:lnTo>
                  <a:pt x="111" y="217"/>
                </a:lnTo>
                <a:cubicBezTo>
                  <a:pt x="96" y="217"/>
                  <a:pt x="93" y="218"/>
                  <a:pt x="85" y="228"/>
                </a:cubicBezTo>
                <a:cubicBezTo>
                  <a:pt x="77" y="239"/>
                  <a:pt x="2" y="332"/>
                  <a:pt x="2" y="332"/>
                </a:cubicBezTo>
                <a:cubicBezTo>
                  <a:pt x="1" y="333"/>
                  <a:pt x="0" y="333"/>
                  <a:pt x="0" y="332"/>
                </a:cubicBezTo>
                <a:lnTo>
                  <a:pt x="0" y="13"/>
                </a:lnTo>
                <a:cubicBezTo>
                  <a:pt x="0" y="6"/>
                  <a:pt x="7" y="0"/>
                  <a:pt x="14" y="0"/>
                </a:cubicBezTo>
                <a:lnTo>
                  <a:pt x="219" y="0"/>
                </a:lnTo>
                <a:cubicBezTo>
                  <a:pt x="227" y="0"/>
                  <a:pt x="234" y="7"/>
                  <a:pt x="232" y="16"/>
                </a:cubicBezTo>
                <a:close/>
              </a:path>
            </a:pathLst>
          </a:custGeom>
          <a:solidFill>
            <a:srgbClr val="1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C80CC75B-DFA8-4809-9ED9-09844B583618}"/>
              </a:ext>
            </a:extLst>
          </p:cNvPr>
          <p:cNvSpPr>
            <a:spLocks noChangeAspect="1" noEditPoints="1"/>
          </p:cNvSpPr>
          <p:nvPr/>
        </p:nvSpPr>
        <p:spPr bwMode="auto">
          <a:xfrm>
            <a:off x="3154363" y="3813175"/>
            <a:ext cx="252413" cy="255588"/>
          </a:xfrm>
          <a:custGeom>
            <a:avLst/>
            <a:gdLst>
              <a:gd name="T0" fmla="*/ 313 w 334"/>
              <a:gd name="T1" fmla="*/ 87 h 336"/>
              <a:gd name="T2" fmla="*/ 314 w 334"/>
              <a:gd name="T3" fmla="*/ 104 h 336"/>
              <a:gd name="T4" fmla="*/ 251 w 334"/>
              <a:gd name="T5" fmla="*/ 311 h 336"/>
              <a:gd name="T6" fmla="*/ 334 w 334"/>
              <a:gd name="T7" fmla="*/ 167 h 336"/>
              <a:gd name="T8" fmla="*/ 313 w 334"/>
              <a:gd name="T9" fmla="*/ 87 h 336"/>
              <a:gd name="T10" fmla="*/ 170 w 334"/>
              <a:gd name="T11" fmla="*/ 181 h 336"/>
              <a:gd name="T12" fmla="*/ 120 w 334"/>
              <a:gd name="T13" fmla="*/ 327 h 336"/>
              <a:gd name="T14" fmla="*/ 222 w 334"/>
              <a:gd name="T15" fmla="*/ 324 h 336"/>
              <a:gd name="T16" fmla="*/ 221 w 334"/>
              <a:gd name="T17" fmla="*/ 322 h 336"/>
              <a:gd name="T18" fmla="*/ 170 w 334"/>
              <a:gd name="T19" fmla="*/ 181 h 336"/>
              <a:gd name="T20" fmla="*/ 279 w 334"/>
              <a:gd name="T21" fmla="*/ 158 h 336"/>
              <a:gd name="T22" fmla="*/ 266 w 334"/>
              <a:gd name="T23" fmla="*/ 112 h 336"/>
              <a:gd name="T24" fmla="*/ 249 w 334"/>
              <a:gd name="T25" fmla="*/ 73 h 336"/>
              <a:gd name="T26" fmla="*/ 277 w 334"/>
              <a:gd name="T27" fmla="*/ 44 h 336"/>
              <a:gd name="T28" fmla="*/ 279 w 334"/>
              <a:gd name="T29" fmla="*/ 44 h 336"/>
              <a:gd name="T30" fmla="*/ 167 w 334"/>
              <a:gd name="T31" fmla="*/ 0 h 336"/>
              <a:gd name="T32" fmla="*/ 28 w 334"/>
              <a:gd name="T33" fmla="*/ 75 h 336"/>
              <a:gd name="T34" fmla="*/ 83 w 334"/>
              <a:gd name="T35" fmla="*/ 73 h 336"/>
              <a:gd name="T36" fmla="*/ 84 w 334"/>
              <a:gd name="T37" fmla="*/ 87 h 336"/>
              <a:gd name="T38" fmla="*/ 65 w 334"/>
              <a:gd name="T39" fmla="*/ 89 h 336"/>
              <a:gd name="T40" fmla="*/ 125 w 334"/>
              <a:gd name="T41" fmla="*/ 269 h 336"/>
              <a:gd name="T42" fmla="*/ 162 w 334"/>
              <a:gd name="T43" fmla="*/ 160 h 336"/>
              <a:gd name="T44" fmla="*/ 136 w 334"/>
              <a:gd name="T45" fmla="*/ 89 h 336"/>
              <a:gd name="T46" fmla="*/ 118 w 334"/>
              <a:gd name="T47" fmla="*/ 87 h 336"/>
              <a:gd name="T48" fmla="*/ 120 w 334"/>
              <a:gd name="T49" fmla="*/ 73 h 336"/>
              <a:gd name="T50" fmla="*/ 208 w 334"/>
              <a:gd name="T51" fmla="*/ 73 h 336"/>
              <a:gd name="T52" fmla="*/ 209 w 334"/>
              <a:gd name="T53" fmla="*/ 87 h 336"/>
              <a:gd name="T54" fmla="*/ 190 w 334"/>
              <a:gd name="T55" fmla="*/ 89 h 336"/>
              <a:gd name="T56" fmla="*/ 250 w 334"/>
              <a:gd name="T57" fmla="*/ 268 h 336"/>
              <a:gd name="T58" fmla="*/ 279 w 334"/>
              <a:gd name="T59" fmla="*/ 158 h 336"/>
              <a:gd name="T60" fmla="*/ 0 w 334"/>
              <a:gd name="T61" fmla="*/ 167 h 336"/>
              <a:gd name="T62" fmla="*/ 94 w 334"/>
              <a:gd name="T63" fmla="*/ 317 h 336"/>
              <a:gd name="T64" fmla="*/ 15 w 334"/>
              <a:gd name="T65" fmla="*/ 99 h 336"/>
              <a:gd name="T66" fmla="*/ 0 w 334"/>
              <a:gd name="T67" fmla="*/ 16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6">
                <a:moveTo>
                  <a:pt x="313" y="87"/>
                </a:moveTo>
                <a:cubicBezTo>
                  <a:pt x="314" y="92"/>
                  <a:pt x="314" y="98"/>
                  <a:pt x="314" y="104"/>
                </a:cubicBezTo>
                <a:cubicBezTo>
                  <a:pt x="314" y="133"/>
                  <a:pt x="312" y="135"/>
                  <a:pt x="251" y="311"/>
                </a:cubicBezTo>
                <a:cubicBezTo>
                  <a:pt x="300" y="282"/>
                  <a:pt x="334" y="228"/>
                  <a:pt x="334" y="167"/>
                </a:cubicBezTo>
                <a:cubicBezTo>
                  <a:pt x="334" y="138"/>
                  <a:pt x="326" y="110"/>
                  <a:pt x="313" y="87"/>
                </a:cubicBezTo>
                <a:close/>
                <a:moveTo>
                  <a:pt x="170" y="181"/>
                </a:moveTo>
                <a:lnTo>
                  <a:pt x="120" y="327"/>
                </a:lnTo>
                <a:cubicBezTo>
                  <a:pt x="154" y="336"/>
                  <a:pt x="189" y="336"/>
                  <a:pt x="222" y="324"/>
                </a:cubicBezTo>
                <a:cubicBezTo>
                  <a:pt x="222" y="323"/>
                  <a:pt x="221" y="322"/>
                  <a:pt x="221" y="322"/>
                </a:cubicBezTo>
                <a:lnTo>
                  <a:pt x="170" y="181"/>
                </a:lnTo>
                <a:close/>
                <a:moveTo>
                  <a:pt x="279" y="158"/>
                </a:moveTo>
                <a:cubicBezTo>
                  <a:pt x="279" y="138"/>
                  <a:pt x="272" y="123"/>
                  <a:pt x="266" y="112"/>
                </a:cubicBezTo>
                <a:cubicBezTo>
                  <a:pt x="257" y="99"/>
                  <a:pt x="249" y="87"/>
                  <a:pt x="249" y="73"/>
                </a:cubicBezTo>
                <a:cubicBezTo>
                  <a:pt x="249" y="58"/>
                  <a:pt x="261" y="44"/>
                  <a:pt x="277" y="44"/>
                </a:cubicBezTo>
                <a:cubicBezTo>
                  <a:pt x="278" y="44"/>
                  <a:pt x="279" y="44"/>
                  <a:pt x="279" y="44"/>
                </a:cubicBezTo>
                <a:cubicBezTo>
                  <a:pt x="250" y="17"/>
                  <a:pt x="210" y="0"/>
                  <a:pt x="167" y="0"/>
                </a:cubicBezTo>
                <a:cubicBezTo>
                  <a:pt x="109" y="0"/>
                  <a:pt x="57" y="30"/>
                  <a:pt x="28" y="75"/>
                </a:cubicBezTo>
                <a:cubicBezTo>
                  <a:pt x="38" y="75"/>
                  <a:pt x="53" y="76"/>
                  <a:pt x="83" y="73"/>
                </a:cubicBezTo>
                <a:cubicBezTo>
                  <a:pt x="92" y="73"/>
                  <a:pt x="93" y="86"/>
                  <a:pt x="84" y="87"/>
                </a:cubicBezTo>
                <a:cubicBezTo>
                  <a:pt x="84" y="87"/>
                  <a:pt x="75" y="88"/>
                  <a:pt x="65" y="89"/>
                </a:cubicBezTo>
                <a:lnTo>
                  <a:pt x="125" y="269"/>
                </a:lnTo>
                <a:lnTo>
                  <a:pt x="162" y="160"/>
                </a:lnTo>
                <a:lnTo>
                  <a:pt x="136" y="89"/>
                </a:lnTo>
                <a:cubicBezTo>
                  <a:pt x="127" y="88"/>
                  <a:pt x="118" y="87"/>
                  <a:pt x="118" y="87"/>
                </a:cubicBezTo>
                <a:cubicBezTo>
                  <a:pt x="110" y="86"/>
                  <a:pt x="111" y="73"/>
                  <a:pt x="120" y="73"/>
                </a:cubicBezTo>
                <a:cubicBezTo>
                  <a:pt x="154" y="76"/>
                  <a:pt x="172" y="76"/>
                  <a:pt x="208" y="73"/>
                </a:cubicBezTo>
                <a:cubicBezTo>
                  <a:pt x="217" y="73"/>
                  <a:pt x="218" y="86"/>
                  <a:pt x="209" y="87"/>
                </a:cubicBezTo>
                <a:cubicBezTo>
                  <a:pt x="209" y="87"/>
                  <a:pt x="200" y="88"/>
                  <a:pt x="190" y="89"/>
                </a:cubicBezTo>
                <a:lnTo>
                  <a:pt x="250" y="268"/>
                </a:lnTo>
                <a:cubicBezTo>
                  <a:pt x="274" y="188"/>
                  <a:pt x="279" y="175"/>
                  <a:pt x="279" y="158"/>
                </a:cubicBezTo>
                <a:close/>
                <a:moveTo>
                  <a:pt x="0" y="167"/>
                </a:moveTo>
                <a:cubicBezTo>
                  <a:pt x="0" y="233"/>
                  <a:pt x="39" y="290"/>
                  <a:pt x="94" y="317"/>
                </a:cubicBezTo>
                <a:lnTo>
                  <a:pt x="15" y="99"/>
                </a:lnTo>
                <a:cubicBezTo>
                  <a:pt x="5" y="120"/>
                  <a:pt x="0" y="143"/>
                  <a:pt x="0" y="167"/>
                </a:cubicBezTo>
                <a:close/>
              </a:path>
            </a:pathLst>
          </a:custGeom>
          <a:solidFill>
            <a:srgbClr val="1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6D669909-A27E-4E0E-845B-BBA6E8886194}"/>
              </a:ext>
            </a:extLst>
          </p:cNvPr>
          <p:cNvSpPr>
            <a:spLocks noChangeAspect="1" noEditPoints="1"/>
          </p:cNvSpPr>
          <p:nvPr/>
        </p:nvSpPr>
        <p:spPr bwMode="auto">
          <a:xfrm>
            <a:off x="2651126" y="3813175"/>
            <a:ext cx="215900" cy="252413"/>
          </a:xfrm>
          <a:custGeom>
            <a:avLst/>
            <a:gdLst>
              <a:gd name="T0" fmla="*/ 275 w 285"/>
              <a:gd name="T1" fmla="*/ 98 h 333"/>
              <a:gd name="T2" fmla="*/ 110 w 285"/>
              <a:gd name="T3" fmla="*/ 200 h 333"/>
              <a:gd name="T4" fmla="*/ 85 w 285"/>
              <a:gd name="T5" fmla="*/ 333 h 333"/>
              <a:gd name="T6" fmla="*/ 131 w 285"/>
              <a:gd name="T7" fmla="*/ 333 h 333"/>
              <a:gd name="T8" fmla="*/ 144 w 285"/>
              <a:gd name="T9" fmla="*/ 319 h 333"/>
              <a:gd name="T10" fmla="*/ 155 w 285"/>
              <a:gd name="T11" fmla="*/ 248 h 333"/>
              <a:gd name="T12" fmla="*/ 168 w 285"/>
              <a:gd name="T13" fmla="*/ 233 h 333"/>
              <a:gd name="T14" fmla="*/ 281 w 285"/>
              <a:gd name="T15" fmla="*/ 152 h 333"/>
              <a:gd name="T16" fmla="*/ 275 w 285"/>
              <a:gd name="T17" fmla="*/ 98 h 333"/>
              <a:gd name="T18" fmla="*/ 86 w 285"/>
              <a:gd name="T19" fmla="*/ 197 h 333"/>
              <a:gd name="T20" fmla="*/ 68 w 285"/>
              <a:gd name="T21" fmla="*/ 300 h 333"/>
              <a:gd name="T22" fmla="*/ 10 w 285"/>
              <a:gd name="T23" fmla="*/ 300 h 333"/>
              <a:gd name="T24" fmla="*/ 1 w 285"/>
              <a:gd name="T25" fmla="*/ 288 h 333"/>
              <a:gd name="T26" fmla="*/ 44 w 285"/>
              <a:gd name="T27" fmla="*/ 12 h 333"/>
              <a:gd name="T28" fmla="*/ 59 w 285"/>
              <a:gd name="T29" fmla="*/ 0 h 333"/>
              <a:gd name="T30" fmla="*/ 162 w 285"/>
              <a:gd name="T31" fmla="*/ 0 h 333"/>
              <a:gd name="T32" fmla="*/ 256 w 285"/>
              <a:gd name="T33" fmla="*/ 84 h 333"/>
              <a:gd name="T34" fmla="*/ 104 w 285"/>
              <a:gd name="T35" fmla="*/ 183 h 333"/>
              <a:gd name="T36" fmla="*/ 86 w 285"/>
              <a:gd name="T37" fmla="*/ 19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5" h="333">
                <a:moveTo>
                  <a:pt x="275" y="98"/>
                </a:moveTo>
                <a:cubicBezTo>
                  <a:pt x="255" y="185"/>
                  <a:pt x="193" y="200"/>
                  <a:pt x="110" y="200"/>
                </a:cubicBezTo>
                <a:lnTo>
                  <a:pt x="85" y="333"/>
                </a:lnTo>
                <a:lnTo>
                  <a:pt x="131" y="333"/>
                </a:lnTo>
                <a:cubicBezTo>
                  <a:pt x="139" y="333"/>
                  <a:pt x="143" y="327"/>
                  <a:pt x="144" y="319"/>
                </a:cubicBezTo>
                <a:cubicBezTo>
                  <a:pt x="156" y="247"/>
                  <a:pt x="154" y="259"/>
                  <a:pt x="155" y="248"/>
                </a:cubicBezTo>
                <a:cubicBezTo>
                  <a:pt x="156" y="241"/>
                  <a:pt x="162" y="233"/>
                  <a:pt x="168" y="233"/>
                </a:cubicBezTo>
                <a:cubicBezTo>
                  <a:pt x="229" y="233"/>
                  <a:pt x="269" y="215"/>
                  <a:pt x="281" y="152"/>
                </a:cubicBezTo>
                <a:cubicBezTo>
                  <a:pt x="285" y="130"/>
                  <a:pt x="284" y="113"/>
                  <a:pt x="275" y="98"/>
                </a:cubicBezTo>
                <a:close/>
                <a:moveTo>
                  <a:pt x="86" y="197"/>
                </a:moveTo>
                <a:lnTo>
                  <a:pt x="68" y="300"/>
                </a:lnTo>
                <a:lnTo>
                  <a:pt x="10" y="300"/>
                </a:lnTo>
                <a:cubicBezTo>
                  <a:pt x="4" y="300"/>
                  <a:pt x="0" y="293"/>
                  <a:pt x="1" y="288"/>
                </a:cubicBezTo>
                <a:lnTo>
                  <a:pt x="44" y="12"/>
                </a:lnTo>
                <a:cubicBezTo>
                  <a:pt x="45" y="5"/>
                  <a:pt x="52" y="0"/>
                  <a:pt x="59" y="0"/>
                </a:cubicBezTo>
                <a:lnTo>
                  <a:pt x="162" y="0"/>
                </a:lnTo>
                <a:cubicBezTo>
                  <a:pt x="224" y="0"/>
                  <a:pt x="265" y="23"/>
                  <a:pt x="256" y="84"/>
                </a:cubicBezTo>
                <a:cubicBezTo>
                  <a:pt x="239" y="192"/>
                  <a:pt x="146" y="183"/>
                  <a:pt x="104" y="183"/>
                </a:cubicBezTo>
                <a:cubicBezTo>
                  <a:pt x="97" y="183"/>
                  <a:pt x="87" y="190"/>
                  <a:pt x="86" y="1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CC4509E9-7734-41D1-9100-2A0E824A0543}"/>
              </a:ext>
            </a:extLst>
          </p:cNvPr>
          <p:cNvSpPr>
            <a:spLocks noChangeAspect="1"/>
          </p:cNvSpPr>
          <p:nvPr/>
        </p:nvSpPr>
        <p:spPr bwMode="auto">
          <a:xfrm>
            <a:off x="2149476" y="3768725"/>
            <a:ext cx="265113" cy="306388"/>
          </a:xfrm>
          <a:custGeom>
            <a:avLst/>
            <a:gdLst>
              <a:gd name="T0" fmla="*/ 0 w 351"/>
              <a:gd name="T1" fmla="*/ 220 h 403"/>
              <a:gd name="T2" fmla="*/ 282 w 351"/>
              <a:gd name="T3" fmla="*/ 105 h 403"/>
              <a:gd name="T4" fmla="*/ 303 w 351"/>
              <a:gd name="T5" fmla="*/ 321 h 403"/>
              <a:gd name="T6" fmla="*/ 90 w 351"/>
              <a:gd name="T7" fmla="*/ 391 h 403"/>
              <a:gd name="T8" fmla="*/ 90 w 351"/>
              <a:gd name="T9" fmla="*/ 231 h 403"/>
              <a:gd name="T10" fmla="*/ 146 w 351"/>
              <a:gd name="T11" fmla="*/ 150 h 403"/>
              <a:gd name="T12" fmla="*/ 240 w 351"/>
              <a:gd name="T13" fmla="*/ 200 h 403"/>
              <a:gd name="T14" fmla="*/ 210 w 351"/>
              <a:gd name="T15" fmla="*/ 288 h 403"/>
              <a:gd name="T16" fmla="*/ 126 w 351"/>
              <a:gd name="T17" fmla="*/ 288 h 403"/>
              <a:gd name="T18" fmla="*/ 126 w 351"/>
              <a:gd name="T19" fmla="*/ 343 h 403"/>
              <a:gd name="T20" fmla="*/ 287 w 351"/>
              <a:gd name="T21" fmla="*/ 270 h 403"/>
              <a:gd name="T22" fmla="*/ 255 w 351"/>
              <a:gd name="T23" fmla="*/ 132 h 403"/>
              <a:gd name="T24" fmla="*/ 108 w 351"/>
              <a:gd name="T25" fmla="*/ 112 h 403"/>
              <a:gd name="T26" fmla="*/ 40 w 351"/>
              <a:gd name="T27" fmla="*/ 210 h 403"/>
              <a:gd name="T28" fmla="*/ 40 w 351"/>
              <a:gd name="T29" fmla="*/ 391 h 403"/>
              <a:gd name="T30" fmla="*/ 1 w 351"/>
              <a:gd name="T31" fmla="*/ 391 h 403"/>
              <a:gd name="T32" fmla="*/ 0 w 351"/>
              <a:gd name="T33" fmla="*/ 22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1" h="403">
                <a:moveTo>
                  <a:pt x="0" y="220"/>
                </a:moveTo>
                <a:cubicBezTo>
                  <a:pt x="0" y="85"/>
                  <a:pt x="172" y="0"/>
                  <a:pt x="282" y="105"/>
                </a:cubicBezTo>
                <a:cubicBezTo>
                  <a:pt x="341" y="161"/>
                  <a:pt x="351" y="253"/>
                  <a:pt x="303" y="321"/>
                </a:cubicBezTo>
                <a:cubicBezTo>
                  <a:pt x="243" y="403"/>
                  <a:pt x="165" y="391"/>
                  <a:pt x="90" y="391"/>
                </a:cubicBezTo>
                <a:lnTo>
                  <a:pt x="90" y="231"/>
                </a:lnTo>
                <a:cubicBezTo>
                  <a:pt x="91" y="196"/>
                  <a:pt x="103" y="165"/>
                  <a:pt x="146" y="150"/>
                </a:cubicBezTo>
                <a:cubicBezTo>
                  <a:pt x="183" y="139"/>
                  <a:pt x="227" y="160"/>
                  <a:pt x="240" y="200"/>
                </a:cubicBezTo>
                <a:cubicBezTo>
                  <a:pt x="254" y="242"/>
                  <a:pt x="234" y="270"/>
                  <a:pt x="210" y="288"/>
                </a:cubicBezTo>
                <a:cubicBezTo>
                  <a:pt x="187" y="305"/>
                  <a:pt x="150" y="305"/>
                  <a:pt x="126" y="288"/>
                </a:cubicBezTo>
                <a:lnTo>
                  <a:pt x="126" y="343"/>
                </a:lnTo>
                <a:cubicBezTo>
                  <a:pt x="178" y="368"/>
                  <a:pt x="261" y="338"/>
                  <a:pt x="287" y="270"/>
                </a:cubicBezTo>
                <a:cubicBezTo>
                  <a:pt x="305" y="222"/>
                  <a:pt x="293" y="166"/>
                  <a:pt x="255" y="132"/>
                </a:cubicBezTo>
                <a:cubicBezTo>
                  <a:pt x="210" y="95"/>
                  <a:pt x="161" y="86"/>
                  <a:pt x="108" y="112"/>
                </a:cubicBezTo>
                <a:cubicBezTo>
                  <a:pt x="72" y="130"/>
                  <a:pt x="46" y="168"/>
                  <a:pt x="40" y="210"/>
                </a:cubicBezTo>
                <a:lnTo>
                  <a:pt x="40" y="391"/>
                </a:lnTo>
                <a:lnTo>
                  <a:pt x="1" y="391"/>
                </a:lnTo>
                <a:lnTo>
                  <a:pt x="0" y="220"/>
                </a:lnTo>
                <a:close/>
              </a:path>
            </a:pathLst>
          </a:custGeom>
          <a:solidFill>
            <a:srgbClr val="1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4ECE53AC-7A6F-4386-83A3-76F4F3B33223}"/>
              </a:ext>
            </a:extLst>
          </p:cNvPr>
          <p:cNvSpPr>
            <a:spLocks noChangeAspect="1"/>
          </p:cNvSpPr>
          <p:nvPr/>
        </p:nvSpPr>
        <p:spPr bwMode="auto">
          <a:xfrm>
            <a:off x="1646238" y="3813175"/>
            <a:ext cx="252413" cy="254000"/>
          </a:xfrm>
          <a:custGeom>
            <a:avLst/>
            <a:gdLst>
              <a:gd name="T0" fmla="*/ 166 w 333"/>
              <a:gd name="T1" fmla="*/ 0 h 334"/>
              <a:gd name="T2" fmla="*/ 333 w 333"/>
              <a:gd name="T3" fmla="*/ 171 h 334"/>
              <a:gd name="T4" fmla="*/ 219 w 333"/>
              <a:gd name="T5" fmla="*/ 333 h 334"/>
              <a:gd name="T6" fmla="*/ 208 w 333"/>
              <a:gd name="T7" fmla="*/ 324 h 334"/>
              <a:gd name="T8" fmla="*/ 208 w 333"/>
              <a:gd name="T9" fmla="*/ 278 h 334"/>
              <a:gd name="T10" fmla="*/ 197 w 333"/>
              <a:gd name="T11" fmla="*/ 246 h 334"/>
              <a:gd name="T12" fmla="*/ 273 w 333"/>
              <a:gd name="T13" fmla="*/ 162 h 334"/>
              <a:gd name="T14" fmla="*/ 256 w 333"/>
              <a:gd name="T15" fmla="*/ 116 h 334"/>
              <a:gd name="T16" fmla="*/ 254 w 333"/>
              <a:gd name="T17" fmla="*/ 71 h 334"/>
              <a:gd name="T18" fmla="*/ 208 w 333"/>
              <a:gd name="T19" fmla="*/ 88 h 334"/>
              <a:gd name="T20" fmla="*/ 166 w 333"/>
              <a:gd name="T21" fmla="*/ 82 h 334"/>
              <a:gd name="T22" fmla="*/ 125 w 333"/>
              <a:gd name="T23" fmla="*/ 88 h 334"/>
              <a:gd name="T24" fmla="*/ 79 w 333"/>
              <a:gd name="T25" fmla="*/ 71 h 334"/>
              <a:gd name="T26" fmla="*/ 77 w 333"/>
              <a:gd name="T27" fmla="*/ 116 h 334"/>
              <a:gd name="T28" fmla="*/ 60 w 333"/>
              <a:gd name="T29" fmla="*/ 162 h 334"/>
              <a:gd name="T30" fmla="*/ 136 w 333"/>
              <a:gd name="T31" fmla="*/ 246 h 334"/>
              <a:gd name="T32" fmla="*/ 125 w 333"/>
              <a:gd name="T33" fmla="*/ 269 h 334"/>
              <a:gd name="T34" fmla="*/ 77 w 333"/>
              <a:gd name="T35" fmla="*/ 255 h 334"/>
              <a:gd name="T36" fmla="*/ 51 w 333"/>
              <a:gd name="T37" fmla="*/ 237 h 334"/>
              <a:gd name="T38" fmla="*/ 50 w 333"/>
              <a:gd name="T39" fmla="*/ 248 h 334"/>
              <a:gd name="T40" fmla="*/ 69 w 333"/>
              <a:gd name="T41" fmla="*/ 273 h 334"/>
              <a:gd name="T42" fmla="*/ 125 w 333"/>
              <a:gd name="T43" fmla="*/ 293 h 334"/>
              <a:gd name="T44" fmla="*/ 125 w 333"/>
              <a:gd name="T45" fmla="*/ 324 h 334"/>
              <a:gd name="T46" fmla="*/ 114 w 333"/>
              <a:gd name="T47" fmla="*/ 333 h 334"/>
              <a:gd name="T48" fmla="*/ 0 w 333"/>
              <a:gd name="T49" fmla="*/ 171 h 334"/>
              <a:gd name="T50" fmla="*/ 166 w 333"/>
              <a:gd name="T5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34">
                <a:moveTo>
                  <a:pt x="166" y="0"/>
                </a:moveTo>
                <a:cubicBezTo>
                  <a:pt x="258" y="0"/>
                  <a:pt x="333" y="76"/>
                  <a:pt x="333" y="171"/>
                </a:cubicBezTo>
                <a:cubicBezTo>
                  <a:pt x="333" y="246"/>
                  <a:pt x="285" y="310"/>
                  <a:pt x="219" y="333"/>
                </a:cubicBezTo>
                <a:cubicBezTo>
                  <a:pt x="211" y="334"/>
                  <a:pt x="208" y="329"/>
                  <a:pt x="208" y="324"/>
                </a:cubicBezTo>
                <a:cubicBezTo>
                  <a:pt x="208" y="319"/>
                  <a:pt x="208" y="300"/>
                  <a:pt x="208" y="278"/>
                </a:cubicBezTo>
                <a:cubicBezTo>
                  <a:pt x="208" y="262"/>
                  <a:pt x="203" y="251"/>
                  <a:pt x="197" y="246"/>
                </a:cubicBezTo>
                <a:cubicBezTo>
                  <a:pt x="234" y="242"/>
                  <a:pt x="273" y="227"/>
                  <a:pt x="273" y="162"/>
                </a:cubicBezTo>
                <a:cubicBezTo>
                  <a:pt x="273" y="143"/>
                  <a:pt x="266" y="128"/>
                  <a:pt x="256" y="116"/>
                </a:cubicBezTo>
                <a:cubicBezTo>
                  <a:pt x="257" y="111"/>
                  <a:pt x="263" y="94"/>
                  <a:pt x="254" y="71"/>
                </a:cubicBezTo>
                <a:cubicBezTo>
                  <a:pt x="254" y="71"/>
                  <a:pt x="240" y="66"/>
                  <a:pt x="208" y="88"/>
                </a:cubicBezTo>
                <a:cubicBezTo>
                  <a:pt x="195" y="84"/>
                  <a:pt x="180" y="82"/>
                  <a:pt x="166" y="82"/>
                </a:cubicBezTo>
                <a:cubicBezTo>
                  <a:pt x="152" y="82"/>
                  <a:pt x="138" y="84"/>
                  <a:pt x="125" y="88"/>
                </a:cubicBezTo>
                <a:cubicBezTo>
                  <a:pt x="93" y="66"/>
                  <a:pt x="79" y="71"/>
                  <a:pt x="79" y="71"/>
                </a:cubicBezTo>
                <a:cubicBezTo>
                  <a:pt x="70" y="94"/>
                  <a:pt x="75" y="111"/>
                  <a:pt x="77" y="116"/>
                </a:cubicBezTo>
                <a:cubicBezTo>
                  <a:pt x="66" y="128"/>
                  <a:pt x="60" y="143"/>
                  <a:pt x="60" y="162"/>
                </a:cubicBezTo>
                <a:cubicBezTo>
                  <a:pt x="60" y="227"/>
                  <a:pt x="99" y="242"/>
                  <a:pt x="136" y="246"/>
                </a:cubicBezTo>
                <a:cubicBezTo>
                  <a:pt x="131" y="250"/>
                  <a:pt x="127" y="258"/>
                  <a:pt x="125" y="269"/>
                </a:cubicBezTo>
                <a:cubicBezTo>
                  <a:pt x="116" y="273"/>
                  <a:pt x="92" y="281"/>
                  <a:pt x="77" y="255"/>
                </a:cubicBezTo>
                <a:cubicBezTo>
                  <a:pt x="77" y="255"/>
                  <a:pt x="68" y="238"/>
                  <a:pt x="51" y="237"/>
                </a:cubicBezTo>
                <a:cubicBezTo>
                  <a:pt x="51" y="237"/>
                  <a:pt x="35" y="237"/>
                  <a:pt x="50" y="248"/>
                </a:cubicBezTo>
                <a:cubicBezTo>
                  <a:pt x="50" y="248"/>
                  <a:pt x="61" y="253"/>
                  <a:pt x="69" y="273"/>
                </a:cubicBezTo>
                <a:cubicBezTo>
                  <a:pt x="69" y="273"/>
                  <a:pt x="78" y="303"/>
                  <a:pt x="125" y="293"/>
                </a:cubicBezTo>
                <a:cubicBezTo>
                  <a:pt x="125" y="307"/>
                  <a:pt x="125" y="320"/>
                  <a:pt x="125" y="324"/>
                </a:cubicBezTo>
                <a:cubicBezTo>
                  <a:pt x="125" y="329"/>
                  <a:pt x="122" y="334"/>
                  <a:pt x="114" y="333"/>
                </a:cubicBezTo>
                <a:cubicBezTo>
                  <a:pt x="47" y="310"/>
                  <a:pt x="0" y="246"/>
                  <a:pt x="0" y="171"/>
                </a:cubicBezTo>
                <a:cubicBezTo>
                  <a:pt x="0" y="76"/>
                  <a:pt x="74"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22F52B00-BF1D-4D8A-B54E-6C4EABEF7D4F}"/>
              </a:ext>
            </a:extLst>
          </p:cNvPr>
          <p:cNvSpPr>
            <a:spLocks noChangeAspect="1" noEditPoints="1"/>
          </p:cNvSpPr>
          <p:nvPr/>
        </p:nvSpPr>
        <p:spPr bwMode="auto">
          <a:xfrm>
            <a:off x="1143001" y="3813175"/>
            <a:ext cx="252413" cy="212725"/>
          </a:xfrm>
          <a:custGeom>
            <a:avLst/>
            <a:gdLst>
              <a:gd name="T0" fmla="*/ 217 w 333"/>
              <a:gd name="T1" fmla="*/ 184 h 279"/>
              <a:gd name="T2" fmla="*/ 194 w 333"/>
              <a:gd name="T3" fmla="*/ 162 h 279"/>
              <a:gd name="T4" fmla="*/ 217 w 333"/>
              <a:gd name="T5" fmla="*/ 138 h 279"/>
              <a:gd name="T6" fmla="*/ 240 w 333"/>
              <a:gd name="T7" fmla="*/ 162 h 279"/>
              <a:gd name="T8" fmla="*/ 217 w 333"/>
              <a:gd name="T9" fmla="*/ 184 h 279"/>
              <a:gd name="T10" fmla="*/ 220 w 333"/>
              <a:gd name="T11" fmla="*/ 227 h 279"/>
              <a:gd name="T12" fmla="*/ 167 w 333"/>
              <a:gd name="T13" fmla="*/ 244 h 279"/>
              <a:gd name="T14" fmla="*/ 113 w 333"/>
              <a:gd name="T15" fmla="*/ 227 h 279"/>
              <a:gd name="T16" fmla="*/ 113 w 333"/>
              <a:gd name="T17" fmla="*/ 218 h 279"/>
              <a:gd name="T18" fmla="*/ 122 w 333"/>
              <a:gd name="T19" fmla="*/ 218 h 279"/>
              <a:gd name="T20" fmla="*/ 167 w 333"/>
              <a:gd name="T21" fmla="*/ 231 h 279"/>
              <a:gd name="T22" fmla="*/ 212 w 333"/>
              <a:gd name="T23" fmla="*/ 218 h 279"/>
              <a:gd name="T24" fmla="*/ 220 w 333"/>
              <a:gd name="T25" fmla="*/ 218 h 279"/>
              <a:gd name="T26" fmla="*/ 220 w 333"/>
              <a:gd name="T27" fmla="*/ 227 h 279"/>
              <a:gd name="T28" fmla="*/ 93 w 333"/>
              <a:gd name="T29" fmla="*/ 162 h 279"/>
              <a:gd name="T30" fmla="*/ 117 w 333"/>
              <a:gd name="T31" fmla="*/ 138 h 279"/>
              <a:gd name="T32" fmla="*/ 139 w 333"/>
              <a:gd name="T33" fmla="*/ 162 h 279"/>
              <a:gd name="T34" fmla="*/ 117 w 333"/>
              <a:gd name="T35" fmla="*/ 184 h 279"/>
              <a:gd name="T36" fmla="*/ 93 w 333"/>
              <a:gd name="T37" fmla="*/ 162 h 279"/>
              <a:gd name="T38" fmla="*/ 333 w 333"/>
              <a:gd name="T39" fmla="*/ 136 h 279"/>
              <a:gd name="T40" fmla="*/ 296 w 333"/>
              <a:gd name="T41" fmla="*/ 99 h 279"/>
              <a:gd name="T42" fmla="*/ 270 w 333"/>
              <a:gd name="T43" fmla="*/ 109 h 279"/>
              <a:gd name="T44" fmla="*/ 175 w 333"/>
              <a:gd name="T45" fmla="*/ 80 h 279"/>
              <a:gd name="T46" fmla="*/ 195 w 333"/>
              <a:gd name="T47" fmla="*/ 18 h 279"/>
              <a:gd name="T48" fmla="*/ 249 w 333"/>
              <a:gd name="T49" fmla="*/ 31 h 279"/>
              <a:gd name="T50" fmla="*/ 280 w 333"/>
              <a:gd name="T51" fmla="*/ 62 h 279"/>
              <a:gd name="T52" fmla="*/ 311 w 333"/>
              <a:gd name="T53" fmla="*/ 31 h 279"/>
              <a:gd name="T54" fmla="*/ 280 w 333"/>
              <a:gd name="T55" fmla="*/ 0 h 279"/>
              <a:gd name="T56" fmla="*/ 251 w 333"/>
              <a:gd name="T57" fmla="*/ 19 h 279"/>
              <a:gd name="T58" fmla="*/ 187 w 333"/>
              <a:gd name="T59" fmla="*/ 3 h 279"/>
              <a:gd name="T60" fmla="*/ 162 w 333"/>
              <a:gd name="T61" fmla="*/ 80 h 279"/>
              <a:gd name="T62" fmla="*/ 63 w 333"/>
              <a:gd name="T63" fmla="*/ 108 h 279"/>
              <a:gd name="T64" fmla="*/ 38 w 333"/>
              <a:gd name="T65" fmla="*/ 99 h 279"/>
              <a:gd name="T66" fmla="*/ 0 w 333"/>
              <a:gd name="T67" fmla="*/ 136 h 279"/>
              <a:gd name="T68" fmla="*/ 18 w 333"/>
              <a:gd name="T69" fmla="*/ 168 h 279"/>
              <a:gd name="T70" fmla="*/ 166 w 333"/>
              <a:gd name="T71" fmla="*/ 279 h 279"/>
              <a:gd name="T72" fmla="*/ 314 w 333"/>
              <a:gd name="T73" fmla="*/ 169 h 279"/>
              <a:gd name="T74" fmla="*/ 333 w 333"/>
              <a:gd name="T75" fmla="*/ 13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279">
                <a:moveTo>
                  <a:pt x="217" y="184"/>
                </a:moveTo>
                <a:cubicBezTo>
                  <a:pt x="204" y="184"/>
                  <a:pt x="194" y="174"/>
                  <a:pt x="194" y="162"/>
                </a:cubicBezTo>
                <a:cubicBezTo>
                  <a:pt x="194" y="149"/>
                  <a:pt x="204" y="138"/>
                  <a:pt x="217" y="138"/>
                </a:cubicBezTo>
                <a:cubicBezTo>
                  <a:pt x="230" y="138"/>
                  <a:pt x="240" y="149"/>
                  <a:pt x="240" y="162"/>
                </a:cubicBezTo>
                <a:cubicBezTo>
                  <a:pt x="240" y="174"/>
                  <a:pt x="230" y="184"/>
                  <a:pt x="217" y="184"/>
                </a:cubicBezTo>
                <a:close/>
                <a:moveTo>
                  <a:pt x="220" y="227"/>
                </a:moveTo>
                <a:cubicBezTo>
                  <a:pt x="209" y="238"/>
                  <a:pt x="192" y="244"/>
                  <a:pt x="167" y="244"/>
                </a:cubicBezTo>
                <a:cubicBezTo>
                  <a:pt x="142" y="244"/>
                  <a:pt x="124" y="238"/>
                  <a:pt x="113" y="227"/>
                </a:cubicBezTo>
                <a:cubicBezTo>
                  <a:pt x="111" y="224"/>
                  <a:pt x="111" y="221"/>
                  <a:pt x="113" y="218"/>
                </a:cubicBezTo>
                <a:cubicBezTo>
                  <a:pt x="115" y="216"/>
                  <a:pt x="119" y="216"/>
                  <a:pt x="122" y="218"/>
                </a:cubicBezTo>
                <a:cubicBezTo>
                  <a:pt x="130" y="227"/>
                  <a:pt x="145" y="231"/>
                  <a:pt x="167" y="231"/>
                </a:cubicBezTo>
                <a:cubicBezTo>
                  <a:pt x="188" y="231"/>
                  <a:pt x="203" y="227"/>
                  <a:pt x="212" y="218"/>
                </a:cubicBezTo>
                <a:cubicBezTo>
                  <a:pt x="214" y="216"/>
                  <a:pt x="218" y="216"/>
                  <a:pt x="220" y="218"/>
                </a:cubicBezTo>
                <a:cubicBezTo>
                  <a:pt x="223" y="221"/>
                  <a:pt x="223" y="224"/>
                  <a:pt x="220" y="227"/>
                </a:cubicBezTo>
                <a:close/>
                <a:moveTo>
                  <a:pt x="93" y="162"/>
                </a:moveTo>
                <a:cubicBezTo>
                  <a:pt x="93" y="149"/>
                  <a:pt x="104" y="138"/>
                  <a:pt x="117" y="138"/>
                </a:cubicBezTo>
                <a:cubicBezTo>
                  <a:pt x="129" y="138"/>
                  <a:pt x="139" y="149"/>
                  <a:pt x="139" y="162"/>
                </a:cubicBezTo>
                <a:cubicBezTo>
                  <a:pt x="139" y="174"/>
                  <a:pt x="129" y="184"/>
                  <a:pt x="117" y="184"/>
                </a:cubicBezTo>
                <a:cubicBezTo>
                  <a:pt x="104" y="184"/>
                  <a:pt x="93" y="174"/>
                  <a:pt x="93" y="162"/>
                </a:cubicBezTo>
                <a:close/>
                <a:moveTo>
                  <a:pt x="333" y="136"/>
                </a:moveTo>
                <a:cubicBezTo>
                  <a:pt x="333" y="115"/>
                  <a:pt x="316" y="99"/>
                  <a:pt x="296" y="99"/>
                </a:cubicBezTo>
                <a:cubicBezTo>
                  <a:pt x="286" y="99"/>
                  <a:pt x="277" y="102"/>
                  <a:pt x="270" y="109"/>
                </a:cubicBezTo>
                <a:cubicBezTo>
                  <a:pt x="245" y="92"/>
                  <a:pt x="212" y="82"/>
                  <a:pt x="175" y="80"/>
                </a:cubicBezTo>
                <a:lnTo>
                  <a:pt x="195" y="18"/>
                </a:lnTo>
                <a:lnTo>
                  <a:pt x="249" y="31"/>
                </a:lnTo>
                <a:cubicBezTo>
                  <a:pt x="249" y="48"/>
                  <a:pt x="263" y="62"/>
                  <a:pt x="280" y="62"/>
                </a:cubicBezTo>
                <a:cubicBezTo>
                  <a:pt x="297" y="62"/>
                  <a:pt x="311" y="48"/>
                  <a:pt x="311" y="31"/>
                </a:cubicBezTo>
                <a:cubicBezTo>
                  <a:pt x="311" y="14"/>
                  <a:pt x="297" y="0"/>
                  <a:pt x="280" y="0"/>
                </a:cubicBezTo>
                <a:cubicBezTo>
                  <a:pt x="267" y="0"/>
                  <a:pt x="256" y="7"/>
                  <a:pt x="251" y="19"/>
                </a:cubicBezTo>
                <a:cubicBezTo>
                  <a:pt x="240" y="16"/>
                  <a:pt x="198" y="6"/>
                  <a:pt x="187" y="3"/>
                </a:cubicBezTo>
                <a:lnTo>
                  <a:pt x="162" y="80"/>
                </a:lnTo>
                <a:cubicBezTo>
                  <a:pt x="123" y="81"/>
                  <a:pt x="89" y="91"/>
                  <a:pt x="63" y="108"/>
                </a:cubicBezTo>
                <a:cubicBezTo>
                  <a:pt x="56" y="102"/>
                  <a:pt x="47" y="99"/>
                  <a:pt x="38" y="99"/>
                </a:cubicBezTo>
                <a:cubicBezTo>
                  <a:pt x="17" y="99"/>
                  <a:pt x="0" y="115"/>
                  <a:pt x="0" y="136"/>
                </a:cubicBezTo>
                <a:cubicBezTo>
                  <a:pt x="0" y="149"/>
                  <a:pt x="7" y="162"/>
                  <a:pt x="18" y="168"/>
                </a:cubicBezTo>
                <a:cubicBezTo>
                  <a:pt x="8" y="228"/>
                  <a:pt x="78" y="279"/>
                  <a:pt x="166" y="279"/>
                </a:cubicBezTo>
                <a:cubicBezTo>
                  <a:pt x="254" y="279"/>
                  <a:pt x="323" y="228"/>
                  <a:pt x="314" y="169"/>
                </a:cubicBezTo>
                <a:cubicBezTo>
                  <a:pt x="326" y="163"/>
                  <a:pt x="333" y="150"/>
                  <a:pt x="333" y="1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87B372AF-981A-4590-8265-2D931327A0A9}"/>
              </a:ext>
            </a:extLst>
          </p:cNvPr>
          <p:cNvSpPr>
            <a:spLocks noChangeAspect="1"/>
          </p:cNvSpPr>
          <p:nvPr/>
        </p:nvSpPr>
        <p:spPr bwMode="auto">
          <a:xfrm>
            <a:off x="639763" y="3811588"/>
            <a:ext cx="254000" cy="219075"/>
          </a:xfrm>
          <a:custGeom>
            <a:avLst/>
            <a:gdLst>
              <a:gd name="T0" fmla="*/ 334 w 336"/>
              <a:gd name="T1" fmla="*/ 68 h 289"/>
              <a:gd name="T2" fmla="*/ 266 w 336"/>
              <a:gd name="T3" fmla="*/ 201 h 289"/>
              <a:gd name="T4" fmla="*/ 150 w 336"/>
              <a:gd name="T5" fmla="*/ 289 h 289"/>
              <a:gd name="T6" fmla="*/ 101 w 336"/>
              <a:gd name="T7" fmla="*/ 236 h 289"/>
              <a:gd name="T8" fmla="*/ 74 w 336"/>
              <a:gd name="T9" fmla="*/ 137 h 289"/>
              <a:gd name="T10" fmla="*/ 42 w 336"/>
              <a:gd name="T11" fmla="*/ 83 h 289"/>
              <a:gd name="T12" fmla="*/ 16 w 336"/>
              <a:gd name="T13" fmla="*/ 99 h 289"/>
              <a:gd name="T14" fmla="*/ 0 w 336"/>
              <a:gd name="T15" fmla="*/ 79 h 289"/>
              <a:gd name="T16" fmla="*/ 49 w 336"/>
              <a:gd name="T17" fmla="*/ 35 h 289"/>
              <a:gd name="T18" fmla="*/ 98 w 336"/>
              <a:gd name="T19" fmla="*/ 5 h 289"/>
              <a:gd name="T20" fmla="*/ 146 w 336"/>
              <a:gd name="T21" fmla="*/ 59 h 289"/>
              <a:gd name="T22" fmla="*/ 159 w 336"/>
              <a:gd name="T23" fmla="*/ 135 h 289"/>
              <a:gd name="T24" fmla="*/ 184 w 336"/>
              <a:gd name="T25" fmla="*/ 185 h 289"/>
              <a:gd name="T26" fmla="*/ 215 w 336"/>
              <a:gd name="T27" fmla="*/ 153 h 289"/>
              <a:gd name="T28" fmla="*/ 238 w 336"/>
              <a:gd name="T29" fmla="*/ 103 h 289"/>
              <a:gd name="T30" fmla="*/ 215 w 336"/>
              <a:gd name="T31" fmla="*/ 74 h 289"/>
              <a:gd name="T32" fmla="*/ 191 w 336"/>
              <a:gd name="T33" fmla="*/ 79 h 289"/>
              <a:gd name="T34" fmla="*/ 285 w 336"/>
              <a:gd name="T35" fmla="*/ 2 h 289"/>
              <a:gd name="T36" fmla="*/ 334 w 336"/>
              <a:gd name="T37" fmla="*/ 6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6" h="289">
                <a:moveTo>
                  <a:pt x="334" y="68"/>
                </a:moveTo>
                <a:cubicBezTo>
                  <a:pt x="332" y="101"/>
                  <a:pt x="309" y="145"/>
                  <a:pt x="266" y="201"/>
                </a:cubicBezTo>
                <a:cubicBezTo>
                  <a:pt x="220" y="260"/>
                  <a:pt x="182" y="289"/>
                  <a:pt x="150" y="289"/>
                </a:cubicBezTo>
                <a:cubicBezTo>
                  <a:pt x="131" y="289"/>
                  <a:pt x="115" y="271"/>
                  <a:pt x="101" y="236"/>
                </a:cubicBezTo>
                <a:lnTo>
                  <a:pt x="74" y="137"/>
                </a:lnTo>
                <a:cubicBezTo>
                  <a:pt x="64" y="101"/>
                  <a:pt x="54" y="83"/>
                  <a:pt x="42" y="83"/>
                </a:cubicBezTo>
                <a:cubicBezTo>
                  <a:pt x="40" y="83"/>
                  <a:pt x="31" y="88"/>
                  <a:pt x="16" y="99"/>
                </a:cubicBezTo>
                <a:lnTo>
                  <a:pt x="0" y="79"/>
                </a:lnTo>
                <a:cubicBezTo>
                  <a:pt x="17" y="64"/>
                  <a:pt x="33" y="50"/>
                  <a:pt x="49" y="35"/>
                </a:cubicBezTo>
                <a:cubicBezTo>
                  <a:pt x="71" y="16"/>
                  <a:pt x="87" y="6"/>
                  <a:pt x="98" y="5"/>
                </a:cubicBezTo>
                <a:cubicBezTo>
                  <a:pt x="124" y="3"/>
                  <a:pt x="140" y="21"/>
                  <a:pt x="146" y="59"/>
                </a:cubicBezTo>
                <a:cubicBezTo>
                  <a:pt x="152" y="99"/>
                  <a:pt x="157" y="125"/>
                  <a:pt x="159" y="135"/>
                </a:cubicBezTo>
                <a:cubicBezTo>
                  <a:pt x="167" y="169"/>
                  <a:pt x="175" y="185"/>
                  <a:pt x="184" y="185"/>
                </a:cubicBezTo>
                <a:cubicBezTo>
                  <a:pt x="191" y="185"/>
                  <a:pt x="202" y="175"/>
                  <a:pt x="215" y="153"/>
                </a:cubicBezTo>
                <a:cubicBezTo>
                  <a:pt x="229" y="131"/>
                  <a:pt x="237" y="114"/>
                  <a:pt x="238" y="103"/>
                </a:cubicBezTo>
                <a:cubicBezTo>
                  <a:pt x="240" y="84"/>
                  <a:pt x="232" y="74"/>
                  <a:pt x="215" y="74"/>
                </a:cubicBezTo>
                <a:cubicBezTo>
                  <a:pt x="208" y="74"/>
                  <a:pt x="199" y="76"/>
                  <a:pt x="191" y="79"/>
                </a:cubicBezTo>
                <a:cubicBezTo>
                  <a:pt x="207" y="26"/>
                  <a:pt x="239" y="0"/>
                  <a:pt x="285" y="2"/>
                </a:cubicBezTo>
                <a:cubicBezTo>
                  <a:pt x="319" y="3"/>
                  <a:pt x="336" y="25"/>
                  <a:pt x="334" y="6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DE48512A-3F54-4379-8A46-99CB16F28197}"/>
              </a:ext>
            </a:extLst>
          </p:cNvPr>
          <p:cNvSpPr>
            <a:spLocks noChangeAspect="1" noEditPoints="1"/>
          </p:cNvSpPr>
          <p:nvPr/>
        </p:nvSpPr>
        <p:spPr bwMode="auto">
          <a:xfrm>
            <a:off x="5172076" y="3306763"/>
            <a:ext cx="246063" cy="252413"/>
          </a:xfrm>
          <a:custGeom>
            <a:avLst/>
            <a:gdLst>
              <a:gd name="T0" fmla="*/ 163 w 326"/>
              <a:gd name="T1" fmla="*/ 166 h 333"/>
              <a:gd name="T2" fmla="*/ 240 w 326"/>
              <a:gd name="T3" fmla="*/ 109 h 333"/>
              <a:gd name="T4" fmla="*/ 240 w 326"/>
              <a:gd name="T5" fmla="*/ 225 h 333"/>
              <a:gd name="T6" fmla="*/ 163 w 326"/>
              <a:gd name="T7" fmla="*/ 166 h 333"/>
              <a:gd name="T8" fmla="*/ 39 w 326"/>
              <a:gd name="T9" fmla="*/ 202 h 333"/>
              <a:gd name="T10" fmla="*/ 39 w 326"/>
              <a:gd name="T11" fmla="*/ 132 h 333"/>
              <a:gd name="T12" fmla="*/ 78 w 326"/>
              <a:gd name="T13" fmla="*/ 167 h 333"/>
              <a:gd name="T14" fmla="*/ 39 w 326"/>
              <a:gd name="T15" fmla="*/ 202 h 333"/>
              <a:gd name="T16" fmla="*/ 326 w 326"/>
              <a:gd name="T17" fmla="*/ 31 h 333"/>
              <a:gd name="T18" fmla="*/ 248 w 326"/>
              <a:gd name="T19" fmla="*/ 0 h 333"/>
              <a:gd name="T20" fmla="*/ 113 w 326"/>
              <a:gd name="T21" fmla="*/ 132 h 333"/>
              <a:gd name="T22" fmla="*/ 31 w 326"/>
              <a:gd name="T23" fmla="*/ 70 h 333"/>
              <a:gd name="T24" fmla="*/ 0 w 326"/>
              <a:gd name="T25" fmla="*/ 85 h 333"/>
              <a:gd name="T26" fmla="*/ 0 w 326"/>
              <a:gd name="T27" fmla="*/ 248 h 333"/>
              <a:gd name="T28" fmla="*/ 31 w 326"/>
              <a:gd name="T29" fmla="*/ 264 h 333"/>
              <a:gd name="T30" fmla="*/ 112 w 326"/>
              <a:gd name="T31" fmla="*/ 202 h 333"/>
              <a:gd name="T32" fmla="*/ 248 w 326"/>
              <a:gd name="T33" fmla="*/ 333 h 333"/>
              <a:gd name="T34" fmla="*/ 326 w 326"/>
              <a:gd name="T35" fmla="*/ 302 h 333"/>
              <a:gd name="T36" fmla="*/ 326 w 326"/>
              <a:gd name="T37" fmla="*/ 3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 h="333">
                <a:moveTo>
                  <a:pt x="163" y="166"/>
                </a:moveTo>
                <a:lnTo>
                  <a:pt x="240" y="109"/>
                </a:lnTo>
                <a:lnTo>
                  <a:pt x="240" y="225"/>
                </a:lnTo>
                <a:lnTo>
                  <a:pt x="163" y="166"/>
                </a:lnTo>
                <a:close/>
                <a:moveTo>
                  <a:pt x="39" y="202"/>
                </a:moveTo>
                <a:lnTo>
                  <a:pt x="39" y="132"/>
                </a:lnTo>
                <a:lnTo>
                  <a:pt x="78" y="167"/>
                </a:lnTo>
                <a:lnTo>
                  <a:pt x="39" y="202"/>
                </a:lnTo>
                <a:close/>
                <a:moveTo>
                  <a:pt x="326" y="31"/>
                </a:moveTo>
                <a:lnTo>
                  <a:pt x="248" y="0"/>
                </a:lnTo>
                <a:lnTo>
                  <a:pt x="113" y="132"/>
                </a:lnTo>
                <a:lnTo>
                  <a:pt x="31" y="70"/>
                </a:lnTo>
                <a:lnTo>
                  <a:pt x="0" y="85"/>
                </a:lnTo>
                <a:lnTo>
                  <a:pt x="0" y="248"/>
                </a:lnTo>
                <a:lnTo>
                  <a:pt x="31" y="264"/>
                </a:lnTo>
                <a:lnTo>
                  <a:pt x="112" y="202"/>
                </a:lnTo>
                <a:lnTo>
                  <a:pt x="248" y="333"/>
                </a:lnTo>
                <a:lnTo>
                  <a:pt x="326" y="302"/>
                </a:lnTo>
                <a:lnTo>
                  <a:pt x="326" y="31"/>
                </a:lnTo>
                <a:close/>
              </a:path>
            </a:pathLst>
          </a:custGeom>
          <a:solidFill>
            <a:srgbClr val="1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4ED39691-841A-4CFB-972D-371B701A59DF}"/>
              </a:ext>
            </a:extLst>
          </p:cNvPr>
          <p:cNvSpPr>
            <a:spLocks noChangeAspect="1"/>
          </p:cNvSpPr>
          <p:nvPr/>
        </p:nvSpPr>
        <p:spPr bwMode="auto">
          <a:xfrm>
            <a:off x="4664076" y="3306763"/>
            <a:ext cx="265113" cy="225425"/>
          </a:xfrm>
          <a:custGeom>
            <a:avLst/>
            <a:gdLst>
              <a:gd name="T0" fmla="*/ 205 w 352"/>
              <a:gd name="T1" fmla="*/ 0 h 298"/>
              <a:gd name="T2" fmla="*/ 304 w 352"/>
              <a:gd name="T3" fmla="*/ 210 h 298"/>
              <a:gd name="T4" fmla="*/ 329 w 352"/>
              <a:gd name="T5" fmla="*/ 298 h 298"/>
              <a:gd name="T6" fmla="*/ 283 w 352"/>
              <a:gd name="T7" fmla="*/ 269 h 298"/>
              <a:gd name="T8" fmla="*/ 183 w 352"/>
              <a:gd name="T9" fmla="*/ 298 h 298"/>
              <a:gd name="T10" fmla="*/ 0 w 352"/>
              <a:gd name="T11" fmla="*/ 194 h 298"/>
              <a:gd name="T12" fmla="*/ 188 w 352"/>
              <a:gd name="T13" fmla="*/ 215 h 298"/>
              <a:gd name="T14" fmla="*/ 30 w 352"/>
              <a:gd name="T15" fmla="*/ 46 h 298"/>
              <a:gd name="T16" fmla="*/ 164 w 352"/>
              <a:gd name="T17" fmla="*/ 146 h 298"/>
              <a:gd name="T18" fmla="*/ 73 w 352"/>
              <a:gd name="T19" fmla="*/ 29 h 298"/>
              <a:gd name="T20" fmla="*/ 234 w 352"/>
              <a:gd name="T21" fmla="*/ 160 h 298"/>
              <a:gd name="T22" fmla="*/ 205 w 352"/>
              <a:gd name="T2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2" h="298">
                <a:moveTo>
                  <a:pt x="205" y="0"/>
                </a:moveTo>
                <a:cubicBezTo>
                  <a:pt x="352" y="100"/>
                  <a:pt x="304" y="210"/>
                  <a:pt x="304" y="210"/>
                </a:cubicBezTo>
                <a:cubicBezTo>
                  <a:pt x="304" y="210"/>
                  <a:pt x="346" y="257"/>
                  <a:pt x="329" y="298"/>
                </a:cubicBezTo>
                <a:cubicBezTo>
                  <a:pt x="329" y="298"/>
                  <a:pt x="312" y="269"/>
                  <a:pt x="283" y="269"/>
                </a:cubicBezTo>
                <a:cubicBezTo>
                  <a:pt x="255" y="269"/>
                  <a:pt x="239" y="298"/>
                  <a:pt x="183" y="298"/>
                </a:cubicBezTo>
                <a:cubicBezTo>
                  <a:pt x="59" y="298"/>
                  <a:pt x="0" y="194"/>
                  <a:pt x="0" y="194"/>
                </a:cubicBezTo>
                <a:cubicBezTo>
                  <a:pt x="112" y="268"/>
                  <a:pt x="188" y="215"/>
                  <a:pt x="188" y="215"/>
                </a:cubicBezTo>
                <a:cubicBezTo>
                  <a:pt x="138" y="186"/>
                  <a:pt x="30" y="46"/>
                  <a:pt x="30" y="46"/>
                </a:cubicBezTo>
                <a:cubicBezTo>
                  <a:pt x="124" y="125"/>
                  <a:pt x="164" y="146"/>
                  <a:pt x="164" y="146"/>
                </a:cubicBezTo>
                <a:cubicBezTo>
                  <a:pt x="140" y="126"/>
                  <a:pt x="73" y="29"/>
                  <a:pt x="73" y="29"/>
                </a:cubicBezTo>
                <a:cubicBezTo>
                  <a:pt x="127" y="84"/>
                  <a:pt x="234" y="160"/>
                  <a:pt x="234" y="160"/>
                </a:cubicBezTo>
                <a:cubicBezTo>
                  <a:pt x="265" y="76"/>
                  <a:pt x="205" y="0"/>
                  <a:pt x="20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A93E25F6-7CD6-432A-A44A-EE7274F43515}"/>
              </a:ext>
            </a:extLst>
          </p:cNvPr>
          <p:cNvSpPr>
            <a:spLocks noChangeAspect="1" noEditPoints="1"/>
          </p:cNvSpPr>
          <p:nvPr/>
        </p:nvSpPr>
        <p:spPr bwMode="auto">
          <a:xfrm>
            <a:off x="4157663" y="3302000"/>
            <a:ext cx="268288" cy="260350"/>
          </a:xfrm>
          <a:custGeom>
            <a:avLst/>
            <a:gdLst>
              <a:gd name="T0" fmla="*/ 98 w 357"/>
              <a:gd name="T1" fmla="*/ 118 h 343"/>
              <a:gd name="T2" fmla="*/ 55 w 357"/>
              <a:gd name="T3" fmla="*/ 87 h 343"/>
              <a:gd name="T4" fmla="*/ 9 w 357"/>
              <a:gd name="T5" fmla="*/ 100 h 343"/>
              <a:gd name="T6" fmla="*/ 23 w 357"/>
              <a:gd name="T7" fmla="*/ 146 h 343"/>
              <a:gd name="T8" fmla="*/ 96 w 357"/>
              <a:gd name="T9" fmla="*/ 232 h 343"/>
              <a:gd name="T10" fmla="*/ 98 w 357"/>
              <a:gd name="T11" fmla="*/ 118 h 343"/>
              <a:gd name="T12" fmla="*/ 287 w 357"/>
              <a:gd name="T13" fmla="*/ 24 h 343"/>
              <a:gd name="T14" fmla="*/ 239 w 357"/>
              <a:gd name="T15" fmla="*/ 9 h 343"/>
              <a:gd name="T16" fmla="*/ 224 w 357"/>
              <a:gd name="T17" fmla="*/ 57 h 343"/>
              <a:gd name="T18" fmla="*/ 222 w 357"/>
              <a:gd name="T19" fmla="*/ 288 h 343"/>
              <a:gd name="T20" fmla="*/ 239 w 357"/>
              <a:gd name="T21" fmla="*/ 335 h 343"/>
              <a:gd name="T22" fmla="*/ 286 w 357"/>
              <a:gd name="T23" fmla="*/ 318 h 343"/>
              <a:gd name="T24" fmla="*/ 287 w 357"/>
              <a:gd name="T25" fmla="*/ 24 h 343"/>
              <a:gd name="T26" fmla="*/ 217 w 357"/>
              <a:gd name="T27" fmla="*/ 254 h 343"/>
              <a:gd name="T28" fmla="*/ 194 w 357"/>
              <a:gd name="T29" fmla="*/ 188 h 343"/>
              <a:gd name="T30" fmla="*/ 162 w 357"/>
              <a:gd name="T31" fmla="*/ 285 h 343"/>
              <a:gd name="T32" fmla="*/ 115 w 357"/>
              <a:gd name="T33" fmla="*/ 294 h 343"/>
              <a:gd name="T34" fmla="*/ 107 w 357"/>
              <a:gd name="T35" fmla="*/ 246 h 343"/>
              <a:gd name="T36" fmla="*/ 107 w 357"/>
              <a:gd name="T37" fmla="*/ 95 h 343"/>
              <a:gd name="T38" fmla="*/ 123 w 357"/>
              <a:gd name="T39" fmla="*/ 50 h 343"/>
              <a:gd name="T40" fmla="*/ 156 w 357"/>
              <a:gd name="T41" fmla="*/ 51 h 343"/>
              <a:gd name="T42" fmla="*/ 223 w 357"/>
              <a:gd name="T43" fmla="*/ 108 h 343"/>
              <a:gd name="T44" fmla="*/ 217 w 357"/>
              <a:gd name="T45" fmla="*/ 25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7" h="343">
                <a:moveTo>
                  <a:pt x="98" y="118"/>
                </a:moveTo>
                <a:cubicBezTo>
                  <a:pt x="76" y="99"/>
                  <a:pt x="57" y="88"/>
                  <a:pt x="55" y="87"/>
                </a:cubicBezTo>
                <a:cubicBezTo>
                  <a:pt x="39" y="78"/>
                  <a:pt x="18" y="84"/>
                  <a:pt x="9" y="100"/>
                </a:cubicBezTo>
                <a:cubicBezTo>
                  <a:pt x="0" y="117"/>
                  <a:pt x="6" y="137"/>
                  <a:pt x="23" y="146"/>
                </a:cubicBezTo>
                <a:cubicBezTo>
                  <a:pt x="23" y="147"/>
                  <a:pt x="79" y="177"/>
                  <a:pt x="96" y="232"/>
                </a:cubicBezTo>
                <a:cubicBezTo>
                  <a:pt x="119" y="194"/>
                  <a:pt x="107" y="144"/>
                  <a:pt x="98" y="118"/>
                </a:cubicBezTo>
                <a:close/>
                <a:moveTo>
                  <a:pt x="287" y="24"/>
                </a:moveTo>
                <a:cubicBezTo>
                  <a:pt x="278" y="7"/>
                  <a:pt x="256" y="0"/>
                  <a:pt x="239" y="9"/>
                </a:cubicBezTo>
                <a:cubicBezTo>
                  <a:pt x="221" y="18"/>
                  <a:pt x="215" y="40"/>
                  <a:pt x="224" y="57"/>
                </a:cubicBezTo>
                <a:cubicBezTo>
                  <a:pt x="224" y="58"/>
                  <a:pt x="278" y="165"/>
                  <a:pt x="222" y="288"/>
                </a:cubicBezTo>
                <a:cubicBezTo>
                  <a:pt x="213" y="306"/>
                  <a:pt x="221" y="327"/>
                  <a:pt x="239" y="335"/>
                </a:cubicBezTo>
                <a:cubicBezTo>
                  <a:pt x="257" y="343"/>
                  <a:pt x="278" y="335"/>
                  <a:pt x="286" y="318"/>
                </a:cubicBezTo>
                <a:cubicBezTo>
                  <a:pt x="357" y="163"/>
                  <a:pt x="290" y="30"/>
                  <a:pt x="287" y="24"/>
                </a:cubicBezTo>
                <a:close/>
                <a:moveTo>
                  <a:pt x="217" y="254"/>
                </a:moveTo>
                <a:cubicBezTo>
                  <a:pt x="213" y="229"/>
                  <a:pt x="204" y="207"/>
                  <a:pt x="194" y="188"/>
                </a:cubicBezTo>
                <a:cubicBezTo>
                  <a:pt x="193" y="220"/>
                  <a:pt x="184" y="254"/>
                  <a:pt x="162" y="285"/>
                </a:cubicBezTo>
                <a:cubicBezTo>
                  <a:pt x="152" y="301"/>
                  <a:pt x="131" y="305"/>
                  <a:pt x="115" y="294"/>
                </a:cubicBezTo>
                <a:cubicBezTo>
                  <a:pt x="100" y="283"/>
                  <a:pt x="96" y="262"/>
                  <a:pt x="107" y="246"/>
                </a:cubicBezTo>
                <a:cubicBezTo>
                  <a:pt x="127" y="218"/>
                  <a:pt x="137" y="168"/>
                  <a:pt x="107" y="95"/>
                </a:cubicBezTo>
                <a:cubicBezTo>
                  <a:pt x="99" y="77"/>
                  <a:pt x="107" y="58"/>
                  <a:pt x="123" y="50"/>
                </a:cubicBezTo>
                <a:cubicBezTo>
                  <a:pt x="134" y="44"/>
                  <a:pt x="147" y="46"/>
                  <a:pt x="156" y="51"/>
                </a:cubicBezTo>
                <a:cubicBezTo>
                  <a:pt x="159" y="53"/>
                  <a:pt x="191" y="71"/>
                  <a:pt x="223" y="108"/>
                </a:cubicBezTo>
                <a:cubicBezTo>
                  <a:pt x="232" y="143"/>
                  <a:pt x="237" y="196"/>
                  <a:pt x="217" y="2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A5FC5EF2-4AD5-4D0B-9F73-CDC7A37E3A3D}"/>
              </a:ext>
            </a:extLst>
          </p:cNvPr>
          <p:cNvSpPr>
            <a:spLocks noChangeAspect="1" noEditPoints="1"/>
          </p:cNvSpPr>
          <p:nvPr/>
        </p:nvSpPr>
        <p:spPr bwMode="auto">
          <a:xfrm>
            <a:off x="3657601" y="3303588"/>
            <a:ext cx="242888" cy="258763"/>
          </a:xfrm>
          <a:custGeom>
            <a:avLst/>
            <a:gdLst>
              <a:gd name="T0" fmla="*/ 251 w 322"/>
              <a:gd name="T1" fmla="*/ 61 h 342"/>
              <a:gd name="T2" fmla="*/ 293 w 322"/>
              <a:gd name="T3" fmla="*/ 50 h 342"/>
              <a:gd name="T4" fmla="*/ 282 w 322"/>
              <a:gd name="T5" fmla="*/ 8 h 342"/>
              <a:gd name="T6" fmla="*/ 240 w 322"/>
              <a:gd name="T7" fmla="*/ 19 h 342"/>
              <a:gd name="T8" fmla="*/ 251 w 322"/>
              <a:gd name="T9" fmla="*/ 61 h 342"/>
              <a:gd name="T10" fmla="*/ 188 w 322"/>
              <a:gd name="T11" fmla="*/ 261 h 342"/>
              <a:gd name="T12" fmla="*/ 150 w 322"/>
              <a:gd name="T13" fmla="*/ 252 h 342"/>
              <a:gd name="T14" fmla="*/ 129 w 322"/>
              <a:gd name="T15" fmla="*/ 291 h 342"/>
              <a:gd name="T16" fmla="*/ 188 w 322"/>
              <a:gd name="T17" fmla="*/ 304 h 342"/>
              <a:gd name="T18" fmla="*/ 224 w 322"/>
              <a:gd name="T19" fmla="*/ 300 h 342"/>
              <a:gd name="T20" fmla="*/ 245 w 322"/>
              <a:gd name="T21" fmla="*/ 269 h 342"/>
              <a:gd name="T22" fmla="*/ 282 w 322"/>
              <a:gd name="T23" fmla="*/ 266 h 342"/>
              <a:gd name="T24" fmla="*/ 322 w 322"/>
              <a:gd name="T25" fmla="*/ 179 h 342"/>
              <a:gd name="T26" fmla="*/ 278 w 322"/>
              <a:gd name="T27" fmla="*/ 179 h 342"/>
              <a:gd name="T28" fmla="*/ 188 w 322"/>
              <a:gd name="T29" fmla="*/ 261 h 342"/>
              <a:gd name="T30" fmla="*/ 188 w 322"/>
              <a:gd name="T31" fmla="*/ 81 h 342"/>
              <a:gd name="T32" fmla="*/ 278 w 322"/>
              <a:gd name="T33" fmla="*/ 163 h 342"/>
              <a:gd name="T34" fmla="*/ 322 w 322"/>
              <a:gd name="T35" fmla="*/ 162 h 342"/>
              <a:gd name="T36" fmla="*/ 282 w 322"/>
              <a:gd name="T37" fmla="*/ 75 h 342"/>
              <a:gd name="T38" fmla="*/ 245 w 322"/>
              <a:gd name="T39" fmla="*/ 72 h 342"/>
              <a:gd name="T40" fmla="*/ 224 w 322"/>
              <a:gd name="T41" fmla="*/ 42 h 342"/>
              <a:gd name="T42" fmla="*/ 188 w 322"/>
              <a:gd name="T43" fmla="*/ 37 h 342"/>
              <a:gd name="T44" fmla="*/ 129 w 322"/>
              <a:gd name="T45" fmla="*/ 51 h 342"/>
              <a:gd name="T46" fmla="*/ 150 w 322"/>
              <a:gd name="T47" fmla="*/ 89 h 342"/>
              <a:gd name="T48" fmla="*/ 188 w 322"/>
              <a:gd name="T49" fmla="*/ 81 h 342"/>
              <a:gd name="T50" fmla="*/ 98 w 322"/>
              <a:gd name="T51" fmla="*/ 171 h 342"/>
              <a:gd name="T52" fmla="*/ 136 w 322"/>
              <a:gd name="T53" fmla="*/ 97 h 342"/>
              <a:gd name="T54" fmla="*/ 114 w 322"/>
              <a:gd name="T55" fmla="*/ 59 h 342"/>
              <a:gd name="T56" fmla="*/ 58 w 322"/>
              <a:gd name="T57" fmla="*/ 137 h 342"/>
              <a:gd name="T58" fmla="*/ 74 w 322"/>
              <a:gd name="T59" fmla="*/ 171 h 342"/>
              <a:gd name="T60" fmla="*/ 58 w 322"/>
              <a:gd name="T61" fmla="*/ 204 h 342"/>
              <a:gd name="T62" fmla="*/ 114 w 322"/>
              <a:gd name="T63" fmla="*/ 282 h 342"/>
              <a:gd name="T64" fmla="*/ 136 w 322"/>
              <a:gd name="T65" fmla="*/ 244 h 342"/>
              <a:gd name="T66" fmla="*/ 98 w 322"/>
              <a:gd name="T67" fmla="*/ 171 h 342"/>
              <a:gd name="T68" fmla="*/ 251 w 322"/>
              <a:gd name="T69" fmla="*/ 280 h 342"/>
              <a:gd name="T70" fmla="*/ 240 w 322"/>
              <a:gd name="T71" fmla="*/ 322 h 342"/>
              <a:gd name="T72" fmla="*/ 282 w 322"/>
              <a:gd name="T73" fmla="*/ 333 h 342"/>
              <a:gd name="T74" fmla="*/ 293 w 322"/>
              <a:gd name="T75" fmla="*/ 291 h 342"/>
              <a:gd name="T76" fmla="*/ 251 w 322"/>
              <a:gd name="T77" fmla="*/ 280 h 342"/>
              <a:gd name="T78" fmla="*/ 31 w 322"/>
              <a:gd name="T79" fmla="*/ 140 h 342"/>
              <a:gd name="T80" fmla="*/ 0 w 322"/>
              <a:gd name="T81" fmla="*/ 171 h 342"/>
              <a:gd name="T82" fmla="*/ 31 w 322"/>
              <a:gd name="T83" fmla="*/ 201 h 342"/>
              <a:gd name="T84" fmla="*/ 62 w 322"/>
              <a:gd name="T85" fmla="*/ 171 h 342"/>
              <a:gd name="T86" fmla="*/ 31 w 322"/>
              <a:gd name="T87" fmla="*/ 14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2" h="342">
                <a:moveTo>
                  <a:pt x="251" y="61"/>
                </a:moveTo>
                <a:cubicBezTo>
                  <a:pt x="266" y="70"/>
                  <a:pt x="285" y="65"/>
                  <a:pt x="293" y="50"/>
                </a:cubicBezTo>
                <a:cubicBezTo>
                  <a:pt x="302" y="35"/>
                  <a:pt x="297" y="17"/>
                  <a:pt x="282" y="8"/>
                </a:cubicBezTo>
                <a:cubicBezTo>
                  <a:pt x="267" y="0"/>
                  <a:pt x="248" y="5"/>
                  <a:pt x="240" y="19"/>
                </a:cubicBezTo>
                <a:cubicBezTo>
                  <a:pt x="231" y="34"/>
                  <a:pt x="236" y="53"/>
                  <a:pt x="251" y="61"/>
                </a:cubicBezTo>
                <a:close/>
                <a:moveTo>
                  <a:pt x="188" y="261"/>
                </a:moveTo>
                <a:cubicBezTo>
                  <a:pt x="174" y="261"/>
                  <a:pt x="162" y="258"/>
                  <a:pt x="150" y="252"/>
                </a:cubicBezTo>
                <a:lnTo>
                  <a:pt x="129" y="291"/>
                </a:lnTo>
                <a:cubicBezTo>
                  <a:pt x="147" y="299"/>
                  <a:pt x="167" y="304"/>
                  <a:pt x="188" y="304"/>
                </a:cubicBezTo>
                <a:cubicBezTo>
                  <a:pt x="200" y="304"/>
                  <a:pt x="212" y="303"/>
                  <a:pt x="224" y="300"/>
                </a:cubicBezTo>
                <a:cubicBezTo>
                  <a:pt x="226" y="287"/>
                  <a:pt x="233" y="276"/>
                  <a:pt x="245" y="269"/>
                </a:cubicBezTo>
                <a:cubicBezTo>
                  <a:pt x="257" y="262"/>
                  <a:pt x="270" y="262"/>
                  <a:pt x="282" y="266"/>
                </a:cubicBezTo>
                <a:cubicBezTo>
                  <a:pt x="305" y="244"/>
                  <a:pt x="319" y="213"/>
                  <a:pt x="322" y="179"/>
                </a:cubicBezTo>
                <a:lnTo>
                  <a:pt x="278" y="179"/>
                </a:lnTo>
                <a:cubicBezTo>
                  <a:pt x="274" y="225"/>
                  <a:pt x="235" y="261"/>
                  <a:pt x="188" y="261"/>
                </a:cubicBezTo>
                <a:close/>
                <a:moveTo>
                  <a:pt x="188" y="81"/>
                </a:moveTo>
                <a:cubicBezTo>
                  <a:pt x="235" y="81"/>
                  <a:pt x="274" y="117"/>
                  <a:pt x="278" y="163"/>
                </a:cubicBezTo>
                <a:lnTo>
                  <a:pt x="322" y="162"/>
                </a:lnTo>
                <a:cubicBezTo>
                  <a:pt x="319" y="128"/>
                  <a:pt x="305" y="98"/>
                  <a:pt x="282" y="75"/>
                </a:cubicBezTo>
                <a:cubicBezTo>
                  <a:pt x="270" y="80"/>
                  <a:pt x="257" y="79"/>
                  <a:pt x="245" y="72"/>
                </a:cubicBezTo>
                <a:cubicBezTo>
                  <a:pt x="233" y="65"/>
                  <a:pt x="226" y="54"/>
                  <a:pt x="224" y="42"/>
                </a:cubicBezTo>
                <a:cubicBezTo>
                  <a:pt x="212" y="39"/>
                  <a:pt x="200" y="37"/>
                  <a:pt x="188" y="37"/>
                </a:cubicBezTo>
                <a:cubicBezTo>
                  <a:pt x="167" y="37"/>
                  <a:pt x="147" y="42"/>
                  <a:pt x="129" y="51"/>
                </a:cubicBezTo>
                <a:lnTo>
                  <a:pt x="150" y="89"/>
                </a:lnTo>
                <a:cubicBezTo>
                  <a:pt x="162" y="84"/>
                  <a:pt x="174" y="81"/>
                  <a:pt x="188" y="81"/>
                </a:cubicBezTo>
                <a:close/>
                <a:moveTo>
                  <a:pt x="98" y="171"/>
                </a:moveTo>
                <a:cubicBezTo>
                  <a:pt x="98" y="140"/>
                  <a:pt x="113" y="113"/>
                  <a:pt x="136" y="97"/>
                </a:cubicBezTo>
                <a:lnTo>
                  <a:pt x="114" y="59"/>
                </a:lnTo>
                <a:cubicBezTo>
                  <a:pt x="87" y="77"/>
                  <a:pt x="67" y="105"/>
                  <a:pt x="58" y="137"/>
                </a:cubicBezTo>
                <a:cubicBezTo>
                  <a:pt x="68" y="145"/>
                  <a:pt x="74" y="157"/>
                  <a:pt x="74" y="171"/>
                </a:cubicBezTo>
                <a:cubicBezTo>
                  <a:pt x="74" y="184"/>
                  <a:pt x="68" y="196"/>
                  <a:pt x="58" y="204"/>
                </a:cubicBezTo>
                <a:cubicBezTo>
                  <a:pt x="67" y="236"/>
                  <a:pt x="87" y="264"/>
                  <a:pt x="114" y="282"/>
                </a:cubicBezTo>
                <a:lnTo>
                  <a:pt x="136" y="244"/>
                </a:lnTo>
                <a:cubicBezTo>
                  <a:pt x="113" y="228"/>
                  <a:pt x="98" y="201"/>
                  <a:pt x="98" y="171"/>
                </a:cubicBezTo>
                <a:close/>
                <a:moveTo>
                  <a:pt x="251" y="280"/>
                </a:moveTo>
                <a:cubicBezTo>
                  <a:pt x="236" y="288"/>
                  <a:pt x="231" y="307"/>
                  <a:pt x="240" y="322"/>
                </a:cubicBezTo>
                <a:cubicBezTo>
                  <a:pt x="248" y="337"/>
                  <a:pt x="267" y="342"/>
                  <a:pt x="282" y="333"/>
                </a:cubicBezTo>
                <a:cubicBezTo>
                  <a:pt x="297" y="325"/>
                  <a:pt x="302" y="306"/>
                  <a:pt x="293" y="291"/>
                </a:cubicBezTo>
                <a:cubicBezTo>
                  <a:pt x="285" y="276"/>
                  <a:pt x="266" y="271"/>
                  <a:pt x="251" y="280"/>
                </a:cubicBezTo>
                <a:close/>
                <a:moveTo>
                  <a:pt x="31" y="140"/>
                </a:moveTo>
                <a:cubicBezTo>
                  <a:pt x="14" y="140"/>
                  <a:pt x="0" y="154"/>
                  <a:pt x="0" y="171"/>
                </a:cubicBezTo>
                <a:cubicBezTo>
                  <a:pt x="0" y="188"/>
                  <a:pt x="14" y="201"/>
                  <a:pt x="31" y="201"/>
                </a:cubicBezTo>
                <a:cubicBezTo>
                  <a:pt x="48" y="201"/>
                  <a:pt x="62" y="188"/>
                  <a:pt x="62" y="171"/>
                </a:cubicBezTo>
                <a:cubicBezTo>
                  <a:pt x="62" y="154"/>
                  <a:pt x="48" y="140"/>
                  <a:pt x="31" y="1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BEC6EF1D-E34E-4A99-AA10-DAB823EBE19E}"/>
              </a:ext>
            </a:extLst>
          </p:cNvPr>
          <p:cNvSpPr>
            <a:spLocks noChangeAspect="1" noEditPoints="1"/>
          </p:cNvSpPr>
          <p:nvPr/>
        </p:nvSpPr>
        <p:spPr bwMode="auto">
          <a:xfrm>
            <a:off x="3155951" y="3305175"/>
            <a:ext cx="250825" cy="222250"/>
          </a:xfrm>
          <a:custGeom>
            <a:avLst/>
            <a:gdLst>
              <a:gd name="T0" fmla="*/ 133 w 333"/>
              <a:gd name="T1" fmla="*/ 93 h 293"/>
              <a:gd name="T2" fmla="*/ 133 w 333"/>
              <a:gd name="T3" fmla="*/ 193 h 293"/>
              <a:gd name="T4" fmla="*/ 222 w 333"/>
              <a:gd name="T5" fmla="*/ 237 h 293"/>
              <a:gd name="T6" fmla="*/ 133 w 333"/>
              <a:gd name="T7" fmla="*/ 93 h 293"/>
              <a:gd name="T8" fmla="*/ 331 w 333"/>
              <a:gd name="T9" fmla="*/ 55 h 293"/>
              <a:gd name="T10" fmla="*/ 225 w 333"/>
              <a:gd name="T11" fmla="*/ 2 h 293"/>
              <a:gd name="T12" fmla="*/ 220 w 333"/>
              <a:gd name="T13" fmla="*/ 4 h 293"/>
              <a:gd name="T14" fmla="*/ 159 w 333"/>
              <a:gd name="T15" fmla="*/ 103 h 293"/>
              <a:gd name="T16" fmla="*/ 232 w 333"/>
              <a:gd name="T17" fmla="*/ 221 h 293"/>
              <a:gd name="T18" fmla="*/ 332 w 333"/>
              <a:gd name="T19" fmla="*/ 59 h 293"/>
              <a:gd name="T20" fmla="*/ 331 w 333"/>
              <a:gd name="T21" fmla="*/ 55 h 293"/>
              <a:gd name="T22" fmla="*/ 133 w 333"/>
              <a:gd name="T23" fmla="*/ 93 h 293"/>
              <a:gd name="T24" fmla="*/ 133 w 333"/>
              <a:gd name="T25" fmla="*/ 193 h 293"/>
              <a:gd name="T26" fmla="*/ 222 w 333"/>
              <a:gd name="T27" fmla="*/ 237 h 293"/>
              <a:gd name="T28" fmla="*/ 133 w 333"/>
              <a:gd name="T29" fmla="*/ 93 h 293"/>
              <a:gd name="T30" fmla="*/ 237 w 333"/>
              <a:gd name="T31" fmla="*/ 244 h 293"/>
              <a:gd name="T32" fmla="*/ 324 w 333"/>
              <a:gd name="T33" fmla="*/ 288 h 293"/>
              <a:gd name="T34" fmla="*/ 333 w 333"/>
              <a:gd name="T35" fmla="*/ 282 h 293"/>
              <a:gd name="T36" fmla="*/ 333 w 333"/>
              <a:gd name="T37" fmla="*/ 88 h 293"/>
              <a:gd name="T38" fmla="*/ 237 w 333"/>
              <a:gd name="T39" fmla="*/ 244 h 293"/>
              <a:gd name="T40" fmla="*/ 116 w 333"/>
              <a:gd name="T41" fmla="*/ 52 h 293"/>
              <a:gd name="T42" fmla="*/ 116 w 333"/>
              <a:gd name="T43" fmla="*/ 282 h 293"/>
              <a:gd name="T44" fmla="*/ 104 w 333"/>
              <a:gd name="T45" fmla="*/ 291 h 293"/>
              <a:gd name="T46" fmla="*/ 0 w 333"/>
              <a:gd name="T47" fmla="*/ 235 h 293"/>
              <a:gd name="T48" fmla="*/ 0 w 333"/>
              <a:gd name="T49" fmla="*/ 8 h 293"/>
              <a:gd name="T50" fmla="*/ 10 w 333"/>
              <a:gd name="T51" fmla="*/ 3 h 293"/>
              <a:gd name="T52" fmla="*/ 116 w 333"/>
              <a:gd name="T53" fmla="*/ 5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293">
                <a:moveTo>
                  <a:pt x="133" y="93"/>
                </a:moveTo>
                <a:lnTo>
                  <a:pt x="133" y="193"/>
                </a:lnTo>
                <a:lnTo>
                  <a:pt x="222" y="237"/>
                </a:lnTo>
                <a:lnTo>
                  <a:pt x="133" y="93"/>
                </a:lnTo>
                <a:close/>
                <a:moveTo>
                  <a:pt x="331" y="55"/>
                </a:moveTo>
                <a:lnTo>
                  <a:pt x="225" y="2"/>
                </a:lnTo>
                <a:cubicBezTo>
                  <a:pt x="223" y="1"/>
                  <a:pt x="221" y="2"/>
                  <a:pt x="220" y="4"/>
                </a:cubicBezTo>
                <a:lnTo>
                  <a:pt x="159" y="103"/>
                </a:lnTo>
                <a:lnTo>
                  <a:pt x="232" y="221"/>
                </a:lnTo>
                <a:lnTo>
                  <a:pt x="332" y="59"/>
                </a:lnTo>
                <a:cubicBezTo>
                  <a:pt x="332" y="57"/>
                  <a:pt x="332" y="56"/>
                  <a:pt x="331" y="55"/>
                </a:cubicBezTo>
                <a:close/>
                <a:moveTo>
                  <a:pt x="133" y="93"/>
                </a:moveTo>
                <a:lnTo>
                  <a:pt x="133" y="193"/>
                </a:lnTo>
                <a:lnTo>
                  <a:pt x="222" y="237"/>
                </a:lnTo>
                <a:lnTo>
                  <a:pt x="133" y="93"/>
                </a:lnTo>
                <a:close/>
                <a:moveTo>
                  <a:pt x="237" y="244"/>
                </a:moveTo>
                <a:lnTo>
                  <a:pt x="324" y="288"/>
                </a:lnTo>
                <a:cubicBezTo>
                  <a:pt x="329" y="290"/>
                  <a:pt x="333" y="288"/>
                  <a:pt x="333" y="282"/>
                </a:cubicBezTo>
                <a:lnTo>
                  <a:pt x="333" y="88"/>
                </a:lnTo>
                <a:lnTo>
                  <a:pt x="237" y="244"/>
                </a:lnTo>
                <a:close/>
                <a:moveTo>
                  <a:pt x="116" y="52"/>
                </a:moveTo>
                <a:lnTo>
                  <a:pt x="116" y="282"/>
                </a:lnTo>
                <a:cubicBezTo>
                  <a:pt x="116" y="288"/>
                  <a:pt x="109" y="293"/>
                  <a:pt x="104" y="291"/>
                </a:cubicBezTo>
                <a:lnTo>
                  <a:pt x="0" y="235"/>
                </a:lnTo>
                <a:lnTo>
                  <a:pt x="0" y="8"/>
                </a:lnTo>
                <a:cubicBezTo>
                  <a:pt x="0" y="4"/>
                  <a:pt x="3" y="0"/>
                  <a:pt x="10" y="3"/>
                </a:cubicBezTo>
                <a:lnTo>
                  <a:pt x="116" y="52"/>
                </a:lnTo>
                <a:close/>
              </a:path>
            </a:pathLst>
          </a:custGeom>
          <a:solidFill>
            <a:srgbClr val="1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FECAE977-93F2-4E43-BD9D-E27752A9BDEA}"/>
              </a:ext>
            </a:extLst>
          </p:cNvPr>
          <p:cNvSpPr>
            <a:spLocks noChangeAspect="1" noEditPoints="1"/>
          </p:cNvSpPr>
          <p:nvPr/>
        </p:nvSpPr>
        <p:spPr bwMode="auto">
          <a:xfrm>
            <a:off x="2652713" y="3306763"/>
            <a:ext cx="250825" cy="252413"/>
          </a:xfrm>
          <a:custGeom>
            <a:avLst/>
            <a:gdLst>
              <a:gd name="T0" fmla="*/ 333 w 333"/>
              <a:gd name="T1" fmla="*/ 183 h 333"/>
              <a:gd name="T2" fmla="*/ 167 w 333"/>
              <a:gd name="T3" fmla="*/ 183 h 333"/>
              <a:gd name="T4" fmla="*/ 167 w 333"/>
              <a:gd name="T5" fmla="*/ 333 h 333"/>
              <a:gd name="T6" fmla="*/ 333 w 333"/>
              <a:gd name="T7" fmla="*/ 333 h 333"/>
              <a:gd name="T8" fmla="*/ 333 w 333"/>
              <a:gd name="T9" fmla="*/ 183 h 333"/>
              <a:gd name="T10" fmla="*/ 150 w 333"/>
              <a:gd name="T11" fmla="*/ 183 h 333"/>
              <a:gd name="T12" fmla="*/ 0 w 333"/>
              <a:gd name="T13" fmla="*/ 183 h 333"/>
              <a:gd name="T14" fmla="*/ 0 w 333"/>
              <a:gd name="T15" fmla="*/ 333 h 333"/>
              <a:gd name="T16" fmla="*/ 150 w 333"/>
              <a:gd name="T17" fmla="*/ 333 h 333"/>
              <a:gd name="T18" fmla="*/ 150 w 333"/>
              <a:gd name="T19" fmla="*/ 183 h 333"/>
              <a:gd name="T20" fmla="*/ 333 w 333"/>
              <a:gd name="T21" fmla="*/ 0 h 333"/>
              <a:gd name="T22" fmla="*/ 167 w 333"/>
              <a:gd name="T23" fmla="*/ 0 h 333"/>
              <a:gd name="T24" fmla="*/ 167 w 333"/>
              <a:gd name="T25" fmla="*/ 167 h 333"/>
              <a:gd name="T26" fmla="*/ 333 w 333"/>
              <a:gd name="T27" fmla="*/ 167 h 333"/>
              <a:gd name="T28" fmla="*/ 333 w 333"/>
              <a:gd name="T29" fmla="*/ 0 h 333"/>
              <a:gd name="T30" fmla="*/ 150 w 333"/>
              <a:gd name="T31" fmla="*/ 167 h 333"/>
              <a:gd name="T32" fmla="*/ 0 w 333"/>
              <a:gd name="T33" fmla="*/ 167 h 333"/>
              <a:gd name="T34" fmla="*/ 0 w 333"/>
              <a:gd name="T35" fmla="*/ 0 h 333"/>
              <a:gd name="T36" fmla="*/ 150 w 333"/>
              <a:gd name="T37" fmla="*/ 0 h 333"/>
              <a:gd name="T38" fmla="*/ 150 w 333"/>
              <a:gd name="T39"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3">
                <a:moveTo>
                  <a:pt x="333" y="183"/>
                </a:moveTo>
                <a:lnTo>
                  <a:pt x="167" y="183"/>
                </a:lnTo>
                <a:lnTo>
                  <a:pt x="167" y="333"/>
                </a:lnTo>
                <a:lnTo>
                  <a:pt x="333" y="333"/>
                </a:lnTo>
                <a:lnTo>
                  <a:pt x="333" y="183"/>
                </a:lnTo>
                <a:close/>
                <a:moveTo>
                  <a:pt x="150" y="183"/>
                </a:moveTo>
                <a:lnTo>
                  <a:pt x="0" y="183"/>
                </a:lnTo>
                <a:lnTo>
                  <a:pt x="0" y="333"/>
                </a:lnTo>
                <a:lnTo>
                  <a:pt x="150" y="333"/>
                </a:lnTo>
                <a:lnTo>
                  <a:pt x="150" y="183"/>
                </a:lnTo>
                <a:close/>
                <a:moveTo>
                  <a:pt x="333" y="0"/>
                </a:moveTo>
                <a:lnTo>
                  <a:pt x="167" y="0"/>
                </a:lnTo>
                <a:lnTo>
                  <a:pt x="167" y="167"/>
                </a:lnTo>
                <a:lnTo>
                  <a:pt x="333" y="167"/>
                </a:lnTo>
                <a:lnTo>
                  <a:pt x="333" y="0"/>
                </a:lnTo>
                <a:close/>
                <a:moveTo>
                  <a:pt x="150" y="167"/>
                </a:moveTo>
                <a:lnTo>
                  <a:pt x="0" y="167"/>
                </a:lnTo>
                <a:lnTo>
                  <a:pt x="0" y="0"/>
                </a:lnTo>
                <a:lnTo>
                  <a:pt x="150" y="0"/>
                </a:lnTo>
                <a:lnTo>
                  <a:pt x="150" y="167"/>
                </a:lnTo>
                <a:close/>
              </a:path>
            </a:pathLst>
          </a:custGeom>
          <a:solidFill>
            <a:srgbClr val="1818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9B6E7CD2-8F62-4FE4-9971-4A1D72AF6A5F}"/>
              </a:ext>
            </a:extLst>
          </p:cNvPr>
          <p:cNvSpPr>
            <a:spLocks noChangeAspect="1"/>
          </p:cNvSpPr>
          <p:nvPr/>
        </p:nvSpPr>
        <p:spPr bwMode="auto">
          <a:xfrm>
            <a:off x="2149476" y="3302000"/>
            <a:ext cx="255588" cy="185738"/>
          </a:xfrm>
          <a:custGeom>
            <a:avLst/>
            <a:gdLst>
              <a:gd name="T0" fmla="*/ 266 w 339"/>
              <a:gd name="T1" fmla="*/ 25 h 244"/>
              <a:gd name="T2" fmla="*/ 293 w 339"/>
              <a:gd name="T3" fmla="*/ 50 h 244"/>
              <a:gd name="T4" fmla="*/ 227 w 339"/>
              <a:gd name="T5" fmla="*/ 165 h 244"/>
              <a:gd name="T6" fmla="*/ 235 w 339"/>
              <a:gd name="T7" fmla="*/ 173 h 244"/>
              <a:gd name="T8" fmla="*/ 297 w 339"/>
              <a:gd name="T9" fmla="*/ 111 h 244"/>
              <a:gd name="T10" fmla="*/ 329 w 339"/>
              <a:gd name="T11" fmla="*/ 98 h 244"/>
              <a:gd name="T12" fmla="*/ 323 w 339"/>
              <a:gd name="T13" fmla="*/ 139 h 244"/>
              <a:gd name="T14" fmla="*/ 212 w 339"/>
              <a:gd name="T15" fmla="*/ 231 h 244"/>
              <a:gd name="T16" fmla="*/ 185 w 339"/>
              <a:gd name="T17" fmla="*/ 220 h 244"/>
              <a:gd name="T18" fmla="*/ 205 w 339"/>
              <a:gd name="T19" fmla="*/ 112 h 244"/>
              <a:gd name="T20" fmla="*/ 125 w 339"/>
              <a:gd name="T21" fmla="*/ 215 h 244"/>
              <a:gd name="T22" fmla="*/ 88 w 339"/>
              <a:gd name="T23" fmla="*/ 197 h 244"/>
              <a:gd name="T24" fmla="*/ 107 w 339"/>
              <a:gd name="T25" fmla="*/ 145 h 244"/>
              <a:gd name="T26" fmla="*/ 127 w 339"/>
              <a:gd name="T27" fmla="*/ 107 h 244"/>
              <a:gd name="T28" fmla="*/ 36 w 339"/>
              <a:gd name="T29" fmla="*/ 231 h 244"/>
              <a:gd name="T30" fmla="*/ 0 w 339"/>
              <a:gd name="T31" fmla="*/ 211 h 244"/>
              <a:gd name="T32" fmla="*/ 94 w 339"/>
              <a:gd name="T33" fmla="*/ 11 h 244"/>
              <a:gd name="T34" fmla="*/ 127 w 339"/>
              <a:gd name="T35" fmla="*/ 25 h 244"/>
              <a:gd name="T36" fmla="*/ 90 w 339"/>
              <a:gd name="T37" fmla="*/ 99 h 244"/>
              <a:gd name="T38" fmla="*/ 164 w 339"/>
              <a:gd name="T39" fmla="*/ 25 h 244"/>
              <a:gd name="T40" fmla="*/ 199 w 339"/>
              <a:gd name="T41" fmla="*/ 40 h 244"/>
              <a:gd name="T42" fmla="*/ 169 w 339"/>
              <a:gd name="T43" fmla="*/ 105 h 244"/>
              <a:gd name="T44" fmla="*/ 266 w 339"/>
              <a:gd name="T45" fmla="*/ 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9" h="244">
                <a:moveTo>
                  <a:pt x="266" y="25"/>
                </a:moveTo>
                <a:cubicBezTo>
                  <a:pt x="280" y="25"/>
                  <a:pt x="293" y="37"/>
                  <a:pt x="293" y="50"/>
                </a:cubicBezTo>
                <a:cubicBezTo>
                  <a:pt x="293" y="75"/>
                  <a:pt x="227" y="136"/>
                  <a:pt x="227" y="165"/>
                </a:cubicBezTo>
                <a:cubicBezTo>
                  <a:pt x="227" y="171"/>
                  <a:pt x="230" y="173"/>
                  <a:pt x="235" y="173"/>
                </a:cubicBezTo>
                <a:cubicBezTo>
                  <a:pt x="254" y="173"/>
                  <a:pt x="287" y="127"/>
                  <a:pt x="297" y="111"/>
                </a:cubicBezTo>
                <a:cubicBezTo>
                  <a:pt x="311" y="91"/>
                  <a:pt x="322" y="91"/>
                  <a:pt x="329" y="98"/>
                </a:cubicBezTo>
                <a:cubicBezTo>
                  <a:pt x="339" y="108"/>
                  <a:pt x="330" y="127"/>
                  <a:pt x="323" y="139"/>
                </a:cubicBezTo>
                <a:cubicBezTo>
                  <a:pt x="303" y="176"/>
                  <a:pt x="254" y="231"/>
                  <a:pt x="212" y="231"/>
                </a:cubicBezTo>
                <a:cubicBezTo>
                  <a:pt x="201" y="231"/>
                  <a:pt x="192" y="228"/>
                  <a:pt x="185" y="220"/>
                </a:cubicBezTo>
                <a:cubicBezTo>
                  <a:pt x="158" y="193"/>
                  <a:pt x="184" y="144"/>
                  <a:pt x="205" y="112"/>
                </a:cubicBezTo>
                <a:cubicBezTo>
                  <a:pt x="160" y="147"/>
                  <a:pt x="141" y="199"/>
                  <a:pt x="125" y="215"/>
                </a:cubicBezTo>
                <a:cubicBezTo>
                  <a:pt x="113" y="229"/>
                  <a:pt x="86" y="220"/>
                  <a:pt x="88" y="197"/>
                </a:cubicBezTo>
                <a:cubicBezTo>
                  <a:pt x="89" y="184"/>
                  <a:pt x="93" y="170"/>
                  <a:pt x="107" y="145"/>
                </a:cubicBezTo>
                <a:cubicBezTo>
                  <a:pt x="114" y="133"/>
                  <a:pt x="122" y="116"/>
                  <a:pt x="127" y="107"/>
                </a:cubicBezTo>
                <a:cubicBezTo>
                  <a:pt x="59" y="162"/>
                  <a:pt x="53" y="214"/>
                  <a:pt x="36" y="231"/>
                </a:cubicBezTo>
                <a:cubicBezTo>
                  <a:pt x="23" y="244"/>
                  <a:pt x="0" y="235"/>
                  <a:pt x="0" y="211"/>
                </a:cubicBezTo>
                <a:cubicBezTo>
                  <a:pt x="0" y="169"/>
                  <a:pt x="60" y="36"/>
                  <a:pt x="94" y="11"/>
                </a:cubicBezTo>
                <a:cubicBezTo>
                  <a:pt x="108" y="0"/>
                  <a:pt x="127" y="9"/>
                  <a:pt x="127" y="25"/>
                </a:cubicBezTo>
                <a:cubicBezTo>
                  <a:pt x="127" y="37"/>
                  <a:pt x="105" y="68"/>
                  <a:pt x="90" y="99"/>
                </a:cubicBezTo>
                <a:cubicBezTo>
                  <a:pt x="122" y="60"/>
                  <a:pt x="145" y="34"/>
                  <a:pt x="164" y="25"/>
                </a:cubicBezTo>
                <a:cubicBezTo>
                  <a:pt x="184" y="14"/>
                  <a:pt x="199" y="26"/>
                  <a:pt x="199" y="40"/>
                </a:cubicBezTo>
                <a:cubicBezTo>
                  <a:pt x="199" y="55"/>
                  <a:pt x="185" y="74"/>
                  <a:pt x="169" y="105"/>
                </a:cubicBezTo>
                <a:cubicBezTo>
                  <a:pt x="193" y="79"/>
                  <a:pt x="243" y="25"/>
                  <a:pt x="266"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EED1AF2C-020D-4FA6-9EFA-6846E6788CD1}"/>
              </a:ext>
            </a:extLst>
          </p:cNvPr>
          <p:cNvSpPr>
            <a:spLocks noChangeAspect="1" noEditPoints="1"/>
          </p:cNvSpPr>
          <p:nvPr/>
        </p:nvSpPr>
        <p:spPr bwMode="auto">
          <a:xfrm>
            <a:off x="1646238" y="3306763"/>
            <a:ext cx="219075" cy="252413"/>
          </a:xfrm>
          <a:custGeom>
            <a:avLst/>
            <a:gdLst>
              <a:gd name="T0" fmla="*/ 86 w 290"/>
              <a:gd name="T1" fmla="*/ 100 h 333"/>
              <a:gd name="T2" fmla="*/ 145 w 290"/>
              <a:gd name="T3" fmla="*/ 134 h 333"/>
              <a:gd name="T4" fmla="*/ 205 w 290"/>
              <a:gd name="T5" fmla="*/ 100 h 333"/>
              <a:gd name="T6" fmla="*/ 145 w 290"/>
              <a:gd name="T7" fmla="*/ 66 h 333"/>
              <a:gd name="T8" fmla="*/ 86 w 290"/>
              <a:gd name="T9" fmla="*/ 100 h 333"/>
              <a:gd name="T10" fmla="*/ 0 w 290"/>
              <a:gd name="T11" fmla="*/ 83 h 333"/>
              <a:gd name="T12" fmla="*/ 145 w 290"/>
              <a:gd name="T13" fmla="*/ 0 h 333"/>
              <a:gd name="T14" fmla="*/ 290 w 290"/>
              <a:gd name="T15" fmla="*/ 83 h 333"/>
              <a:gd name="T16" fmla="*/ 290 w 290"/>
              <a:gd name="T17" fmla="*/ 250 h 333"/>
              <a:gd name="T18" fmla="*/ 145 w 290"/>
              <a:gd name="T19" fmla="*/ 333 h 333"/>
              <a:gd name="T20" fmla="*/ 0 w 290"/>
              <a:gd name="T21" fmla="*/ 250 h 333"/>
              <a:gd name="T22" fmla="*/ 57 w 290"/>
              <a:gd name="T23" fmla="*/ 217 h 333"/>
              <a:gd name="T24" fmla="*/ 145 w 290"/>
              <a:gd name="T25" fmla="*/ 267 h 333"/>
              <a:gd name="T26" fmla="*/ 233 w 290"/>
              <a:gd name="T27" fmla="*/ 217 h 333"/>
              <a:gd name="T28" fmla="*/ 232 w 290"/>
              <a:gd name="T29" fmla="*/ 150 h 333"/>
              <a:gd name="T30" fmla="*/ 145 w 290"/>
              <a:gd name="T31" fmla="*/ 200 h 333"/>
              <a:gd name="T32" fmla="*/ 0 w 290"/>
              <a:gd name="T33" fmla="*/ 117 h 333"/>
              <a:gd name="T34" fmla="*/ 0 w 290"/>
              <a:gd name="T35"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0" h="333">
                <a:moveTo>
                  <a:pt x="86" y="100"/>
                </a:moveTo>
                <a:cubicBezTo>
                  <a:pt x="106" y="112"/>
                  <a:pt x="125" y="123"/>
                  <a:pt x="145" y="134"/>
                </a:cubicBezTo>
                <a:cubicBezTo>
                  <a:pt x="165" y="123"/>
                  <a:pt x="185" y="111"/>
                  <a:pt x="205" y="100"/>
                </a:cubicBezTo>
                <a:cubicBezTo>
                  <a:pt x="185" y="89"/>
                  <a:pt x="165" y="77"/>
                  <a:pt x="145" y="66"/>
                </a:cubicBezTo>
                <a:cubicBezTo>
                  <a:pt x="125" y="77"/>
                  <a:pt x="106" y="89"/>
                  <a:pt x="86" y="100"/>
                </a:cubicBezTo>
                <a:close/>
                <a:moveTo>
                  <a:pt x="0" y="83"/>
                </a:moveTo>
                <a:cubicBezTo>
                  <a:pt x="48" y="56"/>
                  <a:pt x="97" y="28"/>
                  <a:pt x="145" y="0"/>
                </a:cubicBezTo>
                <a:cubicBezTo>
                  <a:pt x="193" y="28"/>
                  <a:pt x="242" y="55"/>
                  <a:pt x="290" y="83"/>
                </a:cubicBezTo>
                <a:cubicBezTo>
                  <a:pt x="290" y="139"/>
                  <a:pt x="290" y="195"/>
                  <a:pt x="290" y="250"/>
                </a:cubicBezTo>
                <a:cubicBezTo>
                  <a:pt x="242" y="278"/>
                  <a:pt x="193" y="306"/>
                  <a:pt x="145" y="333"/>
                </a:cubicBezTo>
                <a:cubicBezTo>
                  <a:pt x="97" y="305"/>
                  <a:pt x="48" y="278"/>
                  <a:pt x="0" y="250"/>
                </a:cubicBezTo>
                <a:cubicBezTo>
                  <a:pt x="19" y="239"/>
                  <a:pt x="38" y="228"/>
                  <a:pt x="57" y="217"/>
                </a:cubicBezTo>
                <a:cubicBezTo>
                  <a:pt x="87" y="234"/>
                  <a:pt x="116" y="250"/>
                  <a:pt x="145" y="267"/>
                </a:cubicBezTo>
                <a:cubicBezTo>
                  <a:pt x="174" y="250"/>
                  <a:pt x="204" y="234"/>
                  <a:pt x="233" y="217"/>
                </a:cubicBezTo>
                <a:cubicBezTo>
                  <a:pt x="232" y="194"/>
                  <a:pt x="233" y="172"/>
                  <a:pt x="232" y="150"/>
                </a:cubicBezTo>
                <a:cubicBezTo>
                  <a:pt x="203" y="167"/>
                  <a:pt x="174" y="183"/>
                  <a:pt x="145" y="200"/>
                </a:cubicBezTo>
                <a:cubicBezTo>
                  <a:pt x="97" y="173"/>
                  <a:pt x="49" y="145"/>
                  <a:pt x="0" y="117"/>
                </a:cubicBezTo>
                <a:cubicBezTo>
                  <a:pt x="0" y="106"/>
                  <a:pt x="0" y="95"/>
                  <a:pt x="0"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93FB7525-D3EF-4A9B-9E5A-40B71766B79A}"/>
              </a:ext>
            </a:extLst>
          </p:cNvPr>
          <p:cNvSpPr>
            <a:spLocks noChangeAspect="1" noEditPoints="1"/>
          </p:cNvSpPr>
          <p:nvPr/>
        </p:nvSpPr>
        <p:spPr bwMode="auto">
          <a:xfrm>
            <a:off x="1162051" y="3306763"/>
            <a:ext cx="223838" cy="252413"/>
          </a:xfrm>
          <a:custGeom>
            <a:avLst/>
            <a:gdLst>
              <a:gd name="T0" fmla="*/ 198 w 296"/>
              <a:gd name="T1" fmla="*/ 204 h 333"/>
              <a:gd name="T2" fmla="*/ 187 w 296"/>
              <a:gd name="T3" fmla="*/ 207 h 333"/>
              <a:gd name="T4" fmla="*/ 183 w 296"/>
              <a:gd name="T5" fmla="*/ 203 h 333"/>
              <a:gd name="T6" fmla="*/ 183 w 296"/>
              <a:gd name="T7" fmla="*/ 186 h 333"/>
              <a:gd name="T8" fmla="*/ 187 w 296"/>
              <a:gd name="T9" fmla="*/ 182 h 333"/>
              <a:gd name="T10" fmla="*/ 204 w 296"/>
              <a:gd name="T11" fmla="*/ 164 h 333"/>
              <a:gd name="T12" fmla="*/ 169 w 296"/>
              <a:gd name="T13" fmla="*/ 164 h 333"/>
              <a:gd name="T14" fmla="*/ 161 w 296"/>
              <a:gd name="T15" fmla="*/ 157 h 333"/>
              <a:gd name="T16" fmla="*/ 161 w 296"/>
              <a:gd name="T17" fmla="*/ 106 h 333"/>
              <a:gd name="T18" fmla="*/ 168 w 296"/>
              <a:gd name="T19" fmla="*/ 97 h 333"/>
              <a:gd name="T20" fmla="*/ 218 w 296"/>
              <a:gd name="T21" fmla="*/ 97 h 333"/>
              <a:gd name="T22" fmla="*/ 225 w 296"/>
              <a:gd name="T23" fmla="*/ 106 h 333"/>
              <a:gd name="T24" fmla="*/ 225 w 296"/>
              <a:gd name="T25" fmla="*/ 165 h 333"/>
              <a:gd name="T26" fmla="*/ 198 w 296"/>
              <a:gd name="T27" fmla="*/ 204 h 333"/>
              <a:gd name="T28" fmla="*/ 199 w 296"/>
              <a:gd name="T29" fmla="*/ 204 h 333"/>
              <a:gd name="T30" fmla="*/ 198 w 296"/>
              <a:gd name="T31" fmla="*/ 204 h 333"/>
              <a:gd name="T32" fmla="*/ 98 w 296"/>
              <a:gd name="T33" fmla="*/ 207 h 333"/>
              <a:gd name="T34" fmla="*/ 94 w 296"/>
              <a:gd name="T35" fmla="*/ 204 h 333"/>
              <a:gd name="T36" fmla="*/ 94 w 296"/>
              <a:gd name="T37" fmla="*/ 188 h 333"/>
              <a:gd name="T38" fmla="*/ 97 w 296"/>
              <a:gd name="T39" fmla="*/ 182 h 333"/>
              <a:gd name="T40" fmla="*/ 115 w 296"/>
              <a:gd name="T41" fmla="*/ 164 h 333"/>
              <a:gd name="T42" fmla="*/ 78 w 296"/>
              <a:gd name="T43" fmla="*/ 164 h 333"/>
              <a:gd name="T44" fmla="*/ 73 w 296"/>
              <a:gd name="T45" fmla="*/ 158 h 333"/>
              <a:gd name="T46" fmla="*/ 73 w 296"/>
              <a:gd name="T47" fmla="*/ 106 h 333"/>
              <a:gd name="T48" fmla="*/ 80 w 296"/>
              <a:gd name="T49" fmla="*/ 97 h 333"/>
              <a:gd name="T50" fmla="*/ 130 w 296"/>
              <a:gd name="T51" fmla="*/ 97 h 333"/>
              <a:gd name="T52" fmla="*/ 136 w 296"/>
              <a:gd name="T53" fmla="*/ 106 h 333"/>
              <a:gd name="T54" fmla="*/ 137 w 296"/>
              <a:gd name="T55" fmla="*/ 165 h 333"/>
              <a:gd name="T56" fmla="*/ 98 w 296"/>
              <a:gd name="T57" fmla="*/ 207 h 333"/>
              <a:gd name="T58" fmla="*/ 290 w 296"/>
              <a:gd name="T59" fmla="*/ 118 h 333"/>
              <a:gd name="T60" fmla="*/ 139 w 296"/>
              <a:gd name="T61" fmla="*/ 0 h 333"/>
              <a:gd name="T62" fmla="*/ 123 w 296"/>
              <a:gd name="T63" fmla="*/ 2 h 333"/>
              <a:gd name="T64" fmla="*/ 7 w 296"/>
              <a:gd name="T65" fmla="*/ 132 h 333"/>
              <a:gd name="T66" fmla="*/ 147 w 296"/>
              <a:gd name="T67" fmla="*/ 286 h 333"/>
              <a:gd name="T68" fmla="*/ 149 w 296"/>
              <a:gd name="T69" fmla="*/ 288 h 333"/>
              <a:gd name="T70" fmla="*/ 149 w 296"/>
              <a:gd name="T71" fmla="*/ 333 h 333"/>
              <a:gd name="T72" fmla="*/ 259 w 296"/>
              <a:gd name="T73" fmla="*/ 245 h 333"/>
              <a:gd name="T74" fmla="*/ 290 w 296"/>
              <a:gd name="T75" fmla="*/ 11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6" h="333">
                <a:moveTo>
                  <a:pt x="198" y="204"/>
                </a:moveTo>
                <a:cubicBezTo>
                  <a:pt x="194" y="205"/>
                  <a:pt x="193" y="206"/>
                  <a:pt x="187" y="207"/>
                </a:cubicBezTo>
                <a:cubicBezTo>
                  <a:pt x="185" y="207"/>
                  <a:pt x="183" y="206"/>
                  <a:pt x="183" y="203"/>
                </a:cubicBezTo>
                <a:cubicBezTo>
                  <a:pt x="183" y="198"/>
                  <a:pt x="183" y="191"/>
                  <a:pt x="183" y="186"/>
                </a:cubicBezTo>
                <a:cubicBezTo>
                  <a:pt x="183" y="183"/>
                  <a:pt x="184" y="182"/>
                  <a:pt x="187" y="182"/>
                </a:cubicBezTo>
                <a:cubicBezTo>
                  <a:pt x="196" y="180"/>
                  <a:pt x="202" y="175"/>
                  <a:pt x="204" y="164"/>
                </a:cubicBezTo>
                <a:cubicBezTo>
                  <a:pt x="190" y="164"/>
                  <a:pt x="169" y="164"/>
                  <a:pt x="169" y="164"/>
                </a:cubicBezTo>
                <a:cubicBezTo>
                  <a:pt x="164" y="164"/>
                  <a:pt x="161" y="161"/>
                  <a:pt x="161" y="157"/>
                </a:cubicBezTo>
                <a:cubicBezTo>
                  <a:pt x="161" y="156"/>
                  <a:pt x="162" y="106"/>
                  <a:pt x="161" y="106"/>
                </a:cubicBezTo>
                <a:cubicBezTo>
                  <a:pt x="161" y="100"/>
                  <a:pt x="165" y="97"/>
                  <a:pt x="168" y="97"/>
                </a:cubicBezTo>
                <a:cubicBezTo>
                  <a:pt x="185" y="97"/>
                  <a:pt x="202" y="97"/>
                  <a:pt x="218" y="97"/>
                </a:cubicBezTo>
                <a:cubicBezTo>
                  <a:pt x="223" y="97"/>
                  <a:pt x="226" y="102"/>
                  <a:pt x="225" y="106"/>
                </a:cubicBezTo>
                <a:cubicBezTo>
                  <a:pt x="225" y="107"/>
                  <a:pt x="225" y="163"/>
                  <a:pt x="225" y="165"/>
                </a:cubicBezTo>
                <a:cubicBezTo>
                  <a:pt x="225" y="181"/>
                  <a:pt x="217" y="194"/>
                  <a:pt x="198" y="204"/>
                </a:cubicBezTo>
                <a:cubicBezTo>
                  <a:pt x="198" y="204"/>
                  <a:pt x="199" y="204"/>
                  <a:pt x="199" y="204"/>
                </a:cubicBezTo>
                <a:cubicBezTo>
                  <a:pt x="199" y="204"/>
                  <a:pt x="198" y="204"/>
                  <a:pt x="198" y="204"/>
                </a:cubicBezTo>
                <a:close/>
                <a:moveTo>
                  <a:pt x="98" y="207"/>
                </a:moveTo>
                <a:cubicBezTo>
                  <a:pt x="96" y="207"/>
                  <a:pt x="95" y="206"/>
                  <a:pt x="94" y="204"/>
                </a:cubicBezTo>
                <a:cubicBezTo>
                  <a:pt x="94" y="199"/>
                  <a:pt x="94" y="193"/>
                  <a:pt x="94" y="188"/>
                </a:cubicBezTo>
                <a:cubicBezTo>
                  <a:pt x="95" y="185"/>
                  <a:pt x="94" y="183"/>
                  <a:pt x="97" y="182"/>
                </a:cubicBezTo>
                <a:cubicBezTo>
                  <a:pt x="108" y="179"/>
                  <a:pt x="112" y="176"/>
                  <a:pt x="115" y="164"/>
                </a:cubicBezTo>
                <a:cubicBezTo>
                  <a:pt x="113" y="164"/>
                  <a:pt x="80" y="164"/>
                  <a:pt x="78" y="164"/>
                </a:cubicBezTo>
                <a:cubicBezTo>
                  <a:pt x="75" y="163"/>
                  <a:pt x="73" y="161"/>
                  <a:pt x="73" y="158"/>
                </a:cubicBezTo>
                <a:cubicBezTo>
                  <a:pt x="73" y="140"/>
                  <a:pt x="73" y="123"/>
                  <a:pt x="73" y="106"/>
                </a:cubicBezTo>
                <a:cubicBezTo>
                  <a:pt x="73" y="100"/>
                  <a:pt x="76" y="97"/>
                  <a:pt x="80" y="97"/>
                </a:cubicBezTo>
                <a:cubicBezTo>
                  <a:pt x="96" y="97"/>
                  <a:pt x="113" y="97"/>
                  <a:pt x="130" y="97"/>
                </a:cubicBezTo>
                <a:cubicBezTo>
                  <a:pt x="134" y="97"/>
                  <a:pt x="138" y="102"/>
                  <a:pt x="136" y="106"/>
                </a:cubicBezTo>
                <a:cubicBezTo>
                  <a:pt x="137" y="107"/>
                  <a:pt x="137" y="163"/>
                  <a:pt x="137" y="165"/>
                </a:cubicBezTo>
                <a:cubicBezTo>
                  <a:pt x="137" y="184"/>
                  <a:pt x="123" y="203"/>
                  <a:pt x="98" y="207"/>
                </a:cubicBezTo>
                <a:close/>
                <a:moveTo>
                  <a:pt x="290" y="118"/>
                </a:moveTo>
                <a:cubicBezTo>
                  <a:pt x="279" y="56"/>
                  <a:pt x="229" y="0"/>
                  <a:pt x="139" y="0"/>
                </a:cubicBezTo>
                <a:cubicBezTo>
                  <a:pt x="139" y="0"/>
                  <a:pt x="127" y="2"/>
                  <a:pt x="123" y="2"/>
                </a:cubicBezTo>
                <a:cubicBezTo>
                  <a:pt x="58" y="15"/>
                  <a:pt x="11" y="68"/>
                  <a:pt x="7" y="132"/>
                </a:cubicBezTo>
                <a:cubicBezTo>
                  <a:pt x="0" y="214"/>
                  <a:pt x="64" y="285"/>
                  <a:pt x="147" y="286"/>
                </a:cubicBezTo>
                <a:cubicBezTo>
                  <a:pt x="149" y="286"/>
                  <a:pt x="149" y="286"/>
                  <a:pt x="149" y="288"/>
                </a:cubicBezTo>
                <a:cubicBezTo>
                  <a:pt x="149" y="292"/>
                  <a:pt x="149" y="330"/>
                  <a:pt x="149" y="333"/>
                </a:cubicBezTo>
                <a:cubicBezTo>
                  <a:pt x="188" y="318"/>
                  <a:pt x="235" y="279"/>
                  <a:pt x="259" y="245"/>
                </a:cubicBezTo>
                <a:cubicBezTo>
                  <a:pt x="289" y="202"/>
                  <a:pt x="296" y="154"/>
                  <a:pt x="290" y="1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7896D84C-BBF1-4D59-AD18-3D89879B36D0}"/>
              </a:ext>
            </a:extLst>
          </p:cNvPr>
          <p:cNvSpPr>
            <a:spLocks noChangeAspect="1"/>
          </p:cNvSpPr>
          <p:nvPr/>
        </p:nvSpPr>
        <p:spPr bwMode="auto">
          <a:xfrm>
            <a:off x="639763" y="3348038"/>
            <a:ext cx="252413" cy="211138"/>
          </a:xfrm>
          <a:custGeom>
            <a:avLst/>
            <a:gdLst>
              <a:gd name="T0" fmla="*/ 105 w 334"/>
              <a:gd name="T1" fmla="*/ 278 h 278"/>
              <a:gd name="T2" fmla="*/ 300 w 334"/>
              <a:gd name="T3" fmla="*/ 84 h 278"/>
              <a:gd name="T4" fmla="*/ 300 w 334"/>
              <a:gd name="T5" fmla="*/ 75 h 278"/>
              <a:gd name="T6" fmla="*/ 334 w 334"/>
              <a:gd name="T7" fmla="*/ 40 h 278"/>
              <a:gd name="T8" fmla="*/ 294 w 334"/>
              <a:gd name="T9" fmla="*/ 50 h 278"/>
              <a:gd name="T10" fmla="*/ 324 w 334"/>
              <a:gd name="T11" fmla="*/ 12 h 278"/>
              <a:gd name="T12" fmla="*/ 281 w 334"/>
              <a:gd name="T13" fmla="*/ 29 h 278"/>
              <a:gd name="T14" fmla="*/ 184 w 334"/>
              <a:gd name="T15" fmla="*/ 26 h 278"/>
              <a:gd name="T16" fmla="*/ 164 w 334"/>
              <a:gd name="T17" fmla="*/ 91 h 278"/>
              <a:gd name="T18" fmla="*/ 24 w 334"/>
              <a:gd name="T19" fmla="*/ 20 h 278"/>
              <a:gd name="T20" fmla="*/ 45 w 334"/>
              <a:gd name="T21" fmla="*/ 111 h 278"/>
              <a:gd name="T22" fmla="*/ 14 w 334"/>
              <a:gd name="T23" fmla="*/ 103 h 278"/>
              <a:gd name="T24" fmla="*/ 14 w 334"/>
              <a:gd name="T25" fmla="*/ 104 h 278"/>
              <a:gd name="T26" fmla="*/ 69 w 334"/>
              <a:gd name="T27" fmla="*/ 171 h 278"/>
              <a:gd name="T28" fmla="*/ 38 w 334"/>
              <a:gd name="T29" fmla="*/ 172 h 278"/>
              <a:gd name="T30" fmla="*/ 102 w 334"/>
              <a:gd name="T31" fmla="*/ 219 h 278"/>
              <a:gd name="T32" fmla="*/ 17 w 334"/>
              <a:gd name="T33" fmla="*/ 249 h 278"/>
              <a:gd name="T34" fmla="*/ 0 w 334"/>
              <a:gd name="T35" fmla="*/ 248 h 278"/>
              <a:gd name="T36" fmla="*/ 105 w 334"/>
              <a:gd name="T37"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278">
                <a:moveTo>
                  <a:pt x="105" y="278"/>
                </a:moveTo>
                <a:cubicBezTo>
                  <a:pt x="231" y="278"/>
                  <a:pt x="300" y="174"/>
                  <a:pt x="300" y="84"/>
                </a:cubicBezTo>
                <a:cubicBezTo>
                  <a:pt x="300" y="81"/>
                  <a:pt x="300" y="78"/>
                  <a:pt x="300" y="75"/>
                </a:cubicBezTo>
                <a:cubicBezTo>
                  <a:pt x="313" y="65"/>
                  <a:pt x="324" y="53"/>
                  <a:pt x="334" y="40"/>
                </a:cubicBezTo>
                <a:cubicBezTo>
                  <a:pt x="321" y="45"/>
                  <a:pt x="308" y="49"/>
                  <a:pt x="294" y="50"/>
                </a:cubicBezTo>
                <a:cubicBezTo>
                  <a:pt x="309" y="42"/>
                  <a:pt x="319" y="28"/>
                  <a:pt x="324" y="12"/>
                </a:cubicBezTo>
                <a:cubicBezTo>
                  <a:pt x="311" y="20"/>
                  <a:pt x="296" y="26"/>
                  <a:pt x="281" y="29"/>
                </a:cubicBezTo>
                <a:cubicBezTo>
                  <a:pt x="255" y="2"/>
                  <a:pt x="212" y="0"/>
                  <a:pt x="184" y="26"/>
                </a:cubicBezTo>
                <a:cubicBezTo>
                  <a:pt x="167" y="43"/>
                  <a:pt x="159" y="68"/>
                  <a:pt x="164" y="91"/>
                </a:cubicBezTo>
                <a:cubicBezTo>
                  <a:pt x="109" y="89"/>
                  <a:pt x="58" y="63"/>
                  <a:pt x="24" y="20"/>
                </a:cubicBezTo>
                <a:cubicBezTo>
                  <a:pt x="5" y="51"/>
                  <a:pt x="15" y="91"/>
                  <a:pt x="45" y="111"/>
                </a:cubicBezTo>
                <a:cubicBezTo>
                  <a:pt x="34" y="111"/>
                  <a:pt x="23" y="108"/>
                  <a:pt x="14" y="103"/>
                </a:cubicBezTo>
                <a:lnTo>
                  <a:pt x="14" y="104"/>
                </a:lnTo>
                <a:cubicBezTo>
                  <a:pt x="14" y="136"/>
                  <a:pt x="37" y="164"/>
                  <a:pt x="69" y="171"/>
                </a:cubicBezTo>
                <a:cubicBezTo>
                  <a:pt x="58" y="173"/>
                  <a:pt x="48" y="174"/>
                  <a:pt x="38" y="172"/>
                </a:cubicBezTo>
                <a:cubicBezTo>
                  <a:pt x="47" y="200"/>
                  <a:pt x="72" y="219"/>
                  <a:pt x="102" y="219"/>
                </a:cubicBezTo>
                <a:cubicBezTo>
                  <a:pt x="77" y="238"/>
                  <a:pt x="47" y="249"/>
                  <a:pt x="17" y="249"/>
                </a:cubicBezTo>
                <a:cubicBezTo>
                  <a:pt x="11" y="249"/>
                  <a:pt x="6" y="248"/>
                  <a:pt x="0" y="248"/>
                </a:cubicBezTo>
                <a:cubicBezTo>
                  <a:pt x="32" y="268"/>
                  <a:pt x="68" y="278"/>
                  <a:pt x="105" y="27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9531C994-91BF-4954-B48B-E058C2927391}"/>
              </a:ext>
            </a:extLst>
          </p:cNvPr>
          <p:cNvSpPr>
            <a:spLocks noChangeAspect="1" noEditPoints="1"/>
          </p:cNvSpPr>
          <p:nvPr/>
        </p:nvSpPr>
        <p:spPr bwMode="auto">
          <a:xfrm>
            <a:off x="5165726" y="2798763"/>
            <a:ext cx="252413" cy="254000"/>
          </a:xfrm>
          <a:custGeom>
            <a:avLst/>
            <a:gdLst>
              <a:gd name="T0" fmla="*/ 256 w 334"/>
              <a:gd name="T1" fmla="*/ 308 h 334"/>
              <a:gd name="T2" fmla="*/ 199 w 334"/>
              <a:gd name="T3" fmla="*/ 276 h 334"/>
              <a:gd name="T4" fmla="*/ 199 w 334"/>
              <a:gd name="T5" fmla="*/ 276 h 334"/>
              <a:gd name="T6" fmla="*/ 224 w 334"/>
              <a:gd name="T7" fmla="*/ 261 h 334"/>
              <a:gd name="T8" fmla="*/ 255 w 334"/>
              <a:gd name="T9" fmla="*/ 280 h 334"/>
              <a:gd name="T10" fmla="*/ 276 w 334"/>
              <a:gd name="T11" fmla="*/ 264 h 334"/>
              <a:gd name="T12" fmla="*/ 246 w 334"/>
              <a:gd name="T13" fmla="*/ 240 h 334"/>
              <a:gd name="T14" fmla="*/ 208 w 334"/>
              <a:gd name="T15" fmla="*/ 193 h 334"/>
              <a:gd name="T16" fmla="*/ 254 w 334"/>
              <a:gd name="T17" fmla="*/ 152 h 334"/>
              <a:gd name="T18" fmla="*/ 299 w 334"/>
              <a:gd name="T19" fmla="*/ 177 h 334"/>
              <a:gd name="T20" fmla="*/ 274 w 334"/>
              <a:gd name="T21" fmla="*/ 192 h 334"/>
              <a:gd name="T22" fmla="*/ 254 w 334"/>
              <a:gd name="T23" fmla="*/ 179 h 334"/>
              <a:gd name="T24" fmla="*/ 239 w 334"/>
              <a:gd name="T25" fmla="*/ 192 h 334"/>
              <a:gd name="T26" fmla="*/ 258 w 334"/>
              <a:gd name="T27" fmla="*/ 211 h 334"/>
              <a:gd name="T28" fmla="*/ 308 w 334"/>
              <a:gd name="T29" fmla="*/ 264 h 334"/>
              <a:gd name="T30" fmla="*/ 256 w 334"/>
              <a:gd name="T31" fmla="*/ 308 h 334"/>
              <a:gd name="T32" fmla="*/ 184 w 334"/>
              <a:gd name="T33" fmla="*/ 260 h 334"/>
              <a:gd name="T34" fmla="*/ 136 w 334"/>
              <a:gd name="T35" fmla="*/ 310 h 334"/>
              <a:gd name="T36" fmla="*/ 88 w 334"/>
              <a:gd name="T37" fmla="*/ 284 h 334"/>
              <a:gd name="T38" fmla="*/ 88 w 334"/>
              <a:gd name="T39" fmla="*/ 284 h 334"/>
              <a:gd name="T40" fmla="*/ 88 w 334"/>
              <a:gd name="T41" fmla="*/ 284 h 334"/>
              <a:gd name="T42" fmla="*/ 88 w 334"/>
              <a:gd name="T43" fmla="*/ 284 h 334"/>
              <a:gd name="T44" fmla="*/ 114 w 334"/>
              <a:gd name="T45" fmla="*/ 266 h 334"/>
              <a:gd name="T46" fmla="*/ 134 w 334"/>
              <a:gd name="T47" fmla="*/ 281 h 334"/>
              <a:gd name="T48" fmla="*/ 150 w 334"/>
              <a:gd name="T49" fmla="*/ 260 h 334"/>
              <a:gd name="T50" fmla="*/ 150 w 334"/>
              <a:gd name="T51" fmla="*/ 150 h 334"/>
              <a:gd name="T52" fmla="*/ 184 w 334"/>
              <a:gd name="T53" fmla="*/ 150 h 334"/>
              <a:gd name="T54" fmla="*/ 184 w 334"/>
              <a:gd name="T55" fmla="*/ 260 h 334"/>
              <a:gd name="T56" fmla="*/ 0 w 334"/>
              <a:gd name="T57" fmla="*/ 334 h 334"/>
              <a:gd name="T58" fmla="*/ 334 w 334"/>
              <a:gd name="T59" fmla="*/ 334 h 334"/>
              <a:gd name="T60" fmla="*/ 334 w 334"/>
              <a:gd name="T61" fmla="*/ 0 h 334"/>
              <a:gd name="T62" fmla="*/ 0 w 334"/>
              <a:gd name="T63" fmla="*/ 0 h 334"/>
              <a:gd name="T64" fmla="*/ 0 w 334"/>
              <a:gd name="T65"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34">
                <a:moveTo>
                  <a:pt x="256" y="308"/>
                </a:moveTo>
                <a:cubicBezTo>
                  <a:pt x="227" y="308"/>
                  <a:pt x="208" y="294"/>
                  <a:pt x="199" y="276"/>
                </a:cubicBezTo>
                <a:lnTo>
                  <a:pt x="199" y="276"/>
                </a:lnTo>
                <a:lnTo>
                  <a:pt x="224" y="261"/>
                </a:lnTo>
                <a:cubicBezTo>
                  <a:pt x="231" y="272"/>
                  <a:pt x="240" y="280"/>
                  <a:pt x="255" y="280"/>
                </a:cubicBezTo>
                <a:cubicBezTo>
                  <a:pt x="268" y="280"/>
                  <a:pt x="276" y="273"/>
                  <a:pt x="276" y="264"/>
                </a:cubicBezTo>
                <a:cubicBezTo>
                  <a:pt x="276" y="251"/>
                  <a:pt x="258" y="246"/>
                  <a:pt x="246" y="240"/>
                </a:cubicBezTo>
                <a:cubicBezTo>
                  <a:pt x="223" y="231"/>
                  <a:pt x="208" y="218"/>
                  <a:pt x="208" y="193"/>
                </a:cubicBezTo>
                <a:cubicBezTo>
                  <a:pt x="208" y="169"/>
                  <a:pt x="226" y="152"/>
                  <a:pt x="254" y="152"/>
                </a:cubicBezTo>
                <a:cubicBezTo>
                  <a:pt x="274" y="152"/>
                  <a:pt x="288" y="159"/>
                  <a:pt x="299" y="177"/>
                </a:cubicBezTo>
                <a:lnTo>
                  <a:pt x="274" y="192"/>
                </a:lnTo>
                <a:cubicBezTo>
                  <a:pt x="269" y="183"/>
                  <a:pt x="263" y="179"/>
                  <a:pt x="254" y="179"/>
                </a:cubicBezTo>
                <a:cubicBezTo>
                  <a:pt x="245" y="179"/>
                  <a:pt x="239" y="185"/>
                  <a:pt x="239" y="192"/>
                </a:cubicBezTo>
                <a:cubicBezTo>
                  <a:pt x="239" y="202"/>
                  <a:pt x="245" y="205"/>
                  <a:pt x="258" y="211"/>
                </a:cubicBezTo>
                <a:cubicBezTo>
                  <a:pt x="286" y="223"/>
                  <a:pt x="308" y="233"/>
                  <a:pt x="308" y="264"/>
                </a:cubicBezTo>
                <a:cubicBezTo>
                  <a:pt x="308" y="292"/>
                  <a:pt x="286" y="308"/>
                  <a:pt x="256" y="308"/>
                </a:cubicBezTo>
                <a:close/>
                <a:moveTo>
                  <a:pt x="184" y="260"/>
                </a:moveTo>
                <a:cubicBezTo>
                  <a:pt x="184" y="293"/>
                  <a:pt x="164" y="310"/>
                  <a:pt x="136" y="310"/>
                </a:cubicBezTo>
                <a:cubicBezTo>
                  <a:pt x="111" y="310"/>
                  <a:pt x="96" y="300"/>
                  <a:pt x="88" y="284"/>
                </a:cubicBezTo>
                <a:lnTo>
                  <a:pt x="88" y="284"/>
                </a:lnTo>
                <a:lnTo>
                  <a:pt x="88" y="284"/>
                </a:lnTo>
                <a:lnTo>
                  <a:pt x="88" y="284"/>
                </a:lnTo>
                <a:lnTo>
                  <a:pt x="114" y="266"/>
                </a:lnTo>
                <a:cubicBezTo>
                  <a:pt x="118" y="275"/>
                  <a:pt x="123" y="281"/>
                  <a:pt x="134" y="281"/>
                </a:cubicBezTo>
                <a:cubicBezTo>
                  <a:pt x="144" y="281"/>
                  <a:pt x="150" y="276"/>
                  <a:pt x="150" y="260"/>
                </a:cubicBezTo>
                <a:lnTo>
                  <a:pt x="150" y="150"/>
                </a:lnTo>
                <a:lnTo>
                  <a:pt x="184" y="150"/>
                </a:lnTo>
                <a:lnTo>
                  <a:pt x="184" y="260"/>
                </a:lnTo>
                <a:close/>
                <a:moveTo>
                  <a:pt x="0" y="334"/>
                </a:moveTo>
                <a:lnTo>
                  <a:pt x="334" y="334"/>
                </a:lnTo>
                <a:lnTo>
                  <a:pt x="334"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4058D76B-FF37-412C-8876-150157E8139C}"/>
              </a:ext>
            </a:extLst>
          </p:cNvPr>
          <p:cNvSpPr>
            <a:spLocks noChangeAspect="1" noEditPoints="1"/>
          </p:cNvSpPr>
          <p:nvPr/>
        </p:nvSpPr>
        <p:spPr bwMode="auto">
          <a:xfrm>
            <a:off x="4686301" y="2797175"/>
            <a:ext cx="217488" cy="255588"/>
          </a:xfrm>
          <a:custGeom>
            <a:avLst/>
            <a:gdLst>
              <a:gd name="T0" fmla="*/ 60 w 287"/>
              <a:gd name="T1" fmla="*/ 67 h 336"/>
              <a:gd name="T2" fmla="*/ 63 w 287"/>
              <a:gd name="T3" fmla="*/ 64 h 336"/>
              <a:gd name="T4" fmla="*/ 67 w 287"/>
              <a:gd name="T5" fmla="*/ 11 h 336"/>
              <a:gd name="T6" fmla="*/ 67 w 287"/>
              <a:gd name="T7" fmla="*/ 12 h 336"/>
              <a:gd name="T8" fmla="*/ 6 w 287"/>
              <a:gd name="T9" fmla="*/ 72 h 336"/>
              <a:gd name="T10" fmla="*/ 6 w 287"/>
              <a:gd name="T11" fmla="*/ 72 h 336"/>
              <a:gd name="T12" fmla="*/ 60 w 287"/>
              <a:gd name="T13" fmla="*/ 67 h 336"/>
              <a:gd name="T14" fmla="*/ 264 w 287"/>
              <a:gd name="T15" fmla="*/ 288 h 336"/>
              <a:gd name="T16" fmla="*/ 200 w 287"/>
              <a:gd name="T17" fmla="*/ 336 h 336"/>
              <a:gd name="T18" fmla="*/ 139 w 287"/>
              <a:gd name="T19" fmla="*/ 292 h 336"/>
              <a:gd name="T20" fmla="*/ 191 w 287"/>
              <a:gd name="T21" fmla="*/ 251 h 336"/>
              <a:gd name="T22" fmla="*/ 191 w 287"/>
              <a:gd name="T23" fmla="*/ 263 h 336"/>
              <a:gd name="T24" fmla="*/ 189 w 287"/>
              <a:gd name="T25" fmla="*/ 274 h 336"/>
              <a:gd name="T26" fmla="*/ 167 w 287"/>
              <a:gd name="T27" fmla="*/ 286 h 336"/>
              <a:gd name="T28" fmla="*/ 195 w 287"/>
              <a:gd name="T29" fmla="*/ 301 h 336"/>
              <a:gd name="T30" fmla="*/ 225 w 287"/>
              <a:gd name="T31" fmla="*/ 276 h 336"/>
              <a:gd name="T32" fmla="*/ 200 w 287"/>
              <a:gd name="T33" fmla="*/ 231 h 336"/>
              <a:gd name="T34" fmla="*/ 160 w 287"/>
              <a:gd name="T35" fmla="*/ 225 h 336"/>
              <a:gd name="T36" fmla="*/ 142 w 287"/>
              <a:gd name="T37" fmla="*/ 186 h 336"/>
              <a:gd name="T38" fmla="*/ 132 w 287"/>
              <a:gd name="T39" fmla="*/ 233 h 336"/>
              <a:gd name="T40" fmla="*/ 100 w 287"/>
              <a:gd name="T41" fmla="*/ 239 h 336"/>
              <a:gd name="T42" fmla="*/ 34 w 287"/>
              <a:gd name="T43" fmla="*/ 223 h 336"/>
              <a:gd name="T44" fmla="*/ 21 w 287"/>
              <a:gd name="T45" fmla="*/ 210 h 336"/>
              <a:gd name="T46" fmla="*/ 0 w 287"/>
              <a:gd name="T47" fmla="*/ 105 h 336"/>
              <a:gd name="T48" fmla="*/ 5 w 287"/>
              <a:gd name="T49" fmla="*/ 86 h 336"/>
              <a:gd name="T50" fmla="*/ 61 w 287"/>
              <a:gd name="T51" fmla="*/ 76 h 336"/>
              <a:gd name="T52" fmla="*/ 73 w 287"/>
              <a:gd name="T53" fmla="*/ 64 h 336"/>
              <a:gd name="T54" fmla="*/ 77 w 287"/>
              <a:gd name="T55" fmla="*/ 15 h 336"/>
              <a:gd name="T56" fmla="*/ 94 w 287"/>
              <a:gd name="T57" fmla="*/ 4 h 336"/>
              <a:gd name="T58" fmla="*/ 150 w 287"/>
              <a:gd name="T59" fmla="*/ 8 h 336"/>
              <a:gd name="T60" fmla="*/ 165 w 287"/>
              <a:gd name="T61" fmla="*/ 29 h 336"/>
              <a:gd name="T62" fmla="*/ 211 w 287"/>
              <a:gd name="T63" fmla="*/ 30 h 336"/>
              <a:gd name="T64" fmla="*/ 254 w 287"/>
              <a:gd name="T65" fmla="*/ 38 h 336"/>
              <a:gd name="T66" fmla="*/ 272 w 287"/>
              <a:gd name="T67" fmla="*/ 60 h 336"/>
              <a:gd name="T68" fmla="*/ 264 w 287"/>
              <a:gd name="T69" fmla="*/ 28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7" h="336">
                <a:moveTo>
                  <a:pt x="60" y="67"/>
                </a:moveTo>
                <a:cubicBezTo>
                  <a:pt x="61" y="67"/>
                  <a:pt x="63" y="65"/>
                  <a:pt x="63" y="64"/>
                </a:cubicBezTo>
                <a:cubicBezTo>
                  <a:pt x="63" y="37"/>
                  <a:pt x="59" y="25"/>
                  <a:pt x="67" y="11"/>
                </a:cubicBezTo>
                <a:cubicBezTo>
                  <a:pt x="67" y="11"/>
                  <a:pt x="67" y="11"/>
                  <a:pt x="67" y="12"/>
                </a:cubicBezTo>
                <a:lnTo>
                  <a:pt x="6" y="72"/>
                </a:lnTo>
                <a:cubicBezTo>
                  <a:pt x="6" y="72"/>
                  <a:pt x="6" y="72"/>
                  <a:pt x="6" y="72"/>
                </a:cubicBezTo>
                <a:cubicBezTo>
                  <a:pt x="21" y="64"/>
                  <a:pt x="33" y="67"/>
                  <a:pt x="60" y="67"/>
                </a:cubicBezTo>
                <a:close/>
                <a:moveTo>
                  <a:pt x="264" y="288"/>
                </a:moveTo>
                <a:cubicBezTo>
                  <a:pt x="249" y="334"/>
                  <a:pt x="236" y="336"/>
                  <a:pt x="200" y="336"/>
                </a:cubicBezTo>
                <a:cubicBezTo>
                  <a:pt x="153" y="336"/>
                  <a:pt x="139" y="329"/>
                  <a:pt x="139" y="292"/>
                </a:cubicBezTo>
                <a:cubicBezTo>
                  <a:pt x="139" y="251"/>
                  <a:pt x="158" y="250"/>
                  <a:pt x="191" y="251"/>
                </a:cubicBezTo>
                <a:cubicBezTo>
                  <a:pt x="196" y="251"/>
                  <a:pt x="191" y="255"/>
                  <a:pt x="191" y="263"/>
                </a:cubicBezTo>
                <a:cubicBezTo>
                  <a:pt x="191" y="271"/>
                  <a:pt x="194" y="274"/>
                  <a:pt x="189" y="274"/>
                </a:cubicBezTo>
                <a:cubicBezTo>
                  <a:pt x="180" y="274"/>
                  <a:pt x="167" y="273"/>
                  <a:pt x="167" y="286"/>
                </a:cubicBezTo>
                <a:cubicBezTo>
                  <a:pt x="167" y="302"/>
                  <a:pt x="175" y="301"/>
                  <a:pt x="195" y="301"/>
                </a:cubicBezTo>
                <a:cubicBezTo>
                  <a:pt x="220" y="301"/>
                  <a:pt x="225" y="298"/>
                  <a:pt x="225" y="276"/>
                </a:cubicBezTo>
                <a:cubicBezTo>
                  <a:pt x="225" y="239"/>
                  <a:pt x="214" y="233"/>
                  <a:pt x="200" y="231"/>
                </a:cubicBezTo>
                <a:cubicBezTo>
                  <a:pt x="184" y="230"/>
                  <a:pt x="168" y="227"/>
                  <a:pt x="160" y="225"/>
                </a:cubicBezTo>
                <a:cubicBezTo>
                  <a:pt x="141" y="218"/>
                  <a:pt x="142" y="186"/>
                  <a:pt x="142" y="186"/>
                </a:cubicBezTo>
                <a:cubicBezTo>
                  <a:pt x="142" y="202"/>
                  <a:pt x="136" y="225"/>
                  <a:pt x="132" y="233"/>
                </a:cubicBezTo>
                <a:cubicBezTo>
                  <a:pt x="126" y="246"/>
                  <a:pt x="116" y="241"/>
                  <a:pt x="100" y="239"/>
                </a:cubicBezTo>
                <a:cubicBezTo>
                  <a:pt x="83" y="237"/>
                  <a:pt x="49" y="230"/>
                  <a:pt x="34" y="223"/>
                </a:cubicBezTo>
                <a:cubicBezTo>
                  <a:pt x="27" y="220"/>
                  <a:pt x="25" y="217"/>
                  <a:pt x="21" y="210"/>
                </a:cubicBezTo>
                <a:cubicBezTo>
                  <a:pt x="13" y="192"/>
                  <a:pt x="1" y="123"/>
                  <a:pt x="0" y="105"/>
                </a:cubicBezTo>
                <a:cubicBezTo>
                  <a:pt x="0" y="98"/>
                  <a:pt x="1" y="91"/>
                  <a:pt x="5" y="86"/>
                </a:cubicBezTo>
                <a:cubicBezTo>
                  <a:pt x="16" y="72"/>
                  <a:pt x="38" y="76"/>
                  <a:pt x="61" y="76"/>
                </a:cubicBezTo>
                <a:cubicBezTo>
                  <a:pt x="68" y="76"/>
                  <a:pt x="73" y="70"/>
                  <a:pt x="73" y="64"/>
                </a:cubicBezTo>
                <a:cubicBezTo>
                  <a:pt x="73" y="34"/>
                  <a:pt x="71" y="24"/>
                  <a:pt x="77" y="15"/>
                </a:cubicBezTo>
                <a:cubicBezTo>
                  <a:pt x="81" y="9"/>
                  <a:pt x="88" y="6"/>
                  <a:pt x="94" y="4"/>
                </a:cubicBezTo>
                <a:cubicBezTo>
                  <a:pt x="101" y="2"/>
                  <a:pt x="131" y="0"/>
                  <a:pt x="150" y="8"/>
                </a:cubicBezTo>
                <a:cubicBezTo>
                  <a:pt x="158" y="11"/>
                  <a:pt x="164" y="19"/>
                  <a:pt x="165" y="29"/>
                </a:cubicBezTo>
                <a:cubicBezTo>
                  <a:pt x="177" y="28"/>
                  <a:pt x="195" y="28"/>
                  <a:pt x="211" y="30"/>
                </a:cubicBezTo>
                <a:cubicBezTo>
                  <a:pt x="231" y="32"/>
                  <a:pt x="246" y="35"/>
                  <a:pt x="254" y="38"/>
                </a:cubicBezTo>
                <a:cubicBezTo>
                  <a:pt x="261" y="40"/>
                  <a:pt x="269" y="47"/>
                  <a:pt x="272" y="60"/>
                </a:cubicBezTo>
                <a:cubicBezTo>
                  <a:pt x="278" y="95"/>
                  <a:pt x="287" y="217"/>
                  <a:pt x="264" y="28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a:extLst>
              <a:ext uri="{FF2B5EF4-FFF2-40B4-BE49-F238E27FC236}">
                <a16:creationId xmlns:a16="http://schemas.microsoft.com/office/drawing/2014/main" id="{43F07FD7-4059-4B76-B42F-75E82624149F}"/>
              </a:ext>
            </a:extLst>
          </p:cNvPr>
          <p:cNvSpPr>
            <a:spLocks noChangeAspect="1" noEditPoints="1"/>
          </p:cNvSpPr>
          <p:nvPr/>
        </p:nvSpPr>
        <p:spPr bwMode="auto">
          <a:xfrm>
            <a:off x="4135438" y="2787650"/>
            <a:ext cx="298450" cy="263525"/>
          </a:xfrm>
          <a:custGeom>
            <a:avLst/>
            <a:gdLst>
              <a:gd name="T0" fmla="*/ 136 w 394"/>
              <a:gd name="T1" fmla="*/ 149 h 347"/>
              <a:gd name="T2" fmla="*/ 204 w 394"/>
              <a:gd name="T3" fmla="*/ 99 h 347"/>
              <a:gd name="T4" fmla="*/ 355 w 394"/>
              <a:gd name="T5" fmla="*/ 100 h 347"/>
              <a:gd name="T6" fmla="*/ 204 w 394"/>
              <a:gd name="T7" fmla="*/ 7 h 347"/>
              <a:gd name="T8" fmla="*/ 66 w 394"/>
              <a:gd name="T9" fmla="*/ 84 h 347"/>
              <a:gd name="T10" fmla="*/ 135 w 394"/>
              <a:gd name="T11" fmla="*/ 151 h 347"/>
              <a:gd name="T12" fmla="*/ 136 w 394"/>
              <a:gd name="T13" fmla="*/ 149 h 347"/>
              <a:gd name="T14" fmla="*/ 133 w 394"/>
              <a:gd name="T15" fmla="*/ 198 h 347"/>
              <a:gd name="T16" fmla="*/ 66 w 394"/>
              <a:gd name="T17" fmla="*/ 84 h 347"/>
              <a:gd name="T18" fmla="*/ 60 w 394"/>
              <a:gd name="T19" fmla="*/ 261 h 347"/>
              <a:gd name="T20" fmla="*/ 193 w 394"/>
              <a:gd name="T21" fmla="*/ 343 h 347"/>
              <a:gd name="T22" fmla="*/ 215 w 394"/>
              <a:gd name="T23" fmla="*/ 251 h 347"/>
              <a:gd name="T24" fmla="*/ 133 w 394"/>
              <a:gd name="T25" fmla="*/ 198 h 347"/>
              <a:gd name="T26" fmla="*/ 355 w 394"/>
              <a:gd name="T27" fmla="*/ 100 h 347"/>
              <a:gd name="T28" fmla="*/ 263 w 394"/>
              <a:gd name="T29" fmla="*/ 128 h 347"/>
              <a:gd name="T30" fmla="*/ 261 w 394"/>
              <a:gd name="T31" fmla="*/ 226 h 347"/>
              <a:gd name="T32" fmla="*/ 193 w 394"/>
              <a:gd name="T33" fmla="*/ 343 h 347"/>
              <a:gd name="T34" fmla="*/ 350 w 394"/>
              <a:gd name="T35" fmla="*/ 258 h 347"/>
              <a:gd name="T36" fmla="*/ 355 w 394"/>
              <a:gd name="T37" fmla="*/ 100 h 347"/>
              <a:gd name="T38" fmla="*/ 266 w 394"/>
              <a:gd name="T39" fmla="*/ 178 h 347"/>
              <a:gd name="T40" fmla="*/ 204 w 394"/>
              <a:gd name="T41" fmla="*/ 239 h 347"/>
              <a:gd name="T42" fmla="*/ 142 w 394"/>
              <a:gd name="T43" fmla="*/ 178 h 347"/>
              <a:gd name="T44" fmla="*/ 204 w 394"/>
              <a:gd name="T45" fmla="*/ 116 h 347"/>
              <a:gd name="T46" fmla="*/ 266 w 394"/>
              <a:gd name="T47" fmla="*/ 178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4" h="347">
                <a:moveTo>
                  <a:pt x="136" y="149"/>
                </a:moveTo>
                <a:cubicBezTo>
                  <a:pt x="150" y="116"/>
                  <a:pt x="181" y="99"/>
                  <a:pt x="204" y="99"/>
                </a:cubicBezTo>
                <a:cubicBezTo>
                  <a:pt x="204" y="99"/>
                  <a:pt x="207" y="100"/>
                  <a:pt x="355" y="100"/>
                </a:cubicBezTo>
                <a:cubicBezTo>
                  <a:pt x="303" y="0"/>
                  <a:pt x="204" y="7"/>
                  <a:pt x="204" y="7"/>
                </a:cubicBezTo>
                <a:cubicBezTo>
                  <a:pt x="105" y="11"/>
                  <a:pt x="66" y="84"/>
                  <a:pt x="66" y="84"/>
                </a:cubicBezTo>
                <a:lnTo>
                  <a:pt x="135" y="151"/>
                </a:lnTo>
                <a:lnTo>
                  <a:pt x="136" y="149"/>
                </a:lnTo>
                <a:close/>
                <a:moveTo>
                  <a:pt x="133" y="198"/>
                </a:moveTo>
                <a:cubicBezTo>
                  <a:pt x="113" y="163"/>
                  <a:pt x="77" y="101"/>
                  <a:pt x="66" y="84"/>
                </a:cubicBezTo>
                <a:cubicBezTo>
                  <a:pt x="0" y="178"/>
                  <a:pt x="60" y="261"/>
                  <a:pt x="60" y="261"/>
                </a:cubicBezTo>
                <a:cubicBezTo>
                  <a:pt x="111" y="342"/>
                  <a:pt x="188" y="343"/>
                  <a:pt x="193" y="343"/>
                </a:cubicBezTo>
                <a:lnTo>
                  <a:pt x="215" y="251"/>
                </a:lnTo>
                <a:cubicBezTo>
                  <a:pt x="178" y="257"/>
                  <a:pt x="143" y="233"/>
                  <a:pt x="133" y="198"/>
                </a:cubicBezTo>
                <a:close/>
                <a:moveTo>
                  <a:pt x="355" y="100"/>
                </a:moveTo>
                <a:lnTo>
                  <a:pt x="263" y="128"/>
                </a:lnTo>
                <a:cubicBezTo>
                  <a:pt x="278" y="147"/>
                  <a:pt x="290" y="192"/>
                  <a:pt x="261" y="226"/>
                </a:cubicBezTo>
                <a:cubicBezTo>
                  <a:pt x="241" y="260"/>
                  <a:pt x="204" y="325"/>
                  <a:pt x="193" y="343"/>
                </a:cubicBezTo>
                <a:cubicBezTo>
                  <a:pt x="305" y="347"/>
                  <a:pt x="350" y="258"/>
                  <a:pt x="350" y="258"/>
                </a:cubicBezTo>
                <a:cubicBezTo>
                  <a:pt x="394" y="173"/>
                  <a:pt x="357" y="105"/>
                  <a:pt x="355" y="100"/>
                </a:cubicBezTo>
                <a:close/>
                <a:moveTo>
                  <a:pt x="266" y="178"/>
                </a:moveTo>
                <a:cubicBezTo>
                  <a:pt x="266" y="212"/>
                  <a:pt x="239" y="239"/>
                  <a:pt x="204" y="239"/>
                </a:cubicBezTo>
                <a:cubicBezTo>
                  <a:pt x="170" y="239"/>
                  <a:pt x="142" y="212"/>
                  <a:pt x="142" y="178"/>
                </a:cubicBezTo>
                <a:cubicBezTo>
                  <a:pt x="142" y="143"/>
                  <a:pt x="170" y="116"/>
                  <a:pt x="204" y="116"/>
                </a:cubicBezTo>
                <a:cubicBezTo>
                  <a:pt x="239" y="116"/>
                  <a:pt x="266" y="143"/>
                  <a:pt x="266" y="17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150AC3B2-8C4C-4E2F-A5DA-503B0741EDB4}"/>
              </a:ext>
            </a:extLst>
          </p:cNvPr>
          <p:cNvSpPr>
            <a:spLocks noChangeAspect="1" noEditPoints="1"/>
          </p:cNvSpPr>
          <p:nvPr/>
        </p:nvSpPr>
        <p:spPr bwMode="auto">
          <a:xfrm>
            <a:off x="3657601" y="2798763"/>
            <a:ext cx="252413" cy="236538"/>
          </a:xfrm>
          <a:custGeom>
            <a:avLst/>
            <a:gdLst>
              <a:gd name="T0" fmla="*/ 167 w 334"/>
              <a:gd name="T1" fmla="*/ 192 h 310"/>
              <a:gd name="T2" fmla="*/ 97 w 334"/>
              <a:gd name="T3" fmla="*/ 249 h 310"/>
              <a:gd name="T4" fmla="*/ 67 w 334"/>
              <a:gd name="T5" fmla="*/ 230 h 310"/>
              <a:gd name="T6" fmla="*/ 67 w 334"/>
              <a:gd name="T7" fmla="*/ 251 h 310"/>
              <a:gd name="T8" fmla="*/ 167 w 334"/>
              <a:gd name="T9" fmla="*/ 310 h 310"/>
              <a:gd name="T10" fmla="*/ 267 w 334"/>
              <a:gd name="T11" fmla="*/ 251 h 310"/>
              <a:gd name="T12" fmla="*/ 267 w 334"/>
              <a:gd name="T13" fmla="*/ 230 h 310"/>
              <a:gd name="T14" fmla="*/ 237 w 334"/>
              <a:gd name="T15" fmla="*/ 249 h 310"/>
              <a:gd name="T16" fmla="*/ 167 w 334"/>
              <a:gd name="T17" fmla="*/ 192 h 310"/>
              <a:gd name="T18" fmla="*/ 334 w 334"/>
              <a:gd name="T19" fmla="*/ 64 h 310"/>
              <a:gd name="T20" fmla="*/ 236 w 334"/>
              <a:gd name="T21" fmla="*/ 0 h 310"/>
              <a:gd name="T22" fmla="*/ 167 w 334"/>
              <a:gd name="T23" fmla="*/ 58 h 310"/>
              <a:gd name="T24" fmla="*/ 266 w 334"/>
              <a:gd name="T25" fmla="*/ 119 h 310"/>
              <a:gd name="T26" fmla="*/ 334 w 334"/>
              <a:gd name="T27" fmla="*/ 64 h 310"/>
              <a:gd name="T28" fmla="*/ 167 w 334"/>
              <a:gd name="T29" fmla="*/ 180 h 310"/>
              <a:gd name="T30" fmla="*/ 236 w 334"/>
              <a:gd name="T31" fmla="*/ 237 h 310"/>
              <a:gd name="T32" fmla="*/ 334 w 334"/>
              <a:gd name="T33" fmla="*/ 173 h 310"/>
              <a:gd name="T34" fmla="*/ 266 w 334"/>
              <a:gd name="T35" fmla="*/ 119 h 310"/>
              <a:gd name="T36" fmla="*/ 167 w 334"/>
              <a:gd name="T37" fmla="*/ 180 h 310"/>
              <a:gd name="T38" fmla="*/ 0 w 334"/>
              <a:gd name="T39" fmla="*/ 173 h 310"/>
              <a:gd name="T40" fmla="*/ 98 w 334"/>
              <a:gd name="T41" fmla="*/ 237 h 310"/>
              <a:gd name="T42" fmla="*/ 167 w 334"/>
              <a:gd name="T43" fmla="*/ 180 h 310"/>
              <a:gd name="T44" fmla="*/ 68 w 334"/>
              <a:gd name="T45" fmla="*/ 119 h 310"/>
              <a:gd name="T46" fmla="*/ 0 w 334"/>
              <a:gd name="T47" fmla="*/ 173 h 310"/>
              <a:gd name="T48" fmla="*/ 167 w 334"/>
              <a:gd name="T49" fmla="*/ 58 h 310"/>
              <a:gd name="T50" fmla="*/ 68 w 334"/>
              <a:gd name="T51" fmla="*/ 119 h 310"/>
              <a:gd name="T52" fmla="*/ 0 w 334"/>
              <a:gd name="T53" fmla="*/ 64 h 310"/>
              <a:gd name="T54" fmla="*/ 98 w 334"/>
              <a:gd name="T55" fmla="*/ 0 h 310"/>
              <a:gd name="T56" fmla="*/ 167 w 334"/>
              <a:gd name="T57" fmla="*/ 58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4" h="310">
                <a:moveTo>
                  <a:pt x="167" y="192"/>
                </a:moveTo>
                <a:lnTo>
                  <a:pt x="97" y="249"/>
                </a:lnTo>
                <a:lnTo>
                  <a:pt x="67" y="230"/>
                </a:lnTo>
                <a:lnTo>
                  <a:pt x="67" y="251"/>
                </a:lnTo>
                <a:lnTo>
                  <a:pt x="167" y="310"/>
                </a:lnTo>
                <a:lnTo>
                  <a:pt x="267" y="251"/>
                </a:lnTo>
                <a:lnTo>
                  <a:pt x="267" y="230"/>
                </a:lnTo>
                <a:lnTo>
                  <a:pt x="237" y="249"/>
                </a:lnTo>
                <a:lnTo>
                  <a:pt x="167" y="192"/>
                </a:lnTo>
                <a:close/>
                <a:moveTo>
                  <a:pt x="334" y="64"/>
                </a:moveTo>
                <a:lnTo>
                  <a:pt x="236" y="0"/>
                </a:lnTo>
                <a:lnTo>
                  <a:pt x="167" y="58"/>
                </a:lnTo>
                <a:lnTo>
                  <a:pt x="266" y="119"/>
                </a:lnTo>
                <a:lnTo>
                  <a:pt x="334" y="64"/>
                </a:lnTo>
                <a:close/>
                <a:moveTo>
                  <a:pt x="167" y="180"/>
                </a:moveTo>
                <a:lnTo>
                  <a:pt x="236" y="237"/>
                </a:lnTo>
                <a:lnTo>
                  <a:pt x="334" y="173"/>
                </a:lnTo>
                <a:lnTo>
                  <a:pt x="266" y="119"/>
                </a:lnTo>
                <a:lnTo>
                  <a:pt x="167" y="180"/>
                </a:lnTo>
                <a:close/>
                <a:moveTo>
                  <a:pt x="0" y="173"/>
                </a:moveTo>
                <a:lnTo>
                  <a:pt x="98" y="237"/>
                </a:lnTo>
                <a:lnTo>
                  <a:pt x="167" y="180"/>
                </a:lnTo>
                <a:lnTo>
                  <a:pt x="68" y="119"/>
                </a:lnTo>
                <a:lnTo>
                  <a:pt x="0" y="173"/>
                </a:lnTo>
                <a:close/>
                <a:moveTo>
                  <a:pt x="167" y="58"/>
                </a:moveTo>
                <a:lnTo>
                  <a:pt x="68" y="119"/>
                </a:lnTo>
                <a:lnTo>
                  <a:pt x="0" y="64"/>
                </a:lnTo>
                <a:lnTo>
                  <a:pt x="98" y="0"/>
                </a:lnTo>
                <a:lnTo>
                  <a:pt x="167"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338716CC-F8C8-424D-89F7-8A8E3C9C8930}"/>
              </a:ext>
            </a:extLst>
          </p:cNvPr>
          <p:cNvSpPr>
            <a:spLocks noChangeAspect="1"/>
          </p:cNvSpPr>
          <p:nvPr/>
        </p:nvSpPr>
        <p:spPr bwMode="auto">
          <a:xfrm>
            <a:off x="3155951" y="2798763"/>
            <a:ext cx="219075" cy="254000"/>
          </a:xfrm>
          <a:custGeom>
            <a:avLst/>
            <a:gdLst>
              <a:gd name="T0" fmla="*/ 139 w 292"/>
              <a:gd name="T1" fmla="*/ 334 h 334"/>
              <a:gd name="T2" fmla="*/ 99 w 292"/>
              <a:gd name="T3" fmla="*/ 306 h 334"/>
              <a:gd name="T4" fmla="*/ 0 w 292"/>
              <a:gd name="T5" fmla="*/ 50 h 334"/>
              <a:gd name="T6" fmla="*/ 55 w 292"/>
              <a:gd name="T7" fmla="*/ 50 h 334"/>
              <a:gd name="T8" fmla="*/ 142 w 292"/>
              <a:gd name="T9" fmla="*/ 278 h 334"/>
              <a:gd name="T10" fmla="*/ 201 w 292"/>
              <a:gd name="T11" fmla="*/ 198 h 334"/>
              <a:gd name="T12" fmla="*/ 150 w 292"/>
              <a:gd name="T13" fmla="*/ 140 h 334"/>
              <a:gd name="T14" fmla="*/ 219 w 292"/>
              <a:gd name="T15" fmla="*/ 0 h 334"/>
              <a:gd name="T16" fmla="*/ 292 w 292"/>
              <a:gd name="T17" fmla="*/ 79 h 334"/>
              <a:gd name="T18" fmla="*/ 281 w 292"/>
              <a:gd name="T19" fmla="*/ 137 h 334"/>
              <a:gd name="T20" fmla="*/ 240 w 292"/>
              <a:gd name="T21" fmla="*/ 130 h 334"/>
              <a:gd name="T22" fmla="*/ 234 w 292"/>
              <a:gd name="T23" fmla="*/ 112 h 334"/>
              <a:gd name="T24" fmla="*/ 215 w 292"/>
              <a:gd name="T25" fmla="*/ 49 h 334"/>
              <a:gd name="T26" fmla="*/ 188 w 292"/>
              <a:gd name="T27" fmla="*/ 88 h 334"/>
              <a:gd name="T28" fmla="*/ 283 w 292"/>
              <a:gd name="T29" fmla="*/ 164 h 334"/>
              <a:gd name="T30" fmla="*/ 283 w 292"/>
              <a:gd name="T31" fmla="*/ 205 h 334"/>
              <a:gd name="T32" fmla="*/ 247 w 292"/>
              <a:gd name="T33" fmla="*/ 210 h 334"/>
              <a:gd name="T34" fmla="*/ 138 w 292"/>
              <a:gd name="T35" fmla="*/ 334 h 334"/>
              <a:gd name="T36" fmla="*/ 139 w 292"/>
              <a:gd name="T3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2" h="334">
                <a:moveTo>
                  <a:pt x="139" y="334"/>
                </a:moveTo>
                <a:cubicBezTo>
                  <a:pt x="126" y="334"/>
                  <a:pt x="114" y="322"/>
                  <a:pt x="99" y="306"/>
                </a:cubicBezTo>
                <a:cubicBezTo>
                  <a:pt x="53" y="263"/>
                  <a:pt x="6" y="150"/>
                  <a:pt x="0" y="50"/>
                </a:cubicBezTo>
                <a:lnTo>
                  <a:pt x="55" y="50"/>
                </a:lnTo>
                <a:cubicBezTo>
                  <a:pt x="70" y="150"/>
                  <a:pt x="93" y="222"/>
                  <a:pt x="142" y="278"/>
                </a:cubicBezTo>
                <a:cubicBezTo>
                  <a:pt x="167" y="255"/>
                  <a:pt x="187" y="224"/>
                  <a:pt x="201" y="198"/>
                </a:cubicBezTo>
                <a:cubicBezTo>
                  <a:pt x="173" y="185"/>
                  <a:pt x="158" y="162"/>
                  <a:pt x="150" y="140"/>
                </a:cubicBezTo>
                <a:cubicBezTo>
                  <a:pt x="124" y="73"/>
                  <a:pt x="146" y="2"/>
                  <a:pt x="219" y="0"/>
                </a:cubicBezTo>
                <a:cubicBezTo>
                  <a:pt x="273" y="0"/>
                  <a:pt x="291" y="41"/>
                  <a:pt x="292" y="79"/>
                </a:cubicBezTo>
                <a:cubicBezTo>
                  <a:pt x="291" y="102"/>
                  <a:pt x="288" y="118"/>
                  <a:pt x="281" y="137"/>
                </a:cubicBezTo>
                <a:cubicBezTo>
                  <a:pt x="265" y="141"/>
                  <a:pt x="249" y="137"/>
                  <a:pt x="240" y="130"/>
                </a:cubicBezTo>
                <a:cubicBezTo>
                  <a:pt x="232" y="124"/>
                  <a:pt x="229" y="127"/>
                  <a:pt x="234" y="112"/>
                </a:cubicBezTo>
                <a:cubicBezTo>
                  <a:pt x="240" y="92"/>
                  <a:pt x="242" y="50"/>
                  <a:pt x="215" y="49"/>
                </a:cubicBezTo>
                <a:cubicBezTo>
                  <a:pt x="197" y="50"/>
                  <a:pt x="188" y="73"/>
                  <a:pt x="188" y="88"/>
                </a:cubicBezTo>
                <a:cubicBezTo>
                  <a:pt x="193" y="151"/>
                  <a:pt x="233" y="178"/>
                  <a:pt x="283" y="164"/>
                </a:cubicBezTo>
                <a:lnTo>
                  <a:pt x="283" y="205"/>
                </a:lnTo>
                <a:cubicBezTo>
                  <a:pt x="266" y="209"/>
                  <a:pt x="269" y="209"/>
                  <a:pt x="247" y="210"/>
                </a:cubicBezTo>
                <a:cubicBezTo>
                  <a:pt x="235" y="239"/>
                  <a:pt x="171" y="334"/>
                  <a:pt x="138" y="334"/>
                </a:cubicBezTo>
                <a:lnTo>
                  <a:pt x="139"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0AF3FEEB-71FF-41A7-89FC-6134AB6F3685}"/>
              </a:ext>
            </a:extLst>
          </p:cNvPr>
          <p:cNvSpPr>
            <a:spLocks noChangeAspect="1" noEditPoints="1"/>
          </p:cNvSpPr>
          <p:nvPr/>
        </p:nvSpPr>
        <p:spPr bwMode="auto">
          <a:xfrm>
            <a:off x="2651126" y="2798763"/>
            <a:ext cx="254000" cy="230188"/>
          </a:xfrm>
          <a:custGeom>
            <a:avLst/>
            <a:gdLst>
              <a:gd name="T0" fmla="*/ 290 w 338"/>
              <a:gd name="T1" fmla="*/ 231 h 303"/>
              <a:gd name="T2" fmla="*/ 318 w 338"/>
              <a:gd name="T3" fmla="*/ 228 h 303"/>
              <a:gd name="T4" fmla="*/ 334 w 338"/>
              <a:gd name="T5" fmla="*/ 233 h 303"/>
              <a:gd name="T6" fmla="*/ 330 w 338"/>
              <a:gd name="T7" fmla="*/ 265 h 303"/>
              <a:gd name="T8" fmla="*/ 311 w 338"/>
              <a:gd name="T9" fmla="*/ 290 h 303"/>
              <a:gd name="T10" fmla="*/ 309 w 338"/>
              <a:gd name="T11" fmla="*/ 286 h 303"/>
              <a:gd name="T12" fmla="*/ 290 w 338"/>
              <a:gd name="T13" fmla="*/ 242 h 303"/>
              <a:gd name="T14" fmla="*/ 273 w 338"/>
              <a:gd name="T15" fmla="*/ 242 h 303"/>
              <a:gd name="T16" fmla="*/ 290 w 338"/>
              <a:gd name="T17" fmla="*/ 231 h 303"/>
              <a:gd name="T18" fmla="*/ 146 w 338"/>
              <a:gd name="T19" fmla="*/ 143 h 303"/>
              <a:gd name="T20" fmla="*/ 152 w 338"/>
              <a:gd name="T21" fmla="*/ 162 h 303"/>
              <a:gd name="T22" fmla="*/ 192 w 338"/>
              <a:gd name="T23" fmla="*/ 152 h 303"/>
              <a:gd name="T24" fmla="*/ 202 w 338"/>
              <a:gd name="T25" fmla="*/ 107 h 303"/>
              <a:gd name="T26" fmla="*/ 174 w 338"/>
              <a:gd name="T27" fmla="*/ 109 h 303"/>
              <a:gd name="T28" fmla="*/ 146 w 338"/>
              <a:gd name="T29" fmla="*/ 143 h 303"/>
              <a:gd name="T30" fmla="*/ 94 w 338"/>
              <a:gd name="T31" fmla="*/ 149 h 303"/>
              <a:gd name="T32" fmla="*/ 132 w 338"/>
              <a:gd name="T33" fmla="*/ 91 h 303"/>
              <a:gd name="T34" fmla="*/ 202 w 338"/>
              <a:gd name="T35" fmla="*/ 79 h 303"/>
              <a:gd name="T36" fmla="*/ 173 w 338"/>
              <a:gd name="T37" fmla="*/ 34 h 303"/>
              <a:gd name="T38" fmla="*/ 146 w 338"/>
              <a:gd name="T39" fmla="*/ 59 h 303"/>
              <a:gd name="T40" fmla="*/ 140 w 338"/>
              <a:gd name="T41" fmla="*/ 66 h 303"/>
              <a:gd name="T42" fmla="*/ 105 w 338"/>
              <a:gd name="T43" fmla="*/ 62 h 303"/>
              <a:gd name="T44" fmla="*/ 100 w 338"/>
              <a:gd name="T45" fmla="*/ 55 h 303"/>
              <a:gd name="T46" fmla="*/ 173 w 338"/>
              <a:gd name="T47" fmla="*/ 0 h 303"/>
              <a:gd name="T48" fmla="*/ 234 w 338"/>
              <a:gd name="T49" fmla="*/ 18 h 303"/>
              <a:gd name="T50" fmla="*/ 252 w 338"/>
              <a:gd name="T51" fmla="*/ 135 h 303"/>
              <a:gd name="T52" fmla="*/ 264 w 338"/>
              <a:gd name="T53" fmla="*/ 169 h 303"/>
              <a:gd name="T54" fmla="*/ 263 w 338"/>
              <a:gd name="T55" fmla="*/ 178 h 303"/>
              <a:gd name="T56" fmla="*/ 235 w 338"/>
              <a:gd name="T57" fmla="*/ 201 h 303"/>
              <a:gd name="T58" fmla="*/ 227 w 338"/>
              <a:gd name="T59" fmla="*/ 202 h 303"/>
              <a:gd name="T60" fmla="*/ 206 w 338"/>
              <a:gd name="T61" fmla="*/ 178 h 303"/>
              <a:gd name="T62" fmla="*/ 147 w 338"/>
              <a:gd name="T63" fmla="*/ 204 h 303"/>
              <a:gd name="T64" fmla="*/ 94 w 338"/>
              <a:gd name="T65" fmla="*/ 149 h 303"/>
              <a:gd name="T66" fmla="*/ 7 w 338"/>
              <a:gd name="T67" fmla="*/ 235 h 303"/>
              <a:gd name="T68" fmla="*/ 172 w 338"/>
              <a:gd name="T69" fmla="*/ 279 h 303"/>
              <a:gd name="T70" fmla="*/ 290 w 338"/>
              <a:gd name="T71" fmla="*/ 257 h 303"/>
              <a:gd name="T72" fmla="*/ 305 w 338"/>
              <a:gd name="T73" fmla="*/ 255 h 303"/>
              <a:gd name="T74" fmla="*/ 304 w 338"/>
              <a:gd name="T75" fmla="*/ 262 h 303"/>
              <a:gd name="T76" fmla="*/ 169 w 338"/>
              <a:gd name="T77" fmla="*/ 303 h 303"/>
              <a:gd name="T78" fmla="*/ 4 w 338"/>
              <a:gd name="T79" fmla="*/ 240 h 303"/>
              <a:gd name="T80" fmla="*/ 7 w 338"/>
              <a:gd name="T81" fmla="*/ 23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8" h="303">
                <a:moveTo>
                  <a:pt x="290" y="231"/>
                </a:moveTo>
                <a:cubicBezTo>
                  <a:pt x="296" y="230"/>
                  <a:pt x="311" y="227"/>
                  <a:pt x="318" y="228"/>
                </a:cubicBezTo>
                <a:cubicBezTo>
                  <a:pt x="327" y="229"/>
                  <a:pt x="332" y="231"/>
                  <a:pt x="334" y="233"/>
                </a:cubicBezTo>
                <a:cubicBezTo>
                  <a:pt x="338" y="239"/>
                  <a:pt x="332" y="259"/>
                  <a:pt x="330" y="265"/>
                </a:cubicBezTo>
                <a:cubicBezTo>
                  <a:pt x="327" y="271"/>
                  <a:pt x="316" y="290"/>
                  <a:pt x="311" y="290"/>
                </a:cubicBezTo>
                <a:cubicBezTo>
                  <a:pt x="309" y="290"/>
                  <a:pt x="308" y="288"/>
                  <a:pt x="309" y="286"/>
                </a:cubicBezTo>
                <a:cubicBezTo>
                  <a:pt x="329" y="238"/>
                  <a:pt x="320" y="239"/>
                  <a:pt x="290" y="242"/>
                </a:cubicBezTo>
                <a:cubicBezTo>
                  <a:pt x="286" y="242"/>
                  <a:pt x="271" y="245"/>
                  <a:pt x="273" y="242"/>
                </a:cubicBezTo>
                <a:cubicBezTo>
                  <a:pt x="273" y="238"/>
                  <a:pt x="286" y="232"/>
                  <a:pt x="290" y="231"/>
                </a:cubicBezTo>
                <a:close/>
                <a:moveTo>
                  <a:pt x="146" y="143"/>
                </a:moveTo>
                <a:cubicBezTo>
                  <a:pt x="146" y="151"/>
                  <a:pt x="148" y="157"/>
                  <a:pt x="152" y="162"/>
                </a:cubicBezTo>
                <a:cubicBezTo>
                  <a:pt x="163" y="176"/>
                  <a:pt x="184" y="168"/>
                  <a:pt x="192" y="152"/>
                </a:cubicBezTo>
                <a:cubicBezTo>
                  <a:pt x="197" y="144"/>
                  <a:pt x="202" y="128"/>
                  <a:pt x="202" y="107"/>
                </a:cubicBezTo>
                <a:cubicBezTo>
                  <a:pt x="185" y="107"/>
                  <a:pt x="180" y="108"/>
                  <a:pt x="174" y="109"/>
                </a:cubicBezTo>
                <a:cubicBezTo>
                  <a:pt x="156" y="114"/>
                  <a:pt x="146" y="126"/>
                  <a:pt x="146" y="143"/>
                </a:cubicBezTo>
                <a:close/>
                <a:moveTo>
                  <a:pt x="94" y="149"/>
                </a:moveTo>
                <a:cubicBezTo>
                  <a:pt x="94" y="121"/>
                  <a:pt x="109" y="101"/>
                  <a:pt x="132" y="91"/>
                </a:cubicBezTo>
                <a:cubicBezTo>
                  <a:pt x="153" y="82"/>
                  <a:pt x="181" y="80"/>
                  <a:pt x="202" y="79"/>
                </a:cubicBezTo>
                <a:cubicBezTo>
                  <a:pt x="202" y="54"/>
                  <a:pt x="199" y="34"/>
                  <a:pt x="173" y="34"/>
                </a:cubicBezTo>
                <a:cubicBezTo>
                  <a:pt x="164" y="34"/>
                  <a:pt x="149" y="43"/>
                  <a:pt x="146" y="59"/>
                </a:cubicBezTo>
                <a:cubicBezTo>
                  <a:pt x="145" y="63"/>
                  <a:pt x="143" y="66"/>
                  <a:pt x="140" y="66"/>
                </a:cubicBezTo>
                <a:lnTo>
                  <a:pt x="105" y="62"/>
                </a:lnTo>
                <a:cubicBezTo>
                  <a:pt x="101" y="61"/>
                  <a:pt x="99" y="59"/>
                  <a:pt x="100" y="55"/>
                </a:cubicBezTo>
                <a:cubicBezTo>
                  <a:pt x="107" y="18"/>
                  <a:pt x="138" y="2"/>
                  <a:pt x="173" y="0"/>
                </a:cubicBezTo>
                <a:cubicBezTo>
                  <a:pt x="189" y="0"/>
                  <a:pt x="214" y="0"/>
                  <a:pt x="234" y="18"/>
                </a:cubicBezTo>
                <a:cubicBezTo>
                  <a:pt x="255" y="39"/>
                  <a:pt x="252" y="66"/>
                  <a:pt x="252" y="135"/>
                </a:cubicBezTo>
                <a:cubicBezTo>
                  <a:pt x="252" y="152"/>
                  <a:pt x="252" y="154"/>
                  <a:pt x="264" y="169"/>
                </a:cubicBezTo>
                <a:cubicBezTo>
                  <a:pt x="266" y="172"/>
                  <a:pt x="266" y="175"/>
                  <a:pt x="263" y="178"/>
                </a:cubicBezTo>
                <a:cubicBezTo>
                  <a:pt x="246" y="192"/>
                  <a:pt x="237" y="200"/>
                  <a:pt x="235" y="201"/>
                </a:cubicBezTo>
                <a:cubicBezTo>
                  <a:pt x="233" y="203"/>
                  <a:pt x="230" y="203"/>
                  <a:pt x="227" y="202"/>
                </a:cubicBezTo>
                <a:cubicBezTo>
                  <a:pt x="212" y="189"/>
                  <a:pt x="215" y="190"/>
                  <a:pt x="206" y="178"/>
                </a:cubicBezTo>
                <a:cubicBezTo>
                  <a:pt x="187" y="199"/>
                  <a:pt x="172" y="204"/>
                  <a:pt x="147" y="204"/>
                </a:cubicBezTo>
                <a:cubicBezTo>
                  <a:pt x="117" y="204"/>
                  <a:pt x="94" y="186"/>
                  <a:pt x="94" y="149"/>
                </a:cubicBezTo>
                <a:close/>
                <a:moveTo>
                  <a:pt x="7" y="235"/>
                </a:moveTo>
                <a:cubicBezTo>
                  <a:pt x="58" y="264"/>
                  <a:pt x="113" y="279"/>
                  <a:pt x="172" y="279"/>
                </a:cubicBezTo>
                <a:cubicBezTo>
                  <a:pt x="212" y="279"/>
                  <a:pt x="251" y="272"/>
                  <a:pt x="290" y="257"/>
                </a:cubicBezTo>
                <a:cubicBezTo>
                  <a:pt x="295" y="255"/>
                  <a:pt x="302" y="250"/>
                  <a:pt x="305" y="255"/>
                </a:cubicBezTo>
                <a:cubicBezTo>
                  <a:pt x="307" y="258"/>
                  <a:pt x="306" y="260"/>
                  <a:pt x="304" y="262"/>
                </a:cubicBezTo>
                <a:cubicBezTo>
                  <a:pt x="266" y="289"/>
                  <a:pt x="214" y="303"/>
                  <a:pt x="169" y="303"/>
                </a:cubicBezTo>
                <a:cubicBezTo>
                  <a:pt x="104" y="303"/>
                  <a:pt x="47" y="280"/>
                  <a:pt x="4" y="240"/>
                </a:cubicBezTo>
                <a:cubicBezTo>
                  <a:pt x="0" y="237"/>
                  <a:pt x="3" y="232"/>
                  <a:pt x="7" y="2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1582EA5A-C4B3-45D7-B04F-3C495A9ABA11}"/>
              </a:ext>
            </a:extLst>
          </p:cNvPr>
          <p:cNvSpPr>
            <a:spLocks noChangeAspect="1" noEditPoints="1"/>
          </p:cNvSpPr>
          <p:nvPr/>
        </p:nvSpPr>
        <p:spPr bwMode="auto">
          <a:xfrm>
            <a:off x="2149476" y="2798763"/>
            <a:ext cx="250825" cy="254000"/>
          </a:xfrm>
          <a:custGeom>
            <a:avLst/>
            <a:gdLst>
              <a:gd name="T0" fmla="*/ 334 w 334"/>
              <a:gd name="T1" fmla="*/ 334 h 334"/>
              <a:gd name="T2" fmla="*/ 267 w 334"/>
              <a:gd name="T3" fmla="*/ 334 h 334"/>
              <a:gd name="T4" fmla="*/ 267 w 334"/>
              <a:gd name="T5" fmla="*/ 217 h 334"/>
              <a:gd name="T6" fmla="*/ 228 w 334"/>
              <a:gd name="T7" fmla="*/ 167 h 334"/>
              <a:gd name="T8" fmla="*/ 184 w 334"/>
              <a:gd name="T9" fmla="*/ 217 h 334"/>
              <a:gd name="T10" fmla="*/ 184 w 334"/>
              <a:gd name="T11" fmla="*/ 334 h 334"/>
              <a:gd name="T12" fmla="*/ 117 w 334"/>
              <a:gd name="T13" fmla="*/ 334 h 334"/>
              <a:gd name="T14" fmla="*/ 117 w 334"/>
              <a:gd name="T15" fmla="*/ 117 h 334"/>
              <a:gd name="T16" fmla="*/ 184 w 334"/>
              <a:gd name="T17" fmla="*/ 117 h 334"/>
              <a:gd name="T18" fmla="*/ 184 w 334"/>
              <a:gd name="T19" fmla="*/ 141 h 334"/>
              <a:gd name="T20" fmla="*/ 252 w 334"/>
              <a:gd name="T21" fmla="*/ 105 h 334"/>
              <a:gd name="T22" fmla="*/ 334 w 334"/>
              <a:gd name="T23" fmla="*/ 193 h 334"/>
              <a:gd name="T24" fmla="*/ 334 w 334"/>
              <a:gd name="T25" fmla="*/ 334 h 334"/>
              <a:gd name="T26" fmla="*/ 41 w 334"/>
              <a:gd name="T27" fmla="*/ 82 h 334"/>
              <a:gd name="T28" fmla="*/ 0 w 334"/>
              <a:gd name="T29" fmla="*/ 41 h 334"/>
              <a:gd name="T30" fmla="*/ 41 w 334"/>
              <a:gd name="T31" fmla="*/ 0 h 334"/>
              <a:gd name="T32" fmla="*/ 82 w 334"/>
              <a:gd name="T33" fmla="*/ 41 h 334"/>
              <a:gd name="T34" fmla="*/ 41 w 334"/>
              <a:gd name="T35" fmla="*/ 82 h 334"/>
              <a:gd name="T36" fmla="*/ 84 w 334"/>
              <a:gd name="T37" fmla="*/ 334 h 334"/>
              <a:gd name="T38" fmla="*/ 0 w 334"/>
              <a:gd name="T39" fmla="*/ 334 h 334"/>
              <a:gd name="T40" fmla="*/ 0 w 334"/>
              <a:gd name="T41" fmla="*/ 117 h 334"/>
              <a:gd name="T42" fmla="*/ 84 w 334"/>
              <a:gd name="T43" fmla="*/ 117 h 334"/>
              <a:gd name="T44" fmla="*/ 84 w 334"/>
              <a:gd name="T45"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4" h="334">
                <a:moveTo>
                  <a:pt x="334" y="334"/>
                </a:moveTo>
                <a:lnTo>
                  <a:pt x="267" y="334"/>
                </a:lnTo>
                <a:lnTo>
                  <a:pt x="267" y="217"/>
                </a:lnTo>
                <a:cubicBezTo>
                  <a:pt x="267" y="185"/>
                  <a:pt x="253" y="167"/>
                  <a:pt x="228" y="167"/>
                </a:cubicBezTo>
                <a:cubicBezTo>
                  <a:pt x="200" y="167"/>
                  <a:pt x="184" y="186"/>
                  <a:pt x="184" y="217"/>
                </a:cubicBezTo>
                <a:lnTo>
                  <a:pt x="184" y="334"/>
                </a:lnTo>
                <a:lnTo>
                  <a:pt x="117" y="334"/>
                </a:lnTo>
                <a:lnTo>
                  <a:pt x="117" y="117"/>
                </a:lnTo>
                <a:lnTo>
                  <a:pt x="184" y="117"/>
                </a:lnTo>
                <a:lnTo>
                  <a:pt x="184" y="141"/>
                </a:lnTo>
                <a:cubicBezTo>
                  <a:pt x="184" y="141"/>
                  <a:pt x="205" y="105"/>
                  <a:pt x="252" y="105"/>
                </a:cubicBezTo>
                <a:cubicBezTo>
                  <a:pt x="299" y="105"/>
                  <a:pt x="334" y="133"/>
                  <a:pt x="334" y="193"/>
                </a:cubicBezTo>
                <a:lnTo>
                  <a:pt x="334" y="334"/>
                </a:lnTo>
                <a:close/>
                <a:moveTo>
                  <a:pt x="41" y="82"/>
                </a:moveTo>
                <a:cubicBezTo>
                  <a:pt x="19" y="82"/>
                  <a:pt x="0" y="64"/>
                  <a:pt x="0" y="41"/>
                </a:cubicBezTo>
                <a:cubicBezTo>
                  <a:pt x="0" y="19"/>
                  <a:pt x="19" y="0"/>
                  <a:pt x="41" y="0"/>
                </a:cubicBezTo>
                <a:cubicBezTo>
                  <a:pt x="63" y="0"/>
                  <a:pt x="82" y="19"/>
                  <a:pt x="82" y="41"/>
                </a:cubicBezTo>
                <a:cubicBezTo>
                  <a:pt x="82" y="64"/>
                  <a:pt x="63" y="82"/>
                  <a:pt x="41" y="82"/>
                </a:cubicBezTo>
                <a:close/>
                <a:moveTo>
                  <a:pt x="84" y="334"/>
                </a:moveTo>
                <a:lnTo>
                  <a:pt x="0" y="334"/>
                </a:lnTo>
                <a:lnTo>
                  <a:pt x="0" y="117"/>
                </a:lnTo>
                <a:lnTo>
                  <a:pt x="84" y="117"/>
                </a:lnTo>
                <a:lnTo>
                  <a:pt x="84"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EDA38290-A904-45BB-927C-212BFBA46C92}"/>
              </a:ext>
            </a:extLst>
          </p:cNvPr>
          <p:cNvSpPr>
            <a:spLocks noChangeAspect="1" noEditPoints="1"/>
          </p:cNvSpPr>
          <p:nvPr/>
        </p:nvSpPr>
        <p:spPr bwMode="auto">
          <a:xfrm>
            <a:off x="1646238" y="2798763"/>
            <a:ext cx="252413" cy="254000"/>
          </a:xfrm>
          <a:custGeom>
            <a:avLst/>
            <a:gdLst>
              <a:gd name="T0" fmla="*/ 265 w 333"/>
              <a:gd name="T1" fmla="*/ 148 h 334"/>
              <a:gd name="T2" fmla="*/ 71 w 333"/>
              <a:gd name="T3" fmla="*/ 129 h 334"/>
              <a:gd name="T4" fmla="*/ 52 w 333"/>
              <a:gd name="T5" fmla="*/ 118 h 334"/>
              <a:gd name="T6" fmla="*/ 62 w 333"/>
              <a:gd name="T7" fmla="*/ 99 h 334"/>
              <a:gd name="T8" fmla="*/ 281 w 333"/>
              <a:gd name="T9" fmla="*/ 121 h 334"/>
              <a:gd name="T10" fmla="*/ 286 w 333"/>
              <a:gd name="T11" fmla="*/ 143 h 334"/>
              <a:gd name="T12" fmla="*/ 265 w 333"/>
              <a:gd name="T13" fmla="*/ 148 h 334"/>
              <a:gd name="T14" fmla="*/ 263 w 333"/>
              <a:gd name="T15" fmla="*/ 195 h 334"/>
              <a:gd name="T16" fmla="*/ 245 w 333"/>
              <a:gd name="T17" fmla="*/ 200 h 334"/>
              <a:gd name="T18" fmla="*/ 79 w 333"/>
              <a:gd name="T19" fmla="*/ 180 h 334"/>
              <a:gd name="T20" fmla="*/ 63 w 333"/>
              <a:gd name="T21" fmla="*/ 172 h 334"/>
              <a:gd name="T22" fmla="*/ 72 w 333"/>
              <a:gd name="T23" fmla="*/ 155 h 334"/>
              <a:gd name="T24" fmla="*/ 259 w 333"/>
              <a:gd name="T25" fmla="*/ 177 h 334"/>
              <a:gd name="T26" fmla="*/ 263 w 333"/>
              <a:gd name="T27" fmla="*/ 195 h 334"/>
              <a:gd name="T28" fmla="*/ 243 w 333"/>
              <a:gd name="T29" fmla="*/ 241 h 334"/>
              <a:gd name="T30" fmla="*/ 228 w 333"/>
              <a:gd name="T31" fmla="*/ 244 h 334"/>
              <a:gd name="T32" fmla="*/ 82 w 333"/>
              <a:gd name="T33" fmla="*/ 228 h 334"/>
              <a:gd name="T34" fmla="*/ 70 w 333"/>
              <a:gd name="T35" fmla="*/ 220 h 334"/>
              <a:gd name="T36" fmla="*/ 77 w 333"/>
              <a:gd name="T37" fmla="*/ 208 h 334"/>
              <a:gd name="T38" fmla="*/ 239 w 333"/>
              <a:gd name="T39" fmla="*/ 226 h 334"/>
              <a:gd name="T40" fmla="*/ 243 w 333"/>
              <a:gd name="T41" fmla="*/ 241 h 334"/>
              <a:gd name="T42" fmla="*/ 166 w 333"/>
              <a:gd name="T43" fmla="*/ 0 h 334"/>
              <a:gd name="T44" fmla="*/ 0 w 333"/>
              <a:gd name="T45" fmla="*/ 167 h 334"/>
              <a:gd name="T46" fmla="*/ 166 w 333"/>
              <a:gd name="T47" fmla="*/ 334 h 334"/>
              <a:gd name="T48" fmla="*/ 333 w 333"/>
              <a:gd name="T49" fmla="*/ 167 h 334"/>
              <a:gd name="T50" fmla="*/ 166 w 333"/>
              <a:gd name="T5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34">
                <a:moveTo>
                  <a:pt x="265" y="148"/>
                </a:moveTo>
                <a:cubicBezTo>
                  <a:pt x="211" y="116"/>
                  <a:pt x="123" y="113"/>
                  <a:pt x="71" y="129"/>
                </a:cubicBezTo>
                <a:cubicBezTo>
                  <a:pt x="63" y="131"/>
                  <a:pt x="54" y="127"/>
                  <a:pt x="52" y="118"/>
                </a:cubicBezTo>
                <a:cubicBezTo>
                  <a:pt x="49" y="110"/>
                  <a:pt x="54" y="101"/>
                  <a:pt x="62" y="99"/>
                </a:cubicBezTo>
                <a:cubicBezTo>
                  <a:pt x="121" y="81"/>
                  <a:pt x="219" y="85"/>
                  <a:pt x="281" y="121"/>
                </a:cubicBezTo>
                <a:cubicBezTo>
                  <a:pt x="288" y="126"/>
                  <a:pt x="291" y="135"/>
                  <a:pt x="286" y="143"/>
                </a:cubicBezTo>
                <a:cubicBezTo>
                  <a:pt x="282" y="150"/>
                  <a:pt x="272" y="152"/>
                  <a:pt x="265" y="148"/>
                </a:cubicBezTo>
                <a:close/>
                <a:moveTo>
                  <a:pt x="263" y="195"/>
                </a:moveTo>
                <a:cubicBezTo>
                  <a:pt x="259" y="201"/>
                  <a:pt x="251" y="203"/>
                  <a:pt x="245" y="200"/>
                </a:cubicBezTo>
                <a:cubicBezTo>
                  <a:pt x="200" y="172"/>
                  <a:pt x="132" y="164"/>
                  <a:pt x="79" y="180"/>
                </a:cubicBezTo>
                <a:cubicBezTo>
                  <a:pt x="72" y="182"/>
                  <a:pt x="65" y="178"/>
                  <a:pt x="63" y="172"/>
                </a:cubicBezTo>
                <a:cubicBezTo>
                  <a:pt x="61" y="165"/>
                  <a:pt x="65" y="157"/>
                  <a:pt x="72" y="155"/>
                </a:cubicBezTo>
                <a:cubicBezTo>
                  <a:pt x="132" y="137"/>
                  <a:pt x="207" y="146"/>
                  <a:pt x="259" y="177"/>
                </a:cubicBezTo>
                <a:cubicBezTo>
                  <a:pt x="265" y="181"/>
                  <a:pt x="267" y="189"/>
                  <a:pt x="263" y="195"/>
                </a:cubicBezTo>
                <a:close/>
                <a:moveTo>
                  <a:pt x="243" y="241"/>
                </a:moveTo>
                <a:cubicBezTo>
                  <a:pt x="240" y="246"/>
                  <a:pt x="233" y="247"/>
                  <a:pt x="228" y="244"/>
                </a:cubicBezTo>
                <a:cubicBezTo>
                  <a:pt x="189" y="220"/>
                  <a:pt x="140" y="215"/>
                  <a:pt x="82" y="228"/>
                </a:cubicBezTo>
                <a:cubicBezTo>
                  <a:pt x="76" y="229"/>
                  <a:pt x="71" y="226"/>
                  <a:pt x="70" y="220"/>
                </a:cubicBezTo>
                <a:cubicBezTo>
                  <a:pt x="68" y="215"/>
                  <a:pt x="72" y="209"/>
                  <a:pt x="77" y="208"/>
                </a:cubicBezTo>
                <a:cubicBezTo>
                  <a:pt x="141" y="193"/>
                  <a:pt x="195" y="200"/>
                  <a:pt x="239" y="226"/>
                </a:cubicBezTo>
                <a:cubicBezTo>
                  <a:pt x="244" y="229"/>
                  <a:pt x="246" y="236"/>
                  <a:pt x="243" y="241"/>
                </a:cubicBezTo>
                <a:close/>
                <a:moveTo>
                  <a:pt x="166" y="0"/>
                </a:moveTo>
                <a:cubicBezTo>
                  <a:pt x="74" y="0"/>
                  <a:pt x="0" y="75"/>
                  <a:pt x="0" y="167"/>
                </a:cubicBezTo>
                <a:cubicBezTo>
                  <a:pt x="0" y="259"/>
                  <a:pt x="74" y="334"/>
                  <a:pt x="166" y="334"/>
                </a:cubicBezTo>
                <a:cubicBezTo>
                  <a:pt x="258" y="334"/>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BC6ECF87-D163-4CA9-9A8D-DB148CE49C2D}"/>
              </a:ext>
            </a:extLst>
          </p:cNvPr>
          <p:cNvSpPr>
            <a:spLocks noChangeAspect="1" noEditPoints="1"/>
          </p:cNvSpPr>
          <p:nvPr/>
        </p:nvSpPr>
        <p:spPr bwMode="auto">
          <a:xfrm>
            <a:off x="1143001" y="2894013"/>
            <a:ext cx="257175" cy="158750"/>
          </a:xfrm>
          <a:custGeom>
            <a:avLst/>
            <a:gdLst>
              <a:gd name="T0" fmla="*/ 217 w 341"/>
              <a:gd name="T1" fmla="*/ 11 h 210"/>
              <a:gd name="T2" fmla="*/ 301 w 341"/>
              <a:gd name="T3" fmla="*/ 11 h 210"/>
              <a:gd name="T4" fmla="*/ 301 w 341"/>
              <a:gd name="T5" fmla="*/ 34 h 210"/>
              <a:gd name="T6" fmla="*/ 217 w 341"/>
              <a:gd name="T7" fmla="*/ 34 h 210"/>
              <a:gd name="T8" fmla="*/ 217 w 341"/>
              <a:gd name="T9" fmla="*/ 11 h 210"/>
              <a:gd name="T10" fmla="*/ 258 w 341"/>
              <a:gd name="T11" fmla="*/ 81 h 210"/>
              <a:gd name="T12" fmla="*/ 224 w 341"/>
              <a:gd name="T13" fmla="*/ 114 h 210"/>
              <a:gd name="T14" fmla="*/ 292 w 341"/>
              <a:gd name="T15" fmla="*/ 114 h 210"/>
              <a:gd name="T16" fmla="*/ 258 w 341"/>
              <a:gd name="T17" fmla="*/ 81 h 210"/>
              <a:gd name="T18" fmla="*/ 261 w 341"/>
              <a:gd name="T19" fmla="*/ 179 h 210"/>
              <a:gd name="T20" fmla="*/ 294 w 341"/>
              <a:gd name="T21" fmla="*/ 159 h 210"/>
              <a:gd name="T22" fmla="*/ 331 w 341"/>
              <a:gd name="T23" fmla="*/ 159 h 210"/>
              <a:gd name="T24" fmla="*/ 260 w 341"/>
              <a:gd name="T25" fmla="*/ 210 h 210"/>
              <a:gd name="T26" fmla="*/ 182 w 341"/>
              <a:gd name="T27" fmla="*/ 130 h 210"/>
              <a:gd name="T28" fmla="*/ 333 w 341"/>
              <a:gd name="T29" fmla="*/ 140 h 210"/>
              <a:gd name="T30" fmla="*/ 224 w 341"/>
              <a:gd name="T31" fmla="*/ 140 h 210"/>
              <a:gd name="T32" fmla="*/ 261 w 341"/>
              <a:gd name="T33" fmla="*/ 179 h 210"/>
              <a:gd name="T34" fmla="*/ 96 w 341"/>
              <a:gd name="T35" fmla="*/ 174 h 210"/>
              <a:gd name="T36" fmla="*/ 130 w 341"/>
              <a:gd name="T37" fmla="*/ 146 h 210"/>
              <a:gd name="T38" fmla="*/ 97 w 341"/>
              <a:gd name="T39" fmla="*/ 116 h 210"/>
              <a:gd name="T40" fmla="*/ 46 w 341"/>
              <a:gd name="T41" fmla="*/ 116 h 210"/>
              <a:gd name="T42" fmla="*/ 46 w 341"/>
              <a:gd name="T43" fmla="*/ 174 h 210"/>
              <a:gd name="T44" fmla="*/ 96 w 341"/>
              <a:gd name="T45" fmla="*/ 174 h 210"/>
              <a:gd name="T46" fmla="*/ 93 w 341"/>
              <a:gd name="T47" fmla="*/ 85 h 210"/>
              <a:gd name="T48" fmla="*/ 121 w 341"/>
              <a:gd name="T49" fmla="*/ 60 h 210"/>
              <a:gd name="T50" fmla="*/ 90 w 341"/>
              <a:gd name="T51" fmla="*/ 36 h 210"/>
              <a:gd name="T52" fmla="*/ 46 w 341"/>
              <a:gd name="T53" fmla="*/ 36 h 210"/>
              <a:gd name="T54" fmla="*/ 46 w 341"/>
              <a:gd name="T55" fmla="*/ 85 h 210"/>
              <a:gd name="T56" fmla="*/ 93 w 341"/>
              <a:gd name="T57" fmla="*/ 85 h 210"/>
              <a:gd name="T58" fmla="*/ 99 w 341"/>
              <a:gd name="T59" fmla="*/ 0 h 210"/>
              <a:gd name="T60" fmla="*/ 166 w 341"/>
              <a:gd name="T61" fmla="*/ 52 h 210"/>
              <a:gd name="T62" fmla="*/ 137 w 341"/>
              <a:gd name="T63" fmla="*/ 96 h 210"/>
              <a:gd name="T64" fmla="*/ 176 w 341"/>
              <a:gd name="T65" fmla="*/ 149 h 210"/>
              <a:gd name="T66" fmla="*/ 102 w 341"/>
              <a:gd name="T67" fmla="*/ 210 h 210"/>
              <a:gd name="T68" fmla="*/ 0 w 341"/>
              <a:gd name="T69" fmla="*/ 210 h 210"/>
              <a:gd name="T70" fmla="*/ 0 w 341"/>
              <a:gd name="T71" fmla="*/ 0 h 210"/>
              <a:gd name="T72" fmla="*/ 99 w 341"/>
              <a:gd name="T7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1" h="210">
                <a:moveTo>
                  <a:pt x="217" y="11"/>
                </a:moveTo>
                <a:lnTo>
                  <a:pt x="301" y="11"/>
                </a:lnTo>
                <a:lnTo>
                  <a:pt x="301" y="34"/>
                </a:lnTo>
                <a:lnTo>
                  <a:pt x="217" y="34"/>
                </a:lnTo>
                <a:lnTo>
                  <a:pt x="217" y="11"/>
                </a:lnTo>
                <a:close/>
                <a:moveTo>
                  <a:pt x="258" y="81"/>
                </a:moveTo>
                <a:cubicBezTo>
                  <a:pt x="239" y="81"/>
                  <a:pt x="225" y="93"/>
                  <a:pt x="224" y="114"/>
                </a:cubicBezTo>
                <a:lnTo>
                  <a:pt x="292" y="114"/>
                </a:lnTo>
                <a:cubicBezTo>
                  <a:pt x="287" y="89"/>
                  <a:pt x="276" y="81"/>
                  <a:pt x="258" y="81"/>
                </a:cubicBezTo>
                <a:close/>
                <a:moveTo>
                  <a:pt x="261" y="179"/>
                </a:moveTo>
                <a:cubicBezTo>
                  <a:pt x="278" y="179"/>
                  <a:pt x="291" y="168"/>
                  <a:pt x="294" y="159"/>
                </a:cubicBezTo>
                <a:lnTo>
                  <a:pt x="331" y="159"/>
                </a:lnTo>
                <a:cubicBezTo>
                  <a:pt x="320" y="191"/>
                  <a:pt x="298" y="210"/>
                  <a:pt x="260" y="210"/>
                </a:cubicBezTo>
                <a:cubicBezTo>
                  <a:pt x="210" y="210"/>
                  <a:pt x="182" y="175"/>
                  <a:pt x="182" y="130"/>
                </a:cubicBezTo>
                <a:cubicBezTo>
                  <a:pt x="182" y="23"/>
                  <a:pt x="341" y="19"/>
                  <a:pt x="333" y="140"/>
                </a:cubicBezTo>
                <a:lnTo>
                  <a:pt x="224" y="140"/>
                </a:lnTo>
                <a:cubicBezTo>
                  <a:pt x="225" y="165"/>
                  <a:pt x="235" y="179"/>
                  <a:pt x="261" y="179"/>
                </a:cubicBezTo>
                <a:moveTo>
                  <a:pt x="96" y="174"/>
                </a:moveTo>
                <a:cubicBezTo>
                  <a:pt x="116" y="174"/>
                  <a:pt x="130" y="166"/>
                  <a:pt x="130" y="146"/>
                </a:cubicBezTo>
                <a:cubicBezTo>
                  <a:pt x="130" y="125"/>
                  <a:pt x="117" y="116"/>
                  <a:pt x="97" y="116"/>
                </a:cubicBezTo>
                <a:lnTo>
                  <a:pt x="46" y="116"/>
                </a:lnTo>
                <a:lnTo>
                  <a:pt x="46" y="174"/>
                </a:lnTo>
                <a:lnTo>
                  <a:pt x="96" y="174"/>
                </a:lnTo>
                <a:close/>
                <a:moveTo>
                  <a:pt x="93" y="85"/>
                </a:moveTo>
                <a:cubicBezTo>
                  <a:pt x="110" y="85"/>
                  <a:pt x="121" y="77"/>
                  <a:pt x="121" y="60"/>
                </a:cubicBezTo>
                <a:cubicBezTo>
                  <a:pt x="121" y="41"/>
                  <a:pt x="108" y="36"/>
                  <a:pt x="90" y="36"/>
                </a:cubicBezTo>
                <a:lnTo>
                  <a:pt x="46" y="36"/>
                </a:lnTo>
                <a:lnTo>
                  <a:pt x="46" y="85"/>
                </a:lnTo>
                <a:lnTo>
                  <a:pt x="93" y="85"/>
                </a:lnTo>
                <a:close/>
                <a:moveTo>
                  <a:pt x="99" y="0"/>
                </a:moveTo>
                <a:cubicBezTo>
                  <a:pt x="138" y="0"/>
                  <a:pt x="166" y="13"/>
                  <a:pt x="166" y="52"/>
                </a:cubicBezTo>
                <a:cubicBezTo>
                  <a:pt x="166" y="71"/>
                  <a:pt x="158" y="86"/>
                  <a:pt x="137" y="96"/>
                </a:cubicBezTo>
                <a:cubicBezTo>
                  <a:pt x="164" y="103"/>
                  <a:pt x="176" y="123"/>
                  <a:pt x="176" y="149"/>
                </a:cubicBezTo>
                <a:cubicBezTo>
                  <a:pt x="176" y="190"/>
                  <a:pt x="142" y="210"/>
                  <a:pt x="102" y="210"/>
                </a:cubicBezTo>
                <a:lnTo>
                  <a:pt x="0" y="210"/>
                </a:lnTo>
                <a:lnTo>
                  <a:pt x="0" y="0"/>
                </a:lnTo>
                <a:lnTo>
                  <a:pt x="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A8918AEB-B3C2-40A0-AE42-2F8AEAFE8453}"/>
              </a:ext>
            </a:extLst>
          </p:cNvPr>
          <p:cNvSpPr>
            <a:spLocks noChangeAspect="1" noEditPoints="1"/>
          </p:cNvSpPr>
          <p:nvPr/>
        </p:nvSpPr>
        <p:spPr bwMode="auto">
          <a:xfrm>
            <a:off x="639763" y="2903538"/>
            <a:ext cx="271463" cy="152400"/>
          </a:xfrm>
          <a:custGeom>
            <a:avLst/>
            <a:gdLst>
              <a:gd name="T0" fmla="*/ 143 w 359"/>
              <a:gd name="T1" fmla="*/ 192 h 199"/>
              <a:gd name="T2" fmla="*/ 143 w 359"/>
              <a:gd name="T3" fmla="*/ 23 h 199"/>
              <a:gd name="T4" fmla="*/ 148 w 359"/>
              <a:gd name="T5" fmla="*/ 13 h 199"/>
              <a:gd name="T6" fmla="*/ 261 w 359"/>
              <a:gd name="T7" fmla="*/ 95 h 199"/>
              <a:gd name="T8" fmla="*/ 318 w 359"/>
              <a:gd name="T9" fmla="*/ 180 h 199"/>
              <a:gd name="T10" fmla="*/ 281 w 359"/>
              <a:gd name="T11" fmla="*/ 196 h 199"/>
              <a:gd name="T12" fmla="*/ 146 w 359"/>
              <a:gd name="T13" fmla="*/ 196 h 199"/>
              <a:gd name="T14" fmla="*/ 143 w 359"/>
              <a:gd name="T15" fmla="*/ 192 h 199"/>
              <a:gd name="T16" fmla="*/ 107 w 359"/>
              <a:gd name="T17" fmla="*/ 187 h 199"/>
              <a:gd name="T18" fmla="*/ 130 w 359"/>
              <a:gd name="T19" fmla="*/ 187 h 199"/>
              <a:gd name="T20" fmla="*/ 130 w 359"/>
              <a:gd name="T21" fmla="*/ 24 h 199"/>
              <a:gd name="T22" fmla="*/ 107 w 359"/>
              <a:gd name="T23" fmla="*/ 24 h 199"/>
              <a:gd name="T24" fmla="*/ 107 w 359"/>
              <a:gd name="T25" fmla="*/ 187 h 199"/>
              <a:gd name="T26" fmla="*/ 72 w 359"/>
              <a:gd name="T27" fmla="*/ 187 h 199"/>
              <a:gd name="T28" fmla="*/ 94 w 359"/>
              <a:gd name="T29" fmla="*/ 187 h 199"/>
              <a:gd name="T30" fmla="*/ 94 w 359"/>
              <a:gd name="T31" fmla="*/ 91 h 199"/>
              <a:gd name="T32" fmla="*/ 72 w 359"/>
              <a:gd name="T33" fmla="*/ 91 h 199"/>
              <a:gd name="T34" fmla="*/ 72 w 359"/>
              <a:gd name="T35" fmla="*/ 187 h 199"/>
              <a:gd name="T36" fmla="*/ 36 w 359"/>
              <a:gd name="T37" fmla="*/ 182 h 199"/>
              <a:gd name="T38" fmla="*/ 59 w 359"/>
              <a:gd name="T39" fmla="*/ 182 h 199"/>
              <a:gd name="T40" fmla="*/ 59 w 359"/>
              <a:gd name="T41" fmla="*/ 77 h 199"/>
              <a:gd name="T42" fmla="*/ 36 w 359"/>
              <a:gd name="T43" fmla="*/ 77 h 199"/>
              <a:gd name="T44" fmla="*/ 36 w 359"/>
              <a:gd name="T45" fmla="*/ 182 h 199"/>
              <a:gd name="T46" fmla="*/ 0 w 359"/>
              <a:gd name="T47" fmla="*/ 162 h 199"/>
              <a:gd name="T48" fmla="*/ 23 w 359"/>
              <a:gd name="T49" fmla="*/ 162 h 199"/>
              <a:gd name="T50" fmla="*/ 23 w 359"/>
              <a:gd name="T51" fmla="*/ 117 h 199"/>
              <a:gd name="T52" fmla="*/ 0 w 359"/>
              <a:gd name="T53" fmla="*/ 117 h 199"/>
              <a:gd name="T54" fmla="*/ 0 w 359"/>
              <a:gd name="T55" fmla="*/ 162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 h="199">
                <a:moveTo>
                  <a:pt x="143" y="192"/>
                </a:moveTo>
                <a:lnTo>
                  <a:pt x="143" y="23"/>
                </a:lnTo>
                <a:cubicBezTo>
                  <a:pt x="143" y="17"/>
                  <a:pt x="145" y="14"/>
                  <a:pt x="148" y="13"/>
                </a:cubicBezTo>
                <a:cubicBezTo>
                  <a:pt x="202" y="0"/>
                  <a:pt x="256" y="38"/>
                  <a:pt x="261" y="95"/>
                </a:cubicBezTo>
                <a:cubicBezTo>
                  <a:pt x="313" y="73"/>
                  <a:pt x="359" y="140"/>
                  <a:pt x="318" y="180"/>
                </a:cubicBezTo>
                <a:cubicBezTo>
                  <a:pt x="308" y="191"/>
                  <a:pt x="296" y="196"/>
                  <a:pt x="281" y="196"/>
                </a:cubicBezTo>
                <a:lnTo>
                  <a:pt x="146" y="196"/>
                </a:lnTo>
                <a:cubicBezTo>
                  <a:pt x="144" y="195"/>
                  <a:pt x="143" y="193"/>
                  <a:pt x="143" y="192"/>
                </a:cubicBezTo>
                <a:close/>
                <a:moveTo>
                  <a:pt x="107" y="187"/>
                </a:moveTo>
                <a:cubicBezTo>
                  <a:pt x="107" y="199"/>
                  <a:pt x="130" y="199"/>
                  <a:pt x="130" y="187"/>
                </a:cubicBezTo>
                <a:lnTo>
                  <a:pt x="130" y="24"/>
                </a:lnTo>
                <a:cubicBezTo>
                  <a:pt x="130" y="9"/>
                  <a:pt x="107" y="9"/>
                  <a:pt x="107" y="24"/>
                </a:cubicBezTo>
                <a:lnTo>
                  <a:pt x="107" y="187"/>
                </a:lnTo>
                <a:close/>
                <a:moveTo>
                  <a:pt x="72" y="187"/>
                </a:moveTo>
                <a:cubicBezTo>
                  <a:pt x="72" y="199"/>
                  <a:pt x="94" y="199"/>
                  <a:pt x="94" y="187"/>
                </a:cubicBezTo>
                <a:lnTo>
                  <a:pt x="94" y="91"/>
                </a:lnTo>
                <a:cubicBezTo>
                  <a:pt x="94" y="76"/>
                  <a:pt x="72" y="76"/>
                  <a:pt x="72" y="91"/>
                </a:cubicBezTo>
                <a:lnTo>
                  <a:pt x="72" y="187"/>
                </a:lnTo>
                <a:close/>
                <a:moveTo>
                  <a:pt x="36" y="182"/>
                </a:moveTo>
                <a:cubicBezTo>
                  <a:pt x="36" y="194"/>
                  <a:pt x="59" y="194"/>
                  <a:pt x="59" y="182"/>
                </a:cubicBezTo>
                <a:lnTo>
                  <a:pt x="59" y="77"/>
                </a:lnTo>
                <a:cubicBezTo>
                  <a:pt x="59" y="62"/>
                  <a:pt x="36" y="62"/>
                  <a:pt x="36" y="77"/>
                </a:cubicBezTo>
                <a:lnTo>
                  <a:pt x="36" y="182"/>
                </a:lnTo>
                <a:close/>
                <a:moveTo>
                  <a:pt x="0" y="162"/>
                </a:moveTo>
                <a:cubicBezTo>
                  <a:pt x="0" y="177"/>
                  <a:pt x="23" y="180"/>
                  <a:pt x="23" y="162"/>
                </a:cubicBezTo>
                <a:lnTo>
                  <a:pt x="23" y="117"/>
                </a:lnTo>
                <a:cubicBezTo>
                  <a:pt x="23" y="102"/>
                  <a:pt x="0" y="102"/>
                  <a:pt x="0" y="117"/>
                </a:cubicBezTo>
                <a:lnTo>
                  <a:pt x="0" y="1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1B89394B-EDFC-4F25-94D5-FAA6B22C3398}"/>
              </a:ext>
            </a:extLst>
          </p:cNvPr>
          <p:cNvSpPr>
            <a:spLocks noChangeAspect="1" noEditPoints="1"/>
          </p:cNvSpPr>
          <p:nvPr/>
        </p:nvSpPr>
        <p:spPr bwMode="auto">
          <a:xfrm>
            <a:off x="5165726" y="2292350"/>
            <a:ext cx="252413" cy="161925"/>
          </a:xfrm>
          <a:custGeom>
            <a:avLst/>
            <a:gdLst>
              <a:gd name="T0" fmla="*/ 300 w 334"/>
              <a:gd name="T1" fmla="*/ 83 h 212"/>
              <a:gd name="T2" fmla="*/ 300 w 334"/>
              <a:gd name="T3" fmla="*/ 50 h 212"/>
              <a:gd name="T4" fmla="*/ 267 w 334"/>
              <a:gd name="T5" fmla="*/ 50 h 212"/>
              <a:gd name="T6" fmla="*/ 267 w 334"/>
              <a:gd name="T7" fmla="*/ 83 h 212"/>
              <a:gd name="T8" fmla="*/ 234 w 334"/>
              <a:gd name="T9" fmla="*/ 83 h 212"/>
              <a:gd name="T10" fmla="*/ 234 w 334"/>
              <a:gd name="T11" fmla="*/ 116 h 212"/>
              <a:gd name="T12" fmla="*/ 267 w 334"/>
              <a:gd name="T13" fmla="*/ 116 h 212"/>
              <a:gd name="T14" fmla="*/ 267 w 334"/>
              <a:gd name="T15" fmla="*/ 150 h 212"/>
              <a:gd name="T16" fmla="*/ 300 w 334"/>
              <a:gd name="T17" fmla="*/ 150 h 212"/>
              <a:gd name="T18" fmla="*/ 300 w 334"/>
              <a:gd name="T19" fmla="*/ 116 h 212"/>
              <a:gd name="T20" fmla="*/ 334 w 334"/>
              <a:gd name="T21" fmla="*/ 116 h 212"/>
              <a:gd name="T22" fmla="*/ 334 w 334"/>
              <a:gd name="T23" fmla="*/ 83 h 212"/>
              <a:gd name="T24" fmla="*/ 300 w 334"/>
              <a:gd name="T25" fmla="*/ 83 h 212"/>
              <a:gd name="T26" fmla="*/ 207 w 334"/>
              <a:gd name="T27" fmla="*/ 83 h 212"/>
              <a:gd name="T28" fmla="*/ 209 w 334"/>
              <a:gd name="T29" fmla="*/ 105 h 212"/>
              <a:gd name="T30" fmla="*/ 107 w 334"/>
              <a:gd name="T31" fmla="*/ 212 h 212"/>
              <a:gd name="T32" fmla="*/ 0 w 334"/>
              <a:gd name="T33" fmla="*/ 106 h 212"/>
              <a:gd name="T34" fmla="*/ 107 w 334"/>
              <a:gd name="T35" fmla="*/ 0 h 212"/>
              <a:gd name="T36" fmla="*/ 178 w 334"/>
              <a:gd name="T37" fmla="*/ 27 h 212"/>
              <a:gd name="T38" fmla="*/ 149 w 334"/>
              <a:gd name="T39" fmla="*/ 55 h 212"/>
              <a:gd name="T40" fmla="*/ 107 w 334"/>
              <a:gd name="T41" fmla="*/ 38 h 212"/>
              <a:gd name="T42" fmla="*/ 41 w 334"/>
              <a:gd name="T43" fmla="*/ 103 h 212"/>
              <a:gd name="T44" fmla="*/ 107 w 334"/>
              <a:gd name="T45" fmla="*/ 168 h 212"/>
              <a:gd name="T46" fmla="*/ 167 w 334"/>
              <a:gd name="T47" fmla="*/ 116 h 212"/>
              <a:gd name="T48" fmla="*/ 100 w 334"/>
              <a:gd name="T49" fmla="*/ 116 h 212"/>
              <a:gd name="T50" fmla="*/ 100 w 334"/>
              <a:gd name="T51" fmla="*/ 83 h 212"/>
              <a:gd name="T52" fmla="*/ 207 w 334"/>
              <a:gd name="T53"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4" h="212">
                <a:moveTo>
                  <a:pt x="300" y="83"/>
                </a:moveTo>
                <a:lnTo>
                  <a:pt x="300" y="50"/>
                </a:lnTo>
                <a:lnTo>
                  <a:pt x="267" y="50"/>
                </a:lnTo>
                <a:lnTo>
                  <a:pt x="267" y="83"/>
                </a:lnTo>
                <a:lnTo>
                  <a:pt x="234" y="83"/>
                </a:lnTo>
                <a:lnTo>
                  <a:pt x="234" y="116"/>
                </a:lnTo>
                <a:lnTo>
                  <a:pt x="267" y="116"/>
                </a:lnTo>
                <a:lnTo>
                  <a:pt x="267" y="150"/>
                </a:lnTo>
                <a:lnTo>
                  <a:pt x="300" y="150"/>
                </a:lnTo>
                <a:lnTo>
                  <a:pt x="300" y="116"/>
                </a:lnTo>
                <a:lnTo>
                  <a:pt x="334" y="116"/>
                </a:lnTo>
                <a:lnTo>
                  <a:pt x="334" y="83"/>
                </a:lnTo>
                <a:lnTo>
                  <a:pt x="300" y="83"/>
                </a:lnTo>
                <a:close/>
                <a:moveTo>
                  <a:pt x="207" y="83"/>
                </a:moveTo>
                <a:cubicBezTo>
                  <a:pt x="208" y="83"/>
                  <a:pt x="209" y="98"/>
                  <a:pt x="209" y="105"/>
                </a:cubicBezTo>
                <a:cubicBezTo>
                  <a:pt x="209" y="165"/>
                  <a:pt x="168" y="212"/>
                  <a:pt x="107" y="212"/>
                </a:cubicBezTo>
                <a:cubicBezTo>
                  <a:pt x="48" y="212"/>
                  <a:pt x="0" y="165"/>
                  <a:pt x="0" y="106"/>
                </a:cubicBezTo>
                <a:cubicBezTo>
                  <a:pt x="0" y="47"/>
                  <a:pt x="48" y="0"/>
                  <a:pt x="107" y="0"/>
                </a:cubicBezTo>
                <a:cubicBezTo>
                  <a:pt x="135" y="0"/>
                  <a:pt x="159" y="10"/>
                  <a:pt x="178" y="27"/>
                </a:cubicBezTo>
                <a:lnTo>
                  <a:pt x="149" y="55"/>
                </a:lnTo>
                <a:cubicBezTo>
                  <a:pt x="141" y="47"/>
                  <a:pt x="127" y="38"/>
                  <a:pt x="107" y="38"/>
                </a:cubicBezTo>
                <a:cubicBezTo>
                  <a:pt x="70" y="38"/>
                  <a:pt x="41" y="66"/>
                  <a:pt x="41" y="103"/>
                </a:cubicBezTo>
                <a:cubicBezTo>
                  <a:pt x="41" y="140"/>
                  <a:pt x="70" y="168"/>
                  <a:pt x="107" y="168"/>
                </a:cubicBezTo>
                <a:cubicBezTo>
                  <a:pt x="149" y="168"/>
                  <a:pt x="164" y="133"/>
                  <a:pt x="167" y="116"/>
                </a:cubicBezTo>
                <a:lnTo>
                  <a:pt x="100" y="116"/>
                </a:lnTo>
                <a:lnTo>
                  <a:pt x="100" y="83"/>
                </a:lnTo>
                <a:lnTo>
                  <a:pt x="207"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AD073C44-1916-47CD-98D5-C5ADFC847592}"/>
              </a:ext>
            </a:extLst>
          </p:cNvPr>
          <p:cNvSpPr>
            <a:spLocks noChangeAspect="1" noEditPoints="1"/>
          </p:cNvSpPr>
          <p:nvPr/>
        </p:nvSpPr>
        <p:spPr bwMode="auto">
          <a:xfrm>
            <a:off x="4664076" y="2292350"/>
            <a:ext cx="250825" cy="254000"/>
          </a:xfrm>
          <a:custGeom>
            <a:avLst/>
            <a:gdLst>
              <a:gd name="T0" fmla="*/ 247 w 333"/>
              <a:gd name="T1" fmla="*/ 256 h 333"/>
              <a:gd name="T2" fmla="*/ 219 w 333"/>
              <a:gd name="T3" fmla="*/ 212 h 333"/>
              <a:gd name="T4" fmla="*/ 229 w 333"/>
              <a:gd name="T5" fmla="*/ 177 h 333"/>
              <a:gd name="T6" fmla="*/ 212 w 333"/>
              <a:gd name="T7" fmla="*/ 148 h 333"/>
              <a:gd name="T8" fmla="*/ 184 w 333"/>
              <a:gd name="T9" fmla="*/ 175 h 333"/>
              <a:gd name="T10" fmla="*/ 165 w 333"/>
              <a:gd name="T11" fmla="*/ 250 h 333"/>
              <a:gd name="T12" fmla="*/ 131 w 333"/>
              <a:gd name="T13" fmla="*/ 250 h 333"/>
              <a:gd name="T14" fmla="*/ 137 w 333"/>
              <a:gd name="T15" fmla="*/ 228 h 333"/>
              <a:gd name="T16" fmla="*/ 97 w 333"/>
              <a:gd name="T17" fmla="*/ 255 h 333"/>
              <a:gd name="T18" fmla="*/ 69 w 333"/>
              <a:gd name="T19" fmla="*/ 212 h 333"/>
              <a:gd name="T20" fmla="*/ 84 w 333"/>
              <a:gd name="T21" fmla="*/ 150 h 333"/>
              <a:gd name="T22" fmla="*/ 60 w 333"/>
              <a:gd name="T23" fmla="*/ 150 h 333"/>
              <a:gd name="T24" fmla="*/ 68 w 333"/>
              <a:gd name="T25" fmla="*/ 116 h 333"/>
              <a:gd name="T26" fmla="*/ 125 w 333"/>
              <a:gd name="T27" fmla="*/ 116 h 333"/>
              <a:gd name="T28" fmla="*/ 102 w 333"/>
              <a:gd name="T29" fmla="*/ 209 h 333"/>
              <a:gd name="T30" fmla="*/ 107 w 333"/>
              <a:gd name="T31" fmla="*/ 233 h 333"/>
              <a:gd name="T32" fmla="*/ 143 w 333"/>
              <a:gd name="T33" fmla="*/ 208 h 333"/>
              <a:gd name="T34" fmla="*/ 157 w 333"/>
              <a:gd name="T35" fmla="*/ 150 h 333"/>
              <a:gd name="T36" fmla="*/ 134 w 333"/>
              <a:gd name="T37" fmla="*/ 150 h 333"/>
              <a:gd name="T38" fmla="*/ 141 w 333"/>
              <a:gd name="T39" fmla="*/ 116 h 333"/>
              <a:gd name="T40" fmla="*/ 192 w 333"/>
              <a:gd name="T41" fmla="*/ 116 h 333"/>
              <a:gd name="T42" fmla="*/ 185 w 333"/>
              <a:gd name="T43" fmla="*/ 150 h 333"/>
              <a:gd name="T44" fmla="*/ 230 w 333"/>
              <a:gd name="T45" fmla="*/ 119 h 333"/>
              <a:gd name="T46" fmla="*/ 261 w 333"/>
              <a:gd name="T47" fmla="*/ 181 h 333"/>
              <a:gd name="T48" fmla="*/ 251 w 333"/>
              <a:gd name="T49" fmla="*/ 216 h 333"/>
              <a:gd name="T50" fmla="*/ 274 w 333"/>
              <a:gd name="T51" fmla="*/ 213 h 333"/>
              <a:gd name="T52" fmla="*/ 287 w 333"/>
              <a:gd name="T53" fmla="*/ 218 h 333"/>
              <a:gd name="T54" fmla="*/ 247 w 333"/>
              <a:gd name="T55" fmla="*/ 256 h 333"/>
              <a:gd name="T56" fmla="*/ 111 w 333"/>
              <a:gd name="T57" fmla="*/ 64 h 333"/>
              <a:gd name="T58" fmla="*/ 131 w 333"/>
              <a:gd name="T59" fmla="*/ 84 h 333"/>
              <a:gd name="T60" fmla="*/ 111 w 333"/>
              <a:gd name="T61" fmla="*/ 105 h 333"/>
              <a:gd name="T62" fmla="*/ 91 w 333"/>
              <a:gd name="T63" fmla="*/ 84 h 333"/>
              <a:gd name="T64" fmla="*/ 111 w 333"/>
              <a:gd name="T65" fmla="*/ 64 h 333"/>
              <a:gd name="T66" fmla="*/ 303 w 333"/>
              <a:gd name="T67" fmla="*/ 0 h 333"/>
              <a:gd name="T68" fmla="*/ 30 w 333"/>
              <a:gd name="T69" fmla="*/ 0 h 333"/>
              <a:gd name="T70" fmla="*/ 0 w 333"/>
              <a:gd name="T71" fmla="*/ 30 h 333"/>
              <a:gd name="T72" fmla="*/ 0 w 333"/>
              <a:gd name="T73" fmla="*/ 303 h 333"/>
              <a:gd name="T74" fmla="*/ 30 w 333"/>
              <a:gd name="T75" fmla="*/ 333 h 333"/>
              <a:gd name="T76" fmla="*/ 303 w 333"/>
              <a:gd name="T77" fmla="*/ 333 h 333"/>
              <a:gd name="T78" fmla="*/ 333 w 333"/>
              <a:gd name="T79" fmla="*/ 303 h 333"/>
              <a:gd name="T80" fmla="*/ 333 w 333"/>
              <a:gd name="T81" fmla="*/ 30 h 333"/>
              <a:gd name="T82" fmla="*/ 303 w 333"/>
              <a:gd name="T8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247" y="256"/>
                </a:moveTo>
                <a:cubicBezTo>
                  <a:pt x="221" y="256"/>
                  <a:pt x="212" y="236"/>
                  <a:pt x="219" y="212"/>
                </a:cubicBezTo>
                <a:lnTo>
                  <a:pt x="229" y="177"/>
                </a:lnTo>
                <a:cubicBezTo>
                  <a:pt x="233" y="162"/>
                  <a:pt x="228" y="148"/>
                  <a:pt x="212" y="148"/>
                </a:cubicBezTo>
                <a:cubicBezTo>
                  <a:pt x="198" y="148"/>
                  <a:pt x="189" y="156"/>
                  <a:pt x="184" y="175"/>
                </a:cubicBezTo>
                <a:lnTo>
                  <a:pt x="165" y="250"/>
                </a:lnTo>
                <a:lnTo>
                  <a:pt x="131" y="250"/>
                </a:lnTo>
                <a:lnTo>
                  <a:pt x="137" y="228"/>
                </a:lnTo>
                <a:cubicBezTo>
                  <a:pt x="128" y="244"/>
                  <a:pt x="114" y="255"/>
                  <a:pt x="97" y="255"/>
                </a:cubicBezTo>
                <a:cubicBezTo>
                  <a:pt x="71" y="255"/>
                  <a:pt x="63" y="237"/>
                  <a:pt x="69" y="212"/>
                </a:cubicBezTo>
                <a:lnTo>
                  <a:pt x="84" y="150"/>
                </a:lnTo>
                <a:lnTo>
                  <a:pt x="60" y="150"/>
                </a:lnTo>
                <a:lnTo>
                  <a:pt x="68" y="116"/>
                </a:lnTo>
                <a:lnTo>
                  <a:pt x="125" y="116"/>
                </a:lnTo>
                <a:lnTo>
                  <a:pt x="102" y="209"/>
                </a:lnTo>
                <a:cubicBezTo>
                  <a:pt x="99" y="219"/>
                  <a:pt x="97" y="231"/>
                  <a:pt x="107" y="233"/>
                </a:cubicBezTo>
                <a:cubicBezTo>
                  <a:pt x="110" y="234"/>
                  <a:pt x="131" y="234"/>
                  <a:pt x="143" y="208"/>
                </a:cubicBezTo>
                <a:lnTo>
                  <a:pt x="157" y="150"/>
                </a:lnTo>
                <a:lnTo>
                  <a:pt x="134" y="150"/>
                </a:lnTo>
                <a:lnTo>
                  <a:pt x="141" y="116"/>
                </a:lnTo>
                <a:lnTo>
                  <a:pt x="192" y="116"/>
                </a:lnTo>
                <a:lnTo>
                  <a:pt x="185" y="150"/>
                </a:lnTo>
                <a:cubicBezTo>
                  <a:pt x="194" y="133"/>
                  <a:pt x="212" y="119"/>
                  <a:pt x="230" y="119"/>
                </a:cubicBezTo>
                <a:cubicBezTo>
                  <a:pt x="259" y="119"/>
                  <a:pt x="271" y="148"/>
                  <a:pt x="261" y="181"/>
                </a:cubicBezTo>
                <a:lnTo>
                  <a:pt x="251" y="216"/>
                </a:lnTo>
                <a:cubicBezTo>
                  <a:pt x="246" y="240"/>
                  <a:pt x="263" y="243"/>
                  <a:pt x="274" y="213"/>
                </a:cubicBezTo>
                <a:lnTo>
                  <a:pt x="287" y="218"/>
                </a:lnTo>
                <a:cubicBezTo>
                  <a:pt x="279" y="245"/>
                  <a:pt x="265" y="256"/>
                  <a:pt x="247" y="256"/>
                </a:cubicBezTo>
                <a:close/>
                <a:moveTo>
                  <a:pt x="111" y="64"/>
                </a:moveTo>
                <a:cubicBezTo>
                  <a:pt x="122" y="64"/>
                  <a:pt x="131" y="73"/>
                  <a:pt x="131" y="84"/>
                </a:cubicBezTo>
                <a:cubicBezTo>
                  <a:pt x="131" y="96"/>
                  <a:pt x="122" y="105"/>
                  <a:pt x="111" y="105"/>
                </a:cubicBezTo>
                <a:cubicBezTo>
                  <a:pt x="100" y="105"/>
                  <a:pt x="91" y="96"/>
                  <a:pt x="91" y="84"/>
                </a:cubicBezTo>
                <a:cubicBezTo>
                  <a:pt x="91" y="73"/>
                  <a:pt x="100" y="64"/>
                  <a:pt x="111" y="64"/>
                </a:cubicBezTo>
                <a:close/>
                <a:moveTo>
                  <a:pt x="303" y="0"/>
                </a:moveTo>
                <a:lnTo>
                  <a:pt x="30" y="0"/>
                </a:lnTo>
                <a:cubicBezTo>
                  <a:pt x="13" y="0"/>
                  <a:pt x="0" y="13"/>
                  <a:pt x="0" y="30"/>
                </a:cubicBezTo>
                <a:lnTo>
                  <a:pt x="0" y="303"/>
                </a:lnTo>
                <a:cubicBezTo>
                  <a:pt x="0" y="319"/>
                  <a:pt x="13" y="333"/>
                  <a:pt x="30" y="333"/>
                </a:cubicBezTo>
                <a:lnTo>
                  <a:pt x="303" y="333"/>
                </a:lnTo>
                <a:cubicBezTo>
                  <a:pt x="319" y="333"/>
                  <a:pt x="333" y="319"/>
                  <a:pt x="333" y="303"/>
                </a:cubicBezTo>
                <a:lnTo>
                  <a:pt x="333" y="30"/>
                </a:lnTo>
                <a:cubicBezTo>
                  <a:pt x="333" y="13"/>
                  <a:pt x="319" y="0"/>
                  <a:pt x="30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801946BF-CF2B-48BE-B7C3-51D0D29D6A05}"/>
              </a:ext>
            </a:extLst>
          </p:cNvPr>
          <p:cNvSpPr>
            <a:spLocks noChangeAspect="1" noEditPoints="1"/>
          </p:cNvSpPr>
          <p:nvPr/>
        </p:nvSpPr>
        <p:spPr bwMode="auto">
          <a:xfrm>
            <a:off x="4157663" y="2287588"/>
            <a:ext cx="258763" cy="263525"/>
          </a:xfrm>
          <a:custGeom>
            <a:avLst/>
            <a:gdLst>
              <a:gd name="T0" fmla="*/ 102 w 343"/>
              <a:gd name="T1" fmla="*/ 8 h 346"/>
              <a:gd name="T2" fmla="*/ 32 w 343"/>
              <a:gd name="T3" fmla="*/ 35 h 346"/>
              <a:gd name="T4" fmla="*/ 5 w 343"/>
              <a:gd name="T5" fmla="*/ 105 h 346"/>
              <a:gd name="T6" fmla="*/ 13 w 343"/>
              <a:gd name="T7" fmla="*/ 283 h 346"/>
              <a:gd name="T8" fmla="*/ 61 w 343"/>
              <a:gd name="T9" fmla="*/ 331 h 346"/>
              <a:gd name="T10" fmla="*/ 102 w 343"/>
              <a:gd name="T11" fmla="*/ 339 h 346"/>
              <a:gd name="T12" fmla="*/ 329 w 343"/>
              <a:gd name="T13" fmla="*/ 283 h 346"/>
              <a:gd name="T14" fmla="*/ 336 w 343"/>
              <a:gd name="T15" fmla="*/ 242 h 346"/>
              <a:gd name="T16" fmla="*/ 309 w 343"/>
              <a:gd name="T17" fmla="*/ 35 h 346"/>
              <a:gd name="T18" fmla="*/ 102 w 343"/>
              <a:gd name="T19" fmla="*/ 8 h 346"/>
              <a:gd name="T20" fmla="*/ 103 w 343"/>
              <a:gd name="T21" fmla="*/ 309 h 346"/>
              <a:gd name="T22" fmla="*/ 72 w 343"/>
              <a:gd name="T23" fmla="*/ 303 h 346"/>
              <a:gd name="T24" fmla="*/ 41 w 343"/>
              <a:gd name="T25" fmla="*/ 272 h 346"/>
              <a:gd name="T26" fmla="*/ 35 w 343"/>
              <a:gd name="T27" fmla="*/ 106 h 346"/>
              <a:gd name="T28" fmla="*/ 53 w 343"/>
              <a:gd name="T29" fmla="*/ 56 h 346"/>
              <a:gd name="T30" fmla="*/ 238 w 343"/>
              <a:gd name="T31" fmla="*/ 38 h 346"/>
              <a:gd name="T32" fmla="*/ 288 w 343"/>
              <a:gd name="T33" fmla="*/ 56 h 346"/>
              <a:gd name="T34" fmla="*/ 306 w 343"/>
              <a:gd name="T35" fmla="*/ 241 h 346"/>
              <a:gd name="T36" fmla="*/ 301 w 343"/>
              <a:gd name="T37" fmla="*/ 272 h 346"/>
              <a:gd name="T38" fmla="*/ 103 w 343"/>
              <a:gd name="T39" fmla="*/ 309 h 346"/>
              <a:gd name="T40" fmla="*/ 240 w 343"/>
              <a:gd name="T41" fmla="*/ 84 h 346"/>
              <a:gd name="T42" fmla="*/ 260 w 343"/>
              <a:gd name="T43" fmla="*/ 104 h 346"/>
              <a:gd name="T44" fmla="*/ 280 w 343"/>
              <a:gd name="T45" fmla="*/ 84 h 346"/>
              <a:gd name="T46" fmla="*/ 260 w 343"/>
              <a:gd name="T47" fmla="*/ 64 h 346"/>
              <a:gd name="T48" fmla="*/ 240 w 343"/>
              <a:gd name="T49" fmla="*/ 84 h 346"/>
              <a:gd name="T50" fmla="*/ 85 w 343"/>
              <a:gd name="T51" fmla="*/ 173 h 346"/>
              <a:gd name="T52" fmla="*/ 171 w 343"/>
              <a:gd name="T53" fmla="*/ 259 h 346"/>
              <a:gd name="T54" fmla="*/ 256 w 343"/>
              <a:gd name="T55" fmla="*/ 173 h 346"/>
              <a:gd name="T56" fmla="*/ 171 w 343"/>
              <a:gd name="T57" fmla="*/ 88 h 346"/>
              <a:gd name="T58" fmla="*/ 85 w 343"/>
              <a:gd name="T59" fmla="*/ 173 h 346"/>
              <a:gd name="T60" fmla="*/ 115 w 343"/>
              <a:gd name="T61" fmla="*/ 173 h 346"/>
              <a:gd name="T62" fmla="*/ 171 w 343"/>
              <a:gd name="T63" fmla="*/ 118 h 346"/>
              <a:gd name="T64" fmla="*/ 226 w 343"/>
              <a:gd name="T65" fmla="*/ 173 h 346"/>
              <a:gd name="T66" fmla="*/ 171 w 343"/>
              <a:gd name="T67" fmla="*/ 229 h 346"/>
              <a:gd name="T68" fmla="*/ 115 w 343"/>
              <a:gd name="T69" fmla="*/ 17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3" h="346">
                <a:moveTo>
                  <a:pt x="102" y="8"/>
                </a:moveTo>
                <a:cubicBezTo>
                  <a:pt x="75" y="9"/>
                  <a:pt x="51" y="16"/>
                  <a:pt x="32" y="35"/>
                </a:cubicBezTo>
                <a:cubicBezTo>
                  <a:pt x="13" y="54"/>
                  <a:pt x="6" y="78"/>
                  <a:pt x="5" y="105"/>
                </a:cubicBezTo>
                <a:cubicBezTo>
                  <a:pt x="4" y="122"/>
                  <a:pt x="0" y="249"/>
                  <a:pt x="13" y="283"/>
                </a:cubicBezTo>
                <a:cubicBezTo>
                  <a:pt x="22" y="305"/>
                  <a:pt x="39" y="322"/>
                  <a:pt x="61" y="331"/>
                </a:cubicBezTo>
                <a:cubicBezTo>
                  <a:pt x="72" y="335"/>
                  <a:pt x="84" y="338"/>
                  <a:pt x="102" y="339"/>
                </a:cubicBezTo>
                <a:cubicBezTo>
                  <a:pt x="250" y="346"/>
                  <a:pt x="305" y="342"/>
                  <a:pt x="329" y="283"/>
                </a:cubicBezTo>
                <a:cubicBezTo>
                  <a:pt x="333" y="272"/>
                  <a:pt x="336" y="260"/>
                  <a:pt x="336" y="242"/>
                </a:cubicBezTo>
                <a:cubicBezTo>
                  <a:pt x="343" y="93"/>
                  <a:pt x="335" y="61"/>
                  <a:pt x="309" y="35"/>
                </a:cubicBezTo>
                <a:cubicBezTo>
                  <a:pt x="289" y="14"/>
                  <a:pt x="265" y="0"/>
                  <a:pt x="102" y="8"/>
                </a:cubicBezTo>
                <a:close/>
                <a:moveTo>
                  <a:pt x="103" y="309"/>
                </a:moveTo>
                <a:cubicBezTo>
                  <a:pt x="87" y="308"/>
                  <a:pt x="78" y="306"/>
                  <a:pt x="72" y="303"/>
                </a:cubicBezTo>
                <a:cubicBezTo>
                  <a:pt x="58" y="297"/>
                  <a:pt x="46" y="286"/>
                  <a:pt x="41" y="272"/>
                </a:cubicBezTo>
                <a:cubicBezTo>
                  <a:pt x="31" y="246"/>
                  <a:pt x="34" y="126"/>
                  <a:pt x="35" y="106"/>
                </a:cubicBezTo>
                <a:cubicBezTo>
                  <a:pt x="36" y="87"/>
                  <a:pt x="40" y="69"/>
                  <a:pt x="53" y="56"/>
                </a:cubicBezTo>
                <a:cubicBezTo>
                  <a:pt x="70" y="39"/>
                  <a:pt x="91" y="31"/>
                  <a:pt x="238" y="38"/>
                </a:cubicBezTo>
                <a:cubicBezTo>
                  <a:pt x="257" y="39"/>
                  <a:pt x="275" y="42"/>
                  <a:pt x="288" y="56"/>
                </a:cubicBezTo>
                <a:cubicBezTo>
                  <a:pt x="305" y="73"/>
                  <a:pt x="313" y="94"/>
                  <a:pt x="306" y="241"/>
                </a:cubicBezTo>
                <a:cubicBezTo>
                  <a:pt x="306" y="257"/>
                  <a:pt x="303" y="266"/>
                  <a:pt x="301" y="272"/>
                </a:cubicBezTo>
                <a:cubicBezTo>
                  <a:pt x="286" y="310"/>
                  <a:pt x="251" y="316"/>
                  <a:pt x="103" y="309"/>
                </a:cubicBezTo>
                <a:close/>
                <a:moveTo>
                  <a:pt x="240" y="84"/>
                </a:moveTo>
                <a:cubicBezTo>
                  <a:pt x="240" y="95"/>
                  <a:pt x="249" y="104"/>
                  <a:pt x="260" y="104"/>
                </a:cubicBezTo>
                <a:cubicBezTo>
                  <a:pt x="271" y="104"/>
                  <a:pt x="280" y="95"/>
                  <a:pt x="280" y="84"/>
                </a:cubicBezTo>
                <a:cubicBezTo>
                  <a:pt x="280" y="73"/>
                  <a:pt x="271" y="64"/>
                  <a:pt x="260" y="64"/>
                </a:cubicBezTo>
                <a:cubicBezTo>
                  <a:pt x="249" y="64"/>
                  <a:pt x="240" y="73"/>
                  <a:pt x="240" y="84"/>
                </a:cubicBezTo>
                <a:close/>
                <a:moveTo>
                  <a:pt x="85" y="173"/>
                </a:moveTo>
                <a:cubicBezTo>
                  <a:pt x="85" y="221"/>
                  <a:pt x="123" y="259"/>
                  <a:pt x="171" y="259"/>
                </a:cubicBezTo>
                <a:cubicBezTo>
                  <a:pt x="218" y="259"/>
                  <a:pt x="256" y="221"/>
                  <a:pt x="256" y="173"/>
                </a:cubicBezTo>
                <a:cubicBezTo>
                  <a:pt x="256" y="126"/>
                  <a:pt x="218" y="88"/>
                  <a:pt x="171" y="88"/>
                </a:cubicBezTo>
                <a:cubicBezTo>
                  <a:pt x="123" y="88"/>
                  <a:pt x="85" y="126"/>
                  <a:pt x="85" y="173"/>
                </a:cubicBezTo>
                <a:close/>
                <a:moveTo>
                  <a:pt x="115" y="173"/>
                </a:moveTo>
                <a:cubicBezTo>
                  <a:pt x="115" y="143"/>
                  <a:pt x="140" y="118"/>
                  <a:pt x="171" y="118"/>
                </a:cubicBezTo>
                <a:cubicBezTo>
                  <a:pt x="201" y="118"/>
                  <a:pt x="226" y="143"/>
                  <a:pt x="226" y="173"/>
                </a:cubicBezTo>
                <a:cubicBezTo>
                  <a:pt x="226" y="204"/>
                  <a:pt x="201" y="229"/>
                  <a:pt x="171" y="229"/>
                </a:cubicBezTo>
                <a:cubicBezTo>
                  <a:pt x="140" y="229"/>
                  <a:pt x="115" y="204"/>
                  <a:pt x="115" y="17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289204B0-3F1A-48C3-8F6A-46A622BDB2E2}"/>
              </a:ext>
            </a:extLst>
          </p:cNvPr>
          <p:cNvSpPr>
            <a:spLocks noChangeAspect="1" noEditPoints="1"/>
          </p:cNvSpPr>
          <p:nvPr/>
        </p:nvSpPr>
        <p:spPr bwMode="auto">
          <a:xfrm>
            <a:off x="3651251" y="2290763"/>
            <a:ext cx="263525" cy="182563"/>
          </a:xfrm>
          <a:custGeom>
            <a:avLst/>
            <a:gdLst>
              <a:gd name="T0" fmla="*/ 142 w 349"/>
              <a:gd name="T1" fmla="*/ 162 h 239"/>
              <a:gd name="T2" fmla="*/ 142 w 349"/>
              <a:gd name="T3" fmla="*/ 68 h 239"/>
              <a:gd name="T4" fmla="*/ 231 w 349"/>
              <a:gd name="T5" fmla="*/ 115 h 239"/>
              <a:gd name="T6" fmla="*/ 142 w 349"/>
              <a:gd name="T7" fmla="*/ 162 h 239"/>
              <a:gd name="T8" fmla="*/ 327 w 349"/>
              <a:gd name="T9" fmla="*/ 22 h 239"/>
              <a:gd name="T10" fmla="*/ 301 w 349"/>
              <a:gd name="T11" fmla="*/ 6 h 239"/>
              <a:gd name="T12" fmla="*/ 49 w 349"/>
              <a:gd name="T13" fmla="*/ 6 h 239"/>
              <a:gd name="T14" fmla="*/ 27 w 349"/>
              <a:gd name="T15" fmla="*/ 17 h 239"/>
              <a:gd name="T16" fmla="*/ 15 w 349"/>
              <a:gd name="T17" fmla="*/ 198 h 239"/>
              <a:gd name="T18" fmla="*/ 25 w 349"/>
              <a:gd name="T19" fmla="*/ 219 h 239"/>
              <a:gd name="T20" fmla="*/ 48 w 349"/>
              <a:gd name="T21" fmla="*/ 231 h 239"/>
              <a:gd name="T22" fmla="*/ 301 w 349"/>
              <a:gd name="T23" fmla="*/ 231 h 239"/>
              <a:gd name="T24" fmla="*/ 324 w 349"/>
              <a:gd name="T25" fmla="*/ 219 h 239"/>
              <a:gd name="T26" fmla="*/ 327 w 349"/>
              <a:gd name="T27" fmla="*/ 2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9" h="239">
                <a:moveTo>
                  <a:pt x="142" y="162"/>
                </a:moveTo>
                <a:lnTo>
                  <a:pt x="142" y="68"/>
                </a:lnTo>
                <a:cubicBezTo>
                  <a:pt x="175" y="84"/>
                  <a:pt x="201" y="99"/>
                  <a:pt x="231" y="115"/>
                </a:cubicBezTo>
                <a:cubicBezTo>
                  <a:pt x="206" y="129"/>
                  <a:pt x="175" y="145"/>
                  <a:pt x="142" y="162"/>
                </a:cubicBezTo>
                <a:close/>
                <a:moveTo>
                  <a:pt x="327" y="22"/>
                </a:moveTo>
                <a:cubicBezTo>
                  <a:pt x="322" y="14"/>
                  <a:pt x="312" y="8"/>
                  <a:pt x="301" y="6"/>
                </a:cubicBezTo>
                <a:cubicBezTo>
                  <a:pt x="271" y="0"/>
                  <a:pt x="79" y="0"/>
                  <a:pt x="49" y="6"/>
                </a:cubicBezTo>
                <a:cubicBezTo>
                  <a:pt x="40" y="8"/>
                  <a:pt x="33" y="11"/>
                  <a:pt x="27" y="17"/>
                </a:cubicBezTo>
                <a:cubicBezTo>
                  <a:pt x="0" y="42"/>
                  <a:pt x="8" y="176"/>
                  <a:pt x="15" y="198"/>
                </a:cubicBezTo>
                <a:cubicBezTo>
                  <a:pt x="17" y="208"/>
                  <a:pt x="21" y="214"/>
                  <a:pt x="25" y="219"/>
                </a:cubicBezTo>
                <a:cubicBezTo>
                  <a:pt x="31" y="225"/>
                  <a:pt x="39" y="229"/>
                  <a:pt x="48" y="231"/>
                </a:cubicBezTo>
                <a:cubicBezTo>
                  <a:pt x="73" y="236"/>
                  <a:pt x="203" y="239"/>
                  <a:pt x="301" y="231"/>
                </a:cubicBezTo>
                <a:cubicBezTo>
                  <a:pt x="310" y="230"/>
                  <a:pt x="318" y="226"/>
                  <a:pt x="324" y="219"/>
                </a:cubicBezTo>
                <a:cubicBezTo>
                  <a:pt x="349" y="195"/>
                  <a:pt x="347" y="53"/>
                  <a:pt x="327"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3BE695DF-517A-4B15-BA5C-9D6B5867DAF3}"/>
              </a:ext>
            </a:extLst>
          </p:cNvPr>
          <p:cNvSpPr>
            <a:spLocks noChangeAspect="1" noEditPoints="1"/>
          </p:cNvSpPr>
          <p:nvPr/>
        </p:nvSpPr>
        <p:spPr bwMode="auto">
          <a:xfrm>
            <a:off x="3155951" y="2292350"/>
            <a:ext cx="250825" cy="219075"/>
          </a:xfrm>
          <a:custGeom>
            <a:avLst/>
            <a:gdLst>
              <a:gd name="T0" fmla="*/ 0 w 333"/>
              <a:gd name="T1" fmla="*/ 192 h 288"/>
              <a:gd name="T2" fmla="*/ 55 w 333"/>
              <a:gd name="T3" fmla="*/ 288 h 288"/>
              <a:gd name="T4" fmla="*/ 158 w 333"/>
              <a:gd name="T5" fmla="*/ 110 h 288"/>
              <a:gd name="T6" fmla="*/ 103 w 333"/>
              <a:gd name="T7" fmla="*/ 14 h 288"/>
              <a:gd name="T8" fmla="*/ 0 w 333"/>
              <a:gd name="T9" fmla="*/ 192 h 288"/>
              <a:gd name="T10" fmla="*/ 212 w 333"/>
              <a:gd name="T11" fmla="*/ 183 h 288"/>
              <a:gd name="T12" fmla="*/ 323 w 333"/>
              <a:gd name="T13" fmla="*/ 183 h 288"/>
              <a:gd name="T14" fmla="*/ 222 w 333"/>
              <a:gd name="T15" fmla="*/ 0 h 288"/>
              <a:gd name="T16" fmla="*/ 111 w 333"/>
              <a:gd name="T17" fmla="*/ 0 h 288"/>
              <a:gd name="T18" fmla="*/ 212 w 333"/>
              <a:gd name="T19" fmla="*/ 183 h 288"/>
              <a:gd name="T20" fmla="*/ 72 w 333"/>
              <a:gd name="T21" fmla="*/ 283 h 288"/>
              <a:gd name="T22" fmla="*/ 127 w 333"/>
              <a:gd name="T23" fmla="*/ 200 h 288"/>
              <a:gd name="T24" fmla="*/ 333 w 333"/>
              <a:gd name="T25" fmla="*/ 200 h 288"/>
              <a:gd name="T26" fmla="*/ 277 w 333"/>
              <a:gd name="T27" fmla="*/ 283 h 288"/>
              <a:gd name="T28" fmla="*/ 72 w 333"/>
              <a:gd name="T2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288">
                <a:moveTo>
                  <a:pt x="0" y="192"/>
                </a:moveTo>
                <a:lnTo>
                  <a:pt x="55" y="288"/>
                </a:lnTo>
                <a:lnTo>
                  <a:pt x="158" y="110"/>
                </a:lnTo>
                <a:lnTo>
                  <a:pt x="103" y="14"/>
                </a:lnTo>
                <a:lnTo>
                  <a:pt x="0" y="192"/>
                </a:lnTo>
                <a:close/>
                <a:moveTo>
                  <a:pt x="212" y="183"/>
                </a:moveTo>
                <a:lnTo>
                  <a:pt x="323" y="183"/>
                </a:lnTo>
                <a:lnTo>
                  <a:pt x="222" y="0"/>
                </a:lnTo>
                <a:lnTo>
                  <a:pt x="111" y="0"/>
                </a:lnTo>
                <a:lnTo>
                  <a:pt x="212" y="183"/>
                </a:lnTo>
                <a:close/>
                <a:moveTo>
                  <a:pt x="72" y="283"/>
                </a:moveTo>
                <a:lnTo>
                  <a:pt x="127" y="200"/>
                </a:lnTo>
                <a:lnTo>
                  <a:pt x="333" y="200"/>
                </a:lnTo>
                <a:lnTo>
                  <a:pt x="277" y="283"/>
                </a:lnTo>
                <a:lnTo>
                  <a:pt x="72" y="2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0B1BCF9C-06D4-4489-AFB1-884FB67DADE7}"/>
              </a:ext>
            </a:extLst>
          </p:cNvPr>
          <p:cNvSpPr>
            <a:spLocks noChangeAspect="1" noEditPoints="1"/>
          </p:cNvSpPr>
          <p:nvPr/>
        </p:nvSpPr>
        <p:spPr bwMode="auto">
          <a:xfrm>
            <a:off x="2636838" y="2273300"/>
            <a:ext cx="279400" cy="285750"/>
          </a:xfrm>
          <a:custGeom>
            <a:avLst/>
            <a:gdLst>
              <a:gd name="T0" fmla="*/ 219 w 371"/>
              <a:gd name="T1" fmla="*/ 299 h 374"/>
              <a:gd name="T2" fmla="*/ 267 w 371"/>
              <a:gd name="T3" fmla="*/ 197 h 374"/>
              <a:gd name="T4" fmla="*/ 194 w 371"/>
              <a:gd name="T5" fmla="*/ 166 h 374"/>
              <a:gd name="T6" fmla="*/ 151 w 371"/>
              <a:gd name="T7" fmla="*/ 132 h 374"/>
              <a:gd name="T8" fmla="*/ 182 w 371"/>
              <a:gd name="T9" fmla="*/ 119 h 374"/>
              <a:gd name="T10" fmla="*/ 259 w 371"/>
              <a:gd name="T11" fmla="*/ 156 h 374"/>
              <a:gd name="T12" fmla="*/ 256 w 371"/>
              <a:gd name="T13" fmla="*/ 105 h 374"/>
              <a:gd name="T14" fmla="*/ 103 w 371"/>
              <a:gd name="T15" fmla="*/ 144 h 374"/>
              <a:gd name="T16" fmla="*/ 226 w 371"/>
              <a:gd name="T17" fmla="*/ 226 h 374"/>
              <a:gd name="T18" fmla="*/ 184 w 371"/>
              <a:gd name="T19" fmla="*/ 266 h 374"/>
              <a:gd name="T20" fmla="*/ 121 w 371"/>
              <a:gd name="T21" fmla="*/ 218 h 374"/>
              <a:gd name="T22" fmla="*/ 103 w 371"/>
              <a:gd name="T23" fmla="*/ 260 h 374"/>
              <a:gd name="T24" fmla="*/ 220 w 371"/>
              <a:gd name="T25" fmla="*/ 299 h 374"/>
              <a:gd name="T26" fmla="*/ 219 w 371"/>
              <a:gd name="T27" fmla="*/ 299 h 374"/>
              <a:gd name="T28" fmla="*/ 239 w 371"/>
              <a:gd name="T29" fmla="*/ 356 h 374"/>
              <a:gd name="T30" fmla="*/ 198 w 371"/>
              <a:gd name="T31" fmla="*/ 350 h 374"/>
              <a:gd name="T32" fmla="*/ 37 w 371"/>
              <a:gd name="T33" fmla="*/ 235 h 374"/>
              <a:gd name="T34" fmla="*/ 29 w 371"/>
              <a:gd name="T35" fmla="*/ 147 h 374"/>
              <a:gd name="T36" fmla="*/ 152 w 371"/>
              <a:gd name="T37" fmla="*/ 34 h 374"/>
              <a:gd name="T38" fmla="*/ 185 w 371"/>
              <a:gd name="T39" fmla="*/ 37 h 374"/>
              <a:gd name="T40" fmla="*/ 225 w 371"/>
              <a:gd name="T41" fmla="*/ 41 h 374"/>
              <a:gd name="T42" fmla="*/ 331 w 371"/>
              <a:gd name="T43" fmla="*/ 127 h 374"/>
              <a:gd name="T44" fmla="*/ 345 w 371"/>
              <a:gd name="T45" fmla="*/ 211 h 374"/>
              <a:gd name="T46" fmla="*/ 347 w 371"/>
              <a:gd name="T47" fmla="*/ 239 h 374"/>
              <a:gd name="T48" fmla="*/ 240 w 371"/>
              <a:gd name="T49" fmla="*/ 356 h 374"/>
              <a:gd name="T50" fmla="*/ 239 w 371"/>
              <a:gd name="T51" fmla="*/ 3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1" h="374">
                <a:moveTo>
                  <a:pt x="219" y="299"/>
                </a:moveTo>
                <a:cubicBezTo>
                  <a:pt x="283" y="285"/>
                  <a:pt x="292" y="225"/>
                  <a:pt x="267" y="197"/>
                </a:cubicBezTo>
                <a:cubicBezTo>
                  <a:pt x="255" y="184"/>
                  <a:pt x="237" y="176"/>
                  <a:pt x="194" y="166"/>
                </a:cubicBezTo>
                <a:cubicBezTo>
                  <a:pt x="175" y="161"/>
                  <a:pt x="138" y="152"/>
                  <a:pt x="151" y="132"/>
                </a:cubicBezTo>
                <a:cubicBezTo>
                  <a:pt x="156" y="124"/>
                  <a:pt x="167" y="120"/>
                  <a:pt x="182" y="119"/>
                </a:cubicBezTo>
                <a:cubicBezTo>
                  <a:pt x="234" y="116"/>
                  <a:pt x="223" y="173"/>
                  <a:pt x="259" y="156"/>
                </a:cubicBezTo>
                <a:cubicBezTo>
                  <a:pt x="275" y="148"/>
                  <a:pt x="274" y="121"/>
                  <a:pt x="256" y="105"/>
                </a:cubicBezTo>
                <a:cubicBezTo>
                  <a:pt x="216" y="72"/>
                  <a:pt x="103" y="73"/>
                  <a:pt x="103" y="144"/>
                </a:cubicBezTo>
                <a:cubicBezTo>
                  <a:pt x="103" y="213"/>
                  <a:pt x="201" y="198"/>
                  <a:pt x="226" y="226"/>
                </a:cubicBezTo>
                <a:cubicBezTo>
                  <a:pt x="239" y="242"/>
                  <a:pt x="225" y="268"/>
                  <a:pt x="184" y="266"/>
                </a:cubicBezTo>
                <a:cubicBezTo>
                  <a:pt x="138" y="263"/>
                  <a:pt x="150" y="218"/>
                  <a:pt x="121" y="218"/>
                </a:cubicBezTo>
                <a:cubicBezTo>
                  <a:pt x="100" y="218"/>
                  <a:pt x="92" y="236"/>
                  <a:pt x="103" y="260"/>
                </a:cubicBezTo>
                <a:cubicBezTo>
                  <a:pt x="123" y="300"/>
                  <a:pt x="178" y="307"/>
                  <a:pt x="220" y="299"/>
                </a:cubicBezTo>
                <a:lnTo>
                  <a:pt x="219" y="299"/>
                </a:lnTo>
                <a:close/>
                <a:moveTo>
                  <a:pt x="239" y="356"/>
                </a:moveTo>
                <a:cubicBezTo>
                  <a:pt x="217" y="349"/>
                  <a:pt x="218" y="349"/>
                  <a:pt x="198" y="350"/>
                </a:cubicBezTo>
                <a:cubicBezTo>
                  <a:pt x="118" y="354"/>
                  <a:pt x="57" y="303"/>
                  <a:pt x="37" y="235"/>
                </a:cubicBezTo>
                <a:cubicBezTo>
                  <a:pt x="29" y="204"/>
                  <a:pt x="38" y="177"/>
                  <a:pt x="29" y="147"/>
                </a:cubicBezTo>
                <a:cubicBezTo>
                  <a:pt x="0" y="69"/>
                  <a:pt x="84" y="0"/>
                  <a:pt x="152" y="34"/>
                </a:cubicBezTo>
                <a:cubicBezTo>
                  <a:pt x="158" y="37"/>
                  <a:pt x="162" y="37"/>
                  <a:pt x="185" y="37"/>
                </a:cubicBezTo>
                <a:cubicBezTo>
                  <a:pt x="206" y="37"/>
                  <a:pt x="214" y="38"/>
                  <a:pt x="225" y="41"/>
                </a:cubicBezTo>
                <a:cubicBezTo>
                  <a:pt x="272" y="53"/>
                  <a:pt x="310" y="84"/>
                  <a:pt x="331" y="127"/>
                </a:cubicBezTo>
                <a:cubicBezTo>
                  <a:pt x="343" y="153"/>
                  <a:pt x="348" y="180"/>
                  <a:pt x="345" y="211"/>
                </a:cubicBezTo>
                <a:cubicBezTo>
                  <a:pt x="343" y="227"/>
                  <a:pt x="343" y="229"/>
                  <a:pt x="347" y="239"/>
                </a:cubicBezTo>
                <a:cubicBezTo>
                  <a:pt x="371" y="307"/>
                  <a:pt x="307" y="374"/>
                  <a:pt x="240" y="356"/>
                </a:cubicBezTo>
                <a:lnTo>
                  <a:pt x="239"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51791CC9-1499-4905-B356-E6FD951FF377}"/>
              </a:ext>
            </a:extLst>
          </p:cNvPr>
          <p:cNvSpPr>
            <a:spLocks noChangeAspect="1" noEditPoints="1"/>
          </p:cNvSpPr>
          <p:nvPr/>
        </p:nvSpPr>
        <p:spPr bwMode="auto">
          <a:xfrm>
            <a:off x="2149476" y="2260600"/>
            <a:ext cx="250825" cy="292100"/>
          </a:xfrm>
          <a:custGeom>
            <a:avLst/>
            <a:gdLst>
              <a:gd name="T0" fmla="*/ 219 w 334"/>
              <a:gd name="T1" fmla="*/ 224 h 383"/>
              <a:gd name="T2" fmla="*/ 242 w 334"/>
              <a:gd name="T3" fmla="*/ 325 h 383"/>
              <a:gd name="T4" fmla="*/ 305 w 334"/>
              <a:gd name="T5" fmla="*/ 224 h 383"/>
              <a:gd name="T6" fmla="*/ 219 w 334"/>
              <a:gd name="T7" fmla="*/ 224 h 383"/>
              <a:gd name="T8" fmla="*/ 199 w 334"/>
              <a:gd name="T9" fmla="*/ 173 h 383"/>
              <a:gd name="T10" fmla="*/ 211 w 334"/>
              <a:gd name="T11" fmla="*/ 200 h 383"/>
              <a:gd name="T12" fmla="*/ 305 w 334"/>
              <a:gd name="T13" fmla="*/ 199 h 383"/>
              <a:gd name="T14" fmla="*/ 273 w 334"/>
              <a:gd name="T15" fmla="*/ 118 h 383"/>
              <a:gd name="T16" fmla="*/ 199 w 334"/>
              <a:gd name="T17" fmla="*/ 173 h 383"/>
              <a:gd name="T18" fmla="*/ 133 w 334"/>
              <a:gd name="T19" fmla="*/ 74 h 383"/>
              <a:gd name="T20" fmla="*/ 187 w 334"/>
              <a:gd name="T21" fmla="*/ 150 h 383"/>
              <a:gd name="T22" fmla="*/ 256 w 334"/>
              <a:gd name="T23" fmla="*/ 101 h 383"/>
              <a:gd name="T24" fmla="*/ 133 w 334"/>
              <a:gd name="T25" fmla="*/ 74 h 383"/>
              <a:gd name="T26" fmla="*/ 82 w 334"/>
              <a:gd name="T27" fmla="*/ 318 h 383"/>
              <a:gd name="T28" fmla="*/ 216 w 334"/>
              <a:gd name="T29" fmla="*/ 338 h 383"/>
              <a:gd name="T30" fmla="*/ 190 w 334"/>
              <a:gd name="T31" fmla="*/ 228 h 383"/>
              <a:gd name="T32" fmla="*/ 82 w 334"/>
              <a:gd name="T33" fmla="*/ 318 h 383"/>
              <a:gd name="T34" fmla="*/ 32 w 334"/>
              <a:gd name="T35" fmla="*/ 174 h 383"/>
              <a:gd name="T36" fmla="*/ 160 w 334"/>
              <a:gd name="T37" fmla="*/ 160 h 383"/>
              <a:gd name="T38" fmla="*/ 104 w 334"/>
              <a:gd name="T39" fmla="*/ 85 h 383"/>
              <a:gd name="T40" fmla="*/ 32 w 334"/>
              <a:gd name="T41" fmla="*/ 174 h 383"/>
              <a:gd name="T42" fmla="*/ 63 w 334"/>
              <a:gd name="T43" fmla="*/ 300 h 383"/>
              <a:gd name="T44" fmla="*/ 181 w 334"/>
              <a:gd name="T45" fmla="*/ 205 h 383"/>
              <a:gd name="T46" fmla="*/ 172 w 334"/>
              <a:gd name="T47" fmla="*/ 184 h 383"/>
              <a:gd name="T48" fmla="*/ 28 w 334"/>
              <a:gd name="T49" fmla="*/ 202 h 383"/>
              <a:gd name="T50" fmla="*/ 63 w 334"/>
              <a:gd name="T51" fmla="*/ 300 h 383"/>
              <a:gd name="T52" fmla="*/ 0 w 334"/>
              <a:gd name="T53" fmla="*/ 208 h 383"/>
              <a:gd name="T54" fmla="*/ 83 w 334"/>
              <a:gd name="T55" fmla="*/ 64 h 383"/>
              <a:gd name="T56" fmla="*/ 334 w 334"/>
              <a:gd name="T57" fmla="*/ 208 h 383"/>
              <a:gd name="T58" fmla="*/ 251 w 334"/>
              <a:gd name="T59" fmla="*/ 353 h 383"/>
              <a:gd name="T60" fmla="*/ 83 w 334"/>
              <a:gd name="T61" fmla="*/ 353 h 383"/>
              <a:gd name="T62" fmla="*/ 0 w 334"/>
              <a:gd name="T63" fmla="*/ 20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83">
                <a:moveTo>
                  <a:pt x="219" y="224"/>
                </a:moveTo>
                <a:cubicBezTo>
                  <a:pt x="230" y="257"/>
                  <a:pt x="238" y="290"/>
                  <a:pt x="242" y="325"/>
                </a:cubicBezTo>
                <a:cubicBezTo>
                  <a:pt x="277" y="302"/>
                  <a:pt x="301" y="265"/>
                  <a:pt x="305" y="224"/>
                </a:cubicBezTo>
                <a:cubicBezTo>
                  <a:pt x="271" y="221"/>
                  <a:pt x="249" y="222"/>
                  <a:pt x="219" y="224"/>
                </a:cubicBezTo>
                <a:close/>
                <a:moveTo>
                  <a:pt x="199" y="173"/>
                </a:moveTo>
                <a:cubicBezTo>
                  <a:pt x="203" y="180"/>
                  <a:pt x="206" y="189"/>
                  <a:pt x="211" y="200"/>
                </a:cubicBezTo>
                <a:cubicBezTo>
                  <a:pt x="241" y="197"/>
                  <a:pt x="275" y="197"/>
                  <a:pt x="305" y="199"/>
                </a:cubicBezTo>
                <a:cubicBezTo>
                  <a:pt x="304" y="169"/>
                  <a:pt x="293" y="142"/>
                  <a:pt x="273" y="118"/>
                </a:cubicBezTo>
                <a:cubicBezTo>
                  <a:pt x="258" y="140"/>
                  <a:pt x="234" y="158"/>
                  <a:pt x="199" y="173"/>
                </a:cubicBezTo>
                <a:close/>
                <a:moveTo>
                  <a:pt x="133" y="74"/>
                </a:moveTo>
                <a:cubicBezTo>
                  <a:pt x="153" y="94"/>
                  <a:pt x="171" y="119"/>
                  <a:pt x="187" y="150"/>
                </a:cubicBezTo>
                <a:cubicBezTo>
                  <a:pt x="218" y="137"/>
                  <a:pt x="240" y="121"/>
                  <a:pt x="256" y="101"/>
                </a:cubicBezTo>
                <a:cubicBezTo>
                  <a:pt x="218" y="71"/>
                  <a:pt x="173" y="63"/>
                  <a:pt x="133" y="74"/>
                </a:cubicBezTo>
                <a:close/>
                <a:moveTo>
                  <a:pt x="82" y="318"/>
                </a:moveTo>
                <a:cubicBezTo>
                  <a:pt x="122" y="349"/>
                  <a:pt x="172" y="355"/>
                  <a:pt x="216" y="338"/>
                </a:cubicBezTo>
                <a:cubicBezTo>
                  <a:pt x="212" y="300"/>
                  <a:pt x="203" y="263"/>
                  <a:pt x="190" y="228"/>
                </a:cubicBezTo>
                <a:cubicBezTo>
                  <a:pt x="147" y="237"/>
                  <a:pt x="101" y="281"/>
                  <a:pt x="82" y="318"/>
                </a:cubicBezTo>
                <a:close/>
                <a:moveTo>
                  <a:pt x="32" y="174"/>
                </a:moveTo>
                <a:cubicBezTo>
                  <a:pt x="52" y="176"/>
                  <a:pt x="105" y="176"/>
                  <a:pt x="160" y="160"/>
                </a:cubicBezTo>
                <a:cubicBezTo>
                  <a:pt x="143" y="130"/>
                  <a:pt x="124" y="105"/>
                  <a:pt x="104" y="85"/>
                </a:cubicBezTo>
                <a:cubicBezTo>
                  <a:pt x="68" y="103"/>
                  <a:pt x="42" y="136"/>
                  <a:pt x="32" y="174"/>
                </a:cubicBezTo>
                <a:close/>
                <a:moveTo>
                  <a:pt x="63" y="300"/>
                </a:moveTo>
                <a:cubicBezTo>
                  <a:pt x="84" y="259"/>
                  <a:pt x="136" y="215"/>
                  <a:pt x="181" y="205"/>
                </a:cubicBezTo>
                <a:cubicBezTo>
                  <a:pt x="178" y="197"/>
                  <a:pt x="175" y="190"/>
                  <a:pt x="172" y="184"/>
                </a:cubicBezTo>
                <a:cubicBezTo>
                  <a:pt x="125" y="198"/>
                  <a:pt x="73" y="204"/>
                  <a:pt x="28" y="202"/>
                </a:cubicBezTo>
                <a:cubicBezTo>
                  <a:pt x="28" y="237"/>
                  <a:pt x="34" y="267"/>
                  <a:pt x="63" y="300"/>
                </a:cubicBezTo>
                <a:close/>
                <a:moveTo>
                  <a:pt x="0" y="208"/>
                </a:moveTo>
                <a:cubicBezTo>
                  <a:pt x="0" y="146"/>
                  <a:pt x="34" y="93"/>
                  <a:pt x="83" y="64"/>
                </a:cubicBezTo>
                <a:cubicBezTo>
                  <a:pt x="194" y="0"/>
                  <a:pt x="334" y="79"/>
                  <a:pt x="334" y="208"/>
                </a:cubicBezTo>
                <a:cubicBezTo>
                  <a:pt x="334" y="271"/>
                  <a:pt x="300" y="324"/>
                  <a:pt x="251" y="353"/>
                </a:cubicBezTo>
                <a:cubicBezTo>
                  <a:pt x="199" y="382"/>
                  <a:pt x="135" y="383"/>
                  <a:pt x="83" y="353"/>
                </a:cubicBezTo>
                <a:cubicBezTo>
                  <a:pt x="34" y="324"/>
                  <a:pt x="0" y="271"/>
                  <a:pt x="0" y="20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086FFF84-D3E5-4D72-BD12-57E02077C0BE}"/>
              </a:ext>
            </a:extLst>
          </p:cNvPr>
          <p:cNvSpPr>
            <a:spLocks noChangeAspect="1" noEditPoints="1"/>
          </p:cNvSpPr>
          <p:nvPr/>
        </p:nvSpPr>
        <p:spPr bwMode="auto">
          <a:xfrm>
            <a:off x="1646238" y="2292350"/>
            <a:ext cx="217488" cy="263525"/>
          </a:xfrm>
          <a:custGeom>
            <a:avLst/>
            <a:gdLst>
              <a:gd name="T0" fmla="*/ 163 w 288"/>
              <a:gd name="T1" fmla="*/ 259 h 345"/>
              <a:gd name="T2" fmla="*/ 144 w 288"/>
              <a:gd name="T3" fmla="*/ 261 h 345"/>
              <a:gd name="T4" fmla="*/ 68 w 288"/>
              <a:gd name="T5" fmla="*/ 154 h 345"/>
              <a:gd name="T6" fmla="*/ 145 w 288"/>
              <a:gd name="T7" fmla="*/ 36 h 345"/>
              <a:gd name="T8" fmla="*/ 219 w 288"/>
              <a:gd name="T9" fmla="*/ 150 h 345"/>
              <a:gd name="T10" fmla="*/ 198 w 288"/>
              <a:gd name="T11" fmla="*/ 235 h 345"/>
              <a:gd name="T12" fmla="*/ 198 w 288"/>
              <a:gd name="T13" fmla="*/ 235 h 345"/>
              <a:gd name="T14" fmla="*/ 124 w 288"/>
              <a:gd name="T15" fmla="*/ 211 h 345"/>
              <a:gd name="T16" fmla="*/ 127 w 288"/>
              <a:gd name="T17" fmla="*/ 235 h 345"/>
              <a:gd name="T18" fmla="*/ 163 w 288"/>
              <a:gd name="T19" fmla="*/ 258 h 345"/>
              <a:gd name="T20" fmla="*/ 163 w 288"/>
              <a:gd name="T21" fmla="*/ 259 h 345"/>
              <a:gd name="T22" fmla="*/ 219 w 288"/>
              <a:gd name="T23" fmla="*/ 276 h 345"/>
              <a:gd name="T24" fmla="*/ 219 w 288"/>
              <a:gd name="T25" fmla="*/ 276 h 345"/>
              <a:gd name="T26" fmla="*/ 288 w 288"/>
              <a:gd name="T27" fmla="*/ 147 h 345"/>
              <a:gd name="T28" fmla="*/ 144 w 288"/>
              <a:gd name="T29" fmla="*/ 0 h 345"/>
              <a:gd name="T30" fmla="*/ 0 w 288"/>
              <a:gd name="T31" fmla="*/ 149 h 345"/>
              <a:gd name="T32" fmla="*/ 144 w 288"/>
              <a:gd name="T33" fmla="*/ 297 h 345"/>
              <a:gd name="T34" fmla="*/ 177 w 288"/>
              <a:gd name="T35" fmla="*/ 293 h 345"/>
              <a:gd name="T36" fmla="*/ 177 w 288"/>
              <a:gd name="T37" fmla="*/ 294 h 345"/>
              <a:gd name="T38" fmla="*/ 261 w 288"/>
              <a:gd name="T39" fmla="*/ 329 h 345"/>
              <a:gd name="T40" fmla="*/ 257 w 288"/>
              <a:gd name="T41" fmla="*/ 303 h 345"/>
              <a:gd name="T42" fmla="*/ 219 w 288"/>
              <a:gd name="T43" fmla="*/ 27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8" h="345">
                <a:moveTo>
                  <a:pt x="163" y="259"/>
                </a:moveTo>
                <a:cubicBezTo>
                  <a:pt x="157" y="260"/>
                  <a:pt x="150" y="261"/>
                  <a:pt x="144" y="261"/>
                </a:cubicBezTo>
                <a:cubicBezTo>
                  <a:pt x="109" y="261"/>
                  <a:pt x="68" y="246"/>
                  <a:pt x="68" y="154"/>
                </a:cubicBezTo>
                <a:cubicBezTo>
                  <a:pt x="68" y="62"/>
                  <a:pt x="111" y="36"/>
                  <a:pt x="145" y="36"/>
                </a:cubicBezTo>
                <a:cubicBezTo>
                  <a:pt x="180" y="36"/>
                  <a:pt x="219" y="58"/>
                  <a:pt x="219" y="150"/>
                </a:cubicBezTo>
                <a:cubicBezTo>
                  <a:pt x="219" y="192"/>
                  <a:pt x="211" y="219"/>
                  <a:pt x="198" y="235"/>
                </a:cubicBezTo>
                <a:cubicBezTo>
                  <a:pt x="198" y="235"/>
                  <a:pt x="198" y="235"/>
                  <a:pt x="198" y="235"/>
                </a:cubicBezTo>
                <a:cubicBezTo>
                  <a:pt x="170" y="199"/>
                  <a:pt x="133" y="207"/>
                  <a:pt x="124" y="211"/>
                </a:cubicBezTo>
                <a:cubicBezTo>
                  <a:pt x="124" y="211"/>
                  <a:pt x="125" y="220"/>
                  <a:pt x="127" y="235"/>
                </a:cubicBezTo>
                <a:cubicBezTo>
                  <a:pt x="147" y="235"/>
                  <a:pt x="157" y="245"/>
                  <a:pt x="163" y="258"/>
                </a:cubicBezTo>
                <a:cubicBezTo>
                  <a:pt x="163" y="259"/>
                  <a:pt x="163" y="259"/>
                  <a:pt x="163" y="259"/>
                </a:cubicBezTo>
                <a:close/>
                <a:moveTo>
                  <a:pt x="219" y="276"/>
                </a:moveTo>
                <a:cubicBezTo>
                  <a:pt x="219" y="276"/>
                  <a:pt x="219" y="276"/>
                  <a:pt x="219" y="276"/>
                </a:cubicBezTo>
                <a:cubicBezTo>
                  <a:pt x="261" y="250"/>
                  <a:pt x="288" y="203"/>
                  <a:pt x="288" y="147"/>
                </a:cubicBezTo>
                <a:cubicBezTo>
                  <a:pt x="288" y="38"/>
                  <a:pt x="218" y="0"/>
                  <a:pt x="144" y="0"/>
                </a:cubicBezTo>
                <a:cubicBezTo>
                  <a:pt x="75" y="0"/>
                  <a:pt x="0" y="54"/>
                  <a:pt x="0" y="149"/>
                </a:cubicBezTo>
                <a:cubicBezTo>
                  <a:pt x="0" y="258"/>
                  <a:pt x="70" y="297"/>
                  <a:pt x="144" y="297"/>
                </a:cubicBezTo>
                <a:cubicBezTo>
                  <a:pt x="155" y="297"/>
                  <a:pt x="166" y="296"/>
                  <a:pt x="177" y="293"/>
                </a:cubicBezTo>
                <a:cubicBezTo>
                  <a:pt x="177" y="293"/>
                  <a:pt x="177" y="294"/>
                  <a:pt x="177" y="294"/>
                </a:cubicBezTo>
                <a:cubicBezTo>
                  <a:pt x="206" y="345"/>
                  <a:pt x="250" y="333"/>
                  <a:pt x="261" y="329"/>
                </a:cubicBezTo>
                <a:cubicBezTo>
                  <a:pt x="261" y="329"/>
                  <a:pt x="259" y="320"/>
                  <a:pt x="257" y="303"/>
                </a:cubicBezTo>
                <a:cubicBezTo>
                  <a:pt x="236" y="302"/>
                  <a:pt x="226" y="292"/>
                  <a:pt x="219" y="2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1AD54D39-B623-4743-BF39-082424CFC53A}"/>
              </a:ext>
            </a:extLst>
          </p:cNvPr>
          <p:cNvSpPr>
            <a:spLocks noChangeAspect="1" noEditPoints="1"/>
          </p:cNvSpPr>
          <p:nvPr/>
        </p:nvSpPr>
        <p:spPr bwMode="auto">
          <a:xfrm>
            <a:off x="1131888" y="2292350"/>
            <a:ext cx="222250" cy="254000"/>
          </a:xfrm>
          <a:custGeom>
            <a:avLst/>
            <a:gdLst>
              <a:gd name="T0" fmla="*/ 207 w 296"/>
              <a:gd name="T1" fmla="*/ 53 h 334"/>
              <a:gd name="T2" fmla="*/ 225 w 296"/>
              <a:gd name="T3" fmla="*/ 0 h 334"/>
              <a:gd name="T4" fmla="*/ 174 w 296"/>
              <a:gd name="T5" fmla="*/ 25 h 334"/>
              <a:gd name="T6" fmla="*/ 156 w 296"/>
              <a:gd name="T7" fmla="*/ 76 h 334"/>
              <a:gd name="T8" fmla="*/ 207 w 296"/>
              <a:gd name="T9" fmla="*/ 53 h 334"/>
              <a:gd name="T10" fmla="*/ 250 w 296"/>
              <a:gd name="T11" fmla="*/ 177 h 334"/>
              <a:gd name="T12" fmla="*/ 296 w 296"/>
              <a:gd name="T13" fmla="*/ 244 h 334"/>
              <a:gd name="T14" fmla="*/ 272 w 296"/>
              <a:gd name="T15" fmla="*/ 292 h 334"/>
              <a:gd name="T16" fmla="*/ 220 w 296"/>
              <a:gd name="T17" fmla="*/ 333 h 334"/>
              <a:gd name="T18" fmla="*/ 163 w 296"/>
              <a:gd name="T19" fmla="*/ 319 h 334"/>
              <a:gd name="T20" fmla="*/ 107 w 296"/>
              <a:gd name="T21" fmla="*/ 333 h 334"/>
              <a:gd name="T22" fmla="*/ 52 w 296"/>
              <a:gd name="T23" fmla="*/ 291 h 334"/>
              <a:gd name="T24" fmla="*/ 30 w 296"/>
              <a:gd name="T25" fmla="*/ 123 h 334"/>
              <a:gd name="T26" fmla="*/ 102 w 296"/>
              <a:gd name="T27" fmla="*/ 81 h 334"/>
              <a:gd name="T28" fmla="*/ 158 w 296"/>
              <a:gd name="T29" fmla="*/ 96 h 334"/>
              <a:gd name="T30" fmla="*/ 224 w 296"/>
              <a:gd name="T31" fmla="*/ 80 h 334"/>
              <a:gd name="T32" fmla="*/ 287 w 296"/>
              <a:gd name="T33" fmla="*/ 113 h 334"/>
              <a:gd name="T34" fmla="*/ 250 w 296"/>
              <a:gd name="T35" fmla="*/ 17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6" h="334">
                <a:moveTo>
                  <a:pt x="207" y="53"/>
                </a:moveTo>
                <a:cubicBezTo>
                  <a:pt x="219" y="39"/>
                  <a:pt x="227" y="19"/>
                  <a:pt x="225" y="0"/>
                </a:cubicBezTo>
                <a:cubicBezTo>
                  <a:pt x="207" y="0"/>
                  <a:pt x="186" y="11"/>
                  <a:pt x="174" y="25"/>
                </a:cubicBezTo>
                <a:cubicBezTo>
                  <a:pt x="163" y="37"/>
                  <a:pt x="153" y="57"/>
                  <a:pt x="156" y="76"/>
                </a:cubicBezTo>
                <a:cubicBezTo>
                  <a:pt x="175" y="78"/>
                  <a:pt x="195" y="67"/>
                  <a:pt x="207" y="53"/>
                </a:cubicBezTo>
                <a:close/>
                <a:moveTo>
                  <a:pt x="250" y="177"/>
                </a:moveTo>
                <a:cubicBezTo>
                  <a:pt x="250" y="227"/>
                  <a:pt x="296" y="244"/>
                  <a:pt x="296" y="244"/>
                </a:cubicBezTo>
                <a:cubicBezTo>
                  <a:pt x="296" y="245"/>
                  <a:pt x="289" y="268"/>
                  <a:pt x="272" y="292"/>
                </a:cubicBezTo>
                <a:cubicBezTo>
                  <a:pt x="258" y="312"/>
                  <a:pt x="243" y="332"/>
                  <a:pt x="220" y="333"/>
                </a:cubicBezTo>
                <a:cubicBezTo>
                  <a:pt x="197" y="333"/>
                  <a:pt x="189" y="319"/>
                  <a:pt x="163" y="319"/>
                </a:cubicBezTo>
                <a:cubicBezTo>
                  <a:pt x="137" y="319"/>
                  <a:pt x="128" y="332"/>
                  <a:pt x="107" y="333"/>
                </a:cubicBezTo>
                <a:cubicBezTo>
                  <a:pt x="84" y="334"/>
                  <a:pt x="67" y="311"/>
                  <a:pt x="52" y="291"/>
                </a:cubicBezTo>
                <a:cubicBezTo>
                  <a:pt x="23" y="249"/>
                  <a:pt x="0" y="174"/>
                  <a:pt x="30" y="123"/>
                </a:cubicBezTo>
                <a:cubicBezTo>
                  <a:pt x="45" y="98"/>
                  <a:pt x="72" y="81"/>
                  <a:pt x="102" y="81"/>
                </a:cubicBezTo>
                <a:cubicBezTo>
                  <a:pt x="124" y="81"/>
                  <a:pt x="145" y="96"/>
                  <a:pt x="158" y="96"/>
                </a:cubicBezTo>
                <a:cubicBezTo>
                  <a:pt x="172" y="96"/>
                  <a:pt x="197" y="78"/>
                  <a:pt x="224" y="80"/>
                </a:cubicBezTo>
                <a:cubicBezTo>
                  <a:pt x="235" y="81"/>
                  <a:pt x="267" y="85"/>
                  <a:pt x="287" y="113"/>
                </a:cubicBezTo>
                <a:cubicBezTo>
                  <a:pt x="286" y="114"/>
                  <a:pt x="250" y="135"/>
                  <a:pt x="250" y="17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117AB4F8-ABF6-416F-878A-B5B3C48FB618}"/>
              </a:ext>
            </a:extLst>
          </p:cNvPr>
          <p:cNvSpPr>
            <a:spLocks noChangeAspect="1" noEditPoints="1"/>
          </p:cNvSpPr>
          <p:nvPr/>
        </p:nvSpPr>
        <p:spPr bwMode="auto">
          <a:xfrm>
            <a:off x="639763" y="2292350"/>
            <a:ext cx="252413" cy="254000"/>
          </a:xfrm>
          <a:custGeom>
            <a:avLst/>
            <a:gdLst>
              <a:gd name="T0" fmla="*/ 152 w 333"/>
              <a:gd name="T1" fmla="*/ 174 h 333"/>
              <a:gd name="T2" fmla="*/ 153 w 333"/>
              <a:gd name="T3" fmla="*/ 308 h 333"/>
              <a:gd name="T4" fmla="*/ 333 w 333"/>
              <a:gd name="T5" fmla="*/ 333 h 333"/>
              <a:gd name="T6" fmla="*/ 333 w 333"/>
              <a:gd name="T7" fmla="*/ 178 h 333"/>
              <a:gd name="T8" fmla="*/ 152 w 333"/>
              <a:gd name="T9" fmla="*/ 174 h 333"/>
              <a:gd name="T10" fmla="*/ 0 w 333"/>
              <a:gd name="T11" fmla="*/ 174 h 333"/>
              <a:gd name="T12" fmla="*/ 0 w 333"/>
              <a:gd name="T13" fmla="*/ 287 h 333"/>
              <a:gd name="T14" fmla="*/ 136 w 333"/>
              <a:gd name="T15" fmla="*/ 306 h 333"/>
              <a:gd name="T16" fmla="*/ 136 w 333"/>
              <a:gd name="T17" fmla="*/ 174 h 333"/>
              <a:gd name="T18" fmla="*/ 0 w 333"/>
              <a:gd name="T19" fmla="*/ 174 h 333"/>
              <a:gd name="T20" fmla="*/ 0 w 333"/>
              <a:gd name="T21" fmla="*/ 47 h 333"/>
              <a:gd name="T22" fmla="*/ 0 w 333"/>
              <a:gd name="T23" fmla="*/ 160 h 333"/>
              <a:gd name="T24" fmla="*/ 136 w 333"/>
              <a:gd name="T25" fmla="*/ 159 h 333"/>
              <a:gd name="T26" fmla="*/ 136 w 333"/>
              <a:gd name="T27" fmla="*/ 28 h 333"/>
              <a:gd name="T28" fmla="*/ 0 w 333"/>
              <a:gd name="T29" fmla="*/ 47 h 333"/>
              <a:gd name="T30" fmla="*/ 333 w 333"/>
              <a:gd name="T31" fmla="*/ 158 h 333"/>
              <a:gd name="T32" fmla="*/ 153 w 333"/>
              <a:gd name="T33" fmla="*/ 159 h 333"/>
              <a:gd name="T34" fmla="*/ 153 w 333"/>
              <a:gd name="T35" fmla="*/ 26 h 333"/>
              <a:gd name="T36" fmla="*/ 333 w 333"/>
              <a:gd name="T37" fmla="*/ 0 h 333"/>
              <a:gd name="T38" fmla="*/ 333 w 333"/>
              <a:gd name="T39" fmla="*/ 15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3">
                <a:moveTo>
                  <a:pt x="152" y="174"/>
                </a:moveTo>
                <a:cubicBezTo>
                  <a:pt x="152" y="207"/>
                  <a:pt x="153" y="264"/>
                  <a:pt x="153" y="308"/>
                </a:cubicBezTo>
                <a:cubicBezTo>
                  <a:pt x="213" y="316"/>
                  <a:pt x="273" y="324"/>
                  <a:pt x="333" y="333"/>
                </a:cubicBezTo>
                <a:cubicBezTo>
                  <a:pt x="333" y="281"/>
                  <a:pt x="333" y="228"/>
                  <a:pt x="333" y="178"/>
                </a:cubicBezTo>
                <a:cubicBezTo>
                  <a:pt x="273" y="178"/>
                  <a:pt x="213" y="174"/>
                  <a:pt x="152" y="174"/>
                </a:cubicBezTo>
                <a:close/>
                <a:moveTo>
                  <a:pt x="0" y="174"/>
                </a:moveTo>
                <a:lnTo>
                  <a:pt x="0" y="287"/>
                </a:lnTo>
                <a:cubicBezTo>
                  <a:pt x="46" y="293"/>
                  <a:pt x="91" y="299"/>
                  <a:pt x="136" y="306"/>
                </a:cubicBezTo>
                <a:cubicBezTo>
                  <a:pt x="136" y="262"/>
                  <a:pt x="136" y="218"/>
                  <a:pt x="136" y="174"/>
                </a:cubicBezTo>
                <a:cubicBezTo>
                  <a:pt x="91" y="174"/>
                  <a:pt x="46" y="174"/>
                  <a:pt x="0" y="174"/>
                </a:cubicBezTo>
                <a:close/>
                <a:moveTo>
                  <a:pt x="0" y="47"/>
                </a:moveTo>
                <a:lnTo>
                  <a:pt x="0" y="160"/>
                </a:lnTo>
                <a:cubicBezTo>
                  <a:pt x="46" y="160"/>
                  <a:pt x="91" y="159"/>
                  <a:pt x="136" y="159"/>
                </a:cubicBezTo>
                <a:cubicBezTo>
                  <a:pt x="136" y="116"/>
                  <a:pt x="136" y="72"/>
                  <a:pt x="136" y="28"/>
                </a:cubicBezTo>
                <a:cubicBezTo>
                  <a:pt x="91" y="34"/>
                  <a:pt x="45" y="40"/>
                  <a:pt x="0" y="47"/>
                </a:cubicBezTo>
                <a:close/>
                <a:moveTo>
                  <a:pt x="333" y="158"/>
                </a:moveTo>
                <a:cubicBezTo>
                  <a:pt x="273" y="158"/>
                  <a:pt x="213" y="159"/>
                  <a:pt x="153" y="159"/>
                </a:cubicBezTo>
                <a:cubicBezTo>
                  <a:pt x="153" y="115"/>
                  <a:pt x="153" y="70"/>
                  <a:pt x="153" y="26"/>
                </a:cubicBezTo>
                <a:cubicBezTo>
                  <a:pt x="213" y="17"/>
                  <a:pt x="273" y="8"/>
                  <a:pt x="333" y="0"/>
                </a:cubicBezTo>
                <a:cubicBezTo>
                  <a:pt x="333" y="52"/>
                  <a:pt x="333" y="105"/>
                  <a:pt x="333" y="1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26A277E7-E08F-461C-8E98-C03887CCE555}"/>
              </a:ext>
            </a:extLst>
          </p:cNvPr>
          <p:cNvSpPr>
            <a:spLocks noChangeAspect="1" noEditPoints="1"/>
          </p:cNvSpPr>
          <p:nvPr/>
        </p:nvSpPr>
        <p:spPr bwMode="auto">
          <a:xfrm>
            <a:off x="5164138" y="1785938"/>
            <a:ext cx="255588" cy="252413"/>
          </a:xfrm>
          <a:custGeom>
            <a:avLst/>
            <a:gdLst>
              <a:gd name="T0" fmla="*/ 335 w 338"/>
              <a:gd name="T1" fmla="*/ 174 h 331"/>
              <a:gd name="T2" fmla="*/ 298 w 338"/>
              <a:gd name="T3" fmla="*/ 156 h 331"/>
              <a:gd name="T4" fmla="*/ 244 w 338"/>
              <a:gd name="T5" fmla="*/ 104 h 331"/>
              <a:gd name="T6" fmla="*/ 296 w 338"/>
              <a:gd name="T7" fmla="*/ 60 h 331"/>
              <a:gd name="T8" fmla="*/ 268 w 338"/>
              <a:gd name="T9" fmla="*/ 40 h 331"/>
              <a:gd name="T10" fmla="*/ 227 w 338"/>
              <a:gd name="T11" fmla="*/ 52 h 331"/>
              <a:gd name="T12" fmla="*/ 201 w 338"/>
              <a:gd name="T13" fmla="*/ 3 h 331"/>
              <a:gd name="T14" fmla="*/ 179 w 338"/>
              <a:gd name="T15" fmla="*/ 2 h 331"/>
              <a:gd name="T16" fmla="*/ 161 w 338"/>
              <a:gd name="T17" fmla="*/ 38 h 331"/>
              <a:gd name="T18" fmla="*/ 191 w 338"/>
              <a:gd name="T19" fmla="*/ 128 h 331"/>
              <a:gd name="T20" fmla="*/ 149 w 338"/>
              <a:gd name="T21" fmla="*/ 207 h 331"/>
              <a:gd name="T22" fmla="*/ 128 w 338"/>
              <a:gd name="T23" fmla="*/ 144 h 331"/>
              <a:gd name="T24" fmla="*/ 172 w 338"/>
              <a:gd name="T25" fmla="*/ 70 h 331"/>
              <a:gd name="T26" fmla="*/ 99 w 338"/>
              <a:gd name="T27" fmla="*/ 59 h 331"/>
              <a:gd name="T28" fmla="*/ 62 w 338"/>
              <a:gd name="T29" fmla="*/ 41 h 331"/>
              <a:gd name="T30" fmla="*/ 44 w 338"/>
              <a:gd name="T31" fmla="*/ 78 h 331"/>
              <a:gd name="T32" fmla="*/ 73 w 338"/>
              <a:gd name="T33" fmla="*/ 163 h 331"/>
              <a:gd name="T34" fmla="*/ 73 w 338"/>
              <a:gd name="T35" fmla="*/ 163 h 331"/>
              <a:gd name="T36" fmla="*/ 62 w 338"/>
              <a:gd name="T37" fmla="*/ 236 h 331"/>
              <a:gd name="T38" fmla="*/ 44 w 338"/>
              <a:gd name="T39" fmla="*/ 273 h 331"/>
              <a:gd name="T40" fmla="*/ 81 w 338"/>
              <a:gd name="T41" fmla="*/ 290 h 331"/>
              <a:gd name="T42" fmla="*/ 123 w 338"/>
              <a:gd name="T43" fmla="*/ 312 h 331"/>
              <a:gd name="T44" fmla="*/ 150 w 338"/>
              <a:gd name="T45" fmla="*/ 331 h 331"/>
              <a:gd name="T46" fmla="*/ 178 w 338"/>
              <a:gd name="T47" fmla="*/ 294 h 331"/>
              <a:gd name="T48" fmla="*/ 167 w 338"/>
              <a:gd name="T49" fmla="*/ 260 h 331"/>
              <a:gd name="T50" fmla="*/ 240 w 338"/>
              <a:gd name="T51" fmla="*/ 272 h 331"/>
              <a:gd name="T52" fmla="*/ 276 w 338"/>
              <a:gd name="T53" fmla="*/ 290 h 331"/>
              <a:gd name="T54" fmla="*/ 295 w 338"/>
              <a:gd name="T55" fmla="*/ 254 h 331"/>
              <a:gd name="T56" fmla="*/ 318 w 338"/>
              <a:gd name="T57" fmla="*/ 209 h 331"/>
              <a:gd name="T58" fmla="*/ 336 w 338"/>
              <a:gd name="T59" fmla="*/ 175 h 331"/>
              <a:gd name="T60" fmla="*/ 41 w 338"/>
              <a:gd name="T61" fmla="*/ 174 h 331"/>
              <a:gd name="T62" fmla="*/ 5 w 338"/>
              <a:gd name="T63" fmla="*/ 157 h 331"/>
              <a:gd name="T64" fmla="*/ 23 w 338"/>
              <a:gd name="T65" fmla="*/ 120 h 331"/>
              <a:gd name="T66" fmla="*/ 66 w 338"/>
              <a:gd name="T67" fmla="*/ 165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8" h="331">
                <a:moveTo>
                  <a:pt x="336" y="175"/>
                </a:moveTo>
                <a:lnTo>
                  <a:pt x="335" y="174"/>
                </a:lnTo>
                <a:cubicBezTo>
                  <a:pt x="331" y="162"/>
                  <a:pt x="320" y="154"/>
                  <a:pt x="308" y="155"/>
                </a:cubicBezTo>
                <a:cubicBezTo>
                  <a:pt x="305" y="155"/>
                  <a:pt x="301" y="155"/>
                  <a:pt x="298" y="156"/>
                </a:cubicBezTo>
                <a:lnTo>
                  <a:pt x="266" y="167"/>
                </a:lnTo>
                <a:lnTo>
                  <a:pt x="244" y="104"/>
                </a:lnTo>
                <a:cubicBezTo>
                  <a:pt x="275" y="94"/>
                  <a:pt x="276" y="94"/>
                  <a:pt x="276" y="94"/>
                </a:cubicBezTo>
                <a:cubicBezTo>
                  <a:pt x="289" y="89"/>
                  <a:pt x="300" y="75"/>
                  <a:pt x="296" y="60"/>
                </a:cubicBezTo>
                <a:lnTo>
                  <a:pt x="295" y="59"/>
                </a:lnTo>
                <a:cubicBezTo>
                  <a:pt x="291" y="47"/>
                  <a:pt x="280" y="40"/>
                  <a:pt x="268" y="40"/>
                </a:cubicBezTo>
                <a:cubicBezTo>
                  <a:pt x="265" y="40"/>
                  <a:pt x="262" y="40"/>
                  <a:pt x="259" y="41"/>
                </a:cubicBezTo>
                <a:lnTo>
                  <a:pt x="227" y="52"/>
                </a:lnTo>
                <a:lnTo>
                  <a:pt x="216" y="20"/>
                </a:lnTo>
                <a:cubicBezTo>
                  <a:pt x="214" y="12"/>
                  <a:pt x="208" y="6"/>
                  <a:pt x="201" y="3"/>
                </a:cubicBezTo>
                <a:cubicBezTo>
                  <a:pt x="197" y="1"/>
                  <a:pt x="193" y="0"/>
                  <a:pt x="188" y="0"/>
                </a:cubicBezTo>
                <a:cubicBezTo>
                  <a:pt x="185" y="0"/>
                  <a:pt x="182" y="1"/>
                  <a:pt x="179" y="2"/>
                </a:cubicBezTo>
                <a:cubicBezTo>
                  <a:pt x="165" y="6"/>
                  <a:pt x="156" y="22"/>
                  <a:pt x="161" y="37"/>
                </a:cubicBezTo>
                <a:lnTo>
                  <a:pt x="161" y="38"/>
                </a:lnTo>
                <a:lnTo>
                  <a:pt x="172" y="70"/>
                </a:lnTo>
                <a:lnTo>
                  <a:pt x="191" y="128"/>
                </a:lnTo>
                <a:lnTo>
                  <a:pt x="211" y="186"/>
                </a:lnTo>
                <a:lnTo>
                  <a:pt x="149" y="207"/>
                </a:lnTo>
                <a:lnTo>
                  <a:pt x="128" y="144"/>
                </a:lnTo>
                <a:lnTo>
                  <a:pt x="128" y="144"/>
                </a:lnTo>
                <a:cubicBezTo>
                  <a:pt x="149" y="137"/>
                  <a:pt x="167" y="131"/>
                  <a:pt x="182" y="126"/>
                </a:cubicBezTo>
                <a:lnTo>
                  <a:pt x="172" y="70"/>
                </a:lnTo>
                <a:lnTo>
                  <a:pt x="110" y="91"/>
                </a:lnTo>
                <a:lnTo>
                  <a:pt x="99" y="59"/>
                </a:lnTo>
                <a:cubicBezTo>
                  <a:pt x="95" y="47"/>
                  <a:pt x="84" y="39"/>
                  <a:pt x="71" y="39"/>
                </a:cubicBezTo>
                <a:cubicBezTo>
                  <a:pt x="68" y="39"/>
                  <a:pt x="65" y="40"/>
                  <a:pt x="62" y="41"/>
                </a:cubicBezTo>
                <a:cubicBezTo>
                  <a:pt x="47" y="46"/>
                  <a:pt x="39" y="61"/>
                  <a:pt x="44" y="76"/>
                </a:cubicBezTo>
                <a:cubicBezTo>
                  <a:pt x="44" y="77"/>
                  <a:pt x="44" y="77"/>
                  <a:pt x="44" y="78"/>
                </a:cubicBezTo>
                <a:lnTo>
                  <a:pt x="55" y="109"/>
                </a:lnTo>
                <a:lnTo>
                  <a:pt x="73" y="163"/>
                </a:lnTo>
                <a:lnTo>
                  <a:pt x="73" y="163"/>
                </a:lnTo>
                <a:lnTo>
                  <a:pt x="73" y="163"/>
                </a:lnTo>
                <a:lnTo>
                  <a:pt x="94" y="225"/>
                </a:lnTo>
                <a:lnTo>
                  <a:pt x="62" y="236"/>
                </a:lnTo>
                <a:cubicBezTo>
                  <a:pt x="48" y="241"/>
                  <a:pt x="39" y="257"/>
                  <a:pt x="44" y="272"/>
                </a:cubicBezTo>
                <a:cubicBezTo>
                  <a:pt x="44" y="272"/>
                  <a:pt x="44" y="272"/>
                  <a:pt x="44" y="273"/>
                </a:cubicBezTo>
                <a:cubicBezTo>
                  <a:pt x="48" y="284"/>
                  <a:pt x="59" y="292"/>
                  <a:pt x="71" y="291"/>
                </a:cubicBezTo>
                <a:cubicBezTo>
                  <a:pt x="74" y="291"/>
                  <a:pt x="78" y="291"/>
                  <a:pt x="81" y="290"/>
                </a:cubicBezTo>
                <a:lnTo>
                  <a:pt x="112" y="279"/>
                </a:lnTo>
                <a:lnTo>
                  <a:pt x="123" y="312"/>
                </a:lnTo>
                <a:cubicBezTo>
                  <a:pt x="127" y="324"/>
                  <a:pt x="138" y="331"/>
                  <a:pt x="150" y="331"/>
                </a:cubicBezTo>
                <a:lnTo>
                  <a:pt x="150" y="331"/>
                </a:lnTo>
                <a:cubicBezTo>
                  <a:pt x="153" y="331"/>
                  <a:pt x="156" y="331"/>
                  <a:pt x="159" y="330"/>
                </a:cubicBezTo>
                <a:cubicBezTo>
                  <a:pt x="174" y="325"/>
                  <a:pt x="182" y="309"/>
                  <a:pt x="178" y="294"/>
                </a:cubicBezTo>
                <a:cubicBezTo>
                  <a:pt x="178" y="294"/>
                  <a:pt x="178" y="294"/>
                  <a:pt x="178" y="293"/>
                </a:cubicBezTo>
                <a:lnTo>
                  <a:pt x="167" y="260"/>
                </a:lnTo>
                <a:lnTo>
                  <a:pt x="229" y="239"/>
                </a:lnTo>
                <a:lnTo>
                  <a:pt x="240" y="272"/>
                </a:lnTo>
                <a:cubicBezTo>
                  <a:pt x="244" y="284"/>
                  <a:pt x="255" y="292"/>
                  <a:pt x="267" y="292"/>
                </a:cubicBezTo>
                <a:cubicBezTo>
                  <a:pt x="271" y="292"/>
                  <a:pt x="274" y="291"/>
                  <a:pt x="276" y="290"/>
                </a:cubicBezTo>
                <a:cubicBezTo>
                  <a:pt x="291" y="286"/>
                  <a:pt x="299" y="270"/>
                  <a:pt x="295" y="254"/>
                </a:cubicBezTo>
                <a:lnTo>
                  <a:pt x="295" y="254"/>
                </a:lnTo>
                <a:lnTo>
                  <a:pt x="284" y="221"/>
                </a:lnTo>
                <a:lnTo>
                  <a:pt x="318" y="209"/>
                </a:lnTo>
                <a:cubicBezTo>
                  <a:pt x="318" y="209"/>
                  <a:pt x="329" y="204"/>
                  <a:pt x="332" y="199"/>
                </a:cubicBezTo>
                <a:cubicBezTo>
                  <a:pt x="337" y="192"/>
                  <a:pt x="338" y="183"/>
                  <a:pt x="336" y="175"/>
                </a:cubicBezTo>
                <a:close/>
                <a:moveTo>
                  <a:pt x="66" y="165"/>
                </a:moveTo>
                <a:cubicBezTo>
                  <a:pt x="58" y="168"/>
                  <a:pt x="50" y="171"/>
                  <a:pt x="41" y="174"/>
                </a:cubicBezTo>
                <a:cubicBezTo>
                  <a:pt x="38" y="175"/>
                  <a:pt x="35" y="175"/>
                  <a:pt x="32" y="175"/>
                </a:cubicBezTo>
                <a:cubicBezTo>
                  <a:pt x="19" y="176"/>
                  <a:pt x="9" y="168"/>
                  <a:pt x="5" y="157"/>
                </a:cubicBezTo>
                <a:cubicBezTo>
                  <a:pt x="5" y="156"/>
                  <a:pt x="5" y="156"/>
                  <a:pt x="4" y="155"/>
                </a:cubicBezTo>
                <a:cubicBezTo>
                  <a:pt x="0" y="140"/>
                  <a:pt x="8" y="125"/>
                  <a:pt x="23" y="120"/>
                </a:cubicBezTo>
                <a:lnTo>
                  <a:pt x="54" y="110"/>
                </a:lnTo>
                <a:lnTo>
                  <a:pt x="66"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5C64F55A-AD19-4D35-9AFC-F0C20EABBC28}"/>
              </a:ext>
            </a:extLst>
          </p:cNvPr>
          <p:cNvSpPr>
            <a:spLocks noChangeAspect="1"/>
          </p:cNvSpPr>
          <p:nvPr/>
        </p:nvSpPr>
        <p:spPr bwMode="auto">
          <a:xfrm>
            <a:off x="4664076" y="1785938"/>
            <a:ext cx="128588" cy="254000"/>
          </a:xfrm>
          <a:custGeom>
            <a:avLst/>
            <a:gdLst>
              <a:gd name="T0" fmla="*/ 116 w 171"/>
              <a:gd name="T1" fmla="*/ 333 h 333"/>
              <a:gd name="T2" fmla="*/ 116 w 171"/>
              <a:gd name="T3" fmla="*/ 183 h 333"/>
              <a:gd name="T4" fmla="*/ 163 w 171"/>
              <a:gd name="T5" fmla="*/ 183 h 333"/>
              <a:gd name="T6" fmla="*/ 171 w 171"/>
              <a:gd name="T7" fmla="*/ 117 h 333"/>
              <a:gd name="T8" fmla="*/ 116 w 171"/>
              <a:gd name="T9" fmla="*/ 117 h 333"/>
              <a:gd name="T10" fmla="*/ 116 w 171"/>
              <a:gd name="T11" fmla="*/ 84 h 333"/>
              <a:gd name="T12" fmla="*/ 141 w 171"/>
              <a:gd name="T13" fmla="*/ 50 h 333"/>
              <a:gd name="T14" fmla="*/ 166 w 171"/>
              <a:gd name="T15" fmla="*/ 50 h 333"/>
              <a:gd name="T16" fmla="*/ 166 w 171"/>
              <a:gd name="T17" fmla="*/ 2 h 333"/>
              <a:gd name="T18" fmla="*/ 123 w 171"/>
              <a:gd name="T19" fmla="*/ 0 h 333"/>
              <a:gd name="T20" fmla="*/ 50 w 171"/>
              <a:gd name="T21" fmla="*/ 78 h 333"/>
              <a:gd name="T22" fmla="*/ 50 w 171"/>
              <a:gd name="T23" fmla="*/ 117 h 333"/>
              <a:gd name="T24" fmla="*/ 0 w 171"/>
              <a:gd name="T25" fmla="*/ 117 h 333"/>
              <a:gd name="T26" fmla="*/ 0 w 171"/>
              <a:gd name="T27" fmla="*/ 183 h 333"/>
              <a:gd name="T28" fmla="*/ 50 w 171"/>
              <a:gd name="T29" fmla="*/ 183 h 333"/>
              <a:gd name="T30" fmla="*/ 50 w 171"/>
              <a:gd name="T31" fmla="*/ 333 h 333"/>
              <a:gd name="T32" fmla="*/ 116 w 171"/>
              <a:gd name="T3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333">
                <a:moveTo>
                  <a:pt x="116" y="333"/>
                </a:moveTo>
                <a:lnTo>
                  <a:pt x="116" y="183"/>
                </a:lnTo>
                <a:lnTo>
                  <a:pt x="163" y="183"/>
                </a:lnTo>
                <a:lnTo>
                  <a:pt x="171" y="117"/>
                </a:lnTo>
                <a:lnTo>
                  <a:pt x="116" y="117"/>
                </a:lnTo>
                <a:lnTo>
                  <a:pt x="116" y="84"/>
                </a:lnTo>
                <a:cubicBezTo>
                  <a:pt x="116" y="67"/>
                  <a:pt x="117" y="50"/>
                  <a:pt x="141" y="50"/>
                </a:cubicBezTo>
                <a:lnTo>
                  <a:pt x="166" y="50"/>
                </a:lnTo>
                <a:lnTo>
                  <a:pt x="166" y="2"/>
                </a:lnTo>
                <a:cubicBezTo>
                  <a:pt x="166" y="2"/>
                  <a:pt x="145" y="0"/>
                  <a:pt x="123" y="0"/>
                </a:cubicBezTo>
                <a:cubicBezTo>
                  <a:pt x="78" y="0"/>
                  <a:pt x="50" y="28"/>
                  <a:pt x="50" y="78"/>
                </a:cubicBezTo>
                <a:lnTo>
                  <a:pt x="50" y="117"/>
                </a:lnTo>
                <a:lnTo>
                  <a:pt x="0" y="117"/>
                </a:lnTo>
                <a:lnTo>
                  <a:pt x="0" y="183"/>
                </a:lnTo>
                <a:lnTo>
                  <a:pt x="50" y="183"/>
                </a:lnTo>
                <a:lnTo>
                  <a:pt x="50" y="333"/>
                </a:lnTo>
                <a:lnTo>
                  <a:pt x="116"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34F71748-0E27-4B21-B2A5-DEA0ED442568}"/>
              </a:ext>
            </a:extLst>
          </p:cNvPr>
          <p:cNvSpPr>
            <a:spLocks noChangeAspect="1" noEditPoints="1"/>
          </p:cNvSpPr>
          <p:nvPr/>
        </p:nvSpPr>
        <p:spPr bwMode="auto">
          <a:xfrm>
            <a:off x="4162426" y="1785938"/>
            <a:ext cx="247650" cy="254000"/>
          </a:xfrm>
          <a:custGeom>
            <a:avLst/>
            <a:gdLst>
              <a:gd name="T0" fmla="*/ 179 w 328"/>
              <a:gd name="T1" fmla="*/ 207 h 333"/>
              <a:gd name="T2" fmla="*/ 137 w 328"/>
              <a:gd name="T3" fmla="*/ 163 h 333"/>
              <a:gd name="T4" fmla="*/ 55 w 328"/>
              <a:gd name="T5" fmla="*/ 208 h 333"/>
              <a:gd name="T6" fmla="*/ 145 w 328"/>
              <a:gd name="T7" fmla="*/ 112 h 333"/>
              <a:gd name="T8" fmla="*/ 187 w 328"/>
              <a:gd name="T9" fmla="*/ 157 h 333"/>
              <a:gd name="T10" fmla="*/ 269 w 328"/>
              <a:gd name="T11" fmla="*/ 111 h 333"/>
              <a:gd name="T12" fmla="*/ 179 w 328"/>
              <a:gd name="T13" fmla="*/ 207 h 333"/>
              <a:gd name="T14" fmla="*/ 162 w 328"/>
              <a:gd name="T15" fmla="*/ 0 h 333"/>
              <a:gd name="T16" fmla="*/ 0 w 328"/>
              <a:gd name="T17" fmla="*/ 154 h 333"/>
              <a:gd name="T18" fmla="*/ 64 w 328"/>
              <a:gd name="T19" fmla="*/ 274 h 333"/>
              <a:gd name="T20" fmla="*/ 64 w 328"/>
              <a:gd name="T21" fmla="*/ 333 h 333"/>
              <a:gd name="T22" fmla="*/ 117 w 328"/>
              <a:gd name="T23" fmla="*/ 302 h 333"/>
              <a:gd name="T24" fmla="*/ 163 w 328"/>
              <a:gd name="T25" fmla="*/ 309 h 333"/>
              <a:gd name="T26" fmla="*/ 328 w 328"/>
              <a:gd name="T27" fmla="*/ 154 h 333"/>
              <a:gd name="T28" fmla="*/ 162 w 328"/>
              <a:gd name="T2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8" h="333">
                <a:moveTo>
                  <a:pt x="179" y="207"/>
                </a:moveTo>
                <a:lnTo>
                  <a:pt x="137" y="163"/>
                </a:lnTo>
                <a:lnTo>
                  <a:pt x="55" y="208"/>
                </a:lnTo>
                <a:lnTo>
                  <a:pt x="145" y="112"/>
                </a:lnTo>
                <a:lnTo>
                  <a:pt x="187" y="157"/>
                </a:lnTo>
                <a:lnTo>
                  <a:pt x="269" y="111"/>
                </a:lnTo>
                <a:lnTo>
                  <a:pt x="179" y="207"/>
                </a:lnTo>
                <a:close/>
                <a:moveTo>
                  <a:pt x="162" y="0"/>
                </a:moveTo>
                <a:cubicBezTo>
                  <a:pt x="71" y="0"/>
                  <a:pt x="0" y="69"/>
                  <a:pt x="0" y="154"/>
                </a:cubicBezTo>
                <a:cubicBezTo>
                  <a:pt x="0" y="203"/>
                  <a:pt x="14" y="246"/>
                  <a:pt x="64" y="274"/>
                </a:cubicBezTo>
                <a:lnTo>
                  <a:pt x="64" y="333"/>
                </a:lnTo>
                <a:lnTo>
                  <a:pt x="117" y="302"/>
                </a:lnTo>
                <a:cubicBezTo>
                  <a:pt x="132" y="306"/>
                  <a:pt x="147" y="309"/>
                  <a:pt x="163" y="309"/>
                </a:cubicBezTo>
                <a:cubicBezTo>
                  <a:pt x="254" y="309"/>
                  <a:pt x="328" y="239"/>
                  <a:pt x="328" y="154"/>
                </a:cubicBezTo>
                <a:cubicBezTo>
                  <a:pt x="328" y="69"/>
                  <a:pt x="253" y="0"/>
                  <a:pt x="16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id="{5B7A2874-4076-49AD-AE59-60FDB4ECB68D}"/>
              </a:ext>
            </a:extLst>
          </p:cNvPr>
          <p:cNvSpPr>
            <a:spLocks noChangeAspect="1"/>
          </p:cNvSpPr>
          <p:nvPr/>
        </p:nvSpPr>
        <p:spPr bwMode="auto">
          <a:xfrm>
            <a:off x="3652838" y="1762125"/>
            <a:ext cx="257175" cy="282575"/>
          </a:xfrm>
          <a:custGeom>
            <a:avLst/>
            <a:gdLst>
              <a:gd name="T0" fmla="*/ 330 w 341"/>
              <a:gd name="T1" fmla="*/ 165 h 373"/>
              <a:gd name="T2" fmla="*/ 173 w 341"/>
              <a:gd name="T3" fmla="*/ 165 h 373"/>
              <a:gd name="T4" fmla="*/ 173 w 341"/>
              <a:gd name="T5" fmla="*/ 232 h 373"/>
              <a:gd name="T6" fmla="*/ 264 w 341"/>
              <a:gd name="T7" fmla="*/ 232 h 373"/>
              <a:gd name="T8" fmla="*/ 231 w 341"/>
              <a:gd name="T9" fmla="*/ 284 h 373"/>
              <a:gd name="T10" fmla="*/ 230 w 341"/>
              <a:gd name="T11" fmla="*/ 284 h 373"/>
              <a:gd name="T12" fmla="*/ 154 w 341"/>
              <a:gd name="T13" fmla="*/ 298 h 373"/>
              <a:gd name="T14" fmla="*/ 79 w 341"/>
              <a:gd name="T15" fmla="*/ 231 h 373"/>
              <a:gd name="T16" fmla="*/ 79 w 341"/>
              <a:gd name="T17" fmla="*/ 231 h 373"/>
              <a:gd name="T18" fmla="*/ 79 w 341"/>
              <a:gd name="T19" fmla="*/ 165 h 373"/>
              <a:gd name="T20" fmla="*/ 79 w 341"/>
              <a:gd name="T21" fmla="*/ 165 h 373"/>
              <a:gd name="T22" fmla="*/ 153 w 341"/>
              <a:gd name="T23" fmla="*/ 99 h 373"/>
              <a:gd name="T24" fmla="*/ 238 w 341"/>
              <a:gd name="T25" fmla="*/ 122 h 373"/>
              <a:gd name="T26" fmla="*/ 285 w 341"/>
              <a:gd name="T27" fmla="*/ 75 h 373"/>
              <a:gd name="T28" fmla="*/ 24 w 341"/>
              <a:gd name="T29" fmla="*/ 124 h 373"/>
              <a:gd name="T30" fmla="*/ 24 w 341"/>
              <a:gd name="T31" fmla="*/ 124 h 373"/>
              <a:gd name="T32" fmla="*/ 24 w 341"/>
              <a:gd name="T33" fmla="*/ 273 h 373"/>
              <a:gd name="T34" fmla="*/ 24 w 341"/>
              <a:gd name="T35" fmla="*/ 274 h 373"/>
              <a:gd name="T36" fmla="*/ 130 w 341"/>
              <a:gd name="T37" fmla="*/ 360 h 373"/>
              <a:gd name="T38" fmla="*/ 283 w 341"/>
              <a:gd name="T39" fmla="*/ 325 h 373"/>
              <a:gd name="T40" fmla="*/ 283 w 341"/>
              <a:gd name="T41" fmla="*/ 325 h 373"/>
              <a:gd name="T42" fmla="*/ 330 w 341"/>
              <a:gd name="T43" fmla="*/ 16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1" h="373">
                <a:moveTo>
                  <a:pt x="330" y="165"/>
                </a:moveTo>
                <a:lnTo>
                  <a:pt x="173" y="165"/>
                </a:lnTo>
                <a:cubicBezTo>
                  <a:pt x="173" y="182"/>
                  <a:pt x="173" y="215"/>
                  <a:pt x="173" y="232"/>
                </a:cubicBezTo>
                <a:lnTo>
                  <a:pt x="264" y="232"/>
                </a:lnTo>
                <a:cubicBezTo>
                  <a:pt x="260" y="249"/>
                  <a:pt x="248" y="272"/>
                  <a:pt x="231" y="284"/>
                </a:cubicBezTo>
                <a:cubicBezTo>
                  <a:pt x="231" y="284"/>
                  <a:pt x="231" y="284"/>
                  <a:pt x="230" y="284"/>
                </a:cubicBezTo>
                <a:cubicBezTo>
                  <a:pt x="207" y="299"/>
                  <a:pt x="177" y="303"/>
                  <a:pt x="154" y="298"/>
                </a:cubicBezTo>
                <a:cubicBezTo>
                  <a:pt x="118" y="291"/>
                  <a:pt x="90" y="265"/>
                  <a:pt x="79" y="231"/>
                </a:cubicBezTo>
                <a:cubicBezTo>
                  <a:pt x="79" y="231"/>
                  <a:pt x="79" y="231"/>
                  <a:pt x="79" y="231"/>
                </a:cubicBezTo>
                <a:cubicBezTo>
                  <a:pt x="72" y="210"/>
                  <a:pt x="72" y="182"/>
                  <a:pt x="79" y="165"/>
                </a:cubicBezTo>
                <a:lnTo>
                  <a:pt x="79" y="165"/>
                </a:lnTo>
                <a:cubicBezTo>
                  <a:pt x="88" y="135"/>
                  <a:pt x="117" y="107"/>
                  <a:pt x="153" y="99"/>
                </a:cubicBezTo>
                <a:cubicBezTo>
                  <a:pt x="181" y="93"/>
                  <a:pt x="214" y="100"/>
                  <a:pt x="238" y="122"/>
                </a:cubicBezTo>
                <a:cubicBezTo>
                  <a:pt x="241" y="119"/>
                  <a:pt x="282" y="79"/>
                  <a:pt x="285" y="75"/>
                </a:cubicBezTo>
                <a:cubicBezTo>
                  <a:pt x="203" y="0"/>
                  <a:pt x="73" y="27"/>
                  <a:pt x="24" y="124"/>
                </a:cubicBezTo>
                <a:cubicBezTo>
                  <a:pt x="24" y="124"/>
                  <a:pt x="24" y="124"/>
                  <a:pt x="24" y="124"/>
                </a:cubicBezTo>
                <a:cubicBezTo>
                  <a:pt x="0" y="172"/>
                  <a:pt x="1" y="228"/>
                  <a:pt x="24" y="273"/>
                </a:cubicBezTo>
                <a:cubicBezTo>
                  <a:pt x="24" y="273"/>
                  <a:pt x="24" y="274"/>
                  <a:pt x="24" y="274"/>
                </a:cubicBezTo>
                <a:cubicBezTo>
                  <a:pt x="45" y="315"/>
                  <a:pt x="84" y="347"/>
                  <a:pt x="130" y="360"/>
                </a:cubicBezTo>
                <a:cubicBezTo>
                  <a:pt x="179" y="373"/>
                  <a:pt x="242" y="364"/>
                  <a:pt x="283" y="325"/>
                </a:cubicBezTo>
                <a:lnTo>
                  <a:pt x="283" y="325"/>
                </a:lnTo>
                <a:cubicBezTo>
                  <a:pt x="319" y="293"/>
                  <a:pt x="341" y="237"/>
                  <a:pt x="330" y="1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id="{054E4EC2-4724-485E-B9AA-EE617322024F}"/>
              </a:ext>
            </a:extLst>
          </p:cNvPr>
          <p:cNvSpPr>
            <a:spLocks noChangeAspect="1" noEditPoints="1"/>
          </p:cNvSpPr>
          <p:nvPr/>
        </p:nvSpPr>
        <p:spPr bwMode="auto">
          <a:xfrm>
            <a:off x="3149601" y="1781175"/>
            <a:ext cx="231775" cy="269875"/>
          </a:xfrm>
          <a:custGeom>
            <a:avLst/>
            <a:gdLst>
              <a:gd name="T0" fmla="*/ 253 w 307"/>
              <a:gd name="T1" fmla="*/ 300 h 355"/>
              <a:gd name="T2" fmla="*/ 180 w 307"/>
              <a:gd name="T3" fmla="*/ 273 h 355"/>
              <a:gd name="T4" fmla="*/ 217 w 307"/>
              <a:gd name="T5" fmla="*/ 186 h 355"/>
              <a:gd name="T6" fmla="*/ 178 w 307"/>
              <a:gd name="T7" fmla="*/ 126 h 355"/>
              <a:gd name="T8" fmla="*/ 139 w 307"/>
              <a:gd name="T9" fmla="*/ 124 h 355"/>
              <a:gd name="T10" fmla="*/ 97 w 307"/>
              <a:gd name="T11" fmla="*/ 178 h 355"/>
              <a:gd name="T12" fmla="*/ 134 w 307"/>
              <a:gd name="T13" fmla="*/ 273 h 355"/>
              <a:gd name="T14" fmla="*/ 89 w 307"/>
              <a:gd name="T15" fmla="*/ 304 h 355"/>
              <a:gd name="T16" fmla="*/ 43 w 307"/>
              <a:gd name="T17" fmla="*/ 251 h 355"/>
              <a:gd name="T18" fmla="*/ 142 w 307"/>
              <a:gd name="T19" fmla="*/ 46 h 355"/>
              <a:gd name="T20" fmla="*/ 172 w 307"/>
              <a:gd name="T21" fmla="*/ 47 h 355"/>
              <a:gd name="T22" fmla="*/ 271 w 307"/>
              <a:gd name="T23" fmla="*/ 254 h 355"/>
              <a:gd name="T24" fmla="*/ 253 w 307"/>
              <a:gd name="T25" fmla="*/ 300 h 355"/>
              <a:gd name="T26" fmla="*/ 157 w 307"/>
              <a:gd name="T27" fmla="*/ 244 h 355"/>
              <a:gd name="T28" fmla="*/ 139 w 307"/>
              <a:gd name="T29" fmla="*/ 212 h 355"/>
              <a:gd name="T30" fmla="*/ 142 w 307"/>
              <a:gd name="T31" fmla="*/ 163 h 355"/>
              <a:gd name="T32" fmla="*/ 174 w 307"/>
              <a:gd name="T33" fmla="*/ 165 h 355"/>
              <a:gd name="T34" fmla="*/ 177 w 307"/>
              <a:gd name="T35" fmla="*/ 206 h 355"/>
              <a:gd name="T36" fmla="*/ 157 w 307"/>
              <a:gd name="T37" fmla="*/ 244 h 355"/>
              <a:gd name="T38" fmla="*/ 197 w 307"/>
              <a:gd name="T39" fmla="*/ 22 h 355"/>
              <a:gd name="T40" fmla="*/ 116 w 307"/>
              <a:gd name="T41" fmla="*/ 22 h 355"/>
              <a:gd name="T42" fmla="*/ 7 w 307"/>
              <a:gd name="T43" fmla="*/ 253 h 355"/>
              <a:gd name="T44" fmla="*/ 84 w 307"/>
              <a:gd name="T45" fmla="*/ 340 h 355"/>
              <a:gd name="T46" fmla="*/ 157 w 307"/>
              <a:gd name="T47" fmla="*/ 299 h 355"/>
              <a:gd name="T48" fmla="*/ 274 w 307"/>
              <a:gd name="T49" fmla="*/ 327 h 355"/>
              <a:gd name="T50" fmla="*/ 307 w 307"/>
              <a:gd name="T51" fmla="*/ 263 h 355"/>
              <a:gd name="T52" fmla="*/ 197 w 307"/>
              <a:gd name="T53" fmla="*/ 22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7" h="355">
                <a:moveTo>
                  <a:pt x="253" y="300"/>
                </a:moveTo>
                <a:cubicBezTo>
                  <a:pt x="227" y="315"/>
                  <a:pt x="200" y="295"/>
                  <a:pt x="180" y="273"/>
                </a:cubicBezTo>
                <a:cubicBezTo>
                  <a:pt x="198" y="248"/>
                  <a:pt x="216" y="217"/>
                  <a:pt x="217" y="186"/>
                </a:cubicBezTo>
                <a:cubicBezTo>
                  <a:pt x="217" y="157"/>
                  <a:pt x="201" y="134"/>
                  <a:pt x="178" y="126"/>
                </a:cubicBezTo>
                <a:cubicBezTo>
                  <a:pt x="166" y="121"/>
                  <a:pt x="152" y="120"/>
                  <a:pt x="139" y="124"/>
                </a:cubicBezTo>
                <a:cubicBezTo>
                  <a:pt x="116" y="131"/>
                  <a:pt x="99" y="151"/>
                  <a:pt x="97" y="178"/>
                </a:cubicBezTo>
                <a:cubicBezTo>
                  <a:pt x="94" y="211"/>
                  <a:pt x="114" y="246"/>
                  <a:pt x="134" y="273"/>
                </a:cubicBezTo>
                <a:cubicBezTo>
                  <a:pt x="122" y="286"/>
                  <a:pt x="106" y="300"/>
                  <a:pt x="89" y="304"/>
                </a:cubicBezTo>
                <a:cubicBezTo>
                  <a:pt x="59" y="311"/>
                  <a:pt x="33" y="282"/>
                  <a:pt x="43" y="251"/>
                </a:cubicBezTo>
                <a:cubicBezTo>
                  <a:pt x="48" y="235"/>
                  <a:pt x="129" y="57"/>
                  <a:pt x="142" y="46"/>
                </a:cubicBezTo>
                <a:cubicBezTo>
                  <a:pt x="150" y="40"/>
                  <a:pt x="163" y="39"/>
                  <a:pt x="172" y="47"/>
                </a:cubicBezTo>
                <a:cubicBezTo>
                  <a:pt x="184" y="58"/>
                  <a:pt x="266" y="238"/>
                  <a:pt x="271" y="254"/>
                </a:cubicBezTo>
                <a:cubicBezTo>
                  <a:pt x="276" y="273"/>
                  <a:pt x="268" y="291"/>
                  <a:pt x="253" y="300"/>
                </a:cubicBezTo>
                <a:close/>
                <a:moveTo>
                  <a:pt x="157" y="244"/>
                </a:moveTo>
                <a:cubicBezTo>
                  <a:pt x="150" y="234"/>
                  <a:pt x="144" y="224"/>
                  <a:pt x="139" y="212"/>
                </a:cubicBezTo>
                <a:cubicBezTo>
                  <a:pt x="131" y="195"/>
                  <a:pt x="127" y="173"/>
                  <a:pt x="142" y="163"/>
                </a:cubicBezTo>
                <a:cubicBezTo>
                  <a:pt x="152" y="156"/>
                  <a:pt x="165" y="157"/>
                  <a:pt x="174" y="165"/>
                </a:cubicBezTo>
                <a:cubicBezTo>
                  <a:pt x="185" y="174"/>
                  <a:pt x="182" y="192"/>
                  <a:pt x="177" y="206"/>
                </a:cubicBezTo>
                <a:cubicBezTo>
                  <a:pt x="172" y="220"/>
                  <a:pt x="164" y="233"/>
                  <a:pt x="157" y="244"/>
                </a:cubicBezTo>
                <a:close/>
                <a:moveTo>
                  <a:pt x="197" y="22"/>
                </a:moveTo>
                <a:cubicBezTo>
                  <a:pt x="174" y="0"/>
                  <a:pt x="137" y="1"/>
                  <a:pt x="116" y="22"/>
                </a:cubicBezTo>
                <a:cubicBezTo>
                  <a:pt x="97" y="41"/>
                  <a:pt x="11" y="228"/>
                  <a:pt x="7" y="253"/>
                </a:cubicBezTo>
                <a:cubicBezTo>
                  <a:pt x="0" y="301"/>
                  <a:pt x="38" y="343"/>
                  <a:pt x="84" y="340"/>
                </a:cubicBezTo>
                <a:cubicBezTo>
                  <a:pt x="113" y="338"/>
                  <a:pt x="137" y="320"/>
                  <a:pt x="157" y="299"/>
                </a:cubicBezTo>
                <a:cubicBezTo>
                  <a:pt x="191" y="335"/>
                  <a:pt x="235" y="355"/>
                  <a:pt x="274" y="327"/>
                </a:cubicBezTo>
                <a:cubicBezTo>
                  <a:pt x="294" y="313"/>
                  <a:pt x="307" y="289"/>
                  <a:pt x="307" y="263"/>
                </a:cubicBezTo>
                <a:cubicBezTo>
                  <a:pt x="306" y="228"/>
                  <a:pt x="213" y="37"/>
                  <a:pt x="197"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id="{CFB33C0E-7C6B-4AE9-B76B-72C5CC84E49D}"/>
              </a:ext>
            </a:extLst>
          </p:cNvPr>
          <p:cNvSpPr>
            <a:spLocks noChangeAspect="1"/>
          </p:cNvSpPr>
          <p:nvPr/>
        </p:nvSpPr>
        <p:spPr bwMode="auto">
          <a:xfrm>
            <a:off x="2652713" y="1785938"/>
            <a:ext cx="250825" cy="252413"/>
          </a:xfrm>
          <a:custGeom>
            <a:avLst/>
            <a:gdLst>
              <a:gd name="T0" fmla="*/ 165 w 333"/>
              <a:gd name="T1" fmla="*/ 0 h 331"/>
              <a:gd name="T2" fmla="*/ 0 w 333"/>
              <a:gd name="T3" fmla="*/ 165 h 331"/>
              <a:gd name="T4" fmla="*/ 98 w 333"/>
              <a:gd name="T5" fmla="*/ 315 h 331"/>
              <a:gd name="T6" fmla="*/ 122 w 333"/>
              <a:gd name="T7" fmla="*/ 188 h 331"/>
              <a:gd name="T8" fmla="*/ 148 w 333"/>
              <a:gd name="T9" fmla="*/ 119 h 331"/>
              <a:gd name="T10" fmla="*/ 156 w 333"/>
              <a:gd name="T11" fmla="*/ 202 h 331"/>
              <a:gd name="T12" fmla="*/ 183 w 333"/>
              <a:gd name="T13" fmla="*/ 234 h 331"/>
              <a:gd name="T14" fmla="*/ 235 w 333"/>
              <a:gd name="T15" fmla="*/ 147 h 331"/>
              <a:gd name="T16" fmla="*/ 167 w 333"/>
              <a:gd name="T17" fmla="*/ 84 h 331"/>
              <a:gd name="T18" fmla="*/ 98 w 333"/>
              <a:gd name="T19" fmla="*/ 195 h 331"/>
              <a:gd name="T20" fmla="*/ 98 w 333"/>
              <a:gd name="T21" fmla="*/ 219 h 331"/>
              <a:gd name="T22" fmla="*/ 57 w 333"/>
              <a:gd name="T23" fmla="*/ 160 h 331"/>
              <a:gd name="T24" fmla="*/ 174 w 333"/>
              <a:gd name="T25" fmla="*/ 58 h 331"/>
              <a:gd name="T26" fmla="*/ 278 w 333"/>
              <a:gd name="T27" fmla="*/ 152 h 331"/>
              <a:gd name="T28" fmla="*/ 189 w 333"/>
              <a:gd name="T29" fmla="*/ 264 h 331"/>
              <a:gd name="T30" fmla="*/ 149 w 333"/>
              <a:gd name="T31" fmla="*/ 243 h 331"/>
              <a:gd name="T32" fmla="*/ 122 w 333"/>
              <a:gd name="T33" fmla="*/ 324 h 331"/>
              <a:gd name="T34" fmla="*/ 169 w 333"/>
              <a:gd name="T35" fmla="*/ 331 h 331"/>
              <a:gd name="T36" fmla="*/ 333 w 333"/>
              <a:gd name="T37" fmla="*/ 166 h 331"/>
              <a:gd name="T38" fmla="*/ 165 w 333"/>
              <a:gd name="T39"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1">
                <a:moveTo>
                  <a:pt x="165" y="0"/>
                </a:moveTo>
                <a:cubicBezTo>
                  <a:pt x="73" y="0"/>
                  <a:pt x="0" y="73"/>
                  <a:pt x="0" y="165"/>
                </a:cubicBezTo>
                <a:cubicBezTo>
                  <a:pt x="0" y="232"/>
                  <a:pt x="40" y="289"/>
                  <a:pt x="98" y="315"/>
                </a:cubicBezTo>
                <a:cubicBezTo>
                  <a:pt x="98" y="284"/>
                  <a:pt x="98" y="288"/>
                  <a:pt x="122" y="188"/>
                </a:cubicBezTo>
                <a:cubicBezTo>
                  <a:pt x="109" y="162"/>
                  <a:pt x="119" y="119"/>
                  <a:pt x="148" y="119"/>
                </a:cubicBezTo>
                <a:cubicBezTo>
                  <a:pt x="188" y="119"/>
                  <a:pt x="161" y="179"/>
                  <a:pt x="156" y="202"/>
                </a:cubicBezTo>
                <a:cubicBezTo>
                  <a:pt x="152" y="220"/>
                  <a:pt x="166" y="234"/>
                  <a:pt x="183" y="234"/>
                </a:cubicBezTo>
                <a:cubicBezTo>
                  <a:pt x="214" y="234"/>
                  <a:pt x="235" y="194"/>
                  <a:pt x="235" y="147"/>
                </a:cubicBezTo>
                <a:cubicBezTo>
                  <a:pt x="235" y="111"/>
                  <a:pt x="210" y="84"/>
                  <a:pt x="167" y="84"/>
                </a:cubicBezTo>
                <a:cubicBezTo>
                  <a:pt x="91" y="84"/>
                  <a:pt x="72" y="169"/>
                  <a:pt x="98" y="195"/>
                </a:cubicBezTo>
                <a:cubicBezTo>
                  <a:pt x="105" y="205"/>
                  <a:pt x="98" y="205"/>
                  <a:pt x="98" y="219"/>
                </a:cubicBezTo>
                <a:cubicBezTo>
                  <a:pt x="94" y="232"/>
                  <a:pt x="57" y="212"/>
                  <a:pt x="57" y="160"/>
                </a:cubicBezTo>
                <a:cubicBezTo>
                  <a:pt x="57" y="113"/>
                  <a:pt x="95" y="58"/>
                  <a:pt x="174" y="58"/>
                </a:cubicBezTo>
                <a:cubicBezTo>
                  <a:pt x="237" y="58"/>
                  <a:pt x="278" y="104"/>
                  <a:pt x="278" y="152"/>
                </a:cubicBezTo>
                <a:cubicBezTo>
                  <a:pt x="278" y="217"/>
                  <a:pt x="242" y="264"/>
                  <a:pt x="189" y="264"/>
                </a:cubicBezTo>
                <a:cubicBezTo>
                  <a:pt x="172" y="264"/>
                  <a:pt x="155" y="255"/>
                  <a:pt x="149" y="243"/>
                </a:cubicBezTo>
                <a:cubicBezTo>
                  <a:pt x="139" y="282"/>
                  <a:pt x="137" y="302"/>
                  <a:pt x="122" y="324"/>
                </a:cubicBezTo>
                <a:cubicBezTo>
                  <a:pt x="137" y="328"/>
                  <a:pt x="152" y="331"/>
                  <a:pt x="169" y="331"/>
                </a:cubicBezTo>
                <a:cubicBezTo>
                  <a:pt x="260" y="331"/>
                  <a:pt x="333" y="257"/>
                  <a:pt x="333" y="166"/>
                </a:cubicBezTo>
                <a:cubicBezTo>
                  <a:pt x="329" y="73"/>
                  <a:pt x="256" y="0"/>
                  <a:pt x="16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id="{8DB8D8A1-C685-4D4B-B942-D1936111B037}"/>
              </a:ext>
            </a:extLst>
          </p:cNvPr>
          <p:cNvSpPr>
            <a:spLocks noChangeAspect="1"/>
          </p:cNvSpPr>
          <p:nvPr/>
        </p:nvSpPr>
        <p:spPr bwMode="auto">
          <a:xfrm>
            <a:off x="2149476" y="1785938"/>
            <a:ext cx="144463" cy="255588"/>
          </a:xfrm>
          <a:custGeom>
            <a:avLst/>
            <a:gdLst>
              <a:gd name="T0" fmla="*/ 176 w 192"/>
              <a:gd name="T1" fmla="*/ 266 h 335"/>
              <a:gd name="T2" fmla="*/ 192 w 192"/>
              <a:gd name="T3" fmla="*/ 314 h 335"/>
              <a:gd name="T4" fmla="*/ 134 w 192"/>
              <a:gd name="T5" fmla="*/ 333 h 335"/>
              <a:gd name="T6" fmla="*/ 34 w 192"/>
              <a:gd name="T7" fmla="*/ 244 h 335"/>
              <a:gd name="T8" fmla="*/ 34 w 192"/>
              <a:gd name="T9" fmla="*/ 133 h 335"/>
              <a:gd name="T10" fmla="*/ 0 w 192"/>
              <a:gd name="T11" fmla="*/ 133 h 335"/>
              <a:gd name="T12" fmla="*/ 0 w 192"/>
              <a:gd name="T13" fmla="*/ 92 h 335"/>
              <a:gd name="T14" fmla="*/ 66 w 192"/>
              <a:gd name="T15" fmla="*/ 2 h 335"/>
              <a:gd name="T16" fmla="*/ 68 w 192"/>
              <a:gd name="T17" fmla="*/ 0 h 335"/>
              <a:gd name="T18" fmla="*/ 117 w 192"/>
              <a:gd name="T19" fmla="*/ 0 h 335"/>
              <a:gd name="T20" fmla="*/ 117 w 192"/>
              <a:gd name="T21" fmla="*/ 83 h 335"/>
              <a:gd name="T22" fmla="*/ 184 w 192"/>
              <a:gd name="T23" fmla="*/ 83 h 335"/>
              <a:gd name="T24" fmla="*/ 184 w 192"/>
              <a:gd name="T25" fmla="*/ 133 h 335"/>
              <a:gd name="T26" fmla="*/ 117 w 192"/>
              <a:gd name="T27" fmla="*/ 133 h 335"/>
              <a:gd name="T28" fmla="*/ 117 w 192"/>
              <a:gd name="T29" fmla="*/ 239 h 335"/>
              <a:gd name="T30" fmla="*/ 149 w 192"/>
              <a:gd name="T31" fmla="*/ 272 h 335"/>
              <a:gd name="T32" fmla="*/ 176 w 192"/>
              <a:gd name="T33" fmla="*/ 26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335">
                <a:moveTo>
                  <a:pt x="176" y="266"/>
                </a:moveTo>
                <a:lnTo>
                  <a:pt x="192" y="314"/>
                </a:lnTo>
                <a:cubicBezTo>
                  <a:pt x="186" y="323"/>
                  <a:pt x="158" y="333"/>
                  <a:pt x="134" y="333"/>
                </a:cubicBezTo>
                <a:cubicBezTo>
                  <a:pt x="61" y="335"/>
                  <a:pt x="34" y="282"/>
                  <a:pt x="34" y="244"/>
                </a:cubicBezTo>
                <a:lnTo>
                  <a:pt x="34" y="133"/>
                </a:lnTo>
                <a:lnTo>
                  <a:pt x="0" y="133"/>
                </a:lnTo>
                <a:lnTo>
                  <a:pt x="0" y="92"/>
                </a:lnTo>
                <a:cubicBezTo>
                  <a:pt x="51" y="74"/>
                  <a:pt x="63" y="28"/>
                  <a:pt x="66" y="2"/>
                </a:cubicBezTo>
                <a:cubicBezTo>
                  <a:pt x="66" y="1"/>
                  <a:pt x="68" y="0"/>
                  <a:pt x="68" y="0"/>
                </a:cubicBezTo>
                <a:lnTo>
                  <a:pt x="117" y="0"/>
                </a:lnTo>
                <a:lnTo>
                  <a:pt x="117" y="83"/>
                </a:lnTo>
                <a:lnTo>
                  <a:pt x="184" y="83"/>
                </a:lnTo>
                <a:lnTo>
                  <a:pt x="184" y="133"/>
                </a:lnTo>
                <a:lnTo>
                  <a:pt x="117" y="133"/>
                </a:lnTo>
                <a:lnTo>
                  <a:pt x="117" y="239"/>
                </a:lnTo>
                <a:cubicBezTo>
                  <a:pt x="117" y="253"/>
                  <a:pt x="122" y="273"/>
                  <a:pt x="149" y="272"/>
                </a:cubicBezTo>
                <a:cubicBezTo>
                  <a:pt x="158" y="272"/>
                  <a:pt x="170" y="269"/>
                  <a:pt x="176" y="2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id="{74A6C502-B732-47C1-A650-A6946133A888}"/>
              </a:ext>
            </a:extLst>
          </p:cNvPr>
          <p:cNvSpPr>
            <a:spLocks noChangeAspect="1" noEditPoints="1"/>
          </p:cNvSpPr>
          <p:nvPr/>
        </p:nvSpPr>
        <p:spPr bwMode="auto">
          <a:xfrm>
            <a:off x="1646238" y="1785938"/>
            <a:ext cx="238125" cy="254000"/>
          </a:xfrm>
          <a:custGeom>
            <a:avLst/>
            <a:gdLst>
              <a:gd name="T0" fmla="*/ 200 w 316"/>
              <a:gd name="T1" fmla="*/ 167 h 333"/>
              <a:gd name="T2" fmla="*/ 233 w 316"/>
              <a:gd name="T3" fmla="*/ 167 h 333"/>
              <a:gd name="T4" fmla="*/ 233 w 316"/>
              <a:gd name="T5" fmla="*/ 83 h 333"/>
              <a:gd name="T6" fmla="*/ 200 w 316"/>
              <a:gd name="T7" fmla="*/ 83 h 333"/>
              <a:gd name="T8" fmla="*/ 200 w 316"/>
              <a:gd name="T9" fmla="*/ 167 h 333"/>
              <a:gd name="T10" fmla="*/ 116 w 316"/>
              <a:gd name="T11" fmla="*/ 167 h 333"/>
              <a:gd name="T12" fmla="*/ 150 w 316"/>
              <a:gd name="T13" fmla="*/ 167 h 333"/>
              <a:gd name="T14" fmla="*/ 150 w 316"/>
              <a:gd name="T15" fmla="*/ 83 h 333"/>
              <a:gd name="T16" fmla="*/ 116 w 316"/>
              <a:gd name="T17" fmla="*/ 83 h 333"/>
              <a:gd name="T18" fmla="*/ 116 w 316"/>
              <a:gd name="T19" fmla="*/ 167 h 333"/>
              <a:gd name="T20" fmla="*/ 283 w 316"/>
              <a:gd name="T21" fmla="*/ 188 h 333"/>
              <a:gd name="T22" fmla="*/ 283 w 316"/>
              <a:gd name="T23" fmla="*/ 33 h 333"/>
              <a:gd name="T24" fmla="*/ 50 w 316"/>
              <a:gd name="T25" fmla="*/ 33 h 333"/>
              <a:gd name="T26" fmla="*/ 50 w 316"/>
              <a:gd name="T27" fmla="*/ 233 h 333"/>
              <a:gd name="T28" fmla="*/ 116 w 316"/>
              <a:gd name="T29" fmla="*/ 233 h 333"/>
              <a:gd name="T30" fmla="*/ 116 w 316"/>
              <a:gd name="T31" fmla="*/ 283 h 333"/>
              <a:gd name="T32" fmla="*/ 159 w 316"/>
              <a:gd name="T33" fmla="*/ 233 h 333"/>
              <a:gd name="T34" fmla="*/ 239 w 316"/>
              <a:gd name="T35" fmla="*/ 233 h 333"/>
              <a:gd name="T36" fmla="*/ 283 w 316"/>
              <a:gd name="T37" fmla="*/ 188 h 333"/>
              <a:gd name="T38" fmla="*/ 231 w 316"/>
              <a:gd name="T39" fmla="*/ 283 h 333"/>
              <a:gd name="T40" fmla="*/ 166 w 316"/>
              <a:gd name="T41" fmla="*/ 283 h 333"/>
              <a:gd name="T42" fmla="*/ 123 w 316"/>
              <a:gd name="T43" fmla="*/ 333 h 333"/>
              <a:gd name="T44" fmla="*/ 83 w 316"/>
              <a:gd name="T45" fmla="*/ 333 h 333"/>
              <a:gd name="T46" fmla="*/ 83 w 316"/>
              <a:gd name="T47" fmla="*/ 283 h 333"/>
              <a:gd name="T48" fmla="*/ 0 w 316"/>
              <a:gd name="T49" fmla="*/ 283 h 333"/>
              <a:gd name="T50" fmla="*/ 0 w 316"/>
              <a:gd name="T51" fmla="*/ 58 h 333"/>
              <a:gd name="T52" fmla="*/ 21 w 316"/>
              <a:gd name="T53" fmla="*/ 0 h 333"/>
              <a:gd name="T54" fmla="*/ 316 w 316"/>
              <a:gd name="T55" fmla="*/ 0 h 333"/>
              <a:gd name="T56" fmla="*/ 316 w 316"/>
              <a:gd name="T57" fmla="*/ 203 h 333"/>
              <a:gd name="T58" fmla="*/ 231 w 316"/>
              <a:gd name="T59" fmla="*/ 2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6" h="333">
                <a:moveTo>
                  <a:pt x="200" y="167"/>
                </a:moveTo>
                <a:lnTo>
                  <a:pt x="233" y="167"/>
                </a:lnTo>
                <a:lnTo>
                  <a:pt x="233" y="83"/>
                </a:lnTo>
                <a:lnTo>
                  <a:pt x="200" y="83"/>
                </a:lnTo>
                <a:lnTo>
                  <a:pt x="200" y="167"/>
                </a:lnTo>
                <a:close/>
                <a:moveTo>
                  <a:pt x="116" y="167"/>
                </a:moveTo>
                <a:lnTo>
                  <a:pt x="150" y="167"/>
                </a:lnTo>
                <a:lnTo>
                  <a:pt x="150" y="83"/>
                </a:lnTo>
                <a:lnTo>
                  <a:pt x="116" y="83"/>
                </a:lnTo>
                <a:lnTo>
                  <a:pt x="116" y="167"/>
                </a:lnTo>
                <a:close/>
                <a:moveTo>
                  <a:pt x="283" y="188"/>
                </a:moveTo>
                <a:lnTo>
                  <a:pt x="283" y="33"/>
                </a:lnTo>
                <a:lnTo>
                  <a:pt x="50" y="33"/>
                </a:lnTo>
                <a:lnTo>
                  <a:pt x="50" y="233"/>
                </a:lnTo>
                <a:lnTo>
                  <a:pt x="116" y="233"/>
                </a:lnTo>
                <a:lnTo>
                  <a:pt x="116" y="283"/>
                </a:lnTo>
                <a:lnTo>
                  <a:pt x="159" y="233"/>
                </a:lnTo>
                <a:lnTo>
                  <a:pt x="239" y="233"/>
                </a:lnTo>
                <a:lnTo>
                  <a:pt x="283" y="188"/>
                </a:lnTo>
                <a:close/>
                <a:moveTo>
                  <a:pt x="231" y="283"/>
                </a:moveTo>
                <a:lnTo>
                  <a:pt x="166" y="283"/>
                </a:lnTo>
                <a:lnTo>
                  <a:pt x="123" y="333"/>
                </a:lnTo>
                <a:lnTo>
                  <a:pt x="83" y="333"/>
                </a:lnTo>
                <a:lnTo>
                  <a:pt x="83" y="283"/>
                </a:lnTo>
                <a:lnTo>
                  <a:pt x="0" y="283"/>
                </a:lnTo>
                <a:lnTo>
                  <a:pt x="0" y="58"/>
                </a:lnTo>
                <a:lnTo>
                  <a:pt x="21" y="0"/>
                </a:lnTo>
                <a:lnTo>
                  <a:pt x="316" y="0"/>
                </a:lnTo>
                <a:lnTo>
                  <a:pt x="316" y="203"/>
                </a:lnTo>
                <a:lnTo>
                  <a:pt x="231" y="2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id="{8C58E755-6436-4AB7-86D3-1339E71E1382}"/>
              </a:ext>
            </a:extLst>
          </p:cNvPr>
          <p:cNvSpPr>
            <a:spLocks noChangeAspect="1" noEditPoints="1"/>
          </p:cNvSpPr>
          <p:nvPr/>
        </p:nvSpPr>
        <p:spPr bwMode="auto">
          <a:xfrm>
            <a:off x="1143001" y="1785938"/>
            <a:ext cx="252413" cy="254000"/>
          </a:xfrm>
          <a:custGeom>
            <a:avLst/>
            <a:gdLst>
              <a:gd name="T0" fmla="*/ 283 w 333"/>
              <a:gd name="T1" fmla="*/ 184 h 333"/>
              <a:gd name="T2" fmla="*/ 268 w 333"/>
              <a:gd name="T3" fmla="*/ 200 h 333"/>
              <a:gd name="T4" fmla="*/ 199 w 333"/>
              <a:gd name="T5" fmla="*/ 200 h 333"/>
              <a:gd name="T6" fmla="*/ 183 w 333"/>
              <a:gd name="T7" fmla="*/ 184 h 333"/>
              <a:gd name="T8" fmla="*/ 183 w 333"/>
              <a:gd name="T9" fmla="*/ 66 h 333"/>
              <a:gd name="T10" fmla="*/ 199 w 333"/>
              <a:gd name="T11" fmla="*/ 50 h 333"/>
              <a:gd name="T12" fmla="*/ 268 w 333"/>
              <a:gd name="T13" fmla="*/ 50 h 333"/>
              <a:gd name="T14" fmla="*/ 283 w 333"/>
              <a:gd name="T15" fmla="*/ 66 h 333"/>
              <a:gd name="T16" fmla="*/ 283 w 333"/>
              <a:gd name="T17" fmla="*/ 184 h 333"/>
              <a:gd name="T18" fmla="*/ 150 w 333"/>
              <a:gd name="T19" fmla="*/ 268 h 333"/>
              <a:gd name="T20" fmla="*/ 134 w 333"/>
              <a:gd name="T21" fmla="*/ 283 h 333"/>
              <a:gd name="T22" fmla="*/ 66 w 333"/>
              <a:gd name="T23" fmla="*/ 283 h 333"/>
              <a:gd name="T24" fmla="*/ 50 w 333"/>
              <a:gd name="T25" fmla="*/ 268 h 333"/>
              <a:gd name="T26" fmla="*/ 50 w 333"/>
              <a:gd name="T27" fmla="*/ 66 h 333"/>
              <a:gd name="T28" fmla="*/ 66 w 333"/>
              <a:gd name="T29" fmla="*/ 50 h 333"/>
              <a:gd name="T30" fmla="*/ 134 w 333"/>
              <a:gd name="T31" fmla="*/ 50 h 333"/>
              <a:gd name="T32" fmla="*/ 150 w 333"/>
              <a:gd name="T33" fmla="*/ 66 h 333"/>
              <a:gd name="T34" fmla="*/ 150 w 333"/>
              <a:gd name="T35" fmla="*/ 268 h 333"/>
              <a:gd name="T36" fmla="*/ 301 w 333"/>
              <a:gd name="T37" fmla="*/ 0 h 333"/>
              <a:gd name="T38" fmla="*/ 33 w 333"/>
              <a:gd name="T39" fmla="*/ 0 h 333"/>
              <a:gd name="T40" fmla="*/ 0 w 333"/>
              <a:gd name="T41" fmla="*/ 33 h 333"/>
              <a:gd name="T42" fmla="*/ 0 w 333"/>
              <a:gd name="T43" fmla="*/ 301 h 333"/>
              <a:gd name="T44" fmla="*/ 33 w 333"/>
              <a:gd name="T45" fmla="*/ 333 h 333"/>
              <a:gd name="T46" fmla="*/ 301 w 333"/>
              <a:gd name="T47" fmla="*/ 333 h 333"/>
              <a:gd name="T48" fmla="*/ 333 w 333"/>
              <a:gd name="T49" fmla="*/ 301 h 333"/>
              <a:gd name="T50" fmla="*/ 333 w 333"/>
              <a:gd name="T51" fmla="*/ 33 h 333"/>
              <a:gd name="T52" fmla="*/ 301 w 333"/>
              <a:gd name="T5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3">
                <a:moveTo>
                  <a:pt x="283" y="184"/>
                </a:moveTo>
                <a:cubicBezTo>
                  <a:pt x="283" y="193"/>
                  <a:pt x="276" y="200"/>
                  <a:pt x="268" y="200"/>
                </a:cubicBezTo>
                <a:lnTo>
                  <a:pt x="199" y="200"/>
                </a:lnTo>
                <a:cubicBezTo>
                  <a:pt x="190" y="200"/>
                  <a:pt x="183" y="193"/>
                  <a:pt x="183" y="184"/>
                </a:cubicBezTo>
                <a:lnTo>
                  <a:pt x="183" y="66"/>
                </a:lnTo>
                <a:cubicBezTo>
                  <a:pt x="183" y="57"/>
                  <a:pt x="190" y="50"/>
                  <a:pt x="199" y="50"/>
                </a:cubicBezTo>
                <a:lnTo>
                  <a:pt x="268" y="50"/>
                </a:lnTo>
                <a:cubicBezTo>
                  <a:pt x="276" y="50"/>
                  <a:pt x="283" y="57"/>
                  <a:pt x="283" y="66"/>
                </a:cubicBezTo>
                <a:lnTo>
                  <a:pt x="283" y="184"/>
                </a:lnTo>
                <a:close/>
                <a:moveTo>
                  <a:pt x="150" y="268"/>
                </a:moveTo>
                <a:cubicBezTo>
                  <a:pt x="150" y="276"/>
                  <a:pt x="143" y="283"/>
                  <a:pt x="134" y="283"/>
                </a:cubicBezTo>
                <a:lnTo>
                  <a:pt x="66" y="283"/>
                </a:lnTo>
                <a:cubicBezTo>
                  <a:pt x="57" y="283"/>
                  <a:pt x="50" y="276"/>
                  <a:pt x="50" y="268"/>
                </a:cubicBezTo>
                <a:lnTo>
                  <a:pt x="50" y="66"/>
                </a:lnTo>
                <a:cubicBezTo>
                  <a:pt x="50" y="57"/>
                  <a:pt x="57" y="50"/>
                  <a:pt x="66" y="50"/>
                </a:cubicBezTo>
                <a:lnTo>
                  <a:pt x="134" y="50"/>
                </a:lnTo>
                <a:cubicBezTo>
                  <a:pt x="143" y="50"/>
                  <a:pt x="150" y="57"/>
                  <a:pt x="150" y="66"/>
                </a:cubicBezTo>
                <a:lnTo>
                  <a:pt x="150" y="268"/>
                </a:lnTo>
                <a:close/>
                <a:moveTo>
                  <a:pt x="301" y="0"/>
                </a:moveTo>
                <a:lnTo>
                  <a:pt x="33" y="0"/>
                </a:lnTo>
                <a:cubicBezTo>
                  <a:pt x="15" y="0"/>
                  <a:pt x="0" y="15"/>
                  <a:pt x="0" y="33"/>
                </a:cubicBezTo>
                <a:lnTo>
                  <a:pt x="0" y="301"/>
                </a:lnTo>
                <a:cubicBezTo>
                  <a:pt x="0" y="319"/>
                  <a:pt x="15" y="333"/>
                  <a:pt x="33" y="333"/>
                </a:cubicBezTo>
                <a:lnTo>
                  <a:pt x="301" y="333"/>
                </a:lnTo>
                <a:cubicBezTo>
                  <a:pt x="319" y="333"/>
                  <a:pt x="333" y="319"/>
                  <a:pt x="333" y="301"/>
                </a:cubicBezTo>
                <a:lnTo>
                  <a:pt x="333" y="33"/>
                </a:lnTo>
                <a:cubicBezTo>
                  <a:pt x="333" y="15"/>
                  <a:pt x="319" y="0"/>
                  <a:pt x="30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id="{AEB004F4-B35E-4D36-97D7-493E69E56D2C}"/>
              </a:ext>
            </a:extLst>
          </p:cNvPr>
          <p:cNvSpPr>
            <a:spLocks noChangeAspect="1" noEditPoints="1"/>
          </p:cNvSpPr>
          <p:nvPr/>
        </p:nvSpPr>
        <p:spPr bwMode="auto">
          <a:xfrm>
            <a:off x="638176" y="1781175"/>
            <a:ext cx="201613" cy="260350"/>
          </a:xfrm>
          <a:custGeom>
            <a:avLst/>
            <a:gdLst>
              <a:gd name="T0" fmla="*/ 103 w 267"/>
              <a:gd name="T1" fmla="*/ 192 h 341"/>
              <a:gd name="T2" fmla="*/ 11 w 267"/>
              <a:gd name="T3" fmla="*/ 158 h 341"/>
              <a:gd name="T4" fmla="*/ 11 w 267"/>
              <a:gd name="T5" fmla="*/ 244 h 341"/>
              <a:gd name="T6" fmla="*/ 104 w 267"/>
              <a:gd name="T7" fmla="*/ 211 h 341"/>
              <a:gd name="T8" fmla="*/ 103 w 267"/>
              <a:gd name="T9" fmla="*/ 192 h 341"/>
              <a:gd name="T10" fmla="*/ 116 w 267"/>
              <a:gd name="T11" fmla="*/ 236 h 341"/>
              <a:gd name="T12" fmla="*/ 55 w 267"/>
              <a:gd name="T13" fmla="*/ 306 h 341"/>
              <a:gd name="T14" fmla="*/ 134 w 267"/>
              <a:gd name="T15" fmla="*/ 339 h 341"/>
              <a:gd name="T16" fmla="*/ 131 w 267"/>
              <a:gd name="T17" fmla="*/ 242 h 341"/>
              <a:gd name="T18" fmla="*/ 116 w 267"/>
              <a:gd name="T19" fmla="*/ 236 h 341"/>
              <a:gd name="T20" fmla="*/ 169 w 267"/>
              <a:gd name="T21" fmla="*/ 224 h 341"/>
              <a:gd name="T22" fmla="*/ 160 w 267"/>
              <a:gd name="T23" fmla="*/ 237 h 341"/>
              <a:gd name="T24" fmla="*/ 212 w 267"/>
              <a:gd name="T25" fmla="*/ 324 h 341"/>
              <a:gd name="T26" fmla="*/ 267 w 267"/>
              <a:gd name="T27" fmla="*/ 253 h 341"/>
              <a:gd name="T28" fmla="*/ 169 w 267"/>
              <a:gd name="T29" fmla="*/ 224 h 341"/>
              <a:gd name="T30" fmla="*/ 267 w 267"/>
              <a:gd name="T31" fmla="*/ 173 h 341"/>
              <a:gd name="T32" fmla="*/ 216 w 267"/>
              <a:gd name="T33" fmla="*/ 95 h 341"/>
              <a:gd name="T34" fmla="*/ 156 w 267"/>
              <a:gd name="T35" fmla="*/ 175 h 341"/>
              <a:gd name="T36" fmla="*/ 166 w 267"/>
              <a:gd name="T37" fmla="*/ 189 h 341"/>
              <a:gd name="T38" fmla="*/ 267 w 267"/>
              <a:gd name="T39" fmla="*/ 173 h 341"/>
              <a:gd name="T40" fmla="*/ 122 w 267"/>
              <a:gd name="T41" fmla="*/ 164 h 341"/>
              <a:gd name="T42" fmla="*/ 30 w 267"/>
              <a:gd name="T43" fmla="*/ 40 h 341"/>
              <a:gd name="T44" fmla="*/ 137 w 267"/>
              <a:gd name="T45" fmla="*/ 8 h 341"/>
              <a:gd name="T46" fmla="*/ 137 w 267"/>
              <a:gd name="T47" fmla="*/ 159 h 341"/>
              <a:gd name="T48" fmla="*/ 122 w 267"/>
              <a:gd name="T49" fmla="*/ 16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7" h="341">
                <a:moveTo>
                  <a:pt x="103" y="192"/>
                </a:moveTo>
                <a:lnTo>
                  <a:pt x="11" y="158"/>
                </a:lnTo>
                <a:cubicBezTo>
                  <a:pt x="1" y="185"/>
                  <a:pt x="0" y="213"/>
                  <a:pt x="11" y="244"/>
                </a:cubicBezTo>
                <a:lnTo>
                  <a:pt x="104" y="211"/>
                </a:lnTo>
                <a:cubicBezTo>
                  <a:pt x="111" y="203"/>
                  <a:pt x="108" y="197"/>
                  <a:pt x="103" y="192"/>
                </a:cubicBezTo>
                <a:close/>
                <a:moveTo>
                  <a:pt x="116" y="236"/>
                </a:moveTo>
                <a:lnTo>
                  <a:pt x="55" y="306"/>
                </a:lnTo>
                <a:cubicBezTo>
                  <a:pt x="73" y="333"/>
                  <a:pt x="101" y="341"/>
                  <a:pt x="134" y="339"/>
                </a:cubicBezTo>
                <a:lnTo>
                  <a:pt x="131" y="242"/>
                </a:lnTo>
                <a:cubicBezTo>
                  <a:pt x="129" y="235"/>
                  <a:pt x="123" y="235"/>
                  <a:pt x="116" y="236"/>
                </a:cubicBezTo>
                <a:close/>
                <a:moveTo>
                  <a:pt x="169" y="224"/>
                </a:moveTo>
                <a:cubicBezTo>
                  <a:pt x="162" y="226"/>
                  <a:pt x="159" y="230"/>
                  <a:pt x="160" y="237"/>
                </a:cubicBezTo>
                <a:lnTo>
                  <a:pt x="212" y="324"/>
                </a:lnTo>
                <a:cubicBezTo>
                  <a:pt x="234" y="314"/>
                  <a:pt x="257" y="289"/>
                  <a:pt x="267" y="253"/>
                </a:cubicBezTo>
                <a:lnTo>
                  <a:pt x="169" y="224"/>
                </a:lnTo>
                <a:close/>
                <a:moveTo>
                  <a:pt x="267" y="173"/>
                </a:moveTo>
                <a:cubicBezTo>
                  <a:pt x="260" y="134"/>
                  <a:pt x="237" y="108"/>
                  <a:pt x="216" y="95"/>
                </a:cubicBezTo>
                <a:lnTo>
                  <a:pt x="156" y="175"/>
                </a:lnTo>
                <a:cubicBezTo>
                  <a:pt x="156" y="183"/>
                  <a:pt x="160" y="187"/>
                  <a:pt x="166" y="189"/>
                </a:cubicBezTo>
                <a:lnTo>
                  <a:pt x="267" y="173"/>
                </a:lnTo>
                <a:close/>
                <a:moveTo>
                  <a:pt x="122" y="164"/>
                </a:moveTo>
                <a:lnTo>
                  <a:pt x="30" y="40"/>
                </a:lnTo>
                <a:cubicBezTo>
                  <a:pt x="57" y="16"/>
                  <a:pt x="87" y="0"/>
                  <a:pt x="137" y="8"/>
                </a:cubicBezTo>
                <a:lnTo>
                  <a:pt x="137" y="159"/>
                </a:lnTo>
                <a:cubicBezTo>
                  <a:pt x="137" y="167"/>
                  <a:pt x="127" y="168"/>
                  <a:pt x="122" y="16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id="{6156B728-2F2F-426D-8A46-1E3D3712C8F5}"/>
              </a:ext>
            </a:extLst>
          </p:cNvPr>
          <p:cNvSpPr>
            <a:spLocks noChangeAspect="1" noEditPoints="1"/>
          </p:cNvSpPr>
          <p:nvPr/>
        </p:nvSpPr>
        <p:spPr bwMode="auto">
          <a:xfrm>
            <a:off x="2647951" y="4443413"/>
            <a:ext cx="257175" cy="130175"/>
          </a:xfrm>
          <a:custGeom>
            <a:avLst/>
            <a:gdLst>
              <a:gd name="T0" fmla="*/ 255 w 340"/>
              <a:gd name="T1" fmla="*/ 118 h 170"/>
              <a:gd name="T2" fmla="*/ 238 w 340"/>
              <a:gd name="T3" fmla="*/ 136 h 170"/>
              <a:gd name="T4" fmla="*/ 222 w 340"/>
              <a:gd name="T5" fmla="*/ 118 h 170"/>
              <a:gd name="T6" fmla="*/ 222 w 340"/>
              <a:gd name="T7" fmla="*/ 118 h 170"/>
              <a:gd name="T8" fmla="*/ 238 w 340"/>
              <a:gd name="T9" fmla="*/ 100 h 170"/>
              <a:gd name="T10" fmla="*/ 255 w 340"/>
              <a:gd name="T11" fmla="*/ 118 h 170"/>
              <a:gd name="T12" fmla="*/ 138 w 340"/>
              <a:gd name="T13" fmla="*/ 118 h 170"/>
              <a:gd name="T14" fmla="*/ 122 w 340"/>
              <a:gd name="T15" fmla="*/ 136 h 170"/>
              <a:gd name="T16" fmla="*/ 105 w 340"/>
              <a:gd name="T17" fmla="*/ 118 h 170"/>
              <a:gd name="T18" fmla="*/ 105 w 340"/>
              <a:gd name="T19" fmla="*/ 118 h 170"/>
              <a:gd name="T20" fmla="*/ 122 w 340"/>
              <a:gd name="T21" fmla="*/ 100 h 170"/>
              <a:gd name="T22" fmla="*/ 138 w 340"/>
              <a:gd name="T23" fmla="*/ 118 h 170"/>
              <a:gd name="T24" fmla="*/ 325 w 340"/>
              <a:gd name="T25" fmla="*/ 6 h 170"/>
              <a:gd name="T26" fmla="*/ 293 w 340"/>
              <a:gd name="T27" fmla="*/ 15 h 170"/>
              <a:gd name="T28" fmla="*/ 267 w 340"/>
              <a:gd name="T29" fmla="*/ 62 h 170"/>
              <a:gd name="T30" fmla="*/ 73 w 340"/>
              <a:gd name="T31" fmla="*/ 62 h 170"/>
              <a:gd name="T32" fmla="*/ 47 w 340"/>
              <a:gd name="T33" fmla="*/ 15 h 170"/>
              <a:gd name="T34" fmla="*/ 15 w 340"/>
              <a:gd name="T35" fmla="*/ 6 h 170"/>
              <a:gd name="T36" fmla="*/ 6 w 340"/>
              <a:gd name="T37" fmla="*/ 39 h 170"/>
              <a:gd name="T38" fmla="*/ 38 w 340"/>
              <a:gd name="T39" fmla="*/ 96 h 170"/>
              <a:gd name="T40" fmla="*/ 14 w 340"/>
              <a:gd name="T41" fmla="*/ 170 h 170"/>
              <a:gd name="T42" fmla="*/ 325 w 340"/>
              <a:gd name="T43" fmla="*/ 170 h 170"/>
              <a:gd name="T44" fmla="*/ 301 w 340"/>
              <a:gd name="T45" fmla="*/ 96 h 170"/>
              <a:gd name="T46" fmla="*/ 333 w 340"/>
              <a:gd name="T47" fmla="*/ 39 h 170"/>
              <a:gd name="T48" fmla="*/ 325 w 340"/>
              <a:gd name="T49"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0" h="170">
                <a:moveTo>
                  <a:pt x="255" y="118"/>
                </a:moveTo>
                <a:cubicBezTo>
                  <a:pt x="255" y="128"/>
                  <a:pt x="248" y="136"/>
                  <a:pt x="238" y="136"/>
                </a:cubicBezTo>
                <a:cubicBezTo>
                  <a:pt x="229" y="136"/>
                  <a:pt x="222" y="128"/>
                  <a:pt x="222" y="118"/>
                </a:cubicBezTo>
                <a:lnTo>
                  <a:pt x="222" y="118"/>
                </a:lnTo>
                <a:cubicBezTo>
                  <a:pt x="222" y="108"/>
                  <a:pt x="228" y="100"/>
                  <a:pt x="238" y="100"/>
                </a:cubicBezTo>
                <a:cubicBezTo>
                  <a:pt x="248" y="100"/>
                  <a:pt x="255" y="108"/>
                  <a:pt x="255" y="118"/>
                </a:cubicBezTo>
                <a:close/>
                <a:moveTo>
                  <a:pt x="138" y="118"/>
                </a:moveTo>
                <a:cubicBezTo>
                  <a:pt x="138" y="128"/>
                  <a:pt x="132" y="136"/>
                  <a:pt x="122" y="136"/>
                </a:cubicBezTo>
                <a:cubicBezTo>
                  <a:pt x="112" y="136"/>
                  <a:pt x="105" y="128"/>
                  <a:pt x="105" y="118"/>
                </a:cubicBezTo>
                <a:lnTo>
                  <a:pt x="105" y="118"/>
                </a:lnTo>
                <a:cubicBezTo>
                  <a:pt x="105" y="108"/>
                  <a:pt x="112" y="100"/>
                  <a:pt x="122" y="100"/>
                </a:cubicBezTo>
                <a:cubicBezTo>
                  <a:pt x="131" y="100"/>
                  <a:pt x="138" y="108"/>
                  <a:pt x="138" y="118"/>
                </a:cubicBezTo>
                <a:close/>
                <a:moveTo>
                  <a:pt x="325" y="6"/>
                </a:moveTo>
                <a:cubicBezTo>
                  <a:pt x="313" y="0"/>
                  <a:pt x="299" y="3"/>
                  <a:pt x="293" y="15"/>
                </a:cubicBezTo>
                <a:lnTo>
                  <a:pt x="267" y="62"/>
                </a:lnTo>
                <a:cubicBezTo>
                  <a:pt x="216" y="26"/>
                  <a:pt x="120" y="28"/>
                  <a:pt x="73" y="62"/>
                </a:cubicBezTo>
                <a:lnTo>
                  <a:pt x="47" y="15"/>
                </a:lnTo>
                <a:cubicBezTo>
                  <a:pt x="40" y="3"/>
                  <a:pt x="26" y="0"/>
                  <a:pt x="15" y="6"/>
                </a:cubicBezTo>
                <a:cubicBezTo>
                  <a:pt x="4" y="13"/>
                  <a:pt x="0" y="27"/>
                  <a:pt x="6" y="39"/>
                </a:cubicBezTo>
                <a:lnTo>
                  <a:pt x="38" y="96"/>
                </a:lnTo>
                <a:cubicBezTo>
                  <a:pt x="23" y="118"/>
                  <a:pt x="15" y="136"/>
                  <a:pt x="14" y="170"/>
                </a:cubicBezTo>
                <a:lnTo>
                  <a:pt x="325" y="170"/>
                </a:lnTo>
                <a:cubicBezTo>
                  <a:pt x="325" y="136"/>
                  <a:pt x="316" y="118"/>
                  <a:pt x="301" y="96"/>
                </a:cubicBezTo>
                <a:lnTo>
                  <a:pt x="333" y="39"/>
                </a:lnTo>
                <a:cubicBezTo>
                  <a:pt x="340" y="27"/>
                  <a:pt x="336" y="13"/>
                  <a:pt x="325"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id="{CAB3DEC2-4B29-294B-8159-A062C9025571}"/>
              </a:ext>
            </a:extLst>
          </p:cNvPr>
          <p:cNvSpPr>
            <a:spLocks noChangeAspect="1"/>
          </p:cNvSpPr>
          <p:nvPr/>
        </p:nvSpPr>
        <p:spPr bwMode="auto">
          <a:xfrm>
            <a:off x="11059318" y="5056187"/>
            <a:ext cx="252413" cy="254000"/>
          </a:xfrm>
          <a:custGeom>
            <a:avLst/>
            <a:gdLst>
              <a:gd name="T0" fmla="*/ 179 w 333"/>
              <a:gd name="T1" fmla="*/ 335 h 335"/>
              <a:gd name="T2" fmla="*/ 333 w 333"/>
              <a:gd name="T3" fmla="*/ 0 h 335"/>
              <a:gd name="T4" fmla="*/ 0 w 333"/>
              <a:gd name="T5" fmla="*/ 155 h 335"/>
              <a:gd name="T6" fmla="*/ 165 w 333"/>
              <a:gd name="T7" fmla="*/ 167 h 335"/>
              <a:gd name="T8" fmla="*/ 179 w 333"/>
              <a:gd name="T9" fmla="*/ 335 h 335"/>
            </a:gdLst>
            <a:ahLst/>
            <a:cxnLst>
              <a:cxn ang="0">
                <a:pos x="T0" y="T1"/>
              </a:cxn>
              <a:cxn ang="0">
                <a:pos x="T2" y="T3"/>
              </a:cxn>
              <a:cxn ang="0">
                <a:pos x="T4" y="T5"/>
              </a:cxn>
              <a:cxn ang="0">
                <a:pos x="T6" y="T7"/>
              </a:cxn>
              <a:cxn ang="0">
                <a:pos x="T8" y="T9"/>
              </a:cxn>
            </a:cxnLst>
            <a:rect l="0" t="0" r="r" b="b"/>
            <a:pathLst>
              <a:path w="333" h="335">
                <a:moveTo>
                  <a:pt x="179" y="335"/>
                </a:moveTo>
                <a:lnTo>
                  <a:pt x="333" y="0"/>
                </a:lnTo>
                <a:lnTo>
                  <a:pt x="0" y="155"/>
                </a:lnTo>
                <a:lnTo>
                  <a:pt x="165" y="167"/>
                </a:lnTo>
                <a:lnTo>
                  <a:pt x="179" y="3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id="{FA2249C6-B622-4F47-BA1C-9CE5C996779A}"/>
              </a:ext>
            </a:extLst>
          </p:cNvPr>
          <p:cNvSpPr>
            <a:spLocks noChangeAspect="1" noEditPoints="1"/>
          </p:cNvSpPr>
          <p:nvPr/>
        </p:nvSpPr>
        <p:spPr bwMode="auto">
          <a:xfrm>
            <a:off x="10556080" y="5056187"/>
            <a:ext cx="252413" cy="254000"/>
          </a:xfrm>
          <a:custGeom>
            <a:avLst/>
            <a:gdLst>
              <a:gd name="T0" fmla="*/ 169 w 333"/>
              <a:gd name="T1" fmla="*/ 277 h 335"/>
              <a:gd name="T2" fmla="*/ 143 w 333"/>
              <a:gd name="T3" fmla="*/ 249 h 335"/>
              <a:gd name="T4" fmla="*/ 195 w 333"/>
              <a:gd name="T5" fmla="*/ 138 h 335"/>
              <a:gd name="T6" fmla="*/ 85 w 333"/>
              <a:gd name="T7" fmla="*/ 190 h 335"/>
              <a:gd name="T8" fmla="*/ 58 w 333"/>
              <a:gd name="T9" fmla="*/ 165 h 335"/>
              <a:gd name="T10" fmla="*/ 266 w 333"/>
              <a:gd name="T11" fmla="*/ 69 h 335"/>
              <a:gd name="T12" fmla="*/ 169 w 333"/>
              <a:gd name="T13" fmla="*/ 277 h 335"/>
              <a:gd name="T14" fmla="*/ 0 w 333"/>
              <a:gd name="T15" fmla="*/ 155 h 335"/>
              <a:gd name="T16" fmla="*/ 180 w 333"/>
              <a:gd name="T17" fmla="*/ 335 h 335"/>
              <a:gd name="T18" fmla="*/ 333 w 333"/>
              <a:gd name="T19" fmla="*/ 0 h 335"/>
              <a:gd name="T20" fmla="*/ 0 w 333"/>
              <a:gd name="T21" fmla="*/ 15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3" h="335">
                <a:moveTo>
                  <a:pt x="169" y="277"/>
                </a:moveTo>
                <a:lnTo>
                  <a:pt x="143" y="249"/>
                </a:lnTo>
                <a:lnTo>
                  <a:pt x="195" y="138"/>
                </a:lnTo>
                <a:lnTo>
                  <a:pt x="85" y="190"/>
                </a:lnTo>
                <a:lnTo>
                  <a:pt x="58" y="165"/>
                </a:lnTo>
                <a:lnTo>
                  <a:pt x="266" y="69"/>
                </a:lnTo>
                <a:lnTo>
                  <a:pt x="169" y="277"/>
                </a:lnTo>
                <a:close/>
                <a:moveTo>
                  <a:pt x="0" y="155"/>
                </a:moveTo>
                <a:lnTo>
                  <a:pt x="180" y="335"/>
                </a:lnTo>
                <a:lnTo>
                  <a:pt x="333" y="0"/>
                </a:lnTo>
                <a:lnTo>
                  <a:pt x="0" y="1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a:extLst>
              <a:ext uri="{FF2B5EF4-FFF2-40B4-BE49-F238E27FC236}">
                <a16:creationId xmlns:a16="http://schemas.microsoft.com/office/drawing/2014/main" id="{F6B371F2-9B97-2042-BD4C-3361F8370002}"/>
              </a:ext>
            </a:extLst>
          </p:cNvPr>
          <p:cNvSpPr>
            <a:spLocks noChangeAspect="1"/>
          </p:cNvSpPr>
          <p:nvPr/>
        </p:nvSpPr>
        <p:spPr bwMode="auto">
          <a:xfrm>
            <a:off x="10052843" y="5056187"/>
            <a:ext cx="257175" cy="252413"/>
          </a:xfrm>
          <a:custGeom>
            <a:avLst/>
            <a:gdLst>
              <a:gd name="T0" fmla="*/ 300 w 341"/>
              <a:gd name="T1" fmla="*/ 67 h 333"/>
              <a:gd name="T2" fmla="*/ 267 w 341"/>
              <a:gd name="T3" fmla="*/ 33 h 333"/>
              <a:gd name="T4" fmla="*/ 167 w 341"/>
              <a:gd name="T5" fmla="*/ 0 h 333"/>
              <a:gd name="T6" fmla="*/ 67 w 341"/>
              <a:gd name="T7" fmla="*/ 33 h 333"/>
              <a:gd name="T8" fmla="*/ 4 w 341"/>
              <a:gd name="T9" fmla="*/ 133 h 333"/>
              <a:gd name="T10" fmla="*/ 217 w 341"/>
              <a:gd name="T11" fmla="*/ 133 h 333"/>
              <a:gd name="T12" fmla="*/ 184 w 341"/>
              <a:gd name="T13" fmla="*/ 233 h 333"/>
              <a:gd name="T14" fmla="*/ 0 w 341"/>
              <a:gd name="T15" fmla="*/ 233 h 333"/>
              <a:gd name="T16" fmla="*/ 0 w 341"/>
              <a:gd name="T17" fmla="*/ 264 h 333"/>
              <a:gd name="T18" fmla="*/ 67 w 341"/>
              <a:gd name="T19" fmla="*/ 333 h 333"/>
              <a:gd name="T20" fmla="*/ 267 w 341"/>
              <a:gd name="T21" fmla="*/ 333 h 333"/>
              <a:gd name="T22" fmla="*/ 334 w 341"/>
              <a:gd name="T23" fmla="*/ 264 h 333"/>
              <a:gd name="T24" fmla="*/ 300 w 341"/>
              <a:gd name="T25"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1" h="333">
                <a:moveTo>
                  <a:pt x="300" y="67"/>
                </a:moveTo>
                <a:cubicBezTo>
                  <a:pt x="291" y="54"/>
                  <a:pt x="279" y="43"/>
                  <a:pt x="267" y="33"/>
                </a:cubicBezTo>
                <a:cubicBezTo>
                  <a:pt x="239" y="12"/>
                  <a:pt x="204" y="0"/>
                  <a:pt x="167" y="0"/>
                </a:cubicBezTo>
                <a:cubicBezTo>
                  <a:pt x="130" y="0"/>
                  <a:pt x="95" y="12"/>
                  <a:pt x="67" y="33"/>
                </a:cubicBezTo>
                <a:cubicBezTo>
                  <a:pt x="47" y="48"/>
                  <a:pt x="12" y="87"/>
                  <a:pt x="4" y="133"/>
                </a:cubicBezTo>
                <a:lnTo>
                  <a:pt x="217" y="133"/>
                </a:lnTo>
                <a:lnTo>
                  <a:pt x="184" y="233"/>
                </a:lnTo>
                <a:lnTo>
                  <a:pt x="0" y="233"/>
                </a:lnTo>
                <a:lnTo>
                  <a:pt x="0" y="264"/>
                </a:lnTo>
                <a:cubicBezTo>
                  <a:pt x="0" y="301"/>
                  <a:pt x="30" y="333"/>
                  <a:pt x="67" y="333"/>
                </a:cubicBezTo>
                <a:lnTo>
                  <a:pt x="267" y="333"/>
                </a:lnTo>
                <a:cubicBezTo>
                  <a:pt x="304" y="333"/>
                  <a:pt x="334" y="301"/>
                  <a:pt x="334" y="264"/>
                </a:cubicBezTo>
                <a:cubicBezTo>
                  <a:pt x="334" y="166"/>
                  <a:pt x="341" y="122"/>
                  <a:pt x="300"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a:extLst>
              <a:ext uri="{FF2B5EF4-FFF2-40B4-BE49-F238E27FC236}">
                <a16:creationId xmlns:a16="http://schemas.microsoft.com/office/drawing/2014/main" id="{6FCD70D7-8526-784C-B996-F530094C992E}"/>
              </a:ext>
            </a:extLst>
          </p:cNvPr>
          <p:cNvSpPr>
            <a:spLocks noChangeAspect="1"/>
          </p:cNvSpPr>
          <p:nvPr/>
        </p:nvSpPr>
        <p:spPr bwMode="auto">
          <a:xfrm>
            <a:off x="9551193" y="5056187"/>
            <a:ext cx="250825" cy="252413"/>
          </a:xfrm>
          <a:custGeom>
            <a:avLst/>
            <a:gdLst>
              <a:gd name="T0" fmla="*/ 300 w 333"/>
              <a:gd name="T1" fmla="*/ 67 h 333"/>
              <a:gd name="T2" fmla="*/ 266 w 333"/>
              <a:gd name="T3" fmla="*/ 33 h 333"/>
              <a:gd name="T4" fmla="*/ 166 w 333"/>
              <a:gd name="T5" fmla="*/ 0 h 333"/>
              <a:gd name="T6" fmla="*/ 67 w 333"/>
              <a:gd name="T7" fmla="*/ 33 h 333"/>
              <a:gd name="T8" fmla="*/ 4 w 333"/>
              <a:gd name="T9" fmla="*/ 133 h 333"/>
              <a:gd name="T10" fmla="*/ 170 w 333"/>
              <a:gd name="T11" fmla="*/ 133 h 333"/>
              <a:gd name="T12" fmla="*/ 202 w 333"/>
              <a:gd name="T13" fmla="*/ 176 h 333"/>
              <a:gd name="T14" fmla="*/ 191 w 333"/>
              <a:gd name="T15" fmla="*/ 210 h 333"/>
              <a:gd name="T16" fmla="*/ 159 w 333"/>
              <a:gd name="T17" fmla="*/ 233 h 333"/>
              <a:gd name="T18" fmla="*/ 0 w 333"/>
              <a:gd name="T19" fmla="*/ 233 h 333"/>
              <a:gd name="T20" fmla="*/ 0 w 333"/>
              <a:gd name="T21" fmla="*/ 264 h 333"/>
              <a:gd name="T22" fmla="*/ 66 w 333"/>
              <a:gd name="T23" fmla="*/ 333 h 333"/>
              <a:gd name="T24" fmla="*/ 266 w 333"/>
              <a:gd name="T25" fmla="*/ 333 h 333"/>
              <a:gd name="T26" fmla="*/ 333 w 333"/>
              <a:gd name="T27" fmla="*/ 264 h 333"/>
              <a:gd name="T28" fmla="*/ 333 w 333"/>
              <a:gd name="T29" fmla="*/ 167 h 333"/>
              <a:gd name="T30" fmla="*/ 300 w 333"/>
              <a:gd name="T31"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3" h="333">
                <a:moveTo>
                  <a:pt x="300" y="67"/>
                </a:moveTo>
                <a:cubicBezTo>
                  <a:pt x="290" y="54"/>
                  <a:pt x="279" y="43"/>
                  <a:pt x="266" y="33"/>
                </a:cubicBezTo>
                <a:cubicBezTo>
                  <a:pt x="238" y="12"/>
                  <a:pt x="204" y="0"/>
                  <a:pt x="166" y="0"/>
                </a:cubicBezTo>
                <a:cubicBezTo>
                  <a:pt x="129" y="0"/>
                  <a:pt x="94" y="12"/>
                  <a:pt x="67" y="33"/>
                </a:cubicBezTo>
                <a:cubicBezTo>
                  <a:pt x="31" y="60"/>
                  <a:pt x="16" y="95"/>
                  <a:pt x="4" y="133"/>
                </a:cubicBezTo>
                <a:lnTo>
                  <a:pt x="170" y="133"/>
                </a:lnTo>
                <a:cubicBezTo>
                  <a:pt x="193" y="133"/>
                  <a:pt x="209" y="154"/>
                  <a:pt x="202" y="176"/>
                </a:cubicBezTo>
                <a:lnTo>
                  <a:pt x="191" y="210"/>
                </a:lnTo>
                <a:cubicBezTo>
                  <a:pt x="186" y="223"/>
                  <a:pt x="173" y="233"/>
                  <a:pt x="159" y="233"/>
                </a:cubicBezTo>
                <a:lnTo>
                  <a:pt x="0" y="233"/>
                </a:lnTo>
                <a:lnTo>
                  <a:pt x="0" y="264"/>
                </a:lnTo>
                <a:cubicBezTo>
                  <a:pt x="0" y="301"/>
                  <a:pt x="30" y="333"/>
                  <a:pt x="66" y="333"/>
                </a:cubicBezTo>
                <a:lnTo>
                  <a:pt x="266" y="333"/>
                </a:lnTo>
                <a:cubicBezTo>
                  <a:pt x="303" y="333"/>
                  <a:pt x="333" y="301"/>
                  <a:pt x="333" y="264"/>
                </a:cubicBezTo>
                <a:lnTo>
                  <a:pt x="333" y="167"/>
                </a:lnTo>
                <a:cubicBezTo>
                  <a:pt x="333" y="129"/>
                  <a:pt x="320" y="95"/>
                  <a:pt x="300"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id="{11455E2F-1775-DC4B-B26C-AE8C087358A6}"/>
              </a:ext>
            </a:extLst>
          </p:cNvPr>
          <p:cNvSpPr>
            <a:spLocks noChangeAspect="1" noEditPoints="1"/>
          </p:cNvSpPr>
          <p:nvPr/>
        </p:nvSpPr>
        <p:spPr bwMode="auto">
          <a:xfrm>
            <a:off x="9047955" y="5056187"/>
            <a:ext cx="250825" cy="252413"/>
          </a:xfrm>
          <a:custGeom>
            <a:avLst/>
            <a:gdLst>
              <a:gd name="T0" fmla="*/ 300 w 333"/>
              <a:gd name="T1" fmla="*/ 264 h 333"/>
              <a:gd name="T2" fmla="*/ 267 w 333"/>
              <a:gd name="T3" fmla="*/ 300 h 333"/>
              <a:gd name="T4" fmla="*/ 67 w 333"/>
              <a:gd name="T5" fmla="*/ 300 h 333"/>
              <a:gd name="T6" fmla="*/ 64 w 333"/>
              <a:gd name="T7" fmla="*/ 300 h 333"/>
              <a:gd name="T8" fmla="*/ 33 w 333"/>
              <a:gd name="T9" fmla="*/ 266 h 333"/>
              <a:gd name="T10" fmla="*/ 33 w 333"/>
              <a:gd name="T11" fmla="*/ 233 h 333"/>
              <a:gd name="T12" fmla="*/ 183 w 333"/>
              <a:gd name="T13" fmla="*/ 233 h 333"/>
              <a:gd name="T14" fmla="*/ 217 w 333"/>
              <a:gd name="T15" fmla="*/ 133 h 333"/>
              <a:gd name="T16" fmla="*/ 39 w 333"/>
              <a:gd name="T17" fmla="*/ 133 h 333"/>
              <a:gd name="T18" fmla="*/ 158 w 333"/>
              <a:gd name="T19" fmla="*/ 35 h 333"/>
              <a:gd name="T20" fmla="*/ 300 w 333"/>
              <a:gd name="T21" fmla="*/ 167 h 333"/>
              <a:gd name="T22" fmla="*/ 300 w 333"/>
              <a:gd name="T23" fmla="*/ 264 h 333"/>
              <a:gd name="T24" fmla="*/ 167 w 333"/>
              <a:gd name="T25" fmla="*/ 0 h 333"/>
              <a:gd name="T26" fmla="*/ 67 w 333"/>
              <a:gd name="T27" fmla="*/ 33 h 333"/>
              <a:gd name="T28" fmla="*/ 0 w 333"/>
              <a:gd name="T29" fmla="*/ 167 h 333"/>
              <a:gd name="T30" fmla="*/ 0 w 333"/>
              <a:gd name="T31" fmla="*/ 264 h 333"/>
              <a:gd name="T32" fmla="*/ 67 w 333"/>
              <a:gd name="T33" fmla="*/ 333 h 333"/>
              <a:gd name="T34" fmla="*/ 267 w 333"/>
              <a:gd name="T35" fmla="*/ 333 h 333"/>
              <a:gd name="T36" fmla="*/ 333 w 333"/>
              <a:gd name="T37" fmla="*/ 264 h 333"/>
              <a:gd name="T38" fmla="*/ 333 w 333"/>
              <a:gd name="T39" fmla="*/ 167 h 333"/>
              <a:gd name="T40" fmla="*/ 167 w 333"/>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3" h="333">
                <a:moveTo>
                  <a:pt x="300" y="264"/>
                </a:moveTo>
                <a:cubicBezTo>
                  <a:pt x="300" y="282"/>
                  <a:pt x="285" y="300"/>
                  <a:pt x="267" y="300"/>
                </a:cubicBezTo>
                <a:lnTo>
                  <a:pt x="67" y="300"/>
                </a:lnTo>
                <a:lnTo>
                  <a:pt x="64" y="300"/>
                </a:lnTo>
                <a:cubicBezTo>
                  <a:pt x="47" y="300"/>
                  <a:pt x="33" y="283"/>
                  <a:pt x="33" y="266"/>
                </a:cubicBezTo>
                <a:lnTo>
                  <a:pt x="33" y="233"/>
                </a:lnTo>
                <a:lnTo>
                  <a:pt x="183" y="233"/>
                </a:lnTo>
                <a:lnTo>
                  <a:pt x="217" y="133"/>
                </a:lnTo>
                <a:lnTo>
                  <a:pt x="39" y="133"/>
                </a:lnTo>
                <a:cubicBezTo>
                  <a:pt x="55" y="83"/>
                  <a:pt x="101" y="39"/>
                  <a:pt x="158" y="35"/>
                </a:cubicBezTo>
                <a:cubicBezTo>
                  <a:pt x="235" y="30"/>
                  <a:pt x="300" y="90"/>
                  <a:pt x="300" y="167"/>
                </a:cubicBezTo>
                <a:lnTo>
                  <a:pt x="300" y="264"/>
                </a:lnTo>
                <a:close/>
                <a:moveTo>
                  <a:pt x="167" y="0"/>
                </a:moveTo>
                <a:cubicBezTo>
                  <a:pt x="129" y="0"/>
                  <a:pt x="95" y="13"/>
                  <a:pt x="67" y="33"/>
                </a:cubicBezTo>
                <a:cubicBezTo>
                  <a:pt x="26" y="64"/>
                  <a:pt x="0" y="113"/>
                  <a:pt x="0" y="167"/>
                </a:cubicBezTo>
                <a:lnTo>
                  <a:pt x="0" y="264"/>
                </a:lnTo>
                <a:cubicBezTo>
                  <a:pt x="0" y="301"/>
                  <a:pt x="30" y="333"/>
                  <a:pt x="67" y="333"/>
                </a:cubicBezTo>
                <a:lnTo>
                  <a:pt x="267" y="333"/>
                </a:lnTo>
                <a:cubicBezTo>
                  <a:pt x="303" y="333"/>
                  <a:pt x="333" y="301"/>
                  <a:pt x="333" y="264"/>
                </a:cubicBezTo>
                <a:lnTo>
                  <a:pt x="333" y="167"/>
                </a:lnTo>
                <a:cubicBezTo>
                  <a:pt x="333" y="75"/>
                  <a:pt x="258"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a:extLst>
              <a:ext uri="{FF2B5EF4-FFF2-40B4-BE49-F238E27FC236}">
                <a16:creationId xmlns:a16="http://schemas.microsoft.com/office/drawing/2014/main" id="{59DBEAA1-8D57-1845-A2E2-EE56DDE3F4E3}"/>
              </a:ext>
            </a:extLst>
          </p:cNvPr>
          <p:cNvSpPr>
            <a:spLocks noChangeAspect="1" noEditPoints="1"/>
          </p:cNvSpPr>
          <p:nvPr/>
        </p:nvSpPr>
        <p:spPr bwMode="auto">
          <a:xfrm>
            <a:off x="8544718" y="5056187"/>
            <a:ext cx="252413" cy="252413"/>
          </a:xfrm>
          <a:custGeom>
            <a:avLst/>
            <a:gdLst>
              <a:gd name="T0" fmla="*/ 300 w 334"/>
              <a:gd name="T1" fmla="*/ 264 h 333"/>
              <a:gd name="T2" fmla="*/ 266 w 334"/>
              <a:gd name="T3" fmla="*/ 300 h 333"/>
              <a:gd name="T4" fmla="*/ 67 w 334"/>
              <a:gd name="T5" fmla="*/ 300 h 333"/>
              <a:gd name="T6" fmla="*/ 65 w 334"/>
              <a:gd name="T7" fmla="*/ 300 h 333"/>
              <a:gd name="T8" fmla="*/ 34 w 334"/>
              <a:gd name="T9" fmla="*/ 268 h 333"/>
              <a:gd name="T10" fmla="*/ 34 w 334"/>
              <a:gd name="T11" fmla="*/ 233 h 333"/>
              <a:gd name="T12" fmla="*/ 160 w 334"/>
              <a:gd name="T13" fmla="*/ 233 h 333"/>
              <a:gd name="T14" fmla="*/ 191 w 334"/>
              <a:gd name="T15" fmla="*/ 210 h 333"/>
              <a:gd name="T16" fmla="*/ 202 w 334"/>
              <a:gd name="T17" fmla="*/ 177 h 333"/>
              <a:gd name="T18" fmla="*/ 171 w 334"/>
              <a:gd name="T19" fmla="*/ 133 h 333"/>
              <a:gd name="T20" fmla="*/ 40 w 334"/>
              <a:gd name="T21" fmla="*/ 133 h 333"/>
              <a:gd name="T22" fmla="*/ 158 w 334"/>
              <a:gd name="T23" fmla="*/ 35 h 333"/>
              <a:gd name="T24" fmla="*/ 300 w 334"/>
              <a:gd name="T25" fmla="*/ 167 h 333"/>
              <a:gd name="T26" fmla="*/ 300 w 334"/>
              <a:gd name="T27" fmla="*/ 264 h 333"/>
              <a:gd name="T28" fmla="*/ 300 w 334"/>
              <a:gd name="T29" fmla="*/ 67 h 333"/>
              <a:gd name="T30" fmla="*/ 267 w 334"/>
              <a:gd name="T31" fmla="*/ 33 h 333"/>
              <a:gd name="T32" fmla="*/ 167 w 334"/>
              <a:gd name="T33" fmla="*/ 0 h 333"/>
              <a:gd name="T34" fmla="*/ 67 w 334"/>
              <a:gd name="T35" fmla="*/ 33 h 333"/>
              <a:gd name="T36" fmla="*/ 34 w 334"/>
              <a:gd name="T37" fmla="*/ 67 h 333"/>
              <a:gd name="T38" fmla="*/ 0 w 334"/>
              <a:gd name="T39" fmla="*/ 167 h 333"/>
              <a:gd name="T40" fmla="*/ 0 w 334"/>
              <a:gd name="T41" fmla="*/ 264 h 333"/>
              <a:gd name="T42" fmla="*/ 67 w 334"/>
              <a:gd name="T43" fmla="*/ 333 h 333"/>
              <a:gd name="T44" fmla="*/ 167 w 334"/>
              <a:gd name="T45" fmla="*/ 333 h 333"/>
              <a:gd name="T46" fmla="*/ 267 w 334"/>
              <a:gd name="T47" fmla="*/ 333 h 333"/>
              <a:gd name="T48" fmla="*/ 334 w 334"/>
              <a:gd name="T49" fmla="*/ 264 h 333"/>
              <a:gd name="T50" fmla="*/ 334 w 334"/>
              <a:gd name="T51" fmla="*/ 167 h 333"/>
              <a:gd name="T52" fmla="*/ 300 w 334"/>
              <a:gd name="T53"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4" h="333">
                <a:moveTo>
                  <a:pt x="300" y="264"/>
                </a:moveTo>
                <a:cubicBezTo>
                  <a:pt x="300" y="283"/>
                  <a:pt x="285" y="300"/>
                  <a:pt x="266" y="300"/>
                </a:cubicBezTo>
                <a:lnTo>
                  <a:pt x="67" y="300"/>
                </a:lnTo>
                <a:lnTo>
                  <a:pt x="65" y="300"/>
                </a:lnTo>
                <a:cubicBezTo>
                  <a:pt x="47" y="300"/>
                  <a:pt x="34" y="285"/>
                  <a:pt x="34" y="268"/>
                </a:cubicBezTo>
                <a:lnTo>
                  <a:pt x="34" y="233"/>
                </a:lnTo>
                <a:lnTo>
                  <a:pt x="160" y="233"/>
                </a:lnTo>
                <a:cubicBezTo>
                  <a:pt x="174" y="233"/>
                  <a:pt x="187" y="223"/>
                  <a:pt x="191" y="210"/>
                </a:cubicBezTo>
                <a:lnTo>
                  <a:pt x="202" y="177"/>
                </a:lnTo>
                <a:cubicBezTo>
                  <a:pt x="210" y="155"/>
                  <a:pt x="193" y="133"/>
                  <a:pt x="171" y="133"/>
                </a:cubicBezTo>
                <a:lnTo>
                  <a:pt x="40" y="133"/>
                </a:lnTo>
                <a:cubicBezTo>
                  <a:pt x="56" y="83"/>
                  <a:pt x="101" y="39"/>
                  <a:pt x="158" y="35"/>
                </a:cubicBezTo>
                <a:cubicBezTo>
                  <a:pt x="235" y="30"/>
                  <a:pt x="300" y="90"/>
                  <a:pt x="300" y="167"/>
                </a:cubicBezTo>
                <a:lnTo>
                  <a:pt x="300" y="264"/>
                </a:lnTo>
                <a:close/>
                <a:moveTo>
                  <a:pt x="300" y="67"/>
                </a:moveTo>
                <a:cubicBezTo>
                  <a:pt x="291" y="54"/>
                  <a:pt x="279" y="43"/>
                  <a:pt x="267" y="33"/>
                </a:cubicBezTo>
                <a:cubicBezTo>
                  <a:pt x="239" y="13"/>
                  <a:pt x="204" y="0"/>
                  <a:pt x="167" y="0"/>
                </a:cubicBezTo>
                <a:cubicBezTo>
                  <a:pt x="130" y="0"/>
                  <a:pt x="95" y="13"/>
                  <a:pt x="67" y="33"/>
                </a:cubicBezTo>
                <a:cubicBezTo>
                  <a:pt x="55" y="43"/>
                  <a:pt x="43" y="54"/>
                  <a:pt x="34" y="67"/>
                </a:cubicBezTo>
                <a:cubicBezTo>
                  <a:pt x="13" y="95"/>
                  <a:pt x="0" y="129"/>
                  <a:pt x="0" y="167"/>
                </a:cubicBezTo>
                <a:lnTo>
                  <a:pt x="0" y="264"/>
                </a:lnTo>
                <a:cubicBezTo>
                  <a:pt x="0" y="301"/>
                  <a:pt x="30" y="333"/>
                  <a:pt x="67" y="333"/>
                </a:cubicBezTo>
                <a:lnTo>
                  <a:pt x="167" y="333"/>
                </a:lnTo>
                <a:lnTo>
                  <a:pt x="267" y="333"/>
                </a:lnTo>
                <a:cubicBezTo>
                  <a:pt x="304" y="333"/>
                  <a:pt x="334" y="301"/>
                  <a:pt x="334" y="264"/>
                </a:cubicBezTo>
                <a:lnTo>
                  <a:pt x="334" y="167"/>
                </a:lnTo>
                <a:cubicBezTo>
                  <a:pt x="334" y="129"/>
                  <a:pt x="321" y="95"/>
                  <a:pt x="300"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7">
            <a:extLst>
              <a:ext uri="{FF2B5EF4-FFF2-40B4-BE49-F238E27FC236}">
                <a16:creationId xmlns:a16="http://schemas.microsoft.com/office/drawing/2014/main" id="{B32F052C-C5A3-574E-B4AD-81D144A17306}"/>
              </a:ext>
            </a:extLst>
          </p:cNvPr>
          <p:cNvSpPr>
            <a:spLocks noChangeAspect="1" noEditPoints="1"/>
          </p:cNvSpPr>
          <p:nvPr/>
        </p:nvSpPr>
        <p:spPr bwMode="auto">
          <a:xfrm>
            <a:off x="8043068" y="5056187"/>
            <a:ext cx="174625" cy="252413"/>
          </a:xfrm>
          <a:custGeom>
            <a:avLst/>
            <a:gdLst>
              <a:gd name="T0" fmla="*/ 150 w 233"/>
              <a:gd name="T1" fmla="*/ 317 h 333"/>
              <a:gd name="T2" fmla="*/ 133 w 233"/>
              <a:gd name="T3" fmla="*/ 300 h 333"/>
              <a:gd name="T4" fmla="*/ 100 w 233"/>
              <a:gd name="T5" fmla="*/ 300 h 333"/>
              <a:gd name="T6" fmla="*/ 83 w 233"/>
              <a:gd name="T7" fmla="*/ 317 h 333"/>
              <a:gd name="T8" fmla="*/ 100 w 233"/>
              <a:gd name="T9" fmla="*/ 333 h 333"/>
              <a:gd name="T10" fmla="*/ 133 w 233"/>
              <a:gd name="T11" fmla="*/ 333 h 333"/>
              <a:gd name="T12" fmla="*/ 150 w 233"/>
              <a:gd name="T13" fmla="*/ 317 h 333"/>
              <a:gd name="T14" fmla="*/ 233 w 233"/>
              <a:gd name="T15" fmla="*/ 97 h 333"/>
              <a:gd name="T16" fmla="*/ 148 w 233"/>
              <a:gd name="T17" fmla="*/ 253 h 333"/>
              <a:gd name="T18" fmla="*/ 132 w 233"/>
              <a:gd name="T19" fmla="*/ 267 h 333"/>
              <a:gd name="T20" fmla="*/ 96 w 233"/>
              <a:gd name="T21" fmla="*/ 267 h 333"/>
              <a:gd name="T22" fmla="*/ 79 w 233"/>
              <a:gd name="T23" fmla="*/ 253 h 333"/>
              <a:gd name="T24" fmla="*/ 0 w 233"/>
              <a:gd name="T25" fmla="*/ 97 h 333"/>
              <a:gd name="T26" fmla="*/ 114 w 233"/>
              <a:gd name="T27" fmla="*/ 0 h 333"/>
              <a:gd name="T28" fmla="*/ 233 w 233"/>
              <a:gd name="T29" fmla="*/ 9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333">
                <a:moveTo>
                  <a:pt x="150" y="317"/>
                </a:moveTo>
                <a:cubicBezTo>
                  <a:pt x="150" y="307"/>
                  <a:pt x="142" y="300"/>
                  <a:pt x="133" y="300"/>
                </a:cubicBezTo>
                <a:lnTo>
                  <a:pt x="100" y="300"/>
                </a:lnTo>
                <a:cubicBezTo>
                  <a:pt x="90" y="300"/>
                  <a:pt x="83" y="307"/>
                  <a:pt x="83" y="317"/>
                </a:cubicBezTo>
                <a:cubicBezTo>
                  <a:pt x="83" y="326"/>
                  <a:pt x="90" y="333"/>
                  <a:pt x="100" y="333"/>
                </a:cubicBezTo>
                <a:lnTo>
                  <a:pt x="133" y="333"/>
                </a:lnTo>
                <a:cubicBezTo>
                  <a:pt x="142" y="333"/>
                  <a:pt x="150" y="326"/>
                  <a:pt x="150" y="317"/>
                </a:cubicBezTo>
                <a:close/>
                <a:moveTo>
                  <a:pt x="233" y="97"/>
                </a:moveTo>
                <a:cubicBezTo>
                  <a:pt x="233" y="187"/>
                  <a:pt x="159" y="184"/>
                  <a:pt x="148" y="253"/>
                </a:cubicBezTo>
                <a:cubicBezTo>
                  <a:pt x="147" y="261"/>
                  <a:pt x="140" y="267"/>
                  <a:pt x="132" y="267"/>
                </a:cubicBezTo>
                <a:lnTo>
                  <a:pt x="96" y="267"/>
                </a:lnTo>
                <a:cubicBezTo>
                  <a:pt x="87" y="267"/>
                  <a:pt x="81" y="261"/>
                  <a:pt x="79" y="253"/>
                </a:cubicBezTo>
                <a:cubicBezTo>
                  <a:pt x="69" y="184"/>
                  <a:pt x="0" y="187"/>
                  <a:pt x="0" y="97"/>
                </a:cubicBezTo>
                <a:cubicBezTo>
                  <a:pt x="0" y="26"/>
                  <a:pt x="59" y="0"/>
                  <a:pt x="114" y="0"/>
                </a:cubicBezTo>
                <a:cubicBezTo>
                  <a:pt x="169" y="0"/>
                  <a:pt x="233" y="26"/>
                  <a:pt x="233" y="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id="{663CE79B-48C3-6B49-BE08-51FE32B83A83}"/>
              </a:ext>
            </a:extLst>
          </p:cNvPr>
          <p:cNvSpPr>
            <a:spLocks noChangeAspect="1" noEditPoints="1"/>
          </p:cNvSpPr>
          <p:nvPr/>
        </p:nvSpPr>
        <p:spPr bwMode="auto">
          <a:xfrm>
            <a:off x="7539830" y="5056187"/>
            <a:ext cx="150813" cy="252413"/>
          </a:xfrm>
          <a:custGeom>
            <a:avLst/>
            <a:gdLst>
              <a:gd name="T0" fmla="*/ 83 w 200"/>
              <a:gd name="T1" fmla="*/ 267 h 333"/>
              <a:gd name="T2" fmla="*/ 117 w 200"/>
              <a:gd name="T3" fmla="*/ 267 h 333"/>
              <a:gd name="T4" fmla="*/ 117 w 200"/>
              <a:gd name="T5" fmla="*/ 283 h 333"/>
              <a:gd name="T6" fmla="*/ 100 w 200"/>
              <a:gd name="T7" fmla="*/ 300 h 333"/>
              <a:gd name="T8" fmla="*/ 83 w 200"/>
              <a:gd name="T9" fmla="*/ 283 h 333"/>
              <a:gd name="T10" fmla="*/ 83 w 200"/>
              <a:gd name="T11" fmla="*/ 267 h 333"/>
              <a:gd name="T12" fmla="*/ 83 w 200"/>
              <a:gd name="T13" fmla="*/ 333 h 333"/>
              <a:gd name="T14" fmla="*/ 117 w 200"/>
              <a:gd name="T15" fmla="*/ 333 h 333"/>
              <a:gd name="T16" fmla="*/ 150 w 200"/>
              <a:gd name="T17" fmla="*/ 300 h 333"/>
              <a:gd name="T18" fmla="*/ 150 w 200"/>
              <a:gd name="T19" fmla="*/ 250 h 333"/>
              <a:gd name="T20" fmla="*/ 133 w 200"/>
              <a:gd name="T21" fmla="*/ 233 h 333"/>
              <a:gd name="T22" fmla="*/ 67 w 200"/>
              <a:gd name="T23" fmla="*/ 233 h 333"/>
              <a:gd name="T24" fmla="*/ 50 w 200"/>
              <a:gd name="T25" fmla="*/ 250 h 333"/>
              <a:gd name="T26" fmla="*/ 50 w 200"/>
              <a:gd name="T27" fmla="*/ 300 h 333"/>
              <a:gd name="T28" fmla="*/ 83 w 200"/>
              <a:gd name="T29" fmla="*/ 333 h 333"/>
              <a:gd name="T30" fmla="*/ 136 w 200"/>
              <a:gd name="T31" fmla="*/ 167 h 333"/>
              <a:gd name="T32" fmla="*/ 64 w 200"/>
              <a:gd name="T33" fmla="*/ 167 h 333"/>
              <a:gd name="T34" fmla="*/ 33 w 200"/>
              <a:gd name="T35" fmla="*/ 98 h 333"/>
              <a:gd name="T36" fmla="*/ 100 w 200"/>
              <a:gd name="T37" fmla="*/ 33 h 333"/>
              <a:gd name="T38" fmla="*/ 167 w 200"/>
              <a:gd name="T39" fmla="*/ 98 h 333"/>
              <a:gd name="T40" fmla="*/ 136 w 200"/>
              <a:gd name="T41" fmla="*/ 167 h 333"/>
              <a:gd name="T42" fmla="*/ 100 w 200"/>
              <a:gd name="T43" fmla="*/ 0 h 333"/>
              <a:gd name="T44" fmla="*/ 0 w 200"/>
              <a:gd name="T45" fmla="*/ 98 h 333"/>
              <a:gd name="T46" fmla="*/ 44 w 200"/>
              <a:gd name="T47" fmla="*/ 195 h 333"/>
              <a:gd name="T48" fmla="*/ 57 w 200"/>
              <a:gd name="T49" fmla="*/ 200 h 333"/>
              <a:gd name="T50" fmla="*/ 143 w 200"/>
              <a:gd name="T51" fmla="*/ 200 h 333"/>
              <a:gd name="T52" fmla="*/ 156 w 200"/>
              <a:gd name="T53" fmla="*/ 195 h 333"/>
              <a:gd name="T54" fmla="*/ 200 w 200"/>
              <a:gd name="T55" fmla="*/ 98 h 333"/>
              <a:gd name="T56" fmla="*/ 100 w 200"/>
              <a:gd name="T5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33">
                <a:moveTo>
                  <a:pt x="83" y="267"/>
                </a:moveTo>
                <a:lnTo>
                  <a:pt x="117" y="267"/>
                </a:lnTo>
                <a:lnTo>
                  <a:pt x="117" y="283"/>
                </a:lnTo>
                <a:cubicBezTo>
                  <a:pt x="117" y="293"/>
                  <a:pt x="109" y="300"/>
                  <a:pt x="100" y="300"/>
                </a:cubicBezTo>
                <a:cubicBezTo>
                  <a:pt x="91" y="300"/>
                  <a:pt x="83" y="293"/>
                  <a:pt x="83" y="283"/>
                </a:cubicBezTo>
                <a:lnTo>
                  <a:pt x="83" y="267"/>
                </a:lnTo>
                <a:close/>
                <a:moveTo>
                  <a:pt x="83" y="333"/>
                </a:moveTo>
                <a:lnTo>
                  <a:pt x="117" y="333"/>
                </a:lnTo>
                <a:cubicBezTo>
                  <a:pt x="135" y="333"/>
                  <a:pt x="150" y="318"/>
                  <a:pt x="150" y="300"/>
                </a:cubicBezTo>
                <a:lnTo>
                  <a:pt x="150" y="250"/>
                </a:lnTo>
                <a:cubicBezTo>
                  <a:pt x="150" y="241"/>
                  <a:pt x="143" y="233"/>
                  <a:pt x="133" y="233"/>
                </a:cubicBezTo>
                <a:lnTo>
                  <a:pt x="67" y="233"/>
                </a:lnTo>
                <a:cubicBezTo>
                  <a:pt x="57" y="233"/>
                  <a:pt x="50" y="241"/>
                  <a:pt x="50" y="250"/>
                </a:cubicBezTo>
                <a:lnTo>
                  <a:pt x="50" y="300"/>
                </a:lnTo>
                <a:cubicBezTo>
                  <a:pt x="50" y="318"/>
                  <a:pt x="65" y="333"/>
                  <a:pt x="83" y="333"/>
                </a:cubicBezTo>
                <a:close/>
                <a:moveTo>
                  <a:pt x="136" y="167"/>
                </a:moveTo>
                <a:cubicBezTo>
                  <a:pt x="91" y="167"/>
                  <a:pt x="108" y="167"/>
                  <a:pt x="64" y="167"/>
                </a:cubicBezTo>
                <a:cubicBezTo>
                  <a:pt x="50" y="149"/>
                  <a:pt x="33" y="113"/>
                  <a:pt x="33" y="98"/>
                </a:cubicBezTo>
                <a:cubicBezTo>
                  <a:pt x="33" y="62"/>
                  <a:pt x="63" y="33"/>
                  <a:pt x="100" y="33"/>
                </a:cubicBezTo>
                <a:cubicBezTo>
                  <a:pt x="137" y="33"/>
                  <a:pt x="167" y="62"/>
                  <a:pt x="167" y="98"/>
                </a:cubicBezTo>
                <a:cubicBezTo>
                  <a:pt x="167" y="113"/>
                  <a:pt x="150" y="149"/>
                  <a:pt x="136" y="167"/>
                </a:cubicBezTo>
                <a:close/>
                <a:moveTo>
                  <a:pt x="100" y="0"/>
                </a:moveTo>
                <a:cubicBezTo>
                  <a:pt x="45" y="0"/>
                  <a:pt x="0" y="44"/>
                  <a:pt x="0" y="98"/>
                </a:cubicBezTo>
                <a:cubicBezTo>
                  <a:pt x="0" y="125"/>
                  <a:pt x="24" y="173"/>
                  <a:pt x="44" y="195"/>
                </a:cubicBezTo>
                <a:cubicBezTo>
                  <a:pt x="47" y="198"/>
                  <a:pt x="52" y="200"/>
                  <a:pt x="57" y="200"/>
                </a:cubicBezTo>
                <a:cubicBezTo>
                  <a:pt x="119" y="200"/>
                  <a:pt x="143" y="200"/>
                  <a:pt x="143" y="200"/>
                </a:cubicBezTo>
                <a:cubicBezTo>
                  <a:pt x="148" y="200"/>
                  <a:pt x="153" y="198"/>
                  <a:pt x="156" y="195"/>
                </a:cubicBezTo>
                <a:cubicBezTo>
                  <a:pt x="176" y="173"/>
                  <a:pt x="200" y="125"/>
                  <a:pt x="200" y="98"/>
                </a:cubicBezTo>
                <a:cubicBezTo>
                  <a:pt x="200" y="44"/>
                  <a:pt x="155" y="0"/>
                  <a:pt x="1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id="{319981F8-2B92-144F-9503-9E323ABEC8D8}"/>
              </a:ext>
            </a:extLst>
          </p:cNvPr>
          <p:cNvSpPr>
            <a:spLocks noChangeAspect="1" noEditPoints="1"/>
          </p:cNvSpPr>
          <p:nvPr/>
        </p:nvSpPr>
        <p:spPr bwMode="auto">
          <a:xfrm>
            <a:off x="7036593" y="5056187"/>
            <a:ext cx="176213" cy="252413"/>
          </a:xfrm>
          <a:custGeom>
            <a:avLst/>
            <a:gdLst>
              <a:gd name="T0" fmla="*/ 84 w 234"/>
              <a:gd name="T1" fmla="*/ 333 h 333"/>
              <a:gd name="T2" fmla="*/ 150 w 234"/>
              <a:gd name="T3" fmla="*/ 333 h 333"/>
              <a:gd name="T4" fmla="*/ 150 w 234"/>
              <a:gd name="T5" fmla="*/ 300 h 333"/>
              <a:gd name="T6" fmla="*/ 84 w 234"/>
              <a:gd name="T7" fmla="*/ 300 h 333"/>
              <a:gd name="T8" fmla="*/ 84 w 234"/>
              <a:gd name="T9" fmla="*/ 333 h 333"/>
              <a:gd name="T10" fmla="*/ 234 w 234"/>
              <a:gd name="T11" fmla="*/ 97 h 333"/>
              <a:gd name="T12" fmla="*/ 148 w 234"/>
              <a:gd name="T13" fmla="*/ 267 h 333"/>
              <a:gd name="T14" fmla="*/ 81 w 234"/>
              <a:gd name="T15" fmla="*/ 267 h 333"/>
              <a:gd name="T16" fmla="*/ 0 w 234"/>
              <a:gd name="T17" fmla="*/ 97 h 333"/>
              <a:gd name="T18" fmla="*/ 115 w 234"/>
              <a:gd name="T19" fmla="*/ 0 h 333"/>
              <a:gd name="T20" fmla="*/ 234 w 234"/>
              <a:gd name="T21" fmla="*/ 9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4" h="333">
                <a:moveTo>
                  <a:pt x="84" y="333"/>
                </a:moveTo>
                <a:lnTo>
                  <a:pt x="150" y="333"/>
                </a:lnTo>
                <a:lnTo>
                  <a:pt x="150" y="300"/>
                </a:lnTo>
                <a:lnTo>
                  <a:pt x="84" y="300"/>
                </a:lnTo>
                <a:lnTo>
                  <a:pt x="84" y="333"/>
                </a:lnTo>
                <a:close/>
                <a:moveTo>
                  <a:pt x="234" y="97"/>
                </a:moveTo>
                <a:cubicBezTo>
                  <a:pt x="234" y="193"/>
                  <a:pt x="150" y="183"/>
                  <a:pt x="148" y="267"/>
                </a:cubicBezTo>
                <a:lnTo>
                  <a:pt x="81" y="267"/>
                </a:lnTo>
                <a:cubicBezTo>
                  <a:pt x="79" y="183"/>
                  <a:pt x="0" y="193"/>
                  <a:pt x="0" y="97"/>
                </a:cubicBezTo>
                <a:cubicBezTo>
                  <a:pt x="0" y="26"/>
                  <a:pt x="59" y="0"/>
                  <a:pt x="115" y="0"/>
                </a:cubicBezTo>
                <a:cubicBezTo>
                  <a:pt x="170" y="0"/>
                  <a:pt x="234" y="26"/>
                  <a:pt x="234" y="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id="{9E92FAE6-8042-5442-8015-F2CF0769F922}"/>
              </a:ext>
            </a:extLst>
          </p:cNvPr>
          <p:cNvSpPr>
            <a:spLocks noChangeAspect="1" noEditPoints="1"/>
          </p:cNvSpPr>
          <p:nvPr/>
        </p:nvSpPr>
        <p:spPr bwMode="auto">
          <a:xfrm>
            <a:off x="6533355" y="5046662"/>
            <a:ext cx="260350" cy="261938"/>
          </a:xfrm>
          <a:custGeom>
            <a:avLst/>
            <a:gdLst>
              <a:gd name="T0" fmla="*/ 225 w 346"/>
              <a:gd name="T1" fmla="*/ 300 h 346"/>
              <a:gd name="T2" fmla="*/ 201 w 346"/>
              <a:gd name="T3" fmla="*/ 285 h 346"/>
              <a:gd name="T4" fmla="*/ 201 w 346"/>
              <a:gd name="T5" fmla="*/ 264 h 346"/>
              <a:gd name="T6" fmla="*/ 299 w 346"/>
              <a:gd name="T7" fmla="*/ 165 h 346"/>
              <a:gd name="T8" fmla="*/ 225 w 346"/>
              <a:gd name="T9" fmla="*/ 300 h 346"/>
              <a:gd name="T10" fmla="*/ 129 w 346"/>
              <a:gd name="T11" fmla="*/ 146 h 346"/>
              <a:gd name="T12" fmla="*/ 219 w 346"/>
              <a:gd name="T13" fmla="*/ 57 h 346"/>
              <a:gd name="T14" fmla="*/ 248 w 346"/>
              <a:gd name="T15" fmla="*/ 74 h 346"/>
              <a:gd name="T16" fmla="*/ 176 w 346"/>
              <a:gd name="T17" fmla="*/ 146 h 346"/>
              <a:gd name="T18" fmla="*/ 129 w 346"/>
              <a:gd name="T19" fmla="*/ 146 h 346"/>
              <a:gd name="T20" fmla="*/ 38 w 346"/>
              <a:gd name="T21" fmla="*/ 146 h 346"/>
              <a:gd name="T22" fmla="*/ 181 w 346"/>
              <a:gd name="T23" fmla="*/ 47 h 346"/>
              <a:gd name="T24" fmla="*/ 82 w 346"/>
              <a:gd name="T25" fmla="*/ 146 h 346"/>
              <a:gd name="T26" fmla="*/ 38 w 346"/>
              <a:gd name="T27" fmla="*/ 146 h 346"/>
              <a:gd name="T28" fmla="*/ 290 w 346"/>
              <a:gd name="T29" fmla="*/ 128 h 346"/>
              <a:gd name="T30" fmla="*/ 201 w 346"/>
              <a:gd name="T31" fmla="*/ 217 h 346"/>
              <a:gd name="T32" fmla="*/ 201 w 346"/>
              <a:gd name="T33" fmla="*/ 170 h 346"/>
              <a:gd name="T34" fmla="*/ 272 w 346"/>
              <a:gd name="T35" fmla="*/ 98 h 346"/>
              <a:gd name="T36" fmla="*/ 290 w 346"/>
              <a:gd name="T37" fmla="*/ 128 h 346"/>
              <a:gd name="T38" fmla="*/ 331 w 346"/>
              <a:gd name="T39" fmla="*/ 151 h 346"/>
              <a:gd name="T40" fmla="*/ 195 w 346"/>
              <a:gd name="T41" fmla="*/ 15 h 346"/>
              <a:gd name="T42" fmla="*/ 3 w 346"/>
              <a:gd name="T43" fmla="*/ 146 h 346"/>
              <a:gd name="T44" fmla="*/ 3 w 346"/>
              <a:gd name="T45" fmla="*/ 147 h 346"/>
              <a:gd name="T46" fmla="*/ 3 w 346"/>
              <a:gd name="T47" fmla="*/ 196 h 346"/>
              <a:gd name="T48" fmla="*/ 14 w 346"/>
              <a:gd name="T49" fmla="*/ 250 h 346"/>
              <a:gd name="T50" fmla="*/ 30 w 346"/>
              <a:gd name="T51" fmla="*/ 263 h 346"/>
              <a:gd name="T52" fmla="*/ 46 w 346"/>
              <a:gd name="T53" fmla="*/ 243 h 346"/>
              <a:gd name="T54" fmla="*/ 37 w 346"/>
              <a:gd name="T55" fmla="*/ 200 h 346"/>
              <a:gd name="T56" fmla="*/ 54 w 346"/>
              <a:gd name="T57" fmla="*/ 180 h 346"/>
              <a:gd name="T58" fmla="*/ 150 w 346"/>
              <a:gd name="T59" fmla="*/ 180 h 346"/>
              <a:gd name="T60" fmla="*/ 167 w 346"/>
              <a:gd name="T61" fmla="*/ 196 h 346"/>
              <a:gd name="T62" fmla="*/ 167 w 346"/>
              <a:gd name="T63" fmla="*/ 315 h 346"/>
              <a:gd name="T64" fmla="*/ 200 w 346"/>
              <a:gd name="T65" fmla="*/ 343 h 346"/>
              <a:gd name="T66" fmla="*/ 200 w 346"/>
              <a:gd name="T67" fmla="*/ 343 h 346"/>
              <a:gd name="T68" fmla="*/ 331 w 346"/>
              <a:gd name="T69" fmla="*/ 1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6" h="346">
                <a:moveTo>
                  <a:pt x="225" y="300"/>
                </a:moveTo>
                <a:cubicBezTo>
                  <a:pt x="213" y="305"/>
                  <a:pt x="201" y="297"/>
                  <a:pt x="201" y="285"/>
                </a:cubicBezTo>
                <a:lnTo>
                  <a:pt x="201" y="264"/>
                </a:lnTo>
                <a:lnTo>
                  <a:pt x="299" y="165"/>
                </a:lnTo>
                <a:cubicBezTo>
                  <a:pt x="306" y="223"/>
                  <a:pt x="273" y="277"/>
                  <a:pt x="225" y="300"/>
                </a:cubicBezTo>
                <a:close/>
                <a:moveTo>
                  <a:pt x="129" y="146"/>
                </a:moveTo>
                <a:lnTo>
                  <a:pt x="219" y="57"/>
                </a:lnTo>
                <a:cubicBezTo>
                  <a:pt x="229" y="61"/>
                  <a:pt x="239" y="67"/>
                  <a:pt x="248" y="74"/>
                </a:cubicBezTo>
                <a:lnTo>
                  <a:pt x="176" y="146"/>
                </a:lnTo>
                <a:lnTo>
                  <a:pt x="129" y="146"/>
                </a:lnTo>
                <a:close/>
                <a:moveTo>
                  <a:pt x="38" y="146"/>
                </a:moveTo>
                <a:cubicBezTo>
                  <a:pt x="64" y="72"/>
                  <a:pt x="120" y="40"/>
                  <a:pt x="181" y="47"/>
                </a:cubicBezTo>
                <a:lnTo>
                  <a:pt x="82" y="146"/>
                </a:lnTo>
                <a:lnTo>
                  <a:pt x="38" y="146"/>
                </a:lnTo>
                <a:close/>
                <a:moveTo>
                  <a:pt x="290" y="128"/>
                </a:moveTo>
                <a:lnTo>
                  <a:pt x="201" y="217"/>
                </a:lnTo>
                <a:lnTo>
                  <a:pt x="201" y="170"/>
                </a:lnTo>
                <a:lnTo>
                  <a:pt x="272" y="98"/>
                </a:lnTo>
                <a:cubicBezTo>
                  <a:pt x="279" y="107"/>
                  <a:pt x="285" y="117"/>
                  <a:pt x="290" y="128"/>
                </a:cubicBezTo>
                <a:close/>
                <a:moveTo>
                  <a:pt x="331" y="151"/>
                </a:moveTo>
                <a:cubicBezTo>
                  <a:pt x="320" y="82"/>
                  <a:pt x="264" y="27"/>
                  <a:pt x="195" y="15"/>
                </a:cubicBezTo>
                <a:cubicBezTo>
                  <a:pt x="102" y="0"/>
                  <a:pt x="20" y="61"/>
                  <a:pt x="3" y="146"/>
                </a:cubicBezTo>
                <a:lnTo>
                  <a:pt x="3" y="147"/>
                </a:lnTo>
                <a:cubicBezTo>
                  <a:pt x="0" y="163"/>
                  <a:pt x="0" y="180"/>
                  <a:pt x="3" y="196"/>
                </a:cubicBezTo>
                <a:lnTo>
                  <a:pt x="14" y="250"/>
                </a:lnTo>
                <a:cubicBezTo>
                  <a:pt x="15" y="257"/>
                  <a:pt x="22" y="263"/>
                  <a:pt x="30" y="263"/>
                </a:cubicBezTo>
                <a:cubicBezTo>
                  <a:pt x="40" y="263"/>
                  <a:pt x="48" y="254"/>
                  <a:pt x="46" y="243"/>
                </a:cubicBezTo>
                <a:lnTo>
                  <a:pt x="37" y="200"/>
                </a:lnTo>
                <a:cubicBezTo>
                  <a:pt x="35" y="189"/>
                  <a:pt x="43" y="180"/>
                  <a:pt x="54" y="180"/>
                </a:cubicBezTo>
                <a:lnTo>
                  <a:pt x="150" y="180"/>
                </a:lnTo>
                <a:cubicBezTo>
                  <a:pt x="159" y="180"/>
                  <a:pt x="167" y="187"/>
                  <a:pt x="167" y="196"/>
                </a:cubicBezTo>
                <a:lnTo>
                  <a:pt x="167" y="315"/>
                </a:lnTo>
                <a:cubicBezTo>
                  <a:pt x="167" y="333"/>
                  <a:pt x="183" y="346"/>
                  <a:pt x="200" y="343"/>
                </a:cubicBezTo>
                <a:cubicBezTo>
                  <a:pt x="200" y="343"/>
                  <a:pt x="200" y="343"/>
                  <a:pt x="200" y="343"/>
                </a:cubicBezTo>
                <a:cubicBezTo>
                  <a:pt x="285" y="326"/>
                  <a:pt x="346" y="244"/>
                  <a:pt x="331" y="1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id="{35DD80B8-4E42-514E-BF18-E0E06154848E}"/>
              </a:ext>
            </a:extLst>
          </p:cNvPr>
          <p:cNvSpPr>
            <a:spLocks noChangeAspect="1" noEditPoints="1"/>
          </p:cNvSpPr>
          <p:nvPr/>
        </p:nvSpPr>
        <p:spPr bwMode="auto">
          <a:xfrm>
            <a:off x="11059318" y="4538662"/>
            <a:ext cx="255588" cy="265113"/>
          </a:xfrm>
          <a:custGeom>
            <a:avLst/>
            <a:gdLst>
              <a:gd name="T0" fmla="*/ 261 w 340"/>
              <a:gd name="T1" fmla="*/ 274 h 347"/>
              <a:gd name="T2" fmla="*/ 225 w 340"/>
              <a:gd name="T3" fmla="*/ 300 h 347"/>
              <a:gd name="T4" fmla="*/ 201 w 340"/>
              <a:gd name="T5" fmla="*/ 285 h 347"/>
              <a:gd name="T6" fmla="*/ 201 w 340"/>
              <a:gd name="T7" fmla="*/ 180 h 347"/>
              <a:gd name="T8" fmla="*/ 167 w 340"/>
              <a:gd name="T9" fmla="*/ 147 h 347"/>
              <a:gd name="T10" fmla="*/ 38 w 340"/>
              <a:gd name="T11" fmla="*/ 147 h 347"/>
              <a:gd name="T12" fmla="*/ 183 w 340"/>
              <a:gd name="T13" fmla="*/ 48 h 347"/>
              <a:gd name="T14" fmla="*/ 299 w 340"/>
              <a:gd name="T15" fmla="*/ 161 h 347"/>
              <a:gd name="T16" fmla="*/ 261 w 340"/>
              <a:gd name="T17" fmla="*/ 274 h 347"/>
              <a:gd name="T18" fmla="*/ 167 w 340"/>
              <a:gd name="T19" fmla="*/ 315 h 347"/>
              <a:gd name="T20" fmla="*/ 200 w 340"/>
              <a:gd name="T21" fmla="*/ 343 h 347"/>
              <a:gd name="T22" fmla="*/ 200 w 340"/>
              <a:gd name="T23" fmla="*/ 343 h 347"/>
              <a:gd name="T24" fmla="*/ 284 w 340"/>
              <a:gd name="T25" fmla="*/ 298 h 347"/>
              <a:gd name="T26" fmla="*/ 331 w 340"/>
              <a:gd name="T27" fmla="*/ 152 h 347"/>
              <a:gd name="T28" fmla="*/ 195 w 340"/>
              <a:gd name="T29" fmla="*/ 16 h 347"/>
              <a:gd name="T30" fmla="*/ 3 w 340"/>
              <a:gd name="T31" fmla="*/ 147 h 347"/>
              <a:gd name="T32" fmla="*/ 3 w 340"/>
              <a:gd name="T33" fmla="*/ 147 h 347"/>
              <a:gd name="T34" fmla="*/ 3 w 340"/>
              <a:gd name="T35" fmla="*/ 196 h 347"/>
              <a:gd name="T36" fmla="*/ 14 w 340"/>
              <a:gd name="T37" fmla="*/ 250 h 347"/>
              <a:gd name="T38" fmla="*/ 30 w 340"/>
              <a:gd name="T39" fmla="*/ 263 h 347"/>
              <a:gd name="T40" fmla="*/ 46 w 340"/>
              <a:gd name="T41" fmla="*/ 244 h 347"/>
              <a:gd name="T42" fmla="*/ 37 w 340"/>
              <a:gd name="T43" fmla="*/ 200 h 347"/>
              <a:gd name="T44" fmla="*/ 54 w 340"/>
              <a:gd name="T45" fmla="*/ 180 h 347"/>
              <a:gd name="T46" fmla="*/ 150 w 340"/>
              <a:gd name="T47" fmla="*/ 180 h 347"/>
              <a:gd name="T48" fmla="*/ 167 w 340"/>
              <a:gd name="T49" fmla="*/ 197 h 347"/>
              <a:gd name="T50" fmla="*/ 167 w 340"/>
              <a:gd name="T51" fmla="*/ 31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47">
                <a:moveTo>
                  <a:pt x="261" y="274"/>
                </a:moveTo>
                <a:cubicBezTo>
                  <a:pt x="250" y="285"/>
                  <a:pt x="238" y="294"/>
                  <a:pt x="225" y="300"/>
                </a:cubicBezTo>
                <a:cubicBezTo>
                  <a:pt x="213" y="306"/>
                  <a:pt x="201" y="298"/>
                  <a:pt x="201" y="285"/>
                </a:cubicBezTo>
                <a:lnTo>
                  <a:pt x="201" y="180"/>
                </a:lnTo>
                <a:cubicBezTo>
                  <a:pt x="201" y="161"/>
                  <a:pt x="185" y="147"/>
                  <a:pt x="167" y="147"/>
                </a:cubicBezTo>
                <a:lnTo>
                  <a:pt x="38" y="147"/>
                </a:lnTo>
                <a:cubicBezTo>
                  <a:pt x="64" y="72"/>
                  <a:pt x="121" y="40"/>
                  <a:pt x="183" y="48"/>
                </a:cubicBezTo>
                <a:cubicBezTo>
                  <a:pt x="242" y="55"/>
                  <a:pt x="290" y="102"/>
                  <a:pt x="299" y="161"/>
                </a:cubicBezTo>
                <a:cubicBezTo>
                  <a:pt x="304" y="203"/>
                  <a:pt x="290" y="245"/>
                  <a:pt x="261" y="274"/>
                </a:cubicBezTo>
                <a:close/>
                <a:moveTo>
                  <a:pt x="167" y="315"/>
                </a:moveTo>
                <a:cubicBezTo>
                  <a:pt x="167" y="333"/>
                  <a:pt x="183" y="347"/>
                  <a:pt x="200" y="343"/>
                </a:cubicBezTo>
                <a:cubicBezTo>
                  <a:pt x="200" y="343"/>
                  <a:pt x="200" y="343"/>
                  <a:pt x="200" y="343"/>
                </a:cubicBezTo>
                <a:cubicBezTo>
                  <a:pt x="233" y="337"/>
                  <a:pt x="262" y="321"/>
                  <a:pt x="284" y="298"/>
                </a:cubicBezTo>
                <a:cubicBezTo>
                  <a:pt x="321" y="262"/>
                  <a:pt x="340" y="209"/>
                  <a:pt x="331" y="152"/>
                </a:cubicBezTo>
                <a:cubicBezTo>
                  <a:pt x="320" y="83"/>
                  <a:pt x="264" y="27"/>
                  <a:pt x="195" y="16"/>
                </a:cubicBezTo>
                <a:cubicBezTo>
                  <a:pt x="102" y="0"/>
                  <a:pt x="20" y="62"/>
                  <a:pt x="3" y="147"/>
                </a:cubicBezTo>
                <a:lnTo>
                  <a:pt x="3" y="147"/>
                </a:lnTo>
                <a:cubicBezTo>
                  <a:pt x="0" y="163"/>
                  <a:pt x="0" y="180"/>
                  <a:pt x="3" y="196"/>
                </a:cubicBezTo>
                <a:lnTo>
                  <a:pt x="14" y="250"/>
                </a:lnTo>
                <a:cubicBezTo>
                  <a:pt x="15" y="258"/>
                  <a:pt x="22" y="263"/>
                  <a:pt x="30" y="263"/>
                </a:cubicBezTo>
                <a:cubicBezTo>
                  <a:pt x="40" y="263"/>
                  <a:pt x="48" y="254"/>
                  <a:pt x="46" y="244"/>
                </a:cubicBezTo>
                <a:lnTo>
                  <a:pt x="37" y="200"/>
                </a:lnTo>
                <a:cubicBezTo>
                  <a:pt x="35" y="190"/>
                  <a:pt x="43" y="180"/>
                  <a:pt x="54" y="180"/>
                </a:cubicBezTo>
                <a:lnTo>
                  <a:pt x="150" y="180"/>
                </a:lnTo>
                <a:cubicBezTo>
                  <a:pt x="159" y="180"/>
                  <a:pt x="167" y="187"/>
                  <a:pt x="167" y="197"/>
                </a:cubicBezTo>
                <a:lnTo>
                  <a:pt x="167" y="3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a:extLst>
              <a:ext uri="{FF2B5EF4-FFF2-40B4-BE49-F238E27FC236}">
                <a16:creationId xmlns:a16="http://schemas.microsoft.com/office/drawing/2014/main" id="{71507E46-007F-584B-86CA-658538038A03}"/>
              </a:ext>
            </a:extLst>
          </p:cNvPr>
          <p:cNvSpPr>
            <a:spLocks noChangeAspect="1" noEditPoints="1"/>
          </p:cNvSpPr>
          <p:nvPr/>
        </p:nvSpPr>
        <p:spPr bwMode="auto">
          <a:xfrm>
            <a:off x="10556080" y="4549775"/>
            <a:ext cx="252413" cy="254000"/>
          </a:xfrm>
          <a:custGeom>
            <a:avLst/>
            <a:gdLst>
              <a:gd name="T0" fmla="*/ 267 w 333"/>
              <a:gd name="T1" fmla="*/ 300 h 334"/>
              <a:gd name="T2" fmla="*/ 233 w 333"/>
              <a:gd name="T3" fmla="*/ 267 h 334"/>
              <a:gd name="T4" fmla="*/ 267 w 333"/>
              <a:gd name="T5" fmla="*/ 234 h 334"/>
              <a:gd name="T6" fmla="*/ 300 w 333"/>
              <a:gd name="T7" fmla="*/ 267 h 334"/>
              <a:gd name="T8" fmla="*/ 267 w 333"/>
              <a:gd name="T9" fmla="*/ 300 h 334"/>
              <a:gd name="T10" fmla="*/ 100 w 333"/>
              <a:gd name="T11" fmla="*/ 267 h 334"/>
              <a:gd name="T12" fmla="*/ 67 w 333"/>
              <a:gd name="T13" fmla="*/ 300 h 334"/>
              <a:gd name="T14" fmla="*/ 33 w 333"/>
              <a:gd name="T15" fmla="*/ 267 h 334"/>
              <a:gd name="T16" fmla="*/ 67 w 333"/>
              <a:gd name="T17" fmla="*/ 234 h 334"/>
              <a:gd name="T18" fmla="*/ 100 w 333"/>
              <a:gd name="T19" fmla="*/ 267 h 334"/>
              <a:gd name="T20" fmla="*/ 283 w 333"/>
              <a:gd name="T21" fmla="*/ 203 h 334"/>
              <a:gd name="T22" fmla="*/ 283 w 333"/>
              <a:gd name="T23" fmla="*/ 0 h 334"/>
              <a:gd name="T24" fmla="*/ 183 w 333"/>
              <a:gd name="T25" fmla="*/ 0 h 334"/>
              <a:gd name="T26" fmla="*/ 183 w 333"/>
              <a:gd name="T27" fmla="*/ 34 h 334"/>
              <a:gd name="T28" fmla="*/ 250 w 333"/>
              <a:gd name="T29" fmla="*/ 34 h 334"/>
              <a:gd name="T30" fmla="*/ 250 w 333"/>
              <a:gd name="T31" fmla="*/ 117 h 334"/>
              <a:gd name="T32" fmla="*/ 83 w 333"/>
              <a:gd name="T33" fmla="*/ 158 h 334"/>
              <a:gd name="T34" fmla="*/ 83 w 333"/>
              <a:gd name="T35" fmla="*/ 134 h 334"/>
              <a:gd name="T36" fmla="*/ 117 w 333"/>
              <a:gd name="T37" fmla="*/ 134 h 334"/>
              <a:gd name="T38" fmla="*/ 117 w 333"/>
              <a:gd name="T39" fmla="*/ 100 h 334"/>
              <a:gd name="T40" fmla="*/ 17 w 333"/>
              <a:gd name="T41" fmla="*/ 100 h 334"/>
              <a:gd name="T42" fmla="*/ 17 w 333"/>
              <a:gd name="T43" fmla="*/ 134 h 334"/>
              <a:gd name="T44" fmla="*/ 50 w 333"/>
              <a:gd name="T45" fmla="*/ 134 h 334"/>
              <a:gd name="T46" fmla="*/ 50 w 333"/>
              <a:gd name="T47" fmla="*/ 203 h 334"/>
              <a:gd name="T48" fmla="*/ 0 w 333"/>
              <a:gd name="T49" fmla="*/ 267 h 334"/>
              <a:gd name="T50" fmla="*/ 67 w 333"/>
              <a:gd name="T51" fmla="*/ 334 h 334"/>
              <a:gd name="T52" fmla="*/ 133 w 333"/>
              <a:gd name="T53" fmla="*/ 267 h 334"/>
              <a:gd name="T54" fmla="*/ 83 w 333"/>
              <a:gd name="T55" fmla="*/ 203 h 334"/>
              <a:gd name="T56" fmla="*/ 83 w 333"/>
              <a:gd name="T57" fmla="*/ 192 h 334"/>
              <a:gd name="T58" fmla="*/ 250 w 333"/>
              <a:gd name="T59" fmla="*/ 151 h 334"/>
              <a:gd name="T60" fmla="*/ 250 w 333"/>
              <a:gd name="T61" fmla="*/ 203 h 334"/>
              <a:gd name="T62" fmla="*/ 200 w 333"/>
              <a:gd name="T63" fmla="*/ 267 h 334"/>
              <a:gd name="T64" fmla="*/ 267 w 333"/>
              <a:gd name="T65" fmla="*/ 334 h 334"/>
              <a:gd name="T66" fmla="*/ 333 w 333"/>
              <a:gd name="T67" fmla="*/ 267 h 334"/>
              <a:gd name="T68" fmla="*/ 283 w 333"/>
              <a:gd name="T69" fmla="*/ 20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4">
                <a:moveTo>
                  <a:pt x="267" y="300"/>
                </a:moveTo>
                <a:cubicBezTo>
                  <a:pt x="248" y="300"/>
                  <a:pt x="233" y="285"/>
                  <a:pt x="233" y="267"/>
                </a:cubicBezTo>
                <a:cubicBezTo>
                  <a:pt x="233" y="249"/>
                  <a:pt x="248" y="234"/>
                  <a:pt x="267" y="234"/>
                </a:cubicBezTo>
                <a:cubicBezTo>
                  <a:pt x="285" y="234"/>
                  <a:pt x="300" y="249"/>
                  <a:pt x="300" y="267"/>
                </a:cubicBezTo>
                <a:cubicBezTo>
                  <a:pt x="300" y="285"/>
                  <a:pt x="285" y="300"/>
                  <a:pt x="267" y="300"/>
                </a:cubicBezTo>
                <a:close/>
                <a:moveTo>
                  <a:pt x="100" y="267"/>
                </a:moveTo>
                <a:cubicBezTo>
                  <a:pt x="100" y="285"/>
                  <a:pt x="85" y="300"/>
                  <a:pt x="67" y="300"/>
                </a:cubicBezTo>
                <a:cubicBezTo>
                  <a:pt x="48" y="300"/>
                  <a:pt x="33" y="285"/>
                  <a:pt x="33" y="267"/>
                </a:cubicBezTo>
                <a:cubicBezTo>
                  <a:pt x="33" y="249"/>
                  <a:pt x="48" y="234"/>
                  <a:pt x="67" y="234"/>
                </a:cubicBezTo>
                <a:cubicBezTo>
                  <a:pt x="85" y="234"/>
                  <a:pt x="100" y="249"/>
                  <a:pt x="100" y="267"/>
                </a:cubicBezTo>
                <a:close/>
                <a:moveTo>
                  <a:pt x="283" y="203"/>
                </a:moveTo>
                <a:lnTo>
                  <a:pt x="283" y="0"/>
                </a:lnTo>
                <a:lnTo>
                  <a:pt x="183" y="0"/>
                </a:lnTo>
                <a:lnTo>
                  <a:pt x="183" y="34"/>
                </a:lnTo>
                <a:lnTo>
                  <a:pt x="250" y="34"/>
                </a:lnTo>
                <a:lnTo>
                  <a:pt x="250" y="117"/>
                </a:lnTo>
                <a:lnTo>
                  <a:pt x="83" y="158"/>
                </a:lnTo>
                <a:lnTo>
                  <a:pt x="83" y="134"/>
                </a:lnTo>
                <a:lnTo>
                  <a:pt x="117" y="134"/>
                </a:lnTo>
                <a:lnTo>
                  <a:pt x="117" y="100"/>
                </a:lnTo>
                <a:lnTo>
                  <a:pt x="17" y="100"/>
                </a:lnTo>
                <a:lnTo>
                  <a:pt x="17" y="134"/>
                </a:lnTo>
                <a:lnTo>
                  <a:pt x="50" y="134"/>
                </a:lnTo>
                <a:lnTo>
                  <a:pt x="50" y="203"/>
                </a:lnTo>
                <a:cubicBezTo>
                  <a:pt x="21" y="210"/>
                  <a:pt x="0" y="236"/>
                  <a:pt x="0" y="267"/>
                </a:cubicBezTo>
                <a:cubicBezTo>
                  <a:pt x="0" y="304"/>
                  <a:pt x="30" y="334"/>
                  <a:pt x="67" y="334"/>
                </a:cubicBezTo>
                <a:cubicBezTo>
                  <a:pt x="103" y="334"/>
                  <a:pt x="133" y="304"/>
                  <a:pt x="133" y="267"/>
                </a:cubicBezTo>
                <a:cubicBezTo>
                  <a:pt x="133" y="236"/>
                  <a:pt x="112" y="210"/>
                  <a:pt x="83" y="203"/>
                </a:cubicBezTo>
                <a:lnTo>
                  <a:pt x="83" y="192"/>
                </a:lnTo>
                <a:lnTo>
                  <a:pt x="250" y="151"/>
                </a:lnTo>
                <a:lnTo>
                  <a:pt x="250" y="203"/>
                </a:lnTo>
                <a:cubicBezTo>
                  <a:pt x="221" y="210"/>
                  <a:pt x="200" y="236"/>
                  <a:pt x="200" y="267"/>
                </a:cubicBezTo>
                <a:cubicBezTo>
                  <a:pt x="200" y="304"/>
                  <a:pt x="230" y="334"/>
                  <a:pt x="267" y="334"/>
                </a:cubicBezTo>
                <a:cubicBezTo>
                  <a:pt x="303" y="334"/>
                  <a:pt x="333" y="304"/>
                  <a:pt x="333" y="267"/>
                </a:cubicBezTo>
                <a:cubicBezTo>
                  <a:pt x="333" y="236"/>
                  <a:pt x="312" y="210"/>
                  <a:pt x="283" y="2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a:extLst>
              <a:ext uri="{FF2B5EF4-FFF2-40B4-BE49-F238E27FC236}">
                <a16:creationId xmlns:a16="http://schemas.microsoft.com/office/drawing/2014/main" id="{33F2B101-7CB7-4A42-A7A0-29B652B7B68B}"/>
              </a:ext>
            </a:extLst>
          </p:cNvPr>
          <p:cNvSpPr>
            <a:spLocks noChangeAspect="1" noEditPoints="1"/>
          </p:cNvSpPr>
          <p:nvPr/>
        </p:nvSpPr>
        <p:spPr bwMode="auto">
          <a:xfrm>
            <a:off x="10048080" y="4549775"/>
            <a:ext cx="257175" cy="258763"/>
          </a:xfrm>
          <a:custGeom>
            <a:avLst/>
            <a:gdLst>
              <a:gd name="T0" fmla="*/ 274 w 341"/>
              <a:gd name="T1" fmla="*/ 300 h 342"/>
              <a:gd name="T2" fmla="*/ 241 w 341"/>
              <a:gd name="T3" fmla="*/ 267 h 342"/>
              <a:gd name="T4" fmla="*/ 274 w 341"/>
              <a:gd name="T5" fmla="*/ 234 h 342"/>
              <a:gd name="T6" fmla="*/ 307 w 341"/>
              <a:gd name="T7" fmla="*/ 267 h 342"/>
              <a:gd name="T8" fmla="*/ 274 w 341"/>
              <a:gd name="T9" fmla="*/ 300 h 342"/>
              <a:gd name="T10" fmla="*/ 107 w 341"/>
              <a:gd name="T11" fmla="*/ 267 h 342"/>
              <a:gd name="T12" fmla="*/ 74 w 341"/>
              <a:gd name="T13" fmla="*/ 300 h 342"/>
              <a:gd name="T14" fmla="*/ 41 w 341"/>
              <a:gd name="T15" fmla="*/ 267 h 342"/>
              <a:gd name="T16" fmla="*/ 74 w 341"/>
              <a:gd name="T17" fmla="*/ 234 h 342"/>
              <a:gd name="T18" fmla="*/ 107 w 341"/>
              <a:gd name="T19" fmla="*/ 267 h 342"/>
              <a:gd name="T20" fmla="*/ 291 w 341"/>
              <a:gd name="T21" fmla="*/ 203 h 342"/>
              <a:gd name="T22" fmla="*/ 291 w 341"/>
              <a:gd name="T23" fmla="*/ 34 h 342"/>
              <a:gd name="T24" fmla="*/ 257 w 341"/>
              <a:gd name="T25" fmla="*/ 0 h 342"/>
              <a:gd name="T26" fmla="*/ 207 w 341"/>
              <a:gd name="T27" fmla="*/ 0 h 342"/>
              <a:gd name="T28" fmla="*/ 191 w 341"/>
              <a:gd name="T29" fmla="*/ 17 h 342"/>
              <a:gd name="T30" fmla="*/ 207 w 341"/>
              <a:gd name="T31" fmla="*/ 34 h 342"/>
              <a:gd name="T32" fmla="*/ 241 w 341"/>
              <a:gd name="T33" fmla="*/ 34 h 342"/>
              <a:gd name="T34" fmla="*/ 257 w 341"/>
              <a:gd name="T35" fmla="*/ 50 h 342"/>
              <a:gd name="T36" fmla="*/ 257 w 341"/>
              <a:gd name="T37" fmla="*/ 117 h 342"/>
              <a:gd name="T38" fmla="*/ 91 w 341"/>
              <a:gd name="T39" fmla="*/ 158 h 342"/>
              <a:gd name="T40" fmla="*/ 91 w 341"/>
              <a:gd name="T41" fmla="*/ 134 h 342"/>
              <a:gd name="T42" fmla="*/ 107 w 341"/>
              <a:gd name="T43" fmla="*/ 134 h 342"/>
              <a:gd name="T44" fmla="*/ 124 w 341"/>
              <a:gd name="T45" fmla="*/ 117 h 342"/>
              <a:gd name="T46" fmla="*/ 107 w 341"/>
              <a:gd name="T47" fmla="*/ 100 h 342"/>
              <a:gd name="T48" fmla="*/ 41 w 341"/>
              <a:gd name="T49" fmla="*/ 100 h 342"/>
              <a:gd name="T50" fmla="*/ 24 w 341"/>
              <a:gd name="T51" fmla="*/ 117 h 342"/>
              <a:gd name="T52" fmla="*/ 41 w 341"/>
              <a:gd name="T53" fmla="*/ 134 h 342"/>
              <a:gd name="T54" fmla="*/ 57 w 341"/>
              <a:gd name="T55" fmla="*/ 134 h 342"/>
              <a:gd name="T56" fmla="*/ 57 w 341"/>
              <a:gd name="T57" fmla="*/ 203 h 342"/>
              <a:gd name="T58" fmla="*/ 9 w 341"/>
              <a:gd name="T59" fmla="*/ 283 h 342"/>
              <a:gd name="T60" fmla="*/ 58 w 341"/>
              <a:gd name="T61" fmla="*/ 332 h 342"/>
              <a:gd name="T62" fmla="*/ 141 w 341"/>
              <a:gd name="T63" fmla="*/ 267 h 342"/>
              <a:gd name="T64" fmla="*/ 91 w 341"/>
              <a:gd name="T65" fmla="*/ 203 h 342"/>
              <a:gd name="T66" fmla="*/ 91 w 341"/>
              <a:gd name="T67" fmla="*/ 192 h 342"/>
              <a:gd name="T68" fmla="*/ 257 w 341"/>
              <a:gd name="T69" fmla="*/ 151 h 342"/>
              <a:gd name="T70" fmla="*/ 257 w 341"/>
              <a:gd name="T71" fmla="*/ 203 h 342"/>
              <a:gd name="T72" fmla="*/ 209 w 341"/>
              <a:gd name="T73" fmla="*/ 283 h 342"/>
              <a:gd name="T74" fmla="*/ 258 w 341"/>
              <a:gd name="T75" fmla="*/ 332 h 342"/>
              <a:gd name="T76" fmla="*/ 341 w 341"/>
              <a:gd name="T77" fmla="*/ 267 h 342"/>
              <a:gd name="T78" fmla="*/ 291 w 341"/>
              <a:gd name="T79" fmla="*/ 20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1" h="342">
                <a:moveTo>
                  <a:pt x="274" y="300"/>
                </a:moveTo>
                <a:cubicBezTo>
                  <a:pt x="256" y="300"/>
                  <a:pt x="241" y="285"/>
                  <a:pt x="241" y="267"/>
                </a:cubicBezTo>
                <a:cubicBezTo>
                  <a:pt x="241" y="249"/>
                  <a:pt x="256" y="234"/>
                  <a:pt x="274" y="234"/>
                </a:cubicBezTo>
                <a:cubicBezTo>
                  <a:pt x="292" y="234"/>
                  <a:pt x="307" y="249"/>
                  <a:pt x="307" y="267"/>
                </a:cubicBezTo>
                <a:cubicBezTo>
                  <a:pt x="307" y="285"/>
                  <a:pt x="292" y="300"/>
                  <a:pt x="274" y="300"/>
                </a:cubicBezTo>
                <a:close/>
                <a:moveTo>
                  <a:pt x="107" y="267"/>
                </a:moveTo>
                <a:cubicBezTo>
                  <a:pt x="107" y="285"/>
                  <a:pt x="92" y="300"/>
                  <a:pt x="74" y="300"/>
                </a:cubicBezTo>
                <a:cubicBezTo>
                  <a:pt x="56" y="300"/>
                  <a:pt x="41" y="285"/>
                  <a:pt x="41" y="267"/>
                </a:cubicBezTo>
                <a:cubicBezTo>
                  <a:pt x="41" y="249"/>
                  <a:pt x="56" y="234"/>
                  <a:pt x="74" y="234"/>
                </a:cubicBezTo>
                <a:cubicBezTo>
                  <a:pt x="92" y="234"/>
                  <a:pt x="107" y="249"/>
                  <a:pt x="107" y="267"/>
                </a:cubicBezTo>
                <a:close/>
                <a:moveTo>
                  <a:pt x="291" y="203"/>
                </a:moveTo>
                <a:lnTo>
                  <a:pt x="291" y="34"/>
                </a:lnTo>
                <a:cubicBezTo>
                  <a:pt x="291" y="15"/>
                  <a:pt x="276" y="0"/>
                  <a:pt x="257" y="0"/>
                </a:cubicBezTo>
                <a:lnTo>
                  <a:pt x="207" y="0"/>
                </a:lnTo>
                <a:cubicBezTo>
                  <a:pt x="198" y="0"/>
                  <a:pt x="191" y="8"/>
                  <a:pt x="191" y="17"/>
                </a:cubicBezTo>
                <a:cubicBezTo>
                  <a:pt x="191" y="26"/>
                  <a:pt x="198" y="34"/>
                  <a:pt x="207" y="34"/>
                </a:cubicBezTo>
                <a:lnTo>
                  <a:pt x="241" y="34"/>
                </a:lnTo>
                <a:cubicBezTo>
                  <a:pt x="250" y="34"/>
                  <a:pt x="257" y="41"/>
                  <a:pt x="257" y="50"/>
                </a:cubicBezTo>
                <a:lnTo>
                  <a:pt x="257" y="117"/>
                </a:lnTo>
                <a:lnTo>
                  <a:pt x="91" y="158"/>
                </a:lnTo>
                <a:lnTo>
                  <a:pt x="91" y="134"/>
                </a:lnTo>
                <a:lnTo>
                  <a:pt x="107" y="134"/>
                </a:lnTo>
                <a:cubicBezTo>
                  <a:pt x="117" y="134"/>
                  <a:pt x="124" y="126"/>
                  <a:pt x="124" y="117"/>
                </a:cubicBezTo>
                <a:cubicBezTo>
                  <a:pt x="124" y="108"/>
                  <a:pt x="117" y="100"/>
                  <a:pt x="107" y="100"/>
                </a:cubicBezTo>
                <a:lnTo>
                  <a:pt x="41" y="100"/>
                </a:lnTo>
                <a:cubicBezTo>
                  <a:pt x="31" y="100"/>
                  <a:pt x="24" y="108"/>
                  <a:pt x="24" y="117"/>
                </a:cubicBezTo>
                <a:cubicBezTo>
                  <a:pt x="24" y="126"/>
                  <a:pt x="31" y="134"/>
                  <a:pt x="41" y="134"/>
                </a:cubicBezTo>
                <a:lnTo>
                  <a:pt x="57" y="134"/>
                </a:lnTo>
                <a:lnTo>
                  <a:pt x="57" y="203"/>
                </a:lnTo>
                <a:cubicBezTo>
                  <a:pt x="24" y="211"/>
                  <a:pt x="0" y="245"/>
                  <a:pt x="9" y="283"/>
                </a:cubicBezTo>
                <a:cubicBezTo>
                  <a:pt x="15" y="307"/>
                  <a:pt x="34" y="326"/>
                  <a:pt x="58" y="332"/>
                </a:cubicBezTo>
                <a:cubicBezTo>
                  <a:pt x="102" y="342"/>
                  <a:pt x="141" y="309"/>
                  <a:pt x="141" y="267"/>
                </a:cubicBezTo>
                <a:cubicBezTo>
                  <a:pt x="141" y="236"/>
                  <a:pt x="119" y="210"/>
                  <a:pt x="91" y="203"/>
                </a:cubicBezTo>
                <a:lnTo>
                  <a:pt x="91" y="192"/>
                </a:lnTo>
                <a:lnTo>
                  <a:pt x="257" y="151"/>
                </a:lnTo>
                <a:lnTo>
                  <a:pt x="257" y="203"/>
                </a:lnTo>
                <a:cubicBezTo>
                  <a:pt x="224" y="211"/>
                  <a:pt x="200" y="245"/>
                  <a:pt x="209" y="283"/>
                </a:cubicBezTo>
                <a:cubicBezTo>
                  <a:pt x="215" y="307"/>
                  <a:pt x="234" y="326"/>
                  <a:pt x="258" y="332"/>
                </a:cubicBezTo>
                <a:cubicBezTo>
                  <a:pt x="302" y="342"/>
                  <a:pt x="341" y="309"/>
                  <a:pt x="341" y="267"/>
                </a:cubicBezTo>
                <a:cubicBezTo>
                  <a:pt x="341" y="236"/>
                  <a:pt x="319" y="210"/>
                  <a:pt x="291" y="20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a:extLst>
              <a:ext uri="{FF2B5EF4-FFF2-40B4-BE49-F238E27FC236}">
                <a16:creationId xmlns:a16="http://schemas.microsoft.com/office/drawing/2014/main" id="{3B09F087-686D-8E4A-BA22-F624279FE7A8}"/>
              </a:ext>
            </a:extLst>
          </p:cNvPr>
          <p:cNvSpPr>
            <a:spLocks noChangeAspect="1" noEditPoints="1"/>
          </p:cNvSpPr>
          <p:nvPr/>
        </p:nvSpPr>
        <p:spPr bwMode="auto">
          <a:xfrm>
            <a:off x="9551193" y="4549775"/>
            <a:ext cx="150813" cy="227013"/>
          </a:xfrm>
          <a:custGeom>
            <a:avLst/>
            <a:gdLst>
              <a:gd name="T0" fmla="*/ 166 w 200"/>
              <a:gd name="T1" fmla="*/ 34 h 300"/>
              <a:gd name="T2" fmla="*/ 33 w 200"/>
              <a:gd name="T3" fmla="*/ 34 h 300"/>
              <a:gd name="T4" fmla="*/ 33 w 200"/>
              <a:gd name="T5" fmla="*/ 267 h 300"/>
              <a:gd name="T6" fmla="*/ 166 w 200"/>
              <a:gd name="T7" fmla="*/ 267 h 300"/>
              <a:gd name="T8" fmla="*/ 166 w 200"/>
              <a:gd name="T9" fmla="*/ 34 h 300"/>
              <a:gd name="T10" fmla="*/ 0 w 200"/>
              <a:gd name="T11" fmla="*/ 0 h 300"/>
              <a:gd name="T12" fmla="*/ 200 w 200"/>
              <a:gd name="T13" fmla="*/ 0 h 300"/>
              <a:gd name="T14" fmla="*/ 200 w 200"/>
              <a:gd name="T15" fmla="*/ 300 h 300"/>
              <a:gd name="T16" fmla="*/ 0 w 200"/>
              <a:gd name="T17" fmla="*/ 300 h 300"/>
              <a:gd name="T18" fmla="*/ 0 w 200"/>
              <a:gd name="T19" fmla="*/ 0 h 300"/>
              <a:gd name="T20" fmla="*/ 100 w 200"/>
              <a:gd name="T21" fmla="*/ 100 h 300"/>
              <a:gd name="T22" fmla="*/ 116 w 200"/>
              <a:gd name="T23" fmla="*/ 84 h 300"/>
              <a:gd name="T24" fmla="*/ 100 w 200"/>
              <a:gd name="T25" fmla="*/ 67 h 300"/>
              <a:gd name="T26" fmla="*/ 83 w 200"/>
              <a:gd name="T27" fmla="*/ 84 h 300"/>
              <a:gd name="T28" fmla="*/ 100 w 200"/>
              <a:gd name="T29" fmla="*/ 100 h 300"/>
              <a:gd name="T30" fmla="*/ 100 w 200"/>
              <a:gd name="T31" fmla="*/ 134 h 300"/>
              <a:gd name="T32" fmla="*/ 83 w 200"/>
              <a:gd name="T33" fmla="*/ 150 h 300"/>
              <a:gd name="T34" fmla="*/ 100 w 200"/>
              <a:gd name="T35" fmla="*/ 167 h 300"/>
              <a:gd name="T36" fmla="*/ 116 w 200"/>
              <a:gd name="T37" fmla="*/ 150 h 300"/>
              <a:gd name="T38" fmla="*/ 100 w 200"/>
              <a:gd name="T39" fmla="*/ 134 h 300"/>
              <a:gd name="T40" fmla="*/ 116 w 200"/>
              <a:gd name="T41" fmla="*/ 217 h 300"/>
              <a:gd name="T42" fmla="*/ 100 w 200"/>
              <a:gd name="T43" fmla="*/ 234 h 300"/>
              <a:gd name="T44" fmla="*/ 83 w 200"/>
              <a:gd name="T45" fmla="*/ 217 h 300"/>
              <a:gd name="T46" fmla="*/ 100 w 200"/>
              <a:gd name="T47" fmla="*/ 200 h 300"/>
              <a:gd name="T48" fmla="*/ 116 w 200"/>
              <a:gd name="T49"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0" h="300">
                <a:moveTo>
                  <a:pt x="166" y="34"/>
                </a:moveTo>
                <a:lnTo>
                  <a:pt x="33" y="34"/>
                </a:lnTo>
                <a:lnTo>
                  <a:pt x="33" y="267"/>
                </a:lnTo>
                <a:lnTo>
                  <a:pt x="166" y="267"/>
                </a:lnTo>
                <a:lnTo>
                  <a:pt x="166" y="34"/>
                </a:lnTo>
                <a:close/>
                <a:moveTo>
                  <a:pt x="0" y="0"/>
                </a:moveTo>
                <a:lnTo>
                  <a:pt x="200" y="0"/>
                </a:lnTo>
                <a:lnTo>
                  <a:pt x="200" y="300"/>
                </a:lnTo>
                <a:lnTo>
                  <a:pt x="0" y="300"/>
                </a:lnTo>
                <a:lnTo>
                  <a:pt x="0" y="0"/>
                </a:lnTo>
                <a:close/>
                <a:moveTo>
                  <a:pt x="100" y="100"/>
                </a:moveTo>
                <a:cubicBezTo>
                  <a:pt x="109" y="100"/>
                  <a:pt x="116" y="93"/>
                  <a:pt x="116" y="84"/>
                </a:cubicBezTo>
                <a:cubicBezTo>
                  <a:pt x="116" y="74"/>
                  <a:pt x="109" y="67"/>
                  <a:pt x="100" y="67"/>
                </a:cubicBezTo>
                <a:cubicBezTo>
                  <a:pt x="90" y="67"/>
                  <a:pt x="83" y="74"/>
                  <a:pt x="83" y="84"/>
                </a:cubicBezTo>
                <a:cubicBezTo>
                  <a:pt x="83" y="93"/>
                  <a:pt x="90" y="100"/>
                  <a:pt x="100" y="100"/>
                </a:cubicBezTo>
                <a:close/>
                <a:moveTo>
                  <a:pt x="100" y="134"/>
                </a:moveTo>
                <a:cubicBezTo>
                  <a:pt x="90" y="134"/>
                  <a:pt x="83" y="141"/>
                  <a:pt x="83" y="150"/>
                </a:cubicBezTo>
                <a:cubicBezTo>
                  <a:pt x="83" y="160"/>
                  <a:pt x="90" y="167"/>
                  <a:pt x="100" y="167"/>
                </a:cubicBezTo>
                <a:cubicBezTo>
                  <a:pt x="109" y="167"/>
                  <a:pt x="116" y="160"/>
                  <a:pt x="116" y="150"/>
                </a:cubicBezTo>
                <a:cubicBezTo>
                  <a:pt x="116" y="141"/>
                  <a:pt x="109" y="134"/>
                  <a:pt x="100" y="134"/>
                </a:cubicBezTo>
                <a:close/>
                <a:moveTo>
                  <a:pt x="116" y="217"/>
                </a:moveTo>
                <a:cubicBezTo>
                  <a:pt x="116" y="226"/>
                  <a:pt x="109" y="234"/>
                  <a:pt x="100" y="234"/>
                </a:cubicBezTo>
                <a:cubicBezTo>
                  <a:pt x="90" y="234"/>
                  <a:pt x="83" y="226"/>
                  <a:pt x="83" y="217"/>
                </a:cubicBezTo>
                <a:cubicBezTo>
                  <a:pt x="83" y="208"/>
                  <a:pt x="90" y="200"/>
                  <a:pt x="100" y="200"/>
                </a:cubicBezTo>
                <a:cubicBezTo>
                  <a:pt x="109" y="200"/>
                  <a:pt x="116" y="208"/>
                  <a:pt x="116"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a:extLst>
              <a:ext uri="{FF2B5EF4-FFF2-40B4-BE49-F238E27FC236}">
                <a16:creationId xmlns:a16="http://schemas.microsoft.com/office/drawing/2014/main" id="{9BB88D76-2FBB-164D-9EED-18D4EA711656}"/>
              </a:ext>
            </a:extLst>
          </p:cNvPr>
          <p:cNvSpPr>
            <a:spLocks noChangeAspect="1" noEditPoints="1"/>
          </p:cNvSpPr>
          <p:nvPr/>
        </p:nvSpPr>
        <p:spPr bwMode="auto">
          <a:xfrm>
            <a:off x="9047955" y="4549775"/>
            <a:ext cx="150813" cy="227013"/>
          </a:xfrm>
          <a:custGeom>
            <a:avLst/>
            <a:gdLst>
              <a:gd name="T0" fmla="*/ 167 w 200"/>
              <a:gd name="T1" fmla="*/ 34 h 300"/>
              <a:gd name="T2" fmla="*/ 33 w 200"/>
              <a:gd name="T3" fmla="*/ 34 h 300"/>
              <a:gd name="T4" fmla="*/ 33 w 200"/>
              <a:gd name="T5" fmla="*/ 267 h 300"/>
              <a:gd name="T6" fmla="*/ 167 w 200"/>
              <a:gd name="T7" fmla="*/ 267 h 300"/>
              <a:gd name="T8" fmla="*/ 167 w 200"/>
              <a:gd name="T9" fmla="*/ 34 h 300"/>
              <a:gd name="T10" fmla="*/ 200 w 200"/>
              <a:gd name="T11" fmla="*/ 0 h 300"/>
              <a:gd name="T12" fmla="*/ 200 w 200"/>
              <a:gd name="T13" fmla="*/ 300 h 300"/>
              <a:gd name="T14" fmla="*/ 180 w 200"/>
              <a:gd name="T15" fmla="*/ 300 h 300"/>
              <a:gd name="T16" fmla="*/ 167 w 200"/>
              <a:gd name="T17" fmla="*/ 300 h 300"/>
              <a:gd name="T18" fmla="*/ 33 w 200"/>
              <a:gd name="T19" fmla="*/ 300 h 300"/>
              <a:gd name="T20" fmla="*/ 20 w 200"/>
              <a:gd name="T21" fmla="*/ 300 h 300"/>
              <a:gd name="T22" fmla="*/ 0 w 200"/>
              <a:gd name="T23" fmla="*/ 300 h 300"/>
              <a:gd name="T24" fmla="*/ 0 w 200"/>
              <a:gd name="T25" fmla="*/ 0 h 300"/>
              <a:gd name="T26" fmla="*/ 20 w 200"/>
              <a:gd name="T27" fmla="*/ 0 h 300"/>
              <a:gd name="T28" fmla="*/ 33 w 200"/>
              <a:gd name="T29" fmla="*/ 0 h 300"/>
              <a:gd name="T30" fmla="*/ 167 w 200"/>
              <a:gd name="T31" fmla="*/ 0 h 300"/>
              <a:gd name="T32" fmla="*/ 180 w 200"/>
              <a:gd name="T33" fmla="*/ 0 h 300"/>
              <a:gd name="T34" fmla="*/ 200 w 200"/>
              <a:gd name="T35" fmla="*/ 0 h 300"/>
              <a:gd name="T36" fmla="*/ 100 w 200"/>
              <a:gd name="T37" fmla="*/ 100 h 300"/>
              <a:gd name="T38" fmla="*/ 117 w 200"/>
              <a:gd name="T39" fmla="*/ 84 h 300"/>
              <a:gd name="T40" fmla="*/ 100 w 200"/>
              <a:gd name="T41" fmla="*/ 67 h 300"/>
              <a:gd name="T42" fmla="*/ 83 w 200"/>
              <a:gd name="T43" fmla="*/ 84 h 300"/>
              <a:gd name="T44" fmla="*/ 100 w 200"/>
              <a:gd name="T45" fmla="*/ 100 h 300"/>
              <a:gd name="T46" fmla="*/ 100 w 200"/>
              <a:gd name="T47" fmla="*/ 134 h 300"/>
              <a:gd name="T48" fmla="*/ 83 w 200"/>
              <a:gd name="T49" fmla="*/ 150 h 300"/>
              <a:gd name="T50" fmla="*/ 100 w 200"/>
              <a:gd name="T51" fmla="*/ 167 h 300"/>
              <a:gd name="T52" fmla="*/ 117 w 200"/>
              <a:gd name="T53" fmla="*/ 150 h 300"/>
              <a:gd name="T54" fmla="*/ 100 w 200"/>
              <a:gd name="T55" fmla="*/ 134 h 300"/>
              <a:gd name="T56" fmla="*/ 117 w 200"/>
              <a:gd name="T57" fmla="*/ 217 h 300"/>
              <a:gd name="T58" fmla="*/ 100 w 200"/>
              <a:gd name="T59" fmla="*/ 234 h 300"/>
              <a:gd name="T60" fmla="*/ 83 w 200"/>
              <a:gd name="T61" fmla="*/ 217 h 300"/>
              <a:gd name="T62" fmla="*/ 100 w 200"/>
              <a:gd name="T63" fmla="*/ 200 h 300"/>
              <a:gd name="T64" fmla="*/ 117 w 200"/>
              <a:gd name="T65" fmla="*/ 21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300">
                <a:moveTo>
                  <a:pt x="167" y="34"/>
                </a:moveTo>
                <a:lnTo>
                  <a:pt x="33" y="34"/>
                </a:lnTo>
                <a:lnTo>
                  <a:pt x="33" y="267"/>
                </a:lnTo>
                <a:lnTo>
                  <a:pt x="167" y="267"/>
                </a:lnTo>
                <a:lnTo>
                  <a:pt x="167" y="34"/>
                </a:lnTo>
                <a:close/>
                <a:moveTo>
                  <a:pt x="200" y="0"/>
                </a:moveTo>
                <a:lnTo>
                  <a:pt x="200" y="300"/>
                </a:lnTo>
                <a:lnTo>
                  <a:pt x="180" y="300"/>
                </a:lnTo>
                <a:lnTo>
                  <a:pt x="167" y="300"/>
                </a:lnTo>
                <a:lnTo>
                  <a:pt x="33" y="300"/>
                </a:lnTo>
                <a:lnTo>
                  <a:pt x="20" y="300"/>
                </a:lnTo>
                <a:lnTo>
                  <a:pt x="0" y="300"/>
                </a:lnTo>
                <a:lnTo>
                  <a:pt x="0" y="0"/>
                </a:lnTo>
                <a:lnTo>
                  <a:pt x="20" y="0"/>
                </a:lnTo>
                <a:lnTo>
                  <a:pt x="33" y="0"/>
                </a:lnTo>
                <a:lnTo>
                  <a:pt x="167" y="0"/>
                </a:lnTo>
                <a:lnTo>
                  <a:pt x="180" y="0"/>
                </a:lnTo>
                <a:lnTo>
                  <a:pt x="200" y="0"/>
                </a:lnTo>
                <a:close/>
                <a:moveTo>
                  <a:pt x="100" y="100"/>
                </a:moveTo>
                <a:cubicBezTo>
                  <a:pt x="109" y="100"/>
                  <a:pt x="117" y="93"/>
                  <a:pt x="117" y="84"/>
                </a:cubicBezTo>
                <a:cubicBezTo>
                  <a:pt x="117" y="74"/>
                  <a:pt x="109" y="67"/>
                  <a:pt x="100" y="67"/>
                </a:cubicBezTo>
                <a:cubicBezTo>
                  <a:pt x="91" y="67"/>
                  <a:pt x="83" y="74"/>
                  <a:pt x="83" y="84"/>
                </a:cubicBezTo>
                <a:cubicBezTo>
                  <a:pt x="83" y="93"/>
                  <a:pt x="91" y="100"/>
                  <a:pt x="100" y="100"/>
                </a:cubicBezTo>
                <a:close/>
                <a:moveTo>
                  <a:pt x="100" y="134"/>
                </a:moveTo>
                <a:cubicBezTo>
                  <a:pt x="91" y="134"/>
                  <a:pt x="83" y="141"/>
                  <a:pt x="83" y="150"/>
                </a:cubicBezTo>
                <a:cubicBezTo>
                  <a:pt x="83" y="160"/>
                  <a:pt x="91" y="167"/>
                  <a:pt x="100" y="167"/>
                </a:cubicBezTo>
                <a:cubicBezTo>
                  <a:pt x="109" y="167"/>
                  <a:pt x="117" y="160"/>
                  <a:pt x="117" y="150"/>
                </a:cubicBezTo>
                <a:cubicBezTo>
                  <a:pt x="117" y="141"/>
                  <a:pt x="109" y="134"/>
                  <a:pt x="100" y="134"/>
                </a:cubicBezTo>
                <a:close/>
                <a:moveTo>
                  <a:pt x="117" y="217"/>
                </a:moveTo>
                <a:cubicBezTo>
                  <a:pt x="117" y="226"/>
                  <a:pt x="109" y="234"/>
                  <a:pt x="100" y="234"/>
                </a:cubicBezTo>
                <a:cubicBezTo>
                  <a:pt x="91" y="234"/>
                  <a:pt x="83" y="226"/>
                  <a:pt x="83" y="217"/>
                </a:cubicBezTo>
                <a:cubicBezTo>
                  <a:pt x="83" y="208"/>
                  <a:pt x="91" y="200"/>
                  <a:pt x="100" y="200"/>
                </a:cubicBezTo>
                <a:cubicBezTo>
                  <a:pt x="109" y="200"/>
                  <a:pt x="117" y="208"/>
                  <a:pt x="117"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a:extLst>
              <a:ext uri="{FF2B5EF4-FFF2-40B4-BE49-F238E27FC236}">
                <a16:creationId xmlns:a16="http://schemas.microsoft.com/office/drawing/2014/main" id="{5A3520B2-F2CE-1441-BEBB-6556CD79E804}"/>
              </a:ext>
            </a:extLst>
          </p:cNvPr>
          <p:cNvSpPr>
            <a:spLocks noChangeAspect="1" noEditPoints="1"/>
          </p:cNvSpPr>
          <p:nvPr/>
        </p:nvSpPr>
        <p:spPr bwMode="auto">
          <a:xfrm>
            <a:off x="8544718" y="4549775"/>
            <a:ext cx="150813" cy="254000"/>
          </a:xfrm>
          <a:custGeom>
            <a:avLst/>
            <a:gdLst>
              <a:gd name="T0" fmla="*/ 167 w 200"/>
              <a:gd name="T1" fmla="*/ 300 h 334"/>
              <a:gd name="T2" fmla="*/ 167 w 200"/>
              <a:gd name="T3" fmla="*/ 34 h 334"/>
              <a:gd name="T4" fmla="*/ 117 w 200"/>
              <a:gd name="T5" fmla="*/ 34 h 334"/>
              <a:gd name="T6" fmla="*/ 117 w 200"/>
              <a:gd name="T7" fmla="*/ 67 h 334"/>
              <a:gd name="T8" fmla="*/ 84 w 200"/>
              <a:gd name="T9" fmla="*/ 67 h 334"/>
              <a:gd name="T10" fmla="*/ 84 w 200"/>
              <a:gd name="T11" fmla="*/ 34 h 334"/>
              <a:gd name="T12" fmla="*/ 34 w 200"/>
              <a:gd name="T13" fmla="*/ 34 h 334"/>
              <a:gd name="T14" fmla="*/ 34 w 200"/>
              <a:gd name="T15" fmla="*/ 300 h 334"/>
              <a:gd name="T16" fmla="*/ 167 w 200"/>
              <a:gd name="T17" fmla="*/ 300 h 334"/>
              <a:gd name="T18" fmla="*/ 0 w 200"/>
              <a:gd name="T19" fmla="*/ 0 h 334"/>
              <a:gd name="T20" fmla="*/ 200 w 200"/>
              <a:gd name="T21" fmla="*/ 0 h 334"/>
              <a:gd name="T22" fmla="*/ 200 w 200"/>
              <a:gd name="T23" fmla="*/ 334 h 334"/>
              <a:gd name="T24" fmla="*/ 0 w 200"/>
              <a:gd name="T25" fmla="*/ 334 h 334"/>
              <a:gd name="T26" fmla="*/ 0 w 200"/>
              <a:gd name="T27" fmla="*/ 0 h 334"/>
              <a:gd name="T28" fmla="*/ 84 w 200"/>
              <a:gd name="T29" fmla="*/ 134 h 334"/>
              <a:gd name="T30" fmla="*/ 117 w 200"/>
              <a:gd name="T31" fmla="*/ 134 h 334"/>
              <a:gd name="T32" fmla="*/ 117 w 200"/>
              <a:gd name="T33" fmla="*/ 100 h 334"/>
              <a:gd name="T34" fmla="*/ 84 w 200"/>
              <a:gd name="T35" fmla="*/ 100 h 334"/>
              <a:gd name="T36" fmla="*/ 84 w 200"/>
              <a:gd name="T37" fmla="*/ 134 h 334"/>
              <a:gd name="T38" fmla="*/ 84 w 200"/>
              <a:gd name="T39" fmla="*/ 200 h 334"/>
              <a:gd name="T40" fmla="*/ 117 w 200"/>
              <a:gd name="T41" fmla="*/ 200 h 334"/>
              <a:gd name="T42" fmla="*/ 117 w 200"/>
              <a:gd name="T43" fmla="*/ 167 h 334"/>
              <a:gd name="T44" fmla="*/ 84 w 200"/>
              <a:gd name="T45" fmla="*/ 167 h 334"/>
              <a:gd name="T46" fmla="*/ 84 w 200"/>
              <a:gd name="T47" fmla="*/ 200 h 334"/>
              <a:gd name="T48" fmla="*/ 84 w 200"/>
              <a:gd name="T49" fmla="*/ 234 h 334"/>
              <a:gd name="T50" fmla="*/ 117 w 200"/>
              <a:gd name="T51" fmla="*/ 234 h 334"/>
              <a:gd name="T52" fmla="*/ 117 w 200"/>
              <a:gd name="T53" fmla="*/ 267 h 334"/>
              <a:gd name="T54" fmla="*/ 84 w 200"/>
              <a:gd name="T55" fmla="*/ 267 h 334"/>
              <a:gd name="T56" fmla="*/ 84 w 200"/>
              <a:gd name="T57"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34">
                <a:moveTo>
                  <a:pt x="167" y="300"/>
                </a:moveTo>
                <a:lnTo>
                  <a:pt x="167" y="34"/>
                </a:lnTo>
                <a:lnTo>
                  <a:pt x="117" y="34"/>
                </a:lnTo>
                <a:lnTo>
                  <a:pt x="117" y="67"/>
                </a:lnTo>
                <a:lnTo>
                  <a:pt x="84" y="67"/>
                </a:lnTo>
                <a:lnTo>
                  <a:pt x="84" y="34"/>
                </a:lnTo>
                <a:lnTo>
                  <a:pt x="34" y="34"/>
                </a:lnTo>
                <a:lnTo>
                  <a:pt x="34" y="300"/>
                </a:lnTo>
                <a:lnTo>
                  <a:pt x="167" y="300"/>
                </a:lnTo>
                <a:close/>
                <a:moveTo>
                  <a:pt x="0" y="0"/>
                </a:moveTo>
                <a:lnTo>
                  <a:pt x="200" y="0"/>
                </a:lnTo>
                <a:lnTo>
                  <a:pt x="200" y="334"/>
                </a:lnTo>
                <a:lnTo>
                  <a:pt x="0" y="334"/>
                </a:lnTo>
                <a:lnTo>
                  <a:pt x="0" y="0"/>
                </a:lnTo>
                <a:close/>
                <a:moveTo>
                  <a:pt x="84" y="134"/>
                </a:moveTo>
                <a:lnTo>
                  <a:pt x="117" y="134"/>
                </a:lnTo>
                <a:lnTo>
                  <a:pt x="117" y="100"/>
                </a:lnTo>
                <a:lnTo>
                  <a:pt x="84" y="100"/>
                </a:lnTo>
                <a:lnTo>
                  <a:pt x="84" y="134"/>
                </a:lnTo>
                <a:close/>
                <a:moveTo>
                  <a:pt x="84" y="200"/>
                </a:moveTo>
                <a:lnTo>
                  <a:pt x="117" y="200"/>
                </a:lnTo>
                <a:lnTo>
                  <a:pt x="117" y="167"/>
                </a:lnTo>
                <a:lnTo>
                  <a:pt x="84" y="167"/>
                </a:lnTo>
                <a:lnTo>
                  <a:pt x="84" y="200"/>
                </a:lnTo>
                <a:close/>
                <a:moveTo>
                  <a:pt x="84" y="234"/>
                </a:moveTo>
                <a:lnTo>
                  <a:pt x="117" y="234"/>
                </a:lnTo>
                <a:lnTo>
                  <a:pt x="117" y="267"/>
                </a:lnTo>
                <a:lnTo>
                  <a:pt x="84" y="267"/>
                </a:lnTo>
                <a:lnTo>
                  <a:pt x="84"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a:extLst>
              <a:ext uri="{FF2B5EF4-FFF2-40B4-BE49-F238E27FC236}">
                <a16:creationId xmlns:a16="http://schemas.microsoft.com/office/drawing/2014/main" id="{8C46AA49-AAB5-3947-893B-4A597CC434CD}"/>
              </a:ext>
            </a:extLst>
          </p:cNvPr>
          <p:cNvSpPr>
            <a:spLocks noChangeAspect="1" noEditPoints="1"/>
          </p:cNvSpPr>
          <p:nvPr/>
        </p:nvSpPr>
        <p:spPr bwMode="auto">
          <a:xfrm>
            <a:off x="8043068" y="4549775"/>
            <a:ext cx="150813" cy="254000"/>
          </a:xfrm>
          <a:custGeom>
            <a:avLst/>
            <a:gdLst>
              <a:gd name="T0" fmla="*/ 55 w 200"/>
              <a:gd name="T1" fmla="*/ 300 h 334"/>
              <a:gd name="T2" fmla="*/ 155 w 200"/>
              <a:gd name="T3" fmla="*/ 300 h 334"/>
              <a:gd name="T4" fmla="*/ 166 w 200"/>
              <a:gd name="T5" fmla="*/ 284 h 334"/>
              <a:gd name="T6" fmla="*/ 166 w 200"/>
              <a:gd name="T7" fmla="*/ 50 h 334"/>
              <a:gd name="T8" fmla="*/ 155 w 200"/>
              <a:gd name="T9" fmla="*/ 34 h 334"/>
              <a:gd name="T10" fmla="*/ 116 w 200"/>
              <a:gd name="T11" fmla="*/ 34 h 334"/>
              <a:gd name="T12" fmla="*/ 116 w 200"/>
              <a:gd name="T13" fmla="*/ 50 h 334"/>
              <a:gd name="T14" fmla="*/ 101 w 200"/>
              <a:gd name="T15" fmla="*/ 67 h 334"/>
              <a:gd name="T16" fmla="*/ 102 w 200"/>
              <a:gd name="T17" fmla="*/ 67 h 334"/>
              <a:gd name="T18" fmla="*/ 83 w 200"/>
              <a:gd name="T19" fmla="*/ 50 h 334"/>
              <a:gd name="T20" fmla="*/ 83 w 200"/>
              <a:gd name="T21" fmla="*/ 34 h 334"/>
              <a:gd name="T22" fmla="*/ 55 w 200"/>
              <a:gd name="T23" fmla="*/ 34 h 334"/>
              <a:gd name="T24" fmla="*/ 33 w 200"/>
              <a:gd name="T25" fmla="*/ 50 h 334"/>
              <a:gd name="T26" fmla="*/ 33 w 200"/>
              <a:gd name="T27" fmla="*/ 284 h 334"/>
              <a:gd name="T28" fmla="*/ 55 w 200"/>
              <a:gd name="T29" fmla="*/ 300 h 334"/>
              <a:gd name="T30" fmla="*/ 200 w 200"/>
              <a:gd name="T31" fmla="*/ 300 h 334"/>
              <a:gd name="T32" fmla="*/ 166 w 200"/>
              <a:gd name="T33" fmla="*/ 334 h 334"/>
              <a:gd name="T34" fmla="*/ 33 w 200"/>
              <a:gd name="T35" fmla="*/ 334 h 334"/>
              <a:gd name="T36" fmla="*/ 0 w 200"/>
              <a:gd name="T37" fmla="*/ 300 h 334"/>
              <a:gd name="T38" fmla="*/ 0 w 200"/>
              <a:gd name="T39" fmla="*/ 34 h 334"/>
              <a:gd name="T40" fmla="*/ 33 w 200"/>
              <a:gd name="T41" fmla="*/ 0 h 334"/>
              <a:gd name="T42" fmla="*/ 166 w 200"/>
              <a:gd name="T43" fmla="*/ 0 h 334"/>
              <a:gd name="T44" fmla="*/ 200 w 200"/>
              <a:gd name="T45" fmla="*/ 34 h 334"/>
              <a:gd name="T46" fmla="*/ 200 w 200"/>
              <a:gd name="T47" fmla="*/ 300 h 334"/>
              <a:gd name="T48" fmla="*/ 105 w 200"/>
              <a:gd name="T49" fmla="*/ 134 h 334"/>
              <a:gd name="T50" fmla="*/ 105 w 200"/>
              <a:gd name="T51" fmla="*/ 134 h 334"/>
              <a:gd name="T52" fmla="*/ 121 w 200"/>
              <a:gd name="T53" fmla="*/ 117 h 334"/>
              <a:gd name="T54" fmla="*/ 105 w 200"/>
              <a:gd name="T55" fmla="*/ 100 h 334"/>
              <a:gd name="T56" fmla="*/ 88 w 200"/>
              <a:gd name="T57" fmla="*/ 117 h 334"/>
              <a:gd name="T58" fmla="*/ 105 w 200"/>
              <a:gd name="T59" fmla="*/ 134 h 334"/>
              <a:gd name="T60" fmla="*/ 105 w 200"/>
              <a:gd name="T61" fmla="*/ 200 h 334"/>
              <a:gd name="T62" fmla="*/ 105 w 200"/>
              <a:gd name="T63" fmla="*/ 200 h 334"/>
              <a:gd name="T64" fmla="*/ 121 w 200"/>
              <a:gd name="T65" fmla="*/ 184 h 334"/>
              <a:gd name="T66" fmla="*/ 105 w 200"/>
              <a:gd name="T67" fmla="*/ 167 h 334"/>
              <a:gd name="T68" fmla="*/ 88 w 200"/>
              <a:gd name="T69" fmla="*/ 184 h 334"/>
              <a:gd name="T70" fmla="*/ 105 w 200"/>
              <a:gd name="T71" fmla="*/ 200 h 334"/>
              <a:gd name="T72" fmla="*/ 88 w 200"/>
              <a:gd name="T73" fmla="*/ 250 h 334"/>
              <a:gd name="T74" fmla="*/ 88 w 200"/>
              <a:gd name="T75" fmla="*/ 250 h 334"/>
              <a:gd name="T76" fmla="*/ 105 w 200"/>
              <a:gd name="T77" fmla="*/ 234 h 334"/>
              <a:gd name="T78" fmla="*/ 121 w 200"/>
              <a:gd name="T79" fmla="*/ 250 h 334"/>
              <a:gd name="T80" fmla="*/ 105 w 200"/>
              <a:gd name="T81" fmla="*/ 267 h 334"/>
              <a:gd name="T82" fmla="*/ 88 w 200"/>
              <a:gd name="T83" fmla="*/ 2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334">
                <a:moveTo>
                  <a:pt x="55" y="300"/>
                </a:moveTo>
                <a:lnTo>
                  <a:pt x="155" y="300"/>
                </a:lnTo>
                <a:cubicBezTo>
                  <a:pt x="164" y="300"/>
                  <a:pt x="166" y="293"/>
                  <a:pt x="166" y="284"/>
                </a:cubicBezTo>
                <a:lnTo>
                  <a:pt x="166" y="50"/>
                </a:lnTo>
                <a:cubicBezTo>
                  <a:pt x="166" y="41"/>
                  <a:pt x="164" y="34"/>
                  <a:pt x="155" y="34"/>
                </a:cubicBezTo>
                <a:lnTo>
                  <a:pt x="116" y="34"/>
                </a:lnTo>
                <a:lnTo>
                  <a:pt x="116" y="50"/>
                </a:lnTo>
                <a:cubicBezTo>
                  <a:pt x="116" y="60"/>
                  <a:pt x="110" y="67"/>
                  <a:pt x="101" y="67"/>
                </a:cubicBezTo>
                <a:lnTo>
                  <a:pt x="102" y="67"/>
                </a:lnTo>
                <a:cubicBezTo>
                  <a:pt x="93" y="67"/>
                  <a:pt x="83" y="60"/>
                  <a:pt x="83" y="50"/>
                </a:cubicBezTo>
                <a:lnTo>
                  <a:pt x="83" y="34"/>
                </a:lnTo>
                <a:lnTo>
                  <a:pt x="55" y="34"/>
                </a:lnTo>
                <a:cubicBezTo>
                  <a:pt x="45" y="34"/>
                  <a:pt x="33" y="41"/>
                  <a:pt x="33" y="50"/>
                </a:cubicBezTo>
                <a:lnTo>
                  <a:pt x="33" y="284"/>
                </a:lnTo>
                <a:cubicBezTo>
                  <a:pt x="33" y="293"/>
                  <a:pt x="45" y="300"/>
                  <a:pt x="55" y="300"/>
                </a:cubicBezTo>
                <a:close/>
                <a:moveTo>
                  <a:pt x="200" y="300"/>
                </a:moveTo>
                <a:cubicBezTo>
                  <a:pt x="200" y="319"/>
                  <a:pt x="185" y="334"/>
                  <a:pt x="166" y="334"/>
                </a:cubicBezTo>
                <a:lnTo>
                  <a:pt x="33" y="334"/>
                </a:lnTo>
                <a:cubicBezTo>
                  <a:pt x="15" y="334"/>
                  <a:pt x="0" y="319"/>
                  <a:pt x="0" y="300"/>
                </a:cubicBezTo>
                <a:lnTo>
                  <a:pt x="0" y="34"/>
                </a:lnTo>
                <a:cubicBezTo>
                  <a:pt x="0" y="15"/>
                  <a:pt x="15" y="0"/>
                  <a:pt x="33" y="0"/>
                </a:cubicBezTo>
                <a:lnTo>
                  <a:pt x="166" y="0"/>
                </a:lnTo>
                <a:cubicBezTo>
                  <a:pt x="185" y="0"/>
                  <a:pt x="200" y="15"/>
                  <a:pt x="200" y="34"/>
                </a:cubicBezTo>
                <a:lnTo>
                  <a:pt x="200" y="300"/>
                </a:lnTo>
                <a:close/>
                <a:moveTo>
                  <a:pt x="105" y="134"/>
                </a:moveTo>
                <a:lnTo>
                  <a:pt x="105" y="134"/>
                </a:lnTo>
                <a:cubicBezTo>
                  <a:pt x="114" y="134"/>
                  <a:pt x="121" y="126"/>
                  <a:pt x="121" y="117"/>
                </a:cubicBezTo>
                <a:cubicBezTo>
                  <a:pt x="121" y="108"/>
                  <a:pt x="114" y="100"/>
                  <a:pt x="105" y="100"/>
                </a:cubicBezTo>
                <a:cubicBezTo>
                  <a:pt x="95" y="100"/>
                  <a:pt x="88" y="108"/>
                  <a:pt x="88" y="117"/>
                </a:cubicBezTo>
                <a:cubicBezTo>
                  <a:pt x="88" y="126"/>
                  <a:pt x="95" y="134"/>
                  <a:pt x="105" y="134"/>
                </a:cubicBezTo>
                <a:close/>
                <a:moveTo>
                  <a:pt x="105" y="200"/>
                </a:moveTo>
                <a:lnTo>
                  <a:pt x="105" y="200"/>
                </a:lnTo>
                <a:cubicBezTo>
                  <a:pt x="114" y="200"/>
                  <a:pt x="121" y="193"/>
                  <a:pt x="121" y="184"/>
                </a:cubicBezTo>
                <a:cubicBezTo>
                  <a:pt x="121" y="174"/>
                  <a:pt x="114" y="167"/>
                  <a:pt x="105" y="167"/>
                </a:cubicBezTo>
                <a:cubicBezTo>
                  <a:pt x="95" y="167"/>
                  <a:pt x="88" y="174"/>
                  <a:pt x="88" y="184"/>
                </a:cubicBezTo>
                <a:cubicBezTo>
                  <a:pt x="88" y="193"/>
                  <a:pt x="95" y="200"/>
                  <a:pt x="105" y="200"/>
                </a:cubicBezTo>
                <a:close/>
                <a:moveTo>
                  <a:pt x="88" y="250"/>
                </a:moveTo>
                <a:lnTo>
                  <a:pt x="88" y="250"/>
                </a:lnTo>
                <a:cubicBezTo>
                  <a:pt x="88" y="241"/>
                  <a:pt x="95" y="234"/>
                  <a:pt x="105" y="234"/>
                </a:cubicBezTo>
                <a:cubicBezTo>
                  <a:pt x="114" y="234"/>
                  <a:pt x="121" y="241"/>
                  <a:pt x="121" y="250"/>
                </a:cubicBezTo>
                <a:cubicBezTo>
                  <a:pt x="121" y="260"/>
                  <a:pt x="114" y="267"/>
                  <a:pt x="105" y="267"/>
                </a:cubicBezTo>
                <a:cubicBezTo>
                  <a:pt x="95" y="267"/>
                  <a:pt x="88" y="260"/>
                  <a:pt x="88"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a:extLst>
              <a:ext uri="{FF2B5EF4-FFF2-40B4-BE49-F238E27FC236}">
                <a16:creationId xmlns:a16="http://schemas.microsoft.com/office/drawing/2014/main" id="{46FD7621-D4F6-D44D-B1E3-D7CDD865E6C9}"/>
              </a:ext>
            </a:extLst>
          </p:cNvPr>
          <p:cNvSpPr>
            <a:spLocks noChangeAspect="1" noEditPoints="1"/>
          </p:cNvSpPr>
          <p:nvPr/>
        </p:nvSpPr>
        <p:spPr bwMode="auto">
          <a:xfrm>
            <a:off x="7539830" y="4549775"/>
            <a:ext cx="150813" cy="254000"/>
          </a:xfrm>
          <a:custGeom>
            <a:avLst/>
            <a:gdLst>
              <a:gd name="T0" fmla="*/ 167 w 200"/>
              <a:gd name="T1" fmla="*/ 300 h 334"/>
              <a:gd name="T2" fmla="*/ 167 w 200"/>
              <a:gd name="T3" fmla="*/ 34 h 334"/>
              <a:gd name="T4" fmla="*/ 117 w 200"/>
              <a:gd name="T5" fmla="*/ 34 h 334"/>
              <a:gd name="T6" fmla="*/ 117 w 200"/>
              <a:gd name="T7" fmla="*/ 100 h 334"/>
              <a:gd name="T8" fmla="*/ 83 w 200"/>
              <a:gd name="T9" fmla="*/ 100 h 334"/>
              <a:gd name="T10" fmla="*/ 83 w 200"/>
              <a:gd name="T11" fmla="*/ 34 h 334"/>
              <a:gd name="T12" fmla="*/ 33 w 200"/>
              <a:gd name="T13" fmla="*/ 34 h 334"/>
              <a:gd name="T14" fmla="*/ 33 w 200"/>
              <a:gd name="T15" fmla="*/ 300 h 334"/>
              <a:gd name="T16" fmla="*/ 83 w 200"/>
              <a:gd name="T17" fmla="*/ 300 h 334"/>
              <a:gd name="T18" fmla="*/ 83 w 200"/>
              <a:gd name="T19" fmla="*/ 234 h 334"/>
              <a:gd name="T20" fmla="*/ 117 w 200"/>
              <a:gd name="T21" fmla="*/ 234 h 334"/>
              <a:gd name="T22" fmla="*/ 117 w 200"/>
              <a:gd name="T23" fmla="*/ 300 h 334"/>
              <a:gd name="T24" fmla="*/ 167 w 200"/>
              <a:gd name="T25" fmla="*/ 300 h 334"/>
              <a:gd name="T26" fmla="*/ 200 w 200"/>
              <a:gd name="T27" fmla="*/ 0 h 334"/>
              <a:gd name="T28" fmla="*/ 200 w 200"/>
              <a:gd name="T29" fmla="*/ 334 h 334"/>
              <a:gd name="T30" fmla="*/ 180 w 200"/>
              <a:gd name="T31" fmla="*/ 334 h 334"/>
              <a:gd name="T32" fmla="*/ 167 w 200"/>
              <a:gd name="T33" fmla="*/ 334 h 334"/>
              <a:gd name="T34" fmla="*/ 33 w 200"/>
              <a:gd name="T35" fmla="*/ 334 h 334"/>
              <a:gd name="T36" fmla="*/ 20 w 200"/>
              <a:gd name="T37" fmla="*/ 334 h 334"/>
              <a:gd name="T38" fmla="*/ 0 w 200"/>
              <a:gd name="T39" fmla="*/ 334 h 334"/>
              <a:gd name="T40" fmla="*/ 0 w 200"/>
              <a:gd name="T41" fmla="*/ 0 h 334"/>
              <a:gd name="T42" fmla="*/ 20 w 200"/>
              <a:gd name="T43" fmla="*/ 0 h 334"/>
              <a:gd name="T44" fmla="*/ 33 w 200"/>
              <a:gd name="T45" fmla="*/ 0 h 334"/>
              <a:gd name="T46" fmla="*/ 167 w 200"/>
              <a:gd name="T47" fmla="*/ 0 h 334"/>
              <a:gd name="T48" fmla="*/ 180 w 200"/>
              <a:gd name="T49" fmla="*/ 0 h 334"/>
              <a:gd name="T50" fmla="*/ 200 w 200"/>
              <a:gd name="T51" fmla="*/ 0 h 334"/>
              <a:gd name="T52" fmla="*/ 83 w 200"/>
              <a:gd name="T53" fmla="*/ 134 h 334"/>
              <a:gd name="T54" fmla="*/ 117 w 200"/>
              <a:gd name="T55" fmla="*/ 134 h 334"/>
              <a:gd name="T56" fmla="*/ 117 w 200"/>
              <a:gd name="T57" fmla="*/ 200 h 334"/>
              <a:gd name="T58" fmla="*/ 83 w 200"/>
              <a:gd name="T59" fmla="*/ 200 h 334"/>
              <a:gd name="T60" fmla="*/ 83 w 200"/>
              <a:gd name="T61" fmla="*/ 1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0" h="334">
                <a:moveTo>
                  <a:pt x="167" y="300"/>
                </a:moveTo>
                <a:lnTo>
                  <a:pt x="167" y="34"/>
                </a:lnTo>
                <a:lnTo>
                  <a:pt x="117" y="34"/>
                </a:lnTo>
                <a:lnTo>
                  <a:pt x="117" y="100"/>
                </a:lnTo>
                <a:lnTo>
                  <a:pt x="83" y="100"/>
                </a:lnTo>
                <a:lnTo>
                  <a:pt x="83" y="34"/>
                </a:lnTo>
                <a:lnTo>
                  <a:pt x="33" y="34"/>
                </a:lnTo>
                <a:lnTo>
                  <a:pt x="33" y="300"/>
                </a:lnTo>
                <a:lnTo>
                  <a:pt x="83" y="300"/>
                </a:lnTo>
                <a:lnTo>
                  <a:pt x="83" y="234"/>
                </a:lnTo>
                <a:lnTo>
                  <a:pt x="117" y="234"/>
                </a:lnTo>
                <a:lnTo>
                  <a:pt x="117" y="300"/>
                </a:lnTo>
                <a:lnTo>
                  <a:pt x="167" y="300"/>
                </a:lnTo>
                <a:close/>
                <a:moveTo>
                  <a:pt x="200" y="0"/>
                </a:moveTo>
                <a:lnTo>
                  <a:pt x="200" y="334"/>
                </a:lnTo>
                <a:lnTo>
                  <a:pt x="180" y="334"/>
                </a:lnTo>
                <a:lnTo>
                  <a:pt x="167" y="334"/>
                </a:lnTo>
                <a:lnTo>
                  <a:pt x="33" y="334"/>
                </a:lnTo>
                <a:lnTo>
                  <a:pt x="20" y="334"/>
                </a:lnTo>
                <a:lnTo>
                  <a:pt x="0" y="334"/>
                </a:lnTo>
                <a:lnTo>
                  <a:pt x="0" y="0"/>
                </a:lnTo>
                <a:lnTo>
                  <a:pt x="20" y="0"/>
                </a:lnTo>
                <a:lnTo>
                  <a:pt x="33" y="0"/>
                </a:lnTo>
                <a:lnTo>
                  <a:pt x="167" y="0"/>
                </a:lnTo>
                <a:lnTo>
                  <a:pt x="180" y="0"/>
                </a:lnTo>
                <a:lnTo>
                  <a:pt x="200" y="0"/>
                </a:lnTo>
                <a:close/>
                <a:moveTo>
                  <a:pt x="83" y="134"/>
                </a:moveTo>
                <a:lnTo>
                  <a:pt x="117" y="134"/>
                </a:lnTo>
                <a:lnTo>
                  <a:pt x="117" y="200"/>
                </a:lnTo>
                <a:lnTo>
                  <a:pt x="83" y="200"/>
                </a:lnTo>
                <a:lnTo>
                  <a:pt x="83"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a:extLst>
              <a:ext uri="{FF2B5EF4-FFF2-40B4-BE49-F238E27FC236}">
                <a16:creationId xmlns:a16="http://schemas.microsoft.com/office/drawing/2014/main" id="{05B80AEA-F813-EF41-9D45-7FA5F9180066}"/>
              </a:ext>
            </a:extLst>
          </p:cNvPr>
          <p:cNvSpPr>
            <a:spLocks noChangeAspect="1" noEditPoints="1"/>
          </p:cNvSpPr>
          <p:nvPr/>
        </p:nvSpPr>
        <p:spPr bwMode="auto">
          <a:xfrm>
            <a:off x="7036593" y="4549775"/>
            <a:ext cx="150813" cy="254000"/>
          </a:xfrm>
          <a:custGeom>
            <a:avLst/>
            <a:gdLst>
              <a:gd name="T0" fmla="*/ 150 w 200"/>
              <a:gd name="T1" fmla="*/ 300 h 334"/>
              <a:gd name="T2" fmla="*/ 167 w 200"/>
              <a:gd name="T3" fmla="*/ 284 h 334"/>
              <a:gd name="T4" fmla="*/ 167 w 200"/>
              <a:gd name="T5" fmla="*/ 50 h 334"/>
              <a:gd name="T6" fmla="*/ 150 w 200"/>
              <a:gd name="T7" fmla="*/ 34 h 334"/>
              <a:gd name="T8" fmla="*/ 117 w 200"/>
              <a:gd name="T9" fmla="*/ 34 h 334"/>
              <a:gd name="T10" fmla="*/ 117 w 200"/>
              <a:gd name="T11" fmla="*/ 84 h 334"/>
              <a:gd name="T12" fmla="*/ 100 w 200"/>
              <a:gd name="T13" fmla="*/ 100 h 334"/>
              <a:gd name="T14" fmla="*/ 84 w 200"/>
              <a:gd name="T15" fmla="*/ 84 h 334"/>
              <a:gd name="T16" fmla="*/ 84 w 200"/>
              <a:gd name="T17" fmla="*/ 34 h 334"/>
              <a:gd name="T18" fmla="*/ 50 w 200"/>
              <a:gd name="T19" fmla="*/ 34 h 334"/>
              <a:gd name="T20" fmla="*/ 34 w 200"/>
              <a:gd name="T21" fmla="*/ 50 h 334"/>
              <a:gd name="T22" fmla="*/ 34 w 200"/>
              <a:gd name="T23" fmla="*/ 284 h 334"/>
              <a:gd name="T24" fmla="*/ 50 w 200"/>
              <a:gd name="T25" fmla="*/ 300 h 334"/>
              <a:gd name="T26" fmla="*/ 84 w 200"/>
              <a:gd name="T27" fmla="*/ 300 h 334"/>
              <a:gd name="T28" fmla="*/ 84 w 200"/>
              <a:gd name="T29" fmla="*/ 250 h 334"/>
              <a:gd name="T30" fmla="*/ 100 w 200"/>
              <a:gd name="T31" fmla="*/ 234 h 334"/>
              <a:gd name="T32" fmla="*/ 117 w 200"/>
              <a:gd name="T33" fmla="*/ 250 h 334"/>
              <a:gd name="T34" fmla="*/ 117 w 200"/>
              <a:gd name="T35" fmla="*/ 300 h 334"/>
              <a:gd name="T36" fmla="*/ 150 w 200"/>
              <a:gd name="T37" fmla="*/ 300 h 334"/>
              <a:gd name="T38" fmla="*/ 167 w 200"/>
              <a:gd name="T39" fmla="*/ 334 h 334"/>
              <a:gd name="T40" fmla="*/ 34 w 200"/>
              <a:gd name="T41" fmla="*/ 334 h 334"/>
              <a:gd name="T42" fmla="*/ 0 w 200"/>
              <a:gd name="T43" fmla="*/ 300 h 334"/>
              <a:gd name="T44" fmla="*/ 0 w 200"/>
              <a:gd name="T45" fmla="*/ 34 h 334"/>
              <a:gd name="T46" fmla="*/ 34 w 200"/>
              <a:gd name="T47" fmla="*/ 0 h 334"/>
              <a:gd name="T48" fmla="*/ 167 w 200"/>
              <a:gd name="T49" fmla="*/ 0 h 334"/>
              <a:gd name="T50" fmla="*/ 200 w 200"/>
              <a:gd name="T51" fmla="*/ 34 h 334"/>
              <a:gd name="T52" fmla="*/ 200 w 200"/>
              <a:gd name="T53" fmla="*/ 300 h 334"/>
              <a:gd name="T54" fmla="*/ 167 w 200"/>
              <a:gd name="T55" fmla="*/ 334 h 334"/>
              <a:gd name="T56" fmla="*/ 84 w 200"/>
              <a:gd name="T57" fmla="*/ 184 h 334"/>
              <a:gd name="T58" fmla="*/ 84 w 200"/>
              <a:gd name="T59" fmla="*/ 150 h 334"/>
              <a:gd name="T60" fmla="*/ 100 w 200"/>
              <a:gd name="T61" fmla="*/ 134 h 334"/>
              <a:gd name="T62" fmla="*/ 117 w 200"/>
              <a:gd name="T63" fmla="*/ 150 h 334"/>
              <a:gd name="T64" fmla="*/ 117 w 200"/>
              <a:gd name="T65" fmla="*/ 184 h 334"/>
              <a:gd name="T66" fmla="*/ 100 w 200"/>
              <a:gd name="T67" fmla="*/ 200 h 334"/>
              <a:gd name="T68" fmla="*/ 84 w 200"/>
              <a:gd name="T69" fmla="*/ 1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 h="334">
                <a:moveTo>
                  <a:pt x="150" y="300"/>
                </a:moveTo>
                <a:cubicBezTo>
                  <a:pt x="160" y="300"/>
                  <a:pt x="167" y="293"/>
                  <a:pt x="167" y="284"/>
                </a:cubicBezTo>
                <a:lnTo>
                  <a:pt x="167" y="50"/>
                </a:lnTo>
                <a:cubicBezTo>
                  <a:pt x="167" y="41"/>
                  <a:pt x="160" y="34"/>
                  <a:pt x="150" y="34"/>
                </a:cubicBezTo>
                <a:lnTo>
                  <a:pt x="117" y="34"/>
                </a:lnTo>
                <a:lnTo>
                  <a:pt x="117" y="84"/>
                </a:lnTo>
                <a:cubicBezTo>
                  <a:pt x="117" y="93"/>
                  <a:pt x="110" y="100"/>
                  <a:pt x="100" y="100"/>
                </a:cubicBezTo>
                <a:cubicBezTo>
                  <a:pt x="91" y="100"/>
                  <a:pt x="84" y="93"/>
                  <a:pt x="84" y="84"/>
                </a:cubicBezTo>
                <a:lnTo>
                  <a:pt x="84" y="34"/>
                </a:lnTo>
                <a:lnTo>
                  <a:pt x="50" y="34"/>
                </a:lnTo>
                <a:cubicBezTo>
                  <a:pt x="41" y="34"/>
                  <a:pt x="34" y="41"/>
                  <a:pt x="34" y="50"/>
                </a:cubicBezTo>
                <a:lnTo>
                  <a:pt x="34" y="284"/>
                </a:lnTo>
                <a:cubicBezTo>
                  <a:pt x="34" y="293"/>
                  <a:pt x="41" y="300"/>
                  <a:pt x="50" y="300"/>
                </a:cubicBezTo>
                <a:lnTo>
                  <a:pt x="84" y="300"/>
                </a:lnTo>
                <a:lnTo>
                  <a:pt x="84" y="250"/>
                </a:lnTo>
                <a:cubicBezTo>
                  <a:pt x="84" y="241"/>
                  <a:pt x="91" y="234"/>
                  <a:pt x="100" y="234"/>
                </a:cubicBezTo>
                <a:cubicBezTo>
                  <a:pt x="110" y="234"/>
                  <a:pt x="117" y="241"/>
                  <a:pt x="117" y="250"/>
                </a:cubicBezTo>
                <a:lnTo>
                  <a:pt x="117" y="300"/>
                </a:lnTo>
                <a:lnTo>
                  <a:pt x="150" y="300"/>
                </a:lnTo>
                <a:close/>
                <a:moveTo>
                  <a:pt x="167" y="334"/>
                </a:moveTo>
                <a:lnTo>
                  <a:pt x="34" y="334"/>
                </a:lnTo>
                <a:cubicBezTo>
                  <a:pt x="15" y="334"/>
                  <a:pt x="0" y="319"/>
                  <a:pt x="0" y="300"/>
                </a:cubicBezTo>
                <a:lnTo>
                  <a:pt x="0" y="34"/>
                </a:lnTo>
                <a:cubicBezTo>
                  <a:pt x="0" y="15"/>
                  <a:pt x="15" y="0"/>
                  <a:pt x="34" y="0"/>
                </a:cubicBezTo>
                <a:lnTo>
                  <a:pt x="167" y="0"/>
                </a:lnTo>
                <a:cubicBezTo>
                  <a:pt x="185" y="0"/>
                  <a:pt x="200" y="15"/>
                  <a:pt x="200" y="34"/>
                </a:cubicBezTo>
                <a:lnTo>
                  <a:pt x="200" y="300"/>
                </a:lnTo>
                <a:cubicBezTo>
                  <a:pt x="200" y="319"/>
                  <a:pt x="185" y="334"/>
                  <a:pt x="167" y="334"/>
                </a:cubicBezTo>
                <a:close/>
                <a:moveTo>
                  <a:pt x="84" y="184"/>
                </a:moveTo>
                <a:lnTo>
                  <a:pt x="84" y="150"/>
                </a:lnTo>
                <a:cubicBezTo>
                  <a:pt x="84" y="141"/>
                  <a:pt x="91" y="134"/>
                  <a:pt x="100" y="134"/>
                </a:cubicBezTo>
                <a:cubicBezTo>
                  <a:pt x="110" y="134"/>
                  <a:pt x="117" y="141"/>
                  <a:pt x="117" y="150"/>
                </a:cubicBezTo>
                <a:lnTo>
                  <a:pt x="117" y="184"/>
                </a:lnTo>
                <a:cubicBezTo>
                  <a:pt x="117" y="193"/>
                  <a:pt x="110" y="200"/>
                  <a:pt x="100" y="200"/>
                </a:cubicBezTo>
                <a:cubicBezTo>
                  <a:pt x="91" y="200"/>
                  <a:pt x="84" y="193"/>
                  <a:pt x="84"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a:extLst>
              <a:ext uri="{FF2B5EF4-FFF2-40B4-BE49-F238E27FC236}">
                <a16:creationId xmlns:a16="http://schemas.microsoft.com/office/drawing/2014/main" id="{0231C2F4-223E-2249-A992-E1A7642A364D}"/>
              </a:ext>
            </a:extLst>
          </p:cNvPr>
          <p:cNvSpPr>
            <a:spLocks noChangeAspect="1" noEditPoints="1"/>
          </p:cNvSpPr>
          <p:nvPr/>
        </p:nvSpPr>
        <p:spPr bwMode="auto">
          <a:xfrm>
            <a:off x="6533355" y="4549775"/>
            <a:ext cx="201613" cy="255588"/>
          </a:xfrm>
          <a:custGeom>
            <a:avLst/>
            <a:gdLst>
              <a:gd name="T0" fmla="*/ 33 w 266"/>
              <a:gd name="T1" fmla="*/ 167 h 337"/>
              <a:gd name="T2" fmla="*/ 33 w 266"/>
              <a:gd name="T3" fmla="*/ 52 h 337"/>
              <a:gd name="T4" fmla="*/ 50 w 266"/>
              <a:gd name="T5" fmla="*/ 34 h 337"/>
              <a:gd name="T6" fmla="*/ 216 w 266"/>
              <a:gd name="T7" fmla="*/ 34 h 337"/>
              <a:gd name="T8" fmla="*/ 233 w 266"/>
              <a:gd name="T9" fmla="*/ 52 h 337"/>
              <a:gd name="T10" fmla="*/ 233 w 266"/>
              <a:gd name="T11" fmla="*/ 167 h 337"/>
              <a:gd name="T12" fmla="*/ 33 w 266"/>
              <a:gd name="T13" fmla="*/ 167 h 337"/>
              <a:gd name="T14" fmla="*/ 199 w 266"/>
              <a:gd name="T15" fmla="*/ 219 h 337"/>
              <a:gd name="T16" fmla="*/ 199 w 266"/>
              <a:gd name="T17" fmla="*/ 219 h 337"/>
              <a:gd name="T18" fmla="*/ 216 w 266"/>
              <a:gd name="T19" fmla="*/ 202 h 337"/>
              <a:gd name="T20" fmla="*/ 216 w 266"/>
              <a:gd name="T21" fmla="*/ 202 h 337"/>
              <a:gd name="T22" fmla="*/ 233 w 266"/>
              <a:gd name="T23" fmla="*/ 219 h 337"/>
              <a:gd name="T24" fmla="*/ 233 w 266"/>
              <a:gd name="T25" fmla="*/ 219 h 337"/>
              <a:gd name="T26" fmla="*/ 216 w 266"/>
              <a:gd name="T27" fmla="*/ 235 h 337"/>
              <a:gd name="T28" fmla="*/ 216 w 266"/>
              <a:gd name="T29" fmla="*/ 235 h 337"/>
              <a:gd name="T30" fmla="*/ 199 w 266"/>
              <a:gd name="T31" fmla="*/ 219 h 337"/>
              <a:gd name="T32" fmla="*/ 50 w 266"/>
              <a:gd name="T33" fmla="*/ 235 h 337"/>
              <a:gd name="T34" fmla="*/ 50 w 266"/>
              <a:gd name="T35" fmla="*/ 235 h 337"/>
              <a:gd name="T36" fmla="*/ 33 w 266"/>
              <a:gd name="T37" fmla="*/ 219 h 337"/>
              <a:gd name="T38" fmla="*/ 50 w 266"/>
              <a:gd name="T39" fmla="*/ 202 h 337"/>
              <a:gd name="T40" fmla="*/ 50 w 266"/>
              <a:gd name="T41" fmla="*/ 202 h 337"/>
              <a:gd name="T42" fmla="*/ 66 w 266"/>
              <a:gd name="T43" fmla="*/ 219 h 337"/>
              <a:gd name="T44" fmla="*/ 50 w 266"/>
              <a:gd name="T45" fmla="*/ 235 h 337"/>
              <a:gd name="T46" fmla="*/ 33 w 266"/>
              <a:gd name="T47" fmla="*/ 0 h 337"/>
              <a:gd name="T48" fmla="*/ 0 w 266"/>
              <a:gd name="T49" fmla="*/ 35 h 337"/>
              <a:gd name="T50" fmla="*/ 0 w 266"/>
              <a:gd name="T51" fmla="*/ 169 h 337"/>
              <a:gd name="T52" fmla="*/ 0 w 266"/>
              <a:gd name="T53" fmla="*/ 235 h 337"/>
              <a:gd name="T54" fmla="*/ 33 w 266"/>
              <a:gd name="T55" fmla="*/ 267 h 337"/>
              <a:gd name="T56" fmla="*/ 72 w 266"/>
              <a:gd name="T57" fmla="*/ 267 h 337"/>
              <a:gd name="T58" fmla="*/ 55 w 266"/>
              <a:gd name="T59" fmla="*/ 311 h 337"/>
              <a:gd name="T60" fmla="*/ 66 w 266"/>
              <a:gd name="T61" fmla="*/ 333 h 337"/>
              <a:gd name="T62" fmla="*/ 66 w 266"/>
              <a:gd name="T63" fmla="*/ 334 h 337"/>
              <a:gd name="T64" fmla="*/ 85 w 266"/>
              <a:gd name="T65" fmla="*/ 325 h 337"/>
              <a:gd name="T66" fmla="*/ 109 w 266"/>
              <a:gd name="T67" fmla="*/ 267 h 337"/>
              <a:gd name="T68" fmla="*/ 157 w 266"/>
              <a:gd name="T69" fmla="*/ 267 h 337"/>
              <a:gd name="T70" fmla="*/ 191 w 266"/>
              <a:gd name="T71" fmla="*/ 325 h 337"/>
              <a:gd name="T72" fmla="*/ 216 w 266"/>
              <a:gd name="T73" fmla="*/ 333 h 337"/>
              <a:gd name="T74" fmla="*/ 216 w 266"/>
              <a:gd name="T75" fmla="*/ 334 h 337"/>
              <a:gd name="T76" fmla="*/ 220 w 266"/>
              <a:gd name="T77" fmla="*/ 310 h 337"/>
              <a:gd name="T78" fmla="*/ 195 w 266"/>
              <a:gd name="T79" fmla="*/ 267 h 337"/>
              <a:gd name="T80" fmla="*/ 233 w 266"/>
              <a:gd name="T81" fmla="*/ 267 h 337"/>
              <a:gd name="T82" fmla="*/ 266 w 266"/>
              <a:gd name="T83" fmla="*/ 235 h 337"/>
              <a:gd name="T84" fmla="*/ 266 w 266"/>
              <a:gd name="T85" fmla="*/ 169 h 337"/>
              <a:gd name="T86" fmla="*/ 266 w 266"/>
              <a:gd name="T87" fmla="*/ 35 h 337"/>
              <a:gd name="T88" fmla="*/ 233 w 266"/>
              <a:gd name="T89" fmla="*/ 0 h 337"/>
              <a:gd name="T90" fmla="*/ 33 w 266"/>
              <a:gd name="T9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6" h="337">
                <a:moveTo>
                  <a:pt x="33" y="167"/>
                </a:moveTo>
                <a:lnTo>
                  <a:pt x="33" y="52"/>
                </a:lnTo>
                <a:cubicBezTo>
                  <a:pt x="33" y="43"/>
                  <a:pt x="40" y="34"/>
                  <a:pt x="50" y="34"/>
                </a:cubicBezTo>
                <a:lnTo>
                  <a:pt x="216" y="34"/>
                </a:lnTo>
                <a:cubicBezTo>
                  <a:pt x="226" y="34"/>
                  <a:pt x="233" y="43"/>
                  <a:pt x="233" y="52"/>
                </a:cubicBezTo>
                <a:lnTo>
                  <a:pt x="233" y="167"/>
                </a:lnTo>
                <a:lnTo>
                  <a:pt x="33" y="167"/>
                </a:lnTo>
                <a:close/>
                <a:moveTo>
                  <a:pt x="199" y="219"/>
                </a:moveTo>
                <a:lnTo>
                  <a:pt x="199" y="219"/>
                </a:lnTo>
                <a:cubicBezTo>
                  <a:pt x="199" y="209"/>
                  <a:pt x="207" y="202"/>
                  <a:pt x="216" y="202"/>
                </a:cubicBezTo>
                <a:lnTo>
                  <a:pt x="216" y="202"/>
                </a:lnTo>
                <a:cubicBezTo>
                  <a:pt x="225" y="202"/>
                  <a:pt x="233" y="209"/>
                  <a:pt x="233" y="219"/>
                </a:cubicBezTo>
                <a:lnTo>
                  <a:pt x="233" y="219"/>
                </a:lnTo>
                <a:cubicBezTo>
                  <a:pt x="233" y="228"/>
                  <a:pt x="225" y="235"/>
                  <a:pt x="216" y="235"/>
                </a:cubicBezTo>
                <a:lnTo>
                  <a:pt x="216" y="235"/>
                </a:lnTo>
                <a:cubicBezTo>
                  <a:pt x="207" y="235"/>
                  <a:pt x="199" y="228"/>
                  <a:pt x="199" y="219"/>
                </a:cubicBezTo>
                <a:close/>
                <a:moveTo>
                  <a:pt x="50" y="235"/>
                </a:moveTo>
                <a:lnTo>
                  <a:pt x="50" y="235"/>
                </a:lnTo>
                <a:cubicBezTo>
                  <a:pt x="40" y="235"/>
                  <a:pt x="33" y="228"/>
                  <a:pt x="33" y="219"/>
                </a:cubicBezTo>
                <a:cubicBezTo>
                  <a:pt x="33" y="210"/>
                  <a:pt x="40" y="202"/>
                  <a:pt x="50" y="202"/>
                </a:cubicBezTo>
                <a:lnTo>
                  <a:pt x="50" y="202"/>
                </a:lnTo>
                <a:cubicBezTo>
                  <a:pt x="59" y="202"/>
                  <a:pt x="66" y="210"/>
                  <a:pt x="66" y="219"/>
                </a:cubicBezTo>
                <a:cubicBezTo>
                  <a:pt x="66" y="228"/>
                  <a:pt x="59" y="235"/>
                  <a:pt x="50" y="235"/>
                </a:cubicBezTo>
                <a:close/>
                <a:moveTo>
                  <a:pt x="33" y="0"/>
                </a:moveTo>
                <a:cubicBezTo>
                  <a:pt x="15" y="0"/>
                  <a:pt x="0" y="17"/>
                  <a:pt x="0" y="35"/>
                </a:cubicBezTo>
                <a:lnTo>
                  <a:pt x="0" y="169"/>
                </a:lnTo>
                <a:lnTo>
                  <a:pt x="0" y="235"/>
                </a:lnTo>
                <a:cubicBezTo>
                  <a:pt x="0" y="254"/>
                  <a:pt x="15" y="267"/>
                  <a:pt x="33" y="267"/>
                </a:cubicBezTo>
                <a:lnTo>
                  <a:pt x="72" y="267"/>
                </a:lnTo>
                <a:lnTo>
                  <a:pt x="55" y="311"/>
                </a:lnTo>
                <a:cubicBezTo>
                  <a:pt x="51" y="319"/>
                  <a:pt x="50" y="329"/>
                  <a:pt x="66" y="333"/>
                </a:cubicBezTo>
                <a:lnTo>
                  <a:pt x="66" y="334"/>
                </a:lnTo>
                <a:cubicBezTo>
                  <a:pt x="66" y="337"/>
                  <a:pt x="81" y="333"/>
                  <a:pt x="85" y="325"/>
                </a:cubicBezTo>
                <a:lnTo>
                  <a:pt x="109" y="267"/>
                </a:lnTo>
                <a:lnTo>
                  <a:pt x="157" y="267"/>
                </a:lnTo>
                <a:lnTo>
                  <a:pt x="191" y="325"/>
                </a:lnTo>
                <a:cubicBezTo>
                  <a:pt x="195" y="333"/>
                  <a:pt x="200" y="337"/>
                  <a:pt x="216" y="333"/>
                </a:cubicBezTo>
                <a:lnTo>
                  <a:pt x="216" y="334"/>
                </a:lnTo>
                <a:cubicBezTo>
                  <a:pt x="216" y="330"/>
                  <a:pt x="225" y="319"/>
                  <a:pt x="220" y="310"/>
                </a:cubicBezTo>
                <a:lnTo>
                  <a:pt x="195" y="267"/>
                </a:lnTo>
                <a:lnTo>
                  <a:pt x="233" y="267"/>
                </a:lnTo>
                <a:cubicBezTo>
                  <a:pt x="251" y="267"/>
                  <a:pt x="266" y="254"/>
                  <a:pt x="266" y="235"/>
                </a:cubicBezTo>
                <a:lnTo>
                  <a:pt x="266" y="169"/>
                </a:lnTo>
                <a:lnTo>
                  <a:pt x="266" y="35"/>
                </a:lnTo>
                <a:cubicBezTo>
                  <a:pt x="266" y="17"/>
                  <a:pt x="251" y="0"/>
                  <a:pt x="233" y="0"/>
                </a:cubicBez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a:extLst>
              <a:ext uri="{FF2B5EF4-FFF2-40B4-BE49-F238E27FC236}">
                <a16:creationId xmlns:a16="http://schemas.microsoft.com/office/drawing/2014/main" id="{7769A974-B8CB-DB40-90BE-97FDDF6FA78D}"/>
              </a:ext>
            </a:extLst>
          </p:cNvPr>
          <p:cNvSpPr>
            <a:spLocks noChangeAspect="1" noEditPoints="1"/>
          </p:cNvSpPr>
          <p:nvPr/>
        </p:nvSpPr>
        <p:spPr bwMode="auto">
          <a:xfrm>
            <a:off x="11059318" y="4043362"/>
            <a:ext cx="252413" cy="252413"/>
          </a:xfrm>
          <a:custGeom>
            <a:avLst/>
            <a:gdLst>
              <a:gd name="T0" fmla="*/ 66 w 333"/>
              <a:gd name="T1" fmla="*/ 200 h 333"/>
              <a:gd name="T2" fmla="*/ 66 w 333"/>
              <a:gd name="T3" fmla="*/ 50 h 333"/>
              <a:gd name="T4" fmla="*/ 83 w 333"/>
              <a:gd name="T5" fmla="*/ 33 h 333"/>
              <a:gd name="T6" fmla="*/ 250 w 333"/>
              <a:gd name="T7" fmla="*/ 33 h 333"/>
              <a:gd name="T8" fmla="*/ 266 w 333"/>
              <a:gd name="T9" fmla="*/ 50 h 333"/>
              <a:gd name="T10" fmla="*/ 266 w 333"/>
              <a:gd name="T11" fmla="*/ 200 h 333"/>
              <a:gd name="T12" fmla="*/ 66 w 333"/>
              <a:gd name="T13" fmla="*/ 200 h 333"/>
              <a:gd name="T14" fmla="*/ 233 w 333"/>
              <a:gd name="T15" fmla="*/ 250 h 333"/>
              <a:gd name="T16" fmla="*/ 233 w 333"/>
              <a:gd name="T17" fmla="*/ 250 h 333"/>
              <a:gd name="T18" fmla="*/ 250 w 333"/>
              <a:gd name="T19" fmla="*/ 233 h 333"/>
              <a:gd name="T20" fmla="*/ 266 w 333"/>
              <a:gd name="T21" fmla="*/ 250 h 333"/>
              <a:gd name="T22" fmla="*/ 250 w 333"/>
              <a:gd name="T23" fmla="*/ 266 h 333"/>
              <a:gd name="T24" fmla="*/ 233 w 333"/>
              <a:gd name="T25" fmla="*/ 250 h 333"/>
              <a:gd name="T26" fmla="*/ 66 w 333"/>
              <a:gd name="T27" fmla="*/ 250 h 333"/>
              <a:gd name="T28" fmla="*/ 66 w 333"/>
              <a:gd name="T29" fmla="*/ 250 h 333"/>
              <a:gd name="T30" fmla="*/ 83 w 333"/>
              <a:gd name="T31" fmla="*/ 233 h 333"/>
              <a:gd name="T32" fmla="*/ 100 w 333"/>
              <a:gd name="T33" fmla="*/ 250 h 333"/>
              <a:gd name="T34" fmla="*/ 83 w 333"/>
              <a:gd name="T35" fmla="*/ 266 h 333"/>
              <a:gd name="T36" fmla="*/ 66 w 333"/>
              <a:gd name="T37" fmla="*/ 250 h 333"/>
              <a:gd name="T38" fmla="*/ 333 w 333"/>
              <a:gd name="T39" fmla="*/ 150 h 333"/>
              <a:gd name="T40" fmla="*/ 333 w 333"/>
              <a:gd name="T41" fmla="*/ 150 h 333"/>
              <a:gd name="T42" fmla="*/ 316 w 333"/>
              <a:gd name="T43" fmla="*/ 133 h 333"/>
              <a:gd name="T44" fmla="*/ 300 w 333"/>
              <a:gd name="T45" fmla="*/ 133 h 333"/>
              <a:gd name="T46" fmla="*/ 300 w 333"/>
              <a:gd name="T47" fmla="*/ 33 h 333"/>
              <a:gd name="T48" fmla="*/ 266 w 333"/>
              <a:gd name="T49" fmla="*/ 0 h 333"/>
              <a:gd name="T50" fmla="*/ 66 w 333"/>
              <a:gd name="T51" fmla="*/ 0 h 333"/>
              <a:gd name="T52" fmla="*/ 33 w 333"/>
              <a:gd name="T53" fmla="*/ 33 h 333"/>
              <a:gd name="T54" fmla="*/ 33 w 333"/>
              <a:gd name="T55" fmla="*/ 133 h 333"/>
              <a:gd name="T56" fmla="*/ 16 w 333"/>
              <a:gd name="T57" fmla="*/ 133 h 333"/>
              <a:gd name="T58" fmla="*/ 0 w 333"/>
              <a:gd name="T59" fmla="*/ 150 h 333"/>
              <a:gd name="T60" fmla="*/ 16 w 333"/>
              <a:gd name="T61" fmla="*/ 166 h 333"/>
              <a:gd name="T62" fmla="*/ 33 w 333"/>
              <a:gd name="T63" fmla="*/ 166 h 333"/>
              <a:gd name="T64" fmla="*/ 33 w 333"/>
              <a:gd name="T65" fmla="*/ 200 h 333"/>
              <a:gd name="T66" fmla="*/ 0 w 333"/>
              <a:gd name="T67" fmla="*/ 233 h 333"/>
              <a:gd name="T68" fmla="*/ 0 w 333"/>
              <a:gd name="T69" fmla="*/ 266 h 333"/>
              <a:gd name="T70" fmla="*/ 33 w 333"/>
              <a:gd name="T71" fmla="*/ 300 h 333"/>
              <a:gd name="T72" fmla="*/ 33 w 333"/>
              <a:gd name="T73" fmla="*/ 316 h 333"/>
              <a:gd name="T74" fmla="*/ 50 w 333"/>
              <a:gd name="T75" fmla="*/ 333 h 333"/>
              <a:gd name="T76" fmla="*/ 83 w 333"/>
              <a:gd name="T77" fmla="*/ 333 h 333"/>
              <a:gd name="T78" fmla="*/ 100 w 333"/>
              <a:gd name="T79" fmla="*/ 316 h 333"/>
              <a:gd name="T80" fmla="*/ 100 w 333"/>
              <a:gd name="T81" fmla="*/ 300 h 333"/>
              <a:gd name="T82" fmla="*/ 233 w 333"/>
              <a:gd name="T83" fmla="*/ 300 h 333"/>
              <a:gd name="T84" fmla="*/ 233 w 333"/>
              <a:gd name="T85" fmla="*/ 316 h 333"/>
              <a:gd name="T86" fmla="*/ 250 w 333"/>
              <a:gd name="T87" fmla="*/ 333 h 333"/>
              <a:gd name="T88" fmla="*/ 283 w 333"/>
              <a:gd name="T89" fmla="*/ 333 h 333"/>
              <a:gd name="T90" fmla="*/ 300 w 333"/>
              <a:gd name="T91" fmla="*/ 316 h 333"/>
              <a:gd name="T92" fmla="*/ 300 w 333"/>
              <a:gd name="T93" fmla="*/ 300 h 333"/>
              <a:gd name="T94" fmla="*/ 333 w 333"/>
              <a:gd name="T95" fmla="*/ 266 h 333"/>
              <a:gd name="T96" fmla="*/ 333 w 333"/>
              <a:gd name="T97" fmla="*/ 233 h 333"/>
              <a:gd name="T98" fmla="*/ 300 w 333"/>
              <a:gd name="T99" fmla="*/ 200 h 333"/>
              <a:gd name="T100" fmla="*/ 300 w 333"/>
              <a:gd name="T101" fmla="*/ 166 h 333"/>
              <a:gd name="T102" fmla="*/ 316 w 333"/>
              <a:gd name="T103" fmla="*/ 166 h 333"/>
              <a:gd name="T104" fmla="*/ 333 w 333"/>
              <a:gd name="T105"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3">
                <a:moveTo>
                  <a:pt x="66" y="200"/>
                </a:moveTo>
                <a:lnTo>
                  <a:pt x="66" y="50"/>
                </a:lnTo>
                <a:cubicBezTo>
                  <a:pt x="66" y="40"/>
                  <a:pt x="74" y="33"/>
                  <a:pt x="83" y="33"/>
                </a:cubicBezTo>
                <a:lnTo>
                  <a:pt x="250" y="33"/>
                </a:lnTo>
                <a:cubicBezTo>
                  <a:pt x="259" y="33"/>
                  <a:pt x="266" y="40"/>
                  <a:pt x="266" y="50"/>
                </a:cubicBezTo>
                <a:lnTo>
                  <a:pt x="266" y="200"/>
                </a:lnTo>
                <a:lnTo>
                  <a:pt x="66" y="200"/>
                </a:lnTo>
                <a:close/>
                <a:moveTo>
                  <a:pt x="233" y="250"/>
                </a:moveTo>
                <a:lnTo>
                  <a:pt x="233" y="250"/>
                </a:lnTo>
                <a:cubicBezTo>
                  <a:pt x="233" y="240"/>
                  <a:pt x="240" y="233"/>
                  <a:pt x="250" y="233"/>
                </a:cubicBezTo>
                <a:cubicBezTo>
                  <a:pt x="259" y="233"/>
                  <a:pt x="266" y="240"/>
                  <a:pt x="266" y="250"/>
                </a:cubicBezTo>
                <a:cubicBezTo>
                  <a:pt x="266" y="259"/>
                  <a:pt x="259" y="266"/>
                  <a:pt x="250" y="266"/>
                </a:cubicBezTo>
                <a:cubicBezTo>
                  <a:pt x="240" y="266"/>
                  <a:pt x="233" y="259"/>
                  <a:pt x="233" y="250"/>
                </a:cubicBezTo>
                <a:close/>
                <a:moveTo>
                  <a:pt x="66" y="250"/>
                </a:moveTo>
                <a:lnTo>
                  <a:pt x="66" y="250"/>
                </a:lnTo>
                <a:cubicBezTo>
                  <a:pt x="66" y="240"/>
                  <a:pt x="74" y="233"/>
                  <a:pt x="83" y="233"/>
                </a:cubicBezTo>
                <a:cubicBezTo>
                  <a:pt x="92" y="233"/>
                  <a:pt x="100" y="240"/>
                  <a:pt x="100" y="250"/>
                </a:cubicBezTo>
                <a:cubicBezTo>
                  <a:pt x="100" y="259"/>
                  <a:pt x="92" y="266"/>
                  <a:pt x="83" y="266"/>
                </a:cubicBezTo>
                <a:cubicBezTo>
                  <a:pt x="74" y="266"/>
                  <a:pt x="66" y="259"/>
                  <a:pt x="66" y="250"/>
                </a:cubicBezTo>
                <a:close/>
                <a:moveTo>
                  <a:pt x="333" y="150"/>
                </a:moveTo>
                <a:lnTo>
                  <a:pt x="333" y="150"/>
                </a:lnTo>
                <a:cubicBezTo>
                  <a:pt x="333" y="140"/>
                  <a:pt x="326" y="133"/>
                  <a:pt x="316" y="133"/>
                </a:cubicBezTo>
                <a:lnTo>
                  <a:pt x="300" y="133"/>
                </a:lnTo>
                <a:lnTo>
                  <a:pt x="300" y="33"/>
                </a:lnTo>
                <a:cubicBezTo>
                  <a:pt x="300" y="15"/>
                  <a:pt x="285" y="0"/>
                  <a:pt x="266" y="0"/>
                </a:cubicBezTo>
                <a:lnTo>
                  <a:pt x="66" y="0"/>
                </a:lnTo>
                <a:cubicBezTo>
                  <a:pt x="48" y="0"/>
                  <a:pt x="33" y="15"/>
                  <a:pt x="33" y="33"/>
                </a:cubicBezTo>
                <a:lnTo>
                  <a:pt x="33" y="133"/>
                </a:lnTo>
                <a:lnTo>
                  <a:pt x="16" y="133"/>
                </a:lnTo>
                <a:cubicBezTo>
                  <a:pt x="7" y="133"/>
                  <a:pt x="0" y="140"/>
                  <a:pt x="0" y="150"/>
                </a:cubicBezTo>
                <a:cubicBezTo>
                  <a:pt x="0" y="159"/>
                  <a:pt x="7" y="166"/>
                  <a:pt x="16" y="166"/>
                </a:cubicBezTo>
                <a:lnTo>
                  <a:pt x="33" y="166"/>
                </a:lnTo>
                <a:lnTo>
                  <a:pt x="33" y="200"/>
                </a:lnTo>
                <a:cubicBezTo>
                  <a:pt x="15" y="200"/>
                  <a:pt x="0" y="215"/>
                  <a:pt x="0" y="233"/>
                </a:cubicBezTo>
                <a:lnTo>
                  <a:pt x="0" y="266"/>
                </a:lnTo>
                <a:cubicBezTo>
                  <a:pt x="0" y="285"/>
                  <a:pt x="15" y="300"/>
                  <a:pt x="33" y="300"/>
                </a:cubicBezTo>
                <a:lnTo>
                  <a:pt x="33" y="316"/>
                </a:lnTo>
                <a:cubicBezTo>
                  <a:pt x="33" y="326"/>
                  <a:pt x="40" y="333"/>
                  <a:pt x="50" y="333"/>
                </a:cubicBezTo>
                <a:lnTo>
                  <a:pt x="83" y="333"/>
                </a:lnTo>
                <a:cubicBezTo>
                  <a:pt x="92" y="333"/>
                  <a:pt x="100" y="326"/>
                  <a:pt x="100" y="316"/>
                </a:cubicBezTo>
                <a:lnTo>
                  <a:pt x="100" y="300"/>
                </a:lnTo>
                <a:lnTo>
                  <a:pt x="233" y="300"/>
                </a:lnTo>
                <a:lnTo>
                  <a:pt x="233" y="316"/>
                </a:lnTo>
                <a:cubicBezTo>
                  <a:pt x="233" y="326"/>
                  <a:pt x="240" y="333"/>
                  <a:pt x="250" y="333"/>
                </a:cubicBezTo>
                <a:lnTo>
                  <a:pt x="283" y="333"/>
                </a:lnTo>
                <a:cubicBezTo>
                  <a:pt x="292" y="333"/>
                  <a:pt x="300" y="326"/>
                  <a:pt x="300" y="316"/>
                </a:cubicBezTo>
                <a:lnTo>
                  <a:pt x="300" y="300"/>
                </a:lnTo>
                <a:cubicBezTo>
                  <a:pt x="318" y="300"/>
                  <a:pt x="333" y="285"/>
                  <a:pt x="333" y="266"/>
                </a:cubicBezTo>
                <a:lnTo>
                  <a:pt x="333" y="233"/>
                </a:lnTo>
                <a:cubicBezTo>
                  <a:pt x="333" y="215"/>
                  <a:pt x="318" y="200"/>
                  <a:pt x="300" y="200"/>
                </a:cubicBezTo>
                <a:lnTo>
                  <a:pt x="300" y="166"/>
                </a:lnTo>
                <a:lnTo>
                  <a:pt x="316" y="166"/>
                </a:lnTo>
                <a:cubicBezTo>
                  <a:pt x="326" y="166"/>
                  <a:pt x="333" y="159"/>
                  <a:pt x="333"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a:extLst>
              <a:ext uri="{FF2B5EF4-FFF2-40B4-BE49-F238E27FC236}">
                <a16:creationId xmlns:a16="http://schemas.microsoft.com/office/drawing/2014/main" id="{B9C7CFEB-C29C-3846-B08C-EDD2977C3D64}"/>
              </a:ext>
            </a:extLst>
          </p:cNvPr>
          <p:cNvSpPr>
            <a:spLocks noChangeAspect="1" noEditPoints="1"/>
          </p:cNvSpPr>
          <p:nvPr/>
        </p:nvSpPr>
        <p:spPr bwMode="auto">
          <a:xfrm>
            <a:off x="10556080" y="4043362"/>
            <a:ext cx="150813" cy="252413"/>
          </a:xfrm>
          <a:custGeom>
            <a:avLst/>
            <a:gdLst>
              <a:gd name="T0" fmla="*/ 83 w 200"/>
              <a:gd name="T1" fmla="*/ 266 h 333"/>
              <a:gd name="T2" fmla="*/ 117 w 200"/>
              <a:gd name="T3" fmla="*/ 266 h 333"/>
              <a:gd name="T4" fmla="*/ 117 w 200"/>
              <a:gd name="T5" fmla="*/ 300 h 333"/>
              <a:gd name="T6" fmla="*/ 83 w 200"/>
              <a:gd name="T7" fmla="*/ 300 h 333"/>
              <a:gd name="T8" fmla="*/ 83 w 200"/>
              <a:gd name="T9" fmla="*/ 266 h 333"/>
              <a:gd name="T10" fmla="*/ 50 w 200"/>
              <a:gd name="T11" fmla="*/ 333 h 333"/>
              <a:gd name="T12" fmla="*/ 150 w 200"/>
              <a:gd name="T13" fmla="*/ 333 h 333"/>
              <a:gd name="T14" fmla="*/ 150 w 200"/>
              <a:gd name="T15" fmla="*/ 233 h 333"/>
              <a:gd name="T16" fmla="*/ 50 w 200"/>
              <a:gd name="T17" fmla="*/ 233 h 333"/>
              <a:gd name="T18" fmla="*/ 50 w 200"/>
              <a:gd name="T19" fmla="*/ 333 h 333"/>
              <a:gd name="T20" fmla="*/ 136 w 200"/>
              <a:gd name="T21" fmla="*/ 167 h 333"/>
              <a:gd name="T22" fmla="*/ 64 w 200"/>
              <a:gd name="T23" fmla="*/ 167 h 333"/>
              <a:gd name="T24" fmla="*/ 33 w 200"/>
              <a:gd name="T25" fmla="*/ 97 h 333"/>
              <a:gd name="T26" fmla="*/ 100 w 200"/>
              <a:gd name="T27" fmla="*/ 33 h 333"/>
              <a:gd name="T28" fmla="*/ 167 w 200"/>
              <a:gd name="T29" fmla="*/ 97 h 333"/>
              <a:gd name="T30" fmla="*/ 136 w 200"/>
              <a:gd name="T31" fmla="*/ 167 h 333"/>
              <a:gd name="T32" fmla="*/ 100 w 200"/>
              <a:gd name="T33" fmla="*/ 0 h 333"/>
              <a:gd name="T34" fmla="*/ 0 w 200"/>
              <a:gd name="T35" fmla="*/ 97 h 333"/>
              <a:gd name="T36" fmla="*/ 50 w 200"/>
              <a:gd name="T37" fmla="*/ 200 h 333"/>
              <a:gd name="T38" fmla="*/ 150 w 200"/>
              <a:gd name="T39" fmla="*/ 200 h 333"/>
              <a:gd name="T40" fmla="*/ 200 w 200"/>
              <a:gd name="T41" fmla="*/ 97 h 333"/>
              <a:gd name="T42" fmla="*/ 100 w 200"/>
              <a:gd name="T4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333">
                <a:moveTo>
                  <a:pt x="83" y="266"/>
                </a:moveTo>
                <a:lnTo>
                  <a:pt x="117" y="266"/>
                </a:lnTo>
                <a:lnTo>
                  <a:pt x="117" y="300"/>
                </a:lnTo>
                <a:lnTo>
                  <a:pt x="83" y="300"/>
                </a:lnTo>
                <a:lnTo>
                  <a:pt x="83" y="266"/>
                </a:lnTo>
                <a:close/>
                <a:moveTo>
                  <a:pt x="50" y="333"/>
                </a:moveTo>
                <a:lnTo>
                  <a:pt x="150" y="333"/>
                </a:lnTo>
                <a:lnTo>
                  <a:pt x="150" y="233"/>
                </a:lnTo>
                <a:lnTo>
                  <a:pt x="50" y="233"/>
                </a:lnTo>
                <a:lnTo>
                  <a:pt x="50" y="333"/>
                </a:lnTo>
                <a:close/>
                <a:moveTo>
                  <a:pt x="136" y="167"/>
                </a:moveTo>
                <a:cubicBezTo>
                  <a:pt x="91" y="166"/>
                  <a:pt x="108" y="166"/>
                  <a:pt x="64" y="167"/>
                </a:cubicBezTo>
                <a:cubicBezTo>
                  <a:pt x="50" y="149"/>
                  <a:pt x="33" y="113"/>
                  <a:pt x="33" y="97"/>
                </a:cubicBezTo>
                <a:cubicBezTo>
                  <a:pt x="33" y="62"/>
                  <a:pt x="63" y="33"/>
                  <a:pt x="100" y="33"/>
                </a:cubicBezTo>
                <a:cubicBezTo>
                  <a:pt x="137" y="33"/>
                  <a:pt x="167" y="62"/>
                  <a:pt x="167" y="97"/>
                </a:cubicBezTo>
                <a:cubicBezTo>
                  <a:pt x="167" y="113"/>
                  <a:pt x="150" y="149"/>
                  <a:pt x="136" y="167"/>
                </a:cubicBezTo>
                <a:moveTo>
                  <a:pt x="100" y="0"/>
                </a:moveTo>
                <a:cubicBezTo>
                  <a:pt x="45" y="0"/>
                  <a:pt x="0" y="43"/>
                  <a:pt x="0" y="97"/>
                </a:cubicBezTo>
                <a:cubicBezTo>
                  <a:pt x="0" y="127"/>
                  <a:pt x="28" y="182"/>
                  <a:pt x="50" y="200"/>
                </a:cubicBezTo>
                <a:cubicBezTo>
                  <a:pt x="111" y="200"/>
                  <a:pt x="89" y="200"/>
                  <a:pt x="150" y="200"/>
                </a:cubicBezTo>
                <a:cubicBezTo>
                  <a:pt x="172" y="182"/>
                  <a:pt x="200" y="127"/>
                  <a:pt x="200" y="97"/>
                </a:cubicBezTo>
                <a:cubicBezTo>
                  <a:pt x="200" y="43"/>
                  <a:pt x="155" y="0"/>
                  <a:pt x="1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a:extLst>
              <a:ext uri="{FF2B5EF4-FFF2-40B4-BE49-F238E27FC236}">
                <a16:creationId xmlns:a16="http://schemas.microsoft.com/office/drawing/2014/main" id="{22822F68-7A9C-C34A-AA39-7E1E3930E1F4}"/>
              </a:ext>
            </a:extLst>
          </p:cNvPr>
          <p:cNvSpPr>
            <a:spLocks noChangeAspect="1" noEditPoints="1"/>
          </p:cNvSpPr>
          <p:nvPr/>
        </p:nvSpPr>
        <p:spPr bwMode="auto">
          <a:xfrm>
            <a:off x="10052843" y="4043362"/>
            <a:ext cx="252413" cy="252413"/>
          </a:xfrm>
          <a:custGeom>
            <a:avLst/>
            <a:gdLst>
              <a:gd name="T0" fmla="*/ 184 w 334"/>
              <a:gd name="T1" fmla="*/ 233 h 333"/>
              <a:gd name="T2" fmla="*/ 334 w 334"/>
              <a:gd name="T3" fmla="*/ 233 h 333"/>
              <a:gd name="T4" fmla="*/ 184 w 334"/>
              <a:gd name="T5" fmla="*/ 0 h 333"/>
              <a:gd name="T6" fmla="*/ 184 w 334"/>
              <a:gd name="T7" fmla="*/ 233 h 333"/>
              <a:gd name="T8" fmla="*/ 50 w 334"/>
              <a:gd name="T9" fmla="*/ 233 h 333"/>
              <a:gd name="T10" fmla="*/ 150 w 334"/>
              <a:gd name="T11" fmla="*/ 233 h 333"/>
              <a:gd name="T12" fmla="*/ 150 w 334"/>
              <a:gd name="T13" fmla="*/ 83 h 333"/>
              <a:gd name="T14" fmla="*/ 50 w 334"/>
              <a:gd name="T15" fmla="*/ 233 h 333"/>
              <a:gd name="T16" fmla="*/ 334 w 334"/>
              <a:gd name="T17" fmla="*/ 266 h 333"/>
              <a:gd name="T18" fmla="*/ 300 w 334"/>
              <a:gd name="T19" fmla="*/ 333 h 333"/>
              <a:gd name="T20" fmla="*/ 50 w 334"/>
              <a:gd name="T21" fmla="*/ 333 h 333"/>
              <a:gd name="T22" fmla="*/ 0 w 334"/>
              <a:gd name="T23" fmla="*/ 266 h 333"/>
              <a:gd name="T24" fmla="*/ 334 w 334"/>
              <a:gd name="T25"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33">
                <a:moveTo>
                  <a:pt x="184" y="233"/>
                </a:moveTo>
                <a:lnTo>
                  <a:pt x="334" y="233"/>
                </a:lnTo>
                <a:lnTo>
                  <a:pt x="184" y="0"/>
                </a:lnTo>
                <a:lnTo>
                  <a:pt x="184" y="233"/>
                </a:lnTo>
                <a:close/>
                <a:moveTo>
                  <a:pt x="50" y="233"/>
                </a:moveTo>
                <a:lnTo>
                  <a:pt x="150" y="233"/>
                </a:lnTo>
                <a:lnTo>
                  <a:pt x="150" y="83"/>
                </a:lnTo>
                <a:lnTo>
                  <a:pt x="50" y="233"/>
                </a:lnTo>
                <a:close/>
                <a:moveTo>
                  <a:pt x="334" y="266"/>
                </a:moveTo>
                <a:lnTo>
                  <a:pt x="300" y="333"/>
                </a:lnTo>
                <a:lnTo>
                  <a:pt x="50" y="333"/>
                </a:lnTo>
                <a:lnTo>
                  <a:pt x="0" y="266"/>
                </a:lnTo>
                <a:lnTo>
                  <a:pt x="334"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a:extLst>
              <a:ext uri="{FF2B5EF4-FFF2-40B4-BE49-F238E27FC236}">
                <a16:creationId xmlns:a16="http://schemas.microsoft.com/office/drawing/2014/main" id="{77914DF8-E14A-1644-BA00-C9BBC0F44182}"/>
              </a:ext>
            </a:extLst>
          </p:cNvPr>
          <p:cNvSpPr>
            <a:spLocks noChangeAspect="1" noEditPoints="1"/>
          </p:cNvSpPr>
          <p:nvPr/>
        </p:nvSpPr>
        <p:spPr bwMode="auto">
          <a:xfrm>
            <a:off x="9551193" y="4043362"/>
            <a:ext cx="250825" cy="252413"/>
          </a:xfrm>
          <a:custGeom>
            <a:avLst/>
            <a:gdLst>
              <a:gd name="T0" fmla="*/ 183 w 333"/>
              <a:gd name="T1" fmla="*/ 233 h 333"/>
              <a:gd name="T2" fmla="*/ 333 w 333"/>
              <a:gd name="T3" fmla="*/ 233 h 333"/>
              <a:gd name="T4" fmla="*/ 183 w 333"/>
              <a:gd name="T5" fmla="*/ 0 h 333"/>
              <a:gd name="T6" fmla="*/ 183 w 333"/>
              <a:gd name="T7" fmla="*/ 233 h 333"/>
              <a:gd name="T8" fmla="*/ 333 w 333"/>
              <a:gd name="T9" fmla="*/ 266 h 333"/>
              <a:gd name="T10" fmla="*/ 300 w 333"/>
              <a:gd name="T11" fmla="*/ 333 h 333"/>
              <a:gd name="T12" fmla="*/ 50 w 333"/>
              <a:gd name="T13" fmla="*/ 333 h 333"/>
              <a:gd name="T14" fmla="*/ 0 w 333"/>
              <a:gd name="T15" fmla="*/ 266 h 333"/>
              <a:gd name="T16" fmla="*/ 333 w 333"/>
              <a:gd name="T17"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33">
                <a:moveTo>
                  <a:pt x="183" y="233"/>
                </a:moveTo>
                <a:lnTo>
                  <a:pt x="333" y="233"/>
                </a:lnTo>
                <a:lnTo>
                  <a:pt x="183" y="0"/>
                </a:lnTo>
                <a:lnTo>
                  <a:pt x="183" y="233"/>
                </a:lnTo>
                <a:close/>
                <a:moveTo>
                  <a:pt x="333" y="266"/>
                </a:moveTo>
                <a:lnTo>
                  <a:pt x="300" y="333"/>
                </a:lnTo>
                <a:lnTo>
                  <a:pt x="50" y="333"/>
                </a:lnTo>
                <a:lnTo>
                  <a:pt x="0" y="266"/>
                </a:lnTo>
                <a:lnTo>
                  <a:pt x="333"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a:extLst>
              <a:ext uri="{FF2B5EF4-FFF2-40B4-BE49-F238E27FC236}">
                <a16:creationId xmlns:a16="http://schemas.microsoft.com/office/drawing/2014/main" id="{9C55C61B-8C72-4946-A698-D86AD553165C}"/>
              </a:ext>
            </a:extLst>
          </p:cNvPr>
          <p:cNvSpPr>
            <a:spLocks noChangeAspect="1" noEditPoints="1"/>
          </p:cNvSpPr>
          <p:nvPr/>
        </p:nvSpPr>
        <p:spPr bwMode="auto">
          <a:xfrm>
            <a:off x="9044780" y="4037012"/>
            <a:ext cx="258763" cy="258763"/>
          </a:xfrm>
          <a:custGeom>
            <a:avLst/>
            <a:gdLst>
              <a:gd name="T0" fmla="*/ 188 w 343"/>
              <a:gd name="T1" fmla="*/ 23 h 340"/>
              <a:gd name="T2" fmla="*/ 188 w 343"/>
              <a:gd name="T3" fmla="*/ 240 h 340"/>
              <a:gd name="T4" fmla="*/ 322 w 343"/>
              <a:gd name="T5" fmla="*/ 240 h 340"/>
              <a:gd name="T6" fmla="*/ 336 w 343"/>
              <a:gd name="T7" fmla="*/ 214 h 340"/>
              <a:gd name="T8" fmla="*/ 219 w 343"/>
              <a:gd name="T9" fmla="*/ 14 h 340"/>
              <a:gd name="T10" fmla="*/ 188 w 343"/>
              <a:gd name="T11" fmla="*/ 23 h 340"/>
              <a:gd name="T12" fmla="*/ 124 w 343"/>
              <a:gd name="T13" fmla="*/ 119 h 340"/>
              <a:gd name="T14" fmla="*/ 56 w 343"/>
              <a:gd name="T15" fmla="*/ 214 h 340"/>
              <a:gd name="T16" fmla="*/ 69 w 343"/>
              <a:gd name="T17" fmla="*/ 240 h 340"/>
              <a:gd name="T18" fmla="*/ 155 w 343"/>
              <a:gd name="T19" fmla="*/ 240 h 340"/>
              <a:gd name="T20" fmla="*/ 155 w 343"/>
              <a:gd name="T21" fmla="*/ 128 h 340"/>
              <a:gd name="T22" fmla="*/ 124 w 343"/>
              <a:gd name="T23" fmla="*/ 119 h 340"/>
              <a:gd name="T24" fmla="*/ 337 w 343"/>
              <a:gd name="T25" fmla="*/ 297 h 340"/>
              <a:gd name="T26" fmla="*/ 320 w 343"/>
              <a:gd name="T27" fmla="*/ 331 h 340"/>
              <a:gd name="T28" fmla="*/ 305 w 343"/>
              <a:gd name="T29" fmla="*/ 340 h 340"/>
              <a:gd name="T30" fmla="*/ 47 w 343"/>
              <a:gd name="T31" fmla="*/ 340 h 340"/>
              <a:gd name="T32" fmla="*/ 33 w 343"/>
              <a:gd name="T33" fmla="*/ 333 h 340"/>
              <a:gd name="T34" fmla="*/ 8 w 343"/>
              <a:gd name="T35" fmla="*/ 300 h 340"/>
              <a:gd name="T36" fmla="*/ 22 w 343"/>
              <a:gd name="T37" fmla="*/ 273 h 340"/>
              <a:gd name="T38" fmla="*/ 322 w 343"/>
              <a:gd name="T39" fmla="*/ 273 h 340"/>
              <a:gd name="T40" fmla="*/ 337 w 343"/>
              <a:gd name="T41" fmla="*/ 29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3" h="340">
                <a:moveTo>
                  <a:pt x="188" y="23"/>
                </a:moveTo>
                <a:lnTo>
                  <a:pt x="188" y="240"/>
                </a:lnTo>
                <a:lnTo>
                  <a:pt x="322" y="240"/>
                </a:lnTo>
                <a:cubicBezTo>
                  <a:pt x="335" y="240"/>
                  <a:pt x="343" y="225"/>
                  <a:pt x="336" y="214"/>
                </a:cubicBezTo>
                <a:lnTo>
                  <a:pt x="219" y="14"/>
                </a:lnTo>
                <a:cubicBezTo>
                  <a:pt x="210" y="0"/>
                  <a:pt x="188" y="7"/>
                  <a:pt x="188" y="23"/>
                </a:cubicBezTo>
                <a:close/>
                <a:moveTo>
                  <a:pt x="124" y="119"/>
                </a:moveTo>
                <a:lnTo>
                  <a:pt x="56" y="214"/>
                </a:lnTo>
                <a:cubicBezTo>
                  <a:pt x="48" y="225"/>
                  <a:pt x="56" y="240"/>
                  <a:pt x="69" y="240"/>
                </a:cubicBezTo>
                <a:lnTo>
                  <a:pt x="155" y="240"/>
                </a:lnTo>
                <a:lnTo>
                  <a:pt x="155" y="128"/>
                </a:lnTo>
                <a:cubicBezTo>
                  <a:pt x="155" y="112"/>
                  <a:pt x="134" y="105"/>
                  <a:pt x="124" y="119"/>
                </a:cubicBezTo>
                <a:close/>
                <a:moveTo>
                  <a:pt x="337" y="297"/>
                </a:moveTo>
                <a:lnTo>
                  <a:pt x="320" y="331"/>
                </a:lnTo>
                <a:cubicBezTo>
                  <a:pt x="317" y="336"/>
                  <a:pt x="311" y="340"/>
                  <a:pt x="305" y="340"/>
                </a:cubicBezTo>
                <a:lnTo>
                  <a:pt x="47" y="340"/>
                </a:lnTo>
                <a:cubicBezTo>
                  <a:pt x="41" y="340"/>
                  <a:pt x="37" y="338"/>
                  <a:pt x="33" y="333"/>
                </a:cubicBezTo>
                <a:lnTo>
                  <a:pt x="8" y="300"/>
                </a:lnTo>
                <a:cubicBezTo>
                  <a:pt x="0" y="289"/>
                  <a:pt x="8" y="273"/>
                  <a:pt x="22" y="273"/>
                </a:cubicBezTo>
                <a:lnTo>
                  <a:pt x="322" y="273"/>
                </a:lnTo>
                <a:cubicBezTo>
                  <a:pt x="334" y="273"/>
                  <a:pt x="342" y="286"/>
                  <a:pt x="337" y="2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a:extLst>
              <a:ext uri="{FF2B5EF4-FFF2-40B4-BE49-F238E27FC236}">
                <a16:creationId xmlns:a16="http://schemas.microsoft.com/office/drawing/2014/main" id="{836A9A7A-1B2C-2447-BB70-35570CB650B7}"/>
              </a:ext>
            </a:extLst>
          </p:cNvPr>
          <p:cNvSpPr>
            <a:spLocks noChangeAspect="1" noEditPoints="1"/>
          </p:cNvSpPr>
          <p:nvPr/>
        </p:nvSpPr>
        <p:spPr bwMode="auto">
          <a:xfrm>
            <a:off x="8541543" y="4037012"/>
            <a:ext cx="258763" cy="258763"/>
          </a:xfrm>
          <a:custGeom>
            <a:avLst/>
            <a:gdLst>
              <a:gd name="T0" fmla="*/ 172 w 343"/>
              <a:gd name="T1" fmla="*/ 23 h 340"/>
              <a:gd name="T2" fmla="*/ 172 w 343"/>
              <a:gd name="T3" fmla="*/ 240 h 340"/>
              <a:gd name="T4" fmla="*/ 322 w 343"/>
              <a:gd name="T5" fmla="*/ 240 h 340"/>
              <a:gd name="T6" fmla="*/ 336 w 343"/>
              <a:gd name="T7" fmla="*/ 214 h 340"/>
              <a:gd name="T8" fmla="*/ 203 w 343"/>
              <a:gd name="T9" fmla="*/ 14 h 340"/>
              <a:gd name="T10" fmla="*/ 172 w 343"/>
              <a:gd name="T11" fmla="*/ 23 h 340"/>
              <a:gd name="T12" fmla="*/ 337 w 343"/>
              <a:gd name="T13" fmla="*/ 297 h 340"/>
              <a:gd name="T14" fmla="*/ 320 w 343"/>
              <a:gd name="T15" fmla="*/ 331 h 340"/>
              <a:gd name="T16" fmla="*/ 305 w 343"/>
              <a:gd name="T17" fmla="*/ 340 h 340"/>
              <a:gd name="T18" fmla="*/ 47 w 343"/>
              <a:gd name="T19" fmla="*/ 340 h 340"/>
              <a:gd name="T20" fmla="*/ 34 w 343"/>
              <a:gd name="T21" fmla="*/ 333 h 340"/>
              <a:gd name="T22" fmla="*/ 9 w 343"/>
              <a:gd name="T23" fmla="*/ 300 h 340"/>
              <a:gd name="T24" fmla="*/ 22 w 343"/>
              <a:gd name="T25" fmla="*/ 273 h 340"/>
              <a:gd name="T26" fmla="*/ 322 w 343"/>
              <a:gd name="T27" fmla="*/ 273 h 340"/>
              <a:gd name="T28" fmla="*/ 337 w 343"/>
              <a:gd name="T29" fmla="*/ 29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3" h="340">
                <a:moveTo>
                  <a:pt x="172" y="23"/>
                </a:moveTo>
                <a:lnTo>
                  <a:pt x="172" y="240"/>
                </a:lnTo>
                <a:lnTo>
                  <a:pt x="322" y="240"/>
                </a:lnTo>
                <a:cubicBezTo>
                  <a:pt x="335" y="240"/>
                  <a:pt x="343" y="225"/>
                  <a:pt x="336" y="214"/>
                </a:cubicBezTo>
                <a:lnTo>
                  <a:pt x="203" y="14"/>
                </a:lnTo>
                <a:cubicBezTo>
                  <a:pt x="194" y="0"/>
                  <a:pt x="172" y="7"/>
                  <a:pt x="172" y="23"/>
                </a:cubicBezTo>
                <a:close/>
                <a:moveTo>
                  <a:pt x="337" y="297"/>
                </a:moveTo>
                <a:lnTo>
                  <a:pt x="320" y="331"/>
                </a:lnTo>
                <a:cubicBezTo>
                  <a:pt x="317" y="336"/>
                  <a:pt x="312" y="340"/>
                  <a:pt x="305" y="340"/>
                </a:cubicBezTo>
                <a:lnTo>
                  <a:pt x="47" y="340"/>
                </a:lnTo>
                <a:cubicBezTo>
                  <a:pt x="42" y="340"/>
                  <a:pt x="37" y="338"/>
                  <a:pt x="34" y="333"/>
                </a:cubicBezTo>
                <a:lnTo>
                  <a:pt x="9" y="300"/>
                </a:lnTo>
                <a:cubicBezTo>
                  <a:pt x="0" y="289"/>
                  <a:pt x="8" y="273"/>
                  <a:pt x="22" y="273"/>
                </a:cubicBezTo>
                <a:lnTo>
                  <a:pt x="322" y="273"/>
                </a:lnTo>
                <a:cubicBezTo>
                  <a:pt x="334" y="273"/>
                  <a:pt x="342" y="286"/>
                  <a:pt x="337" y="2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a:extLst>
              <a:ext uri="{FF2B5EF4-FFF2-40B4-BE49-F238E27FC236}">
                <a16:creationId xmlns:a16="http://schemas.microsoft.com/office/drawing/2014/main" id="{AFBCEE7E-9EFB-5A47-AFCF-1ABB43EF3050}"/>
              </a:ext>
            </a:extLst>
          </p:cNvPr>
          <p:cNvSpPr>
            <a:spLocks noChangeAspect="1" noEditPoints="1"/>
          </p:cNvSpPr>
          <p:nvPr/>
        </p:nvSpPr>
        <p:spPr bwMode="auto">
          <a:xfrm>
            <a:off x="8043068" y="4043362"/>
            <a:ext cx="250825" cy="252413"/>
          </a:xfrm>
          <a:custGeom>
            <a:avLst/>
            <a:gdLst>
              <a:gd name="T0" fmla="*/ 33 w 333"/>
              <a:gd name="T1" fmla="*/ 166 h 333"/>
              <a:gd name="T2" fmla="*/ 33 w 333"/>
              <a:gd name="T3" fmla="*/ 51 h 333"/>
              <a:gd name="T4" fmla="*/ 50 w 333"/>
              <a:gd name="T5" fmla="*/ 33 h 333"/>
              <a:gd name="T6" fmla="*/ 283 w 333"/>
              <a:gd name="T7" fmla="*/ 33 h 333"/>
              <a:gd name="T8" fmla="*/ 300 w 333"/>
              <a:gd name="T9" fmla="*/ 51 h 333"/>
              <a:gd name="T10" fmla="*/ 300 w 333"/>
              <a:gd name="T11" fmla="*/ 166 h 333"/>
              <a:gd name="T12" fmla="*/ 33 w 333"/>
              <a:gd name="T13" fmla="*/ 166 h 333"/>
              <a:gd name="T14" fmla="*/ 66 w 333"/>
              <a:gd name="T15" fmla="*/ 268 h 333"/>
              <a:gd name="T16" fmla="*/ 66 w 333"/>
              <a:gd name="T17" fmla="*/ 268 h 333"/>
              <a:gd name="T18" fmla="*/ 50 w 333"/>
              <a:gd name="T19" fmla="*/ 251 h 333"/>
              <a:gd name="T20" fmla="*/ 66 w 333"/>
              <a:gd name="T21" fmla="*/ 235 h 333"/>
              <a:gd name="T22" fmla="*/ 83 w 333"/>
              <a:gd name="T23" fmla="*/ 251 h 333"/>
              <a:gd name="T24" fmla="*/ 66 w 333"/>
              <a:gd name="T25" fmla="*/ 268 h 333"/>
              <a:gd name="T26" fmla="*/ 266 w 333"/>
              <a:gd name="T27" fmla="*/ 268 h 333"/>
              <a:gd name="T28" fmla="*/ 266 w 333"/>
              <a:gd name="T29" fmla="*/ 268 h 333"/>
              <a:gd name="T30" fmla="*/ 250 w 333"/>
              <a:gd name="T31" fmla="*/ 251 h 333"/>
              <a:gd name="T32" fmla="*/ 266 w 333"/>
              <a:gd name="T33" fmla="*/ 235 h 333"/>
              <a:gd name="T34" fmla="*/ 283 w 333"/>
              <a:gd name="T35" fmla="*/ 251 h 333"/>
              <a:gd name="T36" fmla="*/ 266 w 333"/>
              <a:gd name="T37" fmla="*/ 268 h 333"/>
              <a:gd name="T38" fmla="*/ 33 w 333"/>
              <a:gd name="T39" fmla="*/ 0 h 333"/>
              <a:gd name="T40" fmla="*/ 0 w 333"/>
              <a:gd name="T41" fmla="*/ 35 h 333"/>
              <a:gd name="T42" fmla="*/ 0 w 333"/>
              <a:gd name="T43" fmla="*/ 168 h 333"/>
              <a:gd name="T44" fmla="*/ 0 w 333"/>
              <a:gd name="T45" fmla="*/ 268 h 333"/>
              <a:gd name="T46" fmla="*/ 33 w 333"/>
              <a:gd name="T47" fmla="*/ 301 h 333"/>
              <a:gd name="T48" fmla="*/ 33 w 333"/>
              <a:gd name="T49" fmla="*/ 318 h 333"/>
              <a:gd name="T50" fmla="*/ 50 w 333"/>
              <a:gd name="T51" fmla="*/ 333 h 333"/>
              <a:gd name="T52" fmla="*/ 83 w 333"/>
              <a:gd name="T53" fmla="*/ 333 h 333"/>
              <a:gd name="T54" fmla="*/ 100 w 333"/>
              <a:gd name="T55" fmla="*/ 318 h 333"/>
              <a:gd name="T56" fmla="*/ 100 w 333"/>
              <a:gd name="T57" fmla="*/ 300 h 333"/>
              <a:gd name="T58" fmla="*/ 233 w 333"/>
              <a:gd name="T59" fmla="*/ 300 h 333"/>
              <a:gd name="T60" fmla="*/ 233 w 333"/>
              <a:gd name="T61" fmla="*/ 318 h 333"/>
              <a:gd name="T62" fmla="*/ 250 w 333"/>
              <a:gd name="T63" fmla="*/ 333 h 333"/>
              <a:gd name="T64" fmla="*/ 283 w 333"/>
              <a:gd name="T65" fmla="*/ 333 h 333"/>
              <a:gd name="T66" fmla="*/ 300 w 333"/>
              <a:gd name="T67" fmla="*/ 318 h 333"/>
              <a:gd name="T68" fmla="*/ 300 w 333"/>
              <a:gd name="T69" fmla="*/ 301 h 333"/>
              <a:gd name="T70" fmla="*/ 333 w 333"/>
              <a:gd name="T71" fmla="*/ 268 h 333"/>
              <a:gd name="T72" fmla="*/ 333 w 333"/>
              <a:gd name="T73" fmla="*/ 168 h 333"/>
              <a:gd name="T74" fmla="*/ 333 w 333"/>
              <a:gd name="T75" fmla="*/ 35 h 333"/>
              <a:gd name="T76" fmla="*/ 300 w 333"/>
              <a:gd name="T77" fmla="*/ 0 h 333"/>
              <a:gd name="T78" fmla="*/ 33 w 333"/>
              <a:gd name="T7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33" y="166"/>
                </a:moveTo>
                <a:lnTo>
                  <a:pt x="33" y="51"/>
                </a:lnTo>
                <a:cubicBezTo>
                  <a:pt x="33" y="42"/>
                  <a:pt x="40" y="33"/>
                  <a:pt x="50" y="33"/>
                </a:cubicBezTo>
                <a:lnTo>
                  <a:pt x="283" y="33"/>
                </a:lnTo>
                <a:cubicBezTo>
                  <a:pt x="292" y="33"/>
                  <a:pt x="300" y="42"/>
                  <a:pt x="300" y="51"/>
                </a:cubicBezTo>
                <a:lnTo>
                  <a:pt x="300" y="166"/>
                </a:lnTo>
                <a:lnTo>
                  <a:pt x="33" y="166"/>
                </a:lnTo>
                <a:close/>
                <a:moveTo>
                  <a:pt x="66" y="268"/>
                </a:moveTo>
                <a:lnTo>
                  <a:pt x="66" y="268"/>
                </a:lnTo>
                <a:cubicBezTo>
                  <a:pt x="57" y="268"/>
                  <a:pt x="50" y="261"/>
                  <a:pt x="50" y="251"/>
                </a:cubicBezTo>
                <a:cubicBezTo>
                  <a:pt x="50" y="242"/>
                  <a:pt x="57" y="235"/>
                  <a:pt x="66" y="235"/>
                </a:cubicBezTo>
                <a:cubicBezTo>
                  <a:pt x="76" y="235"/>
                  <a:pt x="83" y="242"/>
                  <a:pt x="83" y="251"/>
                </a:cubicBezTo>
                <a:cubicBezTo>
                  <a:pt x="83" y="261"/>
                  <a:pt x="76" y="268"/>
                  <a:pt x="66" y="268"/>
                </a:cubicBezTo>
                <a:close/>
                <a:moveTo>
                  <a:pt x="266" y="268"/>
                </a:moveTo>
                <a:lnTo>
                  <a:pt x="266" y="268"/>
                </a:lnTo>
                <a:cubicBezTo>
                  <a:pt x="257" y="268"/>
                  <a:pt x="250" y="261"/>
                  <a:pt x="250" y="251"/>
                </a:cubicBezTo>
                <a:cubicBezTo>
                  <a:pt x="250" y="242"/>
                  <a:pt x="257" y="235"/>
                  <a:pt x="266" y="235"/>
                </a:cubicBezTo>
                <a:cubicBezTo>
                  <a:pt x="276" y="235"/>
                  <a:pt x="283" y="242"/>
                  <a:pt x="283" y="251"/>
                </a:cubicBezTo>
                <a:cubicBezTo>
                  <a:pt x="283" y="261"/>
                  <a:pt x="276" y="268"/>
                  <a:pt x="266" y="268"/>
                </a:cubicBezTo>
                <a:close/>
                <a:moveTo>
                  <a:pt x="33" y="0"/>
                </a:moveTo>
                <a:cubicBezTo>
                  <a:pt x="15" y="0"/>
                  <a:pt x="0" y="16"/>
                  <a:pt x="0" y="35"/>
                </a:cubicBezTo>
                <a:lnTo>
                  <a:pt x="0" y="168"/>
                </a:lnTo>
                <a:lnTo>
                  <a:pt x="0" y="268"/>
                </a:lnTo>
                <a:cubicBezTo>
                  <a:pt x="0" y="286"/>
                  <a:pt x="15" y="301"/>
                  <a:pt x="33" y="301"/>
                </a:cubicBezTo>
                <a:lnTo>
                  <a:pt x="33" y="318"/>
                </a:lnTo>
                <a:cubicBezTo>
                  <a:pt x="33" y="327"/>
                  <a:pt x="40" y="333"/>
                  <a:pt x="50" y="333"/>
                </a:cubicBezTo>
                <a:lnTo>
                  <a:pt x="83" y="333"/>
                </a:lnTo>
                <a:cubicBezTo>
                  <a:pt x="92" y="333"/>
                  <a:pt x="100" y="327"/>
                  <a:pt x="100" y="318"/>
                </a:cubicBezTo>
                <a:lnTo>
                  <a:pt x="100" y="300"/>
                </a:lnTo>
                <a:lnTo>
                  <a:pt x="233" y="300"/>
                </a:lnTo>
                <a:lnTo>
                  <a:pt x="233" y="318"/>
                </a:lnTo>
                <a:cubicBezTo>
                  <a:pt x="233" y="327"/>
                  <a:pt x="240" y="333"/>
                  <a:pt x="250" y="333"/>
                </a:cubicBezTo>
                <a:lnTo>
                  <a:pt x="283" y="333"/>
                </a:lnTo>
                <a:cubicBezTo>
                  <a:pt x="292" y="333"/>
                  <a:pt x="300" y="327"/>
                  <a:pt x="300" y="318"/>
                </a:cubicBezTo>
                <a:lnTo>
                  <a:pt x="300" y="301"/>
                </a:lnTo>
                <a:cubicBezTo>
                  <a:pt x="318" y="301"/>
                  <a:pt x="333" y="286"/>
                  <a:pt x="333" y="268"/>
                </a:cubicBezTo>
                <a:lnTo>
                  <a:pt x="333" y="168"/>
                </a:lnTo>
                <a:lnTo>
                  <a:pt x="333" y="35"/>
                </a:lnTo>
                <a:cubicBezTo>
                  <a:pt x="333" y="16"/>
                  <a:pt x="318" y="0"/>
                  <a:pt x="300" y="0"/>
                </a:cubicBez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a:extLst>
              <a:ext uri="{FF2B5EF4-FFF2-40B4-BE49-F238E27FC236}">
                <a16:creationId xmlns:a16="http://schemas.microsoft.com/office/drawing/2014/main" id="{6EA1A112-286D-9B41-AB5F-D78B82B1F592}"/>
              </a:ext>
            </a:extLst>
          </p:cNvPr>
          <p:cNvSpPr>
            <a:spLocks noChangeAspect="1" noEditPoints="1"/>
          </p:cNvSpPr>
          <p:nvPr/>
        </p:nvSpPr>
        <p:spPr bwMode="auto">
          <a:xfrm>
            <a:off x="7539830" y="4043362"/>
            <a:ext cx="250825" cy="252413"/>
          </a:xfrm>
          <a:custGeom>
            <a:avLst/>
            <a:gdLst>
              <a:gd name="T0" fmla="*/ 83 w 333"/>
              <a:gd name="T1" fmla="*/ 266 h 333"/>
              <a:gd name="T2" fmla="*/ 83 w 333"/>
              <a:gd name="T3" fmla="*/ 266 h 333"/>
              <a:gd name="T4" fmla="*/ 67 w 333"/>
              <a:gd name="T5" fmla="*/ 250 h 333"/>
              <a:gd name="T6" fmla="*/ 83 w 333"/>
              <a:gd name="T7" fmla="*/ 233 h 333"/>
              <a:gd name="T8" fmla="*/ 100 w 333"/>
              <a:gd name="T9" fmla="*/ 250 h 333"/>
              <a:gd name="T10" fmla="*/ 83 w 333"/>
              <a:gd name="T11" fmla="*/ 266 h 333"/>
              <a:gd name="T12" fmla="*/ 250 w 333"/>
              <a:gd name="T13" fmla="*/ 233 h 333"/>
              <a:gd name="T14" fmla="*/ 250 w 333"/>
              <a:gd name="T15" fmla="*/ 233 h 333"/>
              <a:gd name="T16" fmla="*/ 267 w 333"/>
              <a:gd name="T17" fmla="*/ 250 h 333"/>
              <a:gd name="T18" fmla="*/ 250 w 333"/>
              <a:gd name="T19" fmla="*/ 266 h 333"/>
              <a:gd name="T20" fmla="*/ 233 w 333"/>
              <a:gd name="T21" fmla="*/ 250 h 333"/>
              <a:gd name="T22" fmla="*/ 250 w 333"/>
              <a:gd name="T23" fmla="*/ 233 h 333"/>
              <a:gd name="T24" fmla="*/ 110 w 333"/>
              <a:gd name="T25" fmla="*/ 33 h 333"/>
              <a:gd name="T26" fmla="*/ 223 w 333"/>
              <a:gd name="T27" fmla="*/ 33 h 333"/>
              <a:gd name="T28" fmla="*/ 240 w 333"/>
              <a:gd name="T29" fmla="*/ 47 h 333"/>
              <a:gd name="T30" fmla="*/ 262 w 333"/>
              <a:gd name="T31" fmla="*/ 200 h 333"/>
              <a:gd name="T32" fmla="*/ 72 w 333"/>
              <a:gd name="T33" fmla="*/ 200 h 333"/>
              <a:gd name="T34" fmla="*/ 94 w 333"/>
              <a:gd name="T35" fmla="*/ 47 h 333"/>
              <a:gd name="T36" fmla="*/ 110 w 333"/>
              <a:gd name="T37" fmla="*/ 33 h 333"/>
              <a:gd name="T38" fmla="*/ 333 w 333"/>
              <a:gd name="T39" fmla="*/ 150 h 333"/>
              <a:gd name="T40" fmla="*/ 333 w 333"/>
              <a:gd name="T41" fmla="*/ 150 h 333"/>
              <a:gd name="T42" fmla="*/ 317 w 333"/>
              <a:gd name="T43" fmla="*/ 133 h 333"/>
              <a:gd name="T44" fmla="*/ 286 w 333"/>
              <a:gd name="T45" fmla="*/ 133 h 333"/>
              <a:gd name="T46" fmla="*/ 271 w 333"/>
              <a:gd name="T47" fmla="*/ 28 h 333"/>
              <a:gd name="T48" fmla="*/ 238 w 333"/>
              <a:gd name="T49" fmla="*/ 0 h 333"/>
              <a:gd name="T50" fmla="*/ 96 w 333"/>
              <a:gd name="T51" fmla="*/ 0 h 333"/>
              <a:gd name="T52" fmla="*/ 63 w 333"/>
              <a:gd name="T53" fmla="*/ 28 h 333"/>
              <a:gd name="T54" fmla="*/ 48 w 333"/>
              <a:gd name="T55" fmla="*/ 133 h 333"/>
              <a:gd name="T56" fmla="*/ 17 w 333"/>
              <a:gd name="T57" fmla="*/ 133 h 333"/>
              <a:gd name="T58" fmla="*/ 0 w 333"/>
              <a:gd name="T59" fmla="*/ 150 h 333"/>
              <a:gd name="T60" fmla="*/ 17 w 333"/>
              <a:gd name="T61" fmla="*/ 166 h 333"/>
              <a:gd name="T62" fmla="*/ 43 w 333"/>
              <a:gd name="T63" fmla="*/ 166 h 333"/>
              <a:gd name="T64" fmla="*/ 38 w 333"/>
              <a:gd name="T65" fmla="*/ 200 h 333"/>
              <a:gd name="T66" fmla="*/ 33 w 333"/>
              <a:gd name="T67" fmla="*/ 200 h 333"/>
              <a:gd name="T68" fmla="*/ 0 w 333"/>
              <a:gd name="T69" fmla="*/ 233 h 333"/>
              <a:gd name="T70" fmla="*/ 0 w 333"/>
              <a:gd name="T71" fmla="*/ 266 h 333"/>
              <a:gd name="T72" fmla="*/ 33 w 333"/>
              <a:gd name="T73" fmla="*/ 300 h 333"/>
              <a:gd name="T74" fmla="*/ 33 w 333"/>
              <a:gd name="T75" fmla="*/ 316 h 333"/>
              <a:gd name="T76" fmla="*/ 50 w 333"/>
              <a:gd name="T77" fmla="*/ 333 h 333"/>
              <a:gd name="T78" fmla="*/ 83 w 333"/>
              <a:gd name="T79" fmla="*/ 333 h 333"/>
              <a:gd name="T80" fmla="*/ 100 w 333"/>
              <a:gd name="T81" fmla="*/ 316 h 333"/>
              <a:gd name="T82" fmla="*/ 100 w 333"/>
              <a:gd name="T83" fmla="*/ 300 h 333"/>
              <a:gd name="T84" fmla="*/ 233 w 333"/>
              <a:gd name="T85" fmla="*/ 300 h 333"/>
              <a:gd name="T86" fmla="*/ 233 w 333"/>
              <a:gd name="T87" fmla="*/ 316 h 333"/>
              <a:gd name="T88" fmla="*/ 250 w 333"/>
              <a:gd name="T89" fmla="*/ 333 h 333"/>
              <a:gd name="T90" fmla="*/ 283 w 333"/>
              <a:gd name="T91" fmla="*/ 333 h 333"/>
              <a:gd name="T92" fmla="*/ 300 w 333"/>
              <a:gd name="T93" fmla="*/ 316 h 333"/>
              <a:gd name="T94" fmla="*/ 300 w 333"/>
              <a:gd name="T95" fmla="*/ 300 h 333"/>
              <a:gd name="T96" fmla="*/ 333 w 333"/>
              <a:gd name="T97" fmla="*/ 266 h 333"/>
              <a:gd name="T98" fmla="*/ 333 w 333"/>
              <a:gd name="T99" fmla="*/ 233 h 333"/>
              <a:gd name="T100" fmla="*/ 300 w 333"/>
              <a:gd name="T101" fmla="*/ 200 h 333"/>
              <a:gd name="T102" fmla="*/ 295 w 333"/>
              <a:gd name="T103" fmla="*/ 200 h 333"/>
              <a:gd name="T104" fmla="*/ 290 w 333"/>
              <a:gd name="T105" fmla="*/ 166 h 333"/>
              <a:gd name="T106" fmla="*/ 317 w 333"/>
              <a:gd name="T107" fmla="*/ 166 h 333"/>
              <a:gd name="T108" fmla="*/ 333 w 333"/>
              <a:gd name="T109"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33">
                <a:moveTo>
                  <a:pt x="83" y="266"/>
                </a:moveTo>
                <a:lnTo>
                  <a:pt x="83" y="266"/>
                </a:lnTo>
                <a:cubicBezTo>
                  <a:pt x="74" y="266"/>
                  <a:pt x="67" y="259"/>
                  <a:pt x="67" y="250"/>
                </a:cubicBezTo>
                <a:cubicBezTo>
                  <a:pt x="67" y="240"/>
                  <a:pt x="74" y="233"/>
                  <a:pt x="83" y="233"/>
                </a:cubicBezTo>
                <a:cubicBezTo>
                  <a:pt x="93" y="233"/>
                  <a:pt x="100" y="240"/>
                  <a:pt x="100" y="250"/>
                </a:cubicBezTo>
                <a:cubicBezTo>
                  <a:pt x="100" y="259"/>
                  <a:pt x="93" y="266"/>
                  <a:pt x="83" y="266"/>
                </a:cubicBezTo>
                <a:close/>
                <a:moveTo>
                  <a:pt x="250" y="233"/>
                </a:moveTo>
                <a:lnTo>
                  <a:pt x="250" y="233"/>
                </a:lnTo>
                <a:cubicBezTo>
                  <a:pt x="259" y="233"/>
                  <a:pt x="267" y="240"/>
                  <a:pt x="267" y="250"/>
                </a:cubicBezTo>
                <a:cubicBezTo>
                  <a:pt x="267" y="259"/>
                  <a:pt x="259" y="266"/>
                  <a:pt x="250" y="266"/>
                </a:cubicBezTo>
                <a:cubicBezTo>
                  <a:pt x="241" y="266"/>
                  <a:pt x="233" y="259"/>
                  <a:pt x="233" y="250"/>
                </a:cubicBezTo>
                <a:cubicBezTo>
                  <a:pt x="233" y="240"/>
                  <a:pt x="241" y="233"/>
                  <a:pt x="250" y="233"/>
                </a:cubicBezTo>
                <a:close/>
                <a:moveTo>
                  <a:pt x="110" y="33"/>
                </a:moveTo>
                <a:lnTo>
                  <a:pt x="223" y="33"/>
                </a:lnTo>
                <a:cubicBezTo>
                  <a:pt x="232" y="33"/>
                  <a:pt x="239" y="39"/>
                  <a:pt x="240" y="47"/>
                </a:cubicBezTo>
                <a:lnTo>
                  <a:pt x="262" y="200"/>
                </a:lnTo>
                <a:lnTo>
                  <a:pt x="72" y="200"/>
                </a:lnTo>
                <a:lnTo>
                  <a:pt x="94" y="47"/>
                </a:lnTo>
                <a:cubicBezTo>
                  <a:pt x="95" y="39"/>
                  <a:pt x="102" y="33"/>
                  <a:pt x="110" y="33"/>
                </a:cubicBezTo>
                <a:close/>
                <a:moveTo>
                  <a:pt x="333" y="150"/>
                </a:moveTo>
                <a:lnTo>
                  <a:pt x="333" y="150"/>
                </a:lnTo>
                <a:cubicBezTo>
                  <a:pt x="333" y="140"/>
                  <a:pt x="326" y="133"/>
                  <a:pt x="317" y="133"/>
                </a:cubicBezTo>
                <a:lnTo>
                  <a:pt x="286" y="133"/>
                </a:lnTo>
                <a:lnTo>
                  <a:pt x="271" y="28"/>
                </a:lnTo>
                <a:cubicBezTo>
                  <a:pt x="268" y="12"/>
                  <a:pt x="254" y="0"/>
                  <a:pt x="238" y="0"/>
                </a:cubicBezTo>
                <a:lnTo>
                  <a:pt x="96" y="0"/>
                </a:lnTo>
                <a:cubicBezTo>
                  <a:pt x="79" y="0"/>
                  <a:pt x="65" y="12"/>
                  <a:pt x="63" y="28"/>
                </a:cubicBezTo>
                <a:lnTo>
                  <a:pt x="48" y="133"/>
                </a:lnTo>
                <a:lnTo>
                  <a:pt x="17" y="133"/>
                </a:lnTo>
                <a:cubicBezTo>
                  <a:pt x="7" y="133"/>
                  <a:pt x="0" y="140"/>
                  <a:pt x="0" y="150"/>
                </a:cubicBezTo>
                <a:cubicBezTo>
                  <a:pt x="0" y="159"/>
                  <a:pt x="7" y="166"/>
                  <a:pt x="17" y="166"/>
                </a:cubicBezTo>
                <a:lnTo>
                  <a:pt x="43" y="166"/>
                </a:lnTo>
                <a:lnTo>
                  <a:pt x="38" y="200"/>
                </a:lnTo>
                <a:lnTo>
                  <a:pt x="33" y="200"/>
                </a:lnTo>
                <a:cubicBezTo>
                  <a:pt x="15" y="200"/>
                  <a:pt x="0" y="215"/>
                  <a:pt x="0" y="233"/>
                </a:cubicBezTo>
                <a:lnTo>
                  <a:pt x="0" y="266"/>
                </a:lnTo>
                <a:cubicBezTo>
                  <a:pt x="0" y="285"/>
                  <a:pt x="15" y="300"/>
                  <a:pt x="33" y="300"/>
                </a:cubicBezTo>
                <a:lnTo>
                  <a:pt x="33" y="316"/>
                </a:lnTo>
                <a:cubicBezTo>
                  <a:pt x="33" y="326"/>
                  <a:pt x="41" y="333"/>
                  <a:pt x="50" y="333"/>
                </a:cubicBezTo>
                <a:lnTo>
                  <a:pt x="83" y="333"/>
                </a:lnTo>
                <a:cubicBezTo>
                  <a:pt x="93" y="333"/>
                  <a:pt x="100" y="326"/>
                  <a:pt x="100" y="316"/>
                </a:cubicBezTo>
                <a:lnTo>
                  <a:pt x="100" y="300"/>
                </a:lnTo>
                <a:lnTo>
                  <a:pt x="233" y="300"/>
                </a:lnTo>
                <a:lnTo>
                  <a:pt x="233" y="316"/>
                </a:lnTo>
                <a:cubicBezTo>
                  <a:pt x="233" y="326"/>
                  <a:pt x="241" y="333"/>
                  <a:pt x="250" y="333"/>
                </a:cubicBezTo>
                <a:lnTo>
                  <a:pt x="283" y="333"/>
                </a:lnTo>
                <a:cubicBezTo>
                  <a:pt x="293" y="333"/>
                  <a:pt x="300" y="326"/>
                  <a:pt x="300" y="316"/>
                </a:cubicBezTo>
                <a:lnTo>
                  <a:pt x="300" y="300"/>
                </a:lnTo>
                <a:cubicBezTo>
                  <a:pt x="318" y="300"/>
                  <a:pt x="333" y="285"/>
                  <a:pt x="333" y="266"/>
                </a:cubicBezTo>
                <a:lnTo>
                  <a:pt x="333" y="233"/>
                </a:lnTo>
                <a:cubicBezTo>
                  <a:pt x="333" y="215"/>
                  <a:pt x="318" y="200"/>
                  <a:pt x="300" y="200"/>
                </a:cubicBezTo>
                <a:lnTo>
                  <a:pt x="295" y="200"/>
                </a:lnTo>
                <a:lnTo>
                  <a:pt x="290" y="166"/>
                </a:lnTo>
                <a:lnTo>
                  <a:pt x="317" y="166"/>
                </a:lnTo>
                <a:cubicBezTo>
                  <a:pt x="326" y="166"/>
                  <a:pt x="333" y="159"/>
                  <a:pt x="333"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a:extLst>
              <a:ext uri="{FF2B5EF4-FFF2-40B4-BE49-F238E27FC236}">
                <a16:creationId xmlns:a16="http://schemas.microsoft.com/office/drawing/2014/main" id="{00A1D32A-B5A5-7E40-A9ED-630B9B1844CF}"/>
              </a:ext>
            </a:extLst>
          </p:cNvPr>
          <p:cNvSpPr>
            <a:spLocks noChangeAspect="1" noEditPoints="1"/>
          </p:cNvSpPr>
          <p:nvPr/>
        </p:nvSpPr>
        <p:spPr bwMode="auto">
          <a:xfrm>
            <a:off x="7036593" y="4043362"/>
            <a:ext cx="252413" cy="252413"/>
          </a:xfrm>
          <a:custGeom>
            <a:avLst/>
            <a:gdLst>
              <a:gd name="T0" fmla="*/ 234 w 334"/>
              <a:gd name="T1" fmla="*/ 100 h 333"/>
              <a:gd name="T2" fmla="*/ 100 w 334"/>
              <a:gd name="T3" fmla="*/ 100 h 333"/>
              <a:gd name="T4" fmla="*/ 100 w 334"/>
              <a:gd name="T5" fmla="*/ 33 h 333"/>
              <a:gd name="T6" fmla="*/ 234 w 334"/>
              <a:gd name="T7" fmla="*/ 33 h 333"/>
              <a:gd name="T8" fmla="*/ 234 w 334"/>
              <a:gd name="T9" fmla="*/ 100 h 333"/>
              <a:gd name="T10" fmla="*/ 67 w 334"/>
              <a:gd name="T11" fmla="*/ 233 h 333"/>
              <a:gd name="T12" fmla="*/ 67 w 334"/>
              <a:gd name="T13" fmla="*/ 151 h 333"/>
              <a:gd name="T14" fmla="*/ 85 w 334"/>
              <a:gd name="T15" fmla="*/ 133 h 333"/>
              <a:gd name="T16" fmla="*/ 252 w 334"/>
              <a:gd name="T17" fmla="*/ 133 h 333"/>
              <a:gd name="T18" fmla="*/ 267 w 334"/>
              <a:gd name="T19" fmla="*/ 151 h 333"/>
              <a:gd name="T20" fmla="*/ 267 w 334"/>
              <a:gd name="T21" fmla="*/ 233 h 333"/>
              <a:gd name="T22" fmla="*/ 67 w 334"/>
              <a:gd name="T23" fmla="*/ 233 h 333"/>
              <a:gd name="T24" fmla="*/ 252 w 334"/>
              <a:gd name="T25" fmla="*/ 301 h 333"/>
              <a:gd name="T26" fmla="*/ 252 w 334"/>
              <a:gd name="T27" fmla="*/ 301 h 333"/>
              <a:gd name="T28" fmla="*/ 235 w 334"/>
              <a:gd name="T29" fmla="*/ 285 h 333"/>
              <a:gd name="T30" fmla="*/ 252 w 334"/>
              <a:gd name="T31" fmla="*/ 268 h 333"/>
              <a:gd name="T32" fmla="*/ 268 w 334"/>
              <a:gd name="T33" fmla="*/ 285 h 333"/>
              <a:gd name="T34" fmla="*/ 252 w 334"/>
              <a:gd name="T35" fmla="*/ 301 h 333"/>
              <a:gd name="T36" fmla="*/ 68 w 334"/>
              <a:gd name="T37" fmla="*/ 285 h 333"/>
              <a:gd name="T38" fmla="*/ 68 w 334"/>
              <a:gd name="T39" fmla="*/ 285 h 333"/>
              <a:gd name="T40" fmla="*/ 85 w 334"/>
              <a:gd name="T41" fmla="*/ 268 h 333"/>
              <a:gd name="T42" fmla="*/ 102 w 334"/>
              <a:gd name="T43" fmla="*/ 285 h 333"/>
              <a:gd name="T44" fmla="*/ 85 w 334"/>
              <a:gd name="T45" fmla="*/ 301 h 333"/>
              <a:gd name="T46" fmla="*/ 68 w 334"/>
              <a:gd name="T47" fmla="*/ 285 h 333"/>
              <a:gd name="T48" fmla="*/ 334 w 334"/>
              <a:gd name="T49" fmla="*/ 17 h 333"/>
              <a:gd name="T50" fmla="*/ 334 w 334"/>
              <a:gd name="T51" fmla="*/ 17 h 333"/>
              <a:gd name="T52" fmla="*/ 318 w 334"/>
              <a:gd name="T53" fmla="*/ 0 h 333"/>
              <a:gd name="T54" fmla="*/ 18 w 334"/>
              <a:gd name="T55" fmla="*/ 0 h 333"/>
              <a:gd name="T56" fmla="*/ 0 w 334"/>
              <a:gd name="T57" fmla="*/ 17 h 333"/>
              <a:gd name="T58" fmla="*/ 0 w 334"/>
              <a:gd name="T59" fmla="*/ 17 h 333"/>
              <a:gd name="T60" fmla="*/ 18 w 334"/>
              <a:gd name="T61" fmla="*/ 33 h 333"/>
              <a:gd name="T62" fmla="*/ 67 w 334"/>
              <a:gd name="T63" fmla="*/ 33 h 333"/>
              <a:gd name="T64" fmla="*/ 67 w 334"/>
              <a:gd name="T65" fmla="*/ 101 h 333"/>
              <a:gd name="T66" fmla="*/ 34 w 334"/>
              <a:gd name="T67" fmla="*/ 135 h 333"/>
              <a:gd name="T68" fmla="*/ 34 w 334"/>
              <a:gd name="T69" fmla="*/ 301 h 333"/>
              <a:gd name="T70" fmla="*/ 68 w 334"/>
              <a:gd name="T71" fmla="*/ 333 h 333"/>
              <a:gd name="T72" fmla="*/ 268 w 334"/>
              <a:gd name="T73" fmla="*/ 333 h 333"/>
              <a:gd name="T74" fmla="*/ 300 w 334"/>
              <a:gd name="T75" fmla="*/ 301 h 333"/>
              <a:gd name="T76" fmla="*/ 300 w 334"/>
              <a:gd name="T77" fmla="*/ 135 h 333"/>
              <a:gd name="T78" fmla="*/ 267 w 334"/>
              <a:gd name="T79" fmla="*/ 101 h 333"/>
              <a:gd name="T80" fmla="*/ 267 w 334"/>
              <a:gd name="T81" fmla="*/ 33 h 333"/>
              <a:gd name="T82" fmla="*/ 318 w 334"/>
              <a:gd name="T83" fmla="*/ 33 h 333"/>
              <a:gd name="T84" fmla="*/ 334 w 334"/>
              <a:gd name="T85" fmla="*/ 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33">
                <a:moveTo>
                  <a:pt x="234" y="100"/>
                </a:moveTo>
                <a:lnTo>
                  <a:pt x="100" y="100"/>
                </a:lnTo>
                <a:lnTo>
                  <a:pt x="100" y="33"/>
                </a:lnTo>
                <a:lnTo>
                  <a:pt x="234" y="33"/>
                </a:lnTo>
                <a:lnTo>
                  <a:pt x="234" y="100"/>
                </a:lnTo>
                <a:close/>
                <a:moveTo>
                  <a:pt x="67" y="233"/>
                </a:moveTo>
                <a:lnTo>
                  <a:pt x="67" y="151"/>
                </a:lnTo>
                <a:cubicBezTo>
                  <a:pt x="67" y="142"/>
                  <a:pt x="76" y="133"/>
                  <a:pt x="85" y="133"/>
                </a:cubicBezTo>
                <a:lnTo>
                  <a:pt x="252" y="133"/>
                </a:lnTo>
                <a:cubicBezTo>
                  <a:pt x="261" y="133"/>
                  <a:pt x="267" y="142"/>
                  <a:pt x="267" y="151"/>
                </a:cubicBezTo>
                <a:lnTo>
                  <a:pt x="267" y="233"/>
                </a:lnTo>
                <a:lnTo>
                  <a:pt x="67" y="233"/>
                </a:lnTo>
                <a:close/>
                <a:moveTo>
                  <a:pt x="252" y="301"/>
                </a:moveTo>
                <a:lnTo>
                  <a:pt x="252" y="301"/>
                </a:lnTo>
                <a:cubicBezTo>
                  <a:pt x="243" y="301"/>
                  <a:pt x="235" y="294"/>
                  <a:pt x="235" y="285"/>
                </a:cubicBezTo>
                <a:cubicBezTo>
                  <a:pt x="235" y="276"/>
                  <a:pt x="243" y="268"/>
                  <a:pt x="252" y="268"/>
                </a:cubicBezTo>
                <a:cubicBezTo>
                  <a:pt x="261" y="268"/>
                  <a:pt x="268" y="276"/>
                  <a:pt x="268" y="285"/>
                </a:cubicBezTo>
                <a:cubicBezTo>
                  <a:pt x="268" y="294"/>
                  <a:pt x="261" y="301"/>
                  <a:pt x="252" y="301"/>
                </a:cubicBezTo>
                <a:close/>
                <a:moveTo>
                  <a:pt x="68" y="285"/>
                </a:moveTo>
                <a:lnTo>
                  <a:pt x="68" y="285"/>
                </a:lnTo>
                <a:cubicBezTo>
                  <a:pt x="68" y="276"/>
                  <a:pt x="76" y="268"/>
                  <a:pt x="85" y="268"/>
                </a:cubicBezTo>
                <a:cubicBezTo>
                  <a:pt x="94" y="268"/>
                  <a:pt x="102" y="276"/>
                  <a:pt x="102" y="285"/>
                </a:cubicBezTo>
                <a:cubicBezTo>
                  <a:pt x="102" y="294"/>
                  <a:pt x="94" y="301"/>
                  <a:pt x="85" y="301"/>
                </a:cubicBezTo>
                <a:cubicBezTo>
                  <a:pt x="76" y="301"/>
                  <a:pt x="68" y="294"/>
                  <a:pt x="68" y="285"/>
                </a:cubicBezTo>
                <a:close/>
                <a:moveTo>
                  <a:pt x="334" y="17"/>
                </a:moveTo>
                <a:lnTo>
                  <a:pt x="334" y="17"/>
                </a:lnTo>
                <a:cubicBezTo>
                  <a:pt x="334" y="8"/>
                  <a:pt x="328" y="0"/>
                  <a:pt x="318" y="0"/>
                </a:cubicBezTo>
                <a:lnTo>
                  <a:pt x="18" y="0"/>
                </a:lnTo>
                <a:cubicBezTo>
                  <a:pt x="9" y="0"/>
                  <a:pt x="0" y="8"/>
                  <a:pt x="0" y="17"/>
                </a:cubicBezTo>
                <a:lnTo>
                  <a:pt x="0" y="17"/>
                </a:lnTo>
                <a:cubicBezTo>
                  <a:pt x="0" y="26"/>
                  <a:pt x="9" y="33"/>
                  <a:pt x="18" y="33"/>
                </a:cubicBezTo>
                <a:lnTo>
                  <a:pt x="67" y="33"/>
                </a:lnTo>
                <a:lnTo>
                  <a:pt x="67" y="101"/>
                </a:lnTo>
                <a:cubicBezTo>
                  <a:pt x="49" y="101"/>
                  <a:pt x="34" y="116"/>
                  <a:pt x="34" y="135"/>
                </a:cubicBezTo>
                <a:lnTo>
                  <a:pt x="34" y="301"/>
                </a:lnTo>
                <a:cubicBezTo>
                  <a:pt x="34" y="320"/>
                  <a:pt x="50" y="333"/>
                  <a:pt x="68" y="333"/>
                </a:cubicBezTo>
                <a:lnTo>
                  <a:pt x="268" y="333"/>
                </a:lnTo>
                <a:cubicBezTo>
                  <a:pt x="287" y="333"/>
                  <a:pt x="300" y="320"/>
                  <a:pt x="300" y="301"/>
                </a:cubicBezTo>
                <a:lnTo>
                  <a:pt x="300" y="135"/>
                </a:lnTo>
                <a:cubicBezTo>
                  <a:pt x="300" y="116"/>
                  <a:pt x="285" y="101"/>
                  <a:pt x="267" y="101"/>
                </a:cubicBezTo>
                <a:lnTo>
                  <a:pt x="267" y="33"/>
                </a:lnTo>
                <a:lnTo>
                  <a:pt x="318" y="33"/>
                </a:lnTo>
                <a:cubicBezTo>
                  <a:pt x="328" y="33"/>
                  <a:pt x="334" y="26"/>
                  <a:pt x="334"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a:extLst>
              <a:ext uri="{FF2B5EF4-FFF2-40B4-BE49-F238E27FC236}">
                <a16:creationId xmlns:a16="http://schemas.microsoft.com/office/drawing/2014/main" id="{3795C4A7-D268-FD4E-AFCE-EF578CB4546A}"/>
              </a:ext>
            </a:extLst>
          </p:cNvPr>
          <p:cNvSpPr>
            <a:spLocks noChangeAspect="1" noEditPoints="1"/>
          </p:cNvSpPr>
          <p:nvPr/>
        </p:nvSpPr>
        <p:spPr bwMode="auto">
          <a:xfrm>
            <a:off x="6533355" y="4043362"/>
            <a:ext cx="252413" cy="252413"/>
          </a:xfrm>
          <a:custGeom>
            <a:avLst/>
            <a:gdLst>
              <a:gd name="T0" fmla="*/ 233 w 333"/>
              <a:gd name="T1" fmla="*/ 100 h 333"/>
              <a:gd name="T2" fmla="*/ 100 w 333"/>
              <a:gd name="T3" fmla="*/ 100 h 333"/>
              <a:gd name="T4" fmla="*/ 100 w 333"/>
              <a:gd name="T5" fmla="*/ 33 h 333"/>
              <a:gd name="T6" fmla="*/ 233 w 333"/>
              <a:gd name="T7" fmla="*/ 33 h 333"/>
              <a:gd name="T8" fmla="*/ 233 w 333"/>
              <a:gd name="T9" fmla="*/ 100 h 333"/>
              <a:gd name="T10" fmla="*/ 66 w 333"/>
              <a:gd name="T11" fmla="*/ 133 h 333"/>
              <a:gd name="T12" fmla="*/ 266 w 333"/>
              <a:gd name="T13" fmla="*/ 133 h 333"/>
              <a:gd name="T14" fmla="*/ 266 w 333"/>
              <a:gd name="T15" fmla="*/ 233 h 333"/>
              <a:gd name="T16" fmla="*/ 66 w 333"/>
              <a:gd name="T17" fmla="*/ 233 h 333"/>
              <a:gd name="T18" fmla="*/ 66 w 333"/>
              <a:gd name="T19" fmla="*/ 133 h 333"/>
              <a:gd name="T20" fmla="*/ 266 w 333"/>
              <a:gd name="T21" fmla="*/ 301 h 333"/>
              <a:gd name="T22" fmla="*/ 233 w 333"/>
              <a:gd name="T23" fmla="*/ 301 h 333"/>
              <a:gd name="T24" fmla="*/ 233 w 333"/>
              <a:gd name="T25" fmla="*/ 267 h 333"/>
              <a:gd name="T26" fmla="*/ 266 w 333"/>
              <a:gd name="T27" fmla="*/ 267 h 333"/>
              <a:gd name="T28" fmla="*/ 266 w 333"/>
              <a:gd name="T29" fmla="*/ 301 h 333"/>
              <a:gd name="T30" fmla="*/ 66 w 333"/>
              <a:gd name="T31" fmla="*/ 267 h 333"/>
              <a:gd name="T32" fmla="*/ 100 w 333"/>
              <a:gd name="T33" fmla="*/ 267 h 333"/>
              <a:gd name="T34" fmla="*/ 100 w 333"/>
              <a:gd name="T35" fmla="*/ 301 h 333"/>
              <a:gd name="T36" fmla="*/ 66 w 333"/>
              <a:gd name="T37" fmla="*/ 301 h 333"/>
              <a:gd name="T38" fmla="*/ 66 w 333"/>
              <a:gd name="T39" fmla="*/ 267 h 333"/>
              <a:gd name="T40" fmla="*/ 333 w 333"/>
              <a:gd name="T41" fmla="*/ 33 h 333"/>
              <a:gd name="T42" fmla="*/ 333 w 333"/>
              <a:gd name="T43" fmla="*/ 0 h 333"/>
              <a:gd name="T44" fmla="*/ 0 w 333"/>
              <a:gd name="T45" fmla="*/ 0 h 333"/>
              <a:gd name="T46" fmla="*/ 0 w 333"/>
              <a:gd name="T47" fmla="*/ 33 h 333"/>
              <a:gd name="T48" fmla="*/ 66 w 333"/>
              <a:gd name="T49" fmla="*/ 33 h 333"/>
              <a:gd name="T50" fmla="*/ 66 w 333"/>
              <a:gd name="T51" fmla="*/ 100 h 333"/>
              <a:gd name="T52" fmla="*/ 33 w 333"/>
              <a:gd name="T53" fmla="*/ 100 h 333"/>
              <a:gd name="T54" fmla="*/ 33 w 333"/>
              <a:gd name="T55" fmla="*/ 333 h 333"/>
              <a:gd name="T56" fmla="*/ 300 w 333"/>
              <a:gd name="T57" fmla="*/ 333 h 333"/>
              <a:gd name="T58" fmla="*/ 300 w 333"/>
              <a:gd name="T59" fmla="*/ 100 h 333"/>
              <a:gd name="T60" fmla="*/ 266 w 333"/>
              <a:gd name="T61" fmla="*/ 100 h 333"/>
              <a:gd name="T62" fmla="*/ 266 w 333"/>
              <a:gd name="T63" fmla="*/ 33 h 333"/>
              <a:gd name="T64" fmla="*/ 333 w 333"/>
              <a:gd name="T6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233" y="100"/>
                </a:moveTo>
                <a:lnTo>
                  <a:pt x="100" y="100"/>
                </a:lnTo>
                <a:lnTo>
                  <a:pt x="100" y="33"/>
                </a:lnTo>
                <a:lnTo>
                  <a:pt x="233" y="33"/>
                </a:lnTo>
                <a:lnTo>
                  <a:pt x="233" y="100"/>
                </a:lnTo>
                <a:close/>
                <a:moveTo>
                  <a:pt x="66" y="133"/>
                </a:moveTo>
                <a:lnTo>
                  <a:pt x="266" y="133"/>
                </a:lnTo>
                <a:lnTo>
                  <a:pt x="266" y="233"/>
                </a:lnTo>
                <a:lnTo>
                  <a:pt x="66" y="233"/>
                </a:lnTo>
                <a:lnTo>
                  <a:pt x="66" y="133"/>
                </a:lnTo>
                <a:close/>
                <a:moveTo>
                  <a:pt x="266" y="301"/>
                </a:moveTo>
                <a:lnTo>
                  <a:pt x="233" y="301"/>
                </a:lnTo>
                <a:lnTo>
                  <a:pt x="233" y="267"/>
                </a:lnTo>
                <a:lnTo>
                  <a:pt x="266" y="267"/>
                </a:lnTo>
                <a:lnTo>
                  <a:pt x="266" y="301"/>
                </a:lnTo>
                <a:close/>
                <a:moveTo>
                  <a:pt x="66" y="267"/>
                </a:moveTo>
                <a:lnTo>
                  <a:pt x="100" y="267"/>
                </a:lnTo>
                <a:lnTo>
                  <a:pt x="100" y="301"/>
                </a:lnTo>
                <a:lnTo>
                  <a:pt x="66" y="301"/>
                </a:lnTo>
                <a:lnTo>
                  <a:pt x="66" y="267"/>
                </a:lnTo>
                <a:close/>
                <a:moveTo>
                  <a:pt x="333" y="33"/>
                </a:moveTo>
                <a:lnTo>
                  <a:pt x="333" y="0"/>
                </a:lnTo>
                <a:lnTo>
                  <a:pt x="0" y="0"/>
                </a:lnTo>
                <a:lnTo>
                  <a:pt x="0" y="33"/>
                </a:lnTo>
                <a:lnTo>
                  <a:pt x="66" y="33"/>
                </a:lnTo>
                <a:lnTo>
                  <a:pt x="66" y="100"/>
                </a:lnTo>
                <a:lnTo>
                  <a:pt x="33" y="100"/>
                </a:lnTo>
                <a:lnTo>
                  <a:pt x="33" y="333"/>
                </a:lnTo>
                <a:lnTo>
                  <a:pt x="300" y="333"/>
                </a:lnTo>
                <a:lnTo>
                  <a:pt x="300" y="100"/>
                </a:lnTo>
                <a:lnTo>
                  <a:pt x="266" y="100"/>
                </a:lnTo>
                <a:lnTo>
                  <a:pt x="266" y="33"/>
                </a:ln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a:extLst>
              <a:ext uri="{FF2B5EF4-FFF2-40B4-BE49-F238E27FC236}">
                <a16:creationId xmlns:a16="http://schemas.microsoft.com/office/drawing/2014/main" id="{BFBD6D53-3A68-A94C-A0B2-8D7BBE1D6722}"/>
              </a:ext>
            </a:extLst>
          </p:cNvPr>
          <p:cNvSpPr>
            <a:spLocks noChangeAspect="1" noEditPoints="1"/>
          </p:cNvSpPr>
          <p:nvPr/>
        </p:nvSpPr>
        <p:spPr bwMode="auto">
          <a:xfrm>
            <a:off x="11059318" y="3535362"/>
            <a:ext cx="176213" cy="254000"/>
          </a:xfrm>
          <a:custGeom>
            <a:avLst/>
            <a:gdLst>
              <a:gd name="T0" fmla="*/ 150 w 233"/>
              <a:gd name="T1" fmla="*/ 120 h 333"/>
              <a:gd name="T2" fmla="*/ 116 w 233"/>
              <a:gd name="T3" fmla="*/ 154 h 333"/>
              <a:gd name="T4" fmla="*/ 83 w 233"/>
              <a:gd name="T5" fmla="*/ 120 h 333"/>
              <a:gd name="T6" fmla="*/ 116 w 233"/>
              <a:gd name="T7" fmla="*/ 87 h 333"/>
              <a:gd name="T8" fmla="*/ 150 w 233"/>
              <a:gd name="T9" fmla="*/ 120 h 333"/>
              <a:gd name="T10" fmla="*/ 116 w 233"/>
              <a:gd name="T11" fmla="*/ 300 h 333"/>
              <a:gd name="T12" fmla="*/ 33 w 233"/>
              <a:gd name="T13" fmla="*/ 117 h 333"/>
              <a:gd name="T14" fmla="*/ 116 w 233"/>
              <a:gd name="T15" fmla="*/ 33 h 333"/>
              <a:gd name="T16" fmla="*/ 200 w 233"/>
              <a:gd name="T17" fmla="*/ 117 h 333"/>
              <a:gd name="T18" fmla="*/ 116 w 233"/>
              <a:gd name="T19" fmla="*/ 300 h 333"/>
              <a:gd name="T20" fmla="*/ 116 w 233"/>
              <a:gd name="T21" fmla="*/ 0 h 333"/>
              <a:gd name="T22" fmla="*/ 0 w 233"/>
              <a:gd name="T23" fmla="*/ 117 h 333"/>
              <a:gd name="T24" fmla="*/ 116 w 233"/>
              <a:gd name="T25" fmla="*/ 333 h 333"/>
              <a:gd name="T26" fmla="*/ 233 w 233"/>
              <a:gd name="T27" fmla="*/ 117 h 333"/>
              <a:gd name="T28" fmla="*/ 116 w 233"/>
              <a:gd name="T2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333">
                <a:moveTo>
                  <a:pt x="150" y="120"/>
                </a:moveTo>
                <a:cubicBezTo>
                  <a:pt x="150" y="139"/>
                  <a:pt x="135" y="154"/>
                  <a:pt x="116" y="154"/>
                </a:cubicBezTo>
                <a:cubicBezTo>
                  <a:pt x="98" y="154"/>
                  <a:pt x="83" y="139"/>
                  <a:pt x="83" y="120"/>
                </a:cubicBezTo>
                <a:cubicBezTo>
                  <a:pt x="83" y="102"/>
                  <a:pt x="98" y="87"/>
                  <a:pt x="116" y="87"/>
                </a:cubicBezTo>
                <a:cubicBezTo>
                  <a:pt x="135" y="87"/>
                  <a:pt x="150" y="102"/>
                  <a:pt x="150" y="120"/>
                </a:cubicBezTo>
                <a:close/>
                <a:moveTo>
                  <a:pt x="116" y="300"/>
                </a:moveTo>
                <a:cubicBezTo>
                  <a:pt x="86" y="300"/>
                  <a:pt x="33" y="183"/>
                  <a:pt x="33" y="117"/>
                </a:cubicBezTo>
                <a:cubicBezTo>
                  <a:pt x="33" y="71"/>
                  <a:pt x="70" y="33"/>
                  <a:pt x="116" y="33"/>
                </a:cubicBezTo>
                <a:cubicBezTo>
                  <a:pt x="162" y="33"/>
                  <a:pt x="200" y="71"/>
                  <a:pt x="200" y="117"/>
                </a:cubicBezTo>
                <a:cubicBezTo>
                  <a:pt x="200" y="183"/>
                  <a:pt x="147" y="300"/>
                  <a:pt x="116" y="300"/>
                </a:cubicBezTo>
                <a:close/>
                <a:moveTo>
                  <a:pt x="116" y="0"/>
                </a:moveTo>
                <a:cubicBezTo>
                  <a:pt x="52" y="0"/>
                  <a:pt x="0" y="52"/>
                  <a:pt x="0" y="117"/>
                </a:cubicBezTo>
                <a:cubicBezTo>
                  <a:pt x="0" y="181"/>
                  <a:pt x="52" y="333"/>
                  <a:pt x="116" y="333"/>
                </a:cubicBezTo>
                <a:cubicBezTo>
                  <a:pt x="181" y="333"/>
                  <a:pt x="233" y="181"/>
                  <a:pt x="233" y="117"/>
                </a:cubicBezTo>
                <a:cubicBezTo>
                  <a:pt x="233" y="52"/>
                  <a:pt x="181" y="0"/>
                  <a:pt x="1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a:extLst>
              <a:ext uri="{FF2B5EF4-FFF2-40B4-BE49-F238E27FC236}">
                <a16:creationId xmlns:a16="http://schemas.microsoft.com/office/drawing/2014/main" id="{8BE1D949-C10D-BD42-AB7D-73F1A20BAC99}"/>
              </a:ext>
            </a:extLst>
          </p:cNvPr>
          <p:cNvSpPr>
            <a:spLocks noChangeAspect="1" noEditPoints="1"/>
          </p:cNvSpPr>
          <p:nvPr/>
        </p:nvSpPr>
        <p:spPr bwMode="auto">
          <a:xfrm>
            <a:off x="10556080" y="3535362"/>
            <a:ext cx="176213" cy="254000"/>
          </a:xfrm>
          <a:custGeom>
            <a:avLst/>
            <a:gdLst>
              <a:gd name="T0" fmla="*/ 117 w 233"/>
              <a:gd name="T1" fmla="*/ 300 h 333"/>
              <a:gd name="T2" fmla="*/ 33 w 233"/>
              <a:gd name="T3" fmla="*/ 117 h 333"/>
              <a:gd name="T4" fmla="*/ 117 w 233"/>
              <a:gd name="T5" fmla="*/ 33 h 333"/>
              <a:gd name="T6" fmla="*/ 200 w 233"/>
              <a:gd name="T7" fmla="*/ 117 h 333"/>
              <a:gd name="T8" fmla="*/ 117 w 233"/>
              <a:gd name="T9" fmla="*/ 300 h 333"/>
              <a:gd name="T10" fmla="*/ 117 w 233"/>
              <a:gd name="T11" fmla="*/ 0 h 333"/>
              <a:gd name="T12" fmla="*/ 0 w 233"/>
              <a:gd name="T13" fmla="*/ 117 h 333"/>
              <a:gd name="T14" fmla="*/ 117 w 233"/>
              <a:gd name="T15" fmla="*/ 333 h 333"/>
              <a:gd name="T16" fmla="*/ 233 w 233"/>
              <a:gd name="T17" fmla="*/ 117 h 333"/>
              <a:gd name="T18" fmla="*/ 117 w 233"/>
              <a:gd name="T19" fmla="*/ 0 h 333"/>
              <a:gd name="T20" fmla="*/ 117 w 233"/>
              <a:gd name="T21" fmla="*/ 144 h 333"/>
              <a:gd name="T22" fmla="*/ 100 w 233"/>
              <a:gd name="T23" fmla="*/ 127 h 333"/>
              <a:gd name="T24" fmla="*/ 117 w 233"/>
              <a:gd name="T25" fmla="*/ 111 h 333"/>
              <a:gd name="T26" fmla="*/ 133 w 233"/>
              <a:gd name="T27" fmla="*/ 127 h 333"/>
              <a:gd name="T28" fmla="*/ 117 w 233"/>
              <a:gd name="T29" fmla="*/ 144 h 333"/>
              <a:gd name="T30" fmla="*/ 117 w 233"/>
              <a:gd name="T31" fmla="*/ 77 h 333"/>
              <a:gd name="T32" fmla="*/ 67 w 233"/>
              <a:gd name="T33" fmla="*/ 127 h 333"/>
              <a:gd name="T34" fmla="*/ 117 w 233"/>
              <a:gd name="T35" fmla="*/ 177 h 333"/>
              <a:gd name="T36" fmla="*/ 167 w 233"/>
              <a:gd name="T37" fmla="*/ 127 h 333"/>
              <a:gd name="T38" fmla="*/ 117 w 233"/>
              <a:gd name="T39" fmla="*/ 7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333">
                <a:moveTo>
                  <a:pt x="117" y="300"/>
                </a:moveTo>
                <a:cubicBezTo>
                  <a:pt x="86" y="300"/>
                  <a:pt x="33" y="184"/>
                  <a:pt x="33" y="117"/>
                </a:cubicBezTo>
                <a:cubicBezTo>
                  <a:pt x="33" y="71"/>
                  <a:pt x="71" y="33"/>
                  <a:pt x="117" y="33"/>
                </a:cubicBezTo>
                <a:cubicBezTo>
                  <a:pt x="163" y="33"/>
                  <a:pt x="200" y="71"/>
                  <a:pt x="200" y="117"/>
                </a:cubicBezTo>
                <a:cubicBezTo>
                  <a:pt x="200" y="184"/>
                  <a:pt x="147" y="300"/>
                  <a:pt x="117" y="300"/>
                </a:cubicBezTo>
                <a:close/>
                <a:moveTo>
                  <a:pt x="117" y="0"/>
                </a:moveTo>
                <a:cubicBezTo>
                  <a:pt x="52" y="0"/>
                  <a:pt x="0" y="52"/>
                  <a:pt x="0" y="117"/>
                </a:cubicBezTo>
                <a:cubicBezTo>
                  <a:pt x="0" y="181"/>
                  <a:pt x="52" y="333"/>
                  <a:pt x="117" y="333"/>
                </a:cubicBezTo>
                <a:cubicBezTo>
                  <a:pt x="181" y="333"/>
                  <a:pt x="233" y="181"/>
                  <a:pt x="233" y="117"/>
                </a:cubicBezTo>
                <a:cubicBezTo>
                  <a:pt x="233" y="52"/>
                  <a:pt x="181" y="0"/>
                  <a:pt x="117" y="0"/>
                </a:cubicBezTo>
                <a:close/>
                <a:moveTo>
                  <a:pt x="117" y="144"/>
                </a:moveTo>
                <a:cubicBezTo>
                  <a:pt x="107" y="144"/>
                  <a:pt x="100" y="136"/>
                  <a:pt x="100" y="127"/>
                </a:cubicBezTo>
                <a:cubicBezTo>
                  <a:pt x="100" y="118"/>
                  <a:pt x="107" y="111"/>
                  <a:pt x="117" y="111"/>
                </a:cubicBezTo>
                <a:cubicBezTo>
                  <a:pt x="126" y="111"/>
                  <a:pt x="133" y="118"/>
                  <a:pt x="133" y="127"/>
                </a:cubicBezTo>
                <a:cubicBezTo>
                  <a:pt x="133" y="136"/>
                  <a:pt x="126" y="144"/>
                  <a:pt x="117" y="144"/>
                </a:cubicBezTo>
                <a:close/>
                <a:moveTo>
                  <a:pt x="117" y="77"/>
                </a:moveTo>
                <a:cubicBezTo>
                  <a:pt x="89" y="77"/>
                  <a:pt x="67" y="100"/>
                  <a:pt x="67" y="127"/>
                </a:cubicBezTo>
                <a:cubicBezTo>
                  <a:pt x="67" y="155"/>
                  <a:pt x="89" y="177"/>
                  <a:pt x="117" y="177"/>
                </a:cubicBezTo>
                <a:cubicBezTo>
                  <a:pt x="144" y="177"/>
                  <a:pt x="167" y="155"/>
                  <a:pt x="167" y="127"/>
                </a:cubicBezTo>
                <a:cubicBezTo>
                  <a:pt x="167" y="100"/>
                  <a:pt x="144" y="77"/>
                  <a:pt x="117" y="7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a:extLst>
              <a:ext uri="{FF2B5EF4-FFF2-40B4-BE49-F238E27FC236}">
                <a16:creationId xmlns:a16="http://schemas.microsoft.com/office/drawing/2014/main" id="{6C2E229F-A77B-0F4B-9D26-B422C8C611CB}"/>
              </a:ext>
            </a:extLst>
          </p:cNvPr>
          <p:cNvSpPr>
            <a:spLocks noChangeAspect="1" noEditPoints="1"/>
          </p:cNvSpPr>
          <p:nvPr/>
        </p:nvSpPr>
        <p:spPr bwMode="auto">
          <a:xfrm>
            <a:off x="10052843" y="3535362"/>
            <a:ext cx="177800" cy="254000"/>
          </a:xfrm>
          <a:custGeom>
            <a:avLst/>
            <a:gdLst>
              <a:gd name="T0" fmla="*/ 167 w 234"/>
              <a:gd name="T1" fmla="*/ 117 h 333"/>
              <a:gd name="T2" fmla="*/ 150 w 234"/>
              <a:gd name="T3" fmla="*/ 133 h 333"/>
              <a:gd name="T4" fmla="*/ 84 w 234"/>
              <a:gd name="T5" fmla="*/ 133 h 333"/>
              <a:gd name="T6" fmla="*/ 67 w 234"/>
              <a:gd name="T7" fmla="*/ 117 h 333"/>
              <a:gd name="T8" fmla="*/ 84 w 234"/>
              <a:gd name="T9" fmla="*/ 100 h 333"/>
              <a:gd name="T10" fmla="*/ 150 w 234"/>
              <a:gd name="T11" fmla="*/ 100 h 333"/>
              <a:gd name="T12" fmla="*/ 167 w 234"/>
              <a:gd name="T13" fmla="*/ 117 h 333"/>
              <a:gd name="T14" fmla="*/ 117 w 234"/>
              <a:gd name="T15" fmla="*/ 300 h 333"/>
              <a:gd name="T16" fmla="*/ 34 w 234"/>
              <a:gd name="T17" fmla="*/ 117 h 333"/>
              <a:gd name="T18" fmla="*/ 117 w 234"/>
              <a:gd name="T19" fmla="*/ 33 h 333"/>
              <a:gd name="T20" fmla="*/ 200 w 234"/>
              <a:gd name="T21" fmla="*/ 117 h 333"/>
              <a:gd name="T22" fmla="*/ 117 w 234"/>
              <a:gd name="T23" fmla="*/ 300 h 333"/>
              <a:gd name="T24" fmla="*/ 117 w 234"/>
              <a:gd name="T25" fmla="*/ 0 h 333"/>
              <a:gd name="T26" fmla="*/ 0 w 234"/>
              <a:gd name="T27" fmla="*/ 117 h 333"/>
              <a:gd name="T28" fmla="*/ 117 w 234"/>
              <a:gd name="T29" fmla="*/ 333 h 333"/>
              <a:gd name="T30" fmla="*/ 234 w 234"/>
              <a:gd name="T31" fmla="*/ 117 h 333"/>
              <a:gd name="T32" fmla="*/ 117 w 234"/>
              <a:gd name="T3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4" h="333">
                <a:moveTo>
                  <a:pt x="167" y="117"/>
                </a:moveTo>
                <a:cubicBezTo>
                  <a:pt x="167" y="126"/>
                  <a:pt x="160" y="133"/>
                  <a:pt x="150" y="133"/>
                </a:cubicBezTo>
                <a:lnTo>
                  <a:pt x="84" y="133"/>
                </a:lnTo>
                <a:cubicBezTo>
                  <a:pt x="74" y="133"/>
                  <a:pt x="67" y="126"/>
                  <a:pt x="67" y="117"/>
                </a:cubicBezTo>
                <a:cubicBezTo>
                  <a:pt x="67" y="107"/>
                  <a:pt x="74" y="100"/>
                  <a:pt x="84" y="100"/>
                </a:cubicBezTo>
                <a:lnTo>
                  <a:pt x="150" y="100"/>
                </a:lnTo>
                <a:cubicBezTo>
                  <a:pt x="160" y="100"/>
                  <a:pt x="167" y="107"/>
                  <a:pt x="167" y="117"/>
                </a:cubicBezTo>
                <a:close/>
                <a:moveTo>
                  <a:pt x="117" y="300"/>
                </a:moveTo>
                <a:cubicBezTo>
                  <a:pt x="87" y="300"/>
                  <a:pt x="34" y="184"/>
                  <a:pt x="34" y="117"/>
                </a:cubicBezTo>
                <a:cubicBezTo>
                  <a:pt x="34" y="71"/>
                  <a:pt x="71" y="33"/>
                  <a:pt x="117" y="33"/>
                </a:cubicBezTo>
                <a:cubicBezTo>
                  <a:pt x="163" y="33"/>
                  <a:pt x="200" y="71"/>
                  <a:pt x="200" y="117"/>
                </a:cubicBezTo>
                <a:cubicBezTo>
                  <a:pt x="200" y="184"/>
                  <a:pt x="147" y="300"/>
                  <a:pt x="117" y="300"/>
                </a:cubicBezTo>
                <a:close/>
                <a:moveTo>
                  <a:pt x="117" y="0"/>
                </a:moveTo>
                <a:cubicBezTo>
                  <a:pt x="53" y="0"/>
                  <a:pt x="0" y="52"/>
                  <a:pt x="0" y="117"/>
                </a:cubicBezTo>
                <a:cubicBezTo>
                  <a:pt x="0" y="181"/>
                  <a:pt x="53" y="333"/>
                  <a:pt x="117" y="333"/>
                </a:cubicBezTo>
                <a:cubicBezTo>
                  <a:pt x="181" y="333"/>
                  <a:pt x="234" y="181"/>
                  <a:pt x="234" y="117"/>
                </a:cubicBezTo>
                <a:cubicBezTo>
                  <a:pt x="234" y="52"/>
                  <a:pt x="181"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a:extLst>
              <a:ext uri="{FF2B5EF4-FFF2-40B4-BE49-F238E27FC236}">
                <a16:creationId xmlns:a16="http://schemas.microsoft.com/office/drawing/2014/main" id="{F3A8C3EB-08F0-2443-A52E-9B849B811217}"/>
              </a:ext>
            </a:extLst>
          </p:cNvPr>
          <p:cNvSpPr>
            <a:spLocks noChangeAspect="1" noEditPoints="1"/>
          </p:cNvSpPr>
          <p:nvPr/>
        </p:nvSpPr>
        <p:spPr bwMode="auto">
          <a:xfrm>
            <a:off x="9551193" y="3535362"/>
            <a:ext cx="176213" cy="254000"/>
          </a:xfrm>
          <a:custGeom>
            <a:avLst/>
            <a:gdLst>
              <a:gd name="T0" fmla="*/ 166 w 233"/>
              <a:gd name="T1" fmla="*/ 117 h 333"/>
              <a:gd name="T2" fmla="*/ 150 w 233"/>
              <a:gd name="T3" fmla="*/ 133 h 333"/>
              <a:gd name="T4" fmla="*/ 133 w 233"/>
              <a:gd name="T5" fmla="*/ 133 h 333"/>
              <a:gd name="T6" fmla="*/ 133 w 233"/>
              <a:gd name="T7" fmla="*/ 150 h 333"/>
              <a:gd name="T8" fmla="*/ 116 w 233"/>
              <a:gd name="T9" fmla="*/ 167 h 333"/>
              <a:gd name="T10" fmla="*/ 100 w 233"/>
              <a:gd name="T11" fmla="*/ 150 h 333"/>
              <a:gd name="T12" fmla="*/ 100 w 233"/>
              <a:gd name="T13" fmla="*/ 133 h 333"/>
              <a:gd name="T14" fmla="*/ 83 w 233"/>
              <a:gd name="T15" fmla="*/ 133 h 333"/>
              <a:gd name="T16" fmla="*/ 66 w 233"/>
              <a:gd name="T17" fmla="*/ 117 h 333"/>
              <a:gd name="T18" fmla="*/ 83 w 233"/>
              <a:gd name="T19" fmla="*/ 100 h 333"/>
              <a:gd name="T20" fmla="*/ 100 w 233"/>
              <a:gd name="T21" fmla="*/ 100 h 333"/>
              <a:gd name="T22" fmla="*/ 100 w 233"/>
              <a:gd name="T23" fmla="*/ 83 h 333"/>
              <a:gd name="T24" fmla="*/ 116 w 233"/>
              <a:gd name="T25" fmla="*/ 67 h 333"/>
              <a:gd name="T26" fmla="*/ 133 w 233"/>
              <a:gd name="T27" fmla="*/ 83 h 333"/>
              <a:gd name="T28" fmla="*/ 133 w 233"/>
              <a:gd name="T29" fmla="*/ 100 h 333"/>
              <a:gd name="T30" fmla="*/ 150 w 233"/>
              <a:gd name="T31" fmla="*/ 100 h 333"/>
              <a:gd name="T32" fmla="*/ 166 w 233"/>
              <a:gd name="T33" fmla="*/ 117 h 333"/>
              <a:gd name="T34" fmla="*/ 116 w 233"/>
              <a:gd name="T35" fmla="*/ 300 h 333"/>
              <a:gd name="T36" fmla="*/ 33 w 233"/>
              <a:gd name="T37" fmla="*/ 117 h 333"/>
              <a:gd name="T38" fmla="*/ 116 w 233"/>
              <a:gd name="T39" fmla="*/ 33 h 333"/>
              <a:gd name="T40" fmla="*/ 200 w 233"/>
              <a:gd name="T41" fmla="*/ 117 h 333"/>
              <a:gd name="T42" fmla="*/ 116 w 233"/>
              <a:gd name="T43" fmla="*/ 300 h 333"/>
              <a:gd name="T44" fmla="*/ 116 w 233"/>
              <a:gd name="T45" fmla="*/ 0 h 333"/>
              <a:gd name="T46" fmla="*/ 0 w 233"/>
              <a:gd name="T47" fmla="*/ 117 h 333"/>
              <a:gd name="T48" fmla="*/ 116 w 233"/>
              <a:gd name="T49" fmla="*/ 333 h 333"/>
              <a:gd name="T50" fmla="*/ 233 w 233"/>
              <a:gd name="T51" fmla="*/ 117 h 333"/>
              <a:gd name="T52" fmla="*/ 116 w 233"/>
              <a:gd name="T5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 h="333">
                <a:moveTo>
                  <a:pt x="166" y="117"/>
                </a:moveTo>
                <a:cubicBezTo>
                  <a:pt x="166" y="126"/>
                  <a:pt x="159" y="133"/>
                  <a:pt x="150" y="133"/>
                </a:cubicBezTo>
                <a:lnTo>
                  <a:pt x="133" y="133"/>
                </a:lnTo>
                <a:lnTo>
                  <a:pt x="133" y="150"/>
                </a:lnTo>
                <a:cubicBezTo>
                  <a:pt x="133" y="159"/>
                  <a:pt x="126" y="167"/>
                  <a:pt x="116" y="167"/>
                </a:cubicBezTo>
                <a:cubicBezTo>
                  <a:pt x="107" y="167"/>
                  <a:pt x="100" y="159"/>
                  <a:pt x="100" y="150"/>
                </a:cubicBezTo>
                <a:lnTo>
                  <a:pt x="100" y="133"/>
                </a:lnTo>
                <a:lnTo>
                  <a:pt x="83" y="133"/>
                </a:lnTo>
                <a:cubicBezTo>
                  <a:pt x="74" y="133"/>
                  <a:pt x="66" y="126"/>
                  <a:pt x="66" y="117"/>
                </a:cubicBezTo>
                <a:cubicBezTo>
                  <a:pt x="66" y="107"/>
                  <a:pt x="74" y="100"/>
                  <a:pt x="83" y="100"/>
                </a:cubicBezTo>
                <a:lnTo>
                  <a:pt x="100" y="100"/>
                </a:lnTo>
                <a:lnTo>
                  <a:pt x="100" y="83"/>
                </a:lnTo>
                <a:cubicBezTo>
                  <a:pt x="100" y="74"/>
                  <a:pt x="107" y="67"/>
                  <a:pt x="116" y="67"/>
                </a:cubicBezTo>
                <a:cubicBezTo>
                  <a:pt x="126" y="67"/>
                  <a:pt x="133" y="74"/>
                  <a:pt x="133" y="83"/>
                </a:cubicBezTo>
                <a:lnTo>
                  <a:pt x="133" y="100"/>
                </a:lnTo>
                <a:lnTo>
                  <a:pt x="150" y="100"/>
                </a:lnTo>
                <a:cubicBezTo>
                  <a:pt x="159" y="100"/>
                  <a:pt x="166" y="107"/>
                  <a:pt x="166" y="117"/>
                </a:cubicBezTo>
                <a:close/>
                <a:moveTo>
                  <a:pt x="116" y="300"/>
                </a:moveTo>
                <a:cubicBezTo>
                  <a:pt x="86" y="300"/>
                  <a:pt x="33" y="184"/>
                  <a:pt x="33" y="117"/>
                </a:cubicBezTo>
                <a:cubicBezTo>
                  <a:pt x="33" y="71"/>
                  <a:pt x="70" y="33"/>
                  <a:pt x="116" y="33"/>
                </a:cubicBezTo>
                <a:cubicBezTo>
                  <a:pt x="162" y="33"/>
                  <a:pt x="200" y="71"/>
                  <a:pt x="200" y="117"/>
                </a:cubicBezTo>
                <a:cubicBezTo>
                  <a:pt x="200" y="184"/>
                  <a:pt x="147" y="300"/>
                  <a:pt x="116" y="300"/>
                </a:cubicBezTo>
                <a:close/>
                <a:moveTo>
                  <a:pt x="116" y="0"/>
                </a:moveTo>
                <a:cubicBezTo>
                  <a:pt x="52" y="0"/>
                  <a:pt x="0" y="52"/>
                  <a:pt x="0" y="117"/>
                </a:cubicBezTo>
                <a:cubicBezTo>
                  <a:pt x="0" y="181"/>
                  <a:pt x="52" y="333"/>
                  <a:pt x="116" y="333"/>
                </a:cubicBezTo>
                <a:cubicBezTo>
                  <a:pt x="181" y="333"/>
                  <a:pt x="233" y="181"/>
                  <a:pt x="233" y="117"/>
                </a:cubicBezTo>
                <a:cubicBezTo>
                  <a:pt x="233" y="52"/>
                  <a:pt x="181" y="0"/>
                  <a:pt x="1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a:extLst>
              <a:ext uri="{FF2B5EF4-FFF2-40B4-BE49-F238E27FC236}">
                <a16:creationId xmlns:a16="http://schemas.microsoft.com/office/drawing/2014/main" id="{85E56A88-11AE-3441-8599-8FECEEF46128}"/>
              </a:ext>
            </a:extLst>
          </p:cNvPr>
          <p:cNvSpPr>
            <a:spLocks noChangeAspect="1" noEditPoints="1"/>
          </p:cNvSpPr>
          <p:nvPr/>
        </p:nvSpPr>
        <p:spPr bwMode="auto">
          <a:xfrm>
            <a:off x="9047955" y="3535362"/>
            <a:ext cx="176213" cy="254000"/>
          </a:xfrm>
          <a:custGeom>
            <a:avLst/>
            <a:gdLst>
              <a:gd name="T0" fmla="*/ 152 w 233"/>
              <a:gd name="T1" fmla="*/ 109 h 333"/>
              <a:gd name="T2" fmla="*/ 140 w 233"/>
              <a:gd name="T3" fmla="*/ 120 h 333"/>
              <a:gd name="T4" fmla="*/ 152 w 233"/>
              <a:gd name="T5" fmla="*/ 132 h 333"/>
              <a:gd name="T6" fmla="*/ 152 w 233"/>
              <a:gd name="T7" fmla="*/ 156 h 333"/>
              <a:gd name="T8" fmla="*/ 128 w 233"/>
              <a:gd name="T9" fmla="*/ 156 h 333"/>
              <a:gd name="T10" fmla="*/ 117 w 233"/>
              <a:gd name="T11" fmla="*/ 144 h 333"/>
              <a:gd name="T12" fmla="*/ 105 w 233"/>
              <a:gd name="T13" fmla="*/ 156 h 333"/>
              <a:gd name="T14" fmla="*/ 81 w 233"/>
              <a:gd name="T15" fmla="*/ 156 h 333"/>
              <a:gd name="T16" fmla="*/ 81 w 233"/>
              <a:gd name="T17" fmla="*/ 132 h 333"/>
              <a:gd name="T18" fmla="*/ 93 w 233"/>
              <a:gd name="T19" fmla="*/ 120 h 333"/>
              <a:gd name="T20" fmla="*/ 81 w 233"/>
              <a:gd name="T21" fmla="*/ 109 h 333"/>
              <a:gd name="T22" fmla="*/ 81 w 233"/>
              <a:gd name="T23" fmla="*/ 85 h 333"/>
              <a:gd name="T24" fmla="*/ 105 w 233"/>
              <a:gd name="T25" fmla="*/ 85 h 333"/>
              <a:gd name="T26" fmla="*/ 117 w 233"/>
              <a:gd name="T27" fmla="*/ 97 h 333"/>
              <a:gd name="T28" fmla="*/ 128 w 233"/>
              <a:gd name="T29" fmla="*/ 85 h 333"/>
              <a:gd name="T30" fmla="*/ 152 w 233"/>
              <a:gd name="T31" fmla="*/ 85 h 333"/>
              <a:gd name="T32" fmla="*/ 152 w 233"/>
              <a:gd name="T33" fmla="*/ 109 h 333"/>
              <a:gd name="T34" fmla="*/ 117 w 233"/>
              <a:gd name="T35" fmla="*/ 300 h 333"/>
              <a:gd name="T36" fmla="*/ 33 w 233"/>
              <a:gd name="T37" fmla="*/ 117 h 333"/>
              <a:gd name="T38" fmla="*/ 117 w 233"/>
              <a:gd name="T39" fmla="*/ 33 h 333"/>
              <a:gd name="T40" fmla="*/ 200 w 233"/>
              <a:gd name="T41" fmla="*/ 117 h 333"/>
              <a:gd name="T42" fmla="*/ 117 w 233"/>
              <a:gd name="T43" fmla="*/ 300 h 333"/>
              <a:gd name="T44" fmla="*/ 117 w 233"/>
              <a:gd name="T45" fmla="*/ 0 h 333"/>
              <a:gd name="T46" fmla="*/ 0 w 233"/>
              <a:gd name="T47" fmla="*/ 117 h 333"/>
              <a:gd name="T48" fmla="*/ 117 w 233"/>
              <a:gd name="T49" fmla="*/ 333 h 333"/>
              <a:gd name="T50" fmla="*/ 233 w 233"/>
              <a:gd name="T51" fmla="*/ 117 h 333"/>
              <a:gd name="T52" fmla="*/ 117 w 233"/>
              <a:gd name="T5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 h="333">
                <a:moveTo>
                  <a:pt x="152" y="109"/>
                </a:moveTo>
                <a:lnTo>
                  <a:pt x="140" y="120"/>
                </a:lnTo>
                <a:lnTo>
                  <a:pt x="152" y="132"/>
                </a:lnTo>
                <a:cubicBezTo>
                  <a:pt x="159" y="139"/>
                  <a:pt x="159" y="149"/>
                  <a:pt x="152" y="156"/>
                </a:cubicBezTo>
                <a:cubicBezTo>
                  <a:pt x="146" y="162"/>
                  <a:pt x="135" y="162"/>
                  <a:pt x="128" y="156"/>
                </a:cubicBezTo>
                <a:lnTo>
                  <a:pt x="117" y="144"/>
                </a:lnTo>
                <a:lnTo>
                  <a:pt x="105" y="156"/>
                </a:lnTo>
                <a:cubicBezTo>
                  <a:pt x="98" y="162"/>
                  <a:pt x="88" y="162"/>
                  <a:pt x="81" y="156"/>
                </a:cubicBezTo>
                <a:cubicBezTo>
                  <a:pt x="75" y="149"/>
                  <a:pt x="75" y="139"/>
                  <a:pt x="81" y="132"/>
                </a:cubicBezTo>
                <a:lnTo>
                  <a:pt x="93" y="120"/>
                </a:lnTo>
                <a:lnTo>
                  <a:pt x="81" y="109"/>
                </a:lnTo>
                <a:cubicBezTo>
                  <a:pt x="75" y="102"/>
                  <a:pt x="75" y="91"/>
                  <a:pt x="81" y="85"/>
                </a:cubicBezTo>
                <a:cubicBezTo>
                  <a:pt x="88" y="78"/>
                  <a:pt x="98" y="78"/>
                  <a:pt x="105" y="85"/>
                </a:cubicBezTo>
                <a:lnTo>
                  <a:pt x="117" y="97"/>
                </a:lnTo>
                <a:lnTo>
                  <a:pt x="128" y="85"/>
                </a:lnTo>
                <a:cubicBezTo>
                  <a:pt x="135" y="78"/>
                  <a:pt x="146" y="78"/>
                  <a:pt x="152" y="85"/>
                </a:cubicBezTo>
                <a:cubicBezTo>
                  <a:pt x="159" y="91"/>
                  <a:pt x="159" y="102"/>
                  <a:pt x="152" y="109"/>
                </a:cubicBezTo>
                <a:close/>
                <a:moveTo>
                  <a:pt x="117" y="300"/>
                </a:moveTo>
                <a:cubicBezTo>
                  <a:pt x="86" y="300"/>
                  <a:pt x="33" y="183"/>
                  <a:pt x="33" y="117"/>
                </a:cubicBezTo>
                <a:cubicBezTo>
                  <a:pt x="33" y="71"/>
                  <a:pt x="71" y="33"/>
                  <a:pt x="117" y="33"/>
                </a:cubicBezTo>
                <a:cubicBezTo>
                  <a:pt x="163" y="33"/>
                  <a:pt x="200" y="71"/>
                  <a:pt x="200" y="117"/>
                </a:cubicBezTo>
                <a:cubicBezTo>
                  <a:pt x="200" y="183"/>
                  <a:pt x="147" y="300"/>
                  <a:pt x="117" y="300"/>
                </a:cubicBezTo>
                <a:close/>
                <a:moveTo>
                  <a:pt x="117" y="0"/>
                </a:moveTo>
                <a:cubicBezTo>
                  <a:pt x="52" y="0"/>
                  <a:pt x="0" y="52"/>
                  <a:pt x="0" y="117"/>
                </a:cubicBezTo>
                <a:cubicBezTo>
                  <a:pt x="0" y="181"/>
                  <a:pt x="52" y="333"/>
                  <a:pt x="117" y="333"/>
                </a:cubicBezTo>
                <a:cubicBezTo>
                  <a:pt x="181" y="333"/>
                  <a:pt x="233" y="181"/>
                  <a:pt x="233" y="117"/>
                </a:cubicBezTo>
                <a:cubicBezTo>
                  <a:pt x="233" y="52"/>
                  <a:pt x="181"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a:extLst>
              <a:ext uri="{FF2B5EF4-FFF2-40B4-BE49-F238E27FC236}">
                <a16:creationId xmlns:a16="http://schemas.microsoft.com/office/drawing/2014/main" id="{D2E4FE2F-AAFF-AD49-A0E1-888C0C081481}"/>
              </a:ext>
            </a:extLst>
          </p:cNvPr>
          <p:cNvSpPr>
            <a:spLocks noChangeAspect="1" noEditPoints="1"/>
          </p:cNvSpPr>
          <p:nvPr/>
        </p:nvSpPr>
        <p:spPr bwMode="auto">
          <a:xfrm>
            <a:off x="8544718" y="3535362"/>
            <a:ext cx="176213" cy="254000"/>
          </a:xfrm>
          <a:custGeom>
            <a:avLst/>
            <a:gdLst>
              <a:gd name="T0" fmla="*/ 150 w 234"/>
              <a:gd name="T1" fmla="*/ 120 h 333"/>
              <a:gd name="T2" fmla="*/ 117 w 234"/>
              <a:gd name="T3" fmla="*/ 154 h 333"/>
              <a:gd name="T4" fmla="*/ 84 w 234"/>
              <a:gd name="T5" fmla="*/ 120 h 333"/>
              <a:gd name="T6" fmla="*/ 117 w 234"/>
              <a:gd name="T7" fmla="*/ 87 h 333"/>
              <a:gd name="T8" fmla="*/ 150 w 234"/>
              <a:gd name="T9" fmla="*/ 120 h 333"/>
              <a:gd name="T10" fmla="*/ 117 w 234"/>
              <a:gd name="T11" fmla="*/ 283 h 333"/>
              <a:gd name="T12" fmla="*/ 34 w 234"/>
              <a:gd name="T13" fmla="*/ 117 h 333"/>
              <a:gd name="T14" fmla="*/ 117 w 234"/>
              <a:gd name="T15" fmla="*/ 33 h 333"/>
              <a:gd name="T16" fmla="*/ 200 w 234"/>
              <a:gd name="T17" fmla="*/ 117 h 333"/>
              <a:gd name="T18" fmla="*/ 117 w 234"/>
              <a:gd name="T19" fmla="*/ 283 h 333"/>
              <a:gd name="T20" fmla="*/ 117 w 234"/>
              <a:gd name="T21" fmla="*/ 0 h 333"/>
              <a:gd name="T22" fmla="*/ 0 w 234"/>
              <a:gd name="T23" fmla="*/ 117 h 333"/>
              <a:gd name="T24" fmla="*/ 117 w 234"/>
              <a:gd name="T25" fmla="*/ 333 h 333"/>
              <a:gd name="T26" fmla="*/ 234 w 234"/>
              <a:gd name="T27" fmla="*/ 117 h 333"/>
              <a:gd name="T28" fmla="*/ 117 w 234"/>
              <a:gd name="T2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4" h="333">
                <a:moveTo>
                  <a:pt x="150" y="120"/>
                </a:moveTo>
                <a:cubicBezTo>
                  <a:pt x="150" y="139"/>
                  <a:pt x="135" y="154"/>
                  <a:pt x="117" y="154"/>
                </a:cubicBezTo>
                <a:cubicBezTo>
                  <a:pt x="99" y="154"/>
                  <a:pt x="84" y="139"/>
                  <a:pt x="84" y="120"/>
                </a:cubicBezTo>
                <a:cubicBezTo>
                  <a:pt x="84" y="102"/>
                  <a:pt x="99" y="87"/>
                  <a:pt x="117" y="87"/>
                </a:cubicBezTo>
                <a:cubicBezTo>
                  <a:pt x="135" y="87"/>
                  <a:pt x="150" y="102"/>
                  <a:pt x="150" y="120"/>
                </a:cubicBezTo>
                <a:close/>
                <a:moveTo>
                  <a:pt x="117" y="283"/>
                </a:moveTo>
                <a:cubicBezTo>
                  <a:pt x="117" y="283"/>
                  <a:pt x="34" y="167"/>
                  <a:pt x="34" y="117"/>
                </a:cubicBezTo>
                <a:cubicBezTo>
                  <a:pt x="34" y="71"/>
                  <a:pt x="71" y="33"/>
                  <a:pt x="117" y="33"/>
                </a:cubicBezTo>
                <a:cubicBezTo>
                  <a:pt x="163" y="33"/>
                  <a:pt x="200" y="71"/>
                  <a:pt x="200" y="117"/>
                </a:cubicBezTo>
                <a:cubicBezTo>
                  <a:pt x="200" y="167"/>
                  <a:pt x="117" y="283"/>
                  <a:pt x="117" y="283"/>
                </a:cubicBezTo>
                <a:close/>
                <a:moveTo>
                  <a:pt x="117" y="0"/>
                </a:moveTo>
                <a:cubicBezTo>
                  <a:pt x="53" y="0"/>
                  <a:pt x="0" y="52"/>
                  <a:pt x="0" y="117"/>
                </a:cubicBezTo>
                <a:cubicBezTo>
                  <a:pt x="0" y="181"/>
                  <a:pt x="117" y="333"/>
                  <a:pt x="117" y="333"/>
                </a:cubicBezTo>
                <a:cubicBezTo>
                  <a:pt x="117" y="333"/>
                  <a:pt x="234" y="181"/>
                  <a:pt x="234" y="117"/>
                </a:cubicBezTo>
                <a:cubicBezTo>
                  <a:pt x="234" y="52"/>
                  <a:pt x="181"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a:extLst>
              <a:ext uri="{FF2B5EF4-FFF2-40B4-BE49-F238E27FC236}">
                <a16:creationId xmlns:a16="http://schemas.microsoft.com/office/drawing/2014/main" id="{D27477FB-F398-534B-B7DF-EB1247A49603}"/>
              </a:ext>
            </a:extLst>
          </p:cNvPr>
          <p:cNvSpPr>
            <a:spLocks noChangeAspect="1" noEditPoints="1"/>
          </p:cNvSpPr>
          <p:nvPr/>
        </p:nvSpPr>
        <p:spPr bwMode="auto">
          <a:xfrm>
            <a:off x="8043068" y="3535362"/>
            <a:ext cx="174625" cy="254000"/>
          </a:xfrm>
          <a:custGeom>
            <a:avLst/>
            <a:gdLst>
              <a:gd name="T0" fmla="*/ 116 w 233"/>
              <a:gd name="T1" fmla="*/ 144 h 333"/>
              <a:gd name="T2" fmla="*/ 100 w 233"/>
              <a:gd name="T3" fmla="*/ 127 h 333"/>
              <a:gd name="T4" fmla="*/ 116 w 233"/>
              <a:gd name="T5" fmla="*/ 111 h 333"/>
              <a:gd name="T6" fmla="*/ 133 w 233"/>
              <a:gd name="T7" fmla="*/ 127 h 333"/>
              <a:gd name="T8" fmla="*/ 116 w 233"/>
              <a:gd name="T9" fmla="*/ 144 h 333"/>
              <a:gd name="T10" fmla="*/ 116 w 233"/>
              <a:gd name="T11" fmla="*/ 77 h 333"/>
              <a:gd name="T12" fmla="*/ 66 w 233"/>
              <a:gd name="T13" fmla="*/ 127 h 333"/>
              <a:gd name="T14" fmla="*/ 116 w 233"/>
              <a:gd name="T15" fmla="*/ 177 h 333"/>
              <a:gd name="T16" fmla="*/ 166 w 233"/>
              <a:gd name="T17" fmla="*/ 127 h 333"/>
              <a:gd name="T18" fmla="*/ 116 w 233"/>
              <a:gd name="T19" fmla="*/ 77 h 333"/>
              <a:gd name="T20" fmla="*/ 116 w 233"/>
              <a:gd name="T21" fmla="*/ 283 h 333"/>
              <a:gd name="T22" fmla="*/ 33 w 233"/>
              <a:gd name="T23" fmla="*/ 117 h 333"/>
              <a:gd name="T24" fmla="*/ 116 w 233"/>
              <a:gd name="T25" fmla="*/ 33 h 333"/>
              <a:gd name="T26" fmla="*/ 200 w 233"/>
              <a:gd name="T27" fmla="*/ 117 h 333"/>
              <a:gd name="T28" fmla="*/ 116 w 233"/>
              <a:gd name="T29" fmla="*/ 283 h 333"/>
              <a:gd name="T30" fmla="*/ 116 w 233"/>
              <a:gd name="T31" fmla="*/ 0 h 333"/>
              <a:gd name="T32" fmla="*/ 0 w 233"/>
              <a:gd name="T33" fmla="*/ 117 h 333"/>
              <a:gd name="T34" fmla="*/ 116 w 233"/>
              <a:gd name="T35" fmla="*/ 333 h 333"/>
              <a:gd name="T36" fmla="*/ 233 w 233"/>
              <a:gd name="T37" fmla="*/ 117 h 333"/>
              <a:gd name="T38" fmla="*/ 116 w 233"/>
              <a:gd name="T3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333">
                <a:moveTo>
                  <a:pt x="116" y="144"/>
                </a:moveTo>
                <a:cubicBezTo>
                  <a:pt x="107" y="144"/>
                  <a:pt x="100" y="136"/>
                  <a:pt x="100" y="127"/>
                </a:cubicBezTo>
                <a:cubicBezTo>
                  <a:pt x="100" y="118"/>
                  <a:pt x="107" y="111"/>
                  <a:pt x="116" y="111"/>
                </a:cubicBezTo>
                <a:cubicBezTo>
                  <a:pt x="126" y="111"/>
                  <a:pt x="133" y="118"/>
                  <a:pt x="133" y="127"/>
                </a:cubicBezTo>
                <a:cubicBezTo>
                  <a:pt x="133" y="136"/>
                  <a:pt x="126" y="144"/>
                  <a:pt x="116" y="144"/>
                </a:cubicBezTo>
                <a:close/>
                <a:moveTo>
                  <a:pt x="116" y="77"/>
                </a:moveTo>
                <a:cubicBezTo>
                  <a:pt x="89" y="77"/>
                  <a:pt x="66" y="100"/>
                  <a:pt x="66" y="127"/>
                </a:cubicBezTo>
                <a:cubicBezTo>
                  <a:pt x="66" y="155"/>
                  <a:pt x="89" y="177"/>
                  <a:pt x="116" y="177"/>
                </a:cubicBezTo>
                <a:cubicBezTo>
                  <a:pt x="144" y="177"/>
                  <a:pt x="166" y="155"/>
                  <a:pt x="166" y="127"/>
                </a:cubicBezTo>
                <a:cubicBezTo>
                  <a:pt x="166" y="100"/>
                  <a:pt x="144" y="77"/>
                  <a:pt x="116" y="77"/>
                </a:cubicBezTo>
                <a:close/>
                <a:moveTo>
                  <a:pt x="116" y="283"/>
                </a:moveTo>
                <a:cubicBezTo>
                  <a:pt x="116" y="283"/>
                  <a:pt x="33" y="167"/>
                  <a:pt x="33" y="117"/>
                </a:cubicBezTo>
                <a:cubicBezTo>
                  <a:pt x="33" y="71"/>
                  <a:pt x="70" y="33"/>
                  <a:pt x="116" y="33"/>
                </a:cubicBezTo>
                <a:cubicBezTo>
                  <a:pt x="162" y="33"/>
                  <a:pt x="200" y="71"/>
                  <a:pt x="200" y="117"/>
                </a:cubicBezTo>
                <a:cubicBezTo>
                  <a:pt x="200" y="167"/>
                  <a:pt x="116" y="283"/>
                  <a:pt x="116" y="283"/>
                </a:cubicBezTo>
                <a:close/>
                <a:moveTo>
                  <a:pt x="116" y="0"/>
                </a:moveTo>
                <a:cubicBezTo>
                  <a:pt x="52" y="0"/>
                  <a:pt x="0" y="52"/>
                  <a:pt x="0" y="117"/>
                </a:cubicBezTo>
                <a:cubicBezTo>
                  <a:pt x="0" y="181"/>
                  <a:pt x="116" y="333"/>
                  <a:pt x="116" y="333"/>
                </a:cubicBezTo>
                <a:cubicBezTo>
                  <a:pt x="116" y="333"/>
                  <a:pt x="233" y="181"/>
                  <a:pt x="233" y="117"/>
                </a:cubicBezTo>
                <a:cubicBezTo>
                  <a:pt x="233" y="52"/>
                  <a:pt x="181" y="0"/>
                  <a:pt x="1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a:extLst>
              <a:ext uri="{FF2B5EF4-FFF2-40B4-BE49-F238E27FC236}">
                <a16:creationId xmlns:a16="http://schemas.microsoft.com/office/drawing/2014/main" id="{9D325A77-B7DF-0340-8B52-30FE97294128}"/>
              </a:ext>
            </a:extLst>
          </p:cNvPr>
          <p:cNvSpPr>
            <a:spLocks noChangeAspect="1" noEditPoints="1"/>
          </p:cNvSpPr>
          <p:nvPr/>
        </p:nvSpPr>
        <p:spPr bwMode="auto">
          <a:xfrm>
            <a:off x="7539830" y="3535362"/>
            <a:ext cx="174625" cy="254000"/>
          </a:xfrm>
          <a:custGeom>
            <a:avLst/>
            <a:gdLst>
              <a:gd name="T0" fmla="*/ 200 w 233"/>
              <a:gd name="T1" fmla="*/ 117 h 333"/>
              <a:gd name="T2" fmla="*/ 117 w 233"/>
              <a:gd name="T3" fmla="*/ 33 h 333"/>
              <a:gd name="T4" fmla="*/ 33 w 233"/>
              <a:gd name="T5" fmla="*/ 117 h 333"/>
              <a:gd name="T6" fmla="*/ 117 w 233"/>
              <a:gd name="T7" fmla="*/ 283 h 333"/>
              <a:gd name="T8" fmla="*/ 200 w 233"/>
              <a:gd name="T9" fmla="*/ 117 h 333"/>
              <a:gd name="T10" fmla="*/ 233 w 233"/>
              <a:gd name="T11" fmla="*/ 117 h 333"/>
              <a:gd name="T12" fmla="*/ 117 w 233"/>
              <a:gd name="T13" fmla="*/ 333 h 333"/>
              <a:gd name="T14" fmla="*/ 0 w 233"/>
              <a:gd name="T15" fmla="*/ 117 h 333"/>
              <a:gd name="T16" fmla="*/ 117 w 233"/>
              <a:gd name="T17" fmla="*/ 0 h 333"/>
              <a:gd name="T18" fmla="*/ 233 w 233"/>
              <a:gd name="T19" fmla="*/ 117 h 333"/>
              <a:gd name="T20" fmla="*/ 167 w 233"/>
              <a:gd name="T21" fmla="*/ 117 h 333"/>
              <a:gd name="T22" fmla="*/ 150 w 233"/>
              <a:gd name="T23" fmla="*/ 133 h 333"/>
              <a:gd name="T24" fmla="*/ 83 w 233"/>
              <a:gd name="T25" fmla="*/ 133 h 333"/>
              <a:gd name="T26" fmla="*/ 67 w 233"/>
              <a:gd name="T27" fmla="*/ 117 h 333"/>
              <a:gd name="T28" fmla="*/ 83 w 233"/>
              <a:gd name="T29" fmla="*/ 100 h 333"/>
              <a:gd name="T30" fmla="*/ 150 w 233"/>
              <a:gd name="T31" fmla="*/ 100 h 333"/>
              <a:gd name="T32" fmla="*/ 167 w 233"/>
              <a:gd name="T33"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3" h="333">
                <a:moveTo>
                  <a:pt x="200" y="117"/>
                </a:moveTo>
                <a:cubicBezTo>
                  <a:pt x="200" y="71"/>
                  <a:pt x="163" y="33"/>
                  <a:pt x="117" y="33"/>
                </a:cubicBezTo>
                <a:cubicBezTo>
                  <a:pt x="71" y="33"/>
                  <a:pt x="33" y="71"/>
                  <a:pt x="33" y="117"/>
                </a:cubicBezTo>
                <a:cubicBezTo>
                  <a:pt x="33" y="167"/>
                  <a:pt x="117" y="283"/>
                  <a:pt x="117" y="283"/>
                </a:cubicBezTo>
                <a:cubicBezTo>
                  <a:pt x="117" y="283"/>
                  <a:pt x="200" y="167"/>
                  <a:pt x="200" y="117"/>
                </a:cubicBezTo>
                <a:close/>
                <a:moveTo>
                  <a:pt x="233" y="117"/>
                </a:moveTo>
                <a:cubicBezTo>
                  <a:pt x="233" y="181"/>
                  <a:pt x="117" y="333"/>
                  <a:pt x="117" y="333"/>
                </a:cubicBezTo>
                <a:cubicBezTo>
                  <a:pt x="117" y="333"/>
                  <a:pt x="0" y="181"/>
                  <a:pt x="0" y="117"/>
                </a:cubicBezTo>
                <a:cubicBezTo>
                  <a:pt x="0" y="52"/>
                  <a:pt x="52" y="0"/>
                  <a:pt x="117" y="0"/>
                </a:cubicBezTo>
                <a:cubicBezTo>
                  <a:pt x="181" y="0"/>
                  <a:pt x="233" y="52"/>
                  <a:pt x="233" y="117"/>
                </a:cubicBezTo>
                <a:close/>
                <a:moveTo>
                  <a:pt x="167" y="117"/>
                </a:moveTo>
                <a:cubicBezTo>
                  <a:pt x="167" y="126"/>
                  <a:pt x="159" y="133"/>
                  <a:pt x="150" y="133"/>
                </a:cubicBezTo>
                <a:lnTo>
                  <a:pt x="83" y="133"/>
                </a:lnTo>
                <a:cubicBezTo>
                  <a:pt x="74" y="133"/>
                  <a:pt x="67" y="126"/>
                  <a:pt x="67" y="117"/>
                </a:cubicBezTo>
                <a:cubicBezTo>
                  <a:pt x="67" y="107"/>
                  <a:pt x="74" y="100"/>
                  <a:pt x="83" y="100"/>
                </a:cubicBezTo>
                <a:lnTo>
                  <a:pt x="150" y="100"/>
                </a:lnTo>
                <a:cubicBezTo>
                  <a:pt x="159" y="100"/>
                  <a:pt x="167" y="107"/>
                  <a:pt x="167"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a:extLst>
              <a:ext uri="{FF2B5EF4-FFF2-40B4-BE49-F238E27FC236}">
                <a16:creationId xmlns:a16="http://schemas.microsoft.com/office/drawing/2014/main" id="{EE5210FF-897D-2D41-B39C-1011B4477BAB}"/>
              </a:ext>
            </a:extLst>
          </p:cNvPr>
          <p:cNvSpPr>
            <a:spLocks noChangeAspect="1" noEditPoints="1"/>
          </p:cNvSpPr>
          <p:nvPr/>
        </p:nvSpPr>
        <p:spPr bwMode="auto">
          <a:xfrm>
            <a:off x="7036593" y="3535362"/>
            <a:ext cx="176213" cy="254000"/>
          </a:xfrm>
          <a:custGeom>
            <a:avLst/>
            <a:gdLst>
              <a:gd name="T0" fmla="*/ 167 w 234"/>
              <a:gd name="T1" fmla="*/ 117 h 333"/>
              <a:gd name="T2" fmla="*/ 150 w 234"/>
              <a:gd name="T3" fmla="*/ 133 h 333"/>
              <a:gd name="T4" fmla="*/ 134 w 234"/>
              <a:gd name="T5" fmla="*/ 133 h 333"/>
              <a:gd name="T6" fmla="*/ 134 w 234"/>
              <a:gd name="T7" fmla="*/ 150 h 333"/>
              <a:gd name="T8" fmla="*/ 117 w 234"/>
              <a:gd name="T9" fmla="*/ 167 h 333"/>
              <a:gd name="T10" fmla="*/ 100 w 234"/>
              <a:gd name="T11" fmla="*/ 150 h 333"/>
              <a:gd name="T12" fmla="*/ 100 w 234"/>
              <a:gd name="T13" fmla="*/ 133 h 333"/>
              <a:gd name="T14" fmla="*/ 84 w 234"/>
              <a:gd name="T15" fmla="*/ 133 h 333"/>
              <a:gd name="T16" fmla="*/ 67 w 234"/>
              <a:gd name="T17" fmla="*/ 117 h 333"/>
              <a:gd name="T18" fmla="*/ 84 w 234"/>
              <a:gd name="T19" fmla="*/ 100 h 333"/>
              <a:gd name="T20" fmla="*/ 100 w 234"/>
              <a:gd name="T21" fmla="*/ 100 h 333"/>
              <a:gd name="T22" fmla="*/ 100 w 234"/>
              <a:gd name="T23" fmla="*/ 83 h 333"/>
              <a:gd name="T24" fmla="*/ 117 w 234"/>
              <a:gd name="T25" fmla="*/ 67 h 333"/>
              <a:gd name="T26" fmla="*/ 134 w 234"/>
              <a:gd name="T27" fmla="*/ 83 h 333"/>
              <a:gd name="T28" fmla="*/ 134 w 234"/>
              <a:gd name="T29" fmla="*/ 100 h 333"/>
              <a:gd name="T30" fmla="*/ 150 w 234"/>
              <a:gd name="T31" fmla="*/ 100 h 333"/>
              <a:gd name="T32" fmla="*/ 167 w 234"/>
              <a:gd name="T33" fmla="*/ 117 h 333"/>
              <a:gd name="T34" fmla="*/ 117 w 234"/>
              <a:gd name="T35" fmla="*/ 283 h 333"/>
              <a:gd name="T36" fmla="*/ 34 w 234"/>
              <a:gd name="T37" fmla="*/ 117 h 333"/>
              <a:gd name="T38" fmla="*/ 117 w 234"/>
              <a:gd name="T39" fmla="*/ 33 h 333"/>
              <a:gd name="T40" fmla="*/ 200 w 234"/>
              <a:gd name="T41" fmla="*/ 117 h 333"/>
              <a:gd name="T42" fmla="*/ 117 w 234"/>
              <a:gd name="T43" fmla="*/ 283 h 333"/>
              <a:gd name="T44" fmla="*/ 117 w 234"/>
              <a:gd name="T45" fmla="*/ 0 h 333"/>
              <a:gd name="T46" fmla="*/ 0 w 234"/>
              <a:gd name="T47" fmla="*/ 117 h 333"/>
              <a:gd name="T48" fmla="*/ 117 w 234"/>
              <a:gd name="T49" fmla="*/ 333 h 333"/>
              <a:gd name="T50" fmla="*/ 234 w 234"/>
              <a:gd name="T51" fmla="*/ 117 h 333"/>
              <a:gd name="T52" fmla="*/ 117 w 234"/>
              <a:gd name="T5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4" h="333">
                <a:moveTo>
                  <a:pt x="167" y="117"/>
                </a:moveTo>
                <a:cubicBezTo>
                  <a:pt x="167" y="126"/>
                  <a:pt x="160" y="133"/>
                  <a:pt x="150" y="133"/>
                </a:cubicBezTo>
                <a:lnTo>
                  <a:pt x="134" y="133"/>
                </a:lnTo>
                <a:lnTo>
                  <a:pt x="134" y="150"/>
                </a:lnTo>
                <a:cubicBezTo>
                  <a:pt x="134" y="159"/>
                  <a:pt x="126" y="167"/>
                  <a:pt x="117" y="167"/>
                </a:cubicBezTo>
                <a:cubicBezTo>
                  <a:pt x="108" y="167"/>
                  <a:pt x="100" y="159"/>
                  <a:pt x="100" y="150"/>
                </a:cubicBezTo>
                <a:lnTo>
                  <a:pt x="100" y="133"/>
                </a:lnTo>
                <a:lnTo>
                  <a:pt x="84" y="133"/>
                </a:lnTo>
                <a:cubicBezTo>
                  <a:pt x="74" y="133"/>
                  <a:pt x="67" y="126"/>
                  <a:pt x="67" y="117"/>
                </a:cubicBezTo>
                <a:cubicBezTo>
                  <a:pt x="67" y="107"/>
                  <a:pt x="74" y="100"/>
                  <a:pt x="84" y="100"/>
                </a:cubicBezTo>
                <a:lnTo>
                  <a:pt x="100" y="100"/>
                </a:lnTo>
                <a:lnTo>
                  <a:pt x="100" y="83"/>
                </a:lnTo>
                <a:cubicBezTo>
                  <a:pt x="100" y="74"/>
                  <a:pt x="108" y="67"/>
                  <a:pt x="117" y="67"/>
                </a:cubicBezTo>
                <a:cubicBezTo>
                  <a:pt x="126" y="67"/>
                  <a:pt x="134" y="74"/>
                  <a:pt x="134" y="83"/>
                </a:cubicBezTo>
                <a:lnTo>
                  <a:pt x="134" y="100"/>
                </a:lnTo>
                <a:lnTo>
                  <a:pt x="150" y="100"/>
                </a:lnTo>
                <a:cubicBezTo>
                  <a:pt x="160" y="100"/>
                  <a:pt x="167" y="107"/>
                  <a:pt x="167" y="117"/>
                </a:cubicBezTo>
                <a:close/>
                <a:moveTo>
                  <a:pt x="117" y="283"/>
                </a:moveTo>
                <a:cubicBezTo>
                  <a:pt x="117" y="283"/>
                  <a:pt x="34" y="167"/>
                  <a:pt x="34" y="117"/>
                </a:cubicBezTo>
                <a:cubicBezTo>
                  <a:pt x="34" y="71"/>
                  <a:pt x="71" y="33"/>
                  <a:pt x="117" y="33"/>
                </a:cubicBezTo>
                <a:cubicBezTo>
                  <a:pt x="163" y="33"/>
                  <a:pt x="200" y="71"/>
                  <a:pt x="200" y="117"/>
                </a:cubicBezTo>
                <a:cubicBezTo>
                  <a:pt x="200" y="167"/>
                  <a:pt x="117" y="283"/>
                  <a:pt x="117" y="283"/>
                </a:cubicBezTo>
                <a:close/>
                <a:moveTo>
                  <a:pt x="117" y="0"/>
                </a:moveTo>
                <a:cubicBezTo>
                  <a:pt x="53" y="0"/>
                  <a:pt x="0" y="52"/>
                  <a:pt x="0" y="117"/>
                </a:cubicBezTo>
                <a:cubicBezTo>
                  <a:pt x="0" y="181"/>
                  <a:pt x="117" y="333"/>
                  <a:pt x="117" y="333"/>
                </a:cubicBezTo>
                <a:cubicBezTo>
                  <a:pt x="117" y="333"/>
                  <a:pt x="234" y="181"/>
                  <a:pt x="234" y="117"/>
                </a:cubicBezTo>
                <a:cubicBezTo>
                  <a:pt x="234" y="52"/>
                  <a:pt x="181"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a:extLst>
              <a:ext uri="{FF2B5EF4-FFF2-40B4-BE49-F238E27FC236}">
                <a16:creationId xmlns:a16="http://schemas.microsoft.com/office/drawing/2014/main" id="{8680C9C6-1C4E-DF49-A265-ACBAA334DDDF}"/>
              </a:ext>
            </a:extLst>
          </p:cNvPr>
          <p:cNvSpPr>
            <a:spLocks noChangeAspect="1" noEditPoints="1"/>
          </p:cNvSpPr>
          <p:nvPr/>
        </p:nvSpPr>
        <p:spPr bwMode="auto">
          <a:xfrm>
            <a:off x="6533355" y="3535362"/>
            <a:ext cx="176213" cy="254000"/>
          </a:xfrm>
          <a:custGeom>
            <a:avLst/>
            <a:gdLst>
              <a:gd name="T0" fmla="*/ 152 w 233"/>
              <a:gd name="T1" fmla="*/ 109 h 333"/>
              <a:gd name="T2" fmla="*/ 140 w 233"/>
              <a:gd name="T3" fmla="*/ 120 h 333"/>
              <a:gd name="T4" fmla="*/ 152 w 233"/>
              <a:gd name="T5" fmla="*/ 132 h 333"/>
              <a:gd name="T6" fmla="*/ 152 w 233"/>
              <a:gd name="T7" fmla="*/ 156 h 333"/>
              <a:gd name="T8" fmla="*/ 128 w 233"/>
              <a:gd name="T9" fmla="*/ 156 h 333"/>
              <a:gd name="T10" fmla="*/ 116 w 233"/>
              <a:gd name="T11" fmla="*/ 144 h 333"/>
              <a:gd name="T12" fmla="*/ 105 w 233"/>
              <a:gd name="T13" fmla="*/ 156 h 333"/>
              <a:gd name="T14" fmla="*/ 81 w 233"/>
              <a:gd name="T15" fmla="*/ 156 h 333"/>
              <a:gd name="T16" fmla="*/ 81 w 233"/>
              <a:gd name="T17" fmla="*/ 132 h 333"/>
              <a:gd name="T18" fmla="*/ 93 w 233"/>
              <a:gd name="T19" fmla="*/ 120 h 333"/>
              <a:gd name="T20" fmla="*/ 81 w 233"/>
              <a:gd name="T21" fmla="*/ 109 h 333"/>
              <a:gd name="T22" fmla="*/ 81 w 233"/>
              <a:gd name="T23" fmla="*/ 85 h 333"/>
              <a:gd name="T24" fmla="*/ 105 w 233"/>
              <a:gd name="T25" fmla="*/ 85 h 333"/>
              <a:gd name="T26" fmla="*/ 116 w 233"/>
              <a:gd name="T27" fmla="*/ 97 h 333"/>
              <a:gd name="T28" fmla="*/ 128 w 233"/>
              <a:gd name="T29" fmla="*/ 85 h 333"/>
              <a:gd name="T30" fmla="*/ 152 w 233"/>
              <a:gd name="T31" fmla="*/ 85 h 333"/>
              <a:gd name="T32" fmla="*/ 152 w 233"/>
              <a:gd name="T33" fmla="*/ 109 h 333"/>
              <a:gd name="T34" fmla="*/ 116 w 233"/>
              <a:gd name="T35" fmla="*/ 283 h 333"/>
              <a:gd name="T36" fmla="*/ 33 w 233"/>
              <a:gd name="T37" fmla="*/ 117 h 333"/>
              <a:gd name="T38" fmla="*/ 116 w 233"/>
              <a:gd name="T39" fmla="*/ 33 h 333"/>
              <a:gd name="T40" fmla="*/ 200 w 233"/>
              <a:gd name="T41" fmla="*/ 117 h 333"/>
              <a:gd name="T42" fmla="*/ 116 w 233"/>
              <a:gd name="T43" fmla="*/ 283 h 333"/>
              <a:gd name="T44" fmla="*/ 116 w 233"/>
              <a:gd name="T45" fmla="*/ 0 h 333"/>
              <a:gd name="T46" fmla="*/ 0 w 233"/>
              <a:gd name="T47" fmla="*/ 117 h 333"/>
              <a:gd name="T48" fmla="*/ 116 w 233"/>
              <a:gd name="T49" fmla="*/ 333 h 333"/>
              <a:gd name="T50" fmla="*/ 233 w 233"/>
              <a:gd name="T51" fmla="*/ 117 h 333"/>
              <a:gd name="T52" fmla="*/ 116 w 233"/>
              <a:gd name="T5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3" h="333">
                <a:moveTo>
                  <a:pt x="152" y="109"/>
                </a:moveTo>
                <a:lnTo>
                  <a:pt x="140" y="120"/>
                </a:lnTo>
                <a:lnTo>
                  <a:pt x="152" y="132"/>
                </a:lnTo>
                <a:cubicBezTo>
                  <a:pt x="158" y="139"/>
                  <a:pt x="158" y="149"/>
                  <a:pt x="152" y="156"/>
                </a:cubicBezTo>
                <a:cubicBezTo>
                  <a:pt x="145" y="162"/>
                  <a:pt x="135" y="162"/>
                  <a:pt x="128" y="156"/>
                </a:cubicBezTo>
                <a:lnTo>
                  <a:pt x="116" y="144"/>
                </a:lnTo>
                <a:lnTo>
                  <a:pt x="105" y="156"/>
                </a:lnTo>
                <a:cubicBezTo>
                  <a:pt x="98" y="162"/>
                  <a:pt x="87" y="162"/>
                  <a:pt x="81" y="156"/>
                </a:cubicBezTo>
                <a:cubicBezTo>
                  <a:pt x="74" y="149"/>
                  <a:pt x="74" y="139"/>
                  <a:pt x="81" y="132"/>
                </a:cubicBezTo>
                <a:lnTo>
                  <a:pt x="93" y="120"/>
                </a:lnTo>
                <a:lnTo>
                  <a:pt x="81" y="109"/>
                </a:lnTo>
                <a:cubicBezTo>
                  <a:pt x="74" y="102"/>
                  <a:pt x="74" y="91"/>
                  <a:pt x="81" y="85"/>
                </a:cubicBezTo>
                <a:cubicBezTo>
                  <a:pt x="87" y="78"/>
                  <a:pt x="98" y="78"/>
                  <a:pt x="105" y="85"/>
                </a:cubicBezTo>
                <a:lnTo>
                  <a:pt x="116" y="97"/>
                </a:lnTo>
                <a:lnTo>
                  <a:pt x="128" y="85"/>
                </a:lnTo>
                <a:cubicBezTo>
                  <a:pt x="135" y="78"/>
                  <a:pt x="145" y="78"/>
                  <a:pt x="152" y="85"/>
                </a:cubicBezTo>
                <a:cubicBezTo>
                  <a:pt x="158" y="91"/>
                  <a:pt x="158" y="102"/>
                  <a:pt x="152" y="109"/>
                </a:cubicBezTo>
                <a:close/>
                <a:moveTo>
                  <a:pt x="116" y="283"/>
                </a:moveTo>
                <a:cubicBezTo>
                  <a:pt x="116" y="283"/>
                  <a:pt x="33" y="167"/>
                  <a:pt x="33" y="117"/>
                </a:cubicBezTo>
                <a:cubicBezTo>
                  <a:pt x="33" y="71"/>
                  <a:pt x="70" y="33"/>
                  <a:pt x="116" y="33"/>
                </a:cubicBezTo>
                <a:cubicBezTo>
                  <a:pt x="162" y="33"/>
                  <a:pt x="200" y="71"/>
                  <a:pt x="200" y="117"/>
                </a:cubicBezTo>
                <a:cubicBezTo>
                  <a:pt x="200" y="167"/>
                  <a:pt x="116" y="283"/>
                  <a:pt x="116" y="283"/>
                </a:cubicBezTo>
                <a:close/>
                <a:moveTo>
                  <a:pt x="116" y="0"/>
                </a:moveTo>
                <a:cubicBezTo>
                  <a:pt x="52" y="0"/>
                  <a:pt x="0" y="52"/>
                  <a:pt x="0" y="117"/>
                </a:cubicBezTo>
                <a:cubicBezTo>
                  <a:pt x="0" y="181"/>
                  <a:pt x="116" y="333"/>
                  <a:pt x="116" y="333"/>
                </a:cubicBezTo>
                <a:cubicBezTo>
                  <a:pt x="116" y="333"/>
                  <a:pt x="233" y="181"/>
                  <a:pt x="233" y="117"/>
                </a:cubicBezTo>
                <a:cubicBezTo>
                  <a:pt x="233" y="52"/>
                  <a:pt x="181" y="0"/>
                  <a:pt x="1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44456015-7325-6A42-A57F-AA1CDFDAA668}"/>
              </a:ext>
            </a:extLst>
          </p:cNvPr>
          <p:cNvSpPr>
            <a:spLocks noChangeAspect="1" noEditPoints="1"/>
          </p:cNvSpPr>
          <p:nvPr/>
        </p:nvSpPr>
        <p:spPr bwMode="auto">
          <a:xfrm>
            <a:off x="11059318" y="3028950"/>
            <a:ext cx="176213" cy="254000"/>
          </a:xfrm>
          <a:custGeom>
            <a:avLst/>
            <a:gdLst>
              <a:gd name="T0" fmla="*/ 116 w 233"/>
              <a:gd name="T1" fmla="*/ 154 h 334"/>
              <a:gd name="T2" fmla="*/ 83 w 233"/>
              <a:gd name="T3" fmla="*/ 121 h 334"/>
              <a:gd name="T4" fmla="*/ 116 w 233"/>
              <a:gd name="T5" fmla="*/ 87 h 334"/>
              <a:gd name="T6" fmla="*/ 150 w 233"/>
              <a:gd name="T7" fmla="*/ 121 h 334"/>
              <a:gd name="T8" fmla="*/ 116 w 233"/>
              <a:gd name="T9" fmla="*/ 154 h 334"/>
              <a:gd name="T10" fmla="*/ 116 w 233"/>
              <a:gd name="T11" fmla="*/ 0 h 334"/>
              <a:gd name="T12" fmla="*/ 0 w 233"/>
              <a:gd name="T13" fmla="*/ 117 h 334"/>
              <a:gd name="T14" fmla="*/ 116 w 233"/>
              <a:gd name="T15" fmla="*/ 334 h 334"/>
              <a:gd name="T16" fmla="*/ 233 w 233"/>
              <a:gd name="T17" fmla="*/ 117 h 334"/>
              <a:gd name="T18" fmla="*/ 116 w 233"/>
              <a:gd name="T1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334">
                <a:moveTo>
                  <a:pt x="116" y="154"/>
                </a:moveTo>
                <a:cubicBezTo>
                  <a:pt x="98" y="154"/>
                  <a:pt x="83" y="139"/>
                  <a:pt x="83" y="121"/>
                </a:cubicBezTo>
                <a:cubicBezTo>
                  <a:pt x="83" y="102"/>
                  <a:pt x="98" y="87"/>
                  <a:pt x="116" y="87"/>
                </a:cubicBezTo>
                <a:cubicBezTo>
                  <a:pt x="135" y="87"/>
                  <a:pt x="150" y="102"/>
                  <a:pt x="150" y="121"/>
                </a:cubicBezTo>
                <a:cubicBezTo>
                  <a:pt x="150" y="139"/>
                  <a:pt x="135" y="154"/>
                  <a:pt x="116" y="154"/>
                </a:cubicBezTo>
                <a:close/>
                <a:moveTo>
                  <a:pt x="116" y="0"/>
                </a:moveTo>
                <a:cubicBezTo>
                  <a:pt x="52" y="0"/>
                  <a:pt x="0" y="53"/>
                  <a:pt x="0" y="117"/>
                </a:cubicBezTo>
                <a:cubicBezTo>
                  <a:pt x="0" y="181"/>
                  <a:pt x="52" y="334"/>
                  <a:pt x="116" y="334"/>
                </a:cubicBezTo>
                <a:cubicBezTo>
                  <a:pt x="181" y="334"/>
                  <a:pt x="233" y="181"/>
                  <a:pt x="233" y="117"/>
                </a:cubicBezTo>
                <a:cubicBezTo>
                  <a:pt x="233" y="53"/>
                  <a:pt x="181" y="0"/>
                  <a:pt x="1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A0C9AE80-75A1-4E40-8949-0DBABC045A6A}"/>
              </a:ext>
            </a:extLst>
          </p:cNvPr>
          <p:cNvSpPr>
            <a:spLocks noChangeAspect="1" noEditPoints="1"/>
          </p:cNvSpPr>
          <p:nvPr/>
        </p:nvSpPr>
        <p:spPr bwMode="auto">
          <a:xfrm>
            <a:off x="10556080" y="3028950"/>
            <a:ext cx="176213" cy="254000"/>
          </a:xfrm>
          <a:custGeom>
            <a:avLst/>
            <a:gdLst>
              <a:gd name="T0" fmla="*/ 167 w 233"/>
              <a:gd name="T1" fmla="*/ 128 h 334"/>
              <a:gd name="T2" fmla="*/ 117 w 233"/>
              <a:gd name="T3" fmla="*/ 78 h 334"/>
              <a:gd name="T4" fmla="*/ 67 w 233"/>
              <a:gd name="T5" fmla="*/ 128 h 334"/>
              <a:gd name="T6" fmla="*/ 117 w 233"/>
              <a:gd name="T7" fmla="*/ 178 h 334"/>
              <a:gd name="T8" fmla="*/ 167 w 233"/>
              <a:gd name="T9" fmla="*/ 128 h 334"/>
              <a:gd name="T10" fmla="*/ 233 w 233"/>
              <a:gd name="T11" fmla="*/ 117 h 334"/>
              <a:gd name="T12" fmla="*/ 117 w 233"/>
              <a:gd name="T13" fmla="*/ 334 h 334"/>
              <a:gd name="T14" fmla="*/ 0 w 233"/>
              <a:gd name="T15" fmla="*/ 117 h 334"/>
              <a:gd name="T16" fmla="*/ 117 w 233"/>
              <a:gd name="T17" fmla="*/ 0 h 334"/>
              <a:gd name="T18" fmla="*/ 233 w 233"/>
              <a:gd name="T19" fmla="*/ 117 h 334"/>
              <a:gd name="T20" fmla="*/ 133 w 233"/>
              <a:gd name="T21" fmla="*/ 128 h 334"/>
              <a:gd name="T22" fmla="*/ 117 w 233"/>
              <a:gd name="T23" fmla="*/ 144 h 334"/>
              <a:gd name="T24" fmla="*/ 100 w 233"/>
              <a:gd name="T25" fmla="*/ 128 h 334"/>
              <a:gd name="T26" fmla="*/ 117 w 233"/>
              <a:gd name="T27" fmla="*/ 111 h 334"/>
              <a:gd name="T28" fmla="*/ 133 w 233"/>
              <a:gd name="T29" fmla="*/ 12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334">
                <a:moveTo>
                  <a:pt x="167" y="128"/>
                </a:moveTo>
                <a:cubicBezTo>
                  <a:pt x="167" y="100"/>
                  <a:pt x="144" y="78"/>
                  <a:pt x="117" y="78"/>
                </a:cubicBezTo>
                <a:cubicBezTo>
                  <a:pt x="89" y="78"/>
                  <a:pt x="67" y="100"/>
                  <a:pt x="67" y="128"/>
                </a:cubicBezTo>
                <a:cubicBezTo>
                  <a:pt x="67" y="155"/>
                  <a:pt x="89" y="178"/>
                  <a:pt x="117" y="178"/>
                </a:cubicBezTo>
                <a:cubicBezTo>
                  <a:pt x="144" y="178"/>
                  <a:pt x="167" y="155"/>
                  <a:pt x="167" y="128"/>
                </a:cubicBezTo>
                <a:close/>
                <a:moveTo>
                  <a:pt x="233" y="117"/>
                </a:moveTo>
                <a:cubicBezTo>
                  <a:pt x="233" y="181"/>
                  <a:pt x="181" y="334"/>
                  <a:pt x="117" y="334"/>
                </a:cubicBezTo>
                <a:cubicBezTo>
                  <a:pt x="52" y="334"/>
                  <a:pt x="0" y="181"/>
                  <a:pt x="0" y="117"/>
                </a:cubicBezTo>
                <a:cubicBezTo>
                  <a:pt x="0" y="53"/>
                  <a:pt x="52" y="0"/>
                  <a:pt x="117" y="0"/>
                </a:cubicBezTo>
                <a:cubicBezTo>
                  <a:pt x="181" y="0"/>
                  <a:pt x="233" y="53"/>
                  <a:pt x="233" y="117"/>
                </a:cubicBezTo>
                <a:close/>
                <a:moveTo>
                  <a:pt x="133" y="128"/>
                </a:moveTo>
                <a:cubicBezTo>
                  <a:pt x="133" y="137"/>
                  <a:pt x="126" y="144"/>
                  <a:pt x="117" y="144"/>
                </a:cubicBezTo>
                <a:cubicBezTo>
                  <a:pt x="107" y="144"/>
                  <a:pt x="100" y="137"/>
                  <a:pt x="100" y="128"/>
                </a:cubicBezTo>
                <a:cubicBezTo>
                  <a:pt x="100" y="118"/>
                  <a:pt x="107" y="111"/>
                  <a:pt x="117" y="111"/>
                </a:cubicBezTo>
                <a:cubicBezTo>
                  <a:pt x="126" y="111"/>
                  <a:pt x="133" y="118"/>
                  <a:pt x="133" y="1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C8EF3460-67B0-B845-9E8D-583A23AEF950}"/>
              </a:ext>
            </a:extLst>
          </p:cNvPr>
          <p:cNvSpPr>
            <a:spLocks noChangeAspect="1" noEditPoints="1"/>
          </p:cNvSpPr>
          <p:nvPr/>
        </p:nvSpPr>
        <p:spPr bwMode="auto">
          <a:xfrm>
            <a:off x="10052843" y="3028950"/>
            <a:ext cx="177800" cy="254000"/>
          </a:xfrm>
          <a:custGeom>
            <a:avLst/>
            <a:gdLst>
              <a:gd name="T0" fmla="*/ 150 w 234"/>
              <a:gd name="T1" fmla="*/ 134 h 334"/>
              <a:gd name="T2" fmla="*/ 84 w 234"/>
              <a:gd name="T3" fmla="*/ 134 h 334"/>
              <a:gd name="T4" fmla="*/ 67 w 234"/>
              <a:gd name="T5" fmla="*/ 117 h 334"/>
              <a:gd name="T6" fmla="*/ 84 w 234"/>
              <a:gd name="T7" fmla="*/ 100 h 334"/>
              <a:gd name="T8" fmla="*/ 150 w 234"/>
              <a:gd name="T9" fmla="*/ 100 h 334"/>
              <a:gd name="T10" fmla="*/ 167 w 234"/>
              <a:gd name="T11" fmla="*/ 117 h 334"/>
              <a:gd name="T12" fmla="*/ 150 w 234"/>
              <a:gd name="T13" fmla="*/ 134 h 334"/>
              <a:gd name="T14" fmla="*/ 117 w 234"/>
              <a:gd name="T15" fmla="*/ 0 h 334"/>
              <a:gd name="T16" fmla="*/ 0 w 234"/>
              <a:gd name="T17" fmla="*/ 117 h 334"/>
              <a:gd name="T18" fmla="*/ 117 w 234"/>
              <a:gd name="T19" fmla="*/ 334 h 334"/>
              <a:gd name="T20" fmla="*/ 234 w 234"/>
              <a:gd name="T21" fmla="*/ 117 h 334"/>
              <a:gd name="T22" fmla="*/ 117 w 234"/>
              <a:gd name="T2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4" h="334">
                <a:moveTo>
                  <a:pt x="150" y="134"/>
                </a:moveTo>
                <a:lnTo>
                  <a:pt x="84" y="134"/>
                </a:lnTo>
                <a:cubicBezTo>
                  <a:pt x="74" y="134"/>
                  <a:pt x="67" y="126"/>
                  <a:pt x="67" y="117"/>
                </a:cubicBezTo>
                <a:cubicBezTo>
                  <a:pt x="67" y="108"/>
                  <a:pt x="74" y="100"/>
                  <a:pt x="84" y="100"/>
                </a:cubicBezTo>
                <a:lnTo>
                  <a:pt x="150" y="100"/>
                </a:lnTo>
                <a:cubicBezTo>
                  <a:pt x="160" y="100"/>
                  <a:pt x="167" y="108"/>
                  <a:pt x="167" y="117"/>
                </a:cubicBezTo>
                <a:cubicBezTo>
                  <a:pt x="167" y="126"/>
                  <a:pt x="160" y="134"/>
                  <a:pt x="150" y="134"/>
                </a:cubicBezTo>
                <a:close/>
                <a:moveTo>
                  <a:pt x="117" y="0"/>
                </a:moveTo>
                <a:cubicBezTo>
                  <a:pt x="53" y="0"/>
                  <a:pt x="0" y="53"/>
                  <a:pt x="0" y="117"/>
                </a:cubicBezTo>
                <a:cubicBezTo>
                  <a:pt x="0" y="181"/>
                  <a:pt x="53" y="334"/>
                  <a:pt x="117" y="334"/>
                </a:cubicBezTo>
                <a:cubicBezTo>
                  <a:pt x="181" y="334"/>
                  <a:pt x="234" y="181"/>
                  <a:pt x="234" y="117"/>
                </a:cubicBezTo>
                <a:cubicBezTo>
                  <a:pt x="234" y="53"/>
                  <a:pt x="181"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53915107-B935-E042-AB2C-ABAB33C90910}"/>
              </a:ext>
            </a:extLst>
          </p:cNvPr>
          <p:cNvSpPr>
            <a:spLocks noChangeAspect="1" noEditPoints="1"/>
          </p:cNvSpPr>
          <p:nvPr/>
        </p:nvSpPr>
        <p:spPr bwMode="auto">
          <a:xfrm>
            <a:off x="9551193" y="3028950"/>
            <a:ext cx="176213" cy="254000"/>
          </a:xfrm>
          <a:custGeom>
            <a:avLst/>
            <a:gdLst>
              <a:gd name="T0" fmla="*/ 150 w 233"/>
              <a:gd name="T1" fmla="*/ 134 h 334"/>
              <a:gd name="T2" fmla="*/ 133 w 233"/>
              <a:gd name="T3" fmla="*/ 134 h 334"/>
              <a:gd name="T4" fmla="*/ 133 w 233"/>
              <a:gd name="T5" fmla="*/ 150 h 334"/>
              <a:gd name="T6" fmla="*/ 116 w 233"/>
              <a:gd name="T7" fmla="*/ 167 h 334"/>
              <a:gd name="T8" fmla="*/ 100 w 233"/>
              <a:gd name="T9" fmla="*/ 150 h 334"/>
              <a:gd name="T10" fmla="*/ 100 w 233"/>
              <a:gd name="T11" fmla="*/ 134 h 334"/>
              <a:gd name="T12" fmla="*/ 83 w 233"/>
              <a:gd name="T13" fmla="*/ 134 h 334"/>
              <a:gd name="T14" fmla="*/ 66 w 233"/>
              <a:gd name="T15" fmla="*/ 117 h 334"/>
              <a:gd name="T16" fmla="*/ 83 w 233"/>
              <a:gd name="T17" fmla="*/ 100 h 334"/>
              <a:gd name="T18" fmla="*/ 100 w 233"/>
              <a:gd name="T19" fmla="*/ 100 h 334"/>
              <a:gd name="T20" fmla="*/ 100 w 233"/>
              <a:gd name="T21" fmla="*/ 84 h 334"/>
              <a:gd name="T22" fmla="*/ 116 w 233"/>
              <a:gd name="T23" fmla="*/ 67 h 334"/>
              <a:gd name="T24" fmla="*/ 133 w 233"/>
              <a:gd name="T25" fmla="*/ 84 h 334"/>
              <a:gd name="T26" fmla="*/ 133 w 233"/>
              <a:gd name="T27" fmla="*/ 100 h 334"/>
              <a:gd name="T28" fmla="*/ 150 w 233"/>
              <a:gd name="T29" fmla="*/ 100 h 334"/>
              <a:gd name="T30" fmla="*/ 166 w 233"/>
              <a:gd name="T31" fmla="*/ 117 h 334"/>
              <a:gd name="T32" fmla="*/ 150 w 233"/>
              <a:gd name="T33" fmla="*/ 134 h 334"/>
              <a:gd name="T34" fmla="*/ 116 w 233"/>
              <a:gd name="T35" fmla="*/ 0 h 334"/>
              <a:gd name="T36" fmla="*/ 0 w 233"/>
              <a:gd name="T37" fmla="*/ 117 h 334"/>
              <a:gd name="T38" fmla="*/ 116 w 233"/>
              <a:gd name="T39" fmla="*/ 334 h 334"/>
              <a:gd name="T40" fmla="*/ 233 w 233"/>
              <a:gd name="T41" fmla="*/ 117 h 334"/>
              <a:gd name="T42" fmla="*/ 116 w 233"/>
              <a:gd name="T4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3" h="334">
                <a:moveTo>
                  <a:pt x="150" y="134"/>
                </a:moveTo>
                <a:lnTo>
                  <a:pt x="133" y="134"/>
                </a:lnTo>
                <a:lnTo>
                  <a:pt x="133" y="150"/>
                </a:lnTo>
                <a:cubicBezTo>
                  <a:pt x="133" y="160"/>
                  <a:pt x="126" y="167"/>
                  <a:pt x="116" y="167"/>
                </a:cubicBezTo>
                <a:cubicBezTo>
                  <a:pt x="107" y="167"/>
                  <a:pt x="100" y="160"/>
                  <a:pt x="100" y="150"/>
                </a:cubicBezTo>
                <a:lnTo>
                  <a:pt x="100" y="134"/>
                </a:lnTo>
                <a:lnTo>
                  <a:pt x="83" y="134"/>
                </a:lnTo>
                <a:cubicBezTo>
                  <a:pt x="74" y="134"/>
                  <a:pt x="66" y="126"/>
                  <a:pt x="66" y="117"/>
                </a:cubicBezTo>
                <a:cubicBezTo>
                  <a:pt x="66" y="108"/>
                  <a:pt x="74" y="100"/>
                  <a:pt x="83" y="100"/>
                </a:cubicBezTo>
                <a:lnTo>
                  <a:pt x="100" y="100"/>
                </a:lnTo>
                <a:lnTo>
                  <a:pt x="100" y="84"/>
                </a:lnTo>
                <a:cubicBezTo>
                  <a:pt x="100" y="74"/>
                  <a:pt x="107" y="67"/>
                  <a:pt x="116" y="67"/>
                </a:cubicBezTo>
                <a:cubicBezTo>
                  <a:pt x="126" y="67"/>
                  <a:pt x="133" y="74"/>
                  <a:pt x="133" y="84"/>
                </a:cubicBezTo>
                <a:lnTo>
                  <a:pt x="133" y="100"/>
                </a:lnTo>
                <a:lnTo>
                  <a:pt x="150" y="100"/>
                </a:lnTo>
                <a:cubicBezTo>
                  <a:pt x="159" y="100"/>
                  <a:pt x="166" y="108"/>
                  <a:pt x="166" y="117"/>
                </a:cubicBezTo>
                <a:cubicBezTo>
                  <a:pt x="166" y="126"/>
                  <a:pt x="159" y="134"/>
                  <a:pt x="150" y="134"/>
                </a:cubicBezTo>
                <a:close/>
                <a:moveTo>
                  <a:pt x="116" y="0"/>
                </a:moveTo>
                <a:cubicBezTo>
                  <a:pt x="52" y="0"/>
                  <a:pt x="0" y="53"/>
                  <a:pt x="0" y="117"/>
                </a:cubicBezTo>
                <a:cubicBezTo>
                  <a:pt x="0" y="181"/>
                  <a:pt x="52" y="334"/>
                  <a:pt x="116" y="334"/>
                </a:cubicBezTo>
                <a:cubicBezTo>
                  <a:pt x="181" y="334"/>
                  <a:pt x="233" y="181"/>
                  <a:pt x="233" y="117"/>
                </a:cubicBezTo>
                <a:cubicBezTo>
                  <a:pt x="233" y="53"/>
                  <a:pt x="181" y="0"/>
                  <a:pt x="1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B853DAC6-8D5E-4042-A8C6-8EFB90600553}"/>
              </a:ext>
            </a:extLst>
          </p:cNvPr>
          <p:cNvSpPr>
            <a:spLocks noChangeAspect="1" noEditPoints="1"/>
          </p:cNvSpPr>
          <p:nvPr/>
        </p:nvSpPr>
        <p:spPr bwMode="auto">
          <a:xfrm>
            <a:off x="9047955" y="3028950"/>
            <a:ext cx="176213" cy="254000"/>
          </a:xfrm>
          <a:custGeom>
            <a:avLst/>
            <a:gdLst>
              <a:gd name="T0" fmla="*/ 152 w 233"/>
              <a:gd name="T1" fmla="*/ 132 h 334"/>
              <a:gd name="T2" fmla="*/ 152 w 233"/>
              <a:gd name="T3" fmla="*/ 156 h 334"/>
              <a:gd name="T4" fmla="*/ 128 w 233"/>
              <a:gd name="T5" fmla="*/ 156 h 334"/>
              <a:gd name="T6" fmla="*/ 117 w 233"/>
              <a:gd name="T7" fmla="*/ 144 h 334"/>
              <a:gd name="T8" fmla="*/ 105 w 233"/>
              <a:gd name="T9" fmla="*/ 156 h 334"/>
              <a:gd name="T10" fmla="*/ 81 w 233"/>
              <a:gd name="T11" fmla="*/ 156 h 334"/>
              <a:gd name="T12" fmla="*/ 81 w 233"/>
              <a:gd name="T13" fmla="*/ 132 h 334"/>
              <a:gd name="T14" fmla="*/ 93 w 233"/>
              <a:gd name="T15" fmla="*/ 121 h 334"/>
              <a:gd name="T16" fmla="*/ 81 w 233"/>
              <a:gd name="T17" fmla="*/ 109 h 334"/>
              <a:gd name="T18" fmla="*/ 81 w 233"/>
              <a:gd name="T19" fmla="*/ 85 h 334"/>
              <a:gd name="T20" fmla="*/ 105 w 233"/>
              <a:gd name="T21" fmla="*/ 85 h 334"/>
              <a:gd name="T22" fmla="*/ 117 w 233"/>
              <a:gd name="T23" fmla="*/ 97 h 334"/>
              <a:gd name="T24" fmla="*/ 128 w 233"/>
              <a:gd name="T25" fmla="*/ 85 h 334"/>
              <a:gd name="T26" fmla="*/ 152 w 233"/>
              <a:gd name="T27" fmla="*/ 85 h 334"/>
              <a:gd name="T28" fmla="*/ 152 w 233"/>
              <a:gd name="T29" fmla="*/ 109 h 334"/>
              <a:gd name="T30" fmla="*/ 140 w 233"/>
              <a:gd name="T31" fmla="*/ 121 h 334"/>
              <a:gd name="T32" fmla="*/ 152 w 233"/>
              <a:gd name="T33" fmla="*/ 132 h 334"/>
              <a:gd name="T34" fmla="*/ 117 w 233"/>
              <a:gd name="T35" fmla="*/ 0 h 334"/>
              <a:gd name="T36" fmla="*/ 0 w 233"/>
              <a:gd name="T37" fmla="*/ 117 h 334"/>
              <a:gd name="T38" fmla="*/ 117 w 233"/>
              <a:gd name="T39" fmla="*/ 334 h 334"/>
              <a:gd name="T40" fmla="*/ 233 w 233"/>
              <a:gd name="T41" fmla="*/ 117 h 334"/>
              <a:gd name="T42" fmla="*/ 117 w 233"/>
              <a:gd name="T4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3" h="334">
                <a:moveTo>
                  <a:pt x="152" y="132"/>
                </a:moveTo>
                <a:cubicBezTo>
                  <a:pt x="159" y="139"/>
                  <a:pt x="159" y="149"/>
                  <a:pt x="152" y="156"/>
                </a:cubicBezTo>
                <a:cubicBezTo>
                  <a:pt x="146" y="163"/>
                  <a:pt x="135" y="163"/>
                  <a:pt x="128" y="156"/>
                </a:cubicBezTo>
                <a:lnTo>
                  <a:pt x="117" y="144"/>
                </a:lnTo>
                <a:lnTo>
                  <a:pt x="105" y="156"/>
                </a:lnTo>
                <a:cubicBezTo>
                  <a:pt x="98" y="163"/>
                  <a:pt x="88" y="163"/>
                  <a:pt x="81" y="156"/>
                </a:cubicBezTo>
                <a:cubicBezTo>
                  <a:pt x="75" y="149"/>
                  <a:pt x="75" y="139"/>
                  <a:pt x="81" y="132"/>
                </a:cubicBezTo>
                <a:lnTo>
                  <a:pt x="93" y="121"/>
                </a:lnTo>
                <a:lnTo>
                  <a:pt x="81" y="109"/>
                </a:lnTo>
                <a:cubicBezTo>
                  <a:pt x="75" y="102"/>
                  <a:pt x="75" y="92"/>
                  <a:pt x="81" y="85"/>
                </a:cubicBezTo>
                <a:cubicBezTo>
                  <a:pt x="88" y="79"/>
                  <a:pt x="98" y="79"/>
                  <a:pt x="105" y="85"/>
                </a:cubicBezTo>
                <a:lnTo>
                  <a:pt x="117" y="97"/>
                </a:lnTo>
                <a:lnTo>
                  <a:pt x="128" y="85"/>
                </a:lnTo>
                <a:cubicBezTo>
                  <a:pt x="135" y="79"/>
                  <a:pt x="146" y="79"/>
                  <a:pt x="152" y="85"/>
                </a:cubicBezTo>
                <a:cubicBezTo>
                  <a:pt x="159" y="92"/>
                  <a:pt x="159" y="102"/>
                  <a:pt x="152" y="109"/>
                </a:cubicBezTo>
                <a:lnTo>
                  <a:pt x="140" y="121"/>
                </a:lnTo>
                <a:lnTo>
                  <a:pt x="152" y="132"/>
                </a:lnTo>
                <a:close/>
                <a:moveTo>
                  <a:pt x="117" y="0"/>
                </a:moveTo>
                <a:cubicBezTo>
                  <a:pt x="52" y="0"/>
                  <a:pt x="0" y="53"/>
                  <a:pt x="0" y="117"/>
                </a:cubicBezTo>
                <a:cubicBezTo>
                  <a:pt x="0" y="181"/>
                  <a:pt x="52" y="334"/>
                  <a:pt x="117" y="334"/>
                </a:cubicBezTo>
                <a:cubicBezTo>
                  <a:pt x="181" y="334"/>
                  <a:pt x="233" y="181"/>
                  <a:pt x="233" y="117"/>
                </a:cubicBezTo>
                <a:cubicBezTo>
                  <a:pt x="233" y="53"/>
                  <a:pt x="181"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E0743BB8-B5E8-794D-977A-E409B795BD7C}"/>
              </a:ext>
            </a:extLst>
          </p:cNvPr>
          <p:cNvSpPr>
            <a:spLocks noChangeAspect="1" noEditPoints="1"/>
          </p:cNvSpPr>
          <p:nvPr/>
        </p:nvSpPr>
        <p:spPr bwMode="auto">
          <a:xfrm>
            <a:off x="8544718" y="3028950"/>
            <a:ext cx="176213" cy="254000"/>
          </a:xfrm>
          <a:custGeom>
            <a:avLst/>
            <a:gdLst>
              <a:gd name="T0" fmla="*/ 117 w 234"/>
              <a:gd name="T1" fmla="*/ 154 h 334"/>
              <a:gd name="T2" fmla="*/ 84 w 234"/>
              <a:gd name="T3" fmla="*/ 121 h 334"/>
              <a:gd name="T4" fmla="*/ 117 w 234"/>
              <a:gd name="T5" fmla="*/ 87 h 334"/>
              <a:gd name="T6" fmla="*/ 150 w 234"/>
              <a:gd name="T7" fmla="*/ 121 h 334"/>
              <a:gd name="T8" fmla="*/ 117 w 234"/>
              <a:gd name="T9" fmla="*/ 154 h 334"/>
              <a:gd name="T10" fmla="*/ 117 w 234"/>
              <a:gd name="T11" fmla="*/ 0 h 334"/>
              <a:gd name="T12" fmla="*/ 0 w 234"/>
              <a:gd name="T13" fmla="*/ 117 h 334"/>
              <a:gd name="T14" fmla="*/ 117 w 234"/>
              <a:gd name="T15" fmla="*/ 334 h 334"/>
              <a:gd name="T16" fmla="*/ 234 w 234"/>
              <a:gd name="T17" fmla="*/ 117 h 334"/>
              <a:gd name="T18" fmla="*/ 117 w 234"/>
              <a:gd name="T1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4" h="334">
                <a:moveTo>
                  <a:pt x="117" y="154"/>
                </a:moveTo>
                <a:cubicBezTo>
                  <a:pt x="99" y="154"/>
                  <a:pt x="84" y="139"/>
                  <a:pt x="84" y="121"/>
                </a:cubicBezTo>
                <a:cubicBezTo>
                  <a:pt x="84" y="102"/>
                  <a:pt x="99" y="87"/>
                  <a:pt x="117" y="87"/>
                </a:cubicBezTo>
                <a:cubicBezTo>
                  <a:pt x="135" y="87"/>
                  <a:pt x="150" y="102"/>
                  <a:pt x="150" y="121"/>
                </a:cubicBezTo>
                <a:cubicBezTo>
                  <a:pt x="150" y="139"/>
                  <a:pt x="135" y="154"/>
                  <a:pt x="117" y="154"/>
                </a:cubicBezTo>
                <a:close/>
                <a:moveTo>
                  <a:pt x="117" y="0"/>
                </a:moveTo>
                <a:cubicBezTo>
                  <a:pt x="53" y="0"/>
                  <a:pt x="0" y="53"/>
                  <a:pt x="0" y="117"/>
                </a:cubicBezTo>
                <a:cubicBezTo>
                  <a:pt x="0" y="181"/>
                  <a:pt x="117" y="334"/>
                  <a:pt x="117" y="334"/>
                </a:cubicBezTo>
                <a:cubicBezTo>
                  <a:pt x="117" y="334"/>
                  <a:pt x="234" y="181"/>
                  <a:pt x="234" y="117"/>
                </a:cubicBezTo>
                <a:cubicBezTo>
                  <a:pt x="234" y="53"/>
                  <a:pt x="181"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8E2ED3BE-785F-6447-A5C1-6AAB2BBE8ECB}"/>
              </a:ext>
            </a:extLst>
          </p:cNvPr>
          <p:cNvSpPr>
            <a:spLocks noChangeAspect="1" noEditPoints="1"/>
          </p:cNvSpPr>
          <p:nvPr/>
        </p:nvSpPr>
        <p:spPr bwMode="auto">
          <a:xfrm>
            <a:off x="8043068" y="3028950"/>
            <a:ext cx="174625" cy="254000"/>
          </a:xfrm>
          <a:custGeom>
            <a:avLst/>
            <a:gdLst>
              <a:gd name="T0" fmla="*/ 166 w 233"/>
              <a:gd name="T1" fmla="*/ 128 h 334"/>
              <a:gd name="T2" fmla="*/ 116 w 233"/>
              <a:gd name="T3" fmla="*/ 78 h 334"/>
              <a:gd name="T4" fmla="*/ 66 w 233"/>
              <a:gd name="T5" fmla="*/ 128 h 334"/>
              <a:gd name="T6" fmla="*/ 116 w 233"/>
              <a:gd name="T7" fmla="*/ 178 h 334"/>
              <a:gd name="T8" fmla="*/ 166 w 233"/>
              <a:gd name="T9" fmla="*/ 128 h 334"/>
              <a:gd name="T10" fmla="*/ 233 w 233"/>
              <a:gd name="T11" fmla="*/ 117 h 334"/>
              <a:gd name="T12" fmla="*/ 116 w 233"/>
              <a:gd name="T13" fmla="*/ 334 h 334"/>
              <a:gd name="T14" fmla="*/ 0 w 233"/>
              <a:gd name="T15" fmla="*/ 117 h 334"/>
              <a:gd name="T16" fmla="*/ 116 w 233"/>
              <a:gd name="T17" fmla="*/ 0 h 334"/>
              <a:gd name="T18" fmla="*/ 233 w 233"/>
              <a:gd name="T19" fmla="*/ 117 h 334"/>
              <a:gd name="T20" fmla="*/ 133 w 233"/>
              <a:gd name="T21" fmla="*/ 128 h 334"/>
              <a:gd name="T22" fmla="*/ 116 w 233"/>
              <a:gd name="T23" fmla="*/ 144 h 334"/>
              <a:gd name="T24" fmla="*/ 100 w 233"/>
              <a:gd name="T25" fmla="*/ 128 h 334"/>
              <a:gd name="T26" fmla="*/ 116 w 233"/>
              <a:gd name="T27" fmla="*/ 111 h 334"/>
              <a:gd name="T28" fmla="*/ 133 w 233"/>
              <a:gd name="T29" fmla="*/ 12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334">
                <a:moveTo>
                  <a:pt x="166" y="128"/>
                </a:moveTo>
                <a:cubicBezTo>
                  <a:pt x="166" y="100"/>
                  <a:pt x="144" y="78"/>
                  <a:pt x="116" y="78"/>
                </a:cubicBezTo>
                <a:cubicBezTo>
                  <a:pt x="89" y="78"/>
                  <a:pt x="66" y="100"/>
                  <a:pt x="66" y="128"/>
                </a:cubicBezTo>
                <a:cubicBezTo>
                  <a:pt x="66" y="155"/>
                  <a:pt x="89" y="178"/>
                  <a:pt x="116" y="178"/>
                </a:cubicBezTo>
                <a:cubicBezTo>
                  <a:pt x="144" y="178"/>
                  <a:pt x="166" y="155"/>
                  <a:pt x="166" y="128"/>
                </a:cubicBezTo>
                <a:close/>
                <a:moveTo>
                  <a:pt x="233" y="117"/>
                </a:moveTo>
                <a:cubicBezTo>
                  <a:pt x="233" y="181"/>
                  <a:pt x="116" y="334"/>
                  <a:pt x="116" y="334"/>
                </a:cubicBezTo>
                <a:cubicBezTo>
                  <a:pt x="116" y="334"/>
                  <a:pt x="0" y="181"/>
                  <a:pt x="0" y="117"/>
                </a:cubicBezTo>
                <a:cubicBezTo>
                  <a:pt x="0" y="53"/>
                  <a:pt x="52" y="0"/>
                  <a:pt x="116" y="0"/>
                </a:cubicBezTo>
                <a:cubicBezTo>
                  <a:pt x="181" y="0"/>
                  <a:pt x="233" y="53"/>
                  <a:pt x="233" y="117"/>
                </a:cubicBezTo>
                <a:close/>
                <a:moveTo>
                  <a:pt x="133" y="128"/>
                </a:moveTo>
                <a:cubicBezTo>
                  <a:pt x="133" y="137"/>
                  <a:pt x="126" y="144"/>
                  <a:pt x="116" y="144"/>
                </a:cubicBezTo>
                <a:cubicBezTo>
                  <a:pt x="107" y="144"/>
                  <a:pt x="100" y="137"/>
                  <a:pt x="100" y="128"/>
                </a:cubicBezTo>
                <a:cubicBezTo>
                  <a:pt x="100" y="118"/>
                  <a:pt x="107" y="111"/>
                  <a:pt x="116" y="111"/>
                </a:cubicBezTo>
                <a:cubicBezTo>
                  <a:pt x="126" y="111"/>
                  <a:pt x="133" y="118"/>
                  <a:pt x="133" y="1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B91ADD38-F08F-D94E-ABA7-63EDD66AC56F}"/>
              </a:ext>
            </a:extLst>
          </p:cNvPr>
          <p:cNvSpPr>
            <a:spLocks noChangeAspect="1" noEditPoints="1"/>
          </p:cNvSpPr>
          <p:nvPr/>
        </p:nvSpPr>
        <p:spPr bwMode="auto">
          <a:xfrm>
            <a:off x="7539830" y="3028950"/>
            <a:ext cx="174625" cy="254000"/>
          </a:xfrm>
          <a:custGeom>
            <a:avLst/>
            <a:gdLst>
              <a:gd name="T0" fmla="*/ 150 w 233"/>
              <a:gd name="T1" fmla="*/ 134 h 334"/>
              <a:gd name="T2" fmla="*/ 83 w 233"/>
              <a:gd name="T3" fmla="*/ 134 h 334"/>
              <a:gd name="T4" fmla="*/ 67 w 233"/>
              <a:gd name="T5" fmla="*/ 117 h 334"/>
              <a:gd name="T6" fmla="*/ 83 w 233"/>
              <a:gd name="T7" fmla="*/ 100 h 334"/>
              <a:gd name="T8" fmla="*/ 150 w 233"/>
              <a:gd name="T9" fmla="*/ 100 h 334"/>
              <a:gd name="T10" fmla="*/ 167 w 233"/>
              <a:gd name="T11" fmla="*/ 117 h 334"/>
              <a:gd name="T12" fmla="*/ 150 w 233"/>
              <a:gd name="T13" fmla="*/ 134 h 334"/>
              <a:gd name="T14" fmla="*/ 117 w 233"/>
              <a:gd name="T15" fmla="*/ 0 h 334"/>
              <a:gd name="T16" fmla="*/ 0 w 233"/>
              <a:gd name="T17" fmla="*/ 117 h 334"/>
              <a:gd name="T18" fmla="*/ 117 w 233"/>
              <a:gd name="T19" fmla="*/ 334 h 334"/>
              <a:gd name="T20" fmla="*/ 233 w 233"/>
              <a:gd name="T21" fmla="*/ 117 h 334"/>
              <a:gd name="T22" fmla="*/ 117 w 233"/>
              <a:gd name="T2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3" h="334">
                <a:moveTo>
                  <a:pt x="150" y="134"/>
                </a:moveTo>
                <a:lnTo>
                  <a:pt x="83" y="134"/>
                </a:lnTo>
                <a:cubicBezTo>
                  <a:pt x="74" y="134"/>
                  <a:pt x="67" y="126"/>
                  <a:pt x="67" y="117"/>
                </a:cubicBezTo>
                <a:cubicBezTo>
                  <a:pt x="67" y="108"/>
                  <a:pt x="74" y="100"/>
                  <a:pt x="83" y="100"/>
                </a:cubicBezTo>
                <a:lnTo>
                  <a:pt x="150" y="100"/>
                </a:lnTo>
                <a:cubicBezTo>
                  <a:pt x="159" y="100"/>
                  <a:pt x="167" y="108"/>
                  <a:pt x="167" y="117"/>
                </a:cubicBezTo>
                <a:cubicBezTo>
                  <a:pt x="167" y="126"/>
                  <a:pt x="159" y="134"/>
                  <a:pt x="150" y="134"/>
                </a:cubicBezTo>
                <a:close/>
                <a:moveTo>
                  <a:pt x="117" y="0"/>
                </a:moveTo>
                <a:cubicBezTo>
                  <a:pt x="52" y="0"/>
                  <a:pt x="0" y="53"/>
                  <a:pt x="0" y="117"/>
                </a:cubicBezTo>
                <a:cubicBezTo>
                  <a:pt x="0" y="181"/>
                  <a:pt x="117" y="334"/>
                  <a:pt x="117" y="334"/>
                </a:cubicBezTo>
                <a:cubicBezTo>
                  <a:pt x="117" y="334"/>
                  <a:pt x="233" y="181"/>
                  <a:pt x="233" y="117"/>
                </a:cubicBezTo>
                <a:cubicBezTo>
                  <a:pt x="233" y="53"/>
                  <a:pt x="181"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815DC74E-C4ED-EA4A-B833-474EAD0FD3B2}"/>
              </a:ext>
            </a:extLst>
          </p:cNvPr>
          <p:cNvSpPr>
            <a:spLocks noChangeAspect="1" noEditPoints="1"/>
          </p:cNvSpPr>
          <p:nvPr/>
        </p:nvSpPr>
        <p:spPr bwMode="auto">
          <a:xfrm>
            <a:off x="7036593" y="3028950"/>
            <a:ext cx="176213" cy="254000"/>
          </a:xfrm>
          <a:custGeom>
            <a:avLst/>
            <a:gdLst>
              <a:gd name="T0" fmla="*/ 150 w 234"/>
              <a:gd name="T1" fmla="*/ 134 h 334"/>
              <a:gd name="T2" fmla="*/ 134 w 234"/>
              <a:gd name="T3" fmla="*/ 134 h 334"/>
              <a:gd name="T4" fmla="*/ 134 w 234"/>
              <a:gd name="T5" fmla="*/ 150 h 334"/>
              <a:gd name="T6" fmla="*/ 117 w 234"/>
              <a:gd name="T7" fmla="*/ 167 h 334"/>
              <a:gd name="T8" fmla="*/ 100 w 234"/>
              <a:gd name="T9" fmla="*/ 150 h 334"/>
              <a:gd name="T10" fmla="*/ 100 w 234"/>
              <a:gd name="T11" fmla="*/ 134 h 334"/>
              <a:gd name="T12" fmla="*/ 84 w 234"/>
              <a:gd name="T13" fmla="*/ 134 h 334"/>
              <a:gd name="T14" fmla="*/ 67 w 234"/>
              <a:gd name="T15" fmla="*/ 117 h 334"/>
              <a:gd name="T16" fmla="*/ 84 w 234"/>
              <a:gd name="T17" fmla="*/ 100 h 334"/>
              <a:gd name="T18" fmla="*/ 100 w 234"/>
              <a:gd name="T19" fmla="*/ 100 h 334"/>
              <a:gd name="T20" fmla="*/ 100 w 234"/>
              <a:gd name="T21" fmla="*/ 84 h 334"/>
              <a:gd name="T22" fmla="*/ 117 w 234"/>
              <a:gd name="T23" fmla="*/ 67 h 334"/>
              <a:gd name="T24" fmla="*/ 134 w 234"/>
              <a:gd name="T25" fmla="*/ 84 h 334"/>
              <a:gd name="T26" fmla="*/ 134 w 234"/>
              <a:gd name="T27" fmla="*/ 100 h 334"/>
              <a:gd name="T28" fmla="*/ 150 w 234"/>
              <a:gd name="T29" fmla="*/ 100 h 334"/>
              <a:gd name="T30" fmla="*/ 167 w 234"/>
              <a:gd name="T31" fmla="*/ 117 h 334"/>
              <a:gd name="T32" fmla="*/ 150 w 234"/>
              <a:gd name="T33" fmla="*/ 134 h 334"/>
              <a:gd name="T34" fmla="*/ 117 w 234"/>
              <a:gd name="T35" fmla="*/ 0 h 334"/>
              <a:gd name="T36" fmla="*/ 0 w 234"/>
              <a:gd name="T37" fmla="*/ 117 h 334"/>
              <a:gd name="T38" fmla="*/ 117 w 234"/>
              <a:gd name="T39" fmla="*/ 334 h 334"/>
              <a:gd name="T40" fmla="*/ 234 w 234"/>
              <a:gd name="T41" fmla="*/ 117 h 334"/>
              <a:gd name="T42" fmla="*/ 117 w 234"/>
              <a:gd name="T4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4" h="334">
                <a:moveTo>
                  <a:pt x="150" y="134"/>
                </a:moveTo>
                <a:lnTo>
                  <a:pt x="134" y="134"/>
                </a:lnTo>
                <a:lnTo>
                  <a:pt x="134" y="150"/>
                </a:lnTo>
                <a:cubicBezTo>
                  <a:pt x="134" y="160"/>
                  <a:pt x="126" y="167"/>
                  <a:pt x="117" y="167"/>
                </a:cubicBezTo>
                <a:cubicBezTo>
                  <a:pt x="108" y="167"/>
                  <a:pt x="100" y="160"/>
                  <a:pt x="100" y="150"/>
                </a:cubicBezTo>
                <a:lnTo>
                  <a:pt x="100" y="134"/>
                </a:lnTo>
                <a:lnTo>
                  <a:pt x="84" y="134"/>
                </a:lnTo>
                <a:cubicBezTo>
                  <a:pt x="74" y="134"/>
                  <a:pt x="67" y="126"/>
                  <a:pt x="67" y="117"/>
                </a:cubicBezTo>
                <a:cubicBezTo>
                  <a:pt x="67" y="108"/>
                  <a:pt x="74" y="100"/>
                  <a:pt x="84" y="100"/>
                </a:cubicBezTo>
                <a:lnTo>
                  <a:pt x="100" y="100"/>
                </a:lnTo>
                <a:lnTo>
                  <a:pt x="100" y="84"/>
                </a:lnTo>
                <a:cubicBezTo>
                  <a:pt x="100" y="74"/>
                  <a:pt x="108" y="67"/>
                  <a:pt x="117" y="67"/>
                </a:cubicBezTo>
                <a:cubicBezTo>
                  <a:pt x="126" y="67"/>
                  <a:pt x="134" y="74"/>
                  <a:pt x="134" y="84"/>
                </a:cubicBezTo>
                <a:lnTo>
                  <a:pt x="134" y="100"/>
                </a:lnTo>
                <a:lnTo>
                  <a:pt x="150" y="100"/>
                </a:lnTo>
                <a:cubicBezTo>
                  <a:pt x="160" y="100"/>
                  <a:pt x="167" y="108"/>
                  <a:pt x="167" y="117"/>
                </a:cubicBezTo>
                <a:cubicBezTo>
                  <a:pt x="167" y="126"/>
                  <a:pt x="160" y="134"/>
                  <a:pt x="150" y="134"/>
                </a:cubicBezTo>
                <a:close/>
                <a:moveTo>
                  <a:pt x="117" y="0"/>
                </a:moveTo>
                <a:cubicBezTo>
                  <a:pt x="53" y="0"/>
                  <a:pt x="0" y="53"/>
                  <a:pt x="0" y="117"/>
                </a:cubicBezTo>
                <a:cubicBezTo>
                  <a:pt x="0" y="181"/>
                  <a:pt x="117" y="334"/>
                  <a:pt x="117" y="334"/>
                </a:cubicBezTo>
                <a:cubicBezTo>
                  <a:pt x="117" y="334"/>
                  <a:pt x="234" y="181"/>
                  <a:pt x="234" y="117"/>
                </a:cubicBezTo>
                <a:cubicBezTo>
                  <a:pt x="234" y="53"/>
                  <a:pt x="181"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C17EFE72-4A16-E548-9FC2-9FB59B2AC103}"/>
              </a:ext>
            </a:extLst>
          </p:cNvPr>
          <p:cNvSpPr>
            <a:spLocks noChangeAspect="1" noEditPoints="1"/>
          </p:cNvSpPr>
          <p:nvPr/>
        </p:nvSpPr>
        <p:spPr bwMode="auto">
          <a:xfrm>
            <a:off x="6533355" y="3028950"/>
            <a:ext cx="176213" cy="254000"/>
          </a:xfrm>
          <a:custGeom>
            <a:avLst/>
            <a:gdLst>
              <a:gd name="T0" fmla="*/ 152 w 233"/>
              <a:gd name="T1" fmla="*/ 132 h 334"/>
              <a:gd name="T2" fmla="*/ 152 w 233"/>
              <a:gd name="T3" fmla="*/ 156 h 334"/>
              <a:gd name="T4" fmla="*/ 128 w 233"/>
              <a:gd name="T5" fmla="*/ 156 h 334"/>
              <a:gd name="T6" fmla="*/ 116 w 233"/>
              <a:gd name="T7" fmla="*/ 144 h 334"/>
              <a:gd name="T8" fmla="*/ 105 w 233"/>
              <a:gd name="T9" fmla="*/ 156 h 334"/>
              <a:gd name="T10" fmla="*/ 81 w 233"/>
              <a:gd name="T11" fmla="*/ 156 h 334"/>
              <a:gd name="T12" fmla="*/ 81 w 233"/>
              <a:gd name="T13" fmla="*/ 132 h 334"/>
              <a:gd name="T14" fmla="*/ 93 w 233"/>
              <a:gd name="T15" fmla="*/ 121 h 334"/>
              <a:gd name="T16" fmla="*/ 81 w 233"/>
              <a:gd name="T17" fmla="*/ 109 h 334"/>
              <a:gd name="T18" fmla="*/ 81 w 233"/>
              <a:gd name="T19" fmla="*/ 85 h 334"/>
              <a:gd name="T20" fmla="*/ 105 w 233"/>
              <a:gd name="T21" fmla="*/ 85 h 334"/>
              <a:gd name="T22" fmla="*/ 116 w 233"/>
              <a:gd name="T23" fmla="*/ 97 h 334"/>
              <a:gd name="T24" fmla="*/ 128 w 233"/>
              <a:gd name="T25" fmla="*/ 85 h 334"/>
              <a:gd name="T26" fmla="*/ 152 w 233"/>
              <a:gd name="T27" fmla="*/ 85 h 334"/>
              <a:gd name="T28" fmla="*/ 152 w 233"/>
              <a:gd name="T29" fmla="*/ 109 h 334"/>
              <a:gd name="T30" fmla="*/ 140 w 233"/>
              <a:gd name="T31" fmla="*/ 121 h 334"/>
              <a:gd name="T32" fmla="*/ 152 w 233"/>
              <a:gd name="T33" fmla="*/ 132 h 334"/>
              <a:gd name="T34" fmla="*/ 116 w 233"/>
              <a:gd name="T35" fmla="*/ 0 h 334"/>
              <a:gd name="T36" fmla="*/ 0 w 233"/>
              <a:gd name="T37" fmla="*/ 117 h 334"/>
              <a:gd name="T38" fmla="*/ 116 w 233"/>
              <a:gd name="T39" fmla="*/ 334 h 334"/>
              <a:gd name="T40" fmla="*/ 233 w 233"/>
              <a:gd name="T41" fmla="*/ 117 h 334"/>
              <a:gd name="T42" fmla="*/ 116 w 233"/>
              <a:gd name="T4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3" h="334">
                <a:moveTo>
                  <a:pt x="152" y="132"/>
                </a:moveTo>
                <a:cubicBezTo>
                  <a:pt x="158" y="139"/>
                  <a:pt x="158" y="149"/>
                  <a:pt x="152" y="156"/>
                </a:cubicBezTo>
                <a:cubicBezTo>
                  <a:pt x="145" y="163"/>
                  <a:pt x="135" y="163"/>
                  <a:pt x="128" y="156"/>
                </a:cubicBezTo>
                <a:lnTo>
                  <a:pt x="116" y="144"/>
                </a:lnTo>
                <a:lnTo>
                  <a:pt x="105" y="156"/>
                </a:lnTo>
                <a:cubicBezTo>
                  <a:pt x="98" y="163"/>
                  <a:pt x="87" y="163"/>
                  <a:pt x="81" y="156"/>
                </a:cubicBezTo>
                <a:cubicBezTo>
                  <a:pt x="74" y="149"/>
                  <a:pt x="74" y="139"/>
                  <a:pt x="81" y="132"/>
                </a:cubicBezTo>
                <a:lnTo>
                  <a:pt x="93" y="121"/>
                </a:lnTo>
                <a:lnTo>
                  <a:pt x="81" y="109"/>
                </a:lnTo>
                <a:cubicBezTo>
                  <a:pt x="74" y="102"/>
                  <a:pt x="74" y="92"/>
                  <a:pt x="81" y="85"/>
                </a:cubicBezTo>
                <a:cubicBezTo>
                  <a:pt x="87" y="79"/>
                  <a:pt x="98" y="79"/>
                  <a:pt x="105" y="85"/>
                </a:cubicBezTo>
                <a:lnTo>
                  <a:pt x="116" y="97"/>
                </a:lnTo>
                <a:lnTo>
                  <a:pt x="128" y="85"/>
                </a:lnTo>
                <a:cubicBezTo>
                  <a:pt x="135" y="79"/>
                  <a:pt x="145" y="79"/>
                  <a:pt x="152" y="85"/>
                </a:cubicBezTo>
                <a:cubicBezTo>
                  <a:pt x="158" y="92"/>
                  <a:pt x="158" y="102"/>
                  <a:pt x="152" y="109"/>
                </a:cubicBezTo>
                <a:lnTo>
                  <a:pt x="140" y="121"/>
                </a:lnTo>
                <a:lnTo>
                  <a:pt x="152" y="132"/>
                </a:lnTo>
                <a:close/>
                <a:moveTo>
                  <a:pt x="116" y="0"/>
                </a:moveTo>
                <a:cubicBezTo>
                  <a:pt x="52" y="0"/>
                  <a:pt x="0" y="53"/>
                  <a:pt x="0" y="117"/>
                </a:cubicBezTo>
                <a:cubicBezTo>
                  <a:pt x="0" y="181"/>
                  <a:pt x="116" y="334"/>
                  <a:pt x="116" y="334"/>
                </a:cubicBezTo>
                <a:cubicBezTo>
                  <a:pt x="116" y="334"/>
                  <a:pt x="233" y="181"/>
                  <a:pt x="233" y="117"/>
                </a:cubicBezTo>
                <a:cubicBezTo>
                  <a:pt x="233" y="53"/>
                  <a:pt x="181" y="0"/>
                  <a:pt x="1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C8AB585E-3E5F-1647-881D-F0CE9356E81F}"/>
              </a:ext>
            </a:extLst>
          </p:cNvPr>
          <p:cNvSpPr>
            <a:spLocks noChangeAspect="1" noEditPoints="1"/>
          </p:cNvSpPr>
          <p:nvPr/>
        </p:nvSpPr>
        <p:spPr bwMode="auto">
          <a:xfrm>
            <a:off x="11059318" y="2522537"/>
            <a:ext cx="252413" cy="152400"/>
          </a:xfrm>
          <a:custGeom>
            <a:avLst/>
            <a:gdLst>
              <a:gd name="T0" fmla="*/ 300 w 333"/>
              <a:gd name="T1" fmla="*/ 116 h 200"/>
              <a:gd name="T2" fmla="*/ 296 w 333"/>
              <a:gd name="T3" fmla="*/ 116 h 200"/>
              <a:gd name="T4" fmla="*/ 254 w 333"/>
              <a:gd name="T5" fmla="*/ 100 h 200"/>
              <a:gd name="T6" fmla="*/ 233 w 333"/>
              <a:gd name="T7" fmla="*/ 107 h 200"/>
              <a:gd name="T8" fmla="*/ 233 w 333"/>
              <a:gd name="T9" fmla="*/ 83 h 200"/>
              <a:gd name="T10" fmla="*/ 300 w 333"/>
              <a:gd name="T11" fmla="*/ 83 h 200"/>
              <a:gd name="T12" fmla="*/ 300 w 333"/>
              <a:gd name="T13" fmla="*/ 116 h 200"/>
              <a:gd name="T14" fmla="*/ 259 w 333"/>
              <a:gd name="T15" fmla="*/ 166 h 200"/>
              <a:gd name="T16" fmla="*/ 243 w 333"/>
              <a:gd name="T17" fmla="*/ 150 h 200"/>
              <a:gd name="T18" fmla="*/ 259 w 333"/>
              <a:gd name="T19" fmla="*/ 133 h 200"/>
              <a:gd name="T20" fmla="*/ 276 w 333"/>
              <a:gd name="T21" fmla="*/ 150 h 200"/>
              <a:gd name="T22" fmla="*/ 259 w 333"/>
              <a:gd name="T23" fmla="*/ 166 h 200"/>
              <a:gd name="T24" fmla="*/ 200 w 333"/>
              <a:gd name="T25" fmla="*/ 116 h 200"/>
              <a:gd name="T26" fmla="*/ 130 w 333"/>
              <a:gd name="T27" fmla="*/ 116 h 200"/>
              <a:gd name="T28" fmla="*/ 93 w 333"/>
              <a:gd name="T29" fmla="*/ 100 h 200"/>
              <a:gd name="T30" fmla="*/ 55 w 333"/>
              <a:gd name="T31" fmla="*/ 116 h 200"/>
              <a:gd name="T32" fmla="*/ 33 w 333"/>
              <a:gd name="T33" fmla="*/ 116 h 200"/>
              <a:gd name="T34" fmla="*/ 33 w 333"/>
              <a:gd name="T35" fmla="*/ 83 h 200"/>
              <a:gd name="T36" fmla="*/ 200 w 333"/>
              <a:gd name="T37" fmla="*/ 83 h 200"/>
              <a:gd name="T38" fmla="*/ 200 w 333"/>
              <a:gd name="T39" fmla="*/ 116 h 200"/>
              <a:gd name="T40" fmla="*/ 93 w 333"/>
              <a:gd name="T41" fmla="*/ 166 h 200"/>
              <a:gd name="T42" fmla="*/ 76 w 333"/>
              <a:gd name="T43" fmla="*/ 150 h 200"/>
              <a:gd name="T44" fmla="*/ 93 w 333"/>
              <a:gd name="T45" fmla="*/ 133 h 200"/>
              <a:gd name="T46" fmla="*/ 109 w 333"/>
              <a:gd name="T47" fmla="*/ 150 h 200"/>
              <a:gd name="T48" fmla="*/ 93 w 333"/>
              <a:gd name="T49" fmla="*/ 166 h 200"/>
              <a:gd name="T50" fmla="*/ 233 w 333"/>
              <a:gd name="T51" fmla="*/ 50 h 200"/>
              <a:gd name="T52" fmla="*/ 233 w 333"/>
              <a:gd name="T53" fmla="*/ 0 h 200"/>
              <a:gd name="T54" fmla="*/ 200 w 333"/>
              <a:gd name="T55" fmla="*/ 0 h 200"/>
              <a:gd name="T56" fmla="*/ 200 w 333"/>
              <a:gd name="T57" fmla="*/ 50 h 200"/>
              <a:gd name="T58" fmla="*/ 33 w 333"/>
              <a:gd name="T59" fmla="*/ 50 h 200"/>
              <a:gd name="T60" fmla="*/ 33 w 333"/>
              <a:gd name="T61" fmla="*/ 0 h 200"/>
              <a:gd name="T62" fmla="*/ 0 w 333"/>
              <a:gd name="T63" fmla="*/ 0 h 200"/>
              <a:gd name="T64" fmla="*/ 0 w 333"/>
              <a:gd name="T65" fmla="*/ 150 h 200"/>
              <a:gd name="T66" fmla="*/ 43 w 333"/>
              <a:gd name="T67" fmla="*/ 150 h 200"/>
              <a:gd name="T68" fmla="*/ 93 w 333"/>
              <a:gd name="T69" fmla="*/ 200 h 200"/>
              <a:gd name="T70" fmla="*/ 143 w 333"/>
              <a:gd name="T71" fmla="*/ 150 h 200"/>
              <a:gd name="T72" fmla="*/ 209 w 333"/>
              <a:gd name="T73" fmla="*/ 150 h 200"/>
              <a:gd name="T74" fmla="*/ 259 w 333"/>
              <a:gd name="T75" fmla="*/ 200 h 200"/>
              <a:gd name="T76" fmla="*/ 309 w 333"/>
              <a:gd name="T77" fmla="*/ 150 h 200"/>
              <a:gd name="T78" fmla="*/ 333 w 333"/>
              <a:gd name="T79" fmla="*/ 150 h 200"/>
              <a:gd name="T80" fmla="*/ 333 w 333"/>
              <a:gd name="T81" fmla="*/ 50 h 200"/>
              <a:gd name="T82" fmla="*/ 233 w 333"/>
              <a:gd name="T83" fmla="*/ 5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200">
                <a:moveTo>
                  <a:pt x="300" y="116"/>
                </a:moveTo>
                <a:lnTo>
                  <a:pt x="296" y="116"/>
                </a:lnTo>
                <a:cubicBezTo>
                  <a:pt x="284" y="100"/>
                  <a:pt x="271" y="98"/>
                  <a:pt x="254" y="100"/>
                </a:cubicBezTo>
                <a:cubicBezTo>
                  <a:pt x="249" y="100"/>
                  <a:pt x="238" y="102"/>
                  <a:pt x="233" y="107"/>
                </a:cubicBezTo>
                <a:lnTo>
                  <a:pt x="233" y="83"/>
                </a:lnTo>
                <a:lnTo>
                  <a:pt x="300" y="83"/>
                </a:lnTo>
                <a:lnTo>
                  <a:pt x="300" y="116"/>
                </a:lnTo>
                <a:close/>
                <a:moveTo>
                  <a:pt x="259" y="166"/>
                </a:moveTo>
                <a:cubicBezTo>
                  <a:pt x="250" y="166"/>
                  <a:pt x="243" y="159"/>
                  <a:pt x="243" y="150"/>
                </a:cubicBezTo>
                <a:cubicBezTo>
                  <a:pt x="243" y="140"/>
                  <a:pt x="250" y="133"/>
                  <a:pt x="259" y="133"/>
                </a:cubicBezTo>
                <a:cubicBezTo>
                  <a:pt x="268" y="133"/>
                  <a:pt x="276" y="140"/>
                  <a:pt x="276" y="150"/>
                </a:cubicBezTo>
                <a:cubicBezTo>
                  <a:pt x="276" y="159"/>
                  <a:pt x="268" y="166"/>
                  <a:pt x="259" y="166"/>
                </a:cubicBezTo>
                <a:close/>
                <a:moveTo>
                  <a:pt x="200" y="116"/>
                </a:moveTo>
                <a:lnTo>
                  <a:pt x="130" y="116"/>
                </a:lnTo>
                <a:cubicBezTo>
                  <a:pt x="120" y="106"/>
                  <a:pt x="107" y="100"/>
                  <a:pt x="93" y="100"/>
                </a:cubicBezTo>
                <a:cubicBezTo>
                  <a:pt x="78" y="100"/>
                  <a:pt x="65" y="106"/>
                  <a:pt x="55" y="116"/>
                </a:cubicBezTo>
                <a:lnTo>
                  <a:pt x="33" y="116"/>
                </a:lnTo>
                <a:lnTo>
                  <a:pt x="33" y="83"/>
                </a:lnTo>
                <a:lnTo>
                  <a:pt x="200" y="83"/>
                </a:lnTo>
                <a:lnTo>
                  <a:pt x="200" y="116"/>
                </a:lnTo>
                <a:close/>
                <a:moveTo>
                  <a:pt x="93" y="166"/>
                </a:moveTo>
                <a:cubicBezTo>
                  <a:pt x="83" y="166"/>
                  <a:pt x="76" y="159"/>
                  <a:pt x="76" y="150"/>
                </a:cubicBezTo>
                <a:cubicBezTo>
                  <a:pt x="76" y="140"/>
                  <a:pt x="83" y="133"/>
                  <a:pt x="93" y="133"/>
                </a:cubicBezTo>
                <a:cubicBezTo>
                  <a:pt x="102" y="133"/>
                  <a:pt x="109" y="140"/>
                  <a:pt x="109" y="150"/>
                </a:cubicBezTo>
                <a:cubicBezTo>
                  <a:pt x="109" y="159"/>
                  <a:pt x="102" y="166"/>
                  <a:pt x="93" y="166"/>
                </a:cubicBezTo>
                <a:close/>
                <a:moveTo>
                  <a:pt x="233" y="50"/>
                </a:moveTo>
                <a:lnTo>
                  <a:pt x="233" y="0"/>
                </a:lnTo>
                <a:lnTo>
                  <a:pt x="200" y="0"/>
                </a:lnTo>
                <a:lnTo>
                  <a:pt x="200" y="50"/>
                </a:lnTo>
                <a:lnTo>
                  <a:pt x="33" y="50"/>
                </a:lnTo>
                <a:lnTo>
                  <a:pt x="33" y="0"/>
                </a:lnTo>
                <a:lnTo>
                  <a:pt x="0" y="0"/>
                </a:lnTo>
                <a:lnTo>
                  <a:pt x="0" y="150"/>
                </a:lnTo>
                <a:lnTo>
                  <a:pt x="43" y="150"/>
                </a:lnTo>
                <a:cubicBezTo>
                  <a:pt x="43" y="177"/>
                  <a:pt x="65" y="200"/>
                  <a:pt x="93" y="200"/>
                </a:cubicBezTo>
                <a:cubicBezTo>
                  <a:pt x="120" y="200"/>
                  <a:pt x="143" y="177"/>
                  <a:pt x="143" y="150"/>
                </a:cubicBezTo>
                <a:lnTo>
                  <a:pt x="209" y="150"/>
                </a:lnTo>
                <a:cubicBezTo>
                  <a:pt x="209" y="177"/>
                  <a:pt x="232" y="200"/>
                  <a:pt x="259" y="200"/>
                </a:cubicBezTo>
                <a:cubicBezTo>
                  <a:pt x="287" y="200"/>
                  <a:pt x="309" y="177"/>
                  <a:pt x="309" y="150"/>
                </a:cubicBezTo>
                <a:lnTo>
                  <a:pt x="333" y="150"/>
                </a:lnTo>
                <a:lnTo>
                  <a:pt x="333" y="50"/>
                </a:lnTo>
                <a:lnTo>
                  <a:pt x="233"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8194BA91-3198-334F-AEF1-D261D02DCA65}"/>
              </a:ext>
            </a:extLst>
          </p:cNvPr>
          <p:cNvSpPr>
            <a:spLocks noChangeAspect="1" noEditPoints="1"/>
          </p:cNvSpPr>
          <p:nvPr/>
        </p:nvSpPr>
        <p:spPr bwMode="auto">
          <a:xfrm>
            <a:off x="10556080" y="2522537"/>
            <a:ext cx="252413" cy="254000"/>
          </a:xfrm>
          <a:custGeom>
            <a:avLst/>
            <a:gdLst>
              <a:gd name="T0" fmla="*/ 300 w 333"/>
              <a:gd name="T1" fmla="*/ 250 h 333"/>
              <a:gd name="T2" fmla="*/ 287 w 333"/>
              <a:gd name="T3" fmla="*/ 250 h 333"/>
              <a:gd name="T4" fmla="*/ 250 w 333"/>
              <a:gd name="T5" fmla="*/ 233 h 333"/>
              <a:gd name="T6" fmla="*/ 233 w 333"/>
              <a:gd name="T7" fmla="*/ 236 h 333"/>
              <a:gd name="T8" fmla="*/ 233 w 333"/>
              <a:gd name="T9" fmla="*/ 216 h 333"/>
              <a:gd name="T10" fmla="*/ 300 w 333"/>
              <a:gd name="T11" fmla="*/ 216 h 333"/>
              <a:gd name="T12" fmla="*/ 300 w 333"/>
              <a:gd name="T13" fmla="*/ 250 h 333"/>
              <a:gd name="T14" fmla="*/ 250 w 333"/>
              <a:gd name="T15" fmla="*/ 300 h 333"/>
              <a:gd name="T16" fmla="*/ 234 w 333"/>
              <a:gd name="T17" fmla="*/ 283 h 333"/>
              <a:gd name="T18" fmla="*/ 250 w 333"/>
              <a:gd name="T19" fmla="*/ 266 h 333"/>
              <a:gd name="T20" fmla="*/ 267 w 333"/>
              <a:gd name="T21" fmla="*/ 283 h 333"/>
              <a:gd name="T22" fmla="*/ 250 w 333"/>
              <a:gd name="T23" fmla="*/ 300 h 333"/>
              <a:gd name="T24" fmla="*/ 200 w 333"/>
              <a:gd name="T25" fmla="*/ 183 h 333"/>
              <a:gd name="T26" fmla="*/ 33 w 333"/>
              <a:gd name="T27" fmla="*/ 183 h 333"/>
              <a:gd name="T28" fmla="*/ 33 w 333"/>
              <a:gd name="T29" fmla="*/ 33 h 333"/>
              <a:gd name="T30" fmla="*/ 200 w 333"/>
              <a:gd name="T31" fmla="*/ 33 h 333"/>
              <a:gd name="T32" fmla="*/ 200 w 333"/>
              <a:gd name="T33" fmla="*/ 183 h 333"/>
              <a:gd name="T34" fmla="*/ 200 w 333"/>
              <a:gd name="T35" fmla="*/ 250 h 333"/>
              <a:gd name="T36" fmla="*/ 121 w 333"/>
              <a:gd name="T37" fmla="*/ 250 h 333"/>
              <a:gd name="T38" fmla="*/ 84 w 333"/>
              <a:gd name="T39" fmla="*/ 233 h 333"/>
              <a:gd name="T40" fmla="*/ 47 w 333"/>
              <a:gd name="T41" fmla="*/ 250 h 333"/>
              <a:gd name="T42" fmla="*/ 33 w 333"/>
              <a:gd name="T43" fmla="*/ 250 h 333"/>
              <a:gd name="T44" fmla="*/ 33 w 333"/>
              <a:gd name="T45" fmla="*/ 216 h 333"/>
              <a:gd name="T46" fmla="*/ 200 w 333"/>
              <a:gd name="T47" fmla="*/ 216 h 333"/>
              <a:gd name="T48" fmla="*/ 200 w 333"/>
              <a:gd name="T49" fmla="*/ 250 h 333"/>
              <a:gd name="T50" fmla="*/ 84 w 333"/>
              <a:gd name="T51" fmla="*/ 300 h 333"/>
              <a:gd name="T52" fmla="*/ 67 w 333"/>
              <a:gd name="T53" fmla="*/ 283 h 333"/>
              <a:gd name="T54" fmla="*/ 84 w 333"/>
              <a:gd name="T55" fmla="*/ 266 h 333"/>
              <a:gd name="T56" fmla="*/ 100 w 333"/>
              <a:gd name="T57" fmla="*/ 283 h 333"/>
              <a:gd name="T58" fmla="*/ 84 w 333"/>
              <a:gd name="T59" fmla="*/ 300 h 333"/>
              <a:gd name="T60" fmla="*/ 233 w 333"/>
              <a:gd name="T61" fmla="*/ 183 h 333"/>
              <a:gd name="T62" fmla="*/ 233 w 333"/>
              <a:gd name="T63" fmla="*/ 0 h 333"/>
              <a:gd name="T64" fmla="*/ 0 w 333"/>
              <a:gd name="T65" fmla="*/ 0 h 333"/>
              <a:gd name="T66" fmla="*/ 0 w 333"/>
              <a:gd name="T67" fmla="*/ 283 h 333"/>
              <a:gd name="T68" fmla="*/ 34 w 333"/>
              <a:gd name="T69" fmla="*/ 283 h 333"/>
              <a:gd name="T70" fmla="*/ 84 w 333"/>
              <a:gd name="T71" fmla="*/ 333 h 333"/>
              <a:gd name="T72" fmla="*/ 134 w 333"/>
              <a:gd name="T73" fmla="*/ 283 h 333"/>
              <a:gd name="T74" fmla="*/ 200 w 333"/>
              <a:gd name="T75" fmla="*/ 283 h 333"/>
              <a:gd name="T76" fmla="*/ 250 w 333"/>
              <a:gd name="T77" fmla="*/ 333 h 333"/>
              <a:gd name="T78" fmla="*/ 300 w 333"/>
              <a:gd name="T79" fmla="*/ 283 h 333"/>
              <a:gd name="T80" fmla="*/ 333 w 333"/>
              <a:gd name="T81" fmla="*/ 283 h 333"/>
              <a:gd name="T82" fmla="*/ 333 w 333"/>
              <a:gd name="T83" fmla="*/ 183 h 333"/>
              <a:gd name="T84" fmla="*/ 233 w 333"/>
              <a:gd name="T85"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300" y="250"/>
                </a:moveTo>
                <a:lnTo>
                  <a:pt x="287" y="250"/>
                </a:lnTo>
                <a:cubicBezTo>
                  <a:pt x="278" y="240"/>
                  <a:pt x="265" y="233"/>
                  <a:pt x="250" y="233"/>
                </a:cubicBezTo>
                <a:cubicBezTo>
                  <a:pt x="244" y="233"/>
                  <a:pt x="233" y="234"/>
                  <a:pt x="233" y="236"/>
                </a:cubicBezTo>
                <a:lnTo>
                  <a:pt x="233" y="216"/>
                </a:lnTo>
                <a:lnTo>
                  <a:pt x="300" y="216"/>
                </a:lnTo>
                <a:lnTo>
                  <a:pt x="300" y="250"/>
                </a:lnTo>
                <a:close/>
                <a:moveTo>
                  <a:pt x="250" y="300"/>
                </a:moveTo>
                <a:cubicBezTo>
                  <a:pt x="241" y="300"/>
                  <a:pt x="234" y="292"/>
                  <a:pt x="234" y="283"/>
                </a:cubicBezTo>
                <a:cubicBezTo>
                  <a:pt x="234" y="274"/>
                  <a:pt x="241" y="266"/>
                  <a:pt x="250" y="266"/>
                </a:cubicBezTo>
                <a:cubicBezTo>
                  <a:pt x="260" y="266"/>
                  <a:pt x="267" y="274"/>
                  <a:pt x="267" y="283"/>
                </a:cubicBezTo>
                <a:cubicBezTo>
                  <a:pt x="267" y="292"/>
                  <a:pt x="260" y="300"/>
                  <a:pt x="250" y="300"/>
                </a:cubicBezTo>
                <a:close/>
                <a:moveTo>
                  <a:pt x="200" y="183"/>
                </a:moveTo>
                <a:lnTo>
                  <a:pt x="33" y="183"/>
                </a:lnTo>
                <a:lnTo>
                  <a:pt x="33" y="33"/>
                </a:lnTo>
                <a:lnTo>
                  <a:pt x="200" y="33"/>
                </a:lnTo>
                <a:lnTo>
                  <a:pt x="200" y="183"/>
                </a:lnTo>
                <a:close/>
                <a:moveTo>
                  <a:pt x="200" y="250"/>
                </a:moveTo>
                <a:lnTo>
                  <a:pt x="121" y="250"/>
                </a:lnTo>
                <a:cubicBezTo>
                  <a:pt x="112" y="240"/>
                  <a:pt x="98" y="233"/>
                  <a:pt x="84" y="233"/>
                </a:cubicBezTo>
                <a:cubicBezTo>
                  <a:pt x="69" y="233"/>
                  <a:pt x="56" y="240"/>
                  <a:pt x="47" y="250"/>
                </a:cubicBezTo>
                <a:lnTo>
                  <a:pt x="33" y="250"/>
                </a:lnTo>
                <a:lnTo>
                  <a:pt x="33" y="216"/>
                </a:lnTo>
                <a:lnTo>
                  <a:pt x="200" y="216"/>
                </a:lnTo>
                <a:lnTo>
                  <a:pt x="200" y="250"/>
                </a:lnTo>
                <a:close/>
                <a:moveTo>
                  <a:pt x="84" y="300"/>
                </a:moveTo>
                <a:cubicBezTo>
                  <a:pt x="74" y="300"/>
                  <a:pt x="67" y="292"/>
                  <a:pt x="67" y="283"/>
                </a:cubicBezTo>
                <a:cubicBezTo>
                  <a:pt x="67" y="274"/>
                  <a:pt x="74" y="266"/>
                  <a:pt x="84" y="266"/>
                </a:cubicBezTo>
                <a:cubicBezTo>
                  <a:pt x="93" y="266"/>
                  <a:pt x="100" y="274"/>
                  <a:pt x="100" y="283"/>
                </a:cubicBezTo>
                <a:cubicBezTo>
                  <a:pt x="100" y="292"/>
                  <a:pt x="93" y="300"/>
                  <a:pt x="84" y="300"/>
                </a:cubicBezTo>
                <a:close/>
                <a:moveTo>
                  <a:pt x="233" y="183"/>
                </a:moveTo>
                <a:lnTo>
                  <a:pt x="233" y="0"/>
                </a:lnTo>
                <a:lnTo>
                  <a:pt x="0" y="0"/>
                </a:lnTo>
                <a:lnTo>
                  <a:pt x="0" y="283"/>
                </a:lnTo>
                <a:lnTo>
                  <a:pt x="34" y="283"/>
                </a:lnTo>
                <a:cubicBezTo>
                  <a:pt x="34" y="311"/>
                  <a:pt x="56" y="333"/>
                  <a:pt x="84" y="333"/>
                </a:cubicBezTo>
                <a:cubicBezTo>
                  <a:pt x="111" y="333"/>
                  <a:pt x="134" y="311"/>
                  <a:pt x="134" y="283"/>
                </a:cubicBezTo>
                <a:lnTo>
                  <a:pt x="200" y="283"/>
                </a:lnTo>
                <a:cubicBezTo>
                  <a:pt x="200" y="311"/>
                  <a:pt x="223" y="333"/>
                  <a:pt x="250" y="333"/>
                </a:cubicBezTo>
                <a:cubicBezTo>
                  <a:pt x="278" y="333"/>
                  <a:pt x="300" y="311"/>
                  <a:pt x="300" y="283"/>
                </a:cubicBezTo>
                <a:lnTo>
                  <a:pt x="333" y="283"/>
                </a:lnTo>
                <a:lnTo>
                  <a:pt x="333" y="183"/>
                </a:lnTo>
                <a:lnTo>
                  <a:pt x="233"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a:extLst>
              <a:ext uri="{FF2B5EF4-FFF2-40B4-BE49-F238E27FC236}">
                <a16:creationId xmlns:a16="http://schemas.microsoft.com/office/drawing/2014/main" id="{484D6C29-2EF6-6A4A-A366-6E7764FFDE4B}"/>
              </a:ext>
            </a:extLst>
          </p:cNvPr>
          <p:cNvSpPr>
            <a:spLocks noChangeAspect="1" noEditPoints="1"/>
          </p:cNvSpPr>
          <p:nvPr/>
        </p:nvSpPr>
        <p:spPr bwMode="auto">
          <a:xfrm>
            <a:off x="10052843" y="2522537"/>
            <a:ext cx="252413" cy="254000"/>
          </a:xfrm>
          <a:custGeom>
            <a:avLst/>
            <a:gdLst>
              <a:gd name="T0" fmla="*/ 300 w 334"/>
              <a:gd name="T1" fmla="*/ 250 h 333"/>
              <a:gd name="T2" fmla="*/ 287 w 334"/>
              <a:gd name="T3" fmla="*/ 250 h 333"/>
              <a:gd name="T4" fmla="*/ 250 w 334"/>
              <a:gd name="T5" fmla="*/ 233 h 333"/>
              <a:gd name="T6" fmla="*/ 234 w 334"/>
              <a:gd name="T7" fmla="*/ 236 h 333"/>
              <a:gd name="T8" fmla="*/ 234 w 334"/>
              <a:gd name="T9" fmla="*/ 216 h 333"/>
              <a:gd name="T10" fmla="*/ 284 w 334"/>
              <a:gd name="T11" fmla="*/ 216 h 333"/>
              <a:gd name="T12" fmla="*/ 300 w 334"/>
              <a:gd name="T13" fmla="*/ 233 h 333"/>
              <a:gd name="T14" fmla="*/ 300 w 334"/>
              <a:gd name="T15" fmla="*/ 250 h 333"/>
              <a:gd name="T16" fmla="*/ 250 w 334"/>
              <a:gd name="T17" fmla="*/ 300 h 333"/>
              <a:gd name="T18" fmla="*/ 234 w 334"/>
              <a:gd name="T19" fmla="*/ 283 h 333"/>
              <a:gd name="T20" fmla="*/ 250 w 334"/>
              <a:gd name="T21" fmla="*/ 266 h 333"/>
              <a:gd name="T22" fmla="*/ 267 w 334"/>
              <a:gd name="T23" fmla="*/ 283 h 333"/>
              <a:gd name="T24" fmla="*/ 250 w 334"/>
              <a:gd name="T25" fmla="*/ 300 h 333"/>
              <a:gd name="T26" fmla="*/ 200 w 334"/>
              <a:gd name="T27" fmla="*/ 183 h 333"/>
              <a:gd name="T28" fmla="*/ 34 w 334"/>
              <a:gd name="T29" fmla="*/ 183 h 333"/>
              <a:gd name="T30" fmla="*/ 34 w 334"/>
              <a:gd name="T31" fmla="*/ 50 h 333"/>
              <a:gd name="T32" fmla="*/ 50 w 334"/>
              <a:gd name="T33" fmla="*/ 33 h 333"/>
              <a:gd name="T34" fmla="*/ 184 w 334"/>
              <a:gd name="T35" fmla="*/ 33 h 333"/>
              <a:gd name="T36" fmla="*/ 200 w 334"/>
              <a:gd name="T37" fmla="*/ 50 h 333"/>
              <a:gd name="T38" fmla="*/ 200 w 334"/>
              <a:gd name="T39" fmla="*/ 183 h 333"/>
              <a:gd name="T40" fmla="*/ 200 w 334"/>
              <a:gd name="T41" fmla="*/ 250 h 333"/>
              <a:gd name="T42" fmla="*/ 121 w 334"/>
              <a:gd name="T43" fmla="*/ 250 h 333"/>
              <a:gd name="T44" fmla="*/ 84 w 334"/>
              <a:gd name="T45" fmla="*/ 233 h 333"/>
              <a:gd name="T46" fmla="*/ 47 w 334"/>
              <a:gd name="T47" fmla="*/ 250 h 333"/>
              <a:gd name="T48" fmla="*/ 34 w 334"/>
              <a:gd name="T49" fmla="*/ 250 h 333"/>
              <a:gd name="T50" fmla="*/ 34 w 334"/>
              <a:gd name="T51" fmla="*/ 216 h 333"/>
              <a:gd name="T52" fmla="*/ 200 w 334"/>
              <a:gd name="T53" fmla="*/ 216 h 333"/>
              <a:gd name="T54" fmla="*/ 200 w 334"/>
              <a:gd name="T55" fmla="*/ 250 h 333"/>
              <a:gd name="T56" fmla="*/ 84 w 334"/>
              <a:gd name="T57" fmla="*/ 300 h 333"/>
              <a:gd name="T58" fmla="*/ 67 w 334"/>
              <a:gd name="T59" fmla="*/ 283 h 333"/>
              <a:gd name="T60" fmla="*/ 84 w 334"/>
              <a:gd name="T61" fmla="*/ 266 h 333"/>
              <a:gd name="T62" fmla="*/ 100 w 334"/>
              <a:gd name="T63" fmla="*/ 283 h 333"/>
              <a:gd name="T64" fmla="*/ 84 w 334"/>
              <a:gd name="T65" fmla="*/ 300 h 333"/>
              <a:gd name="T66" fmla="*/ 234 w 334"/>
              <a:gd name="T67" fmla="*/ 183 h 333"/>
              <a:gd name="T68" fmla="*/ 234 w 334"/>
              <a:gd name="T69" fmla="*/ 33 h 333"/>
              <a:gd name="T70" fmla="*/ 200 w 334"/>
              <a:gd name="T71" fmla="*/ 0 h 333"/>
              <a:gd name="T72" fmla="*/ 34 w 334"/>
              <a:gd name="T73" fmla="*/ 0 h 333"/>
              <a:gd name="T74" fmla="*/ 0 w 334"/>
              <a:gd name="T75" fmla="*/ 33 h 333"/>
              <a:gd name="T76" fmla="*/ 0 w 334"/>
              <a:gd name="T77" fmla="*/ 250 h 333"/>
              <a:gd name="T78" fmla="*/ 34 w 334"/>
              <a:gd name="T79" fmla="*/ 283 h 333"/>
              <a:gd name="T80" fmla="*/ 84 w 334"/>
              <a:gd name="T81" fmla="*/ 333 h 333"/>
              <a:gd name="T82" fmla="*/ 134 w 334"/>
              <a:gd name="T83" fmla="*/ 283 h 333"/>
              <a:gd name="T84" fmla="*/ 200 w 334"/>
              <a:gd name="T85" fmla="*/ 283 h 333"/>
              <a:gd name="T86" fmla="*/ 250 w 334"/>
              <a:gd name="T87" fmla="*/ 333 h 333"/>
              <a:gd name="T88" fmla="*/ 300 w 334"/>
              <a:gd name="T89" fmla="*/ 283 h 333"/>
              <a:gd name="T90" fmla="*/ 334 w 334"/>
              <a:gd name="T91" fmla="*/ 250 h 333"/>
              <a:gd name="T92" fmla="*/ 334 w 334"/>
              <a:gd name="T93" fmla="*/ 216 h 333"/>
              <a:gd name="T94" fmla="*/ 300 w 334"/>
              <a:gd name="T95" fmla="*/ 183 h 333"/>
              <a:gd name="T96" fmla="*/ 234 w 334"/>
              <a:gd name="T97"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4" h="333">
                <a:moveTo>
                  <a:pt x="300" y="250"/>
                </a:moveTo>
                <a:lnTo>
                  <a:pt x="287" y="250"/>
                </a:lnTo>
                <a:cubicBezTo>
                  <a:pt x="278" y="240"/>
                  <a:pt x="265" y="233"/>
                  <a:pt x="250" y="233"/>
                </a:cubicBezTo>
                <a:cubicBezTo>
                  <a:pt x="244" y="233"/>
                  <a:pt x="239" y="234"/>
                  <a:pt x="234" y="236"/>
                </a:cubicBezTo>
                <a:lnTo>
                  <a:pt x="234" y="216"/>
                </a:lnTo>
                <a:lnTo>
                  <a:pt x="284" y="216"/>
                </a:lnTo>
                <a:cubicBezTo>
                  <a:pt x="293" y="216"/>
                  <a:pt x="300" y="224"/>
                  <a:pt x="300" y="233"/>
                </a:cubicBezTo>
                <a:lnTo>
                  <a:pt x="300" y="250"/>
                </a:lnTo>
                <a:close/>
                <a:moveTo>
                  <a:pt x="250" y="300"/>
                </a:moveTo>
                <a:cubicBezTo>
                  <a:pt x="241" y="300"/>
                  <a:pt x="234" y="292"/>
                  <a:pt x="234" y="283"/>
                </a:cubicBezTo>
                <a:cubicBezTo>
                  <a:pt x="234" y="274"/>
                  <a:pt x="241" y="266"/>
                  <a:pt x="250" y="266"/>
                </a:cubicBezTo>
                <a:cubicBezTo>
                  <a:pt x="260" y="266"/>
                  <a:pt x="267" y="274"/>
                  <a:pt x="267" y="283"/>
                </a:cubicBezTo>
                <a:cubicBezTo>
                  <a:pt x="267" y="292"/>
                  <a:pt x="260" y="300"/>
                  <a:pt x="250" y="300"/>
                </a:cubicBezTo>
                <a:close/>
                <a:moveTo>
                  <a:pt x="200" y="183"/>
                </a:moveTo>
                <a:lnTo>
                  <a:pt x="34" y="183"/>
                </a:lnTo>
                <a:lnTo>
                  <a:pt x="34" y="50"/>
                </a:lnTo>
                <a:cubicBezTo>
                  <a:pt x="34" y="40"/>
                  <a:pt x="41" y="33"/>
                  <a:pt x="50" y="33"/>
                </a:cubicBezTo>
                <a:lnTo>
                  <a:pt x="184" y="33"/>
                </a:lnTo>
                <a:cubicBezTo>
                  <a:pt x="193" y="33"/>
                  <a:pt x="200" y="40"/>
                  <a:pt x="200" y="50"/>
                </a:cubicBezTo>
                <a:lnTo>
                  <a:pt x="200" y="183"/>
                </a:lnTo>
                <a:close/>
                <a:moveTo>
                  <a:pt x="200" y="250"/>
                </a:moveTo>
                <a:lnTo>
                  <a:pt x="121" y="250"/>
                </a:lnTo>
                <a:cubicBezTo>
                  <a:pt x="112" y="233"/>
                  <a:pt x="98" y="233"/>
                  <a:pt x="84" y="233"/>
                </a:cubicBezTo>
                <a:cubicBezTo>
                  <a:pt x="69" y="233"/>
                  <a:pt x="56" y="233"/>
                  <a:pt x="47" y="250"/>
                </a:cubicBezTo>
                <a:lnTo>
                  <a:pt x="34" y="250"/>
                </a:lnTo>
                <a:lnTo>
                  <a:pt x="34" y="216"/>
                </a:lnTo>
                <a:lnTo>
                  <a:pt x="200" y="216"/>
                </a:lnTo>
                <a:lnTo>
                  <a:pt x="200" y="250"/>
                </a:lnTo>
                <a:close/>
                <a:moveTo>
                  <a:pt x="84" y="300"/>
                </a:moveTo>
                <a:cubicBezTo>
                  <a:pt x="74" y="300"/>
                  <a:pt x="67" y="292"/>
                  <a:pt x="67" y="283"/>
                </a:cubicBezTo>
                <a:cubicBezTo>
                  <a:pt x="67" y="274"/>
                  <a:pt x="74" y="266"/>
                  <a:pt x="84" y="266"/>
                </a:cubicBezTo>
                <a:cubicBezTo>
                  <a:pt x="93" y="266"/>
                  <a:pt x="100" y="274"/>
                  <a:pt x="100" y="283"/>
                </a:cubicBezTo>
                <a:cubicBezTo>
                  <a:pt x="100" y="292"/>
                  <a:pt x="93" y="300"/>
                  <a:pt x="84" y="300"/>
                </a:cubicBezTo>
                <a:close/>
                <a:moveTo>
                  <a:pt x="234" y="183"/>
                </a:moveTo>
                <a:lnTo>
                  <a:pt x="234" y="33"/>
                </a:lnTo>
                <a:cubicBezTo>
                  <a:pt x="234" y="15"/>
                  <a:pt x="219" y="0"/>
                  <a:pt x="200" y="0"/>
                </a:cubicBezTo>
                <a:lnTo>
                  <a:pt x="34" y="0"/>
                </a:lnTo>
                <a:cubicBezTo>
                  <a:pt x="15" y="0"/>
                  <a:pt x="0" y="15"/>
                  <a:pt x="0" y="33"/>
                </a:cubicBezTo>
                <a:lnTo>
                  <a:pt x="0" y="250"/>
                </a:lnTo>
                <a:cubicBezTo>
                  <a:pt x="0" y="268"/>
                  <a:pt x="15" y="283"/>
                  <a:pt x="34" y="283"/>
                </a:cubicBezTo>
                <a:cubicBezTo>
                  <a:pt x="34" y="311"/>
                  <a:pt x="56" y="333"/>
                  <a:pt x="84" y="333"/>
                </a:cubicBezTo>
                <a:cubicBezTo>
                  <a:pt x="111" y="333"/>
                  <a:pt x="134" y="311"/>
                  <a:pt x="134" y="283"/>
                </a:cubicBezTo>
                <a:lnTo>
                  <a:pt x="200" y="283"/>
                </a:lnTo>
                <a:cubicBezTo>
                  <a:pt x="200" y="311"/>
                  <a:pt x="223" y="333"/>
                  <a:pt x="250" y="333"/>
                </a:cubicBezTo>
                <a:cubicBezTo>
                  <a:pt x="278" y="333"/>
                  <a:pt x="300" y="311"/>
                  <a:pt x="300" y="283"/>
                </a:cubicBezTo>
                <a:cubicBezTo>
                  <a:pt x="319" y="283"/>
                  <a:pt x="334" y="268"/>
                  <a:pt x="334" y="250"/>
                </a:cubicBezTo>
                <a:lnTo>
                  <a:pt x="334" y="216"/>
                </a:lnTo>
                <a:cubicBezTo>
                  <a:pt x="334" y="198"/>
                  <a:pt x="319" y="183"/>
                  <a:pt x="300" y="183"/>
                </a:cubicBezTo>
                <a:lnTo>
                  <a:pt x="234"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a:extLst>
              <a:ext uri="{FF2B5EF4-FFF2-40B4-BE49-F238E27FC236}">
                <a16:creationId xmlns:a16="http://schemas.microsoft.com/office/drawing/2014/main" id="{E6567AB1-1EDE-434D-8C3D-EFB8400EDC57}"/>
              </a:ext>
            </a:extLst>
          </p:cNvPr>
          <p:cNvSpPr>
            <a:spLocks noChangeAspect="1" noEditPoints="1"/>
          </p:cNvSpPr>
          <p:nvPr/>
        </p:nvSpPr>
        <p:spPr bwMode="auto">
          <a:xfrm>
            <a:off x="9551193" y="2522537"/>
            <a:ext cx="250825" cy="254000"/>
          </a:xfrm>
          <a:custGeom>
            <a:avLst/>
            <a:gdLst>
              <a:gd name="T0" fmla="*/ 300 w 333"/>
              <a:gd name="T1" fmla="*/ 250 h 333"/>
              <a:gd name="T2" fmla="*/ 288 w 333"/>
              <a:gd name="T3" fmla="*/ 250 h 333"/>
              <a:gd name="T4" fmla="*/ 250 w 333"/>
              <a:gd name="T5" fmla="*/ 233 h 333"/>
              <a:gd name="T6" fmla="*/ 233 w 333"/>
              <a:gd name="T7" fmla="*/ 236 h 333"/>
              <a:gd name="T8" fmla="*/ 233 w 333"/>
              <a:gd name="T9" fmla="*/ 216 h 333"/>
              <a:gd name="T10" fmla="*/ 300 w 333"/>
              <a:gd name="T11" fmla="*/ 216 h 333"/>
              <a:gd name="T12" fmla="*/ 300 w 333"/>
              <a:gd name="T13" fmla="*/ 250 h 333"/>
              <a:gd name="T14" fmla="*/ 251 w 333"/>
              <a:gd name="T15" fmla="*/ 299 h 333"/>
              <a:gd name="T16" fmla="*/ 234 w 333"/>
              <a:gd name="T17" fmla="*/ 283 h 333"/>
              <a:gd name="T18" fmla="*/ 251 w 333"/>
              <a:gd name="T19" fmla="*/ 266 h 333"/>
              <a:gd name="T20" fmla="*/ 267 w 333"/>
              <a:gd name="T21" fmla="*/ 283 h 333"/>
              <a:gd name="T22" fmla="*/ 251 w 333"/>
              <a:gd name="T23" fmla="*/ 299 h 333"/>
              <a:gd name="T24" fmla="*/ 200 w 333"/>
              <a:gd name="T25" fmla="*/ 183 h 333"/>
              <a:gd name="T26" fmla="*/ 133 w 333"/>
              <a:gd name="T27" fmla="*/ 183 h 333"/>
              <a:gd name="T28" fmla="*/ 133 w 333"/>
              <a:gd name="T29" fmla="*/ 33 h 333"/>
              <a:gd name="T30" fmla="*/ 200 w 333"/>
              <a:gd name="T31" fmla="*/ 33 h 333"/>
              <a:gd name="T32" fmla="*/ 200 w 333"/>
              <a:gd name="T33" fmla="*/ 183 h 333"/>
              <a:gd name="T34" fmla="*/ 200 w 333"/>
              <a:gd name="T35" fmla="*/ 250 h 333"/>
              <a:gd name="T36" fmla="*/ 133 w 333"/>
              <a:gd name="T37" fmla="*/ 250 h 333"/>
              <a:gd name="T38" fmla="*/ 133 w 333"/>
              <a:gd name="T39" fmla="*/ 216 h 333"/>
              <a:gd name="T40" fmla="*/ 200 w 333"/>
              <a:gd name="T41" fmla="*/ 216 h 333"/>
              <a:gd name="T42" fmla="*/ 200 w 333"/>
              <a:gd name="T43" fmla="*/ 250 h 333"/>
              <a:gd name="T44" fmla="*/ 84 w 333"/>
              <a:gd name="T45" fmla="*/ 299 h 333"/>
              <a:gd name="T46" fmla="*/ 67 w 333"/>
              <a:gd name="T47" fmla="*/ 283 h 333"/>
              <a:gd name="T48" fmla="*/ 84 w 333"/>
              <a:gd name="T49" fmla="*/ 266 h 333"/>
              <a:gd name="T50" fmla="*/ 101 w 333"/>
              <a:gd name="T51" fmla="*/ 283 h 333"/>
              <a:gd name="T52" fmla="*/ 84 w 333"/>
              <a:gd name="T53" fmla="*/ 299 h 333"/>
              <a:gd name="T54" fmla="*/ 47 w 333"/>
              <a:gd name="T55" fmla="*/ 250 h 333"/>
              <a:gd name="T56" fmla="*/ 33 w 333"/>
              <a:gd name="T57" fmla="*/ 250 h 333"/>
              <a:gd name="T58" fmla="*/ 33 w 333"/>
              <a:gd name="T59" fmla="*/ 216 h 333"/>
              <a:gd name="T60" fmla="*/ 100 w 333"/>
              <a:gd name="T61" fmla="*/ 216 h 333"/>
              <a:gd name="T62" fmla="*/ 100 w 333"/>
              <a:gd name="T63" fmla="*/ 236 h 333"/>
              <a:gd name="T64" fmla="*/ 83 w 333"/>
              <a:gd name="T65" fmla="*/ 233 h 333"/>
              <a:gd name="T66" fmla="*/ 47 w 333"/>
              <a:gd name="T67" fmla="*/ 250 h 333"/>
              <a:gd name="T68" fmla="*/ 33 w 333"/>
              <a:gd name="T69" fmla="*/ 33 h 333"/>
              <a:gd name="T70" fmla="*/ 100 w 333"/>
              <a:gd name="T71" fmla="*/ 33 h 333"/>
              <a:gd name="T72" fmla="*/ 100 w 333"/>
              <a:gd name="T73" fmla="*/ 183 h 333"/>
              <a:gd name="T74" fmla="*/ 33 w 333"/>
              <a:gd name="T75" fmla="*/ 183 h 333"/>
              <a:gd name="T76" fmla="*/ 33 w 333"/>
              <a:gd name="T77" fmla="*/ 33 h 333"/>
              <a:gd name="T78" fmla="*/ 233 w 333"/>
              <a:gd name="T79" fmla="*/ 183 h 333"/>
              <a:gd name="T80" fmla="*/ 233 w 333"/>
              <a:gd name="T81" fmla="*/ 0 h 333"/>
              <a:gd name="T82" fmla="*/ 0 w 333"/>
              <a:gd name="T83" fmla="*/ 0 h 333"/>
              <a:gd name="T84" fmla="*/ 0 w 333"/>
              <a:gd name="T85" fmla="*/ 283 h 333"/>
              <a:gd name="T86" fmla="*/ 34 w 333"/>
              <a:gd name="T87" fmla="*/ 283 h 333"/>
              <a:gd name="T88" fmla="*/ 84 w 333"/>
              <a:gd name="T89" fmla="*/ 333 h 333"/>
              <a:gd name="T90" fmla="*/ 134 w 333"/>
              <a:gd name="T91" fmla="*/ 283 h 333"/>
              <a:gd name="T92" fmla="*/ 201 w 333"/>
              <a:gd name="T93" fmla="*/ 283 h 333"/>
              <a:gd name="T94" fmla="*/ 251 w 333"/>
              <a:gd name="T95" fmla="*/ 333 h 333"/>
              <a:gd name="T96" fmla="*/ 301 w 333"/>
              <a:gd name="T97" fmla="*/ 283 h 333"/>
              <a:gd name="T98" fmla="*/ 333 w 333"/>
              <a:gd name="T99" fmla="*/ 283 h 333"/>
              <a:gd name="T100" fmla="*/ 333 w 333"/>
              <a:gd name="T101" fmla="*/ 183 h 333"/>
              <a:gd name="T102" fmla="*/ 233 w 333"/>
              <a:gd name="T103"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3" h="333">
                <a:moveTo>
                  <a:pt x="300" y="250"/>
                </a:moveTo>
                <a:lnTo>
                  <a:pt x="288" y="250"/>
                </a:lnTo>
                <a:cubicBezTo>
                  <a:pt x="279" y="233"/>
                  <a:pt x="265" y="233"/>
                  <a:pt x="250" y="233"/>
                </a:cubicBezTo>
                <a:cubicBezTo>
                  <a:pt x="244" y="233"/>
                  <a:pt x="233" y="234"/>
                  <a:pt x="233" y="236"/>
                </a:cubicBezTo>
                <a:lnTo>
                  <a:pt x="233" y="216"/>
                </a:lnTo>
                <a:lnTo>
                  <a:pt x="300" y="216"/>
                </a:lnTo>
                <a:lnTo>
                  <a:pt x="300" y="250"/>
                </a:lnTo>
                <a:close/>
                <a:moveTo>
                  <a:pt x="251" y="299"/>
                </a:moveTo>
                <a:cubicBezTo>
                  <a:pt x="241" y="299"/>
                  <a:pt x="234" y="292"/>
                  <a:pt x="234" y="283"/>
                </a:cubicBezTo>
                <a:cubicBezTo>
                  <a:pt x="234" y="273"/>
                  <a:pt x="241" y="266"/>
                  <a:pt x="251" y="266"/>
                </a:cubicBezTo>
                <a:cubicBezTo>
                  <a:pt x="260" y="266"/>
                  <a:pt x="267" y="273"/>
                  <a:pt x="267" y="283"/>
                </a:cubicBezTo>
                <a:cubicBezTo>
                  <a:pt x="267" y="292"/>
                  <a:pt x="260" y="299"/>
                  <a:pt x="251" y="299"/>
                </a:cubicBezTo>
                <a:close/>
                <a:moveTo>
                  <a:pt x="200" y="183"/>
                </a:moveTo>
                <a:lnTo>
                  <a:pt x="133" y="183"/>
                </a:lnTo>
                <a:lnTo>
                  <a:pt x="133" y="33"/>
                </a:lnTo>
                <a:lnTo>
                  <a:pt x="200" y="33"/>
                </a:lnTo>
                <a:lnTo>
                  <a:pt x="200" y="183"/>
                </a:lnTo>
                <a:close/>
                <a:moveTo>
                  <a:pt x="200" y="250"/>
                </a:moveTo>
                <a:lnTo>
                  <a:pt x="133" y="250"/>
                </a:lnTo>
                <a:lnTo>
                  <a:pt x="133" y="216"/>
                </a:lnTo>
                <a:lnTo>
                  <a:pt x="200" y="216"/>
                </a:lnTo>
                <a:lnTo>
                  <a:pt x="200" y="250"/>
                </a:lnTo>
                <a:close/>
                <a:moveTo>
                  <a:pt x="84" y="299"/>
                </a:moveTo>
                <a:cubicBezTo>
                  <a:pt x="75" y="299"/>
                  <a:pt x="67" y="292"/>
                  <a:pt x="67" y="283"/>
                </a:cubicBezTo>
                <a:cubicBezTo>
                  <a:pt x="67" y="273"/>
                  <a:pt x="75" y="266"/>
                  <a:pt x="84" y="266"/>
                </a:cubicBezTo>
                <a:cubicBezTo>
                  <a:pt x="93" y="266"/>
                  <a:pt x="101" y="273"/>
                  <a:pt x="101" y="283"/>
                </a:cubicBezTo>
                <a:cubicBezTo>
                  <a:pt x="101" y="292"/>
                  <a:pt x="93" y="299"/>
                  <a:pt x="84" y="299"/>
                </a:cubicBezTo>
                <a:close/>
                <a:moveTo>
                  <a:pt x="47" y="250"/>
                </a:moveTo>
                <a:lnTo>
                  <a:pt x="33" y="250"/>
                </a:lnTo>
                <a:lnTo>
                  <a:pt x="33" y="216"/>
                </a:lnTo>
                <a:lnTo>
                  <a:pt x="100" y="216"/>
                </a:lnTo>
                <a:lnTo>
                  <a:pt x="100" y="236"/>
                </a:lnTo>
                <a:cubicBezTo>
                  <a:pt x="100" y="234"/>
                  <a:pt x="89" y="233"/>
                  <a:pt x="83" y="233"/>
                </a:cubicBezTo>
                <a:cubicBezTo>
                  <a:pt x="69" y="233"/>
                  <a:pt x="56" y="233"/>
                  <a:pt x="47" y="250"/>
                </a:cubicBezTo>
                <a:close/>
                <a:moveTo>
                  <a:pt x="33" y="33"/>
                </a:moveTo>
                <a:lnTo>
                  <a:pt x="100" y="33"/>
                </a:lnTo>
                <a:lnTo>
                  <a:pt x="100" y="183"/>
                </a:lnTo>
                <a:lnTo>
                  <a:pt x="33" y="183"/>
                </a:lnTo>
                <a:lnTo>
                  <a:pt x="33" y="33"/>
                </a:lnTo>
                <a:close/>
                <a:moveTo>
                  <a:pt x="233" y="183"/>
                </a:moveTo>
                <a:lnTo>
                  <a:pt x="233" y="0"/>
                </a:lnTo>
                <a:lnTo>
                  <a:pt x="0" y="0"/>
                </a:lnTo>
                <a:lnTo>
                  <a:pt x="0" y="283"/>
                </a:lnTo>
                <a:lnTo>
                  <a:pt x="34" y="283"/>
                </a:lnTo>
                <a:cubicBezTo>
                  <a:pt x="34" y="316"/>
                  <a:pt x="56" y="333"/>
                  <a:pt x="84" y="333"/>
                </a:cubicBezTo>
                <a:cubicBezTo>
                  <a:pt x="112" y="333"/>
                  <a:pt x="134" y="316"/>
                  <a:pt x="134" y="283"/>
                </a:cubicBezTo>
                <a:lnTo>
                  <a:pt x="201" y="283"/>
                </a:lnTo>
                <a:cubicBezTo>
                  <a:pt x="201" y="316"/>
                  <a:pt x="223" y="333"/>
                  <a:pt x="251" y="333"/>
                </a:cubicBezTo>
                <a:cubicBezTo>
                  <a:pt x="278" y="333"/>
                  <a:pt x="301" y="316"/>
                  <a:pt x="301" y="283"/>
                </a:cubicBezTo>
                <a:lnTo>
                  <a:pt x="333" y="283"/>
                </a:lnTo>
                <a:lnTo>
                  <a:pt x="333" y="183"/>
                </a:lnTo>
                <a:lnTo>
                  <a:pt x="233"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a:extLst>
              <a:ext uri="{FF2B5EF4-FFF2-40B4-BE49-F238E27FC236}">
                <a16:creationId xmlns:a16="http://schemas.microsoft.com/office/drawing/2014/main" id="{CF1554ED-DCF5-F249-B8A1-AA0B47E22874}"/>
              </a:ext>
            </a:extLst>
          </p:cNvPr>
          <p:cNvSpPr>
            <a:spLocks noChangeAspect="1" noEditPoints="1"/>
          </p:cNvSpPr>
          <p:nvPr/>
        </p:nvSpPr>
        <p:spPr bwMode="auto">
          <a:xfrm>
            <a:off x="9047955" y="2522537"/>
            <a:ext cx="250825" cy="254000"/>
          </a:xfrm>
          <a:custGeom>
            <a:avLst/>
            <a:gdLst>
              <a:gd name="T0" fmla="*/ 300 w 333"/>
              <a:gd name="T1" fmla="*/ 250 h 333"/>
              <a:gd name="T2" fmla="*/ 287 w 333"/>
              <a:gd name="T3" fmla="*/ 250 h 333"/>
              <a:gd name="T4" fmla="*/ 250 w 333"/>
              <a:gd name="T5" fmla="*/ 233 h 333"/>
              <a:gd name="T6" fmla="*/ 233 w 333"/>
              <a:gd name="T7" fmla="*/ 236 h 333"/>
              <a:gd name="T8" fmla="*/ 233 w 333"/>
              <a:gd name="T9" fmla="*/ 216 h 333"/>
              <a:gd name="T10" fmla="*/ 300 w 333"/>
              <a:gd name="T11" fmla="*/ 216 h 333"/>
              <a:gd name="T12" fmla="*/ 300 w 333"/>
              <a:gd name="T13" fmla="*/ 250 h 333"/>
              <a:gd name="T14" fmla="*/ 250 w 333"/>
              <a:gd name="T15" fmla="*/ 300 h 333"/>
              <a:gd name="T16" fmla="*/ 233 w 333"/>
              <a:gd name="T17" fmla="*/ 283 h 333"/>
              <a:gd name="T18" fmla="*/ 250 w 333"/>
              <a:gd name="T19" fmla="*/ 266 h 333"/>
              <a:gd name="T20" fmla="*/ 267 w 333"/>
              <a:gd name="T21" fmla="*/ 283 h 333"/>
              <a:gd name="T22" fmla="*/ 250 w 333"/>
              <a:gd name="T23" fmla="*/ 300 h 333"/>
              <a:gd name="T24" fmla="*/ 200 w 333"/>
              <a:gd name="T25" fmla="*/ 183 h 333"/>
              <a:gd name="T26" fmla="*/ 133 w 333"/>
              <a:gd name="T27" fmla="*/ 183 h 333"/>
              <a:gd name="T28" fmla="*/ 133 w 333"/>
              <a:gd name="T29" fmla="*/ 33 h 333"/>
              <a:gd name="T30" fmla="*/ 200 w 333"/>
              <a:gd name="T31" fmla="*/ 33 h 333"/>
              <a:gd name="T32" fmla="*/ 200 w 333"/>
              <a:gd name="T33" fmla="*/ 183 h 333"/>
              <a:gd name="T34" fmla="*/ 200 w 333"/>
              <a:gd name="T35" fmla="*/ 250 h 333"/>
              <a:gd name="T36" fmla="*/ 120 w 333"/>
              <a:gd name="T37" fmla="*/ 250 h 333"/>
              <a:gd name="T38" fmla="*/ 83 w 333"/>
              <a:gd name="T39" fmla="*/ 233 h 333"/>
              <a:gd name="T40" fmla="*/ 46 w 333"/>
              <a:gd name="T41" fmla="*/ 250 h 333"/>
              <a:gd name="T42" fmla="*/ 33 w 333"/>
              <a:gd name="T43" fmla="*/ 250 h 333"/>
              <a:gd name="T44" fmla="*/ 33 w 333"/>
              <a:gd name="T45" fmla="*/ 216 h 333"/>
              <a:gd name="T46" fmla="*/ 200 w 333"/>
              <a:gd name="T47" fmla="*/ 216 h 333"/>
              <a:gd name="T48" fmla="*/ 200 w 333"/>
              <a:gd name="T49" fmla="*/ 250 h 333"/>
              <a:gd name="T50" fmla="*/ 83 w 333"/>
              <a:gd name="T51" fmla="*/ 300 h 333"/>
              <a:gd name="T52" fmla="*/ 67 w 333"/>
              <a:gd name="T53" fmla="*/ 283 h 333"/>
              <a:gd name="T54" fmla="*/ 83 w 333"/>
              <a:gd name="T55" fmla="*/ 266 h 333"/>
              <a:gd name="T56" fmla="*/ 100 w 333"/>
              <a:gd name="T57" fmla="*/ 283 h 333"/>
              <a:gd name="T58" fmla="*/ 83 w 333"/>
              <a:gd name="T59" fmla="*/ 300 h 333"/>
              <a:gd name="T60" fmla="*/ 33 w 333"/>
              <a:gd name="T61" fmla="*/ 33 h 333"/>
              <a:gd name="T62" fmla="*/ 100 w 333"/>
              <a:gd name="T63" fmla="*/ 33 h 333"/>
              <a:gd name="T64" fmla="*/ 100 w 333"/>
              <a:gd name="T65" fmla="*/ 183 h 333"/>
              <a:gd name="T66" fmla="*/ 33 w 333"/>
              <a:gd name="T67" fmla="*/ 183 h 333"/>
              <a:gd name="T68" fmla="*/ 33 w 333"/>
              <a:gd name="T69" fmla="*/ 33 h 333"/>
              <a:gd name="T70" fmla="*/ 233 w 333"/>
              <a:gd name="T71" fmla="*/ 183 h 333"/>
              <a:gd name="T72" fmla="*/ 233 w 333"/>
              <a:gd name="T73" fmla="*/ 0 h 333"/>
              <a:gd name="T74" fmla="*/ 0 w 333"/>
              <a:gd name="T75" fmla="*/ 0 h 333"/>
              <a:gd name="T76" fmla="*/ 0 w 333"/>
              <a:gd name="T77" fmla="*/ 283 h 333"/>
              <a:gd name="T78" fmla="*/ 33 w 333"/>
              <a:gd name="T79" fmla="*/ 283 h 333"/>
              <a:gd name="T80" fmla="*/ 83 w 333"/>
              <a:gd name="T81" fmla="*/ 333 h 333"/>
              <a:gd name="T82" fmla="*/ 133 w 333"/>
              <a:gd name="T83" fmla="*/ 283 h 333"/>
              <a:gd name="T84" fmla="*/ 200 w 333"/>
              <a:gd name="T85" fmla="*/ 283 h 333"/>
              <a:gd name="T86" fmla="*/ 250 w 333"/>
              <a:gd name="T87" fmla="*/ 333 h 333"/>
              <a:gd name="T88" fmla="*/ 300 w 333"/>
              <a:gd name="T89" fmla="*/ 283 h 333"/>
              <a:gd name="T90" fmla="*/ 333 w 333"/>
              <a:gd name="T91" fmla="*/ 283 h 333"/>
              <a:gd name="T92" fmla="*/ 333 w 333"/>
              <a:gd name="T93" fmla="*/ 183 h 333"/>
              <a:gd name="T94" fmla="*/ 233 w 333"/>
              <a:gd name="T95"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300" y="250"/>
                </a:moveTo>
                <a:lnTo>
                  <a:pt x="287" y="250"/>
                </a:lnTo>
                <a:cubicBezTo>
                  <a:pt x="278" y="240"/>
                  <a:pt x="265" y="233"/>
                  <a:pt x="250" y="233"/>
                </a:cubicBezTo>
                <a:cubicBezTo>
                  <a:pt x="244" y="233"/>
                  <a:pt x="239" y="234"/>
                  <a:pt x="233" y="236"/>
                </a:cubicBezTo>
                <a:lnTo>
                  <a:pt x="233" y="216"/>
                </a:lnTo>
                <a:lnTo>
                  <a:pt x="300" y="216"/>
                </a:lnTo>
                <a:lnTo>
                  <a:pt x="300" y="250"/>
                </a:lnTo>
                <a:close/>
                <a:moveTo>
                  <a:pt x="250" y="300"/>
                </a:moveTo>
                <a:cubicBezTo>
                  <a:pt x="241" y="300"/>
                  <a:pt x="233" y="292"/>
                  <a:pt x="233" y="283"/>
                </a:cubicBezTo>
                <a:cubicBezTo>
                  <a:pt x="233" y="274"/>
                  <a:pt x="241" y="266"/>
                  <a:pt x="250" y="266"/>
                </a:cubicBezTo>
                <a:cubicBezTo>
                  <a:pt x="259" y="266"/>
                  <a:pt x="267" y="274"/>
                  <a:pt x="267" y="283"/>
                </a:cubicBezTo>
                <a:cubicBezTo>
                  <a:pt x="267" y="292"/>
                  <a:pt x="259" y="300"/>
                  <a:pt x="250" y="300"/>
                </a:cubicBezTo>
                <a:close/>
                <a:moveTo>
                  <a:pt x="200" y="183"/>
                </a:moveTo>
                <a:lnTo>
                  <a:pt x="133" y="183"/>
                </a:lnTo>
                <a:lnTo>
                  <a:pt x="133" y="33"/>
                </a:lnTo>
                <a:lnTo>
                  <a:pt x="200" y="33"/>
                </a:lnTo>
                <a:lnTo>
                  <a:pt x="200" y="183"/>
                </a:lnTo>
                <a:close/>
                <a:moveTo>
                  <a:pt x="200" y="250"/>
                </a:moveTo>
                <a:lnTo>
                  <a:pt x="120" y="250"/>
                </a:lnTo>
                <a:cubicBezTo>
                  <a:pt x="111" y="240"/>
                  <a:pt x="98" y="233"/>
                  <a:pt x="83" y="233"/>
                </a:cubicBezTo>
                <a:cubicBezTo>
                  <a:pt x="69" y="233"/>
                  <a:pt x="55" y="240"/>
                  <a:pt x="46" y="250"/>
                </a:cubicBezTo>
                <a:lnTo>
                  <a:pt x="33" y="250"/>
                </a:lnTo>
                <a:lnTo>
                  <a:pt x="33" y="216"/>
                </a:lnTo>
                <a:lnTo>
                  <a:pt x="200" y="216"/>
                </a:lnTo>
                <a:lnTo>
                  <a:pt x="200" y="250"/>
                </a:lnTo>
                <a:close/>
                <a:moveTo>
                  <a:pt x="83" y="300"/>
                </a:moveTo>
                <a:cubicBezTo>
                  <a:pt x="74" y="300"/>
                  <a:pt x="67" y="292"/>
                  <a:pt x="67" y="283"/>
                </a:cubicBezTo>
                <a:cubicBezTo>
                  <a:pt x="67" y="274"/>
                  <a:pt x="74" y="266"/>
                  <a:pt x="83" y="266"/>
                </a:cubicBezTo>
                <a:cubicBezTo>
                  <a:pt x="93" y="266"/>
                  <a:pt x="100" y="274"/>
                  <a:pt x="100" y="283"/>
                </a:cubicBezTo>
                <a:cubicBezTo>
                  <a:pt x="100" y="292"/>
                  <a:pt x="93" y="300"/>
                  <a:pt x="83" y="300"/>
                </a:cubicBezTo>
                <a:close/>
                <a:moveTo>
                  <a:pt x="33" y="33"/>
                </a:moveTo>
                <a:lnTo>
                  <a:pt x="100" y="33"/>
                </a:lnTo>
                <a:lnTo>
                  <a:pt x="100" y="183"/>
                </a:lnTo>
                <a:lnTo>
                  <a:pt x="33" y="183"/>
                </a:lnTo>
                <a:lnTo>
                  <a:pt x="33" y="33"/>
                </a:lnTo>
                <a:close/>
                <a:moveTo>
                  <a:pt x="233" y="183"/>
                </a:moveTo>
                <a:lnTo>
                  <a:pt x="233" y="0"/>
                </a:lnTo>
                <a:lnTo>
                  <a:pt x="0" y="0"/>
                </a:lnTo>
                <a:lnTo>
                  <a:pt x="0" y="283"/>
                </a:lnTo>
                <a:lnTo>
                  <a:pt x="33" y="283"/>
                </a:lnTo>
                <a:cubicBezTo>
                  <a:pt x="33" y="311"/>
                  <a:pt x="56" y="333"/>
                  <a:pt x="83" y="333"/>
                </a:cubicBezTo>
                <a:cubicBezTo>
                  <a:pt x="111" y="333"/>
                  <a:pt x="133" y="311"/>
                  <a:pt x="133" y="283"/>
                </a:cubicBezTo>
                <a:lnTo>
                  <a:pt x="200" y="283"/>
                </a:lnTo>
                <a:cubicBezTo>
                  <a:pt x="200" y="311"/>
                  <a:pt x="222" y="333"/>
                  <a:pt x="250" y="333"/>
                </a:cubicBezTo>
                <a:cubicBezTo>
                  <a:pt x="278" y="333"/>
                  <a:pt x="300" y="311"/>
                  <a:pt x="300" y="283"/>
                </a:cubicBezTo>
                <a:lnTo>
                  <a:pt x="333" y="283"/>
                </a:lnTo>
                <a:lnTo>
                  <a:pt x="333" y="183"/>
                </a:lnTo>
                <a:lnTo>
                  <a:pt x="233"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a:extLst>
              <a:ext uri="{FF2B5EF4-FFF2-40B4-BE49-F238E27FC236}">
                <a16:creationId xmlns:a16="http://schemas.microsoft.com/office/drawing/2014/main" id="{B7803D1C-A503-1D45-9F67-343C2F017E3D}"/>
              </a:ext>
            </a:extLst>
          </p:cNvPr>
          <p:cNvSpPr>
            <a:spLocks noChangeAspect="1" noEditPoints="1"/>
          </p:cNvSpPr>
          <p:nvPr/>
        </p:nvSpPr>
        <p:spPr bwMode="auto">
          <a:xfrm>
            <a:off x="8544718" y="2522537"/>
            <a:ext cx="252413" cy="254000"/>
          </a:xfrm>
          <a:custGeom>
            <a:avLst/>
            <a:gdLst>
              <a:gd name="T0" fmla="*/ 300 w 334"/>
              <a:gd name="T1" fmla="*/ 250 h 333"/>
              <a:gd name="T2" fmla="*/ 287 w 334"/>
              <a:gd name="T3" fmla="*/ 250 h 333"/>
              <a:gd name="T4" fmla="*/ 250 w 334"/>
              <a:gd name="T5" fmla="*/ 233 h 333"/>
              <a:gd name="T6" fmla="*/ 234 w 334"/>
              <a:gd name="T7" fmla="*/ 236 h 333"/>
              <a:gd name="T8" fmla="*/ 234 w 334"/>
              <a:gd name="T9" fmla="*/ 216 h 333"/>
              <a:gd name="T10" fmla="*/ 284 w 334"/>
              <a:gd name="T11" fmla="*/ 216 h 333"/>
              <a:gd name="T12" fmla="*/ 300 w 334"/>
              <a:gd name="T13" fmla="*/ 233 h 333"/>
              <a:gd name="T14" fmla="*/ 300 w 334"/>
              <a:gd name="T15" fmla="*/ 250 h 333"/>
              <a:gd name="T16" fmla="*/ 250 w 334"/>
              <a:gd name="T17" fmla="*/ 300 h 333"/>
              <a:gd name="T18" fmla="*/ 234 w 334"/>
              <a:gd name="T19" fmla="*/ 283 h 333"/>
              <a:gd name="T20" fmla="*/ 250 w 334"/>
              <a:gd name="T21" fmla="*/ 266 h 333"/>
              <a:gd name="T22" fmla="*/ 267 w 334"/>
              <a:gd name="T23" fmla="*/ 283 h 333"/>
              <a:gd name="T24" fmla="*/ 250 w 334"/>
              <a:gd name="T25" fmla="*/ 300 h 333"/>
              <a:gd name="T26" fmla="*/ 200 w 334"/>
              <a:gd name="T27" fmla="*/ 183 h 333"/>
              <a:gd name="T28" fmla="*/ 134 w 334"/>
              <a:gd name="T29" fmla="*/ 183 h 333"/>
              <a:gd name="T30" fmla="*/ 134 w 334"/>
              <a:gd name="T31" fmla="*/ 33 h 333"/>
              <a:gd name="T32" fmla="*/ 184 w 334"/>
              <a:gd name="T33" fmla="*/ 33 h 333"/>
              <a:gd name="T34" fmla="*/ 200 w 334"/>
              <a:gd name="T35" fmla="*/ 50 h 333"/>
              <a:gd name="T36" fmla="*/ 200 w 334"/>
              <a:gd name="T37" fmla="*/ 183 h 333"/>
              <a:gd name="T38" fmla="*/ 200 w 334"/>
              <a:gd name="T39" fmla="*/ 250 h 333"/>
              <a:gd name="T40" fmla="*/ 121 w 334"/>
              <a:gd name="T41" fmla="*/ 250 h 333"/>
              <a:gd name="T42" fmla="*/ 84 w 334"/>
              <a:gd name="T43" fmla="*/ 233 h 333"/>
              <a:gd name="T44" fmla="*/ 47 w 334"/>
              <a:gd name="T45" fmla="*/ 250 h 333"/>
              <a:gd name="T46" fmla="*/ 34 w 334"/>
              <a:gd name="T47" fmla="*/ 250 h 333"/>
              <a:gd name="T48" fmla="*/ 34 w 334"/>
              <a:gd name="T49" fmla="*/ 216 h 333"/>
              <a:gd name="T50" fmla="*/ 200 w 334"/>
              <a:gd name="T51" fmla="*/ 216 h 333"/>
              <a:gd name="T52" fmla="*/ 200 w 334"/>
              <a:gd name="T53" fmla="*/ 250 h 333"/>
              <a:gd name="T54" fmla="*/ 84 w 334"/>
              <a:gd name="T55" fmla="*/ 300 h 333"/>
              <a:gd name="T56" fmla="*/ 67 w 334"/>
              <a:gd name="T57" fmla="*/ 283 h 333"/>
              <a:gd name="T58" fmla="*/ 84 w 334"/>
              <a:gd name="T59" fmla="*/ 266 h 333"/>
              <a:gd name="T60" fmla="*/ 100 w 334"/>
              <a:gd name="T61" fmla="*/ 283 h 333"/>
              <a:gd name="T62" fmla="*/ 84 w 334"/>
              <a:gd name="T63" fmla="*/ 300 h 333"/>
              <a:gd name="T64" fmla="*/ 34 w 334"/>
              <a:gd name="T65" fmla="*/ 50 h 333"/>
              <a:gd name="T66" fmla="*/ 50 w 334"/>
              <a:gd name="T67" fmla="*/ 33 h 333"/>
              <a:gd name="T68" fmla="*/ 100 w 334"/>
              <a:gd name="T69" fmla="*/ 33 h 333"/>
              <a:gd name="T70" fmla="*/ 100 w 334"/>
              <a:gd name="T71" fmla="*/ 183 h 333"/>
              <a:gd name="T72" fmla="*/ 34 w 334"/>
              <a:gd name="T73" fmla="*/ 183 h 333"/>
              <a:gd name="T74" fmla="*/ 34 w 334"/>
              <a:gd name="T75" fmla="*/ 50 h 333"/>
              <a:gd name="T76" fmla="*/ 300 w 334"/>
              <a:gd name="T77" fmla="*/ 183 h 333"/>
              <a:gd name="T78" fmla="*/ 234 w 334"/>
              <a:gd name="T79" fmla="*/ 183 h 333"/>
              <a:gd name="T80" fmla="*/ 234 w 334"/>
              <a:gd name="T81" fmla="*/ 33 h 333"/>
              <a:gd name="T82" fmla="*/ 200 w 334"/>
              <a:gd name="T83" fmla="*/ 0 h 333"/>
              <a:gd name="T84" fmla="*/ 34 w 334"/>
              <a:gd name="T85" fmla="*/ 0 h 333"/>
              <a:gd name="T86" fmla="*/ 0 w 334"/>
              <a:gd name="T87" fmla="*/ 33 h 333"/>
              <a:gd name="T88" fmla="*/ 0 w 334"/>
              <a:gd name="T89" fmla="*/ 250 h 333"/>
              <a:gd name="T90" fmla="*/ 34 w 334"/>
              <a:gd name="T91" fmla="*/ 283 h 333"/>
              <a:gd name="T92" fmla="*/ 84 w 334"/>
              <a:gd name="T93" fmla="*/ 333 h 333"/>
              <a:gd name="T94" fmla="*/ 134 w 334"/>
              <a:gd name="T95" fmla="*/ 283 h 333"/>
              <a:gd name="T96" fmla="*/ 200 w 334"/>
              <a:gd name="T97" fmla="*/ 283 h 333"/>
              <a:gd name="T98" fmla="*/ 250 w 334"/>
              <a:gd name="T99" fmla="*/ 333 h 333"/>
              <a:gd name="T100" fmla="*/ 300 w 334"/>
              <a:gd name="T101" fmla="*/ 283 h 333"/>
              <a:gd name="T102" fmla="*/ 334 w 334"/>
              <a:gd name="T103" fmla="*/ 250 h 333"/>
              <a:gd name="T104" fmla="*/ 334 w 334"/>
              <a:gd name="T105" fmla="*/ 216 h 333"/>
              <a:gd name="T106" fmla="*/ 300 w 334"/>
              <a:gd name="T107"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4" h="333">
                <a:moveTo>
                  <a:pt x="300" y="250"/>
                </a:moveTo>
                <a:lnTo>
                  <a:pt x="287" y="250"/>
                </a:lnTo>
                <a:cubicBezTo>
                  <a:pt x="278" y="233"/>
                  <a:pt x="265" y="233"/>
                  <a:pt x="250" y="233"/>
                </a:cubicBezTo>
                <a:cubicBezTo>
                  <a:pt x="244" y="233"/>
                  <a:pt x="239" y="234"/>
                  <a:pt x="234" y="236"/>
                </a:cubicBezTo>
                <a:lnTo>
                  <a:pt x="234" y="216"/>
                </a:lnTo>
                <a:lnTo>
                  <a:pt x="284" y="216"/>
                </a:lnTo>
                <a:cubicBezTo>
                  <a:pt x="293" y="216"/>
                  <a:pt x="300" y="224"/>
                  <a:pt x="300" y="233"/>
                </a:cubicBezTo>
                <a:lnTo>
                  <a:pt x="300" y="250"/>
                </a:lnTo>
                <a:close/>
                <a:moveTo>
                  <a:pt x="250" y="300"/>
                </a:moveTo>
                <a:cubicBezTo>
                  <a:pt x="241" y="300"/>
                  <a:pt x="234" y="292"/>
                  <a:pt x="234" y="283"/>
                </a:cubicBezTo>
                <a:cubicBezTo>
                  <a:pt x="234" y="274"/>
                  <a:pt x="241" y="266"/>
                  <a:pt x="250" y="266"/>
                </a:cubicBezTo>
                <a:cubicBezTo>
                  <a:pt x="260" y="266"/>
                  <a:pt x="267" y="274"/>
                  <a:pt x="267" y="283"/>
                </a:cubicBezTo>
                <a:cubicBezTo>
                  <a:pt x="267" y="292"/>
                  <a:pt x="260" y="300"/>
                  <a:pt x="250" y="300"/>
                </a:cubicBezTo>
                <a:close/>
                <a:moveTo>
                  <a:pt x="200" y="183"/>
                </a:moveTo>
                <a:lnTo>
                  <a:pt x="134" y="183"/>
                </a:lnTo>
                <a:lnTo>
                  <a:pt x="134" y="33"/>
                </a:lnTo>
                <a:lnTo>
                  <a:pt x="184" y="33"/>
                </a:lnTo>
                <a:cubicBezTo>
                  <a:pt x="193" y="33"/>
                  <a:pt x="200" y="40"/>
                  <a:pt x="200" y="50"/>
                </a:cubicBezTo>
                <a:lnTo>
                  <a:pt x="200" y="183"/>
                </a:lnTo>
                <a:close/>
                <a:moveTo>
                  <a:pt x="200" y="250"/>
                </a:moveTo>
                <a:lnTo>
                  <a:pt x="121" y="250"/>
                </a:lnTo>
                <a:cubicBezTo>
                  <a:pt x="112" y="233"/>
                  <a:pt x="98" y="233"/>
                  <a:pt x="84" y="233"/>
                </a:cubicBezTo>
                <a:cubicBezTo>
                  <a:pt x="69" y="233"/>
                  <a:pt x="56" y="233"/>
                  <a:pt x="47" y="250"/>
                </a:cubicBezTo>
                <a:lnTo>
                  <a:pt x="34" y="250"/>
                </a:lnTo>
                <a:lnTo>
                  <a:pt x="34" y="216"/>
                </a:lnTo>
                <a:lnTo>
                  <a:pt x="200" y="216"/>
                </a:lnTo>
                <a:lnTo>
                  <a:pt x="200" y="250"/>
                </a:lnTo>
                <a:close/>
                <a:moveTo>
                  <a:pt x="84" y="300"/>
                </a:moveTo>
                <a:cubicBezTo>
                  <a:pt x="74" y="300"/>
                  <a:pt x="67" y="292"/>
                  <a:pt x="67" y="283"/>
                </a:cubicBezTo>
                <a:cubicBezTo>
                  <a:pt x="67" y="274"/>
                  <a:pt x="74" y="266"/>
                  <a:pt x="84" y="266"/>
                </a:cubicBezTo>
                <a:cubicBezTo>
                  <a:pt x="93" y="266"/>
                  <a:pt x="100" y="274"/>
                  <a:pt x="100" y="283"/>
                </a:cubicBezTo>
                <a:cubicBezTo>
                  <a:pt x="100" y="292"/>
                  <a:pt x="93" y="300"/>
                  <a:pt x="84" y="300"/>
                </a:cubicBezTo>
                <a:close/>
                <a:moveTo>
                  <a:pt x="34" y="50"/>
                </a:moveTo>
                <a:cubicBezTo>
                  <a:pt x="34" y="40"/>
                  <a:pt x="41" y="33"/>
                  <a:pt x="50" y="33"/>
                </a:cubicBezTo>
                <a:lnTo>
                  <a:pt x="100" y="33"/>
                </a:lnTo>
                <a:lnTo>
                  <a:pt x="100" y="183"/>
                </a:lnTo>
                <a:lnTo>
                  <a:pt x="34" y="183"/>
                </a:lnTo>
                <a:lnTo>
                  <a:pt x="34" y="50"/>
                </a:lnTo>
                <a:close/>
                <a:moveTo>
                  <a:pt x="300" y="183"/>
                </a:moveTo>
                <a:lnTo>
                  <a:pt x="234" y="183"/>
                </a:lnTo>
                <a:lnTo>
                  <a:pt x="234" y="33"/>
                </a:lnTo>
                <a:cubicBezTo>
                  <a:pt x="234" y="15"/>
                  <a:pt x="219" y="0"/>
                  <a:pt x="200" y="0"/>
                </a:cubicBezTo>
                <a:lnTo>
                  <a:pt x="34" y="0"/>
                </a:lnTo>
                <a:cubicBezTo>
                  <a:pt x="15" y="0"/>
                  <a:pt x="0" y="15"/>
                  <a:pt x="0" y="33"/>
                </a:cubicBezTo>
                <a:lnTo>
                  <a:pt x="0" y="250"/>
                </a:lnTo>
                <a:cubicBezTo>
                  <a:pt x="0" y="268"/>
                  <a:pt x="15" y="283"/>
                  <a:pt x="34" y="283"/>
                </a:cubicBezTo>
                <a:cubicBezTo>
                  <a:pt x="34" y="311"/>
                  <a:pt x="56" y="333"/>
                  <a:pt x="84" y="333"/>
                </a:cubicBezTo>
                <a:cubicBezTo>
                  <a:pt x="111" y="333"/>
                  <a:pt x="134" y="316"/>
                  <a:pt x="134" y="283"/>
                </a:cubicBezTo>
                <a:lnTo>
                  <a:pt x="200" y="283"/>
                </a:lnTo>
                <a:cubicBezTo>
                  <a:pt x="200" y="316"/>
                  <a:pt x="223" y="333"/>
                  <a:pt x="250" y="333"/>
                </a:cubicBezTo>
                <a:cubicBezTo>
                  <a:pt x="278" y="333"/>
                  <a:pt x="300" y="311"/>
                  <a:pt x="300" y="283"/>
                </a:cubicBezTo>
                <a:cubicBezTo>
                  <a:pt x="319" y="283"/>
                  <a:pt x="334" y="268"/>
                  <a:pt x="334" y="250"/>
                </a:cubicBezTo>
                <a:lnTo>
                  <a:pt x="334" y="216"/>
                </a:lnTo>
                <a:cubicBezTo>
                  <a:pt x="334" y="198"/>
                  <a:pt x="319" y="183"/>
                  <a:pt x="300"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a:extLst>
              <a:ext uri="{FF2B5EF4-FFF2-40B4-BE49-F238E27FC236}">
                <a16:creationId xmlns:a16="http://schemas.microsoft.com/office/drawing/2014/main" id="{232091B9-4203-E047-9F4B-2E8107AC475E}"/>
              </a:ext>
            </a:extLst>
          </p:cNvPr>
          <p:cNvSpPr>
            <a:spLocks noChangeAspect="1" noEditPoints="1"/>
          </p:cNvSpPr>
          <p:nvPr/>
        </p:nvSpPr>
        <p:spPr bwMode="auto">
          <a:xfrm>
            <a:off x="8043068" y="2522537"/>
            <a:ext cx="250825" cy="254000"/>
          </a:xfrm>
          <a:custGeom>
            <a:avLst/>
            <a:gdLst>
              <a:gd name="T0" fmla="*/ 300 w 333"/>
              <a:gd name="T1" fmla="*/ 250 h 333"/>
              <a:gd name="T2" fmla="*/ 284 w 333"/>
              <a:gd name="T3" fmla="*/ 250 h 333"/>
              <a:gd name="T4" fmla="*/ 248 w 333"/>
              <a:gd name="T5" fmla="*/ 233 h 333"/>
              <a:gd name="T6" fmla="*/ 233 w 333"/>
              <a:gd name="T7" fmla="*/ 236 h 333"/>
              <a:gd name="T8" fmla="*/ 233 w 333"/>
              <a:gd name="T9" fmla="*/ 216 h 333"/>
              <a:gd name="T10" fmla="*/ 280 w 333"/>
              <a:gd name="T11" fmla="*/ 216 h 333"/>
              <a:gd name="T12" fmla="*/ 300 w 333"/>
              <a:gd name="T13" fmla="*/ 233 h 333"/>
              <a:gd name="T14" fmla="*/ 300 w 333"/>
              <a:gd name="T15" fmla="*/ 250 h 333"/>
              <a:gd name="T16" fmla="*/ 247 w 333"/>
              <a:gd name="T17" fmla="*/ 300 h 333"/>
              <a:gd name="T18" fmla="*/ 230 w 333"/>
              <a:gd name="T19" fmla="*/ 283 h 333"/>
              <a:gd name="T20" fmla="*/ 247 w 333"/>
              <a:gd name="T21" fmla="*/ 266 h 333"/>
              <a:gd name="T22" fmla="*/ 263 w 333"/>
              <a:gd name="T23" fmla="*/ 283 h 333"/>
              <a:gd name="T24" fmla="*/ 247 w 333"/>
              <a:gd name="T25" fmla="*/ 300 h 333"/>
              <a:gd name="T26" fmla="*/ 200 w 333"/>
              <a:gd name="T27" fmla="*/ 183 h 333"/>
              <a:gd name="T28" fmla="*/ 133 w 333"/>
              <a:gd name="T29" fmla="*/ 183 h 333"/>
              <a:gd name="T30" fmla="*/ 133 w 333"/>
              <a:gd name="T31" fmla="*/ 33 h 333"/>
              <a:gd name="T32" fmla="*/ 180 w 333"/>
              <a:gd name="T33" fmla="*/ 33 h 333"/>
              <a:gd name="T34" fmla="*/ 200 w 333"/>
              <a:gd name="T35" fmla="*/ 50 h 333"/>
              <a:gd name="T36" fmla="*/ 200 w 333"/>
              <a:gd name="T37" fmla="*/ 183 h 333"/>
              <a:gd name="T38" fmla="*/ 200 w 333"/>
              <a:gd name="T39" fmla="*/ 250 h 333"/>
              <a:gd name="T40" fmla="*/ 133 w 333"/>
              <a:gd name="T41" fmla="*/ 250 h 333"/>
              <a:gd name="T42" fmla="*/ 133 w 333"/>
              <a:gd name="T43" fmla="*/ 216 h 333"/>
              <a:gd name="T44" fmla="*/ 200 w 333"/>
              <a:gd name="T45" fmla="*/ 216 h 333"/>
              <a:gd name="T46" fmla="*/ 200 w 333"/>
              <a:gd name="T47" fmla="*/ 250 h 333"/>
              <a:gd name="T48" fmla="*/ 80 w 333"/>
              <a:gd name="T49" fmla="*/ 300 h 333"/>
              <a:gd name="T50" fmla="*/ 63 w 333"/>
              <a:gd name="T51" fmla="*/ 283 h 333"/>
              <a:gd name="T52" fmla="*/ 80 w 333"/>
              <a:gd name="T53" fmla="*/ 266 h 333"/>
              <a:gd name="T54" fmla="*/ 97 w 333"/>
              <a:gd name="T55" fmla="*/ 283 h 333"/>
              <a:gd name="T56" fmla="*/ 80 w 333"/>
              <a:gd name="T57" fmla="*/ 300 h 333"/>
              <a:gd name="T58" fmla="*/ 43 w 333"/>
              <a:gd name="T59" fmla="*/ 250 h 333"/>
              <a:gd name="T60" fmla="*/ 33 w 333"/>
              <a:gd name="T61" fmla="*/ 250 h 333"/>
              <a:gd name="T62" fmla="*/ 33 w 333"/>
              <a:gd name="T63" fmla="*/ 216 h 333"/>
              <a:gd name="T64" fmla="*/ 100 w 333"/>
              <a:gd name="T65" fmla="*/ 216 h 333"/>
              <a:gd name="T66" fmla="*/ 100 w 333"/>
              <a:gd name="T67" fmla="*/ 236 h 333"/>
              <a:gd name="T68" fmla="*/ 82 w 333"/>
              <a:gd name="T69" fmla="*/ 233 h 333"/>
              <a:gd name="T70" fmla="*/ 43 w 333"/>
              <a:gd name="T71" fmla="*/ 250 h 333"/>
              <a:gd name="T72" fmla="*/ 33 w 333"/>
              <a:gd name="T73" fmla="*/ 50 h 333"/>
              <a:gd name="T74" fmla="*/ 47 w 333"/>
              <a:gd name="T75" fmla="*/ 33 h 333"/>
              <a:gd name="T76" fmla="*/ 100 w 333"/>
              <a:gd name="T77" fmla="*/ 33 h 333"/>
              <a:gd name="T78" fmla="*/ 100 w 333"/>
              <a:gd name="T79" fmla="*/ 183 h 333"/>
              <a:gd name="T80" fmla="*/ 33 w 333"/>
              <a:gd name="T81" fmla="*/ 183 h 333"/>
              <a:gd name="T82" fmla="*/ 33 w 333"/>
              <a:gd name="T83" fmla="*/ 50 h 333"/>
              <a:gd name="T84" fmla="*/ 297 w 333"/>
              <a:gd name="T85" fmla="*/ 183 h 333"/>
              <a:gd name="T86" fmla="*/ 233 w 333"/>
              <a:gd name="T87" fmla="*/ 183 h 333"/>
              <a:gd name="T88" fmla="*/ 233 w 333"/>
              <a:gd name="T89" fmla="*/ 33 h 333"/>
              <a:gd name="T90" fmla="*/ 197 w 333"/>
              <a:gd name="T91" fmla="*/ 0 h 333"/>
              <a:gd name="T92" fmla="*/ 30 w 333"/>
              <a:gd name="T93" fmla="*/ 0 h 333"/>
              <a:gd name="T94" fmla="*/ 0 w 333"/>
              <a:gd name="T95" fmla="*/ 33 h 333"/>
              <a:gd name="T96" fmla="*/ 0 w 333"/>
              <a:gd name="T97" fmla="*/ 250 h 333"/>
              <a:gd name="T98" fmla="*/ 32 w 333"/>
              <a:gd name="T99" fmla="*/ 283 h 333"/>
              <a:gd name="T100" fmla="*/ 81 w 333"/>
              <a:gd name="T101" fmla="*/ 333 h 333"/>
              <a:gd name="T102" fmla="*/ 130 w 333"/>
              <a:gd name="T103" fmla="*/ 283 h 333"/>
              <a:gd name="T104" fmla="*/ 197 w 333"/>
              <a:gd name="T105" fmla="*/ 283 h 333"/>
              <a:gd name="T106" fmla="*/ 247 w 333"/>
              <a:gd name="T107" fmla="*/ 333 h 333"/>
              <a:gd name="T108" fmla="*/ 298 w 333"/>
              <a:gd name="T109" fmla="*/ 283 h 333"/>
              <a:gd name="T110" fmla="*/ 333 w 333"/>
              <a:gd name="T111" fmla="*/ 250 h 333"/>
              <a:gd name="T112" fmla="*/ 333 w 333"/>
              <a:gd name="T113" fmla="*/ 216 h 333"/>
              <a:gd name="T114" fmla="*/ 297 w 333"/>
              <a:gd name="T115"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3">
                <a:moveTo>
                  <a:pt x="300" y="250"/>
                </a:moveTo>
                <a:lnTo>
                  <a:pt x="284" y="250"/>
                </a:lnTo>
                <a:cubicBezTo>
                  <a:pt x="275" y="240"/>
                  <a:pt x="263" y="233"/>
                  <a:pt x="248" y="233"/>
                </a:cubicBezTo>
                <a:cubicBezTo>
                  <a:pt x="242" y="233"/>
                  <a:pt x="233" y="234"/>
                  <a:pt x="233" y="236"/>
                </a:cubicBezTo>
                <a:lnTo>
                  <a:pt x="233" y="216"/>
                </a:lnTo>
                <a:lnTo>
                  <a:pt x="280" y="216"/>
                </a:lnTo>
                <a:cubicBezTo>
                  <a:pt x="289" y="216"/>
                  <a:pt x="300" y="224"/>
                  <a:pt x="300" y="233"/>
                </a:cubicBezTo>
                <a:lnTo>
                  <a:pt x="300" y="250"/>
                </a:lnTo>
                <a:close/>
                <a:moveTo>
                  <a:pt x="247" y="300"/>
                </a:moveTo>
                <a:cubicBezTo>
                  <a:pt x="238" y="300"/>
                  <a:pt x="230" y="292"/>
                  <a:pt x="230" y="283"/>
                </a:cubicBezTo>
                <a:cubicBezTo>
                  <a:pt x="230" y="274"/>
                  <a:pt x="238" y="266"/>
                  <a:pt x="247" y="266"/>
                </a:cubicBezTo>
                <a:cubicBezTo>
                  <a:pt x="256" y="266"/>
                  <a:pt x="263" y="274"/>
                  <a:pt x="263" y="283"/>
                </a:cubicBezTo>
                <a:cubicBezTo>
                  <a:pt x="263" y="292"/>
                  <a:pt x="256" y="300"/>
                  <a:pt x="247" y="300"/>
                </a:cubicBezTo>
                <a:close/>
                <a:moveTo>
                  <a:pt x="200" y="183"/>
                </a:moveTo>
                <a:lnTo>
                  <a:pt x="133" y="183"/>
                </a:lnTo>
                <a:lnTo>
                  <a:pt x="133" y="33"/>
                </a:lnTo>
                <a:lnTo>
                  <a:pt x="180" y="33"/>
                </a:lnTo>
                <a:cubicBezTo>
                  <a:pt x="189" y="33"/>
                  <a:pt x="200" y="40"/>
                  <a:pt x="200" y="50"/>
                </a:cubicBezTo>
                <a:lnTo>
                  <a:pt x="200" y="183"/>
                </a:lnTo>
                <a:close/>
                <a:moveTo>
                  <a:pt x="200" y="250"/>
                </a:moveTo>
                <a:lnTo>
                  <a:pt x="133" y="250"/>
                </a:lnTo>
                <a:lnTo>
                  <a:pt x="133" y="216"/>
                </a:lnTo>
                <a:lnTo>
                  <a:pt x="200" y="216"/>
                </a:lnTo>
                <a:lnTo>
                  <a:pt x="200" y="250"/>
                </a:lnTo>
                <a:close/>
                <a:moveTo>
                  <a:pt x="80" y="300"/>
                </a:moveTo>
                <a:cubicBezTo>
                  <a:pt x="71" y="300"/>
                  <a:pt x="63" y="292"/>
                  <a:pt x="63" y="283"/>
                </a:cubicBezTo>
                <a:cubicBezTo>
                  <a:pt x="63" y="274"/>
                  <a:pt x="71" y="266"/>
                  <a:pt x="80" y="266"/>
                </a:cubicBezTo>
                <a:cubicBezTo>
                  <a:pt x="89" y="266"/>
                  <a:pt x="97" y="274"/>
                  <a:pt x="97" y="283"/>
                </a:cubicBezTo>
                <a:cubicBezTo>
                  <a:pt x="97" y="292"/>
                  <a:pt x="89" y="300"/>
                  <a:pt x="80" y="300"/>
                </a:cubicBezTo>
                <a:close/>
                <a:moveTo>
                  <a:pt x="43" y="250"/>
                </a:moveTo>
                <a:lnTo>
                  <a:pt x="33" y="250"/>
                </a:lnTo>
                <a:lnTo>
                  <a:pt x="33" y="216"/>
                </a:lnTo>
                <a:lnTo>
                  <a:pt x="100" y="216"/>
                </a:lnTo>
                <a:lnTo>
                  <a:pt x="100" y="236"/>
                </a:lnTo>
                <a:cubicBezTo>
                  <a:pt x="100" y="234"/>
                  <a:pt x="87" y="233"/>
                  <a:pt x="82" y="233"/>
                </a:cubicBezTo>
                <a:cubicBezTo>
                  <a:pt x="67" y="233"/>
                  <a:pt x="52" y="240"/>
                  <a:pt x="43" y="250"/>
                </a:cubicBezTo>
                <a:close/>
                <a:moveTo>
                  <a:pt x="33" y="50"/>
                </a:moveTo>
                <a:cubicBezTo>
                  <a:pt x="33" y="40"/>
                  <a:pt x="38" y="33"/>
                  <a:pt x="47" y="33"/>
                </a:cubicBezTo>
                <a:lnTo>
                  <a:pt x="100" y="33"/>
                </a:lnTo>
                <a:lnTo>
                  <a:pt x="100" y="183"/>
                </a:lnTo>
                <a:lnTo>
                  <a:pt x="33" y="183"/>
                </a:lnTo>
                <a:lnTo>
                  <a:pt x="33" y="50"/>
                </a:lnTo>
                <a:close/>
                <a:moveTo>
                  <a:pt x="297" y="183"/>
                </a:moveTo>
                <a:lnTo>
                  <a:pt x="233" y="183"/>
                </a:lnTo>
                <a:lnTo>
                  <a:pt x="233" y="33"/>
                </a:lnTo>
                <a:cubicBezTo>
                  <a:pt x="233" y="15"/>
                  <a:pt x="215" y="0"/>
                  <a:pt x="197" y="0"/>
                </a:cubicBezTo>
                <a:lnTo>
                  <a:pt x="30" y="0"/>
                </a:lnTo>
                <a:cubicBezTo>
                  <a:pt x="12" y="0"/>
                  <a:pt x="0" y="15"/>
                  <a:pt x="0" y="33"/>
                </a:cubicBezTo>
                <a:lnTo>
                  <a:pt x="0" y="250"/>
                </a:lnTo>
                <a:cubicBezTo>
                  <a:pt x="0" y="268"/>
                  <a:pt x="13" y="283"/>
                  <a:pt x="32" y="283"/>
                </a:cubicBezTo>
                <a:cubicBezTo>
                  <a:pt x="32" y="311"/>
                  <a:pt x="53" y="333"/>
                  <a:pt x="81" y="333"/>
                </a:cubicBezTo>
                <a:cubicBezTo>
                  <a:pt x="108" y="333"/>
                  <a:pt x="130" y="311"/>
                  <a:pt x="130" y="283"/>
                </a:cubicBezTo>
                <a:lnTo>
                  <a:pt x="197" y="283"/>
                </a:lnTo>
                <a:cubicBezTo>
                  <a:pt x="197" y="311"/>
                  <a:pt x="219" y="333"/>
                  <a:pt x="247" y="333"/>
                </a:cubicBezTo>
                <a:cubicBezTo>
                  <a:pt x="274" y="333"/>
                  <a:pt x="298" y="311"/>
                  <a:pt x="298" y="283"/>
                </a:cubicBezTo>
                <a:cubicBezTo>
                  <a:pt x="317" y="283"/>
                  <a:pt x="333" y="268"/>
                  <a:pt x="333" y="250"/>
                </a:cubicBezTo>
                <a:lnTo>
                  <a:pt x="333" y="216"/>
                </a:lnTo>
                <a:cubicBezTo>
                  <a:pt x="333" y="198"/>
                  <a:pt x="315" y="183"/>
                  <a:pt x="297"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a:extLst>
              <a:ext uri="{FF2B5EF4-FFF2-40B4-BE49-F238E27FC236}">
                <a16:creationId xmlns:a16="http://schemas.microsoft.com/office/drawing/2014/main" id="{0B10975F-C832-7C4D-B526-D0F867F765F0}"/>
              </a:ext>
            </a:extLst>
          </p:cNvPr>
          <p:cNvSpPr>
            <a:spLocks noChangeAspect="1" noEditPoints="1"/>
          </p:cNvSpPr>
          <p:nvPr/>
        </p:nvSpPr>
        <p:spPr bwMode="auto">
          <a:xfrm>
            <a:off x="7539830" y="2522537"/>
            <a:ext cx="250825" cy="203200"/>
          </a:xfrm>
          <a:custGeom>
            <a:avLst/>
            <a:gdLst>
              <a:gd name="T0" fmla="*/ 300 w 333"/>
              <a:gd name="T1" fmla="*/ 183 h 266"/>
              <a:gd name="T2" fmla="*/ 290 w 333"/>
              <a:gd name="T3" fmla="*/ 183 h 266"/>
              <a:gd name="T4" fmla="*/ 252 w 333"/>
              <a:gd name="T5" fmla="*/ 166 h 266"/>
              <a:gd name="T6" fmla="*/ 233 w 333"/>
              <a:gd name="T7" fmla="*/ 169 h 266"/>
              <a:gd name="T8" fmla="*/ 233 w 333"/>
              <a:gd name="T9" fmla="*/ 150 h 266"/>
              <a:gd name="T10" fmla="*/ 300 w 333"/>
              <a:gd name="T11" fmla="*/ 150 h 266"/>
              <a:gd name="T12" fmla="*/ 300 w 333"/>
              <a:gd name="T13" fmla="*/ 183 h 266"/>
              <a:gd name="T14" fmla="*/ 253 w 333"/>
              <a:gd name="T15" fmla="*/ 233 h 266"/>
              <a:gd name="T16" fmla="*/ 237 w 333"/>
              <a:gd name="T17" fmla="*/ 216 h 266"/>
              <a:gd name="T18" fmla="*/ 253 w 333"/>
              <a:gd name="T19" fmla="*/ 200 h 266"/>
              <a:gd name="T20" fmla="*/ 270 w 333"/>
              <a:gd name="T21" fmla="*/ 216 h 266"/>
              <a:gd name="T22" fmla="*/ 253 w 333"/>
              <a:gd name="T23" fmla="*/ 233 h 266"/>
              <a:gd name="T24" fmla="*/ 200 w 333"/>
              <a:gd name="T25" fmla="*/ 116 h 266"/>
              <a:gd name="T26" fmla="*/ 33 w 333"/>
              <a:gd name="T27" fmla="*/ 116 h 266"/>
              <a:gd name="T28" fmla="*/ 33 w 333"/>
              <a:gd name="T29" fmla="*/ 33 h 266"/>
              <a:gd name="T30" fmla="*/ 200 w 333"/>
              <a:gd name="T31" fmla="*/ 33 h 266"/>
              <a:gd name="T32" fmla="*/ 200 w 333"/>
              <a:gd name="T33" fmla="*/ 116 h 266"/>
              <a:gd name="T34" fmla="*/ 200 w 333"/>
              <a:gd name="T35" fmla="*/ 183 h 266"/>
              <a:gd name="T36" fmla="*/ 124 w 333"/>
              <a:gd name="T37" fmla="*/ 183 h 266"/>
              <a:gd name="T38" fmla="*/ 87 w 333"/>
              <a:gd name="T39" fmla="*/ 166 h 266"/>
              <a:gd name="T40" fmla="*/ 50 w 333"/>
              <a:gd name="T41" fmla="*/ 183 h 266"/>
              <a:gd name="T42" fmla="*/ 33 w 333"/>
              <a:gd name="T43" fmla="*/ 183 h 266"/>
              <a:gd name="T44" fmla="*/ 33 w 333"/>
              <a:gd name="T45" fmla="*/ 150 h 266"/>
              <a:gd name="T46" fmla="*/ 200 w 333"/>
              <a:gd name="T47" fmla="*/ 150 h 266"/>
              <a:gd name="T48" fmla="*/ 200 w 333"/>
              <a:gd name="T49" fmla="*/ 183 h 266"/>
              <a:gd name="T50" fmla="*/ 87 w 333"/>
              <a:gd name="T51" fmla="*/ 233 h 266"/>
              <a:gd name="T52" fmla="*/ 70 w 333"/>
              <a:gd name="T53" fmla="*/ 216 h 266"/>
              <a:gd name="T54" fmla="*/ 87 w 333"/>
              <a:gd name="T55" fmla="*/ 200 h 266"/>
              <a:gd name="T56" fmla="*/ 103 w 333"/>
              <a:gd name="T57" fmla="*/ 216 h 266"/>
              <a:gd name="T58" fmla="*/ 87 w 333"/>
              <a:gd name="T59" fmla="*/ 233 h 266"/>
              <a:gd name="T60" fmla="*/ 233 w 333"/>
              <a:gd name="T61" fmla="*/ 116 h 266"/>
              <a:gd name="T62" fmla="*/ 233 w 333"/>
              <a:gd name="T63" fmla="*/ 0 h 266"/>
              <a:gd name="T64" fmla="*/ 0 w 333"/>
              <a:gd name="T65" fmla="*/ 0 h 266"/>
              <a:gd name="T66" fmla="*/ 0 w 333"/>
              <a:gd name="T67" fmla="*/ 216 h 266"/>
              <a:gd name="T68" fmla="*/ 37 w 333"/>
              <a:gd name="T69" fmla="*/ 216 h 266"/>
              <a:gd name="T70" fmla="*/ 87 w 333"/>
              <a:gd name="T71" fmla="*/ 266 h 266"/>
              <a:gd name="T72" fmla="*/ 137 w 333"/>
              <a:gd name="T73" fmla="*/ 216 h 266"/>
              <a:gd name="T74" fmla="*/ 203 w 333"/>
              <a:gd name="T75" fmla="*/ 216 h 266"/>
              <a:gd name="T76" fmla="*/ 253 w 333"/>
              <a:gd name="T77" fmla="*/ 266 h 266"/>
              <a:gd name="T78" fmla="*/ 303 w 333"/>
              <a:gd name="T79" fmla="*/ 216 h 266"/>
              <a:gd name="T80" fmla="*/ 333 w 333"/>
              <a:gd name="T81" fmla="*/ 216 h 266"/>
              <a:gd name="T82" fmla="*/ 333 w 333"/>
              <a:gd name="T83" fmla="*/ 116 h 266"/>
              <a:gd name="T84" fmla="*/ 233 w 333"/>
              <a:gd name="T85" fmla="*/ 11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266">
                <a:moveTo>
                  <a:pt x="300" y="183"/>
                </a:moveTo>
                <a:lnTo>
                  <a:pt x="290" y="183"/>
                </a:lnTo>
                <a:cubicBezTo>
                  <a:pt x="281" y="173"/>
                  <a:pt x="266" y="166"/>
                  <a:pt x="252" y="166"/>
                </a:cubicBezTo>
                <a:cubicBezTo>
                  <a:pt x="246" y="166"/>
                  <a:pt x="233" y="168"/>
                  <a:pt x="233" y="169"/>
                </a:cubicBezTo>
                <a:lnTo>
                  <a:pt x="233" y="150"/>
                </a:lnTo>
                <a:lnTo>
                  <a:pt x="300" y="150"/>
                </a:lnTo>
                <a:lnTo>
                  <a:pt x="300" y="183"/>
                </a:lnTo>
                <a:close/>
                <a:moveTo>
                  <a:pt x="253" y="233"/>
                </a:moveTo>
                <a:cubicBezTo>
                  <a:pt x="244" y="233"/>
                  <a:pt x="237" y="226"/>
                  <a:pt x="237" y="216"/>
                </a:cubicBezTo>
                <a:cubicBezTo>
                  <a:pt x="237" y="207"/>
                  <a:pt x="244" y="200"/>
                  <a:pt x="253" y="200"/>
                </a:cubicBezTo>
                <a:cubicBezTo>
                  <a:pt x="262" y="200"/>
                  <a:pt x="270" y="207"/>
                  <a:pt x="270" y="216"/>
                </a:cubicBezTo>
                <a:cubicBezTo>
                  <a:pt x="270" y="226"/>
                  <a:pt x="262" y="233"/>
                  <a:pt x="253" y="233"/>
                </a:cubicBezTo>
                <a:close/>
                <a:moveTo>
                  <a:pt x="200" y="116"/>
                </a:moveTo>
                <a:lnTo>
                  <a:pt x="33" y="116"/>
                </a:lnTo>
                <a:lnTo>
                  <a:pt x="33" y="33"/>
                </a:lnTo>
                <a:lnTo>
                  <a:pt x="200" y="33"/>
                </a:lnTo>
                <a:lnTo>
                  <a:pt x="200" y="116"/>
                </a:lnTo>
                <a:close/>
                <a:moveTo>
                  <a:pt x="200" y="183"/>
                </a:moveTo>
                <a:lnTo>
                  <a:pt x="124" y="183"/>
                </a:lnTo>
                <a:cubicBezTo>
                  <a:pt x="114" y="173"/>
                  <a:pt x="101" y="166"/>
                  <a:pt x="87" y="166"/>
                </a:cubicBezTo>
                <a:cubicBezTo>
                  <a:pt x="72" y="166"/>
                  <a:pt x="59" y="173"/>
                  <a:pt x="50" y="183"/>
                </a:cubicBezTo>
                <a:lnTo>
                  <a:pt x="33" y="183"/>
                </a:lnTo>
                <a:lnTo>
                  <a:pt x="33" y="150"/>
                </a:lnTo>
                <a:lnTo>
                  <a:pt x="200" y="150"/>
                </a:lnTo>
                <a:lnTo>
                  <a:pt x="200" y="183"/>
                </a:lnTo>
                <a:close/>
                <a:moveTo>
                  <a:pt x="87" y="233"/>
                </a:moveTo>
                <a:cubicBezTo>
                  <a:pt x="77" y="233"/>
                  <a:pt x="70" y="226"/>
                  <a:pt x="70" y="216"/>
                </a:cubicBezTo>
                <a:cubicBezTo>
                  <a:pt x="70" y="207"/>
                  <a:pt x="77" y="200"/>
                  <a:pt x="87" y="200"/>
                </a:cubicBezTo>
                <a:cubicBezTo>
                  <a:pt x="96" y="200"/>
                  <a:pt x="103" y="207"/>
                  <a:pt x="103" y="216"/>
                </a:cubicBezTo>
                <a:cubicBezTo>
                  <a:pt x="103" y="226"/>
                  <a:pt x="96" y="233"/>
                  <a:pt x="87" y="233"/>
                </a:cubicBezTo>
                <a:close/>
                <a:moveTo>
                  <a:pt x="233" y="116"/>
                </a:moveTo>
                <a:lnTo>
                  <a:pt x="233" y="0"/>
                </a:lnTo>
                <a:lnTo>
                  <a:pt x="0" y="0"/>
                </a:lnTo>
                <a:lnTo>
                  <a:pt x="0" y="216"/>
                </a:lnTo>
                <a:lnTo>
                  <a:pt x="37" y="216"/>
                </a:lnTo>
                <a:cubicBezTo>
                  <a:pt x="37" y="244"/>
                  <a:pt x="59" y="266"/>
                  <a:pt x="87" y="266"/>
                </a:cubicBezTo>
                <a:cubicBezTo>
                  <a:pt x="114" y="266"/>
                  <a:pt x="137" y="244"/>
                  <a:pt x="137" y="216"/>
                </a:cubicBezTo>
                <a:lnTo>
                  <a:pt x="203" y="216"/>
                </a:lnTo>
                <a:cubicBezTo>
                  <a:pt x="203" y="244"/>
                  <a:pt x="226" y="266"/>
                  <a:pt x="253" y="266"/>
                </a:cubicBezTo>
                <a:cubicBezTo>
                  <a:pt x="281" y="266"/>
                  <a:pt x="303" y="244"/>
                  <a:pt x="303" y="216"/>
                </a:cubicBezTo>
                <a:lnTo>
                  <a:pt x="333" y="216"/>
                </a:lnTo>
                <a:lnTo>
                  <a:pt x="333" y="116"/>
                </a:lnTo>
                <a:lnTo>
                  <a:pt x="233"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a:extLst>
              <a:ext uri="{FF2B5EF4-FFF2-40B4-BE49-F238E27FC236}">
                <a16:creationId xmlns:a16="http://schemas.microsoft.com/office/drawing/2014/main" id="{60D643B1-253B-D743-BB74-139CDA28B89E}"/>
              </a:ext>
            </a:extLst>
          </p:cNvPr>
          <p:cNvSpPr>
            <a:spLocks noChangeAspect="1" noEditPoints="1"/>
          </p:cNvSpPr>
          <p:nvPr/>
        </p:nvSpPr>
        <p:spPr bwMode="auto">
          <a:xfrm>
            <a:off x="7036593" y="2522537"/>
            <a:ext cx="252413" cy="203200"/>
          </a:xfrm>
          <a:custGeom>
            <a:avLst/>
            <a:gdLst>
              <a:gd name="T0" fmla="*/ 300 w 334"/>
              <a:gd name="T1" fmla="*/ 183 h 266"/>
              <a:gd name="T2" fmla="*/ 287 w 334"/>
              <a:gd name="T3" fmla="*/ 183 h 266"/>
              <a:gd name="T4" fmla="*/ 250 w 334"/>
              <a:gd name="T5" fmla="*/ 166 h 266"/>
              <a:gd name="T6" fmla="*/ 234 w 334"/>
              <a:gd name="T7" fmla="*/ 169 h 266"/>
              <a:gd name="T8" fmla="*/ 234 w 334"/>
              <a:gd name="T9" fmla="*/ 150 h 266"/>
              <a:gd name="T10" fmla="*/ 284 w 334"/>
              <a:gd name="T11" fmla="*/ 150 h 266"/>
              <a:gd name="T12" fmla="*/ 300 w 334"/>
              <a:gd name="T13" fmla="*/ 166 h 266"/>
              <a:gd name="T14" fmla="*/ 300 w 334"/>
              <a:gd name="T15" fmla="*/ 183 h 266"/>
              <a:gd name="T16" fmla="*/ 250 w 334"/>
              <a:gd name="T17" fmla="*/ 233 h 266"/>
              <a:gd name="T18" fmla="*/ 234 w 334"/>
              <a:gd name="T19" fmla="*/ 216 h 266"/>
              <a:gd name="T20" fmla="*/ 250 w 334"/>
              <a:gd name="T21" fmla="*/ 200 h 266"/>
              <a:gd name="T22" fmla="*/ 267 w 334"/>
              <a:gd name="T23" fmla="*/ 216 h 266"/>
              <a:gd name="T24" fmla="*/ 250 w 334"/>
              <a:gd name="T25" fmla="*/ 233 h 266"/>
              <a:gd name="T26" fmla="*/ 200 w 334"/>
              <a:gd name="T27" fmla="*/ 116 h 266"/>
              <a:gd name="T28" fmla="*/ 34 w 334"/>
              <a:gd name="T29" fmla="*/ 116 h 266"/>
              <a:gd name="T30" fmla="*/ 34 w 334"/>
              <a:gd name="T31" fmla="*/ 50 h 266"/>
              <a:gd name="T32" fmla="*/ 50 w 334"/>
              <a:gd name="T33" fmla="*/ 33 h 266"/>
              <a:gd name="T34" fmla="*/ 184 w 334"/>
              <a:gd name="T35" fmla="*/ 33 h 266"/>
              <a:gd name="T36" fmla="*/ 200 w 334"/>
              <a:gd name="T37" fmla="*/ 50 h 266"/>
              <a:gd name="T38" fmla="*/ 200 w 334"/>
              <a:gd name="T39" fmla="*/ 116 h 266"/>
              <a:gd name="T40" fmla="*/ 200 w 334"/>
              <a:gd name="T41" fmla="*/ 183 h 266"/>
              <a:gd name="T42" fmla="*/ 121 w 334"/>
              <a:gd name="T43" fmla="*/ 183 h 266"/>
              <a:gd name="T44" fmla="*/ 84 w 334"/>
              <a:gd name="T45" fmla="*/ 166 h 266"/>
              <a:gd name="T46" fmla="*/ 47 w 334"/>
              <a:gd name="T47" fmla="*/ 183 h 266"/>
              <a:gd name="T48" fmla="*/ 34 w 334"/>
              <a:gd name="T49" fmla="*/ 183 h 266"/>
              <a:gd name="T50" fmla="*/ 34 w 334"/>
              <a:gd name="T51" fmla="*/ 150 h 266"/>
              <a:gd name="T52" fmla="*/ 200 w 334"/>
              <a:gd name="T53" fmla="*/ 150 h 266"/>
              <a:gd name="T54" fmla="*/ 200 w 334"/>
              <a:gd name="T55" fmla="*/ 183 h 266"/>
              <a:gd name="T56" fmla="*/ 84 w 334"/>
              <a:gd name="T57" fmla="*/ 233 h 266"/>
              <a:gd name="T58" fmla="*/ 67 w 334"/>
              <a:gd name="T59" fmla="*/ 216 h 266"/>
              <a:gd name="T60" fmla="*/ 84 w 334"/>
              <a:gd name="T61" fmla="*/ 200 h 266"/>
              <a:gd name="T62" fmla="*/ 100 w 334"/>
              <a:gd name="T63" fmla="*/ 216 h 266"/>
              <a:gd name="T64" fmla="*/ 84 w 334"/>
              <a:gd name="T65" fmla="*/ 233 h 266"/>
              <a:gd name="T66" fmla="*/ 234 w 334"/>
              <a:gd name="T67" fmla="*/ 116 h 266"/>
              <a:gd name="T68" fmla="*/ 234 w 334"/>
              <a:gd name="T69" fmla="*/ 33 h 266"/>
              <a:gd name="T70" fmla="*/ 200 w 334"/>
              <a:gd name="T71" fmla="*/ 0 h 266"/>
              <a:gd name="T72" fmla="*/ 34 w 334"/>
              <a:gd name="T73" fmla="*/ 0 h 266"/>
              <a:gd name="T74" fmla="*/ 0 w 334"/>
              <a:gd name="T75" fmla="*/ 33 h 266"/>
              <a:gd name="T76" fmla="*/ 0 w 334"/>
              <a:gd name="T77" fmla="*/ 183 h 266"/>
              <a:gd name="T78" fmla="*/ 34 w 334"/>
              <a:gd name="T79" fmla="*/ 216 h 266"/>
              <a:gd name="T80" fmla="*/ 84 w 334"/>
              <a:gd name="T81" fmla="*/ 266 h 266"/>
              <a:gd name="T82" fmla="*/ 134 w 334"/>
              <a:gd name="T83" fmla="*/ 216 h 266"/>
              <a:gd name="T84" fmla="*/ 200 w 334"/>
              <a:gd name="T85" fmla="*/ 216 h 266"/>
              <a:gd name="T86" fmla="*/ 250 w 334"/>
              <a:gd name="T87" fmla="*/ 266 h 266"/>
              <a:gd name="T88" fmla="*/ 300 w 334"/>
              <a:gd name="T89" fmla="*/ 216 h 266"/>
              <a:gd name="T90" fmla="*/ 334 w 334"/>
              <a:gd name="T91" fmla="*/ 183 h 266"/>
              <a:gd name="T92" fmla="*/ 334 w 334"/>
              <a:gd name="T93" fmla="*/ 150 h 266"/>
              <a:gd name="T94" fmla="*/ 300 w 334"/>
              <a:gd name="T95" fmla="*/ 116 h 266"/>
              <a:gd name="T96" fmla="*/ 234 w 334"/>
              <a:gd name="T97" fmla="*/ 11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4" h="266">
                <a:moveTo>
                  <a:pt x="300" y="183"/>
                </a:moveTo>
                <a:lnTo>
                  <a:pt x="287" y="183"/>
                </a:lnTo>
                <a:cubicBezTo>
                  <a:pt x="278" y="173"/>
                  <a:pt x="265" y="166"/>
                  <a:pt x="250" y="166"/>
                </a:cubicBezTo>
                <a:cubicBezTo>
                  <a:pt x="244" y="166"/>
                  <a:pt x="239" y="168"/>
                  <a:pt x="234" y="169"/>
                </a:cubicBezTo>
                <a:lnTo>
                  <a:pt x="234" y="150"/>
                </a:lnTo>
                <a:lnTo>
                  <a:pt x="284" y="150"/>
                </a:lnTo>
                <a:cubicBezTo>
                  <a:pt x="293" y="150"/>
                  <a:pt x="300" y="157"/>
                  <a:pt x="300" y="166"/>
                </a:cubicBezTo>
                <a:lnTo>
                  <a:pt x="300" y="183"/>
                </a:lnTo>
                <a:close/>
                <a:moveTo>
                  <a:pt x="250" y="233"/>
                </a:moveTo>
                <a:cubicBezTo>
                  <a:pt x="241" y="233"/>
                  <a:pt x="234" y="226"/>
                  <a:pt x="234" y="216"/>
                </a:cubicBezTo>
                <a:cubicBezTo>
                  <a:pt x="234" y="207"/>
                  <a:pt x="241" y="200"/>
                  <a:pt x="250" y="200"/>
                </a:cubicBezTo>
                <a:cubicBezTo>
                  <a:pt x="260" y="200"/>
                  <a:pt x="267" y="207"/>
                  <a:pt x="267" y="216"/>
                </a:cubicBezTo>
                <a:cubicBezTo>
                  <a:pt x="267" y="226"/>
                  <a:pt x="260" y="233"/>
                  <a:pt x="250" y="233"/>
                </a:cubicBezTo>
                <a:close/>
                <a:moveTo>
                  <a:pt x="200" y="116"/>
                </a:moveTo>
                <a:lnTo>
                  <a:pt x="34" y="116"/>
                </a:lnTo>
                <a:lnTo>
                  <a:pt x="34" y="50"/>
                </a:lnTo>
                <a:cubicBezTo>
                  <a:pt x="34" y="40"/>
                  <a:pt x="41" y="33"/>
                  <a:pt x="50" y="33"/>
                </a:cubicBezTo>
                <a:lnTo>
                  <a:pt x="184" y="33"/>
                </a:lnTo>
                <a:cubicBezTo>
                  <a:pt x="193" y="33"/>
                  <a:pt x="200" y="40"/>
                  <a:pt x="200" y="50"/>
                </a:cubicBezTo>
                <a:lnTo>
                  <a:pt x="200" y="116"/>
                </a:lnTo>
                <a:close/>
                <a:moveTo>
                  <a:pt x="200" y="183"/>
                </a:moveTo>
                <a:lnTo>
                  <a:pt x="121" y="183"/>
                </a:lnTo>
                <a:cubicBezTo>
                  <a:pt x="112" y="173"/>
                  <a:pt x="98" y="166"/>
                  <a:pt x="84" y="166"/>
                </a:cubicBezTo>
                <a:cubicBezTo>
                  <a:pt x="69" y="166"/>
                  <a:pt x="56" y="173"/>
                  <a:pt x="47" y="183"/>
                </a:cubicBezTo>
                <a:lnTo>
                  <a:pt x="34" y="183"/>
                </a:lnTo>
                <a:lnTo>
                  <a:pt x="34" y="150"/>
                </a:lnTo>
                <a:lnTo>
                  <a:pt x="200" y="150"/>
                </a:lnTo>
                <a:lnTo>
                  <a:pt x="200" y="183"/>
                </a:lnTo>
                <a:close/>
                <a:moveTo>
                  <a:pt x="84" y="233"/>
                </a:moveTo>
                <a:cubicBezTo>
                  <a:pt x="74" y="233"/>
                  <a:pt x="67" y="226"/>
                  <a:pt x="67" y="216"/>
                </a:cubicBezTo>
                <a:cubicBezTo>
                  <a:pt x="67" y="207"/>
                  <a:pt x="74" y="200"/>
                  <a:pt x="84" y="200"/>
                </a:cubicBezTo>
                <a:cubicBezTo>
                  <a:pt x="93" y="200"/>
                  <a:pt x="100" y="207"/>
                  <a:pt x="100" y="216"/>
                </a:cubicBezTo>
                <a:cubicBezTo>
                  <a:pt x="100" y="226"/>
                  <a:pt x="93" y="233"/>
                  <a:pt x="84" y="233"/>
                </a:cubicBezTo>
                <a:close/>
                <a:moveTo>
                  <a:pt x="234" y="116"/>
                </a:moveTo>
                <a:lnTo>
                  <a:pt x="234" y="33"/>
                </a:lnTo>
                <a:cubicBezTo>
                  <a:pt x="234" y="15"/>
                  <a:pt x="219" y="0"/>
                  <a:pt x="200" y="0"/>
                </a:cubicBezTo>
                <a:lnTo>
                  <a:pt x="34" y="0"/>
                </a:lnTo>
                <a:cubicBezTo>
                  <a:pt x="15" y="0"/>
                  <a:pt x="0" y="15"/>
                  <a:pt x="0" y="33"/>
                </a:cubicBezTo>
                <a:lnTo>
                  <a:pt x="0" y="183"/>
                </a:lnTo>
                <a:cubicBezTo>
                  <a:pt x="0" y="201"/>
                  <a:pt x="15" y="216"/>
                  <a:pt x="34" y="216"/>
                </a:cubicBezTo>
                <a:cubicBezTo>
                  <a:pt x="34" y="244"/>
                  <a:pt x="56" y="266"/>
                  <a:pt x="84" y="266"/>
                </a:cubicBezTo>
                <a:cubicBezTo>
                  <a:pt x="111" y="266"/>
                  <a:pt x="134" y="244"/>
                  <a:pt x="134" y="216"/>
                </a:cubicBezTo>
                <a:lnTo>
                  <a:pt x="200" y="216"/>
                </a:lnTo>
                <a:cubicBezTo>
                  <a:pt x="200" y="244"/>
                  <a:pt x="223" y="266"/>
                  <a:pt x="250" y="266"/>
                </a:cubicBezTo>
                <a:cubicBezTo>
                  <a:pt x="278" y="266"/>
                  <a:pt x="300" y="244"/>
                  <a:pt x="300" y="216"/>
                </a:cubicBezTo>
                <a:cubicBezTo>
                  <a:pt x="319" y="216"/>
                  <a:pt x="334" y="201"/>
                  <a:pt x="334" y="183"/>
                </a:cubicBezTo>
                <a:lnTo>
                  <a:pt x="334" y="150"/>
                </a:lnTo>
                <a:cubicBezTo>
                  <a:pt x="334" y="131"/>
                  <a:pt x="319" y="116"/>
                  <a:pt x="300" y="116"/>
                </a:cubicBezTo>
                <a:lnTo>
                  <a:pt x="234"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a:extLst>
              <a:ext uri="{FF2B5EF4-FFF2-40B4-BE49-F238E27FC236}">
                <a16:creationId xmlns:a16="http://schemas.microsoft.com/office/drawing/2014/main" id="{FB2055B2-44AD-6E49-9D59-E3786830AEAC}"/>
              </a:ext>
            </a:extLst>
          </p:cNvPr>
          <p:cNvSpPr>
            <a:spLocks noChangeAspect="1" noEditPoints="1"/>
          </p:cNvSpPr>
          <p:nvPr/>
        </p:nvSpPr>
        <p:spPr bwMode="auto">
          <a:xfrm>
            <a:off x="6533355" y="2522537"/>
            <a:ext cx="252413" cy="203200"/>
          </a:xfrm>
          <a:custGeom>
            <a:avLst/>
            <a:gdLst>
              <a:gd name="T0" fmla="*/ 300 w 333"/>
              <a:gd name="T1" fmla="*/ 183 h 266"/>
              <a:gd name="T2" fmla="*/ 284 w 333"/>
              <a:gd name="T3" fmla="*/ 183 h 266"/>
              <a:gd name="T4" fmla="*/ 248 w 333"/>
              <a:gd name="T5" fmla="*/ 166 h 266"/>
              <a:gd name="T6" fmla="*/ 233 w 333"/>
              <a:gd name="T7" fmla="*/ 169 h 266"/>
              <a:gd name="T8" fmla="*/ 233 w 333"/>
              <a:gd name="T9" fmla="*/ 150 h 266"/>
              <a:gd name="T10" fmla="*/ 300 w 333"/>
              <a:gd name="T11" fmla="*/ 150 h 266"/>
              <a:gd name="T12" fmla="*/ 300 w 333"/>
              <a:gd name="T13" fmla="*/ 183 h 266"/>
              <a:gd name="T14" fmla="*/ 247 w 333"/>
              <a:gd name="T15" fmla="*/ 233 h 266"/>
              <a:gd name="T16" fmla="*/ 230 w 333"/>
              <a:gd name="T17" fmla="*/ 216 h 266"/>
              <a:gd name="T18" fmla="*/ 247 w 333"/>
              <a:gd name="T19" fmla="*/ 199 h 266"/>
              <a:gd name="T20" fmla="*/ 263 w 333"/>
              <a:gd name="T21" fmla="*/ 216 h 266"/>
              <a:gd name="T22" fmla="*/ 247 w 333"/>
              <a:gd name="T23" fmla="*/ 233 h 266"/>
              <a:gd name="T24" fmla="*/ 200 w 333"/>
              <a:gd name="T25" fmla="*/ 116 h 266"/>
              <a:gd name="T26" fmla="*/ 133 w 333"/>
              <a:gd name="T27" fmla="*/ 116 h 266"/>
              <a:gd name="T28" fmla="*/ 133 w 333"/>
              <a:gd name="T29" fmla="*/ 33 h 266"/>
              <a:gd name="T30" fmla="*/ 200 w 333"/>
              <a:gd name="T31" fmla="*/ 33 h 266"/>
              <a:gd name="T32" fmla="*/ 200 w 333"/>
              <a:gd name="T33" fmla="*/ 116 h 266"/>
              <a:gd name="T34" fmla="*/ 200 w 333"/>
              <a:gd name="T35" fmla="*/ 183 h 266"/>
              <a:gd name="T36" fmla="*/ 133 w 333"/>
              <a:gd name="T37" fmla="*/ 183 h 266"/>
              <a:gd name="T38" fmla="*/ 133 w 333"/>
              <a:gd name="T39" fmla="*/ 150 h 266"/>
              <a:gd name="T40" fmla="*/ 200 w 333"/>
              <a:gd name="T41" fmla="*/ 150 h 266"/>
              <a:gd name="T42" fmla="*/ 200 w 333"/>
              <a:gd name="T43" fmla="*/ 183 h 266"/>
              <a:gd name="T44" fmla="*/ 80 w 333"/>
              <a:gd name="T45" fmla="*/ 233 h 266"/>
              <a:gd name="T46" fmla="*/ 63 w 333"/>
              <a:gd name="T47" fmla="*/ 216 h 266"/>
              <a:gd name="T48" fmla="*/ 80 w 333"/>
              <a:gd name="T49" fmla="*/ 199 h 266"/>
              <a:gd name="T50" fmla="*/ 97 w 333"/>
              <a:gd name="T51" fmla="*/ 216 h 266"/>
              <a:gd name="T52" fmla="*/ 80 w 333"/>
              <a:gd name="T53" fmla="*/ 233 h 266"/>
              <a:gd name="T54" fmla="*/ 43 w 333"/>
              <a:gd name="T55" fmla="*/ 183 h 266"/>
              <a:gd name="T56" fmla="*/ 33 w 333"/>
              <a:gd name="T57" fmla="*/ 183 h 266"/>
              <a:gd name="T58" fmla="*/ 33 w 333"/>
              <a:gd name="T59" fmla="*/ 150 h 266"/>
              <a:gd name="T60" fmla="*/ 100 w 333"/>
              <a:gd name="T61" fmla="*/ 150 h 266"/>
              <a:gd name="T62" fmla="*/ 100 w 333"/>
              <a:gd name="T63" fmla="*/ 169 h 266"/>
              <a:gd name="T64" fmla="*/ 82 w 333"/>
              <a:gd name="T65" fmla="*/ 166 h 266"/>
              <a:gd name="T66" fmla="*/ 43 w 333"/>
              <a:gd name="T67" fmla="*/ 183 h 266"/>
              <a:gd name="T68" fmla="*/ 33 w 333"/>
              <a:gd name="T69" fmla="*/ 33 h 266"/>
              <a:gd name="T70" fmla="*/ 100 w 333"/>
              <a:gd name="T71" fmla="*/ 33 h 266"/>
              <a:gd name="T72" fmla="*/ 100 w 333"/>
              <a:gd name="T73" fmla="*/ 116 h 266"/>
              <a:gd name="T74" fmla="*/ 33 w 333"/>
              <a:gd name="T75" fmla="*/ 116 h 266"/>
              <a:gd name="T76" fmla="*/ 33 w 333"/>
              <a:gd name="T77" fmla="*/ 33 h 266"/>
              <a:gd name="T78" fmla="*/ 233 w 333"/>
              <a:gd name="T79" fmla="*/ 116 h 266"/>
              <a:gd name="T80" fmla="*/ 233 w 333"/>
              <a:gd name="T81" fmla="*/ 0 h 266"/>
              <a:gd name="T82" fmla="*/ 0 w 333"/>
              <a:gd name="T83" fmla="*/ 0 h 266"/>
              <a:gd name="T84" fmla="*/ 0 w 333"/>
              <a:gd name="T85" fmla="*/ 216 h 266"/>
              <a:gd name="T86" fmla="*/ 30 w 333"/>
              <a:gd name="T87" fmla="*/ 216 h 266"/>
              <a:gd name="T88" fmla="*/ 80 w 333"/>
              <a:gd name="T89" fmla="*/ 266 h 266"/>
              <a:gd name="T90" fmla="*/ 130 w 333"/>
              <a:gd name="T91" fmla="*/ 216 h 266"/>
              <a:gd name="T92" fmla="*/ 197 w 333"/>
              <a:gd name="T93" fmla="*/ 216 h 266"/>
              <a:gd name="T94" fmla="*/ 247 w 333"/>
              <a:gd name="T95" fmla="*/ 266 h 266"/>
              <a:gd name="T96" fmla="*/ 297 w 333"/>
              <a:gd name="T97" fmla="*/ 216 h 266"/>
              <a:gd name="T98" fmla="*/ 333 w 333"/>
              <a:gd name="T99" fmla="*/ 216 h 266"/>
              <a:gd name="T100" fmla="*/ 333 w 333"/>
              <a:gd name="T101" fmla="*/ 116 h 266"/>
              <a:gd name="T102" fmla="*/ 233 w 333"/>
              <a:gd name="T103" fmla="*/ 11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3" h="266">
                <a:moveTo>
                  <a:pt x="300" y="183"/>
                </a:moveTo>
                <a:lnTo>
                  <a:pt x="284" y="183"/>
                </a:lnTo>
                <a:cubicBezTo>
                  <a:pt x="275" y="166"/>
                  <a:pt x="263" y="166"/>
                  <a:pt x="248" y="166"/>
                </a:cubicBezTo>
                <a:cubicBezTo>
                  <a:pt x="242" y="166"/>
                  <a:pt x="233" y="167"/>
                  <a:pt x="233" y="169"/>
                </a:cubicBezTo>
                <a:lnTo>
                  <a:pt x="233" y="150"/>
                </a:lnTo>
                <a:lnTo>
                  <a:pt x="300" y="150"/>
                </a:lnTo>
                <a:lnTo>
                  <a:pt x="300" y="183"/>
                </a:lnTo>
                <a:close/>
                <a:moveTo>
                  <a:pt x="247" y="233"/>
                </a:moveTo>
                <a:cubicBezTo>
                  <a:pt x="238" y="233"/>
                  <a:pt x="230" y="225"/>
                  <a:pt x="230" y="216"/>
                </a:cubicBezTo>
                <a:cubicBezTo>
                  <a:pt x="230" y="207"/>
                  <a:pt x="238" y="199"/>
                  <a:pt x="247" y="199"/>
                </a:cubicBezTo>
                <a:cubicBezTo>
                  <a:pt x="256" y="199"/>
                  <a:pt x="263" y="207"/>
                  <a:pt x="263" y="216"/>
                </a:cubicBezTo>
                <a:cubicBezTo>
                  <a:pt x="263" y="225"/>
                  <a:pt x="256" y="233"/>
                  <a:pt x="247" y="233"/>
                </a:cubicBezTo>
                <a:close/>
                <a:moveTo>
                  <a:pt x="200" y="116"/>
                </a:moveTo>
                <a:lnTo>
                  <a:pt x="133" y="116"/>
                </a:lnTo>
                <a:lnTo>
                  <a:pt x="133" y="33"/>
                </a:lnTo>
                <a:lnTo>
                  <a:pt x="200" y="33"/>
                </a:lnTo>
                <a:lnTo>
                  <a:pt x="200" y="116"/>
                </a:lnTo>
                <a:close/>
                <a:moveTo>
                  <a:pt x="200" y="183"/>
                </a:moveTo>
                <a:lnTo>
                  <a:pt x="133" y="183"/>
                </a:lnTo>
                <a:lnTo>
                  <a:pt x="133" y="150"/>
                </a:lnTo>
                <a:lnTo>
                  <a:pt x="200" y="150"/>
                </a:lnTo>
                <a:lnTo>
                  <a:pt x="200" y="183"/>
                </a:lnTo>
                <a:close/>
                <a:moveTo>
                  <a:pt x="80" y="233"/>
                </a:moveTo>
                <a:cubicBezTo>
                  <a:pt x="71" y="233"/>
                  <a:pt x="63" y="225"/>
                  <a:pt x="63" y="216"/>
                </a:cubicBezTo>
                <a:cubicBezTo>
                  <a:pt x="63" y="207"/>
                  <a:pt x="71" y="199"/>
                  <a:pt x="80" y="199"/>
                </a:cubicBezTo>
                <a:cubicBezTo>
                  <a:pt x="89" y="199"/>
                  <a:pt x="97" y="207"/>
                  <a:pt x="97" y="216"/>
                </a:cubicBezTo>
                <a:cubicBezTo>
                  <a:pt x="97" y="225"/>
                  <a:pt x="89" y="233"/>
                  <a:pt x="80" y="233"/>
                </a:cubicBezTo>
                <a:close/>
                <a:moveTo>
                  <a:pt x="43" y="183"/>
                </a:moveTo>
                <a:lnTo>
                  <a:pt x="33" y="183"/>
                </a:lnTo>
                <a:lnTo>
                  <a:pt x="33" y="150"/>
                </a:lnTo>
                <a:lnTo>
                  <a:pt x="100" y="150"/>
                </a:lnTo>
                <a:lnTo>
                  <a:pt x="100" y="169"/>
                </a:lnTo>
                <a:cubicBezTo>
                  <a:pt x="100" y="167"/>
                  <a:pt x="87" y="166"/>
                  <a:pt x="82" y="166"/>
                </a:cubicBezTo>
                <a:cubicBezTo>
                  <a:pt x="67" y="166"/>
                  <a:pt x="52" y="166"/>
                  <a:pt x="43" y="183"/>
                </a:cubicBezTo>
                <a:close/>
                <a:moveTo>
                  <a:pt x="33" y="33"/>
                </a:moveTo>
                <a:lnTo>
                  <a:pt x="100" y="33"/>
                </a:lnTo>
                <a:lnTo>
                  <a:pt x="100" y="116"/>
                </a:lnTo>
                <a:lnTo>
                  <a:pt x="33" y="116"/>
                </a:lnTo>
                <a:lnTo>
                  <a:pt x="33" y="33"/>
                </a:lnTo>
                <a:close/>
                <a:moveTo>
                  <a:pt x="233" y="116"/>
                </a:moveTo>
                <a:lnTo>
                  <a:pt x="233" y="0"/>
                </a:lnTo>
                <a:lnTo>
                  <a:pt x="0" y="0"/>
                </a:lnTo>
                <a:lnTo>
                  <a:pt x="0" y="216"/>
                </a:lnTo>
                <a:lnTo>
                  <a:pt x="30" y="216"/>
                </a:lnTo>
                <a:cubicBezTo>
                  <a:pt x="30" y="250"/>
                  <a:pt x="52" y="266"/>
                  <a:pt x="80" y="266"/>
                </a:cubicBezTo>
                <a:cubicBezTo>
                  <a:pt x="108" y="266"/>
                  <a:pt x="130" y="250"/>
                  <a:pt x="130" y="216"/>
                </a:cubicBezTo>
                <a:lnTo>
                  <a:pt x="197" y="216"/>
                </a:lnTo>
                <a:cubicBezTo>
                  <a:pt x="197" y="250"/>
                  <a:pt x="219" y="266"/>
                  <a:pt x="247" y="266"/>
                </a:cubicBezTo>
                <a:cubicBezTo>
                  <a:pt x="274" y="266"/>
                  <a:pt x="297" y="250"/>
                  <a:pt x="297" y="216"/>
                </a:cubicBezTo>
                <a:lnTo>
                  <a:pt x="333" y="216"/>
                </a:lnTo>
                <a:lnTo>
                  <a:pt x="333" y="116"/>
                </a:lnTo>
                <a:lnTo>
                  <a:pt x="233"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a:extLst>
              <a:ext uri="{FF2B5EF4-FFF2-40B4-BE49-F238E27FC236}">
                <a16:creationId xmlns:a16="http://schemas.microsoft.com/office/drawing/2014/main" id="{2A8AEFCD-E294-CF46-AD5A-74A8EEF5C370}"/>
              </a:ext>
            </a:extLst>
          </p:cNvPr>
          <p:cNvSpPr>
            <a:spLocks noChangeAspect="1" noEditPoints="1"/>
          </p:cNvSpPr>
          <p:nvPr/>
        </p:nvSpPr>
        <p:spPr bwMode="auto">
          <a:xfrm>
            <a:off x="11059318" y="2016125"/>
            <a:ext cx="252413" cy="203200"/>
          </a:xfrm>
          <a:custGeom>
            <a:avLst/>
            <a:gdLst>
              <a:gd name="T0" fmla="*/ 300 w 333"/>
              <a:gd name="T1" fmla="*/ 183 h 267"/>
              <a:gd name="T2" fmla="*/ 287 w 333"/>
              <a:gd name="T3" fmla="*/ 183 h 267"/>
              <a:gd name="T4" fmla="*/ 250 w 333"/>
              <a:gd name="T5" fmla="*/ 167 h 267"/>
              <a:gd name="T6" fmla="*/ 233 w 333"/>
              <a:gd name="T7" fmla="*/ 170 h 267"/>
              <a:gd name="T8" fmla="*/ 233 w 333"/>
              <a:gd name="T9" fmla="*/ 150 h 267"/>
              <a:gd name="T10" fmla="*/ 300 w 333"/>
              <a:gd name="T11" fmla="*/ 150 h 267"/>
              <a:gd name="T12" fmla="*/ 300 w 333"/>
              <a:gd name="T13" fmla="*/ 183 h 267"/>
              <a:gd name="T14" fmla="*/ 250 w 333"/>
              <a:gd name="T15" fmla="*/ 233 h 267"/>
              <a:gd name="T16" fmla="*/ 233 w 333"/>
              <a:gd name="T17" fmla="*/ 217 h 267"/>
              <a:gd name="T18" fmla="*/ 250 w 333"/>
              <a:gd name="T19" fmla="*/ 200 h 267"/>
              <a:gd name="T20" fmla="*/ 266 w 333"/>
              <a:gd name="T21" fmla="*/ 217 h 267"/>
              <a:gd name="T22" fmla="*/ 250 w 333"/>
              <a:gd name="T23" fmla="*/ 233 h 267"/>
              <a:gd name="T24" fmla="*/ 200 w 333"/>
              <a:gd name="T25" fmla="*/ 117 h 267"/>
              <a:gd name="T26" fmla="*/ 133 w 333"/>
              <a:gd name="T27" fmla="*/ 117 h 267"/>
              <a:gd name="T28" fmla="*/ 133 w 333"/>
              <a:gd name="T29" fmla="*/ 33 h 267"/>
              <a:gd name="T30" fmla="*/ 200 w 333"/>
              <a:gd name="T31" fmla="*/ 33 h 267"/>
              <a:gd name="T32" fmla="*/ 200 w 333"/>
              <a:gd name="T33" fmla="*/ 117 h 267"/>
              <a:gd name="T34" fmla="*/ 200 w 333"/>
              <a:gd name="T35" fmla="*/ 183 h 267"/>
              <a:gd name="T36" fmla="*/ 120 w 333"/>
              <a:gd name="T37" fmla="*/ 183 h 267"/>
              <a:gd name="T38" fmla="*/ 83 w 333"/>
              <a:gd name="T39" fmla="*/ 167 h 267"/>
              <a:gd name="T40" fmla="*/ 46 w 333"/>
              <a:gd name="T41" fmla="*/ 183 h 267"/>
              <a:gd name="T42" fmla="*/ 33 w 333"/>
              <a:gd name="T43" fmla="*/ 183 h 267"/>
              <a:gd name="T44" fmla="*/ 33 w 333"/>
              <a:gd name="T45" fmla="*/ 150 h 267"/>
              <a:gd name="T46" fmla="*/ 200 w 333"/>
              <a:gd name="T47" fmla="*/ 150 h 267"/>
              <a:gd name="T48" fmla="*/ 200 w 333"/>
              <a:gd name="T49" fmla="*/ 183 h 267"/>
              <a:gd name="T50" fmla="*/ 83 w 333"/>
              <a:gd name="T51" fmla="*/ 233 h 267"/>
              <a:gd name="T52" fmla="*/ 66 w 333"/>
              <a:gd name="T53" fmla="*/ 217 h 267"/>
              <a:gd name="T54" fmla="*/ 83 w 333"/>
              <a:gd name="T55" fmla="*/ 200 h 267"/>
              <a:gd name="T56" fmla="*/ 100 w 333"/>
              <a:gd name="T57" fmla="*/ 217 h 267"/>
              <a:gd name="T58" fmla="*/ 83 w 333"/>
              <a:gd name="T59" fmla="*/ 233 h 267"/>
              <a:gd name="T60" fmla="*/ 33 w 333"/>
              <a:gd name="T61" fmla="*/ 33 h 267"/>
              <a:gd name="T62" fmla="*/ 100 w 333"/>
              <a:gd name="T63" fmla="*/ 33 h 267"/>
              <a:gd name="T64" fmla="*/ 100 w 333"/>
              <a:gd name="T65" fmla="*/ 117 h 267"/>
              <a:gd name="T66" fmla="*/ 33 w 333"/>
              <a:gd name="T67" fmla="*/ 117 h 267"/>
              <a:gd name="T68" fmla="*/ 33 w 333"/>
              <a:gd name="T69" fmla="*/ 33 h 267"/>
              <a:gd name="T70" fmla="*/ 233 w 333"/>
              <a:gd name="T71" fmla="*/ 117 h 267"/>
              <a:gd name="T72" fmla="*/ 233 w 333"/>
              <a:gd name="T73" fmla="*/ 0 h 267"/>
              <a:gd name="T74" fmla="*/ 0 w 333"/>
              <a:gd name="T75" fmla="*/ 0 h 267"/>
              <a:gd name="T76" fmla="*/ 0 w 333"/>
              <a:gd name="T77" fmla="*/ 217 h 267"/>
              <a:gd name="T78" fmla="*/ 33 w 333"/>
              <a:gd name="T79" fmla="*/ 217 h 267"/>
              <a:gd name="T80" fmla="*/ 83 w 333"/>
              <a:gd name="T81" fmla="*/ 267 h 267"/>
              <a:gd name="T82" fmla="*/ 133 w 333"/>
              <a:gd name="T83" fmla="*/ 217 h 267"/>
              <a:gd name="T84" fmla="*/ 200 w 333"/>
              <a:gd name="T85" fmla="*/ 217 h 267"/>
              <a:gd name="T86" fmla="*/ 250 w 333"/>
              <a:gd name="T87" fmla="*/ 267 h 267"/>
              <a:gd name="T88" fmla="*/ 300 w 333"/>
              <a:gd name="T89" fmla="*/ 217 h 267"/>
              <a:gd name="T90" fmla="*/ 333 w 333"/>
              <a:gd name="T91" fmla="*/ 217 h 267"/>
              <a:gd name="T92" fmla="*/ 333 w 333"/>
              <a:gd name="T93" fmla="*/ 117 h 267"/>
              <a:gd name="T94" fmla="*/ 233 w 333"/>
              <a:gd name="T95" fmla="*/ 11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267">
                <a:moveTo>
                  <a:pt x="300" y="183"/>
                </a:moveTo>
                <a:lnTo>
                  <a:pt x="287" y="183"/>
                </a:lnTo>
                <a:cubicBezTo>
                  <a:pt x="278" y="173"/>
                  <a:pt x="264" y="167"/>
                  <a:pt x="250" y="167"/>
                </a:cubicBezTo>
                <a:cubicBezTo>
                  <a:pt x="244" y="167"/>
                  <a:pt x="233" y="168"/>
                  <a:pt x="233" y="170"/>
                </a:cubicBezTo>
                <a:lnTo>
                  <a:pt x="233" y="150"/>
                </a:lnTo>
                <a:lnTo>
                  <a:pt x="300" y="150"/>
                </a:lnTo>
                <a:lnTo>
                  <a:pt x="300" y="183"/>
                </a:lnTo>
                <a:close/>
                <a:moveTo>
                  <a:pt x="250" y="233"/>
                </a:moveTo>
                <a:cubicBezTo>
                  <a:pt x="240" y="233"/>
                  <a:pt x="233" y="226"/>
                  <a:pt x="233" y="217"/>
                </a:cubicBezTo>
                <a:cubicBezTo>
                  <a:pt x="233" y="207"/>
                  <a:pt x="240" y="200"/>
                  <a:pt x="250" y="200"/>
                </a:cubicBezTo>
                <a:cubicBezTo>
                  <a:pt x="259" y="200"/>
                  <a:pt x="266" y="207"/>
                  <a:pt x="266" y="217"/>
                </a:cubicBezTo>
                <a:cubicBezTo>
                  <a:pt x="266" y="226"/>
                  <a:pt x="259" y="233"/>
                  <a:pt x="250" y="233"/>
                </a:cubicBezTo>
                <a:close/>
                <a:moveTo>
                  <a:pt x="200" y="117"/>
                </a:moveTo>
                <a:lnTo>
                  <a:pt x="133" y="117"/>
                </a:lnTo>
                <a:lnTo>
                  <a:pt x="133" y="33"/>
                </a:lnTo>
                <a:lnTo>
                  <a:pt x="200" y="33"/>
                </a:lnTo>
                <a:lnTo>
                  <a:pt x="200" y="117"/>
                </a:lnTo>
                <a:close/>
                <a:moveTo>
                  <a:pt x="200" y="183"/>
                </a:moveTo>
                <a:lnTo>
                  <a:pt x="120" y="183"/>
                </a:lnTo>
                <a:cubicBezTo>
                  <a:pt x="111" y="173"/>
                  <a:pt x="98" y="167"/>
                  <a:pt x="83" y="167"/>
                </a:cubicBezTo>
                <a:cubicBezTo>
                  <a:pt x="68" y="167"/>
                  <a:pt x="55" y="173"/>
                  <a:pt x="46" y="183"/>
                </a:cubicBezTo>
                <a:lnTo>
                  <a:pt x="33" y="183"/>
                </a:lnTo>
                <a:lnTo>
                  <a:pt x="33" y="150"/>
                </a:lnTo>
                <a:lnTo>
                  <a:pt x="200" y="150"/>
                </a:lnTo>
                <a:lnTo>
                  <a:pt x="200" y="183"/>
                </a:lnTo>
                <a:close/>
                <a:moveTo>
                  <a:pt x="83" y="233"/>
                </a:moveTo>
                <a:cubicBezTo>
                  <a:pt x="74" y="233"/>
                  <a:pt x="66" y="226"/>
                  <a:pt x="66" y="217"/>
                </a:cubicBezTo>
                <a:cubicBezTo>
                  <a:pt x="66" y="207"/>
                  <a:pt x="74" y="200"/>
                  <a:pt x="83" y="200"/>
                </a:cubicBezTo>
                <a:cubicBezTo>
                  <a:pt x="92" y="200"/>
                  <a:pt x="100" y="207"/>
                  <a:pt x="100" y="217"/>
                </a:cubicBezTo>
                <a:cubicBezTo>
                  <a:pt x="100" y="226"/>
                  <a:pt x="92" y="233"/>
                  <a:pt x="83" y="233"/>
                </a:cubicBezTo>
                <a:close/>
                <a:moveTo>
                  <a:pt x="33" y="33"/>
                </a:moveTo>
                <a:lnTo>
                  <a:pt x="100" y="33"/>
                </a:lnTo>
                <a:lnTo>
                  <a:pt x="100" y="117"/>
                </a:lnTo>
                <a:lnTo>
                  <a:pt x="33" y="117"/>
                </a:lnTo>
                <a:lnTo>
                  <a:pt x="33" y="33"/>
                </a:lnTo>
                <a:close/>
                <a:moveTo>
                  <a:pt x="233" y="117"/>
                </a:moveTo>
                <a:lnTo>
                  <a:pt x="233" y="0"/>
                </a:lnTo>
                <a:lnTo>
                  <a:pt x="0" y="0"/>
                </a:lnTo>
                <a:lnTo>
                  <a:pt x="0" y="217"/>
                </a:lnTo>
                <a:lnTo>
                  <a:pt x="33" y="217"/>
                </a:lnTo>
                <a:cubicBezTo>
                  <a:pt x="33" y="244"/>
                  <a:pt x="55" y="267"/>
                  <a:pt x="83" y="267"/>
                </a:cubicBezTo>
                <a:cubicBezTo>
                  <a:pt x="111" y="267"/>
                  <a:pt x="133" y="244"/>
                  <a:pt x="133" y="217"/>
                </a:cubicBezTo>
                <a:lnTo>
                  <a:pt x="200" y="217"/>
                </a:lnTo>
                <a:cubicBezTo>
                  <a:pt x="200" y="244"/>
                  <a:pt x="222" y="267"/>
                  <a:pt x="250" y="267"/>
                </a:cubicBezTo>
                <a:cubicBezTo>
                  <a:pt x="277" y="267"/>
                  <a:pt x="300" y="244"/>
                  <a:pt x="300" y="217"/>
                </a:cubicBezTo>
                <a:lnTo>
                  <a:pt x="333" y="217"/>
                </a:lnTo>
                <a:lnTo>
                  <a:pt x="333" y="117"/>
                </a:lnTo>
                <a:lnTo>
                  <a:pt x="233"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a:extLst>
              <a:ext uri="{FF2B5EF4-FFF2-40B4-BE49-F238E27FC236}">
                <a16:creationId xmlns:a16="http://schemas.microsoft.com/office/drawing/2014/main" id="{850D9EA3-0031-2A49-BD80-9CFA2EF4CD27}"/>
              </a:ext>
            </a:extLst>
          </p:cNvPr>
          <p:cNvSpPr>
            <a:spLocks noChangeAspect="1" noEditPoints="1"/>
          </p:cNvSpPr>
          <p:nvPr/>
        </p:nvSpPr>
        <p:spPr bwMode="auto">
          <a:xfrm>
            <a:off x="10556080" y="2016125"/>
            <a:ext cx="252413" cy="203200"/>
          </a:xfrm>
          <a:custGeom>
            <a:avLst/>
            <a:gdLst>
              <a:gd name="T0" fmla="*/ 300 w 333"/>
              <a:gd name="T1" fmla="*/ 183 h 267"/>
              <a:gd name="T2" fmla="*/ 295 w 333"/>
              <a:gd name="T3" fmla="*/ 183 h 267"/>
              <a:gd name="T4" fmla="*/ 254 w 333"/>
              <a:gd name="T5" fmla="*/ 167 h 267"/>
              <a:gd name="T6" fmla="*/ 233 w 333"/>
              <a:gd name="T7" fmla="*/ 170 h 267"/>
              <a:gd name="T8" fmla="*/ 233 w 333"/>
              <a:gd name="T9" fmla="*/ 150 h 267"/>
              <a:gd name="T10" fmla="*/ 292 w 333"/>
              <a:gd name="T11" fmla="*/ 150 h 267"/>
              <a:gd name="T12" fmla="*/ 300 w 333"/>
              <a:gd name="T13" fmla="*/ 167 h 267"/>
              <a:gd name="T14" fmla="*/ 300 w 333"/>
              <a:gd name="T15" fmla="*/ 183 h 267"/>
              <a:gd name="T16" fmla="*/ 258 w 333"/>
              <a:gd name="T17" fmla="*/ 233 h 267"/>
              <a:gd name="T18" fmla="*/ 242 w 333"/>
              <a:gd name="T19" fmla="*/ 217 h 267"/>
              <a:gd name="T20" fmla="*/ 258 w 333"/>
              <a:gd name="T21" fmla="*/ 200 h 267"/>
              <a:gd name="T22" fmla="*/ 275 w 333"/>
              <a:gd name="T23" fmla="*/ 217 h 267"/>
              <a:gd name="T24" fmla="*/ 258 w 333"/>
              <a:gd name="T25" fmla="*/ 233 h 267"/>
              <a:gd name="T26" fmla="*/ 200 w 333"/>
              <a:gd name="T27" fmla="*/ 117 h 267"/>
              <a:gd name="T28" fmla="*/ 133 w 333"/>
              <a:gd name="T29" fmla="*/ 117 h 267"/>
              <a:gd name="T30" fmla="*/ 133 w 333"/>
              <a:gd name="T31" fmla="*/ 33 h 267"/>
              <a:gd name="T32" fmla="*/ 192 w 333"/>
              <a:gd name="T33" fmla="*/ 33 h 267"/>
              <a:gd name="T34" fmla="*/ 200 w 333"/>
              <a:gd name="T35" fmla="*/ 50 h 267"/>
              <a:gd name="T36" fmla="*/ 200 w 333"/>
              <a:gd name="T37" fmla="*/ 117 h 267"/>
              <a:gd name="T38" fmla="*/ 200 w 333"/>
              <a:gd name="T39" fmla="*/ 183 h 267"/>
              <a:gd name="T40" fmla="*/ 129 w 333"/>
              <a:gd name="T41" fmla="*/ 183 h 267"/>
              <a:gd name="T42" fmla="*/ 92 w 333"/>
              <a:gd name="T43" fmla="*/ 167 h 267"/>
              <a:gd name="T44" fmla="*/ 55 w 333"/>
              <a:gd name="T45" fmla="*/ 183 h 267"/>
              <a:gd name="T46" fmla="*/ 33 w 333"/>
              <a:gd name="T47" fmla="*/ 183 h 267"/>
              <a:gd name="T48" fmla="*/ 33 w 333"/>
              <a:gd name="T49" fmla="*/ 150 h 267"/>
              <a:gd name="T50" fmla="*/ 200 w 333"/>
              <a:gd name="T51" fmla="*/ 150 h 267"/>
              <a:gd name="T52" fmla="*/ 200 w 333"/>
              <a:gd name="T53" fmla="*/ 183 h 267"/>
              <a:gd name="T54" fmla="*/ 92 w 333"/>
              <a:gd name="T55" fmla="*/ 233 h 267"/>
              <a:gd name="T56" fmla="*/ 75 w 333"/>
              <a:gd name="T57" fmla="*/ 217 h 267"/>
              <a:gd name="T58" fmla="*/ 92 w 333"/>
              <a:gd name="T59" fmla="*/ 200 h 267"/>
              <a:gd name="T60" fmla="*/ 108 w 333"/>
              <a:gd name="T61" fmla="*/ 217 h 267"/>
              <a:gd name="T62" fmla="*/ 92 w 333"/>
              <a:gd name="T63" fmla="*/ 233 h 267"/>
              <a:gd name="T64" fmla="*/ 33 w 333"/>
              <a:gd name="T65" fmla="*/ 50 h 267"/>
              <a:gd name="T66" fmla="*/ 50 w 333"/>
              <a:gd name="T67" fmla="*/ 33 h 267"/>
              <a:gd name="T68" fmla="*/ 100 w 333"/>
              <a:gd name="T69" fmla="*/ 33 h 267"/>
              <a:gd name="T70" fmla="*/ 100 w 333"/>
              <a:gd name="T71" fmla="*/ 117 h 267"/>
              <a:gd name="T72" fmla="*/ 33 w 333"/>
              <a:gd name="T73" fmla="*/ 117 h 267"/>
              <a:gd name="T74" fmla="*/ 33 w 333"/>
              <a:gd name="T75" fmla="*/ 50 h 267"/>
              <a:gd name="T76" fmla="*/ 308 w 333"/>
              <a:gd name="T77" fmla="*/ 117 h 267"/>
              <a:gd name="T78" fmla="*/ 233 w 333"/>
              <a:gd name="T79" fmla="*/ 117 h 267"/>
              <a:gd name="T80" fmla="*/ 233 w 333"/>
              <a:gd name="T81" fmla="*/ 33 h 267"/>
              <a:gd name="T82" fmla="*/ 208 w 333"/>
              <a:gd name="T83" fmla="*/ 0 h 267"/>
              <a:gd name="T84" fmla="*/ 42 w 333"/>
              <a:gd name="T85" fmla="*/ 0 h 267"/>
              <a:gd name="T86" fmla="*/ 0 w 333"/>
              <a:gd name="T87" fmla="*/ 33 h 267"/>
              <a:gd name="T88" fmla="*/ 0 w 333"/>
              <a:gd name="T89" fmla="*/ 183 h 267"/>
              <a:gd name="T90" fmla="*/ 37 w 333"/>
              <a:gd name="T91" fmla="*/ 217 h 267"/>
              <a:gd name="T92" fmla="*/ 90 w 333"/>
              <a:gd name="T93" fmla="*/ 267 h 267"/>
              <a:gd name="T94" fmla="*/ 142 w 333"/>
              <a:gd name="T95" fmla="*/ 217 h 267"/>
              <a:gd name="T96" fmla="*/ 208 w 333"/>
              <a:gd name="T97" fmla="*/ 217 h 267"/>
              <a:gd name="T98" fmla="*/ 258 w 333"/>
              <a:gd name="T99" fmla="*/ 267 h 267"/>
              <a:gd name="T100" fmla="*/ 304 w 333"/>
              <a:gd name="T101" fmla="*/ 217 h 267"/>
              <a:gd name="T102" fmla="*/ 333 w 333"/>
              <a:gd name="T103" fmla="*/ 183 h 267"/>
              <a:gd name="T104" fmla="*/ 333 w 333"/>
              <a:gd name="T105" fmla="*/ 150 h 267"/>
              <a:gd name="T106" fmla="*/ 308 w 333"/>
              <a:gd name="T107" fmla="*/ 11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267">
                <a:moveTo>
                  <a:pt x="300" y="183"/>
                </a:moveTo>
                <a:lnTo>
                  <a:pt x="295" y="183"/>
                </a:lnTo>
                <a:cubicBezTo>
                  <a:pt x="286" y="173"/>
                  <a:pt x="269" y="167"/>
                  <a:pt x="254" y="167"/>
                </a:cubicBezTo>
                <a:cubicBezTo>
                  <a:pt x="248" y="167"/>
                  <a:pt x="250" y="168"/>
                  <a:pt x="233" y="170"/>
                </a:cubicBezTo>
                <a:lnTo>
                  <a:pt x="233" y="150"/>
                </a:lnTo>
                <a:lnTo>
                  <a:pt x="292" y="150"/>
                </a:lnTo>
                <a:cubicBezTo>
                  <a:pt x="301" y="150"/>
                  <a:pt x="300" y="157"/>
                  <a:pt x="300" y="167"/>
                </a:cubicBezTo>
                <a:lnTo>
                  <a:pt x="300" y="183"/>
                </a:lnTo>
                <a:close/>
                <a:moveTo>
                  <a:pt x="258" y="233"/>
                </a:moveTo>
                <a:cubicBezTo>
                  <a:pt x="249" y="233"/>
                  <a:pt x="242" y="226"/>
                  <a:pt x="242" y="217"/>
                </a:cubicBezTo>
                <a:cubicBezTo>
                  <a:pt x="242" y="207"/>
                  <a:pt x="249" y="200"/>
                  <a:pt x="258" y="200"/>
                </a:cubicBezTo>
                <a:cubicBezTo>
                  <a:pt x="268" y="200"/>
                  <a:pt x="275" y="207"/>
                  <a:pt x="275" y="217"/>
                </a:cubicBezTo>
                <a:cubicBezTo>
                  <a:pt x="275" y="226"/>
                  <a:pt x="268" y="233"/>
                  <a:pt x="258" y="233"/>
                </a:cubicBezTo>
                <a:close/>
                <a:moveTo>
                  <a:pt x="200" y="117"/>
                </a:moveTo>
                <a:lnTo>
                  <a:pt x="133" y="117"/>
                </a:lnTo>
                <a:lnTo>
                  <a:pt x="133" y="33"/>
                </a:lnTo>
                <a:lnTo>
                  <a:pt x="192" y="33"/>
                </a:lnTo>
                <a:cubicBezTo>
                  <a:pt x="201" y="33"/>
                  <a:pt x="200" y="41"/>
                  <a:pt x="200" y="50"/>
                </a:cubicBezTo>
                <a:lnTo>
                  <a:pt x="200" y="117"/>
                </a:lnTo>
                <a:close/>
                <a:moveTo>
                  <a:pt x="200" y="183"/>
                </a:moveTo>
                <a:lnTo>
                  <a:pt x="129" y="183"/>
                </a:lnTo>
                <a:cubicBezTo>
                  <a:pt x="120" y="173"/>
                  <a:pt x="106" y="167"/>
                  <a:pt x="92" y="167"/>
                </a:cubicBezTo>
                <a:cubicBezTo>
                  <a:pt x="77" y="167"/>
                  <a:pt x="64" y="173"/>
                  <a:pt x="55" y="183"/>
                </a:cubicBezTo>
                <a:lnTo>
                  <a:pt x="33" y="183"/>
                </a:lnTo>
                <a:lnTo>
                  <a:pt x="33" y="150"/>
                </a:lnTo>
                <a:lnTo>
                  <a:pt x="200" y="150"/>
                </a:lnTo>
                <a:lnTo>
                  <a:pt x="200" y="183"/>
                </a:lnTo>
                <a:close/>
                <a:moveTo>
                  <a:pt x="92" y="233"/>
                </a:moveTo>
                <a:cubicBezTo>
                  <a:pt x="82" y="233"/>
                  <a:pt x="75" y="226"/>
                  <a:pt x="75" y="217"/>
                </a:cubicBezTo>
                <a:cubicBezTo>
                  <a:pt x="75" y="207"/>
                  <a:pt x="82" y="200"/>
                  <a:pt x="92" y="200"/>
                </a:cubicBezTo>
                <a:cubicBezTo>
                  <a:pt x="101" y="200"/>
                  <a:pt x="108" y="207"/>
                  <a:pt x="108" y="217"/>
                </a:cubicBezTo>
                <a:cubicBezTo>
                  <a:pt x="108" y="226"/>
                  <a:pt x="101" y="233"/>
                  <a:pt x="92" y="233"/>
                </a:cubicBezTo>
                <a:close/>
                <a:moveTo>
                  <a:pt x="33" y="50"/>
                </a:moveTo>
                <a:cubicBezTo>
                  <a:pt x="33" y="41"/>
                  <a:pt x="41" y="33"/>
                  <a:pt x="50" y="33"/>
                </a:cubicBezTo>
                <a:lnTo>
                  <a:pt x="100" y="33"/>
                </a:lnTo>
                <a:lnTo>
                  <a:pt x="100" y="117"/>
                </a:lnTo>
                <a:lnTo>
                  <a:pt x="33" y="117"/>
                </a:lnTo>
                <a:lnTo>
                  <a:pt x="33" y="50"/>
                </a:lnTo>
                <a:close/>
                <a:moveTo>
                  <a:pt x="308" y="117"/>
                </a:moveTo>
                <a:lnTo>
                  <a:pt x="233" y="117"/>
                </a:lnTo>
                <a:lnTo>
                  <a:pt x="233" y="33"/>
                </a:lnTo>
                <a:cubicBezTo>
                  <a:pt x="233" y="15"/>
                  <a:pt x="227" y="0"/>
                  <a:pt x="208" y="0"/>
                </a:cubicBezTo>
                <a:lnTo>
                  <a:pt x="42" y="0"/>
                </a:lnTo>
                <a:cubicBezTo>
                  <a:pt x="23" y="0"/>
                  <a:pt x="0" y="15"/>
                  <a:pt x="0" y="33"/>
                </a:cubicBezTo>
                <a:lnTo>
                  <a:pt x="0" y="183"/>
                </a:lnTo>
                <a:cubicBezTo>
                  <a:pt x="0" y="202"/>
                  <a:pt x="19" y="217"/>
                  <a:pt x="37" y="217"/>
                </a:cubicBezTo>
                <a:cubicBezTo>
                  <a:pt x="37" y="244"/>
                  <a:pt x="62" y="267"/>
                  <a:pt x="90" y="267"/>
                </a:cubicBezTo>
                <a:cubicBezTo>
                  <a:pt x="117" y="267"/>
                  <a:pt x="142" y="244"/>
                  <a:pt x="142" y="217"/>
                </a:cubicBezTo>
                <a:lnTo>
                  <a:pt x="208" y="217"/>
                </a:lnTo>
                <a:cubicBezTo>
                  <a:pt x="208" y="244"/>
                  <a:pt x="231" y="267"/>
                  <a:pt x="258" y="267"/>
                </a:cubicBezTo>
                <a:cubicBezTo>
                  <a:pt x="286" y="267"/>
                  <a:pt x="304" y="244"/>
                  <a:pt x="304" y="217"/>
                </a:cubicBezTo>
                <a:cubicBezTo>
                  <a:pt x="323" y="217"/>
                  <a:pt x="333" y="202"/>
                  <a:pt x="333" y="183"/>
                </a:cubicBezTo>
                <a:lnTo>
                  <a:pt x="333" y="150"/>
                </a:lnTo>
                <a:cubicBezTo>
                  <a:pt x="333" y="132"/>
                  <a:pt x="327" y="117"/>
                  <a:pt x="308"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a:extLst>
              <a:ext uri="{FF2B5EF4-FFF2-40B4-BE49-F238E27FC236}">
                <a16:creationId xmlns:a16="http://schemas.microsoft.com/office/drawing/2014/main" id="{0310EE61-FD11-C046-812A-55FF1E3BEBC8}"/>
              </a:ext>
            </a:extLst>
          </p:cNvPr>
          <p:cNvSpPr>
            <a:spLocks noChangeAspect="1" noEditPoints="1"/>
          </p:cNvSpPr>
          <p:nvPr/>
        </p:nvSpPr>
        <p:spPr bwMode="auto">
          <a:xfrm>
            <a:off x="10052843" y="2016125"/>
            <a:ext cx="252413" cy="200025"/>
          </a:xfrm>
          <a:custGeom>
            <a:avLst/>
            <a:gdLst>
              <a:gd name="T0" fmla="*/ 300 w 334"/>
              <a:gd name="T1" fmla="*/ 183 h 264"/>
              <a:gd name="T2" fmla="*/ 287 w 334"/>
              <a:gd name="T3" fmla="*/ 183 h 264"/>
              <a:gd name="T4" fmla="*/ 250 w 334"/>
              <a:gd name="T5" fmla="*/ 164 h 264"/>
              <a:gd name="T6" fmla="*/ 234 w 334"/>
              <a:gd name="T7" fmla="*/ 164 h 264"/>
              <a:gd name="T8" fmla="*/ 234 w 334"/>
              <a:gd name="T9" fmla="*/ 150 h 264"/>
              <a:gd name="T10" fmla="*/ 284 w 334"/>
              <a:gd name="T11" fmla="*/ 150 h 264"/>
              <a:gd name="T12" fmla="*/ 300 w 334"/>
              <a:gd name="T13" fmla="*/ 161 h 264"/>
              <a:gd name="T14" fmla="*/ 300 w 334"/>
              <a:gd name="T15" fmla="*/ 183 h 264"/>
              <a:gd name="T16" fmla="*/ 250 w 334"/>
              <a:gd name="T17" fmla="*/ 228 h 264"/>
              <a:gd name="T18" fmla="*/ 234 w 334"/>
              <a:gd name="T19" fmla="*/ 211 h 264"/>
              <a:gd name="T20" fmla="*/ 250 w 334"/>
              <a:gd name="T21" fmla="*/ 194 h 264"/>
              <a:gd name="T22" fmla="*/ 267 w 334"/>
              <a:gd name="T23" fmla="*/ 211 h 264"/>
              <a:gd name="T24" fmla="*/ 250 w 334"/>
              <a:gd name="T25" fmla="*/ 228 h 264"/>
              <a:gd name="T26" fmla="*/ 200 w 334"/>
              <a:gd name="T27" fmla="*/ 117 h 264"/>
              <a:gd name="T28" fmla="*/ 134 w 334"/>
              <a:gd name="T29" fmla="*/ 117 h 264"/>
              <a:gd name="T30" fmla="*/ 134 w 334"/>
              <a:gd name="T31" fmla="*/ 33 h 264"/>
              <a:gd name="T32" fmla="*/ 184 w 334"/>
              <a:gd name="T33" fmla="*/ 33 h 264"/>
              <a:gd name="T34" fmla="*/ 200 w 334"/>
              <a:gd name="T35" fmla="*/ 44 h 264"/>
              <a:gd name="T36" fmla="*/ 200 w 334"/>
              <a:gd name="T37" fmla="*/ 117 h 264"/>
              <a:gd name="T38" fmla="*/ 200 w 334"/>
              <a:gd name="T39" fmla="*/ 183 h 264"/>
              <a:gd name="T40" fmla="*/ 134 w 334"/>
              <a:gd name="T41" fmla="*/ 183 h 264"/>
              <a:gd name="T42" fmla="*/ 134 w 334"/>
              <a:gd name="T43" fmla="*/ 150 h 264"/>
              <a:gd name="T44" fmla="*/ 200 w 334"/>
              <a:gd name="T45" fmla="*/ 150 h 264"/>
              <a:gd name="T46" fmla="*/ 200 w 334"/>
              <a:gd name="T47" fmla="*/ 183 h 264"/>
              <a:gd name="T48" fmla="*/ 84 w 334"/>
              <a:gd name="T49" fmla="*/ 228 h 264"/>
              <a:gd name="T50" fmla="*/ 67 w 334"/>
              <a:gd name="T51" fmla="*/ 211 h 264"/>
              <a:gd name="T52" fmla="*/ 84 w 334"/>
              <a:gd name="T53" fmla="*/ 194 h 264"/>
              <a:gd name="T54" fmla="*/ 100 w 334"/>
              <a:gd name="T55" fmla="*/ 211 h 264"/>
              <a:gd name="T56" fmla="*/ 84 w 334"/>
              <a:gd name="T57" fmla="*/ 228 h 264"/>
              <a:gd name="T58" fmla="*/ 47 w 334"/>
              <a:gd name="T59" fmla="*/ 183 h 264"/>
              <a:gd name="T60" fmla="*/ 34 w 334"/>
              <a:gd name="T61" fmla="*/ 183 h 264"/>
              <a:gd name="T62" fmla="*/ 34 w 334"/>
              <a:gd name="T63" fmla="*/ 150 h 264"/>
              <a:gd name="T64" fmla="*/ 100 w 334"/>
              <a:gd name="T65" fmla="*/ 150 h 264"/>
              <a:gd name="T66" fmla="*/ 100 w 334"/>
              <a:gd name="T67" fmla="*/ 164 h 264"/>
              <a:gd name="T68" fmla="*/ 84 w 334"/>
              <a:gd name="T69" fmla="*/ 164 h 264"/>
              <a:gd name="T70" fmla="*/ 47 w 334"/>
              <a:gd name="T71" fmla="*/ 183 h 264"/>
              <a:gd name="T72" fmla="*/ 34 w 334"/>
              <a:gd name="T73" fmla="*/ 44 h 264"/>
              <a:gd name="T74" fmla="*/ 50 w 334"/>
              <a:gd name="T75" fmla="*/ 33 h 264"/>
              <a:gd name="T76" fmla="*/ 100 w 334"/>
              <a:gd name="T77" fmla="*/ 33 h 264"/>
              <a:gd name="T78" fmla="*/ 100 w 334"/>
              <a:gd name="T79" fmla="*/ 117 h 264"/>
              <a:gd name="T80" fmla="*/ 34 w 334"/>
              <a:gd name="T81" fmla="*/ 117 h 264"/>
              <a:gd name="T82" fmla="*/ 34 w 334"/>
              <a:gd name="T83" fmla="*/ 44 h 264"/>
              <a:gd name="T84" fmla="*/ 300 w 334"/>
              <a:gd name="T85" fmla="*/ 117 h 264"/>
              <a:gd name="T86" fmla="*/ 234 w 334"/>
              <a:gd name="T87" fmla="*/ 117 h 264"/>
              <a:gd name="T88" fmla="*/ 234 w 334"/>
              <a:gd name="T89" fmla="*/ 28 h 264"/>
              <a:gd name="T90" fmla="*/ 200 w 334"/>
              <a:gd name="T91" fmla="*/ 0 h 264"/>
              <a:gd name="T92" fmla="*/ 34 w 334"/>
              <a:gd name="T93" fmla="*/ 0 h 264"/>
              <a:gd name="T94" fmla="*/ 0 w 334"/>
              <a:gd name="T95" fmla="*/ 28 h 264"/>
              <a:gd name="T96" fmla="*/ 0 w 334"/>
              <a:gd name="T97" fmla="*/ 178 h 264"/>
              <a:gd name="T98" fmla="*/ 34 w 334"/>
              <a:gd name="T99" fmla="*/ 211 h 264"/>
              <a:gd name="T100" fmla="*/ 84 w 334"/>
              <a:gd name="T101" fmla="*/ 264 h 264"/>
              <a:gd name="T102" fmla="*/ 134 w 334"/>
              <a:gd name="T103" fmla="*/ 217 h 264"/>
              <a:gd name="T104" fmla="*/ 200 w 334"/>
              <a:gd name="T105" fmla="*/ 217 h 264"/>
              <a:gd name="T106" fmla="*/ 250 w 334"/>
              <a:gd name="T107" fmla="*/ 264 h 264"/>
              <a:gd name="T108" fmla="*/ 300 w 334"/>
              <a:gd name="T109" fmla="*/ 213 h 264"/>
              <a:gd name="T110" fmla="*/ 334 w 334"/>
              <a:gd name="T111" fmla="*/ 178 h 264"/>
              <a:gd name="T112" fmla="*/ 334 w 334"/>
              <a:gd name="T113" fmla="*/ 144 h 264"/>
              <a:gd name="T114" fmla="*/ 300 w 334"/>
              <a:gd name="T115" fmla="*/ 117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4" h="264">
                <a:moveTo>
                  <a:pt x="300" y="183"/>
                </a:moveTo>
                <a:lnTo>
                  <a:pt x="287" y="183"/>
                </a:lnTo>
                <a:cubicBezTo>
                  <a:pt x="278" y="167"/>
                  <a:pt x="265" y="164"/>
                  <a:pt x="250" y="164"/>
                </a:cubicBezTo>
                <a:cubicBezTo>
                  <a:pt x="244" y="164"/>
                  <a:pt x="239" y="162"/>
                  <a:pt x="234" y="164"/>
                </a:cubicBezTo>
                <a:lnTo>
                  <a:pt x="234" y="150"/>
                </a:lnTo>
                <a:lnTo>
                  <a:pt x="284" y="150"/>
                </a:lnTo>
                <a:cubicBezTo>
                  <a:pt x="293" y="150"/>
                  <a:pt x="300" y="152"/>
                  <a:pt x="300" y="161"/>
                </a:cubicBezTo>
                <a:lnTo>
                  <a:pt x="300" y="183"/>
                </a:lnTo>
                <a:close/>
                <a:moveTo>
                  <a:pt x="250" y="228"/>
                </a:moveTo>
                <a:cubicBezTo>
                  <a:pt x="241" y="228"/>
                  <a:pt x="234" y="220"/>
                  <a:pt x="234" y="211"/>
                </a:cubicBezTo>
                <a:cubicBezTo>
                  <a:pt x="234" y="202"/>
                  <a:pt x="241" y="194"/>
                  <a:pt x="250" y="194"/>
                </a:cubicBezTo>
                <a:cubicBezTo>
                  <a:pt x="260" y="194"/>
                  <a:pt x="267" y="202"/>
                  <a:pt x="267" y="211"/>
                </a:cubicBezTo>
                <a:cubicBezTo>
                  <a:pt x="267" y="220"/>
                  <a:pt x="260" y="228"/>
                  <a:pt x="250" y="228"/>
                </a:cubicBezTo>
                <a:close/>
                <a:moveTo>
                  <a:pt x="200" y="117"/>
                </a:moveTo>
                <a:lnTo>
                  <a:pt x="134" y="117"/>
                </a:lnTo>
                <a:lnTo>
                  <a:pt x="134" y="33"/>
                </a:lnTo>
                <a:lnTo>
                  <a:pt x="184" y="33"/>
                </a:lnTo>
                <a:cubicBezTo>
                  <a:pt x="193" y="33"/>
                  <a:pt x="200" y="35"/>
                  <a:pt x="200" y="44"/>
                </a:cubicBezTo>
                <a:lnTo>
                  <a:pt x="200" y="117"/>
                </a:lnTo>
                <a:close/>
                <a:moveTo>
                  <a:pt x="200" y="183"/>
                </a:moveTo>
                <a:lnTo>
                  <a:pt x="134" y="183"/>
                </a:lnTo>
                <a:lnTo>
                  <a:pt x="134" y="150"/>
                </a:lnTo>
                <a:lnTo>
                  <a:pt x="200" y="150"/>
                </a:lnTo>
                <a:lnTo>
                  <a:pt x="200" y="183"/>
                </a:lnTo>
                <a:close/>
                <a:moveTo>
                  <a:pt x="84" y="228"/>
                </a:moveTo>
                <a:cubicBezTo>
                  <a:pt x="74" y="228"/>
                  <a:pt x="67" y="220"/>
                  <a:pt x="67" y="211"/>
                </a:cubicBezTo>
                <a:cubicBezTo>
                  <a:pt x="67" y="202"/>
                  <a:pt x="74" y="194"/>
                  <a:pt x="84" y="194"/>
                </a:cubicBezTo>
                <a:cubicBezTo>
                  <a:pt x="93" y="194"/>
                  <a:pt x="100" y="202"/>
                  <a:pt x="100" y="211"/>
                </a:cubicBezTo>
                <a:cubicBezTo>
                  <a:pt x="100" y="220"/>
                  <a:pt x="93" y="228"/>
                  <a:pt x="84" y="228"/>
                </a:cubicBezTo>
                <a:close/>
                <a:moveTo>
                  <a:pt x="47" y="183"/>
                </a:moveTo>
                <a:lnTo>
                  <a:pt x="34" y="183"/>
                </a:lnTo>
                <a:lnTo>
                  <a:pt x="34" y="150"/>
                </a:lnTo>
                <a:lnTo>
                  <a:pt x="100" y="150"/>
                </a:lnTo>
                <a:lnTo>
                  <a:pt x="100" y="164"/>
                </a:lnTo>
                <a:cubicBezTo>
                  <a:pt x="95" y="162"/>
                  <a:pt x="90" y="164"/>
                  <a:pt x="84" y="164"/>
                </a:cubicBezTo>
                <a:cubicBezTo>
                  <a:pt x="69" y="164"/>
                  <a:pt x="56" y="167"/>
                  <a:pt x="47" y="183"/>
                </a:cubicBezTo>
                <a:close/>
                <a:moveTo>
                  <a:pt x="34" y="44"/>
                </a:moveTo>
                <a:cubicBezTo>
                  <a:pt x="34" y="35"/>
                  <a:pt x="41" y="33"/>
                  <a:pt x="50" y="33"/>
                </a:cubicBezTo>
                <a:lnTo>
                  <a:pt x="100" y="33"/>
                </a:lnTo>
                <a:lnTo>
                  <a:pt x="100" y="117"/>
                </a:lnTo>
                <a:lnTo>
                  <a:pt x="34" y="117"/>
                </a:lnTo>
                <a:lnTo>
                  <a:pt x="34" y="44"/>
                </a:lnTo>
                <a:close/>
                <a:moveTo>
                  <a:pt x="300" y="117"/>
                </a:moveTo>
                <a:lnTo>
                  <a:pt x="234" y="117"/>
                </a:lnTo>
                <a:lnTo>
                  <a:pt x="234" y="28"/>
                </a:lnTo>
                <a:cubicBezTo>
                  <a:pt x="234" y="9"/>
                  <a:pt x="219" y="0"/>
                  <a:pt x="200" y="0"/>
                </a:cubicBezTo>
                <a:lnTo>
                  <a:pt x="34" y="0"/>
                </a:lnTo>
                <a:cubicBezTo>
                  <a:pt x="15" y="0"/>
                  <a:pt x="0" y="9"/>
                  <a:pt x="0" y="28"/>
                </a:cubicBezTo>
                <a:lnTo>
                  <a:pt x="0" y="178"/>
                </a:lnTo>
                <a:cubicBezTo>
                  <a:pt x="0" y="196"/>
                  <a:pt x="15" y="211"/>
                  <a:pt x="34" y="211"/>
                </a:cubicBezTo>
                <a:cubicBezTo>
                  <a:pt x="34" y="239"/>
                  <a:pt x="56" y="264"/>
                  <a:pt x="84" y="264"/>
                </a:cubicBezTo>
                <a:cubicBezTo>
                  <a:pt x="111" y="264"/>
                  <a:pt x="134" y="233"/>
                  <a:pt x="134" y="217"/>
                </a:cubicBezTo>
                <a:lnTo>
                  <a:pt x="200" y="217"/>
                </a:lnTo>
                <a:cubicBezTo>
                  <a:pt x="200" y="233"/>
                  <a:pt x="223" y="264"/>
                  <a:pt x="250" y="264"/>
                </a:cubicBezTo>
                <a:cubicBezTo>
                  <a:pt x="278" y="264"/>
                  <a:pt x="300" y="240"/>
                  <a:pt x="300" y="213"/>
                </a:cubicBezTo>
                <a:cubicBezTo>
                  <a:pt x="319" y="213"/>
                  <a:pt x="334" y="196"/>
                  <a:pt x="334" y="178"/>
                </a:cubicBezTo>
                <a:lnTo>
                  <a:pt x="334" y="144"/>
                </a:lnTo>
                <a:cubicBezTo>
                  <a:pt x="334" y="126"/>
                  <a:pt x="319" y="117"/>
                  <a:pt x="300"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a:extLst>
              <a:ext uri="{FF2B5EF4-FFF2-40B4-BE49-F238E27FC236}">
                <a16:creationId xmlns:a16="http://schemas.microsoft.com/office/drawing/2014/main" id="{FAE9A735-EF00-1C46-BC54-6E62797055DC}"/>
              </a:ext>
            </a:extLst>
          </p:cNvPr>
          <p:cNvSpPr>
            <a:spLocks noChangeAspect="1" noEditPoints="1"/>
          </p:cNvSpPr>
          <p:nvPr/>
        </p:nvSpPr>
        <p:spPr bwMode="auto">
          <a:xfrm>
            <a:off x="9551193" y="2016125"/>
            <a:ext cx="250825" cy="252413"/>
          </a:xfrm>
          <a:custGeom>
            <a:avLst/>
            <a:gdLst>
              <a:gd name="T0" fmla="*/ 300 w 333"/>
              <a:gd name="T1" fmla="*/ 183 h 333"/>
              <a:gd name="T2" fmla="*/ 233 w 333"/>
              <a:gd name="T3" fmla="*/ 183 h 333"/>
              <a:gd name="T4" fmla="*/ 233 w 333"/>
              <a:gd name="T5" fmla="*/ 117 h 333"/>
              <a:gd name="T6" fmla="*/ 300 w 333"/>
              <a:gd name="T7" fmla="*/ 117 h 333"/>
              <a:gd name="T8" fmla="*/ 300 w 333"/>
              <a:gd name="T9" fmla="*/ 183 h 333"/>
              <a:gd name="T10" fmla="*/ 300 w 333"/>
              <a:gd name="T11" fmla="*/ 250 h 333"/>
              <a:gd name="T12" fmla="*/ 289 w 333"/>
              <a:gd name="T13" fmla="*/ 250 h 333"/>
              <a:gd name="T14" fmla="*/ 251 w 333"/>
              <a:gd name="T15" fmla="*/ 233 h 333"/>
              <a:gd name="T16" fmla="*/ 233 w 333"/>
              <a:gd name="T17" fmla="*/ 236 h 333"/>
              <a:gd name="T18" fmla="*/ 233 w 333"/>
              <a:gd name="T19" fmla="*/ 217 h 333"/>
              <a:gd name="T20" fmla="*/ 300 w 333"/>
              <a:gd name="T21" fmla="*/ 217 h 333"/>
              <a:gd name="T22" fmla="*/ 300 w 333"/>
              <a:gd name="T23" fmla="*/ 250 h 333"/>
              <a:gd name="T24" fmla="*/ 252 w 333"/>
              <a:gd name="T25" fmla="*/ 300 h 333"/>
              <a:gd name="T26" fmla="*/ 236 w 333"/>
              <a:gd name="T27" fmla="*/ 283 h 333"/>
              <a:gd name="T28" fmla="*/ 252 w 333"/>
              <a:gd name="T29" fmla="*/ 267 h 333"/>
              <a:gd name="T30" fmla="*/ 269 w 333"/>
              <a:gd name="T31" fmla="*/ 283 h 333"/>
              <a:gd name="T32" fmla="*/ 252 w 333"/>
              <a:gd name="T33" fmla="*/ 300 h 333"/>
              <a:gd name="T34" fmla="*/ 200 w 333"/>
              <a:gd name="T35" fmla="*/ 250 h 333"/>
              <a:gd name="T36" fmla="*/ 160 w 333"/>
              <a:gd name="T37" fmla="*/ 250 h 333"/>
              <a:gd name="T38" fmla="*/ 95 w 333"/>
              <a:gd name="T39" fmla="*/ 200 h 333"/>
              <a:gd name="T40" fmla="*/ 33 w 333"/>
              <a:gd name="T41" fmla="*/ 239 h 333"/>
              <a:gd name="T42" fmla="*/ 33 w 333"/>
              <a:gd name="T43" fmla="*/ 33 h 333"/>
              <a:gd name="T44" fmla="*/ 200 w 333"/>
              <a:gd name="T45" fmla="*/ 33 h 333"/>
              <a:gd name="T46" fmla="*/ 200 w 333"/>
              <a:gd name="T47" fmla="*/ 250 h 333"/>
              <a:gd name="T48" fmla="*/ 125 w 333"/>
              <a:gd name="T49" fmla="*/ 283 h 333"/>
              <a:gd name="T50" fmla="*/ 96 w 333"/>
              <a:gd name="T51" fmla="*/ 300 h 333"/>
              <a:gd name="T52" fmla="*/ 67 w 333"/>
              <a:gd name="T53" fmla="*/ 283 h 333"/>
              <a:gd name="T54" fmla="*/ 63 w 333"/>
              <a:gd name="T55" fmla="*/ 267 h 333"/>
              <a:gd name="T56" fmla="*/ 67 w 333"/>
              <a:gd name="T57" fmla="*/ 250 h 333"/>
              <a:gd name="T58" fmla="*/ 96 w 333"/>
              <a:gd name="T59" fmla="*/ 233 h 333"/>
              <a:gd name="T60" fmla="*/ 125 w 333"/>
              <a:gd name="T61" fmla="*/ 250 h 333"/>
              <a:gd name="T62" fmla="*/ 130 w 333"/>
              <a:gd name="T63" fmla="*/ 267 h 333"/>
              <a:gd name="T64" fmla="*/ 125 w 333"/>
              <a:gd name="T65" fmla="*/ 283 h 333"/>
              <a:gd name="T66" fmla="*/ 233 w 333"/>
              <a:gd name="T67" fmla="*/ 83 h 333"/>
              <a:gd name="T68" fmla="*/ 233 w 333"/>
              <a:gd name="T69" fmla="*/ 0 h 333"/>
              <a:gd name="T70" fmla="*/ 0 w 333"/>
              <a:gd name="T71" fmla="*/ 0 h 333"/>
              <a:gd name="T72" fmla="*/ 0 w 333"/>
              <a:gd name="T73" fmla="*/ 283 h 333"/>
              <a:gd name="T74" fmla="*/ 32 w 333"/>
              <a:gd name="T75" fmla="*/ 283 h 333"/>
              <a:gd name="T76" fmla="*/ 96 w 333"/>
              <a:gd name="T77" fmla="*/ 333 h 333"/>
              <a:gd name="T78" fmla="*/ 160 w 333"/>
              <a:gd name="T79" fmla="*/ 283 h 333"/>
              <a:gd name="T80" fmla="*/ 202 w 333"/>
              <a:gd name="T81" fmla="*/ 283 h 333"/>
              <a:gd name="T82" fmla="*/ 252 w 333"/>
              <a:gd name="T83" fmla="*/ 333 h 333"/>
              <a:gd name="T84" fmla="*/ 302 w 333"/>
              <a:gd name="T85" fmla="*/ 283 h 333"/>
              <a:gd name="T86" fmla="*/ 333 w 333"/>
              <a:gd name="T87" fmla="*/ 283 h 333"/>
              <a:gd name="T88" fmla="*/ 333 w 333"/>
              <a:gd name="T89" fmla="*/ 83 h 333"/>
              <a:gd name="T90" fmla="*/ 233 w 333"/>
              <a:gd name="T91"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333">
                <a:moveTo>
                  <a:pt x="300" y="183"/>
                </a:moveTo>
                <a:lnTo>
                  <a:pt x="233" y="183"/>
                </a:lnTo>
                <a:lnTo>
                  <a:pt x="233" y="117"/>
                </a:lnTo>
                <a:lnTo>
                  <a:pt x="300" y="117"/>
                </a:lnTo>
                <a:lnTo>
                  <a:pt x="300" y="183"/>
                </a:lnTo>
                <a:close/>
                <a:moveTo>
                  <a:pt x="300" y="250"/>
                </a:moveTo>
                <a:lnTo>
                  <a:pt x="289" y="250"/>
                </a:lnTo>
                <a:cubicBezTo>
                  <a:pt x="280" y="240"/>
                  <a:pt x="266" y="233"/>
                  <a:pt x="251" y="233"/>
                </a:cubicBezTo>
                <a:cubicBezTo>
                  <a:pt x="245" y="233"/>
                  <a:pt x="233" y="235"/>
                  <a:pt x="233" y="236"/>
                </a:cubicBezTo>
                <a:lnTo>
                  <a:pt x="233" y="217"/>
                </a:lnTo>
                <a:lnTo>
                  <a:pt x="300" y="217"/>
                </a:lnTo>
                <a:lnTo>
                  <a:pt x="300" y="250"/>
                </a:lnTo>
                <a:close/>
                <a:moveTo>
                  <a:pt x="252" y="300"/>
                </a:moveTo>
                <a:cubicBezTo>
                  <a:pt x="243" y="300"/>
                  <a:pt x="236" y="293"/>
                  <a:pt x="236" y="283"/>
                </a:cubicBezTo>
                <a:cubicBezTo>
                  <a:pt x="236" y="274"/>
                  <a:pt x="243" y="267"/>
                  <a:pt x="252" y="267"/>
                </a:cubicBezTo>
                <a:cubicBezTo>
                  <a:pt x="262" y="267"/>
                  <a:pt x="269" y="274"/>
                  <a:pt x="269" y="283"/>
                </a:cubicBezTo>
                <a:cubicBezTo>
                  <a:pt x="269" y="293"/>
                  <a:pt x="262" y="300"/>
                  <a:pt x="252" y="300"/>
                </a:cubicBezTo>
                <a:close/>
                <a:moveTo>
                  <a:pt x="200" y="250"/>
                </a:moveTo>
                <a:lnTo>
                  <a:pt x="160" y="250"/>
                </a:lnTo>
                <a:cubicBezTo>
                  <a:pt x="153" y="221"/>
                  <a:pt x="126" y="200"/>
                  <a:pt x="95" y="200"/>
                </a:cubicBezTo>
                <a:cubicBezTo>
                  <a:pt x="68" y="200"/>
                  <a:pt x="50" y="216"/>
                  <a:pt x="33" y="239"/>
                </a:cubicBezTo>
                <a:lnTo>
                  <a:pt x="33" y="33"/>
                </a:lnTo>
                <a:lnTo>
                  <a:pt x="200" y="33"/>
                </a:lnTo>
                <a:lnTo>
                  <a:pt x="200" y="250"/>
                </a:lnTo>
                <a:close/>
                <a:moveTo>
                  <a:pt x="125" y="283"/>
                </a:moveTo>
                <a:cubicBezTo>
                  <a:pt x="119" y="293"/>
                  <a:pt x="108" y="300"/>
                  <a:pt x="96" y="300"/>
                </a:cubicBezTo>
                <a:cubicBezTo>
                  <a:pt x="84" y="300"/>
                  <a:pt x="73" y="293"/>
                  <a:pt x="67" y="283"/>
                </a:cubicBezTo>
                <a:cubicBezTo>
                  <a:pt x="65" y="278"/>
                  <a:pt x="63" y="273"/>
                  <a:pt x="63" y="267"/>
                </a:cubicBezTo>
                <a:cubicBezTo>
                  <a:pt x="63" y="261"/>
                  <a:pt x="65" y="255"/>
                  <a:pt x="67" y="250"/>
                </a:cubicBezTo>
                <a:cubicBezTo>
                  <a:pt x="73" y="240"/>
                  <a:pt x="84" y="233"/>
                  <a:pt x="96" y="233"/>
                </a:cubicBezTo>
                <a:cubicBezTo>
                  <a:pt x="108" y="233"/>
                  <a:pt x="119" y="240"/>
                  <a:pt x="125" y="250"/>
                </a:cubicBezTo>
                <a:cubicBezTo>
                  <a:pt x="128" y="255"/>
                  <a:pt x="130" y="261"/>
                  <a:pt x="130" y="267"/>
                </a:cubicBezTo>
                <a:cubicBezTo>
                  <a:pt x="130" y="273"/>
                  <a:pt x="128" y="278"/>
                  <a:pt x="125" y="283"/>
                </a:cubicBezTo>
                <a:close/>
                <a:moveTo>
                  <a:pt x="233" y="83"/>
                </a:moveTo>
                <a:lnTo>
                  <a:pt x="233" y="0"/>
                </a:lnTo>
                <a:lnTo>
                  <a:pt x="0" y="0"/>
                </a:lnTo>
                <a:lnTo>
                  <a:pt x="0" y="283"/>
                </a:lnTo>
                <a:lnTo>
                  <a:pt x="32" y="283"/>
                </a:lnTo>
                <a:cubicBezTo>
                  <a:pt x="39" y="312"/>
                  <a:pt x="65" y="333"/>
                  <a:pt x="96" y="333"/>
                </a:cubicBezTo>
                <a:cubicBezTo>
                  <a:pt x="127" y="333"/>
                  <a:pt x="153" y="312"/>
                  <a:pt x="160" y="283"/>
                </a:cubicBezTo>
                <a:lnTo>
                  <a:pt x="202" y="283"/>
                </a:lnTo>
                <a:cubicBezTo>
                  <a:pt x="202" y="311"/>
                  <a:pt x="225" y="333"/>
                  <a:pt x="252" y="333"/>
                </a:cubicBezTo>
                <a:cubicBezTo>
                  <a:pt x="280" y="333"/>
                  <a:pt x="302" y="311"/>
                  <a:pt x="302" y="283"/>
                </a:cubicBezTo>
                <a:lnTo>
                  <a:pt x="333" y="283"/>
                </a:lnTo>
                <a:lnTo>
                  <a:pt x="333" y="83"/>
                </a:lnTo>
                <a:lnTo>
                  <a:pt x="23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a:extLst>
              <a:ext uri="{FF2B5EF4-FFF2-40B4-BE49-F238E27FC236}">
                <a16:creationId xmlns:a16="http://schemas.microsoft.com/office/drawing/2014/main" id="{88066009-5FAD-D84B-A05C-09E02EDAFB12}"/>
              </a:ext>
            </a:extLst>
          </p:cNvPr>
          <p:cNvSpPr>
            <a:spLocks noChangeAspect="1" noEditPoints="1"/>
          </p:cNvSpPr>
          <p:nvPr/>
        </p:nvSpPr>
        <p:spPr bwMode="auto">
          <a:xfrm>
            <a:off x="9047955" y="2016125"/>
            <a:ext cx="250825" cy="252413"/>
          </a:xfrm>
          <a:custGeom>
            <a:avLst/>
            <a:gdLst>
              <a:gd name="T0" fmla="*/ 300 w 333"/>
              <a:gd name="T1" fmla="*/ 183 h 333"/>
              <a:gd name="T2" fmla="*/ 233 w 333"/>
              <a:gd name="T3" fmla="*/ 183 h 333"/>
              <a:gd name="T4" fmla="*/ 233 w 333"/>
              <a:gd name="T5" fmla="*/ 117 h 333"/>
              <a:gd name="T6" fmla="*/ 283 w 333"/>
              <a:gd name="T7" fmla="*/ 117 h 333"/>
              <a:gd name="T8" fmla="*/ 300 w 333"/>
              <a:gd name="T9" fmla="*/ 133 h 333"/>
              <a:gd name="T10" fmla="*/ 300 w 333"/>
              <a:gd name="T11" fmla="*/ 183 h 333"/>
              <a:gd name="T12" fmla="*/ 300 w 333"/>
              <a:gd name="T13" fmla="*/ 250 h 333"/>
              <a:gd name="T14" fmla="*/ 287 w 333"/>
              <a:gd name="T15" fmla="*/ 250 h 333"/>
              <a:gd name="T16" fmla="*/ 250 w 333"/>
              <a:gd name="T17" fmla="*/ 233 h 333"/>
              <a:gd name="T18" fmla="*/ 233 w 333"/>
              <a:gd name="T19" fmla="*/ 236 h 333"/>
              <a:gd name="T20" fmla="*/ 233 w 333"/>
              <a:gd name="T21" fmla="*/ 217 h 333"/>
              <a:gd name="T22" fmla="*/ 300 w 333"/>
              <a:gd name="T23" fmla="*/ 217 h 333"/>
              <a:gd name="T24" fmla="*/ 300 w 333"/>
              <a:gd name="T25" fmla="*/ 250 h 333"/>
              <a:gd name="T26" fmla="*/ 250 w 333"/>
              <a:gd name="T27" fmla="*/ 300 h 333"/>
              <a:gd name="T28" fmla="*/ 233 w 333"/>
              <a:gd name="T29" fmla="*/ 283 h 333"/>
              <a:gd name="T30" fmla="*/ 250 w 333"/>
              <a:gd name="T31" fmla="*/ 267 h 333"/>
              <a:gd name="T32" fmla="*/ 267 w 333"/>
              <a:gd name="T33" fmla="*/ 283 h 333"/>
              <a:gd name="T34" fmla="*/ 250 w 333"/>
              <a:gd name="T35" fmla="*/ 300 h 333"/>
              <a:gd name="T36" fmla="*/ 200 w 333"/>
              <a:gd name="T37" fmla="*/ 83 h 333"/>
              <a:gd name="T38" fmla="*/ 200 w 333"/>
              <a:gd name="T39" fmla="*/ 250 h 333"/>
              <a:gd name="T40" fmla="*/ 158 w 333"/>
              <a:gd name="T41" fmla="*/ 250 h 333"/>
              <a:gd name="T42" fmla="*/ 94 w 333"/>
              <a:gd name="T43" fmla="*/ 200 h 333"/>
              <a:gd name="T44" fmla="*/ 47 w 333"/>
              <a:gd name="T45" fmla="*/ 219 h 333"/>
              <a:gd name="T46" fmla="*/ 33 w 333"/>
              <a:gd name="T47" fmla="*/ 213 h 333"/>
              <a:gd name="T48" fmla="*/ 33 w 333"/>
              <a:gd name="T49" fmla="*/ 50 h 333"/>
              <a:gd name="T50" fmla="*/ 50 w 333"/>
              <a:gd name="T51" fmla="*/ 33 h 333"/>
              <a:gd name="T52" fmla="*/ 183 w 333"/>
              <a:gd name="T53" fmla="*/ 33 h 333"/>
              <a:gd name="T54" fmla="*/ 200 w 333"/>
              <a:gd name="T55" fmla="*/ 50 h 333"/>
              <a:gd name="T56" fmla="*/ 200 w 333"/>
              <a:gd name="T57" fmla="*/ 83 h 333"/>
              <a:gd name="T58" fmla="*/ 122 w 333"/>
              <a:gd name="T59" fmla="*/ 283 h 333"/>
              <a:gd name="T60" fmla="*/ 94 w 333"/>
              <a:gd name="T61" fmla="*/ 300 h 333"/>
              <a:gd name="T62" fmla="*/ 65 w 333"/>
              <a:gd name="T63" fmla="*/ 283 h 333"/>
              <a:gd name="T64" fmla="*/ 60 w 333"/>
              <a:gd name="T65" fmla="*/ 267 h 333"/>
              <a:gd name="T66" fmla="*/ 65 w 333"/>
              <a:gd name="T67" fmla="*/ 250 h 333"/>
              <a:gd name="T68" fmla="*/ 94 w 333"/>
              <a:gd name="T69" fmla="*/ 233 h 333"/>
              <a:gd name="T70" fmla="*/ 122 w 333"/>
              <a:gd name="T71" fmla="*/ 250 h 333"/>
              <a:gd name="T72" fmla="*/ 127 w 333"/>
              <a:gd name="T73" fmla="*/ 267 h 333"/>
              <a:gd name="T74" fmla="*/ 122 w 333"/>
              <a:gd name="T75" fmla="*/ 283 h 333"/>
              <a:gd name="T76" fmla="*/ 300 w 333"/>
              <a:gd name="T77" fmla="*/ 83 h 333"/>
              <a:gd name="T78" fmla="*/ 233 w 333"/>
              <a:gd name="T79" fmla="*/ 83 h 333"/>
              <a:gd name="T80" fmla="*/ 233 w 333"/>
              <a:gd name="T81" fmla="*/ 33 h 333"/>
              <a:gd name="T82" fmla="*/ 200 w 333"/>
              <a:gd name="T83" fmla="*/ 0 h 333"/>
              <a:gd name="T84" fmla="*/ 33 w 333"/>
              <a:gd name="T85" fmla="*/ 0 h 333"/>
              <a:gd name="T86" fmla="*/ 0 w 333"/>
              <a:gd name="T87" fmla="*/ 33 h 333"/>
              <a:gd name="T88" fmla="*/ 0 w 333"/>
              <a:gd name="T89" fmla="*/ 254 h 333"/>
              <a:gd name="T90" fmla="*/ 29 w 333"/>
              <a:gd name="T91" fmla="*/ 283 h 333"/>
              <a:gd name="T92" fmla="*/ 94 w 333"/>
              <a:gd name="T93" fmla="*/ 333 h 333"/>
              <a:gd name="T94" fmla="*/ 158 w 333"/>
              <a:gd name="T95" fmla="*/ 283 h 333"/>
              <a:gd name="T96" fmla="*/ 200 w 333"/>
              <a:gd name="T97" fmla="*/ 283 h 333"/>
              <a:gd name="T98" fmla="*/ 250 w 333"/>
              <a:gd name="T99" fmla="*/ 333 h 333"/>
              <a:gd name="T100" fmla="*/ 300 w 333"/>
              <a:gd name="T101" fmla="*/ 283 h 333"/>
              <a:gd name="T102" fmla="*/ 333 w 333"/>
              <a:gd name="T103" fmla="*/ 250 h 333"/>
              <a:gd name="T104" fmla="*/ 333 w 333"/>
              <a:gd name="T105" fmla="*/ 117 h 333"/>
              <a:gd name="T106" fmla="*/ 300 w 333"/>
              <a:gd name="T107"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33">
                <a:moveTo>
                  <a:pt x="300" y="183"/>
                </a:moveTo>
                <a:lnTo>
                  <a:pt x="233" y="183"/>
                </a:lnTo>
                <a:lnTo>
                  <a:pt x="233" y="117"/>
                </a:lnTo>
                <a:lnTo>
                  <a:pt x="283" y="117"/>
                </a:lnTo>
                <a:cubicBezTo>
                  <a:pt x="293" y="117"/>
                  <a:pt x="300" y="124"/>
                  <a:pt x="300" y="133"/>
                </a:cubicBezTo>
                <a:lnTo>
                  <a:pt x="300" y="183"/>
                </a:lnTo>
                <a:close/>
                <a:moveTo>
                  <a:pt x="300" y="250"/>
                </a:moveTo>
                <a:lnTo>
                  <a:pt x="287" y="250"/>
                </a:lnTo>
                <a:cubicBezTo>
                  <a:pt x="278" y="240"/>
                  <a:pt x="265" y="233"/>
                  <a:pt x="250" y="233"/>
                </a:cubicBezTo>
                <a:cubicBezTo>
                  <a:pt x="244" y="233"/>
                  <a:pt x="239" y="235"/>
                  <a:pt x="233" y="236"/>
                </a:cubicBezTo>
                <a:lnTo>
                  <a:pt x="233" y="217"/>
                </a:lnTo>
                <a:lnTo>
                  <a:pt x="300" y="217"/>
                </a:lnTo>
                <a:lnTo>
                  <a:pt x="300" y="250"/>
                </a:lnTo>
                <a:close/>
                <a:moveTo>
                  <a:pt x="250" y="300"/>
                </a:moveTo>
                <a:cubicBezTo>
                  <a:pt x="241" y="300"/>
                  <a:pt x="233" y="293"/>
                  <a:pt x="233" y="283"/>
                </a:cubicBezTo>
                <a:cubicBezTo>
                  <a:pt x="233" y="274"/>
                  <a:pt x="241" y="267"/>
                  <a:pt x="250" y="267"/>
                </a:cubicBezTo>
                <a:cubicBezTo>
                  <a:pt x="259" y="267"/>
                  <a:pt x="267" y="274"/>
                  <a:pt x="267" y="283"/>
                </a:cubicBezTo>
                <a:cubicBezTo>
                  <a:pt x="267" y="293"/>
                  <a:pt x="259" y="300"/>
                  <a:pt x="250" y="300"/>
                </a:cubicBezTo>
                <a:close/>
                <a:moveTo>
                  <a:pt x="200" y="83"/>
                </a:moveTo>
                <a:lnTo>
                  <a:pt x="200" y="250"/>
                </a:lnTo>
                <a:lnTo>
                  <a:pt x="158" y="250"/>
                </a:lnTo>
                <a:cubicBezTo>
                  <a:pt x="151" y="221"/>
                  <a:pt x="125" y="200"/>
                  <a:pt x="94" y="200"/>
                </a:cubicBezTo>
                <a:cubicBezTo>
                  <a:pt x="76" y="200"/>
                  <a:pt x="59" y="207"/>
                  <a:pt x="47" y="219"/>
                </a:cubicBezTo>
                <a:cubicBezTo>
                  <a:pt x="42" y="224"/>
                  <a:pt x="33" y="220"/>
                  <a:pt x="33" y="213"/>
                </a:cubicBezTo>
                <a:lnTo>
                  <a:pt x="33" y="50"/>
                </a:lnTo>
                <a:cubicBezTo>
                  <a:pt x="33" y="41"/>
                  <a:pt x="41" y="33"/>
                  <a:pt x="50" y="33"/>
                </a:cubicBezTo>
                <a:lnTo>
                  <a:pt x="183" y="33"/>
                </a:lnTo>
                <a:cubicBezTo>
                  <a:pt x="193" y="33"/>
                  <a:pt x="200" y="41"/>
                  <a:pt x="200" y="50"/>
                </a:cubicBezTo>
                <a:lnTo>
                  <a:pt x="200" y="83"/>
                </a:lnTo>
                <a:close/>
                <a:moveTo>
                  <a:pt x="122" y="283"/>
                </a:moveTo>
                <a:cubicBezTo>
                  <a:pt x="117" y="293"/>
                  <a:pt x="106" y="300"/>
                  <a:pt x="94" y="300"/>
                </a:cubicBezTo>
                <a:cubicBezTo>
                  <a:pt x="81" y="300"/>
                  <a:pt x="71" y="293"/>
                  <a:pt x="65" y="283"/>
                </a:cubicBezTo>
                <a:cubicBezTo>
                  <a:pt x="62" y="278"/>
                  <a:pt x="60" y="273"/>
                  <a:pt x="60" y="267"/>
                </a:cubicBezTo>
                <a:cubicBezTo>
                  <a:pt x="60" y="261"/>
                  <a:pt x="62" y="255"/>
                  <a:pt x="65" y="250"/>
                </a:cubicBezTo>
                <a:cubicBezTo>
                  <a:pt x="71" y="240"/>
                  <a:pt x="81" y="233"/>
                  <a:pt x="94" y="233"/>
                </a:cubicBezTo>
                <a:cubicBezTo>
                  <a:pt x="106" y="233"/>
                  <a:pt x="117" y="240"/>
                  <a:pt x="122" y="250"/>
                </a:cubicBezTo>
                <a:cubicBezTo>
                  <a:pt x="125" y="255"/>
                  <a:pt x="127" y="261"/>
                  <a:pt x="127" y="267"/>
                </a:cubicBezTo>
                <a:cubicBezTo>
                  <a:pt x="127" y="273"/>
                  <a:pt x="125" y="278"/>
                  <a:pt x="122" y="283"/>
                </a:cubicBezTo>
                <a:close/>
                <a:moveTo>
                  <a:pt x="300" y="83"/>
                </a:moveTo>
                <a:lnTo>
                  <a:pt x="233" y="83"/>
                </a:lnTo>
                <a:lnTo>
                  <a:pt x="233" y="33"/>
                </a:lnTo>
                <a:cubicBezTo>
                  <a:pt x="233" y="15"/>
                  <a:pt x="218" y="0"/>
                  <a:pt x="200" y="0"/>
                </a:cubicBezTo>
                <a:lnTo>
                  <a:pt x="33" y="0"/>
                </a:lnTo>
                <a:cubicBezTo>
                  <a:pt x="15" y="0"/>
                  <a:pt x="0" y="15"/>
                  <a:pt x="0" y="33"/>
                </a:cubicBezTo>
                <a:lnTo>
                  <a:pt x="0" y="254"/>
                </a:lnTo>
                <a:cubicBezTo>
                  <a:pt x="0" y="270"/>
                  <a:pt x="13" y="283"/>
                  <a:pt x="29" y="283"/>
                </a:cubicBezTo>
                <a:cubicBezTo>
                  <a:pt x="37" y="312"/>
                  <a:pt x="63" y="333"/>
                  <a:pt x="94" y="333"/>
                </a:cubicBezTo>
                <a:cubicBezTo>
                  <a:pt x="125" y="333"/>
                  <a:pt x="151" y="312"/>
                  <a:pt x="158" y="283"/>
                </a:cubicBezTo>
                <a:lnTo>
                  <a:pt x="200" y="283"/>
                </a:lnTo>
                <a:cubicBezTo>
                  <a:pt x="200" y="311"/>
                  <a:pt x="222" y="333"/>
                  <a:pt x="250" y="333"/>
                </a:cubicBezTo>
                <a:cubicBezTo>
                  <a:pt x="278" y="333"/>
                  <a:pt x="300" y="311"/>
                  <a:pt x="300" y="283"/>
                </a:cubicBezTo>
                <a:cubicBezTo>
                  <a:pt x="318" y="283"/>
                  <a:pt x="333" y="268"/>
                  <a:pt x="333" y="250"/>
                </a:cubicBezTo>
                <a:lnTo>
                  <a:pt x="333" y="117"/>
                </a:lnTo>
                <a:cubicBezTo>
                  <a:pt x="333" y="98"/>
                  <a:pt x="318" y="83"/>
                  <a:pt x="300"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a:extLst>
              <a:ext uri="{FF2B5EF4-FFF2-40B4-BE49-F238E27FC236}">
                <a16:creationId xmlns:a16="http://schemas.microsoft.com/office/drawing/2014/main" id="{C3C73EF0-7856-2544-9A71-6616A860599A}"/>
              </a:ext>
            </a:extLst>
          </p:cNvPr>
          <p:cNvSpPr>
            <a:spLocks noChangeAspect="1" noEditPoints="1"/>
          </p:cNvSpPr>
          <p:nvPr/>
        </p:nvSpPr>
        <p:spPr bwMode="auto">
          <a:xfrm>
            <a:off x="8544718" y="2016125"/>
            <a:ext cx="252413" cy="252413"/>
          </a:xfrm>
          <a:custGeom>
            <a:avLst/>
            <a:gdLst>
              <a:gd name="T0" fmla="*/ 300 w 334"/>
              <a:gd name="T1" fmla="*/ 250 h 333"/>
              <a:gd name="T2" fmla="*/ 287 w 334"/>
              <a:gd name="T3" fmla="*/ 250 h 333"/>
              <a:gd name="T4" fmla="*/ 250 w 334"/>
              <a:gd name="T5" fmla="*/ 233 h 333"/>
              <a:gd name="T6" fmla="*/ 234 w 334"/>
              <a:gd name="T7" fmla="*/ 236 h 333"/>
              <a:gd name="T8" fmla="*/ 234 w 334"/>
              <a:gd name="T9" fmla="*/ 217 h 333"/>
              <a:gd name="T10" fmla="*/ 300 w 334"/>
              <a:gd name="T11" fmla="*/ 217 h 333"/>
              <a:gd name="T12" fmla="*/ 300 w 334"/>
              <a:gd name="T13" fmla="*/ 250 h 333"/>
              <a:gd name="T14" fmla="*/ 250 w 334"/>
              <a:gd name="T15" fmla="*/ 300 h 333"/>
              <a:gd name="T16" fmla="*/ 234 w 334"/>
              <a:gd name="T17" fmla="*/ 283 h 333"/>
              <a:gd name="T18" fmla="*/ 250 w 334"/>
              <a:gd name="T19" fmla="*/ 267 h 333"/>
              <a:gd name="T20" fmla="*/ 267 w 334"/>
              <a:gd name="T21" fmla="*/ 283 h 333"/>
              <a:gd name="T22" fmla="*/ 250 w 334"/>
              <a:gd name="T23" fmla="*/ 300 h 333"/>
              <a:gd name="T24" fmla="*/ 158 w 334"/>
              <a:gd name="T25" fmla="*/ 250 h 333"/>
              <a:gd name="T26" fmla="*/ 138 w 334"/>
              <a:gd name="T27" fmla="*/ 217 h 333"/>
              <a:gd name="T28" fmla="*/ 200 w 334"/>
              <a:gd name="T29" fmla="*/ 217 h 333"/>
              <a:gd name="T30" fmla="*/ 200 w 334"/>
              <a:gd name="T31" fmla="*/ 250 h 333"/>
              <a:gd name="T32" fmla="*/ 158 w 334"/>
              <a:gd name="T33" fmla="*/ 250 h 333"/>
              <a:gd name="T34" fmla="*/ 123 w 334"/>
              <a:gd name="T35" fmla="*/ 283 h 333"/>
              <a:gd name="T36" fmla="*/ 94 w 334"/>
              <a:gd name="T37" fmla="*/ 300 h 333"/>
              <a:gd name="T38" fmla="*/ 65 w 334"/>
              <a:gd name="T39" fmla="*/ 283 h 333"/>
              <a:gd name="T40" fmla="*/ 61 w 334"/>
              <a:gd name="T41" fmla="*/ 267 h 333"/>
              <a:gd name="T42" fmla="*/ 65 w 334"/>
              <a:gd name="T43" fmla="*/ 250 h 333"/>
              <a:gd name="T44" fmla="*/ 94 w 334"/>
              <a:gd name="T45" fmla="*/ 233 h 333"/>
              <a:gd name="T46" fmla="*/ 123 w 334"/>
              <a:gd name="T47" fmla="*/ 250 h 333"/>
              <a:gd name="T48" fmla="*/ 127 w 334"/>
              <a:gd name="T49" fmla="*/ 267 h 333"/>
              <a:gd name="T50" fmla="*/ 123 w 334"/>
              <a:gd name="T51" fmla="*/ 283 h 333"/>
              <a:gd name="T52" fmla="*/ 34 w 334"/>
              <a:gd name="T53" fmla="*/ 239 h 333"/>
              <a:gd name="T54" fmla="*/ 34 w 334"/>
              <a:gd name="T55" fmla="*/ 217 h 333"/>
              <a:gd name="T56" fmla="*/ 50 w 334"/>
              <a:gd name="T57" fmla="*/ 217 h 333"/>
              <a:gd name="T58" fmla="*/ 34 w 334"/>
              <a:gd name="T59" fmla="*/ 239 h 333"/>
              <a:gd name="T60" fmla="*/ 184 w 334"/>
              <a:gd name="T61" fmla="*/ 33 h 333"/>
              <a:gd name="T62" fmla="*/ 200 w 334"/>
              <a:gd name="T63" fmla="*/ 183 h 333"/>
              <a:gd name="T64" fmla="*/ 34 w 334"/>
              <a:gd name="T65" fmla="*/ 183 h 333"/>
              <a:gd name="T66" fmla="*/ 34 w 334"/>
              <a:gd name="T67" fmla="*/ 33 h 333"/>
              <a:gd name="T68" fmla="*/ 184 w 334"/>
              <a:gd name="T69" fmla="*/ 33 h 333"/>
              <a:gd name="T70" fmla="*/ 234 w 334"/>
              <a:gd name="T71" fmla="*/ 183 h 333"/>
              <a:gd name="T72" fmla="*/ 217 w 334"/>
              <a:gd name="T73" fmla="*/ 0 h 333"/>
              <a:gd name="T74" fmla="*/ 0 w 334"/>
              <a:gd name="T75" fmla="*/ 0 h 333"/>
              <a:gd name="T76" fmla="*/ 0 w 334"/>
              <a:gd name="T77" fmla="*/ 283 h 333"/>
              <a:gd name="T78" fmla="*/ 30 w 334"/>
              <a:gd name="T79" fmla="*/ 283 h 333"/>
              <a:gd name="T80" fmla="*/ 94 w 334"/>
              <a:gd name="T81" fmla="*/ 333 h 333"/>
              <a:gd name="T82" fmla="*/ 158 w 334"/>
              <a:gd name="T83" fmla="*/ 283 h 333"/>
              <a:gd name="T84" fmla="*/ 200 w 334"/>
              <a:gd name="T85" fmla="*/ 283 h 333"/>
              <a:gd name="T86" fmla="*/ 250 w 334"/>
              <a:gd name="T87" fmla="*/ 333 h 333"/>
              <a:gd name="T88" fmla="*/ 300 w 334"/>
              <a:gd name="T89" fmla="*/ 283 h 333"/>
              <a:gd name="T90" fmla="*/ 334 w 334"/>
              <a:gd name="T91" fmla="*/ 283 h 333"/>
              <a:gd name="T92" fmla="*/ 334 w 334"/>
              <a:gd name="T93" fmla="*/ 183 h 333"/>
              <a:gd name="T94" fmla="*/ 234 w 334"/>
              <a:gd name="T95"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333">
                <a:moveTo>
                  <a:pt x="300" y="250"/>
                </a:moveTo>
                <a:lnTo>
                  <a:pt x="287" y="250"/>
                </a:lnTo>
                <a:cubicBezTo>
                  <a:pt x="278" y="240"/>
                  <a:pt x="265" y="233"/>
                  <a:pt x="250" y="233"/>
                </a:cubicBezTo>
                <a:cubicBezTo>
                  <a:pt x="244" y="233"/>
                  <a:pt x="239" y="235"/>
                  <a:pt x="234" y="236"/>
                </a:cubicBezTo>
                <a:lnTo>
                  <a:pt x="234" y="217"/>
                </a:lnTo>
                <a:lnTo>
                  <a:pt x="300" y="217"/>
                </a:lnTo>
                <a:lnTo>
                  <a:pt x="300" y="250"/>
                </a:lnTo>
                <a:close/>
                <a:moveTo>
                  <a:pt x="250" y="300"/>
                </a:moveTo>
                <a:cubicBezTo>
                  <a:pt x="241" y="300"/>
                  <a:pt x="234" y="293"/>
                  <a:pt x="234" y="283"/>
                </a:cubicBezTo>
                <a:cubicBezTo>
                  <a:pt x="234" y="274"/>
                  <a:pt x="241" y="267"/>
                  <a:pt x="250" y="267"/>
                </a:cubicBezTo>
                <a:cubicBezTo>
                  <a:pt x="260" y="267"/>
                  <a:pt x="267" y="274"/>
                  <a:pt x="267" y="283"/>
                </a:cubicBezTo>
                <a:cubicBezTo>
                  <a:pt x="267" y="293"/>
                  <a:pt x="260" y="300"/>
                  <a:pt x="250" y="300"/>
                </a:cubicBezTo>
                <a:close/>
                <a:moveTo>
                  <a:pt x="158" y="250"/>
                </a:moveTo>
                <a:cubicBezTo>
                  <a:pt x="155" y="237"/>
                  <a:pt x="148" y="225"/>
                  <a:pt x="138" y="217"/>
                </a:cubicBezTo>
                <a:lnTo>
                  <a:pt x="200" y="217"/>
                </a:lnTo>
                <a:lnTo>
                  <a:pt x="200" y="250"/>
                </a:lnTo>
                <a:lnTo>
                  <a:pt x="158" y="250"/>
                </a:lnTo>
                <a:close/>
                <a:moveTo>
                  <a:pt x="123" y="283"/>
                </a:moveTo>
                <a:cubicBezTo>
                  <a:pt x="117" y="293"/>
                  <a:pt x="106" y="300"/>
                  <a:pt x="94" y="300"/>
                </a:cubicBezTo>
                <a:cubicBezTo>
                  <a:pt x="82" y="300"/>
                  <a:pt x="71" y="293"/>
                  <a:pt x="65" y="283"/>
                </a:cubicBezTo>
                <a:cubicBezTo>
                  <a:pt x="63" y="278"/>
                  <a:pt x="61" y="273"/>
                  <a:pt x="61" y="267"/>
                </a:cubicBezTo>
                <a:cubicBezTo>
                  <a:pt x="61" y="261"/>
                  <a:pt x="63" y="255"/>
                  <a:pt x="65" y="250"/>
                </a:cubicBezTo>
                <a:cubicBezTo>
                  <a:pt x="71" y="240"/>
                  <a:pt x="82" y="233"/>
                  <a:pt x="94" y="233"/>
                </a:cubicBezTo>
                <a:cubicBezTo>
                  <a:pt x="106" y="233"/>
                  <a:pt x="117" y="240"/>
                  <a:pt x="123" y="250"/>
                </a:cubicBezTo>
                <a:cubicBezTo>
                  <a:pt x="126" y="255"/>
                  <a:pt x="127" y="261"/>
                  <a:pt x="127" y="267"/>
                </a:cubicBezTo>
                <a:cubicBezTo>
                  <a:pt x="127" y="273"/>
                  <a:pt x="126" y="278"/>
                  <a:pt x="123" y="283"/>
                </a:cubicBezTo>
                <a:close/>
                <a:moveTo>
                  <a:pt x="34" y="239"/>
                </a:moveTo>
                <a:lnTo>
                  <a:pt x="34" y="217"/>
                </a:lnTo>
                <a:lnTo>
                  <a:pt x="50" y="217"/>
                </a:lnTo>
                <a:cubicBezTo>
                  <a:pt x="43" y="223"/>
                  <a:pt x="38" y="230"/>
                  <a:pt x="34" y="239"/>
                </a:cubicBezTo>
                <a:close/>
                <a:moveTo>
                  <a:pt x="184" y="33"/>
                </a:moveTo>
                <a:lnTo>
                  <a:pt x="200" y="183"/>
                </a:lnTo>
                <a:lnTo>
                  <a:pt x="34" y="183"/>
                </a:lnTo>
                <a:lnTo>
                  <a:pt x="34" y="33"/>
                </a:lnTo>
                <a:lnTo>
                  <a:pt x="184" y="33"/>
                </a:lnTo>
                <a:close/>
                <a:moveTo>
                  <a:pt x="234" y="183"/>
                </a:moveTo>
                <a:lnTo>
                  <a:pt x="217" y="0"/>
                </a:lnTo>
                <a:lnTo>
                  <a:pt x="0" y="0"/>
                </a:lnTo>
                <a:lnTo>
                  <a:pt x="0" y="283"/>
                </a:lnTo>
                <a:lnTo>
                  <a:pt x="30" y="283"/>
                </a:lnTo>
                <a:cubicBezTo>
                  <a:pt x="37" y="312"/>
                  <a:pt x="63" y="333"/>
                  <a:pt x="94" y="333"/>
                </a:cubicBezTo>
                <a:cubicBezTo>
                  <a:pt x="125" y="333"/>
                  <a:pt x="151" y="312"/>
                  <a:pt x="158" y="283"/>
                </a:cubicBezTo>
                <a:lnTo>
                  <a:pt x="200" y="283"/>
                </a:lnTo>
                <a:cubicBezTo>
                  <a:pt x="200" y="311"/>
                  <a:pt x="223" y="333"/>
                  <a:pt x="250" y="333"/>
                </a:cubicBezTo>
                <a:cubicBezTo>
                  <a:pt x="278" y="333"/>
                  <a:pt x="300" y="311"/>
                  <a:pt x="300" y="283"/>
                </a:cubicBezTo>
                <a:lnTo>
                  <a:pt x="334" y="283"/>
                </a:lnTo>
                <a:lnTo>
                  <a:pt x="334" y="183"/>
                </a:lnTo>
                <a:lnTo>
                  <a:pt x="234"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a:extLst>
              <a:ext uri="{FF2B5EF4-FFF2-40B4-BE49-F238E27FC236}">
                <a16:creationId xmlns:a16="http://schemas.microsoft.com/office/drawing/2014/main" id="{8EA1572F-0D6B-5347-B05D-16471EBD0795}"/>
              </a:ext>
            </a:extLst>
          </p:cNvPr>
          <p:cNvSpPr>
            <a:spLocks noChangeAspect="1" noEditPoints="1"/>
          </p:cNvSpPr>
          <p:nvPr/>
        </p:nvSpPr>
        <p:spPr bwMode="auto">
          <a:xfrm>
            <a:off x="8043068" y="2016125"/>
            <a:ext cx="250825" cy="252413"/>
          </a:xfrm>
          <a:custGeom>
            <a:avLst/>
            <a:gdLst>
              <a:gd name="T0" fmla="*/ 300 w 333"/>
              <a:gd name="T1" fmla="*/ 250 h 333"/>
              <a:gd name="T2" fmla="*/ 287 w 333"/>
              <a:gd name="T3" fmla="*/ 250 h 333"/>
              <a:gd name="T4" fmla="*/ 250 w 333"/>
              <a:gd name="T5" fmla="*/ 233 h 333"/>
              <a:gd name="T6" fmla="*/ 233 w 333"/>
              <a:gd name="T7" fmla="*/ 236 h 333"/>
              <a:gd name="T8" fmla="*/ 233 w 333"/>
              <a:gd name="T9" fmla="*/ 217 h 333"/>
              <a:gd name="T10" fmla="*/ 283 w 333"/>
              <a:gd name="T11" fmla="*/ 217 h 333"/>
              <a:gd name="T12" fmla="*/ 300 w 333"/>
              <a:gd name="T13" fmla="*/ 233 h 333"/>
              <a:gd name="T14" fmla="*/ 300 w 333"/>
              <a:gd name="T15" fmla="*/ 250 h 333"/>
              <a:gd name="T16" fmla="*/ 250 w 333"/>
              <a:gd name="T17" fmla="*/ 300 h 333"/>
              <a:gd name="T18" fmla="*/ 233 w 333"/>
              <a:gd name="T19" fmla="*/ 283 h 333"/>
              <a:gd name="T20" fmla="*/ 250 w 333"/>
              <a:gd name="T21" fmla="*/ 267 h 333"/>
              <a:gd name="T22" fmla="*/ 266 w 333"/>
              <a:gd name="T23" fmla="*/ 283 h 333"/>
              <a:gd name="T24" fmla="*/ 250 w 333"/>
              <a:gd name="T25" fmla="*/ 300 h 333"/>
              <a:gd name="T26" fmla="*/ 158 w 333"/>
              <a:gd name="T27" fmla="*/ 250 h 333"/>
              <a:gd name="T28" fmla="*/ 137 w 333"/>
              <a:gd name="T29" fmla="*/ 217 h 333"/>
              <a:gd name="T30" fmla="*/ 200 w 333"/>
              <a:gd name="T31" fmla="*/ 217 h 333"/>
              <a:gd name="T32" fmla="*/ 200 w 333"/>
              <a:gd name="T33" fmla="*/ 250 h 333"/>
              <a:gd name="T34" fmla="*/ 158 w 333"/>
              <a:gd name="T35" fmla="*/ 250 h 333"/>
              <a:gd name="T36" fmla="*/ 122 w 333"/>
              <a:gd name="T37" fmla="*/ 283 h 333"/>
              <a:gd name="T38" fmla="*/ 93 w 333"/>
              <a:gd name="T39" fmla="*/ 300 h 333"/>
              <a:gd name="T40" fmla="*/ 65 w 333"/>
              <a:gd name="T41" fmla="*/ 283 h 333"/>
              <a:gd name="T42" fmla="*/ 60 w 333"/>
              <a:gd name="T43" fmla="*/ 267 h 333"/>
              <a:gd name="T44" fmla="*/ 65 w 333"/>
              <a:gd name="T45" fmla="*/ 250 h 333"/>
              <a:gd name="T46" fmla="*/ 93 w 333"/>
              <a:gd name="T47" fmla="*/ 233 h 333"/>
              <a:gd name="T48" fmla="*/ 122 w 333"/>
              <a:gd name="T49" fmla="*/ 250 h 333"/>
              <a:gd name="T50" fmla="*/ 127 w 333"/>
              <a:gd name="T51" fmla="*/ 267 h 333"/>
              <a:gd name="T52" fmla="*/ 122 w 333"/>
              <a:gd name="T53" fmla="*/ 283 h 333"/>
              <a:gd name="T54" fmla="*/ 33 w 333"/>
              <a:gd name="T55" fmla="*/ 239 h 333"/>
              <a:gd name="T56" fmla="*/ 33 w 333"/>
              <a:gd name="T57" fmla="*/ 217 h 333"/>
              <a:gd name="T58" fmla="*/ 50 w 333"/>
              <a:gd name="T59" fmla="*/ 217 h 333"/>
              <a:gd name="T60" fmla="*/ 33 w 333"/>
              <a:gd name="T61" fmla="*/ 239 h 333"/>
              <a:gd name="T62" fmla="*/ 185 w 333"/>
              <a:gd name="T63" fmla="*/ 48 h 333"/>
              <a:gd name="T64" fmla="*/ 200 w 333"/>
              <a:gd name="T65" fmla="*/ 183 h 333"/>
              <a:gd name="T66" fmla="*/ 33 w 333"/>
              <a:gd name="T67" fmla="*/ 183 h 333"/>
              <a:gd name="T68" fmla="*/ 33 w 333"/>
              <a:gd name="T69" fmla="*/ 50 h 333"/>
              <a:gd name="T70" fmla="*/ 50 w 333"/>
              <a:gd name="T71" fmla="*/ 33 h 333"/>
              <a:gd name="T72" fmla="*/ 168 w 333"/>
              <a:gd name="T73" fmla="*/ 33 h 333"/>
              <a:gd name="T74" fmla="*/ 185 w 333"/>
              <a:gd name="T75" fmla="*/ 48 h 333"/>
              <a:gd name="T76" fmla="*/ 233 w 333"/>
              <a:gd name="T77" fmla="*/ 183 h 333"/>
              <a:gd name="T78" fmla="*/ 219 w 333"/>
              <a:gd name="T79" fmla="*/ 27 h 333"/>
              <a:gd name="T80" fmla="*/ 189 w 333"/>
              <a:gd name="T81" fmla="*/ 0 h 333"/>
              <a:gd name="T82" fmla="*/ 29 w 333"/>
              <a:gd name="T83" fmla="*/ 0 h 333"/>
              <a:gd name="T84" fmla="*/ 0 w 333"/>
              <a:gd name="T85" fmla="*/ 29 h 333"/>
              <a:gd name="T86" fmla="*/ 0 w 333"/>
              <a:gd name="T87" fmla="*/ 254 h 333"/>
              <a:gd name="T88" fmla="*/ 29 w 333"/>
              <a:gd name="T89" fmla="*/ 283 h 333"/>
              <a:gd name="T90" fmla="*/ 93 w 333"/>
              <a:gd name="T91" fmla="*/ 333 h 333"/>
              <a:gd name="T92" fmla="*/ 158 w 333"/>
              <a:gd name="T93" fmla="*/ 283 h 333"/>
              <a:gd name="T94" fmla="*/ 200 w 333"/>
              <a:gd name="T95" fmla="*/ 283 h 333"/>
              <a:gd name="T96" fmla="*/ 250 w 333"/>
              <a:gd name="T97" fmla="*/ 333 h 333"/>
              <a:gd name="T98" fmla="*/ 300 w 333"/>
              <a:gd name="T99" fmla="*/ 283 h 333"/>
              <a:gd name="T100" fmla="*/ 304 w 333"/>
              <a:gd name="T101" fmla="*/ 283 h 333"/>
              <a:gd name="T102" fmla="*/ 333 w 333"/>
              <a:gd name="T103" fmla="*/ 254 h 333"/>
              <a:gd name="T104" fmla="*/ 333 w 333"/>
              <a:gd name="T105" fmla="*/ 213 h 333"/>
              <a:gd name="T106" fmla="*/ 304 w 333"/>
              <a:gd name="T107" fmla="*/ 183 h 333"/>
              <a:gd name="T108" fmla="*/ 233 w 333"/>
              <a:gd name="T109"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33">
                <a:moveTo>
                  <a:pt x="300" y="250"/>
                </a:moveTo>
                <a:lnTo>
                  <a:pt x="287" y="250"/>
                </a:lnTo>
                <a:cubicBezTo>
                  <a:pt x="278" y="240"/>
                  <a:pt x="264" y="233"/>
                  <a:pt x="250" y="233"/>
                </a:cubicBezTo>
                <a:cubicBezTo>
                  <a:pt x="244" y="233"/>
                  <a:pt x="238" y="235"/>
                  <a:pt x="233" y="236"/>
                </a:cubicBezTo>
                <a:lnTo>
                  <a:pt x="233" y="217"/>
                </a:lnTo>
                <a:lnTo>
                  <a:pt x="283" y="217"/>
                </a:lnTo>
                <a:cubicBezTo>
                  <a:pt x="292" y="217"/>
                  <a:pt x="300" y="224"/>
                  <a:pt x="300" y="233"/>
                </a:cubicBezTo>
                <a:lnTo>
                  <a:pt x="300" y="250"/>
                </a:lnTo>
                <a:close/>
                <a:moveTo>
                  <a:pt x="250" y="300"/>
                </a:moveTo>
                <a:cubicBezTo>
                  <a:pt x="240" y="300"/>
                  <a:pt x="233" y="293"/>
                  <a:pt x="233" y="283"/>
                </a:cubicBezTo>
                <a:cubicBezTo>
                  <a:pt x="233" y="274"/>
                  <a:pt x="240" y="267"/>
                  <a:pt x="250" y="267"/>
                </a:cubicBezTo>
                <a:cubicBezTo>
                  <a:pt x="259" y="267"/>
                  <a:pt x="266" y="274"/>
                  <a:pt x="266" y="283"/>
                </a:cubicBezTo>
                <a:cubicBezTo>
                  <a:pt x="266" y="293"/>
                  <a:pt x="259" y="300"/>
                  <a:pt x="250" y="300"/>
                </a:cubicBezTo>
                <a:close/>
                <a:moveTo>
                  <a:pt x="158" y="250"/>
                </a:moveTo>
                <a:cubicBezTo>
                  <a:pt x="154" y="237"/>
                  <a:pt x="147" y="225"/>
                  <a:pt x="137" y="217"/>
                </a:cubicBezTo>
                <a:lnTo>
                  <a:pt x="200" y="217"/>
                </a:lnTo>
                <a:lnTo>
                  <a:pt x="200" y="250"/>
                </a:lnTo>
                <a:lnTo>
                  <a:pt x="158" y="250"/>
                </a:lnTo>
                <a:close/>
                <a:moveTo>
                  <a:pt x="122" y="283"/>
                </a:moveTo>
                <a:cubicBezTo>
                  <a:pt x="116" y="293"/>
                  <a:pt x="106" y="300"/>
                  <a:pt x="93" y="300"/>
                </a:cubicBezTo>
                <a:cubicBezTo>
                  <a:pt x="81" y="300"/>
                  <a:pt x="70" y="293"/>
                  <a:pt x="65" y="283"/>
                </a:cubicBezTo>
                <a:cubicBezTo>
                  <a:pt x="62" y="278"/>
                  <a:pt x="60" y="273"/>
                  <a:pt x="60" y="267"/>
                </a:cubicBezTo>
                <a:cubicBezTo>
                  <a:pt x="60" y="261"/>
                  <a:pt x="62" y="255"/>
                  <a:pt x="65" y="250"/>
                </a:cubicBezTo>
                <a:cubicBezTo>
                  <a:pt x="70" y="240"/>
                  <a:pt x="81" y="233"/>
                  <a:pt x="93" y="233"/>
                </a:cubicBezTo>
                <a:cubicBezTo>
                  <a:pt x="106" y="233"/>
                  <a:pt x="116" y="240"/>
                  <a:pt x="122" y="250"/>
                </a:cubicBezTo>
                <a:cubicBezTo>
                  <a:pt x="125" y="255"/>
                  <a:pt x="127" y="261"/>
                  <a:pt x="127" y="267"/>
                </a:cubicBezTo>
                <a:cubicBezTo>
                  <a:pt x="127" y="273"/>
                  <a:pt x="125" y="278"/>
                  <a:pt x="122" y="283"/>
                </a:cubicBezTo>
                <a:close/>
                <a:moveTo>
                  <a:pt x="33" y="239"/>
                </a:moveTo>
                <a:lnTo>
                  <a:pt x="33" y="217"/>
                </a:lnTo>
                <a:lnTo>
                  <a:pt x="50" y="217"/>
                </a:lnTo>
                <a:cubicBezTo>
                  <a:pt x="43" y="223"/>
                  <a:pt x="37" y="230"/>
                  <a:pt x="33" y="239"/>
                </a:cubicBezTo>
                <a:close/>
                <a:moveTo>
                  <a:pt x="185" y="48"/>
                </a:moveTo>
                <a:lnTo>
                  <a:pt x="200" y="183"/>
                </a:lnTo>
                <a:lnTo>
                  <a:pt x="33" y="183"/>
                </a:lnTo>
                <a:lnTo>
                  <a:pt x="33" y="50"/>
                </a:lnTo>
                <a:cubicBezTo>
                  <a:pt x="33" y="41"/>
                  <a:pt x="40" y="33"/>
                  <a:pt x="50" y="33"/>
                </a:cubicBezTo>
                <a:lnTo>
                  <a:pt x="168" y="33"/>
                </a:lnTo>
                <a:cubicBezTo>
                  <a:pt x="177" y="33"/>
                  <a:pt x="184" y="40"/>
                  <a:pt x="185" y="48"/>
                </a:cubicBezTo>
                <a:close/>
                <a:moveTo>
                  <a:pt x="233" y="183"/>
                </a:moveTo>
                <a:lnTo>
                  <a:pt x="219" y="27"/>
                </a:lnTo>
                <a:cubicBezTo>
                  <a:pt x="217" y="12"/>
                  <a:pt x="205" y="0"/>
                  <a:pt x="189" y="0"/>
                </a:cubicBezTo>
                <a:lnTo>
                  <a:pt x="29" y="0"/>
                </a:lnTo>
                <a:cubicBezTo>
                  <a:pt x="13" y="0"/>
                  <a:pt x="0" y="13"/>
                  <a:pt x="0" y="29"/>
                </a:cubicBezTo>
                <a:lnTo>
                  <a:pt x="0" y="254"/>
                </a:lnTo>
                <a:cubicBezTo>
                  <a:pt x="0" y="270"/>
                  <a:pt x="13" y="283"/>
                  <a:pt x="29" y="283"/>
                </a:cubicBezTo>
                <a:cubicBezTo>
                  <a:pt x="37" y="312"/>
                  <a:pt x="62" y="333"/>
                  <a:pt x="93" y="333"/>
                </a:cubicBezTo>
                <a:cubicBezTo>
                  <a:pt x="124" y="333"/>
                  <a:pt x="150" y="312"/>
                  <a:pt x="158" y="283"/>
                </a:cubicBezTo>
                <a:lnTo>
                  <a:pt x="200" y="283"/>
                </a:lnTo>
                <a:cubicBezTo>
                  <a:pt x="200" y="311"/>
                  <a:pt x="222" y="333"/>
                  <a:pt x="250" y="333"/>
                </a:cubicBezTo>
                <a:cubicBezTo>
                  <a:pt x="277" y="333"/>
                  <a:pt x="300" y="311"/>
                  <a:pt x="300" y="283"/>
                </a:cubicBezTo>
                <a:lnTo>
                  <a:pt x="304" y="283"/>
                </a:lnTo>
                <a:cubicBezTo>
                  <a:pt x="320" y="283"/>
                  <a:pt x="333" y="270"/>
                  <a:pt x="333" y="254"/>
                </a:cubicBezTo>
                <a:lnTo>
                  <a:pt x="333" y="213"/>
                </a:lnTo>
                <a:cubicBezTo>
                  <a:pt x="333" y="197"/>
                  <a:pt x="320" y="183"/>
                  <a:pt x="304" y="183"/>
                </a:cubicBezTo>
                <a:lnTo>
                  <a:pt x="233"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a:extLst>
              <a:ext uri="{FF2B5EF4-FFF2-40B4-BE49-F238E27FC236}">
                <a16:creationId xmlns:a16="http://schemas.microsoft.com/office/drawing/2014/main" id="{83DFDDD6-4549-C34C-85B4-BCAB519A453F}"/>
              </a:ext>
            </a:extLst>
          </p:cNvPr>
          <p:cNvSpPr>
            <a:spLocks noChangeAspect="1" noEditPoints="1"/>
          </p:cNvSpPr>
          <p:nvPr/>
        </p:nvSpPr>
        <p:spPr bwMode="auto">
          <a:xfrm>
            <a:off x="7539830" y="2016125"/>
            <a:ext cx="250825" cy="252413"/>
          </a:xfrm>
          <a:custGeom>
            <a:avLst/>
            <a:gdLst>
              <a:gd name="T0" fmla="*/ 300 w 333"/>
              <a:gd name="T1" fmla="*/ 250 h 333"/>
              <a:gd name="T2" fmla="*/ 287 w 333"/>
              <a:gd name="T3" fmla="*/ 250 h 333"/>
              <a:gd name="T4" fmla="*/ 250 w 333"/>
              <a:gd name="T5" fmla="*/ 233 h 333"/>
              <a:gd name="T6" fmla="*/ 233 w 333"/>
              <a:gd name="T7" fmla="*/ 236 h 333"/>
              <a:gd name="T8" fmla="*/ 233 w 333"/>
              <a:gd name="T9" fmla="*/ 217 h 333"/>
              <a:gd name="T10" fmla="*/ 300 w 333"/>
              <a:gd name="T11" fmla="*/ 217 h 333"/>
              <a:gd name="T12" fmla="*/ 300 w 333"/>
              <a:gd name="T13" fmla="*/ 250 h 333"/>
              <a:gd name="T14" fmla="*/ 250 w 333"/>
              <a:gd name="T15" fmla="*/ 300 h 333"/>
              <a:gd name="T16" fmla="*/ 233 w 333"/>
              <a:gd name="T17" fmla="*/ 283 h 333"/>
              <a:gd name="T18" fmla="*/ 250 w 333"/>
              <a:gd name="T19" fmla="*/ 267 h 333"/>
              <a:gd name="T20" fmla="*/ 267 w 333"/>
              <a:gd name="T21" fmla="*/ 283 h 333"/>
              <a:gd name="T22" fmla="*/ 250 w 333"/>
              <a:gd name="T23" fmla="*/ 300 h 333"/>
              <a:gd name="T24" fmla="*/ 158 w 333"/>
              <a:gd name="T25" fmla="*/ 250 h 333"/>
              <a:gd name="T26" fmla="*/ 137 w 333"/>
              <a:gd name="T27" fmla="*/ 217 h 333"/>
              <a:gd name="T28" fmla="*/ 200 w 333"/>
              <a:gd name="T29" fmla="*/ 217 h 333"/>
              <a:gd name="T30" fmla="*/ 200 w 333"/>
              <a:gd name="T31" fmla="*/ 250 h 333"/>
              <a:gd name="T32" fmla="*/ 158 w 333"/>
              <a:gd name="T33" fmla="*/ 250 h 333"/>
              <a:gd name="T34" fmla="*/ 122 w 333"/>
              <a:gd name="T35" fmla="*/ 283 h 333"/>
              <a:gd name="T36" fmla="*/ 94 w 333"/>
              <a:gd name="T37" fmla="*/ 300 h 333"/>
              <a:gd name="T38" fmla="*/ 65 w 333"/>
              <a:gd name="T39" fmla="*/ 283 h 333"/>
              <a:gd name="T40" fmla="*/ 60 w 333"/>
              <a:gd name="T41" fmla="*/ 267 h 333"/>
              <a:gd name="T42" fmla="*/ 65 w 333"/>
              <a:gd name="T43" fmla="*/ 250 h 333"/>
              <a:gd name="T44" fmla="*/ 94 w 333"/>
              <a:gd name="T45" fmla="*/ 233 h 333"/>
              <a:gd name="T46" fmla="*/ 122 w 333"/>
              <a:gd name="T47" fmla="*/ 250 h 333"/>
              <a:gd name="T48" fmla="*/ 127 w 333"/>
              <a:gd name="T49" fmla="*/ 267 h 333"/>
              <a:gd name="T50" fmla="*/ 122 w 333"/>
              <a:gd name="T51" fmla="*/ 283 h 333"/>
              <a:gd name="T52" fmla="*/ 33 w 333"/>
              <a:gd name="T53" fmla="*/ 239 h 333"/>
              <a:gd name="T54" fmla="*/ 33 w 333"/>
              <a:gd name="T55" fmla="*/ 217 h 333"/>
              <a:gd name="T56" fmla="*/ 50 w 333"/>
              <a:gd name="T57" fmla="*/ 217 h 333"/>
              <a:gd name="T58" fmla="*/ 33 w 333"/>
              <a:gd name="T59" fmla="*/ 239 h 333"/>
              <a:gd name="T60" fmla="*/ 200 w 333"/>
              <a:gd name="T61" fmla="*/ 183 h 333"/>
              <a:gd name="T62" fmla="*/ 33 w 333"/>
              <a:gd name="T63" fmla="*/ 183 h 333"/>
              <a:gd name="T64" fmla="*/ 33 w 333"/>
              <a:gd name="T65" fmla="*/ 33 h 333"/>
              <a:gd name="T66" fmla="*/ 200 w 333"/>
              <a:gd name="T67" fmla="*/ 33 h 333"/>
              <a:gd name="T68" fmla="*/ 200 w 333"/>
              <a:gd name="T69" fmla="*/ 183 h 333"/>
              <a:gd name="T70" fmla="*/ 233 w 333"/>
              <a:gd name="T71" fmla="*/ 183 h 333"/>
              <a:gd name="T72" fmla="*/ 233 w 333"/>
              <a:gd name="T73" fmla="*/ 0 h 333"/>
              <a:gd name="T74" fmla="*/ 0 w 333"/>
              <a:gd name="T75" fmla="*/ 0 h 333"/>
              <a:gd name="T76" fmla="*/ 0 w 333"/>
              <a:gd name="T77" fmla="*/ 283 h 333"/>
              <a:gd name="T78" fmla="*/ 29 w 333"/>
              <a:gd name="T79" fmla="*/ 283 h 333"/>
              <a:gd name="T80" fmla="*/ 94 w 333"/>
              <a:gd name="T81" fmla="*/ 333 h 333"/>
              <a:gd name="T82" fmla="*/ 158 w 333"/>
              <a:gd name="T83" fmla="*/ 283 h 333"/>
              <a:gd name="T84" fmla="*/ 200 w 333"/>
              <a:gd name="T85" fmla="*/ 283 h 333"/>
              <a:gd name="T86" fmla="*/ 250 w 333"/>
              <a:gd name="T87" fmla="*/ 333 h 333"/>
              <a:gd name="T88" fmla="*/ 300 w 333"/>
              <a:gd name="T89" fmla="*/ 283 h 333"/>
              <a:gd name="T90" fmla="*/ 333 w 333"/>
              <a:gd name="T91" fmla="*/ 283 h 333"/>
              <a:gd name="T92" fmla="*/ 333 w 333"/>
              <a:gd name="T93" fmla="*/ 183 h 333"/>
              <a:gd name="T94" fmla="*/ 233 w 333"/>
              <a:gd name="T95"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300" y="250"/>
                </a:moveTo>
                <a:lnTo>
                  <a:pt x="287" y="250"/>
                </a:lnTo>
                <a:cubicBezTo>
                  <a:pt x="278" y="240"/>
                  <a:pt x="265" y="233"/>
                  <a:pt x="250" y="233"/>
                </a:cubicBezTo>
                <a:cubicBezTo>
                  <a:pt x="244" y="233"/>
                  <a:pt x="239" y="235"/>
                  <a:pt x="233" y="236"/>
                </a:cubicBezTo>
                <a:lnTo>
                  <a:pt x="233" y="217"/>
                </a:lnTo>
                <a:lnTo>
                  <a:pt x="300" y="217"/>
                </a:lnTo>
                <a:lnTo>
                  <a:pt x="300" y="250"/>
                </a:lnTo>
                <a:close/>
                <a:moveTo>
                  <a:pt x="250" y="300"/>
                </a:moveTo>
                <a:cubicBezTo>
                  <a:pt x="241" y="300"/>
                  <a:pt x="233" y="293"/>
                  <a:pt x="233" y="283"/>
                </a:cubicBezTo>
                <a:cubicBezTo>
                  <a:pt x="233" y="274"/>
                  <a:pt x="241" y="267"/>
                  <a:pt x="250" y="267"/>
                </a:cubicBezTo>
                <a:cubicBezTo>
                  <a:pt x="259" y="267"/>
                  <a:pt x="267" y="274"/>
                  <a:pt x="267" y="283"/>
                </a:cubicBezTo>
                <a:cubicBezTo>
                  <a:pt x="267" y="293"/>
                  <a:pt x="259" y="300"/>
                  <a:pt x="250" y="300"/>
                </a:cubicBezTo>
                <a:close/>
                <a:moveTo>
                  <a:pt x="158" y="250"/>
                </a:moveTo>
                <a:cubicBezTo>
                  <a:pt x="155" y="237"/>
                  <a:pt x="147" y="225"/>
                  <a:pt x="137" y="217"/>
                </a:cubicBezTo>
                <a:lnTo>
                  <a:pt x="200" y="217"/>
                </a:lnTo>
                <a:lnTo>
                  <a:pt x="200" y="250"/>
                </a:lnTo>
                <a:lnTo>
                  <a:pt x="158" y="250"/>
                </a:lnTo>
                <a:close/>
                <a:moveTo>
                  <a:pt x="122" y="283"/>
                </a:moveTo>
                <a:cubicBezTo>
                  <a:pt x="117" y="293"/>
                  <a:pt x="106" y="300"/>
                  <a:pt x="94" y="300"/>
                </a:cubicBezTo>
                <a:cubicBezTo>
                  <a:pt x="81" y="300"/>
                  <a:pt x="71" y="293"/>
                  <a:pt x="65" y="283"/>
                </a:cubicBezTo>
                <a:cubicBezTo>
                  <a:pt x="62" y="278"/>
                  <a:pt x="60" y="273"/>
                  <a:pt x="60" y="267"/>
                </a:cubicBezTo>
                <a:cubicBezTo>
                  <a:pt x="60" y="261"/>
                  <a:pt x="62" y="255"/>
                  <a:pt x="65" y="250"/>
                </a:cubicBezTo>
                <a:cubicBezTo>
                  <a:pt x="71" y="240"/>
                  <a:pt x="81" y="233"/>
                  <a:pt x="94" y="233"/>
                </a:cubicBezTo>
                <a:cubicBezTo>
                  <a:pt x="106" y="233"/>
                  <a:pt x="117" y="240"/>
                  <a:pt x="122" y="250"/>
                </a:cubicBezTo>
                <a:cubicBezTo>
                  <a:pt x="125" y="255"/>
                  <a:pt x="127" y="261"/>
                  <a:pt x="127" y="267"/>
                </a:cubicBezTo>
                <a:cubicBezTo>
                  <a:pt x="127" y="273"/>
                  <a:pt x="125" y="278"/>
                  <a:pt x="122" y="283"/>
                </a:cubicBezTo>
                <a:close/>
                <a:moveTo>
                  <a:pt x="33" y="239"/>
                </a:moveTo>
                <a:lnTo>
                  <a:pt x="33" y="217"/>
                </a:lnTo>
                <a:lnTo>
                  <a:pt x="50" y="217"/>
                </a:lnTo>
                <a:cubicBezTo>
                  <a:pt x="43" y="223"/>
                  <a:pt x="37" y="230"/>
                  <a:pt x="33" y="239"/>
                </a:cubicBezTo>
                <a:close/>
                <a:moveTo>
                  <a:pt x="200" y="183"/>
                </a:moveTo>
                <a:lnTo>
                  <a:pt x="33" y="183"/>
                </a:lnTo>
                <a:lnTo>
                  <a:pt x="33" y="33"/>
                </a:lnTo>
                <a:lnTo>
                  <a:pt x="200" y="33"/>
                </a:lnTo>
                <a:lnTo>
                  <a:pt x="200" y="183"/>
                </a:lnTo>
                <a:close/>
                <a:moveTo>
                  <a:pt x="233" y="183"/>
                </a:moveTo>
                <a:lnTo>
                  <a:pt x="233" y="0"/>
                </a:lnTo>
                <a:lnTo>
                  <a:pt x="0" y="0"/>
                </a:lnTo>
                <a:lnTo>
                  <a:pt x="0" y="283"/>
                </a:lnTo>
                <a:lnTo>
                  <a:pt x="29" y="283"/>
                </a:lnTo>
                <a:cubicBezTo>
                  <a:pt x="37" y="312"/>
                  <a:pt x="63" y="333"/>
                  <a:pt x="94" y="333"/>
                </a:cubicBezTo>
                <a:cubicBezTo>
                  <a:pt x="125" y="333"/>
                  <a:pt x="151" y="312"/>
                  <a:pt x="158" y="283"/>
                </a:cubicBezTo>
                <a:lnTo>
                  <a:pt x="200" y="283"/>
                </a:lnTo>
                <a:cubicBezTo>
                  <a:pt x="200" y="311"/>
                  <a:pt x="222" y="333"/>
                  <a:pt x="250" y="333"/>
                </a:cubicBezTo>
                <a:cubicBezTo>
                  <a:pt x="278" y="333"/>
                  <a:pt x="300" y="311"/>
                  <a:pt x="300" y="283"/>
                </a:cubicBezTo>
                <a:lnTo>
                  <a:pt x="333" y="283"/>
                </a:lnTo>
                <a:lnTo>
                  <a:pt x="333" y="183"/>
                </a:lnTo>
                <a:lnTo>
                  <a:pt x="233"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a:extLst>
              <a:ext uri="{FF2B5EF4-FFF2-40B4-BE49-F238E27FC236}">
                <a16:creationId xmlns:a16="http://schemas.microsoft.com/office/drawing/2014/main" id="{7EBEBA52-2F00-3649-B763-45AEA00CA101}"/>
              </a:ext>
            </a:extLst>
          </p:cNvPr>
          <p:cNvSpPr>
            <a:spLocks noChangeAspect="1" noEditPoints="1"/>
          </p:cNvSpPr>
          <p:nvPr/>
        </p:nvSpPr>
        <p:spPr bwMode="auto">
          <a:xfrm>
            <a:off x="7036593" y="2016125"/>
            <a:ext cx="252413" cy="252413"/>
          </a:xfrm>
          <a:custGeom>
            <a:avLst/>
            <a:gdLst>
              <a:gd name="T0" fmla="*/ 300 w 334"/>
              <a:gd name="T1" fmla="*/ 250 h 333"/>
              <a:gd name="T2" fmla="*/ 288 w 334"/>
              <a:gd name="T3" fmla="*/ 250 h 333"/>
              <a:gd name="T4" fmla="*/ 251 w 334"/>
              <a:gd name="T5" fmla="*/ 234 h 333"/>
              <a:gd name="T6" fmla="*/ 234 w 334"/>
              <a:gd name="T7" fmla="*/ 237 h 333"/>
              <a:gd name="T8" fmla="*/ 234 w 334"/>
              <a:gd name="T9" fmla="*/ 217 h 333"/>
              <a:gd name="T10" fmla="*/ 284 w 334"/>
              <a:gd name="T11" fmla="*/ 217 h 333"/>
              <a:gd name="T12" fmla="*/ 300 w 334"/>
              <a:gd name="T13" fmla="*/ 233 h 333"/>
              <a:gd name="T14" fmla="*/ 300 w 334"/>
              <a:gd name="T15" fmla="*/ 250 h 333"/>
              <a:gd name="T16" fmla="*/ 251 w 334"/>
              <a:gd name="T17" fmla="*/ 301 h 333"/>
              <a:gd name="T18" fmla="*/ 235 w 334"/>
              <a:gd name="T19" fmla="*/ 284 h 333"/>
              <a:gd name="T20" fmla="*/ 251 w 334"/>
              <a:gd name="T21" fmla="*/ 268 h 333"/>
              <a:gd name="T22" fmla="*/ 268 w 334"/>
              <a:gd name="T23" fmla="*/ 284 h 333"/>
              <a:gd name="T24" fmla="*/ 251 w 334"/>
              <a:gd name="T25" fmla="*/ 301 h 333"/>
              <a:gd name="T26" fmla="*/ 159 w 334"/>
              <a:gd name="T27" fmla="*/ 250 h 333"/>
              <a:gd name="T28" fmla="*/ 139 w 334"/>
              <a:gd name="T29" fmla="*/ 217 h 333"/>
              <a:gd name="T30" fmla="*/ 200 w 334"/>
              <a:gd name="T31" fmla="*/ 217 h 333"/>
              <a:gd name="T32" fmla="*/ 200 w 334"/>
              <a:gd name="T33" fmla="*/ 250 h 333"/>
              <a:gd name="T34" fmla="*/ 159 w 334"/>
              <a:gd name="T35" fmla="*/ 250 h 333"/>
              <a:gd name="T36" fmla="*/ 124 w 334"/>
              <a:gd name="T37" fmla="*/ 284 h 333"/>
              <a:gd name="T38" fmla="*/ 95 w 334"/>
              <a:gd name="T39" fmla="*/ 301 h 333"/>
              <a:gd name="T40" fmla="*/ 66 w 334"/>
              <a:gd name="T41" fmla="*/ 284 h 333"/>
              <a:gd name="T42" fmla="*/ 62 w 334"/>
              <a:gd name="T43" fmla="*/ 268 h 333"/>
              <a:gd name="T44" fmla="*/ 66 w 334"/>
              <a:gd name="T45" fmla="*/ 251 h 333"/>
              <a:gd name="T46" fmla="*/ 95 w 334"/>
              <a:gd name="T47" fmla="*/ 234 h 333"/>
              <a:gd name="T48" fmla="*/ 124 w 334"/>
              <a:gd name="T49" fmla="*/ 251 h 333"/>
              <a:gd name="T50" fmla="*/ 128 w 334"/>
              <a:gd name="T51" fmla="*/ 268 h 333"/>
              <a:gd name="T52" fmla="*/ 124 w 334"/>
              <a:gd name="T53" fmla="*/ 284 h 333"/>
              <a:gd name="T54" fmla="*/ 35 w 334"/>
              <a:gd name="T55" fmla="*/ 240 h 333"/>
              <a:gd name="T56" fmla="*/ 35 w 334"/>
              <a:gd name="T57" fmla="*/ 218 h 333"/>
              <a:gd name="T58" fmla="*/ 51 w 334"/>
              <a:gd name="T59" fmla="*/ 218 h 333"/>
              <a:gd name="T60" fmla="*/ 35 w 334"/>
              <a:gd name="T61" fmla="*/ 240 h 333"/>
              <a:gd name="T62" fmla="*/ 200 w 334"/>
              <a:gd name="T63" fmla="*/ 183 h 333"/>
              <a:gd name="T64" fmla="*/ 34 w 334"/>
              <a:gd name="T65" fmla="*/ 183 h 333"/>
              <a:gd name="T66" fmla="*/ 34 w 334"/>
              <a:gd name="T67" fmla="*/ 50 h 333"/>
              <a:gd name="T68" fmla="*/ 50 w 334"/>
              <a:gd name="T69" fmla="*/ 33 h 333"/>
              <a:gd name="T70" fmla="*/ 184 w 334"/>
              <a:gd name="T71" fmla="*/ 33 h 333"/>
              <a:gd name="T72" fmla="*/ 200 w 334"/>
              <a:gd name="T73" fmla="*/ 50 h 333"/>
              <a:gd name="T74" fmla="*/ 200 w 334"/>
              <a:gd name="T75" fmla="*/ 183 h 333"/>
              <a:gd name="T76" fmla="*/ 234 w 334"/>
              <a:gd name="T77" fmla="*/ 183 h 333"/>
              <a:gd name="T78" fmla="*/ 234 w 334"/>
              <a:gd name="T79" fmla="*/ 33 h 333"/>
              <a:gd name="T80" fmla="*/ 200 w 334"/>
              <a:gd name="T81" fmla="*/ 0 h 333"/>
              <a:gd name="T82" fmla="*/ 34 w 334"/>
              <a:gd name="T83" fmla="*/ 0 h 333"/>
              <a:gd name="T84" fmla="*/ 0 w 334"/>
              <a:gd name="T85" fmla="*/ 33 h 333"/>
              <a:gd name="T86" fmla="*/ 0 w 334"/>
              <a:gd name="T87" fmla="*/ 253 h 333"/>
              <a:gd name="T88" fmla="*/ 31 w 334"/>
              <a:gd name="T89" fmla="*/ 283 h 333"/>
              <a:gd name="T90" fmla="*/ 95 w 334"/>
              <a:gd name="T91" fmla="*/ 333 h 333"/>
              <a:gd name="T92" fmla="*/ 159 w 334"/>
              <a:gd name="T93" fmla="*/ 283 h 333"/>
              <a:gd name="T94" fmla="*/ 201 w 334"/>
              <a:gd name="T95" fmla="*/ 283 h 333"/>
              <a:gd name="T96" fmla="*/ 251 w 334"/>
              <a:gd name="T97" fmla="*/ 333 h 333"/>
              <a:gd name="T98" fmla="*/ 301 w 334"/>
              <a:gd name="T99" fmla="*/ 283 h 333"/>
              <a:gd name="T100" fmla="*/ 334 w 334"/>
              <a:gd name="T101" fmla="*/ 251 h 333"/>
              <a:gd name="T102" fmla="*/ 334 w 334"/>
              <a:gd name="T103" fmla="*/ 216 h 333"/>
              <a:gd name="T104" fmla="*/ 301 w 334"/>
              <a:gd name="T105" fmla="*/ 183 h 333"/>
              <a:gd name="T106" fmla="*/ 234 w 334"/>
              <a:gd name="T107"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4" h="333">
                <a:moveTo>
                  <a:pt x="300" y="250"/>
                </a:moveTo>
                <a:lnTo>
                  <a:pt x="288" y="250"/>
                </a:lnTo>
                <a:cubicBezTo>
                  <a:pt x="276" y="233"/>
                  <a:pt x="258" y="234"/>
                  <a:pt x="251" y="234"/>
                </a:cubicBezTo>
                <a:cubicBezTo>
                  <a:pt x="245" y="234"/>
                  <a:pt x="234" y="236"/>
                  <a:pt x="234" y="237"/>
                </a:cubicBezTo>
                <a:lnTo>
                  <a:pt x="234" y="217"/>
                </a:lnTo>
                <a:lnTo>
                  <a:pt x="284" y="217"/>
                </a:lnTo>
                <a:cubicBezTo>
                  <a:pt x="293" y="217"/>
                  <a:pt x="300" y="224"/>
                  <a:pt x="300" y="233"/>
                </a:cubicBezTo>
                <a:lnTo>
                  <a:pt x="300" y="250"/>
                </a:lnTo>
                <a:close/>
                <a:moveTo>
                  <a:pt x="251" y="301"/>
                </a:moveTo>
                <a:cubicBezTo>
                  <a:pt x="242" y="301"/>
                  <a:pt x="235" y="294"/>
                  <a:pt x="235" y="284"/>
                </a:cubicBezTo>
                <a:cubicBezTo>
                  <a:pt x="235" y="275"/>
                  <a:pt x="242" y="268"/>
                  <a:pt x="251" y="268"/>
                </a:cubicBezTo>
                <a:cubicBezTo>
                  <a:pt x="261" y="268"/>
                  <a:pt x="268" y="275"/>
                  <a:pt x="268" y="284"/>
                </a:cubicBezTo>
                <a:cubicBezTo>
                  <a:pt x="268" y="294"/>
                  <a:pt x="261" y="301"/>
                  <a:pt x="251" y="301"/>
                </a:cubicBezTo>
                <a:close/>
                <a:moveTo>
                  <a:pt x="159" y="250"/>
                </a:moveTo>
                <a:cubicBezTo>
                  <a:pt x="156" y="233"/>
                  <a:pt x="154" y="233"/>
                  <a:pt x="139" y="217"/>
                </a:cubicBezTo>
                <a:lnTo>
                  <a:pt x="200" y="217"/>
                </a:lnTo>
                <a:lnTo>
                  <a:pt x="200" y="250"/>
                </a:lnTo>
                <a:lnTo>
                  <a:pt x="159" y="250"/>
                </a:lnTo>
                <a:close/>
                <a:moveTo>
                  <a:pt x="124" y="284"/>
                </a:moveTo>
                <a:cubicBezTo>
                  <a:pt x="118" y="294"/>
                  <a:pt x="107" y="301"/>
                  <a:pt x="95" y="301"/>
                </a:cubicBezTo>
                <a:cubicBezTo>
                  <a:pt x="83" y="301"/>
                  <a:pt x="72" y="294"/>
                  <a:pt x="66" y="284"/>
                </a:cubicBezTo>
                <a:cubicBezTo>
                  <a:pt x="64" y="279"/>
                  <a:pt x="62" y="274"/>
                  <a:pt x="62" y="268"/>
                </a:cubicBezTo>
                <a:cubicBezTo>
                  <a:pt x="62" y="262"/>
                  <a:pt x="64" y="256"/>
                  <a:pt x="66" y="251"/>
                </a:cubicBezTo>
                <a:cubicBezTo>
                  <a:pt x="72" y="241"/>
                  <a:pt x="83" y="234"/>
                  <a:pt x="95" y="234"/>
                </a:cubicBezTo>
                <a:cubicBezTo>
                  <a:pt x="107" y="234"/>
                  <a:pt x="118" y="241"/>
                  <a:pt x="124" y="251"/>
                </a:cubicBezTo>
                <a:cubicBezTo>
                  <a:pt x="127" y="256"/>
                  <a:pt x="128" y="262"/>
                  <a:pt x="128" y="268"/>
                </a:cubicBezTo>
                <a:cubicBezTo>
                  <a:pt x="128" y="274"/>
                  <a:pt x="127" y="279"/>
                  <a:pt x="124" y="284"/>
                </a:cubicBezTo>
                <a:close/>
                <a:moveTo>
                  <a:pt x="35" y="240"/>
                </a:moveTo>
                <a:lnTo>
                  <a:pt x="35" y="218"/>
                </a:lnTo>
                <a:lnTo>
                  <a:pt x="51" y="218"/>
                </a:lnTo>
                <a:cubicBezTo>
                  <a:pt x="44" y="224"/>
                  <a:pt x="39" y="231"/>
                  <a:pt x="35" y="240"/>
                </a:cubicBezTo>
                <a:close/>
                <a:moveTo>
                  <a:pt x="200" y="183"/>
                </a:moveTo>
                <a:lnTo>
                  <a:pt x="34" y="183"/>
                </a:lnTo>
                <a:lnTo>
                  <a:pt x="34" y="50"/>
                </a:lnTo>
                <a:cubicBezTo>
                  <a:pt x="34" y="41"/>
                  <a:pt x="41" y="33"/>
                  <a:pt x="50" y="33"/>
                </a:cubicBezTo>
                <a:lnTo>
                  <a:pt x="184" y="33"/>
                </a:lnTo>
                <a:cubicBezTo>
                  <a:pt x="193" y="33"/>
                  <a:pt x="200" y="41"/>
                  <a:pt x="200" y="50"/>
                </a:cubicBezTo>
                <a:lnTo>
                  <a:pt x="200" y="183"/>
                </a:lnTo>
                <a:close/>
                <a:moveTo>
                  <a:pt x="234" y="183"/>
                </a:moveTo>
                <a:lnTo>
                  <a:pt x="234" y="33"/>
                </a:lnTo>
                <a:cubicBezTo>
                  <a:pt x="234" y="15"/>
                  <a:pt x="219" y="0"/>
                  <a:pt x="200" y="0"/>
                </a:cubicBezTo>
                <a:lnTo>
                  <a:pt x="34" y="0"/>
                </a:lnTo>
                <a:cubicBezTo>
                  <a:pt x="15" y="0"/>
                  <a:pt x="0" y="15"/>
                  <a:pt x="0" y="33"/>
                </a:cubicBezTo>
                <a:lnTo>
                  <a:pt x="0" y="253"/>
                </a:lnTo>
                <a:cubicBezTo>
                  <a:pt x="0" y="270"/>
                  <a:pt x="14" y="283"/>
                  <a:pt x="31" y="283"/>
                </a:cubicBezTo>
                <a:cubicBezTo>
                  <a:pt x="38" y="317"/>
                  <a:pt x="64" y="333"/>
                  <a:pt x="95" y="333"/>
                </a:cubicBezTo>
                <a:cubicBezTo>
                  <a:pt x="126" y="333"/>
                  <a:pt x="152" y="317"/>
                  <a:pt x="159" y="283"/>
                </a:cubicBezTo>
                <a:lnTo>
                  <a:pt x="201" y="283"/>
                </a:lnTo>
                <a:cubicBezTo>
                  <a:pt x="201" y="317"/>
                  <a:pt x="224" y="333"/>
                  <a:pt x="251" y="333"/>
                </a:cubicBezTo>
                <a:cubicBezTo>
                  <a:pt x="279" y="333"/>
                  <a:pt x="301" y="317"/>
                  <a:pt x="301" y="283"/>
                </a:cubicBezTo>
                <a:cubicBezTo>
                  <a:pt x="319" y="283"/>
                  <a:pt x="334" y="269"/>
                  <a:pt x="334" y="251"/>
                </a:cubicBezTo>
                <a:lnTo>
                  <a:pt x="334" y="216"/>
                </a:lnTo>
                <a:cubicBezTo>
                  <a:pt x="334" y="198"/>
                  <a:pt x="319" y="183"/>
                  <a:pt x="301" y="183"/>
                </a:cubicBezTo>
                <a:lnTo>
                  <a:pt x="234"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a:extLst>
              <a:ext uri="{FF2B5EF4-FFF2-40B4-BE49-F238E27FC236}">
                <a16:creationId xmlns:a16="http://schemas.microsoft.com/office/drawing/2014/main" id="{032EC6FC-5164-484F-A720-EB11DE59E0A3}"/>
              </a:ext>
            </a:extLst>
          </p:cNvPr>
          <p:cNvSpPr>
            <a:spLocks noChangeAspect="1" noEditPoints="1"/>
          </p:cNvSpPr>
          <p:nvPr/>
        </p:nvSpPr>
        <p:spPr bwMode="auto">
          <a:xfrm>
            <a:off x="6533355" y="2016125"/>
            <a:ext cx="252413" cy="252413"/>
          </a:xfrm>
          <a:custGeom>
            <a:avLst/>
            <a:gdLst>
              <a:gd name="T0" fmla="*/ 300 w 333"/>
              <a:gd name="T1" fmla="*/ 250 h 333"/>
              <a:gd name="T2" fmla="*/ 289 w 333"/>
              <a:gd name="T3" fmla="*/ 250 h 333"/>
              <a:gd name="T4" fmla="*/ 251 w 333"/>
              <a:gd name="T5" fmla="*/ 232 h 333"/>
              <a:gd name="T6" fmla="*/ 233 w 333"/>
              <a:gd name="T7" fmla="*/ 236 h 333"/>
              <a:gd name="T8" fmla="*/ 233 w 333"/>
              <a:gd name="T9" fmla="*/ 217 h 333"/>
              <a:gd name="T10" fmla="*/ 300 w 333"/>
              <a:gd name="T11" fmla="*/ 217 h 333"/>
              <a:gd name="T12" fmla="*/ 300 w 333"/>
              <a:gd name="T13" fmla="*/ 250 h 333"/>
              <a:gd name="T14" fmla="*/ 252 w 333"/>
              <a:gd name="T15" fmla="*/ 297 h 333"/>
              <a:gd name="T16" fmla="*/ 236 w 333"/>
              <a:gd name="T17" fmla="*/ 281 h 333"/>
              <a:gd name="T18" fmla="*/ 252 w 333"/>
              <a:gd name="T19" fmla="*/ 264 h 333"/>
              <a:gd name="T20" fmla="*/ 269 w 333"/>
              <a:gd name="T21" fmla="*/ 281 h 333"/>
              <a:gd name="T22" fmla="*/ 252 w 333"/>
              <a:gd name="T23" fmla="*/ 297 h 333"/>
              <a:gd name="T24" fmla="*/ 157 w 333"/>
              <a:gd name="T25" fmla="*/ 183 h 333"/>
              <a:gd name="T26" fmla="*/ 156 w 333"/>
              <a:gd name="T27" fmla="*/ 33 h 333"/>
              <a:gd name="T28" fmla="*/ 186 w 333"/>
              <a:gd name="T29" fmla="*/ 33 h 333"/>
              <a:gd name="T30" fmla="*/ 202 w 333"/>
              <a:gd name="T31" fmla="*/ 183 h 333"/>
              <a:gd name="T32" fmla="*/ 157 w 333"/>
              <a:gd name="T33" fmla="*/ 183 h 333"/>
              <a:gd name="T34" fmla="*/ 200 w 333"/>
              <a:gd name="T35" fmla="*/ 250 h 333"/>
              <a:gd name="T36" fmla="*/ 160 w 333"/>
              <a:gd name="T37" fmla="*/ 250 h 333"/>
              <a:gd name="T38" fmla="*/ 140 w 333"/>
              <a:gd name="T39" fmla="*/ 217 h 333"/>
              <a:gd name="T40" fmla="*/ 200 w 333"/>
              <a:gd name="T41" fmla="*/ 217 h 333"/>
              <a:gd name="T42" fmla="*/ 200 w 333"/>
              <a:gd name="T43" fmla="*/ 250 h 333"/>
              <a:gd name="T44" fmla="*/ 125 w 333"/>
              <a:gd name="T45" fmla="*/ 281 h 333"/>
              <a:gd name="T46" fmla="*/ 96 w 333"/>
              <a:gd name="T47" fmla="*/ 297 h 333"/>
              <a:gd name="T48" fmla="*/ 67 w 333"/>
              <a:gd name="T49" fmla="*/ 281 h 333"/>
              <a:gd name="T50" fmla="*/ 63 w 333"/>
              <a:gd name="T51" fmla="*/ 264 h 333"/>
              <a:gd name="T52" fmla="*/ 67 w 333"/>
              <a:gd name="T53" fmla="*/ 247 h 333"/>
              <a:gd name="T54" fmla="*/ 96 w 333"/>
              <a:gd name="T55" fmla="*/ 231 h 333"/>
              <a:gd name="T56" fmla="*/ 125 w 333"/>
              <a:gd name="T57" fmla="*/ 247 h 333"/>
              <a:gd name="T58" fmla="*/ 130 w 333"/>
              <a:gd name="T59" fmla="*/ 264 h 333"/>
              <a:gd name="T60" fmla="*/ 125 w 333"/>
              <a:gd name="T61" fmla="*/ 281 h 333"/>
              <a:gd name="T62" fmla="*/ 36 w 333"/>
              <a:gd name="T63" fmla="*/ 236 h 333"/>
              <a:gd name="T64" fmla="*/ 36 w 333"/>
              <a:gd name="T65" fmla="*/ 214 h 333"/>
              <a:gd name="T66" fmla="*/ 52 w 333"/>
              <a:gd name="T67" fmla="*/ 214 h 333"/>
              <a:gd name="T68" fmla="*/ 36 w 333"/>
              <a:gd name="T69" fmla="*/ 236 h 333"/>
              <a:gd name="T70" fmla="*/ 33 w 333"/>
              <a:gd name="T71" fmla="*/ 33 h 333"/>
              <a:gd name="T72" fmla="*/ 123 w 333"/>
              <a:gd name="T73" fmla="*/ 33 h 333"/>
              <a:gd name="T74" fmla="*/ 123 w 333"/>
              <a:gd name="T75" fmla="*/ 183 h 333"/>
              <a:gd name="T76" fmla="*/ 33 w 333"/>
              <a:gd name="T77" fmla="*/ 183 h 333"/>
              <a:gd name="T78" fmla="*/ 33 w 333"/>
              <a:gd name="T79" fmla="*/ 33 h 333"/>
              <a:gd name="T80" fmla="*/ 236 w 333"/>
              <a:gd name="T81" fmla="*/ 183 h 333"/>
              <a:gd name="T82" fmla="*/ 219 w 333"/>
              <a:gd name="T83" fmla="*/ 0 h 333"/>
              <a:gd name="T84" fmla="*/ 0 w 333"/>
              <a:gd name="T85" fmla="*/ 0 h 333"/>
              <a:gd name="T86" fmla="*/ 0 w 333"/>
              <a:gd name="T87" fmla="*/ 283 h 333"/>
              <a:gd name="T88" fmla="*/ 32 w 333"/>
              <a:gd name="T89" fmla="*/ 283 h 333"/>
              <a:gd name="T90" fmla="*/ 96 w 333"/>
              <a:gd name="T91" fmla="*/ 333 h 333"/>
              <a:gd name="T92" fmla="*/ 160 w 333"/>
              <a:gd name="T93" fmla="*/ 283 h 333"/>
              <a:gd name="T94" fmla="*/ 202 w 333"/>
              <a:gd name="T95" fmla="*/ 283 h 333"/>
              <a:gd name="T96" fmla="*/ 252 w 333"/>
              <a:gd name="T97" fmla="*/ 333 h 333"/>
              <a:gd name="T98" fmla="*/ 302 w 333"/>
              <a:gd name="T99" fmla="*/ 283 h 333"/>
              <a:gd name="T100" fmla="*/ 333 w 333"/>
              <a:gd name="T101" fmla="*/ 283 h 333"/>
              <a:gd name="T102" fmla="*/ 333 w 333"/>
              <a:gd name="T103" fmla="*/ 183 h 333"/>
              <a:gd name="T104" fmla="*/ 236 w 333"/>
              <a:gd name="T105"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3">
                <a:moveTo>
                  <a:pt x="300" y="250"/>
                </a:moveTo>
                <a:lnTo>
                  <a:pt x="289" y="250"/>
                </a:lnTo>
                <a:cubicBezTo>
                  <a:pt x="280" y="233"/>
                  <a:pt x="266" y="232"/>
                  <a:pt x="251" y="232"/>
                </a:cubicBezTo>
                <a:cubicBezTo>
                  <a:pt x="245" y="232"/>
                  <a:pt x="233" y="234"/>
                  <a:pt x="233" y="236"/>
                </a:cubicBezTo>
                <a:lnTo>
                  <a:pt x="233" y="217"/>
                </a:lnTo>
                <a:lnTo>
                  <a:pt x="300" y="217"/>
                </a:lnTo>
                <a:lnTo>
                  <a:pt x="300" y="250"/>
                </a:lnTo>
                <a:close/>
                <a:moveTo>
                  <a:pt x="252" y="297"/>
                </a:moveTo>
                <a:cubicBezTo>
                  <a:pt x="243" y="297"/>
                  <a:pt x="236" y="290"/>
                  <a:pt x="236" y="281"/>
                </a:cubicBezTo>
                <a:cubicBezTo>
                  <a:pt x="236" y="272"/>
                  <a:pt x="243" y="264"/>
                  <a:pt x="252" y="264"/>
                </a:cubicBezTo>
                <a:cubicBezTo>
                  <a:pt x="262" y="264"/>
                  <a:pt x="269" y="272"/>
                  <a:pt x="269" y="281"/>
                </a:cubicBezTo>
                <a:cubicBezTo>
                  <a:pt x="269" y="290"/>
                  <a:pt x="262" y="297"/>
                  <a:pt x="252" y="297"/>
                </a:cubicBezTo>
                <a:close/>
                <a:moveTo>
                  <a:pt x="157" y="183"/>
                </a:moveTo>
                <a:lnTo>
                  <a:pt x="156" y="33"/>
                </a:lnTo>
                <a:lnTo>
                  <a:pt x="186" y="33"/>
                </a:lnTo>
                <a:lnTo>
                  <a:pt x="202" y="183"/>
                </a:lnTo>
                <a:lnTo>
                  <a:pt x="157" y="183"/>
                </a:lnTo>
                <a:close/>
                <a:moveTo>
                  <a:pt x="200" y="250"/>
                </a:moveTo>
                <a:lnTo>
                  <a:pt x="160" y="250"/>
                </a:lnTo>
                <a:cubicBezTo>
                  <a:pt x="157" y="233"/>
                  <a:pt x="150" y="221"/>
                  <a:pt x="140" y="217"/>
                </a:cubicBezTo>
                <a:lnTo>
                  <a:pt x="200" y="217"/>
                </a:lnTo>
                <a:lnTo>
                  <a:pt x="200" y="250"/>
                </a:lnTo>
                <a:close/>
                <a:moveTo>
                  <a:pt x="125" y="281"/>
                </a:moveTo>
                <a:cubicBezTo>
                  <a:pt x="119" y="291"/>
                  <a:pt x="108" y="297"/>
                  <a:pt x="96" y="297"/>
                </a:cubicBezTo>
                <a:cubicBezTo>
                  <a:pt x="84" y="297"/>
                  <a:pt x="73" y="291"/>
                  <a:pt x="67" y="281"/>
                </a:cubicBezTo>
                <a:cubicBezTo>
                  <a:pt x="65" y="276"/>
                  <a:pt x="63" y="270"/>
                  <a:pt x="63" y="264"/>
                </a:cubicBezTo>
                <a:cubicBezTo>
                  <a:pt x="63" y="258"/>
                  <a:pt x="65" y="252"/>
                  <a:pt x="67" y="247"/>
                </a:cubicBezTo>
                <a:cubicBezTo>
                  <a:pt x="73" y="238"/>
                  <a:pt x="84" y="231"/>
                  <a:pt x="96" y="231"/>
                </a:cubicBezTo>
                <a:cubicBezTo>
                  <a:pt x="108" y="231"/>
                  <a:pt x="119" y="238"/>
                  <a:pt x="125" y="247"/>
                </a:cubicBezTo>
                <a:cubicBezTo>
                  <a:pt x="128" y="252"/>
                  <a:pt x="130" y="258"/>
                  <a:pt x="130" y="264"/>
                </a:cubicBezTo>
                <a:cubicBezTo>
                  <a:pt x="130" y="270"/>
                  <a:pt x="128" y="276"/>
                  <a:pt x="125" y="281"/>
                </a:cubicBezTo>
                <a:close/>
                <a:moveTo>
                  <a:pt x="36" y="236"/>
                </a:moveTo>
                <a:lnTo>
                  <a:pt x="36" y="214"/>
                </a:lnTo>
                <a:lnTo>
                  <a:pt x="52" y="214"/>
                </a:lnTo>
                <a:cubicBezTo>
                  <a:pt x="45" y="220"/>
                  <a:pt x="40" y="228"/>
                  <a:pt x="36" y="236"/>
                </a:cubicBezTo>
                <a:close/>
                <a:moveTo>
                  <a:pt x="33" y="33"/>
                </a:moveTo>
                <a:lnTo>
                  <a:pt x="123" y="33"/>
                </a:lnTo>
                <a:lnTo>
                  <a:pt x="123" y="183"/>
                </a:lnTo>
                <a:lnTo>
                  <a:pt x="33" y="183"/>
                </a:lnTo>
                <a:lnTo>
                  <a:pt x="33" y="33"/>
                </a:lnTo>
                <a:close/>
                <a:moveTo>
                  <a:pt x="236" y="183"/>
                </a:moveTo>
                <a:lnTo>
                  <a:pt x="219" y="0"/>
                </a:lnTo>
                <a:lnTo>
                  <a:pt x="0" y="0"/>
                </a:lnTo>
                <a:lnTo>
                  <a:pt x="0" y="283"/>
                </a:lnTo>
                <a:lnTo>
                  <a:pt x="32" y="283"/>
                </a:lnTo>
                <a:cubicBezTo>
                  <a:pt x="39" y="317"/>
                  <a:pt x="65" y="333"/>
                  <a:pt x="96" y="333"/>
                </a:cubicBezTo>
                <a:cubicBezTo>
                  <a:pt x="127" y="333"/>
                  <a:pt x="153" y="317"/>
                  <a:pt x="160" y="283"/>
                </a:cubicBezTo>
                <a:lnTo>
                  <a:pt x="202" y="283"/>
                </a:lnTo>
                <a:cubicBezTo>
                  <a:pt x="202" y="317"/>
                  <a:pt x="225" y="333"/>
                  <a:pt x="252" y="333"/>
                </a:cubicBezTo>
                <a:cubicBezTo>
                  <a:pt x="280" y="333"/>
                  <a:pt x="302" y="317"/>
                  <a:pt x="302" y="283"/>
                </a:cubicBezTo>
                <a:lnTo>
                  <a:pt x="333" y="283"/>
                </a:lnTo>
                <a:lnTo>
                  <a:pt x="333" y="183"/>
                </a:lnTo>
                <a:lnTo>
                  <a:pt x="236"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a:extLst>
              <a:ext uri="{FF2B5EF4-FFF2-40B4-BE49-F238E27FC236}">
                <a16:creationId xmlns:a16="http://schemas.microsoft.com/office/drawing/2014/main" id="{516D6E70-EF12-DB44-92AF-9FC55EF37F03}"/>
              </a:ext>
            </a:extLst>
          </p:cNvPr>
          <p:cNvSpPr>
            <a:spLocks noChangeAspect="1" noEditPoints="1"/>
          </p:cNvSpPr>
          <p:nvPr/>
        </p:nvSpPr>
        <p:spPr bwMode="auto">
          <a:xfrm>
            <a:off x="11059318" y="1509712"/>
            <a:ext cx="252413" cy="252413"/>
          </a:xfrm>
          <a:custGeom>
            <a:avLst/>
            <a:gdLst>
              <a:gd name="T0" fmla="*/ 300 w 333"/>
              <a:gd name="T1" fmla="*/ 250 h 334"/>
              <a:gd name="T2" fmla="*/ 289 w 333"/>
              <a:gd name="T3" fmla="*/ 250 h 334"/>
              <a:gd name="T4" fmla="*/ 251 w 333"/>
              <a:gd name="T5" fmla="*/ 234 h 334"/>
              <a:gd name="T6" fmla="*/ 233 w 333"/>
              <a:gd name="T7" fmla="*/ 237 h 334"/>
              <a:gd name="T8" fmla="*/ 233 w 333"/>
              <a:gd name="T9" fmla="*/ 217 h 334"/>
              <a:gd name="T10" fmla="*/ 300 w 333"/>
              <a:gd name="T11" fmla="*/ 217 h 334"/>
              <a:gd name="T12" fmla="*/ 300 w 333"/>
              <a:gd name="T13" fmla="*/ 250 h 334"/>
              <a:gd name="T14" fmla="*/ 252 w 333"/>
              <a:gd name="T15" fmla="*/ 300 h 334"/>
              <a:gd name="T16" fmla="*/ 236 w 333"/>
              <a:gd name="T17" fmla="*/ 284 h 334"/>
              <a:gd name="T18" fmla="*/ 252 w 333"/>
              <a:gd name="T19" fmla="*/ 267 h 334"/>
              <a:gd name="T20" fmla="*/ 269 w 333"/>
              <a:gd name="T21" fmla="*/ 284 h 334"/>
              <a:gd name="T22" fmla="*/ 252 w 333"/>
              <a:gd name="T23" fmla="*/ 300 h 334"/>
              <a:gd name="T24" fmla="*/ 160 w 333"/>
              <a:gd name="T25" fmla="*/ 250 h 334"/>
              <a:gd name="T26" fmla="*/ 140 w 333"/>
              <a:gd name="T27" fmla="*/ 217 h 334"/>
              <a:gd name="T28" fmla="*/ 200 w 333"/>
              <a:gd name="T29" fmla="*/ 217 h 334"/>
              <a:gd name="T30" fmla="*/ 200 w 333"/>
              <a:gd name="T31" fmla="*/ 250 h 334"/>
              <a:gd name="T32" fmla="*/ 160 w 333"/>
              <a:gd name="T33" fmla="*/ 250 h 334"/>
              <a:gd name="T34" fmla="*/ 125 w 333"/>
              <a:gd name="T35" fmla="*/ 284 h 334"/>
              <a:gd name="T36" fmla="*/ 96 w 333"/>
              <a:gd name="T37" fmla="*/ 300 h 334"/>
              <a:gd name="T38" fmla="*/ 67 w 333"/>
              <a:gd name="T39" fmla="*/ 284 h 334"/>
              <a:gd name="T40" fmla="*/ 63 w 333"/>
              <a:gd name="T41" fmla="*/ 267 h 334"/>
              <a:gd name="T42" fmla="*/ 67 w 333"/>
              <a:gd name="T43" fmla="*/ 250 h 334"/>
              <a:gd name="T44" fmla="*/ 96 w 333"/>
              <a:gd name="T45" fmla="*/ 234 h 334"/>
              <a:gd name="T46" fmla="*/ 125 w 333"/>
              <a:gd name="T47" fmla="*/ 250 h 334"/>
              <a:gd name="T48" fmla="*/ 129 w 333"/>
              <a:gd name="T49" fmla="*/ 267 h 334"/>
              <a:gd name="T50" fmla="*/ 125 w 333"/>
              <a:gd name="T51" fmla="*/ 284 h 334"/>
              <a:gd name="T52" fmla="*/ 36 w 333"/>
              <a:gd name="T53" fmla="*/ 239 h 334"/>
              <a:gd name="T54" fmla="*/ 36 w 333"/>
              <a:gd name="T55" fmla="*/ 217 h 334"/>
              <a:gd name="T56" fmla="*/ 52 w 333"/>
              <a:gd name="T57" fmla="*/ 217 h 334"/>
              <a:gd name="T58" fmla="*/ 36 w 333"/>
              <a:gd name="T59" fmla="*/ 239 h 334"/>
              <a:gd name="T60" fmla="*/ 123 w 333"/>
              <a:gd name="T61" fmla="*/ 34 h 334"/>
              <a:gd name="T62" fmla="*/ 123 w 333"/>
              <a:gd name="T63" fmla="*/ 184 h 334"/>
              <a:gd name="T64" fmla="*/ 33 w 333"/>
              <a:gd name="T65" fmla="*/ 184 h 334"/>
              <a:gd name="T66" fmla="*/ 33 w 333"/>
              <a:gd name="T67" fmla="*/ 34 h 334"/>
              <a:gd name="T68" fmla="*/ 123 w 333"/>
              <a:gd name="T69" fmla="*/ 34 h 334"/>
              <a:gd name="T70" fmla="*/ 200 w 333"/>
              <a:gd name="T71" fmla="*/ 184 h 334"/>
              <a:gd name="T72" fmla="*/ 156 w 333"/>
              <a:gd name="T73" fmla="*/ 184 h 334"/>
              <a:gd name="T74" fmla="*/ 156 w 333"/>
              <a:gd name="T75" fmla="*/ 34 h 334"/>
              <a:gd name="T76" fmla="*/ 200 w 333"/>
              <a:gd name="T77" fmla="*/ 34 h 334"/>
              <a:gd name="T78" fmla="*/ 200 w 333"/>
              <a:gd name="T79" fmla="*/ 184 h 334"/>
              <a:gd name="T80" fmla="*/ 233 w 333"/>
              <a:gd name="T81" fmla="*/ 184 h 334"/>
              <a:gd name="T82" fmla="*/ 233 w 333"/>
              <a:gd name="T83" fmla="*/ 0 h 334"/>
              <a:gd name="T84" fmla="*/ 0 w 333"/>
              <a:gd name="T85" fmla="*/ 0 h 334"/>
              <a:gd name="T86" fmla="*/ 0 w 333"/>
              <a:gd name="T87" fmla="*/ 284 h 334"/>
              <a:gd name="T88" fmla="*/ 32 w 333"/>
              <a:gd name="T89" fmla="*/ 284 h 334"/>
              <a:gd name="T90" fmla="*/ 96 w 333"/>
              <a:gd name="T91" fmla="*/ 334 h 334"/>
              <a:gd name="T92" fmla="*/ 160 w 333"/>
              <a:gd name="T93" fmla="*/ 284 h 334"/>
              <a:gd name="T94" fmla="*/ 202 w 333"/>
              <a:gd name="T95" fmla="*/ 284 h 334"/>
              <a:gd name="T96" fmla="*/ 252 w 333"/>
              <a:gd name="T97" fmla="*/ 334 h 334"/>
              <a:gd name="T98" fmla="*/ 302 w 333"/>
              <a:gd name="T99" fmla="*/ 284 h 334"/>
              <a:gd name="T100" fmla="*/ 333 w 333"/>
              <a:gd name="T101" fmla="*/ 284 h 334"/>
              <a:gd name="T102" fmla="*/ 333 w 333"/>
              <a:gd name="T103" fmla="*/ 184 h 334"/>
              <a:gd name="T104" fmla="*/ 233 w 333"/>
              <a:gd name="T105" fmla="*/ 1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4">
                <a:moveTo>
                  <a:pt x="300" y="250"/>
                </a:moveTo>
                <a:lnTo>
                  <a:pt x="289" y="250"/>
                </a:lnTo>
                <a:cubicBezTo>
                  <a:pt x="280" y="240"/>
                  <a:pt x="266" y="234"/>
                  <a:pt x="251" y="234"/>
                </a:cubicBezTo>
                <a:cubicBezTo>
                  <a:pt x="245" y="234"/>
                  <a:pt x="233" y="235"/>
                  <a:pt x="233" y="237"/>
                </a:cubicBezTo>
                <a:lnTo>
                  <a:pt x="233" y="217"/>
                </a:lnTo>
                <a:lnTo>
                  <a:pt x="300" y="217"/>
                </a:lnTo>
                <a:lnTo>
                  <a:pt x="300" y="250"/>
                </a:lnTo>
                <a:close/>
                <a:moveTo>
                  <a:pt x="252" y="300"/>
                </a:moveTo>
                <a:cubicBezTo>
                  <a:pt x="243" y="300"/>
                  <a:pt x="236" y="293"/>
                  <a:pt x="236" y="284"/>
                </a:cubicBezTo>
                <a:cubicBezTo>
                  <a:pt x="236" y="274"/>
                  <a:pt x="243" y="267"/>
                  <a:pt x="252" y="267"/>
                </a:cubicBezTo>
                <a:cubicBezTo>
                  <a:pt x="261" y="267"/>
                  <a:pt x="269" y="274"/>
                  <a:pt x="269" y="284"/>
                </a:cubicBezTo>
                <a:cubicBezTo>
                  <a:pt x="269" y="293"/>
                  <a:pt x="261" y="300"/>
                  <a:pt x="252" y="300"/>
                </a:cubicBezTo>
                <a:close/>
                <a:moveTo>
                  <a:pt x="160" y="250"/>
                </a:moveTo>
                <a:cubicBezTo>
                  <a:pt x="157" y="237"/>
                  <a:pt x="149" y="226"/>
                  <a:pt x="140" y="217"/>
                </a:cubicBezTo>
                <a:lnTo>
                  <a:pt x="200" y="217"/>
                </a:lnTo>
                <a:lnTo>
                  <a:pt x="200" y="250"/>
                </a:lnTo>
                <a:lnTo>
                  <a:pt x="160" y="250"/>
                </a:lnTo>
                <a:close/>
                <a:moveTo>
                  <a:pt x="125" y="284"/>
                </a:moveTo>
                <a:cubicBezTo>
                  <a:pt x="119" y="294"/>
                  <a:pt x="108" y="300"/>
                  <a:pt x="96" y="300"/>
                </a:cubicBezTo>
                <a:cubicBezTo>
                  <a:pt x="84" y="300"/>
                  <a:pt x="73" y="294"/>
                  <a:pt x="67" y="284"/>
                </a:cubicBezTo>
                <a:cubicBezTo>
                  <a:pt x="64" y="279"/>
                  <a:pt x="63" y="273"/>
                  <a:pt x="63" y="267"/>
                </a:cubicBezTo>
                <a:cubicBezTo>
                  <a:pt x="63" y="261"/>
                  <a:pt x="64" y="255"/>
                  <a:pt x="67" y="250"/>
                </a:cubicBezTo>
                <a:cubicBezTo>
                  <a:pt x="73" y="240"/>
                  <a:pt x="84" y="234"/>
                  <a:pt x="96" y="234"/>
                </a:cubicBezTo>
                <a:cubicBezTo>
                  <a:pt x="108" y="234"/>
                  <a:pt x="119" y="240"/>
                  <a:pt x="125" y="250"/>
                </a:cubicBezTo>
                <a:cubicBezTo>
                  <a:pt x="127" y="255"/>
                  <a:pt x="129" y="261"/>
                  <a:pt x="129" y="267"/>
                </a:cubicBezTo>
                <a:cubicBezTo>
                  <a:pt x="129" y="273"/>
                  <a:pt x="127" y="279"/>
                  <a:pt x="125" y="284"/>
                </a:cubicBezTo>
                <a:close/>
                <a:moveTo>
                  <a:pt x="36" y="239"/>
                </a:moveTo>
                <a:lnTo>
                  <a:pt x="36" y="217"/>
                </a:lnTo>
                <a:lnTo>
                  <a:pt x="52" y="217"/>
                </a:lnTo>
                <a:cubicBezTo>
                  <a:pt x="45" y="223"/>
                  <a:pt x="39" y="231"/>
                  <a:pt x="36" y="239"/>
                </a:cubicBezTo>
                <a:close/>
                <a:moveTo>
                  <a:pt x="123" y="34"/>
                </a:moveTo>
                <a:lnTo>
                  <a:pt x="123" y="184"/>
                </a:lnTo>
                <a:lnTo>
                  <a:pt x="33" y="184"/>
                </a:lnTo>
                <a:lnTo>
                  <a:pt x="33" y="34"/>
                </a:lnTo>
                <a:lnTo>
                  <a:pt x="123" y="34"/>
                </a:lnTo>
                <a:close/>
                <a:moveTo>
                  <a:pt x="200" y="184"/>
                </a:moveTo>
                <a:lnTo>
                  <a:pt x="156" y="184"/>
                </a:lnTo>
                <a:lnTo>
                  <a:pt x="156" y="34"/>
                </a:lnTo>
                <a:lnTo>
                  <a:pt x="200" y="34"/>
                </a:lnTo>
                <a:lnTo>
                  <a:pt x="200" y="184"/>
                </a:lnTo>
                <a:close/>
                <a:moveTo>
                  <a:pt x="233" y="184"/>
                </a:moveTo>
                <a:lnTo>
                  <a:pt x="233" y="0"/>
                </a:lnTo>
                <a:lnTo>
                  <a:pt x="0" y="0"/>
                </a:lnTo>
                <a:lnTo>
                  <a:pt x="0" y="284"/>
                </a:lnTo>
                <a:lnTo>
                  <a:pt x="32" y="284"/>
                </a:lnTo>
                <a:cubicBezTo>
                  <a:pt x="39" y="312"/>
                  <a:pt x="65" y="334"/>
                  <a:pt x="96" y="334"/>
                </a:cubicBezTo>
                <a:cubicBezTo>
                  <a:pt x="127" y="334"/>
                  <a:pt x="153" y="312"/>
                  <a:pt x="160" y="284"/>
                </a:cubicBezTo>
                <a:lnTo>
                  <a:pt x="202" y="284"/>
                </a:lnTo>
                <a:cubicBezTo>
                  <a:pt x="202" y="311"/>
                  <a:pt x="225" y="334"/>
                  <a:pt x="252" y="334"/>
                </a:cubicBezTo>
                <a:cubicBezTo>
                  <a:pt x="280" y="334"/>
                  <a:pt x="302" y="311"/>
                  <a:pt x="302" y="284"/>
                </a:cubicBezTo>
                <a:lnTo>
                  <a:pt x="333" y="284"/>
                </a:lnTo>
                <a:lnTo>
                  <a:pt x="333" y="184"/>
                </a:lnTo>
                <a:lnTo>
                  <a:pt x="233" y="1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a:extLst>
              <a:ext uri="{FF2B5EF4-FFF2-40B4-BE49-F238E27FC236}">
                <a16:creationId xmlns:a16="http://schemas.microsoft.com/office/drawing/2014/main" id="{9C376CBD-0B46-0648-BA22-5ED35A2776CC}"/>
              </a:ext>
            </a:extLst>
          </p:cNvPr>
          <p:cNvSpPr>
            <a:spLocks noChangeAspect="1" noEditPoints="1"/>
          </p:cNvSpPr>
          <p:nvPr/>
        </p:nvSpPr>
        <p:spPr bwMode="auto">
          <a:xfrm>
            <a:off x="10556080" y="1509712"/>
            <a:ext cx="252413" cy="252413"/>
          </a:xfrm>
          <a:custGeom>
            <a:avLst/>
            <a:gdLst>
              <a:gd name="T0" fmla="*/ 300 w 333"/>
              <a:gd name="T1" fmla="*/ 250 h 334"/>
              <a:gd name="T2" fmla="*/ 290 w 333"/>
              <a:gd name="T3" fmla="*/ 250 h 334"/>
              <a:gd name="T4" fmla="*/ 252 w 333"/>
              <a:gd name="T5" fmla="*/ 234 h 334"/>
              <a:gd name="T6" fmla="*/ 233 w 333"/>
              <a:gd name="T7" fmla="*/ 238 h 334"/>
              <a:gd name="T8" fmla="*/ 233 w 333"/>
              <a:gd name="T9" fmla="*/ 217 h 334"/>
              <a:gd name="T10" fmla="*/ 285 w 333"/>
              <a:gd name="T11" fmla="*/ 217 h 334"/>
              <a:gd name="T12" fmla="*/ 300 w 333"/>
              <a:gd name="T13" fmla="*/ 234 h 334"/>
              <a:gd name="T14" fmla="*/ 300 w 333"/>
              <a:gd name="T15" fmla="*/ 250 h 334"/>
              <a:gd name="T16" fmla="*/ 253 w 333"/>
              <a:gd name="T17" fmla="*/ 301 h 334"/>
              <a:gd name="T18" fmla="*/ 236 w 333"/>
              <a:gd name="T19" fmla="*/ 285 h 334"/>
              <a:gd name="T20" fmla="*/ 253 w 333"/>
              <a:gd name="T21" fmla="*/ 268 h 334"/>
              <a:gd name="T22" fmla="*/ 270 w 333"/>
              <a:gd name="T23" fmla="*/ 285 h 334"/>
              <a:gd name="T24" fmla="*/ 253 w 333"/>
              <a:gd name="T25" fmla="*/ 301 h 334"/>
              <a:gd name="T26" fmla="*/ 200 w 333"/>
              <a:gd name="T27" fmla="*/ 184 h 334"/>
              <a:gd name="T28" fmla="*/ 150 w 333"/>
              <a:gd name="T29" fmla="*/ 184 h 334"/>
              <a:gd name="T30" fmla="*/ 150 w 333"/>
              <a:gd name="T31" fmla="*/ 34 h 334"/>
              <a:gd name="T32" fmla="*/ 185 w 333"/>
              <a:gd name="T33" fmla="*/ 34 h 334"/>
              <a:gd name="T34" fmla="*/ 200 w 333"/>
              <a:gd name="T35" fmla="*/ 50 h 334"/>
              <a:gd name="T36" fmla="*/ 200 w 333"/>
              <a:gd name="T37" fmla="*/ 184 h 334"/>
              <a:gd name="T38" fmla="*/ 200 w 333"/>
              <a:gd name="T39" fmla="*/ 250 h 334"/>
              <a:gd name="T40" fmla="*/ 161 w 333"/>
              <a:gd name="T41" fmla="*/ 250 h 334"/>
              <a:gd name="T42" fmla="*/ 140 w 333"/>
              <a:gd name="T43" fmla="*/ 217 h 334"/>
              <a:gd name="T44" fmla="*/ 200 w 333"/>
              <a:gd name="T45" fmla="*/ 217 h 334"/>
              <a:gd name="T46" fmla="*/ 200 w 333"/>
              <a:gd name="T47" fmla="*/ 250 h 334"/>
              <a:gd name="T48" fmla="*/ 125 w 333"/>
              <a:gd name="T49" fmla="*/ 285 h 334"/>
              <a:gd name="T50" fmla="*/ 97 w 333"/>
              <a:gd name="T51" fmla="*/ 301 h 334"/>
              <a:gd name="T52" fmla="*/ 68 w 333"/>
              <a:gd name="T53" fmla="*/ 285 h 334"/>
              <a:gd name="T54" fmla="*/ 63 w 333"/>
              <a:gd name="T55" fmla="*/ 268 h 334"/>
              <a:gd name="T56" fmla="*/ 68 w 333"/>
              <a:gd name="T57" fmla="*/ 251 h 334"/>
              <a:gd name="T58" fmla="*/ 97 w 333"/>
              <a:gd name="T59" fmla="*/ 235 h 334"/>
              <a:gd name="T60" fmla="*/ 125 w 333"/>
              <a:gd name="T61" fmla="*/ 251 h 334"/>
              <a:gd name="T62" fmla="*/ 130 w 333"/>
              <a:gd name="T63" fmla="*/ 268 h 334"/>
              <a:gd name="T64" fmla="*/ 125 w 333"/>
              <a:gd name="T65" fmla="*/ 285 h 334"/>
              <a:gd name="T66" fmla="*/ 36 w 333"/>
              <a:gd name="T67" fmla="*/ 240 h 334"/>
              <a:gd name="T68" fmla="*/ 36 w 333"/>
              <a:gd name="T69" fmla="*/ 218 h 334"/>
              <a:gd name="T70" fmla="*/ 53 w 333"/>
              <a:gd name="T71" fmla="*/ 218 h 334"/>
              <a:gd name="T72" fmla="*/ 36 w 333"/>
              <a:gd name="T73" fmla="*/ 240 h 334"/>
              <a:gd name="T74" fmla="*/ 33 w 333"/>
              <a:gd name="T75" fmla="*/ 50 h 334"/>
              <a:gd name="T76" fmla="*/ 52 w 333"/>
              <a:gd name="T77" fmla="*/ 34 h 334"/>
              <a:gd name="T78" fmla="*/ 117 w 333"/>
              <a:gd name="T79" fmla="*/ 34 h 334"/>
              <a:gd name="T80" fmla="*/ 117 w 333"/>
              <a:gd name="T81" fmla="*/ 184 h 334"/>
              <a:gd name="T82" fmla="*/ 33 w 333"/>
              <a:gd name="T83" fmla="*/ 184 h 334"/>
              <a:gd name="T84" fmla="*/ 33 w 333"/>
              <a:gd name="T85" fmla="*/ 50 h 334"/>
              <a:gd name="T86" fmla="*/ 303 w 333"/>
              <a:gd name="T87" fmla="*/ 184 h 334"/>
              <a:gd name="T88" fmla="*/ 233 w 333"/>
              <a:gd name="T89" fmla="*/ 184 h 334"/>
              <a:gd name="T90" fmla="*/ 233 w 333"/>
              <a:gd name="T91" fmla="*/ 34 h 334"/>
              <a:gd name="T92" fmla="*/ 202 w 333"/>
              <a:gd name="T93" fmla="*/ 0 h 334"/>
              <a:gd name="T94" fmla="*/ 35 w 333"/>
              <a:gd name="T95" fmla="*/ 0 h 334"/>
              <a:gd name="T96" fmla="*/ 0 w 333"/>
              <a:gd name="T97" fmla="*/ 34 h 334"/>
              <a:gd name="T98" fmla="*/ 0 w 333"/>
              <a:gd name="T99" fmla="*/ 253 h 334"/>
              <a:gd name="T100" fmla="*/ 31 w 333"/>
              <a:gd name="T101" fmla="*/ 284 h 334"/>
              <a:gd name="T102" fmla="*/ 32 w 333"/>
              <a:gd name="T103" fmla="*/ 284 h 334"/>
              <a:gd name="T104" fmla="*/ 97 w 333"/>
              <a:gd name="T105" fmla="*/ 334 h 334"/>
              <a:gd name="T106" fmla="*/ 161 w 333"/>
              <a:gd name="T107" fmla="*/ 284 h 334"/>
              <a:gd name="T108" fmla="*/ 203 w 333"/>
              <a:gd name="T109" fmla="*/ 284 h 334"/>
              <a:gd name="T110" fmla="*/ 253 w 333"/>
              <a:gd name="T111" fmla="*/ 334 h 334"/>
              <a:gd name="T112" fmla="*/ 302 w 333"/>
              <a:gd name="T113" fmla="*/ 284 h 334"/>
              <a:gd name="T114" fmla="*/ 333 w 333"/>
              <a:gd name="T115" fmla="*/ 251 h 334"/>
              <a:gd name="T116" fmla="*/ 333 w 333"/>
              <a:gd name="T117" fmla="*/ 216 h 334"/>
              <a:gd name="T118" fmla="*/ 303 w 333"/>
              <a:gd name="T119" fmla="*/ 1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 h="334">
                <a:moveTo>
                  <a:pt x="300" y="250"/>
                </a:moveTo>
                <a:lnTo>
                  <a:pt x="290" y="250"/>
                </a:lnTo>
                <a:cubicBezTo>
                  <a:pt x="281" y="234"/>
                  <a:pt x="266" y="234"/>
                  <a:pt x="252" y="234"/>
                </a:cubicBezTo>
                <a:cubicBezTo>
                  <a:pt x="246" y="234"/>
                  <a:pt x="233" y="236"/>
                  <a:pt x="233" y="238"/>
                </a:cubicBezTo>
                <a:lnTo>
                  <a:pt x="233" y="217"/>
                </a:lnTo>
                <a:lnTo>
                  <a:pt x="285" y="217"/>
                </a:lnTo>
                <a:cubicBezTo>
                  <a:pt x="295" y="217"/>
                  <a:pt x="300" y="224"/>
                  <a:pt x="300" y="234"/>
                </a:cubicBezTo>
                <a:lnTo>
                  <a:pt x="300" y="250"/>
                </a:lnTo>
                <a:close/>
                <a:moveTo>
                  <a:pt x="253" y="301"/>
                </a:moveTo>
                <a:cubicBezTo>
                  <a:pt x="244" y="301"/>
                  <a:pt x="236" y="294"/>
                  <a:pt x="236" y="285"/>
                </a:cubicBezTo>
                <a:cubicBezTo>
                  <a:pt x="236" y="275"/>
                  <a:pt x="244" y="268"/>
                  <a:pt x="253" y="268"/>
                </a:cubicBezTo>
                <a:cubicBezTo>
                  <a:pt x="262" y="268"/>
                  <a:pt x="270" y="275"/>
                  <a:pt x="270" y="285"/>
                </a:cubicBezTo>
                <a:cubicBezTo>
                  <a:pt x="270" y="294"/>
                  <a:pt x="262" y="301"/>
                  <a:pt x="253" y="301"/>
                </a:cubicBezTo>
                <a:close/>
                <a:moveTo>
                  <a:pt x="200" y="184"/>
                </a:moveTo>
                <a:lnTo>
                  <a:pt x="150" y="184"/>
                </a:lnTo>
                <a:lnTo>
                  <a:pt x="150" y="34"/>
                </a:lnTo>
                <a:lnTo>
                  <a:pt x="185" y="34"/>
                </a:lnTo>
                <a:cubicBezTo>
                  <a:pt x="195" y="34"/>
                  <a:pt x="200" y="41"/>
                  <a:pt x="200" y="50"/>
                </a:cubicBezTo>
                <a:lnTo>
                  <a:pt x="200" y="184"/>
                </a:lnTo>
                <a:close/>
                <a:moveTo>
                  <a:pt x="200" y="250"/>
                </a:moveTo>
                <a:lnTo>
                  <a:pt x="161" y="250"/>
                </a:lnTo>
                <a:cubicBezTo>
                  <a:pt x="158" y="234"/>
                  <a:pt x="150" y="234"/>
                  <a:pt x="140" y="217"/>
                </a:cubicBezTo>
                <a:lnTo>
                  <a:pt x="200" y="217"/>
                </a:lnTo>
                <a:lnTo>
                  <a:pt x="200" y="250"/>
                </a:lnTo>
                <a:close/>
                <a:moveTo>
                  <a:pt x="125" y="285"/>
                </a:moveTo>
                <a:cubicBezTo>
                  <a:pt x="120" y="295"/>
                  <a:pt x="109" y="301"/>
                  <a:pt x="97" y="301"/>
                </a:cubicBezTo>
                <a:cubicBezTo>
                  <a:pt x="84" y="301"/>
                  <a:pt x="74" y="295"/>
                  <a:pt x="68" y="285"/>
                </a:cubicBezTo>
                <a:cubicBezTo>
                  <a:pt x="65" y="280"/>
                  <a:pt x="63" y="274"/>
                  <a:pt x="63" y="268"/>
                </a:cubicBezTo>
                <a:cubicBezTo>
                  <a:pt x="63" y="262"/>
                  <a:pt x="65" y="256"/>
                  <a:pt x="68" y="251"/>
                </a:cubicBezTo>
                <a:cubicBezTo>
                  <a:pt x="74" y="241"/>
                  <a:pt x="84" y="235"/>
                  <a:pt x="97" y="235"/>
                </a:cubicBezTo>
                <a:cubicBezTo>
                  <a:pt x="109" y="235"/>
                  <a:pt x="120" y="241"/>
                  <a:pt x="125" y="251"/>
                </a:cubicBezTo>
                <a:cubicBezTo>
                  <a:pt x="128" y="256"/>
                  <a:pt x="130" y="262"/>
                  <a:pt x="130" y="268"/>
                </a:cubicBezTo>
                <a:cubicBezTo>
                  <a:pt x="130" y="274"/>
                  <a:pt x="128" y="280"/>
                  <a:pt x="125" y="285"/>
                </a:cubicBezTo>
                <a:close/>
                <a:moveTo>
                  <a:pt x="36" y="240"/>
                </a:moveTo>
                <a:lnTo>
                  <a:pt x="36" y="218"/>
                </a:lnTo>
                <a:lnTo>
                  <a:pt x="53" y="218"/>
                </a:lnTo>
                <a:cubicBezTo>
                  <a:pt x="46" y="224"/>
                  <a:pt x="40" y="232"/>
                  <a:pt x="36" y="240"/>
                </a:cubicBezTo>
                <a:close/>
                <a:moveTo>
                  <a:pt x="33" y="50"/>
                </a:moveTo>
                <a:cubicBezTo>
                  <a:pt x="33" y="41"/>
                  <a:pt x="43" y="34"/>
                  <a:pt x="52" y="34"/>
                </a:cubicBezTo>
                <a:lnTo>
                  <a:pt x="117" y="34"/>
                </a:lnTo>
                <a:lnTo>
                  <a:pt x="117" y="184"/>
                </a:lnTo>
                <a:lnTo>
                  <a:pt x="33" y="184"/>
                </a:lnTo>
                <a:lnTo>
                  <a:pt x="33" y="50"/>
                </a:lnTo>
                <a:close/>
                <a:moveTo>
                  <a:pt x="303" y="184"/>
                </a:moveTo>
                <a:lnTo>
                  <a:pt x="233" y="184"/>
                </a:lnTo>
                <a:lnTo>
                  <a:pt x="233" y="34"/>
                </a:lnTo>
                <a:cubicBezTo>
                  <a:pt x="233" y="15"/>
                  <a:pt x="220" y="0"/>
                  <a:pt x="202" y="0"/>
                </a:cubicBezTo>
                <a:lnTo>
                  <a:pt x="35" y="0"/>
                </a:lnTo>
                <a:cubicBezTo>
                  <a:pt x="17" y="0"/>
                  <a:pt x="0" y="15"/>
                  <a:pt x="0" y="34"/>
                </a:cubicBezTo>
                <a:lnTo>
                  <a:pt x="0" y="253"/>
                </a:lnTo>
                <a:cubicBezTo>
                  <a:pt x="0" y="270"/>
                  <a:pt x="15" y="284"/>
                  <a:pt x="31" y="284"/>
                </a:cubicBezTo>
                <a:lnTo>
                  <a:pt x="32" y="284"/>
                </a:lnTo>
                <a:cubicBezTo>
                  <a:pt x="39" y="317"/>
                  <a:pt x="65" y="334"/>
                  <a:pt x="97" y="334"/>
                </a:cubicBezTo>
                <a:cubicBezTo>
                  <a:pt x="128" y="334"/>
                  <a:pt x="154" y="317"/>
                  <a:pt x="161" y="284"/>
                </a:cubicBezTo>
                <a:lnTo>
                  <a:pt x="203" y="284"/>
                </a:lnTo>
                <a:cubicBezTo>
                  <a:pt x="203" y="317"/>
                  <a:pt x="225" y="334"/>
                  <a:pt x="253" y="334"/>
                </a:cubicBezTo>
                <a:cubicBezTo>
                  <a:pt x="281" y="334"/>
                  <a:pt x="302" y="317"/>
                  <a:pt x="302" y="284"/>
                </a:cubicBezTo>
                <a:cubicBezTo>
                  <a:pt x="320" y="284"/>
                  <a:pt x="333" y="269"/>
                  <a:pt x="333" y="251"/>
                </a:cubicBezTo>
                <a:lnTo>
                  <a:pt x="333" y="216"/>
                </a:lnTo>
                <a:cubicBezTo>
                  <a:pt x="333" y="198"/>
                  <a:pt x="321" y="184"/>
                  <a:pt x="303"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a:extLst>
              <a:ext uri="{FF2B5EF4-FFF2-40B4-BE49-F238E27FC236}">
                <a16:creationId xmlns:a16="http://schemas.microsoft.com/office/drawing/2014/main" id="{825F41EC-CE82-8340-81A8-81337E26B339}"/>
              </a:ext>
            </a:extLst>
          </p:cNvPr>
          <p:cNvSpPr>
            <a:spLocks noChangeAspect="1" noEditPoints="1"/>
          </p:cNvSpPr>
          <p:nvPr/>
        </p:nvSpPr>
        <p:spPr bwMode="auto">
          <a:xfrm>
            <a:off x="10052843" y="1509712"/>
            <a:ext cx="252413" cy="252413"/>
          </a:xfrm>
          <a:custGeom>
            <a:avLst/>
            <a:gdLst>
              <a:gd name="T0" fmla="*/ 300 w 334"/>
              <a:gd name="T1" fmla="*/ 250 h 334"/>
              <a:gd name="T2" fmla="*/ 288 w 334"/>
              <a:gd name="T3" fmla="*/ 250 h 334"/>
              <a:gd name="T4" fmla="*/ 251 w 334"/>
              <a:gd name="T5" fmla="*/ 234 h 334"/>
              <a:gd name="T6" fmla="*/ 234 w 334"/>
              <a:gd name="T7" fmla="*/ 237 h 334"/>
              <a:gd name="T8" fmla="*/ 234 w 334"/>
              <a:gd name="T9" fmla="*/ 217 h 334"/>
              <a:gd name="T10" fmla="*/ 285 w 334"/>
              <a:gd name="T11" fmla="*/ 217 h 334"/>
              <a:gd name="T12" fmla="*/ 300 w 334"/>
              <a:gd name="T13" fmla="*/ 234 h 334"/>
              <a:gd name="T14" fmla="*/ 300 w 334"/>
              <a:gd name="T15" fmla="*/ 250 h 334"/>
              <a:gd name="T16" fmla="*/ 251 w 334"/>
              <a:gd name="T17" fmla="*/ 300 h 334"/>
              <a:gd name="T18" fmla="*/ 235 w 334"/>
              <a:gd name="T19" fmla="*/ 284 h 334"/>
              <a:gd name="T20" fmla="*/ 251 w 334"/>
              <a:gd name="T21" fmla="*/ 267 h 334"/>
              <a:gd name="T22" fmla="*/ 268 w 334"/>
              <a:gd name="T23" fmla="*/ 284 h 334"/>
              <a:gd name="T24" fmla="*/ 251 w 334"/>
              <a:gd name="T25" fmla="*/ 300 h 334"/>
              <a:gd name="T26" fmla="*/ 134 w 334"/>
              <a:gd name="T27" fmla="*/ 184 h 334"/>
              <a:gd name="T28" fmla="*/ 134 w 334"/>
              <a:gd name="T29" fmla="*/ 34 h 334"/>
              <a:gd name="T30" fmla="*/ 170 w 334"/>
              <a:gd name="T31" fmla="*/ 34 h 334"/>
              <a:gd name="T32" fmla="*/ 186 w 334"/>
              <a:gd name="T33" fmla="*/ 49 h 334"/>
              <a:gd name="T34" fmla="*/ 201 w 334"/>
              <a:gd name="T35" fmla="*/ 184 h 334"/>
              <a:gd name="T36" fmla="*/ 134 w 334"/>
              <a:gd name="T37" fmla="*/ 184 h 334"/>
              <a:gd name="T38" fmla="*/ 200 w 334"/>
              <a:gd name="T39" fmla="*/ 250 h 334"/>
              <a:gd name="T40" fmla="*/ 159 w 334"/>
              <a:gd name="T41" fmla="*/ 250 h 334"/>
              <a:gd name="T42" fmla="*/ 139 w 334"/>
              <a:gd name="T43" fmla="*/ 217 h 334"/>
              <a:gd name="T44" fmla="*/ 200 w 334"/>
              <a:gd name="T45" fmla="*/ 217 h 334"/>
              <a:gd name="T46" fmla="*/ 200 w 334"/>
              <a:gd name="T47" fmla="*/ 250 h 334"/>
              <a:gd name="T48" fmla="*/ 124 w 334"/>
              <a:gd name="T49" fmla="*/ 284 h 334"/>
              <a:gd name="T50" fmla="*/ 95 w 334"/>
              <a:gd name="T51" fmla="*/ 300 h 334"/>
              <a:gd name="T52" fmla="*/ 66 w 334"/>
              <a:gd name="T53" fmla="*/ 284 h 334"/>
              <a:gd name="T54" fmla="*/ 62 w 334"/>
              <a:gd name="T55" fmla="*/ 267 h 334"/>
              <a:gd name="T56" fmla="*/ 66 w 334"/>
              <a:gd name="T57" fmla="*/ 250 h 334"/>
              <a:gd name="T58" fmla="*/ 95 w 334"/>
              <a:gd name="T59" fmla="*/ 234 h 334"/>
              <a:gd name="T60" fmla="*/ 124 w 334"/>
              <a:gd name="T61" fmla="*/ 250 h 334"/>
              <a:gd name="T62" fmla="*/ 128 w 334"/>
              <a:gd name="T63" fmla="*/ 267 h 334"/>
              <a:gd name="T64" fmla="*/ 124 w 334"/>
              <a:gd name="T65" fmla="*/ 284 h 334"/>
              <a:gd name="T66" fmla="*/ 35 w 334"/>
              <a:gd name="T67" fmla="*/ 239 h 334"/>
              <a:gd name="T68" fmla="*/ 35 w 334"/>
              <a:gd name="T69" fmla="*/ 217 h 334"/>
              <a:gd name="T70" fmla="*/ 51 w 334"/>
              <a:gd name="T71" fmla="*/ 217 h 334"/>
              <a:gd name="T72" fmla="*/ 35 w 334"/>
              <a:gd name="T73" fmla="*/ 239 h 334"/>
              <a:gd name="T74" fmla="*/ 34 w 334"/>
              <a:gd name="T75" fmla="*/ 50 h 334"/>
              <a:gd name="T76" fmla="*/ 51 w 334"/>
              <a:gd name="T77" fmla="*/ 34 h 334"/>
              <a:gd name="T78" fmla="*/ 100 w 334"/>
              <a:gd name="T79" fmla="*/ 34 h 334"/>
              <a:gd name="T80" fmla="*/ 100 w 334"/>
              <a:gd name="T81" fmla="*/ 184 h 334"/>
              <a:gd name="T82" fmla="*/ 34 w 334"/>
              <a:gd name="T83" fmla="*/ 184 h 334"/>
              <a:gd name="T84" fmla="*/ 34 w 334"/>
              <a:gd name="T85" fmla="*/ 50 h 334"/>
              <a:gd name="T86" fmla="*/ 305 w 334"/>
              <a:gd name="T87" fmla="*/ 184 h 334"/>
              <a:gd name="T88" fmla="*/ 235 w 334"/>
              <a:gd name="T89" fmla="*/ 184 h 334"/>
              <a:gd name="T90" fmla="*/ 220 w 334"/>
              <a:gd name="T91" fmla="*/ 27 h 334"/>
              <a:gd name="T92" fmla="*/ 191 w 334"/>
              <a:gd name="T93" fmla="*/ 0 h 334"/>
              <a:gd name="T94" fmla="*/ 31 w 334"/>
              <a:gd name="T95" fmla="*/ 0 h 334"/>
              <a:gd name="T96" fmla="*/ 0 w 334"/>
              <a:gd name="T97" fmla="*/ 30 h 334"/>
              <a:gd name="T98" fmla="*/ 0 w 334"/>
              <a:gd name="T99" fmla="*/ 254 h 334"/>
              <a:gd name="T100" fmla="*/ 30 w 334"/>
              <a:gd name="T101" fmla="*/ 284 h 334"/>
              <a:gd name="T102" fmla="*/ 31 w 334"/>
              <a:gd name="T103" fmla="*/ 284 h 334"/>
              <a:gd name="T104" fmla="*/ 95 w 334"/>
              <a:gd name="T105" fmla="*/ 334 h 334"/>
              <a:gd name="T106" fmla="*/ 159 w 334"/>
              <a:gd name="T107" fmla="*/ 284 h 334"/>
              <a:gd name="T108" fmla="*/ 201 w 334"/>
              <a:gd name="T109" fmla="*/ 284 h 334"/>
              <a:gd name="T110" fmla="*/ 251 w 334"/>
              <a:gd name="T111" fmla="*/ 334 h 334"/>
              <a:gd name="T112" fmla="*/ 301 w 334"/>
              <a:gd name="T113" fmla="*/ 284 h 334"/>
              <a:gd name="T114" fmla="*/ 305 w 334"/>
              <a:gd name="T115" fmla="*/ 284 h 334"/>
              <a:gd name="T116" fmla="*/ 334 w 334"/>
              <a:gd name="T117" fmla="*/ 254 h 334"/>
              <a:gd name="T118" fmla="*/ 334 w 334"/>
              <a:gd name="T119" fmla="*/ 213 h 334"/>
              <a:gd name="T120" fmla="*/ 305 w 334"/>
              <a:gd name="T121" fmla="*/ 1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4" h="334">
                <a:moveTo>
                  <a:pt x="300" y="250"/>
                </a:moveTo>
                <a:lnTo>
                  <a:pt x="288" y="250"/>
                </a:lnTo>
                <a:cubicBezTo>
                  <a:pt x="279" y="240"/>
                  <a:pt x="266" y="234"/>
                  <a:pt x="251" y="234"/>
                </a:cubicBezTo>
                <a:cubicBezTo>
                  <a:pt x="245" y="234"/>
                  <a:pt x="234" y="235"/>
                  <a:pt x="234" y="237"/>
                </a:cubicBezTo>
                <a:lnTo>
                  <a:pt x="234" y="217"/>
                </a:lnTo>
                <a:lnTo>
                  <a:pt x="285" y="217"/>
                </a:lnTo>
                <a:cubicBezTo>
                  <a:pt x="294" y="217"/>
                  <a:pt x="300" y="224"/>
                  <a:pt x="300" y="234"/>
                </a:cubicBezTo>
                <a:lnTo>
                  <a:pt x="300" y="250"/>
                </a:lnTo>
                <a:close/>
                <a:moveTo>
                  <a:pt x="251" y="300"/>
                </a:moveTo>
                <a:cubicBezTo>
                  <a:pt x="242" y="300"/>
                  <a:pt x="235" y="293"/>
                  <a:pt x="235" y="284"/>
                </a:cubicBezTo>
                <a:cubicBezTo>
                  <a:pt x="235" y="274"/>
                  <a:pt x="242" y="267"/>
                  <a:pt x="251" y="267"/>
                </a:cubicBezTo>
                <a:cubicBezTo>
                  <a:pt x="260" y="267"/>
                  <a:pt x="268" y="274"/>
                  <a:pt x="268" y="284"/>
                </a:cubicBezTo>
                <a:cubicBezTo>
                  <a:pt x="268" y="293"/>
                  <a:pt x="260" y="300"/>
                  <a:pt x="251" y="300"/>
                </a:cubicBezTo>
                <a:close/>
                <a:moveTo>
                  <a:pt x="134" y="184"/>
                </a:moveTo>
                <a:lnTo>
                  <a:pt x="134" y="34"/>
                </a:lnTo>
                <a:lnTo>
                  <a:pt x="170" y="34"/>
                </a:lnTo>
                <a:cubicBezTo>
                  <a:pt x="178" y="34"/>
                  <a:pt x="185" y="40"/>
                  <a:pt x="186" y="49"/>
                </a:cubicBezTo>
                <a:lnTo>
                  <a:pt x="201" y="184"/>
                </a:lnTo>
                <a:lnTo>
                  <a:pt x="134" y="184"/>
                </a:lnTo>
                <a:close/>
                <a:moveTo>
                  <a:pt x="200" y="250"/>
                </a:moveTo>
                <a:lnTo>
                  <a:pt x="159" y="250"/>
                </a:lnTo>
                <a:cubicBezTo>
                  <a:pt x="156" y="237"/>
                  <a:pt x="149" y="226"/>
                  <a:pt x="139" y="217"/>
                </a:cubicBezTo>
                <a:lnTo>
                  <a:pt x="200" y="217"/>
                </a:lnTo>
                <a:lnTo>
                  <a:pt x="200" y="250"/>
                </a:lnTo>
                <a:close/>
                <a:moveTo>
                  <a:pt x="124" y="284"/>
                </a:moveTo>
                <a:cubicBezTo>
                  <a:pt x="118" y="294"/>
                  <a:pt x="107" y="300"/>
                  <a:pt x="95" y="300"/>
                </a:cubicBezTo>
                <a:cubicBezTo>
                  <a:pt x="83" y="300"/>
                  <a:pt x="72" y="294"/>
                  <a:pt x="66" y="284"/>
                </a:cubicBezTo>
                <a:cubicBezTo>
                  <a:pt x="63" y="279"/>
                  <a:pt x="62" y="273"/>
                  <a:pt x="62" y="267"/>
                </a:cubicBezTo>
                <a:cubicBezTo>
                  <a:pt x="62" y="261"/>
                  <a:pt x="63" y="255"/>
                  <a:pt x="66" y="250"/>
                </a:cubicBezTo>
                <a:cubicBezTo>
                  <a:pt x="72" y="240"/>
                  <a:pt x="83" y="234"/>
                  <a:pt x="95" y="234"/>
                </a:cubicBezTo>
                <a:cubicBezTo>
                  <a:pt x="107" y="234"/>
                  <a:pt x="118" y="240"/>
                  <a:pt x="124" y="250"/>
                </a:cubicBezTo>
                <a:cubicBezTo>
                  <a:pt x="127" y="255"/>
                  <a:pt x="128" y="261"/>
                  <a:pt x="128" y="267"/>
                </a:cubicBezTo>
                <a:cubicBezTo>
                  <a:pt x="128" y="273"/>
                  <a:pt x="127" y="279"/>
                  <a:pt x="124" y="284"/>
                </a:cubicBezTo>
                <a:close/>
                <a:moveTo>
                  <a:pt x="35" y="239"/>
                </a:moveTo>
                <a:lnTo>
                  <a:pt x="35" y="217"/>
                </a:lnTo>
                <a:lnTo>
                  <a:pt x="51" y="217"/>
                </a:lnTo>
                <a:cubicBezTo>
                  <a:pt x="44" y="223"/>
                  <a:pt x="39" y="231"/>
                  <a:pt x="35" y="239"/>
                </a:cubicBezTo>
                <a:close/>
                <a:moveTo>
                  <a:pt x="34" y="50"/>
                </a:moveTo>
                <a:cubicBezTo>
                  <a:pt x="34" y="41"/>
                  <a:pt x="42" y="34"/>
                  <a:pt x="51" y="34"/>
                </a:cubicBezTo>
                <a:lnTo>
                  <a:pt x="100" y="34"/>
                </a:lnTo>
                <a:lnTo>
                  <a:pt x="100" y="184"/>
                </a:lnTo>
                <a:lnTo>
                  <a:pt x="34" y="184"/>
                </a:lnTo>
                <a:lnTo>
                  <a:pt x="34" y="50"/>
                </a:lnTo>
                <a:close/>
                <a:moveTo>
                  <a:pt x="305" y="184"/>
                </a:moveTo>
                <a:lnTo>
                  <a:pt x="235" y="184"/>
                </a:lnTo>
                <a:lnTo>
                  <a:pt x="220" y="27"/>
                </a:lnTo>
                <a:cubicBezTo>
                  <a:pt x="219" y="12"/>
                  <a:pt x="206" y="0"/>
                  <a:pt x="191" y="0"/>
                </a:cubicBezTo>
                <a:lnTo>
                  <a:pt x="31" y="0"/>
                </a:lnTo>
                <a:cubicBezTo>
                  <a:pt x="15" y="0"/>
                  <a:pt x="0" y="14"/>
                  <a:pt x="0" y="30"/>
                </a:cubicBezTo>
                <a:lnTo>
                  <a:pt x="0" y="254"/>
                </a:lnTo>
                <a:cubicBezTo>
                  <a:pt x="0" y="270"/>
                  <a:pt x="14" y="284"/>
                  <a:pt x="30" y="284"/>
                </a:cubicBezTo>
                <a:lnTo>
                  <a:pt x="31" y="284"/>
                </a:lnTo>
                <a:cubicBezTo>
                  <a:pt x="38" y="312"/>
                  <a:pt x="64" y="334"/>
                  <a:pt x="95" y="334"/>
                </a:cubicBezTo>
                <a:cubicBezTo>
                  <a:pt x="126" y="334"/>
                  <a:pt x="152" y="312"/>
                  <a:pt x="159" y="284"/>
                </a:cubicBezTo>
                <a:lnTo>
                  <a:pt x="201" y="284"/>
                </a:lnTo>
                <a:cubicBezTo>
                  <a:pt x="201" y="311"/>
                  <a:pt x="224" y="334"/>
                  <a:pt x="251" y="334"/>
                </a:cubicBezTo>
                <a:cubicBezTo>
                  <a:pt x="279" y="334"/>
                  <a:pt x="301" y="311"/>
                  <a:pt x="301" y="284"/>
                </a:cubicBezTo>
                <a:lnTo>
                  <a:pt x="305" y="284"/>
                </a:lnTo>
                <a:cubicBezTo>
                  <a:pt x="321" y="284"/>
                  <a:pt x="334" y="270"/>
                  <a:pt x="334" y="254"/>
                </a:cubicBezTo>
                <a:lnTo>
                  <a:pt x="334" y="213"/>
                </a:lnTo>
                <a:cubicBezTo>
                  <a:pt x="334" y="197"/>
                  <a:pt x="321" y="184"/>
                  <a:pt x="305"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a:extLst>
              <a:ext uri="{FF2B5EF4-FFF2-40B4-BE49-F238E27FC236}">
                <a16:creationId xmlns:a16="http://schemas.microsoft.com/office/drawing/2014/main" id="{EE2D32C2-DAAE-9844-ADB3-2BEA93586E4D}"/>
              </a:ext>
            </a:extLst>
          </p:cNvPr>
          <p:cNvSpPr>
            <a:spLocks noChangeAspect="1" noEditPoints="1"/>
          </p:cNvSpPr>
          <p:nvPr/>
        </p:nvSpPr>
        <p:spPr bwMode="auto">
          <a:xfrm>
            <a:off x="9551193" y="1509712"/>
            <a:ext cx="250825" cy="252413"/>
          </a:xfrm>
          <a:custGeom>
            <a:avLst/>
            <a:gdLst>
              <a:gd name="T0" fmla="*/ 133 w 333"/>
              <a:gd name="T1" fmla="*/ 100 h 334"/>
              <a:gd name="T2" fmla="*/ 166 w 333"/>
              <a:gd name="T3" fmla="*/ 117 h 334"/>
              <a:gd name="T4" fmla="*/ 133 w 333"/>
              <a:gd name="T5" fmla="*/ 134 h 334"/>
              <a:gd name="T6" fmla="*/ 116 w 333"/>
              <a:gd name="T7" fmla="*/ 167 h 334"/>
              <a:gd name="T8" fmla="*/ 100 w 333"/>
              <a:gd name="T9" fmla="*/ 134 h 334"/>
              <a:gd name="T10" fmla="*/ 66 w 333"/>
              <a:gd name="T11" fmla="*/ 117 h 334"/>
              <a:gd name="T12" fmla="*/ 100 w 333"/>
              <a:gd name="T13" fmla="*/ 100 h 334"/>
              <a:gd name="T14" fmla="*/ 116 w 333"/>
              <a:gd name="T15" fmla="*/ 67 h 334"/>
              <a:gd name="T16" fmla="*/ 300 w 333"/>
              <a:gd name="T17" fmla="*/ 184 h 334"/>
              <a:gd name="T18" fmla="*/ 233 w 333"/>
              <a:gd name="T19" fmla="*/ 117 h 334"/>
              <a:gd name="T20" fmla="*/ 300 w 333"/>
              <a:gd name="T21" fmla="*/ 134 h 334"/>
              <a:gd name="T22" fmla="*/ 300 w 333"/>
              <a:gd name="T23" fmla="*/ 250 h 334"/>
              <a:gd name="T24" fmla="*/ 250 w 333"/>
              <a:gd name="T25" fmla="*/ 234 h 334"/>
              <a:gd name="T26" fmla="*/ 233 w 333"/>
              <a:gd name="T27" fmla="*/ 217 h 334"/>
              <a:gd name="T28" fmla="*/ 300 w 333"/>
              <a:gd name="T29" fmla="*/ 250 h 334"/>
              <a:gd name="T30" fmla="*/ 233 w 333"/>
              <a:gd name="T31" fmla="*/ 284 h 334"/>
              <a:gd name="T32" fmla="*/ 266 w 333"/>
              <a:gd name="T33" fmla="*/ 284 h 334"/>
              <a:gd name="T34" fmla="*/ 200 w 333"/>
              <a:gd name="T35" fmla="*/ 250 h 334"/>
              <a:gd name="T36" fmla="*/ 93 w 333"/>
              <a:gd name="T37" fmla="*/ 200 h 334"/>
              <a:gd name="T38" fmla="*/ 33 w 333"/>
              <a:gd name="T39" fmla="*/ 213 h 334"/>
              <a:gd name="T40" fmla="*/ 50 w 333"/>
              <a:gd name="T41" fmla="*/ 34 h 334"/>
              <a:gd name="T42" fmla="*/ 200 w 333"/>
              <a:gd name="T43" fmla="*/ 50 h 334"/>
              <a:gd name="T44" fmla="*/ 122 w 333"/>
              <a:gd name="T45" fmla="*/ 284 h 334"/>
              <a:gd name="T46" fmla="*/ 65 w 333"/>
              <a:gd name="T47" fmla="*/ 284 h 334"/>
              <a:gd name="T48" fmla="*/ 65 w 333"/>
              <a:gd name="T49" fmla="*/ 250 h 334"/>
              <a:gd name="T50" fmla="*/ 122 w 333"/>
              <a:gd name="T51" fmla="*/ 250 h 334"/>
              <a:gd name="T52" fmla="*/ 122 w 333"/>
              <a:gd name="T53" fmla="*/ 284 h 334"/>
              <a:gd name="T54" fmla="*/ 233 w 333"/>
              <a:gd name="T55" fmla="*/ 84 h 334"/>
              <a:gd name="T56" fmla="*/ 200 w 333"/>
              <a:gd name="T57" fmla="*/ 0 h 334"/>
              <a:gd name="T58" fmla="*/ 0 w 333"/>
              <a:gd name="T59" fmla="*/ 34 h 334"/>
              <a:gd name="T60" fmla="*/ 29 w 333"/>
              <a:gd name="T61" fmla="*/ 284 h 334"/>
              <a:gd name="T62" fmla="*/ 158 w 333"/>
              <a:gd name="T63" fmla="*/ 284 h 334"/>
              <a:gd name="T64" fmla="*/ 250 w 333"/>
              <a:gd name="T65" fmla="*/ 334 h 334"/>
              <a:gd name="T66" fmla="*/ 333 w 333"/>
              <a:gd name="T67" fmla="*/ 250 h 334"/>
              <a:gd name="T68" fmla="*/ 300 w 333"/>
              <a:gd name="T69" fmla="*/ 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4">
                <a:moveTo>
                  <a:pt x="133" y="84"/>
                </a:moveTo>
                <a:lnTo>
                  <a:pt x="133" y="100"/>
                </a:lnTo>
                <a:lnTo>
                  <a:pt x="150" y="100"/>
                </a:lnTo>
                <a:cubicBezTo>
                  <a:pt x="159" y="100"/>
                  <a:pt x="166" y="108"/>
                  <a:pt x="166" y="117"/>
                </a:cubicBezTo>
                <a:cubicBezTo>
                  <a:pt x="166" y="126"/>
                  <a:pt x="159" y="134"/>
                  <a:pt x="150" y="134"/>
                </a:cubicBezTo>
                <a:lnTo>
                  <a:pt x="133" y="134"/>
                </a:lnTo>
                <a:lnTo>
                  <a:pt x="133" y="150"/>
                </a:lnTo>
                <a:cubicBezTo>
                  <a:pt x="133" y="160"/>
                  <a:pt x="126" y="167"/>
                  <a:pt x="116" y="167"/>
                </a:cubicBezTo>
                <a:cubicBezTo>
                  <a:pt x="107" y="167"/>
                  <a:pt x="100" y="160"/>
                  <a:pt x="100" y="150"/>
                </a:cubicBezTo>
                <a:lnTo>
                  <a:pt x="100" y="134"/>
                </a:lnTo>
                <a:lnTo>
                  <a:pt x="83" y="134"/>
                </a:lnTo>
                <a:cubicBezTo>
                  <a:pt x="74" y="134"/>
                  <a:pt x="66" y="126"/>
                  <a:pt x="66" y="117"/>
                </a:cubicBezTo>
                <a:cubicBezTo>
                  <a:pt x="66" y="108"/>
                  <a:pt x="74" y="100"/>
                  <a:pt x="83" y="100"/>
                </a:cubicBezTo>
                <a:lnTo>
                  <a:pt x="100" y="100"/>
                </a:lnTo>
                <a:lnTo>
                  <a:pt x="100" y="84"/>
                </a:lnTo>
                <a:cubicBezTo>
                  <a:pt x="100" y="74"/>
                  <a:pt x="107" y="67"/>
                  <a:pt x="116" y="67"/>
                </a:cubicBezTo>
                <a:cubicBezTo>
                  <a:pt x="126" y="67"/>
                  <a:pt x="133" y="74"/>
                  <a:pt x="133" y="84"/>
                </a:cubicBezTo>
                <a:close/>
                <a:moveTo>
                  <a:pt x="300" y="184"/>
                </a:moveTo>
                <a:lnTo>
                  <a:pt x="233" y="184"/>
                </a:lnTo>
                <a:lnTo>
                  <a:pt x="233" y="117"/>
                </a:lnTo>
                <a:lnTo>
                  <a:pt x="283" y="117"/>
                </a:lnTo>
                <a:cubicBezTo>
                  <a:pt x="292" y="117"/>
                  <a:pt x="300" y="124"/>
                  <a:pt x="300" y="134"/>
                </a:cubicBezTo>
                <a:lnTo>
                  <a:pt x="300" y="184"/>
                </a:lnTo>
                <a:close/>
                <a:moveTo>
                  <a:pt x="300" y="250"/>
                </a:moveTo>
                <a:lnTo>
                  <a:pt x="287" y="250"/>
                </a:lnTo>
                <a:cubicBezTo>
                  <a:pt x="278" y="240"/>
                  <a:pt x="264" y="234"/>
                  <a:pt x="250" y="234"/>
                </a:cubicBezTo>
                <a:cubicBezTo>
                  <a:pt x="244" y="234"/>
                  <a:pt x="238" y="235"/>
                  <a:pt x="233" y="237"/>
                </a:cubicBezTo>
                <a:lnTo>
                  <a:pt x="233" y="217"/>
                </a:lnTo>
                <a:lnTo>
                  <a:pt x="300" y="217"/>
                </a:lnTo>
                <a:lnTo>
                  <a:pt x="300" y="250"/>
                </a:lnTo>
                <a:close/>
                <a:moveTo>
                  <a:pt x="250" y="300"/>
                </a:moveTo>
                <a:cubicBezTo>
                  <a:pt x="240" y="300"/>
                  <a:pt x="233" y="293"/>
                  <a:pt x="233" y="284"/>
                </a:cubicBezTo>
                <a:cubicBezTo>
                  <a:pt x="233" y="274"/>
                  <a:pt x="240" y="267"/>
                  <a:pt x="250" y="267"/>
                </a:cubicBezTo>
                <a:cubicBezTo>
                  <a:pt x="259" y="267"/>
                  <a:pt x="266" y="274"/>
                  <a:pt x="266" y="284"/>
                </a:cubicBezTo>
                <a:cubicBezTo>
                  <a:pt x="266" y="293"/>
                  <a:pt x="259" y="300"/>
                  <a:pt x="250" y="300"/>
                </a:cubicBezTo>
                <a:close/>
                <a:moveTo>
                  <a:pt x="200" y="250"/>
                </a:moveTo>
                <a:lnTo>
                  <a:pt x="158" y="250"/>
                </a:lnTo>
                <a:cubicBezTo>
                  <a:pt x="150" y="222"/>
                  <a:pt x="124" y="200"/>
                  <a:pt x="93" y="200"/>
                </a:cubicBezTo>
                <a:cubicBezTo>
                  <a:pt x="75" y="200"/>
                  <a:pt x="59" y="208"/>
                  <a:pt x="47" y="219"/>
                </a:cubicBezTo>
                <a:cubicBezTo>
                  <a:pt x="42" y="224"/>
                  <a:pt x="33" y="221"/>
                  <a:pt x="33" y="213"/>
                </a:cubicBezTo>
                <a:lnTo>
                  <a:pt x="33" y="50"/>
                </a:lnTo>
                <a:cubicBezTo>
                  <a:pt x="33" y="41"/>
                  <a:pt x="40" y="34"/>
                  <a:pt x="50" y="34"/>
                </a:cubicBezTo>
                <a:lnTo>
                  <a:pt x="183" y="34"/>
                </a:lnTo>
                <a:cubicBezTo>
                  <a:pt x="192" y="34"/>
                  <a:pt x="200" y="41"/>
                  <a:pt x="200" y="50"/>
                </a:cubicBezTo>
                <a:lnTo>
                  <a:pt x="200" y="250"/>
                </a:lnTo>
                <a:close/>
                <a:moveTo>
                  <a:pt x="122" y="284"/>
                </a:moveTo>
                <a:cubicBezTo>
                  <a:pt x="116" y="294"/>
                  <a:pt x="106" y="300"/>
                  <a:pt x="93" y="300"/>
                </a:cubicBezTo>
                <a:cubicBezTo>
                  <a:pt x="81" y="300"/>
                  <a:pt x="70" y="294"/>
                  <a:pt x="65" y="284"/>
                </a:cubicBezTo>
                <a:cubicBezTo>
                  <a:pt x="62" y="279"/>
                  <a:pt x="60" y="273"/>
                  <a:pt x="60" y="267"/>
                </a:cubicBezTo>
                <a:cubicBezTo>
                  <a:pt x="60" y="261"/>
                  <a:pt x="62" y="255"/>
                  <a:pt x="65" y="250"/>
                </a:cubicBezTo>
                <a:cubicBezTo>
                  <a:pt x="70" y="240"/>
                  <a:pt x="81" y="234"/>
                  <a:pt x="93" y="234"/>
                </a:cubicBezTo>
                <a:cubicBezTo>
                  <a:pt x="106" y="234"/>
                  <a:pt x="116" y="240"/>
                  <a:pt x="122" y="250"/>
                </a:cubicBezTo>
                <a:cubicBezTo>
                  <a:pt x="125" y="255"/>
                  <a:pt x="127" y="261"/>
                  <a:pt x="127" y="267"/>
                </a:cubicBezTo>
                <a:cubicBezTo>
                  <a:pt x="127" y="273"/>
                  <a:pt x="125" y="279"/>
                  <a:pt x="122" y="284"/>
                </a:cubicBezTo>
                <a:close/>
                <a:moveTo>
                  <a:pt x="300" y="84"/>
                </a:moveTo>
                <a:lnTo>
                  <a:pt x="233" y="84"/>
                </a:lnTo>
                <a:lnTo>
                  <a:pt x="233" y="34"/>
                </a:lnTo>
                <a:cubicBezTo>
                  <a:pt x="233" y="15"/>
                  <a:pt x="218" y="0"/>
                  <a:pt x="200" y="0"/>
                </a:cubicBezTo>
                <a:lnTo>
                  <a:pt x="33" y="0"/>
                </a:lnTo>
                <a:cubicBezTo>
                  <a:pt x="15" y="0"/>
                  <a:pt x="0" y="15"/>
                  <a:pt x="0" y="34"/>
                </a:cubicBezTo>
                <a:lnTo>
                  <a:pt x="0" y="254"/>
                </a:lnTo>
                <a:cubicBezTo>
                  <a:pt x="0" y="270"/>
                  <a:pt x="13" y="284"/>
                  <a:pt x="29" y="284"/>
                </a:cubicBezTo>
                <a:cubicBezTo>
                  <a:pt x="37" y="312"/>
                  <a:pt x="62" y="334"/>
                  <a:pt x="93" y="334"/>
                </a:cubicBezTo>
                <a:cubicBezTo>
                  <a:pt x="124" y="334"/>
                  <a:pt x="150" y="312"/>
                  <a:pt x="158" y="284"/>
                </a:cubicBezTo>
                <a:lnTo>
                  <a:pt x="200" y="284"/>
                </a:lnTo>
                <a:cubicBezTo>
                  <a:pt x="200" y="311"/>
                  <a:pt x="222" y="334"/>
                  <a:pt x="250" y="334"/>
                </a:cubicBezTo>
                <a:cubicBezTo>
                  <a:pt x="277" y="334"/>
                  <a:pt x="300" y="311"/>
                  <a:pt x="300" y="284"/>
                </a:cubicBezTo>
                <a:cubicBezTo>
                  <a:pt x="318" y="284"/>
                  <a:pt x="333" y="269"/>
                  <a:pt x="333" y="250"/>
                </a:cubicBezTo>
                <a:lnTo>
                  <a:pt x="333" y="117"/>
                </a:lnTo>
                <a:cubicBezTo>
                  <a:pt x="333" y="99"/>
                  <a:pt x="318" y="84"/>
                  <a:pt x="300" y="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a:extLst>
              <a:ext uri="{FF2B5EF4-FFF2-40B4-BE49-F238E27FC236}">
                <a16:creationId xmlns:a16="http://schemas.microsoft.com/office/drawing/2014/main" id="{E586758F-1163-B84C-B8F1-24BE40BAEE16}"/>
              </a:ext>
            </a:extLst>
          </p:cNvPr>
          <p:cNvSpPr>
            <a:spLocks noChangeAspect="1" noEditPoints="1"/>
          </p:cNvSpPr>
          <p:nvPr/>
        </p:nvSpPr>
        <p:spPr bwMode="auto">
          <a:xfrm>
            <a:off x="9047955" y="1509712"/>
            <a:ext cx="250825" cy="252413"/>
          </a:xfrm>
          <a:custGeom>
            <a:avLst/>
            <a:gdLst>
              <a:gd name="T0" fmla="*/ 100 w 333"/>
              <a:gd name="T1" fmla="*/ 134 h 334"/>
              <a:gd name="T2" fmla="*/ 67 w 333"/>
              <a:gd name="T3" fmla="*/ 134 h 334"/>
              <a:gd name="T4" fmla="*/ 67 w 333"/>
              <a:gd name="T5" fmla="*/ 100 h 334"/>
              <a:gd name="T6" fmla="*/ 100 w 333"/>
              <a:gd name="T7" fmla="*/ 100 h 334"/>
              <a:gd name="T8" fmla="*/ 100 w 333"/>
              <a:gd name="T9" fmla="*/ 67 h 334"/>
              <a:gd name="T10" fmla="*/ 133 w 333"/>
              <a:gd name="T11" fmla="*/ 67 h 334"/>
              <a:gd name="T12" fmla="*/ 133 w 333"/>
              <a:gd name="T13" fmla="*/ 100 h 334"/>
              <a:gd name="T14" fmla="*/ 167 w 333"/>
              <a:gd name="T15" fmla="*/ 100 h 334"/>
              <a:gd name="T16" fmla="*/ 167 w 333"/>
              <a:gd name="T17" fmla="*/ 134 h 334"/>
              <a:gd name="T18" fmla="*/ 133 w 333"/>
              <a:gd name="T19" fmla="*/ 134 h 334"/>
              <a:gd name="T20" fmla="*/ 133 w 333"/>
              <a:gd name="T21" fmla="*/ 167 h 334"/>
              <a:gd name="T22" fmla="*/ 100 w 333"/>
              <a:gd name="T23" fmla="*/ 167 h 334"/>
              <a:gd name="T24" fmla="*/ 100 w 333"/>
              <a:gd name="T25" fmla="*/ 134 h 334"/>
              <a:gd name="T26" fmla="*/ 300 w 333"/>
              <a:gd name="T27" fmla="*/ 184 h 334"/>
              <a:gd name="T28" fmla="*/ 233 w 333"/>
              <a:gd name="T29" fmla="*/ 184 h 334"/>
              <a:gd name="T30" fmla="*/ 233 w 333"/>
              <a:gd name="T31" fmla="*/ 117 h 334"/>
              <a:gd name="T32" fmla="*/ 300 w 333"/>
              <a:gd name="T33" fmla="*/ 117 h 334"/>
              <a:gd name="T34" fmla="*/ 300 w 333"/>
              <a:gd name="T35" fmla="*/ 184 h 334"/>
              <a:gd name="T36" fmla="*/ 300 w 333"/>
              <a:gd name="T37" fmla="*/ 250 h 334"/>
              <a:gd name="T38" fmla="*/ 287 w 333"/>
              <a:gd name="T39" fmla="*/ 250 h 334"/>
              <a:gd name="T40" fmla="*/ 250 w 333"/>
              <a:gd name="T41" fmla="*/ 234 h 334"/>
              <a:gd name="T42" fmla="*/ 233 w 333"/>
              <a:gd name="T43" fmla="*/ 237 h 334"/>
              <a:gd name="T44" fmla="*/ 233 w 333"/>
              <a:gd name="T45" fmla="*/ 217 h 334"/>
              <a:gd name="T46" fmla="*/ 300 w 333"/>
              <a:gd name="T47" fmla="*/ 217 h 334"/>
              <a:gd name="T48" fmla="*/ 300 w 333"/>
              <a:gd name="T49" fmla="*/ 250 h 334"/>
              <a:gd name="T50" fmla="*/ 250 w 333"/>
              <a:gd name="T51" fmla="*/ 300 h 334"/>
              <a:gd name="T52" fmla="*/ 233 w 333"/>
              <a:gd name="T53" fmla="*/ 284 h 334"/>
              <a:gd name="T54" fmla="*/ 250 w 333"/>
              <a:gd name="T55" fmla="*/ 267 h 334"/>
              <a:gd name="T56" fmla="*/ 267 w 333"/>
              <a:gd name="T57" fmla="*/ 284 h 334"/>
              <a:gd name="T58" fmla="*/ 250 w 333"/>
              <a:gd name="T59" fmla="*/ 300 h 334"/>
              <a:gd name="T60" fmla="*/ 200 w 333"/>
              <a:gd name="T61" fmla="*/ 250 h 334"/>
              <a:gd name="T62" fmla="*/ 158 w 333"/>
              <a:gd name="T63" fmla="*/ 250 h 334"/>
              <a:gd name="T64" fmla="*/ 94 w 333"/>
              <a:gd name="T65" fmla="*/ 200 h 334"/>
              <a:gd name="T66" fmla="*/ 33 w 333"/>
              <a:gd name="T67" fmla="*/ 239 h 334"/>
              <a:gd name="T68" fmla="*/ 33 w 333"/>
              <a:gd name="T69" fmla="*/ 34 h 334"/>
              <a:gd name="T70" fmla="*/ 200 w 333"/>
              <a:gd name="T71" fmla="*/ 34 h 334"/>
              <a:gd name="T72" fmla="*/ 200 w 333"/>
              <a:gd name="T73" fmla="*/ 250 h 334"/>
              <a:gd name="T74" fmla="*/ 122 w 333"/>
              <a:gd name="T75" fmla="*/ 284 h 334"/>
              <a:gd name="T76" fmla="*/ 94 w 333"/>
              <a:gd name="T77" fmla="*/ 300 h 334"/>
              <a:gd name="T78" fmla="*/ 65 w 333"/>
              <a:gd name="T79" fmla="*/ 284 h 334"/>
              <a:gd name="T80" fmla="*/ 60 w 333"/>
              <a:gd name="T81" fmla="*/ 267 h 334"/>
              <a:gd name="T82" fmla="*/ 65 w 333"/>
              <a:gd name="T83" fmla="*/ 250 h 334"/>
              <a:gd name="T84" fmla="*/ 94 w 333"/>
              <a:gd name="T85" fmla="*/ 234 h 334"/>
              <a:gd name="T86" fmla="*/ 122 w 333"/>
              <a:gd name="T87" fmla="*/ 250 h 334"/>
              <a:gd name="T88" fmla="*/ 127 w 333"/>
              <a:gd name="T89" fmla="*/ 267 h 334"/>
              <a:gd name="T90" fmla="*/ 122 w 333"/>
              <a:gd name="T91" fmla="*/ 284 h 334"/>
              <a:gd name="T92" fmla="*/ 233 w 333"/>
              <a:gd name="T93" fmla="*/ 84 h 334"/>
              <a:gd name="T94" fmla="*/ 233 w 333"/>
              <a:gd name="T95" fmla="*/ 0 h 334"/>
              <a:gd name="T96" fmla="*/ 0 w 333"/>
              <a:gd name="T97" fmla="*/ 0 h 334"/>
              <a:gd name="T98" fmla="*/ 0 w 333"/>
              <a:gd name="T99" fmla="*/ 284 h 334"/>
              <a:gd name="T100" fmla="*/ 29 w 333"/>
              <a:gd name="T101" fmla="*/ 284 h 334"/>
              <a:gd name="T102" fmla="*/ 94 w 333"/>
              <a:gd name="T103" fmla="*/ 334 h 334"/>
              <a:gd name="T104" fmla="*/ 158 w 333"/>
              <a:gd name="T105" fmla="*/ 284 h 334"/>
              <a:gd name="T106" fmla="*/ 200 w 333"/>
              <a:gd name="T107" fmla="*/ 284 h 334"/>
              <a:gd name="T108" fmla="*/ 250 w 333"/>
              <a:gd name="T109" fmla="*/ 334 h 334"/>
              <a:gd name="T110" fmla="*/ 300 w 333"/>
              <a:gd name="T111" fmla="*/ 284 h 334"/>
              <a:gd name="T112" fmla="*/ 333 w 333"/>
              <a:gd name="T113" fmla="*/ 284 h 334"/>
              <a:gd name="T114" fmla="*/ 333 w 333"/>
              <a:gd name="T115" fmla="*/ 84 h 334"/>
              <a:gd name="T116" fmla="*/ 233 w 333"/>
              <a:gd name="T117" fmla="*/ 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34">
                <a:moveTo>
                  <a:pt x="100" y="134"/>
                </a:moveTo>
                <a:lnTo>
                  <a:pt x="67" y="134"/>
                </a:lnTo>
                <a:lnTo>
                  <a:pt x="67" y="100"/>
                </a:lnTo>
                <a:lnTo>
                  <a:pt x="100" y="100"/>
                </a:lnTo>
                <a:lnTo>
                  <a:pt x="100" y="67"/>
                </a:lnTo>
                <a:lnTo>
                  <a:pt x="133" y="67"/>
                </a:lnTo>
                <a:lnTo>
                  <a:pt x="133" y="100"/>
                </a:lnTo>
                <a:lnTo>
                  <a:pt x="167" y="100"/>
                </a:lnTo>
                <a:lnTo>
                  <a:pt x="167" y="134"/>
                </a:lnTo>
                <a:lnTo>
                  <a:pt x="133" y="134"/>
                </a:lnTo>
                <a:lnTo>
                  <a:pt x="133" y="167"/>
                </a:lnTo>
                <a:lnTo>
                  <a:pt x="100" y="167"/>
                </a:lnTo>
                <a:lnTo>
                  <a:pt x="100" y="134"/>
                </a:lnTo>
                <a:close/>
                <a:moveTo>
                  <a:pt x="300" y="184"/>
                </a:moveTo>
                <a:lnTo>
                  <a:pt x="233" y="184"/>
                </a:lnTo>
                <a:lnTo>
                  <a:pt x="233" y="117"/>
                </a:lnTo>
                <a:lnTo>
                  <a:pt x="300" y="117"/>
                </a:lnTo>
                <a:lnTo>
                  <a:pt x="300" y="184"/>
                </a:lnTo>
                <a:close/>
                <a:moveTo>
                  <a:pt x="300" y="250"/>
                </a:moveTo>
                <a:lnTo>
                  <a:pt x="287" y="250"/>
                </a:lnTo>
                <a:cubicBezTo>
                  <a:pt x="278" y="240"/>
                  <a:pt x="265" y="234"/>
                  <a:pt x="250" y="234"/>
                </a:cubicBezTo>
                <a:cubicBezTo>
                  <a:pt x="244" y="234"/>
                  <a:pt x="239" y="235"/>
                  <a:pt x="233" y="237"/>
                </a:cubicBezTo>
                <a:lnTo>
                  <a:pt x="233" y="217"/>
                </a:lnTo>
                <a:lnTo>
                  <a:pt x="300" y="217"/>
                </a:lnTo>
                <a:lnTo>
                  <a:pt x="300" y="250"/>
                </a:lnTo>
                <a:close/>
                <a:moveTo>
                  <a:pt x="250" y="300"/>
                </a:moveTo>
                <a:cubicBezTo>
                  <a:pt x="241" y="300"/>
                  <a:pt x="233" y="293"/>
                  <a:pt x="233" y="284"/>
                </a:cubicBezTo>
                <a:cubicBezTo>
                  <a:pt x="233" y="274"/>
                  <a:pt x="241" y="267"/>
                  <a:pt x="250" y="267"/>
                </a:cubicBezTo>
                <a:cubicBezTo>
                  <a:pt x="259" y="267"/>
                  <a:pt x="267" y="274"/>
                  <a:pt x="267" y="284"/>
                </a:cubicBezTo>
                <a:cubicBezTo>
                  <a:pt x="267" y="293"/>
                  <a:pt x="259" y="300"/>
                  <a:pt x="250" y="300"/>
                </a:cubicBezTo>
                <a:close/>
                <a:moveTo>
                  <a:pt x="200" y="250"/>
                </a:moveTo>
                <a:lnTo>
                  <a:pt x="158" y="250"/>
                </a:lnTo>
                <a:cubicBezTo>
                  <a:pt x="151" y="222"/>
                  <a:pt x="125" y="200"/>
                  <a:pt x="94" y="200"/>
                </a:cubicBezTo>
                <a:cubicBezTo>
                  <a:pt x="67" y="200"/>
                  <a:pt x="44" y="216"/>
                  <a:pt x="33" y="239"/>
                </a:cubicBezTo>
                <a:lnTo>
                  <a:pt x="33" y="34"/>
                </a:lnTo>
                <a:lnTo>
                  <a:pt x="200" y="34"/>
                </a:lnTo>
                <a:lnTo>
                  <a:pt x="200" y="250"/>
                </a:lnTo>
                <a:close/>
                <a:moveTo>
                  <a:pt x="122" y="284"/>
                </a:moveTo>
                <a:cubicBezTo>
                  <a:pt x="117" y="294"/>
                  <a:pt x="106" y="300"/>
                  <a:pt x="94" y="300"/>
                </a:cubicBezTo>
                <a:cubicBezTo>
                  <a:pt x="81" y="300"/>
                  <a:pt x="71" y="294"/>
                  <a:pt x="65" y="284"/>
                </a:cubicBezTo>
                <a:cubicBezTo>
                  <a:pt x="62" y="279"/>
                  <a:pt x="60" y="273"/>
                  <a:pt x="60" y="267"/>
                </a:cubicBezTo>
                <a:cubicBezTo>
                  <a:pt x="60" y="261"/>
                  <a:pt x="62" y="255"/>
                  <a:pt x="65" y="250"/>
                </a:cubicBezTo>
                <a:cubicBezTo>
                  <a:pt x="71" y="240"/>
                  <a:pt x="81" y="234"/>
                  <a:pt x="94" y="234"/>
                </a:cubicBezTo>
                <a:cubicBezTo>
                  <a:pt x="106" y="234"/>
                  <a:pt x="117" y="240"/>
                  <a:pt x="122" y="250"/>
                </a:cubicBezTo>
                <a:cubicBezTo>
                  <a:pt x="125" y="255"/>
                  <a:pt x="127" y="261"/>
                  <a:pt x="127" y="267"/>
                </a:cubicBezTo>
                <a:cubicBezTo>
                  <a:pt x="127" y="273"/>
                  <a:pt x="125" y="279"/>
                  <a:pt x="122" y="284"/>
                </a:cubicBezTo>
                <a:close/>
                <a:moveTo>
                  <a:pt x="233" y="84"/>
                </a:moveTo>
                <a:lnTo>
                  <a:pt x="233" y="0"/>
                </a:lnTo>
                <a:lnTo>
                  <a:pt x="0" y="0"/>
                </a:lnTo>
                <a:lnTo>
                  <a:pt x="0" y="284"/>
                </a:lnTo>
                <a:lnTo>
                  <a:pt x="29" y="284"/>
                </a:lnTo>
                <a:cubicBezTo>
                  <a:pt x="37" y="312"/>
                  <a:pt x="63" y="334"/>
                  <a:pt x="94" y="334"/>
                </a:cubicBezTo>
                <a:cubicBezTo>
                  <a:pt x="125" y="334"/>
                  <a:pt x="151" y="312"/>
                  <a:pt x="158" y="284"/>
                </a:cubicBezTo>
                <a:lnTo>
                  <a:pt x="200" y="284"/>
                </a:lnTo>
                <a:cubicBezTo>
                  <a:pt x="200" y="311"/>
                  <a:pt x="222" y="334"/>
                  <a:pt x="250" y="334"/>
                </a:cubicBezTo>
                <a:cubicBezTo>
                  <a:pt x="278" y="334"/>
                  <a:pt x="300" y="311"/>
                  <a:pt x="300" y="284"/>
                </a:cubicBezTo>
                <a:lnTo>
                  <a:pt x="333" y="284"/>
                </a:lnTo>
                <a:lnTo>
                  <a:pt x="333" y="84"/>
                </a:lnTo>
                <a:lnTo>
                  <a:pt x="233"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a:extLst>
              <a:ext uri="{FF2B5EF4-FFF2-40B4-BE49-F238E27FC236}">
                <a16:creationId xmlns:a16="http://schemas.microsoft.com/office/drawing/2014/main" id="{1B8A7717-AA9D-E046-A915-EC79753C3065}"/>
              </a:ext>
            </a:extLst>
          </p:cNvPr>
          <p:cNvSpPr>
            <a:spLocks noChangeAspect="1" noEditPoints="1"/>
          </p:cNvSpPr>
          <p:nvPr/>
        </p:nvSpPr>
        <p:spPr bwMode="auto">
          <a:xfrm>
            <a:off x="8544718" y="1509712"/>
            <a:ext cx="201613" cy="252413"/>
          </a:xfrm>
          <a:custGeom>
            <a:avLst/>
            <a:gdLst>
              <a:gd name="T0" fmla="*/ 217 w 267"/>
              <a:gd name="T1" fmla="*/ 300 h 334"/>
              <a:gd name="T2" fmla="*/ 200 w 267"/>
              <a:gd name="T3" fmla="*/ 284 h 334"/>
              <a:gd name="T4" fmla="*/ 217 w 267"/>
              <a:gd name="T5" fmla="*/ 267 h 334"/>
              <a:gd name="T6" fmla="*/ 234 w 267"/>
              <a:gd name="T7" fmla="*/ 284 h 334"/>
              <a:gd name="T8" fmla="*/ 217 w 267"/>
              <a:gd name="T9" fmla="*/ 300 h 334"/>
              <a:gd name="T10" fmla="*/ 67 w 267"/>
              <a:gd name="T11" fmla="*/ 300 h 334"/>
              <a:gd name="T12" fmla="*/ 34 w 267"/>
              <a:gd name="T13" fmla="*/ 267 h 334"/>
              <a:gd name="T14" fmla="*/ 67 w 267"/>
              <a:gd name="T15" fmla="*/ 234 h 334"/>
              <a:gd name="T16" fmla="*/ 100 w 267"/>
              <a:gd name="T17" fmla="*/ 267 h 334"/>
              <a:gd name="T18" fmla="*/ 67 w 267"/>
              <a:gd name="T19" fmla="*/ 300 h 334"/>
              <a:gd name="T20" fmla="*/ 234 w 267"/>
              <a:gd name="T21" fmla="*/ 237 h 334"/>
              <a:gd name="T22" fmla="*/ 234 w 267"/>
              <a:gd name="T23" fmla="*/ 184 h 334"/>
              <a:gd name="T24" fmla="*/ 84 w 267"/>
              <a:gd name="T25" fmla="*/ 184 h 334"/>
              <a:gd name="T26" fmla="*/ 84 w 267"/>
              <a:gd name="T27" fmla="*/ 150 h 334"/>
              <a:gd name="T28" fmla="*/ 150 w 267"/>
              <a:gd name="T29" fmla="*/ 150 h 334"/>
              <a:gd name="T30" fmla="*/ 150 w 267"/>
              <a:gd name="T31" fmla="*/ 117 h 334"/>
              <a:gd name="T32" fmla="*/ 84 w 267"/>
              <a:gd name="T33" fmla="*/ 117 h 334"/>
              <a:gd name="T34" fmla="*/ 84 w 267"/>
              <a:gd name="T35" fmla="*/ 0 h 334"/>
              <a:gd name="T36" fmla="*/ 0 w 267"/>
              <a:gd name="T37" fmla="*/ 0 h 334"/>
              <a:gd name="T38" fmla="*/ 0 w 267"/>
              <a:gd name="T39" fmla="*/ 34 h 334"/>
              <a:gd name="T40" fmla="*/ 50 w 267"/>
              <a:gd name="T41" fmla="*/ 34 h 334"/>
              <a:gd name="T42" fmla="*/ 50 w 267"/>
              <a:gd name="T43" fmla="*/ 203 h 334"/>
              <a:gd name="T44" fmla="*/ 0 w 267"/>
              <a:gd name="T45" fmla="*/ 267 h 334"/>
              <a:gd name="T46" fmla="*/ 67 w 267"/>
              <a:gd name="T47" fmla="*/ 334 h 334"/>
              <a:gd name="T48" fmla="*/ 134 w 267"/>
              <a:gd name="T49" fmla="*/ 267 h 334"/>
              <a:gd name="T50" fmla="*/ 111 w 267"/>
              <a:gd name="T51" fmla="*/ 217 h 334"/>
              <a:gd name="T52" fmla="*/ 200 w 267"/>
              <a:gd name="T53" fmla="*/ 217 h 334"/>
              <a:gd name="T54" fmla="*/ 200 w 267"/>
              <a:gd name="T55" fmla="*/ 237 h 334"/>
              <a:gd name="T56" fmla="*/ 167 w 267"/>
              <a:gd name="T57" fmla="*/ 284 h 334"/>
              <a:gd name="T58" fmla="*/ 217 w 267"/>
              <a:gd name="T59" fmla="*/ 334 h 334"/>
              <a:gd name="T60" fmla="*/ 267 w 267"/>
              <a:gd name="T61" fmla="*/ 284 h 334"/>
              <a:gd name="T62" fmla="*/ 234 w 267"/>
              <a:gd name="T63" fmla="*/ 23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7" h="334">
                <a:moveTo>
                  <a:pt x="217" y="300"/>
                </a:moveTo>
                <a:cubicBezTo>
                  <a:pt x="208" y="300"/>
                  <a:pt x="200" y="293"/>
                  <a:pt x="200" y="284"/>
                </a:cubicBezTo>
                <a:cubicBezTo>
                  <a:pt x="200" y="274"/>
                  <a:pt x="208" y="267"/>
                  <a:pt x="217" y="267"/>
                </a:cubicBezTo>
                <a:cubicBezTo>
                  <a:pt x="226" y="267"/>
                  <a:pt x="234" y="274"/>
                  <a:pt x="234" y="284"/>
                </a:cubicBezTo>
                <a:cubicBezTo>
                  <a:pt x="234" y="293"/>
                  <a:pt x="226" y="300"/>
                  <a:pt x="217" y="300"/>
                </a:cubicBezTo>
                <a:close/>
                <a:moveTo>
                  <a:pt x="67" y="300"/>
                </a:moveTo>
                <a:cubicBezTo>
                  <a:pt x="49" y="300"/>
                  <a:pt x="34" y="285"/>
                  <a:pt x="34" y="267"/>
                </a:cubicBezTo>
                <a:cubicBezTo>
                  <a:pt x="34" y="249"/>
                  <a:pt x="49" y="234"/>
                  <a:pt x="67" y="234"/>
                </a:cubicBezTo>
                <a:cubicBezTo>
                  <a:pt x="85" y="234"/>
                  <a:pt x="100" y="249"/>
                  <a:pt x="100" y="267"/>
                </a:cubicBezTo>
                <a:cubicBezTo>
                  <a:pt x="100" y="285"/>
                  <a:pt x="85" y="300"/>
                  <a:pt x="67" y="300"/>
                </a:cubicBezTo>
                <a:close/>
                <a:moveTo>
                  <a:pt x="234" y="237"/>
                </a:moveTo>
                <a:lnTo>
                  <a:pt x="234" y="184"/>
                </a:lnTo>
                <a:lnTo>
                  <a:pt x="84" y="184"/>
                </a:lnTo>
                <a:lnTo>
                  <a:pt x="84" y="150"/>
                </a:lnTo>
                <a:lnTo>
                  <a:pt x="150" y="150"/>
                </a:lnTo>
                <a:lnTo>
                  <a:pt x="150" y="117"/>
                </a:lnTo>
                <a:lnTo>
                  <a:pt x="84" y="117"/>
                </a:lnTo>
                <a:lnTo>
                  <a:pt x="84" y="0"/>
                </a:lnTo>
                <a:lnTo>
                  <a:pt x="0" y="0"/>
                </a:lnTo>
                <a:lnTo>
                  <a:pt x="0" y="34"/>
                </a:lnTo>
                <a:lnTo>
                  <a:pt x="50" y="34"/>
                </a:lnTo>
                <a:lnTo>
                  <a:pt x="50" y="203"/>
                </a:lnTo>
                <a:cubicBezTo>
                  <a:pt x="17" y="210"/>
                  <a:pt x="0" y="236"/>
                  <a:pt x="0" y="267"/>
                </a:cubicBezTo>
                <a:cubicBezTo>
                  <a:pt x="0" y="304"/>
                  <a:pt x="30" y="334"/>
                  <a:pt x="67" y="334"/>
                </a:cubicBezTo>
                <a:cubicBezTo>
                  <a:pt x="104" y="334"/>
                  <a:pt x="134" y="304"/>
                  <a:pt x="134" y="267"/>
                </a:cubicBezTo>
                <a:cubicBezTo>
                  <a:pt x="134" y="247"/>
                  <a:pt x="125" y="229"/>
                  <a:pt x="111" y="217"/>
                </a:cubicBezTo>
                <a:lnTo>
                  <a:pt x="200" y="217"/>
                </a:lnTo>
                <a:lnTo>
                  <a:pt x="200" y="237"/>
                </a:lnTo>
                <a:cubicBezTo>
                  <a:pt x="184" y="244"/>
                  <a:pt x="167" y="262"/>
                  <a:pt x="167" y="284"/>
                </a:cubicBezTo>
                <a:cubicBezTo>
                  <a:pt x="167" y="311"/>
                  <a:pt x="189" y="334"/>
                  <a:pt x="217" y="334"/>
                </a:cubicBezTo>
                <a:cubicBezTo>
                  <a:pt x="245" y="334"/>
                  <a:pt x="267" y="311"/>
                  <a:pt x="267" y="284"/>
                </a:cubicBezTo>
                <a:cubicBezTo>
                  <a:pt x="267" y="262"/>
                  <a:pt x="250" y="244"/>
                  <a:pt x="234" y="2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7">
            <a:extLst>
              <a:ext uri="{FF2B5EF4-FFF2-40B4-BE49-F238E27FC236}">
                <a16:creationId xmlns:a16="http://schemas.microsoft.com/office/drawing/2014/main" id="{80EFACB0-9D86-2F40-8FAE-E34B1DADF702}"/>
              </a:ext>
            </a:extLst>
          </p:cNvPr>
          <p:cNvSpPr>
            <a:spLocks noChangeAspect="1" noEditPoints="1"/>
          </p:cNvSpPr>
          <p:nvPr/>
        </p:nvSpPr>
        <p:spPr bwMode="auto">
          <a:xfrm>
            <a:off x="8038305" y="1509712"/>
            <a:ext cx="206375" cy="258763"/>
          </a:xfrm>
          <a:custGeom>
            <a:avLst/>
            <a:gdLst>
              <a:gd name="T0" fmla="*/ 224 w 273"/>
              <a:gd name="T1" fmla="*/ 300 h 342"/>
              <a:gd name="T2" fmla="*/ 207 w 273"/>
              <a:gd name="T3" fmla="*/ 284 h 342"/>
              <a:gd name="T4" fmla="*/ 224 w 273"/>
              <a:gd name="T5" fmla="*/ 267 h 342"/>
              <a:gd name="T6" fmla="*/ 240 w 273"/>
              <a:gd name="T7" fmla="*/ 284 h 342"/>
              <a:gd name="T8" fmla="*/ 224 w 273"/>
              <a:gd name="T9" fmla="*/ 300 h 342"/>
              <a:gd name="T10" fmla="*/ 74 w 273"/>
              <a:gd name="T11" fmla="*/ 300 h 342"/>
              <a:gd name="T12" fmla="*/ 40 w 273"/>
              <a:gd name="T13" fmla="*/ 267 h 342"/>
              <a:gd name="T14" fmla="*/ 74 w 273"/>
              <a:gd name="T15" fmla="*/ 234 h 342"/>
              <a:gd name="T16" fmla="*/ 107 w 273"/>
              <a:gd name="T17" fmla="*/ 267 h 342"/>
              <a:gd name="T18" fmla="*/ 74 w 273"/>
              <a:gd name="T19" fmla="*/ 300 h 342"/>
              <a:gd name="T20" fmla="*/ 239 w 273"/>
              <a:gd name="T21" fmla="*/ 237 h 342"/>
              <a:gd name="T22" fmla="*/ 239 w 273"/>
              <a:gd name="T23" fmla="*/ 217 h 342"/>
              <a:gd name="T24" fmla="*/ 207 w 273"/>
              <a:gd name="T25" fmla="*/ 184 h 342"/>
              <a:gd name="T26" fmla="*/ 89 w 273"/>
              <a:gd name="T27" fmla="*/ 184 h 342"/>
              <a:gd name="T28" fmla="*/ 89 w 273"/>
              <a:gd name="T29" fmla="*/ 150 h 342"/>
              <a:gd name="T30" fmla="*/ 140 w 273"/>
              <a:gd name="T31" fmla="*/ 150 h 342"/>
              <a:gd name="T32" fmla="*/ 157 w 273"/>
              <a:gd name="T33" fmla="*/ 134 h 342"/>
              <a:gd name="T34" fmla="*/ 140 w 273"/>
              <a:gd name="T35" fmla="*/ 117 h 342"/>
              <a:gd name="T36" fmla="*/ 89 w 273"/>
              <a:gd name="T37" fmla="*/ 117 h 342"/>
              <a:gd name="T38" fmla="*/ 89 w 273"/>
              <a:gd name="T39" fmla="*/ 34 h 342"/>
              <a:gd name="T40" fmla="*/ 57 w 273"/>
              <a:gd name="T41" fmla="*/ 0 h 342"/>
              <a:gd name="T42" fmla="*/ 24 w 273"/>
              <a:gd name="T43" fmla="*/ 0 h 342"/>
              <a:gd name="T44" fmla="*/ 7 w 273"/>
              <a:gd name="T45" fmla="*/ 17 h 342"/>
              <a:gd name="T46" fmla="*/ 24 w 273"/>
              <a:gd name="T47" fmla="*/ 34 h 342"/>
              <a:gd name="T48" fmla="*/ 40 w 273"/>
              <a:gd name="T49" fmla="*/ 34 h 342"/>
              <a:gd name="T50" fmla="*/ 56 w 273"/>
              <a:gd name="T51" fmla="*/ 50 h 342"/>
              <a:gd name="T52" fmla="*/ 56 w 273"/>
              <a:gd name="T53" fmla="*/ 203 h 342"/>
              <a:gd name="T54" fmla="*/ 8 w 273"/>
              <a:gd name="T55" fmla="*/ 283 h 342"/>
              <a:gd name="T56" fmla="*/ 58 w 273"/>
              <a:gd name="T57" fmla="*/ 332 h 342"/>
              <a:gd name="T58" fmla="*/ 140 w 273"/>
              <a:gd name="T59" fmla="*/ 267 h 342"/>
              <a:gd name="T60" fmla="*/ 117 w 273"/>
              <a:gd name="T61" fmla="*/ 217 h 342"/>
              <a:gd name="T62" fmla="*/ 187 w 273"/>
              <a:gd name="T63" fmla="*/ 217 h 342"/>
              <a:gd name="T64" fmla="*/ 207 w 273"/>
              <a:gd name="T65" fmla="*/ 237 h 342"/>
              <a:gd name="T66" fmla="*/ 175 w 273"/>
              <a:gd name="T67" fmla="*/ 294 h 342"/>
              <a:gd name="T68" fmla="*/ 214 w 273"/>
              <a:gd name="T69" fmla="*/ 333 h 342"/>
              <a:gd name="T70" fmla="*/ 273 w 273"/>
              <a:gd name="T71" fmla="*/ 284 h 342"/>
              <a:gd name="T72" fmla="*/ 239 w 273"/>
              <a:gd name="T73" fmla="*/ 2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3" h="342">
                <a:moveTo>
                  <a:pt x="224" y="300"/>
                </a:moveTo>
                <a:cubicBezTo>
                  <a:pt x="215" y="300"/>
                  <a:pt x="207" y="293"/>
                  <a:pt x="207" y="284"/>
                </a:cubicBezTo>
                <a:cubicBezTo>
                  <a:pt x="207" y="274"/>
                  <a:pt x="215" y="267"/>
                  <a:pt x="224" y="267"/>
                </a:cubicBezTo>
                <a:cubicBezTo>
                  <a:pt x="233" y="267"/>
                  <a:pt x="240" y="274"/>
                  <a:pt x="240" y="284"/>
                </a:cubicBezTo>
                <a:cubicBezTo>
                  <a:pt x="240" y="293"/>
                  <a:pt x="233" y="300"/>
                  <a:pt x="224" y="300"/>
                </a:cubicBezTo>
                <a:close/>
                <a:moveTo>
                  <a:pt x="74" y="300"/>
                </a:moveTo>
                <a:cubicBezTo>
                  <a:pt x="55" y="300"/>
                  <a:pt x="40" y="285"/>
                  <a:pt x="40" y="267"/>
                </a:cubicBezTo>
                <a:cubicBezTo>
                  <a:pt x="40" y="249"/>
                  <a:pt x="55" y="234"/>
                  <a:pt x="74" y="234"/>
                </a:cubicBezTo>
                <a:cubicBezTo>
                  <a:pt x="92" y="234"/>
                  <a:pt x="107" y="249"/>
                  <a:pt x="107" y="267"/>
                </a:cubicBezTo>
                <a:cubicBezTo>
                  <a:pt x="107" y="285"/>
                  <a:pt x="92" y="300"/>
                  <a:pt x="74" y="300"/>
                </a:cubicBezTo>
                <a:close/>
                <a:moveTo>
                  <a:pt x="239" y="237"/>
                </a:moveTo>
                <a:lnTo>
                  <a:pt x="239" y="217"/>
                </a:lnTo>
                <a:cubicBezTo>
                  <a:pt x="239" y="199"/>
                  <a:pt x="226" y="184"/>
                  <a:pt x="207" y="184"/>
                </a:cubicBezTo>
                <a:lnTo>
                  <a:pt x="89" y="184"/>
                </a:lnTo>
                <a:lnTo>
                  <a:pt x="89" y="150"/>
                </a:lnTo>
                <a:lnTo>
                  <a:pt x="140" y="150"/>
                </a:lnTo>
                <a:cubicBezTo>
                  <a:pt x="150" y="150"/>
                  <a:pt x="157" y="143"/>
                  <a:pt x="157" y="134"/>
                </a:cubicBezTo>
                <a:cubicBezTo>
                  <a:pt x="157" y="124"/>
                  <a:pt x="150" y="117"/>
                  <a:pt x="140" y="117"/>
                </a:cubicBezTo>
                <a:lnTo>
                  <a:pt x="89" y="117"/>
                </a:lnTo>
                <a:lnTo>
                  <a:pt x="89" y="34"/>
                </a:lnTo>
                <a:cubicBezTo>
                  <a:pt x="89" y="15"/>
                  <a:pt x="76" y="0"/>
                  <a:pt x="57" y="0"/>
                </a:cubicBezTo>
                <a:lnTo>
                  <a:pt x="24" y="0"/>
                </a:lnTo>
                <a:cubicBezTo>
                  <a:pt x="15" y="0"/>
                  <a:pt x="7" y="8"/>
                  <a:pt x="7" y="17"/>
                </a:cubicBezTo>
                <a:cubicBezTo>
                  <a:pt x="7" y="26"/>
                  <a:pt x="15" y="34"/>
                  <a:pt x="24" y="34"/>
                </a:cubicBezTo>
                <a:lnTo>
                  <a:pt x="40" y="34"/>
                </a:lnTo>
                <a:cubicBezTo>
                  <a:pt x="50" y="34"/>
                  <a:pt x="56" y="41"/>
                  <a:pt x="56" y="50"/>
                </a:cubicBezTo>
                <a:lnTo>
                  <a:pt x="56" y="203"/>
                </a:lnTo>
                <a:cubicBezTo>
                  <a:pt x="22" y="211"/>
                  <a:pt x="0" y="245"/>
                  <a:pt x="8" y="283"/>
                </a:cubicBezTo>
                <a:cubicBezTo>
                  <a:pt x="14" y="307"/>
                  <a:pt x="34" y="326"/>
                  <a:pt x="58" y="332"/>
                </a:cubicBezTo>
                <a:cubicBezTo>
                  <a:pt x="101" y="342"/>
                  <a:pt x="140" y="309"/>
                  <a:pt x="140" y="267"/>
                </a:cubicBezTo>
                <a:cubicBezTo>
                  <a:pt x="140" y="247"/>
                  <a:pt x="131" y="229"/>
                  <a:pt x="117" y="217"/>
                </a:cubicBezTo>
                <a:lnTo>
                  <a:pt x="187" y="217"/>
                </a:lnTo>
                <a:cubicBezTo>
                  <a:pt x="207" y="217"/>
                  <a:pt x="207" y="222"/>
                  <a:pt x="207" y="237"/>
                </a:cubicBezTo>
                <a:cubicBezTo>
                  <a:pt x="185" y="245"/>
                  <a:pt x="170" y="268"/>
                  <a:pt x="175" y="294"/>
                </a:cubicBezTo>
                <a:cubicBezTo>
                  <a:pt x="179" y="313"/>
                  <a:pt x="195" y="329"/>
                  <a:pt x="214" y="333"/>
                </a:cubicBezTo>
                <a:cubicBezTo>
                  <a:pt x="246" y="339"/>
                  <a:pt x="273" y="314"/>
                  <a:pt x="273" y="284"/>
                </a:cubicBezTo>
                <a:cubicBezTo>
                  <a:pt x="273" y="262"/>
                  <a:pt x="256" y="244"/>
                  <a:pt x="239" y="2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8">
            <a:extLst>
              <a:ext uri="{FF2B5EF4-FFF2-40B4-BE49-F238E27FC236}">
                <a16:creationId xmlns:a16="http://schemas.microsoft.com/office/drawing/2014/main" id="{D5126FBD-16D8-BF4B-BFD1-FBB9EDDD3F99}"/>
              </a:ext>
            </a:extLst>
          </p:cNvPr>
          <p:cNvSpPr>
            <a:spLocks noChangeAspect="1" noEditPoints="1"/>
          </p:cNvSpPr>
          <p:nvPr/>
        </p:nvSpPr>
        <p:spPr bwMode="auto">
          <a:xfrm>
            <a:off x="7539830" y="1509712"/>
            <a:ext cx="250825" cy="252413"/>
          </a:xfrm>
          <a:custGeom>
            <a:avLst/>
            <a:gdLst>
              <a:gd name="T0" fmla="*/ 248 w 333"/>
              <a:gd name="T1" fmla="*/ 184 h 334"/>
              <a:gd name="T2" fmla="*/ 248 w 333"/>
              <a:gd name="T3" fmla="*/ 150 h 334"/>
              <a:gd name="T4" fmla="*/ 299 w 333"/>
              <a:gd name="T5" fmla="*/ 150 h 334"/>
              <a:gd name="T6" fmla="*/ 299 w 333"/>
              <a:gd name="T7" fmla="*/ 184 h 334"/>
              <a:gd name="T8" fmla="*/ 248 w 333"/>
              <a:gd name="T9" fmla="*/ 184 h 334"/>
              <a:gd name="T10" fmla="*/ 217 w 333"/>
              <a:gd name="T11" fmla="*/ 291 h 334"/>
              <a:gd name="T12" fmla="*/ 217 w 333"/>
              <a:gd name="T13" fmla="*/ 233 h 334"/>
              <a:gd name="T14" fmla="*/ 233 w 333"/>
              <a:gd name="T15" fmla="*/ 217 h 334"/>
              <a:gd name="T16" fmla="*/ 290 w 333"/>
              <a:gd name="T17" fmla="*/ 217 h 334"/>
              <a:gd name="T18" fmla="*/ 217 w 333"/>
              <a:gd name="T19" fmla="*/ 291 h 334"/>
              <a:gd name="T20" fmla="*/ 167 w 333"/>
              <a:gd name="T21" fmla="*/ 217 h 334"/>
              <a:gd name="T22" fmla="*/ 167 w 333"/>
              <a:gd name="T23" fmla="*/ 117 h 334"/>
              <a:gd name="T24" fmla="*/ 167 w 333"/>
              <a:gd name="T25" fmla="*/ 217 h 334"/>
              <a:gd name="T26" fmla="*/ 183 w 333"/>
              <a:gd name="T27" fmla="*/ 300 h 334"/>
              <a:gd name="T28" fmla="*/ 150 w 333"/>
              <a:gd name="T29" fmla="*/ 300 h 334"/>
              <a:gd name="T30" fmla="*/ 150 w 333"/>
              <a:gd name="T31" fmla="*/ 250 h 334"/>
              <a:gd name="T32" fmla="*/ 183 w 333"/>
              <a:gd name="T33" fmla="*/ 250 h 334"/>
              <a:gd name="T34" fmla="*/ 183 w 333"/>
              <a:gd name="T35" fmla="*/ 300 h 334"/>
              <a:gd name="T36" fmla="*/ 117 w 333"/>
              <a:gd name="T37" fmla="*/ 291 h 334"/>
              <a:gd name="T38" fmla="*/ 43 w 333"/>
              <a:gd name="T39" fmla="*/ 217 h 334"/>
              <a:gd name="T40" fmla="*/ 100 w 333"/>
              <a:gd name="T41" fmla="*/ 217 h 334"/>
              <a:gd name="T42" fmla="*/ 117 w 333"/>
              <a:gd name="T43" fmla="*/ 233 h 334"/>
              <a:gd name="T44" fmla="*/ 117 w 333"/>
              <a:gd name="T45" fmla="*/ 291 h 334"/>
              <a:gd name="T46" fmla="*/ 34 w 333"/>
              <a:gd name="T47" fmla="*/ 150 h 334"/>
              <a:gd name="T48" fmla="*/ 85 w 333"/>
              <a:gd name="T49" fmla="*/ 150 h 334"/>
              <a:gd name="T50" fmla="*/ 85 w 333"/>
              <a:gd name="T51" fmla="*/ 184 h 334"/>
              <a:gd name="T52" fmla="*/ 34 w 333"/>
              <a:gd name="T53" fmla="*/ 184 h 334"/>
              <a:gd name="T54" fmla="*/ 34 w 333"/>
              <a:gd name="T55" fmla="*/ 150 h 334"/>
              <a:gd name="T56" fmla="*/ 167 w 333"/>
              <a:gd name="T57" fmla="*/ 34 h 334"/>
              <a:gd name="T58" fmla="*/ 290 w 333"/>
              <a:gd name="T59" fmla="*/ 117 h 334"/>
              <a:gd name="T60" fmla="*/ 233 w 333"/>
              <a:gd name="T61" fmla="*/ 117 h 334"/>
              <a:gd name="T62" fmla="*/ 167 w 333"/>
              <a:gd name="T63" fmla="*/ 84 h 334"/>
              <a:gd name="T64" fmla="*/ 100 w 333"/>
              <a:gd name="T65" fmla="*/ 117 h 334"/>
              <a:gd name="T66" fmla="*/ 43 w 333"/>
              <a:gd name="T67" fmla="*/ 117 h 334"/>
              <a:gd name="T68" fmla="*/ 167 w 333"/>
              <a:gd name="T69" fmla="*/ 34 h 334"/>
              <a:gd name="T70" fmla="*/ 167 w 333"/>
              <a:gd name="T71" fmla="*/ 0 h 334"/>
              <a:gd name="T72" fmla="*/ 0 w 333"/>
              <a:gd name="T73" fmla="*/ 167 h 334"/>
              <a:gd name="T74" fmla="*/ 167 w 333"/>
              <a:gd name="T75" fmla="*/ 334 h 334"/>
              <a:gd name="T76" fmla="*/ 333 w 333"/>
              <a:gd name="T77" fmla="*/ 167 h 334"/>
              <a:gd name="T78" fmla="*/ 167 w 333"/>
              <a:gd name="T7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4">
                <a:moveTo>
                  <a:pt x="248" y="184"/>
                </a:moveTo>
                <a:cubicBezTo>
                  <a:pt x="251" y="173"/>
                  <a:pt x="251" y="162"/>
                  <a:pt x="248" y="150"/>
                </a:cubicBezTo>
                <a:lnTo>
                  <a:pt x="299" y="150"/>
                </a:lnTo>
                <a:cubicBezTo>
                  <a:pt x="300" y="163"/>
                  <a:pt x="300" y="171"/>
                  <a:pt x="299" y="184"/>
                </a:cubicBezTo>
                <a:lnTo>
                  <a:pt x="248" y="184"/>
                </a:lnTo>
                <a:close/>
                <a:moveTo>
                  <a:pt x="217" y="291"/>
                </a:moveTo>
                <a:lnTo>
                  <a:pt x="217" y="233"/>
                </a:lnTo>
                <a:cubicBezTo>
                  <a:pt x="225" y="230"/>
                  <a:pt x="229" y="224"/>
                  <a:pt x="233" y="217"/>
                </a:cubicBezTo>
                <a:lnTo>
                  <a:pt x="290" y="217"/>
                </a:lnTo>
                <a:cubicBezTo>
                  <a:pt x="277" y="250"/>
                  <a:pt x="250" y="277"/>
                  <a:pt x="217" y="291"/>
                </a:cubicBezTo>
                <a:close/>
                <a:moveTo>
                  <a:pt x="167" y="217"/>
                </a:moveTo>
                <a:cubicBezTo>
                  <a:pt x="101" y="217"/>
                  <a:pt x="101" y="117"/>
                  <a:pt x="167" y="117"/>
                </a:cubicBezTo>
                <a:cubicBezTo>
                  <a:pt x="233" y="117"/>
                  <a:pt x="233" y="217"/>
                  <a:pt x="167" y="217"/>
                </a:cubicBezTo>
                <a:close/>
                <a:moveTo>
                  <a:pt x="183" y="300"/>
                </a:moveTo>
                <a:lnTo>
                  <a:pt x="150" y="300"/>
                </a:lnTo>
                <a:lnTo>
                  <a:pt x="150" y="250"/>
                </a:lnTo>
                <a:lnTo>
                  <a:pt x="183" y="250"/>
                </a:lnTo>
                <a:lnTo>
                  <a:pt x="183" y="300"/>
                </a:lnTo>
                <a:close/>
                <a:moveTo>
                  <a:pt x="117" y="291"/>
                </a:moveTo>
                <a:cubicBezTo>
                  <a:pt x="83" y="277"/>
                  <a:pt x="57" y="250"/>
                  <a:pt x="43" y="217"/>
                </a:cubicBezTo>
                <a:lnTo>
                  <a:pt x="100" y="217"/>
                </a:lnTo>
                <a:cubicBezTo>
                  <a:pt x="105" y="223"/>
                  <a:pt x="117" y="229"/>
                  <a:pt x="117" y="233"/>
                </a:cubicBezTo>
                <a:lnTo>
                  <a:pt x="117" y="291"/>
                </a:lnTo>
                <a:close/>
                <a:moveTo>
                  <a:pt x="34" y="150"/>
                </a:moveTo>
                <a:lnTo>
                  <a:pt x="85" y="150"/>
                </a:lnTo>
                <a:cubicBezTo>
                  <a:pt x="83" y="161"/>
                  <a:pt x="83" y="172"/>
                  <a:pt x="85" y="184"/>
                </a:cubicBezTo>
                <a:lnTo>
                  <a:pt x="34" y="184"/>
                </a:lnTo>
                <a:cubicBezTo>
                  <a:pt x="33" y="171"/>
                  <a:pt x="33" y="163"/>
                  <a:pt x="34" y="150"/>
                </a:cubicBezTo>
                <a:close/>
                <a:moveTo>
                  <a:pt x="167" y="34"/>
                </a:moveTo>
                <a:cubicBezTo>
                  <a:pt x="223" y="34"/>
                  <a:pt x="270" y="68"/>
                  <a:pt x="290" y="117"/>
                </a:cubicBezTo>
                <a:lnTo>
                  <a:pt x="233" y="117"/>
                </a:lnTo>
                <a:cubicBezTo>
                  <a:pt x="218" y="97"/>
                  <a:pt x="194" y="84"/>
                  <a:pt x="167" y="84"/>
                </a:cubicBezTo>
                <a:cubicBezTo>
                  <a:pt x="139" y="84"/>
                  <a:pt x="116" y="97"/>
                  <a:pt x="100" y="117"/>
                </a:cubicBezTo>
                <a:lnTo>
                  <a:pt x="43" y="117"/>
                </a:lnTo>
                <a:cubicBezTo>
                  <a:pt x="63" y="68"/>
                  <a:pt x="111" y="34"/>
                  <a:pt x="167" y="34"/>
                </a:cubicBezTo>
                <a:close/>
                <a:moveTo>
                  <a:pt x="167" y="0"/>
                </a:moveTo>
                <a:cubicBezTo>
                  <a:pt x="75" y="0"/>
                  <a:pt x="0" y="75"/>
                  <a:pt x="0" y="167"/>
                </a:cubicBezTo>
                <a:cubicBezTo>
                  <a:pt x="0" y="259"/>
                  <a:pt x="75" y="334"/>
                  <a:pt x="167" y="334"/>
                </a:cubicBezTo>
                <a:cubicBezTo>
                  <a:pt x="259" y="334"/>
                  <a:pt x="333" y="259"/>
                  <a:pt x="333" y="167"/>
                </a:cubicBezTo>
                <a:cubicBezTo>
                  <a:pt x="333"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9">
            <a:extLst>
              <a:ext uri="{FF2B5EF4-FFF2-40B4-BE49-F238E27FC236}">
                <a16:creationId xmlns:a16="http://schemas.microsoft.com/office/drawing/2014/main" id="{479D4B17-D06B-D541-BBA2-BB266627A67C}"/>
              </a:ext>
            </a:extLst>
          </p:cNvPr>
          <p:cNvSpPr>
            <a:spLocks noChangeAspect="1" noEditPoints="1"/>
          </p:cNvSpPr>
          <p:nvPr/>
        </p:nvSpPr>
        <p:spPr bwMode="auto">
          <a:xfrm>
            <a:off x="7036593" y="1509712"/>
            <a:ext cx="252413" cy="252413"/>
          </a:xfrm>
          <a:custGeom>
            <a:avLst/>
            <a:gdLst>
              <a:gd name="T0" fmla="*/ 300 w 334"/>
              <a:gd name="T1" fmla="*/ 275 h 334"/>
              <a:gd name="T2" fmla="*/ 282 w 334"/>
              <a:gd name="T3" fmla="*/ 300 h 334"/>
              <a:gd name="T4" fmla="*/ 167 w 334"/>
              <a:gd name="T5" fmla="*/ 300 h 334"/>
              <a:gd name="T6" fmla="*/ 167 w 334"/>
              <a:gd name="T7" fmla="*/ 100 h 334"/>
              <a:gd name="T8" fmla="*/ 282 w 334"/>
              <a:gd name="T9" fmla="*/ 100 h 334"/>
              <a:gd name="T10" fmla="*/ 300 w 334"/>
              <a:gd name="T11" fmla="*/ 109 h 334"/>
              <a:gd name="T12" fmla="*/ 300 w 334"/>
              <a:gd name="T13" fmla="*/ 275 h 334"/>
              <a:gd name="T14" fmla="*/ 134 w 334"/>
              <a:gd name="T15" fmla="*/ 273 h 334"/>
              <a:gd name="T16" fmla="*/ 100 w 334"/>
              <a:gd name="T17" fmla="*/ 232 h 334"/>
              <a:gd name="T18" fmla="*/ 100 w 334"/>
              <a:gd name="T19" fmla="*/ 43 h 334"/>
              <a:gd name="T20" fmla="*/ 134 w 334"/>
              <a:gd name="T21" fmla="*/ 82 h 334"/>
              <a:gd name="T22" fmla="*/ 134 w 334"/>
              <a:gd name="T23" fmla="*/ 273 h 334"/>
              <a:gd name="T24" fmla="*/ 67 w 334"/>
              <a:gd name="T25" fmla="*/ 234 h 334"/>
              <a:gd name="T26" fmla="*/ 49 w 334"/>
              <a:gd name="T27" fmla="*/ 234 h 334"/>
              <a:gd name="T28" fmla="*/ 34 w 334"/>
              <a:gd name="T29" fmla="*/ 209 h 334"/>
              <a:gd name="T30" fmla="*/ 34 w 334"/>
              <a:gd name="T31" fmla="*/ 42 h 334"/>
              <a:gd name="T32" fmla="*/ 49 w 334"/>
              <a:gd name="T33" fmla="*/ 34 h 334"/>
              <a:gd name="T34" fmla="*/ 67 w 334"/>
              <a:gd name="T35" fmla="*/ 34 h 334"/>
              <a:gd name="T36" fmla="*/ 67 w 334"/>
              <a:gd name="T37" fmla="*/ 234 h 334"/>
              <a:gd name="T38" fmla="*/ 299 w 334"/>
              <a:gd name="T39" fmla="*/ 67 h 334"/>
              <a:gd name="T40" fmla="*/ 171 w 334"/>
              <a:gd name="T41" fmla="*/ 67 h 334"/>
              <a:gd name="T42" fmla="*/ 146 w 334"/>
              <a:gd name="T43" fmla="*/ 51 h 334"/>
              <a:gd name="T44" fmla="*/ 109 w 334"/>
              <a:gd name="T45" fmla="*/ 10 h 334"/>
              <a:gd name="T46" fmla="*/ 83 w 334"/>
              <a:gd name="T47" fmla="*/ 0 h 334"/>
              <a:gd name="T48" fmla="*/ 32 w 334"/>
              <a:gd name="T49" fmla="*/ 0 h 334"/>
              <a:gd name="T50" fmla="*/ 0 w 334"/>
              <a:gd name="T51" fmla="*/ 25 h 334"/>
              <a:gd name="T52" fmla="*/ 0 w 334"/>
              <a:gd name="T53" fmla="*/ 225 h 334"/>
              <a:gd name="T54" fmla="*/ 32 w 334"/>
              <a:gd name="T55" fmla="*/ 267 h 334"/>
              <a:gd name="T56" fmla="*/ 62 w 334"/>
              <a:gd name="T57" fmla="*/ 267 h 334"/>
              <a:gd name="T58" fmla="*/ 88 w 334"/>
              <a:gd name="T59" fmla="*/ 275 h 334"/>
              <a:gd name="T60" fmla="*/ 122 w 334"/>
              <a:gd name="T61" fmla="*/ 319 h 334"/>
              <a:gd name="T62" fmla="*/ 148 w 334"/>
              <a:gd name="T63" fmla="*/ 334 h 334"/>
              <a:gd name="T64" fmla="*/ 299 w 334"/>
              <a:gd name="T65" fmla="*/ 334 h 334"/>
              <a:gd name="T66" fmla="*/ 334 w 334"/>
              <a:gd name="T67" fmla="*/ 292 h 334"/>
              <a:gd name="T68" fmla="*/ 334 w 334"/>
              <a:gd name="T69" fmla="*/ 92 h 334"/>
              <a:gd name="T70" fmla="*/ 299 w 334"/>
              <a:gd name="T71"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4" h="334">
                <a:moveTo>
                  <a:pt x="300" y="275"/>
                </a:moveTo>
                <a:cubicBezTo>
                  <a:pt x="300" y="285"/>
                  <a:pt x="291" y="300"/>
                  <a:pt x="282" y="300"/>
                </a:cubicBezTo>
                <a:lnTo>
                  <a:pt x="167" y="300"/>
                </a:lnTo>
                <a:lnTo>
                  <a:pt x="167" y="100"/>
                </a:lnTo>
                <a:lnTo>
                  <a:pt x="282" y="100"/>
                </a:lnTo>
                <a:cubicBezTo>
                  <a:pt x="291" y="100"/>
                  <a:pt x="300" y="99"/>
                  <a:pt x="300" y="109"/>
                </a:cubicBezTo>
                <a:lnTo>
                  <a:pt x="300" y="275"/>
                </a:lnTo>
                <a:close/>
                <a:moveTo>
                  <a:pt x="134" y="273"/>
                </a:moveTo>
                <a:lnTo>
                  <a:pt x="100" y="232"/>
                </a:lnTo>
                <a:lnTo>
                  <a:pt x="100" y="43"/>
                </a:lnTo>
                <a:lnTo>
                  <a:pt x="134" y="82"/>
                </a:lnTo>
                <a:lnTo>
                  <a:pt x="134" y="273"/>
                </a:lnTo>
                <a:close/>
                <a:moveTo>
                  <a:pt x="67" y="234"/>
                </a:moveTo>
                <a:lnTo>
                  <a:pt x="49" y="234"/>
                </a:lnTo>
                <a:cubicBezTo>
                  <a:pt x="39" y="234"/>
                  <a:pt x="34" y="218"/>
                  <a:pt x="34" y="209"/>
                </a:cubicBezTo>
                <a:lnTo>
                  <a:pt x="34" y="42"/>
                </a:lnTo>
                <a:cubicBezTo>
                  <a:pt x="34" y="33"/>
                  <a:pt x="39" y="34"/>
                  <a:pt x="49" y="34"/>
                </a:cubicBezTo>
                <a:lnTo>
                  <a:pt x="67" y="34"/>
                </a:lnTo>
                <a:lnTo>
                  <a:pt x="67" y="234"/>
                </a:lnTo>
                <a:close/>
                <a:moveTo>
                  <a:pt x="299" y="67"/>
                </a:moveTo>
                <a:lnTo>
                  <a:pt x="171" y="67"/>
                </a:lnTo>
                <a:cubicBezTo>
                  <a:pt x="161" y="67"/>
                  <a:pt x="152" y="59"/>
                  <a:pt x="146" y="51"/>
                </a:cubicBezTo>
                <a:lnTo>
                  <a:pt x="109" y="10"/>
                </a:lnTo>
                <a:cubicBezTo>
                  <a:pt x="102" y="3"/>
                  <a:pt x="93" y="0"/>
                  <a:pt x="83" y="0"/>
                </a:cubicBezTo>
                <a:lnTo>
                  <a:pt x="32" y="0"/>
                </a:lnTo>
                <a:cubicBezTo>
                  <a:pt x="14" y="0"/>
                  <a:pt x="0" y="7"/>
                  <a:pt x="0" y="25"/>
                </a:cubicBezTo>
                <a:lnTo>
                  <a:pt x="0" y="225"/>
                </a:lnTo>
                <a:cubicBezTo>
                  <a:pt x="0" y="244"/>
                  <a:pt x="14" y="267"/>
                  <a:pt x="32" y="267"/>
                </a:cubicBezTo>
                <a:lnTo>
                  <a:pt x="62" y="267"/>
                </a:lnTo>
                <a:cubicBezTo>
                  <a:pt x="72" y="267"/>
                  <a:pt x="81" y="267"/>
                  <a:pt x="88" y="275"/>
                </a:cubicBezTo>
                <a:lnTo>
                  <a:pt x="122" y="319"/>
                </a:lnTo>
                <a:cubicBezTo>
                  <a:pt x="128" y="327"/>
                  <a:pt x="138" y="334"/>
                  <a:pt x="148" y="334"/>
                </a:cubicBezTo>
                <a:lnTo>
                  <a:pt x="299" y="334"/>
                </a:lnTo>
                <a:cubicBezTo>
                  <a:pt x="317" y="334"/>
                  <a:pt x="334" y="310"/>
                  <a:pt x="334" y="292"/>
                </a:cubicBezTo>
                <a:lnTo>
                  <a:pt x="334" y="92"/>
                </a:lnTo>
                <a:cubicBezTo>
                  <a:pt x="334" y="74"/>
                  <a:pt x="317" y="67"/>
                  <a:pt x="299"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
            <a:extLst>
              <a:ext uri="{FF2B5EF4-FFF2-40B4-BE49-F238E27FC236}">
                <a16:creationId xmlns:a16="http://schemas.microsoft.com/office/drawing/2014/main" id="{2B095F14-AFEF-B146-8EC4-F98F05D17B5D}"/>
              </a:ext>
            </a:extLst>
          </p:cNvPr>
          <p:cNvSpPr>
            <a:spLocks noChangeAspect="1" noEditPoints="1"/>
          </p:cNvSpPr>
          <p:nvPr/>
        </p:nvSpPr>
        <p:spPr bwMode="auto">
          <a:xfrm>
            <a:off x="6533355" y="1509712"/>
            <a:ext cx="252413" cy="252413"/>
          </a:xfrm>
          <a:custGeom>
            <a:avLst/>
            <a:gdLst>
              <a:gd name="T0" fmla="*/ 300 w 333"/>
              <a:gd name="T1" fmla="*/ 300 h 334"/>
              <a:gd name="T2" fmla="*/ 166 w 333"/>
              <a:gd name="T3" fmla="*/ 300 h 334"/>
              <a:gd name="T4" fmla="*/ 166 w 333"/>
              <a:gd name="T5" fmla="*/ 100 h 334"/>
              <a:gd name="T6" fmla="*/ 300 w 333"/>
              <a:gd name="T7" fmla="*/ 100 h 334"/>
              <a:gd name="T8" fmla="*/ 300 w 333"/>
              <a:gd name="T9" fmla="*/ 300 h 334"/>
              <a:gd name="T10" fmla="*/ 133 w 333"/>
              <a:gd name="T11" fmla="*/ 281 h 334"/>
              <a:gd name="T12" fmla="*/ 100 w 333"/>
              <a:gd name="T13" fmla="*/ 240 h 334"/>
              <a:gd name="T14" fmla="*/ 100 w 333"/>
              <a:gd name="T15" fmla="*/ 52 h 334"/>
              <a:gd name="T16" fmla="*/ 133 w 333"/>
              <a:gd name="T17" fmla="*/ 91 h 334"/>
              <a:gd name="T18" fmla="*/ 133 w 333"/>
              <a:gd name="T19" fmla="*/ 281 h 334"/>
              <a:gd name="T20" fmla="*/ 66 w 333"/>
              <a:gd name="T21" fmla="*/ 234 h 334"/>
              <a:gd name="T22" fmla="*/ 33 w 333"/>
              <a:gd name="T23" fmla="*/ 234 h 334"/>
              <a:gd name="T24" fmla="*/ 33 w 333"/>
              <a:gd name="T25" fmla="*/ 34 h 334"/>
              <a:gd name="T26" fmla="*/ 66 w 333"/>
              <a:gd name="T27" fmla="*/ 34 h 334"/>
              <a:gd name="T28" fmla="*/ 66 w 333"/>
              <a:gd name="T29" fmla="*/ 234 h 334"/>
              <a:gd name="T30" fmla="*/ 157 w 333"/>
              <a:gd name="T31" fmla="*/ 67 h 334"/>
              <a:gd name="T32" fmla="*/ 100 w 333"/>
              <a:gd name="T33" fmla="*/ 0 h 334"/>
              <a:gd name="T34" fmla="*/ 0 w 333"/>
              <a:gd name="T35" fmla="*/ 0 h 334"/>
              <a:gd name="T36" fmla="*/ 0 w 333"/>
              <a:gd name="T37" fmla="*/ 267 h 334"/>
              <a:gd name="T38" fmla="*/ 79 w 333"/>
              <a:gd name="T39" fmla="*/ 267 h 334"/>
              <a:gd name="T40" fmla="*/ 133 w 333"/>
              <a:gd name="T41" fmla="*/ 334 h 334"/>
              <a:gd name="T42" fmla="*/ 333 w 333"/>
              <a:gd name="T43" fmla="*/ 334 h 334"/>
              <a:gd name="T44" fmla="*/ 333 w 333"/>
              <a:gd name="T45" fmla="*/ 67 h 334"/>
              <a:gd name="T46" fmla="*/ 157 w 333"/>
              <a:gd name="T47"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334">
                <a:moveTo>
                  <a:pt x="300" y="300"/>
                </a:moveTo>
                <a:lnTo>
                  <a:pt x="166" y="300"/>
                </a:lnTo>
                <a:lnTo>
                  <a:pt x="166" y="100"/>
                </a:lnTo>
                <a:lnTo>
                  <a:pt x="300" y="100"/>
                </a:lnTo>
                <a:lnTo>
                  <a:pt x="300" y="300"/>
                </a:lnTo>
                <a:close/>
                <a:moveTo>
                  <a:pt x="133" y="281"/>
                </a:moveTo>
                <a:lnTo>
                  <a:pt x="100" y="240"/>
                </a:lnTo>
                <a:lnTo>
                  <a:pt x="100" y="52"/>
                </a:lnTo>
                <a:lnTo>
                  <a:pt x="133" y="91"/>
                </a:lnTo>
                <a:lnTo>
                  <a:pt x="133" y="281"/>
                </a:lnTo>
                <a:close/>
                <a:moveTo>
                  <a:pt x="66" y="234"/>
                </a:moveTo>
                <a:lnTo>
                  <a:pt x="33" y="234"/>
                </a:lnTo>
                <a:lnTo>
                  <a:pt x="33" y="34"/>
                </a:lnTo>
                <a:lnTo>
                  <a:pt x="66" y="34"/>
                </a:lnTo>
                <a:lnTo>
                  <a:pt x="66" y="234"/>
                </a:lnTo>
                <a:close/>
                <a:moveTo>
                  <a:pt x="157" y="67"/>
                </a:moveTo>
                <a:lnTo>
                  <a:pt x="100" y="0"/>
                </a:lnTo>
                <a:lnTo>
                  <a:pt x="0" y="0"/>
                </a:lnTo>
                <a:lnTo>
                  <a:pt x="0" y="267"/>
                </a:lnTo>
                <a:lnTo>
                  <a:pt x="79" y="267"/>
                </a:lnTo>
                <a:lnTo>
                  <a:pt x="133" y="334"/>
                </a:lnTo>
                <a:lnTo>
                  <a:pt x="333" y="334"/>
                </a:lnTo>
                <a:lnTo>
                  <a:pt x="333" y="67"/>
                </a:lnTo>
                <a:lnTo>
                  <a:pt x="15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TextBox 151">
            <a:extLst>
              <a:ext uri="{FF2B5EF4-FFF2-40B4-BE49-F238E27FC236}">
                <a16:creationId xmlns:a16="http://schemas.microsoft.com/office/drawing/2014/main" id="{3B785C9F-B1CA-4248-8682-A5F22DE98BFA}"/>
              </a:ext>
            </a:extLst>
          </p:cNvPr>
          <p:cNvSpPr txBox="1"/>
          <p:nvPr/>
        </p:nvSpPr>
        <p:spPr>
          <a:xfrm>
            <a:off x="0" y="6585856"/>
            <a:ext cx="621665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Icons courtesy of </a:t>
            </a:r>
            <a:r>
              <a:rPr lang="en-US" sz="1200" dirty="0" err="1">
                <a:latin typeface="Arial" panose="020B0604020202020204" pitchFamily="34" charset="0"/>
                <a:cs typeface="Arial" panose="020B0604020202020204" pitchFamily="34" charset="0"/>
              </a:rPr>
              <a:t>dribbble.com</a:t>
            </a:r>
            <a:r>
              <a:rPr lang="en-US" sz="1200" dirty="0">
                <a:latin typeface="Arial" panose="020B0604020202020204" pitchFamily="34" charset="0"/>
                <a:cs typeface="Arial" panose="020B0604020202020204" pitchFamily="34" charset="0"/>
              </a:rPr>
              <a:t>/shots/2888226-1800-Free-Minimal-Icon-Pack-20x20</a:t>
            </a:r>
          </a:p>
        </p:txBody>
      </p:sp>
    </p:spTree>
    <p:extLst>
      <p:ext uri="{BB962C8B-B14F-4D97-AF65-F5344CB8AC3E}">
        <p14:creationId xmlns:p14="http://schemas.microsoft.com/office/powerpoint/2010/main" val="26594972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70175CBF-3B9C-4D91-87F5-1C337292F060}"/>
              </a:ext>
            </a:extLst>
          </p:cNvPr>
          <p:cNvSpPr>
            <a:spLocks noChangeAspect="1" noEditPoints="1"/>
          </p:cNvSpPr>
          <p:nvPr/>
        </p:nvSpPr>
        <p:spPr bwMode="auto">
          <a:xfrm>
            <a:off x="10266363" y="5119688"/>
            <a:ext cx="250825" cy="252413"/>
          </a:xfrm>
          <a:custGeom>
            <a:avLst/>
            <a:gdLst>
              <a:gd name="T0" fmla="*/ 33 w 333"/>
              <a:gd name="T1" fmla="*/ 0 h 333"/>
              <a:gd name="T2" fmla="*/ 0 w 333"/>
              <a:gd name="T3" fmla="*/ 33 h 333"/>
              <a:gd name="T4" fmla="*/ 0 w 333"/>
              <a:gd name="T5" fmla="*/ 116 h 333"/>
              <a:gd name="T6" fmla="*/ 16 w 333"/>
              <a:gd name="T7" fmla="*/ 133 h 333"/>
              <a:gd name="T8" fmla="*/ 16 w 333"/>
              <a:gd name="T9" fmla="*/ 133 h 333"/>
              <a:gd name="T10" fmla="*/ 33 w 333"/>
              <a:gd name="T11" fmla="*/ 116 h 333"/>
              <a:gd name="T12" fmla="*/ 33 w 333"/>
              <a:gd name="T13" fmla="*/ 77 h 333"/>
              <a:gd name="T14" fmla="*/ 47 w 333"/>
              <a:gd name="T15" fmla="*/ 71 h 333"/>
              <a:gd name="T16" fmla="*/ 98 w 333"/>
              <a:gd name="T17" fmla="*/ 121 h 333"/>
              <a:gd name="T18" fmla="*/ 121 w 333"/>
              <a:gd name="T19" fmla="*/ 121 h 333"/>
              <a:gd name="T20" fmla="*/ 121 w 333"/>
              <a:gd name="T21" fmla="*/ 98 h 333"/>
              <a:gd name="T22" fmla="*/ 71 w 333"/>
              <a:gd name="T23" fmla="*/ 47 h 333"/>
              <a:gd name="T24" fmla="*/ 77 w 333"/>
              <a:gd name="T25" fmla="*/ 33 h 333"/>
              <a:gd name="T26" fmla="*/ 116 w 333"/>
              <a:gd name="T27" fmla="*/ 33 h 333"/>
              <a:gd name="T28" fmla="*/ 133 w 333"/>
              <a:gd name="T29" fmla="*/ 16 h 333"/>
              <a:gd name="T30" fmla="*/ 116 w 333"/>
              <a:gd name="T31" fmla="*/ 0 h 333"/>
              <a:gd name="T32" fmla="*/ 33 w 333"/>
              <a:gd name="T33" fmla="*/ 0 h 333"/>
              <a:gd name="T34" fmla="*/ 333 w 333"/>
              <a:gd name="T35" fmla="*/ 216 h 333"/>
              <a:gd name="T36" fmla="*/ 316 w 333"/>
              <a:gd name="T37" fmla="*/ 200 h 333"/>
              <a:gd name="T38" fmla="*/ 316 w 333"/>
              <a:gd name="T39" fmla="*/ 200 h 333"/>
              <a:gd name="T40" fmla="*/ 300 w 333"/>
              <a:gd name="T41" fmla="*/ 216 h 333"/>
              <a:gd name="T42" fmla="*/ 300 w 333"/>
              <a:gd name="T43" fmla="*/ 256 h 333"/>
              <a:gd name="T44" fmla="*/ 285 w 333"/>
              <a:gd name="T45" fmla="*/ 262 h 333"/>
              <a:gd name="T46" fmla="*/ 235 w 333"/>
              <a:gd name="T47" fmla="*/ 211 h 333"/>
              <a:gd name="T48" fmla="*/ 211 w 333"/>
              <a:gd name="T49" fmla="*/ 211 h 333"/>
              <a:gd name="T50" fmla="*/ 211 w 333"/>
              <a:gd name="T51" fmla="*/ 235 h 333"/>
              <a:gd name="T52" fmla="*/ 262 w 333"/>
              <a:gd name="T53" fmla="*/ 285 h 333"/>
              <a:gd name="T54" fmla="*/ 256 w 333"/>
              <a:gd name="T55" fmla="*/ 300 h 333"/>
              <a:gd name="T56" fmla="*/ 216 w 333"/>
              <a:gd name="T57" fmla="*/ 300 h 333"/>
              <a:gd name="T58" fmla="*/ 200 w 333"/>
              <a:gd name="T59" fmla="*/ 316 h 333"/>
              <a:gd name="T60" fmla="*/ 216 w 333"/>
              <a:gd name="T61" fmla="*/ 333 h 333"/>
              <a:gd name="T62" fmla="*/ 300 w 333"/>
              <a:gd name="T63" fmla="*/ 333 h 333"/>
              <a:gd name="T64" fmla="*/ 333 w 333"/>
              <a:gd name="T65" fmla="*/ 300 h 333"/>
              <a:gd name="T66" fmla="*/ 333 w 333"/>
              <a:gd name="T67" fmla="*/ 2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3">
                <a:moveTo>
                  <a:pt x="33" y="0"/>
                </a:moveTo>
                <a:cubicBezTo>
                  <a:pt x="14" y="0"/>
                  <a:pt x="0" y="15"/>
                  <a:pt x="0" y="33"/>
                </a:cubicBezTo>
                <a:lnTo>
                  <a:pt x="0" y="116"/>
                </a:lnTo>
                <a:cubicBezTo>
                  <a:pt x="0" y="126"/>
                  <a:pt x="7" y="133"/>
                  <a:pt x="16" y="133"/>
                </a:cubicBezTo>
                <a:lnTo>
                  <a:pt x="16" y="133"/>
                </a:lnTo>
                <a:cubicBezTo>
                  <a:pt x="25" y="133"/>
                  <a:pt x="33" y="126"/>
                  <a:pt x="33" y="116"/>
                </a:cubicBezTo>
                <a:lnTo>
                  <a:pt x="33" y="77"/>
                </a:lnTo>
                <a:cubicBezTo>
                  <a:pt x="33" y="69"/>
                  <a:pt x="42" y="66"/>
                  <a:pt x="47" y="71"/>
                </a:cubicBezTo>
                <a:lnTo>
                  <a:pt x="98" y="121"/>
                </a:lnTo>
                <a:cubicBezTo>
                  <a:pt x="104" y="128"/>
                  <a:pt x="115" y="128"/>
                  <a:pt x="121" y="121"/>
                </a:cubicBezTo>
                <a:cubicBezTo>
                  <a:pt x="128" y="115"/>
                  <a:pt x="128" y="104"/>
                  <a:pt x="121" y="98"/>
                </a:cubicBezTo>
                <a:lnTo>
                  <a:pt x="71" y="47"/>
                </a:lnTo>
                <a:cubicBezTo>
                  <a:pt x="65" y="42"/>
                  <a:pt x="69" y="33"/>
                  <a:pt x="77" y="33"/>
                </a:cubicBezTo>
                <a:lnTo>
                  <a:pt x="116" y="33"/>
                </a:lnTo>
                <a:cubicBezTo>
                  <a:pt x="125" y="33"/>
                  <a:pt x="133" y="26"/>
                  <a:pt x="133" y="16"/>
                </a:cubicBezTo>
                <a:cubicBezTo>
                  <a:pt x="133" y="7"/>
                  <a:pt x="125" y="0"/>
                  <a:pt x="116" y="0"/>
                </a:cubicBezTo>
                <a:lnTo>
                  <a:pt x="33" y="0"/>
                </a:lnTo>
                <a:close/>
                <a:moveTo>
                  <a:pt x="333" y="216"/>
                </a:moveTo>
                <a:cubicBezTo>
                  <a:pt x="333" y="207"/>
                  <a:pt x="325" y="200"/>
                  <a:pt x="316" y="200"/>
                </a:cubicBezTo>
                <a:lnTo>
                  <a:pt x="316" y="200"/>
                </a:lnTo>
                <a:cubicBezTo>
                  <a:pt x="307" y="200"/>
                  <a:pt x="300" y="207"/>
                  <a:pt x="300" y="216"/>
                </a:cubicBezTo>
                <a:lnTo>
                  <a:pt x="300" y="256"/>
                </a:lnTo>
                <a:cubicBezTo>
                  <a:pt x="300" y="263"/>
                  <a:pt x="291" y="267"/>
                  <a:pt x="285" y="262"/>
                </a:cubicBezTo>
                <a:lnTo>
                  <a:pt x="235" y="211"/>
                </a:lnTo>
                <a:cubicBezTo>
                  <a:pt x="228" y="205"/>
                  <a:pt x="218" y="205"/>
                  <a:pt x="211" y="211"/>
                </a:cubicBezTo>
                <a:cubicBezTo>
                  <a:pt x="205" y="218"/>
                  <a:pt x="205" y="229"/>
                  <a:pt x="211" y="235"/>
                </a:cubicBezTo>
                <a:lnTo>
                  <a:pt x="262" y="285"/>
                </a:lnTo>
                <a:cubicBezTo>
                  <a:pt x="267" y="291"/>
                  <a:pt x="263" y="300"/>
                  <a:pt x="256" y="300"/>
                </a:cubicBezTo>
                <a:lnTo>
                  <a:pt x="216" y="300"/>
                </a:lnTo>
                <a:cubicBezTo>
                  <a:pt x="207" y="300"/>
                  <a:pt x="200" y="307"/>
                  <a:pt x="200" y="316"/>
                </a:cubicBezTo>
                <a:cubicBezTo>
                  <a:pt x="200" y="326"/>
                  <a:pt x="207" y="333"/>
                  <a:pt x="216" y="333"/>
                </a:cubicBezTo>
                <a:lnTo>
                  <a:pt x="300" y="333"/>
                </a:lnTo>
                <a:cubicBezTo>
                  <a:pt x="318" y="333"/>
                  <a:pt x="333" y="318"/>
                  <a:pt x="333" y="300"/>
                </a:cubicBezTo>
                <a:lnTo>
                  <a:pt x="333"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39ED878C-7E1F-4BFF-AE6D-C2F54B7B7354}"/>
              </a:ext>
            </a:extLst>
          </p:cNvPr>
          <p:cNvSpPr>
            <a:spLocks noChangeAspect="1"/>
          </p:cNvSpPr>
          <p:nvPr/>
        </p:nvSpPr>
        <p:spPr bwMode="auto">
          <a:xfrm>
            <a:off x="9752013" y="5119688"/>
            <a:ext cx="212725" cy="236538"/>
          </a:xfrm>
          <a:custGeom>
            <a:avLst/>
            <a:gdLst>
              <a:gd name="T0" fmla="*/ 247 w 281"/>
              <a:gd name="T1" fmla="*/ 181 h 312"/>
              <a:gd name="T2" fmla="*/ 126 w 281"/>
              <a:gd name="T3" fmla="*/ 264 h 312"/>
              <a:gd name="T4" fmla="*/ 50 w 281"/>
              <a:gd name="T5" fmla="*/ 188 h 312"/>
              <a:gd name="T6" fmla="*/ 147 w 281"/>
              <a:gd name="T7" fmla="*/ 66 h 312"/>
              <a:gd name="T8" fmla="*/ 147 w 281"/>
              <a:gd name="T9" fmla="*/ 100 h 312"/>
              <a:gd name="T10" fmla="*/ 231 w 281"/>
              <a:gd name="T11" fmla="*/ 50 h 312"/>
              <a:gd name="T12" fmla="*/ 147 w 281"/>
              <a:gd name="T13" fmla="*/ 0 h 312"/>
              <a:gd name="T14" fmla="*/ 147 w 281"/>
              <a:gd name="T15" fmla="*/ 33 h 312"/>
              <a:gd name="T16" fmla="*/ 17 w 281"/>
              <a:gd name="T17" fmla="*/ 193 h 312"/>
              <a:gd name="T18" fmla="*/ 121 w 281"/>
              <a:gd name="T19" fmla="*/ 297 h 312"/>
              <a:gd name="T20" fmla="*/ 280 w 281"/>
              <a:gd name="T21" fmla="*/ 185 h 312"/>
              <a:gd name="T22" fmla="*/ 263 w 281"/>
              <a:gd name="T23" fmla="*/ 166 h 312"/>
              <a:gd name="T24" fmla="*/ 263 w 281"/>
              <a:gd name="T25" fmla="*/ 166 h 312"/>
              <a:gd name="T26" fmla="*/ 247 w 281"/>
              <a:gd name="T27" fmla="*/ 18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1" h="312">
                <a:moveTo>
                  <a:pt x="247" y="181"/>
                </a:moveTo>
                <a:cubicBezTo>
                  <a:pt x="239" y="236"/>
                  <a:pt x="185" y="277"/>
                  <a:pt x="126" y="264"/>
                </a:cubicBezTo>
                <a:cubicBezTo>
                  <a:pt x="88" y="256"/>
                  <a:pt x="58" y="226"/>
                  <a:pt x="50" y="188"/>
                </a:cubicBezTo>
                <a:cubicBezTo>
                  <a:pt x="36" y="123"/>
                  <a:pt x="81" y="66"/>
                  <a:pt x="147" y="66"/>
                </a:cubicBezTo>
                <a:lnTo>
                  <a:pt x="147" y="100"/>
                </a:lnTo>
                <a:lnTo>
                  <a:pt x="231" y="50"/>
                </a:lnTo>
                <a:lnTo>
                  <a:pt x="147" y="0"/>
                </a:lnTo>
                <a:lnTo>
                  <a:pt x="147" y="33"/>
                </a:lnTo>
                <a:cubicBezTo>
                  <a:pt x="64" y="33"/>
                  <a:pt x="0" y="108"/>
                  <a:pt x="17" y="193"/>
                </a:cubicBezTo>
                <a:cubicBezTo>
                  <a:pt x="27" y="245"/>
                  <a:pt x="69" y="287"/>
                  <a:pt x="121" y="297"/>
                </a:cubicBezTo>
                <a:cubicBezTo>
                  <a:pt x="199" y="312"/>
                  <a:pt x="269" y="258"/>
                  <a:pt x="280" y="185"/>
                </a:cubicBezTo>
                <a:cubicBezTo>
                  <a:pt x="281" y="175"/>
                  <a:pt x="273" y="166"/>
                  <a:pt x="263" y="166"/>
                </a:cubicBezTo>
                <a:lnTo>
                  <a:pt x="263" y="166"/>
                </a:lnTo>
                <a:cubicBezTo>
                  <a:pt x="255" y="166"/>
                  <a:pt x="248" y="172"/>
                  <a:pt x="247" y="18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BA9ABAF0-3316-485F-84F1-D52B9EA10757}"/>
              </a:ext>
            </a:extLst>
          </p:cNvPr>
          <p:cNvSpPr>
            <a:spLocks noChangeAspect="1"/>
          </p:cNvSpPr>
          <p:nvPr/>
        </p:nvSpPr>
        <p:spPr bwMode="auto">
          <a:xfrm>
            <a:off x="9259888" y="5119688"/>
            <a:ext cx="201613" cy="228600"/>
          </a:xfrm>
          <a:custGeom>
            <a:avLst/>
            <a:gdLst>
              <a:gd name="T0" fmla="*/ 234 w 267"/>
              <a:gd name="T1" fmla="*/ 166 h 300"/>
              <a:gd name="T2" fmla="*/ 134 w 267"/>
              <a:gd name="T3" fmla="*/ 266 h 300"/>
              <a:gd name="T4" fmla="*/ 34 w 267"/>
              <a:gd name="T5" fmla="*/ 166 h 300"/>
              <a:gd name="T6" fmla="*/ 134 w 267"/>
              <a:gd name="T7" fmla="*/ 66 h 300"/>
              <a:gd name="T8" fmla="*/ 134 w 267"/>
              <a:gd name="T9" fmla="*/ 100 h 300"/>
              <a:gd name="T10" fmla="*/ 217 w 267"/>
              <a:gd name="T11" fmla="*/ 50 h 300"/>
              <a:gd name="T12" fmla="*/ 134 w 267"/>
              <a:gd name="T13" fmla="*/ 0 h 300"/>
              <a:gd name="T14" fmla="*/ 134 w 267"/>
              <a:gd name="T15" fmla="*/ 33 h 300"/>
              <a:gd name="T16" fmla="*/ 0 w 267"/>
              <a:gd name="T17" fmla="*/ 166 h 300"/>
              <a:gd name="T18" fmla="*/ 134 w 267"/>
              <a:gd name="T19" fmla="*/ 300 h 300"/>
              <a:gd name="T20" fmla="*/ 267 w 267"/>
              <a:gd name="T21" fmla="*/ 166 h 300"/>
              <a:gd name="T22" fmla="*/ 234 w 267"/>
              <a:gd name="T23" fmla="*/ 16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300">
                <a:moveTo>
                  <a:pt x="234" y="166"/>
                </a:moveTo>
                <a:cubicBezTo>
                  <a:pt x="234" y="216"/>
                  <a:pt x="189" y="266"/>
                  <a:pt x="134" y="266"/>
                </a:cubicBezTo>
                <a:cubicBezTo>
                  <a:pt x="78" y="266"/>
                  <a:pt x="34" y="221"/>
                  <a:pt x="34" y="166"/>
                </a:cubicBezTo>
                <a:cubicBezTo>
                  <a:pt x="34" y="111"/>
                  <a:pt x="78" y="66"/>
                  <a:pt x="134" y="66"/>
                </a:cubicBezTo>
                <a:lnTo>
                  <a:pt x="134" y="100"/>
                </a:lnTo>
                <a:lnTo>
                  <a:pt x="217" y="50"/>
                </a:lnTo>
                <a:lnTo>
                  <a:pt x="134" y="0"/>
                </a:lnTo>
                <a:lnTo>
                  <a:pt x="134" y="33"/>
                </a:lnTo>
                <a:cubicBezTo>
                  <a:pt x="60" y="33"/>
                  <a:pt x="0" y="93"/>
                  <a:pt x="0" y="166"/>
                </a:cubicBezTo>
                <a:cubicBezTo>
                  <a:pt x="0" y="240"/>
                  <a:pt x="60" y="300"/>
                  <a:pt x="134" y="300"/>
                </a:cubicBezTo>
                <a:cubicBezTo>
                  <a:pt x="207" y="300"/>
                  <a:pt x="267" y="250"/>
                  <a:pt x="267" y="166"/>
                </a:cubicBezTo>
                <a:lnTo>
                  <a:pt x="234"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BCF9A7AA-E8E2-4F74-88BC-0715D850D7DB}"/>
              </a:ext>
            </a:extLst>
          </p:cNvPr>
          <p:cNvSpPr>
            <a:spLocks noChangeAspect="1" noEditPoints="1"/>
          </p:cNvSpPr>
          <p:nvPr/>
        </p:nvSpPr>
        <p:spPr bwMode="auto">
          <a:xfrm>
            <a:off x="8756651" y="5119688"/>
            <a:ext cx="201613" cy="228600"/>
          </a:xfrm>
          <a:custGeom>
            <a:avLst/>
            <a:gdLst>
              <a:gd name="T0" fmla="*/ 116 w 266"/>
              <a:gd name="T1" fmla="*/ 116 h 300"/>
              <a:gd name="T2" fmla="*/ 116 w 266"/>
              <a:gd name="T3" fmla="*/ 183 h 300"/>
              <a:gd name="T4" fmla="*/ 216 w 266"/>
              <a:gd name="T5" fmla="*/ 183 h 300"/>
              <a:gd name="T6" fmla="*/ 216 w 266"/>
              <a:gd name="T7" fmla="*/ 150 h 300"/>
              <a:gd name="T8" fmla="*/ 150 w 266"/>
              <a:gd name="T9" fmla="*/ 150 h 300"/>
              <a:gd name="T10" fmla="*/ 150 w 266"/>
              <a:gd name="T11" fmla="*/ 116 h 300"/>
              <a:gd name="T12" fmla="*/ 116 w 266"/>
              <a:gd name="T13" fmla="*/ 116 h 300"/>
              <a:gd name="T14" fmla="*/ 233 w 266"/>
              <a:gd name="T15" fmla="*/ 166 h 300"/>
              <a:gd name="T16" fmla="*/ 133 w 266"/>
              <a:gd name="T17" fmla="*/ 266 h 300"/>
              <a:gd name="T18" fmla="*/ 33 w 266"/>
              <a:gd name="T19" fmla="*/ 166 h 300"/>
              <a:gd name="T20" fmla="*/ 133 w 266"/>
              <a:gd name="T21" fmla="*/ 66 h 300"/>
              <a:gd name="T22" fmla="*/ 133 w 266"/>
              <a:gd name="T23" fmla="*/ 100 h 300"/>
              <a:gd name="T24" fmla="*/ 216 w 266"/>
              <a:gd name="T25" fmla="*/ 50 h 300"/>
              <a:gd name="T26" fmla="*/ 133 w 266"/>
              <a:gd name="T27" fmla="*/ 0 h 300"/>
              <a:gd name="T28" fmla="*/ 133 w 266"/>
              <a:gd name="T29" fmla="*/ 33 h 300"/>
              <a:gd name="T30" fmla="*/ 0 w 266"/>
              <a:gd name="T31" fmla="*/ 166 h 300"/>
              <a:gd name="T32" fmla="*/ 133 w 266"/>
              <a:gd name="T33" fmla="*/ 300 h 300"/>
              <a:gd name="T34" fmla="*/ 266 w 266"/>
              <a:gd name="T35" fmla="*/ 166 h 300"/>
              <a:gd name="T36" fmla="*/ 233 w 266"/>
              <a:gd name="T37" fmla="*/ 16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6" h="300">
                <a:moveTo>
                  <a:pt x="116" y="116"/>
                </a:moveTo>
                <a:lnTo>
                  <a:pt x="116" y="183"/>
                </a:lnTo>
                <a:lnTo>
                  <a:pt x="216" y="183"/>
                </a:lnTo>
                <a:lnTo>
                  <a:pt x="216" y="150"/>
                </a:lnTo>
                <a:lnTo>
                  <a:pt x="150" y="150"/>
                </a:lnTo>
                <a:lnTo>
                  <a:pt x="150" y="116"/>
                </a:lnTo>
                <a:lnTo>
                  <a:pt x="116" y="116"/>
                </a:lnTo>
                <a:close/>
                <a:moveTo>
                  <a:pt x="233" y="166"/>
                </a:moveTo>
                <a:cubicBezTo>
                  <a:pt x="233" y="216"/>
                  <a:pt x="188" y="266"/>
                  <a:pt x="133" y="266"/>
                </a:cubicBezTo>
                <a:cubicBezTo>
                  <a:pt x="78" y="266"/>
                  <a:pt x="33" y="221"/>
                  <a:pt x="33" y="166"/>
                </a:cubicBezTo>
                <a:cubicBezTo>
                  <a:pt x="33" y="111"/>
                  <a:pt x="78" y="66"/>
                  <a:pt x="133" y="66"/>
                </a:cubicBezTo>
                <a:lnTo>
                  <a:pt x="133" y="100"/>
                </a:lnTo>
                <a:lnTo>
                  <a:pt x="216" y="50"/>
                </a:lnTo>
                <a:lnTo>
                  <a:pt x="133" y="0"/>
                </a:lnTo>
                <a:lnTo>
                  <a:pt x="133" y="33"/>
                </a:lnTo>
                <a:cubicBezTo>
                  <a:pt x="59" y="33"/>
                  <a:pt x="0" y="93"/>
                  <a:pt x="0" y="166"/>
                </a:cubicBezTo>
                <a:cubicBezTo>
                  <a:pt x="0" y="240"/>
                  <a:pt x="59" y="300"/>
                  <a:pt x="133" y="300"/>
                </a:cubicBezTo>
                <a:cubicBezTo>
                  <a:pt x="207" y="300"/>
                  <a:pt x="266" y="250"/>
                  <a:pt x="266" y="166"/>
                </a:cubicBezTo>
                <a:lnTo>
                  <a:pt x="233"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D87ECDE2-F69A-40C2-AEB6-C5446DD7D79F}"/>
              </a:ext>
            </a:extLst>
          </p:cNvPr>
          <p:cNvSpPr>
            <a:spLocks noChangeAspect="1" noEditPoints="1"/>
          </p:cNvSpPr>
          <p:nvPr/>
        </p:nvSpPr>
        <p:spPr bwMode="auto">
          <a:xfrm>
            <a:off x="8243888" y="5119688"/>
            <a:ext cx="211138" cy="236538"/>
          </a:xfrm>
          <a:custGeom>
            <a:avLst/>
            <a:gdLst>
              <a:gd name="T0" fmla="*/ 147 w 281"/>
              <a:gd name="T1" fmla="*/ 116 h 312"/>
              <a:gd name="T2" fmla="*/ 131 w 281"/>
              <a:gd name="T3" fmla="*/ 133 h 312"/>
              <a:gd name="T4" fmla="*/ 131 w 281"/>
              <a:gd name="T5" fmla="*/ 183 h 312"/>
              <a:gd name="T6" fmla="*/ 214 w 281"/>
              <a:gd name="T7" fmla="*/ 183 h 312"/>
              <a:gd name="T8" fmla="*/ 231 w 281"/>
              <a:gd name="T9" fmla="*/ 165 h 312"/>
              <a:gd name="T10" fmla="*/ 231 w 281"/>
              <a:gd name="T11" fmla="*/ 165 h 312"/>
              <a:gd name="T12" fmla="*/ 214 w 281"/>
              <a:gd name="T13" fmla="*/ 150 h 312"/>
              <a:gd name="T14" fmla="*/ 164 w 281"/>
              <a:gd name="T15" fmla="*/ 150 h 312"/>
              <a:gd name="T16" fmla="*/ 164 w 281"/>
              <a:gd name="T17" fmla="*/ 133 h 312"/>
              <a:gd name="T18" fmla="*/ 147 w 281"/>
              <a:gd name="T19" fmla="*/ 116 h 312"/>
              <a:gd name="T20" fmla="*/ 263 w 281"/>
              <a:gd name="T21" fmla="*/ 166 h 312"/>
              <a:gd name="T22" fmla="*/ 246 w 281"/>
              <a:gd name="T23" fmla="*/ 181 h 312"/>
              <a:gd name="T24" fmla="*/ 126 w 281"/>
              <a:gd name="T25" fmla="*/ 264 h 312"/>
              <a:gd name="T26" fmla="*/ 49 w 281"/>
              <a:gd name="T27" fmla="*/ 188 h 312"/>
              <a:gd name="T28" fmla="*/ 147 w 281"/>
              <a:gd name="T29" fmla="*/ 66 h 312"/>
              <a:gd name="T30" fmla="*/ 147 w 281"/>
              <a:gd name="T31" fmla="*/ 100 h 312"/>
              <a:gd name="T32" fmla="*/ 231 w 281"/>
              <a:gd name="T33" fmla="*/ 50 h 312"/>
              <a:gd name="T34" fmla="*/ 147 w 281"/>
              <a:gd name="T35" fmla="*/ 0 h 312"/>
              <a:gd name="T36" fmla="*/ 147 w 281"/>
              <a:gd name="T37" fmla="*/ 33 h 312"/>
              <a:gd name="T38" fmla="*/ 16 w 281"/>
              <a:gd name="T39" fmla="*/ 193 h 312"/>
              <a:gd name="T40" fmla="*/ 120 w 281"/>
              <a:gd name="T41" fmla="*/ 297 h 312"/>
              <a:gd name="T42" fmla="*/ 279 w 281"/>
              <a:gd name="T43" fmla="*/ 185 h 312"/>
              <a:gd name="T44" fmla="*/ 263 w 281"/>
              <a:gd name="T45" fmla="*/ 16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1" h="312">
                <a:moveTo>
                  <a:pt x="147" y="116"/>
                </a:moveTo>
                <a:cubicBezTo>
                  <a:pt x="138" y="116"/>
                  <a:pt x="131" y="124"/>
                  <a:pt x="131" y="133"/>
                </a:cubicBezTo>
                <a:lnTo>
                  <a:pt x="131" y="183"/>
                </a:lnTo>
                <a:lnTo>
                  <a:pt x="214" y="183"/>
                </a:lnTo>
                <a:cubicBezTo>
                  <a:pt x="223" y="183"/>
                  <a:pt x="231" y="175"/>
                  <a:pt x="231" y="165"/>
                </a:cubicBezTo>
                <a:lnTo>
                  <a:pt x="231" y="165"/>
                </a:lnTo>
                <a:cubicBezTo>
                  <a:pt x="231" y="156"/>
                  <a:pt x="223" y="150"/>
                  <a:pt x="214" y="150"/>
                </a:cubicBezTo>
                <a:lnTo>
                  <a:pt x="164" y="150"/>
                </a:lnTo>
                <a:lnTo>
                  <a:pt x="164" y="133"/>
                </a:lnTo>
                <a:cubicBezTo>
                  <a:pt x="164" y="124"/>
                  <a:pt x="156" y="116"/>
                  <a:pt x="147" y="116"/>
                </a:cubicBezTo>
                <a:close/>
                <a:moveTo>
                  <a:pt x="263" y="166"/>
                </a:moveTo>
                <a:cubicBezTo>
                  <a:pt x="254" y="166"/>
                  <a:pt x="247" y="172"/>
                  <a:pt x="246" y="181"/>
                </a:cubicBezTo>
                <a:cubicBezTo>
                  <a:pt x="238" y="236"/>
                  <a:pt x="185" y="277"/>
                  <a:pt x="126" y="264"/>
                </a:cubicBezTo>
                <a:cubicBezTo>
                  <a:pt x="88" y="256"/>
                  <a:pt x="57" y="226"/>
                  <a:pt x="49" y="188"/>
                </a:cubicBezTo>
                <a:cubicBezTo>
                  <a:pt x="36" y="123"/>
                  <a:pt x="85" y="66"/>
                  <a:pt x="147" y="66"/>
                </a:cubicBezTo>
                <a:lnTo>
                  <a:pt x="147" y="100"/>
                </a:lnTo>
                <a:lnTo>
                  <a:pt x="231" y="50"/>
                </a:lnTo>
                <a:lnTo>
                  <a:pt x="147" y="0"/>
                </a:lnTo>
                <a:lnTo>
                  <a:pt x="147" y="33"/>
                </a:lnTo>
                <a:cubicBezTo>
                  <a:pt x="65" y="33"/>
                  <a:pt x="0" y="108"/>
                  <a:pt x="16" y="193"/>
                </a:cubicBezTo>
                <a:cubicBezTo>
                  <a:pt x="27" y="245"/>
                  <a:pt x="68" y="287"/>
                  <a:pt x="120" y="297"/>
                </a:cubicBezTo>
                <a:cubicBezTo>
                  <a:pt x="199" y="312"/>
                  <a:pt x="269" y="258"/>
                  <a:pt x="279" y="185"/>
                </a:cubicBezTo>
                <a:cubicBezTo>
                  <a:pt x="281" y="175"/>
                  <a:pt x="273" y="166"/>
                  <a:pt x="263"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3ED2779F-5683-405F-AD59-DADD51283A79}"/>
              </a:ext>
            </a:extLst>
          </p:cNvPr>
          <p:cNvSpPr>
            <a:spLocks noChangeAspect="1"/>
          </p:cNvSpPr>
          <p:nvPr/>
        </p:nvSpPr>
        <p:spPr bwMode="auto">
          <a:xfrm>
            <a:off x="7751763" y="5119688"/>
            <a:ext cx="250825" cy="155575"/>
          </a:xfrm>
          <a:custGeom>
            <a:avLst/>
            <a:gdLst>
              <a:gd name="T0" fmla="*/ 334 w 334"/>
              <a:gd name="T1" fmla="*/ 91 h 204"/>
              <a:gd name="T2" fmla="*/ 242 w 334"/>
              <a:gd name="T3" fmla="*/ 0 h 204"/>
              <a:gd name="T4" fmla="*/ 150 w 334"/>
              <a:gd name="T5" fmla="*/ 91 h 204"/>
              <a:gd name="T6" fmla="*/ 92 w 334"/>
              <a:gd name="T7" fmla="*/ 150 h 204"/>
              <a:gd name="T8" fmla="*/ 34 w 334"/>
              <a:gd name="T9" fmla="*/ 91 h 204"/>
              <a:gd name="T10" fmla="*/ 92 w 334"/>
              <a:gd name="T11" fmla="*/ 33 h 204"/>
              <a:gd name="T12" fmla="*/ 139 w 334"/>
              <a:gd name="T13" fmla="*/ 57 h 204"/>
              <a:gd name="T14" fmla="*/ 156 w 334"/>
              <a:gd name="T15" fmla="*/ 26 h 204"/>
              <a:gd name="T16" fmla="*/ 92 w 334"/>
              <a:gd name="T17" fmla="*/ 0 h 204"/>
              <a:gd name="T18" fmla="*/ 0 w 334"/>
              <a:gd name="T19" fmla="*/ 91 h 204"/>
              <a:gd name="T20" fmla="*/ 92 w 334"/>
              <a:gd name="T21" fmla="*/ 183 h 204"/>
              <a:gd name="T22" fmla="*/ 184 w 334"/>
              <a:gd name="T23" fmla="*/ 91 h 204"/>
              <a:gd name="T24" fmla="*/ 242 w 334"/>
              <a:gd name="T25" fmla="*/ 33 h 204"/>
              <a:gd name="T26" fmla="*/ 300 w 334"/>
              <a:gd name="T27" fmla="*/ 91 h 204"/>
              <a:gd name="T28" fmla="*/ 275 w 334"/>
              <a:gd name="T29" fmla="*/ 140 h 204"/>
              <a:gd name="T30" fmla="*/ 264 w 334"/>
              <a:gd name="T31" fmla="*/ 110 h 204"/>
              <a:gd name="T32" fmla="*/ 239 w 334"/>
              <a:gd name="T33" fmla="*/ 149 h 204"/>
              <a:gd name="T34" fmla="*/ 220 w 334"/>
              <a:gd name="T35" fmla="*/ 180 h 204"/>
              <a:gd name="T36" fmla="*/ 219 w 334"/>
              <a:gd name="T37" fmla="*/ 181 h 204"/>
              <a:gd name="T38" fmla="*/ 299 w 334"/>
              <a:gd name="T39" fmla="*/ 204 h 204"/>
              <a:gd name="T40" fmla="*/ 287 w 334"/>
              <a:gd name="T41" fmla="*/ 171 h 204"/>
              <a:gd name="T42" fmla="*/ 334 w 334"/>
              <a:gd name="T43" fmla="*/ 9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204">
                <a:moveTo>
                  <a:pt x="334" y="91"/>
                </a:moveTo>
                <a:cubicBezTo>
                  <a:pt x="334" y="41"/>
                  <a:pt x="293" y="0"/>
                  <a:pt x="242" y="0"/>
                </a:cubicBezTo>
                <a:cubicBezTo>
                  <a:pt x="192" y="0"/>
                  <a:pt x="150" y="41"/>
                  <a:pt x="150" y="91"/>
                </a:cubicBezTo>
                <a:cubicBezTo>
                  <a:pt x="150" y="122"/>
                  <a:pt x="125" y="150"/>
                  <a:pt x="92" y="150"/>
                </a:cubicBezTo>
                <a:cubicBezTo>
                  <a:pt x="60" y="150"/>
                  <a:pt x="34" y="124"/>
                  <a:pt x="34" y="91"/>
                </a:cubicBezTo>
                <a:cubicBezTo>
                  <a:pt x="34" y="59"/>
                  <a:pt x="60" y="33"/>
                  <a:pt x="92" y="33"/>
                </a:cubicBezTo>
                <a:cubicBezTo>
                  <a:pt x="111" y="33"/>
                  <a:pt x="128" y="43"/>
                  <a:pt x="139" y="57"/>
                </a:cubicBezTo>
                <a:cubicBezTo>
                  <a:pt x="143" y="45"/>
                  <a:pt x="148" y="35"/>
                  <a:pt x="156" y="26"/>
                </a:cubicBezTo>
                <a:cubicBezTo>
                  <a:pt x="139" y="10"/>
                  <a:pt x="117" y="0"/>
                  <a:pt x="92" y="0"/>
                </a:cubicBezTo>
                <a:cubicBezTo>
                  <a:pt x="41" y="0"/>
                  <a:pt x="0" y="41"/>
                  <a:pt x="0" y="91"/>
                </a:cubicBezTo>
                <a:cubicBezTo>
                  <a:pt x="0" y="142"/>
                  <a:pt x="41" y="183"/>
                  <a:pt x="92" y="183"/>
                </a:cubicBezTo>
                <a:cubicBezTo>
                  <a:pt x="142" y="183"/>
                  <a:pt x="184" y="142"/>
                  <a:pt x="184" y="91"/>
                </a:cubicBezTo>
                <a:cubicBezTo>
                  <a:pt x="184" y="60"/>
                  <a:pt x="209" y="33"/>
                  <a:pt x="242" y="33"/>
                </a:cubicBezTo>
                <a:cubicBezTo>
                  <a:pt x="274" y="33"/>
                  <a:pt x="300" y="59"/>
                  <a:pt x="300" y="91"/>
                </a:cubicBezTo>
                <a:cubicBezTo>
                  <a:pt x="300" y="111"/>
                  <a:pt x="290" y="129"/>
                  <a:pt x="275" y="140"/>
                </a:cubicBezTo>
                <a:lnTo>
                  <a:pt x="264" y="110"/>
                </a:lnTo>
                <a:lnTo>
                  <a:pt x="239" y="149"/>
                </a:lnTo>
                <a:lnTo>
                  <a:pt x="220" y="180"/>
                </a:lnTo>
                <a:lnTo>
                  <a:pt x="219" y="181"/>
                </a:lnTo>
                <a:lnTo>
                  <a:pt x="299" y="204"/>
                </a:lnTo>
                <a:lnTo>
                  <a:pt x="287" y="171"/>
                </a:lnTo>
                <a:cubicBezTo>
                  <a:pt x="315" y="156"/>
                  <a:pt x="334" y="126"/>
                  <a:pt x="334" y="9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544BFD9D-D92F-4D9C-82FB-35C0182AAD49}"/>
              </a:ext>
            </a:extLst>
          </p:cNvPr>
          <p:cNvSpPr>
            <a:spLocks noChangeAspect="1" noEditPoints="1"/>
          </p:cNvSpPr>
          <p:nvPr/>
        </p:nvSpPr>
        <p:spPr bwMode="auto">
          <a:xfrm>
            <a:off x="7248526" y="5081588"/>
            <a:ext cx="250825" cy="322263"/>
          </a:xfrm>
          <a:custGeom>
            <a:avLst/>
            <a:gdLst>
              <a:gd name="T0" fmla="*/ 239 w 333"/>
              <a:gd name="T1" fmla="*/ 233 h 423"/>
              <a:gd name="T2" fmla="*/ 215 w 333"/>
              <a:gd name="T3" fmla="*/ 259 h 423"/>
              <a:gd name="T4" fmla="*/ 269 w 333"/>
              <a:gd name="T5" fmla="*/ 316 h 423"/>
              <a:gd name="T6" fmla="*/ 250 w 333"/>
              <a:gd name="T7" fmla="*/ 316 h 423"/>
              <a:gd name="T8" fmla="*/ 150 w 333"/>
              <a:gd name="T9" fmla="*/ 216 h 423"/>
              <a:gd name="T10" fmla="*/ 16 w 333"/>
              <a:gd name="T11" fmla="*/ 83 h 423"/>
              <a:gd name="T12" fmla="*/ 0 w 333"/>
              <a:gd name="T13" fmla="*/ 83 h 423"/>
              <a:gd name="T14" fmla="*/ 0 w 333"/>
              <a:gd name="T15" fmla="*/ 116 h 423"/>
              <a:gd name="T16" fmla="*/ 16 w 333"/>
              <a:gd name="T17" fmla="*/ 116 h 423"/>
              <a:gd name="T18" fmla="*/ 116 w 333"/>
              <a:gd name="T19" fmla="*/ 216 h 423"/>
              <a:gd name="T20" fmla="*/ 250 w 333"/>
              <a:gd name="T21" fmla="*/ 350 h 423"/>
              <a:gd name="T22" fmla="*/ 269 w 333"/>
              <a:gd name="T23" fmla="*/ 350 h 423"/>
              <a:gd name="T24" fmla="*/ 215 w 333"/>
              <a:gd name="T25" fmla="*/ 401 h 423"/>
              <a:gd name="T26" fmla="*/ 239 w 333"/>
              <a:gd name="T27" fmla="*/ 423 h 423"/>
              <a:gd name="T28" fmla="*/ 333 w 333"/>
              <a:gd name="T29" fmla="*/ 328 h 423"/>
              <a:gd name="T30" fmla="*/ 239 w 333"/>
              <a:gd name="T31" fmla="*/ 233 h 423"/>
              <a:gd name="T32" fmla="*/ 154 w 333"/>
              <a:gd name="T33" fmla="*/ 120 h 423"/>
              <a:gd name="T34" fmla="*/ 171 w 333"/>
              <a:gd name="T35" fmla="*/ 153 h 423"/>
              <a:gd name="T36" fmla="*/ 269 w 333"/>
              <a:gd name="T37" fmla="*/ 116 h 423"/>
              <a:gd name="T38" fmla="*/ 215 w 333"/>
              <a:gd name="T39" fmla="*/ 168 h 423"/>
              <a:gd name="T40" fmla="*/ 239 w 333"/>
              <a:gd name="T41" fmla="*/ 190 h 423"/>
              <a:gd name="T42" fmla="*/ 333 w 333"/>
              <a:gd name="T43" fmla="*/ 94 h 423"/>
              <a:gd name="T44" fmla="*/ 239 w 333"/>
              <a:gd name="T45" fmla="*/ 0 h 423"/>
              <a:gd name="T46" fmla="*/ 215 w 333"/>
              <a:gd name="T47" fmla="*/ 26 h 423"/>
              <a:gd name="T48" fmla="*/ 269 w 333"/>
              <a:gd name="T49" fmla="*/ 83 h 423"/>
              <a:gd name="T50" fmla="*/ 154 w 333"/>
              <a:gd name="T51" fmla="*/ 120 h 423"/>
              <a:gd name="T52" fmla="*/ 0 w 333"/>
              <a:gd name="T53" fmla="*/ 316 h 423"/>
              <a:gd name="T54" fmla="*/ 0 w 333"/>
              <a:gd name="T55" fmla="*/ 350 h 423"/>
              <a:gd name="T56" fmla="*/ 112 w 333"/>
              <a:gd name="T57" fmla="*/ 307 h 423"/>
              <a:gd name="T58" fmla="*/ 95 w 333"/>
              <a:gd name="T59" fmla="*/ 277 h 423"/>
              <a:gd name="T60" fmla="*/ 0 w 333"/>
              <a:gd name="T61" fmla="*/ 316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423">
                <a:moveTo>
                  <a:pt x="239" y="233"/>
                </a:moveTo>
                <a:lnTo>
                  <a:pt x="215" y="259"/>
                </a:lnTo>
                <a:lnTo>
                  <a:pt x="269" y="316"/>
                </a:lnTo>
                <a:lnTo>
                  <a:pt x="250" y="316"/>
                </a:lnTo>
                <a:cubicBezTo>
                  <a:pt x="194" y="316"/>
                  <a:pt x="150" y="272"/>
                  <a:pt x="150" y="216"/>
                </a:cubicBezTo>
                <a:cubicBezTo>
                  <a:pt x="150" y="143"/>
                  <a:pt x="90" y="83"/>
                  <a:pt x="16" y="83"/>
                </a:cubicBezTo>
                <a:lnTo>
                  <a:pt x="0" y="83"/>
                </a:lnTo>
                <a:lnTo>
                  <a:pt x="0" y="116"/>
                </a:lnTo>
                <a:lnTo>
                  <a:pt x="16" y="116"/>
                </a:lnTo>
                <a:cubicBezTo>
                  <a:pt x="71" y="116"/>
                  <a:pt x="116" y="161"/>
                  <a:pt x="116" y="216"/>
                </a:cubicBezTo>
                <a:cubicBezTo>
                  <a:pt x="116" y="290"/>
                  <a:pt x="176" y="350"/>
                  <a:pt x="250" y="350"/>
                </a:cubicBezTo>
                <a:lnTo>
                  <a:pt x="269" y="350"/>
                </a:lnTo>
                <a:lnTo>
                  <a:pt x="215" y="401"/>
                </a:lnTo>
                <a:lnTo>
                  <a:pt x="239" y="423"/>
                </a:lnTo>
                <a:cubicBezTo>
                  <a:pt x="315" y="345"/>
                  <a:pt x="296" y="365"/>
                  <a:pt x="333" y="328"/>
                </a:cubicBezTo>
                <a:cubicBezTo>
                  <a:pt x="303" y="297"/>
                  <a:pt x="322" y="316"/>
                  <a:pt x="239" y="233"/>
                </a:cubicBezTo>
                <a:close/>
                <a:moveTo>
                  <a:pt x="154" y="120"/>
                </a:moveTo>
                <a:cubicBezTo>
                  <a:pt x="161" y="130"/>
                  <a:pt x="166" y="142"/>
                  <a:pt x="171" y="153"/>
                </a:cubicBezTo>
                <a:cubicBezTo>
                  <a:pt x="203" y="113"/>
                  <a:pt x="247" y="116"/>
                  <a:pt x="269" y="116"/>
                </a:cubicBezTo>
                <a:lnTo>
                  <a:pt x="215" y="168"/>
                </a:lnTo>
                <a:lnTo>
                  <a:pt x="239" y="190"/>
                </a:lnTo>
                <a:cubicBezTo>
                  <a:pt x="322" y="106"/>
                  <a:pt x="303" y="125"/>
                  <a:pt x="333" y="94"/>
                </a:cubicBezTo>
                <a:cubicBezTo>
                  <a:pt x="296" y="57"/>
                  <a:pt x="316" y="78"/>
                  <a:pt x="239" y="0"/>
                </a:cubicBezTo>
                <a:lnTo>
                  <a:pt x="215" y="26"/>
                </a:lnTo>
                <a:lnTo>
                  <a:pt x="269" y="83"/>
                </a:lnTo>
                <a:cubicBezTo>
                  <a:pt x="246" y="83"/>
                  <a:pt x="194" y="79"/>
                  <a:pt x="154" y="120"/>
                </a:cubicBezTo>
                <a:close/>
                <a:moveTo>
                  <a:pt x="0" y="316"/>
                </a:moveTo>
                <a:lnTo>
                  <a:pt x="0" y="350"/>
                </a:lnTo>
                <a:cubicBezTo>
                  <a:pt x="19" y="350"/>
                  <a:pt x="65" y="354"/>
                  <a:pt x="112" y="307"/>
                </a:cubicBezTo>
                <a:cubicBezTo>
                  <a:pt x="105" y="297"/>
                  <a:pt x="99" y="288"/>
                  <a:pt x="95" y="277"/>
                </a:cubicBezTo>
                <a:cubicBezTo>
                  <a:pt x="60" y="320"/>
                  <a:pt x="17" y="316"/>
                  <a:pt x="0" y="3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4C0A5B15-B78E-4CC2-9352-177F00CC3105}"/>
              </a:ext>
            </a:extLst>
          </p:cNvPr>
          <p:cNvSpPr>
            <a:spLocks noChangeAspect="1" noEditPoints="1"/>
          </p:cNvSpPr>
          <p:nvPr/>
        </p:nvSpPr>
        <p:spPr bwMode="auto">
          <a:xfrm>
            <a:off x="6745288" y="5056188"/>
            <a:ext cx="250825" cy="371475"/>
          </a:xfrm>
          <a:custGeom>
            <a:avLst/>
            <a:gdLst>
              <a:gd name="T0" fmla="*/ 333 w 333"/>
              <a:gd name="T1" fmla="*/ 101 h 489"/>
              <a:gd name="T2" fmla="*/ 239 w 333"/>
              <a:gd name="T3" fmla="*/ 0 h 489"/>
              <a:gd name="T4" fmla="*/ 215 w 333"/>
              <a:gd name="T5" fmla="*/ 27 h 489"/>
              <a:gd name="T6" fmla="*/ 269 w 333"/>
              <a:gd name="T7" fmla="*/ 84 h 489"/>
              <a:gd name="T8" fmla="*/ 0 w 333"/>
              <a:gd name="T9" fmla="*/ 84 h 489"/>
              <a:gd name="T10" fmla="*/ 0 w 333"/>
              <a:gd name="T11" fmla="*/ 250 h 489"/>
              <a:gd name="T12" fmla="*/ 33 w 333"/>
              <a:gd name="T13" fmla="*/ 250 h 489"/>
              <a:gd name="T14" fmla="*/ 33 w 333"/>
              <a:gd name="T15" fmla="*/ 117 h 489"/>
              <a:gd name="T16" fmla="*/ 269 w 333"/>
              <a:gd name="T17" fmla="*/ 117 h 489"/>
              <a:gd name="T18" fmla="*/ 215 w 333"/>
              <a:gd name="T19" fmla="*/ 168 h 489"/>
              <a:gd name="T20" fmla="*/ 239 w 333"/>
              <a:gd name="T21" fmla="*/ 190 h 489"/>
              <a:gd name="T22" fmla="*/ 333 w 333"/>
              <a:gd name="T23" fmla="*/ 101 h 489"/>
              <a:gd name="T24" fmla="*/ 300 w 333"/>
              <a:gd name="T25" fmla="*/ 384 h 489"/>
              <a:gd name="T26" fmla="*/ 64 w 333"/>
              <a:gd name="T27" fmla="*/ 384 h 489"/>
              <a:gd name="T28" fmla="*/ 118 w 333"/>
              <a:gd name="T29" fmla="*/ 327 h 489"/>
              <a:gd name="T30" fmla="*/ 94 w 333"/>
              <a:gd name="T31" fmla="*/ 302 h 489"/>
              <a:gd name="T32" fmla="*/ 0 w 333"/>
              <a:gd name="T33" fmla="*/ 395 h 489"/>
              <a:gd name="T34" fmla="*/ 94 w 333"/>
              <a:gd name="T35" fmla="*/ 489 h 489"/>
              <a:gd name="T36" fmla="*/ 118 w 333"/>
              <a:gd name="T37" fmla="*/ 468 h 489"/>
              <a:gd name="T38" fmla="*/ 64 w 333"/>
              <a:gd name="T39" fmla="*/ 417 h 489"/>
              <a:gd name="T40" fmla="*/ 333 w 333"/>
              <a:gd name="T41" fmla="*/ 417 h 489"/>
              <a:gd name="T42" fmla="*/ 333 w 333"/>
              <a:gd name="T43" fmla="*/ 250 h 489"/>
              <a:gd name="T44" fmla="*/ 300 w 333"/>
              <a:gd name="T45" fmla="*/ 250 h 489"/>
              <a:gd name="T46" fmla="*/ 300 w 333"/>
              <a:gd name="T47" fmla="*/ 38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489">
                <a:moveTo>
                  <a:pt x="333" y="101"/>
                </a:moveTo>
                <a:lnTo>
                  <a:pt x="239" y="0"/>
                </a:lnTo>
                <a:lnTo>
                  <a:pt x="215" y="27"/>
                </a:lnTo>
                <a:lnTo>
                  <a:pt x="269" y="84"/>
                </a:lnTo>
                <a:lnTo>
                  <a:pt x="0" y="84"/>
                </a:lnTo>
                <a:lnTo>
                  <a:pt x="0" y="250"/>
                </a:lnTo>
                <a:lnTo>
                  <a:pt x="33" y="250"/>
                </a:lnTo>
                <a:lnTo>
                  <a:pt x="33" y="117"/>
                </a:lnTo>
                <a:lnTo>
                  <a:pt x="269" y="117"/>
                </a:lnTo>
                <a:lnTo>
                  <a:pt x="215" y="168"/>
                </a:lnTo>
                <a:lnTo>
                  <a:pt x="239" y="190"/>
                </a:lnTo>
                <a:lnTo>
                  <a:pt x="333" y="101"/>
                </a:lnTo>
                <a:close/>
                <a:moveTo>
                  <a:pt x="300" y="384"/>
                </a:moveTo>
                <a:lnTo>
                  <a:pt x="64" y="384"/>
                </a:lnTo>
                <a:lnTo>
                  <a:pt x="118" y="327"/>
                </a:lnTo>
                <a:lnTo>
                  <a:pt x="94" y="302"/>
                </a:lnTo>
                <a:cubicBezTo>
                  <a:pt x="11" y="384"/>
                  <a:pt x="30" y="365"/>
                  <a:pt x="0" y="395"/>
                </a:cubicBezTo>
                <a:cubicBezTo>
                  <a:pt x="37" y="432"/>
                  <a:pt x="16" y="411"/>
                  <a:pt x="94" y="489"/>
                </a:cubicBezTo>
                <a:lnTo>
                  <a:pt x="118" y="468"/>
                </a:lnTo>
                <a:lnTo>
                  <a:pt x="64" y="417"/>
                </a:lnTo>
                <a:lnTo>
                  <a:pt x="333" y="417"/>
                </a:lnTo>
                <a:lnTo>
                  <a:pt x="333" y="250"/>
                </a:lnTo>
                <a:lnTo>
                  <a:pt x="300" y="250"/>
                </a:lnTo>
                <a:lnTo>
                  <a:pt x="300" y="3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A025F7A2-E7F0-4641-A371-C00C97533997}"/>
              </a:ext>
            </a:extLst>
          </p:cNvPr>
          <p:cNvSpPr>
            <a:spLocks noChangeAspect="1" noEditPoints="1"/>
          </p:cNvSpPr>
          <p:nvPr/>
        </p:nvSpPr>
        <p:spPr bwMode="auto">
          <a:xfrm>
            <a:off x="6240463" y="5067300"/>
            <a:ext cx="255588" cy="360363"/>
          </a:xfrm>
          <a:custGeom>
            <a:avLst/>
            <a:gdLst>
              <a:gd name="T0" fmla="*/ 337 w 340"/>
              <a:gd name="T1" fmla="*/ 252 h 474"/>
              <a:gd name="T2" fmla="*/ 337 w 340"/>
              <a:gd name="T3" fmla="*/ 369 h 474"/>
              <a:gd name="T4" fmla="*/ 303 w 340"/>
              <a:gd name="T5" fmla="*/ 402 h 474"/>
              <a:gd name="T6" fmla="*/ 73 w 340"/>
              <a:gd name="T7" fmla="*/ 402 h 474"/>
              <a:gd name="T8" fmla="*/ 67 w 340"/>
              <a:gd name="T9" fmla="*/ 416 h 474"/>
              <a:gd name="T10" fmla="*/ 95 w 340"/>
              <a:gd name="T11" fmla="*/ 444 h 474"/>
              <a:gd name="T12" fmla="*/ 95 w 340"/>
              <a:gd name="T13" fmla="*/ 468 h 474"/>
              <a:gd name="T14" fmla="*/ 72 w 340"/>
              <a:gd name="T15" fmla="*/ 468 h 474"/>
              <a:gd name="T16" fmla="*/ 13 w 340"/>
              <a:gd name="T17" fmla="*/ 409 h 474"/>
              <a:gd name="T18" fmla="*/ 13 w 340"/>
              <a:gd name="T19" fmla="*/ 362 h 474"/>
              <a:gd name="T20" fmla="*/ 72 w 340"/>
              <a:gd name="T21" fmla="*/ 303 h 474"/>
              <a:gd name="T22" fmla="*/ 95 w 340"/>
              <a:gd name="T23" fmla="*/ 303 h 474"/>
              <a:gd name="T24" fmla="*/ 95 w 340"/>
              <a:gd name="T25" fmla="*/ 326 h 474"/>
              <a:gd name="T26" fmla="*/ 67 w 340"/>
              <a:gd name="T27" fmla="*/ 354 h 474"/>
              <a:gd name="T28" fmla="*/ 73 w 340"/>
              <a:gd name="T29" fmla="*/ 369 h 474"/>
              <a:gd name="T30" fmla="*/ 287 w 340"/>
              <a:gd name="T31" fmla="*/ 369 h 474"/>
              <a:gd name="T32" fmla="*/ 303 w 340"/>
              <a:gd name="T33" fmla="*/ 352 h 474"/>
              <a:gd name="T34" fmla="*/ 303 w 340"/>
              <a:gd name="T35" fmla="*/ 252 h 474"/>
              <a:gd name="T36" fmla="*/ 320 w 340"/>
              <a:gd name="T37" fmla="*/ 235 h 474"/>
              <a:gd name="T38" fmla="*/ 337 w 340"/>
              <a:gd name="T39" fmla="*/ 252 h 474"/>
              <a:gd name="T40" fmla="*/ 3 w 340"/>
              <a:gd name="T41" fmla="*/ 223 h 474"/>
              <a:gd name="T42" fmla="*/ 3 w 340"/>
              <a:gd name="T43" fmla="*/ 106 h 474"/>
              <a:gd name="T44" fmla="*/ 37 w 340"/>
              <a:gd name="T45" fmla="*/ 69 h 474"/>
              <a:gd name="T46" fmla="*/ 266 w 340"/>
              <a:gd name="T47" fmla="*/ 69 h 474"/>
              <a:gd name="T48" fmla="*/ 272 w 340"/>
              <a:gd name="T49" fmla="*/ 56 h 474"/>
              <a:gd name="T50" fmla="*/ 244 w 340"/>
              <a:gd name="T51" fmla="*/ 30 h 474"/>
              <a:gd name="T52" fmla="*/ 244 w 340"/>
              <a:gd name="T53" fmla="*/ 7 h 474"/>
              <a:gd name="T54" fmla="*/ 268 w 340"/>
              <a:gd name="T55" fmla="*/ 7 h 474"/>
              <a:gd name="T56" fmla="*/ 327 w 340"/>
              <a:gd name="T57" fmla="*/ 66 h 474"/>
              <a:gd name="T58" fmla="*/ 327 w 340"/>
              <a:gd name="T59" fmla="*/ 113 h 474"/>
              <a:gd name="T60" fmla="*/ 268 w 340"/>
              <a:gd name="T61" fmla="*/ 172 h 474"/>
              <a:gd name="T62" fmla="*/ 244 w 340"/>
              <a:gd name="T63" fmla="*/ 171 h 474"/>
              <a:gd name="T64" fmla="*/ 244 w 340"/>
              <a:gd name="T65" fmla="*/ 147 h 474"/>
              <a:gd name="T66" fmla="*/ 272 w 340"/>
              <a:gd name="T67" fmla="*/ 118 h 474"/>
              <a:gd name="T68" fmla="*/ 266 w 340"/>
              <a:gd name="T69" fmla="*/ 102 h 474"/>
              <a:gd name="T70" fmla="*/ 53 w 340"/>
              <a:gd name="T71" fmla="*/ 102 h 474"/>
              <a:gd name="T72" fmla="*/ 37 w 340"/>
              <a:gd name="T73" fmla="*/ 123 h 474"/>
              <a:gd name="T74" fmla="*/ 37 w 340"/>
              <a:gd name="T75" fmla="*/ 223 h 474"/>
              <a:gd name="T76" fmla="*/ 20 w 340"/>
              <a:gd name="T77" fmla="*/ 239 h 474"/>
              <a:gd name="T78" fmla="*/ 3 w 340"/>
              <a:gd name="T79" fmla="*/ 22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0" h="474">
                <a:moveTo>
                  <a:pt x="337" y="252"/>
                </a:moveTo>
                <a:lnTo>
                  <a:pt x="337" y="369"/>
                </a:lnTo>
                <a:cubicBezTo>
                  <a:pt x="337" y="387"/>
                  <a:pt x="322" y="402"/>
                  <a:pt x="303" y="402"/>
                </a:cubicBezTo>
                <a:lnTo>
                  <a:pt x="73" y="402"/>
                </a:lnTo>
                <a:cubicBezTo>
                  <a:pt x="66" y="402"/>
                  <a:pt x="62" y="411"/>
                  <a:pt x="67" y="416"/>
                </a:cubicBezTo>
                <a:lnTo>
                  <a:pt x="95" y="444"/>
                </a:lnTo>
                <a:cubicBezTo>
                  <a:pt x="102" y="451"/>
                  <a:pt x="102" y="461"/>
                  <a:pt x="95" y="468"/>
                </a:cubicBezTo>
                <a:cubicBezTo>
                  <a:pt x="89" y="474"/>
                  <a:pt x="78" y="474"/>
                  <a:pt x="72" y="468"/>
                </a:cubicBezTo>
                <a:cubicBezTo>
                  <a:pt x="49" y="445"/>
                  <a:pt x="32" y="428"/>
                  <a:pt x="13" y="409"/>
                </a:cubicBezTo>
                <a:cubicBezTo>
                  <a:pt x="0" y="396"/>
                  <a:pt x="0" y="375"/>
                  <a:pt x="13" y="362"/>
                </a:cubicBezTo>
                <a:lnTo>
                  <a:pt x="72" y="303"/>
                </a:lnTo>
                <a:cubicBezTo>
                  <a:pt x="78" y="296"/>
                  <a:pt x="89" y="296"/>
                  <a:pt x="95" y="303"/>
                </a:cubicBezTo>
                <a:cubicBezTo>
                  <a:pt x="102" y="309"/>
                  <a:pt x="102" y="320"/>
                  <a:pt x="95" y="326"/>
                </a:cubicBezTo>
                <a:lnTo>
                  <a:pt x="67" y="354"/>
                </a:lnTo>
                <a:cubicBezTo>
                  <a:pt x="62" y="360"/>
                  <a:pt x="66" y="369"/>
                  <a:pt x="73" y="369"/>
                </a:cubicBezTo>
                <a:lnTo>
                  <a:pt x="287" y="369"/>
                </a:lnTo>
                <a:cubicBezTo>
                  <a:pt x="296" y="369"/>
                  <a:pt x="303" y="361"/>
                  <a:pt x="303" y="352"/>
                </a:cubicBezTo>
                <a:lnTo>
                  <a:pt x="303" y="252"/>
                </a:lnTo>
                <a:cubicBezTo>
                  <a:pt x="303" y="243"/>
                  <a:pt x="311" y="235"/>
                  <a:pt x="320" y="235"/>
                </a:cubicBezTo>
                <a:cubicBezTo>
                  <a:pt x="329" y="235"/>
                  <a:pt x="337" y="243"/>
                  <a:pt x="337" y="252"/>
                </a:cubicBezTo>
                <a:close/>
                <a:moveTo>
                  <a:pt x="3" y="223"/>
                </a:moveTo>
                <a:lnTo>
                  <a:pt x="3" y="106"/>
                </a:lnTo>
                <a:cubicBezTo>
                  <a:pt x="3" y="88"/>
                  <a:pt x="18" y="69"/>
                  <a:pt x="37" y="69"/>
                </a:cubicBezTo>
                <a:lnTo>
                  <a:pt x="266" y="69"/>
                </a:lnTo>
                <a:cubicBezTo>
                  <a:pt x="274" y="69"/>
                  <a:pt x="278" y="62"/>
                  <a:pt x="272" y="56"/>
                </a:cubicBezTo>
                <a:lnTo>
                  <a:pt x="244" y="30"/>
                </a:lnTo>
                <a:cubicBezTo>
                  <a:pt x="238" y="24"/>
                  <a:pt x="238" y="13"/>
                  <a:pt x="244" y="7"/>
                </a:cubicBezTo>
                <a:cubicBezTo>
                  <a:pt x="251" y="0"/>
                  <a:pt x="261" y="0"/>
                  <a:pt x="268" y="7"/>
                </a:cubicBezTo>
                <a:cubicBezTo>
                  <a:pt x="277" y="16"/>
                  <a:pt x="318" y="57"/>
                  <a:pt x="327" y="66"/>
                </a:cubicBezTo>
                <a:cubicBezTo>
                  <a:pt x="340" y="79"/>
                  <a:pt x="340" y="100"/>
                  <a:pt x="327" y="113"/>
                </a:cubicBezTo>
                <a:lnTo>
                  <a:pt x="268" y="172"/>
                </a:lnTo>
                <a:cubicBezTo>
                  <a:pt x="261" y="178"/>
                  <a:pt x="251" y="178"/>
                  <a:pt x="244" y="171"/>
                </a:cubicBezTo>
                <a:cubicBezTo>
                  <a:pt x="238" y="165"/>
                  <a:pt x="238" y="154"/>
                  <a:pt x="244" y="147"/>
                </a:cubicBezTo>
                <a:lnTo>
                  <a:pt x="272" y="118"/>
                </a:lnTo>
                <a:cubicBezTo>
                  <a:pt x="278" y="113"/>
                  <a:pt x="274" y="102"/>
                  <a:pt x="266" y="102"/>
                </a:cubicBezTo>
                <a:lnTo>
                  <a:pt x="53" y="102"/>
                </a:lnTo>
                <a:cubicBezTo>
                  <a:pt x="44" y="102"/>
                  <a:pt x="37" y="114"/>
                  <a:pt x="37" y="123"/>
                </a:cubicBezTo>
                <a:lnTo>
                  <a:pt x="37" y="223"/>
                </a:lnTo>
                <a:cubicBezTo>
                  <a:pt x="37" y="232"/>
                  <a:pt x="29" y="239"/>
                  <a:pt x="20" y="239"/>
                </a:cubicBezTo>
                <a:cubicBezTo>
                  <a:pt x="11" y="239"/>
                  <a:pt x="3" y="232"/>
                  <a:pt x="3" y="2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4F8DB2B4-DDE7-420E-A568-2A00FD2460E6}"/>
              </a:ext>
            </a:extLst>
          </p:cNvPr>
          <p:cNvSpPr>
            <a:spLocks noChangeAspect="1" noEditPoints="1"/>
          </p:cNvSpPr>
          <p:nvPr/>
        </p:nvSpPr>
        <p:spPr bwMode="auto">
          <a:xfrm>
            <a:off x="10766426" y="4560888"/>
            <a:ext cx="255588" cy="360363"/>
          </a:xfrm>
          <a:custGeom>
            <a:avLst/>
            <a:gdLst>
              <a:gd name="T0" fmla="*/ 153 w 340"/>
              <a:gd name="T1" fmla="*/ 189 h 474"/>
              <a:gd name="T2" fmla="*/ 153 w 340"/>
              <a:gd name="T3" fmla="*/ 289 h 474"/>
              <a:gd name="T4" fmla="*/ 170 w 340"/>
              <a:gd name="T5" fmla="*/ 305 h 474"/>
              <a:gd name="T6" fmla="*/ 187 w 340"/>
              <a:gd name="T7" fmla="*/ 289 h 474"/>
              <a:gd name="T8" fmla="*/ 187 w 340"/>
              <a:gd name="T9" fmla="*/ 189 h 474"/>
              <a:gd name="T10" fmla="*/ 170 w 340"/>
              <a:gd name="T11" fmla="*/ 172 h 474"/>
              <a:gd name="T12" fmla="*/ 153 w 340"/>
              <a:gd name="T13" fmla="*/ 189 h 474"/>
              <a:gd name="T14" fmla="*/ 320 w 340"/>
              <a:gd name="T15" fmla="*/ 235 h 474"/>
              <a:gd name="T16" fmla="*/ 303 w 340"/>
              <a:gd name="T17" fmla="*/ 251 h 474"/>
              <a:gd name="T18" fmla="*/ 303 w 340"/>
              <a:gd name="T19" fmla="*/ 351 h 474"/>
              <a:gd name="T20" fmla="*/ 287 w 340"/>
              <a:gd name="T21" fmla="*/ 368 h 474"/>
              <a:gd name="T22" fmla="*/ 73 w 340"/>
              <a:gd name="T23" fmla="*/ 368 h 474"/>
              <a:gd name="T24" fmla="*/ 67 w 340"/>
              <a:gd name="T25" fmla="*/ 354 h 474"/>
              <a:gd name="T26" fmla="*/ 95 w 340"/>
              <a:gd name="T27" fmla="*/ 326 h 474"/>
              <a:gd name="T28" fmla="*/ 95 w 340"/>
              <a:gd name="T29" fmla="*/ 302 h 474"/>
              <a:gd name="T30" fmla="*/ 72 w 340"/>
              <a:gd name="T31" fmla="*/ 302 h 474"/>
              <a:gd name="T32" fmla="*/ 13 w 340"/>
              <a:gd name="T33" fmla="*/ 361 h 474"/>
              <a:gd name="T34" fmla="*/ 13 w 340"/>
              <a:gd name="T35" fmla="*/ 408 h 474"/>
              <a:gd name="T36" fmla="*/ 72 w 340"/>
              <a:gd name="T37" fmla="*/ 467 h 474"/>
              <a:gd name="T38" fmla="*/ 95 w 340"/>
              <a:gd name="T39" fmla="*/ 467 h 474"/>
              <a:gd name="T40" fmla="*/ 95 w 340"/>
              <a:gd name="T41" fmla="*/ 444 h 474"/>
              <a:gd name="T42" fmla="*/ 67 w 340"/>
              <a:gd name="T43" fmla="*/ 416 h 474"/>
              <a:gd name="T44" fmla="*/ 73 w 340"/>
              <a:gd name="T45" fmla="*/ 401 h 474"/>
              <a:gd name="T46" fmla="*/ 303 w 340"/>
              <a:gd name="T47" fmla="*/ 401 h 474"/>
              <a:gd name="T48" fmla="*/ 337 w 340"/>
              <a:gd name="T49" fmla="*/ 368 h 474"/>
              <a:gd name="T50" fmla="*/ 337 w 340"/>
              <a:gd name="T51" fmla="*/ 251 h 474"/>
              <a:gd name="T52" fmla="*/ 320 w 340"/>
              <a:gd name="T53" fmla="*/ 235 h 474"/>
              <a:gd name="T54" fmla="*/ 20 w 340"/>
              <a:gd name="T55" fmla="*/ 239 h 474"/>
              <a:gd name="T56" fmla="*/ 37 w 340"/>
              <a:gd name="T57" fmla="*/ 222 h 474"/>
              <a:gd name="T58" fmla="*/ 37 w 340"/>
              <a:gd name="T59" fmla="*/ 122 h 474"/>
              <a:gd name="T60" fmla="*/ 53 w 340"/>
              <a:gd name="T61" fmla="*/ 101 h 474"/>
              <a:gd name="T62" fmla="*/ 266 w 340"/>
              <a:gd name="T63" fmla="*/ 101 h 474"/>
              <a:gd name="T64" fmla="*/ 272 w 340"/>
              <a:gd name="T65" fmla="*/ 118 h 474"/>
              <a:gd name="T66" fmla="*/ 244 w 340"/>
              <a:gd name="T67" fmla="*/ 147 h 474"/>
              <a:gd name="T68" fmla="*/ 244 w 340"/>
              <a:gd name="T69" fmla="*/ 171 h 474"/>
              <a:gd name="T70" fmla="*/ 268 w 340"/>
              <a:gd name="T71" fmla="*/ 171 h 474"/>
              <a:gd name="T72" fmla="*/ 327 w 340"/>
              <a:gd name="T73" fmla="*/ 112 h 474"/>
              <a:gd name="T74" fmla="*/ 327 w 340"/>
              <a:gd name="T75" fmla="*/ 65 h 474"/>
              <a:gd name="T76" fmla="*/ 268 w 340"/>
              <a:gd name="T77" fmla="*/ 6 h 474"/>
              <a:gd name="T78" fmla="*/ 244 w 340"/>
              <a:gd name="T79" fmla="*/ 6 h 474"/>
              <a:gd name="T80" fmla="*/ 244 w 340"/>
              <a:gd name="T81" fmla="*/ 30 h 474"/>
              <a:gd name="T82" fmla="*/ 272 w 340"/>
              <a:gd name="T83" fmla="*/ 56 h 474"/>
              <a:gd name="T84" fmla="*/ 266 w 340"/>
              <a:gd name="T85" fmla="*/ 68 h 474"/>
              <a:gd name="T86" fmla="*/ 37 w 340"/>
              <a:gd name="T87" fmla="*/ 68 h 474"/>
              <a:gd name="T88" fmla="*/ 3 w 340"/>
              <a:gd name="T89" fmla="*/ 105 h 474"/>
              <a:gd name="T90" fmla="*/ 3 w 340"/>
              <a:gd name="T91" fmla="*/ 222 h 474"/>
              <a:gd name="T92" fmla="*/ 20 w 340"/>
              <a:gd name="T93" fmla="*/ 2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0" h="474">
                <a:moveTo>
                  <a:pt x="153" y="189"/>
                </a:moveTo>
                <a:lnTo>
                  <a:pt x="153" y="289"/>
                </a:lnTo>
                <a:cubicBezTo>
                  <a:pt x="153" y="298"/>
                  <a:pt x="161" y="305"/>
                  <a:pt x="170" y="305"/>
                </a:cubicBezTo>
                <a:cubicBezTo>
                  <a:pt x="179" y="305"/>
                  <a:pt x="187" y="298"/>
                  <a:pt x="187" y="289"/>
                </a:cubicBezTo>
                <a:lnTo>
                  <a:pt x="187" y="189"/>
                </a:lnTo>
                <a:cubicBezTo>
                  <a:pt x="187" y="180"/>
                  <a:pt x="179" y="172"/>
                  <a:pt x="170" y="172"/>
                </a:cubicBezTo>
                <a:cubicBezTo>
                  <a:pt x="161" y="172"/>
                  <a:pt x="153" y="180"/>
                  <a:pt x="153" y="189"/>
                </a:cubicBezTo>
                <a:close/>
                <a:moveTo>
                  <a:pt x="320" y="235"/>
                </a:moveTo>
                <a:cubicBezTo>
                  <a:pt x="311" y="235"/>
                  <a:pt x="303" y="242"/>
                  <a:pt x="303" y="251"/>
                </a:cubicBezTo>
                <a:lnTo>
                  <a:pt x="303" y="351"/>
                </a:lnTo>
                <a:cubicBezTo>
                  <a:pt x="303" y="361"/>
                  <a:pt x="296" y="368"/>
                  <a:pt x="287" y="368"/>
                </a:cubicBezTo>
                <a:lnTo>
                  <a:pt x="73" y="368"/>
                </a:lnTo>
                <a:cubicBezTo>
                  <a:pt x="66" y="368"/>
                  <a:pt x="62" y="359"/>
                  <a:pt x="67" y="354"/>
                </a:cubicBezTo>
                <a:lnTo>
                  <a:pt x="95" y="326"/>
                </a:lnTo>
                <a:cubicBezTo>
                  <a:pt x="102" y="319"/>
                  <a:pt x="102" y="309"/>
                  <a:pt x="95" y="302"/>
                </a:cubicBezTo>
                <a:cubicBezTo>
                  <a:pt x="89" y="296"/>
                  <a:pt x="78" y="296"/>
                  <a:pt x="72" y="302"/>
                </a:cubicBezTo>
                <a:lnTo>
                  <a:pt x="13" y="361"/>
                </a:lnTo>
                <a:cubicBezTo>
                  <a:pt x="0" y="374"/>
                  <a:pt x="0" y="395"/>
                  <a:pt x="13" y="408"/>
                </a:cubicBezTo>
                <a:cubicBezTo>
                  <a:pt x="32" y="427"/>
                  <a:pt x="49" y="444"/>
                  <a:pt x="72" y="467"/>
                </a:cubicBezTo>
                <a:cubicBezTo>
                  <a:pt x="78" y="474"/>
                  <a:pt x="89" y="474"/>
                  <a:pt x="95" y="467"/>
                </a:cubicBezTo>
                <a:cubicBezTo>
                  <a:pt x="102" y="461"/>
                  <a:pt x="102" y="450"/>
                  <a:pt x="95" y="444"/>
                </a:cubicBezTo>
                <a:lnTo>
                  <a:pt x="67" y="416"/>
                </a:lnTo>
                <a:cubicBezTo>
                  <a:pt x="62" y="410"/>
                  <a:pt x="66" y="401"/>
                  <a:pt x="73" y="401"/>
                </a:cubicBezTo>
                <a:lnTo>
                  <a:pt x="303" y="401"/>
                </a:lnTo>
                <a:cubicBezTo>
                  <a:pt x="322" y="401"/>
                  <a:pt x="337" y="386"/>
                  <a:pt x="337" y="368"/>
                </a:cubicBezTo>
                <a:lnTo>
                  <a:pt x="337" y="251"/>
                </a:lnTo>
                <a:cubicBezTo>
                  <a:pt x="337" y="242"/>
                  <a:pt x="329" y="235"/>
                  <a:pt x="320" y="235"/>
                </a:cubicBezTo>
                <a:close/>
                <a:moveTo>
                  <a:pt x="20" y="239"/>
                </a:moveTo>
                <a:cubicBezTo>
                  <a:pt x="29" y="239"/>
                  <a:pt x="37" y="231"/>
                  <a:pt x="37" y="222"/>
                </a:cubicBezTo>
                <a:lnTo>
                  <a:pt x="37" y="122"/>
                </a:lnTo>
                <a:cubicBezTo>
                  <a:pt x="37" y="113"/>
                  <a:pt x="44" y="101"/>
                  <a:pt x="53" y="101"/>
                </a:cubicBezTo>
                <a:lnTo>
                  <a:pt x="266" y="101"/>
                </a:lnTo>
                <a:cubicBezTo>
                  <a:pt x="274" y="101"/>
                  <a:pt x="278" y="112"/>
                  <a:pt x="272" y="118"/>
                </a:cubicBezTo>
                <a:lnTo>
                  <a:pt x="244" y="147"/>
                </a:lnTo>
                <a:cubicBezTo>
                  <a:pt x="238" y="153"/>
                  <a:pt x="238" y="164"/>
                  <a:pt x="244" y="171"/>
                </a:cubicBezTo>
                <a:cubicBezTo>
                  <a:pt x="251" y="177"/>
                  <a:pt x="261" y="177"/>
                  <a:pt x="268" y="171"/>
                </a:cubicBezTo>
                <a:lnTo>
                  <a:pt x="327" y="112"/>
                </a:lnTo>
                <a:cubicBezTo>
                  <a:pt x="340" y="99"/>
                  <a:pt x="340" y="78"/>
                  <a:pt x="327" y="65"/>
                </a:cubicBezTo>
                <a:cubicBezTo>
                  <a:pt x="318" y="56"/>
                  <a:pt x="277" y="15"/>
                  <a:pt x="268" y="6"/>
                </a:cubicBezTo>
                <a:cubicBezTo>
                  <a:pt x="261" y="0"/>
                  <a:pt x="251" y="0"/>
                  <a:pt x="244" y="6"/>
                </a:cubicBezTo>
                <a:cubicBezTo>
                  <a:pt x="238" y="13"/>
                  <a:pt x="238" y="23"/>
                  <a:pt x="244" y="30"/>
                </a:cubicBezTo>
                <a:lnTo>
                  <a:pt x="272" y="56"/>
                </a:lnTo>
                <a:cubicBezTo>
                  <a:pt x="278" y="61"/>
                  <a:pt x="274" y="68"/>
                  <a:pt x="266" y="68"/>
                </a:cubicBezTo>
                <a:lnTo>
                  <a:pt x="37" y="68"/>
                </a:lnTo>
                <a:cubicBezTo>
                  <a:pt x="18" y="68"/>
                  <a:pt x="3" y="87"/>
                  <a:pt x="3" y="105"/>
                </a:cubicBezTo>
                <a:lnTo>
                  <a:pt x="3" y="222"/>
                </a:lnTo>
                <a:cubicBezTo>
                  <a:pt x="3" y="231"/>
                  <a:pt x="11" y="239"/>
                  <a:pt x="20" y="2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7474F89C-4A6B-4D7C-BFB5-D7EF86D34A6A}"/>
              </a:ext>
            </a:extLst>
          </p:cNvPr>
          <p:cNvSpPr>
            <a:spLocks noChangeAspect="1" noEditPoints="1"/>
          </p:cNvSpPr>
          <p:nvPr/>
        </p:nvSpPr>
        <p:spPr bwMode="auto">
          <a:xfrm>
            <a:off x="10266363" y="4549775"/>
            <a:ext cx="250825" cy="371475"/>
          </a:xfrm>
          <a:custGeom>
            <a:avLst/>
            <a:gdLst>
              <a:gd name="T0" fmla="*/ 183 w 333"/>
              <a:gd name="T1" fmla="*/ 183 h 488"/>
              <a:gd name="T2" fmla="*/ 150 w 333"/>
              <a:gd name="T3" fmla="*/ 183 h 488"/>
              <a:gd name="T4" fmla="*/ 150 w 333"/>
              <a:gd name="T5" fmla="*/ 316 h 488"/>
              <a:gd name="T6" fmla="*/ 183 w 333"/>
              <a:gd name="T7" fmla="*/ 316 h 488"/>
              <a:gd name="T8" fmla="*/ 183 w 333"/>
              <a:gd name="T9" fmla="*/ 183 h 488"/>
              <a:gd name="T10" fmla="*/ 333 w 333"/>
              <a:gd name="T11" fmla="*/ 99 h 488"/>
              <a:gd name="T12" fmla="*/ 239 w 333"/>
              <a:gd name="T13" fmla="*/ 0 h 488"/>
              <a:gd name="T14" fmla="*/ 215 w 333"/>
              <a:gd name="T15" fmla="*/ 26 h 488"/>
              <a:gd name="T16" fmla="*/ 269 w 333"/>
              <a:gd name="T17" fmla="*/ 83 h 488"/>
              <a:gd name="T18" fmla="*/ 0 w 333"/>
              <a:gd name="T19" fmla="*/ 83 h 488"/>
              <a:gd name="T20" fmla="*/ 0 w 333"/>
              <a:gd name="T21" fmla="*/ 250 h 488"/>
              <a:gd name="T22" fmla="*/ 33 w 333"/>
              <a:gd name="T23" fmla="*/ 250 h 488"/>
              <a:gd name="T24" fmla="*/ 33 w 333"/>
              <a:gd name="T25" fmla="*/ 116 h 488"/>
              <a:gd name="T26" fmla="*/ 269 w 333"/>
              <a:gd name="T27" fmla="*/ 116 h 488"/>
              <a:gd name="T28" fmla="*/ 215 w 333"/>
              <a:gd name="T29" fmla="*/ 168 h 488"/>
              <a:gd name="T30" fmla="*/ 239 w 333"/>
              <a:gd name="T31" fmla="*/ 190 h 488"/>
              <a:gd name="T32" fmla="*/ 333 w 333"/>
              <a:gd name="T33" fmla="*/ 99 h 488"/>
              <a:gd name="T34" fmla="*/ 94 w 333"/>
              <a:gd name="T35" fmla="*/ 488 h 488"/>
              <a:gd name="T36" fmla="*/ 117 w 333"/>
              <a:gd name="T37" fmla="*/ 468 h 488"/>
              <a:gd name="T38" fmla="*/ 63 w 333"/>
              <a:gd name="T39" fmla="*/ 416 h 488"/>
              <a:gd name="T40" fmla="*/ 333 w 333"/>
              <a:gd name="T41" fmla="*/ 416 h 488"/>
              <a:gd name="T42" fmla="*/ 333 w 333"/>
              <a:gd name="T43" fmla="*/ 250 h 488"/>
              <a:gd name="T44" fmla="*/ 300 w 333"/>
              <a:gd name="T45" fmla="*/ 250 h 488"/>
              <a:gd name="T46" fmla="*/ 300 w 333"/>
              <a:gd name="T47" fmla="*/ 383 h 488"/>
              <a:gd name="T48" fmla="*/ 63 w 333"/>
              <a:gd name="T49" fmla="*/ 383 h 488"/>
              <a:gd name="T50" fmla="*/ 117 w 333"/>
              <a:gd name="T51" fmla="*/ 326 h 488"/>
              <a:gd name="T52" fmla="*/ 94 w 333"/>
              <a:gd name="T53" fmla="*/ 301 h 488"/>
              <a:gd name="T54" fmla="*/ 0 w 333"/>
              <a:gd name="T55" fmla="*/ 394 h 488"/>
              <a:gd name="T56" fmla="*/ 94 w 333"/>
              <a:gd name="T57"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488">
                <a:moveTo>
                  <a:pt x="183" y="183"/>
                </a:moveTo>
                <a:lnTo>
                  <a:pt x="150" y="183"/>
                </a:lnTo>
                <a:lnTo>
                  <a:pt x="150" y="316"/>
                </a:lnTo>
                <a:lnTo>
                  <a:pt x="183" y="316"/>
                </a:lnTo>
                <a:lnTo>
                  <a:pt x="183" y="183"/>
                </a:lnTo>
                <a:close/>
                <a:moveTo>
                  <a:pt x="333" y="99"/>
                </a:moveTo>
                <a:lnTo>
                  <a:pt x="239" y="0"/>
                </a:lnTo>
                <a:lnTo>
                  <a:pt x="215" y="26"/>
                </a:lnTo>
                <a:lnTo>
                  <a:pt x="269" y="83"/>
                </a:lnTo>
                <a:lnTo>
                  <a:pt x="0" y="83"/>
                </a:lnTo>
                <a:lnTo>
                  <a:pt x="0" y="250"/>
                </a:lnTo>
                <a:lnTo>
                  <a:pt x="33" y="250"/>
                </a:lnTo>
                <a:lnTo>
                  <a:pt x="33" y="116"/>
                </a:lnTo>
                <a:lnTo>
                  <a:pt x="269" y="116"/>
                </a:lnTo>
                <a:lnTo>
                  <a:pt x="215" y="168"/>
                </a:lnTo>
                <a:lnTo>
                  <a:pt x="239" y="190"/>
                </a:lnTo>
                <a:lnTo>
                  <a:pt x="333" y="99"/>
                </a:lnTo>
                <a:close/>
                <a:moveTo>
                  <a:pt x="94" y="488"/>
                </a:moveTo>
                <a:lnTo>
                  <a:pt x="117" y="468"/>
                </a:lnTo>
                <a:lnTo>
                  <a:pt x="63" y="416"/>
                </a:lnTo>
                <a:lnTo>
                  <a:pt x="333" y="416"/>
                </a:lnTo>
                <a:lnTo>
                  <a:pt x="333" y="250"/>
                </a:lnTo>
                <a:lnTo>
                  <a:pt x="300" y="250"/>
                </a:lnTo>
                <a:lnTo>
                  <a:pt x="300" y="383"/>
                </a:lnTo>
                <a:lnTo>
                  <a:pt x="63" y="383"/>
                </a:lnTo>
                <a:lnTo>
                  <a:pt x="117" y="326"/>
                </a:lnTo>
                <a:lnTo>
                  <a:pt x="94" y="301"/>
                </a:lnTo>
                <a:lnTo>
                  <a:pt x="0" y="394"/>
                </a:lnTo>
                <a:lnTo>
                  <a:pt x="94" y="4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DDD580CD-440E-426D-A3E5-2AA137A25146}"/>
              </a:ext>
            </a:extLst>
          </p:cNvPr>
          <p:cNvSpPr>
            <a:spLocks noChangeAspect="1"/>
          </p:cNvSpPr>
          <p:nvPr/>
        </p:nvSpPr>
        <p:spPr bwMode="auto">
          <a:xfrm>
            <a:off x="9759951" y="4613275"/>
            <a:ext cx="255588" cy="307975"/>
          </a:xfrm>
          <a:custGeom>
            <a:avLst/>
            <a:gdLst>
              <a:gd name="T0" fmla="*/ 36 w 337"/>
              <a:gd name="T1" fmla="*/ 183 h 406"/>
              <a:gd name="T2" fmla="*/ 286 w 337"/>
              <a:gd name="T3" fmla="*/ 183 h 406"/>
              <a:gd name="T4" fmla="*/ 303 w 337"/>
              <a:gd name="T5" fmla="*/ 200 h 406"/>
              <a:gd name="T6" fmla="*/ 303 w 337"/>
              <a:gd name="T7" fmla="*/ 283 h 406"/>
              <a:gd name="T8" fmla="*/ 286 w 337"/>
              <a:gd name="T9" fmla="*/ 300 h 406"/>
              <a:gd name="T10" fmla="*/ 73 w 337"/>
              <a:gd name="T11" fmla="*/ 300 h 406"/>
              <a:gd name="T12" fmla="*/ 67 w 337"/>
              <a:gd name="T13" fmla="*/ 286 h 406"/>
              <a:gd name="T14" fmla="*/ 95 w 337"/>
              <a:gd name="T15" fmla="*/ 258 h 406"/>
              <a:gd name="T16" fmla="*/ 95 w 337"/>
              <a:gd name="T17" fmla="*/ 234 h 406"/>
              <a:gd name="T18" fmla="*/ 72 w 337"/>
              <a:gd name="T19" fmla="*/ 234 h 406"/>
              <a:gd name="T20" fmla="*/ 13 w 337"/>
              <a:gd name="T21" fmla="*/ 293 h 406"/>
              <a:gd name="T22" fmla="*/ 13 w 337"/>
              <a:gd name="T23" fmla="*/ 340 h 406"/>
              <a:gd name="T24" fmla="*/ 72 w 337"/>
              <a:gd name="T25" fmla="*/ 399 h 406"/>
              <a:gd name="T26" fmla="*/ 95 w 337"/>
              <a:gd name="T27" fmla="*/ 399 h 406"/>
              <a:gd name="T28" fmla="*/ 95 w 337"/>
              <a:gd name="T29" fmla="*/ 376 h 406"/>
              <a:gd name="T30" fmla="*/ 67 w 337"/>
              <a:gd name="T31" fmla="*/ 348 h 406"/>
              <a:gd name="T32" fmla="*/ 73 w 337"/>
              <a:gd name="T33" fmla="*/ 333 h 406"/>
              <a:gd name="T34" fmla="*/ 303 w 337"/>
              <a:gd name="T35" fmla="*/ 333 h 406"/>
              <a:gd name="T36" fmla="*/ 336 w 337"/>
              <a:gd name="T37" fmla="*/ 300 h 406"/>
              <a:gd name="T38" fmla="*/ 336 w 337"/>
              <a:gd name="T39" fmla="*/ 183 h 406"/>
              <a:gd name="T40" fmla="*/ 337 w 337"/>
              <a:gd name="T41" fmla="*/ 183 h 406"/>
              <a:gd name="T42" fmla="*/ 303 w 337"/>
              <a:gd name="T43" fmla="*/ 150 h 406"/>
              <a:gd name="T44" fmla="*/ 53 w 337"/>
              <a:gd name="T45" fmla="*/ 150 h 406"/>
              <a:gd name="T46" fmla="*/ 36 w 337"/>
              <a:gd name="T47" fmla="*/ 133 h 406"/>
              <a:gd name="T48" fmla="*/ 36 w 337"/>
              <a:gd name="T49" fmla="*/ 50 h 406"/>
              <a:gd name="T50" fmla="*/ 53 w 337"/>
              <a:gd name="T51" fmla="*/ 33 h 406"/>
              <a:gd name="T52" fmla="*/ 320 w 337"/>
              <a:gd name="T53" fmla="*/ 33 h 406"/>
              <a:gd name="T54" fmla="*/ 336 w 337"/>
              <a:gd name="T55" fmla="*/ 17 h 406"/>
              <a:gd name="T56" fmla="*/ 320 w 337"/>
              <a:gd name="T57" fmla="*/ 0 h 406"/>
              <a:gd name="T58" fmla="*/ 36 w 337"/>
              <a:gd name="T59" fmla="*/ 0 h 406"/>
              <a:gd name="T60" fmla="*/ 3 w 337"/>
              <a:gd name="T61" fmla="*/ 33 h 406"/>
              <a:gd name="T62" fmla="*/ 3 w 337"/>
              <a:gd name="T63" fmla="*/ 33 h 406"/>
              <a:gd name="T64" fmla="*/ 3 w 337"/>
              <a:gd name="T65" fmla="*/ 150 h 406"/>
              <a:gd name="T66" fmla="*/ 3 w 337"/>
              <a:gd name="T67" fmla="*/ 150 h 406"/>
              <a:gd name="T68" fmla="*/ 36 w 337"/>
              <a:gd name="T69" fmla="*/ 18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7" h="406">
                <a:moveTo>
                  <a:pt x="36" y="183"/>
                </a:moveTo>
                <a:lnTo>
                  <a:pt x="286" y="183"/>
                </a:lnTo>
                <a:cubicBezTo>
                  <a:pt x="295" y="183"/>
                  <a:pt x="303" y="191"/>
                  <a:pt x="303" y="200"/>
                </a:cubicBezTo>
                <a:lnTo>
                  <a:pt x="303" y="283"/>
                </a:lnTo>
                <a:cubicBezTo>
                  <a:pt x="303" y="293"/>
                  <a:pt x="295" y="300"/>
                  <a:pt x="286" y="300"/>
                </a:cubicBezTo>
                <a:lnTo>
                  <a:pt x="73" y="300"/>
                </a:lnTo>
                <a:cubicBezTo>
                  <a:pt x="66" y="300"/>
                  <a:pt x="62" y="291"/>
                  <a:pt x="67" y="286"/>
                </a:cubicBezTo>
                <a:lnTo>
                  <a:pt x="95" y="258"/>
                </a:lnTo>
                <a:cubicBezTo>
                  <a:pt x="102" y="251"/>
                  <a:pt x="102" y="241"/>
                  <a:pt x="95" y="234"/>
                </a:cubicBezTo>
                <a:cubicBezTo>
                  <a:pt x="89" y="228"/>
                  <a:pt x="78" y="228"/>
                  <a:pt x="72" y="234"/>
                </a:cubicBezTo>
                <a:lnTo>
                  <a:pt x="13" y="293"/>
                </a:lnTo>
                <a:cubicBezTo>
                  <a:pt x="0" y="306"/>
                  <a:pt x="0" y="327"/>
                  <a:pt x="13" y="340"/>
                </a:cubicBezTo>
                <a:lnTo>
                  <a:pt x="72" y="399"/>
                </a:lnTo>
                <a:cubicBezTo>
                  <a:pt x="78" y="406"/>
                  <a:pt x="89" y="406"/>
                  <a:pt x="95" y="399"/>
                </a:cubicBezTo>
                <a:cubicBezTo>
                  <a:pt x="102" y="393"/>
                  <a:pt x="102" y="382"/>
                  <a:pt x="95" y="376"/>
                </a:cubicBezTo>
                <a:lnTo>
                  <a:pt x="67" y="348"/>
                </a:lnTo>
                <a:cubicBezTo>
                  <a:pt x="62" y="342"/>
                  <a:pt x="66" y="333"/>
                  <a:pt x="73" y="333"/>
                </a:cubicBezTo>
                <a:lnTo>
                  <a:pt x="303" y="333"/>
                </a:lnTo>
                <a:cubicBezTo>
                  <a:pt x="321" y="333"/>
                  <a:pt x="336" y="318"/>
                  <a:pt x="336" y="300"/>
                </a:cubicBezTo>
                <a:lnTo>
                  <a:pt x="336" y="183"/>
                </a:lnTo>
                <a:lnTo>
                  <a:pt x="337" y="183"/>
                </a:lnTo>
                <a:cubicBezTo>
                  <a:pt x="337" y="165"/>
                  <a:pt x="321" y="150"/>
                  <a:pt x="303" y="150"/>
                </a:cubicBezTo>
                <a:lnTo>
                  <a:pt x="53" y="150"/>
                </a:lnTo>
                <a:cubicBezTo>
                  <a:pt x="44" y="150"/>
                  <a:pt x="36" y="143"/>
                  <a:pt x="36" y="133"/>
                </a:cubicBezTo>
                <a:lnTo>
                  <a:pt x="36" y="50"/>
                </a:lnTo>
                <a:cubicBezTo>
                  <a:pt x="36" y="41"/>
                  <a:pt x="44" y="33"/>
                  <a:pt x="53" y="33"/>
                </a:cubicBezTo>
                <a:lnTo>
                  <a:pt x="320" y="33"/>
                </a:lnTo>
                <a:cubicBezTo>
                  <a:pt x="329" y="33"/>
                  <a:pt x="336" y="26"/>
                  <a:pt x="336" y="17"/>
                </a:cubicBezTo>
                <a:cubicBezTo>
                  <a:pt x="336" y="7"/>
                  <a:pt x="329" y="0"/>
                  <a:pt x="320" y="0"/>
                </a:cubicBezTo>
                <a:lnTo>
                  <a:pt x="36" y="0"/>
                </a:lnTo>
                <a:cubicBezTo>
                  <a:pt x="18" y="0"/>
                  <a:pt x="3" y="17"/>
                  <a:pt x="3" y="33"/>
                </a:cubicBezTo>
                <a:lnTo>
                  <a:pt x="3" y="33"/>
                </a:lnTo>
                <a:lnTo>
                  <a:pt x="3" y="150"/>
                </a:lnTo>
                <a:lnTo>
                  <a:pt x="3" y="150"/>
                </a:lnTo>
                <a:cubicBezTo>
                  <a:pt x="3" y="168"/>
                  <a:pt x="18" y="183"/>
                  <a:pt x="36"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9F215A45-233B-4BC9-954C-DB6C982B1171}"/>
              </a:ext>
            </a:extLst>
          </p:cNvPr>
          <p:cNvSpPr>
            <a:spLocks noChangeAspect="1"/>
          </p:cNvSpPr>
          <p:nvPr/>
        </p:nvSpPr>
        <p:spPr bwMode="auto">
          <a:xfrm>
            <a:off x="9256713" y="4613275"/>
            <a:ext cx="255588" cy="307975"/>
          </a:xfrm>
          <a:custGeom>
            <a:avLst/>
            <a:gdLst>
              <a:gd name="T0" fmla="*/ 3 w 337"/>
              <a:gd name="T1" fmla="*/ 92 h 406"/>
              <a:gd name="T2" fmla="*/ 3 w 337"/>
              <a:gd name="T3" fmla="*/ 92 h 406"/>
              <a:gd name="T4" fmla="*/ 95 w 337"/>
              <a:gd name="T5" fmla="*/ 183 h 406"/>
              <a:gd name="T6" fmla="*/ 245 w 337"/>
              <a:gd name="T7" fmla="*/ 183 h 406"/>
              <a:gd name="T8" fmla="*/ 303 w 337"/>
              <a:gd name="T9" fmla="*/ 242 h 406"/>
              <a:gd name="T10" fmla="*/ 245 w 337"/>
              <a:gd name="T11" fmla="*/ 300 h 406"/>
              <a:gd name="T12" fmla="*/ 73 w 337"/>
              <a:gd name="T13" fmla="*/ 300 h 406"/>
              <a:gd name="T14" fmla="*/ 67 w 337"/>
              <a:gd name="T15" fmla="*/ 286 h 406"/>
              <a:gd name="T16" fmla="*/ 95 w 337"/>
              <a:gd name="T17" fmla="*/ 258 h 406"/>
              <a:gd name="T18" fmla="*/ 95 w 337"/>
              <a:gd name="T19" fmla="*/ 234 h 406"/>
              <a:gd name="T20" fmla="*/ 72 w 337"/>
              <a:gd name="T21" fmla="*/ 234 h 406"/>
              <a:gd name="T22" fmla="*/ 13 w 337"/>
              <a:gd name="T23" fmla="*/ 293 h 406"/>
              <a:gd name="T24" fmla="*/ 13 w 337"/>
              <a:gd name="T25" fmla="*/ 340 h 406"/>
              <a:gd name="T26" fmla="*/ 72 w 337"/>
              <a:gd name="T27" fmla="*/ 399 h 406"/>
              <a:gd name="T28" fmla="*/ 95 w 337"/>
              <a:gd name="T29" fmla="*/ 399 h 406"/>
              <a:gd name="T30" fmla="*/ 95 w 337"/>
              <a:gd name="T31" fmla="*/ 376 h 406"/>
              <a:gd name="T32" fmla="*/ 67 w 337"/>
              <a:gd name="T33" fmla="*/ 348 h 406"/>
              <a:gd name="T34" fmla="*/ 73 w 337"/>
              <a:gd name="T35" fmla="*/ 333 h 406"/>
              <a:gd name="T36" fmla="*/ 245 w 337"/>
              <a:gd name="T37" fmla="*/ 333 h 406"/>
              <a:gd name="T38" fmla="*/ 337 w 337"/>
              <a:gd name="T39" fmla="*/ 242 h 406"/>
              <a:gd name="T40" fmla="*/ 245 w 337"/>
              <a:gd name="T41" fmla="*/ 150 h 406"/>
              <a:gd name="T42" fmla="*/ 95 w 337"/>
              <a:gd name="T43" fmla="*/ 150 h 406"/>
              <a:gd name="T44" fmla="*/ 37 w 337"/>
              <a:gd name="T45" fmla="*/ 92 h 406"/>
              <a:gd name="T46" fmla="*/ 95 w 337"/>
              <a:gd name="T47" fmla="*/ 33 h 406"/>
              <a:gd name="T48" fmla="*/ 320 w 337"/>
              <a:gd name="T49" fmla="*/ 33 h 406"/>
              <a:gd name="T50" fmla="*/ 337 w 337"/>
              <a:gd name="T51" fmla="*/ 17 h 406"/>
              <a:gd name="T52" fmla="*/ 320 w 337"/>
              <a:gd name="T53" fmla="*/ 0 h 406"/>
              <a:gd name="T54" fmla="*/ 95 w 337"/>
              <a:gd name="T55" fmla="*/ 0 h 406"/>
              <a:gd name="T56" fmla="*/ 3 w 337"/>
              <a:gd name="T57" fmla="*/ 9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7" h="406">
                <a:moveTo>
                  <a:pt x="3" y="92"/>
                </a:moveTo>
                <a:lnTo>
                  <a:pt x="3" y="92"/>
                </a:lnTo>
                <a:cubicBezTo>
                  <a:pt x="3" y="142"/>
                  <a:pt x="44" y="183"/>
                  <a:pt x="95" y="183"/>
                </a:cubicBezTo>
                <a:lnTo>
                  <a:pt x="245" y="183"/>
                </a:lnTo>
                <a:cubicBezTo>
                  <a:pt x="277" y="183"/>
                  <a:pt x="303" y="209"/>
                  <a:pt x="303" y="242"/>
                </a:cubicBezTo>
                <a:cubicBezTo>
                  <a:pt x="303" y="274"/>
                  <a:pt x="277" y="300"/>
                  <a:pt x="245" y="300"/>
                </a:cubicBezTo>
                <a:lnTo>
                  <a:pt x="73" y="300"/>
                </a:lnTo>
                <a:cubicBezTo>
                  <a:pt x="66" y="300"/>
                  <a:pt x="62" y="291"/>
                  <a:pt x="67" y="286"/>
                </a:cubicBezTo>
                <a:lnTo>
                  <a:pt x="95" y="258"/>
                </a:lnTo>
                <a:cubicBezTo>
                  <a:pt x="102" y="251"/>
                  <a:pt x="102" y="241"/>
                  <a:pt x="95" y="234"/>
                </a:cubicBezTo>
                <a:cubicBezTo>
                  <a:pt x="89" y="228"/>
                  <a:pt x="78" y="228"/>
                  <a:pt x="72" y="234"/>
                </a:cubicBezTo>
                <a:lnTo>
                  <a:pt x="13" y="293"/>
                </a:lnTo>
                <a:cubicBezTo>
                  <a:pt x="0" y="306"/>
                  <a:pt x="0" y="327"/>
                  <a:pt x="13" y="340"/>
                </a:cubicBezTo>
                <a:lnTo>
                  <a:pt x="72" y="399"/>
                </a:lnTo>
                <a:cubicBezTo>
                  <a:pt x="78" y="406"/>
                  <a:pt x="89" y="406"/>
                  <a:pt x="95" y="399"/>
                </a:cubicBezTo>
                <a:cubicBezTo>
                  <a:pt x="102" y="393"/>
                  <a:pt x="102" y="382"/>
                  <a:pt x="95" y="376"/>
                </a:cubicBezTo>
                <a:lnTo>
                  <a:pt x="67" y="348"/>
                </a:lnTo>
                <a:cubicBezTo>
                  <a:pt x="62" y="342"/>
                  <a:pt x="66" y="333"/>
                  <a:pt x="73" y="333"/>
                </a:cubicBezTo>
                <a:lnTo>
                  <a:pt x="245" y="333"/>
                </a:lnTo>
                <a:cubicBezTo>
                  <a:pt x="296" y="333"/>
                  <a:pt x="337" y="292"/>
                  <a:pt x="337" y="242"/>
                </a:cubicBezTo>
                <a:cubicBezTo>
                  <a:pt x="337" y="191"/>
                  <a:pt x="296" y="150"/>
                  <a:pt x="245" y="150"/>
                </a:cubicBezTo>
                <a:lnTo>
                  <a:pt x="95" y="150"/>
                </a:lnTo>
                <a:cubicBezTo>
                  <a:pt x="63" y="150"/>
                  <a:pt x="37" y="124"/>
                  <a:pt x="37" y="92"/>
                </a:cubicBezTo>
                <a:cubicBezTo>
                  <a:pt x="37" y="59"/>
                  <a:pt x="63" y="33"/>
                  <a:pt x="95" y="33"/>
                </a:cubicBezTo>
                <a:lnTo>
                  <a:pt x="320" y="33"/>
                </a:lnTo>
                <a:cubicBezTo>
                  <a:pt x="329" y="33"/>
                  <a:pt x="337" y="26"/>
                  <a:pt x="337" y="17"/>
                </a:cubicBezTo>
                <a:cubicBezTo>
                  <a:pt x="337" y="7"/>
                  <a:pt x="329" y="0"/>
                  <a:pt x="320" y="0"/>
                </a:cubicBezTo>
                <a:lnTo>
                  <a:pt x="95" y="0"/>
                </a:lnTo>
                <a:cubicBezTo>
                  <a:pt x="44" y="0"/>
                  <a:pt x="3" y="41"/>
                  <a:pt x="3" y="9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303E4B27-8734-468D-9546-B7987F0C68EE}"/>
              </a:ext>
            </a:extLst>
          </p:cNvPr>
          <p:cNvSpPr>
            <a:spLocks noChangeAspect="1"/>
          </p:cNvSpPr>
          <p:nvPr/>
        </p:nvSpPr>
        <p:spPr bwMode="auto">
          <a:xfrm>
            <a:off x="8755063" y="4560888"/>
            <a:ext cx="255588" cy="363538"/>
          </a:xfrm>
          <a:custGeom>
            <a:avLst/>
            <a:gdLst>
              <a:gd name="T0" fmla="*/ 37 w 340"/>
              <a:gd name="T1" fmla="*/ 251 h 478"/>
              <a:gd name="T2" fmla="*/ 287 w 340"/>
              <a:gd name="T3" fmla="*/ 251 h 478"/>
              <a:gd name="T4" fmla="*/ 304 w 340"/>
              <a:gd name="T5" fmla="*/ 272 h 478"/>
              <a:gd name="T6" fmla="*/ 304 w 340"/>
              <a:gd name="T7" fmla="*/ 355 h 478"/>
              <a:gd name="T8" fmla="*/ 287 w 340"/>
              <a:gd name="T9" fmla="*/ 368 h 478"/>
              <a:gd name="T10" fmla="*/ 74 w 340"/>
              <a:gd name="T11" fmla="*/ 368 h 478"/>
              <a:gd name="T12" fmla="*/ 68 w 340"/>
              <a:gd name="T13" fmla="*/ 356 h 478"/>
              <a:gd name="T14" fmla="*/ 96 w 340"/>
              <a:gd name="T15" fmla="*/ 329 h 478"/>
              <a:gd name="T16" fmla="*/ 96 w 340"/>
              <a:gd name="T17" fmla="*/ 306 h 478"/>
              <a:gd name="T18" fmla="*/ 72 w 340"/>
              <a:gd name="T19" fmla="*/ 306 h 478"/>
              <a:gd name="T20" fmla="*/ 13 w 340"/>
              <a:gd name="T21" fmla="*/ 365 h 478"/>
              <a:gd name="T22" fmla="*/ 13 w 340"/>
              <a:gd name="T23" fmla="*/ 412 h 478"/>
              <a:gd name="T24" fmla="*/ 72 w 340"/>
              <a:gd name="T25" fmla="*/ 471 h 478"/>
              <a:gd name="T26" fmla="*/ 96 w 340"/>
              <a:gd name="T27" fmla="*/ 471 h 478"/>
              <a:gd name="T28" fmla="*/ 96 w 340"/>
              <a:gd name="T29" fmla="*/ 448 h 478"/>
              <a:gd name="T30" fmla="*/ 68 w 340"/>
              <a:gd name="T31" fmla="*/ 418 h 478"/>
              <a:gd name="T32" fmla="*/ 74 w 340"/>
              <a:gd name="T33" fmla="*/ 401 h 478"/>
              <a:gd name="T34" fmla="*/ 304 w 340"/>
              <a:gd name="T35" fmla="*/ 401 h 478"/>
              <a:gd name="T36" fmla="*/ 337 w 340"/>
              <a:gd name="T37" fmla="*/ 372 h 478"/>
              <a:gd name="T38" fmla="*/ 337 w 340"/>
              <a:gd name="T39" fmla="*/ 255 h 478"/>
              <a:gd name="T40" fmla="*/ 304 w 340"/>
              <a:gd name="T41" fmla="*/ 218 h 478"/>
              <a:gd name="T42" fmla="*/ 54 w 340"/>
              <a:gd name="T43" fmla="*/ 218 h 478"/>
              <a:gd name="T44" fmla="*/ 37 w 340"/>
              <a:gd name="T45" fmla="*/ 205 h 478"/>
              <a:gd name="T46" fmla="*/ 37 w 340"/>
              <a:gd name="T47" fmla="*/ 122 h 478"/>
              <a:gd name="T48" fmla="*/ 54 w 340"/>
              <a:gd name="T49" fmla="*/ 101 h 478"/>
              <a:gd name="T50" fmla="*/ 267 w 340"/>
              <a:gd name="T51" fmla="*/ 101 h 478"/>
              <a:gd name="T52" fmla="*/ 273 w 340"/>
              <a:gd name="T53" fmla="*/ 118 h 478"/>
              <a:gd name="T54" fmla="*/ 245 w 340"/>
              <a:gd name="T55" fmla="*/ 147 h 478"/>
              <a:gd name="T56" fmla="*/ 245 w 340"/>
              <a:gd name="T57" fmla="*/ 171 h 478"/>
              <a:gd name="T58" fmla="*/ 268 w 340"/>
              <a:gd name="T59" fmla="*/ 171 h 478"/>
              <a:gd name="T60" fmla="*/ 327 w 340"/>
              <a:gd name="T61" fmla="*/ 112 h 478"/>
              <a:gd name="T62" fmla="*/ 327 w 340"/>
              <a:gd name="T63" fmla="*/ 65 h 478"/>
              <a:gd name="T64" fmla="*/ 268 w 340"/>
              <a:gd name="T65" fmla="*/ 6 h 478"/>
              <a:gd name="T66" fmla="*/ 245 w 340"/>
              <a:gd name="T67" fmla="*/ 6 h 478"/>
              <a:gd name="T68" fmla="*/ 245 w 340"/>
              <a:gd name="T69" fmla="*/ 30 h 478"/>
              <a:gd name="T70" fmla="*/ 273 w 340"/>
              <a:gd name="T71" fmla="*/ 56 h 478"/>
              <a:gd name="T72" fmla="*/ 267 w 340"/>
              <a:gd name="T73" fmla="*/ 68 h 478"/>
              <a:gd name="T74" fmla="*/ 37 w 340"/>
              <a:gd name="T75" fmla="*/ 68 h 478"/>
              <a:gd name="T76" fmla="*/ 4 w 340"/>
              <a:gd name="T77" fmla="*/ 105 h 478"/>
              <a:gd name="T78" fmla="*/ 4 w 340"/>
              <a:gd name="T79" fmla="*/ 222 h 478"/>
              <a:gd name="T80" fmla="*/ 37 w 340"/>
              <a:gd name="T81" fmla="*/ 25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0" h="478">
                <a:moveTo>
                  <a:pt x="37" y="251"/>
                </a:moveTo>
                <a:lnTo>
                  <a:pt x="287" y="251"/>
                </a:lnTo>
                <a:cubicBezTo>
                  <a:pt x="296" y="251"/>
                  <a:pt x="304" y="263"/>
                  <a:pt x="304" y="272"/>
                </a:cubicBezTo>
                <a:lnTo>
                  <a:pt x="304" y="355"/>
                </a:lnTo>
                <a:cubicBezTo>
                  <a:pt x="304" y="365"/>
                  <a:pt x="296" y="368"/>
                  <a:pt x="287" y="368"/>
                </a:cubicBezTo>
                <a:lnTo>
                  <a:pt x="74" y="368"/>
                </a:lnTo>
                <a:cubicBezTo>
                  <a:pt x="66" y="368"/>
                  <a:pt x="63" y="361"/>
                  <a:pt x="68" y="356"/>
                </a:cubicBezTo>
                <a:lnTo>
                  <a:pt x="96" y="329"/>
                </a:lnTo>
                <a:cubicBezTo>
                  <a:pt x="102" y="322"/>
                  <a:pt x="102" y="312"/>
                  <a:pt x="96" y="306"/>
                </a:cubicBezTo>
                <a:cubicBezTo>
                  <a:pt x="89" y="299"/>
                  <a:pt x="79" y="299"/>
                  <a:pt x="72" y="306"/>
                </a:cubicBezTo>
                <a:lnTo>
                  <a:pt x="13" y="365"/>
                </a:lnTo>
                <a:cubicBezTo>
                  <a:pt x="0" y="378"/>
                  <a:pt x="0" y="399"/>
                  <a:pt x="13" y="412"/>
                </a:cubicBezTo>
                <a:cubicBezTo>
                  <a:pt x="13" y="412"/>
                  <a:pt x="12" y="411"/>
                  <a:pt x="72" y="471"/>
                </a:cubicBezTo>
                <a:cubicBezTo>
                  <a:pt x="79" y="478"/>
                  <a:pt x="89" y="478"/>
                  <a:pt x="96" y="471"/>
                </a:cubicBezTo>
                <a:cubicBezTo>
                  <a:pt x="102" y="465"/>
                  <a:pt x="102" y="454"/>
                  <a:pt x="96" y="448"/>
                </a:cubicBezTo>
                <a:lnTo>
                  <a:pt x="68" y="418"/>
                </a:lnTo>
                <a:cubicBezTo>
                  <a:pt x="63" y="412"/>
                  <a:pt x="66" y="401"/>
                  <a:pt x="74" y="401"/>
                </a:cubicBezTo>
                <a:lnTo>
                  <a:pt x="304" y="401"/>
                </a:lnTo>
                <a:cubicBezTo>
                  <a:pt x="322" y="401"/>
                  <a:pt x="337" y="390"/>
                  <a:pt x="337" y="372"/>
                </a:cubicBezTo>
                <a:lnTo>
                  <a:pt x="337" y="255"/>
                </a:lnTo>
                <a:cubicBezTo>
                  <a:pt x="337" y="237"/>
                  <a:pt x="322" y="218"/>
                  <a:pt x="304" y="218"/>
                </a:cubicBezTo>
                <a:lnTo>
                  <a:pt x="54" y="218"/>
                </a:lnTo>
                <a:cubicBezTo>
                  <a:pt x="44" y="218"/>
                  <a:pt x="37" y="215"/>
                  <a:pt x="37" y="205"/>
                </a:cubicBezTo>
                <a:lnTo>
                  <a:pt x="37" y="122"/>
                </a:lnTo>
                <a:cubicBezTo>
                  <a:pt x="37" y="113"/>
                  <a:pt x="44" y="101"/>
                  <a:pt x="54" y="101"/>
                </a:cubicBezTo>
                <a:lnTo>
                  <a:pt x="267" y="101"/>
                </a:lnTo>
                <a:cubicBezTo>
                  <a:pt x="274" y="101"/>
                  <a:pt x="278" y="112"/>
                  <a:pt x="273" y="118"/>
                </a:cubicBezTo>
                <a:lnTo>
                  <a:pt x="245" y="147"/>
                </a:lnTo>
                <a:cubicBezTo>
                  <a:pt x="238" y="153"/>
                  <a:pt x="238" y="164"/>
                  <a:pt x="245" y="171"/>
                </a:cubicBezTo>
                <a:cubicBezTo>
                  <a:pt x="251" y="177"/>
                  <a:pt x="262" y="177"/>
                  <a:pt x="268" y="171"/>
                </a:cubicBezTo>
                <a:lnTo>
                  <a:pt x="327" y="112"/>
                </a:lnTo>
                <a:cubicBezTo>
                  <a:pt x="340" y="99"/>
                  <a:pt x="340" y="78"/>
                  <a:pt x="327" y="65"/>
                </a:cubicBezTo>
                <a:cubicBezTo>
                  <a:pt x="327" y="65"/>
                  <a:pt x="328" y="66"/>
                  <a:pt x="268" y="6"/>
                </a:cubicBezTo>
                <a:cubicBezTo>
                  <a:pt x="262" y="0"/>
                  <a:pt x="251" y="0"/>
                  <a:pt x="245" y="6"/>
                </a:cubicBezTo>
                <a:cubicBezTo>
                  <a:pt x="238" y="13"/>
                  <a:pt x="238" y="23"/>
                  <a:pt x="245" y="30"/>
                </a:cubicBezTo>
                <a:lnTo>
                  <a:pt x="273" y="56"/>
                </a:lnTo>
                <a:cubicBezTo>
                  <a:pt x="278" y="61"/>
                  <a:pt x="274" y="68"/>
                  <a:pt x="267" y="68"/>
                </a:cubicBezTo>
                <a:lnTo>
                  <a:pt x="37" y="68"/>
                </a:lnTo>
                <a:cubicBezTo>
                  <a:pt x="18" y="68"/>
                  <a:pt x="4" y="87"/>
                  <a:pt x="4" y="105"/>
                </a:cubicBezTo>
                <a:lnTo>
                  <a:pt x="4" y="222"/>
                </a:lnTo>
                <a:cubicBezTo>
                  <a:pt x="4" y="240"/>
                  <a:pt x="18" y="251"/>
                  <a:pt x="37" y="2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78DEFDCE-23F4-4D0A-BCF7-A5D2FBED77F4}"/>
              </a:ext>
            </a:extLst>
          </p:cNvPr>
          <p:cNvSpPr>
            <a:spLocks noChangeAspect="1"/>
          </p:cNvSpPr>
          <p:nvPr/>
        </p:nvSpPr>
        <p:spPr bwMode="auto">
          <a:xfrm>
            <a:off x="8251826" y="4560888"/>
            <a:ext cx="255588" cy="363538"/>
          </a:xfrm>
          <a:custGeom>
            <a:avLst/>
            <a:gdLst>
              <a:gd name="T0" fmla="*/ 95 w 339"/>
              <a:gd name="T1" fmla="*/ 251 h 478"/>
              <a:gd name="T2" fmla="*/ 245 w 339"/>
              <a:gd name="T3" fmla="*/ 251 h 478"/>
              <a:gd name="T4" fmla="*/ 303 w 339"/>
              <a:gd name="T5" fmla="*/ 312 h 478"/>
              <a:gd name="T6" fmla="*/ 303 w 339"/>
              <a:gd name="T7" fmla="*/ 311 h 478"/>
              <a:gd name="T8" fmla="*/ 245 w 339"/>
              <a:gd name="T9" fmla="*/ 368 h 478"/>
              <a:gd name="T10" fmla="*/ 73 w 339"/>
              <a:gd name="T11" fmla="*/ 368 h 478"/>
              <a:gd name="T12" fmla="*/ 67 w 339"/>
              <a:gd name="T13" fmla="*/ 356 h 478"/>
              <a:gd name="T14" fmla="*/ 95 w 339"/>
              <a:gd name="T15" fmla="*/ 329 h 478"/>
              <a:gd name="T16" fmla="*/ 95 w 339"/>
              <a:gd name="T17" fmla="*/ 306 h 478"/>
              <a:gd name="T18" fmla="*/ 72 w 339"/>
              <a:gd name="T19" fmla="*/ 306 h 478"/>
              <a:gd name="T20" fmla="*/ 13 w 339"/>
              <a:gd name="T21" fmla="*/ 365 h 478"/>
              <a:gd name="T22" fmla="*/ 13 w 339"/>
              <a:gd name="T23" fmla="*/ 412 h 478"/>
              <a:gd name="T24" fmla="*/ 72 w 339"/>
              <a:gd name="T25" fmla="*/ 471 h 478"/>
              <a:gd name="T26" fmla="*/ 95 w 339"/>
              <a:gd name="T27" fmla="*/ 471 h 478"/>
              <a:gd name="T28" fmla="*/ 95 w 339"/>
              <a:gd name="T29" fmla="*/ 448 h 478"/>
              <a:gd name="T30" fmla="*/ 67 w 339"/>
              <a:gd name="T31" fmla="*/ 418 h 478"/>
              <a:gd name="T32" fmla="*/ 73 w 339"/>
              <a:gd name="T33" fmla="*/ 401 h 478"/>
              <a:gd name="T34" fmla="*/ 237 w 339"/>
              <a:gd name="T35" fmla="*/ 401 h 478"/>
              <a:gd name="T36" fmla="*/ 336 w 339"/>
              <a:gd name="T37" fmla="*/ 312 h 478"/>
              <a:gd name="T38" fmla="*/ 336 w 339"/>
              <a:gd name="T39" fmla="*/ 311 h 478"/>
              <a:gd name="T40" fmla="*/ 245 w 339"/>
              <a:gd name="T41" fmla="*/ 218 h 478"/>
              <a:gd name="T42" fmla="*/ 95 w 339"/>
              <a:gd name="T43" fmla="*/ 218 h 478"/>
              <a:gd name="T44" fmla="*/ 36 w 339"/>
              <a:gd name="T45" fmla="*/ 162 h 478"/>
              <a:gd name="T46" fmla="*/ 36 w 339"/>
              <a:gd name="T47" fmla="*/ 161 h 478"/>
              <a:gd name="T48" fmla="*/ 95 w 339"/>
              <a:gd name="T49" fmla="*/ 101 h 478"/>
              <a:gd name="T50" fmla="*/ 266 w 339"/>
              <a:gd name="T51" fmla="*/ 101 h 478"/>
              <a:gd name="T52" fmla="*/ 272 w 339"/>
              <a:gd name="T53" fmla="*/ 118 h 478"/>
              <a:gd name="T54" fmla="*/ 244 w 339"/>
              <a:gd name="T55" fmla="*/ 147 h 478"/>
              <a:gd name="T56" fmla="*/ 244 w 339"/>
              <a:gd name="T57" fmla="*/ 171 h 478"/>
              <a:gd name="T58" fmla="*/ 268 w 339"/>
              <a:gd name="T59" fmla="*/ 171 h 478"/>
              <a:gd name="T60" fmla="*/ 326 w 339"/>
              <a:gd name="T61" fmla="*/ 112 h 478"/>
              <a:gd name="T62" fmla="*/ 326 w 339"/>
              <a:gd name="T63" fmla="*/ 65 h 478"/>
              <a:gd name="T64" fmla="*/ 268 w 339"/>
              <a:gd name="T65" fmla="*/ 6 h 478"/>
              <a:gd name="T66" fmla="*/ 244 w 339"/>
              <a:gd name="T67" fmla="*/ 6 h 478"/>
              <a:gd name="T68" fmla="*/ 244 w 339"/>
              <a:gd name="T69" fmla="*/ 30 h 478"/>
              <a:gd name="T70" fmla="*/ 272 w 339"/>
              <a:gd name="T71" fmla="*/ 56 h 478"/>
              <a:gd name="T72" fmla="*/ 266 w 339"/>
              <a:gd name="T73" fmla="*/ 68 h 478"/>
              <a:gd name="T74" fmla="*/ 95 w 339"/>
              <a:gd name="T75" fmla="*/ 68 h 478"/>
              <a:gd name="T76" fmla="*/ 3 w 339"/>
              <a:gd name="T77" fmla="*/ 162 h 478"/>
              <a:gd name="T78" fmla="*/ 3 w 339"/>
              <a:gd name="T79" fmla="*/ 161 h 478"/>
              <a:gd name="T80" fmla="*/ 95 w 339"/>
              <a:gd name="T81" fmla="*/ 25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9" h="478">
                <a:moveTo>
                  <a:pt x="95" y="251"/>
                </a:moveTo>
                <a:lnTo>
                  <a:pt x="245" y="251"/>
                </a:lnTo>
                <a:cubicBezTo>
                  <a:pt x="277" y="251"/>
                  <a:pt x="303" y="279"/>
                  <a:pt x="303" y="312"/>
                </a:cubicBezTo>
                <a:lnTo>
                  <a:pt x="303" y="311"/>
                </a:lnTo>
                <a:cubicBezTo>
                  <a:pt x="303" y="343"/>
                  <a:pt x="277" y="368"/>
                  <a:pt x="245" y="368"/>
                </a:cubicBezTo>
                <a:lnTo>
                  <a:pt x="73" y="368"/>
                </a:lnTo>
                <a:cubicBezTo>
                  <a:pt x="66" y="368"/>
                  <a:pt x="62" y="361"/>
                  <a:pt x="67" y="356"/>
                </a:cubicBezTo>
                <a:lnTo>
                  <a:pt x="95" y="329"/>
                </a:lnTo>
                <a:cubicBezTo>
                  <a:pt x="102" y="322"/>
                  <a:pt x="102" y="312"/>
                  <a:pt x="95" y="306"/>
                </a:cubicBezTo>
                <a:cubicBezTo>
                  <a:pt x="89" y="299"/>
                  <a:pt x="78" y="299"/>
                  <a:pt x="72" y="306"/>
                </a:cubicBezTo>
                <a:lnTo>
                  <a:pt x="13" y="365"/>
                </a:lnTo>
                <a:cubicBezTo>
                  <a:pt x="0" y="378"/>
                  <a:pt x="0" y="399"/>
                  <a:pt x="13" y="412"/>
                </a:cubicBezTo>
                <a:cubicBezTo>
                  <a:pt x="13" y="412"/>
                  <a:pt x="11" y="411"/>
                  <a:pt x="72" y="471"/>
                </a:cubicBezTo>
                <a:cubicBezTo>
                  <a:pt x="78" y="478"/>
                  <a:pt x="89" y="478"/>
                  <a:pt x="95" y="471"/>
                </a:cubicBezTo>
                <a:cubicBezTo>
                  <a:pt x="102" y="465"/>
                  <a:pt x="102" y="454"/>
                  <a:pt x="95" y="448"/>
                </a:cubicBezTo>
                <a:lnTo>
                  <a:pt x="67" y="418"/>
                </a:lnTo>
                <a:cubicBezTo>
                  <a:pt x="62" y="412"/>
                  <a:pt x="66" y="401"/>
                  <a:pt x="73" y="401"/>
                </a:cubicBezTo>
                <a:lnTo>
                  <a:pt x="237" y="401"/>
                </a:lnTo>
                <a:cubicBezTo>
                  <a:pt x="303" y="401"/>
                  <a:pt x="336" y="357"/>
                  <a:pt x="336" y="312"/>
                </a:cubicBezTo>
                <a:lnTo>
                  <a:pt x="336" y="311"/>
                </a:lnTo>
                <a:cubicBezTo>
                  <a:pt x="336" y="260"/>
                  <a:pt x="295" y="218"/>
                  <a:pt x="245" y="218"/>
                </a:cubicBezTo>
                <a:lnTo>
                  <a:pt x="95" y="218"/>
                </a:lnTo>
                <a:cubicBezTo>
                  <a:pt x="62" y="218"/>
                  <a:pt x="36" y="194"/>
                  <a:pt x="36" y="162"/>
                </a:cubicBezTo>
                <a:lnTo>
                  <a:pt x="36" y="161"/>
                </a:lnTo>
                <a:cubicBezTo>
                  <a:pt x="36" y="128"/>
                  <a:pt x="62" y="101"/>
                  <a:pt x="95" y="101"/>
                </a:cubicBezTo>
                <a:lnTo>
                  <a:pt x="266" y="101"/>
                </a:lnTo>
                <a:cubicBezTo>
                  <a:pt x="274" y="101"/>
                  <a:pt x="277" y="112"/>
                  <a:pt x="272" y="118"/>
                </a:cubicBezTo>
                <a:lnTo>
                  <a:pt x="244" y="147"/>
                </a:lnTo>
                <a:cubicBezTo>
                  <a:pt x="237" y="153"/>
                  <a:pt x="237" y="164"/>
                  <a:pt x="244" y="171"/>
                </a:cubicBezTo>
                <a:cubicBezTo>
                  <a:pt x="250" y="177"/>
                  <a:pt x="261" y="177"/>
                  <a:pt x="268" y="171"/>
                </a:cubicBezTo>
                <a:lnTo>
                  <a:pt x="326" y="112"/>
                </a:lnTo>
                <a:cubicBezTo>
                  <a:pt x="339" y="99"/>
                  <a:pt x="339" y="78"/>
                  <a:pt x="326" y="65"/>
                </a:cubicBezTo>
                <a:cubicBezTo>
                  <a:pt x="326" y="65"/>
                  <a:pt x="328" y="66"/>
                  <a:pt x="268" y="6"/>
                </a:cubicBezTo>
                <a:cubicBezTo>
                  <a:pt x="261" y="0"/>
                  <a:pt x="250" y="0"/>
                  <a:pt x="244" y="6"/>
                </a:cubicBezTo>
                <a:cubicBezTo>
                  <a:pt x="237" y="13"/>
                  <a:pt x="237" y="23"/>
                  <a:pt x="244" y="30"/>
                </a:cubicBezTo>
                <a:lnTo>
                  <a:pt x="272" y="56"/>
                </a:lnTo>
                <a:cubicBezTo>
                  <a:pt x="277" y="61"/>
                  <a:pt x="274" y="68"/>
                  <a:pt x="266" y="68"/>
                </a:cubicBezTo>
                <a:lnTo>
                  <a:pt x="95" y="68"/>
                </a:lnTo>
                <a:cubicBezTo>
                  <a:pt x="44" y="68"/>
                  <a:pt x="3" y="111"/>
                  <a:pt x="3" y="162"/>
                </a:cubicBezTo>
                <a:lnTo>
                  <a:pt x="3" y="161"/>
                </a:lnTo>
                <a:cubicBezTo>
                  <a:pt x="3" y="211"/>
                  <a:pt x="44" y="251"/>
                  <a:pt x="95" y="2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33033799-41AA-4593-B155-86B637BDBFAC}"/>
              </a:ext>
            </a:extLst>
          </p:cNvPr>
          <p:cNvSpPr>
            <a:spLocks noChangeAspect="1"/>
          </p:cNvSpPr>
          <p:nvPr/>
        </p:nvSpPr>
        <p:spPr bwMode="auto">
          <a:xfrm>
            <a:off x="7751763" y="4560888"/>
            <a:ext cx="254000" cy="361950"/>
          </a:xfrm>
          <a:custGeom>
            <a:avLst/>
            <a:gdLst>
              <a:gd name="T0" fmla="*/ 265 w 337"/>
              <a:gd name="T1" fmla="*/ 306 h 477"/>
              <a:gd name="T2" fmla="*/ 241 w 337"/>
              <a:gd name="T3" fmla="*/ 306 h 477"/>
              <a:gd name="T4" fmla="*/ 241 w 337"/>
              <a:gd name="T5" fmla="*/ 330 h 477"/>
              <a:gd name="T6" fmla="*/ 269 w 337"/>
              <a:gd name="T7" fmla="*/ 356 h 477"/>
              <a:gd name="T8" fmla="*/ 263 w 337"/>
              <a:gd name="T9" fmla="*/ 368 h 477"/>
              <a:gd name="T10" fmla="*/ 50 w 337"/>
              <a:gd name="T11" fmla="*/ 368 h 477"/>
              <a:gd name="T12" fmla="*/ 34 w 337"/>
              <a:gd name="T13" fmla="*/ 355 h 477"/>
              <a:gd name="T14" fmla="*/ 34 w 337"/>
              <a:gd name="T15" fmla="*/ 122 h 477"/>
              <a:gd name="T16" fmla="*/ 50 w 337"/>
              <a:gd name="T17" fmla="*/ 101 h 477"/>
              <a:gd name="T18" fmla="*/ 263 w 337"/>
              <a:gd name="T19" fmla="*/ 101 h 477"/>
              <a:gd name="T20" fmla="*/ 269 w 337"/>
              <a:gd name="T21" fmla="*/ 118 h 477"/>
              <a:gd name="T22" fmla="*/ 241 w 337"/>
              <a:gd name="T23" fmla="*/ 147 h 477"/>
              <a:gd name="T24" fmla="*/ 241 w 337"/>
              <a:gd name="T25" fmla="*/ 171 h 477"/>
              <a:gd name="T26" fmla="*/ 265 w 337"/>
              <a:gd name="T27" fmla="*/ 171 h 477"/>
              <a:gd name="T28" fmla="*/ 324 w 337"/>
              <a:gd name="T29" fmla="*/ 112 h 477"/>
              <a:gd name="T30" fmla="*/ 324 w 337"/>
              <a:gd name="T31" fmla="*/ 65 h 477"/>
              <a:gd name="T32" fmla="*/ 265 w 337"/>
              <a:gd name="T33" fmla="*/ 6 h 477"/>
              <a:gd name="T34" fmla="*/ 241 w 337"/>
              <a:gd name="T35" fmla="*/ 6 h 477"/>
              <a:gd name="T36" fmla="*/ 241 w 337"/>
              <a:gd name="T37" fmla="*/ 30 h 477"/>
              <a:gd name="T38" fmla="*/ 269 w 337"/>
              <a:gd name="T39" fmla="*/ 56 h 477"/>
              <a:gd name="T40" fmla="*/ 263 w 337"/>
              <a:gd name="T41" fmla="*/ 68 h 477"/>
              <a:gd name="T42" fmla="*/ 34 w 337"/>
              <a:gd name="T43" fmla="*/ 68 h 477"/>
              <a:gd name="T44" fmla="*/ 0 w 337"/>
              <a:gd name="T45" fmla="*/ 105 h 477"/>
              <a:gd name="T46" fmla="*/ 0 w 337"/>
              <a:gd name="T47" fmla="*/ 372 h 477"/>
              <a:gd name="T48" fmla="*/ 34 w 337"/>
              <a:gd name="T49" fmla="*/ 401 h 477"/>
              <a:gd name="T50" fmla="*/ 263 w 337"/>
              <a:gd name="T51" fmla="*/ 401 h 477"/>
              <a:gd name="T52" fmla="*/ 269 w 337"/>
              <a:gd name="T53" fmla="*/ 418 h 477"/>
              <a:gd name="T54" fmla="*/ 241 w 337"/>
              <a:gd name="T55" fmla="*/ 447 h 477"/>
              <a:gd name="T56" fmla="*/ 241 w 337"/>
              <a:gd name="T57" fmla="*/ 471 h 477"/>
              <a:gd name="T58" fmla="*/ 265 w 337"/>
              <a:gd name="T59" fmla="*/ 471 h 477"/>
              <a:gd name="T60" fmla="*/ 324 w 337"/>
              <a:gd name="T61" fmla="*/ 412 h 477"/>
              <a:gd name="T62" fmla="*/ 324 w 337"/>
              <a:gd name="T63" fmla="*/ 365 h 477"/>
              <a:gd name="T64" fmla="*/ 265 w 337"/>
              <a:gd name="T65" fmla="*/ 30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7" h="477">
                <a:moveTo>
                  <a:pt x="265" y="306"/>
                </a:moveTo>
                <a:cubicBezTo>
                  <a:pt x="258" y="300"/>
                  <a:pt x="248" y="300"/>
                  <a:pt x="241" y="306"/>
                </a:cubicBezTo>
                <a:cubicBezTo>
                  <a:pt x="235" y="313"/>
                  <a:pt x="235" y="323"/>
                  <a:pt x="241" y="330"/>
                </a:cubicBezTo>
                <a:lnTo>
                  <a:pt x="269" y="356"/>
                </a:lnTo>
                <a:cubicBezTo>
                  <a:pt x="275" y="361"/>
                  <a:pt x="271" y="368"/>
                  <a:pt x="263" y="368"/>
                </a:cubicBezTo>
                <a:lnTo>
                  <a:pt x="50" y="368"/>
                </a:lnTo>
                <a:cubicBezTo>
                  <a:pt x="41" y="368"/>
                  <a:pt x="34" y="365"/>
                  <a:pt x="34" y="355"/>
                </a:cubicBezTo>
                <a:lnTo>
                  <a:pt x="34" y="122"/>
                </a:lnTo>
                <a:cubicBezTo>
                  <a:pt x="34" y="113"/>
                  <a:pt x="41" y="101"/>
                  <a:pt x="50" y="101"/>
                </a:cubicBezTo>
                <a:lnTo>
                  <a:pt x="263" y="101"/>
                </a:lnTo>
                <a:cubicBezTo>
                  <a:pt x="271" y="101"/>
                  <a:pt x="275" y="112"/>
                  <a:pt x="269" y="118"/>
                </a:cubicBezTo>
                <a:lnTo>
                  <a:pt x="241" y="147"/>
                </a:lnTo>
                <a:cubicBezTo>
                  <a:pt x="235" y="153"/>
                  <a:pt x="235" y="164"/>
                  <a:pt x="241" y="171"/>
                </a:cubicBezTo>
                <a:cubicBezTo>
                  <a:pt x="248" y="177"/>
                  <a:pt x="258" y="177"/>
                  <a:pt x="265" y="171"/>
                </a:cubicBezTo>
                <a:lnTo>
                  <a:pt x="324" y="112"/>
                </a:lnTo>
                <a:cubicBezTo>
                  <a:pt x="337" y="99"/>
                  <a:pt x="337" y="78"/>
                  <a:pt x="324" y="65"/>
                </a:cubicBezTo>
                <a:cubicBezTo>
                  <a:pt x="315" y="56"/>
                  <a:pt x="274" y="15"/>
                  <a:pt x="265" y="6"/>
                </a:cubicBezTo>
                <a:cubicBezTo>
                  <a:pt x="258" y="0"/>
                  <a:pt x="248" y="0"/>
                  <a:pt x="241" y="6"/>
                </a:cubicBezTo>
                <a:cubicBezTo>
                  <a:pt x="235" y="13"/>
                  <a:pt x="235" y="23"/>
                  <a:pt x="241" y="30"/>
                </a:cubicBezTo>
                <a:lnTo>
                  <a:pt x="269" y="56"/>
                </a:lnTo>
                <a:cubicBezTo>
                  <a:pt x="275" y="61"/>
                  <a:pt x="271" y="68"/>
                  <a:pt x="263" y="68"/>
                </a:cubicBezTo>
                <a:lnTo>
                  <a:pt x="34" y="68"/>
                </a:lnTo>
                <a:cubicBezTo>
                  <a:pt x="15" y="68"/>
                  <a:pt x="0" y="87"/>
                  <a:pt x="0" y="105"/>
                </a:cubicBezTo>
                <a:lnTo>
                  <a:pt x="0" y="372"/>
                </a:lnTo>
                <a:cubicBezTo>
                  <a:pt x="0" y="390"/>
                  <a:pt x="15" y="401"/>
                  <a:pt x="34" y="401"/>
                </a:cubicBezTo>
                <a:lnTo>
                  <a:pt x="263" y="401"/>
                </a:lnTo>
                <a:cubicBezTo>
                  <a:pt x="271" y="401"/>
                  <a:pt x="275" y="412"/>
                  <a:pt x="269" y="418"/>
                </a:cubicBezTo>
                <a:lnTo>
                  <a:pt x="241" y="447"/>
                </a:lnTo>
                <a:cubicBezTo>
                  <a:pt x="235" y="453"/>
                  <a:pt x="235" y="464"/>
                  <a:pt x="241" y="471"/>
                </a:cubicBezTo>
                <a:cubicBezTo>
                  <a:pt x="248" y="477"/>
                  <a:pt x="258" y="477"/>
                  <a:pt x="265" y="471"/>
                </a:cubicBezTo>
                <a:cubicBezTo>
                  <a:pt x="274" y="462"/>
                  <a:pt x="315" y="421"/>
                  <a:pt x="324" y="412"/>
                </a:cubicBezTo>
                <a:cubicBezTo>
                  <a:pt x="337" y="399"/>
                  <a:pt x="337" y="378"/>
                  <a:pt x="324" y="365"/>
                </a:cubicBezTo>
                <a:lnTo>
                  <a:pt x="265" y="3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534B1647-157A-4E07-A473-973346AA24CB}"/>
              </a:ext>
            </a:extLst>
          </p:cNvPr>
          <p:cNvSpPr>
            <a:spLocks noChangeAspect="1"/>
          </p:cNvSpPr>
          <p:nvPr/>
        </p:nvSpPr>
        <p:spPr bwMode="auto">
          <a:xfrm>
            <a:off x="7248526" y="4560888"/>
            <a:ext cx="254000" cy="361950"/>
          </a:xfrm>
          <a:custGeom>
            <a:avLst/>
            <a:gdLst>
              <a:gd name="T0" fmla="*/ 148 w 336"/>
              <a:gd name="T1" fmla="*/ 306 h 477"/>
              <a:gd name="T2" fmla="*/ 124 w 336"/>
              <a:gd name="T3" fmla="*/ 306 h 477"/>
              <a:gd name="T4" fmla="*/ 124 w 336"/>
              <a:gd name="T5" fmla="*/ 330 h 477"/>
              <a:gd name="T6" fmla="*/ 152 w 336"/>
              <a:gd name="T7" fmla="*/ 356 h 477"/>
              <a:gd name="T8" fmla="*/ 146 w 336"/>
              <a:gd name="T9" fmla="*/ 368 h 477"/>
              <a:gd name="T10" fmla="*/ 50 w 336"/>
              <a:gd name="T11" fmla="*/ 368 h 477"/>
              <a:gd name="T12" fmla="*/ 33 w 336"/>
              <a:gd name="T13" fmla="*/ 355 h 477"/>
              <a:gd name="T14" fmla="*/ 33 w 336"/>
              <a:gd name="T15" fmla="*/ 122 h 477"/>
              <a:gd name="T16" fmla="*/ 50 w 336"/>
              <a:gd name="T17" fmla="*/ 101 h 477"/>
              <a:gd name="T18" fmla="*/ 263 w 336"/>
              <a:gd name="T19" fmla="*/ 101 h 477"/>
              <a:gd name="T20" fmla="*/ 269 w 336"/>
              <a:gd name="T21" fmla="*/ 118 h 477"/>
              <a:gd name="T22" fmla="*/ 241 w 336"/>
              <a:gd name="T23" fmla="*/ 147 h 477"/>
              <a:gd name="T24" fmla="*/ 241 w 336"/>
              <a:gd name="T25" fmla="*/ 171 h 477"/>
              <a:gd name="T26" fmla="*/ 264 w 336"/>
              <a:gd name="T27" fmla="*/ 171 h 477"/>
              <a:gd name="T28" fmla="*/ 323 w 336"/>
              <a:gd name="T29" fmla="*/ 112 h 477"/>
              <a:gd name="T30" fmla="*/ 323 w 336"/>
              <a:gd name="T31" fmla="*/ 65 h 477"/>
              <a:gd name="T32" fmla="*/ 264 w 336"/>
              <a:gd name="T33" fmla="*/ 6 h 477"/>
              <a:gd name="T34" fmla="*/ 241 w 336"/>
              <a:gd name="T35" fmla="*/ 6 h 477"/>
              <a:gd name="T36" fmla="*/ 241 w 336"/>
              <a:gd name="T37" fmla="*/ 30 h 477"/>
              <a:gd name="T38" fmla="*/ 269 w 336"/>
              <a:gd name="T39" fmla="*/ 56 h 477"/>
              <a:gd name="T40" fmla="*/ 263 w 336"/>
              <a:gd name="T41" fmla="*/ 68 h 477"/>
              <a:gd name="T42" fmla="*/ 33 w 336"/>
              <a:gd name="T43" fmla="*/ 68 h 477"/>
              <a:gd name="T44" fmla="*/ 0 w 336"/>
              <a:gd name="T45" fmla="*/ 105 h 477"/>
              <a:gd name="T46" fmla="*/ 0 w 336"/>
              <a:gd name="T47" fmla="*/ 372 h 477"/>
              <a:gd name="T48" fmla="*/ 33 w 336"/>
              <a:gd name="T49" fmla="*/ 401 h 477"/>
              <a:gd name="T50" fmla="*/ 146 w 336"/>
              <a:gd name="T51" fmla="*/ 401 h 477"/>
              <a:gd name="T52" fmla="*/ 152 w 336"/>
              <a:gd name="T53" fmla="*/ 418 h 477"/>
              <a:gd name="T54" fmla="*/ 124 w 336"/>
              <a:gd name="T55" fmla="*/ 447 h 477"/>
              <a:gd name="T56" fmla="*/ 124 w 336"/>
              <a:gd name="T57" fmla="*/ 471 h 477"/>
              <a:gd name="T58" fmla="*/ 148 w 336"/>
              <a:gd name="T59" fmla="*/ 471 h 477"/>
              <a:gd name="T60" fmla="*/ 206 w 336"/>
              <a:gd name="T61" fmla="*/ 412 h 477"/>
              <a:gd name="T62" fmla="*/ 206 w 336"/>
              <a:gd name="T63" fmla="*/ 365 h 477"/>
              <a:gd name="T64" fmla="*/ 148 w 336"/>
              <a:gd name="T65" fmla="*/ 30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6" h="477">
                <a:moveTo>
                  <a:pt x="148" y="306"/>
                </a:moveTo>
                <a:cubicBezTo>
                  <a:pt x="141" y="300"/>
                  <a:pt x="130" y="300"/>
                  <a:pt x="124" y="306"/>
                </a:cubicBezTo>
                <a:cubicBezTo>
                  <a:pt x="117" y="313"/>
                  <a:pt x="117" y="323"/>
                  <a:pt x="124" y="330"/>
                </a:cubicBezTo>
                <a:lnTo>
                  <a:pt x="152" y="356"/>
                </a:lnTo>
                <a:cubicBezTo>
                  <a:pt x="157" y="361"/>
                  <a:pt x="154" y="368"/>
                  <a:pt x="146" y="368"/>
                </a:cubicBezTo>
                <a:lnTo>
                  <a:pt x="50" y="368"/>
                </a:lnTo>
                <a:cubicBezTo>
                  <a:pt x="40" y="368"/>
                  <a:pt x="33" y="365"/>
                  <a:pt x="33" y="355"/>
                </a:cubicBezTo>
                <a:lnTo>
                  <a:pt x="33" y="122"/>
                </a:lnTo>
                <a:cubicBezTo>
                  <a:pt x="33" y="113"/>
                  <a:pt x="40" y="101"/>
                  <a:pt x="50" y="101"/>
                </a:cubicBezTo>
                <a:lnTo>
                  <a:pt x="263" y="101"/>
                </a:lnTo>
                <a:cubicBezTo>
                  <a:pt x="270" y="101"/>
                  <a:pt x="274" y="112"/>
                  <a:pt x="269" y="118"/>
                </a:cubicBezTo>
                <a:lnTo>
                  <a:pt x="241" y="147"/>
                </a:lnTo>
                <a:cubicBezTo>
                  <a:pt x="234" y="153"/>
                  <a:pt x="234" y="164"/>
                  <a:pt x="241" y="171"/>
                </a:cubicBezTo>
                <a:cubicBezTo>
                  <a:pt x="247" y="177"/>
                  <a:pt x="258" y="177"/>
                  <a:pt x="264" y="171"/>
                </a:cubicBezTo>
                <a:lnTo>
                  <a:pt x="323" y="112"/>
                </a:lnTo>
                <a:cubicBezTo>
                  <a:pt x="336" y="99"/>
                  <a:pt x="336" y="78"/>
                  <a:pt x="323" y="65"/>
                </a:cubicBezTo>
                <a:cubicBezTo>
                  <a:pt x="314" y="56"/>
                  <a:pt x="273" y="15"/>
                  <a:pt x="264" y="6"/>
                </a:cubicBezTo>
                <a:cubicBezTo>
                  <a:pt x="258" y="0"/>
                  <a:pt x="247" y="0"/>
                  <a:pt x="241" y="6"/>
                </a:cubicBezTo>
                <a:cubicBezTo>
                  <a:pt x="234" y="13"/>
                  <a:pt x="234" y="23"/>
                  <a:pt x="241" y="30"/>
                </a:cubicBezTo>
                <a:lnTo>
                  <a:pt x="269" y="56"/>
                </a:lnTo>
                <a:cubicBezTo>
                  <a:pt x="274" y="61"/>
                  <a:pt x="270" y="68"/>
                  <a:pt x="263" y="68"/>
                </a:cubicBezTo>
                <a:lnTo>
                  <a:pt x="33" y="68"/>
                </a:lnTo>
                <a:cubicBezTo>
                  <a:pt x="14" y="68"/>
                  <a:pt x="0" y="87"/>
                  <a:pt x="0" y="105"/>
                </a:cubicBezTo>
                <a:lnTo>
                  <a:pt x="0" y="372"/>
                </a:lnTo>
                <a:cubicBezTo>
                  <a:pt x="0" y="390"/>
                  <a:pt x="14" y="401"/>
                  <a:pt x="33" y="401"/>
                </a:cubicBezTo>
                <a:lnTo>
                  <a:pt x="146" y="401"/>
                </a:lnTo>
                <a:cubicBezTo>
                  <a:pt x="154" y="401"/>
                  <a:pt x="157" y="412"/>
                  <a:pt x="152" y="418"/>
                </a:cubicBezTo>
                <a:lnTo>
                  <a:pt x="124" y="447"/>
                </a:lnTo>
                <a:cubicBezTo>
                  <a:pt x="117" y="453"/>
                  <a:pt x="117" y="464"/>
                  <a:pt x="124" y="471"/>
                </a:cubicBezTo>
                <a:cubicBezTo>
                  <a:pt x="130" y="477"/>
                  <a:pt x="141" y="477"/>
                  <a:pt x="148" y="471"/>
                </a:cubicBezTo>
                <a:cubicBezTo>
                  <a:pt x="157" y="462"/>
                  <a:pt x="197" y="421"/>
                  <a:pt x="206" y="412"/>
                </a:cubicBezTo>
                <a:cubicBezTo>
                  <a:pt x="219" y="399"/>
                  <a:pt x="219" y="378"/>
                  <a:pt x="206" y="365"/>
                </a:cubicBezTo>
                <a:lnTo>
                  <a:pt x="148" y="3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323F9DB6-A738-4DD6-885D-EAF3C1B3FA3D}"/>
              </a:ext>
            </a:extLst>
          </p:cNvPr>
          <p:cNvSpPr>
            <a:spLocks noChangeAspect="1"/>
          </p:cNvSpPr>
          <p:nvPr/>
        </p:nvSpPr>
        <p:spPr bwMode="auto">
          <a:xfrm>
            <a:off x="6745288" y="4560888"/>
            <a:ext cx="254000" cy="361950"/>
          </a:xfrm>
          <a:custGeom>
            <a:avLst/>
            <a:gdLst>
              <a:gd name="T0" fmla="*/ 265 w 336"/>
              <a:gd name="T1" fmla="*/ 306 h 477"/>
              <a:gd name="T2" fmla="*/ 241 w 336"/>
              <a:gd name="T3" fmla="*/ 306 h 477"/>
              <a:gd name="T4" fmla="*/ 241 w 336"/>
              <a:gd name="T5" fmla="*/ 330 h 477"/>
              <a:gd name="T6" fmla="*/ 269 w 336"/>
              <a:gd name="T7" fmla="*/ 356 h 477"/>
              <a:gd name="T8" fmla="*/ 263 w 336"/>
              <a:gd name="T9" fmla="*/ 368 h 477"/>
              <a:gd name="T10" fmla="*/ 167 w 336"/>
              <a:gd name="T11" fmla="*/ 368 h 477"/>
              <a:gd name="T12" fmla="*/ 33 w 336"/>
              <a:gd name="T13" fmla="*/ 236 h 477"/>
              <a:gd name="T14" fmla="*/ 167 w 336"/>
              <a:gd name="T15" fmla="*/ 101 h 477"/>
              <a:gd name="T16" fmla="*/ 263 w 336"/>
              <a:gd name="T17" fmla="*/ 101 h 477"/>
              <a:gd name="T18" fmla="*/ 269 w 336"/>
              <a:gd name="T19" fmla="*/ 118 h 477"/>
              <a:gd name="T20" fmla="*/ 241 w 336"/>
              <a:gd name="T21" fmla="*/ 147 h 477"/>
              <a:gd name="T22" fmla="*/ 241 w 336"/>
              <a:gd name="T23" fmla="*/ 171 h 477"/>
              <a:gd name="T24" fmla="*/ 265 w 336"/>
              <a:gd name="T25" fmla="*/ 171 h 477"/>
              <a:gd name="T26" fmla="*/ 323 w 336"/>
              <a:gd name="T27" fmla="*/ 112 h 477"/>
              <a:gd name="T28" fmla="*/ 323 w 336"/>
              <a:gd name="T29" fmla="*/ 65 h 477"/>
              <a:gd name="T30" fmla="*/ 265 w 336"/>
              <a:gd name="T31" fmla="*/ 6 h 477"/>
              <a:gd name="T32" fmla="*/ 241 w 336"/>
              <a:gd name="T33" fmla="*/ 6 h 477"/>
              <a:gd name="T34" fmla="*/ 241 w 336"/>
              <a:gd name="T35" fmla="*/ 30 h 477"/>
              <a:gd name="T36" fmla="*/ 269 w 336"/>
              <a:gd name="T37" fmla="*/ 56 h 477"/>
              <a:gd name="T38" fmla="*/ 263 w 336"/>
              <a:gd name="T39" fmla="*/ 68 h 477"/>
              <a:gd name="T40" fmla="*/ 167 w 336"/>
              <a:gd name="T41" fmla="*/ 68 h 477"/>
              <a:gd name="T42" fmla="*/ 0 w 336"/>
              <a:gd name="T43" fmla="*/ 238 h 477"/>
              <a:gd name="T44" fmla="*/ 0 w 336"/>
              <a:gd name="T45" fmla="*/ 238 h 477"/>
              <a:gd name="T46" fmla="*/ 167 w 336"/>
              <a:gd name="T47" fmla="*/ 403 h 477"/>
              <a:gd name="T48" fmla="*/ 263 w 336"/>
              <a:gd name="T49" fmla="*/ 401 h 477"/>
              <a:gd name="T50" fmla="*/ 269 w 336"/>
              <a:gd name="T51" fmla="*/ 418 h 477"/>
              <a:gd name="T52" fmla="*/ 241 w 336"/>
              <a:gd name="T53" fmla="*/ 447 h 477"/>
              <a:gd name="T54" fmla="*/ 241 w 336"/>
              <a:gd name="T55" fmla="*/ 471 h 477"/>
              <a:gd name="T56" fmla="*/ 265 w 336"/>
              <a:gd name="T57" fmla="*/ 471 h 477"/>
              <a:gd name="T58" fmla="*/ 323 w 336"/>
              <a:gd name="T59" fmla="*/ 412 h 477"/>
              <a:gd name="T60" fmla="*/ 323 w 336"/>
              <a:gd name="T61" fmla="*/ 365 h 477"/>
              <a:gd name="T62" fmla="*/ 265 w 336"/>
              <a:gd name="T63" fmla="*/ 306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6" h="477">
                <a:moveTo>
                  <a:pt x="265" y="306"/>
                </a:moveTo>
                <a:cubicBezTo>
                  <a:pt x="258" y="300"/>
                  <a:pt x="247" y="300"/>
                  <a:pt x="241" y="306"/>
                </a:cubicBezTo>
                <a:cubicBezTo>
                  <a:pt x="234" y="313"/>
                  <a:pt x="234" y="323"/>
                  <a:pt x="241" y="330"/>
                </a:cubicBezTo>
                <a:lnTo>
                  <a:pt x="269" y="356"/>
                </a:lnTo>
                <a:cubicBezTo>
                  <a:pt x="274" y="361"/>
                  <a:pt x="271" y="368"/>
                  <a:pt x="263" y="368"/>
                </a:cubicBezTo>
                <a:lnTo>
                  <a:pt x="167" y="368"/>
                </a:lnTo>
                <a:cubicBezTo>
                  <a:pt x="93" y="368"/>
                  <a:pt x="34" y="310"/>
                  <a:pt x="33" y="236"/>
                </a:cubicBezTo>
                <a:cubicBezTo>
                  <a:pt x="34" y="163"/>
                  <a:pt x="93" y="101"/>
                  <a:pt x="167" y="101"/>
                </a:cubicBezTo>
                <a:lnTo>
                  <a:pt x="263" y="101"/>
                </a:lnTo>
                <a:cubicBezTo>
                  <a:pt x="271" y="101"/>
                  <a:pt x="274" y="112"/>
                  <a:pt x="269" y="118"/>
                </a:cubicBezTo>
                <a:lnTo>
                  <a:pt x="241" y="147"/>
                </a:lnTo>
                <a:cubicBezTo>
                  <a:pt x="234" y="153"/>
                  <a:pt x="234" y="164"/>
                  <a:pt x="241" y="171"/>
                </a:cubicBezTo>
                <a:cubicBezTo>
                  <a:pt x="247" y="177"/>
                  <a:pt x="258" y="177"/>
                  <a:pt x="265" y="171"/>
                </a:cubicBezTo>
                <a:lnTo>
                  <a:pt x="323" y="112"/>
                </a:lnTo>
                <a:cubicBezTo>
                  <a:pt x="336" y="99"/>
                  <a:pt x="336" y="78"/>
                  <a:pt x="323" y="65"/>
                </a:cubicBezTo>
                <a:cubicBezTo>
                  <a:pt x="314" y="56"/>
                  <a:pt x="274" y="15"/>
                  <a:pt x="265" y="6"/>
                </a:cubicBezTo>
                <a:cubicBezTo>
                  <a:pt x="258" y="0"/>
                  <a:pt x="247" y="0"/>
                  <a:pt x="241" y="6"/>
                </a:cubicBezTo>
                <a:cubicBezTo>
                  <a:pt x="234" y="13"/>
                  <a:pt x="234" y="23"/>
                  <a:pt x="241" y="30"/>
                </a:cubicBezTo>
                <a:lnTo>
                  <a:pt x="269" y="56"/>
                </a:lnTo>
                <a:cubicBezTo>
                  <a:pt x="274" y="61"/>
                  <a:pt x="271" y="68"/>
                  <a:pt x="263" y="68"/>
                </a:cubicBezTo>
                <a:lnTo>
                  <a:pt x="167" y="68"/>
                </a:lnTo>
                <a:cubicBezTo>
                  <a:pt x="75" y="68"/>
                  <a:pt x="0" y="146"/>
                  <a:pt x="0" y="238"/>
                </a:cubicBezTo>
                <a:lnTo>
                  <a:pt x="0" y="238"/>
                </a:lnTo>
                <a:cubicBezTo>
                  <a:pt x="0" y="330"/>
                  <a:pt x="75" y="403"/>
                  <a:pt x="167" y="403"/>
                </a:cubicBezTo>
                <a:lnTo>
                  <a:pt x="263" y="401"/>
                </a:lnTo>
                <a:cubicBezTo>
                  <a:pt x="271" y="401"/>
                  <a:pt x="274" y="412"/>
                  <a:pt x="269" y="418"/>
                </a:cubicBezTo>
                <a:lnTo>
                  <a:pt x="241" y="447"/>
                </a:lnTo>
                <a:cubicBezTo>
                  <a:pt x="234" y="453"/>
                  <a:pt x="234" y="464"/>
                  <a:pt x="241" y="471"/>
                </a:cubicBezTo>
                <a:cubicBezTo>
                  <a:pt x="247" y="477"/>
                  <a:pt x="258" y="477"/>
                  <a:pt x="265" y="471"/>
                </a:cubicBezTo>
                <a:cubicBezTo>
                  <a:pt x="274" y="462"/>
                  <a:pt x="314" y="421"/>
                  <a:pt x="323" y="412"/>
                </a:cubicBezTo>
                <a:cubicBezTo>
                  <a:pt x="336" y="399"/>
                  <a:pt x="336" y="378"/>
                  <a:pt x="323" y="365"/>
                </a:cubicBezTo>
                <a:lnTo>
                  <a:pt x="265" y="3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3378D989-2771-4893-8A5D-D583FCE92876}"/>
              </a:ext>
            </a:extLst>
          </p:cNvPr>
          <p:cNvSpPr>
            <a:spLocks noChangeAspect="1"/>
          </p:cNvSpPr>
          <p:nvPr/>
        </p:nvSpPr>
        <p:spPr bwMode="auto">
          <a:xfrm>
            <a:off x="6242051" y="4613275"/>
            <a:ext cx="254000" cy="252413"/>
          </a:xfrm>
          <a:custGeom>
            <a:avLst/>
            <a:gdLst>
              <a:gd name="T0" fmla="*/ 265 w 337"/>
              <a:gd name="T1" fmla="*/ 234 h 333"/>
              <a:gd name="T2" fmla="*/ 241 w 337"/>
              <a:gd name="T3" fmla="*/ 234 h 333"/>
              <a:gd name="T4" fmla="*/ 241 w 337"/>
              <a:gd name="T5" fmla="*/ 258 h 333"/>
              <a:gd name="T6" fmla="*/ 269 w 337"/>
              <a:gd name="T7" fmla="*/ 286 h 333"/>
              <a:gd name="T8" fmla="*/ 263 w 337"/>
              <a:gd name="T9" fmla="*/ 300 h 333"/>
              <a:gd name="T10" fmla="*/ 167 w 337"/>
              <a:gd name="T11" fmla="*/ 300 h 333"/>
              <a:gd name="T12" fmla="*/ 34 w 337"/>
              <a:gd name="T13" fmla="*/ 167 h 333"/>
              <a:gd name="T14" fmla="*/ 167 w 337"/>
              <a:gd name="T15" fmla="*/ 33 h 333"/>
              <a:gd name="T16" fmla="*/ 263 w 337"/>
              <a:gd name="T17" fmla="*/ 33 h 333"/>
              <a:gd name="T18" fmla="*/ 269 w 337"/>
              <a:gd name="T19" fmla="*/ 48 h 333"/>
              <a:gd name="T20" fmla="*/ 241 w 337"/>
              <a:gd name="T21" fmla="*/ 76 h 333"/>
              <a:gd name="T22" fmla="*/ 241 w 337"/>
              <a:gd name="T23" fmla="*/ 99 h 333"/>
              <a:gd name="T24" fmla="*/ 265 w 337"/>
              <a:gd name="T25" fmla="*/ 99 h 333"/>
              <a:gd name="T26" fmla="*/ 324 w 337"/>
              <a:gd name="T27" fmla="*/ 40 h 333"/>
              <a:gd name="T28" fmla="*/ 329 w 337"/>
              <a:gd name="T29" fmla="*/ 0 h 333"/>
              <a:gd name="T30" fmla="*/ 167 w 337"/>
              <a:gd name="T31" fmla="*/ 0 h 333"/>
              <a:gd name="T32" fmla="*/ 0 w 337"/>
              <a:gd name="T33" fmla="*/ 167 h 333"/>
              <a:gd name="T34" fmla="*/ 167 w 337"/>
              <a:gd name="T35" fmla="*/ 333 h 333"/>
              <a:gd name="T36" fmla="*/ 329 w 337"/>
              <a:gd name="T37" fmla="*/ 333 h 333"/>
              <a:gd name="T38" fmla="*/ 324 w 337"/>
              <a:gd name="T39" fmla="*/ 293 h 333"/>
              <a:gd name="T40" fmla="*/ 265 w 337"/>
              <a:gd name="T41" fmla="*/ 23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7" h="333">
                <a:moveTo>
                  <a:pt x="265" y="234"/>
                </a:moveTo>
                <a:cubicBezTo>
                  <a:pt x="258" y="228"/>
                  <a:pt x="248" y="228"/>
                  <a:pt x="241" y="234"/>
                </a:cubicBezTo>
                <a:cubicBezTo>
                  <a:pt x="235" y="241"/>
                  <a:pt x="235" y="251"/>
                  <a:pt x="241" y="258"/>
                </a:cubicBezTo>
                <a:lnTo>
                  <a:pt x="269" y="286"/>
                </a:lnTo>
                <a:cubicBezTo>
                  <a:pt x="275" y="291"/>
                  <a:pt x="271" y="300"/>
                  <a:pt x="263" y="300"/>
                </a:cubicBezTo>
                <a:lnTo>
                  <a:pt x="167" y="300"/>
                </a:lnTo>
                <a:cubicBezTo>
                  <a:pt x="93" y="300"/>
                  <a:pt x="34" y="240"/>
                  <a:pt x="34" y="167"/>
                </a:cubicBezTo>
                <a:cubicBezTo>
                  <a:pt x="34" y="93"/>
                  <a:pt x="93" y="33"/>
                  <a:pt x="167" y="33"/>
                </a:cubicBezTo>
                <a:lnTo>
                  <a:pt x="263" y="33"/>
                </a:lnTo>
                <a:cubicBezTo>
                  <a:pt x="271" y="33"/>
                  <a:pt x="275" y="42"/>
                  <a:pt x="269" y="48"/>
                </a:cubicBezTo>
                <a:lnTo>
                  <a:pt x="241" y="76"/>
                </a:lnTo>
                <a:cubicBezTo>
                  <a:pt x="235" y="82"/>
                  <a:pt x="235" y="93"/>
                  <a:pt x="241" y="99"/>
                </a:cubicBezTo>
                <a:cubicBezTo>
                  <a:pt x="248" y="106"/>
                  <a:pt x="258" y="106"/>
                  <a:pt x="265" y="99"/>
                </a:cubicBezTo>
                <a:lnTo>
                  <a:pt x="324" y="40"/>
                </a:lnTo>
                <a:cubicBezTo>
                  <a:pt x="337" y="27"/>
                  <a:pt x="335" y="6"/>
                  <a:pt x="329" y="0"/>
                </a:cubicBezTo>
                <a:lnTo>
                  <a:pt x="167" y="0"/>
                </a:lnTo>
                <a:cubicBezTo>
                  <a:pt x="75" y="0"/>
                  <a:pt x="0" y="75"/>
                  <a:pt x="0" y="167"/>
                </a:cubicBezTo>
                <a:cubicBezTo>
                  <a:pt x="0" y="259"/>
                  <a:pt x="75" y="333"/>
                  <a:pt x="167" y="333"/>
                </a:cubicBezTo>
                <a:lnTo>
                  <a:pt x="329" y="333"/>
                </a:lnTo>
                <a:cubicBezTo>
                  <a:pt x="335" y="327"/>
                  <a:pt x="337" y="306"/>
                  <a:pt x="324" y="293"/>
                </a:cubicBezTo>
                <a:lnTo>
                  <a:pt x="265"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C7AA417C-7BE8-40E7-9CE3-334C93ECF274}"/>
              </a:ext>
            </a:extLst>
          </p:cNvPr>
          <p:cNvSpPr>
            <a:spLocks noChangeAspect="1"/>
          </p:cNvSpPr>
          <p:nvPr/>
        </p:nvSpPr>
        <p:spPr bwMode="auto">
          <a:xfrm>
            <a:off x="10768013" y="4054475"/>
            <a:ext cx="254000" cy="357188"/>
          </a:xfrm>
          <a:custGeom>
            <a:avLst/>
            <a:gdLst>
              <a:gd name="T0" fmla="*/ 265 w 337"/>
              <a:gd name="T1" fmla="*/ 301 h 470"/>
              <a:gd name="T2" fmla="*/ 241 w 337"/>
              <a:gd name="T3" fmla="*/ 301 h 470"/>
              <a:gd name="T4" fmla="*/ 241 w 337"/>
              <a:gd name="T5" fmla="*/ 324 h 470"/>
              <a:gd name="T6" fmla="*/ 271 w 337"/>
              <a:gd name="T7" fmla="*/ 353 h 470"/>
              <a:gd name="T8" fmla="*/ 267 w 337"/>
              <a:gd name="T9" fmla="*/ 368 h 470"/>
              <a:gd name="T10" fmla="*/ 267 w 337"/>
              <a:gd name="T11" fmla="*/ 102 h 470"/>
              <a:gd name="T12" fmla="*/ 271 w 337"/>
              <a:gd name="T13" fmla="*/ 117 h 470"/>
              <a:gd name="T14" fmla="*/ 242 w 337"/>
              <a:gd name="T15" fmla="*/ 145 h 470"/>
              <a:gd name="T16" fmla="*/ 242 w 337"/>
              <a:gd name="T17" fmla="*/ 168 h 470"/>
              <a:gd name="T18" fmla="*/ 265 w 337"/>
              <a:gd name="T19" fmla="*/ 168 h 470"/>
              <a:gd name="T20" fmla="*/ 324 w 337"/>
              <a:gd name="T21" fmla="*/ 111 h 470"/>
              <a:gd name="T22" fmla="*/ 324 w 337"/>
              <a:gd name="T23" fmla="*/ 64 h 470"/>
              <a:gd name="T24" fmla="*/ 265 w 337"/>
              <a:gd name="T25" fmla="*/ 6 h 470"/>
              <a:gd name="T26" fmla="*/ 241 w 337"/>
              <a:gd name="T27" fmla="*/ 6 h 470"/>
              <a:gd name="T28" fmla="*/ 241 w 337"/>
              <a:gd name="T29" fmla="*/ 30 h 470"/>
              <a:gd name="T30" fmla="*/ 269 w 337"/>
              <a:gd name="T31" fmla="*/ 56 h 470"/>
              <a:gd name="T32" fmla="*/ 263 w 337"/>
              <a:gd name="T33" fmla="*/ 68 h 470"/>
              <a:gd name="T34" fmla="*/ 84 w 337"/>
              <a:gd name="T35" fmla="*/ 218 h 470"/>
              <a:gd name="T36" fmla="*/ 17 w 337"/>
              <a:gd name="T37" fmla="*/ 218 h 470"/>
              <a:gd name="T38" fmla="*/ 0 w 337"/>
              <a:gd name="T39" fmla="*/ 235 h 470"/>
              <a:gd name="T40" fmla="*/ 17 w 337"/>
              <a:gd name="T41" fmla="*/ 252 h 470"/>
              <a:gd name="T42" fmla="*/ 84 w 337"/>
              <a:gd name="T43" fmla="*/ 252 h 470"/>
              <a:gd name="T44" fmla="*/ 263 w 337"/>
              <a:gd name="T45" fmla="*/ 402 h 470"/>
              <a:gd name="T46" fmla="*/ 269 w 337"/>
              <a:gd name="T47" fmla="*/ 414 h 470"/>
              <a:gd name="T48" fmla="*/ 241 w 337"/>
              <a:gd name="T49" fmla="*/ 441 h 470"/>
              <a:gd name="T50" fmla="*/ 241 w 337"/>
              <a:gd name="T51" fmla="*/ 464 h 470"/>
              <a:gd name="T52" fmla="*/ 265 w 337"/>
              <a:gd name="T53" fmla="*/ 463 h 470"/>
              <a:gd name="T54" fmla="*/ 324 w 337"/>
              <a:gd name="T55" fmla="*/ 405 h 470"/>
              <a:gd name="T56" fmla="*/ 324 w 337"/>
              <a:gd name="T57" fmla="*/ 359 h 470"/>
              <a:gd name="T58" fmla="*/ 265 w 337"/>
              <a:gd name="T59" fmla="*/ 30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7" h="470">
                <a:moveTo>
                  <a:pt x="265" y="301"/>
                </a:moveTo>
                <a:cubicBezTo>
                  <a:pt x="258" y="295"/>
                  <a:pt x="248" y="295"/>
                  <a:pt x="241" y="301"/>
                </a:cubicBezTo>
                <a:cubicBezTo>
                  <a:pt x="235" y="308"/>
                  <a:pt x="235" y="318"/>
                  <a:pt x="241" y="324"/>
                </a:cubicBezTo>
                <a:lnTo>
                  <a:pt x="271" y="353"/>
                </a:lnTo>
                <a:cubicBezTo>
                  <a:pt x="276" y="358"/>
                  <a:pt x="267" y="368"/>
                  <a:pt x="267" y="368"/>
                </a:cubicBezTo>
                <a:cubicBezTo>
                  <a:pt x="67" y="368"/>
                  <a:pt x="67" y="102"/>
                  <a:pt x="267" y="102"/>
                </a:cubicBezTo>
                <a:cubicBezTo>
                  <a:pt x="267" y="102"/>
                  <a:pt x="276" y="112"/>
                  <a:pt x="271" y="117"/>
                </a:cubicBezTo>
                <a:lnTo>
                  <a:pt x="242" y="145"/>
                </a:lnTo>
                <a:cubicBezTo>
                  <a:pt x="236" y="151"/>
                  <a:pt x="235" y="162"/>
                  <a:pt x="242" y="168"/>
                </a:cubicBezTo>
                <a:cubicBezTo>
                  <a:pt x="248" y="175"/>
                  <a:pt x="259" y="175"/>
                  <a:pt x="265" y="168"/>
                </a:cubicBezTo>
                <a:lnTo>
                  <a:pt x="324" y="111"/>
                </a:lnTo>
                <a:cubicBezTo>
                  <a:pt x="337" y="98"/>
                  <a:pt x="337" y="77"/>
                  <a:pt x="324" y="64"/>
                </a:cubicBezTo>
                <a:cubicBezTo>
                  <a:pt x="315" y="55"/>
                  <a:pt x="274" y="15"/>
                  <a:pt x="265" y="6"/>
                </a:cubicBezTo>
                <a:cubicBezTo>
                  <a:pt x="258" y="0"/>
                  <a:pt x="248" y="0"/>
                  <a:pt x="241" y="6"/>
                </a:cubicBezTo>
                <a:cubicBezTo>
                  <a:pt x="235" y="13"/>
                  <a:pt x="235" y="23"/>
                  <a:pt x="241" y="30"/>
                </a:cubicBezTo>
                <a:lnTo>
                  <a:pt x="269" y="56"/>
                </a:lnTo>
                <a:cubicBezTo>
                  <a:pt x="275" y="61"/>
                  <a:pt x="271" y="68"/>
                  <a:pt x="263" y="68"/>
                </a:cubicBezTo>
                <a:cubicBezTo>
                  <a:pt x="155" y="68"/>
                  <a:pt x="92" y="140"/>
                  <a:pt x="84" y="218"/>
                </a:cubicBezTo>
                <a:lnTo>
                  <a:pt x="17" y="218"/>
                </a:lnTo>
                <a:cubicBezTo>
                  <a:pt x="8" y="218"/>
                  <a:pt x="0" y="226"/>
                  <a:pt x="0" y="235"/>
                </a:cubicBezTo>
                <a:cubicBezTo>
                  <a:pt x="0" y="244"/>
                  <a:pt x="8" y="252"/>
                  <a:pt x="17" y="252"/>
                </a:cubicBezTo>
                <a:lnTo>
                  <a:pt x="84" y="252"/>
                </a:lnTo>
                <a:cubicBezTo>
                  <a:pt x="92" y="330"/>
                  <a:pt x="154" y="402"/>
                  <a:pt x="263" y="402"/>
                </a:cubicBezTo>
                <a:cubicBezTo>
                  <a:pt x="271" y="402"/>
                  <a:pt x="275" y="409"/>
                  <a:pt x="269" y="414"/>
                </a:cubicBezTo>
                <a:lnTo>
                  <a:pt x="241" y="441"/>
                </a:lnTo>
                <a:cubicBezTo>
                  <a:pt x="235" y="447"/>
                  <a:pt x="235" y="457"/>
                  <a:pt x="241" y="464"/>
                </a:cubicBezTo>
                <a:cubicBezTo>
                  <a:pt x="248" y="470"/>
                  <a:pt x="258" y="470"/>
                  <a:pt x="265" y="463"/>
                </a:cubicBezTo>
                <a:cubicBezTo>
                  <a:pt x="274" y="454"/>
                  <a:pt x="315" y="415"/>
                  <a:pt x="324" y="405"/>
                </a:cubicBezTo>
                <a:cubicBezTo>
                  <a:pt x="337" y="393"/>
                  <a:pt x="337" y="372"/>
                  <a:pt x="324" y="359"/>
                </a:cubicBezTo>
                <a:lnTo>
                  <a:pt x="265" y="3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796906B0-ACFC-4A1B-899E-398B98288DF7}"/>
              </a:ext>
            </a:extLst>
          </p:cNvPr>
          <p:cNvSpPr>
            <a:spLocks noChangeAspect="1"/>
          </p:cNvSpPr>
          <p:nvPr/>
        </p:nvSpPr>
        <p:spPr bwMode="auto">
          <a:xfrm>
            <a:off x="10266363" y="4054475"/>
            <a:ext cx="252413" cy="363538"/>
          </a:xfrm>
          <a:custGeom>
            <a:avLst/>
            <a:gdLst>
              <a:gd name="T0" fmla="*/ 264 w 336"/>
              <a:gd name="T1" fmla="*/ 307 h 478"/>
              <a:gd name="T2" fmla="*/ 241 w 336"/>
              <a:gd name="T3" fmla="*/ 307 h 478"/>
              <a:gd name="T4" fmla="*/ 241 w 336"/>
              <a:gd name="T5" fmla="*/ 330 h 478"/>
              <a:gd name="T6" fmla="*/ 269 w 336"/>
              <a:gd name="T7" fmla="*/ 356 h 478"/>
              <a:gd name="T8" fmla="*/ 263 w 336"/>
              <a:gd name="T9" fmla="*/ 368 h 478"/>
              <a:gd name="T10" fmla="*/ 212 w 336"/>
              <a:gd name="T11" fmla="*/ 368 h 478"/>
              <a:gd name="T12" fmla="*/ 148 w 336"/>
              <a:gd name="T13" fmla="*/ 306 h 478"/>
              <a:gd name="T14" fmla="*/ 124 w 336"/>
              <a:gd name="T15" fmla="*/ 306 h 478"/>
              <a:gd name="T16" fmla="*/ 124 w 336"/>
              <a:gd name="T17" fmla="*/ 330 h 478"/>
              <a:gd name="T18" fmla="*/ 152 w 336"/>
              <a:gd name="T19" fmla="*/ 356 h 478"/>
              <a:gd name="T20" fmla="*/ 146 w 336"/>
              <a:gd name="T21" fmla="*/ 368 h 478"/>
              <a:gd name="T22" fmla="*/ 50 w 336"/>
              <a:gd name="T23" fmla="*/ 368 h 478"/>
              <a:gd name="T24" fmla="*/ 33 w 336"/>
              <a:gd name="T25" fmla="*/ 356 h 478"/>
              <a:gd name="T26" fmla="*/ 33 w 336"/>
              <a:gd name="T27" fmla="*/ 122 h 478"/>
              <a:gd name="T28" fmla="*/ 50 w 336"/>
              <a:gd name="T29" fmla="*/ 102 h 478"/>
              <a:gd name="T30" fmla="*/ 146 w 336"/>
              <a:gd name="T31" fmla="*/ 102 h 478"/>
              <a:gd name="T32" fmla="*/ 152 w 336"/>
              <a:gd name="T33" fmla="*/ 118 h 478"/>
              <a:gd name="T34" fmla="*/ 124 w 336"/>
              <a:gd name="T35" fmla="*/ 147 h 478"/>
              <a:gd name="T36" fmla="*/ 124 w 336"/>
              <a:gd name="T37" fmla="*/ 171 h 478"/>
              <a:gd name="T38" fmla="*/ 148 w 336"/>
              <a:gd name="T39" fmla="*/ 171 h 478"/>
              <a:gd name="T40" fmla="*/ 206 w 336"/>
              <a:gd name="T41" fmla="*/ 110 h 478"/>
              <a:gd name="T42" fmla="*/ 212 w 336"/>
              <a:gd name="T43" fmla="*/ 102 h 478"/>
              <a:gd name="T44" fmla="*/ 263 w 336"/>
              <a:gd name="T45" fmla="*/ 102 h 478"/>
              <a:gd name="T46" fmla="*/ 269 w 336"/>
              <a:gd name="T47" fmla="*/ 118 h 478"/>
              <a:gd name="T48" fmla="*/ 241 w 336"/>
              <a:gd name="T49" fmla="*/ 147 h 478"/>
              <a:gd name="T50" fmla="*/ 241 w 336"/>
              <a:gd name="T51" fmla="*/ 171 h 478"/>
              <a:gd name="T52" fmla="*/ 264 w 336"/>
              <a:gd name="T53" fmla="*/ 171 h 478"/>
              <a:gd name="T54" fmla="*/ 323 w 336"/>
              <a:gd name="T55" fmla="*/ 112 h 478"/>
              <a:gd name="T56" fmla="*/ 323 w 336"/>
              <a:gd name="T57" fmla="*/ 65 h 478"/>
              <a:gd name="T58" fmla="*/ 264 w 336"/>
              <a:gd name="T59" fmla="*/ 7 h 478"/>
              <a:gd name="T60" fmla="*/ 241 w 336"/>
              <a:gd name="T61" fmla="*/ 7 h 478"/>
              <a:gd name="T62" fmla="*/ 241 w 336"/>
              <a:gd name="T63" fmla="*/ 30 h 478"/>
              <a:gd name="T64" fmla="*/ 269 w 336"/>
              <a:gd name="T65" fmla="*/ 56 h 478"/>
              <a:gd name="T66" fmla="*/ 263 w 336"/>
              <a:gd name="T67" fmla="*/ 68 h 478"/>
              <a:gd name="T68" fmla="*/ 212 w 336"/>
              <a:gd name="T69" fmla="*/ 68 h 478"/>
              <a:gd name="T70" fmla="*/ 206 w 336"/>
              <a:gd name="T71" fmla="*/ 63 h 478"/>
              <a:gd name="T72" fmla="*/ 148 w 336"/>
              <a:gd name="T73" fmla="*/ 6 h 478"/>
              <a:gd name="T74" fmla="*/ 124 w 336"/>
              <a:gd name="T75" fmla="*/ 6 h 478"/>
              <a:gd name="T76" fmla="*/ 124 w 336"/>
              <a:gd name="T77" fmla="*/ 30 h 478"/>
              <a:gd name="T78" fmla="*/ 152 w 336"/>
              <a:gd name="T79" fmla="*/ 56 h 478"/>
              <a:gd name="T80" fmla="*/ 146 w 336"/>
              <a:gd name="T81" fmla="*/ 68 h 478"/>
              <a:gd name="T82" fmla="*/ 33 w 336"/>
              <a:gd name="T83" fmla="*/ 68 h 478"/>
              <a:gd name="T84" fmla="*/ 0 w 336"/>
              <a:gd name="T85" fmla="*/ 106 h 478"/>
              <a:gd name="T86" fmla="*/ 0 w 336"/>
              <a:gd name="T87" fmla="*/ 372 h 478"/>
              <a:gd name="T88" fmla="*/ 33 w 336"/>
              <a:gd name="T89" fmla="*/ 402 h 478"/>
              <a:gd name="T90" fmla="*/ 146 w 336"/>
              <a:gd name="T91" fmla="*/ 402 h 478"/>
              <a:gd name="T92" fmla="*/ 152 w 336"/>
              <a:gd name="T93" fmla="*/ 418 h 478"/>
              <a:gd name="T94" fmla="*/ 124 w 336"/>
              <a:gd name="T95" fmla="*/ 447 h 478"/>
              <a:gd name="T96" fmla="*/ 124 w 336"/>
              <a:gd name="T97" fmla="*/ 471 h 478"/>
              <a:gd name="T98" fmla="*/ 148 w 336"/>
              <a:gd name="T99" fmla="*/ 471 h 478"/>
              <a:gd name="T100" fmla="*/ 206 w 336"/>
              <a:gd name="T101" fmla="*/ 411 h 478"/>
              <a:gd name="T102" fmla="*/ 212 w 336"/>
              <a:gd name="T103" fmla="*/ 402 h 478"/>
              <a:gd name="T104" fmla="*/ 263 w 336"/>
              <a:gd name="T105" fmla="*/ 402 h 478"/>
              <a:gd name="T106" fmla="*/ 269 w 336"/>
              <a:gd name="T107" fmla="*/ 418 h 478"/>
              <a:gd name="T108" fmla="*/ 241 w 336"/>
              <a:gd name="T109" fmla="*/ 447 h 478"/>
              <a:gd name="T110" fmla="*/ 241 w 336"/>
              <a:gd name="T111" fmla="*/ 471 h 478"/>
              <a:gd name="T112" fmla="*/ 264 w 336"/>
              <a:gd name="T113" fmla="*/ 471 h 478"/>
              <a:gd name="T114" fmla="*/ 323 w 336"/>
              <a:gd name="T115" fmla="*/ 413 h 478"/>
              <a:gd name="T116" fmla="*/ 323 w 336"/>
              <a:gd name="T117" fmla="*/ 365 h 478"/>
              <a:gd name="T118" fmla="*/ 264 w 336"/>
              <a:gd name="T119" fmla="*/ 307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478">
                <a:moveTo>
                  <a:pt x="264" y="307"/>
                </a:moveTo>
                <a:cubicBezTo>
                  <a:pt x="258" y="300"/>
                  <a:pt x="247" y="300"/>
                  <a:pt x="241" y="307"/>
                </a:cubicBezTo>
                <a:cubicBezTo>
                  <a:pt x="234" y="313"/>
                  <a:pt x="234" y="324"/>
                  <a:pt x="241" y="330"/>
                </a:cubicBezTo>
                <a:lnTo>
                  <a:pt x="269" y="356"/>
                </a:lnTo>
                <a:cubicBezTo>
                  <a:pt x="274" y="361"/>
                  <a:pt x="270" y="368"/>
                  <a:pt x="263" y="368"/>
                </a:cubicBezTo>
                <a:lnTo>
                  <a:pt x="212" y="368"/>
                </a:lnTo>
                <a:cubicBezTo>
                  <a:pt x="211" y="368"/>
                  <a:pt x="148" y="306"/>
                  <a:pt x="148" y="306"/>
                </a:cubicBezTo>
                <a:cubicBezTo>
                  <a:pt x="141" y="299"/>
                  <a:pt x="130" y="300"/>
                  <a:pt x="124" y="306"/>
                </a:cubicBezTo>
                <a:cubicBezTo>
                  <a:pt x="117" y="313"/>
                  <a:pt x="117" y="323"/>
                  <a:pt x="124" y="330"/>
                </a:cubicBezTo>
                <a:lnTo>
                  <a:pt x="152" y="356"/>
                </a:lnTo>
                <a:cubicBezTo>
                  <a:pt x="157" y="361"/>
                  <a:pt x="154" y="368"/>
                  <a:pt x="146" y="368"/>
                </a:cubicBezTo>
                <a:lnTo>
                  <a:pt x="50" y="368"/>
                </a:lnTo>
                <a:cubicBezTo>
                  <a:pt x="40" y="368"/>
                  <a:pt x="33" y="365"/>
                  <a:pt x="33" y="356"/>
                </a:cubicBezTo>
                <a:lnTo>
                  <a:pt x="33" y="122"/>
                </a:lnTo>
                <a:cubicBezTo>
                  <a:pt x="33" y="113"/>
                  <a:pt x="40" y="102"/>
                  <a:pt x="50" y="102"/>
                </a:cubicBezTo>
                <a:lnTo>
                  <a:pt x="146" y="102"/>
                </a:lnTo>
                <a:cubicBezTo>
                  <a:pt x="154" y="102"/>
                  <a:pt x="157" y="113"/>
                  <a:pt x="152" y="118"/>
                </a:cubicBezTo>
                <a:lnTo>
                  <a:pt x="124" y="147"/>
                </a:lnTo>
                <a:cubicBezTo>
                  <a:pt x="117" y="153"/>
                  <a:pt x="117" y="165"/>
                  <a:pt x="124" y="171"/>
                </a:cubicBezTo>
                <a:cubicBezTo>
                  <a:pt x="130" y="178"/>
                  <a:pt x="141" y="178"/>
                  <a:pt x="148" y="171"/>
                </a:cubicBezTo>
                <a:lnTo>
                  <a:pt x="206" y="110"/>
                </a:lnTo>
                <a:cubicBezTo>
                  <a:pt x="209" y="108"/>
                  <a:pt x="210" y="102"/>
                  <a:pt x="212" y="102"/>
                </a:cubicBezTo>
                <a:lnTo>
                  <a:pt x="263" y="102"/>
                </a:lnTo>
                <a:cubicBezTo>
                  <a:pt x="270" y="102"/>
                  <a:pt x="274" y="113"/>
                  <a:pt x="269" y="118"/>
                </a:cubicBezTo>
                <a:lnTo>
                  <a:pt x="241" y="147"/>
                </a:lnTo>
                <a:cubicBezTo>
                  <a:pt x="234" y="153"/>
                  <a:pt x="234" y="165"/>
                  <a:pt x="241" y="171"/>
                </a:cubicBezTo>
                <a:cubicBezTo>
                  <a:pt x="247" y="178"/>
                  <a:pt x="258" y="178"/>
                  <a:pt x="264" y="171"/>
                </a:cubicBezTo>
                <a:lnTo>
                  <a:pt x="323" y="112"/>
                </a:lnTo>
                <a:cubicBezTo>
                  <a:pt x="336" y="99"/>
                  <a:pt x="336" y="78"/>
                  <a:pt x="323" y="65"/>
                </a:cubicBezTo>
                <a:cubicBezTo>
                  <a:pt x="314" y="56"/>
                  <a:pt x="273" y="16"/>
                  <a:pt x="264" y="7"/>
                </a:cubicBezTo>
                <a:cubicBezTo>
                  <a:pt x="258" y="0"/>
                  <a:pt x="247" y="0"/>
                  <a:pt x="241" y="7"/>
                </a:cubicBezTo>
                <a:cubicBezTo>
                  <a:pt x="234" y="13"/>
                  <a:pt x="234" y="24"/>
                  <a:pt x="241" y="30"/>
                </a:cubicBezTo>
                <a:lnTo>
                  <a:pt x="269" y="56"/>
                </a:lnTo>
                <a:cubicBezTo>
                  <a:pt x="274" y="61"/>
                  <a:pt x="270" y="68"/>
                  <a:pt x="263" y="68"/>
                </a:cubicBezTo>
                <a:lnTo>
                  <a:pt x="212" y="68"/>
                </a:lnTo>
                <a:cubicBezTo>
                  <a:pt x="210" y="68"/>
                  <a:pt x="209" y="66"/>
                  <a:pt x="206" y="63"/>
                </a:cubicBezTo>
                <a:cubicBezTo>
                  <a:pt x="197" y="56"/>
                  <a:pt x="156" y="14"/>
                  <a:pt x="148" y="6"/>
                </a:cubicBezTo>
                <a:cubicBezTo>
                  <a:pt x="141" y="0"/>
                  <a:pt x="130" y="0"/>
                  <a:pt x="124" y="6"/>
                </a:cubicBezTo>
                <a:cubicBezTo>
                  <a:pt x="117" y="13"/>
                  <a:pt x="117" y="24"/>
                  <a:pt x="124" y="30"/>
                </a:cubicBezTo>
                <a:lnTo>
                  <a:pt x="152" y="56"/>
                </a:lnTo>
                <a:cubicBezTo>
                  <a:pt x="157" y="61"/>
                  <a:pt x="154" y="68"/>
                  <a:pt x="146" y="68"/>
                </a:cubicBezTo>
                <a:lnTo>
                  <a:pt x="33" y="68"/>
                </a:lnTo>
                <a:cubicBezTo>
                  <a:pt x="14" y="68"/>
                  <a:pt x="0" y="87"/>
                  <a:pt x="0" y="106"/>
                </a:cubicBezTo>
                <a:lnTo>
                  <a:pt x="0" y="372"/>
                </a:lnTo>
                <a:cubicBezTo>
                  <a:pt x="0" y="391"/>
                  <a:pt x="14" y="402"/>
                  <a:pt x="33" y="402"/>
                </a:cubicBezTo>
                <a:lnTo>
                  <a:pt x="146" y="402"/>
                </a:lnTo>
                <a:cubicBezTo>
                  <a:pt x="154" y="402"/>
                  <a:pt x="157" y="413"/>
                  <a:pt x="152" y="418"/>
                </a:cubicBezTo>
                <a:lnTo>
                  <a:pt x="124" y="447"/>
                </a:lnTo>
                <a:cubicBezTo>
                  <a:pt x="117" y="453"/>
                  <a:pt x="117" y="465"/>
                  <a:pt x="124" y="471"/>
                </a:cubicBezTo>
                <a:cubicBezTo>
                  <a:pt x="130" y="478"/>
                  <a:pt x="141" y="478"/>
                  <a:pt x="148" y="471"/>
                </a:cubicBezTo>
                <a:cubicBezTo>
                  <a:pt x="207" y="411"/>
                  <a:pt x="198" y="422"/>
                  <a:pt x="206" y="411"/>
                </a:cubicBezTo>
                <a:cubicBezTo>
                  <a:pt x="209" y="408"/>
                  <a:pt x="210" y="402"/>
                  <a:pt x="212" y="402"/>
                </a:cubicBezTo>
                <a:lnTo>
                  <a:pt x="263" y="402"/>
                </a:lnTo>
                <a:cubicBezTo>
                  <a:pt x="270" y="402"/>
                  <a:pt x="274" y="413"/>
                  <a:pt x="269" y="418"/>
                </a:cubicBezTo>
                <a:lnTo>
                  <a:pt x="241" y="447"/>
                </a:lnTo>
                <a:cubicBezTo>
                  <a:pt x="234" y="453"/>
                  <a:pt x="234" y="465"/>
                  <a:pt x="241" y="471"/>
                </a:cubicBezTo>
                <a:cubicBezTo>
                  <a:pt x="247" y="478"/>
                  <a:pt x="258" y="478"/>
                  <a:pt x="264" y="471"/>
                </a:cubicBezTo>
                <a:cubicBezTo>
                  <a:pt x="273" y="462"/>
                  <a:pt x="314" y="422"/>
                  <a:pt x="323" y="413"/>
                </a:cubicBezTo>
                <a:cubicBezTo>
                  <a:pt x="336" y="400"/>
                  <a:pt x="336" y="378"/>
                  <a:pt x="323" y="365"/>
                </a:cubicBezTo>
                <a:lnTo>
                  <a:pt x="264" y="3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0F09495E-D4D9-4407-BDC1-7F8FEB7E9A9A}"/>
              </a:ext>
            </a:extLst>
          </p:cNvPr>
          <p:cNvSpPr>
            <a:spLocks noChangeAspect="1"/>
          </p:cNvSpPr>
          <p:nvPr/>
        </p:nvSpPr>
        <p:spPr bwMode="auto">
          <a:xfrm>
            <a:off x="9763126" y="4105275"/>
            <a:ext cx="252413" cy="306388"/>
          </a:xfrm>
          <a:custGeom>
            <a:avLst/>
            <a:gdLst>
              <a:gd name="T0" fmla="*/ 33 w 336"/>
              <a:gd name="T1" fmla="*/ 46 h 402"/>
              <a:gd name="T2" fmla="*/ 49 w 336"/>
              <a:gd name="T3" fmla="*/ 34 h 402"/>
              <a:gd name="T4" fmla="*/ 316 w 336"/>
              <a:gd name="T5" fmla="*/ 34 h 402"/>
              <a:gd name="T6" fmla="*/ 333 w 336"/>
              <a:gd name="T7" fmla="*/ 15 h 402"/>
              <a:gd name="T8" fmla="*/ 333 w 336"/>
              <a:gd name="T9" fmla="*/ 16 h 402"/>
              <a:gd name="T10" fmla="*/ 316 w 336"/>
              <a:gd name="T11" fmla="*/ 0 h 402"/>
              <a:gd name="T12" fmla="*/ 32 w 336"/>
              <a:gd name="T13" fmla="*/ 0 h 402"/>
              <a:gd name="T14" fmla="*/ 0 w 336"/>
              <a:gd name="T15" fmla="*/ 30 h 402"/>
              <a:gd name="T16" fmla="*/ 0 w 336"/>
              <a:gd name="T17" fmla="*/ 296 h 402"/>
              <a:gd name="T18" fmla="*/ 32 w 336"/>
              <a:gd name="T19" fmla="*/ 334 h 402"/>
              <a:gd name="T20" fmla="*/ 146 w 336"/>
              <a:gd name="T21" fmla="*/ 334 h 402"/>
              <a:gd name="T22" fmla="*/ 152 w 336"/>
              <a:gd name="T23" fmla="*/ 346 h 402"/>
              <a:gd name="T24" fmla="*/ 124 w 336"/>
              <a:gd name="T25" fmla="*/ 373 h 402"/>
              <a:gd name="T26" fmla="*/ 124 w 336"/>
              <a:gd name="T27" fmla="*/ 396 h 402"/>
              <a:gd name="T28" fmla="*/ 147 w 336"/>
              <a:gd name="T29" fmla="*/ 396 h 402"/>
              <a:gd name="T30" fmla="*/ 206 w 336"/>
              <a:gd name="T31" fmla="*/ 339 h 402"/>
              <a:gd name="T32" fmla="*/ 215 w 336"/>
              <a:gd name="T33" fmla="*/ 334 h 402"/>
              <a:gd name="T34" fmla="*/ 262 w 336"/>
              <a:gd name="T35" fmla="*/ 334 h 402"/>
              <a:gd name="T36" fmla="*/ 268 w 336"/>
              <a:gd name="T37" fmla="*/ 346 h 402"/>
              <a:gd name="T38" fmla="*/ 240 w 336"/>
              <a:gd name="T39" fmla="*/ 373 h 402"/>
              <a:gd name="T40" fmla="*/ 240 w 336"/>
              <a:gd name="T41" fmla="*/ 396 h 402"/>
              <a:gd name="T42" fmla="*/ 264 w 336"/>
              <a:gd name="T43" fmla="*/ 396 h 402"/>
              <a:gd name="T44" fmla="*/ 323 w 336"/>
              <a:gd name="T45" fmla="*/ 337 h 402"/>
              <a:gd name="T46" fmla="*/ 323 w 336"/>
              <a:gd name="T47" fmla="*/ 289 h 402"/>
              <a:gd name="T48" fmla="*/ 264 w 336"/>
              <a:gd name="T49" fmla="*/ 230 h 402"/>
              <a:gd name="T50" fmla="*/ 240 w 336"/>
              <a:gd name="T51" fmla="*/ 230 h 402"/>
              <a:gd name="T52" fmla="*/ 240 w 336"/>
              <a:gd name="T53" fmla="*/ 254 h 402"/>
              <a:gd name="T54" fmla="*/ 268 w 336"/>
              <a:gd name="T55" fmla="*/ 284 h 402"/>
              <a:gd name="T56" fmla="*/ 262 w 336"/>
              <a:gd name="T57" fmla="*/ 300 h 402"/>
              <a:gd name="T58" fmla="*/ 211 w 336"/>
              <a:gd name="T59" fmla="*/ 300 h 402"/>
              <a:gd name="T60" fmla="*/ 206 w 336"/>
              <a:gd name="T61" fmla="*/ 291 h 402"/>
              <a:gd name="T62" fmla="*/ 147 w 336"/>
              <a:gd name="T63" fmla="*/ 231 h 402"/>
              <a:gd name="T64" fmla="*/ 124 w 336"/>
              <a:gd name="T65" fmla="*/ 231 h 402"/>
              <a:gd name="T66" fmla="*/ 124 w 336"/>
              <a:gd name="T67" fmla="*/ 254 h 402"/>
              <a:gd name="T68" fmla="*/ 152 w 336"/>
              <a:gd name="T69" fmla="*/ 284 h 402"/>
              <a:gd name="T70" fmla="*/ 146 w 336"/>
              <a:gd name="T71" fmla="*/ 300 h 402"/>
              <a:gd name="T72" fmla="*/ 49 w 336"/>
              <a:gd name="T73" fmla="*/ 300 h 402"/>
              <a:gd name="T74" fmla="*/ 33 w 336"/>
              <a:gd name="T75" fmla="*/ 280 h 402"/>
              <a:gd name="T76" fmla="*/ 33 w 336"/>
              <a:gd name="T77" fmla="*/ 4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6" h="402">
                <a:moveTo>
                  <a:pt x="33" y="46"/>
                </a:moveTo>
                <a:cubicBezTo>
                  <a:pt x="33" y="37"/>
                  <a:pt x="40" y="34"/>
                  <a:pt x="49" y="34"/>
                </a:cubicBezTo>
                <a:lnTo>
                  <a:pt x="316" y="34"/>
                </a:lnTo>
                <a:cubicBezTo>
                  <a:pt x="325" y="34"/>
                  <a:pt x="333" y="24"/>
                  <a:pt x="333" y="15"/>
                </a:cubicBezTo>
                <a:lnTo>
                  <a:pt x="333" y="16"/>
                </a:lnTo>
                <a:cubicBezTo>
                  <a:pt x="333" y="7"/>
                  <a:pt x="325" y="0"/>
                  <a:pt x="316" y="0"/>
                </a:cubicBezTo>
                <a:lnTo>
                  <a:pt x="32" y="0"/>
                </a:lnTo>
                <a:cubicBezTo>
                  <a:pt x="14" y="0"/>
                  <a:pt x="0" y="11"/>
                  <a:pt x="0" y="30"/>
                </a:cubicBezTo>
                <a:lnTo>
                  <a:pt x="0" y="296"/>
                </a:lnTo>
                <a:cubicBezTo>
                  <a:pt x="0" y="315"/>
                  <a:pt x="14" y="334"/>
                  <a:pt x="32" y="334"/>
                </a:cubicBezTo>
                <a:lnTo>
                  <a:pt x="146" y="334"/>
                </a:lnTo>
                <a:cubicBezTo>
                  <a:pt x="153" y="334"/>
                  <a:pt x="157" y="341"/>
                  <a:pt x="152" y="346"/>
                </a:cubicBezTo>
                <a:lnTo>
                  <a:pt x="124" y="373"/>
                </a:lnTo>
                <a:cubicBezTo>
                  <a:pt x="117" y="379"/>
                  <a:pt x="117" y="389"/>
                  <a:pt x="124" y="396"/>
                </a:cubicBezTo>
                <a:cubicBezTo>
                  <a:pt x="130" y="402"/>
                  <a:pt x="141" y="402"/>
                  <a:pt x="147" y="396"/>
                </a:cubicBezTo>
                <a:cubicBezTo>
                  <a:pt x="155" y="388"/>
                  <a:pt x="197" y="345"/>
                  <a:pt x="206" y="339"/>
                </a:cubicBezTo>
                <a:cubicBezTo>
                  <a:pt x="211" y="334"/>
                  <a:pt x="208" y="334"/>
                  <a:pt x="215" y="334"/>
                </a:cubicBezTo>
                <a:lnTo>
                  <a:pt x="262" y="334"/>
                </a:lnTo>
                <a:cubicBezTo>
                  <a:pt x="270" y="334"/>
                  <a:pt x="273" y="341"/>
                  <a:pt x="268" y="346"/>
                </a:cubicBezTo>
                <a:lnTo>
                  <a:pt x="240" y="373"/>
                </a:lnTo>
                <a:cubicBezTo>
                  <a:pt x="234" y="379"/>
                  <a:pt x="234" y="389"/>
                  <a:pt x="240" y="396"/>
                </a:cubicBezTo>
                <a:cubicBezTo>
                  <a:pt x="247" y="402"/>
                  <a:pt x="257" y="402"/>
                  <a:pt x="264" y="396"/>
                </a:cubicBezTo>
                <a:cubicBezTo>
                  <a:pt x="266" y="394"/>
                  <a:pt x="325" y="335"/>
                  <a:pt x="323" y="337"/>
                </a:cubicBezTo>
                <a:cubicBezTo>
                  <a:pt x="336" y="324"/>
                  <a:pt x="336" y="302"/>
                  <a:pt x="323" y="289"/>
                </a:cubicBezTo>
                <a:lnTo>
                  <a:pt x="264" y="230"/>
                </a:lnTo>
                <a:cubicBezTo>
                  <a:pt x="257" y="224"/>
                  <a:pt x="247" y="224"/>
                  <a:pt x="240" y="230"/>
                </a:cubicBezTo>
                <a:cubicBezTo>
                  <a:pt x="234" y="237"/>
                  <a:pt x="234" y="248"/>
                  <a:pt x="240" y="254"/>
                </a:cubicBezTo>
                <a:lnTo>
                  <a:pt x="268" y="284"/>
                </a:lnTo>
                <a:cubicBezTo>
                  <a:pt x="273" y="289"/>
                  <a:pt x="270" y="300"/>
                  <a:pt x="262" y="300"/>
                </a:cubicBezTo>
                <a:lnTo>
                  <a:pt x="211" y="300"/>
                </a:lnTo>
                <a:cubicBezTo>
                  <a:pt x="210" y="300"/>
                  <a:pt x="208" y="294"/>
                  <a:pt x="206" y="291"/>
                </a:cubicBezTo>
                <a:lnTo>
                  <a:pt x="147" y="231"/>
                </a:lnTo>
                <a:cubicBezTo>
                  <a:pt x="141" y="225"/>
                  <a:pt x="130" y="224"/>
                  <a:pt x="124" y="231"/>
                </a:cubicBezTo>
                <a:cubicBezTo>
                  <a:pt x="117" y="237"/>
                  <a:pt x="117" y="248"/>
                  <a:pt x="124" y="254"/>
                </a:cubicBezTo>
                <a:lnTo>
                  <a:pt x="152" y="284"/>
                </a:lnTo>
                <a:cubicBezTo>
                  <a:pt x="157" y="289"/>
                  <a:pt x="153" y="300"/>
                  <a:pt x="146" y="300"/>
                </a:cubicBezTo>
                <a:lnTo>
                  <a:pt x="49" y="300"/>
                </a:lnTo>
                <a:cubicBezTo>
                  <a:pt x="40" y="300"/>
                  <a:pt x="33" y="289"/>
                  <a:pt x="33" y="280"/>
                </a:cubicBezTo>
                <a:lnTo>
                  <a:pt x="33"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7035AB15-7707-4086-B6AE-884CE2237C71}"/>
              </a:ext>
            </a:extLst>
          </p:cNvPr>
          <p:cNvSpPr>
            <a:spLocks noChangeAspect="1"/>
          </p:cNvSpPr>
          <p:nvPr/>
        </p:nvSpPr>
        <p:spPr bwMode="auto">
          <a:xfrm>
            <a:off x="9259888" y="4105275"/>
            <a:ext cx="254000" cy="309563"/>
          </a:xfrm>
          <a:custGeom>
            <a:avLst/>
            <a:gdLst>
              <a:gd name="T0" fmla="*/ 33 w 336"/>
              <a:gd name="T1" fmla="*/ 0 h 406"/>
              <a:gd name="T2" fmla="*/ 0 w 336"/>
              <a:gd name="T3" fmla="*/ 33 h 406"/>
              <a:gd name="T4" fmla="*/ 0 w 336"/>
              <a:gd name="T5" fmla="*/ 300 h 406"/>
              <a:gd name="T6" fmla="*/ 34 w 336"/>
              <a:gd name="T7" fmla="*/ 334 h 406"/>
              <a:gd name="T8" fmla="*/ 146 w 336"/>
              <a:gd name="T9" fmla="*/ 334 h 406"/>
              <a:gd name="T10" fmla="*/ 152 w 336"/>
              <a:gd name="T11" fmla="*/ 348 h 406"/>
              <a:gd name="T12" fmla="*/ 124 w 336"/>
              <a:gd name="T13" fmla="*/ 376 h 406"/>
              <a:gd name="T14" fmla="*/ 124 w 336"/>
              <a:gd name="T15" fmla="*/ 400 h 406"/>
              <a:gd name="T16" fmla="*/ 148 w 336"/>
              <a:gd name="T17" fmla="*/ 400 h 406"/>
              <a:gd name="T18" fmla="*/ 212 w 336"/>
              <a:gd name="T19" fmla="*/ 334 h 406"/>
              <a:gd name="T20" fmla="*/ 263 w 336"/>
              <a:gd name="T21" fmla="*/ 334 h 406"/>
              <a:gd name="T22" fmla="*/ 269 w 336"/>
              <a:gd name="T23" fmla="*/ 348 h 406"/>
              <a:gd name="T24" fmla="*/ 241 w 336"/>
              <a:gd name="T25" fmla="*/ 376 h 406"/>
              <a:gd name="T26" fmla="*/ 241 w 336"/>
              <a:gd name="T27" fmla="*/ 400 h 406"/>
              <a:gd name="T28" fmla="*/ 264 w 336"/>
              <a:gd name="T29" fmla="*/ 400 h 406"/>
              <a:gd name="T30" fmla="*/ 323 w 336"/>
              <a:gd name="T31" fmla="*/ 341 h 406"/>
              <a:gd name="T32" fmla="*/ 323 w 336"/>
              <a:gd name="T33" fmla="*/ 293 h 406"/>
              <a:gd name="T34" fmla="*/ 264 w 336"/>
              <a:gd name="T35" fmla="*/ 235 h 406"/>
              <a:gd name="T36" fmla="*/ 241 w 336"/>
              <a:gd name="T37" fmla="*/ 235 h 406"/>
              <a:gd name="T38" fmla="*/ 241 w 336"/>
              <a:gd name="T39" fmla="*/ 258 h 406"/>
              <a:gd name="T40" fmla="*/ 269 w 336"/>
              <a:gd name="T41" fmla="*/ 286 h 406"/>
              <a:gd name="T42" fmla="*/ 263 w 336"/>
              <a:gd name="T43" fmla="*/ 300 h 406"/>
              <a:gd name="T44" fmla="*/ 212 w 336"/>
              <a:gd name="T45" fmla="*/ 300 h 406"/>
              <a:gd name="T46" fmla="*/ 207 w 336"/>
              <a:gd name="T47" fmla="*/ 293 h 406"/>
              <a:gd name="T48" fmla="*/ 148 w 336"/>
              <a:gd name="T49" fmla="*/ 235 h 406"/>
              <a:gd name="T50" fmla="*/ 124 w 336"/>
              <a:gd name="T51" fmla="*/ 235 h 406"/>
              <a:gd name="T52" fmla="*/ 124 w 336"/>
              <a:gd name="T53" fmla="*/ 258 h 406"/>
              <a:gd name="T54" fmla="*/ 152 w 336"/>
              <a:gd name="T55" fmla="*/ 286 h 406"/>
              <a:gd name="T56" fmla="*/ 146 w 336"/>
              <a:gd name="T57" fmla="*/ 300 h 406"/>
              <a:gd name="T58" fmla="*/ 50 w 336"/>
              <a:gd name="T59" fmla="*/ 300 h 406"/>
              <a:gd name="T60" fmla="*/ 34 w 336"/>
              <a:gd name="T61" fmla="*/ 284 h 406"/>
              <a:gd name="T62" fmla="*/ 34 w 336"/>
              <a:gd name="T63" fmla="*/ 50 h 406"/>
              <a:gd name="T64" fmla="*/ 50 w 336"/>
              <a:gd name="T65" fmla="*/ 34 h 406"/>
              <a:gd name="T66" fmla="*/ 284 w 336"/>
              <a:gd name="T67" fmla="*/ 34 h 406"/>
              <a:gd name="T68" fmla="*/ 300 w 336"/>
              <a:gd name="T69" fmla="*/ 50 h 406"/>
              <a:gd name="T70" fmla="*/ 300 w 336"/>
              <a:gd name="T71" fmla="*/ 150 h 406"/>
              <a:gd name="T72" fmla="*/ 317 w 336"/>
              <a:gd name="T73" fmla="*/ 167 h 406"/>
              <a:gd name="T74" fmla="*/ 334 w 336"/>
              <a:gd name="T75" fmla="*/ 150 h 406"/>
              <a:gd name="T76" fmla="*/ 334 w 336"/>
              <a:gd name="T77" fmla="*/ 34 h 406"/>
              <a:gd name="T78" fmla="*/ 300 w 336"/>
              <a:gd name="T79" fmla="*/ 0 h 406"/>
              <a:gd name="T80" fmla="*/ 33 w 336"/>
              <a:gd name="T81"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406">
                <a:moveTo>
                  <a:pt x="33" y="0"/>
                </a:moveTo>
                <a:cubicBezTo>
                  <a:pt x="15" y="0"/>
                  <a:pt x="0" y="15"/>
                  <a:pt x="0" y="33"/>
                </a:cubicBezTo>
                <a:lnTo>
                  <a:pt x="0" y="300"/>
                </a:lnTo>
                <a:cubicBezTo>
                  <a:pt x="0" y="319"/>
                  <a:pt x="15" y="334"/>
                  <a:pt x="34" y="334"/>
                </a:cubicBezTo>
                <a:lnTo>
                  <a:pt x="146" y="334"/>
                </a:lnTo>
                <a:cubicBezTo>
                  <a:pt x="154" y="334"/>
                  <a:pt x="157" y="343"/>
                  <a:pt x="152" y="348"/>
                </a:cubicBezTo>
                <a:lnTo>
                  <a:pt x="124" y="376"/>
                </a:lnTo>
                <a:cubicBezTo>
                  <a:pt x="118" y="382"/>
                  <a:pt x="118" y="393"/>
                  <a:pt x="124" y="400"/>
                </a:cubicBezTo>
                <a:cubicBezTo>
                  <a:pt x="131" y="406"/>
                  <a:pt x="141" y="406"/>
                  <a:pt x="148" y="400"/>
                </a:cubicBezTo>
                <a:cubicBezTo>
                  <a:pt x="154" y="393"/>
                  <a:pt x="207" y="341"/>
                  <a:pt x="212" y="334"/>
                </a:cubicBezTo>
                <a:lnTo>
                  <a:pt x="263" y="334"/>
                </a:lnTo>
                <a:cubicBezTo>
                  <a:pt x="270" y="334"/>
                  <a:pt x="274" y="343"/>
                  <a:pt x="269" y="348"/>
                </a:cubicBezTo>
                <a:lnTo>
                  <a:pt x="241" y="376"/>
                </a:lnTo>
                <a:cubicBezTo>
                  <a:pt x="234" y="382"/>
                  <a:pt x="234" y="393"/>
                  <a:pt x="241" y="400"/>
                </a:cubicBezTo>
                <a:cubicBezTo>
                  <a:pt x="247" y="406"/>
                  <a:pt x="258" y="406"/>
                  <a:pt x="264" y="400"/>
                </a:cubicBezTo>
                <a:lnTo>
                  <a:pt x="323" y="341"/>
                </a:lnTo>
                <a:cubicBezTo>
                  <a:pt x="336" y="328"/>
                  <a:pt x="336" y="306"/>
                  <a:pt x="323" y="293"/>
                </a:cubicBezTo>
                <a:lnTo>
                  <a:pt x="264" y="235"/>
                </a:lnTo>
                <a:cubicBezTo>
                  <a:pt x="258" y="228"/>
                  <a:pt x="247" y="228"/>
                  <a:pt x="241" y="235"/>
                </a:cubicBezTo>
                <a:cubicBezTo>
                  <a:pt x="234" y="241"/>
                  <a:pt x="234" y="252"/>
                  <a:pt x="241" y="258"/>
                </a:cubicBezTo>
                <a:lnTo>
                  <a:pt x="269" y="286"/>
                </a:lnTo>
                <a:cubicBezTo>
                  <a:pt x="274" y="291"/>
                  <a:pt x="270" y="300"/>
                  <a:pt x="263" y="300"/>
                </a:cubicBezTo>
                <a:lnTo>
                  <a:pt x="212" y="300"/>
                </a:lnTo>
                <a:cubicBezTo>
                  <a:pt x="210" y="298"/>
                  <a:pt x="209" y="296"/>
                  <a:pt x="207" y="293"/>
                </a:cubicBezTo>
                <a:lnTo>
                  <a:pt x="148" y="235"/>
                </a:lnTo>
                <a:cubicBezTo>
                  <a:pt x="141" y="228"/>
                  <a:pt x="131" y="228"/>
                  <a:pt x="124" y="235"/>
                </a:cubicBezTo>
                <a:cubicBezTo>
                  <a:pt x="118" y="241"/>
                  <a:pt x="118" y="252"/>
                  <a:pt x="124" y="258"/>
                </a:cubicBezTo>
                <a:lnTo>
                  <a:pt x="152" y="286"/>
                </a:lnTo>
                <a:cubicBezTo>
                  <a:pt x="157" y="291"/>
                  <a:pt x="154" y="300"/>
                  <a:pt x="146" y="300"/>
                </a:cubicBezTo>
                <a:lnTo>
                  <a:pt x="50" y="300"/>
                </a:lnTo>
                <a:cubicBezTo>
                  <a:pt x="41" y="300"/>
                  <a:pt x="34" y="293"/>
                  <a:pt x="34" y="284"/>
                </a:cubicBezTo>
                <a:lnTo>
                  <a:pt x="34" y="50"/>
                </a:lnTo>
                <a:cubicBezTo>
                  <a:pt x="34" y="41"/>
                  <a:pt x="41" y="34"/>
                  <a:pt x="50" y="34"/>
                </a:cubicBezTo>
                <a:lnTo>
                  <a:pt x="284" y="34"/>
                </a:lnTo>
                <a:cubicBezTo>
                  <a:pt x="293" y="34"/>
                  <a:pt x="300" y="41"/>
                  <a:pt x="300" y="50"/>
                </a:cubicBezTo>
                <a:lnTo>
                  <a:pt x="300" y="150"/>
                </a:lnTo>
                <a:cubicBezTo>
                  <a:pt x="300" y="160"/>
                  <a:pt x="308" y="167"/>
                  <a:pt x="317" y="167"/>
                </a:cubicBezTo>
                <a:cubicBezTo>
                  <a:pt x="326" y="167"/>
                  <a:pt x="334" y="160"/>
                  <a:pt x="334" y="150"/>
                </a:cubicBezTo>
                <a:lnTo>
                  <a:pt x="334" y="34"/>
                </a:lnTo>
                <a:cubicBezTo>
                  <a:pt x="334" y="15"/>
                  <a:pt x="319" y="0"/>
                  <a:pt x="300" y="0"/>
                </a:cubicBez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BE14DBBA-D24E-4BCE-A0C8-44F43DD50112}"/>
              </a:ext>
            </a:extLst>
          </p:cNvPr>
          <p:cNvSpPr>
            <a:spLocks noChangeAspect="1" noEditPoints="1"/>
          </p:cNvSpPr>
          <p:nvPr/>
        </p:nvSpPr>
        <p:spPr bwMode="auto">
          <a:xfrm>
            <a:off x="8755063" y="4105275"/>
            <a:ext cx="255588" cy="255588"/>
          </a:xfrm>
          <a:custGeom>
            <a:avLst/>
            <a:gdLst>
              <a:gd name="T0" fmla="*/ 331 w 337"/>
              <a:gd name="T1" fmla="*/ 327 h 336"/>
              <a:gd name="T2" fmla="*/ 331 w 337"/>
              <a:gd name="T3" fmla="*/ 304 h 336"/>
              <a:gd name="T4" fmla="*/ 180 w 337"/>
              <a:gd name="T5" fmla="*/ 151 h 336"/>
              <a:gd name="T6" fmla="*/ 180 w 337"/>
              <a:gd name="T7" fmla="*/ 151 h 336"/>
              <a:gd name="T8" fmla="*/ 30 w 337"/>
              <a:gd name="T9" fmla="*/ 6 h 336"/>
              <a:gd name="T10" fmla="*/ 7 w 337"/>
              <a:gd name="T11" fmla="*/ 6 h 336"/>
              <a:gd name="T12" fmla="*/ 6 w 337"/>
              <a:gd name="T13" fmla="*/ 6 h 336"/>
              <a:gd name="T14" fmla="*/ 6 w 337"/>
              <a:gd name="T15" fmla="*/ 30 h 336"/>
              <a:gd name="T16" fmla="*/ 156 w 337"/>
              <a:gd name="T17" fmla="*/ 180 h 336"/>
              <a:gd name="T18" fmla="*/ 156 w 337"/>
              <a:gd name="T19" fmla="*/ 180 h 336"/>
              <a:gd name="T20" fmla="*/ 306 w 337"/>
              <a:gd name="T21" fmla="*/ 329 h 336"/>
              <a:gd name="T22" fmla="*/ 330 w 337"/>
              <a:gd name="T23" fmla="*/ 329 h 336"/>
              <a:gd name="T24" fmla="*/ 331 w 337"/>
              <a:gd name="T25" fmla="*/ 327 h 336"/>
              <a:gd name="T26" fmla="*/ 279 w 337"/>
              <a:gd name="T27" fmla="*/ 101 h 336"/>
              <a:gd name="T28" fmla="*/ 273 w 337"/>
              <a:gd name="T29" fmla="*/ 87 h 336"/>
              <a:gd name="T30" fmla="*/ 330 w 337"/>
              <a:gd name="T31" fmla="*/ 30 h 336"/>
              <a:gd name="T32" fmla="*/ 330 w 337"/>
              <a:gd name="T33" fmla="*/ 6 h 336"/>
              <a:gd name="T34" fmla="*/ 330 w 337"/>
              <a:gd name="T35" fmla="*/ 6 h 336"/>
              <a:gd name="T36" fmla="*/ 307 w 337"/>
              <a:gd name="T37" fmla="*/ 6 h 336"/>
              <a:gd name="T38" fmla="*/ 249 w 337"/>
              <a:gd name="T39" fmla="*/ 64 h 336"/>
              <a:gd name="T40" fmla="*/ 235 w 337"/>
              <a:gd name="T41" fmla="*/ 58 h 336"/>
              <a:gd name="T42" fmla="*/ 235 w 337"/>
              <a:gd name="T43" fmla="*/ 18 h 336"/>
              <a:gd name="T44" fmla="*/ 218 w 337"/>
              <a:gd name="T45" fmla="*/ 1 h 336"/>
              <a:gd name="T46" fmla="*/ 218 w 337"/>
              <a:gd name="T47" fmla="*/ 1 h 336"/>
              <a:gd name="T48" fmla="*/ 202 w 337"/>
              <a:gd name="T49" fmla="*/ 18 h 336"/>
              <a:gd name="T50" fmla="*/ 202 w 337"/>
              <a:gd name="T51" fmla="*/ 101 h 336"/>
              <a:gd name="T52" fmla="*/ 202 w 337"/>
              <a:gd name="T53" fmla="*/ 102 h 336"/>
              <a:gd name="T54" fmla="*/ 235 w 337"/>
              <a:gd name="T55" fmla="*/ 135 h 336"/>
              <a:gd name="T56" fmla="*/ 318 w 337"/>
              <a:gd name="T57" fmla="*/ 135 h 336"/>
              <a:gd name="T58" fmla="*/ 335 w 337"/>
              <a:gd name="T59" fmla="*/ 118 h 336"/>
              <a:gd name="T60" fmla="*/ 335 w 337"/>
              <a:gd name="T61" fmla="*/ 118 h 336"/>
              <a:gd name="T62" fmla="*/ 318 w 337"/>
              <a:gd name="T63" fmla="*/ 101 h 336"/>
              <a:gd name="T64" fmla="*/ 279 w 337"/>
              <a:gd name="T65" fmla="*/ 101 h 336"/>
              <a:gd name="T66" fmla="*/ 18 w 337"/>
              <a:gd name="T67" fmla="*/ 235 h 336"/>
              <a:gd name="T68" fmla="*/ 2 w 337"/>
              <a:gd name="T69" fmla="*/ 218 h 336"/>
              <a:gd name="T70" fmla="*/ 2 w 337"/>
              <a:gd name="T71" fmla="*/ 218 h 336"/>
              <a:gd name="T72" fmla="*/ 18 w 337"/>
              <a:gd name="T73" fmla="*/ 201 h 336"/>
              <a:gd name="T74" fmla="*/ 102 w 337"/>
              <a:gd name="T75" fmla="*/ 201 h 336"/>
              <a:gd name="T76" fmla="*/ 135 w 337"/>
              <a:gd name="T77" fmla="*/ 235 h 336"/>
              <a:gd name="T78" fmla="*/ 135 w 337"/>
              <a:gd name="T79" fmla="*/ 235 h 336"/>
              <a:gd name="T80" fmla="*/ 135 w 337"/>
              <a:gd name="T81" fmla="*/ 318 h 336"/>
              <a:gd name="T82" fmla="*/ 118 w 337"/>
              <a:gd name="T83" fmla="*/ 335 h 336"/>
              <a:gd name="T84" fmla="*/ 118 w 337"/>
              <a:gd name="T85" fmla="*/ 335 h 336"/>
              <a:gd name="T86" fmla="*/ 102 w 337"/>
              <a:gd name="T87" fmla="*/ 318 h 336"/>
              <a:gd name="T88" fmla="*/ 102 w 337"/>
              <a:gd name="T89" fmla="*/ 279 h 336"/>
              <a:gd name="T90" fmla="*/ 87 w 337"/>
              <a:gd name="T91" fmla="*/ 273 h 336"/>
              <a:gd name="T92" fmla="*/ 30 w 337"/>
              <a:gd name="T93" fmla="*/ 330 h 336"/>
              <a:gd name="T94" fmla="*/ 6 w 337"/>
              <a:gd name="T95" fmla="*/ 330 h 336"/>
              <a:gd name="T96" fmla="*/ 6 w 337"/>
              <a:gd name="T97" fmla="*/ 330 h 336"/>
              <a:gd name="T98" fmla="*/ 6 w 337"/>
              <a:gd name="T99" fmla="*/ 306 h 336"/>
              <a:gd name="T100" fmla="*/ 64 w 337"/>
              <a:gd name="T101" fmla="*/ 249 h 336"/>
              <a:gd name="T102" fmla="*/ 58 w 337"/>
              <a:gd name="T103" fmla="*/ 235 h 336"/>
              <a:gd name="T104" fmla="*/ 18 w 337"/>
              <a:gd name="T105" fmla="*/ 235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7" h="336">
                <a:moveTo>
                  <a:pt x="331" y="327"/>
                </a:moveTo>
                <a:cubicBezTo>
                  <a:pt x="337" y="321"/>
                  <a:pt x="337" y="311"/>
                  <a:pt x="331" y="304"/>
                </a:cubicBezTo>
                <a:lnTo>
                  <a:pt x="180" y="151"/>
                </a:lnTo>
                <a:lnTo>
                  <a:pt x="180" y="151"/>
                </a:lnTo>
                <a:lnTo>
                  <a:pt x="30" y="6"/>
                </a:lnTo>
                <a:cubicBezTo>
                  <a:pt x="23" y="0"/>
                  <a:pt x="13" y="0"/>
                  <a:pt x="7" y="6"/>
                </a:cubicBezTo>
                <a:lnTo>
                  <a:pt x="6" y="6"/>
                </a:lnTo>
                <a:cubicBezTo>
                  <a:pt x="0" y="13"/>
                  <a:pt x="0" y="23"/>
                  <a:pt x="6" y="30"/>
                </a:cubicBezTo>
                <a:lnTo>
                  <a:pt x="156" y="180"/>
                </a:lnTo>
                <a:lnTo>
                  <a:pt x="156" y="180"/>
                </a:lnTo>
                <a:lnTo>
                  <a:pt x="306" y="329"/>
                </a:lnTo>
                <a:cubicBezTo>
                  <a:pt x="313" y="336"/>
                  <a:pt x="324" y="336"/>
                  <a:pt x="330" y="329"/>
                </a:cubicBezTo>
                <a:lnTo>
                  <a:pt x="331" y="327"/>
                </a:lnTo>
                <a:close/>
                <a:moveTo>
                  <a:pt x="279" y="101"/>
                </a:moveTo>
                <a:cubicBezTo>
                  <a:pt x="271" y="101"/>
                  <a:pt x="267" y="92"/>
                  <a:pt x="273" y="87"/>
                </a:cubicBezTo>
                <a:lnTo>
                  <a:pt x="330" y="30"/>
                </a:lnTo>
                <a:cubicBezTo>
                  <a:pt x="337" y="23"/>
                  <a:pt x="337" y="13"/>
                  <a:pt x="330" y="6"/>
                </a:cubicBezTo>
                <a:lnTo>
                  <a:pt x="330" y="6"/>
                </a:lnTo>
                <a:cubicBezTo>
                  <a:pt x="324" y="0"/>
                  <a:pt x="313" y="0"/>
                  <a:pt x="307" y="6"/>
                </a:cubicBezTo>
                <a:lnTo>
                  <a:pt x="249" y="64"/>
                </a:lnTo>
                <a:cubicBezTo>
                  <a:pt x="244" y="69"/>
                  <a:pt x="235" y="65"/>
                  <a:pt x="235" y="58"/>
                </a:cubicBezTo>
                <a:lnTo>
                  <a:pt x="235" y="18"/>
                </a:lnTo>
                <a:cubicBezTo>
                  <a:pt x="235" y="9"/>
                  <a:pt x="228" y="1"/>
                  <a:pt x="218" y="1"/>
                </a:cubicBezTo>
                <a:lnTo>
                  <a:pt x="218" y="1"/>
                </a:lnTo>
                <a:cubicBezTo>
                  <a:pt x="209" y="1"/>
                  <a:pt x="202" y="9"/>
                  <a:pt x="202" y="18"/>
                </a:cubicBezTo>
                <a:lnTo>
                  <a:pt x="202" y="101"/>
                </a:lnTo>
                <a:lnTo>
                  <a:pt x="202" y="102"/>
                </a:lnTo>
                <a:cubicBezTo>
                  <a:pt x="202" y="120"/>
                  <a:pt x="216" y="135"/>
                  <a:pt x="235" y="135"/>
                </a:cubicBezTo>
                <a:lnTo>
                  <a:pt x="318" y="135"/>
                </a:lnTo>
                <a:cubicBezTo>
                  <a:pt x="327" y="135"/>
                  <a:pt x="335" y="127"/>
                  <a:pt x="335" y="118"/>
                </a:cubicBezTo>
                <a:lnTo>
                  <a:pt x="335" y="118"/>
                </a:lnTo>
                <a:cubicBezTo>
                  <a:pt x="335" y="109"/>
                  <a:pt x="327" y="101"/>
                  <a:pt x="318" y="101"/>
                </a:cubicBezTo>
                <a:lnTo>
                  <a:pt x="279" y="101"/>
                </a:lnTo>
                <a:close/>
                <a:moveTo>
                  <a:pt x="18" y="235"/>
                </a:moveTo>
                <a:cubicBezTo>
                  <a:pt x="9" y="235"/>
                  <a:pt x="2" y="227"/>
                  <a:pt x="2" y="218"/>
                </a:cubicBezTo>
                <a:lnTo>
                  <a:pt x="2" y="218"/>
                </a:lnTo>
                <a:cubicBezTo>
                  <a:pt x="2" y="209"/>
                  <a:pt x="9" y="201"/>
                  <a:pt x="18" y="201"/>
                </a:cubicBezTo>
                <a:lnTo>
                  <a:pt x="102" y="201"/>
                </a:lnTo>
                <a:cubicBezTo>
                  <a:pt x="120" y="201"/>
                  <a:pt x="135" y="216"/>
                  <a:pt x="135" y="235"/>
                </a:cubicBezTo>
                <a:lnTo>
                  <a:pt x="135" y="235"/>
                </a:lnTo>
                <a:lnTo>
                  <a:pt x="135" y="318"/>
                </a:lnTo>
                <a:cubicBezTo>
                  <a:pt x="135" y="327"/>
                  <a:pt x="128" y="335"/>
                  <a:pt x="118" y="335"/>
                </a:cubicBezTo>
                <a:lnTo>
                  <a:pt x="118" y="335"/>
                </a:lnTo>
                <a:cubicBezTo>
                  <a:pt x="109" y="335"/>
                  <a:pt x="102" y="327"/>
                  <a:pt x="102" y="318"/>
                </a:cubicBezTo>
                <a:lnTo>
                  <a:pt x="102" y="279"/>
                </a:lnTo>
                <a:cubicBezTo>
                  <a:pt x="102" y="271"/>
                  <a:pt x="93" y="267"/>
                  <a:pt x="87" y="273"/>
                </a:cubicBezTo>
                <a:lnTo>
                  <a:pt x="30" y="330"/>
                </a:lnTo>
                <a:cubicBezTo>
                  <a:pt x="23" y="336"/>
                  <a:pt x="13" y="336"/>
                  <a:pt x="6" y="330"/>
                </a:cubicBezTo>
                <a:lnTo>
                  <a:pt x="6" y="330"/>
                </a:lnTo>
                <a:cubicBezTo>
                  <a:pt x="0" y="323"/>
                  <a:pt x="0" y="313"/>
                  <a:pt x="6" y="306"/>
                </a:cubicBezTo>
                <a:lnTo>
                  <a:pt x="64" y="249"/>
                </a:lnTo>
                <a:cubicBezTo>
                  <a:pt x="69" y="244"/>
                  <a:pt x="65" y="235"/>
                  <a:pt x="58" y="235"/>
                </a:cubicBez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721B1159-1774-4292-86A3-2B3AF7C2D199}"/>
              </a:ext>
            </a:extLst>
          </p:cNvPr>
          <p:cNvSpPr>
            <a:spLocks noChangeAspect="1" noEditPoints="1"/>
          </p:cNvSpPr>
          <p:nvPr/>
        </p:nvSpPr>
        <p:spPr bwMode="auto">
          <a:xfrm>
            <a:off x="8253413" y="4105275"/>
            <a:ext cx="254000" cy="255588"/>
          </a:xfrm>
          <a:custGeom>
            <a:avLst/>
            <a:gdLst>
              <a:gd name="T0" fmla="*/ 19 w 337"/>
              <a:gd name="T1" fmla="*/ 135 h 337"/>
              <a:gd name="T2" fmla="*/ 102 w 337"/>
              <a:gd name="T3" fmla="*/ 135 h 337"/>
              <a:gd name="T4" fmla="*/ 135 w 337"/>
              <a:gd name="T5" fmla="*/ 101 h 337"/>
              <a:gd name="T6" fmla="*/ 135 w 337"/>
              <a:gd name="T7" fmla="*/ 93 h 337"/>
              <a:gd name="T8" fmla="*/ 135 w 337"/>
              <a:gd name="T9" fmla="*/ 18 h 337"/>
              <a:gd name="T10" fmla="*/ 119 w 337"/>
              <a:gd name="T11" fmla="*/ 1 h 337"/>
              <a:gd name="T12" fmla="*/ 102 w 337"/>
              <a:gd name="T13" fmla="*/ 18 h 337"/>
              <a:gd name="T14" fmla="*/ 102 w 337"/>
              <a:gd name="T15" fmla="*/ 58 h 337"/>
              <a:gd name="T16" fmla="*/ 88 w 337"/>
              <a:gd name="T17" fmla="*/ 64 h 337"/>
              <a:gd name="T18" fmla="*/ 30 w 337"/>
              <a:gd name="T19" fmla="*/ 6 h 337"/>
              <a:gd name="T20" fmla="*/ 7 w 337"/>
              <a:gd name="T21" fmla="*/ 6 h 337"/>
              <a:gd name="T22" fmla="*/ 7 w 337"/>
              <a:gd name="T23" fmla="*/ 6 h 337"/>
              <a:gd name="T24" fmla="*/ 7 w 337"/>
              <a:gd name="T25" fmla="*/ 30 h 337"/>
              <a:gd name="T26" fmla="*/ 64 w 337"/>
              <a:gd name="T27" fmla="*/ 87 h 337"/>
              <a:gd name="T28" fmla="*/ 58 w 337"/>
              <a:gd name="T29" fmla="*/ 101 h 337"/>
              <a:gd name="T30" fmla="*/ 19 w 337"/>
              <a:gd name="T31" fmla="*/ 101 h 337"/>
              <a:gd name="T32" fmla="*/ 2 w 337"/>
              <a:gd name="T33" fmla="*/ 115 h 337"/>
              <a:gd name="T34" fmla="*/ 19 w 337"/>
              <a:gd name="T35" fmla="*/ 135 h 337"/>
              <a:gd name="T36" fmla="*/ 273 w 337"/>
              <a:gd name="T37" fmla="*/ 249 h 337"/>
              <a:gd name="T38" fmla="*/ 279 w 337"/>
              <a:gd name="T39" fmla="*/ 235 h 337"/>
              <a:gd name="T40" fmla="*/ 319 w 337"/>
              <a:gd name="T41" fmla="*/ 235 h 337"/>
              <a:gd name="T42" fmla="*/ 335 w 337"/>
              <a:gd name="T43" fmla="*/ 215 h 337"/>
              <a:gd name="T44" fmla="*/ 335 w 337"/>
              <a:gd name="T45" fmla="*/ 214 h 337"/>
              <a:gd name="T46" fmla="*/ 319 w 337"/>
              <a:gd name="T47" fmla="*/ 201 h 337"/>
              <a:gd name="T48" fmla="*/ 235 w 337"/>
              <a:gd name="T49" fmla="*/ 201 h 337"/>
              <a:gd name="T50" fmla="*/ 235 w 337"/>
              <a:gd name="T51" fmla="*/ 201 h 337"/>
              <a:gd name="T52" fmla="*/ 202 w 337"/>
              <a:gd name="T53" fmla="*/ 235 h 337"/>
              <a:gd name="T54" fmla="*/ 202 w 337"/>
              <a:gd name="T55" fmla="*/ 243 h 337"/>
              <a:gd name="T56" fmla="*/ 202 w 337"/>
              <a:gd name="T57" fmla="*/ 318 h 337"/>
              <a:gd name="T58" fmla="*/ 219 w 337"/>
              <a:gd name="T59" fmla="*/ 335 h 337"/>
              <a:gd name="T60" fmla="*/ 219 w 337"/>
              <a:gd name="T61" fmla="*/ 335 h 337"/>
              <a:gd name="T62" fmla="*/ 235 w 337"/>
              <a:gd name="T63" fmla="*/ 318 h 337"/>
              <a:gd name="T64" fmla="*/ 235 w 337"/>
              <a:gd name="T65" fmla="*/ 278 h 337"/>
              <a:gd name="T66" fmla="*/ 249 w 337"/>
              <a:gd name="T67" fmla="*/ 272 h 337"/>
              <a:gd name="T68" fmla="*/ 307 w 337"/>
              <a:gd name="T69" fmla="*/ 330 h 337"/>
              <a:gd name="T70" fmla="*/ 330 w 337"/>
              <a:gd name="T71" fmla="*/ 330 h 337"/>
              <a:gd name="T72" fmla="*/ 330 w 337"/>
              <a:gd name="T73" fmla="*/ 306 h 337"/>
              <a:gd name="T74" fmla="*/ 273 w 337"/>
              <a:gd name="T75" fmla="*/ 249 h 337"/>
              <a:gd name="T76" fmla="*/ 331 w 337"/>
              <a:gd name="T77" fmla="*/ 30 h 337"/>
              <a:gd name="T78" fmla="*/ 330 w 337"/>
              <a:gd name="T79" fmla="*/ 6 h 337"/>
              <a:gd name="T80" fmla="*/ 330 w 337"/>
              <a:gd name="T81" fmla="*/ 6 h 337"/>
              <a:gd name="T82" fmla="*/ 307 w 337"/>
              <a:gd name="T83" fmla="*/ 6 h 337"/>
              <a:gd name="T84" fmla="*/ 157 w 337"/>
              <a:gd name="T85" fmla="*/ 156 h 337"/>
              <a:gd name="T86" fmla="*/ 157 w 337"/>
              <a:gd name="T87" fmla="*/ 156 h 337"/>
              <a:gd name="T88" fmla="*/ 7 w 337"/>
              <a:gd name="T89" fmla="*/ 306 h 337"/>
              <a:gd name="T90" fmla="*/ 8 w 337"/>
              <a:gd name="T91" fmla="*/ 330 h 337"/>
              <a:gd name="T92" fmla="*/ 9 w 337"/>
              <a:gd name="T93" fmla="*/ 331 h 337"/>
              <a:gd name="T94" fmla="*/ 32 w 337"/>
              <a:gd name="T95" fmla="*/ 331 h 337"/>
              <a:gd name="T96" fmla="*/ 185 w 337"/>
              <a:gd name="T97" fmla="*/ 180 h 337"/>
              <a:gd name="T98" fmla="*/ 185 w 337"/>
              <a:gd name="T99" fmla="*/ 180 h 337"/>
              <a:gd name="T100" fmla="*/ 331 w 337"/>
              <a:gd name="T101" fmla="*/ 30 h 337"/>
              <a:gd name="T102" fmla="*/ 2 w 337"/>
              <a:gd name="T103" fmla="*/ 114 h 337"/>
              <a:gd name="T104" fmla="*/ 2 w 337"/>
              <a:gd name="T105" fmla="*/ 115 h 337"/>
              <a:gd name="T106" fmla="*/ 2 w 337"/>
              <a:gd name="T107" fmla="*/ 115 h 337"/>
              <a:gd name="T108" fmla="*/ 2 w 337"/>
              <a:gd name="T109" fmla="*/ 114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7" h="337">
                <a:moveTo>
                  <a:pt x="19" y="135"/>
                </a:moveTo>
                <a:lnTo>
                  <a:pt x="102" y="135"/>
                </a:lnTo>
                <a:cubicBezTo>
                  <a:pt x="119" y="135"/>
                  <a:pt x="135" y="120"/>
                  <a:pt x="135" y="101"/>
                </a:cubicBezTo>
                <a:lnTo>
                  <a:pt x="135" y="93"/>
                </a:lnTo>
                <a:lnTo>
                  <a:pt x="135" y="18"/>
                </a:lnTo>
                <a:cubicBezTo>
                  <a:pt x="135" y="9"/>
                  <a:pt x="128" y="1"/>
                  <a:pt x="119" y="1"/>
                </a:cubicBezTo>
                <a:cubicBezTo>
                  <a:pt x="109" y="1"/>
                  <a:pt x="102" y="9"/>
                  <a:pt x="102" y="18"/>
                </a:cubicBezTo>
                <a:lnTo>
                  <a:pt x="102" y="58"/>
                </a:lnTo>
                <a:cubicBezTo>
                  <a:pt x="102" y="65"/>
                  <a:pt x="93" y="69"/>
                  <a:pt x="88" y="64"/>
                </a:cubicBezTo>
                <a:lnTo>
                  <a:pt x="30" y="6"/>
                </a:lnTo>
                <a:cubicBezTo>
                  <a:pt x="24" y="0"/>
                  <a:pt x="13" y="0"/>
                  <a:pt x="7" y="6"/>
                </a:cubicBezTo>
                <a:lnTo>
                  <a:pt x="7" y="6"/>
                </a:lnTo>
                <a:cubicBezTo>
                  <a:pt x="0" y="13"/>
                  <a:pt x="0" y="23"/>
                  <a:pt x="7" y="30"/>
                </a:cubicBezTo>
                <a:lnTo>
                  <a:pt x="64" y="87"/>
                </a:lnTo>
                <a:cubicBezTo>
                  <a:pt x="69" y="92"/>
                  <a:pt x="66" y="101"/>
                  <a:pt x="58" y="101"/>
                </a:cubicBezTo>
                <a:lnTo>
                  <a:pt x="19" y="101"/>
                </a:lnTo>
                <a:cubicBezTo>
                  <a:pt x="9" y="101"/>
                  <a:pt x="2" y="106"/>
                  <a:pt x="2" y="115"/>
                </a:cubicBezTo>
                <a:cubicBezTo>
                  <a:pt x="2" y="124"/>
                  <a:pt x="10" y="135"/>
                  <a:pt x="19" y="135"/>
                </a:cubicBezTo>
                <a:close/>
                <a:moveTo>
                  <a:pt x="273" y="249"/>
                </a:moveTo>
                <a:cubicBezTo>
                  <a:pt x="268" y="244"/>
                  <a:pt x="271" y="235"/>
                  <a:pt x="279" y="235"/>
                </a:cubicBezTo>
                <a:lnTo>
                  <a:pt x="319" y="235"/>
                </a:lnTo>
                <a:cubicBezTo>
                  <a:pt x="328" y="235"/>
                  <a:pt x="335" y="225"/>
                  <a:pt x="335" y="215"/>
                </a:cubicBezTo>
                <a:lnTo>
                  <a:pt x="335" y="214"/>
                </a:lnTo>
                <a:cubicBezTo>
                  <a:pt x="335" y="205"/>
                  <a:pt x="328" y="201"/>
                  <a:pt x="319" y="201"/>
                </a:cubicBezTo>
                <a:lnTo>
                  <a:pt x="235" y="201"/>
                </a:lnTo>
                <a:lnTo>
                  <a:pt x="235" y="201"/>
                </a:lnTo>
                <a:cubicBezTo>
                  <a:pt x="217" y="201"/>
                  <a:pt x="202" y="216"/>
                  <a:pt x="202" y="235"/>
                </a:cubicBezTo>
                <a:lnTo>
                  <a:pt x="202" y="243"/>
                </a:lnTo>
                <a:lnTo>
                  <a:pt x="202" y="318"/>
                </a:lnTo>
                <a:cubicBezTo>
                  <a:pt x="202" y="327"/>
                  <a:pt x="209" y="335"/>
                  <a:pt x="219" y="335"/>
                </a:cubicBezTo>
                <a:lnTo>
                  <a:pt x="219" y="335"/>
                </a:lnTo>
                <a:cubicBezTo>
                  <a:pt x="228" y="335"/>
                  <a:pt x="235" y="327"/>
                  <a:pt x="235" y="318"/>
                </a:cubicBezTo>
                <a:lnTo>
                  <a:pt x="235" y="278"/>
                </a:lnTo>
                <a:cubicBezTo>
                  <a:pt x="235" y="271"/>
                  <a:pt x="244" y="267"/>
                  <a:pt x="249" y="272"/>
                </a:cubicBezTo>
                <a:lnTo>
                  <a:pt x="307" y="330"/>
                </a:lnTo>
                <a:cubicBezTo>
                  <a:pt x="313" y="336"/>
                  <a:pt x="324" y="336"/>
                  <a:pt x="330" y="330"/>
                </a:cubicBezTo>
                <a:cubicBezTo>
                  <a:pt x="337" y="323"/>
                  <a:pt x="337" y="313"/>
                  <a:pt x="330" y="306"/>
                </a:cubicBezTo>
                <a:lnTo>
                  <a:pt x="273" y="249"/>
                </a:lnTo>
                <a:close/>
                <a:moveTo>
                  <a:pt x="331" y="30"/>
                </a:moveTo>
                <a:cubicBezTo>
                  <a:pt x="337" y="23"/>
                  <a:pt x="337" y="13"/>
                  <a:pt x="330" y="6"/>
                </a:cubicBezTo>
                <a:lnTo>
                  <a:pt x="330" y="6"/>
                </a:lnTo>
                <a:cubicBezTo>
                  <a:pt x="324" y="0"/>
                  <a:pt x="313" y="0"/>
                  <a:pt x="307" y="6"/>
                </a:cubicBezTo>
                <a:lnTo>
                  <a:pt x="157" y="156"/>
                </a:lnTo>
                <a:lnTo>
                  <a:pt x="157" y="156"/>
                </a:lnTo>
                <a:lnTo>
                  <a:pt x="7" y="306"/>
                </a:lnTo>
                <a:cubicBezTo>
                  <a:pt x="1" y="312"/>
                  <a:pt x="1" y="323"/>
                  <a:pt x="8" y="330"/>
                </a:cubicBezTo>
                <a:lnTo>
                  <a:pt x="9" y="331"/>
                </a:lnTo>
                <a:cubicBezTo>
                  <a:pt x="16" y="337"/>
                  <a:pt x="26" y="337"/>
                  <a:pt x="32" y="331"/>
                </a:cubicBezTo>
                <a:lnTo>
                  <a:pt x="185" y="180"/>
                </a:lnTo>
                <a:lnTo>
                  <a:pt x="185" y="180"/>
                </a:lnTo>
                <a:lnTo>
                  <a:pt x="331" y="30"/>
                </a:lnTo>
                <a:close/>
                <a:moveTo>
                  <a:pt x="2" y="114"/>
                </a:moveTo>
                <a:cubicBezTo>
                  <a:pt x="2" y="114"/>
                  <a:pt x="2" y="115"/>
                  <a:pt x="2" y="115"/>
                </a:cubicBezTo>
                <a:cubicBezTo>
                  <a:pt x="2" y="115"/>
                  <a:pt x="2" y="115"/>
                  <a:pt x="2" y="115"/>
                </a:cubicBezTo>
                <a:lnTo>
                  <a:pt x="2"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A8667725-D689-4022-A735-033C2889AB6A}"/>
              </a:ext>
            </a:extLst>
          </p:cNvPr>
          <p:cNvSpPr>
            <a:spLocks noChangeAspect="1" noEditPoints="1"/>
          </p:cNvSpPr>
          <p:nvPr/>
        </p:nvSpPr>
        <p:spPr bwMode="auto">
          <a:xfrm>
            <a:off x="7751763" y="4105275"/>
            <a:ext cx="250825" cy="254000"/>
          </a:xfrm>
          <a:custGeom>
            <a:avLst/>
            <a:gdLst>
              <a:gd name="T0" fmla="*/ 184 w 334"/>
              <a:gd name="T1" fmla="*/ 17 h 334"/>
              <a:gd name="T2" fmla="*/ 167 w 334"/>
              <a:gd name="T3" fmla="*/ 0 h 334"/>
              <a:gd name="T4" fmla="*/ 150 w 334"/>
              <a:gd name="T5" fmla="*/ 17 h 334"/>
              <a:gd name="T6" fmla="*/ 150 w 334"/>
              <a:gd name="T7" fmla="*/ 317 h 334"/>
              <a:gd name="T8" fmla="*/ 167 w 334"/>
              <a:gd name="T9" fmla="*/ 334 h 334"/>
              <a:gd name="T10" fmla="*/ 184 w 334"/>
              <a:gd name="T11" fmla="*/ 317 h 334"/>
              <a:gd name="T12" fmla="*/ 184 w 334"/>
              <a:gd name="T13" fmla="*/ 17 h 334"/>
              <a:gd name="T14" fmla="*/ 317 w 334"/>
              <a:gd name="T15" fmla="*/ 150 h 334"/>
              <a:gd name="T16" fmla="*/ 281 w 334"/>
              <a:gd name="T17" fmla="*/ 150 h 334"/>
              <a:gd name="T18" fmla="*/ 275 w 334"/>
              <a:gd name="T19" fmla="*/ 136 h 334"/>
              <a:gd name="T20" fmla="*/ 303 w 334"/>
              <a:gd name="T21" fmla="*/ 108 h 334"/>
              <a:gd name="T22" fmla="*/ 303 w 334"/>
              <a:gd name="T23" fmla="*/ 85 h 334"/>
              <a:gd name="T24" fmla="*/ 280 w 334"/>
              <a:gd name="T25" fmla="*/ 85 h 334"/>
              <a:gd name="T26" fmla="*/ 221 w 334"/>
              <a:gd name="T27" fmla="*/ 143 h 334"/>
              <a:gd name="T28" fmla="*/ 221 w 334"/>
              <a:gd name="T29" fmla="*/ 143 h 334"/>
              <a:gd name="T30" fmla="*/ 221 w 334"/>
              <a:gd name="T31" fmla="*/ 191 h 334"/>
              <a:gd name="T32" fmla="*/ 280 w 334"/>
              <a:gd name="T33" fmla="*/ 250 h 334"/>
              <a:gd name="T34" fmla="*/ 303 w 334"/>
              <a:gd name="T35" fmla="*/ 250 h 334"/>
              <a:gd name="T36" fmla="*/ 303 w 334"/>
              <a:gd name="T37" fmla="*/ 226 h 334"/>
              <a:gd name="T38" fmla="*/ 275 w 334"/>
              <a:gd name="T39" fmla="*/ 198 h 334"/>
              <a:gd name="T40" fmla="*/ 281 w 334"/>
              <a:gd name="T41" fmla="*/ 184 h 334"/>
              <a:gd name="T42" fmla="*/ 317 w 334"/>
              <a:gd name="T43" fmla="*/ 184 h 334"/>
              <a:gd name="T44" fmla="*/ 334 w 334"/>
              <a:gd name="T45" fmla="*/ 167 h 334"/>
              <a:gd name="T46" fmla="*/ 334 w 334"/>
              <a:gd name="T47" fmla="*/ 167 h 334"/>
              <a:gd name="T48" fmla="*/ 317 w 334"/>
              <a:gd name="T49" fmla="*/ 150 h 334"/>
              <a:gd name="T50" fmla="*/ 54 w 334"/>
              <a:gd name="T51" fmla="*/ 85 h 334"/>
              <a:gd name="T52" fmla="*/ 30 w 334"/>
              <a:gd name="T53" fmla="*/ 85 h 334"/>
              <a:gd name="T54" fmla="*/ 30 w 334"/>
              <a:gd name="T55" fmla="*/ 108 h 334"/>
              <a:gd name="T56" fmla="*/ 58 w 334"/>
              <a:gd name="T57" fmla="*/ 136 h 334"/>
              <a:gd name="T58" fmla="*/ 52 w 334"/>
              <a:gd name="T59" fmla="*/ 150 h 334"/>
              <a:gd name="T60" fmla="*/ 17 w 334"/>
              <a:gd name="T61" fmla="*/ 150 h 334"/>
              <a:gd name="T62" fmla="*/ 0 w 334"/>
              <a:gd name="T63" fmla="*/ 167 h 334"/>
              <a:gd name="T64" fmla="*/ 17 w 334"/>
              <a:gd name="T65" fmla="*/ 184 h 334"/>
              <a:gd name="T66" fmla="*/ 52 w 334"/>
              <a:gd name="T67" fmla="*/ 184 h 334"/>
              <a:gd name="T68" fmla="*/ 58 w 334"/>
              <a:gd name="T69" fmla="*/ 198 h 334"/>
              <a:gd name="T70" fmla="*/ 30 w 334"/>
              <a:gd name="T71" fmla="*/ 226 h 334"/>
              <a:gd name="T72" fmla="*/ 30 w 334"/>
              <a:gd name="T73" fmla="*/ 250 h 334"/>
              <a:gd name="T74" fmla="*/ 54 w 334"/>
              <a:gd name="T75" fmla="*/ 250 h 334"/>
              <a:gd name="T76" fmla="*/ 113 w 334"/>
              <a:gd name="T77" fmla="*/ 191 h 334"/>
              <a:gd name="T78" fmla="*/ 113 w 334"/>
              <a:gd name="T79" fmla="*/ 143 h 334"/>
              <a:gd name="T80" fmla="*/ 54 w 334"/>
              <a:gd name="T81" fmla="*/ 8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4">
                <a:moveTo>
                  <a:pt x="184" y="17"/>
                </a:moveTo>
                <a:cubicBezTo>
                  <a:pt x="184" y="8"/>
                  <a:pt x="176" y="0"/>
                  <a:pt x="167" y="0"/>
                </a:cubicBezTo>
                <a:cubicBezTo>
                  <a:pt x="158" y="0"/>
                  <a:pt x="150" y="8"/>
                  <a:pt x="150" y="17"/>
                </a:cubicBezTo>
                <a:lnTo>
                  <a:pt x="150" y="317"/>
                </a:lnTo>
                <a:cubicBezTo>
                  <a:pt x="150" y="326"/>
                  <a:pt x="158" y="334"/>
                  <a:pt x="167" y="334"/>
                </a:cubicBezTo>
                <a:cubicBezTo>
                  <a:pt x="176" y="334"/>
                  <a:pt x="184" y="326"/>
                  <a:pt x="184" y="317"/>
                </a:cubicBezTo>
                <a:lnTo>
                  <a:pt x="184" y="17"/>
                </a:lnTo>
                <a:close/>
                <a:moveTo>
                  <a:pt x="317" y="150"/>
                </a:moveTo>
                <a:lnTo>
                  <a:pt x="281" y="150"/>
                </a:lnTo>
                <a:cubicBezTo>
                  <a:pt x="274" y="150"/>
                  <a:pt x="270" y="141"/>
                  <a:pt x="275" y="136"/>
                </a:cubicBezTo>
                <a:lnTo>
                  <a:pt x="303" y="108"/>
                </a:lnTo>
                <a:cubicBezTo>
                  <a:pt x="310" y="102"/>
                  <a:pt x="310" y="91"/>
                  <a:pt x="303" y="85"/>
                </a:cubicBezTo>
                <a:cubicBezTo>
                  <a:pt x="297" y="78"/>
                  <a:pt x="286" y="78"/>
                  <a:pt x="280" y="85"/>
                </a:cubicBezTo>
                <a:lnTo>
                  <a:pt x="221" y="143"/>
                </a:lnTo>
                <a:lnTo>
                  <a:pt x="221" y="143"/>
                </a:lnTo>
                <a:cubicBezTo>
                  <a:pt x="208" y="156"/>
                  <a:pt x="208" y="178"/>
                  <a:pt x="221" y="191"/>
                </a:cubicBezTo>
                <a:cubicBezTo>
                  <a:pt x="240" y="210"/>
                  <a:pt x="257" y="227"/>
                  <a:pt x="280" y="250"/>
                </a:cubicBezTo>
                <a:cubicBezTo>
                  <a:pt x="286" y="256"/>
                  <a:pt x="297" y="256"/>
                  <a:pt x="303" y="250"/>
                </a:cubicBezTo>
                <a:cubicBezTo>
                  <a:pt x="310" y="243"/>
                  <a:pt x="310" y="232"/>
                  <a:pt x="303" y="226"/>
                </a:cubicBezTo>
                <a:lnTo>
                  <a:pt x="275" y="198"/>
                </a:lnTo>
                <a:cubicBezTo>
                  <a:pt x="270" y="193"/>
                  <a:pt x="274" y="184"/>
                  <a:pt x="281" y="184"/>
                </a:cubicBezTo>
                <a:lnTo>
                  <a:pt x="317" y="184"/>
                </a:lnTo>
                <a:cubicBezTo>
                  <a:pt x="326" y="184"/>
                  <a:pt x="334" y="176"/>
                  <a:pt x="334" y="167"/>
                </a:cubicBezTo>
                <a:lnTo>
                  <a:pt x="334" y="167"/>
                </a:lnTo>
                <a:cubicBezTo>
                  <a:pt x="334" y="158"/>
                  <a:pt x="326" y="150"/>
                  <a:pt x="317" y="150"/>
                </a:cubicBezTo>
                <a:close/>
                <a:moveTo>
                  <a:pt x="54" y="85"/>
                </a:moveTo>
                <a:cubicBezTo>
                  <a:pt x="47" y="78"/>
                  <a:pt x="37" y="78"/>
                  <a:pt x="30" y="85"/>
                </a:cubicBezTo>
                <a:cubicBezTo>
                  <a:pt x="24" y="91"/>
                  <a:pt x="24" y="102"/>
                  <a:pt x="30" y="108"/>
                </a:cubicBezTo>
                <a:lnTo>
                  <a:pt x="58" y="136"/>
                </a:lnTo>
                <a:cubicBezTo>
                  <a:pt x="64" y="141"/>
                  <a:pt x="60" y="150"/>
                  <a:pt x="52" y="150"/>
                </a:cubicBezTo>
                <a:lnTo>
                  <a:pt x="17" y="150"/>
                </a:lnTo>
                <a:cubicBezTo>
                  <a:pt x="8" y="150"/>
                  <a:pt x="0" y="158"/>
                  <a:pt x="0" y="167"/>
                </a:cubicBezTo>
                <a:cubicBezTo>
                  <a:pt x="0" y="176"/>
                  <a:pt x="8" y="184"/>
                  <a:pt x="17" y="184"/>
                </a:cubicBezTo>
                <a:lnTo>
                  <a:pt x="52" y="184"/>
                </a:lnTo>
                <a:cubicBezTo>
                  <a:pt x="60" y="184"/>
                  <a:pt x="64" y="193"/>
                  <a:pt x="58" y="198"/>
                </a:cubicBezTo>
                <a:lnTo>
                  <a:pt x="30" y="226"/>
                </a:lnTo>
                <a:cubicBezTo>
                  <a:pt x="24" y="232"/>
                  <a:pt x="24" y="243"/>
                  <a:pt x="30" y="250"/>
                </a:cubicBezTo>
                <a:cubicBezTo>
                  <a:pt x="37" y="256"/>
                  <a:pt x="47" y="256"/>
                  <a:pt x="54" y="250"/>
                </a:cubicBezTo>
                <a:lnTo>
                  <a:pt x="113" y="191"/>
                </a:lnTo>
                <a:cubicBezTo>
                  <a:pt x="126" y="178"/>
                  <a:pt x="126" y="156"/>
                  <a:pt x="113" y="143"/>
                </a:cubicBezTo>
                <a:lnTo>
                  <a:pt x="54"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36DBB923-A07A-4561-B3D0-FFDEC708FDB2}"/>
              </a:ext>
            </a:extLst>
          </p:cNvPr>
          <p:cNvSpPr>
            <a:spLocks noChangeAspect="1" noEditPoints="1"/>
          </p:cNvSpPr>
          <p:nvPr/>
        </p:nvSpPr>
        <p:spPr bwMode="auto">
          <a:xfrm>
            <a:off x="7248526" y="4105275"/>
            <a:ext cx="250825" cy="254000"/>
          </a:xfrm>
          <a:custGeom>
            <a:avLst/>
            <a:gdLst>
              <a:gd name="T0" fmla="*/ 316 w 333"/>
              <a:gd name="T1" fmla="*/ 0 h 334"/>
              <a:gd name="T2" fmla="*/ 300 w 333"/>
              <a:gd name="T3" fmla="*/ 17 h 334"/>
              <a:gd name="T4" fmla="*/ 300 w 333"/>
              <a:gd name="T5" fmla="*/ 100 h 334"/>
              <a:gd name="T6" fmla="*/ 231 w 333"/>
              <a:gd name="T7" fmla="*/ 100 h 334"/>
              <a:gd name="T8" fmla="*/ 225 w 333"/>
              <a:gd name="T9" fmla="*/ 86 h 334"/>
              <a:gd name="T10" fmla="*/ 253 w 333"/>
              <a:gd name="T11" fmla="*/ 58 h 334"/>
              <a:gd name="T12" fmla="*/ 253 w 333"/>
              <a:gd name="T13" fmla="*/ 35 h 334"/>
              <a:gd name="T14" fmla="*/ 229 w 333"/>
              <a:gd name="T15" fmla="*/ 35 h 334"/>
              <a:gd name="T16" fmla="*/ 170 w 333"/>
              <a:gd name="T17" fmla="*/ 93 h 334"/>
              <a:gd name="T18" fmla="*/ 170 w 333"/>
              <a:gd name="T19" fmla="*/ 141 h 334"/>
              <a:gd name="T20" fmla="*/ 229 w 333"/>
              <a:gd name="T21" fmla="*/ 200 h 334"/>
              <a:gd name="T22" fmla="*/ 253 w 333"/>
              <a:gd name="T23" fmla="*/ 199 h 334"/>
              <a:gd name="T24" fmla="*/ 253 w 333"/>
              <a:gd name="T25" fmla="*/ 176 h 334"/>
              <a:gd name="T26" fmla="*/ 225 w 333"/>
              <a:gd name="T27" fmla="*/ 148 h 334"/>
              <a:gd name="T28" fmla="*/ 231 w 333"/>
              <a:gd name="T29" fmla="*/ 134 h 334"/>
              <a:gd name="T30" fmla="*/ 300 w 333"/>
              <a:gd name="T31" fmla="*/ 134 h 334"/>
              <a:gd name="T32" fmla="*/ 300 w 333"/>
              <a:gd name="T33" fmla="*/ 317 h 334"/>
              <a:gd name="T34" fmla="*/ 316 w 333"/>
              <a:gd name="T35" fmla="*/ 334 h 334"/>
              <a:gd name="T36" fmla="*/ 333 w 333"/>
              <a:gd name="T37" fmla="*/ 317 h 334"/>
              <a:gd name="T38" fmla="*/ 333 w 333"/>
              <a:gd name="T39" fmla="*/ 17 h 334"/>
              <a:gd name="T40" fmla="*/ 316 w 333"/>
              <a:gd name="T41" fmla="*/ 0 h 334"/>
              <a:gd name="T42" fmla="*/ 103 w 333"/>
              <a:gd name="T43" fmla="*/ 135 h 334"/>
              <a:gd name="T44" fmla="*/ 80 w 333"/>
              <a:gd name="T45" fmla="*/ 135 h 334"/>
              <a:gd name="T46" fmla="*/ 80 w 333"/>
              <a:gd name="T47" fmla="*/ 158 h 334"/>
              <a:gd name="T48" fmla="*/ 108 w 333"/>
              <a:gd name="T49" fmla="*/ 186 h 334"/>
              <a:gd name="T50" fmla="*/ 102 w 333"/>
              <a:gd name="T51" fmla="*/ 200 h 334"/>
              <a:gd name="T52" fmla="*/ 33 w 333"/>
              <a:gd name="T53" fmla="*/ 200 h 334"/>
              <a:gd name="T54" fmla="*/ 33 w 333"/>
              <a:gd name="T55" fmla="*/ 17 h 334"/>
              <a:gd name="T56" fmla="*/ 16 w 333"/>
              <a:gd name="T57" fmla="*/ 0 h 334"/>
              <a:gd name="T58" fmla="*/ 0 w 333"/>
              <a:gd name="T59" fmla="*/ 17 h 334"/>
              <a:gd name="T60" fmla="*/ 0 w 333"/>
              <a:gd name="T61" fmla="*/ 317 h 334"/>
              <a:gd name="T62" fmla="*/ 16 w 333"/>
              <a:gd name="T63" fmla="*/ 334 h 334"/>
              <a:gd name="T64" fmla="*/ 33 w 333"/>
              <a:gd name="T65" fmla="*/ 317 h 334"/>
              <a:gd name="T66" fmla="*/ 33 w 333"/>
              <a:gd name="T67" fmla="*/ 234 h 334"/>
              <a:gd name="T68" fmla="*/ 102 w 333"/>
              <a:gd name="T69" fmla="*/ 234 h 334"/>
              <a:gd name="T70" fmla="*/ 108 w 333"/>
              <a:gd name="T71" fmla="*/ 248 h 334"/>
              <a:gd name="T72" fmla="*/ 80 w 333"/>
              <a:gd name="T73" fmla="*/ 276 h 334"/>
              <a:gd name="T74" fmla="*/ 80 w 333"/>
              <a:gd name="T75" fmla="*/ 300 h 334"/>
              <a:gd name="T76" fmla="*/ 103 w 333"/>
              <a:gd name="T77" fmla="*/ 300 h 334"/>
              <a:gd name="T78" fmla="*/ 162 w 333"/>
              <a:gd name="T79" fmla="*/ 241 h 334"/>
              <a:gd name="T80" fmla="*/ 162 w 333"/>
              <a:gd name="T81" fmla="*/ 193 h 334"/>
              <a:gd name="T82" fmla="*/ 103 w 333"/>
              <a:gd name="T83" fmla="*/ 13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4">
                <a:moveTo>
                  <a:pt x="316" y="0"/>
                </a:moveTo>
                <a:cubicBezTo>
                  <a:pt x="307" y="0"/>
                  <a:pt x="300" y="8"/>
                  <a:pt x="300" y="17"/>
                </a:cubicBezTo>
                <a:lnTo>
                  <a:pt x="300" y="100"/>
                </a:lnTo>
                <a:lnTo>
                  <a:pt x="231" y="100"/>
                </a:lnTo>
                <a:cubicBezTo>
                  <a:pt x="223" y="100"/>
                  <a:pt x="219" y="91"/>
                  <a:pt x="225" y="86"/>
                </a:cubicBezTo>
                <a:lnTo>
                  <a:pt x="253" y="58"/>
                </a:lnTo>
                <a:cubicBezTo>
                  <a:pt x="259" y="52"/>
                  <a:pt x="259" y="41"/>
                  <a:pt x="253" y="35"/>
                </a:cubicBezTo>
                <a:cubicBezTo>
                  <a:pt x="246" y="28"/>
                  <a:pt x="236" y="28"/>
                  <a:pt x="229" y="35"/>
                </a:cubicBezTo>
                <a:lnTo>
                  <a:pt x="170" y="93"/>
                </a:lnTo>
                <a:cubicBezTo>
                  <a:pt x="157" y="106"/>
                  <a:pt x="157" y="128"/>
                  <a:pt x="170" y="141"/>
                </a:cubicBezTo>
                <a:cubicBezTo>
                  <a:pt x="180" y="150"/>
                  <a:pt x="182" y="152"/>
                  <a:pt x="229" y="200"/>
                </a:cubicBezTo>
                <a:cubicBezTo>
                  <a:pt x="236" y="206"/>
                  <a:pt x="246" y="206"/>
                  <a:pt x="253" y="199"/>
                </a:cubicBezTo>
                <a:cubicBezTo>
                  <a:pt x="259" y="193"/>
                  <a:pt x="259" y="182"/>
                  <a:pt x="253" y="176"/>
                </a:cubicBezTo>
                <a:lnTo>
                  <a:pt x="225" y="148"/>
                </a:lnTo>
                <a:cubicBezTo>
                  <a:pt x="219" y="143"/>
                  <a:pt x="223" y="134"/>
                  <a:pt x="231" y="134"/>
                </a:cubicBezTo>
                <a:lnTo>
                  <a:pt x="300" y="134"/>
                </a:lnTo>
                <a:lnTo>
                  <a:pt x="300" y="317"/>
                </a:lnTo>
                <a:cubicBezTo>
                  <a:pt x="300" y="326"/>
                  <a:pt x="307" y="334"/>
                  <a:pt x="316" y="334"/>
                </a:cubicBezTo>
                <a:cubicBezTo>
                  <a:pt x="325" y="334"/>
                  <a:pt x="333" y="326"/>
                  <a:pt x="333" y="317"/>
                </a:cubicBezTo>
                <a:lnTo>
                  <a:pt x="333" y="17"/>
                </a:lnTo>
                <a:cubicBezTo>
                  <a:pt x="333" y="8"/>
                  <a:pt x="325" y="0"/>
                  <a:pt x="316" y="0"/>
                </a:cubicBezTo>
                <a:close/>
                <a:moveTo>
                  <a:pt x="103" y="135"/>
                </a:moveTo>
                <a:cubicBezTo>
                  <a:pt x="97" y="128"/>
                  <a:pt x="86" y="128"/>
                  <a:pt x="80" y="135"/>
                </a:cubicBezTo>
                <a:cubicBezTo>
                  <a:pt x="73" y="141"/>
                  <a:pt x="73" y="152"/>
                  <a:pt x="80" y="158"/>
                </a:cubicBezTo>
                <a:lnTo>
                  <a:pt x="108" y="186"/>
                </a:lnTo>
                <a:cubicBezTo>
                  <a:pt x="113" y="191"/>
                  <a:pt x="109" y="200"/>
                  <a:pt x="102" y="200"/>
                </a:cubicBezTo>
                <a:lnTo>
                  <a:pt x="33" y="200"/>
                </a:lnTo>
                <a:lnTo>
                  <a:pt x="33" y="17"/>
                </a:lnTo>
                <a:cubicBezTo>
                  <a:pt x="33" y="8"/>
                  <a:pt x="25" y="0"/>
                  <a:pt x="16" y="0"/>
                </a:cubicBezTo>
                <a:cubicBezTo>
                  <a:pt x="7" y="0"/>
                  <a:pt x="0" y="8"/>
                  <a:pt x="0" y="17"/>
                </a:cubicBezTo>
                <a:lnTo>
                  <a:pt x="0" y="317"/>
                </a:lnTo>
                <a:cubicBezTo>
                  <a:pt x="0" y="326"/>
                  <a:pt x="7" y="334"/>
                  <a:pt x="16" y="334"/>
                </a:cubicBezTo>
                <a:cubicBezTo>
                  <a:pt x="25" y="334"/>
                  <a:pt x="33" y="326"/>
                  <a:pt x="33" y="317"/>
                </a:cubicBezTo>
                <a:lnTo>
                  <a:pt x="33" y="234"/>
                </a:lnTo>
                <a:lnTo>
                  <a:pt x="102" y="234"/>
                </a:lnTo>
                <a:cubicBezTo>
                  <a:pt x="109" y="234"/>
                  <a:pt x="113" y="243"/>
                  <a:pt x="108" y="248"/>
                </a:cubicBezTo>
                <a:lnTo>
                  <a:pt x="80" y="276"/>
                </a:lnTo>
                <a:cubicBezTo>
                  <a:pt x="73" y="282"/>
                  <a:pt x="73" y="293"/>
                  <a:pt x="80" y="300"/>
                </a:cubicBezTo>
                <a:cubicBezTo>
                  <a:pt x="86" y="306"/>
                  <a:pt x="97" y="306"/>
                  <a:pt x="103" y="300"/>
                </a:cubicBezTo>
                <a:lnTo>
                  <a:pt x="162" y="241"/>
                </a:lnTo>
                <a:cubicBezTo>
                  <a:pt x="175" y="228"/>
                  <a:pt x="175" y="206"/>
                  <a:pt x="162" y="193"/>
                </a:cubicBezTo>
                <a:lnTo>
                  <a:pt x="103" y="1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DFFC0CE0-54F0-4ECB-8030-9DDE92EAC188}"/>
              </a:ext>
            </a:extLst>
          </p:cNvPr>
          <p:cNvSpPr>
            <a:spLocks noChangeAspect="1" noEditPoints="1"/>
          </p:cNvSpPr>
          <p:nvPr/>
        </p:nvSpPr>
        <p:spPr bwMode="auto">
          <a:xfrm>
            <a:off x="6745288" y="4105275"/>
            <a:ext cx="250825" cy="254000"/>
          </a:xfrm>
          <a:custGeom>
            <a:avLst/>
            <a:gdLst>
              <a:gd name="T0" fmla="*/ 317 w 333"/>
              <a:gd name="T1" fmla="*/ 300 h 334"/>
              <a:gd name="T2" fmla="*/ 233 w 333"/>
              <a:gd name="T3" fmla="*/ 300 h 334"/>
              <a:gd name="T4" fmla="*/ 233 w 333"/>
              <a:gd name="T5" fmla="*/ 231 h 334"/>
              <a:gd name="T6" fmla="*/ 247 w 333"/>
              <a:gd name="T7" fmla="*/ 226 h 334"/>
              <a:gd name="T8" fmla="*/ 275 w 333"/>
              <a:gd name="T9" fmla="*/ 254 h 334"/>
              <a:gd name="T10" fmla="*/ 299 w 333"/>
              <a:gd name="T11" fmla="*/ 254 h 334"/>
              <a:gd name="T12" fmla="*/ 299 w 333"/>
              <a:gd name="T13" fmla="*/ 230 h 334"/>
              <a:gd name="T14" fmla="*/ 240 w 333"/>
              <a:gd name="T15" fmla="*/ 171 h 334"/>
              <a:gd name="T16" fmla="*/ 193 w 333"/>
              <a:gd name="T17" fmla="*/ 171 h 334"/>
              <a:gd name="T18" fmla="*/ 134 w 333"/>
              <a:gd name="T19" fmla="*/ 230 h 334"/>
              <a:gd name="T20" fmla="*/ 134 w 333"/>
              <a:gd name="T21" fmla="*/ 254 h 334"/>
              <a:gd name="T22" fmla="*/ 158 w 333"/>
              <a:gd name="T23" fmla="*/ 254 h 334"/>
              <a:gd name="T24" fmla="*/ 186 w 333"/>
              <a:gd name="T25" fmla="*/ 226 h 334"/>
              <a:gd name="T26" fmla="*/ 200 w 333"/>
              <a:gd name="T27" fmla="*/ 231 h 334"/>
              <a:gd name="T28" fmla="*/ 200 w 333"/>
              <a:gd name="T29" fmla="*/ 300 h 334"/>
              <a:gd name="T30" fmla="*/ 17 w 333"/>
              <a:gd name="T31" fmla="*/ 300 h 334"/>
              <a:gd name="T32" fmla="*/ 0 w 333"/>
              <a:gd name="T33" fmla="*/ 317 h 334"/>
              <a:gd name="T34" fmla="*/ 17 w 333"/>
              <a:gd name="T35" fmla="*/ 334 h 334"/>
              <a:gd name="T36" fmla="*/ 317 w 333"/>
              <a:gd name="T37" fmla="*/ 334 h 334"/>
              <a:gd name="T38" fmla="*/ 333 w 333"/>
              <a:gd name="T39" fmla="*/ 317 h 334"/>
              <a:gd name="T40" fmla="*/ 317 w 333"/>
              <a:gd name="T41" fmla="*/ 300 h 334"/>
              <a:gd name="T42" fmla="*/ 17 w 333"/>
              <a:gd name="T43" fmla="*/ 34 h 334"/>
              <a:gd name="T44" fmla="*/ 100 w 333"/>
              <a:gd name="T45" fmla="*/ 34 h 334"/>
              <a:gd name="T46" fmla="*/ 100 w 333"/>
              <a:gd name="T47" fmla="*/ 103 h 334"/>
              <a:gd name="T48" fmla="*/ 86 w 333"/>
              <a:gd name="T49" fmla="*/ 109 h 334"/>
              <a:gd name="T50" fmla="*/ 58 w 333"/>
              <a:gd name="T51" fmla="*/ 80 h 334"/>
              <a:gd name="T52" fmla="*/ 34 w 333"/>
              <a:gd name="T53" fmla="*/ 80 h 334"/>
              <a:gd name="T54" fmla="*/ 34 w 333"/>
              <a:gd name="T55" fmla="*/ 104 h 334"/>
              <a:gd name="T56" fmla="*/ 93 w 333"/>
              <a:gd name="T57" fmla="*/ 163 h 334"/>
              <a:gd name="T58" fmla="*/ 140 w 333"/>
              <a:gd name="T59" fmla="*/ 163 h 334"/>
              <a:gd name="T60" fmla="*/ 199 w 333"/>
              <a:gd name="T61" fmla="*/ 104 h 334"/>
              <a:gd name="T62" fmla="*/ 199 w 333"/>
              <a:gd name="T63" fmla="*/ 80 h 334"/>
              <a:gd name="T64" fmla="*/ 175 w 333"/>
              <a:gd name="T65" fmla="*/ 80 h 334"/>
              <a:gd name="T66" fmla="*/ 147 w 333"/>
              <a:gd name="T67" fmla="*/ 108 h 334"/>
              <a:gd name="T68" fmla="*/ 133 w 333"/>
              <a:gd name="T69" fmla="*/ 103 h 334"/>
              <a:gd name="T70" fmla="*/ 133 w 333"/>
              <a:gd name="T71" fmla="*/ 34 h 334"/>
              <a:gd name="T72" fmla="*/ 317 w 333"/>
              <a:gd name="T73" fmla="*/ 34 h 334"/>
              <a:gd name="T74" fmla="*/ 333 w 333"/>
              <a:gd name="T75" fmla="*/ 17 h 334"/>
              <a:gd name="T76" fmla="*/ 317 w 333"/>
              <a:gd name="T77" fmla="*/ 0 h 334"/>
              <a:gd name="T78" fmla="*/ 17 w 333"/>
              <a:gd name="T79" fmla="*/ 0 h 334"/>
              <a:gd name="T80" fmla="*/ 0 w 333"/>
              <a:gd name="T81" fmla="*/ 17 h 334"/>
              <a:gd name="T82" fmla="*/ 17 w 333"/>
              <a:gd name="T83"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4">
                <a:moveTo>
                  <a:pt x="317" y="300"/>
                </a:moveTo>
                <a:lnTo>
                  <a:pt x="233" y="300"/>
                </a:lnTo>
                <a:lnTo>
                  <a:pt x="233" y="231"/>
                </a:lnTo>
                <a:cubicBezTo>
                  <a:pt x="233" y="224"/>
                  <a:pt x="242" y="220"/>
                  <a:pt x="247" y="226"/>
                </a:cubicBezTo>
                <a:lnTo>
                  <a:pt x="275" y="254"/>
                </a:lnTo>
                <a:cubicBezTo>
                  <a:pt x="282" y="260"/>
                  <a:pt x="293" y="260"/>
                  <a:pt x="299" y="254"/>
                </a:cubicBezTo>
                <a:cubicBezTo>
                  <a:pt x="306" y="247"/>
                  <a:pt x="306" y="236"/>
                  <a:pt x="299" y="230"/>
                </a:cubicBezTo>
                <a:lnTo>
                  <a:pt x="240" y="171"/>
                </a:lnTo>
                <a:cubicBezTo>
                  <a:pt x="227" y="158"/>
                  <a:pt x="206" y="158"/>
                  <a:pt x="193" y="171"/>
                </a:cubicBezTo>
                <a:lnTo>
                  <a:pt x="134" y="230"/>
                </a:lnTo>
                <a:cubicBezTo>
                  <a:pt x="128" y="236"/>
                  <a:pt x="128" y="247"/>
                  <a:pt x="134" y="254"/>
                </a:cubicBezTo>
                <a:cubicBezTo>
                  <a:pt x="141" y="260"/>
                  <a:pt x="151" y="260"/>
                  <a:pt x="158" y="254"/>
                </a:cubicBezTo>
                <a:lnTo>
                  <a:pt x="186" y="226"/>
                </a:lnTo>
                <a:cubicBezTo>
                  <a:pt x="191" y="220"/>
                  <a:pt x="200" y="224"/>
                  <a:pt x="200" y="231"/>
                </a:cubicBezTo>
                <a:lnTo>
                  <a:pt x="200" y="300"/>
                </a:lnTo>
                <a:lnTo>
                  <a:pt x="17" y="300"/>
                </a:lnTo>
                <a:cubicBezTo>
                  <a:pt x="7" y="300"/>
                  <a:pt x="0" y="308"/>
                  <a:pt x="0" y="317"/>
                </a:cubicBezTo>
                <a:cubicBezTo>
                  <a:pt x="0" y="326"/>
                  <a:pt x="7" y="334"/>
                  <a:pt x="17" y="334"/>
                </a:cubicBezTo>
                <a:lnTo>
                  <a:pt x="317" y="334"/>
                </a:lnTo>
                <a:cubicBezTo>
                  <a:pt x="326" y="334"/>
                  <a:pt x="333" y="326"/>
                  <a:pt x="333" y="317"/>
                </a:cubicBezTo>
                <a:cubicBezTo>
                  <a:pt x="333" y="308"/>
                  <a:pt x="326" y="300"/>
                  <a:pt x="317" y="300"/>
                </a:cubicBezTo>
                <a:close/>
                <a:moveTo>
                  <a:pt x="17" y="34"/>
                </a:moveTo>
                <a:lnTo>
                  <a:pt x="100" y="34"/>
                </a:lnTo>
                <a:lnTo>
                  <a:pt x="100" y="103"/>
                </a:lnTo>
                <a:cubicBezTo>
                  <a:pt x="100" y="110"/>
                  <a:pt x="91" y="114"/>
                  <a:pt x="86" y="109"/>
                </a:cubicBezTo>
                <a:lnTo>
                  <a:pt x="58" y="80"/>
                </a:lnTo>
                <a:cubicBezTo>
                  <a:pt x="51" y="74"/>
                  <a:pt x="41" y="74"/>
                  <a:pt x="34" y="80"/>
                </a:cubicBezTo>
                <a:cubicBezTo>
                  <a:pt x="28" y="87"/>
                  <a:pt x="28" y="98"/>
                  <a:pt x="34" y="104"/>
                </a:cubicBezTo>
                <a:lnTo>
                  <a:pt x="93" y="163"/>
                </a:lnTo>
                <a:cubicBezTo>
                  <a:pt x="106" y="176"/>
                  <a:pt x="127" y="176"/>
                  <a:pt x="140" y="163"/>
                </a:cubicBezTo>
                <a:cubicBezTo>
                  <a:pt x="150" y="153"/>
                  <a:pt x="152" y="152"/>
                  <a:pt x="199" y="104"/>
                </a:cubicBezTo>
                <a:cubicBezTo>
                  <a:pt x="206" y="98"/>
                  <a:pt x="206" y="87"/>
                  <a:pt x="199" y="80"/>
                </a:cubicBezTo>
                <a:cubicBezTo>
                  <a:pt x="193" y="74"/>
                  <a:pt x="182" y="74"/>
                  <a:pt x="175" y="80"/>
                </a:cubicBezTo>
                <a:lnTo>
                  <a:pt x="147" y="108"/>
                </a:lnTo>
                <a:cubicBezTo>
                  <a:pt x="142" y="114"/>
                  <a:pt x="133" y="110"/>
                  <a:pt x="133" y="103"/>
                </a:cubicBezTo>
                <a:lnTo>
                  <a:pt x="133" y="34"/>
                </a:lnTo>
                <a:lnTo>
                  <a:pt x="317" y="34"/>
                </a:lnTo>
                <a:cubicBezTo>
                  <a:pt x="326" y="34"/>
                  <a:pt x="333" y="26"/>
                  <a:pt x="333" y="17"/>
                </a:cubicBezTo>
                <a:cubicBezTo>
                  <a:pt x="333" y="8"/>
                  <a:pt x="326" y="0"/>
                  <a:pt x="317" y="0"/>
                </a:cubicBezTo>
                <a:lnTo>
                  <a:pt x="17" y="0"/>
                </a:lnTo>
                <a:cubicBezTo>
                  <a:pt x="7" y="0"/>
                  <a:pt x="0" y="8"/>
                  <a:pt x="0" y="17"/>
                </a:cubicBezTo>
                <a:cubicBezTo>
                  <a:pt x="0" y="26"/>
                  <a:pt x="7" y="34"/>
                  <a:pt x="17"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5BCF1FD9-0332-4013-93FE-A00E850638F0}"/>
              </a:ext>
            </a:extLst>
          </p:cNvPr>
          <p:cNvSpPr>
            <a:spLocks noChangeAspect="1" noEditPoints="1"/>
          </p:cNvSpPr>
          <p:nvPr/>
        </p:nvSpPr>
        <p:spPr bwMode="auto">
          <a:xfrm>
            <a:off x="6240463" y="4105275"/>
            <a:ext cx="265113" cy="254000"/>
          </a:xfrm>
          <a:custGeom>
            <a:avLst/>
            <a:gdLst>
              <a:gd name="T0" fmla="*/ 120 w 351"/>
              <a:gd name="T1" fmla="*/ 17 h 334"/>
              <a:gd name="T2" fmla="*/ 120 w 351"/>
              <a:gd name="T3" fmla="*/ 100 h 334"/>
              <a:gd name="T4" fmla="*/ 73 w 351"/>
              <a:gd name="T5" fmla="*/ 100 h 334"/>
              <a:gd name="T6" fmla="*/ 67 w 351"/>
              <a:gd name="T7" fmla="*/ 86 h 334"/>
              <a:gd name="T8" fmla="*/ 95 w 351"/>
              <a:gd name="T9" fmla="*/ 58 h 334"/>
              <a:gd name="T10" fmla="*/ 95 w 351"/>
              <a:gd name="T11" fmla="*/ 35 h 334"/>
              <a:gd name="T12" fmla="*/ 72 w 351"/>
              <a:gd name="T13" fmla="*/ 35 h 334"/>
              <a:gd name="T14" fmla="*/ 13 w 351"/>
              <a:gd name="T15" fmla="*/ 93 h 334"/>
              <a:gd name="T16" fmla="*/ 13 w 351"/>
              <a:gd name="T17" fmla="*/ 141 h 334"/>
              <a:gd name="T18" fmla="*/ 72 w 351"/>
              <a:gd name="T19" fmla="*/ 200 h 334"/>
              <a:gd name="T20" fmla="*/ 95 w 351"/>
              <a:gd name="T21" fmla="*/ 199 h 334"/>
              <a:gd name="T22" fmla="*/ 95 w 351"/>
              <a:gd name="T23" fmla="*/ 176 h 334"/>
              <a:gd name="T24" fmla="*/ 67 w 351"/>
              <a:gd name="T25" fmla="*/ 148 h 334"/>
              <a:gd name="T26" fmla="*/ 73 w 351"/>
              <a:gd name="T27" fmla="*/ 134 h 334"/>
              <a:gd name="T28" fmla="*/ 120 w 351"/>
              <a:gd name="T29" fmla="*/ 134 h 334"/>
              <a:gd name="T30" fmla="*/ 120 w 351"/>
              <a:gd name="T31" fmla="*/ 317 h 334"/>
              <a:gd name="T32" fmla="*/ 137 w 351"/>
              <a:gd name="T33" fmla="*/ 334 h 334"/>
              <a:gd name="T34" fmla="*/ 153 w 351"/>
              <a:gd name="T35" fmla="*/ 317 h 334"/>
              <a:gd name="T36" fmla="*/ 153 w 351"/>
              <a:gd name="T37" fmla="*/ 17 h 334"/>
              <a:gd name="T38" fmla="*/ 137 w 351"/>
              <a:gd name="T39" fmla="*/ 0 h 334"/>
              <a:gd name="T40" fmla="*/ 120 w 351"/>
              <a:gd name="T41" fmla="*/ 17 h 334"/>
              <a:gd name="T42" fmla="*/ 220 w 351"/>
              <a:gd name="T43" fmla="*/ 317 h 334"/>
              <a:gd name="T44" fmla="*/ 220 w 351"/>
              <a:gd name="T45" fmla="*/ 234 h 334"/>
              <a:gd name="T46" fmla="*/ 278 w 351"/>
              <a:gd name="T47" fmla="*/ 234 h 334"/>
              <a:gd name="T48" fmla="*/ 284 w 351"/>
              <a:gd name="T49" fmla="*/ 248 h 334"/>
              <a:gd name="T50" fmla="*/ 256 w 351"/>
              <a:gd name="T51" fmla="*/ 276 h 334"/>
              <a:gd name="T52" fmla="*/ 256 w 351"/>
              <a:gd name="T53" fmla="*/ 300 h 334"/>
              <a:gd name="T54" fmla="*/ 279 w 351"/>
              <a:gd name="T55" fmla="*/ 300 h 334"/>
              <a:gd name="T56" fmla="*/ 338 w 351"/>
              <a:gd name="T57" fmla="*/ 241 h 334"/>
              <a:gd name="T58" fmla="*/ 338 w 351"/>
              <a:gd name="T59" fmla="*/ 193 h 334"/>
              <a:gd name="T60" fmla="*/ 279 w 351"/>
              <a:gd name="T61" fmla="*/ 135 h 334"/>
              <a:gd name="T62" fmla="*/ 256 w 351"/>
              <a:gd name="T63" fmla="*/ 135 h 334"/>
              <a:gd name="T64" fmla="*/ 256 w 351"/>
              <a:gd name="T65" fmla="*/ 158 h 334"/>
              <a:gd name="T66" fmla="*/ 284 w 351"/>
              <a:gd name="T67" fmla="*/ 186 h 334"/>
              <a:gd name="T68" fmla="*/ 278 w 351"/>
              <a:gd name="T69" fmla="*/ 200 h 334"/>
              <a:gd name="T70" fmla="*/ 220 w 351"/>
              <a:gd name="T71" fmla="*/ 200 h 334"/>
              <a:gd name="T72" fmla="*/ 220 w 351"/>
              <a:gd name="T73" fmla="*/ 17 h 334"/>
              <a:gd name="T74" fmla="*/ 203 w 351"/>
              <a:gd name="T75" fmla="*/ 0 h 334"/>
              <a:gd name="T76" fmla="*/ 187 w 351"/>
              <a:gd name="T77" fmla="*/ 17 h 334"/>
              <a:gd name="T78" fmla="*/ 187 w 351"/>
              <a:gd name="T79" fmla="*/ 317 h 334"/>
              <a:gd name="T80" fmla="*/ 203 w 351"/>
              <a:gd name="T81" fmla="*/ 334 h 334"/>
              <a:gd name="T82" fmla="*/ 220 w 351"/>
              <a:gd name="T83" fmla="*/ 3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1" h="334">
                <a:moveTo>
                  <a:pt x="120" y="17"/>
                </a:moveTo>
                <a:lnTo>
                  <a:pt x="120" y="100"/>
                </a:lnTo>
                <a:lnTo>
                  <a:pt x="73" y="100"/>
                </a:lnTo>
                <a:cubicBezTo>
                  <a:pt x="66" y="100"/>
                  <a:pt x="62" y="91"/>
                  <a:pt x="67" y="86"/>
                </a:cubicBezTo>
                <a:lnTo>
                  <a:pt x="95" y="58"/>
                </a:lnTo>
                <a:cubicBezTo>
                  <a:pt x="102" y="52"/>
                  <a:pt x="102" y="41"/>
                  <a:pt x="95" y="35"/>
                </a:cubicBezTo>
                <a:cubicBezTo>
                  <a:pt x="89" y="28"/>
                  <a:pt x="78" y="28"/>
                  <a:pt x="72" y="35"/>
                </a:cubicBezTo>
                <a:lnTo>
                  <a:pt x="13" y="93"/>
                </a:lnTo>
                <a:cubicBezTo>
                  <a:pt x="0" y="106"/>
                  <a:pt x="0" y="128"/>
                  <a:pt x="13" y="141"/>
                </a:cubicBezTo>
                <a:cubicBezTo>
                  <a:pt x="22" y="150"/>
                  <a:pt x="24" y="152"/>
                  <a:pt x="72" y="200"/>
                </a:cubicBezTo>
                <a:cubicBezTo>
                  <a:pt x="78" y="206"/>
                  <a:pt x="89" y="206"/>
                  <a:pt x="95" y="199"/>
                </a:cubicBezTo>
                <a:cubicBezTo>
                  <a:pt x="102" y="193"/>
                  <a:pt x="102" y="182"/>
                  <a:pt x="95" y="176"/>
                </a:cubicBezTo>
                <a:lnTo>
                  <a:pt x="67" y="148"/>
                </a:lnTo>
                <a:cubicBezTo>
                  <a:pt x="62" y="143"/>
                  <a:pt x="66" y="134"/>
                  <a:pt x="73" y="134"/>
                </a:cubicBezTo>
                <a:lnTo>
                  <a:pt x="120" y="134"/>
                </a:lnTo>
                <a:lnTo>
                  <a:pt x="120" y="317"/>
                </a:lnTo>
                <a:cubicBezTo>
                  <a:pt x="120" y="326"/>
                  <a:pt x="127" y="334"/>
                  <a:pt x="137" y="334"/>
                </a:cubicBezTo>
                <a:cubicBezTo>
                  <a:pt x="146" y="334"/>
                  <a:pt x="153" y="326"/>
                  <a:pt x="153" y="317"/>
                </a:cubicBezTo>
                <a:lnTo>
                  <a:pt x="153" y="17"/>
                </a:lnTo>
                <a:cubicBezTo>
                  <a:pt x="153" y="8"/>
                  <a:pt x="146" y="0"/>
                  <a:pt x="137" y="0"/>
                </a:cubicBezTo>
                <a:cubicBezTo>
                  <a:pt x="127" y="0"/>
                  <a:pt x="120" y="8"/>
                  <a:pt x="120" y="17"/>
                </a:cubicBezTo>
                <a:close/>
                <a:moveTo>
                  <a:pt x="220" y="317"/>
                </a:moveTo>
                <a:lnTo>
                  <a:pt x="220" y="234"/>
                </a:lnTo>
                <a:lnTo>
                  <a:pt x="278" y="234"/>
                </a:lnTo>
                <a:cubicBezTo>
                  <a:pt x="285" y="234"/>
                  <a:pt x="289" y="243"/>
                  <a:pt x="284" y="248"/>
                </a:cubicBezTo>
                <a:lnTo>
                  <a:pt x="256" y="276"/>
                </a:lnTo>
                <a:cubicBezTo>
                  <a:pt x="249" y="282"/>
                  <a:pt x="249" y="293"/>
                  <a:pt x="256" y="300"/>
                </a:cubicBezTo>
                <a:cubicBezTo>
                  <a:pt x="262" y="306"/>
                  <a:pt x="273" y="306"/>
                  <a:pt x="279" y="300"/>
                </a:cubicBezTo>
                <a:lnTo>
                  <a:pt x="338" y="241"/>
                </a:lnTo>
                <a:cubicBezTo>
                  <a:pt x="351" y="228"/>
                  <a:pt x="351" y="206"/>
                  <a:pt x="338" y="193"/>
                </a:cubicBezTo>
                <a:cubicBezTo>
                  <a:pt x="329" y="184"/>
                  <a:pt x="327" y="182"/>
                  <a:pt x="279" y="135"/>
                </a:cubicBezTo>
                <a:cubicBezTo>
                  <a:pt x="273" y="128"/>
                  <a:pt x="262" y="128"/>
                  <a:pt x="256" y="135"/>
                </a:cubicBezTo>
                <a:cubicBezTo>
                  <a:pt x="249" y="141"/>
                  <a:pt x="249" y="152"/>
                  <a:pt x="256" y="158"/>
                </a:cubicBezTo>
                <a:lnTo>
                  <a:pt x="284" y="186"/>
                </a:lnTo>
                <a:cubicBezTo>
                  <a:pt x="289" y="191"/>
                  <a:pt x="285" y="200"/>
                  <a:pt x="278" y="200"/>
                </a:cubicBezTo>
                <a:lnTo>
                  <a:pt x="220" y="200"/>
                </a:lnTo>
                <a:lnTo>
                  <a:pt x="220" y="17"/>
                </a:lnTo>
                <a:cubicBezTo>
                  <a:pt x="220" y="8"/>
                  <a:pt x="212" y="0"/>
                  <a:pt x="203" y="0"/>
                </a:cubicBezTo>
                <a:cubicBezTo>
                  <a:pt x="194" y="0"/>
                  <a:pt x="187" y="8"/>
                  <a:pt x="187" y="17"/>
                </a:cubicBezTo>
                <a:lnTo>
                  <a:pt x="187" y="317"/>
                </a:lnTo>
                <a:cubicBezTo>
                  <a:pt x="187" y="326"/>
                  <a:pt x="194" y="334"/>
                  <a:pt x="203" y="334"/>
                </a:cubicBezTo>
                <a:cubicBezTo>
                  <a:pt x="212" y="334"/>
                  <a:pt x="220" y="326"/>
                  <a:pt x="220" y="3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CA09E9ED-889A-41FC-8F88-B2C4E170E3B4}"/>
              </a:ext>
            </a:extLst>
          </p:cNvPr>
          <p:cNvSpPr>
            <a:spLocks noChangeAspect="1" noEditPoints="1"/>
          </p:cNvSpPr>
          <p:nvPr/>
        </p:nvSpPr>
        <p:spPr bwMode="auto">
          <a:xfrm>
            <a:off x="10768013" y="3597275"/>
            <a:ext cx="252413" cy="254000"/>
          </a:xfrm>
          <a:custGeom>
            <a:avLst/>
            <a:gdLst>
              <a:gd name="T0" fmla="*/ 317 w 334"/>
              <a:gd name="T1" fmla="*/ 120 h 335"/>
              <a:gd name="T2" fmla="*/ 234 w 334"/>
              <a:gd name="T3" fmla="*/ 120 h 335"/>
              <a:gd name="T4" fmla="*/ 234 w 334"/>
              <a:gd name="T5" fmla="*/ 74 h 335"/>
              <a:gd name="T6" fmla="*/ 248 w 334"/>
              <a:gd name="T7" fmla="*/ 68 h 335"/>
              <a:gd name="T8" fmla="*/ 276 w 334"/>
              <a:gd name="T9" fmla="*/ 96 h 335"/>
              <a:gd name="T10" fmla="*/ 299 w 334"/>
              <a:gd name="T11" fmla="*/ 96 h 335"/>
              <a:gd name="T12" fmla="*/ 299 w 334"/>
              <a:gd name="T13" fmla="*/ 72 h 335"/>
              <a:gd name="T14" fmla="*/ 240 w 334"/>
              <a:gd name="T15" fmla="*/ 13 h 335"/>
              <a:gd name="T16" fmla="*/ 193 w 334"/>
              <a:gd name="T17" fmla="*/ 13 h 335"/>
              <a:gd name="T18" fmla="*/ 134 w 334"/>
              <a:gd name="T19" fmla="*/ 72 h 335"/>
              <a:gd name="T20" fmla="*/ 134 w 334"/>
              <a:gd name="T21" fmla="*/ 96 h 335"/>
              <a:gd name="T22" fmla="*/ 158 w 334"/>
              <a:gd name="T23" fmla="*/ 96 h 335"/>
              <a:gd name="T24" fmla="*/ 186 w 334"/>
              <a:gd name="T25" fmla="*/ 68 h 335"/>
              <a:gd name="T26" fmla="*/ 200 w 334"/>
              <a:gd name="T27" fmla="*/ 74 h 335"/>
              <a:gd name="T28" fmla="*/ 200 w 334"/>
              <a:gd name="T29" fmla="*/ 120 h 335"/>
              <a:gd name="T30" fmla="*/ 17 w 334"/>
              <a:gd name="T31" fmla="*/ 120 h 335"/>
              <a:gd name="T32" fmla="*/ 0 w 334"/>
              <a:gd name="T33" fmla="*/ 137 h 335"/>
              <a:gd name="T34" fmla="*/ 17 w 334"/>
              <a:gd name="T35" fmla="*/ 154 h 335"/>
              <a:gd name="T36" fmla="*/ 317 w 334"/>
              <a:gd name="T37" fmla="*/ 154 h 335"/>
              <a:gd name="T38" fmla="*/ 334 w 334"/>
              <a:gd name="T39" fmla="*/ 137 h 335"/>
              <a:gd name="T40" fmla="*/ 317 w 334"/>
              <a:gd name="T41" fmla="*/ 120 h 335"/>
              <a:gd name="T42" fmla="*/ 17 w 334"/>
              <a:gd name="T43" fmla="*/ 220 h 335"/>
              <a:gd name="T44" fmla="*/ 100 w 334"/>
              <a:gd name="T45" fmla="*/ 220 h 335"/>
              <a:gd name="T46" fmla="*/ 100 w 334"/>
              <a:gd name="T47" fmla="*/ 262 h 335"/>
              <a:gd name="T48" fmla="*/ 86 w 334"/>
              <a:gd name="T49" fmla="*/ 268 h 335"/>
              <a:gd name="T50" fmla="*/ 58 w 334"/>
              <a:gd name="T51" fmla="*/ 240 h 335"/>
              <a:gd name="T52" fmla="*/ 34 w 334"/>
              <a:gd name="T53" fmla="*/ 240 h 335"/>
              <a:gd name="T54" fmla="*/ 34 w 334"/>
              <a:gd name="T55" fmla="*/ 263 h 335"/>
              <a:gd name="T56" fmla="*/ 93 w 334"/>
              <a:gd name="T57" fmla="*/ 322 h 335"/>
              <a:gd name="T58" fmla="*/ 140 w 334"/>
              <a:gd name="T59" fmla="*/ 322 h 335"/>
              <a:gd name="T60" fmla="*/ 199 w 334"/>
              <a:gd name="T61" fmla="*/ 263 h 335"/>
              <a:gd name="T62" fmla="*/ 199 w 334"/>
              <a:gd name="T63" fmla="*/ 240 h 335"/>
              <a:gd name="T64" fmla="*/ 176 w 334"/>
              <a:gd name="T65" fmla="*/ 240 h 335"/>
              <a:gd name="T66" fmla="*/ 148 w 334"/>
              <a:gd name="T67" fmla="*/ 268 h 335"/>
              <a:gd name="T68" fmla="*/ 134 w 334"/>
              <a:gd name="T69" fmla="*/ 262 h 335"/>
              <a:gd name="T70" fmla="*/ 134 w 334"/>
              <a:gd name="T71" fmla="*/ 220 h 335"/>
              <a:gd name="T72" fmla="*/ 317 w 334"/>
              <a:gd name="T73" fmla="*/ 220 h 335"/>
              <a:gd name="T74" fmla="*/ 334 w 334"/>
              <a:gd name="T75" fmla="*/ 204 h 335"/>
              <a:gd name="T76" fmla="*/ 317 w 334"/>
              <a:gd name="T77" fmla="*/ 187 h 335"/>
              <a:gd name="T78" fmla="*/ 17 w 334"/>
              <a:gd name="T79" fmla="*/ 187 h 335"/>
              <a:gd name="T80" fmla="*/ 0 w 334"/>
              <a:gd name="T81" fmla="*/ 204 h 335"/>
              <a:gd name="T82" fmla="*/ 17 w 334"/>
              <a:gd name="T83" fmla="*/ 22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4" h="335">
                <a:moveTo>
                  <a:pt x="317" y="120"/>
                </a:moveTo>
                <a:lnTo>
                  <a:pt x="234" y="120"/>
                </a:lnTo>
                <a:lnTo>
                  <a:pt x="234" y="74"/>
                </a:lnTo>
                <a:cubicBezTo>
                  <a:pt x="234" y="66"/>
                  <a:pt x="243" y="63"/>
                  <a:pt x="248" y="68"/>
                </a:cubicBezTo>
                <a:lnTo>
                  <a:pt x="276" y="96"/>
                </a:lnTo>
                <a:cubicBezTo>
                  <a:pt x="282" y="102"/>
                  <a:pt x="293" y="102"/>
                  <a:pt x="299" y="96"/>
                </a:cubicBezTo>
                <a:cubicBezTo>
                  <a:pt x="306" y="89"/>
                  <a:pt x="306" y="79"/>
                  <a:pt x="299" y="72"/>
                </a:cubicBezTo>
                <a:lnTo>
                  <a:pt x="240" y="13"/>
                </a:lnTo>
                <a:cubicBezTo>
                  <a:pt x="227" y="0"/>
                  <a:pt x="206" y="0"/>
                  <a:pt x="193" y="13"/>
                </a:cubicBezTo>
                <a:cubicBezTo>
                  <a:pt x="184" y="23"/>
                  <a:pt x="182" y="25"/>
                  <a:pt x="134" y="72"/>
                </a:cubicBezTo>
                <a:cubicBezTo>
                  <a:pt x="128" y="79"/>
                  <a:pt x="128" y="89"/>
                  <a:pt x="134" y="96"/>
                </a:cubicBezTo>
                <a:cubicBezTo>
                  <a:pt x="141" y="102"/>
                  <a:pt x="151" y="102"/>
                  <a:pt x="158" y="96"/>
                </a:cubicBezTo>
                <a:lnTo>
                  <a:pt x="186" y="68"/>
                </a:lnTo>
                <a:cubicBezTo>
                  <a:pt x="191" y="63"/>
                  <a:pt x="200" y="66"/>
                  <a:pt x="200" y="74"/>
                </a:cubicBezTo>
                <a:lnTo>
                  <a:pt x="200" y="120"/>
                </a:lnTo>
                <a:lnTo>
                  <a:pt x="17" y="120"/>
                </a:lnTo>
                <a:cubicBezTo>
                  <a:pt x="8" y="120"/>
                  <a:pt x="0" y="128"/>
                  <a:pt x="0" y="137"/>
                </a:cubicBezTo>
                <a:cubicBezTo>
                  <a:pt x="0" y="146"/>
                  <a:pt x="8" y="154"/>
                  <a:pt x="17" y="154"/>
                </a:cubicBezTo>
                <a:lnTo>
                  <a:pt x="317" y="154"/>
                </a:lnTo>
                <a:cubicBezTo>
                  <a:pt x="326" y="154"/>
                  <a:pt x="334" y="146"/>
                  <a:pt x="334" y="137"/>
                </a:cubicBezTo>
                <a:cubicBezTo>
                  <a:pt x="334" y="128"/>
                  <a:pt x="326" y="120"/>
                  <a:pt x="317" y="120"/>
                </a:cubicBezTo>
                <a:close/>
                <a:moveTo>
                  <a:pt x="17" y="220"/>
                </a:moveTo>
                <a:lnTo>
                  <a:pt x="100" y="220"/>
                </a:lnTo>
                <a:lnTo>
                  <a:pt x="100" y="262"/>
                </a:lnTo>
                <a:cubicBezTo>
                  <a:pt x="100" y="269"/>
                  <a:pt x="91" y="273"/>
                  <a:pt x="86" y="268"/>
                </a:cubicBezTo>
                <a:lnTo>
                  <a:pt x="58" y="240"/>
                </a:lnTo>
                <a:cubicBezTo>
                  <a:pt x="51" y="233"/>
                  <a:pt x="41" y="233"/>
                  <a:pt x="34" y="240"/>
                </a:cubicBezTo>
                <a:cubicBezTo>
                  <a:pt x="28" y="246"/>
                  <a:pt x="28" y="257"/>
                  <a:pt x="34" y="263"/>
                </a:cubicBezTo>
                <a:lnTo>
                  <a:pt x="93" y="322"/>
                </a:lnTo>
                <a:cubicBezTo>
                  <a:pt x="106" y="335"/>
                  <a:pt x="127" y="335"/>
                  <a:pt x="140" y="322"/>
                </a:cubicBezTo>
                <a:lnTo>
                  <a:pt x="199" y="263"/>
                </a:lnTo>
                <a:cubicBezTo>
                  <a:pt x="206" y="257"/>
                  <a:pt x="206" y="246"/>
                  <a:pt x="199" y="240"/>
                </a:cubicBezTo>
                <a:cubicBezTo>
                  <a:pt x="193" y="233"/>
                  <a:pt x="182" y="233"/>
                  <a:pt x="176" y="240"/>
                </a:cubicBezTo>
                <a:lnTo>
                  <a:pt x="148" y="268"/>
                </a:lnTo>
                <a:cubicBezTo>
                  <a:pt x="143" y="273"/>
                  <a:pt x="134" y="269"/>
                  <a:pt x="134" y="262"/>
                </a:cubicBezTo>
                <a:lnTo>
                  <a:pt x="134" y="220"/>
                </a:lnTo>
                <a:lnTo>
                  <a:pt x="317" y="220"/>
                </a:lnTo>
                <a:cubicBezTo>
                  <a:pt x="326" y="220"/>
                  <a:pt x="334" y="213"/>
                  <a:pt x="334" y="204"/>
                </a:cubicBezTo>
                <a:cubicBezTo>
                  <a:pt x="334" y="194"/>
                  <a:pt x="326" y="187"/>
                  <a:pt x="317" y="187"/>
                </a:cubicBezTo>
                <a:lnTo>
                  <a:pt x="17" y="187"/>
                </a:lnTo>
                <a:cubicBezTo>
                  <a:pt x="8" y="187"/>
                  <a:pt x="0" y="194"/>
                  <a:pt x="0" y="204"/>
                </a:cubicBezTo>
                <a:cubicBezTo>
                  <a:pt x="0" y="213"/>
                  <a:pt x="8" y="220"/>
                  <a:pt x="17" y="2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594420DD-4B75-4DE4-8E85-53C49BA3F0D4}"/>
              </a:ext>
            </a:extLst>
          </p:cNvPr>
          <p:cNvSpPr>
            <a:spLocks noChangeAspect="1" noEditPoints="1"/>
          </p:cNvSpPr>
          <p:nvPr/>
        </p:nvSpPr>
        <p:spPr bwMode="auto">
          <a:xfrm>
            <a:off x="10263188" y="3598863"/>
            <a:ext cx="255588" cy="254000"/>
          </a:xfrm>
          <a:custGeom>
            <a:avLst/>
            <a:gdLst>
              <a:gd name="T0" fmla="*/ 187 w 340"/>
              <a:gd name="T1" fmla="*/ 16 h 333"/>
              <a:gd name="T2" fmla="*/ 170 w 340"/>
              <a:gd name="T3" fmla="*/ 0 h 333"/>
              <a:gd name="T4" fmla="*/ 154 w 340"/>
              <a:gd name="T5" fmla="*/ 16 h 333"/>
              <a:gd name="T6" fmla="*/ 154 w 340"/>
              <a:gd name="T7" fmla="*/ 316 h 333"/>
              <a:gd name="T8" fmla="*/ 170 w 340"/>
              <a:gd name="T9" fmla="*/ 333 h 333"/>
              <a:gd name="T10" fmla="*/ 187 w 340"/>
              <a:gd name="T11" fmla="*/ 316 h 333"/>
              <a:gd name="T12" fmla="*/ 187 w 340"/>
              <a:gd name="T13" fmla="*/ 16 h 333"/>
              <a:gd name="T14" fmla="*/ 327 w 340"/>
              <a:gd name="T15" fmla="*/ 143 h 333"/>
              <a:gd name="T16" fmla="*/ 268 w 340"/>
              <a:gd name="T17" fmla="*/ 84 h 333"/>
              <a:gd name="T18" fmla="*/ 245 w 340"/>
              <a:gd name="T19" fmla="*/ 84 h 333"/>
              <a:gd name="T20" fmla="*/ 245 w 340"/>
              <a:gd name="T21" fmla="*/ 107 h 333"/>
              <a:gd name="T22" fmla="*/ 273 w 340"/>
              <a:gd name="T23" fmla="*/ 135 h 333"/>
              <a:gd name="T24" fmla="*/ 267 w 340"/>
              <a:gd name="T25" fmla="*/ 150 h 333"/>
              <a:gd name="T26" fmla="*/ 231 w 340"/>
              <a:gd name="T27" fmla="*/ 150 h 333"/>
              <a:gd name="T28" fmla="*/ 214 w 340"/>
              <a:gd name="T29" fmla="*/ 166 h 333"/>
              <a:gd name="T30" fmla="*/ 214 w 340"/>
              <a:gd name="T31" fmla="*/ 166 h 333"/>
              <a:gd name="T32" fmla="*/ 231 w 340"/>
              <a:gd name="T33" fmla="*/ 183 h 333"/>
              <a:gd name="T34" fmla="*/ 267 w 340"/>
              <a:gd name="T35" fmla="*/ 183 h 333"/>
              <a:gd name="T36" fmla="*/ 273 w 340"/>
              <a:gd name="T37" fmla="*/ 197 h 333"/>
              <a:gd name="T38" fmla="*/ 245 w 340"/>
              <a:gd name="T39" fmla="*/ 225 h 333"/>
              <a:gd name="T40" fmla="*/ 245 w 340"/>
              <a:gd name="T41" fmla="*/ 249 h 333"/>
              <a:gd name="T42" fmla="*/ 245 w 340"/>
              <a:gd name="T43" fmla="*/ 249 h 333"/>
              <a:gd name="T44" fmla="*/ 268 w 340"/>
              <a:gd name="T45" fmla="*/ 249 h 333"/>
              <a:gd name="T46" fmla="*/ 327 w 340"/>
              <a:gd name="T47" fmla="*/ 190 h 333"/>
              <a:gd name="T48" fmla="*/ 327 w 340"/>
              <a:gd name="T49" fmla="*/ 190 h 333"/>
              <a:gd name="T50" fmla="*/ 327 w 340"/>
              <a:gd name="T51" fmla="*/ 143 h 333"/>
              <a:gd name="T52" fmla="*/ 109 w 340"/>
              <a:gd name="T53" fmla="*/ 150 h 333"/>
              <a:gd name="T54" fmla="*/ 74 w 340"/>
              <a:gd name="T55" fmla="*/ 150 h 333"/>
              <a:gd name="T56" fmla="*/ 68 w 340"/>
              <a:gd name="T57" fmla="*/ 135 h 333"/>
              <a:gd name="T58" fmla="*/ 96 w 340"/>
              <a:gd name="T59" fmla="*/ 107 h 333"/>
              <a:gd name="T60" fmla="*/ 96 w 340"/>
              <a:gd name="T61" fmla="*/ 84 h 333"/>
              <a:gd name="T62" fmla="*/ 72 w 340"/>
              <a:gd name="T63" fmla="*/ 84 h 333"/>
              <a:gd name="T64" fmla="*/ 13 w 340"/>
              <a:gd name="T65" fmla="*/ 143 h 333"/>
              <a:gd name="T66" fmla="*/ 13 w 340"/>
              <a:gd name="T67" fmla="*/ 190 h 333"/>
              <a:gd name="T68" fmla="*/ 72 w 340"/>
              <a:gd name="T69" fmla="*/ 249 h 333"/>
              <a:gd name="T70" fmla="*/ 96 w 340"/>
              <a:gd name="T71" fmla="*/ 249 h 333"/>
              <a:gd name="T72" fmla="*/ 96 w 340"/>
              <a:gd name="T73" fmla="*/ 225 h 333"/>
              <a:gd name="T74" fmla="*/ 68 w 340"/>
              <a:gd name="T75" fmla="*/ 197 h 333"/>
              <a:gd name="T76" fmla="*/ 74 w 340"/>
              <a:gd name="T77" fmla="*/ 183 h 333"/>
              <a:gd name="T78" fmla="*/ 109 w 340"/>
              <a:gd name="T79" fmla="*/ 183 h 333"/>
              <a:gd name="T80" fmla="*/ 126 w 340"/>
              <a:gd name="T81" fmla="*/ 166 h 333"/>
              <a:gd name="T82" fmla="*/ 109 w 340"/>
              <a:gd name="T83"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0" h="333">
                <a:moveTo>
                  <a:pt x="187" y="16"/>
                </a:moveTo>
                <a:cubicBezTo>
                  <a:pt x="187" y="7"/>
                  <a:pt x="179" y="0"/>
                  <a:pt x="170" y="0"/>
                </a:cubicBezTo>
                <a:cubicBezTo>
                  <a:pt x="161" y="0"/>
                  <a:pt x="154" y="7"/>
                  <a:pt x="154" y="16"/>
                </a:cubicBezTo>
                <a:lnTo>
                  <a:pt x="154" y="316"/>
                </a:lnTo>
                <a:cubicBezTo>
                  <a:pt x="154" y="326"/>
                  <a:pt x="161" y="333"/>
                  <a:pt x="170" y="333"/>
                </a:cubicBezTo>
                <a:cubicBezTo>
                  <a:pt x="179" y="333"/>
                  <a:pt x="187" y="326"/>
                  <a:pt x="187" y="316"/>
                </a:cubicBezTo>
                <a:lnTo>
                  <a:pt x="187" y="16"/>
                </a:lnTo>
                <a:close/>
                <a:moveTo>
                  <a:pt x="327" y="143"/>
                </a:moveTo>
                <a:cubicBezTo>
                  <a:pt x="306" y="121"/>
                  <a:pt x="290" y="106"/>
                  <a:pt x="268" y="84"/>
                </a:cubicBezTo>
                <a:cubicBezTo>
                  <a:pt x="262" y="77"/>
                  <a:pt x="251" y="77"/>
                  <a:pt x="245" y="84"/>
                </a:cubicBezTo>
                <a:cubicBezTo>
                  <a:pt x="238" y="90"/>
                  <a:pt x="238" y="101"/>
                  <a:pt x="245" y="107"/>
                </a:cubicBezTo>
                <a:lnTo>
                  <a:pt x="273" y="135"/>
                </a:lnTo>
                <a:cubicBezTo>
                  <a:pt x="278" y="141"/>
                  <a:pt x="274" y="150"/>
                  <a:pt x="267" y="150"/>
                </a:cubicBezTo>
                <a:lnTo>
                  <a:pt x="231" y="150"/>
                </a:lnTo>
                <a:cubicBezTo>
                  <a:pt x="222" y="150"/>
                  <a:pt x="214" y="157"/>
                  <a:pt x="214" y="166"/>
                </a:cubicBezTo>
                <a:lnTo>
                  <a:pt x="214" y="166"/>
                </a:lnTo>
                <a:cubicBezTo>
                  <a:pt x="214" y="176"/>
                  <a:pt x="222" y="183"/>
                  <a:pt x="231" y="183"/>
                </a:cubicBezTo>
                <a:lnTo>
                  <a:pt x="267" y="183"/>
                </a:lnTo>
                <a:cubicBezTo>
                  <a:pt x="274" y="183"/>
                  <a:pt x="278" y="192"/>
                  <a:pt x="273" y="197"/>
                </a:cubicBezTo>
                <a:lnTo>
                  <a:pt x="245" y="225"/>
                </a:lnTo>
                <a:cubicBezTo>
                  <a:pt x="238" y="232"/>
                  <a:pt x="238" y="242"/>
                  <a:pt x="245" y="249"/>
                </a:cubicBezTo>
                <a:lnTo>
                  <a:pt x="245" y="249"/>
                </a:lnTo>
                <a:cubicBezTo>
                  <a:pt x="251" y="255"/>
                  <a:pt x="262" y="255"/>
                  <a:pt x="268" y="249"/>
                </a:cubicBezTo>
                <a:lnTo>
                  <a:pt x="327" y="190"/>
                </a:lnTo>
                <a:lnTo>
                  <a:pt x="327" y="190"/>
                </a:lnTo>
                <a:cubicBezTo>
                  <a:pt x="340" y="177"/>
                  <a:pt x="340" y="156"/>
                  <a:pt x="327" y="143"/>
                </a:cubicBezTo>
                <a:close/>
                <a:moveTo>
                  <a:pt x="109" y="150"/>
                </a:moveTo>
                <a:lnTo>
                  <a:pt x="74" y="150"/>
                </a:lnTo>
                <a:cubicBezTo>
                  <a:pt x="66" y="150"/>
                  <a:pt x="63" y="141"/>
                  <a:pt x="68" y="135"/>
                </a:cubicBezTo>
                <a:lnTo>
                  <a:pt x="96" y="107"/>
                </a:lnTo>
                <a:cubicBezTo>
                  <a:pt x="102" y="101"/>
                  <a:pt x="102" y="90"/>
                  <a:pt x="96" y="84"/>
                </a:cubicBezTo>
                <a:cubicBezTo>
                  <a:pt x="89" y="77"/>
                  <a:pt x="79" y="77"/>
                  <a:pt x="72" y="84"/>
                </a:cubicBezTo>
                <a:lnTo>
                  <a:pt x="13" y="143"/>
                </a:lnTo>
                <a:cubicBezTo>
                  <a:pt x="0" y="156"/>
                  <a:pt x="0" y="177"/>
                  <a:pt x="13" y="190"/>
                </a:cubicBezTo>
                <a:lnTo>
                  <a:pt x="72" y="249"/>
                </a:lnTo>
                <a:cubicBezTo>
                  <a:pt x="79" y="255"/>
                  <a:pt x="89" y="255"/>
                  <a:pt x="96" y="249"/>
                </a:cubicBezTo>
                <a:cubicBezTo>
                  <a:pt x="102" y="242"/>
                  <a:pt x="102" y="232"/>
                  <a:pt x="96" y="225"/>
                </a:cubicBezTo>
                <a:lnTo>
                  <a:pt x="68" y="197"/>
                </a:lnTo>
                <a:cubicBezTo>
                  <a:pt x="63" y="192"/>
                  <a:pt x="66" y="183"/>
                  <a:pt x="74" y="183"/>
                </a:cubicBezTo>
                <a:lnTo>
                  <a:pt x="109" y="183"/>
                </a:lnTo>
                <a:cubicBezTo>
                  <a:pt x="118" y="183"/>
                  <a:pt x="126" y="176"/>
                  <a:pt x="126" y="166"/>
                </a:cubicBezTo>
                <a:cubicBezTo>
                  <a:pt x="126" y="157"/>
                  <a:pt x="118" y="150"/>
                  <a:pt x="109"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09263F8F-E4A1-4ECE-8CF7-636146D6E5F0}"/>
              </a:ext>
            </a:extLst>
          </p:cNvPr>
          <p:cNvSpPr>
            <a:spLocks noChangeAspect="1" noEditPoints="1"/>
          </p:cNvSpPr>
          <p:nvPr/>
        </p:nvSpPr>
        <p:spPr bwMode="auto">
          <a:xfrm>
            <a:off x="9763126" y="3598863"/>
            <a:ext cx="250825" cy="254000"/>
          </a:xfrm>
          <a:custGeom>
            <a:avLst/>
            <a:gdLst>
              <a:gd name="T0" fmla="*/ 321 w 333"/>
              <a:gd name="T1" fmla="*/ 319 h 333"/>
              <a:gd name="T2" fmla="*/ 320 w 333"/>
              <a:gd name="T3" fmla="*/ 295 h 333"/>
              <a:gd name="T4" fmla="*/ 177 w 333"/>
              <a:gd name="T5" fmla="*/ 150 h 333"/>
              <a:gd name="T6" fmla="*/ 177 w 333"/>
              <a:gd name="T7" fmla="*/ 150 h 333"/>
              <a:gd name="T8" fmla="*/ 34 w 333"/>
              <a:gd name="T9" fmla="*/ 11 h 333"/>
              <a:gd name="T10" fmla="*/ 10 w 333"/>
              <a:gd name="T11" fmla="*/ 11 h 333"/>
              <a:gd name="T12" fmla="*/ 10 w 333"/>
              <a:gd name="T13" fmla="*/ 35 h 333"/>
              <a:gd name="T14" fmla="*/ 153 w 333"/>
              <a:gd name="T15" fmla="*/ 178 h 333"/>
              <a:gd name="T16" fmla="*/ 153 w 333"/>
              <a:gd name="T17" fmla="*/ 178 h 333"/>
              <a:gd name="T18" fmla="*/ 295 w 333"/>
              <a:gd name="T19" fmla="*/ 320 h 333"/>
              <a:gd name="T20" fmla="*/ 321 w 333"/>
              <a:gd name="T21" fmla="*/ 319 h 333"/>
              <a:gd name="T22" fmla="*/ 277 w 333"/>
              <a:gd name="T23" fmla="*/ 33 h 333"/>
              <a:gd name="T24" fmla="*/ 212 w 333"/>
              <a:gd name="T25" fmla="*/ 98 h 333"/>
              <a:gd name="T26" fmla="*/ 212 w 333"/>
              <a:gd name="T27" fmla="*/ 121 h 333"/>
              <a:gd name="T28" fmla="*/ 235 w 333"/>
              <a:gd name="T29" fmla="*/ 121 h 333"/>
              <a:gd name="T30" fmla="*/ 300 w 333"/>
              <a:gd name="T31" fmla="*/ 57 h 333"/>
              <a:gd name="T32" fmla="*/ 300 w 333"/>
              <a:gd name="T33" fmla="*/ 116 h 333"/>
              <a:gd name="T34" fmla="*/ 318 w 333"/>
              <a:gd name="T35" fmla="*/ 133 h 333"/>
              <a:gd name="T36" fmla="*/ 317 w 333"/>
              <a:gd name="T37" fmla="*/ 133 h 333"/>
              <a:gd name="T38" fmla="*/ 333 w 333"/>
              <a:gd name="T39" fmla="*/ 116 h 333"/>
              <a:gd name="T40" fmla="*/ 333 w 333"/>
              <a:gd name="T41" fmla="*/ 33 h 333"/>
              <a:gd name="T42" fmla="*/ 333 w 333"/>
              <a:gd name="T43" fmla="*/ 33 h 333"/>
              <a:gd name="T44" fmla="*/ 301 w 333"/>
              <a:gd name="T45" fmla="*/ 0 h 333"/>
              <a:gd name="T46" fmla="*/ 217 w 333"/>
              <a:gd name="T47" fmla="*/ 0 h 333"/>
              <a:gd name="T48" fmla="*/ 200 w 333"/>
              <a:gd name="T49" fmla="*/ 16 h 333"/>
              <a:gd name="T50" fmla="*/ 200 w 333"/>
              <a:gd name="T51" fmla="*/ 16 h 333"/>
              <a:gd name="T52" fmla="*/ 217 w 333"/>
              <a:gd name="T53" fmla="*/ 33 h 333"/>
              <a:gd name="T54" fmla="*/ 277 w 333"/>
              <a:gd name="T55" fmla="*/ 33 h 333"/>
              <a:gd name="T56" fmla="*/ 55 w 333"/>
              <a:gd name="T57" fmla="*/ 300 h 333"/>
              <a:gd name="T58" fmla="*/ 121 w 333"/>
              <a:gd name="T59" fmla="*/ 235 h 333"/>
              <a:gd name="T60" fmla="*/ 121 w 333"/>
              <a:gd name="T61" fmla="*/ 211 h 333"/>
              <a:gd name="T62" fmla="*/ 98 w 333"/>
              <a:gd name="T63" fmla="*/ 211 h 333"/>
              <a:gd name="T64" fmla="*/ 33 w 333"/>
              <a:gd name="T65" fmla="*/ 276 h 333"/>
              <a:gd name="T66" fmla="*/ 33 w 333"/>
              <a:gd name="T67" fmla="*/ 216 h 333"/>
              <a:gd name="T68" fmla="*/ 15 w 333"/>
              <a:gd name="T69" fmla="*/ 200 h 333"/>
              <a:gd name="T70" fmla="*/ 15 w 333"/>
              <a:gd name="T71" fmla="*/ 200 h 333"/>
              <a:gd name="T72" fmla="*/ 0 w 333"/>
              <a:gd name="T73" fmla="*/ 216 h 333"/>
              <a:gd name="T74" fmla="*/ 0 w 333"/>
              <a:gd name="T75" fmla="*/ 300 h 333"/>
              <a:gd name="T76" fmla="*/ 0 w 333"/>
              <a:gd name="T77" fmla="*/ 300 h 333"/>
              <a:gd name="T78" fmla="*/ 31 w 333"/>
              <a:gd name="T79" fmla="*/ 333 h 333"/>
              <a:gd name="T80" fmla="*/ 116 w 333"/>
              <a:gd name="T81" fmla="*/ 333 h 333"/>
              <a:gd name="T82" fmla="*/ 133 w 333"/>
              <a:gd name="T83" fmla="*/ 316 h 333"/>
              <a:gd name="T84" fmla="*/ 116 w 333"/>
              <a:gd name="T85" fmla="*/ 300 h 333"/>
              <a:gd name="T86" fmla="*/ 55 w 333"/>
              <a:gd name="T87" fmla="*/ 3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321" y="319"/>
                </a:moveTo>
                <a:cubicBezTo>
                  <a:pt x="327" y="312"/>
                  <a:pt x="327" y="302"/>
                  <a:pt x="320" y="295"/>
                </a:cubicBezTo>
                <a:lnTo>
                  <a:pt x="177" y="150"/>
                </a:lnTo>
                <a:lnTo>
                  <a:pt x="177" y="150"/>
                </a:lnTo>
                <a:lnTo>
                  <a:pt x="34" y="11"/>
                </a:lnTo>
                <a:cubicBezTo>
                  <a:pt x="27" y="5"/>
                  <a:pt x="17" y="5"/>
                  <a:pt x="10" y="11"/>
                </a:cubicBezTo>
                <a:cubicBezTo>
                  <a:pt x="4" y="18"/>
                  <a:pt x="4" y="29"/>
                  <a:pt x="10" y="35"/>
                </a:cubicBezTo>
                <a:lnTo>
                  <a:pt x="153" y="178"/>
                </a:lnTo>
                <a:lnTo>
                  <a:pt x="153" y="178"/>
                </a:lnTo>
                <a:lnTo>
                  <a:pt x="295" y="320"/>
                </a:lnTo>
                <a:cubicBezTo>
                  <a:pt x="302" y="327"/>
                  <a:pt x="314" y="327"/>
                  <a:pt x="321" y="319"/>
                </a:cubicBezTo>
                <a:close/>
                <a:moveTo>
                  <a:pt x="277" y="33"/>
                </a:moveTo>
                <a:lnTo>
                  <a:pt x="212" y="98"/>
                </a:lnTo>
                <a:cubicBezTo>
                  <a:pt x="205" y="104"/>
                  <a:pt x="205" y="115"/>
                  <a:pt x="212" y="121"/>
                </a:cubicBezTo>
                <a:cubicBezTo>
                  <a:pt x="218" y="128"/>
                  <a:pt x="228" y="128"/>
                  <a:pt x="235" y="121"/>
                </a:cubicBezTo>
                <a:lnTo>
                  <a:pt x="300" y="57"/>
                </a:lnTo>
                <a:lnTo>
                  <a:pt x="300" y="116"/>
                </a:lnTo>
                <a:cubicBezTo>
                  <a:pt x="300" y="126"/>
                  <a:pt x="308" y="133"/>
                  <a:pt x="318" y="133"/>
                </a:cubicBezTo>
                <a:lnTo>
                  <a:pt x="317" y="133"/>
                </a:lnTo>
                <a:cubicBezTo>
                  <a:pt x="327" y="133"/>
                  <a:pt x="333" y="126"/>
                  <a:pt x="333" y="116"/>
                </a:cubicBezTo>
                <a:lnTo>
                  <a:pt x="333" y="33"/>
                </a:lnTo>
                <a:lnTo>
                  <a:pt x="333" y="33"/>
                </a:lnTo>
                <a:cubicBezTo>
                  <a:pt x="333" y="15"/>
                  <a:pt x="320" y="0"/>
                  <a:pt x="301" y="0"/>
                </a:cubicBezTo>
                <a:lnTo>
                  <a:pt x="217" y="0"/>
                </a:lnTo>
                <a:cubicBezTo>
                  <a:pt x="207" y="0"/>
                  <a:pt x="200" y="7"/>
                  <a:pt x="200" y="16"/>
                </a:cubicBezTo>
                <a:lnTo>
                  <a:pt x="200" y="16"/>
                </a:lnTo>
                <a:cubicBezTo>
                  <a:pt x="200" y="26"/>
                  <a:pt x="207" y="33"/>
                  <a:pt x="217" y="33"/>
                </a:cubicBezTo>
                <a:lnTo>
                  <a:pt x="277" y="33"/>
                </a:lnTo>
                <a:close/>
                <a:moveTo>
                  <a:pt x="55" y="300"/>
                </a:moveTo>
                <a:lnTo>
                  <a:pt x="121" y="235"/>
                </a:lnTo>
                <a:cubicBezTo>
                  <a:pt x="128" y="229"/>
                  <a:pt x="128" y="218"/>
                  <a:pt x="121" y="211"/>
                </a:cubicBezTo>
                <a:cubicBezTo>
                  <a:pt x="114" y="205"/>
                  <a:pt x="105" y="205"/>
                  <a:pt x="98" y="211"/>
                </a:cubicBezTo>
                <a:lnTo>
                  <a:pt x="33" y="276"/>
                </a:lnTo>
                <a:lnTo>
                  <a:pt x="33" y="216"/>
                </a:lnTo>
                <a:cubicBezTo>
                  <a:pt x="33" y="207"/>
                  <a:pt x="24" y="200"/>
                  <a:pt x="15" y="200"/>
                </a:cubicBezTo>
                <a:lnTo>
                  <a:pt x="15" y="200"/>
                </a:lnTo>
                <a:cubicBezTo>
                  <a:pt x="6" y="200"/>
                  <a:pt x="0" y="207"/>
                  <a:pt x="0" y="216"/>
                </a:cubicBezTo>
                <a:lnTo>
                  <a:pt x="0" y="300"/>
                </a:lnTo>
                <a:lnTo>
                  <a:pt x="0" y="300"/>
                </a:lnTo>
                <a:cubicBezTo>
                  <a:pt x="0" y="318"/>
                  <a:pt x="13" y="333"/>
                  <a:pt x="31" y="333"/>
                </a:cubicBezTo>
                <a:lnTo>
                  <a:pt x="116" y="333"/>
                </a:lnTo>
                <a:cubicBezTo>
                  <a:pt x="125" y="333"/>
                  <a:pt x="133" y="326"/>
                  <a:pt x="133" y="316"/>
                </a:cubicBezTo>
                <a:cubicBezTo>
                  <a:pt x="133" y="307"/>
                  <a:pt x="125" y="300"/>
                  <a:pt x="116" y="300"/>
                </a:cubicBezTo>
                <a:lnTo>
                  <a:pt x="55"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1088325E-3C60-4E9D-8B9A-58827A58764C}"/>
              </a:ext>
            </a:extLst>
          </p:cNvPr>
          <p:cNvSpPr>
            <a:spLocks noChangeAspect="1" noEditPoints="1"/>
          </p:cNvSpPr>
          <p:nvPr/>
        </p:nvSpPr>
        <p:spPr bwMode="auto">
          <a:xfrm>
            <a:off x="9256713" y="3598863"/>
            <a:ext cx="255588" cy="254000"/>
          </a:xfrm>
          <a:custGeom>
            <a:avLst/>
            <a:gdLst>
              <a:gd name="T0" fmla="*/ 303 w 337"/>
              <a:gd name="T1" fmla="*/ 283 h 333"/>
              <a:gd name="T2" fmla="*/ 287 w 337"/>
              <a:gd name="T3" fmla="*/ 300 h 333"/>
              <a:gd name="T4" fmla="*/ 253 w 337"/>
              <a:gd name="T5" fmla="*/ 300 h 333"/>
              <a:gd name="T6" fmla="*/ 237 w 337"/>
              <a:gd name="T7" fmla="*/ 283 h 333"/>
              <a:gd name="T8" fmla="*/ 237 w 337"/>
              <a:gd name="T9" fmla="*/ 50 h 333"/>
              <a:gd name="T10" fmla="*/ 253 w 337"/>
              <a:gd name="T11" fmla="*/ 33 h 333"/>
              <a:gd name="T12" fmla="*/ 287 w 337"/>
              <a:gd name="T13" fmla="*/ 33 h 333"/>
              <a:gd name="T14" fmla="*/ 303 w 337"/>
              <a:gd name="T15" fmla="*/ 50 h 333"/>
              <a:gd name="T16" fmla="*/ 303 w 337"/>
              <a:gd name="T17" fmla="*/ 283 h 333"/>
              <a:gd name="T18" fmla="*/ 237 w 337"/>
              <a:gd name="T19" fmla="*/ 333 h 333"/>
              <a:gd name="T20" fmla="*/ 303 w 337"/>
              <a:gd name="T21" fmla="*/ 333 h 333"/>
              <a:gd name="T22" fmla="*/ 337 w 337"/>
              <a:gd name="T23" fmla="*/ 300 h 333"/>
              <a:gd name="T24" fmla="*/ 337 w 337"/>
              <a:gd name="T25" fmla="*/ 33 h 333"/>
              <a:gd name="T26" fmla="*/ 303 w 337"/>
              <a:gd name="T27" fmla="*/ 0 h 333"/>
              <a:gd name="T28" fmla="*/ 237 w 337"/>
              <a:gd name="T29" fmla="*/ 0 h 333"/>
              <a:gd name="T30" fmla="*/ 203 w 337"/>
              <a:gd name="T31" fmla="*/ 33 h 333"/>
              <a:gd name="T32" fmla="*/ 203 w 337"/>
              <a:gd name="T33" fmla="*/ 150 h 333"/>
              <a:gd name="T34" fmla="*/ 73 w 337"/>
              <a:gd name="T35" fmla="*/ 150 h 333"/>
              <a:gd name="T36" fmla="*/ 67 w 337"/>
              <a:gd name="T37" fmla="*/ 135 h 333"/>
              <a:gd name="T38" fmla="*/ 95 w 337"/>
              <a:gd name="T39" fmla="*/ 107 h 333"/>
              <a:gd name="T40" fmla="*/ 95 w 337"/>
              <a:gd name="T41" fmla="*/ 84 h 333"/>
              <a:gd name="T42" fmla="*/ 72 w 337"/>
              <a:gd name="T43" fmla="*/ 84 h 333"/>
              <a:gd name="T44" fmla="*/ 13 w 337"/>
              <a:gd name="T45" fmla="*/ 143 h 333"/>
              <a:gd name="T46" fmla="*/ 13 w 337"/>
              <a:gd name="T47" fmla="*/ 190 h 333"/>
              <a:gd name="T48" fmla="*/ 72 w 337"/>
              <a:gd name="T49" fmla="*/ 249 h 333"/>
              <a:gd name="T50" fmla="*/ 95 w 337"/>
              <a:gd name="T51" fmla="*/ 249 h 333"/>
              <a:gd name="T52" fmla="*/ 95 w 337"/>
              <a:gd name="T53" fmla="*/ 225 h 333"/>
              <a:gd name="T54" fmla="*/ 67 w 337"/>
              <a:gd name="T55" fmla="*/ 197 h 333"/>
              <a:gd name="T56" fmla="*/ 73 w 337"/>
              <a:gd name="T57" fmla="*/ 183 h 333"/>
              <a:gd name="T58" fmla="*/ 203 w 337"/>
              <a:gd name="T59" fmla="*/ 183 h 333"/>
              <a:gd name="T60" fmla="*/ 203 w 337"/>
              <a:gd name="T61" fmla="*/ 300 h 333"/>
              <a:gd name="T62" fmla="*/ 237 w 337"/>
              <a:gd name="T6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7" h="333">
                <a:moveTo>
                  <a:pt x="303" y="283"/>
                </a:moveTo>
                <a:cubicBezTo>
                  <a:pt x="303" y="292"/>
                  <a:pt x="296" y="300"/>
                  <a:pt x="287" y="300"/>
                </a:cubicBezTo>
                <a:lnTo>
                  <a:pt x="253" y="300"/>
                </a:lnTo>
                <a:cubicBezTo>
                  <a:pt x="244" y="300"/>
                  <a:pt x="237" y="292"/>
                  <a:pt x="237" y="283"/>
                </a:cubicBezTo>
                <a:lnTo>
                  <a:pt x="237" y="50"/>
                </a:lnTo>
                <a:cubicBezTo>
                  <a:pt x="237" y="40"/>
                  <a:pt x="244" y="33"/>
                  <a:pt x="253" y="33"/>
                </a:cubicBezTo>
                <a:lnTo>
                  <a:pt x="287" y="33"/>
                </a:lnTo>
                <a:cubicBezTo>
                  <a:pt x="296" y="33"/>
                  <a:pt x="303" y="40"/>
                  <a:pt x="303" y="50"/>
                </a:cubicBezTo>
                <a:lnTo>
                  <a:pt x="303" y="283"/>
                </a:lnTo>
                <a:close/>
                <a:moveTo>
                  <a:pt x="237" y="333"/>
                </a:moveTo>
                <a:lnTo>
                  <a:pt x="303" y="333"/>
                </a:lnTo>
                <a:cubicBezTo>
                  <a:pt x="322" y="333"/>
                  <a:pt x="337" y="318"/>
                  <a:pt x="337" y="300"/>
                </a:cubicBezTo>
                <a:lnTo>
                  <a:pt x="337" y="33"/>
                </a:lnTo>
                <a:cubicBezTo>
                  <a:pt x="337" y="15"/>
                  <a:pt x="322" y="0"/>
                  <a:pt x="303" y="0"/>
                </a:cubicBezTo>
                <a:lnTo>
                  <a:pt x="237" y="0"/>
                </a:lnTo>
                <a:cubicBezTo>
                  <a:pt x="218" y="0"/>
                  <a:pt x="203" y="15"/>
                  <a:pt x="203" y="33"/>
                </a:cubicBezTo>
                <a:lnTo>
                  <a:pt x="203" y="150"/>
                </a:lnTo>
                <a:lnTo>
                  <a:pt x="73" y="150"/>
                </a:lnTo>
                <a:cubicBezTo>
                  <a:pt x="66" y="150"/>
                  <a:pt x="62" y="141"/>
                  <a:pt x="67" y="135"/>
                </a:cubicBezTo>
                <a:lnTo>
                  <a:pt x="95" y="107"/>
                </a:lnTo>
                <a:cubicBezTo>
                  <a:pt x="102" y="101"/>
                  <a:pt x="102" y="90"/>
                  <a:pt x="95" y="84"/>
                </a:cubicBezTo>
                <a:cubicBezTo>
                  <a:pt x="89" y="77"/>
                  <a:pt x="78" y="77"/>
                  <a:pt x="72" y="84"/>
                </a:cubicBezTo>
                <a:lnTo>
                  <a:pt x="13" y="143"/>
                </a:lnTo>
                <a:cubicBezTo>
                  <a:pt x="0" y="156"/>
                  <a:pt x="0" y="177"/>
                  <a:pt x="13" y="190"/>
                </a:cubicBezTo>
                <a:cubicBezTo>
                  <a:pt x="16" y="193"/>
                  <a:pt x="2" y="179"/>
                  <a:pt x="72" y="249"/>
                </a:cubicBezTo>
                <a:cubicBezTo>
                  <a:pt x="78" y="255"/>
                  <a:pt x="89" y="255"/>
                  <a:pt x="95" y="249"/>
                </a:cubicBezTo>
                <a:cubicBezTo>
                  <a:pt x="102" y="242"/>
                  <a:pt x="102" y="232"/>
                  <a:pt x="95" y="225"/>
                </a:cubicBezTo>
                <a:lnTo>
                  <a:pt x="67" y="197"/>
                </a:lnTo>
                <a:cubicBezTo>
                  <a:pt x="62" y="192"/>
                  <a:pt x="66" y="183"/>
                  <a:pt x="73" y="183"/>
                </a:cubicBezTo>
                <a:lnTo>
                  <a:pt x="203" y="183"/>
                </a:lnTo>
                <a:lnTo>
                  <a:pt x="203" y="300"/>
                </a:lnTo>
                <a:cubicBezTo>
                  <a:pt x="203" y="318"/>
                  <a:pt x="218" y="333"/>
                  <a:pt x="237" y="3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4E82A6EB-C3D9-4757-A636-9786523D9003}"/>
              </a:ext>
            </a:extLst>
          </p:cNvPr>
          <p:cNvSpPr>
            <a:spLocks noChangeAspect="1" noEditPoints="1"/>
          </p:cNvSpPr>
          <p:nvPr/>
        </p:nvSpPr>
        <p:spPr bwMode="auto">
          <a:xfrm>
            <a:off x="8756651" y="3597275"/>
            <a:ext cx="252413" cy="255588"/>
          </a:xfrm>
          <a:custGeom>
            <a:avLst/>
            <a:gdLst>
              <a:gd name="T0" fmla="*/ 300 w 333"/>
              <a:gd name="T1" fmla="*/ 287 h 337"/>
              <a:gd name="T2" fmla="*/ 283 w 333"/>
              <a:gd name="T3" fmla="*/ 304 h 337"/>
              <a:gd name="T4" fmla="*/ 50 w 333"/>
              <a:gd name="T5" fmla="*/ 304 h 337"/>
              <a:gd name="T6" fmla="*/ 33 w 333"/>
              <a:gd name="T7" fmla="*/ 287 h 337"/>
              <a:gd name="T8" fmla="*/ 33 w 333"/>
              <a:gd name="T9" fmla="*/ 254 h 337"/>
              <a:gd name="T10" fmla="*/ 50 w 333"/>
              <a:gd name="T11" fmla="*/ 237 h 337"/>
              <a:gd name="T12" fmla="*/ 283 w 333"/>
              <a:gd name="T13" fmla="*/ 237 h 337"/>
              <a:gd name="T14" fmla="*/ 300 w 333"/>
              <a:gd name="T15" fmla="*/ 254 h 337"/>
              <a:gd name="T16" fmla="*/ 300 w 333"/>
              <a:gd name="T17" fmla="*/ 287 h 337"/>
              <a:gd name="T18" fmla="*/ 0 w 333"/>
              <a:gd name="T19" fmla="*/ 237 h 337"/>
              <a:gd name="T20" fmla="*/ 0 w 333"/>
              <a:gd name="T21" fmla="*/ 304 h 337"/>
              <a:gd name="T22" fmla="*/ 33 w 333"/>
              <a:gd name="T23" fmla="*/ 337 h 337"/>
              <a:gd name="T24" fmla="*/ 300 w 333"/>
              <a:gd name="T25" fmla="*/ 337 h 337"/>
              <a:gd name="T26" fmla="*/ 333 w 333"/>
              <a:gd name="T27" fmla="*/ 304 h 337"/>
              <a:gd name="T28" fmla="*/ 333 w 333"/>
              <a:gd name="T29" fmla="*/ 237 h 337"/>
              <a:gd name="T30" fmla="*/ 300 w 333"/>
              <a:gd name="T31" fmla="*/ 204 h 337"/>
              <a:gd name="T32" fmla="*/ 183 w 333"/>
              <a:gd name="T33" fmla="*/ 204 h 337"/>
              <a:gd name="T34" fmla="*/ 183 w 333"/>
              <a:gd name="T35" fmla="*/ 74 h 337"/>
              <a:gd name="T36" fmla="*/ 197 w 333"/>
              <a:gd name="T37" fmla="*/ 68 h 337"/>
              <a:gd name="T38" fmla="*/ 225 w 333"/>
              <a:gd name="T39" fmla="*/ 96 h 337"/>
              <a:gd name="T40" fmla="*/ 249 w 333"/>
              <a:gd name="T41" fmla="*/ 96 h 337"/>
              <a:gd name="T42" fmla="*/ 249 w 333"/>
              <a:gd name="T43" fmla="*/ 72 h 337"/>
              <a:gd name="T44" fmla="*/ 190 w 333"/>
              <a:gd name="T45" fmla="*/ 13 h 337"/>
              <a:gd name="T46" fmla="*/ 143 w 333"/>
              <a:gd name="T47" fmla="*/ 13 h 337"/>
              <a:gd name="T48" fmla="*/ 84 w 333"/>
              <a:gd name="T49" fmla="*/ 72 h 337"/>
              <a:gd name="T50" fmla="*/ 84 w 333"/>
              <a:gd name="T51" fmla="*/ 96 h 337"/>
              <a:gd name="T52" fmla="*/ 107 w 333"/>
              <a:gd name="T53" fmla="*/ 96 h 337"/>
              <a:gd name="T54" fmla="*/ 135 w 333"/>
              <a:gd name="T55" fmla="*/ 68 h 337"/>
              <a:gd name="T56" fmla="*/ 150 w 333"/>
              <a:gd name="T57" fmla="*/ 74 h 337"/>
              <a:gd name="T58" fmla="*/ 150 w 333"/>
              <a:gd name="T59" fmla="*/ 204 h 337"/>
              <a:gd name="T60" fmla="*/ 33 w 333"/>
              <a:gd name="T61" fmla="*/ 204 h 337"/>
              <a:gd name="T62" fmla="*/ 0 w 333"/>
              <a:gd name="T63" fmla="*/ 2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7">
                <a:moveTo>
                  <a:pt x="300" y="287"/>
                </a:moveTo>
                <a:cubicBezTo>
                  <a:pt x="300" y="296"/>
                  <a:pt x="292" y="304"/>
                  <a:pt x="283" y="304"/>
                </a:cubicBezTo>
                <a:lnTo>
                  <a:pt x="50" y="304"/>
                </a:lnTo>
                <a:cubicBezTo>
                  <a:pt x="40" y="304"/>
                  <a:pt x="33" y="296"/>
                  <a:pt x="33" y="287"/>
                </a:cubicBezTo>
                <a:lnTo>
                  <a:pt x="33" y="254"/>
                </a:lnTo>
                <a:cubicBezTo>
                  <a:pt x="33" y="244"/>
                  <a:pt x="40" y="237"/>
                  <a:pt x="50" y="237"/>
                </a:cubicBezTo>
                <a:lnTo>
                  <a:pt x="283" y="237"/>
                </a:lnTo>
                <a:cubicBezTo>
                  <a:pt x="292" y="237"/>
                  <a:pt x="300" y="244"/>
                  <a:pt x="300" y="254"/>
                </a:cubicBezTo>
                <a:lnTo>
                  <a:pt x="300" y="287"/>
                </a:lnTo>
                <a:close/>
                <a:moveTo>
                  <a:pt x="0" y="237"/>
                </a:moveTo>
                <a:lnTo>
                  <a:pt x="0" y="304"/>
                </a:lnTo>
                <a:cubicBezTo>
                  <a:pt x="0" y="322"/>
                  <a:pt x="14" y="337"/>
                  <a:pt x="33" y="337"/>
                </a:cubicBezTo>
                <a:lnTo>
                  <a:pt x="300" y="337"/>
                </a:lnTo>
                <a:cubicBezTo>
                  <a:pt x="318" y="337"/>
                  <a:pt x="333" y="322"/>
                  <a:pt x="333" y="304"/>
                </a:cubicBezTo>
                <a:lnTo>
                  <a:pt x="333" y="237"/>
                </a:lnTo>
                <a:cubicBezTo>
                  <a:pt x="333" y="219"/>
                  <a:pt x="318" y="204"/>
                  <a:pt x="300" y="204"/>
                </a:cubicBezTo>
                <a:lnTo>
                  <a:pt x="183" y="204"/>
                </a:lnTo>
                <a:lnTo>
                  <a:pt x="183" y="74"/>
                </a:lnTo>
                <a:cubicBezTo>
                  <a:pt x="183" y="66"/>
                  <a:pt x="192" y="63"/>
                  <a:pt x="197" y="68"/>
                </a:cubicBezTo>
                <a:lnTo>
                  <a:pt x="225" y="96"/>
                </a:lnTo>
                <a:cubicBezTo>
                  <a:pt x="232" y="102"/>
                  <a:pt x="242" y="102"/>
                  <a:pt x="249" y="96"/>
                </a:cubicBezTo>
                <a:cubicBezTo>
                  <a:pt x="255" y="89"/>
                  <a:pt x="255" y="79"/>
                  <a:pt x="249" y="72"/>
                </a:cubicBezTo>
                <a:lnTo>
                  <a:pt x="190" y="13"/>
                </a:lnTo>
                <a:cubicBezTo>
                  <a:pt x="177" y="0"/>
                  <a:pt x="156" y="0"/>
                  <a:pt x="143" y="13"/>
                </a:cubicBezTo>
                <a:cubicBezTo>
                  <a:pt x="140" y="16"/>
                  <a:pt x="147" y="9"/>
                  <a:pt x="84" y="72"/>
                </a:cubicBezTo>
                <a:cubicBezTo>
                  <a:pt x="77" y="79"/>
                  <a:pt x="77" y="89"/>
                  <a:pt x="84" y="96"/>
                </a:cubicBezTo>
                <a:cubicBezTo>
                  <a:pt x="90" y="102"/>
                  <a:pt x="101" y="102"/>
                  <a:pt x="107" y="96"/>
                </a:cubicBezTo>
                <a:lnTo>
                  <a:pt x="135" y="68"/>
                </a:lnTo>
                <a:cubicBezTo>
                  <a:pt x="141" y="63"/>
                  <a:pt x="150" y="66"/>
                  <a:pt x="150" y="74"/>
                </a:cubicBezTo>
                <a:lnTo>
                  <a:pt x="150" y="204"/>
                </a:lnTo>
                <a:lnTo>
                  <a:pt x="33" y="204"/>
                </a:lnTo>
                <a:cubicBezTo>
                  <a:pt x="14" y="204"/>
                  <a:pt x="0" y="219"/>
                  <a:pt x="0" y="2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6912AEF4-CC81-45A8-8994-C1DBAB2932DD}"/>
              </a:ext>
            </a:extLst>
          </p:cNvPr>
          <p:cNvSpPr>
            <a:spLocks noChangeAspect="1" noEditPoints="1"/>
          </p:cNvSpPr>
          <p:nvPr/>
        </p:nvSpPr>
        <p:spPr bwMode="auto">
          <a:xfrm>
            <a:off x="8253413" y="3598863"/>
            <a:ext cx="254000" cy="254000"/>
          </a:xfrm>
          <a:custGeom>
            <a:avLst/>
            <a:gdLst>
              <a:gd name="T0" fmla="*/ 100 w 336"/>
              <a:gd name="T1" fmla="*/ 283 h 333"/>
              <a:gd name="T2" fmla="*/ 83 w 336"/>
              <a:gd name="T3" fmla="*/ 300 h 333"/>
              <a:gd name="T4" fmla="*/ 50 w 336"/>
              <a:gd name="T5" fmla="*/ 300 h 333"/>
              <a:gd name="T6" fmla="*/ 33 w 336"/>
              <a:gd name="T7" fmla="*/ 283 h 333"/>
              <a:gd name="T8" fmla="*/ 33 w 336"/>
              <a:gd name="T9" fmla="*/ 50 h 333"/>
              <a:gd name="T10" fmla="*/ 50 w 336"/>
              <a:gd name="T11" fmla="*/ 33 h 333"/>
              <a:gd name="T12" fmla="*/ 83 w 336"/>
              <a:gd name="T13" fmla="*/ 33 h 333"/>
              <a:gd name="T14" fmla="*/ 100 w 336"/>
              <a:gd name="T15" fmla="*/ 50 h 333"/>
              <a:gd name="T16" fmla="*/ 100 w 336"/>
              <a:gd name="T17" fmla="*/ 283 h 333"/>
              <a:gd name="T18" fmla="*/ 100 w 336"/>
              <a:gd name="T19" fmla="*/ 0 h 333"/>
              <a:gd name="T20" fmla="*/ 33 w 336"/>
              <a:gd name="T21" fmla="*/ 0 h 333"/>
              <a:gd name="T22" fmla="*/ 0 w 336"/>
              <a:gd name="T23" fmla="*/ 33 h 333"/>
              <a:gd name="T24" fmla="*/ 0 w 336"/>
              <a:gd name="T25" fmla="*/ 300 h 333"/>
              <a:gd name="T26" fmla="*/ 33 w 336"/>
              <a:gd name="T27" fmla="*/ 333 h 333"/>
              <a:gd name="T28" fmla="*/ 100 w 336"/>
              <a:gd name="T29" fmla="*/ 333 h 333"/>
              <a:gd name="T30" fmla="*/ 133 w 336"/>
              <a:gd name="T31" fmla="*/ 300 h 333"/>
              <a:gd name="T32" fmla="*/ 133 w 336"/>
              <a:gd name="T33" fmla="*/ 183 h 333"/>
              <a:gd name="T34" fmla="*/ 263 w 336"/>
              <a:gd name="T35" fmla="*/ 183 h 333"/>
              <a:gd name="T36" fmla="*/ 269 w 336"/>
              <a:gd name="T37" fmla="*/ 197 h 333"/>
              <a:gd name="T38" fmla="*/ 241 w 336"/>
              <a:gd name="T39" fmla="*/ 225 h 333"/>
              <a:gd name="T40" fmla="*/ 241 w 336"/>
              <a:gd name="T41" fmla="*/ 249 h 333"/>
              <a:gd name="T42" fmla="*/ 265 w 336"/>
              <a:gd name="T43" fmla="*/ 249 h 333"/>
              <a:gd name="T44" fmla="*/ 323 w 336"/>
              <a:gd name="T45" fmla="*/ 190 h 333"/>
              <a:gd name="T46" fmla="*/ 323 w 336"/>
              <a:gd name="T47" fmla="*/ 143 h 333"/>
              <a:gd name="T48" fmla="*/ 265 w 336"/>
              <a:gd name="T49" fmla="*/ 84 h 333"/>
              <a:gd name="T50" fmla="*/ 241 w 336"/>
              <a:gd name="T51" fmla="*/ 84 h 333"/>
              <a:gd name="T52" fmla="*/ 241 w 336"/>
              <a:gd name="T53" fmla="*/ 107 h 333"/>
              <a:gd name="T54" fmla="*/ 269 w 336"/>
              <a:gd name="T55" fmla="*/ 135 h 333"/>
              <a:gd name="T56" fmla="*/ 263 w 336"/>
              <a:gd name="T57" fmla="*/ 150 h 333"/>
              <a:gd name="T58" fmla="*/ 133 w 336"/>
              <a:gd name="T59" fmla="*/ 150 h 333"/>
              <a:gd name="T60" fmla="*/ 133 w 336"/>
              <a:gd name="T61" fmla="*/ 33 h 333"/>
              <a:gd name="T62" fmla="*/ 100 w 336"/>
              <a:gd name="T6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6" h="333">
                <a:moveTo>
                  <a:pt x="100" y="283"/>
                </a:moveTo>
                <a:cubicBezTo>
                  <a:pt x="100" y="292"/>
                  <a:pt x="92" y="300"/>
                  <a:pt x="83" y="300"/>
                </a:cubicBezTo>
                <a:lnTo>
                  <a:pt x="50" y="300"/>
                </a:lnTo>
                <a:cubicBezTo>
                  <a:pt x="41" y="300"/>
                  <a:pt x="33" y="292"/>
                  <a:pt x="33" y="283"/>
                </a:cubicBezTo>
                <a:lnTo>
                  <a:pt x="33" y="50"/>
                </a:lnTo>
                <a:cubicBezTo>
                  <a:pt x="33" y="40"/>
                  <a:pt x="41" y="33"/>
                  <a:pt x="50" y="33"/>
                </a:cubicBezTo>
                <a:lnTo>
                  <a:pt x="83" y="33"/>
                </a:lnTo>
                <a:cubicBezTo>
                  <a:pt x="92" y="33"/>
                  <a:pt x="100" y="40"/>
                  <a:pt x="100" y="50"/>
                </a:cubicBezTo>
                <a:lnTo>
                  <a:pt x="100" y="283"/>
                </a:lnTo>
                <a:close/>
                <a:moveTo>
                  <a:pt x="100" y="0"/>
                </a:moveTo>
                <a:lnTo>
                  <a:pt x="33" y="0"/>
                </a:lnTo>
                <a:cubicBezTo>
                  <a:pt x="15" y="0"/>
                  <a:pt x="0" y="15"/>
                  <a:pt x="0" y="33"/>
                </a:cubicBezTo>
                <a:lnTo>
                  <a:pt x="0" y="300"/>
                </a:lnTo>
                <a:cubicBezTo>
                  <a:pt x="0" y="318"/>
                  <a:pt x="15" y="333"/>
                  <a:pt x="33" y="333"/>
                </a:cubicBezTo>
                <a:lnTo>
                  <a:pt x="100" y="333"/>
                </a:lnTo>
                <a:cubicBezTo>
                  <a:pt x="118" y="333"/>
                  <a:pt x="133" y="318"/>
                  <a:pt x="133" y="300"/>
                </a:cubicBezTo>
                <a:lnTo>
                  <a:pt x="133" y="183"/>
                </a:lnTo>
                <a:lnTo>
                  <a:pt x="263" y="183"/>
                </a:lnTo>
                <a:cubicBezTo>
                  <a:pt x="271" y="183"/>
                  <a:pt x="274" y="192"/>
                  <a:pt x="269" y="197"/>
                </a:cubicBezTo>
                <a:lnTo>
                  <a:pt x="241" y="225"/>
                </a:lnTo>
                <a:cubicBezTo>
                  <a:pt x="234" y="232"/>
                  <a:pt x="234" y="242"/>
                  <a:pt x="241" y="249"/>
                </a:cubicBezTo>
                <a:cubicBezTo>
                  <a:pt x="247" y="255"/>
                  <a:pt x="258" y="255"/>
                  <a:pt x="265" y="249"/>
                </a:cubicBezTo>
                <a:lnTo>
                  <a:pt x="323" y="190"/>
                </a:lnTo>
                <a:cubicBezTo>
                  <a:pt x="336" y="177"/>
                  <a:pt x="336" y="156"/>
                  <a:pt x="323" y="143"/>
                </a:cubicBezTo>
                <a:cubicBezTo>
                  <a:pt x="321" y="140"/>
                  <a:pt x="335" y="154"/>
                  <a:pt x="265" y="84"/>
                </a:cubicBezTo>
                <a:cubicBezTo>
                  <a:pt x="258" y="77"/>
                  <a:pt x="247" y="77"/>
                  <a:pt x="241" y="84"/>
                </a:cubicBezTo>
                <a:cubicBezTo>
                  <a:pt x="234" y="90"/>
                  <a:pt x="234" y="101"/>
                  <a:pt x="241" y="107"/>
                </a:cubicBezTo>
                <a:lnTo>
                  <a:pt x="269" y="135"/>
                </a:lnTo>
                <a:cubicBezTo>
                  <a:pt x="274" y="141"/>
                  <a:pt x="270" y="150"/>
                  <a:pt x="263" y="150"/>
                </a:cubicBezTo>
                <a:lnTo>
                  <a:pt x="133" y="150"/>
                </a:lnTo>
                <a:lnTo>
                  <a:pt x="133" y="33"/>
                </a:lnTo>
                <a:cubicBezTo>
                  <a:pt x="133" y="15"/>
                  <a:pt x="118" y="0"/>
                  <a:pt x="1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00E636A5-B2C2-403E-83D2-C5A7DA4008CF}"/>
              </a:ext>
            </a:extLst>
          </p:cNvPr>
          <p:cNvSpPr>
            <a:spLocks noChangeAspect="1" noEditPoints="1"/>
          </p:cNvSpPr>
          <p:nvPr/>
        </p:nvSpPr>
        <p:spPr bwMode="auto">
          <a:xfrm>
            <a:off x="7751763" y="3598863"/>
            <a:ext cx="250825" cy="255588"/>
          </a:xfrm>
          <a:custGeom>
            <a:avLst/>
            <a:gdLst>
              <a:gd name="T0" fmla="*/ 300 w 334"/>
              <a:gd name="T1" fmla="*/ 83 h 336"/>
              <a:gd name="T2" fmla="*/ 284 w 334"/>
              <a:gd name="T3" fmla="*/ 100 h 336"/>
              <a:gd name="T4" fmla="*/ 50 w 334"/>
              <a:gd name="T5" fmla="*/ 100 h 336"/>
              <a:gd name="T6" fmla="*/ 34 w 334"/>
              <a:gd name="T7" fmla="*/ 83 h 336"/>
              <a:gd name="T8" fmla="*/ 34 w 334"/>
              <a:gd name="T9" fmla="*/ 50 h 336"/>
              <a:gd name="T10" fmla="*/ 50 w 334"/>
              <a:gd name="T11" fmla="*/ 33 h 336"/>
              <a:gd name="T12" fmla="*/ 284 w 334"/>
              <a:gd name="T13" fmla="*/ 33 h 336"/>
              <a:gd name="T14" fmla="*/ 300 w 334"/>
              <a:gd name="T15" fmla="*/ 50 h 336"/>
              <a:gd name="T16" fmla="*/ 300 w 334"/>
              <a:gd name="T17" fmla="*/ 83 h 336"/>
              <a:gd name="T18" fmla="*/ 334 w 334"/>
              <a:gd name="T19" fmla="*/ 100 h 336"/>
              <a:gd name="T20" fmla="*/ 334 w 334"/>
              <a:gd name="T21" fmla="*/ 33 h 336"/>
              <a:gd name="T22" fmla="*/ 300 w 334"/>
              <a:gd name="T23" fmla="*/ 0 h 336"/>
              <a:gd name="T24" fmla="*/ 34 w 334"/>
              <a:gd name="T25" fmla="*/ 0 h 336"/>
              <a:gd name="T26" fmla="*/ 0 w 334"/>
              <a:gd name="T27" fmla="*/ 33 h 336"/>
              <a:gd name="T28" fmla="*/ 0 w 334"/>
              <a:gd name="T29" fmla="*/ 100 h 336"/>
              <a:gd name="T30" fmla="*/ 34 w 334"/>
              <a:gd name="T31" fmla="*/ 133 h 336"/>
              <a:gd name="T32" fmla="*/ 150 w 334"/>
              <a:gd name="T33" fmla="*/ 133 h 336"/>
              <a:gd name="T34" fmla="*/ 150 w 334"/>
              <a:gd name="T35" fmla="*/ 263 h 336"/>
              <a:gd name="T36" fmla="*/ 136 w 334"/>
              <a:gd name="T37" fmla="*/ 269 h 336"/>
              <a:gd name="T38" fmla="*/ 108 w 334"/>
              <a:gd name="T39" fmla="*/ 241 h 336"/>
              <a:gd name="T40" fmla="*/ 84 w 334"/>
              <a:gd name="T41" fmla="*/ 241 h 336"/>
              <a:gd name="T42" fmla="*/ 84 w 334"/>
              <a:gd name="T43" fmla="*/ 264 h 336"/>
              <a:gd name="T44" fmla="*/ 143 w 334"/>
              <a:gd name="T45" fmla="*/ 323 h 336"/>
              <a:gd name="T46" fmla="*/ 190 w 334"/>
              <a:gd name="T47" fmla="*/ 323 h 336"/>
              <a:gd name="T48" fmla="*/ 249 w 334"/>
              <a:gd name="T49" fmla="*/ 264 h 336"/>
              <a:gd name="T50" fmla="*/ 249 w 334"/>
              <a:gd name="T51" fmla="*/ 241 h 336"/>
              <a:gd name="T52" fmla="*/ 226 w 334"/>
              <a:gd name="T53" fmla="*/ 241 h 336"/>
              <a:gd name="T54" fmla="*/ 198 w 334"/>
              <a:gd name="T55" fmla="*/ 269 h 336"/>
              <a:gd name="T56" fmla="*/ 184 w 334"/>
              <a:gd name="T57" fmla="*/ 263 h 336"/>
              <a:gd name="T58" fmla="*/ 184 w 334"/>
              <a:gd name="T59" fmla="*/ 133 h 336"/>
              <a:gd name="T60" fmla="*/ 300 w 334"/>
              <a:gd name="T61" fmla="*/ 133 h 336"/>
              <a:gd name="T62" fmla="*/ 334 w 334"/>
              <a:gd name="T63" fmla="*/ 10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36">
                <a:moveTo>
                  <a:pt x="300" y="83"/>
                </a:moveTo>
                <a:cubicBezTo>
                  <a:pt x="300" y="92"/>
                  <a:pt x="293" y="100"/>
                  <a:pt x="284" y="100"/>
                </a:cubicBezTo>
                <a:lnTo>
                  <a:pt x="50" y="100"/>
                </a:lnTo>
                <a:cubicBezTo>
                  <a:pt x="41" y="100"/>
                  <a:pt x="34" y="92"/>
                  <a:pt x="34" y="83"/>
                </a:cubicBezTo>
                <a:lnTo>
                  <a:pt x="34" y="50"/>
                </a:lnTo>
                <a:cubicBezTo>
                  <a:pt x="34" y="40"/>
                  <a:pt x="41" y="33"/>
                  <a:pt x="50" y="33"/>
                </a:cubicBezTo>
                <a:lnTo>
                  <a:pt x="284" y="33"/>
                </a:lnTo>
                <a:cubicBezTo>
                  <a:pt x="293" y="33"/>
                  <a:pt x="300" y="40"/>
                  <a:pt x="300" y="50"/>
                </a:cubicBezTo>
                <a:lnTo>
                  <a:pt x="300" y="83"/>
                </a:lnTo>
                <a:close/>
                <a:moveTo>
                  <a:pt x="334" y="100"/>
                </a:moveTo>
                <a:lnTo>
                  <a:pt x="334" y="33"/>
                </a:lnTo>
                <a:cubicBezTo>
                  <a:pt x="334" y="15"/>
                  <a:pt x="319" y="0"/>
                  <a:pt x="300" y="0"/>
                </a:cubicBezTo>
                <a:lnTo>
                  <a:pt x="34" y="0"/>
                </a:lnTo>
                <a:cubicBezTo>
                  <a:pt x="15" y="0"/>
                  <a:pt x="0" y="15"/>
                  <a:pt x="0" y="33"/>
                </a:cubicBezTo>
                <a:lnTo>
                  <a:pt x="0" y="100"/>
                </a:lnTo>
                <a:cubicBezTo>
                  <a:pt x="0" y="118"/>
                  <a:pt x="15" y="133"/>
                  <a:pt x="34" y="133"/>
                </a:cubicBezTo>
                <a:lnTo>
                  <a:pt x="150" y="133"/>
                </a:lnTo>
                <a:lnTo>
                  <a:pt x="150" y="263"/>
                </a:lnTo>
                <a:cubicBezTo>
                  <a:pt x="150" y="270"/>
                  <a:pt x="141" y="274"/>
                  <a:pt x="136" y="269"/>
                </a:cubicBezTo>
                <a:lnTo>
                  <a:pt x="108" y="241"/>
                </a:lnTo>
                <a:cubicBezTo>
                  <a:pt x="101" y="234"/>
                  <a:pt x="91" y="234"/>
                  <a:pt x="84" y="241"/>
                </a:cubicBezTo>
                <a:cubicBezTo>
                  <a:pt x="78" y="247"/>
                  <a:pt x="78" y="258"/>
                  <a:pt x="84" y="264"/>
                </a:cubicBezTo>
                <a:lnTo>
                  <a:pt x="143" y="323"/>
                </a:lnTo>
                <a:cubicBezTo>
                  <a:pt x="156" y="336"/>
                  <a:pt x="177" y="336"/>
                  <a:pt x="190" y="323"/>
                </a:cubicBezTo>
                <a:lnTo>
                  <a:pt x="249" y="264"/>
                </a:lnTo>
                <a:cubicBezTo>
                  <a:pt x="256" y="258"/>
                  <a:pt x="256" y="247"/>
                  <a:pt x="249" y="241"/>
                </a:cubicBezTo>
                <a:cubicBezTo>
                  <a:pt x="243" y="234"/>
                  <a:pt x="232" y="234"/>
                  <a:pt x="226" y="241"/>
                </a:cubicBezTo>
                <a:lnTo>
                  <a:pt x="198" y="269"/>
                </a:lnTo>
                <a:cubicBezTo>
                  <a:pt x="193" y="274"/>
                  <a:pt x="184" y="270"/>
                  <a:pt x="184" y="263"/>
                </a:cubicBezTo>
                <a:lnTo>
                  <a:pt x="184" y="133"/>
                </a:lnTo>
                <a:lnTo>
                  <a:pt x="300" y="133"/>
                </a:lnTo>
                <a:cubicBezTo>
                  <a:pt x="319" y="133"/>
                  <a:pt x="334" y="118"/>
                  <a:pt x="334"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CDE6C4DB-1D43-4442-862A-3570B80BB8F3}"/>
              </a:ext>
            </a:extLst>
          </p:cNvPr>
          <p:cNvSpPr>
            <a:spLocks noChangeAspect="1" noEditPoints="1"/>
          </p:cNvSpPr>
          <p:nvPr/>
        </p:nvSpPr>
        <p:spPr bwMode="auto">
          <a:xfrm>
            <a:off x="7250113" y="3598863"/>
            <a:ext cx="249238" cy="254000"/>
          </a:xfrm>
          <a:custGeom>
            <a:avLst/>
            <a:gdLst>
              <a:gd name="T0" fmla="*/ 298 w 331"/>
              <a:gd name="T1" fmla="*/ 283 h 333"/>
              <a:gd name="T2" fmla="*/ 281 w 331"/>
              <a:gd name="T3" fmla="*/ 300 h 333"/>
              <a:gd name="T4" fmla="*/ 248 w 331"/>
              <a:gd name="T5" fmla="*/ 300 h 333"/>
              <a:gd name="T6" fmla="*/ 231 w 331"/>
              <a:gd name="T7" fmla="*/ 283 h 333"/>
              <a:gd name="T8" fmla="*/ 231 w 331"/>
              <a:gd name="T9" fmla="*/ 50 h 333"/>
              <a:gd name="T10" fmla="*/ 248 w 331"/>
              <a:gd name="T11" fmla="*/ 33 h 333"/>
              <a:gd name="T12" fmla="*/ 281 w 331"/>
              <a:gd name="T13" fmla="*/ 33 h 333"/>
              <a:gd name="T14" fmla="*/ 298 w 331"/>
              <a:gd name="T15" fmla="*/ 50 h 333"/>
              <a:gd name="T16" fmla="*/ 298 w 331"/>
              <a:gd name="T17" fmla="*/ 283 h 333"/>
              <a:gd name="T18" fmla="*/ 298 w 331"/>
              <a:gd name="T19" fmla="*/ 0 h 333"/>
              <a:gd name="T20" fmla="*/ 231 w 331"/>
              <a:gd name="T21" fmla="*/ 0 h 333"/>
              <a:gd name="T22" fmla="*/ 198 w 331"/>
              <a:gd name="T23" fmla="*/ 33 h 333"/>
              <a:gd name="T24" fmla="*/ 198 w 331"/>
              <a:gd name="T25" fmla="*/ 300 h 333"/>
              <a:gd name="T26" fmla="*/ 231 w 331"/>
              <a:gd name="T27" fmla="*/ 333 h 333"/>
              <a:gd name="T28" fmla="*/ 298 w 331"/>
              <a:gd name="T29" fmla="*/ 333 h 333"/>
              <a:gd name="T30" fmla="*/ 331 w 331"/>
              <a:gd name="T31" fmla="*/ 300 h 333"/>
              <a:gd name="T32" fmla="*/ 331 w 331"/>
              <a:gd name="T33" fmla="*/ 33 h 333"/>
              <a:gd name="T34" fmla="*/ 298 w 331"/>
              <a:gd name="T35" fmla="*/ 0 h 333"/>
              <a:gd name="T36" fmla="*/ 17 w 331"/>
              <a:gd name="T37" fmla="*/ 183 h 333"/>
              <a:gd name="T38" fmla="*/ 99 w 331"/>
              <a:gd name="T39" fmla="*/ 183 h 333"/>
              <a:gd name="T40" fmla="*/ 105 w 331"/>
              <a:gd name="T41" fmla="*/ 194 h 333"/>
              <a:gd name="T42" fmla="*/ 78 w 331"/>
              <a:gd name="T43" fmla="*/ 220 h 333"/>
              <a:gd name="T44" fmla="*/ 78 w 331"/>
              <a:gd name="T45" fmla="*/ 242 h 333"/>
              <a:gd name="T46" fmla="*/ 101 w 331"/>
              <a:gd name="T47" fmla="*/ 241 h 333"/>
              <a:gd name="T48" fmla="*/ 158 w 331"/>
              <a:gd name="T49" fmla="*/ 185 h 333"/>
              <a:gd name="T50" fmla="*/ 158 w 331"/>
              <a:gd name="T51" fmla="*/ 140 h 333"/>
              <a:gd name="T52" fmla="*/ 101 w 331"/>
              <a:gd name="T53" fmla="*/ 84 h 333"/>
              <a:gd name="T54" fmla="*/ 78 w 331"/>
              <a:gd name="T55" fmla="*/ 84 h 333"/>
              <a:gd name="T56" fmla="*/ 78 w 331"/>
              <a:gd name="T57" fmla="*/ 106 h 333"/>
              <a:gd name="T58" fmla="*/ 105 w 331"/>
              <a:gd name="T59" fmla="*/ 134 h 333"/>
              <a:gd name="T60" fmla="*/ 99 w 331"/>
              <a:gd name="T61" fmla="*/ 150 h 333"/>
              <a:gd name="T62" fmla="*/ 17 w 331"/>
              <a:gd name="T63" fmla="*/ 150 h 333"/>
              <a:gd name="T64" fmla="*/ 0 w 331"/>
              <a:gd name="T65" fmla="*/ 166 h 333"/>
              <a:gd name="T66" fmla="*/ 17 w 331"/>
              <a:gd name="T67"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1" h="333">
                <a:moveTo>
                  <a:pt x="298" y="283"/>
                </a:moveTo>
                <a:cubicBezTo>
                  <a:pt x="298" y="292"/>
                  <a:pt x="290" y="300"/>
                  <a:pt x="281" y="300"/>
                </a:cubicBezTo>
                <a:lnTo>
                  <a:pt x="248" y="300"/>
                </a:lnTo>
                <a:cubicBezTo>
                  <a:pt x="238" y="300"/>
                  <a:pt x="231" y="292"/>
                  <a:pt x="231" y="283"/>
                </a:cubicBezTo>
                <a:lnTo>
                  <a:pt x="231" y="50"/>
                </a:lnTo>
                <a:cubicBezTo>
                  <a:pt x="231" y="40"/>
                  <a:pt x="238" y="33"/>
                  <a:pt x="248" y="33"/>
                </a:cubicBezTo>
                <a:lnTo>
                  <a:pt x="281" y="33"/>
                </a:lnTo>
                <a:cubicBezTo>
                  <a:pt x="290" y="33"/>
                  <a:pt x="298" y="40"/>
                  <a:pt x="298" y="50"/>
                </a:cubicBezTo>
                <a:lnTo>
                  <a:pt x="298" y="283"/>
                </a:lnTo>
                <a:close/>
                <a:moveTo>
                  <a:pt x="298" y="0"/>
                </a:moveTo>
                <a:lnTo>
                  <a:pt x="231" y="0"/>
                </a:lnTo>
                <a:cubicBezTo>
                  <a:pt x="212" y="0"/>
                  <a:pt x="198" y="15"/>
                  <a:pt x="198" y="33"/>
                </a:cubicBezTo>
                <a:lnTo>
                  <a:pt x="198" y="300"/>
                </a:lnTo>
                <a:cubicBezTo>
                  <a:pt x="198" y="318"/>
                  <a:pt x="212" y="333"/>
                  <a:pt x="231" y="333"/>
                </a:cubicBezTo>
                <a:lnTo>
                  <a:pt x="298" y="333"/>
                </a:lnTo>
                <a:cubicBezTo>
                  <a:pt x="316" y="333"/>
                  <a:pt x="331" y="318"/>
                  <a:pt x="331" y="300"/>
                </a:cubicBezTo>
                <a:lnTo>
                  <a:pt x="331" y="33"/>
                </a:lnTo>
                <a:cubicBezTo>
                  <a:pt x="331" y="15"/>
                  <a:pt x="316" y="0"/>
                  <a:pt x="298" y="0"/>
                </a:cubicBezTo>
                <a:close/>
                <a:moveTo>
                  <a:pt x="17" y="183"/>
                </a:moveTo>
                <a:lnTo>
                  <a:pt x="99" y="183"/>
                </a:lnTo>
                <a:cubicBezTo>
                  <a:pt x="106" y="183"/>
                  <a:pt x="110" y="189"/>
                  <a:pt x="105" y="194"/>
                </a:cubicBezTo>
                <a:lnTo>
                  <a:pt x="78" y="220"/>
                </a:lnTo>
                <a:cubicBezTo>
                  <a:pt x="72" y="226"/>
                  <a:pt x="72" y="235"/>
                  <a:pt x="78" y="242"/>
                </a:cubicBezTo>
                <a:cubicBezTo>
                  <a:pt x="84" y="248"/>
                  <a:pt x="94" y="247"/>
                  <a:pt x="101" y="241"/>
                </a:cubicBezTo>
                <a:lnTo>
                  <a:pt x="158" y="185"/>
                </a:lnTo>
                <a:cubicBezTo>
                  <a:pt x="170" y="172"/>
                  <a:pt x="170" y="152"/>
                  <a:pt x="158" y="140"/>
                </a:cubicBezTo>
                <a:cubicBezTo>
                  <a:pt x="149" y="131"/>
                  <a:pt x="110" y="92"/>
                  <a:pt x="101" y="84"/>
                </a:cubicBezTo>
                <a:cubicBezTo>
                  <a:pt x="94" y="77"/>
                  <a:pt x="84" y="77"/>
                  <a:pt x="78" y="84"/>
                </a:cubicBezTo>
                <a:cubicBezTo>
                  <a:pt x="72" y="90"/>
                  <a:pt x="72" y="100"/>
                  <a:pt x="78" y="106"/>
                </a:cubicBezTo>
                <a:lnTo>
                  <a:pt x="105" y="134"/>
                </a:lnTo>
                <a:cubicBezTo>
                  <a:pt x="110" y="139"/>
                  <a:pt x="106" y="150"/>
                  <a:pt x="99" y="150"/>
                </a:cubicBezTo>
                <a:lnTo>
                  <a:pt x="17" y="150"/>
                </a:lnTo>
                <a:cubicBezTo>
                  <a:pt x="8" y="150"/>
                  <a:pt x="0" y="158"/>
                  <a:pt x="0" y="166"/>
                </a:cubicBezTo>
                <a:cubicBezTo>
                  <a:pt x="0" y="175"/>
                  <a:pt x="8" y="183"/>
                  <a:pt x="17"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a:extLst>
              <a:ext uri="{FF2B5EF4-FFF2-40B4-BE49-F238E27FC236}">
                <a16:creationId xmlns:a16="http://schemas.microsoft.com/office/drawing/2014/main" id="{6F4626AB-878B-49BF-9229-A737C3B75A4A}"/>
              </a:ext>
            </a:extLst>
          </p:cNvPr>
          <p:cNvSpPr>
            <a:spLocks noChangeAspect="1" noEditPoints="1"/>
          </p:cNvSpPr>
          <p:nvPr/>
        </p:nvSpPr>
        <p:spPr bwMode="auto">
          <a:xfrm>
            <a:off x="6745288" y="3598863"/>
            <a:ext cx="250825" cy="254000"/>
          </a:xfrm>
          <a:custGeom>
            <a:avLst/>
            <a:gdLst>
              <a:gd name="T0" fmla="*/ 300 w 333"/>
              <a:gd name="T1" fmla="*/ 283 h 333"/>
              <a:gd name="T2" fmla="*/ 283 w 333"/>
              <a:gd name="T3" fmla="*/ 300 h 333"/>
              <a:gd name="T4" fmla="*/ 250 w 333"/>
              <a:gd name="T5" fmla="*/ 300 h 333"/>
              <a:gd name="T6" fmla="*/ 233 w 333"/>
              <a:gd name="T7" fmla="*/ 283 h 333"/>
              <a:gd name="T8" fmla="*/ 233 w 333"/>
              <a:gd name="T9" fmla="*/ 50 h 333"/>
              <a:gd name="T10" fmla="*/ 250 w 333"/>
              <a:gd name="T11" fmla="*/ 33 h 333"/>
              <a:gd name="T12" fmla="*/ 283 w 333"/>
              <a:gd name="T13" fmla="*/ 33 h 333"/>
              <a:gd name="T14" fmla="*/ 300 w 333"/>
              <a:gd name="T15" fmla="*/ 50 h 333"/>
              <a:gd name="T16" fmla="*/ 300 w 333"/>
              <a:gd name="T17" fmla="*/ 283 h 333"/>
              <a:gd name="T18" fmla="*/ 300 w 333"/>
              <a:gd name="T19" fmla="*/ 0 h 333"/>
              <a:gd name="T20" fmla="*/ 233 w 333"/>
              <a:gd name="T21" fmla="*/ 0 h 333"/>
              <a:gd name="T22" fmla="*/ 200 w 333"/>
              <a:gd name="T23" fmla="*/ 33 h 333"/>
              <a:gd name="T24" fmla="*/ 200 w 333"/>
              <a:gd name="T25" fmla="*/ 300 h 333"/>
              <a:gd name="T26" fmla="*/ 233 w 333"/>
              <a:gd name="T27" fmla="*/ 333 h 333"/>
              <a:gd name="T28" fmla="*/ 300 w 333"/>
              <a:gd name="T29" fmla="*/ 333 h 333"/>
              <a:gd name="T30" fmla="*/ 333 w 333"/>
              <a:gd name="T31" fmla="*/ 300 h 333"/>
              <a:gd name="T32" fmla="*/ 333 w 333"/>
              <a:gd name="T33" fmla="*/ 33 h 333"/>
              <a:gd name="T34" fmla="*/ 300 w 333"/>
              <a:gd name="T35" fmla="*/ 0 h 333"/>
              <a:gd name="T36" fmla="*/ 153 w 333"/>
              <a:gd name="T37" fmla="*/ 150 h 333"/>
              <a:gd name="T38" fmla="*/ 71 w 333"/>
              <a:gd name="T39" fmla="*/ 150 h 333"/>
              <a:gd name="T40" fmla="*/ 65 w 333"/>
              <a:gd name="T41" fmla="*/ 134 h 333"/>
              <a:gd name="T42" fmla="*/ 92 w 333"/>
              <a:gd name="T43" fmla="*/ 107 h 333"/>
              <a:gd name="T44" fmla="*/ 92 w 333"/>
              <a:gd name="T45" fmla="*/ 84 h 333"/>
              <a:gd name="T46" fmla="*/ 69 w 333"/>
              <a:gd name="T47" fmla="*/ 84 h 333"/>
              <a:gd name="T48" fmla="*/ 12 w 333"/>
              <a:gd name="T49" fmla="*/ 140 h 333"/>
              <a:gd name="T50" fmla="*/ 12 w 333"/>
              <a:gd name="T51" fmla="*/ 185 h 333"/>
              <a:gd name="T52" fmla="*/ 69 w 333"/>
              <a:gd name="T53" fmla="*/ 241 h 333"/>
              <a:gd name="T54" fmla="*/ 92 w 333"/>
              <a:gd name="T55" fmla="*/ 241 h 333"/>
              <a:gd name="T56" fmla="*/ 92 w 333"/>
              <a:gd name="T57" fmla="*/ 218 h 333"/>
              <a:gd name="T58" fmla="*/ 65 w 333"/>
              <a:gd name="T59" fmla="*/ 194 h 333"/>
              <a:gd name="T60" fmla="*/ 71 w 333"/>
              <a:gd name="T61" fmla="*/ 183 h 333"/>
              <a:gd name="T62" fmla="*/ 153 w 333"/>
              <a:gd name="T63" fmla="*/ 183 h 333"/>
              <a:gd name="T64" fmla="*/ 169 w 333"/>
              <a:gd name="T65" fmla="*/ 166 h 333"/>
              <a:gd name="T66" fmla="*/ 153 w 333"/>
              <a:gd name="T67"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3">
                <a:moveTo>
                  <a:pt x="300" y="283"/>
                </a:moveTo>
                <a:cubicBezTo>
                  <a:pt x="300" y="292"/>
                  <a:pt x="292" y="300"/>
                  <a:pt x="283" y="300"/>
                </a:cubicBezTo>
                <a:lnTo>
                  <a:pt x="250" y="300"/>
                </a:lnTo>
                <a:cubicBezTo>
                  <a:pt x="241" y="300"/>
                  <a:pt x="233" y="292"/>
                  <a:pt x="233" y="283"/>
                </a:cubicBezTo>
                <a:lnTo>
                  <a:pt x="233" y="50"/>
                </a:lnTo>
                <a:cubicBezTo>
                  <a:pt x="233" y="40"/>
                  <a:pt x="241" y="33"/>
                  <a:pt x="250" y="33"/>
                </a:cubicBezTo>
                <a:lnTo>
                  <a:pt x="283" y="33"/>
                </a:lnTo>
                <a:cubicBezTo>
                  <a:pt x="292" y="33"/>
                  <a:pt x="300" y="40"/>
                  <a:pt x="300" y="50"/>
                </a:cubicBezTo>
                <a:lnTo>
                  <a:pt x="300" y="283"/>
                </a:lnTo>
                <a:close/>
                <a:moveTo>
                  <a:pt x="300" y="0"/>
                </a:moveTo>
                <a:lnTo>
                  <a:pt x="233" y="0"/>
                </a:lnTo>
                <a:cubicBezTo>
                  <a:pt x="215" y="0"/>
                  <a:pt x="200" y="15"/>
                  <a:pt x="200" y="33"/>
                </a:cubicBezTo>
                <a:lnTo>
                  <a:pt x="200" y="300"/>
                </a:lnTo>
                <a:cubicBezTo>
                  <a:pt x="200" y="318"/>
                  <a:pt x="215" y="333"/>
                  <a:pt x="233" y="333"/>
                </a:cubicBezTo>
                <a:lnTo>
                  <a:pt x="300" y="333"/>
                </a:lnTo>
                <a:cubicBezTo>
                  <a:pt x="318" y="333"/>
                  <a:pt x="333" y="318"/>
                  <a:pt x="333" y="300"/>
                </a:cubicBezTo>
                <a:lnTo>
                  <a:pt x="333" y="33"/>
                </a:lnTo>
                <a:cubicBezTo>
                  <a:pt x="333" y="15"/>
                  <a:pt x="318" y="0"/>
                  <a:pt x="300" y="0"/>
                </a:cubicBezTo>
                <a:close/>
                <a:moveTo>
                  <a:pt x="153" y="150"/>
                </a:moveTo>
                <a:lnTo>
                  <a:pt x="71" y="150"/>
                </a:lnTo>
                <a:cubicBezTo>
                  <a:pt x="63" y="150"/>
                  <a:pt x="60" y="139"/>
                  <a:pt x="65" y="134"/>
                </a:cubicBezTo>
                <a:lnTo>
                  <a:pt x="92" y="107"/>
                </a:lnTo>
                <a:cubicBezTo>
                  <a:pt x="98" y="101"/>
                  <a:pt x="98" y="90"/>
                  <a:pt x="92" y="84"/>
                </a:cubicBezTo>
                <a:cubicBezTo>
                  <a:pt x="86" y="78"/>
                  <a:pt x="75" y="78"/>
                  <a:pt x="69" y="84"/>
                </a:cubicBezTo>
                <a:lnTo>
                  <a:pt x="12" y="140"/>
                </a:lnTo>
                <a:cubicBezTo>
                  <a:pt x="0" y="152"/>
                  <a:pt x="0" y="172"/>
                  <a:pt x="12" y="185"/>
                </a:cubicBezTo>
                <a:cubicBezTo>
                  <a:pt x="21" y="194"/>
                  <a:pt x="60" y="232"/>
                  <a:pt x="69" y="241"/>
                </a:cubicBezTo>
                <a:cubicBezTo>
                  <a:pt x="75" y="247"/>
                  <a:pt x="86" y="247"/>
                  <a:pt x="92" y="241"/>
                </a:cubicBezTo>
                <a:cubicBezTo>
                  <a:pt x="98" y="235"/>
                  <a:pt x="98" y="225"/>
                  <a:pt x="92" y="218"/>
                </a:cubicBezTo>
                <a:lnTo>
                  <a:pt x="65" y="194"/>
                </a:lnTo>
                <a:cubicBezTo>
                  <a:pt x="60" y="189"/>
                  <a:pt x="63" y="183"/>
                  <a:pt x="71" y="183"/>
                </a:cubicBezTo>
                <a:lnTo>
                  <a:pt x="153" y="183"/>
                </a:lnTo>
                <a:cubicBezTo>
                  <a:pt x="162" y="183"/>
                  <a:pt x="169" y="175"/>
                  <a:pt x="169" y="166"/>
                </a:cubicBezTo>
                <a:cubicBezTo>
                  <a:pt x="169" y="158"/>
                  <a:pt x="162" y="150"/>
                  <a:pt x="153"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53EB0164-C339-4C16-B2BB-0CB28DDDF085}"/>
              </a:ext>
            </a:extLst>
          </p:cNvPr>
          <p:cNvSpPr>
            <a:spLocks noChangeAspect="1" noEditPoints="1"/>
          </p:cNvSpPr>
          <p:nvPr/>
        </p:nvSpPr>
        <p:spPr bwMode="auto">
          <a:xfrm>
            <a:off x="6242051" y="3598863"/>
            <a:ext cx="252413" cy="255588"/>
          </a:xfrm>
          <a:custGeom>
            <a:avLst/>
            <a:gdLst>
              <a:gd name="T0" fmla="*/ 300 w 334"/>
              <a:gd name="T1" fmla="*/ 50 h 336"/>
              <a:gd name="T2" fmla="*/ 284 w 334"/>
              <a:gd name="T3" fmla="*/ 33 h 336"/>
              <a:gd name="T4" fmla="*/ 50 w 334"/>
              <a:gd name="T5" fmla="*/ 33 h 336"/>
              <a:gd name="T6" fmla="*/ 34 w 334"/>
              <a:gd name="T7" fmla="*/ 50 h 336"/>
              <a:gd name="T8" fmla="*/ 34 w 334"/>
              <a:gd name="T9" fmla="*/ 83 h 336"/>
              <a:gd name="T10" fmla="*/ 50 w 334"/>
              <a:gd name="T11" fmla="*/ 100 h 336"/>
              <a:gd name="T12" fmla="*/ 284 w 334"/>
              <a:gd name="T13" fmla="*/ 100 h 336"/>
              <a:gd name="T14" fmla="*/ 300 w 334"/>
              <a:gd name="T15" fmla="*/ 83 h 336"/>
              <a:gd name="T16" fmla="*/ 300 w 334"/>
              <a:gd name="T17" fmla="*/ 50 h 336"/>
              <a:gd name="T18" fmla="*/ 334 w 334"/>
              <a:gd name="T19" fmla="*/ 33 h 336"/>
              <a:gd name="T20" fmla="*/ 334 w 334"/>
              <a:gd name="T21" fmla="*/ 100 h 336"/>
              <a:gd name="T22" fmla="*/ 300 w 334"/>
              <a:gd name="T23" fmla="*/ 133 h 336"/>
              <a:gd name="T24" fmla="*/ 34 w 334"/>
              <a:gd name="T25" fmla="*/ 133 h 336"/>
              <a:gd name="T26" fmla="*/ 0 w 334"/>
              <a:gd name="T27" fmla="*/ 100 h 336"/>
              <a:gd name="T28" fmla="*/ 0 w 334"/>
              <a:gd name="T29" fmla="*/ 33 h 336"/>
              <a:gd name="T30" fmla="*/ 34 w 334"/>
              <a:gd name="T31" fmla="*/ 0 h 336"/>
              <a:gd name="T32" fmla="*/ 300 w 334"/>
              <a:gd name="T33" fmla="*/ 0 h 336"/>
              <a:gd name="T34" fmla="*/ 334 w 334"/>
              <a:gd name="T35" fmla="*/ 33 h 336"/>
              <a:gd name="T36" fmla="*/ 249 w 334"/>
              <a:gd name="T37" fmla="*/ 241 h 336"/>
              <a:gd name="T38" fmla="*/ 249 w 334"/>
              <a:gd name="T39" fmla="*/ 264 h 336"/>
              <a:gd name="T40" fmla="*/ 190 w 334"/>
              <a:gd name="T41" fmla="*/ 323 h 336"/>
              <a:gd name="T42" fmla="*/ 143 w 334"/>
              <a:gd name="T43" fmla="*/ 323 h 336"/>
              <a:gd name="T44" fmla="*/ 84 w 334"/>
              <a:gd name="T45" fmla="*/ 264 h 336"/>
              <a:gd name="T46" fmla="*/ 84 w 334"/>
              <a:gd name="T47" fmla="*/ 241 h 336"/>
              <a:gd name="T48" fmla="*/ 108 w 334"/>
              <a:gd name="T49" fmla="*/ 241 h 336"/>
              <a:gd name="T50" fmla="*/ 136 w 334"/>
              <a:gd name="T51" fmla="*/ 269 h 336"/>
              <a:gd name="T52" fmla="*/ 150 w 334"/>
              <a:gd name="T53" fmla="*/ 263 h 336"/>
              <a:gd name="T54" fmla="*/ 150 w 334"/>
              <a:gd name="T55" fmla="*/ 177 h 336"/>
              <a:gd name="T56" fmla="*/ 167 w 334"/>
              <a:gd name="T57" fmla="*/ 161 h 336"/>
              <a:gd name="T58" fmla="*/ 184 w 334"/>
              <a:gd name="T59" fmla="*/ 177 h 336"/>
              <a:gd name="T60" fmla="*/ 184 w 334"/>
              <a:gd name="T61" fmla="*/ 263 h 336"/>
              <a:gd name="T62" fmla="*/ 198 w 334"/>
              <a:gd name="T63" fmla="*/ 269 h 336"/>
              <a:gd name="T64" fmla="*/ 226 w 334"/>
              <a:gd name="T65" fmla="*/ 241 h 336"/>
              <a:gd name="T66" fmla="*/ 249 w 334"/>
              <a:gd name="T67" fmla="*/ 24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6">
                <a:moveTo>
                  <a:pt x="300" y="50"/>
                </a:moveTo>
                <a:cubicBezTo>
                  <a:pt x="300" y="40"/>
                  <a:pt x="293" y="33"/>
                  <a:pt x="284" y="33"/>
                </a:cubicBezTo>
                <a:lnTo>
                  <a:pt x="50" y="33"/>
                </a:lnTo>
                <a:cubicBezTo>
                  <a:pt x="41" y="33"/>
                  <a:pt x="34" y="40"/>
                  <a:pt x="34" y="50"/>
                </a:cubicBezTo>
                <a:lnTo>
                  <a:pt x="34" y="83"/>
                </a:lnTo>
                <a:cubicBezTo>
                  <a:pt x="34" y="92"/>
                  <a:pt x="41" y="100"/>
                  <a:pt x="50" y="100"/>
                </a:cubicBezTo>
                <a:lnTo>
                  <a:pt x="284" y="100"/>
                </a:lnTo>
                <a:cubicBezTo>
                  <a:pt x="293" y="100"/>
                  <a:pt x="300" y="92"/>
                  <a:pt x="300" y="83"/>
                </a:cubicBezTo>
                <a:lnTo>
                  <a:pt x="300" y="50"/>
                </a:lnTo>
                <a:close/>
                <a:moveTo>
                  <a:pt x="334" y="33"/>
                </a:moveTo>
                <a:lnTo>
                  <a:pt x="334" y="100"/>
                </a:lnTo>
                <a:cubicBezTo>
                  <a:pt x="334" y="118"/>
                  <a:pt x="319" y="133"/>
                  <a:pt x="300" y="133"/>
                </a:cubicBezTo>
                <a:lnTo>
                  <a:pt x="34" y="133"/>
                </a:lnTo>
                <a:cubicBezTo>
                  <a:pt x="15" y="133"/>
                  <a:pt x="0" y="118"/>
                  <a:pt x="0" y="100"/>
                </a:cubicBezTo>
                <a:lnTo>
                  <a:pt x="0" y="33"/>
                </a:lnTo>
                <a:cubicBezTo>
                  <a:pt x="0" y="15"/>
                  <a:pt x="15" y="0"/>
                  <a:pt x="34" y="0"/>
                </a:cubicBezTo>
                <a:lnTo>
                  <a:pt x="300" y="0"/>
                </a:lnTo>
                <a:cubicBezTo>
                  <a:pt x="319" y="0"/>
                  <a:pt x="334" y="15"/>
                  <a:pt x="334" y="33"/>
                </a:cubicBezTo>
                <a:close/>
                <a:moveTo>
                  <a:pt x="249" y="241"/>
                </a:moveTo>
                <a:cubicBezTo>
                  <a:pt x="256" y="247"/>
                  <a:pt x="256" y="258"/>
                  <a:pt x="249" y="264"/>
                </a:cubicBezTo>
                <a:lnTo>
                  <a:pt x="190" y="323"/>
                </a:lnTo>
                <a:cubicBezTo>
                  <a:pt x="177" y="336"/>
                  <a:pt x="156" y="336"/>
                  <a:pt x="143" y="323"/>
                </a:cubicBezTo>
                <a:lnTo>
                  <a:pt x="84" y="264"/>
                </a:lnTo>
                <a:cubicBezTo>
                  <a:pt x="78" y="258"/>
                  <a:pt x="78" y="247"/>
                  <a:pt x="84" y="241"/>
                </a:cubicBezTo>
                <a:cubicBezTo>
                  <a:pt x="91" y="234"/>
                  <a:pt x="101" y="234"/>
                  <a:pt x="108" y="241"/>
                </a:cubicBezTo>
                <a:lnTo>
                  <a:pt x="136" y="269"/>
                </a:lnTo>
                <a:cubicBezTo>
                  <a:pt x="141" y="274"/>
                  <a:pt x="150" y="270"/>
                  <a:pt x="150" y="263"/>
                </a:cubicBezTo>
                <a:lnTo>
                  <a:pt x="150" y="177"/>
                </a:lnTo>
                <a:cubicBezTo>
                  <a:pt x="150" y="168"/>
                  <a:pt x="158" y="161"/>
                  <a:pt x="167" y="161"/>
                </a:cubicBezTo>
                <a:cubicBezTo>
                  <a:pt x="176" y="161"/>
                  <a:pt x="184" y="168"/>
                  <a:pt x="184" y="177"/>
                </a:cubicBezTo>
                <a:lnTo>
                  <a:pt x="184" y="263"/>
                </a:lnTo>
                <a:cubicBezTo>
                  <a:pt x="184" y="270"/>
                  <a:pt x="193" y="274"/>
                  <a:pt x="198" y="269"/>
                </a:cubicBezTo>
                <a:lnTo>
                  <a:pt x="226" y="241"/>
                </a:lnTo>
                <a:cubicBezTo>
                  <a:pt x="232" y="234"/>
                  <a:pt x="243" y="234"/>
                  <a:pt x="249" y="2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E267E525-92F0-4ABE-8D1A-3A7DDD9A3B48}"/>
              </a:ext>
            </a:extLst>
          </p:cNvPr>
          <p:cNvSpPr>
            <a:spLocks noChangeAspect="1" noEditPoints="1"/>
          </p:cNvSpPr>
          <p:nvPr/>
        </p:nvSpPr>
        <p:spPr bwMode="auto">
          <a:xfrm>
            <a:off x="10768013" y="3090863"/>
            <a:ext cx="252413" cy="255588"/>
          </a:xfrm>
          <a:custGeom>
            <a:avLst/>
            <a:gdLst>
              <a:gd name="T0" fmla="*/ 300 w 334"/>
              <a:gd name="T1" fmla="*/ 253 h 336"/>
              <a:gd name="T2" fmla="*/ 284 w 334"/>
              <a:gd name="T3" fmla="*/ 236 h 336"/>
              <a:gd name="T4" fmla="*/ 50 w 334"/>
              <a:gd name="T5" fmla="*/ 236 h 336"/>
              <a:gd name="T6" fmla="*/ 34 w 334"/>
              <a:gd name="T7" fmla="*/ 253 h 336"/>
              <a:gd name="T8" fmla="*/ 34 w 334"/>
              <a:gd name="T9" fmla="*/ 286 h 336"/>
              <a:gd name="T10" fmla="*/ 50 w 334"/>
              <a:gd name="T11" fmla="*/ 303 h 336"/>
              <a:gd name="T12" fmla="*/ 284 w 334"/>
              <a:gd name="T13" fmla="*/ 303 h 336"/>
              <a:gd name="T14" fmla="*/ 300 w 334"/>
              <a:gd name="T15" fmla="*/ 286 h 336"/>
              <a:gd name="T16" fmla="*/ 300 w 334"/>
              <a:gd name="T17" fmla="*/ 253 h 336"/>
              <a:gd name="T18" fmla="*/ 334 w 334"/>
              <a:gd name="T19" fmla="*/ 236 h 336"/>
              <a:gd name="T20" fmla="*/ 334 w 334"/>
              <a:gd name="T21" fmla="*/ 303 h 336"/>
              <a:gd name="T22" fmla="*/ 300 w 334"/>
              <a:gd name="T23" fmla="*/ 336 h 336"/>
              <a:gd name="T24" fmla="*/ 34 w 334"/>
              <a:gd name="T25" fmla="*/ 336 h 336"/>
              <a:gd name="T26" fmla="*/ 0 w 334"/>
              <a:gd name="T27" fmla="*/ 303 h 336"/>
              <a:gd name="T28" fmla="*/ 0 w 334"/>
              <a:gd name="T29" fmla="*/ 236 h 336"/>
              <a:gd name="T30" fmla="*/ 34 w 334"/>
              <a:gd name="T31" fmla="*/ 203 h 336"/>
              <a:gd name="T32" fmla="*/ 300 w 334"/>
              <a:gd name="T33" fmla="*/ 203 h 336"/>
              <a:gd name="T34" fmla="*/ 334 w 334"/>
              <a:gd name="T35" fmla="*/ 236 h 336"/>
              <a:gd name="T36" fmla="*/ 88 w 334"/>
              <a:gd name="T37" fmla="*/ 92 h 336"/>
              <a:gd name="T38" fmla="*/ 88 w 334"/>
              <a:gd name="T39" fmla="*/ 69 h 336"/>
              <a:gd name="T40" fmla="*/ 144 w 334"/>
              <a:gd name="T41" fmla="*/ 12 h 336"/>
              <a:gd name="T42" fmla="*/ 189 w 334"/>
              <a:gd name="T43" fmla="*/ 12 h 336"/>
              <a:gd name="T44" fmla="*/ 246 w 334"/>
              <a:gd name="T45" fmla="*/ 69 h 336"/>
              <a:gd name="T46" fmla="*/ 246 w 334"/>
              <a:gd name="T47" fmla="*/ 92 h 336"/>
              <a:gd name="T48" fmla="*/ 223 w 334"/>
              <a:gd name="T49" fmla="*/ 92 h 336"/>
              <a:gd name="T50" fmla="*/ 197 w 334"/>
              <a:gd name="T51" fmla="*/ 65 h 336"/>
              <a:gd name="T52" fmla="*/ 184 w 334"/>
              <a:gd name="T53" fmla="*/ 71 h 336"/>
              <a:gd name="T54" fmla="*/ 184 w 334"/>
              <a:gd name="T55" fmla="*/ 154 h 336"/>
              <a:gd name="T56" fmla="*/ 167 w 334"/>
              <a:gd name="T57" fmla="*/ 170 h 336"/>
              <a:gd name="T58" fmla="*/ 150 w 334"/>
              <a:gd name="T59" fmla="*/ 154 h 336"/>
              <a:gd name="T60" fmla="*/ 150 w 334"/>
              <a:gd name="T61" fmla="*/ 71 h 336"/>
              <a:gd name="T62" fmla="*/ 137 w 334"/>
              <a:gd name="T63" fmla="*/ 65 h 336"/>
              <a:gd name="T64" fmla="*/ 111 w 334"/>
              <a:gd name="T65" fmla="*/ 92 h 336"/>
              <a:gd name="T66" fmla="*/ 88 w 334"/>
              <a:gd name="T67" fmla="*/ 9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6">
                <a:moveTo>
                  <a:pt x="300" y="253"/>
                </a:moveTo>
                <a:cubicBezTo>
                  <a:pt x="300" y="244"/>
                  <a:pt x="293" y="236"/>
                  <a:pt x="284" y="236"/>
                </a:cubicBezTo>
                <a:lnTo>
                  <a:pt x="50" y="236"/>
                </a:lnTo>
                <a:cubicBezTo>
                  <a:pt x="41" y="236"/>
                  <a:pt x="34" y="244"/>
                  <a:pt x="34" y="253"/>
                </a:cubicBezTo>
                <a:lnTo>
                  <a:pt x="34" y="286"/>
                </a:lnTo>
                <a:cubicBezTo>
                  <a:pt x="34" y="296"/>
                  <a:pt x="41" y="303"/>
                  <a:pt x="50" y="303"/>
                </a:cubicBezTo>
                <a:lnTo>
                  <a:pt x="284" y="303"/>
                </a:lnTo>
                <a:cubicBezTo>
                  <a:pt x="293" y="303"/>
                  <a:pt x="300" y="296"/>
                  <a:pt x="300" y="286"/>
                </a:cubicBezTo>
                <a:lnTo>
                  <a:pt x="300" y="253"/>
                </a:lnTo>
                <a:close/>
                <a:moveTo>
                  <a:pt x="334" y="236"/>
                </a:moveTo>
                <a:lnTo>
                  <a:pt x="334" y="303"/>
                </a:lnTo>
                <a:cubicBezTo>
                  <a:pt x="334" y="321"/>
                  <a:pt x="319" y="336"/>
                  <a:pt x="300" y="336"/>
                </a:cubicBezTo>
                <a:lnTo>
                  <a:pt x="34" y="336"/>
                </a:lnTo>
                <a:cubicBezTo>
                  <a:pt x="15" y="336"/>
                  <a:pt x="0" y="321"/>
                  <a:pt x="0" y="303"/>
                </a:cubicBezTo>
                <a:lnTo>
                  <a:pt x="0" y="236"/>
                </a:lnTo>
                <a:cubicBezTo>
                  <a:pt x="0" y="218"/>
                  <a:pt x="15" y="203"/>
                  <a:pt x="34" y="203"/>
                </a:cubicBezTo>
                <a:lnTo>
                  <a:pt x="300" y="203"/>
                </a:lnTo>
                <a:cubicBezTo>
                  <a:pt x="319" y="203"/>
                  <a:pt x="334" y="218"/>
                  <a:pt x="334" y="236"/>
                </a:cubicBezTo>
                <a:close/>
                <a:moveTo>
                  <a:pt x="88" y="92"/>
                </a:moveTo>
                <a:cubicBezTo>
                  <a:pt x="82" y="86"/>
                  <a:pt x="82" y="76"/>
                  <a:pt x="88" y="69"/>
                </a:cubicBezTo>
                <a:cubicBezTo>
                  <a:pt x="97" y="61"/>
                  <a:pt x="136" y="21"/>
                  <a:pt x="144" y="12"/>
                </a:cubicBezTo>
                <a:cubicBezTo>
                  <a:pt x="157" y="0"/>
                  <a:pt x="177" y="0"/>
                  <a:pt x="189" y="12"/>
                </a:cubicBezTo>
                <a:lnTo>
                  <a:pt x="246" y="69"/>
                </a:lnTo>
                <a:cubicBezTo>
                  <a:pt x="252" y="76"/>
                  <a:pt x="252" y="86"/>
                  <a:pt x="246" y="92"/>
                </a:cubicBezTo>
                <a:cubicBezTo>
                  <a:pt x="239" y="99"/>
                  <a:pt x="229" y="99"/>
                  <a:pt x="223" y="92"/>
                </a:cubicBezTo>
                <a:lnTo>
                  <a:pt x="197" y="65"/>
                </a:lnTo>
                <a:cubicBezTo>
                  <a:pt x="192" y="60"/>
                  <a:pt x="184" y="64"/>
                  <a:pt x="184" y="71"/>
                </a:cubicBezTo>
                <a:lnTo>
                  <a:pt x="184" y="154"/>
                </a:lnTo>
                <a:cubicBezTo>
                  <a:pt x="184" y="162"/>
                  <a:pt x="176" y="170"/>
                  <a:pt x="167" y="170"/>
                </a:cubicBezTo>
                <a:cubicBezTo>
                  <a:pt x="158" y="170"/>
                  <a:pt x="150" y="162"/>
                  <a:pt x="150" y="154"/>
                </a:cubicBezTo>
                <a:lnTo>
                  <a:pt x="150" y="71"/>
                </a:lnTo>
                <a:cubicBezTo>
                  <a:pt x="150" y="64"/>
                  <a:pt x="142" y="60"/>
                  <a:pt x="137" y="65"/>
                </a:cubicBezTo>
                <a:lnTo>
                  <a:pt x="111" y="92"/>
                </a:lnTo>
                <a:cubicBezTo>
                  <a:pt x="104" y="99"/>
                  <a:pt x="94" y="99"/>
                  <a:pt x="88" y="9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56F0326E-AB9A-46D3-B299-AA95DC54DF04}"/>
              </a:ext>
            </a:extLst>
          </p:cNvPr>
          <p:cNvSpPr>
            <a:spLocks noChangeAspect="1"/>
          </p:cNvSpPr>
          <p:nvPr/>
        </p:nvSpPr>
        <p:spPr bwMode="auto">
          <a:xfrm>
            <a:off x="10266363" y="3041650"/>
            <a:ext cx="252413" cy="357188"/>
          </a:xfrm>
          <a:custGeom>
            <a:avLst/>
            <a:gdLst>
              <a:gd name="T0" fmla="*/ 323 w 336"/>
              <a:gd name="T1" fmla="*/ 64 h 470"/>
              <a:gd name="T2" fmla="*/ 264 w 336"/>
              <a:gd name="T3" fmla="*/ 6 h 470"/>
              <a:gd name="T4" fmla="*/ 241 w 336"/>
              <a:gd name="T5" fmla="*/ 6 h 470"/>
              <a:gd name="T6" fmla="*/ 241 w 336"/>
              <a:gd name="T7" fmla="*/ 29 h 470"/>
              <a:gd name="T8" fmla="*/ 269 w 336"/>
              <a:gd name="T9" fmla="*/ 55 h 470"/>
              <a:gd name="T10" fmla="*/ 263 w 336"/>
              <a:gd name="T11" fmla="*/ 68 h 470"/>
              <a:gd name="T12" fmla="*/ 83 w 336"/>
              <a:gd name="T13" fmla="*/ 68 h 470"/>
              <a:gd name="T14" fmla="*/ 50 w 336"/>
              <a:gd name="T15" fmla="*/ 104 h 470"/>
              <a:gd name="T16" fmla="*/ 50 w 336"/>
              <a:gd name="T17" fmla="*/ 218 h 470"/>
              <a:gd name="T18" fmla="*/ 16 w 336"/>
              <a:gd name="T19" fmla="*/ 218 h 470"/>
              <a:gd name="T20" fmla="*/ 0 w 336"/>
              <a:gd name="T21" fmla="*/ 233 h 470"/>
              <a:gd name="T22" fmla="*/ 0 w 336"/>
              <a:gd name="T23" fmla="*/ 232 h 470"/>
              <a:gd name="T24" fmla="*/ 16 w 336"/>
              <a:gd name="T25" fmla="*/ 251 h 470"/>
              <a:gd name="T26" fmla="*/ 50 w 336"/>
              <a:gd name="T27" fmla="*/ 251 h 470"/>
              <a:gd name="T28" fmla="*/ 50 w 336"/>
              <a:gd name="T29" fmla="*/ 366 h 470"/>
              <a:gd name="T30" fmla="*/ 83 w 336"/>
              <a:gd name="T31" fmla="*/ 401 h 470"/>
              <a:gd name="T32" fmla="*/ 146 w 336"/>
              <a:gd name="T33" fmla="*/ 401 h 470"/>
              <a:gd name="T34" fmla="*/ 152 w 336"/>
              <a:gd name="T35" fmla="*/ 414 h 470"/>
              <a:gd name="T36" fmla="*/ 124 w 336"/>
              <a:gd name="T37" fmla="*/ 441 h 470"/>
              <a:gd name="T38" fmla="*/ 124 w 336"/>
              <a:gd name="T39" fmla="*/ 464 h 470"/>
              <a:gd name="T40" fmla="*/ 148 w 336"/>
              <a:gd name="T41" fmla="*/ 464 h 470"/>
              <a:gd name="T42" fmla="*/ 206 w 336"/>
              <a:gd name="T43" fmla="*/ 406 h 470"/>
              <a:gd name="T44" fmla="*/ 206 w 336"/>
              <a:gd name="T45" fmla="*/ 359 h 470"/>
              <a:gd name="T46" fmla="*/ 148 w 336"/>
              <a:gd name="T47" fmla="*/ 301 h 470"/>
              <a:gd name="T48" fmla="*/ 124 w 336"/>
              <a:gd name="T49" fmla="*/ 301 h 470"/>
              <a:gd name="T50" fmla="*/ 124 w 336"/>
              <a:gd name="T51" fmla="*/ 324 h 470"/>
              <a:gd name="T52" fmla="*/ 152 w 336"/>
              <a:gd name="T53" fmla="*/ 353 h 470"/>
              <a:gd name="T54" fmla="*/ 146 w 336"/>
              <a:gd name="T55" fmla="*/ 368 h 470"/>
              <a:gd name="T56" fmla="*/ 100 w 336"/>
              <a:gd name="T57" fmla="*/ 368 h 470"/>
              <a:gd name="T58" fmla="*/ 83 w 336"/>
              <a:gd name="T59" fmla="*/ 350 h 470"/>
              <a:gd name="T60" fmla="*/ 83 w 336"/>
              <a:gd name="T61" fmla="*/ 120 h 470"/>
              <a:gd name="T62" fmla="*/ 100 w 336"/>
              <a:gd name="T63" fmla="*/ 101 h 470"/>
              <a:gd name="T64" fmla="*/ 263 w 336"/>
              <a:gd name="T65" fmla="*/ 101 h 470"/>
              <a:gd name="T66" fmla="*/ 269 w 336"/>
              <a:gd name="T67" fmla="*/ 117 h 470"/>
              <a:gd name="T68" fmla="*/ 241 w 336"/>
              <a:gd name="T69" fmla="*/ 145 h 470"/>
              <a:gd name="T70" fmla="*/ 241 w 336"/>
              <a:gd name="T71" fmla="*/ 168 h 470"/>
              <a:gd name="T72" fmla="*/ 264 w 336"/>
              <a:gd name="T73" fmla="*/ 168 h 470"/>
              <a:gd name="T74" fmla="*/ 323 w 336"/>
              <a:gd name="T75" fmla="*/ 110 h 470"/>
              <a:gd name="T76" fmla="*/ 323 w 336"/>
              <a:gd name="T77" fmla="*/ 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6" h="470">
                <a:moveTo>
                  <a:pt x="323" y="64"/>
                </a:moveTo>
                <a:cubicBezTo>
                  <a:pt x="315" y="56"/>
                  <a:pt x="273" y="14"/>
                  <a:pt x="264" y="6"/>
                </a:cubicBezTo>
                <a:cubicBezTo>
                  <a:pt x="258" y="0"/>
                  <a:pt x="247" y="0"/>
                  <a:pt x="241" y="6"/>
                </a:cubicBezTo>
                <a:cubicBezTo>
                  <a:pt x="234" y="13"/>
                  <a:pt x="234" y="23"/>
                  <a:pt x="241" y="29"/>
                </a:cubicBezTo>
                <a:lnTo>
                  <a:pt x="269" y="55"/>
                </a:lnTo>
                <a:cubicBezTo>
                  <a:pt x="274" y="61"/>
                  <a:pt x="270" y="68"/>
                  <a:pt x="263" y="68"/>
                </a:cubicBezTo>
                <a:lnTo>
                  <a:pt x="83" y="68"/>
                </a:lnTo>
                <a:cubicBezTo>
                  <a:pt x="64" y="68"/>
                  <a:pt x="50" y="86"/>
                  <a:pt x="50" y="104"/>
                </a:cubicBezTo>
                <a:lnTo>
                  <a:pt x="50" y="218"/>
                </a:lnTo>
                <a:lnTo>
                  <a:pt x="16" y="218"/>
                </a:lnTo>
                <a:cubicBezTo>
                  <a:pt x="7" y="218"/>
                  <a:pt x="0" y="224"/>
                  <a:pt x="0" y="233"/>
                </a:cubicBezTo>
                <a:lnTo>
                  <a:pt x="0" y="232"/>
                </a:lnTo>
                <a:cubicBezTo>
                  <a:pt x="0" y="241"/>
                  <a:pt x="7" y="251"/>
                  <a:pt x="16" y="251"/>
                </a:cubicBezTo>
                <a:lnTo>
                  <a:pt x="50" y="251"/>
                </a:lnTo>
                <a:lnTo>
                  <a:pt x="50" y="366"/>
                </a:lnTo>
                <a:cubicBezTo>
                  <a:pt x="50" y="384"/>
                  <a:pt x="64" y="401"/>
                  <a:pt x="83" y="401"/>
                </a:cubicBezTo>
                <a:lnTo>
                  <a:pt x="146" y="401"/>
                </a:lnTo>
                <a:cubicBezTo>
                  <a:pt x="154" y="401"/>
                  <a:pt x="157" y="409"/>
                  <a:pt x="152" y="414"/>
                </a:cubicBezTo>
                <a:lnTo>
                  <a:pt x="124" y="441"/>
                </a:lnTo>
                <a:cubicBezTo>
                  <a:pt x="117" y="447"/>
                  <a:pt x="117" y="458"/>
                  <a:pt x="124" y="464"/>
                </a:cubicBezTo>
                <a:cubicBezTo>
                  <a:pt x="130" y="470"/>
                  <a:pt x="141" y="470"/>
                  <a:pt x="148" y="464"/>
                </a:cubicBezTo>
                <a:cubicBezTo>
                  <a:pt x="149" y="462"/>
                  <a:pt x="208" y="404"/>
                  <a:pt x="206" y="406"/>
                </a:cubicBezTo>
                <a:cubicBezTo>
                  <a:pt x="219" y="393"/>
                  <a:pt x="219" y="372"/>
                  <a:pt x="206" y="359"/>
                </a:cubicBezTo>
                <a:lnTo>
                  <a:pt x="148" y="301"/>
                </a:lnTo>
                <a:cubicBezTo>
                  <a:pt x="141" y="295"/>
                  <a:pt x="130" y="295"/>
                  <a:pt x="124" y="301"/>
                </a:cubicBezTo>
                <a:cubicBezTo>
                  <a:pt x="117" y="308"/>
                  <a:pt x="117" y="318"/>
                  <a:pt x="124" y="324"/>
                </a:cubicBezTo>
                <a:lnTo>
                  <a:pt x="152" y="353"/>
                </a:lnTo>
                <a:cubicBezTo>
                  <a:pt x="157" y="358"/>
                  <a:pt x="154" y="368"/>
                  <a:pt x="146" y="368"/>
                </a:cubicBezTo>
                <a:lnTo>
                  <a:pt x="100" y="368"/>
                </a:lnTo>
                <a:cubicBezTo>
                  <a:pt x="90" y="368"/>
                  <a:pt x="83" y="359"/>
                  <a:pt x="83" y="350"/>
                </a:cubicBezTo>
                <a:lnTo>
                  <a:pt x="83" y="120"/>
                </a:lnTo>
                <a:cubicBezTo>
                  <a:pt x="83" y="111"/>
                  <a:pt x="90" y="101"/>
                  <a:pt x="100" y="101"/>
                </a:cubicBezTo>
                <a:lnTo>
                  <a:pt x="263" y="101"/>
                </a:lnTo>
                <a:cubicBezTo>
                  <a:pt x="270" y="101"/>
                  <a:pt x="274" y="111"/>
                  <a:pt x="269" y="117"/>
                </a:cubicBezTo>
                <a:lnTo>
                  <a:pt x="241" y="145"/>
                </a:lnTo>
                <a:cubicBezTo>
                  <a:pt x="234" y="151"/>
                  <a:pt x="234" y="162"/>
                  <a:pt x="241" y="168"/>
                </a:cubicBezTo>
                <a:cubicBezTo>
                  <a:pt x="247" y="175"/>
                  <a:pt x="258" y="175"/>
                  <a:pt x="264" y="168"/>
                </a:cubicBezTo>
                <a:lnTo>
                  <a:pt x="323" y="110"/>
                </a:lnTo>
                <a:cubicBezTo>
                  <a:pt x="336" y="98"/>
                  <a:pt x="336" y="77"/>
                  <a:pt x="323" y="6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2E98F482-D1C7-40EE-AFBF-CDC13E377C7A}"/>
              </a:ext>
            </a:extLst>
          </p:cNvPr>
          <p:cNvSpPr>
            <a:spLocks noChangeAspect="1" noEditPoints="1"/>
          </p:cNvSpPr>
          <p:nvPr/>
        </p:nvSpPr>
        <p:spPr bwMode="auto">
          <a:xfrm>
            <a:off x="9763126" y="3092450"/>
            <a:ext cx="250825" cy="254000"/>
          </a:xfrm>
          <a:custGeom>
            <a:avLst/>
            <a:gdLst>
              <a:gd name="T0" fmla="*/ 176 w 333"/>
              <a:gd name="T1" fmla="*/ 133 h 333"/>
              <a:gd name="T2" fmla="*/ 100 w 333"/>
              <a:gd name="T3" fmla="*/ 210 h 333"/>
              <a:gd name="T4" fmla="*/ 100 w 333"/>
              <a:gd name="T5" fmla="*/ 133 h 333"/>
              <a:gd name="T6" fmla="*/ 67 w 333"/>
              <a:gd name="T7" fmla="*/ 133 h 333"/>
              <a:gd name="T8" fmla="*/ 67 w 333"/>
              <a:gd name="T9" fmla="*/ 267 h 333"/>
              <a:gd name="T10" fmla="*/ 200 w 333"/>
              <a:gd name="T11" fmla="*/ 267 h 333"/>
              <a:gd name="T12" fmla="*/ 200 w 333"/>
              <a:gd name="T13" fmla="*/ 233 h 333"/>
              <a:gd name="T14" fmla="*/ 123 w 333"/>
              <a:gd name="T15" fmla="*/ 233 h 333"/>
              <a:gd name="T16" fmla="*/ 200 w 333"/>
              <a:gd name="T17" fmla="*/ 157 h 333"/>
              <a:gd name="T18" fmla="*/ 176 w 333"/>
              <a:gd name="T19" fmla="*/ 133 h 333"/>
              <a:gd name="T20" fmla="*/ 300 w 333"/>
              <a:gd name="T21" fmla="*/ 300 h 333"/>
              <a:gd name="T22" fmla="*/ 33 w 333"/>
              <a:gd name="T23" fmla="*/ 300 h 333"/>
              <a:gd name="T24" fmla="*/ 33 w 333"/>
              <a:gd name="T25" fmla="*/ 33 h 333"/>
              <a:gd name="T26" fmla="*/ 200 w 333"/>
              <a:gd name="T27" fmla="*/ 33 h 333"/>
              <a:gd name="T28" fmla="*/ 200 w 333"/>
              <a:gd name="T29" fmla="*/ 133 h 333"/>
              <a:gd name="T30" fmla="*/ 300 w 333"/>
              <a:gd name="T31" fmla="*/ 133 h 333"/>
              <a:gd name="T32" fmla="*/ 300 w 333"/>
              <a:gd name="T33" fmla="*/ 300 h 333"/>
              <a:gd name="T34" fmla="*/ 0 w 333"/>
              <a:gd name="T35" fmla="*/ 333 h 333"/>
              <a:gd name="T36" fmla="*/ 333 w 333"/>
              <a:gd name="T37" fmla="*/ 333 h 333"/>
              <a:gd name="T38" fmla="*/ 333 w 333"/>
              <a:gd name="T39" fmla="*/ 0 h 333"/>
              <a:gd name="T40" fmla="*/ 0 w 333"/>
              <a:gd name="T41" fmla="*/ 0 h 333"/>
              <a:gd name="T42" fmla="*/ 0 w 333"/>
              <a:gd name="T4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3">
                <a:moveTo>
                  <a:pt x="176" y="133"/>
                </a:moveTo>
                <a:lnTo>
                  <a:pt x="100" y="210"/>
                </a:lnTo>
                <a:lnTo>
                  <a:pt x="100" y="133"/>
                </a:lnTo>
                <a:lnTo>
                  <a:pt x="67" y="133"/>
                </a:lnTo>
                <a:lnTo>
                  <a:pt x="67" y="267"/>
                </a:lnTo>
                <a:lnTo>
                  <a:pt x="200" y="267"/>
                </a:lnTo>
                <a:lnTo>
                  <a:pt x="200" y="233"/>
                </a:lnTo>
                <a:lnTo>
                  <a:pt x="123" y="233"/>
                </a:lnTo>
                <a:lnTo>
                  <a:pt x="200" y="157"/>
                </a:lnTo>
                <a:lnTo>
                  <a:pt x="176" y="133"/>
                </a:lnTo>
                <a:close/>
                <a:moveTo>
                  <a:pt x="300" y="300"/>
                </a:moveTo>
                <a:lnTo>
                  <a:pt x="33" y="300"/>
                </a:lnTo>
                <a:lnTo>
                  <a:pt x="33" y="33"/>
                </a:lnTo>
                <a:lnTo>
                  <a:pt x="200" y="33"/>
                </a:lnTo>
                <a:lnTo>
                  <a:pt x="200" y="133"/>
                </a:lnTo>
                <a:lnTo>
                  <a:pt x="300" y="1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E2D934BB-3DF2-4759-9F8B-E19152D88A65}"/>
              </a:ext>
            </a:extLst>
          </p:cNvPr>
          <p:cNvSpPr>
            <a:spLocks noChangeAspect="1" noEditPoints="1"/>
          </p:cNvSpPr>
          <p:nvPr/>
        </p:nvSpPr>
        <p:spPr bwMode="auto">
          <a:xfrm>
            <a:off x="9259888" y="3092450"/>
            <a:ext cx="252413" cy="254000"/>
          </a:xfrm>
          <a:custGeom>
            <a:avLst/>
            <a:gdLst>
              <a:gd name="T0" fmla="*/ 157 w 334"/>
              <a:gd name="T1" fmla="*/ 133 h 333"/>
              <a:gd name="T2" fmla="*/ 234 w 334"/>
              <a:gd name="T3" fmla="*/ 210 h 333"/>
              <a:gd name="T4" fmla="*/ 234 w 334"/>
              <a:gd name="T5" fmla="*/ 133 h 333"/>
              <a:gd name="T6" fmla="*/ 267 w 334"/>
              <a:gd name="T7" fmla="*/ 133 h 333"/>
              <a:gd name="T8" fmla="*/ 267 w 334"/>
              <a:gd name="T9" fmla="*/ 267 h 333"/>
              <a:gd name="T10" fmla="*/ 134 w 334"/>
              <a:gd name="T11" fmla="*/ 267 h 333"/>
              <a:gd name="T12" fmla="*/ 134 w 334"/>
              <a:gd name="T13" fmla="*/ 233 h 333"/>
              <a:gd name="T14" fmla="*/ 210 w 334"/>
              <a:gd name="T15" fmla="*/ 233 h 333"/>
              <a:gd name="T16" fmla="*/ 134 w 334"/>
              <a:gd name="T17" fmla="*/ 157 h 333"/>
              <a:gd name="T18" fmla="*/ 157 w 334"/>
              <a:gd name="T19" fmla="*/ 133 h 333"/>
              <a:gd name="T20" fmla="*/ 300 w 334"/>
              <a:gd name="T21" fmla="*/ 33 h 333"/>
              <a:gd name="T22" fmla="*/ 300 w 334"/>
              <a:gd name="T23" fmla="*/ 300 h 333"/>
              <a:gd name="T24" fmla="*/ 34 w 334"/>
              <a:gd name="T25" fmla="*/ 300 h 333"/>
              <a:gd name="T26" fmla="*/ 34 w 334"/>
              <a:gd name="T27" fmla="*/ 133 h 333"/>
              <a:gd name="T28" fmla="*/ 134 w 334"/>
              <a:gd name="T29" fmla="*/ 133 h 333"/>
              <a:gd name="T30" fmla="*/ 134 w 334"/>
              <a:gd name="T31" fmla="*/ 33 h 333"/>
              <a:gd name="T32" fmla="*/ 300 w 334"/>
              <a:gd name="T33" fmla="*/ 33 h 333"/>
              <a:gd name="T34" fmla="*/ 0 w 334"/>
              <a:gd name="T35" fmla="*/ 333 h 333"/>
              <a:gd name="T36" fmla="*/ 334 w 334"/>
              <a:gd name="T37" fmla="*/ 333 h 333"/>
              <a:gd name="T38" fmla="*/ 334 w 334"/>
              <a:gd name="T39" fmla="*/ 0 h 333"/>
              <a:gd name="T40" fmla="*/ 0 w 334"/>
              <a:gd name="T41" fmla="*/ 0 h 333"/>
              <a:gd name="T42" fmla="*/ 0 w 334"/>
              <a:gd name="T4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333">
                <a:moveTo>
                  <a:pt x="157" y="133"/>
                </a:moveTo>
                <a:lnTo>
                  <a:pt x="234" y="210"/>
                </a:lnTo>
                <a:lnTo>
                  <a:pt x="234" y="133"/>
                </a:lnTo>
                <a:lnTo>
                  <a:pt x="267" y="133"/>
                </a:lnTo>
                <a:lnTo>
                  <a:pt x="267" y="267"/>
                </a:lnTo>
                <a:lnTo>
                  <a:pt x="134" y="267"/>
                </a:lnTo>
                <a:lnTo>
                  <a:pt x="134" y="233"/>
                </a:lnTo>
                <a:lnTo>
                  <a:pt x="210" y="233"/>
                </a:lnTo>
                <a:lnTo>
                  <a:pt x="134" y="157"/>
                </a:lnTo>
                <a:lnTo>
                  <a:pt x="157" y="133"/>
                </a:lnTo>
                <a:close/>
                <a:moveTo>
                  <a:pt x="300" y="33"/>
                </a:moveTo>
                <a:lnTo>
                  <a:pt x="300" y="300"/>
                </a:lnTo>
                <a:lnTo>
                  <a:pt x="34" y="300"/>
                </a:lnTo>
                <a:lnTo>
                  <a:pt x="34" y="133"/>
                </a:lnTo>
                <a:lnTo>
                  <a:pt x="134" y="133"/>
                </a:lnTo>
                <a:lnTo>
                  <a:pt x="134" y="33"/>
                </a:lnTo>
                <a:lnTo>
                  <a:pt x="300" y="33"/>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1F4FEF59-E014-4186-B4B4-F68CD4E1EBFF}"/>
              </a:ext>
            </a:extLst>
          </p:cNvPr>
          <p:cNvSpPr>
            <a:spLocks noChangeAspect="1" noEditPoints="1"/>
          </p:cNvSpPr>
          <p:nvPr/>
        </p:nvSpPr>
        <p:spPr bwMode="auto">
          <a:xfrm>
            <a:off x="8756651" y="3092450"/>
            <a:ext cx="252413" cy="254000"/>
          </a:xfrm>
          <a:custGeom>
            <a:avLst/>
            <a:gdLst>
              <a:gd name="T0" fmla="*/ 176 w 333"/>
              <a:gd name="T1" fmla="*/ 200 h 333"/>
              <a:gd name="T2" fmla="*/ 100 w 333"/>
              <a:gd name="T3" fmla="*/ 124 h 333"/>
              <a:gd name="T4" fmla="*/ 100 w 333"/>
              <a:gd name="T5" fmla="*/ 200 h 333"/>
              <a:gd name="T6" fmla="*/ 66 w 333"/>
              <a:gd name="T7" fmla="*/ 200 h 333"/>
              <a:gd name="T8" fmla="*/ 66 w 333"/>
              <a:gd name="T9" fmla="*/ 67 h 333"/>
              <a:gd name="T10" fmla="*/ 200 w 333"/>
              <a:gd name="T11" fmla="*/ 67 h 333"/>
              <a:gd name="T12" fmla="*/ 200 w 333"/>
              <a:gd name="T13" fmla="*/ 100 h 333"/>
              <a:gd name="T14" fmla="*/ 123 w 333"/>
              <a:gd name="T15" fmla="*/ 100 h 333"/>
              <a:gd name="T16" fmla="*/ 200 w 333"/>
              <a:gd name="T17" fmla="*/ 176 h 333"/>
              <a:gd name="T18" fmla="*/ 176 w 333"/>
              <a:gd name="T19" fmla="*/ 200 h 333"/>
              <a:gd name="T20" fmla="*/ 33 w 333"/>
              <a:gd name="T21" fmla="*/ 300 h 333"/>
              <a:gd name="T22" fmla="*/ 33 w 333"/>
              <a:gd name="T23" fmla="*/ 33 h 333"/>
              <a:gd name="T24" fmla="*/ 300 w 333"/>
              <a:gd name="T25" fmla="*/ 33 h 333"/>
              <a:gd name="T26" fmla="*/ 300 w 333"/>
              <a:gd name="T27" fmla="*/ 200 h 333"/>
              <a:gd name="T28" fmla="*/ 200 w 333"/>
              <a:gd name="T29" fmla="*/ 200 h 333"/>
              <a:gd name="T30" fmla="*/ 200 w 333"/>
              <a:gd name="T31" fmla="*/ 300 h 333"/>
              <a:gd name="T32" fmla="*/ 33 w 333"/>
              <a:gd name="T33" fmla="*/ 300 h 333"/>
              <a:gd name="T34" fmla="*/ 333 w 333"/>
              <a:gd name="T35" fmla="*/ 0 h 333"/>
              <a:gd name="T36" fmla="*/ 0 w 333"/>
              <a:gd name="T37" fmla="*/ 0 h 333"/>
              <a:gd name="T38" fmla="*/ 0 w 333"/>
              <a:gd name="T39" fmla="*/ 333 h 333"/>
              <a:gd name="T40" fmla="*/ 333 w 333"/>
              <a:gd name="T41" fmla="*/ 333 h 333"/>
              <a:gd name="T42" fmla="*/ 333 w 333"/>
              <a:gd name="T4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3">
                <a:moveTo>
                  <a:pt x="176" y="200"/>
                </a:moveTo>
                <a:lnTo>
                  <a:pt x="100" y="124"/>
                </a:lnTo>
                <a:lnTo>
                  <a:pt x="100" y="200"/>
                </a:lnTo>
                <a:lnTo>
                  <a:pt x="66" y="200"/>
                </a:lnTo>
                <a:lnTo>
                  <a:pt x="66" y="67"/>
                </a:lnTo>
                <a:lnTo>
                  <a:pt x="200" y="67"/>
                </a:lnTo>
                <a:lnTo>
                  <a:pt x="200" y="100"/>
                </a:lnTo>
                <a:lnTo>
                  <a:pt x="123" y="100"/>
                </a:lnTo>
                <a:lnTo>
                  <a:pt x="200" y="176"/>
                </a:lnTo>
                <a:lnTo>
                  <a:pt x="176" y="200"/>
                </a:lnTo>
                <a:close/>
                <a:moveTo>
                  <a:pt x="33" y="300"/>
                </a:moveTo>
                <a:lnTo>
                  <a:pt x="33" y="33"/>
                </a:lnTo>
                <a:lnTo>
                  <a:pt x="300" y="33"/>
                </a:lnTo>
                <a:lnTo>
                  <a:pt x="300" y="200"/>
                </a:lnTo>
                <a:lnTo>
                  <a:pt x="200" y="200"/>
                </a:lnTo>
                <a:lnTo>
                  <a:pt x="200" y="300"/>
                </a:lnTo>
                <a:lnTo>
                  <a:pt x="33" y="300"/>
                </a:lnTo>
                <a:close/>
                <a:moveTo>
                  <a:pt x="333" y="0"/>
                </a:moveTo>
                <a:lnTo>
                  <a:pt x="0" y="0"/>
                </a:lnTo>
                <a:lnTo>
                  <a:pt x="0" y="333"/>
                </a:lnTo>
                <a:lnTo>
                  <a:pt x="333" y="333"/>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B0BB3FCF-4CAC-4B50-A10A-064349CA86B8}"/>
              </a:ext>
            </a:extLst>
          </p:cNvPr>
          <p:cNvSpPr>
            <a:spLocks noChangeAspect="1" noEditPoints="1"/>
          </p:cNvSpPr>
          <p:nvPr/>
        </p:nvSpPr>
        <p:spPr bwMode="auto">
          <a:xfrm>
            <a:off x="8253413" y="3092450"/>
            <a:ext cx="252413" cy="254000"/>
          </a:xfrm>
          <a:custGeom>
            <a:avLst/>
            <a:gdLst>
              <a:gd name="T0" fmla="*/ 133 w 333"/>
              <a:gd name="T1" fmla="*/ 176 h 333"/>
              <a:gd name="T2" fmla="*/ 210 w 333"/>
              <a:gd name="T3" fmla="*/ 100 h 333"/>
              <a:gd name="T4" fmla="*/ 133 w 333"/>
              <a:gd name="T5" fmla="*/ 100 h 333"/>
              <a:gd name="T6" fmla="*/ 133 w 333"/>
              <a:gd name="T7" fmla="*/ 67 h 333"/>
              <a:gd name="T8" fmla="*/ 267 w 333"/>
              <a:gd name="T9" fmla="*/ 67 h 333"/>
              <a:gd name="T10" fmla="*/ 267 w 333"/>
              <a:gd name="T11" fmla="*/ 200 h 333"/>
              <a:gd name="T12" fmla="*/ 233 w 333"/>
              <a:gd name="T13" fmla="*/ 200 h 333"/>
              <a:gd name="T14" fmla="*/ 233 w 333"/>
              <a:gd name="T15" fmla="*/ 124 h 333"/>
              <a:gd name="T16" fmla="*/ 157 w 333"/>
              <a:gd name="T17" fmla="*/ 200 h 333"/>
              <a:gd name="T18" fmla="*/ 133 w 333"/>
              <a:gd name="T19" fmla="*/ 176 h 333"/>
              <a:gd name="T20" fmla="*/ 33 w 333"/>
              <a:gd name="T21" fmla="*/ 33 h 333"/>
              <a:gd name="T22" fmla="*/ 300 w 333"/>
              <a:gd name="T23" fmla="*/ 33 h 333"/>
              <a:gd name="T24" fmla="*/ 300 w 333"/>
              <a:gd name="T25" fmla="*/ 300 h 333"/>
              <a:gd name="T26" fmla="*/ 133 w 333"/>
              <a:gd name="T27" fmla="*/ 300 h 333"/>
              <a:gd name="T28" fmla="*/ 133 w 333"/>
              <a:gd name="T29" fmla="*/ 200 h 333"/>
              <a:gd name="T30" fmla="*/ 33 w 333"/>
              <a:gd name="T31" fmla="*/ 200 h 333"/>
              <a:gd name="T32" fmla="*/ 33 w 333"/>
              <a:gd name="T33" fmla="*/ 33 h 333"/>
              <a:gd name="T34" fmla="*/ 333 w 333"/>
              <a:gd name="T35" fmla="*/ 0 h 333"/>
              <a:gd name="T36" fmla="*/ 0 w 333"/>
              <a:gd name="T37" fmla="*/ 0 h 333"/>
              <a:gd name="T38" fmla="*/ 0 w 333"/>
              <a:gd name="T39" fmla="*/ 333 h 333"/>
              <a:gd name="T40" fmla="*/ 333 w 333"/>
              <a:gd name="T41" fmla="*/ 333 h 333"/>
              <a:gd name="T42" fmla="*/ 333 w 333"/>
              <a:gd name="T4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3">
                <a:moveTo>
                  <a:pt x="133" y="176"/>
                </a:moveTo>
                <a:lnTo>
                  <a:pt x="210" y="100"/>
                </a:lnTo>
                <a:lnTo>
                  <a:pt x="133" y="100"/>
                </a:lnTo>
                <a:lnTo>
                  <a:pt x="133" y="67"/>
                </a:lnTo>
                <a:lnTo>
                  <a:pt x="267" y="67"/>
                </a:lnTo>
                <a:lnTo>
                  <a:pt x="267" y="200"/>
                </a:lnTo>
                <a:lnTo>
                  <a:pt x="233" y="200"/>
                </a:lnTo>
                <a:lnTo>
                  <a:pt x="233" y="124"/>
                </a:lnTo>
                <a:lnTo>
                  <a:pt x="157" y="200"/>
                </a:lnTo>
                <a:lnTo>
                  <a:pt x="133" y="176"/>
                </a:lnTo>
                <a:close/>
                <a:moveTo>
                  <a:pt x="33" y="33"/>
                </a:moveTo>
                <a:lnTo>
                  <a:pt x="300" y="33"/>
                </a:lnTo>
                <a:lnTo>
                  <a:pt x="300" y="300"/>
                </a:lnTo>
                <a:lnTo>
                  <a:pt x="133" y="300"/>
                </a:lnTo>
                <a:lnTo>
                  <a:pt x="133" y="200"/>
                </a:lnTo>
                <a:lnTo>
                  <a:pt x="33" y="200"/>
                </a:lnTo>
                <a:lnTo>
                  <a:pt x="33" y="33"/>
                </a:lnTo>
                <a:close/>
                <a:moveTo>
                  <a:pt x="333" y="0"/>
                </a:moveTo>
                <a:lnTo>
                  <a:pt x="0" y="0"/>
                </a:lnTo>
                <a:lnTo>
                  <a:pt x="0" y="333"/>
                </a:lnTo>
                <a:lnTo>
                  <a:pt x="333" y="333"/>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D08528A9-916F-4329-BF8E-3B5E4D50CF16}"/>
              </a:ext>
            </a:extLst>
          </p:cNvPr>
          <p:cNvSpPr>
            <a:spLocks noChangeAspect="1" noEditPoints="1"/>
          </p:cNvSpPr>
          <p:nvPr/>
        </p:nvSpPr>
        <p:spPr bwMode="auto">
          <a:xfrm>
            <a:off x="7751763" y="3092450"/>
            <a:ext cx="250825" cy="254000"/>
          </a:xfrm>
          <a:custGeom>
            <a:avLst/>
            <a:gdLst>
              <a:gd name="T0" fmla="*/ 134 w 334"/>
              <a:gd name="T1" fmla="*/ 83 h 333"/>
              <a:gd name="T2" fmla="*/ 150 w 334"/>
              <a:gd name="T3" fmla="*/ 67 h 333"/>
              <a:gd name="T4" fmla="*/ 234 w 334"/>
              <a:gd name="T5" fmla="*/ 67 h 333"/>
              <a:gd name="T6" fmla="*/ 267 w 334"/>
              <a:gd name="T7" fmla="*/ 100 h 333"/>
              <a:gd name="T8" fmla="*/ 267 w 334"/>
              <a:gd name="T9" fmla="*/ 183 h 333"/>
              <a:gd name="T10" fmla="*/ 250 w 334"/>
              <a:gd name="T11" fmla="*/ 200 h 333"/>
              <a:gd name="T12" fmla="*/ 234 w 334"/>
              <a:gd name="T13" fmla="*/ 183 h 333"/>
              <a:gd name="T14" fmla="*/ 234 w 334"/>
              <a:gd name="T15" fmla="*/ 144 h 333"/>
              <a:gd name="T16" fmla="*/ 219 w 334"/>
              <a:gd name="T17" fmla="*/ 138 h 333"/>
              <a:gd name="T18" fmla="*/ 169 w 334"/>
              <a:gd name="T19" fmla="*/ 188 h 333"/>
              <a:gd name="T20" fmla="*/ 145 w 334"/>
              <a:gd name="T21" fmla="*/ 188 h 333"/>
              <a:gd name="T22" fmla="*/ 145 w 334"/>
              <a:gd name="T23" fmla="*/ 165 h 333"/>
              <a:gd name="T24" fmla="*/ 196 w 334"/>
              <a:gd name="T25" fmla="*/ 114 h 333"/>
              <a:gd name="T26" fmla="*/ 190 w 334"/>
              <a:gd name="T27" fmla="*/ 100 h 333"/>
              <a:gd name="T28" fmla="*/ 150 w 334"/>
              <a:gd name="T29" fmla="*/ 100 h 333"/>
              <a:gd name="T30" fmla="*/ 134 w 334"/>
              <a:gd name="T31" fmla="*/ 83 h 333"/>
              <a:gd name="T32" fmla="*/ 34 w 334"/>
              <a:gd name="T33" fmla="*/ 50 h 333"/>
              <a:gd name="T34" fmla="*/ 50 w 334"/>
              <a:gd name="T35" fmla="*/ 33 h 333"/>
              <a:gd name="T36" fmla="*/ 284 w 334"/>
              <a:gd name="T37" fmla="*/ 33 h 333"/>
              <a:gd name="T38" fmla="*/ 300 w 334"/>
              <a:gd name="T39" fmla="*/ 50 h 333"/>
              <a:gd name="T40" fmla="*/ 300 w 334"/>
              <a:gd name="T41" fmla="*/ 283 h 333"/>
              <a:gd name="T42" fmla="*/ 284 w 334"/>
              <a:gd name="T43" fmla="*/ 300 h 333"/>
              <a:gd name="T44" fmla="*/ 150 w 334"/>
              <a:gd name="T45" fmla="*/ 300 h 333"/>
              <a:gd name="T46" fmla="*/ 134 w 334"/>
              <a:gd name="T47" fmla="*/ 283 h 333"/>
              <a:gd name="T48" fmla="*/ 134 w 334"/>
              <a:gd name="T49" fmla="*/ 233 h 333"/>
              <a:gd name="T50" fmla="*/ 100 w 334"/>
              <a:gd name="T51" fmla="*/ 200 h 333"/>
              <a:gd name="T52" fmla="*/ 50 w 334"/>
              <a:gd name="T53" fmla="*/ 200 h 333"/>
              <a:gd name="T54" fmla="*/ 34 w 334"/>
              <a:gd name="T55" fmla="*/ 183 h 333"/>
              <a:gd name="T56" fmla="*/ 34 w 334"/>
              <a:gd name="T57" fmla="*/ 50 h 333"/>
              <a:gd name="T58" fmla="*/ 334 w 334"/>
              <a:gd name="T59" fmla="*/ 33 h 333"/>
              <a:gd name="T60" fmla="*/ 300 w 334"/>
              <a:gd name="T61" fmla="*/ 0 h 333"/>
              <a:gd name="T62" fmla="*/ 34 w 334"/>
              <a:gd name="T63" fmla="*/ 0 h 333"/>
              <a:gd name="T64" fmla="*/ 0 w 334"/>
              <a:gd name="T65" fmla="*/ 33 h 333"/>
              <a:gd name="T66" fmla="*/ 0 w 334"/>
              <a:gd name="T67" fmla="*/ 300 h 333"/>
              <a:gd name="T68" fmla="*/ 34 w 334"/>
              <a:gd name="T69" fmla="*/ 333 h 333"/>
              <a:gd name="T70" fmla="*/ 300 w 334"/>
              <a:gd name="T71" fmla="*/ 333 h 333"/>
              <a:gd name="T72" fmla="*/ 334 w 334"/>
              <a:gd name="T73" fmla="*/ 300 h 333"/>
              <a:gd name="T74" fmla="*/ 334 w 334"/>
              <a:gd name="T7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33">
                <a:moveTo>
                  <a:pt x="134" y="83"/>
                </a:moveTo>
                <a:cubicBezTo>
                  <a:pt x="134" y="74"/>
                  <a:pt x="141" y="67"/>
                  <a:pt x="150" y="67"/>
                </a:cubicBezTo>
                <a:lnTo>
                  <a:pt x="234" y="67"/>
                </a:lnTo>
                <a:cubicBezTo>
                  <a:pt x="252" y="67"/>
                  <a:pt x="267" y="82"/>
                  <a:pt x="267" y="100"/>
                </a:cubicBezTo>
                <a:lnTo>
                  <a:pt x="267" y="183"/>
                </a:lnTo>
                <a:cubicBezTo>
                  <a:pt x="267" y="193"/>
                  <a:pt x="259" y="200"/>
                  <a:pt x="250" y="200"/>
                </a:cubicBezTo>
                <a:cubicBezTo>
                  <a:pt x="241" y="200"/>
                  <a:pt x="234" y="193"/>
                  <a:pt x="234" y="183"/>
                </a:cubicBezTo>
                <a:lnTo>
                  <a:pt x="234" y="144"/>
                </a:lnTo>
                <a:cubicBezTo>
                  <a:pt x="234" y="136"/>
                  <a:pt x="225" y="133"/>
                  <a:pt x="219" y="138"/>
                </a:cubicBezTo>
                <a:lnTo>
                  <a:pt x="169" y="188"/>
                </a:lnTo>
                <a:cubicBezTo>
                  <a:pt x="162" y="195"/>
                  <a:pt x="152" y="195"/>
                  <a:pt x="145" y="188"/>
                </a:cubicBezTo>
                <a:cubicBezTo>
                  <a:pt x="139" y="182"/>
                  <a:pt x="139" y="171"/>
                  <a:pt x="145" y="165"/>
                </a:cubicBezTo>
                <a:lnTo>
                  <a:pt x="196" y="114"/>
                </a:lnTo>
                <a:cubicBezTo>
                  <a:pt x="201" y="109"/>
                  <a:pt x="197" y="100"/>
                  <a:pt x="190" y="100"/>
                </a:cubicBezTo>
                <a:lnTo>
                  <a:pt x="150" y="100"/>
                </a:lnTo>
                <a:cubicBezTo>
                  <a:pt x="141" y="100"/>
                  <a:pt x="134" y="93"/>
                  <a:pt x="134" y="83"/>
                </a:cubicBezTo>
                <a:close/>
                <a:moveTo>
                  <a:pt x="34" y="50"/>
                </a:moveTo>
                <a:cubicBezTo>
                  <a:pt x="34" y="41"/>
                  <a:pt x="41" y="33"/>
                  <a:pt x="50" y="33"/>
                </a:cubicBezTo>
                <a:lnTo>
                  <a:pt x="284" y="33"/>
                </a:lnTo>
                <a:cubicBezTo>
                  <a:pt x="293" y="33"/>
                  <a:pt x="300" y="41"/>
                  <a:pt x="300" y="50"/>
                </a:cubicBezTo>
                <a:lnTo>
                  <a:pt x="300" y="283"/>
                </a:lnTo>
                <a:cubicBezTo>
                  <a:pt x="300" y="293"/>
                  <a:pt x="293" y="300"/>
                  <a:pt x="284" y="300"/>
                </a:cubicBezTo>
                <a:lnTo>
                  <a:pt x="150" y="300"/>
                </a:lnTo>
                <a:cubicBezTo>
                  <a:pt x="141" y="300"/>
                  <a:pt x="134" y="293"/>
                  <a:pt x="134" y="283"/>
                </a:cubicBezTo>
                <a:lnTo>
                  <a:pt x="134" y="233"/>
                </a:lnTo>
                <a:cubicBezTo>
                  <a:pt x="134" y="215"/>
                  <a:pt x="119" y="200"/>
                  <a:pt x="100" y="200"/>
                </a:cubicBezTo>
                <a:lnTo>
                  <a:pt x="50" y="200"/>
                </a:lnTo>
                <a:cubicBezTo>
                  <a:pt x="41" y="200"/>
                  <a:pt x="34" y="193"/>
                  <a:pt x="34" y="183"/>
                </a:cubicBezTo>
                <a:lnTo>
                  <a:pt x="34" y="50"/>
                </a:lnTo>
                <a:close/>
                <a:moveTo>
                  <a:pt x="334" y="33"/>
                </a:moveTo>
                <a:cubicBezTo>
                  <a:pt x="334" y="15"/>
                  <a:pt x="319" y="0"/>
                  <a:pt x="300" y="0"/>
                </a:cubicBezTo>
                <a:lnTo>
                  <a:pt x="34" y="0"/>
                </a:lnTo>
                <a:cubicBezTo>
                  <a:pt x="15" y="0"/>
                  <a:pt x="0" y="15"/>
                  <a:pt x="0" y="33"/>
                </a:cubicBezTo>
                <a:lnTo>
                  <a:pt x="0" y="300"/>
                </a:lnTo>
                <a:cubicBezTo>
                  <a:pt x="0" y="318"/>
                  <a:pt x="15" y="333"/>
                  <a:pt x="34" y="333"/>
                </a:cubicBezTo>
                <a:lnTo>
                  <a:pt x="300" y="333"/>
                </a:lnTo>
                <a:cubicBezTo>
                  <a:pt x="319" y="333"/>
                  <a:pt x="334" y="318"/>
                  <a:pt x="334" y="300"/>
                </a:cubicBezTo>
                <a:lnTo>
                  <a:pt x="33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0C3FFA3B-2419-4D34-AF49-634C60672F80}"/>
              </a:ext>
            </a:extLst>
          </p:cNvPr>
          <p:cNvSpPr>
            <a:spLocks noChangeAspect="1" noEditPoints="1"/>
          </p:cNvSpPr>
          <p:nvPr/>
        </p:nvSpPr>
        <p:spPr bwMode="auto">
          <a:xfrm>
            <a:off x="7248526" y="3092450"/>
            <a:ext cx="250825" cy="254000"/>
          </a:xfrm>
          <a:custGeom>
            <a:avLst/>
            <a:gdLst>
              <a:gd name="T0" fmla="*/ 83 w 333"/>
              <a:gd name="T1" fmla="*/ 200 h 333"/>
              <a:gd name="T2" fmla="*/ 66 w 333"/>
              <a:gd name="T3" fmla="*/ 183 h 333"/>
              <a:gd name="T4" fmla="*/ 66 w 333"/>
              <a:gd name="T5" fmla="*/ 100 h 333"/>
              <a:gd name="T6" fmla="*/ 100 w 333"/>
              <a:gd name="T7" fmla="*/ 67 h 333"/>
              <a:gd name="T8" fmla="*/ 183 w 333"/>
              <a:gd name="T9" fmla="*/ 67 h 333"/>
              <a:gd name="T10" fmla="*/ 200 w 333"/>
              <a:gd name="T11" fmla="*/ 83 h 333"/>
              <a:gd name="T12" fmla="*/ 183 w 333"/>
              <a:gd name="T13" fmla="*/ 100 h 333"/>
              <a:gd name="T14" fmla="*/ 143 w 333"/>
              <a:gd name="T15" fmla="*/ 100 h 333"/>
              <a:gd name="T16" fmla="*/ 137 w 333"/>
              <a:gd name="T17" fmla="*/ 114 h 333"/>
              <a:gd name="T18" fmla="*/ 188 w 333"/>
              <a:gd name="T19" fmla="*/ 165 h 333"/>
              <a:gd name="T20" fmla="*/ 188 w 333"/>
              <a:gd name="T21" fmla="*/ 188 h 333"/>
              <a:gd name="T22" fmla="*/ 164 w 333"/>
              <a:gd name="T23" fmla="*/ 188 h 333"/>
              <a:gd name="T24" fmla="*/ 114 w 333"/>
              <a:gd name="T25" fmla="*/ 138 h 333"/>
              <a:gd name="T26" fmla="*/ 100 w 333"/>
              <a:gd name="T27" fmla="*/ 144 h 333"/>
              <a:gd name="T28" fmla="*/ 100 w 333"/>
              <a:gd name="T29" fmla="*/ 183 h 333"/>
              <a:gd name="T30" fmla="*/ 83 w 333"/>
              <a:gd name="T31" fmla="*/ 200 h 333"/>
              <a:gd name="T32" fmla="*/ 50 w 333"/>
              <a:gd name="T33" fmla="*/ 300 h 333"/>
              <a:gd name="T34" fmla="*/ 33 w 333"/>
              <a:gd name="T35" fmla="*/ 283 h 333"/>
              <a:gd name="T36" fmla="*/ 33 w 333"/>
              <a:gd name="T37" fmla="*/ 50 h 333"/>
              <a:gd name="T38" fmla="*/ 50 w 333"/>
              <a:gd name="T39" fmla="*/ 33 h 333"/>
              <a:gd name="T40" fmla="*/ 283 w 333"/>
              <a:gd name="T41" fmla="*/ 33 h 333"/>
              <a:gd name="T42" fmla="*/ 300 w 333"/>
              <a:gd name="T43" fmla="*/ 50 h 333"/>
              <a:gd name="T44" fmla="*/ 300 w 333"/>
              <a:gd name="T45" fmla="*/ 183 h 333"/>
              <a:gd name="T46" fmla="*/ 283 w 333"/>
              <a:gd name="T47" fmla="*/ 200 h 333"/>
              <a:gd name="T48" fmla="*/ 233 w 333"/>
              <a:gd name="T49" fmla="*/ 200 h 333"/>
              <a:gd name="T50" fmla="*/ 200 w 333"/>
              <a:gd name="T51" fmla="*/ 233 h 333"/>
              <a:gd name="T52" fmla="*/ 200 w 333"/>
              <a:gd name="T53" fmla="*/ 283 h 333"/>
              <a:gd name="T54" fmla="*/ 183 w 333"/>
              <a:gd name="T55" fmla="*/ 300 h 333"/>
              <a:gd name="T56" fmla="*/ 50 w 333"/>
              <a:gd name="T57" fmla="*/ 300 h 333"/>
              <a:gd name="T58" fmla="*/ 333 w 333"/>
              <a:gd name="T59" fmla="*/ 33 h 333"/>
              <a:gd name="T60" fmla="*/ 300 w 333"/>
              <a:gd name="T61" fmla="*/ 0 h 333"/>
              <a:gd name="T62" fmla="*/ 33 w 333"/>
              <a:gd name="T63" fmla="*/ 0 h 333"/>
              <a:gd name="T64" fmla="*/ 0 w 333"/>
              <a:gd name="T65" fmla="*/ 33 h 333"/>
              <a:gd name="T66" fmla="*/ 0 w 333"/>
              <a:gd name="T67" fmla="*/ 300 h 333"/>
              <a:gd name="T68" fmla="*/ 33 w 333"/>
              <a:gd name="T69" fmla="*/ 333 h 333"/>
              <a:gd name="T70" fmla="*/ 300 w 333"/>
              <a:gd name="T71" fmla="*/ 333 h 333"/>
              <a:gd name="T72" fmla="*/ 333 w 333"/>
              <a:gd name="T73" fmla="*/ 300 h 333"/>
              <a:gd name="T74" fmla="*/ 333 w 333"/>
              <a:gd name="T7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83" y="200"/>
                </a:moveTo>
                <a:cubicBezTo>
                  <a:pt x="74" y="200"/>
                  <a:pt x="66" y="193"/>
                  <a:pt x="66" y="183"/>
                </a:cubicBezTo>
                <a:lnTo>
                  <a:pt x="66" y="100"/>
                </a:lnTo>
                <a:cubicBezTo>
                  <a:pt x="66" y="82"/>
                  <a:pt x="81" y="67"/>
                  <a:pt x="100" y="67"/>
                </a:cubicBezTo>
                <a:lnTo>
                  <a:pt x="183" y="67"/>
                </a:lnTo>
                <a:cubicBezTo>
                  <a:pt x="192" y="67"/>
                  <a:pt x="200" y="74"/>
                  <a:pt x="200" y="83"/>
                </a:cubicBezTo>
                <a:cubicBezTo>
                  <a:pt x="200" y="93"/>
                  <a:pt x="192" y="100"/>
                  <a:pt x="183" y="100"/>
                </a:cubicBezTo>
                <a:lnTo>
                  <a:pt x="143" y="100"/>
                </a:lnTo>
                <a:cubicBezTo>
                  <a:pt x="136" y="100"/>
                  <a:pt x="132" y="109"/>
                  <a:pt x="137" y="114"/>
                </a:cubicBezTo>
                <a:lnTo>
                  <a:pt x="188" y="165"/>
                </a:lnTo>
                <a:cubicBezTo>
                  <a:pt x="194" y="171"/>
                  <a:pt x="194" y="182"/>
                  <a:pt x="188" y="188"/>
                </a:cubicBezTo>
                <a:cubicBezTo>
                  <a:pt x="181" y="195"/>
                  <a:pt x="171" y="195"/>
                  <a:pt x="164" y="188"/>
                </a:cubicBezTo>
                <a:lnTo>
                  <a:pt x="114" y="138"/>
                </a:lnTo>
                <a:cubicBezTo>
                  <a:pt x="109" y="133"/>
                  <a:pt x="100" y="136"/>
                  <a:pt x="100" y="144"/>
                </a:cubicBezTo>
                <a:lnTo>
                  <a:pt x="100" y="183"/>
                </a:lnTo>
                <a:cubicBezTo>
                  <a:pt x="100" y="193"/>
                  <a:pt x="92" y="200"/>
                  <a:pt x="83" y="200"/>
                </a:cubicBezTo>
                <a:close/>
                <a:moveTo>
                  <a:pt x="50" y="300"/>
                </a:moveTo>
                <a:cubicBezTo>
                  <a:pt x="40" y="300"/>
                  <a:pt x="33" y="293"/>
                  <a:pt x="33" y="283"/>
                </a:cubicBezTo>
                <a:lnTo>
                  <a:pt x="33" y="50"/>
                </a:lnTo>
                <a:cubicBezTo>
                  <a:pt x="33" y="41"/>
                  <a:pt x="40" y="33"/>
                  <a:pt x="50" y="33"/>
                </a:cubicBezTo>
                <a:lnTo>
                  <a:pt x="283" y="33"/>
                </a:lnTo>
                <a:cubicBezTo>
                  <a:pt x="292" y="33"/>
                  <a:pt x="300" y="41"/>
                  <a:pt x="300" y="50"/>
                </a:cubicBezTo>
                <a:lnTo>
                  <a:pt x="300" y="183"/>
                </a:lnTo>
                <a:cubicBezTo>
                  <a:pt x="300" y="193"/>
                  <a:pt x="292" y="200"/>
                  <a:pt x="283" y="200"/>
                </a:cubicBezTo>
                <a:lnTo>
                  <a:pt x="233" y="200"/>
                </a:lnTo>
                <a:cubicBezTo>
                  <a:pt x="214" y="200"/>
                  <a:pt x="200" y="215"/>
                  <a:pt x="200" y="233"/>
                </a:cubicBezTo>
                <a:lnTo>
                  <a:pt x="200" y="283"/>
                </a:lnTo>
                <a:cubicBezTo>
                  <a:pt x="200" y="293"/>
                  <a:pt x="192" y="300"/>
                  <a:pt x="183" y="300"/>
                </a:cubicBezTo>
                <a:lnTo>
                  <a:pt x="50" y="300"/>
                </a:lnTo>
                <a:close/>
                <a:moveTo>
                  <a:pt x="333" y="33"/>
                </a:moveTo>
                <a:cubicBezTo>
                  <a:pt x="333" y="15"/>
                  <a:pt x="318" y="0"/>
                  <a:pt x="300" y="0"/>
                </a:cubicBezTo>
                <a:lnTo>
                  <a:pt x="33" y="0"/>
                </a:lnTo>
                <a:cubicBezTo>
                  <a:pt x="14" y="0"/>
                  <a:pt x="0" y="15"/>
                  <a:pt x="0" y="33"/>
                </a:cubicBezTo>
                <a:lnTo>
                  <a:pt x="0" y="300"/>
                </a:lnTo>
                <a:cubicBezTo>
                  <a:pt x="0" y="318"/>
                  <a:pt x="14" y="333"/>
                  <a:pt x="33" y="333"/>
                </a:cubicBezTo>
                <a:lnTo>
                  <a:pt x="300" y="333"/>
                </a:lnTo>
                <a:cubicBezTo>
                  <a:pt x="318" y="333"/>
                  <a:pt x="333" y="318"/>
                  <a:pt x="333" y="300"/>
                </a:cubicBez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BC298FF2-F3DB-4638-8FBA-8D15041404A5}"/>
              </a:ext>
            </a:extLst>
          </p:cNvPr>
          <p:cNvSpPr>
            <a:spLocks noChangeAspect="1" noEditPoints="1"/>
          </p:cNvSpPr>
          <p:nvPr/>
        </p:nvSpPr>
        <p:spPr bwMode="auto">
          <a:xfrm>
            <a:off x="6745288" y="3092450"/>
            <a:ext cx="250825" cy="254000"/>
          </a:xfrm>
          <a:custGeom>
            <a:avLst/>
            <a:gdLst>
              <a:gd name="T0" fmla="*/ 133 w 333"/>
              <a:gd name="T1" fmla="*/ 83 h 333"/>
              <a:gd name="T2" fmla="*/ 150 w 333"/>
              <a:gd name="T3" fmla="*/ 67 h 333"/>
              <a:gd name="T4" fmla="*/ 233 w 333"/>
              <a:gd name="T5" fmla="*/ 67 h 333"/>
              <a:gd name="T6" fmla="*/ 267 w 333"/>
              <a:gd name="T7" fmla="*/ 100 h 333"/>
              <a:gd name="T8" fmla="*/ 267 w 333"/>
              <a:gd name="T9" fmla="*/ 183 h 333"/>
              <a:gd name="T10" fmla="*/ 250 w 333"/>
              <a:gd name="T11" fmla="*/ 200 h 333"/>
              <a:gd name="T12" fmla="*/ 233 w 333"/>
              <a:gd name="T13" fmla="*/ 183 h 333"/>
              <a:gd name="T14" fmla="*/ 233 w 333"/>
              <a:gd name="T15" fmla="*/ 144 h 333"/>
              <a:gd name="T16" fmla="*/ 219 w 333"/>
              <a:gd name="T17" fmla="*/ 138 h 333"/>
              <a:gd name="T18" fmla="*/ 169 w 333"/>
              <a:gd name="T19" fmla="*/ 188 h 333"/>
              <a:gd name="T20" fmla="*/ 145 w 333"/>
              <a:gd name="T21" fmla="*/ 188 h 333"/>
              <a:gd name="T22" fmla="*/ 145 w 333"/>
              <a:gd name="T23" fmla="*/ 165 h 333"/>
              <a:gd name="T24" fmla="*/ 195 w 333"/>
              <a:gd name="T25" fmla="*/ 114 h 333"/>
              <a:gd name="T26" fmla="*/ 190 w 333"/>
              <a:gd name="T27" fmla="*/ 100 h 333"/>
              <a:gd name="T28" fmla="*/ 150 w 333"/>
              <a:gd name="T29" fmla="*/ 100 h 333"/>
              <a:gd name="T30" fmla="*/ 133 w 333"/>
              <a:gd name="T31" fmla="*/ 83 h 333"/>
              <a:gd name="T32" fmla="*/ 33 w 333"/>
              <a:gd name="T33" fmla="*/ 50 h 333"/>
              <a:gd name="T34" fmla="*/ 50 w 333"/>
              <a:gd name="T35" fmla="*/ 33 h 333"/>
              <a:gd name="T36" fmla="*/ 283 w 333"/>
              <a:gd name="T37" fmla="*/ 33 h 333"/>
              <a:gd name="T38" fmla="*/ 300 w 333"/>
              <a:gd name="T39" fmla="*/ 50 h 333"/>
              <a:gd name="T40" fmla="*/ 300 w 333"/>
              <a:gd name="T41" fmla="*/ 283 h 333"/>
              <a:gd name="T42" fmla="*/ 283 w 333"/>
              <a:gd name="T43" fmla="*/ 300 h 333"/>
              <a:gd name="T44" fmla="*/ 150 w 333"/>
              <a:gd name="T45" fmla="*/ 300 h 333"/>
              <a:gd name="T46" fmla="*/ 133 w 333"/>
              <a:gd name="T47" fmla="*/ 283 h 333"/>
              <a:gd name="T48" fmla="*/ 133 w 333"/>
              <a:gd name="T49" fmla="*/ 233 h 333"/>
              <a:gd name="T50" fmla="*/ 100 w 333"/>
              <a:gd name="T51" fmla="*/ 200 h 333"/>
              <a:gd name="T52" fmla="*/ 50 w 333"/>
              <a:gd name="T53" fmla="*/ 200 h 333"/>
              <a:gd name="T54" fmla="*/ 33 w 333"/>
              <a:gd name="T55" fmla="*/ 183 h 333"/>
              <a:gd name="T56" fmla="*/ 33 w 333"/>
              <a:gd name="T57" fmla="*/ 50 h 333"/>
              <a:gd name="T58" fmla="*/ 333 w 333"/>
              <a:gd name="T59" fmla="*/ 33 h 333"/>
              <a:gd name="T60" fmla="*/ 300 w 333"/>
              <a:gd name="T61" fmla="*/ 0 h 333"/>
              <a:gd name="T62" fmla="*/ 33 w 333"/>
              <a:gd name="T63" fmla="*/ 0 h 333"/>
              <a:gd name="T64" fmla="*/ 0 w 333"/>
              <a:gd name="T65" fmla="*/ 33 h 333"/>
              <a:gd name="T66" fmla="*/ 0 w 333"/>
              <a:gd name="T67" fmla="*/ 300 h 333"/>
              <a:gd name="T68" fmla="*/ 33 w 333"/>
              <a:gd name="T69" fmla="*/ 333 h 333"/>
              <a:gd name="T70" fmla="*/ 300 w 333"/>
              <a:gd name="T71" fmla="*/ 333 h 333"/>
              <a:gd name="T72" fmla="*/ 333 w 333"/>
              <a:gd name="T73" fmla="*/ 300 h 333"/>
              <a:gd name="T74" fmla="*/ 333 w 333"/>
              <a:gd name="T7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133" y="83"/>
                </a:moveTo>
                <a:cubicBezTo>
                  <a:pt x="133" y="74"/>
                  <a:pt x="141" y="67"/>
                  <a:pt x="150" y="67"/>
                </a:cubicBezTo>
                <a:lnTo>
                  <a:pt x="233" y="67"/>
                </a:lnTo>
                <a:cubicBezTo>
                  <a:pt x="252" y="67"/>
                  <a:pt x="267" y="82"/>
                  <a:pt x="267" y="100"/>
                </a:cubicBezTo>
                <a:lnTo>
                  <a:pt x="267" y="183"/>
                </a:lnTo>
                <a:cubicBezTo>
                  <a:pt x="267" y="193"/>
                  <a:pt x="259" y="200"/>
                  <a:pt x="250" y="200"/>
                </a:cubicBezTo>
                <a:cubicBezTo>
                  <a:pt x="241" y="200"/>
                  <a:pt x="233" y="193"/>
                  <a:pt x="233" y="183"/>
                </a:cubicBezTo>
                <a:lnTo>
                  <a:pt x="233" y="144"/>
                </a:lnTo>
                <a:cubicBezTo>
                  <a:pt x="233" y="136"/>
                  <a:pt x="224" y="133"/>
                  <a:pt x="219" y="138"/>
                </a:cubicBezTo>
                <a:lnTo>
                  <a:pt x="169" y="188"/>
                </a:lnTo>
                <a:cubicBezTo>
                  <a:pt x="162" y="195"/>
                  <a:pt x="152" y="195"/>
                  <a:pt x="145" y="188"/>
                </a:cubicBezTo>
                <a:cubicBezTo>
                  <a:pt x="138" y="182"/>
                  <a:pt x="138" y="171"/>
                  <a:pt x="145" y="165"/>
                </a:cubicBezTo>
                <a:lnTo>
                  <a:pt x="195" y="114"/>
                </a:lnTo>
                <a:cubicBezTo>
                  <a:pt x="201" y="109"/>
                  <a:pt x="197" y="100"/>
                  <a:pt x="190" y="100"/>
                </a:cubicBezTo>
                <a:lnTo>
                  <a:pt x="150" y="100"/>
                </a:lnTo>
                <a:cubicBezTo>
                  <a:pt x="141" y="100"/>
                  <a:pt x="133" y="93"/>
                  <a:pt x="133" y="83"/>
                </a:cubicBezTo>
                <a:close/>
                <a:moveTo>
                  <a:pt x="33" y="50"/>
                </a:moveTo>
                <a:cubicBezTo>
                  <a:pt x="33" y="41"/>
                  <a:pt x="41" y="33"/>
                  <a:pt x="50" y="33"/>
                </a:cubicBezTo>
                <a:lnTo>
                  <a:pt x="283" y="33"/>
                </a:lnTo>
                <a:cubicBezTo>
                  <a:pt x="292" y="33"/>
                  <a:pt x="300" y="41"/>
                  <a:pt x="300" y="50"/>
                </a:cubicBezTo>
                <a:lnTo>
                  <a:pt x="300" y="283"/>
                </a:lnTo>
                <a:cubicBezTo>
                  <a:pt x="300" y="293"/>
                  <a:pt x="292" y="300"/>
                  <a:pt x="283" y="300"/>
                </a:cubicBezTo>
                <a:lnTo>
                  <a:pt x="150" y="300"/>
                </a:lnTo>
                <a:cubicBezTo>
                  <a:pt x="141" y="300"/>
                  <a:pt x="133" y="293"/>
                  <a:pt x="133" y="283"/>
                </a:cubicBezTo>
                <a:lnTo>
                  <a:pt x="133" y="233"/>
                </a:lnTo>
                <a:cubicBezTo>
                  <a:pt x="133" y="215"/>
                  <a:pt x="118" y="200"/>
                  <a:pt x="100" y="200"/>
                </a:cubicBezTo>
                <a:lnTo>
                  <a:pt x="50" y="200"/>
                </a:lnTo>
                <a:cubicBezTo>
                  <a:pt x="41" y="200"/>
                  <a:pt x="33" y="193"/>
                  <a:pt x="33" y="183"/>
                </a:cubicBezTo>
                <a:lnTo>
                  <a:pt x="33" y="50"/>
                </a:lnTo>
                <a:close/>
                <a:moveTo>
                  <a:pt x="333" y="33"/>
                </a:moveTo>
                <a:cubicBezTo>
                  <a:pt x="333" y="15"/>
                  <a:pt x="318" y="0"/>
                  <a:pt x="300" y="0"/>
                </a:cubicBez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A0D5BADE-5754-4D34-8399-176D74C02FE8}"/>
              </a:ext>
            </a:extLst>
          </p:cNvPr>
          <p:cNvSpPr>
            <a:spLocks noChangeAspect="1" noEditPoints="1"/>
          </p:cNvSpPr>
          <p:nvPr/>
        </p:nvSpPr>
        <p:spPr bwMode="auto">
          <a:xfrm>
            <a:off x="6242051" y="3092450"/>
            <a:ext cx="252413" cy="254000"/>
          </a:xfrm>
          <a:custGeom>
            <a:avLst/>
            <a:gdLst>
              <a:gd name="T0" fmla="*/ 184 w 334"/>
              <a:gd name="T1" fmla="*/ 233 h 333"/>
              <a:gd name="T2" fmla="*/ 144 w 334"/>
              <a:gd name="T3" fmla="*/ 233 h 333"/>
              <a:gd name="T4" fmla="*/ 138 w 334"/>
              <a:gd name="T5" fmla="*/ 219 h 333"/>
              <a:gd name="T6" fmla="*/ 188 w 334"/>
              <a:gd name="T7" fmla="*/ 169 h 333"/>
              <a:gd name="T8" fmla="*/ 188 w 334"/>
              <a:gd name="T9" fmla="*/ 145 h 333"/>
              <a:gd name="T10" fmla="*/ 165 w 334"/>
              <a:gd name="T11" fmla="*/ 145 h 333"/>
              <a:gd name="T12" fmla="*/ 114 w 334"/>
              <a:gd name="T13" fmla="*/ 196 h 333"/>
              <a:gd name="T14" fmla="*/ 100 w 334"/>
              <a:gd name="T15" fmla="*/ 190 h 333"/>
              <a:gd name="T16" fmla="*/ 100 w 334"/>
              <a:gd name="T17" fmla="*/ 150 h 333"/>
              <a:gd name="T18" fmla="*/ 84 w 334"/>
              <a:gd name="T19" fmla="*/ 133 h 333"/>
              <a:gd name="T20" fmla="*/ 67 w 334"/>
              <a:gd name="T21" fmla="*/ 150 h 333"/>
              <a:gd name="T22" fmla="*/ 67 w 334"/>
              <a:gd name="T23" fmla="*/ 233 h 333"/>
              <a:gd name="T24" fmla="*/ 100 w 334"/>
              <a:gd name="T25" fmla="*/ 267 h 333"/>
              <a:gd name="T26" fmla="*/ 184 w 334"/>
              <a:gd name="T27" fmla="*/ 267 h 333"/>
              <a:gd name="T28" fmla="*/ 200 w 334"/>
              <a:gd name="T29" fmla="*/ 250 h 333"/>
              <a:gd name="T30" fmla="*/ 184 w 334"/>
              <a:gd name="T31" fmla="*/ 233 h 333"/>
              <a:gd name="T32" fmla="*/ 300 w 334"/>
              <a:gd name="T33" fmla="*/ 283 h 333"/>
              <a:gd name="T34" fmla="*/ 284 w 334"/>
              <a:gd name="T35" fmla="*/ 300 h 333"/>
              <a:gd name="T36" fmla="*/ 50 w 334"/>
              <a:gd name="T37" fmla="*/ 300 h 333"/>
              <a:gd name="T38" fmla="*/ 34 w 334"/>
              <a:gd name="T39" fmla="*/ 283 h 333"/>
              <a:gd name="T40" fmla="*/ 34 w 334"/>
              <a:gd name="T41" fmla="*/ 50 h 333"/>
              <a:gd name="T42" fmla="*/ 50 w 334"/>
              <a:gd name="T43" fmla="*/ 33 h 333"/>
              <a:gd name="T44" fmla="*/ 184 w 334"/>
              <a:gd name="T45" fmla="*/ 33 h 333"/>
              <a:gd name="T46" fmla="*/ 200 w 334"/>
              <a:gd name="T47" fmla="*/ 50 h 333"/>
              <a:gd name="T48" fmla="*/ 200 w 334"/>
              <a:gd name="T49" fmla="*/ 100 h 333"/>
              <a:gd name="T50" fmla="*/ 234 w 334"/>
              <a:gd name="T51" fmla="*/ 133 h 333"/>
              <a:gd name="T52" fmla="*/ 284 w 334"/>
              <a:gd name="T53" fmla="*/ 133 h 333"/>
              <a:gd name="T54" fmla="*/ 300 w 334"/>
              <a:gd name="T55" fmla="*/ 150 h 333"/>
              <a:gd name="T56" fmla="*/ 300 w 334"/>
              <a:gd name="T57" fmla="*/ 283 h 333"/>
              <a:gd name="T58" fmla="*/ 300 w 334"/>
              <a:gd name="T59" fmla="*/ 0 h 333"/>
              <a:gd name="T60" fmla="*/ 34 w 334"/>
              <a:gd name="T61" fmla="*/ 0 h 333"/>
              <a:gd name="T62" fmla="*/ 0 w 334"/>
              <a:gd name="T63" fmla="*/ 33 h 333"/>
              <a:gd name="T64" fmla="*/ 0 w 334"/>
              <a:gd name="T65" fmla="*/ 300 h 333"/>
              <a:gd name="T66" fmla="*/ 34 w 334"/>
              <a:gd name="T67" fmla="*/ 333 h 333"/>
              <a:gd name="T68" fmla="*/ 300 w 334"/>
              <a:gd name="T69" fmla="*/ 333 h 333"/>
              <a:gd name="T70" fmla="*/ 334 w 334"/>
              <a:gd name="T71" fmla="*/ 300 h 333"/>
              <a:gd name="T72" fmla="*/ 334 w 334"/>
              <a:gd name="T73" fmla="*/ 33 h 333"/>
              <a:gd name="T74" fmla="*/ 300 w 334"/>
              <a:gd name="T7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33">
                <a:moveTo>
                  <a:pt x="184" y="233"/>
                </a:moveTo>
                <a:lnTo>
                  <a:pt x="144" y="233"/>
                </a:lnTo>
                <a:cubicBezTo>
                  <a:pt x="136" y="233"/>
                  <a:pt x="133" y="224"/>
                  <a:pt x="138" y="219"/>
                </a:cubicBezTo>
                <a:lnTo>
                  <a:pt x="188" y="169"/>
                </a:lnTo>
                <a:cubicBezTo>
                  <a:pt x="195" y="162"/>
                  <a:pt x="195" y="152"/>
                  <a:pt x="188" y="145"/>
                </a:cubicBezTo>
                <a:cubicBezTo>
                  <a:pt x="182" y="139"/>
                  <a:pt x="171" y="139"/>
                  <a:pt x="165" y="145"/>
                </a:cubicBezTo>
                <a:lnTo>
                  <a:pt x="114" y="196"/>
                </a:lnTo>
                <a:cubicBezTo>
                  <a:pt x="109" y="201"/>
                  <a:pt x="100" y="197"/>
                  <a:pt x="100" y="190"/>
                </a:cubicBezTo>
                <a:lnTo>
                  <a:pt x="100" y="150"/>
                </a:lnTo>
                <a:cubicBezTo>
                  <a:pt x="100" y="141"/>
                  <a:pt x="93" y="133"/>
                  <a:pt x="84" y="133"/>
                </a:cubicBezTo>
                <a:cubicBezTo>
                  <a:pt x="74" y="133"/>
                  <a:pt x="67" y="141"/>
                  <a:pt x="67" y="150"/>
                </a:cubicBezTo>
                <a:lnTo>
                  <a:pt x="67" y="233"/>
                </a:lnTo>
                <a:cubicBezTo>
                  <a:pt x="67" y="252"/>
                  <a:pt x="82" y="267"/>
                  <a:pt x="100" y="267"/>
                </a:cubicBezTo>
                <a:lnTo>
                  <a:pt x="184" y="267"/>
                </a:lnTo>
                <a:cubicBezTo>
                  <a:pt x="193" y="267"/>
                  <a:pt x="200" y="259"/>
                  <a:pt x="200" y="250"/>
                </a:cubicBezTo>
                <a:cubicBezTo>
                  <a:pt x="200" y="241"/>
                  <a:pt x="193" y="233"/>
                  <a:pt x="184" y="233"/>
                </a:cubicBezTo>
                <a:close/>
                <a:moveTo>
                  <a:pt x="300" y="283"/>
                </a:moveTo>
                <a:cubicBezTo>
                  <a:pt x="300" y="293"/>
                  <a:pt x="293" y="300"/>
                  <a:pt x="284" y="300"/>
                </a:cubicBezTo>
                <a:lnTo>
                  <a:pt x="50" y="300"/>
                </a:lnTo>
                <a:cubicBezTo>
                  <a:pt x="41" y="300"/>
                  <a:pt x="34" y="293"/>
                  <a:pt x="34" y="283"/>
                </a:cubicBezTo>
                <a:lnTo>
                  <a:pt x="34" y="50"/>
                </a:lnTo>
                <a:cubicBezTo>
                  <a:pt x="34" y="41"/>
                  <a:pt x="41" y="33"/>
                  <a:pt x="50" y="33"/>
                </a:cubicBezTo>
                <a:lnTo>
                  <a:pt x="184" y="33"/>
                </a:lnTo>
                <a:cubicBezTo>
                  <a:pt x="193" y="33"/>
                  <a:pt x="200" y="41"/>
                  <a:pt x="200" y="50"/>
                </a:cubicBezTo>
                <a:lnTo>
                  <a:pt x="200" y="100"/>
                </a:lnTo>
                <a:cubicBezTo>
                  <a:pt x="200" y="118"/>
                  <a:pt x="215" y="133"/>
                  <a:pt x="234" y="133"/>
                </a:cubicBezTo>
                <a:lnTo>
                  <a:pt x="284" y="133"/>
                </a:lnTo>
                <a:cubicBezTo>
                  <a:pt x="293" y="133"/>
                  <a:pt x="300" y="141"/>
                  <a:pt x="300" y="150"/>
                </a:cubicBezTo>
                <a:lnTo>
                  <a:pt x="300" y="283"/>
                </a:lnTo>
                <a:close/>
                <a:moveTo>
                  <a:pt x="300" y="0"/>
                </a:moveTo>
                <a:lnTo>
                  <a:pt x="34" y="0"/>
                </a:lnTo>
                <a:cubicBezTo>
                  <a:pt x="15" y="0"/>
                  <a:pt x="0" y="15"/>
                  <a:pt x="0" y="33"/>
                </a:cubicBezTo>
                <a:lnTo>
                  <a:pt x="0" y="300"/>
                </a:lnTo>
                <a:cubicBezTo>
                  <a:pt x="0" y="318"/>
                  <a:pt x="15" y="333"/>
                  <a:pt x="34" y="333"/>
                </a:cubicBezTo>
                <a:lnTo>
                  <a:pt x="300" y="333"/>
                </a:lnTo>
                <a:cubicBezTo>
                  <a:pt x="319" y="333"/>
                  <a:pt x="334" y="318"/>
                  <a:pt x="334" y="300"/>
                </a:cubicBezTo>
                <a:lnTo>
                  <a:pt x="334" y="33"/>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3805DC20-E46C-4741-BDEE-8EE57C4C19B2}"/>
              </a:ext>
            </a:extLst>
          </p:cNvPr>
          <p:cNvSpPr>
            <a:spLocks noChangeAspect="1" noEditPoints="1"/>
          </p:cNvSpPr>
          <p:nvPr/>
        </p:nvSpPr>
        <p:spPr bwMode="auto">
          <a:xfrm>
            <a:off x="10768013" y="2586038"/>
            <a:ext cx="150813" cy="254000"/>
          </a:xfrm>
          <a:custGeom>
            <a:avLst/>
            <a:gdLst>
              <a:gd name="T0" fmla="*/ 100 w 200"/>
              <a:gd name="T1" fmla="*/ 0 h 334"/>
              <a:gd name="T2" fmla="*/ 0 w 200"/>
              <a:gd name="T3" fmla="*/ 98 h 334"/>
              <a:gd name="T4" fmla="*/ 0 w 200"/>
              <a:gd name="T5" fmla="*/ 334 h 334"/>
              <a:gd name="T6" fmla="*/ 200 w 200"/>
              <a:gd name="T7" fmla="*/ 334 h 334"/>
              <a:gd name="T8" fmla="*/ 200 w 200"/>
              <a:gd name="T9" fmla="*/ 98 h 334"/>
              <a:gd name="T10" fmla="*/ 100 w 200"/>
              <a:gd name="T11" fmla="*/ 0 h 334"/>
              <a:gd name="T12" fmla="*/ 100 w 200"/>
              <a:gd name="T13" fmla="*/ 47 h 334"/>
              <a:gd name="T14" fmla="*/ 167 w 200"/>
              <a:gd name="T15" fmla="*/ 112 h 334"/>
              <a:gd name="T16" fmla="*/ 167 w 200"/>
              <a:gd name="T17" fmla="*/ 300 h 334"/>
              <a:gd name="T18" fmla="*/ 34 w 200"/>
              <a:gd name="T19" fmla="*/ 300 h 334"/>
              <a:gd name="T20" fmla="*/ 34 w 200"/>
              <a:gd name="T21" fmla="*/ 112 h 334"/>
              <a:gd name="T22" fmla="*/ 100 w 200"/>
              <a:gd name="T23" fmla="*/ 4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334">
                <a:moveTo>
                  <a:pt x="100" y="0"/>
                </a:moveTo>
                <a:lnTo>
                  <a:pt x="0" y="98"/>
                </a:lnTo>
                <a:lnTo>
                  <a:pt x="0" y="334"/>
                </a:lnTo>
                <a:lnTo>
                  <a:pt x="200" y="334"/>
                </a:lnTo>
                <a:lnTo>
                  <a:pt x="200" y="98"/>
                </a:lnTo>
                <a:lnTo>
                  <a:pt x="100" y="0"/>
                </a:lnTo>
                <a:close/>
                <a:moveTo>
                  <a:pt x="100" y="47"/>
                </a:moveTo>
                <a:lnTo>
                  <a:pt x="167" y="112"/>
                </a:lnTo>
                <a:lnTo>
                  <a:pt x="167" y="300"/>
                </a:lnTo>
                <a:lnTo>
                  <a:pt x="34" y="300"/>
                </a:lnTo>
                <a:lnTo>
                  <a:pt x="34" y="112"/>
                </a:lnTo>
                <a:lnTo>
                  <a:pt x="10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3ADBDE2B-D2AD-48B3-BEF3-6BA9935C5338}"/>
              </a:ext>
            </a:extLst>
          </p:cNvPr>
          <p:cNvSpPr>
            <a:spLocks noChangeAspect="1" noEditPoints="1"/>
          </p:cNvSpPr>
          <p:nvPr/>
        </p:nvSpPr>
        <p:spPr bwMode="auto">
          <a:xfrm>
            <a:off x="10266363" y="2582863"/>
            <a:ext cx="150813" cy="257175"/>
          </a:xfrm>
          <a:custGeom>
            <a:avLst/>
            <a:gdLst>
              <a:gd name="T0" fmla="*/ 149 w 200"/>
              <a:gd name="T1" fmla="*/ 303 h 337"/>
              <a:gd name="T2" fmla="*/ 49 w 200"/>
              <a:gd name="T3" fmla="*/ 303 h 337"/>
              <a:gd name="T4" fmla="*/ 33 w 200"/>
              <a:gd name="T5" fmla="*/ 287 h 337"/>
              <a:gd name="T6" fmla="*/ 33 w 200"/>
              <a:gd name="T7" fmla="*/ 105 h 337"/>
              <a:gd name="T8" fmla="*/ 35 w 200"/>
              <a:gd name="T9" fmla="*/ 99 h 337"/>
              <a:gd name="T10" fmla="*/ 88 w 200"/>
              <a:gd name="T11" fmla="*/ 48 h 337"/>
              <a:gd name="T12" fmla="*/ 111 w 200"/>
              <a:gd name="T13" fmla="*/ 48 h 337"/>
              <a:gd name="T14" fmla="*/ 164 w 200"/>
              <a:gd name="T15" fmla="*/ 99 h 337"/>
              <a:gd name="T16" fmla="*/ 166 w 200"/>
              <a:gd name="T17" fmla="*/ 105 h 337"/>
              <a:gd name="T18" fmla="*/ 166 w 200"/>
              <a:gd name="T19" fmla="*/ 287 h 337"/>
              <a:gd name="T20" fmla="*/ 149 w 200"/>
              <a:gd name="T21" fmla="*/ 303 h 337"/>
              <a:gd name="T22" fmla="*/ 76 w 200"/>
              <a:gd name="T23" fmla="*/ 13 h 337"/>
              <a:gd name="T24" fmla="*/ 5 w 200"/>
              <a:gd name="T25" fmla="*/ 83 h 337"/>
              <a:gd name="T26" fmla="*/ 0 w 200"/>
              <a:gd name="T27" fmla="*/ 95 h 337"/>
              <a:gd name="T28" fmla="*/ 0 w 200"/>
              <a:gd name="T29" fmla="*/ 303 h 337"/>
              <a:gd name="T30" fmla="*/ 33 w 200"/>
              <a:gd name="T31" fmla="*/ 337 h 337"/>
              <a:gd name="T32" fmla="*/ 166 w 200"/>
              <a:gd name="T33" fmla="*/ 337 h 337"/>
              <a:gd name="T34" fmla="*/ 200 w 200"/>
              <a:gd name="T35" fmla="*/ 303 h 337"/>
              <a:gd name="T36" fmla="*/ 200 w 200"/>
              <a:gd name="T37" fmla="*/ 95 h 337"/>
              <a:gd name="T38" fmla="*/ 194 w 200"/>
              <a:gd name="T39" fmla="*/ 83 h 337"/>
              <a:gd name="T40" fmla="*/ 123 w 200"/>
              <a:gd name="T41" fmla="*/ 13 h 337"/>
              <a:gd name="T42" fmla="*/ 76 w 200"/>
              <a:gd name="T43" fmla="*/ 1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337">
                <a:moveTo>
                  <a:pt x="149" y="303"/>
                </a:moveTo>
                <a:lnTo>
                  <a:pt x="49" y="303"/>
                </a:lnTo>
                <a:cubicBezTo>
                  <a:pt x="40" y="303"/>
                  <a:pt x="33" y="296"/>
                  <a:pt x="33" y="287"/>
                </a:cubicBezTo>
                <a:lnTo>
                  <a:pt x="33" y="105"/>
                </a:lnTo>
                <a:cubicBezTo>
                  <a:pt x="33" y="103"/>
                  <a:pt x="34" y="101"/>
                  <a:pt x="35" y="99"/>
                </a:cubicBezTo>
                <a:lnTo>
                  <a:pt x="88" y="48"/>
                </a:lnTo>
                <a:cubicBezTo>
                  <a:pt x="94" y="42"/>
                  <a:pt x="105" y="42"/>
                  <a:pt x="111" y="48"/>
                </a:cubicBezTo>
                <a:lnTo>
                  <a:pt x="164" y="99"/>
                </a:lnTo>
                <a:cubicBezTo>
                  <a:pt x="165" y="101"/>
                  <a:pt x="166" y="103"/>
                  <a:pt x="166" y="105"/>
                </a:cubicBezTo>
                <a:lnTo>
                  <a:pt x="166" y="287"/>
                </a:lnTo>
                <a:cubicBezTo>
                  <a:pt x="166" y="296"/>
                  <a:pt x="159" y="303"/>
                  <a:pt x="149" y="303"/>
                </a:cubicBezTo>
                <a:close/>
                <a:moveTo>
                  <a:pt x="76" y="13"/>
                </a:moveTo>
                <a:lnTo>
                  <a:pt x="5" y="83"/>
                </a:lnTo>
                <a:cubicBezTo>
                  <a:pt x="1" y="86"/>
                  <a:pt x="0" y="90"/>
                  <a:pt x="0" y="95"/>
                </a:cubicBezTo>
                <a:lnTo>
                  <a:pt x="0" y="303"/>
                </a:lnTo>
                <a:cubicBezTo>
                  <a:pt x="0" y="322"/>
                  <a:pt x="14" y="337"/>
                  <a:pt x="33" y="337"/>
                </a:cubicBezTo>
                <a:lnTo>
                  <a:pt x="166" y="337"/>
                </a:lnTo>
                <a:cubicBezTo>
                  <a:pt x="185" y="337"/>
                  <a:pt x="200" y="322"/>
                  <a:pt x="200" y="303"/>
                </a:cubicBezTo>
                <a:lnTo>
                  <a:pt x="200" y="95"/>
                </a:lnTo>
                <a:cubicBezTo>
                  <a:pt x="200" y="90"/>
                  <a:pt x="198" y="86"/>
                  <a:pt x="194" y="83"/>
                </a:cubicBezTo>
                <a:lnTo>
                  <a:pt x="123" y="13"/>
                </a:lnTo>
                <a:cubicBezTo>
                  <a:pt x="110" y="0"/>
                  <a:pt x="89" y="0"/>
                  <a:pt x="76"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CB65E2F7-71B3-4E2D-9564-2DD627BCF854}"/>
              </a:ext>
            </a:extLst>
          </p:cNvPr>
          <p:cNvSpPr>
            <a:spLocks noChangeAspect="1" noEditPoints="1"/>
          </p:cNvSpPr>
          <p:nvPr/>
        </p:nvSpPr>
        <p:spPr bwMode="auto">
          <a:xfrm>
            <a:off x="9763126" y="2586038"/>
            <a:ext cx="150813" cy="254000"/>
          </a:xfrm>
          <a:custGeom>
            <a:avLst/>
            <a:gdLst>
              <a:gd name="T0" fmla="*/ 83 w 200"/>
              <a:gd name="T1" fmla="*/ 184 h 334"/>
              <a:gd name="T2" fmla="*/ 83 w 200"/>
              <a:gd name="T3" fmla="*/ 217 h 334"/>
              <a:gd name="T4" fmla="*/ 50 w 200"/>
              <a:gd name="T5" fmla="*/ 217 h 334"/>
              <a:gd name="T6" fmla="*/ 50 w 200"/>
              <a:gd name="T7" fmla="*/ 250 h 334"/>
              <a:gd name="T8" fmla="*/ 83 w 200"/>
              <a:gd name="T9" fmla="*/ 250 h 334"/>
              <a:gd name="T10" fmla="*/ 83 w 200"/>
              <a:gd name="T11" fmla="*/ 284 h 334"/>
              <a:gd name="T12" fmla="*/ 117 w 200"/>
              <a:gd name="T13" fmla="*/ 284 h 334"/>
              <a:gd name="T14" fmla="*/ 117 w 200"/>
              <a:gd name="T15" fmla="*/ 250 h 334"/>
              <a:gd name="T16" fmla="*/ 150 w 200"/>
              <a:gd name="T17" fmla="*/ 250 h 334"/>
              <a:gd name="T18" fmla="*/ 150 w 200"/>
              <a:gd name="T19" fmla="*/ 217 h 334"/>
              <a:gd name="T20" fmla="*/ 117 w 200"/>
              <a:gd name="T21" fmla="*/ 217 h 334"/>
              <a:gd name="T22" fmla="*/ 117 w 200"/>
              <a:gd name="T23" fmla="*/ 184 h 334"/>
              <a:gd name="T24" fmla="*/ 83 w 200"/>
              <a:gd name="T25" fmla="*/ 184 h 334"/>
              <a:gd name="T26" fmla="*/ 167 w 200"/>
              <a:gd name="T27" fmla="*/ 300 h 334"/>
              <a:gd name="T28" fmla="*/ 33 w 200"/>
              <a:gd name="T29" fmla="*/ 300 h 334"/>
              <a:gd name="T30" fmla="*/ 33 w 200"/>
              <a:gd name="T31" fmla="*/ 112 h 334"/>
              <a:gd name="T32" fmla="*/ 100 w 200"/>
              <a:gd name="T33" fmla="*/ 47 h 334"/>
              <a:gd name="T34" fmla="*/ 167 w 200"/>
              <a:gd name="T35" fmla="*/ 112 h 334"/>
              <a:gd name="T36" fmla="*/ 167 w 200"/>
              <a:gd name="T37" fmla="*/ 300 h 334"/>
              <a:gd name="T38" fmla="*/ 100 w 200"/>
              <a:gd name="T39" fmla="*/ 0 h 334"/>
              <a:gd name="T40" fmla="*/ 0 w 200"/>
              <a:gd name="T41" fmla="*/ 98 h 334"/>
              <a:gd name="T42" fmla="*/ 0 w 200"/>
              <a:gd name="T43" fmla="*/ 334 h 334"/>
              <a:gd name="T44" fmla="*/ 200 w 200"/>
              <a:gd name="T45" fmla="*/ 334 h 334"/>
              <a:gd name="T46" fmla="*/ 200 w 200"/>
              <a:gd name="T47" fmla="*/ 98 h 334"/>
              <a:gd name="T48" fmla="*/ 100 w 200"/>
              <a:gd name="T4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0" h="334">
                <a:moveTo>
                  <a:pt x="83" y="184"/>
                </a:moveTo>
                <a:lnTo>
                  <a:pt x="83" y="217"/>
                </a:lnTo>
                <a:lnTo>
                  <a:pt x="50" y="217"/>
                </a:lnTo>
                <a:lnTo>
                  <a:pt x="50" y="250"/>
                </a:lnTo>
                <a:lnTo>
                  <a:pt x="83" y="250"/>
                </a:lnTo>
                <a:lnTo>
                  <a:pt x="83" y="284"/>
                </a:lnTo>
                <a:lnTo>
                  <a:pt x="117" y="284"/>
                </a:lnTo>
                <a:lnTo>
                  <a:pt x="117" y="250"/>
                </a:lnTo>
                <a:lnTo>
                  <a:pt x="150" y="250"/>
                </a:lnTo>
                <a:lnTo>
                  <a:pt x="150" y="217"/>
                </a:lnTo>
                <a:lnTo>
                  <a:pt x="117" y="217"/>
                </a:lnTo>
                <a:lnTo>
                  <a:pt x="117" y="184"/>
                </a:lnTo>
                <a:lnTo>
                  <a:pt x="83" y="184"/>
                </a:lnTo>
                <a:close/>
                <a:moveTo>
                  <a:pt x="167" y="300"/>
                </a:moveTo>
                <a:lnTo>
                  <a:pt x="33" y="300"/>
                </a:lnTo>
                <a:lnTo>
                  <a:pt x="33" y="112"/>
                </a:lnTo>
                <a:lnTo>
                  <a:pt x="100" y="47"/>
                </a:lnTo>
                <a:lnTo>
                  <a:pt x="167" y="112"/>
                </a:lnTo>
                <a:lnTo>
                  <a:pt x="167" y="300"/>
                </a:lnTo>
                <a:close/>
                <a:moveTo>
                  <a:pt x="100" y="0"/>
                </a:moveTo>
                <a:lnTo>
                  <a:pt x="0" y="98"/>
                </a:lnTo>
                <a:lnTo>
                  <a:pt x="0" y="334"/>
                </a:lnTo>
                <a:lnTo>
                  <a:pt x="200" y="334"/>
                </a:lnTo>
                <a:lnTo>
                  <a:pt x="200" y="98"/>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49C02288-7D05-44D8-99D7-EAC11E012C82}"/>
              </a:ext>
            </a:extLst>
          </p:cNvPr>
          <p:cNvSpPr>
            <a:spLocks noChangeAspect="1" noEditPoints="1"/>
          </p:cNvSpPr>
          <p:nvPr/>
        </p:nvSpPr>
        <p:spPr bwMode="auto">
          <a:xfrm>
            <a:off x="9259888" y="2586038"/>
            <a:ext cx="150813" cy="254000"/>
          </a:xfrm>
          <a:custGeom>
            <a:avLst/>
            <a:gdLst>
              <a:gd name="T0" fmla="*/ 77 w 200"/>
              <a:gd name="T1" fmla="*/ 187 h 334"/>
              <a:gd name="T2" fmla="*/ 53 w 200"/>
              <a:gd name="T3" fmla="*/ 210 h 334"/>
              <a:gd name="T4" fmla="*/ 77 w 200"/>
              <a:gd name="T5" fmla="*/ 234 h 334"/>
              <a:gd name="T6" fmla="*/ 53 w 200"/>
              <a:gd name="T7" fmla="*/ 257 h 334"/>
              <a:gd name="T8" fmla="*/ 77 w 200"/>
              <a:gd name="T9" fmla="*/ 281 h 334"/>
              <a:gd name="T10" fmla="*/ 100 w 200"/>
              <a:gd name="T11" fmla="*/ 257 h 334"/>
              <a:gd name="T12" fmla="*/ 124 w 200"/>
              <a:gd name="T13" fmla="*/ 281 h 334"/>
              <a:gd name="T14" fmla="*/ 147 w 200"/>
              <a:gd name="T15" fmla="*/ 257 h 334"/>
              <a:gd name="T16" fmla="*/ 124 w 200"/>
              <a:gd name="T17" fmla="*/ 234 h 334"/>
              <a:gd name="T18" fmla="*/ 147 w 200"/>
              <a:gd name="T19" fmla="*/ 210 h 334"/>
              <a:gd name="T20" fmla="*/ 124 w 200"/>
              <a:gd name="T21" fmla="*/ 187 h 334"/>
              <a:gd name="T22" fmla="*/ 100 w 200"/>
              <a:gd name="T23" fmla="*/ 210 h 334"/>
              <a:gd name="T24" fmla="*/ 77 w 200"/>
              <a:gd name="T25" fmla="*/ 187 h 334"/>
              <a:gd name="T26" fmla="*/ 167 w 200"/>
              <a:gd name="T27" fmla="*/ 300 h 334"/>
              <a:gd name="T28" fmla="*/ 34 w 200"/>
              <a:gd name="T29" fmla="*/ 300 h 334"/>
              <a:gd name="T30" fmla="*/ 34 w 200"/>
              <a:gd name="T31" fmla="*/ 112 h 334"/>
              <a:gd name="T32" fmla="*/ 100 w 200"/>
              <a:gd name="T33" fmla="*/ 47 h 334"/>
              <a:gd name="T34" fmla="*/ 167 w 200"/>
              <a:gd name="T35" fmla="*/ 112 h 334"/>
              <a:gd name="T36" fmla="*/ 167 w 200"/>
              <a:gd name="T37" fmla="*/ 300 h 334"/>
              <a:gd name="T38" fmla="*/ 100 w 200"/>
              <a:gd name="T39" fmla="*/ 0 h 334"/>
              <a:gd name="T40" fmla="*/ 0 w 200"/>
              <a:gd name="T41" fmla="*/ 98 h 334"/>
              <a:gd name="T42" fmla="*/ 0 w 200"/>
              <a:gd name="T43" fmla="*/ 334 h 334"/>
              <a:gd name="T44" fmla="*/ 200 w 200"/>
              <a:gd name="T45" fmla="*/ 334 h 334"/>
              <a:gd name="T46" fmla="*/ 200 w 200"/>
              <a:gd name="T47" fmla="*/ 98 h 334"/>
              <a:gd name="T48" fmla="*/ 100 w 200"/>
              <a:gd name="T4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0" h="334">
                <a:moveTo>
                  <a:pt x="77" y="187"/>
                </a:moveTo>
                <a:lnTo>
                  <a:pt x="53" y="210"/>
                </a:lnTo>
                <a:lnTo>
                  <a:pt x="77" y="234"/>
                </a:lnTo>
                <a:lnTo>
                  <a:pt x="53" y="257"/>
                </a:lnTo>
                <a:lnTo>
                  <a:pt x="77" y="281"/>
                </a:lnTo>
                <a:lnTo>
                  <a:pt x="100" y="257"/>
                </a:lnTo>
                <a:lnTo>
                  <a:pt x="124" y="281"/>
                </a:lnTo>
                <a:lnTo>
                  <a:pt x="147" y="257"/>
                </a:lnTo>
                <a:lnTo>
                  <a:pt x="124" y="234"/>
                </a:lnTo>
                <a:lnTo>
                  <a:pt x="147" y="210"/>
                </a:lnTo>
                <a:lnTo>
                  <a:pt x="124" y="187"/>
                </a:lnTo>
                <a:lnTo>
                  <a:pt x="100" y="210"/>
                </a:lnTo>
                <a:lnTo>
                  <a:pt x="77" y="187"/>
                </a:lnTo>
                <a:close/>
                <a:moveTo>
                  <a:pt x="167" y="300"/>
                </a:moveTo>
                <a:lnTo>
                  <a:pt x="34" y="300"/>
                </a:lnTo>
                <a:lnTo>
                  <a:pt x="34" y="112"/>
                </a:lnTo>
                <a:lnTo>
                  <a:pt x="100" y="47"/>
                </a:lnTo>
                <a:lnTo>
                  <a:pt x="167" y="112"/>
                </a:lnTo>
                <a:lnTo>
                  <a:pt x="167" y="300"/>
                </a:lnTo>
                <a:close/>
                <a:moveTo>
                  <a:pt x="100" y="0"/>
                </a:moveTo>
                <a:lnTo>
                  <a:pt x="0" y="98"/>
                </a:lnTo>
                <a:lnTo>
                  <a:pt x="0" y="334"/>
                </a:lnTo>
                <a:lnTo>
                  <a:pt x="200" y="334"/>
                </a:lnTo>
                <a:lnTo>
                  <a:pt x="200" y="98"/>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1B050EFB-9736-411B-AE35-EFC1B9BEDD13}"/>
              </a:ext>
            </a:extLst>
          </p:cNvPr>
          <p:cNvSpPr>
            <a:spLocks noChangeAspect="1" noEditPoints="1"/>
          </p:cNvSpPr>
          <p:nvPr/>
        </p:nvSpPr>
        <p:spPr bwMode="auto">
          <a:xfrm>
            <a:off x="8756651" y="2582863"/>
            <a:ext cx="150813" cy="257175"/>
          </a:xfrm>
          <a:custGeom>
            <a:avLst/>
            <a:gdLst>
              <a:gd name="T0" fmla="*/ 98 w 200"/>
              <a:gd name="T1" fmla="*/ 187 h 337"/>
              <a:gd name="T2" fmla="*/ 99 w 200"/>
              <a:gd name="T3" fmla="*/ 187 h 337"/>
              <a:gd name="T4" fmla="*/ 83 w 200"/>
              <a:gd name="T5" fmla="*/ 203 h 337"/>
              <a:gd name="T6" fmla="*/ 83 w 200"/>
              <a:gd name="T7" fmla="*/ 220 h 337"/>
              <a:gd name="T8" fmla="*/ 63 w 200"/>
              <a:gd name="T9" fmla="*/ 220 h 337"/>
              <a:gd name="T10" fmla="*/ 50 w 200"/>
              <a:gd name="T11" fmla="*/ 235 h 337"/>
              <a:gd name="T12" fmla="*/ 50 w 200"/>
              <a:gd name="T13" fmla="*/ 234 h 337"/>
              <a:gd name="T14" fmla="*/ 63 w 200"/>
              <a:gd name="T15" fmla="*/ 253 h 337"/>
              <a:gd name="T16" fmla="*/ 83 w 200"/>
              <a:gd name="T17" fmla="*/ 253 h 337"/>
              <a:gd name="T18" fmla="*/ 83 w 200"/>
              <a:gd name="T19" fmla="*/ 270 h 337"/>
              <a:gd name="T20" fmla="*/ 98 w 200"/>
              <a:gd name="T21" fmla="*/ 287 h 337"/>
              <a:gd name="T22" fmla="*/ 99 w 200"/>
              <a:gd name="T23" fmla="*/ 287 h 337"/>
              <a:gd name="T24" fmla="*/ 116 w 200"/>
              <a:gd name="T25" fmla="*/ 270 h 337"/>
              <a:gd name="T26" fmla="*/ 116 w 200"/>
              <a:gd name="T27" fmla="*/ 253 h 337"/>
              <a:gd name="T28" fmla="*/ 130 w 200"/>
              <a:gd name="T29" fmla="*/ 253 h 337"/>
              <a:gd name="T30" fmla="*/ 150 w 200"/>
              <a:gd name="T31" fmla="*/ 235 h 337"/>
              <a:gd name="T32" fmla="*/ 150 w 200"/>
              <a:gd name="T33" fmla="*/ 234 h 337"/>
              <a:gd name="T34" fmla="*/ 130 w 200"/>
              <a:gd name="T35" fmla="*/ 220 h 337"/>
              <a:gd name="T36" fmla="*/ 116 w 200"/>
              <a:gd name="T37" fmla="*/ 220 h 337"/>
              <a:gd name="T38" fmla="*/ 116 w 200"/>
              <a:gd name="T39" fmla="*/ 203 h 337"/>
              <a:gd name="T40" fmla="*/ 98 w 200"/>
              <a:gd name="T41" fmla="*/ 187 h 337"/>
              <a:gd name="T42" fmla="*/ 166 w 200"/>
              <a:gd name="T43" fmla="*/ 287 h 337"/>
              <a:gd name="T44" fmla="*/ 146 w 200"/>
              <a:gd name="T45" fmla="*/ 303 h 337"/>
              <a:gd name="T46" fmla="*/ 46 w 200"/>
              <a:gd name="T47" fmla="*/ 303 h 337"/>
              <a:gd name="T48" fmla="*/ 33 w 200"/>
              <a:gd name="T49" fmla="*/ 287 h 337"/>
              <a:gd name="T50" fmla="*/ 33 w 200"/>
              <a:gd name="T51" fmla="*/ 105 h 337"/>
              <a:gd name="T52" fmla="*/ 34 w 200"/>
              <a:gd name="T53" fmla="*/ 99 h 337"/>
              <a:gd name="T54" fmla="*/ 86 w 200"/>
              <a:gd name="T55" fmla="*/ 48 h 337"/>
              <a:gd name="T56" fmla="*/ 108 w 200"/>
              <a:gd name="T57" fmla="*/ 48 h 337"/>
              <a:gd name="T58" fmla="*/ 162 w 200"/>
              <a:gd name="T59" fmla="*/ 99 h 337"/>
              <a:gd name="T60" fmla="*/ 166 w 200"/>
              <a:gd name="T61" fmla="*/ 105 h 337"/>
              <a:gd name="T62" fmla="*/ 166 w 200"/>
              <a:gd name="T63" fmla="*/ 287 h 337"/>
              <a:gd name="T64" fmla="*/ 193 w 200"/>
              <a:gd name="T65" fmla="*/ 83 h 337"/>
              <a:gd name="T66" fmla="*/ 121 w 200"/>
              <a:gd name="T67" fmla="*/ 13 h 337"/>
              <a:gd name="T68" fmla="*/ 74 w 200"/>
              <a:gd name="T69" fmla="*/ 13 h 337"/>
              <a:gd name="T70" fmla="*/ 3 w 200"/>
              <a:gd name="T71" fmla="*/ 83 h 337"/>
              <a:gd name="T72" fmla="*/ 0 w 200"/>
              <a:gd name="T73" fmla="*/ 95 h 337"/>
              <a:gd name="T74" fmla="*/ 0 w 200"/>
              <a:gd name="T75" fmla="*/ 303 h 337"/>
              <a:gd name="T76" fmla="*/ 30 w 200"/>
              <a:gd name="T77" fmla="*/ 337 h 337"/>
              <a:gd name="T78" fmla="*/ 163 w 200"/>
              <a:gd name="T79" fmla="*/ 337 h 337"/>
              <a:gd name="T80" fmla="*/ 200 w 200"/>
              <a:gd name="T81" fmla="*/ 303 h 337"/>
              <a:gd name="T82" fmla="*/ 200 w 200"/>
              <a:gd name="T83" fmla="*/ 95 h 337"/>
              <a:gd name="T84" fmla="*/ 193 w 200"/>
              <a:gd name="T85" fmla="*/ 8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 h="337">
                <a:moveTo>
                  <a:pt x="98" y="187"/>
                </a:moveTo>
                <a:lnTo>
                  <a:pt x="99" y="187"/>
                </a:lnTo>
                <a:cubicBezTo>
                  <a:pt x="90" y="187"/>
                  <a:pt x="83" y="194"/>
                  <a:pt x="83" y="203"/>
                </a:cubicBezTo>
                <a:lnTo>
                  <a:pt x="83" y="220"/>
                </a:lnTo>
                <a:lnTo>
                  <a:pt x="63" y="220"/>
                </a:lnTo>
                <a:cubicBezTo>
                  <a:pt x="54" y="220"/>
                  <a:pt x="50" y="226"/>
                  <a:pt x="50" y="235"/>
                </a:cubicBezTo>
                <a:lnTo>
                  <a:pt x="50" y="234"/>
                </a:lnTo>
                <a:cubicBezTo>
                  <a:pt x="50" y="243"/>
                  <a:pt x="54" y="253"/>
                  <a:pt x="63" y="253"/>
                </a:cubicBezTo>
                <a:lnTo>
                  <a:pt x="83" y="253"/>
                </a:lnTo>
                <a:lnTo>
                  <a:pt x="83" y="270"/>
                </a:lnTo>
                <a:cubicBezTo>
                  <a:pt x="83" y="279"/>
                  <a:pt x="89" y="287"/>
                  <a:pt x="98" y="287"/>
                </a:cubicBezTo>
                <a:lnTo>
                  <a:pt x="99" y="287"/>
                </a:lnTo>
                <a:cubicBezTo>
                  <a:pt x="108" y="287"/>
                  <a:pt x="116" y="279"/>
                  <a:pt x="116" y="270"/>
                </a:cubicBezTo>
                <a:lnTo>
                  <a:pt x="116" y="253"/>
                </a:lnTo>
                <a:lnTo>
                  <a:pt x="130" y="253"/>
                </a:lnTo>
                <a:cubicBezTo>
                  <a:pt x="139" y="253"/>
                  <a:pt x="150" y="244"/>
                  <a:pt x="150" y="235"/>
                </a:cubicBezTo>
                <a:lnTo>
                  <a:pt x="150" y="234"/>
                </a:lnTo>
                <a:cubicBezTo>
                  <a:pt x="150" y="225"/>
                  <a:pt x="139" y="220"/>
                  <a:pt x="130" y="220"/>
                </a:cubicBezTo>
                <a:lnTo>
                  <a:pt x="116" y="220"/>
                </a:lnTo>
                <a:lnTo>
                  <a:pt x="116" y="203"/>
                </a:lnTo>
                <a:cubicBezTo>
                  <a:pt x="116" y="194"/>
                  <a:pt x="107" y="187"/>
                  <a:pt x="98" y="187"/>
                </a:cubicBezTo>
                <a:close/>
                <a:moveTo>
                  <a:pt x="166" y="287"/>
                </a:moveTo>
                <a:cubicBezTo>
                  <a:pt x="166" y="296"/>
                  <a:pt x="156" y="303"/>
                  <a:pt x="146" y="303"/>
                </a:cubicBezTo>
                <a:lnTo>
                  <a:pt x="46" y="303"/>
                </a:lnTo>
                <a:cubicBezTo>
                  <a:pt x="37" y="303"/>
                  <a:pt x="33" y="296"/>
                  <a:pt x="33" y="287"/>
                </a:cubicBezTo>
                <a:lnTo>
                  <a:pt x="33" y="105"/>
                </a:lnTo>
                <a:cubicBezTo>
                  <a:pt x="33" y="103"/>
                  <a:pt x="32" y="101"/>
                  <a:pt x="34" y="99"/>
                </a:cubicBezTo>
                <a:lnTo>
                  <a:pt x="86" y="48"/>
                </a:lnTo>
                <a:cubicBezTo>
                  <a:pt x="92" y="42"/>
                  <a:pt x="102" y="42"/>
                  <a:pt x="108" y="48"/>
                </a:cubicBezTo>
                <a:lnTo>
                  <a:pt x="162" y="99"/>
                </a:lnTo>
                <a:cubicBezTo>
                  <a:pt x="164" y="101"/>
                  <a:pt x="166" y="103"/>
                  <a:pt x="166" y="105"/>
                </a:cubicBezTo>
                <a:lnTo>
                  <a:pt x="166" y="287"/>
                </a:lnTo>
                <a:close/>
                <a:moveTo>
                  <a:pt x="193" y="83"/>
                </a:moveTo>
                <a:lnTo>
                  <a:pt x="121" y="13"/>
                </a:lnTo>
                <a:cubicBezTo>
                  <a:pt x="108" y="0"/>
                  <a:pt x="87" y="0"/>
                  <a:pt x="74" y="13"/>
                </a:cubicBezTo>
                <a:lnTo>
                  <a:pt x="3" y="83"/>
                </a:lnTo>
                <a:cubicBezTo>
                  <a:pt x="0" y="86"/>
                  <a:pt x="0" y="90"/>
                  <a:pt x="0" y="95"/>
                </a:cubicBezTo>
                <a:lnTo>
                  <a:pt x="0" y="303"/>
                </a:lnTo>
                <a:cubicBezTo>
                  <a:pt x="0" y="322"/>
                  <a:pt x="11" y="337"/>
                  <a:pt x="30" y="337"/>
                </a:cubicBezTo>
                <a:lnTo>
                  <a:pt x="163" y="337"/>
                </a:lnTo>
                <a:cubicBezTo>
                  <a:pt x="182" y="337"/>
                  <a:pt x="200" y="322"/>
                  <a:pt x="200" y="303"/>
                </a:cubicBezTo>
                <a:lnTo>
                  <a:pt x="200" y="95"/>
                </a:lnTo>
                <a:cubicBezTo>
                  <a:pt x="200" y="90"/>
                  <a:pt x="196" y="86"/>
                  <a:pt x="193"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04F07A3E-EE22-486D-8E27-7AF339C3FD82}"/>
              </a:ext>
            </a:extLst>
          </p:cNvPr>
          <p:cNvSpPr>
            <a:spLocks noChangeAspect="1" noEditPoints="1"/>
          </p:cNvSpPr>
          <p:nvPr/>
        </p:nvSpPr>
        <p:spPr bwMode="auto">
          <a:xfrm>
            <a:off x="8253413" y="2582863"/>
            <a:ext cx="152400" cy="257175"/>
          </a:xfrm>
          <a:custGeom>
            <a:avLst/>
            <a:gdLst>
              <a:gd name="T0" fmla="*/ 135 w 200"/>
              <a:gd name="T1" fmla="*/ 201 h 337"/>
              <a:gd name="T2" fmla="*/ 112 w 200"/>
              <a:gd name="T3" fmla="*/ 201 h 337"/>
              <a:gd name="T4" fmla="*/ 100 w 200"/>
              <a:gd name="T5" fmla="*/ 213 h 337"/>
              <a:gd name="T6" fmla="*/ 88 w 200"/>
              <a:gd name="T7" fmla="*/ 201 h 337"/>
              <a:gd name="T8" fmla="*/ 65 w 200"/>
              <a:gd name="T9" fmla="*/ 201 h 337"/>
              <a:gd name="T10" fmla="*/ 65 w 200"/>
              <a:gd name="T11" fmla="*/ 225 h 337"/>
              <a:gd name="T12" fmla="*/ 76 w 200"/>
              <a:gd name="T13" fmla="*/ 237 h 337"/>
              <a:gd name="T14" fmla="*/ 65 w 200"/>
              <a:gd name="T15" fmla="*/ 248 h 337"/>
              <a:gd name="T16" fmla="*/ 65 w 200"/>
              <a:gd name="T17" fmla="*/ 272 h 337"/>
              <a:gd name="T18" fmla="*/ 88 w 200"/>
              <a:gd name="T19" fmla="*/ 272 h 337"/>
              <a:gd name="T20" fmla="*/ 100 w 200"/>
              <a:gd name="T21" fmla="*/ 260 h 337"/>
              <a:gd name="T22" fmla="*/ 112 w 200"/>
              <a:gd name="T23" fmla="*/ 272 h 337"/>
              <a:gd name="T24" fmla="*/ 135 w 200"/>
              <a:gd name="T25" fmla="*/ 272 h 337"/>
              <a:gd name="T26" fmla="*/ 135 w 200"/>
              <a:gd name="T27" fmla="*/ 248 h 337"/>
              <a:gd name="T28" fmla="*/ 123 w 200"/>
              <a:gd name="T29" fmla="*/ 237 h 337"/>
              <a:gd name="T30" fmla="*/ 135 w 200"/>
              <a:gd name="T31" fmla="*/ 225 h 337"/>
              <a:gd name="T32" fmla="*/ 135 w 200"/>
              <a:gd name="T33" fmla="*/ 201 h 337"/>
              <a:gd name="T34" fmla="*/ 167 w 200"/>
              <a:gd name="T35" fmla="*/ 287 h 337"/>
              <a:gd name="T36" fmla="*/ 150 w 200"/>
              <a:gd name="T37" fmla="*/ 303 h 337"/>
              <a:gd name="T38" fmla="*/ 50 w 200"/>
              <a:gd name="T39" fmla="*/ 303 h 337"/>
              <a:gd name="T40" fmla="*/ 33 w 200"/>
              <a:gd name="T41" fmla="*/ 287 h 337"/>
              <a:gd name="T42" fmla="*/ 33 w 200"/>
              <a:gd name="T43" fmla="*/ 105 h 337"/>
              <a:gd name="T44" fmla="*/ 36 w 200"/>
              <a:gd name="T45" fmla="*/ 99 h 337"/>
              <a:gd name="T46" fmla="*/ 88 w 200"/>
              <a:gd name="T47" fmla="*/ 48 h 337"/>
              <a:gd name="T48" fmla="*/ 112 w 200"/>
              <a:gd name="T49" fmla="*/ 48 h 337"/>
              <a:gd name="T50" fmla="*/ 164 w 200"/>
              <a:gd name="T51" fmla="*/ 99 h 337"/>
              <a:gd name="T52" fmla="*/ 167 w 200"/>
              <a:gd name="T53" fmla="*/ 105 h 337"/>
              <a:gd name="T54" fmla="*/ 167 w 200"/>
              <a:gd name="T55" fmla="*/ 287 h 337"/>
              <a:gd name="T56" fmla="*/ 195 w 200"/>
              <a:gd name="T57" fmla="*/ 83 h 337"/>
              <a:gd name="T58" fmla="*/ 123 w 200"/>
              <a:gd name="T59" fmla="*/ 13 h 337"/>
              <a:gd name="T60" fmla="*/ 77 w 200"/>
              <a:gd name="T61" fmla="*/ 13 h 337"/>
              <a:gd name="T62" fmla="*/ 5 w 200"/>
              <a:gd name="T63" fmla="*/ 83 h 337"/>
              <a:gd name="T64" fmla="*/ 0 w 200"/>
              <a:gd name="T65" fmla="*/ 95 h 337"/>
              <a:gd name="T66" fmla="*/ 0 w 200"/>
              <a:gd name="T67" fmla="*/ 303 h 337"/>
              <a:gd name="T68" fmla="*/ 33 w 200"/>
              <a:gd name="T69" fmla="*/ 337 h 337"/>
              <a:gd name="T70" fmla="*/ 167 w 200"/>
              <a:gd name="T71" fmla="*/ 337 h 337"/>
              <a:gd name="T72" fmla="*/ 200 w 200"/>
              <a:gd name="T73" fmla="*/ 303 h 337"/>
              <a:gd name="T74" fmla="*/ 200 w 200"/>
              <a:gd name="T75" fmla="*/ 95 h 337"/>
              <a:gd name="T76" fmla="*/ 195 w 200"/>
              <a:gd name="T77" fmla="*/ 8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0" h="337">
                <a:moveTo>
                  <a:pt x="135" y="201"/>
                </a:moveTo>
                <a:cubicBezTo>
                  <a:pt x="129" y="195"/>
                  <a:pt x="118" y="195"/>
                  <a:pt x="112" y="201"/>
                </a:cubicBezTo>
                <a:lnTo>
                  <a:pt x="100" y="213"/>
                </a:lnTo>
                <a:lnTo>
                  <a:pt x="88" y="201"/>
                </a:lnTo>
                <a:cubicBezTo>
                  <a:pt x="82" y="195"/>
                  <a:pt x="71" y="195"/>
                  <a:pt x="65" y="201"/>
                </a:cubicBezTo>
                <a:cubicBezTo>
                  <a:pt x="58" y="208"/>
                  <a:pt x="58" y="218"/>
                  <a:pt x="65" y="225"/>
                </a:cubicBezTo>
                <a:lnTo>
                  <a:pt x="76" y="237"/>
                </a:lnTo>
                <a:lnTo>
                  <a:pt x="65" y="248"/>
                </a:lnTo>
                <a:cubicBezTo>
                  <a:pt x="58" y="255"/>
                  <a:pt x="58" y="266"/>
                  <a:pt x="65" y="272"/>
                </a:cubicBezTo>
                <a:cubicBezTo>
                  <a:pt x="71" y="279"/>
                  <a:pt x="82" y="279"/>
                  <a:pt x="88" y="272"/>
                </a:cubicBezTo>
                <a:lnTo>
                  <a:pt x="100" y="260"/>
                </a:lnTo>
                <a:lnTo>
                  <a:pt x="112" y="272"/>
                </a:lnTo>
                <a:cubicBezTo>
                  <a:pt x="118" y="279"/>
                  <a:pt x="129" y="279"/>
                  <a:pt x="135" y="272"/>
                </a:cubicBezTo>
                <a:cubicBezTo>
                  <a:pt x="142" y="266"/>
                  <a:pt x="142" y="255"/>
                  <a:pt x="135" y="248"/>
                </a:cubicBezTo>
                <a:lnTo>
                  <a:pt x="123" y="237"/>
                </a:lnTo>
                <a:lnTo>
                  <a:pt x="135" y="225"/>
                </a:lnTo>
                <a:cubicBezTo>
                  <a:pt x="142" y="218"/>
                  <a:pt x="142" y="208"/>
                  <a:pt x="135" y="201"/>
                </a:cubicBezTo>
                <a:close/>
                <a:moveTo>
                  <a:pt x="167" y="287"/>
                </a:moveTo>
                <a:cubicBezTo>
                  <a:pt x="167" y="296"/>
                  <a:pt x="159" y="303"/>
                  <a:pt x="150" y="303"/>
                </a:cubicBezTo>
                <a:lnTo>
                  <a:pt x="50" y="303"/>
                </a:lnTo>
                <a:cubicBezTo>
                  <a:pt x="41" y="303"/>
                  <a:pt x="33" y="296"/>
                  <a:pt x="33" y="287"/>
                </a:cubicBezTo>
                <a:lnTo>
                  <a:pt x="33" y="105"/>
                </a:lnTo>
                <a:cubicBezTo>
                  <a:pt x="33" y="103"/>
                  <a:pt x="34" y="101"/>
                  <a:pt x="36" y="99"/>
                </a:cubicBezTo>
                <a:lnTo>
                  <a:pt x="88" y="48"/>
                </a:lnTo>
                <a:cubicBezTo>
                  <a:pt x="95" y="42"/>
                  <a:pt x="105" y="42"/>
                  <a:pt x="112" y="48"/>
                </a:cubicBezTo>
                <a:lnTo>
                  <a:pt x="164" y="99"/>
                </a:lnTo>
                <a:cubicBezTo>
                  <a:pt x="166" y="101"/>
                  <a:pt x="167" y="103"/>
                  <a:pt x="167" y="105"/>
                </a:cubicBezTo>
                <a:lnTo>
                  <a:pt x="167" y="287"/>
                </a:lnTo>
                <a:close/>
                <a:moveTo>
                  <a:pt x="195" y="83"/>
                </a:moveTo>
                <a:lnTo>
                  <a:pt x="123" y="13"/>
                </a:lnTo>
                <a:cubicBezTo>
                  <a:pt x="110" y="0"/>
                  <a:pt x="90" y="0"/>
                  <a:pt x="77" y="13"/>
                </a:cubicBezTo>
                <a:lnTo>
                  <a:pt x="5" y="83"/>
                </a:lnTo>
                <a:cubicBezTo>
                  <a:pt x="2" y="86"/>
                  <a:pt x="0" y="90"/>
                  <a:pt x="0" y="95"/>
                </a:cubicBezTo>
                <a:lnTo>
                  <a:pt x="0" y="303"/>
                </a:lnTo>
                <a:cubicBezTo>
                  <a:pt x="0" y="322"/>
                  <a:pt x="15" y="337"/>
                  <a:pt x="33" y="337"/>
                </a:cubicBezTo>
                <a:lnTo>
                  <a:pt x="167" y="337"/>
                </a:lnTo>
                <a:cubicBezTo>
                  <a:pt x="185" y="337"/>
                  <a:pt x="200" y="322"/>
                  <a:pt x="200" y="303"/>
                </a:cubicBezTo>
                <a:lnTo>
                  <a:pt x="200" y="95"/>
                </a:lnTo>
                <a:cubicBezTo>
                  <a:pt x="200" y="90"/>
                  <a:pt x="198" y="86"/>
                  <a:pt x="195"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503B464F-21E2-4069-B12E-F0D29E44F496}"/>
              </a:ext>
            </a:extLst>
          </p:cNvPr>
          <p:cNvSpPr>
            <a:spLocks noChangeAspect="1" noEditPoints="1"/>
          </p:cNvSpPr>
          <p:nvPr/>
        </p:nvSpPr>
        <p:spPr bwMode="auto">
          <a:xfrm>
            <a:off x="7751763" y="2586038"/>
            <a:ext cx="150813" cy="254000"/>
          </a:xfrm>
          <a:custGeom>
            <a:avLst/>
            <a:gdLst>
              <a:gd name="T0" fmla="*/ 150 w 200"/>
              <a:gd name="T1" fmla="*/ 217 h 334"/>
              <a:gd name="T2" fmla="*/ 50 w 200"/>
              <a:gd name="T3" fmla="*/ 217 h 334"/>
              <a:gd name="T4" fmla="*/ 50 w 200"/>
              <a:gd name="T5" fmla="*/ 250 h 334"/>
              <a:gd name="T6" fmla="*/ 150 w 200"/>
              <a:gd name="T7" fmla="*/ 250 h 334"/>
              <a:gd name="T8" fmla="*/ 150 w 200"/>
              <a:gd name="T9" fmla="*/ 217 h 334"/>
              <a:gd name="T10" fmla="*/ 167 w 200"/>
              <a:gd name="T11" fmla="*/ 300 h 334"/>
              <a:gd name="T12" fmla="*/ 34 w 200"/>
              <a:gd name="T13" fmla="*/ 300 h 334"/>
              <a:gd name="T14" fmla="*/ 34 w 200"/>
              <a:gd name="T15" fmla="*/ 112 h 334"/>
              <a:gd name="T16" fmla="*/ 100 w 200"/>
              <a:gd name="T17" fmla="*/ 47 h 334"/>
              <a:gd name="T18" fmla="*/ 167 w 200"/>
              <a:gd name="T19" fmla="*/ 112 h 334"/>
              <a:gd name="T20" fmla="*/ 167 w 200"/>
              <a:gd name="T21" fmla="*/ 300 h 334"/>
              <a:gd name="T22" fmla="*/ 100 w 200"/>
              <a:gd name="T23" fmla="*/ 0 h 334"/>
              <a:gd name="T24" fmla="*/ 0 w 200"/>
              <a:gd name="T25" fmla="*/ 98 h 334"/>
              <a:gd name="T26" fmla="*/ 0 w 200"/>
              <a:gd name="T27" fmla="*/ 334 h 334"/>
              <a:gd name="T28" fmla="*/ 200 w 200"/>
              <a:gd name="T29" fmla="*/ 334 h 334"/>
              <a:gd name="T30" fmla="*/ 200 w 200"/>
              <a:gd name="T31" fmla="*/ 98 h 334"/>
              <a:gd name="T32" fmla="*/ 100 w 200"/>
              <a:gd name="T3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34">
                <a:moveTo>
                  <a:pt x="150" y="217"/>
                </a:moveTo>
                <a:lnTo>
                  <a:pt x="50" y="217"/>
                </a:lnTo>
                <a:lnTo>
                  <a:pt x="50" y="250"/>
                </a:lnTo>
                <a:lnTo>
                  <a:pt x="150" y="250"/>
                </a:lnTo>
                <a:lnTo>
                  <a:pt x="150" y="217"/>
                </a:lnTo>
                <a:close/>
                <a:moveTo>
                  <a:pt x="167" y="300"/>
                </a:moveTo>
                <a:lnTo>
                  <a:pt x="34" y="300"/>
                </a:lnTo>
                <a:lnTo>
                  <a:pt x="34" y="112"/>
                </a:lnTo>
                <a:lnTo>
                  <a:pt x="100" y="47"/>
                </a:lnTo>
                <a:lnTo>
                  <a:pt x="167" y="112"/>
                </a:lnTo>
                <a:lnTo>
                  <a:pt x="167" y="300"/>
                </a:lnTo>
                <a:close/>
                <a:moveTo>
                  <a:pt x="100" y="0"/>
                </a:moveTo>
                <a:lnTo>
                  <a:pt x="0" y="98"/>
                </a:lnTo>
                <a:lnTo>
                  <a:pt x="0" y="334"/>
                </a:lnTo>
                <a:lnTo>
                  <a:pt x="200" y="334"/>
                </a:lnTo>
                <a:lnTo>
                  <a:pt x="200" y="98"/>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63117DFD-24BA-4208-9650-1001AF60437B}"/>
              </a:ext>
            </a:extLst>
          </p:cNvPr>
          <p:cNvSpPr>
            <a:spLocks noChangeAspect="1" noEditPoints="1"/>
          </p:cNvSpPr>
          <p:nvPr/>
        </p:nvSpPr>
        <p:spPr bwMode="auto">
          <a:xfrm>
            <a:off x="7248526" y="2582863"/>
            <a:ext cx="150813" cy="257175"/>
          </a:xfrm>
          <a:custGeom>
            <a:avLst/>
            <a:gdLst>
              <a:gd name="T0" fmla="*/ 133 w 200"/>
              <a:gd name="T1" fmla="*/ 253 h 337"/>
              <a:gd name="T2" fmla="*/ 150 w 200"/>
              <a:gd name="T3" fmla="*/ 237 h 337"/>
              <a:gd name="T4" fmla="*/ 133 w 200"/>
              <a:gd name="T5" fmla="*/ 220 h 337"/>
              <a:gd name="T6" fmla="*/ 66 w 200"/>
              <a:gd name="T7" fmla="*/ 220 h 337"/>
              <a:gd name="T8" fmla="*/ 50 w 200"/>
              <a:gd name="T9" fmla="*/ 237 h 337"/>
              <a:gd name="T10" fmla="*/ 66 w 200"/>
              <a:gd name="T11" fmla="*/ 253 h 337"/>
              <a:gd name="T12" fmla="*/ 133 w 200"/>
              <a:gd name="T13" fmla="*/ 253 h 337"/>
              <a:gd name="T14" fmla="*/ 166 w 200"/>
              <a:gd name="T15" fmla="*/ 287 h 337"/>
              <a:gd name="T16" fmla="*/ 150 w 200"/>
              <a:gd name="T17" fmla="*/ 303 h 337"/>
              <a:gd name="T18" fmla="*/ 50 w 200"/>
              <a:gd name="T19" fmla="*/ 303 h 337"/>
              <a:gd name="T20" fmla="*/ 33 w 200"/>
              <a:gd name="T21" fmla="*/ 287 h 337"/>
              <a:gd name="T22" fmla="*/ 33 w 200"/>
              <a:gd name="T23" fmla="*/ 105 h 337"/>
              <a:gd name="T24" fmla="*/ 35 w 200"/>
              <a:gd name="T25" fmla="*/ 99 h 337"/>
              <a:gd name="T26" fmla="*/ 88 w 200"/>
              <a:gd name="T27" fmla="*/ 48 h 337"/>
              <a:gd name="T28" fmla="*/ 111 w 200"/>
              <a:gd name="T29" fmla="*/ 48 h 337"/>
              <a:gd name="T30" fmla="*/ 164 w 200"/>
              <a:gd name="T31" fmla="*/ 99 h 337"/>
              <a:gd name="T32" fmla="*/ 166 w 200"/>
              <a:gd name="T33" fmla="*/ 105 h 337"/>
              <a:gd name="T34" fmla="*/ 166 w 200"/>
              <a:gd name="T35" fmla="*/ 287 h 337"/>
              <a:gd name="T36" fmla="*/ 195 w 200"/>
              <a:gd name="T37" fmla="*/ 83 h 337"/>
              <a:gd name="T38" fmla="*/ 123 w 200"/>
              <a:gd name="T39" fmla="*/ 13 h 337"/>
              <a:gd name="T40" fmla="*/ 76 w 200"/>
              <a:gd name="T41" fmla="*/ 13 h 337"/>
              <a:gd name="T42" fmla="*/ 5 w 200"/>
              <a:gd name="T43" fmla="*/ 83 h 337"/>
              <a:gd name="T44" fmla="*/ 0 w 200"/>
              <a:gd name="T45" fmla="*/ 95 h 337"/>
              <a:gd name="T46" fmla="*/ 0 w 200"/>
              <a:gd name="T47" fmla="*/ 303 h 337"/>
              <a:gd name="T48" fmla="*/ 33 w 200"/>
              <a:gd name="T49" fmla="*/ 337 h 337"/>
              <a:gd name="T50" fmla="*/ 166 w 200"/>
              <a:gd name="T51" fmla="*/ 337 h 337"/>
              <a:gd name="T52" fmla="*/ 200 w 200"/>
              <a:gd name="T53" fmla="*/ 303 h 337"/>
              <a:gd name="T54" fmla="*/ 200 w 200"/>
              <a:gd name="T55" fmla="*/ 95 h 337"/>
              <a:gd name="T56" fmla="*/ 195 w 200"/>
              <a:gd name="T57" fmla="*/ 8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37">
                <a:moveTo>
                  <a:pt x="133" y="253"/>
                </a:moveTo>
                <a:cubicBezTo>
                  <a:pt x="142" y="253"/>
                  <a:pt x="150" y="246"/>
                  <a:pt x="150" y="237"/>
                </a:cubicBezTo>
                <a:cubicBezTo>
                  <a:pt x="150" y="227"/>
                  <a:pt x="142" y="220"/>
                  <a:pt x="133" y="220"/>
                </a:cubicBezTo>
                <a:lnTo>
                  <a:pt x="66" y="220"/>
                </a:lnTo>
                <a:cubicBezTo>
                  <a:pt x="57" y="220"/>
                  <a:pt x="50" y="227"/>
                  <a:pt x="50" y="237"/>
                </a:cubicBezTo>
                <a:cubicBezTo>
                  <a:pt x="50" y="246"/>
                  <a:pt x="57" y="253"/>
                  <a:pt x="66" y="253"/>
                </a:cubicBezTo>
                <a:lnTo>
                  <a:pt x="133" y="253"/>
                </a:lnTo>
                <a:close/>
                <a:moveTo>
                  <a:pt x="166" y="287"/>
                </a:moveTo>
                <a:cubicBezTo>
                  <a:pt x="166" y="296"/>
                  <a:pt x="159" y="303"/>
                  <a:pt x="150" y="303"/>
                </a:cubicBezTo>
                <a:lnTo>
                  <a:pt x="50" y="303"/>
                </a:lnTo>
                <a:cubicBezTo>
                  <a:pt x="40" y="303"/>
                  <a:pt x="33" y="296"/>
                  <a:pt x="33" y="287"/>
                </a:cubicBezTo>
                <a:lnTo>
                  <a:pt x="33" y="105"/>
                </a:lnTo>
                <a:cubicBezTo>
                  <a:pt x="33" y="103"/>
                  <a:pt x="34" y="101"/>
                  <a:pt x="35" y="99"/>
                </a:cubicBezTo>
                <a:lnTo>
                  <a:pt x="88" y="48"/>
                </a:lnTo>
                <a:cubicBezTo>
                  <a:pt x="94" y="42"/>
                  <a:pt x="105" y="42"/>
                  <a:pt x="111" y="48"/>
                </a:cubicBezTo>
                <a:lnTo>
                  <a:pt x="164" y="99"/>
                </a:lnTo>
                <a:cubicBezTo>
                  <a:pt x="165" y="101"/>
                  <a:pt x="166" y="103"/>
                  <a:pt x="166" y="105"/>
                </a:cubicBezTo>
                <a:lnTo>
                  <a:pt x="166" y="287"/>
                </a:lnTo>
                <a:close/>
                <a:moveTo>
                  <a:pt x="195" y="83"/>
                </a:moveTo>
                <a:lnTo>
                  <a:pt x="123" y="13"/>
                </a:lnTo>
                <a:cubicBezTo>
                  <a:pt x="110" y="0"/>
                  <a:pt x="89" y="0"/>
                  <a:pt x="76" y="13"/>
                </a:cubicBezTo>
                <a:lnTo>
                  <a:pt x="5" y="83"/>
                </a:lnTo>
                <a:cubicBezTo>
                  <a:pt x="1" y="86"/>
                  <a:pt x="0" y="90"/>
                  <a:pt x="0" y="95"/>
                </a:cubicBezTo>
                <a:lnTo>
                  <a:pt x="0" y="303"/>
                </a:lnTo>
                <a:cubicBezTo>
                  <a:pt x="0" y="322"/>
                  <a:pt x="14" y="337"/>
                  <a:pt x="33" y="337"/>
                </a:cubicBezTo>
                <a:lnTo>
                  <a:pt x="166" y="337"/>
                </a:lnTo>
                <a:cubicBezTo>
                  <a:pt x="185" y="337"/>
                  <a:pt x="200" y="322"/>
                  <a:pt x="200" y="303"/>
                </a:cubicBezTo>
                <a:lnTo>
                  <a:pt x="200" y="95"/>
                </a:lnTo>
                <a:cubicBezTo>
                  <a:pt x="200" y="90"/>
                  <a:pt x="198" y="86"/>
                  <a:pt x="195"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2663FFED-F27A-42A8-9820-2B7163A354D3}"/>
              </a:ext>
            </a:extLst>
          </p:cNvPr>
          <p:cNvSpPr>
            <a:spLocks noChangeAspect="1"/>
          </p:cNvSpPr>
          <p:nvPr/>
        </p:nvSpPr>
        <p:spPr bwMode="auto">
          <a:xfrm>
            <a:off x="6745288" y="2586038"/>
            <a:ext cx="250825" cy="188913"/>
          </a:xfrm>
          <a:custGeom>
            <a:avLst/>
            <a:gdLst>
              <a:gd name="T0" fmla="*/ 200 w 333"/>
              <a:gd name="T1" fmla="*/ 0 h 250"/>
              <a:gd name="T2" fmla="*/ 200 w 333"/>
              <a:gd name="T3" fmla="*/ 34 h 250"/>
              <a:gd name="T4" fmla="*/ 277 w 333"/>
              <a:gd name="T5" fmla="*/ 34 h 250"/>
              <a:gd name="T6" fmla="*/ 172 w 333"/>
              <a:gd name="T7" fmla="*/ 139 h 250"/>
              <a:gd name="T8" fmla="*/ 130 w 333"/>
              <a:gd name="T9" fmla="*/ 96 h 250"/>
              <a:gd name="T10" fmla="*/ 0 w 333"/>
              <a:gd name="T11" fmla="*/ 227 h 250"/>
              <a:gd name="T12" fmla="*/ 23 w 333"/>
              <a:gd name="T13" fmla="*/ 250 h 250"/>
              <a:gd name="T14" fmla="*/ 130 w 333"/>
              <a:gd name="T15" fmla="*/ 144 h 250"/>
              <a:gd name="T16" fmla="*/ 149 w 333"/>
              <a:gd name="T17" fmla="*/ 162 h 250"/>
              <a:gd name="T18" fmla="*/ 149 w 333"/>
              <a:gd name="T19" fmla="*/ 162 h 250"/>
              <a:gd name="T20" fmla="*/ 172 w 333"/>
              <a:gd name="T21" fmla="*/ 186 h 250"/>
              <a:gd name="T22" fmla="*/ 300 w 333"/>
              <a:gd name="T23" fmla="*/ 58 h 250"/>
              <a:gd name="T24" fmla="*/ 300 w 333"/>
              <a:gd name="T25" fmla="*/ 134 h 250"/>
              <a:gd name="T26" fmla="*/ 333 w 333"/>
              <a:gd name="T27" fmla="*/ 134 h 250"/>
              <a:gd name="T28" fmla="*/ 333 w 333"/>
              <a:gd name="T29" fmla="*/ 0 h 250"/>
              <a:gd name="T30" fmla="*/ 200 w 333"/>
              <a:gd name="T3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3" h="250">
                <a:moveTo>
                  <a:pt x="200" y="0"/>
                </a:moveTo>
                <a:lnTo>
                  <a:pt x="200" y="34"/>
                </a:lnTo>
                <a:lnTo>
                  <a:pt x="277" y="34"/>
                </a:lnTo>
                <a:lnTo>
                  <a:pt x="172" y="139"/>
                </a:lnTo>
                <a:lnTo>
                  <a:pt x="130" y="96"/>
                </a:lnTo>
                <a:lnTo>
                  <a:pt x="0" y="227"/>
                </a:lnTo>
                <a:lnTo>
                  <a:pt x="23" y="250"/>
                </a:lnTo>
                <a:lnTo>
                  <a:pt x="130" y="144"/>
                </a:lnTo>
                <a:lnTo>
                  <a:pt x="149" y="162"/>
                </a:lnTo>
                <a:lnTo>
                  <a:pt x="149" y="162"/>
                </a:lnTo>
                <a:lnTo>
                  <a:pt x="172" y="186"/>
                </a:lnTo>
                <a:lnTo>
                  <a:pt x="300" y="58"/>
                </a:lnTo>
                <a:lnTo>
                  <a:pt x="300" y="134"/>
                </a:lnTo>
                <a:lnTo>
                  <a:pt x="333" y="134"/>
                </a:lnTo>
                <a:lnTo>
                  <a:pt x="333" y="0"/>
                </a:lnTo>
                <a:lnTo>
                  <a:pt x="2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id="{6707E335-74C6-4035-8AFE-F04425D92312}"/>
              </a:ext>
            </a:extLst>
          </p:cNvPr>
          <p:cNvSpPr>
            <a:spLocks noChangeAspect="1"/>
          </p:cNvSpPr>
          <p:nvPr/>
        </p:nvSpPr>
        <p:spPr bwMode="auto">
          <a:xfrm>
            <a:off x="6242051" y="2586038"/>
            <a:ext cx="252413" cy="188913"/>
          </a:xfrm>
          <a:custGeom>
            <a:avLst/>
            <a:gdLst>
              <a:gd name="T0" fmla="*/ 200 w 334"/>
              <a:gd name="T1" fmla="*/ 250 h 250"/>
              <a:gd name="T2" fmla="*/ 200 w 334"/>
              <a:gd name="T3" fmla="*/ 217 h 250"/>
              <a:gd name="T4" fmla="*/ 278 w 334"/>
              <a:gd name="T5" fmla="*/ 217 h 250"/>
              <a:gd name="T6" fmla="*/ 173 w 334"/>
              <a:gd name="T7" fmla="*/ 112 h 250"/>
              <a:gd name="T8" fmla="*/ 131 w 334"/>
              <a:gd name="T9" fmla="*/ 154 h 250"/>
              <a:gd name="T10" fmla="*/ 0 w 334"/>
              <a:gd name="T11" fmla="*/ 24 h 250"/>
              <a:gd name="T12" fmla="*/ 24 w 334"/>
              <a:gd name="T13" fmla="*/ 0 h 250"/>
              <a:gd name="T14" fmla="*/ 131 w 334"/>
              <a:gd name="T15" fmla="*/ 107 h 250"/>
              <a:gd name="T16" fmla="*/ 149 w 334"/>
              <a:gd name="T17" fmla="*/ 88 h 250"/>
              <a:gd name="T18" fmla="*/ 149 w 334"/>
              <a:gd name="T19" fmla="*/ 88 h 250"/>
              <a:gd name="T20" fmla="*/ 173 w 334"/>
              <a:gd name="T21" fmla="*/ 65 h 250"/>
              <a:gd name="T22" fmla="*/ 300 w 334"/>
              <a:gd name="T23" fmla="*/ 192 h 250"/>
              <a:gd name="T24" fmla="*/ 300 w 334"/>
              <a:gd name="T25" fmla="*/ 117 h 250"/>
              <a:gd name="T26" fmla="*/ 334 w 334"/>
              <a:gd name="T27" fmla="*/ 117 h 250"/>
              <a:gd name="T28" fmla="*/ 334 w 334"/>
              <a:gd name="T29" fmla="*/ 250 h 250"/>
              <a:gd name="T30" fmla="*/ 200 w 334"/>
              <a:gd name="T31"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4" h="250">
                <a:moveTo>
                  <a:pt x="200" y="250"/>
                </a:moveTo>
                <a:lnTo>
                  <a:pt x="200" y="217"/>
                </a:lnTo>
                <a:lnTo>
                  <a:pt x="278" y="217"/>
                </a:lnTo>
                <a:lnTo>
                  <a:pt x="173" y="112"/>
                </a:lnTo>
                <a:lnTo>
                  <a:pt x="131" y="154"/>
                </a:lnTo>
                <a:lnTo>
                  <a:pt x="0" y="24"/>
                </a:lnTo>
                <a:lnTo>
                  <a:pt x="24" y="0"/>
                </a:lnTo>
                <a:lnTo>
                  <a:pt x="131" y="107"/>
                </a:lnTo>
                <a:lnTo>
                  <a:pt x="149" y="88"/>
                </a:lnTo>
                <a:lnTo>
                  <a:pt x="149" y="88"/>
                </a:lnTo>
                <a:lnTo>
                  <a:pt x="173" y="65"/>
                </a:lnTo>
                <a:lnTo>
                  <a:pt x="300" y="192"/>
                </a:lnTo>
                <a:lnTo>
                  <a:pt x="300" y="117"/>
                </a:lnTo>
                <a:lnTo>
                  <a:pt x="334" y="117"/>
                </a:lnTo>
                <a:lnTo>
                  <a:pt x="334" y="250"/>
                </a:lnTo>
                <a:lnTo>
                  <a:pt x="200"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id="{FD414FE5-F853-44B7-8D4E-08BAC17200AB}"/>
              </a:ext>
            </a:extLst>
          </p:cNvPr>
          <p:cNvSpPr>
            <a:spLocks noChangeAspect="1"/>
          </p:cNvSpPr>
          <p:nvPr/>
        </p:nvSpPr>
        <p:spPr bwMode="auto">
          <a:xfrm>
            <a:off x="10768013" y="2079625"/>
            <a:ext cx="252413" cy="190500"/>
          </a:xfrm>
          <a:custGeom>
            <a:avLst/>
            <a:gdLst>
              <a:gd name="T0" fmla="*/ 134 w 334"/>
              <a:gd name="T1" fmla="*/ 250 h 250"/>
              <a:gd name="T2" fmla="*/ 134 w 334"/>
              <a:gd name="T3" fmla="*/ 216 h 250"/>
              <a:gd name="T4" fmla="*/ 56 w 334"/>
              <a:gd name="T5" fmla="*/ 216 h 250"/>
              <a:gd name="T6" fmla="*/ 161 w 334"/>
              <a:gd name="T7" fmla="*/ 111 h 250"/>
              <a:gd name="T8" fmla="*/ 203 w 334"/>
              <a:gd name="T9" fmla="*/ 154 h 250"/>
              <a:gd name="T10" fmla="*/ 334 w 334"/>
              <a:gd name="T11" fmla="*/ 23 h 250"/>
              <a:gd name="T12" fmla="*/ 310 w 334"/>
              <a:gd name="T13" fmla="*/ 0 h 250"/>
              <a:gd name="T14" fmla="*/ 203 w 334"/>
              <a:gd name="T15" fmla="*/ 106 h 250"/>
              <a:gd name="T16" fmla="*/ 185 w 334"/>
              <a:gd name="T17" fmla="*/ 88 h 250"/>
              <a:gd name="T18" fmla="*/ 185 w 334"/>
              <a:gd name="T19" fmla="*/ 88 h 250"/>
              <a:gd name="T20" fmla="*/ 161 w 334"/>
              <a:gd name="T21" fmla="*/ 64 h 250"/>
              <a:gd name="T22" fmla="*/ 34 w 334"/>
              <a:gd name="T23" fmla="*/ 192 h 250"/>
              <a:gd name="T24" fmla="*/ 34 w 334"/>
              <a:gd name="T25" fmla="*/ 116 h 250"/>
              <a:gd name="T26" fmla="*/ 0 w 334"/>
              <a:gd name="T27" fmla="*/ 116 h 250"/>
              <a:gd name="T28" fmla="*/ 0 w 334"/>
              <a:gd name="T29" fmla="*/ 250 h 250"/>
              <a:gd name="T30" fmla="*/ 134 w 334"/>
              <a:gd name="T31"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4" h="250">
                <a:moveTo>
                  <a:pt x="134" y="250"/>
                </a:moveTo>
                <a:lnTo>
                  <a:pt x="134" y="216"/>
                </a:lnTo>
                <a:lnTo>
                  <a:pt x="56" y="216"/>
                </a:lnTo>
                <a:lnTo>
                  <a:pt x="161" y="111"/>
                </a:lnTo>
                <a:lnTo>
                  <a:pt x="203" y="154"/>
                </a:lnTo>
                <a:lnTo>
                  <a:pt x="334" y="23"/>
                </a:lnTo>
                <a:lnTo>
                  <a:pt x="310" y="0"/>
                </a:lnTo>
                <a:lnTo>
                  <a:pt x="203" y="106"/>
                </a:lnTo>
                <a:lnTo>
                  <a:pt x="185" y="88"/>
                </a:lnTo>
                <a:lnTo>
                  <a:pt x="185" y="88"/>
                </a:lnTo>
                <a:lnTo>
                  <a:pt x="161" y="64"/>
                </a:lnTo>
                <a:lnTo>
                  <a:pt x="34" y="192"/>
                </a:lnTo>
                <a:lnTo>
                  <a:pt x="34" y="116"/>
                </a:lnTo>
                <a:lnTo>
                  <a:pt x="0" y="116"/>
                </a:lnTo>
                <a:lnTo>
                  <a:pt x="0" y="250"/>
                </a:lnTo>
                <a:lnTo>
                  <a:pt x="134"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id="{8827A527-FA36-4F2E-B247-77D7D3C89066}"/>
              </a:ext>
            </a:extLst>
          </p:cNvPr>
          <p:cNvSpPr>
            <a:spLocks noChangeAspect="1"/>
          </p:cNvSpPr>
          <p:nvPr/>
        </p:nvSpPr>
        <p:spPr bwMode="auto">
          <a:xfrm>
            <a:off x="10266363" y="2079625"/>
            <a:ext cx="250825" cy="190500"/>
          </a:xfrm>
          <a:custGeom>
            <a:avLst/>
            <a:gdLst>
              <a:gd name="T0" fmla="*/ 133 w 333"/>
              <a:gd name="T1" fmla="*/ 0 h 250"/>
              <a:gd name="T2" fmla="*/ 133 w 333"/>
              <a:gd name="T3" fmla="*/ 33 h 250"/>
              <a:gd name="T4" fmla="*/ 55 w 333"/>
              <a:gd name="T5" fmla="*/ 33 h 250"/>
              <a:gd name="T6" fmla="*/ 160 w 333"/>
              <a:gd name="T7" fmla="*/ 138 h 250"/>
              <a:gd name="T8" fmla="*/ 203 w 333"/>
              <a:gd name="T9" fmla="*/ 96 h 250"/>
              <a:gd name="T10" fmla="*/ 333 w 333"/>
              <a:gd name="T11" fmla="*/ 226 h 250"/>
              <a:gd name="T12" fmla="*/ 309 w 333"/>
              <a:gd name="T13" fmla="*/ 250 h 250"/>
              <a:gd name="T14" fmla="*/ 203 w 333"/>
              <a:gd name="T15" fmla="*/ 143 h 250"/>
              <a:gd name="T16" fmla="*/ 184 w 333"/>
              <a:gd name="T17" fmla="*/ 162 h 250"/>
              <a:gd name="T18" fmla="*/ 184 w 333"/>
              <a:gd name="T19" fmla="*/ 162 h 250"/>
              <a:gd name="T20" fmla="*/ 160 w 333"/>
              <a:gd name="T21" fmla="*/ 185 h 250"/>
              <a:gd name="T22" fmla="*/ 33 w 333"/>
              <a:gd name="T23" fmla="*/ 58 h 250"/>
              <a:gd name="T24" fmla="*/ 33 w 333"/>
              <a:gd name="T25" fmla="*/ 133 h 250"/>
              <a:gd name="T26" fmla="*/ 0 w 333"/>
              <a:gd name="T27" fmla="*/ 133 h 250"/>
              <a:gd name="T28" fmla="*/ 0 w 333"/>
              <a:gd name="T29" fmla="*/ 0 h 250"/>
              <a:gd name="T30" fmla="*/ 133 w 333"/>
              <a:gd name="T3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3" h="250">
                <a:moveTo>
                  <a:pt x="133" y="0"/>
                </a:moveTo>
                <a:lnTo>
                  <a:pt x="133" y="33"/>
                </a:lnTo>
                <a:lnTo>
                  <a:pt x="55" y="33"/>
                </a:lnTo>
                <a:lnTo>
                  <a:pt x="160" y="138"/>
                </a:lnTo>
                <a:lnTo>
                  <a:pt x="203" y="96"/>
                </a:lnTo>
                <a:lnTo>
                  <a:pt x="333" y="226"/>
                </a:lnTo>
                <a:lnTo>
                  <a:pt x="309" y="250"/>
                </a:lnTo>
                <a:lnTo>
                  <a:pt x="203" y="143"/>
                </a:lnTo>
                <a:lnTo>
                  <a:pt x="184" y="162"/>
                </a:lnTo>
                <a:lnTo>
                  <a:pt x="184" y="162"/>
                </a:lnTo>
                <a:lnTo>
                  <a:pt x="160" y="185"/>
                </a:lnTo>
                <a:lnTo>
                  <a:pt x="33" y="58"/>
                </a:lnTo>
                <a:lnTo>
                  <a:pt x="33" y="133"/>
                </a:lnTo>
                <a:lnTo>
                  <a:pt x="0" y="133"/>
                </a:lnTo>
                <a:lnTo>
                  <a:pt x="0" y="0"/>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id="{12009A04-1BC8-4DD6-930B-4392EFB7FB49}"/>
              </a:ext>
            </a:extLst>
          </p:cNvPr>
          <p:cNvSpPr>
            <a:spLocks noChangeAspect="1"/>
          </p:cNvSpPr>
          <p:nvPr/>
        </p:nvSpPr>
        <p:spPr bwMode="auto">
          <a:xfrm>
            <a:off x="9763126" y="2079625"/>
            <a:ext cx="252413" cy="190500"/>
          </a:xfrm>
          <a:custGeom>
            <a:avLst/>
            <a:gdLst>
              <a:gd name="T0" fmla="*/ 137 w 335"/>
              <a:gd name="T1" fmla="*/ 162 h 251"/>
              <a:gd name="T2" fmla="*/ 47 w 335"/>
              <a:gd name="T3" fmla="*/ 72 h 251"/>
              <a:gd name="T4" fmla="*/ 33 w 335"/>
              <a:gd name="T5" fmla="*/ 78 h 251"/>
              <a:gd name="T6" fmla="*/ 33 w 335"/>
              <a:gd name="T7" fmla="*/ 116 h 251"/>
              <a:gd name="T8" fmla="*/ 17 w 335"/>
              <a:gd name="T9" fmla="*/ 133 h 251"/>
              <a:gd name="T10" fmla="*/ 0 w 335"/>
              <a:gd name="T11" fmla="*/ 116 h 251"/>
              <a:gd name="T12" fmla="*/ 0 w 335"/>
              <a:gd name="T13" fmla="*/ 33 h 251"/>
              <a:gd name="T14" fmla="*/ 33 w 335"/>
              <a:gd name="T15" fmla="*/ 0 h 251"/>
              <a:gd name="T16" fmla="*/ 117 w 335"/>
              <a:gd name="T17" fmla="*/ 0 h 251"/>
              <a:gd name="T18" fmla="*/ 133 w 335"/>
              <a:gd name="T19" fmla="*/ 16 h 251"/>
              <a:gd name="T20" fmla="*/ 117 w 335"/>
              <a:gd name="T21" fmla="*/ 33 h 251"/>
              <a:gd name="T22" fmla="*/ 76 w 335"/>
              <a:gd name="T23" fmla="*/ 33 h 251"/>
              <a:gd name="T24" fmla="*/ 70 w 335"/>
              <a:gd name="T25" fmla="*/ 47 h 251"/>
              <a:gd name="T26" fmla="*/ 149 w 335"/>
              <a:gd name="T27" fmla="*/ 126 h 251"/>
              <a:gd name="T28" fmla="*/ 172 w 335"/>
              <a:gd name="T29" fmla="*/ 126 h 251"/>
              <a:gd name="T30" fmla="*/ 179 w 335"/>
              <a:gd name="T31" fmla="*/ 119 h 251"/>
              <a:gd name="T32" fmla="*/ 226 w 335"/>
              <a:gd name="T33" fmla="*/ 119 h 251"/>
              <a:gd name="T34" fmla="*/ 328 w 335"/>
              <a:gd name="T35" fmla="*/ 221 h 251"/>
              <a:gd name="T36" fmla="*/ 328 w 335"/>
              <a:gd name="T37" fmla="*/ 245 h 251"/>
              <a:gd name="T38" fmla="*/ 305 w 335"/>
              <a:gd name="T39" fmla="*/ 245 h 251"/>
              <a:gd name="T40" fmla="*/ 215 w 335"/>
              <a:gd name="T41" fmla="*/ 155 h 251"/>
              <a:gd name="T42" fmla="*/ 191 w 335"/>
              <a:gd name="T43" fmla="*/ 155 h 251"/>
              <a:gd name="T44" fmla="*/ 184 w 335"/>
              <a:gd name="T45" fmla="*/ 162 h 251"/>
              <a:gd name="T46" fmla="*/ 137 w 335"/>
              <a:gd name="T47" fmla="*/ 16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5" h="251">
                <a:moveTo>
                  <a:pt x="137" y="162"/>
                </a:moveTo>
                <a:lnTo>
                  <a:pt x="47" y="72"/>
                </a:lnTo>
                <a:cubicBezTo>
                  <a:pt x="42" y="67"/>
                  <a:pt x="33" y="70"/>
                  <a:pt x="33" y="78"/>
                </a:cubicBezTo>
                <a:lnTo>
                  <a:pt x="33" y="116"/>
                </a:lnTo>
                <a:cubicBezTo>
                  <a:pt x="33" y="126"/>
                  <a:pt x="26" y="133"/>
                  <a:pt x="17" y="133"/>
                </a:cubicBezTo>
                <a:cubicBezTo>
                  <a:pt x="7" y="133"/>
                  <a:pt x="0" y="126"/>
                  <a:pt x="0" y="116"/>
                </a:cubicBezTo>
                <a:lnTo>
                  <a:pt x="0" y="33"/>
                </a:lnTo>
                <a:cubicBezTo>
                  <a:pt x="0" y="15"/>
                  <a:pt x="15" y="0"/>
                  <a:pt x="33" y="0"/>
                </a:cubicBezTo>
                <a:lnTo>
                  <a:pt x="117" y="0"/>
                </a:lnTo>
                <a:cubicBezTo>
                  <a:pt x="126" y="0"/>
                  <a:pt x="133" y="7"/>
                  <a:pt x="133" y="16"/>
                </a:cubicBezTo>
                <a:cubicBezTo>
                  <a:pt x="133" y="26"/>
                  <a:pt x="126" y="33"/>
                  <a:pt x="117" y="33"/>
                </a:cubicBezTo>
                <a:lnTo>
                  <a:pt x="76" y="33"/>
                </a:lnTo>
                <a:cubicBezTo>
                  <a:pt x="68" y="33"/>
                  <a:pt x="65" y="42"/>
                  <a:pt x="70" y="47"/>
                </a:cubicBezTo>
                <a:lnTo>
                  <a:pt x="149" y="126"/>
                </a:lnTo>
                <a:cubicBezTo>
                  <a:pt x="155" y="133"/>
                  <a:pt x="166" y="133"/>
                  <a:pt x="172" y="126"/>
                </a:cubicBezTo>
                <a:lnTo>
                  <a:pt x="179" y="119"/>
                </a:lnTo>
                <a:cubicBezTo>
                  <a:pt x="192" y="106"/>
                  <a:pt x="213" y="106"/>
                  <a:pt x="226" y="119"/>
                </a:cubicBezTo>
                <a:lnTo>
                  <a:pt x="328" y="221"/>
                </a:lnTo>
                <a:cubicBezTo>
                  <a:pt x="335" y="228"/>
                  <a:pt x="335" y="238"/>
                  <a:pt x="328" y="245"/>
                </a:cubicBezTo>
                <a:cubicBezTo>
                  <a:pt x="322" y="251"/>
                  <a:pt x="311" y="251"/>
                  <a:pt x="305" y="245"/>
                </a:cubicBezTo>
                <a:lnTo>
                  <a:pt x="215" y="155"/>
                </a:lnTo>
                <a:cubicBezTo>
                  <a:pt x="208" y="148"/>
                  <a:pt x="198" y="148"/>
                  <a:pt x="191" y="155"/>
                </a:cubicBezTo>
                <a:lnTo>
                  <a:pt x="184" y="162"/>
                </a:lnTo>
                <a:cubicBezTo>
                  <a:pt x="171" y="175"/>
                  <a:pt x="150" y="175"/>
                  <a:pt x="137" y="1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id="{54851B65-A3ED-4CA6-B3AB-FE9FF6850B93}"/>
              </a:ext>
            </a:extLst>
          </p:cNvPr>
          <p:cNvSpPr>
            <a:spLocks noChangeAspect="1"/>
          </p:cNvSpPr>
          <p:nvPr/>
        </p:nvSpPr>
        <p:spPr bwMode="auto">
          <a:xfrm>
            <a:off x="9259888" y="2078038"/>
            <a:ext cx="254000" cy="192088"/>
          </a:xfrm>
          <a:custGeom>
            <a:avLst/>
            <a:gdLst>
              <a:gd name="T0" fmla="*/ 140 w 338"/>
              <a:gd name="T1" fmla="*/ 90 h 252"/>
              <a:gd name="T2" fmla="*/ 49 w 338"/>
              <a:gd name="T3" fmla="*/ 179 h 252"/>
              <a:gd name="T4" fmla="*/ 34 w 338"/>
              <a:gd name="T5" fmla="*/ 174 h 252"/>
              <a:gd name="T6" fmla="*/ 34 w 338"/>
              <a:gd name="T7" fmla="*/ 135 h 252"/>
              <a:gd name="T8" fmla="*/ 18 w 338"/>
              <a:gd name="T9" fmla="*/ 118 h 252"/>
              <a:gd name="T10" fmla="*/ 18 w 338"/>
              <a:gd name="T11" fmla="*/ 118 h 252"/>
              <a:gd name="T12" fmla="*/ 0 w 338"/>
              <a:gd name="T13" fmla="*/ 135 h 252"/>
              <a:gd name="T14" fmla="*/ 0 w 338"/>
              <a:gd name="T15" fmla="*/ 218 h 252"/>
              <a:gd name="T16" fmla="*/ 36 w 338"/>
              <a:gd name="T17" fmla="*/ 252 h 252"/>
              <a:gd name="T18" fmla="*/ 120 w 338"/>
              <a:gd name="T19" fmla="*/ 252 h 252"/>
              <a:gd name="T20" fmla="*/ 134 w 338"/>
              <a:gd name="T21" fmla="*/ 234 h 252"/>
              <a:gd name="T22" fmla="*/ 134 w 338"/>
              <a:gd name="T23" fmla="*/ 233 h 252"/>
              <a:gd name="T24" fmla="*/ 120 w 338"/>
              <a:gd name="T25" fmla="*/ 218 h 252"/>
              <a:gd name="T26" fmla="*/ 79 w 338"/>
              <a:gd name="T27" fmla="*/ 218 h 252"/>
              <a:gd name="T28" fmla="*/ 73 w 338"/>
              <a:gd name="T29" fmla="*/ 204 h 252"/>
              <a:gd name="T30" fmla="*/ 152 w 338"/>
              <a:gd name="T31" fmla="*/ 125 h 252"/>
              <a:gd name="T32" fmla="*/ 176 w 338"/>
              <a:gd name="T33" fmla="*/ 125 h 252"/>
              <a:gd name="T34" fmla="*/ 182 w 338"/>
              <a:gd name="T35" fmla="*/ 132 h 252"/>
              <a:gd name="T36" fmla="*/ 230 w 338"/>
              <a:gd name="T37" fmla="*/ 132 h 252"/>
              <a:gd name="T38" fmla="*/ 331 w 338"/>
              <a:gd name="T39" fmla="*/ 30 h 252"/>
              <a:gd name="T40" fmla="*/ 331 w 338"/>
              <a:gd name="T41" fmla="*/ 7 h 252"/>
              <a:gd name="T42" fmla="*/ 308 w 338"/>
              <a:gd name="T43" fmla="*/ 7 h 252"/>
              <a:gd name="T44" fmla="*/ 218 w 338"/>
              <a:gd name="T45" fmla="*/ 97 h 252"/>
              <a:gd name="T46" fmla="*/ 194 w 338"/>
              <a:gd name="T47" fmla="*/ 97 h 252"/>
              <a:gd name="T48" fmla="*/ 187 w 338"/>
              <a:gd name="T49" fmla="*/ 90 h 252"/>
              <a:gd name="T50" fmla="*/ 140 w 338"/>
              <a:gd name="T51" fmla="*/ 9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252">
                <a:moveTo>
                  <a:pt x="140" y="90"/>
                </a:moveTo>
                <a:lnTo>
                  <a:pt x="49" y="179"/>
                </a:lnTo>
                <a:cubicBezTo>
                  <a:pt x="44" y="185"/>
                  <a:pt x="34" y="181"/>
                  <a:pt x="34" y="174"/>
                </a:cubicBezTo>
                <a:lnTo>
                  <a:pt x="34" y="135"/>
                </a:lnTo>
                <a:cubicBezTo>
                  <a:pt x="34" y="126"/>
                  <a:pt x="27" y="118"/>
                  <a:pt x="18" y="118"/>
                </a:cubicBezTo>
                <a:lnTo>
                  <a:pt x="18" y="118"/>
                </a:lnTo>
                <a:cubicBezTo>
                  <a:pt x="8" y="118"/>
                  <a:pt x="0" y="126"/>
                  <a:pt x="0" y="135"/>
                </a:cubicBezTo>
                <a:lnTo>
                  <a:pt x="0" y="218"/>
                </a:lnTo>
                <a:cubicBezTo>
                  <a:pt x="0" y="237"/>
                  <a:pt x="18" y="252"/>
                  <a:pt x="36" y="252"/>
                </a:cubicBezTo>
                <a:lnTo>
                  <a:pt x="120" y="252"/>
                </a:lnTo>
                <a:cubicBezTo>
                  <a:pt x="129" y="252"/>
                  <a:pt x="134" y="243"/>
                  <a:pt x="134" y="234"/>
                </a:cubicBezTo>
                <a:lnTo>
                  <a:pt x="134" y="233"/>
                </a:lnTo>
                <a:cubicBezTo>
                  <a:pt x="134" y="224"/>
                  <a:pt x="129" y="218"/>
                  <a:pt x="120" y="218"/>
                </a:cubicBezTo>
                <a:lnTo>
                  <a:pt x="79" y="218"/>
                </a:lnTo>
                <a:cubicBezTo>
                  <a:pt x="71" y="218"/>
                  <a:pt x="68" y="209"/>
                  <a:pt x="73" y="204"/>
                </a:cubicBezTo>
                <a:lnTo>
                  <a:pt x="152" y="125"/>
                </a:lnTo>
                <a:cubicBezTo>
                  <a:pt x="158" y="119"/>
                  <a:pt x="169" y="119"/>
                  <a:pt x="176" y="125"/>
                </a:cubicBezTo>
                <a:lnTo>
                  <a:pt x="182" y="132"/>
                </a:lnTo>
                <a:cubicBezTo>
                  <a:pt x="195" y="145"/>
                  <a:pt x="217" y="145"/>
                  <a:pt x="230" y="132"/>
                </a:cubicBezTo>
                <a:lnTo>
                  <a:pt x="331" y="30"/>
                </a:lnTo>
                <a:cubicBezTo>
                  <a:pt x="338" y="24"/>
                  <a:pt x="338" y="13"/>
                  <a:pt x="331" y="7"/>
                </a:cubicBezTo>
                <a:cubicBezTo>
                  <a:pt x="325" y="0"/>
                  <a:pt x="314" y="0"/>
                  <a:pt x="308" y="7"/>
                </a:cubicBezTo>
                <a:lnTo>
                  <a:pt x="218" y="97"/>
                </a:lnTo>
                <a:cubicBezTo>
                  <a:pt x="211" y="103"/>
                  <a:pt x="201" y="103"/>
                  <a:pt x="194" y="97"/>
                </a:cubicBezTo>
                <a:lnTo>
                  <a:pt x="187" y="90"/>
                </a:lnTo>
                <a:cubicBezTo>
                  <a:pt x="174" y="77"/>
                  <a:pt x="153" y="77"/>
                  <a:pt x="140" y="9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id="{E988D9FC-624A-4697-AE77-F3888C5F0359}"/>
              </a:ext>
            </a:extLst>
          </p:cNvPr>
          <p:cNvSpPr>
            <a:spLocks noChangeAspect="1"/>
          </p:cNvSpPr>
          <p:nvPr/>
        </p:nvSpPr>
        <p:spPr bwMode="auto">
          <a:xfrm>
            <a:off x="8755063" y="2079625"/>
            <a:ext cx="254000" cy="184150"/>
          </a:xfrm>
          <a:custGeom>
            <a:avLst/>
            <a:gdLst>
              <a:gd name="T0" fmla="*/ 201 w 337"/>
              <a:gd name="T1" fmla="*/ 153 h 243"/>
              <a:gd name="T2" fmla="*/ 290 w 337"/>
              <a:gd name="T3" fmla="*/ 64 h 243"/>
              <a:gd name="T4" fmla="*/ 304 w 337"/>
              <a:gd name="T5" fmla="*/ 69 h 243"/>
              <a:gd name="T6" fmla="*/ 304 w 337"/>
              <a:gd name="T7" fmla="*/ 108 h 243"/>
              <a:gd name="T8" fmla="*/ 321 w 337"/>
              <a:gd name="T9" fmla="*/ 133 h 243"/>
              <a:gd name="T10" fmla="*/ 321 w 337"/>
              <a:gd name="T11" fmla="*/ 133 h 243"/>
              <a:gd name="T12" fmla="*/ 337 w 337"/>
              <a:gd name="T13" fmla="*/ 108 h 243"/>
              <a:gd name="T14" fmla="*/ 337 w 337"/>
              <a:gd name="T15" fmla="*/ 25 h 243"/>
              <a:gd name="T16" fmla="*/ 305 w 337"/>
              <a:gd name="T17" fmla="*/ 0 h 243"/>
              <a:gd name="T18" fmla="*/ 221 w 337"/>
              <a:gd name="T19" fmla="*/ 0 h 243"/>
              <a:gd name="T20" fmla="*/ 204 w 337"/>
              <a:gd name="T21" fmla="*/ 12 h 243"/>
              <a:gd name="T22" fmla="*/ 204 w 337"/>
              <a:gd name="T23" fmla="*/ 14 h 243"/>
              <a:gd name="T24" fmla="*/ 221 w 337"/>
              <a:gd name="T25" fmla="*/ 33 h 243"/>
              <a:gd name="T26" fmla="*/ 262 w 337"/>
              <a:gd name="T27" fmla="*/ 33 h 243"/>
              <a:gd name="T28" fmla="*/ 268 w 337"/>
              <a:gd name="T29" fmla="*/ 43 h 243"/>
              <a:gd name="T30" fmla="*/ 189 w 337"/>
              <a:gd name="T31" fmla="*/ 120 h 243"/>
              <a:gd name="T32" fmla="*/ 166 w 337"/>
              <a:gd name="T33" fmla="*/ 119 h 243"/>
              <a:gd name="T34" fmla="*/ 159 w 337"/>
              <a:gd name="T35" fmla="*/ 112 h 243"/>
              <a:gd name="T36" fmla="*/ 112 w 337"/>
              <a:gd name="T37" fmla="*/ 111 h 243"/>
              <a:gd name="T38" fmla="*/ 7 w 337"/>
              <a:gd name="T39" fmla="*/ 213 h 243"/>
              <a:gd name="T40" fmla="*/ 4 w 337"/>
              <a:gd name="T41" fmla="*/ 237 h 243"/>
              <a:gd name="T42" fmla="*/ 4 w 337"/>
              <a:gd name="T43" fmla="*/ 237 h 243"/>
              <a:gd name="T44" fmla="*/ 30 w 337"/>
              <a:gd name="T45" fmla="*/ 236 h 243"/>
              <a:gd name="T46" fmla="*/ 122 w 337"/>
              <a:gd name="T47" fmla="*/ 146 h 243"/>
              <a:gd name="T48" fmla="*/ 146 w 337"/>
              <a:gd name="T49" fmla="*/ 146 h 243"/>
              <a:gd name="T50" fmla="*/ 153 w 337"/>
              <a:gd name="T51" fmla="*/ 153 h 243"/>
              <a:gd name="T52" fmla="*/ 201 w 337"/>
              <a:gd name="T53" fmla="*/ 15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7" h="243">
                <a:moveTo>
                  <a:pt x="201" y="153"/>
                </a:moveTo>
                <a:lnTo>
                  <a:pt x="290" y="64"/>
                </a:lnTo>
                <a:cubicBezTo>
                  <a:pt x="295" y="58"/>
                  <a:pt x="304" y="62"/>
                  <a:pt x="304" y="69"/>
                </a:cubicBezTo>
                <a:lnTo>
                  <a:pt x="304" y="108"/>
                </a:lnTo>
                <a:cubicBezTo>
                  <a:pt x="304" y="117"/>
                  <a:pt x="312" y="133"/>
                  <a:pt x="321" y="133"/>
                </a:cubicBezTo>
                <a:lnTo>
                  <a:pt x="321" y="133"/>
                </a:lnTo>
                <a:cubicBezTo>
                  <a:pt x="330" y="133"/>
                  <a:pt x="337" y="117"/>
                  <a:pt x="337" y="108"/>
                </a:cubicBezTo>
                <a:lnTo>
                  <a:pt x="337" y="25"/>
                </a:lnTo>
                <a:cubicBezTo>
                  <a:pt x="337" y="6"/>
                  <a:pt x="323" y="0"/>
                  <a:pt x="305" y="0"/>
                </a:cubicBezTo>
                <a:lnTo>
                  <a:pt x="221" y="0"/>
                </a:lnTo>
                <a:cubicBezTo>
                  <a:pt x="212" y="0"/>
                  <a:pt x="204" y="3"/>
                  <a:pt x="204" y="12"/>
                </a:cubicBezTo>
                <a:lnTo>
                  <a:pt x="204" y="14"/>
                </a:lnTo>
                <a:cubicBezTo>
                  <a:pt x="204" y="23"/>
                  <a:pt x="212" y="33"/>
                  <a:pt x="221" y="33"/>
                </a:cubicBezTo>
                <a:lnTo>
                  <a:pt x="262" y="33"/>
                </a:lnTo>
                <a:cubicBezTo>
                  <a:pt x="270" y="33"/>
                  <a:pt x="273" y="38"/>
                  <a:pt x="268" y="43"/>
                </a:cubicBezTo>
                <a:lnTo>
                  <a:pt x="189" y="120"/>
                </a:lnTo>
                <a:cubicBezTo>
                  <a:pt x="183" y="126"/>
                  <a:pt x="172" y="125"/>
                  <a:pt x="166" y="119"/>
                </a:cubicBezTo>
                <a:lnTo>
                  <a:pt x="159" y="112"/>
                </a:lnTo>
                <a:cubicBezTo>
                  <a:pt x="146" y="99"/>
                  <a:pt x="125" y="98"/>
                  <a:pt x="112" y="111"/>
                </a:cubicBezTo>
                <a:lnTo>
                  <a:pt x="7" y="213"/>
                </a:lnTo>
                <a:cubicBezTo>
                  <a:pt x="0" y="220"/>
                  <a:pt x="4" y="230"/>
                  <a:pt x="4" y="237"/>
                </a:cubicBezTo>
                <a:lnTo>
                  <a:pt x="4" y="237"/>
                </a:lnTo>
                <a:cubicBezTo>
                  <a:pt x="20" y="243"/>
                  <a:pt x="24" y="243"/>
                  <a:pt x="30" y="236"/>
                </a:cubicBezTo>
                <a:lnTo>
                  <a:pt x="122" y="146"/>
                </a:lnTo>
                <a:cubicBezTo>
                  <a:pt x="128" y="140"/>
                  <a:pt x="140" y="140"/>
                  <a:pt x="146" y="146"/>
                </a:cubicBezTo>
                <a:lnTo>
                  <a:pt x="153" y="153"/>
                </a:lnTo>
                <a:cubicBezTo>
                  <a:pt x="166" y="166"/>
                  <a:pt x="188" y="166"/>
                  <a:pt x="201"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id="{217909C2-4E12-46EC-91E0-4CB3FA067C38}"/>
              </a:ext>
            </a:extLst>
          </p:cNvPr>
          <p:cNvSpPr>
            <a:spLocks noChangeAspect="1"/>
          </p:cNvSpPr>
          <p:nvPr/>
        </p:nvSpPr>
        <p:spPr bwMode="auto">
          <a:xfrm>
            <a:off x="8251826" y="2078038"/>
            <a:ext cx="254000" cy="192088"/>
          </a:xfrm>
          <a:custGeom>
            <a:avLst/>
            <a:gdLst>
              <a:gd name="T0" fmla="*/ 201 w 337"/>
              <a:gd name="T1" fmla="*/ 90 h 252"/>
              <a:gd name="T2" fmla="*/ 290 w 337"/>
              <a:gd name="T3" fmla="*/ 179 h 252"/>
              <a:gd name="T4" fmla="*/ 304 w 337"/>
              <a:gd name="T5" fmla="*/ 174 h 252"/>
              <a:gd name="T6" fmla="*/ 304 w 337"/>
              <a:gd name="T7" fmla="*/ 135 h 252"/>
              <a:gd name="T8" fmla="*/ 321 w 337"/>
              <a:gd name="T9" fmla="*/ 118 h 252"/>
              <a:gd name="T10" fmla="*/ 321 w 337"/>
              <a:gd name="T11" fmla="*/ 118 h 252"/>
              <a:gd name="T12" fmla="*/ 337 w 337"/>
              <a:gd name="T13" fmla="*/ 135 h 252"/>
              <a:gd name="T14" fmla="*/ 337 w 337"/>
              <a:gd name="T15" fmla="*/ 218 h 252"/>
              <a:gd name="T16" fmla="*/ 305 w 337"/>
              <a:gd name="T17" fmla="*/ 252 h 252"/>
              <a:gd name="T18" fmla="*/ 222 w 337"/>
              <a:gd name="T19" fmla="*/ 252 h 252"/>
              <a:gd name="T20" fmla="*/ 204 w 337"/>
              <a:gd name="T21" fmla="*/ 239 h 252"/>
              <a:gd name="T22" fmla="*/ 204 w 337"/>
              <a:gd name="T23" fmla="*/ 241 h 252"/>
              <a:gd name="T24" fmla="*/ 222 w 337"/>
              <a:gd name="T25" fmla="*/ 218 h 252"/>
              <a:gd name="T26" fmla="*/ 263 w 337"/>
              <a:gd name="T27" fmla="*/ 218 h 252"/>
              <a:gd name="T28" fmla="*/ 268 w 337"/>
              <a:gd name="T29" fmla="*/ 204 h 252"/>
              <a:gd name="T30" fmla="*/ 190 w 337"/>
              <a:gd name="T31" fmla="*/ 125 h 252"/>
              <a:gd name="T32" fmla="*/ 166 w 337"/>
              <a:gd name="T33" fmla="*/ 125 h 252"/>
              <a:gd name="T34" fmla="*/ 159 w 337"/>
              <a:gd name="T35" fmla="*/ 132 h 252"/>
              <a:gd name="T36" fmla="*/ 112 w 337"/>
              <a:gd name="T37" fmla="*/ 132 h 252"/>
              <a:gd name="T38" fmla="*/ 7 w 337"/>
              <a:gd name="T39" fmla="*/ 30 h 252"/>
              <a:gd name="T40" fmla="*/ 4 w 337"/>
              <a:gd name="T41" fmla="*/ 7 h 252"/>
              <a:gd name="T42" fmla="*/ 4 w 337"/>
              <a:gd name="T43" fmla="*/ 7 h 252"/>
              <a:gd name="T44" fmla="*/ 31 w 337"/>
              <a:gd name="T45" fmla="*/ 7 h 252"/>
              <a:gd name="T46" fmla="*/ 122 w 337"/>
              <a:gd name="T47" fmla="*/ 97 h 252"/>
              <a:gd name="T48" fmla="*/ 147 w 337"/>
              <a:gd name="T49" fmla="*/ 97 h 252"/>
              <a:gd name="T50" fmla="*/ 154 w 337"/>
              <a:gd name="T51" fmla="*/ 90 h 252"/>
              <a:gd name="T52" fmla="*/ 201 w 337"/>
              <a:gd name="T53" fmla="*/ 9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7" h="252">
                <a:moveTo>
                  <a:pt x="201" y="90"/>
                </a:moveTo>
                <a:lnTo>
                  <a:pt x="290" y="179"/>
                </a:lnTo>
                <a:cubicBezTo>
                  <a:pt x="296" y="185"/>
                  <a:pt x="304" y="181"/>
                  <a:pt x="304" y="174"/>
                </a:cubicBezTo>
                <a:lnTo>
                  <a:pt x="304" y="135"/>
                </a:lnTo>
                <a:cubicBezTo>
                  <a:pt x="304" y="126"/>
                  <a:pt x="312" y="118"/>
                  <a:pt x="321" y="118"/>
                </a:cubicBezTo>
                <a:lnTo>
                  <a:pt x="321" y="118"/>
                </a:lnTo>
                <a:cubicBezTo>
                  <a:pt x="330" y="118"/>
                  <a:pt x="337" y="126"/>
                  <a:pt x="337" y="135"/>
                </a:cubicBezTo>
                <a:lnTo>
                  <a:pt x="337" y="218"/>
                </a:lnTo>
                <a:cubicBezTo>
                  <a:pt x="337" y="237"/>
                  <a:pt x="324" y="252"/>
                  <a:pt x="305" y="252"/>
                </a:cubicBezTo>
                <a:lnTo>
                  <a:pt x="222" y="252"/>
                </a:lnTo>
                <a:cubicBezTo>
                  <a:pt x="213" y="252"/>
                  <a:pt x="204" y="248"/>
                  <a:pt x="204" y="239"/>
                </a:cubicBezTo>
                <a:lnTo>
                  <a:pt x="204" y="241"/>
                </a:lnTo>
                <a:cubicBezTo>
                  <a:pt x="204" y="232"/>
                  <a:pt x="213" y="218"/>
                  <a:pt x="222" y="218"/>
                </a:cubicBezTo>
                <a:lnTo>
                  <a:pt x="263" y="218"/>
                </a:lnTo>
                <a:cubicBezTo>
                  <a:pt x="270" y="218"/>
                  <a:pt x="274" y="209"/>
                  <a:pt x="268" y="204"/>
                </a:cubicBezTo>
                <a:lnTo>
                  <a:pt x="190" y="125"/>
                </a:lnTo>
                <a:cubicBezTo>
                  <a:pt x="183" y="119"/>
                  <a:pt x="172" y="119"/>
                  <a:pt x="166" y="125"/>
                </a:cubicBezTo>
                <a:lnTo>
                  <a:pt x="159" y="132"/>
                </a:lnTo>
                <a:cubicBezTo>
                  <a:pt x="146" y="145"/>
                  <a:pt x="125" y="145"/>
                  <a:pt x="112" y="132"/>
                </a:cubicBezTo>
                <a:lnTo>
                  <a:pt x="7" y="30"/>
                </a:lnTo>
                <a:cubicBezTo>
                  <a:pt x="0" y="24"/>
                  <a:pt x="4" y="13"/>
                  <a:pt x="4" y="7"/>
                </a:cubicBezTo>
                <a:lnTo>
                  <a:pt x="4" y="7"/>
                </a:lnTo>
                <a:cubicBezTo>
                  <a:pt x="21" y="0"/>
                  <a:pt x="24" y="0"/>
                  <a:pt x="31" y="7"/>
                </a:cubicBezTo>
                <a:lnTo>
                  <a:pt x="122" y="97"/>
                </a:lnTo>
                <a:cubicBezTo>
                  <a:pt x="129" y="103"/>
                  <a:pt x="140" y="103"/>
                  <a:pt x="147" y="97"/>
                </a:cubicBezTo>
                <a:lnTo>
                  <a:pt x="154" y="90"/>
                </a:lnTo>
                <a:cubicBezTo>
                  <a:pt x="167" y="77"/>
                  <a:pt x="188" y="77"/>
                  <a:pt x="201" y="9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id="{8A0D2D1A-D067-43E3-BD59-BA212B60C123}"/>
              </a:ext>
            </a:extLst>
          </p:cNvPr>
          <p:cNvSpPr>
            <a:spLocks noChangeAspect="1" noEditPoints="1"/>
          </p:cNvSpPr>
          <p:nvPr/>
        </p:nvSpPr>
        <p:spPr bwMode="auto">
          <a:xfrm>
            <a:off x="7751763" y="2079625"/>
            <a:ext cx="250825" cy="252413"/>
          </a:xfrm>
          <a:custGeom>
            <a:avLst/>
            <a:gdLst>
              <a:gd name="T0" fmla="*/ 200 w 334"/>
              <a:gd name="T1" fmla="*/ 183 h 333"/>
              <a:gd name="T2" fmla="*/ 184 w 334"/>
              <a:gd name="T3" fmla="*/ 200 h 333"/>
              <a:gd name="T4" fmla="*/ 150 w 334"/>
              <a:gd name="T5" fmla="*/ 200 h 333"/>
              <a:gd name="T6" fmla="*/ 134 w 334"/>
              <a:gd name="T7" fmla="*/ 183 h 333"/>
              <a:gd name="T8" fmla="*/ 134 w 334"/>
              <a:gd name="T9" fmla="*/ 150 h 333"/>
              <a:gd name="T10" fmla="*/ 150 w 334"/>
              <a:gd name="T11" fmla="*/ 133 h 333"/>
              <a:gd name="T12" fmla="*/ 184 w 334"/>
              <a:gd name="T13" fmla="*/ 133 h 333"/>
              <a:gd name="T14" fmla="*/ 200 w 334"/>
              <a:gd name="T15" fmla="*/ 150 h 333"/>
              <a:gd name="T16" fmla="*/ 200 w 334"/>
              <a:gd name="T17" fmla="*/ 183 h 333"/>
              <a:gd name="T18" fmla="*/ 317 w 334"/>
              <a:gd name="T19" fmla="*/ 249 h 333"/>
              <a:gd name="T20" fmla="*/ 300 w 334"/>
              <a:gd name="T21" fmla="*/ 266 h 333"/>
              <a:gd name="T22" fmla="*/ 300 w 334"/>
              <a:gd name="T23" fmla="*/ 276 h 333"/>
              <a:gd name="T24" fmla="*/ 232 w 334"/>
              <a:gd name="T25" fmla="*/ 208 h 333"/>
              <a:gd name="T26" fmla="*/ 232 w 334"/>
              <a:gd name="T27" fmla="*/ 124 h 333"/>
              <a:gd name="T28" fmla="*/ 300 w 334"/>
              <a:gd name="T29" fmla="*/ 57 h 333"/>
              <a:gd name="T30" fmla="*/ 300 w 334"/>
              <a:gd name="T31" fmla="*/ 67 h 333"/>
              <a:gd name="T32" fmla="*/ 317 w 334"/>
              <a:gd name="T33" fmla="*/ 83 h 333"/>
              <a:gd name="T34" fmla="*/ 334 w 334"/>
              <a:gd name="T35" fmla="*/ 67 h 333"/>
              <a:gd name="T36" fmla="*/ 333 w 334"/>
              <a:gd name="T37" fmla="*/ 33 h 333"/>
              <a:gd name="T38" fmla="*/ 300 w 334"/>
              <a:gd name="T39" fmla="*/ 0 h 333"/>
              <a:gd name="T40" fmla="*/ 267 w 334"/>
              <a:gd name="T41" fmla="*/ 0 h 333"/>
              <a:gd name="T42" fmla="*/ 250 w 334"/>
              <a:gd name="T43" fmla="*/ 16 h 333"/>
              <a:gd name="T44" fmla="*/ 267 w 334"/>
              <a:gd name="T45" fmla="*/ 33 h 333"/>
              <a:gd name="T46" fmla="*/ 277 w 334"/>
              <a:gd name="T47" fmla="*/ 33 h 333"/>
              <a:gd name="T48" fmla="*/ 209 w 334"/>
              <a:gd name="T49" fmla="*/ 101 h 333"/>
              <a:gd name="T50" fmla="*/ 125 w 334"/>
              <a:gd name="T51" fmla="*/ 101 h 333"/>
              <a:gd name="T52" fmla="*/ 57 w 334"/>
              <a:gd name="T53" fmla="*/ 33 h 333"/>
              <a:gd name="T54" fmla="*/ 67 w 334"/>
              <a:gd name="T55" fmla="*/ 33 h 333"/>
              <a:gd name="T56" fmla="*/ 84 w 334"/>
              <a:gd name="T57" fmla="*/ 16 h 333"/>
              <a:gd name="T58" fmla="*/ 67 w 334"/>
              <a:gd name="T59" fmla="*/ 0 h 333"/>
              <a:gd name="T60" fmla="*/ 34 w 334"/>
              <a:gd name="T61" fmla="*/ 0 h 333"/>
              <a:gd name="T62" fmla="*/ 0 w 334"/>
              <a:gd name="T63" fmla="*/ 33 h 333"/>
              <a:gd name="T64" fmla="*/ 0 w 334"/>
              <a:gd name="T65" fmla="*/ 67 h 333"/>
              <a:gd name="T66" fmla="*/ 17 w 334"/>
              <a:gd name="T67" fmla="*/ 83 h 333"/>
              <a:gd name="T68" fmla="*/ 34 w 334"/>
              <a:gd name="T69" fmla="*/ 67 h 333"/>
              <a:gd name="T70" fmla="*/ 34 w 334"/>
              <a:gd name="T71" fmla="*/ 57 h 333"/>
              <a:gd name="T72" fmla="*/ 101 w 334"/>
              <a:gd name="T73" fmla="*/ 125 h 333"/>
              <a:gd name="T74" fmla="*/ 101 w 334"/>
              <a:gd name="T75" fmla="*/ 208 h 333"/>
              <a:gd name="T76" fmla="*/ 34 w 334"/>
              <a:gd name="T77" fmla="*/ 276 h 333"/>
              <a:gd name="T78" fmla="*/ 34 w 334"/>
              <a:gd name="T79" fmla="*/ 266 h 333"/>
              <a:gd name="T80" fmla="*/ 17 w 334"/>
              <a:gd name="T81" fmla="*/ 249 h 333"/>
              <a:gd name="T82" fmla="*/ 0 w 334"/>
              <a:gd name="T83" fmla="*/ 266 h 333"/>
              <a:gd name="T84" fmla="*/ 0 w 334"/>
              <a:gd name="T85" fmla="*/ 300 h 333"/>
              <a:gd name="T86" fmla="*/ 34 w 334"/>
              <a:gd name="T87" fmla="*/ 333 h 333"/>
              <a:gd name="T88" fmla="*/ 67 w 334"/>
              <a:gd name="T89" fmla="*/ 333 h 333"/>
              <a:gd name="T90" fmla="*/ 84 w 334"/>
              <a:gd name="T91" fmla="*/ 316 h 333"/>
              <a:gd name="T92" fmla="*/ 67 w 334"/>
              <a:gd name="T93" fmla="*/ 300 h 333"/>
              <a:gd name="T94" fmla="*/ 57 w 334"/>
              <a:gd name="T95" fmla="*/ 300 h 333"/>
              <a:gd name="T96" fmla="*/ 125 w 334"/>
              <a:gd name="T97" fmla="*/ 232 h 333"/>
              <a:gd name="T98" fmla="*/ 209 w 334"/>
              <a:gd name="T99" fmla="*/ 232 h 333"/>
              <a:gd name="T100" fmla="*/ 277 w 334"/>
              <a:gd name="T101" fmla="*/ 300 h 333"/>
              <a:gd name="T102" fmla="*/ 267 w 334"/>
              <a:gd name="T103" fmla="*/ 300 h 333"/>
              <a:gd name="T104" fmla="*/ 250 w 334"/>
              <a:gd name="T105" fmla="*/ 316 h 333"/>
              <a:gd name="T106" fmla="*/ 267 w 334"/>
              <a:gd name="T107" fmla="*/ 333 h 333"/>
              <a:gd name="T108" fmla="*/ 300 w 334"/>
              <a:gd name="T109" fmla="*/ 333 h 333"/>
              <a:gd name="T110" fmla="*/ 333 w 334"/>
              <a:gd name="T111" fmla="*/ 300 h 333"/>
              <a:gd name="T112" fmla="*/ 334 w 334"/>
              <a:gd name="T113" fmla="*/ 266 h 333"/>
              <a:gd name="T114" fmla="*/ 317 w 334"/>
              <a:gd name="T115" fmla="*/ 24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4" h="333">
                <a:moveTo>
                  <a:pt x="200" y="183"/>
                </a:moveTo>
                <a:cubicBezTo>
                  <a:pt x="200" y="192"/>
                  <a:pt x="193" y="200"/>
                  <a:pt x="184" y="200"/>
                </a:cubicBezTo>
                <a:lnTo>
                  <a:pt x="150" y="200"/>
                </a:lnTo>
                <a:cubicBezTo>
                  <a:pt x="141" y="200"/>
                  <a:pt x="134" y="192"/>
                  <a:pt x="134" y="183"/>
                </a:cubicBezTo>
                <a:lnTo>
                  <a:pt x="134" y="150"/>
                </a:lnTo>
                <a:cubicBezTo>
                  <a:pt x="134" y="140"/>
                  <a:pt x="141" y="133"/>
                  <a:pt x="150" y="133"/>
                </a:cubicBezTo>
                <a:lnTo>
                  <a:pt x="184" y="133"/>
                </a:lnTo>
                <a:cubicBezTo>
                  <a:pt x="193" y="133"/>
                  <a:pt x="200" y="140"/>
                  <a:pt x="200" y="150"/>
                </a:cubicBezTo>
                <a:lnTo>
                  <a:pt x="200" y="183"/>
                </a:lnTo>
                <a:close/>
                <a:moveTo>
                  <a:pt x="317" y="249"/>
                </a:moveTo>
                <a:cubicBezTo>
                  <a:pt x="308" y="249"/>
                  <a:pt x="300" y="257"/>
                  <a:pt x="300" y="266"/>
                </a:cubicBezTo>
                <a:lnTo>
                  <a:pt x="300" y="276"/>
                </a:lnTo>
                <a:lnTo>
                  <a:pt x="232" y="208"/>
                </a:lnTo>
                <a:cubicBezTo>
                  <a:pt x="235" y="199"/>
                  <a:pt x="234" y="130"/>
                  <a:pt x="232" y="124"/>
                </a:cubicBezTo>
                <a:lnTo>
                  <a:pt x="300" y="57"/>
                </a:lnTo>
                <a:lnTo>
                  <a:pt x="300" y="67"/>
                </a:lnTo>
                <a:cubicBezTo>
                  <a:pt x="300" y="76"/>
                  <a:pt x="308" y="83"/>
                  <a:pt x="317" y="83"/>
                </a:cubicBezTo>
                <a:cubicBezTo>
                  <a:pt x="326" y="83"/>
                  <a:pt x="334" y="76"/>
                  <a:pt x="334" y="67"/>
                </a:cubicBezTo>
                <a:lnTo>
                  <a:pt x="333" y="33"/>
                </a:lnTo>
                <a:cubicBezTo>
                  <a:pt x="333" y="15"/>
                  <a:pt x="319" y="0"/>
                  <a:pt x="300" y="0"/>
                </a:cubicBezTo>
                <a:lnTo>
                  <a:pt x="267" y="0"/>
                </a:lnTo>
                <a:cubicBezTo>
                  <a:pt x="257" y="0"/>
                  <a:pt x="250" y="7"/>
                  <a:pt x="250" y="16"/>
                </a:cubicBezTo>
                <a:cubicBezTo>
                  <a:pt x="250" y="26"/>
                  <a:pt x="257" y="33"/>
                  <a:pt x="267" y="33"/>
                </a:cubicBezTo>
                <a:lnTo>
                  <a:pt x="277" y="33"/>
                </a:lnTo>
                <a:lnTo>
                  <a:pt x="209" y="101"/>
                </a:lnTo>
                <a:cubicBezTo>
                  <a:pt x="203" y="99"/>
                  <a:pt x="134" y="99"/>
                  <a:pt x="125" y="101"/>
                </a:cubicBezTo>
                <a:lnTo>
                  <a:pt x="57" y="33"/>
                </a:lnTo>
                <a:lnTo>
                  <a:pt x="67" y="33"/>
                </a:lnTo>
                <a:cubicBezTo>
                  <a:pt x="76" y="33"/>
                  <a:pt x="84" y="26"/>
                  <a:pt x="84" y="16"/>
                </a:cubicBezTo>
                <a:cubicBezTo>
                  <a:pt x="84" y="7"/>
                  <a:pt x="76" y="0"/>
                  <a:pt x="67" y="0"/>
                </a:cubicBezTo>
                <a:lnTo>
                  <a:pt x="34" y="0"/>
                </a:lnTo>
                <a:cubicBezTo>
                  <a:pt x="15" y="0"/>
                  <a:pt x="0" y="15"/>
                  <a:pt x="0" y="33"/>
                </a:cubicBezTo>
                <a:lnTo>
                  <a:pt x="0" y="67"/>
                </a:lnTo>
                <a:cubicBezTo>
                  <a:pt x="0" y="76"/>
                  <a:pt x="8" y="83"/>
                  <a:pt x="17" y="83"/>
                </a:cubicBezTo>
                <a:cubicBezTo>
                  <a:pt x="26" y="83"/>
                  <a:pt x="34" y="76"/>
                  <a:pt x="34" y="67"/>
                </a:cubicBezTo>
                <a:lnTo>
                  <a:pt x="34" y="57"/>
                </a:lnTo>
                <a:lnTo>
                  <a:pt x="101" y="125"/>
                </a:lnTo>
                <a:cubicBezTo>
                  <a:pt x="100" y="130"/>
                  <a:pt x="99" y="199"/>
                  <a:pt x="101" y="208"/>
                </a:cubicBezTo>
                <a:lnTo>
                  <a:pt x="34" y="276"/>
                </a:lnTo>
                <a:lnTo>
                  <a:pt x="34" y="266"/>
                </a:lnTo>
                <a:cubicBezTo>
                  <a:pt x="34" y="257"/>
                  <a:pt x="26" y="249"/>
                  <a:pt x="17" y="249"/>
                </a:cubicBezTo>
                <a:cubicBezTo>
                  <a:pt x="8" y="249"/>
                  <a:pt x="0" y="257"/>
                  <a:pt x="0" y="266"/>
                </a:cubicBezTo>
                <a:lnTo>
                  <a:pt x="0" y="300"/>
                </a:lnTo>
                <a:cubicBezTo>
                  <a:pt x="0" y="318"/>
                  <a:pt x="15" y="333"/>
                  <a:pt x="34" y="333"/>
                </a:cubicBezTo>
                <a:lnTo>
                  <a:pt x="67" y="333"/>
                </a:lnTo>
                <a:cubicBezTo>
                  <a:pt x="76" y="333"/>
                  <a:pt x="84" y="326"/>
                  <a:pt x="84" y="316"/>
                </a:cubicBezTo>
                <a:cubicBezTo>
                  <a:pt x="84" y="307"/>
                  <a:pt x="76" y="300"/>
                  <a:pt x="67" y="300"/>
                </a:cubicBezTo>
                <a:lnTo>
                  <a:pt x="57" y="300"/>
                </a:lnTo>
                <a:lnTo>
                  <a:pt x="125" y="232"/>
                </a:lnTo>
                <a:cubicBezTo>
                  <a:pt x="130" y="233"/>
                  <a:pt x="200" y="234"/>
                  <a:pt x="209" y="232"/>
                </a:cubicBezTo>
                <a:lnTo>
                  <a:pt x="277" y="300"/>
                </a:lnTo>
                <a:lnTo>
                  <a:pt x="267" y="300"/>
                </a:lnTo>
                <a:cubicBezTo>
                  <a:pt x="257" y="300"/>
                  <a:pt x="250" y="307"/>
                  <a:pt x="250" y="316"/>
                </a:cubicBezTo>
                <a:cubicBezTo>
                  <a:pt x="250" y="326"/>
                  <a:pt x="257" y="333"/>
                  <a:pt x="267" y="333"/>
                </a:cubicBezTo>
                <a:lnTo>
                  <a:pt x="300" y="333"/>
                </a:lnTo>
                <a:cubicBezTo>
                  <a:pt x="319" y="333"/>
                  <a:pt x="333" y="318"/>
                  <a:pt x="333" y="300"/>
                </a:cubicBezTo>
                <a:lnTo>
                  <a:pt x="334" y="266"/>
                </a:lnTo>
                <a:cubicBezTo>
                  <a:pt x="334" y="257"/>
                  <a:pt x="326" y="249"/>
                  <a:pt x="317" y="2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id="{45D38056-4F90-4DB1-B8DE-D86D904F7BA7}"/>
              </a:ext>
            </a:extLst>
          </p:cNvPr>
          <p:cNvSpPr>
            <a:spLocks noChangeAspect="1" noEditPoints="1"/>
          </p:cNvSpPr>
          <p:nvPr/>
        </p:nvSpPr>
        <p:spPr bwMode="auto">
          <a:xfrm>
            <a:off x="7297738" y="2079625"/>
            <a:ext cx="101600" cy="252413"/>
          </a:xfrm>
          <a:custGeom>
            <a:avLst/>
            <a:gdLst>
              <a:gd name="T0" fmla="*/ 67 w 134"/>
              <a:gd name="T1" fmla="*/ 300 h 333"/>
              <a:gd name="T2" fmla="*/ 34 w 134"/>
              <a:gd name="T3" fmla="*/ 266 h 333"/>
              <a:gd name="T4" fmla="*/ 67 w 134"/>
              <a:gd name="T5" fmla="*/ 233 h 333"/>
              <a:gd name="T6" fmla="*/ 100 w 134"/>
              <a:gd name="T7" fmla="*/ 266 h 333"/>
              <a:gd name="T8" fmla="*/ 67 w 134"/>
              <a:gd name="T9" fmla="*/ 300 h 333"/>
              <a:gd name="T10" fmla="*/ 84 w 134"/>
              <a:gd name="T11" fmla="*/ 202 h 333"/>
              <a:gd name="T12" fmla="*/ 84 w 134"/>
              <a:gd name="T13" fmla="*/ 63 h 333"/>
              <a:gd name="T14" fmla="*/ 102 w 134"/>
              <a:gd name="T15" fmla="*/ 82 h 333"/>
              <a:gd name="T16" fmla="*/ 126 w 134"/>
              <a:gd name="T17" fmla="*/ 59 h 333"/>
              <a:gd name="T18" fmla="*/ 67 w 134"/>
              <a:gd name="T19" fmla="*/ 0 h 333"/>
              <a:gd name="T20" fmla="*/ 67 w 134"/>
              <a:gd name="T21" fmla="*/ 0 h 333"/>
              <a:gd name="T22" fmla="*/ 67 w 134"/>
              <a:gd name="T23" fmla="*/ 0 h 333"/>
              <a:gd name="T24" fmla="*/ 8 w 134"/>
              <a:gd name="T25" fmla="*/ 59 h 333"/>
              <a:gd name="T26" fmla="*/ 31 w 134"/>
              <a:gd name="T27" fmla="*/ 82 h 333"/>
              <a:gd name="T28" fmla="*/ 50 w 134"/>
              <a:gd name="T29" fmla="*/ 63 h 333"/>
              <a:gd name="T30" fmla="*/ 50 w 134"/>
              <a:gd name="T31" fmla="*/ 202 h 333"/>
              <a:gd name="T32" fmla="*/ 0 w 134"/>
              <a:gd name="T33" fmla="*/ 266 h 333"/>
              <a:gd name="T34" fmla="*/ 67 w 134"/>
              <a:gd name="T35" fmla="*/ 333 h 333"/>
              <a:gd name="T36" fmla="*/ 134 w 134"/>
              <a:gd name="T37" fmla="*/ 266 h 333"/>
              <a:gd name="T38" fmla="*/ 84 w 134"/>
              <a:gd name="T39" fmla="*/ 20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333">
                <a:moveTo>
                  <a:pt x="67" y="300"/>
                </a:moveTo>
                <a:cubicBezTo>
                  <a:pt x="48" y="300"/>
                  <a:pt x="34" y="285"/>
                  <a:pt x="34" y="266"/>
                </a:cubicBezTo>
                <a:cubicBezTo>
                  <a:pt x="34" y="248"/>
                  <a:pt x="48" y="233"/>
                  <a:pt x="67" y="233"/>
                </a:cubicBezTo>
                <a:cubicBezTo>
                  <a:pt x="85" y="233"/>
                  <a:pt x="100" y="248"/>
                  <a:pt x="100" y="266"/>
                </a:cubicBezTo>
                <a:cubicBezTo>
                  <a:pt x="100" y="285"/>
                  <a:pt x="85" y="300"/>
                  <a:pt x="67" y="300"/>
                </a:cubicBezTo>
                <a:close/>
                <a:moveTo>
                  <a:pt x="84" y="202"/>
                </a:moveTo>
                <a:lnTo>
                  <a:pt x="84" y="63"/>
                </a:lnTo>
                <a:lnTo>
                  <a:pt x="102" y="82"/>
                </a:lnTo>
                <a:lnTo>
                  <a:pt x="126" y="59"/>
                </a:lnTo>
                <a:lnTo>
                  <a:pt x="67" y="0"/>
                </a:lnTo>
                <a:lnTo>
                  <a:pt x="67" y="0"/>
                </a:lnTo>
                <a:lnTo>
                  <a:pt x="67" y="0"/>
                </a:lnTo>
                <a:lnTo>
                  <a:pt x="8" y="59"/>
                </a:lnTo>
                <a:lnTo>
                  <a:pt x="31" y="82"/>
                </a:lnTo>
                <a:lnTo>
                  <a:pt x="50" y="63"/>
                </a:lnTo>
                <a:lnTo>
                  <a:pt x="50" y="202"/>
                </a:lnTo>
                <a:cubicBezTo>
                  <a:pt x="17" y="209"/>
                  <a:pt x="0" y="235"/>
                  <a:pt x="0" y="266"/>
                </a:cubicBezTo>
                <a:cubicBezTo>
                  <a:pt x="0" y="303"/>
                  <a:pt x="30" y="333"/>
                  <a:pt x="67" y="333"/>
                </a:cubicBezTo>
                <a:cubicBezTo>
                  <a:pt x="104" y="333"/>
                  <a:pt x="134" y="303"/>
                  <a:pt x="134" y="266"/>
                </a:cubicBezTo>
                <a:cubicBezTo>
                  <a:pt x="134" y="235"/>
                  <a:pt x="117" y="209"/>
                  <a:pt x="84" y="20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id="{F8F6BD1B-1E01-4D90-B670-DECB1858EAEC}"/>
              </a:ext>
            </a:extLst>
          </p:cNvPr>
          <p:cNvSpPr>
            <a:spLocks noChangeAspect="1" noEditPoints="1"/>
          </p:cNvSpPr>
          <p:nvPr/>
        </p:nvSpPr>
        <p:spPr bwMode="auto">
          <a:xfrm>
            <a:off x="6821488" y="2079625"/>
            <a:ext cx="100013" cy="252413"/>
          </a:xfrm>
          <a:custGeom>
            <a:avLst/>
            <a:gdLst>
              <a:gd name="T0" fmla="*/ 67 w 133"/>
              <a:gd name="T1" fmla="*/ 33 h 333"/>
              <a:gd name="T2" fmla="*/ 100 w 133"/>
              <a:gd name="T3" fmla="*/ 66 h 333"/>
              <a:gd name="T4" fmla="*/ 67 w 133"/>
              <a:gd name="T5" fmla="*/ 100 h 333"/>
              <a:gd name="T6" fmla="*/ 33 w 133"/>
              <a:gd name="T7" fmla="*/ 66 h 333"/>
              <a:gd name="T8" fmla="*/ 67 w 133"/>
              <a:gd name="T9" fmla="*/ 33 h 333"/>
              <a:gd name="T10" fmla="*/ 50 w 133"/>
              <a:gd name="T11" fmla="*/ 131 h 333"/>
              <a:gd name="T12" fmla="*/ 50 w 133"/>
              <a:gd name="T13" fmla="*/ 269 h 333"/>
              <a:gd name="T14" fmla="*/ 31 w 133"/>
              <a:gd name="T15" fmla="*/ 251 h 333"/>
              <a:gd name="T16" fmla="*/ 7 w 133"/>
              <a:gd name="T17" fmla="*/ 274 h 333"/>
              <a:gd name="T18" fmla="*/ 66 w 133"/>
              <a:gd name="T19" fmla="*/ 333 h 333"/>
              <a:gd name="T20" fmla="*/ 67 w 133"/>
              <a:gd name="T21" fmla="*/ 333 h 333"/>
              <a:gd name="T22" fmla="*/ 67 w 133"/>
              <a:gd name="T23" fmla="*/ 333 h 333"/>
              <a:gd name="T24" fmla="*/ 126 w 133"/>
              <a:gd name="T25" fmla="*/ 274 h 333"/>
              <a:gd name="T26" fmla="*/ 102 w 133"/>
              <a:gd name="T27" fmla="*/ 251 h 333"/>
              <a:gd name="T28" fmla="*/ 83 w 133"/>
              <a:gd name="T29" fmla="*/ 269 h 333"/>
              <a:gd name="T30" fmla="*/ 83 w 133"/>
              <a:gd name="T31" fmla="*/ 131 h 333"/>
              <a:gd name="T32" fmla="*/ 133 w 133"/>
              <a:gd name="T33" fmla="*/ 66 h 333"/>
              <a:gd name="T34" fmla="*/ 67 w 133"/>
              <a:gd name="T35" fmla="*/ 0 h 333"/>
              <a:gd name="T36" fmla="*/ 0 w 133"/>
              <a:gd name="T37" fmla="*/ 66 h 333"/>
              <a:gd name="T38" fmla="*/ 50 w 133"/>
              <a:gd name="T39" fmla="*/ 13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3" h="333">
                <a:moveTo>
                  <a:pt x="67" y="33"/>
                </a:moveTo>
                <a:cubicBezTo>
                  <a:pt x="85" y="33"/>
                  <a:pt x="100" y="48"/>
                  <a:pt x="100" y="66"/>
                </a:cubicBezTo>
                <a:cubicBezTo>
                  <a:pt x="100" y="85"/>
                  <a:pt x="85" y="100"/>
                  <a:pt x="67" y="100"/>
                </a:cubicBezTo>
                <a:cubicBezTo>
                  <a:pt x="48" y="100"/>
                  <a:pt x="33" y="85"/>
                  <a:pt x="33" y="66"/>
                </a:cubicBezTo>
                <a:cubicBezTo>
                  <a:pt x="33" y="48"/>
                  <a:pt x="48" y="33"/>
                  <a:pt x="67" y="33"/>
                </a:cubicBezTo>
                <a:close/>
                <a:moveTo>
                  <a:pt x="50" y="131"/>
                </a:moveTo>
                <a:lnTo>
                  <a:pt x="50" y="269"/>
                </a:lnTo>
                <a:lnTo>
                  <a:pt x="31" y="251"/>
                </a:lnTo>
                <a:lnTo>
                  <a:pt x="7" y="274"/>
                </a:lnTo>
                <a:lnTo>
                  <a:pt x="66" y="333"/>
                </a:lnTo>
                <a:lnTo>
                  <a:pt x="67" y="333"/>
                </a:lnTo>
                <a:lnTo>
                  <a:pt x="67" y="333"/>
                </a:lnTo>
                <a:lnTo>
                  <a:pt x="126" y="274"/>
                </a:lnTo>
                <a:lnTo>
                  <a:pt x="102" y="251"/>
                </a:lnTo>
                <a:lnTo>
                  <a:pt x="83" y="269"/>
                </a:lnTo>
                <a:lnTo>
                  <a:pt x="83" y="131"/>
                </a:lnTo>
                <a:cubicBezTo>
                  <a:pt x="100" y="128"/>
                  <a:pt x="133" y="108"/>
                  <a:pt x="133" y="66"/>
                </a:cubicBezTo>
                <a:cubicBezTo>
                  <a:pt x="133" y="30"/>
                  <a:pt x="103" y="0"/>
                  <a:pt x="67" y="0"/>
                </a:cubicBezTo>
                <a:cubicBezTo>
                  <a:pt x="30" y="0"/>
                  <a:pt x="0" y="30"/>
                  <a:pt x="0" y="66"/>
                </a:cubicBezTo>
                <a:cubicBezTo>
                  <a:pt x="0" y="97"/>
                  <a:pt x="17" y="123"/>
                  <a:pt x="50" y="1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a:extLst>
              <a:ext uri="{FF2B5EF4-FFF2-40B4-BE49-F238E27FC236}">
                <a16:creationId xmlns:a16="http://schemas.microsoft.com/office/drawing/2014/main" id="{CF8FA4CF-8C54-457A-AF0B-4D0566E920FF}"/>
              </a:ext>
            </a:extLst>
          </p:cNvPr>
          <p:cNvSpPr>
            <a:spLocks noChangeAspect="1" noEditPoints="1"/>
          </p:cNvSpPr>
          <p:nvPr/>
        </p:nvSpPr>
        <p:spPr bwMode="auto">
          <a:xfrm>
            <a:off x="6242051" y="2079625"/>
            <a:ext cx="252413" cy="101600"/>
          </a:xfrm>
          <a:custGeom>
            <a:avLst/>
            <a:gdLst>
              <a:gd name="T0" fmla="*/ 34 w 334"/>
              <a:gd name="T1" fmla="*/ 66 h 133"/>
              <a:gd name="T2" fmla="*/ 67 w 334"/>
              <a:gd name="T3" fmla="*/ 33 h 133"/>
              <a:gd name="T4" fmla="*/ 100 w 334"/>
              <a:gd name="T5" fmla="*/ 66 h 133"/>
              <a:gd name="T6" fmla="*/ 67 w 334"/>
              <a:gd name="T7" fmla="*/ 100 h 133"/>
              <a:gd name="T8" fmla="*/ 34 w 334"/>
              <a:gd name="T9" fmla="*/ 66 h 133"/>
              <a:gd name="T10" fmla="*/ 131 w 334"/>
              <a:gd name="T11" fmla="*/ 83 h 133"/>
              <a:gd name="T12" fmla="*/ 270 w 334"/>
              <a:gd name="T13" fmla="*/ 83 h 133"/>
              <a:gd name="T14" fmla="*/ 251 w 334"/>
              <a:gd name="T15" fmla="*/ 102 h 133"/>
              <a:gd name="T16" fmla="*/ 275 w 334"/>
              <a:gd name="T17" fmla="*/ 125 h 133"/>
              <a:gd name="T18" fmla="*/ 334 w 334"/>
              <a:gd name="T19" fmla="*/ 67 h 133"/>
              <a:gd name="T20" fmla="*/ 333 w 334"/>
              <a:gd name="T21" fmla="*/ 66 h 133"/>
              <a:gd name="T22" fmla="*/ 334 w 334"/>
              <a:gd name="T23" fmla="*/ 66 h 133"/>
              <a:gd name="T24" fmla="*/ 275 w 334"/>
              <a:gd name="T25" fmla="*/ 7 h 133"/>
              <a:gd name="T26" fmla="*/ 251 w 334"/>
              <a:gd name="T27" fmla="*/ 31 h 133"/>
              <a:gd name="T28" fmla="*/ 270 w 334"/>
              <a:gd name="T29" fmla="*/ 50 h 133"/>
              <a:gd name="T30" fmla="*/ 131 w 334"/>
              <a:gd name="T31" fmla="*/ 50 h 133"/>
              <a:gd name="T32" fmla="*/ 67 w 334"/>
              <a:gd name="T33" fmla="*/ 0 h 133"/>
              <a:gd name="T34" fmla="*/ 0 w 334"/>
              <a:gd name="T35" fmla="*/ 66 h 133"/>
              <a:gd name="T36" fmla="*/ 67 w 334"/>
              <a:gd name="T37" fmla="*/ 133 h 133"/>
              <a:gd name="T38" fmla="*/ 131 w 334"/>
              <a:gd name="T39" fmla="*/ 8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133">
                <a:moveTo>
                  <a:pt x="34" y="66"/>
                </a:moveTo>
                <a:cubicBezTo>
                  <a:pt x="34" y="48"/>
                  <a:pt x="48" y="33"/>
                  <a:pt x="67" y="33"/>
                </a:cubicBezTo>
                <a:cubicBezTo>
                  <a:pt x="85" y="33"/>
                  <a:pt x="100" y="48"/>
                  <a:pt x="100" y="66"/>
                </a:cubicBezTo>
                <a:cubicBezTo>
                  <a:pt x="100" y="85"/>
                  <a:pt x="85" y="100"/>
                  <a:pt x="67" y="100"/>
                </a:cubicBezTo>
                <a:cubicBezTo>
                  <a:pt x="48" y="100"/>
                  <a:pt x="34" y="85"/>
                  <a:pt x="34" y="66"/>
                </a:cubicBezTo>
                <a:close/>
                <a:moveTo>
                  <a:pt x="131" y="83"/>
                </a:moveTo>
                <a:lnTo>
                  <a:pt x="270" y="83"/>
                </a:lnTo>
                <a:lnTo>
                  <a:pt x="251" y="102"/>
                </a:lnTo>
                <a:lnTo>
                  <a:pt x="275" y="125"/>
                </a:lnTo>
                <a:lnTo>
                  <a:pt x="334" y="67"/>
                </a:lnTo>
                <a:lnTo>
                  <a:pt x="333" y="66"/>
                </a:lnTo>
                <a:lnTo>
                  <a:pt x="334" y="66"/>
                </a:lnTo>
                <a:lnTo>
                  <a:pt x="275" y="7"/>
                </a:lnTo>
                <a:lnTo>
                  <a:pt x="251" y="31"/>
                </a:lnTo>
                <a:lnTo>
                  <a:pt x="270" y="50"/>
                </a:lnTo>
                <a:lnTo>
                  <a:pt x="131" y="50"/>
                </a:lnTo>
                <a:cubicBezTo>
                  <a:pt x="130" y="24"/>
                  <a:pt x="106" y="0"/>
                  <a:pt x="67" y="0"/>
                </a:cubicBezTo>
                <a:cubicBezTo>
                  <a:pt x="30" y="0"/>
                  <a:pt x="0" y="30"/>
                  <a:pt x="0" y="66"/>
                </a:cubicBezTo>
                <a:cubicBezTo>
                  <a:pt x="0" y="103"/>
                  <a:pt x="30" y="133"/>
                  <a:pt x="67" y="133"/>
                </a:cubicBezTo>
                <a:cubicBezTo>
                  <a:pt x="98" y="133"/>
                  <a:pt x="124" y="116"/>
                  <a:pt x="131"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a:extLst>
              <a:ext uri="{FF2B5EF4-FFF2-40B4-BE49-F238E27FC236}">
                <a16:creationId xmlns:a16="http://schemas.microsoft.com/office/drawing/2014/main" id="{FA2961EA-8E70-42EE-90F1-190C74295600}"/>
              </a:ext>
            </a:extLst>
          </p:cNvPr>
          <p:cNvSpPr>
            <a:spLocks noChangeAspect="1" noEditPoints="1"/>
          </p:cNvSpPr>
          <p:nvPr/>
        </p:nvSpPr>
        <p:spPr bwMode="auto">
          <a:xfrm>
            <a:off x="10768013" y="1573213"/>
            <a:ext cx="252413" cy="100013"/>
          </a:xfrm>
          <a:custGeom>
            <a:avLst/>
            <a:gdLst>
              <a:gd name="T0" fmla="*/ 300 w 334"/>
              <a:gd name="T1" fmla="*/ 67 h 133"/>
              <a:gd name="T2" fmla="*/ 267 w 334"/>
              <a:gd name="T3" fmla="*/ 100 h 133"/>
              <a:gd name="T4" fmla="*/ 234 w 334"/>
              <a:gd name="T5" fmla="*/ 67 h 133"/>
              <a:gd name="T6" fmla="*/ 267 w 334"/>
              <a:gd name="T7" fmla="*/ 33 h 133"/>
              <a:gd name="T8" fmla="*/ 300 w 334"/>
              <a:gd name="T9" fmla="*/ 67 h 133"/>
              <a:gd name="T10" fmla="*/ 203 w 334"/>
              <a:gd name="T11" fmla="*/ 50 h 133"/>
              <a:gd name="T12" fmla="*/ 64 w 334"/>
              <a:gd name="T13" fmla="*/ 50 h 133"/>
              <a:gd name="T14" fmla="*/ 83 w 334"/>
              <a:gd name="T15" fmla="*/ 31 h 133"/>
              <a:gd name="T16" fmla="*/ 59 w 334"/>
              <a:gd name="T17" fmla="*/ 8 h 133"/>
              <a:gd name="T18" fmla="*/ 0 w 334"/>
              <a:gd name="T19" fmla="*/ 66 h 133"/>
              <a:gd name="T20" fmla="*/ 0 w 334"/>
              <a:gd name="T21" fmla="*/ 67 h 133"/>
              <a:gd name="T22" fmla="*/ 0 w 334"/>
              <a:gd name="T23" fmla="*/ 67 h 133"/>
              <a:gd name="T24" fmla="*/ 59 w 334"/>
              <a:gd name="T25" fmla="*/ 126 h 133"/>
              <a:gd name="T26" fmla="*/ 83 w 334"/>
              <a:gd name="T27" fmla="*/ 102 h 133"/>
              <a:gd name="T28" fmla="*/ 64 w 334"/>
              <a:gd name="T29" fmla="*/ 83 h 133"/>
              <a:gd name="T30" fmla="*/ 203 w 334"/>
              <a:gd name="T31" fmla="*/ 83 h 133"/>
              <a:gd name="T32" fmla="*/ 267 w 334"/>
              <a:gd name="T33" fmla="*/ 133 h 133"/>
              <a:gd name="T34" fmla="*/ 334 w 334"/>
              <a:gd name="T35" fmla="*/ 67 h 133"/>
              <a:gd name="T36" fmla="*/ 267 w 334"/>
              <a:gd name="T37" fmla="*/ 0 h 133"/>
              <a:gd name="T38" fmla="*/ 203 w 334"/>
              <a:gd name="T39" fmla="*/ 5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133">
                <a:moveTo>
                  <a:pt x="300" y="67"/>
                </a:moveTo>
                <a:cubicBezTo>
                  <a:pt x="300" y="85"/>
                  <a:pt x="285" y="100"/>
                  <a:pt x="267" y="100"/>
                </a:cubicBezTo>
                <a:cubicBezTo>
                  <a:pt x="248" y="100"/>
                  <a:pt x="234" y="85"/>
                  <a:pt x="234" y="67"/>
                </a:cubicBezTo>
                <a:cubicBezTo>
                  <a:pt x="234" y="48"/>
                  <a:pt x="248" y="33"/>
                  <a:pt x="267" y="33"/>
                </a:cubicBezTo>
                <a:cubicBezTo>
                  <a:pt x="285" y="33"/>
                  <a:pt x="300" y="48"/>
                  <a:pt x="300" y="67"/>
                </a:cubicBezTo>
                <a:close/>
                <a:moveTo>
                  <a:pt x="203" y="50"/>
                </a:moveTo>
                <a:lnTo>
                  <a:pt x="64" y="50"/>
                </a:lnTo>
                <a:lnTo>
                  <a:pt x="83" y="31"/>
                </a:lnTo>
                <a:lnTo>
                  <a:pt x="59" y="8"/>
                </a:lnTo>
                <a:lnTo>
                  <a:pt x="0" y="66"/>
                </a:lnTo>
                <a:lnTo>
                  <a:pt x="0" y="67"/>
                </a:lnTo>
                <a:lnTo>
                  <a:pt x="0" y="67"/>
                </a:lnTo>
                <a:lnTo>
                  <a:pt x="59" y="126"/>
                </a:lnTo>
                <a:lnTo>
                  <a:pt x="83" y="102"/>
                </a:lnTo>
                <a:lnTo>
                  <a:pt x="64" y="83"/>
                </a:lnTo>
                <a:lnTo>
                  <a:pt x="203" y="83"/>
                </a:lnTo>
                <a:cubicBezTo>
                  <a:pt x="210" y="117"/>
                  <a:pt x="236" y="133"/>
                  <a:pt x="267" y="133"/>
                </a:cubicBezTo>
                <a:cubicBezTo>
                  <a:pt x="304" y="133"/>
                  <a:pt x="334" y="103"/>
                  <a:pt x="334" y="67"/>
                </a:cubicBezTo>
                <a:cubicBezTo>
                  <a:pt x="334" y="30"/>
                  <a:pt x="304" y="0"/>
                  <a:pt x="267" y="0"/>
                </a:cubicBezTo>
                <a:cubicBezTo>
                  <a:pt x="236" y="0"/>
                  <a:pt x="210" y="17"/>
                  <a:pt x="203" y="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id="{5555A8FB-E70F-4B0B-99FD-A84E7F737762}"/>
              </a:ext>
            </a:extLst>
          </p:cNvPr>
          <p:cNvSpPr>
            <a:spLocks noChangeAspect="1" noEditPoints="1"/>
          </p:cNvSpPr>
          <p:nvPr/>
        </p:nvSpPr>
        <p:spPr bwMode="auto">
          <a:xfrm>
            <a:off x="10266363" y="1573213"/>
            <a:ext cx="250825" cy="252413"/>
          </a:xfrm>
          <a:custGeom>
            <a:avLst/>
            <a:gdLst>
              <a:gd name="T0" fmla="*/ 266 w 333"/>
              <a:gd name="T1" fmla="*/ 300 h 333"/>
              <a:gd name="T2" fmla="*/ 233 w 333"/>
              <a:gd name="T3" fmla="*/ 267 h 333"/>
              <a:gd name="T4" fmla="*/ 266 w 333"/>
              <a:gd name="T5" fmla="*/ 233 h 333"/>
              <a:gd name="T6" fmla="*/ 300 w 333"/>
              <a:gd name="T7" fmla="*/ 267 h 333"/>
              <a:gd name="T8" fmla="*/ 266 w 333"/>
              <a:gd name="T9" fmla="*/ 300 h 333"/>
              <a:gd name="T10" fmla="*/ 283 w 333"/>
              <a:gd name="T11" fmla="*/ 202 h 333"/>
              <a:gd name="T12" fmla="*/ 283 w 333"/>
              <a:gd name="T13" fmla="*/ 64 h 333"/>
              <a:gd name="T14" fmla="*/ 302 w 333"/>
              <a:gd name="T15" fmla="*/ 82 h 333"/>
              <a:gd name="T16" fmla="*/ 325 w 333"/>
              <a:gd name="T17" fmla="*/ 59 h 333"/>
              <a:gd name="T18" fmla="*/ 266 w 333"/>
              <a:gd name="T19" fmla="*/ 0 h 333"/>
              <a:gd name="T20" fmla="*/ 266 w 333"/>
              <a:gd name="T21" fmla="*/ 0 h 333"/>
              <a:gd name="T22" fmla="*/ 266 w 333"/>
              <a:gd name="T23" fmla="*/ 0 h 333"/>
              <a:gd name="T24" fmla="*/ 207 w 333"/>
              <a:gd name="T25" fmla="*/ 59 h 333"/>
              <a:gd name="T26" fmla="*/ 231 w 333"/>
              <a:gd name="T27" fmla="*/ 82 h 333"/>
              <a:gd name="T28" fmla="*/ 250 w 333"/>
              <a:gd name="T29" fmla="*/ 64 h 333"/>
              <a:gd name="T30" fmla="*/ 250 w 333"/>
              <a:gd name="T31" fmla="*/ 202 h 333"/>
              <a:gd name="T32" fmla="*/ 200 w 333"/>
              <a:gd name="T33" fmla="*/ 267 h 333"/>
              <a:gd name="T34" fmla="*/ 266 w 333"/>
              <a:gd name="T35" fmla="*/ 333 h 333"/>
              <a:gd name="T36" fmla="*/ 333 w 333"/>
              <a:gd name="T37" fmla="*/ 267 h 333"/>
              <a:gd name="T38" fmla="*/ 283 w 333"/>
              <a:gd name="T39" fmla="*/ 202 h 333"/>
              <a:gd name="T40" fmla="*/ 66 w 333"/>
              <a:gd name="T41" fmla="*/ 300 h 333"/>
              <a:gd name="T42" fmla="*/ 33 w 333"/>
              <a:gd name="T43" fmla="*/ 267 h 333"/>
              <a:gd name="T44" fmla="*/ 66 w 333"/>
              <a:gd name="T45" fmla="*/ 233 h 333"/>
              <a:gd name="T46" fmla="*/ 99 w 333"/>
              <a:gd name="T47" fmla="*/ 267 h 333"/>
              <a:gd name="T48" fmla="*/ 66 w 333"/>
              <a:gd name="T49" fmla="*/ 300 h 333"/>
              <a:gd name="T50" fmla="*/ 83 w 333"/>
              <a:gd name="T51" fmla="*/ 202 h 333"/>
              <a:gd name="T52" fmla="*/ 83 w 333"/>
              <a:gd name="T53" fmla="*/ 64 h 333"/>
              <a:gd name="T54" fmla="*/ 102 w 333"/>
              <a:gd name="T55" fmla="*/ 82 h 333"/>
              <a:gd name="T56" fmla="*/ 125 w 333"/>
              <a:gd name="T57" fmla="*/ 59 h 333"/>
              <a:gd name="T58" fmla="*/ 66 w 333"/>
              <a:gd name="T59" fmla="*/ 0 h 333"/>
              <a:gd name="T60" fmla="*/ 66 w 333"/>
              <a:gd name="T61" fmla="*/ 0 h 333"/>
              <a:gd name="T62" fmla="*/ 66 w 333"/>
              <a:gd name="T63" fmla="*/ 0 h 333"/>
              <a:gd name="T64" fmla="*/ 7 w 333"/>
              <a:gd name="T65" fmla="*/ 59 h 333"/>
              <a:gd name="T66" fmla="*/ 31 w 333"/>
              <a:gd name="T67" fmla="*/ 82 h 333"/>
              <a:gd name="T68" fmla="*/ 50 w 333"/>
              <a:gd name="T69" fmla="*/ 64 h 333"/>
              <a:gd name="T70" fmla="*/ 50 w 333"/>
              <a:gd name="T71" fmla="*/ 202 h 333"/>
              <a:gd name="T72" fmla="*/ 0 w 333"/>
              <a:gd name="T73" fmla="*/ 267 h 333"/>
              <a:gd name="T74" fmla="*/ 66 w 333"/>
              <a:gd name="T75" fmla="*/ 333 h 333"/>
              <a:gd name="T76" fmla="*/ 133 w 333"/>
              <a:gd name="T77" fmla="*/ 267 h 333"/>
              <a:gd name="T78" fmla="*/ 83 w 333"/>
              <a:gd name="T79" fmla="*/ 20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266" y="300"/>
                </a:moveTo>
                <a:cubicBezTo>
                  <a:pt x="248" y="300"/>
                  <a:pt x="233" y="285"/>
                  <a:pt x="233" y="267"/>
                </a:cubicBezTo>
                <a:cubicBezTo>
                  <a:pt x="233" y="248"/>
                  <a:pt x="248" y="233"/>
                  <a:pt x="266" y="233"/>
                </a:cubicBezTo>
                <a:cubicBezTo>
                  <a:pt x="285" y="233"/>
                  <a:pt x="300" y="248"/>
                  <a:pt x="300" y="267"/>
                </a:cubicBezTo>
                <a:cubicBezTo>
                  <a:pt x="300" y="285"/>
                  <a:pt x="285" y="300"/>
                  <a:pt x="266" y="300"/>
                </a:cubicBezTo>
                <a:close/>
                <a:moveTo>
                  <a:pt x="283" y="202"/>
                </a:moveTo>
                <a:lnTo>
                  <a:pt x="283" y="64"/>
                </a:lnTo>
                <a:lnTo>
                  <a:pt x="302" y="82"/>
                </a:lnTo>
                <a:lnTo>
                  <a:pt x="325" y="59"/>
                </a:lnTo>
                <a:lnTo>
                  <a:pt x="266" y="0"/>
                </a:lnTo>
                <a:lnTo>
                  <a:pt x="266" y="0"/>
                </a:lnTo>
                <a:lnTo>
                  <a:pt x="266" y="0"/>
                </a:lnTo>
                <a:lnTo>
                  <a:pt x="207" y="59"/>
                </a:lnTo>
                <a:lnTo>
                  <a:pt x="231" y="82"/>
                </a:lnTo>
                <a:lnTo>
                  <a:pt x="250" y="64"/>
                </a:lnTo>
                <a:lnTo>
                  <a:pt x="250" y="202"/>
                </a:lnTo>
                <a:cubicBezTo>
                  <a:pt x="216" y="210"/>
                  <a:pt x="200" y="236"/>
                  <a:pt x="200" y="267"/>
                </a:cubicBezTo>
                <a:cubicBezTo>
                  <a:pt x="200" y="303"/>
                  <a:pt x="229" y="333"/>
                  <a:pt x="266" y="333"/>
                </a:cubicBezTo>
                <a:cubicBezTo>
                  <a:pt x="303" y="333"/>
                  <a:pt x="333" y="303"/>
                  <a:pt x="333" y="267"/>
                </a:cubicBezTo>
                <a:cubicBezTo>
                  <a:pt x="333" y="236"/>
                  <a:pt x="316" y="210"/>
                  <a:pt x="283" y="202"/>
                </a:cubicBezTo>
                <a:close/>
                <a:moveTo>
                  <a:pt x="66" y="300"/>
                </a:moveTo>
                <a:cubicBezTo>
                  <a:pt x="48" y="300"/>
                  <a:pt x="33" y="285"/>
                  <a:pt x="33" y="267"/>
                </a:cubicBezTo>
                <a:cubicBezTo>
                  <a:pt x="33" y="248"/>
                  <a:pt x="48" y="233"/>
                  <a:pt x="66" y="233"/>
                </a:cubicBezTo>
                <a:cubicBezTo>
                  <a:pt x="85" y="233"/>
                  <a:pt x="99" y="248"/>
                  <a:pt x="99" y="267"/>
                </a:cubicBezTo>
                <a:cubicBezTo>
                  <a:pt x="99" y="285"/>
                  <a:pt x="85" y="300"/>
                  <a:pt x="66" y="300"/>
                </a:cubicBezTo>
                <a:close/>
                <a:moveTo>
                  <a:pt x="83" y="202"/>
                </a:moveTo>
                <a:lnTo>
                  <a:pt x="83" y="64"/>
                </a:lnTo>
                <a:lnTo>
                  <a:pt x="102" y="82"/>
                </a:lnTo>
                <a:lnTo>
                  <a:pt x="125" y="59"/>
                </a:lnTo>
                <a:lnTo>
                  <a:pt x="66" y="0"/>
                </a:lnTo>
                <a:lnTo>
                  <a:pt x="66" y="0"/>
                </a:lnTo>
                <a:lnTo>
                  <a:pt x="66" y="0"/>
                </a:lnTo>
                <a:lnTo>
                  <a:pt x="7" y="59"/>
                </a:lnTo>
                <a:lnTo>
                  <a:pt x="31" y="82"/>
                </a:lnTo>
                <a:lnTo>
                  <a:pt x="50" y="64"/>
                </a:lnTo>
                <a:lnTo>
                  <a:pt x="50" y="202"/>
                </a:lnTo>
                <a:cubicBezTo>
                  <a:pt x="16" y="210"/>
                  <a:pt x="0" y="236"/>
                  <a:pt x="0" y="267"/>
                </a:cubicBezTo>
                <a:cubicBezTo>
                  <a:pt x="0" y="303"/>
                  <a:pt x="29" y="333"/>
                  <a:pt x="66" y="333"/>
                </a:cubicBezTo>
                <a:cubicBezTo>
                  <a:pt x="103" y="333"/>
                  <a:pt x="133" y="303"/>
                  <a:pt x="133" y="267"/>
                </a:cubicBezTo>
                <a:cubicBezTo>
                  <a:pt x="133" y="236"/>
                  <a:pt x="116" y="210"/>
                  <a:pt x="83" y="20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a:extLst>
              <a:ext uri="{FF2B5EF4-FFF2-40B4-BE49-F238E27FC236}">
                <a16:creationId xmlns:a16="http://schemas.microsoft.com/office/drawing/2014/main" id="{5AADB11C-E4E4-4D1C-8EBC-7E2C9535828E}"/>
              </a:ext>
            </a:extLst>
          </p:cNvPr>
          <p:cNvSpPr>
            <a:spLocks noChangeAspect="1" noEditPoints="1"/>
          </p:cNvSpPr>
          <p:nvPr/>
        </p:nvSpPr>
        <p:spPr bwMode="auto">
          <a:xfrm>
            <a:off x="9763126" y="1573213"/>
            <a:ext cx="250825" cy="252413"/>
          </a:xfrm>
          <a:custGeom>
            <a:avLst/>
            <a:gdLst>
              <a:gd name="T0" fmla="*/ 67 w 333"/>
              <a:gd name="T1" fmla="*/ 33 h 333"/>
              <a:gd name="T2" fmla="*/ 100 w 333"/>
              <a:gd name="T3" fmla="*/ 67 h 333"/>
              <a:gd name="T4" fmla="*/ 67 w 333"/>
              <a:gd name="T5" fmla="*/ 100 h 333"/>
              <a:gd name="T6" fmla="*/ 33 w 333"/>
              <a:gd name="T7" fmla="*/ 67 h 333"/>
              <a:gd name="T8" fmla="*/ 67 w 333"/>
              <a:gd name="T9" fmla="*/ 33 h 333"/>
              <a:gd name="T10" fmla="*/ 50 w 333"/>
              <a:gd name="T11" fmla="*/ 131 h 333"/>
              <a:gd name="T12" fmla="*/ 50 w 333"/>
              <a:gd name="T13" fmla="*/ 270 h 333"/>
              <a:gd name="T14" fmla="*/ 31 w 333"/>
              <a:gd name="T15" fmla="*/ 251 h 333"/>
              <a:gd name="T16" fmla="*/ 7 w 333"/>
              <a:gd name="T17" fmla="*/ 274 h 333"/>
              <a:gd name="T18" fmla="*/ 66 w 333"/>
              <a:gd name="T19" fmla="*/ 333 h 333"/>
              <a:gd name="T20" fmla="*/ 67 w 333"/>
              <a:gd name="T21" fmla="*/ 333 h 333"/>
              <a:gd name="T22" fmla="*/ 67 w 333"/>
              <a:gd name="T23" fmla="*/ 333 h 333"/>
              <a:gd name="T24" fmla="*/ 126 w 333"/>
              <a:gd name="T25" fmla="*/ 274 h 333"/>
              <a:gd name="T26" fmla="*/ 102 w 333"/>
              <a:gd name="T27" fmla="*/ 251 h 333"/>
              <a:gd name="T28" fmla="*/ 83 w 333"/>
              <a:gd name="T29" fmla="*/ 270 h 333"/>
              <a:gd name="T30" fmla="*/ 83 w 333"/>
              <a:gd name="T31" fmla="*/ 131 h 333"/>
              <a:gd name="T32" fmla="*/ 133 w 333"/>
              <a:gd name="T33" fmla="*/ 67 h 333"/>
              <a:gd name="T34" fmla="*/ 67 w 333"/>
              <a:gd name="T35" fmla="*/ 0 h 333"/>
              <a:gd name="T36" fmla="*/ 0 w 333"/>
              <a:gd name="T37" fmla="*/ 67 h 333"/>
              <a:gd name="T38" fmla="*/ 50 w 333"/>
              <a:gd name="T39" fmla="*/ 131 h 333"/>
              <a:gd name="T40" fmla="*/ 267 w 333"/>
              <a:gd name="T41" fmla="*/ 33 h 333"/>
              <a:gd name="T42" fmla="*/ 300 w 333"/>
              <a:gd name="T43" fmla="*/ 67 h 333"/>
              <a:gd name="T44" fmla="*/ 267 w 333"/>
              <a:gd name="T45" fmla="*/ 100 h 333"/>
              <a:gd name="T46" fmla="*/ 233 w 333"/>
              <a:gd name="T47" fmla="*/ 67 h 333"/>
              <a:gd name="T48" fmla="*/ 267 w 333"/>
              <a:gd name="T49" fmla="*/ 33 h 333"/>
              <a:gd name="T50" fmla="*/ 250 w 333"/>
              <a:gd name="T51" fmla="*/ 131 h 333"/>
              <a:gd name="T52" fmla="*/ 250 w 333"/>
              <a:gd name="T53" fmla="*/ 270 h 333"/>
              <a:gd name="T54" fmla="*/ 231 w 333"/>
              <a:gd name="T55" fmla="*/ 251 h 333"/>
              <a:gd name="T56" fmla="*/ 208 w 333"/>
              <a:gd name="T57" fmla="*/ 274 h 333"/>
              <a:gd name="T58" fmla="*/ 266 w 333"/>
              <a:gd name="T59" fmla="*/ 333 h 333"/>
              <a:gd name="T60" fmla="*/ 267 w 333"/>
              <a:gd name="T61" fmla="*/ 333 h 333"/>
              <a:gd name="T62" fmla="*/ 267 w 333"/>
              <a:gd name="T63" fmla="*/ 333 h 333"/>
              <a:gd name="T64" fmla="*/ 326 w 333"/>
              <a:gd name="T65" fmla="*/ 274 h 333"/>
              <a:gd name="T66" fmla="*/ 302 w 333"/>
              <a:gd name="T67" fmla="*/ 251 h 333"/>
              <a:gd name="T68" fmla="*/ 283 w 333"/>
              <a:gd name="T69" fmla="*/ 270 h 333"/>
              <a:gd name="T70" fmla="*/ 283 w 333"/>
              <a:gd name="T71" fmla="*/ 131 h 333"/>
              <a:gd name="T72" fmla="*/ 333 w 333"/>
              <a:gd name="T73" fmla="*/ 67 h 333"/>
              <a:gd name="T74" fmla="*/ 267 w 333"/>
              <a:gd name="T75" fmla="*/ 0 h 333"/>
              <a:gd name="T76" fmla="*/ 200 w 333"/>
              <a:gd name="T77" fmla="*/ 67 h 333"/>
              <a:gd name="T78" fmla="*/ 250 w 333"/>
              <a:gd name="T79" fmla="*/ 13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67" y="33"/>
                </a:moveTo>
                <a:cubicBezTo>
                  <a:pt x="85" y="33"/>
                  <a:pt x="100" y="48"/>
                  <a:pt x="100" y="67"/>
                </a:cubicBezTo>
                <a:cubicBezTo>
                  <a:pt x="100" y="85"/>
                  <a:pt x="85" y="100"/>
                  <a:pt x="67" y="100"/>
                </a:cubicBezTo>
                <a:cubicBezTo>
                  <a:pt x="48" y="100"/>
                  <a:pt x="33" y="85"/>
                  <a:pt x="33" y="67"/>
                </a:cubicBezTo>
                <a:cubicBezTo>
                  <a:pt x="33" y="48"/>
                  <a:pt x="48" y="33"/>
                  <a:pt x="67" y="33"/>
                </a:cubicBezTo>
                <a:close/>
                <a:moveTo>
                  <a:pt x="50" y="131"/>
                </a:moveTo>
                <a:lnTo>
                  <a:pt x="50" y="270"/>
                </a:lnTo>
                <a:lnTo>
                  <a:pt x="31" y="251"/>
                </a:lnTo>
                <a:lnTo>
                  <a:pt x="7" y="274"/>
                </a:lnTo>
                <a:lnTo>
                  <a:pt x="66" y="333"/>
                </a:lnTo>
                <a:lnTo>
                  <a:pt x="67" y="333"/>
                </a:lnTo>
                <a:lnTo>
                  <a:pt x="67" y="333"/>
                </a:lnTo>
                <a:lnTo>
                  <a:pt x="126" y="274"/>
                </a:lnTo>
                <a:lnTo>
                  <a:pt x="102" y="251"/>
                </a:lnTo>
                <a:lnTo>
                  <a:pt x="83" y="270"/>
                </a:lnTo>
                <a:lnTo>
                  <a:pt x="83" y="131"/>
                </a:lnTo>
                <a:cubicBezTo>
                  <a:pt x="117" y="124"/>
                  <a:pt x="133" y="98"/>
                  <a:pt x="133" y="67"/>
                </a:cubicBezTo>
                <a:cubicBezTo>
                  <a:pt x="133" y="30"/>
                  <a:pt x="103" y="0"/>
                  <a:pt x="67" y="0"/>
                </a:cubicBezTo>
                <a:cubicBezTo>
                  <a:pt x="30" y="0"/>
                  <a:pt x="0" y="30"/>
                  <a:pt x="0" y="67"/>
                </a:cubicBezTo>
                <a:cubicBezTo>
                  <a:pt x="0" y="98"/>
                  <a:pt x="17" y="124"/>
                  <a:pt x="50" y="131"/>
                </a:cubicBezTo>
                <a:close/>
                <a:moveTo>
                  <a:pt x="267" y="33"/>
                </a:moveTo>
                <a:cubicBezTo>
                  <a:pt x="285" y="33"/>
                  <a:pt x="300" y="48"/>
                  <a:pt x="300" y="67"/>
                </a:cubicBezTo>
                <a:cubicBezTo>
                  <a:pt x="300" y="85"/>
                  <a:pt x="285" y="100"/>
                  <a:pt x="267" y="100"/>
                </a:cubicBezTo>
                <a:cubicBezTo>
                  <a:pt x="248" y="100"/>
                  <a:pt x="233" y="85"/>
                  <a:pt x="233" y="67"/>
                </a:cubicBezTo>
                <a:cubicBezTo>
                  <a:pt x="233" y="48"/>
                  <a:pt x="248" y="33"/>
                  <a:pt x="267" y="33"/>
                </a:cubicBezTo>
                <a:close/>
                <a:moveTo>
                  <a:pt x="250" y="131"/>
                </a:moveTo>
                <a:lnTo>
                  <a:pt x="250" y="270"/>
                </a:lnTo>
                <a:lnTo>
                  <a:pt x="231" y="251"/>
                </a:lnTo>
                <a:lnTo>
                  <a:pt x="208" y="274"/>
                </a:lnTo>
                <a:lnTo>
                  <a:pt x="266" y="333"/>
                </a:lnTo>
                <a:lnTo>
                  <a:pt x="267" y="333"/>
                </a:lnTo>
                <a:lnTo>
                  <a:pt x="267" y="333"/>
                </a:lnTo>
                <a:lnTo>
                  <a:pt x="326" y="274"/>
                </a:lnTo>
                <a:lnTo>
                  <a:pt x="302" y="251"/>
                </a:lnTo>
                <a:lnTo>
                  <a:pt x="283" y="270"/>
                </a:lnTo>
                <a:lnTo>
                  <a:pt x="283" y="131"/>
                </a:lnTo>
                <a:cubicBezTo>
                  <a:pt x="317" y="124"/>
                  <a:pt x="333" y="98"/>
                  <a:pt x="333" y="67"/>
                </a:cubicBezTo>
                <a:cubicBezTo>
                  <a:pt x="333" y="30"/>
                  <a:pt x="303" y="0"/>
                  <a:pt x="267" y="0"/>
                </a:cubicBezTo>
                <a:cubicBezTo>
                  <a:pt x="230" y="0"/>
                  <a:pt x="200" y="30"/>
                  <a:pt x="200" y="67"/>
                </a:cubicBezTo>
                <a:cubicBezTo>
                  <a:pt x="200" y="98"/>
                  <a:pt x="217" y="124"/>
                  <a:pt x="250" y="1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7">
            <a:extLst>
              <a:ext uri="{FF2B5EF4-FFF2-40B4-BE49-F238E27FC236}">
                <a16:creationId xmlns:a16="http://schemas.microsoft.com/office/drawing/2014/main" id="{C0B0575D-C969-4554-95E5-F5AB26A59657}"/>
              </a:ext>
            </a:extLst>
          </p:cNvPr>
          <p:cNvSpPr>
            <a:spLocks noChangeAspect="1" noEditPoints="1"/>
          </p:cNvSpPr>
          <p:nvPr/>
        </p:nvSpPr>
        <p:spPr bwMode="auto">
          <a:xfrm>
            <a:off x="9259888" y="1573213"/>
            <a:ext cx="252413" cy="252413"/>
          </a:xfrm>
          <a:custGeom>
            <a:avLst/>
            <a:gdLst>
              <a:gd name="T0" fmla="*/ 34 w 334"/>
              <a:gd name="T1" fmla="*/ 267 h 333"/>
              <a:gd name="T2" fmla="*/ 67 w 334"/>
              <a:gd name="T3" fmla="*/ 233 h 333"/>
              <a:gd name="T4" fmla="*/ 100 w 334"/>
              <a:gd name="T5" fmla="*/ 267 h 333"/>
              <a:gd name="T6" fmla="*/ 67 w 334"/>
              <a:gd name="T7" fmla="*/ 300 h 333"/>
              <a:gd name="T8" fmla="*/ 34 w 334"/>
              <a:gd name="T9" fmla="*/ 267 h 333"/>
              <a:gd name="T10" fmla="*/ 131 w 334"/>
              <a:gd name="T11" fmla="*/ 283 h 333"/>
              <a:gd name="T12" fmla="*/ 270 w 334"/>
              <a:gd name="T13" fmla="*/ 283 h 333"/>
              <a:gd name="T14" fmla="*/ 251 w 334"/>
              <a:gd name="T15" fmla="*/ 302 h 333"/>
              <a:gd name="T16" fmla="*/ 275 w 334"/>
              <a:gd name="T17" fmla="*/ 326 h 333"/>
              <a:gd name="T18" fmla="*/ 334 w 334"/>
              <a:gd name="T19" fmla="*/ 267 h 333"/>
              <a:gd name="T20" fmla="*/ 333 w 334"/>
              <a:gd name="T21" fmla="*/ 267 h 333"/>
              <a:gd name="T22" fmla="*/ 334 w 334"/>
              <a:gd name="T23" fmla="*/ 266 h 333"/>
              <a:gd name="T24" fmla="*/ 275 w 334"/>
              <a:gd name="T25" fmla="*/ 208 h 333"/>
              <a:gd name="T26" fmla="*/ 251 w 334"/>
              <a:gd name="T27" fmla="*/ 231 h 333"/>
              <a:gd name="T28" fmla="*/ 270 w 334"/>
              <a:gd name="T29" fmla="*/ 250 h 333"/>
              <a:gd name="T30" fmla="*/ 131 w 334"/>
              <a:gd name="T31" fmla="*/ 250 h 333"/>
              <a:gd name="T32" fmla="*/ 67 w 334"/>
              <a:gd name="T33" fmla="*/ 200 h 333"/>
              <a:gd name="T34" fmla="*/ 0 w 334"/>
              <a:gd name="T35" fmla="*/ 267 h 333"/>
              <a:gd name="T36" fmla="*/ 67 w 334"/>
              <a:gd name="T37" fmla="*/ 333 h 333"/>
              <a:gd name="T38" fmla="*/ 131 w 334"/>
              <a:gd name="T39" fmla="*/ 283 h 333"/>
              <a:gd name="T40" fmla="*/ 34 w 334"/>
              <a:gd name="T41" fmla="*/ 67 h 333"/>
              <a:gd name="T42" fmla="*/ 67 w 334"/>
              <a:gd name="T43" fmla="*/ 33 h 333"/>
              <a:gd name="T44" fmla="*/ 100 w 334"/>
              <a:gd name="T45" fmla="*/ 67 h 333"/>
              <a:gd name="T46" fmla="*/ 67 w 334"/>
              <a:gd name="T47" fmla="*/ 100 h 333"/>
              <a:gd name="T48" fmla="*/ 34 w 334"/>
              <a:gd name="T49" fmla="*/ 67 h 333"/>
              <a:gd name="T50" fmla="*/ 131 w 334"/>
              <a:gd name="T51" fmla="*/ 83 h 333"/>
              <a:gd name="T52" fmla="*/ 270 w 334"/>
              <a:gd name="T53" fmla="*/ 83 h 333"/>
              <a:gd name="T54" fmla="*/ 251 w 334"/>
              <a:gd name="T55" fmla="*/ 102 h 333"/>
              <a:gd name="T56" fmla="*/ 275 w 334"/>
              <a:gd name="T57" fmla="*/ 126 h 333"/>
              <a:gd name="T58" fmla="*/ 334 w 334"/>
              <a:gd name="T59" fmla="*/ 67 h 333"/>
              <a:gd name="T60" fmla="*/ 333 w 334"/>
              <a:gd name="T61" fmla="*/ 67 h 333"/>
              <a:gd name="T62" fmla="*/ 334 w 334"/>
              <a:gd name="T63" fmla="*/ 66 h 333"/>
              <a:gd name="T64" fmla="*/ 275 w 334"/>
              <a:gd name="T65" fmla="*/ 7 h 333"/>
              <a:gd name="T66" fmla="*/ 251 w 334"/>
              <a:gd name="T67" fmla="*/ 31 h 333"/>
              <a:gd name="T68" fmla="*/ 270 w 334"/>
              <a:gd name="T69" fmla="*/ 50 h 333"/>
              <a:gd name="T70" fmla="*/ 131 w 334"/>
              <a:gd name="T71" fmla="*/ 50 h 333"/>
              <a:gd name="T72" fmla="*/ 67 w 334"/>
              <a:gd name="T73" fmla="*/ 0 h 333"/>
              <a:gd name="T74" fmla="*/ 0 w 334"/>
              <a:gd name="T75" fmla="*/ 67 h 333"/>
              <a:gd name="T76" fmla="*/ 67 w 334"/>
              <a:gd name="T77" fmla="*/ 133 h 333"/>
              <a:gd name="T78" fmla="*/ 131 w 334"/>
              <a:gd name="T79"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4" h="333">
                <a:moveTo>
                  <a:pt x="34" y="267"/>
                </a:moveTo>
                <a:cubicBezTo>
                  <a:pt x="34" y="248"/>
                  <a:pt x="48" y="233"/>
                  <a:pt x="67" y="233"/>
                </a:cubicBezTo>
                <a:cubicBezTo>
                  <a:pt x="85" y="233"/>
                  <a:pt x="100" y="248"/>
                  <a:pt x="100" y="267"/>
                </a:cubicBezTo>
                <a:cubicBezTo>
                  <a:pt x="100" y="285"/>
                  <a:pt x="85" y="300"/>
                  <a:pt x="67" y="300"/>
                </a:cubicBezTo>
                <a:cubicBezTo>
                  <a:pt x="48" y="300"/>
                  <a:pt x="34" y="285"/>
                  <a:pt x="34" y="267"/>
                </a:cubicBezTo>
                <a:close/>
                <a:moveTo>
                  <a:pt x="131" y="283"/>
                </a:moveTo>
                <a:lnTo>
                  <a:pt x="270" y="283"/>
                </a:lnTo>
                <a:lnTo>
                  <a:pt x="251" y="302"/>
                </a:lnTo>
                <a:lnTo>
                  <a:pt x="275" y="326"/>
                </a:lnTo>
                <a:lnTo>
                  <a:pt x="334" y="267"/>
                </a:lnTo>
                <a:lnTo>
                  <a:pt x="333" y="267"/>
                </a:lnTo>
                <a:lnTo>
                  <a:pt x="334" y="266"/>
                </a:lnTo>
                <a:lnTo>
                  <a:pt x="275" y="208"/>
                </a:lnTo>
                <a:lnTo>
                  <a:pt x="251" y="231"/>
                </a:lnTo>
                <a:lnTo>
                  <a:pt x="270" y="250"/>
                </a:lnTo>
                <a:lnTo>
                  <a:pt x="131" y="250"/>
                </a:lnTo>
                <a:cubicBezTo>
                  <a:pt x="124" y="217"/>
                  <a:pt x="98" y="200"/>
                  <a:pt x="67" y="200"/>
                </a:cubicBezTo>
                <a:cubicBezTo>
                  <a:pt x="30" y="200"/>
                  <a:pt x="0" y="230"/>
                  <a:pt x="0" y="267"/>
                </a:cubicBezTo>
                <a:cubicBezTo>
                  <a:pt x="0" y="303"/>
                  <a:pt x="30" y="333"/>
                  <a:pt x="67" y="333"/>
                </a:cubicBezTo>
                <a:cubicBezTo>
                  <a:pt x="98" y="333"/>
                  <a:pt x="124" y="317"/>
                  <a:pt x="131" y="283"/>
                </a:cubicBezTo>
                <a:close/>
                <a:moveTo>
                  <a:pt x="34" y="67"/>
                </a:moveTo>
                <a:cubicBezTo>
                  <a:pt x="34" y="48"/>
                  <a:pt x="48" y="33"/>
                  <a:pt x="67" y="33"/>
                </a:cubicBezTo>
                <a:cubicBezTo>
                  <a:pt x="85" y="33"/>
                  <a:pt x="100" y="48"/>
                  <a:pt x="100" y="67"/>
                </a:cubicBezTo>
                <a:cubicBezTo>
                  <a:pt x="100" y="85"/>
                  <a:pt x="85" y="100"/>
                  <a:pt x="67" y="100"/>
                </a:cubicBezTo>
                <a:cubicBezTo>
                  <a:pt x="48" y="100"/>
                  <a:pt x="34" y="85"/>
                  <a:pt x="34" y="67"/>
                </a:cubicBezTo>
                <a:close/>
                <a:moveTo>
                  <a:pt x="131" y="83"/>
                </a:moveTo>
                <a:lnTo>
                  <a:pt x="270" y="83"/>
                </a:lnTo>
                <a:lnTo>
                  <a:pt x="251" y="102"/>
                </a:lnTo>
                <a:lnTo>
                  <a:pt x="275" y="126"/>
                </a:lnTo>
                <a:lnTo>
                  <a:pt x="334" y="67"/>
                </a:lnTo>
                <a:lnTo>
                  <a:pt x="333" y="67"/>
                </a:lnTo>
                <a:lnTo>
                  <a:pt x="334" y="66"/>
                </a:lnTo>
                <a:lnTo>
                  <a:pt x="275" y="7"/>
                </a:lnTo>
                <a:lnTo>
                  <a:pt x="251" y="31"/>
                </a:lnTo>
                <a:lnTo>
                  <a:pt x="270" y="50"/>
                </a:lnTo>
                <a:lnTo>
                  <a:pt x="131" y="50"/>
                </a:lnTo>
                <a:cubicBezTo>
                  <a:pt x="124" y="17"/>
                  <a:pt x="98" y="0"/>
                  <a:pt x="67" y="0"/>
                </a:cubicBezTo>
                <a:cubicBezTo>
                  <a:pt x="30" y="0"/>
                  <a:pt x="0" y="30"/>
                  <a:pt x="0" y="67"/>
                </a:cubicBezTo>
                <a:cubicBezTo>
                  <a:pt x="0" y="103"/>
                  <a:pt x="30" y="133"/>
                  <a:pt x="67" y="133"/>
                </a:cubicBezTo>
                <a:cubicBezTo>
                  <a:pt x="98" y="133"/>
                  <a:pt x="124" y="117"/>
                  <a:pt x="131"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id="{179FDC5A-E828-4BCE-9EB3-1CE455F56530}"/>
              </a:ext>
            </a:extLst>
          </p:cNvPr>
          <p:cNvSpPr>
            <a:spLocks noChangeAspect="1" noEditPoints="1"/>
          </p:cNvSpPr>
          <p:nvPr/>
        </p:nvSpPr>
        <p:spPr bwMode="auto">
          <a:xfrm>
            <a:off x="8756651" y="1573213"/>
            <a:ext cx="252413" cy="252413"/>
          </a:xfrm>
          <a:custGeom>
            <a:avLst/>
            <a:gdLst>
              <a:gd name="T0" fmla="*/ 300 w 333"/>
              <a:gd name="T1" fmla="*/ 67 h 334"/>
              <a:gd name="T2" fmla="*/ 266 w 333"/>
              <a:gd name="T3" fmla="*/ 101 h 334"/>
              <a:gd name="T4" fmla="*/ 233 w 333"/>
              <a:gd name="T5" fmla="*/ 67 h 334"/>
              <a:gd name="T6" fmla="*/ 266 w 333"/>
              <a:gd name="T7" fmla="*/ 34 h 334"/>
              <a:gd name="T8" fmla="*/ 300 w 333"/>
              <a:gd name="T9" fmla="*/ 67 h 334"/>
              <a:gd name="T10" fmla="*/ 202 w 333"/>
              <a:gd name="T11" fmla="*/ 50 h 334"/>
              <a:gd name="T12" fmla="*/ 63 w 333"/>
              <a:gd name="T13" fmla="*/ 50 h 334"/>
              <a:gd name="T14" fmla="*/ 82 w 333"/>
              <a:gd name="T15" fmla="*/ 32 h 334"/>
              <a:gd name="T16" fmla="*/ 58 w 333"/>
              <a:gd name="T17" fmla="*/ 8 h 334"/>
              <a:gd name="T18" fmla="*/ 0 w 333"/>
              <a:gd name="T19" fmla="*/ 67 h 334"/>
              <a:gd name="T20" fmla="*/ 0 w 333"/>
              <a:gd name="T21" fmla="*/ 67 h 334"/>
              <a:gd name="T22" fmla="*/ 0 w 333"/>
              <a:gd name="T23" fmla="*/ 68 h 334"/>
              <a:gd name="T24" fmla="*/ 58 w 333"/>
              <a:gd name="T25" fmla="*/ 127 h 334"/>
              <a:gd name="T26" fmla="*/ 82 w 333"/>
              <a:gd name="T27" fmla="*/ 103 h 334"/>
              <a:gd name="T28" fmla="*/ 63 w 333"/>
              <a:gd name="T29" fmla="*/ 83 h 334"/>
              <a:gd name="T30" fmla="*/ 202 w 333"/>
              <a:gd name="T31" fmla="*/ 83 h 334"/>
              <a:gd name="T32" fmla="*/ 266 w 333"/>
              <a:gd name="T33" fmla="*/ 134 h 334"/>
              <a:gd name="T34" fmla="*/ 333 w 333"/>
              <a:gd name="T35" fmla="*/ 67 h 334"/>
              <a:gd name="T36" fmla="*/ 266 w 333"/>
              <a:gd name="T37" fmla="*/ 0 h 334"/>
              <a:gd name="T38" fmla="*/ 202 w 333"/>
              <a:gd name="T39" fmla="*/ 50 h 334"/>
              <a:gd name="T40" fmla="*/ 300 w 333"/>
              <a:gd name="T41" fmla="*/ 268 h 334"/>
              <a:gd name="T42" fmla="*/ 266 w 333"/>
              <a:gd name="T43" fmla="*/ 301 h 334"/>
              <a:gd name="T44" fmla="*/ 233 w 333"/>
              <a:gd name="T45" fmla="*/ 268 h 334"/>
              <a:gd name="T46" fmla="*/ 266 w 333"/>
              <a:gd name="T47" fmla="*/ 234 h 334"/>
              <a:gd name="T48" fmla="*/ 300 w 333"/>
              <a:gd name="T49" fmla="*/ 268 h 334"/>
              <a:gd name="T50" fmla="*/ 202 w 333"/>
              <a:gd name="T51" fmla="*/ 250 h 334"/>
              <a:gd name="T52" fmla="*/ 63 w 333"/>
              <a:gd name="T53" fmla="*/ 250 h 334"/>
              <a:gd name="T54" fmla="*/ 82 w 333"/>
              <a:gd name="T55" fmla="*/ 232 h 334"/>
              <a:gd name="T56" fmla="*/ 58 w 333"/>
              <a:gd name="T57" fmla="*/ 208 h 334"/>
              <a:gd name="T58" fmla="*/ 0 w 333"/>
              <a:gd name="T59" fmla="*/ 267 h 334"/>
              <a:gd name="T60" fmla="*/ 0 w 333"/>
              <a:gd name="T61" fmla="*/ 268 h 334"/>
              <a:gd name="T62" fmla="*/ 0 w 333"/>
              <a:gd name="T63" fmla="*/ 268 h 334"/>
              <a:gd name="T64" fmla="*/ 58 w 333"/>
              <a:gd name="T65" fmla="*/ 327 h 334"/>
              <a:gd name="T66" fmla="*/ 82 w 333"/>
              <a:gd name="T67" fmla="*/ 303 h 334"/>
              <a:gd name="T68" fmla="*/ 63 w 333"/>
              <a:gd name="T69" fmla="*/ 283 h 334"/>
              <a:gd name="T70" fmla="*/ 202 w 333"/>
              <a:gd name="T71" fmla="*/ 283 h 334"/>
              <a:gd name="T72" fmla="*/ 266 w 333"/>
              <a:gd name="T73" fmla="*/ 334 h 334"/>
              <a:gd name="T74" fmla="*/ 333 w 333"/>
              <a:gd name="T75" fmla="*/ 267 h 334"/>
              <a:gd name="T76" fmla="*/ 266 w 333"/>
              <a:gd name="T77" fmla="*/ 200 h 334"/>
              <a:gd name="T78" fmla="*/ 202 w 333"/>
              <a:gd name="T79" fmla="*/ 2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4">
                <a:moveTo>
                  <a:pt x="300" y="67"/>
                </a:moveTo>
                <a:cubicBezTo>
                  <a:pt x="300" y="86"/>
                  <a:pt x="285" y="101"/>
                  <a:pt x="266" y="101"/>
                </a:cubicBezTo>
                <a:cubicBezTo>
                  <a:pt x="248" y="101"/>
                  <a:pt x="233" y="86"/>
                  <a:pt x="233" y="67"/>
                </a:cubicBezTo>
                <a:cubicBezTo>
                  <a:pt x="233" y="49"/>
                  <a:pt x="248" y="34"/>
                  <a:pt x="266" y="34"/>
                </a:cubicBezTo>
                <a:cubicBezTo>
                  <a:pt x="285" y="34"/>
                  <a:pt x="300" y="49"/>
                  <a:pt x="300" y="67"/>
                </a:cubicBezTo>
                <a:close/>
                <a:moveTo>
                  <a:pt x="202" y="50"/>
                </a:moveTo>
                <a:lnTo>
                  <a:pt x="63" y="50"/>
                </a:lnTo>
                <a:lnTo>
                  <a:pt x="82" y="32"/>
                </a:lnTo>
                <a:lnTo>
                  <a:pt x="58" y="8"/>
                </a:lnTo>
                <a:lnTo>
                  <a:pt x="0" y="67"/>
                </a:lnTo>
                <a:lnTo>
                  <a:pt x="0" y="67"/>
                </a:lnTo>
                <a:lnTo>
                  <a:pt x="0" y="68"/>
                </a:lnTo>
                <a:lnTo>
                  <a:pt x="58" y="127"/>
                </a:lnTo>
                <a:lnTo>
                  <a:pt x="82" y="103"/>
                </a:lnTo>
                <a:lnTo>
                  <a:pt x="63" y="83"/>
                </a:lnTo>
                <a:lnTo>
                  <a:pt x="202" y="83"/>
                </a:lnTo>
                <a:cubicBezTo>
                  <a:pt x="209" y="117"/>
                  <a:pt x="235" y="134"/>
                  <a:pt x="266" y="134"/>
                </a:cubicBezTo>
                <a:cubicBezTo>
                  <a:pt x="303" y="134"/>
                  <a:pt x="333" y="104"/>
                  <a:pt x="333" y="67"/>
                </a:cubicBezTo>
                <a:cubicBezTo>
                  <a:pt x="333" y="30"/>
                  <a:pt x="303" y="0"/>
                  <a:pt x="266" y="0"/>
                </a:cubicBezTo>
                <a:cubicBezTo>
                  <a:pt x="235" y="0"/>
                  <a:pt x="209" y="17"/>
                  <a:pt x="202" y="50"/>
                </a:cubicBezTo>
                <a:close/>
                <a:moveTo>
                  <a:pt x="300" y="268"/>
                </a:moveTo>
                <a:cubicBezTo>
                  <a:pt x="300" y="286"/>
                  <a:pt x="285" y="301"/>
                  <a:pt x="266" y="301"/>
                </a:cubicBezTo>
                <a:cubicBezTo>
                  <a:pt x="248" y="301"/>
                  <a:pt x="233" y="286"/>
                  <a:pt x="233" y="268"/>
                </a:cubicBezTo>
                <a:cubicBezTo>
                  <a:pt x="233" y="249"/>
                  <a:pt x="248" y="234"/>
                  <a:pt x="266" y="234"/>
                </a:cubicBezTo>
                <a:cubicBezTo>
                  <a:pt x="285" y="234"/>
                  <a:pt x="300" y="249"/>
                  <a:pt x="300" y="268"/>
                </a:cubicBezTo>
                <a:close/>
                <a:moveTo>
                  <a:pt x="202" y="250"/>
                </a:moveTo>
                <a:lnTo>
                  <a:pt x="63" y="250"/>
                </a:lnTo>
                <a:lnTo>
                  <a:pt x="82" y="232"/>
                </a:lnTo>
                <a:lnTo>
                  <a:pt x="58" y="208"/>
                </a:lnTo>
                <a:lnTo>
                  <a:pt x="0" y="267"/>
                </a:lnTo>
                <a:lnTo>
                  <a:pt x="0" y="268"/>
                </a:lnTo>
                <a:lnTo>
                  <a:pt x="0" y="268"/>
                </a:lnTo>
                <a:lnTo>
                  <a:pt x="58" y="327"/>
                </a:lnTo>
                <a:lnTo>
                  <a:pt x="82" y="303"/>
                </a:lnTo>
                <a:lnTo>
                  <a:pt x="63" y="283"/>
                </a:lnTo>
                <a:lnTo>
                  <a:pt x="202" y="283"/>
                </a:lnTo>
                <a:cubicBezTo>
                  <a:pt x="209" y="317"/>
                  <a:pt x="235" y="334"/>
                  <a:pt x="266" y="334"/>
                </a:cubicBezTo>
                <a:cubicBezTo>
                  <a:pt x="303" y="334"/>
                  <a:pt x="333" y="304"/>
                  <a:pt x="333" y="267"/>
                </a:cubicBezTo>
                <a:cubicBezTo>
                  <a:pt x="333" y="231"/>
                  <a:pt x="303" y="200"/>
                  <a:pt x="266" y="200"/>
                </a:cubicBezTo>
                <a:cubicBezTo>
                  <a:pt x="235" y="200"/>
                  <a:pt x="209" y="217"/>
                  <a:pt x="202"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id="{7EDBDC02-0A31-4A4D-A0C0-5CC75FFA4D14}"/>
              </a:ext>
            </a:extLst>
          </p:cNvPr>
          <p:cNvSpPr>
            <a:spLocks noChangeAspect="1" noEditPoints="1"/>
          </p:cNvSpPr>
          <p:nvPr/>
        </p:nvSpPr>
        <p:spPr bwMode="auto">
          <a:xfrm>
            <a:off x="8253413" y="1573213"/>
            <a:ext cx="252413" cy="252413"/>
          </a:xfrm>
          <a:custGeom>
            <a:avLst/>
            <a:gdLst>
              <a:gd name="T0" fmla="*/ 266 w 333"/>
              <a:gd name="T1" fmla="*/ 100 h 333"/>
              <a:gd name="T2" fmla="*/ 233 w 333"/>
              <a:gd name="T3" fmla="*/ 67 h 333"/>
              <a:gd name="T4" fmla="*/ 266 w 333"/>
              <a:gd name="T5" fmla="*/ 33 h 333"/>
              <a:gd name="T6" fmla="*/ 299 w 333"/>
              <a:gd name="T7" fmla="*/ 67 h 333"/>
              <a:gd name="T8" fmla="*/ 266 w 333"/>
              <a:gd name="T9" fmla="*/ 100 h 333"/>
              <a:gd name="T10" fmla="*/ 283 w 333"/>
              <a:gd name="T11" fmla="*/ 270 h 333"/>
              <a:gd name="T12" fmla="*/ 283 w 333"/>
              <a:gd name="T13" fmla="*/ 131 h 333"/>
              <a:gd name="T14" fmla="*/ 333 w 333"/>
              <a:gd name="T15" fmla="*/ 67 h 333"/>
              <a:gd name="T16" fmla="*/ 266 w 333"/>
              <a:gd name="T17" fmla="*/ 0 h 333"/>
              <a:gd name="T18" fmla="*/ 200 w 333"/>
              <a:gd name="T19" fmla="*/ 67 h 333"/>
              <a:gd name="T20" fmla="*/ 250 w 333"/>
              <a:gd name="T21" fmla="*/ 131 h 333"/>
              <a:gd name="T22" fmla="*/ 250 w 333"/>
              <a:gd name="T23" fmla="*/ 270 h 333"/>
              <a:gd name="T24" fmla="*/ 231 w 333"/>
              <a:gd name="T25" fmla="*/ 251 h 333"/>
              <a:gd name="T26" fmla="*/ 207 w 333"/>
              <a:gd name="T27" fmla="*/ 274 h 333"/>
              <a:gd name="T28" fmla="*/ 266 w 333"/>
              <a:gd name="T29" fmla="*/ 333 h 333"/>
              <a:gd name="T30" fmla="*/ 266 w 333"/>
              <a:gd name="T31" fmla="*/ 333 h 333"/>
              <a:gd name="T32" fmla="*/ 266 w 333"/>
              <a:gd name="T33" fmla="*/ 333 h 333"/>
              <a:gd name="T34" fmla="*/ 325 w 333"/>
              <a:gd name="T35" fmla="*/ 274 h 333"/>
              <a:gd name="T36" fmla="*/ 302 w 333"/>
              <a:gd name="T37" fmla="*/ 251 h 333"/>
              <a:gd name="T38" fmla="*/ 283 w 333"/>
              <a:gd name="T39" fmla="*/ 270 h 333"/>
              <a:gd name="T40" fmla="*/ 67 w 333"/>
              <a:gd name="T41" fmla="*/ 300 h 333"/>
              <a:gd name="T42" fmla="*/ 33 w 333"/>
              <a:gd name="T43" fmla="*/ 267 h 333"/>
              <a:gd name="T44" fmla="*/ 67 w 333"/>
              <a:gd name="T45" fmla="*/ 233 h 333"/>
              <a:gd name="T46" fmla="*/ 100 w 333"/>
              <a:gd name="T47" fmla="*/ 267 h 333"/>
              <a:gd name="T48" fmla="*/ 67 w 333"/>
              <a:gd name="T49" fmla="*/ 300 h 333"/>
              <a:gd name="T50" fmla="*/ 83 w 333"/>
              <a:gd name="T51" fmla="*/ 202 h 333"/>
              <a:gd name="T52" fmla="*/ 83 w 333"/>
              <a:gd name="T53" fmla="*/ 64 h 333"/>
              <a:gd name="T54" fmla="*/ 102 w 333"/>
              <a:gd name="T55" fmla="*/ 83 h 333"/>
              <a:gd name="T56" fmla="*/ 126 w 333"/>
              <a:gd name="T57" fmla="*/ 59 h 333"/>
              <a:gd name="T58" fmla="*/ 67 w 333"/>
              <a:gd name="T59" fmla="*/ 0 h 333"/>
              <a:gd name="T60" fmla="*/ 67 w 333"/>
              <a:gd name="T61" fmla="*/ 0 h 333"/>
              <a:gd name="T62" fmla="*/ 67 w 333"/>
              <a:gd name="T63" fmla="*/ 0 h 333"/>
              <a:gd name="T64" fmla="*/ 8 w 333"/>
              <a:gd name="T65" fmla="*/ 59 h 333"/>
              <a:gd name="T66" fmla="*/ 31 w 333"/>
              <a:gd name="T67" fmla="*/ 83 h 333"/>
              <a:gd name="T68" fmla="*/ 50 w 333"/>
              <a:gd name="T69" fmla="*/ 64 h 333"/>
              <a:gd name="T70" fmla="*/ 50 w 333"/>
              <a:gd name="T71" fmla="*/ 202 h 333"/>
              <a:gd name="T72" fmla="*/ 0 w 333"/>
              <a:gd name="T73" fmla="*/ 267 h 333"/>
              <a:gd name="T74" fmla="*/ 67 w 333"/>
              <a:gd name="T75" fmla="*/ 333 h 333"/>
              <a:gd name="T76" fmla="*/ 133 w 333"/>
              <a:gd name="T77" fmla="*/ 267 h 333"/>
              <a:gd name="T78" fmla="*/ 83 w 333"/>
              <a:gd name="T79" fmla="*/ 20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266" y="100"/>
                </a:moveTo>
                <a:cubicBezTo>
                  <a:pt x="247" y="100"/>
                  <a:pt x="233" y="85"/>
                  <a:pt x="233" y="67"/>
                </a:cubicBezTo>
                <a:cubicBezTo>
                  <a:pt x="233" y="48"/>
                  <a:pt x="247" y="33"/>
                  <a:pt x="266" y="33"/>
                </a:cubicBezTo>
                <a:cubicBezTo>
                  <a:pt x="284" y="33"/>
                  <a:pt x="299" y="48"/>
                  <a:pt x="299" y="67"/>
                </a:cubicBezTo>
                <a:cubicBezTo>
                  <a:pt x="299" y="85"/>
                  <a:pt x="284" y="100"/>
                  <a:pt x="266" y="100"/>
                </a:cubicBezTo>
                <a:close/>
                <a:moveTo>
                  <a:pt x="283" y="270"/>
                </a:moveTo>
                <a:lnTo>
                  <a:pt x="283" y="131"/>
                </a:lnTo>
                <a:cubicBezTo>
                  <a:pt x="300" y="124"/>
                  <a:pt x="333" y="98"/>
                  <a:pt x="333" y="67"/>
                </a:cubicBezTo>
                <a:cubicBezTo>
                  <a:pt x="333" y="30"/>
                  <a:pt x="303" y="0"/>
                  <a:pt x="266" y="0"/>
                </a:cubicBezTo>
                <a:cubicBezTo>
                  <a:pt x="229" y="0"/>
                  <a:pt x="200" y="30"/>
                  <a:pt x="200" y="67"/>
                </a:cubicBezTo>
                <a:cubicBezTo>
                  <a:pt x="200" y="98"/>
                  <a:pt x="217" y="124"/>
                  <a:pt x="250" y="131"/>
                </a:cubicBezTo>
                <a:lnTo>
                  <a:pt x="250" y="270"/>
                </a:lnTo>
                <a:lnTo>
                  <a:pt x="231" y="251"/>
                </a:lnTo>
                <a:lnTo>
                  <a:pt x="207" y="274"/>
                </a:lnTo>
                <a:lnTo>
                  <a:pt x="266" y="333"/>
                </a:lnTo>
                <a:lnTo>
                  <a:pt x="266" y="333"/>
                </a:lnTo>
                <a:lnTo>
                  <a:pt x="266" y="333"/>
                </a:lnTo>
                <a:lnTo>
                  <a:pt x="325" y="274"/>
                </a:lnTo>
                <a:lnTo>
                  <a:pt x="302" y="251"/>
                </a:lnTo>
                <a:lnTo>
                  <a:pt x="283" y="270"/>
                </a:lnTo>
                <a:close/>
                <a:moveTo>
                  <a:pt x="67" y="300"/>
                </a:moveTo>
                <a:cubicBezTo>
                  <a:pt x="48" y="300"/>
                  <a:pt x="33" y="285"/>
                  <a:pt x="33" y="267"/>
                </a:cubicBezTo>
                <a:cubicBezTo>
                  <a:pt x="33" y="248"/>
                  <a:pt x="48" y="233"/>
                  <a:pt x="67" y="233"/>
                </a:cubicBezTo>
                <a:cubicBezTo>
                  <a:pt x="85" y="233"/>
                  <a:pt x="100" y="248"/>
                  <a:pt x="100" y="267"/>
                </a:cubicBezTo>
                <a:cubicBezTo>
                  <a:pt x="100" y="285"/>
                  <a:pt x="85" y="300"/>
                  <a:pt x="67" y="300"/>
                </a:cubicBezTo>
                <a:close/>
                <a:moveTo>
                  <a:pt x="83" y="202"/>
                </a:moveTo>
                <a:lnTo>
                  <a:pt x="83" y="64"/>
                </a:lnTo>
                <a:lnTo>
                  <a:pt x="102" y="83"/>
                </a:lnTo>
                <a:lnTo>
                  <a:pt x="126" y="59"/>
                </a:lnTo>
                <a:lnTo>
                  <a:pt x="67" y="0"/>
                </a:lnTo>
                <a:lnTo>
                  <a:pt x="67" y="0"/>
                </a:lnTo>
                <a:lnTo>
                  <a:pt x="67" y="0"/>
                </a:lnTo>
                <a:lnTo>
                  <a:pt x="8" y="59"/>
                </a:lnTo>
                <a:lnTo>
                  <a:pt x="31" y="83"/>
                </a:lnTo>
                <a:lnTo>
                  <a:pt x="50" y="64"/>
                </a:lnTo>
                <a:lnTo>
                  <a:pt x="50" y="202"/>
                </a:lnTo>
                <a:cubicBezTo>
                  <a:pt x="17" y="210"/>
                  <a:pt x="0" y="236"/>
                  <a:pt x="0" y="267"/>
                </a:cubicBezTo>
                <a:cubicBezTo>
                  <a:pt x="0" y="304"/>
                  <a:pt x="30" y="333"/>
                  <a:pt x="67" y="333"/>
                </a:cubicBezTo>
                <a:cubicBezTo>
                  <a:pt x="103" y="333"/>
                  <a:pt x="133" y="304"/>
                  <a:pt x="133" y="267"/>
                </a:cubicBezTo>
                <a:cubicBezTo>
                  <a:pt x="133" y="236"/>
                  <a:pt x="117" y="210"/>
                  <a:pt x="83" y="20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id="{75664000-0DA2-4C2E-BD09-55D403085294}"/>
              </a:ext>
            </a:extLst>
          </p:cNvPr>
          <p:cNvSpPr>
            <a:spLocks noChangeAspect="1" noEditPoints="1"/>
          </p:cNvSpPr>
          <p:nvPr/>
        </p:nvSpPr>
        <p:spPr bwMode="auto">
          <a:xfrm>
            <a:off x="7745413" y="1570038"/>
            <a:ext cx="106363" cy="261938"/>
          </a:xfrm>
          <a:custGeom>
            <a:avLst/>
            <a:gdLst>
              <a:gd name="T0" fmla="*/ 74 w 141"/>
              <a:gd name="T1" fmla="*/ 303 h 345"/>
              <a:gd name="T2" fmla="*/ 41 w 141"/>
              <a:gd name="T3" fmla="*/ 270 h 345"/>
              <a:gd name="T4" fmla="*/ 74 w 141"/>
              <a:gd name="T5" fmla="*/ 236 h 345"/>
              <a:gd name="T6" fmla="*/ 107 w 141"/>
              <a:gd name="T7" fmla="*/ 270 h 345"/>
              <a:gd name="T8" fmla="*/ 74 w 141"/>
              <a:gd name="T9" fmla="*/ 303 h 345"/>
              <a:gd name="T10" fmla="*/ 91 w 141"/>
              <a:gd name="T11" fmla="*/ 205 h 345"/>
              <a:gd name="T12" fmla="*/ 91 w 141"/>
              <a:gd name="T13" fmla="*/ 53 h 345"/>
              <a:gd name="T14" fmla="*/ 98 w 141"/>
              <a:gd name="T15" fmla="*/ 60 h 345"/>
              <a:gd name="T16" fmla="*/ 121 w 141"/>
              <a:gd name="T17" fmla="*/ 60 h 345"/>
              <a:gd name="T18" fmla="*/ 121 w 141"/>
              <a:gd name="T19" fmla="*/ 60 h 345"/>
              <a:gd name="T20" fmla="*/ 121 w 141"/>
              <a:gd name="T21" fmla="*/ 36 h 345"/>
              <a:gd name="T22" fmla="*/ 97 w 141"/>
              <a:gd name="T23" fmla="*/ 13 h 345"/>
              <a:gd name="T24" fmla="*/ 50 w 141"/>
              <a:gd name="T25" fmla="*/ 13 h 345"/>
              <a:gd name="T26" fmla="*/ 27 w 141"/>
              <a:gd name="T27" fmla="*/ 36 h 345"/>
              <a:gd name="T28" fmla="*/ 27 w 141"/>
              <a:gd name="T29" fmla="*/ 60 h 345"/>
              <a:gd name="T30" fmla="*/ 50 w 141"/>
              <a:gd name="T31" fmla="*/ 60 h 345"/>
              <a:gd name="T32" fmla="*/ 57 w 141"/>
              <a:gd name="T33" fmla="*/ 53 h 345"/>
              <a:gd name="T34" fmla="*/ 57 w 141"/>
              <a:gd name="T35" fmla="*/ 205 h 345"/>
              <a:gd name="T36" fmla="*/ 9 w 141"/>
              <a:gd name="T37" fmla="*/ 286 h 345"/>
              <a:gd name="T38" fmla="*/ 58 w 141"/>
              <a:gd name="T39" fmla="*/ 335 h 345"/>
              <a:gd name="T40" fmla="*/ 141 w 141"/>
              <a:gd name="T41" fmla="*/ 270 h 345"/>
              <a:gd name="T42" fmla="*/ 91 w 141"/>
              <a:gd name="T43" fmla="*/ 20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1" h="345">
                <a:moveTo>
                  <a:pt x="74" y="303"/>
                </a:moveTo>
                <a:cubicBezTo>
                  <a:pt x="55" y="303"/>
                  <a:pt x="41" y="288"/>
                  <a:pt x="41" y="270"/>
                </a:cubicBezTo>
                <a:cubicBezTo>
                  <a:pt x="41" y="251"/>
                  <a:pt x="55" y="236"/>
                  <a:pt x="74" y="236"/>
                </a:cubicBezTo>
                <a:cubicBezTo>
                  <a:pt x="92" y="236"/>
                  <a:pt x="107" y="251"/>
                  <a:pt x="107" y="270"/>
                </a:cubicBezTo>
                <a:cubicBezTo>
                  <a:pt x="107" y="288"/>
                  <a:pt x="92" y="303"/>
                  <a:pt x="74" y="303"/>
                </a:cubicBezTo>
                <a:close/>
                <a:moveTo>
                  <a:pt x="91" y="205"/>
                </a:moveTo>
                <a:lnTo>
                  <a:pt x="91" y="53"/>
                </a:lnTo>
                <a:lnTo>
                  <a:pt x="98" y="60"/>
                </a:lnTo>
                <a:cubicBezTo>
                  <a:pt x="104" y="67"/>
                  <a:pt x="115" y="67"/>
                  <a:pt x="121" y="60"/>
                </a:cubicBezTo>
                <a:lnTo>
                  <a:pt x="121" y="60"/>
                </a:lnTo>
                <a:cubicBezTo>
                  <a:pt x="128" y="53"/>
                  <a:pt x="128" y="43"/>
                  <a:pt x="121" y="36"/>
                </a:cubicBezTo>
                <a:lnTo>
                  <a:pt x="97" y="13"/>
                </a:lnTo>
                <a:cubicBezTo>
                  <a:pt x="84" y="0"/>
                  <a:pt x="63" y="0"/>
                  <a:pt x="50" y="13"/>
                </a:cubicBezTo>
                <a:lnTo>
                  <a:pt x="27" y="36"/>
                </a:lnTo>
                <a:cubicBezTo>
                  <a:pt x="20" y="43"/>
                  <a:pt x="20" y="53"/>
                  <a:pt x="27" y="60"/>
                </a:cubicBezTo>
                <a:cubicBezTo>
                  <a:pt x="33" y="67"/>
                  <a:pt x="44" y="67"/>
                  <a:pt x="50" y="60"/>
                </a:cubicBezTo>
                <a:lnTo>
                  <a:pt x="57" y="53"/>
                </a:lnTo>
                <a:lnTo>
                  <a:pt x="57" y="205"/>
                </a:lnTo>
                <a:cubicBezTo>
                  <a:pt x="24" y="214"/>
                  <a:pt x="0" y="248"/>
                  <a:pt x="9" y="286"/>
                </a:cubicBezTo>
                <a:cubicBezTo>
                  <a:pt x="15" y="309"/>
                  <a:pt x="34" y="329"/>
                  <a:pt x="58" y="335"/>
                </a:cubicBezTo>
                <a:cubicBezTo>
                  <a:pt x="102" y="345"/>
                  <a:pt x="141" y="312"/>
                  <a:pt x="141" y="270"/>
                </a:cubicBezTo>
                <a:cubicBezTo>
                  <a:pt x="141" y="239"/>
                  <a:pt x="119" y="213"/>
                  <a:pt x="91" y="20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id="{4C2FD244-E907-4B5E-B8BF-7D7AA62DE6B6}"/>
              </a:ext>
            </a:extLst>
          </p:cNvPr>
          <p:cNvSpPr>
            <a:spLocks noChangeAspect="1" noEditPoints="1"/>
          </p:cNvSpPr>
          <p:nvPr/>
        </p:nvSpPr>
        <p:spPr bwMode="auto">
          <a:xfrm>
            <a:off x="7242176" y="1643063"/>
            <a:ext cx="261938" cy="106363"/>
          </a:xfrm>
          <a:custGeom>
            <a:avLst/>
            <a:gdLst>
              <a:gd name="T0" fmla="*/ 42 w 347"/>
              <a:gd name="T1" fmla="*/ 74 h 140"/>
              <a:gd name="T2" fmla="*/ 75 w 347"/>
              <a:gd name="T3" fmla="*/ 41 h 140"/>
              <a:gd name="T4" fmla="*/ 109 w 347"/>
              <a:gd name="T5" fmla="*/ 74 h 140"/>
              <a:gd name="T6" fmla="*/ 75 w 347"/>
              <a:gd name="T7" fmla="*/ 107 h 140"/>
              <a:gd name="T8" fmla="*/ 42 w 347"/>
              <a:gd name="T9" fmla="*/ 74 h 140"/>
              <a:gd name="T10" fmla="*/ 140 w 347"/>
              <a:gd name="T11" fmla="*/ 90 h 140"/>
              <a:gd name="T12" fmla="*/ 292 w 347"/>
              <a:gd name="T13" fmla="*/ 90 h 140"/>
              <a:gd name="T14" fmla="*/ 288 w 347"/>
              <a:gd name="T15" fmla="*/ 98 h 140"/>
              <a:gd name="T16" fmla="*/ 292 w 347"/>
              <a:gd name="T17" fmla="*/ 121 h 140"/>
              <a:gd name="T18" fmla="*/ 292 w 347"/>
              <a:gd name="T19" fmla="*/ 121 h 140"/>
              <a:gd name="T20" fmla="*/ 312 w 347"/>
              <a:gd name="T21" fmla="*/ 121 h 140"/>
              <a:gd name="T22" fmla="*/ 334 w 347"/>
              <a:gd name="T23" fmla="*/ 97 h 140"/>
              <a:gd name="T24" fmla="*/ 333 w 347"/>
              <a:gd name="T25" fmla="*/ 50 h 140"/>
              <a:gd name="T26" fmla="*/ 309 w 347"/>
              <a:gd name="T27" fmla="*/ 25 h 140"/>
              <a:gd name="T28" fmla="*/ 285 w 347"/>
              <a:gd name="T29" fmla="*/ 24 h 140"/>
              <a:gd name="T30" fmla="*/ 285 w 347"/>
              <a:gd name="T31" fmla="*/ 24 h 140"/>
              <a:gd name="T32" fmla="*/ 285 w 347"/>
              <a:gd name="T33" fmla="*/ 49 h 140"/>
              <a:gd name="T34" fmla="*/ 292 w 347"/>
              <a:gd name="T35" fmla="*/ 57 h 140"/>
              <a:gd name="T36" fmla="*/ 140 w 347"/>
              <a:gd name="T37" fmla="*/ 57 h 140"/>
              <a:gd name="T38" fmla="*/ 59 w 347"/>
              <a:gd name="T39" fmla="*/ 9 h 140"/>
              <a:gd name="T40" fmla="*/ 10 w 347"/>
              <a:gd name="T41" fmla="*/ 58 h 140"/>
              <a:gd name="T42" fmla="*/ 75 w 347"/>
              <a:gd name="T43" fmla="*/ 140 h 140"/>
              <a:gd name="T44" fmla="*/ 140 w 347"/>
              <a:gd name="T45" fmla="*/ 9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7" h="140">
                <a:moveTo>
                  <a:pt x="42" y="74"/>
                </a:moveTo>
                <a:cubicBezTo>
                  <a:pt x="42" y="56"/>
                  <a:pt x="57" y="41"/>
                  <a:pt x="75" y="41"/>
                </a:cubicBezTo>
                <a:cubicBezTo>
                  <a:pt x="94" y="41"/>
                  <a:pt x="109" y="56"/>
                  <a:pt x="109" y="74"/>
                </a:cubicBezTo>
                <a:cubicBezTo>
                  <a:pt x="109" y="92"/>
                  <a:pt x="94" y="107"/>
                  <a:pt x="75" y="107"/>
                </a:cubicBezTo>
                <a:cubicBezTo>
                  <a:pt x="57" y="107"/>
                  <a:pt x="42" y="92"/>
                  <a:pt x="42" y="74"/>
                </a:cubicBezTo>
                <a:close/>
                <a:moveTo>
                  <a:pt x="140" y="90"/>
                </a:moveTo>
                <a:lnTo>
                  <a:pt x="292" y="90"/>
                </a:lnTo>
                <a:lnTo>
                  <a:pt x="288" y="98"/>
                </a:lnTo>
                <a:cubicBezTo>
                  <a:pt x="282" y="104"/>
                  <a:pt x="275" y="115"/>
                  <a:pt x="292" y="121"/>
                </a:cubicBezTo>
                <a:lnTo>
                  <a:pt x="292" y="121"/>
                </a:lnTo>
                <a:cubicBezTo>
                  <a:pt x="292" y="128"/>
                  <a:pt x="305" y="128"/>
                  <a:pt x="312" y="121"/>
                </a:cubicBezTo>
                <a:lnTo>
                  <a:pt x="334" y="97"/>
                </a:lnTo>
                <a:cubicBezTo>
                  <a:pt x="347" y="84"/>
                  <a:pt x="346" y="63"/>
                  <a:pt x="333" y="50"/>
                </a:cubicBezTo>
                <a:lnTo>
                  <a:pt x="309" y="25"/>
                </a:lnTo>
                <a:cubicBezTo>
                  <a:pt x="302" y="19"/>
                  <a:pt x="292" y="24"/>
                  <a:pt x="285" y="24"/>
                </a:cubicBezTo>
                <a:lnTo>
                  <a:pt x="285" y="24"/>
                </a:lnTo>
                <a:cubicBezTo>
                  <a:pt x="278" y="40"/>
                  <a:pt x="278" y="42"/>
                  <a:pt x="285" y="49"/>
                </a:cubicBezTo>
                <a:lnTo>
                  <a:pt x="292" y="57"/>
                </a:lnTo>
                <a:lnTo>
                  <a:pt x="140" y="57"/>
                </a:lnTo>
                <a:cubicBezTo>
                  <a:pt x="131" y="24"/>
                  <a:pt x="97" y="0"/>
                  <a:pt x="59" y="9"/>
                </a:cubicBezTo>
                <a:cubicBezTo>
                  <a:pt x="35" y="15"/>
                  <a:pt x="16" y="34"/>
                  <a:pt x="10" y="58"/>
                </a:cubicBezTo>
                <a:cubicBezTo>
                  <a:pt x="0" y="102"/>
                  <a:pt x="33" y="140"/>
                  <a:pt x="75" y="140"/>
                </a:cubicBezTo>
                <a:cubicBezTo>
                  <a:pt x="106" y="140"/>
                  <a:pt x="132" y="124"/>
                  <a:pt x="140" y="9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a:extLst>
              <a:ext uri="{FF2B5EF4-FFF2-40B4-BE49-F238E27FC236}">
                <a16:creationId xmlns:a16="http://schemas.microsoft.com/office/drawing/2014/main" id="{432A47C4-5C6F-40D1-B7A4-9339C9184D27}"/>
              </a:ext>
            </a:extLst>
          </p:cNvPr>
          <p:cNvSpPr>
            <a:spLocks noChangeAspect="1" noEditPoints="1"/>
          </p:cNvSpPr>
          <p:nvPr/>
        </p:nvSpPr>
        <p:spPr bwMode="auto">
          <a:xfrm>
            <a:off x="6742113" y="1647825"/>
            <a:ext cx="261938" cy="106363"/>
          </a:xfrm>
          <a:custGeom>
            <a:avLst/>
            <a:gdLst>
              <a:gd name="T0" fmla="*/ 305 w 347"/>
              <a:gd name="T1" fmla="*/ 67 h 140"/>
              <a:gd name="T2" fmla="*/ 272 w 347"/>
              <a:gd name="T3" fmla="*/ 100 h 140"/>
              <a:gd name="T4" fmla="*/ 238 w 347"/>
              <a:gd name="T5" fmla="*/ 67 h 140"/>
              <a:gd name="T6" fmla="*/ 272 w 347"/>
              <a:gd name="T7" fmla="*/ 34 h 140"/>
              <a:gd name="T8" fmla="*/ 305 w 347"/>
              <a:gd name="T9" fmla="*/ 67 h 140"/>
              <a:gd name="T10" fmla="*/ 207 w 347"/>
              <a:gd name="T11" fmla="*/ 50 h 140"/>
              <a:gd name="T12" fmla="*/ 55 w 347"/>
              <a:gd name="T13" fmla="*/ 50 h 140"/>
              <a:gd name="T14" fmla="*/ 58 w 347"/>
              <a:gd name="T15" fmla="*/ 43 h 140"/>
              <a:gd name="T16" fmla="*/ 55 w 347"/>
              <a:gd name="T17" fmla="*/ 20 h 140"/>
              <a:gd name="T18" fmla="*/ 55 w 347"/>
              <a:gd name="T19" fmla="*/ 20 h 140"/>
              <a:gd name="T20" fmla="*/ 35 w 347"/>
              <a:gd name="T21" fmla="*/ 20 h 140"/>
              <a:gd name="T22" fmla="*/ 13 w 347"/>
              <a:gd name="T23" fmla="*/ 43 h 140"/>
              <a:gd name="T24" fmla="*/ 14 w 347"/>
              <a:gd name="T25" fmla="*/ 90 h 140"/>
              <a:gd name="T26" fmla="*/ 38 w 347"/>
              <a:gd name="T27" fmla="*/ 115 h 140"/>
              <a:gd name="T28" fmla="*/ 62 w 347"/>
              <a:gd name="T29" fmla="*/ 117 h 140"/>
              <a:gd name="T30" fmla="*/ 62 w 347"/>
              <a:gd name="T31" fmla="*/ 117 h 140"/>
              <a:gd name="T32" fmla="*/ 62 w 347"/>
              <a:gd name="T33" fmla="*/ 92 h 140"/>
              <a:gd name="T34" fmla="*/ 55 w 347"/>
              <a:gd name="T35" fmla="*/ 83 h 140"/>
              <a:gd name="T36" fmla="*/ 207 w 347"/>
              <a:gd name="T37" fmla="*/ 83 h 140"/>
              <a:gd name="T38" fmla="*/ 288 w 347"/>
              <a:gd name="T39" fmla="*/ 132 h 140"/>
              <a:gd name="T40" fmla="*/ 337 w 347"/>
              <a:gd name="T41" fmla="*/ 83 h 140"/>
              <a:gd name="T42" fmla="*/ 272 w 347"/>
              <a:gd name="T43" fmla="*/ 0 h 140"/>
              <a:gd name="T44" fmla="*/ 207 w 347"/>
              <a:gd name="T45" fmla="*/ 5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7" h="140">
                <a:moveTo>
                  <a:pt x="305" y="67"/>
                </a:moveTo>
                <a:cubicBezTo>
                  <a:pt x="305" y="85"/>
                  <a:pt x="290" y="100"/>
                  <a:pt x="272" y="100"/>
                </a:cubicBezTo>
                <a:cubicBezTo>
                  <a:pt x="253" y="100"/>
                  <a:pt x="238" y="85"/>
                  <a:pt x="238" y="67"/>
                </a:cubicBezTo>
                <a:cubicBezTo>
                  <a:pt x="238" y="49"/>
                  <a:pt x="253" y="34"/>
                  <a:pt x="272" y="34"/>
                </a:cubicBezTo>
                <a:cubicBezTo>
                  <a:pt x="290" y="34"/>
                  <a:pt x="305" y="49"/>
                  <a:pt x="305" y="67"/>
                </a:cubicBezTo>
                <a:close/>
                <a:moveTo>
                  <a:pt x="207" y="50"/>
                </a:moveTo>
                <a:lnTo>
                  <a:pt x="55" y="50"/>
                </a:lnTo>
                <a:lnTo>
                  <a:pt x="58" y="43"/>
                </a:lnTo>
                <a:cubicBezTo>
                  <a:pt x="65" y="37"/>
                  <a:pt x="72" y="26"/>
                  <a:pt x="55" y="20"/>
                </a:cubicBezTo>
                <a:lnTo>
                  <a:pt x="55" y="20"/>
                </a:lnTo>
                <a:cubicBezTo>
                  <a:pt x="55" y="13"/>
                  <a:pt x="41" y="13"/>
                  <a:pt x="35" y="20"/>
                </a:cubicBezTo>
                <a:lnTo>
                  <a:pt x="13" y="43"/>
                </a:lnTo>
                <a:cubicBezTo>
                  <a:pt x="0" y="56"/>
                  <a:pt x="1" y="77"/>
                  <a:pt x="14" y="90"/>
                </a:cubicBezTo>
                <a:lnTo>
                  <a:pt x="38" y="115"/>
                </a:lnTo>
                <a:cubicBezTo>
                  <a:pt x="45" y="122"/>
                  <a:pt x="55" y="117"/>
                  <a:pt x="62" y="117"/>
                </a:cubicBezTo>
                <a:lnTo>
                  <a:pt x="62" y="117"/>
                </a:lnTo>
                <a:cubicBezTo>
                  <a:pt x="68" y="100"/>
                  <a:pt x="68" y="98"/>
                  <a:pt x="62" y="92"/>
                </a:cubicBezTo>
                <a:lnTo>
                  <a:pt x="55" y="83"/>
                </a:lnTo>
                <a:lnTo>
                  <a:pt x="207" y="83"/>
                </a:lnTo>
                <a:cubicBezTo>
                  <a:pt x="216" y="117"/>
                  <a:pt x="250" y="140"/>
                  <a:pt x="288" y="132"/>
                </a:cubicBezTo>
                <a:cubicBezTo>
                  <a:pt x="312" y="126"/>
                  <a:pt x="331" y="107"/>
                  <a:pt x="337" y="83"/>
                </a:cubicBezTo>
                <a:cubicBezTo>
                  <a:pt x="347" y="39"/>
                  <a:pt x="314" y="0"/>
                  <a:pt x="272" y="0"/>
                </a:cubicBezTo>
                <a:cubicBezTo>
                  <a:pt x="241" y="0"/>
                  <a:pt x="215" y="17"/>
                  <a:pt x="207" y="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a:extLst>
              <a:ext uri="{FF2B5EF4-FFF2-40B4-BE49-F238E27FC236}">
                <a16:creationId xmlns:a16="http://schemas.microsoft.com/office/drawing/2014/main" id="{6DD9D71E-E47F-4ACB-BEFE-2DE1522CF68B}"/>
              </a:ext>
            </a:extLst>
          </p:cNvPr>
          <p:cNvSpPr>
            <a:spLocks noChangeAspect="1" noEditPoints="1"/>
          </p:cNvSpPr>
          <p:nvPr/>
        </p:nvSpPr>
        <p:spPr bwMode="auto">
          <a:xfrm>
            <a:off x="6237288" y="1566863"/>
            <a:ext cx="257175" cy="258763"/>
          </a:xfrm>
          <a:custGeom>
            <a:avLst/>
            <a:gdLst>
              <a:gd name="T0" fmla="*/ 96 w 340"/>
              <a:gd name="T1" fmla="*/ 97 h 341"/>
              <a:gd name="T2" fmla="*/ 49 w 340"/>
              <a:gd name="T3" fmla="*/ 97 h 341"/>
              <a:gd name="T4" fmla="*/ 49 w 340"/>
              <a:gd name="T5" fmla="*/ 50 h 341"/>
              <a:gd name="T6" fmla="*/ 96 w 340"/>
              <a:gd name="T7" fmla="*/ 50 h 341"/>
              <a:gd name="T8" fmla="*/ 96 w 340"/>
              <a:gd name="T9" fmla="*/ 97 h 341"/>
              <a:gd name="T10" fmla="*/ 307 w 340"/>
              <a:gd name="T11" fmla="*/ 257 h 341"/>
              <a:gd name="T12" fmla="*/ 307 w 340"/>
              <a:gd name="T13" fmla="*/ 284 h 341"/>
              <a:gd name="T14" fmla="*/ 130 w 340"/>
              <a:gd name="T15" fmla="*/ 107 h 341"/>
              <a:gd name="T16" fmla="*/ 120 w 340"/>
              <a:gd name="T17" fmla="*/ 27 h 341"/>
              <a:gd name="T18" fmla="*/ 26 w 340"/>
              <a:gd name="T19" fmla="*/ 27 h 341"/>
              <a:gd name="T20" fmla="*/ 26 w 340"/>
              <a:gd name="T21" fmla="*/ 121 h 341"/>
              <a:gd name="T22" fmla="*/ 107 w 340"/>
              <a:gd name="T23" fmla="*/ 131 h 341"/>
              <a:gd name="T24" fmla="*/ 283 w 340"/>
              <a:gd name="T25" fmla="*/ 307 h 341"/>
              <a:gd name="T26" fmla="*/ 257 w 340"/>
              <a:gd name="T27" fmla="*/ 308 h 341"/>
              <a:gd name="T28" fmla="*/ 256 w 340"/>
              <a:gd name="T29" fmla="*/ 341 h 341"/>
              <a:gd name="T30" fmla="*/ 340 w 340"/>
              <a:gd name="T31" fmla="*/ 341 h 341"/>
              <a:gd name="T32" fmla="*/ 340 w 340"/>
              <a:gd name="T33" fmla="*/ 340 h 341"/>
              <a:gd name="T34" fmla="*/ 340 w 340"/>
              <a:gd name="T35" fmla="*/ 257 h 341"/>
              <a:gd name="T36" fmla="*/ 307 w 340"/>
              <a:gd name="T37" fmla="*/ 25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0" h="341">
                <a:moveTo>
                  <a:pt x="96" y="97"/>
                </a:moveTo>
                <a:cubicBezTo>
                  <a:pt x="83" y="110"/>
                  <a:pt x="62" y="110"/>
                  <a:pt x="49" y="97"/>
                </a:cubicBezTo>
                <a:cubicBezTo>
                  <a:pt x="36" y="84"/>
                  <a:pt x="36" y="63"/>
                  <a:pt x="49" y="50"/>
                </a:cubicBezTo>
                <a:cubicBezTo>
                  <a:pt x="62" y="37"/>
                  <a:pt x="83" y="37"/>
                  <a:pt x="96" y="50"/>
                </a:cubicBezTo>
                <a:cubicBezTo>
                  <a:pt x="109" y="63"/>
                  <a:pt x="109" y="84"/>
                  <a:pt x="96" y="97"/>
                </a:cubicBezTo>
                <a:close/>
                <a:moveTo>
                  <a:pt x="307" y="257"/>
                </a:moveTo>
                <a:lnTo>
                  <a:pt x="307" y="284"/>
                </a:lnTo>
                <a:lnTo>
                  <a:pt x="130" y="107"/>
                </a:lnTo>
                <a:cubicBezTo>
                  <a:pt x="137" y="90"/>
                  <a:pt x="142" y="48"/>
                  <a:pt x="120" y="27"/>
                </a:cubicBezTo>
                <a:cubicBezTo>
                  <a:pt x="94" y="0"/>
                  <a:pt x="52" y="1"/>
                  <a:pt x="26" y="27"/>
                </a:cubicBezTo>
                <a:cubicBezTo>
                  <a:pt x="0" y="53"/>
                  <a:pt x="0" y="95"/>
                  <a:pt x="26" y="121"/>
                </a:cubicBezTo>
                <a:cubicBezTo>
                  <a:pt x="48" y="143"/>
                  <a:pt x="78" y="149"/>
                  <a:pt x="107" y="131"/>
                </a:cubicBezTo>
                <a:lnTo>
                  <a:pt x="283" y="307"/>
                </a:lnTo>
                <a:lnTo>
                  <a:pt x="257" y="308"/>
                </a:lnTo>
                <a:lnTo>
                  <a:pt x="256" y="341"/>
                </a:lnTo>
                <a:lnTo>
                  <a:pt x="340" y="341"/>
                </a:lnTo>
                <a:lnTo>
                  <a:pt x="340" y="340"/>
                </a:lnTo>
                <a:lnTo>
                  <a:pt x="340" y="257"/>
                </a:lnTo>
                <a:lnTo>
                  <a:pt x="307" y="2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a:extLst>
              <a:ext uri="{FF2B5EF4-FFF2-40B4-BE49-F238E27FC236}">
                <a16:creationId xmlns:a16="http://schemas.microsoft.com/office/drawing/2014/main" id="{F7C1035B-1517-4BDF-BF45-28CC010C0678}"/>
              </a:ext>
            </a:extLst>
          </p:cNvPr>
          <p:cNvSpPr>
            <a:spLocks noChangeAspect="1" noEditPoints="1"/>
          </p:cNvSpPr>
          <p:nvPr/>
        </p:nvSpPr>
        <p:spPr bwMode="auto">
          <a:xfrm>
            <a:off x="5738813" y="5129213"/>
            <a:ext cx="261938" cy="258763"/>
          </a:xfrm>
          <a:custGeom>
            <a:avLst/>
            <a:gdLst>
              <a:gd name="T0" fmla="*/ 96 w 347"/>
              <a:gd name="T1" fmla="*/ 96 h 339"/>
              <a:gd name="T2" fmla="*/ 49 w 347"/>
              <a:gd name="T3" fmla="*/ 96 h 339"/>
              <a:gd name="T4" fmla="*/ 49 w 347"/>
              <a:gd name="T5" fmla="*/ 49 h 339"/>
              <a:gd name="T6" fmla="*/ 96 w 347"/>
              <a:gd name="T7" fmla="*/ 49 h 339"/>
              <a:gd name="T8" fmla="*/ 96 w 347"/>
              <a:gd name="T9" fmla="*/ 96 h 339"/>
              <a:gd name="T10" fmla="*/ 250 w 347"/>
              <a:gd name="T11" fmla="*/ 49 h 339"/>
              <a:gd name="T12" fmla="*/ 297 w 347"/>
              <a:gd name="T13" fmla="*/ 49 h 339"/>
              <a:gd name="T14" fmla="*/ 297 w 347"/>
              <a:gd name="T15" fmla="*/ 96 h 339"/>
              <a:gd name="T16" fmla="*/ 250 w 347"/>
              <a:gd name="T17" fmla="*/ 96 h 339"/>
              <a:gd name="T18" fmla="*/ 250 w 347"/>
              <a:gd name="T19" fmla="*/ 49 h 339"/>
              <a:gd name="T20" fmla="*/ 307 w 347"/>
              <a:gd name="T21" fmla="*/ 283 h 339"/>
              <a:gd name="T22" fmla="*/ 197 w 347"/>
              <a:gd name="T23" fmla="*/ 173 h 339"/>
              <a:gd name="T24" fmla="*/ 240 w 347"/>
              <a:gd name="T25" fmla="*/ 130 h 339"/>
              <a:gd name="T26" fmla="*/ 320 w 347"/>
              <a:gd name="T27" fmla="*/ 120 h 339"/>
              <a:gd name="T28" fmla="*/ 320 w 347"/>
              <a:gd name="T29" fmla="*/ 26 h 339"/>
              <a:gd name="T30" fmla="*/ 226 w 347"/>
              <a:gd name="T31" fmla="*/ 26 h 339"/>
              <a:gd name="T32" fmla="*/ 216 w 347"/>
              <a:gd name="T33" fmla="*/ 107 h 339"/>
              <a:gd name="T34" fmla="*/ 173 w 347"/>
              <a:gd name="T35" fmla="*/ 149 h 339"/>
              <a:gd name="T36" fmla="*/ 130 w 347"/>
              <a:gd name="T37" fmla="*/ 106 h 339"/>
              <a:gd name="T38" fmla="*/ 120 w 347"/>
              <a:gd name="T39" fmla="*/ 26 h 339"/>
              <a:gd name="T40" fmla="*/ 26 w 347"/>
              <a:gd name="T41" fmla="*/ 26 h 339"/>
              <a:gd name="T42" fmla="*/ 26 w 347"/>
              <a:gd name="T43" fmla="*/ 120 h 339"/>
              <a:gd name="T44" fmla="*/ 107 w 347"/>
              <a:gd name="T45" fmla="*/ 130 h 339"/>
              <a:gd name="T46" fmla="*/ 150 w 347"/>
              <a:gd name="T47" fmla="*/ 173 h 339"/>
              <a:gd name="T48" fmla="*/ 40 w 347"/>
              <a:gd name="T49" fmla="*/ 283 h 339"/>
              <a:gd name="T50" fmla="*/ 39 w 347"/>
              <a:gd name="T51" fmla="*/ 256 h 339"/>
              <a:gd name="T52" fmla="*/ 6 w 347"/>
              <a:gd name="T53" fmla="*/ 256 h 339"/>
              <a:gd name="T54" fmla="*/ 6 w 347"/>
              <a:gd name="T55" fmla="*/ 339 h 339"/>
              <a:gd name="T56" fmla="*/ 7 w 347"/>
              <a:gd name="T57" fmla="*/ 339 h 339"/>
              <a:gd name="T58" fmla="*/ 90 w 347"/>
              <a:gd name="T59" fmla="*/ 339 h 339"/>
              <a:gd name="T60" fmla="*/ 90 w 347"/>
              <a:gd name="T61" fmla="*/ 306 h 339"/>
              <a:gd name="T62" fmla="*/ 63 w 347"/>
              <a:gd name="T63" fmla="*/ 307 h 339"/>
              <a:gd name="T64" fmla="*/ 173 w 347"/>
              <a:gd name="T65" fmla="*/ 196 h 339"/>
              <a:gd name="T66" fmla="*/ 283 w 347"/>
              <a:gd name="T67" fmla="*/ 306 h 339"/>
              <a:gd name="T68" fmla="*/ 257 w 347"/>
              <a:gd name="T69" fmla="*/ 306 h 339"/>
              <a:gd name="T70" fmla="*/ 256 w 347"/>
              <a:gd name="T71" fmla="*/ 339 h 339"/>
              <a:gd name="T72" fmla="*/ 339 w 347"/>
              <a:gd name="T73" fmla="*/ 339 h 339"/>
              <a:gd name="T74" fmla="*/ 339 w 347"/>
              <a:gd name="T75" fmla="*/ 339 h 339"/>
              <a:gd name="T76" fmla="*/ 339 w 347"/>
              <a:gd name="T77" fmla="*/ 257 h 339"/>
              <a:gd name="T78" fmla="*/ 307 w 347"/>
              <a:gd name="T79" fmla="*/ 256 h 339"/>
              <a:gd name="T80" fmla="*/ 307 w 347"/>
              <a:gd name="T81" fmla="*/ 28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7" h="339">
                <a:moveTo>
                  <a:pt x="96" y="96"/>
                </a:moveTo>
                <a:cubicBezTo>
                  <a:pt x="83" y="109"/>
                  <a:pt x="62" y="109"/>
                  <a:pt x="49" y="96"/>
                </a:cubicBezTo>
                <a:cubicBezTo>
                  <a:pt x="36" y="83"/>
                  <a:pt x="36" y="62"/>
                  <a:pt x="49" y="49"/>
                </a:cubicBezTo>
                <a:cubicBezTo>
                  <a:pt x="62" y="36"/>
                  <a:pt x="83" y="36"/>
                  <a:pt x="96" y="49"/>
                </a:cubicBezTo>
                <a:cubicBezTo>
                  <a:pt x="109" y="62"/>
                  <a:pt x="109" y="83"/>
                  <a:pt x="96" y="96"/>
                </a:cubicBezTo>
                <a:close/>
                <a:moveTo>
                  <a:pt x="250" y="49"/>
                </a:moveTo>
                <a:cubicBezTo>
                  <a:pt x="263" y="36"/>
                  <a:pt x="284" y="36"/>
                  <a:pt x="297" y="49"/>
                </a:cubicBezTo>
                <a:cubicBezTo>
                  <a:pt x="310" y="62"/>
                  <a:pt x="310" y="83"/>
                  <a:pt x="297" y="96"/>
                </a:cubicBezTo>
                <a:cubicBezTo>
                  <a:pt x="284" y="109"/>
                  <a:pt x="263" y="109"/>
                  <a:pt x="250" y="96"/>
                </a:cubicBezTo>
                <a:cubicBezTo>
                  <a:pt x="237" y="83"/>
                  <a:pt x="237" y="62"/>
                  <a:pt x="250" y="49"/>
                </a:cubicBezTo>
                <a:close/>
                <a:moveTo>
                  <a:pt x="307" y="283"/>
                </a:moveTo>
                <a:lnTo>
                  <a:pt x="197" y="173"/>
                </a:lnTo>
                <a:lnTo>
                  <a:pt x="240" y="130"/>
                </a:lnTo>
                <a:cubicBezTo>
                  <a:pt x="257" y="137"/>
                  <a:pt x="299" y="142"/>
                  <a:pt x="320" y="120"/>
                </a:cubicBezTo>
                <a:cubicBezTo>
                  <a:pt x="347" y="94"/>
                  <a:pt x="346" y="52"/>
                  <a:pt x="320" y="26"/>
                </a:cubicBezTo>
                <a:cubicBezTo>
                  <a:pt x="294" y="0"/>
                  <a:pt x="252" y="0"/>
                  <a:pt x="226" y="26"/>
                </a:cubicBezTo>
                <a:cubicBezTo>
                  <a:pt x="204" y="48"/>
                  <a:pt x="198" y="78"/>
                  <a:pt x="216" y="107"/>
                </a:cubicBezTo>
                <a:lnTo>
                  <a:pt x="173" y="149"/>
                </a:lnTo>
                <a:lnTo>
                  <a:pt x="130" y="106"/>
                </a:lnTo>
                <a:cubicBezTo>
                  <a:pt x="137" y="89"/>
                  <a:pt x="142" y="48"/>
                  <a:pt x="120" y="26"/>
                </a:cubicBezTo>
                <a:cubicBezTo>
                  <a:pt x="94" y="0"/>
                  <a:pt x="52" y="0"/>
                  <a:pt x="26" y="26"/>
                </a:cubicBezTo>
                <a:cubicBezTo>
                  <a:pt x="0" y="52"/>
                  <a:pt x="0" y="94"/>
                  <a:pt x="26" y="120"/>
                </a:cubicBezTo>
                <a:cubicBezTo>
                  <a:pt x="48" y="142"/>
                  <a:pt x="78" y="148"/>
                  <a:pt x="107" y="130"/>
                </a:cubicBezTo>
                <a:lnTo>
                  <a:pt x="150" y="173"/>
                </a:lnTo>
                <a:lnTo>
                  <a:pt x="40" y="283"/>
                </a:lnTo>
                <a:lnTo>
                  <a:pt x="39" y="256"/>
                </a:lnTo>
                <a:lnTo>
                  <a:pt x="6" y="256"/>
                </a:lnTo>
                <a:lnTo>
                  <a:pt x="6" y="339"/>
                </a:lnTo>
                <a:lnTo>
                  <a:pt x="7" y="339"/>
                </a:lnTo>
                <a:lnTo>
                  <a:pt x="90" y="339"/>
                </a:lnTo>
                <a:lnTo>
                  <a:pt x="90" y="306"/>
                </a:lnTo>
                <a:lnTo>
                  <a:pt x="63" y="307"/>
                </a:lnTo>
                <a:lnTo>
                  <a:pt x="173" y="196"/>
                </a:lnTo>
                <a:lnTo>
                  <a:pt x="283" y="306"/>
                </a:lnTo>
                <a:lnTo>
                  <a:pt x="257" y="306"/>
                </a:lnTo>
                <a:lnTo>
                  <a:pt x="256" y="339"/>
                </a:lnTo>
                <a:lnTo>
                  <a:pt x="339" y="339"/>
                </a:lnTo>
                <a:lnTo>
                  <a:pt x="339" y="339"/>
                </a:lnTo>
                <a:lnTo>
                  <a:pt x="339" y="257"/>
                </a:lnTo>
                <a:lnTo>
                  <a:pt x="307" y="256"/>
                </a:lnTo>
                <a:lnTo>
                  <a:pt x="307" y="2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a:extLst>
              <a:ext uri="{FF2B5EF4-FFF2-40B4-BE49-F238E27FC236}">
                <a16:creationId xmlns:a16="http://schemas.microsoft.com/office/drawing/2014/main" id="{5B36E897-0097-4D90-BCFF-219BC508489C}"/>
              </a:ext>
            </a:extLst>
          </p:cNvPr>
          <p:cNvSpPr>
            <a:spLocks noChangeAspect="1" noEditPoints="1"/>
          </p:cNvSpPr>
          <p:nvPr/>
        </p:nvSpPr>
        <p:spPr bwMode="auto">
          <a:xfrm>
            <a:off x="5237163" y="5133975"/>
            <a:ext cx="254000" cy="261938"/>
          </a:xfrm>
          <a:custGeom>
            <a:avLst/>
            <a:gdLst>
              <a:gd name="T0" fmla="*/ 94 w 337"/>
              <a:gd name="T1" fmla="*/ 290 h 344"/>
              <a:gd name="T2" fmla="*/ 47 w 337"/>
              <a:gd name="T3" fmla="*/ 290 h 344"/>
              <a:gd name="T4" fmla="*/ 47 w 337"/>
              <a:gd name="T5" fmla="*/ 243 h 344"/>
              <a:gd name="T6" fmla="*/ 94 w 337"/>
              <a:gd name="T7" fmla="*/ 243 h 344"/>
              <a:gd name="T8" fmla="*/ 94 w 337"/>
              <a:gd name="T9" fmla="*/ 290 h 344"/>
              <a:gd name="T10" fmla="*/ 337 w 337"/>
              <a:gd name="T11" fmla="*/ 33 h 344"/>
              <a:gd name="T12" fmla="*/ 304 w 337"/>
              <a:gd name="T13" fmla="*/ 0 h 344"/>
              <a:gd name="T14" fmla="*/ 270 w 337"/>
              <a:gd name="T15" fmla="*/ 0 h 344"/>
              <a:gd name="T16" fmla="*/ 254 w 337"/>
              <a:gd name="T17" fmla="*/ 17 h 344"/>
              <a:gd name="T18" fmla="*/ 270 w 337"/>
              <a:gd name="T19" fmla="*/ 33 h 344"/>
              <a:gd name="T20" fmla="*/ 280 w 337"/>
              <a:gd name="T21" fmla="*/ 33 h 344"/>
              <a:gd name="T22" fmla="*/ 104 w 337"/>
              <a:gd name="T23" fmla="*/ 210 h 344"/>
              <a:gd name="T24" fmla="*/ 13 w 337"/>
              <a:gd name="T25" fmla="*/ 232 h 344"/>
              <a:gd name="T26" fmla="*/ 13 w 337"/>
              <a:gd name="T27" fmla="*/ 302 h 344"/>
              <a:gd name="T28" fmla="*/ 117 w 337"/>
              <a:gd name="T29" fmla="*/ 314 h 344"/>
              <a:gd name="T30" fmla="*/ 127 w 337"/>
              <a:gd name="T31" fmla="*/ 233 h 344"/>
              <a:gd name="T32" fmla="*/ 303 w 337"/>
              <a:gd name="T33" fmla="*/ 57 h 344"/>
              <a:gd name="T34" fmla="*/ 303 w 337"/>
              <a:gd name="T35" fmla="*/ 67 h 344"/>
              <a:gd name="T36" fmla="*/ 320 w 337"/>
              <a:gd name="T37" fmla="*/ 83 h 344"/>
              <a:gd name="T38" fmla="*/ 320 w 337"/>
              <a:gd name="T39" fmla="*/ 83 h 344"/>
              <a:gd name="T40" fmla="*/ 337 w 337"/>
              <a:gd name="T41" fmla="*/ 67 h 344"/>
              <a:gd name="T42" fmla="*/ 337 w 337"/>
              <a:gd name="T43" fmla="*/ 3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7" h="344">
                <a:moveTo>
                  <a:pt x="94" y="290"/>
                </a:moveTo>
                <a:cubicBezTo>
                  <a:pt x="81" y="303"/>
                  <a:pt x="60" y="303"/>
                  <a:pt x="47" y="290"/>
                </a:cubicBezTo>
                <a:cubicBezTo>
                  <a:pt x="34" y="277"/>
                  <a:pt x="34" y="256"/>
                  <a:pt x="47" y="243"/>
                </a:cubicBezTo>
                <a:cubicBezTo>
                  <a:pt x="60" y="230"/>
                  <a:pt x="81" y="230"/>
                  <a:pt x="94" y="243"/>
                </a:cubicBezTo>
                <a:cubicBezTo>
                  <a:pt x="107" y="256"/>
                  <a:pt x="107" y="277"/>
                  <a:pt x="94" y="290"/>
                </a:cubicBezTo>
                <a:close/>
                <a:moveTo>
                  <a:pt x="337" y="33"/>
                </a:moveTo>
                <a:cubicBezTo>
                  <a:pt x="337" y="15"/>
                  <a:pt x="322" y="0"/>
                  <a:pt x="304" y="0"/>
                </a:cubicBezTo>
                <a:lnTo>
                  <a:pt x="270" y="0"/>
                </a:lnTo>
                <a:cubicBezTo>
                  <a:pt x="261" y="0"/>
                  <a:pt x="254" y="8"/>
                  <a:pt x="254" y="17"/>
                </a:cubicBezTo>
                <a:cubicBezTo>
                  <a:pt x="254" y="26"/>
                  <a:pt x="261" y="33"/>
                  <a:pt x="270" y="33"/>
                </a:cubicBezTo>
                <a:lnTo>
                  <a:pt x="280" y="33"/>
                </a:lnTo>
                <a:lnTo>
                  <a:pt x="104" y="210"/>
                </a:lnTo>
                <a:cubicBezTo>
                  <a:pt x="74" y="192"/>
                  <a:pt x="34" y="199"/>
                  <a:pt x="13" y="232"/>
                </a:cubicBezTo>
                <a:cubicBezTo>
                  <a:pt x="0" y="253"/>
                  <a:pt x="0" y="281"/>
                  <a:pt x="13" y="302"/>
                </a:cubicBezTo>
                <a:cubicBezTo>
                  <a:pt x="37" y="340"/>
                  <a:pt x="88" y="344"/>
                  <a:pt x="117" y="314"/>
                </a:cubicBezTo>
                <a:cubicBezTo>
                  <a:pt x="139" y="292"/>
                  <a:pt x="142" y="259"/>
                  <a:pt x="127" y="233"/>
                </a:cubicBezTo>
                <a:lnTo>
                  <a:pt x="303" y="57"/>
                </a:lnTo>
                <a:lnTo>
                  <a:pt x="303" y="67"/>
                </a:lnTo>
                <a:cubicBezTo>
                  <a:pt x="303" y="76"/>
                  <a:pt x="311" y="83"/>
                  <a:pt x="320" y="83"/>
                </a:cubicBezTo>
                <a:lnTo>
                  <a:pt x="320" y="83"/>
                </a:lnTo>
                <a:cubicBezTo>
                  <a:pt x="330" y="83"/>
                  <a:pt x="337" y="76"/>
                  <a:pt x="337" y="67"/>
                </a:cubicBezTo>
                <a:lnTo>
                  <a:pt x="337"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a:extLst>
              <a:ext uri="{FF2B5EF4-FFF2-40B4-BE49-F238E27FC236}">
                <a16:creationId xmlns:a16="http://schemas.microsoft.com/office/drawing/2014/main" id="{46CB16F4-9F0B-4F06-A325-A7D5ADC38759}"/>
              </a:ext>
            </a:extLst>
          </p:cNvPr>
          <p:cNvSpPr>
            <a:spLocks noChangeAspect="1" noEditPoints="1"/>
          </p:cNvSpPr>
          <p:nvPr/>
        </p:nvSpPr>
        <p:spPr bwMode="auto">
          <a:xfrm>
            <a:off x="4732338" y="5133975"/>
            <a:ext cx="257175" cy="258763"/>
          </a:xfrm>
          <a:custGeom>
            <a:avLst/>
            <a:gdLst>
              <a:gd name="T0" fmla="*/ 97 w 341"/>
              <a:gd name="T1" fmla="*/ 244 h 340"/>
              <a:gd name="T2" fmla="*/ 97 w 341"/>
              <a:gd name="T3" fmla="*/ 291 h 340"/>
              <a:gd name="T4" fmla="*/ 50 w 341"/>
              <a:gd name="T5" fmla="*/ 291 h 340"/>
              <a:gd name="T6" fmla="*/ 50 w 341"/>
              <a:gd name="T7" fmla="*/ 244 h 340"/>
              <a:gd name="T8" fmla="*/ 97 w 341"/>
              <a:gd name="T9" fmla="*/ 244 h 340"/>
              <a:gd name="T10" fmla="*/ 257 w 341"/>
              <a:gd name="T11" fmla="*/ 33 h 340"/>
              <a:gd name="T12" fmla="*/ 284 w 341"/>
              <a:gd name="T13" fmla="*/ 33 h 340"/>
              <a:gd name="T14" fmla="*/ 107 w 341"/>
              <a:gd name="T15" fmla="*/ 210 h 340"/>
              <a:gd name="T16" fmla="*/ 26 w 341"/>
              <a:gd name="T17" fmla="*/ 220 h 340"/>
              <a:gd name="T18" fmla="*/ 26 w 341"/>
              <a:gd name="T19" fmla="*/ 314 h 340"/>
              <a:gd name="T20" fmla="*/ 120 w 341"/>
              <a:gd name="T21" fmla="*/ 314 h 340"/>
              <a:gd name="T22" fmla="*/ 130 w 341"/>
              <a:gd name="T23" fmla="*/ 233 h 340"/>
              <a:gd name="T24" fmla="*/ 307 w 341"/>
              <a:gd name="T25" fmla="*/ 57 h 340"/>
              <a:gd name="T26" fmla="*/ 307 w 341"/>
              <a:gd name="T27" fmla="*/ 83 h 340"/>
              <a:gd name="T28" fmla="*/ 341 w 341"/>
              <a:gd name="T29" fmla="*/ 83 h 340"/>
              <a:gd name="T30" fmla="*/ 341 w 341"/>
              <a:gd name="T31" fmla="*/ 0 h 340"/>
              <a:gd name="T32" fmla="*/ 339 w 341"/>
              <a:gd name="T33" fmla="*/ 0 h 340"/>
              <a:gd name="T34" fmla="*/ 257 w 341"/>
              <a:gd name="T35" fmla="*/ 0 h 340"/>
              <a:gd name="T36" fmla="*/ 257 w 341"/>
              <a:gd name="T37" fmla="*/ 3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1" h="340">
                <a:moveTo>
                  <a:pt x="97" y="244"/>
                </a:moveTo>
                <a:cubicBezTo>
                  <a:pt x="110" y="257"/>
                  <a:pt x="110" y="278"/>
                  <a:pt x="97" y="291"/>
                </a:cubicBezTo>
                <a:cubicBezTo>
                  <a:pt x="84" y="304"/>
                  <a:pt x="63" y="304"/>
                  <a:pt x="50" y="291"/>
                </a:cubicBezTo>
                <a:cubicBezTo>
                  <a:pt x="37" y="278"/>
                  <a:pt x="37" y="257"/>
                  <a:pt x="50" y="244"/>
                </a:cubicBezTo>
                <a:cubicBezTo>
                  <a:pt x="63" y="231"/>
                  <a:pt x="84" y="231"/>
                  <a:pt x="97" y="244"/>
                </a:cubicBezTo>
                <a:close/>
                <a:moveTo>
                  <a:pt x="257" y="33"/>
                </a:moveTo>
                <a:lnTo>
                  <a:pt x="284" y="33"/>
                </a:lnTo>
                <a:lnTo>
                  <a:pt x="107" y="210"/>
                </a:lnTo>
                <a:cubicBezTo>
                  <a:pt x="90" y="203"/>
                  <a:pt x="48" y="198"/>
                  <a:pt x="26" y="220"/>
                </a:cubicBezTo>
                <a:cubicBezTo>
                  <a:pt x="0" y="246"/>
                  <a:pt x="0" y="288"/>
                  <a:pt x="26" y="314"/>
                </a:cubicBezTo>
                <a:cubicBezTo>
                  <a:pt x="52" y="340"/>
                  <a:pt x="94" y="340"/>
                  <a:pt x="120" y="314"/>
                </a:cubicBezTo>
                <a:cubicBezTo>
                  <a:pt x="142" y="292"/>
                  <a:pt x="149" y="262"/>
                  <a:pt x="130" y="233"/>
                </a:cubicBezTo>
                <a:lnTo>
                  <a:pt x="307" y="57"/>
                </a:lnTo>
                <a:lnTo>
                  <a:pt x="307" y="83"/>
                </a:lnTo>
                <a:lnTo>
                  <a:pt x="341" y="83"/>
                </a:lnTo>
                <a:lnTo>
                  <a:pt x="341" y="0"/>
                </a:lnTo>
                <a:lnTo>
                  <a:pt x="339" y="0"/>
                </a:lnTo>
                <a:lnTo>
                  <a:pt x="257" y="0"/>
                </a:lnTo>
                <a:lnTo>
                  <a:pt x="257"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a:extLst>
              <a:ext uri="{FF2B5EF4-FFF2-40B4-BE49-F238E27FC236}">
                <a16:creationId xmlns:a16="http://schemas.microsoft.com/office/drawing/2014/main" id="{52663432-A898-4136-A5F3-4DA8521B8A67}"/>
              </a:ext>
            </a:extLst>
          </p:cNvPr>
          <p:cNvSpPr>
            <a:spLocks noChangeAspect="1" noEditPoints="1"/>
          </p:cNvSpPr>
          <p:nvPr/>
        </p:nvSpPr>
        <p:spPr bwMode="auto">
          <a:xfrm>
            <a:off x="4233863" y="5133975"/>
            <a:ext cx="257175" cy="258763"/>
          </a:xfrm>
          <a:custGeom>
            <a:avLst/>
            <a:gdLst>
              <a:gd name="T0" fmla="*/ 243 w 340"/>
              <a:gd name="T1" fmla="*/ 243 h 340"/>
              <a:gd name="T2" fmla="*/ 290 w 340"/>
              <a:gd name="T3" fmla="*/ 243 h 340"/>
              <a:gd name="T4" fmla="*/ 290 w 340"/>
              <a:gd name="T5" fmla="*/ 291 h 340"/>
              <a:gd name="T6" fmla="*/ 243 w 340"/>
              <a:gd name="T7" fmla="*/ 291 h 340"/>
              <a:gd name="T8" fmla="*/ 243 w 340"/>
              <a:gd name="T9" fmla="*/ 243 h 340"/>
              <a:gd name="T10" fmla="*/ 33 w 340"/>
              <a:gd name="T11" fmla="*/ 83 h 340"/>
              <a:gd name="T12" fmla="*/ 33 w 340"/>
              <a:gd name="T13" fmla="*/ 57 h 340"/>
              <a:gd name="T14" fmla="*/ 209 w 340"/>
              <a:gd name="T15" fmla="*/ 233 h 340"/>
              <a:gd name="T16" fmla="*/ 220 w 340"/>
              <a:gd name="T17" fmla="*/ 314 h 340"/>
              <a:gd name="T18" fmla="*/ 314 w 340"/>
              <a:gd name="T19" fmla="*/ 314 h 340"/>
              <a:gd name="T20" fmla="*/ 314 w 340"/>
              <a:gd name="T21" fmla="*/ 220 h 340"/>
              <a:gd name="T22" fmla="*/ 233 w 340"/>
              <a:gd name="T23" fmla="*/ 210 h 340"/>
              <a:gd name="T24" fmla="*/ 56 w 340"/>
              <a:gd name="T25" fmla="*/ 33 h 340"/>
              <a:gd name="T26" fmla="*/ 83 w 340"/>
              <a:gd name="T27" fmla="*/ 33 h 340"/>
              <a:gd name="T28" fmla="*/ 83 w 340"/>
              <a:gd name="T29" fmla="*/ 0 h 340"/>
              <a:gd name="T30" fmla="*/ 0 w 340"/>
              <a:gd name="T31" fmla="*/ 0 h 340"/>
              <a:gd name="T32" fmla="*/ 0 w 340"/>
              <a:gd name="T33" fmla="*/ 1 h 340"/>
              <a:gd name="T34" fmla="*/ 0 w 340"/>
              <a:gd name="T35" fmla="*/ 83 h 340"/>
              <a:gd name="T36" fmla="*/ 33 w 340"/>
              <a:gd name="T37" fmla="*/ 8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0" h="340">
                <a:moveTo>
                  <a:pt x="243" y="243"/>
                </a:moveTo>
                <a:cubicBezTo>
                  <a:pt x="256" y="230"/>
                  <a:pt x="277" y="230"/>
                  <a:pt x="290" y="243"/>
                </a:cubicBezTo>
                <a:cubicBezTo>
                  <a:pt x="303" y="256"/>
                  <a:pt x="303" y="278"/>
                  <a:pt x="290" y="291"/>
                </a:cubicBezTo>
                <a:cubicBezTo>
                  <a:pt x="277" y="304"/>
                  <a:pt x="256" y="304"/>
                  <a:pt x="243" y="291"/>
                </a:cubicBezTo>
                <a:cubicBezTo>
                  <a:pt x="230" y="278"/>
                  <a:pt x="230" y="256"/>
                  <a:pt x="243" y="243"/>
                </a:cubicBezTo>
                <a:close/>
                <a:moveTo>
                  <a:pt x="33" y="83"/>
                </a:moveTo>
                <a:lnTo>
                  <a:pt x="33" y="57"/>
                </a:lnTo>
                <a:lnTo>
                  <a:pt x="209" y="233"/>
                </a:lnTo>
                <a:cubicBezTo>
                  <a:pt x="203" y="251"/>
                  <a:pt x="198" y="292"/>
                  <a:pt x="220" y="314"/>
                </a:cubicBezTo>
                <a:cubicBezTo>
                  <a:pt x="246" y="340"/>
                  <a:pt x="288" y="340"/>
                  <a:pt x="314" y="314"/>
                </a:cubicBezTo>
                <a:cubicBezTo>
                  <a:pt x="340" y="288"/>
                  <a:pt x="340" y="246"/>
                  <a:pt x="314" y="220"/>
                </a:cubicBezTo>
                <a:cubicBezTo>
                  <a:pt x="292" y="198"/>
                  <a:pt x="262" y="192"/>
                  <a:pt x="233" y="210"/>
                </a:cubicBezTo>
                <a:lnTo>
                  <a:pt x="56" y="33"/>
                </a:lnTo>
                <a:lnTo>
                  <a:pt x="83" y="33"/>
                </a:lnTo>
                <a:lnTo>
                  <a:pt x="83" y="0"/>
                </a:lnTo>
                <a:lnTo>
                  <a:pt x="0" y="0"/>
                </a:lnTo>
                <a:lnTo>
                  <a:pt x="0" y="1"/>
                </a:lnTo>
                <a:lnTo>
                  <a:pt x="0" y="83"/>
                </a:lnTo>
                <a:lnTo>
                  <a:pt x="3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a:extLst>
              <a:ext uri="{FF2B5EF4-FFF2-40B4-BE49-F238E27FC236}">
                <a16:creationId xmlns:a16="http://schemas.microsoft.com/office/drawing/2014/main" id="{914811A1-0832-47D5-928A-ACA5B0EE1F1D}"/>
              </a:ext>
            </a:extLst>
          </p:cNvPr>
          <p:cNvSpPr>
            <a:spLocks noChangeAspect="1" noEditPoints="1"/>
          </p:cNvSpPr>
          <p:nvPr/>
        </p:nvSpPr>
        <p:spPr bwMode="auto">
          <a:xfrm>
            <a:off x="3730626" y="5129213"/>
            <a:ext cx="257175" cy="258763"/>
          </a:xfrm>
          <a:custGeom>
            <a:avLst/>
            <a:gdLst>
              <a:gd name="T0" fmla="*/ 244 w 341"/>
              <a:gd name="T1" fmla="*/ 96 h 339"/>
              <a:gd name="T2" fmla="*/ 244 w 341"/>
              <a:gd name="T3" fmla="*/ 49 h 339"/>
              <a:gd name="T4" fmla="*/ 291 w 341"/>
              <a:gd name="T5" fmla="*/ 49 h 339"/>
              <a:gd name="T6" fmla="*/ 291 w 341"/>
              <a:gd name="T7" fmla="*/ 96 h 339"/>
              <a:gd name="T8" fmla="*/ 244 w 341"/>
              <a:gd name="T9" fmla="*/ 96 h 339"/>
              <a:gd name="T10" fmla="*/ 84 w 341"/>
              <a:gd name="T11" fmla="*/ 306 h 339"/>
              <a:gd name="T12" fmla="*/ 57 w 341"/>
              <a:gd name="T13" fmla="*/ 307 h 339"/>
              <a:gd name="T14" fmla="*/ 234 w 341"/>
              <a:gd name="T15" fmla="*/ 130 h 339"/>
              <a:gd name="T16" fmla="*/ 315 w 341"/>
              <a:gd name="T17" fmla="*/ 120 h 339"/>
              <a:gd name="T18" fmla="*/ 315 w 341"/>
              <a:gd name="T19" fmla="*/ 26 h 339"/>
              <a:gd name="T20" fmla="*/ 221 w 341"/>
              <a:gd name="T21" fmla="*/ 26 h 339"/>
              <a:gd name="T22" fmla="*/ 211 w 341"/>
              <a:gd name="T23" fmla="*/ 107 h 339"/>
              <a:gd name="T24" fmla="*/ 34 w 341"/>
              <a:gd name="T25" fmla="*/ 283 h 339"/>
              <a:gd name="T26" fmla="*/ 34 w 341"/>
              <a:gd name="T27" fmla="*/ 256 h 339"/>
              <a:gd name="T28" fmla="*/ 0 w 341"/>
              <a:gd name="T29" fmla="*/ 256 h 339"/>
              <a:gd name="T30" fmla="*/ 0 w 341"/>
              <a:gd name="T31" fmla="*/ 339 h 339"/>
              <a:gd name="T32" fmla="*/ 2 w 341"/>
              <a:gd name="T33" fmla="*/ 339 h 339"/>
              <a:gd name="T34" fmla="*/ 84 w 341"/>
              <a:gd name="T35" fmla="*/ 339 h 339"/>
              <a:gd name="T36" fmla="*/ 84 w 341"/>
              <a:gd name="T37" fmla="*/ 306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1" h="339">
                <a:moveTo>
                  <a:pt x="244" y="96"/>
                </a:moveTo>
                <a:cubicBezTo>
                  <a:pt x="231" y="83"/>
                  <a:pt x="231" y="62"/>
                  <a:pt x="244" y="49"/>
                </a:cubicBezTo>
                <a:cubicBezTo>
                  <a:pt x="257" y="36"/>
                  <a:pt x="278" y="36"/>
                  <a:pt x="291" y="49"/>
                </a:cubicBezTo>
                <a:cubicBezTo>
                  <a:pt x="304" y="62"/>
                  <a:pt x="304" y="83"/>
                  <a:pt x="291" y="96"/>
                </a:cubicBezTo>
                <a:cubicBezTo>
                  <a:pt x="278" y="109"/>
                  <a:pt x="257" y="109"/>
                  <a:pt x="244" y="96"/>
                </a:cubicBezTo>
                <a:close/>
                <a:moveTo>
                  <a:pt x="84" y="306"/>
                </a:moveTo>
                <a:lnTo>
                  <a:pt x="57" y="307"/>
                </a:lnTo>
                <a:lnTo>
                  <a:pt x="234" y="130"/>
                </a:lnTo>
                <a:cubicBezTo>
                  <a:pt x="251" y="137"/>
                  <a:pt x="293" y="142"/>
                  <a:pt x="315" y="120"/>
                </a:cubicBezTo>
                <a:cubicBezTo>
                  <a:pt x="341" y="94"/>
                  <a:pt x="341" y="52"/>
                  <a:pt x="315" y="26"/>
                </a:cubicBezTo>
                <a:cubicBezTo>
                  <a:pt x="289" y="0"/>
                  <a:pt x="247" y="0"/>
                  <a:pt x="221" y="26"/>
                </a:cubicBezTo>
                <a:cubicBezTo>
                  <a:pt x="199" y="48"/>
                  <a:pt x="192" y="78"/>
                  <a:pt x="211" y="107"/>
                </a:cubicBezTo>
                <a:lnTo>
                  <a:pt x="34" y="283"/>
                </a:lnTo>
                <a:lnTo>
                  <a:pt x="34" y="256"/>
                </a:lnTo>
                <a:lnTo>
                  <a:pt x="0" y="256"/>
                </a:lnTo>
                <a:lnTo>
                  <a:pt x="0" y="339"/>
                </a:lnTo>
                <a:lnTo>
                  <a:pt x="2" y="339"/>
                </a:lnTo>
                <a:lnTo>
                  <a:pt x="84" y="339"/>
                </a:lnTo>
                <a:lnTo>
                  <a:pt x="84" y="3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a:extLst>
              <a:ext uri="{FF2B5EF4-FFF2-40B4-BE49-F238E27FC236}">
                <a16:creationId xmlns:a16="http://schemas.microsoft.com/office/drawing/2014/main" id="{1300E4EF-E774-4FF0-8BF0-DBD86DF1443D}"/>
              </a:ext>
            </a:extLst>
          </p:cNvPr>
          <p:cNvSpPr>
            <a:spLocks noChangeAspect="1" noEditPoints="1"/>
          </p:cNvSpPr>
          <p:nvPr/>
        </p:nvSpPr>
        <p:spPr bwMode="auto">
          <a:xfrm>
            <a:off x="3221038" y="5132388"/>
            <a:ext cx="258763" cy="255588"/>
          </a:xfrm>
          <a:custGeom>
            <a:avLst/>
            <a:gdLst>
              <a:gd name="T0" fmla="*/ 53 w 343"/>
              <a:gd name="T1" fmla="*/ 93 h 337"/>
              <a:gd name="T2" fmla="*/ 53 w 343"/>
              <a:gd name="T3" fmla="*/ 46 h 337"/>
              <a:gd name="T4" fmla="*/ 100 w 343"/>
              <a:gd name="T5" fmla="*/ 46 h 337"/>
              <a:gd name="T6" fmla="*/ 100 w 343"/>
              <a:gd name="T7" fmla="*/ 93 h 337"/>
              <a:gd name="T8" fmla="*/ 53 w 343"/>
              <a:gd name="T9" fmla="*/ 93 h 337"/>
              <a:gd name="T10" fmla="*/ 310 w 343"/>
              <a:gd name="T11" fmla="*/ 337 h 337"/>
              <a:gd name="T12" fmla="*/ 343 w 343"/>
              <a:gd name="T13" fmla="*/ 303 h 337"/>
              <a:gd name="T14" fmla="*/ 343 w 343"/>
              <a:gd name="T15" fmla="*/ 270 h 337"/>
              <a:gd name="T16" fmla="*/ 326 w 343"/>
              <a:gd name="T17" fmla="*/ 253 h 337"/>
              <a:gd name="T18" fmla="*/ 310 w 343"/>
              <a:gd name="T19" fmla="*/ 270 h 337"/>
              <a:gd name="T20" fmla="*/ 310 w 343"/>
              <a:gd name="T21" fmla="*/ 280 h 337"/>
              <a:gd name="T22" fmla="*/ 134 w 343"/>
              <a:gd name="T23" fmla="*/ 104 h 337"/>
              <a:gd name="T24" fmla="*/ 111 w 343"/>
              <a:gd name="T25" fmla="*/ 13 h 337"/>
              <a:gd name="T26" fmla="*/ 42 w 343"/>
              <a:gd name="T27" fmla="*/ 13 h 337"/>
              <a:gd name="T28" fmla="*/ 29 w 343"/>
              <a:gd name="T29" fmla="*/ 117 h 337"/>
              <a:gd name="T30" fmla="*/ 110 w 343"/>
              <a:gd name="T31" fmla="*/ 127 h 337"/>
              <a:gd name="T32" fmla="*/ 286 w 343"/>
              <a:gd name="T33" fmla="*/ 303 h 337"/>
              <a:gd name="T34" fmla="*/ 276 w 343"/>
              <a:gd name="T35" fmla="*/ 303 h 337"/>
              <a:gd name="T36" fmla="*/ 260 w 343"/>
              <a:gd name="T37" fmla="*/ 320 h 337"/>
              <a:gd name="T38" fmla="*/ 260 w 343"/>
              <a:gd name="T39" fmla="*/ 320 h 337"/>
              <a:gd name="T40" fmla="*/ 276 w 343"/>
              <a:gd name="T41" fmla="*/ 337 h 337"/>
              <a:gd name="T42" fmla="*/ 310 w 343"/>
              <a:gd name="T4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3" h="337">
                <a:moveTo>
                  <a:pt x="53" y="93"/>
                </a:moveTo>
                <a:cubicBezTo>
                  <a:pt x="40" y="80"/>
                  <a:pt x="40" y="59"/>
                  <a:pt x="53" y="46"/>
                </a:cubicBezTo>
                <a:cubicBezTo>
                  <a:pt x="66" y="33"/>
                  <a:pt x="87" y="33"/>
                  <a:pt x="100" y="46"/>
                </a:cubicBezTo>
                <a:cubicBezTo>
                  <a:pt x="113" y="59"/>
                  <a:pt x="113" y="80"/>
                  <a:pt x="100" y="93"/>
                </a:cubicBezTo>
                <a:cubicBezTo>
                  <a:pt x="87" y="106"/>
                  <a:pt x="66" y="106"/>
                  <a:pt x="53" y="93"/>
                </a:cubicBezTo>
                <a:close/>
                <a:moveTo>
                  <a:pt x="310" y="337"/>
                </a:moveTo>
                <a:cubicBezTo>
                  <a:pt x="328" y="337"/>
                  <a:pt x="343" y="322"/>
                  <a:pt x="343" y="303"/>
                </a:cubicBezTo>
                <a:lnTo>
                  <a:pt x="343" y="270"/>
                </a:lnTo>
                <a:cubicBezTo>
                  <a:pt x="343" y="261"/>
                  <a:pt x="336" y="253"/>
                  <a:pt x="326" y="253"/>
                </a:cubicBezTo>
                <a:cubicBezTo>
                  <a:pt x="317" y="253"/>
                  <a:pt x="310" y="261"/>
                  <a:pt x="310" y="270"/>
                </a:cubicBezTo>
                <a:lnTo>
                  <a:pt x="310" y="280"/>
                </a:lnTo>
                <a:lnTo>
                  <a:pt x="134" y="104"/>
                </a:lnTo>
                <a:cubicBezTo>
                  <a:pt x="151" y="74"/>
                  <a:pt x="144" y="33"/>
                  <a:pt x="111" y="13"/>
                </a:cubicBezTo>
                <a:cubicBezTo>
                  <a:pt x="90" y="0"/>
                  <a:pt x="63" y="0"/>
                  <a:pt x="42" y="13"/>
                </a:cubicBezTo>
                <a:cubicBezTo>
                  <a:pt x="4" y="37"/>
                  <a:pt x="0" y="87"/>
                  <a:pt x="29" y="117"/>
                </a:cubicBezTo>
                <a:cubicBezTo>
                  <a:pt x="51" y="139"/>
                  <a:pt x="85" y="142"/>
                  <a:pt x="110" y="127"/>
                </a:cubicBezTo>
                <a:lnTo>
                  <a:pt x="286" y="303"/>
                </a:lnTo>
                <a:lnTo>
                  <a:pt x="276" y="303"/>
                </a:lnTo>
                <a:cubicBezTo>
                  <a:pt x="267" y="303"/>
                  <a:pt x="260" y="311"/>
                  <a:pt x="260" y="320"/>
                </a:cubicBezTo>
                <a:lnTo>
                  <a:pt x="260" y="320"/>
                </a:lnTo>
                <a:cubicBezTo>
                  <a:pt x="260" y="329"/>
                  <a:pt x="267" y="337"/>
                  <a:pt x="276" y="337"/>
                </a:cubicBezTo>
                <a:lnTo>
                  <a:pt x="310" y="3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a:extLst>
              <a:ext uri="{FF2B5EF4-FFF2-40B4-BE49-F238E27FC236}">
                <a16:creationId xmlns:a16="http://schemas.microsoft.com/office/drawing/2014/main" id="{2FE2237F-2930-438A-9179-9654F0A3263D}"/>
              </a:ext>
            </a:extLst>
          </p:cNvPr>
          <p:cNvSpPr>
            <a:spLocks noChangeAspect="1" noEditPoints="1"/>
          </p:cNvSpPr>
          <p:nvPr/>
        </p:nvSpPr>
        <p:spPr bwMode="auto">
          <a:xfrm>
            <a:off x="2725738" y="5126038"/>
            <a:ext cx="254000" cy="261938"/>
          </a:xfrm>
          <a:custGeom>
            <a:avLst/>
            <a:gdLst>
              <a:gd name="T0" fmla="*/ 243 w 337"/>
              <a:gd name="T1" fmla="*/ 53 h 344"/>
              <a:gd name="T2" fmla="*/ 290 w 337"/>
              <a:gd name="T3" fmla="*/ 53 h 344"/>
              <a:gd name="T4" fmla="*/ 290 w 337"/>
              <a:gd name="T5" fmla="*/ 100 h 344"/>
              <a:gd name="T6" fmla="*/ 243 w 337"/>
              <a:gd name="T7" fmla="*/ 100 h 344"/>
              <a:gd name="T8" fmla="*/ 243 w 337"/>
              <a:gd name="T9" fmla="*/ 53 h 344"/>
              <a:gd name="T10" fmla="*/ 0 w 337"/>
              <a:gd name="T11" fmla="*/ 310 h 344"/>
              <a:gd name="T12" fmla="*/ 33 w 337"/>
              <a:gd name="T13" fmla="*/ 344 h 344"/>
              <a:gd name="T14" fmla="*/ 67 w 337"/>
              <a:gd name="T15" fmla="*/ 344 h 344"/>
              <a:gd name="T16" fmla="*/ 84 w 337"/>
              <a:gd name="T17" fmla="*/ 327 h 344"/>
              <a:gd name="T18" fmla="*/ 67 w 337"/>
              <a:gd name="T19" fmla="*/ 310 h 344"/>
              <a:gd name="T20" fmla="*/ 57 w 337"/>
              <a:gd name="T21" fmla="*/ 310 h 344"/>
              <a:gd name="T22" fmla="*/ 233 w 337"/>
              <a:gd name="T23" fmla="*/ 134 h 344"/>
              <a:gd name="T24" fmla="*/ 324 w 337"/>
              <a:gd name="T25" fmla="*/ 111 h 344"/>
              <a:gd name="T26" fmla="*/ 324 w 337"/>
              <a:gd name="T27" fmla="*/ 42 h 344"/>
              <a:gd name="T28" fmla="*/ 220 w 337"/>
              <a:gd name="T29" fmla="*/ 30 h 344"/>
              <a:gd name="T30" fmla="*/ 210 w 337"/>
              <a:gd name="T31" fmla="*/ 110 h 344"/>
              <a:gd name="T32" fmla="*/ 33 w 337"/>
              <a:gd name="T33" fmla="*/ 287 h 344"/>
              <a:gd name="T34" fmla="*/ 33 w 337"/>
              <a:gd name="T35" fmla="*/ 277 h 344"/>
              <a:gd name="T36" fmla="*/ 17 w 337"/>
              <a:gd name="T37" fmla="*/ 260 h 344"/>
              <a:gd name="T38" fmla="*/ 17 w 337"/>
              <a:gd name="T39" fmla="*/ 260 h 344"/>
              <a:gd name="T40" fmla="*/ 0 w 337"/>
              <a:gd name="T41" fmla="*/ 277 h 344"/>
              <a:gd name="T42" fmla="*/ 0 w 337"/>
              <a:gd name="T43" fmla="*/ 31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7" h="344">
                <a:moveTo>
                  <a:pt x="243" y="53"/>
                </a:moveTo>
                <a:cubicBezTo>
                  <a:pt x="256" y="40"/>
                  <a:pt x="277" y="40"/>
                  <a:pt x="290" y="53"/>
                </a:cubicBezTo>
                <a:cubicBezTo>
                  <a:pt x="303" y="66"/>
                  <a:pt x="303" y="87"/>
                  <a:pt x="290" y="100"/>
                </a:cubicBezTo>
                <a:cubicBezTo>
                  <a:pt x="277" y="113"/>
                  <a:pt x="256" y="113"/>
                  <a:pt x="243" y="100"/>
                </a:cubicBezTo>
                <a:cubicBezTo>
                  <a:pt x="230" y="87"/>
                  <a:pt x="230" y="66"/>
                  <a:pt x="243" y="53"/>
                </a:cubicBezTo>
                <a:close/>
                <a:moveTo>
                  <a:pt x="0" y="310"/>
                </a:moveTo>
                <a:cubicBezTo>
                  <a:pt x="0" y="329"/>
                  <a:pt x="15" y="344"/>
                  <a:pt x="33" y="344"/>
                </a:cubicBezTo>
                <a:lnTo>
                  <a:pt x="67" y="344"/>
                </a:lnTo>
                <a:cubicBezTo>
                  <a:pt x="76" y="344"/>
                  <a:pt x="84" y="336"/>
                  <a:pt x="84" y="327"/>
                </a:cubicBezTo>
                <a:cubicBezTo>
                  <a:pt x="84" y="318"/>
                  <a:pt x="76" y="310"/>
                  <a:pt x="67" y="310"/>
                </a:cubicBezTo>
                <a:lnTo>
                  <a:pt x="57" y="310"/>
                </a:lnTo>
                <a:lnTo>
                  <a:pt x="233" y="134"/>
                </a:lnTo>
                <a:cubicBezTo>
                  <a:pt x="263" y="151"/>
                  <a:pt x="303" y="144"/>
                  <a:pt x="324" y="111"/>
                </a:cubicBezTo>
                <a:cubicBezTo>
                  <a:pt x="337" y="91"/>
                  <a:pt x="337" y="63"/>
                  <a:pt x="324" y="42"/>
                </a:cubicBezTo>
                <a:cubicBezTo>
                  <a:pt x="300" y="4"/>
                  <a:pt x="249" y="0"/>
                  <a:pt x="220" y="30"/>
                </a:cubicBezTo>
                <a:cubicBezTo>
                  <a:pt x="198" y="52"/>
                  <a:pt x="195" y="85"/>
                  <a:pt x="210" y="110"/>
                </a:cubicBezTo>
                <a:lnTo>
                  <a:pt x="33" y="287"/>
                </a:lnTo>
                <a:lnTo>
                  <a:pt x="33" y="277"/>
                </a:lnTo>
                <a:cubicBezTo>
                  <a:pt x="33" y="267"/>
                  <a:pt x="26" y="260"/>
                  <a:pt x="17" y="260"/>
                </a:cubicBezTo>
                <a:lnTo>
                  <a:pt x="17" y="260"/>
                </a:lnTo>
                <a:cubicBezTo>
                  <a:pt x="8" y="260"/>
                  <a:pt x="0" y="268"/>
                  <a:pt x="0" y="277"/>
                </a:cubicBezTo>
                <a:lnTo>
                  <a:pt x="0" y="3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a:extLst>
              <a:ext uri="{FF2B5EF4-FFF2-40B4-BE49-F238E27FC236}">
                <a16:creationId xmlns:a16="http://schemas.microsoft.com/office/drawing/2014/main" id="{4D7714AB-46D2-490A-8C86-377379B48E06}"/>
              </a:ext>
            </a:extLst>
          </p:cNvPr>
          <p:cNvSpPr>
            <a:spLocks noChangeAspect="1" noEditPoints="1"/>
          </p:cNvSpPr>
          <p:nvPr/>
        </p:nvSpPr>
        <p:spPr bwMode="auto">
          <a:xfrm>
            <a:off x="2222501" y="5133975"/>
            <a:ext cx="260350" cy="255588"/>
          </a:xfrm>
          <a:custGeom>
            <a:avLst/>
            <a:gdLst>
              <a:gd name="T0" fmla="*/ 291 w 344"/>
              <a:gd name="T1" fmla="*/ 243 h 337"/>
              <a:gd name="T2" fmla="*/ 291 w 344"/>
              <a:gd name="T3" fmla="*/ 290 h 337"/>
              <a:gd name="T4" fmla="*/ 244 w 344"/>
              <a:gd name="T5" fmla="*/ 290 h 337"/>
              <a:gd name="T6" fmla="*/ 244 w 344"/>
              <a:gd name="T7" fmla="*/ 243 h 337"/>
              <a:gd name="T8" fmla="*/ 291 w 344"/>
              <a:gd name="T9" fmla="*/ 243 h 337"/>
              <a:gd name="T10" fmla="*/ 34 w 344"/>
              <a:gd name="T11" fmla="*/ 0 h 337"/>
              <a:gd name="T12" fmla="*/ 0 w 344"/>
              <a:gd name="T13" fmla="*/ 33 h 337"/>
              <a:gd name="T14" fmla="*/ 0 w 344"/>
              <a:gd name="T15" fmla="*/ 67 h 337"/>
              <a:gd name="T16" fmla="*/ 17 w 344"/>
              <a:gd name="T17" fmla="*/ 84 h 337"/>
              <a:gd name="T18" fmla="*/ 34 w 344"/>
              <a:gd name="T19" fmla="*/ 67 h 337"/>
              <a:gd name="T20" fmla="*/ 34 w 344"/>
              <a:gd name="T21" fmla="*/ 57 h 337"/>
              <a:gd name="T22" fmla="*/ 210 w 344"/>
              <a:gd name="T23" fmla="*/ 233 h 337"/>
              <a:gd name="T24" fmla="*/ 233 w 344"/>
              <a:gd name="T25" fmla="*/ 324 h 337"/>
              <a:gd name="T26" fmla="*/ 302 w 344"/>
              <a:gd name="T27" fmla="*/ 324 h 337"/>
              <a:gd name="T28" fmla="*/ 314 w 344"/>
              <a:gd name="T29" fmla="*/ 220 h 337"/>
              <a:gd name="T30" fmla="*/ 234 w 344"/>
              <a:gd name="T31" fmla="*/ 210 h 337"/>
              <a:gd name="T32" fmla="*/ 57 w 344"/>
              <a:gd name="T33" fmla="*/ 33 h 337"/>
              <a:gd name="T34" fmla="*/ 67 w 344"/>
              <a:gd name="T35" fmla="*/ 33 h 337"/>
              <a:gd name="T36" fmla="*/ 84 w 344"/>
              <a:gd name="T37" fmla="*/ 17 h 337"/>
              <a:gd name="T38" fmla="*/ 84 w 344"/>
              <a:gd name="T39" fmla="*/ 17 h 337"/>
              <a:gd name="T40" fmla="*/ 67 w 344"/>
              <a:gd name="T41" fmla="*/ 0 h 337"/>
              <a:gd name="T42" fmla="*/ 34 w 344"/>
              <a:gd name="T4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4" h="337">
                <a:moveTo>
                  <a:pt x="291" y="243"/>
                </a:moveTo>
                <a:cubicBezTo>
                  <a:pt x="304" y="256"/>
                  <a:pt x="304" y="277"/>
                  <a:pt x="291" y="290"/>
                </a:cubicBezTo>
                <a:cubicBezTo>
                  <a:pt x="278" y="303"/>
                  <a:pt x="257" y="303"/>
                  <a:pt x="244" y="290"/>
                </a:cubicBezTo>
                <a:cubicBezTo>
                  <a:pt x="231" y="277"/>
                  <a:pt x="231" y="256"/>
                  <a:pt x="244" y="243"/>
                </a:cubicBezTo>
                <a:cubicBezTo>
                  <a:pt x="257" y="230"/>
                  <a:pt x="278" y="230"/>
                  <a:pt x="291" y="243"/>
                </a:cubicBezTo>
                <a:close/>
                <a:moveTo>
                  <a:pt x="34" y="0"/>
                </a:moveTo>
                <a:cubicBezTo>
                  <a:pt x="15" y="0"/>
                  <a:pt x="0" y="15"/>
                  <a:pt x="0" y="33"/>
                </a:cubicBezTo>
                <a:lnTo>
                  <a:pt x="0" y="67"/>
                </a:lnTo>
                <a:cubicBezTo>
                  <a:pt x="0" y="76"/>
                  <a:pt x="8" y="84"/>
                  <a:pt x="17" y="84"/>
                </a:cubicBezTo>
                <a:cubicBezTo>
                  <a:pt x="26" y="84"/>
                  <a:pt x="34" y="76"/>
                  <a:pt x="34" y="67"/>
                </a:cubicBezTo>
                <a:lnTo>
                  <a:pt x="34" y="57"/>
                </a:lnTo>
                <a:lnTo>
                  <a:pt x="210" y="233"/>
                </a:lnTo>
                <a:cubicBezTo>
                  <a:pt x="192" y="263"/>
                  <a:pt x="200" y="303"/>
                  <a:pt x="233" y="324"/>
                </a:cubicBezTo>
                <a:cubicBezTo>
                  <a:pt x="253" y="337"/>
                  <a:pt x="281" y="337"/>
                  <a:pt x="302" y="324"/>
                </a:cubicBezTo>
                <a:cubicBezTo>
                  <a:pt x="340" y="300"/>
                  <a:pt x="344" y="249"/>
                  <a:pt x="314" y="220"/>
                </a:cubicBezTo>
                <a:cubicBezTo>
                  <a:pt x="292" y="198"/>
                  <a:pt x="259" y="195"/>
                  <a:pt x="234" y="210"/>
                </a:cubicBezTo>
                <a:lnTo>
                  <a:pt x="57" y="33"/>
                </a:lnTo>
                <a:lnTo>
                  <a:pt x="67" y="33"/>
                </a:lnTo>
                <a:cubicBezTo>
                  <a:pt x="76" y="33"/>
                  <a:pt x="84" y="26"/>
                  <a:pt x="84" y="17"/>
                </a:cubicBezTo>
                <a:lnTo>
                  <a:pt x="84" y="17"/>
                </a:lnTo>
                <a:cubicBezTo>
                  <a:pt x="84" y="8"/>
                  <a:pt x="76" y="0"/>
                  <a:pt x="67" y="0"/>
                </a:cubicBez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a:extLst>
              <a:ext uri="{FF2B5EF4-FFF2-40B4-BE49-F238E27FC236}">
                <a16:creationId xmlns:a16="http://schemas.microsoft.com/office/drawing/2014/main" id="{D3459CF5-6C6E-41C9-8247-F724C6F80DF3}"/>
              </a:ext>
            </a:extLst>
          </p:cNvPr>
          <p:cNvSpPr>
            <a:spLocks noChangeAspect="1" noEditPoints="1"/>
          </p:cNvSpPr>
          <p:nvPr/>
        </p:nvSpPr>
        <p:spPr bwMode="auto">
          <a:xfrm>
            <a:off x="1712913" y="5132388"/>
            <a:ext cx="258763" cy="263525"/>
          </a:xfrm>
          <a:custGeom>
            <a:avLst/>
            <a:gdLst>
              <a:gd name="T0" fmla="*/ 100 w 343"/>
              <a:gd name="T1" fmla="*/ 294 h 347"/>
              <a:gd name="T2" fmla="*/ 53 w 343"/>
              <a:gd name="T3" fmla="*/ 294 h 347"/>
              <a:gd name="T4" fmla="*/ 53 w 343"/>
              <a:gd name="T5" fmla="*/ 247 h 347"/>
              <a:gd name="T6" fmla="*/ 100 w 343"/>
              <a:gd name="T7" fmla="*/ 247 h 347"/>
              <a:gd name="T8" fmla="*/ 100 w 343"/>
              <a:gd name="T9" fmla="*/ 294 h 347"/>
              <a:gd name="T10" fmla="*/ 100 w 343"/>
              <a:gd name="T11" fmla="*/ 94 h 347"/>
              <a:gd name="T12" fmla="*/ 53 w 343"/>
              <a:gd name="T13" fmla="*/ 94 h 347"/>
              <a:gd name="T14" fmla="*/ 53 w 343"/>
              <a:gd name="T15" fmla="*/ 47 h 347"/>
              <a:gd name="T16" fmla="*/ 100 w 343"/>
              <a:gd name="T17" fmla="*/ 47 h 347"/>
              <a:gd name="T18" fmla="*/ 100 w 343"/>
              <a:gd name="T19" fmla="*/ 94 h 347"/>
              <a:gd name="T20" fmla="*/ 326 w 343"/>
              <a:gd name="T21" fmla="*/ 253 h 347"/>
              <a:gd name="T22" fmla="*/ 310 w 343"/>
              <a:gd name="T23" fmla="*/ 270 h 347"/>
              <a:gd name="T24" fmla="*/ 310 w 343"/>
              <a:gd name="T25" fmla="*/ 280 h 347"/>
              <a:gd name="T26" fmla="*/ 200 w 343"/>
              <a:gd name="T27" fmla="*/ 170 h 347"/>
              <a:gd name="T28" fmla="*/ 310 w 343"/>
              <a:gd name="T29" fmla="*/ 60 h 347"/>
              <a:gd name="T30" fmla="*/ 310 w 343"/>
              <a:gd name="T31" fmla="*/ 70 h 347"/>
              <a:gd name="T32" fmla="*/ 327 w 343"/>
              <a:gd name="T33" fmla="*/ 86 h 347"/>
              <a:gd name="T34" fmla="*/ 327 w 343"/>
              <a:gd name="T35" fmla="*/ 86 h 347"/>
              <a:gd name="T36" fmla="*/ 343 w 343"/>
              <a:gd name="T37" fmla="*/ 70 h 347"/>
              <a:gd name="T38" fmla="*/ 343 w 343"/>
              <a:gd name="T39" fmla="*/ 36 h 347"/>
              <a:gd name="T40" fmla="*/ 310 w 343"/>
              <a:gd name="T41" fmla="*/ 3 h 347"/>
              <a:gd name="T42" fmla="*/ 277 w 343"/>
              <a:gd name="T43" fmla="*/ 3 h 347"/>
              <a:gd name="T44" fmla="*/ 260 w 343"/>
              <a:gd name="T45" fmla="*/ 20 h 347"/>
              <a:gd name="T46" fmla="*/ 277 w 343"/>
              <a:gd name="T47" fmla="*/ 36 h 347"/>
              <a:gd name="T48" fmla="*/ 287 w 343"/>
              <a:gd name="T49" fmla="*/ 36 h 347"/>
              <a:gd name="T50" fmla="*/ 177 w 343"/>
              <a:gd name="T51" fmla="*/ 146 h 347"/>
              <a:gd name="T52" fmla="*/ 134 w 343"/>
              <a:gd name="T53" fmla="*/ 104 h 347"/>
              <a:gd name="T54" fmla="*/ 111 w 343"/>
              <a:gd name="T55" fmla="*/ 13 h 347"/>
              <a:gd name="T56" fmla="*/ 42 w 343"/>
              <a:gd name="T57" fmla="*/ 13 h 347"/>
              <a:gd name="T58" fmla="*/ 29 w 343"/>
              <a:gd name="T59" fmla="*/ 117 h 347"/>
              <a:gd name="T60" fmla="*/ 110 w 343"/>
              <a:gd name="T61" fmla="*/ 127 h 347"/>
              <a:gd name="T62" fmla="*/ 153 w 343"/>
              <a:gd name="T63" fmla="*/ 170 h 347"/>
              <a:gd name="T64" fmla="*/ 110 w 343"/>
              <a:gd name="T65" fmla="*/ 213 h 347"/>
              <a:gd name="T66" fmla="*/ 20 w 343"/>
              <a:gd name="T67" fmla="*/ 236 h 347"/>
              <a:gd name="T68" fmla="*/ 19 w 343"/>
              <a:gd name="T69" fmla="*/ 305 h 347"/>
              <a:gd name="T70" fmla="*/ 124 w 343"/>
              <a:gd name="T71" fmla="*/ 317 h 347"/>
              <a:gd name="T72" fmla="*/ 134 w 343"/>
              <a:gd name="T73" fmla="*/ 237 h 347"/>
              <a:gd name="T74" fmla="*/ 177 w 343"/>
              <a:gd name="T75" fmla="*/ 193 h 347"/>
              <a:gd name="T76" fmla="*/ 287 w 343"/>
              <a:gd name="T77" fmla="*/ 303 h 347"/>
              <a:gd name="T78" fmla="*/ 277 w 343"/>
              <a:gd name="T79" fmla="*/ 303 h 347"/>
              <a:gd name="T80" fmla="*/ 260 w 343"/>
              <a:gd name="T81" fmla="*/ 320 h 347"/>
              <a:gd name="T82" fmla="*/ 260 w 343"/>
              <a:gd name="T83" fmla="*/ 320 h 347"/>
              <a:gd name="T84" fmla="*/ 276 w 343"/>
              <a:gd name="T85" fmla="*/ 337 h 347"/>
              <a:gd name="T86" fmla="*/ 310 w 343"/>
              <a:gd name="T87" fmla="*/ 337 h 347"/>
              <a:gd name="T88" fmla="*/ 343 w 343"/>
              <a:gd name="T89" fmla="*/ 304 h 347"/>
              <a:gd name="T90" fmla="*/ 343 w 343"/>
              <a:gd name="T91" fmla="*/ 270 h 347"/>
              <a:gd name="T92" fmla="*/ 326 w 343"/>
              <a:gd name="T93" fmla="*/ 25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3" h="347">
                <a:moveTo>
                  <a:pt x="100" y="294"/>
                </a:moveTo>
                <a:cubicBezTo>
                  <a:pt x="87" y="307"/>
                  <a:pt x="66" y="307"/>
                  <a:pt x="53" y="294"/>
                </a:cubicBezTo>
                <a:cubicBezTo>
                  <a:pt x="40" y="281"/>
                  <a:pt x="40" y="260"/>
                  <a:pt x="53" y="247"/>
                </a:cubicBezTo>
                <a:cubicBezTo>
                  <a:pt x="66" y="234"/>
                  <a:pt x="87" y="234"/>
                  <a:pt x="100" y="247"/>
                </a:cubicBezTo>
                <a:cubicBezTo>
                  <a:pt x="113" y="260"/>
                  <a:pt x="113" y="281"/>
                  <a:pt x="100" y="294"/>
                </a:cubicBezTo>
                <a:close/>
                <a:moveTo>
                  <a:pt x="100" y="94"/>
                </a:moveTo>
                <a:cubicBezTo>
                  <a:pt x="87" y="107"/>
                  <a:pt x="66" y="107"/>
                  <a:pt x="53" y="94"/>
                </a:cubicBezTo>
                <a:cubicBezTo>
                  <a:pt x="40" y="81"/>
                  <a:pt x="40" y="60"/>
                  <a:pt x="53" y="47"/>
                </a:cubicBezTo>
                <a:cubicBezTo>
                  <a:pt x="66" y="34"/>
                  <a:pt x="87" y="34"/>
                  <a:pt x="100" y="47"/>
                </a:cubicBezTo>
                <a:cubicBezTo>
                  <a:pt x="113" y="60"/>
                  <a:pt x="113" y="81"/>
                  <a:pt x="100" y="94"/>
                </a:cubicBezTo>
                <a:close/>
                <a:moveTo>
                  <a:pt x="326" y="253"/>
                </a:moveTo>
                <a:cubicBezTo>
                  <a:pt x="317" y="253"/>
                  <a:pt x="310" y="261"/>
                  <a:pt x="310" y="270"/>
                </a:cubicBezTo>
                <a:lnTo>
                  <a:pt x="310" y="280"/>
                </a:lnTo>
                <a:lnTo>
                  <a:pt x="200" y="170"/>
                </a:lnTo>
                <a:lnTo>
                  <a:pt x="310" y="60"/>
                </a:lnTo>
                <a:lnTo>
                  <a:pt x="310" y="70"/>
                </a:lnTo>
                <a:cubicBezTo>
                  <a:pt x="310" y="79"/>
                  <a:pt x="317" y="86"/>
                  <a:pt x="327" y="86"/>
                </a:cubicBezTo>
                <a:lnTo>
                  <a:pt x="327" y="86"/>
                </a:lnTo>
                <a:cubicBezTo>
                  <a:pt x="336" y="86"/>
                  <a:pt x="343" y="79"/>
                  <a:pt x="343" y="70"/>
                </a:cubicBezTo>
                <a:lnTo>
                  <a:pt x="343" y="36"/>
                </a:lnTo>
                <a:cubicBezTo>
                  <a:pt x="343" y="18"/>
                  <a:pt x="328" y="3"/>
                  <a:pt x="310" y="3"/>
                </a:cubicBezTo>
                <a:lnTo>
                  <a:pt x="277" y="3"/>
                </a:lnTo>
                <a:cubicBezTo>
                  <a:pt x="267" y="3"/>
                  <a:pt x="260" y="11"/>
                  <a:pt x="260" y="20"/>
                </a:cubicBezTo>
                <a:cubicBezTo>
                  <a:pt x="260" y="29"/>
                  <a:pt x="267" y="36"/>
                  <a:pt x="277" y="36"/>
                </a:cubicBezTo>
                <a:lnTo>
                  <a:pt x="287" y="36"/>
                </a:lnTo>
                <a:lnTo>
                  <a:pt x="177" y="146"/>
                </a:lnTo>
                <a:lnTo>
                  <a:pt x="134" y="104"/>
                </a:lnTo>
                <a:cubicBezTo>
                  <a:pt x="151" y="74"/>
                  <a:pt x="144" y="34"/>
                  <a:pt x="111" y="13"/>
                </a:cubicBezTo>
                <a:cubicBezTo>
                  <a:pt x="90" y="0"/>
                  <a:pt x="63" y="0"/>
                  <a:pt x="42" y="13"/>
                </a:cubicBezTo>
                <a:cubicBezTo>
                  <a:pt x="4" y="37"/>
                  <a:pt x="0" y="88"/>
                  <a:pt x="29" y="117"/>
                </a:cubicBezTo>
                <a:cubicBezTo>
                  <a:pt x="51" y="139"/>
                  <a:pt x="85" y="142"/>
                  <a:pt x="110" y="127"/>
                </a:cubicBezTo>
                <a:lnTo>
                  <a:pt x="153" y="170"/>
                </a:lnTo>
                <a:lnTo>
                  <a:pt x="110" y="213"/>
                </a:lnTo>
                <a:cubicBezTo>
                  <a:pt x="80" y="195"/>
                  <a:pt x="40" y="203"/>
                  <a:pt x="20" y="236"/>
                </a:cubicBezTo>
                <a:cubicBezTo>
                  <a:pt x="6" y="256"/>
                  <a:pt x="6" y="284"/>
                  <a:pt x="19" y="305"/>
                </a:cubicBezTo>
                <a:cubicBezTo>
                  <a:pt x="43" y="343"/>
                  <a:pt x="94" y="347"/>
                  <a:pt x="124" y="317"/>
                </a:cubicBezTo>
                <a:cubicBezTo>
                  <a:pt x="146" y="295"/>
                  <a:pt x="149" y="262"/>
                  <a:pt x="134" y="237"/>
                </a:cubicBezTo>
                <a:lnTo>
                  <a:pt x="177" y="193"/>
                </a:lnTo>
                <a:lnTo>
                  <a:pt x="287" y="303"/>
                </a:lnTo>
                <a:lnTo>
                  <a:pt x="277" y="303"/>
                </a:lnTo>
                <a:cubicBezTo>
                  <a:pt x="267" y="303"/>
                  <a:pt x="260" y="311"/>
                  <a:pt x="260" y="320"/>
                </a:cubicBezTo>
                <a:lnTo>
                  <a:pt x="260" y="320"/>
                </a:lnTo>
                <a:cubicBezTo>
                  <a:pt x="260" y="329"/>
                  <a:pt x="267" y="337"/>
                  <a:pt x="276" y="337"/>
                </a:cubicBezTo>
                <a:lnTo>
                  <a:pt x="310" y="337"/>
                </a:lnTo>
                <a:cubicBezTo>
                  <a:pt x="328" y="337"/>
                  <a:pt x="343" y="322"/>
                  <a:pt x="343" y="304"/>
                </a:cubicBezTo>
                <a:lnTo>
                  <a:pt x="343" y="270"/>
                </a:lnTo>
                <a:cubicBezTo>
                  <a:pt x="343" y="261"/>
                  <a:pt x="336" y="253"/>
                  <a:pt x="326" y="2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a:extLst>
              <a:ext uri="{FF2B5EF4-FFF2-40B4-BE49-F238E27FC236}">
                <a16:creationId xmlns:a16="http://schemas.microsoft.com/office/drawing/2014/main" id="{270AB60F-D83A-42BE-872A-F6B3F4B65F22}"/>
              </a:ext>
            </a:extLst>
          </p:cNvPr>
          <p:cNvSpPr>
            <a:spLocks noChangeAspect="1" noEditPoints="1"/>
          </p:cNvSpPr>
          <p:nvPr/>
        </p:nvSpPr>
        <p:spPr bwMode="auto">
          <a:xfrm>
            <a:off x="1211263" y="5132388"/>
            <a:ext cx="257175" cy="261938"/>
          </a:xfrm>
          <a:custGeom>
            <a:avLst/>
            <a:gdLst>
              <a:gd name="T0" fmla="*/ 74 w 340"/>
              <a:gd name="T1" fmla="*/ 303 h 345"/>
              <a:gd name="T2" fmla="*/ 40 w 340"/>
              <a:gd name="T3" fmla="*/ 270 h 345"/>
              <a:gd name="T4" fmla="*/ 74 w 340"/>
              <a:gd name="T5" fmla="*/ 236 h 345"/>
              <a:gd name="T6" fmla="*/ 107 w 340"/>
              <a:gd name="T7" fmla="*/ 270 h 345"/>
              <a:gd name="T8" fmla="*/ 74 w 340"/>
              <a:gd name="T9" fmla="*/ 303 h 345"/>
              <a:gd name="T10" fmla="*/ 90 w 340"/>
              <a:gd name="T11" fmla="*/ 205 h 345"/>
              <a:gd name="T12" fmla="*/ 90 w 340"/>
              <a:gd name="T13" fmla="*/ 53 h 345"/>
              <a:gd name="T14" fmla="*/ 97 w 340"/>
              <a:gd name="T15" fmla="*/ 60 h 345"/>
              <a:gd name="T16" fmla="*/ 121 w 340"/>
              <a:gd name="T17" fmla="*/ 60 h 345"/>
              <a:gd name="T18" fmla="*/ 121 w 340"/>
              <a:gd name="T19" fmla="*/ 36 h 345"/>
              <a:gd name="T20" fmla="*/ 97 w 340"/>
              <a:gd name="T21" fmla="*/ 13 h 345"/>
              <a:gd name="T22" fmla="*/ 50 w 340"/>
              <a:gd name="T23" fmla="*/ 13 h 345"/>
              <a:gd name="T24" fmla="*/ 26 w 340"/>
              <a:gd name="T25" fmla="*/ 36 h 345"/>
              <a:gd name="T26" fmla="*/ 26 w 340"/>
              <a:gd name="T27" fmla="*/ 60 h 345"/>
              <a:gd name="T28" fmla="*/ 50 w 340"/>
              <a:gd name="T29" fmla="*/ 60 h 345"/>
              <a:gd name="T30" fmla="*/ 57 w 340"/>
              <a:gd name="T31" fmla="*/ 53 h 345"/>
              <a:gd name="T32" fmla="*/ 57 w 340"/>
              <a:gd name="T33" fmla="*/ 205 h 345"/>
              <a:gd name="T34" fmla="*/ 9 w 340"/>
              <a:gd name="T35" fmla="*/ 286 h 345"/>
              <a:gd name="T36" fmla="*/ 58 w 340"/>
              <a:gd name="T37" fmla="*/ 335 h 345"/>
              <a:gd name="T38" fmla="*/ 140 w 340"/>
              <a:gd name="T39" fmla="*/ 270 h 345"/>
              <a:gd name="T40" fmla="*/ 90 w 340"/>
              <a:gd name="T41" fmla="*/ 205 h 345"/>
              <a:gd name="T42" fmla="*/ 274 w 340"/>
              <a:gd name="T43" fmla="*/ 303 h 345"/>
              <a:gd name="T44" fmla="*/ 240 w 340"/>
              <a:gd name="T45" fmla="*/ 270 h 345"/>
              <a:gd name="T46" fmla="*/ 274 w 340"/>
              <a:gd name="T47" fmla="*/ 236 h 345"/>
              <a:gd name="T48" fmla="*/ 307 w 340"/>
              <a:gd name="T49" fmla="*/ 270 h 345"/>
              <a:gd name="T50" fmla="*/ 274 w 340"/>
              <a:gd name="T51" fmla="*/ 303 h 345"/>
              <a:gd name="T52" fmla="*/ 290 w 340"/>
              <a:gd name="T53" fmla="*/ 205 h 345"/>
              <a:gd name="T54" fmla="*/ 290 w 340"/>
              <a:gd name="T55" fmla="*/ 53 h 345"/>
              <a:gd name="T56" fmla="*/ 297 w 340"/>
              <a:gd name="T57" fmla="*/ 60 h 345"/>
              <a:gd name="T58" fmla="*/ 321 w 340"/>
              <a:gd name="T59" fmla="*/ 60 h 345"/>
              <a:gd name="T60" fmla="*/ 321 w 340"/>
              <a:gd name="T61" fmla="*/ 36 h 345"/>
              <a:gd name="T62" fmla="*/ 297 w 340"/>
              <a:gd name="T63" fmla="*/ 13 h 345"/>
              <a:gd name="T64" fmla="*/ 250 w 340"/>
              <a:gd name="T65" fmla="*/ 13 h 345"/>
              <a:gd name="T66" fmla="*/ 226 w 340"/>
              <a:gd name="T67" fmla="*/ 36 h 345"/>
              <a:gd name="T68" fmla="*/ 226 w 340"/>
              <a:gd name="T69" fmla="*/ 60 h 345"/>
              <a:gd name="T70" fmla="*/ 250 w 340"/>
              <a:gd name="T71" fmla="*/ 60 h 345"/>
              <a:gd name="T72" fmla="*/ 257 w 340"/>
              <a:gd name="T73" fmla="*/ 53 h 345"/>
              <a:gd name="T74" fmla="*/ 257 w 340"/>
              <a:gd name="T75" fmla="*/ 205 h 345"/>
              <a:gd name="T76" fmla="*/ 209 w 340"/>
              <a:gd name="T77" fmla="*/ 286 h 345"/>
              <a:gd name="T78" fmla="*/ 258 w 340"/>
              <a:gd name="T79" fmla="*/ 335 h 345"/>
              <a:gd name="T80" fmla="*/ 340 w 340"/>
              <a:gd name="T81" fmla="*/ 270 h 345"/>
              <a:gd name="T82" fmla="*/ 290 w 340"/>
              <a:gd name="T83" fmla="*/ 20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0" h="345">
                <a:moveTo>
                  <a:pt x="74" y="303"/>
                </a:moveTo>
                <a:cubicBezTo>
                  <a:pt x="55" y="303"/>
                  <a:pt x="40" y="288"/>
                  <a:pt x="40" y="270"/>
                </a:cubicBezTo>
                <a:cubicBezTo>
                  <a:pt x="40" y="251"/>
                  <a:pt x="55" y="236"/>
                  <a:pt x="74" y="236"/>
                </a:cubicBezTo>
                <a:cubicBezTo>
                  <a:pt x="92" y="236"/>
                  <a:pt x="107" y="251"/>
                  <a:pt x="107" y="270"/>
                </a:cubicBezTo>
                <a:cubicBezTo>
                  <a:pt x="107" y="288"/>
                  <a:pt x="92" y="303"/>
                  <a:pt x="74" y="303"/>
                </a:cubicBezTo>
                <a:close/>
                <a:moveTo>
                  <a:pt x="90" y="205"/>
                </a:moveTo>
                <a:lnTo>
                  <a:pt x="90" y="53"/>
                </a:lnTo>
                <a:lnTo>
                  <a:pt x="97" y="60"/>
                </a:lnTo>
                <a:cubicBezTo>
                  <a:pt x="104" y="67"/>
                  <a:pt x="115" y="67"/>
                  <a:pt x="121" y="60"/>
                </a:cubicBezTo>
                <a:cubicBezTo>
                  <a:pt x="128" y="54"/>
                  <a:pt x="128" y="43"/>
                  <a:pt x="121" y="36"/>
                </a:cubicBezTo>
                <a:lnTo>
                  <a:pt x="97" y="13"/>
                </a:lnTo>
                <a:cubicBezTo>
                  <a:pt x="84" y="0"/>
                  <a:pt x="63" y="0"/>
                  <a:pt x="50" y="13"/>
                </a:cubicBezTo>
                <a:lnTo>
                  <a:pt x="26" y="36"/>
                </a:lnTo>
                <a:cubicBezTo>
                  <a:pt x="20" y="43"/>
                  <a:pt x="20" y="54"/>
                  <a:pt x="26" y="60"/>
                </a:cubicBezTo>
                <a:cubicBezTo>
                  <a:pt x="33" y="67"/>
                  <a:pt x="43" y="67"/>
                  <a:pt x="50" y="60"/>
                </a:cubicBezTo>
                <a:lnTo>
                  <a:pt x="57" y="53"/>
                </a:lnTo>
                <a:lnTo>
                  <a:pt x="57" y="205"/>
                </a:lnTo>
                <a:cubicBezTo>
                  <a:pt x="24" y="214"/>
                  <a:pt x="0" y="248"/>
                  <a:pt x="9" y="286"/>
                </a:cubicBezTo>
                <a:cubicBezTo>
                  <a:pt x="14" y="310"/>
                  <a:pt x="34" y="329"/>
                  <a:pt x="58" y="335"/>
                </a:cubicBezTo>
                <a:cubicBezTo>
                  <a:pt x="102" y="345"/>
                  <a:pt x="140" y="312"/>
                  <a:pt x="140" y="270"/>
                </a:cubicBezTo>
                <a:cubicBezTo>
                  <a:pt x="140" y="239"/>
                  <a:pt x="124" y="213"/>
                  <a:pt x="90" y="205"/>
                </a:cubicBezTo>
                <a:close/>
                <a:moveTo>
                  <a:pt x="274" y="303"/>
                </a:moveTo>
                <a:cubicBezTo>
                  <a:pt x="255" y="303"/>
                  <a:pt x="240" y="288"/>
                  <a:pt x="240" y="270"/>
                </a:cubicBezTo>
                <a:cubicBezTo>
                  <a:pt x="240" y="251"/>
                  <a:pt x="255" y="236"/>
                  <a:pt x="274" y="236"/>
                </a:cubicBezTo>
                <a:cubicBezTo>
                  <a:pt x="292" y="236"/>
                  <a:pt x="307" y="251"/>
                  <a:pt x="307" y="270"/>
                </a:cubicBezTo>
                <a:cubicBezTo>
                  <a:pt x="307" y="288"/>
                  <a:pt x="292" y="303"/>
                  <a:pt x="274" y="303"/>
                </a:cubicBezTo>
                <a:close/>
                <a:moveTo>
                  <a:pt x="290" y="205"/>
                </a:moveTo>
                <a:lnTo>
                  <a:pt x="290" y="53"/>
                </a:lnTo>
                <a:lnTo>
                  <a:pt x="297" y="60"/>
                </a:lnTo>
                <a:cubicBezTo>
                  <a:pt x="304" y="67"/>
                  <a:pt x="315" y="67"/>
                  <a:pt x="321" y="60"/>
                </a:cubicBezTo>
                <a:cubicBezTo>
                  <a:pt x="328" y="54"/>
                  <a:pt x="328" y="43"/>
                  <a:pt x="321" y="36"/>
                </a:cubicBezTo>
                <a:lnTo>
                  <a:pt x="297" y="13"/>
                </a:lnTo>
                <a:cubicBezTo>
                  <a:pt x="284" y="0"/>
                  <a:pt x="263" y="0"/>
                  <a:pt x="250" y="13"/>
                </a:cubicBezTo>
                <a:lnTo>
                  <a:pt x="226" y="36"/>
                </a:lnTo>
                <a:cubicBezTo>
                  <a:pt x="220" y="43"/>
                  <a:pt x="220" y="54"/>
                  <a:pt x="226" y="60"/>
                </a:cubicBezTo>
                <a:cubicBezTo>
                  <a:pt x="233" y="67"/>
                  <a:pt x="243" y="67"/>
                  <a:pt x="250" y="60"/>
                </a:cubicBezTo>
                <a:lnTo>
                  <a:pt x="257" y="53"/>
                </a:lnTo>
                <a:lnTo>
                  <a:pt x="257" y="205"/>
                </a:lnTo>
                <a:cubicBezTo>
                  <a:pt x="224" y="214"/>
                  <a:pt x="200" y="248"/>
                  <a:pt x="209" y="286"/>
                </a:cubicBezTo>
                <a:cubicBezTo>
                  <a:pt x="214" y="310"/>
                  <a:pt x="234" y="329"/>
                  <a:pt x="258" y="335"/>
                </a:cubicBezTo>
                <a:cubicBezTo>
                  <a:pt x="302" y="345"/>
                  <a:pt x="340" y="312"/>
                  <a:pt x="340" y="270"/>
                </a:cubicBezTo>
                <a:cubicBezTo>
                  <a:pt x="340" y="239"/>
                  <a:pt x="324" y="213"/>
                  <a:pt x="290" y="20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a:extLst>
              <a:ext uri="{FF2B5EF4-FFF2-40B4-BE49-F238E27FC236}">
                <a16:creationId xmlns:a16="http://schemas.microsoft.com/office/drawing/2014/main" id="{EFCFCAD9-8C3C-45B2-A5DC-709A709EC611}"/>
              </a:ext>
            </a:extLst>
          </p:cNvPr>
          <p:cNvSpPr>
            <a:spLocks noChangeAspect="1" noEditPoints="1"/>
          </p:cNvSpPr>
          <p:nvPr/>
        </p:nvSpPr>
        <p:spPr bwMode="auto">
          <a:xfrm>
            <a:off x="5743576" y="4621213"/>
            <a:ext cx="255588" cy="261938"/>
          </a:xfrm>
          <a:custGeom>
            <a:avLst/>
            <a:gdLst>
              <a:gd name="T0" fmla="*/ 267 w 340"/>
              <a:gd name="T1" fmla="*/ 42 h 345"/>
              <a:gd name="T2" fmla="*/ 300 w 340"/>
              <a:gd name="T3" fmla="*/ 75 h 345"/>
              <a:gd name="T4" fmla="*/ 267 w 340"/>
              <a:gd name="T5" fmla="*/ 108 h 345"/>
              <a:gd name="T6" fmla="*/ 233 w 340"/>
              <a:gd name="T7" fmla="*/ 75 h 345"/>
              <a:gd name="T8" fmla="*/ 267 w 340"/>
              <a:gd name="T9" fmla="*/ 42 h 345"/>
              <a:gd name="T10" fmla="*/ 250 w 340"/>
              <a:gd name="T11" fmla="*/ 139 h 345"/>
              <a:gd name="T12" fmla="*/ 250 w 340"/>
              <a:gd name="T13" fmla="*/ 292 h 345"/>
              <a:gd name="T14" fmla="*/ 243 w 340"/>
              <a:gd name="T15" fmla="*/ 285 h 345"/>
              <a:gd name="T16" fmla="*/ 219 w 340"/>
              <a:gd name="T17" fmla="*/ 285 h 345"/>
              <a:gd name="T18" fmla="*/ 219 w 340"/>
              <a:gd name="T19" fmla="*/ 285 h 345"/>
              <a:gd name="T20" fmla="*/ 220 w 340"/>
              <a:gd name="T21" fmla="*/ 308 h 345"/>
              <a:gd name="T22" fmla="*/ 243 w 340"/>
              <a:gd name="T23" fmla="*/ 332 h 345"/>
              <a:gd name="T24" fmla="*/ 290 w 340"/>
              <a:gd name="T25" fmla="*/ 332 h 345"/>
              <a:gd name="T26" fmla="*/ 314 w 340"/>
              <a:gd name="T27" fmla="*/ 308 h 345"/>
              <a:gd name="T28" fmla="*/ 314 w 340"/>
              <a:gd name="T29" fmla="*/ 285 h 345"/>
              <a:gd name="T30" fmla="*/ 290 w 340"/>
              <a:gd name="T31" fmla="*/ 285 h 345"/>
              <a:gd name="T32" fmla="*/ 283 w 340"/>
              <a:gd name="T33" fmla="*/ 292 h 345"/>
              <a:gd name="T34" fmla="*/ 283 w 340"/>
              <a:gd name="T35" fmla="*/ 139 h 345"/>
              <a:gd name="T36" fmla="*/ 332 w 340"/>
              <a:gd name="T37" fmla="*/ 59 h 345"/>
              <a:gd name="T38" fmla="*/ 283 w 340"/>
              <a:gd name="T39" fmla="*/ 10 h 345"/>
              <a:gd name="T40" fmla="*/ 200 w 340"/>
              <a:gd name="T41" fmla="*/ 75 h 345"/>
              <a:gd name="T42" fmla="*/ 250 w 340"/>
              <a:gd name="T43" fmla="*/ 139 h 345"/>
              <a:gd name="T44" fmla="*/ 67 w 340"/>
              <a:gd name="T45" fmla="*/ 42 h 345"/>
              <a:gd name="T46" fmla="*/ 100 w 340"/>
              <a:gd name="T47" fmla="*/ 75 h 345"/>
              <a:gd name="T48" fmla="*/ 67 w 340"/>
              <a:gd name="T49" fmla="*/ 108 h 345"/>
              <a:gd name="T50" fmla="*/ 33 w 340"/>
              <a:gd name="T51" fmla="*/ 75 h 345"/>
              <a:gd name="T52" fmla="*/ 67 w 340"/>
              <a:gd name="T53" fmla="*/ 42 h 345"/>
              <a:gd name="T54" fmla="*/ 50 w 340"/>
              <a:gd name="T55" fmla="*/ 139 h 345"/>
              <a:gd name="T56" fmla="*/ 50 w 340"/>
              <a:gd name="T57" fmla="*/ 292 h 345"/>
              <a:gd name="T58" fmla="*/ 43 w 340"/>
              <a:gd name="T59" fmla="*/ 285 h 345"/>
              <a:gd name="T60" fmla="*/ 19 w 340"/>
              <a:gd name="T61" fmla="*/ 285 h 345"/>
              <a:gd name="T62" fmla="*/ 19 w 340"/>
              <a:gd name="T63" fmla="*/ 285 h 345"/>
              <a:gd name="T64" fmla="*/ 19 w 340"/>
              <a:gd name="T65" fmla="*/ 308 h 345"/>
              <a:gd name="T66" fmla="*/ 43 w 340"/>
              <a:gd name="T67" fmla="*/ 332 h 345"/>
              <a:gd name="T68" fmla="*/ 90 w 340"/>
              <a:gd name="T69" fmla="*/ 332 h 345"/>
              <a:gd name="T70" fmla="*/ 114 w 340"/>
              <a:gd name="T71" fmla="*/ 308 h 345"/>
              <a:gd name="T72" fmla="*/ 114 w 340"/>
              <a:gd name="T73" fmla="*/ 285 h 345"/>
              <a:gd name="T74" fmla="*/ 90 w 340"/>
              <a:gd name="T75" fmla="*/ 285 h 345"/>
              <a:gd name="T76" fmla="*/ 83 w 340"/>
              <a:gd name="T77" fmla="*/ 292 h 345"/>
              <a:gd name="T78" fmla="*/ 83 w 340"/>
              <a:gd name="T79" fmla="*/ 139 h 345"/>
              <a:gd name="T80" fmla="*/ 132 w 340"/>
              <a:gd name="T81" fmla="*/ 59 h 345"/>
              <a:gd name="T82" fmla="*/ 83 w 340"/>
              <a:gd name="T83" fmla="*/ 10 h 345"/>
              <a:gd name="T84" fmla="*/ 0 w 340"/>
              <a:gd name="T85" fmla="*/ 75 h 345"/>
              <a:gd name="T86" fmla="*/ 50 w 340"/>
              <a:gd name="T87" fmla="*/ 13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0" h="345">
                <a:moveTo>
                  <a:pt x="267" y="42"/>
                </a:moveTo>
                <a:cubicBezTo>
                  <a:pt x="285" y="42"/>
                  <a:pt x="300" y="57"/>
                  <a:pt x="300" y="75"/>
                </a:cubicBezTo>
                <a:cubicBezTo>
                  <a:pt x="300" y="93"/>
                  <a:pt x="285" y="108"/>
                  <a:pt x="267" y="108"/>
                </a:cubicBezTo>
                <a:cubicBezTo>
                  <a:pt x="248" y="108"/>
                  <a:pt x="233" y="93"/>
                  <a:pt x="233" y="75"/>
                </a:cubicBezTo>
                <a:cubicBezTo>
                  <a:pt x="233" y="57"/>
                  <a:pt x="248" y="42"/>
                  <a:pt x="267" y="42"/>
                </a:cubicBezTo>
                <a:close/>
                <a:moveTo>
                  <a:pt x="250" y="139"/>
                </a:moveTo>
                <a:lnTo>
                  <a:pt x="250" y="292"/>
                </a:lnTo>
                <a:lnTo>
                  <a:pt x="243" y="285"/>
                </a:lnTo>
                <a:cubicBezTo>
                  <a:pt x="237" y="278"/>
                  <a:pt x="226" y="278"/>
                  <a:pt x="219" y="285"/>
                </a:cubicBezTo>
                <a:lnTo>
                  <a:pt x="219" y="285"/>
                </a:lnTo>
                <a:cubicBezTo>
                  <a:pt x="213" y="291"/>
                  <a:pt x="213" y="302"/>
                  <a:pt x="220" y="308"/>
                </a:cubicBezTo>
                <a:lnTo>
                  <a:pt x="243" y="332"/>
                </a:lnTo>
                <a:cubicBezTo>
                  <a:pt x="256" y="345"/>
                  <a:pt x="277" y="345"/>
                  <a:pt x="290" y="332"/>
                </a:cubicBezTo>
                <a:lnTo>
                  <a:pt x="314" y="308"/>
                </a:lnTo>
                <a:cubicBezTo>
                  <a:pt x="321" y="302"/>
                  <a:pt x="321" y="291"/>
                  <a:pt x="314" y="285"/>
                </a:cubicBezTo>
                <a:cubicBezTo>
                  <a:pt x="308" y="278"/>
                  <a:pt x="297" y="278"/>
                  <a:pt x="290" y="285"/>
                </a:cubicBezTo>
                <a:lnTo>
                  <a:pt x="283" y="292"/>
                </a:lnTo>
                <a:lnTo>
                  <a:pt x="283" y="139"/>
                </a:lnTo>
                <a:cubicBezTo>
                  <a:pt x="317" y="131"/>
                  <a:pt x="340" y="97"/>
                  <a:pt x="332" y="59"/>
                </a:cubicBezTo>
                <a:cubicBezTo>
                  <a:pt x="326" y="35"/>
                  <a:pt x="307" y="16"/>
                  <a:pt x="283" y="10"/>
                </a:cubicBezTo>
                <a:cubicBezTo>
                  <a:pt x="239" y="0"/>
                  <a:pt x="200" y="33"/>
                  <a:pt x="200" y="75"/>
                </a:cubicBezTo>
                <a:cubicBezTo>
                  <a:pt x="200" y="106"/>
                  <a:pt x="217" y="132"/>
                  <a:pt x="250" y="139"/>
                </a:cubicBezTo>
                <a:close/>
                <a:moveTo>
                  <a:pt x="67" y="42"/>
                </a:moveTo>
                <a:cubicBezTo>
                  <a:pt x="85" y="42"/>
                  <a:pt x="100" y="57"/>
                  <a:pt x="100" y="75"/>
                </a:cubicBezTo>
                <a:cubicBezTo>
                  <a:pt x="100" y="93"/>
                  <a:pt x="85" y="108"/>
                  <a:pt x="67" y="108"/>
                </a:cubicBezTo>
                <a:cubicBezTo>
                  <a:pt x="48" y="108"/>
                  <a:pt x="33" y="93"/>
                  <a:pt x="33" y="75"/>
                </a:cubicBezTo>
                <a:cubicBezTo>
                  <a:pt x="33" y="57"/>
                  <a:pt x="48" y="42"/>
                  <a:pt x="67" y="42"/>
                </a:cubicBezTo>
                <a:close/>
                <a:moveTo>
                  <a:pt x="50" y="139"/>
                </a:moveTo>
                <a:lnTo>
                  <a:pt x="50" y="292"/>
                </a:lnTo>
                <a:lnTo>
                  <a:pt x="43" y="285"/>
                </a:lnTo>
                <a:cubicBezTo>
                  <a:pt x="37" y="278"/>
                  <a:pt x="26" y="278"/>
                  <a:pt x="19" y="285"/>
                </a:cubicBezTo>
                <a:lnTo>
                  <a:pt x="19" y="285"/>
                </a:lnTo>
                <a:cubicBezTo>
                  <a:pt x="13" y="291"/>
                  <a:pt x="13" y="302"/>
                  <a:pt x="19" y="308"/>
                </a:cubicBezTo>
                <a:lnTo>
                  <a:pt x="43" y="332"/>
                </a:lnTo>
                <a:cubicBezTo>
                  <a:pt x="56" y="345"/>
                  <a:pt x="77" y="345"/>
                  <a:pt x="90" y="332"/>
                </a:cubicBezTo>
                <a:lnTo>
                  <a:pt x="114" y="308"/>
                </a:lnTo>
                <a:cubicBezTo>
                  <a:pt x="121" y="302"/>
                  <a:pt x="121" y="291"/>
                  <a:pt x="114" y="285"/>
                </a:cubicBezTo>
                <a:cubicBezTo>
                  <a:pt x="108" y="278"/>
                  <a:pt x="97" y="278"/>
                  <a:pt x="90" y="285"/>
                </a:cubicBezTo>
                <a:lnTo>
                  <a:pt x="83" y="292"/>
                </a:lnTo>
                <a:lnTo>
                  <a:pt x="83" y="139"/>
                </a:lnTo>
                <a:cubicBezTo>
                  <a:pt x="117" y="131"/>
                  <a:pt x="140" y="97"/>
                  <a:pt x="132" y="59"/>
                </a:cubicBezTo>
                <a:cubicBezTo>
                  <a:pt x="126" y="35"/>
                  <a:pt x="107" y="16"/>
                  <a:pt x="83" y="10"/>
                </a:cubicBezTo>
                <a:cubicBezTo>
                  <a:pt x="39" y="0"/>
                  <a:pt x="0" y="33"/>
                  <a:pt x="0" y="75"/>
                </a:cubicBezTo>
                <a:cubicBezTo>
                  <a:pt x="0" y="106"/>
                  <a:pt x="17" y="132"/>
                  <a:pt x="50" y="1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a:extLst>
              <a:ext uri="{FF2B5EF4-FFF2-40B4-BE49-F238E27FC236}">
                <a16:creationId xmlns:a16="http://schemas.microsoft.com/office/drawing/2014/main" id="{40659A16-0E5B-4029-98B4-28E7F018DA11}"/>
              </a:ext>
            </a:extLst>
          </p:cNvPr>
          <p:cNvSpPr>
            <a:spLocks noChangeAspect="1" noEditPoints="1"/>
          </p:cNvSpPr>
          <p:nvPr/>
        </p:nvSpPr>
        <p:spPr bwMode="auto">
          <a:xfrm>
            <a:off x="5237163" y="4627563"/>
            <a:ext cx="260350" cy="258763"/>
          </a:xfrm>
          <a:custGeom>
            <a:avLst/>
            <a:gdLst>
              <a:gd name="T0" fmla="*/ 304 w 345"/>
              <a:gd name="T1" fmla="*/ 267 h 341"/>
              <a:gd name="T2" fmla="*/ 270 w 345"/>
              <a:gd name="T3" fmla="*/ 300 h 341"/>
              <a:gd name="T4" fmla="*/ 237 w 345"/>
              <a:gd name="T5" fmla="*/ 267 h 341"/>
              <a:gd name="T6" fmla="*/ 270 w 345"/>
              <a:gd name="T7" fmla="*/ 234 h 341"/>
              <a:gd name="T8" fmla="*/ 304 w 345"/>
              <a:gd name="T9" fmla="*/ 267 h 341"/>
              <a:gd name="T10" fmla="*/ 206 w 345"/>
              <a:gd name="T11" fmla="*/ 250 h 341"/>
              <a:gd name="T12" fmla="*/ 53 w 345"/>
              <a:gd name="T13" fmla="*/ 250 h 341"/>
              <a:gd name="T14" fmla="*/ 61 w 345"/>
              <a:gd name="T15" fmla="*/ 243 h 341"/>
              <a:gd name="T16" fmla="*/ 61 w 345"/>
              <a:gd name="T17" fmla="*/ 220 h 341"/>
              <a:gd name="T18" fmla="*/ 37 w 345"/>
              <a:gd name="T19" fmla="*/ 220 h 341"/>
              <a:gd name="T20" fmla="*/ 13 w 345"/>
              <a:gd name="T21" fmla="*/ 244 h 341"/>
              <a:gd name="T22" fmla="*/ 13 w 345"/>
              <a:gd name="T23" fmla="*/ 291 h 341"/>
              <a:gd name="T24" fmla="*/ 37 w 345"/>
              <a:gd name="T25" fmla="*/ 314 h 341"/>
              <a:gd name="T26" fmla="*/ 61 w 345"/>
              <a:gd name="T27" fmla="*/ 314 h 341"/>
              <a:gd name="T28" fmla="*/ 61 w 345"/>
              <a:gd name="T29" fmla="*/ 291 h 341"/>
              <a:gd name="T30" fmla="*/ 53 w 345"/>
              <a:gd name="T31" fmla="*/ 284 h 341"/>
              <a:gd name="T32" fmla="*/ 206 w 345"/>
              <a:gd name="T33" fmla="*/ 284 h 341"/>
              <a:gd name="T34" fmla="*/ 286 w 345"/>
              <a:gd name="T35" fmla="*/ 332 h 341"/>
              <a:gd name="T36" fmla="*/ 335 w 345"/>
              <a:gd name="T37" fmla="*/ 283 h 341"/>
              <a:gd name="T38" fmla="*/ 270 w 345"/>
              <a:gd name="T39" fmla="*/ 200 h 341"/>
              <a:gd name="T40" fmla="*/ 206 w 345"/>
              <a:gd name="T41" fmla="*/ 250 h 341"/>
              <a:gd name="T42" fmla="*/ 304 w 345"/>
              <a:gd name="T43" fmla="*/ 67 h 341"/>
              <a:gd name="T44" fmla="*/ 270 w 345"/>
              <a:gd name="T45" fmla="*/ 100 h 341"/>
              <a:gd name="T46" fmla="*/ 237 w 345"/>
              <a:gd name="T47" fmla="*/ 67 h 341"/>
              <a:gd name="T48" fmla="*/ 270 w 345"/>
              <a:gd name="T49" fmla="*/ 34 h 341"/>
              <a:gd name="T50" fmla="*/ 304 w 345"/>
              <a:gd name="T51" fmla="*/ 67 h 341"/>
              <a:gd name="T52" fmla="*/ 206 w 345"/>
              <a:gd name="T53" fmla="*/ 50 h 341"/>
              <a:gd name="T54" fmla="*/ 53 w 345"/>
              <a:gd name="T55" fmla="*/ 50 h 341"/>
              <a:gd name="T56" fmla="*/ 61 w 345"/>
              <a:gd name="T57" fmla="*/ 43 h 341"/>
              <a:gd name="T58" fmla="*/ 61 w 345"/>
              <a:gd name="T59" fmla="*/ 20 h 341"/>
              <a:gd name="T60" fmla="*/ 37 w 345"/>
              <a:gd name="T61" fmla="*/ 20 h 341"/>
              <a:gd name="T62" fmla="*/ 13 w 345"/>
              <a:gd name="T63" fmla="*/ 44 h 341"/>
              <a:gd name="T64" fmla="*/ 13 w 345"/>
              <a:gd name="T65" fmla="*/ 91 h 341"/>
              <a:gd name="T66" fmla="*/ 37 w 345"/>
              <a:gd name="T67" fmla="*/ 114 h 341"/>
              <a:gd name="T68" fmla="*/ 61 w 345"/>
              <a:gd name="T69" fmla="*/ 114 h 341"/>
              <a:gd name="T70" fmla="*/ 61 w 345"/>
              <a:gd name="T71" fmla="*/ 91 h 341"/>
              <a:gd name="T72" fmla="*/ 53 w 345"/>
              <a:gd name="T73" fmla="*/ 84 h 341"/>
              <a:gd name="T74" fmla="*/ 206 w 345"/>
              <a:gd name="T75" fmla="*/ 84 h 341"/>
              <a:gd name="T76" fmla="*/ 286 w 345"/>
              <a:gd name="T77" fmla="*/ 132 h 341"/>
              <a:gd name="T78" fmla="*/ 335 w 345"/>
              <a:gd name="T79" fmla="*/ 83 h 341"/>
              <a:gd name="T80" fmla="*/ 270 w 345"/>
              <a:gd name="T81" fmla="*/ 0 h 341"/>
              <a:gd name="T82" fmla="*/ 206 w 345"/>
              <a:gd name="T83" fmla="*/ 5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5" h="341">
                <a:moveTo>
                  <a:pt x="304" y="267"/>
                </a:moveTo>
                <a:cubicBezTo>
                  <a:pt x="304" y="285"/>
                  <a:pt x="289" y="300"/>
                  <a:pt x="270" y="300"/>
                </a:cubicBezTo>
                <a:cubicBezTo>
                  <a:pt x="252" y="300"/>
                  <a:pt x="237" y="285"/>
                  <a:pt x="237" y="267"/>
                </a:cubicBezTo>
                <a:cubicBezTo>
                  <a:pt x="237" y="249"/>
                  <a:pt x="252" y="234"/>
                  <a:pt x="270" y="234"/>
                </a:cubicBezTo>
                <a:cubicBezTo>
                  <a:pt x="289" y="234"/>
                  <a:pt x="304" y="249"/>
                  <a:pt x="304" y="267"/>
                </a:cubicBezTo>
                <a:close/>
                <a:moveTo>
                  <a:pt x="206" y="250"/>
                </a:moveTo>
                <a:lnTo>
                  <a:pt x="53" y="250"/>
                </a:lnTo>
                <a:lnTo>
                  <a:pt x="61" y="243"/>
                </a:lnTo>
                <a:cubicBezTo>
                  <a:pt x="67" y="237"/>
                  <a:pt x="67" y="226"/>
                  <a:pt x="61" y="220"/>
                </a:cubicBezTo>
                <a:cubicBezTo>
                  <a:pt x="54" y="213"/>
                  <a:pt x="43" y="213"/>
                  <a:pt x="37" y="220"/>
                </a:cubicBezTo>
                <a:lnTo>
                  <a:pt x="13" y="244"/>
                </a:lnTo>
                <a:cubicBezTo>
                  <a:pt x="0" y="257"/>
                  <a:pt x="0" y="278"/>
                  <a:pt x="13" y="291"/>
                </a:cubicBezTo>
                <a:lnTo>
                  <a:pt x="37" y="314"/>
                </a:lnTo>
                <a:cubicBezTo>
                  <a:pt x="43" y="321"/>
                  <a:pt x="54" y="321"/>
                  <a:pt x="61" y="314"/>
                </a:cubicBezTo>
                <a:cubicBezTo>
                  <a:pt x="67" y="308"/>
                  <a:pt x="67" y="297"/>
                  <a:pt x="61" y="291"/>
                </a:cubicBezTo>
                <a:lnTo>
                  <a:pt x="53" y="284"/>
                </a:lnTo>
                <a:lnTo>
                  <a:pt x="206" y="284"/>
                </a:lnTo>
                <a:cubicBezTo>
                  <a:pt x="215" y="317"/>
                  <a:pt x="248" y="341"/>
                  <a:pt x="286" y="332"/>
                </a:cubicBezTo>
                <a:cubicBezTo>
                  <a:pt x="310" y="326"/>
                  <a:pt x="330" y="307"/>
                  <a:pt x="335" y="283"/>
                </a:cubicBezTo>
                <a:cubicBezTo>
                  <a:pt x="345" y="239"/>
                  <a:pt x="312" y="200"/>
                  <a:pt x="270" y="200"/>
                </a:cubicBezTo>
                <a:cubicBezTo>
                  <a:pt x="239" y="200"/>
                  <a:pt x="213" y="217"/>
                  <a:pt x="206" y="250"/>
                </a:cubicBezTo>
                <a:close/>
                <a:moveTo>
                  <a:pt x="304" y="67"/>
                </a:moveTo>
                <a:cubicBezTo>
                  <a:pt x="304" y="85"/>
                  <a:pt x="289" y="100"/>
                  <a:pt x="270" y="100"/>
                </a:cubicBezTo>
                <a:cubicBezTo>
                  <a:pt x="252" y="100"/>
                  <a:pt x="237" y="85"/>
                  <a:pt x="237" y="67"/>
                </a:cubicBezTo>
                <a:cubicBezTo>
                  <a:pt x="237" y="49"/>
                  <a:pt x="252" y="34"/>
                  <a:pt x="270" y="34"/>
                </a:cubicBezTo>
                <a:cubicBezTo>
                  <a:pt x="289" y="34"/>
                  <a:pt x="304" y="49"/>
                  <a:pt x="304" y="67"/>
                </a:cubicBezTo>
                <a:close/>
                <a:moveTo>
                  <a:pt x="206" y="50"/>
                </a:moveTo>
                <a:lnTo>
                  <a:pt x="53" y="50"/>
                </a:lnTo>
                <a:lnTo>
                  <a:pt x="61" y="43"/>
                </a:lnTo>
                <a:cubicBezTo>
                  <a:pt x="67" y="37"/>
                  <a:pt x="67" y="26"/>
                  <a:pt x="61" y="20"/>
                </a:cubicBezTo>
                <a:cubicBezTo>
                  <a:pt x="54" y="13"/>
                  <a:pt x="43" y="13"/>
                  <a:pt x="37" y="20"/>
                </a:cubicBezTo>
                <a:lnTo>
                  <a:pt x="13" y="44"/>
                </a:lnTo>
                <a:cubicBezTo>
                  <a:pt x="0" y="57"/>
                  <a:pt x="0" y="78"/>
                  <a:pt x="13" y="91"/>
                </a:cubicBezTo>
                <a:lnTo>
                  <a:pt x="37" y="114"/>
                </a:lnTo>
                <a:cubicBezTo>
                  <a:pt x="43" y="121"/>
                  <a:pt x="54" y="121"/>
                  <a:pt x="61" y="114"/>
                </a:cubicBezTo>
                <a:cubicBezTo>
                  <a:pt x="67" y="108"/>
                  <a:pt x="67" y="97"/>
                  <a:pt x="61" y="91"/>
                </a:cubicBezTo>
                <a:lnTo>
                  <a:pt x="53" y="84"/>
                </a:lnTo>
                <a:lnTo>
                  <a:pt x="206" y="84"/>
                </a:lnTo>
                <a:cubicBezTo>
                  <a:pt x="215" y="117"/>
                  <a:pt x="248" y="141"/>
                  <a:pt x="286" y="132"/>
                </a:cubicBezTo>
                <a:cubicBezTo>
                  <a:pt x="310" y="126"/>
                  <a:pt x="330" y="107"/>
                  <a:pt x="335" y="83"/>
                </a:cubicBezTo>
                <a:cubicBezTo>
                  <a:pt x="345" y="39"/>
                  <a:pt x="312" y="0"/>
                  <a:pt x="270" y="0"/>
                </a:cubicBezTo>
                <a:cubicBezTo>
                  <a:pt x="239" y="0"/>
                  <a:pt x="213" y="17"/>
                  <a:pt x="206" y="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a:extLst>
              <a:ext uri="{FF2B5EF4-FFF2-40B4-BE49-F238E27FC236}">
                <a16:creationId xmlns:a16="http://schemas.microsoft.com/office/drawing/2014/main" id="{99CB6107-39DB-4D43-BE44-C615CCCA41AC}"/>
              </a:ext>
            </a:extLst>
          </p:cNvPr>
          <p:cNvSpPr>
            <a:spLocks noChangeAspect="1" noEditPoints="1"/>
          </p:cNvSpPr>
          <p:nvPr/>
        </p:nvSpPr>
        <p:spPr bwMode="auto">
          <a:xfrm>
            <a:off x="4730751" y="4622800"/>
            <a:ext cx="260350" cy="258763"/>
          </a:xfrm>
          <a:custGeom>
            <a:avLst/>
            <a:gdLst>
              <a:gd name="T0" fmla="*/ 42 w 345"/>
              <a:gd name="T1" fmla="*/ 73 h 340"/>
              <a:gd name="T2" fmla="*/ 75 w 345"/>
              <a:gd name="T3" fmla="*/ 40 h 340"/>
              <a:gd name="T4" fmla="*/ 109 w 345"/>
              <a:gd name="T5" fmla="*/ 73 h 340"/>
              <a:gd name="T6" fmla="*/ 75 w 345"/>
              <a:gd name="T7" fmla="*/ 106 h 340"/>
              <a:gd name="T8" fmla="*/ 42 w 345"/>
              <a:gd name="T9" fmla="*/ 73 h 340"/>
              <a:gd name="T10" fmla="*/ 140 w 345"/>
              <a:gd name="T11" fmla="*/ 90 h 340"/>
              <a:gd name="T12" fmla="*/ 292 w 345"/>
              <a:gd name="T13" fmla="*/ 90 h 340"/>
              <a:gd name="T14" fmla="*/ 285 w 345"/>
              <a:gd name="T15" fmla="*/ 97 h 340"/>
              <a:gd name="T16" fmla="*/ 285 w 345"/>
              <a:gd name="T17" fmla="*/ 120 h 340"/>
              <a:gd name="T18" fmla="*/ 309 w 345"/>
              <a:gd name="T19" fmla="*/ 120 h 340"/>
              <a:gd name="T20" fmla="*/ 332 w 345"/>
              <a:gd name="T21" fmla="*/ 97 h 340"/>
              <a:gd name="T22" fmla="*/ 332 w 345"/>
              <a:gd name="T23" fmla="*/ 50 h 340"/>
              <a:gd name="T24" fmla="*/ 309 w 345"/>
              <a:gd name="T25" fmla="*/ 26 h 340"/>
              <a:gd name="T26" fmla="*/ 285 w 345"/>
              <a:gd name="T27" fmla="*/ 26 h 340"/>
              <a:gd name="T28" fmla="*/ 285 w 345"/>
              <a:gd name="T29" fmla="*/ 49 h 340"/>
              <a:gd name="T30" fmla="*/ 292 w 345"/>
              <a:gd name="T31" fmla="*/ 56 h 340"/>
              <a:gd name="T32" fmla="*/ 140 w 345"/>
              <a:gd name="T33" fmla="*/ 56 h 340"/>
              <a:gd name="T34" fmla="*/ 60 w 345"/>
              <a:gd name="T35" fmla="*/ 8 h 340"/>
              <a:gd name="T36" fmla="*/ 11 w 345"/>
              <a:gd name="T37" fmla="*/ 57 h 340"/>
              <a:gd name="T38" fmla="*/ 75 w 345"/>
              <a:gd name="T39" fmla="*/ 140 h 340"/>
              <a:gd name="T40" fmla="*/ 140 w 345"/>
              <a:gd name="T41" fmla="*/ 90 h 340"/>
              <a:gd name="T42" fmla="*/ 42 w 345"/>
              <a:gd name="T43" fmla="*/ 273 h 340"/>
              <a:gd name="T44" fmla="*/ 75 w 345"/>
              <a:gd name="T45" fmla="*/ 240 h 340"/>
              <a:gd name="T46" fmla="*/ 109 w 345"/>
              <a:gd name="T47" fmla="*/ 273 h 340"/>
              <a:gd name="T48" fmla="*/ 75 w 345"/>
              <a:gd name="T49" fmla="*/ 306 h 340"/>
              <a:gd name="T50" fmla="*/ 42 w 345"/>
              <a:gd name="T51" fmla="*/ 273 h 340"/>
              <a:gd name="T52" fmla="*/ 140 w 345"/>
              <a:gd name="T53" fmla="*/ 290 h 340"/>
              <a:gd name="T54" fmla="*/ 292 w 345"/>
              <a:gd name="T55" fmla="*/ 290 h 340"/>
              <a:gd name="T56" fmla="*/ 285 w 345"/>
              <a:gd name="T57" fmla="*/ 297 h 340"/>
              <a:gd name="T58" fmla="*/ 285 w 345"/>
              <a:gd name="T59" fmla="*/ 320 h 340"/>
              <a:gd name="T60" fmla="*/ 309 w 345"/>
              <a:gd name="T61" fmla="*/ 320 h 340"/>
              <a:gd name="T62" fmla="*/ 332 w 345"/>
              <a:gd name="T63" fmla="*/ 297 h 340"/>
              <a:gd name="T64" fmla="*/ 332 w 345"/>
              <a:gd name="T65" fmla="*/ 250 h 340"/>
              <a:gd name="T66" fmla="*/ 309 w 345"/>
              <a:gd name="T67" fmla="*/ 226 h 340"/>
              <a:gd name="T68" fmla="*/ 285 w 345"/>
              <a:gd name="T69" fmla="*/ 226 h 340"/>
              <a:gd name="T70" fmla="*/ 285 w 345"/>
              <a:gd name="T71" fmla="*/ 249 h 340"/>
              <a:gd name="T72" fmla="*/ 292 w 345"/>
              <a:gd name="T73" fmla="*/ 256 h 340"/>
              <a:gd name="T74" fmla="*/ 140 w 345"/>
              <a:gd name="T75" fmla="*/ 256 h 340"/>
              <a:gd name="T76" fmla="*/ 60 w 345"/>
              <a:gd name="T77" fmla="*/ 208 h 340"/>
              <a:gd name="T78" fmla="*/ 11 w 345"/>
              <a:gd name="T79" fmla="*/ 257 h 340"/>
              <a:gd name="T80" fmla="*/ 75 w 345"/>
              <a:gd name="T81" fmla="*/ 340 h 340"/>
              <a:gd name="T82" fmla="*/ 140 w 345"/>
              <a:gd name="T83" fmla="*/ 29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5" h="340">
                <a:moveTo>
                  <a:pt x="42" y="73"/>
                </a:moveTo>
                <a:cubicBezTo>
                  <a:pt x="42" y="55"/>
                  <a:pt x="57" y="40"/>
                  <a:pt x="75" y="40"/>
                </a:cubicBezTo>
                <a:cubicBezTo>
                  <a:pt x="94" y="40"/>
                  <a:pt x="109" y="55"/>
                  <a:pt x="109" y="73"/>
                </a:cubicBezTo>
                <a:cubicBezTo>
                  <a:pt x="109" y="91"/>
                  <a:pt x="94" y="106"/>
                  <a:pt x="75" y="106"/>
                </a:cubicBezTo>
                <a:cubicBezTo>
                  <a:pt x="57" y="106"/>
                  <a:pt x="42" y="91"/>
                  <a:pt x="42" y="73"/>
                </a:cubicBezTo>
                <a:close/>
                <a:moveTo>
                  <a:pt x="140" y="90"/>
                </a:moveTo>
                <a:lnTo>
                  <a:pt x="292" y="90"/>
                </a:lnTo>
                <a:lnTo>
                  <a:pt x="285" y="97"/>
                </a:lnTo>
                <a:cubicBezTo>
                  <a:pt x="279" y="103"/>
                  <a:pt x="279" y="114"/>
                  <a:pt x="285" y="120"/>
                </a:cubicBezTo>
                <a:cubicBezTo>
                  <a:pt x="292" y="127"/>
                  <a:pt x="302" y="127"/>
                  <a:pt x="309" y="120"/>
                </a:cubicBezTo>
                <a:lnTo>
                  <a:pt x="332" y="97"/>
                </a:lnTo>
                <a:cubicBezTo>
                  <a:pt x="345" y="84"/>
                  <a:pt x="345" y="63"/>
                  <a:pt x="332" y="50"/>
                </a:cubicBezTo>
                <a:lnTo>
                  <a:pt x="309" y="26"/>
                </a:lnTo>
                <a:cubicBezTo>
                  <a:pt x="302" y="19"/>
                  <a:pt x="292" y="19"/>
                  <a:pt x="285" y="26"/>
                </a:cubicBezTo>
                <a:cubicBezTo>
                  <a:pt x="279" y="32"/>
                  <a:pt x="279" y="43"/>
                  <a:pt x="285" y="49"/>
                </a:cubicBezTo>
                <a:lnTo>
                  <a:pt x="292" y="56"/>
                </a:lnTo>
                <a:lnTo>
                  <a:pt x="140" y="56"/>
                </a:lnTo>
                <a:cubicBezTo>
                  <a:pt x="131" y="23"/>
                  <a:pt x="97" y="0"/>
                  <a:pt x="60" y="8"/>
                </a:cubicBezTo>
                <a:cubicBezTo>
                  <a:pt x="36" y="14"/>
                  <a:pt x="16" y="33"/>
                  <a:pt x="11" y="57"/>
                </a:cubicBezTo>
                <a:cubicBezTo>
                  <a:pt x="0" y="101"/>
                  <a:pt x="33" y="140"/>
                  <a:pt x="75" y="140"/>
                </a:cubicBezTo>
                <a:cubicBezTo>
                  <a:pt x="106" y="140"/>
                  <a:pt x="132" y="123"/>
                  <a:pt x="140" y="90"/>
                </a:cubicBezTo>
                <a:close/>
                <a:moveTo>
                  <a:pt x="42" y="273"/>
                </a:moveTo>
                <a:cubicBezTo>
                  <a:pt x="42" y="255"/>
                  <a:pt x="57" y="240"/>
                  <a:pt x="75" y="240"/>
                </a:cubicBezTo>
                <a:cubicBezTo>
                  <a:pt x="94" y="240"/>
                  <a:pt x="109" y="255"/>
                  <a:pt x="109" y="273"/>
                </a:cubicBezTo>
                <a:cubicBezTo>
                  <a:pt x="109" y="291"/>
                  <a:pt x="94" y="306"/>
                  <a:pt x="75" y="306"/>
                </a:cubicBezTo>
                <a:cubicBezTo>
                  <a:pt x="57" y="306"/>
                  <a:pt x="42" y="291"/>
                  <a:pt x="42" y="273"/>
                </a:cubicBezTo>
                <a:close/>
                <a:moveTo>
                  <a:pt x="140" y="290"/>
                </a:moveTo>
                <a:lnTo>
                  <a:pt x="292" y="290"/>
                </a:lnTo>
                <a:lnTo>
                  <a:pt x="285" y="297"/>
                </a:lnTo>
                <a:cubicBezTo>
                  <a:pt x="279" y="303"/>
                  <a:pt x="279" y="314"/>
                  <a:pt x="285" y="320"/>
                </a:cubicBezTo>
                <a:cubicBezTo>
                  <a:pt x="292" y="327"/>
                  <a:pt x="302" y="327"/>
                  <a:pt x="309" y="320"/>
                </a:cubicBezTo>
                <a:lnTo>
                  <a:pt x="332" y="297"/>
                </a:lnTo>
                <a:cubicBezTo>
                  <a:pt x="345" y="284"/>
                  <a:pt x="345" y="263"/>
                  <a:pt x="332" y="250"/>
                </a:cubicBezTo>
                <a:lnTo>
                  <a:pt x="309" y="226"/>
                </a:lnTo>
                <a:cubicBezTo>
                  <a:pt x="302" y="219"/>
                  <a:pt x="292" y="219"/>
                  <a:pt x="285" y="226"/>
                </a:cubicBezTo>
                <a:cubicBezTo>
                  <a:pt x="279" y="232"/>
                  <a:pt x="279" y="243"/>
                  <a:pt x="285" y="249"/>
                </a:cubicBezTo>
                <a:lnTo>
                  <a:pt x="292" y="256"/>
                </a:lnTo>
                <a:lnTo>
                  <a:pt x="140" y="256"/>
                </a:lnTo>
                <a:cubicBezTo>
                  <a:pt x="131" y="223"/>
                  <a:pt x="97" y="200"/>
                  <a:pt x="60" y="208"/>
                </a:cubicBezTo>
                <a:cubicBezTo>
                  <a:pt x="36" y="214"/>
                  <a:pt x="16" y="233"/>
                  <a:pt x="11" y="257"/>
                </a:cubicBezTo>
                <a:cubicBezTo>
                  <a:pt x="0" y="301"/>
                  <a:pt x="33" y="340"/>
                  <a:pt x="75" y="340"/>
                </a:cubicBezTo>
                <a:cubicBezTo>
                  <a:pt x="106" y="340"/>
                  <a:pt x="132" y="323"/>
                  <a:pt x="140" y="29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a:extLst>
              <a:ext uri="{FF2B5EF4-FFF2-40B4-BE49-F238E27FC236}">
                <a16:creationId xmlns:a16="http://schemas.microsoft.com/office/drawing/2014/main" id="{CEEED26B-549E-4B1D-8865-3B199D4A71A0}"/>
              </a:ext>
            </a:extLst>
          </p:cNvPr>
          <p:cNvSpPr>
            <a:spLocks noChangeAspect="1" noEditPoints="1"/>
          </p:cNvSpPr>
          <p:nvPr/>
        </p:nvSpPr>
        <p:spPr bwMode="auto">
          <a:xfrm>
            <a:off x="4233863" y="4621213"/>
            <a:ext cx="106363" cy="261938"/>
          </a:xfrm>
          <a:custGeom>
            <a:avLst/>
            <a:gdLst>
              <a:gd name="T0" fmla="*/ 67 w 140"/>
              <a:gd name="T1" fmla="*/ 42 h 345"/>
              <a:gd name="T2" fmla="*/ 100 w 140"/>
              <a:gd name="T3" fmla="*/ 75 h 345"/>
              <a:gd name="T4" fmla="*/ 67 w 140"/>
              <a:gd name="T5" fmla="*/ 108 h 345"/>
              <a:gd name="T6" fmla="*/ 33 w 140"/>
              <a:gd name="T7" fmla="*/ 75 h 345"/>
              <a:gd name="T8" fmla="*/ 67 w 140"/>
              <a:gd name="T9" fmla="*/ 42 h 345"/>
              <a:gd name="T10" fmla="*/ 50 w 140"/>
              <a:gd name="T11" fmla="*/ 139 h 345"/>
              <a:gd name="T12" fmla="*/ 50 w 140"/>
              <a:gd name="T13" fmla="*/ 292 h 345"/>
              <a:gd name="T14" fmla="*/ 43 w 140"/>
              <a:gd name="T15" fmla="*/ 285 h 345"/>
              <a:gd name="T16" fmla="*/ 19 w 140"/>
              <a:gd name="T17" fmla="*/ 285 h 345"/>
              <a:gd name="T18" fmla="*/ 19 w 140"/>
              <a:gd name="T19" fmla="*/ 285 h 345"/>
              <a:gd name="T20" fmla="*/ 19 w 140"/>
              <a:gd name="T21" fmla="*/ 308 h 345"/>
              <a:gd name="T22" fmla="*/ 43 w 140"/>
              <a:gd name="T23" fmla="*/ 332 h 345"/>
              <a:gd name="T24" fmla="*/ 90 w 140"/>
              <a:gd name="T25" fmla="*/ 332 h 345"/>
              <a:gd name="T26" fmla="*/ 114 w 140"/>
              <a:gd name="T27" fmla="*/ 308 h 345"/>
              <a:gd name="T28" fmla="*/ 114 w 140"/>
              <a:gd name="T29" fmla="*/ 285 h 345"/>
              <a:gd name="T30" fmla="*/ 90 w 140"/>
              <a:gd name="T31" fmla="*/ 285 h 345"/>
              <a:gd name="T32" fmla="*/ 83 w 140"/>
              <a:gd name="T33" fmla="*/ 292 h 345"/>
              <a:gd name="T34" fmla="*/ 83 w 140"/>
              <a:gd name="T35" fmla="*/ 139 h 345"/>
              <a:gd name="T36" fmla="*/ 132 w 140"/>
              <a:gd name="T37" fmla="*/ 59 h 345"/>
              <a:gd name="T38" fmla="*/ 83 w 140"/>
              <a:gd name="T39" fmla="*/ 10 h 345"/>
              <a:gd name="T40" fmla="*/ 0 w 140"/>
              <a:gd name="T41" fmla="*/ 75 h 345"/>
              <a:gd name="T42" fmla="*/ 50 w 140"/>
              <a:gd name="T43" fmla="*/ 13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0" h="345">
                <a:moveTo>
                  <a:pt x="67" y="42"/>
                </a:moveTo>
                <a:cubicBezTo>
                  <a:pt x="85" y="42"/>
                  <a:pt x="100" y="57"/>
                  <a:pt x="100" y="75"/>
                </a:cubicBezTo>
                <a:cubicBezTo>
                  <a:pt x="100" y="93"/>
                  <a:pt x="85" y="108"/>
                  <a:pt x="67" y="108"/>
                </a:cubicBezTo>
                <a:cubicBezTo>
                  <a:pt x="48" y="108"/>
                  <a:pt x="33" y="93"/>
                  <a:pt x="33" y="75"/>
                </a:cubicBezTo>
                <a:cubicBezTo>
                  <a:pt x="33" y="57"/>
                  <a:pt x="48" y="42"/>
                  <a:pt x="67" y="42"/>
                </a:cubicBezTo>
                <a:close/>
                <a:moveTo>
                  <a:pt x="50" y="139"/>
                </a:moveTo>
                <a:lnTo>
                  <a:pt x="50" y="292"/>
                </a:lnTo>
                <a:lnTo>
                  <a:pt x="43" y="285"/>
                </a:lnTo>
                <a:cubicBezTo>
                  <a:pt x="36" y="278"/>
                  <a:pt x="26" y="278"/>
                  <a:pt x="19" y="285"/>
                </a:cubicBezTo>
                <a:lnTo>
                  <a:pt x="19" y="285"/>
                </a:lnTo>
                <a:cubicBezTo>
                  <a:pt x="13" y="291"/>
                  <a:pt x="13" y="302"/>
                  <a:pt x="19" y="308"/>
                </a:cubicBezTo>
                <a:lnTo>
                  <a:pt x="43" y="332"/>
                </a:lnTo>
                <a:cubicBezTo>
                  <a:pt x="56" y="345"/>
                  <a:pt x="77" y="345"/>
                  <a:pt x="90" y="332"/>
                </a:cubicBezTo>
                <a:lnTo>
                  <a:pt x="114" y="308"/>
                </a:lnTo>
                <a:cubicBezTo>
                  <a:pt x="121" y="302"/>
                  <a:pt x="121" y="291"/>
                  <a:pt x="114" y="285"/>
                </a:cubicBezTo>
                <a:cubicBezTo>
                  <a:pt x="108" y="278"/>
                  <a:pt x="97" y="278"/>
                  <a:pt x="90" y="285"/>
                </a:cubicBezTo>
                <a:lnTo>
                  <a:pt x="83" y="292"/>
                </a:lnTo>
                <a:lnTo>
                  <a:pt x="83" y="139"/>
                </a:lnTo>
                <a:cubicBezTo>
                  <a:pt x="117" y="131"/>
                  <a:pt x="140" y="97"/>
                  <a:pt x="132" y="59"/>
                </a:cubicBezTo>
                <a:cubicBezTo>
                  <a:pt x="126" y="35"/>
                  <a:pt x="107" y="16"/>
                  <a:pt x="83" y="10"/>
                </a:cubicBezTo>
                <a:cubicBezTo>
                  <a:pt x="39" y="0"/>
                  <a:pt x="0" y="33"/>
                  <a:pt x="0" y="75"/>
                </a:cubicBezTo>
                <a:cubicBezTo>
                  <a:pt x="0" y="106"/>
                  <a:pt x="17" y="132"/>
                  <a:pt x="50" y="1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a:extLst>
              <a:ext uri="{FF2B5EF4-FFF2-40B4-BE49-F238E27FC236}">
                <a16:creationId xmlns:a16="http://schemas.microsoft.com/office/drawing/2014/main" id="{8DBC654F-3357-475B-8765-8FD323AA337C}"/>
              </a:ext>
            </a:extLst>
          </p:cNvPr>
          <p:cNvSpPr>
            <a:spLocks noChangeAspect="1" noEditPoints="1"/>
          </p:cNvSpPr>
          <p:nvPr/>
        </p:nvSpPr>
        <p:spPr bwMode="auto">
          <a:xfrm>
            <a:off x="3730626" y="4621213"/>
            <a:ext cx="227013" cy="265113"/>
          </a:xfrm>
          <a:custGeom>
            <a:avLst/>
            <a:gdLst>
              <a:gd name="T0" fmla="*/ 234 w 300"/>
              <a:gd name="T1" fmla="*/ 308 h 350"/>
              <a:gd name="T2" fmla="*/ 200 w 300"/>
              <a:gd name="T3" fmla="*/ 275 h 350"/>
              <a:gd name="T4" fmla="*/ 234 w 300"/>
              <a:gd name="T5" fmla="*/ 242 h 350"/>
              <a:gd name="T6" fmla="*/ 267 w 300"/>
              <a:gd name="T7" fmla="*/ 275 h 350"/>
              <a:gd name="T8" fmla="*/ 234 w 300"/>
              <a:gd name="T9" fmla="*/ 308 h 350"/>
              <a:gd name="T10" fmla="*/ 250 w 300"/>
              <a:gd name="T11" fmla="*/ 211 h 350"/>
              <a:gd name="T12" fmla="*/ 250 w 300"/>
              <a:gd name="T13" fmla="*/ 58 h 350"/>
              <a:gd name="T14" fmla="*/ 257 w 300"/>
              <a:gd name="T15" fmla="*/ 65 h 350"/>
              <a:gd name="T16" fmla="*/ 281 w 300"/>
              <a:gd name="T17" fmla="*/ 65 h 350"/>
              <a:gd name="T18" fmla="*/ 281 w 300"/>
              <a:gd name="T19" fmla="*/ 42 h 350"/>
              <a:gd name="T20" fmla="*/ 257 w 300"/>
              <a:gd name="T21" fmla="*/ 18 h 350"/>
              <a:gd name="T22" fmla="*/ 210 w 300"/>
              <a:gd name="T23" fmla="*/ 18 h 350"/>
              <a:gd name="T24" fmla="*/ 186 w 300"/>
              <a:gd name="T25" fmla="*/ 42 h 350"/>
              <a:gd name="T26" fmla="*/ 186 w 300"/>
              <a:gd name="T27" fmla="*/ 65 h 350"/>
              <a:gd name="T28" fmla="*/ 210 w 300"/>
              <a:gd name="T29" fmla="*/ 65 h 350"/>
              <a:gd name="T30" fmla="*/ 217 w 300"/>
              <a:gd name="T31" fmla="*/ 58 h 350"/>
              <a:gd name="T32" fmla="*/ 217 w 300"/>
              <a:gd name="T33" fmla="*/ 211 h 350"/>
              <a:gd name="T34" fmla="*/ 169 w 300"/>
              <a:gd name="T35" fmla="*/ 291 h 350"/>
              <a:gd name="T36" fmla="*/ 218 w 300"/>
              <a:gd name="T37" fmla="*/ 340 h 350"/>
              <a:gd name="T38" fmla="*/ 300 w 300"/>
              <a:gd name="T39" fmla="*/ 275 h 350"/>
              <a:gd name="T40" fmla="*/ 250 w 300"/>
              <a:gd name="T41" fmla="*/ 211 h 350"/>
              <a:gd name="T42" fmla="*/ 67 w 300"/>
              <a:gd name="T43" fmla="*/ 42 h 350"/>
              <a:gd name="T44" fmla="*/ 100 w 300"/>
              <a:gd name="T45" fmla="*/ 75 h 350"/>
              <a:gd name="T46" fmla="*/ 67 w 300"/>
              <a:gd name="T47" fmla="*/ 108 h 350"/>
              <a:gd name="T48" fmla="*/ 34 w 300"/>
              <a:gd name="T49" fmla="*/ 75 h 350"/>
              <a:gd name="T50" fmla="*/ 67 w 300"/>
              <a:gd name="T51" fmla="*/ 42 h 350"/>
              <a:gd name="T52" fmla="*/ 50 w 300"/>
              <a:gd name="T53" fmla="*/ 139 h 350"/>
              <a:gd name="T54" fmla="*/ 50 w 300"/>
              <a:gd name="T55" fmla="*/ 292 h 350"/>
              <a:gd name="T56" fmla="*/ 43 w 300"/>
              <a:gd name="T57" fmla="*/ 285 h 350"/>
              <a:gd name="T58" fmla="*/ 20 w 300"/>
              <a:gd name="T59" fmla="*/ 285 h 350"/>
              <a:gd name="T60" fmla="*/ 20 w 300"/>
              <a:gd name="T61" fmla="*/ 285 h 350"/>
              <a:gd name="T62" fmla="*/ 20 w 300"/>
              <a:gd name="T63" fmla="*/ 308 h 350"/>
              <a:gd name="T64" fmla="*/ 44 w 300"/>
              <a:gd name="T65" fmla="*/ 332 h 350"/>
              <a:gd name="T66" fmla="*/ 91 w 300"/>
              <a:gd name="T67" fmla="*/ 332 h 350"/>
              <a:gd name="T68" fmla="*/ 114 w 300"/>
              <a:gd name="T69" fmla="*/ 308 h 350"/>
              <a:gd name="T70" fmla="*/ 114 w 300"/>
              <a:gd name="T71" fmla="*/ 285 h 350"/>
              <a:gd name="T72" fmla="*/ 91 w 300"/>
              <a:gd name="T73" fmla="*/ 285 h 350"/>
              <a:gd name="T74" fmla="*/ 84 w 300"/>
              <a:gd name="T75" fmla="*/ 292 h 350"/>
              <a:gd name="T76" fmla="*/ 84 w 300"/>
              <a:gd name="T77" fmla="*/ 139 h 350"/>
              <a:gd name="T78" fmla="*/ 132 w 300"/>
              <a:gd name="T79" fmla="*/ 59 h 350"/>
              <a:gd name="T80" fmla="*/ 83 w 300"/>
              <a:gd name="T81" fmla="*/ 10 h 350"/>
              <a:gd name="T82" fmla="*/ 0 w 300"/>
              <a:gd name="T83" fmla="*/ 75 h 350"/>
              <a:gd name="T84" fmla="*/ 50 w 300"/>
              <a:gd name="T85" fmla="*/ 139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50">
                <a:moveTo>
                  <a:pt x="234" y="308"/>
                </a:moveTo>
                <a:cubicBezTo>
                  <a:pt x="215" y="308"/>
                  <a:pt x="200" y="293"/>
                  <a:pt x="200" y="275"/>
                </a:cubicBezTo>
                <a:cubicBezTo>
                  <a:pt x="200" y="257"/>
                  <a:pt x="215" y="242"/>
                  <a:pt x="234" y="242"/>
                </a:cubicBezTo>
                <a:cubicBezTo>
                  <a:pt x="252" y="242"/>
                  <a:pt x="267" y="257"/>
                  <a:pt x="267" y="275"/>
                </a:cubicBezTo>
                <a:cubicBezTo>
                  <a:pt x="267" y="293"/>
                  <a:pt x="252" y="308"/>
                  <a:pt x="234" y="308"/>
                </a:cubicBezTo>
                <a:close/>
                <a:moveTo>
                  <a:pt x="250" y="211"/>
                </a:moveTo>
                <a:lnTo>
                  <a:pt x="250" y="58"/>
                </a:lnTo>
                <a:lnTo>
                  <a:pt x="257" y="65"/>
                </a:lnTo>
                <a:cubicBezTo>
                  <a:pt x="264" y="72"/>
                  <a:pt x="275" y="72"/>
                  <a:pt x="281" y="65"/>
                </a:cubicBezTo>
                <a:cubicBezTo>
                  <a:pt x="288" y="59"/>
                  <a:pt x="288" y="48"/>
                  <a:pt x="281" y="42"/>
                </a:cubicBezTo>
                <a:lnTo>
                  <a:pt x="257" y="18"/>
                </a:lnTo>
                <a:cubicBezTo>
                  <a:pt x="244" y="5"/>
                  <a:pt x="223" y="5"/>
                  <a:pt x="210" y="18"/>
                </a:cubicBezTo>
                <a:lnTo>
                  <a:pt x="186" y="42"/>
                </a:lnTo>
                <a:cubicBezTo>
                  <a:pt x="180" y="48"/>
                  <a:pt x="180" y="59"/>
                  <a:pt x="186" y="65"/>
                </a:cubicBezTo>
                <a:cubicBezTo>
                  <a:pt x="193" y="72"/>
                  <a:pt x="203" y="72"/>
                  <a:pt x="210" y="65"/>
                </a:cubicBezTo>
                <a:lnTo>
                  <a:pt x="217" y="58"/>
                </a:lnTo>
                <a:lnTo>
                  <a:pt x="217" y="211"/>
                </a:lnTo>
                <a:cubicBezTo>
                  <a:pt x="184" y="219"/>
                  <a:pt x="160" y="253"/>
                  <a:pt x="169" y="291"/>
                </a:cubicBezTo>
                <a:cubicBezTo>
                  <a:pt x="174" y="315"/>
                  <a:pt x="194" y="334"/>
                  <a:pt x="218" y="340"/>
                </a:cubicBezTo>
                <a:cubicBezTo>
                  <a:pt x="262" y="350"/>
                  <a:pt x="300" y="317"/>
                  <a:pt x="300" y="275"/>
                </a:cubicBezTo>
                <a:cubicBezTo>
                  <a:pt x="300" y="244"/>
                  <a:pt x="284" y="218"/>
                  <a:pt x="250" y="211"/>
                </a:cubicBezTo>
                <a:close/>
                <a:moveTo>
                  <a:pt x="67" y="42"/>
                </a:moveTo>
                <a:cubicBezTo>
                  <a:pt x="85" y="42"/>
                  <a:pt x="100" y="57"/>
                  <a:pt x="100" y="75"/>
                </a:cubicBezTo>
                <a:cubicBezTo>
                  <a:pt x="100" y="93"/>
                  <a:pt x="85" y="108"/>
                  <a:pt x="67" y="108"/>
                </a:cubicBezTo>
                <a:cubicBezTo>
                  <a:pt x="49" y="108"/>
                  <a:pt x="34" y="93"/>
                  <a:pt x="34" y="75"/>
                </a:cubicBezTo>
                <a:cubicBezTo>
                  <a:pt x="34" y="57"/>
                  <a:pt x="49" y="42"/>
                  <a:pt x="67" y="42"/>
                </a:cubicBezTo>
                <a:close/>
                <a:moveTo>
                  <a:pt x="50" y="139"/>
                </a:moveTo>
                <a:lnTo>
                  <a:pt x="50" y="292"/>
                </a:lnTo>
                <a:lnTo>
                  <a:pt x="43" y="285"/>
                </a:lnTo>
                <a:cubicBezTo>
                  <a:pt x="37" y="278"/>
                  <a:pt x="26" y="278"/>
                  <a:pt x="20" y="285"/>
                </a:cubicBezTo>
                <a:lnTo>
                  <a:pt x="20" y="285"/>
                </a:lnTo>
                <a:cubicBezTo>
                  <a:pt x="13" y="291"/>
                  <a:pt x="13" y="302"/>
                  <a:pt x="20" y="308"/>
                </a:cubicBezTo>
                <a:lnTo>
                  <a:pt x="44" y="332"/>
                </a:lnTo>
                <a:cubicBezTo>
                  <a:pt x="57" y="345"/>
                  <a:pt x="78" y="345"/>
                  <a:pt x="91" y="332"/>
                </a:cubicBezTo>
                <a:lnTo>
                  <a:pt x="114" y="308"/>
                </a:lnTo>
                <a:cubicBezTo>
                  <a:pt x="121" y="302"/>
                  <a:pt x="121" y="291"/>
                  <a:pt x="114" y="285"/>
                </a:cubicBezTo>
                <a:cubicBezTo>
                  <a:pt x="108" y="278"/>
                  <a:pt x="97" y="278"/>
                  <a:pt x="91" y="285"/>
                </a:cubicBezTo>
                <a:lnTo>
                  <a:pt x="84" y="292"/>
                </a:lnTo>
                <a:lnTo>
                  <a:pt x="84" y="139"/>
                </a:lnTo>
                <a:cubicBezTo>
                  <a:pt x="117" y="131"/>
                  <a:pt x="141" y="97"/>
                  <a:pt x="132" y="59"/>
                </a:cubicBezTo>
                <a:cubicBezTo>
                  <a:pt x="126" y="35"/>
                  <a:pt x="107" y="16"/>
                  <a:pt x="83" y="10"/>
                </a:cubicBezTo>
                <a:cubicBezTo>
                  <a:pt x="39" y="0"/>
                  <a:pt x="0" y="33"/>
                  <a:pt x="0" y="75"/>
                </a:cubicBezTo>
                <a:cubicBezTo>
                  <a:pt x="0" y="106"/>
                  <a:pt x="17" y="132"/>
                  <a:pt x="50" y="1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a:extLst>
              <a:ext uri="{FF2B5EF4-FFF2-40B4-BE49-F238E27FC236}">
                <a16:creationId xmlns:a16="http://schemas.microsoft.com/office/drawing/2014/main" id="{1FD595B4-0455-484E-A39C-CA5F91C9400A}"/>
              </a:ext>
            </a:extLst>
          </p:cNvPr>
          <p:cNvSpPr>
            <a:spLocks noChangeAspect="1" noEditPoints="1"/>
          </p:cNvSpPr>
          <p:nvPr/>
        </p:nvSpPr>
        <p:spPr bwMode="auto">
          <a:xfrm>
            <a:off x="3228976" y="4627563"/>
            <a:ext cx="250825" cy="254000"/>
          </a:xfrm>
          <a:custGeom>
            <a:avLst/>
            <a:gdLst>
              <a:gd name="T0" fmla="*/ 200 w 333"/>
              <a:gd name="T1" fmla="*/ 200 h 334"/>
              <a:gd name="T2" fmla="*/ 133 w 333"/>
              <a:gd name="T3" fmla="*/ 200 h 334"/>
              <a:gd name="T4" fmla="*/ 133 w 333"/>
              <a:gd name="T5" fmla="*/ 134 h 334"/>
              <a:gd name="T6" fmla="*/ 200 w 333"/>
              <a:gd name="T7" fmla="*/ 134 h 334"/>
              <a:gd name="T8" fmla="*/ 200 w 333"/>
              <a:gd name="T9" fmla="*/ 200 h 334"/>
              <a:gd name="T10" fmla="*/ 333 w 333"/>
              <a:gd name="T11" fmla="*/ 167 h 334"/>
              <a:gd name="T12" fmla="*/ 274 w 333"/>
              <a:gd name="T13" fmla="*/ 108 h 334"/>
              <a:gd name="T14" fmla="*/ 251 w 333"/>
              <a:gd name="T15" fmla="*/ 132 h 334"/>
              <a:gd name="T16" fmla="*/ 269 w 333"/>
              <a:gd name="T17" fmla="*/ 150 h 334"/>
              <a:gd name="T18" fmla="*/ 233 w 333"/>
              <a:gd name="T19" fmla="*/ 150 h 334"/>
              <a:gd name="T20" fmla="*/ 233 w 333"/>
              <a:gd name="T21" fmla="*/ 100 h 334"/>
              <a:gd name="T22" fmla="*/ 183 w 333"/>
              <a:gd name="T23" fmla="*/ 100 h 334"/>
              <a:gd name="T24" fmla="*/ 183 w 333"/>
              <a:gd name="T25" fmla="*/ 64 h 334"/>
              <a:gd name="T26" fmla="*/ 202 w 333"/>
              <a:gd name="T27" fmla="*/ 83 h 334"/>
              <a:gd name="T28" fmla="*/ 225 w 333"/>
              <a:gd name="T29" fmla="*/ 59 h 334"/>
              <a:gd name="T30" fmla="*/ 167 w 333"/>
              <a:gd name="T31" fmla="*/ 0 h 334"/>
              <a:gd name="T32" fmla="*/ 166 w 333"/>
              <a:gd name="T33" fmla="*/ 1 h 334"/>
              <a:gd name="T34" fmla="*/ 166 w 333"/>
              <a:gd name="T35" fmla="*/ 0 h 334"/>
              <a:gd name="T36" fmla="*/ 107 w 333"/>
              <a:gd name="T37" fmla="*/ 59 h 334"/>
              <a:gd name="T38" fmla="*/ 131 w 333"/>
              <a:gd name="T39" fmla="*/ 83 h 334"/>
              <a:gd name="T40" fmla="*/ 150 w 333"/>
              <a:gd name="T41" fmla="*/ 64 h 334"/>
              <a:gd name="T42" fmla="*/ 150 w 333"/>
              <a:gd name="T43" fmla="*/ 100 h 334"/>
              <a:gd name="T44" fmla="*/ 100 w 333"/>
              <a:gd name="T45" fmla="*/ 100 h 334"/>
              <a:gd name="T46" fmla="*/ 100 w 333"/>
              <a:gd name="T47" fmla="*/ 150 h 334"/>
              <a:gd name="T48" fmla="*/ 63 w 333"/>
              <a:gd name="T49" fmla="*/ 150 h 334"/>
              <a:gd name="T50" fmla="*/ 82 w 333"/>
              <a:gd name="T51" fmla="*/ 132 h 334"/>
              <a:gd name="T52" fmla="*/ 59 w 333"/>
              <a:gd name="T53" fmla="*/ 108 h 334"/>
              <a:gd name="T54" fmla="*/ 0 w 333"/>
              <a:gd name="T55" fmla="*/ 167 h 334"/>
              <a:gd name="T56" fmla="*/ 0 w 333"/>
              <a:gd name="T57" fmla="*/ 167 h 334"/>
              <a:gd name="T58" fmla="*/ 0 w 333"/>
              <a:gd name="T59" fmla="*/ 167 h 334"/>
              <a:gd name="T60" fmla="*/ 59 w 333"/>
              <a:gd name="T61" fmla="*/ 226 h 334"/>
              <a:gd name="T62" fmla="*/ 82 w 333"/>
              <a:gd name="T63" fmla="*/ 203 h 334"/>
              <a:gd name="T64" fmla="*/ 63 w 333"/>
              <a:gd name="T65" fmla="*/ 184 h 334"/>
              <a:gd name="T66" fmla="*/ 100 w 333"/>
              <a:gd name="T67" fmla="*/ 184 h 334"/>
              <a:gd name="T68" fmla="*/ 100 w 333"/>
              <a:gd name="T69" fmla="*/ 234 h 334"/>
              <a:gd name="T70" fmla="*/ 150 w 333"/>
              <a:gd name="T71" fmla="*/ 234 h 334"/>
              <a:gd name="T72" fmla="*/ 150 w 333"/>
              <a:gd name="T73" fmla="*/ 270 h 334"/>
              <a:gd name="T74" fmla="*/ 131 w 333"/>
              <a:gd name="T75" fmla="*/ 251 h 334"/>
              <a:gd name="T76" fmla="*/ 107 w 333"/>
              <a:gd name="T77" fmla="*/ 275 h 334"/>
              <a:gd name="T78" fmla="*/ 166 w 333"/>
              <a:gd name="T79" fmla="*/ 334 h 334"/>
              <a:gd name="T80" fmla="*/ 166 w 333"/>
              <a:gd name="T81" fmla="*/ 334 h 334"/>
              <a:gd name="T82" fmla="*/ 167 w 333"/>
              <a:gd name="T83" fmla="*/ 334 h 334"/>
              <a:gd name="T84" fmla="*/ 225 w 333"/>
              <a:gd name="T85" fmla="*/ 275 h 334"/>
              <a:gd name="T86" fmla="*/ 202 w 333"/>
              <a:gd name="T87" fmla="*/ 251 h 334"/>
              <a:gd name="T88" fmla="*/ 183 w 333"/>
              <a:gd name="T89" fmla="*/ 270 h 334"/>
              <a:gd name="T90" fmla="*/ 183 w 333"/>
              <a:gd name="T91" fmla="*/ 234 h 334"/>
              <a:gd name="T92" fmla="*/ 233 w 333"/>
              <a:gd name="T93" fmla="*/ 234 h 334"/>
              <a:gd name="T94" fmla="*/ 233 w 333"/>
              <a:gd name="T95" fmla="*/ 184 h 334"/>
              <a:gd name="T96" fmla="*/ 269 w 333"/>
              <a:gd name="T97" fmla="*/ 184 h 334"/>
              <a:gd name="T98" fmla="*/ 251 w 333"/>
              <a:gd name="T99" fmla="*/ 203 h 334"/>
              <a:gd name="T100" fmla="*/ 274 w 333"/>
              <a:gd name="T101" fmla="*/ 226 h 334"/>
              <a:gd name="T102" fmla="*/ 333 w 333"/>
              <a:gd name="T103" fmla="*/ 167 h 334"/>
              <a:gd name="T104" fmla="*/ 333 w 333"/>
              <a:gd name="T105"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4">
                <a:moveTo>
                  <a:pt x="200" y="200"/>
                </a:moveTo>
                <a:lnTo>
                  <a:pt x="133" y="200"/>
                </a:lnTo>
                <a:lnTo>
                  <a:pt x="133" y="134"/>
                </a:lnTo>
                <a:lnTo>
                  <a:pt x="200" y="134"/>
                </a:lnTo>
                <a:lnTo>
                  <a:pt x="200" y="200"/>
                </a:lnTo>
                <a:close/>
                <a:moveTo>
                  <a:pt x="333" y="167"/>
                </a:moveTo>
                <a:lnTo>
                  <a:pt x="274" y="108"/>
                </a:lnTo>
                <a:lnTo>
                  <a:pt x="251" y="132"/>
                </a:lnTo>
                <a:lnTo>
                  <a:pt x="269" y="150"/>
                </a:lnTo>
                <a:lnTo>
                  <a:pt x="233" y="150"/>
                </a:lnTo>
                <a:lnTo>
                  <a:pt x="233" y="100"/>
                </a:lnTo>
                <a:lnTo>
                  <a:pt x="183" y="100"/>
                </a:lnTo>
                <a:lnTo>
                  <a:pt x="183" y="64"/>
                </a:lnTo>
                <a:lnTo>
                  <a:pt x="202" y="83"/>
                </a:lnTo>
                <a:lnTo>
                  <a:pt x="225" y="59"/>
                </a:lnTo>
                <a:lnTo>
                  <a:pt x="167" y="0"/>
                </a:lnTo>
                <a:lnTo>
                  <a:pt x="166" y="1"/>
                </a:lnTo>
                <a:lnTo>
                  <a:pt x="166" y="0"/>
                </a:lnTo>
                <a:lnTo>
                  <a:pt x="107" y="59"/>
                </a:lnTo>
                <a:lnTo>
                  <a:pt x="131" y="83"/>
                </a:lnTo>
                <a:lnTo>
                  <a:pt x="150" y="64"/>
                </a:lnTo>
                <a:lnTo>
                  <a:pt x="150" y="100"/>
                </a:lnTo>
                <a:lnTo>
                  <a:pt x="100" y="100"/>
                </a:lnTo>
                <a:lnTo>
                  <a:pt x="100" y="150"/>
                </a:lnTo>
                <a:lnTo>
                  <a:pt x="63" y="150"/>
                </a:lnTo>
                <a:lnTo>
                  <a:pt x="82" y="132"/>
                </a:lnTo>
                <a:lnTo>
                  <a:pt x="59" y="108"/>
                </a:lnTo>
                <a:lnTo>
                  <a:pt x="0" y="167"/>
                </a:lnTo>
                <a:lnTo>
                  <a:pt x="0" y="167"/>
                </a:lnTo>
                <a:lnTo>
                  <a:pt x="0" y="167"/>
                </a:lnTo>
                <a:lnTo>
                  <a:pt x="59" y="226"/>
                </a:lnTo>
                <a:lnTo>
                  <a:pt x="82" y="203"/>
                </a:lnTo>
                <a:lnTo>
                  <a:pt x="63" y="184"/>
                </a:lnTo>
                <a:lnTo>
                  <a:pt x="100" y="184"/>
                </a:lnTo>
                <a:lnTo>
                  <a:pt x="100" y="234"/>
                </a:lnTo>
                <a:lnTo>
                  <a:pt x="150" y="234"/>
                </a:lnTo>
                <a:lnTo>
                  <a:pt x="150" y="270"/>
                </a:lnTo>
                <a:lnTo>
                  <a:pt x="131" y="251"/>
                </a:lnTo>
                <a:lnTo>
                  <a:pt x="107" y="275"/>
                </a:lnTo>
                <a:lnTo>
                  <a:pt x="166" y="334"/>
                </a:lnTo>
                <a:lnTo>
                  <a:pt x="166" y="334"/>
                </a:lnTo>
                <a:lnTo>
                  <a:pt x="167" y="334"/>
                </a:lnTo>
                <a:lnTo>
                  <a:pt x="225" y="275"/>
                </a:lnTo>
                <a:lnTo>
                  <a:pt x="202" y="251"/>
                </a:lnTo>
                <a:lnTo>
                  <a:pt x="183" y="270"/>
                </a:lnTo>
                <a:lnTo>
                  <a:pt x="183" y="234"/>
                </a:lnTo>
                <a:lnTo>
                  <a:pt x="233" y="234"/>
                </a:lnTo>
                <a:lnTo>
                  <a:pt x="233" y="184"/>
                </a:lnTo>
                <a:lnTo>
                  <a:pt x="269" y="184"/>
                </a:lnTo>
                <a:lnTo>
                  <a:pt x="251" y="203"/>
                </a:lnTo>
                <a:lnTo>
                  <a:pt x="274" y="226"/>
                </a:lnTo>
                <a:lnTo>
                  <a:pt x="333" y="167"/>
                </a:lnTo>
                <a:lnTo>
                  <a:pt x="333"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a:extLst>
              <a:ext uri="{FF2B5EF4-FFF2-40B4-BE49-F238E27FC236}">
                <a16:creationId xmlns:a16="http://schemas.microsoft.com/office/drawing/2014/main" id="{FAE01B7F-8C53-44AE-B77F-D82C53D9BD47}"/>
              </a:ext>
            </a:extLst>
          </p:cNvPr>
          <p:cNvSpPr>
            <a:spLocks noChangeAspect="1" noEditPoints="1"/>
          </p:cNvSpPr>
          <p:nvPr/>
        </p:nvSpPr>
        <p:spPr bwMode="auto">
          <a:xfrm>
            <a:off x="2724151" y="4624388"/>
            <a:ext cx="255588" cy="258763"/>
          </a:xfrm>
          <a:custGeom>
            <a:avLst/>
            <a:gdLst>
              <a:gd name="T0" fmla="*/ 186 w 340"/>
              <a:gd name="T1" fmla="*/ 203 h 340"/>
              <a:gd name="T2" fmla="*/ 136 w 340"/>
              <a:gd name="T3" fmla="*/ 187 h 340"/>
              <a:gd name="T4" fmla="*/ 153 w 340"/>
              <a:gd name="T5" fmla="*/ 137 h 340"/>
              <a:gd name="T6" fmla="*/ 203 w 340"/>
              <a:gd name="T7" fmla="*/ 153 h 340"/>
              <a:gd name="T8" fmla="*/ 327 w 340"/>
              <a:gd name="T9" fmla="*/ 147 h 340"/>
              <a:gd name="T10" fmla="*/ 279 w 340"/>
              <a:gd name="T11" fmla="*/ 123 h 340"/>
              <a:gd name="T12" fmla="*/ 286 w 340"/>
              <a:gd name="T13" fmla="*/ 153 h 340"/>
              <a:gd name="T14" fmla="*/ 236 w 340"/>
              <a:gd name="T15" fmla="*/ 137 h 340"/>
              <a:gd name="T16" fmla="*/ 186 w 340"/>
              <a:gd name="T17" fmla="*/ 103 h 340"/>
              <a:gd name="T18" fmla="*/ 193 w 340"/>
              <a:gd name="T19" fmla="*/ 60 h 340"/>
              <a:gd name="T20" fmla="*/ 217 w 340"/>
              <a:gd name="T21" fmla="*/ 37 h 340"/>
              <a:gd name="T22" fmla="*/ 146 w 340"/>
              <a:gd name="T23" fmla="*/ 13 h 340"/>
              <a:gd name="T24" fmla="*/ 122 w 340"/>
              <a:gd name="T25" fmla="*/ 60 h 340"/>
              <a:gd name="T26" fmla="*/ 153 w 340"/>
              <a:gd name="T27" fmla="*/ 53 h 340"/>
              <a:gd name="T28" fmla="*/ 136 w 340"/>
              <a:gd name="T29" fmla="*/ 103 h 340"/>
              <a:gd name="T30" fmla="*/ 103 w 340"/>
              <a:gd name="T31" fmla="*/ 153 h 340"/>
              <a:gd name="T32" fmla="*/ 60 w 340"/>
              <a:gd name="T33" fmla="*/ 146 h 340"/>
              <a:gd name="T34" fmla="*/ 36 w 340"/>
              <a:gd name="T35" fmla="*/ 123 h 340"/>
              <a:gd name="T36" fmla="*/ 13 w 340"/>
              <a:gd name="T37" fmla="*/ 194 h 340"/>
              <a:gd name="T38" fmla="*/ 60 w 340"/>
              <a:gd name="T39" fmla="*/ 217 h 340"/>
              <a:gd name="T40" fmla="*/ 53 w 340"/>
              <a:gd name="T41" fmla="*/ 187 h 340"/>
              <a:gd name="T42" fmla="*/ 103 w 340"/>
              <a:gd name="T43" fmla="*/ 203 h 340"/>
              <a:gd name="T44" fmla="*/ 153 w 340"/>
              <a:gd name="T45" fmla="*/ 237 h 340"/>
              <a:gd name="T46" fmla="*/ 146 w 340"/>
              <a:gd name="T47" fmla="*/ 280 h 340"/>
              <a:gd name="T48" fmla="*/ 122 w 340"/>
              <a:gd name="T49" fmla="*/ 303 h 340"/>
              <a:gd name="T50" fmla="*/ 193 w 340"/>
              <a:gd name="T51" fmla="*/ 327 h 340"/>
              <a:gd name="T52" fmla="*/ 217 w 340"/>
              <a:gd name="T53" fmla="*/ 280 h 340"/>
              <a:gd name="T54" fmla="*/ 186 w 340"/>
              <a:gd name="T55" fmla="*/ 287 h 340"/>
              <a:gd name="T56" fmla="*/ 203 w 340"/>
              <a:gd name="T57" fmla="*/ 237 h 340"/>
              <a:gd name="T58" fmla="*/ 236 w 340"/>
              <a:gd name="T59" fmla="*/ 187 h 340"/>
              <a:gd name="T60" fmla="*/ 279 w 340"/>
              <a:gd name="T61" fmla="*/ 194 h 340"/>
              <a:gd name="T62" fmla="*/ 303 w 340"/>
              <a:gd name="T63" fmla="*/ 217 h 340"/>
              <a:gd name="T64" fmla="*/ 327 w 340"/>
              <a:gd name="T65" fmla="*/ 14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0" h="340">
                <a:moveTo>
                  <a:pt x="203" y="187"/>
                </a:moveTo>
                <a:cubicBezTo>
                  <a:pt x="203" y="196"/>
                  <a:pt x="196" y="203"/>
                  <a:pt x="186" y="203"/>
                </a:cubicBezTo>
                <a:lnTo>
                  <a:pt x="153" y="203"/>
                </a:lnTo>
                <a:cubicBezTo>
                  <a:pt x="144" y="203"/>
                  <a:pt x="136" y="196"/>
                  <a:pt x="136" y="187"/>
                </a:cubicBezTo>
                <a:lnTo>
                  <a:pt x="136" y="153"/>
                </a:lnTo>
                <a:cubicBezTo>
                  <a:pt x="136" y="144"/>
                  <a:pt x="144" y="137"/>
                  <a:pt x="153" y="137"/>
                </a:cubicBezTo>
                <a:lnTo>
                  <a:pt x="186" y="137"/>
                </a:lnTo>
                <a:cubicBezTo>
                  <a:pt x="196" y="137"/>
                  <a:pt x="203" y="144"/>
                  <a:pt x="203" y="153"/>
                </a:cubicBezTo>
                <a:lnTo>
                  <a:pt x="203" y="187"/>
                </a:lnTo>
                <a:close/>
                <a:moveTo>
                  <a:pt x="327" y="147"/>
                </a:moveTo>
                <a:lnTo>
                  <a:pt x="303" y="123"/>
                </a:lnTo>
                <a:cubicBezTo>
                  <a:pt x="296" y="116"/>
                  <a:pt x="286" y="116"/>
                  <a:pt x="279" y="123"/>
                </a:cubicBezTo>
                <a:cubicBezTo>
                  <a:pt x="273" y="129"/>
                  <a:pt x="273" y="140"/>
                  <a:pt x="279" y="146"/>
                </a:cubicBezTo>
                <a:lnTo>
                  <a:pt x="286" y="153"/>
                </a:lnTo>
                <a:lnTo>
                  <a:pt x="236" y="153"/>
                </a:lnTo>
                <a:lnTo>
                  <a:pt x="236" y="137"/>
                </a:lnTo>
                <a:cubicBezTo>
                  <a:pt x="236" y="118"/>
                  <a:pt x="221" y="103"/>
                  <a:pt x="203" y="103"/>
                </a:cubicBezTo>
                <a:lnTo>
                  <a:pt x="186" y="103"/>
                </a:lnTo>
                <a:lnTo>
                  <a:pt x="186" y="53"/>
                </a:lnTo>
                <a:lnTo>
                  <a:pt x="193" y="60"/>
                </a:lnTo>
                <a:cubicBezTo>
                  <a:pt x="200" y="67"/>
                  <a:pt x="211" y="67"/>
                  <a:pt x="217" y="60"/>
                </a:cubicBezTo>
                <a:cubicBezTo>
                  <a:pt x="224" y="54"/>
                  <a:pt x="224" y="43"/>
                  <a:pt x="217" y="37"/>
                </a:cubicBezTo>
                <a:lnTo>
                  <a:pt x="193" y="13"/>
                </a:lnTo>
                <a:cubicBezTo>
                  <a:pt x="180" y="0"/>
                  <a:pt x="159" y="0"/>
                  <a:pt x="146" y="13"/>
                </a:cubicBezTo>
                <a:lnTo>
                  <a:pt x="122" y="37"/>
                </a:lnTo>
                <a:cubicBezTo>
                  <a:pt x="116" y="43"/>
                  <a:pt x="116" y="54"/>
                  <a:pt x="122" y="60"/>
                </a:cubicBezTo>
                <a:cubicBezTo>
                  <a:pt x="129" y="67"/>
                  <a:pt x="139" y="67"/>
                  <a:pt x="146" y="60"/>
                </a:cubicBezTo>
                <a:lnTo>
                  <a:pt x="153" y="53"/>
                </a:lnTo>
                <a:lnTo>
                  <a:pt x="153" y="103"/>
                </a:lnTo>
                <a:lnTo>
                  <a:pt x="136" y="103"/>
                </a:lnTo>
                <a:cubicBezTo>
                  <a:pt x="118" y="103"/>
                  <a:pt x="103" y="118"/>
                  <a:pt x="103" y="137"/>
                </a:cubicBezTo>
                <a:lnTo>
                  <a:pt x="103" y="153"/>
                </a:lnTo>
                <a:lnTo>
                  <a:pt x="53" y="153"/>
                </a:lnTo>
                <a:lnTo>
                  <a:pt x="60" y="146"/>
                </a:lnTo>
                <a:cubicBezTo>
                  <a:pt x="67" y="140"/>
                  <a:pt x="67" y="129"/>
                  <a:pt x="60" y="123"/>
                </a:cubicBezTo>
                <a:cubicBezTo>
                  <a:pt x="54" y="116"/>
                  <a:pt x="43" y="116"/>
                  <a:pt x="36" y="123"/>
                </a:cubicBezTo>
                <a:lnTo>
                  <a:pt x="13" y="147"/>
                </a:lnTo>
                <a:cubicBezTo>
                  <a:pt x="0" y="160"/>
                  <a:pt x="0" y="181"/>
                  <a:pt x="13" y="194"/>
                </a:cubicBezTo>
                <a:lnTo>
                  <a:pt x="36" y="217"/>
                </a:lnTo>
                <a:cubicBezTo>
                  <a:pt x="43" y="224"/>
                  <a:pt x="54" y="224"/>
                  <a:pt x="60" y="217"/>
                </a:cubicBezTo>
                <a:cubicBezTo>
                  <a:pt x="67" y="211"/>
                  <a:pt x="67" y="200"/>
                  <a:pt x="60" y="194"/>
                </a:cubicBezTo>
                <a:lnTo>
                  <a:pt x="53" y="187"/>
                </a:lnTo>
                <a:lnTo>
                  <a:pt x="103" y="187"/>
                </a:lnTo>
                <a:lnTo>
                  <a:pt x="103" y="203"/>
                </a:lnTo>
                <a:cubicBezTo>
                  <a:pt x="103" y="222"/>
                  <a:pt x="118" y="237"/>
                  <a:pt x="136" y="237"/>
                </a:cubicBezTo>
                <a:lnTo>
                  <a:pt x="153" y="237"/>
                </a:lnTo>
                <a:lnTo>
                  <a:pt x="153" y="287"/>
                </a:lnTo>
                <a:lnTo>
                  <a:pt x="146" y="280"/>
                </a:lnTo>
                <a:cubicBezTo>
                  <a:pt x="139" y="273"/>
                  <a:pt x="129" y="273"/>
                  <a:pt x="122" y="280"/>
                </a:cubicBezTo>
                <a:cubicBezTo>
                  <a:pt x="116" y="286"/>
                  <a:pt x="116" y="297"/>
                  <a:pt x="122" y="303"/>
                </a:cubicBezTo>
                <a:lnTo>
                  <a:pt x="146" y="327"/>
                </a:lnTo>
                <a:cubicBezTo>
                  <a:pt x="159" y="340"/>
                  <a:pt x="180" y="340"/>
                  <a:pt x="193" y="327"/>
                </a:cubicBezTo>
                <a:lnTo>
                  <a:pt x="217" y="303"/>
                </a:lnTo>
                <a:cubicBezTo>
                  <a:pt x="224" y="297"/>
                  <a:pt x="224" y="286"/>
                  <a:pt x="217" y="280"/>
                </a:cubicBezTo>
                <a:cubicBezTo>
                  <a:pt x="211" y="273"/>
                  <a:pt x="200" y="273"/>
                  <a:pt x="193" y="280"/>
                </a:cubicBezTo>
                <a:lnTo>
                  <a:pt x="186" y="287"/>
                </a:lnTo>
                <a:lnTo>
                  <a:pt x="186" y="237"/>
                </a:lnTo>
                <a:lnTo>
                  <a:pt x="203" y="237"/>
                </a:lnTo>
                <a:cubicBezTo>
                  <a:pt x="221" y="237"/>
                  <a:pt x="236" y="222"/>
                  <a:pt x="236" y="203"/>
                </a:cubicBezTo>
                <a:lnTo>
                  <a:pt x="236" y="187"/>
                </a:lnTo>
                <a:lnTo>
                  <a:pt x="286" y="187"/>
                </a:lnTo>
                <a:lnTo>
                  <a:pt x="279" y="194"/>
                </a:lnTo>
                <a:cubicBezTo>
                  <a:pt x="273" y="200"/>
                  <a:pt x="273" y="211"/>
                  <a:pt x="279" y="217"/>
                </a:cubicBezTo>
                <a:cubicBezTo>
                  <a:pt x="286" y="224"/>
                  <a:pt x="296" y="224"/>
                  <a:pt x="303" y="217"/>
                </a:cubicBezTo>
                <a:lnTo>
                  <a:pt x="327" y="194"/>
                </a:lnTo>
                <a:cubicBezTo>
                  <a:pt x="340" y="181"/>
                  <a:pt x="340" y="160"/>
                  <a:pt x="327" y="1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a:extLst>
              <a:ext uri="{FF2B5EF4-FFF2-40B4-BE49-F238E27FC236}">
                <a16:creationId xmlns:a16="http://schemas.microsoft.com/office/drawing/2014/main" id="{9EA7B6B0-C419-477E-A0C5-FE44789D6F30}"/>
              </a:ext>
            </a:extLst>
          </p:cNvPr>
          <p:cNvSpPr>
            <a:spLocks noChangeAspect="1" noEditPoints="1"/>
          </p:cNvSpPr>
          <p:nvPr/>
        </p:nvSpPr>
        <p:spPr bwMode="auto">
          <a:xfrm>
            <a:off x="2222501" y="4627563"/>
            <a:ext cx="252413" cy="254000"/>
          </a:xfrm>
          <a:custGeom>
            <a:avLst/>
            <a:gdLst>
              <a:gd name="T0" fmla="*/ 167 w 334"/>
              <a:gd name="T1" fmla="*/ 200 h 334"/>
              <a:gd name="T2" fmla="*/ 134 w 334"/>
              <a:gd name="T3" fmla="*/ 167 h 334"/>
              <a:gd name="T4" fmla="*/ 167 w 334"/>
              <a:gd name="T5" fmla="*/ 134 h 334"/>
              <a:gd name="T6" fmla="*/ 200 w 334"/>
              <a:gd name="T7" fmla="*/ 167 h 334"/>
              <a:gd name="T8" fmla="*/ 167 w 334"/>
              <a:gd name="T9" fmla="*/ 200 h 334"/>
              <a:gd name="T10" fmla="*/ 334 w 334"/>
              <a:gd name="T11" fmla="*/ 167 h 334"/>
              <a:gd name="T12" fmla="*/ 275 w 334"/>
              <a:gd name="T13" fmla="*/ 108 h 334"/>
              <a:gd name="T14" fmla="*/ 251 w 334"/>
              <a:gd name="T15" fmla="*/ 132 h 334"/>
              <a:gd name="T16" fmla="*/ 270 w 334"/>
              <a:gd name="T17" fmla="*/ 150 h 334"/>
              <a:gd name="T18" fmla="*/ 231 w 334"/>
              <a:gd name="T19" fmla="*/ 150 h 334"/>
              <a:gd name="T20" fmla="*/ 184 w 334"/>
              <a:gd name="T21" fmla="*/ 103 h 334"/>
              <a:gd name="T22" fmla="*/ 184 w 334"/>
              <a:gd name="T23" fmla="*/ 64 h 334"/>
              <a:gd name="T24" fmla="*/ 203 w 334"/>
              <a:gd name="T25" fmla="*/ 83 h 334"/>
              <a:gd name="T26" fmla="*/ 226 w 334"/>
              <a:gd name="T27" fmla="*/ 59 h 334"/>
              <a:gd name="T28" fmla="*/ 167 w 334"/>
              <a:gd name="T29" fmla="*/ 0 h 334"/>
              <a:gd name="T30" fmla="*/ 167 w 334"/>
              <a:gd name="T31" fmla="*/ 1 h 334"/>
              <a:gd name="T32" fmla="*/ 167 w 334"/>
              <a:gd name="T33" fmla="*/ 0 h 334"/>
              <a:gd name="T34" fmla="*/ 108 w 334"/>
              <a:gd name="T35" fmla="*/ 59 h 334"/>
              <a:gd name="T36" fmla="*/ 132 w 334"/>
              <a:gd name="T37" fmla="*/ 83 h 334"/>
              <a:gd name="T38" fmla="*/ 150 w 334"/>
              <a:gd name="T39" fmla="*/ 64 h 334"/>
              <a:gd name="T40" fmla="*/ 150 w 334"/>
              <a:gd name="T41" fmla="*/ 103 h 334"/>
              <a:gd name="T42" fmla="*/ 103 w 334"/>
              <a:gd name="T43" fmla="*/ 150 h 334"/>
              <a:gd name="T44" fmla="*/ 64 w 334"/>
              <a:gd name="T45" fmla="*/ 150 h 334"/>
              <a:gd name="T46" fmla="*/ 83 w 334"/>
              <a:gd name="T47" fmla="*/ 132 h 334"/>
              <a:gd name="T48" fmla="*/ 59 w 334"/>
              <a:gd name="T49" fmla="*/ 108 h 334"/>
              <a:gd name="T50" fmla="*/ 0 w 334"/>
              <a:gd name="T51" fmla="*/ 167 h 334"/>
              <a:gd name="T52" fmla="*/ 1 w 334"/>
              <a:gd name="T53" fmla="*/ 167 h 334"/>
              <a:gd name="T54" fmla="*/ 0 w 334"/>
              <a:gd name="T55" fmla="*/ 167 h 334"/>
              <a:gd name="T56" fmla="*/ 59 w 334"/>
              <a:gd name="T57" fmla="*/ 226 h 334"/>
              <a:gd name="T58" fmla="*/ 83 w 334"/>
              <a:gd name="T59" fmla="*/ 203 h 334"/>
              <a:gd name="T60" fmla="*/ 64 w 334"/>
              <a:gd name="T61" fmla="*/ 184 h 334"/>
              <a:gd name="T62" fmla="*/ 103 w 334"/>
              <a:gd name="T63" fmla="*/ 184 h 334"/>
              <a:gd name="T64" fmla="*/ 150 w 334"/>
              <a:gd name="T65" fmla="*/ 231 h 334"/>
              <a:gd name="T66" fmla="*/ 150 w 334"/>
              <a:gd name="T67" fmla="*/ 270 h 334"/>
              <a:gd name="T68" fmla="*/ 132 w 334"/>
              <a:gd name="T69" fmla="*/ 251 h 334"/>
              <a:gd name="T70" fmla="*/ 108 w 334"/>
              <a:gd name="T71" fmla="*/ 275 h 334"/>
              <a:gd name="T72" fmla="*/ 167 w 334"/>
              <a:gd name="T73" fmla="*/ 334 h 334"/>
              <a:gd name="T74" fmla="*/ 167 w 334"/>
              <a:gd name="T75" fmla="*/ 334 h 334"/>
              <a:gd name="T76" fmla="*/ 167 w 334"/>
              <a:gd name="T77" fmla="*/ 334 h 334"/>
              <a:gd name="T78" fmla="*/ 226 w 334"/>
              <a:gd name="T79" fmla="*/ 275 h 334"/>
              <a:gd name="T80" fmla="*/ 203 w 334"/>
              <a:gd name="T81" fmla="*/ 251 h 334"/>
              <a:gd name="T82" fmla="*/ 184 w 334"/>
              <a:gd name="T83" fmla="*/ 270 h 334"/>
              <a:gd name="T84" fmla="*/ 184 w 334"/>
              <a:gd name="T85" fmla="*/ 231 h 334"/>
              <a:gd name="T86" fmla="*/ 231 w 334"/>
              <a:gd name="T87" fmla="*/ 184 h 334"/>
              <a:gd name="T88" fmla="*/ 270 w 334"/>
              <a:gd name="T89" fmla="*/ 184 h 334"/>
              <a:gd name="T90" fmla="*/ 251 w 334"/>
              <a:gd name="T91" fmla="*/ 203 h 334"/>
              <a:gd name="T92" fmla="*/ 275 w 334"/>
              <a:gd name="T93" fmla="*/ 226 h 334"/>
              <a:gd name="T94" fmla="*/ 334 w 334"/>
              <a:gd name="T95" fmla="*/ 167 h 334"/>
              <a:gd name="T96" fmla="*/ 334 w 334"/>
              <a:gd name="T97"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4" h="334">
                <a:moveTo>
                  <a:pt x="167" y="200"/>
                </a:moveTo>
                <a:cubicBezTo>
                  <a:pt x="149" y="200"/>
                  <a:pt x="134" y="185"/>
                  <a:pt x="134" y="167"/>
                </a:cubicBezTo>
                <a:cubicBezTo>
                  <a:pt x="134" y="149"/>
                  <a:pt x="149" y="134"/>
                  <a:pt x="167" y="134"/>
                </a:cubicBezTo>
                <a:cubicBezTo>
                  <a:pt x="185" y="134"/>
                  <a:pt x="200" y="149"/>
                  <a:pt x="200" y="167"/>
                </a:cubicBezTo>
                <a:cubicBezTo>
                  <a:pt x="200" y="185"/>
                  <a:pt x="185" y="200"/>
                  <a:pt x="167" y="200"/>
                </a:cubicBezTo>
                <a:close/>
                <a:moveTo>
                  <a:pt x="334" y="167"/>
                </a:moveTo>
                <a:lnTo>
                  <a:pt x="275" y="108"/>
                </a:lnTo>
                <a:lnTo>
                  <a:pt x="251" y="132"/>
                </a:lnTo>
                <a:lnTo>
                  <a:pt x="270" y="150"/>
                </a:lnTo>
                <a:lnTo>
                  <a:pt x="231" y="150"/>
                </a:lnTo>
                <a:cubicBezTo>
                  <a:pt x="225" y="134"/>
                  <a:pt x="207" y="109"/>
                  <a:pt x="184" y="103"/>
                </a:cubicBezTo>
                <a:lnTo>
                  <a:pt x="184" y="64"/>
                </a:lnTo>
                <a:lnTo>
                  <a:pt x="203" y="83"/>
                </a:lnTo>
                <a:lnTo>
                  <a:pt x="226" y="59"/>
                </a:lnTo>
                <a:lnTo>
                  <a:pt x="167" y="0"/>
                </a:lnTo>
                <a:lnTo>
                  <a:pt x="167" y="1"/>
                </a:lnTo>
                <a:lnTo>
                  <a:pt x="167" y="0"/>
                </a:lnTo>
                <a:lnTo>
                  <a:pt x="108" y="59"/>
                </a:lnTo>
                <a:lnTo>
                  <a:pt x="132" y="83"/>
                </a:lnTo>
                <a:lnTo>
                  <a:pt x="150" y="64"/>
                </a:lnTo>
                <a:lnTo>
                  <a:pt x="150" y="103"/>
                </a:lnTo>
                <a:cubicBezTo>
                  <a:pt x="127" y="109"/>
                  <a:pt x="109" y="134"/>
                  <a:pt x="103" y="150"/>
                </a:cubicBezTo>
                <a:lnTo>
                  <a:pt x="64" y="150"/>
                </a:lnTo>
                <a:lnTo>
                  <a:pt x="83" y="132"/>
                </a:lnTo>
                <a:lnTo>
                  <a:pt x="59" y="108"/>
                </a:lnTo>
                <a:lnTo>
                  <a:pt x="0" y="167"/>
                </a:lnTo>
                <a:lnTo>
                  <a:pt x="1" y="167"/>
                </a:lnTo>
                <a:lnTo>
                  <a:pt x="0" y="167"/>
                </a:lnTo>
                <a:lnTo>
                  <a:pt x="59" y="226"/>
                </a:lnTo>
                <a:lnTo>
                  <a:pt x="83" y="203"/>
                </a:lnTo>
                <a:lnTo>
                  <a:pt x="64" y="184"/>
                </a:lnTo>
                <a:lnTo>
                  <a:pt x="103" y="184"/>
                </a:lnTo>
                <a:cubicBezTo>
                  <a:pt x="109" y="200"/>
                  <a:pt x="127" y="225"/>
                  <a:pt x="150" y="231"/>
                </a:cubicBezTo>
                <a:lnTo>
                  <a:pt x="150" y="270"/>
                </a:lnTo>
                <a:lnTo>
                  <a:pt x="132" y="251"/>
                </a:lnTo>
                <a:lnTo>
                  <a:pt x="108" y="275"/>
                </a:lnTo>
                <a:lnTo>
                  <a:pt x="167" y="334"/>
                </a:lnTo>
                <a:lnTo>
                  <a:pt x="167" y="334"/>
                </a:lnTo>
                <a:lnTo>
                  <a:pt x="167" y="334"/>
                </a:lnTo>
                <a:lnTo>
                  <a:pt x="226" y="275"/>
                </a:lnTo>
                <a:lnTo>
                  <a:pt x="203" y="251"/>
                </a:lnTo>
                <a:lnTo>
                  <a:pt x="184" y="270"/>
                </a:lnTo>
                <a:lnTo>
                  <a:pt x="184" y="231"/>
                </a:lnTo>
                <a:cubicBezTo>
                  <a:pt x="207" y="225"/>
                  <a:pt x="225" y="200"/>
                  <a:pt x="231" y="184"/>
                </a:cubicBezTo>
                <a:lnTo>
                  <a:pt x="270" y="184"/>
                </a:lnTo>
                <a:lnTo>
                  <a:pt x="251" y="203"/>
                </a:lnTo>
                <a:lnTo>
                  <a:pt x="275" y="226"/>
                </a:lnTo>
                <a:lnTo>
                  <a:pt x="334" y="167"/>
                </a:lnTo>
                <a:lnTo>
                  <a:pt x="334"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a:extLst>
              <a:ext uri="{FF2B5EF4-FFF2-40B4-BE49-F238E27FC236}">
                <a16:creationId xmlns:a16="http://schemas.microsoft.com/office/drawing/2014/main" id="{9377FF1C-6A40-4022-B9B9-476411C3975C}"/>
              </a:ext>
            </a:extLst>
          </p:cNvPr>
          <p:cNvSpPr>
            <a:spLocks noChangeAspect="1" noEditPoints="1"/>
          </p:cNvSpPr>
          <p:nvPr/>
        </p:nvSpPr>
        <p:spPr bwMode="auto">
          <a:xfrm>
            <a:off x="1717676" y="4624388"/>
            <a:ext cx="255588" cy="258763"/>
          </a:xfrm>
          <a:custGeom>
            <a:avLst/>
            <a:gdLst>
              <a:gd name="T0" fmla="*/ 170 w 340"/>
              <a:gd name="T1" fmla="*/ 203 h 340"/>
              <a:gd name="T2" fmla="*/ 137 w 340"/>
              <a:gd name="T3" fmla="*/ 170 h 340"/>
              <a:gd name="T4" fmla="*/ 170 w 340"/>
              <a:gd name="T5" fmla="*/ 137 h 340"/>
              <a:gd name="T6" fmla="*/ 204 w 340"/>
              <a:gd name="T7" fmla="*/ 170 h 340"/>
              <a:gd name="T8" fmla="*/ 170 w 340"/>
              <a:gd name="T9" fmla="*/ 203 h 340"/>
              <a:gd name="T10" fmla="*/ 304 w 340"/>
              <a:gd name="T11" fmla="*/ 123 h 340"/>
              <a:gd name="T12" fmla="*/ 280 w 340"/>
              <a:gd name="T13" fmla="*/ 123 h 340"/>
              <a:gd name="T14" fmla="*/ 280 w 340"/>
              <a:gd name="T15" fmla="*/ 146 h 340"/>
              <a:gd name="T16" fmla="*/ 287 w 340"/>
              <a:gd name="T17" fmla="*/ 153 h 340"/>
              <a:gd name="T18" fmla="*/ 235 w 340"/>
              <a:gd name="T19" fmla="*/ 153 h 340"/>
              <a:gd name="T20" fmla="*/ 187 w 340"/>
              <a:gd name="T21" fmla="*/ 106 h 340"/>
              <a:gd name="T22" fmla="*/ 187 w 340"/>
              <a:gd name="T23" fmla="*/ 53 h 340"/>
              <a:gd name="T24" fmla="*/ 194 w 340"/>
              <a:gd name="T25" fmla="*/ 60 h 340"/>
              <a:gd name="T26" fmla="*/ 218 w 340"/>
              <a:gd name="T27" fmla="*/ 60 h 340"/>
              <a:gd name="T28" fmla="*/ 218 w 340"/>
              <a:gd name="T29" fmla="*/ 37 h 340"/>
              <a:gd name="T30" fmla="*/ 194 w 340"/>
              <a:gd name="T31" fmla="*/ 13 h 340"/>
              <a:gd name="T32" fmla="*/ 147 w 340"/>
              <a:gd name="T33" fmla="*/ 13 h 340"/>
              <a:gd name="T34" fmla="*/ 123 w 340"/>
              <a:gd name="T35" fmla="*/ 37 h 340"/>
              <a:gd name="T36" fmla="*/ 123 w 340"/>
              <a:gd name="T37" fmla="*/ 60 h 340"/>
              <a:gd name="T38" fmla="*/ 147 w 340"/>
              <a:gd name="T39" fmla="*/ 60 h 340"/>
              <a:gd name="T40" fmla="*/ 154 w 340"/>
              <a:gd name="T41" fmla="*/ 53 h 340"/>
              <a:gd name="T42" fmla="*/ 154 w 340"/>
              <a:gd name="T43" fmla="*/ 106 h 340"/>
              <a:gd name="T44" fmla="*/ 106 w 340"/>
              <a:gd name="T45" fmla="*/ 153 h 340"/>
              <a:gd name="T46" fmla="*/ 54 w 340"/>
              <a:gd name="T47" fmla="*/ 153 h 340"/>
              <a:gd name="T48" fmla="*/ 61 w 340"/>
              <a:gd name="T49" fmla="*/ 146 h 340"/>
              <a:gd name="T50" fmla="*/ 61 w 340"/>
              <a:gd name="T51" fmla="*/ 123 h 340"/>
              <a:gd name="T52" fmla="*/ 37 w 340"/>
              <a:gd name="T53" fmla="*/ 123 h 340"/>
              <a:gd name="T54" fmla="*/ 13 w 340"/>
              <a:gd name="T55" fmla="*/ 147 h 340"/>
              <a:gd name="T56" fmla="*/ 13 w 340"/>
              <a:gd name="T57" fmla="*/ 194 h 340"/>
              <a:gd name="T58" fmla="*/ 37 w 340"/>
              <a:gd name="T59" fmla="*/ 217 h 340"/>
              <a:gd name="T60" fmla="*/ 61 w 340"/>
              <a:gd name="T61" fmla="*/ 217 h 340"/>
              <a:gd name="T62" fmla="*/ 61 w 340"/>
              <a:gd name="T63" fmla="*/ 194 h 340"/>
              <a:gd name="T64" fmla="*/ 54 w 340"/>
              <a:gd name="T65" fmla="*/ 187 h 340"/>
              <a:gd name="T66" fmla="*/ 106 w 340"/>
              <a:gd name="T67" fmla="*/ 187 h 340"/>
              <a:gd name="T68" fmla="*/ 154 w 340"/>
              <a:gd name="T69" fmla="*/ 234 h 340"/>
              <a:gd name="T70" fmla="*/ 154 w 340"/>
              <a:gd name="T71" fmla="*/ 287 h 340"/>
              <a:gd name="T72" fmla="*/ 147 w 340"/>
              <a:gd name="T73" fmla="*/ 280 h 340"/>
              <a:gd name="T74" fmla="*/ 123 w 340"/>
              <a:gd name="T75" fmla="*/ 280 h 340"/>
              <a:gd name="T76" fmla="*/ 123 w 340"/>
              <a:gd name="T77" fmla="*/ 303 h 340"/>
              <a:gd name="T78" fmla="*/ 147 w 340"/>
              <a:gd name="T79" fmla="*/ 327 h 340"/>
              <a:gd name="T80" fmla="*/ 194 w 340"/>
              <a:gd name="T81" fmla="*/ 327 h 340"/>
              <a:gd name="T82" fmla="*/ 218 w 340"/>
              <a:gd name="T83" fmla="*/ 303 h 340"/>
              <a:gd name="T84" fmla="*/ 218 w 340"/>
              <a:gd name="T85" fmla="*/ 280 h 340"/>
              <a:gd name="T86" fmla="*/ 194 w 340"/>
              <a:gd name="T87" fmla="*/ 280 h 340"/>
              <a:gd name="T88" fmla="*/ 187 w 340"/>
              <a:gd name="T89" fmla="*/ 287 h 340"/>
              <a:gd name="T90" fmla="*/ 187 w 340"/>
              <a:gd name="T91" fmla="*/ 234 h 340"/>
              <a:gd name="T92" fmla="*/ 235 w 340"/>
              <a:gd name="T93" fmla="*/ 187 h 340"/>
              <a:gd name="T94" fmla="*/ 287 w 340"/>
              <a:gd name="T95" fmla="*/ 187 h 340"/>
              <a:gd name="T96" fmla="*/ 280 w 340"/>
              <a:gd name="T97" fmla="*/ 194 h 340"/>
              <a:gd name="T98" fmla="*/ 280 w 340"/>
              <a:gd name="T99" fmla="*/ 217 h 340"/>
              <a:gd name="T100" fmla="*/ 304 w 340"/>
              <a:gd name="T101" fmla="*/ 217 h 340"/>
              <a:gd name="T102" fmla="*/ 327 w 340"/>
              <a:gd name="T103" fmla="*/ 194 h 340"/>
              <a:gd name="T104" fmla="*/ 327 w 340"/>
              <a:gd name="T105" fmla="*/ 147 h 340"/>
              <a:gd name="T106" fmla="*/ 304 w 340"/>
              <a:gd name="T107" fmla="*/ 12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0" h="340">
                <a:moveTo>
                  <a:pt x="170" y="203"/>
                </a:moveTo>
                <a:cubicBezTo>
                  <a:pt x="152" y="203"/>
                  <a:pt x="137" y="188"/>
                  <a:pt x="137" y="170"/>
                </a:cubicBezTo>
                <a:cubicBezTo>
                  <a:pt x="137" y="152"/>
                  <a:pt x="152" y="137"/>
                  <a:pt x="170" y="137"/>
                </a:cubicBezTo>
                <a:cubicBezTo>
                  <a:pt x="189" y="137"/>
                  <a:pt x="204" y="152"/>
                  <a:pt x="204" y="170"/>
                </a:cubicBezTo>
                <a:cubicBezTo>
                  <a:pt x="204" y="188"/>
                  <a:pt x="189" y="203"/>
                  <a:pt x="170" y="203"/>
                </a:cubicBezTo>
                <a:close/>
                <a:moveTo>
                  <a:pt x="304" y="123"/>
                </a:moveTo>
                <a:cubicBezTo>
                  <a:pt x="297" y="116"/>
                  <a:pt x="287" y="116"/>
                  <a:pt x="280" y="123"/>
                </a:cubicBezTo>
                <a:cubicBezTo>
                  <a:pt x="274" y="129"/>
                  <a:pt x="274" y="140"/>
                  <a:pt x="280" y="146"/>
                </a:cubicBezTo>
                <a:lnTo>
                  <a:pt x="287" y="153"/>
                </a:lnTo>
                <a:lnTo>
                  <a:pt x="235" y="153"/>
                </a:lnTo>
                <a:cubicBezTo>
                  <a:pt x="229" y="137"/>
                  <a:pt x="210" y="112"/>
                  <a:pt x="187" y="106"/>
                </a:cubicBezTo>
                <a:lnTo>
                  <a:pt x="187" y="53"/>
                </a:lnTo>
                <a:lnTo>
                  <a:pt x="194" y="60"/>
                </a:lnTo>
                <a:cubicBezTo>
                  <a:pt x="201" y="67"/>
                  <a:pt x="211" y="67"/>
                  <a:pt x="218" y="60"/>
                </a:cubicBezTo>
                <a:cubicBezTo>
                  <a:pt x="224" y="54"/>
                  <a:pt x="224" y="43"/>
                  <a:pt x="218" y="37"/>
                </a:cubicBezTo>
                <a:lnTo>
                  <a:pt x="194" y="13"/>
                </a:lnTo>
                <a:cubicBezTo>
                  <a:pt x="181" y="0"/>
                  <a:pt x="160" y="0"/>
                  <a:pt x="147" y="13"/>
                </a:cubicBezTo>
                <a:lnTo>
                  <a:pt x="123" y="37"/>
                </a:lnTo>
                <a:cubicBezTo>
                  <a:pt x="117" y="43"/>
                  <a:pt x="117" y="54"/>
                  <a:pt x="123" y="60"/>
                </a:cubicBezTo>
                <a:cubicBezTo>
                  <a:pt x="130" y="67"/>
                  <a:pt x="140" y="67"/>
                  <a:pt x="147" y="60"/>
                </a:cubicBezTo>
                <a:lnTo>
                  <a:pt x="154" y="53"/>
                </a:lnTo>
                <a:lnTo>
                  <a:pt x="154" y="106"/>
                </a:lnTo>
                <a:cubicBezTo>
                  <a:pt x="130" y="112"/>
                  <a:pt x="112" y="137"/>
                  <a:pt x="106" y="153"/>
                </a:cubicBezTo>
                <a:lnTo>
                  <a:pt x="54" y="153"/>
                </a:lnTo>
                <a:lnTo>
                  <a:pt x="61" y="146"/>
                </a:lnTo>
                <a:cubicBezTo>
                  <a:pt x="67" y="140"/>
                  <a:pt x="67" y="129"/>
                  <a:pt x="61" y="123"/>
                </a:cubicBezTo>
                <a:cubicBezTo>
                  <a:pt x="54" y="116"/>
                  <a:pt x="44" y="116"/>
                  <a:pt x="37" y="123"/>
                </a:cubicBezTo>
                <a:lnTo>
                  <a:pt x="13" y="147"/>
                </a:lnTo>
                <a:cubicBezTo>
                  <a:pt x="0" y="160"/>
                  <a:pt x="0" y="181"/>
                  <a:pt x="13" y="194"/>
                </a:cubicBezTo>
                <a:lnTo>
                  <a:pt x="37" y="217"/>
                </a:lnTo>
                <a:cubicBezTo>
                  <a:pt x="44" y="224"/>
                  <a:pt x="54" y="224"/>
                  <a:pt x="61" y="217"/>
                </a:cubicBezTo>
                <a:cubicBezTo>
                  <a:pt x="67" y="211"/>
                  <a:pt x="67" y="200"/>
                  <a:pt x="61" y="194"/>
                </a:cubicBezTo>
                <a:lnTo>
                  <a:pt x="54" y="187"/>
                </a:lnTo>
                <a:lnTo>
                  <a:pt x="106" y="187"/>
                </a:lnTo>
                <a:cubicBezTo>
                  <a:pt x="112" y="203"/>
                  <a:pt x="130" y="228"/>
                  <a:pt x="154" y="234"/>
                </a:cubicBezTo>
                <a:lnTo>
                  <a:pt x="154" y="287"/>
                </a:lnTo>
                <a:lnTo>
                  <a:pt x="147" y="280"/>
                </a:lnTo>
                <a:cubicBezTo>
                  <a:pt x="140" y="273"/>
                  <a:pt x="130" y="273"/>
                  <a:pt x="123" y="280"/>
                </a:cubicBezTo>
                <a:cubicBezTo>
                  <a:pt x="117" y="286"/>
                  <a:pt x="117" y="297"/>
                  <a:pt x="123" y="303"/>
                </a:cubicBezTo>
                <a:lnTo>
                  <a:pt x="147" y="327"/>
                </a:lnTo>
                <a:cubicBezTo>
                  <a:pt x="160" y="340"/>
                  <a:pt x="181" y="340"/>
                  <a:pt x="194" y="327"/>
                </a:cubicBezTo>
                <a:lnTo>
                  <a:pt x="218" y="303"/>
                </a:lnTo>
                <a:cubicBezTo>
                  <a:pt x="224" y="297"/>
                  <a:pt x="224" y="286"/>
                  <a:pt x="218" y="280"/>
                </a:cubicBezTo>
                <a:cubicBezTo>
                  <a:pt x="211" y="273"/>
                  <a:pt x="201" y="273"/>
                  <a:pt x="194" y="280"/>
                </a:cubicBezTo>
                <a:lnTo>
                  <a:pt x="187" y="287"/>
                </a:lnTo>
                <a:lnTo>
                  <a:pt x="187" y="234"/>
                </a:lnTo>
                <a:cubicBezTo>
                  <a:pt x="210" y="228"/>
                  <a:pt x="229" y="203"/>
                  <a:pt x="235" y="187"/>
                </a:cubicBezTo>
                <a:lnTo>
                  <a:pt x="287" y="187"/>
                </a:lnTo>
                <a:lnTo>
                  <a:pt x="280" y="194"/>
                </a:lnTo>
                <a:cubicBezTo>
                  <a:pt x="274" y="200"/>
                  <a:pt x="274" y="211"/>
                  <a:pt x="280" y="217"/>
                </a:cubicBezTo>
                <a:cubicBezTo>
                  <a:pt x="287" y="224"/>
                  <a:pt x="297" y="224"/>
                  <a:pt x="304" y="217"/>
                </a:cubicBezTo>
                <a:lnTo>
                  <a:pt x="327" y="194"/>
                </a:lnTo>
                <a:cubicBezTo>
                  <a:pt x="340" y="181"/>
                  <a:pt x="340" y="160"/>
                  <a:pt x="327" y="147"/>
                </a:cubicBezTo>
                <a:lnTo>
                  <a:pt x="304"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a:extLst>
              <a:ext uri="{FF2B5EF4-FFF2-40B4-BE49-F238E27FC236}">
                <a16:creationId xmlns:a16="http://schemas.microsoft.com/office/drawing/2014/main" id="{0CE00BB5-6813-4ED9-87A1-36CBC26FBE8C}"/>
              </a:ext>
            </a:extLst>
          </p:cNvPr>
          <p:cNvSpPr>
            <a:spLocks noChangeAspect="1" noEditPoints="1"/>
          </p:cNvSpPr>
          <p:nvPr/>
        </p:nvSpPr>
        <p:spPr bwMode="auto">
          <a:xfrm>
            <a:off x="1217613" y="4627563"/>
            <a:ext cx="250825" cy="254000"/>
          </a:xfrm>
          <a:custGeom>
            <a:avLst/>
            <a:gdLst>
              <a:gd name="T0" fmla="*/ 190 w 333"/>
              <a:gd name="T1" fmla="*/ 191 h 334"/>
              <a:gd name="T2" fmla="*/ 143 w 333"/>
              <a:gd name="T3" fmla="*/ 191 h 334"/>
              <a:gd name="T4" fmla="*/ 143 w 333"/>
              <a:gd name="T5" fmla="*/ 144 h 334"/>
              <a:gd name="T6" fmla="*/ 190 w 333"/>
              <a:gd name="T7" fmla="*/ 144 h 334"/>
              <a:gd name="T8" fmla="*/ 190 w 333"/>
              <a:gd name="T9" fmla="*/ 191 h 334"/>
              <a:gd name="T10" fmla="*/ 317 w 333"/>
              <a:gd name="T11" fmla="*/ 250 h 334"/>
              <a:gd name="T12" fmla="*/ 300 w 333"/>
              <a:gd name="T13" fmla="*/ 267 h 334"/>
              <a:gd name="T14" fmla="*/ 300 w 333"/>
              <a:gd name="T15" fmla="*/ 277 h 334"/>
              <a:gd name="T16" fmla="*/ 224 w 333"/>
              <a:gd name="T17" fmla="*/ 201 h 334"/>
              <a:gd name="T18" fmla="*/ 224 w 333"/>
              <a:gd name="T19" fmla="*/ 133 h 334"/>
              <a:gd name="T20" fmla="*/ 300 w 333"/>
              <a:gd name="T21" fmla="*/ 57 h 334"/>
              <a:gd name="T22" fmla="*/ 300 w 333"/>
              <a:gd name="T23" fmla="*/ 67 h 334"/>
              <a:gd name="T24" fmla="*/ 317 w 333"/>
              <a:gd name="T25" fmla="*/ 84 h 334"/>
              <a:gd name="T26" fmla="*/ 333 w 333"/>
              <a:gd name="T27" fmla="*/ 67 h 334"/>
              <a:gd name="T28" fmla="*/ 333 w 333"/>
              <a:gd name="T29" fmla="*/ 34 h 334"/>
              <a:gd name="T30" fmla="*/ 300 w 333"/>
              <a:gd name="T31" fmla="*/ 0 h 334"/>
              <a:gd name="T32" fmla="*/ 266 w 333"/>
              <a:gd name="T33" fmla="*/ 0 h 334"/>
              <a:gd name="T34" fmla="*/ 250 w 333"/>
              <a:gd name="T35" fmla="*/ 17 h 334"/>
              <a:gd name="T36" fmla="*/ 266 w 333"/>
              <a:gd name="T37" fmla="*/ 34 h 334"/>
              <a:gd name="T38" fmla="*/ 276 w 333"/>
              <a:gd name="T39" fmla="*/ 34 h 334"/>
              <a:gd name="T40" fmla="*/ 200 w 333"/>
              <a:gd name="T41" fmla="*/ 110 h 334"/>
              <a:gd name="T42" fmla="*/ 133 w 333"/>
              <a:gd name="T43" fmla="*/ 110 h 334"/>
              <a:gd name="T44" fmla="*/ 57 w 333"/>
              <a:gd name="T45" fmla="*/ 34 h 334"/>
              <a:gd name="T46" fmla="*/ 67 w 333"/>
              <a:gd name="T47" fmla="*/ 34 h 334"/>
              <a:gd name="T48" fmla="*/ 84 w 333"/>
              <a:gd name="T49" fmla="*/ 17 h 334"/>
              <a:gd name="T50" fmla="*/ 67 w 333"/>
              <a:gd name="T51" fmla="*/ 0 h 334"/>
              <a:gd name="T52" fmla="*/ 33 w 333"/>
              <a:gd name="T53" fmla="*/ 0 h 334"/>
              <a:gd name="T54" fmla="*/ 0 w 333"/>
              <a:gd name="T55" fmla="*/ 34 h 334"/>
              <a:gd name="T56" fmla="*/ 0 w 333"/>
              <a:gd name="T57" fmla="*/ 67 h 334"/>
              <a:gd name="T58" fmla="*/ 17 w 333"/>
              <a:gd name="T59" fmla="*/ 84 h 334"/>
              <a:gd name="T60" fmla="*/ 33 w 333"/>
              <a:gd name="T61" fmla="*/ 67 h 334"/>
              <a:gd name="T62" fmla="*/ 33 w 333"/>
              <a:gd name="T63" fmla="*/ 57 h 334"/>
              <a:gd name="T64" fmla="*/ 109 w 333"/>
              <a:gd name="T65" fmla="*/ 133 h 334"/>
              <a:gd name="T66" fmla="*/ 109 w 333"/>
              <a:gd name="T67" fmla="*/ 201 h 334"/>
              <a:gd name="T68" fmla="*/ 33 w 333"/>
              <a:gd name="T69" fmla="*/ 277 h 334"/>
              <a:gd name="T70" fmla="*/ 33 w 333"/>
              <a:gd name="T71" fmla="*/ 267 h 334"/>
              <a:gd name="T72" fmla="*/ 17 w 333"/>
              <a:gd name="T73" fmla="*/ 250 h 334"/>
              <a:gd name="T74" fmla="*/ 0 w 333"/>
              <a:gd name="T75" fmla="*/ 267 h 334"/>
              <a:gd name="T76" fmla="*/ 0 w 333"/>
              <a:gd name="T77" fmla="*/ 300 h 334"/>
              <a:gd name="T78" fmla="*/ 33 w 333"/>
              <a:gd name="T79" fmla="*/ 334 h 334"/>
              <a:gd name="T80" fmla="*/ 67 w 333"/>
              <a:gd name="T81" fmla="*/ 334 h 334"/>
              <a:gd name="T82" fmla="*/ 84 w 333"/>
              <a:gd name="T83" fmla="*/ 317 h 334"/>
              <a:gd name="T84" fmla="*/ 67 w 333"/>
              <a:gd name="T85" fmla="*/ 300 h 334"/>
              <a:gd name="T86" fmla="*/ 57 w 333"/>
              <a:gd name="T87" fmla="*/ 300 h 334"/>
              <a:gd name="T88" fmla="*/ 133 w 333"/>
              <a:gd name="T89" fmla="*/ 224 h 334"/>
              <a:gd name="T90" fmla="*/ 200 w 333"/>
              <a:gd name="T91" fmla="*/ 224 h 334"/>
              <a:gd name="T92" fmla="*/ 276 w 333"/>
              <a:gd name="T93" fmla="*/ 300 h 334"/>
              <a:gd name="T94" fmla="*/ 266 w 333"/>
              <a:gd name="T95" fmla="*/ 300 h 334"/>
              <a:gd name="T96" fmla="*/ 250 w 333"/>
              <a:gd name="T97" fmla="*/ 317 h 334"/>
              <a:gd name="T98" fmla="*/ 266 w 333"/>
              <a:gd name="T99" fmla="*/ 334 h 334"/>
              <a:gd name="T100" fmla="*/ 300 w 333"/>
              <a:gd name="T101" fmla="*/ 334 h 334"/>
              <a:gd name="T102" fmla="*/ 333 w 333"/>
              <a:gd name="T103" fmla="*/ 300 h 334"/>
              <a:gd name="T104" fmla="*/ 333 w 333"/>
              <a:gd name="T105" fmla="*/ 267 h 334"/>
              <a:gd name="T106" fmla="*/ 317 w 333"/>
              <a:gd name="T107" fmla="*/ 2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34">
                <a:moveTo>
                  <a:pt x="190" y="191"/>
                </a:moveTo>
                <a:cubicBezTo>
                  <a:pt x="177" y="204"/>
                  <a:pt x="156" y="204"/>
                  <a:pt x="143" y="191"/>
                </a:cubicBezTo>
                <a:cubicBezTo>
                  <a:pt x="130" y="178"/>
                  <a:pt x="130" y="156"/>
                  <a:pt x="143" y="144"/>
                </a:cubicBezTo>
                <a:cubicBezTo>
                  <a:pt x="156" y="131"/>
                  <a:pt x="177" y="131"/>
                  <a:pt x="190" y="144"/>
                </a:cubicBezTo>
                <a:cubicBezTo>
                  <a:pt x="203" y="156"/>
                  <a:pt x="203" y="178"/>
                  <a:pt x="190" y="191"/>
                </a:cubicBezTo>
                <a:close/>
                <a:moveTo>
                  <a:pt x="317" y="250"/>
                </a:moveTo>
                <a:cubicBezTo>
                  <a:pt x="308" y="250"/>
                  <a:pt x="300" y="258"/>
                  <a:pt x="300" y="267"/>
                </a:cubicBezTo>
                <a:lnTo>
                  <a:pt x="300" y="277"/>
                </a:lnTo>
                <a:lnTo>
                  <a:pt x="224" y="201"/>
                </a:lnTo>
                <a:cubicBezTo>
                  <a:pt x="236" y="180"/>
                  <a:pt x="236" y="154"/>
                  <a:pt x="224" y="133"/>
                </a:cubicBezTo>
                <a:lnTo>
                  <a:pt x="300" y="57"/>
                </a:lnTo>
                <a:lnTo>
                  <a:pt x="300" y="67"/>
                </a:lnTo>
                <a:cubicBezTo>
                  <a:pt x="300" y="76"/>
                  <a:pt x="308" y="84"/>
                  <a:pt x="317" y="84"/>
                </a:cubicBezTo>
                <a:cubicBezTo>
                  <a:pt x="326" y="84"/>
                  <a:pt x="333" y="76"/>
                  <a:pt x="333" y="67"/>
                </a:cubicBezTo>
                <a:lnTo>
                  <a:pt x="333" y="34"/>
                </a:lnTo>
                <a:cubicBezTo>
                  <a:pt x="333" y="15"/>
                  <a:pt x="318" y="1"/>
                  <a:pt x="300" y="0"/>
                </a:cubicBezTo>
                <a:lnTo>
                  <a:pt x="266" y="0"/>
                </a:lnTo>
                <a:cubicBezTo>
                  <a:pt x="257" y="0"/>
                  <a:pt x="250" y="8"/>
                  <a:pt x="250" y="17"/>
                </a:cubicBezTo>
                <a:cubicBezTo>
                  <a:pt x="250" y="26"/>
                  <a:pt x="257" y="34"/>
                  <a:pt x="266" y="34"/>
                </a:cubicBezTo>
                <a:lnTo>
                  <a:pt x="276" y="34"/>
                </a:lnTo>
                <a:lnTo>
                  <a:pt x="200" y="110"/>
                </a:lnTo>
                <a:cubicBezTo>
                  <a:pt x="180" y="98"/>
                  <a:pt x="154" y="98"/>
                  <a:pt x="133" y="110"/>
                </a:cubicBezTo>
                <a:lnTo>
                  <a:pt x="57" y="34"/>
                </a:lnTo>
                <a:lnTo>
                  <a:pt x="67" y="34"/>
                </a:lnTo>
                <a:cubicBezTo>
                  <a:pt x="76" y="34"/>
                  <a:pt x="84" y="26"/>
                  <a:pt x="84" y="17"/>
                </a:cubicBezTo>
                <a:cubicBezTo>
                  <a:pt x="84" y="8"/>
                  <a:pt x="76" y="0"/>
                  <a:pt x="67" y="0"/>
                </a:cubicBezTo>
                <a:lnTo>
                  <a:pt x="33" y="0"/>
                </a:lnTo>
                <a:cubicBezTo>
                  <a:pt x="15" y="1"/>
                  <a:pt x="0" y="15"/>
                  <a:pt x="0" y="34"/>
                </a:cubicBezTo>
                <a:lnTo>
                  <a:pt x="0" y="67"/>
                </a:lnTo>
                <a:cubicBezTo>
                  <a:pt x="0" y="76"/>
                  <a:pt x="8" y="84"/>
                  <a:pt x="17" y="84"/>
                </a:cubicBezTo>
                <a:cubicBezTo>
                  <a:pt x="26" y="84"/>
                  <a:pt x="33" y="77"/>
                  <a:pt x="33" y="67"/>
                </a:cubicBezTo>
                <a:lnTo>
                  <a:pt x="33" y="57"/>
                </a:lnTo>
                <a:lnTo>
                  <a:pt x="109" y="133"/>
                </a:lnTo>
                <a:cubicBezTo>
                  <a:pt x="97" y="154"/>
                  <a:pt x="97" y="180"/>
                  <a:pt x="109" y="201"/>
                </a:cubicBezTo>
                <a:lnTo>
                  <a:pt x="33" y="277"/>
                </a:lnTo>
                <a:lnTo>
                  <a:pt x="33" y="267"/>
                </a:lnTo>
                <a:cubicBezTo>
                  <a:pt x="33" y="258"/>
                  <a:pt x="26" y="250"/>
                  <a:pt x="17" y="250"/>
                </a:cubicBezTo>
                <a:cubicBezTo>
                  <a:pt x="8" y="250"/>
                  <a:pt x="0" y="258"/>
                  <a:pt x="0" y="267"/>
                </a:cubicBezTo>
                <a:lnTo>
                  <a:pt x="0" y="300"/>
                </a:lnTo>
                <a:cubicBezTo>
                  <a:pt x="0" y="319"/>
                  <a:pt x="15" y="334"/>
                  <a:pt x="33" y="334"/>
                </a:cubicBezTo>
                <a:lnTo>
                  <a:pt x="67" y="334"/>
                </a:lnTo>
                <a:cubicBezTo>
                  <a:pt x="76" y="334"/>
                  <a:pt x="84" y="326"/>
                  <a:pt x="84" y="317"/>
                </a:cubicBezTo>
                <a:cubicBezTo>
                  <a:pt x="84" y="308"/>
                  <a:pt x="76" y="300"/>
                  <a:pt x="67" y="300"/>
                </a:cubicBezTo>
                <a:lnTo>
                  <a:pt x="57" y="300"/>
                </a:lnTo>
                <a:lnTo>
                  <a:pt x="133" y="224"/>
                </a:lnTo>
                <a:cubicBezTo>
                  <a:pt x="154" y="237"/>
                  <a:pt x="180" y="237"/>
                  <a:pt x="200" y="224"/>
                </a:cubicBezTo>
                <a:lnTo>
                  <a:pt x="276" y="300"/>
                </a:lnTo>
                <a:lnTo>
                  <a:pt x="266" y="300"/>
                </a:lnTo>
                <a:cubicBezTo>
                  <a:pt x="257" y="300"/>
                  <a:pt x="250" y="308"/>
                  <a:pt x="250" y="317"/>
                </a:cubicBezTo>
                <a:cubicBezTo>
                  <a:pt x="250" y="326"/>
                  <a:pt x="257" y="334"/>
                  <a:pt x="266" y="334"/>
                </a:cubicBezTo>
                <a:lnTo>
                  <a:pt x="300" y="334"/>
                </a:lnTo>
                <a:cubicBezTo>
                  <a:pt x="318" y="334"/>
                  <a:pt x="333" y="319"/>
                  <a:pt x="333" y="300"/>
                </a:cubicBezTo>
                <a:lnTo>
                  <a:pt x="333" y="267"/>
                </a:lnTo>
                <a:cubicBezTo>
                  <a:pt x="333" y="258"/>
                  <a:pt x="326" y="250"/>
                  <a:pt x="317"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a:extLst>
              <a:ext uri="{FF2B5EF4-FFF2-40B4-BE49-F238E27FC236}">
                <a16:creationId xmlns:a16="http://schemas.microsoft.com/office/drawing/2014/main" id="{51A01DD2-1F7E-491E-B04E-D64EC9ADDAF4}"/>
              </a:ext>
            </a:extLst>
          </p:cNvPr>
          <p:cNvSpPr>
            <a:spLocks noChangeAspect="1"/>
          </p:cNvSpPr>
          <p:nvPr/>
        </p:nvSpPr>
        <p:spPr bwMode="auto">
          <a:xfrm>
            <a:off x="5805488" y="4121150"/>
            <a:ext cx="139700" cy="252413"/>
          </a:xfrm>
          <a:custGeom>
            <a:avLst/>
            <a:gdLst>
              <a:gd name="T0" fmla="*/ 24 w 184"/>
              <a:gd name="T1" fmla="*/ 0 h 333"/>
              <a:gd name="T2" fmla="*/ 0 w 184"/>
              <a:gd name="T3" fmla="*/ 23 h 333"/>
              <a:gd name="T4" fmla="*/ 138 w 184"/>
              <a:gd name="T5" fmla="*/ 167 h 333"/>
              <a:gd name="T6" fmla="*/ 123 w 184"/>
              <a:gd name="T7" fmla="*/ 182 h 333"/>
              <a:gd name="T8" fmla="*/ 123 w 184"/>
              <a:gd name="T9" fmla="*/ 182 h 333"/>
              <a:gd name="T10" fmla="*/ 1 w 184"/>
              <a:gd name="T11" fmla="*/ 309 h 333"/>
              <a:gd name="T12" fmla="*/ 24 w 184"/>
              <a:gd name="T13" fmla="*/ 333 h 333"/>
              <a:gd name="T14" fmla="*/ 184 w 184"/>
              <a:gd name="T15" fmla="*/ 167 h 333"/>
              <a:gd name="T16" fmla="*/ 24 w 184"/>
              <a:gd name="T1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333">
                <a:moveTo>
                  <a:pt x="24" y="0"/>
                </a:moveTo>
                <a:lnTo>
                  <a:pt x="0" y="23"/>
                </a:lnTo>
                <a:lnTo>
                  <a:pt x="138" y="167"/>
                </a:lnTo>
                <a:lnTo>
                  <a:pt x="123" y="182"/>
                </a:lnTo>
                <a:lnTo>
                  <a:pt x="123" y="182"/>
                </a:lnTo>
                <a:lnTo>
                  <a:pt x="1" y="309"/>
                </a:lnTo>
                <a:lnTo>
                  <a:pt x="24" y="333"/>
                </a:lnTo>
                <a:cubicBezTo>
                  <a:pt x="58" y="298"/>
                  <a:pt x="152" y="199"/>
                  <a:pt x="184" y="167"/>
                </a:cubicBezTo>
                <a:cubicBezTo>
                  <a:pt x="160" y="142"/>
                  <a:pt x="183" y="166"/>
                  <a:pt x="2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a:extLst>
              <a:ext uri="{FF2B5EF4-FFF2-40B4-BE49-F238E27FC236}">
                <a16:creationId xmlns:a16="http://schemas.microsoft.com/office/drawing/2014/main" id="{CA01A4F5-C813-4C73-A622-DAF9C2E78954}"/>
              </a:ext>
            </a:extLst>
          </p:cNvPr>
          <p:cNvSpPr>
            <a:spLocks noChangeAspect="1"/>
          </p:cNvSpPr>
          <p:nvPr/>
        </p:nvSpPr>
        <p:spPr bwMode="auto">
          <a:xfrm>
            <a:off x="5295901" y="4121150"/>
            <a:ext cx="139700" cy="252413"/>
          </a:xfrm>
          <a:custGeom>
            <a:avLst/>
            <a:gdLst>
              <a:gd name="T0" fmla="*/ 161 w 184"/>
              <a:gd name="T1" fmla="*/ 333 h 333"/>
              <a:gd name="T2" fmla="*/ 184 w 184"/>
              <a:gd name="T3" fmla="*/ 310 h 333"/>
              <a:gd name="T4" fmla="*/ 46 w 184"/>
              <a:gd name="T5" fmla="*/ 166 h 333"/>
              <a:gd name="T6" fmla="*/ 61 w 184"/>
              <a:gd name="T7" fmla="*/ 151 h 333"/>
              <a:gd name="T8" fmla="*/ 61 w 184"/>
              <a:gd name="T9" fmla="*/ 151 h 333"/>
              <a:gd name="T10" fmla="*/ 183 w 184"/>
              <a:gd name="T11" fmla="*/ 24 h 333"/>
              <a:gd name="T12" fmla="*/ 160 w 184"/>
              <a:gd name="T13" fmla="*/ 0 h 333"/>
              <a:gd name="T14" fmla="*/ 0 w 184"/>
              <a:gd name="T15" fmla="*/ 166 h 333"/>
              <a:gd name="T16" fmla="*/ 161 w 184"/>
              <a:gd name="T1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333">
                <a:moveTo>
                  <a:pt x="161" y="333"/>
                </a:moveTo>
                <a:lnTo>
                  <a:pt x="184" y="310"/>
                </a:lnTo>
                <a:lnTo>
                  <a:pt x="46" y="166"/>
                </a:lnTo>
                <a:lnTo>
                  <a:pt x="61" y="151"/>
                </a:lnTo>
                <a:lnTo>
                  <a:pt x="61" y="151"/>
                </a:lnTo>
                <a:lnTo>
                  <a:pt x="183" y="24"/>
                </a:lnTo>
                <a:lnTo>
                  <a:pt x="160" y="0"/>
                </a:lnTo>
                <a:cubicBezTo>
                  <a:pt x="126" y="35"/>
                  <a:pt x="32" y="133"/>
                  <a:pt x="0" y="166"/>
                </a:cubicBezTo>
                <a:cubicBezTo>
                  <a:pt x="24" y="191"/>
                  <a:pt x="1" y="167"/>
                  <a:pt x="161" y="3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a:extLst>
              <a:ext uri="{FF2B5EF4-FFF2-40B4-BE49-F238E27FC236}">
                <a16:creationId xmlns:a16="http://schemas.microsoft.com/office/drawing/2014/main" id="{C643E840-9D25-44E2-8A3D-A74D270597C6}"/>
              </a:ext>
            </a:extLst>
          </p:cNvPr>
          <p:cNvSpPr>
            <a:spLocks noChangeAspect="1"/>
          </p:cNvSpPr>
          <p:nvPr/>
        </p:nvSpPr>
        <p:spPr bwMode="auto">
          <a:xfrm>
            <a:off x="4794251" y="4119563"/>
            <a:ext cx="136525" cy="255588"/>
          </a:xfrm>
          <a:custGeom>
            <a:avLst/>
            <a:gdLst>
              <a:gd name="T0" fmla="*/ 174 w 182"/>
              <a:gd name="T1" fmla="*/ 6 h 337"/>
              <a:gd name="T2" fmla="*/ 174 w 182"/>
              <a:gd name="T3" fmla="*/ 6 h 337"/>
              <a:gd name="T4" fmla="*/ 150 w 182"/>
              <a:gd name="T5" fmla="*/ 6 h 337"/>
              <a:gd name="T6" fmla="*/ 13 w 182"/>
              <a:gd name="T7" fmla="*/ 144 h 337"/>
              <a:gd name="T8" fmla="*/ 13 w 182"/>
              <a:gd name="T9" fmla="*/ 191 h 337"/>
              <a:gd name="T10" fmla="*/ 151 w 182"/>
              <a:gd name="T11" fmla="*/ 330 h 337"/>
              <a:gd name="T12" fmla="*/ 175 w 182"/>
              <a:gd name="T13" fmla="*/ 330 h 337"/>
              <a:gd name="T14" fmla="*/ 175 w 182"/>
              <a:gd name="T15" fmla="*/ 307 h 337"/>
              <a:gd name="T16" fmla="*/ 48 w 182"/>
              <a:gd name="T17" fmla="*/ 180 h 337"/>
              <a:gd name="T18" fmla="*/ 48 w 182"/>
              <a:gd name="T19" fmla="*/ 156 h 337"/>
              <a:gd name="T20" fmla="*/ 174 w 182"/>
              <a:gd name="T21" fmla="*/ 30 h 337"/>
              <a:gd name="T22" fmla="*/ 174 w 182"/>
              <a:gd name="T23" fmla="*/ 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7">
                <a:moveTo>
                  <a:pt x="174" y="6"/>
                </a:moveTo>
                <a:lnTo>
                  <a:pt x="174" y="6"/>
                </a:lnTo>
                <a:cubicBezTo>
                  <a:pt x="168" y="0"/>
                  <a:pt x="157" y="0"/>
                  <a:pt x="150" y="6"/>
                </a:cubicBezTo>
                <a:lnTo>
                  <a:pt x="13" y="144"/>
                </a:lnTo>
                <a:cubicBezTo>
                  <a:pt x="0" y="157"/>
                  <a:pt x="0" y="178"/>
                  <a:pt x="13" y="191"/>
                </a:cubicBezTo>
                <a:lnTo>
                  <a:pt x="151" y="330"/>
                </a:lnTo>
                <a:cubicBezTo>
                  <a:pt x="158" y="337"/>
                  <a:pt x="168" y="337"/>
                  <a:pt x="175" y="330"/>
                </a:cubicBezTo>
                <a:cubicBezTo>
                  <a:pt x="182" y="324"/>
                  <a:pt x="182" y="313"/>
                  <a:pt x="175" y="307"/>
                </a:cubicBezTo>
                <a:lnTo>
                  <a:pt x="48" y="180"/>
                </a:lnTo>
                <a:cubicBezTo>
                  <a:pt x="41" y="173"/>
                  <a:pt x="41" y="163"/>
                  <a:pt x="48" y="156"/>
                </a:cubicBezTo>
                <a:lnTo>
                  <a:pt x="174" y="30"/>
                </a:lnTo>
                <a:cubicBezTo>
                  <a:pt x="181" y="23"/>
                  <a:pt x="181" y="13"/>
                  <a:pt x="174"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a:extLst>
              <a:ext uri="{FF2B5EF4-FFF2-40B4-BE49-F238E27FC236}">
                <a16:creationId xmlns:a16="http://schemas.microsoft.com/office/drawing/2014/main" id="{6EDBD097-E5AE-478C-AB90-AF72E191ACC4}"/>
              </a:ext>
            </a:extLst>
          </p:cNvPr>
          <p:cNvSpPr>
            <a:spLocks noChangeAspect="1"/>
          </p:cNvSpPr>
          <p:nvPr/>
        </p:nvSpPr>
        <p:spPr bwMode="auto">
          <a:xfrm>
            <a:off x="4291013" y="4119563"/>
            <a:ext cx="138113" cy="255588"/>
          </a:xfrm>
          <a:custGeom>
            <a:avLst/>
            <a:gdLst>
              <a:gd name="T0" fmla="*/ 8 w 182"/>
              <a:gd name="T1" fmla="*/ 330 h 337"/>
              <a:gd name="T2" fmla="*/ 8 w 182"/>
              <a:gd name="T3" fmla="*/ 330 h 337"/>
              <a:gd name="T4" fmla="*/ 32 w 182"/>
              <a:gd name="T5" fmla="*/ 330 h 337"/>
              <a:gd name="T6" fmla="*/ 169 w 182"/>
              <a:gd name="T7" fmla="*/ 192 h 337"/>
              <a:gd name="T8" fmla="*/ 169 w 182"/>
              <a:gd name="T9" fmla="*/ 145 h 337"/>
              <a:gd name="T10" fmla="*/ 31 w 182"/>
              <a:gd name="T11" fmla="*/ 6 h 337"/>
              <a:gd name="T12" fmla="*/ 7 w 182"/>
              <a:gd name="T13" fmla="*/ 6 h 337"/>
              <a:gd name="T14" fmla="*/ 7 w 182"/>
              <a:gd name="T15" fmla="*/ 30 h 337"/>
              <a:gd name="T16" fmla="*/ 134 w 182"/>
              <a:gd name="T17" fmla="*/ 157 h 337"/>
              <a:gd name="T18" fmla="*/ 134 w 182"/>
              <a:gd name="T19" fmla="*/ 181 h 337"/>
              <a:gd name="T20" fmla="*/ 8 w 182"/>
              <a:gd name="T21" fmla="*/ 307 h 337"/>
              <a:gd name="T22" fmla="*/ 8 w 182"/>
              <a:gd name="T23" fmla="*/ 33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7">
                <a:moveTo>
                  <a:pt x="8" y="330"/>
                </a:moveTo>
                <a:lnTo>
                  <a:pt x="8" y="330"/>
                </a:lnTo>
                <a:cubicBezTo>
                  <a:pt x="15" y="337"/>
                  <a:pt x="25" y="337"/>
                  <a:pt x="32" y="330"/>
                </a:cubicBezTo>
                <a:lnTo>
                  <a:pt x="169" y="192"/>
                </a:lnTo>
                <a:cubicBezTo>
                  <a:pt x="182" y="179"/>
                  <a:pt x="182" y="158"/>
                  <a:pt x="169" y="145"/>
                </a:cubicBezTo>
                <a:lnTo>
                  <a:pt x="31" y="6"/>
                </a:lnTo>
                <a:cubicBezTo>
                  <a:pt x="24" y="0"/>
                  <a:pt x="14" y="0"/>
                  <a:pt x="7" y="6"/>
                </a:cubicBezTo>
                <a:cubicBezTo>
                  <a:pt x="1" y="13"/>
                  <a:pt x="0" y="23"/>
                  <a:pt x="7" y="30"/>
                </a:cubicBezTo>
                <a:lnTo>
                  <a:pt x="134" y="157"/>
                </a:lnTo>
                <a:cubicBezTo>
                  <a:pt x="141" y="164"/>
                  <a:pt x="141" y="174"/>
                  <a:pt x="134" y="181"/>
                </a:cubicBezTo>
                <a:lnTo>
                  <a:pt x="8" y="307"/>
                </a:lnTo>
                <a:cubicBezTo>
                  <a:pt x="2" y="313"/>
                  <a:pt x="2" y="324"/>
                  <a:pt x="8" y="3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a:extLst>
              <a:ext uri="{FF2B5EF4-FFF2-40B4-BE49-F238E27FC236}">
                <a16:creationId xmlns:a16="http://schemas.microsoft.com/office/drawing/2014/main" id="{45D695CE-C081-47D9-90B8-2BBCF16CBDD5}"/>
              </a:ext>
            </a:extLst>
          </p:cNvPr>
          <p:cNvSpPr>
            <a:spLocks noChangeAspect="1"/>
          </p:cNvSpPr>
          <p:nvPr/>
        </p:nvSpPr>
        <p:spPr bwMode="auto">
          <a:xfrm>
            <a:off x="3730626" y="4178300"/>
            <a:ext cx="254000" cy="138113"/>
          </a:xfrm>
          <a:custGeom>
            <a:avLst/>
            <a:gdLst>
              <a:gd name="T0" fmla="*/ 330 w 337"/>
              <a:gd name="T1" fmla="*/ 174 h 182"/>
              <a:gd name="T2" fmla="*/ 330 w 337"/>
              <a:gd name="T3" fmla="*/ 174 h 182"/>
              <a:gd name="T4" fmla="*/ 330 w 337"/>
              <a:gd name="T5" fmla="*/ 150 h 182"/>
              <a:gd name="T6" fmla="*/ 192 w 337"/>
              <a:gd name="T7" fmla="*/ 13 h 182"/>
              <a:gd name="T8" fmla="*/ 145 w 337"/>
              <a:gd name="T9" fmla="*/ 13 h 182"/>
              <a:gd name="T10" fmla="*/ 6 w 337"/>
              <a:gd name="T11" fmla="*/ 151 h 182"/>
              <a:gd name="T12" fmla="*/ 6 w 337"/>
              <a:gd name="T13" fmla="*/ 175 h 182"/>
              <a:gd name="T14" fmla="*/ 30 w 337"/>
              <a:gd name="T15" fmla="*/ 175 h 182"/>
              <a:gd name="T16" fmla="*/ 157 w 337"/>
              <a:gd name="T17" fmla="*/ 48 h 182"/>
              <a:gd name="T18" fmla="*/ 180 w 337"/>
              <a:gd name="T19" fmla="*/ 48 h 182"/>
              <a:gd name="T20" fmla="*/ 306 w 337"/>
              <a:gd name="T21" fmla="*/ 174 h 182"/>
              <a:gd name="T22" fmla="*/ 330 w 337"/>
              <a:gd name="T23" fmla="*/ 17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182">
                <a:moveTo>
                  <a:pt x="330" y="174"/>
                </a:moveTo>
                <a:lnTo>
                  <a:pt x="330" y="174"/>
                </a:lnTo>
                <a:cubicBezTo>
                  <a:pt x="337" y="168"/>
                  <a:pt x="337" y="157"/>
                  <a:pt x="330" y="150"/>
                </a:cubicBezTo>
                <a:lnTo>
                  <a:pt x="192" y="13"/>
                </a:lnTo>
                <a:cubicBezTo>
                  <a:pt x="179" y="0"/>
                  <a:pt x="158" y="0"/>
                  <a:pt x="145" y="13"/>
                </a:cubicBezTo>
                <a:lnTo>
                  <a:pt x="6" y="151"/>
                </a:lnTo>
                <a:cubicBezTo>
                  <a:pt x="0" y="158"/>
                  <a:pt x="0" y="168"/>
                  <a:pt x="6" y="175"/>
                </a:cubicBezTo>
                <a:cubicBezTo>
                  <a:pt x="13" y="182"/>
                  <a:pt x="23" y="182"/>
                  <a:pt x="30" y="175"/>
                </a:cubicBezTo>
                <a:lnTo>
                  <a:pt x="157" y="48"/>
                </a:lnTo>
                <a:cubicBezTo>
                  <a:pt x="163" y="41"/>
                  <a:pt x="174" y="41"/>
                  <a:pt x="180" y="48"/>
                </a:cubicBezTo>
                <a:lnTo>
                  <a:pt x="306" y="174"/>
                </a:lnTo>
                <a:cubicBezTo>
                  <a:pt x="313" y="181"/>
                  <a:pt x="324" y="181"/>
                  <a:pt x="330" y="17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a:extLst>
              <a:ext uri="{FF2B5EF4-FFF2-40B4-BE49-F238E27FC236}">
                <a16:creationId xmlns:a16="http://schemas.microsoft.com/office/drawing/2014/main" id="{E614E3EA-561D-434C-9E72-5D40E1CDA410}"/>
              </a:ext>
            </a:extLst>
          </p:cNvPr>
          <p:cNvSpPr>
            <a:spLocks noChangeAspect="1"/>
          </p:cNvSpPr>
          <p:nvPr/>
        </p:nvSpPr>
        <p:spPr bwMode="auto">
          <a:xfrm>
            <a:off x="3227388" y="4178300"/>
            <a:ext cx="254000" cy="138113"/>
          </a:xfrm>
          <a:custGeom>
            <a:avLst/>
            <a:gdLst>
              <a:gd name="T0" fmla="*/ 7 w 337"/>
              <a:gd name="T1" fmla="*/ 8 h 182"/>
              <a:gd name="T2" fmla="*/ 7 w 337"/>
              <a:gd name="T3" fmla="*/ 8 h 182"/>
              <a:gd name="T4" fmla="*/ 7 w 337"/>
              <a:gd name="T5" fmla="*/ 31 h 182"/>
              <a:gd name="T6" fmla="*/ 144 w 337"/>
              <a:gd name="T7" fmla="*/ 169 h 182"/>
              <a:gd name="T8" fmla="*/ 192 w 337"/>
              <a:gd name="T9" fmla="*/ 169 h 182"/>
              <a:gd name="T10" fmla="*/ 330 w 337"/>
              <a:gd name="T11" fmla="*/ 30 h 182"/>
              <a:gd name="T12" fmla="*/ 331 w 337"/>
              <a:gd name="T13" fmla="*/ 7 h 182"/>
              <a:gd name="T14" fmla="*/ 307 w 337"/>
              <a:gd name="T15" fmla="*/ 7 h 182"/>
              <a:gd name="T16" fmla="*/ 180 w 337"/>
              <a:gd name="T17" fmla="*/ 134 h 182"/>
              <a:gd name="T18" fmla="*/ 156 w 337"/>
              <a:gd name="T19" fmla="*/ 134 h 182"/>
              <a:gd name="T20" fmla="*/ 30 w 337"/>
              <a:gd name="T21" fmla="*/ 8 h 182"/>
              <a:gd name="T22" fmla="*/ 7 w 337"/>
              <a:gd name="T23" fmla="*/ 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182">
                <a:moveTo>
                  <a:pt x="7" y="8"/>
                </a:moveTo>
                <a:lnTo>
                  <a:pt x="7" y="8"/>
                </a:lnTo>
                <a:cubicBezTo>
                  <a:pt x="0" y="14"/>
                  <a:pt x="0" y="25"/>
                  <a:pt x="7" y="31"/>
                </a:cubicBezTo>
                <a:lnTo>
                  <a:pt x="144" y="169"/>
                </a:lnTo>
                <a:cubicBezTo>
                  <a:pt x="157" y="182"/>
                  <a:pt x="179" y="182"/>
                  <a:pt x="192" y="169"/>
                </a:cubicBezTo>
                <a:lnTo>
                  <a:pt x="330" y="30"/>
                </a:lnTo>
                <a:cubicBezTo>
                  <a:pt x="337" y="24"/>
                  <a:pt x="337" y="13"/>
                  <a:pt x="331" y="7"/>
                </a:cubicBezTo>
                <a:cubicBezTo>
                  <a:pt x="324" y="0"/>
                  <a:pt x="313" y="0"/>
                  <a:pt x="307" y="7"/>
                </a:cubicBezTo>
                <a:lnTo>
                  <a:pt x="180" y="134"/>
                </a:lnTo>
                <a:cubicBezTo>
                  <a:pt x="173" y="140"/>
                  <a:pt x="163" y="140"/>
                  <a:pt x="156" y="134"/>
                </a:cubicBezTo>
                <a:lnTo>
                  <a:pt x="30" y="8"/>
                </a:lnTo>
                <a:cubicBezTo>
                  <a:pt x="24" y="1"/>
                  <a:pt x="13" y="1"/>
                  <a:pt x="7"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a:extLst>
              <a:ext uri="{FF2B5EF4-FFF2-40B4-BE49-F238E27FC236}">
                <a16:creationId xmlns:a16="http://schemas.microsoft.com/office/drawing/2014/main" id="{D6D4FECF-09AE-43F9-A70B-EFE451497B7D}"/>
              </a:ext>
            </a:extLst>
          </p:cNvPr>
          <p:cNvSpPr>
            <a:spLocks noChangeAspect="1"/>
          </p:cNvSpPr>
          <p:nvPr/>
        </p:nvSpPr>
        <p:spPr bwMode="auto">
          <a:xfrm>
            <a:off x="2725738" y="4178300"/>
            <a:ext cx="250825" cy="138113"/>
          </a:xfrm>
          <a:custGeom>
            <a:avLst/>
            <a:gdLst>
              <a:gd name="T0" fmla="*/ 333 w 333"/>
              <a:gd name="T1" fmla="*/ 23 h 183"/>
              <a:gd name="T2" fmla="*/ 310 w 333"/>
              <a:gd name="T3" fmla="*/ 0 h 183"/>
              <a:gd name="T4" fmla="*/ 167 w 333"/>
              <a:gd name="T5" fmla="*/ 137 h 183"/>
              <a:gd name="T6" fmla="*/ 151 w 333"/>
              <a:gd name="T7" fmla="*/ 123 h 183"/>
              <a:gd name="T8" fmla="*/ 151 w 333"/>
              <a:gd name="T9" fmla="*/ 123 h 183"/>
              <a:gd name="T10" fmla="*/ 24 w 333"/>
              <a:gd name="T11" fmla="*/ 0 h 183"/>
              <a:gd name="T12" fmla="*/ 0 w 333"/>
              <a:gd name="T13" fmla="*/ 23 h 183"/>
              <a:gd name="T14" fmla="*/ 167 w 333"/>
              <a:gd name="T15" fmla="*/ 183 h 183"/>
              <a:gd name="T16" fmla="*/ 333 w 333"/>
              <a:gd name="T17" fmla="*/ 2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183">
                <a:moveTo>
                  <a:pt x="333" y="23"/>
                </a:moveTo>
                <a:lnTo>
                  <a:pt x="310" y="0"/>
                </a:lnTo>
                <a:lnTo>
                  <a:pt x="167" y="137"/>
                </a:lnTo>
                <a:lnTo>
                  <a:pt x="151" y="123"/>
                </a:lnTo>
                <a:lnTo>
                  <a:pt x="151" y="123"/>
                </a:lnTo>
                <a:lnTo>
                  <a:pt x="24" y="0"/>
                </a:lnTo>
                <a:lnTo>
                  <a:pt x="0" y="23"/>
                </a:lnTo>
                <a:cubicBezTo>
                  <a:pt x="35" y="57"/>
                  <a:pt x="134" y="152"/>
                  <a:pt x="167" y="183"/>
                </a:cubicBezTo>
                <a:cubicBezTo>
                  <a:pt x="191" y="160"/>
                  <a:pt x="167" y="182"/>
                  <a:pt x="333"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416403DA-ADA1-4907-A018-6BB9A5A21925}"/>
              </a:ext>
            </a:extLst>
          </p:cNvPr>
          <p:cNvSpPr>
            <a:spLocks noChangeAspect="1"/>
          </p:cNvSpPr>
          <p:nvPr/>
        </p:nvSpPr>
        <p:spPr bwMode="auto">
          <a:xfrm>
            <a:off x="2222501" y="4175125"/>
            <a:ext cx="249238" cy="144463"/>
          </a:xfrm>
          <a:custGeom>
            <a:avLst/>
            <a:gdLst>
              <a:gd name="T0" fmla="*/ 0 w 331"/>
              <a:gd name="T1" fmla="*/ 165 h 189"/>
              <a:gd name="T2" fmla="*/ 24 w 331"/>
              <a:gd name="T3" fmla="*/ 189 h 189"/>
              <a:gd name="T4" fmla="*/ 166 w 331"/>
              <a:gd name="T5" fmla="*/ 47 h 189"/>
              <a:gd name="T6" fmla="*/ 181 w 331"/>
              <a:gd name="T7" fmla="*/ 62 h 189"/>
              <a:gd name="T8" fmla="*/ 181 w 331"/>
              <a:gd name="T9" fmla="*/ 62 h 189"/>
              <a:gd name="T10" fmla="*/ 307 w 331"/>
              <a:gd name="T11" fmla="*/ 188 h 189"/>
              <a:gd name="T12" fmla="*/ 331 w 331"/>
              <a:gd name="T13" fmla="*/ 165 h 189"/>
              <a:gd name="T14" fmla="*/ 166 w 331"/>
              <a:gd name="T15" fmla="*/ 0 h 189"/>
              <a:gd name="T16" fmla="*/ 0 w 331"/>
              <a:gd name="T17" fmla="*/ 16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1" h="189">
                <a:moveTo>
                  <a:pt x="0" y="165"/>
                </a:moveTo>
                <a:lnTo>
                  <a:pt x="24" y="189"/>
                </a:lnTo>
                <a:lnTo>
                  <a:pt x="166" y="47"/>
                </a:lnTo>
                <a:lnTo>
                  <a:pt x="181" y="62"/>
                </a:lnTo>
                <a:lnTo>
                  <a:pt x="181" y="62"/>
                </a:lnTo>
                <a:lnTo>
                  <a:pt x="307" y="188"/>
                </a:lnTo>
                <a:lnTo>
                  <a:pt x="331" y="165"/>
                </a:lnTo>
                <a:cubicBezTo>
                  <a:pt x="296" y="130"/>
                  <a:pt x="198" y="32"/>
                  <a:pt x="166" y="0"/>
                </a:cubicBezTo>
                <a:cubicBezTo>
                  <a:pt x="142" y="24"/>
                  <a:pt x="165" y="0"/>
                  <a:pt x="0" y="1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89FE9CF4-FB41-4931-A7FD-C110A8CD9407}"/>
              </a:ext>
            </a:extLst>
          </p:cNvPr>
          <p:cNvSpPr>
            <a:spLocks noChangeAspect="1" noEditPoints="1"/>
          </p:cNvSpPr>
          <p:nvPr/>
        </p:nvSpPr>
        <p:spPr bwMode="auto">
          <a:xfrm>
            <a:off x="1731963" y="4119563"/>
            <a:ext cx="225425" cy="254000"/>
          </a:xfrm>
          <a:custGeom>
            <a:avLst/>
            <a:gdLst>
              <a:gd name="T0" fmla="*/ 164 w 299"/>
              <a:gd name="T1" fmla="*/ 77 h 334"/>
              <a:gd name="T2" fmla="*/ 81 w 299"/>
              <a:gd name="T3" fmla="*/ 0 h 334"/>
              <a:gd name="T4" fmla="*/ 0 w 299"/>
              <a:gd name="T5" fmla="*/ 77 h 334"/>
              <a:gd name="T6" fmla="*/ 23 w 299"/>
              <a:gd name="T7" fmla="*/ 102 h 334"/>
              <a:gd name="T8" fmla="*/ 68 w 299"/>
              <a:gd name="T9" fmla="*/ 61 h 334"/>
              <a:gd name="T10" fmla="*/ 68 w 299"/>
              <a:gd name="T11" fmla="*/ 334 h 334"/>
              <a:gd name="T12" fmla="*/ 101 w 299"/>
              <a:gd name="T13" fmla="*/ 334 h 334"/>
              <a:gd name="T14" fmla="*/ 101 w 299"/>
              <a:gd name="T15" fmla="*/ 61 h 334"/>
              <a:gd name="T16" fmla="*/ 142 w 299"/>
              <a:gd name="T17" fmla="*/ 102 h 334"/>
              <a:gd name="T18" fmla="*/ 164 w 299"/>
              <a:gd name="T19" fmla="*/ 77 h 334"/>
              <a:gd name="T20" fmla="*/ 277 w 299"/>
              <a:gd name="T21" fmla="*/ 232 h 334"/>
              <a:gd name="T22" fmla="*/ 235 w 299"/>
              <a:gd name="T23" fmla="*/ 272 h 334"/>
              <a:gd name="T24" fmla="*/ 235 w 299"/>
              <a:gd name="T25" fmla="*/ 1 h 334"/>
              <a:gd name="T26" fmla="*/ 201 w 299"/>
              <a:gd name="T27" fmla="*/ 1 h 334"/>
              <a:gd name="T28" fmla="*/ 201 w 299"/>
              <a:gd name="T29" fmla="*/ 272 h 334"/>
              <a:gd name="T30" fmla="*/ 158 w 299"/>
              <a:gd name="T31" fmla="*/ 232 h 334"/>
              <a:gd name="T32" fmla="*/ 135 w 299"/>
              <a:gd name="T33" fmla="*/ 256 h 334"/>
              <a:gd name="T34" fmla="*/ 217 w 299"/>
              <a:gd name="T35" fmla="*/ 334 h 334"/>
              <a:gd name="T36" fmla="*/ 299 w 299"/>
              <a:gd name="T37" fmla="*/ 256 h 334"/>
              <a:gd name="T38" fmla="*/ 277 w 299"/>
              <a:gd name="T39" fmla="*/ 23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34">
                <a:moveTo>
                  <a:pt x="164" y="77"/>
                </a:moveTo>
                <a:lnTo>
                  <a:pt x="81" y="0"/>
                </a:lnTo>
                <a:lnTo>
                  <a:pt x="0" y="77"/>
                </a:lnTo>
                <a:lnTo>
                  <a:pt x="23" y="102"/>
                </a:lnTo>
                <a:lnTo>
                  <a:pt x="68" y="61"/>
                </a:lnTo>
                <a:lnTo>
                  <a:pt x="68" y="334"/>
                </a:lnTo>
                <a:lnTo>
                  <a:pt x="101" y="334"/>
                </a:lnTo>
                <a:lnTo>
                  <a:pt x="101" y="61"/>
                </a:lnTo>
                <a:lnTo>
                  <a:pt x="142" y="102"/>
                </a:lnTo>
                <a:lnTo>
                  <a:pt x="164" y="77"/>
                </a:lnTo>
                <a:close/>
                <a:moveTo>
                  <a:pt x="277" y="232"/>
                </a:moveTo>
                <a:lnTo>
                  <a:pt x="235" y="272"/>
                </a:lnTo>
                <a:lnTo>
                  <a:pt x="235" y="1"/>
                </a:lnTo>
                <a:lnTo>
                  <a:pt x="201" y="1"/>
                </a:lnTo>
                <a:lnTo>
                  <a:pt x="201" y="272"/>
                </a:lnTo>
                <a:lnTo>
                  <a:pt x="158" y="232"/>
                </a:lnTo>
                <a:lnTo>
                  <a:pt x="135" y="256"/>
                </a:lnTo>
                <a:lnTo>
                  <a:pt x="217" y="334"/>
                </a:lnTo>
                <a:lnTo>
                  <a:pt x="299" y="256"/>
                </a:lnTo>
                <a:lnTo>
                  <a:pt x="277" y="2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96E22DB0-35D1-4EC8-ABF7-06650032652B}"/>
              </a:ext>
            </a:extLst>
          </p:cNvPr>
          <p:cNvSpPr>
            <a:spLocks noChangeAspect="1" noEditPoints="1"/>
          </p:cNvSpPr>
          <p:nvPr/>
        </p:nvSpPr>
        <p:spPr bwMode="auto">
          <a:xfrm>
            <a:off x="1217613" y="4133850"/>
            <a:ext cx="250825" cy="227013"/>
          </a:xfrm>
          <a:custGeom>
            <a:avLst/>
            <a:gdLst>
              <a:gd name="T0" fmla="*/ 257 w 334"/>
              <a:gd name="T1" fmla="*/ 164 h 298"/>
              <a:gd name="T2" fmla="*/ 334 w 334"/>
              <a:gd name="T3" fmla="*/ 81 h 298"/>
              <a:gd name="T4" fmla="*/ 257 w 334"/>
              <a:gd name="T5" fmla="*/ 0 h 298"/>
              <a:gd name="T6" fmla="*/ 232 w 334"/>
              <a:gd name="T7" fmla="*/ 22 h 298"/>
              <a:gd name="T8" fmla="*/ 273 w 334"/>
              <a:gd name="T9" fmla="*/ 65 h 298"/>
              <a:gd name="T10" fmla="*/ 0 w 334"/>
              <a:gd name="T11" fmla="*/ 65 h 298"/>
              <a:gd name="T12" fmla="*/ 0 w 334"/>
              <a:gd name="T13" fmla="*/ 98 h 298"/>
              <a:gd name="T14" fmla="*/ 273 w 334"/>
              <a:gd name="T15" fmla="*/ 98 h 298"/>
              <a:gd name="T16" fmla="*/ 232 w 334"/>
              <a:gd name="T17" fmla="*/ 141 h 298"/>
              <a:gd name="T18" fmla="*/ 257 w 334"/>
              <a:gd name="T19" fmla="*/ 164 h 298"/>
              <a:gd name="T20" fmla="*/ 102 w 334"/>
              <a:gd name="T21" fmla="*/ 276 h 298"/>
              <a:gd name="T22" fmla="*/ 62 w 334"/>
              <a:gd name="T23" fmla="*/ 232 h 298"/>
              <a:gd name="T24" fmla="*/ 333 w 334"/>
              <a:gd name="T25" fmla="*/ 232 h 298"/>
              <a:gd name="T26" fmla="*/ 333 w 334"/>
              <a:gd name="T27" fmla="*/ 198 h 298"/>
              <a:gd name="T28" fmla="*/ 62 w 334"/>
              <a:gd name="T29" fmla="*/ 198 h 298"/>
              <a:gd name="T30" fmla="*/ 102 w 334"/>
              <a:gd name="T31" fmla="*/ 157 h 298"/>
              <a:gd name="T32" fmla="*/ 78 w 334"/>
              <a:gd name="T33" fmla="*/ 134 h 298"/>
              <a:gd name="T34" fmla="*/ 0 w 334"/>
              <a:gd name="T35" fmla="*/ 217 h 298"/>
              <a:gd name="T36" fmla="*/ 78 w 334"/>
              <a:gd name="T37" fmla="*/ 298 h 298"/>
              <a:gd name="T38" fmla="*/ 102 w 334"/>
              <a:gd name="T39" fmla="*/ 27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298">
                <a:moveTo>
                  <a:pt x="257" y="164"/>
                </a:moveTo>
                <a:lnTo>
                  <a:pt x="334" y="81"/>
                </a:lnTo>
                <a:lnTo>
                  <a:pt x="257" y="0"/>
                </a:lnTo>
                <a:lnTo>
                  <a:pt x="232" y="22"/>
                </a:lnTo>
                <a:lnTo>
                  <a:pt x="273" y="65"/>
                </a:lnTo>
                <a:lnTo>
                  <a:pt x="0" y="65"/>
                </a:lnTo>
                <a:lnTo>
                  <a:pt x="0" y="98"/>
                </a:lnTo>
                <a:lnTo>
                  <a:pt x="273" y="98"/>
                </a:lnTo>
                <a:lnTo>
                  <a:pt x="232" y="141"/>
                </a:lnTo>
                <a:lnTo>
                  <a:pt x="257" y="164"/>
                </a:lnTo>
                <a:close/>
                <a:moveTo>
                  <a:pt x="102" y="276"/>
                </a:moveTo>
                <a:lnTo>
                  <a:pt x="62" y="232"/>
                </a:lnTo>
                <a:lnTo>
                  <a:pt x="333" y="232"/>
                </a:lnTo>
                <a:lnTo>
                  <a:pt x="333" y="198"/>
                </a:lnTo>
                <a:lnTo>
                  <a:pt x="62" y="198"/>
                </a:lnTo>
                <a:lnTo>
                  <a:pt x="102" y="157"/>
                </a:lnTo>
                <a:lnTo>
                  <a:pt x="78" y="134"/>
                </a:lnTo>
                <a:lnTo>
                  <a:pt x="0" y="217"/>
                </a:lnTo>
                <a:lnTo>
                  <a:pt x="78" y="298"/>
                </a:lnTo>
                <a:lnTo>
                  <a:pt x="102" y="2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79F7D0CB-692C-4844-83C1-9EA945154E58}"/>
              </a:ext>
            </a:extLst>
          </p:cNvPr>
          <p:cNvSpPr>
            <a:spLocks noChangeAspect="1" noEditPoints="1"/>
          </p:cNvSpPr>
          <p:nvPr/>
        </p:nvSpPr>
        <p:spPr bwMode="auto">
          <a:xfrm>
            <a:off x="5740401" y="3625850"/>
            <a:ext cx="255588" cy="230188"/>
          </a:xfrm>
          <a:custGeom>
            <a:avLst/>
            <a:gdLst>
              <a:gd name="T0" fmla="*/ 89 w 339"/>
              <a:gd name="T1" fmla="*/ 274 h 303"/>
              <a:gd name="T2" fmla="*/ 65 w 339"/>
              <a:gd name="T3" fmla="*/ 249 h 303"/>
              <a:gd name="T4" fmla="*/ 71 w 339"/>
              <a:gd name="T5" fmla="*/ 235 h 303"/>
              <a:gd name="T6" fmla="*/ 320 w 339"/>
              <a:gd name="T7" fmla="*/ 235 h 303"/>
              <a:gd name="T8" fmla="*/ 336 w 339"/>
              <a:gd name="T9" fmla="*/ 218 h 303"/>
              <a:gd name="T10" fmla="*/ 336 w 339"/>
              <a:gd name="T11" fmla="*/ 218 h 303"/>
              <a:gd name="T12" fmla="*/ 320 w 339"/>
              <a:gd name="T13" fmla="*/ 202 h 303"/>
              <a:gd name="T14" fmla="*/ 72 w 339"/>
              <a:gd name="T15" fmla="*/ 202 h 303"/>
              <a:gd name="T16" fmla="*/ 66 w 339"/>
              <a:gd name="T17" fmla="*/ 187 h 303"/>
              <a:gd name="T18" fmla="*/ 89 w 339"/>
              <a:gd name="T19" fmla="*/ 163 h 303"/>
              <a:gd name="T20" fmla="*/ 88 w 339"/>
              <a:gd name="T21" fmla="*/ 140 h 303"/>
              <a:gd name="T22" fmla="*/ 88 w 339"/>
              <a:gd name="T23" fmla="*/ 140 h 303"/>
              <a:gd name="T24" fmla="*/ 65 w 339"/>
              <a:gd name="T25" fmla="*/ 140 h 303"/>
              <a:gd name="T26" fmla="*/ 12 w 339"/>
              <a:gd name="T27" fmla="*/ 196 h 303"/>
              <a:gd name="T28" fmla="*/ 12 w 339"/>
              <a:gd name="T29" fmla="*/ 242 h 303"/>
              <a:gd name="T30" fmla="*/ 65 w 339"/>
              <a:gd name="T31" fmla="*/ 296 h 303"/>
              <a:gd name="T32" fmla="*/ 88 w 339"/>
              <a:gd name="T33" fmla="*/ 297 h 303"/>
              <a:gd name="T34" fmla="*/ 88 w 339"/>
              <a:gd name="T35" fmla="*/ 297 h 303"/>
              <a:gd name="T36" fmla="*/ 89 w 339"/>
              <a:gd name="T37" fmla="*/ 274 h 303"/>
              <a:gd name="T38" fmla="*/ 251 w 339"/>
              <a:gd name="T39" fmla="*/ 6 h 303"/>
              <a:gd name="T40" fmla="*/ 252 w 339"/>
              <a:gd name="T41" fmla="*/ 6 h 303"/>
              <a:gd name="T42" fmla="*/ 275 w 339"/>
              <a:gd name="T43" fmla="*/ 7 h 303"/>
              <a:gd name="T44" fmla="*/ 327 w 339"/>
              <a:gd name="T45" fmla="*/ 61 h 303"/>
              <a:gd name="T46" fmla="*/ 327 w 339"/>
              <a:gd name="T47" fmla="*/ 107 h 303"/>
              <a:gd name="T48" fmla="*/ 274 w 339"/>
              <a:gd name="T49" fmla="*/ 163 h 303"/>
              <a:gd name="T50" fmla="*/ 251 w 339"/>
              <a:gd name="T51" fmla="*/ 164 h 303"/>
              <a:gd name="T52" fmla="*/ 251 w 339"/>
              <a:gd name="T53" fmla="*/ 164 h 303"/>
              <a:gd name="T54" fmla="*/ 250 w 339"/>
              <a:gd name="T55" fmla="*/ 140 h 303"/>
              <a:gd name="T56" fmla="*/ 274 w 339"/>
              <a:gd name="T57" fmla="*/ 116 h 303"/>
              <a:gd name="T58" fmla="*/ 268 w 339"/>
              <a:gd name="T59" fmla="*/ 102 h 303"/>
              <a:gd name="T60" fmla="*/ 20 w 339"/>
              <a:gd name="T61" fmla="*/ 102 h 303"/>
              <a:gd name="T62" fmla="*/ 3 w 339"/>
              <a:gd name="T63" fmla="*/ 85 h 303"/>
              <a:gd name="T64" fmla="*/ 3 w 339"/>
              <a:gd name="T65" fmla="*/ 85 h 303"/>
              <a:gd name="T66" fmla="*/ 20 w 339"/>
              <a:gd name="T67" fmla="*/ 68 h 303"/>
              <a:gd name="T68" fmla="*/ 268 w 339"/>
              <a:gd name="T69" fmla="*/ 68 h 303"/>
              <a:gd name="T70" fmla="*/ 274 w 339"/>
              <a:gd name="T71" fmla="*/ 54 h 303"/>
              <a:gd name="T72" fmla="*/ 251 w 339"/>
              <a:gd name="T73" fmla="*/ 30 h 303"/>
              <a:gd name="T74" fmla="*/ 251 w 339"/>
              <a:gd name="T75" fmla="*/ 6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9" h="303">
                <a:moveTo>
                  <a:pt x="89" y="274"/>
                </a:moveTo>
                <a:lnTo>
                  <a:pt x="65" y="249"/>
                </a:lnTo>
                <a:cubicBezTo>
                  <a:pt x="60" y="244"/>
                  <a:pt x="64" y="235"/>
                  <a:pt x="71" y="235"/>
                </a:cubicBezTo>
                <a:lnTo>
                  <a:pt x="320" y="235"/>
                </a:lnTo>
                <a:cubicBezTo>
                  <a:pt x="329" y="235"/>
                  <a:pt x="336" y="227"/>
                  <a:pt x="336" y="218"/>
                </a:cubicBezTo>
                <a:lnTo>
                  <a:pt x="336" y="218"/>
                </a:lnTo>
                <a:cubicBezTo>
                  <a:pt x="336" y="209"/>
                  <a:pt x="329" y="202"/>
                  <a:pt x="320" y="202"/>
                </a:cubicBezTo>
                <a:lnTo>
                  <a:pt x="72" y="202"/>
                </a:lnTo>
                <a:cubicBezTo>
                  <a:pt x="64" y="202"/>
                  <a:pt x="61" y="193"/>
                  <a:pt x="66" y="187"/>
                </a:cubicBezTo>
                <a:lnTo>
                  <a:pt x="89" y="163"/>
                </a:lnTo>
                <a:cubicBezTo>
                  <a:pt x="95" y="156"/>
                  <a:pt x="95" y="146"/>
                  <a:pt x="88" y="140"/>
                </a:cubicBezTo>
                <a:lnTo>
                  <a:pt x="88" y="140"/>
                </a:lnTo>
                <a:cubicBezTo>
                  <a:pt x="82" y="133"/>
                  <a:pt x="71" y="134"/>
                  <a:pt x="65" y="140"/>
                </a:cubicBezTo>
                <a:lnTo>
                  <a:pt x="12" y="196"/>
                </a:lnTo>
                <a:cubicBezTo>
                  <a:pt x="0" y="209"/>
                  <a:pt x="0" y="229"/>
                  <a:pt x="12" y="242"/>
                </a:cubicBezTo>
                <a:lnTo>
                  <a:pt x="65" y="296"/>
                </a:lnTo>
                <a:cubicBezTo>
                  <a:pt x="71" y="303"/>
                  <a:pt x="81" y="303"/>
                  <a:pt x="88" y="297"/>
                </a:cubicBezTo>
                <a:lnTo>
                  <a:pt x="88" y="297"/>
                </a:lnTo>
                <a:cubicBezTo>
                  <a:pt x="95" y="291"/>
                  <a:pt x="95" y="280"/>
                  <a:pt x="89" y="274"/>
                </a:cubicBezTo>
                <a:close/>
                <a:moveTo>
                  <a:pt x="251" y="6"/>
                </a:moveTo>
                <a:lnTo>
                  <a:pt x="252" y="6"/>
                </a:lnTo>
                <a:cubicBezTo>
                  <a:pt x="258" y="0"/>
                  <a:pt x="268" y="0"/>
                  <a:pt x="275" y="7"/>
                </a:cubicBezTo>
                <a:lnTo>
                  <a:pt x="327" y="61"/>
                </a:lnTo>
                <a:cubicBezTo>
                  <a:pt x="339" y="74"/>
                  <a:pt x="339" y="94"/>
                  <a:pt x="327" y="107"/>
                </a:cubicBezTo>
                <a:lnTo>
                  <a:pt x="274" y="163"/>
                </a:lnTo>
                <a:cubicBezTo>
                  <a:pt x="268" y="170"/>
                  <a:pt x="258" y="170"/>
                  <a:pt x="251" y="164"/>
                </a:cubicBezTo>
                <a:lnTo>
                  <a:pt x="251" y="164"/>
                </a:lnTo>
                <a:cubicBezTo>
                  <a:pt x="244" y="157"/>
                  <a:pt x="244" y="147"/>
                  <a:pt x="250" y="140"/>
                </a:cubicBezTo>
                <a:lnTo>
                  <a:pt x="274" y="116"/>
                </a:lnTo>
                <a:cubicBezTo>
                  <a:pt x="279" y="111"/>
                  <a:pt x="275" y="102"/>
                  <a:pt x="268" y="102"/>
                </a:cubicBezTo>
                <a:lnTo>
                  <a:pt x="20" y="102"/>
                </a:lnTo>
                <a:cubicBezTo>
                  <a:pt x="11" y="102"/>
                  <a:pt x="3" y="94"/>
                  <a:pt x="3" y="85"/>
                </a:cubicBezTo>
                <a:lnTo>
                  <a:pt x="3" y="85"/>
                </a:lnTo>
                <a:cubicBezTo>
                  <a:pt x="3" y="76"/>
                  <a:pt x="11" y="68"/>
                  <a:pt x="20" y="68"/>
                </a:cubicBezTo>
                <a:lnTo>
                  <a:pt x="268" y="68"/>
                </a:lnTo>
                <a:cubicBezTo>
                  <a:pt x="275" y="68"/>
                  <a:pt x="279" y="60"/>
                  <a:pt x="274" y="54"/>
                </a:cubicBezTo>
                <a:lnTo>
                  <a:pt x="251" y="30"/>
                </a:lnTo>
                <a:cubicBezTo>
                  <a:pt x="244" y="23"/>
                  <a:pt x="245" y="13"/>
                  <a:pt x="251"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88DDD998-50FA-40F4-BED4-79108BE1E0C9}"/>
              </a:ext>
            </a:extLst>
          </p:cNvPr>
          <p:cNvSpPr>
            <a:spLocks noChangeAspect="1" noEditPoints="1"/>
          </p:cNvSpPr>
          <p:nvPr/>
        </p:nvSpPr>
        <p:spPr bwMode="auto">
          <a:xfrm>
            <a:off x="5238751" y="3611563"/>
            <a:ext cx="228600" cy="257175"/>
          </a:xfrm>
          <a:custGeom>
            <a:avLst/>
            <a:gdLst>
              <a:gd name="T0" fmla="*/ 274 w 304"/>
              <a:gd name="T1" fmla="*/ 251 h 339"/>
              <a:gd name="T2" fmla="*/ 250 w 304"/>
              <a:gd name="T3" fmla="*/ 274 h 339"/>
              <a:gd name="T4" fmla="*/ 236 w 304"/>
              <a:gd name="T5" fmla="*/ 268 h 339"/>
              <a:gd name="T6" fmla="*/ 236 w 304"/>
              <a:gd name="T7" fmla="*/ 20 h 339"/>
              <a:gd name="T8" fmla="*/ 219 w 304"/>
              <a:gd name="T9" fmla="*/ 3 h 339"/>
              <a:gd name="T10" fmla="*/ 219 w 304"/>
              <a:gd name="T11" fmla="*/ 3 h 339"/>
              <a:gd name="T12" fmla="*/ 202 w 304"/>
              <a:gd name="T13" fmla="*/ 20 h 339"/>
              <a:gd name="T14" fmla="*/ 202 w 304"/>
              <a:gd name="T15" fmla="*/ 268 h 339"/>
              <a:gd name="T16" fmla="*/ 188 w 304"/>
              <a:gd name="T17" fmla="*/ 274 h 339"/>
              <a:gd name="T18" fmla="*/ 164 w 304"/>
              <a:gd name="T19" fmla="*/ 250 h 339"/>
              <a:gd name="T20" fmla="*/ 140 w 304"/>
              <a:gd name="T21" fmla="*/ 251 h 339"/>
              <a:gd name="T22" fmla="*/ 140 w 304"/>
              <a:gd name="T23" fmla="*/ 251 h 339"/>
              <a:gd name="T24" fmla="*/ 141 w 304"/>
              <a:gd name="T25" fmla="*/ 274 h 339"/>
              <a:gd name="T26" fmla="*/ 196 w 304"/>
              <a:gd name="T27" fmla="*/ 327 h 339"/>
              <a:gd name="T28" fmla="*/ 242 w 304"/>
              <a:gd name="T29" fmla="*/ 327 h 339"/>
              <a:gd name="T30" fmla="*/ 297 w 304"/>
              <a:gd name="T31" fmla="*/ 275 h 339"/>
              <a:gd name="T32" fmla="*/ 298 w 304"/>
              <a:gd name="T33" fmla="*/ 252 h 339"/>
              <a:gd name="T34" fmla="*/ 297 w 304"/>
              <a:gd name="T35" fmla="*/ 251 h 339"/>
              <a:gd name="T36" fmla="*/ 274 w 304"/>
              <a:gd name="T37" fmla="*/ 251 h 339"/>
              <a:gd name="T38" fmla="*/ 7 w 304"/>
              <a:gd name="T39" fmla="*/ 88 h 339"/>
              <a:gd name="T40" fmla="*/ 7 w 304"/>
              <a:gd name="T41" fmla="*/ 88 h 339"/>
              <a:gd name="T42" fmla="*/ 7 w 304"/>
              <a:gd name="T43" fmla="*/ 65 h 339"/>
              <a:gd name="T44" fmla="*/ 62 w 304"/>
              <a:gd name="T45" fmla="*/ 12 h 339"/>
              <a:gd name="T46" fmla="*/ 108 w 304"/>
              <a:gd name="T47" fmla="*/ 12 h 339"/>
              <a:gd name="T48" fmla="*/ 164 w 304"/>
              <a:gd name="T49" fmla="*/ 65 h 339"/>
              <a:gd name="T50" fmla="*/ 164 w 304"/>
              <a:gd name="T51" fmla="*/ 88 h 339"/>
              <a:gd name="T52" fmla="*/ 164 w 304"/>
              <a:gd name="T53" fmla="*/ 88 h 339"/>
              <a:gd name="T54" fmla="*/ 141 w 304"/>
              <a:gd name="T55" fmla="*/ 89 h 339"/>
              <a:gd name="T56" fmla="*/ 117 w 304"/>
              <a:gd name="T57" fmla="*/ 66 h 339"/>
              <a:gd name="T58" fmla="*/ 102 w 304"/>
              <a:gd name="T59" fmla="*/ 72 h 339"/>
              <a:gd name="T60" fmla="*/ 102 w 304"/>
              <a:gd name="T61" fmla="*/ 320 h 339"/>
              <a:gd name="T62" fmla="*/ 86 w 304"/>
              <a:gd name="T63" fmla="*/ 336 h 339"/>
              <a:gd name="T64" fmla="*/ 69 w 304"/>
              <a:gd name="T65" fmla="*/ 320 h 339"/>
              <a:gd name="T66" fmla="*/ 69 w 304"/>
              <a:gd name="T67" fmla="*/ 71 h 339"/>
              <a:gd name="T68" fmla="*/ 55 w 304"/>
              <a:gd name="T69" fmla="*/ 65 h 339"/>
              <a:gd name="T70" fmla="*/ 30 w 304"/>
              <a:gd name="T71" fmla="*/ 89 h 339"/>
              <a:gd name="T72" fmla="*/ 7 w 304"/>
              <a:gd name="T73" fmla="*/ 88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4" h="339">
                <a:moveTo>
                  <a:pt x="274" y="251"/>
                </a:moveTo>
                <a:lnTo>
                  <a:pt x="250" y="274"/>
                </a:lnTo>
                <a:cubicBezTo>
                  <a:pt x="244" y="279"/>
                  <a:pt x="236" y="275"/>
                  <a:pt x="236" y="268"/>
                </a:cubicBezTo>
                <a:lnTo>
                  <a:pt x="236" y="20"/>
                </a:lnTo>
                <a:cubicBezTo>
                  <a:pt x="236" y="11"/>
                  <a:pt x="228" y="3"/>
                  <a:pt x="219" y="3"/>
                </a:cubicBezTo>
                <a:lnTo>
                  <a:pt x="219" y="3"/>
                </a:lnTo>
                <a:cubicBezTo>
                  <a:pt x="210" y="3"/>
                  <a:pt x="202" y="11"/>
                  <a:pt x="202" y="20"/>
                </a:cubicBezTo>
                <a:lnTo>
                  <a:pt x="202" y="268"/>
                </a:lnTo>
                <a:cubicBezTo>
                  <a:pt x="202" y="275"/>
                  <a:pt x="193" y="279"/>
                  <a:pt x="188" y="274"/>
                </a:cubicBezTo>
                <a:lnTo>
                  <a:pt x="164" y="250"/>
                </a:lnTo>
                <a:cubicBezTo>
                  <a:pt x="157" y="244"/>
                  <a:pt x="146" y="244"/>
                  <a:pt x="140" y="251"/>
                </a:cubicBezTo>
                <a:lnTo>
                  <a:pt x="140" y="251"/>
                </a:lnTo>
                <a:cubicBezTo>
                  <a:pt x="134" y="258"/>
                  <a:pt x="134" y="268"/>
                  <a:pt x="141" y="274"/>
                </a:cubicBezTo>
                <a:lnTo>
                  <a:pt x="196" y="327"/>
                </a:lnTo>
                <a:cubicBezTo>
                  <a:pt x="209" y="339"/>
                  <a:pt x="229" y="339"/>
                  <a:pt x="242" y="327"/>
                </a:cubicBezTo>
                <a:lnTo>
                  <a:pt x="297" y="275"/>
                </a:lnTo>
                <a:cubicBezTo>
                  <a:pt x="303" y="268"/>
                  <a:pt x="304" y="258"/>
                  <a:pt x="298" y="252"/>
                </a:cubicBezTo>
                <a:lnTo>
                  <a:pt x="297" y="251"/>
                </a:lnTo>
                <a:cubicBezTo>
                  <a:pt x="291" y="245"/>
                  <a:pt x="281" y="244"/>
                  <a:pt x="274" y="251"/>
                </a:cubicBezTo>
                <a:close/>
                <a:moveTo>
                  <a:pt x="7" y="88"/>
                </a:moveTo>
                <a:lnTo>
                  <a:pt x="7" y="88"/>
                </a:lnTo>
                <a:cubicBezTo>
                  <a:pt x="0" y="81"/>
                  <a:pt x="1" y="71"/>
                  <a:pt x="7" y="65"/>
                </a:cubicBezTo>
                <a:lnTo>
                  <a:pt x="62" y="12"/>
                </a:lnTo>
                <a:cubicBezTo>
                  <a:pt x="75" y="0"/>
                  <a:pt x="95" y="0"/>
                  <a:pt x="108" y="12"/>
                </a:cubicBezTo>
                <a:lnTo>
                  <a:pt x="164" y="65"/>
                </a:lnTo>
                <a:cubicBezTo>
                  <a:pt x="170" y="71"/>
                  <a:pt x="170" y="82"/>
                  <a:pt x="164" y="88"/>
                </a:cubicBezTo>
                <a:lnTo>
                  <a:pt x="164" y="88"/>
                </a:lnTo>
                <a:cubicBezTo>
                  <a:pt x="158" y="95"/>
                  <a:pt x="147" y="95"/>
                  <a:pt x="141" y="89"/>
                </a:cubicBezTo>
                <a:lnTo>
                  <a:pt x="117" y="66"/>
                </a:lnTo>
                <a:cubicBezTo>
                  <a:pt x="111" y="61"/>
                  <a:pt x="102" y="64"/>
                  <a:pt x="102" y="72"/>
                </a:cubicBezTo>
                <a:lnTo>
                  <a:pt x="102" y="320"/>
                </a:lnTo>
                <a:cubicBezTo>
                  <a:pt x="102" y="329"/>
                  <a:pt x="95" y="336"/>
                  <a:pt x="86" y="336"/>
                </a:cubicBezTo>
                <a:cubicBezTo>
                  <a:pt x="77" y="336"/>
                  <a:pt x="69" y="329"/>
                  <a:pt x="69" y="320"/>
                </a:cubicBezTo>
                <a:lnTo>
                  <a:pt x="69" y="71"/>
                </a:lnTo>
                <a:cubicBezTo>
                  <a:pt x="69" y="64"/>
                  <a:pt x="60" y="60"/>
                  <a:pt x="55" y="65"/>
                </a:cubicBezTo>
                <a:lnTo>
                  <a:pt x="30" y="89"/>
                </a:lnTo>
                <a:cubicBezTo>
                  <a:pt x="23" y="95"/>
                  <a:pt x="13" y="95"/>
                  <a:pt x="7" y="8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B665ED89-0C84-4224-9EA4-608B79D2ADE9}"/>
              </a:ext>
            </a:extLst>
          </p:cNvPr>
          <p:cNvSpPr>
            <a:spLocks noChangeAspect="1" noEditPoints="1"/>
          </p:cNvSpPr>
          <p:nvPr/>
        </p:nvSpPr>
        <p:spPr bwMode="auto">
          <a:xfrm>
            <a:off x="4737101" y="3614738"/>
            <a:ext cx="252413" cy="252413"/>
          </a:xfrm>
          <a:custGeom>
            <a:avLst/>
            <a:gdLst>
              <a:gd name="T0" fmla="*/ 238 w 333"/>
              <a:gd name="T1" fmla="*/ 111 h 333"/>
              <a:gd name="T2" fmla="*/ 238 w 333"/>
              <a:gd name="T3" fmla="*/ 111 h 333"/>
              <a:gd name="T4" fmla="*/ 214 w 333"/>
              <a:gd name="T5" fmla="*/ 110 h 333"/>
              <a:gd name="T6" fmla="*/ 197 w 333"/>
              <a:gd name="T7" fmla="*/ 126 h 333"/>
              <a:gd name="T8" fmla="*/ 183 w 333"/>
              <a:gd name="T9" fmla="*/ 120 h 333"/>
              <a:gd name="T10" fmla="*/ 183 w 333"/>
              <a:gd name="T11" fmla="*/ 17 h 333"/>
              <a:gd name="T12" fmla="*/ 166 w 333"/>
              <a:gd name="T13" fmla="*/ 0 h 333"/>
              <a:gd name="T14" fmla="*/ 150 w 333"/>
              <a:gd name="T15" fmla="*/ 17 h 333"/>
              <a:gd name="T16" fmla="*/ 150 w 333"/>
              <a:gd name="T17" fmla="*/ 120 h 333"/>
              <a:gd name="T18" fmla="*/ 136 w 333"/>
              <a:gd name="T19" fmla="*/ 126 h 333"/>
              <a:gd name="T20" fmla="*/ 119 w 333"/>
              <a:gd name="T21" fmla="*/ 111 h 333"/>
              <a:gd name="T22" fmla="*/ 96 w 333"/>
              <a:gd name="T23" fmla="*/ 111 h 333"/>
              <a:gd name="T24" fmla="*/ 97 w 333"/>
              <a:gd name="T25" fmla="*/ 135 h 333"/>
              <a:gd name="T26" fmla="*/ 144 w 333"/>
              <a:gd name="T27" fmla="*/ 179 h 333"/>
              <a:gd name="T28" fmla="*/ 190 w 333"/>
              <a:gd name="T29" fmla="*/ 179 h 333"/>
              <a:gd name="T30" fmla="*/ 237 w 333"/>
              <a:gd name="T31" fmla="*/ 135 h 333"/>
              <a:gd name="T32" fmla="*/ 238 w 333"/>
              <a:gd name="T33" fmla="*/ 111 h 333"/>
              <a:gd name="T34" fmla="*/ 333 w 333"/>
              <a:gd name="T35" fmla="*/ 304 h 333"/>
              <a:gd name="T36" fmla="*/ 298 w 333"/>
              <a:gd name="T37" fmla="*/ 333 h 333"/>
              <a:gd name="T38" fmla="*/ 29 w 333"/>
              <a:gd name="T39" fmla="*/ 333 h 333"/>
              <a:gd name="T40" fmla="*/ 0 w 333"/>
              <a:gd name="T41" fmla="*/ 304 h 333"/>
              <a:gd name="T42" fmla="*/ 0 w 333"/>
              <a:gd name="T43" fmla="*/ 196 h 333"/>
              <a:gd name="T44" fmla="*/ 31 w 333"/>
              <a:gd name="T45" fmla="*/ 167 h 333"/>
              <a:gd name="T46" fmla="*/ 50 w 333"/>
              <a:gd name="T47" fmla="*/ 167 h 333"/>
              <a:gd name="T48" fmla="*/ 66 w 333"/>
              <a:gd name="T49" fmla="*/ 183 h 333"/>
              <a:gd name="T50" fmla="*/ 66 w 333"/>
              <a:gd name="T51" fmla="*/ 184 h 333"/>
              <a:gd name="T52" fmla="*/ 50 w 333"/>
              <a:gd name="T53" fmla="*/ 200 h 333"/>
              <a:gd name="T54" fmla="*/ 50 w 333"/>
              <a:gd name="T55" fmla="*/ 200 h 333"/>
              <a:gd name="T56" fmla="*/ 33 w 333"/>
              <a:gd name="T57" fmla="*/ 217 h 333"/>
              <a:gd name="T58" fmla="*/ 33 w 333"/>
              <a:gd name="T59" fmla="*/ 284 h 333"/>
              <a:gd name="T60" fmla="*/ 50 w 333"/>
              <a:gd name="T61" fmla="*/ 300 h 333"/>
              <a:gd name="T62" fmla="*/ 283 w 333"/>
              <a:gd name="T63" fmla="*/ 300 h 333"/>
              <a:gd name="T64" fmla="*/ 300 w 333"/>
              <a:gd name="T65" fmla="*/ 284 h 333"/>
              <a:gd name="T66" fmla="*/ 300 w 333"/>
              <a:gd name="T67" fmla="*/ 217 h 333"/>
              <a:gd name="T68" fmla="*/ 283 w 333"/>
              <a:gd name="T69" fmla="*/ 200 h 333"/>
              <a:gd name="T70" fmla="*/ 283 w 333"/>
              <a:gd name="T71" fmla="*/ 200 h 333"/>
              <a:gd name="T72" fmla="*/ 266 w 333"/>
              <a:gd name="T73" fmla="*/ 184 h 333"/>
              <a:gd name="T74" fmla="*/ 266 w 333"/>
              <a:gd name="T75" fmla="*/ 183 h 333"/>
              <a:gd name="T76" fmla="*/ 283 w 333"/>
              <a:gd name="T77" fmla="*/ 167 h 333"/>
              <a:gd name="T78" fmla="*/ 303 w 333"/>
              <a:gd name="T79" fmla="*/ 167 h 333"/>
              <a:gd name="T80" fmla="*/ 333 w 333"/>
              <a:gd name="T81" fmla="*/ 196 h 333"/>
              <a:gd name="T82" fmla="*/ 333 w 333"/>
              <a:gd name="T83" fmla="*/ 30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238" y="111"/>
                </a:moveTo>
                <a:lnTo>
                  <a:pt x="238" y="111"/>
                </a:lnTo>
                <a:cubicBezTo>
                  <a:pt x="231" y="105"/>
                  <a:pt x="221" y="104"/>
                  <a:pt x="214" y="110"/>
                </a:cubicBezTo>
                <a:lnTo>
                  <a:pt x="197" y="126"/>
                </a:lnTo>
                <a:cubicBezTo>
                  <a:pt x="192" y="131"/>
                  <a:pt x="183" y="128"/>
                  <a:pt x="183" y="120"/>
                </a:cubicBezTo>
                <a:lnTo>
                  <a:pt x="183" y="17"/>
                </a:lnTo>
                <a:cubicBezTo>
                  <a:pt x="183" y="8"/>
                  <a:pt x="176" y="0"/>
                  <a:pt x="166" y="0"/>
                </a:cubicBezTo>
                <a:cubicBezTo>
                  <a:pt x="157" y="0"/>
                  <a:pt x="150" y="8"/>
                  <a:pt x="150" y="17"/>
                </a:cubicBezTo>
                <a:lnTo>
                  <a:pt x="150" y="120"/>
                </a:lnTo>
                <a:cubicBezTo>
                  <a:pt x="150" y="127"/>
                  <a:pt x="141" y="131"/>
                  <a:pt x="136" y="126"/>
                </a:cubicBezTo>
                <a:lnTo>
                  <a:pt x="119" y="111"/>
                </a:lnTo>
                <a:cubicBezTo>
                  <a:pt x="113" y="104"/>
                  <a:pt x="102" y="105"/>
                  <a:pt x="96" y="111"/>
                </a:cubicBezTo>
                <a:cubicBezTo>
                  <a:pt x="90" y="118"/>
                  <a:pt x="90" y="128"/>
                  <a:pt x="97" y="135"/>
                </a:cubicBezTo>
                <a:lnTo>
                  <a:pt x="144" y="179"/>
                </a:lnTo>
                <a:cubicBezTo>
                  <a:pt x="157" y="192"/>
                  <a:pt x="177" y="192"/>
                  <a:pt x="190" y="179"/>
                </a:cubicBezTo>
                <a:lnTo>
                  <a:pt x="237" y="135"/>
                </a:lnTo>
                <a:cubicBezTo>
                  <a:pt x="243" y="128"/>
                  <a:pt x="244" y="118"/>
                  <a:pt x="238" y="111"/>
                </a:cubicBezTo>
                <a:close/>
                <a:moveTo>
                  <a:pt x="333" y="304"/>
                </a:moveTo>
                <a:cubicBezTo>
                  <a:pt x="333" y="320"/>
                  <a:pt x="322" y="333"/>
                  <a:pt x="298" y="333"/>
                </a:cubicBezTo>
                <a:lnTo>
                  <a:pt x="29" y="333"/>
                </a:lnTo>
                <a:cubicBezTo>
                  <a:pt x="13" y="333"/>
                  <a:pt x="0" y="320"/>
                  <a:pt x="0" y="304"/>
                </a:cubicBezTo>
                <a:lnTo>
                  <a:pt x="0" y="196"/>
                </a:lnTo>
                <a:cubicBezTo>
                  <a:pt x="0" y="181"/>
                  <a:pt x="12" y="167"/>
                  <a:pt x="31" y="167"/>
                </a:cubicBezTo>
                <a:lnTo>
                  <a:pt x="50" y="167"/>
                </a:lnTo>
                <a:cubicBezTo>
                  <a:pt x="59" y="167"/>
                  <a:pt x="66" y="174"/>
                  <a:pt x="66" y="183"/>
                </a:cubicBezTo>
                <a:lnTo>
                  <a:pt x="66" y="184"/>
                </a:lnTo>
                <a:cubicBezTo>
                  <a:pt x="66" y="193"/>
                  <a:pt x="59" y="200"/>
                  <a:pt x="50" y="200"/>
                </a:cubicBezTo>
                <a:lnTo>
                  <a:pt x="50" y="200"/>
                </a:lnTo>
                <a:cubicBezTo>
                  <a:pt x="40" y="200"/>
                  <a:pt x="33" y="207"/>
                  <a:pt x="33" y="217"/>
                </a:cubicBezTo>
                <a:lnTo>
                  <a:pt x="33" y="284"/>
                </a:lnTo>
                <a:cubicBezTo>
                  <a:pt x="33" y="293"/>
                  <a:pt x="40" y="300"/>
                  <a:pt x="50" y="300"/>
                </a:cubicBezTo>
                <a:lnTo>
                  <a:pt x="283" y="300"/>
                </a:lnTo>
                <a:cubicBezTo>
                  <a:pt x="292" y="300"/>
                  <a:pt x="300" y="293"/>
                  <a:pt x="300" y="284"/>
                </a:cubicBezTo>
                <a:lnTo>
                  <a:pt x="300" y="217"/>
                </a:lnTo>
                <a:cubicBezTo>
                  <a:pt x="300" y="207"/>
                  <a:pt x="292" y="200"/>
                  <a:pt x="283" y="200"/>
                </a:cubicBezTo>
                <a:lnTo>
                  <a:pt x="283" y="200"/>
                </a:lnTo>
                <a:cubicBezTo>
                  <a:pt x="274" y="200"/>
                  <a:pt x="266" y="193"/>
                  <a:pt x="266" y="184"/>
                </a:cubicBezTo>
                <a:lnTo>
                  <a:pt x="266" y="183"/>
                </a:lnTo>
                <a:cubicBezTo>
                  <a:pt x="266" y="174"/>
                  <a:pt x="274" y="167"/>
                  <a:pt x="283" y="167"/>
                </a:cubicBezTo>
                <a:lnTo>
                  <a:pt x="303" y="167"/>
                </a:lnTo>
                <a:cubicBezTo>
                  <a:pt x="320" y="167"/>
                  <a:pt x="333" y="180"/>
                  <a:pt x="333" y="196"/>
                </a:cubicBezTo>
                <a:lnTo>
                  <a:pt x="333" y="3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5EACDF65-48EE-4EB7-8F64-960A128553E7}"/>
              </a:ext>
            </a:extLst>
          </p:cNvPr>
          <p:cNvSpPr>
            <a:spLocks noChangeAspect="1"/>
          </p:cNvSpPr>
          <p:nvPr/>
        </p:nvSpPr>
        <p:spPr bwMode="auto">
          <a:xfrm>
            <a:off x="4233863" y="3724275"/>
            <a:ext cx="252413" cy="141288"/>
          </a:xfrm>
          <a:custGeom>
            <a:avLst/>
            <a:gdLst>
              <a:gd name="T0" fmla="*/ 333 w 333"/>
              <a:gd name="T1" fmla="*/ 89 h 187"/>
              <a:gd name="T2" fmla="*/ 239 w 333"/>
              <a:gd name="T3" fmla="*/ 0 h 187"/>
              <a:gd name="T4" fmla="*/ 216 w 333"/>
              <a:gd name="T5" fmla="*/ 21 h 187"/>
              <a:gd name="T6" fmla="*/ 270 w 333"/>
              <a:gd name="T7" fmla="*/ 72 h 187"/>
              <a:gd name="T8" fmla="*/ 0 w 333"/>
              <a:gd name="T9" fmla="*/ 72 h 187"/>
              <a:gd name="T10" fmla="*/ 0 w 333"/>
              <a:gd name="T11" fmla="*/ 105 h 187"/>
              <a:gd name="T12" fmla="*/ 270 w 333"/>
              <a:gd name="T13" fmla="*/ 105 h 187"/>
              <a:gd name="T14" fmla="*/ 216 w 333"/>
              <a:gd name="T15" fmla="*/ 162 h 187"/>
              <a:gd name="T16" fmla="*/ 239 w 333"/>
              <a:gd name="T17" fmla="*/ 187 h 187"/>
              <a:gd name="T18" fmla="*/ 333 w 333"/>
              <a:gd name="T19" fmla="*/ 8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187">
                <a:moveTo>
                  <a:pt x="333" y="89"/>
                </a:moveTo>
                <a:lnTo>
                  <a:pt x="239" y="0"/>
                </a:lnTo>
                <a:lnTo>
                  <a:pt x="216" y="21"/>
                </a:lnTo>
                <a:lnTo>
                  <a:pt x="270" y="72"/>
                </a:lnTo>
                <a:lnTo>
                  <a:pt x="0" y="72"/>
                </a:lnTo>
                <a:lnTo>
                  <a:pt x="0" y="105"/>
                </a:lnTo>
                <a:lnTo>
                  <a:pt x="270" y="105"/>
                </a:lnTo>
                <a:lnTo>
                  <a:pt x="216" y="162"/>
                </a:lnTo>
                <a:lnTo>
                  <a:pt x="239" y="187"/>
                </a:lnTo>
                <a:lnTo>
                  <a:pt x="333"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E0E7A967-653E-40E1-8807-8AE82BC7C25E}"/>
              </a:ext>
            </a:extLst>
          </p:cNvPr>
          <p:cNvSpPr>
            <a:spLocks noChangeAspect="1"/>
          </p:cNvSpPr>
          <p:nvPr/>
        </p:nvSpPr>
        <p:spPr bwMode="auto">
          <a:xfrm>
            <a:off x="3730626" y="3722688"/>
            <a:ext cx="252413" cy="144463"/>
          </a:xfrm>
          <a:custGeom>
            <a:avLst/>
            <a:gdLst>
              <a:gd name="T0" fmla="*/ 95 w 334"/>
              <a:gd name="T1" fmla="*/ 190 h 190"/>
              <a:gd name="T2" fmla="*/ 118 w 334"/>
              <a:gd name="T3" fmla="*/ 164 h 190"/>
              <a:gd name="T4" fmla="*/ 64 w 334"/>
              <a:gd name="T5" fmla="*/ 107 h 190"/>
              <a:gd name="T6" fmla="*/ 334 w 334"/>
              <a:gd name="T7" fmla="*/ 107 h 190"/>
              <a:gd name="T8" fmla="*/ 334 w 334"/>
              <a:gd name="T9" fmla="*/ 74 h 190"/>
              <a:gd name="T10" fmla="*/ 64 w 334"/>
              <a:gd name="T11" fmla="*/ 74 h 190"/>
              <a:gd name="T12" fmla="*/ 118 w 334"/>
              <a:gd name="T13" fmla="*/ 23 h 190"/>
              <a:gd name="T14" fmla="*/ 95 w 334"/>
              <a:gd name="T15" fmla="*/ 0 h 190"/>
              <a:gd name="T16" fmla="*/ 0 w 334"/>
              <a:gd name="T17" fmla="*/ 91 h 190"/>
              <a:gd name="T18" fmla="*/ 95 w 334"/>
              <a:gd name="T1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4" h="190">
                <a:moveTo>
                  <a:pt x="95" y="190"/>
                </a:moveTo>
                <a:lnTo>
                  <a:pt x="118" y="164"/>
                </a:lnTo>
                <a:lnTo>
                  <a:pt x="64" y="107"/>
                </a:lnTo>
                <a:lnTo>
                  <a:pt x="334" y="107"/>
                </a:lnTo>
                <a:lnTo>
                  <a:pt x="334" y="74"/>
                </a:lnTo>
                <a:lnTo>
                  <a:pt x="64" y="74"/>
                </a:lnTo>
                <a:lnTo>
                  <a:pt x="118" y="23"/>
                </a:lnTo>
                <a:lnTo>
                  <a:pt x="95" y="0"/>
                </a:lnTo>
                <a:lnTo>
                  <a:pt x="0" y="91"/>
                </a:lnTo>
                <a:lnTo>
                  <a:pt x="95"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2C3F277E-D251-4D43-BC1D-A577FAEA8AD5}"/>
              </a:ext>
            </a:extLst>
          </p:cNvPr>
          <p:cNvSpPr>
            <a:spLocks noChangeAspect="1"/>
          </p:cNvSpPr>
          <p:nvPr/>
        </p:nvSpPr>
        <p:spPr bwMode="auto">
          <a:xfrm>
            <a:off x="3228976" y="3614738"/>
            <a:ext cx="250825" cy="252413"/>
          </a:xfrm>
          <a:custGeom>
            <a:avLst/>
            <a:gdLst>
              <a:gd name="T0" fmla="*/ 333 w 333"/>
              <a:gd name="T1" fmla="*/ 167 h 333"/>
              <a:gd name="T2" fmla="*/ 310 w 333"/>
              <a:gd name="T3" fmla="*/ 143 h 333"/>
              <a:gd name="T4" fmla="*/ 183 w 333"/>
              <a:gd name="T5" fmla="*/ 270 h 333"/>
              <a:gd name="T6" fmla="*/ 183 w 333"/>
              <a:gd name="T7" fmla="*/ 0 h 333"/>
              <a:gd name="T8" fmla="*/ 150 w 333"/>
              <a:gd name="T9" fmla="*/ 0 h 333"/>
              <a:gd name="T10" fmla="*/ 150 w 333"/>
              <a:gd name="T11" fmla="*/ 270 h 333"/>
              <a:gd name="T12" fmla="*/ 23 w 333"/>
              <a:gd name="T13" fmla="*/ 143 h 333"/>
              <a:gd name="T14" fmla="*/ 0 w 333"/>
              <a:gd name="T15" fmla="*/ 167 h 333"/>
              <a:gd name="T16" fmla="*/ 166 w 333"/>
              <a:gd name="T17" fmla="*/ 333 h 333"/>
              <a:gd name="T18" fmla="*/ 333 w 333"/>
              <a:gd name="T19"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33">
                <a:moveTo>
                  <a:pt x="333" y="167"/>
                </a:moveTo>
                <a:lnTo>
                  <a:pt x="310" y="143"/>
                </a:lnTo>
                <a:lnTo>
                  <a:pt x="183" y="270"/>
                </a:lnTo>
                <a:lnTo>
                  <a:pt x="183" y="0"/>
                </a:lnTo>
                <a:lnTo>
                  <a:pt x="150" y="0"/>
                </a:lnTo>
                <a:lnTo>
                  <a:pt x="150" y="270"/>
                </a:lnTo>
                <a:lnTo>
                  <a:pt x="23" y="143"/>
                </a:lnTo>
                <a:lnTo>
                  <a:pt x="0" y="167"/>
                </a:lnTo>
                <a:cubicBezTo>
                  <a:pt x="61" y="228"/>
                  <a:pt x="108" y="275"/>
                  <a:pt x="166" y="333"/>
                </a:cubicBezTo>
                <a:lnTo>
                  <a:pt x="333"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B46CA404-C6F0-4B8E-8422-BFCDCE54E69B}"/>
              </a:ext>
            </a:extLst>
          </p:cNvPr>
          <p:cNvSpPr>
            <a:spLocks noChangeAspect="1"/>
          </p:cNvSpPr>
          <p:nvPr/>
        </p:nvSpPr>
        <p:spPr bwMode="auto">
          <a:xfrm>
            <a:off x="2725738" y="3614738"/>
            <a:ext cx="250825" cy="252413"/>
          </a:xfrm>
          <a:custGeom>
            <a:avLst/>
            <a:gdLst>
              <a:gd name="T0" fmla="*/ 167 w 333"/>
              <a:gd name="T1" fmla="*/ 0 h 333"/>
              <a:gd name="T2" fmla="*/ 143 w 333"/>
              <a:gd name="T3" fmla="*/ 23 h 333"/>
              <a:gd name="T4" fmla="*/ 270 w 333"/>
              <a:gd name="T5" fmla="*/ 150 h 333"/>
              <a:gd name="T6" fmla="*/ 0 w 333"/>
              <a:gd name="T7" fmla="*/ 150 h 333"/>
              <a:gd name="T8" fmla="*/ 0 w 333"/>
              <a:gd name="T9" fmla="*/ 183 h 333"/>
              <a:gd name="T10" fmla="*/ 270 w 333"/>
              <a:gd name="T11" fmla="*/ 183 h 333"/>
              <a:gd name="T12" fmla="*/ 143 w 333"/>
              <a:gd name="T13" fmla="*/ 310 h 333"/>
              <a:gd name="T14" fmla="*/ 167 w 333"/>
              <a:gd name="T15" fmla="*/ 333 h 333"/>
              <a:gd name="T16" fmla="*/ 333 w 333"/>
              <a:gd name="T17" fmla="*/ 167 h 333"/>
              <a:gd name="T18" fmla="*/ 167 w 333"/>
              <a:gd name="T1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33">
                <a:moveTo>
                  <a:pt x="167" y="0"/>
                </a:moveTo>
                <a:lnTo>
                  <a:pt x="143" y="23"/>
                </a:lnTo>
                <a:lnTo>
                  <a:pt x="270" y="150"/>
                </a:lnTo>
                <a:lnTo>
                  <a:pt x="0" y="150"/>
                </a:lnTo>
                <a:lnTo>
                  <a:pt x="0" y="183"/>
                </a:lnTo>
                <a:lnTo>
                  <a:pt x="270" y="183"/>
                </a:lnTo>
                <a:lnTo>
                  <a:pt x="143" y="310"/>
                </a:lnTo>
                <a:lnTo>
                  <a:pt x="167" y="333"/>
                </a:lnTo>
                <a:lnTo>
                  <a:pt x="333" y="167"/>
                </a:lnTo>
                <a:cubicBezTo>
                  <a:pt x="267" y="101"/>
                  <a:pt x="314" y="147"/>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D0C7D7EC-6F5B-4CD8-844A-315B1D3783CD}"/>
              </a:ext>
            </a:extLst>
          </p:cNvPr>
          <p:cNvSpPr>
            <a:spLocks noChangeAspect="1"/>
          </p:cNvSpPr>
          <p:nvPr/>
        </p:nvSpPr>
        <p:spPr bwMode="auto">
          <a:xfrm>
            <a:off x="2222501" y="3614738"/>
            <a:ext cx="252413" cy="252413"/>
          </a:xfrm>
          <a:custGeom>
            <a:avLst/>
            <a:gdLst>
              <a:gd name="T0" fmla="*/ 167 w 334"/>
              <a:gd name="T1" fmla="*/ 333 h 333"/>
              <a:gd name="T2" fmla="*/ 191 w 334"/>
              <a:gd name="T3" fmla="*/ 310 h 333"/>
              <a:gd name="T4" fmla="*/ 64 w 334"/>
              <a:gd name="T5" fmla="*/ 183 h 333"/>
              <a:gd name="T6" fmla="*/ 334 w 334"/>
              <a:gd name="T7" fmla="*/ 183 h 333"/>
              <a:gd name="T8" fmla="*/ 334 w 334"/>
              <a:gd name="T9" fmla="*/ 150 h 333"/>
              <a:gd name="T10" fmla="*/ 64 w 334"/>
              <a:gd name="T11" fmla="*/ 150 h 333"/>
              <a:gd name="T12" fmla="*/ 191 w 334"/>
              <a:gd name="T13" fmla="*/ 24 h 333"/>
              <a:gd name="T14" fmla="*/ 167 w 334"/>
              <a:gd name="T15" fmla="*/ 0 h 333"/>
              <a:gd name="T16" fmla="*/ 0 w 334"/>
              <a:gd name="T17" fmla="*/ 167 h 333"/>
              <a:gd name="T18" fmla="*/ 167 w 334"/>
              <a:gd name="T1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4" h="333">
                <a:moveTo>
                  <a:pt x="167" y="333"/>
                </a:moveTo>
                <a:lnTo>
                  <a:pt x="191" y="310"/>
                </a:lnTo>
                <a:lnTo>
                  <a:pt x="64" y="183"/>
                </a:lnTo>
                <a:lnTo>
                  <a:pt x="334" y="183"/>
                </a:lnTo>
                <a:lnTo>
                  <a:pt x="334" y="150"/>
                </a:lnTo>
                <a:lnTo>
                  <a:pt x="64" y="150"/>
                </a:lnTo>
                <a:lnTo>
                  <a:pt x="191" y="24"/>
                </a:lnTo>
                <a:lnTo>
                  <a:pt x="167" y="0"/>
                </a:lnTo>
                <a:lnTo>
                  <a:pt x="0" y="167"/>
                </a:lnTo>
                <a:cubicBezTo>
                  <a:pt x="66" y="233"/>
                  <a:pt x="20" y="186"/>
                  <a:pt x="167" y="3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C3E47336-CD57-4F9F-AA29-80E46034C965}"/>
              </a:ext>
            </a:extLst>
          </p:cNvPr>
          <p:cNvSpPr>
            <a:spLocks noChangeAspect="1"/>
          </p:cNvSpPr>
          <p:nvPr/>
        </p:nvSpPr>
        <p:spPr bwMode="auto">
          <a:xfrm>
            <a:off x="1720851" y="3614738"/>
            <a:ext cx="250825" cy="252413"/>
          </a:xfrm>
          <a:custGeom>
            <a:avLst/>
            <a:gdLst>
              <a:gd name="T0" fmla="*/ 0 w 333"/>
              <a:gd name="T1" fmla="*/ 167 h 333"/>
              <a:gd name="T2" fmla="*/ 23 w 333"/>
              <a:gd name="T3" fmla="*/ 191 h 333"/>
              <a:gd name="T4" fmla="*/ 150 w 333"/>
              <a:gd name="T5" fmla="*/ 64 h 333"/>
              <a:gd name="T6" fmla="*/ 150 w 333"/>
              <a:gd name="T7" fmla="*/ 333 h 333"/>
              <a:gd name="T8" fmla="*/ 183 w 333"/>
              <a:gd name="T9" fmla="*/ 333 h 333"/>
              <a:gd name="T10" fmla="*/ 183 w 333"/>
              <a:gd name="T11" fmla="*/ 64 h 333"/>
              <a:gd name="T12" fmla="*/ 309 w 333"/>
              <a:gd name="T13" fmla="*/ 190 h 333"/>
              <a:gd name="T14" fmla="*/ 333 w 333"/>
              <a:gd name="T15" fmla="*/ 167 h 333"/>
              <a:gd name="T16" fmla="*/ 166 w 333"/>
              <a:gd name="T17" fmla="*/ 0 h 333"/>
              <a:gd name="T18" fmla="*/ 0 w 333"/>
              <a:gd name="T19"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33">
                <a:moveTo>
                  <a:pt x="0" y="167"/>
                </a:moveTo>
                <a:lnTo>
                  <a:pt x="23" y="191"/>
                </a:lnTo>
                <a:lnTo>
                  <a:pt x="150" y="64"/>
                </a:lnTo>
                <a:lnTo>
                  <a:pt x="150" y="333"/>
                </a:lnTo>
                <a:lnTo>
                  <a:pt x="183" y="333"/>
                </a:lnTo>
                <a:lnTo>
                  <a:pt x="183" y="64"/>
                </a:lnTo>
                <a:lnTo>
                  <a:pt x="309" y="190"/>
                </a:lnTo>
                <a:lnTo>
                  <a:pt x="333" y="167"/>
                </a:lnTo>
                <a:lnTo>
                  <a:pt x="166" y="0"/>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a:extLst>
              <a:ext uri="{FF2B5EF4-FFF2-40B4-BE49-F238E27FC236}">
                <a16:creationId xmlns:a16="http://schemas.microsoft.com/office/drawing/2014/main" id="{CA71CD9D-EE3C-4764-832B-AA0A7C37E069}"/>
              </a:ext>
            </a:extLst>
          </p:cNvPr>
          <p:cNvSpPr>
            <a:spLocks noChangeAspect="1"/>
          </p:cNvSpPr>
          <p:nvPr/>
        </p:nvSpPr>
        <p:spPr bwMode="auto">
          <a:xfrm>
            <a:off x="1217613" y="3614738"/>
            <a:ext cx="250825" cy="252413"/>
          </a:xfrm>
          <a:custGeom>
            <a:avLst/>
            <a:gdLst>
              <a:gd name="T0" fmla="*/ 333 w 333"/>
              <a:gd name="T1" fmla="*/ 23 h 333"/>
              <a:gd name="T2" fmla="*/ 310 w 333"/>
              <a:gd name="T3" fmla="*/ 0 h 333"/>
              <a:gd name="T4" fmla="*/ 33 w 333"/>
              <a:gd name="T5" fmla="*/ 278 h 333"/>
              <a:gd name="T6" fmla="*/ 33 w 333"/>
              <a:gd name="T7" fmla="*/ 100 h 333"/>
              <a:gd name="T8" fmla="*/ 0 w 333"/>
              <a:gd name="T9" fmla="*/ 100 h 333"/>
              <a:gd name="T10" fmla="*/ 0 w 333"/>
              <a:gd name="T11" fmla="*/ 301 h 333"/>
              <a:gd name="T12" fmla="*/ 0 w 333"/>
              <a:gd name="T13" fmla="*/ 333 h 333"/>
              <a:gd name="T14" fmla="*/ 41 w 333"/>
              <a:gd name="T15" fmla="*/ 333 h 333"/>
              <a:gd name="T16" fmla="*/ 235 w 333"/>
              <a:gd name="T17" fmla="*/ 333 h 333"/>
              <a:gd name="T18" fmla="*/ 235 w 333"/>
              <a:gd name="T19" fmla="*/ 300 h 333"/>
              <a:gd name="T20" fmla="*/ 56 w 333"/>
              <a:gd name="T21" fmla="*/ 300 h 333"/>
              <a:gd name="T22" fmla="*/ 333 w 333"/>
              <a:gd name="T23" fmla="*/ 2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3">
                <a:moveTo>
                  <a:pt x="333" y="23"/>
                </a:moveTo>
                <a:lnTo>
                  <a:pt x="310" y="0"/>
                </a:lnTo>
                <a:lnTo>
                  <a:pt x="33" y="278"/>
                </a:lnTo>
                <a:lnTo>
                  <a:pt x="33" y="100"/>
                </a:lnTo>
                <a:lnTo>
                  <a:pt x="0" y="100"/>
                </a:lnTo>
                <a:lnTo>
                  <a:pt x="0" y="301"/>
                </a:lnTo>
                <a:lnTo>
                  <a:pt x="0" y="333"/>
                </a:lnTo>
                <a:lnTo>
                  <a:pt x="41" y="333"/>
                </a:lnTo>
                <a:lnTo>
                  <a:pt x="235" y="333"/>
                </a:lnTo>
                <a:lnTo>
                  <a:pt x="235" y="300"/>
                </a:lnTo>
                <a:lnTo>
                  <a:pt x="56" y="300"/>
                </a:lnTo>
                <a:lnTo>
                  <a:pt x="333"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a:extLst>
              <a:ext uri="{FF2B5EF4-FFF2-40B4-BE49-F238E27FC236}">
                <a16:creationId xmlns:a16="http://schemas.microsoft.com/office/drawing/2014/main" id="{D0B01FC8-483C-4D37-9B2E-C7F4FE42B007}"/>
              </a:ext>
            </a:extLst>
          </p:cNvPr>
          <p:cNvSpPr>
            <a:spLocks noChangeAspect="1"/>
          </p:cNvSpPr>
          <p:nvPr/>
        </p:nvSpPr>
        <p:spPr bwMode="auto">
          <a:xfrm>
            <a:off x="5743576" y="3106738"/>
            <a:ext cx="250825" cy="254000"/>
          </a:xfrm>
          <a:custGeom>
            <a:avLst/>
            <a:gdLst>
              <a:gd name="T0" fmla="*/ 310 w 333"/>
              <a:gd name="T1" fmla="*/ 334 h 334"/>
              <a:gd name="T2" fmla="*/ 333 w 333"/>
              <a:gd name="T3" fmla="*/ 311 h 334"/>
              <a:gd name="T4" fmla="*/ 56 w 333"/>
              <a:gd name="T5" fmla="*/ 34 h 334"/>
              <a:gd name="T6" fmla="*/ 233 w 333"/>
              <a:gd name="T7" fmla="*/ 34 h 334"/>
              <a:gd name="T8" fmla="*/ 233 w 333"/>
              <a:gd name="T9" fmla="*/ 0 h 334"/>
              <a:gd name="T10" fmla="*/ 0 w 333"/>
              <a:gd name="T11" fmla="*/ 0 h 334"/>
              <a:gd name="T12" fmla="*/ 0 w 333"/>
              <a:gd name="T13" fmla="*/ 235 h 334"/>
              <a:gd name="T14" fmla="*/ 33 w 333"/>
              <a:gd name="T15" fmla="*/ 236 h 334"/>
              <a:gd name="T16" fmla="*/ 33 w 333"/>
              <a:gd name="T17" fmla="*/ 56 h 334"/>
              <a:gd name="T18" fmla="*/ 310 w 333"/>
              <a:gd name="T19"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34">
                <a:moveTo>
                  <a:pt x="310" y="334"/>
                </a:moveTo>
                <a:lnTo>
                  <a:pt x="333" y="311"/>
                </a:lnTo>
                <a:lnTo>
                  <a:pt x="56" y="34"/>
                </a:lnTo>
                <a:lnTo>
                  <a:pt x="233" y="34"/>
                </a:lnTo>
                <a:lnTo>
                  <a:pt x="233" y="0"/>
                </a:lnTo>
                <a:lnTo>
                  <a:pt x="0" y="0"/>
                </a:lnTo>
                <a:lnTo>
                  <a:pt x="0" y="235"/>
                </a:lnTo>
                <a:lnTo>
                  <a:pt x="33" y="236"/>
                </a:lnTo>
                <a:lnTo>
                  <a:pt x="33" y="56"/>
                </a:lnTo>
                <a:lnTo>
                  <a:pt x="31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a:extLst>
              <a:ext uri="{FF2B5EF4-FFF2-40B4-BE49-F238E27FC236}">
                <a16:creationId xmlns:a16="http://schemas.microsoft.com/office/drawing/2014/main" id="{48DF9F43-CBC3-492B-A974-0DC7E524FACA}"/>
              </a:ext>
            </a:extLst>
          </p:cNvPr>
          <p:cNvSpPr>
            <a:spLocks noChangeAspect="1"/>
          </p:cNvSpPr>
          <p:nvPr/>
        </p:nvSpPr>
        <p:spPr bwMode="auto">
          <a:xfrm>
            <a:off x="5240338" y="3106738"/>
            <a:ext cx="250825" cy="254000"/>
          </a:xfrm>
          <a:custGeom>
            <a:avLst/>
            <a:gdLst>
              <a:gd name="T0" fmla="*/ 0 w 334"/>
              <a:gd name="T1" fmla="*/ 310 h 334"/>
              <a:gd name="T2" fmla="*/ 24 w 334"/>
              <a:gd name="T3" fmla="*/ 334 h 334"/>
              <a:gd name="T4" fmla="*/ 300 w 334"/>
              <a:gd name="T5" fmla="*/ 56 h 334"/>
              <a:gd name="T6" fmla="*/ 300 w 334"/>
              <a:gd name="T7" fmla="*/ 234 h 334"/>
              <a:gd name="T8" fmla="*/ 334 w 334"/>
              <a:gd name="T9" fmla="*/ 234 h 334"/>
              <a:gd name="T10" fmla="*/ 334 w 334"/>
              <a:gd name="T11" fmla="*/ 0 h 334"/>
              <a:gd name="T12" fmla="*/ 99 w 334"/>
              <a:gd name="T13" fmla="*/ 0 h 334"/>
              <a:gd name="T14" fmla="*/ 98 w 334"/>
              <a:gd name="T15" fmla="*/ 34 h 334"/>
              <a:gd name="T16" fmla="*/ 278 w 334"/>
              <a:gd name="T17" fmla="*/ 34 h 334"/>
              <a:gd name="T18" fmla="*/ 0 w 334"/>
              <a:gd name="T19" fmla="*/ 31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4" h="334">
                <a:moveTo>
                  <a:pt x="0" y="310"/>
                </a:moveTo>
                <a:lnTo>
                  <a:pt x="24" y="334"/>
                </a:lnTo>
                <a:lnTo>
                  <a:pt x="300" y="56"/>
                </a:lnTo>
                <a:lnTo>
                  <a:pt x="300" y="234"/>
                </a:lnTo>
                <a:lnTo>
                  <a:pt x="334" y="234"/>
                </a:lnTo>
                <a:lnTo>
                  <a:pt x="334" y="0"/>
                </a:lnTo>
                <a:lnTo>
                  <a:pt x="99" y="0"/>
                </a:lnTo>
                <a:lnTo>
                  <a:pt x="98" y="34"/>
                </a:lnTo>
                <a:lnTo>
                  <a:pt x="278" y="34"/>
                </a:lnTo>
                <a:lnTo>
                  <a:pt x="0" y="3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a:extLst>
              <a:ext uri="{FF2B5EF4-FFF2-40B4-BE49-F238E27FC236}">
                <a16:creationId xmlns:a16="http://schemas.microsoft.com/office/drawing/2014/main" id="{09E6BBDE-CD30-4518-8CA6-3AA5335FFA04}"/>
              </a:ext>
            </a:extLst>
          </p:cNvPr>
          <p:cNvSpPr>
            <a:spLocks noChangeAspect="1"/>
          </p:cNvSpPr>
          <p:nvPr/>
        </p:nvSpPr>
        <p:spPr bwMode="auto">
          <a:xfrm>
            <a:off x="4737101" y="3106738"/>
            <a:ext cx="252413" cy="254000"/>
          </a:xfrm>
          <a:custGeom>
            <a:avLst/>
            <a:gdLst>
              <a:gd name="T0" fmla="*/ 23 w 333"/>
              <a:gd name="T1" fmla="*/ 0 h 334"/>
              <a:gd name="T2" fmla="*/ 0 w 333"/>
              <a:gd name="T3" fmla="*/ 24 h 334"/>
              <a:gd name="T4" fmla="*/ 277 w 333"/>
              <a:gd name="T5" fmla="*/ 300 h 334"/>
              <a:gd name="T6" fmla="*/ 100 w 333"/>
              <a:gd name="T7" fmla="*/ 300 h 334"/>
              <a:gd name="T8" fmla="*/ 100 w 333"/>
              <a:gd name="T9" fmla="*/ 334 h 334"/>
              <a:gd name="T10" fmla="*/ 333 w 333"/>
              <a:gd name="T11" fmla="*/ 334 h 334"/>
              <a:gd name="T12" fmla="*/ 333 w 333"/>
              <a:gd name="T13" fmla="*/ 99 h 334"/>
              <a:gd name="T14" fmla="*/ 300 w 333"/>
              <a:gd name="T15" fmla="*/ 98 h 334"/>
              <a:gd name="T16" fmla="*/ 300 w 333"/>
              <a:gd name="T17" fmla="*/ 278 h 334"/>
              <a:gd name="T18" fmla="*/ 23 w 333"/>
              <a:gd name="T1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34">
                <a:moveTo>
                  <a:pt x="23" y="0"/>
                </a:moveTo>
                <a:lnTo>
                  <a:pt x="0" y="24"/>
                </a:lnTo>
                <a:lnTo>
                  <a:pt x="277" y="300"/>
                </a:lnTo>
                <a:lnTo>
                  <a:pt x="100" y="300"/>
                </a:lnTo>
                <a:lnTo>
                  <a:pt x="100" y="334"/>
                </a:lnTo>
                <a:lnTo>
                  <a:pt x="333" y="334"/>
                </a:lnTo>
                <a:lnTo>
                  <a:pt x="333" y="99"/>
                </a:lnTo>
                <a:lnTo>
                  <a:pt x="300" y="98"/>
                </a:lnTo>
                <a:lnTo>
                  <a:pt x="300" y="278"/>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a:extLst>
              <a:ext uri="{FF2B5EF4-FFF2-40B4-BE49-F238E27FC236}">
                <a16:creationId xmlns:a16="http://schemas.microsoft.com/office/drawing/2014/main" id="{382C56CF-967B-42BA-9334-9E50BAAD94C0}"/>
              </a:ext>
            </a:extLst>
          </p:cNvPr>
          <p:cNvSpPr>
            <a:spLocks noChangeAspect="1"/>
          </p:cNvSpPr>
          <p:nvPr/>
        </p:nvSpPr>
        <p:spPr bwMode="auto">
          <a:xfrm>
            <a:off x="4233863" y="3106738"/>
            <a:ext cx="254000" cy="254000"/>
          </a:xfrm>
          <a:custGeom>
            <a:avLst/>
            <a:gdLst>
              <a:gd name="T0" fmla="*/ 33 w 335"/>
              <a:gd name="T1" fmla="*/ 335 h 335"/>
              <a:gd name="T2" fmla="*/ 219 w 335"/>
              <a:gd name="T3" fmla="*/ 335 h 335"/>
              <a:gd name="T4" fmla="*/ 233 w 335"/>
              <a:gd name="T5" fmla="*/ 318 h 335"/>
              <a:gd name="T6" fmla="*/ 233 w 335"/>
              <a:gd name="T7" fmla="*/ 318 h 335"/>
              <a:gd name="T8" fmla="*/ 219 w 335"/>
              <a:gd name="T9" fmla="*/ 301 h 335"/>
              <a:gd name="T10" fmla="*/ 76 w 335"/>
              <a:gd name="T11" fmla="*/ 301 h 335"/>
              <a:gd name="T12" fmla="*/ 70 w 335"/>
              <a:gd name="T13" fmla="*/ 287 h 335"/>
              <a:gd name="T14" fmla="*/ 329 w 335"/>
              <a:gd name="T15" fmla="*/ 30 h 335"/>
              <a:gd name="T16" fmla="*/ 329 w 335"/>
              <a:gd name="T17" fmla="*/ 6 h 335"/>
              <a:gd name="T18" fmla="*/ 305 w 335"/>
              <a:gd name="T19" fmla="*/ 6 h 335"/>
              <a:gd name="T20" fmla="*/ 48 w 335"/>
              <a:gd name="T21" fmla="*/ 265 h 335"/>
              <a:gd name="T22" fmla="*/ 33 w 335"/>
              <a:gd name="T23" fmla="*/ 259 h 335"/>
              <a:gd name="T24" fmla="*/ 33 w 335"/>
              <a:gd name="T25" fmla="*/ 118 h 335"/>
              <a:gd name="T26" fmla="*/ 17 w 335"/>
              <a:gd name="T27" fmla="*/ 101 h 335"/>
              <a:gd name="T28" fmla="*/ 16 w 335"/>
              <a:gd name="T29" fmla="*/ 101 h 335"/>
              <a:gd name="T30" fmla="*/ 0 w 335"/>
              <a:gd name="T31" fmla="*/ 118 h 335"/>
              <a:gd name="T32" fmla="*/ 0 w 335"/>
              <a:gd name="T33" fmla="*/ 301 h 335"/>
              <a:gd name="T34" fmla="*/ 33 w 335"/>
              <a:gd name="T35"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5" h="335">
                <a:moveTo>
                  <a:pt x="33" y="335"/>
                </a:moveTo>
                <a:lnTo>
                  <a:pt x="219" y="335"/>
                </a:lnTo>
                <a:cubicBezTo>
                  <a:pt x="228" y="335"/>
                  <a:pt x="233" y="327"/>
                  <a:pt x="233" y="318"/>
                </a:cubicBezTo>
                <a:lnTo>
                  <a:pt x="233" y="318"/>
                </a:lnTo>
                <a:cubicBezTo>
                  <a:pt x="233" y="309"/>
                  <a:pt x="228" y="301"/>
                  <a:pt x="219" y="301"/>
                </a:cubicBezTo>
                <a:lnTo>
                  <a:pt x="76" y="301"/>
                </a:lnTo>
                <a:cubicBezTo>
                  <a:pt x="69" y="301"/>
                  <a:pt x="65" y="292"/>
                  <a:pt x="70" y="287"/>
                </a:cubicBezTo>
                <a:lnTo>
                  <a:pt x="329" y="30"/>
                </a:lnTo>
                <a:cubicBezTo>
                  <a:pt x="335" y="23"/>
                  <a:pt x="335" y="13"/>
                  <a:pt x="329" y="6"/>
                </a:cubicBezTo>
                <a:cubicBezTo>
                  <a:pt x="322" y="0"/>
                  <a:pt x="312" y="0"/>
                  <a:pt x="305" y="6"/>
                </a:cubicBezTo>
                <a:lnTo>
                  <a:pt x="48" y="265"/>
                </a:lnTo>
                <a:cubicBezTo>
                  <a:pt x="42" y="270"/>
                  <a:pt x="33" y="266"/>
                  <a:pt x="33" y="259"/>
                </a:cubicBezTo>
                <a:lnTo>
                  <a:pt x="33" y="118"/>
                </a:lnTo>
                <a:cubicBezTo>
                  <a:pt x="33" y="109"/>
                  <a:pt x="26" y="101"/>
                  <a:pt x="17" y="101"/>
                </a:cubicBezTo>
                <a:lnTo>
                  <a:pt x="16" y="101"/>
                </a:lnTo>
                <a:cubicBezTo>
                  <a:pt x="7" y="101"/>
                  <a:pt x="0" y="109"/>
                  <a:pt x="0" y="118"/>
                </a:cubicBezTo>
                <a:lnTo>
                  <a:pt x="0" y="301"/>
                </a:lnTo>
                <a:cubicBezTo>
                  <a:pt x="0" y="320"/>
                  <a:pt x="15" y="335"/>
                  <a:pt x="33" y="3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a:extLst>
              <a:ext uri="{FF2B5EF4-FFF2-40B4-BE49-F238E27FC236}">
                <a16:creationId xmlns:a16="http://schemas.microsoft.com/office/drawing/2014/main" id="{51EBBC4A-DA42-471B-AE16-49A5C51D5D94}"/>
              </a:ext>
            </a:extLst>
          </p:cNvPr>
          <p:cNvSpPr>
            <a:spLocks noChangeAspect="1"/>
          </p:cNvSpPr>
          <p:nvPr/>
        </p:nvSpPr>
        <p:spPr bwMode="auto">
          <a:xfrm>
            <a:off x="3730626" y="3106738"/>
            <a:ext cx="254000" cy="255588"/>
          </a:xfrm>
          <a:custGeom>
            <a:avLst/>
            <a:gdLst>
              <a:gd name="T0" fmla="*/ 0 w 335"/>
              <a:gd name="T1" fmla="*/ 34 h 335"/>
              <a:gd name="T2" fmla="*/ 0 w 335"/>
              <a:gd name="T3" fmla="*/ 219 h 335"/>
              <a:gd name="T4" fmla="*/ 17 w 335"/>
              <a:gd name="T5" fmla="*/ 234 h 335"/>
              <a:gd name="T6" fmla="*/ 17 w 335"/>
              <a:gd name="T7" fmla="*/ 234 h 335"/>
              <a:gd name="T8" fmla="*/ 34 w 335"/>
              <a:gd name="T9" fmla="*/ 219 h 335"/>
              <a:gd name="T10" fmla="*/ 34 w 335"/>
              <a:gd name="T11" fmla="*/ 77 h 335"/>
              <a:gd name="T12" fmla="*/ 48 w 335"/>
              <a:gd name="T13" fmla="*/ 71 h 335"/>
              <a:gd name="T14" fmla="*/ 306 w 335"/>
              <a:gd name="T15" fmla="*/ 329 h 335"/>
              <a:gd name="T16" fmla="*/ 329 w 335"/>
              <a:gd name="T17" fmla="*/ 329 h 335"/>
              <a:gd name="T18" fmla="*/ 329 w 335"/>
              <a:gd name="T19" fmla="*/ 306 h 335"/>
              <a:gd name="T20" fmla="*/ 71 w 335"/>
              <a:gd name="T21" fmla="*/ 48 h 335"/>
              <a:gd name="T22" fmla="*/ 76 w 335"/>
              <a:gd name="T23" fmla="*/ 34 h 335"/>
              <a:gd name="T24" fmla="*/ 217 w 335"/>
              <a:gd name="T25" fmla="*/ 34 h 335"/>
              <a:gd name="T26" fmla="*/ 234 w 335"/>
              <a:gd name="T27" fmla="*/ 17 h 335"/>
              <a:gd name="T28" fmla="*/ 234 w 335"/>
              <a:gd name="T29" fmla="*/ 17 h 335"/>
              <a:gd name="T30" fmla="*/ 217 w 335"/>
              <a:gd name="T31" fmla="*/ 0 h 335"/>
              <a:gd name="T32" fmla="*/ 34 w 335"/>
              <a:gd name="T33" fmla="*/ 0 h 335"/>
              <a:gd name="T34" fmla="*/ 0 w 335"/>
              <a:gd name="T35" fmla="*/ 34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5" h="335">
                <a:moveTo>
                  <a:pt x="0" y="34"/>
                </a:moveTo>
                <a:lnTo>
                  <a:pt x="0" y="219"/>
                </a:lnTo>
                <a:cubicBezTo>
                  <a:pt x="0" y="228"/>
                  <a:pt x="8" y="234"/>
                  <a:pt x="17" y="234"/>
                </a:cubicBezTo>
                <a:lnTo>
                  <a:pt x="17" y="234"/>
                </a:lnTo>
                <a:cubicBezTo>
                  <a:pt x="26" y="234"/>
                  <a:pt x="34" y="228"/>
                  <a:pt x="34" y="219"/>
                </a:cubicBezTo>
                <a:lnTo>
                  <a:pt x="34" y="77"/>
                </a:lnTo>
                <a:cubicBezTo>
                  <a:pt x="34" y="69"/>
                  <a:pt x="43" y="66"/>
                  <a:pt x="48" y="71"/>
                </a:cubicBezTo>
                <a:lnTo>
                  <a:pt x="306" y="329"/>
                </a:lnTo>
                <a:cubicBezTo>
                  <a:pt x="312" y="335"/>
                  <a:pt x="322" y="335"/>
                  <a:pt x="329" y="329"/>
                </a:cubicBezTo>
                <a:cubicBezTo>
                  <a:pt x="335" y="323"/>
                  <a:pt x="335" y="312"/>
                  <a:pt x="329" y="306"/>
                </a:cubicBezTo>
                <a:lnTo>
                  <a:pt x="71" y="48"/>
                </a:lnTo>
                <a:cubicBezTo>
                  <a:pt x="65" y="43"/>
                  <a:pt x="69" y="34"/>
                  <a:pt x="76" y="34"/>
                </a:cubicBezTo>
                <a:lnTo>
                  <a:pt x="217" y="34"/>
                </a:lnTo>
                <a:cubicBezTo>
                  <a:pt x="226" y="34"/>
                  <a:pt x="234" y="26"/>
                  <a:pt x="234" y="17"/>
                </a:cubicBezTo>
                <a:lnTo>
                  <a:pt x="234" y="17"/>
                </a:lnTo>
                <a:cubicBezTo>
                  <a:pt x="234" y="8"/>
                  <a:pt x="226" y="0"/>
                  <a:pt x="217" y="0"/>
                </a:cubicBezTo>
                <a:lnTo>
                  <a:pt x="34" y="0"/>
                </a:lnTo>
                <a:cubicBezTo>
                  <a:pt x="15" y="0"/>
                  <a:pt x="0" y="15"/>
                  <a:pt x="0"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a:extLst>
              <a:ext uri="{FF2B5EF4-FFF2-40B4-BE49-F238E27FC236}">
                <a16:creationId xmlns:a16="http://schemas.microsoft.com/office/drawing/2014/main" id="{EDC3EA67-F7D7-4CDB-BEF3-9893EFAD6744}"/>
              </a:ext>
            </a:extLst>
          </p:cNvPr>
          <p:cNvSpPr>
            <a:spLocks noChangeAspect="1"/>
          </p:cNvSpPr>
          <p:nvPr/>
        </p:nvSpPr>
        <p:spPr bwMode="auto">
          <a:xfrm>
            <a:off x="3227388" y="3106738"/>
            <a:ext cx="252413" cy="255588"/>
          </a:xfrm>
          <a:custGeom>
            <a:avLst/>
            <a:gdLst>
              <a:gd name="T0" fmla="*/ 302 w 335"/>
              <a:gd name="T1" fmla="*/ 0 h 335"/>
              <a:gd name="T2" fmla="*/ 116 w 335"/>
              <a:gd name="T3" fmla="*/ 0 h 335"/>
              <a:gd name="T4" fmla="*/ 102 w 335"/>
              <a:gd name="T5" fmla="*/ 17 h 335"/>
              <a:gd name="T6" fmla="*/ 102 w 335"/>
              <a:gd name="T7" fmla="*/ 17 h 335"/>
              <a:gd name="T8" fmla="*/ 116 w 335"/>
              <a:gd name="T9" fmla="*/ 34 h 335"/>
              <a:gd name="T10" fmla="*/ 259 w 335"/>
              <a:gd name="T11" fmla="*/ 34 h 335"/>
              <a:gd name="T12" fmla="*/ 265 w 335"/>
              <a:gd name="T13" fmla="*/ 48 h 335"/>
              <a:gd name="T14" fmla="*/ 7 w 335"/>
              <a:gd name="T15" fmla="*/ 306 h 335"/>
              <a:gd name="T16" fmla="*/ 7 w 335"/>
              <a:gd name="T17" fmla="*/ 329 h 335"/>
              <a:gd name="T18" fmla="*/ 7 w 335"/>
              <a:gd name="T19" fmla="*/ 329 h 335"/>
              <a:gd name="T20" fmla="*/ 30 w 335"/>
              <a:gd name="T21" fmla="*/ 329 h 335"/>
              <a:gd name="T22" fmla="*/ 288 w 335"/>
              <a:gd name="T23" fmla="*/ 71 h 335"/>
              <a:gd name="T24" fmla="*/ 302 w 335"/>
              <a:gd name="T25" fmla="*/ 77 h 335"/>
              <a:gd name="T26" fmla="*/ 302 w 335"/>
              <a:gd name="T27" fmla="*/ 217 h 335"/>
              <a:gd name="T28" fmla="*/ 318 w 335"/>
              <a:gd name="T29" fmla="*/ 234 h 335"/>
              <a:gd name="T30" fmla="*/ 319 w 335"/>
              <a:gd name="T31" fmla="*/ 234 h 335"/>
              <a:gd name="T32" fmla="*/ 335 w 335"/>
              <a:gd name="T33" fmla="*/ 217 h 335"/>
              <a:gd name="T34" fmla="*/ 335 w 335"/>
              <a:gd name="T35" fmla="*/ 34 h 335"/>
              <a:gd name="T36" fmla="*/ 302 w 335"/>
              <a:gd name="T37"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5" h="335">
                <a:moveTo>
                  <a:pt x="302" y="0"/>
                </a:moveTo>
                <a:lnTo>
                  <a:pt x="116" y="0"/>
                </a:lnTo>
                <a:cubicBezTo>
                  <a:pt x="107" y="0"/>
                  <a:pt x="102" y="8"/>
                  <a:pt x="102" y="17"/>
                </a:cubicBezTo>
                <a:lnTo>
                  <a:pt x="102" y="17"/>
                </a:lnTo>
                <a:cubicBezTo>
                  <a:pt x="102" y="26"/>
                  <a:pt x="107" y="34"/>
                  <a:pt x="116" y="34"/>
                </a:cubicBezTo>
                <a:lnTo>
                  <a:pt x="259" y="34"/>
                </a:lnTo>
                <a:cubicBezTo>
                  <a:pt x="266" y="34"/>
                  <a:pt x="270" y="43"/>
                  <a:pt x="265" y="48"/>
                </a:cubicBezTo>
                <a:lnTo>
                  <a:pt x="7" y="306"/>
                </a:lnTo>
                <a:cubicBezTo>
                  <a:pt x="0" y="312"/>
                  <a:pt x="0" y="323"/>
                  <a:pt x="7" y="329"/>
                </a:cubicBezTo>
                <a:lnTo>
                  <a:pt x="7" y="329"/>
                </a:lnTo>
                <a:cubicBezTo>
                  <a:pt x="13" y="335"/>
                  <a:pt x="23" y="335"/>
                  <a:pt x="30" y="329"/>
                </a:cubicBezTo>
                <a:lnTo>
                  <a:pt x="288" y="71"/>
                </a:lnTo>
                <a:cubicBezTo>
                  <a:pt x="293" y="65"/>
                  <a:pt x="302" y="69"/>
                  <a:pt x="302" y="77"/>
                </a:cubicBezTo>
                <a:lnTo>
                  <a:pt x="302" y="217"/>
                </a:lnTo>
                <a:cubicBezTo>
                  <a:pt x="302" y="227"/>
                  <a:pt x="309" y="234"/>
                  <a:pt x="318" y="234"/>
                </a:cubicBezTo>
                <a:lnTo>
                  <a:pt x="319" y="234"/>
                </a:lnTo>
                <a:cubicBezTo>
                  <a:pt x="328" y="234"/>
                  <a:pt x="335" y="227"/>
                  <a:pt x="335" y="217"/>
                </a:cubicBezTo>
                <a:lnTo>
                  <a:pt x="335" y="34"/>
                </a:lnTo>
                <a:cubicBezTo>
                  <a:pt x="335" y="16"/>
                  <a:pt x="320" y="0"/>
                  <a:pt x="30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a:extLst>
              <a:ext uri="{FF2B5EF4-FFF2-40B4-BE49-F238E27FC236}">
                <a16:creationId xmlns:a16="http://schemas.microsoft.com/office/drawing/2014/main" id="{74A5050B-8080-4811-8ED6-BF9723180F0A}"/>
              </a:ext>
            </a:extLst>
          </p:cNvPr>
          <p:cNvSpPr>
            <a:spLocks noChangeAspect="1"/>
          </p:cNvSpPr>
          <p:nvPr/>
        </p:nvSpPr>
        <p:spPr bwMode="auto">
          <a:xfrm>
            <a:off x="2724151" y="3106738"/>
            <a:ext cx="252413" cy="254000"/>
          </a:xfrm>
          <a:custGeom>
            <a:avLst/>
            <a:gdLst>
              <a:gd name="T0" fmla="*/ 335 w 335"/>
              <a:gd name="T1" fmla="*/ 302 h 335"/>
              <a:gd name="T2" fmla="*/ 335 w 335"/>
              <a:gd name="T3" fmla="*/ 116 h 335"/>
              <a:gd name="T4" fmla="*/ 319 w 335"/>
              <a:gd name="T5" fmla="*/ 101 h 335"/>
              <a:gd name="T6" fmla="*/ 319 w 335"/>
              <a:gd name="T7" fmla="*/ 101 h 335"/>
              <a:gd name="T8" fmla="*/ 302 w 335"/>
              <a:gd name="T9" fmla="*/ 116 h 335"/>
              <a:gd name="T10" fmla="*/ 302 w 335"/>
              <a:gd name="T11" fmla="*/ 259 h 335"/>
              <a:gd name="T12" fmla="*/ 288 w 335"/>
              <a:gd name="T13" fmla="*/ 265 h 335"/>
              <a:gd name="T14" fmla="*/ 30 w 335"/>
              <a:gd name="T15" fmla="*/ 6 h 335"/>
              <a:gd name="T16" fmla="*/ 7 w 335"/>
              <a:gd name="T17" fmla="*/ 6 h 335"/>
              <a:gd name="T18" fmla="*/ 7 w 335"/>
              <a:gd name="T19" fmla="*/ 30 h 335"/>
              <a:gd name="T20" fmla="*/ 265 w 335"/>
              <a:gd name="T21" fmla="*/ 287 h 335"/>
              <a:gd name="T22" fmla="*/ 259 w 335"/>
              <a:gd name="T23" fmla="*/ 301 h 335"/>
              <a:gd name="T24" fmla="*/ 118 w 335"/>
              <a:gd name="T25" fmla="*/ 301 h 335"/>
              <a:gd name="T26" fmla="*/ 102 w 335"/>
              <a:gd name="T27" fmla="*/ 318 h 335"/>
              <a:gd name="T28" fmla="*/ 102 w 335"/>
              <a:gd name="T29" fmla="*/ 319 h 335"/>
              <a:gd name="T30" fmla="*/ 118 w 335"/>
              <a:gd name="T31" fmla="*/ 335 h 335"/>
              <a:gd name="T32" fmla="*/ 302 w 335"/>
              <a:gd name="T33" fmla="*/ 335 h 335"/>
              <a:gd name="T34" fmla="*/ 335 w 335"/>
              <a:gd name="T35" fmla="*/ 302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5" h="335">
                <a:moveTo>
                  <a:pt x="335" y="302"/>
                </a:moveTo>
                <a:lnTo>
                  <a:pt x="335" y="116"/>
                </a:lnTo>
                <a:cubicBezTo>
                  <a:pt x="335" y="107"/>
                  <a:pt x="328" y="101"/>
                  <a:pt x="319" y="101"/>
                </a:cubicBezTo>
                <a:lnTo>
                  <a:pt x="319" y="101"/>
                </a:lnTo>
                <a:cubicBezTo>
                  <a:pt x="310" y="101"/>
                  <a:pt x="302" y="107"/>
                  <a:pt x="302" y="116"/>
                </a:cubicBezTo>
                <a:lnTo>
                  <a:pt x="302" y="259"/>
                </a:lnTo>
                <a:cubicBezTo>
                  <a:pt x="302" y="266"/>
                  <a:pt x="293" y="270"/>
                  <a:pt x="288" y="265"/>
                </a:cubicBezTo>
                <a:lnTo>
                  <a:pt x="30" y="6"/>
                </a:lnTo>
                <a:cubicBezTo>
                  <a:pt x="24" y="0"/>
                  <a:pt x="13" y="0"/>
                  <a:pt x="7" y="6"/>
                </a:cubicBezTo>
                <a:cubicBezTo>
                  <a:pt x="0" y="13"/>
                  <a:pt x="0" y="23"/>
                  <a:pt x="7" y="30"/>
                </a:cubicBezTo>
                <a:lnTo>
                  <a:pt x="265" y="287"/>
                </a:lnTo>
                <a:cubicBezTo>
                  <a:pt x="270" y="293"/>
                  <a:pt x="267" y="301"/>
                  <a:pt x="259" y="301"/>
                </a:cubicBezTo>
                <a:lnTo>
                  <a:pt x="118" y="301"/>
                </a:lnTo>
                <a:cubicBezTo>
                  <a:pt x="109" y="301"/>
                  <a:pt x="102" y="309"/>
                  <a:pt x="102" y="318"/>
                </a:cubicBezTo>
                <a:lnTo>
                  <a:pt x="102" y="319"/>
                </a:lnTo>
                <a:cubicBezTo>
                  <a:pt x="102" y="328"/>
                  <a:pt x="109" y="335"/>
                  <a:pt x="118" y="335"/>
                </a:cubicBezTo>
                <a:lnTo>
                  <a:pt x="302" y="335"/>
                </a:lnTo>
                <a:cubicBezTo>
                  <a:pt x="320" y="335"/>
                  <a:pt x="335" y="320"/>
                  <a:pt x="335" y="30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a:extLst>
              <a:ext uri="{FF2B5EF4-FFF2-40B4-BE49-F238E27FC236}">
                <a16:creationId xmlns:a16="http://schemas.microsoft.com/office/drawing/2014/main" id="{0D4A9311-0848-4764-B8BA-C043E8172F18}"/>
              </a:ext>
            </a:extLst>
          </p:cNvPr>
          <p:cNvSpPr>
            <a:spLocks noChangeAspect="1"/>
          </p:cNvSpPr>
          <p:nvPr/>
        </p:nvSpPr>
        <p:spPr bwMode="auto">
          <a:xfrm>
            <a:off x="2220913" y="3106738"/>
            <a:ext cx="255588" cy="257175"/>
          </a:xfrm>
          <a:custGeom>
            <a:avLst/>
            <a:gdLst>
              <a:gd name="T0" fmla="*/ 331 w 338"/>
              <a:gd name="T1" fmla="*/ 185 h 337"/>
              <a:gd name="T2" fmla="*/ 331 w 338"/>
              <a:gd name="T3" fmla="*/ 162 h 337"/>
              <a:gd name="T4" fmla="*/ 308 w 338"/>
              <a:gd name="T5" fmla="*/ 162 h 337"/>
              <a:gd name="T6" fmla="*/ 200 w 338"/>
              <a:gd name="T7" fmla="*/ 269 h 337"/>
              <a:gd name="T8" fmla="*/ 186 w 338"/>
              <a:gd name="T9" fmla="*/ 263 h 337"/>
              <a:gd name="T10" fmla="*/ 186 w 338"/>
              <a:gd name="T11" fmla="*/ 17 h 337"/>
              <a:gd name="T12" fmla="*/ 169 w 338"/>
              <a:gd name="T13" fmla="*/ 0 h 337"/>
              <a:gd name="T14" fmla="*/ 169 w 338"/>
              <a:gd name="T15" fmla="*/ 0 h 337"/>
              <a:gd name="T16" fmla="*/ 152 w 338"/>
              <a:gd name="T17" fmla="*/ 17 h 337"/>
              <a:gd name="T18" fmla="*/ 152 w 338"/>
              <a:gd name="T19" fmla="*/ 263 h 337"/>
              <a:gd name="T20" fmla="*/ 138 w 338"/>
              <a:gd name="T21" fmla="*/ 269 h 337"/>
              <a:gd name="T22" fmla="*/ 30 w 338"/>
              <a:gd name="T23" fmla="*/ 161 h 337"/>
              <a:gd name="T24" fmla="*/ 7 w 338"/>
              <a:gd name="T25" fmla="*/ 161 h 337"/>
              <a:gd name="T26" fmla="*/ 7 w 338"/>
              <a:gd name="T27" fmla="*/ 161 h 337"/>
              <a:gd name="T28" fmla="*/ 7 w 338"/>
              <a:gd name="T29" fmla="*/ 185 h 337"/>
              <a:gd name="T30" fmla="*/ 146 w 338"/>
              <a:gd name="T31" fmla="*/ 324 h 337"/>
              <a:gd name="T32" fmla="*/ 146 w 338"/>
              <a:gd name="T33" fmla="*/ 324 h 337"/>
              <a:gd name="T34" fmla="*/ 193 w 338"/>
              <a:gd name="T35" fmla="*/ 324 h 337"/>
              <a:gd name="T36" fmla="*/ 331 w 338"/>
              <a:gd name="T37" fmla="*/ 18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8" h="337">
                <a:moveTo>
                  <a:pt x="331" y="185"/>
                </a:moveTo>
                <a:cubicBezTo>
                  <a:pt x="338" y="179"/>
                  <a:pt x="338" y="168"/>
                  <a:pt x="331" y="162"/>
                </a:cubicBezTo>
                <a:cubicBezTo>
                  <a:pt x="325" y="155"/>
                  <a:pt x="314" y="155"/>
                  <a:pt x="308" y="162"/>
                </a:cubicBezTo>
                <a:lnTo>
                  <a:pt x="200" y="269"/>
                </a:lnTo>
                <a:cubicBezTo>
                  <a:pt x="195" y="274"/>
                  <a:pt x="186" y="271"/>
                  <a:pt x="186" y="263"/>
                </a:cubicBezTo>
                <a:lnTo>
                  <a:pt x="186" y="17"/>
                </a:lnTo>
                <a:cubicBezTo>
                  <a:pt x="186" y="8"/>
                  <a:pt x="178" y="0"/>
                  <a:pt x="169" y="0"/>
                </a:cubicBezTo>
                <a:lnTo>
                  <a:pt x="169" y="0"/>
                </a:lnTo>
                <a:cubicBezTo>
                  <a:pt x="160" y="0"/>
                  <a:pt x="152" y="8"/>
                  <a:pt x="152" y="17"/>
                </a:cubicBezTo>
                <a:lnTo>
                  <a:pt x="152" y="263"/>
                </a:lnTo>
                <a:cubicBezTo>
                  <a:pt x="152" y="271"/>
                  <a:pt x="144" y="274"/>
                  <a:pt x="138" y="269"/>
                </a:cubicBezTo>
                <a:lnTo>
                  <a:pt x="30" y="161"/>
                </a:lnTo>
                <a:cubicBezTo>
                  <a:pt x="24" y="155"/>
                  <a:pt x="13" y="155"/>
                  <a:pt x="7" y="161"/>
                </a:cubicBezTo>
                <a:lnTo>
                  <a:pt x="7" y="161"/>
                </a:lnTo>
                <a:cubicBezTo>
                  <a:pt x="0" y="168"/>
                  <a:pt x="0" y="178"/>
                  <a:pt x="7" y="185"/>
                </a:cubicBezTo>
                <a:lnTo>
                  <a:pt x="146" y="324"/>
                </a:lnTo>
                <a:lnTo>
                  <a:pt x="146" y="324"/>
                </a:lnTo>
                <a:cubicBezTo>
                  <a:pt x="159" y="337"/>
                  <a:pt x="180" y="337"/>
                  <a:pt x="193" y="324"/>
                </a:cubicBezTo>
                <a:lnTo>
                  <a:pt x="331" y="1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a:extLst>
              <a:ext uri="{FF2B5EF4-FFF2-40B4-BE49-F238E27FC236}">
                <a16:creationId xmlns:a16="http://schemas.microsoft.com/office/drawing/2014/main" id="{D7221E04-D0CA-4172-B058-07FD14B6B3A4}"/>
              </a:ext>
            </a:extLst>
          </p:cNvPr>
          <p:cNvSpPr>
            <a:spLocks noChangeAspect="1"/>
          </p:cNvSpPr>
          <p:nvPr/>
        </p:nvSpPr>
        <p:spPr bwMode="auto">
          <a:xfrm>
            <a:off x="1717676" y="3105150"/>
            <a:ext cx="254000" cy="257175"/>
          </a:xfrm>
          <a:custGeom>
            <a:avLst/>
            <a:gdLst>
              <a:gd name="T0" fmla="*/ 152 w 337"/>
              <a:gd name="T1" fmla="*/ 331 h 337"/>
              <a:gd name="T2" fmla="*/ 175 w 337"/>
              <a:gd name="T3" fmla="*/ 331 h 337"/>
              <a:gd name="T4" fmla="*/ 175 w 337"/>
              <a:gd name="T5" fmla="*/ 307 h 337"/>
              <a:gd name="T6" fmla="*/ 68 w 337"/>
              <a:gd name="T7" fmla="*/ 200 h 337"/>
              <a:gd name="T8" fmla="*/ 74 w 337"/>
              <a:gd name="T9" fmla="*/ 186 h 337"/>
              <a:gd name="T10" fmla="*/ 320 w 337"/>
              <a:gd name="T11" fmla="*/ 186 h 337"/>
              <a:gd name="T12" fmla="*/ 337 w 337"/>
              <a:gd name="T13" fmla="*/ 169 h 337"/>
              <a:gd name="T14" fmla="*/ 337 w 337"/>
              <a:gd name="T15" fmla="*/ 169 h 337"/>
              <a:gd name="T16" fmla="*/ 320 w 337"/>
              <a:gd name="T17" fmla="*/ 152 h 337"/>
              <a:gd name="T18" fmla="*/ 74 w 337"/>
              <a:gd name="T19" fmla="*/ 152 h 337"/>
              <a:gd name="T20" fmla="*/ 68 w 337"/>
              <a:gd name="T21" fmla="*/ 138 h 337"/>
              <a:gd name="T22" fmla="*/ 176 w 337"/>
              <a:gd name="T23" fmla="*/ 30 h 337"/>
              <a:gd name="T24" fmla="*/ 176 w 337"/>
              <a:gd name="T25" fmla="*/ 7 h 337"/>
              <a:gd name="T26" fmla="*/ 152 w 337"/>
              <a:gd name="T27" fmla="*/ 7 h 337"/>
              <a:gd name="T28" fmla="*/ 13 w 337"/>
              <a:gd name="T29" fmla="*/ 145 h 337"/>
              <a:gd name="T30" fmla="*/ 13 w 337"/>
              <a:gd name="T31" fmla="*/ 193 h 337"/>
              <a:gd name="T32" fmla="*/ 152 w 337"/>
              <a:gd name="T33" fmla="*/ 33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7" h="337">
                <a:moveTo>
                  <a:pt x="152" y="331"/>
                </a:moveTo>
                <a:cubicBezTo>
                  <a:pt x="158" y="337"/>
                  <a:pt x="169" y="337"/>
                  <a:pt x="175" y="331"/>
                </a:cubicBezTo>
                <a:cubicBezTo>
                  <a:pt x="182" y="324"/>
                  <a:pt x="182" y="314"/>
                  <a:pt x="175" y="307"/>
                </a:cubicBezTo>
                <a:lnTo>
                  <a:pt x="68" y="200"/>
                </a:lnTo>
                <a:cubicBezTo>
                  <a:pt x="63" y="195"/>
                  <a:pt x="66" y="186"/>
                  <a:pt x="74" y="186"/>
                </a:cubicBezTo>
                <a:lnTo>
                  <a:pt x="320" y="186"/>
                </a:lnTo>
                <a:cubicBezTo>
                  <a:pt x="330" y="186"/>
                  <a:pt x="337" y="178"/>
                  <a:pt x="337" y="169"/>
                </a:cubicBezTo>
                <a:lnTo>
                  <a:pt x="337" y="169"/>
                </a:lnTo>
                <a:cubicBezTo>
                  <a:pt x="337" y="160"/>
                  <a:pt x="330" y="152"/>
                  <a:pt x="320" y="152"/>
                </a:cubicBezTo>
                <a:lnTo>
                  <a:pt x="74" y="152"/>
                </a:lnTo>
                <a:cubicBezTo>
                  <a:pt x="66" y="152"/>
                  <a:pt x="63" y="143"/>
                  <a:pt x="68" y="138"/>
                </a:cubicBezTo>
                <a:lnTo>
                  <a:pt x="176" y="30"/>
                </a:lnTo>
                <a:cubicBezTo>
                  <a:pt x="182" y="24"/>
                  <a:pt x="182" y="13"/>
                  <a:pt x="176" y="7"/>
                </a:cubicBezTo>
                <a:cubicBezTo>
                  <a:pt x="169" y="0"/>
                  <a:pt x="159" y="0"/>
                  <a:pt x="152" y="7"/>
                </a:cubicBezTo>
                <a:lnTo>
                  <a:pt x="13" y="145"/>
                </a:lnTo>
                <a:cubicBezTo>
                  <a:pt x="0" y="158"/>
                  <a:pt x="0" y="180"/>
                  <a:pt x="13" y="193"/>
                </a:cubicBezTo>
                <a:lnTo>
                  <a:pt x="152" y="3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a:extLst>
              <a:ext uri="{FF2B5EF4-FFF2-40B4-BE49-F238E27FC236}">
                <a16:creationId xmlns:a16="http://schemas.microsoft.com/office/drawing/2014/main" id="{9CCE47A7-17C7-419C-A3DF-9A353F551144}"/>
              </a:ext>
            </a:extLst>
          </p:cNvPr>
          <p:cNvSpPr>
            <a:spLocks noChangeAspect="1"/>
          </p:cNvSpPr>
          <p:nvPr/>
        </p:nvSpPr>
        <p:spPr bwMode="auto">
          <a:xfrm>
            <a:off x="1216026" y="3105150"/>
            <a:ext cx="254000" cy="255588"/>
          </a:xfrm>
          <a:custGeom>
            <a:avLst/>
            <a:gdLst>
              <a:gd name="T0" fmla="*/ 139 w 338"/>
              <a:gd name="T1" fmla="*/ 19 h 337"/>
              <a:gd name="T2" fmla="*/ 7 w 338"/>
              <a:gd name="T3" fmla="*/ 151 h 337"/>
              <a:gd name="T4" fmla="*/ 7 w 338"/>
              <a:gd name="T5" fmla="*/ 175 h 337"/>
              <a:gd name="T6" fmla="*/ 31 w 338"/>
              <a:gd name="T7" fmla="*/ 175 h 337"/>
              <a:gd name="T8" fmla="*/ 138 w 338"/>
              <a:gd name="T9" fmla="*/ 68 h 337"/>
              <a:gd name="T10" fmla="*/ 152 w 338"/>
              <a:gd name="T11" fmla="*/ 74 h 337"/>
              <a:gd name="T12" fmla="*/ 152 w 338"/>
              <a:gd name="T13" fmla="*/ 320 h 337"/>
              <a:gd name="T14" fmla="*/ 169 w 338"/>
              <a:gd name="T15" fmla="*/ 337 h 337"/>
              <a:gd name="T16" fmla="*/ 169 w 338"/>
              <a:gd name="T17" fmla="*/ 337 h 337"/>
              <a:gd name="T18" fmla="*/ 185 w 338"/>
              <a:gd name="T19" fmla="*/ 320 h 337"/>
              <a:gd name="T20" fmla="*/ 185 w 338"/>
              <a:gd name="T21" fmla="*/ 74 h 337"/>
              <a:gd name="T22" fmla="*/ 200 w 338"/>
              <a:gd name="T23" fmla="*/ 68 h 337"/>
              <a:gd name="T24" fmla="*/ 307 w 338"/>
              <a:gd name="T25" fmla="*/ 175 h 337"/>
              <a:gd name="T26" fmla="*/ 331 w 338"/>
              <a:gd name="T27" fmla="*/ 175 h 337"/>
              <a:gd name="T28" fmla="*/ 331 w 338"/>
              <a:gd name="T29" fmla="*/ 152 h 337"/>
              <a:gd name="T30" fmla="*/ 192 w 338"/>
              <a:gd name="T31" fmla="*/ 13 h 337"/>
              <a:gd name="T32" fmla="*/ 145 w 338"/>
              <a:gd name="T33" fmla="*/ 13 h 337"/>
              <a:gd name="T34" fmla="*/ 139 w 338"/>
              <a:gd name="T35" fmla="*/ 1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8" h="337">
                <a:moveTo>
                  <a:pt x="139" y="19"/>
                </a:moveTo>
                <a:lnTo>
                  <a:pt x="7" y="151"/>
                </a:lnTo>
                <a:cubicBezTo>
                  <a:pt x="0" y="158"/>
                  <a:pt x="0" y="168"/>
                  <a:pt x="7" y="175"/>
                </a:cubicBezTo>
                <a:cubicBezTo>
                  <a:pt x="13" y="181"/>
                  <a:pt x="24" y="181"/>
                  <a:pt x="31" y="175"/>
                </a:cubicBezTo>
                <a:lnTo>
                  <a:pt x="138" y="68"/>
                </a:lnTo>
                <a:cubicBezTo>
                  <a:pt x="143" y="62"/>
                  <a:pt x="152" y="66"/>
                  <a:pt x="152" y="74"/>
                </a:cubicBezTo>
                <a:lnTo>
                  <a:pt x="152" y="320"/>
                </a:lnTo>
                <a:cubicBezTo>
                  <a:pt x="152" y="329"/>
                  <a:pt x="160" y="337"/>
                  <a:pt x="169" y="337"/>
                </a:cubicBezTo>
                <a:lnTo>
                  <a:pt x="169" y="337"/>
                </a:lnTo>
                <a:cubicBezTo>
                  <a:pt x="178" y="337"/>
                  <a:pt x="185" y="329"/>
                  <a:pt x="185" y="320"/>
                </a:cubicBezTo>
                <a:lnTo>
                  <a:pt x="185" y="74"/>
                </a:lnTo>
                <a:cubicBezTo>
                  <a:pt x="185" y="66"/>
                  <a:pt x="194" y="62"/>
                  <a:pt x="200" y="68"/>
                </a:cubicBezTo>
                <a:lnTo>
                  <a:pt x="307" y="175"/>
                </a:lnTo>
                <a:cubicBezTo>
                  <a:pt x="314" y="182"/>
                  <a:pt x="325" y="182"/>
                  <a:pt x="331" y="175"/>
                </a:cubicBezTo>
                <a:cubicBezTo>
                  <a:pt x="338" y="169"/>
                  <a:pt x="338" y="158"/>
                  <a:pt x="331" y="152"/>
                </a:cubicBezTo>
                <a:lnTo>
                  <a:pt x="192" y="13"/>
                </a:lnTo>
                <a:cubicBezTo>
                  <a:pt x="179" y="0"/>
                  <a:pt x="158" y="0"/>
                  <a:pt x="145" y="13"/>
                </a:cubicBezTo>
                <a:lnTo>
                  <a:pt x="139"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a:extLst>
              <a:ext uri="{FF2B5EF4-FFF2-40B4-BE49-F238E27FC236}">
                <a16:creationId xmlns:a16="http://schemas.microsoft.com/office/drawing/2014/main" id="{E7D0ECA4-8B9F-454D-9368-BDBB15ACE40C}"/>
              </a:ext>
            </a:extLst>
          </p:cNvPr>
          <p:cNvSpPr>
            <a:spLocks noChangeAspect="1"/>
          </p:cNvSpPr>
          <p:nvPr/>
        </p:nvSpPr>
        <p:spPr bwMode="auto">
          <a:xfrm>
            <a:off x="5743576" y="2598738"/>
            <a:ext cx="254000" cy="257175"/>
          </a:xfrm>
          <a:custGeom>
            <a:avLst/>
            <a:gdLst>
              <a:gd name="T0" fmla="*/ 186 w 337"/>
              <a:gd name="T1" fmla="*/ 6 h 337"/>
              <a:gd name="T2" fmla="*/ 162 w 337"/>
              <a:gd name="T3" fmla="*/ 6 h 337"/>
              <a:gd name="T4" fmla="*/ 162 w 337"/>
              <a:gd name="T5" fmla="*/ 30 h 337"/>
              <a:gd name="T6" fmla="*/ 269 w 337"/>
              <a:gd name="T7" fmla="*/ 137 h 337"/>
              <a:gd name="T8" fmla="*/ 264 w 337"/>
              <a:gd name="T9" fmla="*/ 152 h 337"/>
              <a:gd name="T10" fmla="*/ 17 w 337"/>
              <a:gd name="T11" fmla="*/ 152 h 337"/>
              <a:gd name="T12" fmla="*/ 0 w 337"/>
              <a:gd name="T13" fmla="*/ 168 h 337"/>
              <a:gd name="T14" fmla="*/ 0 w 337"/>
              <a:gd name="T15" fmla="*/ 168 h 337"/>
              <a:gd name="T16" fmla="*/ 17 w 337"/>
              <a:gd name="T17" fmla="*/ 185 h 337"/>
              <a:gd name="T18" fmla="*/ 264 w 337"/>
              <a:gd name="T19" fmla="*/ 185 h 337"/>
              <a:gd name="T20" fmla="*/ 269 w 337"/>
              <a:gd name="T21" fmla="*/ 199 h 337"/>
              <a:gd name="T22" fmla="*/ 162 w 337"/>
              <a:gd name="T23" fmla="*/ 307 h 337"/>
              <a:gd name="T24" fmla="*/ 162 w 337"/>
              <a:gd name="T25" fmla="*/ 331 h 337"/>
              <a:gd name="T26" fmla="*/ 162 w 337"/>
              <a:gd name="T27" fmla="*/ 330 h 337"/>
              <a:gd name="T28" fmla="*/ 185 w 337"/>
              <a:gd name="T29" fmla="*/ 330 h 337"/>
              <a:gd name="T30" fmla="*/ 324 w 337"/>
              <a:gd name="T31" fmla="*/ 192 h 337"/>
              <a:gd name="T32" fmla="*/ 324 w 337"/>
              <a:gd name="T33" fmla="*/ 145 h 337"/>
              <a:gd name="T34" fmla="*/ 186 w 337"/>
              <a:gd name="T35" fmla="*/ 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7" h="337">
                <a:moveTo>
                  <a:pt x="186" y="6"/>
                </a:moveTo>
                <a:cubicBezTo>
                  <a:pt x="179" y="0"/>
                  <a:pt x="169" y="0"/>
                  <a:pt x="162" y="6"/>
                </a:cubicBezTo>
                <a:cubicBezTo>
                  <a:pt x="156" y="13"/>
                  <a:pt x="156" y="23"/>
                  <a:pt x="162" y="30"/>
                </a:cubicBezTo>
                <a:lnTo>
                  <a:pt x="269" y="137"/>
                </a:lnTo>
                <a:cubicBezTo>
                  <a:pt x="275" y="143"/>
                  <a:pt x="271" y="152"/>
                  <a:pt x="264" y="152"/>
                </a:cubicBezTo>
                <a:lnTo>
                  <a:pt x="17" y="152"/>
                </a:lnTo>
                <a:cubicBezTo>
                  <a:pt x="8" y="152"/>
                  <a:pt x="0" y="159"/>
                  <a:pt x="0" y="168"/>
                </a:cubicBezTo>
                <a:lnTo>
                  <a:pt x="0" y="168"/>
                </a:lnTo>
                <a:cubicBezTo>
                  <a:pt x="0" y="178"/>
                  <a:pt x="8" y="185"/>
                  <a:pt x="17" y="185"/>
                </a:cubicBezTo>
                <a:lnTo>
                  <a:pt x="264" y="185"/>
                </a:lnTo>
                <a:cubicBezTo>
                  <a:pt x="271" y="185"/>
                  <a:pt x="275" y="194"/>
                  <a:pt x="269" y="199"/>
                </a:cubicBezTo>
                <a:lnTo>
                  <a:pt x="162" y="307"/>
                </a:lnTo>
                <a:cubicBezTo>
                  <a:pt x="155" y="313"/>
                  <a:pt x="155" y="324"/>
                  <a:pt x="162" y="331"/>
                </a:cubicBezTo>
                <a:lnTo>
                  <a:pt x="162" y="330"/>
                </a:lnTo>
                <a:cubicBezTo>
                  <a:pt x="168" y="337"/>
                  <a:pt x="179" y="337"/>
                  <a:pt x="185" y="330"/>
                </a:cubicBezTo>
                <a:lnTo>
                  <a:pt x="324" y="192"/>
                </a:lnTo>
                <a:cubicBezTo>
                  <a:pt x="337" y="179"/>
                  <a:pt x="337" y="158"/>
                  <a:pt x="324" y="145"/>
                </a:cubicBezTo>
                <a:cubicBezTo>
                  <a:pt x="321" y="142"/>
                  <a:pt x="183" y="3"/>
                  <a:pt x="186"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a:extLst>
              <a:ext uri="{FF2B5EF4-FFF2-40B4-BE49-F238E27FC236}">
                <a16:creationId xmlns:a16="http://schemas.microsoft.com/office/drawing/2014/main" id="{BE913E92-4799-4068-891E-33BF7F4D9177}"/>
              </a:ext>
            </a:extLst>
          </p:cNvPr>
          <p:cNvSpPr>
            <a:spLocks noChangeAspect="1"/>
          </p:cNvSpPr>
          <p:nvPr/>
        </p:nvSpPr>
        <p:spPr bwMode="auto">
          <a:xfrm>
            <a:off x="5302251" y="2600325"/>
            <a:ext cx="128588" cy="255588"/>
          </a:xfrm>
          <a:custGeom>
            <a:avLst/>
            <a:gdLst>
              <a:gd name="T0" fmla="*/ 140 w 170"/>
              <a:gd name="T1" fmla="*/ 247 h 336"/>
              <a:gd name="T2" fmla="*/ 116 w 170"/>
              <a:gd name="T3" fmla="*/ 271 h 336"/>
              <a:gd name="T4" fmla="*/ 102 w 170"/>
              <a:gd name="T5" fmla="*/ 265 h 336"/>
              <a:gd name="T6" fmla="*/ 102 w 170"/>
              <a:gd name="T7" fmla="*/ 16 h 336"/>
              <a:gd name="T8" fmla="*/ 85 w 170"/>
              <a:gd name="T9" fmla="*/ 0 h 336"/>
              <a:gd name="T10" fmla="*/ 85 w 170"/>
              <a:gd name="T11" fmla="*/ 0 h 336"/>
              <a:gd name="T12" fmla="*/ 68 w 170"/>
              <a:gd name="T13" fmla="*/ 16 h 336"/>
              <a:gd name="T14" fmla="*/ 68 w 170"/>
              <a:gd name="T15" fmla="*/ 264 h 336"/>
              <a:gd name="T16" fmla="*/ 54 w 170"/>
              <a:gd name="T17" fmla="*/ 270 h 336"/>
              <a:gd name="T18" fmla="*/ 30 w 170"/>
              <a:gd name="T19" fmla="*/ 247 h 336"/>
              <a:gd name="T20" fmla="*/ 6 w 170"/>
              <a:gd name="T21" fmla="*/ 248 h 336"/>
              <a:gd name="T22" fmla="*/ 6 w 170"/>
              <a:gd name="T23" fmla="*/ 248 h 336"/>
              <a:gd name="T24" fmla="*/ 7 w 170"/>
              <a:gd name="T25" fmla="*/ 271 h 336"/>
              <a:gd name="T26" fmla="*/ 63 w 170"/>
              <a:gd name="T27" fmla="*/ 324 h 336"/>
              <a:gd name="T28" fmla="*/ 109 w 170"/>
              <a:gd name="T29" fmla="*/ 324 h 336"/>
              <a:gd name="T30" fmla="*/ 163 w 170"/>
              <a:gd name="T31" fmla="*/ 271 h 336"/>
              <a:gd name="T32" fmla="*/ 164 w 170"/>
              <a:gd name="T33" fmla="*/ 248 h 336"/>
              <a:gd name="T34" fmla="*/ 164 w 170"/>
              <a:gd name="T35" fmla="*/ 248 h 336"/>
              <a:gd name="T36" fmla="*/ 140 w 170"/>
              <a:gd name="T37" fmla="*/ 24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336">
                <a:moveTo>
                  <a:pt x="140" y="247"/>
                </a:moveTo>
                <a:lnTo>
                  <a:pt x="116" y="271"/>
                </a:lnTo>
                <a:cubicBezTo>
                  <a:pt x="110" y="276"/>
                  <a:pt x="102" y="272"/>
                  <a:pt x="102" y="265"/>
                </a:cubicBezTo>
                <a:lnTo>
                  <a:pt x="102" y="16"/>
                </a:lnTo>
                <a:cubicBezTo>
                  <a:pt x="102" y="7"/>
                  <a:pt x="94" y="0"/>
                  <a:pt x="85" y="0"/>
                </a:cubicBezTo>
                <a:lnTo>
                  <a:pt x="85" y="0"/>
                </a:lnTo>
                <a:cubicBezTo>
                  <a:pt x="76" y="0"/>
                  <a:pt x="68" y="7"/>
                  <a:pt x="68" y="16"/>
                </a:cubicBezTo>
                <a:lnTo>
                  <a:pt x="68" y="264"/>
                </a:lnTo>
                <a:cubicBezTo>
                  <a:pt x="68" y="272"/>
                  <a:pt x="59" y="276"/>
                  <a:pt x="54" y="270"/>
                </a:cubicBezTo>
                <a:lnTo>
                  <a:pt x="30" y="247"/>
                </a:lnTo>
                <a:cubicBezTo>
                  <a:pt x="23" y="241"/>
                  <a:pt x="13" y="241"/>
                  <a:pt x="6" y="248"/>
                </a:cubicBezTo>
                <a:lnTo>
                  <a:pt x="6" y="248"/>
                </a:lnTo>
                <a:cubicBezTo>
                  <a:pt x="0" y="254"/>
                  <a:pt x="0" y="265"/>
                  <a:pt x="7" y="271"/>
                </a:cubicBezTo>
                <a:lnTo>
                  <a:pt x="63" y="324"/>
                </a:lnTo>
                <a:cubicBezTo>
                  <a:pt x="76" y="336"/>
                  <a:pt x="96" y="336"/>
                  <a:pt x="109" y="324"/>
                </a:cubicBezTo>
                <a:lnTo>
                  <a:pt x="163" y="271"/>
                </a:lnTo>
                <a:cubicBezTo>
                  <a:pt x="170" y="265"/>
                  <a:pt x="170" y="255"/>
                  <a:pt x="164" y="248"/>
                </a:cubicBezTo>
                <a:lnTo>
                  <a:pt x="164" y="248"/>
                </a:lnTo>
                <a:cubicBezTo>
                  <a:pt x="157" y="241"/>
                  <a:pt x="147" y="241"/>
                  <a:pt x="140" y="2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a:extLst>
              <a:ext uri="{FF2B5EF4-FFF2-40B4-BE49-F238E27FC236}">
                <a16:creationId xmlns:a16="http://schemas.microsoft.com/office/drawing/2014/main" id="{A603F1AF-8F3A-416C-8E13-F9C3A4B0D90C}"/>
              </a:ext>
            </a:extLst>
          </p:cNvPr>
          <p:cNvSpPr>
            <a:spLocks noChangeAspect="1"/>
          </p:cNvSpPr>
          <p:nvPr/>
        </p:nvSpPr>
        <p:spPr bwMode="auto">
          <a:xfrm>
            <a:off x="4737101" y="2662238"/>
            <a:ext cx="252413" cy="130175"/>
          </a:xfrm>
          <a:custGeom>
            <a:avLst/>
            <a:gdLst>
              <a:gd name="T0" fmla="*/ 244 w 333"/>
              <a:gd name="T1" fmla="*/ 30 h 170"/>
              <a:gd name="T2" fmla="*/ 268 w 333"/>
              <a:gd name="T3" fmla="*/ 55 h 170"/>
              <a:gd name="T4" fmla="*/ 262 w 333"/>
              <a:gd name="T5" fmla="*/ 69 h 170"/>
              <a:gd name="T6" fmla="*/ 14 w 333"/>
              <a:gd name="T7" fmla="*/ 69 h 170"/>
              <a:gd name="T8" fmla="*/ 0 w 333"/>
              <a:gd name="T9" fmla="*/ 85 h 170"/>
              <a:gd name="T10" fmla="*/ 0 w 333"/>
              <a:gd name="T11" fmla="*/ 85 h 170"/>
              <a:gd name="T12" fmla="*/ 14 w 333"/>
              <a:gd name="T13" fmla="*/ 102 h 170"/>
              <a:gd name="T14" fmla="*/ 262 w 333"/>
              <a:gd name="T15" fmla="*/ 102 h 170"/>
              <a:gd name="T16" fmla="*/ 268 w 333"/>
              <a:gd name="T17" fmla="*/ 116 h 170"/>
              <a:gd name="T18" fmla="*/ 244 w 333"/>
              <a:gd name="T19" fmla="*/ 141 h 170"/>
              <a:gd name="T20" fmla="*/ 245 w 333"/>
              <a:gd name="T21" fmla="*/ 164 h 170"/>
              <a:gd name="T22" fmla="*/ 245 w 333"/>
              <a:gd name="T23" fmla="*/ 164 h 170"/>
              <a:gd name="T24" fmla="*/ 268 w 333"/>
              <a:gd name="T25" fmla="*/ 163 h 170"/>
              <a:gd name="T26" fmla="*/ 321 w 333"/>
              <a:gd name="T27" fmla="*/ 108 h 170"/>
              <a:gd name="T28" fmla="*/ 321 w 333"/>
              <a:gd name="T29" fmla="*/ 62 h 170"/>
              <a:gd name="T30" fmla="*/ 268 w 333"/>
              <a:gd name="T31" fmla="*/ 7 h 170"/>
              <a:gd name="T32" fmla="*/ 245 w 333"/>
              <a:gd name="T33" fmla="*/ 7 h 170"/>
              <a:gd name="T34" fmla="*/ 245 w 333"/>
              <a:gd name="T35" fmla="*/ 7 h 170"/>
              <a:gd name="T36" fmla="*/ 244 w 333"/>
              <a:gd name="T37" fmla="*/ 3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70">
                <a:moveTo>
                  <a:pt x="244" y="30"/>
                </a:moveTo>
                <a:lnTo>
                  <a:pt x="268" y="55"/>
                </a:lnTo>
                <a:cubicBezTo>
                  <a:pt x="273" y="60"/>
                  <a:pt x="269" y="69"/>
                  <a:pt x="262" y="69"/>
                </a:cubicBezTo>
                <a:lnTo>
                  <a:pt x="14" y="69"/>
                </a:lnTo>
                <a:cubicBezTo>
                  <a:pt x="4" y="69"/>
                  <a:pt x="0" y="76"/>
                  <a:pt x="0" y="85"/>
                </a:cubicBezTo>
                <a:lnTo>
                  <a:pt x="0" y="85"/>
                </a:lnTo>
                <a:cubicBezTo>
                  <a:pt x="0" y="94"/>
                  <a:pt x="4" y="102"/>
                  <a:pt x="14" y="102"/>
                </a:cubicBezTo>
                <a:lnTo>
                  <a:pt x="262" y="102"/>
                </a:lnTo>
                <a:cubicBezTo>
                  <a:pt x="269" y="102"/>
                  <a:pt x="273" y="111"/>
                  <a:pt x="268" y="116"/>
                </a:cubicBezTo>
                <a:lnTo>
                  <a:pt x="244" y="141"/>
                </a:lnTo>
                <a:cubicBezTo>
                  <a:pt x="238" y="147"/>
                  <a:pt x="238" y="158"/>
                  <a:pt x="245" y="164"/>
                </a:cubicBezTo>
                <a:lnTo>
                  <a:pt x="245" y="164"/>
                </a:lnTo>
                <a:cubicBezTo>
                  <a:pt x="251" y="170"/>
                  <a:pt x="262" y="170"/>
                  <a:pt x="268" y="163"/>
                </a:cubicBezTo>
                <a:lnTo>
                  <a:pt x="321" y="108"/>
                </a:lnTo>
                <a:cubicBezTo>
                  <a:pt x="333" y="95"/>
                  <a:pt x="333" y="75"/>
                  <a:pt x="321" y="62"/>
                </a:cubicBezTo>
                <a:lnTo>
                  <a:pt x="268" y="7"/>
                </a:lnTo>
                <a:cubicBezTo>
                  <a:pt x="262" y="1"/>
                  <a:pt x="252" y="0"/>
                  <a:pt x="245" y="7"/>
                </a:cubicBezTo>
                <a:lnTo>
                  <a:pt x="245" y="7"/>
                </a:lnTo>
                <a:cubicBezTo>
                  <a:pt x="238" y="13"/>
                  <a:pt x="238" y="23"/>
                  <a:pt x="244"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a:extLst>
              <a:ext uri="{FF2B5EF4-FFF2-40B4-BE49-F238E27FC236}">
                <a16:creationId xmlns:a16="http://schemas.microsoft.com/office/drawing/2014/main" id="{E99014DB-7B93-4D5F-9CC7-51EB50EBDB3C}"/>
              </a:ext>
            </a:extLst>
          </p:cNvPr>
          <p:cNvSpPr>
            <a:spLocks noChangeAspect="1"/>
          </p:cNvSpPr>
          <p:nvPr/>
        </p:nvSpPr>
        <p:spPr bwMode="auto">
          <a:xfrm>
            <a:off x="4233863" y="2593975"/>
            <a:ext cx="304800" cy="260350"/>
          </a:xfrm>
          <a:custGeom>
            <a:avLst/>
            <a:gdLst>
              <a:gd name="T0" fmla="*/ 300 w 404"/>
              <a:gd name="T1" fmla="*/ 175 h 342"/>
              <a:gd name="T2" fmla="*/ 300 w 404"/>
              <a:gd name="T3" fmla="*/ 53 h 342"/>
              <a:gd name="T4" fmla="*/ 256 w 404"/>
              <a:gd name="T5" fmla="*/ 96 h 342"/>
              <a:gd name="T6" fmla="*/ 233 w 404"/>
              <a:gd name="T7" fmla="*/ 96 h 342"/>
              <a:gd name="T8" fmla="*/ 232 w 404"/>
              <a:gd name="T9" fmla="*/ 95 h 342"/>
              <a:gd name="T10" fmla="*/ 232 w 404"/>
              <a:gd name="T11" fmla="*/ 72 h 342"/>
              <a:gd name="T12" fmla="*/ 291 w 404"/>
              <a:gd name="T13" fmla="*/ 13 h 342"/>
              <a:gd name="T14" fmla="*/ 338 w 404"/>
              <a:gd name="T15" fmla="*/ 13 h 342"/>
              <a:gd name="T16" fmla="*/ 398 w 404"/>
              <a:gd name="T17" fmla="*/ 73 h 342"/>
              <a:gd name="T18" fmla="*/ 398 w 404"/>
              <a:gd name="T19" fmla="*/ 95 h 342"/>
              <a:gd name="T20" fmla="*/ 398 w 404"/>
              <a:gd name="T21" fmla="*/ 95 h 342"/>
              <a:gd name="T22" fmla="*/ 375 w 404"/>
              <a:gd name="T23" fmla="*/ 96 h 342"/>
              <a:gd name="T24" fmla="*/ 333 w 404"/>
              <a:gd name="T25" fmla="*/ 53 h 342"/>
              <a:gd name="T26" fmla="*/ 333 w 404"/>
              <a:gd name="T27" fmla="*/ 175 h 342"/>
              <a:gd name="T28" fmla="*/ 167 w 404"/>
              <a:gd name="T29" fmla="*/ 342 h 342"/>
              <a:gd name="T30" fmla="*/ 0 w 404"/>
              <a:gd name="T31" fmla="*/ 175 h 342"/>
              <a:gd name="T32" fmla="*/ 0 w 404"/>
              <a:gd name="T33" fmla="*/ 9 h 342"/>
              <a:gd name="T34" fmla="*/ 33 w 404"/>
              <a:gd name="T35" fmla="*/ 9 h 342"/>
              <a:gd name="T36" fmla="*/ 33 w 404"/>
              <a:gd name="T37" fmla="*/ 175 h 342"/>
              <a:gd name="T38" fmla="*/ 167 w 404"/>
              <a:gd name="T39" fmla="*/ 309 h 342"/>
              <a:gd name="T40" fmla="*/ 300 w 404"/>
              <a:gd name="T41" fmla="*/ 17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4" h="342">
                <a:moveTo>
                  <a:pt x="300" y="175"/>
                </a:moveTo>
                <a:lnTo>
                  <a:pt x="300" y="53"/>
                </a:lnTo>
                <a:lnTo>
                  <a:pt x="256" y="96"/>
                </a:lnTo>
                <a:cubicBezTo>
                  <a:pt x="250" y="103"/>
                  <a:pt x="240" y="103"/>
                  <a:pt x="233" y="96"/>
                </a:cubicBezTo>
                <a:lnTo>
                  <a:pt x="232" y="95"/>
                </a:lnTo>
                <a:cubicBezTo>
                  <a:pt x="226" y="89"/>
                  <a:pt x="226" y="79"/>
                  <a:pt x="232" y="72"/>
                </a:cubicBezTo>
                <a:cubicBezTo>
                  <a:pt x="254" y="51"/>
                  <a:pt x="271" y="34"/>
                  <a:pt x="291" y="13"/>
                </a:cubicBezTo>
                <a:cubicBezTo>
                  <a:pt x="304" y="0"/>
                  <a:pt x="325" y="0"/>
                  <a:pt x="338" y="13"/>
                </a:cubicBezTo>
                <a:cubicBezTo>
                  <a:pt x="358" y="34"/>
                  <a:pt x="377" y="52"/>
                  <a:pt x="398" y="73"/>
                </a:cubicBezTo>
                <a:cubicBezTo>
                  <a:pt x="404" y="79"/>
                  <a:pt x="404" y="89"/>
                  <a:pt x="398" y="95"/>
                </a:cubicBezTo>
                <a:lnTo>
                  <a:pt x="398" y="95"/>
                </a:lnTo>
                <a:cubicBezTo>
                  <a:pt x="392" y="102"/>
                  <a:pt x="381" y="102"/>
                  <a:pt x="375" y="96"/>
                </a:cubicBezTo>
                <a:lnTo>
                  <a:pt x="333" y="53"/>
                </a:lnTo>
                <a:lnTo>
                  <a:pt x="333" y="175"/>
                </a:lnTo>
                <a:cubicBezTo>
                  <a:pt x="333" y="267"/>
                  <a:pt x="259" y="342"/>
                  <a:pt x="167" y="342"/>
                </a:cubicBezTo>
                <a:cubicBezTo>
                  <a:pt x="75" y="342"/>
                  <a:pt x="0" y="267"/>
                  <a:pt x="0" y="175"/>
                </a:cubicBezTo>
                <a:lnTo>
                  <a:pt x="0" y="9"/>
                </a:lnTo>
                <a:lnTo>
                  <a:pt x="33" y="9"/>
                </a:lnTo>
                <a:lnTo>
                  <a:pt x="33" y="175"/>
                </a:lnTo>
                <a:cubicBezTo>
                  <a:pt x="33" y="249"/>
                  <a:pt x="93" y="309"/>
                  <a:pt x="167" y="309"/>
                </a:cubicBezTo>
                <a:cubicBezTo>
                  <a:pt x="240" y="309"/>
                  <a:pt x="300" y="249"/>
                  <a:pt x="300" y="17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a:extLst>
              <a:ext uri="{FF2B5EF4-FFF2-40B4-BE49-F238E27FC236}">
                <a16:creationId xmlns:a16="http://schemas.microsoft.com/office/drawing/2014/main" id="{79D15DBC-53EC-4CAD-9357-AAF2A839D1C2}"/>
              </a:ext>
            </a:extLst>
          </p:cNvPr>
          <p:cNvSpPr>
            <a:spLocks noChangeAspect="1"/>
          </p:cNvSpPr>
          <p:nvPr/>
        </p:nvSpPr>
        <p:spPr bwMode="auto">
          <a:xfrm>
            <a:off x="3730626" y="2598738"/>
            <a:ext cx="309563" cy="255588"/>
          </a:xfrm>
          <a:custGeom>
            <a:avLst/>
            <a:gdLst>
              <a:gd name="T0" fmla="*/ 300 w 409"/>
              <a:gd name="T1" fmla="*/ 169 h 336"/>
              <a:gd name="T2" fmla="*/ 300 w 409"/>
              <a:gd name="T3" fmla="*/ 64 h 336"/>
              <a:gd name="T4" fmla="*/ 245 w 409"/>
              <a:gd name="T5" fmla="*/ 118 h 336"/>
              <a:gd name="T6" fmla="*/ 221 w 409"/>
              <a:gd name="T7" fmla="*/ 95 h 336"/>
              <a:gd name="T8" fmla="*/ 315 w 409"/>
              <a:gd name="T9" fmla="*/ 0 h 336"/>
              <a:gd name="T10" fmla="*/ 409 w 409"/>
              <a:gd name="T11" fmla="*/ 95 h 336"/>
              <a:gd name="T12" fmla="*/ 387 w 409"/>
              <a:gd name="T13" fmla="*/ 118 h 336"/>
              <a:gd name="T14" fmla="*/ 334 w 409"/>
              <a:gd name="T15" fmla="*/ 64 h 336"/>
              <a:gd name="T16" fmla="*/ 334 w 409"/>
              <a:gd name="T17" fmla="*/ 169 h 336"/>
              <a:gd name="T18" fmla="*/ 167 w 409"/>
              <a:gd name="T19" fmla="*/ 336 h 336"/>
              <a:gd name="T20" fmla="*/ 0 w 409"/>
              <a:gd name="T21" fmla="*/ 169 h 336"/>
              <a:gd name="T22" fmla="*/ 0 w 409"/>
              <a:gd name="T23" fmla="*/ 3 h 336"/>
              <a:gd name="T24" fmla="*/ 34 w 409"/>
              <a:gd name="T25" fmla="*/ 3 h 336"/>
              <a:gd name="T26" fmla="*/ 34 w 409"/>
              <a:gd name="T27" fmla="*/ 169 h 336"/>
              <a:gd name="T28" fmla="*/ 167 w 409"/>
              <a:gd name="T29" fmla="*/ 303 h 336"/>
              <a:gd name="T30" fmla="*/ 300 w 409"/>
              <a:gd name="T31" fmla="*/ 16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9" h="336">
                <a:moveTo>
                  <a:pt x="300" y="169"/>
                </a:moveTo>
                <a:lnTo>
                  <a:pt x="300" y="64"/>
                </a:lnTo>
                <a:lnTo>
                  <a:pt x="245" y="118"/>
                </a:lnTo>
                <a:lnTo>
                  <a:pt x="221" y="95"/>
                </a:lnTo>
                <a:cubicBezTo>
                  <a:pt x="256" y="59"/>
                  <a:pt x="279" y="36"/>
                  <a:pt x="315" y="0"/>
                </a:cubicBezTo>
                <a:cubicBezTo>
                  <a:pt x="349" y="35"/>
                  <a:pt x="376" y="61"/>
                  <a:pt x="409" y="95"/>
                </a:cubicBezTo>
                <a:lnTo>
                  <a:pt x="387" y="118"/>
                </a:lnTo>
                <a:lnTo>
                  <a:pt x="334" y="64"/>
                </a:lnTo>
                <a:lnTo>
                  <a:pt x="334" y="169"/>
                </a:lnTo>
                <a:cubicBezTo>
                  <a:pt x="334" y="261"/>
                  <a:pt x="259" y="336"/>
                  <a:pt x="167" y="336"/>
                </a:cubicBezTo>
                <a:cubicBezTo>
                  <a:pt x="75" y="336"/>
                  <a:pt x="0" y="261"/>
                  <a:pt x="0" y="169"/>
                </a:cubicBezTo>
                <a:lnTo>
                  <a:pt x="0" y="3"/>
                </a:lnTo>
                <a:lnTo>
                  <a:pt x="34" y="3"/>
                </a:lnTo>
                <a:lnTo>
                  <a:pt x="34" y="169"/>
                </a:lnTo>
                <a:cubicBezTo>
                  <a:pt x="34" y="243"/>
                  <a:pt x="93" y="303"/>
                  <a:pt x="167" y="303"/>
                </a:cubicBezTo>
                <a:cubicBezTo>
                  <a:pt x="241" y="303"/>
                  <a:pt x="300" y="243"/>
                  <a:pt x="300" y="16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a:extLst>
              <a:ext uri="{FF2B5EF4-FFF2-40B4-BE49-F238E27FC236}">
                <a16:creationId xmlns:a16="http://schemas.microsoft.com/office/drawing/2014/main" id="{2CA42273-B084-454D-B574-A497C137C598}"/>
              </a:ext>
            </a:extLst>
          </p:cNvPr>
          <p:cNvSpPr>
            <a:spLocks noChangeAspect="1"/>
          </p:cNvSpPr>
          <p:nvPr/>
        </p:nvSpPr>
        <p:spPr bwMode="auto">
          <a:xfrm>
            <a:off x="3228976" y="2600325"/>
            <a:ext cx="250825" cy="312738"/>
          </a:xfrm>
          <a:custGeom>
            <a:avLst/>
            <a:gdLst>
              <a:gd name="T0" fmla="*/ 166 w 333"/>
              <a:gd name="T1" fmla="*/ 300 h 411"/>
              <a:gd name="T2" fmla="*/ 264 w 333"/>
              <a:gd name="T3" fmla="*/ 300 h 411"/>
              <a:gd name="T4" fmla="*/ 209 w 333"/>
              <a:gd name="T5" fmla="*/ 246 h 411"/>
              <a:gd name="T6" fmla="*/ 233 w 333"/>
              <a:gd name="T7" fmla="*/ 222 h 411"/>
              <a:gd name="T8" fmla="*/ 327 w 333"/>
              <a:gd name="T9" fmla="*/ 316 h 411"/>
              <a:gd name="T10" fmla="*/ 233 w 333"/>
              <a:gd name="T11" fmla="*/ 411 h 411"/>
              <a:gd name="T12" fmla="*/ 209 w 333"/>
              <a:gd name="T13" fmla="*/ 387 h 411"/>
              <a:gd name="T14" fmla="*/ 264 w 333"/>
              <a:gd name="T15" fmla="*/ 333 h 411"/>
              <a:gd name="T16" fmla="*/ 166 w 333"/>
              <a:gd name="T17" fmla="*/ 333 h 411"/>
              <a:gd name="T18" fmla="*/ 0 w 333"/>
              <a:gd name="T19" fmla="*/ 166 h 411"/>
              <a:gd name="T20" fmla="*/ 166 w 333"/>
              <a:gd name="T21" fmla="*/ 0 h 411"/>
              <a:gd name="T22" fmla="*/ 333 w 333"/>
              <a:gd name="T23" fmla="*/ 0 h 411"/>
              <a:gd name="T24" fmla="*/ 333 w 333"/>
              <a:gd name="T25" fmla="*/ 33 h 411"/>
              <a:gd name="T26" fmla="*/ 166 w 333"/>
              <a:gd name="T27" fmla="*/ 33 h 411"/>
              <a:gd name="T28" fmla="*/ 33 w 333"/>
              <a:gd name="T29" fmla="*/ 166 h 411"/>
              <a:gd name="T30" fmla="*/ 166 w 333"/>
              <a:gd name="T31" fmla="*/ 30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3" h="411">
                <a:moveTo>
                  <a:pt x="166" y="300"/>
                </a:moveTo>
                <a:lnTo>
                  <a:pt x="264" y="300"/>
                </a:lnTo>
                <a:lnTo>
                  <a:pt x="209" y="246"/>
                </a:lnTo>
                <a:lnTo>
                  <a:pt x="233" y="222"/>
                </a:lnTo>
                <a:lnTo>
                  <a:pt x="327" y="316"/>
                </a:lnTo>
                <a:cubicBezTo>
                  <a:pt x="293" y="351"/>
                  <a:pt x="266" y="377"/>
                  <a:pt x="233" y="411"/>
                </a:cubicBezTo>
                <a:lnTo>
                  <a:pt x="209" y="387"/>
                </a:lnTo>
                <a:lnTo>
                  <a:pt x="264" y="333"/>
                </a:lnTo>
                <a:lnTo>
                  <a:pt x="166" y="333"/>
                </a:lnTo>
                <a:cubicBezTo>
                  <a:pt x="74" y="333"/>
                  <a:pt x="0" y="258"/>
                  <a:pt x="0" y="166"/>
                </a:cubicBezTo>
                <a:cubicBezTo>
                  <a:pt x="0" y="74"/>
                  <a:pt x="74" y="0"/>
                  <a:pt x="166" y="0"/>
                </a:cubicBezTo>
                <a:lnTo>
                  <a:pt x="333" y="0"/>
                </a:lnTo>
                <a:lnTo>
                  <a:pt x="333" y="33"/>
                </a:lnTo>
                <a:lnTo>
                  <a:pt x="166" y="33"/>
                </a:lnTo>
                <a:cubicBezTo>
                  <a:pt x="93" y="33"/>
                  <a:pt x="33" y="93"/>
                  <a:pt x="33" y="166"/>
                </a:cubicBezTo>
                <a:cubicBezTo>
                  <a:pt x="33" y="240"/>
                  <a:pt x="93" y="300"/>
                  <a:pt x="166" y="3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a:extLst>
              <a:ext uri="{FF2B5EF4-FFF2-40B4-BE49-F238E27FC236}">
                <a16:creationId xmlns:a16="http://schemas.microsoft.com/office/drawing/2014/main" id="{290B9438-2D28-471C-AEC1-A177AEF27009}"/>
              </a:ext>
            </a:extLst>
          </p:cNvPr>
          <p:cNvSpPr>
            <a:spLocks noChangeAspect="1"/>
          </p:cNvSpPr>
          <p:nvPr/>
        </p:nvSpPr>
        <p:spPr bwMode="auto">
          <a:xfrm>
            <a:off x="2725738" y="2598738"/>
            <a:ext cx="307975" cy="255588"/>
          </a:xfrm>
          <a:custGeom>
            <a:avLst/>
            <a:gdLst>
              <a:gd name="T0" fmla="*/ 300 w 409"/>
              <a:gd name="T1" fmla="*/ 303 h 336"/>
              <a:gd name="T2" fmla="*/ 300 w 409"/>
              <a:gd name="T3" fmla="*/ 64 h 336"/>
              <a:gd name="T4" fmla="*/ 245 w 409"/>
              <a:gd name="T5" fmla="*/ 118 h 336"/>
              <a:gd name="T6" fmla="*/ 221 w 409"/>
              <a:gd name="T7" fmla="*/ 95 h 336"/>
              <a:gd name="T8" fmla="*/ 315 w 409"/>
              <a:gd name="T9" fmla="*/ 0 h 336"/>
              <a:gd name="T10" fmla="*/ 409 w 409"/>
              <a:gd name="T11" fmla="*/ 95 h 336"/>
              <a:gd name="T12" fmla="*/ 386 w 409"/>
              <a:gd name="T13" fmla="*/ 118 h 336"/>
              <a:gd name="T14" fmla="*/ 333 w 409"/>
              <a:gd name="T15" fmla="*/ 64 h 336"/>
              <a:gd name="T16" fmla="*/ 333 w 409"/>
              <a:gd name="T17" fmla="*/ 336 h 336"/>
              <a:gd name="T18" fmla="*/ 0 w 409"/>
              <a:gd name="T19" fmla="*/ 336 h 336"/>
              <a:gd name="T20" fmla="*/ 0 w 409"/>
              <a:gd name="T21" fmla="*/ 3 h 336"/>
              <a:gd name="T22" fmla="*/ 33 w 409"/>
              <a:gd name="T23" fmla="*/ 3 h 336"/>
              <a:gd name="T24" fmla="*/ 33 w 409"/>
              <a:gd name="T25" fmla="*/ 303 h 336"/>
              <a:gd name="T26" fmla="*/ 300 w 409"/>
              <a:gd name="T27" fmla="*/ 303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9" h="336">
                <a:moveTo>
                  <a:pt x="300" y="303"/>
                </a:moveTo>
                <a:lnTo>
                  <a:pt x="300" y="64"/>
                </a:lnTo>
                <a:lnTo>
                  <a:pt x="245" y="118"/>
                </a:lnTo>
                <a:lnTo>
                  <a:pt x="221" y="95"/>
                </a:lnTo>
                <a:cubicBezTo>
                  <a:pt x="256" y="59"/>
                  <a:pt x="279" y="36"/>
                  <a:pt x="315" y="0"/>
                </a:cubicBezTo>
                <a:cubicBezTo>
                  <a:pt x="349" y="35"/>
                  <a:pt x="375" y="61"/>
                  <a:pt x="409" y="95"/>
                </a:cubicBezTo>
                <a:lnTo>
                  <a:pt x="386" y="118"/>
                </a:lnTo>
                <a:lnTo>
                  <a:pt x="333" y="64"/>
                </a:lnTo>
                <a:lnTo>
                  <a:pt x="333" y="336"/>
                </a:lnTo>
                <a:lnTo>
                  <a:pt x="0" y="336"/>
                </a:lnTo>
                <a:lnTo>
                  <a:pt x="0" y="3"/>
                </a:lnTo>
                <a:lnTo>
                  <a:pt x="33" y="3"/>
                </a:lnTo>
                <a:lnTo>
                  <a:pt x="33" y="303"/>
                </a:lnTo>
                <a:lnTo>
                  <a:pt x="300" y="3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a:extLst>
              <a:ext uri="{FF2B5EF4-FFF2-40B4-BE49-F238E27FC236}">
                <a16:creationId xmlns:a16="http://schemas.microsoft.com/office/drawing/2014/main" id="{997F5210-4F36-4DB8-83EB-026421E4B1A7}"/>
              </a:ext>
            </a:extLst>
          </p:cNvPr>
          <p:cNvSpPr>
            <a:spLocks noChangeAspect="1"/>
          </p:cNvSpPr>
          <p:nvPr/>
        </p:nvSpPr>
        <p:spPr bwMode="auto">
          <a:xfrm>
            <a:off x="2222501" y="2600325"/>
            <a:ext cx="252413" cy="312738"/>
          </a:xfrm>
          <a:custGeom>
            <a:avLst/>
            <a:gdLst>
              <a:gd name="T0" fmla="*/ 34 w 334"/>
              <a:gd name="T1" fmla="*/ 300 h 411"/>
              <a:gd name="T2" fmla="*/ 264 w 334"/>
              <a:gd name="T3" fmla="*/ 300 h 411"/>
              <a:gd name="T4" fmla="*/ 210 w 334"/>
              <a:gd name="T5" fmla="*/ 246 h 411"/>
              <a:gd name="T6" fmla="*/ 234 w 334"/>
              <a:gd name="T7" fmla="*/ 222 h 411"/>
              <a:gd name="T8" fmla="*/ 328 w 334"/>
              <a:gd name="T9" fmla="*/ 316 h 411"/>
              <a:gd name="T10" fmla="*/ 234 w 334"/>
              <a:gd name="T11" fmla="*/ 411 h 411"/>
              <a:gd name="T12" fmla="*/ 210 w 334"/>
              <a:gd name="T13" fmla="*/ 387 h 411"/>
              <a:gd name="T14" fmla="*/ 264 w 334"/>
              <a:gd name="T15" fmla="*/ 333 h 411"/>
              <a:gd name="T16" fmla="*/ 0 w 334"/>
              <a:gd name="T17" fmla="*/ 333 h 411"/>
              <a:gd name="T18" fmla="*/ 0 w 334"/>
              <a:gd name="T19" fmla="*/ 0 h 411"/>
              <a:gd name="T20" fmla="*/ 334 w 334"/>
              <a:gd name="T21" fmla="*/ 0 h 411"/>
              <a:gd name="T22" fmla="*/ 334 w 334"/>
              <a:gd name="T23" fmla="*/ 33 h 411"/>
              <a:gd name="T24" fmla="*/ 34 w 334"/>
              <a:gd name="T25" fmla="*/ 33 h 411"/>
              <a:gd name="T26" fmla="*/ 34 w 334"/>
              <a:gd name="T27" fmla="*/ 30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4" h="411">
                <a:moveTo>
                  <a:pt x="34" y="300"/>
                </a:moveTo>
                <a:lnTo>
                  <a:pt x="264" y="300"/>
                </a:lnTo>
                <a:lnTo>
                  <a:pt x="210" y="246"/>
                </a:lnTo>
                <a:lnTo>
                  <a:pt x="234" y="222"/>
                </a:lnTo>
                <a:lnTo>
                  <a:pt x="328" y="316"/>
                </a:lnTo>
                <a:cubicBezTo>
                  <a:pt x="294" y="351"/>
                  <a:pt x="267" y="377"/>
                  <a:pt x="234" y="411"/>
                </a:cubicBezTo>
                <a:lnTo>
                  <a:pt x="210" y="387"/>
                </a:lnTo>
                <a:lnTo>
                  <a:pt x="264" y="333"/>
                </a:lnTo>
                <a:lnTo>
                  <a:pt x="0" y="333"/>
                </a:lnTo>
                <a:lnTo>
                  <a:pt x="0" y="0"/>
                </a:lnTo>
                <a:lnTo>
                  <a:pt x="334" y="0"/>
                </a:lnTo>
                <a:lnTo>
                  <a:pt x="334" y="33"/>
                </a:lnTo>
                <a:lnTo>
                  <a:pt x="34" y="33"/>
                </a:lnTo>
                <a:lnTo>
                  <a:pt x="34"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a:extLst>
              <a:ext uri="{FF2B5EF4-FFF2-40B4-BE49-F238E27FC236}">
                <a16:creationId xmlns:a16="http://schemas.microsoft.com/office/drawing/2014/main" id="{489E3694-8FAB-4E16-85A7-B10356A4E092}"/>
              </a:ext>
            </a:extLst>
          </p:cNvPr>
          <p:cNvSpPr>
            <a:spLocks noChangeAspect="1"/>
          </p:cNvSpPr>
          <p:nvPr/>
        </p:nvSpPr>
        <p:spPr bwMode="auto">
          <a:xfrm>
            <a:off x="1720851" y="2600325"/>
            <a:ext cx="250825" cy="254000"/>
          </a:xfrm>
          <a:custGeom>
            <a:avLst/>
            <a:gdLst>
              <a:gd name="T0" fmla="*/ 333 w 333"/>
              <a:gd name="T1" fmla="*/ 200 h 333"/>
              <a:gd name="T2" fmla="*/ 333 w 333"/>
              <a:gd name="T3" fmla="*/ 333 h 333"/>
              <a:gd name="T4" fmla="*/ 200 w 333"/>
              <a:gd name="T5" fmla="*/ 333 h 333"/>
              <a:gd name="T6" fmla="*/ 200 w 333"/>
              <a:gd name="T7" fmla="*/ 300 h 333"/>
              <a:gd name="T8" fmla="*/ 276 w 333"/>
              <a:gd name="T9" fmla="*/ 300 h 333"/>
              <a:gd name="T10" fmla="*/ 33 w 333"/>
              <a:gd name="T11" fmla="*/ 57 h 333"/>
              <a:gd name="T12" fmla="*/ 33 w 333"/>
              <a:gd name="T13" fmla="*/ 133 h 333"/>
              <a:gd name="T14" fmla="*/ 0 w 333"/>
              <a:gd name="T15" fmla="*/ 133 h 333"/>
              <a:gd name="T16" fmla="*/ 0 w 333"/>
              <a:gd name="T17" fmla="*/ 0 h 333"/>
              <a:gd name="T18" fmla="*/ 133 w 333"/>
              <a:gd name="T19" fmla="*/ 0 h 333"/>
              <a:gd name="T20" fmla="*/ 133 w 333"/>
              <a:gd name="T21" fmla="*/ 33 h 333"/>
              <a:gd name="T22" fmla="*/ 57 w 333"/>
              <a:gd name="T23" fmla="*/ 33 h 333"/>
              <a:gd name="T24" fmla="*/ 132 w 333"/>
              <a:gd name="T25" fmla="*/ 109 h 333"/>
              <a:gd name="T26" fmla="*/ 300 w 333"/>
              <a:gd name="T27" fmla="*/ 276 h 333"/>
              <a:gd name="T28" fmla="*/ 300 w 333"/>
              <a:gd name="T29" fmla="*/ 200 h 333"/>
              <a:gd name="T30" fmla="*/ 333 w 333"/>
              <a:gd name="T31"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3" h="333">
                <a:moveTo>
                  <a:pt x="333" y="200"/>
                </a:moveTo>
                <a:lnTo>
                  <a:pt x="333" y="333"/>
                </a:lnTo>
                <a:lnTo>
                  <a:pt x="200" y="333"/>
                </a:lnTo>
                <a:lnTo>
                  <a:pt x="200" y="300"/>
                </a:lnTo>
                <a:lnTo>
                  <a:pt x="276" y="300"/>
                </a:lnTo>
                <a:lnTo>
                  <a:pt x="33" y="57"/>
                </a:lnTo>
                <a:lnTo>
                  <a:pt x="33" y="133"/>
                </a:lnTo>
                <a:lnTo>
                  <a:pt x="0" y="133"/>
                </a:lnTo>
                <a:lnTo>
                  <a:pt x="0" y="0"/>
                </a:lnTo>
                <a:lnTo>
                  <a:pt x="133" y="0"/>
                </a:lnTo>
                <a:lnTo>
                  <a:pt x="133" y="33"/>
                </a:lnTo>
                <a:lnTo>
                  <a:pt x="57" y="33"/>
                </a:lnTo>
                <a:lnTo>
                  <a:pt x="132" y="109"/>
                </a:lnTo>
                <a:lnTo>
                  <a:pt x="300" y="276"/>
                </a:lnTo>
                <a:lnTo>
                  <a:pt x="300" y="200"/>
                </a:lnTo>
                <a:lnTo>
                  <a:pt x="333"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a:extLst>
              <a:ext uri="{FF2B5EF4-FFF2-40B4-BE49-F238E27FC236}">
                <a16:creationId xmlns:a16="http://schemas.microsoft.com/office/drawing/2014/main" id="{3BEFECEC-E8CB-4FAB-8E78-2805F58A830B}"/>
              </a:ext>
            </a:extLst>
          </p:cNvPr>
          <p:cNvSpPr>
            <a:spLocks noChangeAspect="1"/>
          </p:cNvSpPr>
          <p:nvPr/>
        </p:nvSpPr>
        <p:spPr bwMode="auto">
          <a:xfrm>
            <a:off x="1217613" y="2600325"/>
            <a:ext cx="250825" cy="254000"/>
          </a:xfrm>
          <a:custGeom>
            <a:avLst/>
            <a:gdLst>
              <a:gd name="T0" fmla="*/ 133 w 333"/>
              <a:gd name="T1" fmla="*/ 333 h 333"/>
              <a:gd name="T2" fmla="*/ 0 w 333"/>
              <a:gd name="T3" fmla="*/ 333 h 333"/>
              <a:gd name="T4" fmla="*/ 0 w 333"/>
              <a:gd name="T5" fmla="*/ 200 h 333"/>
              <a:gd name="T6" fmla="*/ 33 w 333"/>
              <a:gd name="T7" fmla="*/ 200 h 333"/>
              <a:gd name="T8" fmla="*/ 33 w 333"/>
              <a:gd name="T9" fmla="*/ 276 h 333"/>
              <a:gd name="T10" fmla="*/ 276 w 333"/>
              <a:gd name="T11" fmla="*/ 33 h 333"/>
              <a:gd name="T12" fmla="*/ 200 w 333"/>
              <a:gd name="T13" fmla="*/ 33 h 333"/>
              <a:gd name="T14" fmla="*/ 200 w 333"/>
              <a:gd name="T15" fmla="*/ 0 h 333"/>
              <a:gd name="T16" fmla="*/ 333 w 333"/>
              <a:gd name="T17" fmla="*/ 0 h 333"/>
              <a:gd name="T18" fmla="*/ 333 w 333"/>
              <a:gd name="T19" fmla="*/ 133 h 333"/>
              <a:gd name="T20" fmla="*/ 300 w 333"/>
              <a:gd name="T21" fmla="*/ 133 h 333"/>
              <a:gd name="T22" fmla="*/ 300 w 333"/>
              <a:gd name="T23" fmla="*/ 57 h 333"/>
              <a:gd name="T24" fmla="*/ 224 w 333"/>
              <a:gd name="T25" fmla="*/ 132 h 333"/>
              <a:gd name="T26" fmla="*/ 57 w 333"/>
              <a:gd name="T27" fmla="*/ 300 h 333"/>
              <a:gd name="T28" fmla="*/ 133 w 333"/>
              <a:gd name="T29" fmla="*/ 300 h 333"/>
              <a:gd name="T30" fmla="*/ 133 w 333"/>
              <a:gd name="T31"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3" h="333">
                <a:moveTo>
                  <a:pt x="133" y="333"/>
                </a:moveTo>
                <a:lnTo>
                  <a:pt x="0" y="333"/>
                </a:lnTo>
                <a:lnTo>
                  <a:pt x="0" y="200"/>
                </a:lnTo>
                <a:lnTo>
                  <a:pt x="33" y="200"/>
                </a:lnTo>
                <a:lnTo>
                  <a:pt x="33" y="276"/>
                </a:lnTo>
                <a:cubicBezTo>
                  <a:pt x="242" y="67"/>
                  <a:pt x="182" y="128"/>
                  <a:pt x="276" y="33"/>
                </a:cubicBezTo>
                <a:lnTo>
                  <a:pt x="200" y="33"/>
                </a:lnTo>
                <a:lnTo>
                  <a:pt x="200" y="0"/>
                </a:lnTo>
                <a:lnTo>
                  <a:pt x="333" y="0"/>
                </a:lnTo>
                <a:lnTo>
                  <a:pt x="333" y="133"/>
                </a:lnTo>
                <a:lnTo>
                  <a:pt x="300" y="133"/>
                </a:lnTo>
                <a:lnTo>
                  <a:pt x="300" y="57"/>
                </a:lnTo>
                <a:lnTo>
                  <a:pt x="224" y="132"/>
                </a:lnTo>
                <a:lnTo>
                  <a:pt x="57" y="300"/>
                </a:lnTo>
                <a:lnTo>
                  <a:pt x="133" y="300"/>
                </a:lnTo>
                <a:lnTo>
                  <a:pt x="133"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a:extLst>
              <a:ext uri="{FF2B5EF4-FFF2-40B4-BE49-F238E27FC236}">
                <a16:creationId xmlns:a16="http://schemas.microsoft.com/office/drawing/2014/main" id="{A25D8451-28A5-4D4F-8A08-32CA7D25FA75}"/>
              </a:ext>
            </a:extLst>
          </p:cNvPr>
          <p:cNvSpPr>
            <a:spLocks noChangeAspect="1"/>
          </p:cNvSpPr>
          <p:nvPr/>
        </p:nvSpPr>
        <p:spPr bwMode="auto">
          <a:xfrm>
            <a:off x="5743576" y="2093913"/>
            <a:ext cx="250825" cy="252413"/>
          </a:xfrm>
          <a:custGeom>
            <a:avLst/>
            <a:gdLst>
              <a:gd name="T0" fmla="*/ 333 w 333"/>
              <a:gd name="T1" fmla="*/ 0 h 333"/>
              <a:gd name="T2" fmla="*/ 333 w 333"/>
              <a:gd name="T3" fmla="*/ 133 h 333"/>
              <a:gd name="T4" fmla="*/ 300 w 333"/>
              <a:gd name="T5" fmla="*/ 133 h 333"/>
              <a:gd name="T6" fmla="*/ 300 w 333"/>
              <a:gd name="T7" fmla="*/ 57 h 333"/>
              <a:gd name="T8" fmla="*/ 190 w 333"/>
              <a:gd name="T9" fmla="*/ 167 h 333"/>
              <a:gd name="T10" fmla="*/ 300 w 333"/>
              <a:gd name="T11" fmla="*/ 276 h 333"/>
              <a:gd name="T12" fmla="*/ 300 w 333"/>
              <a:gd name="T13" fmla="*/ 200 h 333"/>
              <a:gd name="T14" fmla="*/ 333 w 333"/>
              <a:gd name="T15" fmla="*/ 200 h 333"/>
              <a:gd name="T16" fmla="*/ 333 w 333"/>
              <a:gd name="T17" fmla="*/ 333 h 333"/>
              <a:gd name="T18" fmla="*/ 200 w 333"/>
              <a:gd name="T19" fmla="*/ 333 h 333"/>
              <a:gd name="T20" fmla="*/ 200 w 333"/>
              <a:gd name="T21" fmla="*/ 300 h 333"/>
              <a:gd name="T22" fmla="*/ 276 w 333"/>
              <a:gd name="T23" fmla="*/ 300 h 333"/>
              <a:gd name="T24" fmla="*/ 167 w 333"/>
              <a:gd name="T25" fmla="*/ 190 h 333"/>
              <a:gd name="T26" fmla="*/ 57 w 333"/>
              <a:gd name="T27" fmla="*/ 300 h 333"/>
              <a:gd name="T28" fmla="*/ 133 w 333"/>
              <a:gd name="T29" fmla="*/ 300 h 333"/>
              <a:gd name="T30" fmla="*/ 133 w 333"/>
              <a:gd name="T31" fmla="*/ 333 h 333"/>
              <a:gd name="T32" fmla="*/ 0 w 333"/>
              <a:gd name="T33" fmla="*/ 333 h 333"/>
              <a:gd name="T34" fmla="*/ 0 w 333"/>
              <a:gd name="T35" fmla="*/ 200 h 333"/>
              <a:gd name="T36" fmla="*/ 33 w 333"/>
              <a:gd name="T37" fmla="*/ 200 h 333"/>
              <a:gd name="T38" fmla="*/ 33 w 333"/>
              <a:gd name="T39" fmla="*/ 276 h 333"/>
              <a:gd name="T40" fmla="*/ 143 w 333"/>
              <a:gd name="T41" fmla="*/ 167 h 333"/>
              <a:gd name="T42" fmla="*/ 33 w 333"/>
              <a:gd name="T43" fmla="*/ 57 h 333"/>
              <a:gd name="T44" fmla="*/ 33 w 333"/>
              <a:gd name="T45" fmla="*/ 133 h 333"/>
              <a:gd name="T46" fmla="*/ 0 w 333"/>
              <a:gd name="T47" fmla="*/ 133 h 333"/>
              <a:gd name="T48" fmla="*/ 0 w 333"/>
              <a:gd name="T49" fmla="*/ 0 h 333"/>
              <a:gd name="T50" fmla="*/ 133 w 333"/>
              <a:gd name="T51" fmla="*/ 0 h 333"/>
              <a:gd name="T52" fmla="*/ 133 w 333"/>
              <a:gd name="T53" fmla="*/ 33 h 333"/>
              <a:gd name="T54" fmla="*/ 57 w 333"/>
              <a:gd name="T55" fmla="*/ 33 h 333"/>
              <a:gd name="T56" fmla="*/ 167 w 333"/>
              <a:gd name="T57" fmla="*/ 143 h 333"/>
              <a:gd name="T58" fmla="*/ 276 w 333"/>
              <a:gd name="T59" fmla="*/ 33 h 333"/>
              <a:gd name="T60" fmla="*/ 200 w 333"/>
              <a:gd name="T61" fmla="*/ 33 h 333"/>
              <a:gd name="T62" fmla="*/ 200 w 333"/>
              <a:gd name="T63" fmla="*/ 0 h 333"/>
              <a:gd name="T64" fmla="*/ 333 w 333"/>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333" y="0"/>
                </a:moveTo>
                <a:lnTo>
                  <a:pt x="333" y="133"/>
                </a:lnTo>
                <a:lnTo>
                  <a:pt x="300" y="133"/>
                </a:lnTo>
                <a:lnTo>
                  <a:pt x="300" y="57"/>
                </a:lnTo>
                <a:cubicBezTo>
                  <a:pt x="206" y="151"/>
                  <a:pt x="233" y="124"/>
                  <a:pt x="190" y="167"/>
                </a:cubicBezTo>
                <a:lnTo>
                  <a:pt x="300" y="276"/>
                </a:lnTo>
                <a:lnTo>
                  <a:pt x="300" y="200"/>
                </a:lnTo>
                <a:lnTo>
                  <a:pt x="333" y="200"/>
                </a:lnTo>
                <a:lnTo>
                  <a:pt x="333" y="333"/>
                </a:lnTo>
                <a:lnTo>
                  <a:pt x="200" y="333"/>
                </a:lnTo>
                <a:lnTo>
                  <a:pt x="200" y="300"/>
                </a:lnTo>
                <a:lnTo>
                  <a:pt x="276" y="300"/>
                </a:lnTo>
                <a:lnTo>
                  <a:pt x="167" y="190"/>
                </a:lnTo>
                <a:lnTo>
                  <a:pt x="57" y="300"/>
                </a:lnTo>
                <a:lnTo>
                  <a:pt x="133" y="300"/>
                </a:lnTo>
                <a:lnTo>
                  <a:pt x="133" y="333"/>
                </a:lnTo>
                <a:lnTo>
                  <a:pt x="0" y="333"/>
                </a:lnTo>
                <a:lnTo>
                  <a:pt x="0" y="200"/>
                </a:lnTo>
                <a:lnTo>
                  <a:pt x="33" y="200"/>
                </a:lnTo>
                <a:lnTo>
                  <a:pt x="33" y="276"/>
                </a:lnTo>
                <a:lnTo>
                  <a:pt x="143" y="167"/>
                </a:lnTo>
                <a:lnTo>
                  <a:pt x="33" y="57"/>
                </a:lnTo>
                <a:lnTo>
                  <a:pt x="33" y="133"/>
                </a:lnTo>
                <a:lnTo>
                  <a:pt x="0" y="133"/>
                </a:lnTo>
                <a:lnTo>
                  <a:pt x="0" y="0"/>
                </a:lnTo>
                <a:lnTo>
                  <a:pt x="133" y="0"/>
                </a:lnTo>
                <a:lnTo>
                  <a:pt x="133" y="33"/>
                </a:lnTo>
                <a:lnTo>
                  <a:pt x="57" y="33"/>
                </a:lnTo>
                <a:lnTo>
                  <a:pt x="167" y="143"/>
                </a:lnTo>
                <a:cubicBezTo>
                  <a:pt x="209" y="101"/>
                  <a:pt x="238" y="72"/>
                  <a:pt x="276" y="33"/>
                </a:cubicBezTo>
                <a:lnTo>
                  <a:pt x="200" y="33"/>
                </a:lnTo>
                <a:lnTo>
                  <a:pt x="200" y="0"/>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a:extLst>
              <a:ext uri="{FF2B5EF4-FFF2-40B4-BE49-F238E27FC236}">
                <a16:creationId xmlns:a16="http://schemas.microsoft.com/office/drawing/2014/main" id="{04B85BA0-D5D4-4A38-BE90-BF719674EF60}"/>
              </a:ext>
            </a:extLst>
          </p:cNvPr>
          <p:cNvSpPr>
            <a:spLocks noChangeAspect="1" noEditPoints="1"/>
          </p:cNvSpPr>
          <p:nvPr/>
        </p:nvSpPr>
        <p:spPr bwMode="auto">
          <a:xfrm>
            <a:off x="5240338" y="2093913"/>
            <a:ext cx="250825" cy="252413"/>
          </a:xfrm>
          <a:custGeom>
            <a:avLst/>
            <a:gdLst>
              <a:gd name="T0" fmla="*/ 300 w 334"/>
              <a:gd name="T1" fmla="*/ 200 h 333"/>
              <a:gd name="T2" fmla="*/ 300 w 334"/>
              <a:gd name="T3" fmla="*/ 276 h 333"/>
              <a:gd name="T4" fmla="*/ 224 w 334"/>
              <a:gd name="T5" fmla="*/ 200 h 333"/>
              <a:gd name="T6" fmla="*/ 200 w 334"/>
              <a:gd name="T7" fmla="*/ 224 h 333"/>
              <a:gd name="T8" fmla="*/ 277 w 334"/>
              <a:gd name="T9" fmla="*/ 300 h 333"/>
              <a:gd name="T10" fmla="*/ 200 w 334"/>
              <a:gd name="T11" fmla="*/ 300 h 333"/>
              <a:gd name="T12" fmla="*/ 200 w 334"/>
              <a:gd name="T13" fmla="*/ 333 h 333"/>
              <a:gd name="T14" fmla="*/ 334 w 334"/>
              <a:gd name="T15" fmla="*/ 333 h 333"/>
              <a:gd name="T16" fmla="*/ 334 w 334"/>
              <a:gd name="T17" fmla="*/ 200 h 333"/>
              <a:gd name="T18" fmla="*/ 300 w 334"/>
              <a:gd name="T19" fmla="*/ 200 h 333"/>
              <a:gd name="T20" fmla="*/ 0 w 334"/>
              <a:gd name="T21" fmla="*/ 0 h 333"/>
              <a:gd name="T22" fmla="*/ 0 w 334"/>
              <a:gd name="T23" fmla="*/ 133 h 333"/>
              <a:gd name="T24" fmla="*/ 34 w 334"/>
              <a:gd name="T25" fmla="*/ 133 h 333"/>
              <a:gd name="T26" fmla="*/ 34 w 334"/>
              <a:gd name="T27" fmla="*/ 57 h 333"/>
              <a:gd name="T28" fmla="*/ 110 w 334"/>
              <a:gd name="T29" fmla="*/ 133 h 333"/>
              <a:gd name="T30" fmla="*/ 133 w 334"/>
              <a:gd name="T31" fmla="*/ 109 h 333"/>
              <a:gd name="T32" fmla="*/ 57 w 334"/>
              <a:gd name="T33" fmla="*/ 33 h 333"/>
              <a:gd name="T34" fmla="*/ 134 w 334"/>
              <a:gd name="T35" fmla="*/ 33 h 333"/>
              <a:gd name="T36" fmla="*/ 134 w 334"/>
              <a:gd name="T37" fmla="*/ 0 h 333"/>
              <a:gd name="T38" fmla="*/ 0 w 334"/>
              <a:gd name="T3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333">
                <a:moveTo>
                  <a:pt x="300" y="200"/>
                </a:moveTo>
                <a:lnTo>
                  <a:pt x="300" y="276"/>
                </a:lnTo>
                <a:lnTo>
                  <a:pt x="224" y="200"/>
                </a:lnTo>
                <a:lnTo>
                  <a:pt x="200" y="224"/>
                </a:lnTo>
                <a:lnTo>
                  <a:pt x="277" y="300"/>
                </a:lnTo>
                <a:lnTo>
                  <a:pt x="200" y="300"/>
                </a:lnTo>
                <a:lnTo>
                  <a:pt x="200" y="333"/>
                </a:lnTo>
                <a:lnTo>
                  <a:pt x="334" y="333"/>
                </a:lnTo>
                <a:lnTo>
                  <a:pt x="334" y="200"/>
                </a:lnTo>
                <a:lnTo>
                  <a:pt x="300" y="200"/>
                </a:lnTo>
                <a:close/>
                <a:moveTo>
                  <a:pt x="0" y="0"/>
                </a:moveTo>
                <a:lnTo>
                  <a:pt x="0" y="133"/>
                </a:lnTo>
                <a:lnTo>
                  <a:pt x="34" y="133"/>
                </a:lnTo>
                <a:lnTo>
                  <a:pt x="34" y="57"/>
                </a:lnTo>
                <a:lnTo>
                  <a:pt x="110" y="133"/>
                </a:lnTo>
                <a:lnTo>
                  <a:pt x="133" y="109"/>
                </a:lnTo>
                <a:lnTo>
                  <a:pt x="57" y="33"/>
                </a:lnTo>
                <a:lnTo>
                  <a:pt x="134" y="33"/>
                </a:lnTo>
                <a:lnTo>
                  <a:pt x="13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a:extLst>
              <a:ext uri="{FF2B5EF4-FFF2-40B4-BE49-F238E27FC236}">
                <a16:creationId xmlns:a16="http://schemas.microsoft.com/office/drawing/2014/main" id="{CF102D1F-0530-4E90-A836-295C53845FB9}"/>
              </a:ext>
            </a:extLst>
          </p:cNvPr>
          <p:cNvSpPr>
            <a:spLocks noChangeAspect="1" noEditPoints="1"/>
          </p:cNvSpPr>
          <p:nvPr/>
        </p:nvSpPr>
        <p:spPr bwMode="auto">
          <a:xfrm>
            <a:off x="4737101" y="2093913"/>
            <a:ext cx="252413" cy="252413"/>
          </a:xfrm>
          <a:custGeom>
            <a:avLst/>
            <a:gdLst>
              <a:gd name="T0" fmla="*/ 133 w 333"/>
              <a:gd name="T1" fmla="*/ 300 h 333"/>
              <a:gd name="T2" fmla="*/ 57 w 333"/>
              <a:gd name="T3" fmla="*/ 300 h 333"/>
              <a:gd name="T4" fmla="*/ 133 w 333"/>
              <a:gd name="T5" fmla="*/ 224 h 333"/>
              <a:gd name="T6" fmla="*/ 109 w 333"/>
              <a:gd name="T7" fmla="*/ 200 h 333"/>
              <a:gd name="T8" fmla="*/ 33 w 333"/>
              <a:gd name="T9" fmla="*/ 276 h 333"/>
              <a:gd name="T10" fmla="*/ 33 w 333"/>
              <a:gd name="T11" fmla="*/ 200 h 333"/>
              <a:gd name="T12" fmla="*/ 0 w 333"/>
              <a:gd name="T13" fmla="*/ 200 h 333"/>
              <a:gd name="T14" fmla="*/ 0 w 333"/>
              <a:gd name="T15" fmla="*/ 333 h 333"/>
              <a:gd name="T16" fmla="*/ 133 w 333"/>
              <a:gd name="T17" fmla="*/ 333 h 333"/>
              <a:gd name="T18" fmla="*/ 133 w 333"/>
              <a:gd name="T19" fmla="*/ 300 h 333"/>
              <a:gd name="T20" fmla="*/ 333 w 333"/>
              <a:gd name="T21" fmla="*/ 0 h 333"/>
              <a:gd name="T22" fmla="*/ 200 w 333"/>
              <a:gd name="T23" fmla="*/ 0 h 333"/>
              <a:gd name="T24" fmla="*/ 200 w 333"/>
              <a:gd name="T25" fmla="*/ 33 h 333"/>
              <a:gd name="T26" fmla="*/ 276 w 333"/>
              <a:gd name="T27" fmla="*/ 33 h 333"/>
              <a:gd name="T28" fmla="*/ 200 w 333"/>
              <a:gd name="T29" fmla="*/ 109 h 333"/>
              <a:gd name="T30" fmla="*/ 224 w 333"/>
              <a:gd name="T31" fmla="*/ 133 h 333"/>
              <a:gd name="T32" fmla="*/ 300 w 333"/>
              <a:gd name="T33" fmla="*/ 57 h 333"/>
              <a:gd name="T34" fmla="*/ 300 w 333"/>
              <a:gd name="T35" fmla="*/ 133 h 333"/>
              <a:gd name="T36" fmla="*/ 333 w 333"/>
              <a:gd name="T37" fmla="*/ 133 h 333"/>
              <a:gd name="T38" fmla="*/ 333 w 333"/>
              <a:gd name="T3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3">
                <a:moveTo>
                  <a:pt x="133" y="300"/>
                </a:moveTo>
                <a:lnTo>
                  <a:pt x="57" y="300"/>
                </a:lnTo>
                <a:lnTo>
                  <a:pt x="133" y="224"/>
                </a:lnTo>
                <a:lnTo>
                  <a:pt x="109" y="200"/>
                </a:lnTo>
                <a:lnTo>
                  <a:pt x="33" y="276"/>
                </a:lnTo>
                <a:lnTo>
                  <a:pt x="33" y="200"/>
                </a:lnTo>
                <a:lnTo>
                  <a:pt x="0" y="200"/>
                </a:lnTo>
                <a:lnTo>
                  <a:pt x="0" y="333"/>
                </a:lnTo>
                <a:lnTo>
                  <a:pt x="133" y="333"/>
                </a:lnTo>
                <a:lnTo>
                  <a:pt x="133" y="300"/>
                </a:lnTo>
                <a:close/>
                <a:moveTo>
                  <a:pt x="333" y="0"/>
                </a:moveTo>
                <a:lnTo>
                  <a:pt x="200" y="0"/>
                </a:lnTo>
                <a:lnTo>
                  <a:pt x="200" y="33"/>
                </a:lnTo>
                <a:lnTo>
                  <a:pt x="276" y="33"/>
                </a:lnTo>
                <a:lnTo>
                  <a:pt x="200" y="109"/>
                </a:lnTo>
                <a:lnTo>
                  <a:pt x="224" y="133"/>
                </a:lnTo>
                <a:lnTo>
                  <a:pt x="300" y="57"/>
                </a:lnTo>
                <a:lnTo>
                  <a:pt x="300" y="133"/>
                </a:lnTo>
                <a:lnTo>
                  <a:pt x="333" y="133"/>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7">
            <a:extLst>
              <a:ext uri="{FF2B5EF4-FFF2-40B4-BE49-F238E27FC236}">
                <a16:creationId xmlns:a16="http://schemas.microsoft.com/office/drawing/2014/main" id="{40D1F80A-4CD9-475A-99F2-7CC93935DC4F}"/>
              </a:ext>
            </a:extLst>
          </p:cNvPr>
          <p:cNvSpPr>
            <a:spLocks noChangeAspect="1" noEditPoints="1"/>
          </p:cNvSpPr>
          <p:nvPr/>
        </p:nvSpPr>
        <p:spPr bwMode="auto">
          <a:xfrm>
            <a:off x="4233863" y="2093913"/>
            <a:ext cx="252413" cy="252413"/>
          </a:xfrm>
          <a:custGeom>
            <a:avLst/>
            <a:gdLst>
              <a:gd name="T0" fmla="*/ 110 w 333"/>
              <a:gd name="T1" fmla="*/ 200 h 333"/>
              <a:gd name="T2" fmla="*/ 33 w 333"/>
              <a:gd name="T3" fmla="*/ 276 h 333"/>
              <a:gd name="T4" fmla="*/ 33 w 333"/>
              <a:gd name="T5" fmla="*/ 200 h 333"/>
              <a:gd name="T6" fmla="*/ 0 w 333"/>
              <a:gd name="T7" fmla="*/ 200 h 333"/>
              <a:gd name="T8" fmla="*/ 0 w 333"/>
              <a:gd name="T9" fmla="*/ 333 h 333"/>
              <a:gd name="T10" fmla="*/ 133 w 333"/>
              <a:gd name="T11" fmla="*/ 333 h 333"/>
              <a:gd name="T12" fmla="*/ 133 w 333"/>
              <a:gd name="T13" fmla="*/ 300 h 333"/>
              <a:gd name="T14" fmla="*/ 57 w 333"/>
              <a:gd name="T15" fmla="*/ 300 h 333"/>
              <a:gd name="T16" fmla="*/ 133 w 333"/>
              <a:gd name="T17" fmla="*/ 224 h 333"/>
              <a:gd name="T18" fmla="*/ 110 w 333"/>
              <a:gd name="T19" fmla="*/ 200 h 333"/>
              <a:gd name="T20" fmla="*/ 200 w 333"/>
              <a:gd name="T21" fmla="*/ 0 h 333"/>
              <a:gd name="T22" fmla="*/ 200 w 333"/>
              <a:gd name="T23" fmla="*/ 33 h 333"/>
              <a:gd name="T24" fmla="*/ 276 w 333"/>
              <a:gd name="T25" fmla="*/ 33 h 333"/>
              <a:gd name="T26" fmla="*/ 200 w 333"/>
              <a:gd name="T27" fmla="*/ 110 h 333"/>
              <a:gd name="T28" fmla="*/ 224 w 333"/>
              <a:gd name="T29" fmla="*/ 133 h 333"/>
              <a:gd name="T30" fmla="*/ 300 w 333"/>
              <a:gd name="T31" fmla="*/ 57 h 333"/>
              <a:gd name="T32" fmla="*/ 300 w 333"/>
              <a:gd name="T33" fmla="*/ 133 h 333"/>
              <a:gd name="T34" fmla="*/ 333 w 333"/>
              <a:gd name="T35" fmla="*/ 133 h 333"/>
              <a:gd name="T36" fmla="*/ 333 w 333"/>
              <a:gd name="T37" fmla="*/ 0 h 333"/>
              <a:gd name="T38" fmla="*/ 200 w 333"/>
              <a:gd name="T39" fmla="*/ 0 h 333"/>
              <a:gd name="T40" fmla="*/ 300 w 333"/>
              <a:gd name="T41" fmla="*/ 276 h 333"/>
              <a:gd name="T42" fmla="*/ 224 w 333"/>
              <a:gd name="T43" fmla="*/ 200 h 333"/>
              <a:gd name="T44" fmla="*/ 200 w 333"/>
              <a:gd name="T45" fmla="*/ 224 h 333"/>
              <a:gd name="T46" fmla="*/ 276 w 333"/>
              <a:gd name="T47" fmla="*/ 300 h 333"/>
              <a:gd name="T48" fmla="*/ 200 w 333"/>
              <a:gd name="T49" fmla="*/ 300 h 333"/>
              <a:gd name="T50" fmla="*/ 200 w 333"/>
              <a:gd name="T51" fmla="*/ 333 h 333"/>
              <a:gd name="T52" fmla="*/ 333 w 333"/>
              <a:gd name="T53" fmla="*/ 333 h 333"/>
              <a:gd name="T54" fmla="*/ 333 w 333"/>
              <a:gd name="T55" fmla="*/ 200 h 333"/>
              <a:gd name="T56" fmla="*/ 300 w 333"/>
              <a:gd name="T57" fmla="*/ 200 h 333"/>
              <a:gd name="T58" fmla="*/ 300 w 333"/>
              <a:gd name="T59" fmla="*/ 276 h 333"/>
              <a:gd name="T60" fmla="*/ 0 w 333"/>
              <a:gd name="T61" fmla="*/ 0 h 333"/>
              <a:gd name="T62" fmla="*/ 0 w 333"/>
              <a:gd name="T63" fmla="*/ 133 h 333"/>
              <a:gd name="T64" fmla="*/ 33 w 333"/>
              <a:gd name="T65" fmla="*/ 133 h 333"/>
              <a:gd name="T66" fmla="*/ 33 w 333"/>
              <a:gd name="T67" fmla="*/ 57 h 333"/>
              <a:gd name="T68" fmla="*/ 109 w 333"/>
              <a:gd name="T69" fmla="*/ 133 h 333"/>
              <a:gd name="T70" fmla="*/ 133 w 333"/>
              <a:gd name="T71" fmla="*/ 109 h 333"/>
              <a:gd name="T72" fmla="*/ 57 w 333"/>
              <a:gd name="T73" fmla="*/ 33 h 333"/>
              <a:gd name="T74" fmla="*/ 133 w 333"/>
              <a:gd name="T75" fmla="*/ 33 h 333"/>
              <a:gd name="T76" fmla="*/ 133 w 333"/>
              <a:gd name="T77" fmla="*/ 0 h 333"/>
              <a:gd name="T78" fmla="*/ 0 w 333"/>
              <a:gd name="T7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110" y="200"/>
                </a:moveTo>
                <a:lnTo>
                  <a:pt x="33" y="276"/>
                </a:lnTo>
                <a:lnTo>
                  <a:pt x="33" y="200"/>
                </a:lnTo>
                <a:lnTo>
                  <a:pt x="0" y="200"/>
                </a:lnTo>
                <a:lnTo>
                  <a:pt x="0" y="333"/>
                </a:lnTo>
                <a:lnTo>
                  <a:pt x="133" y="333"/>
                </a:lnTo>
                <a:lnTo>
                  <a:pt x="133" y="300"/>
                </a:lnTo>
                <a:lnTo>
                  <a:pt x="57" y="300"/>
                </a:lnTo>
                <a:lnTo>
                  <a:pt x="133" y="224"/>
                </a:lnTo>
                <a:lnTo>
                  <a:pt x="110" y="200"/>
                </a:lnTo>
                <a:close/>
                <a:moveTo>
                  <a:pt x="200" y="0"/>
                </a:moveTo>
                <a:lnTo>
                  <a:pt x="200" y="33"/>
                </a:lnTo>
                <a:lnTo>
                  <a:pt x="276" y="33"/>
                </a:lnTo>
                <a:lnTo>
                  <a:pt x="200" y="110"/>
                </a:lnTo>
                <a:lnTo>
                  <a:pt x="224" y="133"/>
                </a:lnTo>
                <a:lnTo>
                  <a:pt x="300" y="57"/>
                </a:lnTo>
                <a:lnTo>
                  <a:pt x="300" y="133"/>
                </a:lnTo>
                <a:lnTo>
                  <a:pt x="333" y="133"/>
                </a:lnTo>
                <a:lnTo>
                  <a:pt x="333" y="0"/>
                </a:lnTo>
                <a:lnTo>
                  <a:pt x="200" y="0"/>
                </a:lnTo>
                <a:close/>
                <a:moveTo>
                  <a:pt x="300" y="276"/>
                </a:moveTo>
                <a:lnTo>
                  <a:pt x="224" y="200"/>
                </a:lnTo>
                <a:lnTo>
                  <a:pt x="200" y="224"/>
                </a:lnTo>
                <a:lnTo>
                  <a:pt x="276" y="300"/>
                </a:lnTo>
                <a:lnTo>
                  <a:pt x="200" y="300"/>
                </a:lnTo>
                <a:lnTo>
                  <a:pt x="200" y="333"/>
                </a:lnTo>
                <a:lnTo>
                  <a:pt x="333" y="333"/>
                </a:lnTo>
                <a:lnTo>
                  <a:pt x="333" y="200"/>
                </a:lnTo>
                <a:lnTo>
                  <a:pt x="300" y="200"/>
                </a:lnTo>
                <a:lnTo>
                  <a:pt x="300" y="276"/>
                </a:lnTo>
                <a:close/>
                <a:moveTo>
                  <a:pt x="0" y="0"/>
                </a:moveTo>
                <a:lnTo>
                  <a:pt x="0" y="133"/>
                </a:lnTo>
                <a:lnTo>
                  <a:pt x="33" y="133"/>
                </a:lnTo>
                <a:lnTo>
                  <a:pt x="33" y="57"/>
                </a:lnTo>
                <a:lnTo>
                  <a:pt x="109" y="133"/>
                </a:lnTo>
                <a:lnTo>
                  <a:pt x="133" y="109"/>
                </a:lnTo>
                <a:lnTo>
                  <a:pt x="57" y="33"/>
                </a:lnTo>
                <a:lnTo>
                  <a:pt x="133" y="33"/>
                </a:lnTo>
                <a:lnTo>
                  <a:pt x="1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8">
            <a:extLst>
              <a:ext uri="{FF2B5EF4-FFF2-40B4-BE49-F238E27FC236}">
                <a16:creationId xmlns:a16="http://schemas.microsoft.com/office/drawing/2014/main" id="{76122D11-F861-4F1E-94CC-DA2B693BA940}"/>
              </a:ext>
            </a:extLst>
          </p:cNvPr>
          <p:cNvSpPr>
            <a:spLocks noChangeAspect="1"/>
          </p:cNvSpPr>
          <p:nvPr/>
        </p:nvSpPr>
        <p:spPr bwMode="auto">
          <a:xfrm>
            <a:off x="3730626" y="2093913"/>
            <a:ext cx="252413" cy="252413"/>
          </a:xfrm>
          <a:custGeom>
            <a:avLst/>
            <a:gdLst>
              <a:gd name="T0" fmla="*/ 334 w 334"/>
              <a:gd name="T1" fmla="*/ 217 h 333"/>
              <a:gd name="T2" fmla="*/ 334 w 334"/>
              <a:gd name="T3" fmla="*/ 300 h 333"/>
              <a:gd name="T4" fmla="*/ 300 w 334"/>
              <a:gd name="T5" fmla="*/ 333 h 333"/>
              <a:gd name="T6" fmla="*/ 217 w 334"/>
              <a:gd name="T7" fmla="*/ 333 h 333"/>
              <a:gd name="T8" fmla="*/ 200 w 334"/>
              <a:gd name="T9" fmla="*/ 317 h 333"/>
              <a:gd name="T10" fmla="*/ 217 w 334"/>
              <a:gd name="T11" fmla="*/ 300 h 333"/>
              <a:gd name="T12" fmla="*/ 257 w 334"/>
              <a:gd name="T13" fmla="*/ 300 h 333"/>
              <a:gd name="T14" fmla="*/ 263 w 334"/>
              <a:gd name="T15" fmla="*/ 286 h 333"/>
              <a:gd name="T16" fmla="*/ 212 w 334"/>
              <a:gd name="T17" fmla="*/ 235 h 333"/>
              <a:gd name="T18" fmla="*/ 48 w 334"/>
              <a:gd name="T19" fmla="*/ 71 h 333"/>
              <a:gd name="T20" fmla="*/ 34 w 334"/>
              <a:gd name="T21" fmla="*/ 77 h 333"/>
              <a:gd name="T22" fmla="*/ 34 w 334"/>
              <a:gd name="T23" fmla="*/ 117 h 333"/>
              <a:gd name="T24" fmla="*/ 17 w 334"/>
              <a:gd name="T25" fmla="*/ 133 h 333"/>
              <a:gd name="T26" fmla="*/ 0 w 334"/>
              <a:gd name="T27" fmla="*/ 117 h 333"/>
              <a:gd name="T28" fmla="*/ 0 w 334"/>
              <a:gd name="T29" fmla="*/ 33 h 333"/>
              <a:gd name="T30" fmla="*/ 34 w 334"/>
              <a:gd name="T31" fmla="*/ 0 h 333"/>
              <a:gd name="T32" fmla="*/ 117 w 334"/>
              <a:gd name="T33" fmla="*/ 0 h 333"/>
              <a:gd name="T34" fmla="*/ 134 w 334"/>
              <a:gd name="T35" fmla="*/ 17 h 333"/>
              <a:gd name="T36" fmla="*/ 117 w 334"/>
              <a:gd name="T37" fmla="*/ 33 h 333"/>
              <a:gd name="T38" fmla="*/ 77 w 334"/>
              <a:gd name="T39" fmla="*/ 33 h 333"/>
              <a:gd name="T40" fmla="*/ 72 w 334"/>
              <a:gd name="T41" fmla="*/ 48 h 333"/>
              <a:gd name="T42" fmla="*/ 286 w 334"/>
              <a:gd name="T43" fmla="*/ 262 h 333"/>
              <a:gd name="T44" fmla="*/ 300 w 334"/>
              <a:gd name="T45" fmla="*/ 256 h 333"/>
              <a:gd name="T46" fmla="*/ 300 w 334"/>
              <a:gd name="T47" fmla="*/ 217 h 333"/>
              <a:gd name="T48" fmla="*/ 317 w 334"/>
              <a:gd name="T49" fmla="*/ 200 h 333"/>
              <a:gd name="T50" fmla="*/ 334 w 334"/>
              <a:gd name="T51" fmla="*/ 2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4" h="333">
                <a:moveTo>
                  <a:pt x="334" y="217"/>
                </a:moveTo>
                <a:lnTo>
                  <a:pt x="334" y="300"/>
                </a:lnTo>
                <a:cubicBezTo>
                  <a:pt x="334" y="318"/>
                  <a:pt x="319" y="333"/>
                  <a:pt x="300" y="333"/>
                </a:cubicBezTo>
                <a:lnTo>
                  <a:pt x="217" y="333"/>
                </a:lnTo>
                <a:cubicBezTo>
                  <a:pt x="208" y="333"/>
                  <a:pt x="200" y="326"/>
                  <a:pt x="200" y="317"/>
                </a:cubicBezTo>
                <a:cubicBezTo>
                  <a:pt x="200" y="308"/>
                  <a:pt x="208" y="300"/>
                  <a:pt x="217" y="300"/>
                </a:cubicBezTo>
                <a:lnTo>
                  <a:pt x="257" y="300"/>
                </a:lnTo>
                <a:cubicBezTo>
                  <a:pt x="264" y="300"/>
                  <a:pt x="268" y="291"/>
                  <a:pt x="263" y="286"/>
                </a:cubicBezTo>
                <a:lnTo>
                  <a:pt x="212" y="235"/>
                </a:lnTo>
                <a:lnTo>
                  <a:pt x="48" y="71"/>
                </a:lnTo>
                <a:cubicBezTo>
                  <a:pt x="43" y="66"/>
                  <a:pt x="34" y="70"/>
                  <a:pt x="34" y="77"/>
                </a:cubicBezTo>
                <a:lnTo>
                  <a:pt x="34" y="117"/>
                </a:lnTo>
                <a:cubicBezTo>
                  <a:pt x="34" y="126"/>
                  <a:pt x="26" y="133"/>
                  <a:pt x="17" y="133"/>
                </a:cubicBezTo>
                <a:cubicBezTo>
                  <a:pt x="8" y="133"/>
                  <a:pt x="0" y="126"/>
                  <a:pt x="0" y="117"/>
                </a:cubicBezTo>
                <a:lnTo>
                  <a:pt x="0" y="33"/>
                </a:lnTo>
                <a:cubicBezTo>
                  <a:pt x="0" y="15"/>
                  <a:pt x="15" y="0"/>
                  <a:pt x="34" y="0"/>
                </a:cubicBezTo>
                <a:lnTo>
                  <a:pt x="117" y="0"/>
                </a:lnTo>
                <a:cubicBezTo>
                  <a:pt x="126" y="0"/>
                  <a:pt x="134" y="8"/>
                  <a:pt x="134" y="17"/>
                </a:cubicBezTo>
                <a:cubicBezTo>
                  <a:pt x="134" y="26"/>
                  <a:pt x="126" y="33"/>
                  <a:pt x="117" y="33"/>
                </a:cubicBezTo>
                <a:lnTo>
                  <a:pt x="77" y="33"/>
                </a:lnTo>
                <a:cubicBezTo>
                  <a:pt x="70" y="33"/>
                  <a:pt x="66" y="42"/>
                  <a:pt x="72" y="48"/>
                </a:cubicBezTo>
                <a:lnTo>
                  <a:pt x="286" y="262"/>
                </a:lnTo>
                <a:cubicBezTo>
                  <a:pt x="291" y="268"/>
                  <a:pt x="300" y="264"/>
                  <a:pt x="300" y="256"/>
                </a:cubicBezTo>
                <a:lnTo>
                  <a:pt x="300" y="217"/>
                </a:lnTo>
                <a:cubicBezTo>
                  <a:pt x="300" y="208"/>
                  <a:pt x="308" y="200"/>
                  <a:pt x="317" y="200"/>
                </a:cubicBezTo>
                <a:cubicBezTo>
                  <a:pt x="326" y="200"/>
                  <a:pt x="334" y="208"/>
                  <a:pt x="334"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9">
            <a:extLst>
              <a:ext uri="{FF2B5EF4-FFF2-40B4-BE49-F238E27FC236}">
                <a16:creationId xmlns:a16="http://schemas.microsoft.com/office/drawing/2014/main" id="{C6054B4A-A90F-4113-BD16-98C3800FF1E4}"/>
              </a:ext>
            </a:extLst>
          </p:cNvPr>
          <p:cNvSpPr>
            <a:spLocks noChangeAspect="1"/>
          </p:cNvSpPr>
          <p:nvPr/>
        </p:nvSpPr>
        <p:spPr bwMode="auto">
          <a:xfrm>
            <a:off x="3228976" y="2093913"/>
            <a:ext cx="250825" cy="252413"/>
          </a:xfrm>
          <a:custGeom>
            <a:avLst/>
            <a:gdLst>
              <a:gd name="T0" fmla="*/ 300 w 333"/>
              <a:gd name="T1" fmla="*/ 117 h 333"/>
              <a:gd name="T2" fmla="*/ 300 w 333"/>
              <a:gd name="T3" fmla="*/ 77 h 333"/>
              <a:gd name="T4" fmla="*/ 285 w 333"/>
              <a:gd name="T5" fmla="*/ 71 h 333"/>
              <a:gd name="T6" fmla="*/ 190 w 333"/>
              <a:gd name="T7" fmla="*/ 167 h 333"/>
              <a:gd name="T8" fmla="*/ 285 w 333"/>
              <a:gd name="T9" fmla="*/ 262 h 333"/>
              <a:gd name="T10" fmla="*/ 300 w 333"/>
              <a:gd name="T11" fmla="*/ 256 h 333"/>
              <a:gd name="T12" fmla="*/ 300 w 333"/>
              <a:gd name="T13" fmla="*/ 217 h 333"/>
              <a:gd name="T14" fmla="*/ 316 w 333"/>
              <a:gd name="T15" fmla="*/ 200 h 333"/>
              <a:gd name="T16" fmla="*/ 333 w 333"/>
              <a:gd name="T17" fmla="*/ 217 h 333"/>
              <a:gd name="T18" fmla="*/ 333 w 333"/>
              <a:gd name="T19" fmla="*/ 300 h 333"/>
              <a:gd name="T20" fmla="*/ 300 w 333"/>
              <a:gd name="T21" fmla="*/ 333 h 333"/>
              <a:gd name="T22" fmla="*/ 216 w 333"/>
              <a:gd name="T23" fmla="*/ 333 h 333"/>
              <a:gd name="T24" fmla="*/ 200 w 333"/>
              <a:gd name="T25" fmla="*/ 317 h 333"/>
              <a:gd name="T26" fmla="*/ 216 w 333"/>
              <a:gd name="T27" fmla="*/ 300 h 333"/>
              <a:gd name="T28" fmla="*/ 256 w 333"/>
              <a:gd name="T29" fmla="*/ 300 h 333"/>
              <a:gd name="T30" fmla="*/ 262 w 333"/>
              <a:gd name="T31" fmla="*/ 286 h 333"/>
              <a:gd name="T32" fmla="*/ 166 w 333"/>
              <a:gd name="T33" fmla="*/ 190 h 333"/>
              <a:gd name="T34" fmla="*/ 71 w 333"/>
              <a:gd name="T35" fmla="*/ 286 h 333"/>
              <a:gd name="T36" fmla="*/ 77 w 333"/>
              <a:gd name="T37" fmla="*/ 300 h 333"/>
              <a:gd name="T38" fmla="*/ 116 w 333"/>
              <a:gd name="T39" fmla="*/ 300 h 333"/>
              <a:gd name="T40" fmla="*/ 133 w 333"/>
              <a:gd name="T41" fmla="*/ 317 h 333"/>
              <a:gd name="T42" fmla="*/ 116 w 333"/>
              <a:gd name="T43" fmla="*/ 333 h 333"/>
              <a:gd name="T44" fmla="*/ 33 w 333"/>
              <a:gd name="T45" fmla="*/ 333 h 333"/>
              <a:gd name="T46" fmla="*/ 0 w 333"/>
              <a:gd name="T47" fmla="*/ 300 h 333"/>
              <a:gd name="T48" fmla="*/ 0 w 333"/>
              <a:gd name="T49" fmla="*/ 217 h 333"/>
              <a:gd name="T50" fmla="*/ 16 w 333"/>
              <a:gd name="T51" fmla="*/ 200 h 333"/>
              <a:gd name="T52" fmla="*/ 33 w 333"/>
              <a:gd name="T53" fmla="*/ 217 h 333"/>
              <a:gd name="T54" fmla="*/ 33 w 333"/>
              <a:gd name="T55" fmla="*/ 256 h 333"/>
              <a:gd name="T56" fmla="*/ 47 w 333"/>
              <a:gd name="T57" fmla="*/ 262 h 333"/>
              <a:gd name="T58" fmla="*/ 143 w 333"/>
              <a:gd name="T59" fmla="*/ 167 h 333"/>
              <a:gd name="T60" fmla="*/ 47 w 333"/>
              <a:gd name="T61" fmla="*/ 71 h 333"/>
              <a:gd name="T62" fmla="*/ 33 w 333"/>
              <a:gd name="T63" fmla="*/ 77 h 333"/>
              <a:gd name="T64" fmla="*/ 33 w 333"/>
              <a:gd name="T65" fmla="*/ 117 h 333"/>
              <a:gd name="T66" fmla="*/ 16 w 333"/>
              <a:gd name="T67" fmla="*/ 133 h 333"/>
              <a:gd name="T68" fmla="*/ 0 w 333"/>
              <a:gd name="T69" fmla="*/ 117 h 333"/>
              <a:gd name="T70" fmla="*/ 0 w 333"/>
              <a:gd name="T71" fmla="*/ 33 h 333"/>
              <a:gd name="T72" fmla="*/ 33 w 333"/>
              <a:gd name="T73" fmla="*/ 0 h 333"/>
              <a:gd name="T74" fmla="*/ 116 w 333"/>
              <a:gd name="T75" fmla="*/ 0 h 333"/>
              <a:gd name="T76" fmla="*/ 133 w 333"/>
              <a:gd name="T77" fmla="*/ 17 h 333"/>
              <a:gd name="T78" fmla="*/ 116 w 333"/>
              <a:gd name="T79" fmla="*/ 33 h 333"/>
              <a:gd name="T80" fmla="*/ 77 w 333"/>
              <a:gd name="T81" fmla="*/ 33 h 333"/>
              <a:gd name="T82" fmla="*/ 71 w 333"/>
              <a:gd name="T83" fmla="*/ 48 h 333"/>
              <a:gd name="T84" fmla="*/ 166 w 333"/>
              <a:gd name="T85" fmla="*/ 143 h 333"/>
              <a:gd name="T86" fmla="*/ 262 w 333"/>
              <a:gd name="T87" fmla="*/ 48 h 333"/>
              <a:gd name="T88" fmla="*/ 256 w 333"/>
              <a:gd name="T89" fmla="*/ 33 h 333"/>
              <a:gd name="T90" fmla="*/ 216 w 333"/>
              <a:gd name="T91" fmla="*/ 33 h 333"/>
              <a:gd name="T92" fmla="*/ 200 w 333"/>
              <a:gd name="T93" fmla="*/ 17 h 333"/>
              <a:gd name="T94" fmla="*/ 216 w 333"/>
              <a:gd name="T95" fmla="*/ 0 h 333"/>
              <a:gd name="T96" fmla="*/ 300 w 333"/>
              <a:gd name="T97" fmla="*/ 0 h 333"/>
              <a:gd name="T98" fmla="*/ 333 w 333"/>
              <a:gd name="T99" fmla="*/ 33 h 333"/>
              <a:gd name="T100" fmla="*/ 333 w 333"/>
              <a:gd name="T101" fmla="*/ 117 h 333"/>
              <a:gd name="T102" fmla="*/ 316 w 333"/>
              <a:gd name="T103" fmla="*/ 133 h 333"/>
              <a:gd name="T104" fmla="*/ 300 w 333"/>
              <a:gd name="T10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3">
                <a:moveTo>
                  <a:pt x="300" y="117"/>
                </a:moveTo>
                <a:lnTo>
                  <a:pt x="300" y="77"/>
                </a:lnTo>
                <a:cubicBezTo>
                  <a:pt x="300" y="70"/>
                  <a:pt x="291" y="66"/>
                  <a:pt x="285" y="71"/>
                </a:cubicBezTo>
                <a:lnTo>
                  <a:pt x="190" y="167"/>
                </a:lnTo>
                <a:lnTo>
                  <a:pt x="285" y="262"/>
                </a:lnTo>
                <a:cubicBezTo>
                  <a:pt x="291" y="268"/>
                  <a:pt x="300" y="264"/>
                  <a:pt x="300" y="256"/>
                </a:cubicBezTo>
                <a:lnTo>
                  <a:pt x="300" y="217"/>
                </a:lnTo>
                <a:cubicBezTo>
                  <a:pt x="300" y="208"/>
                  <a:pt x="307" y="200"/>
                  <a:pt x="316" y="200"/>
                </a:cubicBezTo>
                <a:cubicBezTo>
                  <a:pt x="326" y="200"/>
                  <a:pt x="333" y="208"/>
                  <a:pt x="333" y="217"/>
                </a:cubicBezTo>
                <a:lnTo>
                  <a:pt x="333" y="300"/>
                </a:lnTo>
                <a:cubicBezTo>
                  <a:pt x="333" y="318"/>
                  <a:pt x="318" y="333"/>
                  <a:pt x="300" y="333"/>
                </a:cubicBezTo>
                <a:lnTo>
                  <a:pt x="216" y="333"/>
                </a:lnTo>
                <a:cubicBezTo>
                  <a:pt x="207" y="333"/>
                  <a:pt x="200" y="326"/>
                  <a:pt x="200" y="317"/>
                </a:cubicBezTo>
                <a:cubicBezTo>
                  <a:pt x="200" y="308"/>
                  <a:pt x="207" y="300"/>
                  <a:pt x="216" y="300"/>
                </a:cubicBezTo>
                <a:lnTo>
                  <a:pt x="256" y="300"/>
                </a:lnTo>
                <a:cubicBezTo>
                  <a:pt x="263" y="300"/>
                  <a:pt x="267" y="291"/>
                  <a:pt x="262" y="286"/>
                </a:cubicBezTo>
                <a:lnTo>
                  <a:pt x="166" y="190"/>
                </a:lnTo>
                <a:cubicBezTo>
                  <a:pt x="133" y="224"/>
                  <a:pt x="104" y="253"/>
                  <a:pt x="71" y="286"/>
                </a:cubicBezTo>
                <a:cubicBezTo>
                  <a:pt x="66" y="291"/>
                  <a:pt x="69" y="300"/>
                  <a:pt x="77" y="300"/>
                </a:cubicBezTo>
                <a:lnTo>
                  <a:pt x="116" y="300"/>
                </a:lnTo>
                <a:cubicBezTo>
                  <a:pt x="126" y="300"/>
                  <a:pt x="133" y="308"/>
                  <a:pt x="133" y="317"/>
                </a:cubicBezTo>
                <a:cubicBezTo>
                  <a:pt x="133" y="326"/>
                  <a:pt x="126" y="333"/>
                  <a:pt x="116" y="333"/>
                </a:cubicBezTo>
                <a:lnTo>
                  <a:pt x="33" y="333"/>
                </a:lnTo>
                <a:cubicBezTo>
                  <a:pt x="15" y="333"/>
                  <a:pt x="0" y="318"/>
                  <a:pt x="0" y="300"/>
                </a:cubicBezTo>
                <a:lnTo>
                  <a:pt x="0" y="217"/>
                </a:lnTo>
                <a:cubicBezTo>
                  <a:pt x="0" y="208"/>
                  <a:pt x="7" y="200"/>
                  <a:pt x="16" y="200"/>
                </a:cubicBezTo>
                <a:cubicBezTo>
                  <a:pt x="26" y="200"/>
                  <a:pt x="33" y="208"/>
                  <a:pt x="33" y="217"/>
                </a:cubicBezTo>
                <a:lnTo>
                  <a:pt x="33" y="256"/>
                </a:lnTo>
                <a:cubicBezTo>
                  <a:pt x="33" y="264"/>
                  <a:pt x="42" y="268"/>
                  <a:pt x="47" y="262"/>
                </a:cubicBezTo>
                <a:cubicBezTo>
                  <a:pt x="83" y="227"/>
                  <a:pt x="110" y="200"/>
                  <a:pt x="143" y="167"/>
                </a:cubicBezTo>
                <a:cubicBezTo>
                  <a:pt x="109" y="133"/>
                  <a:pt x="81" y="105"/>
                  <a:pt x="47" y="71"/>
                </a:cubicBezTo>
                <a:cubicBezTo>
                  <a:pt x="42" y="66"/>
                  <a:pt x="33" y="70"/>
                  <a:pt x="33" y="77"/>
                </a:cubicBezTo>
                <a:lnTo>
                  <a:pt x="33" y="117"/>
                </a:lnTo>
                <a:cubicBezTo>
                  <a:pt x="33" y="126"/>
                  <a:pt x="26" y="133"/>
                  <a:pt x="16" y="133"/>
                </a:cubicBezTo>
                <a:cubicBezTo>
                  <a:pt x="7" y="133"/>
                  <a:pt x="0" y="126"/>
                  <a:pt x="0" y="117"/>
                </a:cubicBezTo>
                <a:lnTo>
                  <a:pt x="0" y="33"/>
                </a:lnTo>
                <a:cubicBezTo>
                  <a:pt x="0" y="15"/>
                  <a:pt x="15" y="0"/>
                  <a:pt x="33" y="0"/>
                </a:cubicBezTo>
                <a:lnTo>
                  <a:pt x="116" y="0"/>
                </a:lnTo>
                <a:cubicBezTo>
                  <a:pt x="126" y="0"/>
                  <a:pt x="133" y="8"/>
                  <a:pt x="133" y="17"/>
                </a:cubicBezTo>
                <a:cubicBezTo>
                  <a:pt x="133" y="26"/>
                  <a:pt x="126" y="33"/>
                  <a:pt x="116" y="33"/>
                </a:cubicBezTo>
                <a:lnTo>
                  <a:pt x="77" y="33"/>
                </a:lnTo>
                <a:cubicBezTo>
                  <a:pt x="69" y="33"/>
                  <a:pt x="66" y="42"/>
                  <a:pt x="71" y="48"/>
                </a:cubicBezTo>
                <a:cubicBezTo>
                  <a:pt x="106" y="83"/>
                  <a:pt x="133" y="110"/>
                  <a:pt x="166" y="143"/>
                </a:cubicBezTo>
                <a:lnTo>
                  <a:pt x="262" y="48"/>
                </a:lnTo>
                <a:cubicBezTo>
                  <a:pt x="267" y="42"/>
                  <a:pt x="263" y="33"/>
                  <a:pt x="256" y="33"/>
                </a:cubicBezTo>
                <a:lnTo>
                  <a:pt x="216" y="33"/>
                </a:lnTo>
                <a:cubicBezTo>
                  <a:pt x="207" y="33"/>
                  <a:pt x="200" y="26"/>
                  <a:pt x="200" y="17"/>
                </a:cubicBezTo>
                <a:cubicBezTo>
                  <a:pt x="200" y="8"/>
                  <a:pt x="207" y="0"/>
                  <a:pt x="216" y="0"/>
                </a:cubicBezTo>
                <a:lnTo>
                  <a:pt x="300" y="0"/>
                </a:lnTo>
                <a:cubicBezTo>
                  <a:pt x="318" y="0"/>
                  <a:pt x="333" y="15"/>
                  <a:pt x="333" y="33"/>
                </a:cubicBezTo>
                <a:lnTo>
                  <a:pt x="333" y="117"/>
                </a:lnTo>
                <a:cubicBezTo>
                  <a:pt x="333" y="126"/>
                  <a:pt x="326" y="133"/>
                  <a:pt x="316" y="133"/>
                </a:cubicBezTo>
                <a:cubicBezTo>
                  <a:pt x="307" y="133"/>
                  <a:pt x="300" y="126"/>
                  <a:pt x="300"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
            <a:extLst>
              <a:ext uri="{FF2B5EF4-FFF2-40B4-BE49-F238E27FC236}">
                <a16:creationId xmlns:a16="http://schemas.microsoft.com/office/drawing/2014/main" id="{DEBEF003-2684-4C0D-9487-F109A119F021}"/>
              </a:ext>
            </a:extLst>
          </p:cNvPr>
          <p:cNvSpPr>
            <a:spLocks noChangeAspect="1"/>
          </p:cNvSpPr>
          <p:nvPr/>
        </p:nvSpPr>
        <p:spPr bwMode="auto">
          <a:xfrm>
            <a:off x="2725738" y="2093913"/>
            <a:ext cx="250825" cy="252413"/>
          </a:xfrm>
          <a:custGeom>
            <a:avLst/>
            <a:gdLst>
              <a:gd name="T0" fmla="*/ 117 w 333"/>
              <a:gd name="T1" fmla="*/ 333 h 333"/>
              <a:gd name="T2" fmla="*/ 33 w 333"/>
              <a:gd name="T3" fmla="*/ 333 h 333"/>
              <a:gd name="T4" fmla="*/ 0 w 333"/>
              <a:gd name="T5" fmla="*/ 300 h 333"/>
              <a:gd name="T6" fmla="*/ 0 w 333"/>
              <a:gd name="T7" fmla="*/ 217 h 333"/>
              <a:gd name="T8" fmla="*/ 17 w 333"/>
              <a:gd name="T9" fmla="*/ 200 h 333"/>
              <a:gd name="T10" fmla="*/ 33 w 333"/>
              <a:gd name="T11" fmla="*/ 217 h 333"/>
              <a:gd name="T12" fmla="*/ 33 w 333"/>
              <a:gd name="T13" fmla="*/ 256 h 333"/>
              <a:gd name="T14" fmla="*/ 48 w 333"/>
              <a:gd name="T15" fmla="*/ 262 h 333"/>
              <a:gd name="T16" fmla="*/ 98 w 333"/>
              <a:gd name="T17" fmla="*/ 212 h 333"/>
              <a:gd name="T18" fmla="*/ 262 w 333"/>
              <a:gd name="T19" fmla="*/ 48 h 333"/>
              <a:gd name="T20" fmla="*/ 256 w 333"/>
              <a:gd name="T21" fmla="*/ 33 h 333"/>
              <a:gd name="T22" fmla="*/ 217 w 333"/>
              <a:gd name="T23" fmla="*/ 33 h 333"/>
              <a:gd name="T24" fmla="*/ 200 w 333"/>
              <a:gd name="T25" fmla="*/ 17 h 333"/>
              <a:gd name="T26" fmla="*/ 217 w 333"/>
              <a:gd name="T27" fmla="*/ 0 h 333"/>
              <a:gd name="T28" fmla="*/ 300 w 333"/>
              <a:gd name="T29" fmla="*/ 0 h 333"/>
              <a:gd name="T30" fmla="*/ 333 w 333"/>
              <a:gd name="T31" fmla="*/ 33 h 333"/>
              <a:gd name="T32" fmla="*/ 333 w 333"/>
              <a:gd name="T33" fmla="*/ 117 h 333"/>
              <a:gd name="T34" fmla="*/ 317 w 333"/>
              <a:gd name="T35" fmla="*/ 133 h 333"/>
              <a:gd name="T36" fmla="*/ 300 w 333"/>
              <a:gd name="T37" fmla="*/ 117 h 333"/>
              <a:gd name="T38" fmla="*/ 300 w 333"/>
              <a:gd name="T39" fmla="*/ 77 h 333"/>
              <a:gd name="T40" fmla="*/ 286 w 333"/>
              <a:gd name="T41" fmla="*/ 71 h 333"/>
              <a:gd name="T42" fmla="*/ 71 w 333"/>
              <a:gd name="T43" fmla="*/ 286 h 333"/>
              <a:gd name="T44" fmla="*/ 77 w 333"/>
              <a:gd name="T45" fmla="*/ 300 h 333"/>
              <a:gd name="T46" fmla="*/ 117 w 333"/>
              <a:gd name="T47" fmla="*/ 300 h 333"/>
              <a:gd name="T48" fmla="*/ 133 w 333"/>
              <a:gd name="T49" fmla="*/ 317 h 333"/>
              <a:gd name="T50" fmla="*/ 117 w 333"/>
              <a:gd name="T51"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33">
                <a:moveTo>
                  <a:pt x="117" y="333"/>
                </a:moveTo>
                <a:lnTo>
                  <a:pt x="33" y="333"/>
                </a:lnTo>
                <a:cubicBezTo>
                  <a:pt x="15" y="333"/>
                  <a:pt x="0" y="318"/>
                  <a:pt x="0" y="300"/>
                </a:cubicBezTo>
                <a:lnTo>
                  <a:pt x="0" y="217"/>
                </a:lnTo>
                <a:cubicBezTo>
                  <a:pt x="0" y="208"/>
                  <a:pt x="8" y="200"/>
                  <a:pt x="17" y="200"/>
                </a:cubicBezTo>
                <a:cubicBezTo>
                  <a:pt x="26" y="200"/>
                  <a:pt x="33" y="208"/>
                  <a:pt x="33" y="217"/>
                </a:cubicBezTo>
                <a:lnTo>
                  <a:pt x="33" y="256"/>
                </a:lnTo>
                <a:cubicBezTo>
                  <a:pt x="33" y="264"/>
                  <a:pt x="42" y="268"/>
                  <a:pt x="48" y="262"/>
                </a:cubicBezTo>
                <a:lnTo>
                  <a:pt x="98" y="212"/>
                </a:lnTo>
                <a:lnTo>
                  <a:pt x="262" y="48"/>
                </a:lnTo>
                <a:cubicBezTo>
                  <a:pt x="268" y="42"/>
                  <a:pt x="264" y="33"/>
                  <a:pt x="256" y="33"/>
                </a:cubicBezTo>
                <a:lnTo>
                  <a:pt x="217" y="33"/>
                </a:lnTo>
                <a:cubicBezTo>
                  <a:pt x="208" y="33"/>
                  <a:pt x="200" y="26"/>
                  <a:pt x="200" y="17"/>
                </a:cubicBezTo>
                <a:cubicBezTo>
                  <a:pt x="200" y="8"/>
                  <a:pt x="208" y="0"/>
                  <a:pt x="217" y="0"/>
                </a:cubicBezTo>
                <a:lnTo>
                  <a:pt x="300" y="0"/>
                </a:lnTo>
                <a:cubicBezTo>
                  <a:pt x="318" y="0"/>
                  <a:pt x="333" y="15"/>
                  <a:pt x="333" y="33"/>
                </a:cubicBezTo>
                <a:lnTo>
                  <a:pt x="333" y="117"/>
                </a:lnTo>
                <a:cubicBezTo>
                  <a:pt x="333" y="126"/>
                  <a:pt x="326" y="133"/>
                  <a:pt x="317" y="133"/>
                </a:cubicBezTo>
                <a:cubicBezTo>
                  <a:pt x="308" y="133"/>
                  <a:pt x="300" y="126"/>
                  <a:pt x="300" y="117"/>
                </a:cubicBezTo>
                <a:lnTo>
                  <a:pt x="300" y="77"/>
                </a:lnTo>
                <a:cubicBezTo>
                  <a:pt x="300" y="70"/>
                  <a:pt x="291" y="66"/>
                  <a:pt x="286" y="71"/>
                </a:cubicBezTo>
                <a:cubicBezTo>
                  <a:pt x="157" y="200"/>
                  <a:pt x="117" y="240"/>
                  <a:pt x="71" y="286"/>
                </a:cubicBezTo>
                <a:cubicBezTo>
                  <a:pt x="66" y="291"/>
                  <a:pt x="70" y="300"/>
                  <a:pt x="77" y="300"/>
                </a:cubicBezTo>
                <a:lnTo>
                  <a:pt x="117" y="300"/>
                </a:lnTo>
                <a:cubicBezTo>
                  <a:pt x="126" y="300"/>
                  <a:pt x="133" y="308"/>
                  <a:pt x="133" y="317"/>
                </a:cubicBezTo>
                <a:cubicBezTo>
                  <a:pt x="133" y="326"/>
                  <a:pt x="126" y="333"/>
                  <a:pt x="117" y="3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a:extLst>
              <a:ext uri="{FF2B5EF4-FFF2-40B4-BE49-F238E27FC236}">
                <a16:creationId xmlns:a16="http://schemas.microsoft.com/office/drawing/2014/main" id="{9BE1FBD3-1E14-4AE9-BA33-C70B7561781A}"/>
              </a:ext>
            </a:extLst>
          </p:cNvPr>
          <p:cNvSpPr>
            <a:spLocks noChangeAspect="1" noEditPoints="1"/>
          </p:cNvSpPr>
          <p:nvPr/>
        </p:nvSpPr>
        <p:spPr bwMode="auto">
          <a:xfrm>
            <a:off x="2222501" y="2093913"/>
            <a:ext cx="252413" cy="252413"/>
          </a:xfrm>
          <a:custGeom>
            <a:avLst/>
            <a:gdLst>
              <a:gd name="T0" fmla="*/ 0 w 334"/>
              <a:gd name="T1" fmla="*/ 300 h 333"/>
              <a:gd name="T2" fmla="*/ 29 w 334"/>
              <a:gd name="T3" fmla="*/ 333 h 333"/>
              <a:gd name="T4" fmla="*/ 112 w 334"/>
              <a:gd name="T5" fmla="*/ 333 h 333"/>
              <a:gd name="T6" fmla="*/ 129 w 334"/>
              <a:gd name="T7" fmla="*/ 317 h 333"/>
              <a:gd name="T8" fmla="*/ 112 w 334"/>
              <a:gd name="T9" fmla="*/ 300 h 333"/>
              <a:gd name="T10" fmla="*/ 73 w 334"/>
              <a:gd name="T11" fmla="*/ 300 h 333"/>
              <a:gd name="T12" fmla="*/ 67 w 334"/>
              <a:gd name="T13" fmla="*/ 286 h 333"/>
              <a:gd name="T14" fmla="*/ 117 w 334"/>
              <a:gd name="T15" fmla="*/ 235 h 333"/>
              <a:gd name="T16" fmla="*/ 117 w 334"/>
              <a:gd name="T17" fmla="*/ 212 h 333"/>
              <a:gd name="T18" fmla="*/ 94 w 334"/>
              <a:gd name="T19" fmla="*/ 212 h 333"/>
              <a:gd name="T20" fmla="*/ 46 w 334"/>
              <a:gd name="T21" fmla="*/ 262 h 333"/>
              <a:gd name="T22" fmla="*/ 34 w 334"/>
              <a:gd name="T23" fmla="*/ 256 h 333"/>
              <a:gd name="T24" fmla="*/ 34 w 334"/>
              <a:gd name="T25" fmla="*/ 217 h 333"/>
              <a:gd name="T26" fmla="*/ 15 w 334"/>
              <a:gd name="T27" fmla="*/ 200 h 333"/>
              <a:gd name="T28" fmla="*/ 16 w 334"/>
              <a:gd name="T29" fmla="*/ 200 h 333"/>
              <a:gd name="T30" fmla="*/ 0 w 334"/>
              <a:gd name="T31" fmla="*/ 217 h 333"/>
              <a:gd name="T32" fmla="*/ 0 w 334"/>
              <a:gd name="T33" fmla="*/ 300 h 333"/>
              <a:gd name="T34" fmla="*/ 212 w 334"/>
              <a:gd name="T35" fmla="*/ 0 h 333"/>
              <a:gd name="T36" fmla="*/ 196 w 334"/>
              <a:gd name="T37" fmla="*/ 17 h 333"/>
              <a:gd name="T38" fmla="*/ 212 w 334"/>
              <a:gd name="T39" fmla="*/ 33 h 333"/>
              <a:gd name="T40" fmla="*/ 252 w 334"/>
              <a:gd name="T41" fmla="*/ 33 h 333"/>
              <a:gd name="T42" fmla="*/ 258 w 334"/>
              <a:gd name="T43" fmla="*/ 48 h 333"/>
              <a:gd name="T44" fmla="*/ 208 w 334"/>
              <a:gd name="T45" fmla="*/ 98 h 333"/>
              <a:gd name="T46" fmla="*/ 208 w 334"/>
              <a:gd name="T47" fmla="*/ 122 h 333"/>
              <a:gd name="T48" fmla="*/ 231 w 334"/>
              <a:gd name="T49" fmla="*/ 122 h 333"/>
              <a:gd name="T50" fmla="*/ 284 w 334"/>
              <a:gd name="T51" fmla="*/ 71 h 333"/>
              <a:gd name="T52" fmla="*/ 300 w 334"/>
              <a:gd name="T53" fmla="*/ 77 h 333"/>
              <a:gd name="T54" fmla="*/ 300 w 334"/>
              <a:gd name="T55" fmla="*/ 117 h 333"/>
              <a:gd name="T56" fmla="*/ 315 w 334"/>
              <a:gd name="T57" fmla="*/ 133 h 333"/>
              <a:gd name="T58" fmla="*/ 316 w 334"/>
              <a:gd name="T59" fmla="*/ 133 h 333"/>
              <a:gd name="T60" fmla="*/ 334 w 334"/>
              <a:gd name="T61" fmla="*/ 117 h 333"/>
              <a:gd name="T62" fmla="*/ 334 w 334"/>
              <a:gd name="T63" fmla="*/ 33 h 333"/>
              <a:gd name="T64" fmla="*/ 296 w 334"/>
              <a:gd name="T65" fmla="*/ 0 h 333"/>
              <a:gd name="T66" fmla="*/ 212 w 334"/>
              <a:gd name="T6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3">
                <a:moveTo>
                  <a:pt x="0" y="300"/>
                </a:moveTo>
                <a:cubicBezTo>
                  <a:pt x="0" y="318"/>
                  <a:pt x="11" y="333"/>
                  <a:pt x="29" y="333"/>
                </a:cubicBezTo>
                <a:lnTo>
                  <a:pt x="112" y="333"/>
                </a:lnTo>
                <a:cubicBezTo>
                  <a:pt x="122" y="333"/>
                  <a:pt x="129" y="326"/>
                  <a:pt x="129" y="317"/>
                </a:cubicBezTo>
                <a:cubicBezTo>
                  <a:pt x="129" y="308"/>
                  <a:pt x="122" y="300"/>
                  <a:pt x="112" y="300"/>
                </a:cubicBezTo>
                <a:lnTo>
                  <a:pt x="73" y="300"/>
                </a:lnTo>
                <a:cubicBezTo>
                  <a:pt x="65" y="300"/>
                  <a:pt x="62" y="291"/>
                  <a:pt x="67" y="286"/>
                </a:cubicBezTo>
                <a:lnTo>
                  <a:pt x="117" y="235"/>
                </a:lnTo>
                <a:cubicBezTo>
                  <a:pt x="124" y="229"/>
                  <a:pt x="124" y="218"/>
                  <a:pt x="117" y="212"/>
                </a:cubicBezTo>
                <a:cubicBezTo>
                  <a:pt x="111" y="205"/>
                  <a:pt x="100" y="205"/>
                  <a:pt x="94" y="212"/>
                </a:cubicBezTo>
                <a:lnTo>
                  <a:pt x="46" y="262"/>
                </a:lnTo>
                <a:cubicBezTo>
                  <a:pt x="40" y="268"/>
                  <a:pt x="34" y="264"/>
                  <a:pt x="34" y="256"/>
                </a:cubicBezTo>
                <a:lnTo>
                  <a:pt x="34" y="217"/>
                </a:lnTo>
                <a:cubicBezTo>
                  <a:pt x="34" y="208"/>
                  <a:pt x="24" y="200"/>
                  <a:pt x="15" y="200"/>
                </a:cubicBezTo>
                <a:lnTo>
                  <a:pt x="16" y="200"/>
                </a:lnTo>
                <a:cubicBezTo>
                  <a:pt x="7" y="200"/>
                  <a:pt x="0" y="208"/>
                  <a:pt x="0" y="217"/>
                </a:cubicBezTo>
                <a:lnTo>
                  <a:pt x="0" y="300"/>
                </a:lnTo>
                <a:close/>
                <a:moveTo>
                  <a:pt x="212" y="0"/>
                </a:moveTo>
                <a:cubicBezTo>
                  <a:pt x="203" y="0"/>
                  <a:pt x="196" y="8"/>
                  <a:pt x="196" y="17"/>
                </a:cubicBezTo>
                <a:cubicBezTo>
                  <a:pt x="196" y="26"/>
                  <a:pt x="203" y="33"/>
                  <a:pt x="212" y="33"/>
                </a:cubicBezTo>
                <a:lnTo>
                  <a:pt x="252" y="33"/>
                </a:lnTo>
                <a:cubicBezTo>
                  <a:pt x="260" y="33"/>
                  <a:pt x="263" y="42"/>
                  <a:pt x="258" y="48"/>
                </a:cubicBezTo>
                <a:lnTo>
                  <a:pt x="208" y="98"/>
                </a:lnTo>
                <a:cubicBezTo>
                  <a:pt x="201" y="105"/>
                  <a:pt x="201" y="115"/>
                  <a:pt x="208" y="122"/>
                </a:cubicBezTo>
                <a:cubicBezTo>
                  <a:pt x="214" y="128"/>
                  <a:pt x="225" y="128"/>
                  <a:pt x="231" y="122"/>
                </a:cubicBezTo>
                <a:lnTo>
                  <a:pt x="284" y="71"/>
                </a:lnTo>
                <a:cubicBezTo>
                  <a:pt x="289" y="66"/>
                  <a:pt x="300" y="70"/>
                  <a:pt x="300" y="77"/>
                </a:cubicBezTo>
                <a:lnTo>
                  <a:pt x="300" y="117"/>
                </a:lnTo>
                <a:cubicBezTo>
                  <a:pt x="300" y="126"/>
                  <a:pt x="306" y="133"/>
                  <a:pt x="315" y="133"/>
                </a:cubicBezTo>
                <a:lnTo>
                  <a:pt x="316" y="133"/>
                </a:lnTo>
                <a:cubicBezTo>
                  <a:pt x="325" y="133"/>
                  <a:pt x="334" y="126"/>
                  <a:pt x="334" y="117"/>
                </a:cubicBezTo>
                <a:lnTo>
                  <a:pt x="334" y="33"/>
                </a:lnTo>
                <a:cubicBezTo>
                  <a:pt x="334" y="15"/>
                  <a:pt x="314" y="0"/>
                  <a:pt x="296" y="0"/>
                </a:cubicBezTo>
                <a:lnTo>
                  <a:pt x="2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2">
            <a:extLst>
              <a:ext uri="{FF2B5EF4-FFF2-40B4-BE49-F238E27FC236}">
                <a16:creationId xmlns:a16="http://schemas.microsoft.com/office/drawing/2014/main" id="{4CC2709C-2863-4AC3-8DF3-70FC60C88797}"/>
              </a:ext>
            </a:extLst>
          </p:cNvPr>
          <p:cNvSpPr>
            <a:spLocks noChangeAspect="1" noEditPoints="1"/>
          </p:cNvSpPr>
          <p:nvPr/>
        </p:nvSpPr>
        <p:spPr bwMode="auto">
          <a:xfrm>
            <a:off x="1720851" y="2093913"/>
            <a:ext cx="250825" cy="252413"/>
          </a:xfrm>
          <a:custGeom>
            <a:avLst/>
            <a:gdLst>
              <a:gd name="T0" fmla="*/ 333 w 333"/>
              <a:gd name="T1" fmla="*/ 303 h 333"/>
              <a:gd name="T2" fmla="*/ 316 w 333"/>
              <a:gd name="T3" fmla="*/ 203 h 333"/>
              <a:gd name="T4" fmla="*/ 300 w 333"/>
              <a:gd name="T5" fmla="*/ 260 h 333"/>
              <a:gd name="T6" fmla="*/ 235 w 333"/>
              <a:gd name="T7" fmla="*/ 215 h 333"/>
              <a:gd name="T8" fmla="*/ 212 w 333"/>
              <a:gd name="T9" fmla="*/ 239 h 333"/>
              <a:gd name="T10" fmla="*/ 256 w 333"/>
              <a:gd name="T11" fmla="*/ 300 h 333"/>
              <a:gd name="T12" fmla="*/ 200 w 333"/>
              <a:gd name="T13" fmla="*/ 318 h 333"/>
              <a:gd name="T14" fmla="*/ 216 w 333"/>
              <a:gd name="T15" fmla="*/ 333 h 333"/>
              <a:gd name="T16" fmla="*/ 0 w 333"/>
              <a:gd name="T17" fmla="*/ 120 h 333"/>
              <a:gd name="T18" fmla="*/ 33 w 333"/>
              <a:gd name="T19" fmla="*/ 120 h 333"/>
              <a:gd name="T20" fmla="*/ 47 w 333"/>
              <a:gd name="T21" fmla="*/ 74 h 333"/>
              <a:gd name="T22" fmla="*/ 121 w 333"/>
              <a:gd name="T23" fmla="*/ 125 h 333"/>
              <a:gd name="T24" fmla="*/ 71 w 333"/>
              <a:gd name="T25" fmla="*/ 49 h 333"/>
              <a:gd name="T26" fmla="*/ 116 w 333"/>
              <a:gd name="T27" fmla="*/ 33 h 333"/>
              <a:gd name="T28" fmla="*/ 133 w 333"/>
              <a:gd name="T29" fmla="*/ 18 h 333"/>
              <a:gd name="T30" fmla="*/ 33 w 333"/>
              <a:gd name="T31" fmla="*/ 0 h 333"/>
              <a:gd name="T32" fmla="*/ 0 w 333"/>
              <a:gd name="T33" fmla="*/ 120 h 333"/>
              <a:gd name="T34" fmla="*/ 303 w 333"/>
              <a:gd name="T35" fmla="*/ 0 h 333"/>
              <a:gd name="T36" fmla="*/ 203 w 333"/>
              <a:gd name="T37" fmla="*/ 17 h 333"/>
              <a:gd name="T38" fmla="*/ 259 w 333"/>
              <a:gd name="T39" fmla="*/ 33 h 333"/>
              <a:gd name="T40" fmla="*/ 215 w 333"/>
              <a:gd name="T41" fmla="*/ 98 h 333"/>
              <a:gd name="T42" fmla="*/ 238 w 333"/>
              <a:gd name="T43" fmla="*/ 122 h 333"/>
              <a:gd name="T44" fmla="*/ 300 w 333"/>
              <a:gd name="T45" fmla="*/ 77 h 333"/>
              <a:gd name="T46" fmla="*/ 318 w 333"/>
              <a:gd name="T47" fmla="*/ 133 h 333"/>
              <a:gd name="T48" fmla="*/ 333 w 333"/>
              <a:gd name="T49" fmla="*/ 117 h 333"/>
              <a:gd name="T50" fmla="*/ 36 w 333"/>
              <a:gd name="T51" fmla="*/ 333 h 333"/>
              <a:gd name="T52" fmla="*/ 0 w 333"/>
              <a:gd name="T53" fmla="*/ 217 h 333"/>
              <a:gd name="T54" fmla="*/ 18 w 333"/>
              <a:gd name="T55" fmla="*/ 200 h 333"/>
              <a:gd name="T56" fmla="*/ 33 w 333"/>
              <a:gd name="T57" fmla="*/ 256 h 333"/>
              <a:gd name="T58" fmla="*/ 101 w 333"/>
              <a:gd name="T59" fmla="*/ 212 h 333"/>
              <a:gd name="T60" fmla="*/ 125 w 333"/>
              <a:gd name="T61" fmla="*/ 235 h 333"/>
              <a:gd name="T62" fmla="*/ 80 w 333"/>
              <a:gd name="T63" fmla="*/ 300 h 333"/>
              <a:gd name="T64" fmla="*/ 136 w 333"/>
              <a:gd name="T65" fmla="*/ 317 h 333"/>
              <a:gd name="T66" fmla="*/ 36 w 333"/>
              <a:gd name="T6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3">
                <a:moveTo>
                  <a:pt x="300" y="333"/>
                </a:moveTo>
                <a:cubicBezTo>
                  <a:pt x="318" y="333"/>
                  <a:pt x="333" y="322"/>
                  <a:pt x="333" y="303"/>
                </a:cubicBezTo>
                <a:lnTo>
                  <a:pt x="333" y="220"/>
                </a:lnTo>
                <a:cubicBezTo>
                  <a:pt x="333" y="211"/>
                  <a:pt x="326" y="203"/>
                  <a:pt x="316" y="203"/>
                </a:cubicBezTo>
                <a:cubicBezTo>
                  <a:pt x="307" y="203"/>
                  <a:pt x="300" y="211"/>
                  <a:pt x="300" y="220"/>
                </a:cubicBezTo>
                <a:lnTo>
                  <a:pt x="300" y="260"/>
                </a:lnTo>
                <a:cubicBezTo>
                  <a:pt x="300" y="267"/>
                  <a:pt x="291" y="271"/>
                  <a:pt x="285" y="266"/>
                </a:cubicBezTo>
                <a:lnTo>
                  <a:pt x="235" y="215"/>
                </a:lnTo>
                <a:cubicBezTo>
                  <a:pt x="229" y="209"/>
                  <a:pt x="218" y="209"/>
                  <a:pt x="212" y="215"/>
                </a:cubicBezTo>
                <a:cubicBezTo>
                  <a:pt x="205" y="222"/>
                  <a:pt x="205" y="232"/>
                  <a:pt x="212" y="239"/>
                </a:cubicBezTo>
                <a:lnTo>
                  <a:pt x="262" y="287"/>
                </a:lnTo>
                <a:cubicBezTo>
                  <a:pt x="267" y="293"/>
                  <a:pt x="263" y="300"/>
                  <a:pt x="256" y="300"/>
                </a:cubicBezTo>
                <a:lnTo>
                  <a:pt x="216" y="300"/>
                </a:lnTo>
                <a:cubicBezTo>
                  <a:pt x="207" y="300"/>
                  <a:pt x="200" y="309"/>
                  <a:pt x="200" y="318"/>
                </a:cubicBezTo>
                <a:lnTo>
                  <a:pt x="200" y="318"/>
                </a:lnTo>
                <a:cubicBezTo>
                  <a:pt x="200" y="327"/>
                  <a:pt x="207" y="333"/>
                  <a:pt x="216" y="333"/>
                </a:cubicBezTo>
                <a:lnTo>
                  <a:pt x="300" y="333"/>
                </a:lnTo>
                <a:close/>
                <a:moveTo>
                  <a:pt x="0" y="120"/>
                </a:moveTo>
                <a:cubicBezTo>
                  <a:pt x="0" y="129"/>
                  <a:pt x="7" y="137"/>
                  <a:pt x="16" y="137"/>
                </a:cubicBezTo>
                <a:cubicBezTo>
                  <a:pt x="26" y="137"/>
                  <a:pt x="33" y="129"/>
                  <a:pt x="33" y="120"/>
                </a:cubicBezTo>
                <a:lnTo>
                  <a:pt x="33" y="80"/>
                </a:lnTo>
                <a:cubicBezTo>
                  <a:pt x="33" y="73"/>
                  <a:pt x="42" y="69"/>
                  <a:pt x="47" y="74"/>
                </a:cubicBezTo>
                <a:lnTo>
                  <a:pt x="98" y="125"/>
                </a:lnTo>
                <a:cubicBezTo>
                  <a:pt x="104" y="131"/>
                  <a:pt x="115" y="131"/>
                  <a:pt x="121" y="125"/>
                </a:cubicBezTo>
                <a:cubicBezTo>
                  <a:pt x="128" y="118"/>
                  <a:pt x="128" y="108"/>
                  <a:pt x="121" y="101"/>
                </a:cubicBezTo>
                <a:lnTo>
                  <a:pt x="71" y="49"/>
                </a:lnTo>
                <a:cubicBezTo>
                  <a:pt x="66" y="44"/>
                  <a:pt x="69" y="33"/>
                  <a:pt x="77" y="33"/>
                </a:cubicBezTo>
                <a:lnTo>
                  <a:pt x="116" y="33"/>
                </a:lnTo>
                <a:cubicBezTo>
                  <a:pt x="126" y="33"/>
                  <a:pt x="133" y="28"/>
                  <a:pt x="133" y="18"/>
                </a:cubicBezTo>
                <a:lnTo>
                  <a:pt x="133" y="18"/>
                </a:lnTo>
                <a:cubicBezTo>
                  <a:pt x="133" y="8"/>
                  <a:pt x="126" y="0"/>
                  <a:pt x="116" y="0"/>
                </a:cubicBezTo>
                <a:lnTo>
                  <a:pt x="33" y="0"/>
                </a:lnTo>
                <a:cubicBezTo>
                  <a:pt x="15" y="0"/>
                  <a:pt x="0" y="18"/>
                  <a:pt x="0" y="37"/>
                </a:cubicBezTo>
                <a:lnTo>
                  <a:pt x="0" y="120"/>
                </a:lnTo>
                <a:close/>
                <a:moveTo>
                  <a:pt x="333" y="33"/>
                </a:moveTo>
                <a:cubicBezTo>
                  <a:pt x="333" y="15"/>
                  <a:pt x="321" y="0"/>
                  <a:pt x="303" y="0"/>
                </a:cubicBezTo>
                <a:lnTo>
                  <a:pt x="220" y="0"/>
                </a:lnTo>
                <a:cubicBezTo>
                  <a:pt x="210" y="0"/>
                  <a:pt x="203" y="8"/>
                  <a:pt x="203" y="17"/>
                </a:cubicBezTo>
                <a:cubicBezTo>
                  <a:pt x="203" y="26"/>
                  <a:pt x="210" y="33"/>
                  <a:pt x="220" y="33"/>
                </a:cubicBezTo>
                <a:lnTo>
                  <a:pt x="259" y="33"/>
                </a:lnTo>
                <a:cubicBezTo>
                  <a:pt x="267" y="33"/>
                  <a:pt x="270" y="42"/>
                  <a:pt x="265" y="48"/>
                </a:cubicBezTo>
                <a:lnTo>
                  <a:pt x="215" y="98"/>
                </a:lnTo>
                <a:cubicBezTo>
                  <a:pt x="208" y="105"/>
                  <a:pt x="208" y="115"/>
                  <a:pt x="215" y="122"/>
                </a:cubicBezTo>
                <a:cubicBezTo>
                  <a:pt x="221" y="128"/>
                  <a:pt x="232" y="128"/>
                  <a:pt x="238" y="122"/>
                </a:cubicBezTo>
                <a:lnTo>
                  <a:pt x="287" y="71"/>
                </a:lnTo>
                <a:cubicBezTo>
                  <a:pt x="292" y="66"/>
                  <a:pt x="300" y="70"/>
                  <a:pt x="300" y="77"/>
                </a:cubicBezTo>
                <a:lnTo>
                  <a:pt x="300" y="117"/>
                </a:lnTo>
                <a:cubicBezTo>
                  <a:pt x="300" y="126"/>
                  <a:pt x="309" y="133"/>
                  <a:pt x="318" y="133"/>
                </a:cubicBezTo>
                <a:lnTo>
                  <a:pt x="317" y="133"/>
                </a:lnTo>
                <a:cubicBezTo>
                  <a:pt x="326" y="133"/>
                  <a:pt x="333" y="126"/>
                  <a:pt x="333" y="117"/>
                </a:cubicBezTo>
                <a:lnTo>
                  <a:pt x="333" y="33"/>
                </a:lnTo>
                <a:close/>
                <a:moveTo>
                  <a:pt x="36" y="333"/>
                </a:moveTo>
                <a:cubicBezTo>
                  <a:pt x="18" y="333"/>
                  <a:pt x="0" y="318"/>
                  <a:pt x="0" y="300"/>
                </a:cubicBezTo>
                <a:lnTo>
                  <a:pt x="0" y="217"/>
                </a:lnTo>
                <a:cubicBezTo>
                  <a:pt x="0" y="208"/>
                  <a:pt x="8" y="200"/>
                  <a:pt x="17" y="200"/>
                </a:cubicBezTo>
                <a:lnTo>
                  <a:pt x="18" y="200"/>
                </a:lnTo>
                <a:cubicBezTo>
                  <a:pt x="27" y="200"/>
                  <a:pt x="33" y="208"/>
                  <a:pt x="33" y="217"/>
                </a:cubicBezTo>
                <a:lnTo>
                  <a:pt x="33" y="256"/>
                </a:lnTo>
                <a:cubicBezTo>
                  <a:pt x="33" y="264"/>
                  <a:pt x="44" y="268"/>
                  <a:pt x="49" y="262"/>
                </a:cubicBezTo>
                <a:lnTo>
                  <a:pt x="101" y="212"/>
                </a:lnTo>
                <a:cubicBezTo>
                  <a:pt x="107" y="205"/>
                  <a:pt x="118" y="205"/>
                  <a:pt x="125" y="212"/>
                </a:cubicBezTo>
                <a:cubicBezTo>
                  <a:pt x="131" y="218"/>
                  <a:pt x="131" y="229"/>
                  <a:pt x="125" y="235"/>
                </a:cubicBezTo>
                <a:lnTo>
                  <a:pt x="74" y="286"/>
                </a:lnTo>
                <a:cubicBezTo>
                  <a:pt x="69" y="291"/>
                  <a:pt x="73" y="300"/>
                  <a:pt x="80" y="300"/>
                </a:cubicBezTo>
                <a:lnTo>
                  <a:pt x="120" y="300"/>
                </a:lnTo>
                <a:cubicBezTo>
                  <a:pt x="129" y="300"/>
                  <a:pt x="136" y="308"/>
                  <a:pt x="136" y="317"/>
                </a:cubicBezTo>
                <a:cubicBezTo>
                  <a:pt x="136" y="326"/>
                  <a:pt x="129" y="333"/>
                  <a:pt x="120" y="333"/>
                </a:cubicBezTo>
                <a:lnTo>
                  <a:pt x="36"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3">
            <a:extLst>
              <a:ext uri="{FF2B5EF4-FFF2-40B4-BE49-F238E27FC236}">
                <a16:creationId xmlns:a16="http://schemas.microsoft.com/office/drawing/2014/main" id="{6AEE5764-7E47-48C8-8EF2-8916868EC16E}"/>
              </a:ext>
            </a:extLst>
          </p:cNvPr>
          <p:cNvSpPr>
            <a:spLocks noChangeAspect="1"/>
          </p:cNvSpPr>
          <p:nvPr/>
        </p:nvSpPr>
        <p:spPr bwMode="auto">
          <a:xfrm>
            <a:off x="1217613" y="2093913"/>
            <a:ext cx="250825" cy="252413"/>
          </a:xfrm>
          <a:custGeom>
            <a:avLst/>
            <a:gdLst>
              <a:gd name="T0" fmla="*/ 190 w 333"/>
              <a:gd name="T1" fmla="*/ 167 h 333"/>
              <a:gd name="T2" fmla="*/ 278 w 333"/>
              <a:gd name="T3" fmla="*/ 255 h 333"/>
              <a:gd name="T4" fmla="*/ 333 w 333"/>
              <a:gd name="T5" fmla="*/ 200 h 333"/>
              <a:gd name="T6" fmla="*/ 333 w 333"/>
              <a:gd name="T7" fmla="*/ 333 h 333"/>
              <a:gd name="T8" fmla="*/ 200 w 333"/>
              <a:gd name="T9" fmla="*/ 333 h 333"/>
              <a:gd name="T10" fmla="*/ 255 w 333"/>
              <a:gd name="T11" fmla="*/ 279 h 333"/>
              <a:gd name="T12" fmla="*/ 167 w 333"/>
              <a:gd name="T13" fmla="*/ 190 h 333"/>
              <a:gd name="T14" fmla="*/ 78 w 333"/>
              <a:gd name="T15" fmla="*/ 279 h 333"/>
              <a:gd name="T16" fmla="*/ 133 w 333"/>
              <a:gd name="T17" fmla="*/ 333 h 333"/>
              <a:gd name="T18" fmla="*/ 0 w 333"/>
              <a:gd name="T19" fmla="*/ 333 h 333"/>
              <a:gd name="T20" fmla="*/ 0 w 333"/>
              <a:gd name="T21" fmla="*/ 200 h 333"/>
              <a:gd name="T22" fmla="*/ 55 w 333"/>
              <a:gd name="T23" fmla="*/ 255 h 333"/>
              <a:gd name="T24" fmla="*/ 143 w 333"/>
              <a:gd name="T25" fmla="*/ 167 h 333"/>
              <a:gd name="T26" fmla="*/ 55 w 333"/>
              <a:gd name="T27" fmla="*/ 79 h 333"/>
              <a:gd name="T28" fmla="*/ 0 w 333"/>
              <a:gd name="T29" fmla="*/ 133 h 333"/>
              <a:gd name="T30" fmla="*/ 0 w 333"/>
              <a:gd name="T31" fmla="*/ 0 h 333"/>
              <a:gd name="T32" fmla="*/ 133 w 333"/>
              <a:gd name="T33" fmla="*/ 0 h 333"/>
              <a:gd name="T34" fmla="*/ 78 w 333"/>
              <a:gd name="T35" fmla="*/ 55 h 333"/>
              <a:gd name="T36" fmla="*/ 167 w 333"/>
              <a:gd name="T37" fmla="*/ 143 h 333"/>
              <a:gd name="T38" fmla="*/ 255 w 333"/>
              <a:gd name="T39" fmla="*/ 55 h 333"/>
              <a:gd name="T40" fmla="*/ 200 w 333"/>
              <a:gd name="T41" fmla="*/ 0 h 333"/>
              <a:gd name="T42" fmla="*/ 333 w 333"/>
              <a:gd name="T43" fmla="*/ 0 h 333"/>
              <a:gd name="T44" fmla="*/ 333 w 333"/>
              <a:gd name="T45" fmla="*/ 133 h 333"/>
              <a:gd name="T46" fmla="*/ 278 w 333"/>
              <a:gd name="T47" fmla="*/ 79 h 333"/>
              <a:gd name="T48" fmla="*/ 190 w 333"/>
              <a:gd name="T49"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190" y="167"/>
                </a:moveTo>
                <a:lnTo>
                  <a:pt x="278" y="255"/>
                </a:lnTo>
                <a:lnTo>
                  <a:pt x="333" y="200"/>
                </a:lnTo>
                <a:lnTo>
                  <a:pt x="333" y="333"/>
                </a:lnTo>
                <a:lnTo>
                  <a:pt x="200" y="333"/>
                </a:lnTo>
                <a:lnTo>
                  <a:pt x="255" y="279"/>
                </a:lnTo>
                <a:lnTo>
                  <a:pt x="167" y="190"/>
                </a:lnTo>
                <a:lnTo>
                  <a:pt x="78" y="279"/>
                </a:lnTo>
                <a:lnTo>
                  <a:pt x="133" y="333"/>
                </a:lnTo>
                <a:lnTo>
                  <a:pt x="0" y="333"/>
                </a:lnTo>
                <a:lnTo>
                  <a:pt x="0" y="200"/>
                </a:lnTo>
                <a:lnTo>
                  <a:pt x="55" y="255"/>
                </a:lnTo>
                <a:lnTo>
                  <a:pt x="143" y="167"/>
                </a:lnTo>
                <a:lnTo>
                  <a:pt x="55" y="79"/>
                </a:lnTo>
                <a:lnTo>
                  <a:pt x="0" y="133"/>
                </a:lnTo>
                <a:lnTo>
                  <a:pt x="0" y="0"/>
                </a:lnTo>
                <a:lnTo>
                  <a:pt x="133" y="0"/>
                </a:lnTo>
                <a:lnTo>
                  <a:pt x="78" y="55"/>
                </a:lnTo>
                <a:lnTo>
                  <a:pt x="167" y="143"/>
                </a:lnTo>
                <a:lnTo>
                  <a:pt x="255" y="55"/>
                </a:lnTo>
                <a:lnTo>
                  <a:pt x="200" y="0"/>
                </a:lnTo>
                <a:lnTo>
                  <a:pt x="333" y="0"/>
                </a:lnTo>
                <a:lnTo>
                  <a:pt x="333" y="133"/>
                </a:lnTo>
                <a:lnTo>
                  <a:pt x="278" y="79"/>
                </a:lnTo>
                <a:lnTo>
                  <a:pt x="19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a:extLst>
              <a:ext uri="{FF2B5EF4-FFF2-40B4-BE49-F238E27FC236}">
                <a16:creationId xmlns:a16="http://schemas.microsoft.com/office/drawing/2014/main" id="{E8F34545-D973-4F69-81A8-B3DFCEDED1D2}"/>
              </a:ext>
            </a:extLst>
          </p:cNvPr>
          <p:cNvSpPr>
            <a:spLocks noChangeAspect="1" noEditPoints="1"/>
          </p:cNvSpPr>
          <p:nvPr/>
        </p:nvSpPr>
        <p:spPr bwMode="auto">
          <a:xfrm>
            <a:off x="5743576" y="1587500"/>
            <a:ext cx="250825" cy="254000"/>
          </a:xfrm>
          <a:custGeom>
            <a:avLst/>
            <a:gdLst>
              <a:gd name="T0" fmla="*/ 200 w 333"/>
              <a:gd name="T1" fmla="*/ 0 h 334"/>
              <a:gd name="T2" fmla="*/ 255 w 333"/>
              <a:gd name="T3" fmla="*/ 55 h 334"/>
              <a:gd name="T4" fmla="*/ 202 w 333"/>
              <a:gd name="T5" fmla="*/ 108 h 334"/>
              <a:gd name="T6" fmla="*/ 226 w 333"/>
              <a:gd name="T7" fmla="*/ 132 h 334"/>
              <a:gd name="T8" fmla="*/ 279 w 333"/>
              <a:gd name="T9" fmla="*/ 79 h 334"/>
              <a:gd name="T10" fmla="*/ 333 w 333"/>
              <a:gd name="T11" fmla="*/ 134 h 334"/>
              <a:gd name="T12" fmla="*/ 333 w 333"/>
              <a:gd name="T13" fmla="*/ 0 h 334"/>
              <a:gd name="T14" fmla="*/ 200 w 333"/>
              <a:gd name="T15" fmla="*/ 0 h 334"/>
              <a:gd name="T16" fmla="*/ 226 w 333"/>
              <a:gd name="T17" fmla="*/ 202 h 334"/>
              <a:gd name="T18" fmla="*/ 202 w 333"/>
              <a:gd name="T19" fmla="*/ 226 h 334"/>
              <a:gd name="T20" fmla="*/ 255 w 333"/>
              <a:gd name="T21" fmla="*/ 279 h 334"/>
              <a:gd name="T22" fmla="*/ 200 w 333"/>
              <a:gd name="T23" fmla="*/ 334 h 334"/>
              <a:gd name="T24" fmla="*/ 333 w 333"/>
              <a:gd name="T25" fmla="*/ 334 h 334"/>
              <a:gd name="T26" fmla="*/ 333 w 333"/>
              <a:gd name="T27" fmla="*/ 200 h 334"/>
              <a:gd name="T28" fmla="*/ 279 w 333"/>
              <a:gd name="T29" fmla="*/ 255 h 334"/>
              <a:gd name="T30" fmla="*/ 226 w 333"/>
              <a:gd name="T31" fmla="*/ 202 h 334"/>
              <a:gd name="T32" fmla="*/ 131 w 333"/>
              <a:gd name="T33" fmla="*/ 226 h 334"/>
              <a:gd name="T34" fmla="*/ 108 w 333"/>
              <a:gd name="T35" fmla="*/ 202 h 334"/>
              <a:gd name="T36" fmla="*/ 55 w 333"/>
              <a:gd name="T37" fmla="*/ 255 h 334"/>
              <a:gd name="T38" fmla="*/ 0 w 333"/>
              <a:gd name="T39" fmla="*/ 200 h 334"/>
              <a:gd name="T40" fmla="*/ 0 w 333"/>
              <a:gd name="T41" fmla="*/ 334 h 334"/>
              <a:gd name="T42" fmla="*/ 133 w 333"/>
              <a:gd name="T43" fmla="*/ 334 h 334"/>
              <a:gd name="T44" fmla="*/ 79 w 333"/>
              <a:gd name="T45" fmla="*/ 279 h 334"/>
              <a:gd name="T46" fmla="*/ 131 w 333"/>
              <a:gd name="T47" fmla="*/ 226 h 334"/>
              <a:gd name="T48" fmla="*/ 108 w 333"/>
              <a:gd name="T49" fmla="*/ 132 h 334"/>
              <a:gd name="T50" fmla="*/ 131 w 333"/>
              <a:gd name="T51" fmla="*/ 108 h 334"/>
              <a:gd name="T52" fmla="*/ 79 w 333"/>
              <a:gd name="T53" fmla="*/ 55 h 334"/>
              <a:gd name="T54" fmla="*/ 133 w 333"/>
              <a:gd name="T55" fmla="*/ 0 h 334"/>
              <a:gd name="T56" fmla="*/ 0 w 333"/>
              <a:gd name="T57" fmla="*/ 0 h 334"/>
              <a:gd name="T58" fmla="*/ 0 w 333"/>
              <a:gd name="T59" fmla="*/ 134 h 334"/>
              <a:gd name="T60" fmla="*/ 55 w 333"/>
              <a:gd name="T61" fmla="*/ 79 h 334"/>
              <a:gd name="T62" fmla="*/ 108 w 333"/>
              <a:gd name="T63" fmla="*/ 13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4">
                <a:moveTo>
                  <a:pt x="200" y="0"/>
                </a:moveTo>
                <a:lnTo>
                  <a:pt x="255" y="55"/>
                </a:lnTo>
                <a:lnTo>
                  <a:pt x="202" y="108"/>
                </a:lnTo>
                <a:lnTo>
                  <a:pt x="226" y="132"/>
                </a:lnTo>
                <a:lnTo>
                  <a:pt x="279" y="79"/>
                </a:lnTo>
                <a:lnTo>
                  <a:pt x="333" y="134"/>
                </a:lnTo>
                <a:lnTo>
                  <a:pt x="333" y="0"/>
                </a:lnTo>
                <a:lnTo>
                  <a:pt x="200" y="0"/>
                </a:lnTo>
                <a:close/>
                <a:moveTo>
                  <a:pt x="226" y="202"/>
                </a:moveTo>
                <a:lnTo>
                  <a:pt x="202" y="226"/>
                </a:lnTo>
                <a:lnTo>
                  <a:pt x="255" y="279"/>
                </a:lnTo>
                <a:lnTo>
                  <a:pt x="200" y="334"/>
                </a:lnTo>
                <a:lnTo>
                  <a:pt x="333" y="334"/>
                </a:lnTo>
                <a:lnTo>
                  <a:pt x="333" y="200"/>
                </a:lnTo>
                <a:lnTo>
                  <a:pt x="279" y="255"/>
                </a:lnTo>
                <a:lnTo>
                  <a:pt x="226" y="202"/>
                </a:lnTo>
                <a:close/>
                <a:moveTo>
                  <a:pt x="131" y="226"/>
                </a:moveTo>
                <a:lnTo>
                  <a:pt x="108" y="202"/>
                </a:lnTo>
                <a:lnTo>
                  <a:pt x="55" y="255"/>
                </a:lnTo>
                <a:lnTo>
                  <a:pt x="0" y="200"/>
                </a:lnTo>
                <a:lnTo>
                  <a:pt x="0" y="334"/>
                </a:lnTo>
                <a:lnTo>
                  <a:pt x="133" y="334"/>
                </a:lnTo>
                <a:lnTo>
                  <a:pt x="79" y="279"/>
                </a:lnTo>
                <a:lnTo>
                  <a:pt x="131" y="226"/>
                </a:lnTo>
                <a:close/>
                <a:moveTo>
                  <a:pt x="108" y="132"/>
                </a:moveTo>
                <a:lnTo>
                  <a:pt x="131" y="108"/>
                </a:lnTo>
                <a:lnTo>
                  <a:pt x="79" y="55"/>
                </a:lnTo>
                <a:lnTo>
                  <a:pt x="133" y="0"/>
                </a:lnTo>
                <a:lnTo>
                  <a:pt x="0" y="0"/>
                </a:lnTo>
                <a:lnTo>
                  <a:pt x="0" y="134"/>
                </a:lnTo>
                <a:lnTo>
                  <a:pt x="55" y="79"/>
                </a:lnTo>
                <a:lnTo>
                  <a:pt x="108"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a:extLst>
              <a:ext uri="{FF2B5EF4-FFF2-40B4-BE49-F238E27FC236}">
                <a16:creationId xmlns:a16="http://schemas.microsoft.com/office/drawing/2014/main" id="{E8F41A0A-9CF6-4DCD-9DDC-11FE30816F76}"/>
              </a:ext>
            </a:extLst>
          </p:cNvPr>
          <p:cNvSpPr>
            <a:spLocks noChangeAspect="1" noEditPoints="1"/>
          </p:cNvSpPr>
          <p:nvPr/>
        </p:nvSpPr>
        <p:spPr bwMode="auto">
          <a:xfrm>
            <a:off x="5240338" y="1587500"/>
            <a:ext cx="250825" cy="254000"/>
          </a:xfrm>
          <a:custGeom>
            <a:avLst/>
            <a:gdLst>
              <a:gd name="T0" fmla="*/ 249 w 334"/>
              <a:gd name="T1" fmla="*/ 124 h 334"/>
              <a:gd name="T2" fmla="*/ 227 w 334"/>
              <a:gd name="T3" fmla="*/ 99 h 334"/>
              <a:gd name="T4" fmla="*/ 184 w 334"/>
              <a:gd name="T5" fmla="*/ 140 h 334"/>
              <a:gd name="T6" fmla="*/ 184 w 334"/>
              <a:gd name="T7" fmla="*/ 0 h 334"/>
              <a:gd name="T8" fmla="*/ 150 w 334"/>
              <a:gd name="T9" fmla="*/ 0 h 334"/>
              <a:gd name="T10" fmla="*/ 150 w 334"/>
              <a:gd name="T11" fmla="*/ 140 h 334"/>
              <a:gd name="T12" fmla="*/ 108 w 334"/>
              <a:gd name="T13" fmla="*/ 99 h 334"/>
              <a:gd name="T14" fmla="*/ 85 w 334"/>
              <a:gd name="T15" fmla="*/ 124 h 334"/>
              <a:gd name="T16" fmla="*/ 168 w 334"/>
              <a:gd name="T17" fmla="*/ 201 h 334"/>
              <a:gd name="T18" fmla="*/ 249 w 334"/>
              <a:gd name="T19" fmla="*/ 124 h 334"/>
              <a:gd name="T20" fmla="*/ 334 w 334"/>
              <a:gd name="T21" fmla="*/ 334 h 334"/>
              <a:gd name="T22" fmla="*/ 0 w 334"/>
              <a:gd name="T23" fmla="*/ 334 h 334"/>
              <a:gd name="T24" fmla="*/ 0 w 334"/>
              <a:gd name="T25" fmla="*/ 167 h 334"/>
              <a:gd name="T26" fmla="*/ 67 w 334"/>
              <a:gd name="T27" fmla="*/ 167 h 334"/>
              <a:gd name="T28" fmla="*/ 67 w 334"/>
              <a:gd name="T29" fmla="*/ 200 h 334"/>
              <a:gd name="T30" fmla="*/ 34 w 334"/>
              <a:gd name="T31" fmla="*/ 200 h 334"/>
              <a:gd name="T32" fmla="*/ 34 w 334"/>
              <a:gd name="T33" fmla="*/ 300 h 334"/>
              <a:gd name="T34" fmla="*/ 300 w 334"/>
              <a:gd name="T35" fmla="*/ 300 h 334"/>
              <a:gd name="T36" fmla="*/ 300 w 334"/>
              <a:gd name="T37" fmla="*/ 200 h 334"/>
              <a:gd name="T38" fmla="*/ 267 w 334"/>
              <a:gd name="T39" fmla="*/ 200 h 334"/>
              <a:gd name="T40" fmla="*/ 267 w 334"/>
              <a:gd name="T41" fmla="*/ 167 h 334"/>
              <a:gd name="T42" fmla="*/ 334 w 334"/>
              <a:gd name="T43" fmla="*/ 167 h 334"/>
              <a:gd name="T44" fmla="*/ 334 w 334"/>
              <a:gd name="T45"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4" h="334">
                <a:moveTo>
                  <a:pt x="249" y="124"/>
                </a:moveTo>
                <a:lnTo>
                  <a:pt x="227" y="99"/>
                </a:lnTo>
                <a:lnTo>
                  <a:pt x="184" y="140"/>
                </a:lnTo>
                <a:lnTo>
                  <a:pt x="184" y="0"/>
                </a:lnTo>
                <a:lnTo>
                  <a:pt x="150" y="0"/>
                </a:lnTo>
                <a:lnTo>
                  <a:pt x="150" y="140"/>
                </a:lnTo>
                <a:lnTo>
                  <a:pt x="108" y="99"/>
                </a:lnTo>
                <a:lnTo>
                  <a:pt x="85" y="124"/>
                </a:lnTo>
                <a:lnTo>
                  <a:pt x="168" y="201"/>
                </a:lnTo>
                <a:lnTo>
                  <a:pt x="249" y="124"/>
                </a:lnTo>
                <a:close/>
                <a:moveTo>
                  <a:pt x="334" y="334"/>
                </a:moveTo>
                <a:lnTo>
                  <a:pt x="0" y="334"/>
                </a:lnTo>
                <a:lnTo>
                  <a:pt x="0" y="167"/>
                </a:lnTo>
                <a:lnTo>
                  <a:pt x="67" y="167"/>
                </a:lnTo>
                <a:lnTo>
                  <a:pt x="67" y="200"/>
                </a:lnTo>
                <a:lnTo>
                  <a:pt x="34" y="200"/>
                </a:lnTo>
                <a:lnTo>
                  <a:pt x="34" y="300"/>
                </a:lnTo>
                <a:lnTo>
                  <a:pt x="300" y="300"/>
                </a:lnTo>
                <a:lnTo>
                  <a:pt x="300" y="200"/>
                </a:lnTo>
                <a:lnTo>
                  <a:pt x="267" y="200"/>
                </a:lnTo>
                <a:lnTo>
                  <a:pt x="267" y="167"/>
                </a:lnTo>
                <a:lnTo>
                  <a:pt x="334" y="167"/>
                </a:lnTo>
                <a:lnTo>
                  <a:pt x="334"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6">
            <a:extLst>
              <a:ext uri="{FF2B5EF4-FFF2-40B4-BE49-F238E27FC236}">
                <a16:creationId xmlns:a16="http://schemas.microsoft.com/office/drawing/2014/main" id="{9B304693-3820-40F6-B596-B0210EFA361A}"/>
              </a:ext>
            </a:extLst>
          </p:cNvPr>
          <p:cNvSpPr>
            <a:spLocks noChangeAspect="1" noEditPoints="1"/>
          </p:cNvSpPr>
          <p:nvPr/>
        </p:nvSpPr>
        <p:spPr bwMode="auto">
          <a:xfrm>
            <a:off x="4737101" y="1587500"/>
            <a:ext cx="252413" cy="254000"/>
          </a:xfrm>
          <a:custGeom>
            <a:avLst/>
            <a:gdLst>
              <a:gd name="T0" fmla="*/ 123 w 333"/>
              <a:gd name="T1" fmla="*/ 85 h 334"/>
              <a:gd name="T2" fmla="*/ 99 w 333"/>
              <a:gd name="T3" fmla="*/ 107 h 334"/>
              <a:gd name="T4" fmla="*/ 139 w 333"/>
              <a:gd name="T5" fmla="*/ 150 h 334"/>
              <a:gd name="T6" fmla="*/ 0 w 333"/>
              <a:gd name="T7" fmla="*/ 150 h 334"/>
              <a:gd name="T8" fmla="*/ 0 w 333"/>
              <a:gd name="T9" fmla="*/ 184 h 334"/>
              <a:gd name="T10" fmla="*/ 139 w 333"/>
              <a:gd name="T11" fmla="*/ 184 h 334"/>
              <a:gd name="T12" fmla="*/ 99 w 333"/>
              <a:gd name="T13" fmla="*/ 226 h 334"/>
              <a:gd name="T14" fmla="*/ 123 w 333"/>
              <a:gd name="T15" fmla="*/ 249 h 334"/>
              <a:gd name="T16" fmla="*/ 201 w 333"/>
              <a:gd name="T17" fmla="*/ 166 h 334"/>
              <a:gd name="T18" fmla="*/ 123 w 333"/>
              <a:gd name="T19" fmla="*/ 85 h 334"/>
              <a:gd name="T20" fmla="*/ 166 w 333"/>
              <a:gd name="T21" fmla="*/ 0 h 334"/>
              <a:gd name="T22" fmla="*/ 166 w 333"/>
              <a:gd name="T23" fmla="*/ 67 h 334"/>
              <a:gd name="T24" fmla="*/ 200 w 333"/>
              <a:gd name="T25" fmla="*/ 67 h 334"/>
              <a:gd name="T26" fmla="*/ 200 w 333"/>
              <a:gd name="T27" fmla="*/ 34 h 334"/>
              <a:gd name="T28" fmla="*/ 300 w 333"/>
              <a:gd name="T29" fmla="*/ 34 h 334"/>
              <a:gd name="T30" fmla="*/ 300 w 333"/>
              <a:gd name="T31" fmla="*/ 300 h 334"/>
              <a:gd name="T32" fmla="*/ 200 w 333"/>
              <a:gd name="T33" fmla="*/ 300 h 334"/>
              <a:gd name="T34" fmla="*/ 200 w 333"/>
              <a:gd name="T35" fmla="*/ 267 h 334"/>
              <a:gd name="T36" fmla="*/ 166 w 333"/>
              <a:gd name="T37" fmla="*/ 267 h 334"/>
              <a:gd name="T38" fmla="*/ 166 w 333"/>
              <a:gd name="T39" fmla="*/ 334 h 334"/>
              <a:gd name="T40" fmla="*/ 333 w 333"/>
              <a:gd name="T41" fmla="*/ 334 h 334"/>
              <a:gd name="T42" fmla="*/ 333 w 333"/>
              <a:gd name="T43" fmla="*/ 0 h 334"/>
              <a:gd name="T44" fmla="*/ 166 w 333"/>
              <a:gd name="T4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4">
                <a:moveTo>
                  <a:pt x="123" y="85"/>
                </a:moveTo>
                <a:lnTo>
                  <a:pt x="99" y="107"/>
                </a:lnTo>
                <a:lnTo>
                  <a:pt x="139" y="150"/>
                </a:lnTo>
                <a:lnTo>
                  <a:pt x="0" y="150"/>
                </a:lnTo>
                <a:lnTo>
                  <a:pt x="0" y="184"/>
                </a:lnTo>
                <a:lnTo>
                  <a:pt x="139" y="184"/>
                </a:lnTo>
                <a:lnTo>
                  <a:pt x="99" y="226"/>
                </a:lnTo>
                <a:lnTo>
                  <a:pt x="123" y="249"/>
                </a:lnTo>
                <a:lnTo>
                  <a:pt x="201" y="166"/>
                </a:lnTo>
                <a:lnTo>
                  <a:pt x="123" y="85"/>
                </a:lnTo>
                <a:close/>
                <a:moveTo>
                  <a:pt x="166" y="0"/>
                </a:moveTo>
                <a:lnTo>
                  <a:pt x="166" y="67"/>
                </a:lnTo>
                <a:lnTo>
                  <a:pt x="200" y="67"/>
                </a:lnTo>
                <a:lnTo>
                  <a:pt x="200" y="34"/>
                </a:lnTo>
                <a:lnTo>
                  <a:pt x="300" y="34"/>
                </a:lnTo>
                <a:lnTo>
                  <a:pt x="300" y="300"/>
                </a:lnTo>
                <a:lnTo>
                  <a:pt x="200" y="300"/>
                </a:lnTo>
                <a:lnTo>
                  <a:pt x="200" y="267"/>
                </a:lnTo>
                <a:lnTo>
                  <a:pt x="166" y="267"/>
                </a:lnTo>
                <a:lnTo>
                  <a:pt x="166" y="334"/>
                </a:lnTo>
                <a:lnTo>
                  <a:pt x="333" y="334"/>
                </a:lnTo>
                <a:lnTo>
                  <a:pt x="333" y="0"/>
                </a:lnTo>
                <a:lnTo>
                  <a:pt x="1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7">
            <a:extLst>
              <a:ext uri="{FF2B5EF4-FFF2-40B4-BE49-F238E27FC236}">
                <a16:creationId xmlns:a16="http://schemas.microsoft.com/office/drawing/2014/main" id="{CCBFB1AC-C7E2-4CB6-A8FB-F889FEEA3B1C}"/>
              </a:ext>
            </a:extLst>
          </p:cNvPr>
          <p:cNvSpPr>
            <a:spLocks noChangeAspect="1" noEditPoints="1"/>
          </p:cNvSpPr>
          <p:nvPr/>
        </p:nvSpPr>
        <p:spPr bwMode="auto">
          <a:xfrm>
            <a:off x="4233863" y="1587500"/>
            <a:ext cx="252413" cy="254000"/>
          </a:xfrm>
          <a:custGeom>
            <a:avLst/>
            <a:gdLst>
              <a:gd name="T0" fmla="*/ 204 w 333"/>
              <a:gd name="T1" fmla="*/ 171 h 334"/>
              <a:gd name="T2" fmla="*/ 117 w 333"/>
              <a:gd name="T3" fmla="*/ 100 h 334"/>
              <a:gd name="T4" fmla="*/ 117 w 333"/>
              <a:gd name="T5" fmla="*/ 150 h 334"/>
              <a:gd name="T6" fmla="*/ 0 w 333"/>
              <a:gd name="T7" fmla="*/ 150 h 334"/>
              <a:gd name="T8" fmla="*/ 0 w 333"/>
              <a:gd name="T9" fmla="*/ 184 h 334"/>
              <a:gd name="T10" fmla="*/ 117 w 333"/>
              <a:gd name="T11" fmla="*/ 184 h 334"/>
              <a:gd name="T12" fmla="*/ 117 w 333"/>
              <a:gd name="T13" fmla="*/ 242 h 334"/>
              <a:gd name="T14" fmla="*/ 204 w 333"/>
              <a:gd name="T15" fmla="*/ 171 h 334"/>
              <a:gd name="T16" fmla="*/ 333 w 333"/>
              <a:gd name="T17" fmla="*/ 334 h 334"/>
              <a:gd name="T18" fmla="*/ 333 w 333"/>
              <a:gd name="T19" fmla="*/ 0 h 334"/>
              <a:gd name="T20" fmla="*/ 167 w 333"/>
              <a:gd name="T21" fmla="*/ 0 h 334"/>
              <a:gd name="T22" fmla="*/ 167 w 333"/>
              <a:gd name="T23" fmla="*/ 67 h 334"/>
              <a:gd name="T24" fmla="*/ 200 w 333"/>
              <a:gd name="T25" fmla="*/ 67 h 334"/>
              <a:gd name="T26" fmla="*/ 200 w 333"/>
              <a:gd name="T27" fmla="*/ 34 h 334"/>
              <a:gd name="T28" fmla="*/ 300 w 333"/>
              <a:gd name="T29" fmla="*/ 34 h 334"/>
              <a:gd name="T30" fmla="*/ 300 w 333"/>
              <a:gd name="T31" fmla="*/ 300 h 334"/>
              <a:gd name="T32" fmla="*/ 200 w 333"/>
              <a:gd name="T33" fmla="*/ 300 h 334"/>
              <a:gd name="T34" fmla="*/ 200 w 333"/>
              <a:gd name="T35" fmla="*/ 267 h 334"/>
              <a:gd name="T36" fmla="*/ 167 w 333"/>
              <a:gd name="T37" fmla="*/ 267 h 334"/>
              <a:gd name="T38" fmla="*/ 167 w 333"/>
              <a:gd name="T39" fmla="*/ 334 h 334"/>
              <a:gd name="T40" fmla="*/ 333 w 333"/>
              <a:gd name="T4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3" h="334">
                <a:moveTo>
                  <a:pt x="204" y="171"/>
                </a:moveTo>
                <a:lnTo>
                  <a:pt x="117" y="100"/>
                </a:lnTo>
                <a:lnTo>
                  <a:pt x="117" y="150"/>
                </a:lnTo>
                <a:lnTo>
                  <a:pt x="0" y="150"/>
                </a:lnTo>
                <a:lnTo>
                  <a:pt x="0" y="184"/>
                </a:lnTo>
                <a:lnTo>
                  <a:pt x="117" y="184"/>
                </a:lnTo>
                <a:lnTo>
                  <a:pt x="117" y="242"/>
                </a:lnTo>
                <a:lnTo>
                  <a:pt x="204" y="171"/>
                </a:lnTo>
                <a:close/>
                <a:moveTo>
                  <a:pt x="333" y="334"/>
                </a:moveTo>
                <a:lnTo>
                  <a:pt x="333" y="0"/>
                </a:lnTo>
                <a:lnTo>
                  <a:pt x="167" y="0"/>
                </a:lnTo>
                <a:lnTo>
                  <a:pt x="167" y="67"/>
                </a:lnTo>
                <a:lnTo>
                  <a:pt x="200" y="67"/>
                </a:lnTo>
                <a:lnTo>
                  <a:pt x="200" y="34"/>
                </a:lnTo>
                <a:lnTo>
                  <a:pt x="300" y="34"/>
                </a:lnTo>
                <a:lnTo>
                  <a:pt x="300" y="300"/>
                </a:lnTo>
                <a:lnTo>
                  <a:pt x="200" y="300"/>
                </a:lnTo>
                <a:lnTo>
                  <a:pt x="200" y="267"/>
                </a:lnTo>
                <a:lnTo>
                  <a:pt x="167" y="267"/>
                </a:lnTo>
                <a:lnTo>
                  <a:pt x="167" y="334"/>
                </a:lnTo>
                <a:lnTo>
                  <a:pt x="333"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8">
            <a:extLst>
              <a:ext uri="{FF2B5EF4-FFF2-40B4-BE49-F238E27FC236}">
                <a16:creationId xmlns:a16="http://schemas.microsoft.com/office/drawing/2014/main" id="{7AE9D152-293A-4B78-AFD0-B318F6BE0EDA}"/>
              </a:ext>
            </a:extLst>
          </p:cNvPr>
          <p:cNvSpPr>
            <a:spLocks noChangeAspect="1" noEditPoints="1"/>
          </p:cNvSpPr>
          <p:nvPr/>
        </p:nvSpPr>
        <p:spPr bwMode="auto">
          <a:xfrm>
            <a:off x="3730626" y="1587500"/>
            <a:ext cx="252413" cy="254000"/>
          </a:xfrm>
          <a:custGeom>
            <a:avLst/>
            <a:gdLst>
              <a:gd name="T0" fmla="*/ 138 w 334"/>
              <a:gd name="T1" fmla="*/ 166 h 334"/>
              <a:gd name="T2" fmla="*/ 216 w 334"/>
              <a:gd name="T3" fmla="*/ 249 h 334"/>
              <a:gd name="T4" fmla="*/ 240 w 334"/>
              <a:gd name="T5" fmla="*/ 226 h 334"/>
              <a:gd name="T6" fmla="*/ 200 w 334"/>
              <a:gd name="T7" fmla="*/ 184 h 334"/>
              <a:gd name="T8" fmla="*/ 334 w 334"/>
              <a:gd name="T9" fmla="*/ 184 h 334"/>
              <a:gd name="T10" fmla="*/ 334 w 334"/>
              <a:gd name="T11" fmla="*/ 150 h 334"/>
              <a:gd name="T12" fmla="*/ 200 w 334"/>
              <a:gd name="T13" fmla="*/ 150 h 334"/>
              <a:gd name="T14" fmla="*/ 240 w 334"/>
              <a:gd name="T15" fmla="*/ 107 h 334"/>
              <a:gd name="T16" fmla="*/ 216 w 334"/>
              <a:gd name="T17" fmla="*/ 85 h 334"/>
              <a:gd name="T18" fmla="*/ 138 w 334"/>
              <a:gd name="T19" fmla="*/ 166 h 334"/>
              <a:gd name="T20" fmla="*/ 167 w 334"/>
              <a:gd name="T21" fmla="*/ 334 h 334"/>
              <a:gd name="T22" fmla="*/ 0 w 334"/>
              <a:gd name="T23" fmla="*/ 334 h 334"/>
              <a:gd name="T24" fmla="*/ 0 w 334"/>
              <a:gd name="T25" fmla="*/ 0 h 334"/>
              <a:gd name="T26" fmla="*/ 167 w 334"/>
              <a:gd name="T27" fmla="*/ 0 h 334"/>
              <a:gd name="T28" fmla="*/ 167 w 334"/>
              <a:gd name="T29" fmla="*/ 67 h 334"/>
              <a:gd name="T30" fmla="*/ 134 w 334"/>
              <a:gd name="T31" fmla="*/ 67 h 334"/>
              <a:gd name="T32" fmla="*/ 134 w 334"/>
              <a:gd name="T33" fmla="*/ 34 h 334"/>
              <a:gd name="T34" fmla="*/ 34 w 334"/>
              <a:gd name="T35" fmla="*/ 34 h 334"/>
              <a:gd name="T36" fmla="*/ 34 w 334"/>
              <a:gd name="T37" fmla="*/ 300 h 334"/>
              <a:gd name="T38" fmla="*/ 134 w 334"/>
              <a:gd name="T39" fmla="*/ 300 h 334"/>
              <a:gd name="T40" fmla="*/ 134 w 334"/>
              <a:gd name="T41" fmla="*/ 267 h 334"/>
              <a:gd name="T42" fmla="*/ 167 w 334"/>
              <a:gd name="T43" fmla="*/ 267 h 334"/>
              <a:gd name="T44" fmla="*/ 167 w 334"/>
              <a:gd name="T45"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4" h="334">
                <a:moveTo>
                  <a:pt x="138" y="166"/>
                </a:moveTo>
                <a:lnTo>
                  <a:pt x="216" y="249"/>
                </a:lnTo>
                <a:lnTo>
                  <a:pt x="240" y="226"/>
                </a:lnTo>
                <a:lnTo>
                  <a:pt x="200" y="184"/>
                </a:lnTo>
                <a:lnTo>
                  <a:pt x="334" y="184"/>
                </a:lnTo>
                <a:lnTo>
                  <a:pt x="334" y="150"/>
                </a:lnTo>
                <a:lnTo>
                  <a:pt x="200" y="150"/>
                </a:lnTo>
                <a:lnTo>
                  <a:pt x="240" y="107"/>
                </a:lnTo>
                <a:lnTo>
                  <a:pt x="216" y="85"/>
                </a:lnTo>
                <a:lnTo>
                  <a:pt x="138" y="166"/>
                </a:lnTo>
                <a:close/>
                <a:moveTo>
                  <a:pt x="167" y="334"/>
                </a:moveTo>
                <a:lnTo>
                  <a:pt x="0" y="334"/>
                </a:lnTo>
                <a:lnTo>
                  <a:pt x="0" y="0"/>
                </a:lnTo>
                <a:lnTo>
                  <a:pt x="167" y="0"/>
                </a:lnTo>
                <a:lnTo>
                  <a:pt x="167" y="67"/>
                </a:lnTo>
                <a:lnTo>
                  <a:pt x="134" y="67"/>
                </a:lnTo>
                <a:lnTo>
                  <a:pt x="134" y="34"/>
                </a:lnTo>
                <a:lnTo>
                  <a:pt x="34" y="34"/>
                </a:lnTo>
                <a:lnTo>
                  <a:pt x="34" y="300"/>
                </a:lnTo>
                <a:lnTo>
                  <a:pt x="134" y="300"/>
                </a:lnTo>
                <a:lnTo>
                  <a:pt x="134" y="267"/>
                </a:lnTo>
                <a:lnTo>
                  <a:pt x="167" y="267"/>
                </a:lnTo>
                <a:lnTo>
                  <a:pt x="167"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a:extLst>
              <a:ext uri="{FF2B5EF4-FFF2-40B4-BE49-F238E27FC236}">
                <a16:creationId xmlns:a16="http://schemas.microsoft.com/office/drawing/2014/main" id="{8536954E-9BDC-4E7A-82CF-4BBAF1B2E285}"/>
              </a:ext>
            </a:extLst>
          </p:cNvPr>
          <p:cNvSpPr>
            <a:spLocks noChangeAspect="1" noEditPoints="1"/>
          </p:cNvSpPr>
          <p:nvPr/>
        </p:nvSpPr>
        <p:spPr bwMode="auto">
          <a:xfrm>
            <a:off x="3228976" y="1587500"/>
            <a:ext cx="250825" cy="254000"/>
          </a:xfrm>
          <a:custGeom>
            <a:avLst/>
            <a:gdLst>
              <a:gd name="T0" fmla="*/ 111 w 333"/>
              <a:gd name="T1" fmla="*/ 96 h 334"/>
              <a:gd name="T2" fmla="*/ 111 w 333"/>
              <a:gd name="T3" fmla="*/ 96 h 334"/>
              <a:gd name="T4" fmla="*/ 110 w 333"/>
              <a:gd name="T5" fmla="*/ 119 h 334"/>
              <a:gd name="T6" fmla="*/ 126 w 333"/>
              <a:gd name="T7" fmla="*/ 136 h 334"/>
              <a:gd name="T8" fmla="*/ 120 w 333"/>
              <a:gd name="T9" fmla="*/ 150 h 334"/>
              <a:gd name="T10" fmla="*/ 16 w 333"/>
              <a:gd name="T11" fmla="*/ 150 h 334"/>
              <a:gd name="T12" fmla="*/ 0 w 333"/>
              <a:gd name="T13" fmla="*/ 167 h 334"/>
              <a:gd name="T14" fmla="*/ 16 w 333"/>
              <a:gd name="T15" fmla="*/ 184 h 334"/>
              <a:gd name="T16" fmla="*/ 120 w 333"/>
              <a:gd name="T17" fmla="*/ 184 h 334"/>
              <a:gd name="T18" fmla="*/ 126 w 333"/>
              <a:gd name="T19" fmla="*/ 198 h 334"/>
              <a:gd name="T20" fmla="*/ 110 w 333"/>
              <a:gd name="T21" fmla="*/ 214 h 334"/>
              <a:gd name="T22" fmla="*/ 111 w 333"/>
              <a:gd name="T23" fmla="*/ 238 h 334"/>
              <a:gd name="T24" fmla="*/ 134 w 333"/>
              <a:gd name="T25" fmla="*/ 237 h 334"/>
              <a:gd name="T26" fmla="*/ 179 w 333"/>
              <a:gd name="T27" fmla="*/ 189 h 334"/>
              <a:gd name="T28" fmla="*/ 179 w 333"/>
              <a:gd name="T29" fmla="*/ 143 h 334"/>
              <a:gd name="T30" fmla="*/ 134 w 333"/>
              <a:gd name="T31" fmla="*/ 97 h 334"/>
              <a:gd name="T32" fmla="*/ 111 w 333"/>
              <a:gd name="T33" fmla="*/ 96 h 334"/>
              <a:gd name="T34" fmla="*/ 303 w 333"/>
              <a:gd name="T35" fmla="*/ 0 h 334"/>
              <a:gd name="T36" fmla="*/ 196 w 333"/>
              <a:gd name="T37" fmla="*/ 0 h 334"/>
              <a:gd name="T38" fmla="*/ 166 w 333"/>
              <a:gd name="T39" fmla="*/ 36 h 334"/>
              <a:gd name="T40" fmla="*/ 166 w 333"/>
              <a:gd name="T41" fmla="*/ 51 h 334"/>
              <a:gd name="T42" fmla="*/ 183 w 333"/>
              <a:gd name="T43" fmla="*/ 67 h 334"/>
              <a:gd name="T44" fmla="*/ 183 w 333"/>
              <a:gd name="T45" fmla="*/ 67 h 334"/>
              <a:gd name="T46" fmla="*/ 200 w 333"/>
              <a:gd name="T47" fmla="*/ 51 h 334"/>
              <a:gd name="T48" fmla="*/ 200 w 333"/>
              <a:gd name="T49" fmla="*/ 50 h 334"/>
              <a:gd name="T50" fmla="*/ 216 w 333"/>
              <a:gd name="T51" fmla="*/ 34 h 334"/>
              <a:gd name="T52" fmla="*/ 283 w 333"/>
              <a:gd name="T53" fmla="*/ 34 h 334"/>
              <a:gd name="T54" fmla="*/ 300 w 333"/>
              <a:gd name="T55" fmla="*/ 50 h 334"/>
              <a:gd name="T56" fmla="*/ 300 w 333"/>
              <a:gd name="T57" fmla="*/ 284 h 334"/>
              <a:gd name="T58" fmla="*/ 283 w 333"/>
              <a:gd name="T59" fmla="*/ 300 h 334"/>
              <a:gd name="T60" fmla="*/ 216 w 333"/>
              <a:gd name="T61" fmla="*/ 300 h 334"/>
              <a:gd name="T62" fmla="*/ 200 w 333"/>
              <a:gd name="T63" fmla="*/ 284 h 334"/>
              <a:gd name="T64" fmla="*/ 200 w 333"/>
              <a:gd name="T65" fmla="*/ 284 h 334"/>
              <a:gd name="T66" fmla="*/ 183 w 333"/>
              <a:gd name="T67" fmla="*/ 267 h 334"/>
              <a:gd name="T68" fmla="*/ 183 w 333"/>
              <a:gd name="T69" fmla="*/ 267 h 334"/>
              <a:gd name="T70" fmla="*/ 166 w 333"/>
              <a:gd name="T71" fmla="*/ 284 h 334"/>
              <a:gd name="T72" fmla="*/ 166 w 333"/>
              <a:gd name="T73" fmla="*/ 302 h 334"/>
              <a:gd name="T74" fmla="*/ 196 w 333"/>
              <a:gd name="T75" fmla="*/ 334 h 334"/>
              <a:gd name="T76" fmla="*/ 303 w 333"/>
              <a:gd name="T77" fmla="*/ 334 h 334"/>
              <a:gd name="T78" fmla="*/ 333 w 333"/>
              <a:gd name="T79" fmla="*/ 304 h 334"/>
              <a:gd name="T80" fmla="*/ 333 w 333"/>
              <a:gd name="T81" fmla="*/ 302 h 334"/>
              <a:gd name="T82" fmla="*/ 333 w 333"/>
              <a:gd name="T83" fmla="*/ 30 h 334"/>
              <a:gd name="T84" fmla="*/ 303 w 333"/>
              <a:gd name="T8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4">
                <a:moveTo>
                  <a:pt x="111" y="96"/>
                </a:moveTo>
                <a:lnTo>
                  <a:pt x="111" y="96"/>
                </a:lnTo>
                <a:cubicBezTo>
                  <a:pt x="104" y="102"/>
                  <a:pt x="104" y="113"/>
                  <a:pt x="110" y="119"/>
                </a:cubicBezTo>
                <a:lnTo>
                  <a:pt x="126" y="136"/>
                </a:lnTo>
                <a:cubicBezTo>
                  <a:pt x="131" y="142"/>
                  <a:pt x="127" y="150"/>
                  <a:pt x="120" y="150"/>
                </a:cubicBezTo>
                <a:lnTo>
                  <a:pt x="16" y="150"/>
                </a:lnTo>
                <a:cubicBezTo>
                  <a:pt x="7" y="150"/>
                  <a:pt x="0" y="158"/>
                  <a:pt x="0" y="167"/>
                </a:cubicBezTo>
                <a:cubicBezTo>
                  <a:pt x="0" y="176"/>
                  <a:pt x="7" y="184"/>
                  <a:pt x="16" y="184"/>
                </a:cubicBezTo>
                <a:lnTo>
                  <a:pt x="120" y="184"/>
                </a:lnTo>
                <a:cubicBezTo>
                  <a:pt x="127" y="184"/>
                  <a:pt x="131" y="193"/>
                  <a:pt x="126" y="198"/>
                </a:cubicBezTo>
                <a:lnTo>
                  <a:pt x="110" y="214"/>
                </a:lnTo>
                <a:cubicBezTo>
                  <a:pt x="104" y="221"/>
                  <a:pt x="104" y="231"/>
                  <a:pt x="111" y="238"/>
                </a:cubicBezTo>
                <a:cubicBezTo>
                  <a:pt x="118" y="244"/>
                  <a:pt x="128" y="243"/>
                  <a:pt x="134" y="237"/>
                </a:cubicBezTo>
                <a:lnTo>
                  <a:pt x="179" y="189"/>
                </a:lnTo>
                <a:cubicBezTo>
                  <a:pt x="191" y="176"/>
                  <a:pt x="191" y="156"/>
                  <a:pt x="179" y="143"/>
                </a:cubicBezTo>
                <a:lnTo>
                  <a:pt x="134" y="97"/>
                </a:lnTo>
                <a:cubicBezTo>
                  <a:pt x="128" y="90"/>
                  <a:pt x="118" y="90"/>
                  <a:pt x="111" y="96"/>
                </a:cubicBezTo>
                <a:close/>
                <a:moveTo>
                  <a:pt x="303" y="0"/>
                </a:moveTo>
                <a:lnTo>
                  <a:pt x="196" y="0"/>
                </a:lnTo>
                <a:cubicBezTo>
                  <a:pt x="180" y="0"/>
                  <a:pt x="166" y="12"/>
                  <a:pt x="166" y="36"/>
                </a:cubicBezTo>
                <a:lnTo>
                  <a:pt x="166" y="51"/>
                </a:lnTo>
                <a:cubicBezTo>
                  <a:pt x="166" y="60"/>
                  <a:pt x="174" y="67"/>
                  <a:pt x="183" y="67"/>
                </a:cubicBezTo>
                <a:lnTo>
                  <a:pt x="183" y="67"/>
                </a:lnTo>
                <a:cubicBezTo>
                  <a:pt x="192" y="67"/>
                  <a:pt x="200" y="60"/>
                  <a:pt x="200" y="51"/>
                </a:cubicBezTo>
                <a:lnTo>
                  <a:pt x="200" y="50"/>
                </a:lnTo>
                <a:cubicBezTo>
                  <a:pt x="200" y="41"/>
                  <a:pt x="207" y="34"/>
                  <a:pt x="216" y="34"/>
                </a:cubicBezTo>
                <a:lnTo>
                  <a:pt x="283" y="34"/>
                </a:lnTo>
                <a:cubicBezTo>
                  <a:pt x="292" y="34"/>
                  <a:pt x="300" y="41"/>
                  <a:pt x="300" y="50"/>
                </a:cubicBezTo>
                <a:lnTo>
                  <a:pt x="300" y="284"/>
                </a:lnTo>
                <a:cubicBezTo>
                  <a:pt x="300" y="293"/>
                  <a:pt x="292" y="300"/>
                  <a:pt x="283" y="300"/>
                </a:cubicBezTo>
                <a:lnTo>
                  <a:pt x="216" y="300"/>
                </a:lnTo>
                <a:cubicBezTo>
                  <a:pt x="207" y="300"/>
                  <a:pt x="200" y="293"/>
                  <a:pt x="200" y="284"/>
                </a:cubicBezTo>
                <a:lnTo>
                  <a:pt x="200" y="284"/>
                </a:lnTo>
                <a:cubicBezTo>
                  <a:pt x="200" y="274"/>
                  <a:pt x="192" y="267"/>
                  <a:pt x="183" y="267"/>
                </a:cubicBezTo>
                <a:lnTo>
                  <a:pt x="183" y="267"/>
                </a:lnTo>
                <a:cubicBezTo>
                  <a:pt x="174" y="267"/>
                  <a:pt x="166" y="274"/>
                  <a:pt x="166" y="284"/>
                </a:cubicBezTo>
                <a:lnTo>
                  <a:pt x="166" y="302"/>
                </a:lnTo>
                <a:cubicBezTo>
                  <a:pt x="166" y="322"/>
                  <a:pt x="181" y="334"/>
                  <a:pt x="196" y="334"/>
                </a:cubicBezTo>
                <a:lnTo>
                  <a:pt x="303" y="334"/>
                </a:lnTo>
                <a:cubicBezTo>
                  <a:pt x="320" y="334"/>
                  <a:pt x="333" y="320"/>
                  <a:pt x="333" y="304"/>
                </a:cubicBezTo>
                <a:lnTo>
                  <a:pt x="333" y="302"/>
                </a:lnTo>
                <a:lnTo>
                  <a:pt x="333" y="30"/>
                </a:lnTo>
                <a:cubicBezTo>
                  <a:pt x="333" y="14"/>
                  <a:pt x="320" y="0"/>
                  <a:pt x="30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a:extLst>
              <a:ext uri="{FF2B5EF4-FFF2-40B4-BE49-F238E27FC236}">
                <a16:creationId xmlns:a16="http://schemas.microsoft.com/office/drawing/2014/main" id="{8BFE7D8C-3037-48B0-B314-92070579BC86}"/>
              </a:ext>
            </a:extLst>
          </p:cNvPr>
          <p:cNvSpPr>
            <a:spLocks noChangeAspect="1" noEditPoints="1"/>
          </p:cNvSpPr>
          <p:nvPr/>
        </p:nvSpPr>
        <p:spPr bwMode="auto">
          <a:xfrm>
            <a:off x="2725738" y="1587500"/>
            <a:ext cx="250825" cy="254000"/>
          </a:xfrm>
          <a:custGeom>
            <a:avLst/>
            <a:gdLst>
              <a:gd name="T0" fmla="*/ 222 w 333"/>
              <a:gd name="T1" fmla="*/ 238 h 334"/>
              <a:gd name="T2" fmla="*/ 222 w 333"/>
              <a:gd name="T3" fmla="*/ 238 h 334"/>
              <a:gd name="T4" fmla="*/ 223 w 333"/>
              <a:gd name="T5" fmla="*/ 215 h 334"/>
              <a:gd name="T6" fmla="*/ 207 w 333"/>
              <a:gd name="T7" fmla="*/ 198 h 334"/>
              <a:gd name="T8" fmla="*/ 213 w 333"/>
              <a:gd name="T9" fmla="*/ 184 h 334"/>
              <a:gd name="T10" fmla="*/ 317 w 333"/>
              <a:gd name="T11" fmla="*/ 184 h 334"/>
              <a:gd name="T12" fmla="*/ 333 w 333"/>
              <a:gd name="T13" fmla="*/ 167 h 334"/>
              <a:gd name="T14" fmla="*/ 317 w 333"/>
              <a:gd name="T15" fmla="*/ 150 h 334"/>
              <a:gd name="T16" fmla="*/ 213 w 333"/>
              <a:gd name="T17" fmla="*/ 150 h 334"/>
              <a:gd name="T18" fmla="*/ 207 w 333"/>
              <a:gd name="T19" fmla="*/ 136 h 334"/>
              <a:gd name="T20" fmla="*/ 223 w 333"/>
              <a:gd name="T21" fmla="*/ 120 h 334"/>
              <a:gd name="T22" fmla="*/ 222 w 333"/>
              <a:gd name="T23" fmla="*/ 97 h 334"/>
              <a:gd name="T24" fmla="*/ 199 w 333"/>
              <a:gd name="T25" fmla="*/ 97 h 334"/>
              <a:gd name="T26" fmla="*/ 154 w 333"/>
              <a:gd name="T27" fmla="*/ 145 h 334"/>
              <a:gd name="T28" fmla="*/ 154 w 333"/>
              <a:gd name="T29" fmla="*/ 191 h 334"/>
              <a:gd name="T30" fmla="*/ 199 w 333"/>
              <a:gd name="T31" fmla="*/ 238 h 334"/>
              <a:gd name="T32" fmla="*/ 222 w 333"/>
              <a:gd name="T33" fmla="*/ 238 h 334"/>
              <a:gd name="T34" fmla="*/ 30 w 333"/>
              <a:gd name="T35" fmla="*/ 334 h 334"/>
              <a:gd name="T36" fmla="*/ 137 w 333"/>
              <a:gd name="T37" fmla="*/ 334 h 334"/>
              <a:gd name="T38" fmla="*/ 167 w 333"/>
              <a:gd name="T39" fmla="*/ 304 h 334"/>
              <a:gd name="T40" fmla="*/ 167 w 333"/>
              <a:gd name="T41" fmla="*/ 284 h 334"/>
              <a:gd name="T42" fmla="*/ 150 w 333"/>
              <a:gd name="T43" fmla="*/ 267 h 334"/>
              <a:gd name="T44" fmla="*/ 150 w 333"/>
              <a:gd name="T45" fmla="*/ 267 h 334"/>
              <a:gd name="T46" fmla="*/ 133 w 333"/>
              <a:gd name="T47" fmla="*/ 284 h 334"/>
              <a:gd name="T48" fmla="*/ 133 w 333"/>
              <a:gd name="T49" fmla="*/ 284 h 334"/>
              <a:gd name="T50" fmla="*/ 117 w 333"/>
              <a:gd name="T51" fmla="*/ 300 h 334"/>
              <a:gd name="T52" fmla="*/ 50 w 333"/>
              <a:gd name="T53" fmla="*/ 300 h 334"/>
              <a:gd name="T54" fmla="*/ 33 w 333"/>
              <a:gd name="T55" fmla="*/ 284 h 334"/>
              <a:gd name="T56" fmla="*/ 33 w 333"/>
              <a:gd name="T57" fmla="*/ 50 h 334"/>
              <a:gd name="T58" fmla="*/ 50 w 333"/>
              <a:gd name="T59" fmla="*/ 34 h 334"/>
              <a:gd name="T60" fmla="*/ 117 w 333"/>
              <a:gd name="T61" fmla="*/ 34 h 334"/>
              <a:gd name="T62" fmla="*/ 133 w 333"/>
              <a:gd name="T63" fmla="*/ 50 h 334"/>
              <a:gd name="T64" fmla="*/ 133 w 333"/>
              <a:gd name="T65" fmla="*/ 51 h 334"/>
              <a:gd name="T66" fmla="*/ 150 w 333"/>
              <a:gd name="T67" fmla="*/ 67 h 334"/>
              <a:gd name="T68" fmla="*/ 150 w 333"/>
              <a:gd name="T69" fmla="*/ 67 h 334"/>
              <a:gd name="T70" fmla="*/ 167 w 333"/>
              <a:gd name="T71" fmla="*/ 51 h 334"/>
              <a:gd name="T72" fmla="*/ 167 w 333"/>
              <a:gd name="T73" fmla="*/ 32 h 334"/>
              <a:gd name="T74" fmla="*/ 167 w 333"/>
              <a:gd name="T75" fmla="*/ 30 h 334"/>
              <a:gd name="T76" fmla="*/ 137 w 333"/>
              <a:gd name="T77" fmla="*/ 0 h 334"/>
              <a:gd name="T78" fmla="*/ 30 w 333"/>
              <a:gd name="T79" fmla="*/ 0 h 334"/>
              <a:gd name="T80" fmla="*/ 0 w 333"/>
              <a:gd name="T81" fmla="*/ 30 h 334"/>
              <a:gd name="T82" fmla="*/ 0 w 333"/>
              <a:gd name="T83" fmla="*/ 304 h 334"/>
              <a:gd name="T84" fmla="*/ 30 w 333"/>
              <a:gd name="T85"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4">
                <a:moveTo>
                  <a:pt x="222" y="238"/>
                </a:moveTo>
                <a:lnTo>
                  <a:pt x="222" y="238"/>
                </a:lnTo>
                <a:cubicBezTo>
                  <a:pt x="229" y="232"/>
                  <a:pt x="229" y="221"/>
                  <a:pt x="223" y="215"/>
                </a:cubicBezTo>
                <a:lnTo>
                  <a:pt x="207" y="198"/>
                </a:lnTo>
                <a:cubicBezTo>
                  <a:pt x="202" y="192"/>
                  <a:pt x="206" y="184"/>
                  <a:pt x="213" y="184"/>
                </a:cubicBezTo>
                <a:lnTo>
                  <a:pt x="317" y="184"/>
                </a:lnTo>
                <a:cubicBezTo>
                  <a:pt x="326" y="184"/>
                  <a:pt x="333" y="176"/>
                  <a:pt x="333" y="167"/>
                </a:cubicBezTo>
                <a:cubicBezTo>
                  <a:pt x="333" y="158"/>
                  <a:pt x="326" y="150"/>
                  <a:pt x="317" y="150"/>
                </a:cubicBezTo>
                <a:lnTo>
                  <a:pt x="213" y="150"/>
                </a:lnTo>
                <a:cubicBezTo>
                  <a:pt x="206" y="150"/>
                  <a:pt x="202" y="142"/>
                  <a:pt x="207" y="136"/>
                </a:cubicBezTo>
                <a:lnTo>
                  <a:pt x="223" y="120"/>
                </a:lnTo>
                <a:cubicBezTo>
                  <a:pt x="229" y="113"/>
                  <a:pt x="229" y="103"/>
                  <a:pt x="222" y="97"/>
                </a:cubicBezTo>
                <a:cubicBezTo>
                  <a:pt x="216" y="90"/>
                  <a:pt x="205" y="91"/>
                  <a:pt x="199" y="97"/>
                </a:cubicBezTo>
                <a:lnTo>
                  <a:pt x="154" y="145"/>
                </a:lnTo>
                <a:cubicBezTo>
                  <a:pt x="142" y="158"/>
                  <a:pt x="142" y="178"/>
                  <a:pt x="154" y="191"/>
                </a:cubicBezTo>
                <a:lnTo>
                  <a:pt x="199" y="238"/>
                </a:lnTo>
                <a:cubicBezTo>
                  <a:pt x="205" y="244"/>
                  <a:pt x="216" y="244"/>
                  <a:pt x="222" y="238"/>
                </a:cubicBezTo>
                <a:close/>
                <a:moveTo>
                  <a:pt x="30" y="334"/>
                </a:moveTo>
                <a:lnTo>
                  <a:pt x="137" y="334"/>
                </a:lnTo>
                <a:cubicBezTo>
                  <a:pt x="153" y="334"/>
                  <a:pt x="167" y="320"/>
                  <a:pt x="167" y="304"/>
                </a:cubicBezTo>
                <a:lnTo>
                  <a:pt x="167" y="284"/>
                </a:lnTo>
                <a:cubicBezTo>
                  <a:pt x="167" y="274"/>
                  <a:pt x="159" y="267"/>
                  <a:pt x="150" y="267"/>
                </a:cubicBezTo>
                <a:lnTo>
                  <a:pt x="150" y="267"/>
                </a:lnTo>
                <a:cubicBezTo>
                  <a:pt x="141" y="267"/>
                  <a:pt x="133" y="274"/>
                  <a:pt x="133" y="284"/>
                </a:cubicBezTo>
                <a:lnTo>
                  <a:pt x="133" y="284"/>
                </a:lnTo>
                <a:cubicBezTo>
                  <a:pt x="133" y="293"/>
                  <a:pt x="126" y="300"/>
                  <a:pt x="117" y="300"/>
                </a:cubicBezTo>
                <a:lnTo>
                  <a:pt x="50" y="300"/>
                </a:lnTo>
                <a:cubicBezTo>
                  <a:pt x="41" y="300"/>
                  <a:pt x="33" y="293"/>
                  <a:pt x="33" y="284"/>
                </a:cubicBezTo>
                <a:lnTo>
                  <a:pt x="33" y="50"/>
                </a:lnTo>
                <a:cubicBezTo>
                  <a:pt x="33" y="41"/>
                  <a:pt x="41" y="34"/>
                  <a:pt x="50" y="34"/>
                </a:cubicBezTo>
                <a:lnTo>
                  <a:pt x="117" y="34"/>
                </a:lnTo>
                <a:cubicBezTo>
                  <a:pt x="126" y="34"/>
                  <a:pt x="133" y="41"/>
                  <a:pt x="133" y="50"/>
                </a:cubicBezTo>
                <a:lnTo>
                  <a:pt x="133" y="51"/>
                </a:lnTo>
                <a:cubicBezTo>
                  <a:pt x="133" y="60"/>
                  <a:pt x="141" y="67"/>
                  <a:pt x="150" y="67"/>
                </a:cubicBezTo>
                <a:lnTo>
                  <a:pt x="150" y="67"/>
                </a:lnTo>
                <a:cubicBezTo>
                  <a:pt x="159" y="67"/>
                  <a:pt x="167" y="60"/>
                  <a:pt x="167" y="51"/>
                </a:cubicBezTo>
                <a:lnTo>
                  <a:pt x="167" y="32"/>
                </a:lnTo>
                <a:lnTo>
                  <a:pt x="167" y="30"/>
                </a:lnTo>
                <a:cubicBezTo>
                  <a:pt x="167" y="14"/>
                  <a:pt x="153" y="0"/>
                  <a:pt x="137" y="0"/>
                </a:cubicBezTo>
                <a:lnTo>
                  <a:pt x="30" y="0"/>
                </a:lnTo>
                <a:cubicBezTo>
                  <a:pt x="13" y="0"/>
                  <a:pt x="0" y="14"/>
                  <a:pt x="0" y="30"/>
                </a:cubicBezTo>
                <a:lnTo>
                  <a:pt x="0" y="304"/>
                </a:lnTo>
                <a:cubicBezTo>
                  <a:pt x="0" y="320"/>
                  <a:pt x="13" y="334"/>
                  <a:pt x="30" y="3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a:extLst>
              <a:ext uri="{FF2B5EF4-FFF2-40B4-BE49-F238E27FC236}">
                <a16:creationId xmlns:a16="http://schemas.microsoft.com/office/drawing/2014/main" id="{01D8F99F-1638-4236-AAE9-8BF99C741092}"/>
              </a:ext>
            </a:extLst>
          </p:cNvPr>
          <p:cNvSpPr>
            <a:spLocks noChangeAspect="1" noEditPoints="1"/>
          </p:cNvSpPr>
          <p:nvPr/>
        </p:nvSpPr>
        <p:spPr bwMode="auto">
          <a:xfrm>
            <a:off x="2222501" y="1587500"/>
            <a:ext cx="252413" cy="254000"/>
          </a:xfrm>
          <a:custGeom>
            <a:avLst/>
            <a:gdLst>
              <a:gd name="T0" fmla="*/ 130 w 334"/>
              <a:gd name="T1" fmla="*/ 171 h 334"/>
              <a:gd name="T2" fmla="*/ 217 w 334"/>
              <a:gd name="T3" fmla="*/ 100 h 334"/>
              <a:gd name="T4" fmla="*/ 217 w 334"/>
              <a:gd name="T5" fmla="*/ 150 h 334"/>
              <a:gd name="T6" fmla="*/ 334 w 334"/>
              <a:gd name="T7" fmla="*/ 150 h 334"/>
              <a:gd name="T8" fmla="*/ 334 w 334"/>
              <a:gd name="T9" fmla="*/ 184 h 334"/>
              <a:gd name="T10" fmla="*/ 217 w 334"/>
              <a:gd name="T11" fmla="*/ 184 h 334"/>
              <a:gd name="T12" fmla="*/ 217 w 334"/>
              <a:gd name="T13" fmla="*/ 242 h 334"/>
              <a:gd name="T14" fmla="*/ 130 w 334"/>
              <a:gd name="T15" fmla="*/ 171 h 334"/>
              <a:gd name="T16" fmla="*/ 167 w 334"/>
              <a:gd name="T17" fmla="*/ 67 h 334"/>
              <a:gd name="T18" fmla="*/ 134 w 334"/>
              <a:gd name="T19" fmla="*/ 67 h 334"/>
              <a:gd name="T20" fmla="*/ 134 w 334"/>
              <a:gd name="T21" fmla="*/ 34 h 334"/>
              <a:gd name="T22" fmla="*/ 34 w 334"/>
              <a:gd name="T23" fmla="*/ 34 h 334"/>
              <a:gd name="T24" fmla="*/ 34 w 334"/>
              <a:gd name="T25" fmla="*/ 300 h 334"/>
              <a:gd name="T26" fmla="*/ 134 w 334"/>
              <a:gd name="T27" fmla="*/ 300 h 334"/>
              <a:gd name="T28" fmla="*/ 134 w 334"/>
              <a:gd name="T29" fmla="*/ 267 h 334"/>
              <a:gd name="T30" fmla="*/ 167 w 334"/>
              <a:gd name="T31" fmla="*/ 267 h 334"/>
              <a:gd name="T32" fmla="*/ 167 w 334"/>
              <a:gd name="T33" fmla="*/ 334 h 334"/>
              <a:gd name="T34" fmla="*/ 0 w 334"/>
              <a:gd name="T35" fmla="*/ 334 h 334"/>
              <a:gd name="T36" fmla="*/ 0 w 334"/>
              <a:gd name="T37" fmla="*/ 0 h 334"/>
              <a:gd name="T38" fmla="*/ 167 w 334"/>
              <a:gd name="T39" fmla="*/ 0 h 334"/>
              <a:gd name="T40" fmla="*/ 167 w 334"/>
              <a:gd name="T41"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4" h="334">
                <a:moveTo>
                  <a:pt x="130" y="171"/>
                </a:moveTo>
                <a:lnTo>
                  <a:pt x="217" y="100"/>
                </a:lnTo>
                <a:lnTo>
                  <a:pt x="217" y="150"/>
                </a:lnTo>
                <a:lnTo>
                  <a:pt x="334" y="150"/>
                </a:lnTo>
                <a:lnTo>
                  <a:pt x="334" y="184"/>
                </a:lnTo>
                <a:lnTo>
                  <a:pt x="217" y="184"/>
                </a:lnTo>
                <a:lnTo>
                  <a:pt x="217" y="242"/>
                </a:lnTo>
                <a:lnTo>
                  <a:pt x="130" y="171"/>
                </a:lnTo>
                <a:close/>
                <a:moveTo>
                  <a:pt x="167" y="67"/>
                </a:moveTo>
                <a:lnTo>
                  <a:pt x="134" y="67"/>
                </a:lnTo>
                <a:lnTo>
                  <a:pt x="134" y="34"/>
                </a:lnTo>
                <a:lnTo>
                  <a:pt x="34" y="34"/>
                </a:lnTo>
                <a:lnTo>
                  <a:pt x="34" y="300"/>
                </a:lnTo>
                <a:lnTo>
                  <a:pt x="134" y="300"/>
                </a:lnTo>
                <a:lnTo>
                  <a:pt x="134" y="267"/>
                </a:lnTo>
                <a:lnTo>
                  <a:pt x="167" y="267"/>
                </a:lnTo>
                <a:lnTo>
                  <a:pt x="167" y="334"/>
                </a:lnTo>
                <a:lnTo>
                  <a:pt x="0" y="334"/>
                </a:lnTo>
                <a:lnTo>
                  <a:pt x="0" y="0"/>
                </a:lnTo>
                <a:lnTo>
                  <a:pt x="167" y="0"/>
                </a:lnTo>
                <a:lnTo>
                  <a:pt x="16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2">
            <a:extLst>
              <a:ext uri="{FF2B5EF4-FFF2-40B4-BE49-F238E27FC236}">
                <a16:creationId xmlns:a16="http://schemas.microsoft.com/office/drawing/2014/main" id="{3DE5EE54-4039-453C-9BFF-9CBAC2AAED86}"/>
              </a:ext>
            </a:extLst>
          </p:cNvPr>
          <p:cNvSpPr>
            <a:spLocks noChangeAspect="1" noEditPoints="1"/>
          </p:cNvSpPr>
          <p:nvPr/>
        </p:nvSpPr>
        <p:spPr bwMode="auto">
          <a:xfrm>
            <a:off x="1217613" y="1638300"/>
            <a:ext cx="250825" cy="153988"/>
          </a:xfrm>
          <a:custGeom>
            <a:avLst/>
            <a:gdLst>
              <a:gd name="T0" fmla="*/ 333 w 333"/>
              <a:gd name="T1" fmla="*/ 104 h 204"/>
              <a:gd name="T2" fmla="*/ 217 w 333"/>
              <a:gd name="T3" fmla="*/ 4 h 204"/>
              <a:gd name="T4" fmla="*/ 217 w 333"/>
              <a:gd name="T5" fmla="*/ 83 h 204"/>
              <a:gd name="T6" fmla="*/ 0 w 333"/>
              <a:gd name="T7" fmla="*/ 83 h 204"/>
              <a:gd name="T8" fmla="*/ 0 w 333"/>
              <a:gd name="T9" fmla="*/ 117 h 204"/>
              <a:gd name="T10" fmla="*/ 217 w 333"/>
              <a:gd name="T11" fmla="*/ 117 h 204"/>
              <a:gd name="T12" fmla="*/ 217 w 333"/>
              <a:gd name="T13" fmla="*/ 204 h 204"/>
              <a:gd name="T14" fmla="*/ 333 w 333"/>
              <a:gd name="T15" fmla="*/ 104 h 204"/>
              <a:gd name="T16" fmla="*/ 183 w 333"/>
              <a:gd name="T17" fmla="*/ 0 h 204"/>
              <a:gd name="T18" fmla="*/ 0 w 333"/>
              <a:gd name="T19" fmla="*/ 0 h 204"/>
              <a:gd name="T20" fmla="*/ 0 w 333"/>
              <a:gd name="T21" fmla="*/ 33 h 204"/>
              <a:gd name="T22" fmla="*/ 183 w 333"/>
              <a:gd name="T23" fmla="*/ 33 h 204"/>
              <a:gd name="T24" fmla="*/ 183 w 333"/>
              <a:gd name="T25" fmla="*/ 0 h 204"/>
              <a:gd name="T26" fmla="*/ 0 w 333"/>
              <a:gd name="T27" fmla="*/ 167 h 204"/>
              <a:gd name="T28" fmla="*/ 183 w 333"/>
              <a:gd name="T29" fmla="*/ 167 h 204"/>
              <a:gd name="T30" fmla="*/ 183 w 333"/>
              <a:gd name="T31" fmla="*/ 200 h 204"/>
              <a:gd name="T32" fmla="*/ 0 w 333"/>
              <a:gd name="T33" fmla="*/ 200 h 204"/>
              <a:gd name="T34" fmla="*/ 0 w 333"/>
              <a:gd name="T35" fmla="*/ 16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204">
                <a:moveTo>
                  <a:pt x="333" y="104"/>
                </a:moveTo>
                <a:lnTo>
                  <a:pt x="217" y="4"/>
                </a:lnTo>
                <a:lnTo>
                  <a:pt x="217" y="83"/>
                </a:lnTo>
                <a:lnTo>
                  <a:pt x="0" y="83"/>
                </a:lnTo>
                <a:lnTo>
                  <a:pt x="0" y="117"/>
                </a:lnTo>
                <a:lnTo>
                  <a:pt x="217" y="117"/>
                </a:lnTo>
                <a:lnTo>
                  <a:pt x="217" y="204"/>
                </a:lnTo>
                <a:lnTo>
                  <a:pt x="333" y="104"/>
                </a:lnTo>
                <a:close/>
                <a:moveTo>
                  <a:pt x="183" y="0"/>
                </a:moveTo>
                <a:lnTo>
                  <a:pt x="0" y="0"/>
                </a:lnTo>
                <a:lnTo>
                  <a:pt x="0" y="33"/>
                </a:lnTo>
                <a:lnTo>
                  <a:pt x="183" y="33"/>
                </a:lnTo>
                <a:lnTo>
                  <a:pt x="183" y="0"/>
                </a:lnTo>
                <a:close/>
                <a:moveTo>
                  <a:pt x="0" y="167"/>
                </a:moveTo>
                <a:lnTo>
                  <a:pt x="183" y="167"/>
                </a:lnTo>
                <a:lnTo>
                  <a:pt x="183" y="200"/>
                </a:lnTo>
                <a:lnTo>
                  <a:pt x="0" y="200"/>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a:extLst>
              <a:ext uri="{FF2B5EF4-FFF2-40B4-BE49-F238E27FC236}">
                <a16:creationId xmlns:a16="http://schemas.microsoft.com/office/drawing/2014/main" id="{4CBB0902-264E-423E-967F-B7F5C459E8F8}"/>
              </a:ext>
            </a:extLst>
          </p:cNvPr>
          <p:cNvSpPr>
            <a:spLocks noChangeAspect="1" noEditPoints="1"/>
          </p:cNvSpPr>
          <p:nvPr/>
        </p:nvSpPr>
        <p:spPr bwMode="auto">
          <a:xfrm>
            <a:off x="1720851" y="1638300"/>
            <a:ext cx="250825" cy="153988"/>
          </a:xfrm>
          <a:custGeom>
            <a:avLst/>
            <a:gdLst>
              <a:gd name="T0" fmla="*/ 0 w 333"/>
              <a:gd name="T1" fmla="*/ 104 h 204"/>
              <a:gd name="T2" fmla="*/ 116 w 333"/>
              <a:gd name="T3" fmla="*/ 204 h 204"/>
              <a:gd name="T4" fmla="*/ 116 w 333"/>
              <a:gd name="T5" fmla="*/ 117 h 204"/>
              <a:gd name="T6" fmla="*/ 333 w 333"/>
              <a:gd name="T7" fmla="*/ 117 h 204"/>
              <a:gd name="T8" fmla="*/ 333 w 333"/>
              <a:gd name="T9" fmla="*/ 83 h 204"/>
              <a:gd name="T10" fmla="*/ 116 w 333"/>
              <a:gd name="T11" fmla="*/ 83 h 204"/>
              <a:gd name="T12" fmla="*/ 116 w 333"/>
              <a:gd name="T13" fmla="*/ 4 h 204"/>
              <a:gd name="T14" fmla="*/ 0 w 333"/>
              <a:gd name="T15" fmla="*/ 104 h 204"/>
              <a:gd name="T16" fmla="*/ 150 w 333"/>
              <a:gd name="T17" fmla="*/ 200 h 204"/>
              <a:gd name="T18" fmla="*/ 333 w 333"/>
              <a:gd name="T19" fmla="*/ 200 h 204"/>
              <a:gd name="T20" fmla="*/ 333 w 333"/>
              <a:gd name="T21" fmla="*/ 167 h 204"/>
              <a:gd name="T22" fmla="*/ 150 w 333"/>
              <a:gd name="T23" fmla="*/ 167 h 204"/>
              <a:gd name="T24" fmla="*/ 150 w 333"/>
              <a:gd name="T25" fmla="*/ 200 h 204"/>
              <a:gd name="T26" fmla="*/ 333 w 333"/>
              <a:gd name="T27" fmla="*/ 33 h 204"/>
              <a:gd name="T28" fmla="*/ 150 w 333"/>
              <a:gd name="T29" fmla="*/ 33 h 204"/>
              <a:gd name="T30" fmla="*/ 150 w 333"/>
              <a:gd name="T31" fmla="*/ 0 h 204"/>
              <a:gd name="T32" fmla="*/ 333 w 333"/>
              <a:gd name="T33" fmla="*/ 0 h 204"/>
              <a:gd name="T34" fmla="*/ 333 w 333"/>
              <a:gd name="T35" fmla="*/ 3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204">
                <a:moveTo>
                  <a:pt x="0" y="104"/>
                </a:moveTo>
                <a:lnTo>
                  <a:pt x="116" y="204"/>
                </a:lnTo>
                <a:lnTo>
                  <a:pt x="116" y="117"/>
                </a:lnTo>
                <a:lnTo>
                  <a:pt x="333" y="117"/>
                </a:lnTo>
                <a:lnTo>
                  <a:pt x="333" y="83"/>
                </a:lnTo>
                <a:lnTo>
                  <a:pt x="116" y="83"/>
                </a:lnTo>
                <a:lnTo>
                  <a:pt x="116" y="4"/>
                </a:lnTo>
                <a:lnTo>
                  <a:pt x="0" y="104"/>
                </a:lnTo>
                <a:close/>
                <a:moveTo>
                  <a:pt x="150" y="200"/>
                </a:moveTo>
                <a:lnTo>
                  <a:pt x="333" y="200"/>
                </a:lnTo>
                <a:lnTo>
                  <a:pt x="333" y="167"/>
                </a:lnTo>
                <a:lnTo>
                  <a:pt x="150" y="167"/>
                </a:lnTo>
                <a:lnTo>
                  <a:pt x="150" y="200"/>
                </a:lnTo>
                <a:close/>
                <a:moveTo>
                  <a:pt x="333" y="33"/>
                </a:moveTo>
                <a:lnTo>
                  <a:pt x="150" y="33"/>
                </a:lnTo>
                <a:lnTo>
                  <a:pt x="150" y="0"/>
                </a:lnTo>
                <a:lnTo>
                  <a:pt x="333" y="0"/>
                </a:ln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TextBox 164">
            <a:extLst>
              <a:ext uri="{FF2B5EF4-FFF2-40B4-BE49-F238E27FC236}">
                <a16:creationId xmlns:a16="http://schemas.microsoft.com/office/drawing/2014/main" id="{832BA241-C5B5-1745-BBDA-AC6856969D08}"/>
              </a:ext>
            </a:extLst>
          </p:cNvPr>
          <p:cNvSpPr txBox="1"/>
          <p:nvPr/>
        </p:nvSpPr>
        <p:spPr>
          <a:xfrm>
            <a:off x="0" y="6585856"/>
            <a:ext cx="621665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Icons courtesy of </a:t>
            </a:r>
            <a:r>
              <a:rPr lang="en-US" sz="1200" dirty="0" err="1">
                <a:latin typeface="Arial" panose="020B0604020202020204" pitchFamily="34" charset="0"/>
                <a:cs typeface="Arial" panose="020B0604020202020204" pitchFamily="34" charset="0"/>
              </a:rPr>
              <a:t>dribbble.com</a:t>
            </a:r>
            <a:r>
              <a:rPr lang="en-US" sz="1200" dirty="0">
                <a:latin typeface="Arial" panose="020B0604020202020204" pitchFamily="34" charset="0"/>
                <a:cs typeface="Arial" panose="020B0604020202020204" pitchFamily="34" charset="0"/>
              </a:rPr>
              <a:t>/shots/2888226-1800-Free-Minimal-Icon-Pack-20x20</a:t>
            </a:r>
          </a:p>
        </p:txBody>
      </p:sp>
    </p:spTree>
    <p:extLst>
      <p:ext uri="{BB962C8B-B14F-4D97-AF65-F5344CB8AC3E}">
        <p14:creationId xmlns:p14="http://schemas.microsoft.com/office/powerpoint/2010/main" val="19077309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 name="Freeform 5">
            <a:extLst>
              <a:ext uri="{FF2B5EF4-FFF2-40B4-BE49-F238E27FC236}">
                <a16:creationId xmlns:a16="http://schemas.microsoft.com/office/drawing/2014/main" id="{D3E70010-0B4A-E748-A4F1-38C546E8D598}"/>
              </a:ext>
            </a:extLst>
          </p:cNvPr>
          <p:cNvSpPr>
            <a:spLocks noChangeAspect="1" noEditPoints="1"/>
          </p:cNvSpPr>
          <p:nvPr/>
        </p:nvSpPr>
        <p:spPr bwMode="auto">
          <a:xfrm>
            <a:off x="8715380" y="5511811"/>
            <a:ext cx="204788" cy="265113"/>
          </a:xfrm>
          <a:custGeom>
            <a:avLst/>
            <a:gdLst>
              <a:gd name="T0" fmla="*/ 238 w 271"/>
              <a:gd name="T1" fmla="*/ 141 h 348"/>
              <a:gd name="T2" fmla="*/ 138 w 271"/>
              <a:gd name="T3" fmla="*/ 41 h 348"/>
              <a:gd name="T4" fmla="*/ 38 w 271"/>
              <a:gd name="T5" fmla="*/ 141 h 348"/>
              <a:gd name="T6" fmla="*/ 71 w 271"/>
              <a:gd name="T7" fmla="*/ 215 h 348"/>
              <a:gd name="T8" fmla="*/ 71 w 271"/>
              <a:gd name="T9" fmla="*/ 256 h 348"/>
              <a:gd name="T10" fmla="*/ 71 w 271"/>
              <a:gd name="T11" fmla="*/ 315 h 348"/>
              <a:gd name="T12" fmla="*/ 121 w 271"/>
              <a:gd name="T13" fmla="*/ 315 h 348"/>
              <a:gd name="T14" fmla="*/ 121 w 271"/>
              <a:gd name="T15" fmla="*/ 281 h 348"/>
              <a:gd name="T16" fmla="*/ 155 w 271"/>
              <a:gd name="T17" fmla="*/ 281 h 348"/>
              <a:gd name="T18" fmla="*/ 155 w 271"/>
              <a:gd name="T19" fmla="*/ 315 h 348"/>
              <a:gd name="T20" fmla="*/ 205 w 271"/>
              <a:gd name="T21" fmla="*/ 315 h 348"/>
              <a:gd name="T22" fmla="*/ 205 w 271"/>
              <a:gd name="T23" fmla="*/ 256 h 348"/>
              <a:gd name="T24" fmla="*/ 205 w 271"/>
              <a:gd name="T25" fmla="*/ 215 h 348"/>
              <a:gd name="T26" fmla="*/ 238 w 271"/>
              <a:gd name="T27" fmla="*/ 141 h 348"/>
              <a:gd name="T28" fmla="*/ 271 w 271"/>
              <a:gd name="T29" fmla="*/ 141 h 348"/>
              <a:gd name="T30" fmla="*/ 238 w 271"/>
              <a:gd name="T31" fmla="*/ 229 h 348"/>
              <a:gd name="T32" fmla="*/ 238 w 271"/>
              <a:gd name="T33" fmla="*/ 348 h 348"/>
              <a:gd name="T34" fmla="*/ 38 w 271"/>
              <a:gd name="T35" fmla="*/ 348 h 348"/>
              <a:gd name="T36" fmla="*/ 38 w 271"/>
              <a:gd name="T37" fmla="*/ 229 h 348"/>
              <a:gd name="T38" fmla="*/ 6 w 271"/>
              <a:gd name="T39" fmla="*/ 123 h 348"/>
              <a:gd name="T40" fmla="*/ 123 w 271"/>
              <a:gd name="T41" fmla="*/ 9 h 348"/>
              <a:gd name="T42" fmla="*/ 271 w 271"/>
              <a:gd name="T43" fmla="*/ 141 h 348"/>
              <a:gd name="T44" fmla="*/ 88 w 271"/>
              <a:gd name="T45" fmla="*/ 124 h 348"/>
              <a:gd name="T46" fmla="*/ 71 w 271"/>
              <a:gd name="T47" fmla="*/ 141 h 348"/>
              <a:gd name="T48" fmla="*/ 71 w 271"/>
              <a:gd name="T49" fmla="*/ 174 h 348"/>
              <a:gd name="T50" fmla="*/ 88 w 271"/>
              <a:gd name="T51" fmla="*/ 191 h 348"/>
              <a:gd name="T52" fmla="*/ 105 w 271"/>
              <a:gd name="T53" fmla="*/ 174 h 348"/>
              <a:gd name="T54" fmla="*/ 105 w 271"/>
              <a:gd name="T55" fmla="*/ 141 h 348"/>
              <a:gd name="T56" fmla="*/ 88 w 271"/>
              <a:gd name="T57" fmla="*/ 124 h 348"/>
              <a:gd name="T58" fmla="*/ 205 w 271"/>
              <a:gd name="T59" fmla="*/ 141 h 348"/>
              <a:gd name="T60" fmla="*/ 205 w 271"/>
              <a:gd name="T61" fmla="*/ 174 h 348"/>
              <a:gd name="T62" fmla="*/ 188 w 271"/>
              <a:gd name="T63" fmla="*/ 191 h 348"/>
              <a:gd name="T64" fmla="*/ 171 w 271"/>
              <a:gd name="T65" fmla="*/ 174 h 348"/>
              <a:gd name="T66" fmla="*/ 171 w 271"/>
              <a:gd name="T67" fmla="*/ 141 h 348"/>
              <a:gd name="T68" fmla="*/ 188 w 271"/>
              <a:gd name="T69" fmla="*/ 124 h 348"/>
              <a:gd name="T70" fmla="*/ 205 w 271"/>
              <a:gd name="T71" fmla="*/ 14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1" h="348">
                <a:moveTo>
                  <a:pt x="238" y="141"/>
                </a:moveTo>
                <a:cubicBezTo>
                  <a:pt x="238" y="86"/>
                  <a:pt x="193" y="41"/>
                  <a:pt x="138" y="41"/>
                </a:cubicBezTo>
                <a:cubicBezTo>
                  <a:pt x="83" y="41"/>
                  <a:pt x="38" y="86"/>
                  <a:pt x="38" y="141"/>
                </a:cubicBezTo>
                <a:cubicBezTo>
                  <a:pt x="38" y="171"/>
                  <a:pt x="55" y="197"/>
                  <a:pt x="71" y="215"/>
                </a:cubicBezTo>
                <a:lnTo>
                  <a:pt x="71" y="256"/>
                </a:lnTo>
                <a:lnTo>
                  <a:pt x="71" y="315"/>
                </a:lnTo>
                <a:lnTo>
                  <a:pt x="121" y="315"/>
                </a:lnTo>
                <a:lnTo>
                  <a:pt x="121" y="281"/>
                </a:lnTo>
                <a:lnTo>
                  <a:pt x="155" y="281"/>
                </a:lnTo>
                <a:lnTo>
                  <a:pt x="155" y="315"/>
                </a:lnTo>
                <a:lnTo>
                  <a:pt x="205" y="315"/>
                </a:lnTo>
                <a:lnTo>
                  <a:pt x="205" y="256"/>
                </a:lnTo>
                <a:lnTo>
                  <a:pt x="205" y="215"/>
                </a:lnTo>
                <a:cubicBezTo>
                  <a:pt x="221" y="197"/>
                  <a:pt x="238" y="171"/>
                  <a:pt x="238" y="141"/>
                </a:cubicBezTo>
                <a:close/>
                <a:moveTo>
                  <a:pt x="271" y="141"/>
                </a:moveTo>
                <a:cubicBezTo>
                  <a:pt x="271" y="175"/>
                  <a:pt x="255" y="206"/>
                  <a:pt x="238" y="229"/>
                </a:cubicBezTo>
                <a:lnTo>
                  <a:pt x="238" y="348"/>
                </a:lnTo>
                <a:lnTo>
                  <a:pt x="38" y="348"/>
                </a:lnTo>
                <a:lnTo>
                  <a:pt x="38" y="229"/>
                </a:lnTo>
                <a:cubicBezTo>
                  <a:pt x="21" y="201"/>
                  <a:pt x="0" y="164"/>
                  <a:pt x="6" y="123"/>
                </a:cubicBezTo>
                <a:cubicBezTo>
                  <a:pt x="14" y="63"/>
                  <a:pt x="63" y="15"/>
                  <a:pt x="123" y="9"/>
                </a:cubicBezTo>
                <a:cubicBezTo>
                  <a:pt x="203" y="0"/>
                  <a:pt x="271" y="62"/>
                  <a:pt x="271" y="141"/>
                </a:cubicBezTo>
                <a:close/>
                <a:moveTo>
                  <a:pt x="88" y="124"/>
                </a:moveTo>
                <a:cubicBezTo>
                  <a:pt x="79" y="124"/>
                  <a:pt x="71" y="132"/>
                  <a:pt x="71" y="141"/>
                </a:cubicBezTo>
                <a:lnTo>
                  <a:pt x="71" y="174"/>
                </a:lnTo>
                <a:cubicBezTo>
                  <a:pt x="71" y="184"/>
                  <a:pt x="79" y="191"/>
                  <a:pt x="88" y="191"/>
                </a:cubicBezTo>
                <a:cubicBezTo>
                  <a:pt x="97" y="191"/>
                  <a:pt x="105" y="184"/>
                  <a:pt x="105" y="174"/>
                </a:cubicBezTo>
                <a:lnTo>
                  <a:pt x="105" y="141"/>
                </a:lnTo>
                <a:cubicBezTo>
                  <a:pt x="105" y="132"/>
                  <a:pt x="97" y="124"/>
                  <a:pt x="88" y="124"/>
                </a:cubicBezTo>
                <a:close/>
                <a:moveTo>
                  <a:pt x="205" y="141"/>
                </a:moveTo>
                <a:lnTo>
                  <a:pt x="205" y="174"/>
                </a:lnTo>
                <a:cubicBezTo>
                  <a:pt x="205" y="184"/>
                  <a:pt x="197" y="191"/>
                  <a:pt x="188" y="191"/>
                </a:cubicBezTo>
                <a:cubicBezTo>
                  <a:pt x="179" y="191"/>
                  <a:pt x="171" y="184"/>
                  <a:pt x="171" y="174"/>
                </a:cubicBezTo>
                <a:lnTo>
                  <a:pt x="171" y="141"/>
                </a:lnTo>
                <a:cubicBezTo>
                  <a:pt x="171" y="132"/>
                  <a:pt x="179" y="124"/>
                  <a:pt x="188" y="124"/>
                </a:cubicBezTo>
                <a:cubicBezTo>
                  <a:pt x="197" y="124"/>
                  <a:pt x="205" y="132"/>
                  <a:pt x="205" y="1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6">
            <a:extLst>
              <a:ext uri="{FF2B5EF4-FFF2-40B4-BE49-F238E27FC236}">
                <a16:creationId xmlns:a16="http://schemas.microsoft.com/office/drawing/2014/main" id="{0EFBD43A-D9A0-0D44-A60F-54B0175278ED}"/>
              </a:ext>
            </a:extLst>
          </p:cNvPr>
          <p:cNvSpPr>
            <a:spLocks noChangeAspect="1" noEditPoints="1"/>
          </p:cNvSpPr>
          <p:nvPr/>
        </p:nvSpPr>
        <p:spPr bwMode="auto">
          <a:xfrm>
            <a:off x="8215317" y="5522924"/>
            <a:ext cx="250825" cy="254000"/>
          </a:xfrm>
          <a:custGeom>
            <a:avLst/>
            <a:gdLst>
              <a:gd name="T0" fmla="*/ 133 w 333"/>
              <a:gd name="T1" fmla="*/ 226 h 333"/>
              <a:gd name="T2" fmla="*/ 167 w 333"/>
              <a:gd name="T3" fmla="*/ 193 h 333"/>
              <a:gd name="T4" fmla="*/ 200 w 333"/>
              <a:gd name="T5" fmla="*/ 226 h 333"/>
              <a:gd name="T6" fmla="*/ 167 w 333"/>
              <a:gd name="T7" fmla="*/ 259 h 333"/>
              <a:gd name="T8" fmla="*/ 133 w 333"/>
              <a:gd name="T9" fmla="*/ 226 h 333"/>
              <a:gd name="T10" fmla="*/ 267 w 333"/>
              <a:gd name="T11" fmla="*/ 133 h 333"/>
              <a:gd name="T12" fmla="*/ 200 w 333"/>
              <a:gd name="T13" fmla="*/ 133 h 333"/>
              <a:gd name="T14" fmla="*/ 200 w 333"/>
              <a:gd name="T15" fmla="*/ 100 h 333"/>
              <a:gd name="T16" fmla="*/ 267 w 333"/>
              <a:gd name="T17" fmla="*/ 100 h 333"/>
              <a:gd name="T18" fmla="*/ 267 w 333"/>
              <a:gd name="T19" fmla="*/ 133 h 333"/>
              <a:gd name="T20" fmla="*/ 133 w 333"/>
              <a:gd name="T21" fmla="*/ 133 h 333"/>
              <a:gd name="T22" fmla="*/ 67 w 333"/>
              <a:gd name="T23" fmla="*/ 133 h 333"/>
              <a:gd name="T24" fmla="*/ 67 w 333"/>
              <a:gd name="T25" fmla="*/ 100 h 333"/>
              <a:gd name="T26" fmla="*/ 133 w 333"/>
              <a:gd name="T27" fmla="*/ 100 h 333"/>
              <a:gd name="T28" fmla="*/ 133 w 333"/>
              <a:gd name="T29" fmla="*/ 133 h 333"/>
              <a:gd name="T30" fmla="*/ 300 w 333"/>
              <a:gd name="T31" fmla="*/ 300 h 333"/>
              <a:gd name="T32" fmla="*/ 33 w 333"/>
              <a:gd name="T33" fmla="*/ 300 h 333"/>
              <a:gd name="T34" fmla="*/ 33 w 333"/>
              <a:gd name="T35" fmla="*/ 33 h 333"/>
              <a:gd name="T36" fmla="*/ 300 w 333"/>
              <a:gd name="T37" fmla="*/ 33 h 333"/>
              <a:gd name="T38" fmla="*/ 300 w 333"/>
              <a:gd name="T39" fmla="*/ 300 h 333"/>
              <a:gd name="T40" fmla="*/ 0 w 333"/>
              <a:gd name="T41" fmla="*/ 333 h 333"/>
              <a:gd name="T42" fmla="*/ 333 w 333"/>
              <a:gd name="T43" fmla="*/ 333 h 333"/>
              <a:gd name="T44" fmla="*/ 333 w 333"/>
              <a:gd name="T45" fmla="*/ 0 h 333"/>
              <a:gd name="T46" fmla="*/ 0 w 333"/>
              <a:gd name="T47" fmla="*/ 0 h 333"/>
              <a:gd name="T48" fmla="*/ 0 w 333"/>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133" y="226"/>
                </a:moveTo>
                <a:cubicBezTo>
                  <a:pt x="133" y="208"/>
                  <a:pt x="148" y="193"/>
                  <a:pt x="167" y="193"/>
                </a:cubicBezTo>
                <a:cubicBezTo>
                  <a:pt x="185" y="193"/>
                  <a:pt x="200" y="208"/>
                  <a:pt x="200" y="226"/>
                </a:cubicBezTo>
                <a:cubicBezTo>
                  <a:pt x="200" y="244"/>
                  <a:pt x="185" y="259"/>
                  <a:pt x="167" y="259"/>
                </a:cubicBezTo>
                <a:cubicBezTo>
                  <a:pt x="148" y="259"/>
                  <a:pt x="133" y="244"/>
                  <a:pt x="133" y="226"/>
                </a:cubicBezTo>
                <a:close/>
                <a:moveTo>
                  <a:pt x="267" y="133"/>
                </a:moveTo>
                <a:lnTo>
                  <a:pt x="200" y="133"/>
                </a:lnTo>
                <a:lnTo>
                  <a:pt x="200" y="100"/>
                </a:lnTo>
                <a:lnTo>
                  <a:pt x="267" y="100"/>
                </a:lnTo>
                <a:lnTo>
                  <a:pt x="267" y="133"/>
                </a:lnTo>
                <a:close/>
                <a:moveTo>
                  <a:pt x="133" y="133"/>
                </a:moveTo>
                <a:lnTo>
                  <a:pt x="67" y="133"/>
                </a:lnTo>
                <a:lnTo>
                  <a:pt x="67" y="100"/>
                </a:lnTo>
                <a:lnTo>
                  <a:pt x="133" y="100"/>
                </a:lnTo>
                <a:lnTo>
                  <a:pt x="133" y="133"/>
                </a:ln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7">
            <a:extLst>
              <a:ext uri="{FF2B5EF4-FFF2-40B4-BE49-F238E27FC236}">
                <a16:creationId xmlns:a16="http://schemas.microsoft.com/office/drawing/2014/main" id="{E00ED2D8-12F4-1943-965D-0E6BD01DEC72}"/>
              </a:ext>
            </a:extLst>
          </p:cNvPr>
          <p:cNvSpPr>
            <a:spLocks noChangeAspect="1" noEditPoints="1"/>
          </p:cNvSpPr>
          <p:nvPr/>
        </p:nvSpPr>
        <p:spPr bwMode="auto">
          <a:xfrm>
            <a:off x="7712079" y="5522924"/>
            <a:ext cx="252413" cy="254000"/>
          </a:xfrm>
          <a:custGeom>
            <a:avLst/>
            <a:gdLst>
              <a:gd name="T0" fmla="*/ 134 w 334"/>
              <a:gd name="T1" fmla="*/ 226 h 333"/>
              <a:gd name="T2" fmla="*/ 167 w 334"/>
              <a:gd name="T3" fmla="*/ 193 h 333"/>
              <a:gd name="T4" fmla="*/ 200 w 334"/>
              <a:gd name="T5" fmla="*/ 226 h 333"/>
              <a:gd name="T6" fmla="*/ 167 w 334"/>
              <a:gd name="T7" fmla="*/ 259 h 333"/>
              <a:gd name="T8" fmla="*/ 134 w 334"/>
              <a:gd name="T9" fmla="*/ 226 h 333"/>
              <a:gd name="T10" fmla="*/ 267 w 334"/>
              <a:gd name="T11" fmla="*/ 166 h 333"/>
              <a:gd name="T12" fmla="*/ 200 w 334"/>
              <a:gd name="T13" fmla="*/ 166 h 333"/>
              <a:gd name="T14" fmla="*/ 200 w 334"/>
              <a:gd name="T15" fmla="*/ 100 h 333"/>
              <a:gd name="T16" fmla="*/ 267 w 334"/>
              <a:gd name="T17" fmla="*/ 100 h 333"/>
              <a:gd name="T18" fmla="*/ 267 w 334"/>
              <a:gd name="T19" fmla="*/ 166 h 333"/>
              <a:gd name="T20" fmla="*/ 67 w 334"/>
              <a:gd name="T21" fmla="*/ 100 h 333"/>
              <a:gd name="T22" fmla="*/ 134 w 334"/>
              <a:gd name="T23" fmla="*/ 100 h 333"/>
              <a:gd name="T24" fmla="*/ 134 w 334"/>
              <a:gd name="T25" fmla="*/ 166 h 333"/>
              <a:gd name="T26" fmla="*/ 67 w 334"/>
              <a:gd name="T27" fmla="*/ 166 h 333"/>
              <a:gd name="T28" fmla="*/ 67 w 334"/>
              <a:gd name="T29" fmla="*/ 100 h 333"/>
              <a:gd name="T30" fmla="*/ 300 w 334"/>
              <a:gd name="T31" fmla="*/ 300 h 333"/>
              <a:gd name="T32" fmla="*/ 34 w 334"/>
              <a:gd name="T33" fmla="*/ 300 h 333"/>
              <a:gd name="T34" fmla="*/ 34 w 334"/>
              <a:gd name="T35" fmla="*/ 33 h 333"/>
              <a:gd name="T36" fmla="*/ 300 w 334"/>
              <a:gd name="T37" fmla="*/ 33 h 333"/>
              <a:gd name="T38" fmla="*/ 300 w 334"/>
              <a:gd name="T39" fmla="*/ 300 h 333"/>
              <a:gd name="T40" fmla="*/ 0 w 334"/>
              <a:gd name="T41" fmla="*/ 333 h 333"/>
              <a:gd name="T42" fmla="*/ 334 w 334"/>
              <a:gd name="T43" fmla="*/ 333 h 333"/>
              <a:gd name="T44" fmla="*/ 334 w 334"/>
              <a:gd name="T45" fmla="*/ 0 h 333"/>
              <a:gd name="T46" fmla="*/ 0 w 334"/>
              <a:gd name="T47" fmla="*/ 0 h 333"/>
              <a:gd name="T48" fmla="*/ 0 w 334"/>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333">
                <a:moveTo>
                  <a:pt x="134" y="226"/>
                </a:moveTo>
                <a:cubicBezTo>
                  <a:pt x="134" y="208"/>
                  <a:pt x="149" y="193"/>
                  <a:pt x="167" y="193"/>
                </a:cubicBezTo>
                <a:cubicBezTo>
                  <a:pt x="185" y="193"/>
                  <a:pt x="200" y="208"/>
                  <a:pt x="200" y="226"/>
                </a:cubicBezTo>
                <a:cubicBezTo>
                  <a:pt x="200" y="244"/>
                  <a:pt x="185" y="259"/>
                  <a:pt x="167" y="259"/>
                </a:cubicBezTo>
                <a:cubicBezTo>
                  <a:pt x="149" y="259"/>
                  <a:pt x="134" y="244"/>
                  <a:pt x="134" y="226"/>
                </a:cubicBezTo>
                <a:close/>
                <a:moveTo>
                  <a:pt x="267" y="166"/>
                </a:moveTo>
                <a:lnTo>
                  <a:pt x="200" y="166"/>
                </a:lnTo>
                <a:lnTo>
                  <a:pt x="200" y="100"/>
                </a:lnTo>
                <a:lnTo>
                  <a:pt x="267" y="100"/>
                </a:lnTo>
                <a:lnTo>
                  <a:pt x="267" y="166"/>
                </a:lnTo>
                <a:close/>
                <a:moveTo>
                  <a:pt x="67" y="100"/>
                </a:moveTo>
                <a:lnTo>
                  <a:pt x="134" y="100"/>
                </a:lnTo>
                <a:lnTo>
                  <a:pt x="134" y="166"/>
                </a:lnTo>
                <a:lnTo>
                  <a:pt x="67" y="166"/>
                </a:lnTo>
                <a:lnTo>
                  <a:pt x="67" y="100"/>
                </a:lnTo>
                <a:close/>
                <a:moveTo>
                  <a:pt x="300" y="300"/>
                </a:moveTo>
                <a:lnTo>
                  <a:pt x="34" y="300"/>
                </a:lnTo>
                <a:lnTo>
                  <a:pt x="34" y="33"/>
                </a:lnTo>
                <a:lnTo>
                  <a:pt x="300" y="33"/>
                </a:lnTo>
                <a:lnTo>
                  <a:pt x="300" y="3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8">
            <a:extLst>
              <a:ext uri="{FF2B5EF4-FFF2-40B4-BE49-F238E27FC236}">
                <a16:creationId xmlns:a16="http://schemas.microsoft.com/office/drawing/2014/main" id="{49F2A3D8-1020-CF48-903D-26A5E41A90D1}"/>
              </a:ext>
            </a:extLst>
          </p:cNvPr>
          <p:cNvSpPr>
            <a:spLocks noChangeAspect="1" noEditPoints="1"/>
          </p:cNvSpPr>
          <p:nvPr/>
        </p:nvSpPr>
        <p:spPr bwMode="auto">
          <a:xfrm>
            <a:off x="7210429" y="5522924"/>
            <a:ext cx="250825" cy="254000"/>
          </a:xfrm>
          <a:custGeom>
            <a:avLst/>
            <a:gdLst>
              <a:gd name="T0" fmla="*/ 266 w 333"/>
              <a:gd name="T1" fmla="*/ 133 h 333"/>
              <a:gd name="T2" fmla="*/ 200 w 333"/>
              <a:gd name="T3" fmla="*/ 133 h 333"/>
              <a:gd name="T4" fmla="*/ 200 w 333"/>
              <a:gd name="T5" fmla="*/ 100 h 333"/>
              <a:gd name="T6" fmla="*/ 266 w 333"/>
              <a:gd name="T7" fmla="*/ 100 h 333"/>
              <a:gd name="T8" fmla="*/ 266 w 333"/>
              <a:gd name="T9" fmla="*/ 133 h 333"/>
              <a:gd name="T10" fmla="*/ 216 w 333"/>
              <a:gd name="T11" fmla="*/ 183 h 333"/>
              <a:gd name="T12" fmla="*/ 250 w 333"/>
              <a:gd name="T13" fmla="*/ 183 h 333"/>
              <a:gd name="T14" fmla="*/ 83 w 333"/>
              <a:gd name="T15" fmla="*/ 183 h 333"/>
              <a:gd name="T16" fmla="*/ 116 w 333"/>
              <a:gd name="T17" fmla="*/ 183 h 333"/>
              <a:gd name="T18" fmla="*/ 216 w 333"/>
              <a:gd name="T19" fmla="*/ 183 h 333"/>
              <a:gd name="T20" fmla="*/ 133 w 333"/>
              <a:gd name="T21" fmla="*/ 133 h 333"/>
              <a:gd name="T22" fmla="*/ 66 w 333"/>
              <a:gd name="T23" fmla="*/ 133 h 333"/>
              <a:gd name="T24" fmla="*/ 66 w 333"/>
              <a:gd name="T25" fmla="*/ 100 h 333"/>
              <a:gd name="T26" fmla="*/ 133 w 333"/>
              <a:gd name="T27" fmla="*/ 100 h 333"/>
              <a:gd name="T28" fmla="*/ 133 w 333"/>
              <a:gd name="T29" fmla="*/ 133 h 333"/>
              <a:gd name="T30" fmla="*/ 300 w 333"/>
              <a:gd name="T31" fmla="*/ 300 h 333"/>
              <a:gd name="T32" fmla="*/ 33 w 333"/>
              <a:gd name="T33" fmla="*/ 300 h 333"/>
              <a:gd name="T34" fmla="*/ 33 w 333"/>
              <a:gd name="T35" fmla="*/ 33 h 333"/>
              <a:gd name="T36" fmla="*/ 300 w 333"/>
              <a:gd name="T37" fmla="*/ 33 h 333"/>
              <a:gd name="T38" fmla="*/ 300 w 333"/>
              <a:gd name="T39" fmla="*/ 300 h 333"/>
              <a:gd name="T40" fmla="*/ 0 w 333"/>
              <a:gd name="T41" fmla="*/ 333 h 333"/>
              <a:gd name="T42" fmla="*/ 333 w 333"/>
              <a:gd name="T43" fmla="*/ 333 h 333"/>
              <a:gd name="T44" fmla="*/ 333 w 333"/>
              <a:gd name="T45" fmla="*/ 0 h 333"/>
              <a:gd name="T46" fmla="*/ 0 w 333"/>
              <a:gd name="T47" fmla="*/ 0 h 333"/>
              <a:gd name="T48" fmla="*/ 0 w 333"/>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266" y="133"/>
                </a:moveTo>
                <a:lnTo>
                  <a:pt x="200" y="133"/>
                </a:lnTo>
                <a:lnTo>
                  <a:pt x="200" y="100"/>
                </a:lnTo>
                <a:lnTo>
                  <a:pt x="266" y="100"/>
                </a:lnTo>
                <a:lnTo>
                  <a:pt x="266" y="133"/>
                </a:lnTo>
                <a:close/>
                <a:moveTo>
                  <a:pt x="216" y="183"/>
                </a:moveTo>
                <a:lnTo>
                  <a:pt x="250" y="183"/>
                </a:lnTo>
                <a:cubicBezTo>
                  <a:pt x="250" y="283"/>
                  <a:pt x="83" y="283"/>
                  <a:pt x="83" y="183"/>
                </a:cubicBezTo>
                <a:lnTo>
                  <a:pt x="116" y="183"/>
                </a:lnTo>
                <a:cubicBezTo>
                  <a:pt x="116" y="250"/>
                  <a:pt x="216" y="250"/>
                  <a:pt x="216" y="183"/>
                </a:cubicBezTo>
                <a:close/>
                <a:moveTo>
                  <a:pt x="133" y="133"/>
                </a:moveTo>
                <a:lnTo>
                  <a:pt x="66" y="133"/>
                </a:lnTo>
                <a:lnTo>
                  <a:pt x="66" y="100"/>
                </a:lnTo>
                <a:lnTo>
                  <a:pt x="133" y="100"/>
                </a:lnTo>
                <a:lnTo>
                  <a:pt x="133" y="133"/>
                </a:ln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9">
            <a:extLst>
              <a:ext uri="{FF2B5EF4-FFF2-40B4-BE49-F238E27FC236}">
                <a16:creationId xmlns:a16="http://schemas.microsoft.com/office/drawing/2014/main" id="{40F9C72E-80CF-B64D-B432-2E9CE49E5358}"/>
              </a:ext>
            </a:extLst>
          </p:cNvPr>
          <p:cNvSpPr>
            <a:spLocks noChangeAspect="1" noEditPoints="1"/>
          </p:cNvSpPr>
          <p:nvPr/>
        </p:nvSpPr>
        <p:spPr bwMode="auto">
          <a:xfrm>
            <a:off x="6707191" y="5522924"/>
            <a:ext cx="250825" cy="254000"/>
          </a:xfrm>
          <a:custGeom>
            <a:avLst/>
            <a:gdLst>
              <a:gd name="T0" fmla="*/ 217 w 333"/>
              <a:gd name="T1" fmla="*/ 183 h 333"/>
              <a:gd name="T2" fmla="*/ 250 w 333"/>
              <a:gd name="T3" fmla="*/ 183 h 333"/>
              <a:gd name="T4" fmla="*/ 83 w 333"/>
              <a:gd name="T5" fmla="*/ 183 h 333"/>
              <a:gd name="T6" fmla="*/ 117 w 333"/>
              <a:gd name="T7" fmla="*/ 183 h 333"/>
              <a:gd name="T8" fmla="*/ 217 w 333"/>
              <a:gd name="T9" fmla="*/ 183 h 333"/>
              <a:gd name="T10" fmla="*/ 257 w 333"/>
              <a:gd name="T11" fmla="*/ 109 h 333"/>
              <a:gd name="T12" fmla="*/ 285 w 333"/>
              <a:gd name="T13" fmla="*/ 138 h 333"/>
              <a:gd name="T14" fmla="*/ 262 w 333"/>
              <a:gd name="T15" fmla="*/ 161 h 333"/>
              <a:gd name="T16" fmla="*/ 233 w 333"/>
              <a:gd name="T17" fmla="*/ 133 h 333"/>
              <a:gd name="T18" fmla="*/ 205 w 333"/>
              <a:gd name="T19" fmla="*/ 161 h 333"/>
              <a:gd name="T20" fmla="*/ 181 w 333"/>
              <a:gd name="T21" fmla="*/ 138 h 333"/>
              <a:gd name="T22" fmla="*/ 210 w 333"/>
              <a:gd name="T23" fmla="*/ 109 h 333"/>
              <a:gd name="T24" fmla="*/ 181 w 333"/>
              <a:gd name="T25" fmla="*/ 81 h 333"/>
              <a:gd name="T26" fmla="*/ 205 w 333"/>
              <a:gd name="T27" fmla="*/ 57 h 333"/>
              <a:gd name="T28" fmla="*/ 233 w 333"/>
              <a:gd name="T29" fmla="*/ 86 h 333"/>
              <a:gd name="T30" fmla="*/ 262 w 333"/>
              <a:gd name="T31" fmla="*/ 57 h 333"/>
              <a:gd name="T32" fmla="*/ 285 w 333"/>
              <a:gd name="T33" fmla="*/ 81 h 333"/>
              <a:gd name="T34" fmla="*/ 257 w 333"/>
              <a:gd name="T35" fmla="*/ 109 h 333"/>
              <a:gd name="T36" fmla="*/ 124 w 333"/>
              <a:gd name="T37" fmla="*/ 109 h 333"/>
              <a:gd name="T38" fmla="*/ 152 w 333"/>
              <a:gd name="T39" fmla="*/ 138 h 333"/>
              <a:gd name="T40" fmla="*/ 128 w 333"/>
              <a:gd name="T41" fmla="*/ 161 h 333"/>
              <a:gd name="T42" fmla="*/ 100 w 333"/>
              <a:gd name="T43" fmla="*/ 133 h 333"/>
              <a:gd name="T44" fmla="*/ 72 w 333"/>
              <a:gd name="T45" fmla="*/ 161 h 333"/>
              <a:gd name="T46" fmla="*/ 48 w 333"/>
              <a:gd name="T47" fmla="*/ 138 h 333"/>
              <a:gd name="T48" fmla="*/ 76 w 333"/>
              <a:gd name="T49" fmla="*/ 109 h 333"/>
              <a:gd name="T50" fmla="*/ 48 w 333"/>
              <a:gd name="T51" fmla="*/ 81 h 333"/>
              <a:gd name="T52" fmla="*/ 72 w 333"/>
              <a:gd name="T53" fmla="*/ 57 h 333"/>
              <a:gd name="T54" fmla="*/ 100 w 333"/>
              <a:gd name="T55" fmla="*/ 86 h 333"/>
              <a:gd name="T56" fmla="*/ 128 w 333"/>
              <a:gd name="T57" fmla="*/ 57 h 333"/>
              <a:gd name="T58" fmla="*/ 152 w 333"/>
              <a:gd name="T59" fmla="*/ 81 h 333"/>
              <a:gd name="T60" fmla="*/ 124 w 333"/>
              <a:gd name="T61" fmla="*/ 109 h 333"/>
              <a:gd name="T62" fmla="*/ 300 w 333"/>
              <a:gd name="T63" fmla="*/ 300 h 333"/>
              <a:gd name="T64" fmla="*/ 33 w 333"/>
              <a:gd name="T65" fmla="*/ 300 h 333"/>
              <a:gd name="T66" fmla="*/ 33 w 333"/>
              <a:gd name="T67" fmla="*/ 33 h 333"/>
              <a:gd name="T68" fmla="*/ 300 w 333"/>
              <a:gd name="T69" fmla="*/ 33 h 333"/>
              <a:gd name="T70" fmla="*/ 300 w 333"/>
              <a:gd name="T71" fmla="*/ 300 h 333"/>
              <a:gd name="T72" fmla="*/ 0 w 333"/>
              <a:gd name="T73" fmla="*/ 333 h 333"/>
              <a:gd name="T74" fmla="*/ 333 w 333"/>
              <a:gd name="T75" fmla="*/ 333 h 333"/>
              <a:gd name="T76" fmla="*/ 333 w 333"/>
              <a:gd name="T77" fmla="*/ 0 h 333"/>
              <a:gd name="T78" fmla="*/ 0 w 333"/>
              <a:gd name="T79" fmla="*/ 0 h 333"/>
              <a:gd name="T80" fmla="*/ 0 w 333"/>
              <a:gd name="T81"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217" y="183"/>
                </a:moveTo>
                <a:lnTo>
                  <a:pt x="250" y="183"/>
                </a:lnTo>
                <a:cubicBezTo>
                  <a:pt x="250" y="283"/>
                  <a:pt x="83" y="283"/>
                  <a:pt x="83" y="183"/>
                </a:cubicBezTo>
                <a:lnTo>
                  <a:pt x="117" y="183"/>
                </a:lnTo>
                <a:cubicBezTo>
                  <a:pt x="117" y="250"/>
                  <a:pt x="217" y="250"/>
                  <a:pt x="217" y="183"/>
                </a:cubicBezTo>
                <a:close/>
                <a:moveTo>
                  <a:pt x="257" y="109"/>
                </a:moveTo>
                <a:lnTo>
                  <a:pt x="285" y="138"/>
                </a:lnTo>
                <a:lnTo>
                  <a:pt x="262" y="161"/>
                </a:lnTo>
                <a:lnTo>
                  <a:pt x="233" y="133"/>
                </a:lnTo>
                <a:lnTo>
                  <a:pt x="205" y="161"/>
                </a:lnTo>
                <a:lnTo>
                  <a:pt x="181" y="138"/>
                </a:lnTo>
                <a:lnTo>
                  <a:pt x="210" y="109"/>
                </a:lnTo>
                <a:lnTo>
                  <a:pt x="181" y="81"/>
                </a:lnTo>
                <a:lnTo>
                  <a:pt x="205" y="57"/>
                </a:lnTo>
                <a:lnTo>
                  <a:pt x="233" y="86"/>
                </a:lnTo>
                <a:lnTo>
                  <a:pt x="262" y="57"/>
                </a:lnTo>
                <a:lnTo>
                  <a:pt x="285" y="81"/>
                </a:lnTo>
                <a:lnTo>
                  <a:pt x="257" y="109"/>
                </a:lnTo>
                <a:close/>
                <a:moveTo>
                  <a:pt x="124" y="109"/>
                </a:moveTo>
                <a:lnTo>
                  <a:pt x="152" y="138"/>
                </a:lnTo>
                <a:lnTo>
                  <a:pt x="128" y="161"/>
                </a:lnTo>
                <a:lnTo>
                  <a:pt x="100" y="133"/>
                </a:lnTo>
                <a:lnTo>
                  <a:pt x="72" y="161"/>
                </a:lnTo>
                <a:lnTo>
                  <a:pt x="48" y="138"/>
                </a:lnTo>
                <a:lnTo>
                  <a:pt x="76" y="109"/>
                </a:lnTo>
                <a:lnTo>
                  <a:pt x="48" y="81"/>
                </a:lnTo>
                <a:lnTo>
                  <a:pt x="72" y="57"/>
                </a:lnTo>
                <a:lnTo>
                  <a:pt x="100" y="86"/>
                </a:lnTo>
                <a:lnTo>
                  <a:pt x="128" y="57"/>
                </a:lnTo>
                <a:lnTo>
                  <a:pt x="152" y="81"/>
                </a:lnTo>
                <a:lnTo>
                  <a:pt x="124" y="109"/>
                </a:ln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10">
            <a:extLst>
              <a:ext uri="{FF2B5EF4-FFF2-40B4-BE49-F238E27FC236}">
                <a16:creationId xmlns:a16="http://schemas.microsoft.com/office/drawing/2014/main" id="{1FA3E1BD-0F3D-214B-873D-55F9BB9C114F}"/>
              </a:ext>
            </a:extLst>
          </p:cNvPr>
          <p:cNvSpPr>
            <a:spLocks noChangeAspect="1" noEditPoints="1"/>
          </p:cNvSpPr>
          <p:nvPr/>
        </p:nvSpPr>
        <p:spPr bwMode="auto">
          <a:xfrm>
            <a:off x="6203954" y="5522924"/>
            <a:ext cx="252413" cy="254000"/>
          </a:xfrm>
          <a:custGeom>
            <a:avLst/>
            <a:gdLst>
              <a:gd name="T0" fmla="*/ 267 w 334"/>
              <a:gd name="T1" fmla="*/ 166 h 333"/>
              <a:gd name="T2" fmla="*/ 200 w 334"/>
              <a:gd name="T3" fmla="*/ 166 h 333"/>
              <a:gd name="T4" fmla="*/ 200 w 334"/>
              <a:gd name="T5" fmla="*/ 100 h 333"/>
              <a:gd name="T6" fmla="*/ 267 w 334"/>
              <a:gd name="T7" fmla="*/ 100 h 333"/>
              <a:gd name="T8" fmla="*/ 267 w 334"/>
              <a:gd name="T9" fmla="*/ 166 h 333"/>
              <a:gd name="T10" fmla="*/ 67 w 334"/>
              <a:gd name="T11" fmla="*/ 100 h 333"/>
              <a:gd name="T12" fmla="*/ 134 w 334"/>
              <a:gd name="T13" fmla="*/ 100 h 333"/>
              <a:gd name="T14" fmla="*/ 134 w 334"/>
              <a:gd name="T15" fmla="*/ 166 h 333"/>
              <a:gd name="T16" fmla="*/ 67 w 334"/>
              <a:gd name="T17" fmla="*/ 166 h 333"/>
              <a:gd name="T18" fmla="*/ 67 w 334"/>
              <a:gd name="T19" fmla="*/ 100 h 333"/>
              <a:gd name="T20" fmla="*/ 217 w 334"/>
              <a:gd name="T21" fmla="*/ 183 h 333"/>
              <a:gd name="T22" fmla="*/ 250 w 334"/>
              <a:gd name="T23" fmla="*/ 183 h 333"/>
              <a:gd name="T24" fmla="*/ 84 w 334"/>
              <a:gd name="T25" fmla="*/ 183 h 333"/>
              <a:gd name="T26" fmla="*/ 117 w 334"/>
              <a:gd name="T27" fmla="*/ 183 h 333"/>
              <a:gd name="T28" fmla="*/ 217 w 334"/>
              <a:gd name="T29" fmla="*/ 183 h 333"/>
              <a:gd name="T30" fmla="*/ 300 w 334"/>
              <a:gd name="T31" fmla="*/ 300 h 333"/>
              <a:gd name="T32" fmla="*/ 34 w 334"/>
              <a:gd name="T33" fmla="*/ 300 h 333"/>
              <a:gd name="T34" fmla="*/ 34 w 334"/>
              <a:gd name="T35" fmla="*/ 33 h 333"/>
              <a:gd name="T36" fmla="*/ 300 w 334"/>
              <a:gd name="T37" fmla="*/ 33 h 333"/>
              <a:gd name="T38" fmla="*/ 300 w 334"/>
              <a:gd name="T39" fmla="*/ 300 h 333"/>
              <a:gd name="T40" fmla="*/ 0 w 334"/>
              <a:gd name="T41" fmla="*/ 333 h 333"/>
              <a:gd name="T42" fmla="*/ 334 w 334"/>
              <a:gd name="T43" fmla="*/ 333 h 333"/>
              <a:gd name="T44" fmla="*/ 334 w 334"/>
              <a:gd name="T45" fmla="*/ 0 h 333"/>
              <a:gd name="T46" fmla="*/ 0 w 334"/>
              <a:gd name="T47" fmla="*/ 0 h 333"/>
              <a:gd name="T48" fmla="*/ 0 w 334"/>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333">
                <a:moveTo>
                  <a:pt x="267" y="166"/>
                </a:moveTo>
                <a:lnTo>
                  <a:pt x="200" y="166"/>
                </a:lnTo>
                <a:lnTo>
                  <a:pt x="200" y="100"/>
                </a:lnTo>
                <a:lnTo>
                  <a:pt x="267" y="100"/>
                </a:lnTo>
                <a:lnTo>
                  <a:pt x="267" y="166"/>
                </a:lnTo>
                <a:close/>
                <a:moveTo>
                  <a:pt x="67" y="100"/>
                </a:moveTo>
                <a:lnTo>
                  <a:pt x="134" y="100"/>
                </a:lnTo>
                <a:lnTo>
                  <a:pt x="134" y="166"/>
                </a:lnTo>
                <a:lnTo>
                  <a:pt x="67" y="166"/>
                </a:lnTo>
                <a:lnTo>
                  <a:pt x="67" y="100"/>
                </a:lnTo>
                <a:close/>
                <a:moveTo>
                  <a:pt x="217" y="183"/>
                </a:moveTo>
                <a:lnTo>
                  <a:pt x="250" y="183"/>
                </a:lnTo>
                <a:cubicBezTo>
                  <a:pt x="250" y="283"/>
                  <a:pt x="84" y="283"/>
                  <a:pt x="84" y="183"/>
                </a:cubicBezTo>
                <a:lnTo>
                  <a:pt x="117" y="183"/>
                </a:lnTo>
                <a:cubicBezTo>
                  <a:pt x="117" y="250"/>
                  <a:pt x="217" y="250"/>
                  <a:pt x="217" y="183"/>
                </a:cubicBezTo>
                <a:close/>
                <a:moveTo>
                  <a:pt x="300" y="300"/>
                </a:moveTo>
                <a:lnTo>
                  <a:pt x="34" y="300"/>
                </a:lnTo>
                <a:lnTo>
                  <a:pt x="34" y="33"/>
                </a:lnTo>
                <a:lnTo>
                  <a:pt x="300" y="33"/>
                </a:lnTo>
                <a:lnTo>
                  <a:pt x="300" y="3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11">
            <a:extLst>
              <a:ext uri="{FF2B5EF4-FFF2-40B4-BE49-F238E27FC236}">
                <a16:creationId xmlns:a16="http://schemas.microsoft.com/office/drawing/2014/main" id="{878D68FF-314E-3D4C-9E87-BB14401624D0}"/>
              </a:ext>
            </a:extLst>
          </p:cNvPr>
          <p:cNvSpPr>
            <a:spLocks noChangeAspect="1" noEditPoints="1"/>
          </p:cNvSpPr>
          <p:nvPr/>
        </p:nvSpPr>
        <p:spPr bwMode="auto">
          <a:xfrm>
            <a:off x="10729918" y="5016510"/>
            <a:ext cx="252413" cy="252413"/>
          </a:xfrm>
          <a:custGeom>
            <a:avLst/>
            <a:gdLst>
              <a:gd name="T0" fmla="*/ 267 w 334"/>
              <a:gd name="T1" fmla="*/ 167 h 333"/>
              <a:gd name="T2" fmla="*/ 200 w 334"/>
              <a:gd name="T3" fmla="*/ 167 h 333"/>
              <a:gd name="T4" fmla="*/ 200 w 334"/>
              <a:gd name="T5" fmla="*/ 100 h 333"/>
              <a:gd name="T6" fmla="*/ 267 w 334"/>
              <a:gd name="T7" fmla="*/ 100 h 333"/>
              <a:gd name="T8" fmla="*/ 267 w 334"/>
              <a:gd name="T9" fmla="*/ 167 h 333"/>
              <a:gd name="T10" fmla="*/ 67 w 334"/>
              <a:gd name="T11" fmla="*/ 117 h 333"/>
              <a:gd name="T12" fmla="*/ 134 w 334"/>
              <a:gd name="T13" fmla="*/ 117 h 333"/>
              <a:gd name="T14" fmla="*/ 134 w 334"/>
              <a:gd name="T15" fmla="*/ 150 h 333"/>
              <a:gd name="T16" fmla="*/ 67 w 334"/>
              <a:gd name="T17" fmla="*/ 150 h 333"/>
              <a:gd name="T18" fmla="*/ 67 w 334"/>
              <a:gd name="T19" fmla="*/ 117 h 333"/>
              <a:gd name="T20" fmla="*/ 217 w 334"/>
              <a:gd name="T21" fmla="*/ 183 h 333"/>
              <a:gd name="T22" fmla="*/ 250 w 334"/>
              <a:gd name="T23" fmla="*/ 183 h 333"/>
              <a:gd name="T24" fmla="*/ 84 w 334"/>
              <a:gd name="T25" fmla="*/ 183 h 333"/>
              <a:gd name="T26" fmla="*/ 117 w 334"/>
              <a:gd name="T27" fmla="*/ 183 h 333"/>
              <a:gd name="T28" fmla="*/ 217 w 334"/>
              <a:gd name="T29" fmla="*/ 183 h 333"/>
              <a:gd name="T30" fmla="*/ 300 w 334"/>
              <a:gd name="T31" fmla="*/ 300 h 333"/>
              <a:gd name="T32" fmla="*/ 34 w 334"/>
              <a:gd name="T33" fmla="*/ 300 h 333"/>
              <a:gd name="T34" fmla="*/ 34 w 334"/>
              <a:gd name="T35" fmla="*/ 33 h 333"/>
              <a:gd name="T36" fmla="*/ 300 w 334"/>
              <a:gd name="T37" fmla="*/ 33 h 333"/>
              <a:gd name="T38" fmla="*/ 300 w 334"/>
              <a:gd name="T39" fmla="*/ 300 h 333"/>
              <a:gd name="T40" fmla="*/ 0 w 334"/>
              <a:gd name="T41" fmla="*/ 333 h 333"/>
              <a:gd name="T42" fmla="*/ 334 w 334"/>
              <a:gd name="T43" fmla="*/ 333 h 333"/>
              <a:gd name="T44" fmla="*/ 334 w 334"/>
              <a:gd name="T45" fmla="*/ 0 h 333"/>
              <a:gd name="T46" fmla="*/ 0 w 334"/>
              <a:gd name="T47" fmla="*/ 0 h 333"/>
              <a:gd name="T48" fmla="*/ 0 w 334"/>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333">
                <a:moveTo>
                  <a:pt x="267" y="167"/>
                </a:moveTo>
                <a:lnTo>
                  <a:pt x="200" y="167"/>
                </a:lnTo>
                <a:lnTo>
                  <a:pt x="200" y="100"/>
                </a:lnTo>
                <a:lnTo>
                  <a:pt x="267" y="100"/>
                </a:lnTo>
                <a:lnTo>
                  <a:pt x="267" y="167"/>
                </a:lnTo>
                <a:close/>
                <a:moveTo>
                  <a:pt x="67" y="117"/>
                </a:moveTo>
                <a:lnTo>
                  <a:pt x="134" y="117"/>
                </a:lnTo>
                <a:lnTo>
                  <a:pt x="134" y="150"/>
                </a:lnTo>
                <a:lnTo>
                  <a:pt x="67" y="150"/>
                </a:lnTo>
                <a:lnTo>
                  <a:pt x="67" y="117"/>
                </a:lnTo>
                <a:close/>
                <a:moveTo>
                  <a:pt x="217" y="183"/>
                </a:moveTo>
                <a:lnTo>
                  <a:pt x="250" y="183"/>
                </a:lnTo>
                <a:cubicBezTo>
                  <a:pt x="250" y="290"/>
                  <a:pt x="84" y="287"/>
                  <a:pt x="84" y="183"/>
                </a:cubicBezTo>
                <a:lnTo>
                  <a:pt x="117" y="183"/>
                </a:lnTo>
                <a:cubicBezTo>
                  <a:pt x="117" y="250"/>
                  <a:pt x="217" y="250"/>
                  <a:pt x="217" y="183"/>
                </a:cubicBezTo>
                <a:close/>
                <a:moveTo>
                  <a:pt x="300" y="300"/>
                </a:moveTo>
                <a:lnTo>
                  <a:pt x="34" y="300"/>
                </a:lnTo>
                <a:lnTo>
                  <a:pt x="34" y="33"/>
                </a:lnTo>
                <a:lnTo>
                  <a:pt x="300" y="33"/>
                </a:lnTo>
                <a:lnTo>
                  <a:pt x="300" y="3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12">
            <a:extLst>
              <a:ext uri="{FF2B5EF4-FFF2-40B4-BE49-F238E27FC236}">
                <a16:creationId xmlns:a16="http://schemas.microsoft.com/office/drawing/2014/main" id="{A830AFF4-AD5A-C749-917F-1E4F735B0412}"/>
              </a:ext>
            </a:extLst>
          </p:cNvPr>
          <p:cNvSpPr>
            <a:spLocks noChangeAspect="1" noEditPoints="1"/>
          </p:cNvSpPr>
          <p:nvPr/>
        </p:nvSpPr>
        <p:spPr bwMode="auto">
          <a:xfrm>
            <a:off x="10228268" y="5016510"/>
            <a:ext cx="250825" cy="252413"/>
          </a:xfrm>
          <a:custGeom>
            <a:avLst/>
            <a:gdLst>
              <a:gd name="T0" fmla="*/ 266 w 333"/>
              <a:gd name="T1" fmla="*/ 133 h 333"/>
              <a:gd name="T2" fmla="*/ 200 w 333"/>
              <a:gd name="T3" fmla="*/ 133 h 333"/>
              <a:gd name="T4" fmla="*/ 200 w 333"/>
              <a:gd name="T5" fmla="*/ 100 h 333"/>
              <a:gd name="T6" fmla="*/ 266 w 333"/>
              <a:gd name="T7" fmla="*/ 100 h 333"/>
              <a:gd name="T8" fmla="*/ 266 w 333"/>
              <a:gd name="T9" fmla="*/ 133 h 333"/>
              <a:gd name="T10" fmla="*/ 250 w 333"/>
              <a:gd name="T11" fmla="*/ 267 h 333"/>
              <a:gd name="T12" fmla="*/ 216 w 333"/>
              <a:gd name="T13" fmla="*/ 267 h 333"/>
              <a:gd name="T14" fmla="*/ 116 w 333"/>
              <a:gd name="T15" fmla="*/ 267 h 333"/>
              <a:gd name="T16" fmla="*/ 83 w 333"/>
              <a:gd name="T17" fmla="*/ 267 h 333"/>
              <a:gd name="T18" fmla="*/ 250 w 333"/>
              <a:gd name="T19" fmla="*/ 267 h 333"/>
              <a:gd name="T20" fmla="*/ 133 w 333"/>
              <a:gd name="T21" fmla="*/ 133 h 333"/>
              <a:gd name="T22" fmla="*/ 66 w 333"/>
              <a:gd name="T23" fmla="*/ 133 h 333"/>
              <a:gd name="T24" fmla="*/ 66 w 333"/>
              <a:gd name="T25" fmla="*/ 100 h 333"/>
              <a:gd name="T26" fmla="*/ 133 w 333"/>
              <a:gd name="T27" fmla="*/ 100 h 333"/>
              <a:gd name="T28" fmla="*/ 133 w 333"/>
              <a:gd name="T29" fmla="*/ 133 h 333"/>
              <a:gd name="T30" fmla="*/ 300 w 333"/>
              <a:gd name="T31" fmla="*/ 300 h 333"/>
              <a:gd name="T32" fmla="*/ 33 w 333"/>
              <a:gd name="T33" fmla="*/ 300 h 333"/>
              <a:gd name="T34" fmla="*/ 33 w 333"/>
              <a:gd name="T35" fmla="*/ 33 h 333"/>
              <a:gd name="T36" fmla="*/ 300 w 333"/>
              <a:gd name="T37" fmla="*/ 33 h 333"/>
              <a:gd name="T38" fmla="*/ 300 w 333"/>
              <a:gd name="T39" fmla="*/ 300 h 333"/>
              <a:gd name="T40" fmla="*/ 0 w 333"/>
              <a:gd name="T41" fmla="*/ 333 h 333"/>
              <a:gd name="T42" fmla="*/ 333 w 333"/>
              <a:gd name="T43" fmla="*/ 333 h 333"/>
              <a:gd name="T44" fmla="*/ 333 w 333"/>
              <a:gd name="T45" fmla="*/ 0 h 333"/>
              <a:gd name="T46" fmla="*/ 0 w 333"/>
              <a:gd name="T47" fmla="*/ 0 h 333"/>
              <a:gd name="T48" fmla="*/ 0 w 333"/>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266" y="133"/>
                </a:moveTo>
                <a:lnTo>
                  <a:pt x="200" y="133"/>
                </a:lnTo>
                <a:lnTo>
                  <a:pt x="200" y="100"/>
                </a:lnTo>
                <a:lnTo>
                  <a:pt x="266" y="100"/>
                </a:lnTo>
                <a:lnTo>
                  <a:pt x="266" y="133"/>
                </a:lnTo>
                <a:close/>
                <a:moveTo>
                  <a:pt x="250" y="267"/>
                </a:moveTo>
                <a:lnTo>
                  <a:pt x="216" y="267"/>
                </a:lnTo>
                <a:cubicBezTo>
                  <a:pt x="216" y="200"/>
                  <a:pt x="116" y="200"/>
                  <a:pt x="116" y="267"/>
                </a:cubicBezTo>
                <a:lnTo>
                  <a:pt x="83" y="267"/>
                </a:lnTo>
                <a:cubicBezTo>
                  <a:pt x="83" y="150"/>
                  <a:pt x="250" y="150"/>
                  <a:pt x="250" y="267"/>
                </a:cubicBezTo>
                <a:close/>
                <a:moveTo>
                  <a:pt x="133" y="133"/>
                </a:moveTo>
                <a:lnTo>
                  <a:pt x="66" y="133"/>
                </a:lnTo>
                <a:lnTo>
                  <a:pt x="66" y="100"/>
                </a:lnTo>
                <a:lnTo>
                  <a:pt x="133" y="100"/>
                </a:lnTo>
                <a:lnTo>
                  <a:pt x="133" y="133"/>
                </a:ln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13">
            <a:extLst>
              <a:ext uri="{FF2B5EF4-FFF2-40B4-BE49-F238E27FC236}">
                <a16:creationId xmlns:a16="http://schemas.microsoft.com/office/drawing/2014/main" id="{4D49B088-99A8-9148-A1ED-DB24B8955499}"/>
              </a:ext>
            </a:extLst>
          </p:cNvPr>
          <p:cNvSpPr>
            <a:spLocks noChangeAspect="1" noEditPoints="1"/>
          </p:cNvSpPr>
          <p:nvPr/>
        </p:nvSpPr>
        <p:spPr bwMode="auto">
          <a:xfrm>
            <a:off x="9725030" y="5016510"/>
            <a:ext cx="250825" cy="252413"/>
          </a:xfrm>
          <a:custGeom>
            <a:avLst/>
            <a:gdLst>
              <a:gd name="T0" fmla="*/ 267 w 333"/>
              <a:gd name="T1" fmla="*/ 167 h 333"/>
              <a:gd name="T2" fmla="*/ 200 w 333"/>
              <a:gd name="T3" fmla="*/ 167 h 333"/>
              <a:gd name="T4" fmla="*/ 200 w 333"/>
              <a:gd name="T5" fmla="*/ 100 h 333"/>
              <a:gd name="T6" fmla="*/ 267 w 333"/>
              <a:gd name="T7" fmla="*/ 100 h 333"/>
              <a:gd name="T8" fmla="*/ 267 w 333"/>
              <a:gd name="T9" fmla="*/ 167 h 333"/>
              <a:gd name="T10" fmla="*/ 67 w 333"/>
              <a:gd name="T11" fmla="*/ 100 h 333"/>
              <a:gd name="T12" fmla="*/ 133 w 333"/>
              <a:gd name="T13" fmla="*/ 100 h 333"/>
              <a:gd name="T14" fmla="*/ 133 w 333"/>
              <a:gd name="T15" fmla="*/ 167 h 333"/>
              <a:gd name="T16" fmla="*/ 67 w 333"/>
              <a:gd name="T17" fmla="*/ 167 h 333"/>
              <a:gd name="T18" fmla="*/ 67 w 333"/>
              <a:gd name="T19" fmla="*/ 100 h 333"/>
              <a:gd name="T20" fmla="*/ 250 w 333"/>
              <a:gd name="T21" fmla="*/ 267 h 333"/>
              <a:gd name="T22" fmla="*/ 217 w 333"/>
              <a:gd name="T23" fmla="*/ 267 h 333"/>
              <a:gd name="T24" fmla="*/ 117 w 333"/>
              <a:gd name="T25" fmla="*/ 267 h 333"/>
              <a:gd name="T26" fmla="*/ 83 w 333"/>
              <a:gd name="T27" fmla="*/ 267 h 333"/>
              <a:gd name="T28" fmla="*/ 250 w 333"/>
              <a:gd name="T29" fmla="*/ 267 h 333"/>
              <a:gd name="T30" fmla="*/ 300 w 333"/>
              <a:gd name="T31" fmla="*/ 300 h 333"/>
              <a:gd name="T32" fmla="*/ 33 w 333"/>
              <a:gd name="T33" fmla="*/ 300 h 333"/>
              <a:gd name="T34" fmla="*/ 33 w 333"/>
              <a:gd name="T35" fmla="*/ 33 h 333"/>
              <a:gd name="T36" fmla="*/ 300 w 333"/>
              <a:gd name="T37" fmla="*/ 33 h 333"/>
              <a:gd name="T38" fmla="*/ 300 w 333"/>
              <a:gd name="T39" fmla="*/ 300 h 333"/>
              <a:gd name="T40" fmla="*/ 0 w 333"/>
              <a:gd name="T41" fmla="*/ 333 h 333"/>
              <a:gd name="T42" fmla="*/ 333 w 333"/>
              <a:gd name="T43" fmla="*/ 333 h 333"/>
              <a:gd name="T44" fmla="*/ 333 w 333"/>
              <a:gd name="T45" fmla="*/ 0 h 333"/>
              <a:gd name="T46" fmla="*/ 0 w 333"/>
              <a:gd name="T47" fmla="*/ 0 h 333"/>
              <a:gd name="T48" fmla="*/ 0 w 333"/>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267" y="167"/>
                </a:moveTo>
                <a:lnTo>
                  <a:pt x="200" y="167"/>
                </a:lnTo>
                <a:lnTo>
                  <a:pt x="200" y="100"/>
                </a:lnTo>
                <a:lnTo>
                  <a:pt x="267" y="100"/>
                </a:lnTo>
                <a:lnTo>
                  <a:pt x="267" y="167"/>
                </a:lnTo>
                <a:close/>
                <a:moveTo>
                  <a:pt x="67" y="100"/>
                </a:moveTo>
                <a:lnTo>
                  <a:pt x="133" y="100"/>
                </a:lnTo>
                <a:lnTo>
                  <a:pt x="133" y="167"/>
                </a:lnTo>
                <a:lnTo>
                  <a:pt x="67" y="167"/>
                </a:lnTo>
                <a:lnTo>
                  <a:pt x="67" y="100"/>
                </a:lnTo>
                <a:close/>
                <a:moveTo>
                  <a:pt x="250" y="267"/>
                </a:moveTo>
                <a:lnTo>
                  <a:pt x="217" y="267"/>
                </a:lnTo>
                <a:cubicBezTo>
                  <a:pt x="217" y="200"/>
                  <a:pt x="117" y="200"/>
                  <a:pt x="117" y="267"/>
                </a:cubicBezTo>
                <a:lnTo>
                  <a:pt x="83" y="267"/>
                </a:lnTo>
                <a:cubicBezTo>
                  <a:pt x="83" y="150"/>
                  <a:pt x="250" y="150"/>
                  <a:pt x="250" y="267"/>
                </a:cubicBez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14">
            <a:extLst>
              <a:ext uri="{FF2B5EF4-FFF2-40B4-BE49-F238E27FC236}">
                <a16:creationId xmlns:a16="http://schemas.microsoft.com/office/drawing/2014/main" id="{79F8EBEB-260A-704D-AAB0-0735A0C328CC}"/>
              </a:ext>
            </a:extLst>
          </p:cNvPr>
          <p:cNvSpPr>
            <a:spLocks noChangeAspect="1" noEditPoints="1"/>
          </p:cNvSpPr>
          <p:nvPr/>
        </p:nvSpPr>
        <p:spPr bwMode="auto">
          <a:xfrm>
            <a:off x="9221793" y="5016510"/>
            <a:ext cx="250825" cy="252413"/>
          </a:xfrm>
          <a:custGeom>
            <a:avLst/>
            <a:gdLst>
              <a:gd name="T0" fmla="*/ 267 w 334"/>
              <a:gd name="T1" fmla="*/ 167 h 333"/>
              <a:gd name="T2" fmla="*/ 200 w 334"/>
              <a:gd name="T3" fmla="*/ 167 h 333"/>
              <a:gd name="T4" fmla="*/ 200 w 334"/>
              <a:gd name="T5" fmla="*/ 100 h 333"/>
              <a:gd name="T6" fmla="*/ 267 w 334"/>
              <a:gd name="T7" fmla="*/ 100 h 333"/>
              <a:gd name="T8" fmla="*/ 267 w 334"/>
              <a:gd name="T9" fmla="*/ 167 h 333"/>
              <a:gd name="T10" fmla="*/ 67 w 334"/>
              <a:gd name="T11" fmla="*/ 100 h 333"/>
              <a:gd name="T12" fmla="*/ 134 w 334"/>
              <a:gd name="T13" fmla="*/ 100 h 333"/>
              <a:gd name="T14" fmla="*/ 134 w 334"/>
              <a:gd name="T15" fmla="*/ 167 h 333"/>
              <a:gd name="T16" fmla="*/ 67 w 334"/>
              <a:gd name="T17" fmla="*/ 167 h 333"/>
              <a:gd name="T18" fmla="*/ 67 w 334"/>
              <a:gd name="T19" fmla="*/ 100 h 333"/>
              <a:gd name="T20" fmla="*/ 250 w 334"/>
              <a:gd name="T21" fmla="*/ 267 h 333"/>
              <a:gd name="T22" fmla="*/ 84 w 334"/>
              <a:gd name="T23" fmla="*/ 267 h 333"/>
              <a:gd name="T24" fmla="*/ 250 w 334"/>
              <a:gd name="T25" fmla="*/ 267 h 333"/>
              <a:gd name="T26" fmla="*/ 300 w 334"/>
              <a:gd name="T27" fmla="*/ 300 h 333"/>
              <a:gd name="T28" fmla="*/ 34 w 334"/>
              <a:gd name="T29" fmla="*/ 300 h 333"/>
              <a:gd name="T30" fmla="*/ 34 w 334"/>
              <a:gd name="T31" fmla="*/ 33 h 333"/>
              <a:gd name="T32" fmla="*/ 300 w 334"/>
              <a:gd name="T33" fmla="*/ 33 h 333"/>
              <a:gd name="T34" fmla="*/ 300 w 334"/>
              <a:gd name="T35" fmla="*/ 300 h 333"/>
              <a:gd name="T36" fmla="*/ 0 w 334"/>
              <a:gd name="T37" fmla="*/ 333 h 333"/>
              <a:gd name="T38" fmla="*/ 334 w 334"/>
              <a:gd name="T39" fmla="*/ 333 h 333"/>
              <a:gd name="T40" fmla="*/ 334 w 334"/>
              <a:gd name="T41" fmla="*/ 0 h 333"/>
              <a:gd name="T42" fmla="*/ 0 w 334"/>
              <a:gd name="T43" fmla="*/ 0 h 333"/>
              <a:gd name="T44" fmla="*/ 0 w 334"/>
              <a:gd name="T4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4" h="333">
                <a:moveTo>
                  <a:pt x="267" y="167"/>
                </a:moveTo>
                <a:lnTo>
                  <a:pt x="200" y="167"/>
                </a:lnTo>
                <a:lnTo>
                  <a:pt x="200" y="100"/>
                </a:lnTo>
                <a:lnTo>
                  <a:pt x="267" y="100"/>
                </a:lnTo>
                <a:lnTo>
                  <a:pt x="267" y="167"/>
                </a:lnTo>
                <a:close/>
                <a:moveTo>
                  <a:pt x="67" y="100"/>
                </a:moveTo>
                <a:lnTo>
                  <a:pt x="134" y="100"/>
                </a:lnTo>
                <a:lnTo>
                  <a:pt x="134" y="167"/>
                </a:lnTo>
                <a:lnTo>
                  <a:pt x="67" y="167"/>
                </a:lnTo>
                <a:lnTo>
                  <a:pt x="67" y="100"/>
                </a:lnTo>
                <a:close/>
                <a:moveTo>
                  <a:pt x="250" y="267"/>
                </a:moveTo>
                <a:lnTo>
                  <a:pt x="84" y="267"/>
                </a:lnTo>
                <a:cubicBezTo>
                  <a:pt x="84" y="150"/>
                  <a:pt x="250" y="150"/>
                  <a:pt x="250" y="267"/>
                </a:cubicBezTo>
                <a:close/>
                <a:moveTo>
                  <a:pt x="300" y="300"/>
                </a:moveTo>
                <a:lnTo>
                  <a:pt x="34" y="300"/>
                </a:lnTo>
                <a:lnTo>
                  <a:pt x="34" y="33"/>
                </a:lnTo>
                <a:lnTo>
                  <a:pt x="300" y="33"/>
                </a:lnTo>
                <a:lnTo>
                  <a:pt x="300" y="3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15">
            <a:extLst>
              <a:ext uri="{FF2B5EF4-FFF2-40B4-BE49-F238E27FC236}">
                <a16:creationId xmlns:a16="http://schemas.microsoft.com/office/drawing/2014/main" id="{76AAFE0E-E870-F043-A1CF-01D882C8DF47}"/>
              </a:ext>
            </a:extLst>
          </p:cNvPr>
          <p:cNvSpPr>
            <a:spLocks noChangeAspect="1" noEditPoints="1"/>
          </p:cNvSpPr>
          <p:nvPr/>
        </p:nvSpPr>
        <p:spPr bwMode="auto">
          <a:xfrm>
            <a:off x="8718555" y="5016510"/>
            <a:ext cx="250825" cy="252413"/>
          </a:xfrm>
          <a:custGeom>
            <a:avLst/>
            <a:gdLst>
              <a:gd name="T0" fmla="*/ 266 w 333"/>
              <a:gd name="T1" fmla="*/ 167 h 333"/>
              <a:gd name="T2" fmla="*/ 200 w 333"/>
              <a:gd name="T3" fmla="*/ 167 h 333"/>
              <a:gd name="T4" fmla="*/ 200 w 333"/>
              <a:gd name="T5" fmla="*/ 100 h 333"/>
              <a:gd name="T6" fmla="*/ 266 w 333"/>
              <a:gd name="T7" fmla="*/ 100 h 333"/>
              <a:gd name="T8" fmla="*/ 266 w 333"/>
              <a:gd name="T9" fmla="*/ 167 h 333"/>
              <a:gd name="T10" fmla="*/ 66 w 333"/>
              <a:gd name="T11" fmla="*/ 100 h 333"/>
              <a:gd name="T12" fmla="*/ 133 w 333"/>
              <a:gd name="T13" fmla="*/ 100 h 333"/>
              <a:gd name="T14" fmla="*/ 133 w 333"/>
              <a:gd name="T15" fmla="*/ 167 h 333"/>
              <a:gd name="T16" fmla="*/ 66 w 333"/>
              <a:gd name="T17" fmla="*/ 167 h 333"/>
              <a:gd name="T18" fmla="*/ 66 w 333"/>
              <a:gd name="T19" fmla="*/ 100 h 333"/>
              <a:gd name="T20" fmla="*/ 83 w 333"/>
              <a:gd name="T21" fmla="*/ 183 h 333"/>
              <a:gd name="T22" fmla="*/ 250 w 333"/>
              <a:gd name="T23" fmla="*/ 183 h 333"/>
              <a:gd name="T24" fmla="*/ 83 w 333"/>
              <a:gd name="T25" fmla="*/ 183 h 333"/>
              <a:gd name="T26" fmla="*/ 300 w 333"/>
              <a:gd name="T27" fmla="*/ 300 h 333"/>
              <a:gd name="T28" fmla="*/ 33 w 333"/>
              <a:gd name="T29" fmla="*/ 300 h 333"/>
              <a:gd name="T30" fmla="*/ 33 w 333"/>
              <a:gd name="T31" fmla="*/ 33 h 333"/>
              <a:gd name="T32" fmla="*/ 300 w 333"/>
              <a:gd name="T33" fmla="*/ 33 h 333"/>
              <a:gd name="T34" fmla="*/ 300 w 333"/>
              <a:gd name="T35" fmla="*/ 300 h 333"/>
              <a:gd name="T36" fmla="*/ 0 w 333"/>
              <a:gd name="T37" fmla="*/ 333 h 333"/>
              <a:gd name="T38" fmla="*/ 333 w 333"/>
              <a:gd name="T39" fmla="*/ 333 h 333"/>
              <a:gd name="T40" fmla="*/ 333 w 333"/>
              <a:gd name="T41" fmla="*/ 0 h 333"/>
              <a:gd name="T42" fmla="*/ 0 w 333"/>
              <a:gd name="T43" fmla="*/ 0 h 333"/>
              <a:gd name="T44" fmla="*/ 0 w 333"/>
              <a:gd name="T4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3">
                <a:moveTo>
                  <a:pt x="266" y="167"/>
                </a:moveTo>
                <a:lnTo>
                  <a:pt x="200" y="167"/>
                </a:lnTo>
                <a:lnTo>
                  <a:pt x="200" y="100"/>
                </a:lnTo>
                <a:lnTo>
                  <a:pt x="266" y="100"/>
                </a:lnTo>
                <a:lnTo>
                  <a:pt x="266" y="167"/>
                </a:lnTo>
                <a:close/>
                <a:moveTo>
                  <a:pt x="66" y="100"/>
                </a:moveTo>
                <a:lnTo>
                  <a:pt x="133" y="100"/>
                </a:lnTo>
                <a:lnTo>
                  <a:pt x="133" y="167"/>
                </a:lnTo>
                <a:lnTo>
                  <a:pt x="66" y="167"/>
                </a:lnTo>
                <a:lnTo>
                  <a:pt x="66" y="100"/>
                </a:lnTo>
                <a:close/>
                <a:moveTo>
                  <a:pt x="83" y="183"/>
                </a:moveTo>
                <a:lnTo>
                  <a:pt x="250" y="183"/>
                </a:lnTo>
                <a:cubicBezTo>
                  <a:pt x="250" y="300"/>
                  <a:pt x="83" y="300"/>
                  <a:pt x="83" y="183"/>
                </a:cubicBez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6">
            <a:extLst>
              <a:ext uri="{FF2B5EF4-FFF2-40B4-BE49-F238E27FC236}">
                <a16:creationId xmlns:a16="http://schemas.microsoft.com/office/drawing/2014/main" id="{D284EB81-48E4-6B47-97AF-7375492A7BAA}"/>
              </a:ext>
            </a:extLst>
          </p:cNvPr>
          <p:cNvSpPr>
            <a:spLocks noChangeAspect="1" noEditPoints="1"/>
          </p:cNvSpPr>
          <p:nvPr/>
        </p:nvSpPr>
        <p:spPr bwMode="auto">
          <a:xfrm>
            <a:off x="8215317" y="5016510"/>
            <a:ext cx="250825" cy="252413"/>
          </a:xfrm>
          <a:custGeom>
            <a:avLst/>
            <a:gdLst>
              <a:gd name="T0" fmla="*/ 267 w 333"/>
              <a:gd name="T1" fmla="*/ 133 h 333"/>
              <a:gd name="T2" fmla="*/ 200 w 333"/>
              <a:gd name="T3" fmla="*/ 133 h 333"/>
              <a:gd name="T4" fmla="*/ 200 w 333"/>
              <a:gd name="T5" fmla="*/ 100 h 333"/>
              <a:gd name="T6" fmla="*/ 267 w 333"/>
              <a:gd name="T7" fmla="*/ 100 h 333"/>
              <a:gd name="T8" fmla="*/ 267 w 333"/>
              <a:gd name="T9" fmla="*/ 133 h 333"/>
              <a:gd name="T10" fmla="*/ 67 w 333"/>
              <a:gd name="T11" fmla="*/ 100 h 333"/>
              <a:gd name="T12" fmla="*/ 133 w 333"/>
              <a:gd name="T13" fmla="*/ 100 h 333"/>
              <a:gd name="T14" fmla="*/ 133 w 333"/>
              <a:gd name="T15" fmla="*/ 133 h 333"/>
              <a:gd name="T16" fmla="*/ 67 w 333"/>
              <a:gd name="T17" fmla="*/ 133 h 333"/>
              <a:gd name="T18" fmla="*/ 67 w 333"/>
              <a:gd name="T19" fmla="*/ 100 h 333"/>
              <a:gd name="T20" fmla="*/ 250 w 333"/>
              <a:gd name="T21" fmla="*/ 267 h 333"/>
              <a:gd name="T22" fmla="*/ 83 w 333"/>
              <a:gd name="T23" fmla="*/ 267 h 333"/>
              <a:gd name="T24" fmla="*/ 250 w 333"/>
              <a:gd name="T25" fmla="*/ 267 h 333"/>
              <a:gd name="T26" fmla="*/ 300 w 333"/>
              <a:gd name="T27" fmla="*/ 300 h 333"/>
              <a:gd name="T28" fmla="*/ 33 w 333"/>
              <a:gd name="T29" fmla="*/ 300 h 333"/>
              <a:gd name="T30" fmla="*/ 33 w 333"/>
              <a:gd name="T31" fmla="*/ 33 h 333"/>
              <a:gd name="T32" fmla="*/ 300 w 333"/>
              <a:gd name="T33" fmla="*/ 33 h 333"/>
              <a:gd name="T34" fmla="*/ 300 w 333"/>
              <a:gd name="T35" fmla="*/ 300 h 333"/>
              <a:gd name="T36" fmla="*/ 0 w 333"/>
              <a:gd name="T37" fmla="*/ 333 h 333"/>
              <a:gd name="T38" fmla="*/ 333 w 333"/>
              <a:gd name="T39" fmla="*/ 333 h 333"/>
              <a:gd name="T40" fmla="*/ 333 w 333"/>
              <a:gd name="T41" fmla="*/ 0 h 333"/>
              <a:gd name="T42" fmla="*/ 0 w 333"/>
              <a:gd name="T43" fmla="*/ 0 h 333"/>
              <a:gd name="T44" fmla="*/ 0 w 333"/>
              <a:gd name="T4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3">
                <a:moveTo>
                  <a:pt x="267" y="133"/>
                </a:moveTo>
                <a:lnTo>
                  <a:pt x="200" y="133"/>
                </a:lnTo>
                <a:lnTo>
                  <a:pt x="200" y="100"/>
                </a:lnTo>
                <a:lnTo>
                  <a:pt x="267" y="100"/>
                </a:lnTo>
                <a:lnTo>
                  <a:pt x="267" y="133"/>
                </a:lnTo>
                <a:close/>
                <a:moveTo>
                  <a:pt x="67" y="100"/>
                </a:moveTo>
                <a:lnTo>
                  <a:pt x="133" y="100"/>
                </a:lnTo>
                <a:lnTo>
                  <a:pt x="133" y="133"/>
                </a:lnTo>
                <a:lnTo>
                  <a:pt x="67" y="133"/>
                </a:lnTo>
                <a:lnTo>
                  <a:pt x="67" y="100"/>
                </a:lnTo>
                <a:close/>
                <a:moveTo>
                  <a:pt x="250" y="267"/>
                </a:moveTo>
                <a:lnTo>
                  <a:pt x="83" y="267"/>
                </a:lnTo>
                <a:cubicBezTo>
                  <a:pt x="83" y="150"/>
                  <a:pt x="250" y="150"/>
                  <a:pt x="250" y="267"/>
                </a:cubicBez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7">
            <a:extLst>
              <a:ext uri="{FF2B5EF4-FFF2-40B4-BE49-F238E27FC236}">
                <a16:creationId xmlns:a16="http://schemas.microsoft.com/office/drawing/2014/main" id="{12B6D72A-7DC5-5946-B85D-1C98EEAD004F}"/>
              </a:ext>
            </a:extLst>
          </p:cNvPr>
          <p:cNvSpPr>
            <a:spLocks noChangeAspect="1" noEditPoints="1"/>
          </p:cNvSpPr>
          <p:nvPr/>
        </p:nvSpPr>
        <p:spPr bwMode="auto">
          <a:xfrm>
            <a:off x="7712079" y="5016510"/>
            <a:ext cx="252413" cy="252413"/>
          </a:xfrm>
          <a:custGeom>
            <a:avLst/>
            <a:gdLst>
              <a:gd name="T0" fmla="*/ 267 w 334"/>
              <a:gd name="T1" fmla="*/ 133 h 333"/>
              <a:gd name="T2" fmla="*/ 200 w 334"/>
              <a:gd name="T3" fmla="*/ 133 h 333"/>
              <a:gd name="T4" fmla="*/ 200 w 334"/>
              <a:gd name="T5" fmla="*/ 100 h 333"/>
              <a:gd name="T6" fmla="*/ 267 w 334"/>
              <a:gd name="T7" fmla="*/ 100 h 333"/>
              <a:gd name="T8" fmla="*/ 267 w 334"/>
              <a:gd name="T9" fmla="*/ 133 h 333"/>
              <a:gd name="T10" fmla="*/ 67 w 334"/>
              <a:gd name="T11" fmla="*/ 100 h 333"/>
              <a:gd name="T12" fmla="*/ 134 w 334"/>
              <a:gd name="T13" fmla="*/ 100 h 333"/>
              <a:gd name="T14" fmla="*/ 134 w 334"/>
              <a:gd name="T15" fmla="*/ 133 h 333"/>
              <a:gd name="T16" fmla="*/ 67 w 334"/>
              <a:gd name="T17" fmla="*/ 133 h 333"/>
              <a:gd name="T18" fmla="*/ 67 w 334"/>
              <a:gd name="T19" fmla="*/ 100 h 333"/>
              <a:gd name="T20" fmla="*/ 84 w 334"/>
              <a:gd name="T21" fmla="*/ 183 h 333"/>
              <a:gd name="T22" fmla="*/ 250 w 334"/>
              <a:gd name="T23" fmla="*/ 183 h 333"/>
              <a:gd name="T24" fmla="*/ 84 w 334"/>
              <a:gd name="T25" fmla="*/ 183 h 333"/>
              <a:gd name="T26" fmla="*/ 300 w 334"/>
              <a:gd name="T27" fmla="*/ 300 h 333"/>
              <a:gd name="T28" fmla="*/ 34 w 334"/>
              <a:gd name="T29" fmla="*/ 300 h 333"/>
              <a:gd name="T30" fmla="*/ 34 w 334"/>
              <a:gd name="T31" fmla="*/ 33 h 333"/>
              <a:gd name="T32" fmla="*/ 300 w 334"/>
              <a:gd name="T33" fmla="*/ 33 h 333"/>
              <a:gd name="T34" fmla="*/ 300 w 334"/>
              <a:gd name="T35" fmla="*/ 300 h 333"/>
              <a:gd name="T36" fmla="*/ 0 w 334"/>
              <a:gd name="T37" fmla="*/ 333 h 333"/>
              <a:gd name="T38" fmla="*/ 334 w 334"/>
              <a:gd name="T39" fmla="*/ 333 h 333"/>
              <a:gd name="T40" fmla="*/ 334 w 334"/>
              <a:gd name="T41" fmla="*/ 0 h 333"/>
              <a:gd name="T42" fmla="*/ 0 w 334"/>
              <a:gd name="T43" fmla="*/ 0 h 333"/>
              <a:gd name="T44" fmla="*/ 0 w 334"/>
              <a:gd name="T4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4" h="333">
                <a:moveTo>
                  <a:pt x="267" y="133"/>
                </a:moveTo>
                <a:lnTo>
                  <a:pt x="200" y="133"/>
                </a:lnTo>
                <a:lnTo>
                  <a:pt x="200" y="100"/>
                </a:lnTo>
                <a:lnTo>
                  <a:pt x="267" y="100"/>
                </a:lnTo>
                <a:lnTo>
                  <a:pt x="267" y="133"/>
                </a:lnTo>
                <a:close/>
                <a:moveTo>
                  <a:pt x="67" y="100"/>
                </a:moveTo>
                <a:lnTo>
                  <a:pt x="134" y="100"/>
                </a:lnTo>
                <a:lnTo>
                  <a:pt x="134" y="133"/>
                </a:lnTo>
                <a:lnTo>
                  <a:pt x="67" y="133"/>
                </a:lnTo>
                <a:lnTo>
                  <a:pt x="67" y="100"/>
                </a:lnTo>
                <a:close/>
                <a:moveTo>
                  <a:pt x="84" y="183"/>
                </a:moveTo>
                <a:lnTo>
                  <a:pt x="250" y="183"/>
                </a:lnTo>
                <a:cubicBezTo>
                  <a:pt x="250" y="300"/>
                  <a:pt x="84" y="300"/>
                  <a:pt x="84" y="183"/>
                </a:cubicBezTo>
                <a:close/>
                <a:moveTo>
                  <a:pt x="300" y="300"/>
                </a:moveTo>
                <a:lnTo>
                  <a:pt x="34" y="300"/>
                </a:lnTo>
                <a:lnTo>
                  <a:pt x="34" y="33"/>
                </a:lnTo>
                <a:lnTo>
                  <a:pt x="300" y="33"/>
                </a:lnTo>
                <a:lnTo>
                  <a:pt x="300" y="3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8">
            <a:extLst>
              <a:ext uri="{FF2B5EF4-FFF2-40B4-BE49-F238E27FC236}">
                <a16:creationId xmlns:a16="http://schemas.microsoft.com/office/drawing/2014/main" id="{326D0561-0AFD-6A4E-9C71-FDEFDCBE8AB2}"/>
              </a:ext>
            </a:extLst>
          </p:cNvPr>
          <p:cNvSpPr>
            <a:spLocks noChangeAspect="1" noEditPoints="1"/>
          </p:cNvSpPr>
          <p:nvPr/>
        </p:nvSpPr>
        <p:spPr bwMode="auto">
          <a:xfrm>
            <a:off x="7210429" y="5016510"/>
            <a:ext cx="250825" cy="252413"/>
          </a:xfrm>
          <a:custGeom>
            <a:avLst/>
            <a:gdLst>
              <a:gd name="T0" fmla="*/ 266 w 333"/>
              <a:gd name="T1" fmla="*/ 133 h 333"/>
              <a:gd name="T2" fmla="*/ 200 w 333"/>
              <a:gd name="T3" fmla="*/ 133 h 333"/>
              <a:gd name="T4" fmla="*/ 200 w 333"/>
              <a:gd name="T5" fmla="*/ 100 h 333"/>
              <a:gd name="T6" fmla="*/ 266 w 333"/>
              <a:gd name="T7" fmla="*/ 100 h 333"/>
              <a:gd name="T8" fmla="*/ 266 w 333"/>
              <a:gd name="T9" fmla="*/ 133 h 333"/>
              <a:gd name="T10" fmla="*/ 266 w 333"/>
              <a:gd name="T11" fmla="*/ 233 h 333"/>
              <a:gd name="T12" fmla="*/ 66 w 333"/>
              <a:gd name="T13" fmla="*/ 233 h 333"/>
              <a:gd name="T14" fmla="*/ 66 w 333"/>
              <a:gd name="T15" fmla="*/ 200 h 333"/>
              <a:gd name="T16" fmla="*/ 266 w 333"/>
              <a:gd name="T17" fmla="*/ 200 h 333"/>
              <a:gd name="T18" fmla="*/ 266 w 333"/>
              <a:gd name="T19" fmla="*/ 233 h 333"/>
              <a:gd name="T20" fmla="*/ 133 w 333"/>
              <a:gd name="T21" fmla="*/ 133 h 333"/>
              <a:gd name="T22" fmla="*/ 66 w 333"/>
              <a:gd name="T23" fmla="*/ 133 h 333"/>
              <a:gd name="T24" fmla="*/ 66 w 333"/>
              <a:gd name="T25" fmla="*/ 100 h 333"/>
              <a:gd name="T26" fmla="*/ 133 w 333"/>
              <a:gd name="T27" fmla="*/ 100 h 333"/>
              <a:gd name="T28" fmla="*/ 133 w 333"/>
              <a:gd name="T29" fmla="*/ 133 h 333"/>
              <a:gd name="T30" fmla="*/ 300 w 333"/>
              <a:gd name="T31" fmla="*/ 300 h 333"/>
              <a:gd name="T32" fmla="*/ 33 w 333"/>
              <a:gd name="T33" fmla="*/ 300 h 333"/>
              <a:gd name="T34" fmla="*/ 33 w 333"/>
              <a:gd name="T35" fmla="*/ 33 h 333"/>
              <a:gd name="T36" fmla="*/ 300 w 333"/>
              <a:gd name="T37" fmla="*/ 33 h 333"/>
              <a:gd name="T38" fmla="*/ 300 w 333"/>
              <a:gd name="T39" fmla="*/ 300 h 333"/>
              <a:gd name="T40" fmla="*/ 0 w 333"/>
              <a:gd name="T41" fmla="*/ 333 h 333"/>
              <a:gd name="T42" fmla="*/ 333 w 333"/>
              <a:gd name="T43" fmla="*/ 333 h 333"/>
              <a:gd name="T44" fmla="*/ 333 w 333"/>
              <a:gd name="T45" fmla="*/ 0 h 333"/>
              <a:gd name="T46" fmla="*/ 0 w 333"/>
              <a:gd name="T47" fmla="*/ 0 h 333"/>
              <a:gd name="T48" fmla="*/ 0 w 333"/>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266" y="133"/>
                </a:moveTo>
                <a:lnTo>
                  <a:pt x="200" y="133"/>
                </a:lnTo>
                <a:lnTo>
                  <a:pt x="200" y="100"/>
                </a:lnTo>
                <a:lnTo>
                  <a:pt x="266" y="100"/>
                </a:lnTo>
                <a:lnTo>
                  <a:pt x="266" y="133"/>
                </a:lnTo>
                <a:close/>
                <a:moveTo>
                  <a:pt x="266" y="233"/>
                </a:moveTo>
                <a:lnTo>
                  <a:pt x="66" y="233"/>
                </a:lnTo>
                <a:lnTo>
                  <a:pt x="66" y="200"/>
                </a:lnTo>
                <a:lnTo>
                  <a:pt x="266" y="200"/>
                </a:lnTo>
                <a:lnTo>
                  <a:pt x="266" y="233"/>
                </a:lnTo>
                <a:close/>
                <a:moveTo>
                  <a:pt x="133" y="133"/>
                </a:moveTo>
                <a:lnTo>
                  <a:pt x="66" y="133"/>
                </a:lnTo>
                <a:lnTo>
                  <a:pt x="66" y="100"/>
                </a:lnTo>
                <a:lnTo>
                  <a:pt x="133" y="100"/>
                </a:lnTo>
                <a:lnTo>
                  <a:pt x="133" y="133"/>
                </a:ln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9">
            <a:extLst>
              <a:ext uri="{FF2B5EF4-FFF2-40B4-BE49-F238E27FC236}">
                <a16:creationId xmlns:a16="http://schemas.microsoft.com/office/drawing/2014/main" id="{B846B906-3046-A14F-B659-81C4E41D3E01}"/>
              </a:ext>
            </a:extLst>
          </p:cNvPr>
          <p:cNvSpPr>
            <a:spLocks noChangeAspect="1" noEditPoints="1"/>
          </p:cNvSpPr>
          <p:nvPr/>
        </p:nvSpPr>
        <p:spPr bwMode="auto">
          <a:xfrm>
            <a:off x="6707191" y="5016510"/>
            <a:ext cx="250825" cy="252413"/>
          </a:xfrm>
          <a:custGeom>
            <a:avLst/>
            <a:gdLst>
              <a:gd name="T0" fmla="*/ 267 w 333"/>
              <a:gd name="T1" fmla="*/ 233 h 333"/>
              <a:gd name="T2" fmla="*/ 67 w 333"/>
              <a:gd name="T3" fmla="*/ 233 h 333"/>
              <a:gd name="T4" fmla="*/ 67 w 333"/>
              <a:gd name="T5" fmla="*/ 200 h 333"/>
              <a:gd name="T6" fmla="*/ 267 w 333"/>
              <a:gd name="T7" fmla="*/ 200 h 333"/>
              <a:gd name="T8" fmla="*/ 267 w 333"/>
              <a:gd name="T9" fmla="*/ 233 h 333"/>
              <a:gd name="T10" fmla="*/ 257 w 333"/>
              <a:gd name="T11" fmla="*/ 110 h 333"/>
              <a:gd name="T12" fmla="*/ 285 w 333"/>
              <a:gd name="T13" fmla="*/ 138 h 333"/>
              <a:gd name="T14" fmla="*/ 262 w 333"/>
              <a:gd name="T15" fmla="*/ 162 h 333"/>
              <a:gd name="T16" fmla="*/ 233 w 333"/>
              <a:gd name="T17" fmla="*/ 133 h 333"/>
              <a:gd name="T18" fmla="*/ 205 w 333"/>
              <a:gd name="T19" fmla="*/ 162 h 333"/>
              <a:gd name="T20" fmla="*/ 181 w 333"/>
              <a:gd name="T21" fmla="*/ 138 h 333"/>
              <a:gd name="T22" fmla="*/ 210 w 333"/>
              <a:gd name="T23" fmla="*/ 110 h 333"/>
              <a:gd name="T24" fmla="*/ 181 w 333"/>
              <a:gd name="T25" fmla="*/ 81 h 333"/>
              <a:gd name="T26" fmla="*/ 205 w 333"/>
              <a:gd name="T27" fmla="*/ 58 h 333"/>
              <a:gd name="T28" fmla="*/ 233 w 333"/>
              <a:gd name="T29" fmla="*/ 86 h 333"/>
              <a:gd name="T30" fmla="*/ 262 w 333"/>
              <a:gd name="T31" fmla="*/ 58 h 333"/>
              <a:gd name="T32" fmla="*/ 285 w 333"/>
              <a:gd name="T33" fmla="*/ 81 h 333"/>
              <a:gd name="T34" fmla="*/ 257 w 333"/>
              <a:gd name="T35" fmla="*/ 110 h 333"/>
              <a:gd name="T36" fmla="*/ 124 w 333"/>
              <a:gd name="T37" fmla="*/ 110 h 333"/>
              <a:gd name="T38" fmla="*/ 152 w 333"/>
              <a:gd name="T39" fmla="*/ 138 h 333"/>
              <a:gd name="T40" fmla="*/ 128 w 333"/>
              <a:gd name="T41" fmla="*/ 162 h 333"/>
              <a:gd name="T42" fmla="*/ 100 w 333"/>
              <a:gd name="T43" fmla="*/ 133 h 333"/>
              <a:gd name="T44" fmla="*/ 72 w 333"/>
              <a:gd name="T45" fmla="*/ 162 h 333"/>
              <a:gd name="T46" fmla="*/ 48 w 333"/>
              <a:gd name="T47" fmla="*/ 138 h 333"/>
              <a:gd name="T48" fmla="*/ 76 w 333"/>
              <a:gd name="T49" fmla="*/ 110 h 333"/>
              <a:gd name="T50" fmla="*/ 48 w 333"/>
              <a:gd name="T51" fmla="*/ 81 h 333"/>
              <a:gd name="T52" fmla="*/ 72 w 333"/>
              <a:gd name="T53" fmla="*/ 58 h 333"/>
              <a:gd name="T54" fmla="*/ 100 w 333"/>
              <a:gd name="T55" fmla="*/ 86 h 333"/>
              <a:gd name="T56" fmla="*/ 128 w 333"/>
              <a:gd name="T57" fmla="*/ 58 h 333"/>
              <a:gd name="T58" fmla="*/ 152 w 333"/>
              <a:gd name="T59" fmla="*/ 81 h 333"/>
              <a:gd name="T60" fmla="*/ 124 w 333"/>
              <a:gd name="T61" fmla="*/ 110 h 333"/>
              <a:gd name="T62" fmla="*/ 300 w 333"/>
              <a:gd name="T63" fmla="*/ 300 h 333"/>
              <a:gd name="T64" fmla="*/ 33 w 333"/>
              <a:gd name="T65" fmla="*/ 300 h 333"/>
              <a:gd name="T66" fmla="*/ 33 w 333"/>
              <a:gd name="T67" fmla="*/ 33 h 333"/>
              <a:gd name="T68" fmla="*/ 300 w 333"/>
              <a:gd name="T69" fmla="*/ 33 h 333"/>
              <a:gd name="T70" fmla="*/ 300 w 333"/>
              <a:gd name="T71" fmla="*/ 300 h 333"/>
              <a:gd name="T72" fmla="*/ 0 w 333"/>
              <a:gd name="T73" fmla="*/ 333 h 333"/>
              <a:gd name="T74" fmla="*/ 333 w 333"/>
              <a:gd name="T75" fmla="*/ 333 h 333"/>
              <a:gd name="T76" fmla="*/ 333 w 333"/>
              <a:gd name="T77" fmla="*/ 0 h 333"/>
              <a:gd name="T78" fmla="*/ 0 w 333"/>
              <a:gd name="T79" fmla="*/ 0 h 333"/>
              <a:gd name="T80" fmla="*/ 0 w 333"/>
              <a:gd name="T81"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267" y="233"/>
                </a:moveTo>
                <a:lnTo>
                  <a:pt x="67" y="233"/>
                </a:lnTo>
                <a:lnTo>
                  <a:pt x="67" y="200"/>
                </a:lnTo>
                <a:lnTo>
                  <a:pt x="267" y="200"/>
                </a:lnTo>
                <a:lnTo>
                  <a:pt x="267" y="233"/>
                </a:lnTo>
                <a:close/>
                <a:moveTo>
                  <a:pt x="257" y="110"/>
                </a:moveTo>
                <a:lnTo>
                  <a:pt x="285" y="138"/>
                </a:lnTo>
                <a:lnTo>
                  <a:pt x="262" y="162"/>
                </a:lnTo>
                <a:lnTo>
                  <a:pt x="233" y="133"/>
                </a:lnTo>
                <a:lnTo>
                  <a:pt x="205" y="162"/>
                </a:lnTo>
                <a:lnTo>
                  <a:pt x="181" y="138"/>
                </a:lnTo>
                <a:lnTo>
                  <a:pt x="210" y="110"/>
                </a:lnTo>
                <a:lnTo>
                  <a:pt x="181" y="81"/>
                </a:lnTo>
                <a:lnTo>
                  <a:pt x="205" y="58"/>
                </a:lnTo>
                <a:lnTo>
                  <a:pt x="233" y="86"/>
                </a:lnTo>
                <a:lnTo>
                  <a:pt x="262" y="58"/>
                </a:lnTo>
                <a:lnTo>
                  <a:pt x="285" y="81"/>
                </a:lnTo>
                <a:lnTo>
                  <a:pt x="257" y="110"/>
                </a:lnTo>
                <a:close/>
                <a:moveTo>
                  <a:pt x="124" y="110"/>
                </a:moveTo>
                <a:lnTo>
                  <a:pt x="152" y="138"/>
                </a:lnTo>
                <a:lnTo>
                  <a:pt x="128" y="162"/>
                </a:lnTo>
                <a:lnTo>
                  <a:pt x="100" y="133"/>
                </a:lnTo>
                <a:lnTo>
                  <a:pt x="72" y="162"/>
                </a:lnTo>
                <a:lnTo>
                  <a:pt x="48" y="138"/>
                </a:lnTo>
                <a:lnTo>
                  <a:pt x="76" y="110"/>
                </a:lnTo>
                <a:lnTo>
                  <a:pt x="48" y="81"/>
                </a:lnTo>
                <a:lnTo>
                  <a:pt x="72" y="58"/>
                </a:lnTo>
                <a:lnTo>
                  <a:pt x="100" y="86"/>
                </a:lnTo>
                <a:lnTo>
                  <a:pt x="128" y="58"/>
                </a:lnTo>
                <a:lnTo>
                  <a:pt x="152" y="81"/>
                </a:lnTo>
                <a:lnTo>
                  <a:pt x="124" y="110"/>
                </a:ln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20">
            <a:extLst>
              <a:ext uri="{FF2B5EF4-FFF2-40B4-BE49-F238E27FC236}">
                <a16:creationId xmlns:a16="http://schemas.microsoft.com/office/drawing/2014/main" id="{81210374-141F-9A48-8AF4-324A96090934}"/>
              </a:ext>
            </a:extLst>
          </p:cNvPr>
          <p:cNvSpPr>
            <a:spLocks noChangeAspect="1" noEditPoints="1"/>
          </p:cNvSpPr>
          <p:nvPr/>
        </p:nvSpPr>
        <p:spPr bwMode="auto">
          <a:xfrm>
            <a:off x="6203954" y="5016510"/>
            <a:ext cx="252413" cy="252413"/>
          </a:xfrm>
          <a:custGeom>
            <a:avLst/>
            <a:gdLst>
              <a:gd name="T0" fmla="*/ 267 w 334"/>
              <a:gd name="T1" fmla="*/ 167 h 333"/>
              <a:gd name="T2" fmla="*/ 200 w 334"/>
              <a:gd name="T3" fmla="*/ 167 h 333"/>
              <a:gd name="T4" fmla="*/ 200 w 334"/>
              <a:gd name="T5" fmla="*/ 100 h 333"/>
              <a:gd name="T6" fmla="*/ 267 w 334"/>
              <a:gd name="T7" fmla="*/ 100 h 333"/>
              <a:gd name="T8" fmla="*/ 267 w 334"/>
              <a:gd name="T9" fmla="*/ 167 h 333"/>
              <a:gd name="T10" fmla="*/ 67 w 334"/>
              <a:gd name="T11" fmla="*/ 100 h 333"/>
              <a:gd name="T12" fmla="*/ 134 w 334"/>
              <a:gd name="T13" fmla="*/ 100 h 333"/>
              <a:gd name="T14" fmla="*/ 134 w 334"/>
              <a:gd name="T15" fmla="*/ 167 h 333"/>
              <a:gd name="T16" fmla="*/ 67 w 334"/>
              <a:gd name="T17" fmla="*/ 167 h 333"/>
              <a:gd name="T18" fmla="*/ 67 w 334"/>
              <a:gd name="T19" fmla="*/ 100 h 333"/>
              <a:gd name="T20" fmla="*/ 267 w 334"/>
              <a:gd name="T21" fmla="*/ 233 h 333"/>
              <a:gd name="T22" fmla="*/ 67 w 334"/>
              <a:gd name="T23" fmla="*/ 233 h 333"/>
              <a:gd name="T24" fmla="*/ 67 w 334"/>
              <a:gd name="T25" fmla="*/ 200 h 333"/>
              <a:gd name="T26" fmla="*/ 267 w 334"/>
              <a:gd name="T27" fmla="*/ 200 h 333"/>
              <a:gd name="T28" fmla="*/ 267 w 334"/>
              <a:gd name="T29" fmla="*/ 233 h 333"/>
              <a:gd name="T30" fmla="*/ 300 w 334"/>
              <a:gd name="T31" fmla="*/ 300 h 333"/>
              <a:gd name="T32" fmla="*/ 34 w 334"/>
              <a:gd name="T33" fmla="*/ 300 h 333"/>
              <a:gd name="T34" fmla="*/ 34 w 334"/>
              <a:gd name="T35" fmla="*/ 33 h 333"/>
              <a:gd name="T36" fmla="*/ 300 w 334"/>
              <a:gd name="T37" fmla="*/ 33 h 333"/>
              <a:gd name="T38" fmla="*/ 300 w 334"/>
              <a:gd name="T39" fmla="*/ 300 h 333"/>
              <a:gd name="T40" fmla="*/ 0 w 334"/>
              <a:gd name="T41" fmla="*/ 333 h 333"/>
              <a:gd name="T42" fmla="*/ 334 w 334"/>
              <a:gd name="T43" fmla="*/ 333 h 333"/>
              <a:gd name="T44" fmla="*/ 334 w 334"/>
              <a:gd name="T45" fmla="*/ 0 h 333"/>
              <a:gd name="T46" fmla="*/ 0 w 334"/>
              <a:gd name="T47" fmla="*/ 0 h 333"/>
              <a:gd name="T48" fmla="*/ 0 w 334"/>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333">
                <a:moveTo>
                  <a:pt x="267" y="167"/>
                </a:moveTo>
                <a:lnTo>
                  <a:pt x="200" y="167"/>
                </a:lnTo>
                <a:lnTo>
                  <a:pt x="200" y="100"/>
                </a:lnTo>
                <a:lnTo>
                  <a:pt x="267" y="100"/>
                </a:lnTo>
                <a:lnTo>
                  <a:pt x="267" y="167"/>
                </a:lnTo>
                <a:close/>
                <a:moveTo>
                  <a:pt x="67" y="100"/>
                </a:moveTo>
                <a:lnTo>
                  <a:pt x="134" y="100"/>
                </a:lnTo>
                <a:lnTo>
                  <a:pt x="134" y="167"/>
                </a:lnTo>
                <a:lnTo>
                  <a:pt x="67" y="167"/>
                </a:lnTo>
                <a:lnTo>
                  <a:pt x="67" y="100"/>
                </a:lnTo>
                <a:close/>
                <a:moveTo>
                  <a:pt x="267" y="233"/>
                </a:moveTo>
                <a:lnTo>
                  <a:pt x="67" y="233"/>
                </a:lnTo>
                <a:lnTo>
                  <a:pt x="67" y="200"/>
                </a:lnTo>
                <a:lnTo>
                  <a:pt x="267" y="200"/>
                </a:lnTo>
                <a:lnTo>
                  <a:pt x="267" y="233"/>
                </a:lnTo>
                <a:close/>
                <a:moveTo>
                  <a:pt x="300" y="300"/>
                </a:moveTo>
                <a:lnTo>
                  <a:pt x="34" y="300"/>
                </a:lnTo>
                <a:lnTo>
                  <a:pt x="34" y="33"/>
                </a:lnTo>
                <a:lnTo>
                  <a:pt x="300" y="33"/>
                </a:lnTo>
                <a:lnTo>
                  <a:pt x="300" y="3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21">
            <a:extLst>
              <a:ext uri="{FF2B5EF4-FFF2-40B4-BE49-F238E27FC236}">
                <a16:creationId xmlns:a16="http://schemas.microsoft.com/office/drawing/2014/main" id="{17A07C2E-FB82-8141-B537-D3A6090BD384}"/>
              </a:ext>
            </a:extLst>
          </p:cNvPr>
          <p:cNvSpPr>
            <a:spLocks noChangeAspect="1" noEditPoints="1"/>
          </p:cNvSpPr>
          <p:nvPr/>
        </p:nvSpPr>
        <p:spPr bwMode="auto">
          <a:xfrm>
            <a:off x="10729918" y="4510097"/>
            <a:ext cx="252413" cy="252413"/>
          </a:xfrm>
          <a:custGeom>
            <a:avLst/>
            <a:gdLst>
              <a:gd name="T0" fmla="*/ 267 w 334"/>
              <a:gd name="T1" fmla="*/ 167 h 334"/>
              <a:gd name="T2" fmla="*/ 200 w 334"/>
              <a:gd name="T3" fmla="*/ 167 h 334"/>
              <a:gd name="T4" fmla="*/ 200 w 334"/>
              <a:gd name="T5" fmla="*/ 100 h 334"/>
              <a:gd name="T6" fmla="*/ 267 w 334"/>
              <a:gd name="T7" fmla="*/ 100 h 334"/>
              <a:gd name="T8" fmla="*/ 267 w 334"/>
              <a:gd name="T9" fmla="*/ 167 h 334"/>
              <a:gd name="T10" fmla="*/ 134 w 334"/>
              <a:gd name="T11" fmla="*/ 167 h 334"/>
              <a:gd name="T12" fmla="*/ 67 w 334"/>
              <a:gd name="T13" fmla="*/ 167 h 334"/>
              <a:gd name="T14" fmla="*/ 67 w 334"/>
              <a:gd name="T15" fmla="*/ 100 h 334"/>
              <a:gd name="T16" fmla="*/ 134 w 334"/>
              <a:gd name="T17" fmla="*/ 100 h 334"/>
              <a:gd name="T18" fmla="*/ 134 w 334"/>
              <a:gd name="T19" fmla="*/ 167 h 334"/>
              <a:gd name="T20" fmla="*/ 300 w 334"/>
              <a:gd name="T21" fmla="*/ 300 h 334"/>
              <a:gd name="T22" fmla="*/ 234 w 334"/>
              <a:gd name="T23" fmla="*/ 300 h 334"/>
              <a:gd name="T24" fmla="*/ 234 w 334"/>
              <a:gd name="T25" fmla="*/ 200 h 334"/>
              <a:gd name="T26" fmla="*/ 200 w 334"/>
              <a:gd name="T27" fmla="*/ 200 h 334"/>
              <a:gd name="T28" fmla="*/ 200 w 334"/>
              <a:gd name="T29" fmla="*/ 167 h 334"/>
              <a:gd name="T30" fmla="*/ 134 w 334"/>
              <a:gd name="T31" fmla="*/ 167 h 334"/>
              <a:gd name="T32" fmla="*/ 134 w 334"/>
              <a:gd name="T33" fmla="*/ 200 h 334"/>
              <a:gd name="T34" fmla="*/ 100 w 334"/>
              <a:gd name="T35" fmla="*/ 200 h 334"/>
              <a:gd name="T36" fmla="*/ 100 w 334"/>
              <a:gd name="T37" fmla="*/ 300 h 334"/>
              <a:gd name="T38" fmla="*/ 34 w 334"/>
              <a:gd name="T39" fmla="*/ 300 h 334"/>
              <a:gd name="T40" fmla="*/ 34 w 334"/>
              <a:gd name="T41" fmla="*/ 34 h 334"/>
              <a:gd name="T42" fmla="*/ 300 w 334"/>
              <a:gd name="T43" fmla="*/ 34 h 334"/>
              <a:gd name="T44" fmla="*/ 300 w 334"/>
              <a:gd name="T45" fmla="*/ 300 h 334"/>
              <a:gd name="T46" fmla="*/ 200 w 334"/>
              <a:gd name="T47" fmla="*/ 300 h 334"/>
              <a:gd name="T48" fmla="*/ 134 w 334"/>
              <a:gd name="T49" fmla="*/ 300 h 334"/>
              <a:gd name="T50" fmla="*/ 134 w 334"/>
              <a:gd name="T51" fmla="*/ 267 h 334"/>
              <a:gd name="T52" fmla="*/ 200 w 334"/>
              <a:gd name="T53" fmla="*/ 267 h 334"/>
              <a:gd name="T54" fmla="*/ 200 w 334"/>
              <a:gd name="T55" fmla="*/ 300 h 334"/>
              <a:gd name="T56" fmla="*/ 0 w 334"/>
              <a:gd name="T57" fmla="*/ 334 h 334"/>
              <a:gd name="T58" fmla="*/ 334 w 334"/>
              <a:gd name="T59" fmla="*/ 334 h 334"/>
              <a:gd name="T60" fmla="*/ 334 w 334"/>
              <a:gd name="T61" fmla="*/ 0 h 334"/>
              <a:gd name="T62" fmla="*/ 0 w 334"/>
              <a:gd name="T63" fmla="*/ 0 h 334"/>
              <a:gd name="T64" fmla="*/ 0 w 334"/>
              <a:gd name="T65"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34">
                <a:moveTo>
                  <a:pt x="267" y="167"/>
                </a:moveTo>
                <a:lnTo>
                  <a:pt x="200" y="167"/>
                </a:lnTo>
                <a:lnTo>
                  <a:pt x="200" y="100"/>
                </a:lnTo>
                <a:lnTo>
                  <a:pt x="267" y="100"/>
                </a:lnTo>
                <a:lnTo>
                  <a:pt x="267" y="167"/>
                </a:lnTo>
                <a:close/>
                <a:moveTo>
                  <a:pt x="134" y="167"/>
                </a:moveTo>
                <a:lnTo>
                  <a:pt x="67" y="167"/>
                </a:lnTo>
                <a:lnTo>
                  <a:pt x="67" y="100"/>
                </a:lnTo>
                <a:lnTo>
                  <a:pt x="134" y="100"/>
                </a:lnTo>
                <a:lnTo>
                  <a:pt x="134" y="167"/>
                </a:lnTo>
                <a:close/>
                <a:moveTo>
                  <a:pt x="300" y="300"/>
                </a:moveTo>
                <a:lnTo>
                  <a:pt x="234" y="300"/>
                </a:lnTo>
                <a:lnTo>
                  <a:pt x="234" y="200"/>
                </a:lnTo>
                <a:lnTo>
                  <a:pt x="200" y="200"/>
                </a:lnTo>
                <a:lnTo>
                  <a:pt x="200" y="167"/>
                </a:lnTo>
                <a:lnTo>
                  <a:pt x="134" y="167"/>
                </a:lnTo>
                <a:lnTo>
                  <a:pt x="134" y="200"/>
                </a:lnTo>
                <a:lnTo>
                  <a:pt x="100" y="200"/>
                </a:lnTo>
                <a:lnTo>
                  <a:pt x="100" y="300"/>
                </a:lnTo>
                <a:lnTo>
                  <a:pt x="34" y="300"/>
                </a:lnTo>
                <a:lnTo>
                  <a:pt x="34" y="34"/>
                </a:lnTo>
                <a:lnTo>
                  <a:pt x="300" y="34"/>
                </a:lnTo>
                <a:lnTo>
                  <a:pt x="300" y="300"/>
                </a:lnTo>
                <a:close/>
                <a:moveTo>
                  <a:pt x="200" y="300"/>
                </a:moveTo>
                <a:lnTo>
                  <a:pt x="134" y="300"/>
                </a:lnTo>
                <a:lnTo>
                  <a:pt x="134" y="267"/>
                </a:lnTo>
                <a:lnTo>
                  <a:pt x="200" y="267"/>
                </a:lnTo>
                <a:lnTo>
                  <a:pt x="200" y="300"/>
                </a:lnTo>
                <a:close/>
                <a:moveTo>
                  <a:pt x="0" y="334"/>
                </a:moveTo>
                <a:lnTo>
                  <a:pt x="334" y="334"/>
                </a:lnTo>
                <a:lnTo>
                  <a:pt x="334"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22">
            <a:extLst>
              <a:ext uri="{FF2B5EF4-FFF2-40B4-BE49-F238E27FC236}">
                <a16:creationId xmlns:a16="http://schemas.microsoft.com/office/drawing/2014/main" id="{6A0997C6-6540-AE4A-92DC-E88E6F91B993}"/>
              </a:ext>
            </a:extLst>
          </p:cNvPr>
          <p:cNvSpPr>
            <a:spLocks noChangeAspect="1" noEditPoints="1"/>
          </p:cNvSpPr>
          <p:nvPr/>
        </p:nvSpPr>
        <p:spPr bwMode="auto">
          <a:xfrm>
            <a:off x="10228268" y="4510097"/>
            <a:ext cx="250825" cy="252413"/>
          </a:xfrm>
          <a:custGeom>
            <a:avLst/>
            <a:gdLst>
              <a:gd name="T0" fmla="*/ 266 w 333"/>
              <a:gd name="T1" fmla="*/ 167 h 334"/>
              <a:gd name="T2" fmla="*/ 200 w 333"/>
              <a:gd name="T3" fmla="*/ 167 h 334"/>
              <a:gd name="T4" fmla="*/ 200 w 333"/>
              <a:gd name="T5" fmla="*/ 100 h 334"/>
              <a:gd name="T6" fmla="*/ 266 w 333"/>
              <a:gd name="T7" fmla="*/ 100 h 334"/>
              <a:gd name="T8" fmla="*/ 266 w 333"/>
              <a:gd name="T9" fmla="*/ 167 h 334"/>
              <a:gd name="T10" fmla="*/ 133 w 333"/>
              <a:gd name="T11" fmla="*/ 167 h 334"/>
              <a:gd name="T12" fmla="*/ 66 w 333"/>
              <a:gd name="T13" fmla="*/ 167 h 334"/>
              <a:gd name="T14" fmla="*/ 66 w 333"/>
              <a:gd name="T15" fmla="*/ 100 h 334"/>
              <a:gd name="T16" fmla="*/ 133 w 333"/>
              <a:gd name="T17" fmla="*/ 100 h 334"/>
              <a:gd name="T18" fmla="*/ 133 w 333"/>
              <a:gd name="T19" fmla="*/ 167 h 334"/>
              <a:gd name="T20" fmla="*/ 100 w 333"/>
              <a:gd name="T21" fmla="*/ 267 h 334"/>
              <a:gd name="T22" fmla="*/ 66 w 333"/>
              <a:gd name="T23" fmla="*/ 267 h 334"/>
              <a:gd name="T24" fmla="*/ 66 w 333"/>
              <a:gd name="T25" fmla="*/ 200 h 334"/>
              <a:gd name="T26" fmla="*/ 266 w 333"/>
              <a:gd name="T27" fmla="*/ 200 h 334"/>
              <a:gd name="T28" fmla="*/ 266 w 333"/>
              <a:gd name="T29" fmla="*/ 267 h 334"/>
              <a:gd name="T30" fmla="*/ 233 w 333"/>
              <a:gd name="T31" fmla="*/ 267 h 334"/>
              <a:gd name="T32" fmla="*/ 233 w 333"/>
              <a:gd name="T33" fmla="*/ 234 h 334"/>
              <a:gd name="T34" fmla="*/ 100 w 333"/>
              <a:gd name="T35" fmla="*/ 234 h 334"/>
              <a:gd name="T36" fmla="*/ 100 w 333"/>
              <a:gd name="T37" fmla="*/ 267 h 334"/>
              <a:gd name="T38" fmla="*/ 300 w 333"/>
              <a:gd name="T39" fmla="*/ 300 h 334"/>
              <a:gd name="T40" fmla="*/ 33 w 333"/>
              <a:gd name="T41" fmla="*/ 300 h 334"/>
              <a:gd name="T42" fmla="*/ 33 w 333"/>
              <a:gd name="T43" fmla="*/ 34 h 334"/>
              <a:gd name="T44" fmla="*/ 300 w 333"/>
              <a:gd name="T45" fmla="*/ 34 h 334"/>
              <a:gd name="T46" fmla="*/ 300 w 333"/>
              <a:gd name="T47" fmla="*/ 300 h 334"/>
              <a:gd name="T48" fmla="*/ 0 w 333"/>
              <a:gd name="T49" fmla="*/ 334 h 334"/>
              <a:gd name="T50" fmla="*/ 333 w 333"/>
              <a:gd name="T51" fmla="*/ 334 h 334"/>
              <a:gd name="T52" fmla="*/ 333 w 333"/>
              <a:gd name="T53" fmla="*/ 0 h 334"/>
              <a:gd name="T54" fmla="*/ 0 w 333"/>
              <a:gd name="T55" fmla="*/ 0 h 334"/>
              <a:gd name="T56" fmla="*/ 0 w 333"/>
              <a:gd name="T5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4">
                <a:moveTo>
                  <a:pt x="266" y="167"/>
                </a:moveTo>
                <a:lnTo>
                  <a:pt x="200" y="167"/>
                </a:lnTo>
                <a:lnTo>
                  <a:pt x="200" y="100"/>
                </a:lnTo>
                <a:lnTo>
                  <a:pt x="266" y="100"/>
                </a:lnTo>
                <a:lnTo>
                  <a:pt x="266" y="167"/>
                </a:lnTo>
                <a:close/>
                <a:moveTo>
                  <a:pt x="133" y="167"/>
                </a:moveTo>
                <a:lnTo>
                  <a:pt x="66" y="167"/>
                </a:lnTo>
                <a:lnTo>
                  <a:pt x="66" y="100"/>
                </a:lnTo>
                <a:lnTo>
                  <a:pt x="133" y="100"/>
                </a:lnTo>
                <a:lnTo>
                  <a:pt x="133" y="167"/>
                </a:lnTo>
                <a:close/>
                <a:moveTo>
                  <a:pt x="100" y="267"/>
                </a:moveTo>
                <a:lnTo>
                  <a:pt x="66" y="267"/>
                </a:lnTo>
                <a:lnTo>
                  <a:pt x="66" y="200"/>
                </a:lnTo>
                <a:lnTo>
                  <a:pt x="266" y="200"/>
                </a:lnTo>
                <a:lnTo>
                  <a:pt x="266" y="267"/>
                </a:lnTo>
                <a:lnTo>
                  <a:pt x="233" y="267"/>
                </a:lnTo>
                <a:lnTo>
                  <a:pt x="233" y="234"/>
                </a:lnTo>
                <a:lnTo>
                  <a:pt x="100" y="234"/>
                </a:lnTo>
                <a:lnTo>
                  <a:pt x="100" y="267"/>
                </a:lnTo>
                <a:close/>
                <a:moveTo>
                  <a:pt x="300" y="300"/>
                </a:moveTo>
                <a:lnTo>
                  <a:pt x="33" y="300"/>
                </a:lnTo>
                <a:lnTo>
                  <a:pt x="33" y="34"/>
                </a:lnTo>
                <a:lnTo>
                  <a:pt x="300" y="34"/>
                </a:lnTo>
                <a:lnTo>
                  <a:pt x="300" y="300"/>
                </a:ln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23">
            <a:extLst>
              <a:ext uri="{FF2B5EF4-FFF2-40B4-BE49-F238E27FC236}">
                <a16:creationId xmlns:a16="http://schemas.microsoft.com/office/drawing/2014/main" id="{8596164E-054D-FC46-A29E-970A8FAB7874}"/>
              </a:ext>
            </a:extLst>
          </p:cNvPr>
          <p:cNvSpPr>
            <a:spLocks noChangeAspect="1" noEditPoints="1"/>
          </p:cNvSpPr>
          <p:nvPr/>
        </p:nvSpPr>
        <p:spPr bwMode="auto">
          <a:xfrm>
            <a:off x="9725030" y="4510097"/>
            <a:ext cx="250825" cy="252413"/>
          </a:xfrm>
          <a:custGeom>
            <a:avLst/>
            <a:gdLst>
              <a:gd name="T0" fmla="*/ 267 w 333"/>
              <a:gd name="T1" fmla="*/ 167 h 334"/>
              <a:gd name="T2" fmla="*/ 200 w 333"/>
              <a:gd name="T3" fmla="*/ 167 h 334"/>
              <a:gd name="T4" fmla="*/ 200 w 333"/>
              <a:gd name="T5" fmla="*/ 100 h 334"/>
              <a:gd name="T6" fmla="*/ 267 w 333"/>
              <a:gd name="T7" fmla="*/ 100 h 334"/>
              <a:gd name="T8" fmla="*/ 267 w 333"/>
              <a:gd name="T9" fmla="*/ 167 h 334"/>
              <a:gd name="T10" fmla="*/ 133 w 333"/>
              <a:gd name="T11" fmla="*/ 167 h 334"/>
              <a:gd name="T12" fmla="*/ 67 w 333"/>
              <a:gd name="T13" fmla="*/ 167 h 334"/>
              <a:gd name="T14" fmla="*/ 67 w 333"/>
              <a:gd name="T15" fmla="*/ 100 h 334"/>
              <a:gd name="T16" fmla="*/ 133 w 333"/>
              <a:gd name="T17" fmla="*/ 100 h 334"/>
              <a:gd name="T18" fmla="*/ 133 w 333"/>
              <a:gd name="T19" fmla="*/ 167 h 334"/>
              <a:gd name="T20" fmla="*/ 233 w 333"/>
              <a:gd name="T21" fmla="*/ 200 h 334"/>
              <a:gd name="T22" fmla="*/ 267 w 333"/>
              <a:gd name="T23" fmla="*/ 200 h 334"/>
              <a:gd name="T24" fmla="*/ 267 w 333"/>
              <a:gd name="T25" fmla="*/ 267 h 334"/>
              <a:gd name="T26" fmla="*/ 67 w 333"/>
              <a:gd name="T27" fmla="*/ 267 h 334"/>
              <a:gd name="T28" fmla="*/ 67 w 333"/>
              <a:gd name="T29" fmla="*/ 200 h 334"/>
              <a:gd name="T30" fmla="*/ 100 w 333"/>
              <a:gd name="T31" fmla="*/ 200 h 334"/>
              <a:gd name="T32" fmla="*/ 100 w 333"/>
              <a:gd name="T33" fmla="*/ 234 h 334"/>
              <a:gd name="T34" fmla="*/ 233 w 333"/>
              <a:gd name="T35" fmla="*/ 234 h 334"/>
              <a:gd name="T36" fmla="*/ 233 w 333"/>
              <a:gd name="T37" fmla="*/ 200 h 334"/>
              <a:gd name="T38" fmla="*/ 300 w 333"/>
              <a:gd name="T39" fmla="*/ 300 h 334"/>
              <a:gd name="T40" fmla="*/ 33 w 333"/>
              <a:gd name="T41" fmla="*/ 300 h 334"/>
              <a:gd name="T42" fmla="*/ 33 w 333"/>
              <a:gd name="T43" fmla="*/ 34 h 334"/>
              <a:gd name="T44" fmla="*/ 300 w 333"/>
              <a:gd name="T45" fmla="*/ 34 h 334"/>
              <a:gd name="T46" fmla="*/ 300 w 333"/>
              <a:gd name="T47" fmla="*/ 300 h 334"/>
              <a:gd name="T48" fmla="*/ 0 w 333"/>
              <a:gd name="T49" fmla="*/ 334 h 334"/>
              <a:gd name="T50" fmla="*/ 333 w 333"/>
              <a:gd name="T51" fmla="*/ 334 h 334"/>
              <a:gd name="T52" fmla="*/ 333 w 333"/>
              <a:gd name="T53" fmla="*/ 0 h 334"/>
              <a:gd name="T54" fmla="*/ 0 w 333"/>
              <a:gd name="T55" fmla="*/ 0 h 334"/>
              <a:gd name="T56" fmla="*/ 0 w 333"/>
              <a:gd name="T5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4">
                <a:moveTo>
                  <a:pt x="267" y="167"/>
                </a:moveTo>
                <a:lnTo>
                  <a:pt x="200" y="167"/>
                </a:lnTo>
                <a:lnTo>
                  <a:pt x="200" y="100"/>
                </a:lnTo>
                <a:lnTo>
                  <a:pt x="267" y="100"/>
                </a:lnTo>
                <a:lnTo>
                  <a:pt x="267" y="167"/>
                </a:lnTo>
                <a:close/>
                <a:moveTo>
                  <a:pt x="133" y="167"/>
                </a:moveTo>
                <a:lnTo>
                  <a:pt x="67" y="167"/>
                </a:lnTo>
                <a:lnTo>
                  <a:pt x="67" y="100"/>
                </a:lnTo>
                <a:lnTo>
                  <a:pt x="133" y="100"/>
                </a:lnTo>
                <a:lnTo>
                  <a:pt x="133" y="167"/>
                </a:lnTo>
                <a:close/>
                <a:moveTo>
                  <a:pt x="233" y="200"/>
                </a:moveTo>
                <a:lnTo>
                  <a:pt x="267" y="200"/>
                </a:lnTo>
                <a:lnTo>
                  <a:pt x="267" y="267"/>
                </a:lnTo>
                <a:lnTo>
                  <a:pt x="67" y="267"/>
                </a:lnTo>
                <a:lnTo>
                  <a:pt x="67" y="200"/>
                </a:lnTo>
                <a:lnTo>
                  <a:pt x="100" y="200"/>
                </a:lnTo>
                <a:lnTo>
                  <a:pt x="100" y="234"/>
                </a:lnTo>
                <a:lnTo>
                  <a:pt x="233" y="234"/>
                </a:lnTo>
                <a:lnTo>
                  <a:pt x="233" y="200"/>
                </a:lnTo>
                <a:close/>
                <a:moveTo>
                  <a:pt x="300" y="300"/>
                </a:moveTo>
                <a:lnTo>
                  <a:pt x="33" y="300"/>
                </a:lnTo>
                <a:lnTo>
                  <a:pt x="33" y="34"/>
                </a:lnTo>
                <a:lnTo>
                  <a:pt x="300" y="34"/>
                </a:lnTo>
                <a:lnTo>
                  <a:pt x="300" y="300"/>
                </a:ln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24">
            <a:extLst>
              <a:ext uri="{FF2B5EF4-FFF2-40B4-BE49-F238E27FC236}">
                <a16:creationId xmlns:a16="http://schemas.microsoft.com/office/drawing/2014/main" id="{1AF9D427-B4D1-4C49-BC56-9424BD119558}"/>
              </a:ext>
            </a:extLst>
          </p:cNvPr>
          <p:cNvSpPr>
            <a:spLocks noChangeAspect="1" noEditPoints="1"/>
          </p:cNvSpPr>
          <p:nvPr/>
        </p:nvSpPr>
        <p:spPr bwMode="auto">
          <a:xfrm>
            <a:off x="9221793" y="4510097"/>
            <a:ext cx="250825" cy="252413"/>
          </a:xfrm>
          <a:custGeom>
            <a:avLst/>
            <a:gdLst>
              <a:gd name="T0" fmla="*/ 167 w 334"/>
              <a:gd name="T1" fmla="*/ 234 h 334"/>
              <a:gd name="T2" fmla="*/ 67 w 334"/>
              <a:gd name="T3" fmla="*/ 234 h 334"/>
              <a:gd name="T4" fmla="*/ 67 w 334"/>
              <a:gd name="T5" fmla="*/ 200 h 334"/>
              <a:gd name="T6" fmla="*/ 267 w 334"/>
              <a:gd name="T7" fmla="*/ 200 h 334"/>
              <a:gd name="T8" fmla="*/ 267 w 334"/>
              <a:gd name="T9" fmla="*/ 234 h 334"/>
              <a:gd name="T10" fmla="*/ 234 w 334"/>
              <a:gd name="T11" fmla="*/ 234 h 334"/>
              <a:gd name="T12" fmla="*/ 234 w 334"/>
              <a:gd name="T13" fmla="*/ 267 h 334"/>
              <a:gd name="T14" fmla="*/ 167 w 334"/>
              <a:gd name="T15" fmla="*/ 267 h 334"/>
              <a:gd name="T16" fmla="*/ 167 w 334"/>
              <a:gd name="T17" fmla="*/ 234 h 334"/>
              <a:gd name="T18" fmla="*/ 267 w 334"/>
              <a:gd name="T19" fmla="*/ 167 h 334"/>
              <a:gd name="T20" fmla="*/ 200 w 334"/>
              <a:gd name="T21" fmla="*/ 167 h 334"/>
              <a:gd name="T22" fmla="*/ 200 w 334"/>
              <a:gd name="T23" fmla="*/ 100 h 334"/>
              <a:gd name="T24" fmla="*/ 267 w 334"/>
              <a:gd name="T25" fmla="*/ 100 h 334"/>
              <a:gd name="T26" fmla="*/ 267 w 334"/>
              <a:gd name="T27" fmla="*/ 167 h 334"/>
              <a:gd name="T28" fmla="*/ 134 w 334"/>
              <a:gd name="T29" fmla="*/ 167 h 334"/>
              <a:gd name="T30" fmla="*/ 67 w 334"/>
              <a:gd name="T31" fmla="*/ 167 h 334"/>
              <a:gd name="T32" fmla="*/ 67 w 334"/>
              <a:gd name="T33" fmla="*/ 100 h 334"/>
              <a:gd name="T34" fmla="*/ 134 w 334"/>
              <a:gd name="T35" fmla="*/ 100 h 334"/>
              <a:gd name="T36" fmla="*/ 134 w 334"/>
              <a:gd name="T37" fmla="*/ 167 h 334"/>
              <a:gd name="T38" fmla="*/ 300 w 334"/>
              <a:gd name="T39" fmla="*/ 300 h 334"/>
              <a:gd name="T40" fmla="*/ 34 w 334"/>
              <a:gd name="T41" fmla="*/ 300 h 334"/>
              <a:gd name="T42" fmla="*/ 34 w 334"/>
              <a:gd name="T43" fmla="*/ 34 h 334"/>
              <a:gd name="T44" fmla="*/ 300 w 334"/>
              <a:gd name="T45" fmla="*/ 34 h 334"/>
              <a:gd name="T46" fmla="*/ 300 w 334"/>
              <a:gd name="T47" fmla="*/ 300 h 334"/>
              <a:gd name="T48" fmla="*/ 0 w 334"/>
              <a:gd name="T49" fmla="*/ 334 h 334"/>
              <a:gd name="T50" fmla="*/ 334 w 334"/>
              <a:gd name="T51" fmla="*/ 334 h 334"/>
              <a:gd name="T52" fmla="*/ 334 w 334"/>
              <a:gd name="T53" fmla="*/ 0 h 334"/>
              <a:gd name="T54" fmla="*/ 0 w 334"/>
              <a:gd name="T55" fmla="*/ 0 h 334"/>
              <a:gd name="T56" fmla="*/ 0 w 334"/>
              <a:gd name="T5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4" h="334">
                <a:moveTo>
                  <a:pt x="167" y="234"/>
                </a:moveTo>
                <a:lnTo>
                  <a:pt x="67" y="234"/>
                </a:lnTo>
                <a:lnTo>
                  <a:pt x="67" y="200"/>
                </a:lnTo>
                <a:lnTo>
                  <a:pt x="267" y="200"/>
                </a:lnTo>
                <a:lnTo>
                  <a:pt x="267" y="234"/>
                </a:lnTo>
                <a:lnTo>
                  <a:pt x="234" y="234"/>
                </a:lnTo>
                <a:lnTo>
                  <a:pt x="234" y="267"/>
                </a:lnTo>
                <a:lnTo>
                  <a:pt x="167" y="267"/>
                </a:lnTo>
                <a:lnTo>
                  <a:pt x="167" y="234"/>
                </a:lnTo>
                <a:close/>
                <a:moveTo>
                  <a:pt x="267" y="167"/>
                </a:moveTo>
                <a:lnTo>
                  <a:pt x="200" y="167"/>
                </a:lnTo>
                <a:lnTo>
                  <a:pt x="200" y="100"/>
                </a:lnTo>
                <a:lnTo>
                  <a:pt x="267" y="100"/>
                </a:lnTo>
                <a:lnTo>
                  <a:pt x="267" y="167"/>
                </a:lnTo>
                <a:close/>
                <a:moveTo>
                  <a:pt x="134" y="167"/>
                </a:moveTo>
                <a:lnTo>
                  <a:pt x="67" y="167"/>
                </a:lnTo>
                <a:lnTo>
                  <a:pt x="67" y="100"/>
                </a:lnTo>
                <a:lnTo>
                  <a:pt x="134" y="100"/>
                </a:lnTo>
                <a:lnTo>
                  <a:pt x="134" y="167"/>
                </a:lnTo>
                <a:close/>
                <a:moveTo>
                  <a:pt x="300" y="300"/>
                </a:moveTo>
                <a:lnTo>
                  <a:pt x="34" y="300"/>
                </a:lnTo>
                <a:lnTo>
                  <a:pt x="34" y="34"/>
                </a:lnTo>
                <a:lnTo>
                  <a:pt x="300" y="34"/>
                </a:lnTo>
                <a:lnTo>
                  <a:pt x="300" y="300"/>
                </a:lnTo>
                <a:close/>
                <a:moveTo>
                  <a:pt x="0" y="334"/>
                </a:moveTo>
                <a:lnTo>
                  <a:pt x="334" y="334"/>
                </a:lnTo>
                <a:lnTo>
                  <a:pt x="334"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25">
            <a:extLst>
              <a:ext uri="{FF2B5EF4-FFF2-40B4-BE49-F238E27FC236}">
                <a16:creationId xmlns:a16="http://schemas.microsoft.com/office/drawing/2014/main" id="{0F97A9CC-AC1C-3142-81F5-C63DE6BC31EA}"/>
              </a:ext>
            </a:extLst>
          </p:cNvPr>
          <p:cNvSpPr>
            <a:spLocks noChangeAspect="1" noEditPoints="1"/>
          </p:cNvSpPr>
          <p:nvPr/>
        </p:nvSpPr>
        <p:spPr bwMode="auto">
          <a:xfrm>
            <a:off x="8718555" y="4510097"/>
            <a:ext cx="250825" cy="252413"/>
          </a:xfrm>
          <a:custGeom>
            <a:avLst/>
            <a:gdLst>
              <a:gd name="T0" fmla="*/ 266 w 333"/>
              <a:gd name="T1" fmla="*/ 134 h 334"/>
              <a:gd name="T2" fmla="*/ 200 w 333"/>
              <a:gd name="T3" fmla="*/ 134 h 334"/>
              <a:gd name="T4" fmla="*/ 200 w 333"/>
              <a:gd name="T5" fmla="*/ 100 h 334"/>
              <a:gd name="T6" fmla="*/ 266 w 333"/>
              <a:gd name="T7" fmla="*/ 100 h 334"/>
              <a:gd name="T8" fmla="*/ 266 w 333"/>
              <a:gd name="T9" fmla="*/ 134 h 334"/>
              <a:gd name="T10" fmla="*/ 133 w 333"/>
              <a:gd name="T11" fmla="*/ 134 h 334"/>
              <a:gd name="T12" fmla="*/ 66 w 333"/>
              <a:gd name="T13" fmla="*/ 134 h 334"/>
              <a:gd name="T14" fmla="*/ 66 w 333"/>
              <a:gd name="T15" fmla="*/ 100 h 334"/>
              <a:gd name="T16" fmla="*/ 133 w 333"/>
              <a:gd name="T17" fmla="*/ 100 h 334"/>
              <a:gd name="T18" fmla="*/ 133 w 333"/>
              <a:gd name="T19" fmla="*/ 134 h 334"/>
              <a:gd name="T20" fmla="*/ 100 w 333"/>
              <a:gd name="T21" fmla="*/ 267 h 334"/>
              <a:gd name="T22" fmla="*/ 66 w 333"/>
              <a:gd name="T23" fmla="*/ 267 h 334"/>
              <a:gd name="T24" fmla="*/ 66 w 333"/>
              <a:gd name="T25" fmla="*/ 200 h 334"/>
              <a:gd name="T26" fmla="*/ 266 w 333"/>
              <a:gd name="T27" fmla="*/ 200 h 334"/>
              <a:gd name="T28" fmla="*/ 266 w 333"/>
              <a:gd name="T29" fmla="*/ 267 h 334"/>
              <a:gd name="T30" fmla="*/ 233 w 333"/>
              <a:gd name="T31" fmla="*/ 267 h 334"/>
              <a:gd name="T32" fmla="*/ 233 w 333"/>
              <a:gd name="T33" fmla="*/ 234 h 334"/>
              <a:gd name="T34" fmla="*/ 100 w 333"/>
              <a:gd name="T35" fmla="*/ 234 h 334"/>
              <a:gd name="T36" fmla="*/ 100 w 333"/>
              <a:gd name="T37" fmla="*/ 267 h 334"/>
              <a:gd name="T38" fmla="*/ 300 w 333"/>
              <a:gd name="T39" fmla="*/ 300 h 334"/>
              <a:gd name="T40" fmla="*/ 33 w 333"/>
              <a:gd name="T41" fmla="*/ 300 h 334"/>
              <a:gd name="T42" fmla="*/ 33 w 333"/>
              <a:gd name="T43" fmla="*/ 34 h 334"/>
              <a:gd name="T44" fmla="*/ 300 w 333"/>
              <a:gd name="T45" fmla="*/ 34 h 334"/>
              <a:gd name="T46" fmla="*/ 300 w 333"/>
              <a:gd name="T47" fmla="*/ 300 h 334"/>
              <a:gd name="T48" fmla="*/ 0 w 333"/>
              <a:gd name="T49" fmla="*/ 334 h 334"/>
              <a:gd name="T50" fmla="*/ 333 w 333"/>
              <a:gd name="T51" fmla="*/ 334 h 334"/>
              <a:gd name="T52" fmla="*/ 333 w 333"/>
              <a:gd name="T53" fmla="*/ 0 h 334"/>
              <a:gd name="T54" fmla="*/ 0 w 333"/>
              <a:gd name="T55" fmla="*/ 0 h 334"/>
              <a:gd name="T56" fmla="*/ 0 w 333"/>
              <a:gd name="T5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4">
                <a:moveTo>
                  <a:pt x="266" y="134"/>
                </a:moveTo>
                <a:lnTo>
                  <a:pt x="200" y="134"/>
                </a:lnTo>
                <a:lnTo>
                  <a:pt x="200" y="100"/>
                </a:lnTo>
                <a:lnTo>
                  <a:pt x="266" y="100"/>
                </a:lnTo>
                <a:lnTo>
                  <a:pt x="266" y="134"/>
                </a:lnTo>
                <a:close/>
                <a:moveTo>
                  <a:pt x="133" y="134"/>
                </a:moveTo>
                <a:lnTo>
                  <a:pt x="66" y="134"/>
                </a:lnTo>
                <a:lnTo>
                  <a:pt x="66" y="100"/>
                </a:lnTo>
                <a:lnTo>
                  <a:pt x="133" y="100"/>
                </a:lnTo>
                <a:lnTo>
                  <a:pt x="133" y="134"/>
                </a:lnTo>
                <a:close/>
                <a:moveTo>
                  <a:pt x="100" y="267"/>
                </a:moveTo>
                <a:lnTo>
                  <a:pt x="66" y="267"/>
                </a:lnTo>
                <a:lnTo>
                  <a:pt x="66" y="200"/>
                </a:lnTo>
                <a:lnTo>
                  <a:pt x="266" y="200"/>
                </a:lnTo>
                <a:lnTo>
                  <a:pt x="266" y="267"/>
                </a:lnTo>
                <a:lnTo>
                  <a:pt x="233" y="267"/>
                </a:lnTo>
                <a:lnTo>
                  <a:pt x="233" y="234"/>
                </a:lnTo>
                <a:lnTo>
                  <a:pt x="100" y="234"/>
                </a:lnTo>
                <a:lnTo>
                  <a:pt x="100" y="267"/>
                </a:lnTo>
                <a:close/>
                <a:moveTo>
                  <a:pt x="300" y="300"/>
                </a:moveTo>
                <a:lnTo>
                  <a:pt x="33" y="300"/>
                </a:lnTo>
                <a:lnTo>
                  <a:pt x="33" y="34"/>
                </a:lnTo>
                <a:lnTo>
                  <a:pt x="300" y="34"/>
                </a:lnTo>
                <a:lnTo>
                  <a:pt x="300" y="300"/>
                </a:ln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26">
            <a:extLst>
              <a:ext uri="{FF2B5EF4-FFF2-40B4-BE49-F238E27FC236}">
                <a16:creationId xmlns:a16="http://schemas.microsoft.com/office/drawing/2014/main" id="{EF814BD0-05DB-B043-BCC5-9578062143C3}"/>
              </a:ext>
            </a:extLst>
          </p:cNvPr>
          <p:cNvSpPr>
            <a:spLocks noChangeAspect="1" noEditPoints="1"/>
          </p:cNvSpPr>
          <p:nvPr/>
        </p:nvSpPr>
        <p:spPr bwMode="auto">
          <a:xfrm>
            <a:off x="8215317" y="4510097"/>
            <a:ext cx="250825" cy="252413"/>
          </a:xfrm>
          <a:custGeom>
            <a:avLst/>
            <a:gdLst>
              <a:gd name="T0" fmla="*/ 267 w 333"/>
              <a:gd name="T1" fmla="*/ 134 h 334"/>
              <a:gd name="T2" fmla="*/ 200 w 333"/>
              <a:gd name="T3" fmla="*/ 134 h 334"/>
              <a:gd name="T4" fmla="*/ 200 w 333"/>
              <a:gd name="T5" fmla="*/ 100 h 334"/>
              <a:gd name="T6" fmla="*/ 267 w 333"/>
              <a:gd name="T7" fmla="*/ 100 h 334"/>
              <a:gd name="T8" fmla="*/ 267 w 333"/>
              <a:gd name="T9" fmla="*/ 134 h 334"/>
              <a:gd name="T10" fmla="*/ 133 w 333"/>
              <a:gd name="T11" fmla="*/ 134 h 334"/>
              <a:gd name="T12" fmla="*/ 67 w 333"/>
              <a:gd name="T13" fmla="*/ 134 h 334"/>
              <a:gd name="T14" fmla="*/ 67 w 333"/>
              <a:gd name="T15" fmla="*/ 100 h 334"/>
              <a:gd name="T16" fmla="*/ 133 w 333"/>
              <a:gd name="T17" fmla="*/ 100 h 334"/>
              <a:gd name="T18" fmla="*/ 133 w 333"/>
              <a:gd name="T19" fmla="*/ 134 h 334"/>
              <a:gd name="T20" fmla="*/ 233 w 333"/>
              <a:gd name="T21" fmla="*/ 200 h 334"/>
              <a:gd name="T22" fmla="*/ 267 w 333"/>
              <a:gd name="T23" fmla="*/ 200 h 334"/>
              <a:gd name="T24" fmla="*/ 267 w 333"/>
              <a:gd name="T25" fmla="*/ 267 h 334"/>
              <a:gd name="T26" fmla="*/ 67 w 333"/>
              <a:gd name="T27" fmla="*/ 267 h 334"/>
              <a:gd name="T28" fmla="*/ 67 w 333"/>
              <a:gd name="T29" fmla="*/ 200 h 334"/>
              <a:gd name="T30" fmla="*/ 100 w 333"/>
              <a:gd name="T31" fmla="*/ 200 h 334"/>
              <a:gd name="T32" fmla="*/ 100 w 333"/>
              <a:gd name="T33" fmla="*/ 234 h 334"/>
              <a:gd name="T34" fmla="*/ 233 w 333"/>
              <a:gd name="T35" fmla="*/ 234 h 334"/>
              <a:gd name="T36" fmla="*/ 233 w 333"/>
              <a:gd name="T37" fmla="*/ 200 h 334"/>
              <a:gd name="T38" fmla="*/ 300 w 333"/>
              <a:gd name="T39" fmla="*/ 300 h 334"/>
              <a:gd name="T40" fmla="*/ 33 w 333"/>
              <a:gd name="T41" fmla="*/ 300 h 334"/>
              <a:gd name="T42" fmla="*/ 33 w 333"/>
              <a:gd name="T43" fmla="*/ 34 h 334"/>
              <a:gd name="T44" fmla="*/ 300 w 333"/>
              <a:gd name="T45" fmla="*/ 34 h 334"/>
              <a:gd name="T46" fmla="*/ 300 w 333"/>
              <a:gd name="T47" fmla="*/ 300 h 334"/>
              <a:gd name="T48" fmla="*/ 0 w 333"/>
              <a:gd name="T49" fmla="*/ 334 h 334"/>
              <a:gd name="T50" fmla="*/ 333 w 333"/>
              <a:gd name="T51" fmla="*/ 334 h 334"/>
              <a:gd name="T52" fmla="*/ 333 w 333"/>
              <a:gd name="T53" fmla="*/ 0 h 334"/>
              <a:gd name="T54" fmla="*/ 0 w 333"/>
              <a:gd name="T55" fmla="*/ 0 h 334"/>
              <a:gd name="T56" fmla="*/ 0 w 333"/>
              <a:gd name="T5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4">
                <a:moveTo>
                  <a:pt x="267" y="134"/>
                </a:moveTo>
                <a:lnTo>
                  <a:pt x="200" y="134"/>
                </a:lnTo>
                <a:lnTo>
                  <a:pt x="200" y="100"/>
                </a:lnTo>
                <a:lnTo>
                  <a:pt x="267" y="100"/>
                </a:lnTo>
                <a:lnTo>
                  <a:pt x="267" y="134"/>
                </a:lnTo>
                <a:close/>
                <a:moveTo>
                  <a:pt x="133" y="134"/>
                </a:moveTo>
                <a:lnTo>
                  <a:pt x="67" y="134"/>
                </a:lnTo>
                <a:lnTo>
                  <a:pt x="67" y="100"/>
                </a:lnTo>
                <a:lnTo>
                  <a:pt x="133" y="100"/>
                </a:lnTo>
                <a:lnTo>
                  <a:pt x="133" y="134"/>
                </a:lnTo>
                <a:close/>
                <a:moveTo>
                  <a:pt x="233" y="200"/>
                </a:moveTo>
                <a:lnTo>
                  <a:pt x="267" y="200"/>
                </a:lnTo>
                <a:lnTo>
                  <a:pt x="267" y="267"/>
                </a:lnTo>
                <a:lnTo>
                  <a:pt x="67" y="267"/>
                </a:lnTo>
                <a:lnTo>
                  <a:pt x="67" y="200"/>
                </a:lnTo>
                <a:lnTo>
                  <a:pt x="100" y="200"/>
                </a:lnTo>
                <a:lnTo>
                  <a:pt x="100" y="234"/>
                </a:lnTo>
                <a:lnTo>
                  <a:pt x="233" y="234"/>
                </a:lnTo>
                <a:lnTo>
                  <a:pt x="233" y="200"/>
                </a:lnTo>
                <a:close/>
                <a:moveTo>
                  <a:pt x="300" y="300"/>
                </a:moveTo>
                <a:lnTo>
                  <a:pt x="33" y="300"/>
                </a:lnTo>
                <a:lnTo>
                  <a:pt x="33" y="34"/>
                </a:lnTo>
                <a:lnTo>
                  <a:pt x="300" y="34"/>
                </a:lnTo>
                <a:lnTo>
                  <a:pt x="300" y="300"/>
                </a:ln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27">
            <a:extLst>
              <a:ext uri="{FF2B5EF4-FFF2-40B4-BE49-F238E27FC236}">
                <a16:creationId xmlns:a16="http://schemas.microsoft.com/office/drawing/2014/main" id="{9957E69E-B312-2A44-AE84-5B2FEE6B9383}"/>
              </a:ext>
            </a:extLst>
          </p:cNvPr>
          <p:cNvSpPr>
            <a:spLocks noChangeAspect="1" noEditPoints="1"/>
          </p:cNvSpPr>
          <p:nvPr/>
        </p:nvSpPr>
        <p:spPr bwMode="auto">
          <a:xfrm>
            <a:off x="7712079" y="4510097"/>
            <a:ext cx="252413" cy="252413"/>
          </a:xfrm>
          <a:custGeom>
            <a:avLst/>
            <a:gdLst>
              <a:gd name="T0" fmla="*/ 167 w 334"/>
              <a:gd name="T1" fmla="*/ 234 h 334"/>
              <a:gd name="T2" fmla="*/ 67 w 334"/>
              <a:gd name="T3" fmla="*/ 234 h 334"/>
              <a:gd name="T4" fmla="*/ 67 w 334"/>
              <a:gd name="T5" fmla="*/ 200 h 334"/>
              <a:gd name="T6" fmla="*/ 167 w 334"/>
              <a:gd name="T7" fmla="*/ 200 h 334"/>
              <a:gd name="T8" fmla="*/ 234 w 334"/>
              <a:gd name="T9" fmla="*/ 200 h 334"/>
              <a:gd name="T10" fmla="*/ 267 w 334"/>
              <a:gd name="T11" fmla="*/ 200 h 334"/>
              <a:gd name="T12" fmla="*/ 267 w 334"/>
              <a:gd name="T13" fmla="*/ 234 h 334"/>
              <a:gd name="T14" fmla="*/ 234 w 334"/>
              <a:gd name="T15" fmla="*/ 234 h 334"/>
              <a:gd name="T16" fmla="*/ 234 w 334"/>
              <a:gd name="T17" fmla="*/ 267 h 334"/>
              <a:gd name="T18" fmla="*/ 167 w 334"/>
              <a:gd name="T19" fmla="*/ 267 h 334"/>
              <a:gd name="T20" fmla="*/ 167 w 334"/>
              <a:gd name="T21" fmla="*/ 234 h 334"/>
              <a:gd name="T22" fmla="*/ 267 w 334"/>
              <a:gd name="T23" fmla="*/ 134 h 334"/>
              <a:gd name="T24" fmla="*/ 200 w 334"/>
              <a:gd name="T25" fmla="*/ 134 h 334"/>
              <a:gd name="T26" fmla="*/ 200 w 334"/>
              <a:gd name="T27" fmla="*/ 100 h 334"/>
              <a:gd name="T28" fmla="*/ 267 w 334"/>
              <a:gd name="T29" fmla="*/ 100 h 334"/>
              <a:gd name="T30" fmla="*/ 267 w 334"/>
              <a:gd name="T31" fmla="*/ 134 h 334"/>
              <a:gd name="T32" fmla="*/ 134 w 334"/>
              <a:gd name="T33" fmla="*/ 134 h 334"/>
              <a:gd name="T34" fmla="*/ 67 w 334"/>
              <a:gd name="T35" fmla="*/ 134 h 334"/>
              <a:gd name="T36" fmla="*/ 67 w 334"/>
              <a:gd name="T37" fmla="*/ 100 h 334"/>
              <a:gd name="T38" fmla="*/ 134 w 334"/>
              <a:gd name="T39" fmla="*/ 100 h 334"/>
              <a:gd name="T40" fmla="*/ 134 w 334"/>
              <a:gd name="T41" fmla="*/ 134 h 334"/>
              <a:gd name="T42" fmla="*/ 300 w 334"/>
              <a:gd name="T43" fmla="*/ 300 h 334"/>
              <a:gd name="T44" fmla="*/ 34 w 334"/>
              <a:gd name="T45" fmla="*/ 300 h 334"/>
              <a:gd name="T46" fmla="*/ 34 w 334"/>
              <a:gd name="T47" fmla="*/ 34 h 334"/>
              <a:gd name="T48" fmla="*/ 300 w 334"/>
              <a:gd name="T49" fmla="*/ 34 h 334"/>
              <a:gd name="T50" fmla="*/ 300 w 334"/>
              <a:gd name="T51" fmla="*/ 300 h 334"/>
              <a:gd name="T52" fmla="*/ 0 w 334"/>
              <a:gd name="T53" fmla="*/ 334 h 334"/>
              <a:gd name="T54" fmla="*/ 334 w 334"/>
              <a:gd name="T55" fmla="*/ 334 h 334"/>
              <a:gd name="T56" fmla="*/ 334 w 334"/>
              <a:gd name="T57" fmla="*/ 0 h 334"/>
              <a:gd name="T58" fmla="*/ 0 w 334"/>
              <a:gd name="T59" fmla="*/ 0 h 334"/>
              <a:gd name="T60" fmla="*/ 0 w 334"/>
              <a:gd name="T6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334">
                <a:moveTo>
                  <a:pt x="167" y="234"/>
                </a:moveTo>
                <a:lnTo>
                  <a:pt x="67" y="234"/>
                </a:lnTo>
                <a:lnTo>
                  <a:pt x="67" y="200"/>
                </a:lnTo>
                <a:lnTo>
                  <a:pt x="167" y="200"/>
                </a:lnTo>
                <a:lnTo>
                  <a:pt x="234" y="200"/>
                </a:lnTo>
                <a:lnTo>
                  <a:pt x="267" y="200"/>
                </a:lnTo>
                <a:lnTo>
                  <a:pt x="267" y="234"/>
                </a:lnTo>
                <a:lnTo>
                  <a:pt x="234" y="234"/>
                </a:lnTo>
                <a:lnTo>
                  <a:pt x="234" y="267"/>
                </a:lnTo>
                <a:lnTo>
                  <a:pt x="167" y="267"/>
                </a:lnTo>
                <a:lnTo>
                  <a:pt x="167" y="234"/>
                </a:lnTo>
                <a:close/>
                <a:moveTo>
                  <a:pt x="267" y="134"/>
                </a:moveTo>
                <a:lnTo>
                  <a:pt x="200" y="134"/>
                </a:lnTo>
                <a:lnTo>
                  <a:pt x="200" y="100"/>
                </a:lnTo>
                <a:lnTo>
                  <a:pt x="267" y="100"/>
                </a:lnTo>
                <a:lnTo>
                  <a:pt x="267" y="134"/>
                </a:lnTo>
                <a:close/>
                <a:moveTo>
                  <a:pt x="134" y="134"/>
                </a:moveTo>
                <a:lnTo>
                  <a:pt x="67" y="134"/>
                </a:lnTo>
                <a:lnTo>
                  <a:pt x="67" y="100"/>
                </a:lnTo>
                <a:lnTo>
                  <a:pt x="134" y="100"/>
                </a:lnTo>
                <a:lnTo>
                  <a:pt x="134" y="134"/>
                </a:lnTo>
                <a:close/>
                <a:moveTo>
                  <a:pt x="300" y="300"/>
                </a:moveTo>
                <a:lnTo>
                  <a:pt x="34" y="300"/>
                </a:lnTo>
                <a:lnTo>
                  <a:pt x="34" y="34"/>
                </a:lnTo>
                <a:lnTo>
                  <a:pt x="300" y="34"/>
                </a:lnTo>
                <a:lnTo>
                  <a:pt x="300" y="300"/>
                </a:lnTo>
                <a:close/>
                <a:moveTo>
                  <a:pt x="0" y="334"/>
                </a:moveTo>
                <a:lnTo>
                  <a:pt x="334" y="334"/>
                </a:lnTo>
                <a:lnTo>
                  <a:pt x="334"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28">
            <a:extLst>
              <a:ext uri="{FF2B5EF4-FFF2-40B4-BE49-F238E27FC236}">
                <a16:creationId xmlns:a16="http://schemas.microsoft.com/office/drawing/2014/main" id="{9B8B54EF-4027-9441-95E9-A7BC71963F98}"/>
              </a:ext>
            </a:extLst>
          </p:cNvPr>
          <p:cNvSpPr>
            <a:spLocks noChangeAspect="1" noEditPoints="1"/>
          </p:cNvSpPr>
          <p:nvPr/>
        </p:nvSpPr>
        <p:spPr bwMode="auto">
          <a:xfrm>
            <a:off x="7210429" y="4510097"/>
            <a:ext cx="250825" cy="252413"/>
          </a:xfrm>
          <a:custGeom>
            <a:avLst/>
            <a:gdLst>
              <a:gd name="T0" fmla="*/ 133 w 333"/>
              <a:gd name="T1" fmla="*/ 234 h 334"/>
              <a:gd name="T2" fmla="*/ 200 w 333"/>
              <a:gd name="T3" fmla="*/ 234 h 334"/>
              <a:gd name="T4" fmla="*/ 200 w 333"/>
              <a:gd name="T5" fmla="*/ 267 h 334"/>
              <a:gd name="T6" fmla="*/ 133 w 333"/>
              <a:gd name="T7" fmla="*/ 267 h 334"/>
              <a:gd name="T8" fmla="*/ 133 w 333"/>
              <a:gd name="T9" fmla="*/ 234 h 334"/>
              <a:gd name="T10" fmla="*/ 33 w 333"/>
              <a:gd name="T11" fmla="*/ 34 h 334"/>
              <a:gd name="T12" fmla="*/ 300 w 333"/>
              <a:gd name="T13" fmla="*/ 34 h 334"/>
              <a:gd name="T14" fmla="*/ 300 w 333"/>
              <a:gd name="T15" fmla="*/ 67 h 334"/>
              <a:gd name="T16" fmla="*/ 33 w 333"/>
              <a:gd name="T17" fmla="*/ 67 h 334"/>
              <a:gd name="T18" fmla="*/ 33 w 333"/>
              <a:gd name="T19" fmla="*/ 34 h 334"/>
              <a:gd name="T20" fmla="*/ 233 w 333"/>
              <a:gd name="T21" fmla="*/ 100 h 334"/>
              <a:gd name="T22" fmla="*/ 300 w 333"/>
              <a:gd name="T23" fmla="*/ 100 h 334"/>
              <a:gd name="T24" fmla="*/ 300 w 333"/>
              <a:gd name="T25" fmla="*/ 167 h 334"/>
              <a:gd name="T26" fmla="*/ 233 w 333"/>
              <a:gd name="T27" fmla="*/ 167 h 334"/>
              <a:gd name="T28" fmla="*/ 233 w 333"/>
              <a:gd name="T29" fmla="*/ 100 h 334"/>
              <a:gd name="T30" fmla="*/ 300 w 333"/>
              <a:gd name="T31" fmla="*/ 300 h 334"/>
              <a:gd name="T32" fmla="*/ 33 w 333"/>
              <a:gd name="T33" fmla="*/ 300 h 334"/>
              <a:gd name="T34" fmla="*/ 33 w 333"/>
              <a:gd name="T35" fmla="*/ 200 h 334"/>
              <a:gd name="T36" fmla="*/ 133 w 333"/>
              <a:gd name="T37" fmla="*/ 200 h 334"/>
              <a:gd name="T38" fmla="*/ 133 w 333"/>
              <a:gd name="T39" fmla="*/ 100 h 334"/>
              <a:gd name="T40" fmla="*/ 200 w 333"/>
              <a:gd name="T41" fmla="*/ 100 h 334"/>
              <a:gd name="T42" fmla="*/ 200 w 333"/>
              <a:gd name="T43" fmla="*/ 200 h 334"/>
              <a:gd name="T44" fmla="*/ 300 w 333"/>
              <a:gd name="T45" fmla="*/ 200 h 334"/>
              <a:gd name="T46" fmla="*/ 300 w 333"/>
              <a:gd name="T47" fmla="*/ 300 h 334"/>
              <a:gd name="T48" fmla="*/ 33 w 333"/>
              <a:gd name="T49" fmla="*/ 100 h 334"/>
              <a:gd name="T50" fmla="*/ 100 w 333"/>
              <a:gd name="T51" fmla="*/ 100 h 334"/>
              <a:gd name="T52" fmla="*/ 100 w 333"/>
              <a:gd name="T53" fmla="*/ 167 h 334"/>
              <a:gd name="T54" fmla="*/ 33 w 333"/>
              <a:gd name="T55" fmla="*/ 167 h 334"/>
              <a:gd name="T56" fmla="*/ 33 w 333"/>
              <a:gd name="T57" fmla="*/ 100 h 334"/>
              <a:gd name="T58" fmla="*/ 0 w 333"/>
              <a:gd name="T59" fmla="*/ 334 h 334"/>
              <a:gd name="T60" fmla="*/ 333 w 333"/>
              <a:gd name="T61" fmla="*/ 334 h 334"/>
              <a:gd name="T62" fmla="*/ 333 w 333"/>
              <a:gd name="T63" fmla="*/ 0 h 334"/>
              <a:gd name="T64" fmla="*/ 0 w 333"/>
              <a:gd name="T65" fmla="*/ 0 h 334"/>
              <a:gd name="T66" fmla="*/ 0 w 333"/>
              <a:gd name="T6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4">
                <a:moveTo>
                  <a:pt x="133" y="234"/>
                </a:moveTo>
                <a:lnTo>
                  <a:pt x="200" y="234"/>
                </a:lnTo>
                <a:lnTo>
                  <a:pt x="200" y="267"/>
                </a:lnTo>
                <a:lnTo>
                  <a:pt x="133" y="267"/>
                </a:lnTo>
                <a:lnTo>
                  <a:pt x="133" y="234"/>
                </a:lnTo>
                <a:close/>
                <a:moveTo>
                  <a:pt x="33" y="34"/>
                </a:moveTo>
                <a:lnTo>
                  <a:pt x="300" y="34"/>
                </a:lnTo>
                <a:lnTo>
                  <a:pt x="300" y="67"/>
                </a:lnTo>
                <a:lnTo>
                  <a:pt x="33" y="67"/>
                </a:lnTo>
                <a:lnTo>
                  <a:pt x="33" y="34"/>
                </a:lnTo>
                <a:close/>
                <a:moveTo>
                  <a:pt x="233" y="100"/>
                </a:moveTo>
                <a:lnTo>
                  <a:pt x="300" y="100"/>
                </a:lnTo>
                <a:lnTo>
                  <a:pt x="300" y="167"/>
                </a:lnTo>
                <a:lnTo>
                  <a:pt x="233" y="167"/>
                </a:lnTo>
                <a:lnTo>
                  <a:pt x="233" y="100"/>
                </a:lnTo>
                <a:close/>
                <a:moveTo>
                  <a:pt x="300" y="300"/>
                </a:moveTo>
                <a:lnTo>
                  <a:pt x="33" y="300"/>
                </a:lnTo>
                <a:lnTo>
                  <a:pt x="33" y="200"/>
                </a:lnTo>
                <a:lnTo>
                  <a:pt x="133" y="200"/>
                </a:lnTo>
                <a:lnTo>
                  <a:pt x="133" y="100"/>
                </a:lnTo>
                <a:lnTo>
                  <a:pt x="200" y="100"/>
                </a:lnTo>
                <a:lnTo>
                  <a:pt x="200" y="200"/>
                </a:lnTo>
                <a:lnTo>
                  <a:pt x="300" y="200"/>
                </a:lnTo>
                <a:lnTo>
                  <a:pt x="300" y="300"/>
                </a:lnTo>
                <a:close/>
                <a:moveTo>
                  <a:pt x="33" y="100"/>
                </a:moveTo>
                <a:lnTo>
                  <a:pt x="100" y="100"/>
                </a:lnTo>
                <a:lnTo>
                  <a:pt x="100" y="167"/>
                </a:lnTo>
                <a:lnTo>
                  <a:pt x="33" y="167"/>
                </a:lnTo>
                <a:lnTo>
                  <a:pt x="33" y="100"/>
                </a:ln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29">
            <a:extLst>
              <a:ext uri="{FF2B5EF4-FFF2-40B4-BE49-F238E27FC236}">
                <a16:creationId xmlns:a16="http://schemas.microsoft.com/office/drawing/2014/main" id="{DD19FDE6-2D27-1245-A6E8-5BF4BD7BB619}"/>
              </a:ext>
            </a:extLst>
          </p:cNvPr>
          <p:cNvSpPr>
            <a:spLocks noChangeAspect="1" noEditPoints="1"/>
          </p:cNvSpPr>
          <p:nvPr/>
        </p:nvSpPr>
        <p:spPr bwMode="auto">
          <a:xfrm>
            <a:off x="6707191" y="4510097"/>
            <a:ext cx="250825" cy="252413"/>
          </a:xfrm>
          <a:custGeom>
            <a:avLst/>
            <a:gdLst>
              <a:gd name="T0" fmla="*/ 200 w 333"/>
              <a:gd name="T1" fmla="*/ 234 h 334"/>
              <a:gd name="T2" fmla="*/ 167 w 333"/>
              <a:gd name="T3" fmla="*/ 267 h 334"/>
              <a:gd name="T4" fmla="*/ 133 w 333"/>
              <a:gd name="T5" fmla="*/ 234 h 334"/>
              <a:gd name="T6" fmla="*/ 167 w 333"/>
              <a:gd name="T7" fmla="*/ 200 h 334"/>
              <a:gd name="T8" fmla="*/ 200 w 333"/>
              <a:gd name="T9" fmla="*/ 234 h 334"/>
              <a:gd name="T10" fmla="*/ 33 w 333"/>
              <a:gd name="T11" fmla="*/ 34 h 334"/>
              <a:gd name="T12" fmla="*/ 300 w 333"/>
              <a:gd name="T13" fmla="*/ 34 h 334"/>
              <a:gd name="T14" fmla="*/ 300 w 333"/>
              <a:gd name="T15" fmla="*/ 67 h 334"/>
              <a:gd name="T16" fmla="*/ 33 w 333"/>
              <a:gd name="T17" fmla="*/ 67 h 334"/>
              <a:gd name="T18" fmla="*/ 33 w 333"/>
              <a:gd name="T19" fmla="*/ 34 h 334"/>
              <a:gd name="T20" fmla="*/ 233 w 333"/>
              <a:gd name="T21" fmla="*/ 100 h 334"/>
              <a:gd name="T22" fmla="*/ 300 w 333"/>
              <a:gd name="T23" fmla="*/ 100 h 334"/>
              <a:gd name="T24" fmla="*/ 300 w 333"/>
              <a:gd name="T25" fmla="*/ 167 h 334"/>
              <a:gd name="T26" fmla="*/ 233 w 333"/>
              <a:gd name="T27" fmla="*/ 167 h 334"/>
              <a:gd name="T28" fmla="*/ 233 w 333"/>
              <a:gd name="T29" fmla="*/ 100 h 334"/>
              <a:gd name="T30" fmla="*/ 300 w 333"/>
              <a:gd name="T31" fmla="*/ 300 h 334"/>
              <a:gd name="T32" fmla="*/ 33 w 333"/>
              <a:gd name="T33" fmla="*/ 300 h 334"/>
              <a:gd name="T34" fmla="*/ 33 w 333"/>
              <a:gd name="T35" fmla="*/ 200 h 334"/>
              <a:gd name="T36" fmla="*/ 133 w 333"/>
              <a:gd name="T37" fmla="*/ 200 h 334"/>
              <a:gd name="T38" fmla="*/ 133 w 333"/>
              <a:gd name="T39" fmla="*/ 100 h 334"/>
              <a:gd name="T40" fmla="*/ 200 w 333"/>
              <a:gd name="T41" fmla="*/ 100 h 334"/>
              <a:gd name="T42" fmla="*/ 200 w 333"/>
              <a:gd name="T43" fmla="*/ 200 h 334"/>
              <a:gd name="T44" fmla="*/ 300 w 333"/>
              <a:gd name="T45" fmla="*/ 200 h 334"/>
              <a:gd name="T46" fmla="*/ 300 w 333"/>
              <a:gd name="T47" fmla="*/ 300 h 334"/>
              <a:gd name="T48" fmla="*/ 33 w 333"/>
              <a:gd name="T49" fmla="*/ 100 h 334"/>
              <a:gd name="T50" fmla="*/ 100 w 333"/>
              <a:gd name="T51" fmla="*/ 100 h 334"/>
              <a:gd name="T52" fmla="*/ 100 w 333"/>
              <a:gd name="T53" fmla="*/ 167 h 334"/>
              <a:gd name="T54" fmla="*/ 33 w 333"/>
              <a:gd name="T55" fmla="*/ 167 h 334"/>
              <a:gd name="T56" fmla="*/ 33 w 333"/>
              <a:gd name="T57" fmla="*/ 100 h 334"/>
              <a:gd name="T58" fmla="*/ 0 w 333"/>
              <a:gd name="T59" fmla="*/ 334 h 334"/>
              <a:gd name="T60" fmla="*/ 333 w 333"/>
              <a:gd name="T61" fmla="*/ 334 h 334"/>
              <a:gd name="T62" fmla="*/ 333 w 333"/>
              <a:gd name="T63" fmla="*/ 0 h 334"/>
              <a:gd name="T64" fmla="*/ 0 w 333"/>
              <a:gd name="T65" fmla="*/ 0 h 334"/>
              <a:gd name="T66" fmla="*/ 0 w 333"/>
              <a:gd name="T6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4">
                <a:moveTo>
                  <a:pt x="200" y="234"/>
                </a:moveTo>
                <a:cubicBezTo>
                  <a:pt x="200" y="252"/>
                  <a:pt x="185" y="267"/>
                  <a:pt x="167" y="267"/>
                </a:cubicBezTo>
                <a:cubicBezTo>
                  <a:pt x="148" y="267"/>
                  <a:pt x="133" y="252"/>
                  <a:pt x="133" y="234"/>
                </a:cubicBezTo>
                <a:cubicBezTo>
                  <a:pt x="133" y="215"/>
                  <a:pt x="148" y="200"/>
                  <a:pt x="167" y="200"/>
                </a:cubicBezTo>
                <a:cubicBezTo>
                  <a:pt x="185" y="200"/>
                  <a:pt x="200" y="215"/>
                  <a:pt x="200" y="234"/>
                </a:cubicBezTo>
                <a:close/>
                <a:moveTo>
                  <a:pt x="33" y="34"/>
                </a:moveTo>
                <a:lnTo>
                  <a:pt x="300" y="34"/>
                </a:lnTo>
                <a:lnTo>
                  <a:pt x="300" y="67"/>
                </a:lnTo>
                <a:lnTo>
                  <a:pt x="33" y="67"/>
                </a:lnTo>
                <a:lnTo>
                  <a:pt x="33" y="34"/>
                </a:lnTo>
                <a:close/>
                <a:moveTo>
                  <a:pt x="233" y="100"/>
                </a:moveTo>
                <a:lnTo>
                  <a:pt x="300" y="100"/>
                </a:lnTo>
                <a:lnTo>
                  <a:pt x="300" y="167"/>
                </a:lnTo>
                <a:lnTo>
                  <a:pt x="233" y="167"/>
                </a:lnTo>
                <a:lnTo>
                  <a:pt x="233" y="100"/>
                </a:lnTo>
                <a:close/>
                <a:moveTo>
                  <a:pt x="300" y="300"/>
                </a:moveTo>
                <a:lnTo>
                  <a:pt x="33" y="300"/>
                </a:lnTo>
                <a:lnTo>
                  <a:pt x="33" y="200"/>
                </a:lnTo>
                <a:lnTo>
                  <a:pt x="133" y="200"/>
                </a:lnTo>
                <a:lnTo>
                  <a:pt x="133" y="100"/>
                </a:lnTo>
                <a:lnTo>
                  <a:pt x="200" y="100"/>
                </a:lnTo>
                <a:lnTo>
                  <a:pt x="200" y="200"/>
                </a:lnTo>
                <a:lnTo>
                  <a:pt x="300" y="200"/>
                </a:lnTo>
                <a:lnTo>
                  <a:pt x="300" y="300"/>
                </a:lnTo>
                <a:close/>
                <a:moveTo>
                  <a:pt x="33" y="100"/>
                </a:moveTo>
                <a:lnTo>
                  <a:pt x="100" y="100"/>
                </a:lnTo>
                <a:lnTo>
                  <a:pt x="100" y="167"/>
                </a:lnTo>
                <a:lnTo>
                  <a:pt x="33" y="167"/>
                </a:lnTo>
                <a:lnTo>
                  <a:pt x="33" y="100"/>
                </a:ln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30">
            <a:extLst>
              <a:ext uri="{FF2B5EF4-FFF2-40B4-BE49-F238E27FC236}">
                <a16:creationId xmlns:a16="http://schemas.microsoft.com/office/drawing/2014/main" id="{6F9BA343-EDFD-4B40-8C94-1FB317533FE5}"/>
              </a:ext>
            </a:extLst>
          </p:cNvPr>
          <p:cNvSpPr>
            <a:spLocks noChangeAspect="1" noEditPoints="1"/>
          </p:cNvSpPr>
          <p:nvPr/>
        </p:nvSpPr>
        <p:spPr bwMode="auto">
          <a:xfrm>
            <a:off x="6203954" y="4510097"/>
            <a:ext cx="252413" cy="252413"/>
          </a:xfrm>
          <a:custGeom>
            <a:avLst/>
            <a:gdLst>
              <a:gd name="T0" fmla="*/ 100 w 334"/>
              <a:gd name="T1" fmla="*/ 267 h 334"/>
              <a:gd name="T2" fmla="*/ 234 w 334"/>
              <a:gd name="T3" fmla="*/ 267 h 334"/>
              <a:gd name="T4" fmla="*/ 234 w 334"/>
              <a:gd name="T5" fmla="*/ 234 h 334"/>
              <a:gd name="T6" fmla="*/ 100 w 334"/>
              <a:gd name="T7" fmla="*/ 234 h 334"/>
              <a:gd name="T8" fmla="*/ 100 w 334"/>
              <a:gd name="T9" fmla="*/ 267 h 334"/>
              <a:gd name="T10" fmla="*/ 34 w 334"/>
              <a:gd name="T11" fmla="*/ 34 h 334"/>
              <a:gd name="T12" fmla="*/ 300 w 334"/>
              <a:gd name="T13" fmla="*/ 34 h 334"/>
              <a:gd name="T14" fmla="*/ 300 w 334"/>
              <a:gd name="T15" fmla="*/ 67 h 334"/>
              <a:gd name="T16" fmla="*/ 34 w 334"/>
              <a:gd name="T17" fmla="*/ 67 h 334"/>
              <a:gd name="T18" fmla="*/ 34 w 334"/>
              <a:gd name="T19" fmla="*/ 34 h 334"/>
              <a:gd name="T20" fmla="*/ 234 w 334"/>
              <a:gd name="T21" fmla="*/ 100 h 334"/>
              <a:gd name="T22" fmla="*/ 300 w 334"/>
              <a:gd name="T23" fmla="*/ 100 h 334"/>
              <a:gd name="T24" fmla="*/ 300 w 334"/>
              <a:gd name="T25" fmla="*/ 167 h 334"/>
              <a:gd name="T26" fmla="*/ 234 w 334"/>
              <a:gd name="T27" fmla="*/ 167 h 334"/>
              <a:gd name="T28" fmla="*/ 234 w 334"/>
              <a:gd name="T29" fmla="*/ 100 h 334"/>
              <a:gd name="T30" fmla="*/ 300 w 334"/>
              <a:gd name="T31" fmla="*/ 300 h 334"/>
              <a:gd name="T32" fmla="*/ 34 w 334"/>
              <a:gd name="T33" fmla="*/ 300 h 334"/>
              <a:gd name="T34" fmla="*/ 34 w 334"/>
              <a:gd name="T35" fmla="*/ 200 h 334"/>
              <a:gd name="T36" fmla="*/ 134 w 334"/>
              <a:gd name="T37" fmla="*/ 200 h 334"/>
              <a:gd name="T38" fmla="*/ 134 w 334"/>
              <a:gd name="T39" fmla="*/ 100 h 334"/>
              <a:gd name="T40" fmla="*/ 200 w 334"/>
              <a:gd name="T41" fmla="*/ 100 h 334"/>
              <a:gd name="T42" fmla="*/ 200 w 334"/>
              <a:gd name="T43" fmla="*/ 200 h 334"/>
              <a:gd name="T44" fmla="*/ 300 w 334"/>
              <a:gd name="T45" fmla="*/ 200 h 334"/>
              <a:gd name="T46" fmla="*/ 300 w 334"/>
              <a:gd name="T47" fmla="*/ 300 h 334"/>
              <a:gd name="T48" fmla="*/ 34 w 334"/>
              <a:gd name="T49" fmla="*/ 100 h 334"/>
              <a:gd name="T50" fmla="*/ 100 w 334"/>
              <a:gd name="T51" fmla="*/ 100 h 334"/>
              <a:gd name="T52" fmla="*/ 100 w 334"/>
              <a:gd name="T53" fmla="*/ 167 h 334"/>
              <a:gd name="T54" fmla="*/ 34 w 334"/>
              <a:gd name="T55" fmla="*/ 167 h 334"/>
              <a:gd name="T56" fmla="*/ 34 w 334"/>
              <a:gd name="T57" fmla="*/ 100 h 334"/>
              <a:gd name="T58" fmla="*/ 0 w 334"/>
              <a:gd name="T59" fmla="*/ 334 h 334"/>
              <a:gd name="T60" fmla="*/ 334 w 334"/>
              <a:gd name="T61" fmla="*/ 334 h 334"/>
              <a:gd name="T62" fmla="*/ 334 w 334"/>
              <a:gd name="T63" fmla="*/ 0 h 334"/>
              <a:gd name="T64" fmla="*/ 0 w 334"/>
              <a:gd name="T65" fmla="*/ 0 h 334"/>
              <a:gd name="T66" fmla="*/ 0 w 334"/>
              <a:gd name="T6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4">
                <a:moveTo>
                  <a:pt x="100" y="267"/>
                </a:moveTo>
                <a:lnTo>
                  <a:pt x="234" y="267"/>
                </a:lnTo>
                <a:lnTo>
                  <a:pt x="234" y="234"/>
                </a:lnTo>
                <a:lnTo>
                  <a:pt x="100" y="234"/>
                </a:lnTo>
                <a:lnTo>
                  <a:pt x="100" y="267"/>
                </a:lnTo>
                <a:close/>
                <a:moveTo>
                  <a:pt x="34" y="34"/>
                </a:moveTo>
                <a:lnTo>
                  <a:pt x="300" y="34"/>
                </a:lnTo>
                <a:lnTo>
                  <a:pt x="300" y="67"/>
                </a:lnTo>
                <a:lnTo>
                  <a:pt x="34" y="67"/>
                </a:lnTo>
                <a:lnTo>
                  <a:pt x="34" y="34"/>
                </a:lnTo>
                <a:close/>
                <a:moveTo>
                  <a:pt x="234" y="100"/>
                </a:moveTo>
                <a:lnTo>
                  <a:pt x="300" y="100"/>
                </a:lnTo>
                <a:lnTo>
                  <a:pt x="300" y="167"/>
                </a:lnTo>
                <a:lnTo>
                  <a:pt x="234" y="167"/>
                </a:lnTo>
                <a:lnTo>
                  <a:pt x="234" y="100"/>
                </a:lnTo>
                <a:close/>
                <a:moveTo>
                  <a:pt x="300" y="300"/>
                </a:moveTo>
                <a:lnTo>
                  <a:pt x="34" y="300"/>
                </a:lnTo>
                <a:lnTo>
                  <a:pt x="34" y="200"/>
                </a:lnTo>
                <a:lnTo>
                  <a:pt x="134" y="200"/>
                </a:lnTo>
                <a:lnTo>
                  <a:pt x="134" y="100"/>
                </a:lnTo>
                <a:lnTo>
                  <a:pt x="200" y="100"/>
                </a:lnTo>
                <a:lnTo>
                  <a:pt x="200" y="200"/>
                </a:lnTo>
                <a:lnTo>
                  <a:pt x="300" y="200"/>
                </a:lnTo>
                <a:lnTo>
                  <a:pt x="300" y="300"/>
                </a:lnTo>
                <a:close/>
                <a:moveTo>
                  <a:pt x="34" y="100"/>
                </a:moveTo>
                <a:lnTo>
                  <a:pt x="100" y="100"/>
                </a:lnTo>
                <a:lnTo>
                  <a:pt x="100" y="167"/>
                </a:lnTo>
                <a:lnTo>
                  <a:pt x="34" y="167"/>
                </a:lnTo>
                <a:lnTo>
                  <a:pt x="34" y="100"/>
                </a:lnTo>
                <a:close/>
                <a:moveTo>
                  <a:pt x="0" y="334"/>
                </a:moveTo>
                <a:lnTo>
                  <a:pt x="334" y="334"/>
                </a:lnTo>
                <a:lnTo>
                  <a:pt x="334" y="0"/>
                </a:lnTo>
                <a:lnTo>
                  <a:pt x="0" y="0"/>
                </a:lnTo>
                <a:lnTo>
                  <a:pt x="0" y="334"/>
                </a:lnTo>
                <a:close/>
              </a:path>
            </a:pathLst>
          </a:custGeom>
          <a:solidFill>
            <a:srgbClr val="0202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31">
            <a:extLst>
              <a:ext uri="{FF2B5EF4-FFF2-40B4-BE49-F238E27FC236}">
                <a16:creationId xmlns:a16="http://schemas.microsoft.com/office/drawing/2014/main" id="{9403F5E2-7781-B341-AF19-946875A74C7B}"/>
              </a:ext>
            </a:extLst>
          </p:cNvPr>
          <p:cNvSpPr>
            <a:spLocks noChangeAspect="1" noEditPoints="1"/>
          </p:cNvSpPr>
          <p:nvPr/>
        </p:nvSpPr>
        <p:spPr bwMode="auto">
          <a:xfrm>
            <a:off x="10729918" y="4003683"/>
            <a:ext cx="252413" cy="252413"/>
          </a:xfrm>
          <a:custGeom>
            <a:avLst/>
            <a:gdLst>
              <a:gd name="T0" fmla="*/ 134 w 334"/>
              <a:gd name="T1" fmla="*/ 233 h 333"/>
              <a:gd name="T2" fmla="*/ 200 w 334"/>
              <a:gd name="T3" fmla="*/ 233 h 333"/>
              <a:gd name="T4" fmla="*/ 200 w 334"/>
              <a:gd name="T5" fmla="*/ 266 h 333"/>
              <a:gd name="T6" fmla="*/ 134 w 334"/>
              <a:gd name="T7" fmla="*/ 266 h 333"/>
              <a:gd name="T8" fmla="*/ 134 w 334"/>
              <a:gd name="T9" fmla="*/ 233 h 333"/>
              <a:gd name="T10" fmla="*/ 300 w 334"/>
              <a:gd name="T11" fmla="*/ 66 h 333"/>
              <a:gd name="T12" fmla="*/ 200 w 334"/>
              <a:gd name="T13" fmla="*/ 66 h 333"/>
              <a:gd name="T14" fmla="*/ 134 w 334"/>
              <a:gd name="T15" fmla="*/ 66 h 333"/>
              <a:gd name="T16" fmla="*/ 34 w 334"/>
              <a:gd name="T17" fmla="*/ 66 h 333"/>
              <a:gd name="T18" fmla="*/ 34 w 334"/>
              <a:gd name="T19" fmla="*/ 33 h 333"/>
              <a:gd name="T20" fmla="*/ 300 w 334"/>
              <a:gd name="T21" fmla="*/ 33 h 333"/>
              <a:gd name="T22" fmla="*/ 300 w 334"/>
              <a:gd name="T23" fmla="*/ 66 h 333"/>
              <a:gd name="T24" fmla="*/ 300 w 334"/>
              <a:gd name="T25" fmla="*/ 166 h 333"/>
              <a:gd name="T26" fmla="*/ 250 w 334"/>
              <a:gd name="T27" fmla="*/ 166 h 333"/>
              <a:gd name="T28" fmla="*/ 234 w 334"/>
              <a:gd name="T29" fmla="*/ 143 h 333"/>
              <a:gd name="T30" fmla="*/ 234 w 334"/>
              <a:gd name="T31" fmla="*/ 100 h 333"/>
              <a:gd name="T32" fmla="*/ 300 w 334"/>
              <a:gd name="T33" fmla="*/ 100 h 333"/>
              <a:gd name="T34" fmla="*/ 300 w 334"/>
              <a:gd name="T35" fmla="*/ 166 h 333"/>
              <a:gd name="T36" fmla="*/ 300 w 334"/>
              <a:gd name="T37" fmla="*/ 300 h 333"/>
              <a:gd name="T38" fmla="*/ 34 w 334"/>
              <a:gd name="T39" fmla="*/ 300 h 333"/>
              <a:gd name="T40" fmla="*/ 34 w 334"/>
              <a:gd name="T41" fmla="*/ 200 h 333"/>
              <a:gd name="T42" fmla="*/ 100 w 334"/>
              <a:gd name="T43" fmla="*/ 200 h 333"/>
              <a:gd name="T44" fmla="*/ 134 w 334"/>
              <a:gd name="T45" fmla="*/ 159 h 333"/>
              <a:gd name="T46" fmla="*/ 134 w 334"/>
              <a:gd name="T47" fmla="*/ 100 h 333"/>
              <a:gd name="T48" fmla="*/ 200 w 334"/>
              <a:gd name="T49" fmla="*/ 100 h 333"/>
              <a:gd name="T50" fmla="*/ 200 w 334"/>
              <a:gd name="T51" fmla="*/ 160 h 333"/>
              <a:gd name="T52" fmla="*/ 234 w 334"/>
              <a:gd name="T53" fmla="*/ 200 h 333"/>
              <a:gd name="T54" fmla="*/ 300 w 334"/>
              <a:gd name="T55" fmla="*/ 200 h 333"/>
              <a:gd name="T56" fmla="*/ 300 w 334"/>
              <a:gd name="T57" fmla="*/ 300 h 333"/>
              <a:gd name="T58" fmla="*/ 34 w 334"/>
              <a:gd name="T59" fmla="*/ 100 h 333"/>
              <a:gd name="T60" fmla="*/ 100 w 334"/>
              <a:gd name="T61" fmla="*/ 100 h 333"/>
              <a:gd name="T62" fmla="*/ 100 w 334"/>
              <a:gd name="T63" fmla="*/ 143 h 333"/>
              <a:gd name="T64" fmla="*/ 84 w 334"/>
              <a:gd name="T65" fmla="*/ 166 h 333"/>
              <a:gd name="T66" fmla="*/ 34 w 334"/>
              <a:gd name="T67" fmla="*/ 166 h 333"/>
              <a:gd name="T68" fmla="*/ 34 w 334"/>
              <a:gd name="T69" fmla="*/ 100 h 333"/>
              <a:gd name="T70" fmla="*/ 0 w 334"/>
              <a:gd name="T71" fmla="*/ 333 h 333"/>
              <a:gd name="T72" fmla="*/ 334 w 334"/>
              <a:gd name="T73" fmla="*/ 333 h 333"/>
              <a:gd name="T74" fmla="*/ 334 w 334"/>
              <a:gd name="T75" fmla="*/ 0 h 333"/>
              <a:gd name="T76" fmla="*/ 0 w 334"/>
              <a:gd name="T77" fmla="*/ 0 h 333"/>
              <a:gd name="T78" fmla="*/ 0 w 334"/>
              <a:gd name="T7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4" h="333">
                <a:moveTo>
                  <a:pt x="134" y="233"/>
                </a:moveTo>
                <a:lnTo>
                  <a:pt x="200" y="233"/>
                </a:lnTo>
                <a:lnTo>
                  <a:pt x="200" y="266"/>
                </a:lnTo>
                <a:lnTo>
                  <a:pt x="134" y="266"/>
                </a:lnTo>
                <a:lnTo>
                  <a:pt x="134" y="233"/>
                </a:lnTo>
                <a:close/>
                <a:moveTo>
                  <a:pt x="300" y="66"/>
                </a:moveTo>
                <a:lnTo>
                  <a:pt x="200" y="66"/>
                </a:lnTo>
                <a:lnTo>
                  <a:pt x="134" y="66"/>
                </a:lnTo>
                <a:lnTo>
                  <a:pt x="34" y="66"/>
                </a:lnTo>
                <a:lnTo>
                  <a:pt x="34" y="33"/>
                </a:lnTo>
                <a:lnTo>
                  <a:pt x="300" y="33"/>
                </a:lnTo>
                <a:lnTo>
                  <a:pt x="300" y="66"/>
                </a:lnTo>
                <a:close/>
                <a:moveTo>
                  <a:pt x="300" y="166"/>
                </a:moveTo>
                <a:lnTo>
                  <a:pt x="250" y="166"/>
                </a:lnTo>
                <a:cubicBezTo>
                  <a:pt x="241" y="166"/>
                  <a:pt x="234" y="152"/>
                  <a:pt x="234" y="143"/>
                </a:cubicBezTo>
                <a:lnTo>
                  <a:pt x="234" y="100"/>
                </a:lnTo>
                <a:lnTo>
                  <a:pt x="300" y="100"/>
                </a:lnTo>
                <a:lnTo>
                  <a:pt x="300" y="166"/>
                </a:lnTo>
                <a:close/>
                <a:moveTo>
                  <a:pt x="300" y="300"/>
                </a:moveTo>
                <a:lnTo>
                  <a:pt x="34" y="300"/>
                </a:lnTo>
                <a:lnTo>
                  <a:pt x="34" y="200"/>
                </a:lnTo>
                <a:lnTo>
                  <a:pt x="100" y="200"/>
                </a:lnTo>
                <a:cubicBezTo>
                  <a:pt x="119" y="200"/>
                  <a:pt x="134" y="178"/>
                  <a:pt x="134" y="159"/>
                </a:cubicBezTo>
                <a:lnTo>
                  <a:pt x="134" y="100"/>
                </a:lnTo>
                <a:lnTo>
                  <a:pt x="200" y="100"/>
                </a:lnTo>
                <a:lnTo>
                  <a:pt x="200" y="160"/>
                </a:lnTo>
                <a:cubicBezTo>
                  <a:pt x="200" y="178"/>
                  <a:pt x="215" y="200"/>
                  <a:pt x="234" y="200"/>
                </a:cubicBezTo>
                <a:lnTo>
                  <a:pt x="300" y="200"/>
                </a:lnTo>
                <a:lnTo>
                  <a:pt x="300" y="300"/>
                </a:lnTo>
                <a:close/>
                <a:moveTo>
                  <a:pt x="34" y="100"/>
                </a:moveTo>
                <a:lnTo>
                  <a:pt x="100" y="100"/>
                </a:lnTo>
                <a:lnTo>
                  <a:pt x="100" y="143"/>
                </a:lnTo>
                <a:cubicBezTo>
                  <a:pt x="100" y="152"/>
                  <a:pt x="93" y="166"/>
                  <a:pt x="84" y="166"/>
                </a:cubicBezTo>
                <a:lnTo>
                  <a:pt x="34" y="166"/>
                </a:lnTo>
                <a:lnTo>
                  <a:pt x="34" y="1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32">
            <a:extLst>
              <a:ext uri="{FF2B5EF4-FFF2-40B4-BE49-F238E27FC236}">
                <a16:creationId xmlns:a16="http://schemas.microsoft.com/office/drawing/2014/main" id="{FE84EA56-166B-CA45-BE17-1B7ADD6D593E}"/>
              </a:ext>
            </a:extLst>
          </p:cNvPr>
          <p:cNvSpPr>
            <a:spLocks noChangeAspect="1" noEditPoints="1"/>
          </p:cNvSpPr>
          <p:nvPr/>
        </p:nvSpPr>
        <p:spPr bwMode="auto">
          <a:xfrm>
            <a:off x="10228268" y="4003683"/>
            <a:ext cx="250825" cy="252413"/>
          </a:xfrm>
          <a:custGeom>
            <a:avLst/>
            <a:gdLst>
              <a:gd name="T0" fmla="*/ 200 w 333"/>
              <a:gd name="T1" fmla="*/ 233 h 333"/>
              <a:gd name="T2" fmla="*/ 166 w 333"/>
              <a:gd name="T3" fmla="*/ 266 h 333"/>
              <a:gd name="T4" fmla="*/ 133 w 333"/>
              <a:gd name="T5" fmla="*/ 233 h 333"/>
              <a:gd name="T6" fmla="*/ 166 w 333"/>
              <a:gd name="T7" fmla="*/ 200 h 333"/>
              <a:gd name="T8" fmla="*/ 200 w 333"/>
              <a:gd name="T9" fmla="*/ 233 h 333"/>
              <a:gd name="T10" fmla="*/ 33 w 333"/>
              <a:gd name="T11" fmla="*/ 33 h 333"/>
              <a:gd name="T12" fmla="*/ 300 w 333"/>
              <a:gd name="T13" fmla="*/ 33 h 333"/>
              <a:gd name="T14" fmla="*/ 300 w 333"/>
              <a:gd name="T15" fmla="*/ 66 h 333"/>
              <a:gd name="T16" fmla="*/ 33 w 333"/>
              <a:gd name="T17" fmla="*/ 66 h 333"/>
              <a:gd name="T18" fmla="*/ 33 w 333"/>
              <a:gd name="T19" fmla="*/ 33 h 333"/>
              <a:gd name="T20" fmla="*/ 233 w 333"/>
              <a:gd name="T21" fmla="*/ 143 h 333"/>
              <a:gd name="T22" fmla="*/ 233 w 333"/>
              <a:gd name="T23" fmla="*/ 100 h 333"/>
              <a:gd name="T24" fmla="*/ 300 w 333"/>
              <a:gd name="T25" fmla="*/ 100 h 333"/>
              <a:gd name="T26" fmla="*/ 300 w 333"/>
              <a:gd name="T27" fmla="*/ 166 h 333"/>
              <a:gd name="T28" fmla="*/ 250 w 333"/>
              <a:gd name="T29" fmla="*/ 166 h 333"/>
              <a:gd name="T30" fmla="*/ 233 w 333"/>
              <a:gd name="T31" fmla="*/ 143 h 333"/>
              <a:gd name="T32" fmla="*/ 300 w 333"/>
              <a:gd name="T33" fmla="*/ 300 h 333"/>
              <a:gd name="T34" fmla="*/ 33 w 333"/>
              <a:gd name="T35" fmla="*/ 300 h 333"/>
              <a:gd name="T36" fmla="*/ 33 w 333"/>
              <a:gd name="T37" fmla="*/ 200 h 333"/>
              <a:gd name="T38" fmla="*/ 100 w 333"/>
              <a:gd name="T39" fmla="*/ 200 h 333"/>
              <a:gd name="T40" fmla="*/ 133 w 333"/>
              <a:gd name="T41" fmla="*/ 159 h 333"/>
              <a:gd name="T42" fmla="*/ 133 w 333"/>
              <a:gd name="T43" fmla="*/ 100 h 333"/>
              <a:gd name="T44" fmla="*/ 200 w 333"/>
              <a:gd name="T45" fmla="*/ 100 h 333"/>
              <a:gd name="T46" fmla="*/ 200 w 333"/>
              <a:gd name="T47" fmla="*/ 159 h 333"/>
              <a:gd name="T48" fmla="*/ 233 w 333"/>
              <a:gd name="T49" fmla="*/ 200 h 333"/>
              <a:gd name="T50" fmla="*/ 300 w 333"/>
              <a:gd name="T51" fmla="*/ 200 h 333"/>
              <a:gd name="T52" fmla="*/ 300 w 333"/>
              <a:gd name="T53" fmla="*/ 300 h 333"/>
              <a:gd name="T54" fmla="*/ 33 w 333"/>
              <a:gd name="T55" fmla="*/ 100 h 333"/>
              <a:gd name="T56" fmla="*/ 100 w 333"/>
              <a:gd name="T57" fmla="*/ 100 h 333"/>
              <a:gd name="T58" fmla="*/ 100 w 333"/>
              <a:gd name="T59" fmla="*/ 143 h 333"/>
              <a:gd name="T60" fmla="*/ 83 w 333"/>
              <a:gd name="T61" fmla="*/ 166 h 333"/>
              <a:gd name="T62" fmla="*/ 33 w 333"/>
              <a:gd name="T63" fmla="*/ 166 h 333"/>
              <a:gd name="T64" fmla="*/ 33 w 333"/>
              <a:gd name="T65" fmla="*/ 100 h 333"/>
              <a:gd name="T66" fmla="*/ 0 w 333"/>
              <a:gd name="T67" fmla="*/ 333 h 333"/>
              <a:gd name="T68" fmla="*/ 333 w 333"/>
              <a:gd name="T69" fmla="*/ 333 h 333"/>
              <a:gd name="T70" fmla="*/ 333 w 333"/>
              <a:gd name="T71" fmla="*/ 0 h 333"/>
              <a:gd name="T72" fmla="*/ 0 w 333"/>
              <a:gd name="T73" fmla="*/ 0 h 333"/>
              <a:gd name="T74" fmla="*/ 0 w 333"/>
              <a:gd name="T7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200" y="233"/>
                </a:moveTo>
                <a:cubicBezTo>
                  <a:pt x="200" y="251"/>
                  <a:pt x="185" y="266"/>
                  <a:pt x="166" y="266"/>
                </a:cubicBezTo>
                <a:cubicBezTo>
                  <a:pt x="148" y="266"/>
                  <a:pt x="133" y="251"/>
                  <a:pt x="133" y="233"/>
                </a:cubicBezTo>
                <a:cubicBezTo>
                  <a:pt x="133" y="215"/>
                  <a:pt x="148" y="200"/>
                  <a:pt x="166" y="200"/>
                </a:cubicBezTo>
                <a:cubicBezTo>
                  <a:pt x="185" y="200"/>
                  <a:pt x="200" y="215"/>
                  <a:pt x="200" y="233"/>
                </a:cubicBezTo>
                <a:close/>
                <a:moveTo>
                  <a:pt x="33" y="33"/>
                </a:moveTo>
                <a:lnTo>
                  <a:pt x="300" y="33"/>
                </a:lnTo>
                <a:lnTo>
                  <a:pt x="300" y="66"/>
                </a:lnTo>
                <a:lnTo>
                  <a:pt x="33" y="66"/>
                </a:lnTo>
                <a:lnTo>
                  <a:pt x="33" y="33"/>
                </a:lnTo>
                <a:close/>
                <a:moveTo>
                  <a:pt x="233" y="143"/>
                </a:moveTo>
                <a:lnTo>
                  <a:pt x="233" y="100"/>
                </a:lnTo>
                <a:lnTo>
                  <a:pt x="300" y="100"/>
                </a:lnTo>
                <a:lnTo>
                  <a:pt x="300" y="166"/>
                </a:lnTo>
                <a:lnTo>
                  <a:pt x="250" y="166"/>
                </a:lnTo>
                <a:cubicBezTo>
                  <a:pt x="240" y="166"/>
                  <a:pt x="233" y="152"/>
                  <a:pt x="233" y="143"/>
                </a:cubicBezTo>
                <a:close/>
                <a:moveTo>
                  <a:pt x="300" y="300"/>
                </a:moveTo>
                <a:lnTo>
                  <a:pt x="33" y="300"/>
                </a:lnTo>
                <a:lnTo>
                  <a:pt x="33" y="200"/>
                </a:lnTo>
                <a:lnTo>
                  <a:pt x="100" y="200"/>
                </a:lnTo>
                <a:cubicBezTo>
                  <a:pt x="118" y="200"/>
                  <a:pt x="133" y="178"/>
                  <a:pt x="133" y="159"/>
                </a:cubicBezTo>
                <a:lnTo>
                  <a:pt x="133" y="100"/>
                </a:lnTo>
                <a:lnTo>
                  <a:pt x="200" y="100"/>
                </a:lnTo>
                <a:lnTo>
                  <a:pt x="200" y="159"/>
                </a:lnTo>
                <a:cubicBezTo>
                  <a:pt x="200" y="178"/>
                  <a:pt x="215" y="200"/>
                  <a:pt x="233" y="200"/>
                </a:cubicBezTo>
                <a:lnTo>
                  <a:pt x="300" y="200"/>
                </a:lnTo>
                <a:lnTo>
                  <a:pt x="300" y="300"/>
                </a:lnTo>
                <a:close/>
                <a:moveTo>
                  <a:pt x="33" y="100"/>
                </a:moveTo>
                <a:lnTo>
                  <a:pt x="100" y="100"/>
                </a:lnTo>
                <a:lnTo>
                  <a:pt x="100" y="143"/>
                </a:lnTo>
                <a:cubicBezTo>
                  <a:pt x="100" y="152"/>
                  <a:pt x="92" y="166"/>
                  <a:pt x="83" y="166"/>
                </a:cubicBezTo>
                <a:lnTo>
                  <a:pt x="33" y="166"/>
                </a:lnTo>
                <a:lnTo>
                  <a:pt x="33" y="1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33">
            <a:extLst>
              <a:ext uri="{FF2B5EF4-FFF2-40B4-BE49-F238E27FC236}">
                <a16:creationId xmlns:a16="http://schemas.microsoft.com/office/drawing/2014/main" id="{91730562-5CF6-AA46-B91E-738F94E50137}"/>
              </a:ext>
            </a:extLst>
          </p:cNvPr>
          <p:cNvSpPr>
            <a:spLocks noChangeAspect="1" noEditPoints="1"/>
          </p:cNvSpPr>
          <p:nvPr/>
        </p:nvSpPr>
        <p:spPr bwMode="auto">
          <a:xfrm>
            <a:off x="9725030" y="4003683"/>
            <a:ext cx="250825" cy="252413"/>
          </a:xfrm>
          <a:custGeom>
            <a:avLst/>
            <a:gdLst>
              <a:gd name="T0" fmla="*/ 100 w 333"/>
              <a:gd name="T1" fmla="*/ 233 h 333"/>
              <a:gd name="T2" fmla="*/ 233 w 333"/>
              <a:gd name="T3" fmla="*/ 233 h 333"/>
              <a:gd name="T4" fmla="*/ 233 w 333"/>
              <a:gd name="T5" fmla="*/ 266 h 333"/>
              <a:gd name="T6" fmla="*/ 100 w 333"/>
              <a:gd name="T7" fmla="*/ 266 h 333"/>
              <a:gd name="T8" fmla="*/ 100 w 333"/>
              <a:gd name="T9" fmla="*/ 233 h 333"/>
              <a:gd name="T10" fmla="*/ 33 w 333"/>
              <a:gd name="T11" fmla="*/ 33 h 333"/>
              <a:gd name="T12" fmla="*/ 300 w 333"/>
              <a:gd name="T13" fmla="*/ 33 h 333"/>
              <a:gd name="T14" fmla="*/ 300 w 333"/>
              <a:gd name="T15" fmla="*/ 66 h 333"/>
              <a:gd name="T16" fmla="*/ 33 w 333"/>
              <a:gd name="T17" fmla="*/ 66 h 333"/>
              <a:gd name="T18" fmla="*/ 33 w 333"/>
              <a:gd name="T19" fmla="*/ 33 h 333"/>
              <a:gd name="T20" fmla="*/ 233 w 333"/>
              <a:gd name="T21" fmla="*/ 143 h 333"/>
              <a:gd name="T22" fmla="*/ 233 w 333"/>
              <a:gd name="T23" fmla="*/ 100 h 333"/>
              <a:gd name="T24" fmla="*/ 300 w 333"/>
              <a:gd name="T25" fmla="*/ 100 h 333"/>
              <a:gd name="T26" fmla="*/ 300 w 333"/>
              <a:gd name="T27" fmla="*/ 166 h 333"/>
              <a:gd name="T28" fmla="*/ 250 w 333"/>
              <a:gd name="T29" fmla="*/ 166 h 333"/>
              <a:gd name="T30" fmla="*/ 233 w 333"/>
              <a:gd name="T31" fmla="*/ 143 h 333"/>
              <a:gd name="T32" fmla="*/ 300 w 333"/>
              <a:gd name="T33" fmla="*/ 300 h 333"/>
              <a:gd name="T34" fmla="*/ 33 w 333"/>
              <a:gd name="T35" fmla="*/ 300 h 333"/>
              <a:gd name="T36" fmla="*/ 33 w 333"/>
              <a:gd name="T37" fmla="*/ 200 h 333"/>
              <a:gd name="T38" fmla="*/ 100 w 333"/>
              <a:gd name="T39" fmla="*/ 200 h 333"/>
              <a:gd name="T40" fmla="*/ 133 w 333"/>
              <a:gd name="T41" fmla="*/ 159 h 333"/>
              <a:gd name="T42" fmla="*/ 133 w 333"/>
              <a:gd name="T43" fmla="*/ 100 h 333"/>
              <a:gd name="T44" fmla="*/ 200 w 333"/>
              <a:gd name="T45" fmla="*/ 100 h 333"/>
              <a:gd name="T46" fmla="*/ 200 w 333"/>
              <a:gd name="T47" fmla="*/ 159 h 333"/>
              <a:gd name="T48" fmla="*/ 233 w 333"/>
              <a:gd name="T49" fmla="*/ 200 h 333"/>
              <a:gd name="T50" fmla="*/ 300 w 333"/>
              <a:gd name="T51" fmla="*/ 200 h 333"/>
              <a:gd name="T52" fmla="*/ 300 w 333"/>
              <a:gd name="T53" fmla="*/ 300 h 333"/>
              <a:gd name="T54" fmla="*/ 33 w 333"/>
              <a:gd name="T55" fmla="*/ 100 h 333"/>
              <a:gd name="T56" fmla="*/ 100 w 333"/>
              <a:gd name="T57" fmla="*/ 100 h 333"/>
              <a:gd name="T58" fmla="*/ 100 w 333"/>
              <a:gd name="T59" fmla="*/ 143 h 333"/>
              <a:gd name="T60" fmla="*/ 83 w 333"/>
              <a:gd name="T61" fmla="*/ 166 h 333"/>
              <a:gd name="T62" fmla="*/ 33 w 333"/>
              <a:gd name="T63" fmla="*/ 166 h 333"/>
              <a:gd name="T64" fmla="*/ 33 w 333"/>
              <a:gd name="T65" fmla="*/ 100 h 333"/>
              <a:gd name="T66" fmla="*/ 0 w 333"/>
              <a:gd name="T67" fmla="*/ 333 h 333"/>
              <a:gd name="T68" fmla="*/ 333 w 333"/>
              <a:gd name="T69" fmla="*/ 333 h 333"/>
              <a:gd name="T70" fmla="*/ 333 w 333"/>
              <a:gd name="T71" fmla="*/ 0 h 333"/>
              <a:gd name="T72" fmla="*/ 0 w 333"/>
              <a:gd name="T73" fmla="*/ 0 h 333"/>
              <a:gd name="T74" fmla="*/ 0 w 333"/>
              <a:gd name="T7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100" y="233"/>
                </a:moveTo>
                <a:lnTo>
                  <a:pt x="233" y="233"/>
                </a:lnTo>
                <a:lnTo>
                  <a:pt x="233" y="266"/>
                </a:lnTo>
                <a:lnTo>
                  <a:pt x="100" y="266"/>
                </a:lnTo>
                <a:lnTo>
                  <a:pt x="100" y="233"/>
                </a:lnTo>
                <a:close/>
                <a:moveTo>
                  <a:pt x="33" y="33"/>
                </a:moveTo>
                <a:lnTo>
                  <a:pt x="300" y="33"/>
                </a:lnTo>
                <a:lnTo>
                  <a:pt x="300" y="66"/>
                </a:lnTo>
                <a:lnTo>
                  <a:pt x="33" y="66"/>
                </a:lnTo>
                <a:lnTo>
                  <a:pt x="33" y="33"/>
                </a:lnTo>
                <a:close/>
                <a:moveTo>
                  <a:pt x="233" y="143"/>
                </a:moveTo>
                <a:lnTo>
                  <a:pt x="233" y="100"/>
                </a:lnTo>
                <a:lnTo>
                  <a:pt x="300" y="100"/>
                </a:lnTo>
                <a:lnTo>
                  <a:pt x="300" y="166"/>
                </a:lnTo>
                <a:lnTo>
                  <a:pt x="250" y="166"/>
                </a:lnTo>
                <a:cubicBezTo>
                  <a:pt x="241" y="166"/>
                  <a:pt x="233" y="152"/>
                  <a:pt x="233" y="143"/>
                </a:cubicBezTo>
                <a:close/>
                <a:moveTo>
                  <a:pt x="300" y="300"/>
                </a:moveTo>
                <a:lnTo>
                  <a:pt x="33" y="300"/>
                </a:lnTo>
                <a:lnTo>
                  <a:pt x="33" y="200"/>
                </a:lnTo>
                <a:lnTo>
                  <a:pt x="100" y="200"/>
                </a:lnTo>
                <a:cubicBezTo>
                  <a:pt x="118" y="200"/>
                  <a:pt x="133" y="178"/>
                  <a:pt x="133" y="159"/>
                </a:cubicBezTo>
                <a:lnTo>
                  <a:pt x="133" y="100"/>
                </a:lnTo>
                <a:lnTo>
                  <a:pt x="200" y="100"/>
                </a:lnTo>
                <a:lnTo>
                  <a:pt x="200" y="159"/>
                </a:lnTo>
                <a:cubicBezTo>
                  <a:pt x="200" y="178"/>
                  <a:pt x="215" y="200"/>
                  <a:pt x="233" y="200"/>
                </a:cubicBezTo>
                <a:lnTo>
                  <a:pt x="300" y="200"/>
                </a:lnTo>
                <a:lnTo>
                  <a:pt x="300" y="300"/>
                </a:lnTo>
                <a:close/>
                <a:moveTo>
                  <a:pt x="33" y="100"/>
                </a:moveTo>
                <a:lnTo>
                  <a:pt x="100" y="100"/>
                </a:lnTo>
                <a:lnTo>
                  <a:pt x="100" y="143"/>
                </a:lnTo>
                <a:cubicBezTo>
                  <a:pt x="100" y="152"/>
                  <a:pt x="93" y="166"/>
                  <a:pt x="83" y="166"/>
                </a:cubicBezTo>
                <a:lnTo>
                  <a:pt x="33" y="166"/>
                </a:lnTo>
                <a:lnTo>
                  <a:pt x="33" y="1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34">
            <a:extLst>
              <a:ext uri="{FF2B5EF4-FFF2-40B4-BE49-F238E27FC236}">
                <a16:creationId xmlns:a16="http://schemas.microsoft.com/office/drawing/2014/main" id="{9541ABB9-35DF-664E-BF9E-C4F3B49A785E}"/>
              </a:ext>
            </a:extLst>
          </p:cNvPr>
          <p:cNvSpPr>
            <a:spLocks noChangeAspect="1" noEditPoints="1"/>
          </p:cNvSpPr>
          <p:nvPr/>
        </p:nvSpPr>
        <p:spPr bwMode="auto">
          <a:xfrm>
            <a:off x="9221793" y="4003683"/>
            <a:ext cx="250825" cy="252413"/>
          </a:xfrm>
          <a:custGeom>
            <a:avLst/>
            <a:gdLst>
              <a:gd name="T0" fmla="*/ 200 w 334"/>
              <a:gd name="T1" fmla="*/ 226 h 333"/>
              <a:gd name="T2" fmla="*/ 167 w 334"/>
              <a:gd name="T3" fmla="*/ 259 h 333"/>
              <a:gd name="T4" fmla="*/ 134 w 334"/>
              <a:gd name="T5" fmla="*/ 226 h 333"/>
              <a:gd name="T6" fmla="*/ 167 w 334"/>
              <a:gd name="T7" fmla="*/ 193 h 333"/>
              <a:gd name="T8" fmla="*/ 200 w 334"/>
              <a:gd name="T9" fmla="*/ 226 h 333"/>
              <a:gd name="T10" fmla="*/ 267 w 334"/>
              <a:gd name="T11" fmla="*/ 116 h 333"/>
              <a:gd name="T12" fmla="*/ 250 w 334"/>
              <a:gd name="T13" fmla="*/ 133 h 333"/>
              <a:gd name="T14" fmla="*/ 217 w 334"/>
              <a:gd name="T15" fmla="*/ 133 h 333"/>
              <a:gd name="T16" fmla="*/ 200 w 334"/>
              <a:gd name="T17" fmla="*/ 116 h 333"/>
              <a:gd name="T18" fmla="*/ 217 w 334"/>
              <a:gd name="T19" fmla="*/ 100 h 333"/>
              <a:gd name="T20" fmla="*/ 250 w 334"/>
              <a:gd name="T21" fmla="*/ 100 h 333"/>
              <a:gd name="T22" fmla="*/ 267 w 334"/>
              <a:gd name="T23" fmla="*/ 116 h 333"/>
              <a:gd name="T24" fmla="*/ 134 w 334"/>
              <a:gd name="T25" fmla="*/ 116 h 333"/>
              <a:gd name="T26" fmla="*/ 117 w 334"/>
              <a:gd name="T27" fmla="*/ 133 h 333"/>
              <a:gd name="T28" fmla="*/ 84 w 334"/>
              <a:gd name="T29" fmla="*/ 133 h 333"/>
              <a:gd name="T30" fmla="*/ 67 w 334"/>
              <a:gd name="T31" fmla="*/ 116 h 333"/>
              <a:gd name="T32" fmla="*/ 84 w 334"/>
              <a:gd name="T33" fmla="*/ 100 h 333"/>
              <a:gd name="T34" fmla="*/ 117 w 334"/>
              <a:gd name="T35" fmla="*/ 100 h 333"/>
              <a:gd name="T36" fmla="*/ 134 w 334"/>
              <a:gd name="T37" fmla="*/ 116 h 333"/>
              <a:gd name="T38" fmla="*/ 300 w 334"/>
              <a:gd name="T39" fmla="*/ 283 h 333"/>
              <a:gd name="T40" fmla="*/ 284 w 334"/>
              <a:gd name="T41" fmla="*/ 300 h 333"/>
              <a:gd name="T42" fmla="*/ 50 w 334"/>
              <a:gd name="T43" fmla="*/ 300 h 333"/>
              <a:gd name="T44" fmla="*/ 34 w 334"/>
              <a:gd name="T45" fmla="*/ 283 h 333"/>
              <a:gd name="T46" fmla="*/ 34 w 334"/>
              <a:gd name="T47" fmla="*/ 50 h 333"/>
              <a:gd name="T48" fmla="*/ 50 w 334"/>
              <a:gd name="T49" fmla="*/ 33 h 333"/>
              <a:gd name="T50" fmla="*/ 284 w 334"/>
              <a:gd name="T51" fmla="*/ 33 h 333"/>
              <a:gd name="T52" fmla="*/ 300 w 334"/>
              <a:gd name="T53" fmla="*/ 50 h 333"/>
              <a:gd name="T54" fmla="*/ 300 w 334"/>
              <a:gd name="T55" fmla="*/ 283 h 333"/>
              <a:gd name="T56" fmla="*/ 334 w 334"/>
              <a:gd name="T57" fmla="*/ 33 h 333"/>
              <a:gd name="T58" fmla="*/ 300 w 334"/>
              <a:gd name="T59" fmla="*/ 0 h 333"/>
              <a:gd name="T60" fmla="*/ 34 w 334"/>
              <a:gd name="T61" fmla="*/ 0 h 333"/>
              <a:gd name="T62" fmla="*/ 0 w 334"/>
              <a:gd name="T63" fmla="*/ 33 h 333"/>
              <a:gd name="T64" fmla="*/ 0 w 334"/>
              <a:gd name="T65" fmla="*/ 300 h 333"/>
              <a:gd name="T66" fmla="*/ 34 w 334"/>
              <a:gd name="T67" fmla="*/ 333 h 333"/>
              <a:gd name="T68" fmla="*/ 300 w 334"/>
              <a:gd name="T69" fmla="*/ 333 h 333"/>
              <a:gd name="T70" fmla="*/ 334 w 334"/>
              <a:gd name="T71" fmla="*/ 300 h 333"/>
              <a:gd name="T72" fmla="*/ 334 w 334"/>
              <a:gd name="T73"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333">
                <a:moveTo>
                  <a:pt x="200" y="226"/>
                </a:moveTo>
                <a:cubicBezTo>
                  <a:pt x="200" y="244"/>
                  <a:pt x="185" y="259"/>
                  <a:pt x="167" y="259"/>
                </a:cubicBezTo>
                <a:cubicBezTo>
                  <a:pt x="149" y="259"/>
                  <a:pt x="134" y="244"/>
                  <a:pt x="134" y="226"/>
                </a:cubicBezTo>
                <a:cubicBezTo>
                  <a:pt x="134" y="208"/>
                  <a:pt x="149" y="193"/>
                  <a:pt x="167" y="193"/>
                </a:cubicBezTo>
                <a:cubicBezTo>
                  <a:pt x="185" y="193"/>
                  <a:pt x="200" y="208"/>
                  <a:pt x="200" y="226"/>
                </a:cubicBezTo>
                <a:close/>
                <a:moveTo>
                  <a:pt x="267" y="116"/>
                </a:moveTo>
                <a:cubicBezTo>
                  <a:pt x="267" y="126"/>
                  <a:pt x="260" y="133"/>
                  <a:pt x="250" y="133"/>
                </a:cubicBezTo>
                <a:lnTo>
                  <a:pt x="217" y="133"/>
                </a:lnTo>
                <a:cubicBezTo>
                  <a:pt x="208" y="133"/>
                  <a:pt x="200" y="126"/>
                  <a:pt x="200" y="116"/>
                </a:cubicBezTo>
                <a:cubicBezTo>
                  <a:pt x="200" y="107"/>
                  <a:pt x="208" y="100"/>
                  <a:pt x="217" y="100"/>
                </a:cubicBezTo>
                <a:lnTo>
                  <a:pt x="250" y="100"/>
                </a:lnTo>
                <a:cubicBezTo>
                  <a:pt x="260" y="100"/>
                  <a:pt x="267" y="107"/>
                  <a:pt x="267" y="116"/>
                </a:cubicBezTo>
                <a:close/>
                <a:moveTo>
                  <a:pt x="134" y="116"/>
                </a:moveTo>
                <a:cubicBezTo>
                  <a:pt x="134" y="126"/>
                  <a:pt x="126" y="133"/>
                  <a:pt x="117" y="133"/>
                </a:cubicBezTo>
                <a:lnTo>
                  <a:pt x="84" y="133"/>
                </a:lnTo>
                <a:cubicBezTo>
                  <a:pt x="74" y="133"/>
                  <a:pt x="67" y="126"/>
                  <a:pt x="67" y="116"/>
                </a:cubicBezTo>
                <a:cubicBezTo>
                  <a:pt x="67" y="107"/>
                  <a:pt x="74" y="100"/>
                  <a:pt x="84" y="100"/>
                </a:cubicBezTo>
                <a:lnTo>
                  <a:pt x="117" y="100"/>
                </a:lnTo>
                <a:cubicBezTo>
                  <a:pt x="126" y="100"/>
                  <a:pt x="134" y="107"/>
                  <a:pt x="134" y="116"/>
                </a:cubicBezTo>
                <a:close/>
                <a:moveTo>
                  <a:pt x="300" y="283"/>
                </a:moveTo>
                <a:cubicBezTo>
                  <a:pt x="300" y="292"/>
                  <a:pt x="293" y="300"/>
                  <a:pt x="284" y="300"/>
                </a:cubicBezTo>
                <a:lnTo>
                  <a:pt x="50" y="300"/>
                </a:lnTo>
                <a:cubicBezTo>
                  <a:pt x="41" y="300"/>
                  <a:pt x="34" y="292"/>
                  <a:pt x="34" y="283"/>
                </a:cubicBezTo>
                <a:lnTo>
                  <a:pt x="34" y="50"/>
                </a:lnTo>
                <a:cubicBezTo>
                  <a:pt x="34" y="40"/>
                  <a:pt x="41" y="33"/>
                  <a:pt x="50" y="33"/>
                </a:cubicBezTo>
                <a:lnTo>
                  <a:pt x="284" y="33"/>
                </a:lnTo>
                <a:cubicBezTo>
                  <a:pt x="293" y="33"/>
                  <a:pt x="300" y="40"/>
                  <a:pt x="300" y="50"/>
                </a:cubicBezTo>
                <a:lnTo>
                  <a:pt x="300" y="283"/>
                </a:lnTo>
                <a:close/>
                <a:moveTo>
                  <a:pt x="334" y="33"/>
                </a:moveTo>
                <a:cubicBezTo>
                  <a:pt x="334" y="15"/>
                  <a:pt x="319" y="0"/>
                  <a:pt x="300" y="0"/>
                </a:cubicBezTo>
                <a:lnTo>
                  <a:pt x="34" y="0"/>
                </a:lnTo>
                <a:cubicBezTo>
                  <a:pt x="15" y="0"/>
                  <a:pt x="0" y="15"/>
                  <a:pt x="0" y="33"/>
                </a:cubicBezTo>
                <a:lnTo>
                  <a:pt x="0" y="300"/>
                </a:lnTo>
                <a:cubicBezTo>
                  <a:pt x="0" y="318"/>
                  <a:pt x="15" y="333"/>
                  <a:pt x="34" y="333"/>
                </a:cubicBezTo>
                <a:lnTo>
                  <a:pt x="300" y="333"/>
                </a:lnTo>
                <a:cubicBezTo>
                  <a:pt x="319" y="333"/>
                  <a:pt x="334" y="318"/>
                  <a:pt x="334" y="300"/>
                </a:cubicBezTo>
                <a:lnTo>
                  <a:pt x="33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35">
            <a:extLst>
              <a:ext uri="{FF2B5EF4-FFF2-40B4-BE49-F238E27FC236}">
                <a16:creationId xmlns:a16="http://schemas.microsoft.com/office/drawing/2014/main" id="{80D2E7BD-E5EC-B047-97E0-D57A8A24C852}"/>
              </a:ext>
            </a:extLst>
          </p:cNvPr>
          <p:cNvSpPr>
            <a:spLocks noChangeAspect="1" noEditPoints="1"/>
          </p:cNvSpPr>
          <p:nvPr/>
        </p:nvSpPr>
        <p:spPr bwMode="auto">
          <a:xfrm>
            <a:off x="8718555" y="4003683"/>
            <a:ext cx="250825" cy="252413"/>
          </a:xfrm>
          <a:custGeom>
            <a:avLst/>
            <a:gdLst>
              <a:gd name="T0" fmla="*/ 200 w 333"/>
              <a:gd name="T1" fmla="*/ 226 h 333"/>
              <a:gd name="T2" fmla="*/ 166 w 333"/>
              <a:gd name="T3" fmla="*/ 259 h 333"/>
              <a:gd name="T4" fmla="*/ 133 w 333"/>
              <a:gd name="T5" fmla="*/ 226 h 333"/>
              <a:gd name="T6" fmla="*/ 166 w 333"/>
              <a:gd name="T7" fmla="*/ 193 h 333"/>
              <a:gd name="T8" fmla="*/ 200 w 333"/>
              <a:gd name="T9" fmla="*/ 226 h 333"/>
              <a:gd name="T10" fmla="*/ 266 w 333"/>
              <a:gd name="T11" fmla="*/ 116 h 333"/>
              <a:gd name="T12" fmla="*/ 266 w 333"/>
              <a:gd name="T13" fmla="*/ 150 h 333"/>
              <a:gd name="T14" fmla="*/ 250 w 333"/>
              <a:gd name="T15" fmla="*/ 166 h 333"/>
              <a:gd name="T16" fmla="*/ 216 w 333"/>
              <a:gd name="T17" fmla="*/ 166 h 333"/>
              <a:gd name="T18" fmla="*/ 200 w 333"/>
              <a:gd name="T19" fmla="*/ 150 h 333"/>
              <a:gd name="T20" fmla="*/ 200 w 333"/>
              <a:gd name="T21" fmla="*/ 116 h 333"/>
              <a:gd name="T22" fmla="*/ 216 w 333"/>
              <a:gd name="T23" fmla="*/ 100 h 333"/>
              <a:gd name="T24" fmla="*/ 250 w 333"/>
              <a:gd name="T25" fmla="*/ 100 h 333"/>
              <a:gd name="T26" fmla="*/ 266 w 333"/>
              <a:gd name="T27" fmla="*/ 116 h 333"/>
              <a:gd name="T28" fmla="*/ 133 w 333"/>
              <a:gd name="T29" fmla="*/ 150 h 333"/>
              <a:gd name="T30" fmla="*/ 116 w 333"/>
              <a:gd name="T31" fmla="*/ 166 h 333"/>
              <a:gd name="T32" fmla="*/ 83 w 333"/>
              <a:gd name="T33" fmla="*/ 166 h 333"/>
              <a:gd name="T34" fmla="*/ 66 w 333"/>
              <a:gd name="T35" fmla="*/ 150 h 333"/>
              <a:gd name="T36" fmla="*/ 66 w 333"/>
              <a:gd name="T37" fmla="*/ 116 h 333"/>
              <a:gd name="T38" fmla="*/ 83 w 333"/>
              <a:gd name="T39" fmla="*/ 100 h 333"/>
              <a:gd name="T40" fmla="*/ 116 w 333"/>
              <a:gd name="T41" fmla="*/ 100 h 333"/>
              <a:gd name="T42" fmla="*/ 133 w 333"/>
              <a:gd name="T43" fmla="*/ 116 h 333"/>
              <a:gd name="T44" fmla="*/ 133 w 333"/>
              <a:gd name="T45" fmla="*/ 150 h 333"/>
              <a:gd name="T46" fmla="*/ 300 w 333"/>
              <a:gd name="T47" fmla="*/ 283 h 333"/>
              <a:gd name="T48" fmla="*/ 283 w 333"/>
              <a:gd name="T49" fmla="*/ 300 h 333"/>
              <a:gd name="T50" fmla="*/ 50 w 333"/>
              <a:gd name="T51" fmla="*/ 300 h 333"/>
              <a:gd name="T52" fmla="*/ 33 w 333"/>
              <a:gd name="T53" fmla="*/ 283 h 333"/>
              <a:gd name="T54" fmla="*/ 33 w 333"/>
              <a:gd name="T55" fmla="*/ 50 h 333"/>
              <a:gd name="T56" fmla="*/ 50 w 333"/>
              <a:gd name="T57" fmla="*/ 33 h 333"/>
              <a:gd name="T58" fmla="*/ 283 w 333"/>
              <a:gd name="T59" fmla="*/ 33 h 333"/>
              <a:gd name="T60" fmla="*/ 300 w 333"/>
              <a:gd name="T61" fmla="*/ 50 h 333"/>
              <a:gd name="T62" fmla="*/ 300 w 333"/>
              <a:gd name="T63" fmla="*/ 283 h 333"/>
              <a:gd name="T64" fmla="*/ 333 w 333"/>
              <a:gd name="T65" fmla="*/ 33 h 333"/>
              <a:gd name="T66" fmla="*/ 300 w 333"/>
              <a:gd name="T67" fmla="*/ 0 h 333"/>
              <a:gd name="T68" fmla="*/ 33 w 333"/>
              <a:gd name="T69" fmla="*/ 0 h 333"/>
              <a:gd name="T70" fmla="*/ 0 w 333"/>
              <a:gd name="T71" fmla="*/ 33 h 333"/>
              <a:gd name="T72" fmla="*/ 0 w 333"/>
              <a:gd name="T73" fmla="*/ 300 h 333"/>
              <a:gd name="T74" fmla="*/ 33 w 333"/>
              <a:gd name="T75" fmla="*/ 333 h 333"/>
              <a:gd name="T76" fmla="*/ 300 w 333"/>
              <a:gd name="T77" fmla="*/ 333 h 333"/>
              <a:gd name="T78" fmla="*/ 333 w 333"/>
              <a:gd name="T79" fmla="*/ 300 h 333"/>
              <a:gd name="T80" fmla="*/ 333 w 333"/>
              <a:gd name="T8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200" y="226"/>
                </a:moveTo>
                <a:cubicBezTo>
                  <a:pt x="200" y="244"/>
                  <a:pt x="185" y="259"/>
                  <a:pt x="166" y="259"/>
                </a:cubicBezTo>
                <a:cubicBezTo>
                  <a:pt x="148" y="259"/>
                  <a:pt x="133" y="244"/>
                  <a:pt x="133" y="226"/>
                </a:cubicBezTo>
                <a:cubicBezTo>
                  <a:pt x="133" y="208"/>
                  <a:pt x="148" y="193"/>
                  <a:pt x="166" y="193"/>
                </a:cubicBezTo>
                <a:cubicBezTo>
                  <a:pt x="185" y="193"/>
                  <a:pt x="200" y="208"/>
                  <a:pt x="200" y="226"/>
                </a:cubicBezTo>
                <a:close/>
                <a:moveTo>
                  <a:pt x="266" y="116"/>
                </a:moveTo>
                <a:lnTo>
                  <a:pt x="266" y="150"/>
                </a:lnTo>
                <a:cubicBezTo>
                  <a:pt x="266" y="159"/>
                  <a:pt x="259" y="166"/>
                  <a:pt x="250" y="166"/>
                </a:cubicBezTo>
                <a:lnTo>
                  <a:pt x="216" y="166"/>
                </a:lnTo>
                <a:cubicBezTo>
                  <a:pt x="207" y="166"/>
                  <a:pt x="200" y="159"/>
                  <a:pt x="200" y="150"/>
                </a:cubicBezTo>
                <a:lnTo>
                  <a:pt x="200" y="116"/>
                </a:lnTo>
                <a:cubicBezTo>
                  <a:pt x="200" y="107"/>
                  <a:pt x="207" y="100"/>
                  <a:pt x="216" y="100"/>
                </a:cubicBezTo>
                <a:lnTo>
                  <a:pt x="250" y="100"/>
                </a:lnTo>
                <a:cubicBezTo>
                  <a:pt x="259" y="100"/>
                  <a:pt x="266" y="107"/>
                  <a:pt x="266" y="116"/>
                </a:cubicBezTo>
                <a:close/>
                <a:moveTo>
                  <a:pt x="133" y="150"/>
                </a:moveTo>
                <a:cubicBezTo>
                  <a:pt x="133" y="159"/>
                  <a:pt x="126" y="166"/>
                  <a:pt x="116" y="166"/>
                </a:cubicBezTo>
                <a:lnTo>
                  <a:pt x="83" y="166"/>
                </a:lnTo>
                <a:cubicBezTo>
                  <a:pt x="74" y="166"/>
                  <a:pt x="66" y="159"/>
                  <a:pt x="66" y="150"/>
                </a:cubicBezTo>
                <a:lnTo>
                  <a:pt x="66" y="116"/>
                </a:lnTo>
                <a:cubicBezTo>
                  <a:pt x="66" y="107"/>
                  <a:pt x="74" y="100"/>
                  <a:pt x="83" y="100"/>
                </a:cubicBezTo>
                <a:lnTo>
                  <a:pt x="116" y="100"/>
                </a:lnTo>
                <a:cubicBezTo>
                  <a:pt x="126" y="100"/>
                  <a:pt x="133" y="107"/>
                  <a:pt x="133" y="116"/>
                </a:cubicBezTo>
                <a:lnTo>
                  <a:pt x="133" y="150"/>
                </a:lnTo>
                <a:close/>
                <a:moveTo>
                  <a:pt x="300" y="283"/>
                </a:moveTo>
                <a:cubicBezTo>
                  <a:pt x="300" y="292"/>
                  <a:pt x="292" y="300"/>
                  <a:pt x="283" y="300"/>
                </a:cubicBezTo>
                <a:lnTo>
                  <a:pt x="50" y="300"/>
                </a:lnTo>
                <a:cubicBezTo>
                  <a:pt x="40" y="300"/>
                  <a:pt x="33" y="292"/>
                  <a:pt x="33" y="283"/>
                </a:cubicBezTo>
                <a:lnTo>
                  <a:pt x="33" y="50"/>
                </a:lnTo>
                <a:cubicBezTo>
                  <a:pt x="33" y="40"/>
                  <a:pt x="40" y="33"/>
                  <a:pt x="50" y="33"/>
                </a:cubicBezTo>
                <a:lnTo>
                  <a:pt x="283" y="33"/>
                </a:lnTo>
                <a:cubicBezTo>
                  <a:pt x="292" y="33"/>
                  <a:pt x="300" y="40"/>
                  <a:pt x="300" y="50"/>
                </a:cubicBezTo>
                <a:lnTo>
                  <a:pt x="300" y="283"/>
                </a:lnTo>
                <a:close/>
                <a:moveTo>
                  <a:pt x="333" y="33"/>
                </a:moveTo>
                <a:cubicBezTo>
                  <a:pt x="333" y="15"/>
                  <a:pt x="318" y="0"/>
                  <a:pt x="300" y="0"/>
                </a:cubicBez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36">
            <a:extLst>
              <a:ext uri="{FF2B5EF4-FFF2-40B4-BE49-F238E27FC236}">
                <a16:creationId xmlns:a16="http://schemas.microsoft.com/office/drawing/2014/main" id="{2568A84F-9A60-234E-A308-150760C61C33}"/>
              </a:ext>
            </a:extLst>
          </p:cNvPr>
          <p:cNvSpPr>
            <a:spLocks noChangeAspect="1" noEditPoints="1"/>
          </p:cNvSpPr>
          <p:nvPr/>
        </p:nvSpPr>
        <p:spPr bwMode="auto">
          <a:xfrm>
            <a:off x="8215317" y="4003683"/>
            <a:ext cx="250825" cy="252413"/>
          </a:xfrm>
          <a:custGeom>
            <a:avLst/>
            <a:gdLst>
              <a:gd name="T0" fmla="*/ 267 w 333"/>
              <a:gd name="T1" fmla="*/ 116 h 333"/>
              <a:gd name="T2" fmla="*/ 250 w 333"/>
              <a:gd name="T3" fmla="*/ 133 h 333"/>
              <a:gd name="T4" fmla="*/ 217 w 333"/>
              <a:gd name="T5" fmla="*/ 133 h 333"/>
              <a:gd name="T6" fmla="*/ 200 w 333"/>
              <a:gd name="T7" fmla="*/ 116 h 333"/>
              <a:gd name="T8" fmla="*/ 217 w 333"/>
              <a:gd name="T9" fmla="*/ 100 h 333"/>
              <a:gd name="T10" fmla="*/ 250 w 333"/>
              <a:gd name="T11" fmla="*/ 100 h 333"/>
              <a:gd name="T12" fmla="*/ 267 w 333"/>
              <a:gd name="T13" fmla="*/ 116 h 333"/>
              <a:gd name="T14" fmla="*/ 118 w 333"/>
              <a:gd name="T15" fmla="*/ 195 h 333"/>
              <a:gd name="T16" fmla="*/ 215 w 333"/>
              <a:gd name="T17" fmla="*/ 193 h 333"/>
              <a:gd name="T18" fmla="*/ 231 w 333"/>
              <a:gd name="T19" fmla="*/ 183 h 333"/>
              <a:gd name="T20" fmla="*/ 232 w 333"/>
              <a:gd name="T21" fmla="*/ 183 h 333"/>
              <a:gd name="T22" fmla="*/ 248 w 333"/>
              <a:gd name="T23" fmla="*/ 200 h 333"/>
              <a:gd name="T24" fmla="*/ 85 w 333"/>
              <a:gd name="T25" fmla="*/ 199 h 333"/>
              <a:gd name="T26" fmla="*/ 102 w 333"/>
              <a:gd name="T27" fmla="*/ 183 h 333"/>
              <a:gd name="T28" fmla="*/ 102 w 333"/>
              <a:gd name="T29" fmla="*/ 183 h 333"/>
              <a:gd name="T30" fmla="*/ 118 w 333"/>
              <a:gd name="T31" fmla="*/ 195 h 333"/>
              <a:gd name="T32" fmla="*/ 133 w 333"/>
              <a:gd name="T33" fmla="*/ 116 h 333"/>
              <a:gd name="T34" fmla="*/ 117 w 333"/>
              <a:gd name="T35" fmla="*/ 133 h 333"/>
              <a:gd name="T36" fmla="*/ 83 w 333"/>
              <a:gd name="T37" fmla="*/ 133 h 333"/>
              <a:gd name="T38" fmla="*/ 67 w 333"/>
              <a:gd name="T39" fmla="*/ 116 h 333"/>
              <a:gd name="T40" fmla="*/ 83 w 333"/>
              <a:gd name="T41" fmla="*/ 100 h 333"/>
              <a:gd name="T42" fmla="*/ 117 w 333"/>
              <a:gd name="T43" fmla="*/ 100 h 333"/>
              <a:gd name="T44" fmla="*/ 133 w 333"/>
              <a:gd name="T45" fmla="*/ 116 h 333"/>
              <a:gd name="T46" fmla="*/ 300 w 333"/>
              <a:gd name="T47" fmla="*/ 283 h 333"/>
              <a:gd name="T48" fmla="*/ 283 w 333"/>
              <a:gd name="T49" fmla="*/ 300 h 333"/>
              <a:gd name="T50" fmla="*/ 50 w 333"/>
              <a:gd name="T51" fmla="*/ 300 h 333"/>
              <a:gd name="T52" fmla="*/ 33 w 333"/>
              <a:gd name="T53" fmla="*/ 283 h 333"/>
              <a:gd name="T54" fmla="*/ 33 w 333"/>
              <a:gd name="T55" fmla="*/ 50 h 333"/>
              <a:gd name="T56" fmla="*/ 50 w 333"/>
              <a:gd name="T57" fmla="*/ 33 h 333"/>
              <a:gd name="T58" fmla="*/ 283 w 333"/>
              <a:gd name="T59" fmla="*/ 33 h 333"/>
              <a:gd name="T60" fmla="*/ 300 w 333"/>
              <a:gd name="T61" fmla="*/ 50 h 333"/>
              <a:gd name="T62" fmla="*/ 300 w 333"/>
              <a:gd name="T63" fmla="*/ 283 h 333"/>
              <a:gd name="T64" fmla="*/ 333 w 333"/>
              <a:gd name="T65" fmla="*/ 33 h 333"/>
              <a:gd name="T66" fmla="*/ 300 w 333"/>
              <a:gd name="T67" fmla="*/ 0 h 333"/>
              <a:gd name="T68" fmla="*/ 33 w 333"/>
              <a:gd name="T69" fmla="*/ 0 h 333"/>
              <a:gd name="T70" fmla="*/ 0 w 333"/>
              <a:gd name="T71" fmla="*/ 33 h 333"/>
              <a:gd name="T72" fmla="*/ 0 w 333"/>
              <a:gd name="T73" fmla="*/ 300 h 333"/>
              <a:gd name="T74" fmla="*/ 33 w 333"/>
              <a:gd name="T75" fmla="*/ 333 h 333"/>
              <a:gd name="T76" fmla="*/ 300 w 333"/>
              <a:gd name="T77" fmla="*/ 333 h 333"/>
              <a:gd name="T78" fmla="*/ 333 w 333"/>
              <a:gd name="T79" fmla="*/ 300 h 333"/>
              <a:gd name="T80" fmla="*/ 333 w 333"/>
              <a:gd name="T8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267" y="116"/>
                </a:moveTo>
                <a:cubicBezTo>
                  <a:pt x="267" y="126"/>
                  <a:pt x="259" y="133"/>
                  <a:pt x="250" y="133"/>
                </a:cubicBezTo>
                <a:lnTo>
                  <a:pt x="217" y="133"/>
                </a:lnTo>
                <a:cubicBezTo>
                  <a:pt x="207" y="133"/>
                  <a:pt x="200" y="126"/>
                  <a:pt x="200" y="116"/>
                </a:cubicBezTo>
                <a:cubicBezTo>
                  <a:pt x="200" y="107"/>
                  <a:pt x="207" y="100"/>
                  <a:pt x="217" y="100"/>
                </a:cubicBezTo>
                <a:lnTo>
                  <a:pt x="250" y="100"/>
                </a:lnTo>
                <a:cubicBezTo>
                  <a:pt x="259" y="100"/>
                  <a:pt x="267" y="107"/>
                  <a:pt x="267" y="116"/>
                </a:cubicBezTo>
                <a:close/>
                <a:moveTo>
                  <a:pt x="118" y="195"/>
                </a:moveTo>
                <a:cubicBezTo>
                  <a:pt x="130" y="243"/>
                  <a:pt x="204" y="242"/>
                  <a:pt x="215" y="193"/>
                </a:cubicBezTo>
                <a:cubicBezTo>
                  <a:pt x="217" y="185"/>
                  <a:pt x="223" y="183"/>
                  <a:pt x="231" y="183"/>
                </a:cubicBezTo>
                <a:lnTo>
                  <a:pt x="232" y="183"/>
                </a:lnTo>
                <a:cubicBezTo>
                  <a:pt x="242" y="183"/>
                  <a:pt x="250" y="190"/>
                  <a:pt x="248" y="200"/>
                </a:cubicBezTo>
                <a:cubicBezTo>
                  <a:pt x="231" y="286"/>
                  <a:pt x="102" y="284"/>
                  <a:pt x="85" y="199"/>
                </a:cubicBezTo>
                <a:cubicBezTo>
                  <a:pt x="83" y="189"/>
                  <a:pt x="91" y="183"/>
                  <a:pt x="102" y="183"/>
                </a:cubicBezTo>
                <a:lnTo>
                  <a:pt x="102" y="183"/>
                </a:lnTo>
                <a:cubicBezTo>
                  <a:pt x="110" y="183"/>
                  <a:pt x="116" y="187"/>
                  <a:pt x="118" y="195"/>
                </a:cubicBezTo>
                <a:close/>
                <a:moveTo>
                  <a:pt x="133" y="116"/>
                </a:moveTo>
                <a:cubicBezTo>
                  <a:pt x="133" y="126"/>
                  <a:pt x="126" y="133"/>
                  <a:pt x="117" y="133"/>
                </a:cubicBezTo>
                <a:lnTo>
                  <a:pt x="83" y="133"/>
                </a:lnTo>
                <a:cubicBezTo>
                  <a:pt x="74" y="133"/>
                  <a:pt x="67" y="126"/>
                  <a:pt x="67" y="116"/>
                </a:cubicBezTo>
                <a:cubicBezTo>
                  <a:pt x="67" y="107"/>
                  <a:pt x="74" y="100"/>
                  <a:pt x="83" y="100"/>
                </a:cubicBezTo>
                <a:lnTo>
                  <a:pt x="117" y="100"/>
                </a:lnTo>
                <a:cubicBezTo>
                  <a:pt x="126" y="100"/>
                  <a:pt x="133" y="107"/>
                  <a:pt x="133" y="116"/>
                </a:cubicBezTo>
                <a:close/>
                <a:moveTo>
                  <a:pt x="300" y="283"/>
                </a:moveTo>
                <a:cubicBezTo>
                  <a:pt x="300" y="292"/>
                  <a:pt x="293" y="300"/>
                  <a:pt x="283" y="300"/>
                </a:cubicBezTo>
                <a:lnTo>
                  <a:pt x="50" y="300"/>
                </a:lnTo>
                <a:cubicBezTo>
                  <a:pt x="41" y="300"/>
                  <a:pt x="33" y="292"/>
                  <a:pt x="33" y="283"/>
                </a:cubicBezTo>
                <a:lnTo>
                  <a:pt x="33" y="50"/>
                </a:lnTo>
                <a:cubicBezTo>
                  <a:pt x="33" y="40"/>
                  <a:pt x="41" y="33"/>
                  <a:pt x="50" y="33"/>
                </a:cubicBezTo>
                <a:lnTo>
                  <a:pt x="283" y="33"/>
                </a:lnTo>
                <a:cubicBezTo>
                  <a:pt x="293" y="33"/>
                  <a:pt x="300" y="40"/>
                  <a:pt x="300" y="50"/>
                </a:cubicBezTo>
                <a:lnTo>
                  <a:pt x="300" y="283"/>
                </a:lnTo>
                <a:close/>
                <a:moveTo>
                  <a:pt x="333" y="33"/>
                </a:moveTo>
                <a:cubicBezTo>
                  <a:pt x="333" y="15"/>
                  <a:pt x="318" y="0"/>
                  <a:pt x="300" y="0"/>
                </a:cubicBez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37">
            <a:extLst>
              <a:ext uri="{FF2B5EF4-FFF2-40B4-BE49-F238E27FC236}">
                <a16:creationId xmlns:a16="http://schemas.microsoft.com/office/drawing/2014/main" id="{B60B8916-FAD1-454B-A3DD-BF90609101F7}"/>
              </a:ext>
            </a:extLst>
          </p:cNvPr>
          <p:cNvSpPr>
            <a:spLocks noChangeAspect="1" noEditPoints="1"/>
          </p:cNvSpPr>
          <p:nvPr/>
        </p:nvSpPr>
        <p:spPr bwMode="auto">
          <a:xfrm>
            <a:off x="7712079" y="4003683"/>
            <a:ext cx="252413" cy="252413"/>
          </a:xfrm>
          <a:custGeom>
            <a:avLst/>
            <a:gdLst>
              <a:gd name="T0" fmla="*/ 119 w 334"/>
              <a:gd name="T1" fmla="*/ 190 h 333"/>
              <a:gd name="T2" fmla="*/ 215 w 334"/>
              <a:gd name="T3" fmla="*/ 190 h 333"/>
              <a:gd name="T4" fmla="*/ 232 w 334"/>
              <a:gd name="T5" fmla="*/ 176 h 333"/>
              <a:gd name="T6" fmla="*/ 248 w 334"/>
              <a:gd name="T7" fmla="*/ 195 h 333"/>
              <a:gd name="T8" fmla="*/ 85 w 334"/>
              <a:gd name="T9" fmla="*/ 195 h 333"/>
              <a:gd name="T10" fmla="*/ 102 w 334"/>
              <a:gd name="T11" fmla="*/ 176 h 333"/>
              <a:gd name="T12" fmla="*/ 119 w 334"/>
              <a:gd name="T13" fmla="*/ 190 h 333"/>
              <a:gd name="T14" fmla="*/ 274 w 334"/>
              <a:gd name="T15" fmla="*/ 69 h 333"/>
              <a:gd name="T16" fmla="*/ 274 w 334"/>
              <a:gd name="T17" fmla="*/ 69 h 333"/>
              <a:gd name="T18" fmla="*/ 274 w 334"/>
              <a:gd name="T19" fmla="*/ 93 h 333"/>
              <a:gd name="T20" fmla="*/ 257 w 334"/>
              <a:gd name="T21" fmla="*/ 109 h 333"/>
              <a:gd name="T22" fmla="*/ 274 w 334"/>
              <a:gd name="T23" fmla="*/ 126 h 333"/>
              <a:gd name="T24" fmla="*/ 274 w 334"/>
              <a:gd name="T25" fmla="*/ 150 h 333"/>
              <a:gd name="T26" fmla="*/ 250 w 334"/>
              <a:gd name="T27" fmla="*/ 150 h 333"/>
              <a:gd name="T28" fmla="*/ 234 w 334"/>
              <a:gd name="T29" fmla="*/ 133 h 333"/>
              <a:gd name="T30" fmla="*/ 217 w 334"/>
              <a:gd name="T31" fmla="*/ 150 h 333"/>
              <a:gd name="T32" fmla="*/ 193 w 334"/>
              <a:gd name="T33" fmla="*/ 150 h 333"/>
              <a:gd name="T34" fmla="*/ 193 w 334"/>
              <a:gd name="T35" fmla="*/ 126 h 333"/>
              <a:gd name="T36" fmla="*/ 210 w 334"/>
              <a:gd name="T37" fmla="*/ 109 h 333"/>
              <a:gd name="T38" fmla="*/ 193 w 334"/>
              <a:gd name="T39" fmla="*/ 93 h 333"/>
              <a:gd name="T40" fmla="*/ 193 w 334"/>
              <a:gd name="T41" fmla="*/ 69 h 333"/>
              <a:gd name="T42" fmla="*/ 193 w 334"/>
              <a:gd name="T43" fmla="*/ 69 h 333"/>
              <a:gd name="T44" fmla="*/ 217 w 334"/>
              <a:gd name="T45" fmla="*/ 69 h 333"/>
              <a:gd name="T46" fmla="*/ 234 w 334"/>
              <a:gd name="T47" fmla="*/ 86 h 333"/>
              <a:gd name="T48" fmla="*/ 250 w 334"/>
              <a:gd name="T49" fmla="*/ 69 h 333"/>
              <a:gd name="T50" fmla="*/ 274 w 334"/>
              <a:gd name="T51" fmla="*/ 69 h 333"/>
              <a:gd name="T52" fmla="*/ 60 w 334"/>
              <a:gd name="T53" fmla="*/ 150 h 333"/>
              <a:gd name="T54" fmla="*/ 60 w 334"/>
              <a:gd name="T55" fmla="*/ 150 h 333"/>
              <a:gd name="T56" fmla="*/ 60 w 334"/>
              <a:gd name="T57" fmla="*/ 126 h 333"/>
              <a:gd name="T58" fmla="*/ 77 w 334"/>
              <a:gd name="T59" fmla="*/ 109 h 333"/>
              <a:gd name="T60" fmla="*/ 60 w 334"/>
              <a:gd name="T61" fmla="*/ 93 h 333"/>
              <a:gd name="T62" fmla="*/ 60 w 334"/>
              <a:gd name="T63" fmla="*/ 69 h 333"/>
              <a:gd name="T64" fmla="*/ 84 w 334"/>
              <a:gd name="T65" fmla="*/ 69 h 333"/>
              <a:gd name="T66" fmla="*/ 100 w 334"/>
              <a:gd name="T67" fmla="*/ 86 h 333"/>
              <a:gd name="T68" fmla="*/ 117 w 334"/>
              <a:gd name="T69" fmla="*/ 69 h 333"/>
              <a:gd name="T70" fmla="*/ 141 w 334"/>
              <a:gd name="T71" fmla="*/ 69 h 333"/>
              <a:gd name="T72" fmla="*/ 141 w 334"/>
              <a:gd name="T73" fmla="*/ 93 h 333"/>
              <a:gd name="T74" fmla="*/ 124 w 334"/>
              <a:gd name="T75" fmla="*/ 109 h 333"/>
              <a:gd name="T76" fmla="*/ 141 w 334"/>
              <a:gd name="T77" fmla="*/ 126 h 333"/>
              <a:gd name="T78" fmla="*/ 141 w 334"/>
              <a:gd name="T79" fmla="*/ 150 h 333"/>
              <a:gd name="T80" fmla="*/ 117 w 334"/>
              <a:gd name="T81" fmla="*/ 150 h 333"/>
              <a:gd name="T82" fmla="*/ 100 w 334"/>
              <a:gd name="T83" fmla="*/ 133 h 333"/>
              <a:gd name="T84" fmla="*/ 84 w 334"/>
              <a:gd name="T85" fmla="*/ 150 h 333"/>
              <a:gd name="T86" fmla="*/ 60 w 334"/>
              <a:gd name="T87" fmla="*/ 150 h 333"/>
              <a:gd name="T88" fmla="*/ 300 w 334"/>
              <a:gd name="T89" fmla="*/ 283 h 333"/>
              <a:gd name="T90" fmla="*/ 284 w 334"/>
              <a:gd name="T91" fmla="*/ 300 h 333"/>
              <a:gd name="T92" fmla="*/ 50 w 334"/>
              <a:gd name="T93" fmla="*/ 300 h 333"/>
              <a:gd name="T94" fmla="*/ 34 w 334"/>
              <a:gd name="T95" fmla="*/ 283 h 333"/>
              <a:gd name="T96" fmla="*/ 34 w 334"/>
              <a:gd name="T97" fmla="*/ 50 h 333"/>
              <a:gd name="T98" fmla="*/ 50 w 334"/>
              <a:gd name="T99" fmla="*/ 33 h 333"/>
              <a:gd name="T100" fmla="*/ 284 w 334"/>
              <a:gd name="T101" fmla="*/ 33 h 333"/>
              <a:gd name="T102" fmla="*/ 300 w 334"/>
              <a:gd name="T103" fmla="*/ 50 h 333"/>
              <a:gd name="T104" fmla="*/ 300 w 334"/>
              <a:gd name="T105" fmla="*/ 283 h 333"/>
              <a:gd name="T106" fmla="*/ 334 w 334"/>
              <a:gd name="T107" fmla="*/ 33 h 333"/>
              <a:gd name="T108" fmla="*/ 300 w 334"/>
              <a:gd name="T109" fmla="*/ 0 h 333"/>
              <a:gd name="T110" fmla="*/ 34 w 334"/>
              <a:gd name="T111" fmla="*/ 0 h 333"/>
              <a:gd name="T112" fmla="*/ 0 w 334"/>
              <a:gd name="T113" fmla="*/ 33 h 333"/>
              <a:gd name="T114" fmla="*/ 0 w 334"/>
              <a:gd name="T115" fmla="*/ 300 h 333"/>
              <a:gd name="T116" fmla="*/ 34 w 334"/>
              <a:gd name="T117" fmla="*/ 333 h 333"/>
              <a:gd name="T118" fmla="*/ 300 w 334"/>
              <a:gd name="T119" fmla="*/ 333 h 333"/>
              <a:gd name="T120" fmla="*/ 334 w 334"/>
              <a:gd name="T121" fmla="*/ 300 h 333"/>
              <a:gd name="T122" fmla="*/ 334 w 334"/>
              <a:gd name="T123"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333">
                <a:moveTo>
                  <a:pt x="119" y="190"/>
                </a:moveTo>
                <a:cubicBezTo>
                  <a:pt x="130" y="238"/>
                  <a:pt x="204" y="238"/>
                  <a:pt x="215" y="190"/>
                </a:cubicBezTo>
                <a:cubicBezTo>
                  <a:pt x="217" y="182"/>
                  <a:pt x="224" y="176"/>
                  <a:pt x="232" y="176"/>
                </a:cubicBezTo>
                <a:cubicBezTo>
                  <a:pt x="242" y="176"/>
                  <a:pt x="250" y="185"/>
                  <a:pt x="248" y="195"/>
                </a:cubicBezTo>
                <a:cubicBezTo>
                  <a:pt x="232" y="281"/>
                  <a:pt x="102" y="281"/>
                  <a:pt x="85" y="195"/>
                </a:cubicBezTo>
                <a:cubicBezTo>
                  <a:pt x="83" y="185"/>
                  <a:pt x="92" y="176"/>
                  <a:pt x="102" y="176"/>
                </a:cubicBezTo>
                <a:cubicBezTo>
                  <a:pt x="110" y="176"/>
                  <a:pt x="117" y="182"/>
                  <a:pt x="119" y="190"/>
                </a:cubicBezTo>
                <a:close/>
                <a:moveTo>
                  <a:pt x="274" y="69"/>
                </a:moveTo>
                <a:lnTo>
                  <a:pt x="274" y="69"/>
                </a:lnTo>
                <a:cubicBezTo>
                  <a:pt x="280" y="76"/>
                  <a:pt x="280" y="86"/>
                  <a:pt x="274" y="93"/>
                </a:cubicBezTo>
                <a:lnTo>
                  <a:pt x="257" y="109"/>
                </a:lnTo>
                <a:lnTo>
                  <a:pt x="274" y="126"/>
                </a:lnTo>
                <a:cubicBezTo>
                  <a:pt x="280" y="133"/>
                  <a:pt x="280" y="143"/>
                  <a:pt x="274" y="150"/>
                </a:cubicBezTo>
                <a:cubicBezTo>
                  <a:pt x="267" y="156"/>
                  <a:pt x="257" y="156"/>
                  <a:pt x="250" y="150"/>
                </a:cubicBezTo>
                <a:lnTo>
                  <a:pt x="234" y="133"/>
                </a:lnTo>
                <a:lnTo>
                  <a:pt x="217" y="150"/>
                </a:lnTo>
                <a:cubicBezTo>
                  <a:pt x="210" y="156"/>
                  <a:pt x="200" y="156"/>
                  <a:pt x="193" y="150"/>
                </a:cubicBezTo>
                <a:cubicBezTo>
                  <a:pt x="187" y="143"/>
                  <a:pt x="187" y="133"/>
                  <a:pt x="193" y="126"/>
                </a:cubicBezTo>
                <a:lnTo>
                  <a:pt x="210" y="109"/>
                </a:lnTo>
                <a:lnTo>
                  <a:pt x="193" y="93"/>
                </a:lnTo>
                <a:cubicBezTo>
                  <a:pt x="187" y="86"/>
                  <a:pt x="187" y="76"/>
                  <a:pt x="193" y="69"/>
                </a:cubicBezTo>
                <a:lnTo>
                  <a:pt x="193" y="69"/>
                </a:lnTo>
                <a:cubicBezTo>
                  <a:pt x="200" y="63"/>
                  <a:pt x="210" y="63"/>
                  <a:pt x="217" y="69"/>
                </a:cubicBezTo>
                <a:lnTo>
                  <a:pt x="234" y="86"/>
                </a:lnTo>
                <a:lnTo>
                  <a:pt x="250" y="69"/>
                </a:lnTo>
                <a:cubicBezTo>
                  <a:pt x="257" y="63"/>
                  <a:pt x="267" y="63"/>
                  <a:pt x="274" y="69"/>
                </a:cubicBezTo>
                <a:close/>
                <a:moveTo>
                  <a:pt x="60" y="150"/>
                </a:moveTo>
                <a:lnTo>
                  <a:pt x="60" y="150"/>
                </a:lnTo>
                <a:cubicBezTo>
                  <a:pt x="54" y="143"/>
                  <a:pt x="54" y="133"/>
                  <a:pt x="60" y="126"/>
                </a:cubicBezTo>
                <a:lnTo>
                  <a:pt x="77" y="109"/>
                </a:lnTo>
                <a:lnTo>
                  <a:pt x="60" y="93"/>
                </a:lnTo>
                <a:cubicBezTo>
                  <a:pt x="54" y="86"/>
                  <a:pt x="54" y="76"/>
                  <a:pt x="60" y="69"/>
                </a:cubicBezTo>
                <a:cubicBezTo>
                  <a:pt x="67" y="63"/>
                  <a:pt x="77" y="63"/>
                  <a:pt x="84" y="69"/>
                </a:cubicBezTo>
                <a:lnTo>
                  <a:pt x="100" y="86"/>
                </a:lnTo>
                <a:lnTo>
                  <a:pt x="117" y="69"/>
                </a:lnTo>
                <a:cubicBezTo>
                  <a:pt x="123" y="63"/>
                  <a:pt x="134" y="63"/>
                  <a:pt x="141" y="69"/>
                </a:cubicBezTo>
                <a:cubicBezTo>
                  <a:pt x="147" y="76"/>
                  <a:pt x="147" y="86"/>
                  <a:pt x="141" y="93"/>
                </a:cubicBezTo>
                <a:lnTo>
                  <a:pt x="124" y="109"/>
                </a:lnTo>
                <a:lnTo>
                  <a:pt x="141" y="126"/>
                </a:lnTo>
                <a:cubicBezTo>
                  <a:pt x="147" y="133"/>
                  <a:pt x="147" y="143"/>
                  <a:pt x="141" y="150"/>
                </a:cubicBezTo>
                <a:cubicBezTo>
                  <a:pt x="134" y="156"/>
                  <a:pt x="123" y="156"/>
                  <a:pt x="117" y="150"/>
                </a:cubicBezTo>
                <a:lnTo>
                  <a:pt x="100" y="133"/>
                </a:lnTo>
                <a:lnTo>
                  <a:pt x="84" y="150"/>
                </a:lnTo>
                <a:cubicBezTo>
                  <a:pt x="77" y="156"/>
                  <a:pt x="67" y="156"/>
                  <a:pt x="60" y="150"/>
                </a:cubicBezTo>
                <a:close/>
                <a:moveTo>
                  <a:pt x="300" y="283"/>
                </a:moveTo>
                <a:cubicBezTo>
                  <a:pt x="300" y="292"/>
                  <a:pt x="293" y="300"/>
                  <a:pt x="284" y="300"/>
                </a:cubicBezTo>
                <a:lnTo>
                  <a:pt x="50" y="300"/>
                </a:lnTo>
                <a:cubicBezTo>
                  <a:pt x="41" y="300"/>
                  <a:pt x="34" y="292"/>
                  <a:pt x="34" y="283"/>
                </a:cubicBezTo>
                <a:lnTo>
                  <a:pt x="34" y="50"/>
                </a:lnTo>
                <a:cubicBezTo>
                  <a:pt x="34" y="40"/>
                  <a:pt x="41" y="33"/>
                  <a:pt x="50" y="33"/>
                </a:cubicBezTo>
                <a:lnTo>
                  <a:pt x="284" y="33"/>
                </a:lnTo>
                <a:cubicBezTo>
                  <a:pt x="293" y="33"/>
                  <a:pt x="300" y="40"/>
                  <a:pt x="300" y="50"/>
                </a:cubicBezTo>
                <a:lnTo>
                  <a:pt x="300" y="283"/>
                </a:lnTo>
                <a:close/>
                <a:moveTo>
                  <a:pt x="334" y="33"/>
                </a:moveTo>
                <a:cubicBezTo>
                  <a:pt x="334" y="15"/>
                  <a:pt x="319" y="0"/>
                  <a:pt x="300" y="0"/>
                </a:cubicBezTo>
                <a:lnTo>
                  <a:pt x="34" y="0"/>
                </a:lnTo>
                <a:cubicBezTo>
                  <a:pt x="15" y="0"/>
                  <a:pt x="0" y="15"/>
                  <a:pt x="0" y="33"/>
                </a:cubicBezTo>
                <a:lnTo>
                  <a:pt x="0" y="300"/>
                </a:lnTo>
                <a:cubicBezTo>
                  <a:pt x="0" y="318"/>
                  <a:pt x="15" y="333"/>
                  <a:pt x="34" y="333"/>
                </a:cubicBezTo>
                <a:lnTo>
                  <a:pt x="300" y="333"/>
                </a:lnTo>
                <a:cubicBezTo>
                  <a:pt x="319" y="333"/>
                  <a:pt x="334" y="318"/>
                  <a:pt x="334" y="300"/>
                </a:cubicBezTo>
                <a:lnTo>
                  <a:pt x="33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38">
            <a:extLst>
              <a:ext uri="{FF2B5EF4-FFF2-40B4-BE49-F238E27FC236}">
                <a16:creationId xmlns:a16="http://schemas.microsoft.com/office/drawing/2014/main" id="{03E2B173-5891-C84C-813F-2B4C40A57F0C}"/>
              </a:ext>
            </a:extLst>
          </p:cNvPr>
          <p:cNvSpPr>
            <a:spLocks noChangeAspect="1" noEditPoints="1"/>
          </p:cNvSpPr>
          <p:nvPr/>
        </p:nvSpPr>
        <p:spPr bwMode="auto">
          <a:xfrm>
            <a:off x="7210429" y="4003683"/>
            <a:ext cx="250825" cy="252413"/>
          </a:xfrm>
          <a:custGeom>
            <a:avLst/>
            <a:gdLst>
              <a:gd name="T0" fmla="*/ 200 w 333"/>
              <a:gd name="T1" fmla="*/ 116 h 333"/>
              <a:gd name="T2" fmla="*/ 216 w 333"/>
              <a:gd name="T3" fmla="*/ 100 h 333"/>
              <a:gd name="T4" fmla="*/ 250 w 333"/>
              <a:gd name="T5" fmla="*/ 100 h 333"/>
              <a:gd name="T6" fmla="*/ 266 w 333"/>
              <a:gd name="T7" fmla="*/ 116 h 333"/>
              <a:gd name="T8" fmla="*/ 266 w 333"/>
              <a:gd name="T9" fmla="*/ 150 h 333"/>
              <a:gd name="T10" fmla="*/ 250 w 333"/>
              <a:gd name="T11" fmla="*/ 166 h 333"/>
              <a:gd name="T12" fmla="*/ 216 w 333"/>
              <a:gd name="T13" fmla="*/ 166 h 333"/>
              <a:gd name="T14" fmla="*/ 200 w 333"/>
              <a:gd name="T15" fmla="*/ 150 h 333"/>
              <a:gd name="T16" fmla="*/ 200 w 333"/>
              <a:gd name="T17" fmla="*/ 116 h 333"/>
              <a:gd name="T18" fmla="*/ 133 w 333"/>
              <a:gd name="T19" fmla="*/ 150 h 333"/>
              <a:gd name="T20" fmla="*/ 116 w 333"/>
              <a:gd name="T21" fmla="*/ 166 h 333"/>
              <a:gd name="T22" fmla="*/ 83 w 333"/>
              <a:gd name="T23" fmla="*/ 166 h 333"/>
              <a:gd name="T24" fmla="*/ 66 w 333"/>
              <a:gd name="T25" fmla="*/ 150 h 333"/>
              <a:gd name="T26" fmla="*/ 66 w 333"/>
              <a:gd name="T27" fmla="*/ 116 h 333"/>
              <a:gd name="T28" fmla="*/ 83 w 333"/>
              <a:gd name="T29" fmla="*/ 100 h 333"/>
              <a:gd name="T30" fmla="*/ 116 w 333"/>
              <a:gd name="T31" fmla="*/ 100 h 333"/>
              <a:gd name="T32" fmla="*/ 133 w 333"/>
              <a:gd name="T33" fmla="*/ 116 h 333"/>
              <a:gd name="T34" fmla="*/ 133 w 333"/>
              <a:gd name="T35" fmla="*/ 150 h 333"/>
              <a:gd name="T36" fmla="*/ 118 w 333"/>
              <a:gd name="T37" fmla="*/ 190 h 333"/>
              <a:gd name="T38" fmla="*/ 215 w 333"/>
              <a:gd name="T39" fmla="*/ 190 h 333"/>
              <a:gd name="T40" fmla="*/ 231 w 333"/>
              <a:gd name="T41" fmla="*/ 176 h 333"/>
              <a:gd name="T42" fmla="*/ 248 w 333"/>
              <a:gd name="T43" fmla="*/ 195 h 333"/>
              <a:gd name="T44" fmla="*/ 85 w 333"/>
              <a:gd name="T45" fmla="*/ 195 h 333"/>
              <a:gd name="T46" fmla="*/ 101 w 333"/>
              <a:gd name="T47" fmla="*/ 176 h 333"/>
              <a:gd name="T48" fmla="*/ 118 w 333"/>
              <a:gd name="T49" fmla="*/ 190 h 333"/>
              <a:gd name="T50" fmla="*/ 300 w 333"/>
              <a:gd name="T51" fmla="*/ 283 h 333"/>
              <a:gd name="T52" fmla="*/ 283 w 333"/>
              <a:gd name="T53" fmla="*/ 300 h 333"/>
              <a:gd name="T54" fmla="*/ 50 w 333"/>
              <a:gd name="T55" fmla="*/ 300 h 333"/>
              <a:gd name="T56" fmla="*/ 33 w 333"/>
              <a:gd name="T57" fmla="*/ 283 h 333"/>
              <a:gd name="T58" fmla="*/ 33 w 333"/>
              <a:gd name="T59" fmla="*/ 50 h 333"/>
              <a:gd name="T60" fmla="*/ 50 w 333"/>
              <a:gd name="T61" fmla="*/ 33 h 333"/>
              <a:gd name="T62" fmla="*/ 283 w 333"/>
              <a:gd name="T63" fmla="*/ 33 h 333"/>
              <a:gd name="T64" fmla="*/ 300 w 333"/>
              <a:gd name="T65" fmla="*/ 50 h 333"/>
              <a:gd name="T66" fmla="*/ 300 w 333"/>
              <a:gd name="T67" fmla="*/ 283 h 333"/>
              <a:gd name="T68" fmla="*/ 333 w 333"/>
              <a:gd name="T69" fmla="*/ 33 h 333"/>
              <a:gd name="T70" fmla="*/ 300 w 333"/>
              <a:gd name="T71" fmla="*/ 0 h 333"/>
              <a:gd name="T72" fmla="*/ 33 w 333"/>
              <a:gd name="T73" fmla="*/ 0 h 333"/>
              <a:gd name="T74" fmla="*/ 0 w 333"/>
              <a:gd name="T75" fmla="*/ 33 h 333"/>
              <a:gd name="T76" fmla="*/ 0 w 333"/>
              <a:gd name="T77" fmla="*/ 300 h 333"/>
              <a:gd name="T78" fmla="*/ 33 w 333"/>
              <a:gd name="T79" fmla="*/ 333 h 333"/>
              <a:gd name="T80" fmla="*/ 300 w 333"/>
              <a:gd name="T81" fmla="*/ 333 h 333"/>
              <a:gd name="T82" fmla="*/ 333 w 333"/>
              <a:gd name="T83" fmla="*/ 300 h 333"/>
              <a:gd name="T84" fmla="*/ 333 w 333"/>
              <a:gd name="T8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200" y="116"/>
                </a:moveTo>
                <a:cubicBezTo>
                  <a:pt x="200" y="107"/>
                  <a:pt x="207" y="100"/>
                  <a:pt x="216" y="100"/>
                </a:cubicBezTo>
                <a:lnTo>
                  <a:pt x="250" y="100"/>
                </a:lnTo>
                <a:cubicBezTo>
                  <a:pt x="259" y="100"/>
                  <a:pt x="266" y="107"/>
                  <a:pt x="266" y="116"/>
                </a:cubicBezTo>
                <a:lnTo>
                  <a:pt x="266" y="150"/>
                </a:lnTo>
                <a:cubicBezTo>
                  <a:pt x="266" y="159"/>
                  <a:pt x="259" y="166"/>
                  <a:pt x="250" y="166"/>
                </a:cubicBezTo>
                <a:lnTo>
                  <a:pt x="216" y="166"/>
                </a:lnTo>
                <a:cubicBezTo>
                  <a:pt x="207" y="166"/>
                  <a:pt x="200" y="159"/>
                  <a:pt x="200" y="150"/>
                </a:cubicBezTo>
                <a:lnTo>
                  <a:pt x="200" y="116"/>
                </a:lnTo>
                <a:close/>
                <a:moveTo>
                  <a:pt x="133" y="150"/>
                </a:moveTo>
                <a:cubicBezTo>
                  <a:pt x="133" y="159"/>
                  <a:pt x="126" y="166"/>
                  <a:pt x="116" y="166"/>
                </a:cubicBezTo>
                <a:lnTo>
                  <a:pt x="83" y="166"/>
                </a:lnTo>
                <a:cubicBezTo>
                  <a:pt x="74" y="166"/>
                  <a:pt x="66" y="159"/>
                  <a:pt x="66" y="150"/>
                </a:cubicBezTo>
                <a:lnTo>
                  <a:pt x="66" y="116"/>
                </a:lnTo>
                <a:cubicBezTo>
                  <a:pt x="66" y="107"/>
                  <a:pt x="74" y="100"/>
                  <a:pt x="83" y="100"/>
                </a:cubicBezTo>
                <a:lnTo>
                  <a:pt x="116" y="100"/>
                </a:lnTo>
                <a:cubicBezTo>
                  <a:pt x="126" y="100"/>
                  <a:pt x="133" y="107"/>
                  <a:pt x="133" y="116"/>
                </a:cubicBezTo>
                <a:lnTo>
                  <a:pt x="133" y="150"/>
                </a:lnTo>
                <a:close/>
                <a:moveTo>
                  <a:pt x="118" y="190"/>
                </a:moveTo>
                <a:cubicBezTo>
                  <a:pt x="129" y="238"/>
                  <a:pt x="203" y="238"/>
                  <a:pt x="215" y="190"/>
                </a:cubicBezTo>
                <a:cubicBezTo>
                  <a:pt x="217" y="182"/>
                  <a:pt x="223" y="176"/>
                  <a:pt x="231" y="176"/>
                </a:cubicBezTo>
                <a:cubicBezTo>
                  <a:pt x="241" y="176"/>
                  <a:pt x="250" y="185"/>
                  <a:pt x="248" y="195"/>
                </a:cubicBezTo>
                <a:cubicBezTo>
                  <a:pt x="231" y="281"/>
                  <a:pt x="102" y="281"/>
                  <a:pt x="85" y="195"/>
                </a:cubicBezTo>
                <a:cubicBezTo>
                  <a:pt x="83" y="185"/>
                  <a:pt x="91" y="176"/>
                  <a:pt x="101" y="176"/>
                </a:cubicBezTo>
                <a:cubicBezTo>
                  <a:pt x="109" y="176"/>
                  <a:pt x="116" y="182"/>
                  <a:pt x="118" y="190"/>
                </a:cubicBezTo>
                <a:close/>
                <a:moveTo>
                  <a:pt x="300" y="283"/>
                </a:moveTo>
                <a:cubicBezTo>
                  <a:pt x="300" y="292"/>
                  <a:pt x="292" y="300"/>
                  <a:pt x="283" y="300"/>
                </a:cubicBezTo>
                <a:lnTo>
                  <a:pt x="50" y="300"/>
                </a:lnTo>
                <a:cubicBezTo>
                  <a:pt x="40" y="300"/>
                  <a:pt x="33" y="292"/>
                  <a:pt x="33" y="283"/>
                </a:cubicBezTo>
                <a:lnTo>
                  <a:pt x="33" y="50"/>
                </a:lnTo>
                <a:cubicBezTo>
                  <a:pt x="33" y="40"/>
                  <a:pt x="40" y="33"/>
                  <a:pt x="50" y="33"/>
                </a:cubicBezTo>
                <a:lnTo>
                  <a:pt x="283" y="33"/>
                </a:lnTo>
                <a:cubicBezTo>
                  <a:pt x="292" y="33"/>
                  <a:pt x="300" y="40"/>
                  <a:pt x="300" y="50"/>
                </a:cubicBezTo>
                <a:lnTo>
                  <a:pt x="300" y="283"/>
                </a:lnTo>
                <a:close/>
                <a:moveTo>
                  <a:pt x="333" y="33"/>
                </a:moveTo>
                <a:cubicBezTo>
                  <a:pt x="333" y="15"/>
                  <a:pt x="318" y="0"/>
                  <a:pt x="300" y="0"/>
                </a:cubicBez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39">
            <a:extLst>
              <a:ext uri="{FF2B5EF4-FFF2-40B4-BE49-F238E27FC236}">
                <a16:creationId xmlns:a16="http://schemas.microsoft.com/office/drawing/2014/main" id="{E281AABD-F053-D14C-97FB-0B79D4A1469D}"/>
              </a:ext>
            </a:extLst>
          </p:cNvPr>
          <p:cNvSpPr>
            <a:spLocks noChangeAspect="1" noEditPoints="1"/>
          </p:cNvSpPr>
          <p:nvPr/>
        </p:nvSpPr>
        <p:spPr bwMode="auto">
          <a:xfrm>
            <a:off x="6707191" y="4003683"/>
            <a:ext cx="250825" cy="252413"/>
          </a:xfrm>
          <a:custGeom>
            <a:avLst/>
            <a:gdLst>
              <a:gd name="T0" fmla="*/ 200 w 333"/>
              <a:gd name="T1" fmla="*/ 116 h 333"/>
              <a:gd name="T2" fmla="*/ 217 w 333"/>
              <a:gd name="T3" fmla="*/ 100 h 333"/>
              <a:gd name="T4" fmla="*/ 250 w 333"/>
              <a:gd name="T5" fmla="*/ 100 h 333"/>
              <a:gd name="T6" fmla="*/ 267 w 333"/>
              <a:gd name="T7" fmla="*/ 116 h 333"/>
              <a:gd name="T8" fmla="*/ 267 w 333"/>
              <a:gd name="T9" fmla="*/ 150 h 333"/>
              <a:gd name="T10" fmla="*/ 250 w 333"/>
              <a:gd name="T11" fmla="*/ 166 h 333"/>
              <a:gd name="T12" fmla="*/ 217 w 333"/>
              <a:gd name="T13" fmla="*/ 166 h 333"/>
              <a:gd name="T14" fmla="*/ 200 w 333"/>
              <a:gd name="T15" fmla="*/ 150 h 333"/>
              <a:gd name="T16" fmla="*/ 200 w 333"/>
              <a:gd name="T17" fmla="*/ 116 h 333"/>
              <a:gd name="T18" fmla="*/ 133 w 333"/>
              <a:gd name="T19" fmla="*/ 133 h 333"/>
              <a:gd name="T20" fmla="*/ 117 w 333"/>
              <a:gd name="T21" fmla="*/ 150 h 333"/>
              <a:gd name="T22" fmla="*/ 83 w 333"/>
              <a:gd name="T23" fmla="*/ 150 h 333"/>
              <a:gd name="T24" fmla="*/ 67 w 333"/>
              <a:gd name="T25" fmla="*/ 133 h 333"/>
              <a:gd name="T26" fmla="*/ 83 w 333"/>
              <a:gd name="T27" fmla="*/ 116 h 333"/>
              <a:gd name="T28" fmla="*/ 117 w 333"/>
              <a:gd name="T29" fmla="*/ 116 h 333"/>
              <a:gd name="T30" fmla="*/ 133 w 333"/>
              <a:gd name="T31" fmla="*/ 133 h 333"/>
              <a:gd name="T32" fmla="*/ 118 w 333"/>
              <a:gd name="T33" fmla="*/ 190 h 333"/>
              <a:gd name="T34" fmla="*/ 215 w 333"/>
              <a:gd name="T35" fmla="*/ 190 h 333"/>
              <a:gd name="T36" fmla="*/ 232 w 333"/>
              <a:gd name="T37" fmla="*/ 176 h 333"/>
              <a:gd name="T38" fmla="*/ 248 w 333"/>
              <a:gd name="T39" fmla="*/ 195 h 333"/>
              <a:gd name="T40" fmla="*/ 85 w 333"/>
              <a:gd name="T41" fmla="*/ 195 h 333"/>
              <a:gd name="T42" fmla="*/ 102 w 333"/>
              <a:gd name="T43" fmla="*/ 176 h 333"/>
              <a:gd name="T44" fmla="*/ 118 w 333"/>
              <a:gd name="T45" fmla="*/ 190 h 333"/>
              <a:gd name="T46" fmla="*/ 300 w 333"/>
              <a:gd name="T47" fmla="*/ 283 h 333"/>
              <a:gd name="T48" fmla="*/ 283 w 333"/>
              <a:gd name="T49" fmla="*/ 300 h 333"/>
              <a:gd name="T50" fmla="*/ 50 w 333"/>
              <a:gd name="T51" fmla="*/ 300 h 333"/>
              <a:gd name="T52" fmla="*/ 33 w 333"/>
              <a:gd name="T53" fmla="*/ 283 h 333"/>
              <a:gd name="T54" fmla="*/ 33 w 333"/>
              <a:gd name="T55" fmla="*/ 50 h 333"/>
              <a:gd name="T56" fmla="*/ 50 w 333"/>
              <a:gd name="T57" fmla="*/ 33 h 333"/>
              <a:gd name="T58" fmla="*/ 283 w 333"/>
              <a:gd name="T59" fmla="*/ 33 h 333"/>
              <a:gd name="T60" fmla="*/ 300 w 333"/>
              <a:gd name="T61" fmla="*/ 50 h 333"/>
              <a:gd name="T62" fmla="*/ 300 w 333"/>
              <a:gd name="T63" fmla="*/ 283 h 333"/>
              <a:gd name="T64" fmla="*/ 333 w 333"/>
              <a:gd name="T65" fmla="*/ 33 h 333"/>
              <a:gd name="T66" fmla="*/ 300 w 333"/>
              <a:gd name="T67" fmla="*/ 0 h 333"/>
              <a:gd name="T68" fmla="*/ 33 w 333"/>
              <a:gd name="T69" fmla="*/ 0 h 333"/>
              <a:gd name="T70" fmla="*/ 0 w 333"/>
              <a:gd name="T71" fmla="*/ 33 h 333"/>
              <a:gd name="T72" fmla="*/ 0 w 333"/>
              <a:gd name="T73" fmla="*/ 300 h 333"/>
              <a:gd name="T74" fmla="*/ 33 w 333"/>
              <a:gd name="T75" fmla="*/ 333 h 333"/>
              <a:gd name="T76" fmla="*/ 300 w 333"/>
              <a:gd name="T77" fmla="*/ 333 h 333"/>
              <a:gd name="T78" fmla="*/ 333 w 333"/>
              <a:gd name="T79" fmla="*/ 300 h 333"/>
              <a:gd name="T80" fmla="*/ 333 w 333"/>
              <a:gd name="T8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200" y="116"/>
                </a:moveTo>
                <a:cubicBezTo>
                  <a:pt x="200" y="107"/>
                  <a:pt x="207" y="100"/>
                  <a:pt x="217" y="100"/>
                </a:cubicBezTo>
                <a:lnTo>
                  <a:pt x="250" y="100"/>
                </a:lnTo>
                <a:cubicBezTo>
                  <a:pt x="259" y="100"/>
                  <a:pt x="267" y="107"/>
                  <a:pt x="267" y="116"/>
                </a:cubicBezTo>
                <a:lnTo>
                  <a:pt x="267" y="150"/>
                </a:lnTo>
                <a:cubicBezTo>
                  <a:pt x="267" y="159"/>
                  <a:pt x="259" y="166"/>
                  <a:pt x="250" y="166"/>
                </a:cubicBezTo>
                <a:lnTo>
                  <a:pt x="217" y="166"/>
                </a:lnTo>
                <a:cubicBezTo>
                  <a:pt x="207" y="166"/>
                  <a:pt x="200" y="159"/>
                  <a:pt x="200" y="150"/>
                </a:cubicBezTo>
                <a:lnTo>
                  <a:pt x="200" y="116"/>
                </a:lnTo>
                <a:close/>
                <a:moveTo>
                  <a:pt x="133" y="133"/>
                </a:moveTo>
                <a:cubicBezTo>
                  <a:pt x="133" y="142"/>
                  <a:pt x="126" y="150"/>
                  <a:pt x="117" y="150"/>
                </a:cubicBezTo>
                <a:lnTo>
                  <a:pt x="83" y="150"/>
                </a:lnTo>
                <a:cubicBezTo>
                  <a:pt x="74" y="150"/>
                  <a:pt x="67" y="142"/>
                  <a:pt x="67" y="133"/>
                </a:cubicBezTo>
                <a:cubicBezTo>
                  <a:pt x="67" y="124"/>
                  <a:pt x="74" y="116"/>
                  <a:pt x="83" y="116"/>
                </a:cubicBezTo>
                <a:lnTo>
                  <a:pt x="117" y="116"/>
                </a:lnTo>
                <a:cubicBezTo>
                  <a:pt x="126" y="116"/>
                  <a:pt x="133" y="124"/>
                  <a:pt x="133" y="133"/>
                </a:cubicBezTo>
                <a:close/>
                <a:moveTo>
                  <a:pt x="118" y="190"/>
                </a:moveTo>
                <a:cubicBezTo>
                  <a:pt x="130" y="238"/>
                  <a:pt x="204" y="238"/>
                  <a:pt x="215" y="190"/>
                </a:cubicBezTo>
                <a:cubicBezTo>
                  <a:pt x="217" y="182"/>
                  <a:pt x="224" y="176"/>
                  <a:pt x="232" y="176"/>
                </a:cubicBezTo>
                <a:cubicBezTo>
                  <a:pt x="242" y="176"/>
                  <a:pt x="250" y="185"/>
                  <a:pt x="248" y="195"/>
                </a:cubicBezTo>
                <a:cubicBezTo>
                  <a:pt x="231" y="281"/>
                  <a:pt x="102" y="281"/>
                  <a:pt x="85" y="195"/>
                </a:cubicBezTo>
                <a:cubicBezTo>
                  <a:pt x="83" y="185"/>
                  <a:pt x="92" y="176"/>
                  <a:pt x="102" y="176"/>
                </a:cubicBezTo>
                <a:cubicBezTo>
                  <a:pt x="110" y="176"/>
                  <a:pt x="116" y="182"/>
                  <a:pt x="118" y="190"/>
                </a:cubicBezTo>
                <a:close/>
                <a:moveTo>
                  <a:pt x="300" y="283"/>
                </a:moveTo>
                <a:cubicBezTo>
                  <a:pt x="300" y="292"/>
                  <a:pt x="293" y="300"/>
                  <a:pt x="283" y="300"/>
                </a:cubicBezTo>
                <a:lnTo>
                  <a:pt x="50" y="300"/>
                </a:lnTo>
                <a:cubicBezTo>
                  <a:pt x="41" y="300"/>
                  <a:pt x="33" y="292"/>
                  <a:pt x="33" y="283"/>
                </a:cubicBezTo>
                <a:lnTo>
                  <a:pt x="33" y="50"/>
                </a:lnTo>
                <a:cubicBezTo>
                  <a:pt x="33" y="40"/>
                  <a:pt x="41" y="33"/>
                  <a:pt x="50" y="33"/>
                </a:cubicBezTo>
                <a:lnTo>
                  <a:pt x="283" y="33"/>
                </a:lnTo>
                <a:cubicBezTo>
                  <a:pt x="293" y="33"/>
                  <a:pt x="300" y="40"/>
                  <a:pt x="300" y="50"/>
                </a:cubicBezTo>
                <a:lnTo>
                  <a:pt x="300" y="283"/>
                </a:lnTo>
                <a:close/>
                <a:moveTo>
                  <a:pt x="333" y="33"/>
                </a:moveTo>
                <a:cubicBezTo>
                  <a:pt x="333" y="15"/>
                  <a:pt x="318" y="0"/>
                  <a:pt x="300" y="0"/>
                </a:cubicBez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Freeform 40">
            <a:extLst>
              <a:ext uri="{FF2B5EF4-FFF2-40B4-BE49-F238E27FC236}">
                <a16:creationId xmlns:a16="http://schemas.microsoft.com/office/drawing/2014/main" id="{96E8D53D-10D8-8349-A771-A12D1E57C840}"/>
              </a:ext>
            </a:extLst>
          </p:cNvPr>
          <p:cNvSpPr>
            <a:spLocks noChangeAspect="1" noEditPoints="1"/>
          </p:cNvSpPr>
          <p:nvPr/>
        </p:nvSpPr>
        <p:spPr bwMode="auto">
          <a:xfrm>
            <a:off x="6203954" y="4003683"/>
            <a:ext cx="252413" cy="252413"/>
          </a:xfrm>
          <a:custGeom>
            <a:avLst/>
            <a:gdLst>
              <a:gd name="T0" fmla="*/ 267 w 334"/>
              <a:gd name="T1" fmla="*/ 116 h 333"/>
              <a:gd name="T2" fmla="*/ 250 w 334"/>
              <a:gd name="T3" fmla="*/ 133 h 333"/>
              <a:gd name="T4" fmla="*/ 217 w 334"/>
              <a:gd name="T5" fmla="*/ 133 h 333"/>
              <a:gd name="T6" fmla="*/ 200 w 334"/>
              <a:gd name="T7" fmla="*/ 116 h 333"/>
              <a:gd name="T8" fmla="*/ 217 w 334"/>
              <a:gd name="T9" fmla="*/ 100 h 333"/>
              <a:gd name="T10" fmla="*/ 250 w 334"/>
              <a:gd name="T11" fmla="*/ 100 h 333"/>
              <a:gd name="T12" fmla="*/ 267 w 334"/>
              <a:gd name="T13" fmla="*/ 116 h 333"/>
              <a:gd name="T14" fmla="*/ 85 w 334"/>
              <a:gd name="T15" fmla="*/ 245 h 333"/>
              <a:gd name="T16" fmla="*/ 249 w 334"/>
              <a:gd name="T17" fmla="*/ 244 h 333"/>
              <a:gd name="T18" fmla="*/ 232 w 334"/>
              <a:gd name="T19" fmla="*/ 266 h 333"/>
              <a:gd name="T20" fmla="*/ 232 w 334"/>
              <a:gd name="T21" fmla="*/ 266 h 333"/>
              <a:gd name="T22" fmla="*/ 215 w 334"/>
              <a:gd name="T23" fmla="*/ 251 h 333"/>
              <a:gd name="T24" fmla="*/ 118 w 334"/>
              <a:gd name="T25" fmla="*/ 249 h 333"/>
              <a:gd name="T26" fmla="*/ 102 w 334"/>
              <a:gd name="T27" fmla="*/ 266 h 333"/>
              <a:gd name="T28" fmla="*/ 102 w 334"/>
              <a:gd name="T29" fmla="*/ 266 h 333"/>
              <a:gd name="T30" fmla="*/ 85 w 334"/>
              <a:gd name="T31" fmla="*/ 245 h 333"/>
              <a:gd name="T32" fmla="*/ 134 w 334"/>
              <a:gd name="T33" fmla="*/ 116 h 333"/>
              <a:gd name="T34" fmla="*/ 117 w 334"/>
              <a:gd name="T35" fmla="*/ 133 h 333"/>
              <a:gd name="T36" fmla="*/ 84 w 334"/>
              <a:gd name="T37" fmla="*/ 133 h 333"/>
              <a:gd name="T38" fmla="*/ 67 w 334"/>
              <a:gd name="T39" fmla="*/ 116 h 333"/>
              <a:gd name="T40" fmla="*/ 84 w 334"/>
              <a:gd name="T41" fmla="*/ 100 h 333"/>
              <a:gd name="T42" fmla="*/ 117 w 334"/>
              <a:gd name="T43" fmla="*/ 100 h 333"/>
              <a:gd name="T44" fmla="*/ 134 w 334"/>
              <a:gd name="T45" fmla="*/ 116 h 333"/>
              <a:gd name="T46" fmla="*/ 300 w 334"/>
              <a:gd name="T47" fmla="*/ 283 h 333"/>
              <a:gd name="T48" fmla="*/ 284 w 334"/>
              <a:gd name="T49" fmla="*/ 300 h 333"/>
              <a:gd name="T50" fmla="*/ 50 w 334"/>
              <a:gd name="T51" fmla="*/ 300 h 333"/>
              <a:gd name="T52" fmla="*/ 34 w 334"/>
              <a:gd name="T53" fmla="*/ 283 h 333"/>
              <a:gd name="T54" fmla="*/ 34 w 334"/>
              <a:gd name="T55" fmla="*/ 50 h 333"/>
              <a:gd name="T56" fmla="*/ 50 w 334"/>
              <a:gd name="T57" fmla="*/ 33 h 333"/>
              <a:gd name="T58" fmla="*/ 284 w 334"/>
              <a:gd name="T59" fmla="*/ 33 h 333"/>
              <a:gd name="T60" fmla="*/ 300 w 334"/>
              <a:gd name="T61" fmla="*/ 50 h 333"/>
              <a:gd name="T62" fmla="*/ 300 w 334"/>
              <a:gd name="T63" fmla="*/ 283 h 333"/>
              <a:gd name="T64" fmla="*/ 334 w 334"/>
              <a:gd name="T65" fmla="*/ 33 h 333"/>
              <a:gd name="T66" fmla="*/ 300 w 334"/>
              <a:gd name="T67" fmla="*/ 0 h 333"/>
              <a:gd name="T68" fmla="*/ 34 w 334"/>
              <a:gd name="T69" fmla="*/ 0 h 333"/>
              <a:gd name="T70" fmla="*/ 0 w 334"/>
              <a:gd name="T71" fmla="*/ 33 h 333"/>
              <a:gd name="T72" fmla="*/ 0 w 334"/>
              <a:gd name="T73" fmla="*/ 300 h 333"/>
              <a:gd name="T74" fmla="*/ 34 w 334"/>
              <a:gd name="T75" fmla="*/ 333 h 333"/>
              <a:gd name="T76" fmla="*/ 300 w 334"/>
              <a:gd name="T77" fmla="*/ 333 h 333"/>
              <a:gd name="T78" fmla="*/ 334 w 334"/>
              <a:gd name="T79" fmla="*/ 300 h 333"/>
              <a:gd name="T80" fmla="*/ 334 w 334"/>
              <a:gd name="T8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3">
                <a:moveTo>
                  <a:pt x="267" y="116"/>
                </a:moveTo>
                <a:cubicBezTo>
                  <a:pt x="267" y="126"/>
                  <a:pt x="260" y="133"/>
                  <a:pt x="250" y="133"/>
                </a:cubicBezTo>
                <a:lnTo>
                  <a:pt x="217" y="133"/>
                </a:lnTo>
                <a:cubicBezTo>
                  <a:pt x="208" y="133"/>
                  <a:pt x="200" y="126"/>
                  <a:pt x="200" y="116"/>
                </a:cubicBezTo>
                <a:cubicBezTo>
                  <a:pt x="200" y="107"/>
                  <a:pt x="208" y="100"/>
                  <a:pt x="217" y="100"/>
                </a:cubicBezTo>
                <a:lnTo>
                  <a:pt x="250" y="100"/>
                </a:lnTo>
                <a:cubicBezTo>
                  <a:pt x="260" y="100"/>
                  <a:pt x="267" y="107"/>
                  <a:pt x="267" y="116"/>
                </a:cubicBezTo>
                <a:close/>
                <a:moveTo>
                  <a:pt x="85" y="245"/>
                </a:moveTo>
                <a:cubicBezTo>
                  <a:pt x="102" y="160"/>
                  <a:pt x="232" y="158"/>
                  <a:pt x="249" y="244"/>
                </a:cubicBezTo>
                <a:cubicBezTo>
                  <a:pt x="250" y="254"/>
                  <a:pt x="242" y="266"/>
                  <a:pt x="232" y="266"/>
                </a:cubicBezTo>
                <a:lnTo>
                  <a:pt x="232" y="266"/>
                </a:lnTo>
                <a:cubicBezTo>
                  <a:pt x="224" y="266"/>
                  <a:pt x="217" y="259"/>
                  <a:pt x="215" y="251"/>
                </a:cubicBezTo>
                <a:cubicBezTo>
                  <a:pt x="204" y="202"/>
                  <a:pt x="130" y="201"/>
                  <a:pt x="118" y="249"/>
                </a:cubicBezTo>
                <a:cubicBezTo>
                  <a:pt x="117" y="257"/>
                  <a:pt x="110" y="266"/>
                  <a:pt x="102" y="266"/>
                </a:cubicBezTo>
                <a:lnTo>
                  <a:pt x="102" y="266"/>
                </a:lnTo>
                <a:cubicBezTo>
                  <a:pt x="92" y="266"/>
                  <a:pt x="83" y="255"/>
                  <a:pt x="85" y="245"/>
                </a:cubicBezTo>
                <a:close/>
                <a:moveTo>
                  <a:pt x="134" y="116"/>
                </a:moveTo>
                <a:cubicBezTo>
                  <a:pt x="134" y="126"/>
                  <a:pt x="126" y="133"/>
                  <a:pt x="117" y="133"/>
                </a:cubicBezTo>
                <a:lnTo>
                  <a:pt x="84" y="133"/>
                </a:lnTo>
                <a:cubicBezTo>
                  <a:pt x="74" y="133"/>
                  <a:pt x="67" y="126"/>
                  <a:pt x="67" y="116"/>
                </a:cubicBezTo>
                <a:cubicBezTo>
                  <a:pt x="67" y="107"/>
                  <a:pt x="74" y="100"/>
                  <a:pt x="84" y="100"/>
                </a:cubicBezTo>
                <a:lnTo>
                  <a:pt x="117" y="100"/>
                </a:lnTo>
                <a:cubicBezTo>
                  <a:pt x="126" y="100"/>
                  <a:pt x="134" y="107"/>
                  <a:pt x="134" y="116"/>
                </a:cubicBezTo>
                <a:close/>
                <a:moveTo>
                  <a:pt x="300" y="283"/>
                </a:moveTo>
                <a:cubicBezTo>
                  <a:pt x="300" y="292"/>
                  <a:pt x="293" y="300"/>
                  <a:pt x="284" y="300"/>
                </a:cubicBezTo>
                <a:lnTo>
                  <a:pt x="50" y="300"/>
                </a:lnTo>
                <a:cubicBezTo>
                  <a:pt x="41" y="300"/>
                  <a:pt x="34" y="292"/>
                  <a:pt x="34" y="283"/>
                </a:cubicBezTo>
                <a:lnTo>
                  <a:pt x="34" y="50"/>
                </a:lnTo>
                <a:cubicBezTo>
                  <a:pt x="34" y="40"/>
                  <a:pt x="41" y="33"/>
                  <a:pt x="50" y="33"/>
                </a:cubicBezTo>
                <a:lnTo>
                  <a:pt x="284" y="33"/>
                </a:lnTo>
                <a:cubicBezTo>
                  <a:pt x="293" y="33"/>
                  <a:pt x="300" y="40"/>
                  <a:pt x="300" y="50"/>
                </a:cubicBezTo>
                <a:lnTo>
                  <a:pt x="300" y="283"/>
                </a:lnTo>
                <a:close/>
                <a:moveTo>
                  <a:pt x="334" y="33"/>
                </a:moveTo>
                <a:cubicBezTo>
                  <a:pt x="334" y="15"/>
                  <a:pt x="319" y="0"/>
                  <a:pt x="300" y="0"/>
                </a:cubicBezTo>
                <a:lnTo>
                  <a:pt x="34" y="0"/>
                </a:lnTo>
                <a:cubicBezTo>
                  <a:pt x="15" y="0"/>
                  <a:pt x="0" y="15"/>
                  <a:pt x="0" y="33"/>
                </a:cubicBezTo>
                <a:lnTo>
                  <a:pt x="0" y="300"/>
                </a:lnTo>
                <a:cubicBezTo>
                  <a:pt x="0" y="318"/>
                  <a:pt x="15" y="333"/>
                  <a:pt x="34" y="333"/>
                </a:cubicBezTo>
                <a:lnTo>
                  <a:pt x="300" y="333"/>
                </a:lnTo>
                <a:cubicBezTo>
                  <a:pt x="319" y="333"/>
                  <a:pt x="334" y="318"/>
                  <a:pt x="334" y="300"/>
                </a:cubicBezTo>
                <a:lnTo>
                  <a:pt x="33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Freeform 41">
            <a:extLst>
              <a:ext uri="{FF2B5EF4-FFF2-40B4-BE49-F238E27FC236}">
                <a16:creationId xmlns:a16="http://schemas.microsoft.com/office/drawing/2014/main" id="{B0DB1788-D501-7A4A-BC9A-26B30AC14F83}"/>
              </a:ext>
            </a:extLst>
          </p:cNvPr>
          <p:cNvSpPr>
            <a:spLocks noChangeAspect="1" noEditPoints="1"/>
          </p:cNvSpPr>
          <p:nvPr/>
        </p:nvSpPr>
        <p:spPr bwMode="auto">
          <a:xfrm>
            <a:off x="10729918" y="3482982"/>
            <a:ext cx="252413" cy="254000"/>
          </a:xfrm>
          <a:custGeom>
            <a:avLst/>
            <a:gdLst>
              <a:gd name="T0" fmla="*/ 200 w 334"/>
              <a:gd name="T1" fmla="*/ 117 h 334"/>
              <a:gd name="T2" fmla="*/ 217 w 334"/>
              <a:gd name="T3" fmla="*/ 100 h 334"/>
              <a:gd name="T4" fmla="*/ 250 w 334"/>
              <a:gd name="T5" fmla="*/ 100 h 334"/>
              <a:gd name="T6" fmla="*/ 267 w 334"/>
              <a:gd name="T7" fmla="*/ 117 h 334"/>
              <a:gd name="T8" fmla="*/ 267 w 334"/>
              <a:gd name="T9" fmla="*/ 150 h 334"/>
              <a:gd name="T10" fmla="*/ 250 w 334"/>
              <a:gd name="T11" fmla="*/ 167 h 334"/>
              <a:gd name="T12" fmla="*/ 217 w 334"/>
              <a:gd name="T13" fmla="*/ 167 h 334"/>
              <a:gd name="T14" fmla="*/ 200 w 334"/>
              <a:gd name="T15" fmla="*/ 150 h 334"/>
              <a:gd name="T16" fmla="*/ 200 w 334"/>
              <a:gd name="T17" fmla="*/ 117 h 334"/>
              <a:gd name="T18" fmla="*/ 134 w 334"/>
              <a:gd name="T19" fmla="*/ 150 h 334"/>
              <a:gd name="T20" fmla="*/ 117 w 334"/>
              <a:gd name="T21" fmla="*/ 167 h 334"/>
              <a:gd name="T22" fmla="*/ 84 w 334"/>
              <a:gd name="T23" fmla="*/ 167 h 334"/>
              <a:gd name="T24" fmla="*/ 67 w 334"/>
              <a:gd name="T25" fmla="*/ 150 h 334"/>
              <a:gd name="T26" fmla="*/ 67 w 334"/>
              <a:gd name="T27" fmla="*/ 117 h 334"/>
              <a:gd name="T28" fmla="*/ 84 w 334"/>
              <a:gd name="T29" fmla="*/ 100 h 334"/>
              <a:gd name="T30" fmla="*/ 117 w 334"/>
              <a:gd name="T31" fmla="*/ 100 h 334"/>
              <a:gd name="T32" fmla="*/ 134 w 334"/>
              <a:gd name="T33" fmla="*/ 117 h 334"/>
              <a:gd name="T34" fmla="*/ 134 w 334"/>
              <a:gd name="T35" fmla="*/ 150 h 334"/>
              <a:gd name="T36" fmla="*/ 85 w 334"/>
              <a:gd name="T37" fmla="*/ 241 h 334"/>
              <a:gd name="T38" fmla="*/ 249 w 334"/>
              <a:gd name="T39" fmla="*/ 241 h 334"/>
              <a:gd name="T40" fmla="*/ 232 w 334"/>
              <a:gd name="T41" fmla="*/ 260 h 334"/>
              <a:gd name="T42" fmla="*/ 215 w 334"/>
              <a:gd name="T43" fmla="*/ 247 h 334"/>
              <a:gd name="T44" fmla="*/ 119 w 334"/>
              <a:gd name="T45" fmla="*/ 247 h 334"/>
              <a:gd name="T46" fmla="*/ 102 w 334"/>
              <a:gd name="T47" fmla="*/ 260 h 334"/>
              <a:gd name="T48" fmla="*/ 85 w 334"/>
              <a:gd name="T49" fmla="*/ 241 h 334"/>
              <a:gd name="T50" fmla="*/ 300 w 334"/>
              <a:gd name="T51" fmla="*/ 284 h 334"/>
              <a:gd name="T52" fmla="*/ 284 w 334"/>
              <a:gd name="T53" fmla="*/ 300 h 334"/>
              <a:gd name="T54" fmla="*/ 50 w 334"/>
              <a:gd name="T55" fmla="*/ 300 h 334"/>
              <a:gd name="T56" fmla="*/ 34 w 334"/>
              <a:gd name="T57" fmla="*/ 284 h 334"/>
              <a:gd name="T58" fmla="*/ 34 w 334"/>
              <a:gd name="T59" fmla="*/ 50 h 334"/>
              <a:gd name="T60" fmla="*/ 50 w 334"/>
              <a:gd name="T61" fmla="*/ 34 h 334"/>
              <a:gd name="T62" fmla="*/ 284 w 334"/>
              <a:gd name="T63" fmla="*/ 34 h 334"/>
              <a:gd name="T64" fmla="*/ 300 w 334"/>
              <a:gd name="T65" fmla="*/ 50 h 334"/>
              <a:gd name="T66" fmla="*/ 300 w 334"/>
              <a:gd name="T67" fmla="*/ 284 h 334"/>
              <a:gd name="T68" fmla="*/ 334 w 334"/>
              <a:gd name="T69" fmla="*/ 34 h 334"/>
              <a:gd name="T70" fmla="*/ 300 w 334"/>
              <a:gd name="T71" fmla="*/ 0 h 334"/>
              <a:gd name="T72" fmla="*/ 34 w 334"/>
              <a:gd name="T73" fmla="*/ 0 h 334"/>
              <a:gd name="T74" fmla="*/ 0 w 334"/>
              <a:gd name="T75" fmla="*/ 34 h 334"/>
              <a:gd name="T76" fmla="*/ 0 w 334"/>
              <a:gd name="T77" fmla="*/ 300 h 334"/>
              <a:gd name="T78" fmla="*/ 34 w 334"/>
              <a:gd name="T79" fmla="*/ 334 h 334"/>
              <a:gd name="T80" fmla="*/ 300 w 334"/>
              <a:gd name="T81" fmla="*/ 334 h 334"/>
              <a:gd name="T82" fmla="*/ 334 w 334"/>
              <a:gd name="T83" fmla="*/ 300 h 334"/>
              <a:gd name="T84" fmla="*/ 334 w 334"/>
              <a:gd name="T85"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34">
                <a:moveTo>
                  <a:pt x="200" y="117"/>
                </a:moveTo>
                <a:cubicBezTo>
                  <a:pt x="200" y="108"/>
                  <a:pt x="208" y="100"/>
                  <a:pt x="217" y="100"/>
                </a:cubicBezTo>
                <a:lnTo>
                  <a:pt x="250" y="100"/>
                </a:lnTo>
                <a:cubicBezTo>
                  <a:pt x="260" y="100"/>
                  <a:pt x="267" y="108"/>
                  <a:pt x="267" y="117"/>
                </a:cubicBezTo>
                <a:lnTo>
                  <a:pt x="267" y="150"/>
                </a:lnTo>
                <a:cubicBezTo>
                  <a:pt x="267" y="160"/>
                  <a:pt x="260" y="167"/>
                  <a:pt x="250" y="167"/>
                </a:cubicBezTo>
                <a:lnTo>
                  <a:pt x="217" y="167"/>
                </a:lnTo>
                <a:cubicBezTo>
                  <a:pt x="208" y="167"/>
                  <a:pt x="200" y="160"/>
                  <a:pt x="200" y="150"/>
                </a:cubicBezTo>
                <a:lnTo>
                  <a:pt x="200" y="117"/>
                </a:lnTo>
                <a:close/>
                <a:moveTo>
                  <a:pt x="134" y="150"/>
                </a:moveTo>
                <a:cubicBezTo>
                  <a:pt x="134" y="160"/>
                  <a:pt x="126" y="167"/>
                  <a:pt x="117" y="167"/>
                </a:cubicBezTo>
                <a:lnTo>
                  <a:pt x="84" y="167"/>
                </a:lnTo>
                <a:cubicBezTo>
                  <a:pt x="74" y="167"/>
                  <a:pt x="67" y="160"/>
                  <a:pt x="67" y="150"/>
                </a:cubicBezTo>
                <a:lnTo>
                  <a:pt x="67" y="117"/>
                </a:lnTo>
                <a:cubicBezTo>
                  <a:pt x="67" y="108"/>
                  <a:pt x="74" y="100"/>
                  <a:pt x="84" y="100"/>
                </a:cubicBezTo>
                <a:lnTo>
                  <a:pt x="117" y="100"/>
                </a:lnTo>
                <a:cubicBezTo>
                  <a:pt x="126" y="100"/>
                  <a:pt x="134" y="108"/>
                  <a:pt x="134" y="117"/>
                </a:cubicBezTo>
                <a:lnTo>
                  <a:pt x="134" y="150"/>
                </a:lnTo>
                <a:close/>
                <a:moveTo>
                  <a:pt x="85" y="241"/>
                </a:moveTo>
                <a:cubicBezTo>
                  <a:pt x="102" y="155"/>
                  <a:pt x="232" y="155"/>
                  <a:pt x="249" y="241"/>
                </a:cubicBezTo>
                <a:cubicBezTo>
                  <a:pt x="250" y="251"/>
                  <a:pt x="242" y="260"/>
                  <a:pt x="232" y="260"/>
                </a:cubicBezTo>
                <a:cubicBezTo>
                  <a:pt x="224" y="260"/>
                  <a:pt x="217" y="254"/>
                  <a:pt x="215" y="247"/>
                </a:cubicBezTo>
                <a:cubicBezTo>
                  <a:pt x="204" y="198"/>
                  <a:pt x="130" y="198"/>
                  <a:pt x="119" y="247"/>
                </a:cubicBezTo>
                <a:cubicBezTo>
                  <a:pt x="117" y="254"/>
                  <a:pt x="110" y="260"/>
                  <a:pt x="102" y="260"/>
                </a:cubicBezTo>
                <a:cubicBezTo>
                  <a:pt x="92" y="260"/>
                  <a:pt x="83" y="251"/>
                  <a:pt x="85" y="241"/>
                </a:cubicBezTo>
                <a:close/>
                <a:moveTo>
                  <a:pt x="300" y="284"/>
                </a:moveTo>
                <a:cubicBezTo>
                  <a:pt x="300" y="293"/>
                  <a:pt x="293" y="300"/>
                  <a:pt x="284" y="300"/>
                </a:cubicBezTo>
                <a:lnTo>
                  <a:pt x="50" y="300"/>
                </a:lnTo>
                <a:cubicBezTo>
                  <a:pt x="41" y="300"/>
                  <a:pt x="34" y="293"/>
                  <a:pt x="34" y="284"/>
                </a:cubicBezTo>
                <a:lnTo>
                  <a:pt x="34" y="50"/>
                </a:lnTo>
                <a:cubicBezTo>
                  <a:pt x="34" y="41"/>
                  <a:pt x="41" y="34"/>
                  <a:pt x="50" y="34"/>
                </a:cubicBezTo>
                <a:lnTo>
                  <a:pt x="284" y="34"/>
                </a:lnTo>
                <a:cubicBezTo>
                  <a:pt x="293" y="34"/>
                  <a:pt x="300" y="41"/>
                  <a:pt x="300" y="50"/>
                </a:cubicBezTo>
                <a:lnTo>
                  <a:pt x="300" y="284"/>
                </a:lnTo>
                <a:close/>
                <a:moveTo>
                  <a:pt x="334" y="34"/>
                </a:moveTo>
                <a:cubicBezTo>
                  <a:pt x="334" y="15"/>
                  <a:pt x="319" y="0"/>
                  <a:pt x="300" y="0"/>
                </a:cubicBezTo>
                <a:lnTo>
                  <a:pt x="34" y="0"/>
                </a:lnTo>
                <a:cubicBezTo>
                  <a:pt x="15" y="0"/>
                  <a:pt x="0" y="15"/>
                  <a:pt x="0" y="34"/>
                </a:cubicBezTo>
                <a:lnTo>
                  <a:pt x="0" y="300"/>
                </a:lnTo>
                <a:cubicBezTo>
                  <a:pt x="0" y="319"/>
                  <a:pt x="15" y="334"/>
                  <a:pt x="34" y="334"/>
                </a:cubicBezTo>
                <a:lnTo>
                  <a:pt x="300" y="334"/>
                </a:lnTo>
                <a:cubicBezTo>
                  <a:pt x="319" y="334"/>
                  <a:pt x="334" y="319"/>
                  <a:pt x="334" y="300"/>
                </a:cubicBezTo>
                <a:lnTo>
                  <a:pt x="334"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Freeform 42">
            <a:extLst>
              <a:ext uri="{FF2B5EF4-FFF2-40B4-BE49-F238E27FC236}">
                <a16:creationId xmlns:a16="http://schemas.microsoft.com/office/drawing/2014/main" id="{5ED09D55-B162-314F-98FE-96F69D36F9F2}"/>
              </a:ext>
            </a:extLst>
          </p:cNvPr>
          <p:cNvSpPr>
            <a:spLocks noChangeAspect="1" noEditPoints="1"/>
          </p:cNvSpPr>
          <p:nvPr/>
        </p:nvSpPr>
        <p:spPr bwMode="auto">
          <a:xfrm>
            <a:off x="10228268" y="3482982"/>
            <a:ext cx="250825" cy="254000"/>
          </a:xfrm>
          <a:custGeom>
            <a:avLst/>
            <a:gdLst>
              <a:gd name="T0" fmla="*/ 200 w 333"/>
              <a:gd name="T1" fmla="*/ 117 h 334"/>
              <a:gd name="T2" fmla="*/ 216 w 333"/>
              <a:gd name="T3" fmla="*/ 100 h 334"/>
              <a:gd name="T4" fmla="*/ 250 w 333"/>
              <a:gd name="T5" fmla="*/ 100 h 334"/>
              <a:gd name="T6" fmla="*/ 266 w 333"/>
              <a:gd name="T7" fmla="*/ 117 h 334"/>
              <a:gd name="T8" fmla="*/ 266 w 333"/>
              <a:gd name="T9" fmla="*/ 150 h 334"/>
              <a:gd name="T10" fmla="*/ 250 w 333"/>
              <a:gd name="T11" fmla="*/ 167 h 334"/>
              <a:gd name="T12" fmla="*/ 216 w 333"/>
              <a:gd name="T13" fmla="*/ 167 h 334"/>
              <a:gd name="T14" fmla="*/ 200 w 333"/>
              <a:gd name="T15" fmla="*/ 150 h 334"/>
              <a:gd name="T16" fmla="*/ 200 w 333"/>
              <a:gd name="T17" fmla="*/ 117 h 334"/>
              <a:gd name="T18" fmla="*/ 133 w 333"/>
              <a:gd name="T19" fmla="*/ 150 h 334"/>
              <a:gd name="T20" fmla="*/ 116 w 333"/>
              <a:gd name="T21" fmla="*/ 167 h 334"/>
              <a:gd name="T22" fmla="*/ 83 w 333"/>
              <a:gd name="T23" fmla="*/ 167 h 334"/>
              <a:gd name="T24" fmla="*/ 66 w 333"/>
              <a:gd name="T25" fmla="*/ 150 h 334"/>
              <a:gd name="T26" fmla="*/ 66 w 333"/>
              <a:gd name="T27" fmla="*/ 117 h 334"/>
              <a:gd name="T28" fmla="*/ 83 w 333"/>
              <a:gd name="T29" fmla="*/ 100 h 334"/>
              <a:gd name="T30" fmla="*/ 116 w 333"/>
              <a:gd name="T31" fmla="*/ 100 h 334"/>
              <a:gd name="T32" fmla="*/ 133 w 333"/>
              <a:gd name="T33" fmla="*/ 117 h 334"/>
              <a:gd name="T34" fmla="*/ 133 w 333"/>
              <a:gd name="T35" fmla="*/ 150 h 334"/>
              <a:gd name="T36" fmla="*/ 250 w 333"/>
              <a:gd name="T37" fmla="*/ 267 h 334"/>
              <a:gd name="T38" fmla="*/ 83 w 333"/>
              <a:gd name="T39" fmla="*/ 267 h 334"/>
              <a:gd name="T40" fmla="*/ 250 w 333"/>
              <a:gd name="T41" fmla="*/ 267 h 334"/>
              <a:gd name="T42" fmla="*/ 300 w 333"/>
              <a:gd name="T43" fmla="*/ 284 h 334"/>
              <a:gd name="T44" fmla="*/ 283 w 333"/>
              <a:gd name="T45" fmla="*/ 300 h 334"/>
              <a:gd name="T46" fmla="*/ 50 w 333"/>
              <a:gd name="T47" fmla="*/ 300 h 334"/>
              <a:gd name="T48" fmla="*/ 33 w 333"/>
              <a:gd name="T49" fmla="*/ 284 h 334"/>
              <a:gd name="T50" fmla="*/ 33 w 333"/>
              <a:gd name="T51" fmla="*/ 50 h 334"/>
              <a:gd name="T52" fmla="*/ 50 w 333"/>
              <a:gd name="T53" fmla="*/ 34 h 334"/>
              <a:gd name="T54" fmla="*/ 283 w 333"/>
              <a:gd name="T55" fmla="*/ 34 h 334"/>
              <a:gd name="T56" fmla="*/ 300 w 333"/>
              <a:gd name="T57" fmla="*/ 50 h 334"/>
              <a:gd name="T58" fmla="*/ 300 w 333"/>
              <a:gd name="T59" fmla="*/ 284 h 334"/>
              <a:gd name="T60" fmla="*/ 333 w 333"/>
              <a:gd name="T61" fmla="*/ 34 h 334"/>
              <a:gd name="T62" fmla="*/ 300 w 333"/>
              <a:gd name="T63" fmla="*/ 0 h 334"/>
              <a:gd name="T64" fmla="*/ 33 w 333"/>
              <a:gd name="T65" fmla="*/ 0 h 334"/>
              <a:gd name="T66" fmla="*/ 0 w 333"/>
              <a:gd name="T67" fmla="*/ 34 h 334"/>
              <a:gd name="T68" fmla="*/ 0 w 333"/>
              <a:gd name="T69" fmla="*/ 300 h 334"/>
              <a:gd name="T70" fmla="*/ 33 w 333"/>
              <a:gd name="T71" fmla="*/ 334 h 334"/>
              <a:gd name="T72" fmla="*/ 300 w 333"/>
              <a:gd name="T73" fmla="*/ 334 h 334"/>
              <a:gd name="T74" fmla="*/ 333 w 333"/>
              <a:gd name="T75" fmla="*/ 300 h 334"/>
              <a:gd name="T76" fmla="*/ 333 w 333"/>
              <a:gd name="T77"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4">
                <a:moveTo>
                  <a:pt x="200" y="117"/>
                </a:moveTo>
                <a:cubicBezTo>
                  <a:pt x="200" y="108"/>
                  <a:pt x="207" y="100"/>
                  <a:pt x="216" y="100"/>
                </a:cubicBezTo>
                <a:lnTo>
                  <a:pt x="250" y="100"/>
                </a:lnTo>
                <a:cubicBezTo>
                  <a:pt x="259" y="100"/>
                  <a:pt x="266" y="108"/>
                  <a:pt x="266" y="117"/>
                </a:cubicBezTo>
                <a:lnTo>
                  <a:pt x="266" y="150"/>
                </a:lnTo>
                <a:cubicBezTo>
                  <a:pt x="266" y="160"/>
                  <a:pt x="259" y="167"/>
                  <a:pt x="250" y="167"/>
                </a:cubicBezTo>
                <a:lnTo>
                  <a:pt x="216" y="167"/>
                </a:lnTo>
                <a:cubicBezTo>
                  <a:pt x="207" y="167"/>
                  <a:pt x="200" y="160"/>
                  <a:pt x="200" y="150"/>
                </a:cubicBezTo>
                <a:lnTo>
                  <a:pt x="200" y="117"/>
                </a:lnTo>
                <a:close/>
                <a:moveTo>
                  <a:pt x="133" y="150"/>
                </a:moveTo>
                <a:cubicBezTo>
                  <a:pt x="133" y="160"/>
                  <a:pt x="126" y="167"/>
                  <a:pt x="116" y="167"/>
                </a:cubicBezTo>
                <a:lnTo>
                  <a:pt x="83" y="167"/>
                </a:lnTo>
                <a:cubicBezTo>
                  <a:pt x="74" y="167"/>
                  <a:pt x="66" y="160"/>
                  <a:pt x="66" y="150"/>
                </a:cubicBezTo>
                <a:lnTo>
                  <a:pt x="66" y="117"/>
                </a:lnTo>
                <a:cubicBezTo>
                  <a:pt x="66" y="108"/>
                  <a:pt x="74" y="100"/>
                  <a:pt x="83" y="100"/>
                </a:cubicBezTo>
                <a:lnTo>
                  <a:pt x="116" y="100"/>
                </a:lnTo>
                <a:cubicBezTo>
                  <a:pt x="126" y="100"/>
                  <a:pt x="133" y="108"/>
                  <a:pt x="133" y="117"/>
                </a:cubicBezTo>
                <a:lnTo>
                  <a:pt x="133" y="150"/>
                </a:lnTo>
                <a:close/>
                <a:moveTo>
                  <a:pt x="250" y="267"/>
                </a:moveTo>
                <a:lnTo>
                  <a:pt x="83" y="267"/>
                </a:lnTo>
                <a:cubicBezTo>
                  <a:pt x="83" y="150"/>
                  <a:pt x="250" y="150"/>
                  <a:pt x="250" y="267"/>
                </a:cubicBezTo>
                <a:close/>
                <a:moveTo>
                  <a:pt x="300" y="284"/>
                </a:moveTo>
                <a:cubicBezTo>
                  <a:pt x="300" y="293"/>
                  <a:pt x="292" y="300"/>
                  <a:pt x="283" y="300"/>
                </a:cubicBezTo>
                <a:lnTo>
                  <a:pt x="50" y="300"/>
                </a:lnTo>
                <a:cubicBezTo>
                  <a:pt x="40" y="300"/>
                  <a:pt x="33" y="293"/>
                  <a:pt x="33" y="284"/>
                </a:cubicBezTo>
                <a:lnTo>
                  <a:pt x="33" y="50"/>
                </a:lnTo>
                <a:cubicBezTo>
                  <a:pt x="33" y="41"/>
                  <a:pt x="40" y="34"/>
                  <a:pt x="50" y="34"/>
                </a:cubicBezTo>
                <a:lnTo>
                  <a:pt x="283" y="34"/>
                </a:lnTo>
                <a:cubicBezTo>
                  <a:pt x="292" y="34"/>
                  <a:pt x="300" y="41"/>
                  <a:pt x="300" y="50"/>
                </a:cubicBezTo>
                <a:lnTo>
                  <a:pt x="300" y="284"/>
                </a:lnTo>
                <a:close/>
                <a:moveTo>
                  <a:pt x="333" y="34"/>
                </a:moveTo>
                <a:cubicBezTo>
                  <a:pt x="333" y="15"/>
                  <a:pt x="318" y="0"/>
                  <a:pt x="300" y="0"/>
                </a:cubicBezTo>
                <a:lnTo>
                  <a:pt x="33" y="0"/>
                </a:lnTo>
                <a:cubicBezTo>
                  <a:pt x="15" y="0"/>
                  <a:pt x="0" y="15"/>
                  <a:pt x="0" y="34"/>
                </a:cubicBezTo>
                <a:lnTo>
                  <a:pt x="0" y="300"/>
                </a:lnTo>
                <a:cubicBezTo>
                  <a:pt x="0" y="319"/>
                  <a:pt x="15" y="334"/>
                  <a:pt x="33" y="334"/>
                </a:cubicBezTo>
                <a:lnTo>
                  <a:pt x="300" y="334"/>
                </a:lnTo>
                <a:cubicBezTo>
                  <a:pt x="318" y="334"/>
                  <a:pt x="333" y="319"/>
                  <a:pt x="333" y="300"/>
                </a:cubicBezTo>
                <a:lnTo>
                  <a:pt x="33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Freeform 43">
            <a:extLst>
              <a:ext uri="{FF2B5EF4-FFF2-40B4-BE49-F238E27FC236}">
                <a16:creationId xmlns:a16="http://schemas.microsoft.com/office/drawing/2014/main" id="{866EF5DF-044A-8644-92D4-126ACE544BA8}"/>
              </a:ext>
            </a:extLst>
          </p:cNvPr>
          <p:cNvSpPr>
            <a:spLocks noChangeAspect="1" noEditPoints="1"/>
          </p:cNvSpPr>
          <p:nvPr/>
        </p:nvSpPr>
        <p:spPr bwMode="auto">
          <a:xfrm>
            <a:off x="9725030" y="3482982"/>
            <a:ext cx="250825" cy="254000"/>
          </a:xfrm>
          <a:custGeom>
            <a:avLst/>
            <a:gdLst>
              <a:gd name="T0" fmla="*/ 200 w 333"/>
              <a:gd name="T1" fmla="*/ 117 h 334"/>
              <a:gd name="T2" fmla="*/ 217 w 333"/>
              <a:gd name="T3" fmla="*/ 100 h 334"/>
              <a:gd name="T4" fmla="*/ 250 w 333"/>
              <a:gd name="T5" fmla="*/ 100 h 334"/>
              <a:gd name="T6" fmla="*/ 267 w 333"/>
              <a:gd name="T7" fmla="*/ 117 h 334"/>
              <a:gd name="T8" fmla="*/ 267 w 333"/>
              <a:gd name="T9" fmla="*/ 150 h 334"/>
              <a:gd name="T10" fmla="*/ 250 w 333"/>
              <a:gd name="T11" fmla="*/ 167 h 334"/>
              <a:gd name="T12" fmla="*/ 217 w 333"/>
              <a:gd name="T13" fmla="*/ 167 h 334"/>
              <a:gd name="T14" fmla="*/ 200 w 333"/>
              <a:gd name="T15" fmla="*/ 150 h 334"/>
              <a:gd name="T16" fmla="*/ 200 w 333"/>
              <a:gd name="T17" fmla="*/ 117 h 334"/>
              <a:gd name="T18" fmla="*/ 133 w 333"/>
              <a:gd name="T19" fmla="*/ 150 h 334"/>
              <a:gd name="T20" fmla="*/ 117 w 333"/>
              <a:gd name="T21" fmla="*/ 167 h 334"/>
              <a:gd name="T22" fmla="*/ 83 w 333"/>
              <a:gd name="T23" fmla="*/ 167 h 334"/>
              <a:gd name="T24" fmla="*/ 67 w 333"/>
              <a:gd name="T25" fmla="*/ 150 h 334"/>
              <a:gd name="T26" fmla="*/ 67 w 333"/>
              <a:gd name="T27" fmla="*/ 117 h 334"/>
              <a:gd name="T28" fmla="*/ 83 w 333"/>
              <a:gd name="T29" fmla="*/ 100 h 334"/>
              <a:gd name="T30" fmla="*/ 117 w 333"/>
              <a:gd name="T31" fmla="*/ 100 h 334"/>
              <a:gd name="T32" fmla="*/ 133 w 333"/>
              <a:gd name="T33" fmla="*/ 117 h 334"/>
              <a:gd name="T34" fmla="*/ 133 w 333"/>
              <a:gd name="T35" fmla="*/ 150 h 334"/>
              <a:gd name="T36" fmla="*/ 83 w 333"/>
              <a:gd name="T37" fmla="*/ 184 h 334"/>
              <a:gd name="T38" fmla="*/ 250 w 333"/>
              <a:gd name="T39" fmla="*/ 184 h 334"/>
              <a:gd name="T40" fmla="*/ 83 w 333"/>
              <a:gd name="T41" fmla="*/ 184 h 334"/>
              <a:gd name="T42" fmla="*/ 300 w 333"/>
              <a:gd name="T43" fmla="*/ 284 h 334"/>
              <a:gd name="T44" fmla="*/ 283 w 333"/>
              <a:gd name="T45" fmla="*/ 300 h 334"/>
              <a:gd name="T46" fmla="*/ 50 w 333"/>
              <a:gd name="T47" fmla="*/ 300 h 334"/>
              <a:gd name="T48" fmla="*/ 33 w 333"/>
              <a:gd name="T49" fmla="*/ 284 h 334"/>
              <a:gd name="T50" fmla="*/ 33 w 333"/>
              <a:gd name="T51" fmla="*/ 50 h 334"/>
              <a:gd name="T52" fmla="*/ 50 w 333"/>
              <a:gd name="T53" fmla="*/ 34 h 334"/>
              <a:gd name="T54" fmla="*/ 283 w 333"/>
              <a:gd name="T55" fmla="*/ 34 h 334"/>
              <a:gd name="T56" fmla="*/ 300 w 333"/>
              <a:gd name="T57" fmla="*/ 50 h 334"/>
              <a:gd name="T58" fmla="*/ 300 w 333"/>
              <a:gd name="T59" fmla="*/ 284 h 334"/>
              <a:gd name="T60" fmla="*/ 333 w 333"/>
              <a:gd name="T61" fmla="*/ 34 h 334"/>
              <a:gd name="T62" fmla="*/ 300 w 333"/>
              <a:gd name="T63" fmla="*/ 0 h 334"/>
              <a:gd name="T64" fmla="*/ 33 w 333"/>
              <a:gd name="T65" fmla="*/ 0 h 334"/>
              <a:gd name="T66" fmla="*/ 0 w 333"/>
              <a:gd name="T67" fmla="*/ 34 h 334"/>
              <a:gd name="T68" fmla="*/ 0 w 333"/>
              <a:gd name="T69" fmla="*/ 300 h 334"/>
              <a:gd name="T70" fmla="*/ 33 w 333"/>
              <a:gd name="T71" fmla="*/ 334 h 334"/>
              <a:gd name="T72" fmla="*/ 300 w 333"/>
              <a:gd name="T73" fmla="*/ 334 h 334"/>
              <a:gd name="T74" fmla="*/ 333 w 333"/>
              <a:gd name="T75" fmla="*/ 300 h 334"/>
              <a:gd name="T76" fmla="*/ 333 w 333"/>
              <a:gd name="T77"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4">
                <a:moveTo>
                  <a:pt x="200" y="117"/>
                </a:moveTo>
                <a:cubicBezTo>
                  <a:pt x="200" y="108"/>
                  <a:pt x="207" y="100"/>
                  <a:pt x="217" y="100"/>
                </a:cubicBezTo>
                <a:lnTo>
                  <a:pt x="250" y="100"/>
                </a:lnTo>
                <a:cubicBezTo>
                  <a:pt x="259" y="100"/>
                  <a:pt x="267" y="108"/>
                  <a:pt x="267" y="117"/>
                </a:cubicBezTo>
                <a:lnTo>
                  <a:pt x="267" y="150"/>
                </a:lnTo>
                <a:cubicBezTo>
                  <a:pt x="267" y="160"/>
                  <a:pt x="259" y="167"/>
                  <a:pt x="250" y="167"/>
                </a:cubicBezTo>
                <a:lnTo>
                  <a:pt x="217" y="167"/>
                </a:lnTo>
                <a:cubicBezTo>
                  <a:pt x="207" y="167"/>
                  <a:pt x="200" y="160"/>
                  <a:pt x="200" y="150"/>
                </a:cubicBezTo>
                <a:lnTo>
                  <a:pt x="200" y="117"/>
                </a:lnTo>
                <a:close/>
                <a:moveTo>
                  <a:pt x="133" y="150"/>
                </a:moveTo>
                <a:cubicBezTo>
                  <a:pt x="133" y="160"/>
                  <a:pt x="126" y="167"/>
                  <a:pt x="117" y="167"/>
                </a:cubicBezTo>
                <a:lnTo>
                  <a:pt x="83" y="167"/>
                </a:lnTo>
                <a:cubicBezTo>
                  <a:pt x="74" y="167"/>
                  <a:pt x="67" y="160"/>
                  <a:pt x="67" y="150"/>
                </a:cubicBezTo>
                <a:lnTo>
                  <a:pt x="67" y="117"/>
                </a:lnTo>
                <a:cubicBezTo>
                  <a:pt x="67" y="108"/>
                  <a:pt x="74" y="100"/>
                  <a:pt x="83" y="100"/>
                </a:cubicBezTo>
                <a:lnTo>
                  <a:pt x="117" y="100"/>
                </a:lnTo>
                <a:cubicBezTo>
                  <a:pt x="126" y="100"/>
                  <a:pt x="133" y="108"/>
                  <a:pt x="133" y="117"/>
                </a:cubicBezTo>
                <a:lnTo>
                  <a:pt x="133" y="150"/>
                </a:lnTo>
                <a:close/>
                <a:moveTo>
                  <a:pt x="83" y="184"/>
                </a:moveTo>
                <a:lnTo>
                  <a:pt x="250" y="184"/>
                </a:lnTo>
                <a:cubicBezTo>
                  <a:pt x="250" y="300"/>
                  <a:pt x="83" y="300"/>
                  <a:pt x="83" y="184"/>
                </a:cubicBezTo>
                <a:close/>
                <a:moveTo>
                  <a:pt x="300" y="284"/>
                </a:moveTo>
                <a:cubicBezTo>
                  <a:pt x="300" y="293"/>
                  <a:pt x="293" y="300"/>
                  <a:pt x="283" y="300"/>
                </a:cubicBezTo>
                <a:lnTo>
                  <a:pt x="50" y="300"/>
                </a:lnTo>
                <a:cubicBezTo>
                  <a:pt x="41" y="300"/>
                  <a:pt x="33" y="293"/>
                  <a:pt x="33" y="284"/>
                </a:cubicBezTo>
                <a:lnTo>
                  <a:pt x="33" y="50"/>
                </a:lnTo>
                <a:cubicBezTo>
                  <a:pt x="33" y="41"/>
                  <a:pt x="41" y="34"/>
                  <a:pt x="50" y="34"/>
                </a:cubicBezTo>
                <a:lnTo>
                  <a:pt x="283" y="34"/>
                </a:lnTo>
                <a:cubicBezTo>
                  <a:pt x="293" y="34"/>
                  <a:pt x="300" y="41"/>
                  <a:pt x="300" y="50"/>
                </a:cubicBezTo>
                <a:lnTo>
                  <a:pt x="300" y="284"/>
                </a:lnTo>
                <a:close/>
                <a:moveTo>
                  <a:pt x="333" y="34"/>
                </a:moveTo>
                <a:cubicBezTo>
                  <a:pt x="333" y="15"/>
                  <a:pt x="318" y="0"/>
                  <a:pt x="300" y="0"/>
                </a:cubicBezTo>
                <a:lnTo>
                  <a:pt x="33" y="0"/>
                </a:lnTo>
                <a:cubicBezTo>
                  <a:pt x="15" y="0"/>
                  <a:pt x="0" y="15"/>
                  <a:pt x="0" y="34"/>
                </a:cubicBezTo>
                <a:lnTo>
                  <a:pt x="0" y="300"/>
                </a:lnTo>
                <a:cubicBezTo>
                  <a:pt x="0" y="319"/>
                  <a:pt x="15" y="334"/>
                  <a:pt x="33" y="334"/>
                </a:cubicBezTo>
                <a:lnTo>
                  <a:pt x="300" y="334"/>
                </a:lnTo>
                <a:cubicBezTo>
                  <a:pt x="318" y="334"/>
                  <a:pt x="333" y="319"/>
                  <a:pt x="333" y="300"/>
                </a:cubicBezTo>
                <a:lnTo>
                  <a:pt x="33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Freeform 44">
            <a:extLst>
              <a:ext uri="{FF2B5EF4-FFF2-40B4-BE49-F238E27FC236}">
                <a16:creationId xmlns:a16="http://schemas.microsoft.com/office/drawing/2014/main" id="{790FF598-5060-A84D-8CFC-DA17158EDB32}"/>
              </a:ext>
            </a:extLst>
          </p:cNvPr>
          <p:cNvSpPr>
            <a:spLocks noChangeAspect="1" noEditPoints="1"/>
          </p:cNvSpPr>
          <p:nvPr/>
        </p:nvSpPr>
        <p:spPr bwMode="auto">
          <a:xfrm>
            <a:off x="9221793" y="3482982"/>
            <a:ext cx="250825" cy="254000"/>
          </a:xfrm>
          <a:custGeom>
            <a:avLst/>
            <a:gdLst>
              <a:gd name="T0" fmla="*/ 267 w 334"/>
              <a:gd name="T1" fmla="*/ 117 h 334"/>
              <a:gd name="T2" fmla="*/ 250 w 334"/>
              <a:gd name="T3" fmla="*/ 134 h 334"/>
              <a:gd name="T4" fmla="*/ 217 w 334"/>
              <a:gd name="T5" fmla="*/ 134 h 334"/>
              <a:gd name="T6" fmla="*/ 200 w 334"/>
              <a:gd name="T7" fmla="*/ 117 h 334"/>
              <a:gd name="T8" fmla="*/ 217 w 334"/>
              <a:gd name="T9" fmla="*/ 100 h 334"/>
              <a:gd name="T10" fmla="*/ 250 w 334"/>
              <a:gd name="T11" fmla="*/ 100 h 334"/>
              <a:gd name="T12" fmla="*/ 267 w 334"/>
              <a:gd name="T13" fmla="*/ 117 h 334"/>
              <a:gd name="T14" fmla="*/ 134 w 334"/>
              <a:gd name="T15" fmla="*/ 117 h 334"/>
              <a:gd name="T16" fmla="*/ 117 w 334"/>
              <a:gd name="T17" fmla="*/ 134 h 334"/>
              <a:gd name="T18" fmla="*/ 84 w 334"/>
              <a:gd name="T19" fmla="*/ 134 h 334"/>
              <a:gd name="T20" fmla="*/ 67 w 334"/>
              <a:gd name="T21" fmla="*/ 117 h 334"/>
              <a:gd name="T22" fmla="*/ 84 w 334"/>
              <a:gd name="T23" fmla="*/ 100 h 334"/>
              <a:gd name="T24" fmla="*/ 117 w 334"/>
              <a:gd name="T25" fmla="*/ 100 h 334"/>
              <a:gd name="T26" fmla="*/ 134 w 334"/>
              <a:gd name="T27" fmla="*/ 117 h 334"/>
              <a:gd name="T28" fmla="*/ 250 w 334"/>
              <a:gd name="T29" fmla="*/ 267 h 334"/>
              <a:gd name="T30" fmla="*/ 84 w 334"/>
              <a:gd name="T31" fmla="*/ 267 h 334"/>
              <a:gd name="T32" fmla="*/ 250 w 334"/>
              <a:gd name="T33" fmla="*/ 267 h 334"/>
              <a:gd name="T34" fmla="*/ 300 w 334"/>
              <a:gd name="T35" fmla="*/ 284 h 334"/>
              <a:gd name="T36" fmla="*/ 284 w 334"/>
              <a:gd name="T37" fmla="*/ 300 h 334"/>
              <a:gd name="T38" fmla="*/ 50 w 334"/>
              <a:gd name="T39" fmla="*/ 300 h 334"/>
              <a:gd name="T40" fmla="*/ 34 w 334"/>
              <a:gd name="T41" fmla="*/ 284 h 334"/>
              <a:gd name="T42" fmla="*/ 34 w 334"/>
              <a:gd name="T43" fmla="*/ 50 h 334"/>
              <a:gd name="T44" fmla="*/ 50 w 334"/>
              <a:gd name="T45" fmla="*/ 34 h 334"/>
              <a:gd name="T46" fmla="*/ 284 w 334"/>
              <a:gd name="T47" fmla="*/ 34 h 334"/>
              <a:gd name="T48" fmla="*/ 300 w 334"/>
              <a:gd name="T49" fmla="*/ 50 h 334"/>
              <a:gd name="T50" fmla="*/ 300 w 334"/>
              <a:gd name="T51" fmla="*/ 284 h 334"/>
              <a:gd name="T52" fmla="*/ 334 w 334"/>
              <a:gd name="T53" fmla="*/ 34 h 334"/>
              <a:gd name="T54" fmla="*/ 300 w 334"/>
              <a:gd name="T55" fmla="*/ 0 h 334"/>
              <a:gd name="T56" fmla="*/ 34 w 334"/>
              <a:gd name="T57" fmla="*/ 0 h 334"/>
              <a:gd name="T58" fmla="*/ 0 w 334"/>
              <a:gd name="T59" fmla="*/ 34 h 334"/>
              <a:gd name="T60" fmla="*/ 0 w 334"/>
              <a:gd name="T61" fmla="*/ 300 h 334"/>
              <a:gd name="T62" fmla="*/ 34 w 334"/>
              <a:gd name="T63" fmla="*/ 334 h 334"/>
              <a:gd name="T64" fmla="*/ 300 w 334"/>
              <a:gd name="T65" fmla="*/ 334 h 334"/>
              <a:gd name="T66" fmla="*/ 334 w 334"/>
              <a:gd name="T67" fmla="*/ 300 h 334"/>
              <a:gd name="T68" fmla="*/ 334 w 334"/>
              <a:gd name="T69"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4" h="334">
                <a:moveTo>
                  <a:pt x="267" y="117"/>
                </a:moveTo>
                <a:cubicBezTo>
                  <a:pt x="267" y="126"/>
                  <a:pt x="260" y="134"/>
                  <a:pt x="250" y="134"/>
                </a:cubicBezTo>
                <a:lnTo>
                  <a:pt x="217" y="134"/>
                </a:lnTo>
                <a:cubicBezTo>
                  <a:pt x="208" y="134"/>
                  <a:pt x="200" y="126"/>
                  <a:pt x="200" y="117"/>
                </a:cubicBezTo>
                <a:cubicBezTo>
                  <a:pt x="200" y="108"/>
                  <a:pt x="208" y="100"/>
                  <a:pt x="217" y="100"/>
                </a:cubicBezTo>
                <a:lnTo>
                  <a:pt x="250" y="100"/>
                </a:lnTo>
                <a:cubicBezTo>
                  <a:pt x="260" y="100"/>
                  <a:pt x="267" y="108"/>
                  <a:pt x="267" y="117"/>
                </a:cubicBezTo>
                <a:close/>
                <a:moveTo>
                  <a:pt x="134" y="117"/>
                </a:moveTo>
                <a:cubicBezTo>
                  <a:pt x="134" y="126"/>
                  <a:pt x="126" y="134"/>
                  <a:pt x="117" y="134"/>
                </a:cubicBezTo>
                <a:lnTo>
                  <a:pt x="84" y="134"/>
                </a:lnTo>
                <a:cubicBezTo>
                  <a:pt x="74" y="134"/>
                  <a:pt x="67" y="126"/>
                  <a:pt x="67" y="117"/>
                </a:cubicBezTo>
                <a:cubicBezTo>
                  <a:pt x="67" y="108"/>
                  <a:pt x="74" y="100"/>
                  <a:pt x="84" y="100"/>
                </a:cubicBezTo>
                <a:lnTo>
                  <a:pt x="117" y="100"/>
                </a:lnTo>
                <a:cubicBezTo>
                  <a:pt x="126" y="100"/>
                  <a:pt x="134" y="108"/>
                  <a:pt x="134" y="117"/>
                </a:cubicBezTo>
                <a:close/>
                <a:moveTo>
                  <a:pt x="250" y="267"/>
                </a:moveTo>
                <a:lnTo>
                  <a:pt x="84" y="267"/>
                </a:lnTo>
                <a:cubicBezTo>
                  <a:pt x="84" y="150"/>
                  <a:pt x="250" y="150"/>
                  <a:pt x="250" y="267"/>
                </a:cubicBezTo>
                <a:close/>
                <a:moveTo>
                  <a:pt x="300" y="284"/>
                </a:moveTo>
                <a:cubicBezTo>
                  <a:pt x="300" y="293"/>
                  <a:pt x="293" y="300"/>
                  <a:pt x="284" y="300"/>
                </a:cubicBezTo>
                <a:lnTo>
                  <a:pt x="50" y="300"/>
                </a:lnTo>
                <a:cubicBezTo>
                  <a:pt x="41" y="300"/>
                  <a:pt x="34" y="293"/>
                  <a:pt x="34" y="284"/>
                </a:cubicBezTo>
                <a:lnTo>
                  <a:pt x="34" y="50"/>
                </a:lnTo>
                <a:cubicBezTo>
                  <a:pt x="34" y="41"/>
                  <a:pt x="41" y="34"/>
                  <a:pt x="50" y="34"/>
                </a:cubicBezTo>
                <a:lnTo>
                  <a:pt x="284" y="34"/>
                </a:lnTo>
                <a:cubicBezTo>
                  <a:pt x="293" y="34"/>
                  <a:pt x="300" y="41"/>
                  <a:pt x="300" y="50"/>
                </a:cubicBezTo>
                <a:lnTo>
                  <a:pt x="300" y="284"/>
                </a:lnTo>
                <a:close/>
                <a:moveTo>
                  <a:pt x="334" y="34"/>
                </a:moveTo>
                <a:cubicBezTo>
                  <a:pt x="334" y="15"/>
                  <a:pt x="319" y="0"/>
                  <a:pt x="300" y="0"/>
                </a:cubicBezTo>
                <a:lnTo>
                  <a:pt x="34" y="0"/>
                </a:lnTo>
                <a:cubicBezTo>
                  <a:pt x="15" y="0"/>
                  <a:pt x="0" y="15"/>
                  <a:pt x="0" y="34"/>
                </a:cubicBezTo>
                <a:lnTo>
                  <a:pt x="0" y="300"/>
                </a:lnTo>
                <a:cubicBezTo>
                  <a:pt x="0" y="319"/>
                  <a:pt x="15" y="334"/>
                  <a:pt x="34" y="334"/>
                </a:cubicBezTo>
                <a:lnTo>
                  <a:pt x="300" y="334"/>
                </a:lnTo>
                <a:cubicBezTo>
                  <a:pt x="319" y="334"/>
                  <a:pt x="334" y="319"/>
                  <a:pt x="334" y="300"/>
                </a:cubicBezTo>
                <a:lnTo>
                  <a:pt x="334"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Freeform 45">
            <a:extLst>
              <a:ext uri="{FF2B5EF4-FFF2-40B4-BE49-F238E27FC236}">
                <a16:creationId xmlns:a16="http://schemas.microsoft.com/office/drawing/2014/main" id="{640A69CA-E146-434B-8D1B-ED840FB2895B}"/>
              </a:ext>
            </a:extLst>
          </p:cNvPr>
          <p:cNvSpPr>
            <a:spLocks noChangeAspect="1" noEditPoints="1"/>
          </p:cNvSpPr>
          <p:nvPr/>
        </p:nvSpPr>
        <p:spPr bwMode="auto">
          <a:xfrm>
            <a:off x="8718555" y="3482982"/>
            <a:ext cx="250825" cy="254000"/>
          </a:xfrm>
          <a:custGeom>
            <a:avLst/>
            <a:gdLst>
              <a:gd name="T0" fmla="*/ 266 w 333"/>
              <a:gd name="T1" fmla="*/ 117 h 334"/>
              <a:gd name="T2" fmla="*/ 250 w 333"/>
              <a:gd name="T3" fmla="*/ 134 h 334"/>
              <a:gd name="T4" fmla="*/ 216 w 333"/>
              <a:gd name="T5" fmla="*/ 134 h 334"/>
              <a:gd name="T6" fmla="*/ 200 w 333"/>
              <a:gd name="T7" fmla="*/ 117 h 334"/>
              <a:gd name="T8" fmla="*/ 216 w 333"/>
              <a:gd name="T9" fmla="*/ 100 h 334"/>
              <a:gd name="T10" fmla="*/ 250 w 333"/>
              <a:gd name="T11" fmla="*/ 100 h 334"/>
              <a:gd name="T12" fmla="*/ 266 w 333"/>
              <a:gd name="T13" fmla="*/ 117 h 334"/>
              <a:gd name="T14" fmla="*/ 133 w 333"/>
              <a:gd name="T15" fmla="*/ 117 h 334"/>
              <a:gd name="T16" fmla="*/ 116 w 333"/>
              <a:gd name="T17" fmla="*/ 134 h 334"/>
              <a:gd name="T18" fmla="*/ 83 w 333"/>
              <a:gd name="T19" fmla="*/ 134 h 334"/>
              <a:gd name="T20" fmla="*/ 66 w 333"/>
              <a:gd name="T21" fmla="*/ 117 h 334"/>
              <a:gd name="T22" fmla="*/ 83 w 333"/>
              <a:gd name="T23" fmla="*/ 100 h 334"/>
              <a:gd name="T24" fmla="*/ 116 w 333"/>
              <a:gd name="T25" fmla="*/ 100 h 334"/>
              <a:gd name="T26" fmla="*/ 133 w 333"/>
              <a:gd name="T27" fmla="*/ 117 h 334"/>
              <a:gd name="T28" fmla="*/ 83 w 333"/>
              <a:gd name="T29" fmla="*/ 184 h 334"/>
              <a:gd name="T30" fmla="*/ 250 w 333"/>
              <a:gd name="T31" fmla="*/ 184 h 334"/>
              <a:gd name="T32" fmla="*/ 83 w 333"/>
              <a:gd name="T33" fmla="*/ 184 h 334"/>
              <a:gd name="T34" fmla="*/ 300 w 333"/>
              <a:gd name="T35" fmla="*/ 284 h 334"/>
              <a:gd name="T36" fmla="*/ 283 w 333"/>
              <a:gd name="T37" fmla="*/ 300 h 334"/>
              <a:gd name="T38" fmla="*/ 50 w 333"/>
              <a:gd name="T39" fmla="*/ 300 h 334"/>
              <a:gd name="T40" fmla="*/ 33 w 333"/>
              <a:gd name="T41" fmla="*/ 284 h 334"/>
              <a:gd name="T42" fmla="*/ 33 w 333"/>
              <a:gd name="T43" fmla="*/ 50 h 334"/>
              <a:gd name="T44" fmla="*/ 50 w 333"/>
              <a:gd name="T45" fmla="*/ 34 h 334"/>
              <a:gd name="T46" fmla="*/ 283 w 333"/>
              <a:gd name="T47" fmla="*/ 34 h 334"/>
              <a:gd name="T48" fmla="*/ 300 w 333"/>
              <a:gd name="T49" fmla="*/ 50 h 334"/>
              <a:gd name="T50" fmla="*/ 300 w 333"/>
              <a:gd name="T51" fmla="*/ 284 h 334"/>
              <a:gd name="T52" fmla="*/ 333 w 333"/>
              <a:gd name="T53" fmla="*/ 34 h 334"/>
              <a:gd name="T54" fmla="*/ 300 w 333"/>
              <a:gd name="T55" fmla="*/ 0 h 334"/>
              <a:gd name="T56" fmla="*/ 33 w 333"/>
              <a:gd name="T57" fmla="*/ 0 h 334"/>
              <a:gd name="T58" fmla="*/ 0 w 333"/>
              <a:gd name="T59" fmla="*/ 34 h 334"/>
              <a:gd name="T60" fmla="*/ 0 w 333"/>
              <a:gd name="T61" fmla="*/ 300 h 334"/>
              <a:gd name="T62" fmla="*/ 33 w 333"/>
              <a:gd name="T63" fmla="*/ 334 h 334"/>
              <a:gd name="T64" fmla="*/ 300 w 333"/>
              <a:gd name="T65" fmla="*/ 334 h 334"/>
              <a:gd name="T66" fmla="*/ 333 w 333"/>
              <a:gd name="T67" fmla="*/ 300 h 334"/>
              <a:gd name="T68" fmla="*/ 333 w 333"/>
              <a:gd name="T69"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4">
                <a:moveTo>
                  <a:pt x="266" y="117"/>
                </a:moveTo>
                <a:cubicBezTo>
                  <a:pt x="266" y="126"/>
                  <a:pt x="259" y="134"/>
                  <a:pt x="250" y="134"/>
                </a:cubicBezTo>
                <a:lnTo>
                  <a:pt x="216" y="134"/>
                </a:lnTo>
                <a:cubicBezTo>
                  <a:pt x="207" y="134"/>
                  <a:pt x="200" y="126"/>
                  <a:pt x="200" y="117"/>
                </a:cubicBezTo>
                <a:cubicBezTo>
                  <a:pt x="200" y="108"/>
                  <a:pt x="207" y="100"/>
                  <a:pt x="216" y="100"/>
                </a:cubicBezTo>
                <a:lnTo>
                  <a:pt x="250" y="100"/>
                </a:lnTo>
                <a:cubicBezTo>
                  <a:pt x="259" y="100"/>
                  <a:pt x="266" y="108"/>
                  <a:pt x="266" y="117"/>
                </a:cubicBezTo>
                <a:close/>
                <a:moveTo>
                  <a:pt x="133" y="117"/>
                </a:moveTo>
                <a:cubicBezTo>
                  <a:pt x="133" y="126"/>
                  <a:pt x="126" y="134"/>
                  <a:pt x="116" y="134"/>
                </a:cubicBezTo>
                <a:lnTo>
                  <a:pt x="83" y="134"/>
                </a:lnTo>
                <a:cubicBezTo>
                  <a:pt x="74" y="134"/>
                  <a:pt x="66" y="126"/>
                  <a:pt x="66" y="117"/>
                </a:cubicBezTo>
                <a:cubicBezTo>
                  <a:pt x="66" y="108"/>
                  <a:pt x="74" y="100"/>
                  <a:pt x="83" y="100"/>
                </a:cubicBezTo>
                <a:lnTo>
                  <a:pt x="116" y="100"/>
                </a:lnTo>
                <a:cubicBezTo>
                  <a:pt x="126" y="100"/>
                  <a:pt x="133" y="108"/>
                  <a:pt x="133" y="117"/>
                </a:cubicBezTo>
                <a:close/>
                <a:moveTo>
                  <a:pt x="83" y="184"/>
                </a:moveTo>
                <a:lnTo>
                  <a:pt x="250" y="184"/>
                </a:lnTo>
                <a:cubicBezTo>
                  <a:pt x="250" y="300"/>
                  <a:pt x="83" y="300"/>
                  <a:pt x="83" y="184"/>
                </a:cubicBezTo>
                <a:close/>
                <a:moveTo>
                  <a:pt x="300" y="284"/>
                </a:moveTo>
                <a:cubicBezTo>
                  <a:pt x="300" y="293"/>
                  <a:pt x="292" y="300"/>
                  <a:pt x="283" y="300"/>
                </a:cubicBezTo>
                <a:lnTo>
                  <a:pt x="50" y="300"/>
                </a:lnTo>
                <a:cubicBezTo>
                  <a:pt x="40" y="300"/>
                  <a:pt x="33" y="293"/>
                  <a:pt x="33" y="284"/>
                </a:cubicBezTo>
                <a:lnTo>
                  <a:pt x="33" y="50"/>
                </a:lnTo>
                <a:cubicBezTo>
                  <a:pt x="33" y="41"/>
                  <a:pt x="40" y="34"/>
                  <a:pt x="50" y="34"/>
                </a:cubicBezTo>
                <a:lnTo>
                  <a:pt x="283" y="34"/>
                </a:lnTo>
                <a:cubicBezTo>
                  <a:pt x="292" y="34"/>
                  <a:pt x="300" y="41"/>
                  <a:pt x="300" y="50"/>
                </a:cubicBezTo>
                <a:lnTo>
                  <a:pt x="300" y="284"/>
                </a:lnTo>
                <a:close/>
                <a:moveTo>
                  <a:pt x="333" y="34"/>
                </a:moveTo>
                <a:cubicBezTo>
                  <a:pt x="333" y="15"/>
                  <a:pt x="318" y="0"/>
                  <a:pt x="300" y="0"/>
                </a:cubicBezTo>
                <a:lnTo>
                  <a:pt x="33" y="0"/>
                </a:lnTo>
                <a:cubicBezTo>
                  <a:pt x="15" y="0"/>
                  <a:pt x="0" y="15"/>
                  <a:pt x="0" y="34"/>
                </a:cubicBezTo>
                <a:lnTo>
                  <a:pt x="0" y="300"/>
                </a:lnTo>
                <a:cubicBezTo>
                  <a:pt x="0" y="319"/>
                  <a:pt x="15" y="334"/>
                  <a:pt x="33" y="334"/>
                </a:cubicBezTo>
                <a:lnTo>
                  <a:pt x="300" y="334"/>
                </a:lnTo>
                <a:cubicBezTo>
                  <a:pt x="318" y="334"/>
                  <a:pt x="333" y="319"/>
                  <a:pt x="333" y="300"/>
                </a:cubicBezTo>
                <a:lnTo>
                  <a:pt x="33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Freeform 46">
            <a:extLst>
              <a:ext uri="{FF2B5EF4-FFF2-40B4-BE49-F238E27FC236}">
                <a16:creationId xmlns:a16="http://schemas.microsoft.com/office/drawing/2014/main" id="{FEABFED3-EFAA-3F45-8EDB-93146EAF0D0D}"/>
              </a:ext>
            </a:extLst>
          </p:cNvPr>
          <p:cNvSpPr>
            <a:spLocks noChangeAspect="1" noEditPoints="1"/>
          </p:cNvSpPr>
          <p:nvPr/>
        </p:nvSpPr>
        <p:spPr bwMode="auto">
          <a:xfrm>
            <a:off x="8215317" y="3482982"/>
            <a:ext cx="250825" cy="254000"/>
          </a:xfrm>
          <a:custGeom>
            <a:avLst/>
            <a:gdLst>
              <a:gd name="T0" fmla="*/ 267 w 333"/>
              <a:gd name="T1" fmla="*/ 117 h 334"/>
              <a:gd name="T2" fmla="*/ 250 w 333"/>
              <a:gd name="T3" fmla="*/ 134 h 334"/>
              <a:gd name="T4" fmla="*/ 217 w 333"/>
              <a:gd name="T5" fmla="*/ 134 h 334"/>
              <a:gd name="T6" fmla="*/ 200 w 333"/>
              <a:gd name="T7" fmla="*/ 117 h 334"/>
              <a:gd name="T8" fmla="*/ 217 w 333"/>
              <a:gd name="T9" fmla="*/ 100 h 334"/>
              <a:gd name="T10" fmla="*/ 250 w 333"/>
              <a:gd name="T11" fmla="*/ 100 h 334"/>
              <a:gd name="T12" fmla="*/ 267 w 333"/>
              <a:gd name="T13" fmla="*/ 117 h 334"/>
              <a:gd name="T14" fmla="*/ 267 w 333"/>
              <a:gd name="T15" fmla="*/ 217 h 334"/>
              <a:gd name="T16" fmla="*/ 250 w 333"/>
              <a:gd name="T17" fmla="*/ 234 h 334"/>
              <a:gd name="T18" fmla="*/ 83 w 333"/>
              <a:gd name="T19" fmla="*/ 234 h 334"/>
              <a:gd name="T20" fmla="*/ 67 w 333"/>
              <a:gd name="T21" fmla="*/ 217 h 334"/>
              <a:gd name="T22" fmla="*/ 83 w 333"/>
              <a:gd name="T23" fmla="*/ 200 h 334"/>
              <a:gd name="T24" fmla="*/ 250 w 333"/>
              <a:gd name="T25" fmla="*/ 200 h 334"/>
              <a:gd name="T26" fmla="*/ 267 w 333"/>
              <a:gd name="T27" fmla="*/ 217 h 334"/>
              <a:gd name="T28" fmla="*/ 133 w 333"/>
              <a:gd name="T29" fmla="*/ 117 h 334"/>
              <a:gd name="T30" fmla="*/ 117 w 333"/>
              <a:gd name="T31" fmla="*/ 134 h 334"/>
              <a:gd name="T32" fmla="*/ 83 w 333"/>
              <a:gd name="T33" fmla="*/ 134 h 334"/>
              <a:gd name="T34" fmla="*/ 67 w 333"/>
              <a:gd name="T35" fmla="*/ 117 h 334"/>
              <a:gd name="T36" fmla="*/ 83 w 333"/>
              <a:gd name="T37" fmla="*/ 100 h 334"/>
              <a:gd name="T38" fmla="*/ 117 w 333"/>
              <a:gd name="T39" fmla="*/ 100 h 334"/>
              <a:gd name="T40" fmla="*/ 133 w 333"/>
              <a:gd name="T41" fmla="*/ 117 h 334"/>
              <a:gd name="T42" fmla="*/ 300 w 333"/>
              <a:gd name="T43" fmla="*/ 284 h 334"/>
              <a:gd name="T44" fmla="*/ 283 w 333"/>
              <a:gd name="T45" fmla="*/ 300 h 334"/>
              <a:gd name="T46" fmla="*/ 50 w 333"/>
              <a:gd name="T47" fmla="*/ 300 h 334"/>
              <a:gd name="T48" fmla="*/ 33 w 333"/>
              <a:gd name="T49" fmla="*/ 284 h 334"/>
              <a:gd name="T50" fmla="*/ 33 w 333"/>
              <a:gd name="T51" fmla="*/ 50 h 334"/>
              <a:gd name="T52" fmla="*/ 50 w 333"/>
              <a:gd name="T53" fmla="*/ 34 h 334"/>
              <a:gd name="T54" fmla="*/ 283 w 333"/>
              <a:gd name="T55" fmla="*/ 34 h 334"/>
              <a:gd name="T56" fmla="*/ 300 w 333"/>
              <a:gd name="T57" fmla="*/ 50 h 334"/>
              <a:gd name="T58" fmla="*/ 300 w 333"/>
              <a:gd name="T59" fmla="*/ 284 h 334"/>
              <a:gd name="T60" fmla="*/ 333 w 333"/>
              <a:gd name="T61" fmla="*/ 34 h 334"/>
              <a:gd name="T62" fmla="*/ 300 w 333"/>
              <a:gd name="T63" fmla="*/ 0 h 334"/>
              <a:gd name="T64" fmla="*/ 33 w 333"/>
              <a:gd name="T65" fmla="*/ 0 h 334"/>
              <a:gd name="T66" fmla="*/ 0 w 333"/>
              <a:gd name="T67" fmla="*/ 34 h 334"/>
              <a:gd name="T68" fmla="*/ 0 w 333"/>
              <a:gd name="T69" fmla="*/ 300 h 334"/>
              <a:gd name="T70" fmla="*/ 33 w 333"/>
              <a:gd name="T71" fmla="*/ 334 h 334"/>
              <a:gd name="T72" fmla="*/ 300 w 333"/>
              <a:gd name="T73" fmla="*/ 334 h 334"/>
              <a:gd name="T74" fmla="*/ 333 w 333"/>
              <a:gd name="T75" fmla="*/ 300 h 334"/>
              <a:gd name="T76" fmla="*/ 333 w 333"/>
              <a:gd name="T77"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4">
                <a:moveTo>
                  <a:pt x="267" y="117"/>
                </a:moveTo>
                <a:cubicBezTo>
                  <a:pt x="267" y="126"/>
                  <a:pt x="259" y="134"/>
                  <a:pt x="250" y="134"/>
                </a:cubicBezTo>
                <a:lnTo>
                  <a:pt x="217" y="134"/>
                </a:lnTo>
                <a:cubicBezTo>
                  <a:pt x="207" y="134"/>
                  <a:pt x="200" y="126"/>
                  <a:pt x="200" y="117"/>
                </a:cubicBezTo>
                <a:cubicBezTo>
                  <a:pt x="200" y="108"/>
                  <a:pt x="207" y="100"/>
                  <a:pt x="217" y="100"/>
                </a:cubicBezTo>
                <a:lnTo>
                  <a:pt x="250" y="100"/>
                </a:lnTo>
                <a:cubicBezTo>
                  <a:pt x="259" y="100"/>
                  <a:pt x="267" y="108"/>
                  <a:pt x="267" y="117"/>
                </a:cubicBezTo>
                <a:close/>
                <a:moveTo>
                  <a:pt x="267" y="217"/>
                </a:moveTo>
                <a:cubicBezTo>
                  <a:pt x="267" y="226"/>
                  <a:pt x="259" y="234"/>
                  <a:pt x="250" y="234"/>
                </a:cubicBezTo>
                <a:lnTo>
                  <a:pt x="83" y="234"/>
                </a:lnTo>
                <a:cubicBezTo>
                  <a:pt x="74" y="234"/>
                  <a:pt x="67" y="226"/>
                  <a:pt x="67" y="217"/>
                </a:cubicBezTo>
                <a:cubicBezTo>
                  <a:pt x="67" y="208"/>
                  <a:pt x="74" y="200"/>
                  <a:pt x="83" y="200"/>
                </a:cubicBezTo>
                <a:lnTo>
                  <a:pt x="250" y="200"/>
                </a:lnTo>
                <a:cubicBezTo>
                  <a:pt x="259" y="200"/>
                  <a:pt x="267" y="208"/>
                  <a:pt x="267" y="217"/>
                </a:cubicBezTo>
                <a:close/>
                <a:moveTo>
                  <a:pt x="133" y="117"/>
                </a:moveTo>
                <a:cubicBezTo>
                  <a:pt x="133" y="126"/>
                  <a:pt x="126" y="134"/>
                  <a:pt x="117" y="134"/>
                </a:cubicBezTo>
                <a:lnTo>
                  <a:pt x="83" y="134"/>
                </a:lnTo>
                <a:cubicBezTo>
                  <a:pt x="74" y="134"/>
                  <a:pt x="67" y="126"/>
                  <a:pt x="67" y="117"/>
                </a:cubicBezTo>
                <a:cubicBezTo>
                  <a:pt x="67" y="108"/>
                  <a:pt x="74" y="100"/>
                  <a:pt x="83" y="100"/>
                </a:cubicBezTo>
                <a:lnTo>
                  <a:pt x="117" y="100"/>
                </a:lnTo>
                <a:cubicBezTo>
                  <a:pt x="126" y="100"/>
                  <a:pt x="133" y="108"/>
                  <a:pt x="133" y="117"/>
                </a:cubicBezTo>
                <a:close/>
                <a:moveTo>
                  <a:pt x="300" y="284"/>
                </a:moveTo>
                <a:cubicBezTo>
                  <a:pt x="300" y="293"/>
                  <a:pt x="293" y="300"/>
                  <a:pt x="283" y="300"/>
                </a:cubicBezTo>
                <a:lnTo>
                  <a:pt x="50" y="300"/>
                </a:lnTo>
                <a:cubicBezTo>
                  <a:pt x="41" y="300"/>
                  <a:pt x="33" y="293"/>
                  <a:pt x="33" y="284"/>
                </a:cubicBezTo>
                <a:lnTo>
                  <a:pt x="33" y="50"/>
                </a:lnTo>
                <a:cubicBezTo>
                  <a:pt x="33" y="41"/>
                  <a:pt x="41" y="34"/>
                  <a:pt x="50" y="34"/>
                </a:cubicBezTo>
                <a:lnTo>
                  <a:pt x="283" y="34"/>
                </a:lnTo>
                <a:cubicBezTo>
                  <a:pt x="293" y="34"/>
                  <a:pt x="300" y="41"/>
                  <a:pt x="300" y="50"/>
                </a:cubicBezTo>
                <a:lnTo>
                  <a:pt x="300" y="284"/>
                </a:lnTo>
                <a:close/>
                <a:moveTo>
                  <a:pt x="333" y="34"/>
                </a:moveTo>
                <a:cubicBezTo>
                  <a:pt x="333" y="15"/>
                  <a:pt x="318" y="0"/>
                  <a:pt x="300" y="0"/>
                </a:cubicBezTo>
                <a:lnTo>
                  <a:pt x="33" y="0"/>
                </a:lnTo>
                <a:cubicBezTo>
                  <a:pt x="15" y="0"/>
                  <a:pt x="0" y="15"/>
                  <a:pt x="0" y="34"/>
                </a:cubicBezTo>
                <a:lnTo>
                  <a:pt x="0" y="300"/>
                </a:lnTo>
                <a:cubicBezTo>
                  <a:pt x="0" y="319"/>
                  <a:pt x="15" y="334"/>
                  <a:pt x="33" y="334"/>
                </a:cubicBezTo>
                <a:lnTo>
                  <a:pt x="300" y="334"/>
                </a:lnTo>
                <a:cubicBezTo>
                  <a:pt x="318" y="334"/>
                  <a:pt x="333" y="319"/>
                  <a:pt x="333" y="300"/>
                </a:cubicBezTo>
                <a:lnTo>
                  <a:pt x="33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Freeform 47">
            <a:extLst>
              <a:ext uri="{FF2B5EF4-FFF2-40B4-BE49-F238E27FC236}">
                <a16:creationId xmlns:a16="http://schemas.microsoft.com/office/drawing/2014/main" id="{3087644D-59E3-A745-A3A7-1B922A8B2885}"/>
              </a:ext>
            </a:extLst>
          </p:cNvPr>
          <p:cNvSpPr>
            <a:spLocks noChangeAspect="1" noEditPoints="1"/>
          </p:cNvSpPr>
          <p:nvPr/>
        </p:nvSpPr>
        <p:spPr bwMode="auto">
          <a:xfrm>
            <a:off x="7712079" y="3482982"/>
            <a:ext cx="252413" cy="254000"/>
          </a:xfrm>
          <a:custGeom>
            <a:avLst/>
            <a:gdLst>
              <a:gd name="T0" fmla="*/ 267 w 334"/>
              <a:gd name="T1" fmla="*/ 217 h 334"/>
              <a:gd name="T2" fmla="*/ 250 w 334"/>
              <a:gd name="T3" fmla="*/ 234 h 334"/>
              <a:gd name="T4" fmla="*/ 84 w 334"/>
              <a:gd name="T5" fmla="*/ 234 h 334"/>
              <a:gd name="T6" fmla="*/ 67 w 334"/>
              <a:gd name="T7" fmla="*/ 217 h 334"/>
              <a:gd name="T8" fmla="*/ 84 w 334"/>
              <a:gd name="T9" fmla="*/ 200 h 334"/>
              <a:gd name="T10" fmla="*/ 250 w 334"/>
              <a:gd name="T11" fmla="*/ 200 h 334"/>
              <a:gd name="T12" fmla="*/ 267 w 334"/>
              <a:gd name="T13" fmla="*/ 217 h 334"/>
              <a:gd name="T14" fmla="*/ 274 w 334"/>
              <a:gd name="T15" fmla="*/ 70 h 334"/>
              <a:gd name="T16" fmla="*/ 274 w 334"/>
              <a:gd name="T17" fmla="*/ 70 h 334"/>
              <a:gd name="T18" fmla="*/ 274 w 334"/>
              <a:gd name="T19" fmla="*/ 93 h 334"/>
              <a:gd name="T20" fmla="*/ 257 w 334"/>
              <a:gd name="T21" fmla="*/ 110 h 334"/>
              <a:gd name="T22" fmla="*/ 274 w 334"/>
              <a:gd name="T23" fmla="*/ 127 h 334"/>
              <a:gd name="T24" fmla="*/ 274 w 334"/>
              <a:gd name="T25" fmla="*/ 150 h 334"/>
              <a:gd name="T26" fmla="*/ 250 w 334"/>
              <a:gd name="T27" fmla="*/ 150 h 334"/>
              <a:gd name="T28" fmla="*/ 234 w 334"/>
              <a:gd name="T29" fmla="*/ 134 h 334"/>
              <a:gd name="T30" fmla="*/ 217 w 334"/>
              <a:gd name="T31" fmla="*/ 150 h 334"/>
              <a:gd name="T32" fmla="*/ 193 w 334"/>
              <a:gd name="T33" fmla="*/ 150 h 334"/>
              <a:gd name="T34" fmla="*/ 193 w 334"/>
              <a:gd name="T35" fmla="*/ 127 h 334"/>
              <a:gd name="T36" fmla="*/ 210 w 334"/>
              <a:gd name="T37" fmla="*/ 110 h 334"/>
              <a:gd name="T38" fmla="*/ 193 w 334"/>
              <a:gd name="T39" fmla="*/ 93 h 334"/>
              <a:gd name="T40" fmla="*/ 193 w 334"/>
              <a:gd name="T41" fmla="*/ 70 h 334"/>
              <a:gd name="T42" fmla="*/ 193 w 334"/>
              <a:gd name="T43" fmla="*/ 70 h 334"/>
              <a:gd name="T44" fmla="*/ 217 w 334"/>
              <a:gd name="T45" fmla="*/ 70 h 334"/>
              <a:gd name="T46" fmla="*/ 234 w 334"/>
              <a:gd name="T47" fmla="*/ 87 h 334"/>
              <a:gd name="T48" fmla="*/ 250 w 334"/>
              <a:gd name="T49" fmla="*/ 70 h 334"/>
              <a:gd name="T50" fmla="*/ 274 w 334"/>
              <a:gd name="T51" fmla="*/ 70 h 334"/>
              <a:gd name="T52" fmla="*/ 60 w 334"/>
              <a:gd name="T53" fmla="*/ 150 h 334"/>
              <a:gd name="T54" fmla="*/ 60 w 334"/>
              <a:gd name="T55" fmla="*/ 150 h 334"/>
              <a:gd name="T56" fmla="*/ 60 w 334"/>
              <a:gd name="T57" fmla="*/ 127 h 334"/>
              <a:gd name="T58" fmla="*/ 77 w 334"/>
              <a:gd name="T59" fmla="*/ 110 h 334"/>
              <a:gd name="T60" fmla="*/ 60 w 334"/>
              <a:gd name="T61" fmla="*/ 93 h 334"/>
              <a:gd name="T62" fmla="*/ 60 w 334"/>
              <a:gd name="T63" fmla="*/ 70 h 334"/>
              <a:gd name="T64" fmla="*/ 60 w 334"/>
              <a:gd name="T65" fmla="*/ 70 h 334"/>
              <a:gd name="T66" fmla="*/ 84 w 334"/>
              <a:gd name="T67" fmla="*/ 70 h 334"/>
              <a:gd name="T68" fmla="*/ 100 w 334"/>
              <a:gd name="T69" fmla="*/ 87 h 334"/>
              <a:gd name="T70" fmla="*/ 117 w 334"/>
              <a:gd name="T71" fmla="*/ 70 h 334"/>
              <a:gd name="T72" fmla="*/ 141 w 334"/>
              <a:gd name="T73" fmla="*/ 70 h 334"/>
              <a:gd name="T74" fmla="*/ 141 w 334"/>
              <a:gd name="T75" fmla="*/ 93 h 334"/>
              <a:gd name="T76" fmla="*/ 124 w 334"/>
              <a:gd name="T77" fmla="*/ 110 h 334"/>
              <a:gd name="T78" fmla="*/ 141 w 334"/>
              <a:gd name="T79" fmla="*/ 127 h 334"/>
              <a:gd name="T80" fmla="*/ 141 w 334"/>
              <a:gd name="T81" fmla="*/ 150 h 334"/>
              <a:gd name="T82" fmla="*/ 117 w 334"/>
              <a:gd name="T83" fmla="*/ 150 h 334"/>
              <a:gd name="T84" fmla="*/ 100 w 334"/>
              <a:gd name="T85" fmla="*/ 134 h 334"/>
              <a:gd name="T86" fmla="*/ 84 w 334"/>
              <a:gd name="T87" fmla="*/ 150 h 334"/>
              <a:gd name="T88" fmla="*/ 60 w 334"/>
              <a:gd name="T89" fmla="*/ 150 h 334"/>
              <a:gd name="T90" fmla="*/ 300 w 334"/>
              <a:gd name="T91" fmla="*/ 284 h 334"/>
              <a:gd name="T92" fmla="*/ 284 w 334"/>
              <a:gd name="T93" fmla="*/ 300 h 334"/>
              <a:gd name="T94" fmla="*/ 50 w 334"/>
              <a:gd name="T95" fmla="*/ 300 h 334"/>
              <a:gd name="T96" fmla="*/ 34 w 334"/>
              <a:gd name="T97" fmla="*/ 284 h 334"/>
              <a:gd name="T98" fmla="*/ 34 w 334"/>
              <a:gd name="T99" fmla="*/ 50 h 334"/>
              <a:gd name="T100" fmla="*/ 50 w 334"/>
              <a:gd name="T101" fmla="*/ 34 h 334"/>
              <a:gd name="T102" fmla="*/ 284 w 334"/>
              <a:gd name="T103" fmla="*/ 34 h 334"/>
              <a:gd name="T104" fmla="*/ 300 w 334"/>
              <a:gd name="T105" fmla="*/ 50 h 334"/>
              <a:gd name="T106" fmla="*/ 300 w 334"/>
              <a:gd name="T107" fmla="*/ 284 h 334"/>
              <a:gd name="T108" fmla="*/ 334 w 334"/>
              <a:gd name="T109" fmla="*/ 34 h 334"/>
              <a:gd name="T110" fmla="*/ 300 w 334"/>
              <a:gd name="T111" fmla="*/ 0 h 334"/>
              <a:gd name="T112" fmla="*/ 34 w 334"/>
              <a:gd name="T113" fmla="*/ 0 h 334"/>
              <a:gd name="T114" fmla="*/ 0 w 334"/>
              <a:gd name="T115" fmla="*/ 34 h 334"/>
              <a:gd name="T116" fmla="*/ 0 w 334"/>
              <a:gd name="T117" fmla="*/ 300 h 334"/>
              <a:gd name="T118" fmla="*/ 34 w 334"/>
              <a:gd name="T119" fmla="*/ 334 h 334"/>
              <a:gd name="T120" fmla="*/ 300 w 334"/>
              <a:gd name="T121" fmla="*/ 334 h 334"/>
              <a:gd name="T122" fmla="*/ 334 w 334"/>
              <a:gd name="T123" fmla="*/ 300 h 334"/>
              <a:gd name="T124" fmla="*/ 334 w 334"/>
              <a:gd name="T125"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334">
                <a:moveTo>
                  <a:pt x="267" y="217"/>
                </a:moveTo>
                <a:cubicBezTo>
                  <a:pt x="267" y="226"/>
                  <a:pt x="260" y="234"/>
                  <a:pt x="250" y="234"/>
                </a:cubicBezTo>
                <a:lnTo>
                  <a:pt x="84" y="234"/>
                </a:lnTo>
                <a:cubicBezTo>
                  <a:pt x="74" y="234"/>
                  <a:pt x="67" y="226"/>
                  <a:pt x="67" y="217"/>
                </a:cubicBezTo>
                <a:cubicBezTo>
                  <a:pt x="67" y="208"/>
                  <a:pt x="74" y="200"/>
                  <a:pt x="84" y="200"/>
                </a:cubicBezTo>
                <a:lnTo>
                  <a:pt x="250" y="200"/>
                </a:lnTo>
                <a:cubicBezTo>
                  <a:pt x="260" y="200"/>
                  <a:pt x="267" y="208"/>
                  <a:pt x="267" y="217"/>
                </a:cubicBezTo>
                <a:close/>
                <a:moveTo>
                  <a:pt x="274" y="70"/>
                </a:moveTo>
                <a:lnTo>
                  <a:pt x="274" y="70"/>
                </a:lnTo>
                <a:cubicBezTo>
                  <a:pt x="280" y="76"/>
                  <a:pt x="280" y="87"/>
                  <a:pt x="274" y="93"/>
                </a:cubicBezTo>
                <a:lnTo>
                  <a:pt x="257" y="110"/>
                </a:lnTo>
                <a:lnTo>
                  <a:pt x="274" y="127"/>
                </a:lnTo>
                <a:cubicBezTo>
                  <a:pt x="280" y="133"/>
                  <a:pt x="280" y="144"/>
                  <a:pt x="274" y="150"/>
                </a:cubicBezTo>
                <a:cubicBezTo>
                  <a:pt x="267" y="157"/>
                  <a:pt x="257" y="157"/>
                  <a:pt x="250" y="150"/>
                </a:cubicBezTo>
                <a:lnTo>
                  <a:pt x="234" y="134"/>
                </a:lnTo>
                <a:lnTo>
                  <a:pt x="217" y="150"/>
                </a:lnTo>
                <a:cubicBezTo>
                  <a:pt x="210" y="157"/>
                  <a:pt x="200" y="157"/>
                  <a:pt x="193" y="150"/>
                </a:cubicBezTo>
                <a:cubicBezTo>
                  <a:pt x="187" y="144"/>
                  <a:pt x="187" y="133"/>
                  <a:pt x="193" y="127"/>
                </a:cubicBezTo>
                <a:lnTo>
                  <a:pt x="210" y="110"/>
                </a:lnTo>
                <a:lnTo>
                  <a:pt x="193" y="93"/>
                </a:lnTo>
                <a:cubicBezTo>
                  <a:pt x="187" y="87"/>
                  <a:pt x="187" y="76"/>
                  <a:pt x="193" y="70"/>
                </a:cubicBezTo>
                <a:lnTo>
                  <a:pt x="193" y="70"/>
                </a:lnTo>
                <a:cubicBezTo>
                  <a:pt x="200" y="63"/>
                  <a:pt x="210" y="63"/>
                  <a:pt x="217" y="70"/>
                </a:cubicBezTo>
                <a:lnTo>
                  <a:pt x="234" y="87"/>
                </a:lnTo>
                <a:lnTo>
                  <a:pt x="250" y="70"/>
                </a:lnTo>
                <a:cubicBezTo>
                  <a:pt x="257" y="63"/>
                  <a:pt x="267" y="63"/>
                  <a:pt x="274" y="70"/>
                </a:cubicBezTo>
                <a:close/>
                <a:moveTo>
                  <a:pt x="60" y="150"/>
                </a:moveTo>
                <a:lnTo>
                  <a:pt x="60" y="150"/>
                </a:lnTo>
                <a:cubicBezTo>
                  <a:pt x="54" y="144"/>
                  <a:pt x="54" y="133"/>
                  <a:pt x="60" y="127"/>
                </a:cubicBezTo>
                <a:lnTo>
                  <a:pt x="77" y="110"/>
                </a:lnTo>
                <a:lnTo>
                  <a:pt x="60" y="93"/>
                </a:lnTo>
                <a:cubicBezTo>
                  <a:pt x="54" y="87"/>
                  <a:pt x="54" y="76"/>
                  <a:pt x="60" y="70"/>
                </a:cubicBezTo>
                <a:lnTo>
                  <a:pt x="60" y="70"/>
                </a:lnTo>
                <a:cubicBezTo>
                  <a:pt x="67" y="63"/>
                  <a:pt x="77" y="63"/>
                  <a:pt x="84" y="70"/>
                </a:cubicBezTo>
                <a:lnTo>
                  <a:pt x="100" y="87"/>
                </a:lnTo>
                <a:lnTo>
                  <a:pt x="117" y="70"/>
                </a:lnTo>
                <a:cubicBezTo>
                  <a:pt x="124" y="63"/>
                  <a:pt x="134" y="63"/>
                  <a:pt x="141" y="70"/>
                </a:cubicBezTo>
                <a:cubicBezTo>
                  <a:pt x="147" y="76"/>
                  <a:pt x="147" y="87"/>
                  <a:pt x="141" y="93"/>
                </a:cubicBezTo>
                <a:lnTo>
                  <a:pt x="124" y="110"/>
                </a:lnTo>
                <a:lnTo>
                  <a:pt x="141" y="127"/>
                </a:lnTo>
                <a:cubicBezTo>
                  <a:pt x="147" y="133"/>
                  <a:pt x="147" y="144"/>
                  <a:pt x="141" y="150"/>
                </a:cubicBezTo>
                <a:cubicBezTo>
                  <a:pt x="134" y="157"/>
                  <a:pt x="124" y="157"/>
                  <a:pt x="117" y="150"/>
                </a:cubicBezTo>
                <a:lnTo>
                  <a:pt x="100" y="134"/>
                </a:lnTo>
                <a:lnTo>
                  <a:pt x="84" y="150"/>
                </a:lnTo>
                <a:cubicBezTo>
                  <a:pt x="77" y="157"/>
                  <a:pt x="67" y="157"/>
                  <a:pt x="60" y="150"/>
                </a:cubicBezTo>
                <a:close/>
                <a:moveTo>
                  <a:pt x="300" y="284"/>
                </a:moveTo>
                <a:cubicBezTo>
                  <a:pt x="300" y="293"/>
                  <a:pt x="293" y="300"/>
                  <a:pt x="284" y="300"/>
                </a:cubicBezTo>
                <a:lnTo>
                  <a:pt x="50" y="300"/>
                </a:lnTo>
                <a:cubicBezTo>
                  <a:pt x="41" y="300"/>
                  <a:pt x="34" y="293"/>
                  <a:pt x="34" y="284"/>
                </a:cubicBezTo>
                <a:lnTo>
                  <a:pt x="34" y="50"/>
                </a:lnTo>
                <a:cubicBezTo>
                  <a:pt x="34" y="41"/>
                  <a:pt x="41" y="34"/>
                  <a:pt x="50" y="34"/>
                </a:cubicBezTo>
                <a:lnTo>
                  <a:pt x="284" y="34"/>
                </a:lnTo>
                <a:cubicBezTo>
                  <a:pt x="293" y="34"/>
                  <a:pt x="300" y="41"/>
                  <a:pt x="300" y="50"/>
                </a:cubicBezTo>
                <a:lnTo>
                  <a:pt x="300" y="284"/>
                </a:lnTo>
                <a:close/>
                <a:moveTo>
                  <a:pt x="334" y="34"/>
                </a:moveTo>
                <a:cubicBezTo>
                  <a:pt x="334" y="15"/>
                  <a:pt x="319" y="0"/>
                  <a:pt x="300" y="0"/>
                </a:cubicBezTo>
                <a:lnTo>
                  <a:pt x="34" y="0"/>
                </a:lnTo>
                <a:cubicBezTo>
                  <a:pt x="15" y="0"/>
                  <a:pt x="0" y="15"/>
                  <a:pt x="0" y="34"/>
                </a:cubicBezTo>
                <a:lnTo>
                  <a:pt x="0" y="300"/>
                </a:lnTo>
                <a:cubicBezTo>
                  <a:pt x="0" y="319"/>
                  <a:pt x="15" y="334"/>
                  <a:pt x="34" y="334"/>
                </a:cubicBezTo>
                <a:lnTo>
                  <a:pt x="300" y="334"/>
                </a:lnTo>
                <a:cubicBezTo>
                  <a:pt x="319" y="334"/>
                  <a:pt x="334" y="319"/>
                  <a:pt x="334" y="300"/>
                </a:cubicBezTo>
                <a:lnTo>
                  <a:pt x="334"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48">
            <a:extLst>
              <a:ext uri="{FF2B5EF4-FFF2-40B4-BE49-F238E27FC236}">
                <a16:creationId xmlns:a16="http://schemas.microsoft.com/office/drawing/2014/main" id="{116B1E9D-693D-B845-811B-9D5DFEF3DED5}"/>
              </a:ext>
            </a:extLst>
          </p:cNvPr>
          <p:cNvSpPr>
            <a:spLocks noChangeAspect="1" noEditPoints="1"/>
          </p:cNvSpPr>
          <p:nvPr/>
        </p:nvSpPr>
        <p:spPr bwMode="auto">
          <a:xfrm>
            <a:off x="7210429" y="3482982"/>
            <a:ext cx="250825" cy="254000"/>
          </a:xfrm>
          <a:custGeom>
            <a:avLst/>
            <a:gdLst>
              <a:gd name="T0" fmla="*/ 200 w 333"/>
              <a:gd name="T1" fmla="*/ 117 h 334"/>
              <a:gd name="T2" fmla="*/ 216 w 333"/>
              <a:gd name="T3" fmla="*/ 100 h 334"/>
              <a:gd name="T4" fmla="*/ 250 w 333"/>
              <a:gd name="T5" fmla="*/ 100 h 334"/>
              <a:gd name="T6" fmla="*/ 266 w 333"/>
              <a:gd name="T7" fmla="*/ 117 h 334"/>
              <a:gd name="T8" fmla="*/ 266 w 333"/>
              <a:gd name="T9" fmla="*/ 150 h 334"/>
              <a:gd name="T10" fmla="*/ 250 w 333"/>
              <a:gd name="T11" fmla="*/ 167 h 334"/>
              <a:gd name="T12" fmla="*/ 216 w 333"/>
              <a:gd name="T13" fmla="*/ 167 h 334"/>
              <a:gd name="T14" fmla="*/ 200 w 333"/>
              <a:gd name="T15" fmla="*/ 150 h 334"/>
              <a:gd name="T16" fmla="*/ 200 w 333"/>
              <a:gd name="T17" fmla="*/ 117 h 334"/>
              <a:gd name="T18" fmla="*/ 133 w 333"/>
              <a:gd name="T19" fmla="*/ 150 h 334"/>
              <a:gd name="T20" fmla="*/ 116 w 333"/>
              <a:gd name="T21" fmla="*/ 167 h 334"/>
              <a:gd name="T22" fmla="*/ 83 w 333"/>
              <a:gd name="T23" fmla="*/ 167 h 334"/>
              <a:gd name="T24" fmla="*/ 66 w 333"/>
              <a:gd name="T25" fmla="*/ 150 h 334"/>
              <a:gd name="T26" fmla="*/ 66 w 333"/>
              <a:gd name="T27" fmla="*/ 117 h 334"/>
              <a:gd name="T28" fmla="*/ 83 w 333"/>
              <a:gd name="T29" fmla="*/ 100 h 334"/>
              <a:gd name="T30" fmla="*/ 116 w 333"/>
              <a:gd name="T31" fmla="*/ 100 h 334"/>
              <a:gd name="T32" fmla="*/ 133 w 333"/>
              <a:gd name="T33" fmla="*/ 117 h 334"/>
              <a:gd name="T34" fmla="*/ 133 w 333"/>
              <a:gd name="T35" fmla="*/ 150 h 334"/>
              <a:gd name="T36" fmla="*/ 266 w 333"/>
              <a:gd name="T37" fmla="*/ 217 h 334"/>
              <a:gd name="T38" fmla="*/ 250 w 333"/>
              <a:gd name="T39" fmla="*/ 234 h 334"/>
              <a:gd name="T40" fmla="*/ 83 w 333"/>
              <a:gd name="T41" fmla="*/ 234 h 334"/>
              <a:gd name="T42" fmla="*/ 66 w 333"/>
              <a:gd name="T43" fmla="*/ 217 h 334"/>
              <a:gd name="T44" fmla="*/ 83 w 333"/>
              <a:gd name="T45" fmla="*/ 200 h 334"/>
              <a:gd name="T46" fmla="*/ 250 w 333"/>
              <a:gd name="T47" fmla="*/ 200 h 334"/>
              <a:gd name="T48" fmla="*/ 266 w 333"/>
              <a:gd name="T49" fmla="*/ 217 h 334"/>
              <a:gd name="T50" fmla="*/ 300 w 333"/>
              <a:gd name="T51" fmla="*/ 284 h 334"/>
              <a:gd name="T52" fmla="*/ 283 w 333"/>
              <a:gd name="T53" fmla="*/ 300 h 334"/>
              <a:gd name="T54" fmla="*/ 50 w 333"/>
              <a:gd name="T55" fmla="*/ 300 h 334"/>
              <a:gd name="T56" fmla="*/ 33 w 333"/>
              <a:gd name="T57" fmla="*/ 284 h 334"/>
              <a:gd name="T58" fmla="*/ 33 w 333"/>
              <a:gd name="T59" fmla="*/ 50 h 334"/>
              <a:gd name="T60" fmla="*/ 50 w 333"/>
              <a:gd name="T61" fmla="*/ 34 h 334"/>
              <a:gd name="T62" fmla="*/ 283 w 333"/>
              <a:gd name="T63" fmla="*/ 34 h 334"/>
              <a:gd name="T64" fmla="*/ 300 w 333"/>
              <a:gd name="T65" fmla="*/ 50 h 334"/>
              <a:gd name="T66" fmla="*/ 300 w 333"/>
              <a:gd name="T67" fmla="*/ 284 h 334"/>
              <a:gd name="T68" fmla="*/ 333 w 333"/>
              <a:gd name="T69" fmla="*/ 34 h 334"/>
              <a:gd name="T70" fmla="*/ 300 w 333"/>
              <a:gd name="T71" fmla="*/ 0 h 334"/>
              <a:gd name="T72" fmla="*/ 33 w 333"/>
              <a:gd name="T73" fmla="*/ 0 h 334"/>
              <a:gd name="T74" fmla="*/ 0 w 333"/>
              <a:gd name="T75" fmla="*/ 34 h 334"/>
              <a:gd name="T76" fmla="*/ 0 w 333"/>
              <a:gd name="T77" fmla="*/ 300 h 334"/>
              <a:gd name="T78" fmla="*/ 33 w 333"/>
              <a:gd name="T79" fmla="*/ 334 h 334"/>
              <a:gd name="T80" fmla="*/ 300 w 333"/>
              <a:gd name="T81" fmla="*/ 334 h 334"/>
              <a:gd name="T82" fmla="*/ 333 w 333"/>
              <a:gd name="T83" fmla="*/ 300 h 334"/>
              <a:gd name="T84" fmla="*/ 333 w 333"/>
              <a:gd name="T85"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4">
                <a:moveTo>
                  <a:pt x="200" y="117"/>
                </a:moveTo>
                <a:cubicBezTo>
                  <a:pt x="200" y="108"/>
                  <a:pt x="207" y="100"/>
                  <a:pt x="216" y="100"/>
                </a:cubicBezTo>
                <a:lnTo>
                  <a:pt x="250" y="100"/>
                </a:lnTo>
                <a:cubicBezTo>
                  <a:pt x="259" y="100"/>
                  <a:pt x="266" y="108"/>
                  <a:pt x="266" y="117"/>
                </a:cubicBezTo>
                <a:lnTo>
                  <a:pt x="266" y="150"/>
                </a:lnTo>
                <a:cubicBezTo>
                  <a:pt x="266" y="160"/>
                  <a:pt x="259" y="167"/>
                  <a:pt x="250" y="167"/>
                </a:cubicBezTo>
                <a:lnTo>
                  <a:pt x="216" y="167"/>
                </a:lnTo>
                <a:cubicBezTo>
                  <a:pt x="207" y="167"/>
                  <a:pt x="200" y="160"/>
                  <a:pt x="200" y="150"/>
                </a:cubicBezTo>
                <a:lnTo>
                  <a:pt x="200" y="117"/>
                </a:lnTo>
                <a:close/>
                <a:moveTo>
                  <a:pt x="133" y="150"/>
                </a:moveTo>
                <a:cubicBezTo>
                  <a:pt x="133" y="160"/>
                  <a:pt x="126" y="167"/>
                  <a:pt x="116" y="167"/>
                </a:cubicBezTo>
                <a:lnTo>
                  <a:pt x="83" y="167"/>
                </a:lnTo>
                <a:cubicBezTo>
                  <a:pt x="74" y="167"/>
                  <a:pt x="66" y="160"/>
                  <a:pt x="66" y="150"/>
                </a:cubicBezTo>
                <a:lnTo>
                  <a:pt x="66" y="117"/>
                </a:lnTo>
                <a:cubicBezTo>
                  <a:pt x="66" y="108"/>
                  <a:pt x="74" y="100"/>
                  <a:pt x="83" y="100"/>
                </a:cubicBezTo>
                <a:lnTo>
                  <a:pt x="116" y="100"/>
                </a:lnTo>
                <a:cubicBezTo>
                  <a:pt x="126" y="100"/>
                  <a:pt x="133" y="108"/>
                  <a:pt x="133" y="117"/>
                </a:cubicBezTo>
                <a:lnTo>
                  <a:pt x="133" y="150"/>
                </a:lnTo>
                <a:close/>
                <a:moveTo>
                  <a:pt x="266" y="217"/>
                </a:moveTo>
                <a:cubicBezTo>
                  <a:pt x="266" y="226"/>
                  <a:pt x="259" y="234"/>
                  <a:pt x="250" y="234"/>
                </a:cubicBezTo>
                <a:lnTo>
                  <a:pt x="83" y="234"/>
                </a:lnTo>
                <a:cubicBezTo>
                  <a:pt x="74" y="234"/>
                  <a:pt x="66" y="226"/>
                  <a:pt x="66" y="217"/>
                </a:cubicBezTo>
                <a:cubicBezTo>
                  <a:pt x="66" y="208"/>
                  <a:pt x="74" y="200"/>
                  <a:pt x="83" y="200"/>
                </a:cubicBezTo>
                <a:lnTo>
                  <a:pt x="250" y="200"/>
                </a:lnTo>
                <a:cubicBezTo>
                  <a:pt x="259" y="200"/>
                  <a:pt x="266" y="208"/>
                  <a:pt x="266" y="217"/>
                </a:cubicBezTo>
                <a:close/>
                <a:moveTo>
                  <a:pt x="300" y="284"/>
                </a:moveTo>
                <a:cubicBezTo>
                  <a:pt x="300" y="293"/>
                  <a:pt x="292" y="300"/>
                  <a:pt x="283" y="300"/>
                </a:cubicBezTo>
                <a:lnTo>
                  <a:pt x="50" y="300"/>
                </a:lnTo>
                <a:cubicBezTo>
                  <a:pt x="40" y="300"/>
                  <a:pt x="33" y="293"/>
                  <a:pt x="33" y="284"/>
                </a:cubicBezTo>
                <a:lnTo>
                  <a:pt x="33" y="50"/>
                </a:lnTo>
                <a:cubicBezTo>
                  <a:pt x="33" y="41"/>
                  <a:pt x="40" y="34"/>
                  <a:pt x="50" y="34"/>
                </a:cubicBezTo>
                <a:lnTo>
                  <a:pt x="283" y="34"/>
                </a:lnTo>
                <a:cubicBezTo>
                  <a:pt x="292" y="34"/>
                  <a:pt x="300" y="41"/>
                  <a:pt x="300" y="50"/>
                </a:cubicBezTo>
                <a:lnTo>
                  <a:pt x="300" y="284"/>
                </a:lnTo>
                <a:close/>
                <a:moveTo>
                  <a:pt x="333" y="34"/>
                </a:moveTo>
                <a:cubicBezTo>
                  <a:pt x="333" y="15"/>
                  <a:pt x="318" y="0"/>
                  <a:pt x="300" y="0"/>
                </a:cubicBezTo>
                <a:lnTo>
                  <a:pt x="33" y="0"/>
                </a:lnTo>
                <a:cubicBezTo>
                  <a:pt x="15" y="0"/>
                  <a:pt x="0" y="15"/>
                  <a:pt x="0" y="34"/>
                </a:cubicBezTo>
                <a:lnTo>
                  <a:pt x="0" y="300"/>
                </a:lnTo>
                <a:cubicBezTo>
                  <a:pt x="0" y="319"/>
                  <a:pt x="15" y="334"/>
                  <a:pt x="33" y="334"/>
                </a:cubicBezTo>
                <a:lnTo>
                  <a:pt x="300" y="334"/>
                </a:lnTo>
                <a:cubicBezTo>
                  <a:pt x="318" y="334"/>
                  <a:pt x="333" y="319"/>
                  <a:pt x="333" y="300"/>
                </a:cubicBezTo>
                <a:lnTo>
                  <a:pt x="33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49">
            <a:extLst>
              <a:ext uri="{FF2B5EF4-FFF2-40B4-BE49-F238E27FC236}">
                <a16:creationId xmlns:a16="http://schemas.microsoft.com/office/drawing/2014/main" id="{23FEE649-A5F1-0445-87FA-6AF61EB31D75}"/>
              </a:ext>
            </a:extLst>
          </p:cNvPr>
          <p:cNvSpPr>
            <a:spLocks noChangeAspect="1" noEditPoints="1"/>
          </p:cNvSpPr>
          <p:nvPr/>
        </p:nvSpPr>
        <p:spPr bwMode="auto">
          <a:xfrm>
            <a:off x="6707191" y="3482982"/>
            <a:ext cx="250825" cy="254000"/>
          </a:xfrm>
          <a:custGeom>
            <a:avLst/>
            <a:gdLst>
              <a:gd name="T0" fmla="*/ 200 w 333"/>
              <a:gd name="T1" fmla="*/ 117 h 334"/>
              <a:gd name="T2" fmla="*/ 217 w 333"/>
              <a:gd name="T3" fmla="*/ 100 h 334"/>
              <a:gd name="T4" fmla="*/ 250 w 333"/>
              <a:gd name="T5" fmla="*/ 100 h 334"/>
              <a:gd name="T6" fmla="*/ 267 w 333"/>
              <a:gd name="T7" fmla="*/ 117 h 334"/>
              <a:gd name="T8" fmla="*/ 267 w 333"/>
              <a:gd name="T9" fmla="*/ 150 h 334"/>
              <a:gd name="T10" fmla="*/ 250 w 333"/>
              <a:gd name="T11" fmla="*/ 167 h 334"/>
              <a:gd name="T12" fmla="*/ 217 w 333"/>
              <a:gd name="T13" fmla="*/ 167 h 334"/>
              <a:gd name="T14" fmla="*/ 200 w 333"/>
              <a:gd name="T15" fmla="*/ 150 h 334"/>
              <a:gd name="T16" fmla="*/ 200 w 333"/>
              <a:gd name="T17" fmla="*/ 117 h 334"/>
              <a:gd name="T18" fmla="*/ 133 w 333"/>
              <a:gd name="T19" fmla="*/ 150 h 334"/>
              <a:gd name="T20" fmla="*/ 117 w 333"/>
              <a:gd name="T21" fmla="*/ 167 h 334"/>
              <a:gd name="T22" fmla="*/ 83 w 333"/>
              <a:gd name="T23" fmla="*/ 167 h 334"/>
              <a:gd name="T24" fmla="*/ 67 w 333"/>
              <a:gd name="T25" fmla="*/ 150 h 334"/>
              <a:gd name="T26" fmla="*/ 67 w 333"/>
              <a:gd name="T27" fmla="*/ 117 h 334"/>
              <a:gd name="T28" fmla="*/ 83 w 333"/>
              <a:gd name="T29" fmla="*/ 100 h 334"/>
              <a:gd name="T30" fmla="*/ 117 w 333"/>
              <a:gd name="T31" fmla="*/ 100 h 334"/>
              <a:gd name="T32" fmla="*/ 133 w 333"/>
              <a:gd name="T33" fmla="*/ 117 h 334"/>
              <a:gd name="T34" fmla="*/ 133 w 333"/>
              <a:gd name="T35" fmla="*/ 150 h 334"/>
              <a:gd name="T36" fmla="*/ 267 w 333"/>
              <a:gd name="T37" fmla="*/ 228 h 334"/>
              <a:gd name="T38" fmla="*/ 267 w 333"/>
              <a:gd name="T39" fmla="*/ 243 h 334"/>
              <a:gd name="T40" fmla="*/ 250 w 333"/>
              <a:gd name="T41" fmla="*/ 261 h 334"/>
              <a:gd name="T42" fmla="*/ 250 w 333"/>
              <a:gd name="T43" fmla="*/ 261 h 334"/>
              <a:gd name="T44" fmla="*/ 233 w 333"/>
              <a:gd name="T45" fmla="*/ 245 h 334"/>
              <a:gd name="T46" fmla="*/ 233 w 333"/>
              <a:gd name="T47" fmla="*/ 247 h 334"/>
              <a:gd name="T48" fmla="*/ 217 w 333"/>
              <a:gd name="T49" fmla="*/ 234 h 334"/>
              <a:gd name="T50" fmla="*/ 117 w 333"/>
              <a:gd name="T51" fmla="*/ 234 h 334"/>
              <a:gd name="T52" fmla="*/ 100 w 333"/>
              <a:gd name="T53" fmla="*/ 247 h 334"/>
              <a:gd name="T54" fmla="*/ 100 w 333"/>
              <a:gd name="T55" fmla="*/ 243 h 334"/>
              <a:gd name="T56" fmla="*/ 83 w 333"/>
              <a:gd name="T57" fmla="*/ 260 h 334"/>
              <a:gd name="T58" fmla="*/ 67 w 333"/>
              <a:gd name="T59" fmla="*/ 243 h 334"/>
              <a:gd name="T60" fmla="*/ 67 w 333"/>
              <a:gd name="T61" fmla="*/ 228 h 334"/>
              <a:gd name="T62" fmla="*/ 100 w 333"/>
              <a:gd name="T63" fmla="*/ 200 h 334"/>
              <a:gd name="T64" fmla="*/ 100 w 333"/>
              <a:gd name="T65" fmla="*/ 200 h 334"/>
              <a:gd name="T66" fmla="*/ 233 w 333"/>
              <a:gd name="T67" fmla="*/ 200 h 334"/>
              <a:gd name="T68" fmla="*/ 267 w 333"/>
              <a:gd name="T69" fmla="*/ 228 h 334"/>
              <a:gd name="T70" fmla="*/ 300 w 333"/>
              <a:gd name="T71" fmla="*/ 284 h 334"/>
              <a:gd name="T72" fmla="*/ 283 w 333"/>
              <a:gd name="T73" fmla="*/ 300 h 334"/>
              <a:gd name="T74" fmla="*/ 50 w 333"/>
              <a:gd name="T75" fmla="*/ 300 h 334"/>
              <a:gd name="T76" fmla="*/ 33 w 333"/>
              <a:gd name="T77" fmla="*/ 284 h 334"/>
              <a:gd name="T78" fmla="*/ 33 w 333"/>
              <a:gd name="T79" fmla="*/ 50 h 334"/>
              <a:gd name="T80" fmla="*/ 50 w 333"/>
              <a:gd name="T81" fmla="*/ 34 h 334"/>
              <a:gd name="T82" fmla="*/ 283 w 333"/>
              <a:gd name="T83" fmla="*/ 34 h 334"/>
              <a:gd name="T84" fmla="*/ 300 w 333"/>
              <a:gd name="T85" fmla="*/ 50 h 334"/>
              <a:gd name="T86" fmla="*/ 300 w 333"/>
              <a:gd name="T87" fmla="*/ 284 h 334"/>
              <a:gd name="T88" fmla="*/ 333 w 333"/>
              <a:gd name="T89" fmla="*/ 34 h 334"/>
              <a:gd name="T90" fmla="*/ 300 w 333"/>
              <a:gd name="T91" fmla="*/ 0 h 334"/>
              <a:gd name="T92" fmla="*/ 33 w 333"/>
              <a:gd name="T93" fmla="*/ 0 h 334"/>
              <a:gd name="T94" fmla="*/ 0 w 333"/>
              <a:gd name="T95" fmla="*/ 34 h 334"/>
              <a:gd name="T96" fmla="*/ 0 w 333"/>
              <a:gd name="T97" fmla="*/ 300 h 334"/>
              <a:gd name="T98" fmla="*/ 33 w 333"/>
              <a:gd name="T99" fmla="*/ 334 h 334"/>
              <a:gd name="T100" fmla="*/ 300 w 333"/>
              <a:gd name="T101" fmla="*/ 334 h 334"/>
              <a:gd name="T102" fmla="*/ 333 w 333"/>
              <a:gd name="T103" fmla="*/ 300 h 334"/>
              <a:gd name="T104" fmla="*/ 333 w 333"/>
              <a:gd name="T105"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4">
                <a:moveTo>
                  <a:pt x="200" y="117"/>
                </a:moveTo>
                <a:cubicBezTo>
                  <a:pt x="200" y="108"/>
                  <a:pt x="207" y="100"/>
                  <a:pt x="217" y="100"/>
                </a:cubicBezTo>
                <a:lnTo>
                  <a:pt x="250" y="100"/>
                </a:lnTo>
                <a:cubicBezTo>
                  <a:pt x="259" y="100"/>
                  <a:pt x="267" y="108"/>
                  <a:pt x="267" y="117"/>
                </a:cubicBezTo>
                <a:lnTo>
                  <a:pt x="267" y="150"/>
                </a:lnTo>
                <a:cubicBezTo>
                  <a:pt x="267" y="160"/>
                  <a:pt x="259" y="167"/>
                  <a:pt x="250" y="167"/>
                </a:cubicBezTo>
                <a:lnTo>
                  <a:pt x="217" y="167"/>
                </a:lnTo>
                <a:cubicBezTo>
                  <a:pt x="207" y="167"/>
                  <a:pt x="200" y="160"/>
                  <a:pt x="200" y="150"/>
                </a:cubicBezTo>
                <a:lnTo>
                  <a:pt x="200" y="117"/>
                </a:lnTo>
                <a:close/>
                <a:moveTo>
                  <a:pt x="133" y="150"/>
                </a:moveTo>
                <a:cubicBezTo>
                  <a:pt x="133" y="160"/>
                  <a:pt x="126" y="167"/>
                  <a:pt x="117" y="167"/>
                </a:cubicBezTo>
                <a:lnTo>
                  <a:pt x="83" y="167"/>
                </a:lnTo>
                <a:cubicBezTo>
                  <a:pt x="74" y="167"/>
                  <a:pt x="67" y="160"/>
                  <a:pt x="67" y="150"/>
                </a:cubicBezTo>
                <a:lnTo>
                  <a:pt x="67" y="117"/>
                </a:lnTo>
                <a:cubicBezTo>
                  <a:pt x="67" y="108"/>
                  <a:pt x="74" y="100"/>
                  <a:pt x="83" y="100"/>
                </a:cubicBezTo>
                <a:lnTo>
                  <a:pt x="117" y="100"/>
                </a:lnTo>
                <a:cubicBezTo>
                  <a:pt x="126" y="100"/>
                  <a:pt x="133" y="108"/>
                  <a:pt x="133" y="117"/>
                </a:cubicBezTo>
                <a:lnTo>
                  <a:pt x="133" y="150"/>
                </a:lnTo>
                <a:close/>
                <a:moveTo>
                  <a:pt x="267" y="228"/>
                </a:moveTo>
                <a:lnTo>
                  <a:pt x="267" y="243"/>
                </a:lnTo>
                <a:cubicBezTo>
                  <a:pt x="267" y="253"/>
                  <a:pt x="259" y="261"/>
                  <a:pt x="250" y="261"/>
                </a:cubicBezTo>
                <a:lnTo>
                  <a:pt x="250" y="261"/>
                </a:lnTo>
                <a:cubicBezTo>
                  <a:pt x="241" y="261"/>
                  <a:pt x="233" y="254"/>
                  <a:pt x="233" y="245"/>
                </a:cubicBezTo>
                <a:lnTo>
                  <a:pt x="233" y="247"/>
                </a:lnTo>
                <a:cubicBezTo>
                  <a:pt x="233" y="238"/>
                  <a:pt x="226" y="234"/>
                  <a:pt x="217" y="234"/>
                </a:cubicBezTo>
                <a:lnTo>
                  <a:pt x="117" y="234"/>
                </a:lnTo>
                <a:cubicBezTo>
                  <a:pt x="107" y="234"/>
                  <a:pt x="100" y="238"/>
                  <a:pt x="100" y="247"/>
                </a:cubicBezTo>
                <a:lnTo>
                  <a:pt x="100" y="243"/>
                </a:lnTo>
                <a:cubicBezTo>
                  <a:pt x="100" y="253"/>
                  <a:pt x="93" y="260"/>
                  <a:pt x="83" y="260"/>
                </a:cubicBezTo>
                <a:cubicBezTo>
                  <a:pt x="74" y="260"/>
                  <a:pt x="67" y="253"/>
                  <a:pt x="67" y="243"/>
                </a:cubicBezTo>
                <a:lnTo>
                  <a:pt x="67" y="228"/>
                </a:lnTo>
                <a:cubicBezTo>
                  <a:pt x="67" y="210"/>
                  <a:pt x="82" y="200"/>
                  <a:pt x="100" y="200"/>
                </a:cubicBezTo>
                <a:lnTo>
                  <a:pt x="100" y="200"/>
                </a:lnTo>
                <a:lnTo>
                  <a:pt x="233" y="200"/>
                </a:lnTo>
                <a:cubicBezTo>
                  <a:pt x="250" y="200"/>
                  <a:pt x="267" y="210"/>
                  <a:pt x="267" y="228"/>
                </a:cubicBezTo>
                <a:close/>
                <a:moveTo>
                  <a:pt x="300" y="284"/>
                </a:moveTo>
                <a:cubicBezTo>
                  <a:pt x="300" y="293"/>
                  <a:pt x="293" y="300"/>
                  <a:pt x="283" y="300"/>
                </a:cubicBezTo>
                <a:lnTo>
                  <a:pt x="50" y="300"/>
                </a:lnTo>
                <a:cubicBezTo>
                  <a:pt x="41" y="300"/>
                  <a:pt x="33" y="293"/>
                  <a:pt x="33" y="284"/>
                </a:cubicBezTo>
                <a:lnTo>
                  <a:pt x="33" y="50"/>
                </a:lnTo>
                <a:cubicBezTo>
                  <a:pt x="33" y="41"/>
                  <a:pt x="41" y="34"/>
                  <a:pt x="50" y="34"/>
                </a:cubicBezTo>
                <a:lnTo>
                  <a:pt x="283" y="34"/>
                </a:lnTo>
                <a:cubicBezTo>
                  <a:pt x="293" y="34"/>
                  <a:pt x="300" y="41"/>
                  <a:pt x="300" y="50"/>
                </a:cubicBezTo>
                <a:lnTo>
                  <a:pt x="300" y="284"/>
                </a:lnTo>
                <a:close/>
                <a:moveTo>
                  <a:pt x="333" y="34"/>
                </a:moveTo>
                <a:cubicBezTo>
                  <a:pt x="333" y="15"/>
                  <a:pt x="318" y="0"/>
                  <a:pt x="300" y="0"/>
                </a:cubicBezTo>
                <a:lnTo>
                  <a:pt x="33" y="0"/>
                </a:lnTo>
                <a:cubicBezTo>
                  <a:pt x="15" y="0"/>
                  <a:pt x="0" y="15"/>
                  <a:pt x="0" y="34"/>
                </a:cubicBezTo>
                <a:lnTo>
                  <a:pt x="0" y="300"/>
                </a:lnTo>
                <a:cubicBezTo>
                  <a:pt x="0" y="319"/>
                  <a:pt x="15" y="334"/>
                  <a:pt x="33" y="334"/>
                </a:cubicBezTo>
                <a:lnTo>
                  <a:pt x="300" y="334"/>
                </a:lnTo>
                <a:cubicBezTo>
                  <a:pt x="318" y="334"/>
                  <a:pt x="333" y="319"/>
                  <a:pt x="333" y="300"/>
                </a:cubicBezTo>
                <a:lnTo>
                  <a:pt x="33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Freeform 50">
            <a:extLst>
              <a:ext uri="{FF2B5EF4-FFF2-40B4-BE49-F238E27FC236}">
                <a16:creationId xmlns:a16="http://schemas.microsoft.com/office/drawing/2014/main" id="{37147486-A209-8C4E-A35F-CC3B12B5EB30}"/>
              </a:ext>
            </a:extLst>
          </p:cNvPr>
          <p:cNvSpPr>
            <a:spLocks noChangeAspect="1" noEditPoints="1"/>
          </p:cNvSpPr>
          <p:nvPr/>
        </p:nvSpPr>
        <p:spPr bwMode="auto">
          <a:xfrm>
            <a:off x="6203954" y="3482982"/>
            <a:ext cx="252413" cy="254000"/>
          </a:xfrm>
          <a:custGeom>
            <a:avLst/>
            <a:gdLst>
              <a:gd name="T0" fmla="*/ 200 w 334"/>
              <a:gd name="T1" fmla="*/ 117 h 334"/>
              <a:gd name="T2" fmla="*/ 217 w 334"/>
              <a:gd name="T3" fmla="*/ 100 h 334"/>
              <a:gd name="T4" fmla="*/ 250 w 334"/>
              <a:gd name="T5" fmla="*/ 100 h 334"/>
              <a:gd name="T6" fmla="*/ 267 w 334"/>
              <a:gd name="T7" fmla="*/ 117 h 334"/>
              <a:gd name="T8" fmla="*/ 267 w 334"/>
              <a:gd name="T9" fmla="*/ 150 h 334"/>
              <a:gd name="T10" fmla="*/ 250 w 334"/>
              <a:gd name="T11" fmla="*/ 167 h 334"/>
              <a:gd name="T12" fmla="*/ 217 w 334"/>
              <a:gd name="T13" fmla="*/ 167 h 334"/>
              <a:gd name="T14" fmla="*/ 200 w 334"/>
              <a:gd name="T15" fmla="*/ 150 h 334"/>
              <a:gd name="T16" fmla="*/ 200 w 334"/>
              <a:gd name="T17" fmla="*/ 117 h 334"/>
              <a:gd name="T18" fmla="*/ 134 w 334"/>
              <a:gd name="T19" fmla="*/ 150 h 334"/>
              <a:gd name="T20" fmla="*/ 117 w 334"/>
              <a:gd name="T21" fmla="*/ 167 h 334"/>
              <a:gd name="T22" fmla="*/ 84 w 334"/>
              <a:gd name="T23" fmla="*/ 167 h 334"/>
              <a:gd name="T24" fmla="*/ 67 w 334"/>
              <a:gd name="T25" fmla="*/ 150 h 334"/>
              <a:gd name="T26" fmla="*/ 67 w 334"/>
              <a:gd name="T27" fmla="*/ 117 h 334"/>
              <a:gd name="T28" fmla="*/ 84 w 334"/>
              <a:gd name="T29" fmla="*/ 100 h 334"/>
              <a:gd name="T30" fmla="*/ 117 w 334"/>
              <a:gd name="T31" fmla="*/ 100 h 334"/>
              <a:gd name="T32" fmla="*/ 134 w 334"/>
              <a:gd name="T33" fmla="*/ 117 h 334"/>
              <a:gd name="T34" fmla="*/ 134 w 334"/>
              <a:gd name="T35" fmla="*/ 150 h 334"/>
              <a:gd name="T36" fmla="*/ 267 w 334"/>
              <a:gd name="T37" fmla="*/ 210 h 334"/>
              <a:gd name="T38" fmla="*/ 267 w 334"/>
              <a:gd name="T39" fmla="*/ 228 h 334"/>
              <a:gd name="T40" fmla="*/ 234 w 334"/>
              <a:gd name="T41" fmla="*/ 267 h 334"/>
              <a:gd name="T42" fmla="*/ 234 w 334"/>
              <a:gd name="T43" fmla="*/ 267 h 334"/>
              <a:gd name="T44" fmla="*/ 100 w 334"/>
              <a:gd name="T45" fmla="*/ 267 h 334"/>
              <a:gd name="T46" fmla="*/ 100 w 334"/>
              <a:gd name="T47" fmla="*/ 267 h 334"/>
              <a:gd name="T48" fmla="*/ 67 w 334"/>
              <a:gd name="T49" fmla="*/ 227 h 334"/>
              <a:gd name="T50" fmla="*/ 67 w 334"/>
              <a:gd name="T51" fmla="*/ 210 h 334"/>
              <a:gd name="T52" fmla="*/ 84 w 334"/>
              <a:gd name="T53" fmla="*/ 194 h 334"/>
              <a:gd name="T54" fmla="*/ 84 w 334"/>
              <a:gd name="T55" fmla="*/ 194 h 334"/>
              <a:gd name="T56" fmla="*/ 100 w 334"/>
              <a:gd name="T57" fmla="*/ 212 h 334"/>
              <a:gd name="T58" fmla="*/ 100 w 334"/>
              <a:gd name="T59" fmla="*/ 214 h 334"/>
              <a:gd name="T60" fmla="*/ 117 w 334"/>
              <a:gd name="T61" fmla="*/ 234 h 334"/>
              <a:gd name="T62" fmla="*/ 217 w 334"/>
              <a:gd name="T63" fmla="*/ 234 h 334"/>
              <a:gd name="T64" fmla="*/ 234 w 334"/>
              <a:gd name="T65" fmla="*/ 214 h 334"/>
              <a:gd name="T66" fmla="*/ 234 w 334"/>
              <a:gd name="T67" fmla="*/ 210 h 334"/>
              <a:gd name="T68" fmla="*/ 250 w 334"/>
              <a:gd name="T69" fmla="*/ 193 h 334"/>
              <a:gd name="T70" fmla="*/ 267 w 334"/>
              <a:gd name="T71" fmla="*/ 210 h 334"/>
              <a:gd name="T72" fmla="*/ 300 w 334"/>
              <a:gd name="T73" fmla="*/ 284 h 334"/>
              <a:gd name="T74" fmla="*/ 284 w 334"/>
              <a:gd name="T75" fmla="*/ 300 h 334"/>
              <a:gd name="T76" fmla="*/ 50 w 334"/>
              <a:gd name="T77" fmla="*/ 300 h 334"/>
              <a:gd name="T78" fmla="*/ 34 w 334"/>
              <a:gd name="T79" fmla="*/ 284 h 334"/>
              <a:gd name="T80" fmla="*/ 34 w 334"/>
              <a:gd name="T81" fmla="*/ 50 h 334"/>
              <a:gd name="T82" fmla="*/ 50 w 334"/>
              <a:gd name="T83" fmla="*/ 34 h 334"/>
              <a:gd name="T84" fmla="*/ 284 w 334"/>
              <a:gd name="T85" fmla="*/ 34 h 334"/>
              <a:gd name="T86" fmla="*/ 300 w 334"/>
              <a:gd name="T87" fmla="*/ 50 h 334"/>
              <a:gd name="T88" fmla="*/ 300 w 334"/>
              <a:gd name="T89" fmla="*/ 284 h 334"/>
              <a:gd name="T90" fmla="*/ 334 w 334"/>
              <a:gd name="T91" fmla="*/ 34 h 334"/>
              <a:gd name="T92" fmla="*/ 300 w 334"/>
              <a:gd name="T93" fmla="*/ 0 h 334"/>
              <a:gd name="T94" fmla="*/ 34 w 334"/>
              <a:gd name="T95" fmla="*/ 0 h 334"/>
              <a:gd name="T96" fmla="*/ 0 w 334"/>
              <a:gd name="T97" fmla="*/ 34 h 334"/>
              <a:gd name="T98" fmla="*/ 0 w 334"/>
              <a:gd name="T99" fmla="*/ 300 h 334"/>
              <a:gd name="T100" fmla="*/ 34 w 334"/>
              <a:gd name="T101" fmla="*/ 334 h 334"/>
              <a:gd name="T102" fmla="*/ 300 w 334"/>
              <a:gd name="T103" fmla="*/ 334 h 334"/>
              <a:gd name="T104" fmla="*/ 334 w 334"/>
              <a:gd name="T105" fmla="*/ 300 h 334"/>
              <a:gd name="T106" fmla="*/ 334 w 334"/>
              <a:gd name="T107"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4" h="334">
                <a:moveTo>
                  <a:pt x="200" y="117"/>
                </a:moveTo>
                <a:cubicBezTo>
                  <a:pt x="200" y="108"/>
                  <a:pt x="208" y="100"/>
                  <a:pt x="217" y="100"/>
                </a:cubicBezTo>
                <a:lnTo>
                  <a:pt x="250" y="100"/>
                </a:lnTo>
                <a:cubicBezTo>
                  <a:pt x="260" y="100"/>
                  <a:pt x="267" y="108"/>
                  <a:pt x="267" y="117"/>
                </a:cubicBezTo>
                <a:lnTo>
                  <a:pt x="267" y="150"/>
                </a:lnTo>
                <a:cubicBezTo>
                  <a:pt x="267" y="160"/>
                  <a:pt x="259" y="167"/>
                  <a:pt x="250" y="167"/>
                </a:cubicBezTo>
                <a:lnTo>
                  <a:pt x="217" y="167"/>
                </a:lnTo>
                <a:cubicBezTo>
                  <a:pt x="208" y="167"/>
                  <a:pt x="200" y="160"/>
                  <a:pt x="200" y="150"/>
                </a:cubicBezTo>
                <a:lnTo>
                  <a:pt x="200" y="117"/>
                </a:lnTo>
                <a:close/>
                <a:moveTo>
                  <a:pt x="134" y="150"/>
                </a:moveTo>
                <a:cubicBezTo>
                  <a:pt x="134" y="160"/>
                  <a:pt x="126" y="167"/>
                  <a:pt x="117" y="167"/>
                </a:cubicBezTo>
                <a:lnTo>
                  <a:pt x="84" y="167"/>
                </a:lnTo>
                <a:cubicBezTo>
                  <a:pt x="74" y="167"/>
                  <a:pt x="67" y="160"/>
                  <a:pt x="67" y="150"/>
                </a:cubicBezTo>
                <a:lnTo>
                  <a:pt x="67" y="117"/>
                </a:lnTo>
                <a:cubicBezTo>
                  <a:pt x="67" y="108"/>
                  <a:pt x="74" y="100"/>
                  <a:pt x="84" y="100"/>
                </a:cubicBezTo>
                <a:lnTo>
                  <a:pt x="117" y="100"/>
                </a:lnTo>
                <a:cubicBezTo>
                  <a:pt x="126" y="100"/>
                  <a:pt x="134" y="108"/>
                  <a:pt x="134" y="117"/>
                </a:cubicBezTo>
                <a:lnTo>
                  <a:pt x="134" y="150"/>
                </a:lnTo>
                <a:close/>
                <a:moveTo>
                  <a:pt x="267" y="210"/>
                </a:moveTo>
                <a:lnTo>
                  <a:pt x="267" y="228"/>
                </a:lnTo>
                <a:cubicBezTo>
                  <a:pt x="267" y="247"/>
                  <a:pt x="252" y="267"/>
                  <a:pt x="234" y="267"/>
                </a:cubicBezTo>
                <a:lnTo>
                  <a:pt x="234" y="267"/>
                </a:lnTo>
                <a:lnTo>
                  <a:pt x="100" y="267"/>
                </a:lnTo>
                <a:lnTo>
                  <a:pt x="100" y="267"/>
                </a:lnTo>
                <a:cubicBezTo>
                  <a:pt x="82" y="267"/>
                  <a:pt x="67" y="245"/>
                  <a:pt x="67" y="227"/>
                </a:cubicBezTo>
                <a:lnTo>
                  <a:pt x="67" y="210"/>
                </a:lnTo>
                <a:cubicBezTo>
                  <a:pt x="67" y="201"/>
                  <a:pt x="67" y="194"/>
                  <a:pt x="84" y="194"/>
                </a:cubicBezTo>
                <a:lnTo>
                  <a:pt x="84" y="194"/>
                </a:lnTo>
                <a:cubicBezTo>
                  <a:pt x="100" y="194"/>
                  <a:pt x="100" y="203"/>
                  <a:pt x="100" y="212"/>
                </a:cubicBezTo>
                <a:lnTo>
                  <a:pt x="100" y="214"/>
                </a:lnTo>
                <a:cubicBezTo>
                  <a:pt x="100" y="223"/>
                  <a:pt x="108" y="234"/>
                  <a:pt x="117" y="234"/>
                </a:cubicBezTo>
                <a:lnTo>
                  <a:pt x="217" y="234"/>
                </a:lnTo>
                <a:cubicBezTo>
                  <a:pt x="226" y="234"/>
                  <a:pt x="234" y="223"/>
                  <a:pt x="234" y="214"/>
                </a:cubicBezTo>
                <a:lnTo>
                  <a:pt x="234" y="210"/>
                </a:lnTo>
                <a:cubicBezTo>
                  <a:pt x="234" y="201"/>
                  <a:pt x="241" y="193"/>
                  <a:pt x="250" y="193"/>
                </a:cubicBezTo>
                <a:cubicBezTo>
                  <a:pt x="260" y="193"/>
                  <a:pt x="267" y="201"/>
                  <a:pt x="267" y="210"/>
                </a:cubicBezTo>
                <a:close/>
                <a:moveTo>
                  <a:pt x="300" y="284"/>
                </a:moveTo>
                <a:cubicBezTo>
                  <a:pt x="300" y="293"/>
                  <a:pt x="293" y="300"/>
                  <a:pt x="284" y="300"/>
                </a:cubicBezTo>
                <a:lnTo>
                  <a:pt x="50" y="300"/>
                </a:lnTo>
                <a:cubicBezTo>
                  <a:pt x="41" y="300"/>
                  <a:pt x="34" y="293"/>
                  <a:pt x="34" y="284"/>
                </a:cubicBezTo>
                <a:lnTo>
                  <a:pt x="34" y="50"/>
                </a:lnTo>
                <a:cubicBezTo>
                  <a:pt x="34" y="41"/>
                  <a:pt x="41" y="34"/>
                  <a:pt x="50" y="34"/>
                </a:cubicBezTo>
                <a:lnTo>
                  <a:pt x="284" y="34"/>
                </a:lnTo>
                <a:cubicBezTo>
                  <a:pt x="293" y="34"/>
                  <a:pt x="300" y="41"/>
                  <a:pt x="300" y="50"/>
                </a:cubicBezTo>
                <a:lnTo>
                  <a:pt x="300" y="284"/>
                </a:lnTo>
                <a:close/>
                <a:moveTo>
                  <a:pt x="334" y="34"/>
                </a:moveTo>
                <a:cubicBezTo>
                  <a:pt x="334" y="15"/>
                  <a:pt x="319" y="0"/>
                  <a:pt x="300" y="0"/>
                </a:cubicBezTo>
                <a:lnTo>
                  <a:pt x="34" y="0"/>
                </a:lnTo>
                <a:cubicBezTo>
                  <a:pt x="15" y="0"/>
                  <a:pt x="0" y="15"/>
                  <a:pt x="0" y="34"/>
                </a:cubicBezTo>
                <a:lnTo>
                  <a:pt x="0" y="300"/>
                </a:lnTo>
                <a:cubicBezTo>
                  <a:pt x="0" y="319"/>
                  <a:pt x="15" y="334"/>
                  <a:pt x="34" y="334"/>
                </a:cubicBezTo>
                <a:lnTo>
                  <a:pt x="300" y="334"/>
                </a:lnTo>
                <a:cubicBezTo>
                  <a:pt x="319" y="334"/>
                  <a:pt x="334" y="319"/>
                  <a:pt x="334" y="300"/>
                </a:cubicBezTo>
                <a:lnTo>
                  <a:pt x="334"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51">
            <a:extLst>
              <a:ext uri="{FF2B5EF4-FFF2-40B4-BE49-F238E27FC236}">
                <a16:creationId xmlns:a16="http://schemas.microsoft.com/office/drawing/2014/main" id="{1C2C81CD-EDA0-6749-B122-3EB7B4032D82}"/>
              </a:ext>
            </a:extLst>
          </p:cNvPr>
          <p:cNvSpPr>
            <a:spLocks noChangeAspect="1" noEditPoints="1"/>
          </p:cNvSpPr>
          <p:nvPr/>
        </p:nvSpPr>
        <p:spPr bwMode="auto">
          <a:xfrm>
            <a:off x="10729918" y="2976569"/>
            <a:ext cx="252413" cy="254000"/>
          </a:xfrm>
          <a:custGeom>
            <a:avLst/>
            <a:gdLst>
              <a:gd name="T0" fmla="*/ 250 w 334"/>
              <a:gd name="T1" fmla="*/ 200 h 333"/>
              <a:gd name="T2" fmla="*/ 267 w 334"/>
              <a:gd name="T3" fmla="*/ 213 h 333"/>
              <a:gd name="T4" fmla="*/ 267 w 334"/>
              <a:gd name="T5" fmla="*/ 210 h 333"/>
              <a:gd name="T6" fmla="*/ 250 w 334"/>
              <a:gd name="T7" fmla="*/ 227 h 333"/>
              <a:gd name="T8" fmla="*/ 250 w 334"/>
              <a:gd name="T9" fmla="*/ 227 h 333"/>
              <a:gd name="T10" fmla="*/ 234 w 334"/>
              <a:gd name="T11" fmla="*/ 244 h 333"/>
              <a:gd name="T12" fmla="*/ 234 w 334"/>
              <a:gd name="T13" fmla="*/ 246 h 333"/>
              <a:gd name="T14" fmla="*/ 217 w 334"/>
              <a:gd name="T15" fmla="*/ 266 h 333"/>
              <a:gd name="T16" fmla="*/ 184 w 334"/>
              <a:gd name="T17" fmla="*/ 266 h 333"/>
              <a:gd name="T18" fmla="*/ 167 w 334"/>
              <a:gd name="T19" fmla="*/ 248 h 333"/>
              <a:gd name="T20" fmla="*/ 167 w 334"/>
              <a:gd name="T21" fmla="*/ 246 h 333"/>
              <a:gd name="T22" fmla="*/ 150 w 334"/>
              <a:gd name="T23" fmla="*/ 233 h 333"/>
              <a:gd name="T24" fmla="*/ 84 w 334"/>
              <a:gd name="T25" fmla="*/ 233 h 333"/>
              <a:gd name="T26" fmla="*/ 67 w 334"/>
              <a:gd name="T27" fmla="*/ 215 h 333"/>
              <a:gd name="T28" fmla="*/ 67 w 334"/>
              <a:gd name="T29" fmla="*/ 213 h 333"/>
              <a:gd name="T30" fmla="*/ 84 w 334"/>
              <a:gd name="T31" fmla="*/ 200 h 333"/>
              <a:gd name="T32" fmla="*/ 250 w 334"/>
              <a:gd name="T33" fmla="*/ 200 h 333"/>
              <a:gd name="T34" fmla="*/ 200 w 334"/>
              <a:gd name="T35" fmla="*/ 116 h 333"/>
              <a:gd name="T36" fmla="*/ 217 w 334"/>
              <a:gd name="T37" fmla="*/ 100 h 333"/>
              <a:gd name="T38" fmla="*/ 250 w 334"/>
              <a:gd name="T39" fmla="*/ 100 h 333"/>
              <a:gd name="T40" fmla="*/ 267 w 334"/>
              <a:gd name="T41" fmla="*/ 116 h 333"/>
              <a:gd name="T42" fmla="*/ 267 w 334"/>
              <a:gd name="T43" fmla="*/ 150 h 333"/>
              <a:gd name="T44" fmla="*/ 250 w 334"/>
              <a:gd name="T45" fmla="*/ 166 h 333"/>
              <a:gd name="T46" fmla="*/ 217 w 334"/>
              <a:gd name="T47" fmla="*/ 166 h 333"/>
              <a:gd name="T48" fmla="*/ 200 w 334"/>
              <a:gd name="T49" fmla="*/ 150 h 333"/>
              <a:gd name="T50" fmla="*/ 200 w 334"/>
              <a:gd name="T51" fmla="*/ 116 h 333"/>
              <a:gd name="T52" fmla="*/ 134 w 334"/>
              <a:gd name="T53" fmla="*/ 150 h 333"/>
              <a:gd name="T54" fmla="*/ 117 w 334"/>
              <a:gd name="T55" fmla="*/ 166 h 333"/>
              <a:gd name="T56" fmla="*/ 84 w 334"/>
              <a:gd name="T57" fmla="*/ 166 h 333"/>
              <a:gd name="T58" fmla="*/ 67 w 334"/>
              <a:gd name="T59" fmla="*/ 150 h 333"/>
              <a:gd name="T60" fmla="*/ 67 w 334"/>
              <a:gd name="T61" fmla="*/ 116 h 333"/>
              <a:gd name="T62" fmla="*/ 84 w 334"/>
              <a:gd name="T63" fmla="*/ 100 h 333"/>
              <a:gd name="T64" fmla="*/ 117 w 334"/>
              <a:gd name="T65" fmla="*/ 100 h 333"/>
              <a:gd name="T66" fmla="*/ 134 w 334"/>
              <a:gd name="T67" fmla="*/ 116 h 333"/>
              <a:gd name="T68" fmla="*/ 134 w 334"/>
              <a:gd name="T69" fmla="*/ 150 h 333"/>
              <a:gd name="T70" fmla="*/ 300 w 334"/>
              <a:gd name="T71" fmla="*/ 283 h 333"/>
              <a:gd name="T72" fmla="*/ 284 w 334"/>
              <a:gd name="T73" fmla="*/ 300 h 333"/>
              <a:gd name="T74" fmla="*/ 50 w 334"/>
              <a:gd name="T75" fmla="*/ 300 h 333"/>
              <a:gd name="T76" fmla="*/ 34 w 334"/>
              <a:gd name="T77" fmla="*/ 283 h 333"/>
              <a:gd name="T78" fmla="*/ 34 w 334"/>
              <a:gd name="T79" fmla="*/ 50 h 333"/>
              <a:gd name="T80" fmla="*/ 50 w 334"/>
              <a:gd name="T81" fmla="*/ 33 h 333"/>
              <a:gd name="T82" fmla="*/ 284 w 334"/>
              <a:gd name="T83" fmla="*/ 33 h 333"/>
              <a:gd name="T84" fmla="*/ 300 w 334"/>
              <a:gd name="T85" fmla="*/ 50 h 333"/>
              <a:gd name="T86" fmla="*/ 300 w 334"/>
              <a:gd name="T87" fmla="*/ 283 h 333"/>
              <a:gd name="T88" fmla="*/ 334 w 334"/>
              <a:gd name="T89" fmla="*/ 33 h 333"/>
              <a:gd name="T90" fmla="*/ 300 w 334"/>
              <a:gd name="T91" fmla="*/ 0 h 333"/>
              <a:gd name="T92" fmla="*/ 34 w 334"/>
              <a:gd name="T93" fmla="*/ 0 h 333"/>
              <a:gd name="T94" fmla="*/ 0 w 334"/>
              <a:gd name="T95" fmla="*/ 33 h 333"/>
              <a:gd name="T96" fmla="*/ 0 w 334"/>
              <a:gd name="T97" fmla="*/ 300 h 333"/>
              <a:gd name="T98" fmla="*/ 34 w 334"/>
              <a:gd name="T99" fmla="*/ 333 h 333"/>
              <a:gd name="T100" fmla="*/ 300 w 334"/>
              <a:gd name="T101" fmla="*/ 333 h 333"/>
              <a:gd name="T102" fmla="*/ 334 w 334"/>
              <a:gd name="T103" fmla="*/ 300 h 333"/>
              <a:gd name="T104" fmla="*/ 334 w 334"/>
              <a:gd name="T10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4" h="333">
                <a:moveTo>
                  <a:pt x="250" y="200"/>
                </a:moveTo>
                <a:cubicBezTo>
                  <a:pt x="260" y="200"/>
                  <a:pt x="267" y="204"/>
                  <a:pt x="267" y="213"/>
                </a:cubicBezTo>
                <a:lnTo>
                  <a:pt x="267" y="210"/>
                </a:lnTo>
                <a:cubicBezTo>
                  <a:pt x="267" y="219"/>
                  <a:pt x="267" y="227"/>
                  <a:pt x="250" y="227"/>
                </a:cubicBezTo>
                <a:lnTo>
                  <a:pt x="250" y="227"/>
                </a:lnTo>
                <a:cubicBezTo>
                  <a:pt x="234" y="227"/>
                  <a:pt x="234" y="235"/>
                  <a:pt x="234" y="244"/>
                </a:cubicBezTo>
                <a:lnTo>
                  <a:pt x="234" y="246"/>
                </a:lnTo>
                <a:cubicBezTo>
                  <a:pt x="234" y="255"/>
                  <a:pt x="226" y="266"/>
                  <a:pt x="217" y="266"/>
                </a:cubicBezTo>
                <a:lnTo>
                  <a:pt x="184" y="266"/>
                </a:lnTo>
                <a:cubicBezTo>
                  <a:pt x="174" y="266"/>
                  <a:pt x="167" y="257"/>
                  <a:pt x="167" y="248"/>
                </a:cubicBezTo>
                <a:lnTo>
                  <a:pt x="167" y="246"/>
                </a:lnTo>
                <a:cubicBezTo>
                  <a:pt x="167" y="237"/>
                  <a:pt x="160" y="233"/>
                  <a:pt x="150" y="233"/>
                </a:cubicBezTo>
                <a:lnTo>
                  <a:pt x="84" y="233"/>
                </a:lnTo>
                <a:cubicBezTo>
                  <a:pt x="74" y="233"/>
                  <a:pt x="67" y="224"/>
                  <a:pt x="67" y="215"/>
                </a:cubicBezTo>
                <a:lnTo>
                  <a:pt x="67" y="213"/>
                </a:lnTo>
                <a:cubicBezTo>
                  <a:pt x="67" y="204"/>
                  <a:pt x="74" y="200"/>
                  <a:pt x="84" y="200"/>
                </a:cubicBezTo>
                <a:lnTo>
                  <a:pt x="250" y="200"/>
                </a:lnTo>
                <a:close/>
                <a:moveTo>
                  <a:pt x="200" y="116"/>
                </a:moveTo>
                <a:cubicBezTo>
                  <a:pt x="200" y="107"/>
                  <a:pt x="208" y="100"/>
                  <a:pt x="217" y="100"/>
                </a:cubicBezTo>
                <a:lnTo>
                  <a:pt x="250" y="100"/>
                </a:lnTo>
                <a:cubicBezTo>
                  <a:pt x="260" y="100"/>
                  <a:pt x="267" y="107"/>
                  <a:pt x="267" y="116"/>
                </a:cubicBezTo>
                <a:lnTo>
                  <a:pt x="267" y="150"/>
                </a:lnTo>
                <a:cubicBezTo>
                  <a:pt x="267" y="159"/>
                  <a:pt x="260" y="166"/>
                  <a:pt x="250" y="166"/>
                </a:cubicBezTo>
                <a:lnTo>
                  <a:pt x="217" y="166"/>
                </a:lnTo>
                <a:cubicBezTo>
                  <a:pt x="208" y="166"/>
                  <a:pt x="200" y="159"/>
                  <a:pt x="200" y="150"/>
                </a:cubicBezTo>
                <a:lnTo>
                  <a:pt x="200" y="116"/>
                </a:lnTo>
                <a:close/>
                <a:moveTo>
                  <a:pt x="134" y="150"/>
                </a:moveTo>
                <a:cubicBezTo>
                  <a:pt x="134" y="159"/>
                  <a:pt x="126" y="166"/>
                  <a:pt x="117" y="166"/>
                </a:cubicBezTo>
                <a:lnTo>
                  <a:pt x="84" y="166"/>
                </a:lnTo>
                <a:cubicBezTo>
                  <a:pt x="74" y="166"/>
                  <a:pt x="67" y="159"/>
                  <a:pt x="67" y="150"/>
                </a:cubicBezTo>
                <a:lnTo>
                  <a:pt x="67" y="116"/>
                </a:lnTo>
                <a:cubicBezTo>
                  <a:pt x="67" y="107"/>
                  <a:pt x="74" y="100"/>
                  <a:pt x="84" y="100"/>
                </a:cubicBezTo>
                <a:lnTo>
                  <a:pt x="117" y="100"/>
                </a:lnTo>
                <a:cubicBezTo>
                  <a:pt x="126" y="100"/>
                  <a:pt x="134" y="107"/>
                  <a:pt x="134" y="116"/>
                </a:cubicBezTo>
                <a:lnTo>
                  <a:pt x="134" y="150"/>
                </a:lnTo>
                <a:close/>
                <a:moveTo>
                  <a:pt x="300" y="283"/>
                </a:moveTo>
                <a:cubicBezTo>
                  <a:pt x="300" y="292"/>
                  <a:pt x="293" y="300"/>
                  <a:pt x="284" y="300"/>
                </a:cubicBezTo>
                <a:lnTo>
                  <a:pt x="50" y="300"/>
                </a:lnTo>
                <a:cubicBezTo>
                  <a:pt x="41" y="300"/>
                  <a:pt x="34" y="292"/>
                  <a:pt x="34" y="283"/>
                </a:cubicBezTo>
                <a:lnTo>
                  <a:pt x="34" y="50"/>
                </a:lnTo>
                <a:cubicBezTo>
                  <a:pt x="34" y="40"/>
                  <a:pt x="41" y="33"/>
                  <a:pt x="50" y="33"/>
                </a:cubicBezTo>
                <a:lnTo>
                  <a:pt x="284" y="33"/>
                </a:lnTo>
                <a:cubicBezTo>
                  <a:pt x="293" y="33"/>
                  <a:pt x="300" y="40"/>
                  <a:pt x="300" y="50"/>
                </a:cubicBezTo>
                <a:lnTo>
                  <a:pt x="300" y="283"/>
                </a:lnTo>
                <a:close/>
                <a:moveTo>
                  <a:pt x="334" y="33"/>
                </a:moveTo>
                <a:cubicBezTo>
                  <a:pt x="334" y="15"/>
                  <a:pt x="319" y="0"/>
                  <a:pt x="300" y="0"/>
                </a:cubicBezTo>
                <a:lnTo>
                  <a:pt x="34" y="0"/>
                </a:lnTo>
                <a:cubicBezTo>
                  <a:pt x="15" y="0"/>
                  <a:pt x="0" y="15"/>
                  <a:pt x="0" y="33"/>
                </a:cubicBezTo>
                <a:lnTo>
                  <a:pt x="0" y="300"/>
                </a:lnTo>
                <a:cubicBezTo>
                  <a:pt x="0" y="318"/>
                  <a:pt x="15" y="333"/>
                  <a:pt x="34" y="333"/>
                </a:cubicBezTo>
                <a:lnTo>
                  <a:pt x="300" y="333"/>
                </a:lnTo>
                <a:cubicBezTo>
                  <a:pt x="319" y="333"/>
                  <a:pt x="334" y="318"/>
                  <a:pt x="334" y="300"/>
                </a:cubicBezTo>
                <a:lnTo>
                  <a:pt x="33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52">
            <a:extLst>
              <a:ext uri="{FF2B5EF4-FFF2-40B4-BE49-F238E27FC236}">
                <a16:creationId xmlns:a16="http://schemas.microsoft.com/office/drawing/2014/main" id="{35ACB20D-8879-4440-8D6D-52980618818D}"/>
              </a:ext>
            </a:extLst>
          </p:cNvPr>
          <p:cNvSpPr>
            <a:spLocks noChangeAspect="1" noEditPoints="1"/>
          </p:cNvSpPr>
          <p:nvPr/>
        </p:nvSpPr>
        <p:spPr bwMode="auto">
          <a:xfrm>
            <a:off x="10228268" y="2976569"/>
            <a:ext cx="250825" cy="254000"/>
          </a:xfrm>
          <a:custGeom>
            <a:avLst/>
            <a:gdLst>
              <a:gd name="T0" fmla="*/ 266 w 333"/>
              <a:gd name="T1" fmla="*/ 116 h 333"/>
              <a:gd name="T2" fmla="*/ 250 w 333"/>
              <a:gd name="T3" fmla="*/ 133 h 333"/>
              <a:gd name="T4" fmla="*/ 216 w 333"/>
              <a:gd name="T5" fmla="*/ 133 h 333"/>
              <a:gd name="T6" fmla="*/ 200 w 333"/>
              <a:gd name="T7" fmla="*/ 116 h 333"/>
              <a:gd name="T8" fmla="*/ 216 w 333"/>
              <a:gd name="T9" fmla="*/ 100 h 333"/>
              <a:gd name="T10" fmla="*/ 250 w 333"/>
              <a:gd name="T11" fmla="*/ 100 h 333"/>
              <a:gd name="T12" fmla="*/ 266 w 333"/>
              <a:gd name="T13" fmla="*/ 116 h 333"/>
              <a:gd name="T14" fmla="*/ 133 w 333"/>
              <a:gd name="T15" fmla="*/ 116 h 333"/>
              <a:gd name="T16" fmla="*/ 116 w 333"/>
              <a:gd name="T17" fmla="*/ 133 h 333"/>
              <a:gd name="T18" fmla="*/ 83 w 333"/>
              <a:gd name="T19" fmla="*/ 133 h 333"/>
              <a:gd name="T20" fmla="*/ 66 w 333"/>
              <a:gd name="T21" fmla="*/ 116 h 333"/>
              <a:gd name="T22" fmla="*/ 83 w 333"/>
              <a:gd name="T23" fmla="*/ 100 h 333"/>
              <a:gd name="T24" fmla="*/ 116 w 333"/>
              <a:gd name="T25" fmla="*/ 100 h 333"/>
              <a:gd name="T26" fmla="*/ 133 w 333"/>
              <a:gd name="T27" fmla="*/ 116 h 333"/>
              <a:gd name="T28" fmla="*/ 266 w 333"/>
              <a:gd name="T29" fmla="*/ 228 h 333"/>
              <a:gd name="T30" fmla="*/ 266 w 333"/>
              <a:gd name="T31" fmla="*/ 243 h 333"/>
              <a:gd name="T32" fmla="*/ 250 w 333"/>
              <a:gd name="T33" fmla="*/ 260 h 333"/>
              <a:gd name="T34" fmla="*/ 250 w 333"/>
              <a:gd name="T35" fmla="*/ 260 h 333"/>
              <a:gd name="T36" fmla="*/ 233 w 333"/>
              <a:gd name="T37" fmla="*/ 244 h 333"/>
              <a:gd name="T38" fmla="*/ 233 w 333"/>
              <a:gd name="T39" fmla="*/ 246 h 333"/>
              <a:gd name="T40" fmla="*/ 216 w 333"/>
              <a:gd name="T41" fmla="*/ 233 h 333"/>
              <a:gd name="T42" fmla="*/ 116 w 333"/>
              <a:gd name="T43" fmla="*/ 233 h 333"/>
              <a:gd name="T44" fmla="*/ 100 w 333"/>
              <a:gd name="T45" fmla="*/ 246 h 333"/>
              <a:gd name="T46" fmla="*/ 100 w 333"/>
              <a:gd name="T47" fmla="*/ 243 h 333"/>
              <a:gd name="T48" fmla="*/ 83 w 333"/>
              <a:gd name="T49" fmla="*/ 259 h 333"/>
              <a:gd name="T50" fmla="*/ 66 w 333"/>
              <a:gd name="T51" fmla="*/ 243 h 333"/>
              <a:gd name="T52" fmla="*/ 66 w 333"/>
              <a:gd name="T53" fmla="*/ 228 h 333"/>
              <a:gd name="T54" fmla="*/ 100 w 333"/>
              <a:gd name="T55" fmla="*/ 199 h 333"/>
              <a:gd name="T56" fmla="*/ 233 w 333"/>
              <a:gd name="T57" fmla="*/ 200 h 333"/>
              <a:gd name="T58" fmla="*/ 266 w 333"/>
              <a:gd name="T59" fmla="*/ 228 h 333"/>
              <a:gd name="T60" fmla="*/ 300 w 333"/>
              <a:gd name="T61" fmla="*/ 283 h 333"/>
              <a:gd name="T62" fmla="*/ 283 w 333"/>
              <a:gd name="T63" fmla="*/ 300 h 333"/>
              <a:gd name="T64" fmla="*/ 50 w 333"/>
              <a:gd name="T65" fmla="*/ 300 h 333"/>
              <a:gd name="T66" fmla="*/ 33 w 333"/>
              <a:gd name="T67" fmla="*/ 283 h 333"/>
              <a:gd name="T68" fmla="*/ 33 w 333"/>
              <a:gd name="T69" fmla="*/ 50 h 333"/>
              <a:gd name="T70" fmla="*/ 50 w 333"/>
              <a:gd name="T71" fmla="*/ 33 h 333"/>
              <a:gd name="T72" fmla="*/ 283 w 333"/>
              <a:gd name="T73" fmla="*/ 33 h 333"/>
              <a:gd name="T74" fmla="*/ 300 w 333"/>
              <a:gd name="T75" fmla="*/ 50 h 333"/>
              <a:gd name="T76" fmla="*/ 300 w 333"/>
              <a:gd name="T77" fmla="*/ 283 h 333"/>
              <a:gd name="T78" fmla="*/ 333 w 333"/>
              <a:gd name="T79" fmla="*/ 33 h 333"/>
              <a:gd name="T80" fmla="*/ 300 w 333"/>
              <a:gd name="T81" fmla="*/ 0 h 333"/>
              <a:gd name="T82" fmla="*/ 33 w 333"/>
              <a:gd name="T83" fmla="*/ 0 h 333"/>
              <a:gd name="T84" fmla="*/ 0 w 333"/>
              <a:gd name="T85" fmla="*/ 33 h 333"/>
              <a:gd name="T86" fmla="*/ 0 w 333"/>
              <a:gd name="T87" fmla="*/ 300 h 333"/>
              <a:gd name="T88" fmla="*/ 33 w 333"/>
              <a:gd name="T89" fmla="*/ 333 h 333"/>
              <a:gd name="T90" fmla="*/ 300 w 333"/>
              <a:gd name="T91" fmla="*/ 333 h 333"/>
              <a:gd name="T92" fmla="*/ 333 w 333"/>
              <a:gd name="T93" fmla="*/ 300 h 333"/>
              <a:gd name="T94" fmla="*/ 333 w 333"/>
              <a:gd name="T9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266" y="116"/>
                </a:moveTo>
                <a:cubicBezTo>
                  <a:pt x="266" y="126"/>
                  <a:pt x="259" y="133"/>
                  <a:pt x="250" y="133"/>
                </a:cubicBezTo>
                <a:lnTo>
                  <a:pt x="216" y="133"/>
                </a:lnTo>
                <a:cubicBezTo>
                  <a:pt x="207" y="133"/>
                  <a:pt x="200" y="126"/>
                  <a:pt x="200" y="116"/>
                </a:cubicBezTo>
                <a:cubicBezTo>
                  <a:pt x="200" y="107"/>
                  <a:pt x="207" y="100"/>
                  <a:pt x="216" y="100"/>
                </a:cubicBezTo>
                <a:lnTo>
                  <a:pt x="250" y="100"/>
                </a:lnTo>
                <a:cubicBezTo>
                  <a:pt x="259" y="100"/>
                  <a:pt x="266" y="107"/>
                  <a:pt x="266" y="116"/>
                </a:cubicBezTo>
                <a:close/>
                <a:moveTo>
                  <a:pt x="133" y="116"/>
                </a:moveTo>
                <a:cubicBezTo>
                  <a:pt x="133" y="126"/>
                  <a:pt x="126" y="133"/>
                  <a:pt x="116" y="133"/>
                </a:cubicBezTo>
                <a:lnTo>
                  <a:pt x="83" y="133"/>
                </a:lnTo>
                <a:cubicBezTo>
                  <a:pt x="74" y="133"/>
                  <a:pt x="66" y="126"/>
                  <a:pt x="66" y="116"/>
                </a:cubicBezTo>
                <a:cubicBezTo>
                  <a:pt x="66" y="107"/>
                  <a:pt x="74" y="100"/>
                  <a:pt x="83" y="100"/>
                </a:cubicBezTo>
                <a:lnTo>
                  <a:pt x="116" y="100"/>
                </a:lnTo>
                <a:cubicBezTo>
                  <a:pt x="126" y="100"/>
                  <a:pt x="133" y="107"/>
                  <a:pt x="133" y="116"/>
                </a:cubicBezTo>
                <a:close/>
                <a:moveTo>
                  <a:pt x="266" y="228"/>
                </a:moveTo>
                <a:lnTo>
                  <a:pt x="266" y="243"/>
                </a:lnTo>
                <a:cubicBezTo>
                  <a:pt x="266" y="252"/>
                  <a:pt x="259" y="260"/>
                  <a:pt x="250" y="260"/>
                </a:cubicBezTo>
                <a:lnTo>
                  <a:pt x="250" y="260"/>
                </a:lnTo>
                <a:cubicBezTo>
                  <a:pt x="240" y="260"/>
                  <a:pt x="233" y="254"/>
                  <a:pt x="233" y="244"/>
                </a:cubicBezTo>
                <a:lnTo>
                  <a:pt x="233" y="246"/>
                </a:lnTo>
                <a:cubicBezTo>
                  <a:pt x="233" y="237"/>
                  <a:pt x="226" y="233"/>
                  <a:pt x="216" y="233"/>
                </a:cubicBezTo>
                <a:lnTo>
                  <a:pt x="116" y="233"/>
                </a:lnTo>
                <a:cubicBezTo>
                  <a:pt x="107" y="233"/>
                  <a:pt x="100" y="237"/>
                  <a:pt x="100" y="246"/>
                </a:cubicBezTo>
                <a:lnTo>
                  <a:pt x="100" y="243"/>
                </a:lnTo>
                <a:cubicBezTo>
                  <a:pt x="100" y="252"/>
                  <a:pt x="92" y="259"/>
                  <a:pt x="83" y="259"/>
                </a:cubicBezTo>
                <a:cubicBezTo>
                  <a:pt x="74" y="259"/>
                  <a:pt x="66" y="252"/>
                  <a:pt x="66" y="243"/>
                </a:cubicBezTo>
                <a:lnTo>
                  <a:pt x="66" y="228"/>
                </a:lnTo>
                <a:cubicBezTo>
                  <a:pt x="66" y="209"/>
                  <a:pt x="81" y="199"/>
                  <a:pt x="100" y="199"/>
                </a:cubicBezTo>
                <a:lnTo>
                  <a:pt x="233" y="200"/>
                </a:lnTo>
                <a:cubicBezTo>
                  <a:pt x="250" y="200"/>
                  <a:pt x="266" y="209"/>
                  <a:pt x="266" y="228"/>
                </a:cubicBezTo>
                <a:close/>
                <a:moveTo>
                  <a:pt x="300" y="283"/>
                </a:moveTo>
                <a:cubicBezTo>
                  <a:pt x="300" y="292"/>
                  <a:pt x="292" y="300"/>
                  <a:pt x="283" y="300"/>
                </a:cubicBezTo>
                <a:lnTo>
                  <a:pt x="50" y="300"/>
                </a:lnTo>
                <a:cubicBezTo>
                  <a:pt x="40" y="300"/>
                  <a:pt x="33" y="292"/>
                  <a:pt x="33" y="283"/>
                </a:cubicBezTo>
                <a:lnTo>
                  <a:pt x="33" y="50"/>
                </a:lnTo>
                <a:cubicBezTo>
                  <a:pt x="33" y="40"/>
                  <a:pt x="40" y="33"/>
                  <a:pt x="50" y="33"/>
                </a:cubicBezTo>
                <a:lnTo>
                  <a:pt x="283" y="33"/>
                </a:lnTo>
                <a:cubicBezTo>
                  <a:pt x="292" y="33"/>
                  <a:pt x="300" y="40"/>
                  <a:pt x="300" y="50"/>
                </a:cubicBezTo>
                <a:lnTo>
                  <a:pt x="300" y="283"/>
                </a:lnTo>
                <a:close/>
                <a:moveTo>
                  <a:pt x="333" y="33"/>
                </a:moveTo>
                <a:cubicBezTo>
                  <a:pt x="333" y="15"/>
                  <a:pt x="318" y="0"/>
                  <a:pt x="300" y="0"/>
                </a:cubicBez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Freeform 53">
            <a:extLst>
              <a:ext uri="{FF2B5EF4-FFF2-40B4-BE49-F238E27FC236}">
                <a16:creationId xmlns:a16="http://schemas.microsoft.com/office/drawing/2014/main" id="{437919F9-85C0-AE42-8E4F-87DE40142697}"/>
              </a:ext>
            </a:extLst>
          </p:cNvPr>
          <p:cNvSpPr>
            <a:spLocks noChangeAspect="1" noEditPoints="1"/>
          </p:cNvSpPr>
          <p:nvPr/>
        </p:nvSpPr>
        <p:spPr bwMode="auto">
          <a:xfrm>
            <a:off x="9725030" y="2976569"/>
            <a:ext cx="250825" cy="254000"/>
          </a:xfrm>
          <a:custGeom>
            <a:avLst/>
            <a:gdLst>
              <a:gd name="T0" fmla="*/ 267 w 333"/>
              <a:gd name="T1" fmla="*/ 116 h 333"/>
              <a:gd name="T2" fmla="*/ 250 w 333"/>
              <a:gd name="T3" fmla="*/ 133 h 333"/>
              <a:gd name="T4" fmla="*/ 217 w 333"/>
              <a:gd name="T5" fmla="*/ 133 h 333"/>
              <a:gd name="T6" fmla="*/ 200 w 333"/>
              <a:gd name="T7" fmla="*/ 116 h 333"/>
              <a:gd name="T8" fmla="*/ 217 w 333"/>
              <a:gd name="T9" fmla="*/ 100 h 333"/>
              <a:gd name="T10" fmla="*/ 250 w 333"/>
              <a:gd name="T11" fmla="*/ 100 h 333"/>
              <a:gd name="T12" fmla="*/ 267 w 333"/>
              <a:gd name="T13" fmla="*/ 116 h 333"/>
              <a:gd name="T14" fmla="*/ 133 w 333"/>
              <a:gd name="T15" fmla="*/ 116 h 333"/>
              <a:gd name="T16" fmla="*/ 117 w 333"/>
              <a:gd name="T17" fmla="*/ 133 h 333"/>
              <a:gd name="T18" fmla="*/ 83 w 333"/>
              <a:gd name="T19" fmla="*/ 133 h 333"/>
              <a:gd name="T20" fmla="*/ 67 w 333"/>
              <a:gd name="T21" fmla="*/ 116 h 333"/>
              <a:gd name="T22" fmla="*/ 83 w 333"/>
              <a:gd name="T23" fmla="*/ 100 h 333"/>
              <a:gd name="T24" fmla="*/ 117 w 333"/>
              <a:gd name="T25" fmla="*/ 100 h 333"/>
              <a:gd name="T26" fmla="*/ 133 w 333"/>
              <a:gd name="T27" fmla="*/ 116 h 333"/>
              <a:gd name="T28" fmla="*/ 267 w 333"/>
              <a:gd name="T29" fmla="*/ 209 h 333"/>
              <a:gd name="T30" fmla="*/ 267 w 333"/>
              <a:gd name="T31" fmla="*/ 226 h 333"/>
              <a:gd name="T32" fmla="*/ 226 w 333"/>
              <a:gd name="T33" fmla="*/ 266 h 333"/>
              <a:gd name="T34" fmla="*/ 110 w 333"/>
              <a:gd name="T35" fmla="*/ 266 h 333"/>
              <a:gd name="T36" fmla="*/ 67 w 333"/>
              <a:gd name="T37" fmla="*/ 223 h 333"/>
              <a:gd name="T38" fmla="*/ 67 w 333"/>
              <a:gd name="T39" fmla="*/ 209 h 333"/>
              <a:gd name="T40" fmla="*/ 83 w 333"/>
              <a:gd name="T41" fmla="*/ 193 h 333"/>
              <a:gd name="T42" fmla="*/ 83 w 333"/>
              <a:gd name="T43" fmla="*/ 194 h 333"/>
              <a:gd name="T44" fmla="*/ 100 w 333"/>
              <a:gd name="T45" fmla="*/ 211 h 333"/>
              <a:gd name="T46" fmla="*/ 100 w 333"/>
              <a:gd name="T47" fmla="*/ 213 h 333"/>
              <a:gd name="T48" fmla="*/ 117 w 333"/>
              <a:gd name="T49" fmla="*/ 233 h 333"/>
              <a:gd name="T50" fmla="*/ 210 w 333"/>
              <a:gd name="T51" fmla="*/ 233 h 333"/>
              <a:gd name="T52" fmla="*/ 233 w 333"/>
              <a:gd name="T53" fmla="*/ 209 h 333"/>
              <a:gd name="T54" fmla="*/ 250 w 333"/>
              <a:gd name="T55" fmla="*/ 193 h 333"/>
              <a:gd name="T56" fmla="*/ 267 w 333"/>
              <a:gd name="T57" fmla="*/ 209 h 333"/>
              <a:gd name="T58" fmla="*/ 300 w 333"/>
              <a:gd name="T59" fmla="*/ 283 h 333"/>
              <a:gd name="T60" fmla="*/ 283 w 333"/>
              <a:gd name="T61" fmla="*/ 300 h 333"/>
              <a:gd name="T62" fmla="*/ 50 w 333"/>
              <a:gd name="T63" fmla="*/ 300 h 333"/>
              <a:gd name="T64" fmla="*/ 33 w 333"/>
              <a:gd name="T65" fmla="*/ 283 h 333"/>
              <a:gd name="T66" fmla="*/ 33 w 333"/>
              <a:gd name="T67" fmla="*/ 50 h 333"/>
              <a:gd name="T68" fmla="*/ 50 w 333"/>
              <a:gd name="T69" fmla="*/ 33 h 333"/>
              <a:gd name="T70" fmla="*/ 283 w 333"/>
              <a:gd name="T71" fmla="*/ 33 h 333"/>
              <a:gd name="T72" fmla="*/ 300 w 333"/>
              <a:gd name="T73" fmla="*/ 50 h 333"/>
              <a:gd name="T74" fmla="*/ 300 w 333"/>
              <a:gd name="T75" fmla="*/ 283 h 333"/>
              <a:gd name="T76" fmla="*/ 333 w 333"/>
              <a:gd name="T77" fmla="*/ 33 h 333"/>
              <a:gd name="T78" fmla="*/ 300 w 333"/>
              <a:gd name="T79" fmla="*/ 0 h 333"/>
              <a:gd name="T80" fmla="*/ 33 w 333"/>
              <a:gd name="T81" fmla="*/ 0 h 333"/>
              <a:gd name="T82" fmla="*/ 0 w 333"/>
              <a:gd name="T83" fmla="*/ 33 h 333"/>
              <a:gd name="T84" fmla="*/ 0 w 333"/>
              <a:gd name="T85" fmla="*/ 300 h 333"/>
              <a:gd name="T86" fmla="*/ 33 w 333"/>
              <a:gd name="T87" fmla="*/ 333 h 333"/>
              <a:gd name="T88" fmla="*/ 300 w 333"/>
              <a:gd name="T89" fmla="*/ 333 h 333"/>
              <a:gd name="T90" fmla="*/ 333 w 333"/>
              <a:gd name="T91" fmla="*/ 300 h 333"/>
              <a:gd name="T92" fmla="*/ 333 w 333"/>
              <a:gd name="T93"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3" h="333">
                <a:moveTo>
                  <a:pt x="267" y="116"/>
                </a:moveTo>
                <a:cubicBezTo>
                  <a:pt x="267" y="126"/>
                  <a:pt x="259" y="133"/>
                  <a:pt x="250" y="133"/>
                </a:cubicBezTo>
                <a:lnTo>
                  <a:pt x="217" y="133"/>
                </a:lnTo>
                <a:cubicBezTo>
                  <a:pt x="207" y="133"/>
                  <a:pt x="200" y="126"/>
                  <a:pt x="200" y="116"/>
                </a:cubicBezTo>
                <a:cubicBezTo>
                  <a:pt x="200" y="107"/>
                  <a:pt x="207" y="100"/>
                  <a:pt x="217" y="100"/>
                </a:cubicBezTo>
                <a:lnTo>
                  <a:pt x="250" y="100"/>
                </a:lnTo>
                <a:cubicBezTo>
                  <a:pt x="259" y="100"/>
                  <a:pt x="267" y="107"/>
                  <a:pt x="267" y="116"/>
                </a:cubicBezTo>
                <a:close/>
                <a:moveTo>
                  <a:pt x="133" y="116"/>
                </a:moveTo>
                <a:cubicBezTo>
                  <a:pt x="133" y="126"/>
                  <a:pt x="126" y="133"/>
                  <a:pt x="117" y="133"/>
                </a:cubicBezTo>
                <a:lnTo>
                  <a:pt x="83" y="133"/>
                </a:lnTo>
                <a:cubicBezTo>
                  <a:pt x="74" y="133"/>
                  <a:pt x="67" y="126"/>
                  <a:pt x="67" y="116"/>
                </a:cubicBezTo>
                <a:cubicBezTo>
                  <a:pt x="67" y="107"/>
                  <a:pt x="74" y="100"/>
                  <a:pt x="83" y="100"/>
                </a:cubicBezTo>
                <a:lnTo>
                  <a:pt x="117" y="100"/>
                </a:lnTo>
                <a:cubicBezTo>
                  <a:pt x="126" y="100"/>
                  <a:pt x="133" y="107"/>
                  <a:pt x="133" y="116"/>
                </a:cubicBezTo>
                <a:close/>
                <a:moveTo>
                  <a:pt x="267" y="209"/>
                </a:moveTo>
                <a:lnTo>
                  <a:pt x="267" y="226"/>
                </a:lnTo>
                <a:cubicBezTo>
                  <a:pt x="267" y="248"/>
                  <a:pt x="249" y="266"/>
                  <a:pt x="226" y="266"/>
                </a:cubicBezTo>
                <a:lnTo>
                  <a:pt x="110" y="266"/>
                </a:lnTo>
                <a:cubicBezTo>
                  <a:pt x="86" y="266"/>
                  <a:pt x="67" y="247"/>
                  <a:pt x="67" y="223"/>
                </a:cubicBezTo>
                <a:lnTo>
                  <a:pt x="67" y="209"/>
                </a:lnTo>
                <a:cubicBezTo>
                  <a:pt x="67" y="200"/>
                  <a:pt x="67" y="193"/>
                  <a:pt x="83" y="193"/>
                </a:cubicBezTo>
                <a:lnTo>
                  <a:pt x="83" y="194"/>
                </a:lnTo>
                <a:cubicBezTo>
                  <a:pt x="100" y="194"/>
                  <a:pt x="100" y="202"/>
                  <a:pt x="100" y="211"/>
                </a:cubicBezTo>
                <a:lnTo>
                  <a:pt x="100" y="213"/>
                </a:lnTo>
                <a:cubicBezTo>
                  <a:pt x="100" y="222"/>
                  <a:pt x="107" y="233"/>
                  <a:pt x="117" y="233"/>
                </a:cubicBezTo>
                <a:lnTo>
                  <a:pt x="210" y="233"/>
                </a:lnTo>
                <a:cubicBezTo>
                  <a:pt x="223" y="233"/>
                  <a:pt x="233" y="222"/>
                  <a:pt x="233" y="209"/>
                </a:cubicBezTo>
                <a:cubicBezTo>
                  <a:pt x="233" y="200"/>
                  <a:pt x="241" y="193"/>
                  <a:pt x="250" y="193"/>
                </a:cubicBezTo>
                <a:cubicBezTo>
                  <a:pt x="259" y="193"/>
                  <a:pt x="267" y="200"/>
                  <a:pt x="267" y="209"/>
                </a:cubicBezTo>
                <a:close/>
                <a:moveTo>
                  <a:pt x="300" y="283"/>
                </a:moveTo>
                <a:cubicBezTo>
                  <a:pt x="300" y="292"/>
                  <a:pt x="293" y="300"/>
                  <a:pt x="283" y="300"/>
                </a:cubicBezTo>
                <a:lnTo>
                  <a:pt x="50" y="300"/>
                </a:lnTo>
                <a:cubicBezTo>
                  <a:pt x="41" y="300"/>
                  <a:pt x="33" y="292"/>
                  <a:pt x="33" y="283"/>
                </a:cubicBezTo>
                <a:lnTo>
                  <a:pt x="33" y="50"/>
                </a:lnTo>
                <a:cubicBezTo>
                  <a:pt x="33" y="40"/>
                  <a:pt x="41" y="33"/>
                  <a:pt x="50" y="33"/>
                </a:cubicBezTo>
                <a:lnTo>
                  <a:pt x="283" y="33"/>
                </a:lnTo>
                <a:cubicBezTo>
                  <a:pt x="293" y="33"/>
                  <a:pt x="300" y="40"/>
                  <a:pt x="300" y="50"/>
                </a:cubicBezTo>
                <a:lnTo>
                  <a:pt x="300" y="283"/>
                </a:lnTo>
                <a:close/>
                <a:moveTo>
                  <a:pt x="333" y="33"/>
                </a:moveTo>
                <a:cubicBezTo>
                  <a:pt x="333" y="15"/>
                  <a:pt x="318" y="0"/>
                  <a:pt x="300" y="0"/>
                </a:cubicBez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Freeform 54">
            <a:extLst>
              <a:ext uri="{FF2B5EF4-FFF2-40B4-BE49-F238E27FC236}">
                <a16:creationId xmlns:a16="http://schemas.microsoft.com/office/drawing/2014/main" id="{FC642121-1E3C-6647-94DB-67A05E758E1E}"/>
              </a:ext>
            </a:extLst>
          </p:cNvPr>
          <p:cNvSpPr>
            <a:spLocks noChangeAspect="1" noEditPoints="1"/>
          </p:cNvSpPr>
          <p:nvPr/>
        </p:nvSpPr>
        <p:spPr bwMode="auto">
          <a:xfrm>
            <a:off x="9221793" y="2976569"/>
            <a:ext cx="250825" cy="254000"/>
          </a:xfrm>
          <a:custGeom>
            <a:avLst/>
            <a:gdLst>
              <a:gd name="T0" fmla="*/ 234 w 334"/>
              <a:gd name="T1" fmla="*/ 200 h 333"/>
              <a:gd name="T2" fmla="*/ 250 w 334"/>
              <a:gd name="T3" fmla="*/ 200 h 333"/>
              <a:gd name="T4" fmla="*/ 267 w 334"/>
              <a:gd name="T5" fmla="*/ 213 h 333"/>
              <a:gd name="T6" fmla="*/ 267 w 334"/>
              <a:gd name="T7" fmla="*/ 210 h 333"/>
              <a:gd name="T8" fmla="*/ 250 w 334"/>
              <a:gd name="T9" fmla="*/ 227 h 333"/>
              <a:gd name="T10" fmla="*/ 250 w 334"/>
              <a:gd name="T11" fmla="*/ 227 h 333"/>
              <a:gd name="T12" fmla="*/ 234 w 334"/>
              <a:gd name="T13" fmla="*/ 244 h 333"/>
              <a:gd name="T14" fmla="*/ 234 w 334"/>
              <a:gd name="T15" fmla="*/ 246 h 333"/>
              <a:gd name="T16" fmla="*/ 217 w 334"/>
              <a:gd name="T17" fmla="*/ 266 h 333"/>
              <a:gd name="T18" fmla="*/ 184 w 334"/>
              <a:gd name="T19" fmla="*/ 266 h 333"/>
              <a:gd name="T20" fmla="*/ 167 w 334"/>
              <a:gd name="T21" fmla="*/ 248 h 333"/>
              <a:gd name="T22" fmla="*/ 167 w 334"/>
              <a:gd name="T23" fmla="*/ 246 h 333"/>
              <a:gd name="T24" fmla="*/ 150 w 334"/>
              <a:gd name="T25" fmla="*/ 233 h 333"/>
              <a:gd name="T26" fmla="*/ 84 w 334"/>
              <a:gd name="T27" fmla="*/ 233 h 333"/>
              <a:gd name="T28" fmla="*/ 67 w 334"/>
              <a:gd name="T29" fmla="*/ 215 h 333"/>
              <a:gd name="T30" fmla="*/ 67 w 334"/>
              <a:gd name="T31" fmla="*/ 213 h 333"/>
              <a:gd name="T32" fmla="*/ 84 w 334"/>
              <a:gd name="T33" fmla="*/ 200 h 333"/>
              <a:gd name="T34" fmla="*/ 167 w 334"/>
              <a:gd name="T35" fmla="*/ 200 h 333"/>
              <a:gd name="T36" fmla="*/ 234 w 334"/>
              <a:gd name="T37" fmla="*/ 200 h 333"/>
              <a:gd name="T38" fmla="*/ 267 w 334"/>
              <a:gd name="T39" fmla="*/ 116 h 333"/>
              <a:gd name="T40" fmla="*/ 250 w 334"/>
              <a:gd name="T41" fmla="*/ 133 h 333"/>
              <a:gd name="T42" fmla="*/ 217 w 334"/>
              <a:gd name="T43" fmla="*/ 133 h 333"/>
              <a:gd name="T44" fmla="*/ 200 w 334"/>
              <a:gd name="T45" fmla="*/ 116 h 333"/>
              <a:gd name="T46" fmla="*/ 217 w 334"/>
              <a:gd name="T47" fmla="*/ 100 h 333"/>
              <a:gd name="T48" fmla="*/ 250 w 334"/>
              <a:gd name="T49" fmla="*/ 100 h 333"/>
              <a:gd name="T50" fmla="*/ 267 w 334"/>
              <a:gd name="T51" fmla="*/ 116 h 333"/>
              <a:gd name="T52" fmla="*/ 134 w 334"/>
              <a:gd name="T53" fmla="*/ 116 h 333"/>
              <a:gd name="T54" fmla="*/ 117 w 334"/>
              <a:gd name="T55" fmla="*/ 133 h 333"/>
              <a:gd name="T56" fmla="*/ 84 w 334"/>
              <a:gd name="T57" fmla="*/ 133 h 333"/>
              <a:gd name="T58" fmla="*/ 67 w 334"/>
              <a:gd name="T59" fmla="*/ 116 h 333"/>
              <a:gd name="T60" fmla="*/ 84 w 334"/>
              <a:gd name="T61" fmla="*/ 100 h 333"/>
              <a:gd name="T62" fmla="*/ 117 w 334"/>
              <a:gd name="T63" fmla="*/ 100 h 333"/>
              <a:gd name="T64" fmla="*/ 134 w 334"/>
              <a:gd name="T65" fmla="*/ 116 h 333"/>
              <a:gd name="T66" fmla="*/ 300 w 334"/>
              <a:gd name="T67" fmla="*/ 283 h 333"/>
              <a:gd name="T68" fmla="*/ 284 w 334"/>
              <a:gd name="T69" fmla="*/ 300 h 333"/>
              <a:gd name="T70" fmla="*/ 50 w 334"/>
              <a:gd name="T71" fmla="*/ 300 h 333"/>
              <a:gd name="T72" fmla="*/ 34 w 334"/>
              <a:gd name="T73" fmla="*/ 283 h 333"/>
              <a:gd name="T74" fmla="*/ 34 w 334"/>
              <a:gd name="T75" fmla="*/ 50 h 333"/>
              <a:gd name="T76" fmla="*/ 50 w 334"/>
              <a:gd name="T77" fmla="*/ 33 h 333"/>
              <a:gd name="T78" fmla="*/ 284 w 334"/>
              <a:gd name="T79" fmla="*/ 33 h 333"/>
              <a:gd name="T80" fmla="*/ 300 w 334"/>
              <a:gd name="T81" fmla="*/ 50 h 333"/>
              <a:gd name="T82" fmla="*/ 300 w 334"/>
              <a:gd name="T83" fmla="*/ 283 h 333"/>
              <a:gd name="T84" fmla="*/ 334 w 334"/>
              <a:gd name="T85" fmla="*/ 33 h 333"/>
              <a:gd name="T86" fmla="*/ 300 w 334"/>
              <a:gd name="T87" fmla="*/ 0 h 333"/>
              <a:gd name="T88" fmla="*/ 34 w 334"/>
              <a:gd name="T89" fmla="*/ 0 h 333"/>
              <a:gd name="T90" fmla="*/ 0 w 334"/>
              <a:gd name="T91" fmla="*/ 33 h 333"/>
              <a:gd name="T92" fmla="*/ 0 w 334"/>
              <a:gd name="T93" fmla="*/ 300 h 333"/>
              <a:gd name="T94" fmla="*/ 34 w 334"/>
              <a:gd name="T95" fmla="*/ 333 h 333"/>
              <a:gd name="T96" fmla="*/ 300 w 334"/>
              <a:gd name="T97" fmla="*/ 333 h 333"/>
              <a:gd name="T98" fmla="*/ 334 w 334"/>
              <a:gd name="T99" fmla="*/ 300 h 333"/>
              <a:gd name="T100" fmla="*/ 334 w 334"/>
              <a:gd name="T10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4" h="333">
                <a:moveTo>
                  <a:pt x="234" y="200"/>
                </a:moveTo>
                <a:lnTo>
                  <a:pt x="250" y="200"/>
                </a:lnTo>
                <a:cubicBezTo>
                  <a:pt x="260" y="200"/>
                  <a:pt x="267" y="204"/>
                  <a:pt x="267" y="213"/>
                </a:cubicBezTo>
                <a:lnTo>
                  <a:pt x="267" y="210"/>
                </a:lnTo>
                <a:cubicBezTo>
                  <a:pt x="267" y="219"/>
                  <a:pt x="267" y="227"/>
                  <a:pt x="250" y="227"/>
                </a:cubicBezTo>
                <a:lnTo>
                  <a:pt x="250" y="227"/>
                </a:lnTo>
                <a:cubicBezTo>
                  <a:pt x="234" y="227"/>
                  <a:pt x="234" y="235"/>
                  <a:pt x="234" y="244"/>
                </a:cubicBezTo>
                <a:lnTo>
                  <a:pt x="234" y="246"/>
                </a:lnTo>
                <a:cubicBezTo>
                  <a:pt x="234" y="255"/>
                  <a:pt x="226" y="266"/>
                  <a:pt x="217" y="266"/>
                </a:cubicBezTo>
                <a:lnTo>
                  <a:pt x="184" y="266"/>
                </a:lnTo>
                <a:cubicBezTo>
                  <a:pt x="174" y="266"/>
                  <a:pt x="167" y="257"/>
                  <a:pt x="167" y="248"/>
                </a:cubicBezTo>
                <a:lnTo>
                  <a:pt x="167" y="246"/>
                </a:lnTo>
                <a:cubicBezTo>
                  <a:pt x="167" y="237"/>
                  <a:pt x="160" y="233"/>
                  <a:pt x="150" y="233"/>
                </a:cubicBezTo>
                <a:lnTo>
                  <a:pt x="84" y="233"/>
                </a:lnTo>
                <a:cubicBezTo>
                  <a:pt x="74" y="233"/>
                  <a:pt x="67" y="224"/>
                  <a:pt x="67" y="215"/>
                </a:cubicBezTo>
                <a:lnTo>
                  <a:pt x="67" y="213"/>
                </a:lnTo>
                <a:cubicBezTo>
                  <a:pt x="67" y="204"/>
                  <a:pt x="74" y="200"/>
                  <a:pt x="84" y="200"/>
                </a:cubicBezTo>
                <a:lnTo>
                  <a:pt x="167" y="200"/>
                </a:lnTo>
                <a:lnTo>
                  <a:pt x="234" y="200"/>
                </a:lnTo>
                <a:close/>
                <a:moveTo>
                  <a:pt x="267" y="116"/>
                </a:moveTo>
                <a:cubicBezTo>
                  <a:pt x="267" y="126"/>
                  <a:pt x="260" y="133"/>
                  <a:pt x="250" y="133"/>
                </a:cubicBezTo>
                <a:lnTo>
                  <a:pt x="217" y="133"/>
                </a:lnTo>
                <a:cubicBezTo>
                  <a:pt x="208" y="133"/>
                  <a:pt x="200" y="126"/>
                  <a:pt x="200" y="116"/>
                </a:cubicBezTo>
                <a:cubicBezTo>
                  <a:pt x="200" y="107"/>
                  <a:pt x="208" y="100"/>
                  <a:pt x="217" y="100"/>
                </a:cubicBezTo>
                <a:lnTo>
                  <a:pt x="250" y="100"/>
                </a:lnTo>
                <a:cubicBezTo>
                  <a:pt x="260" y="100"/>
                  <a:pt x="267" y="107"/>
                  <a:pt x="267" y="116"/>
                </a:cubicBezTo>
                <a:close/>
                <a:moveTo>
                  <a:pt x="134" y="116"/>
                </a:moveTo>
                <a:cubicBezTo>
                  <a:pt x="134" y="126"/>
                  <a:pt x="126" y="133"/>
                  <a:pt x="117" y="133"/>
                </a:cubicBezTo>
                <a:lnTo>
                  <a:pt x="84" y="133"/>
                </a:lnTo>
                <a:cubicBezTo>
                  <a:pt x="74" y="133"/>
                  <a:pt x="67" y="126"/>
                  <a:pt x="67" y="116"/>
                </a:cubicBezTo>
                <a:cubicBezTo>
                  <a:pt x="67" y="107"/>
                  <a:pt x="74" y="100"/>
                  <a:pt x="84" y="100"/>
                </a:cubicBezTo>
                <a:lnTo>
                  <a:pt x="117" y="100"/>
                </a:lnTo>
                <a:cubicBezTo>
                  <a:pt x="126" y="100"/>
                  <a:pt x="134" y="107"/>
                  <a:pt x="134" y="116"/>
                </a:cubicBezTo>
                <a:close/>
                <a:moveTo>
                  <a:pt x="300" y="283"/>
                </a:moveTo>
                <a:cubicBezTo>
                  <a:pt x="300" y="292"/>
                  <a:pt x="293" y="300"/>
                  <a:pt x="284" y="300"/>
                </a:cubicBezTo>
                <a:lnTo>
                  <a:pt x="50" y="300"/>
                </a:lnTo>
                <a:cubicBezTo>
                  <a:pt x="41" y="300"/>
                  <a:pt x="34" y="292"/>
                  <a:pt x="34" y="283"/>
                </a:cubicBezTo>
                <a:lnTo>
                  <a:pt x="34" y="50"/>
                </a:lnTo>
                <a:cubicBezTo>
                  <a:pt x="34" y="40"/>
                  <a:pt x="41" y="33"/>
                  <a:pt x="50" y="33"/>
                </a:cubicBezTo>
                <a:lnTo>
                  <a:pt x="284" y="33"/>
                </a:lnTo>
                <a:cubicBezTo>
                  <a:pt x="293" y="33"/>
                  <a:pt x="300" y="40"/>
                  <a:pt x="300" y="50"/>
                </a:cubicBezTo>
                <a:lnTo>
                  <a:pt x="300" y="283"/>
                </a:lnTo>
                <a:close/>
                <a:moveTo>
                  <a:pt x="334" y="33"/>
                </a:moveTo>
                <a:cubicBezTo>
                  <a:pt x="334" y="15"/>
                  <a:pt x="319" y="0"/>
                  <a:pt x="300" y="0"/>
                </a:cubicBezTo>
                <a:lnTo>
                  <a:pt x="34" y="0"/>
                </a:lnTo>
                <a:cubicBezTo>
                  <a:pt x="15" y="0"/>
                  <a:pt x="0" y="15"/>
                  <a:pt x="0" y="33"/>
                </a:cubicBezTo>
                <a:lnTo>
                  <a:pt x="0" y="300"/>
                </a:lnTo>
                <a:cubicBezTo>
                  <a:pt x="0" y="318"/>
                  <a:pt x="15" y="333"/>
                  <a:pt x="34" y="333"/>
                </a:cubicBezTo>
                <a:lnTo>
                  <a:pt x="300" y="333"/>
                </a:lnTo>
                <a:cubicBezTo>
                  <a:pt x="319" y="333"/>
                  <a:pt x="334" y="318"/>
                  <a:pt x="334" y="300"/>
                </a:cubicBezTo>
                <a:lnTo>
                  <a:pt x="33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Freeform 55">
            <a:extLst>
              <a:ext uri="{FF2B5EF4-FFF2-40B4-BE49-F238E27FC236}">
                <a16:creationId xmlns:a16="http://schemas.microsoft.com/office/drawing/2014/main" id="{91036E48-3BBD-C949-94C8-6052F0823C64}"/>
              </a:ext>
            </a:extLst>
          </p:cNvPr>
          <p:cNvSpPr>
            <a:spLocks noChangeAspect="1" noEditPoints="1"/>
          </p:cNvSpPr>
          <p:nvPr/>
        </p:nvSpPr>
        <p:spPr bwMode="auto">
          <a:xfrm>
            <a:off x="8718555" y="2976569"/>
            <a:ext cx="250825" cy="254000"/>
          </a:xfrm>
          <a:custGeom>
            <a:avLst/>
            <a:gdLst>
              <a:gd name="T0" fmla="*/ 200 w 333"/>
              <a:gd name="T1" fmla="*/ 250 h 333"/>
              <a:gd name="T2" fmla="*/ 183 w 333"/>
              <a:gd name="T3" fmla="*/ 266 h 333"/>
              <a:gd name="T4" fmla="*/ 150 w 333"/>
              <a:gd name="T5" fmla="*/ 266 h 333"/>
              <a:gd name="T6" fmla="*/ 133 w 333"/>
              <a:gd name="T7" fmla="*/ 250 h 333"/>
              <a:gd name="T8" fmla="*/ 150 w 333"/>
              <a:gd name="T9" fmla="*/ 233 h 333"/>
              <a:gd name="T10" fmla="*/ 183 w 333"/>
              <a:gd name="T11" fmla="*/ 233 h 333"/>
              <a:gd name="T12" fmla="*/ 200 w 333"/>
              <a:gd name="T13" fmla="*/ 250 h 333"/>
              <a:gd name="T14" fmla="*/ 33 w 333"/>
              <a:gd name="T15" fmla="*/ 66 h 333"/>
              <a:gd name="T16" fmla="*/ 33 w 333"/>
              <a:gd name="T17" fmla="*/ 50 h 333"/>
              <a:gd name="T18" fmla="*/ 50 w 333"/>
              <a:gd name="T19" fmla="*/ 33 h 333"/>
              <a:gd name="T20" fmla="*/ 283 w 333"/>
              <a:gd name="T21" fmla="*/ 33 h 333"/>
              <a:gd name="T22" fmla="*/ 300 w 333"/>
              <a:gd name="T23" fmla="*/ 50 h 333"/>
              <a:gd name="T24" fmla="*/ 300 w 333"/>
              <a:gd name="T25" fmla="*/ 66 h 333"/>
              <a:gd name="T26" fmla="*/ 33 w 333"/>
              <a:gd name="T27" fmla="*/ 66 h 333"/>
              <a:gd name="T28" fmla="*/ 233 w 333"/>
              <a:gd name="T29" fmla="*/ 143 h 333"/>
              <a:gd name="T30" fmla="*/ 233 w 333"/>
              <a:gd name="T31" fmla="*/ 100 h 333"/>
              <a:gd name="T32" fmla="*/ 300 w 333"/>
              <a:gd name="T33" fmla="*/ 100 h 333"/>
              <a:gd name="T34" fmla="*/ 300 w 333"/>
              <a:gd name="T35" fmla="*/ 166 h 333"/>
              <a:gd name="T36" fmla="*/ 250 w 333"/>
              <a:gd name="T37" fmla="*/ 166 h 333"/>
              <a:gd name="T38" fmla="*/ 233 w 333"/>
              <a:gd name="T39" fmla="*/ 143 h 333"/>
              <a:gd name="T40" fmla="*/ 300 w 333"/>
              <a:gd name="T41" fmla="*/ 276 h 333"/>
              <a:gd name="T42" fmla="*/ 283 w 333"/>
              <a:gd name="T43" fmla="*/ 300 h 333"/>
              <a:gd name="T44" fmla="*/ 50 w 333"/>
              <a:gd name="T45" fmla="*/ 300 h 333"/>
              <a:gd name="T46" fmla="*/ 33 w 333"/>
              <a:gd name="T47" fmla="*/ 276 h 333"/>
              <a:gd name="T48" fmla="*/ 33 w 333"/>
              <a:gd name="T49" fmla="*/ 200 h 333"/>
              <a:gd name="T50" fmla="*/ 100 w 333"/>
              <a:gd name="T51" fmla="*/ 200 h 333"/>
              <a:gd name="T52" fmla="*/ 133 w 333"/>
              <a:gd name="T53" fmla="*/ 159 h 333"/>
              <a:gd name="T54" fmla="*/ 133 w 333"/>
              <a:gd name="T55" fmla="*/ 100 h 333"/>
              <a:gd name="T56" fmla="*/ 200 w 333"/>
              <a:gd name="T57" fmla="*/ 100 h 333"/>
              <a:gd name="T58" fmla="*/ 200 w 333"/>
              <a:gd name="T59" fmla="*/ 159 h 333"/>
              <a:gd name="T60" fmla="*/ 233 w 333"/>
              <a:gd name="T61" fmla="*/ 200 h 333"/>
              <a:gd name="T62" fmla="*/ 300 w 333"/>
              <a:gd name="T63" fmla="*/ 200 h 333"/>
              <a:gd name="T64" fmla="*/ 300 w 333"/>
              <a:gd name="T65" fmla="*/ 276 h 333"/>
              <a:gd name="T66" fmla="*/ 33 w 333"/>
              <a:gd name="T67" fmla="*/ 100 h 333"/>
              <a:gd name="T68" fmla="*/ 100 w 333"/>
              <a:gd name="T69" fmla="*/ 100 h 333"/>
              <a:gd name="T70" fmla="*/ 100 w 333"/>
              <a:gd name="T71" fmla="*/ 143 h 333"/>
              <a:gd name="T72" fmla="*/ 83 w 333"/>
              <a:gd name="T73" fmla="*/ 166 h 333"/>
              <a:gd name="T74" fmla="*/ 33 w 333"/>
              <a:gd name="T75" fmla="*/ 166 h 333"/>
              <a:gd name="T76" fmla="*/ 33 w 333"/>
              <a:gd name="T77" fmla="*/ 100 h 333"/>
              <a:gd name="T78" fmla="*/ 300 w 333"/>
              <a:gd name="T79" fmla="*/ 0 h 333"/>
              <a:gd name="T80" fmla="*/ 33 w 333"/>
              <a:gd name="T81" fmla="*/ 0 h 333"/>
              <a:gd name="T82" fmla="*/ 0 w 333"/>
              <a:gd name="T83" fmla="*/ 33 h 333"/>
              <a:gd name="T84" fmla="*/ 0 w 333"/>
              <a:gd name="T85" fmla="*/ 293 h 333"/>
              <a:gd name="T86" fmla="*/ 40 w 333"/>
              <a:gd name="T87" fmla="*/ 333 h 333"/>
              <a:gd name="T88" fmla="*/ 300 w 333"/>
              <a:gd name="T89" fmla="*/ 333 h 333"/>
              <a:gd name="T90" fmla="*/ 333 w 333"/>
              <a:gd name="T91" fmla="*/ 300 h 333"/>
              <a:gd name="T92" fmla="*/ 333 w 333"/>
              <a:gd name="T93" fmla="*/ 33 h 333"/>
              <a:gd name="T94" fmla="*/ 300 w 333"/>
              <a:gd name="T9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200" y="250"/>
                </a:moveTo>
                <a:cubicBezTo>
                  <a:pt x="200" y="259"/>
                  <a:pt x="192" y="266"/>
                  <a:pt x="183" y="266"/>
                </a:cubicBezTo>
                <a:lnTo>
                  <a:pt x="150" y="266"/>
                </a:lnTo>
                <a:cubicBezTo>
                  <a:pt x="140" y="266"/>
                  <a:pt x="133" y="259"/>
                  <a:pt x="133" y="250"/>
                </a:cubicBezTo>
                <a:cubicBezTo>
                  <a:pt x="133" y="240"/>
                  <a:pt x="140" y="233"/>
                  <a:pt x="150" y="233"/>
                </a:cubicBezTo>
                <a:lnTo>
                  <a:pt x="183" y="233"/>
                </a:lnTo>
                <a:cubicBezTo>
                  <a:pt x="192" y="233"/>
                  <a:pt x="200" y="240"/>
                  <a:pt x="200" y="250"/>
                </a:cubicBezTo>
                <a:close/>
                <a:moveTo>
                  <a:pt x="33" y="66"/>
                </a:moveTo>
                <a:lnTo>
                  <a:pt x="33" y="50"/>
                </a:lnTo>
                <a:cubicBezTo>
                  <a:pt x="33" y="40"/>
                  <a:pt x="40" y="33"/>
                  <a:pt x="50" y="33"/>
                </a:cubicBezTo>
                <a:lnTo>
                  <a:pt x="283" y="33"/>
                </a:lnTo>
                <a:cubicBezTo>
                  <a:pt x="292" y="33"/>
                  <a:pt x="300" y="40"/>
                  <a:pt x="300" y="50"/>
                </a:cubicBezTo>
                <a:lnTo>
                  <a:pt x="300" y="66"/>
                </a:lnTo>
                <a:lnTo>
                  <a:pt x="33" y="66"/>
                </a:lnTo>
                <a:close/>
                <a:moveTo>
                  <a:pt x="233" y="143"/>
                </a:moveTo>
                <a:lnTo>
                  <a:pt x="233" y="100"/>
                </a:lnTo>
                <a:lnTo>
                  <a:pt x="300" y="100"/>
                </a:lnTo>
                <a:lnTo>
                  <a:pt x="300" y="166"/>
                </a:lnTo>
                <a:lnTo>
                  <a:pt x="250" y="166"/>
                </a:lnTo>
                <a:cubicBezTo>
                  <a:pt x="240" y="166"/>
                  <a:pt x="233" y="152"/>
                  <a:pt x="233" y="143"/>
                </a:cubicBezTo>
                <a:close/>
                <a:moveTo>
                  <a:pt x="300" y="276"/>
                </a:moveTo>
                <a:cubicBezTo>
                  <a:pt x="300" y="285"/>
                  <a:pt x="292" y="300"/>
                  <a:pt x="283" y="300"/>
                </a:cubicBezTo>
                <a:lnTo>
                  <a:pt x="50" y="300"/>
                </a:lnTo>
                <a:cubicBezTo>
                  <a:pt x="40" y="300"/>
                  <a:pt x="33" y="285"/>
                  <a:pt x="33" y="276"/>
                </a:cubicBezTo>
                <a:lnTo>
                  <a:pt x="33" y="200"/>
                </a:lnTo>
                <a:lnTo>
                  <a:pt x="100" y="200"/>
                </a:lnTo>
                <a:cubicBezTo>
                  <a:pt x="118" y="200"/>
                  <a:pt x="133" y="178"/>
                  <a:pt x="133" y="159"/>
                </a:cubicBezTo>
                <a:lnTo>
                  <a:pt x="133" y="100"/>
                </a:lnTo>
                <a:lnTo>
                  <a:pt x="200" y="100"/>
                </a:lnTo>
                <a:lnTo>
                  <a:pt x="200" y="159"/>
                </a:lnTo>
                <a:cubicBezTo>
                  <a:pt x="200" y="178"/>
                  <a:pt x="215" y="200"/>
                  <a:pt x="233" y="200"/>
                </a:cubicBezTo>
                <a:lnTo>
                  <a:pt x="300" y="200"/>
                </a:lnTo>
                <a:lnTo>
                  <a:pt x="300" y="276"/>
                </a:lnTo>
                <a:close/>
                <a:moveTo>
                  <a:pt x="33" y="100"/>
                </a:moveTo>
                <a:lnTo>
                  <a:pt x="100" y="100"/>
                </a:lnTo>
                <a:lnTo>
                  <a:pt x="100" y="143"/>
                </a:lnTo>
                <a:cubicBezTo>
                  <a:pt x="100" y="152"/>
                  <a:pt x="92" y="166"/>
                  <a:pt x="83" y="166"/>
                </a:cubicBezTo>
                <a:lnTo>
                  <a:pt x="33" y="166"/>
                </a:lnTo>
                <a:lnTo>
                  <a:pt x="33" y="100"/>
                </a:lnTo>
                <a:close/>
                <a:moveTo>
                  <a:pt x="300" y="0"/>
                </a:moveTo>
                <a:lnTo>
                  <a:pt x="33" y="0"/>
                </a:lnTo>
                <a:cubicBezTo>
                  <a:pt x="15" y="0"/>
                  <a:pt x="0" y="15"/>
                  <a:pt x="0" y="33"/>
                </a:cubicBezTo>
                <a:lnTo>
                  <a:pt x="0" y="293"/>
                </a:lnTo>
                <a:cubicBezTo>
                  <a:pt x="0" y="315"/>
                  <a:pt x="18" y="333"/>
                  <a:pt x="40" y="333"/>
                </a:cubicBezTo>
                <a:lnTo>
                  <a:pt x="300" y="333"/>
                </a:lnTo>
                <a:cubicBezTo>
                  <a:pt x="318" y="333"/>
                  <a:pt x="333" y="318"/>
                  <a:pt x="333" y="300"/>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Freeform 56">
            <a:extLst>
              <a:ext uri="{FF2B5EF4-FFF2-40B4-BE49-F238E27FC236}">
                <a16:creationId xmlns:a16="http://schemas.microsoft.com/office/drawing/2014/main" id="{46C7A387-C760-064F-A746-AEB169107713}"/>
              </a:ext>
            </a:extLst>
          </p:cNvPr>
          <p:cNvSpPr>
            <a:spLocks noChangeAspect="1" noEditPoints="1"/>
          </p:cNvSpPr>
          <p:nvPr/>
        </p:nvSpPr>
        <p:spPr bwMode="auto">
          <a:xfrm>
            <a:off x="8215317" y="2976569"/>
            <a:ext cx="250825" cy="254000"/>
          </a:xfrm>
          <a:custGeom>
            <a:avLst/>
            <a:gdLst>
              <a:gd name="T0" fmla="*/ 200 w 333"/>
              <a:gd name="T1" fmla="*/ 250 h 333"/>
              <a:gd name="T2" fmla="*/ 183 w 333"/>
              <a:gd name="T3" fmla="*/ 266 h 333"/>
              <a:gd name="T4" fmla="*/ 150 w 333"/>
              <a:gd name="T5" fmla="*/ 266 h 333"/>
              <a:gd name="T6" fmla="*/ 133 w 333"/>
              <a:gd name="T7" fmla="*/ 250 h 333"/>
              <a:gd name="T8" fmla="*/ 150 w 333"/>
              <a:gd name="T9" fmla="*/ 233 h 333"/>
              <a:gd name="T10" fmla="*/ 183 w 333"/>
              <a:gd name="T11" fmla="*/ 233 h 333"/>
              <a:gd name="T12" fmla="*/ 200 w 333"/>
              <a:gd name="T13" fmla="*/ 250 h 333"/>
              <a:gd name="T14" fmla="*/ 33 w 333"/>
              <a:gd name="T15" fmla="*/ 66 h 333"/>
              <a:gd name="T16" fmla="*/ 33 w 333"/>
              <a:gd name="T17" fmla="*/ 50 h 333"/>
              <a:gd name="T18" fmla="*/ 50 w 333"/>
              <a:gd name="T19" fmla="*/ 33 h 333"/>
              <a:gd name="T20" fmla="*/ 283 w 333"/>
              <a:gd name="T21" fmla="*/ 33 h 333"/>
              <a:gd name="T22" fmla="*/ 300 w 333"/>
              <a:gd name="T23" fmla="*/ 50 h 333"/>
              <a:gd name="T24" fmla="*/ 300 w 333"/>
              <a:gd name="T25" fmla="*/ 66 h 333"/>
              <a:gd name="T26" fmla="*/ 33 w 333"/>
              <a:gd name="T27" fmla="*/ 66 h 333"/>
              <a:gd name="T28" fmla="*/ 233 w 333"/>
              <a:gd name="T29" fmla="*/ 100 h 333"/>
              <a:gd name="T30" fmla="*/ 300 w 333"/>
              <a:gd name="T31" fmla="*/ 100 h 333"/>
              <a:gd name="T32" fmla="*/ 300 w 333"/>
              <a:gd name="T33" fmla="*/ 166 h 333"/>
              <a:gd name="T34" fmla="*/ 233 w 333"/>
              <a:gd name="T35" fmla="*/ 166 h 333"/>
              <a:gd name="T36" fmla="*/ 233 w 333"/>
              <a:gd name="T37" fmla="*/ 100 h 333"/>
              <a:gd name="T38" fmla="*/ 300 w 333"/>
              <a:gd name="T39" fmla="*/ 276 h 333"/>
              <a:gd name="T40" fmla="*/ 283 w 333"/>
              <a:gd name="T41" fmla="*/ 300 h 333"/>
              <a:gd name="T42" fmla="*/ 50 w 333"/>
              <a:gd name="T43" fmla="*/ 300 h 333"/>
              <a:gd name="T44" fmla="*/ 33 w 333"/>
              <a:gd name="T45" fmla="*/ 276 h 333"/>
              <a:gd name="T46" fmla="*/ 33 w 333"/>
              <a:gd name="T47" fmla="*/ 200 h 333"/>
              <a:gd name="T48" fmla="*/ 133 w 333"/>
              <a:gd name="T49" fmla="*/ 200 h 333"/>
              <a:gd name="T50" fmla="*/ 133 w 333"/>
              <a:gd name="T51" fmla="*/ 100 h 333"/>
              <a:gd name="T52" fmla="*/ 200 w 333"/>
              <a:gd name="T53" fmla="*/ 100 h 333"/>
              <a:gd name="T54" fmla="*/ 200 w 333"/>
              <a:gd name="T55" fmla="*/ 200 h 333"/>
              <a:gd name="T56" fmla="*/ 300 w 333"/>
              <a:gd name="T57" fmla="*/ 200 h 333"/>
              <a:gd name="T58" fmla="*/ 300 w 333"/>
              <a:gd name="T59" fmla="*/ 276 h 333"/>
              <a:gd name="T60" fmla="*/ 33 w 333"/>
              <a:gd name="T61" fmla="*/ 100 h 333"/>
              <a:gd name="T62" fmla="*/ 100 w 333"/>
              <a:gd name="T63" fmla="*/ 100 h 333"/>
              <a:gd name="T64" fmla="*/ 100 w 333"/>
              <a:gd name="T65" fmla="*/ 166 h 333"/>
              <a:gd name="T66" fmla="*/ 33 w 333"/>
              <a:gd name="T67" fmla="*/ 166 h 333"/>
              <a:gd name="T68" fmla="*/ 33 w 333"/>
              <a:gd name="T69" fmla="*/ 100 h 333"/>
              <a:gd name="T70" fmla="*/ 300 w 333"/>
              <a:gd name="T71" fmla="*/ 0 h 333"/>
              <a:gd name="T72" fmla="*/ 33 w 333"/>
              <a:gd name="T73" fmla="*/ 0 h 333"/>
              <a:gd name="T74" fmla="*/ 0 w 333"/>
              <a:gd name="T75" fmla="*/ 33 h 333"/>
              <a:gd name="T76" fmla="*/ 0 w 333"/>
              <a:gd name="T77" fmla="*/ 293 h 333"/>
              <a:gd name="T78" fmla="*/ 40 w 333"/>
              <a:gd name="T79" fmla="*/ 333 h 333"/>
              <a:gd name="T80" fmla="*/ 300 w 333"/>
              <a:gd name="T81" fmla="*/ 333 h 333"/>
              <a:gd name="T82" fmla="*/ 333 w 333"/>
              <a:gd name="T83" fmla="*/ 300 h 333"/>
              <a:gd name="T84" fmla="*/ 333 w 333"/>
              <a:gd name="T85" fmla="*/ 33 h 333"/>
              <a:gd name="T86" fmla="*/ 300 w 333"/>
              <a:gd name="T8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200" y="250"/>
                </a:moveTo>
                <a:cubicBezTo>
                  <a:pt x="200" y="259"/>
                  <a:pt x="193" y="266"/>
                  <a:pt x="183" y="266"/>
                </a:cubicBezTo>
                <a:lnTo>
                  <a:pt x="150" y="266"/>
                </a:lnTo>
                <a:cubicBezTo>
                  <a:pt x="141" y="266"/>
                  <a:pt x="133" y="259"/>
                  <a:pt x="133" y="250"/>
                </a:cubicBezTo>
                <a:cubicBezTo>
                  <a:pt x="133" y="240"/>
                  <a:pt x="141" y="233"/>
                  <a:pt x="150" y="233"/>
                </a:cubicBezTo>
                <a:lnTo>
                  <a:pt x="183" y="233"/>
                </a:lnTo>
                <a:cubicBezTo>
                  <a:pt x="193" y="233"/>
                  <a:pt x="200" y="240"/>
                  <a:pt x="200" y="250"/>
                </a:cubicBezTo>
                <a:close/>
                <a:moveTo>
                  <a:pt x="33" y="66"/>
                </a:moveTo>
                <a:lnTo>
                  <a:pt x="33" y="50"/>
                </a:lnTo>
                <a:cubicBezTo>
                  <a:pt x="33" y="40"/>
                  <a:pt x="41" y="33"/>
                  <a:pt x="50" y="33"/>
                </a:cubicBezTo>
                <a:lnTo>
                  <a:pt x="283" y="33"/>
                </a:lnTo>
                <a:cubicBezTo>
                  <a:pt x="293" y="33"/>
                  <a:pt x="300" y="40"/>
                  <a:pt x="300" y="50"/>
                </a:cubicBezTo>
                <a:lnTo>
                  <a:pt x="300" y="66"/>
                </a:lnTo>
                <a:lnTo>
                  <a:pt x="33" y="66"/>
                </a:lnTo>
                <a:close/>
                <a:moveTo>
                  <a:pt x="233" y="100"/>
                </a:moveTo>
                <a:lnTo>
                  <a:pt x="300" y="100"/>
                </a:lnTo>
                <a:lnTo>
                  <a:pt x="300" y="166"/>
                </a:lnTo>
                <a:lnTo>
                  <a:pt x="233" y="166"/>
                </a:lnTo>
                <a:lnTo>
                  <a:pt x="233" y="100"/>
                </a:lnTo>
                <a:close/>
                <a:moveTo>
                  <a:pt x="300" y="276"/>
                </a:moveTo>
                <a:cubicBezTo>
                  <a:pt x="300" y="285"/>
                  <a:pt x="293" y="300"/>
                  <a:pt x="283" y="300"/>
                </a:cubicBezTo>
                <a:lnTo>
                  <a:pt x="50" y="300"/>
                </a:lnTo>
                <a:cubicBezTo>
                  <a:pt x="41" y="300"/>
                  <a:pt x="33" y="285"/>
                  <a:pt x="33" y="276"/>
                </a:cubicBezTo>
                <a:lnTo>
                  <a:pt x="33" y="200"/>
                </a:lnTo>
                <a:lnTo>
                  <a:pt x="133" y="200"/>
                </a:lnTo>
                <a:lnTo>
                  <a:pt x="133" y="100"/>
                </a:lnTo>
                <a:lnTo>
                  <a:pt x="200" y="100"/>
                </a:lnTo>
                <a:lnTo>
                  <a:pt x="200" y="200"/>
                </a:lnTo>
                <a:lnTo>
                  <a:pt x="300" y="200"/>
                </a:lnTo>
                <a:lnTo>
                  <a:pt x="300" y="276"/>
                </a:lnTo>
                <a:close/>
                <a:moveTo>
                  <a:pt x="33" y="100"/>
                </a:moveTo>
                <a:lnTo>
                  <a:pt x="100" y="100"/>
                </a:lnTo>
                <a:lnTo>
                  <a:pt x="100" y="166"/>
                </a:lnTo>
                <a:lnTo>
                  <a:pt x="33" y="166"/>
                </a:lnTo>
                <a:lnTo>
                  <a:pt x="33" y="100"/>
                </a:lnTo>
                <a:close/>
                <a:moveTo>
                  <a:pt x="300" y="0"/>
                </a:moveTo>
                <a:lnTo>
                  <a:pt x="33" y="0"/>
                </a:lnTo>
                <a:cubicBezTo>
                  <a:pt x="15" y="0"/>
                  <a:pt x="0" y="15"/>
                  <a:pt x="0" y="33"/>
                </a:cubicBezTo>
                <a:lnTo>
                  <a:pt x="0" y="293"/>
                </a:lnTo>
                <a:cubicBezTo>
                  <a:pt x="0" y="315"/>
                  <a:pt x="18" y="333"/>
                  <a:pt x="40" y="333"/>
                </a:cubicBezTo>
                <a:lnTo>
                  <a:pt x="300" y="333"/>
                </a:lnTo>
                <a:cubicBezTo>
                  <a:pt x="318" y="333"/>
                  <a:pt x="333" y="318"/>
                  <a:pt x="333" y="300"/>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Freeform 57">
            <a:extLst>
              <a:ext uri="{FF2B5EF4-FFF2-40B4-BE49-F238E27FC236}">
                <a16:creationId xmlns:a16="http://schemas.microsoft.com/office/drawing/2014/main" id="{B8F58E74-4329-5B41-88BB-B3EB1D69B628}"/>
              </a:ext>
            </a:extLst>
          </p:cNvPr>
          <p:cNvSpPr>
            <a:spLocks noChangeAspect="1" noEditPoints="1"/>
          </p:cNvSpPr>
          <p:nvPr/>
        </p:nvSpPr>
        <p:spPr bwMode="auto">
          <a:xfrm>
            <a:off x="7712079" y="2976569"/>
            <a:ext cx="252413" cy="254000"/>
          </a:xfrm>
          <a:custGeom>
            <a:avLst/>
            <a:gdLst>
              <a:gd name="T0" fmla="*/ 234 w 334"/>
              <a:gd name="T1" fmla="*/ 250 h 333"/>
              <a:gd name="T2" fmla="*/ 217 w 334"/>
              <a:gd name="T3" fmla="*/ 266 h 333"/>
              <a:gd name="T4" fmla="*/ 117 w 334"/>
              <a:gd name="T5" fmla="*/ 266 h 333"/>
              <a:gd name="T6" fmla="*/ 100 w 334"/>
              <a:gd name="T7" fmla="*/ 250 h 333"/>
              <a:gd name="T8" fmla="*/ 117 w 334"/>
              <a:gd name="T9" fmla="*/ 233 h 333"/>
              <a:gd name="T10" fmla="*/ 217 w 334"/>
              <a:gd name="T11" fmla="*/ 233 h 333"/>
              <a:gd name="T12" fmla="*/ 234 w 334"/>
              <a:gd name="T13" fmla="*/ 250 h 333"/>
              <a:gd name="T14" fmla="*/ 34 w 334"/>
              <a:gd name="T15" fmla="*/ 66 h 333"/>
              <a:gd name="T16" fmla="*/ 34 w 334"/>
              <a:gd name="T17" fmla="*/ 50 h 333"/>
              <a:gd name="T18" fmla="*/ 50 w 334"/>
              <a:gd name="T19" fmla="*/ 33 h 333"/>
              <a:gd name="T20" fmla="*/ 284 w 334"/>
              <a:gd name="T21" fmla="*/ 33 h 333"/>
              <a:gd name="T22" fmla="*/ 300 w 334"/>
              <a:gd name="T23" fmla="*/ 50 h 333"/>
              <a:gd name="T24" fmla="*/ 300 w 334"/>
              <a:gd name="T25" fmla="*/ 66 h 333"/>
              <a:gd name="T26" fmla="*/ 34 w 334"/>
              <a:gd name="T27" fmla="*/ 66 h 333"/>
              <a:gd name="T28" fmla="*/ 234 w 334"/>
              <a:gd name="T29" fmla="*/ 100 h 333"/>
              <a:gd name="T30" fmla="*/ 300 w 334"/>
              <a:gd name="T31" fmla="*/ 100 h 333"/>
              <a:gd name="T32" fmla="*/ 300 w 334"/>
              <a:gd name="T33" fmla="*/ 166 h 333"/>
              <a:gd name="T34" fmla="*/ 234 w 334"/>
              <a:gd name="T35" fmla="*/ 166 h 333"/>
              <a:gd name="T36" fmla="*/ 234 w 334"/>
              <a:gd name="T37" fmla="*/ 100 h 333"/>
              <a:gd name="T38" fmla="*/ 300 w 334"/>
              <a:gd name="T39" fmla="*/ 276 h 333"/>
              <a:gd name="T40" fmla="*/ 284 w 334"/>
              <a:gd name="T41" fmla="*/ 300 h 333"/>
              <a:gd name="T42" fmla="*/ 50 w 334"/>
              <a:gd name="T43" fmla="*/ 300 h 333"/>
              <a:gd name="T44" fmla="*/ 34 w 334"/>
              <a:gd name="T45" fmla="*/ 276 h 333"/>
              <a:gd name="T46" fmla="*/ 34 w 334"/>
              <a:gd name="T47" fmla="*/ 200 h 333"/>
              <a:gd name="T48" fmla="*/ 134 w 334"/>
              <a:gd name="T49" fmla="*/ 200 h 333"/>
              <a:gd name="T50" fmla="*/ 134 w 334"/>
              <a:gd name="T51" fmla="*/ 100 h 333"/>
              <a:gd name="T52" fmla="*/ 200 w 334"/>
              <a:gd name="T53" fmla="*/ 100 h 333"/>
              <a:gd name="T54" fmla="*/ 200 w 334"/>
              <a:gd name="T55" fmla="*/ 200 h 333"/>
              <a:gd name="T56" fmla="*/ 300 w 334"/>
              <a:gd name="T57" fmla="*/ 200 h 333"/>
              <a:gd name="T58" fmla="*/ 300 w 334"/>
              <a:gd name="T59" fmla="*/ 276 h 333"/>
              <a:gd name="T60" fmla="*/ 34 w 334"/>
              <a:gd name="T61" fmla="*/ 100 h 333"/>
              <a:gd name="T62" fmla="*/ 100 w 334"/>
              <a:gd name="T63" fmla="*/ 100 h 333"/>
              <a:gd name="T64" fmla="*/ 100 w 334"/>
              <a:gd name="T65" fmla="*/ 166 h 333"/>
              <a:gd name="T66" fmla="*/ 34 w 334"/>
              <a:gd name="T67" fmla="*/ 166 h 333"/>
              <a:gd name="T68" fmla="*/ 34 w 334"/>
              <a:gd name="T69" fmla="*/ 100 h 333"/>
              <a:gd name="T70" fmla="*/ 300 w 334"/>
              <a:gd name="T71" fmla="*/ 0 h 333"/>
              <a:gd name="T72" fmla="*/ 34 w 334"/>
              <a:gd name="T73" fmla="*/ 0 h 333"/>
              <a:gd name="T74" fmla="*/ 0 w 334"/>
              <a:gd name="T75" fmla="*/ 33 h 333"/>
              <a:gd name="T76" fmla="*/ 0 w 334"/>
              <a:gd name="T77" fmla="*/ 293 h 333"/>
              <a:gd name="T78" fmla="*/ 41 w 334"/>
              <a:gd name="T79" fmla="*/ 333 h 333"/>
              <a:gd name="T80" fmla="*/ 300 w 334"/>
              <a:gd name="T81" fmla="*/ 333 h 333"/>
              <a:gd name="T82" fmla="*/ 334 w 334"/>
              <a:gd name="T83" fmla="*/ 300 h 333"/>
              <a:gd name="T84" fmla="*/ 334 w 334"/>
              <a:gd name="T85" fmla="*/ 33 h 333"/>
              <a:gd name="T86" fmla="*/ 300 w 334"/>
              <a:gd name="T8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4" h="333">
                <a:moveTo>
                  <a:pt x="234" y="250"/>
                </a:moveTo>
                <a:cubicBezTo>
                  <a:pt x="234" y="259"/>
                  <a:pt x="226" y="266"/>
                  <a:pt x="217" y="266"/>
                </a:cubicBezTo>
                <a:lnTo>
                  <a:pt x="117" y="266"/>
                </a:lnTo>
                <a:cubicBezTo>
                  <a:pt x="108" y="266"/>
                  <a:pt x="100" y="259"/>
                  <a:pt x="100" y="250"/>
                </a:cubicBezTo>
                <a:cubicBezTo>
                  <a:pt x="100" y="240"/>
                  <a:pt x="108" y="233"/>
                  <a:pt x="117" y="233"/>
                </a:cubicBezTo>
                <a:lnTo>
                  <a:pt x="217" y="233"/>
                </a:lnTo>
                <a:cubicBezTo>
                  <a:pt x="226" y="233"/>
                  <a:pt x="234" y="240"/>
                  <a:pt x="234" y="250"/>
                </a:cubicBezTo>
                <a:close/>
                <a:moveTo>
                  <a:pt x="34" y="66"/>
                </a:moveTo>
                <a:lnTo>
                  <a:pt x="34" y="50"/>
                </a:lnTo>
                <a:cubicBezTo>
                  <a:pt x="34" y="40"/>
                  <a:pt x="41" y="33"/>
                  <a:pt x="50" y="33"/>
                </a:cubicBezTo>
                <a:lnTo>
                  <a:pt x="284" y="33"/>
                </a:lnTo>
                <a:cubicBezTo>
                  <a:pt x="293" y="33"/>
                  <a:pt x="300" y="40"/>
                  <a:pt x="300" y="50"/>
                </a:cubicBezTo>
                <a:lnTo>
                  <a:pt x="300" y="66"/>
                </a:lnTo>
                <a:lnTo>
                  <a:pt x="34" y="66"/>
                </a:lnTo>
                <a:close/>
                <a:moveTo>
                  <a:pt x="234" y="100"/>
                </a:moveTo>
                <a:lnTo>
                  <a:pt x="300" y="100"/>
                </a:lnTo>
                <a:lnTo>
                  <a:pt x="300" y="166"/>
                </a:lnTo>
                <a:lnTo>
                  <a:pt x="234" y="166"/>
                </a:lnTo>
                <a:lnTo>
                  <a:pt x="234" y="100"/>
                </a:lnTo>
                <a:close/>
                <a:moveTo>
                  <a:pt x="300" y="276"/>
                </a:moveTo>
                <a:cubicBezTo>
                  <a:pt x="300" y="285"/>
                  <a:pt x="293" y="300"/>
                  <a:pt x="284" y="300"/>
                </a:cubicBezTo>
                <a:lnTo>
                  <a:pt x="50" y="300"/>
                </a:lnTo>
                <a:cubicBezTo>
                  <a:pt x="41" y="300"/>
                  <a:pt x="34" y="285"/>
                  <a:pt x="34" y="276"/>
                </a:cubicBezTo>
                <a:lnTo>
                  <a:pt x="34" y="200"/>
                </a:lnTo>
                <a:lnTo>
                  <a:pt x="134" y="200"/>
                </a:lnTo>
                <a:lnTo>
                  <a:pt x="134" y="100"/>
                </a:lnTo>
                <a:lnTo>
                  <a:pt x="200" y="100"/>
                </a:lnTo>
                <a:lnTo>
                  <a:pt x="200" y="200"/>
                </a:lnTo>
                <a:lnTo>
                  <a:pt x="300" y="200"/>
                </a:lnTo>
                <a:lnTo>
                  <a:pt x="300" y="276"/>
                </a:lnTo>
                <a:close/>
                <a:moveTo>
                  <a:pt x="34" y="100"/>
                </a:moveTo>
                <a:lnTo>
                  <a:pt x="100" y="100"/>
                </a:lnTo>
                <a:lnTo>
                  <a:pt x="100" y="166"/>
                </a:lnTo>
                <a:lnTo>
                  <a:pt x="34" y="166"/>
                </a:lnTo>
                <a:lnTo>
                  <a:pt x="34" y="100"/>
                </a:lnTo>
                <a:close/>
                <a:moveTo>
                  <a:pt x="300" y="0"/>
                </a:moveTo>
                <a:lnTo>
                  <a:pt x="34" y="0"/>
                </a:lnTo>
                <a:cubicBezTo>
                  <a:pt x="15" y="0"/>
                  <a:pt x="0" y="15"/>
                  <a:pt x="0" y="33"/>
                </a:cubicBezTo>
                <a:lnTo>
                  <a:pt x="0" y="293"/>
                </a:lnTo>
                <a:cubicBezTo>
                  <a:pt x="0" y="315"/>
                  <a:pt x="18" y="333"/>
                  <a:pt x="41" y="333"/>
                </a:cubicBezTo>
                <a:lnTo>
                  <a:pt x="300" y="333"/>
                </a:lnTo>
                <a:cubicBezTo>
                  <a:pt x="319" y="333"/>
                  <a:pt x="334" y="318"/>
                  <a:pt x="334" y="300"/>
                </a:cubicBezTo>
                <a:lnTo>
                  <a:pt x="334" y="33"/>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58">
            <a:extLst>
              <a:ext uri="{FF2B5EF4-FFF2-40B4-BE49-F238E27FC236}">
                <a16:creationId xmlns:a16="http://schemas.microsoft.com/office/drawing/2014/main" id="{8D5F26E8-3905-3745-A1FA-DFEC6427A021}"/>
              </a:ext>
            </a:extLst>
          </p:cNvPr>
          <p:cNvSpPr>
            <a:spLocks noChangeAspect="1" noEditPoints="1"/>
          </p:cNvSpPr>
          <p:nvPr/>
        </p:nvSpPr>
        <p:spPr bwMode="auto">
          <a:xfrm>
            <a:off x="7210429" y="2976569"/>
            <a:ext cx="250825" cy="254000"/>
          </a:xfrm>
          <a:custGeom>
            <a:avLst/>
            <a:gdLst>
              <a:gd name="T0" fmla="*/ 200 w 333"/>
              <a:gd name="T1" fmla="*/ 226 h 333"/>
              <a:gd name="T2" fmla="*/ 166 w 333"/>
              <a:gd name="T3" fmla="*/ 259 h 333"/>
              <a:gd name="T4" fmla="*/ 133 w 333"/>
              <a:gd name="T5" fmla="*/ 226 h 333"/>
              <a:gd name="T6" fmla="*/ 166 w 333"/>
              <a:gd name="T7" fmla="*/ 193 h 333"/>
              <a:gd name="T8" fmla="*/ 200 w 333"/>
              <a:gd name="T9" fmla="*/ 226 h 333"/>
              <a:gd name="T10" fmla="*/ 33 w 333"/>
              <a:gd name="T11" fmla="*/ 66 h 333"/>
              <a:gd name="T12" fmla="*/ 33 w 333"/>
              <a:gd name="T13" fmla="*/ 43 h 333"/>
              <a:gd name="T14" fmla="*/ 50 w 333"/>
              <a:gd name="T15" fmla="*/ 33 h 333"/>
              <a:gd name="T16" fmla="*/ 283 w 333"/>
              <a:gd name="T17" fmla="*/ 33 h 333"/>
              <a:gd name="T18" fmla="*/ 300 w 333"/>
              <a:gd name="T19" fmla="*/ 43 h 333"/>
              <a:gd name="T20" fmla="*/ 300 w 333"/>
              <a:gd name="T21" fmla="*/ 66 h 333"/>
              <a:gd name="T22" fmla="*/ 33 w 333"/>
              <a:gd name="T23" fmla="*/ 66 h 333"/>
              <a:gd name="T24" fmla="*/ 233 w 333"/>
              <a:gd name="T25" fmla="*/ 143 h 333"/>
              <a:gd name="T26" fmla="*/ 233 w 333"/>
              <a:gd name="T27" fmla="*/ 100 h 333"/>
              <a:gd name="T28" fmla="*/ 300 w 333"/>
              <a:gd name="T29" fmla="*/ 100 h 333"/>
              <a:gd name="T30" fmla="*/ 300 w 333"/>
              <a:gd name="T31" fmla="*/ 166 h 333"/>
              <a:gd name="T32" fmla="*/ 250 w 333"/>
              <a:gd name="T33" fmla="*/ 166 h 333"/>
              <a:gd name="T34" fmla="*/ 233 w 333"/>
              <a:gd name="T35" fmla="*/ 143 h 333"/>
              <a:gd name="T36" fmla="*/ 300 w 333"/>
              <a:gd name="T37" fmla="*/ 276 h 333"/>
              <a:gd name="T38" fmla="*/ 283 w 333"/>
              <a:gd name="T39" fmla="*/ 300 h 333"/>
              <a:gd name="T40" fmla="*/ 50 w 333"/>
              <a:gd name="T41" fmla="*/ 300 h 333"/>
              <a:gd name="T42" fmla="*/ 33 w 333"/>
              <a:gd name="T43" fmla="*/ 276 h 333"/>
              <a:gd name="T44" fmla="*/ 33 w 333"/>
              <a:gd name="T45" fmla="*/ 200 h 333"/>
              <a:gd name="T46" fmla="*/ 100 w 333"/>
              <a:gd name="T47" fmla="*/ 200 h 333"/>
              <a:gd name="T48" fmla="*/ 133 w 333"/>
              <a:gd name="T49" fmla="*/ 159 h 333"/>
              <a:gd name="T50" fmla="*/ 133 w 333"/>
              <a:gd name="T51" fmla="*/ 100 h 333"/>
              <a:gd name="T52" fmla="*/ 200 w 333"/>
              <a:gd name="T53" fmla="*/ 100 h 333"/>
              <a:gd name="T54" fmla="*/ 200 w 333"/>
              <a:gd name="T55" fmla="*/ 159 h 333"/>
              <a:gd name="T56" fmla="*/ 233 w 333"/>
              <a:gd name="T57" fmla="*/ 200 h 333"/>
              <a:gd name="T58" fmla="*/ 300 w 333"/>
              <a:gd name="T59" fmla="*/ 200 h 333"/>
              <a:gd name="T60" fmla="*/ 300 w 333"/>
              <a:gd name="T61" fmla="*/ 276 h 333"/>
              <a:gd name="T62" fmla="*/ 33 w 333"/>
              <a:gd name="T63" fmla="*/ 100 h 333"/>
              <a:gd name="T64" fmla="*/ 100 w 333"/>
              <a:gd name="T65" fmla="*/ 100 h 333"/>
              <a:gd name="T66" fmla="*/ 100 w 333"/>
              <a:gd name="T67" fmla="*/ 143 h 333"/>
              <a:gd name="T68" fmla="*/ 83 w 333"/>
              <a:gd name="T69" fmla="*/ 166 h 333"/>
              <a:gd name="T70" fmla="*/ 33 w 333"/>
              <a:gd name="T71" fmla="*/ 166 h 333"/>
              <a:gd name="T72" fmla="*/ 33 w 333"/>
              <a:gd name="T73" fmla="*/ 100 h 333"/>
              <a:gd name="T74" fmla="*/ 300 w 333"/>
              <a:gd name="T75" fmla="*/ 0 h 333"/>
              <a:gd name="T76" fmla="*/ 33 w 333"/>
              <a:gd name="T77" fmla="*/ 0 h 333"/>
              <a:gd name="T78" fmla="*/ 0 w 333"/>
              <a:gd name="T79" fmla="*/ 26 h 333"/>
              <a:gd name="T80" fmla="*/ 0 w 333"/>
              <a:gd name="T81" fmla="*/ 293 h 333"/>
              <a:gd name="T82" fmla="*/ 33 w 333"/>
              <a:gd name="T83" fmla="*/ 333 h 333"/>
              <a:gd name="T84" fmla="*/ 300 w 333"/>
              <a:gd name="T85" fmla="*/ 333 h 333"/>
              <a:gd name="T86" fmla="*/ 333 w 333"/>
              <a:gd name="T87" fmla="*/ 293 h 333"/>
              <a:gd name="T88" fmla="*/ 333 w 333"/>
              <a:gd name="T89" fmla="*/ 26 h 333"/>
              <a:gd name="T90" fmla="*/ 300 w 333"/>
              <a:gd name="T9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333">
                <a:moveTo>
                  <a:pt x="200" y="226"/>
                </a:moveTo>
                <a:cubicBezTo>
                  <a:pt x="200" y="244"/>
                  <a:pt x="185" y="259"/>
                  <a:pt x="166" y="259"/>
                </a:cubicBezTo>
                <a:cubicBezTo>
                  <a:pt x="148" y="259"/>
                  <a:pt x="133" y="244"/>
                  <a:pt x="133" y="226"/>
                </a:cubicBezTo>
                <a:cubicBezTo>
                  <a:pt x="133" y="208"/>
                  <a:pt x="148" y="193"/>
                  <a:pt x="166" y="193"/>
                </a:cubicBezTo>
                <a:cubicBezTo>
                  <a:pt x="185" y="193"/>
                  <a:pt x="200" y="208"/>
                  <a:pt x="200" y="226"/>
                </a:cubicBezTo>
                <a:close/>
                <a:moveTo>
                  <a:pt x="33" y="66"/>
                </a:moveTo>
                <a:lnTo>
                  <a:pt x="33" y="43"/>
                </a:lnTo>
                <a:cubicBezTo>
                  <a:pt x="33" y="34"/>
                  <a:pt x="40" y="33"/>
                  <a:pt x="50" y="33"/>
                </a:cubicBezTo>
                <a:lnTo>
                  <a:pt x="283" y="33"/>
                </a:lnTo>
                <a:cubicBezTo>
                  <a:pt x="292" y="33"/>
                  <a:pt x="300" y="34"/>
                  <a:pt x="300" y="43"/>
                </a:cubicBezTo>
                <a:lnTo>
                  <a:pt x="300" y="66"/>
                </a:lnTo>
                <a:lnTo>
                  <a:pt x="33" y="66"/>
                </a:lnTo>
                <a:close/>
                <a:moveTo>
                  <a:pt x="233" y="143"/>
                </a:moveTo>
                <a:lnTo>
                  <a:pt x="233" y="100"/>
                </a:lnTo>
                <a:lnTo>
                  <a:pt x="300" y="100"/>
                </a:lnTo>
                <a:lnTo>
                  <a:pt x="300" y="166"/>
                </a:lnTo>
                <a:lnTo>
                  <a:pt x="250" y="166"/>
                </a:lnTo>
                <a:cubicBezTo>
                  <a:pt x="240" y="166"/>
                  <a:pt x="233" y="152"/>
                  <a:pt x="233" y="143"/>
                </a:cubicBezTo>
                <a:close/>
                <a:moveTo>
                  <a:pt x="300" y="276"/>
                </a:moveTo>
                <a:cubicBezTo>
                  <a:pt x="300" y="285"/>
                  <a:pt x="292" y="300"/>
                  <a:pt x="283" y="300"/>
                </a:cubicBezTo>
                <a:lnTo>
                  <a:pt x="50" y="300"/>
                </a:lnTo>
                <a:cubicBezTo>
                  <a:pt x="40" y="300"/>
                  <a:pt x="33" y="285"/>
                  <a:pt x="33" y="276"/>
                </a:cubicBezTo>
                <a:lnTo>
                  <a:pt x="33" y="200"/>
                </a:lnTo>
                <a:lnTo>
                  <a:pt x="100" y="200"/>
                </a:lnTo>
                <a:cubicBezTo>
                  <a:pt x="118" y="200"/>
                  <a:pt x="133" y="178"/>
                  <a:pt x="133" y="159"/>
                </a:cubicBezTo>
                <a:lnTo>
                  <a:pt x="133" y="100"/>
                </a:lnTo>
                <a:lnTo>
                  <a:pt x="200" y="100"/>
                </a:lnTo>
                <a:lnTo>
                  <a:pt x="200" y="159"/>
                </a:lnTo>
                <a:cubicBezTo>
                  <a:pt x="200" y="178"/>
                  <a:pt x="215" y="200"/>
                  <a:pt x="233" y="200"/>
                </a:cubicBezTo>
                <a:lnTo>
                  <a:pt x="300" y="200"/>
                </a:lnTo>
                <a:lnTo>
                  <a:pt x="300" y="276"/>
                </a:lnTo>
                <a:close/>
                <a:moveTo>
                  <a:pt x="33" y="100"/>
                </a:moveTo>
                <a:lnTo>
                  <a:pt x="100" y="100"/>
                </a:lnTo>
                <a:lnTo>
                  <a:pt x="100" y="143"/>
                </a:lnTo>
                <a:cubicBezTo>
                  <a:pt x="100" y="152"/>
                  <a:pt x="92" y="166"/>
                  <a:pt x="83" y="166"/>
                </a:cubicBezTo>
                <a:lnTo>
                  <a:pt x="33" y="166"/>
                </a:lnTo>
                <a:lnTo>
                  <a:pt x="33" y="100"/>
                </a:lnTo>
                <a:close/>
                <a:moveTo>
                  <a:pt x="300" y="0"/>
                </a:moveTo>
                <a:lnTo>
                  <a:pt x="33" y="0"/>
                </a:lnTo>
                <a:cubicBezTo>
                  <a:pt x="15" y="0"/>
                  <a:pt x="0" y="8"/>
                  <a:pt x="0" y="26"/>
                </a:cubicBezTo>
                <a:lnTo>
                  <a:pt x="0" y="293"/>
                </a:lnTo>
                <a:cubicBezTo>
                  <a:pt x="0" y="311"/>
                  <a:pt x="15" y="333"/>
                  <a:pt x="33" y="333"/>
                </a:cubicBezTo>
                <a:lnTo>
                  <a:pt x="300" y="333"/>
                </a:lnTo>
                <a:cubicBezTo>
                  <a:pt x="318" y="333"/>
                  <a:pt x="333" y="311"/>
                  <a:pt x="333" y="293"/>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59">
            <a:extLst>
              <a:ext uri="{FF2B5EF4-FFF2-40B4-BE49-F238E27FC236}">
                <a16:creationId xmlns:a16="http://schemas.microsoft.com/office/drawing/2014/main" id="{7AFADE2D-C553-714D-8FB5-B283367AD84E}"/>
              </a:ext>
            </a:extLst>
          </p:cNvPr>
          <p:cNvSpPr>
            <a:spLocks noChangeAspect="1" noEditPoints="1"/>
          </p:cNvSpPr>
          <p:nvPr/>
        </p:nvSpPr>
        <p:spPr bwMode="auto">
          <a:xfrm>
            <a:off x="6707191" y="2976569"/>
            <a:ext cx="250825" cy="254000"/>
          </a:xfrm>
          <a:custGeom>
            <a:avLst/>
            <a:gdLst>
              <a:gd name="T0" fmla="*/ 233 w 333"/>
              <a:gd name="T1" fmla="*/ 250 h 333"/>
              <a:gd name="T2" fmla="*/ 217 w 333"/>
              <a:gd name="T3" fmla="*/ 266 h 333"/>
              <a:gd name="T4" fmla="*/ 117 w 333"/>
              <a:gd name="T5" fmla="*/ 266 h 333"/>
              <a:gd name="T6" fmla="*/ 100 w 333"/>
              <a:gd name="T7" fmla="*/ 250 h 333"/>
              <a:gd name="T8" fmla="*/ 117 w 333"/>
              <a:gd name="T9" fmla="*/ 233 h 333"/>
              <a:gd name="T10" fmla="*/ 217 w 333"/>
              <a:gd name="T11" fmla="*/ 233 h 333"/>
              <a:gd name="T12" fmla="*/ 233 w 333"/>
              <a:gd name="T13" fmla="*/ 250 h 333"/>
              <a:gd name="T14" fmla="*/ 33 w 333"/>
              <a:gd name="T15" fmla="*/ 66 h 333"/>
              <a:gd name="T16" fmla="*/ 33 w 333"/>
              <a:gd name="T17" fmla="*/ 43 h 333"/>
              <a:gd name="T18" fmla="*/ 50 w 333"/>
              <a:gd name="T19" fmla="*/ 33 h 333"/>
              <a:gd name="T20" fmla="*/ 283 w 333"/>
              <a:gd name="T21" fmla="*/ 33 h 333"/>
              <a:gd name="T22" fmla="*/ 300 w 333"/>
              <a:gd name="T23" fmla="*/ 43 h 333"/>
              <a:gd name="T24" fmla="*/ 300 w 333"/>
              <a:gd name="T25" fmla="*/ 66 h 333"/>
              <a:gd name="T26" fmla="*/ 33 w 333"/>
              <a:gd name="T27" fmla="*/ 66 h 333"/>
              <a:gd name="T28" fmla="*/ 233 w 333"/>
              <a:gd name="T29" fmla="*/ 143 h 333"/>
              <a:gd name="T30" fmla="*/ 233 w 333"/>
              <a:gd name="T31" fmla="*/ 100 h 333"/>
              <a:gd name="T32" fmla="*/ 300 w 333"/>
              <a:gd name="T33" fmla="*/ 100 h 333"/>
              <a:gd name="T34" fmla="*/ 300 w 333"/>
              <a:gd name="T35" fmla="*/ 166 h 333"/>
              <a:gd name="T36" fmla="*/ 250 w 333"/>
              <a:gd name="T37" fmla="*/ 166 h 333"/>
              <a:gd name="T38" fmla="*/ 233 w 333"/>
              <a:gd name="T39" fmla="*/ 143 h 333"/>
              <a:gd name="T40" fmla="*/ 300 w 333"/>
              <a:gd name="T41" fmla="*/ 276 h 333"/>
              <a:gd name="T42" fmla="*/ 283 w 333"/>
              <a:gd name="T43" fmla="*/ 300 h 333"/>
              <a:gd name="T44" fmla="*/ 50 w 333"/>
              <a:gd name="T45" fmla="*/ 300 h 333"/>
              <a:gd name="T46" fmla="*/ 33 w 333"/>
              <a:gd name="T47" fmla="*/ 276 h 333"/>
              <a:gd name="T48" fmla="*/ 33 w 333"/>
              <a:gd name="T49" fmla="*/ 200 h 333"/>
              <a:gd name="T50" fmla="*/ 100 w 333"/>
              <a:gd name="T51" fmla="*/ 200 h 333"/>
              <a:gd name="T52" fmla="*/ 133 w 333"/>
              <a:gd name="T53" fmla="*/ 159 h 333"/>
              <a:gd name="T54" fmla="*/ 133 w 333"/>
              <a:gd name="T55" fmla="*/ 100 h 333"/>
              <a:gd name="T56" fmla="*/ 200 w 333"/>
              <a:gd name="T57" fmla="*/ 100 h 333"/>
              <a:gd name="T58" fmla="*/ 200 w 333"/>
              <a:gd name="T59" fmla="*/ 159 h 333"/>
              <a:gd name="T60" fmla="*/ 233 w 333"/>
              <a:gd name="T61" fmla="*/ 200 h 333"/>
              <a:gd name="T62" fmla="*/ 300 w 333"/>
              <a:gd name="T63" fmla="*/ 200 h 333"/>
              <a:gd name="T64" fmla="*/ 300 w 333"/>
              <a:gd name="T65" fmla="*/ 276 h 333"/>
              <a:gd name="T66" fmla="*/ 33 w 333"/>
              <a:gd name="T67" fmla="*/ 100 h 333"/>
              <a:gd name="T68" fmla="*/ 100 w 333"/>
              <a:gd name="T69" fmla="*/ 100 h 333"/>
              <a:gd name="T70" fmla="*/ 100 w 333"/>
              <a:gd name="T71" fmla="*/ 143 h 333"/>
              <a:gd name="T72" fmla="*/ 83 w 333"/>
              <a:gd name="T73" fmla="*/ 166 h 333"/>
              <a:gd name="T74" fmla="*/ 33 w 333"/>
              <a:gd name="T75" fmla="*/ 166 h 333"/>
              <a:gd name="T76" fmla="*/ 33 w 333"/>
              <a:gd name="T77" fmla="*/ 100 h 333"/>
              <a:gd name="T78" fmla="*/ 300 w 333"/>
              <a:gd name="T79" fmla="*/ 0 h 333"/>
              <a:gd name="T80" fmla="*/ 33 w 333"/>
              <a:gd name="T81" fmla="*/ 0 h 333"/>
              <a:gd name="T82" fmla="*/ 0 w 333"/>
              <a:gd name="T83" fmla="*/ 26 h 333"/>
              <a:gd name="T84" fmla="*/ 0 w 333"/>
              <a:gd name="T85" fmla="*/ 193 h 333"/>
              <a:gd name="T86" fmla="*/ 0 w 333"/>
              <a:gd name="T87" fmla="*/ 293 h 333"/>
              <a:gd name="T88" fmla="*/ 33 w 333"/>
              <a:gd name="T89" fmla="*/ 333 h 333"/>
              <a:gd name="T90" fmla="*/ 300 w 333"/>
              <a:gd name="T91" fmla="*/ 333 h 333"/>
              <a:gd name="T92" fmla="*/ 333 w 333"/>
              <a:gd name="T93" fmla="*/ 293 h 333"/>
              <a:gd name="T94" fmla="*/ 333 w 333"/>
              <a:gd name="T95" fmla="*/ 26 h 333"/>
              <a:gd name="T96" fmla="*/ 300 w 333"/>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3" h="333">
                <a:moveTo>
                  <a:pt x="233" y="250"/>
                </a:moveTo>
                <a:cubicBezTo>
                  <a:pt x="233" y="259"/>
                  <a:pt x="226" y="266"/>
                  <a:pt x="217" y="266"/>
                </a:cubicBezTo>
                <a:lnTo>
                  <a:pt x="117" y="266"/>
                </a:lnTo>
                <a:cubicBezTo>
                  <a:pt x="107" y="266"/>
                  <a:pt x="100" y="259"/>
                  <a:pt x="100" y="250"/>
                </a:cubicBezTo>
                <a:cubicBezTo>
                  <a:pt x="100" y="240"/>
                  <a:pt x="107" y="233"/>
                  <a:pt x="117" y="233"/>
                </a:cubicBezTo>
                <a:lnTo>
                  <a:pt x="217" y="233"/>
                </a:lnTo>
                <a:cubicBezTo>
                  <a:pt x="226" y="233"/>
                  <a:pt x="233" y="240"/>
                  <a:pt x="233" y="250"/>
                </a:cubicBezTo>
                <a:close/>
                <a:moveTo>
                  <a:pt x="33" y="66"/>
                </a:moveTo>
                <a:lnTo>
                  <a:pt x="33" y="43"/>
                </a:lnTo>
                <a:cubicBezTo>
                  <a:pt x="33" y="34"/>
                  <a:pt x="41" y="33"/>
                  <a:pt x="50" y="33"/>
                </a:cubicBezTo>
                <a:lnTo>
                  <a:pt x="283" y="33"/>
                </a:lnTo>
                <a:cubicBezTo>
                  <a:pt x="293" y="33"/>
                  <a:pt x="300" y="34"/>
                  <a:pt x="300" y="43"/>
                </a:cubicBezTo>
                <a:lnTo>
                  <a:pt x="300" y="66"/>
                </a:lnTo>
                <a:lnTo>
                  <a:pt x="33" y="66"/>
                </a:lnTo>
                <a:close/>
                <a:moveTo>
                  <a:pt x="233" y="143"/>
                </a:moveTo>
                <a:lnTo>
                  <a:pt x="233" y="100"/>
                </a:lnTo>
                <a:lnTo>
                  <a:pt x="300" y="100"/>
                </a:lnTo>
                <a:lnTo>
                  <a:pt x="300" y="166"/>
                </a:lnTo>
                <a:lnTo>
                  <a:pt x="250" y="166"/>
                </a:lnTo>
                <a:cubicBezTo>
                  <a:pt x="241" y="166"/>
                  <a:pt x="233" y="152"/>
                  <a:pt x="233" y="143"/>
                </a:cubicBezTo>
                <a:close/>
                <a:moveTo>
                  <a:pt x="300" y="276"/>
                </a:moveTo>
                <a:cubicBezTo>
                  <a:pt x="300" y="285"/>
                  <a:pt x="293" y="300"/>
                  <a:pt x="283" y="300"/>
                </a:cubicBezTo>
                <a:lnTo>
                  <a:pt x="50" y="300"/>
                </a:lnTo>
                <a:cubicBezTo>
                  <a:pt x="41" y="300"/>
                  <a:pt x="33" y="285"/>
                  <a:pt x="33" y="276"/>
                </a:cubicBezTo>
                <a:lnTo>
                  <a:pt x="33" y="200"/>
                </a:lnTo>
                <a:lnTo>
                  <a:pt x="100" y="200"/>
                </a:lnTo>
                <a:cubicBezTo>
                  <a:pt x="118" y="200"/>
                  <a:pt x="133" y="178"/>
                  <a:pt x="133" y="159"/>
                </a:cubicBezTo>
                <a:lnTo>
                  <a:pt x="133" y="100"/>
                </a:lnTo>
                <a:lnTo>
                  <a:pt x="200" y="100"/>
                </a:lnTo>
                <a:lnTo>
                  <a:pt x="200" y="159"/>
                </a:lnTo>
                <a:cubicBezTo>
                  <a:pt x="200" y="178"/>
                  <a:pt x="215" y="200"/>
                  <a:pt x="233" y="200"/>
                </a:cubicBezTo>
                <a:lnTo>
                  <a:pt x="300" y="200"/>
                </a:lnTo>
                <a:lnTo>
                  <a:pt x="300" y="276"/>
                </a:lnTo>
                <a:close/>
                <a:moveTo>
                  <a:pt x="33" y="100"/>
                </a:moveTo>
                <a:lnTo>
                  <a:pt x="100" y="100"/>
                </a:lnTo>
                <a:lnTo>
                  <a:pt x="100" y="143"/>
                </a:lnTo>
                <a:cubicBezTo>
                  <a:pt x="100" y="152"/>
                  <a:pt x="93" y="166"/>
                  <a:pt x="83" y="166"/>
                </a:cubicBezTo>
                <a:lnTo>
                  <a:pt x="33" y="166"/>
                </a:lnTo>
                <a:lnTo>
                  <a:pt x="33" y="100"/>
                </a:lnTo>
                <a:close/>
                <a:moveTo>
                  <a:pt x="300" y="0"/>
                </a:moveTo>
                <a:lnTo>
                  <a:pt x="33" y="0"/>
                </a:lnTo>
                <a:cubicBezTo>
                  <a:pt x="15" y="0"/>
                  <a:pt x="0" y="8"/>
                  <a:pt x="0" y="26"/>
                </a:cubicBezTo>
                <a:lnTo>
                  <a:pt x="0" y="193"/>
                </a:lnTo>
                <a:lnTo>
                  <a:pt x="0" y="293"/>
                </a:lnTo>
                <a:cubicBezTo>
                  <a:pt x="0" y="311"/>
                  <a:pt x="15" y="333"/>
                  <a:pt x="33" y="333"/>
                </a:cubicBezTo>
                <a:lnTo>
                  <a:pt x="300" y="333"/>
                </a:lnTo>
                <a:cubicBezTo>
                  <a:pt x="318" y="333"/>
                  <a:pt x="333" y="311"/>
                  <a:pt x="333" y="293"/>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Freeform 60">
            <a:extLst>
              <a:ext uri="{FF2B5EF4-FFF2-40B4-BE49-F238E27FC236}">
                <a16:creationId xmlns:a16="http://schemas.microsoft.com/office/drawing/2014/main" id="{06C314AD-BB3F-E148-9F92-BDD905F578A9}"/>
              </a:ext>
            </a:extLst>
          </p:cNvPr>
          <p:cNvSpPr>
            <a:spLocks noChangeAspect="1" noEditPoints="1"/>
          </p:cNvSpPr>
          <p:nvPr/>
        </p:nvSpPr>
        <p:spPr bwMode="auto">
          <a:xfrm>
            <a:off x="6203954" y="2976569"/>
            <a:ext cx="252413" cy="254000"/>
          </a:xfrm>
          <a:custGeom>
            <a:avLst/>
            <a:gdLst>
              <a:gd name="T0" fmla="*/ 200 w 334"/>
              <a:gd name="T1" fmla="*/ 226 h 333"/>
              <a:gd name="T2" fmla="*/ 167 w 334"/>
              <a:gd name="T3" fmla="*/ 259 h 333"/>
              <a:gd name="T4" fmla="*/ 134 w 334"/>
              <a:gd name="T5" fmla="*/ 226 h 333"/>
              <a:gd name="T6" fmla="*/ 167 w 334"/>
              <a:gd name="T7" fmla="*/ 193 h 333"/>
              <a:gd name="T8" fmla="*/ 200 w 334"/>
              <a:gd name="T9" fmla="*/ 226 h 333"/>
              <a:gd name="T10" fmla="*/ 200 w 334"/>
              <a:gd name="T11" fmla="*/ 66 h 333"/>
              <a:gd name="T12" fmla="*/ 134 w 334"/>
              <a:gd name="T13" fmla="*/ 66 h 333"/>
              <a:gd name="T14" fmla="*/ 34 w 334"/>
              <a:gd name="T15" fmla="*/ 66 h 333"/>
              <a:gd name="T16" fmla="*/ 34 w 334"/>
              <a:gd name="T17" fmla="*/ 50 h 333"/>
              <a:gd name="T18" fmla="*/ 50 w 334"/>
              <a:gd name="T19" fmla="*/ 33 h 333"/>
              <a:gd name="T20" fmla="*/ 284 w 334"/>
              <a:gd name="T21" fmla="*/ 33 h 333"/>
              <a:gd name="T22" fmla="*/ 300 w 334"/>
              <a:gd name="T23" fmla="*/ 50 h 333"/>
              <a:gd name="T24" fmla="*/ 300 w 334"/>
              <a:gd name="T25" fmla="*/ 66 h 333"/>
              <a:gd name="T26" fmla="*/ 200 w 334"/>
              <a:gd name="T27" fmla="*/ 66 h 333"/>
              <a:gd name="T28" fmla="*/ 234 w 334"/>
              <a:gd name="T29" fmla="*/ 100 h 333"/>
              <a:gd name="T30" fmla="*/ 300 w 334"/>
              <a:gd name="T31" fmla="*/ 100 h 333"/>
              <a:gd name="T32" fmla="*/ 300 w 334"/>
              <a:gd name="T33" fmla="*/ 166 h 333"/>
              <a:gd name="T34" fmla="*/ 234 w 334"/>
              <a:gd name="T35" fmla="*/ 166 h 333"/>
              <a:gd name="T36" fmla="*/ 234 w 334"/>
              <a:gd name="T37" fmla="*/ 100 h 333"/>
              <a:gd name="T38" fmla="*/ 300 w 334"/>
              <a:gd name="T39" fmla="*/ 276 h 333"/>
              <a:gd name="T40" fmla="*/ 284 w 334"/>
              <a:gd name="T41" fmla="*/ 300 h 333"/>
              <a:gd name="T42" fmla="*/ 50 w 334"/>
              <a:gd name="T43" fmla="*/ 300 h 333"/>
              <a:gd name="T44" fmla="*/ 34 w 334"/>
              <a:gd name="T45" fmla="*/ 276 h 333"/>
              <a:gd name="T46" fmla="*/ 34 w 334"/>
              <a:gd name="T47" fmla="*/ 200 h 333"/>
              <a:gd name="T48" fmla="*/ 134 w 334"/>
              <a:gd name="T49" fmla="*/ 200 h 333"/>
              <a:gd name="T50" fmla="*/ 134 w 334"/>
              <a:gd name="T51" fmla="*/ 100 h 333"/>
              <a:gd name="T52" fmla="*/ 200 w 334"/>
              <a:gd name="T53" fmla="*/ 100 h 333"/>
              <a:gd name="T54" fmla="*/ 200 w 334"/>
              <a:gd name="T55" fmla="*/ 200 h 333"/>
              <a:gd name="T56" fmla="*/ 300 w 334"/>
              <a:gd name="T57" fmla="*/ 200 h 333"/>
              <a:gd name="T58" fmla="*/ 300 w 334"/>
              <a:gd name="T59" fmla="*/ 276 h 333"/>
              <a:gd name="T60" fmla="*/ 34 w 334"/>
              <a:gd name="T61" fmla="*/ 100 h 333"/>
              <a:gd name="T62" fmla="*/ 100 w 334"/>
              <a:gd name="T63" fmla="*/ 100 h 333"/>
              <a:gd name="T64" fmla="*/ 100 w 334"/>
              <a:gd name="T65" fmla="*/ 166 h 333"/>
              <a:gd name="T66" fmla="*/ 34 w 334"/>
              <a:gd name="T67" fmla="*/ 166 h 333"/>
              <a:gd name="T68" fmla="*/ 34 w 334"/>
              <a:gd name="T69" fmla="*/ 100 h 333"/>
              <a:gd name="T70" fmla="*/ 300 w 334"/>
              <a:gd name="T71" fmla="*/ 0 h 333"/>
              <a:gd name="T72" fmla="*/ 34 w 334"/>
              <a:gd name="T73" fmla="*/ 0 h 333"/>
              <a:gd name="T74" fmla="*/ 0 w 334"/>
              <a:gd name="T75" fmla="*/ 33 h 333"/>
              <a:gd name="T76" fmla="*/ 0 w 334"/>
              <a:gd name="T77" fmla="*/ 293 h 333"/>
              <a:gd name="T78" fmla="*/ 41 w 334"/>
              <a:gd name="T79" fmla="*/ 333 h 333"/>
              <a:gd name="T80" fmla="*/ 300 w 334"/>
              <a:gd name="T81" fmla="*/ 333 h 333"/>
              <a:gd name="T82" fmla="*/ 334 w 334"/>
              <a:gd name="T83" fmla="*/ 300 h 333"/>
              <a:gd name="T84" fmla="*/ 334 w 334"/>
              <a:gd name="T85" fmla="*/ 33 h 333"/>
              <a:gd name="T86" fmla="*/ 300 w 334"/>
              <a:gd name="T8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4" h="333">
                <a:moveTo>
                  <a:pt x="200" y="226"/>
                </a:moveTo>
                <a:cubicBezTo>
                  <a:pt x="200" y="244"/>
                  <a:pt x="185" y="259"/>
                  <a:pt x="167" y="259"/>
                </a:cubicBezTo>
                <a:cubicBezTo>
                  <a:pt x="149" y="259"/>
                  <a:pt x="134" y="244"/>
                  <a:pt x="134" y="226"/>
                </a:cubicBezTo>
                <a:cubicBezTo>
                  <a:pt x="134" y="208"/>
                  <a:pt x="149" y="193"/>
                  <a:pt x="167" y="193"/>
                </a:cubicBezTo>
                <a:cubicBezTo>
                  <a:pt x="185" y="193"/>
                  <a:pt x="200" y="208"/>
                  <a:pt x="200" y="226"/>
                </a:cubicBezTo>
                <a:close/>
                <a:moveTo>
                  <a:pt x="200" y="66"/>
                </a:moveTo>
                <a:lnTo>
                  <a:pt x="134" y="66"/>
                </a:lnTo>
                <a:lnTo>
                  <a:pt x="34" y="66"/>
                </a:lnTo>
                <a:lnTo>
                  <a:pt x="34" y="50"/>
                </a:lnTo>
                <a:cubicBezTo>
                  <a:pt x="34" y="40"/>
                  <a:pt x="41" y="33"/>
                  <a:pt x="50" y="33"/>
                </a:cubicBezTo>
                <a:lnTo>
                  <a:pt x="284" y="33"/>
                </a:lnTo>
                <a:cubicBezTo>
                  <a:pt x="293" y="33"/>
                  <a:pt x="300" y="40"/>
                  <a:pt x="300" y="50"/>
                </a:cubicBezTo>
                <a:lnTo>
                  <a:pt x="300" y="66"/>
                </a:lnTo>
                <a:lnTo>
                  <a:pt x="200" y="66"/>
                </a:lnTo>
                <a:close/>
                <a:moveTo>
                  <a:pt x="234" y="100"/>
                </a:moveTo>
                <a:lnTo>
                  <a:pt x="300" y="100"/>
                </a:lnTo>
                <a:lnTo>
                  <a:pt x="300" y="166"/>
                </a:lnTo>
                <a:lnTo>
                  <a:pt x="234" y="166"/>
                </a:lnTo>
                <a:lnTo>
                  <a:pt x="234" y="100"/>
                </a:lnTo>
                <a:close/>
                <a:moveTo>
                  <a:pt x="300" y="276"/>
                </a:moveTo>
                <a:cubicBezTo>
                  <a:pt x="300" y="285"/>
                  <a:pt x="293" y="300"/>
                  <a:pt x="284" y="300"/>
                </a:cubicBezTo>
                <a:lnTo>
                  <a:pt x="50" y="300"/>
                </a:lnTo>
                <a:cubicBezTo>
                  <a:pt x="41" y="300"/>
                  <a:pt x="34" y="285"/>
                  <a:pt x="34" y="276"/>
                </a:cubicBezTo>
                <a:lnTo>
                  <a:pt x="34" y="200"/>
                </a:lnTo>
                <a:lnTo>
                  <a:pt x="134" y="200"/>
                </a:lnTo>
                <a:lnTo>
                  <a:pt x="134" y="100"/>
                </a:lnTo>
                <a:lnTo>
                  <a:pt x="200" y="100"/>
                </a:lnTo>
                <a:lnTo>
                  <a:pt x="200" y="200"/>
                </a:lnTo>
                <a:lnTo>
                  <a:pt x="300" y="200"/>
                </a:lnTo>
                <a:lnTo>
                  <a:pt x="300" y="276"/>
                </a:lnTo>
                <a:close/>
                <a:moveTo>
                  <a:pt x="34" y="100"/>
                </a:moveTo>
                <a:lnTo>
                  <a:pt x="100" y="100"/>
                </a:lnTo>
                <a:lnTo>
                  <a:pt x="100" y="166"/>
                </a:lnTo>
                <a:lnTo>
                  <a:pt x="34" y="166"/>
                </a:lnTo>
                <a:lnTo>
                  <a:pt x="34" y="100"/>
                </a:lnTo>
                <a:close/>
                <a:moveTo>
                  <a:pt x="300" y="0"/>
                </a:moveTo>
                <a:lnTo>
                  <a:pt x="34" y="0"/>
                </a:lnTo>
                <a:cubicBezTo>
                  <a:pt x="15" y="0"/>
                  <a:pt x="0" y="15"/>
                  <a:pt x="0" y="33"/>
                </a:cubicBezTo>
                <a:lnTo>
                  <a:pt x="0" y="293"/>
                </a:lnTo>
                <a:cubicBezTo>
                  <a:pt x="0" y="315"/>
                  <a:pt x="18" y="333"/>
                  <a:pt x="41" y="333"/>
                </a:cubicBezTo>
                <a:lnTo>
                  <a:pt x="300" y="333"/>
                </a:lnTo>
                <a:cubicBezTo>
                  <a:pt x="319" y="333"/>
                  <a:pt x="334" y="318"/>
                  <a:pt x="334" y="300"/>
                </a:cubicBezTo>
                <a:lnTo>
                  <a:pt x="334" y="33"/>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61">
            <a:extLst>
              <a:ext uri="{FF2B5EF4-FFF2-40B4-BE49-F238E27FC236}">
                <a16:creationId xmlns:a16="http://schemas.microsoft.com/office/drawing/2014/main" id="{7FB6A2EB-7C92-A144-9F4D-89C0C3252D8F}"/>
              </a:ext>
            </a:extLst>
          </p:cNvPr>
          <p:cNvSpPr>
            <a:spLocks noChangeAspect="1" noEditPoints="1"/>
          </p:cNvSpPr>
          <p:nvPr/>
        </p:nvSpPr>
        <p:spPr bwMode="auto">
          <a:xfrm>
            <a:off x="10729918" y="2597156"/>
            <a:ext cx="150813" cy="120650"/>
          </a:xfrm>
          <a:custGeom>
            <a:avLst/>
            <a:gdLst>
              <a:gd name="T0" fmla="*/ 67 w 200"/>
              <a:gd name="T1" fmla="*/ 126 h 159"/>
              <a:gd name="T2" fmla="*/ 67 w 200"/>
              <a:gd name="T3" fmla="*/ 126 h 159"/>
              <a:gd name="T4" fmla="*/ 100 w 200"/>
              <a:gd name="T5" fmla="*/ 159 h 159"/>
              <a:gd name="T6" fmla="*/ 134 w 200"/>
              <a:gd name="T7" fmla="*/ 126 h 159"/>
              <a:gd name="T8" fmla="*/ 100 w 200"/>
              <a:gd name="T9" fmla="*/ 93 h 159"/>
              <a:gd name="T10" fmla="*/ 67 w 200"/>
              <a:gd name="T11" fmla="*/ 126 h 159"/>
              <a:gd name="T12" fmla="*/ 200 w 200"/>
              <a:gd name="T13" fmla="*/ 0 h 159"/>
              <a:gd name="T14" fmla="*/ 134 w 200"/>
              <a:gd name="T15" fmla="*/ 0 h 159"/>
              <a:gd name="T16" fmla="*/ 134 w 200"/>
              <a:gd name="T17" fmla="*/ 33 h 159"/>
              <a:gd name="T18" fmla="*/ 200 w 200"/>
              <a:gd name="T19" fmla="*/ 33 h 159"/>
              <a:gd name="T20" fmla="*/ 200 w 200"/>
              <a:gd name="T21" fmla="*/ 0 h 159"/>
              <a:gd name="T22" fmla="*/ 67 w 200"/>
              <a:gd name="T23" fmla="*/ 33 h 159"/>
              <a:gd name="T24" fmla="*/ 0 w 200"/>
              <a:gd name="T25" fmla="*/ 33 h 159"/>
              <a:gd name="T26" fmla="*/ 0 w 200"/>
              <a:gd name="T27" fmla="*/ 0 h 159"/>
              <a:gd name="T28" fmla="*/ 67 w 200"/>
              <a:gd name="T29" fmla="*/ 0 h 159"/>
              <a:gd name="T30" fmla="*/ 67 w 200"/>
              <a:gd name="T31" fmla="*/ 3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159">
                <a:moveTo>
                  <a:pt x="67" y="126"/>
                </a:moveTo>
                <a:lnTo>
                  <a:pt x="67" y="126"/>
                </a:lnTo>
                <a:cubicBezTo>
                  <a:pt x="67" y="144"/>
                  <a:pt x="82" y="159"/>
                  <a:pt x="100" y="159"/>
                </a:cubicBezTo>
                <a:cubicBezTo>
                  <a:pt x="119" y="159"/>
                  <a:pt x="134" y="144"/>
                  <a:pt x="134" y="126"/>
                </a:cubicBezTo>
                <a:cubicBezTo>
                  <a:pt x="134" y="108"/>
                  <a:pt x="119" y="93"/>
                  <a:pt x="100" y="93"/>
                </a:cubicBezTo>
                <a:cubicBezTo>
                  <a:pt x="82" y="93"/>
                  <a:pt x="67" y="108"/>
                  <a:pt x="67" y="126"/>
                </a:cubicBezTo>
                <a:close/>
                <a:moveTo>
                  <a:pt x="200" y="0"/>
                </a:moveTo>
                <a:lnTo>
                  <a:pt x="134" y="0"/>
                </a:lnTo>
                <a:lnTo>
                  <a:pt x="134" y="33"/>
                </a:lnTo>
                <a:lnTo>
                  <a:pt x="200" y="33"/>
                </a:lnTo>
                <a:lnTo>
                  <a:pt x="200" y="0"/>
                </a:lnTo>
                <a:close/>
                <a:moveTo>
                  <a:pt x="67" y="33"/>
                </a:moveTo>
                <a:lnTo>
                  <a:pt x="0" y="33"/>
                </a:lnTo>
                <a:lnTo>
                  <a:pt x="0" y="0"/>
                </a:lnTo>
                <a:lnTo>
                  <a:pt x="67" y="0"/>
                </a:lnTo>
                <a:lnTo>
                  <a:pt x="67"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Freeform 62">
            <a:extLst>
              <a:ext uri="{FF2B5EF4-FFF2-40B4-BE49-F238E27FC236}">
                <a16:creationId xmlns:a16="http://schemas.microsoft.com/office/drawing/2014/main" id="{7699054A-0691-ED49-8739-AB0C86FB9CF3}"/>
              </a:ext>
            </a:extLst>
          </p:cNvPr>
          <p:cNvSpPr>
            <a:spLocks noChangeAspect="1" noEditPoints="1"/>
          </p:cNvSpPr>
          <p:nvPr/>
        </p:nvSpPr>
        <p:spPr bwMode="auto">
          <a:xfrm>
            <a:off x="10228268" y="2597156"/>
            <a:ext cx="150813" cy="120650"/>
          </a:xfrm>
          <a:custGeom>
            <a:avLst/>
            <a:gdLst>
              <a:gd name="T0" fmla="*/ 66 w 200"/>
              <a:gd name="T1" fmla="*/ 126 h 159"/>
              <a:gd name="T2" fmla="*/ 66 w 200"/>
              <a:gd name="T3" fmla="*/ 126 h 159"/>
              <a:gd name="T4" fmla="*/ 100 w 200"/>
              <a:gd name="T5" fmla="*/ 159 h 159"/>
              <a:gd name="T6" fmla="*/ 133 w 200"/>
              <a:gd name="T7" fmla="*/ 126 h 159"/>
              <a:gd name="T8" fmla="*/ 100 w 200"/>
              <a:gd name="T9" fmla="*/ 93 h 159"/>
              <a:gd name="T10" fmla="*/ 66 w 200"/>
              <a:gd name="T11" fmla="*/ 126 h 159"/>
              <a:gd name="T12" fmla="*/ 133 w 200"/>
              <a:gd name="T13" fmla="*/ 66 h 159"/>
              <a:gd name="T14" fmla="*/ 200 w 200"/>
              <a:gd name="T15" fmla="*/ 66 h 159"/>
              <a:gd name="T16" fmla="*/ 200 w 200"/>
              <a:gd name="T17" fmla="*/ 0 h 159"/>
              <a:gd name="T18" fmla="*/ 133 w 200"/>
              <a:gd name="T19" fmla="*/ 0 h 159"/>
              <a:gd name="T20" fmla="*/ 133 w 200"/>
              <a:gd name="T21" fmla="*/ 66 h 159"/>
              <a:gd name="T22" fmla="*/ 0 w 200"/>
              <a:gd name="T23" fmla="*/ 0 h 159"/>
              <a:gd name="T24" fmla="*/ 66 w 200"/>
              <a:gd name="T25" fmla="*/ 0 h 159"/>
              <a:gd name="T26" fmla="*/ 66 w 200"/>
              <a:gd name="T27" fmla="*/ 66 h 159"/>
              <a:gd name="T28" fmla="*/ 0 w 200"/>
              <a:gd name="T29" fmla="*/ 66 h 159"/>
              <a:gd name="T30" fmla="*/ 0 w 200"/>
              <a:gd name="T31"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159">
                <a:moveTo>
                  <a:pt x="66" y="126"/>
                </a:moveTo>
                <a:lnTo>
                  <a:pt x="66" y="126"/>
                </a:lnTo>
                <a:cubicBezTo>
                  <a:pt x="66" y="144"/>
                  <a:pt x="81" y="159"/>
                  <a:pt x="100" y="159"/>
                </a:cubicBezTo>
                <a:cubicBezTo>
                  <a:pt x="118" y="159"/>
                  <a:pt x="133" y="144"/>
                  <a:pt x="133" y="126"/>
                </a:cubicBezTo>
                <a:cubicBezTo>
                  <a:pt x="133" y="108"/>
                  <a:pt x="118" y="93"/>
                  <a:pt x="100" y="93"/>
                </a:cubicBezTo>
                <a:cubicBezTo>
                  <a:pt x="81" y="93"/>
                  <a:pt x="66" y="108"/>
                  <a:pt x="66" y="126"/>
                </a:cubicBezTo>
                <a:close/>
                <a:moveTo>
                  <a:pt x="133" y="66"/>
                </a:moveTo>
                <a:lnTo>
                  <a:pt x="200" y="66"/>
                </a:lnTo>
                <a:lnTo>
                  <a:pt x="200" y="0"/>
                </a:lnTo>
                <a:lnTo>
                  <a:pt x="133" y="0"/>
                </a:lnTo>
                <a:lnTo>
                  <a:pt x="133" y="66"/>
                </a:lnTo>
                <a:close/>
                <a:moveTo>
                  <a:pt x="0" y="0"/>
                </a:moveTo>
                <a:lnTo>
                  <a:pt x="66" y="0"/>
                </a:lnTo>
                <a:lnTo>
                  <a:pt x="66" y="66"/>
                </a:lnTo>
                <a:lnTo>
                  <a:pt x="0" y="6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Freeform 63">
            <a:extLst>
              <a:ext uri="{FF2B5EF4-FFF2-40B4-BE49-F238E27FC236}">
                <a16:creationId xmlns:a16="http://schemas.microsoft.com/office/drawing/2014/main" id="{12A4332A-F839-8E43-A6BC-2D0175F6F609}"/>
              </a:ext>
            </a:extLst>
          </p:cNvPr>
          <p:cNvSpPr>
            <a:spLocks noChangeAspect="1" noEditPoints="1"/>
          </p:cNvSpPr>
          <p:nvPr/>
        </p:nvSpPr>
        <p:spPr bwMode="auto">
          <a:xfrm>
            <a:off x="9725030" y="2597156"/>
            <a:ext cx="150813" cy="139700"/>
          </a:xfrm>
          <a:custGeom>
            <a:avLst/>
            <a:gdLst>
              <a:gd name="T0" fmla="*/ 200 w 200"/>
              <a:gd name="T1" fmla="*/ 0 h 183"/>
              <a:gd name="T2" fmla="*/ 133 w 200"/>
              <a:gd name="T3" fmla="*/ 0 h 183"/>
              <a:gd name="T4" fmla="*/ 133 w 200"/>
              <a:gd name="T5" fmla="*/ 33 h 183"/>
              <a:gd name="T6" fmla="*/ 200 w 200"/>
              <a:gd name="T7" fmla="*/ 33 h 183"/>
              <a:gd name="T8" fmla="*/ 200 w 200"/>
              <a:gd name="T9" fmla="*/ 0 h 183"/>
              <a:gd name="T10" fmla="*/ 50 w 200"/>
              <a:gd name="T11" fmla="*/ 83 h 183"/>
              <a:gd name="T12" fmla="*/ 17 w 200"/>
              <a:gd name="T13" fmla="*/ 83 h 183"/>
              <a:gd name="T14" fmla="*/ 183 w 200"/>
              <a:gd name="T15" fmla="*/ 83 h 183"/>
              <a:gd name="T16" fmla="*/ 150 w 200"/>
              <a:gd name="T17" fmla="*/ 83 h 183"/>
              <a:gd name="T18" fmla="*/ 50 w 200"/>
              <a:gd name="T19" fmla="*/ 83 h 183"/>
              <a:gd name="T20" fmla="*/ 67 w 200"/>
              <a:gd name="T21" fmla="*/ 33 h 183"/>
              <a:gd name="T22" fmla="*/ 0 w 200"/>
              <a:gd name="T23" fmla="*/ 33 h 183"/>
              <a:gd name="T24" fmla="*/ 0 w 200"/>
              <a:gd name="T25" fmla="*/ 0 h 183"/>
              <a:gd name="T26" fmla="*/ 67 w 200"/>
              <a:gd name="T27" fmla="*/ 0 h 183"/>
              <a:gd name="T28" fmla="*/ 67 w 200"/>
              <a:gd name="T29" fmla="*/ 3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83">
                <a:moveTo>
                  <a:pt x="200" y="0"/>
                </a:moveTo>
                <a:lnTo>
                  <a:pt x="133" y="0"/>
                </a:lnTo>
                <a:lnTo>
                  <a:pt x="133" y="33"/>
                </a:lnTo>
                <a:lnTo>
                  <a:pt x="200" y="33"/>
                </a:lnTo>
                <a:lnTo>
                  <a:pt x="200" y="0"/>
                </a:lnTo>
                <a:close/>
                <a:moveTo>
                  <a:pt x="50" y="83"/>
                </a:moveTo>
                <a:lnTo>
                  <a:pt x="17" y="83"/>
                </a:lnTo>
                <a:cubicBezTo>
                  <a:pt x="17" y="183"/>
                  <a:pt x="183" y="183"/>
                  <a:pt x="183" y="83"/>
                </a:cubicBezTo>
                <a:lnTo>
                  <a:pt x="150" y="83"/>
                </a:lnTo>
                <a:cubicBezTo>
                  <a:pt x="150" y="150"/>
                  <a:pt x="50" y="150"/>
                  <a:pt x="50" y="83"/>
                </a:cubicBezTo>
                <a:close/>
                <a:moveTo>
                  <a:pt x="67" y="33"/>
                </a:moveTo>
                <a:lnTo>
                  <a:pt x="0" y="33"/>
                </a:lnTo>
                <a:lnTo>
                  <a:pt x="0" y="0"/>
                </a:lnTo>
                <a:lnTo>
                  <a:pt x="67" y="0"/>
                </a:lnTo>
                <a:lnTo>
                  <a:pt x="67"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Freeform 64">
            <a:extLst>
              <a:ext uri="{FF2B5EF4-FFF2-40B4-BE49-F238E27FC236}">
                <a16:creationId xmlns:a16="http://schemas.microsoft.com/office/drawing/2014/main" id="{DA02BE75-BABF-C140-A6EB-5F845D9AC078}"/>
              </a:ext>
            </a:extLst>
          </p:cNvPr>
          <p:cNvSpPr>
            <a:spLocks noChangeAspect="1" noEditPoints="1"/>
          </p:cNvSpPr>
          <p:nvPr/>
        </p:nvSpPr>
        <p:spPr bwMode="auto">
          <a:xfrm>
            <a:off x="9221793" y="2563818"/>
            <a:ext cx="179388" cy="173038"/>
          </a:xfrm>
          <a:custGeom>
            <a:avLst/>
            <a:gdLst>
              <a:gd name="T0" fmla="*/ 69 w 238"/>
              <a:gd name="T1" fmla="*/ 126 h 226"/>
              <a:gd name="T2" fmla="*/ 36 w 238"/>
              <a:gd name="T3" fmla="*/ 126 h 226"/>
              <a:gd name="T4" fmla="*/ 202 w 238"/>
              <a:gd name="T5" fmla="*/ 126 h 226"/>
              <a:gd name="T6" fmla="*/ 169 w 238"/>
              <a:gd name="T7" fmla="*/ 126 h 226"/>
              <a:gd name="T8" fmla="*/ 69 w 238"/>
              <a:gd name="T9" fmla="*/ 126 h 226"/>
              <a:gd name="T10" fmla="*/ 238 w 238"/>
              <a:gd name="T11" fmla="*/ 24 h 226"/>
              <a:gd name="T12" fmla="*/ 214 w 238"/>
              <a:gd name="T13" fmla="*/ 0 h 226"/>
              <a:gd name="T14" fmla="*/ 186 w 238"/>
              <a:gd name="T15" fmla="*/ 29 h 226"/>
              <a:gd name="T16" fmla="*/ 157 w 238"/>
              <a:gd name="T17" fmla="*/ 0 h 226"/>
              <a:gd name="T18" fmla="*/ 134 w 238"/>
              <a:gd name="T19" fmla="*/ 24 h 226"/>
              <a:gd name="T20" fmla="*/ 162 w 238"/>
              <a:gd name="T21" fmla="*/ 52 h 226"/>
              <a:gd name="T22" fmla="*/ 134 w 238"/>
              <a:gd name="T23" fmla="*/ 81 h 226"/>
              <a:gd name="T24" fmla="*/ 157 w 238"/>
              <a:gd name="T25" fmla="*/ 104 h 226"/>
              <a:gd name="T26" fmla="*/ 186 w 238"/>
              <a:gd name="T27" fmla="*/ 76 h 226"/>
              <a:gd name="T28" fmla="*/ 214 w 238"/>
              <a:gd name="T29" fmla="*/ 104 h 226"/>
              <a:gd name="T30" fmla="*/ 238 w 238"/>
              <a:gd name="T31" fmla="*/ 81 h 226"/>
              <a:gd name="T32" fmla="*/ 209 w 238"/>
              <a:gd name="T33" fmla="*/ 52 h 226"/>
              <a:gd name="T34" fmla="*/ 238 w 238"/>
              <a:gd name="T35" fmla="*/ 24 h 226"/>
              <a:gd name="T36" fmla="*/ 76 w 238"/>
              <a:gd name="T37" fmla="*/ 52 h 226"/>
              <a:gd name="T38" fmla="*/ 104 w 238"/>
              <a:gd name="T39" fmla="*/ 81 h 226"/>
              <a:gd name="T40" fmla="*/ 81 w 238"/>
              <a:gd name="T41" fmla="*/ 104 h 226"/>
              <a:gd name="T42" fmla="*/ 52 w 238"/>
              <a:gd name="T43" fmla="*/ 76 h 226"/>
              <a:gd name="T44" fmla="*/ 24 w 238"/>
              <a:gd name="T45" fmla="*/ 104 h 226"/>
              <a:gd name="T46" fmla="*/ 0 w 238"/>
              <a:gd name="T47" fmla="*/ 81 h 226"/>
              <a:gd name="T48" fmla="*/ 29 w 238"/>
              <a:gd name="T49" fmla="*/ 52 h 226"/>
              <a:gd name="T50" fmla="*/ 0 w 238"/>
              <a:gd name="T51" fmla="*/ 24 h 226"/>
              <a:gd name="T52" fmla="*/ 24 w 238"/>
              <a:gd name="T53" fmla="*/ 0 h 226"/>
              <a:gd name="T54" fmla="*/ 52 w 238"/>
              <a:gd name="T55" fmla="*/ 29 h 226"/>
              <a:gd name="T56" fmla="*/ 81 w 238"/>
              <a:gd name="T57" fmla="*/ 0 h 226"/>
              <a:gd name="T58" fmla="*/ 104 w 238"/>
              <a:gd name="T59" fmla="*/ 24 h 226"/>
              <a:gd name="T60" fmla="*/ 76 w 238"/>
              <a:gd name="T61" fmla="*/ 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8" h="226">
                <a:moveTo>
                  <a:pt x="69" y="126"/>
                </a:moveTo>
                <a:lnTo>
                  <a:pt x="36" y="126"/>
                </a:lnTo>
                <a:cubicBezTo>
                  <a:pt x="36" y="226"/>
                  <a:pt x="202" y="226"/>
                  <a:pt x="202" y="126"/>
                </a:cubicBezTo>
                <a:lnTo>
                  <a:pt x="169" y="126"/>
                </a:lnTo>
                <a:cubicBezTo>
                  <a:pt x="169" y="193"/>
                  <a:pt x="69" y="193"/>
                  <a:pt x="69" y="126"/>
                </a:cubicBezTo>
                <a:close/>
                <a:moveTo>
                  <a:pt x="238" y="24"/>
                </a:moveTo>
                <a:lnTo>
                  <a:pt x="214" y="0"/>
                </a:lnTo>
                <a:lnTo>
                  <a:pt x="186" y="29"/>
                </a:lnTo>
                <a:lnTo>
                  <a:pt x="157" y="0"/>
                </a:lnTo>
                <a:lnTo>
                  <a:pt x="134" y="24"/>
                </a:lnTo>
                <a:lnTo>
                  <a:pt x="162" y="52"/>
                </a:lnTo>
                <a:lnTo>
                  <a:pt x="134" y="81"/>
                </a:lnTo>
                <a:lnTo>
                  <a:pt x="157" y="104"/>
                </a:lnTo>
                <a:lnTo>
                  <a:pt x="186" y="76"/>
                </a:lnTo>
                <a:lnTo>
                  <a:pt x="214" y="104"/>
                </a:lnTo>
                <a:lnTo>
                  <a:pt x="238" y="81"/>
                </a:lnTo>
                <a:lnTo>
                  <a:pt x="209" y="52"/>
                </a:lnTo>
                <a:lnTo>
                  <a:pt x="238" y="24"/>
                </a:lnTo>
                <a:close/>
                <a:moveTo>
                  <a:pt x="76" y="52"/>
                </a:moveTo>
                <a:lnTo>
                  <a:pt x="104" y="81"/>
                </a:lnTo>
                <a:lnTo>
                  <a:pt x="81" y="104"/>
                </a:lnTo>
                <a:lnTo>
                  <a:pt x="52" y="76"/>
                </a:lnTo>
                <a:lnTo>
                  <a:pt x="24" y="104"/>
                </a:lnTo>
                <a:lnTo>
                  <a:pt x="0" y="81"/>
                </a:lnTo>
                <a:lnTo>
                  <a:pt x="29" y="52"/>
                </a:lnTo>
                <a:lnTo>
                  <a:pt x="0" y="24"/>
                </a:lnTo>
                <a:lnTo>
                  <a:pt x="24" y="0"/>
                </a:lnTo>
                <a:lnTo>
                  <a:pt x="52" y="29"/>
                </a:lnTo>
                <a:lnTo>
                  <a:pt x="81" y="0"/>
                </a:lnTo>
                <a:lnTo>
                  <a:pt x="104" y="24"/>
                </a:lnTo>
                <a:lnTo>
                  <a:pt x="76"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65">
            <a:extLst>
              <a:ext uri="{FF2B5EF4-FFF2-40B4-BE49-F238E27FC236}">
                <a16:creationId xmlns:a16="http://schemas.microsoft.com/office/drawing/2014/main" id="{B80B08B0-3F82-1346-B453-D0C639ABCB43}"/>
              </a:ext>
            </a:extLst>
          </p:cNvPr>
          <p:cNvSpPr>
            <a:spLocks noChangeAspect="1" noEditPoints="1"/>
          </p:cNvSpPr>
          <p:nvPr/>
        </p:nvSpPr>
        <p:spPr bwMode="auto">
          <a:xfrm>
            <a:off x="8718555" y="2597156"/>
            <a:ext cx="150813" cy="139700"/>
          </a:xfrm>
          <a:custGeom>
            <a:avLst/>
            <a:gdLst>
              <a:gd name="T0" fmla="*/ 133 w 200"/>
              <a:gd name="T1" fmla="*/ 66 h 183"/>
              <a:gd name="T2" fmla="*/ 200 w 200"/>
              <a:gd name="T3" fmla="*/ 66 h 183"/>
              <a:gd name="T4" fmla="*/ 200 w 200"/>
              <a:gd name="T5" fmla="*/ 0 h 183"/>
              <a:gd name="T6" fmla="*/ 133 w 200"/>
              <a:gd name="T7" fmla="*/ 0 h 183"/>
              <a:gd name="T8" fmla="*/ 133 w 200"/>
              <a:gd name="T9" fmla="*/ 66 h 183"/>
              <a:gd name="T10" fmla="*/ 0 w 200"/>
              <a:gd name="T11" fmla="*/ 26 h 183"/>
              <a:gd name="T12" fmla="*/ 0 w 200"/>
              <a:gd name="T13" fmla="*/ 66 h 183"/>
              <a:gd name="T14" fmla="*/ 66 w 200"/>
              <a:gd name="T15" fmla="*/ 66 h 183"/>
              <a:gd name="T16" fmla="*/ 66 w 200"/>
              <a:gd name="T17" fmla="*/ 0 h 183"/>
              <a:gd name="T18" fmla="*/ 0 w 200"/>
              <a:gd name="T19" fmla="*/ 0 h 183"/>
              <a:gd name="T20" fmla="*/ 0 w 200"/>
              <a:gd name="T21" fmla="*/ 26 h 183"/>
              <a:gd name="T22" fmla="*/ 150 w 200"/>
              <a:gd name="T23" fmla="*/ 83 h 183"/>
              <a:gd name="T24" fmla="*/ 183 w 200"/>
              <a:gd name="T25" fmla="*/ 83 h 183"/>
              <a:gd name="T26" fmla="*/ 16 w 200"/>
              <a:gd name="T27" fmla="*/ 83 h 183"/>
              <a:gd name="T28" fmla="*/ 50 w 200"/>
              <a:gd name="T29" fmla="*/ 83 h 183"/>
              <a:gd name="T30" fmla="*/ 150 w 200"/>
              <a:gd name="T31" fmla="*/ 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183">
                <a:moveTo>
                  <a:pt x="133" y="66"/>
                </a:moveTo>
                <a:lnTo>
                  <a:pt x="200" y="66"/>
                </a:lnTo>
                <a:lnTo>
                  <a:pt x="200" y="0"/>
                </a:lnTo>
                <a:lnTo>
                  <a:pt x="133" y="0"/>
                </a:lnTo>
                <a:lnTo>
                  <a:pt x="133" y="66"/>
                </a:lnTo>
                <a:close/>
                <a:moveTo>
                  <a:pt x="0" y="26"/>
                </a:moveTo>
                <a:lnTo>
                  <a:pt x="0" y="66"/>
                </a:lnTo>
                <a:lnTo>
                  <a:pt x="66" y="66"/>
                </a:lnTo>
                <a:lnTo>
                  <a:pt x="66" y="0"/>
                </a:lnTo>
                <a:lnTo>
                  <a:pt x="0" y="0"/>
                </a:lnTo>
                <a:lnTo>
                  <a:pt x="0" y="26"/>
                </a:lnTo>
                <a:close/>
                <a:moveTo>
                  <a:pt x="150" y="83"/>
                </a:moveTo>
                <a:lnTo>
                  <a:pt x="183" y="83"/>
                </a:lnTo>
                <a:cubicBezTo>
                  <a:pt x="183" y="183"/>
                  <a:pt x="16" y="183"/>
                  <a:pt x="16" y="83"/>
                </a:cubicBezTo>
                <a:lnTo>
                  <a:pt x="50" y="83"/>
                </a:lnTo>
                <a:cubicBezTo>
                  <a:pt x="50" y="150"/>
                  <a:pt x="150" y="150"/>
                  <a:pt x="150"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66">
            <a:extLst>
              <a:ext uri="{FF2B5EF4-FFF2-40B4-BE49-F238E27FC236}">
                <a16:creationId xmlns:a16="http://schemas.microsoft.com/office/drawing/2014/main" id="{1767A6BA-A762-ED41-B6E7-8C77506B23F4}"/>
              </a:ext>
            </a:extLst>
          </p:cNvPr>
          <p:cNvSpPr>
            <a:spLocks noChangeAspect="1" noEditPoints="1"/>
          </p:cNvSpPr>
          <p:nvPr/>
        </p:nvSpPr>
        <p:spPr bwMode="auto">
          <a:xfrm>
            <a:off x="8215317" y="2597156"/>
            <a:ext cx="150813" cy="139700"/>
          </a:xfrm>
          <a:custGeom>
            <a:avLst/>
            <a:gdLst>
              <a:gd name="T0" fmla="*/ 133 w 200"/>
              <a:gd name="T1" fmla="*/ 66 h 183"/>
              <a:gd name="T2" fmla="*/ 200 w 200"/>
              <a:gd name="T3" fmla="*/ 66 h 183"/>
              <a:gd name="T4" fmla="*/ 200 w 200"/>
              <a:gd name="T5" fmla="*/ 0 h 183"/>
              <a:gd name="T6" fmla="*/ 133 w 200"/>
              <a:gd name="T7" fmla="*/ 0 h 183"/>
              <a:gd name="T8" fmla="*/ 133 w 200"/>
              <a:gd name="T9" fmla="*/ 66 h 183"/>
              <a:gd name="T10" fmla="*/ 0 w 200"/>
              <a:gd name="T11" fmla="*/ 50 h 183"/>
              <a:gd name="T12" fmla="*/ 67 w 200"/>
              <a:gd name="T13" fmla="*/ 50 h 183"/>
              <a:gd name="T14" fmla="*/ 67 w 200"/>
              <a:gd name="T15" fmla="*/ 16 h 183"/>
              <a:gd name="T16" fmla="*/ 0 w 200"/>
              <a:gd name="T17" fmla="*/ 16 h 183"/>
              <a:gd name="T18" fmla="*/ 0 w 200"/>
              <a:gd name="T19" fmla="*/ 50 h 183"/>
              <a:gd name="T20" fmla="*/ 150 w 200"/>
              <a:gd name="T21" fmla="*/ 83 h 183"/>
              <a:gd name="T22" fmla="*/ 183 w 200"/>
              <a:gd name="T23" fmla="*/ 83 h 183"/>
              <a:gd name="T24" fmla="*/ 17 w 200"/>
              <a:gd name="T25" fmla="*/ 83 h 183"/>
              <a:gd name="T26" fmla="*/ 50 w 200"/>
              <a:gd name="T27" fmla="*/ 83 h 183"/>
              <a:gd name="T28" fmla="*/ 150 w 200"/>
              <a:gd name="T29" fmla="*/ 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83">
                <a:moveTo>
                  <a:pt x="133" y="66"/>
                </a:moveTo>
                <a:lnTo>
                  <a:pt x="200" y="66"/>
                </a:lnTo>
                <a:lnTo>
                  <a:pt x="200" y="0"/>
                </a:lnTo>
                <a:lnTo>
                  <a:pt x="133" y="0"/>
                </a:lnTo>
                <a:lnTo>
                  <a:pt x="133" y="66"/>
                </a:lnTo>
                <a:close/>
                <a:moveTo>
                  <a:pt x="0" y="50"/>
                </a:moveTo>
                <a:lnTo>
                  <a:pt x="67" y="50"/>
                </a:lnTo>
                <a:lnTo>
                  <a:pt x="67" y="16"/>
                </a:lnTo>
                <a:lnTo>
                  <a:pt x="0" y="16"/>
                </a:lnTo>
                <a:lnTo>
                  <a:pt x="0" y="50"/>
                </a:lnTo>
                <a:close/>
                <a:moveTo>
                  <a:pt x="150" y="83"/>
                </a:moveTo>
                <a:lnTo>
                  <a:pt x="183" y="83"/>
                </a:lnTo>
                <a:cubicBezTo>
                  <a:pt x="183" y="183"/>
                  <a:pt x="17" y="183"/>
                  <a:pt x="17" y="83"/>
                </a:cubicBezTo>
                <a:lnTo>
                  <a:pt x="50" y="83"/>
                </a:lnTo>
                <a:cubicBezTo>
                  <a:pt x="50" y="150"/>
                  <a:pt x="150" y="150"/>
                  <a:pt x="150"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Freeform 67">
            <a:extLst>
              <a:ext uri="{FF2B5EF4-FFF2-40B4-BE49-F238E27FC236}">
                <a16:creationId xmlns:a16="http://schemas.microsoft.com/office/drawing/2014/main" id="{99C3B7F0-DF4C-9448-AA24-AA2466C85F59}"/>
              </a:ext>
            </a:extLst>
          </p:cNvPr>
          <p:cNvSpPr>
            <a:spLocks noChangeAspect="1" noEditPoints="1"/>
          </p:cNvSpPr>
          <p:nvPr/>
        </p:nvSpPr>
        <p:spPr bwMode="auto">
          <a:xfrm>
            <a:off x="7712079" y="2597156"/>
            <a:ext cx="150813" cy="125413"/>
          </a:xfrm>
          <a:custGeom>
            <a:avLst/>
            <a:gdLst>
              <a:gd name="T0" fmla="*/ 200 w 200"/>
              <a:gd name="T1" fmla="*/ 0 h 166"/>
              <a:gd name="T2" fmla="*/ 134 w 200"/>
              <a:gd name="T3" fmla="*/ 0 h 166"/>
              <a:gd name="T4" fmla="*/ 134 w 200"/>
              <a:gd name="T5" fmla="*/ 33 h 166"/>
              <a:gd name="T6" fmla="*/ 200 w 200"/>
              <a:gd name="T7" fmla="*/ 33 h 166"/>
              <a:gd name="T8" fmla="*/ 200 w 200"/>
              <a:gd name="T9" fmla="*/ 0 h 166"/>
              <a:gd name="T10" fmla="*/ 17 w 200"/>
              <a:gd name="T11" fmla="*/ 166 h 166"/>
              <a:gd name="T12" fmla="*/ 50 w 200"/>
              <a:gd name="T13" fmla="*/ 166 h 166"/>
              <a:gd name="T14" fmla="*/ 150 w 200"/>
              <a:gd name="T15" fmla="*/ 166 h 166"/>
              <a:gd name="T16" fmla="*/ 184 w 200"/>
              <a:gd name="T17" fmla="*/ 166 h 166"/>
              <a:gd name="T18" fmla="*/ 17 w 200"/>
              <a:gd name="T19" fmla="*/ 166 h 166"/>
              <a:gd name="T20" fmla="*/ 67 w 200"/>
              <a:gd name="T21" fmla="*/ 33 h 166"/>
              <a:gd name="T22" fmla="*/ 0 w 200"/>
              <a:gd name="T23" fmla="*/ 33 h 166"/>
              <a:gd name="T24" fmla="*/ 0 w 200"/>
              <a:gd name="T25" fmla="*/ 0 h 166"/>
              <a:gd name="T26" fmla="*/ 67 w 200"/>
              <a:gd name="T27" fmla="*/ 0 h 166"/>
              <a:gd name="T28" fmla="*/ 67 w 200"/>
              <a:gd name="T29" fmla="*/ 3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66">
                <a:moveTo>
                  <a:pt x="200" y="0"/>
                </a:moveTo>
                <a:lnTo>
                  <a:pt x="134" y="0"/>
                </a:lnTo>
                <a:lnTo>
                  <a:pt x="134" y="33"/>
                </a:lnTo>
                <a:lnTo>
                  <a:pt x="200" y="33"/>
                </a:lnTo>
                <a:lnTo>
                  <a:pt x="200" y="0"/>
                </a:lnTo>
                <a:close/>
                <a:moveTo>
                  <a:pt x="17" y="166"/>
                </a:moveTo>
                <a:lnTo>
                  <a:pt x="50" y="166"/>
                </a:lnTo>
                <a:cubicBezTo>
                  <a:pt x="50" y="100"/>
                  <a:pt x="150" y="100"/>
                  <a:pt x="150" y="166"/>
                </a:cubicBezTo>
                <a:lnTo>
                  <a:pt x="184" y="166"/>
                </a:lnTo>
                <a:cubicBezTo>
                  <a:pt x="184" y="50"/>
                  <a:pt x="17" y="50"/>
                  <a:pt x="17" y="166"/>
                </a:cubicBezTo>
                <a:close/>
                <a:moveTo>
                  <a:pt x="67" y="33"/>
                </a:moveTo>
                <a:lnTo>
                  <a:pt x="0" y="33"/>
                </a:lnTo>
                <a:lnTo>
                  <a:pt x="0" y="0"/>
                </a:lnTo>
                <a:lnTo>
                  <a:pt x="67" y="0"/>
                </a:lnTo>
                <a:lnTo>
                  <a:pt x="67"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Freeform 68">
            <a:extLst>
              <a:ext uri="{FF2B5EF4-FFF2-40B4-BE49-F238E27FC236}">
                <a16:creationId xmlns:a16="http://schemas.microsoft.com/office/drawing/2014/main" id="{9DFD011F-D4AA-C545-8489-756091CB6A0A}"/>
              </a:ext>
            </a:extLst>
          </p:cNvPr>
          <p:cNvSpPr>
            <a:spLocks noChangeAspect="1" noEditPoints="1"/>
          </p:cNvSpPr>
          <p:nvPr/>
        </p:nvSpPr>
        <p:spPr bwMode="auto">
          <a:xfrm>
            <a:off x="7210429" y="2597156"/>
            <a:ext cx="150813" cy="125413"/>
          </a:xfrm>
          <a:custGeom>
            <a:avLst/>
            <a:gdLst>
              <a:gd name="T0" fmla="*/ 133 w 200"/>
              <a:gd name="T1" fmla="*/ 66 h 166"/>
              <a:gd name="T2" fmla="*/ 200 w 200"/>
              <a:gd name="T3" fmla="*/ 66 h 166"/>
              <a:gd name="T4" fmla="*/ 200 w 200"/>
              <a:gd name="T5" fmla="*/ 0 h 166"/>
              <a:gd name="T6" fmla="*/ 133 w 200"/>
              <a:gd name="T7" fmla="*/ 0 h 166"/>
              <a:gd name="T8" fmla="*/ 133 w 200"/>
              <a:gd name="T9" fmla="*/ 66 h 166"/>
              <a:gd name="T10" fmla="*/ 0 w 200"/>
              <a:gd name="T11" fmla="*/ 66 h 166"/>
              <a:gd name="T12" fmla="*/ 66 w 200"/>
              <a:gd name="T13" fmla="*/ 66 h 166"/>
              <a:gd name="T14" fmla="*/ 66 w 200"/>
              <a:gd name="T15" fmla="*/ 0 h 166"/>
              <a:gd name="T16" fmla="*/ 0 w 200"/>
              <a:gd name="T17" fmla="*/ 0 h 166"/>
              <a:gd name="T18" fmla="*/ 0 w 200"/>
              <a:gd name="T19" fmla="*/ 66 h 166"/>
              <a:gd name="T20" fmla="*/ 183 w 200"/>
              <a:gd name="T21" fmla="*/ 166 h 166"/>
              <a:gd name="T22" fmla="*/ 150 w 200"/>
              <a:gd name="T23" fmla="*/ 166 h 166"/>
              <a:gd name="T24" fmla="*/ 50 w 200"/>
              <a:gd name="T25" fmla="*/ 166 h 166"/>
              <a:gd name="T26" fmla="*/ 16 w 200"/>
              <a:gd name="T27" fmla="*/ 166 h 166"/>
              <a:gd name="T28" fmla="*/ 183 w 200"/>
              <a:gd name="T2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66">
                <a:moveTo>
                  <a:pt x="133" y="66"/>
                </a:moveTo>
                <a:lnTo>
                  <a:pt x="200" y="66"/>
                </a:lnTo>
                <a:lnTo>
                  <a:pt x="200" y="0"/>
                </a:lnTo>
                <a:lnTo>
                  <a:pt x="133" y="0"/>
                </a:lnTo>
                <a:lnTo>
                  <a:pt x="133" y="66"/>
                </a:lnTo>
                <a:close/>
                <a:moveTo>
                  <a:pt x="0" y="66"/>
                </a:moveTo>
                <a:lnTo>
                  <a:pt x="66" y="66"/>
                </a:lnTo>
                <a:lnTo>
                  <a:pt x="66" y="0"/>
                </a:lnTo>
                <a:lnTo>
                  <a:pt x="0" y="0"/>
                </a:lnTo>
                <a:lnTo>
                  <a:pt x="0" y="66"/>
                </a:lnTo>
                <a:close/>
                <a:moveTo>
                  <a:pt x="183" y="166"/>
                </a:moveTo>
                <a:lnTo>
                  <a:pt x="150" y="166"/>
                </a:lnTo>
                <a:cubicBezTo>
                  <a:pt x="150" y="100"/>
                  <a:pt x="50" y="100"/>
                  <a:pt x="50" y="166"/>
                </a:cubicBezTo>
                <a:lnTo>
                  <a:pt x="16" y="166"/>
                </a:lnTo>
                <a:cubicBezTo>
                  <a:pt x="16" y="50"/>
                  <a:pt x="183" y="50"/>
                  <a:pt x="183"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Freeform 69">
            <a:extLst>
              <a:ext uri="{FF2B5EF4-FFF2-40B4-BE49-F238E27FC236}">
                <a16:creationId xmlns:a16="http://schemas.microsoft.com/office/drawing/2014/main" id="{73D2B173-DC48-3B43-A7C1-3CFCA9E431C9}"/>
              </a:ext>
            </a:extLst>
          </p:cNvPr>
          <p:cNvSpPr>
            <a:spLocks noChangeAspect="1" noEditPoints="1"/>
          </p:cNvSpPr>
          <p:nvPr/>
        </p:nvSpPr>
        <p:spPr bwMode="auto">
          <a:xfrm>
            <a:off x="6707191" y="2597156"/>
            <a:ext cx="150813" cy="125413"/>
          </a:xfrm>
          <a:custGeom>
            <a:avLst/>
            <a:gdLst>
              <a:gd name="T0" fmla="*/ 133 w 200"/>
              <a:gd name="T1" fmla="*/ 66 h 166"/>
              <a:gd name="T2" fmla="*/ 200 w 200"/>
              <a:gd name="T3" fmla="*/ 66 h 166"/>
              <a:gd name="T4" fmla="*/ 200 w 200"/>
              <a:gd name="T5" fmla="*/ 0 h 166"/>
              <a:gd name="T6" fmla="*/ 133 w 200"/>
              <a:gd name="T7" fmla="*/ 0 h 166"/>
              <a:gd name="T8" fmla="*/ 133 w 200"/>
              <a:gd name="T9" fmla="*/ 66 h 166"/>
              <a:gd name="T10" fmla="*/ 0 w 200"/>
              <a:gd name="T11" fmla="*/ 66 h 166"/>
              <a:gd name="T12" fmla="*/ 67 w 200"/>
              <a:gd name="T13" fmla="*/ 66 h 166"/>
              <a:gd name="T14" fmla="*/ 67 w 200"/>
              <a:gd name="T15" fmla="*/ 0 h 166"/>
              <a:gd name="T16" fmla="*/ 0 w 200"/>
              <a:gd name="T17" fmla="*/ 0 h 166"/>
              <a:gd name="T18" fmla="*/ 0 w 200"/>
              <a:gd name="T19" fmla="*/ 66 h 166"/>
              <a:gd name="T20" fmla="*/ 183 w 200"/>
              <a:gd name="T21" fmla="*/ 166 h 166"/>
              <a:gd name="T22" fmla="*/ 17 w 200"/>
              <a:gd name="T23" fmla="*/ 166 h 166"/>
              <a:gd name="T24" fmla="*/ 183 w 200"/>
              <a:gd name="T25"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6">
                <a:moveTo>
                  <a:pt x="133" y="66"/>
                </a:moveTo>
                <a:lnTo>
                  <a:pt x="200" y="66"/>
                </a:lnTo>
                <a:lnTo>
                  <a:pt x="200" y="0"/>
                </a:lnTo>
                <a:lnTo>
                  <a:pt x="133" y="0"/>
                </a:lnTo>
                <a:lnTo>
                  <a:pt x="133" y="66"/>
                </a:lnTo>
                <a:close/>
                <a:moveTo>
                  <a:pt x="0" y="66"/>
                </a:moveTo>
                <a:lnTo>
                  <a:pt x="67" y="66"/>
                </a:lnTo>
                <a:lnTo>
                  <a:pt x="67" y="0"/>
                </a:lnTo>
                <a:lnTo>
                  <a:pt x="0" y="0"/>
                </a:lnTo>
                <a:lnTo>
                  <a:pt x="0" y="66"/>
                </a:lnTo>
                <a:close/>
                <a:moveTo>
                  <a:pt x="183" y="166"/>
                </a:moveTo>
                <a:lnTo>
                  <a:pt x="17" y="166"/>
                </a:lnTo>
                <a:cubicBezTo>
                  <a:pt x="17" y="50"/>
                  <a:pt x="183" y="50"/>
                  <a:pt x="183"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Freeform 70">
            <a:extLst>
              <a:ext uri="{FF2B5EF4-FFF2-40B4-BE49-F238E27FC236}">
                <a16:creationId xmlns:a16="http://schemas.microsoft.com/office/drawing/2014/main" id="{8D12F94E-2D8E-2748-90BD-0D37C2E1ACF7}"/>
              </a:ext>
            </a:extLst>
          </p:cNvPr>
          <p:cNvSpPr>
            <a:spLocks noChangeAspect="1" noEditPoints="1"/>
          </p:cNvSpPr>
          <p:nvPr/>
        </p:nvSpPr>
        <p:spPr bwMode="auto">
          <a:xfrm>
            <a:off x="6203954" y="2597156"/>
            <a:ext cx="150813" cy="152400"/>
          </a:xfrm>
          <a:custGeom>
            <a:avLst/>
            <a:gdLst>
              <a:gd name="T0" fmla="*/ 134 w 200"/>
              <a:gd name="T1" fmla="*/ 66 h 200"/>
              <a:gd name="T2" fmla="*/ 200 w 200"/>
              <a:gd name="T3" fmla="*/ 66 h 200"/>
              <a:gd name="T4" fmla="*/ 200 w 200"/>
              <a:gd name="T5" fmla="*/ 0 h 200"/>
              <a:gd name="T6" fmla="*/ 134 w 200"/>
              <a:gd name="T7" fmla="*/ 0 h 200"/>
              <a:gd name="T8" fmla="*/ 134 w 200"/>
              <a:gd name="T9" fmla="*/ 66 h 200"/>
              <a:gd name="T10" fmla="*/ 0 w 200"/>
              <a:gd name="T11" fmla="*/ 66 h 200"/>
              <a:gd name="T12" fmla="*/ 67 w 200"/>
              <a:gd name="T13" fmla="*/ 66 h 200"/>
              <a:gd name="T14" fmla="*/ 67 w 200"/>
              <a:gd name="T15" fmla="*/ 0 h 200"/>
              <a:gd name="T16" fmla="*/ 0 w 200"/>
              <a:gd name="T17" fmla="*/ 0 h 200"/>
              <a:gd name="T18" fmla="*/ 0 w 200"/>
              <a:gd name="T19" fmla="*/ 66 h 200"/>
              <a:gd name="T20" fmla="*/ 17 w 200"/>
              <a:gd name="T21" fmla="*/ 83 h 200"/>
              <a:gd name="T22" fmla="*/ 184 w 200"/>
              <a:gd name="T23" fmla="*/ 83 h 200"/>
              <a:gd name="T24" fmla="*/ 17 w 200"/>
              <a:gd name="T25" fmla="*/ 8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200">
                <a:moveTo>
                  <a:pt x="134" y="66"/>
                </a:moveTo>
                <a:lnTo>
                  <a:pt x="200" y="66"/>
                </a:lnTo>
                <a:lnTo>
                  <a:pt x="200" y="0"/>
                </a:lnTo>
                <a:lnTo>
                  <a:pt x="134" y="0"/>
                </a:lnTo>
                <a:lnTo>
                  <a:pt x="134" y="66"/>
                </a:lnTo>
                <a:close/>
                <a:moveTo>
                  <a:pt x="0" y="66"/>
                </a:moveTo>
                <a:lnTo>
                  <a:pt x="67" y="66"/>
                </a:lnTo>
                <a:lnTo>
                  <a:pt x="67" y="0"/>
                </a:lnTo>
                <a:lnTo>
                  <a:pt x="0" y="0"/>
                </a:lnTo>
                <a:lnTo>
                  <a:pt x="0" y="66"/>
                </a:lnTo>
                <a:close/>
                <a:moveTo>
                  <a:pt x="17" y="83"/>
                </a:moveTo>
                <a:lnTo>
                  <a:pt x="184" y="83"/>
                </a:lnTo>
                <a:cubicBezTo>
                  <a:pt x="184" y="200"/>
                  <a:pt x="17" y="200"/>
                  <a:pt x="17"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Freeform 71">
            <a:extLst>
              <a:ext uri="{FF2B5EF4-FFF2-40B4-BE49-F238E27FC236}">
                <a16:creationId xmlns:a16="http://schemas.microsoft.com/office/drawing/2014/main" id="{16FC5D17-9786-BD40-88CA-440FB0DC9C3B}"/>
              </a:ext>
            </a:extLst>
          </p:cNvPr>
          <p:cNvSpPr>
            <a:spLocks noChangeAspect="1" noEditPoints="1"/>
          </p:cNvSpPr>
          <p:nvPr/>
        </p:nvSpPr>
        <p:spPr bwMode="auto">
          <a:xfrm>
            <a:off x="10729918" y="2090742"/>
            <a:ext cx="150813" cy="127000"/>
          </a:xfrm>
          <a:custGeom>
            <a:avLst/>
            <a:gdLst>
              <a:gd name="T0" fmla="*/ 134 w 200"/>
              <a:gd name="T1" fmla="*/ 33 h 167"/>
              <a:gd name="T2" fmla="*/ 200 w 200"/>
              <a:gd name="T3" fmla="*/ 33 h 167"/>
              <a:gd name="T4" fmla="*/ 200 w 200"/>
              <a:gd name="T5" fmla="*/ 0 h 167"/>
              <a:gd name="T6" fmla="*/ 134 w 200"/>
              <a:gd name="T7" fmla="*/ 0 h 167"/>
              <a:gd name="T8" fmla="*/ 134 w 200"/>
              <a:gd name="T9" fmla="*/ 33 h 167"/>
              <a:gd name="T10" fmla="*/ 0 w 200"/>
              <a:gd name="T11" fmla="*/ 33 h 167"/>
              <a:gd name="T12" fmla="*/ 67 w 200"/>
              <a:gd name="T13" fmla="*/ 33 h 167"/>
              <a:gd name="T14" fmla="*/ 67 w 200"/>
              <a:gd name="T15" fmla="*/ 0 h 167"/>
              <a:gd name="T16" fmla="*/ 0 w 200"/>
              <a:gd name="T17" fmla="*/ 0 h 167"/>
              <a:gd name="T18" fmla="*/ 0 w 200"/>
              <a:gd name="T19" fmla="*/ 33 h 167"/>
              <a:gd name="T20" fmla="*/ 184 w 200"/>
              <a:gd name="T21" fmla="*/ 167 h 167"/>
              <a:gd name="T22" fmla="*/ 17 w 200"/>
              <a:gd name="T23" fmla="*/ 167 h 167"/>
              <a:gd name="T24" fmla="*/ 184 w 200"/>
              <a:gd name="T2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67">
                <a:moveTo>
                  <a:pt x="134" y="33"/>
                </a:moveTo>
                <a:lnTo>
                  <a:pt x="200" y="33"/>
                </a:lnTo>
                <a:lnTo>
                  <a:pt x="200" y="0"/>
                </a:lnTo>
                <a:lnTo>
                  <a:pt x="134" y="0"/>
                </a:lnTo>
                <a:lnTo>
                  <a:pt x="134" y="33"/>
                </a:lnTo>
                <a:close/>
                <a:moveTo>
                  <a:pt x="0" y="33"/>
                </a:moveTo>
                <a:lnTo>
                  <a:pt x="67" y="33"/>
                </a:lnTo>
                <a:lnTo>
                  <a:pt x="67" y="0"/>
                </a:lnTo>
                <a:lnTo>
                  <a:pt x="0" y="0"/>
                </a:lnTo>
                <a:lnTo>
                  <a:pt x="0" y="33"/>
                </a:lnTo>
                <a:close/>
                <a:moveTo>
                  <a:pt x="184" y="167"/>
                </a:moveTo>
                <a:lnTo>
                  <a:pt x="17" y="167"/>
                </a:lnTo>
                <a:cubicBezTo>
                  <a:pt x="17" y="50"/>
                  <a:pt x="184" y="50"/>
                  <a:pt x="184"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Freeform 72">
            <a:extLst>
              <a:ext uri="{FF2B5EF4-FFF2-40B4-BE49-F238E27FC236}">
                <a16:creationId xmlns:a16="http://schemas.microsoft.com/office/drawing/2014/main" id="{F32662E9-C452-544D-AD8B-C679ECF46798}"/>
              </a:ext>
            </a:extLst>
          </p:cNvPr>
          <p:cNvSpPr>
            <a:spLocks noChangeAspect="1" noEditPoints="1"/>
          </p:cNvSpPr>
          <p:nvPr/>
        </p:nvSpPr>
        <p:spPr bwMode="auto">
          <a:xfrm>
            <a:off x="10228268" y="2090742"/>
            <a:ext cx="150813" cy="150813"/>
          </a:xfrm>
          <a:custGeom>
            <a:avLst/>
            <a:gdLst>
              <a:gd name="T0" fmla="*/ 133 w 200"/>
              <a:gd name="T1" fmla="*/ 33 h 200"/>
              <a:gd name="T2" fmla="*/ 200 w 200"/>
              <a:gd name="T3" fmla="*/ 33 h 200"/>
              <a:gd name="T4" fmla="*/ 200 w 200"/>
              <a:gd name="T5" fmla="*/ 0 h 200"/>
              <a:gd name="T6" fmla="*/ 133 w 200"/>
              <a:gd name="T7" fmla="*/ 0 h 200"/>
              <a:gd name="T8" fmla="*/ 133 w 200"/>
              <a:gd name="T9" fmla="*/ 33 h 200"/>
              <a:gd name="T10" fmla="*/ 0 w 200"/>
              <a:gd name="T11" fmla="*/ 33 h 200"/>
              <a:gd name="T12" fmla="*/ 66 w 200"/>
              <a:gd name="T13" fmla="*/ 33 h 200"/>
              <a:gd name="T14" fmla="*/ 66 w 200"/>
              <a:gd name="T15" fmla="*/ 0 h 200"/>
              <a:gd name="T16" fmla="*/ 0 w 200"/>
              <a:gd name="T17" fmla="*/ 0 h 200"/>
              <a:gd name="T18" fmla="*/ 0 w 200"/>
              <a:gd name="T19" fmla="*/ 33 h 200"/>
              <a:gd name="T20" fmla="*/ 16 w 200"/>
              <a:gd name="T21" fmla="*/ 83 h 200"/>
              <a:gd name="T22" fmla="*/ 183 w 200"/>
              <a:gd name="T23" fmla="*/ 83 h 200"/>
              <a:gd name="T24" fmla="*/ 16 w 200"/>
              <a:gd name="T25" fmla="*/ 8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200">
                <a:moveTo>
                  <a:pt x="133" y="33"/>
                </a:moveTo>
                <a:lnTo>
                  <a:pt x="200" y="33"/>
                </a:lnTo>
                <a:lnTo>
                  <a:pt x="200" y="0"/>
                </a:lnTo>
                <a:lnTo>
                  <a:pt x="133" y="0"/>
                </a:lnTo>
                <a:lnTo>
                  <a:pt x="133" y="33"/>
                </a:lnTo>
                <a:close/>
                <a:moveTo>
                  <a:pt x="0" y="33"/>
                </a:moveTo>
                <a:lnTo>
                  <a:pt x="66" y="33"/>
                </a:lnTo>
                <a:lnTo>
                  <a:pt x="66" y="0"/>
                </a:lnTo>
                <a:lnTo>
                  <a:pt x="0" y="0"/>
                </a:lnTo>
                <a:lnTo>
                  <a:pt x="0" y="33"/>
                </a:lnTo>
                <a:close/>
                <a:moveTo>
                  <a:pt x="16" y="83"/>
                </a:moveTo>
                <a:lnTo>
                  <a:pt x="183" y="83"/>
                </a:lnTo>
                <a:cubicBezTo>
                  <a:pt x="183" y="200"/>
                  <a:pt x="16" y="200"/>
                  <a:pt x="16"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Freeform 73">
            <a:extLst>
              <a:ext uri="{FF2B5EF4-FFF2-40B4-BE49-F238E27FC236}">
                <a16:creationId xmlns:a16="http://schemas.microsoft.com/office/drawing/2014/main" id="{16A328E4-697A-3747-87EB-912574A0A11D}"/>
              </a:ext>
            </a:extLst>
          </p:cNvPr>
          <p:cNvSpPr>
            <a:spLocks noChangeAspect="1" noEditPoints="1"/>
          </p:cNvSpPr>
          <p:nvPr/>
        </p:nvSpPr>
        <p:spPr bwMode="auto">
          <a:xfrm>
            <a:off x="9725030" y="2114555"/>
            <a:ext cx="150813" cy="103188"/>
          </a:xfrm>
          <a:custGeom>
            <a:avLst/>
            <a:gdLst>
              <a:gd name="T0" fmla="*/ 200 w 200"/>
              <a:gd name="T1" fmla="*/ 0 h 134"/>
              <a:gd name="T2" fmla="*/ 133 w 200"/>
              <a:gd name="T3" fmla="*/ 0 h 134"/>
              <a:gd name="T4" fmla="*/ 133 w 200"/>
              <a:gd name="T5" fmla="*/ 34 h 134"/>
              <a:gd name="T6" fmla="*/ 200 w 200"/>
              <a:gd name="T7" fmla="*/ 34 h 134"/>
              <a:gd name="T8" fmla="*/ 200 w 200"/>
              <a:gd name="T9" fmla="*/ 0 h 134"/>
              <a:gd name="T10" fmla="*/ 200 w 200"/>
              <a:gd name="T11" fmla="*/ 100 h 134"/>
              <a:gd name="T12" fmla="*/ 0 w 200"/>
              <a:gd name="T13" fmla="*/ 100 h 134"/>
              <a:gd name="T14" fmla="*/ 0 w 200"/>
              <a:gd name="T15" fmla="*/ 134 h 134"/>
              <a:gd name="T16" fmla="*/ 200 w 200"/>
              <a:gd name="T17" fmla="*/ 134 h 134"/>
              <a:gd name="T18" fmla="*/ 200 w 200"/>
              <a:gd name="T19" fmla="*/ 100 h 134"/>
              <a:gd name="T20" fmla="*/ 67 w 200"/>
              <a:gd name="T21" fmla="*/ 34 h 134"/>
              <a:gd name="T22" fmla="*/ 0 w 200"/>
              <a:gd name="T23" fmla="*/ 34 h 134"/>
              <a:gd name="T24" fmla="*/ 0 w 200"/>
              <a:gd name="T25" fmla="*/ 0 h 134"/>
              <a:gd name="T26" fmla="*/ 67 w 200"/>
              <a:gd name="T27" fmla="*/ 0 h 134"/>
              <a:gd name="T28" fmla="*/ 67 w 200"/>
              <a:gd name="T29" fmla="*/ 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34">
                <a:moveTo>
                  <a:pt x="200" y="0"/>
                </a:moveTo>
                <a:lnTo>
                  <a:pt x="133" y="0"/>
                </a:lnTo>
                <a:lnTo>
                  <a:pt x="133" y="34"/>
                </a:lnTo>
                <a:lnTo>
                  <a:pt x="200" y="34"/>
                </a:lnTo>
                <a:lnTo>
                  <a:pt x="200" y="0"/>
                </a:lnTo>
                <a:close/>
                <a:moveTo>
                  <a:pt x="200" y="100"/>
                </a:moveTo>
                <a:lnTo>
                  <a:pt x="0" y="100"/>
                </a:lnTo>
                <a:lnTo>
                  <a:pt x="0" y="134"/>
                </a:lnTo>
                <a:lnTo>
                  <a:pt x="200" y="134"/>
                </a:lnTo>
                <a:lnTo>
                  <a:pt x="200" y="100"/>
                </a:lnTo>
                <a:close/>
                <a:moveTo>
                  <a:pt x="67" y="34"/>
                </a:moveTo>
                <a:lnTo>
                  <a:pt x="0" y="34"/>
                </a:lnTo>
                <a:lnTo>
                  <a:pt x="0" y="0"/>
                </a:lnTo>
                <a:lnTo>
                  <a:pt x="67" y="0"/>
                </a:lnTo>
                <a:lnTo>
                  <a:pt x="6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Freeform 74">
            <a:extLst>
              <a:ext uri="{FF2B5EF4-FFF2-40B4-BE49-F238E27FC236}">
                <a16:creationId xmlns:a16="http://schemas.microsoft.com/office/drawing/2014/main" id="{D16D5A10-340D-6244-A7DA-609F26C8B489}"/>
              </a:ext>
            </a:extLst>
          </p:cNvPr>
          <p:cNvSpPr>
            <a:spLocks noChangeAspect="1" noEditPoints="1"/>
          </p:cNvSpPr>
          <p:nvPr/>
        </p:nvSpPr>
        <p:spPr bwMode="auto">
          <a:xfrm>
            <a:off x="9221793" y="2082805"/>
            <a:ext cx="179388" cy="134938"/>
          </a:xfrm>
          <a:custGeom>
            <a:avLst/>
            <a:gdLst>
              <a:gd name="T0" fmla="*/ 217 w 238"/>
              <a:gd name="T1" fmla="*/ 142 h 176"/>
              <a:gd name="T2" fmla="*/ 17 w 238"/>
              <a:gd name="T3" fmla="*/ 142 h 176"/>
              <a:gd name="T4" fmla="*/ 17 w 238"/>
              <a:gd name="T5" fmla="*/ 176 h 176"/>
              <a:gd name="T6" fmla="*/ 217 w 238"/>
              <a:gd name="T7" fmla="*/ 176 h 176"/>
              <a:gd name="T8" fmla="*/ 217 w 238"/>
              <a:gd name="T9" fmla="*/ 142 h 176"/>
              <a:gd name="T10" fmla="*/ 238 w 238"/>
              <a:gd name="T11" fmla="*/ 24 h 176"/>
              <a:gd name="T12" fmla="*/ 214 w 238"/>
              <a:gd name="T13" fmla="*/ 0 h 176"/>
              <a:gd name="T14" fmla="*/ 186 w 238"/>
              <a:gd name="T15" fmla="*/ 29 h 176"/>
              <a:gd name="T16" fmla="*/ 157 w 238"/>
              <a:gd name="T17" fmla="*/ 0 h 176"/>
              <a:gd name="T18" fmla="*/ 134 w 238"/>
              <a:gd name="T19" fmla="*/ 24 h 176"/>
              <a:gd name="T20" fmla="*/ 162 w 238"/>
              <a:gd name="T21" fmla="*/ 52 h 176"/>
              <a:gd name="T22" fmla="*/ 134 w 238"/>
              <a:gd name="T23" fmla="*/ 81 h 176"/>
              <a:gd name="T24" fmla="*/ 157 w 238"/>
              <a:gd name="T25" fmla="*/ 104 h 176"/>
              <a:gd name="T26" fmla="*/ 186 w 238"/>
              <a:gd name="T27" fmla="*/ 76 h 176"/>
              <a:gd name="T28" fmla="*/ 214 w 238"/>
              <a:gd name="T29" fmla="*/ 104 h 176"/>
              <a:gd name="T30" fmla="*/ 238 w 238"/>
              <a:gd name="T31" fmla="*/ 81 h 176"/>
              <a:gd name="T32" fmla="*/ 209 w 238"/>
              <a:gd name="T33" fmla="*/ 52 h 176"/>
              <a:gd name="T34" fmla="*/ 238 w 238"/>
              <a:gd name="T35" fmla="*/ 24 h 176"/>
              <a:gd name="T36" fmla="*/ 76 w 238"/>
              <a:gd name="T37" fmla="*/ 52 h 176"/>
              <a:gd name="T38" fmla="*/ 104 w 238"/>
              <a:gd name="T39" fmla="*/ 81 h 176"/>
              <a:gd name="T40" fmla="*/ 81 w 238"/>
              <a:gd name="T41" fmla="*/ 104 h 176"/>
              <a:gd name="T42" fmla="*/ 52 w 238"/>
              <a:gd name="T43" fmla="*/ 76 h 176"/>
              <a:gd name="T44" fmla="*/ 24 w 238"/>
              <a:gd name="T45" fmla="*/ 104 h 176"/>
              <a:gd name="T46" fmla="*/ 0 w 238"/>
              <a:gd name="T47" fmla="*/ 81 h 176"/>
              <a:gd name="T48" fmla="*/ 29 w 238"/>
              <a:gd name="T49" fmla="*/ 52 h 176"/>
              <a:gd name="T50" fmla="*/ 0 w 238"/>
              <a:gd name="T51" fmla="*/ 24 h 176"/>
              <a:gd name="T52" fmla="*/ 24 w 238"/>
              <a:gd name="T53" fmla="*/ 0 h 176"/>
              <a:gd name="T54" fmla="*/ 52 w 238"/>
              <a:gd name="T55" fmla="*/ 29 h 176"/>
              <a:gd name="T56" fmla="*/ 81 w 238"/>
              <a:gd name="T57" fmla="*/ 0 h 176"/>
              <a:gd name="T58" fmla="*/ 104 w 238"/>
              <a:gd name="T59" fmla="*/ 24 h 176"/>
              <a:gd name="T60" fmla="*/ 76 w 238"/>
              <a:gd name="T61" fmla="*/ 5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8" h="176">
                <a:moveTo>
                  <a:pt x="217" y="142"/>
                </a:moveTo>
                <a:lnTo>
                  <a:pt x="17" y="142"/>
                </a:lnTo>
                <a:lnTo>
                  <a:pt x="17" y="176"/>
                </a:lnTo>
                <a:lnTo>
                  <a:pt x="217" y="176"/>
                </a:lnTo>
                <a:lnTo>
                  <a:pt x="217" y="142"/>
                </a:lnTo>
                <a:close/>
                <a:moveTo>
                  <a:pt x="238" y="24"/>
                </a:moveTo>
                <a:lnTo>
                  <a:pt x="214" y="0"/>
                </a:lnTo>
                <a:lnTo>
                  <a:pt x="186" y="29"/>
                </a:lnTo>
                <a:lnTo>
                  <a:pt x="157" y="0"/>
                </a:lnTo>
                <a:lnTo>
                  <a:pt x="134" y="24"/>
                </a:lnTo>
                <a:lnTo>
                  <a:pt x="162" y="52"/>
                </a:lnTo>
                <a:lnTo>
                  <a:pt x="134" y="81"/>
                </a:lnTo>
                <a:lnTo>
                  <a:pt x="157" y="104"/>
                </a:lnTo>
                <a:lnTo>
                  <a:pt x="186" y="76"/>
                </a:lnTo>
                <a:lnTo>
                  <a:pt x="214" y="104"/>
                </a:lnTo>
                <a:lnTo>
                  <a:pt x="238" y="81"/>
                </a:lnTo>
                <a:lnTo>
                  <a:pt x="209" y="52"/>
                </a:lnTo>
                <a:lnTo>
                  <a:pt x="238" y="24"/>
                </a:lnTo>
                <a:close/>
                <a:moveTo>
                  <a:pt x="76" y="52"/>
                </a:moveTo>
                <a:lnTo>
                  <a:pt x="104" y="81"/>
                </a:lnTo>
                <a:lnTo>
                  <a:pt x="81" y="104"/>
                </a:lnTo>
                <a:lnTo>
                  <a:pt x="52" y="76"/>
                </a:lnTo>
                <a:lnTo>
                  <a:pt x="24" y="104"/>
                </a:lnTo>
                <a:lnTo>
                  <a:pt x="0" y="81"/>
                </a:lnTo>
                <a:lnTo>
                  <a:pt x="29" y="52"/>
                </a:lnTo>
                <a:lnTo>
                  <a:pt x="0" y="24"/>
                </a:lnTo>
                <a:lnTo>
                  <a:pt x="24" y="0"/>
                </a:lnTo>
                <a:lnTo>
                  <a:pt x="52" y="29"/>
                </a:lnTo>
                <a:lnTo>
                  <a:pt x="81" y="0"/>
                </a:lnTo>
                <a:lnTo>
                  <a:pt x="104" y="24"/>
                </a:lnTo>
                <a:lnTo>
                  <a:pt x="76"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Freeform 75">
            <a:extLst>
              <a:ext uri="{FF2B5EF4-FFF2-40B4-BE49-F238E27FC236}">
                <a16:creationId xmlns:a16="http://schemas.microsoft.com/office/drawing/2014/main" id="{B4E4E53E-ECF4-D349-BA48-1F5799BE7884}"/>
              </a:ext>
            </a:extLst>
          </p:cNvPr>
          <p:cNvSpPr>
            <a:spLocks noChangeAspect="1" noEditPoints="1"/>
          </p:cNvSpPr>
          <p:nvPr/>
        </p:nvSpPr>
        <p:spPr bwMode="auto">
          <a:xfrm>
            <a:off x="8718555" y="2114555"/>
            <a:ext cx="150813" cy="103188"/>
          </a:xfrm>
          <a:custGeom>
            <a:avLst/>
            <a:gdLst>
              <a:gd name="T0" fmla="*/ 133 w 200"/>
              <a:gd name="T1" fmla="*/ 67 h 134"/>
              <a:gd name="T2" fmla="*/ 200 w 200"/>
              <a:gd name="T3" fmla="*/ 67 h 134"/>
              <a:gd name="T4" fmla="*/ 200 w 200"/>
              <a:gd name="T5" fmla="*/ 0 h 134"/>
              <a:gd name="T6" fmla="*/ 133 w 200"/>
              <a:gd name="T7" fmla="*/ 0 h 134"/>
              <a:gd name="T8" fmla="*/ 133 w 200"/>
              <a:gd name="T9" fmla="*/ 67 h 134"/>
              <a:gd name="T10" fmla="*/ 0 w 200"/>
              <a:gd name="T11" fmla="*/ 67 h 134"/>
              <a:gd name="T12" fmla="*/ 66 w 200"/>
              <a:gd name="T13" fmla="*/ 67 h 134"/>
              <a:gd name="T14" fmla="*/ 66 w 200"/>
              <a:gd name="T15" fmla="*/ 0 h 134"/>
              <a:gd name="T16" fmla="*/ 0 w 200"/>
              <a:gd name="T17" fmla="*/ 0 h 134"/>
              <a:gd name="T18" fmla="*/ 0 w 200"/>
              <a:gd name="T19" fmla="*/ 67 h 134"/>
              <a:gd name="T20" fmla="*/ 200 w 200"/>
              <a:gd name="T21" fmla="*/ 134 h 134"/>
              <a:gd name="T22" fmla="*/ 0 w 200"/>
              <a:gd name="T23" fmla="*/ 134 h 134"/>
              <a:gd name="T24" fmla="*/ 0 w 200"/>
              <a:gd name="T25" fmla="*/ 100 h 134"/>
              <a:gd name="T26" fmla="*/ 200 w 200"/>
              <a:gd name="T27" fmla="*/ 100 h 134"/>
              <a:gd name="T28" fmla="*/ 200 w 200"/>
              <a:gd name="T2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34">
                <a:moveTo>
                  <a:pt x="133" y="67"/>
                </a:moveTo>
                <a:lnTo>
                  <a:pt x="200" y="67"/>
                </a:lnTo>
                <a:lnTo>
                  <a:pt x="200" y="0"/>
                </a:lnTo>
                <a:lnTo>
                  <a:pt x="133" y="0"/>
                </a:lnTo>
                <a:lnTo>
                  <a:pt x="133" y="67"/>
                </a:lnTo>
                <a:close/>
                <a:moveTo>
                  <a:pt x="0" y="67"/>
                </a:moveTo>
                <a:lnTo>
                  <a:pt x="66" y="67"/>
                </a:lnTo>
                <a:lnTo>
                  <a:pt x="66" y="0"/>
                </a:lnTo>
                <a:lnTo>
                  <a:pt x="0" y="0"/>
                </a:lnTo>
                <a:lnTo>
                  <a:pt x="0" y="67"/>
                </a:lnTo>
                <a:close/>
                <a:moveTo>
                  <a:pt x="200" y="134"/>
                </a:moveTo>
                <a:lnTo>
                  <a:pt x="0" y="134"/>
                </a:lnTo>
                <a:lnTo>
                  <a:pt x="0" y="100"/>
                </a:lnTo>
                <a:lnTo>
                  <a:pt x="200" y="100"/>
                </a:lnTo>
                <a:lnTo>
                  <a:pt x="200"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Freeform 76">
            <a:extLst>
              <a:ext uri="{FF2B5EF4-FFF2-40B4-BE49-F238E27FC236}">
                <a16:creationId xmlns:a16="http://schemas.microsoft.com/office/drawing/2014/main" id="{12D393F6-028E-DC4E-9379-CE43F037E38E}"/>
              </a:ext>
            </a:extLst>
          </p:cNvPr>
          <p:cNvSpPr>
            <a:spLocks noChangeAspect="1" noEditPoints="1"/>
          </p:cNvSpPr>
          <p:nvPr/>
        </p:nvSpPr>
        <p:spPr bwMode="auto">
          <a:xfrm>
            <a:off x="8215317" y="2065342"/>
            <a:ext cx="150813" cy="152400"/>
          </a:xfrm>
          <a:custGeom>
            <a:avLst/>
            <a:gdLst>
              <a:gd name="T0" fmla="*/ 67 w 200"/>
              <a:gd name="T1" fmla="*/ 100 h 200"/>
              <a:gd name="T2" fmla="*/ 33 w 200"/>
              <a:gd name="T3" fmla="*/ 100 h 200"/>
              <a:gd name="T4" fmla="*/ 33 w 200"/>
              <a:gd name="T5" fmla="*/ 200 h 200"/>
              <a:gd name="T6" fmla="*/ 67 w 200"/>
              <a:gd name="T7" fmla="*/ 200 h 200"/>
              <a:gd name="T8" fmla="*/ 67 w 200"/>
              <a:gd name="T9" fmla="*/ 166 h 200"/>
              <a:gd name="T10" fmla="*/ 133 w 200"/>
              <a:gd name="T11" fmla="*/ 166 h 200"/>
              <a:gd name="T12" fmla="*/ 133 w 200"/>
              <a:gd name="T13" fmla="*/ 200 h 200"/>
              <a:gd name="T14" fmla="*/ 167 w 200"/>
              <a:gd name="T15" fmla="*/ 200 h 200"/>
              <a:gd name="T16" fmla="*/ 167 w 200"/>
              <a:gd name="T17" fmla="*/ 100 h 200"/>
              <a:gd name="T18" fmla="*/ 133 w 200"/>
              <a:gd name="T19" fmla="*/ 100 h 200"/>
              <a:gd name="T20" fmla="*/ 133 w 200"/>
              <a:gd name="T21" fmla="*/ 66 h 200"/>
              <a:gd name="T22" fmla="*/ 67 w 200"/>
              <a:gd name="T23" fmla="*/ 66 h 200"/>
              <a:gd name="T24" fmla="*/ 67 w 200"/>
              <a:gd name="T25" fmla="*/ 100 h 200"/>
              <a:gd name="T26" fmla="*/ 133 w 200"/>
              <a:gd name="T27" fmla="*/ 66 h 200"/>
              <a:gd name="T28" fmla="*/ 200 w 200"/>
              <a:gd name="T29" fmla="*/ 66 h 200"/>
              <a:gd name="T30" fmla="*/ 200 w 200"/>
              <a:gd name="T31" fmla="*/ 0 h 200"/>
              <a:gd name="T32" fmla="*/ 133 w 200"/>
              <a:gd name="T33" fmla="*/ 0 h 200"/>
              <a:gd name="T34" fmla="*/ 133 w 200"/>
              <a:gd name="T35" fmla="*/ 66 h 200"/>
              <a:gd name="T36" fmla="*/ 67 w 200"/>
              <a:gd name="T37" fmla="*/ 66 h 200"/>
              <a:gd name="T38" fmla="*/ 0 w 200"/>
              <a:gd name="T39" fmla="*/ 66 h 200"/>
              <a:gd name="T40" fmla="*/ 0 w 200"/>
              <a:gd name="T41" fmla="*/ 0 h 200"/>
              <a:gd name="T42" fmla="*/ 67 w 200"/>
              <a:gd name="T43" fmla="*/ 0 h 200"/>
              <a:gd name="T44" fmla="*/ 67 w 200"/>
              <a:gd name="T45" fmla="*/ 6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 h="200">
                <a:moveTo>
                  <a:pt x="67" y="100"/>
                </a:moveTo>
                <a:lnTo>
                  <a:pt x="33" y="100"/>
                </a:lnTo>
                <a:lnTo>
                  <a:pt x="33" y="200"/>
                </a:lnTo>
                <a:lnTo>
                  <a:pt x="67" y="200"/>
                </a:lnTo>
                <a:lnTo>
                  <a:pt x="67" y="166"/>
                </a:lnTo>
                <a:lnTo>
                  <a:pt x="133" y="166"/>
                </a:lnTo>
                <a:lnTo>
                  <a:pt x="133" y="200"/>
                </a:lnTo>
                <a:lnTo>
                  <a:pt x="167" y="200"/>
                </a:lnTo>
                <a:lnTo>
                  <a:pt x="167" y="100"/>
                </a:lnTo>
                <a:lnTo>
                  <a:pt x="133" y="100"/>
                </a:lnTo>
                <a:lnTo>
                  <a:pt x="133" y="66"/>
                </a:lnTo>
                <a:lnTo>
                  <a:pt x="67" y="66"/>
                </a:lnTo>
                <a:lnTo>
                  <a:pt x="67" y="100"/>
                </a:lnTo>
                <a:close/>
                <a:moveTo>
                  <a:pt x="133" y="66"/>
                </a:moveTo>
                <a:lnTo>
                  <a:pt x="200" y="66"/>
                </a:lnTo>
                <a:lnTo>
                  <a:pt x="200" y="0"/>
                </a:lnTo>
                <a:lnTo>
                  <a:pt x="133" y="0"/>
                </a:lnTo>
                <a:lnTo>
                  <a:pt x="133" y="66"/>
                </a:lnTo>
                <a:close/>
                <a:moveTo>
                  <a:pt x="67" y="66"/>
                </a:moveTo>
                <a:lnTo>
                  <a:pt x="0" y="66"/>
                </a:lnTo>
                <a:lnTo>
                  <a:pt x="0" y="0"/>
                </a:lnTo>
                <a:lnTo>
                  <a:pt x="67" y="0"/>
                </a:lnTo>
                <a:lnTo>
                  <a:pt x="67"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77">
            <a:extLst>
              <a:ext uri="{FF2B5EF4-FFF2-40B4-BE49-F238E27FC236}">
                <a16:creationId xmlns:a16="http://schemas.microsoft.com/office/drawing/2014/main" id="{A13BF5AB-774E-E74E-B657-12ED5DB6AC0A}"/>
              </a:ext>
            </a:extLst>
          </p:cNvPr>
          <p:cNvSpPr>
            <a:spLocks noChangeAspect="1" noEditPoints="1"/>
          </p:cNvSpPr>
          <p:nvPr/>
        </p:nvSpPr>
        <p:spPr bwMode="auto">
          <a:xfrm>
            <a:off x="7712079" y="2090742"/>
            <a:ext cx="150813" cy="127000"/>
          </a:xfrm>
          <a:custGeom>
            <a:avLst/>
            <a:gdLst>
              <a:gd name="T0" fmla="*/ 200 w 200"/>
              <a:gd name="T1" fmla="*/ 0 h 167"/>
              <a:gd name="T2" fmla="*/ 134 w 200"/>
              <a:gd name="T3" fmla="*/ 0 h 167"/>
              <a:gd name="T4" fmla="*/ 134 w 200"/>
              <a:gd name="T5" fmla="*/ 67 h 167"/>
              <a:gd name="T6" fmla="*/ 200 w 200"/>
              <a:gd name="T7" fmla="*/ 67 h 167"/>
              <a:gd name="T8" fmla="*/ 200 w 200"/>
              <a:gd name="T9" fmla="*/ 0 h 167"/>
              <a:gd name="T10" fmla="*/ 67 w 200"/>
              <a:gd name="T11" fmla="*/ 0 h 167"/>
              <a:gd name="T12" fmla="*/ 0 w 200"/>
              <a:gd name="T13" fmla="*/ 0 h 167"/>
              <a:gd name="T14" fmla="*/ 0 w 200"/>
              <a:gd name="T15" fmla="*/ 67 h 167"/>
              <a:gd name="T16" fmla="*/ 67 w 200"/>
              <a:gd name="T17" fmla="*/ 67 h 167"/>
              <a:gd name="T18" fmla="*/ 67 w 200"/>
              <a:gd name="T19" fmla="*/ 0 h 167"/>
              <a:gd name="T20" fmla="*/ 34 w 200"/>
              <a:gd name="T21" fmla="*/ 167 h 167"/>
              <a:gd name="T22" fmla="*/ 0 w 200"/>
              <a:gd name="T23" fmla="*/ 167 h 167"/>
              <a:gd name="T24" fmla="*/ 0 w 200"/>
              <a:gd name="T25" fmla="*/ 100 h 167"/>
              <a:gd name="T26" fmla="*/ 200 w 200"/>
              <a:gd name="T27" fmla="*/ 100 h 167"/>
              <a:gd name="T28" fmla="*/ 200 w 200"/>
              <a:gd name="T29" fmla="*/ 167 h 167"/>
              <a:gd name="T30" fmla="*/ 167 w 200"/>
              <a:gd name="T31" fmla="*/ 167 h 167"/>
              <a:gd name="T32" fmla="*/ 167 w 200"/>
              <a:gd name="T33" fmla="*/ 133 h 167"/>
              <a:gd name="T34" fmla="*/ 34 w 200"/>
              <a:gd name="T35" fmla="*/ 133 h 167"/>
              <a:gd name="T36" fmla="*/ 34 w 200"/>
              <a:gd name="T3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167">
                <a:moveTo>
                  <a:pt x="200" y="0"/>
                </a:moveTo>
                <a:lnTo>
                  <a:pt x="134" y="0"/>
                </a:lnTo>
                <a:lnTo>
                  <a:pt x="134" y="67"/>
                </a:lnTo>
                <a:lnTo>
                  <a:pt x="200" y="67"/>
                </a:lnTo>
                <a:lnTo>
                  <a:pt x="200" y="0"/>
                </a:lnTo>
                <a:close/>
                <a:moveTo>
                  <a:pt x="67" y="0"/>
                </a:moveTo>
                <a:lnTo>
                  <a:pt x="0" y="0"/>
                </a:lnTo>
                <a:lnTo>
                  <a:pt x="0" y="67"/>
                </a:lnTo>
                <a:lnTo>
                  <a:pt x="67" y="67"/>
                </a:lnTo>
                <a:lnTo>
                  <a:pt x="67" y="0"/>
                </a:lnTo>
                <a:close/>
                <a:moveTo>
                  <a:pt x="34" y="167"/>
                </a:moveTo>
                <a:lnTo>
                  <a:pt x="0" y="167"/>
                </a:lnTo>
                <a:lnTo>
                  <a:pt x="0" y="100"/>
                </a:lnTo>
                <a:lnTo>
                  <a:pt x="200" y="100"/>
                </a:lnTo>
                <a:lnTo>
                  <a:pt x="200" y="167"/>
                </a:lnTo>
                <a:lnTo>
                  <a:pt x="167" y="167"/>
                </a:lnTo>
                <a:lnTo>
                  <a:pt x="167" y="133"/>
                </a:lnTo>
                <a:lnTo>
                  <a:pt x="34" y="133"/>
                </a:lnTo>
                <a:lnTo>
                  <a:pt x="34"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78">
            <a:extLst>
              <a:ext uri="{FF2B5EF4-FFF2-40B4-BE49-F238E27FC236}">
                <a16:creationId xmlns:a16="http://schemas.microsoft.com/office/drawing/2014/main" id="{E50EB711-8E42-8B4A-B1AF-377F2ACB2397}"/>
              </a:ext>
            </a:extLst>
          </p:cNvPr>
          <p:cNvSpPr>
            <a:spLocks noChangeAspect="1" noEditPoints="1"/>
          </p:cNvSpPr>
          <p:nvPr/>
        </p:nvSpPr>
        <p:spPr bwMode="auto">
          <a:xfrm>
            <a:off x="7210429" y="2090742"/>
            <a:ext cx="150813" cy="127000"/>
          </a:xfrm>
          <a:custGeom>
            <a:avLst/>
            <a:gdLst>
              <a:gd name="T0" fmla="*/ 200 w 200"/>
              <a:gd name="T1" fmla="*/ 0 h 167"/>
              <a:gd name="T2" fmla="*/ 133 w 200"/>
              <a:gd name="T3" fmla="*/ 0 h 167"/>
              <a:gd name="T4" fmla="*/ 133 w 200"/>
              <a:gd name="T5" fmla="*/ 67 h 167"/>
              <a:gd name="T6" fmla="*/ 200 w 200"/>
              <a:gd name="T7" fmla="*/ 67 h 167"/>
              <a:gd name="T8" fmla="*/ 200 w 200"/>
              <a:gd name="T9" fmla="*/ 0 h 167"/>
              <a:gd name="T10" fmla="*/ 66 w 200"/>
              <a:gd name="T11" fmla="*/ 0 h 167"/>
              <a:gd name="T12" fmla="*/ 0 w 200"/>
              <a:gd name="T13" fmla="*/ 0 h 167"/>
              <a:gd name="T14" fmla="*/ 0 w 200"/>
              <a:gd name="T15" fmla="*/ 67 h 167"/>
              <a:gd name="T16" fmla="*/ 66 w 200"/>
              <a:gd name="T17" fmla="*/ 67 h 167"/>
              <a:gd name="T18" fmla="*/ 66 w 200"/>
              <a:gd name="T19" fmla="*/ 0 h 167"/>
              <a:gd name="T20" fmla="*/ 166 w 200"/>
              <a:gd name="T21" fmla="*/ 100 h 167"/>
              <a:gd name="T22" fmla="*/ 200 w 200"/>
              <a:gd name="T23" fmla="*/ 100 h 167"/>
              <a:gd name="T24" fmla="*/ 200 w 200"/>
              <a:gd name="T25" fmla="*/ 167 h 167"/>
              <a:gd name="T26" fmla="*/ 0 w 200"/>
              <a:gd name="T27" fmla="*/ 167 h 167"/>
              <a:gd name="T28" fmla="*/ 0 w 200"/>
              <a:gd name="T29" fmla="*/ 100 h 167"/>
              <a:gd name="T30" fmla="*/ 33 w 200"/>
              <a:gd name="T31" fmla="*/ 100 h 167"/>
              <a:gd name="T32" fmla="*/ 33 w 200"/>
              <a:gd name="T33" fmla="*/ 133 h 167"/>
              <a:gd name="T34" fmla="*/ 166 w 200"/>
              <a:gd name="T35" fmla="*/ 133 h 167"/>
              <a:gd name="T36" fmla="*/ 166 w 200"/>
              <a:gd name="T37" fmla="*/ 10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167">
                <a:moveTo>
                  <a:pt x="200" y="0"/>
                </a:moveTo>
                <a:lnTo>
                  <a:pt x="133" y="0"/>
                </a:lnTo>
                <a:lnTo>
                  <a:pt x="133" y="67"/>
                </a:lnTo>
                <a:lnTo>
                  <a:pt x="200" y="67"/>
                </a:lnTo>
                <a:lnTo>
                  <a:pt x="200" y="0"/>
                </a:lnTo>
                <a:close/>
                <a:moveTo>
                  <a:pt x="66" y="0"/>
                </a:moveTo>
                <a:lnTo>
                  <a:pt x="0" y="0"/>
                </a:lnTo>
                <a:lnTo>
                  <a:pt x="0" y="67"/>
                </a:lnTo>
                <a:lnTo>
                  <a:pt x="66" y="67"/>
                </a:lnTo>
                <a:lnTo>
                  <a:pt x="66" y="0"/>
                </a:lnTo>
                <a:close/>
                <a:moveTo>
                  <a:pt x="166" y="100"/>
                </a:moveTo>
                <a:lnTo>
                  <a:pt x="200" y="100"/>
                </a:lnTo>
                <a:lnTo>
                  <a:pt x="200" y="167"/>
                </a:lnTo>
                <a:lnTo>
                  <a:pt x="0" y="167"/>
                </a:lnTo>
                <a:lnTo>
                  <a:pt x="0" y="100"/>
                </a:lnTo>
                <a:lnTo>
                  <a:pt x="33" y="100"/>
                </a:lnTo>
                <a:lnTo>
                  <a:pt x="33" y="133"/>
                </a:lnTo>
                <a:lnTo>
                  <a:pt x="166" y="133"/>
                </a:lnTo>
                <a:lnTo>
                  <a:pt x="166"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79">
            <a:extLst>
              <a:ext uri="{FF2B5EF4-FFF2-40B4-BE49-F238E27FC236}">
                <a16:creationId xmlns:a16="http://schemas.microsoft.com/office/drawing/2014/main" id="{CEB4540D-8227-3E47-ADBB-1DF40306DCBB}"/>
              </a:ext>
            </a:extLst>
          </p:cNvPr>
          <p:cNvSpPr>
            <a:spLocks noChangeAspect="1" noEditPoints="1"/>
          </p:cNvSpPr>
          <p:nvPr/>
        </p:nvSpPr>
        <p:spPr bwMode="auto">
          <a:xfrm>
            <a:off x="6707191" y="2090742"/>
            <a:ext cx="150813" cy="127000"/>
          </a:xfrm>
          <a:custGeom>
            <a:avLst/>
            <a:gdLst>
              <a:gd name="T0" fmla="*/ 100 w 200"/>
              <a:gd name="T1" fmla="*/ 167 h 167"/>
              <a:gd name="T2" fmla="*/ 167 w 200"/>
              <a:gd name="T3" fmla="*/ 167 h 167"/>
              <a:gd name="T4" fmla="*/ 167 w 200"/>
              <a:gd name="T5" fmla="*/ 133 h 167"/>
              <a:gd name="T6" fmla="*/ 200 w 200"/>
              <a:gd name="T7" fmla="*/ 133 h 167"/>
              <a:gd name="T8" fmla="*/ 200 w 200"/>
              <a:gd name="T9" fmla="*/ 100 h 167"/>
              <a:gd name="T10" fmla="*/ 0 w 200"/>
              <a:gd name="T11" fmla="*/ 100 h 167"/>
              <a:gd name="T12" fmla="*/ 0 w 200"/>
              <a:gd name="T13" fmla="*/ 133 h 167"/>
              <a:gd name="T14" fmla="*/ 100 w 200"/>
              <a:gd name="T15" fmla="*/ 133 h 167"/>
              <a:gd name="T16" fmla="*/ 100 w 200"/>
              <a:gd name="T17" fmla="*/ 167 h 167"/>
              <a:gd name="T18" fmla="*/ 200 w 200"/>
              <a:gd name="T19" fmla="*/ 0 h 167"/>
              <a:gd name="T20" fmla="*/ 133 w 200"/>
              <a:gd name="T21" fmla="*/ 0 h 167"/>
              <a:gd name="T22" fmla="*/ 133 w 200"/>
              <a:gd name="T23" fmla="*/ 67 h 167"/>
              <a:gd name="T24" fmla="*/ 200 w 200"/>
              <a:gd name="T25" fmla="*/ 67 h 167"/>
              <a:gd name="T26" fmla="*/ 200 w 200"/>
              <a:gd name="T27" fmla="*/ 0 h 167"/>
              <a:gd name="T28" fmla="*/ 67 w 200"/>
              <a:gd name="T29" fmla="*/ 67 h 167"/>
              <a:gd name="T30" fmla="*/ 0 w 200"/>
              <a:gd name="T31" fmla="*/ 67 h 167"/>
              <a:gd name="T32" fmla="*/ 0 w 200"/>
              <a:gd name="T33" fmla="*/ 0 h 167"/>
              <a:gd name="T34" fmla="*/ 67 w 200"/>
              <a:gd name="T35" fmla="*/ 0 h 167"/>
              <a:gd name="T36" fmla="*/ 67 w 200"/>
              <a:gd name="T37" fmla="*/ 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167">
                <a:moveTo>
                  <a:pt x="100" y="167"/>
                </a:moveTo>
                <a:lnTo>
                  <a:pt x="167" y="167"/>
                </a:lnTo>
                <a:lnTo>
                  <a:pt x="167" y="133"/>
                </a:lnTo>
                <a:lnTo>
                  <a:pt x="200" y="133"/>
                </a:lnTo>
                <a:lnTo>
                  <a:pt x="200" y="100"/>
                </a:lnTo>
                <a:lnTo>
                  <a:pt x="0" y="100"/>
                </a:lnTo>
                <a:lnTo>
                  <a:pt x="0" y="133"/>
                </a:lnTo>
                <a:lnTo>
                  <a:pt x="100" y="133"/>
                </a:lnTo>
                <a:lnTo>
                  <a:pt x="100" y="167"/>
                </a:lnTo>
                <a:close/>
                <a:moveTo>
                  <a:pt x="200" y="0"/>
                </a:moveTo>
                <a:lnTo>
                  <a:pt x="133" y="0"/>
                </a:lnTo>
                <a:lnTo>
                  <a:pt x="133" y="67"/>
                </a:lnTo>
                <a:lnTo>
                  <a:pt x="200" y="67"/>
                </a:lnTo>
                <a:lnTo>
                  <a:pt x="200" y="0"/>
                </a:lnTo>
                <a:close/>
                <a:moveTo>
                  <a:pt x="67" y="67"/>
                </a:moveTo>
                <a:lnTo>
                  <a:pt x="0" y="67"/>
                </a:lnTo>
                <a:lnTo>
                  <a:pt x="0" y="0"/>
                </a:lnTo>
                <a:lnTo>
                  <a:pt x="67" y="0"/>
                </a:lnTo>
                <a:lnTo>
                  <a:pt x="6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80">
            <a:extLst>
              <a:ext uri="{FF2B5EF4-FFF2-40B4-BE49-F238E27FC236}">
                <a16:creationId xmlns:a16="http://schemas.microsoft.com/office/drawing/2014/main" id="{1E30B231-C2EA-4747-A5C7-C95C2BCBA86A}"/>
              </a:ext>
            </a:extLst>
          </p:cNvPr>
          <p:cNvSpPr>
            <a:spLocks noChangeAspect="1" noEditPoints="1"/>
          </p:cNvSpPr>
          <p:nvPr/>
        </p:nvSpPr>
        <p:spPr bwMode="auto">
          <a:xfrm>
            <a:off x="6203954" y="2090742"/>
            <a:ext cx="150813" cy="127000"/>
          </a:xfrm>
          <a:custGeom>
            <a:avLst/>
            <a:gdLst>
              <a:gd name="T0" fmla="*/ 200 w 200"/>
              <a:gd name="T1" fmla="*/ 0 h 167"/>
              <a:gd name="T2" fmla="*/ 134 w 200"/>
              <a:gd name="T3" fmla="*/ 0 h 167"/>
              <a:gd name="T4" fmla="*/ 134 w 200"/>
              <a:gd name="T5" fmla="*/ 33 h 167"/>
              <a:gd name="T6" fmla="*/ 200 w 200"/>
              <a:gd name="T7" fmla="*/ 33 h 167"/>
              <a:gd name="T8" fmla="*/ 200 w 200"/>
              <a:gd name="T9" fmla="*/ 0 h 167"/>
              <a:gd name="T10" fmla="*/ 67 w 200"/>
              <a:gd name="T11" fmla="*/ 0 h 167"/>
              <a:gd name="T12" fmla="*/ 0 w 200"/>
              <a:gd name="T13" fmla="*/ 0 h 167"/>
              <a:gd name="T14" fmla="*/ 0 w 200"/>
              <a:gd name="T15" fmla="*/ 33 h 167"/>
              <a:gd name="T16" fmla="*/ 67 w 200"/>
              <a:gd name="T17" fmla="*/ 33 h 167"/>
              <a:gd name="T18" fmla="*/ 67 w 200"/>
              <a:gd name="T19" fmla="*/ 0 h 167"/>
              <a:gd name="T20" fmla="*/ 34 w 200"/>
              <a:gd name="T21" fmla="*/ 167 h 167"/>
              <a:gd name="T22" fmla="*/ 0 w 200"/>
              <a:gd name="T23" fmla="*/ 167 h 167"/>
              <a:gd name="T24" fmla="*/ 0 w 200"/>
              <a:gd name="T25" fmla="*/ 100 h 167"/>
              <a:gd name="T26" fmla="*/ 200 w 200"/>
              <a:gd name="T27" fmla="*/ 100 h 167"/>
              <a:gd name="T28" fmla="*/ 200 w 200"/>
              <a:gd name="T29" fmla="*/ 167 h 167"/>
              <a:gd name="T30" fmla="*/ 167 w 200"/>
              <a:gd name="T31" fmla="*/ 167 h 167"/>
              <a:gd name="T32" fmla="*/ 167 w 200"/>
              <a:gd name="T33" fmla="*/ 133 h 167"/>
              <a:gd name="T34" fmla="*/ 34 w 200"/>
              <a:gd name="T35" fmla="*/ 133 h 167"/>
              <a:gd name="T36" fmla="*/ 34 w 200"/>
              <a:gd name="T3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167">
                <a:moveTo>
                  <a:pt x="200" y="0"/>
                </a:moveTo>
                <a:lnTo>
                  <a:pt x="134" y="0"/>
                </a:lnTo>
                <a:lnTo>
                  <a:pt x="134" y="33"/>
                </a:lnTo>
                <a:lnTo>
                  <a:pt x="200" y="33"/>
                </a:lnTo>
                <a:lnTo>
                  <a:pt x="200" y="0"/>
                </a:lnTo>
                <a:close/>
                <a:moveTo>
                  <a:pt x="67" y="0"/>
                </a:moveTo>
                <a:lnTo>
                  <a:pt x="0" y="0"/>
                </a:lnTo>
                <a:lnTo>
                  <a:pt x="0" y="33"/>
                </a:lnTo>
                <a:lnTo>
                  <a:pt x="67" y="33"/>
                </a:lnTo>
                <a:lnTo>
                  <a:pt x="67" y="0"/>
                </a:lnTo>
                <a:close/>
                <a:moveTo>
                  <a:pt x="34" y="167"/>
                </a:moveTo>
                <a:lnTo>
                  <a:pt x="0" y="167"/>
                </a:lnTo>
                <a:lnTo>
                  <a:pt x="0" y="100"/>
                </a:lnTo>
                <a:lnTo>
                  <a:pt x="200" y="100"/>
                </a:lnTo>
                <a:lnTo>
                  <a:pt x="200" y="167"/>
                </a:lnTo>
                <a:lnTo>
                  <a:pt x="167" y="167"/>
                </a:lnTo>
                <a:lnTo>
                  <a:pt x="167" y="133"/>
                </a:lnTo>
                <a:lnTo>
                  <a:pt x="34" y="133"/>
                </a:lnTo>
                <a:lnTo>
                  <a:pt x="34"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81">
            <a:extLst>
              <a:ext uri="{FF2B5EF4-FFF2-40B4-BE49-F238E27FC236}">
                <a16:creationId xmlns:a16="http://schemas.microsoft.com/office/drawing/2014/main" id="{9695A745-1210-EC40-98C3-BE5F4866E06B}"/>
              </a:ext>
            </a:extLst>
          </p:cNvPr>
          <p:cNvSpPr>
            <a:spLocks noChangeAspect="1" noEditPoints="1"/>
          </p:cNvSpPr>
          <p:nvPr/>
        </p:nvSpPr>
        <p:spPr bwMode="auto">
          <a:xfrm>
            <a:off x="10729918" y="1582741"/>
            <a:ext cx="150813" cy="127000"/>
          </a:xfrm>
          <a:custGeom>
            <a:avLst/>
            <a:gdLst>
              <a:gd name="T0" fmla="*/ 200 w 200"/>
              <a:gd name="T1" fmla="*/ 0 h 167"/>
              <a:gd name="T2" fmla="*/ 134 w 200"/>
              <a:gd name="T3" fmla="*/ 0 h 167"/>
              <a:gd name="T4" fmla="*/ 134 w 200"/>
              <a:gd name="T5" fmla="*/ 34 h 167"/>
              <a:gd name="T6" fmla="*/ 200 w 200"/>
              <a:gd name="T7" fmla="*/ 34 h 167"/>
              <a:gd name="T8" fmla="*/ 200 w 200"/>
              <a:gd name="T9" fmla="*/ 0 h 167"/>
              <a:gd name="T10" fmla="*/ 67 w 200"/>
              <a:gd name="T11" fmla="*/ 0 h 167"/>
              <a:gd name="T12" fmla="*/ 0 w 200"/>
              <a:gd name="T13" fmla="*/ 0 h 167"/>
              <a:gd name="T14" fmla="*/ 0 w 200"/>
              <a:gd name="T15" fmla="*/ 34 h 167"/>
              <a:gd name="T16" fmla="*/ 67 w 200"/>
              <a:gd name="T17" fmla="*/ 34 h 167"/>
              <a:gd name="T18" fmla="*/ 67 w 200"/>
              <a:gd name="T19" fmla="*/ 0 h 167"/>
              <a:gd name="T20" fmla="*/ 167 w 200"/>
              <a:gd name="T21" fmla="*/ 100 h 167"/>
              <a:gd name="T22" fmla="*/ 200 w 200"/>
              <a:gd name="T23" fmla="*/ 100 h 167"/>
              <a:gd name="T24" fmla="*/ 200 w 200"/>
              <a:gd name="T25" fmla="*/ 167 h 167"/>
              <a:gd name="T26" fmla="*/ 0 w 200"/>
              <a:gd name="T27" fmla="*/ 167 h 167"/>
              <a:gd name="T28" fmla="*/ 0 w 200"/>
              <a:gd name="T29" fmla="*/ 100 h 167"/>
              <a:gd name="T30" fmla="*/ 34 w 200"/>
              <a:gd name="T31" fmla="*/ 100 h 167"/>
              <a:gd name="T32" fmla="*/ 34 w 200"/>
              <a:gd name="T33" fmla="*/ 134 h 167"/>
              <a:gd name="T34" fmla="*/ 167 w 200"/>
              <a:gd name="T35" fmla="*/ 134 h 167"/>
              <a:gd name="T36" fmla="*/ 167 w 200"/>
              <a:gd name="T37" fmla="*/ 10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167">
                <a:moveTo>
                  <a:pt x="200" y="0"/>
                </a:moveTo>
                <a:lnTo>
                  <a:pt x="134" y="0"/>
                </a:lnTo>
                <a:lnTo>
                  <a:pt x="134" y="34"/>
                </a:lnTo>
                <a:lnTo>
                  <a:pt x="200" y="34"/>
                </a:lnTo>
                <a:lnTo>
                  <a:pt x="200" y="0"/>
                </a:lnTo>
                <a:close/>
                <a:moveTo>
                  <a:pt x="67" y="0"/>
                </a:moveTo>
                <a:lnTo>
                  <a:pt x="0" y="0"/>
                </a:lnTo>
                <a:lnTo>
                  <a:pt x="0" y="34"/>
                </a:lnTo>
                <a:lnTo>
                  <a:pt x="67" y="34"/>
                </a:lnTo>
                <a:lnTo>
                  <a:pt x="67" y="0"/>
                </a:lnTo>
                <a:close/>
                <a:moveTo>
                  <a:pt x="167" y="100"/>
                </a:moveTo>
                <a:lnTo>
                  <a:pt x="200" y="100"/>
                </a:lnTo>
                <a:lnTo>
                  <a:pt x="200" y="167"/>
                </a:lnTo>
                <a:lnTo>
                  <a:pt x="0" y="167"/>
                </a:lnTo>
                <a:lnTo>
                  <a:pt x="0" y="100"/>
                </a:lnTo>
                <a:lnTo>
                  <a:pt x="34" y="100"/>
                </a:lnTo>
                <a:lnTo>
                  <a:pt x="34" y="134"/>
                </a:lnTo>
                <a:lnTo>
                  <a:pt x="167" y="134"/>
                </a:lnTo>
                <a:lnTo>
                  <a:pt x="167"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Freeform 82">
            <a:extLst>
              <a:ext uri="{FF2B5EF4-FFF2-40B4-BE49-F238E27FC236}">
                <a16:creationId xmlns:a16="http://schemas.microsoft.com/office/drawing/2014/main" id="{FE7182F3-A4CA-3F41-BAFE-F3B8953BF9E8}"/>
              </a:ext>
            </a:extLst>
          </p:cNvPr>
          <p:cNvSpPr>
            <a:spLocks noChangeAspect="1" noEditPoints="1"/>
          </p:cNvSpPr>
          <p:nvPr/>
        </p:nvSpPr>
        <p:spPr bwMode="auto">
          <a:xfrm>
            <a:off x="10228268" y="1582741"/>
            <a:ext cx="150813" cy="127000"/>
          </a:xfrm>
          <a:custGeom>
            <a:avLst/>
            <a:gdLst>
              <a:gd name="T0" fmla="*/ 100 w 200"/>
              <a:gd name="T1" fmla="*/ 167 h 167"/>
              <a:gd name="T2" fmla="*/ 166 w 200"/>
              <a:gd name="T3" fmla="*/ 167 h 167"/>
              <a:gd name="T4" fmla="*/ 166 w 200"/>
              <a:gd name="T5" fmla="*/ 134 h 167"/>
              <a:gd name="T6" fmla="*/ 200 w 200"/>
              <a:gd name="T7" fmla="*/ 134 h 167"/>
              <a:gd name="T8" fmla="*/ 200 w 200"/>
              <a:gd name="T9" fmla="*/ 100 h 167"/>
              <a:gd name="T10" fmla="*/ 0 w 200"/>
              <a:gd name="T11" fmla="*/ 100 h 167"/>
              <a:gd name="T12" fmla="*/ 0 w 200"/>
              <a:gd name="T13" fmla="*/ 134 h 167"/>
              <a:gd name="T14" fmla="*/ 100 w 200"/>
              <a:gd name="T15" fmla="*/ 134 h 167"/>
              <a:gd name="T16" fmla="*/ 100 w 200"/>
              <a:gd name="T17" fmla="*/ 167 h 167"/>
              <a:gd name="T18" fmla="*/ 200 w 200"/>
              <a:gd name="T19" fmla="*/ 0 h 167"/>
              <a:gd name="T20" fmla="*/ 133 w 200"/>
              <a:gd name="T21" fmla="*/ 0 h 167"/>
              <a:gd name="T22" fmla="*/ 133 w 200"/>
              <a:gd name="T23" fmla="*/ 34 h 167"/>
              <a:gd name="T24" fmla="*/ 200 w 200"/>
              <a:gd name="T25" fmla="*/ 34 h 167"/>
              <a:gd name="T26" fmla="*/ 200 w 200"/>
              <a:gd name="T27" fmla="*/ 0 h 167"/>
              <a:gd name="T28" fmla="*/ 66 w 200"/>
              <a:gd name="T29" fmla="*/ 34 h 167"/>
              <a:gd name="T30" fmla="*/ 0 w 200"/>
              <a:gd name="T31" fmla="*/ 34 h 167"/>
              <a:gd name="T32" fmla="*/ 0 w 200"/>
              <a:gd name="T33" fmla="*/ 0 h 167"/>
              <a:gd name="T34" fmla="*/ 66 w 200"/>
              <a:gd name="T35" fmla="*/ 0 h 167"/>
              <a:gd name="T36" fmla="*/ 66 w 200"/>
              <a:gd name="T37" fmla="*/ 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167">
                <a:moveTo>
                  <a:pt x="100" y="167"/>
                </a:moveTo>
                <a:lnTo>
                  <a:pt x="166" y="167"/>
                </a:lnTo>
                <a:lnTo>
                  <a:pt x="166" y="134"/>
                </a:lnTo>
                <a:lnTo>
                  <a:pt x="200" y="134"/>
                </a:lnTo>
                <a:lnTo>
                  <a:pt x="200" y="100"/>
                </a:lnTo>
                <a:lnTo>
                  <a:pt x="0" y="100"/>
                </a:lnTo>
                <a:lnTo>
                  <a:pt x="0" y="134"/>
                </a:lnTo>
                <a:lnTo>
                  <a:pt x="100" y="134"/>
                </a:lnTo>
                <a:lnTo>
                  <a:pt x="100" y="167"/>
                </a:lnTo>
                <a:close/>
                <a:moveTo>
                  <a:pt x="200" y="0"/>
                </a:moveTo>
                <a:lnTo>
                  <a:pt x="133" y="0"/>
                </a:lnTo>
                <a:lnTo>
                  <a:pt x="133" y="34"/>
                </a:lnTo>
                <a:lnTo>
                  <a:pt x="200" y="34"/>
                </a:lnTo>
                <a:lnTo>
                  <a:pt x="200" y="0"/>
                </a:lnTo>
                <a:close/>
                <a:moveTo>
                  <a:pt x="66" y="34"/>
                </a:moveTo>
                <a:lnTo>
                  <a:pt x="0" y="34"/>
                </a:lnTo>
                <a:lnTo>
                  <a:pt x="0" y="0"/>
                </a:lnTo>
                <a:lnTo>
                  <a:pt x="66" y="0"/>
                </a:lnTo>
                <a:lnTo>
                  <a:pt x="6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Freeform 83">
            <a:extLst>
              <a:ext uri="{FF2B5EF4-FFF2-40B4-BE49-F238E27FC236}">
                <a16:creationId xmlns:a16="http://schemas.microsoft.com/office/drawing/2014/main" id="{78ED8899-6227-2E4C-9E42-3ECEB7DA2295}"/>
              </a:ext>
            </a:extLst>
          </p:cNvPr>
          <p:cNvSpPr>
            <a:spLocks noChangeAspect="1" noEditPoints="1"/>
          </p:cNvSpPr>
          <p:nvPr/>
        </p:nvSpPr>
        <p:spPr bwMode="auto">
          <a:xfrm>
            <a:off x="9725030" y="1557341"/>
            <a:ext cx="250825" cy="152400"/>
          </a:xfrm>
          <a:custGeom>
            <a:avLst/>
            <a:gdLst>
              <a:gd name="T0" fmla="*/ 300 w 333"/>
              <a:gd name="T1" fmla="*/ 100 h 200"/>
              <a:gd name="T2" fmla="*/ 250 w 333"/>
              <a:gd name="T3" fmla="*/ 100 h 200"/>
              <a:gd name="T4" fmla="*/ 233 w 333"/>
              <a:gd name="T5" fmla="*/ 76 h 200"/>
              <a:gd name="T6" fmla="*/ 233 w 333"/>
              <a:gd name="T7" fmla="*/ 33 h 200"/>
              <a:gd name="T8" fmla="*/ 300 w 333"/>
              <a:gd name="T9" fmla="*/ 33 h 200"/>
              <a:gd name="T10" fmla="*/ 300 w 333"/>
              <a:gd name="T11" fmla="*/ 100 h 200"/>
              <a:gd name="T12" fmla="*/ 100 w 333"/>
              <a:gd name="T13" fmla="*/ 76 h 200"/>
              <a:gd name="T14" fmla="*/ 83 w 333"/>
              <a:gd name="T15" fmla="*/ 100 h 200"/>
              <a:gd name="T16" fmla="*/ 33 w 333"/>
              <a:gd name="T17" fmla="*/ 100 h 200"/>
              <a:gd name="T18" fmla="*/ 33 w 333"/>
              <a:gd name="T19" fmla="*/ 33 h 200"/>
              <a:gd name="T20" fmla="*/ 100 w 333"/>
              <a:gd name="T21" fmla="*/ 33 h 200"/>
              <a:gd name="T22" fmla="*/ 100 w 333"/>
              <a:gd name="T23" fmla="*/ 76 h 200"/>
              <a:gd name="T24" fmla="*/ 0 w 333"/>
              <a:gd name="T25" fmla="*/ 0 h 200"/>
              <a:gd name="T26" fmla="*/ 0 w 333"/>
              <a:gd name="T27" fmla="*/ 133 h 200"/>
              <a:gd name="T28" fmla="*/ 100 w 333"/>
              <a:gd name="T29" fmla="*/ 133 h 200"/>
              <a:gd name="T30" fmla="*/ 133 w 333"/>
              <a:gd name="T31" fmla="*/ 93 h 200"/>
              <a:gd name="T32" fmla="*/ 133 w 333"/>
              <a:gd name="T33" fmla="*/ 33 h 200"/>
              <a:gd name="T34" fmla="*/ 200 w 333"/>
              <a:gd name="T35" fmla="*/ 33 h 200"/>
              <a:gd name="T36" fmla="*/ 200 w 333"/>
              <a:gd name="T37" fmla="*/ 93 h 200"/>
              <a:gd name="T38" fmla="*/ 233 w 333"/>
              <a:gd name="T39" fmla="*/ 133 h 200"/>
              <a:gd name="T40" fmla="*/ 333 w 333"/>
              <a:gd name="T41" fmla="*/ 133 h 200"/>
              <a:gd name="T42" fmla="*/ 333 w 333"/>
              <a:gd name="T43" fmla="*/ 0 h 200"/>
              <a:gd name="T44" fmla="*/ 0 w 333"/>
              <a:gd name="T45" fmla="*/ 0 h 200"/>
              <a:gd name="T46" fmla="*/ 133 w 333"/>
              <a:gd name="T47" fmla="*/ 200 h 200"/>
              <a:gd name="T48" fmla="*/ 200 w 333"/>
              <a:gd name="T49" fmla="*/ 200 h 200"/>
              <a:gd name="T50" fmla="*/ 200 w 333"/>
              <a:gd name="T51" fmla="*/ 167 h 200"/>
              <a:gd name="T52" fmla="*/ 133 w 333"/>
              <a:gd name="T53" fmla="*/ 167 h 200"/>
              <a:gd name="T54" fmla="*/ 133 w 333"/>
              <a:gd name="T55"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200">
                <a:moveTo>
                  <a:pt x="300" y="100"/>
                </a:moveTo>
                <a:lnTo>
                  <a:pt x="250" y="100"/>
                </a:lnTo>
                <a:cubicBezTo>
                  <a:pt x="241" y="100"/>
                  <a:pt x="233" y="86"/>
                  <a:pt x="233" y="76"/>
                </a:cubicBezTo>
                <a:lnTo>
                  <a:pt x="233" y="33"/>
                </a:lnTo>
                <a:lnTo>
                  <a:pt x="300" y="33"/>
                </a:lnTo>
                <a:lnTo>
                  <a:pt x="300" y="100"/>
                </a:lnTo>
                <a:close/>
                <a:moveTo>
                  <a:pt x="100" y="76"/>
                </a:moveTo>
                <a:cubicBezTo>
                  <a:pt x="100" y="86"/>
                  <a:pt x="93" y="100"/>
                  <a:pt x="83" y="100"/>
                </a:cubicBezTo>
                <a:lnTo>
                  <a:pt x="33" y="100"/>
                </a:lnTo>
                <a:lnTo>
                  <a:pt x="33" y="33"/>
                </a:lnTo>
                <a:lnTo>
                  <a:pt x="100" y="33"/>
                </a:lnTo>
                <a:lnTo>
                  <a:pt x="100" y="76"/>
                </a:lnTo>
                <a:close/>
                <a:moveTo>
                  <a:pt x="0" y="0"/>
                </a:moveTo>
                <a:lnTo>
                  <a:pt x="0" y="133"/>
                </a:lnTo>
                <a:lnTo>
                  <a:pt x="100" y="133"/>
                </a:lnTo>
                <a:cubicBezTo>
                  <a:pt x="118" y="133"/>
                  <a:pt x="133" y="111"/>
                  <a:pt x="133" y="93"/>
                </a:cubicBezTo>
                <a:lnTo>
                  <a:pt x="133" y="33"/>
                </a:lnTo>
                <a:lnTo>
                  <a:pt x="200" y="33"/>
                </a:lnTo>
                <a:lnTo>
                  <a:pt x="200" y="93"/>
                </a:lnTo>
                <a:cubicBezTo>
                  <a:pt x="200" y="111"/>
                  <a:pt x="215" y="133"/>
                  <a:pt x="233" y="133"/>
                </a:cubicBezTo>
                <a:lnTo>
                  <a:pt x="333" y="133"/>
                </a:lnTo>
                <a:lnTo>
                  <a:pt x="333" y="0"/>
                </a:lnTo>
                <a:lnTo>
                  <a:pt x="0" y="0"/>
                </a:lnTo>
                <a:close/>
                <a:moveTo>
                  <a:pt x="133" y="200"/>
                </a:moveTo>
                <a:lnTo>
                  <a:pt x="200" y="200"/>
                </a:lnTo>
                <a:lnTo>
                  <a:pt x="200" y="167"/>
                </a:lnTo>
                <a:lnTo>
                  <a:pt x="133" y="167"/>
                </a:lnTo>
                <a:lnTo>
                  <a:pt x="133"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84">
            <a:extLst>
              <a:ext uri="{FF2B5EF4-FFF2-40B4-BE49-F238E27FC236}">
                <a16:creationId xmlns:a16="http://schemas.microsoft.com/office/drawing/2014/main" id="{9217AED9-2216-C247-98BA-111EA61DB9ED}"/>
              </a:ext>
            </a:extLst>
          </p:cNvPr>
          <p:cNvSpPr>
            <a:spLocks noChangeAspect="1" noEditPoints="1"/>
          </p:cNvSpPr>
          <p:nvPr/>
        </p:nvSpPr>
        <p:spPr bwMode="auto">
          <a:xfrm>
            <a:off x="9221793" y="1557341"/>
            <a:ext cx="250825" cy="152400"/>
          </a:xfrm>
          <a:custGeom>
            <a:avLst/>
            <a:gdLst>
              <a:gd name="T0" fmla="*/ 300 w 334"/>
              <a:gd name="T1" fmla="*/ 100 h 200"/>
              <a:gd name="T2" fmla="*/ 234 w 334"/>
              <a:gd name="T3" fmla="*/ 100 h 200"/>
              <a:gd name="T4" fmla="*/ 234 w 334"/>
              <a:gd name="T5" fmla="*/ 33 h 200"/>
              <a:gd name="T6" fmla="*/ 300 w 334"/>
              <a:gd name="T7" fmla="*/ 33 h 200"/>
              <a:gd name="T8" fmla="*/ 300 w 334"/>
              <a:gd name="T9" fmla="*/ 100 h 200"/>
              <a:gd name="T10" fmla="*/ 100 w 334"/>
              <a:gd name="T11" fmla="*/ 100 h 200"/>
              <a:gd name="T12" fmla="*/ 34 w 334"/>
              <a:gd name="T13" fmla="*/ 100 h 200"/>
              <a:gd name="T14" fmla="*/ 34 w 334"/>
              <a:gd name="T15" fmla="*/ 33 h 200"/>
              <a:gd name="T16" fmla="*/ 100 w 334"/>
              <a:gd name="T17" fmla="*/ 33 h 200"/>
              <a:gd name="T18" fmla="*/ 100 w 334"/>
              <a:gd name="T19" fmla="*/ 100 h 200"/>
              <a:gd name="T20" fmla="*/ 200 w 334"/>
              <a:gd name="T21" fmla="*/ 0 h 200"/>
              <a:gd name="T22" fmla="*/ 134 w 334"/>
              <a:gd name="T23" fmla="*/ 0 h 200"/>
              <a:gd name="T24" fmla="*/ 0 w 334"/>
              <a:gd name="T25" fmla="*/ 0 h 200"/>
              <a:gd name="T26" fmla="*/ 0 w 334"/>
              <a:gd name="T27" fmla="*/ 133 h 200"/>
              <a:gd name="T28" fmla="*/ 134 w 334"/>
              <a:gd name="T29" fmla="*/ 133 h 200"/>
              <a:gd name="T30" fmla="*/ 134 w 334"/>
              <a:gd name="T31" fmla="*/ 33 h 200"/>
              <a:gd name="T32" fmla="*/ 200 w 334"/>
              <a:gd name="T33" fmla="*/ 33 h 200"/>
              <a:gd name="T34" fmla="*/ 200 w 334"/>
              <a:gd name="T35" fmla="*/ 133 h 200"/>
              <a:gd name="T36" fmla="*/ 334 w 334"/>
              <a:gd name="T37" fmla="*/ 133 h 200"/>
              <a:gd name="T38" fmla="*/ 334 w 334"/>
              <a:gd name="T39" fmla="*/ 0 h 200"/>
              <a:gd name="T40" fmla="*/ 200 w 334"/>
              <a:gd name="T41" fmla="*/ 0 h 200"/>
              <a:gd name="T42" fmla="*/ 134 w 334"/>
              <a:gd name="T43" fmla="*/ 200 h 200"/>
              <a:gd name="T44" fmla="*/ 200 w 334"/>
              <a:gd name="T45" fmla="*/ 200 h 200"/>
              <a:gd name="T46" fmla="*/ 200 w 334"/>
              <a:gd name="T47" fmla="*/ 167 h 200"/>
              <a:gd name="T48" fmla="*/ 134 w 334"/>
              <a:gd name="T49" fmla="*/ 167 h 200"/>
              <a:gd name="T50" fmla="*/ 134 w 334"/>
              <a:gd name="T51"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4" h="200">
                <a:moveTo>
                  <a:pt x="300" y="100"/>
                </a:moveTo>
                <a:lnTo>
                  <a:pt x="234" y="100"/>
                </a:lnTo>
                <a:lnTo>
                  <a:pt x="234" y="33"/>
                </a:lnTo>
                <a:lnTo>
                  <a:pt x="300" y="33"/>
                </a:lnTo>
                <a:lnTo>
                  <a:pt x="300" y="100"/>
                </a:lnTo>
                <a:close/>
                <a:moveTo>
                  <a:pt x="100" y="100"/>
                </a:moveTo>
                <a:lnTo>
                  <a:pt x="34" y="100"/>
                </a:lnTo>
                <a:lnTo>
                  <a:pt x="34" y="33"/>
                </a:lnTo>
                <a:lnTo>
                  <a:pt x="100" y="33"/>
                </a:lnTo>
                <a:lnTo>
                  <a:pt x="100" y="100"/>
                </a:lnTo>
                <a:close/>
                <a:moveTo>
                  <a:pt x="200" y="0"/>
                </a:moveTo>
                <a:lnTo>
                  <a:pt x="134" y="0"/>
                </a:lnTo>
                <a:lnTo>
                  <a:pt x="0" y="0"/>
                </a:lnTo>
                <a:lnTo>
                  <a:pt x="0" y="133"/>
                </a:lnTo>
                <a:lnTo>
                  <a:pt x="134" y="133"/>
                </a:lnTo>
                <a:lnTo>
                  <a:pt x="134" y="33"/>
                </a:lnTo>
                <a:lnTo>
                  <a:pt x="200" y="33"/>
                </a:lnTo>
                <a:lnTo>
                  <a:pt x="200" y="133"/>
                </a:lnTo>
                <a:lnTo>
                  <a:pt x="334" y="133"/>
                </a:lnTo>
                <a:lnTo>
                  <a:pt x="334" y="0"/>
                </a:lnTo>
                <a:lnTo>
                  <a:pt x="200" y="0"/>
                </a:lnTo>
                <a:close/>
                <a:moveTo>
                  <a:pt x="134" y="200"/>
                </a:moveTo>
                <a:lnTo>
                  <a:pt x="200" y="200"/>
                </a:lnTo>
                <a:lnTo>
                  <a:pt x="200" y="167"/>
                </a:lnTo>
                <a:lnTo>
                  <a:pt x="134" y="167"/>
                </a:lnTo>
                <a:lnTo>
                  <a:pt x="134"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Freeform 85">
            <a:extLst>
              <a:ext uri="{FF2B5EF4-FFF2-40B4-BE49-F238E27FC236}">
                <a16:creationId xmlns:a16="http://schemas.microsoft.com/office/drawing/2014/main" id="{EE8985D8-C7B8-E34F-95A9-1B7D325835A6}"/>
              </a:ext>
            </a:extLst>
          </p:cNvPr>
          <p:cNvSpPr>
            <a:spLocks noChangeAspect="1" noEditPoints="1"/>
          </p:cNvSpPr>
          <p:nvPr/>
        </p:nvSpPr>
        <p:spPr bwMode="auto">
          <a:xfrm>
            <a:off x="8718555" y="1557341"/>
            <a:ext cx="250825" cy="152400"/>
          </a:xfrm>
          <a:custGeom>
            <a:avLst/>
            <a:gdLst>
              <a:gd name="T0" fmla="*/ 300 w 333"/>
              <a:gd name="T1" fmla="*/ 100 h 200"/>
              <a:gd name="T2" fmla="*/ 233 w 333"/>
              <a:gd name="T3" fmla="*/ 100 h 200"/>
              <a:gd name="T4" fmla="*/ 233 w 333"/>
              <a:gd name="T5" fmla="*/ 33 h 200"/>
              <a:gd name="T6" fmla="*/ 300 w 333"/>
              <a:gd name="T7" fmla="*/ 33 h 200"/>
              <a:gd name="T8" fmla="*/ 300 w 333"/>
              <a:gd name="T9" fmla="*/ 100 h 200"/>
              <a:gd name="T10" fmla="*/ 100 w 333"/>
              <a:gd name="T11" fmla="*/ 100 h 200"/>
              <a:gd name="T12" fmla="*/ 33 w 333"/>
              <a:gd name="T13" fmla="*/ 100 h 200"/>
              <a:gd name="T14" fmla="*/ 33 w 333"/>
              <a:gd name="T15" fmla="*/ 33 h 200"/>
              <a:gd name="T16" fmla="*/ 100 w 333"/>
              <a:gd name="T17" fmla="*/ 33 h 200"/>
              <a:gd name="T18" fmla="*/ 100 w 333"/>
              <a:gd name="T19" fmla="*/ 100 h 200"/>
              <a:gd name="T20" fmla="*/ 200 w 333"/>
              <a:gd name="T21" fmla="*/ 0 h 200"/>
              <a:gd name="T22" fmla="*/ 133 w 333"/>
              <a:gd name="T23" fmla="*/ 0 h 200"/>
              <a:gd name="T24" fmla="*/ 0 w 333"/>
              <a:gd name="T25" fmla="*/ 0 h 200"/>
              <a:gd name="T26" fmla="*/ 0 w 333"/>
              <a:gd name="T27" fmla="*/ 133 h 200"/>
              <a:gd name="T28" fmla="*/ 133 w 333"/>
              <a:gd name="T29" fmla="*/ 133 h 200"/>
              <a:gd name="T30" fmla="*/ 133 w 333"/>
              <a:gd name="T31" fmla="*/ 33 h 200"/>
              <a:gd name="T32" fmla="*/ 200 w 333"/>
              <a:gd name="T33" fmla="*/ 33 h 200"/>
              <a:gd name="T34" fmla="*/ 200 w 333"/>
              <a:gd name="T35" fmla="*/ 133 h 200"/>
              <a:gd name="T36" fmla="*/ 333 w 333"/>
              <a:gd name="T37" fmla="*/ 133 h 200"/>
              <a:gd name="T38" fmla="*/ 333 w 333"/>
              <a:gd name="T39" fmla="*/ 0 h 200"/>
              <a:gd name="T40" fmla="*/ 200 w 333"/>
              <a:gd name="T41" fmla="*/ 0 h 200"/>
              <a:gd name="T42" fmla="*/ 100 w 333"/>
              <a:gd name="T43" fmla="*/ 200 h 200"/>
              <a:gd name="T44" fmla="*/ 233 w 333"/>
              <a:gd name="T45" fmla="*/ 200 h 200"/>
              <a:gd name="T46" fmla="*/ 233 w 333"/>
              <a:gd name="T47" fmla="*/ 167 h 200"/>
              <a:gd name="T48" fmla="*/ 100 w 333"/>
              <a:gd name="T49" fmla="*/ 167 h 200"/>
              <a:gd name="T50" fmla="*/ 100 w 333"/>
              <a:gd name="T51"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200">
                <a:moveTo>
                  <a:pt x="300" y="100"/>
                </a:moveTo>
                <a:lnTo>
                  <a:pt x="233" y="100"/>
                </a:lnTo>
                <a:lnTo>
                  <a:pt x="233" y="33"/>
                </a:lnTo>
                <a:lnTo>
                  <a:pt x="300" y="33"/>
                </a:lnTo>
                <a:lnTo>
                  <a:pt x="300" y="100"/>
                </a:lnTo>
                <a:close/>
                <a:moveTo>
                  <a:pt x="100" y="100"/>
                </a:moveTo>
                <a:lnTo>
                  <a:pt x="33" y="100"/>
                </a:lnTo>
                <a:lnTo>
                  <a:pt x="33" y="33"/>
                </a:lnTo>
                <a:lnTo>
                  <a:pt x="100" y="33"/>
                </a:lnTo>
                <a:lnTo>
                  <a:pt x="100" y="100"/>
                </a:lnTo>
                <a:close/>
                <a:moveTo>
                  <a:pt x="200" y="0"/>
                </a:moveTo>
                <a:lnTo>
                  <a:pt x="133" y="0"/>
                </a:lnTo>
                <a:lnTo>
                  <a:pt x="0" y="0"/>
                </a:lnTo>
                <a:lnTo>
                  <a:pt x="0" y="133"/>
                </a:lnTo>
                <a:lnTo>
                  <a:pt x="133" y="133"/>
                </a:lnTo>
                <a:lnTo>
                  <a:pt x="133" y="33"/>
                </a:lnTo>
                <a:lnTo>
                  <a:pt x="200" y="33"/>
                </a:lnTo>
                <a:lnTo>
                  <a:pt x="200" y="133"/>
                </a:lnTo>
                <a:lnTo>
                  <a:pt x="333" y="133"/>
                </a:lnTo>
                <a:lnTo>
                  <a:pt x="333" y="0"/>
                </a:lnTo>
                <a:lnTo>
                  <a:pt x="200" y="0"/>
                </a:lnTo>
                <a:close/>
                <a:moveTo>
                  <a:pt x="100" y="200"/>
                </a:moveTo>
                <a:lnTo>
                  <a:pt x="233" y="200"/>
                </a:lnTo>
                <a:lnTo>
                  <a:pt x="233" y="167"/>
                </a:lnTo>
                <a:lnTo>
                  <a:pt x="100" y="167"/>
                </a:lnTo>
                <a:lnTo>
                  <a:pt x="10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Freeform 86">
            <a:extLst>
              <a:ext uri="{FF2B5EF4-FFF2-40B4-BE49-F238E27FC236}">
                <a16:creationId xmlns:a16="http://schemas.microsoft.com/office/drawing/2014/main" id="{17680383-C2F5-3740-9F97-898E1D06ACD5}"/>
              </a:ext>
            </a:extLst>
          </p:cNvPr>
          <p:cNvSpPr>
            <a:spLocks noChangeAspect="1" noEditPoints="1"/>
          </p:cNvSpPr>
          <p:nvPr/>
        </p:nvSpPr>
        <p:spPr bwMode="auto">
          <a:xfrm>
            <a:off x="8215317" y="1557341"/>
            <a:ext cx="250825" cy="147638"/>
          </a:xfrm>
          <a:custGeom>
            <a:avLst/>
            <a:gdLst>
              <a:gd name="T0" fmla="*/ 300 w 333"/>
              <a:gd name="T1" fmla="*/ 33 h 193"/>
              <a:gd name="T2" fmla="*/ 233 w 333"/>
              <a:gd name="T3" fmla="*/ 33 h 193"/>
              <a:gd name="T4" fmla="*/ 233 w 333"/>
              <a:gd name="T5" fmla="*/ 83 h 193"/>
              <a:gd name="T6" fmla="*/ 250 w 333"/>
              <a:gd name="T7" fmla="*/ 100 h 193"/>
              <a:gd name="T8" fmla="*/ 300 w 333"/>
              <a:gd name="T9" fmla="*/ 100 h 193"/>
              <a:gd name="T10" fmla="*/ 300 w 333"/>
              <a:gd name="T11" fmla="*/ 33 h 193"/>
              <a:gd name="T12" fmla="*/ 100 w 333"/>
              <a:gd name="T13" fmla="*/ 33 h 193"/>
              <a:gd name="T14" fmla="*/ 33 w 333"/>
              <a:gd name="T15" fmla="*/ 33 h 193"/>
              <a:gd name="T16" fmla="*/ 33 w 333"/>
              <a:gd name="T17" fmla="*/ 100 h 193"/>
              <a:gd name="T18" fmla="*/ 83 w 333"/>
              <a:gd name="T19" fmla="*/ 100 h 193"/>
              <a:gd name="T20" fmla="*/ 100 w 333"/>
              <a:gd name="T21" fmla="*/ 83 h 193"/>
              <a:gd name="T22" fmla="*/ 100 w 333"/>
              <a:gd name="T23" fmla="*/ 33 h 193"/>
              <a:gd name="T24" fmla="*/ 333 w 333"/>
              <a:gd name="T25" fmla="*/ 0 h 193"/>
              <a:gd name="T26" fmla="*/ 333 w 333"/>
              <a:gd name="T27" fmla="*/ 133 h 193"/>
              <a:gd name="T28" fmla="*/ 233 w 333"/>
              <a:gd name="T29" fmla="*/ 133 h 193"/>
              <a:gd name="T30" fmla="*/ 200 w 333"/>
              <a:gd name="T31" fmla="*/ 100 h 193"/>
              <a:gd name="T32" fmla="*/ 200 w 333"/>
              <a:gd name="T33" fmla="*/ 33 h 193"/>
              <a:gd name="T34" fmla="*/ 133 w 333"/>
              <a:gd name="T35" fmla="*/ 33 h 193"/>
              <a:gd name="T36" fmla="*/ 133 w 333"/>
              <a:gd name="T37" fmla="*/ 100 h 193"/>
              <a:gd name="T38" fmla="*/ 100 w 333"/>
              <a:gd name="T39" fmla="*/ 133 h 193"/>
              <a:gd name="T40" fmla="*/ 0 w 333"/>
              <a:gd name="T41" fmla="*/ 133 h 193"/>
              <a:gd name="T42" fmla="*/ 0 w 333"/>
              <a:gd name="T43" fmla="*/ 0 h 193"/>
              <a:gd name="T44" fmla="*/ 133 w 333"/>
              <a:gd name="T45" fmla="*/ 0 h 193"/>
              <a:gd name="T46" fmla="*/ 200 w 333"/>
              <a:gd name="T47" fmla="*/ 0 h 193"/>
              <a:gd name="T48" fmla="*/ 333 w 333"/>
              <a:gd name="T49" fmla="*/ 0 h 193"/>
              <a:gd name="T50" fmla="*/ 200 w 333"/>
              <a:gd name="T51" fmla="*/ 160 h 193"/>
              <a:gd name="T52" fmla="*/ 167 w 333"/>
              <a:gd name="T53" fmla="*/ 193 h 193"/>
              <a:gd name="T54" fmla="*/ 133 w 333"/>
              <a:gd name="T55" fmla="*/ 160 h 193"/>
              <a:gd name="T56" fmla="*/ 167 w 333"/>
              <a:gd name="T57" fmla="*/ 126 h 193"/>
              <a:gd name="T58" fmla="*/ 200 w 333"/>
              <a:gd name="T59"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193">
                <a:moveTo>
                  <a:pt x="300" y="33"/>
                </a:moveTo>
                <a:lnTo>
                  <a:pt x="233" y="33"/>
                </a:lnTo>
                <a:lnTo>
                  <a:pt x="233" y="83"/>
                </a:lnTo>
                <a:cubicBezTo>
                  <a:pt x="233" y="93"/>
                  <a:pt x="241" y="100"/>
                  <a:pt x="250" y="100"/>
                </a:cubicBezTo>
                <a:lnTo>
                  <a:pt x="300" y="100"/>
                </a:lnTo>
                <a:lnTo>
                  <a:pt x="300" y="33"/>
                </a:lnTo>
                <a:close/>
                <a:moveTo>
                  <a:pt x="100" y="33"/>
                </a:moveTo>
                <a:lnTo>
                  <a:pt x="33" y="33"/>
                </a:lnTo>
                <a:lnTo>
                  <a:pt x="33" y="100"/>
                </a:lnTo>
                <a:lnTo>
                  <a:pt x="83" y="100"/>
                </a:lnTo>
                <a:cubicBezTo>
                  <a:pt x="93" y="100"/>
                  <a:pt x="100" y="93"/>
                  <a:pt x="100" y="83"/>
                </a:cubicBezTo>
                <a:lnTo>
                  <a:pt x="100" y="33"/>
                </a:lnTo>
                <a:close/>
                <a:moveTo>
                  <a:pt x="333" y="0"/>
                </a:moveTo>
                <a:lnTo>
                  <a:pt x="333" y="133"/>
                </a:lnTo>
                <a:lnTo>
                  <a:pt x="233" y="133"/>
                </a:lnTo>
                <a:cubicBezTo>
                  <a:pt x="215" y="133"/>
                  <a:pt x="200" y="118"/>
                  <a:pt x="200" y="100"/>
                </a:cubicBezTo>
                <a:lnTo>
                  <a:pt x="200" y="33"/>
                </a:lnTo>
                <a:lnTo>
                  <a:pt x="133" y="33"/>
                </a:lnTo>
                <a:lnTo>
                  <a:pt x="133" y="100"/>
                </a:lnTo>
                <a:cubicBezTo>
                  <a:pt x="133" y="118"/>
                  <a:pt x="118" y="133"/>
                  <a:pt x="100" y="133"/>
                </a:cubicBezTo>
                <a:lnTo>
                  <a:pt x="0" y="133"/>
                </a:lnTo>
                <a:lnTo>
                  <a:pt x="0" y="0"/>
                </a:lnTo>
                <a:lnTo>
                  <a:pt x="133" y="0"/>
                </a:lnTo>
                <a:lnTo>
                  <a:pt x="200" y="0"/>
                </a:lnTo>
                <a:lnTo>
                  <a:pt x="333" y="0"/>
                </a:lnTo>
                <a:close/>
                <a:moveTo>
                  <a:pt x="200" y="160"/>
                </a:moveTo>
                <a:cubicBezTo>
                  <a:pt x="200" y="178"/>
                  <a:pt x="185" y="193"/>
                  <a:pt x="167" y="193"/>
                </a:cubicBezTo>
                <a:cubicBezTo>
                  <a:pt x="148" y="193"/>
                  <a:pt x="133" y="178"/>
                  <a:pt x="133" y="160"/>
                </a:cubicBezTo>
                <a:cubicBezTo>
                  <a:pt x="133" y="141"/>
                  <a:pt x="148" y="126"/>
                  <a:pt x="167" y="126"/>
                </a:cubicBezTo>
                <a:cubicBezTo>
                  <a:pt x="185" y="126"/>
                  <a:pt x="200" y="141"/>
                  <a:pt x="200" y="1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Freeform 87">
            <a:extLst>
              <a:ext uri="{FF2B5EF4-FFF2-40B4-BE49-F238E27FC236}">
                <a16:creationId xmlns:a16="http://schemas.microsoft.com/office/drawing/2014/main" id="{4B559BDB-6EF6-C348-9416-F42296B38E9A}"/>
              </a:ext>
            </a:extLst>
          </p:cNvPr>
          <p:cNvSpPr>
            <a:spLocks noChangeAspect="1" noEditPoints="1"/>
          </p:cNvSpPr>
          <p:nvPr/>
        </p:nvSpPr>
        <p:spPr bwMode="auto">
          <a:xfrm>
            <a:off x="7712079" y="1557341"/>
            <a:ext cx="252413" cy="152400"/>
          </a:xfrm>
          <a:custGeom>
            <a:avLst/>
            <a:gdLst>
              <a:gd name="T0" fmla="*/ 300 w 334"/>
              <a:gd name="T1" fmla="*/ 33 h 200"/>
              <a:gd name="T2" fmla="*/ 234 w 334"/>
              <a:gd name="T3" fmla="*/ 33 h 200"/>
              <a:gd name="T4" fmla="*/ 234 w 334"/>
              <a:gd name="T5" fmla="*/ 76 h 200"/>
              <a:gd name="T6" fmla="*/ 250 w 334"/>
              <a:gd name="T7" fmla="*/ 100 h 200"/>
              <a:gd name="T8" fmla="*/ 300 w 334"/>
              <a:gd name="T9" fmla="*/ 100 h 200"/>
              <a:gd name="T10" fmla="*/ 300 w 334"/>
              <a:gd name="T11" fmla="*/ 33 h 200"/>
              <a:gd name="T12" fmla="*/ 100 w 334"/>
              <a:gd name="T13" fmla="*/ 33 h 200"/>
              <a:gd name="T14" fmla="*/ 34 w 334"/>
              <a:gd name="T15" fmla="*/ 33 h 200"/>
              <a:gd name="T16" fmla="*/ 34 w 334"/>
              <a:gd name="T17" fmla="*/ 100 h 200"/>
              <a:gd name="T18" fmla="*/ 84 w 334"/>
              <a:gd name="T19" fmla="*/ 100 h 200"/>
              <a:gd name="T20" fmla="*/ 100 w 334"/>
              <a:gd name="T21" fmla="*/ 76 h 200"/>
              <a:gd name="T22" fmla="*/ 100 w 334"/>
              <a:gd name="T23" fmla="*/ 33 h 200"/>
              <a:gd name="T24" fmla="*/ 334 w 334"/>
              <a:gd name="T25" fmla="*/ 0 h 200"/>
              <a:gd name="T26" fmla="*/ 334 w 334"/>
              <a:gd name="T27" fmla="*/ 133 h 200"/>
              <a:gd name="T28" fmla="*/ 234 w 334"/>
              <a:gd name="T29" fmla="*/ 133 h 200"/>
              <a:gd name="T30" fmla="*/ 200 w 334"/>
              <a:gd name="T31" fmla="*/ 93 h 200"/>
              <a:gd name="T32" fmla="*/ 200 w 334"/>
              <a:gd name="T33" fmla="*/ 33 h 200"/>
              <a:gd name="T34" fmla="*/ 134 w 334"/>
              <a:gd name="T35" fmla="*/ 33 h 200"/>
              <a:gd name="T36" fmla="*/ 134 w 334"/>
              <a:gd name="T37" fmla="*/ 93 h 200"/>
              <a:gd name="T38" fmla="*/ 100 w 334"/>
              <a:gd name="T39" fmla="*/ 133 h 200"/>
              <a:gd name="T40" fmla="*/ 0 w 334"/>
              <a:gd name="T41" fmla="*/ 133 h 200"/>
              <a:gd name="T42" fmla="*/ 0 w 334"/>
              <a:gd name="T43" fmla="*/ 0 h 200"/>
              <a:gd name="T44" fmla="*/ 134 w 334"/>
              <a:gd name="T45" fmla="*/ 0 h 200"/>
              <a:gd name="T46" fmla="*/ 200 w 334"/>
              <a:gd name="T47" fmla="*/ 0 h 200"/>
              <a:gd name="T48" fmla="*/ 334 w 334"/>
              <a:gd name="T49" fmla="*/ 0 h 200"/>
              <a:gd name="T50" fmla="*/ 100 w 334"/>
              <a:gd name="T51" fmla="*/ 167 h 200"/>
              <a:gd name="T52" fmla="*/ 234 w 334"/>
              <a:gd name="T53" fmla="*/ 167 h 200"/>
              <a:gd name="T54" fmla="*/ 234 w 334"/>
              <a:gd name="T55" fmla="*/ 200 h 200"/>
              <a:gd name="T56" fmla="*/ 100 w 334"/>
              <a:gd name="T57" fmla="*/ 200 h 200"/>
              <a:gd name="T58" fmla="*/ 100 w 334"/>
              <a:gd name="T59" fmla="*/ 16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4" h="200">
                <a:moveTo>
                  <a:pt x="300" y="33"/>
                </a:moveTo>
                <a:lnTo>
                  <a:pt x="234" y="33"/>
                </a:lnTo>
                <a:lnTo>
                  <a:pt x="234" y="76"/>
                </a:lnTo>
                <a:cubicBezTo>
                  <a:pt x="234" y="86"/>
                  <a:pt x="241" y="100"/>
                  <a:pt x="250" y="100"/>
                </a:cubicBezTo>
                <a:lnTo>
                  <a:pt x="300" y="100"/>
                </a:lnTo>
                <a:lnTo>
                  <a:pt x="300" y="33"/>
                </a:lnTo>
                <a:close/>
                <a:moveTo>
                  <a:pt x="100" y="33"/>
                </a:moveTo>
                <a:lnTo>
                  <a:pt x="34" y="33"/>
                </a:lnTo>
                <a:lnTo>
                  <a:pt x="34" y="100"/>
                </a:lnTo>
                <a:lnTo>
                  <a:pt x="84" y="100"/>
                </a:lnTo>
                <a:cubicBezTo>
                  <a:pt x="93" y="100"/>
                  <a:pt x="100" y="86"/>
                  <a:pt x="100" y="76"/>
                </a:cubicBezTo>
                <a:lnTo>
                  <a:pt x="100" y="33"/>
                </a:lnTo>
                <a:close/>
                <a:moveTo>
                  <a:pt x="334" y="0"/>
                </a:moveTo>
                <a:lnTo>
                  <a:pt x="334" y="133"/>
                </a:lnTo>
                <a:lnTo>
                  <a:pt x="234" y="133"/>
                </a:lnTo>
                <a:cubicBezTo>
                  <a:pt x="215" y="133"/>
                  <a:pt x="200" y="111"/>
                  <a:pt x="200" y="93"/>
                </a:cubicBezTo>
                <a:lnTo>
                  <a:pt x="200" y="33"/>
                </a:lnTo>
                <a:lnTo>
                  <a:pt x="134" y="33"/>
                </a:lnTo>
                <a:lnTo>
                  <a:pt x="134" y="93"/>
                </a:lnTo>
                <a:cubicBezTo>
                  <a:pt x="134" y="111"/>
                  <a:pt x="119" y="133"/>
                  <a:pt x="100" y="133"/>
                </a:cubicBezTo>
                <a:lnTo>
                  <a:pt x="0" y="133"/>
                </a:lnTo>
                <a:lnTo>
                  <a:pt x="0" y="0"/>
                </a:lnTo>
                <a:lnTo>
                  <a:pt x="134" y="0"/>
                </a:lnTo>
                <a:lnTo>
                  <a:pt x="200" y="0"/>
                </a:lnTo>
                <a:lnTo>
                  <a:pt x="334" y="0"/>
                </a:lnTo>
                <a:close/>
                <a:moveTo>
                  <a:pt x="100" y="167"/>
                </a:moveTo>
                <a:lnTo>
                  <a:pt x="234" y="167"/>
                </a:lnTo>
                <a:lnTo>
                  <a:pt x="234" y="200"/>
                </a:lnTo>
                <a:lnTo>
                  <a:pt x="100" y="200"/>
                </a:lnTo>
                <a:lnTo>
                  <a:pt x="10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Freeform 88">
            <a:extLst>
              <a:ext uri="{FF2B5EF4-FFF2-40B4-BE49-F238E27FC236}">
                <a16:creationId xmlns:a16="http://schemas.microsoft.com/office/drawing/2014/main" id="{CB00A9CF-5A43-664C-B34F-8711A0B1D95B}"/>
              </a:ext>
            </a:extLst>
          </p:cNvPr>
          <p:cNvSpPr>
            <a:spLocks noChangeAspect="1" noEditPoints="1"/>
          </p:cNvSpPr>
          <p:nvPr/>
        </p:nvSpPr>
        <p:spPr bwMode="auto">
          <a:xfrm>
            <a:off x="7210429" y="1557341"/>
            <a:ext cx="250825" cy="147638"/>
          </a:xfrm>
          <a:custGeom>
            <a:avLst/>
            <a:gdLst>
              <a:gd name="T0" fmla="*/ 300 w 333"/>
              <a:gd name="T1" fmla="*/ 33 h 193"/>
              <a:gd name="T2" fmla="*/ 233 w 333"/>
              <a:gd name="T3" fmla="*/ 33 h 193"/>
              <a:gd name="T4" fmla="*/ 233 w 333"/>
              <a:gd name="T5" fmla="*/ 100 h 193"/>
              <a:gd name="T6" fmla="*/ 300 w 333"/>
              <a:gd name="T7" fmla="*/ 100 h 193"/>
              <a:gd name="T8" fmla="*/ 300 w 333"/>
              <a:gd name="T9" fmla="*/ 33 h 193"/>
              <a:gd name="T10" fmla="*/ 100 w 333"/>
              <a:gd name="T11" fmla="*/ 33 h 193"/>
              <a:gd name="T12" fmla="*/ 33 w 333"/>
              <a:gd name="T13" fmla="*/ 33 h 193"/>
              <a:gd name="T14" fmla="*/ 33 w 333"/>
              <a:gd name="T15" fmla="*/ 100 h 193"/>
              <a:gd name="T16" fmla="*/ 100 w 333"/>
              <a:gd name="T17" fmla="*/ 100 h 193"/>
              <a:gd name="T18" fmla="*/ 100 w 333"/>
              <a:gd name="T19" fmla="*/ 33 h 193"/>
              <a:gd name="T20" fmla="*/ 333 w 333"/>
              <a:gd name="T21" fmla="*/ 0 h 193"/>
              <a:gd name="T22" fmla="*/ 333 w 333"/>
              <a:gd name="T23" fmla="*/ 133 h 193"/>
              <a:gd name="T24" fmla="*/ 200 w 333"/>
              <a:gd name="T25" fmla="*/ 133 h 193"/>
              <a:gd name="T26" fmla="*/ 200 w 333"/>
              <a:gd name="T27" fmla="*/ 33 h 193"/>
              <a:gd name="T28" fmla="*/ 133 w 333"/>
              <a:gd name="T29" fmla="*/ 33 h 193"/>
              <a:gd name="T30" fmla="*/ 133 w 333"/>
              <a:gd name="T31" fmla="*/ 133 h 193"/>
              <a:gd name="T32" fmla="*/ 0 w 333"/>
              <a:gd name="T33" fmla="*/ 133 h 193"/>
              <a:gd name="T34" fmla="*/ 0 w 333"/>
              <a:gd name="T35" fmla="*/ 0 h 193"/>
              <a:gd name="T36" fmla="*/ 133 w 333"/>
              <a:gd name="T37" fmla="*/ 0 h 193"/>
              <a:gd name="T38" fmla="*/ 200 w 333"/>
              <a:gd name="T39" fmla="*/ 0 h 193"/>
              <a:gd name="T40" fmla="*/ 333 w 333"/>
              <a:gd name="T41" fmla="*/ 0 h 193"/>
              <a:gd name="T42" fmla="*/ 200 w 333"/>
              <a:gd name="T43" fmla="*/ 160 h 193"/>
              <a:gd name="T44" fmla="*/ 166 w 333"/>
              <a:gd name="T45" fmla="*/ 193 h 193"/>
              <a:gd name="T46" fmla="*/ 133 w 333"/>
              <a:gd name="T47" fmla="*/ 160 h 193"/>
              <a:gd name="T48" fmla="*/ 166 w 333"/>
              <a:gd name="T49" fmla="*/ 126 h 193"/>
              <a:gd name="T50" fmla="*/ 200 w 333"/>
              <a:gd name="T51" fmla="*/ 16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193">
                <a:moveTo>
                  <a:pt x="300" y="33"/>
                </a:moveTo>
                <a:lnTo>
                  <a:pt x="233" y="33"/>
                </a:lnTo>
                <a:lnTo>
                  <a:pt x="233" y="100"/>
                </a:lnTo>
                <a:lnTo>
                  <a:pt x="300" y="100"/>
                </a:lnTo>
                <a:lnTo>
                  <a:pt x="300" y="33"/>
                </a:lnTo>
                <a:close/>
                <a:moveTo>
                  <a:pt x="100" y="33"/>
                </a:moveTo>
                <a:lnTo>
                  <a:pt x="33" y="33"/>
                </a:lnTo>
                <a:lnTo>
                  <a:pt x="33" y="100"/>
                </a:lnTo>
                <a:lnTo>
                  <a:pt x="100" y="100"/>
                </a:lnTo>
                <a:lnTo>
                  <a:pt x="100" y="33"/>
                </a:lnTo>
                <a:close/>
                <a:moveTo>
                  <a:pt x="333" y="0"/>
                </a:moveTo>
                <a:lnTo>
                  <a:pt x="333" y="133"/>
                </a:lnTo>
                <a:lnTo>
                  <a:pt x="200" y="133"/>
                </a:lnTo>
                <a:lnTo>
                  <a:pt x="200" y="33"/>
                </a:lnTo>
                <a:lnTo>
                  <a:pt x="133" y="33"/>
                </a:lnTo>
                <a:lnTo>
                  <a:pt x="133" y="133"/>
                </a:lnTo>
                <a:lnTo>
                  <a:pt x="0" y="133"/>
                </a:lnTo>
                <a:lnTo>
                  <a:pt x="0" y="0"/>
                </a:lnTo>
                <a:lnTo>
                  <a:pt x="133" y="0"/>
                </a:lnTo>
                <a:lnTo>
                  <a:pt x="200" y="0"/>
                </a:lnTo>
                <a:lnTo>
                  <a:pt x="333" y="0"/>
                </a:lnTo>
                <a:close/>
                <a:moveTo>
                  <a:pt x="200" y="160"/>
                </a:moveTo>
                <a:cubicBezTo>
                  <a:pt x="200" y="178"/>
                  <a:pt x="185" y="193"/>
                  <a:pt x="166" y="193"/>
                </a:cubicBezTo>
                <a:cubicBezTo>
                  <a:pt x="148" y="193"/>
                  <a:pt x="133" y="178"/>
                  <a:pt x="133" y="160"/>
                </a:cubicBezTo>
                <a:cubicBezTo>
                  <a:pt x="133" y="141"/>
                  <a:pt x="148" y="126"/>
                  <a:pt x="166" y="126"/>
                </a:cubicBezTo>
                <a:cubicBezTo>
                  <a:pt x="185" y="126"/>
                  <a:pt x="200" y="141"/>
                  <a:pt x="200" y="1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Freeform 89">
            <a:extLst>
              <a:ext uri="{FF2B5EF4-FFF2-40B4-BE49-F238E27FC236}">
                <a16:creationId xmlns:a16="http://schemas.microsoft.com/office/drawing/2014/main" id="{04FD4A16-B8AA-C647-9CA9-5EB204ADFB74}"/>
              </a:ext>
            </a:extLst>
          </p:cNvPr>
          <p:cNvSpPr>
            <a:spLocks noChangeAspect="1" noEditPoints="1"/>
          </p:cNvSpPr>
          <p:nvPr/>
        </p:nvSpPr>
        <p:spPr bwMode="auto">
          <a:xfrm>
            <a:off x="6707191" y="1457329"/>
            <a:ext cx="250825" cy="252413"/>
          </a:xfrm>
          <a:custGeom>
            <a:avLst/>
            <a:gdLst>
              <a:gd name="T0" fmla="*/ 200 w 333"/>
              <a:gd name="T1" fmla="*/ 225 h 333"/>
              <a:gd name="T2" fmla="*/ 167 w 333"/>
              <a:gd name="T3" fmla="*/ 258 h 333"/>
              <a:gd name="T4" fmla="*/ 133 w 333"/>
              <a:gd name="T5" fmla="*/ 225 h 333"/>
              <a:gd name="T6" fmla="*/ 167 w 333"/>
              <a:gd name="T7" fmla="*/ 192 h 333"/>
              <a:gd name="T8" fmla="*/ 200 w 333"/>
              <a:gd name="T9" fmla="*/ 225 h 333"/>
              <a:gd name="T10" fmla="*/ 267 w 333"/>
              <a:gd name="T11" fmla="*/ 116 h 333"/>
              <a:gd name="T12" fmla="*/ 250 w 333"/>
              <a:gd name="T13" fmla="*/ 133 h 333"/>
              <a:gd name="T14" fmla="*/ 217 w 333"/>
              <a:gd name="T15" fmla="*/ 133 h 333"/>
              <a:gd name="T16" fmla="*/ 200 w 333"/>
              <a:gd name="T17" fmla="*/ 116 h 333"/>
              <a:gd name="T18" fmla="*/ 217 w 333"/>
              <a:gd name="T19" fmla="*/ 100 h 333"/>
              <a:gd name="T20" fmla="*/ 250 w 333"/>
              <a:gd name="T21" fmla="*/ 100 h 333"/>
              <a:gd name="T22" fmla="*/ 267 w 333"/>
              <a:gd name="T23" fmla="*/ 116 h 333"/>
              <a:gd name="T24" fmla="*/ 133 w 333"/>
              <a:gd name="T25" fmla="*/ 116 h 333"/>
              <a:gd name="T26" fmla="*/ 117 w 333"/>
              <a:gd name="T27" fmla="*/ 133 h 333"/>
              <a:gd name="T28" fmla="*/ 83 w 333"/>
              <a:gd name="T29" fmla="*/ 133 h 333"/>
              <a:gd name="T30" fmla="*/ 67 w 333"/>
              <a:gd name="T31" fmla="*/ 116 h 333"/>
              <a:gd name="T32" fmla="*/ 83 w 333"/>
              <a:gd name="T33" fmla="*/ 100 h 333"/>
              <a:gd name="T34" fmla="*/ 117 w 333"/>
              <a:gd name="T35" fmla="*/ 100 h 333"/>
              <a:gd name="T36" fmla="*/ 133 w 333"/>
              <a:gd name="T37" fmla="*/ 116 h 333"/>
              <a:gd name="T38" fmla="*/ 300 w 333"/>
              <a:gd name="T39" fmla="*/ 60 h 333"/>
              <a:gd name="T40" fmla="*/ 300 w 333"/>
              <a:gd name="T41" fmla="*/ 159 h 333"/>
              <a:gd name="T42" fmla="*/ 167 w 333"/>
              <a:gd name="T43" fmla="*/ 300 h 333"/>
              <a:gd name="T44" fmla="*/ 33 w 333"/>
              <a:gd name="T45" fmla="*/ 159 h 333"/>
              <a:gd name="T46" fmla="*/ 33 w 333"/>
              <a:gd name="T47" fmla="*/ 60 h 333"/>
              <a:gd name="T48" fmla="*/ 33 w 333"/>
              <a:gd name="T49" fmla="*/ 43 h 333"/>
              <a:gd name="T50" fmla="*/ 50 w 333"/>
              <a:gd name="T51" fmla="*/ 33 h 333"/>
              <a:gd name="T52" fmla="*/ 67 w 333"/>
              <a:gd name="T53" fmla="*/ 33 h 333"/>
              <a:gd name="T54" fmla="*/ 167 w 333"/>
              <a:gd name="T55" fmla="*/ 33 h 333"/>
              <a:gd name="T56" fmla="*/ 266 w 333"/>
              <a:gd name="T57" fmla="*/ 33 h 333"/>
              <a:gd name="T58" fmla="*/ 283 w 333"/>
              <a:gd name="T59" fmla="*/ 33 h 333"/>
              <a:gd name="T60" fmla="*/ 300 w 333"/>
              <a:gd name="T61" fmla="*/ 43 h 333"/>
              <a:gd name="T62" fmla="*/ 300 w 333"/>
              <a:gd name="T63" fmla="*/ 60 h 333"/>
              <a:gd name="T64" fmla="*/ 300 w 333"/>
              <a:gd name="T65" fmla="*/ 0 h 333"/>
              <a:gd name="T66" fmla="*/ 167 w 333"/>
              <a:gd name="T67" fmla="*/ 0 h 333"/>
              <a:gd name="T68" fmla="*/ 33 w 333"/>
              <a:gd name="T69" fmla="*/ 0 h 333"/>
              <a:gd name="T70" fmla="*/ 0 w 333"/>
              <a:gd name="T71" fmla="*/ 26 h 333"/>
              <a:gd name="T72" fmla="*/ 0 w 333"/>
              <a:gd name="T73" fmla="*/ 159 h 333"/>
              <a:gd name="T74" fmla="*/ 33 w 333"/>
              <a:gd name="T75" fmla="*/ 259 h 333"/>
              <a:gd name="T76" fmla="*/ 67 w 333"/>
              <a:gd name="T77" fmla="*/ 293 h 333"/>
              <a:gd name="T78" fmla="*/ 167 w 333"/>
              <a:gd name="T79" fmla="*/ 333 h 333"/>
              <a:gd name="T80" fmla="*/ 266 w 333"/>
              <a:gd name="T81" fmla="*/ 293 h 333"/>
              <a:gd name="T82" fmla="*/ 300 w 333"/>
              <a:gd name="T83" fmla="*/ 259 h 333"/>
              <a:gd name="T84" fmla="*/ 333 w 333"/>
              <a:gd name="T85" fmla="*/ 159 h 333"/>
              <a:gd name="T86" fmla="*/ 333 w 333"/>
              <a:gd name="T87" fmla="*/ 26 h 333"/>
              <a:gd name="T88" fmla="*/ 300 w 333"/>
              <a:gd name="T8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3">
                <a:moveTo>
                  <a:pt x="200" y="225"/>
                </a:moveTo>
                <a:cubicBezTo>
                  <a:pt x="200" y="243"/>
                  <a:pt x="185" y="258"/>
                  <a:pt x="167" y="258"/>
                </a:cubicBezTo>
                <a:cubicBezTo>
                  <a:pt x="148" y="258"/>
                  <a:pt x="133" y="243"/>
                  <a:pt x="133" y="225"/>
                </a:cubicBezTo>
                <a:cubicBezTo>
                  <a:pt x="133" y="207"/>
                  <a:pt x="148" y="192"/>
                  <a:pt x="167" y="192"/>
                </a:cubicBezTo>
                <a:cubicBezTo>
                  <a:pt x="185" y="192"/>
                  <a:pt x="200" y="207"/>
                  <a:pt x="200" y="225"/>
                </a:cubicBezTo>
                <a:close/>
                <a:moveTo>
                  <a:pt x="267" y="116"/>
                </a:moveTo>
                <a:cubicBezTo>
                  <a:pt x="267" y="126"/>
                  <a:pt x="259" y="133"/>
                  <a:pt x="250" y="133"/>
                </a:cubicBezTo>
                <a:lnTo>
                  <a:pt x="217" y="133"/>
                </a:lnTo>
                <a:cubicBezTo>
                  <a:pt x="207" y="133"/>
                  <a:pt x="200" y="126"/>
                  <a:pt x="200" y="116"/>
                </a:cubicBezTo>
                <a:cubicBezTo>
                  <a:pt x="200" y="107"/>
                  <a:pt x="207" y="100"/>
                  <a:pt x="217" y="100"/>
                </a:cubicBezTo>
                <a:lnTo>
                  <a:pt x="250" y="100"/>
                </a:lnTo>
                <a:cubicBezTo>
                  <a:pt x="259" y="100"/>
                  <a:pt x="267" y="107"/>
                  <a:pt x="267" y="116"/>
                </a:cubicBezTo>
                <a:close/>
                <a:moveTo>
                  <a:pt x="133" y="116"/>
                </a:moveTo>
                <a:cubicBezTo>
                  <a:pt x="133" y="126"/>
                  <a:pt x="126" y="133"/>
                  <a:pt x="117" y="133"/>
                </a:cubicBezTo>
                <a:lnTo>
                  <a:pt x="83" y="133"/>
                </a:lnTo>
                <a:cubicBezTo>
                  <a:pt x="74" y="133"/>
                  <a:pt x="67" y="126"/>
                  <a:pt x="67" y="116"/>
                </a:cubicBezTo>
                <a:cubicBezTo>
                  <a:pt x="67" y="107"/>
                  <a:pt x="74" y="100"/>
                  <a:pt x="83" y="100"/>
                </a:cubicBezTo>
                <a:lnTo>
                  <a:pt x="117" y="100"/>
                </a:lnTo>
                <a:cubicBezTo>
                  <a:pt x="126" y="100"/>
                  <a:pt x="133" y="107"/>
                  <a:pt x="133" y="116"/>
                </a:cubicBezTo>
                <a:close/>
                <a:moveTo>
                  <a:pt x="300" y="60"/>
                </a:moveTo>
                <a:lnTo>
                  <a:pt x="300" y="159"/>
                </a:lnTo>
                <a:cubicBezTo>
                  <a:pt x="300" y="233"/>
                  <a:pt x="240" y="300"/>
                  <a:pt x="167" y="300"/>
                </a:cubicBezTo>
                <a:cubicBezTo>
                  <a:pt x="93" y="300"/>
                  <a:pt x="33" y="233"/>
                  <a:pt x="33" y="159"/>
                </a:cubicBezTo>
                <a:lnTo>
                  <a:pt x="33" y="60"/>
                </a:lnTo>
                <a:lnTo>
                  <a:pt x="33" y="43"/>
                </a:lnTo>
                <a:cubicBezTo>
                  <a:pt x="33" y="34"/>
                  <a:pt x="41" y="33"/>
                  <a:pt x="50" y="33"/>
                </a:cubicBezTo>
                <a:lnTo>
                  <a:pt x="67" y="33"/>
                </a:lnTo>
                <a:lnTo>
                  <a:pt x="167" y="33"/>
                </a:lnTo>
                <a:lnTo>
                  <a:pt x="266" y="33"/>
                </a:lnTo>
                <a:lnTo>
                  <a:pt x="283" y="33"/>
                </a:lnTo>
                <a:cubicBezTo>
                  <a:pt x="293" y="33"/>
                  <a:pt x="300" y="34"/>
                  <a:pt x="300" y="43"/>
                </a:cubicBezTo>
                <a:lnTo>
                  <a:pt x="300" y="60"/>
                </a:lnTo>
                <a:close/>
                <a:moveTo>
                  <a:pt x="300" y="0"/>
                </a:moveTo>
                <a:lnTo>
                  <a:pt x="167" y="0"/>
                </a:lnTo>
                <a:lnTo>
                  <a:pt x="33" y="0"/>
                </a:lnTo>
                <a:cubicBezTo>
                  <a:pt x="15" y="0"/>
                  <a:pt x="0" y="8"/>
                  <a:pt x="0" y="26"/>
                </a:cubicBezTo>
                <a:lnTo>
                  <a:pt x="0" y="159"/>
                </a:lnTo>
                <a:cubicBezTo>
                  <a:pt x="0" y="197"/>
                  <a:pt x="12" y="231"/>
                  <a:pt x="33" y="259"/>
                </a:cubicBezTo>
                <a:cubicBezTo>
                  <a:pt x="43" y="272"/>
                  <a:pt x="54" y="283"/>
                  <a:pt x="67" y="293"/>
                </a:cubicBezTo>
                <a:cubicBezTo>
                  <a:pt x="95" y="314"/>
                  <a:pt x="129" y="333"/>
                  <a:pt x="167" y="333"/>
                </a:cubicBezTo>
                <a:cubicBezTo>
                  <a:pt x="204" y="333"/>
                  <a:pt x="239" y="314"/>
                  <a:pt x="266" y="293"/>
                </a:cubicBezTo>
                <a:cubicBezTo>
                  <a:pt x="279" y="283"/>
                  <a:pt x="290" y="272"/>
                  <a:pt x="300" y="259"/>
                </a:cubicBezTo>
                <a:cubicBezTo>
                  <a:pt x="321" y="231"/>
                  <a:pt x="333" y="197"/>
                  <a:pt x="333" y="159"/>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90">
            <a:extLst>
              <a:ext uri="{FF2B5EF4-FFF2-40B4-BE49-F238E27FC236}">
                <a16:creationId xmlns:a16="http://schemas.microsoft.com/office/drawing/2014/main" id="{9811B110-35D9-B745-8F8B-7710B2D7E228}"/>
              </a:ext>
            </a:extLst>
          </p:cNvPr>
          <p:cNvSpPr>
            <a:spLocks noChangeAspect="1" noEditPoints="1"/>
          </p:cNvSpPr>
          <p:nvPr/>
        </p:nvSpPr>
        <p:spPr bwMode="auto">
          <a:xfrm>
            <a:off x="6203954" y="1457329"/>
            <a:ext cx="252413" cy="252413"/>
          </a:xfrm>
          <a:custGeom>
            <a:avLst/>
            <a:gdLst>
              <a:gd name="T0" fmla="*/ 200 w 334"/>
              <a:gd name="T1" fmla="*/ 225 h 333"/>
              <a:gd name="T2" fmla="*/ 167 w 334"/>
              <a:gd name="T3" fmla="*/ 258 h 333"/>
              <a:gd name="T4" fmla="*/ 134 w 334"/>
              <a:gd name="T5" fmla="*/ 225 h 333"/>
              <a:gd name="T6" fmla="*/ 167 w 334"/>
              <a:gd name="T7" fmla="*/ 192 h 333"/>
              <a:gd name="T8" fmla="*/ 200 w 334"/>
              <a:gd name="T9" fmla="*/ 225 h 333"/>
              <a:gd name="T10" fmla="*/ 267 w 334"/>
              <a:gd name="T11" fmla="*/ 116 h 333"/>
              <a:gd name="T12" fmla="*/ 267 w 334"/>
              <a:gd name="T13" fmla="*/ 125 h 333"/>
              <a:gd name="T14" fmla="*/ 267 w 334"/>
              <a:gd name="T15" fmla="*/ 150 h 333"/>
              <a:gd name="T16" fmla="*/ 250 w 334"/>
              <a:gd name="T17" fmla="*/ 166 h 333"/>
              <a:gd name="T18" fmla="*/ 217 w 334"/>
              <a:gd name="T19" fmla="*/ 166 h 333"/>
              <a:gd name="T20" fmla="*/ 200 w 334"/>
              <a:gd name="T21" fmla="*/ 150 h 333"/>
              <a:gd name="T22" fmla="*/ 200 w 334"/>
              <a:gd name="T23" fmla="*/ 125 h 333"/>
              <a:gd name="T24" fmla="*/ 200 w 334"/>
              <a:gd name="T25" fmla="*/ 116 h 333"/>
              <a:gd name="T26" fmla="*/ 217 w 334"/>
              <a:gd name="T27" fmla="*/ 100 h 333"/>
              <a:gd name="T28" fmla="*/ 250 w 334"/>
              <a:gd name="T29" fmla="*/ 100 h 333"/>
              <a:gd name="T30" fmla="*/ 267 w 334"/>
              <a:gd name="T31" fmla="*/ 116 h 333"/>
              <a:gd name="T32" fmla="*/ 134 w 334"/>
              <a:gd name="T33" fmla="*/ 150 h 333"/>
              <a:gd name="T34" fmla="*/ 117 w 334"/>
              <a:gd name="T35" fmla="*/ 166 h 333"/>
              <a:gd name="T36" fmla="*/ 84 w 334"/>
              <a:gd name="T37" fmla="*/ 166 h 333"/>
              <a:gd name="T38" fmla="*/ 67 w 334"/>
              <a:gd name="T39" fmla="*/ 150 h 333"/>
              <a:gd name="T40" fmla="*/ 67 w 334"/>
              <a:gd name="T41" fmla="*/ 125 h 333"/>
              <a:gd name="T42" fmla="*/ 67 w 334"/>
              <a:gd name="T43" fmla="*/ 116 h 333"/>
              <a:gd name="T44" fmla="*/ 84 w 334"/>
              <a:gd name="T45" fmla="*/ 100 h 333"/>
              <a:gd name="T46" fmla="*/ 117 w 334"/>
              <a:gd name="T47" fmla="*/ 100 h 333"/>
              <a:gd name="T48" fmla="*/ 134 w 334"/>
              <a:gd name="T49" fmla="*/ 116 h 333"/>
              <a:gd name="T50" fmla="*/ 134 w 334"/>
              <a:gd name="T51" fmla="*/ 125 h 333"/>
              <a:gd name="T52" fmla="*/ 134 w 334"/>
              <a:gd name="T53" fmla="*/ 150 h 333"/>
              <a:gd name="T54" fmla="*/ 300 w 334"/>
              <a:gd name="T55" fmla="*/ 60 h 333"/>
              <a:gd name="T56" fmla="*/ 300 w 334"/>
              <a:gd name="T57" fmla="*/ 159 h 333"/>
              <a:gd name="T58" fmla="*/ 167 w 334"/>
              <a:gd name="T59" fmla="*/ 300 h 333"/>
              <a:gd name="T60" fmla="*/ 34 w 334"/>
              <a:gd name="T61" fmla="*/ 159 h 333"/>
              <a:gd name="T62" fmla="*/ 34 w 334"/>
              <a:gd name="T63" fmla="*/ 60 h 333"/>
              <a:gd name="T64" fmla="*/ 34 w 334"/>
              <a:gd name="T65" fmla="*/ 43 h 333"/>
              <a:gd name="T66" fmla="*/ 50 w 334"/>
              <a:gd name="T67" fmla="*/ 33 h 333"/>
              <a:gd name="T68" fmla="*/ 67 w 334"/>
              <a:gd name="T69" fmla="*/ 33 h 333"/>
              <a:gd name="T70" fmla="*/ 167 w 334"/>
              <a:gd name="T71" fmla="*/ 33 h 333"/>
              <a:gd name="T72" fmla="*/ 267 w 334"/>
              <a:gd name="T73" fmla="*/ 33 h 333"/>
              <a:gd name="T74" fmla="*/ 284 w 334"/>
              <a:gd name="T75" fmla="*/ 33 h 333"/>
              <a:gd name="T76" fmla="*/ 300 w 334"/>
              <a:gd name="T77" fmla="*/ 43 h 333"/>
              <a:gd name="T78" fmla="*/ 300 w 334"/>
              <a:gd name="T79" fmla="*/ 60 h 333"/>
              <a:gd name="T80" fmla="*/ 300 w 334"/>
              <a:gd name="T81" fmla="*/ 0 h 333"/>
              <a:gd name="T82" fmla="*/ 167 w 334"/>
              <a:gd name="T83" fmla="*/ 0 h 333"/>
              <a:gd name="T84" fmla="*/ 34 w 334"/>
              <a:gd name="T85" fmla="*/ 0 h 333"/>
              <a:gd name="T86" fmla="*/ 0 w 334"/>
              <a:gd name="T87" fmla="*/ 26 h 333"/>
              <a:gd name="T88" fmla="*/ 0 w 334"/>
              <a:gd name="T89" fmla="*/ 159 h 333"/>
              <a:gd name="T90" fmla="*/ 34 w 334"/>
              <a:gd name="T91" fmla="*/ 259 h 333"/>
              <a:gd name="T92" fmla="*/ 67 w 334"/>
              <a:gd name="T93" fmla="*/ 293 h 333"/>
              <a:gd name="T94" fmla="*/ 167 w 334"/>
              <a:gd name="T95" fmla="*/ 333 h 333"/>
              <a:gd name="T96" fmla="*/ 267 w 334"/>
              <a:gd name="T97" fmla="*/ 293 h 333"/>
              <a:gd name="T98" fmla="*/ 300 w 334"/>
              <a:gd name="T99" fmla="*/ 259 h 333"/>
              <a:gd name="T100" fmla="*/ 334 w 334"/>
              <a:gd name="T101" fmla="*/ 159 h 333"/>
              <a:gd name="T102" fmla="*/ 334 w 334"/>
              <a:gd name="T103" fmla="*/ 26 h 333"/>
              <a:gd name="T104" fmla="*/ 300 w 334"/>
              <a:gd name="T10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4" h="333">
                <a:moveTo>
                  <a:pt x="200" y="225"/>
                </a:moveTo>
                <a:cubicBezTo>
                  <a:pt x="200" y="243"/>
                  <a:pt x="185" y="258"/>
                  <a:pt x="167" y="258"/>
                </a:cubicBezTo>
                <a:cubicBezTo>
                  <a:pt x="149" y="258"/>
                  <a:pt x="134" y="243"/>
                  <a:pt x="134" y="225"/>
                </a:cubicBezTo>
                <a:cubicBezTo>
                  <a:pt x="134" y="207"/>
                  <a:pt x="149" y="192"/>
                  <a:pt x="167" y="192"/>
                </a:cubicBezTo>
                <a:cubicBezTo>
                  <a:pt x="185" y="192"/>
                  <a:pt x="200" y="207"/>
                  <a:pt x="200" y="225"/>
                </a:cubicBezTo>
                <a:close/>
                <a:moveTo>
                  <a:pt x="267" y="116"/>
                </a:moveTo>
                <a:lnTo>
                  <a:pt x="267" y="125"/>
                </a:lnTo>
                <a:lnTo>
                  <a:pt x="267" y="150"/>
                </a:lnTo>
                <a:cubicBezTo>
                  <a:pt x="267" y="159"/>
                  <a:pt x="260" y="166"/>
                  <a:pt x="250" y="166"/>
                </a:cubicBezTo>
                <a:lnTo>
                  <a:pt x="217" y="166"/>
                </a:lnTo>
                <a:cubicBezTo>
                  <a:pt x="208" y="166"/>
                  <a:pt x="200" y="159"/>
                  <a:pt x="200" y="150"/>
                </a:cubicBezTo>
                <a:lnTo>
                  <a:pt x="200" y="125"/>
                </a:lnTo>
                <a:lnTo>
                  <a:pt x="200" y="116"/>
                </a:lnTo>
                <a:cubicBezTo>
                  <a:pt x="200" y="107"/>
                  <a:pt x="208" y="100"/>
                  <a:pt x="217" y="100"/>
                </a:cubicBezTo>
                <a:lnTo>
                  <a:pt x="250" y="100"/>
                </a:lnTo>
                <a:cubicBezTo>
                  <a:pt x="260" y="100"/>
                  <a:pt x="267" y="107"/>
                  <a:pt x="267" y="116"/>
                </a:cubicBezTo>
                <a:close/>
                <a:moveTo>
                  <a:pt x="134" y="150"/>
                </a:moveTo>
                <a:cubicBezTo>
                  <a:pt x="134" y="159"/>
                  <a:pt x="126" y="166"/>
                  <a:pt x="117" y="166"/>
                </a:cubicBezTo>
                <a:lnTo>
                  <a:pt x="84" y="166"/>
                </a:lnTo>
                <a:cubicBezTo>
                  <a:pt x="74" y="166"/>
                  <a:pt x="67" y="159"/>
                  <a:pt x="67" y="150"/>
                </a:cubicBezTo>
                <a:lnTo>
                  <a:pt x="67" y="125"/>
                </a:lnTo>
                <a:lnTo>
                  <a:pt x="67" y="116"/>
                </a:lnTo>
                <a:cubicBezTo>
                  <a:pt x="67" y="107"/>
                  <a:pt x="74" y="100"/>
                  <a:pt x="84" y="100"/>
                </a:cubicBezTo>
                <a:lnTo>
                  <a:pt x="117" y="100"/>
                </a:lnTo>
                <a:cubicBezTo>
                  <a:pt x="126" y="100"/>
                  <a:pt x="134" y="107"/>
                  <a:pt x="134" y="116"/>
                </a:cubicBezTo>
                <a:lnTo>
                  <a:pt x="134" y="125"/>
                </a:lnTo>
                <a:lnTo>
                  <a:pt x="134" y="150"/>
                </a:lnTo>
                <a:close/>
                <a:moveTo>
                  <a:pt x="300" y="60"/>
                </a:moveTo>
                <a:lnTo>
                  <a:pt x="300" y="159"/>
                </a:lnTo>
                <a:cubicBezTo>
                  <a:pt x="300" y="233"/>
                  <a:pt x="241" y="300"/>
                  <a:pt x="167" y="300"/>
                </a:cubicBezTo>
                <a:cubicBezTo>
                  <a:pt x="93" y="300"/>
                  <a:pt x="34" y="233"/>
                  <a:pt x="34" y="159"/>
                </a:cubicBezTo>
                <a:lnTo>
                  <a:pt x="34" y="60"/>
                </a:lnTo>
                <a:lnTo>
                  <a:pt x="34" y="43"/>
                </a:lnTo>
                <a:cubicBezTo>
                  <a:pt x="34" y="34"/>
                  <a:pt x="41" y="33"/>
                  <a:pt x="50" y="33"/>
                </a:cubicBezTo>
                <a:lnTo>
                  <a:pt x="67" y="33"/>
                </a:lnTo>
                <a:lnTo>
                  <a:pt x="167" y="33"/>
                </a:lnTo>
                <a:lnTo>
                  <a:pt x="267" y="33"/>
                </a:lnTo>
                <a:lnTo>
                  <a:pt x="284" y="33"/>
                </a:lnTo>
                <a:cubicBezTo>
                  <a:pt x="293" y="33"/>
                  <a:pt x="300" y="34"/>
                  <a:pt x="300" y="43"/>
                </a:cubicBezTo>
                <a:lnTo>
                  <a:pt x="300" y="60"/>
                </a:lnTo>
                <a:close/>
                <a:moveTo>
                  <a:pt x="300" y="0"/>
                </a:moveTo>
                <a:lnTo>
                  <a:pt x="167" y="0"/>
                </a:lnTo>
                <a:lnTo>
                  <a:pt x="34" y="0"/>
                </a:lnTo>
                <a:cubicBezTo>
                  <a:pt x="15" y="0"/>
                  <a:pt x="0" y="8"/>
                  <a:pt x="0" y="26"/>
                </a:cubicBezTo>
                <a:lnTo>
                  <a:pt x="0" y="159"/>
                </a:lnTo>
                <a:cubicBezTo>
                  <a:pt x="0" y="197"/>
                  <a:pt x="13" y="231"/>
                  <a:pt x="34" y="259"/>
                </a:cubicBezTo>
                <a:cubicBezTo>
                  <a:pt x="43" y="272"/>
                  <a:pt x="55" y="283"/>
                  <a:pt x="67" y="293"/>
                </a:cubicBezTo>
                <a:cubicBezTo>
                  <a:pt x="95" y="314"/>
                  <a:pt x="130" y="333"/>
                  <a:pt x="167" y="333"/>
                </a:cubicBezTo>
                <a:cubicBezTo>
                  <a:pt x="204" y="333"/>
                  <a:pt x="239" y="314"/>
                  <a:pt x="267" y="293"/>
                </a:cubicBezTo>
                <a:cubicBezTo>
                  <a:pt x="279" y="283"/>
                  <a:pt x="291" y="272"/>
                  <a:pt x="300" y="259"/>
                </a:cubicBezTo>
                <a:cubicBezTo>
                  <a:pt x="321" y="231"/>
                  <a:pt x="334" y="197"/>
                  <a:pt x="334" y="159"/>
                </a:cubicBez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Freeform 91">
            <a:extLst>
              <a:ext uri="{FF2B5EF4-FFF2-40B4-BE49-F238E27FC236}">
                <a16:creationId xmlns:a16="http://schemas.microsoft.com/office/drawing/2014/main" id="{B53540C3-7FA3-C545-AD2B-D83ECB0B3B03}"/>
              </a:ext>
            </a:extLst>
          </p:cNvPr>
          <p:cNvSpPr>
            <a:spLocks noChangeAspect="1" noEditPoints="1"/>
          </p:cNvSpPr>
          <p:nvPr/>
        </p:nvSpPr>
        <p:spPr bwMode="auto">
          <a:xfrm>
            <a:off x="10729918" y="949328"/>
            <a:ext cx="252413" cy="254000"/>
          </a:xfrm>
          <a:custGeom>
            <a:avLst/>
            <a:gdLst>
              <a:gd name="T0" fmla="*/ 267 w 334"/>
              <a:gd name="T1" fmla="*/ 117 h 333"/>
              <a:gd name="T2" fmla="*/ 250 w 334"/>
              <a:gd name="T3" fmla="*/ 133 h 333"/>
              <a:gd name="T4" fmla="*/ 217 w 334"/>
              <a:gd name="T5" fmla="*/ 133 h 333"/>
              <a:gd name="T6" fmla="*/ 200 w 334"/>
              <a:gd name="T7" fmla="*/ 117 h 333"/>
              <a:gd name="T8" fmla="*/ 217 w 334"/>
              <a:gd name="T9" fmla="*/ 100 h 333"/>
              <a:gd name="T10" fmla="*/ 250 w 334"/>
              <a:gd name="T11" fmla="*/ 100 h 333"/>
              <a:gd name="T12" fmla="*/ 267 w 334"/>
              <a:gd name="T13" fmla="*/ 117 h 333"/>
              <a:gd name="T14" fmla="*/ 249 w 334"/>
              <a:gd name="T15" fmla="*/ 200 h 333"/>
              <a:gd name="T16" fmla="*/ 85 w 334"/>
              <a:gd name="T17" fmla="*/ 198 h 333"/>
              <a:gd name="T18" fmla="*/ 102 w 334"/>
              <a:gd name="T19" fmla="*/ 183 h 333"/>
              <a:gd name="T20" fmla="*/ 102 w 334"/>
              <a:gd name="T21" fmla="*/ 183 h 333"/>
              <a:gd name="T22" fmla="*/ 118 w 334"/>
              <a:gd name="T23" fmla="*/ 195 h 333"/>
              <a:gd name="T24" fmla="*/ 215 w 334"/>
              <a:gd name="T25" fmla="*/ 192 h 333"/>
              <a:gd name="T26" fmla="*/ 232 w 334"/>
              <a:gd name="T27" fmla="*/ 183 h 333"/>
              <a:gd name="T28" fmla="*/ 232 w 334"/>
              <a:gd name="T29" fmla="*/ 183 h 333"/>
              <a:gd name="T30" fmla="*/ 249 w 334"/>
              <a:gd name="T31" fmla="*/ 200 h 333"/>
              <a:gd name="T32" fmla="*/ 134 w 334"/>
              <a:gd name="T33" fmla="*/ 117 h 333"/>
              <a:gd name="T34" fmla="*/ 117 w 334"/>
              <a:gd name="T35" fmla="*/ 133 h 333"/>
              <a:gd name="T36" fmla="*/ 84 w 334"/>
              <a:gd name="T37" fmla="*/ 133 h 333"/>
              <a:gd name="T38" fmla="*/ 67 w 334"/>
              <a:gd name="T39" fmla="*/ 117 h 333"/>
              <a:gd name="T40" fmla="*/ 84 w 334"/>
              <a:gd name="T41" fmla="*/ 100 h 333"/>
              <a:gd name="T42" fmla="*/ 117 w 334"/>
              <a:gd name="T43" fmla="*/ 100 h 333"/>
              <a:gd name="T44" fmla="*/ 134 w 334"/>
              <a:gd name="T45" fmla="*/ 117 h 333"/>
              <a:gd name="T46" fmla="*/ 300 w 334"/>
              <a:gd name="T47" fmla="*/ 60 h 333"/>
              <a:gd name="T48" fmla="*/ 300 w 334"/>
              <a:gd name="T49" fmla="*/ 160 h 333"/>
              <a:gd name="T50" fmla="*/ 167 w 334"/>
              <a:gd name="T51" fmla="*/ 300 h 333"/>
              <a:gd name="T52" fmla="*/ 34 w 334"/>
              <a:gd name="T53" fmla="*/ 160 h 333"/>
              <a:gd name="T54" fmla="*/ 34 w 334"/>
              <a:gd name="T55" fmla="*/ 60 h 333"/>
              <a:gd name="T56" fmla="*/ 34 w 334"/>
              <a:gd name="T57" fmla="*/ 43 h 333"/>
              <a:gd name="T58" fmla="*/ 50 w 334"/>
              <a:gd name="T59" fmla="*/ 33 h 333"/>
              <a:gd name="T60" fmla="*/ 67 w 334"/>
              <a:gd name="T61" fmla="*/ 33 h 333"/>
              <a:gd name="T62" fmla="*/ 167 w 334"/>
              <a:gd name="T63" fmla="*/ 33 h 333"/>
              <a:gd name="T64" fmla="*/ 267 w 334"/>
              <a:gd name="T65" fmla="*/ 33 h 333"/>
              <a:gd name="T66" fmla="*/ 284 w 334"/>
              <a:gd name="T67" fmla="*/ 33 h 333"/>
              <a:gd name="T68" fmla="*/ 300 w 334"/>
              <a:gd name="T69" fmla="*/ 43 h 333"/>
              <a:gd name="T70" fmla="*/ 300 w 334"/>
              <a:gd name="T71" fmla="*/ 60 h 333"/>
              <a:gd name="T72" fmla="*/ 300 w 334"/>
              <a:gd name="T73" fmla="*/ 0 h 333"/>
              <a:gd name="T74" fmla="*/ 167 w 334"/>
              <a:gd name="T75" fmla="*/ 0 h 333"/>
              <a:gd name="T76" fmla="*/ 34 w 334"/>
              <a:gd name="T77" fmla="*/ 0 h 333"/>
              <a:gd name="T78" fmla="*/ 0 w 334"/>
              <a:gd name="T79" fmla="*/ 26 h 333"/>
              <a:gd name="T80" fmla="*/ 0 w 334"/>
              <a:gd name="T81" fmla="*/ 160 h 333"/>
              <a:gd name="T82" fmla="*/ 34 w 334"/>
              <a:gd name="T83" fmla="*/ 259 h 333"/>
              <a:gd name="T84" fmla="*/ 67 w 334"/>
              <a:gd name="T85" fmla="*/ 293 h 333"/>
              <a:gd name="T86" fmla="*/ 167 w 334"/>
              <a:gd name="T87" fmla="*/ 333 h 333"/>
              <a:gd name="T88" fmla="*/ 267 w 334"/>
              <a:gd name="T89" fmla="*/ 293 h 333"/>
              <a:gd name="T90" fmla="*/ 300 w 334"/>
              <a:gd name="T91" fmla="*/ 259 h 333"/>
              <a:gd name="T92" fmla="*/ 334 w 334"/>
              <a:gd name="T93" fmla="*/ 160 h 333"/>
              <a:gd name="T94" fmla="*/ 334 w 334"/>
              <a:gd name="T95" fmla="*/ 26 h 333"/>
              <a:gd name="T96" fmla="*/ 300 w 334"/>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4" h="333">
                <a:moveTo>
                  <a:pt x="267" y="117"/>
                </a:moveTo>
                <a:cubicBezTo>
                  <a:pt x="267" y="126"/>
                  <a:pt x="260" y="133"/>
                  <a:pt x="250" y="133"/>
                </a:cubicBezTo>
                <a:lnTo>
                  <a:pt x="217" y="133"/>
                </a:lnTo>
                <a:cubicBezTo>
                  <a:pt x="208" y="133"/>
                  <a:pt x="200" y="126"/>
                  <a:pt x="200" y="117"/>
                </a:cubicBezTo>
                <a:cubicBezTo>
                  <a:pt x="200" y="107"/>
                  <a:pt x="208" y="100"/>
                  <a:pt x="217" y="100"/>
                </a:cubicBezTo>
                <a:lnTo>
                  <a:pt x="250" y="100"/>
                </a:lnTo>
                <a:cubicBezTo>
                  <a:pt x="260" y="100"/>
                  <a:pt x="267" y="107"/>
                  <a:pt x="267" y="117"/>
                </a:cubicBezTo>
                <a:close/>
                <a:moveTo>
                  <a:pt x="249" y="200"/>
                </a:moveTo>
                <a:cubicBezTo>
                  <a:pt x="232" y="286"/>
                  <a:pt x="102" y="284"/>
                  <a:pt x="85" y="198"/>
                </a:cubicBezTo>
                <a:cubicBezTo>
                  <a:pt x="83" y="188"/>
                  <a:pt x="92" y="183"/>
                  <a:pt x="102" y="183"/>
                </a:cubicBezTo>
                <a:lnTo>
                  <a:pt x="102" y="183"/>
                </a:lnTo>
                <a:cubicBezTo>
                  <a:pt x="110" y="183"/>
                  <a:pt x="117" y="187"/>
                  <a:pt x="118" y="195"/>
                </a:cubicBezTo>
                <a:cubicBezTo>
                  <a:pt x="130" y="243"/>
                  <a:pt x="204" y="241"/>
                  <a:pt x="215" y="192"/>
                </a:cubicBezTo>
                <a:cubicBezTo>
                  <a:pt x="217" y="185"/>
                  <a:pt x="224" y="183"/>
                  <a:pt x="232" y="183"/>
                </a:cubicBezTo>
                <a:lnTo>
                  <a:pt x="232" y="183"/>
                </a:lnTo>
                <a:cubicBezTo>
                  <a:pt x="242" y="183"/>
                  <a:pt x="250" y="190"/>
                  <a:pt x="249" y="200"/>
                </a:cubicBezTo>
                <a:close/>
                <a:moveTo>
                  <a:pt x="134" y="117"/>
                </a:moveTo>
                <a:cubicBezTo>
                  <a:pt x="134" y="126"/>
                  <a:pt x="126" y="133"/>
                  <a:pt x="117" y="133"/>
                </a:cubicBezTo>
                <a:lnTo>
                  <a:pt x="84" y="133"/>
                </a:lnTo>
                <a:cubicBezTo>
                  <a:pt x="74" y="133"/>
                  <a:pt x="67" y="126"/>
                  <a:pt x="67" y="117"/>
                </a:cubicBezTo>
                <a:cubicBezTo>
                  <a:pt x="67" y="107"/>
                  <a:pt x="74" y="100"/>
                  <a:pt x="84" y="100"/>
                </a:cubicBezTo>
                <a:lnTo>
                  <a:pt x="117" y="100"/>
                </a:lnTo>
                <a:cubicBezTo>
                  <a:pt x="126" y="100"/>
                  <a:pt x="134" y="107"/>
                  <a:pt x="134" y="117"/>
                </a:cubicBezTo>
                <a:close/>
                <a:moveTo>
                  <a:pt x="300" y="60"/>
                </a:moveTo>
                <a:lnTo>
                  <a:pt x="300" y="160"/>
                </a:lnTo>
                <a:cubicBezTo>
                  <a:pt x="300" y="233"/>
                  <a:pt x="241" y="300"/>
                  <a:pt x="167" y="300"/>
                </a:cubicBezTo>
                <a:cubicBezTo>
                  <a:pt x="93" y="300"/>
                  <a:pt x="34" y="233"/>
                  <a:pt x="34" y="160"/>
                </a:cubicBezTo>
                <a:lnTo>
                  <a:pt x="34" y="60"/>
                </a:lnTo>
                <a:lnTo>
                  <a:pt x="34" y="43"/>
                </a:lnTo>
                <a:cubicBezTo>
                  <a:pt x="34" y="34"/>
                  <a:pt x="41" y="33"/>
                  <a:pt x="50" y="33"/>
                </a:cubicBezTo>
                <a:lnTo>
                  <a:pt x="67" y="33"/>
                </a:lnTo>
                <a:lnTo>
                  <a:pt x="167" y="33"/>
                </a:lnTo>
                <a:lnTo>
                  <a:pt x="267" y="33"/>
                </a:lnTo>
                <a:lnTo>
                  <a:pt x="284" y="33"/>
                </a:lnTo>
                <a:cubicBezTo>
                  <a:pt x="293" y="33"/>
                  <a:pt x="300" y="34"/>
                  <a:pt x="300" y="43"/>
                </a:cubicBezTo>
                <a:lnTo>
                  <a:pt x="300" y="60"/>
                </a:lnTo>
                <a:close/>
                <a:moveTo>
                  <a:pt x="300" y="0"/>
                </a:moveTo>
                <a:lnTo>
                  <a:pt x="167" y="0"/>
                </a:lnTo>
                <a:lnTo>
                  <a:pt x="34" y="0"/>
                </a:lnTo>
                <a:cubicBezTo>
                  <a:pt x="15" y="0"/>
                  <a:pt x="0" y="8"/>
                  <a:pt x="0" y="26"/>
                </a:cubicBezTo>
                <a:lnTo>
                  <a:pt x="0" y="160"/>
                </a:lnTo>
                <a:cubicBezTo>
                  <a:pt x="0" y="197"/>
                  <a:pt x="13" y="232"/>
                  <a:pt x="34" y="259"/>
                </a:cubicBezTo>
                <a:cubicBezTo>
                  <a:pt x="43" y="272"/>
                  <a:pt x="55" y="284"/>
                  <a:pt x="67" y="293"/>
                </a:cubicBezTo>
                <a:cubicBezTo>
                  <a:pt x="95" y="314"/>
                  <a:pt x="130" y="333"/>
                  <a:pt x="167" y="333"/>
                </a:cubicBezTo>
                <a:cubicBezTo>
                  <a:pt x="204" y="333"/>
                  <a:pt x="239" y="314"/>
                  <a:pt x="267" y="293"/>
                </a:cubicBezTo>
                <a:cubicBezTo>
                  <a:pt x="279" y="284"/>
                  <a:pt x="291" y="272"/>
                  <a:pt x="300" y="259"/>
                </a:cubicBezTo>
                <a:cubicBezTo>
                  <a:pt x="321" y="232"/>
                  <a:pt x="334" y="197"/>
                  <a:pt x="334" y="160"/>
                </a:cubicBez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92">
            <a:extLst>
              <a:ext uri="{FF2B5EF4-FFF2-40B4-BE49-F238E27FC236}">
                <a16:creationId xmlns:a16="http://schemas.microsoft.com/office/drawing/2014/main" id="{D6059BB5-8600-7A4B-A37F-C9F8A9B70C82}"/>
              </a:ext>
            </a:extLst>
          </p:cNvPr>
          <p:cNvSpPr>
            <a:spLocks noChangeAspect="1" noEditPoints="1"/>
          </p:cNvSpPr>
          <p:nvPr/>
        </p:nvSpPr>
        <p:spPr bwMode="auto">
          <a:xfrm>
            <a:off x="10228268" y="949328"/>
            <a:ext cx="250825" cy="254000"/>
          </a:xfrm>
          <a:custGeom>
            <a:avLst/>
            <a:gdLst>
              <a:gd name="T0" fmla="*/ 85 w 333"/>
              <a:gd name="T1" fmla="*/ 198 h 333"/>
              <a:gd name="T2" fmla="*/ 102 w 333"/>
              <a:gd name="T3" fmla="*/ 183 h 333"/>
              <a:gd name="T4" fmla="*/ 215 w 333"/>
              <a:gd name="T5" fmla="*/ 192 h 333"/>
              <a:gd name="T6" fmla="*/ 231 w 333"/>
              <a:gd name="T7" fmla="*/ 183 h 333"/>
              <a:gd name="T8" fmla="*/ 273 w 333"/>
              <a:gd name="T9" fmla="*/ 91 h 333"/>
              <a:gd name="T10" fmla="*/ 273 w 333"/>
              <a:gd name="T11" fmla="*/ 124 h 333"/>
              <a:gd name="T12" fmla="*/ 250 w 333"/>
              <a:gd name="T13" fmla="*/ 148 h 333"/>
              <a:gd name="T14" fmla="*/ 216 w 333"/>
              <a:gd name="T15" fmla="*/ 148 h 333"/>
              <a:gd name="T16" fmla="*/ 193 w 333"/>
              <a:gd name="T17" fmla="*/ 124 h 333"/>
              <a:gd name="T18" fmla="*/ 193 w 333"/>
              <a:gd name="T19" fmla="*/ 91 h 333"/>
              <a:gd name="T20" fmla="*/ 216 w 333"/>
              <a:gd name="T21" fmla="*/ 67 h 333"/>
              <a:gd name="T22" fmla="*/ 250 w 333"/>
              <a:gd name="T23" fmla="*/ 67 h 333"/>
              <a:gd name="T24" fmla="*/ 273 w 333"/>
              <a:gd name="T25" fmla="*/ 91 h 333"/>
              <a:gd name="T26" fmla="*/ 83 w 333"/>
              <a:gd name="T27" fmla="*/ 148 h 333"/>
              <a:gd name="T28" fmla="*/ 59 w 333"/>
              <a:gd name="T29" fmla="*/ 124 h 333"/>
              <a:gd name="T30" fmla="*/ 59 w 333"/>
              <a:gd name="T31" fmla="*/ 91 h 333"/>
              <a:gd name="T32" fmla="*/ 83 w 333"/>
              <a:gd name="T33" fmla="*/ 67 h 333"/>
              <a:gd name="T34" fmla="*/ 116 w 333"/>
              <a:gd name="T35" fmla="*/ 67 h 333"/>
              <a:gd name="T36" fmla="*/ 140 w 333"/>
              <a:gd name="T37" fmla="*/ 91 h 333"/>
              <a:gd name="T38" fmla="*/ 140 w 333"/>
              <a:gd name="T39" fmla="*/ 124 h 333"/>
              <a:gd name="T40" fmla="*/ 116 w 333"/>
              <a:gd name="T41" fmla="*/ 148 h 333"/>
              <a:gd name="T42" fmla="*/ 300 w 333"/>
              <a:gd name="T43" fmla="*/ 60 h 333"/>
              <a:gd name="T44" fmla="*/ 166 w 333"/>
              <a:gd name="T45" fmla="*/ 300 h 333"/>
              <a:gd name="T46" fmla="*/ 33 w 333"/>
              <a:gd name="T47" fmla="*/ 60 h 333"/>
              <a:gd name="T48" fmla="*/ 50 w 333"/>
              <a:gd name="T49" fmla="*/ 33 h 333"/>
              <a:gd name="T50" fmla="*/ 166 w 333"/>
              <a:gd name="T51" fmla="*/ 33 h 333"/>
              <a:gd name="T52" fmla="*/ 283 w 333"/>
              <a:gd name="T53" fmla="*/ 33 h 333"/>
              <a:gd name="T54" fmla="*/ 300 w 333"/>
              <a:gd name="T55" fmla="*/ 60 h 333"/>
              <a:gd name="T56" fmla="*/ 166 w 333"/>
              <a:gd name="T57" fmla="*/ 0 h 333"/>
              <a:gd name="T58" fmla="*/ 0 w 333"/>
              <a:gd name="T59" fmla="*/ 26 h 333"/>
              <a:gd name="T60" fmla="*/ 33 w 333"/>
              <a:gd name="T61" fmla="*/ 259 h 333"/>
              <a:gd name="T62" fmla="*/ 166 w 333"/>
              <a:gd name="T63" fmla="*/ 333 h 333"/>
              <a:gd name="T64" fmla="*/ 300 w 333"/>
              <a:gd name="T65" fmla="*/ 259 h 333"/>
              <a:gd name="T66" fmla="*/ 333 w 333"/>
              <a:gd name="T67" fmla="*/ 2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3">
                <a:moveTo>
                  <a:pt x="248" y="200"/>
                </a:moveTo>
                <a:cubicBezTo>
                  <a:pt x="231" y="286"/>
                  <a:pt x="102" y="284"/>
                  <a:pt x="85" y="198"/>
                </a:cubicBezTo>
                <a:cubicBezTo>
                  <a:pt x="83" y="188"/>
                  <a:pt x="91" y="183"/>
                  <a:pt x="101" y="183"/>
                </a:cubicBezTo>
                <a:lnTo>
                  <a:pt x="102" y="183"/>
                </a:lnTo>
                <a:cubicBezTo>
                  <a:pt x="109" y="183"/>
                  <a:pt x="116" y="187"/>
                  <a:pt x="118" y="195"/>
                </a:cubicBezTo>
                <a:cubicBezTo>
                  <a:pt x="129" y="243"/>
                  <a:pt x="203" y="241"/>
                  <a:pt x="215" y="192"/>
                </a:cubicBezTo>
                <a:cubicBezTo>
                  <a:pt x="217" y="185"/>
                  <a:pt x="223" y="183"/>
                  <a:pt x="231" y="183"/>
                </a:cubicBezTo>
                <a:lnTo>
                  <a:pt x="231" y="183"/>
                </a:lnTo>
                <a:cubicBezTo>
                  <a:pt x="242" y="183"/>
                  <a:pt x="250" y="190"/>
                  <a:pt x="248" y="200"/>
                </a:cubicBezTo>
                <a:close/>
                <a:moveTo>
                  <a:pt x="273" y="91"/>
                </a:moveTo>
                <a:lnTo>
                  <a:pt x="257" y="108"/>
                </a:lnTo>
                <a:lnTo>
                  <a:pt x="273" y="124"/>
                </a:lnTo>
                <a:cubicBezTo>
                  <a:pt x="280" y="131"/>
                  <a:pt x="280" y="141"/>
                  <a:pt x="273" y="148"/>
                </a:cubicBezTo>
                <a:cubicBezTo>
                  <a:pt x="267" y="154"/>
                  <a:pt x="256" y="154"/>
                  <a:pt x="250" y="148"/>
                </a:cubicBezTo>
                <a:lnTo>
                  <a:pt x="233" y="131"/>
                </a:lnTo>
                <a:lnTo>
                  <a:pt x="216" y="148"/>
                </a:lnTo>
                <a:cubicBezTo>
                  <a:pt x="210" y="154"/>
                  <a:pt x="199" y="154"/>
                  <a:pt x="193" y="148"/>
                </a:cubicBezTo>
                <a:cubicBezTo>
                  <a:pt x="186" y="141"/>
                  <a:pt x="186" y="131"/>
                  <a:pt x="193" y="124"/>
                </a:cubicBezTo>
                <a:lnTo>
                  <a:pt x="209" y="108"/>
                </a:lnTo>
                <a:lnTo>
                  <a:pt x="193" y="91"/>
                </a:lnTo>
                <a:cubicBezTo>
                  <a:pt x="186" y="85"/>
                  <a:pt x="186" y="74"/>
                  <a:pt x="193" y="67"/>
                </a:cubicBezTo>
                <a:cubicBezTo>
                  <a:pt x="199" y="61"/>
                  <a:pt x="210" y="61"/>
                  <a:pt x="216" y="67"/>
                </a:cubicBezTo>
                <a:lnTo>
                  <a:pt x="233" y="84"/>
                </a:lnTo>
                <a:lnTo>
                  <a:pt x="250" y="67"/>
                </a:lnTo>
                <a:cubicBezTo>
                  <a:pt x="256" y="61"/>
                  <a:pt x="267" y="61"/>
                  <a:pt x="273" y="67"/>
                </a:cubicBezTo>
                <a:cubicBezTo>
                  <a:pt x="280" y="74"/>
                  <a:pt x="280" y="85"/>
                  <a:pt x="273" y="91"/>
                </a:cubicBezTo>
                <a:close/>
                <a:moveTo>
                  <a:pt x="100" y="131"/>
                </a:moveTo>
                <a:lnTo>
                  <a:pt x="83" y="148"/>
                </a:lnTo>
                <a:cubicBezTo>
                  <a:pt x="76" y="154"/>
                  <a:pt x="66" y="154"/>
                  <a:pt x="59" y="148"/>
                </a:cubicBezTo>
                <a:cubicBezTo>
                  <a:pt x="53" y="141"/>
                  <a:pt x="53" y="131"/>
                  <a:pt x="59" y="124"/>
                </a:cubicBezTo>
                <a:lnTo>
                  <a:pt x="76" y="108"/>
                </a:lnTo>
                <a:lnTo>
                  <a:pt x="59" y="91"/>
                </a:lnTo>
                <a:cubicBezTo>
                  <a:pt x="53" y="85"/>
                  <a:pt x="53" y="74"/>
                  <a:pt x="59" y="67"/>
                </a:cubicBezTo>
                <a:cubicBezTo>
                  <a:pt x="66" y="61"/>
                  <a:pt x="76" y="61"/>
                  <a:pt x="83" y="67"/>
                </a:cubicBezTo>
                <a:lnTo>
                  <a:pt x="100" y="84"/>
                </a:lnTo>
                <a:lnTo>
                  <a:pt x="116" y="67"/>
                </a:lnTo>
                <a:cubicBezTo>
                  <a:pt x="123" y="61"/>
                  <a:pt x="133" y="61"/>
                  <a:pt x="140" y="67"/>
                </a:cubicBezTo>
                <a:cubicBezTo>
                  <a:pt x="146" y="74"/>
                  <a:pt x="146" y="85"/>
                  <a:pt x="140" y="91"/>
                </a:cubicBezTo>
                <a:lnTo>
                  <a:pt x="123" y="108"/>
                </a:lnTo>
                <a:lnTo>
                  <a:pt x="140" y="124"/>
                </a:lnTo>
                <a:cubicBezTo>
                  <a:pt x="146" y="131"/>
                  <a:pt x="146" y="141"/>
                  <a:pt x="140" y="148"/>
                </a:cubicBezTo>
                <a:cubicBezTo>
                  <a:pt x="133" y="154"/>
                  <a:pt x="123" y="154"/>
                  <a:pt x="116" y="148"/>
                </a:cubicBezTo>
                <a:lnTo>
                  <a:pt x="100" y="131"/>
                </a:lnTo>
                <a:close/>
                <a:moveTo>
                  <a:pt x="300" y="60"/>
                </a:moveTo>
                <a:lnTo>
                  <a:pt x="300" y="160"/>
                </a:lnTo>
                <a:cubicBezTo>
                  <a:pt x="300" y="233"/>
                  <a:pt x="240" y="300"/>
                  <a:pt x="166" y="300"/>
                </a:cubicBezTo>
                <a:cubicBezTo>
                  <a:pt x="93" y="300"/>
                  <a:pt x="33" y="233"/>
                  <a:pt x="33" y="160"/>
                </a:cubicBezTo>
                <a:lnTo>
                  <a:pt x="33" y="60"/>
                </a:lnTo>
                <a:lnTo>
                  <a:pt x="33" y="43"/>
                </a:lnTo>
                <a:cubicBezTo>
                  <a:pt x="33" y="34"/>
                  <a:pt x="40" y="33"/>
                  <a:pt x="50" y="33"/>
                </a:cubicBezTo>
                <a:lnTo>
                  <a:pt x="67" y="33"/>
                </a:lnTo>
                <a:lnTo>
                  <a:pt x="166" y="33"/>
                </a:lnTo>
                <a:lnTo>
                  <a:pt x="266" y="33"/>
                </a:lnTo>
                <a:lnTo>
                  <a:pt x="283" y="33"/>
                </a:lnTo>
                <a:cubicBezTo>
                  <a:pt x="292" y="33"/>
                  <a:pt x="300" y="34"/>
                  <a:pt x="300" y="43"/>
                </a:cubicBezTo>
                <a:lnTo>
                  <a:pt x="300" y="60"/>
                </a:lnTo>
                <a:close/>
                <a:moveTo>
                  <a:pt x="300" y="0"/>
                </a:moveTo>
                <a:lnTo>
                  <a:pt x="166" y="0"/>
                </a:lnTo>
                <a:lnTo>
                  <a:pt x="33" y="0"/>
                </a:lnTo>
                <a:cubicBezTo>
                  <a:pt x="15" y="0"/>
                  <a:pt x="0" y="8"/>
                  <a:pt x="0" y="26"/>
                </a:cubicBezTo>
                <a:lnTo>
                  <a:pt x="0" y="160"/>
                </a:lnTo>
                <a:cubicBezTo>
                  <a:pt x="0" y="197"/>
                  <a:pt x="12" y="232"/>
                  <a:pt x="33" y="259"/>
                </a:cubicBezTo>
                <a:cubicBezTo>
                  <a:pt x="43" y="272"/>
                  <a:pt x="54" y="284"/>
                  <a:pt x="67" y="293"/>
                </a:cubicBezTo>
                <a:cubicBezTo>
                  <a:pt x="94" y="314"/>
                  <a:pt x="129" y="333"/>
                  <a:pt x="166" y="333"/>
                </a:cubicBezTo>
                <a:cubicBezTo>
                  <a:pt x="204" y="333"/>
                  <a:pt x="238" y="314"/>
                  <a:pt x="266" y="293"/>
                </a:cubicBezTo>
                <a:cubicBezTo>
                  <a:pt x="279" y="284"/>
                  <a:pt x="290" y="272"/>
                  <a:pt x="300" y="259"/>
                </a:cubicBezTo>
                <a:cubicBezTo>
                  <a:pt x="320" y="232"/>
                  <a:pt x="333" y="197"/>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Freeform 93">
            <a:extLst>
              <a:ext uri="{FF2B5EF4-FFF2-40B4-BE49-F238E27FC236}">
                <a16:creationId xmlns:a16="http://schemas.microsoft.com/office/drawing/2014/main" id="{96464FB3-1B29-194B-9D5D-39029D19C1C5}"/>
              </a:ext>
            </a:extLst>
          </p:cNvPr>
          <p:cNvSpPr>
            <a:spLocks noChangeAspect="1" noEditPoints="1"/>
          </p:cNvSpPr>
          <p:nvPr/>
        </p:nvSpPr>
        <p:spPr bwMode="auto">
          <a:xfrm>
            <a:off x="9725030" y="949328"/>
            <a:ext cx="250825" cy="254000"/>
          </a:xfrm>
          <a:custGeom>
            <a:avLst/>
            <a:gdLst>
              <a:gd name="T0" fmla="*/ 267 w 333"/>
              <a:gd name="T1" fmla="*/ 117 h 333"/>
              <a:gd name="T2" fmla="*/ 267 w 333"/>
              <a:gd name="T3" fmla="*/ 150 h 333"/>
              <a:gd name="T4" fmla="*/ 250 w 333"/>
              <a:gd name="T5" fmla="*/ 167 h 333"/>
              <a:gd name="T6" fmla="*/ 217 w 333"/>
              <a:gd name="T7" fmla="*/ 167 h 333"/>
              <a:gd name="T8" fmla="*/ 200 w 333"/>
              <a:gd name="T9" fmla="*/ 150 h 333"/>
              <a:gd name="T10" fmla="*/ 200 w 333"/>
              <a:gd name="T11" fmla="*/ 117 h 333"/>
              <a:gd name="T12" fmla="*/ 217 w 333"/>
              <a:gd name="T13" fmla="*/ 100 h 333"/>
              <a:gd name="T14" fmla="*/ 250 w 333"/>
              <a:gd name="T15" fmla="*/ 100 h 333"/>
              <a:gd name="T16" fmla="*/ 267 w 333"/>
              <a:gd name="T17" fmla="*/ 117 h 333"/>
              <a:gd name="T18" fmla="*/ 117 w 333"/>
              <a:gd name="T19" fmla="*/ 167 h 333"/>
              <a:gd name="T20" fmla="*/ 83 w 333"/>
              <a:gd name="T21" fmla="*/ 167 h 333"/>
              <a:gd name="T22" fmla="*/ 67 w 333"/>
              <a:gd name="T23" fmla="*/ 150 h 333"/>
              <a:gd name="T24" fmla="*/ 67 w 333"/>
              <a:gd name="T25" fmla="*/ 117 h 333"/>
              <a:gd name="T26" fmla="*/ 83 w 333"/>
              <a:gd name="T27" fmla="*/ 100 h 333"/>
              <a:gd name="T28" fmla="*/ 117 w 333"/>
              <a:gd name="T29" fmla="*/ 100 h 333"/>
              <a:gd name="T30" fmla="*/ 133 w 333"/>
              <a:gd name="T31" fmla="*/ 117 h 333"/>
              <a:gd name="T32" fmla="*/ 133 w 333"/>
              <a:gd name="T33" fmla="*/ 150 h 333"/>
              <a:gd name="T34" fmla="*/ 117 w 333"/>
              <a:gd name="T35" fmla="*/ 167 h 333"/>
              <a:gd name="T36" fmla="*/ 248 w 333"/>
              <a:gd name="T37" fmla="*/ 200 h 333"/>
              <a:gd name="T38" fmla="*/ 85 w 333"/>
              <a:gd name="T39" fmla="*/ 198 h 333"/>
              <a:gd name="T40" fmla="*/ 102 w 333"/>
              <a:gd name="T41" fmla="*/ 183 h 333"/>
              <a:gd name="T42" fmla="*/ 102 w 333"/>
              <a:gd name="T43" fmla="*/ 183 h 333"/>
              <a:gd name="T44" fmla="*/ 118 w 333"/>
              <a:gd name="T45" fmla="*/ 195 h 333"/>
              <a:gd name="T46" fmla="*/ 215 w 333"/>
              <a:gd name="T47" fmla="*/ 193 h 333"/>
              <a:gd name="T48" fmla="*/ 231 w 333"/>
              <a:gd name="T49" fmla="*/ 183 h 333"/>
              <a:gd name="T50" fmla="*/ 232 w 333"/>
              <a:gd name="T51" fmla="*/ 183 h 333"/>
              <a:gd name="T52" fmla="*/ 248 w 333"/>
              <a:gd name="T53" fmla="*/ 200 h 333"/>
              <a:gd name="T54" fmla="*/ 300 w 333"/>
              <a:gd name="T55" fmla="*/ 60 h 333"/>
              <a:gd name="T56" fmla="*/ 300 w 333"/>
              <a:gd name="T57" fmla="*/ 160 h 333"/>
              <a:gd name="T58" fmla="*/ 167 w 333"/>
              <a:gd name="T59" fmla="*/ 300 h 333"/>
              <a:gd name="T60" fmla="*/ 33 w 333"/>
              <a:gd name="T61" fmla="*/ 160 h 333"/>
              <a:gd name="T62" fmla="*/ 33 w 333"/>
              <a:gd name="T63" fmla="*/ 43 h 333"/>
              <a:gd name="T64" fmla="*/ 50 w 333"/>
              <a:gd name="T65" fmla="*/ 33 h 333"/>
              <a:gd name="T66" fmla="*/ 266 w 333"/>
              <a:gd name="T67" fmla="*/ 33 h 333"/>
              <a:gd name="T68" fmla="*/ 283 w 333"/>
              <a:gd name="T69" fmla="*/ 33 h 333"/>
              <a:gd name="T70" fmla="*/ 300 w 333"/>
              <a:gd name="T71" fmla="*/ 43 h 333"/>
              <a:gd name="T72" fmla="*/ 300 w 333"/>
              <a:gd name="T73" fmla="*/ 60 h 333"/>
              <a:gd name="T74" fmla="*/ 300 w 333"/>
              <a:gd name="T75" fmla="*/ 0 h 333"/>
              <a:gd name="T76" fmla="*/ 33 w 333"/>
              <a:gd name="T77" fmla="*/ 0 h 333"/>
              <a:gd name="T78" fmla="*/ 0 w 333"/>
              <a:gd name="T79" fmla="*/ 26 h 333"/>
              <a:gd name="T80" fmla="*/ 0 w 333"/>
              <a:gd name="T81" fmla="*/ 160 h 333"/>
              <a:gd name="T82" fmla="*/ 67 w 333"/>
              <a:gd name="T83" fmla="*/ 293 h 333"/>
              <a:gd name="T84" fmla="*/ 167 w 333"/>
              <a:gd name="T85" fmla="*/ 333 h 333"/>
              <a:gd name="T86" fmla="*/ 266 w 333"/>
              <a:gd name="T87" fmla="*/ 293 h 333"/>
              <a:gd name="T88" fmla="*/ 333 w 333"/>
              <a:gd name="T89" fmla="*/ 160 h 333"/>
              <a:gd name="T90" fmla="*/ 333 w 333"/>
              <a:gd name="T91" fmla="*/ 26 h 333"/>
              <a:gd name="T92" fmla="*/ 300 w 333"/>
              <a:gd name="T9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3" h="333">
                <a:moveTo>
                  <a:pt x="267" y="117"/>
                </a:moveTo>
                <a:lnTo>
                  <a:pt x="267" y="150"/>
                </a:lnTo>
                <a:cubicBezTo>
                  <a:pt x="267" y="159"/>
                  <a:pt x="259" y="167"/>
                  <a:pt x="250" y="167"/>
                </a:cubicBezTo>
                <a:lnTo>
                  <a:pt x="217" y="167"/>
                </a:lnTo>
                <a:cubicBezTo>
                  <a:pt x="207" y="167"/>
                  <a:pt x="200" y="159"/>
                  <a:pt x="200" y="150"/>
                </a:cubicBezTo>
                <a:lnTo>
                  <a:pt x="200" y="117"/>
                </a:lnTo>
                <a:cubicBezTo>
                  <a:pt x="200" y="107"/>
                  <a:pt x="207" y="100"/>
                  <a:pt x="217" y="100"/>
                </a:cubicBezTo>
                <a:lnTo>
                  <a:pt x="250" y="100"/>
                </a:lnTo>
                <a:cubicBezTo>
                  <a:pt x="259" y="100"/>
                  <a:pt x="267" y="107"/>
                  <a:pt x="267" y="117"/>
                </a:cubicBezTo>
                <a:close/>
                <a:moveTo>
                  <a:pt x="117" y="167"/>
                </a:moveTo>
                <a:lnTo>
                  <a:pt x="83" y="167"/>
                </a:lnTo>
                <a:cubicBezTo>
                  <a:pt x="74" y="167"/>
                  <a:pt x="67" y="159"/>
                  <a:pt x="67" y="150"/>
                </a:cubicBezTo>
                <a:lnTo>
                  <a:pt x="67" y="117"/>
                </a:lnTo>
                <a:cubicBezTo>
                  <a:pt x="67" y="107"/>
                  <a:pt x="74" y="100"/>
                  <a:pt x="83" y="100"/>
                </a:cubicBezTo>
                <a:lnTo>
                  <a:pt x="117" y="100"/>
                </a:lnTo>
                <a:cubicBezTo>
                  <a:pt x="126" y="100"/>
                  <a:pt x="133" y="107"/>
                  <a:pt x="133" y="117"/>
                </a:cubicBezTo>
                <a:lnTo>
                  <a:pt x="133" y="150"/>
                </a:lnTo>
                <a:cubicBezTo>
                  <a:pt x="133" y="159"/>
                  <a:pt x="126" y="167"/>
                  <a:pt x="117" y="167"/>
                </a:cubicBezTo>
                <a:close/>
                <a:moveTo>
                  <a:pt x="248" y="200"/>
                </a:moveTo>
                <a:cubicBezTo>
                  <a:pt x="231" y="286"/>
                  <a:pt x="102" y="284"/>
                  <a:pt x="85" y="198"/>
                </a:cubicBezTo>
                <a:cubicBezTo>
                  <a:pt x="83" y="189"/>
                  <a:pt x="91" y="183"/>
                  <a:pt x="102" y="183"/>
                </a:cubicBezTo>
                <a:lnTo>
                  <a:pt x="102" y="183"/>
                </a:lnTo>
                <a:cubicBezTo>
                  <a:pt x="110" y="183"/>
                  <a:pt x="116" y="187"/>
                  <a:pt x="118" y="195"/>
                </a:cubicBezTo>
                <a:cubicBezTo>
                  <a:pt x="130" y="244"/>
                  <a:pt x="204" y="242"/>
                  <a:pt x="215" y="193"/>
                </a:cubicBezTo>
                <a:cubicBezTo>
                  <a:pt x="217" y="185"/>
                  <a:pt x="223" y="183"/>
                  <a:pt x="231" y="183"/>
                </a:cubicBezTo>
                <a:lnTo>
                  <a:pt x="232" y="183"/>
                </a:lnTo>
                <a:cubicBezTo>
                  <a:pt x="242" y="183"/>
                  <a:pt x="250" y="190"/>
                  <a:pt x="248" y="200"/>
                </a:cubicBezTo>
                <a:close/>
                <a:moveTo>
                  <a:pt x="300" y="60"/>
                </a:moveTo>
                <a:lnTo>
                  <a:pt x="300" y="160"/>
                </a:lnTo>
                <a:cubicBezTo>
                  <a:pt x="300" y="233"/>
                  <a:pt x="240" y="300"/>
                  <a:pt x="167" y="300"/>
                </a:cubicBezTo>
                <a:cubicBezTo>
                  <a:pt x="93" y="300"/>
                  <a:pt x="33" y="233"/>
                  <a:pt x="33" y="160"/>
                </a:cubicBezTo>
                <a:lnTo>
                  <a:pt x="33" y="43"/>
                </a:lnTo>
                <a:cubicBezTo>
                  <a:pt x="33" y="34"/>
                  <a:pt x="41" y="33"/>
                  <a:pt x="50" y="33"/>
                </a:cubicBezTo>
                <a:lnTo>
                  <a:pt x="266" y="33"/>
                </a:lnTo>
                <a:lnTo>
                  <a:pt x="283" y="33"/>
                </a:lnTo>
                <a:cubicBezTo>
                  <a:pt x="293" y="33"/>
                  <a:pt x="300" y="34"/>
                  <a:pt x="300" y="43"/>
                </a:cubicBezTo>
                <a:lnTo>
                  <a:pt x="300" y="60"/>
                </a:lnTo>
                <a:close/>
                <a:moveTo>
                  <a:pt x="300" y="0"/>
                </a:moveTo>
                <a:lnTo>
                  <a:pt x="33" y="0"/>
                </a:lnTo>
                <a:cubicBezTo>
                  <a:pt x="15" y="0"/>
                  <a:pt x="0" y="8"/>
                  <a:pt x="0" y="26"/>
                </a:cubicBezTo>
                <a:lnTo>
                  <a:pt x="0" y="160"/>
                </a:lnTo>
                <a:cubicBezTo>
                  <a:pt x="0" y="213"/>
                  <a:pt x="26" y="262"/>
                  <a:pt x="67" y="293"/>
                </a:cubicBezTo>
                <a:cubicBezTo>
                  <a:pt x="95" y="314"/>
                  <a:pt x="129" y="333"/>
                  <a:pt x="167" y="333"/>
                </a:cubicBezTo>
                <a:cubicBezTo>
                  <a:pt x="204" y="333"/>
                  <a:pt x="239" y="314"/>
                  <a:pt x="266" y="293"/>
                </a:cubicBezTo>
                <a:cubicBezTo>
                  <a:pt x="308" y="262"/>
                  <a:pt x="333" y="213"/>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Freeform 94">
            <a:extLst>
              <a:ext uri="{FF2B5EF4-FFF2-40B4-BE49-F238E27FC236}">
                <a16:creationId xmlns:a16="http://schemas.microsoft.com/office/drawing/2014/main" id="{2A383D54-BB46-4547-9378-D66EBBCCFBBB}"/>
              </a:ext>
            </a:extLst>
          </p:cNvPr>
          <p:cNvSpPr>
            <a:spLocks noChangeAspect="1" noEditPoints="1"/>
          </p:cNvSpPr>
          <p:nvPr/>
        </p:nvSpPr>
        <p:spPr bwMode="auto">
          <a:xfrm>
            <a:off x="9221793" y="949328"/>
            <a:ext cx="250825" cy="254000"/>
          </a:xfrm>
          <a:custGeom>
            <a:avLst/>
            <a:gdLst>
              <a:gd name="T0" fmla="*/ 267 w 334"/>
              <a:gd name="T1" fmla="*/ 117 h 333"/>
              <a:gd name="T2" fmla="*/ 267 w 334"/>
              <a:gd name="T3" fmla="*/ 150 h 333"/>
              <a:gd name="T4" fmla="*/ 250 w 334"/>
              <a:gd name="T5" fmla="*/ 167 h 333"/>
              <a:gd name="T6" fmla="*/ 217 w 334"/>
              <a:gd name="T7" fmla="*/ 167 h 333"/>
              <a:gd name="T8" fmla="*/ 200 w 334"/>
              <a:gd name="T9" fmla="*/ 150 h 333"/>
              <a:gd name="T10" fmla="*/ 200 w 334"/>
              <a:gd name="T11" fmla="*/ 117 h 333"/>
              <a:gd name="T12" fmla="*/ 217 w 334"/>
              <a:gd name="T13" fmla="*/ 100 h 333"/>
              <a:gd name="T14" fmla="*/ 250 w 334"/>
              <a:gd name="T15" fmla="*/ 100 h 333"/>
              <a:gd name="T16" fmla="*/ 267 w 334"/>
              <a:gd name="T17" fmla="*/ 117 h 333"/>
              <a:gd name="T18" fmla="*/ 117 w 334"/>
              <a:gd name="T19" fmla="*/ 150 h 333"/>
              <a:gd name="T20" fmla="*/ 84 w 334"/>
              <a:gd name="T21" fmla="*/ 150 h 333"/>
              <a:gd name="T22" fmla="*/ 67 w 334"/>
              <a:gd name="T23" fmla="*/ 133 h 333"/>
              <a:gd name="T24" fmla="*/ 84 w 334"/>
              <a:gd name="T25" fmla="*/ 117 h 333"/>
              <a:gd name="T26" fmla="*/ 117 w 334"/>
              <a:gd name="T27" fmla="*/ 117 h 333"/>
              <a:gd name="T28" fmla="*/ 134 w 334"/>
              <a:gd name="T29" fmla="*/ 133 h 333"/>
              <a:gd name="T30" fmla="*/ 117 w 334"/>
              <a:gd name="T31" fmla="*/ 150 h 333"/>
              <a:gd name="T32" fmla="*/ 249 w 334"/>
              <a:gd name="T33" fmla="*/ 200 h 333"/>
              <a:gd name="T34" fmla="*/ 85 w 334"/>
              <a:gd name="T35" fmla="*/ 198 h 333"/>
              <a:gd name="T36" fmla="*/ 102 w 334"/>
              <a:gd name="T37" fmla="*/ 183 h 333"/>
              <a:gd name="T38" fmla="*/ 102 w 334"/>
              <a:gd name="T39" fmla="*/ 183 h 333"/>
              <a:gd name="T40" fmla="*/ 118 w 334"/>
              <a:gd name="T41" fmla="*/ 195 h 333"/>
              <a:gd name="T42" fmla="*/ 215 w 334"/>
              <a:gd name="T43" fmla="*/ 193 h 333"/>
              <a:gd name="T44" fmla="*/ 232 w 334"/>
              <a:gd name="T45" fmla="*/ 183 h 333"/>
              <a:gd name="T46" fmla="*/ 232 w 334"/>
              <a:gd name="T47" fmla="*/ 183 h 333"/>
              <a:gd name="T48" fmla="*/ 249 w 334"/>
              <a:gd name="T49" fmla="*/ 200 h 333"/>
              <a:gd name="T50" fmla="*/ 300 w 334"/>
              <a:gd name="T51" fmla="*/ 160 h 333"/>
              <a:gd name="T52" fmla="*/ 167 w 334"/>
              <a:gd name="T53" fmla="*/ 300 h 333"/>
              <a:gd name="T54" fmla="*/ 34 w 334"/>
              <a:gd name="T55" fmla="*/ 160 h 333"/>
              <a:gd name="T56" fmla="*/ 34 w 334"/>
              <a:gd name="T57" fmla="*/ 43 h 333"/>
              <a:gd name="T58" fmla="*/ 50 w 334"/>
              <a:gd name="T59" fmla="*/ 33 h 333"/>
              <a:gd name="T60" fmla="*/ 284 w 334"/>
              <a:gd name="T61" fmla="*/ 33 h 333"/>
              <a:gd name="T62" fmla="*/ 300 w 334"/>
              <a:gd name="T63" fmla="*/ 43 h 333"/>
              <a:gd name="T64" fmla="*/ 300 w 334"/>
              <a:gd name="T65" fmla="*/ 160 h 333"/>
              <a:gd name="T66" fmla="*/ 300 w 334"/>
              <a:gd name="T67" fmla="*/ 0 h 333"/>
              <a:gd name="T68" fmla="*/ 34 w 334"/>
              <a:gd name="T69" fmla="*/ 0 h 333"/>
              <a:gd name="T70" fmla="*/ 0 w 334"/>
              <a:gd name="T71" fmla="*/ 26 h 333"/>
              <a:gd name="T72" fmla="*/ 0 w 334"/>
              <a:gd name="T73" fmla="*/ 160 h 333"/>
              <a:gd name="T74" fmla="*/ 34 w 334"/>
              <a:gd name="T75" fmla="*/ 259 h 333"/>
              <a:gd name="T76" fmla="*/ 167 w 334"/>
              <a:gd name="T77" fmla="*/ 333 h 333"/>
              <a:gd name="T78" fmla="*/ 267 w 334"/>
              <a:gd name="T79" fmla="*/ 293 h 333"/>
              <a:gd name="T80" fmla="*/ 334 w 334"/>
              <a:gd name="T81" fmla="*/ 160 h 333"/>
              <a:gd name="T82" fmla="*/ 334 w 334"/>
              <a:gd name="T83" fmla="*/ 26 h 333"/>
              <a:gd name="T84" fmla="*/ 300 w 334"/>
              <a:gd name="T8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33">
                <a:moveTo>
                  <a:pt x="267" y="117"/>
                </a:moveTo>
                <a:lnTo>
                  <a:pt x="267" y="150"/>
                </a:lnTo>
                <a:cubicBezTo>
                  <a:pt x="267" y="159"/>
                  <a:pt x="260" y="167"/>
                  <a:pt x="250" y="167"/>
                </a:cubicBezTo>
                <a:lnTo>
                  <a:pt x="217" y="167"/>
                </a:lnTo>
                <a:cubicBezTo>
                  <a:pt x="208" y="167"/>
                  <a:pt x="200" y="159"/>
                  <a:pt x="200" y="150"/>
                </a:cubicBezTo>
                <a:lnTo>
                  <a:pt x="200" y="117"/>
                </a:lnTo>
                <a:cubicBezTo>
                  <a:pt x="200" y="107"/>
                  <a:pt x="208" y="100"/>
                  <a:pt x="217" y="100"/>
                </a:cubicBezTo>
                <a:lnTo>
                  <a:pt x="250" y="100"/>
                </a:lnTo>
                <a:cubicBezTo>
                  <a:pt x="260" y="100"/>
                  <a:pt x="267" y="107"/>
                  <a:pt x="267" y="117"/>
                </a:cubicBezTo>
                <a:close/>
                <a:moveTo>
                  <a:pt x="117" y="150"/>
                </a:moveTo>
                <a:lnTo>
                  <a:pt x="84" y="150"/>
                </a:lnTo>
                <a:cubicBezTo>
                  <a:pt x="74" y="150"/>
                  <a:pt x="67" y="143"/>
                  <a:pt x="67" y="133"/>
                </a:cubicBezTo>
                <a:cubicBezTo>
                  <a:pt x="67" y="124"/>
                  <a:pt x="74" y="117"/>
                  <a:pt x="84" y="117"/>
                </a:cubicBezTo>
                <a:lnTo>
                  <a:pt x="117" y="117"/>
                </a:lnTo>
                <a:cubicBezTo>
                  <a:pt x="126" y="117"/>
                  <a:pt x="134" y="124"/>
                  <a:pt x="134" y="133"/>
                </a:cubicBezTo>
                <a:cubicBezTo>
                  <a:pt x="134" y="143"/>
                  <a:pt x="126" y="150"/>
                  <a:pt x="117" y="150"/>
                </a:cubicBezTo>
                <a:close/>
                <a:moveTo>
                  <a:pt x="249" y="200"/>
                </a:moveTo>
                <a:cubicBezTo>
                  <a:pt x="232" y="286"/>
                  <a:pt x="102" y="284"/>
                  <a:pt x="85" y="198"/>
                </a:cubicBezTo>
                <a:cubicBezTo>
                  <a:pt x="83" y="189"/>
                  <a:pt x="92" y="183"/>
                  <a:pt x="102" y="183"/>
                </a:cubicBezTo>
                <a:lnTo>
                  <a:pt x="102" y="183"/>
                </a:lnTo>
                <a:cubicBezTo>
                  <a:pt x="110" y="183"/>
                  <a:pt x="117" y="187"/>
                  <a:pt x="118" y="195"/>
                </a:cubicBezTo>
                <a:cubicBezTo>
                  <a:pt x="130" y="244"/>
                  <a:pt x="204" y="242"/>
                  <a:pt x="215" y="193"/>
                </a:cubicBezTo>
                <a:cubicBezTo>
                  <a:pt x="217" y="185"/>
                  <a:pt x="224" y="183"/>
                  <a:pt x="232" y="183"/>
                </a:cubicBezTo>
                <a:lnTo>
                  <a:pt x="232" y="183"/>
                </a:lnTo>
                <a:cubicBezTo>
                  <a:pt x="242" y="183"/>
                  <a:pt x="250" y="190"/>
                  <a:pt x="249" y="200"/>
                </a:cubicBezTo>
                <a:close/>
                <a:moveTo>
                  <a:pt x="300" y="160"/>
                </a:moveTo>
                <a:cubicBezTo>
                  <a:pt x="300" y="233"/>
                  <a:pt x="241" y="300"/>
                  <a:pt x="167" y="300"/>
                </a:cubicBezTo>
                <a:cubicBezTo>
                  <a:pt x="93" y="300"/>
                  <a:pt x="34" y="233"/>
                  <a:pt x="34" y="160"/>
                </a:cubicBezTo>
                <a:lnTo>
                  <a:pt x="34" y="43"/>
                </a:lnTo>
                <a:cubicBezTo>
                  <a:pt x="34" y="34"/>
                  <a:pt x="41" y="33"/>
                  <a:pt x="50" y="33"/>
                </a:cubicBezTo>
                <a:lnTo>
                  <a:pt x="284" y="33"/>
                </a:lnTo>
                <a:cubicBezTo>
                  <a:pt x="293" y="33"/>
                  <a:pt x="300" y="34"/>
                  <a:pt x="300" y="43"/>
                </a:cubicBezTo>
                <a:lnTo>
                  <a:pt x="300" y="160"/>
                </a:lnTo>
                <a:close/>
                <a:moveTo>
                  <a:pt x="300" y="0"/>
                </a:moveTo>
                <a:lnTo>
                  <a:pt x="34" y="0"/>
                </a:lnTo>
                <a:cubicBezTo>
                  <a:pt x="15" y="0"/>
                  <a:pt x="0" y="8"/>
                  <a:pt x="0" y="26"/>
                </a:cubicBezTo>
                <a:lnTo>
                  <a:pt x="0" y="160"/>
                </a:lnTo>
                <a:cubicBezTo>
                  <a:pt x="0" y="197"/>
                  <a:pt x="13" y="232"/>
                  <a:pt x="34" y="259"/>
                </a:cubicBezTo>
                <a:cubicBezTo>
                  <a:pt x="61" y="297"/>
                  <a:pt x="118" y="333"/>
                  <a:pt x="167" y="333"/>
                </a:cubicBezTo>
                <a:cubicBezTo>
                  <a:pt x="204" y="333"/>
                  <a:pt x="239" y="314"/>
                  <a:pt x="267" y="293"/>
                </a:cubicBezTo>
                <a:cubicBezTo>
                  <a:pt x="308" y="262"/>
                  <a:pt x="334" y="213"/>
                  <a:pt x="334" y="160"/>
                </a:cubicBez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Freeform 95">
            <a:extLst>
              <a:ext uri="{FF2B5EF4-FFF2-40B4-BE49-F238E27FC236}">
                <a16:creationId xmlns:a16="http://schemas.microsoft.com/office/drawing/2014/main" id="{02BA4C3F-7F0C-654C-8A46-4BAA273A28D2}"/>
              </a:ext>
            </a:extLst>
          </p:cNvPr>
          <p:cNvSpPr>
            <a:spLocks noChangeAspect="1" noEditPoints="1"/>
          </p:cNvSpPr>
          <p:nvPr/>
        </p:nvSpPr>
        <p:spPr bwMode="auto">
          <a:xfrm>
            <a:off x="8718555" y="949328"/>
            <a:ext cx="250825" cy="254000"/>
          </a:xfrm>
          <a:custGeom>
            <a:avLst/>
            <a:gdLst>
              <a:gd name="T0" fmla="*/ 266 w 333"/>
              <a:gd name="T1" fmla="*/ 117 h 333"/>
              <a:gd name="T2" fmla="*/ 250 w 333"/>
              <a:gd name="T3" fmla="*/ 133 h 333"/>
              <a:gd name="T4" fmla="*/ 216 w 333"/>
              <a:gd name="T5" fmla="*/ 133 h 333"/>
              <a:gd name="T6" fmla="*/ 200 w 333"/>
              <a:gd name="T7" fmla="*/ 117 h 333"/>
              <a:gd name="T8" fmla="*/ 216 w 333"/>
              <a:gd name="T9" fmla="*/ 100 h 333"/>
              <a:gd name="T10" fmla="*/ 250 w 333"/>
              <a:gd name="T11" fmla="*/ 100 h 333"/>
              <a:gd name="T12" fmla="*/ 266 w 333"/>
              <a:gd name="T13" fmla="*/ 117 h 333"/>
              <a:gd name="T14" fmla="*/ 248 w 333"/>
              <a:gd name="T15" fmla="*/ 245 h 333"/>
              <a:gd name="T16" fmla="*/ 231 w 333"/>
              <a:gd name="T17" fmla="*/ 267 h 333"/>
              <a:gd name="T18" fmla="*/ 231 w 333"/>
              <a:gd name="T19" fmla="*/ 267 h 333"/>
              <a:gd name="T20" fmla="*/ 215 w 333"/>
              <a:gd name="T21" fmla="*/ 251 h 333"/>
              <a:gd name="T22" fmla="*/ 118 w 333"/>
              <a:gd name="T23" fmla="*/ 249 h 333"/>
              <a:gd name="T24" fmla="*/ 102 w 333"/>
              <a:gd name="T25" fmla="*/ 267 h 333"/>
              <a:gd name="T26" fmla="*/ 101 w 333"/>
              <a:gd name="T27" fmla="*/ 267 h 333"/>
              <a:gd name="T28" fmla="*/ 85 w 333"/>
              <a:gd name="T29" fmla="*/ 243 h 333"/>
              <a:gd name="T30" fmla="*/ 248 w 333"/>
              <a:gd name="T31" fmla="*/ 245 h 333"/>
              <a:gd name="T32" fmla="*/ 133 w 333"/>
              <a:gd name="T33" fmla="*/ 117 h 333"/>
              <a:gd name="T34" fmla="*/ 116 w 333"/>
              <a:gd name="T35" fmla="*/ 133 h 333"/>
              <a:gd name="T36" fmla="*/ 83 w 333"/>
              <a:gd name="T37" fmla="*/ 133 h 333"/>
              <a:gd name="T38" fmla="*/ 66 w 333"/>
              <a:gd name="T39" fmla="*/ 117 h 333"/>
              <a:gd name="T40" fmla="*/ 83 w 333"/>
              <a:gd name="T41" fmla="*/ 100 h 333"/>
              <a:gd name="T42" fmla="*/ 116 w 333"/>
              <a:gd name="T43" fmla="*/ 100 h 333"/>
              <a:gd name="T44" fmla="*/ 133 w 333"/>
              <a:gd name="T45" fmla="*/ 117 h 333"/>
              <a:gd name="T46" fmla="*/ 300 w 333"/>
              <a:gd name="T47" fmla="*/ 60 h 333"/>
              <a:gd name="T48" fmla="*/ 300 w 333"/>
              <a:gd name="T49" fmla="*/ 160 h 333"/>
              <a:gd name="T50" fmla="*/ 166 w 333"/>
              <a:gd name="T51" fmla="*/ 300 h 333"/>
              <a:gd name="T52" fmla="*/ 33 w 333"/>
              <a:gd name="T53" fmla="*/ 160 h 333"/>
              <a:gd name="T54" fmla="*/ 33 w 333"/>
              <a:gd name="T55" fmla="*/ 60 h 333"/>
              <a:gd name="T56" fmla="*/ 33 w 333"/>
              <a:gd name="T57" fmla="*/ 43 h 333"/>
              <a:gd name="T58" fmla="*/ 50 w 333"/>
              <a:gd name="T59" fmla="*/ 33 h 333"/>
              <a:gd name="T60" fmla="*/ 67 w 333"/>
              <a:gd name="T61" fmla="*/ 33 h 333"/>
              <a:gd name="T62" fmla="*/ 166 w 333"/>
              <a:gd name="T63" fmla="*/ 33 h 333"/>
              <a:gd name="T64" fmla="*/ 266 w 333"/>
              <a:gd name="T65" fmla="*/ 33 h 333"/>
              <a:gd name="T66" fmla="*/ 283 w 333"/>
              <a:gd name="T67" fmla="*/ 33 h 333"/>
              <a:gd name="T68" fmla="*/ 300 w 333"/>
              <a:gd name="T69" fmla="*/ 43 h 333"/>
              <a:gd name="T70" fmla="*/ 300 w 333"/>
              <a:gd name="T71" fmla="*/ 60 h 333"/>
              <a:gd name="T72" fmla="*/ 300 w 333"/>
              <a:gd name="T73" fmla="*/ 0 h 333"/>
              <a:gd name="T74" fmla="*/ 166 w 333"/>
              <a:gd name="T75" fmla="*/ 0 h 333"/>
              <a:gd name="T76" fmla="*/ 33 w 333"/>
              <a:gd name="T77" fmla="*/ 0 h 333"/>
              <a:gd name="T78" fmla="*/ 0 w 333"/>
              <a:gd name="T79" fmla="*/ 26 h 333"/>
              <a:gd name="T80" fmla="*/ 0 w 333"/>
              <a:gd name="T81" fmla="*/ 160 h 333"/>
              <a:gd name="T82" fmla="*/ 33 w 333"/>
              <a:gd name="T83" fmla="*/ 259 h 333"/>
              <a:gd name="T84" fmla="*/ 67 w 333"/>
              <a:gd name="T85" fmla="*/ 293 h 333"/>
              <a:gd name="T86" fmla="*/ 166 w 333"/>
              <a:gd name="T87" fmla="*/ 333 h 333"/>
              <a:gd name="T88" fmla="*/ 266 w 333"/>
              <a:gd name="T89" fmla="*/ 293 h 333"/>
              <a:gd name="T90" fmla="*/ 300 w 333"/>
              <a:gd name="T91" fmla="*/ 259 h 333"/>
              <a:gd name="T92" fmla="*/ 333 w 333"/>
              <a:gd name="T93" fmla="*/ 160 h 333"/>
              <a:gd name="T94" fmla="*/ 333 w 333"/>
              <a:gd name="T95" fmla="*/ 26 h 333"/>
              <a:gd name="T96" fmla="*/ 300 w 333"/>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3" h="333">
                <a:moveTo>
                  <a:pt x="266" y="117"/>
                </a:moveTo>
                <a:cubicBezTo>
                  <a:pt x="266" y="126"/>
                  <a:pt x="259" y="133"/>
                  <a:pt x="250" y="133"/>
                </a:cubicBezTo>
                <a:lnTo>
                  <a:pt x="216" y="133"/>
                </a:lnTo>
                <a:cubicBezTo>
                  <a:pt x="207" y="133"/>
                  <a:pt x="200" y="126"/>
                  <a:pt x="200" y="117"/>
                </a:cubicBezTo>
                <a:cubicBezTo>
                  <a:pt x="200" y="107"/>
                  <a:pt x="207" y="100"/>
                  <a:pt x="216" y="100"/>
                </a:cubicBezTo>
                <a:lnTo>
                  <a:pt x="250" y="100"/>
                </a:lnTo>
                <a:cubicBezTo>
                  <a:pt x="259" y="100"/>
                  <a:pt x="266" y="107"/>
                  <a:pt x="266" y="117"/>
                </a:cubicBezTo>
                <a:close/>
                <a:moveTo>
                  <a:pt x="248" y="245"/>
                </a:moveTo>
                <a:cubicBezTo>
                  <a:pt x="250" y="255"/>
                  <a:pt x="242" y="267"/>
                  <a:pt x="231" y="267"/>
                </a:cubicBezTo>
                <a:lnTo>
                  <a:pt x="231" y="267"/>
                </a:lnTo>
                <a:cubicBezTo>
                  <a:pt x="223" y="267"/>
                  <a:pt x="217" y="259"/>
                  <a:pt x="215" y="251"/>
                </a:cubicBezTo>
                <a:cubicBezTo>
                  <a:pt x="203" y="202"/>
                  <a:pt x="129" y="200"/>
                  <a:pt x="118" y="249"/>
                </a:cubicBezTo>
                <a:cubicBezTo>
                  <a:pt x="116" y="256"/>
                  <a:pt x="110" y="267"/>
                  <a:pt x="102" y="267"/>
                </a:cubicBezTo>
                <a:lnTo>
                  <a:pt x="101" y="267"/>
                </a:lnTo>
                <a:cubicBezTo>
                  <a:pt x="91" y="267"/>
                  <a:pt x="83" y="253"/>
                  <a:pt x="85" y="243"/>
                </a:cubicBezTo>
                <a:cubicBezTo>
                  <a:pt x="102" y="157"/>
                  <a:pt x="231" y="160"/>
                  <a:pt x="248" y="245"/>
                </a:cubicBezTo>
                <a:close/>
                <a:moveTo>
                  <a:pt x="133" y="117"/>
                </a:moveTo>
                <a:cubicBezTo>
                  <a:pt x="133" y="126"/>
                  <a:pt x="126" y="133"/>
                  <a:pt x="116" y="133"/>
                </a:cubicBezTo>
                <a:lnTo>
                  <a:pt x="83" y="133"/>
                </a:lnTo>
                <a:cubicBezTo>
                  <a:pt x="74" y="133"/>
                  <a:pt x="66" y="126"/>
                  <a:pt x="66" y="117"/>
                </a:cubicBezTo>
                <a:cubicBezTo>
                  <a:pt x="66" y="107"/>
                  <a:pt x="74" y="100"/>
                  <a:pt x="83" y="100"/>
                </a:cubicBezTo>
                <a:lnTo>
                  <a:pt x="116" y="100"/>
                </a:lnTo>
                <a:cubicBezTo>
                  <a:pt x="126" y="100"/>
                  <a:pt x="133" y="107"/>
                  <a:pt x="133" y="117"/>
                </a:cubicBezTo>
                <a:close/>
                <a:moveTo>
                  <a:pt x="300" y="60"/>
                </a:moveTo>
                <a:lnTo>
                  <a:pt x="300" y="160"/>
                </a:lnTo>
                <a:cubicBezTo>
                  <a:pt x="300" y="233"/>
                  <a:pt x="240" y="300"/>
                  <a:pt x="166" y="300"/>
                </a:cubicBezTo>
                <a:cubicBezTo>
                  <a:pt x="93" y="300"/>
                  <a:pt x="33" y="233"/>
                  <a:pt x="33" y="160"/>
                </a:cubicBezTo>
                <a:lnTo>
                  <a:pt x="33" y="60"/>
                </a:lnTo>
                <a:lnTo>
                  <a:pt x="33" y="43"/>
                </a:lnTo>
                <a:cubicBezTo>
                  <a:pt x="33" y="34"/>
                  <a:pt x="40" y="33"/>
                  <a:pt x="50" y="33"/>
                </a:cubicBezTo>
                <a:lnTo>
                  <a:pt x="67" y="33"/>
                </a:lnTo>
                <a:lnTo>
                  <a:pt x="166" y="33"/>
                </a:lnTo>
                <a:lnTo>
                  <a:pt x="266" y="33"/>
                </a:lnTo>
                <a:lnTo>
                  <a:pt x="283" y="33"/>
                </a:lnTo>
                <a:cubicBezTo>
                  <a:pt x="292" y="33"/>
                  <a:pt x="300" y="34"/>
                  <a:pt x="300" y="43"/>
                </a:cubicBezTo>
                <a:lnTo>
                  <a:pt x="300" y="60"/>
                </a:lnTo>
                <a:close/>
                <a:moveTo>
                  <a:pt x="300" y="0"/>
                </a:moveTo>
                <a:lnTo>
                  <a:pt x="166" y="0"/>
                </a:lnTo>
                <a:lnTo>
                  <a:pt x="33" y="0"/>
                </a:lnTo>
                <a:cubicBezTo>
                  <a:pt x="15" y="0"/>
                  <a:pt x="0" y="8"/>
                  <a:pt x="0" y="26"/>
                </a:cubicBezTo>
                <a:lnTo>
                  <a:pt x="0" y="160"/>
                </a:lnTo>
                <a:cubicBezTo>
                  <a:pt x="0" y="197"/>
                  <a:pt x="12" y="232"/>
                  <a:pt x="33" y="259"/>
                </a:cubicBezTo>
                <a:cubicBezTo>
                  <a:pt x="43" y="272"/>
                  <a:pt x="54" y="284"/>
                  <a:pt x="67" y="293"/>
                </a:cubicBezTo>
                <a:cubicBezTo>
                  <a:pt x="94" y="314"/>
                  <a:pt x="129" y="333"/>
                  <a:pt x="166" y="333"/>
                </a:cubicBezTo>
                <a:cubicBezTo>
                  <a:pt x="204" y="333"/>
                  <a:pt x="238" y="314"/>
                  <a:pt x="266" y="293"/>
                </a:cubicBezTo>
                <a:cubicBezTo>
                  <a:pt x="279" y="284"/>
                  <a:pt x="290" y="272"/>
                  <a:pt x="300" y="259"/>
                </a:cubicBezTo>
                <a:cubicBezTo>
                  <a:pt x="320" y="232"/>
                  <a:pt x="333" y="197"/>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96">
            <a:extLst>
              <a:ext uri="{FF2B5EF4-FFF2-40B4-BE49-F238E27FC236}">
                <a16:creationId xmlns:a16="http://schemas.microsoft.com/office/drawing/2014/main" id="{E6457BED-839B-7F4E-B517-14FD118B03CC}"/>
              </a:ext>
            </a:extLst>
          </p:cNvPr>
          <p:cNvSpPr>
            <a:spLocks noChangeAspect="1" noEditPoints="1"/>
          </p:cNvSpPr>
          <p:nvPr/>
        </p:nvSpPr>
        <p:spPr bwMode="auto">
          <a:xfrm>
            <a:off x="8215317" y="949328"/>
            <a:ext cx="250825" cy="254000"/>
          </a:xfrm>
          <a:custGeom>
            <a:avLst/>
            <a:gdLst>
              <a:gd name="T0" fmla="*/ 267 w 333"/>
              <a:gd name="T1" fmla="*/ 117 h 333"/>
              <a:gd name="T2" fmla="*/ 267 w 333"/>
              <a:gd name="T3" fmla="*/ 150 h 333"/>
              <a:gd name="T4" fmla="*/ 250 w 333"/>
              <a:gd name="T5" fmla="*/ 167 h 333"/>
              <a:gd name="T6" fmla="*/ 217 w 333"/>
              <a:gd name="T7" fmla="*/ 167 h 333"/>
              <a:gd name="T8" fmla="*/ 200 w 333"/>
              <a:gd name="T9" fmla="*/ 150 h 333"/>
              <a:gd name="T10" fmla="*/ 200 w 333"/>
              <a:gd name="T11" fmla="*/ 117 h 333"/>
              <a:gd name="T12" fmla="*/ 217 w 333"/>
              <a:gd name="T13" fmla="*/ 100 h 333"/>
              <a:gd name="T14" fmla="*/ 250 w 333"/>
              <a:gd name="T15" fmla="*/ 100 h 333"/>
              <a:gd name="T16" fmla="*/ 267 w 333"/>
              <a:gd name="T17" fmla="*/ 117 h 333"/>
              <a:gd name="T18" fmla="*/ 117 w 333"/>
              <a:gd name="T19" fmla="*/ 167 h 333"/>
              <a:gd name="T20" fmla="*/ 83 w 333"/>
              <a:gd name="T21" fmla="*/ 167 h 333"/>
              <a:gd name="T22" fmla="*/ 67 w 333"/>
              <a:gd name="T23" fmla="*/ 150 h 333"/>
              <a:gd name="T24" fmla="*/ 67 w 333"/>
              <a:gd name="T25" fmla="*/ 117 h 333"/>
              <a:gd name="T26" fmla="*/ 83 w 333"/>
              <a:gd name="T27" fmla="*/ 100 h 333"/>
              <a:gd name="T28" fmla="*/ 117 w 333"/>
              <a:gd name="T29" fmla="*/ 100 h 333"/>
              <a:gd name="T30" fmla="*/ 133 w 333"/>
              <a:gd name="T31" fmla="*/ 117 h 333"/>
              <a:gd name="T32" fmla="*/ 133 w 333"/>
              <a:gd name="T33" fmla="*/ 150 h 333"/>
              <a:gd name="T34" fmla="*/ 117 w 333"/>
              <a:gd name="T35" fmla="*/ 167 h 333"/>
              <a:gd name="T36" fmla="*/ 248 w 333"/>
              <a:gd name="T37" fmla="*/ 245 h 333"/>
              <a:gd name="T38" fmla="*/ 232 w 333"/>
              <a:gd name="T39" fmla="*/ 267 h 333"/>
              <a:gd name="T40" fmla="*/ 231 w 333"/>
              <a:gd name="T41" fmla="*/ 267 h 333"/>
              <a:gd name="T42" fmla="*/ 215 w 333"/>
              <a:gd name="T43" fmla="*/ 251 h 333"/>
              <a:gd name="T44" fmla="*/ 118 w 333"/>
              <a:gd name="T45" fmla="*/ 249 h 333"/>
              <a:gd name="T46" fmla="*/ 102 w 333"/>
              <a:gd name="T47" fmla="*/ 267 h 333"/>
              <a:gd name="T48" fmla="*/ 102 w 333"/>
              <a:gd name="T49" fmla="*/ 267 h 333"/>
              <a:gd name="T50" fmla="*/ 85 w 333"/>
              <a:gd name="T51" fmla="*/ 243 h 333"/>
              <a:gd name="T52" fmla="*/ 248 w 333"/>
              <a:gd name="T53" fmla="*/ 245 h 333"/>
              <a:gd name="T54" fmla="*/ 300 w 333"/>
              <a:gd name="T55" fmla="*/ 160 h 333"/>
              <a:gd name="T56" fmla="*/ 167 w 333"/>
              <a:gd name="T57" fmla="*/ 300 h 333"/>
              <a:gd name="T58" fmla="*/ 33 w 333"/>
              <a:gd name="T59" fmla="*/ 160 h 333"/>
              <a:gd name="T60" fmla="*/ 33 w 333"/>
              <a:gd name="T61" fmla="*/ 43 h 333"/>
              <a:gd name="T62" fmla="*/ 50 w 333"/>
              <a:gd name="T63" fmla="*/ 33 h 333"/>
              <a:gd name="T64" fmla="*/ 283 w 333"/>
              <a:gd name="T65" fmla="*/ 33 h 333"/>
              <a:gd name="T66" fmla="*/ 300 w 333"/>
              <a:gd name="T67" fmla="*/ 43 h 333"/>
              <a:gd name="T68" fmla="*/ 300 w 333"/>
              <a:gd name="T69" fmla="*/ 160 h 333"/>
              <a:gd name="T70" fmla="*/ 300 w 333"/>
              <a:gd name="T71" fmla="*/ 0 h 333"/>
              <a:gd name="T72" fmla="*/ 33 w 333"/>
              <a:gd name="T73" fmla="*/ 0 h 333"/>
              <a:gd name="T74" fmla="*/ 0 w 333"/>
              <a:gd name="T75" fmla="*/ 26 h 333"/>
              <a:gd name="T76" fmla="*/ 0 w 333"/>
              <a:gd name="T77" fmla="*/ 160 h 333"/>
              <a:gd name="T78" fmla="*/ 33 w 333"/>
              <a:gd name="T79" fmla="*/ 259 h 333"/>
              <a:gd name="T80" fmla="*/ 167 w 333"/>
              <a:gd name="T81" fmla="*/ 333 h 333"/>
              <a:gd name="T82" fmla="*/ 333 w 333"/>
              <a:gd name="T83" fmla="*/ 160 h 333"/>
              <a:gd name="T84" fmla="*/ 333 w 333"/>
              <a:gd name="T85" fmla="*/ 26 h 333"/>
              <a:gd name="T86" fmla="*/ 300 w 333"/>
              <a:gd name="T8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267" y="117"/>
                </a:moveTo>
                <a:lnTo>
                  <a:pt x="267" y="150"/>
                </a:lnTo>
                <a:cubicBezTo>
                  <a:pt x="267" y="159"/>
                  <a:pt x="259" y="167"/>
                  <a:pt x="250" y="167"/>
                </a:cubicBezTo>
                <a:lnTo>
                  <a:pt x="217" y="167"/>
                </a:lnTo>
                <a:cubicBezTo>
                  <a:pt x="207" y="167"/>
                  <a:pt x="200" y="159"/>
                  <a:pt x="200" y="150"/>
                </a:cubicBezTo>
                <a:lnTo>
                  <a:pt x="200" y="117"/>
                </a:lnTo>
                <a:cubicBezTo>
                  <a:pt x="200" y="107"/>
                  <a:pt x="207" y="100"/>
                  <a:pt x="217" y="100"/>
                </a:cubicBezTo>
                <a:lnTo>
                  <a:pt x="250" y="100"/>
                </a:lnTo>
                <a:cubicBezTo>
                  <a:pt x="259" y="100"/>
                  <a:pt x="267" y="107"/>
                  <a:pt x="267" y="117"/>
                </a:cubicBezTo>
                <a:close/>
                <a:moveTo>
                  <a:pt x="117" y="167"/>
                </a:moveTo>
                <a:lnTo>
                  <a:pt x="83" y="167"/>
                </a:lnTo>
                <a:cubicBezTo>
                  <a:pt x="74" y="167"/>
                  <a:pt x="67" y="159"/>
                  <a:pt x="67" y="150"/>
                </a:cubicBezTo>
                <a:lnTo>
                  <a:pt x="67" y="117"/>
                </a:lnTo>
                <a:cubicBezTo>
                  <a:pt x="67" y="107"/>
                  <a:pt x="74" y="100"/>
                  <a:pt x="83" y="100"/>
                </a:cubicBezTo>
                <a:lnTo>
                  <a:pt x="117" y="100"/>
                </a:lnTo>
                <a:cubicBezTo>
                  <a:pt x="126" y="100"/>
                  <a:pt x="133" y="107"/>
                  <a:pt x="133" y="117"/>
                </a:cubicBezTo>
                <a:lnTo>
                  <a:pt x="133" y="150"/>
                </a:lnTo>
                <a:cubicBezTo>
                  <a:pt x="133" y="159"/>
                  <a:pt x="126" y="167"/>
                  <a:pt x="117" y="167"/>
                </a:cubicBezTo>
                <a:close/>
                <a:moveTo>
                  <a:pt x="248" y="245"/>
                </a:moveTo>
                <a:cubicBezTo>
                  <a:pt x="250" y="255"/>
                  <a:pt x="242" y="267"/>
                  <a:pt x="232" y="267"/>
                </a:cubicBezTo>
                <a:lnTo>
                  <a:pt x="231" y="267"/>
                </a:lnTo>
                <a:cubicBezTo>
                  <a:pt x="223" y="267"/>
                  <a:pt x="217" y="259"/>
                  <a:pt x="215" y="251"/>
                </a:cubicBezTo>
                <a:cubicBezTo>
                  <a:pt x="204" y="202"/>
                  <a:pt x="130" y="200"/>
                  <a:pt x="118" y="249"/>
                </a:cubicBezTo>
                <a:cubicBezTo>
                  <a:pt x="116" y="256"/>
                  <a:pt x="110" y="267"/>
                  <a:pt x="102" y="267"/>
                </a:cubicBezTo>
                <a:lnTo>
                  <a:pt x="102" y="267"/>
                </a:lnTo>
                <a:cubicBezTo>
                  <a:pt x="91" y="267"/>
                  <a:pt x="83" y="253"/>
                  <a:pt x="85" y="243"/>
                </a:cubicBezTo>
                <a:cubicBezTo>
                  <a:pt x="102" y="157"/>
                  <a:pt x="231" y="160"/>
                  <a:pt x="248" y="245"/>
                </a:cubicBezTo>
                <a:close/>
                <a:moveTo>
                  <a:pt x="300" y="160"/>
                </a:moveTo>
                <a:cubicBezTo>
                  <a:pt x="300" y="233"/>
                  <a:pt x="240" y="300"/>
                  <a:pt x="167" y="300"/>
                </a:cubicBezTo>
                <a:cubicBezTo>
                  <a:pt x="93" y="300"/>
                  <a:pt x="33" y="233"/>
                  <a:pt x="33" y="160"/>
                </a:cubicBezTo>
                <a:lnTo>
                  <a:pt x="33" y="43"/>
                </a:lnTo>
                <a:cubicBezTo>
                  <a:pt x="33" y="34"/>
                  <a:pt x="41" y="33"/>
                  <a:pt x="50" y="33"/>
                </a:cubicBezTo>
                <a:lnTo>
                  <a:pt x="283" y="33"/>
                </a:lnTo>
                <a:cubicBezTo>
                  <a:pt x="293" y="33"/>
                  <a:pt x="300" y="34"/>
                  <a:pt x="300" y="43"/>
                </a:cubicBezTo>
                <a:lnTo>
                  <a:pt x="300" y="160"/>
                </a:lnTo>
                <a:close/>
                <a:moveTo>
                  <a:pt x="300" y="0"/>
                </a:moveTo>
                <a:lnTo>
                  <a:pt x="33" y="0"/>
                </a:lnTo>
                <a:cubicBezTo>
                  <a:pt x="15" y="0"/>
                  <a:pt x="0" y="8"/>
                  <a:pt x="0" y="26"/>
                </a:cubicBezTo>
                <a:lnTo>
                  <a:pt x="0" y="160"/>
                </a:lnTo>
                <a:cubicBezTo>
                  <a:pt x="0" y="197"/>
                  <a:pt x="12" y="232"/>
                  <a:pt x="33" y="259"/>
                </a:cubicBezTo>
                <a:cubicBezTo>
                  <a:pt x="61" y="297"/>
                  <a:pt x="118" y="333"/>
                  <a:pt x="167" y="333"/>
                </a:cubicBezTo>
                <a:cubicBezTo>
                  <a:pt x="227" y="333"/>
                  <a:pt x="333" y="271"/>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Freeform 97">
            <a:extLst>
              <a:ext uri="{FF2B5EF4-FFF2-40B4-BE49-F238E27FC236}">
                <a16:creationId xmlns:a16="http://schemas.microsoft.com/office/drawing/2014/main" id="{03E80F7B-7158-DA48-9F7C-24150A2C6D80}"/>
              </a:ext>
            </a:extLst>
          </p:cNvPr>
          <p:cNvSpPr>
            <a:spLocks noChangeAspect="1" noEditPoints="1"/>
          </p:cNvSpPr>
          <p:nvPr/>
        </p:nvSpPr>
        <p:spPr bwMode="auto">
          <a:xfrm>
            <a:off x="7712079" y="949328"/>
            <a:ext cx="252413" cy="254000"/>
          </a:xfrm>
          <a:custGeom>
            <a:avLst/>
            <a:gdLst>
              <a:gd name="T0" fmla="*/ 267 w 334"/>
              <a:gd name="T1" fmla="*/ 117 h 333"/>
              <a:gd name="T2" fmla="*/ 267 w 334"/>
              <a:gd name="T3" fmla="*/ 126 h 333"/>
              <a:gd name="T4" fmla="*/ 267 w 334"/>
              <a:gd name="T5" fmla="*/ 150 h 333"/>
              <a:gd name="T6" fmla="*/ 250 w 334"/>
              <a:gd name="T7" fmla="*/ 167 h 333"/>
              <a:gd name="T8" fmla="*/ 217 w 334"/>
              <a:gd name="T9" fmla="*/ 167 h 333"/>
              <a:gd name="T10" fmla="*/ 200 w 334"/>
              <a:gd name="T11" fmla="*/ 150 h 333"/>
              <a:gd name="T12" fmla="*/ 200 w 334"/>
              <a:gd name="T13" fmla="*/ 126 h 333"/>
              <a:gd name="T14" fmla="*/ 200 w 334"/>
              <a:gd name="T15" fmla="*/ 117 h 333"/>
              <a:gd name="T16" fmla="*/ 217 w 334"/>
              <a:gd name="T17" fmla="*/ 100 h 333"/>
              <a:gd name="T18" fmla="*/ 250 w 334"/>
              <a:gd name="T19" fmla="*/ 100 h 333"/>
              <a:gd name="T20" fmla="*/ 267 w 334"/>
              <a:gd name="T21" fmla="*/ 117 h 333"/>
              <a:gd name="T22" fmla="*/ 84 w 334"/>
              <a:gd name="T23" fmla="*/ 167 h 333"/>
              <a:gd name="T24" fmla="*/ 67 w 334"/>
              <a:gd name="T25" fmla="*/ 150 h 333"/>
              <a:gd name="T26" fmla="*/ 67 w 334"/>
              <a:gd name="T27" fmla="*/ 126 h 333"/>
              <a:gd name="T28" fmla="*/ 67 w 334"/>
              <a:gd name="T29" fmla="*/ 117 h 333"/>
              <a:gd name="T30" fmla="*/ 84 w 334"/>
              <a:gd name="T31" fmla="*/ 100 h 333"/>
              <a:gd name="T32" fmla="*/ 117 w 334"/>
              <a:gd name="T33" fmla="*/ 100 h 333"/>
              <a:gd name="T34" fmla="*/ 134 w 334"/>
              <a:gd name="T35" fmla="*/ 117 h 333"/>
              <a:gd name="T36" fmla="*/ 134 w 334"/>
              <a:gd name="T37" fmla="*/ 126 h 333"/>
              <a:gd name="T38" fmla="*/ 134 w 334"/>
              <a:gd name="T39" fmla="*/ 150 h 333"/>
              <a:gd name="T40" fmla="*/ 117 w 334"/>
              <a:gd name="T41" fmla="*/ 167 h 333"/>
              <a:gd name="T42" fmla="*/ 84 w 334"/>
              <a:gd name="T43" fmla="*/ 167 h 333"/>
              <a:gd name="T44" fmla="*/ 250 w 334"/>
              <a:gd name="T45" fmla="*/ 267 h 333"/>
              <a:gd name="T46" fmla="*/ 84 w 334"/>
              <a:gd name="T47" fmla="*/ 267 h 333"/>
              <a:gd name="T48" fmla="*/ 250 w 334"/>
              <a:gd name="T49" fmla="*/ 267 h 333"/>
              <a:gd name="T50" fmla="*/ 300 w 334"/>
              <a:gd name="T51" fmla="*/ 60 h 333"/>
              <a:gd name="T52" fmla="*/ 300 w 334"/>
              <a:gd name="T53" fmla="*/ 160 h 333"/>
              <a:gd name="T54" fmla="*/ 167 w 334"/>
              <a:gd name="T55" fmla="*/ 300 h 333"/>
              <a:gd name="T56" fmla="*/ 34 w 334"/>
              <a:gd name="T57" fmla="*/ 160 h 333"/>
              <a:gd name="T58" fmla="*/ 34 w 334"/>
              <a:gd name="T59" fmla="*/ 60 h 333"/>
              <a:gd name="T60" fmla="*/ 34 w 334"/>
              <a:gd name="T61" fmla="*/ 43 h 333"/>
              <a:gd name="T62" fmla="*/ 50 w 334"/>
              <a:gd name="T63" fmla="*/ 33 h 333"/>
              <a:gd name="T64" fmla="*/ 67 w 334"/>
              <a:gd name="T65" fmla="*/ 33 h 333"/>
              <a:gd name="T66" fmla="*/ 167 w 334"/>
              <a:gd name="T67" fmla="*/ 33 h 333"/>
              <a:gd name="T68" fmla="*/ 267 w 334"/>
              <a:gd name="T69" fmla="*/ 33 h 333"/>
              <a:gd name="T70" fmla="*/ 284 w 334"/>
              <a:gd name="T71" fmla="*/ 33 h 333"/>
              <a:gd name="T72" fmla="*/ 300 w 334"/>
              <a:gd name="T73" fmla="*/ 43 h 333"/>
              <a:gd name="T74" fmla="*/ 300 w 334"/>
              <a:gd name="T75" fmla="*/ 60 h 333"/>
              <a:gd name="T76" fmla="*/ 300 w 334"/>
              <a:gd name="T77" fmla="*/ 0 h 333"/>
              <a:gd name="T78" fmla="*/ 167 w 334"/>
              <a:gd name="T79" fmla="*/ 0 h 333"/>
              <a:gd name="T80" fmla="*/ 34 w 334"/>
              <a:gd name="T81" fmla="*/ 0 h 333"/>
              <a:gd name="T82" fmla="*/ 0 w 334"/>
              <a:gd name="T83" fmla="*/ 26 h 333"/>
              <a:gd name="T84" fmla="*/ 0 w 334"/>
              <a:gd name="T85" fmla="*/ 160 h 333"/>
              <a:gd name="T86" fmla="*/ 34 w 334"/>
              <a:gd name="T87" fmla="*/ 259 h 333"/>
              <a:gd name="T88" fmla="*/ 67 w 334"/>
              <a:gd name="T89" fmla="*/ 293 h 333"/>
              <a:gd name="T90" fmla="*/ 167 w 334"/>
              <a:gd name="T91" fmla="*/ 333 h 333"/>
              <a:gd name="T92" fmla="*/ 267 w 334"/>
              <a:gd name="T93" fmla="*/ 293 h 333"/>
              <a:gd name="T94" fmla="*/ 300 w 334"/>
              <a:gd name="T95" fmla="*/ 259 h 333"/>
              <a:gd name="T96" fmla="*/ 334 w 334"/>
              <a:gd name="T97" fmla="*/ 160 h 333"/>
              <a:gd name="T98" fmla="*/ 334 w 334"/>
              <a:gd name="T99" fmla="*/ 26 h 333"/>
              <a:gd name="T100" fmla="*/ 300 w 334"/>
              <a:gd name="T10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4" h="333">
                <a:moveTo>
                  <a:pt x="267" y="117"/>
                </a:moveTo>
                <a:lnTo>
                  <a:pt x="267" y="126"/>
                </a:lnTo>
                <a:lnTo>
                  <a:pt x="267" y="150"/>
                </a:lnTo>
                <a:cubicBezTo>
                  <a:pt x="267" y="159"/>
                  <a:pt x="260" y="167"/>
                  <a:pt x="250" y="167"/>
                </a:cubicBezTo>
                <a:lnTo>
                  <a:pt x="217" y="167"/>
                </a:lnTo>
                <a:cubicBezTo>
                  <a:pt x="208" y="167"/>
                  <a:pt x="200" y="159"/>
                  <a:pt x="200" y="150"/>
                </a:cubicBezTo>
                <a:lnTo>
                  <a:pt x="200" y="126"/>
                </a:lnTo>
                <a:lnTo>
                  <a:pt x="200" y="117"/>
                </a:lnTo>
                <a:cubicBezTo>
                  <a:pt x="200" y="107"/>
                  <a:pt x="208" y="100"/>
                  <a:pt x="217" y="100"/>
                </a:cubicBezTo>
                <a:lnTo>
                  <a:pt x="250" y="100"/>
                </a:lnTo>
                <a:cubicBezTo>
                  <a:pt x="260" y="100"/>
                  <a:pt x="267" y="107"/>
                  <a:pt x="267" y="117"/>
                </a:cubicBezTo>
                <a:close/>
                <a:moveTo>
                  <a:pt x="84" y="167"/>
                </a:moveTo>
                <a:cubicBezTo>
                  <a:pt x="74" y="167"/>
                  <a:pt x="67" y="159"/>
                  <a:pt x="67" y="150"/>
                </a:cubicBezTo>
                <a:lnTo>
                  <a:pt x="67" y="126"/>
                </a:lnTo>
                <a:lnTo>
                  <a:pt x="67" y="117"/>
                </a:lnTo>
                <a:cubicBezTo>
                  <a:pt x="67" y="107"/>
                  <a:pt x="74" y="100"/>
                  <a:pt x="84" y="100"/>
                </a:cubicBezTo>
                <a:lnTo>
                  <a:pt x="117" y="100"/>
                </a:lnTo>
                <a:cubicBezTo>
                  <a:pt x="126" y="100"/>
                  <a:pt x="134" y="107"/>
                  <a:pt x="134" y="117"/>
                </a:cubicBezTo>
                <a:lnTo>
                  <a:pt x="134" y="126"/>
                </a:lnTo>
                <a:lnTo>
                  <a:pt x="134" y="150"/>
                </a:lnTo>
                <a:cubicBezTo>
                  <a:pt x="134" y="159"/>
                  <a:pt x="126" y="167"/>
                  <a:pt x="117" y="167"/>
                </a:cubicBezTo>
                <a:lnTo>
                  <a:pt x="84" y="167"/>
                </a:lnTo>
                <a:close/>
                <a:moveTo>
                  <a:pt x="250" y="267"/>
                </a:moveTo>
                <a:lnTo>
                  <a:pt x="84" y="267"/>
                </a:lnTo>
                <a:cubicBezTo>
                  <a:pt x="84" y="150"/>
                  <a:pt x="250" y="150"/>
                  <a:pt x="250" y="267"/>
                </a:cubicBezTo>
                <a:close/>
                <a:moveTo>
                  <a:pt x="300" y="60"/>
                </a:moveTo>
                <a:lnTo>
                  <a:pt x="300" y="160"/>
                </a:lnTo>
                <a:cubicBezTo>
                  <a:pt x="300" y="233"/>
                  <a:pt x="241" y="300"/>
                  <a:pt x="167" y="300"/>
                </a:cubicBezTo>
                <a:cubicBezTo>
                  <a:pt x="93" y="300"/>
                  <a:pt x="34" y="233"/>
                  <a:pt x="34" y="160"/>
                </a:cubicBezTo>
                <a:lnTo>
                  <a:pt x="34" y="60"/>
                </a:lnTo>
                <a:lnTo>
                  <a:pt x="34" y="43"/>
                </a:lnTo>
                <a:cubicBezTo>
                  <a:pt x="34" y="34"/>
                  <a:pt x="41" y="33"/>
                  <a:pt x="50" y="33"/>
                </a:cubicBezTo>
                <a:lnTo>
                  <a:pt x="67" y="33"/>
                </a:lnTo>
                <a:lnTo>
                  <a:pt x="167" y="33"/>
                </a:lnTo>
                <a:lnTo>
                  <a:pt x="267" y="33"/>
                </a:lnTo>
                <a:lnTo>
                  <a:pt x="284" y="33"/>
                </a:lnTo>
                <a:cubicBezTo>
                  <a:pt x="293" y="33"/>
                  <a:pt x="300" y="34"/>
                  <a:pt x="300" y="43"/>
                </a:cubicBezTo>
                <a:lnTo>
                  <a:pt x="300" y="60"/>
                </a:lnTo>
                <a:close/>
                <a:moveTo>
                  <a:pt x="300" y="0"/>
                </a:moveTo>
                <a:lnTo>
                  <a:pt x="167" y="0"/>
                </a:lnTo>
                <a:lnTo>
                  <a:pt x="34" y="0"/>
                </a:lnTo>
                <a:cubicBezTo>
                  <a:pt x="15" y="0"/>
                  <a:pt x="0" y="8"/>
                  <a:pt x="0" y="26"/>
                </a:cubicBezTo>
                <a:lnTo>
                  <a:pt x="0" y="160"/>
                </a:lnTo>
                <a:cubicBezTo>
                  <a:pt x="0" y="197"/>
                  <a:pt x="13" y="232"/>
                  <a:pt x="34" y="259"/>
                </a:cubicBezTo>
                <a:cubicBezTo>
                  <a:pt x="43" y="272"/>
                  <a:pt x="55" y="284"/>
                  <a:pt x="67" y="293"/>
                </a:cubicBezTo>
                <a:cubicBezTo>
                  <a:pt x="95" y="314"/>
                  <a:pt x="130" y="333"/>
                  <a:pt x="167" y="333"/>
                </a:cubicBezTo>
                <a:cubicBezTo>
                  <a:pt x="204" y="333"/>
                  <a:pt x="239" y="314"/>
                  <a:pt x="267" y="293"/>
                </a:cubicBezTo>
                <a:cubicBezTo>
                  <a:pt x="279" y="284"/>
                  <a:pt x="291" y="272"/>
                  <a:pt x="300" y="259"/>
                </a:cubicBezTo>
                <a:cubicBezTo>
                  <a:pt x="321" y="232"/>
                  <a:pt x="334" y="197"/>
                  <a:pt x="334" y="160"/>
                </a:cubicBez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98">
            <a:extLst>
              <a:ext uri="{FF2B5EF4-FFF2-40B4-BE49-F238E27FC236}">
                <a16:creationId xmlns:a16="http://schemas.microsoft.com/office/drawing/2014/main" id="{82E55AA7-EF1B-C04D-96D8-A0F72E4104FA}"/>
              </a:ext>
            </a:extLst>
          </p:cNvPr>
          <p:cNvSpPr>
            <a:spLocks noChangeAspect="1" noEditPoints="1"/>
          </p:cNvSpPr>
          <p:nvPr/>
        </p:nvSpPr>
        <p:spPr bwMode="auto">
          <a:xfrm>
            <a:off x="7210429" y="949328"/>
            <a:ext cx="250825" cy="254000"/>
          </a:xfrm>
          <a:custGeom>
            <a:avLst/>
            <a:gdLst>
              <a:gd name="T0" fmla="*/ 83 w 333"/>
              <a:gd name="T1" fmla="*/ 183 h 333"/>
              <a:gd name="T2" fmla="*/ 250 w 333"/>
              <a:gd name="T3" fmla="*/ 183 h 333"/>
              <a:gd name="T4" fmla="*/ 83 w 333"/>
              <a:gd name="T5" fmla="*/ 183 h 333"/>
              <a:gd name="T6" fmla="*/ 266 w 333"/>
              <a:gd name="T7" fmla="*/ 117 h 333"/>
              <a:gd name="T8" fmla="*/ 266 w 333"/>
              <a:gd name="T9" fmla="*/ 126 h 333"/>
              <a:gd name="T10" fmla="*/ 266 w 333"/>
              <a:gd name="T11" fmla="*/ 150 h 333"/>
              <a:gd name="T12" fmla="*/ 250 w 333"/>
              <a:gd name="T13" fmla="*/ 167 h 333"/>
              <a:gd name="T14" fmla="*/ 216 w 333"/>
              <a:gd name="T15" fmla="*/ 167 h 333"/>
              <a:gd name="T16" fmla="*/ 200 w 333"/>
              <a:gd name="T17" fmla="*/ 150 h 333"/>
              <a:gd name="T18" fmla="*/ 200 w 333"/>
              <a:gd name="T19" fmla="*/ 126 h 333"/>
              <a:gd name="T20" fmla="*/ 200 w 333"/>
              <a:gd name="T21" fmla="*/ 117 h 333"/>
              <a:gd name="T22" fmla="*/ 216 w 333"/>
              <a:gd name="T23" fmla="*/ 100 h 333"/>
              <a:gd name="T24" fmla="*/ 250 w 333"/>
              <a:gd name="T25" fmla="*/ 100 h 333"/>
              <a:gd name="T26" fmla="*/ 266 w 333"/>
              <a:gd name="T27" fmla="*/ 117 h 333"/>
              <a:gd name="T28" fmla="*/ 83 w 333"/>
              <a:gd name="T29" fmla="*/ 167 h 333"/>
              <a:gd name="T30" fmla="*/ 66 w 333"/>
              <a:gd name="T31" fmla="*/ 150 h 333"/>
              <a:gd name="T32" fmla="*/ 66 w 333"/>
              <a:gd name="T33" fmla="*/ 126 h 333"/>
              <a:gd name="T34" fmla="*/ 66 w 333"/>
              <a:gd name="T35" fmla="*/ 117 h 333"/>
              <a:gd name="T36" fmla="*/ 83 w 333"/>
              <a:gd name="T37" fmla="*/ 100 h 333"/>
              <a:gd name="T38" fmla="*/ 116 w 333"/>
              <a:gd name="T39" fmla="*/ 100 h 333"/>
              <a:gd name="T40" fmla="*/ 133 w 333"/>
              <a:gd name="T41" fmla="*/ 117 h 333"/>
              <a:gd name="T42" fmla="*/ 133 w 333"/>
              <a:gd name="T43" fmla="*/ 126 h 333"/>
              <a:gd name="T44" fmla="*/ 133 w 333"/>
              <a:gd name="T45" fmla="*/ 150 h 333"/>
              <a:gd name="T46" fmla="*/ 116 w 333"/>
              <a:gd name="T47" fmla="*/ 167 h 333"/>
              <a:gd name="T48" fmla="*/ 83 w 333"/>
              <a:gd name="T49" fmla="*/ 167 h 333"/>
              <a:gd name="T50" fmla="*/ 300 w 333"/>
              <a:gd name="T51" fmla="*/ 60 h 333"/>
              <a:gd name="T52" fmla="*/ 300 w 333"/>
              <a:gd name="T53" fmla="*/ 160 h 333"/>
              <a:gd name="T54" fmla="*/ 166 w 333"/>
              <a:gd name="T55" fmla="*/ 300 h 333"/>
              <a:gd name="T56" fmla="*/ 33 w 333"/>
              <a:gd name="T57" fmla="*/ 160 h 333"/>
              <a:gd name="T58" fmla="*/ 33 w 333"/>
              <a:gd name="T59" fmla="*/ 60 h 333"/>
              <a:gd name="T60" fmla="*/ 33 w 333"/>
              <a:gd name="T61" fmla="*/ 43 h 333"/>
              <a:gd name="T62" fmla="*/ 50 w 333"/>
              <a:gd name="T63" fmla="*/ 33 h 333"/>
              <a:gd name="T64" fmla="*/ 67 w 333"/>
              <a:gd name="T65" fmla="*/ 33 h 333"/>
              <a:gd name="T66" fmla="*/ 166 w 333"/>
              <a:gd name="T67" fmla="*/ 33 h 333"/>
              <a:gd name="T68" fmla="*/ 266 w 333"/>
              <a:gd name="T69" fmla="*/ 33 h 333"/>
              <a:gd name="T70" fmla="*/ 283 w 333"/>
              <a:gd name="T71" fmla="*/ 33 h 333"/>
              <a:gd name="T72" fmla="*/ 300 w 333"/>
              <a:gd name="T73" fmla="*/ 43 h 333"/>
              <a:gd name="T74" fmla="*/ 300 w 333"/>
              <a:gd name="T75" fmla="*/ 60 h 333"/>
              <a:gd name="T76" fmla="*/ 300 w 333"/>
              <a:gd name="T77" fmla="*/ 0 h 333"/>
              <a:gd name="T78" fmla="*/ 166 w 333"/>
              <a:gd name="T79" fmla="*/ 0 h 333"/>
              <a:gd name="T80" fmla="*/ 33 w 333"/>
              <a:gd name="T81" fmla="*/ 0 h 333"/>
              <a:gd name="T82" fmla="*/ 0 w 333"/>
              <a:gd name="T83" fmla="*/ 26 h 333"/>
              <a:gd name="T84" fmla="*/ 0 w 333"/>
              <a:gd name="T85" fmla="*/ 160 h 333"/>
              <a:gd name="T86" fmla="*/ 33 w 333"/>
              <a:gd name="T87" fmla="*/ 259 h 333"/>
              <a:gd name="T88" fmla="*/ 67 w 333"/>
              <a:gd name="T89" fmla="*/ 293 h 333"/>
              <a:gd name="T90" fmla="*/ 166 w 333"/>
              <a:gd name="T91" fmla="*/ 333 h 333"/>
              <a:gd name="T92" fmla="*/ 266 w 333"/>
              <a:gd name="T93" fmla="*/ 293 h 333"/>
              <a:gd name="T94" fmla="*/ 300 w 333"/>
              <a:gd name="T95" fmla="*/ 259 h 333"/>
              <a:gd name="T96" fmla="*/ 333 w 333"/>
              <a:gd name="T97" fmla="*/ 160 h 333"/>
              <a:gd name="T98" fmla="*/ 333 w 333"/>
              <a:gd name="T99" fmla="*/ 26 h 333"/>
              <a:gd name="T100" fmla="*/ 300 w 333"/>
              <a:gd name="T10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333">
                <a:moveTo>
                  <a:pt x="83" y="183"/>
                </a:moveTo>
                <a:lnTo>
                  <a:pt x="250" y="183"/>
                </a:lnTo>
                <a:cubicBezTo>
                  <a:pt x="250" y="300"/>
                  <a:pt x="83" y="300"/>
                  <a:pt x="83" y="183"/>
                </a:cubicBezTo>
                <a:close/>
                <a:moveTo>
                  <a:pt x="266" y="117"/>
                </a:moveTo>
                <a:lnTo>
                  <a:pt x="266" y="126"/>
                </a:lnTo>
                <a:lnTo>
                  <a:pt x="266" y="150"/>
                </a:lnTo>
                <a:cubicBezTo>
                  <a:pt x="266" y="159"/>
                  <a:pt x="259" y="167"/>
                  <a:pt x="250" y="167"/>
                </a:cubicBezTo>
                <a:lnTo>
                  <a:pt x="216" y="167"/>
                </a:lnTo>
                <a:cubicBezTo>
                  <a:pt x="207" y="167"/>
                  <a:pt x="200" y="159"/>
                  <a:pt x="200" y="150"/>
                </a:cubicBezTo>
                <a:lnTo>
                  <a:pt x="200" y="126"/>
                </a:lnTo>
                <a:lnTo>
                  <a:pt x="200" y="117"/>
                </a:lnTo>
                <a:cubicBezTo>
                  <a:pt x="200" y="107"/>
                  <a:pt x="207" y="100"/>
                  <a:pt x="216" y="100"/>
                </a:cubicBezTo>
                <a:lnTo>
                  <a:pt x="250" y="100"/>
                </a:lnTo>
                <a:cubicBezTo>
                  <a:pt x="259" y="100"/>
                  <a:pt x="266" y="107"/>
                  <a:pt x="266" y="117"/>
                </a:cubicBezTo>
                <a:close/>
                <a:moveTo>
                  <a:pt x="83" y="167"/>
                </a:moveTo>
                <a:cubicBezTo>
                  <a:pt x="74" y="167"/>
                  <a:pt x="66" y="159"/>
                  <a:pt x="66" y="150"/>
                </a:cubicBezTo>
                <a:lnTo>
                  <a:pt x="66" y="126"/>
                </a:lnTo>
                <a:lnTo>
                  <a:pt x="66" y="117"/>
                </a:lnTo>
                <a:cubicBezTo>
                  <a:pt x="66" y="107"/>
                  <a:pt x="74" y="100"/>
                  <a:pt x="83" y="100"/>
                </a:cubicBezTo>
                <a:lnTo>
                  <a:pt x="116" y="100"/>
                </a:lnTo>
                <a:cubicBezTo>
                  <a:pt x="126" y="100"/>
                  <a:pt x="133" y="107"/>
                  <a:pt x="133" y="117"/>
                </a:cubicBezTo>
                <a:lnTo>
                  <a:pt x="133" y="126"/>
                </a:lnTo>
                <a:lnTo>
                  <a:pt x="133" y="150"/>
                </a:lnTo>
                <a:cubicBezTo>
                  <a:pt x="133" y="159"/>
                  <a:pt x="126" y="167"/>
                  <a:pt x="116" y="167"/>
                </a:cubicBezTo>
                <a:lnTo>
                  <a:pt x="83" y="167"/>
                </a:lnTo>
                <a:close/>
                <a:moveTo>
                  <a:pt x="300" y="60"/>
                </a:moveTo>
                <a:lnTo>
                  <a:pt x="300" y="160"/>
                </a:lnTo>
                <a:cubicBezTo>
                  <a:pt x="300" y="233"/>
                  <a:pt x="240" y="300"/>
                  <a:pt x="166" y="300"/>
                </a:cubicBezTo>
                <a:cubicBezTo>
                  <a:pt x="93" y="300"/>
                  <a:pt x="33" y="233"/>
                  <a:pt x="33" y="160"/>
                </a:cubicBezTo>
                <a:lnTo>
                  <a:pt x="33" y="60"/>
                </a:lnTo>
                <a:lnTo>
                  <a:pt x="33" y="43"/>
                </a:lnTo>
                <a:cubicBezTo>
                  <a:pt x="33" y="34"/>
                  <a:pt x="40" y="33"/>
                  <a:pt x="50" y="33"/>
                </a:cubicBezTo>
                <a:lnTo>
                  <a:pt x="67" y="33"/>
                </a:lnTo>
                <a:lnTo>
                  <a:pt x="166" y="33"/>
                </a:lnTo>
                <a:lnTo>
                  <a:pt x="266" y="33"/>
                </a:lnTo>
                <a:lnTo>
                  <a:pt x="283" y="33"/>
                </a:lnTo>
                <a:cubicBezTo>
                  <a:pt x="292" y="33"/>
                  <a:pt x="300" y="34"/>
                  <a:pt x="300" y="43"/>
                </a:cubicBezTo>
                <a:lnTo>
                  <a:pt x="300" y="60"/>
                </a:lnTo>
                <a:close/>
                <a:moveTo>
                  <a:pt x="300" y="0"/>
                </a:moveTo>
                <a:lnTo>
                  <a:pt x="166" y="0"/>
                </a:lnTo>
                <a:lnTo>
                  <a:pt x="33" y="0"/>
                </a:lnTo>
                <a:cubicBezTo>
                  <a:pt x="15" y="0"/>
                  <a:pt x="0" y="8"/>
                  <a:pt x="0" y="26"/>
                </a:cubicBezTo>
                <a:lnTo>
                  <a:pt x="0" y="160"/>
                </a:lnTo>
                <a:cubicBezTo>
                  <a:pt x="0" y="197"/>
                  <a:pt x="12" y="232"/>
                  <a:pt x="33" y="259"/>
                </a:cubicBezTo>
                <a:cubicBezTo>
                  <a:pt x="43" y="272"/>
                  <a:pt x="54" y="284"/>
                  <a:pt x="67" y="293"/>
                </a:cubicBezTo>
                <a:cubicBezTo>
                  <a:pt x="94" y="314"/>
                  <a:pt x="129" y="333"/>
                  <a:pt x="166" y="333"/>
                </a:cubicBezTo>
                <a:cubicBezTo>
                  <a:pt x="204" y="333"/>
                  <a:pt x="238" y="314"/>
                  <a:pt x="266" y="293"/>
                </a:cubicBezTo>
                <a:cubicBezTo>
                  <a:pt x="279" y="284"/>
                  <a:pt x="290" y="272"/>
                  <a:pt x="300" y="259"/>
                </a:cubicBezTo>
                <a:cubicBezTo>
                  <a:pt x="320" y="232"/>
                  <a:pt x="333" y="197"/>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Freeform 99">
            <a:extLst>
              <a:ext uri="{FF2B5EF4-FFF2-40B4-BE49-F238E27FC236}">
                <a16:creationId xmlns:a16="http://schemas.microsoft.com/office/drawing/2014/main" id="{C235A6CD-469F-614D-98E2-1D5964862A79}"/>
              </a:ext>
            </a:extLst>
          </p:cNvPr>
          <p:cNvSpPr>
            <a:spLocks noChangeAspect="1" noEditPoints="1"/>
          </p:cNvSpPr>
          <p:nvPr/>
        </p:nvSpPr>
        <p:spPr bwMode="auto">
          <a:xfrm>
            <a:off x="6707191" y="949328"/>
            <a:ext cx="250825" cy="254000"/>
          </a:xfrm>
          <a:custGeom>
            <a:avLst/>
            <a:gdLst>
              <a:gd name="T0" fmla="*/ 267 w 333"/>
              <a:gd name="T1" fmla="*/ 117 h 333"/>
              <a:gd name="T2" fmla="*/ 250 w 333"/>
              <a:gd name="T3" fmla="*/ 133 h 333"/>
              <a:gd name="T4" fmla="*/ 217 w 333"/>
              <a:gd name="T5" fmla="*/ 133 h 333"/>
              <a:gd name="T6" fmla="*/ 200 w 333"/>
              <a:gd name="T7" fmla="*/ 117 h 333"/>
              <a:gd name="T8" fmla="*/ 217 w 333"/>
              <a:gd name="T9" fmla="*/ 100 h 333"/>
              <a:gd name="T10" fmla="*/ 250 w 333"/>
              <a:gd name="T11" fmla="*/ 100 h 333"/>
              <a:gd name="T12" fmla="*/ 267 w 333"/>
              <a:gd name="T13" fmla="*/ 117 h 333"/>
              <a:gd name="T14" fmla="*/ 83 w 333"/>
              <a:gd name="T15" fmla="*/ 133 h 333"/>
              <a:gd name="T16" fmla="*/ 67 w 333"/>
              <a:gd name="T17" fmla="*/ 117 h 333"/>
              <a:gd name="T18" fmla="*/ 83 w 333"/>
              <a:gd name="T19" fmla="*/ 100 h 333"/>
              <a:gd name="T20" fmla="*/ 117 w 333"/>
              <a:gd name="T21" fmla="*/ 100 h 333"/>
              <a:gd name="T22" fmla="*/ 133 w 333"/>
              <a:gd name="T23" fmla="*/ 117 h 333"/>
              <a:gd name="T24" fmla="*/ 117 w 333"/>
              <a:gd name="T25" fmla="*/ 133 h 333"/>
              <a:gd name="T26" fmla="*/ 83 w 333"/>
              <a:gd name="T27" fmla="*/ 133 h 333"/>
              <a:gd name="T28" fmla="*/ 250 w 333"/>
              <a:gd name="T29" fmla="*/ 267 h 333"/>
              <a:gd name="T30" fmla="*/ 83 w 333"/>
              <a:gd name="T31" fmla="*/ 267 h 333"/>
              <a:gd name="T32" fmla="*/ 250 w 333"/>
              <a:gd name="T33" fmla="*/ 267 h 333"/>
              <a:gd name="T34" fmla="*/ 300 w 333"/>
              <a:gd name="T35" fmla="*/ 60 h 333"/>
              <a:gd name="T36" fmla="*/ 300 w 333"/>
              <a:gd name="T37" fmla="*/ 160 h 333"/>
              <a:gd name="T38" fmla="*/ 167 w 333"/>
              <a:gd name="T39" fmla="*/ 300 h 333"/>
              <a:gd name="T40" fmla="*/ 33 w 333"/>
              <a:gd name="T41" fmla="*/ 160 h 333"/>
              <a:gd name="T42" fmla="*/ 33 w 333"/>
              <a:gd name="T43" fmla="*/ 60 h 333"/>
              <a:gd name="T44" fmla="*/ 33 w 333"/>
              <a:gd name="T45" fmla="*/ 43 h 333"/>
              <a:gd name="T46" fmla="*/ 50 w 333"/>
              <a:gd name="T47" fmla="*/ 33 h 333"/>
              <a:gd name="T48" fmla="*/ 67 w 333"/>
              <a:gd name="T49" fmla="*/ 33 h 333"/>
              <a:gd name="T50" fmla="*/ 167 w 333"/>
              <a:gd name="T51" fmla="*/ 33 h 333"/>
              <a:gd name="T52" fmla="*/ 266 w 333"/>
              <a:gd name="T53" fmla="*/ 33 h 333"/>
              <a:gd name="T54" fmla="*/ 283 w 333"/>
              <a:gd name="T55" fmla="*/ 33 h 333"/>
              <a:gd name="T56" fmla="*/ 300 w 333"/>
              <a:gd name="T57" fmla="*/ 43 h 333"/>
              <a:gd name="T58" fmla="*/ 300 w 333"/>
              <a:gd name="T59" fmla="*/ 60 h 333"/>
              <a:gd name="T60" fmla="*/ 300 w 333"/>
              <a:gd name="T61" fmla="*/ 0 h 333"/>
              <a:gd name="T62" fmla="*/ 167 w 333"/>
              <a:gd name="T63" fmla="*/ 0 h 333"/>
              <a:gd name="T64" fmla="*/ 33 w 333"/>
              <a:gd name="T65" fmla="*/ 0 h 333"/>
              <a:gd name="T66" fmla="*/ 0 w 333"/>
              <a:gd name="T67" fmla="*/ 26 h 333"/>
              <a:gd name="T68" fmla="*/ 0 w 333"/>
              <a:gd name="T69" fmla="*/ 160 h 333"/>
              <a:gd name="T70" fmla="*/ 33 w 333"/>
              <a:gd name="T71" fmla="*/ 259 h 333"/>
              <a:gd name="T72" fmla="*/ 67 w 333"/>
              <a:gd name="T73" fmla="*/ 293 h 333"/>
              <a:gd name="T74" fmla="*/ 167 w 333"/>
              <a:gd name="T75" fmla="*/ 333 h 333"/>
              <a:gd name="T76" fmla="*/ 266 w 333"/>
              <a:gd name="T77" fmla="*/ 293 h 333"/>
              <a:gd name="T78" fmla="*/ 300 w 333"/>
              <a:gd name="T79" fmla="*/ 259 h 333"/>
              <a:gd name="T80" fmla="*/ 333 w 333"/>
              <a:gd name="T81" fmla="*/ 160 h 333"/>
              <a:gd name="T82" fmla="*/ 333 w 333"/>
              <a:gd name="T83" fmla="*/ 26 h 333"/>
              <a:gd name="T84" fmla="*/ 300 w 333"/>
              <a:gd name="T8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267" y="117"/>
                </a:moveTo>
                <a:cubicBezTo>
                  <a:pt x="267" y="126"/>
                  <a:pt x="259" y="133"/>
                  <a:pt x="250" y="133"/>
                </a:cubicBezTo>
                <a:lnTo>
                  <a:pt x="217" y="133"/>
                </a:lnTo>
                <a:cubicBezTo>
                  <a:pt x="207" y="133"/>
                  <a:pt x="200" y="126"/>
                  <a:pt x="200" y="117"/>
                </a:cubicBezTo>
                <a:cubicBezTo>
                  <a:pt x="200" y="107"/>
                  <a:pt x="207" y="100"/>
                  <a:pt x="217" y="100"/>
                </a:cubicBezTo>
                <a:lnTo>
                  <a:pt x="250" y="100"/>
                </a:lnTo>
                <a:cubicBezTo>
                  <a:pt x="259" y="100"/>
                  <a:pt x="267" y="107"/>
                  <a:pt x="267" y="117"/>
                </a:cubicBezTo>
                <a:close/>
                <a:moveTo>
                  <a:pt x="83" y="133"/>
                </a:moveTo>
                <a:cubicBezTo>
                  <a:pt x="74" y="133"/>
                  <a:pt x="67" y="126"/>
                  <a:pt x="67" y="117"/>
                </a:cubicBezTo>
                <a:cubicBezTo>
                  <a:pt x="67" y="107"/>
                  <a:pt x="74" y="100"/>
                  <a:pt x="83" y="100"/>
                </a:cubicBezTo>
                <a:lnTo>
                  <a:pt x="117" y="100"/>
                </a:lnTo>
                <a:cubicBezTo>
                  <a:pt x="126" y="100"/>
                  <a:pt x="133" y="107"/>
                  <a:pt x="133" y="117"/>
                </a:cubicBezTo>
                <a:cubicBezTo>
                  <a:pt x="133" y="126"/>
                  <a:pt x="126" y="133"/>
                  <a:pt x="117" y="133"/>
                </a:cubicBezTo>
                <a:lnTo>
                  <a:pt x="83" y="133"/>
                </a:lnTo>
                <a:close/>
                <a:moveTo>
                  <a:pt x="250" y="267"/>
                </a:moveTo>
                <a:lnTo>
                  <a:pt x="83" y="267"/>
                </a:lnTo>
                <a:cubicBezTo>
                  <a:pt x="83" y="150"/>
                  <a:pt x="250" y="150"/>
                  <a:pt x="250" y="267"/>
                </a:cubicBezTo>
                <a:close/>
                <a:moveTo>
                  <a:pt x="300" y="60"/>
                </a:moveTo>
                <a:lnTo>
                  <a:pt x="300" y="160"/>
                </a:lnTo>
                <a:cubicBezTo>
                  <a:pt x="300" y="233"/>
                  <a:pt x="240" y="300"/>
                  <a:pt x="167" y="300"/>
                </a:cubicBezTo>
                <a:cubicBezTo>
                  <a:pt x="93" y="300"/>
                  <a:pt x="33" y="233"/>
                  <a:pt x="33" y="160"/>
                </a:cubicBezTo>
                <a:lnTo>
                  <a:pt x="33" y="60"/>
                </a:lnTo>
                <a:lnTo>
                  <a:pt x="33" y="43"/>
                </a:lnTo>
                <a:cubicBezTo>
                  <a:pt x="33" y="34"/>
                  <a:pt x="41" y="33"/>
                  <a:pt x="50" y="33"/>
                </a:cubicBezTo>
                <a:lnTo>
                  <a:pt x="67" y="33"/>
                </a:lnTo>
                <a:lnTo>
                  <a:pt x="167" y="33"/>
                </a:lnTo>
                <a:lnTo>
                  <a:pt x="266" y="33"/>
                </a:lnTo>
                <a:lnTo>
                  <a:pt x="283" y="33"/>
                </a:lnTo>
                <a:cubicBezTo>
                  <a:pt x="293" y="33"/>
                  <a:pt x="300" y="34"/>
                  <a:pt x="300" y="43"/>
                </a:cubicBezTo>
                <a:lnTo>
                  <a:pt x="300" y="60"/>
                </a:lnTo>
                <a:close/>
                <a:moveTo>
                  <a:pt x="300" y="0"/>
                </a:moveTo>
                <a:lnTo>
                  <a:pt x="167" y="0"/>
                </a:lnTo>
                <a:lnTo>
                  <a:pt x="33" y="0"/>
                </a:lnTo>
                <a:cubicBezTo>
                  <a:pt x="15" y="0"/>
                  <a:pt x="0" y="8"/>
                  <a:pt x="0" y="26"/>
                </a:cubicBezTo>
                <a:lnTo>
                  <a:pt x="0" y="160"/>
                </a:lnTo>
                <a:cubicBezTo>
                  <a:pt x="0" y="197"/>
                  <a:pt x="12" y="232"/>
                  <a:pt x="33" y="259"/>
                </a:cubicBezTo>
                <a:cubicBezTo>
                  <a:pt x="43" y="272"/>
                  <a:pt x="54" y="284"/>
                  <a:pt x="67" y="293"/>
                </a:cubicBezTo>
                <a:cubicBezTo>
                  <a:pt x="95" y="314"/>
                  <a:pt x="129" y="333"/>
                  <a:pt x="167" y="333"/>
                </a:cubicBezTo>
                <a:cubicBezTo>
                  <a:pt x="204" y="333"/>
                  <a:pt x="239" y="314"/>
                  <a:pt x="266" y="293"/>
                </a:cubicBezTo>
                <a:cubicBezTo>
                  <a:pt x="279" y="284"/>
                  <a:pt x="290" y="272"/>
                  <a:pt x="300" y="259"/>
                </a:cubicBezTo>
                <a:cubicBezTo>
                  <a:pt x="321" y="232"/>
                  <a:pt x="333" y="197"/>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Freeform 100">
            <a:extLst>
              <a:ext uri="{FF2B5EF4-FFF2-40B4-BE49-F238E27FC236}">
                <a16:creationId xmlns:a16="http://schemas.microsoft.com/office/drawing/2014/main" id="{93C3B213-3EBF-DB49-8C49-AA3FD76503E6}"/>
              </a:ext>
            </a:extLst>
          </p:cNvPr>
          <p:cNvSpPr>
            <a:spLocks noChangeAspect="1" noEditPoints="1"/>
          </p:cNvSpPr>
          <p:nvPr/>
        </p:nvSpPr>
        <p:spPr bwMode="auto">
          <a:xfrm>
            <a:off x="6203954" y="949328"/>
            <a:ext cx="252413" cy="254000"/>
          </a:xfrm>
          <a:custGeom>
            <a:avLst/>
            <a:gdLst>
              <a:gd name="T0" fmla="*/ 84 w 334"/>
              <a:gd name="T1" fmla="*/ 183 h 333"/>
              <a:gd name="T2" fmla="*/ 250 w 334"/>
              <a:gd name="T3" fmla="*/ 183 h 333"/>
              <a:gd name="T4" fmla="*/ 84 w 334"/>
              <a:gd name="T5" fmla="*/ 183 h 333"/>
              <a:gd name="T6" fmla="*/ 267 w 334"/>
              <a:gd name="T7" fmla="*/ 117 h 333"/>
              <a:gd name="T8" fmla="*/ 250 w 334"/>
              <a:gd name="T9" fmla="*/ 133 h 333"/>
              <a:gd name="T10" fmla="*/ 217 w 334"/>
              <a:gd name="T11" fmla="*/ 133 h 333"/>
              <a:gd name="T12" fmla="*/ 200 w 334"/>
              <a:gd name="T13" fmla="*/ 117 h 333"/>
              <a:gd name="T14" fmla="*/ 217 w 334"/>
              <a:gd name="T15" fmla="*/ 100 h 333"/>
              <a:gd name="T16" fmla="*/ 250 w 334"/>
              <a:gd name="T17" fmla="*/ 100 h 333"/>
              <a:gd name="T18" fmla="*/ 267 w 334"/>
              <a:gd name="T19" fmla="*/ 117 h 333"/>
              <a:gd name="T20" fmla="*/ 84 w 334"/>
              <a:gd name="T21" fmla="*/ 133 h 333"/>
              <a:gd name="T22" fmla="*/ 67 w 334"/>
              <a:gd name="T23" fmla="*/ 117 h 333"/>
              <a:gd name="T24" fmla="*/ 84 w 334"/>
              <a:gd name="T25" fmla="*/ 100 h 333"/>
              <a:gd name="T26" fmla="*/ 117 w 334"/>
              <a:gd name="T27" fmla="*/ 100 h 333"/>
              <a:gd name="T28" fmla="*/ 134 w 334"/>
              <a:gd name="T29" fmla="*/ 117 h 333"/>
              <a:gd name="T30" fmla="*/ 117 w 334"/>
              <a:gd name="T31" fmla="*/ 133 h 333"/>
              <a:gd name="T32" fmla="*/ 84 w 334"/>
              <a:gd name="T33" fmla="*/ 133 h 333"/>
              <a:gd name="T34" fmla="*/ 300 w 334"/>
              <a:gd name="T35" fmla="*/ 60 h 333"/>
              <a:gd name="T36" fmla="*/ 300 w 334"/>
              <a:gd name="T37" fmla="*/ 160 h 333"/>
              <a:gd name="T38" fmla="*/ 167 w 334"/>
              <a:gd name="T39" fmla="*/ 300 h 333"/>
              <a:gd name="T40" fmla="*/ 34 w 334"/>
              <a:gd name="T41" fmla="*/ 160 h 333"/>
              <a:gd name="T42" fmla="*/ 34 w 334"/>
              <a:gd name="T43" fmla="*/ 60 h 333"/>
              <a:gd name="T44" fmla="*/ 34 w 334"/>
              <a:gd name="T45" fmla="*/ 43 h 333"/>
              <a:gd name="T46" fmla="*/ 50 w 334"/>
              <a:gd name="T47" fmla="*/ 33 h 333"/>
              <a:gd name="T48" fmla="*/ 67 w 334"/>
              <a:gd name="T49" fmla="*/ 33 h 333"/>
              <a:gd name="T50" fmla="*/ 167 w 334"/>
              <a:gd name="T51" fmla="*/ 33 h 333"/>
              <a:gd name="T52" fmla="*/ 267 w 334"/>
              <a:gd name="T53" fmla="*/ 33 h 333"/>
              <a:gd name="T54" fmla="*/ 284 w 334"/>
              <a:gd name="T55" fmla="*/ 33 h 333"/>
              <a:gd name="T56" fmla="*/ 300 w 334"/>
              <a:gd name="T57" fmla="*/ 43 h 333"/>
              <a:gd name="T58" fmla="*/ 300 w 334"/>
              <a:gd name="T59" fmla="*/ 60 h 333"/>
              <a:gd name="T60" fmla="*/ 300 w 334"/>
              <a:gd name="T61" fmla="*/ 0 h 333"/>
              <a:gd name="T62" fmla="*/ 167 w 334"/>
              <a:gd name="T63" fmla="*/ 0 h 333"/>
              <a:gd name="T64" fmla="*/ 34 w 334"/>
              <a:gd name="T65" fmla="*/ 0 h 333"/>
              <a:gd name="T66" fmla="*/ 0 w 334"/>
              <a:gd name="T67" fmla="*/ 26 h 333"/>
              <a:gd name="T68" fmla="*/ 0 w 334"/>
              <a:gd name="T69" fmla="*/ 160 h 333"/>
              <a:gd name="T70" fmla="*/ 34 w 334"/>
              <a:gd name="T71" fmla="*/ 259 h 333"/>
              <a:gd name="T72" fmla="*/ 67 w 334"/>
              <a:gd name="T73" fmla="*/ 293 h 333"/>
              <a:gd name="T74" fmla="*/ 167 w 334"/>
              <a:gd name="T75" fmla="*/ 333 h 333"/>
              <a:gd name="T76" fmla="*/ 267 w 334"/>
              <a:gd name="T77" fmla="*/ 293 h 333"/>
              <a:gd name="T78" fmla="*/ 300 w 334"/>
              <a:gd name="T79" fmla="*/ 259 h 333"/>
              <a:gd name="T80" fmla="*/ 334 w 334"/>
              <a:gd name="T81" fmla="*/ 160 h 333"/>
              <a:gd name="T82" fmla="*/ 334 w 334"/>
              <a:gd name="T83" fmla="*/ 26 h 333"/>
              <a:gd name="T84" fmla="*/ 300 w 334"/>
              <a:gd name="T8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33">
                <a:moveTo>
                  <a:pt x="84" y="183"/>
                </a:moveTo>
                <a:lnTo>
                  <a:pt x="250" y="183"/>
                </a:lnTo>
                <a:cubicBezTo>
                  <a:pt x="250" y="300"/>
                  <a:pt x="84" y="300"/>
                  <a:pt x="84" y="183"/>
                </a:cubicBezTo>
                <a:close/>
                <a:moveTo>
                  <a:pt x="267" y="117"/>
                </a:moveTo>
                <a:cubicBezTo>
                  <a:pt x="267" y="126"/>
                  <a:pt x="260" y="133"/>
                  <a:pt x="250" y="133"/>
                </a:cubicBezTo>
                <a:lnTo>
                  <a:pt x="217" y="133"/>
                </a:lnTo>
                <a:cubicBezTo>
                  <a:pt x="208" y="133"/>
                  <a:pt x="200" y="126"/>
                  <a:pt x="200" y="117"/>
                </a:cubicBezTo>
                <a:cubicBezTo>
                  <a:pt x="200" y="107"/>
                  <a:pt x="208" y="100"/>
                  <a:pt x="217" y="100"/>
                </a:cubicBezTo>
                <a:lnTo>
                  <a:pt x="250" y="100"/>
                </a:lnTo>
                <a:cubicBezTo>
                  <a:pt x="260" y="100"/>
                  <a:pt x="267" y="107"/>
                  <a:pt x="267" y="117"/>
                </a:cubicBezTo>
                <a:close/>
                <a:moveTo>
                  <a:pt x="84" y="133"/>
                </a:moveTo>
                <a:cubicBezTo>
                  <a:pt x="74" y="133"/>
                  <a:pt x="67" y="126"/>
                  <a:pt x="67" y="117"/>
                </a:cubicBezTo>
                <a:cubicBezTo>
                  <a:pt x="67" y="107"/>
                  <a:pt x="74" y="100"/>
                  <a:pt x="84" y="100"/>
                </a:cubicBezTo>
                <a:lnTo>
                  <a:pt x="117" y="100"/>
                </a:lnTo>
                <a:cubicBezTo>
                  <a:pt x="126" y="100"/>
                  <a:pt x="134" y="107"/>
                  <a:pt x="134" y="117"/>
                </a:cubicBezTo>
                <a:cubicBezTo>
                  <a:pt x="134" y="126"/>
                  <a:pt x="126" y="133"/>
                  <a:pt x="117" y="133"/>
                </a:cubicBezTo>
                <a:lnTo>
                  <a:pt x="84" y="133"/>
                </a:lnTo>
                <a:close/>
                <a:moveTo>
                  <a:pt x="300" y="60"/>
                </a:moveTo>
                <a:lnTo>
                  <a:pt x="300" y="160"/>
                </a:lnTo>
                <a:cubicBezTo>
                  <a:pt x="300" y="233"/>
                  <a:pt x="241" y="300"/>
                  <a:pt x="167" y="300"/>
                </a:cubicBezTo>
                <a:cubicBezTo>
                  <a:pt x="93" y="300"/>
                  <a:pt x="34" y="233"/>
                  <a:pt x="34" y="160"/>
                </a:cubicBezTo>
                <a:lnTo>
                  <a:pt x="34" y="60"/>
                </a:lnTo>
                <a:lnTo>
                  <a:pt x="34" y="43"/>
                </a:lnTo>
                <a:cubicBezTo>
                  <a:pt x="34" y="34"/>
                  <a:pt x="41" y="33"/>
                  <a:pt x="50" y="33"/>
                </a:cubicBezTo>
                <a:lnTo>
                  <a:pt x="67" y="33"/>
                </a:lnTo>
                <a:lnTo>
                  <a:pt x="167" y="33"/>
                </a:lnTo>
                <a:lnTo>
                  <a:pt x="267" y="33"/>
                </a:lnTo>
                <a:lnTo>
                  <a:pt x="284" y="33"/>
                </a:lnTo>
                <a:cubicBezTo>
                  <a:pt x="293" y="33"/>
                  <a:pt x="300" y="34"/>
                  <a:pt x="300" y="43"/>
                </a:cubicBezTo>
                <a:lnTo>
                  <a:pt x="300" y="60"/>
                </a:lnTo>
                <a:close/>
                <a:moveTo>
                  <a:pt x="300" y="0"/>
                </a:moveTo>
                <a:lnTo>
                  <a:pt x="167" y="0"/>
                </a:lnTo>
                <a:lnTo>
                  <a:pt x="34" y="0"/>
                </a:lnTo>
                <a:cubicBezTo>
                  <a:pt x="15" y="0"/>
                  <a:pt x="0" y="8"/>
                  <a:pt x="0" y="26"/>
                </a:cubicBezTo>
                <a:lnTo>
                  <a:pt x="0" y="160"/>
                </a:lnTo>
                <a:cubicBezTo>
                  <a:pt x="0" y="197"/>
                  <a:pt x="13" y="232"/>
                  <a:pt x="34" y="259"/>
                </a:cubicBezTo>
                <a:cubicBezTo>
                  <a:pt x="43" y="272"/>
                  <a:pt x="55" y="284"/>
                  <a:pt x="67" y="293"/>
                </a:cubicBezTo>
                <a:cubicBezTo>
                  <a:pt x="95" y="314"/>
                  <a:pt x="130" y="333"/>
                  <a:pt x="167" y="333"/>
                </a:cubicBezTo>
                <a:cubicBezTo>
                  <a:pt x="204" y="333"/>
                  <a:pt x="239" y="314"/>
                  <a:pt x="267" y="293"/>
                </a:cubicBezTo>
                <a:cubicBezTo>
                  <a:pt x="279" y="284"/>
                  <a:pt x="291" y="272"/>
                  <a:pt x="300" y="259"/>
                </a:cubicBezTo>
                <a:cubicBezTo>
                  <a:pt x="321" y="232"/>
                  <a:pt x="334" y="197"/>
                  <a:pt x="334" y="160"/>
                </a:cubicBez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Freeform 101">
            <a:extLst>
              <a:ext uri="{FF2B5EF4-FFF2-40B4-BE49-F238E27FC236}">
                <a16:creationId xmlns:a16="http://schemas.microsoft.com/office/drawing/2014/main" id="{9767071A-CEAE-D24B-ABAE-56C7130FCF1D}"/>
              </a:ext>
            </a:extLst>
          </p:cNvPr>
          <p:cNvSpPr>
            <a:spLocks noChangeAspect="1" noEditPoints="1"/>
          </p:cNvSpPr>
          <p:nvPr/>
        </p:nvSpPr>
        <p:spPr bwMode="auto">
          <a:xfrm>
            <a:off x="5662616" y="5548324"/>
            <a:ext cx="252413" cy="252413"/>
          </a:xfrm>
          <a:custGeom>
            <a:avLst/>
            <a:gdLst>
              <a:gd name="T0" fmla="*/ 267 w 334"/>
              <a:gd name="T1" fmla="*/ 117 h 333"/>
              <a:gd name="T2" fmla="*/ 267 w 334"/>
              <a:gd name="T3" fmla="*/ 126 h 333"/>
              <a:gd name="T4" fmla="*/ 267 w 334"/>
              <a:gd name="T5" fmla="*/ 150 h 333"/>
              <a:gd name="T6" fmla="*/ 250 w 334"/>
              <a:gd name="T7" fmla="*/ 167 h 333"/>
              <a:gd name="T8" fmla="*/ 217 w 334"/>
              <a:gd name="T9" fmla="*/ 167 h 333"/>
              <a:gd name="T10" fmla="*/ 200 w 334"/>
              <a:gd name="T11" fmla="*/ 150 h 333"/>
              <a:gd name="T12" fmla="*/ 200 w 334"/>
              <a:gd name="T13" fmla="*/ 126 h 333"/>
              <a:gd name="T14" fmla="*/ 200 w 334"/>
              <a:gd name="T15" fmla="*/ 117 h 333"/>
              <a:gd name="T16" fmla="*/ 217 w 334"/>
              <a:gd name="T17" fmla="*/ 100 h 333"/>
              <a:gd name="T18" fmla="*/ 250 w 334"/>
              <a:gd name="T19" fmla="*/ 100 h 333"/>
              <a:gd name="T20" fmla="*/ 267 w 334"/>
              <a:gd name="T21" fmla="*/ 117 h 333"/>
              <a:gd name="T22" fmla="*/ 117 w 334"/>
              <a:gd name="T23" fmla="*/ 167 h 333"/>
              <a:gd name="T24" fmla="*/ 84 w 334"/>
              <a:gd name="T25" fmla="*/ 167 h 333"/>
              <a:gd name="T26" fmla="*/ 67 w 334"/>
              <a:gd name="T27" fmla="*/ 150 h 333"/>
              <a:gd name="T28" fmla="*/ 67 w 334"/>
              <a:gd name="T29" fmla="*/ 126 h 333"/>
              <a:gd name="T30" fmla="*/ 67 w 334"/>
              <a:gd name="T31" fmla="*/ 117 h 333"/>
              <a:gd name="T32" fmla="*/ 84 w 334"/>
              <a:gd name="T33" fmla="*/ 100 h 333"/>
              <a:gd name="T34" fmla="*/ 117 w 334"/>
              <a:gd name="T35" fmla="*/ 100 h 333"/>
              <a:gd name="T36" fmla="*/ 134 w 334"/>
              <a:gd name="T37" fmla="*/ 117 h 333"/>
              <a:gd name="T38" fmla="*/ 134 w 334"/>
              <a:gd name="T39" fmla="*/ 126 h 333"/>
              <a:gd name="T40" fmla="*/ 134 w 334"/>
              <a:gd name="T41" fmla="*/ 150 h 333"/>
              <a:gd name="T42" fmla="*/ 117 w 334"/>
              <a:gd name="T43" fmla="*/ 167 h 333"/>
              <a:gd name="T44" fmla="*/ 249 w 334"/>
              <a:gd name="T45" fmla="*/ 246 h 333"/>
              <a:gd name="T46" fmla="*/ 232 w 334"/>
              <a:gd name="T47" fmla="*/ 267 h 333"/>
              <a:gd name="T48" fmla="*/ 102 w 334"/>
              <a:gd name="T49" fmla="*/ 267 h 333"/>
              <a:gd name="T50" fmla="*/ 85 w 334"/>
              <a:gd name="T51" fmla="*/ 244 h 333"/>
              <a:gd name="T52" fmla="*/ 249 w 334"/>
              <a:gd name="T53" fmla="*/ 246 h 333"/>
              <a:gd name="T54" fmla="*/ 300 w 334"/>
              <a:gd name="T55" fmla="*/ 60 h 333"/>
              <a:gd name="T56" fmla="*/ 300 w 334"/>
              <a:gd name="T57" fmla="*/ 160 h 333"/>
              <a:gd name="T58" fmla="*/ 167 w 334"/>
              <a:gd name="T59" fmla="*/ 300 h 333"/>
              <a:gd name="T60" fmla="*/ 34 w 334"/>
              <a:gd name="T61" fmla="*/ 160 h 333"/>
              <a:gd name="T62" fmla="*/ 34 w 334"/>
              <a:gd name="T63" fmla="*/ 60 h 333"/>
              <a:gd name="T64" fmla="*/ 34 w 334"/>
              <a:gd name="T65" fmla="*/ 43 h 333"/>
              <a:gd name="T66" fmla="*/ 50 w 334"/>
              <a:gd name="T67" fmla="*/ 33 h 333"/>
              <a:gd name="T68" fmla="*/ 67 w 334"/>
              <a:gd name="T69" fmla="*/ 33 h 333"/>
              <a:gd name="T70" fmla="*/ 167 w 334"/>
              <a:gd name="T71" fmla="*/ 33 h 333"/>
              <a:gd name="T72" fmla="*/ 267 w 334"/>
              <a:gd name="T73" fmla="*/ 33 h 333"/>
              <a:gd name="T74" fmla="*/ 284 w 334"/>
              <a:gd name="T75" fmla="*/ 33 h 333"/>
              <a:gd name="T76" fmla="*/ 300 w 334"/>
              <a:gd name="T77" fmla="*/ 43 h 333"/>
              <a:gd name="T78" fmla="*/ 300 w 334"/>
              <a:gd name="T79" fmla="*/ 60 h 333"/>
              <a:gd name="T80" fmla="*/ 300 w 334"/>
              <a:gd name="T81" fmla="*/ 0 h 333"/>
              <a:gd name="T82" fmla="*/ 167 w 334"/>
              <a:gd name="T83" fmla="*/ 0 h 333"/>
              <a:gd name="T84" fmla="*/ 34 w 334"/>
              <a:gd name="T85" fmla="*/ 0 h 333"/>
              <a:gd name="T86" fmla="*/ 0 w 334"/>
              <a:gd name="T87" fmla="*/ 26 h 333"/>
              <a:gd name="T88" fmla="*/ 0 w 334"/>
              <a:gd name="T89" fmla="*/ 160 h 333"/>
              <a:gd name="T90" fmla="*/ 34 w 334"/>
              <a:gd name="T91" fmla="*/ 259 h 333"/>
              <a:gd name="T92" fmla="*/ 67 w 334"/>
              <a:gd name="T93" fmla="*/ 293 h 333"/>
              <a:gd name="T94" fmla="*/ 167 w 334"/>
              <a:gd name="T95" fmla="*/ 333 h 333"/>
              <a:gd name="T96" fmla="*/ 267 w 334"/>
              <a:gd name="T97" fmla="*/ 293 h 333"/>
              <a:gd name="T98" fmla="*/ 300 w 334"/>
              <a:gd name="T99" fmla="*/ 259 h 333"/>
              <a:gd name="T100" fmla="*/ 334 w 334"/>
              <a:gd name="T101" fmla="*/ 160 h 333"/>
              <a:gd name="T102" fmla="*/ 334 w 334"/>
              <a:gd name="T103" fmla="*/ 26 h 333"/>
              <a:gd name="T104" fmla="*/ 300 w 334"/>
              <a:gd name="T10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4" h="333">
                <a:moveTo>
                  <a:pt x="267" y="117"/>
                </a:moveTo>
                <a:lnTo>
                  <a:pt x="267" y="126"/>
                </a:lnTo>
                <a:lnTo>
                  <a:pt x="267" y="150"/>
                </a:lnTo>
                <a:cubicBezTo>
                  <a:pt x="267" y="159"/>
                  <a:pt x="260" y="167"/>
                  <a:pt x="250" y="167"/>
                </a:cubicBezTo>
                <a:lnTo>
                  <a:pt x="217" y="167"/>
                </a:lnTo>
                <a:cubicBezTo>
                  <a:pt x="208" y="167"/>
                  <a:pt x="200" y="159"/>
                  <a:pt x="200" y="150"/>
                </a:cubicBezTo>
                <a:lnTo>
                  <a:pt x="200" y="126"/>
                </a:lnTo>
                <a:lnTo>
                  <a:pt x="200" y="117"/>
                </a:lnTo>
                <a:cubicBezTo>
                  <a:pt x="200" y="107"/>
                  <a:pt x="208" y="100"/>
                  <a:pt x="217" y="100"/>
                </a:cubicBezTo>
                <a:lnTo>
                  <a:pt x="250" y="100"/>
                </a:lnTo>
                <a:cubicBezTo>
                  <a:pt x="260" y="100"/>
                  <a:pt x="267" y="107"/>
                  <a:pt x="267" y="117"/>
                </a:cubicBezTo>
                <a:close/>
                <a:moveTo>
                  <a:pt x="117" y="167"/>
                </a:moveTo>
                <a:lnTo>
                  <a:pt x="84" y="167"/>
                </a:lnTo>
                <a:cubicBezTo>
                  <a:pt x="74" y="167"/>
                  <a:pt x="67" y="159"/>
                  <a:pt x="67" y="150"/>
                </a:cubicBezTo>
                <a:lnTo>
                  <a:pt x="67" y="126"/>
                </a:lnTo>
                <a:lnTo>
                  <a:pt x="67" y="117"/>
                </a:lnTo>
                <a:cubicBezTo>
                  <a:pt x="67" y="107"/>
                  <a:pt x="74" y="100"/>
                  <a:pt x="84" y="100"/>
                </a:cubicBezTo>
                <a:lnTo>
                  <a:pt x="117" y="100"/>
                </a:lnTo>
                <a:cubicBezTo>
                  <a:pt x="126" y="100"/>
                  <a:pt x="134" y="107"/>
                  <a:pt x="134" y="117"/>
                </a:cubicBezTo>
                <a:lnTo>
                  <a:pt x="134" y="126"/>
                </a:lnTo>
                <a:lnTo>
                  <a:pt x="134" y="150"/>
                </a:lnTo>
                <a:cubicBezTo>
                  <a:pt x="134" y="159"/>
                  <a:pt x="126" y="167"/>
                  <a:pt x="117" y="167"/>
                </a:cubicBezTo>
                <a:close/>
                <a:moveTo>
                  <a:pt x="249" y="246"/>
                </a:moveTo>
                <a:cubicBezTo>
                  <a:pt x="250" y="256"/>
                  <a:pt x="242" y="267"/>
                  <a:pt x="232" y="267"/>
                </a:cubicBezTo>
                <a:lnTo>
                  <a:pt x="102" y="267"/>
                </a:lnTo>
                <a:cubicBezTo>
                  <a:pt x="92" y="267"/>
                  <a:pt x="83" y="254"/>
                  <a:pt x="85" y="244"/>
                </a:cubicBezTo>
                <a:cubicBezTo>
                  <a:pt x="102" y="158"/>
                  <a:pt x="232" y="160"/>
                  <a:pt x="249" y="246"/>
                </a:cubicBezTo>
                <a:close/>
                <a:moveTo>
                  <a:pt x="300" y="60"/>
                </a:moveTo>
                <a:lnTo>
                  <a:pt x="300" y="160"/>
                </a:lnTo>
                <a:cubicBezTo>
                  <a:pt x="300" y="233"/>
                  <a:pt x="241" y="300"/>
                  <a:pt x="167" y="300"/>
                </a:cubicBezTo>
                <a:cubicBezTo>
                  <a:pt x="93" y="300"/>
                  <a:pt x="34" y="233"/>
                  <a:pt x="34" y="160"/>
                </a:cubicBezTo>
                <a:lnTo>
                  <a:pt x="34" y="60"/>
                </a:lnTo>
                <a:lnTo>
                  <a:pt x="34" y="43"/>
                </a:lnTo>
                <a:cubicBezTo>
                  <a:pt x="34" y="34"/>
                  <a:pt x="41" y="33"/>
                  <a:pt x="50" y="33"/>
                </a:cubicBezTo>
                <a:lnTo>
                  <a:pt x="67" y="33"/>
                </a:lnTo>
                <a:lnTo>
                  <a:pt x="167" y="33"/>
                </a:lnTo>
                <a:lnTo>
                  <a:pt x="267" y="33"/>
                </a:lnTo>
                <a:lnTo>
                  <a:pt x="284" y="33"/>
                </a:lnTo>
                <a:cubicBezTo>
                  <a:pt x="293" y="33"/>
                  <a:pt x="300" y="34"/>
                  <a:pt x="300" y="43"/>
                </a:cubicBezTo>
                <a:lnTo>
                  <a:pt x="300" y="60"/>
                </a:lnTo>
                <a:close/>
                <a:moveTo>
                  <a:pt x="300" y="0"/>
                </a:moveTo>
                <a:lnTo>
                  <a:pt x="167" y="0"/>
                </a:lnTo>
                <a:lnTo>
                  <a:pt x="34" y="0"/>
                </a:lnTo>
                <a:cubicBezTo>
                  <a:pt x="15" y="0"/>
                  <a:pt x="0" y="8"/>
                  <a:pt x="0" y="26"/>
                </a:cubicBezTo>
                <a:lnTo>
                  <a:pt x="0" y="160"/>
                </a:lnTo>
                <a:cubicBezTo>
                  <a:pt x="0" y="197"/>
                  <a:pt x="13" y="232"/>
                  <a:pt x="34" y="259"/>
                </a:cubicBezTo>
                <a:cubicBezTo>
                  <a:pt x="43" y="272"/>
                  <a:pt x="55" y="284"/>
                  <a:pt x="67" y="293"/>
                </a:cubicBezTo>
                <a:cubicBezTo>
                  <a:pt x="95" y="314"/>
                  <a:pt x="130" y="333"/>
                  <a:pt x="167" y="333"/>
                </a:cubicBezTo>
                <a:cubicBezTo>
                  <a:pt x="204" y="333"/>
                  <a:pt x="239" y="314"/>
                  <a:pt x="267" y="293"/>
                </a:cubicBezTo>
                <a:cubicBezTo>
                  <a:pt x="279" y="284"/>
                  <a:pt x="291" y="272"/>
                  <a:pt x="300" y="259"/>
                </a:cubicBezTo>
                <a:cubicBezTo>
                  <a:pt x="321" y="232"/>
                  <a:pt x="334" y="197"/>
                  <a:pt x="334" y="160"/>
                </a:cubicBez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02">
            <a:extLst>
              <a:ext uri="{FF2B5EF4-FFF2-40B4-BE49-F238E27FC236}">
                <a16:creationId xmlns:a16="http://schemas.microsoft.com/office/drawing/2014/main" id="{709E1D2A-88F0-F24B-8965-B7CB8C43A58C}"/>
              </a:ext>
            </a:extLst>
          </p:cNvPr>
          <p:cNvSpPr>
            <a:spLocks noChangeAspect="1" noEditPoints="1"/>
          </p:cNvSpPr>
          <p:nvPr/>
        </p:nvSpPr>
        <p:spPr bwMode="auto">
          <a:xfrm>
            <a:off x="5159378" y="5548324"/>
            <a:ext cx="252413" cy="252413"/>
          </a:xfrm>
          <a:custGeom>
            <a:avLst/>
            <a:gdLst>
              <a:gd name="T0" fmla="*/ 248 w 333"/>
              <a:gd name="T1" fmla="*/ 201 h 333"/>
              <a:gd name="T2" fmla="*/ 85 w 333"/>
              <a:gd name="T3" fmla="*/ 199 h 333"/>
              <a:gd name="T4" fmla="*/ 101 w 333"/>
              <a:gd name="T5" fmla="*/ 183 h 333"/>
              <a:gd name="T6" fmla="*/ 231 w 333"/>
              <a:gd name="T7" fmla="*/ 183 h 333"/>
              <a:gd name="T8" fmla="*/ 248 w 333"/>
              <a:gd name="T9" fmla="*/ 201 h 333"/>
              <a:gd name="T10" fmla="*/ 266 w 333"/>
              <a:gd name="T11" fmla="*/ 117 h 333"/>
              <a:gd name="T12" fmla="*/ 266 w 333"/>
              <a:gd name="T13" fmla="*/ 126 h 333"/>
              <a:gd name="T14" fmla="*/ 266 w 333"/>
              <a:gd name="T15" fmla="*/ 150 h 333"/>
              <a:gd name="T16" fmla="*/ 250 w 333"/>
              <a:gd name="T17" fmla="*/ 167 h 333"/>
              <a:gd name="T18" fmla="*/ 216 w 333"/>
              <a:gd name="T19" fmla="*/ 167 h 333"/>
              <a:gd name="T20" fmla="*/ 200 w 333"/>
              <a:gd name="T21" fmla="*/ 150 h 333"/>
              <a:gd name="T22" fmla="*/ 200 w 333"/>
              <a:gd name="T23" fmla="*/ 126 h 333"/>
              <a:gd name="T24" fmla="*/ 200 w 333"/>
              <a:gd name="T25" fmla="*/ 117 h 333"/>
              <a:gd name="T26" fmla="*/ 216 w 333"/>
              <a:gd name="T27" fmla="*/ 100 h 333"/>
              <a:gd name="T28" fmla="*/ 250 w 333"/>
              <a:gd name="T29" fmla="*/ 100 h 333"/>
              <a:gd name="T30" fmla="*/ 266 w 333"/>
              <a:gd name="T31" fmla="*/ 117 h 333"/>
              <a:gd name="T32" fmla="*/ 116 w 333"/>
              <a:gd name="T33" fmla="*/ 167 h 333"/>
              <a:gd name="T34" fmla="*/ 83 w 333"/>
              <a:gd name="T35" fmla="*/ 167 h 333"/>
              <a:gd name="T36" fmla="*/ 66 w 333"/>
              <a:gd name="T37" fmla="*/ 150 h 333"/>
              <a:gd name="T38" fmla="*/ 66 w 333"/>
              <a:gd name="T39" fmla="*/ 126 h 333"/>
              <a:gd name="T40" fmla="*/ 66 w 333"/>
              <a:gd name="T41" fmla="*/ 117 h 333"/>
              <a:gd name="T42" fmla="*/ 83 w 333"/>
              <a:gd name="T43" fmla="*/ 100 h 333"/>
              <a:gd name="T44" fmla="*/ 116 w 333"/>
              <a:gd name="T45" fmla="*/ 100 h 333"/>
              <a:gd name="T46" fmla="*/ 133 w 333"/>
              <a:gd name="T47" fmla="*/ 117 h 333"/>
              <a:gd name="T48" fmla="*/ 133 w 333"/>
              <a:gd name="T49" fmla="*/ 126 h 333"/>
              <a:gd name="T50" fmla="*/ 133 w 333"/>
              <a:gd name="T51" fmla="*/ 150 h 333"/>
              <a:gd name="T52" fmla="*/ 116 w 333"/>
              <a:gd name="T53" fmla="*/ 167 h 333"/>
              <a:gd name="T54" fmla="*/ 300 w 333"/>
              <a:gd name="T55" fmla="*/ 60 h 333"/>
              <a:gd name="T56" fmla="*/ 300 w 333"/>
              <a:gd name="T57" fmla="*/ 160 h 333"/>
              <a:gd name="T58" fmla="*/ 166 w 333"/>
              <a:gd name="T59" fmla="*/ 300 h 333"/>
              <a:gd name="T60" fmla="*/ 33 w 333"/>
              <a:gd name="T61" fmla="*/ 160 h 333"/>
              <a:gd name="T62" fmla="*/ 33 w 333"/>
              <a:gd name="T63" fmla="*/ 60 h 333"/>
              <a:gd name="T64" fmla="*/ 33 w 333"/>
              <a:gd name="T65" fmla="*/ 43 h 333"/>
              <a:gd name="T66" fmla="*/ 50 w 333"/>
              <a:gd name="T67" fmla="*/ 33 h 333"/>
              <a:gd name="T68" fmla="*/ 67 w 333"/>
              <a:gd name="T69" fmla="*/ 33 h 333"/>
              <a:gd name="T70" fmla="*/ 166 w 333"/>
              <a:gd name="T71" fmla="*/ 33 h 333"/>
              <a:gd name="T72" fmla="*/ 266 w 333"/>
              <a:gd name="T73" fmla="*/ 33 h 333"/>
              <a:gd name="T74" fmla="*/ 283 w 333"/>
              <a:gd name="T75" fmla="*/ 33 h 333"/>
              <a:gd name="T76" fmla="*/ 300 w 333"/>
              <a:gd name="T77" fmla="*/ 43 h 333"/>
              <a:gd name="T78" fmla="*/ 300 w 333"/>
              <a:gd name="T79" fmla="*/ 60 h 333"/>
              <a:gd name="T80" fmla="*/ 300 w 333"/>
              <a:gd name="T81" fmla="*/ 0 h 333"/>
              <a:gd name="T82" fmla="*/ 166 w 333"/>
              <a:gd name="T83" fmla="*/ 0 h 333"/>
              <a:gd name="T84" fmla="*/ 33 w 333"/>
              <a:gd name="T85" fmla="*/ 0 h 333"/>
              <a:gd name="T86" fmla="*/ 0 w 333"/>
              <a:gd name="T87" fmla="*/ 26 h 333"/>
              <a:gd name="T88" fmla="*/ 0 w 333"/>
              <a:gd name="T89" fmla="*/ 160 h 333"/>
              <a:gd name="T90" fmla="*/ 33 w 333"/>
              <a:gd name="T91" fmla="*/ 259 h 333"/>
              <a:gd name="T92" fmla="*/ 67 w 333"/>
              <a:gd name="T93" fmla="*/ 293 h 333"/>
              <a:gd name="T94" fmla="*/ 166 w 333"/>
              <a:gd name="T95" fmla="*/ 333 h 333"/>
              <a:gd name="T96" fmla="*/ 266 w 333"/>
              <a:gd name="T97" fmla="*/ 293 h 333"/>
              <a:gd name="T98" fmla="*/ 300 w 333"/>
              <a:gd name="T99" fmla="*/ 259 h 333"/>
              <a:gd name="T100" fmla="*/ 333 w 333"/>
              <a:gd name="T101" fmla="*/ 160 h 333"/>
              <a:gd name="T102" fmla="*/ 333 w 333"/>
              <a:gd name="T103" fmla="*/ 26 h 333"/>
              <a:gd name="T104" fmla="*/ 300 w 333"/>
              <a:gd name="T10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3">
                <a:moveTo>
                  <a:pt x="248" y="201"/>
                </a:moveTo>
                <a:cubicBezTo>
                  <a:pt x="232" y="292"/>
                  <a:pt x="101" y="290"/>
                  <a:pt x="85" y="199"/>
                </a:cubicBezTo>
                <a:cubicBezTo>
                  <a:pt x="83" y="189"/>
                  <a:pt x="91" y="183"/>
                  <a:pt x="101" y="183"/>
                </a:cubicBezTo>
                <a:lnTo>
                  <a:pt x="231" y="183"/>
                </a:lnTo>
                <a:cubicBezTo>
                  <a:pt x="242" y="183"/>
                  <a:pt x="250" y="191"/>
                  <a:pt x="248" y="201"/>
                </a:cubicBezTo>
                <a:close/>
                <a:moveTo>
                  <a:pt x="266" y="117"/>
                </a:moveTo>
                <a:lnTo>
                  <a:pt x="266" y="126"/>
                </a:lnTo>
                <a:lnTo>
                  <a:pt x="266" y="150"/>
                </a:lnTo>
                <a:cubicBezTo>
                  <a:pt x="266" y="159"/>
                  <a:pt x="259" y="167"/>
                  <a:pt x="250" y="167"/>
                </a:cubicBezTo>
                <a:lnTo>
                  <a:pt x="216" y="167"/>
                </a:lnTo>
                <a:cubicBezTo>
                  <a:pt x="207" y="167"/>
                  <a:pt x="200" y="159"/>
                  <a:pt x="200" y="150"/>
                </a:cubicBezTo>
                <a:lnTo>
                  <a:pt x="200" y="126"/>
                </a:lnTo>
                <a:lnTo>
                  <a:pt x="200" y="117"/>
                </a:lnTo>
                <a:cubicBezTo>
                  <a:pt x="200" y="107"/>
                  <a:pt x="207" y="100"/>
                  <a:pt x="216" y="100"/>
                </a:cubicBezTo>
                <a:lnTo>
                  <a:pt x="250" y="100"/>
                </a:lnTo>
                <a:cubicBezTo>
                  <a:pt x="259" y="100"/>
                  <a:pt x="266" y="107"/>
                  <a:pt x="266" y="117"/>
                </a:cubicBezTo>
                <a:close/>
                <a:moveTo>
                  <a:pt x="116" y="167"/>
                </a:moveTo>
                <a:lnTo>
                  <a:pt x="83" y="167"/>
                </a:lnTo>
                <a:cubicBezTo>
                  <a:pt x="74" y="167"/>
                  <a:pt x="66" y="159"/>
                  <a:pt x="66" y="150"/>
                </a:cubicBezTo>
                <a:lnTo>
                  <a:pt x="66" y="126"/>
                </a:lnTo>
                <a:lnTo>
                  <a:pt x="66" y="117"/>
                </a:lnTo>
                <a:cubicBezTo>
                  <a:pt x="66" y="107"/>
                  <a:pt x="74" y="100"/>
                  <a:pt x="83" y="100"/>
                </a:cubicBezTo>
                <a:lnTo>
                  <a:pt x="116" y="100"/>
                </a:lnTo>
                <a:cubicBezTo>
                  <a:pt x="126" y="100"/>
                  <a:pt x="133" y="107"/>
                  <a:pt x="133" y="117"/>
                </a:cubicBezTo>
                <a:lnTo>
                  <a:pt x="133" y="126"/>
                </a:lnTo>
                <a:lnTo>
                  <a:pt x="133" y="150"/>
                </a:lnTo>
                <a:cubicBezTo>
                  <a:pt x="133" y="159"/>
                  <a:pt x="126" y="167"/>
                  <a:pt x="116" y="167"/>
                </a:cubicBezTo>
                <a:close/>
                <a:moveTo>
                  <a:pt x="300" y="60"/>
                </a:moveTo>
                <a:lnTo>
                  <a:pt x="300" y="160"/>
                </a:lnTo>
                <a:cubicBezTo>
                  <a:pt x="300" y="233"/>
                  <a:pt x="240" y="300"/>
                  <a:pt x="166" y="300"/>
                </a:cubicBezTo>
                <a:cubicBezTo>
                  <a:pt x="93" y="300"/>
                  <a:pt x="33" y="233"/>
                  <a:pt x="33" y="160"/>
                </a:cubicBezTo>
                <a:lnTo>
                  <a:pt x="33" y="60"/>
                </a:lnTo>
                <a:lnTo>
                  <a:pt x="33" y="43"/>
                </a:lnTo>
                <a:cubicBezTo>
                  <a:pt x="33" y="34"/>
                  <a:pt x="40" y="33"/>
                  <a:pt x="50" y="33"/>
                </a:cubicBezTo>
                <a:lnTo>
                  <a:pt x="67" y="33"/>
                </a:lnTo>
                <a:lnTo>
                  <a:pt x="166" y="33"/>
                </a:lnTo>
                <a:lnTo>
                  <a:pt x="266" y="33"/>
                </a:lnTo>
                <a:lnTo>
                  <a:pt x="283" y="33"/>
                </a:lnTo>
                <a:cubicBezTo>
                  <a:pt x="292" y="33"/>
                  <a:pt x="300" y="34"/>
                  <a:pt x="300" y="43"/>
                </a:cubicBezTo>
                <a:lnTo>
                  <a:pt x="300" y="60"/>
                </a:lnTo>
                <a:close/>
                <a:moveTo>
                  <a:pt x="300" y="0"/>
                </a:moveTo>
                <a:lnTo>
                  <a:pt x="166" y="0"/>
                </a:lnTo>
                <a:lnTo>
                  <a:pt x="33" y="0"/>
                </a:lnTo>
                <a:cubicBezTo>
                  <a:pt x="15" y="0"/>
                  <a:pt x="0" y="8"/>
                  <a:pt x="0" y="26"/>
                </a:cubicBezTo>
                <a:lnTo>
                  <a:pt x="0" y="160"/>
                </a:lnTo>
                <a:cubicBezTo>
                  <a:pt x="0" y="197"/>
                  <a:pt x="12" y="232"/>
                  <a:pt x="33" y="259"/>
                </a:cubicBezTo>
                <a:cubicBezTo>
                  <a:pt x="43" y="272"/>
                  <a:pt x="54" y="284"/>
                  <a:pt x="67" y="293"/>
                </a:cubicBezTo>
                <a:cubicBezTo>
                  <a:pt x="94" y="314"/>
                  <a:pt x="129" y="333"/>
                  <a:pt x="166" y="333"/>
                </a:cubicBezTo>
                <a:cubicBezTo>
                  <a:pt x="204" y="333"/>
                  <a:pt x="238" y="314"/>
                  <a:pt x="266" y="293"/>
                </a:cubicBezTo>
                <a:cubicBezTo>
                  <a:pt x="279" y="284"/>
                  <a:pt x="290" y="272"/>
                  <a:pt x="300" y="259"/>
                </a:cubicBezTo>
                <a:cubicBezTo>
                  <a:pt x="321" y="232"/>
                  <a:pt x="333" y="197"/>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Freeform 103">
            <a:extLst>
              <a:ext uri="{FF2B5EF4-FFF2-40B4-BE49-F238E27FC236}">
                <a16:creationId xmlns:a16="http://schemas.microsoft.com/office/drawing/2014/main" id="{6350825A-DE4D-FF42-AEA1-37D8057ACF56}"/>
              </a:ext>
            </a:extLst>
          </p:cNvPr>
          <p:cNvSpPr>
            <a:spLocks noChangeAspect="1" noEditPoints="1"/>
          </p:cNvSpPr>
          <p:nvPr/>
        </p:nvSpPr>
        <p:spPr bwMode="auto">
          <a:xfrm>
            <a:off x="4656140" y="5548324"/>
            <a:ext cx="252413" cy="252413"/>
          </a:xfrm>
          <a:custGeom>
            <a:avLst/>
            <a:gdLst>
              <a:gd name="T0" fmla="*/ 267 w 333"/>
              <a:gd name="T1" fmla="*/ 117 h 333"/>
              <a:gd name="T2" fmla="*/ 250 w 333"/>
              <a:gd name="T3" fmla="*/ 133 h 333"/>
              <a:gd name="T4" fmla="*/ 217 w 333"/>
              <a:gd name="T5" fmla="*/ 133 h 333"/>
              <a:gd name="T6" fmla="*/ 200 w 333"/>
              <a:gd name="T7" fmla="*/ 117 h 333"/>
              <a:gd name="T8" fmla="*/ 217 w 333"/>
              <a:gd name="T9" fmla="*/ 100 h 333"/>
              <a:gd name="T10" fmla="*/ 250 w 333"/>
              <a:gd name="T11" fmla="*/ 100 h 333"/>
              <a:gd name="T12" fmla="*/ 267 w 333"/>
              <a:gd name="T13" fmla="*/ 117 h 333"/>
              <a:gd name="T14" fmla="*/ 117 w 333"/>
              <a:gd name="T15" fmla="*/ 133 h 333"/>
              <a:gd name="T16" fmla="*/ 83 w 333"/>
              <a:gd name="T17" fmla="*/ 133 h 333"/>
              <a:gd name="T18" fmla="*/ 67 w 333"/>
              <a:gd name="T19" fmla="*/ 117 h 333"/>
              <a:gd name="T20" fmla="*/ 83 w 333"/>
              <a:gd name="T21" fmla="*/ 100 h 333"/>
              <a:gd name="T22" fmla="*/ 117 w 333"/>
              <a:gd name="T23" fmla="*/ 100 h 333"/>
              <a:gd name="T24" fmla="*/ 133 w 333"/>
              <a:gd name="T25" fmla="*/ 117 h 333"/>
              <a:gd name="T26" fmla="*/ 117 w 333"/>
              <a:gd name="T27" fmla="*/ 133 h 333"/>
              <a:gd name="T28" fmla="*/ 248 w 333"/>
              <a:gd name="T29" fmla="*/ 246 h 333"/>
              <a:gd name="T30" fmla="*/ 232 w 333"/>
              <a:gd name="T31" fmla="*/ 267 h 333"/>
              <a:gd name="T32" fmla="*/ 102 w 333"/>
              <a:gd name="T33" fmla="*/ 267 h 333"/>
              <a:gd name="T34" fmla="*/ 85 w 333"/>
              <a:gd name="T35" fmla="*/ 244 h 333"/>
              <a:gd name="T36" fmla="*/ 248 w 333"/>
              <a:gd name="T37" fmla="*/ 246 h 333"/>
              <a:gd name="T38" fmla="*/ 300 w 333"/>
              <a:gd name="T39" fmla="*/ 60 h 333"/>
              <a:gd name="T40" fmla="*/ 300 w 333"/>
              <a:gd name="T41" fmla="*/ 160 h 333"/>
              <a:gd name="T42" fmla="*/ 167 w 333"/>
              <a:gd name="T43" fmla="*/ 300 h 333"/>
              <a:gd name="T44" fmla="*/ 33 w 333"/>
              <a:gd name="T45" fmla="*/ 160 h 333"/>
              <a:gd name="T46" fmla="*/ 33 w 333"/>
              <a:gd name="T47" fmla="*/ 60 h 333"/>
              <a:gd name="T48" fmla="*/ 33 w 333"/>
              <a:gd name="T49" fmla="*/ 43 h 333"/>
              <a:gd name="T50" fmla="*/ 50 w 333"/>
              <a:gd name="T51" fmla="*/ 33 h 333"/>
              <a:gd name="T52" fmla="*/ 67 w 333"/>
              <a:gd name="T53" fmla="*/ 33 h 333"/>
              <a:gd name="T54" fmla="*/ 167 w 333"/>
              <a:gd name="T55" fmla="*/ 33 h 333"/>
              <a:gd name="T56" fmla="*/ 266 w 333"/>
              <a:gd name="T57" fmla="*/ 33 h 333"/>
              <a:gd name="T58" fmla="*/ 283 w 333"/>
              <a:gd name="T59" fmla="*/ 33 h 333"/>
              <a:gd name="T60" fmla="*/ 300 w 333"/>
              <a:gd name="T61" fmla="*/ 43 h 333"/>
              <a:gd name="T62" fmla="*/ 300 w 333"/>
              <a:gd name="T63" fmla="*/ 60 h 333"/>
              <a:gd name="T64" fmla="*/ 300 w 333"/>
              <a:gd name="T65" fmla="*/ 0 h 333"/>
              <a:gd name="T66" fmla="*/ 167 w 333"/>
              <a:gd name="T67" fmla="*/ 0 h 333"/>
              <a:gd name="T68" fmla="*/ 33 w 333"/>
              <a:gd name="T69" fmla="*/ 0 h 333"/>
              <a:gd name="T70" fmla="*/ 0 w 333"/>
              <a:gd name="T71" fmla="*/ 26 h 333"/>
              <a:gd name="T72" fmla="*/ 0 w 333"/>
              <a:gd name="T73" fmla="*/ 160 h 333"/>
              <a:gd name="T74" fmla="*/ 33 w 333"/>
              <a:gd name="T75" fmla="*/ 259 h 333"/>
              <a:gd name="T76" fmla="*/ 67 w 333"/>
              <a:gd name="T77" fmla="*/ 293 h 333"/>
              <a:gd name="T78" fmla="*/ 167 w 333"/>
              <a:gd name="T79" fmla="*/ 333 h 333"/>
              <a:gd name="T80" fmla="*/ 266 w 333"/>
              <a:gd name="T81" fmla="*/ 293 h 333"/>
              <a:gd name="T82" fmla="*/ 300 w 333"/>
              <a:gd name="T83" fmla="*/ 259 h 333"/>
              <a:gd name="T84" fmla="*/ 333 w 333"/>
              <a:gd name="T85" fmla="*/ 160 h 333"/>
              <a:gd name="T86" fmla="*/ 333 w 333"/>
              <a:gd name="T87" fmla="*/ 26 h 333"/>
              <a:gd name="T88" fmla="*/ 300 w 333"/>
              <a:gd name="T8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3">
                <a:moveTo>
                  <a:pt x="267" y="117"/>
                </a:moveTo>
                <a:cubicBezTo>
                  <a:pt x="267" y="126"/>
                  <a:pt x="259" y="133"/>
                  <a:pt x="250" y="133"/>
                </a:cubicBezTo>
                <a:lnTo>
                  <a:pt x="217" y="133"/>
                </a:lnTo>
                <a:cubicBezTo>
                  <a:pt x="207" y="133"/>
                  <a:pt x="200" y="126"/>
                  <a:pt x="200" y="117"/>
                </a:cubicBezTo>
                <a:cubicBezTo>
                  <a:pt x="200" y="107"/>
                  <a:pt x="207" y="100"/>
                  <a:pt x="217" y="100"/>
                </a:cubicBezTo>
                <a:lnTo>
                  <a:pt x="250" y="100"/>
                </a:lnTo>
                <a:cubicBezTo>
                  <a:pt x="259" y="100"/>
                  <a:pt x="267" y="107"/>
                  <a:pt x="267" y="117"/>
                </a:cubicBezTo>
                <a:close/>
                <a:moveTo>
                  <a:pt x="117" y="133"/>
                </a:moveTo>
                <a:lnTo>
                  <a:pt x="83" y="133"/>
                </a:lnTo>
                <a:cubicBezTo>
                  <a:pt x="74" y="133"/>
                  <a:pt x="67" y="126"/>
                  <a:pt x="67" y="117"/>
                </a:cubicBezTo>
                <a:cubicBezTo>
                  <a:pt x="67" y="107"/>
                  <a:pt x="74" y="100"/>
                  <a:pt x="83" y="100"/>
                </a:cubicBezTo>
                <a:lnTo>
                  <a:pt x="117" y="100"/>
                </a:lnTo>
                <a:cubicBezTo>
                  <a:pt x="126" y="100"/>
                  <a:pt x="133" y="107"/>
                  <a:pt x="133" y="117"/>
                </a:cubicBezTo>
                <a:cubicBezTo>
                  <a:pt x="133" y="126"/>
                  <a:pt x="126" y="133"/>
                  <a:pt x="117" y="133"/>
                </a:cubicBezTo>
                <a:close/>
                <a:moveTo>
                  <a:pt x="248" y="246"/>
                </a:moveTo>
                <a:cubicBezTo>
                  <a:pt x="250" y="256"/>
                  <a:pt x="242" y="267"/>
                  <a:pt x="232" y="267"/>
                </a:cubicBezTo>
                <a:lnTo>
                  <a:pt x="102" y="267"/>
                </a:lnTo>
                <a:cubicBezTo>
                  <a:pt x="91" y="267"/>
                  <a:pt x="83" y="254"/>
                  <a:pt x="85" y="244"/>
                </a:cubicBezTo>
                <a:cubicBezTo>
                  <a:pt x="102" y="158"/>
                  <a:pt x="231" y="160"/>
                  <a:pt x="248" y="246"/>
                </a:cubicBezTo>
                <a:close/>
                <a:moveTo>
                  <a:pt x="300" y="60"/>
                </a:moveTo>
                <a:lnTo>
                  <a:pt x="300" y="160"/>
                </a:lnTo>
                <a:cubicBezTo>
                  <a:pt x="300" y="233"/>
                  <a:pt x="240" y="300"/>
                  <a:pt x="167" y="300"/>
                </a:cubicBezTo>
                <a:cubicBezTo>
                  <a:pt x="93" y="300"/>
                  <a:pt x="33" y="233"/>
                  <a:pt x="33" y="160"/>
                </a:cubicBezTo>
                <a:lnTo>
                  <a:pt x="33" y="60"/>
                </a:lnTo>
                <a:lnTo>
                  <a:pt x="33" y="43"/>
                </a:lnTo>
                <a:cubicBezTo>
                  <a:pt x="33" y="34"/>
                  <a:pt x="41" y="33"/>
                  <a:pt x="50" y="33"/>
                </a:cubicBezTo>
                <a:lnTo>
                  <a:pt x="67" y="33"/>
                </a:lnTo>
                <a:lnTo>
                  <a:pt x="167" y="33"/>
                </a:lnTo>
                <a:lnTo>
                  <a:pt x="266" y="33"/>
                </a:lnTo>
                <a:lnTo>
                  <a:pt x="283" y="33"/>
                </a:lnTo>
                <a:cubicBezTo>
                  <a:pt x="293" y="33"/>
                  <a:pt x="300" y="34"/>
                  <a:pt x="300" y="43"/>
                </a:cubicBezTo>
                <a:lnTo>
                  <a:pt x="300" y="60"/>
                </a:lnTo>
                <a:close/>
                <a:moveTo>
                  <a:pt x="300" y="0"/>
                </a:moveTo>
                <a:lnTo>
                  <a:pt x="167" y="0"/>
                </a:lnTo>
                <a:lnTo>
                  <a:pt x="33" y="0"/>
                </a:lnTo>
                <a:cubicBezTo>
                  <a:pt x="15" y="0"/>
                  <a:pt x="0" y="8"/>
                  <a:pt x="0" y="26"/>
                </a:cubicBezTo>
                <a:lnTo>
                  <a:pt x="0" y="160"/>
                </a:lnTo>
                <a:cubicBezTo>
                  <a:pt x="0" y="197"/>
                  <a:pt x="12" y="232"/>
                  <a:pt x="33" y="259"/>
                </a:cubicBezTo>
                <a:cubicBezTo>
                  <a:pt x="43" y="272"/>
                  <a:pt x="54" y="284"/>
                  <a:pt x="67" y="293"/>
                </a:cubicBezTo>
                <a:cubicBezTo>
                  <a:pt x="95" y="314"/>
                  <a:pt x="129" y="333"/>
                  <a:pt x="167" y="333"/>
                </a:cubicBezTo>
                <a:cubicBezTo>
                  <a:pt x="204" y="333"/>
                  <a:pt x="239" y="314"/>
                  <a:pt x="266" y="293"/>
                </a:cubicBezTo>
                <a:cubicBezTo>
                  <a:pt x="279" y="284"/>
                  <a:pt x="290" y="272"/>
                  <a:pt x="300" y="259"/>
                </a:cubicBezTo>
                <a:cubicBezTo>
                  <a:pt x="321" y="232"/>
                  <a:pt x="333" y="197"/>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Freeform 104">
            <a:extLst>
              <a:ext uri="{FF2B5EF4-FFF2-40B4-BE49-F238E27FC236}">
                <a16:creationId xmlns:a16="http://schemas.microsoft.com/office/drawing/2014/main" id="{D6888BDA-6398-AE47-8E1F-4C69B72237C9}"/>
              </a:ext>
            </a:extLst>
          </p:cNvPr>
          <p:cNvSpPr>
            <a:spLocks noChangeAspect="1" noEditPoints="1"/>
          </p:cNvSpPr>
          <p:nvPr/>
        </p:nvSpPr>
        <p:spPr bwMode="auto">
          <a:xfrm>
            <a:off x="4154490" y="5548324"/>
            <a:ext cx="250825" cy="252413"/>
          </a:xfrm>
          <a:custGeom>
            <a:avLst/>
            <a:gdLst>
              <a:gd name="T0" fmla="*/ 249 w 334"/>
              <a:gd name="T1" fmla="*/ 201 h 333"/>
              <a:gd name="T2" fmla="*/ 85 w 334"/>
              <a:gd name="T3" fmla="*/ 199 h 333"/>
              <a:gd name="T4" fmla="*/ 102 w 334"/>
              <a:gd name="T5" fmla="*/ 183 h 333"/>
              <a:gd name="T6" fmla="*/ 232 w 334"/>
              <a:gd name="T7" fmla="*/ 183 h 333"/>
              <a:gd name="T8" fmla="*/ 249 w 334"/>
              <a:gd name="T9" fmla="*/ 201 h 333"/>
              <a:gd name="T10" fmla="*/ 267 w 334"/>
              <a:gd name="T11" fmla="*/ 117 h 333"/>
              <a:gd name="T12" fmla="*/ 250 w 334"/>
              <a:gd name="T13" fmla="*/ 133 h 333"/>
              <a:gd name="T14" fmla="*/ 217 w 334"/>
              <a:gd name="T15" fmla="*/ 133 h 333"/>
              <a:gd name="T16" fmla="*/ 200 w 334"/>
              <a:gd name="T17" fmla="*/ 117 h 333"/>
              <a:gd name="T18" fmla="*/ 217 w 334"/>
              <a:gd name="T19" fmla="*/ 100 h 333"/>
              <a:gd name="T20" fmla="*/ 250 w 334"/>
              <a:gd name="T21" fmla="*/ 100 h 333"/>
              <a:gd name="T22" fmla="*/ 267 w 334"/>
              <a:gd name="T23" fmla="*/ 117 h 333"/>
              <a:gd name="T24" fmla="*/ 117 w 334"/>
              <a:gd name="T25" fmla="*/ 133 h 333"/>
              <a:gd name="T26" fmla="*/ 84 w 334"/>
              <a:gd name="T27" fmla="*/ 133 h 333"/>
              <a:gd name="T28" fmla="*/ 67 w 334"/>
              <a:gd name="T29" fmla="*/ 117 h 333"/>
              <a:gd name="T30" fmla="*/ 84 w 334"/>
              <a:gd name="T31" fmla="*/ 100 h 333"/>
              <a:gd name="T32" fmla="*/ 117 w 334"/>
              <a:gd name="T33" fmla="*/ 100 h 333"/>
              <a:gd name="T34" fmla="*/ 134 w 334"/>
              <a:gd name="T35" fmla="*/ 117 h 333"/>
              <a:gd name="T36" fmla="*/ 117 w 334"/>
              <a:gd name="T37" fmla="*/ 133 h 333"/>
              <a:gd name="T38" fmla="*/ 300 w 334"/>
              <a:gd name="T39" fmla="*/ 60 h 333"/>
              <a:gd name="T40" fmla="*/ 300 w 334"/>
              <a:gd name="T41" fmla="*/ 160 h 333"/>
              <a:gd name="T42" fmla="*/ 167 w 334"/>
              <a:gd name="T43" fmla="*/ 299 h 333"/>
              <a:gd name="T44" fmla="*/ 34 w 334"/>
              <a:gd name="T45" fmla="*/ 160 h 333"/>
              <a:gd name="T46" fmla="*/ 34 w 334"/>
              <a:gd name="T47" fmla="*/ 60 h 333"/>
              <a:gd name="T48" fmla="*/ 34 w 334"/>
              <a:gd name="T49" fmla="*/ 43 h 333"/>
              <a:gd name="T50" fmla="*/ 50 w 334"/>
              <a:gd name="T51" fmla="*/ 33 h 333"/>
              <a:gd name="T52" fmla="*/ 67 w 334"/>
              <a:gd name="T53" fmla="*/ 33 h 333"/>
              <a:gd name="T54" fmla="*/ 167 w 334"/>
              <a:gd name="T55" fmla="*/ 33 h 333"/>
              <a:gd name="T56" fmla="*/ 267 w 334"/>
              <a:gd name="T57" fmla="*/ 33 h 333"/>
              <a:gd name="T58" fmla="*/ 284 w 334"/>
              <a:gd name="T59" fmla="*/ 33 h 333"/>
              <a:gd name="T60" fmla="*/ 300 w 334"/>
              <a:gd name="T61" fmla="*/ 43 h 333"/>
              <a:gd name="T62" fmla="*/ 300 w 334"/>
              <a:gd name="T63" fmla="*/ 60 h 333"/>
              <a:gd name="T64" fmla="*/ 300 w 334"/>
              <a:gd name="T65" fmla="*/ 0 h 333"/>
              <a:gd name="T66" fmla="*/ 167 w 334"/>
              <a:gd name="T67" fmla="*/ 0 h 333"/>
              <a:gd name="T68" fmla="*/ 34 w 334"/>
              <a:gd name="T69" fmla="*/ 0 h 333"/>
              <a:gd name="T70" fmla="*/ 0 w 334"/>
              <a:gd name="T71" fmla="*/ 26 h 333"/>
              <a:gd name="T72" fmla="*/ 0 w 334"/>
              <a:gd name="T73" fmla="*/ 160 h 333"/>
              <a:gd name="T74" fmla="*/ 34 w 334"/>
              <a:gd name="T75" fmla="*/ 259 h 333"/>
              <a:gd name="T76" fmla="*/ 67 w 334"/>
              <a:gd name="T77" fmla="*/ 293 h 333"/>
              <a:gd name="T78" fmla="*/ 167 w 334"/>
              <a:gd name="T79" fmla="*/ 333 h 333"/>
              <a:gd name="T80" fmla="*/ 267 w 334"/>
              <a:gd name="T81" fmla="*/ 293 h 333"/>
              <a:gd name="T82" fmla="*/ 300 w 334"/>
              <a:gd name="T83" fmla="*/ 259 h 333"/>
              <a:gd name="T84" fmla="*/ 334 w 334"/>
              <a:gd name="T85" fmla="*/ 160 h 333"/>
              <a:gd name="T86" fmla="*/ 334 w 334"/>
              <a:gd name="T87" fmla="*/ 26 h 333"/>
              <a:gd name="T88" fmla="*/ 300 w 334"/>
              <a:gd name="T8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33">
                <a:moveTo>
                  <a:pt x="249" y="201"/>
                </a:moveTo>
                <a:cubicBezTo>
                  <a:pt x="233" y="292"/>
                  <a:pt x="101" y="290"/>
                  <a:pt x="85" y="199"/>
                </a:cubicBezTo>
                <a:cubicBezTo>
                  <a:pt x="84" y="189"/>
                  <a:pt x="92" y="183"/>
                  <a:pt x="102" y="183"/>
                </a:cubicBezTo>
                <a:lnTo>
                  <a:pt x="232" y="183"/>
                </a:lnTo>
                <a:cubicBezTo>
                  <a:pt x="242" y="183"/>
                  <a:pt x="250" y="191"/>
                  <a:pt x="249" y="201"/>
                </a:cubicBezTo>
                <a:close/>
                <a:moveTo>
                  <a:pt x="267" y="117"/>
                </a:moveTo>
                <a:cubicBezTo>
                  <a:pt x="267" y="126"/>
                  <a:pt x="260" y="133"/>
                  <a:pt x="250" y="133"/>
                </a:cubicBezTo>
                <a:lnTo>
                  <a:pt x="217" y="133"/>
                </a:lnTo>
                <a:cubicBezTo>
                  <a:pt x="208" y="133"/>
                  <a:pt x="200" y="126"/>
                  <a:pt x="200" y="117"/>
                </a:cubicBezTo>
                <a:cubicBezTo>
                  <a:pt x="200" y="107"/>
                  <a:pt x="208" y="100"/>
                  <a:pt x="217" y="100"/>
                </a:cubicBezTo>
                <a:lnTo>
                  <a:pt x="250" y="100"/>
                </a:lnTo>
                <a:cubicBezTo>
                  <a:pt x="260" y="100"/>
                  <a:pt x="267" y="107"/>
                  <a:pt x="267" y="117"/>
                </a:cubicBezTo>
                <a:close/>
                <a:moveTo>
                  <a:pt x="117" y="133"/>
                </a:moveTo>
                <a:lnTo>
                  <a:pt x="84" y="133"/>
                </a:lnTo>
                <a:cubicBezTo>
                  <a:pt x="74" y="133"/>
                  <a:pt x="67" y="126"/>
                  <a:pt x="67" y="117"/>
                </a:cubicBezTo>
                <a:cubicBezTo>
                  <a:pt x="67" y="107"/>
                  <a:pt x="74" y="100"/>
                  <a:pt x="84" y="100"/>
                </a:cubicBezTo>
                <a:lnTo>
                  <a:pt x="117" y="100"/>
                </a:lnTo>
                <a:cubicBezTo>
                  <a:pt x="126" y="100"/>
                  <a:pt x="134" y="107"/>
                  <a:pt x="134" y="117"/>
                </a:cubicBezTo>
                <a:cubicBezTo>
                  <a:pt x="134" y="126"/>
                  <a:pt x="126" y="133"/>
                  <a:pt x="117" y="133"/>
                </a:cubicBezTo>
                <a:close/>
                <a:moveTo>
                  <a:pt x="300" y="60"/>
                </a:moveTo>
                <a:lnTo>
                  <a:pt x="300" y="160"/>
                </a:lnTo>
                <a:cubicBezTo>
                  <a:pt x="300" y="233"/>
                  <a:pt x="241" y="299"/>
                  <a:pt x="167" y="299"/>
                </a:cubicBezTo>
                <a:cubicBezTo>
                  <a:pt x="93" y="299"/>
                  <a:pt x="34" y="233"/>
                  <a:pt x="34" y="160"/>
                </a:cubicBezTo>
                <a:lnTo>
                  <a:pt x="34" y="60"/>
                </a:lnTo>
                <a:lnTo>
                  <a:pt x="34" y="43"/>
                </a:lnTo>
                <a:cubicBezTo>
                  <a:pt x="34" y="34"/>
                  <a:pt x="41" y="33"/>
                  <a:pt x="50" y="33"/>
                </a:cubicBezTo>
                <a:lnTo>
                  <a:pt x="67" y="33"/>
                </a:lnTo>
                <a:lnTo>
                  <a:pt x="167" y="33"/>
                </a:lnTo>
                <a:lnTo>
                  <a:pt x="267" y="33"/>
                </a:lnTo>
                <a:lnTo>
                  <a:pt x="284" y="33"/>
                </a:lnTo>
                <a:cubicBezTo>
                  <a:pt x="293" y="33"/>
                  <a:pt x="300" y="34"/>
                  <a:pt x="300" y="43"/>
                </a:cubicBezTo>
                <a:lnTo>
                  <a:pt x="300" y="60"/>
                </a:lnTo>
                <a:close/>
                <a:moveTo>
                  <a:pt x="300" y="0"/>
                </a:moveTo>
                <a:lnTo>
                  <a:pt x="167" y="0"/>
                </a:lnTo>
                <a:lnTo>
                  <a:pt x="34" y="0"/>
                </a:lnTo>
                <a:cubicBezTo>
                  <a:pt x="15" y="0"/>
                  <a:pt x="0" y="8"/>
                  <a:pt x="0" y="26"/>
                </a:cubicBezTo>
                <a:lnTo>
                  <a:pt x="0" y="160"/>
                </a:lnTo>
                <a:cubicBezTo>
                  <a:pt x="0" y="197"/>
                  <a:pt x="13" y="232"/>
                  <a:pt x="34" y="259"/>
                </a:cubicBezTo>
                <a:cubicBezTo>
                  <a:pt x="43" y="272"/>
                  <a:pt x="55" y="284"/>
                  <a:pt x="67" y="293"/>
                </a:cubicBezTo>
                <a:cubicBezTo>
                  <a:pt x="95" y="314"/>
                  <a:pt x="130" y="333"/>
                  <a:pt x="167" y="333"/>
                </a:cubicBezTo>
                <a:cubicBezTo>
                  <a:pt x="204" y="333"/>
                  <a:pt x="239" y="314"/>
                  <a:pt x="267" y="293"/>
                </a:cubicBezTo>
                <a:cubicBezTo>
                  <a:pt x="279" y="284"/>
                  <a:pt x="291" y="272"/>
                  <a:pt x="300" y="259"/>
                </a:cubicBezTo>
                <a:cubicBezTo>
                  <a:pt x="321" y="232"/>
                  <a:pt x="334" y="197"/>
                  <a:pt x="334" y="160"/>
                </a:cubicBez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Freeform 105">
            <a:extLst>
              <a:ext uri="{FF2B5EF4-FFF2-40B4-BE49-F238E27FC236}">
                <a16:creationId xmlns:a16="http://schemas.microsoft.com/office/drawing/2014/main" id="{E4CC3A83-56F5-9648-87B6-F7CC0131298E}"/>
              </a:ext>
            </a:extLst>
          </p:cNvPr>
          <p:cNvSpPr>
            <a:spLocks noChangeAspect="1" noEditPoints="1"/>
          </p:cNvSpPr>
          <p:nvPr/>
        </p:nvSpPr>
        <p:spPr bwMode="auto">
          <a:xfrm>
            <a:off x="3651252" y="5548324"/>
            <a:ext cx="250825" cy="252413"/>
          </a:xfrm>
          <a:custGeom>
            <a:avLst/>
            <a:gdLst>
              <a:gd name="T0" fmla="*/ 266 w 333"/>
              <a:gd name="T1" fmla="*/ 117 h 333"/>
              <a:gd name="T2" fmla="*/ 250 w 333"/>
              <a:gd name="T3" fmla="*/ 133 h 333"/>
              <a:gd name="T4" fmla="*/ 216 w 333"/>
              <a:gd name="T5" fmla="*/ 133 h 333"/>
              <a:gd name="T6" fmla="*/ 200 w 333"/>
              <a:gd name="T7" fmla="*/ 117 h 333"/>
              <a:gd name="T8" fmla="*/ 216 w 333"/>
              <a:gd name="T9" fmla="*/ 100 h 333"/>
              <a:gd name="T10" fmla="*/ 250 w 333"/>
              <a:gd name="T11" fmla="*/ 100 h 333"/>
              <a:gd name="T12" fmla="*/ 266 w 333"/>
              <a:gd name="T13" fmla="*/ 117 h 333"/>
              <a:gd name="T14" fmla="*/ 266 w 333"/>
              <a:gd name="T15" fmla="*/ 217 h 333"/>
              <a:gd name="T16" fmla="*/ 250 w 333"/>
              <a:gd name="T17" fmla="*/ 233 h 333"/>
              <a:gd name="T18" fmla="*/ 83 w 333"/>
              <a:gd name="T19" fmla="*/ 233 h 333"/>
              <a:gd name="T20" fmla="*/ 66 w 333"/>
              <a:gd name="T21" fmla="*/ 217 h 333"/>
              <a:gd name="T22" fmla="*/ 83 w 333"/>
              <a:gd name="T23" fmla="*/ 200 h 333"/>
              <a:gd name="T24" fmla="*/ 250 w 333"/>
              <a:gd name="T25" fmla="*/ 200 h 333"/>
              <a:gd name="T26" fmla="*/ 266 w 333"/>
              <a:gd name="T27" fmla="*/ 217 h 333"/>
              <a:gd name="T28" fmla="*/ 133 w 333"/>
              <a:gd name="T29" fmla="*/ 117 h 333"/>
              <a:gd name="T30" fmla="*/ 116 w 333"/>
              <a:gd name="T31" fmla="*/ 133 h 333"/>
              <a:gd name="T32" fmla="*/ 83 w 333"/>
              <a:gd name="T33" fmla="*/ 133 h 333"/>
              <a:gd name="T34" fmla="*/ 66 w 333"/>
              <a:gd name="T35" fmla="*/ 117 h 333"/>
              <a:gd name="T36" fmla="*/ 83 w 333"/>
              <a:gd name="T37" fmla="*/ 100 h 333"/>
              <a:gd name="T38" fmla="*/ 116 w 333"/>
              <a:gd name="T39" fmla="*/ 100 h 333"/>
              <a:gd name="T40" fmla="*/ 133 w 333"/>
              <a:gd name="T41" fmla="*/ 117 h 333"/>
              <a:gd name="T42" fmla="*/ 300 w 333"/>
              <a:gd name="T43" fmla="*/ 60 h 333"/>
              <a:gd name="T44" fmla="*/ 300 w 333"/>
              <a:gd name="T45" fmla="*/ 160 h 333"/>
              <a:gd name="T46" fmla="*/ 166 w 333"/>
              <a:gd name="T47" fmla="*/ 300 h 333"/>
              <a:gd name="T48" fmla="*/ 33 w 333"/>
              <a:gd name="T49" fmla="*/ 160 h 333"/>
              <a:gd name="T50" fmla="*/ 33 w 333"/>
              <a:gd name="T51" fmla="*/ 60 h 333"/>
              <a:gd name="T52" fmla="*/ 33 w 333"/>
              <a:gd name="T53" fmla="*/ 43 h 333"/>
              <a:gd name="T54" fmla="*/ 50 w 333"/>
              <a:gd name="T55" fmla="*/ 33 h 333"/>
              <a:gd name="T56" fmla="*/ 67 w 333"/>
              <a:gd name="T57" fmla="*/ 33 h 333"/>
              <a:gd name="T58" fmla="*/ 166 w 333"/>
              <a:gd name="T59" fmla="*/ 33 h 333"/>
              <a:gd name="T60" fmla="*/ 266 w 333"/>
              <a:gd name="T61" fmla="*/ 33 h 333"/>
              <a:gd name="T62" fmla="*/ 283 w 333"/>
              <a:gd name="T63" fmla="*/ 33 h 333"/>
              <a:gd name="T64" fmla="*/ 300 w 333"/>
              <a:gd name="T65" fmla="*/ 43 h 333"/>
              <a:gd name="T66" fmla="*/ 300 w 333"/>
              <a:gd name="T67" fmla="*/ 60 h 333"/>
              <a:gd name="T68" fmla="*/ 300 w 333"/>
              <a:gd name="T69" fmla="*/ 0 h 333"/>
              <a:gd name="T70" fmla="*/ 166 w 333"/>
              <a:gd name="T71" fmla="*/ 0 h 333"/>
              <a:gd name="T72" fmla="*/ 33 w 333"/>
              <a:gd name="T73" fmla="*/ 0 h 333"/>
              <a:gd name="T74" fmla="*/ 0 w 333"/>
              <a:gd name="T75" fmla="*/ 26 h 333"/>
              <a:gd name="T76" fmla="*/ 0 w 333"/>
              <a:gd name="T77" fmla="*/ 160 h 333"/>
              <a:gd name="T78" fmla="*/ 33 w 333"/>
              <a:gd name="T79" fmla="*/ 259 h 333"/>
              <a:gd name="T80" fmla="*/ 67 w 333"/>
              <a:gd name="T81" fmla="*/ 293 h 333"/>
              <a:gd name="T82" fmla="*/ 166 w 333"/>
              <a:gd name="T83" fmla="*/ 333 h 333"/>
              <a:gd name="T84" fmla="*/ 266 w 333"/>
              <a:gd name="T85" fmla="*/ 293 h 333"/>
              <a:gd name="T86" fmla="*/ 300 w 333"/>
              <a:gd name="T87" fmla="*/ 259 h 333"/>
              <a:gd name="T88" fmla="*/ 333 w 333"/>
              <a:gd name="T89" fmla="*/ 160 h 333"/>
              <a:gd name="T90" fmla="*/ 333 w 333"/>
              <a:gd name="T91" fmla="*/ 26 h 333"/>
              <a:gd name="T92" fmla="*/ 300 w 333"/>
              <a:gd name="T9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3" h="333">
                <a:moveTo>
                  <a:pt x="266" y="117"/>
                </a:moveTo>
                <a:cubicBezTo>
                  <a:pt x="266" y="126"/>
                  <a:pt x="259" y="133"/>
                  <a:pt x="250" y="133"/>
                </a:cubicBezTo>
                <a:lnTo>
                  <a:pt x="216" y="133"/>
                </a:lnTo>
                <a:cubicBezTo>
                  <a:pt x="207" y="133"/>
                  <a:pt x="200" y="126"/>
                  <a:pt x="200" y="117"/>
                </a:cubicBezTo>
                <a:cubicBezTo>
                  <a:pt x="200" y="107"/>
                  <a:pt x="207" y="100"/>
                  <a:pt x="216" y="100"/>
                </a:cubicBezTo>
                <a:lnTo>
                  <a:pt x="250" y="100"/>
                </a:lnTo>
                <a:cubicBezTo>
                  <a:pt x="259" y="100"/>
                  <a:pt x="266" y="107"/>
                  <a:pt x="266" y="117"/>
                </a:cubicBezTo>
                <a:close/>
                <a:moveTo>
                  <a:pt x="266" y="217"/>
                </a:moveTo>
                <a:cubicBezTo>
                  <a:pt x="266" y="226"/>
                  <a:pt x="259" y="233"/>
                  <a:pt x="250" y="233"/>
                </a:cubicBezTo>
                <a:lnTo>
                  <a:pt x="83" y="233"/>
                </a:lnTo>
                <a:cubicBezTo>
                  <a:pt x="74" y="233"/>
                  <a:pt x="66" y="226"/>
                  <a:pt x="66" y="217"/>
                </a:cubicBezTo>
                <a:cubicBezTo>
                  <a:pt x="66" y="207"/>
                  <a:pt x="74" y="200"/>
                  <a:pt x="83" y="200"/>
                </a:cubicBezTo>
                <a:lnTo>
                  <a:pt x="250" y="200"/>
                </a:lnTo>
                <a:cubicBezTo>
                  <a:pt x="259" y="200"/>
                  <a:pt x="266" y="207"/>
                  <a:pt x="266" y="217"/>
                </a:cubicBezTo>
                <a:close/>
                <a:moveTo>
                  <a:pt x="133" y="117"/>
                </a:moveTo>
                <a:cubicBezTo>
                  <a:pt x="133" y="126"/>
                  <a:pt x="126" y="133"/>
                  <a:pt x="116" y="133"/>
                </a:cubicBezTo>
                <a:lnTo>
                  <a:pt x="83" y="133"/>
                </a:lnTo>
                <a:cubicBezTo>
                  <a:pt x="74" y="133"/>
                  <a:pt x="66" y="126"/>
                  <a:pt x="66" y="117"/>
                </a:cubicBezTo>
                <a:cubicBezTo>
                  <a:pt x="66" y="107"/>
                  <a:pt x="74" y="100"/>
                  <a:pt x="83" y="100"/>
                </a:cubicBezTo>
                <a:lnTo>
                  <a:pt x="116" y="100"/>
                </a:lnTo>
                <a:cubicBezTo>
                  <a:pt x="126" y="100"/>
                  <a:pt x="133" y="107"/>
                  <a:pt x="133" y="117"/>
                </a:cubicBezTo>
                <a:close/>
                <a:moveTo>
                  <a:pt x="300" y="60"/>
                </a:moveTo>
                <a:lnTo>
                  <a:pt x="300" y="160"/>
                </a:lnTo>
                <a:cubicBezTo>
                  <a:pt x="300" y="233"/>
                  <a:pt x="240" y="300"/>
                  <a:pt x="166" y="300"/>
                </a:cubicBezTo>
                <a:cubicBezTo>
                  <a:pt x="93" y="300"/>
                  <a:pt x="33" y="233"/>
                  <a:pt x="33" y="160"/>
                </a:cubicBezTo>
                <a:lnTo>
                  <a:pt x="33" y="60"/>
                </a:lnTo>
                <a:lnTo>
                  <a:pt x="33" y="43"/>
                </a:lnTo>
                <a:cubicBezTo>
                  <a:pt x="33" y="34"/>
                  <a:pt x="40" y="33"/>
                  <a:pt x="50" y="33"/>
                </a:cubicBezTo>
                <a:lnTo>
                  <a:pt x="67" y="33"/>
                </a:lnTo>
                <a:lnTo>
                  <a:pt x="166" y="33"/>
                </a:lnTo>
                <a:lnTo>
                  <a:pt x="266" y="33"/>
                </a:lnTo>
                <a:lnTo>
                  <a:pt x="283" y="33"/>
                </a:lnTo>
                <a:cubicBezTo>
                  <a:pt x="292" y="33"/>
                  <a:pt x="300" y="34"/>
                  <a:pt x="300" y="43"/>
                </a:cubicBezTo>
                <a:lnTo>
                  <a:pt x="300" y="60"/>
                </a:lnTo>
                <a:close/>
                <a:moveTo>
                  <a:pt x="300" y="0"/>
                </a:moveTo>
                <a:lnTo>
                  <a:pt x="166" y="0"/>
                </a:lnTo>
                <a:lnTo>
                  <a:pt x="33" y="0"/>
                </a:lnTo>
                <a:cubicBezTo>
                  <a:pt x="15" y="0"/>
                  <a:pt x="0" y="8"/>
                  <a:pt x="0" y="26"/>
                </a:cubicBezTo>
                <a:lnTo>
                  <a:pt x="0" y="160"/>
                </a:lnTo>
                <a:cubicBezTo>
                  <a:pt x="0" y="197"/>
                  <a:pt x="12" y="232"/>
                  <a:pt x="33" y="259"/>
                </a:cubicBezTo>
                <a:cubicBezTo>
                  <a:pt x="43" y="272"/>
                  <a:pt x="54" y="284"/>
                  <a:pt x="67" y="293"/>
                </a:cubicBezTo>
                <a:cubicBezTo>
                  <a:pt x="94" y="314"/>
                  <a:pt x="129" y="333"/>
                  <a:pt x="166" y="333"/>
                </a:cubicBezTo>
                <a:cubicBezTo>
                  <a:pt x="204" y="333"/>
                  <a:pt x="238" y="314"/>
                  <a:pt x="266" y="293"/>
                </a:cubicBezTo>
                <a:cubicBezTo>
                  <a:pt x="279" y="284"/>
                  <a:pt x="290" y="272"/>
                  <a:pt x="300" y="259"/>
                </a:cubicBezTo>
                <a:cubicBezTo>
                  <a:pt x="320" y="232"/>
                  <a:pt x="333" y="197"/>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Freeform 106">
            <a:extLst>
              <a:ext uri="{FF2B5EF4-FFF2-40B4-BE49-F238E27FC236}">
                <a16:creationId xmlns:a16="http://schemas.microsoft.com/office/drawing/2014/main" id="{D0445D6C-1E28-4D42-A417-BCB98B686BF4}"/>
              </a:ext>
            </a:extLst>
          </p:cNvPr>
          <p:cNvSpPr>
            <a:spLocks noChangeAspect="1" noEditPoints="1"/>
          </p:cNvSpPr>
          <p:nvPr/>
        </p:nvSpPr>
        <p:spPr bwMode="auto">
          <a:xfrm>
            <a:off x="3148015" y="5548324"/>
            <a:ext cx="250825" cy="252413"/>
          </a:xfrm>
          <a:custGeom>
            <a:avLst/>
            <a:gdLst>
              <a:gd name="T0" fmla="*/ 250 w 333"/>
              <a:gd name="T1" fmla="*/ 233 h 333"/>
              <a:gd name="T2" fmla="*/ 67 w 333"/>
              <a:gd name="T3" fmla="*/ 217 h 333"/>
              <a:gd name="T4" fmla="*/ 250 w 333"/>
              <a:gd name="T5" fmla="*/ 200 h 333"/>
              <a:gd name="T6" fmla="*/ 274 w 333"/>
              <a:gd name="T7" fmla="*/ 93 h 333"/>
              <a:gd name="T8" fmla="*/ 274 w 333"/>
              <a:gd name="T9" fmla="*/ 126 h 333"/>
              <a:gd name="T10" fmla="*/ 250 w 333"/>
              <a:gd name="T11" fmla="*/ 149 h 333"/>
              <a:gd name="T12" fmla="*/ 217 w 333"/>
              <a:gd name="T13" fmla="*/ 149 h 333"/>
              <a:gd name="T14" fmla="*/ 193 w 333"/>
              <a:gd name="T15" fmla="*/ 126 h 333"/>
              <a:gd name="T16" fmla="*/ 193 w 333"/>
              <a:gd name="T17" fmla="*/ 93 h 333"/>
              <a:gd name="T18" fmla="*/ 217 w 333"/>
              <a:gd name="T19" fmla="*/ 69 h 333"/>
              <a:gd name="T20" fmla="*/ 250 w 333"/>
              <a:gd name="T21" fmla="*/ 69 h 333"/>
              <a:gd name="T22" fmla="*/ 274 w 333"/>
              <a:gd name="T23" fmla="*/ 93 h 333"/>
              <a:gd name="T24" fmla="*/ 60 w 333"/>
              <a:gd name="T25" fmla="*/ 126 h 333"/>
              <a:gd name="T26" fmla="*/ 60 w 333"/>
              <a:gd name="T27" fmla="*/ 93 h 333"/>
              <a:gd name="T28" fmla="*/ 83 w 333"/>
              <a:gd name="T29" fmla="*/ 69 h 333"/>
              <a:gd name="T30" fmla="*/ 117 w 333"/>
              <a:gd name="T31" fmla="*/ 69 h 333"/>
              <a:gd name="T32" fmla="*/ 140 w 333"/>
              <a:gd name="T33" fmla="*/ 93 h 333"/>
              <a:gd name="T34" fmla="*/ 140 w 333"/>
              <a:gd name="T35" fmla="*/ 126 h 333"/>
              <a:gd name="T36" fmla="*/ 117 w 333"/>
              <a:gd name="T37" fmla="*/ 149 h 333"/>
              <a:gd name="T38" fmla="*/ 83 w 333"/>
              <a:gd name="T39" fmla="*/ 149 h 333"/>
              <a:gd name="T40" fmla="*/ 300 w 333"/>
              <a:gd name="T41" fmla="*/ 60 h 333"/>
              <a:gd name="T42" fmla="*/ 167 w 333"/>
              <a:gd name="T43" fmla="*/ 300 h 333"/>
              <a:gd name="T44" fmla="*/ 33 w 333"/>
              <a:gd name="T45" fmla="*/ 60 h 333"/>
              <a:gd name="T46" fmla="*/ 50 w 333"/>
              <a:gd name="T47" fmla="*/ 33 h 333"/>
              <a:gd name="T48" fmla="*/ 167 w 333"/>
              <a:gd name="T49" fmla="*/ 33 h 333"/>
              <a:gd name="T50" fmla="*/ 283 w 333"/>
              <a:gd name="T51" fmla="*/ 33 h 333"/>
              <a:gd name="T52" fmla="*/ 300 w 333"/>
              <a:gd name="T53" fmla="*/ 60 h 333"/>
              <a:gd name="T54" fmla="*/ 167 w 333"/>
              <a:gd name="T55" fmla="*/ 0 h 333"/>
              <a:gd name="T56" fmla="*/ 0 w 333"/>
              <a:gd name="T57" fmla="*/ 26 h 333"/>
              <a:gd name="T58" fmla="*/ 33 w 333"/>
              <a:gd name="T59" fmla="*/ 259 h 333"/>
              <a:gd name="T60" fmla="*/ 167 w 333"/>
              <a:gd name="T61" fmla="*/ 333 h 333"/>
              <a:gd name="T62" fmla="*/ 300 w 333"/>
              <a:gd name="T63" fmla="*/ 259 h 333"/>
              <a:gd name="T64" fmla="*/ 333 w 333"/>
              <a:gd name="T65" fmla="*/ 2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267" y="217"/>
                </a:moveTo>
                <a:cubicBezTo>
                  <a:pt x="267" y="226"/>
                  <a:pt x="259" y="233"/>
                  <a:pt x="250" y="233"/>
                </a:cubicBezTo>
                <a:lnTo>
                  <a:pt x="83" y="233"/>
                </a:lnTo>
                <a:cubicBezTo>
                  <a:pt x="74" y="233"/>
                  <a:pt x="67" y="226"/>
                  <a:pt x="67" y="217"/>
                </a:cubicBezTo>
                <a:cubicBezTo>
                  <a:pt x="67" y="207"/>
                  <a:pt x="74" y="200"/>
                  <a:pt x="83" y="200"/>
                </a:cubicBezTo>
                <a:lnTo>
                  <a:pt x="250" y="200"/>
                </a:lnTo>
                <a:cubicBezTo>
                  <a:pt x="259" y="200"/>
                  <a:pt x="267" y="207"/>
                  <a:pt x="267" y="217"/>
                </a:cubicBezTo>
                <a:close/>
                <a:moveTo>
                  <a:pt x="274" y="93"/>
                </a:moveTo>
                <a:lnTo>
                  <a:pt x="257" y="109"/>
                </a:lnTo>
                <a:lnTo>
                  <a:pt x="274" y="126"/>
                </a:lnTo>
                <a:cubicBezTo>
                  <a:pt x="280" y="132"/>
                  <a:pt x="280" y="143"/>
                  <a:pt x="274" y="149"/>
                </a:cubicBezTo>
                <a:cubicBezTo>
                  <a:pt x="267" y="156"/>
                  <a:pt x="257" y="156"/>
                  <a:pt x="250" y="149"/>
                </a:cubicBezTo>
                <a:lnTo>
                  <a:pt x="233" y="133"/>
                </a:lnTo>
                <a:lnTo>
                  <a:pt x="217" y="149"/>
                </a:lnTo>
                <a:cubicBezTo>
                  <a:pt x="210" y="156"/>
                  <a:pt x="200" y="156"/>
                  <a:pt x="193" y="149"/>
                </a:cubicBezTo>
                <a:cubicBezTo>
                  <a:pt x="187" y="143"/>
                  <a:pt x="187" y="132"/>
                  <a:pt x="193" y="126"/>
                </a:cubicBezTo>
                <a:lnTo>
                  <a:pt x="210" y="109"/>
                </a:lnTo>
                <a:lnTo>
                  <a:pt x="193" y="93"/>
                </a:lnTo>
                <a:cubicBezTo>
                  <a:pt x="187" y="86"/>
                  <a:pt x="187" y="76"/>
                  <a:pt x="193" y="69"/>
                </a:cubicBezTo>
                <a:cubicBezTo>
                  <a:pt x="200" y="63"/>
                  <a:pt x="210" y="63"/>
                  <a:pt x="217" y="69"/>
                </a:cubicBezTo>
                <a:lnTo>
                  <a:pt x="233" y="86"/>
                </a:lnTo>
                <a:lnTo>
                  <a:pt x="250" y="69"/>
                </a:lnTo>
                <a:cubicBezTo>
                  <a:pt x="257" y="63"/>
                  <a:pt x="267" y="63"/>
                  <a:pt x="274" y="69"/>
                </a:cubicBezTo>
                <a:cubicBezTo>
                  <a:pt x="280" y="76"/>
                  <a:pt x="280" y="86"/>
                  <a:pt x="274" y="93"/>
                </a:cubicBezTo>
                <a:close/>
                <a:moveTo>
                  <a:pt x="60" y="149"/>
                </a:moveTo>
                <a:cubicBezTo>
                  <a:pt x="53" y="143"/>
                  <a:pt x="53" y="132"/>
                  <a:pt x="60" y="126"/>
                </a:cubicBezTo>
                <a:lnTo>
                  <a:pt x="76" y="109"/>
                </a:lnTo>
                <a:lnTo>
                  <a:pt x="60" y="93"/>
                </a:lnTo>
                <a:cubicBezTo>
                  <a:pt x="53" y="86"/>
                  <a:pt x="53" y="76"/>
                  <a:pt x="60" y="69"/>
                </a:cubicBezTo>
                <a:cubicBezTo>
                  <a:pt x="66" y="63"/>
                  <a:pt x="77" y="63"/>
                  <a:pt x="83" y="69"/>
                </a:cubicBezTo>
                <a:lnTo>
                  <a:pt x="100" y="86"/>
                </a:lnTo>
                <a:lnTo>
                  <a:pt x="117" y="69"/>
                </a:lnTo>
                <a:cubicBezTo>
                  <a:pt x="123" y="63"/>
                  <a:pt x="134" y="63"/>
                  <a:pt x="140" y="69"/>
                </a:cubicBezTo>
                <a:cubicBezTo>
                  <a:pt x="147" y="76"/>
                  <a:pt x="147" y="86"/>
                  <a:pt x="140" y="93"/>
                </a:cubicBezTo>
                <a:lnTo>
                  <a:pt x="124" y="109"/>
                </a:lnTo>
                <a:lnTo>
                  <a:pt x="140" y="126"/>
                </a:lnTo>
                <a:cubicBezTo>
                  <a:pt x="147" y="132"/>
                  <a:pt x="147" y="143"/>
                  <a:pt x="140" y="149"/>
                </a:cubicBezTo>
                <a:cubicBezTo>
                  <a:pt x="134" y="156"/>
                  <a:pt x="123" y="156"/>
                  <a:pt x="117" y="149"/>
                </a:cubicBezTo>
                <a:lnTo>
                  <a:pt x="100" y="133"/>
                </a:lnTo>
                <a:lnTo>
                  <a:pt x="83" y="149"/>
                </a:lnTo>
                <a:cubicBezTo>
                  <a:pt x="77" y="156"/>
                  <a:pt x="66" y="156"/>
                  <a:pt x="60" y="149"/>
                </a:cubicBezTo>
                <a:close/>
                <a:moveTo>
                  <a:pt x="300" y="60"/>
                </a:moveTo>
                <a:lnTo>
                  <a:pt x="300" y="160"/>
                </a:lnTo>
                <a:cubicBezTo>
                  <a:pt x="300" y="233"/>
                  <a:pt x="240" y="300"/>
                  <a:pt x="167" y="300"/>
                </a:cubicBezTo>
                <a:cubicBezTo>
                  <a:pt x="93" y="300"/>
                  <a:pt x="33" y="233"/>
                  <a:pt x="33" y="160"/>
                </a:cubicBezTo>
                <a:lnTo>
                  <a:pt x="33" y="60"/>
                </a:lnTo>
                <a:lnTo>
                  <a:pt x="33" y="43"/>
                </a:lnTo>
                <a:cubicBezTo>
                  <a:pt x="33" y="34"/>
                  <a:pt x="41" y="33"/>
                  <a:pt x="50" y="33"/>
                </a:cubicBezTo>
                <a:lnTo>
                  <a:pt x="67" y="33"/>
                </a:lnTo>
                <a:lnTo>
                  <a:pt x="167" y="33"/>
                </a:lnTo>
                <a:lnTo>
                  <a:pt x="266" y="33"/>
                </a:lnTo>
                <a:lnTo>
                  <a:pt x="283" y="33"/>
                </a:lnTo>
                <a:cubicBezTo>
                  <a:pt x="293" y="33"/>
                  <a:pt x="300" y="34"/>
                  <a:pt x="300" y="43"/>
                </a:cubicBezTo>
                <a:lnTo>
                  <a:pt x="300" y="60"/>
                </a:lnTo>
                <a:close/>
                <a:moveTo>
                  <a:pt x="300" y="0"/>
                </a:moveTo>
                <a:lnTo>
                  <a:pt x="167" y="0"/>
                </a:lnTo>
                <a:lnTo>
                  <a:pt x="33" y="0"/>
                </a:lnTo>
                <a:cubicBezTo>
                  <a:pt x="15" y="0"/>
                  <a:pt x="0" y="8"/>
                  <a:pt x="0" y="26"/>
                </a:cubicBezTo>
                <a:lnTo>
                  <a:pt x="0" y="160"/>
                </a:lnTo>
                <a:cubicBezTo>
                  <a:pt x="0" y="197"/>
                  <a:pt x="12" y="232"/>
                  <a:pt x="33" y="259"/>
                </a:cubicBezTo>
                <a:cubicBezTo>
                  <a:pt x="43" y="272"/>
                  <a:pt x="54" y="284"/>
                  <a:pt x="67" y="293"/>
                </a:cubicBezTo>
                <a:cubicBezTo>
                  <a:pt x="95" y="314"/>
                  <a:pt x="129" y="333"/>
                  <a:pt x="167" y="333"/>
                </a:cubicBezTo>
                <a:cubicBezTo>
                  <a:pt x="204" y="333"/>
                  <a:pt x="239" y="314"/>
                  <a:pt x="266" y="293"/>
                </a:cubicBezTo>
                <a:cubicBezTo>
                  <a:pt x="279" y="284"/>
                  <a:pt x="290" y="272"/>
                  <a:pt x="300" y="259"/>
                </a:cubicBezTo>
                <a:cubicBezTo>
                  <a:pt x="321" y="232"/>
                  <a:pt x="333" y="197"/>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Freeform 107">
            <a:extLst>
              <a:ext uri="{FF2B5EF4-FFF2-40B4-BE49-F238E27FC236}">
                <a16:creationId xmlns:a16="http://schemas.microsoft.com/office/drawing/2014/main" id="{58D24093-DB16-B942-83B9-3E7689B630C6}"/>
              </a:ext>
            </a:extLst>
          </p:cNvPr>
          <p:cNvSpPr>
            <a:spLocks noChangeAspect="1" noEditPoints="1"/>
          </p:cNvSpPr>
          <p:nvPr/>
        </p:nvSpPr>
        <p:spPr bwMode="auto">
          <a:xfrm>
            <a:off x="2644777" y="5548324"/>
            <a:ext cx="252413" cy="252413"/>
          </a:xfrm>
          <a:custGeom>
            <a:avLst/>
            <a:gdLst>
              <a:gd name="T0" fmla="*/ 267 w 334"/>
              <a:gd name="T1" fmla="*/ 117 h 333"/>
              <a:gd name="T2" fmla="*/ 267 w 334"/>
              <a:gd name="T3" fmla="*/ 124 h 333"/>
              <a:gd name="T4" fmla="*/ 267 w 334"/>
              <a:gd name="T5" fmla="*/ 150 h 333"/>
              <a:gd name="T6" fmla="*/ 250 w 334"/>
              <a:gd name="T7" fmla="*/ 167 h 333"/>
              <a:gd name="T8" fmla="*/ 217 w 334"/>
              <a:gd name="T9" fmla="*/ 167 h 333"/>
              <a:gd name="T10" fmla="*/ 200 w 334"/>
              <a:gd name="T11" fmla="*/ 150 h 333"/>
              <a:gd name="T12" fmla="*/ 200 w 334"/>
              <a:gd name="T13" fmla="*/ 124 h 333"/>
              <a:gd name="T14" fmla="*/ 200 w 334"/>
              <a:gd name="T15" fmla="*/ 117 h 333"/>
              <a:gd name="T16" fmla="*/ 217 w 334"/>
              <a:gd name="T17" fmla="*/ 100 h 333"/>
              <a:gd name="T18" fmla="*/ 250 w 334"/>
              <a:gd name="T19" fmla="*/ 100 h 333"/>
              <a:gd name="T20" fmla="*/ 267 w 334"/>
              <a:gd name="T21" fmla="*/ 117 h 333"/>
              <a:gd name="T22" fmla="*/ 67 w 334"/>
              <a:gd name="T23" fmla="*/ 150 h 333"/>
              <a:gd name="T24" fmla="*/ 67 w 334"/>
              <a:gd name="T25" fmla="*/ 124 h 333"/>
              <a:gd name="T26" fmla="*/ 67 w 334"/>
              <a:gd name="T27" fmla="*/ 117 h 333"/>
              <a:gd name="T28" fmla="*/ 84 w 334"/>
              <a:gd name="T29" fmla="*/ 100 h 333"/>
              <a:gd name="T30" fmla="*/ 117 w 334"/>
              <a:gd name="T31" fmla="*/ 100 h 333"/>
              <a:gd name="T32" fmla="*/ 134 w 334"/>
              <a:gd name="T33" fmla="*/ 117 h 333"/>
              <a:gd name="T34" fmla="*/ 134 w 334"/>
              <a:gd name="T35" fmla="*/ 124 h 333"/>
              <a:gd name="T36" fmla="*/ 134 w 334"/>
              <a:gd name="T37" fmla="*/ 150 h 333"/>
              <a:gd name="T38" fmla="*/ 117 w 334"/>
              <a:gd name="T39" fmla="*/ 167 h 333"/>
              <a:gd name="T40" fmla="*/ 84 w 334"/>
              <a:gd name="T41" fmla="*/ 167 h 333"/>
              <a:gd name="T42" fmla="*/ 67 w 334"/>
              <a:gd name="T43" fmla="*/ 150 h 333"/>
              <a:gd name="T44" fmla="*/ 267 w 334"/>
              <a:gd name="T45" fmla="*/ 217 h 333"/>
              <a:gd name="T46" fmla="*/ 250 w 334"/>
              <a:gd name="T47" fmla="*/ 233 h 333"/>
              <a:gd name="T48" fmla="*/ 84 w 334"/>
              <a:gd name="T49" fmla="*/ 233 h 333"/>
              <a:gd name="T50" fmla="*/ 67 w 334"/>
              <a:gd name="T51" fmla="*/ 217 h 333"/>
              <a:gd name="T52" fmla="*/ 84 w 334"/>
              <a:gd name="T53" fmla="*/ 200 h 333"/>
              <a:gd name="T54" fmla="*/ 250 w 334"/>
              <a:gd name="T55" fmla="*/ 200 h 333"/>
              <a:gd name="T56" fmla="*/ 267 w 334"/>
              <a:gd name="T57" fmla="*/ 217 h 333"/>
              <a:gd name="T58" fmla="*/ 300 w 334"/>
              <a:gd name="T59" fmla="*/ 60 h 333"/>
              <a:gd name="T60" fmla="*/ 300 w 334"/>
              <a:gd name="T61" fmla="*/ 160 h 333"/>
              <a:gd name="T62" fmla="*/ 167 w 334"/>
              <a:gd name="T63" fmla="*/ 300 h 333"/>
              <a:gd name="T64" fmla="*/ 34 w 334"/>
              <a:gd name="T65" fmla="*/ 160 h 333"/>
              <a:gd name="T66" fmla="*/ 34 w 334"/>
              <a:gd name="T67" fmla="*/ 60 h 333"/>
              <a:gd name="T68" fmla="*/ 34 w 334"/>
              <a:gd name="T69" fmla="*/ 43 h 333"/>
              <a:gd name="T70" fmla="*/ 50 w 334"/>
              <a:gd name="T71" fmla="*/ 33 h 333"/>
              <a:gd name="T72" fmla="*/ 67 w 334"/>
              <a:gd name="T73" fmla="*/ 33 h 333"/>
              <a:gd name="T74" fmla="*/ 167 w 334"/>
              <a:gd name="T75" fmla="*/ 33 h 333"/>
              <a:gd name="T76" fmla="*/ 267 w 334"/>
              <a:gd name="T77" fmla="*/ 33 h 333"/>
              <a:gd name="T78" fmla="*/ 284 w 334"/>
              <a:gd name="T79" fmla="*/ 33 h 333"/>
              <a:gd name="T80" fmla="*/ 300 w 334"/>
              <a:gd name="T81" fmla="*/ 43 h 333"/>
              <a:gd name="T82" fmla="*/ 300 w 334"/>
              <a:gd name="T83" fmla="*/ 60 h 333"/>
              <a:gd name="T84" fmla="*/ 300 w 334"/>
              <a:gd name="T85" fmla="*/ 0 h 333"/>
              <a:gd name="T86" fmla="*/ 167 w 334"/>
              <a:gd name="T87" fmla="*/ 0 h 333"/>
              <a:gd name="T88" fmla="*/ 34 w 334"/>
              <a:gd name="T89" fmla="*/ 0 h 333"/>
              <a:gd name="T90" fmla="*/ 0 w 334"/>
              <a:gd name="T91" fmla="*/ 26 h 333"/>
              <a:gd name="T92" fmla="*/ 0 w 334"/>
              <a:gd name="T93" fmla="*/ 160 h 333"/>
              <a:gd name="T94" fmla="*/ 34 w 334"/>
              <a:gd name="T95" fmla="*/ 259 h 333"/>
              <a:gd name="T96" fmla="*/ 67 w 334"/>
              <a:gd name="T97" fmla="*/ 293 h 333"/>
              <a:gd name="T98" fmla="*/ 167 w 334"/>
              <a:gd name="T99" fmla="*/ 333 h 333"/>
              <a:gd name="T100" fmla="*/ 267 w 334"/>
              <a:gd name="T101" fmla="*/ 293 h 333"/>
              <a:gd name="T102" fmla="*/ 300 w 334"/>
              <a:gd name="T103" fmla="*/ 259 h 333"/>
              <a:gd name="T104" fmla="*/ 334 w 334"/>
              <a:gd name="T105" fmla="*/ 160 h 333"/>
              <a:gd name="T106" fmla="*/ 334 w 334"/>
              <a:gd name="T107" fmla="*/ 26 h 333"/>
              <a:gd name="T108" fmla="*/ 300 w 334"/>
              <a:gd name="T10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333">
                <a:moveTo>
                  <a:pt x="267" y="117"/>
                </a:moveTo>
                <a:lnTo>
                  <a:pt x="267" y="124"/>
                </a:lnTo>
                <a:lnTo>
                  <a:pt x="267" y="150"/>
                </a:lnTo>
                <a:cubicBezTo>
                  <a:pt x="267" y="159"/>
                  <a:pt x="260" y="167"/>
                  <a:pt x="250" y="167"/>
                </a:cubicBezTo>
                <a:lnTo>
                  <a:pt x="217" y="167"/>
                </a:lnTo>
                <a:cubicBezTo>
                  <a:pt x="208" y="167"/>
                  <a:pt x="200" y="159"/>
                  <a:pt x="200" y="150"/>
                </a:cubicBezTo>
                <a:lnTo>
                  <a:pt x="200" y="124"/>
                </a:lnTo>
                <a:lnTo>
                  <a:pt x="200" y="117"/>
                </a:lnTo>
                <a:cubicBezTo>
                  <a:pt x="200" y="107"/>
                  <a:pt x="208" y="100"/>
                  <a:pt x="217" y="100"/>
                </a:cubicBezTo>
                <a:lnTo>
                  <a:pt x="250" y="100"/>
                </a:lnTo>
                <a:cubicBezTo>
                  <a:pt x="260" y="100"/>
                  <a:pt x="267" y="107"/>
                  <a:pt x="267" y="117"/>
                </a:cubicBezTo>
                <a:close/>
                <a:moveTo>
                  <a:pt x="67" y="150"/>
                </a:moveTo>
                <a:lnTo>
                  <a:pt x="67" y="124"/>
                </a:lnTo>
                <a:lnTo>
                  <a:pt x="67" y="117"/>
                </a:lnTo>
                <a:cubicBezTo>
                  <a:pt x="67" y="107"/>
                  <a:pt x="74" y="100"/>
                  <a:pt x="84" y="100"/>
                </a:cubicBezTo>
                <a:lnTo>
                  <a:pt x="117" y="100"/>
                </a:lnTo>
                <a:cubicBezTo>
                  <a:pt x="126" y="100"/>
                  <a:pt x="134" y="107"/>
                  <a:pt x="134" y="117"/>
                </a:cubicBezTo>
                <a:lnTo>
                  <a:pt x="134" y="124"/>
                </a:lnTo>
                <a:lnTo>
                  <a:pt x="134" y="150"/>
                </a:lnTo>
                <a:cubicBezTo>
                  <a:pt x="134" y="159"/>
                  <a:pt x="126" y="167"/>
                  <a:pt x="117" y="167"/>
                </a:cubicBezTo>
                <a:lnTo>
                  <a:pt x="84" y="167"/>
                </a:lnTo>
                <a:cubicBezTo>
                  <a:pt x="74" y="167"/>
                  <a:pt x="67" y="159"/>
                  <a:pt x="67" y="150"/>
                </a:cubicBezTo>
                <a:close/>
                <a:moveTo>
                  <a:pt x="267" y="217"/>
                </a:moveTo>
                <a:cubicBezTo>
                  <a:pt x="267" y="226"/>
                  <a:pt x="260" y="233"/>
                  <a:pt x="250" y="233"/>
                </a:cubicBezTo>
                <a:lnTo>
                  <a:pt x="84" y="233"/>
                </a:lnTo>
                <a:cubicBezTo>
                  <a:pt x="74" y="233"/>
                  <a:pt x="67" y="226"/>
                  <a:pt x="67" y="217"/>
                </a:cubicBezTo>
                <a:cubicBezTo>
                  <a:pt x="67" y="207"/>
                  <a:pt x="74" y="200"/>
                  <a:pt x="84" y="200"/>
                </a:cubicBezTo>
                <a:lnTo>
                  <a:pt x="250" y="200"/>
                </a:lnTo>
                <a:cubicBezTo>
                  <a:pt x="260" y="200"/>
                  <a:pt x="267" y="207"/>
                  <a:pt x="267" y="217"/>
                </a:cubicBezTo>
                <a:close/>
                <a:moveTo>
                  <a:pt x="300" y="60"/>
                </a:moveTo>
                <a:lnTo>
                  <a:pt x="300" y="160"/>
                </a:lnTo>
                <a:cubicBezTo>
                  <a:pt x="300" y="233"/>
                  <a:pt x="241" y="300"/>
                  <a:pt x="167" y="300"/>
                </a:cubicBezTo>
                <a:cubicBezTo>
                  <a:pt x="93" y="300"/>
                  <a:pt x="34" y="233"/>
                  <a:pt x="34" y="160"/>
                </a:cubicBezTo>
                <a:lnTo>
                  <a:pt x="34" y="60"/>
                </a:lnTo>
                <a:lnTo>
                  <a:pt x="34" y="43"/>
                </a:lnTo>
                <a:cubicBezTo>
                  <a:pt x="34" y="34"/>
                  <a:pt x="41" y="33"/>
                  <a:pt x="50" y="33"/>
                </a:cubicBezTo>
                <a:lnTo>
                  <a:pt x="67" y="33"/>
                </a:lnTo>
                <a:lnTo>
                  <a:pt x="167" y="33"/>
                </a:lnTo>
                <a:lnTo>
                  <a:pt x="267" y="33"/>
                </a:lnTo>
                <a:lnTo>
                  <a:pt x="284" y="33"/>
                </a:lnTo>
                <a:cubicBezTo>
                  <a:pt x="293" y="33"/>
                  <a:pt x="300" y="34"/>
                  <a:pt x="300" y="43"/>
                </a:cubicBezTo>
                <a:lnTo>
                  <a:pt x="300" y="60"/>
                </a:lnTo>
                <a:close/>
                <a:moveTo>
                  <a:pt x="300" y="0"/>
                </a:moveTo>
                <a:lnTo>
                  <a:pt x="167" y="0"/>
                </a:lnTo>
                <a:lnTo>
                  <a:pt x="34" y="0"/>
                </a:lnTo>
                <a:cubicBezTo>
                  <a:pt x="15" y="0"/>
                  <a:pt x="0" y="8"/>
                  <a:pt x="0" y="26"/>
                </a:cubicBezTo>
                <a:lnTo>
                  <a:pt x="0" y="160"/>
                </a:lnTo>
                <a:cubicBezTo>
                  <a:pt x="0" y="197"/>
                  <a:pt x="13" y="232"/>
                  <a:pt x="34" y="259"/>
                </a:cubicBezTo>
                <a:cubicBezTo>
                  <a:pt x="43" y="272"/>
                  <a:pt x="55" y="284"/>
                  <a:pt x="67" y="293"/>
                </a:cubicBezTo>
                <a:cubicBezTo>
                  <a:pt x="95" y="314"/>
                  <a:pt x="130" y="333"/>
                  <a:pt x="167" y="333"/>
                </a:cubicBezTo>
                <a:cubicBezTo>
                  <a:pt x="204" y="333"/>
                  <a:pt x="239" y="314"/>
                  <a:pt x="267" y="293"/>
                </a:cubicBezTo>
                <a:cubicBezTo>
                  <a:pt x="279" y="284"/>
                  <a:pt x="291" y="272"/>
                  <a:pt x="300" y="259"/>
                </a:cubicBezTo>
                <a:cubicBezTo>
                  <a:pt x="321" y="232"/>
                  <a:pt x="334" y="197"/>
                  <a:pt x="334" y="160"/>
                </a:cubicBez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08">
            <a:extLst>
              <a:ext uri="{FF2B5EF4-FFF2-40B4-BE49-F238E27FC236}">
                <a16:creationId xmlns:a16="http://schemas.microsoft.com/office/drawing/2014/main" id="{F3CD0E2A-7647-C643-A781-CDA4F4115FF9}"/>
              </a:ext>
            </a:extLst>
          </p:cNvPr>
          <p:cNvSpPr>
            <a:spLocks noChangeAspect="1" noEditPoints="1"/>
          </p:cNvSpPr>
          <p:nvPr/>
        </p:nvSpPr>
        <p:spPr bwMode="auto">
          <a:xfrm>
            <a:off x="2143127" y="5548324"/>
            <a:ext cx="250825" cy="252413"/>
          </a:xfrm>
          <a:custGeom>
            <a:avLst/>
            <a:gdLst>
              <a:gd name="T0" fmla="*/ 200 w 333"/>
              <a:gd name="T1" fmla="*/ 167 h 333"/>
              <a:gd name="T2" fmla="*/ 200 w 333"/>
              <a:gd name="T3" fmla="*/ 117 h 333"/>
              <a:gd name="T4" fmla="*/ 250 w 333"/>
              <a:gd name="T5" fmla="*/ 100 h 333"/>
              <a:gd name="T6" fmla="*/ 266 w 333"/>
              <a:gd name="T7" fmla="*/ 126 h 333"/>
              <a:gd name="T8" fmla="*/ 250 w 333"/>
              <a:gd name="T9" fmla="*/ 167 h 333"/>
              <a:gd name="T10" fmla="*/ 133 w 333"/>
              <a:gd name="T11" fmla="*/ 167 h 333"/>
              <a:gd name="T12" fmla="*/ 66 w 333"/>
              <a:gd name="T13" fmla="*/ 150 h 333"/>
              <a:gd name="T14" fmla="*/ 66 w 333"/>
              <a:gd name="T15" fmla="*/ 117 h 333"/>
              <a:gd name="T16" fmla="*/ 116 w 333"/>
              <a:gd name="T17" fmla="*/ 100 h 333"/>
              <a:gd name="T18" fmla="*/ 133 w 333"/>
              <a:gd name="T19" fmla="*/ 126 h 333"/>
              <a:gd name="T20" fmla="*/ 300 w 333"/>
              <a:gd name="T21" fmla="*/ 160 h 333"/>
              <a:gd name="T22" fmla="*/ 233 w 333"/>
              <a:gd name="T23" fmla="*/ 260 h 333"/>
              <a:gd name="T24" fmla="*/ 233 w 333"/>
              <a:gd name="T25" fmla="*/ 210 h 333"/>
              <a:gd name="T26" fmla="*/ 200 w 333"/>
              <a:gd name="T27" fmla="*/ 176 h 333"/>
              <a:gd name="T28" fmla="*/ 133 w 333"/>
              <a:gd name="T29" fmla="*/ 167 h 333"/>
              <a:gd name="T30" fmla="*/ 116 w 333"/>
              <a:gd name="T31" fmla="*/ 193 h 333"/>
              <a:gd name="T32" fmla="*/ 100 w 333"/>
              <a:gd name="T33" fmla="*/ 226 h 333"/>
              <a:gd name="T34" fmla="*/ 100 w 333"/>
              <a:gd name="T35" fmla="*/ 275 h 333"/>
              <a:gd name="T36" fmla="*/ 33 w 333"/>
              <a:gd name="T37" fmla="*/ 60 h 333"/>
              <a:gd name="T38" fmla="*/ 50 w 333"/>
              <a:gd name="T39" fmla="*/ 33 h 333"/>
              <a:gd name="T40" fmla="*/ 166 w 333"/>
              <a:gd name="T41" fmla="*/ 33 h 333"/>
              <a:gd name="T42" fmla="*/ 283 w 333"/>
              <a:gd name="T43" fmla="*/ 33 h 333"/>
              <a:gd name="T44" fmla="*/ 300 w 333"/>
              <a:gd name="T45" fmla="*/ 60 h 333"/>
              <a:gd name="T46" fmla="*/ 133 w 333"/>
              <a:gd name="T47" fmla="*/ 276 h 333"/>
              <a:gd name="T48" fmla="*/ 183 w 333"/>
              <a:gd name="T49" fmla="*/ 267 h 333"/>
              <a:gd name="T50" fmla="*/ 200 w 333"/>
              <a:gd name="T51" fmla="*/ 289 h 333"/>
              <a:gd name="T52" fmla="*/ 133 w 333"/>
              <a:gd name="T53" fmla="*/ 289 h 333"/>
              <a:gd name="T54" fmla="*/ 166 w 333"/>
              <a:gd name="T55" fmla="*/ 0 h 333"/>
              <a:gd name="T56" fmla="*/ 0 w 333"/>
              <a:gd name="T57" fmla="*/ 26 h 333"/>
              <a:gd name="T58" fmla="*/ 33 w 333"/>
              <a:gd name="T59" fmla="*/ 259 h 333"/>
              <a:gd name="T60" fmla="*/ 166 w 333"/>
              <a:gd name="T61" fmla="*/ 333 h 333"/>
              <a:gd name="T62" fmla="*/ 300 w 333"/>
              <a:gd name="T63" fmla="*/ 259 h 333"/>
              <a:gd name="T64" fmla="*/ 333 w 333"/>
              <a:gd name="T65" fmla="*/ 2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250" y="167"/>
                </a:moveTo>
                <a:lnTo>
                  <a:pt x="200" y="167"/>
                </a:lnTo>
                <a:lnTo>
                  <a:pt x="200" y="126"/>
                </a:lnTo>
                <a:lnTo>
                  <a:pt x="200" y="117"/>
                </a:lnTo>
                <a:cubicBezTo>
                  <a:pt x="200" y="107"/>
                  <a:pt x="207" y="100"/>
                  <a:pt x="216" y="100"/>
                </a:cubicBezTo>
                <a:lnTo>
                  <a:pt x="250" y="100"/>
                </a:lnTo>
                <a:cubicBezTo>
                  <a:pt x="259" y="100"/>
                  <a:pt x="266" y="107"/>
                  <a:pt x="266" y="117"/>
                </a:cubicBezTo>
                <a:lnTo>
                  <a:pt x="266" y="126"/>
                </a:lnTo>
                <a:lnTo>
                  <a:pt x="266" y="150"/>
                </a:lnTo>
                <a:cubicBezTo>
                  <a:pt x="266" y="159"/>
                  <a:pt x="259" y="167"/>
                  <a:pt x="250" y="167"/>
                </a:cubicBezTo>
                <a:close/>
                <a:moveTo>
                  <a:pt x="133" y="126"/>
                </a:moveTo>
                <a:lnTo>
                  <a:pt x="133" y="167"/>
                </a:lnTo>
                <a:lnTo>
                  <a:pt x="83" y="167"/>
                </a:lnTo>
                <a:cubicBezTo>
                  <a:pt x="74" y="167"/>
                  <a:pt x="66" y="159"/>
                  <a:pt x="66" y="150"/>
                </a:cubicBezTo>
                <a:lnTo>
                  <a:pt x="66" y="126"/>
                </a:lnTo>
                <a:lnTo>
                  <a:pt x="66" y="117"/>
                </a:lnTo>
                <a:cubicBezTo>
                  <a:pt x="66" y="107"/>
                  <a:pt x="74" y="100"/>
                  <a:pt x="83" y="100"/>
                </a:cubicBezTo>
                <a:lnTo>
                  <a:pt x="116" y="100"/>
                </a:lnTo>
                <a:cubicBezTo>
                  <a:pt x="126" y="100"/>
                  <a:pt x="133" y="107"/>
                  <a:pt x="133" y="117"/>
                </a:cubicBezTo>
                <a:lnTo>
                  <a:pt x="133" y="126"/>
                </a:lnTo>
                <a:close/>
                <a:moveTo>
                  <a:pt x="300" y="60"/>
                </a:moveTo>
                <a:lnTo>
                  <a:pt x="300" y="160"/>
                </a:lnTo>
                <a:cubicBezTo>
                  <a:pt x="300" y="209"/>
                  <a:pt x="273" y="252"/>
                  <a:pt x="233" y="275"/>
                </a:cubicBezTo>
                <a:lnTo>
                  <a:pt x="233" y="260"/>
                </a:lnTo>
                <a:lnTo>
                  <a:pt x="233" y="226"/>
                </a:lnTo>
                <a:lnTo>
                  <a:pt x="233" y="210"/>
                </a:lnTo>
                <a:cubicBezTo>
                  <a:pt x="233" y="200"/>
                  <a:pt x="226" y="193"/>
                  <a:pt x="216" y="193"/>
                </a:cubicBezTo>
                <a:cubicBezTo>
                  <a:pt x="207" y="193"/>
                  <a:pt x="200" y="185"/>
                  <a:pt x="200" y="176"/>
                </a:cubicBezTo>
                <a:lnTo>
                  <a:pt x="200" y="167"/>
                </a:lnTo>
                <a:lnTo>
                  <a:pt x="133" y="167"/>
                </a:lnTo>
                <a:lnTo>
                  <a:pt x="133" y="176"/>
                </a:lnTo>
                <a:cubicBezTo>
                  <a:pt x="133" y="185"/>
                  <a:pt x="126" y="193"/>
                  <a:pt x="116" y="193"/>
                </a:cubicBezTo>
                <a:cubicBezTo>
                  <a:pt x="107" y="193"/>
                  <a:pt x="100" y="200"/>
                  <a:pt x="100" y="210"/>
                </a:cubicBezTo>
                <a:lnTo>
                  <a:pt x="100" y="226"/>
                </a:lnTo>
                <a:lnTo>
                  <a:pt x="100" y="260"/>
                </a:lnTo>
                <a:lnTo>
                  <a:pt x="100" y="275"/>
                </a:lnTo>
                <a:cubicBezTo>
                  <a:pt x="60" y="252"/>
                  <a:pt x="33" y="209"/>
                  <a:pt x="33" y="160"/>
                </a:cubicBezTo>
                <a:lnTo>
                  <a:pt x="33" y="60"/>
                </a:lnTo>
                <a:lnTo>
                  <a:pt x="33" y="43"/>
                </a:lnTo>
                <a:cubicBezTo>
                  <a:pt x="33" y="34"/>
                  <a:pt x="40" y="33"/>
                  <a:pt x="50" y="33"/>
                </a:cubicBezTo>
                <a:lnTo>
                  <a:pt x="67" y="33"/>
                </a:lnTo>
                <a:lnTo>
                  <a:pt x="166" y="33"/>
                </a:lnTo>
                <a:lnTo>
                  <a:pt x="266" y="33"/>
                </a:lnTo>
                <a:lnTo>
                  <a:pt x="283" y="33"/>
                </a:lnTo>
                <a:cubicBezTo>
                  <a:pt x="292" y="33"/>
                  <a:pt x="300" y="34"/>
                  <a:pt x="300" y="43"/>
                </a:cubicBezTo>
                <a:lnTo>
                  <a:pt x="300" y="60"/>
                </a:lnTo>
                <a:close/>
                <a:moveTo>
                  <a:pt x="133" y="289"/>
                </a:moveTo>
                <a:lnTo>
                  <a:pt x="133" y="276"/>
                </a:lnTo>
                <a:cubicBezTo>
                  <a:pt x="133" y="267"/>
                  <a:pt x="140" y="267"/>
                  <a:pt x="150" y="267"/>
                </a:cubicBezTo>
                <a:lnTo>
                  <a:pt x="183" y="267"/>
                </a:lnTo>
                <a:cubicBezTo>
                  <a:pt x="192" y="267"/>
                  <a:pt x="200" y="267"/>
                  <a:pt x="200" y="276"/>
                </a:cubicBezTo>
                <a:lnTo>
                  <a:pt x="200" y="289"/>
                </a:lnTo>
                <a:cubicBezTo>
                  <a:pt x="189" y="291"/>
                  <a:pt x="178" y="300"/>
                  <a:pt x="166" y="300"/>
                </a:cubicBezTo>
                <a:cubicBezTo>
                  <a:pt x="155" y="300"/>
                  <a:pt x="144" y="291"/>
                  <a:pt x="133" y="289"/>
                </a:cubicBezTo>
                <a:close/>
                <a:moveTo>
                  <a:pt x="300" y="0"/>
                </a:moveTo>
                <a:lnTo>
                  <a:pt x="166" y="0"/>
                </a:lnTo>
                <a:lnTo>
                  <a:pt x="33" y="0"/>
                </a:lnTo>
                <a:cubicBezTo>
                  <a:pt x="15" y="0"/>
                  <a:pt x="0" y="8"/>
                  <a:pt x="0" y="26"/>
                </a:cubicBezTo>
                <a:lnTo>
                  <a:pt x="0" y="160"/>
                </a:lnTo>
                <a:cubicBezTo>
                  <a:pt x="0" y="197"/>
                  <a:pt x="12" y="232"/>
                  <a:pt x="33" y="259"/>
                </a:cubicBezTo>
                <a:cubicBezTo>
                  <a:pt x="43" y="272"/>
                  <a:pt x="54" y="284"/>
                  <a:pt x="67" y="293"/>
                </a:cubicBezTo>
                <a:cubicBezTo>
                  <a:pt x="94" y="314"/>
                  <a:pt x="129" y="333"/>
                  <a:pt x="166" y="333"/>
                </a:cubicBezTo>
                <a:cubicBezTo>
                  <a:pt x="204" y="333"/>
                  <a:pt x="238" y="314"/>
                  <a:pt x="266" y="293"/>
                </a:cubicBezTo>
                <a:cubicBezTo>
                  <a:pt x="279" y="284"/>
                  <a:pt x="290" y="272"/>
                  <a:pt x="300" y="259"/>
                </a:cubicBezTo>
                <a:cubicBezTo>
                  <a:pt x="320" y="232"/>
                  <a:pt x="333" y="197"/>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Freeform 109">
            <a:extLst>
              <a:ext uri="{FF2B5EF4-FFF2-40B4-BE49-F238E27FC236}">
                <a16:creationId xmlns:a16="http://schemas.microsoft.com/office/drawing/2014/main" id="{40706365-0DF1-0440-B54F-32552AED2078}"/>
              </a:ext>
            </a:extLst>
          </p:cNvPr>
          <p:cNvSpPr>
            <a:spLocks noChangeAspect="1" noEditPoints="1"/>
          </p:cNvSpPr>
          <p:nvPr/>
        </p:nvSpPr>
        <p:spPr bwMode="auto">
          <a:xfrm>
            <a:off x="1639889" y="5548324"/>
            <a:ext cx="250825" cy="252413"/>
          </a:xfrm>
          <a:custGeom>
            <a:avLst/>
            <a:gdLst>
              <a:gd name="T0" fmla="*/ 267 w 333"/>
              <a:gd name="T1" fmla="*/ 117 h 333"/>
              <a:gd name="T2" fmla="*/ 267 w 333"/>
              <a:gd name="T3" fmla="*/ 126 h 333"/>
              <a:gd name="T4" fmla="*/ 267 w 333"/>
              <a:gd name="T5" fmla="*/ 150 h 333"/>
              <a:gd name="T6" fmla="*/ 250 w 333"/>
              <a:gd name="T7" fmla="*/ 167 h 333"/>
              <a:gd name="T8" fmla="*/ 217 w 333"/>
              <a:gd name="T9" fmla="*/ 167 h 333"/>
              <a:gd name="T10" fmla="*/ 200 w 333"/>
              <a:gd name="T11" fmla="*/ 150 h 333"/>
              <a:gd name="T12" fmla="*/ 200 w 333"/>
              <a:gd name="T13" fmla="*/ 126 h 333"/>
              <a:gd name="T14" fmla="*/ 200 w 333"/>
              <a:gd name="T15" fmla="*/ 117 h 333"/>
              <a:gd name="T16" fmla="*/ 217 w 333"/>
              <a:gd name="T17" fmla="*/ 100 h 333"/>
              <a:gd name="T18" fmla="*/ 250 w 333"/>
              <a:gd name="T19" fmla="*/ 100 h 333"/>
              <a:gd name="T20" fmla="*/ 267 w 333"/>
              <a:gd name="T21" fmla="*/ 117 h 333"/>
              <a:gd name="T22" fmla="*/ 133 w 333"/>
              <a:gd name="T23" fmla="*/ 117 h 333"/>
              <a:gd name="T24" fmla="*/ 133 w 333"/>
              <a:gd name="T25" fmla="*/ 126 h 333"/>
              <a:gd name="T26" fmla="*/ 133 w 333"/>
              <a:gd name="T27" fmla="*/ 150 h 333"/>
              <a:gd name="T28" fmla="*/ 117 w 333"/>
              <a:gd name="T29" fmla="*/ 167 h 333"/>
              <a:gd name="T30" fmla="*/ 83 w 333"/>
              <a:gd name="T31" fmla="*/ 167 h 333"/>
              <a:gd name="T32" fmla="*/ 67 w 333"/>
              <a:gd name="T33" fmla="*/ 150 h 333"/>
              <a:gd name="T34" fmla="*/ 67 w 333"/>
              <a:gd name="T35" fmla="*/ 126 h 333"/>
              <a:gd name="T36" fmla="*/ 67 w 333"/>
              <a:gd name="T37" fmla="*/ 117 h 333"/>
              <a:gd name="T38" fmla="*/ 83 w 333"/>
              <a:gd name="T39" fmla="*/ 100 h 333"/>
              <a:gd name="T40" fmla="*/ 117 w 333"/>
              <a:gd name="T41" fmla="*/ 100 h 333"/>
              <a:gd name="T42" fmla="*/ 133 w 333"/>
              <a:gd name="T43" fmla="*/ 117 h 333"/>
              <a:gd name="T44" fmla="*/ 300 w 333"/>
              <a:gd name="T45" fmla="*/ 60 h 333"/>
              <a:gd name="T46" fmla="*/ 300 w 333"/>
              <a:gd name="T47" fmla="*/ 160 h 333"/>
              <a:gd name="T48" fmla="*/ 265 w 333"/>
              <a:gd name="T49" fmla="*/ 253 h 333"/>
              <a:gd name="T50" fmla="*/ 233 w 333"/>
              <a:gd name="T51" fmla="*/ 233 h 333"/>
              <a:gd name="T52" fmla="*/ 100 w 333"/>
              <a:gd name="T53" fmla="*/ 233 h 333"/>
              <a:gd name="T54" fmla="*/ 68 w 333"/>
              <a:gd name="T55" fmla="*/ 253 h 333"/>
              <a:gd name="T56" fmla="*/ 33 w 333"/>
              <a:gd name="T57" fmla="*/ 160 h 333"/>
              <a:gd name="T58" fmla="*/ 33 w 333"/>
              <a:gd name="T59" fmla="*/ 60 h 333"/>
              <a:gd name="T60" fmla="*/ 33 w 333"/>
              <a:gd name="T61" fmla="*/ 43 h 333"/>
              <a:gd name="T62" fmla="*/ 50 w 333"/>
              <a:gd name="T63" fmla="*/ 33 h 333"/>
              <a:gd name="T64" fmla="*/ 67 w 333"/>
              <a:gd name="T65" fmla="*/ 33 h 333"/>
              <a:gd name="T66" fmla="*/ 167 w 333"/>
              <a:gd name="T67" fmla="*/ 33 h 333"/>
              <a:gd name="T68" fmla="*/ 266 w 333"/>
              <a:gd name="T69" fmla="*/ 33 h 333"/>
              <a:gd name="T70" fmla="*/ 283 w 333"/>
              <a:gd name="T71" fmla="*/ 33 h 333"/>
              <a:gd name="T72" fmla="*/ 300 w 333"/>
              <a:gd name="T73" fmla="*/ 43 h 333"/>
              <a:gd name="T74" fmla="*/ 300 w 333"/>
              <a:gd name="T75" fmla="*/ 60 h 333"/>
              <a:gd name="T76" fmla="*/ 100 w 333"/>
              <a:gd name="T77" fmla="*/ 279 h 333"/>
              <a:gd name="T78" fmla="*/ 117 w 333"/>
              <a:gd name="T79" fmla="*/ 267 h 333"/>
              <a:gd name="T80" fmla="*/ 217 w 333"/>
              <a:gd name="T81" fmla="*/ 267 h 333"/>
              <a:gd name="T82" fmla="*/ 233 w 333"/>
              <a:gd name="T83" fmla="*/ 279 h 333"/>
              <a:gd name="T84" fmla="*/ 167 w 333"/>
              <a:gd name="T85" fmla="*/ 304 h 333"/>
              <a:gd name="T86" fmla="*/ 100 w 333"/>
              <a:gd name="T87" fmla="*/ 279 h 333"/>
              <a:gd name="T88" fmla="*/ 300 w 333"/>
              <a:gd name="T89" fmla="*/ 0 h 333"/>
              <a:gd name="T90" fmla="*/ 167 w 333"/>
              <a:gd name="T91" fmla="*/ 0 h 333"/>
              <a:gd name="T92" fmla="*/ 33 w 333"/>
              <a:gd name="T93" fmla="*/ 0 h 333"/>
              <a:gd name="T94" fmla="*/ 0 w 333"/>
              <a:gd name="T95" fmla="*/ 26 h 333"/>
              <a:gd name="T96" fmla="*/ 0 w 333"/>
              <a:gd name="T97" fmla="*/ 160 h 333"/>
              <a:gd name="T98" fmla="*/ 33 w 333"/>
              <a:gd name="T99" fmla="*/ 259 h 333"/>
              <a:gd name="T100" fmla="*/ 67 w 333"/>
              <a:gd name="T101" fmla="*/ 293 h 333"/>
              <a:gd name="T102" fmla="*/ 167 w 333"/>
              <a:gd name="T103" fmla="*/ 333 h 333"/>
              <a:gd name="T104" fmla="*/ 266 w 333"/>
              <a:gd name="T105" fmla="*/ 293 h 333"/>
              <a:gd name="T106" fmla="*/ 300 w 333"/>
              <a:gd name="T107" fmla="*/ 259 h 333"/>
              <a:gd name="T108" fmla="*/ 333 w 333"/>
              <a:gd name="T109" fmla="*/ 160 h 333"/>
              <a:gd name="T110" fmla="*/ 333 w 333"/>
              <a:gd name="T111" fmla="*/ 26 h 333"/>
              <a:gd name="T112" fmla="*/ 300 w 333"/>
              <a:gd name="T11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3" h="333">
                <a:moveTo>
                  <a:pt x="267" y="117"/>
                </a:moveTo>
                <a:lnTo>
                  <a:pt x="267" y="126"/>
                </a:lnTo>
                <a:lnTo>
                  <a:pt x="267" y="150"/>
                </a:lnTo>
                <a:cubicBezTo>
                  <a:pt x="267" y="159"/>
                  <a:pt x="259" y="167"/>
                  <a:pt x="250" y="167"/>
                </a:cubicBezTo>
                <a:lnTo>
                  <a:pt x="217" y="167"/>
                </a:lnTo>
                <a:cubicBezTo>
                  <a:pt x="207" y="167"/>
                  <a:pt x="200" y="159"/>
                  <a:pt x="200" y="150"/>
                </a:cubicBezTo>
                <a:lnTo>
                  <a:pt x="200" y="126"/>
                </a:lnTo>
                <a:lnTo>
                  <a:pt x="200" y="117"/>
                </a:lnTo>
                <a:cubicBezTo>
                  <a:pt x="200" y="107"/>
                  <a:pt x="207" y="100"/>
                  <a:pt x="217" y="100"/>
                </a:cubicBezTo>
                <a:lnTo>
                  <a:pt x="250" y="100"/>
                </a:lnTo>
                <a:cubicBezTo>
                  <a:pt x="259" y="100"/>
                  <a:pt x="267" y="107"/>
                  <a:pt x="267" y="117"/>
                </a:cubicBezTo>
                <a:close/>
                <a:moveTo>
                  <a:pt x="133" y="117"/>
                </a:moveTo>
                <a:lnTo>
                  <a:pt x="133" y="126"/>
                </a:lnTo>
                <a:lnTo>
                  <a:pt x="133" y="150"/>
                </a:lnTo>
                <a:cubicBezTo>
                  <a:pt x="133" y="159"/>
                  <a:pt x="126" y="167"/>
                  <a:pt x="117" y="167"/>
                </a:cubicBezTo>
                <a:lnTo>
                  <a:pt x="83" y="167"/>
                </a:lnTo>
                <a:cubicBezTo>
                  <a:pt x="74" y="167"/>
                  <a:pt x="67" y="159"/>
                  <a:pt x="67" y="150"/>
                </a:cubicBezTo>
                <a:lnTo>
                  <a:pt x="67" y="126"/>
                </a:lnTo>
                <a:lnTo>
                  <a:pt x="67" y="117"/>
                </a:lnTo>
                <a:cubicBezTo>
                  <a:pt x="67" y="107"/>
                  <a:pt x="74" y="100"/>
                  <a:pt x="83" y="100"/>
                </a:cubicBezTo>
                <a:lnTo>
                  <a:pt x="117" y="100"/>
                </a:lnTo>
                <a:cubicBezTo>
                  <a:pt x="126" y="100"/>
                  <a:pt x="133" y="107"/>
                  <a:pt x="133" y="117"/>
                </a:cubicBezTo>
                <a:close/>
                <a:moveTo>
                  <a:pt x="300" y="60"/>
                </a:moveTo>
                <a:lnTo>
                  <a:pt x="300" y="160"/>
                </a:lnTo>
                <a:cubicBezTo>
                  <a:pt x="300" y="194"/>
                  <a:pt x="287" y="229"/>
                  <a:pt x="265" y="253"/>
                </a:cubicBezTo>
                <a:cubicBezTo>
                  <a:pt x="261" y="240"/>
                  <a:pt x="248" y="233"/>
                  <a:pt x="233" y="233"/>
                </a:cubicBezTo>
                <a:lnTo>
                  <a:pt x="100" y="233"/>
                </a:lnTo>
                <a:cubicBezTo>
                  <a:pt x="85" y="233"/>
                  <a:pt x="73" y="240"/>
                  <a:pt x="68" y="253"/>
                </a:cubicBezTo>
                <a:cubicBezTo>
                  <a:pt x="47" y="229"/>
                  <a:pt x="33" y="194"/>
                  <a:pt x="33" y="160"/>
                </a:cubicBezTo>
                <a:lnTo>
                  <a:pt x="33" y="60"/>
                </a:lnTo>
                <a:lnTo>
                  <a:pt x="33" y="43"/>
                </a:lnTo>
                <a:cubicBezTo>
                  <a:pt x="33" y="34"/>
                  <a:pt x="41" y="33"/>
                  <a:pt x="50" y="33"/>
                </a:cubicBezTo>
                <a:lnTo>
                  <a:pt x="67" y="33"/>
                </a:lnTo>
                <a:lnTo>
                  <a:pt x="167" y="33"/>
                </a:lnTo>
                <a:lnTo>
                  <a:pt x="266" y="33"/>
                </a:lnTo>
                <a:lnTo>
                  <a:pt x="283" y="33"/>
                </a:lnTo>
                <a:cubicBezTo>
                  <a:pt x="293" y="33"/>
                  <a:pt x="300" y="34"/>
                  <a:pt x="300" y="43"/>
                </a:cubicBezTo>
                <a:lnTo>
                  <a:pt x="300" y="60"/>
                </a:lnTo>
                <a:close/>
                <a:moveTo>
                  <a:pt x="100" y="279"/>
                </a:moveTo>
                <a:cubicBezTo>
                  <a:pt x="101" y="270"/>
                  <a:pt x="108" y="267"/>
                  <a:pt x="117" y="267"/>
                </a:cubicBezTo>
                <a:lnTo>
                  <a:pt x="217" y="267"/>
                </a:lnTo>
                <a:cubicBezTo>
                  <a:pt x="225" y="267"/>
                  <a:pt x="232" y="270"/>
                  <a:pt x="233" y="279"/>
                </a:cubicBezTo>
                <a:cubicBezTo>
                  <a:pt x="214" y="290"/>
                  <a:pt x="191" y="304"/>
                  <a:pt x="167" y="304"/>
                </a:cubicBezTo>
                <a:cubicBezTo>
                  <a:pt x="142" y="304"/>
                  <a:pt x="120" y="290"/>
                  <a:pt x="100" y="279"/>
                </a:cubicBezTo>
                <a:close/>
                <a:moveTo>
                  <a:pt x="300" y="0"/>
                </a:moveTo>
                <a:lnTo>
                  <a:pt x="167" y="0"/>
                </a:lnTo>
                <a:lnTo>
                  <a:pt x="33" y="0"/>
                </a:lnTo>
                <a:cubicBezTo>
                  <a:pt x="15" y="0"/>
                  <a:pt x="0" y="8"/>
                  <a:pt x="0" y="26"/>
                </a:cubicBezTo>
                <a:lnTo>
                  <a:pt x="0" y="160"/>
                </a:lnTo>
                <a:cubicBezTo>
                  <a:pt x="0" y="197"/>
                  <a:pt x="12" y="232"/>
                  <a:pt x="33" y="259"/>
                </a:cubicBezTo>
                <a:cubicBezTo>
                  <a:pt x="43" y="272"/>
                  <a:pt x="54" y="284"/>
                  <a:pt x="67" y="293"/>
                </a:cubicBezTo>
                <a:cubicBezTo>
                  <a:pt x="95" y="314"/>
                  <a:pt x="129" y="333"/>
                  <a:pt x="167" y="333"/>
                </a:cubicBezTo>
                <a:cubicBezTo>
                  <a:pt x="204" y="333"/>
                  <a:pt x="239" y="314"/>
                  <a:pt x="266" y="293"/>
                </a:cubicBezTo>
                <a:cubicBezTo>
                  <a:pt x="279" y="284"/>
                  <a:pt x="290" y="272"/>
                  <a:pt x="300" y="259"/>
                </a:cubicBezTo>
                <a:cubicBezTo>
                  <a:pt x="321" y="232"/>
                  <a:pt x="333" y="197"/>
                  <a:pt x="333" y="160"/>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Freeform 110">
            <a:extLst>
              <a:ext uri="{FF2B5EF4-FFF2-40B4-BE49-F238E27FC236}">
                <a16:creationId xmlns:a16="http://schemas.microsoft.com/office/drawing/2014/main" id="{58DB1D24-6995-7A4C-8437-C406522FCB5C}"/>
              </a:ext>
            </a:extLst>
          </p:cNvPr>
          <p:cNvSpPr>
            <a:spLocks noChangeAspect="1" noEditPoints="1"/>
          </p:cNvSpPr>
          <p:nvPr/>
        </p:nvSpPr>
        <p:spPr bwMode="auto">
          <a:xfrm>
            <a:off x="1136651" y="5548324"/>
            <a:ext cx="252413" cy="252413"/>
          </a:xfrm>
          <a:custGeom>
            <a:avLst/>
            <a:gdLst>
              <a:gd name="T0" fmla="*/ 267 w 334"/>
              <a:gd name="T1" fmla="*/ 117 h 333"/>
              <a:gd name="T2" fmla="*/ 267 w 334"/>
              <a:gd name="T3" fmla="*/ 126 h 333"/>
              <a:gd name="T4" fmla="*/ 267 w 334"/>
              <a:gd name="T5" fmla="*/ 150 h 333"/>
              <a:gd name="T6" fmla="*/ 250 w 334"/>
              <a:gd name="T7" fmla="*/ 167 h 333"/>
              <a:gd name="T8" fmla="*/ 217 w 334"/>
              <a:gd name="T9" fmla="*/ 167 h 333"/>
              <a:gd name="T10" fmla="*/ 200 w 334"/>
              <a:gd name="T11" fmla="*/ 150 h 333"/>
              <a:gd name="T12" fmla="*/ 200 w 334"/>
              <a:gd name="T13" fmla="*/ 126 h 333"/>
              <a:gd name="T14" fmla="*/ 200 w 334"/>
              <a:gd name="T15" fmla="*/ 117 h 333"/>
              <a:gd name="T16" fmla="*/ 217 w 334"/>
              <a:gd name="T17" fmla="*/ 100 h 333"/>
              <a:gd name="T18" fmla="*/ 250 w 334"/>
              <a:gd name="T19" fmla="*/ 100 h 333"/>
              <a:gd name="T20" fmla="*/ 267 w 334"/>
              <a:gd name="T21" fmla="*/ 117 h 333"/>
              <a:gd name="T22" fmla="*/ 67 w 334"/>
              <a:gd name="T23" fmla="*/ 150 h 333"/>
              <a:gd name="T24" fmla="*/ 67 w 334"/>
              <a:gd name="T25" fmla="*/ 126 h 333"/>
              <a:gd name="T26" fmla="*/ 67 w 334"/>
              <a:gd name="T27" fmla="*/ 117 h 333"/>
              <a:gd name="T28" fmla="*/ 84 w 334"/>
              <a:gd name="T29" fmla="*/ 100 h 333"/>
              <a:gd name="T30" fmla="*/ 117 w 334"/>
              <a:gd name="T31" fmla="*/ 100 h 333"/>
              <a:gd name="T32" fmla="*/ 134 w 334"/>
              <a:gd name="T33" fmla="*/ 117 h 333"/>
              <a:gd name="T34" fmla="*/ 134 w 334"/>
              <a:gd name="T35" fmla="*/ 126 h 333"/>
              <a:gd name="T36" fmla="*/ 134 w 334"/>
              <a:gd name="T37" fmla="*/ 150 h 333"/>
              <a:gd name="T38" fmla="*/ 117 w 334"/>
              <a:gd name="T39" fmla="*/ 167 h 333"/>
              <a:gd name="T40" fmla="*/ 84 w 334"/>
              <a:gd name="T41" fmla="*/ 167 h 333"/>
              <a:gd name="T42" fmla="*/ 67 w 334"/>
              <a:gd name="T43" fmla="*/ 150 h 333"/>
              <a:gd name="T44" fmla="*/ 267 w 334"/>
              <a:gd name="T45" fmla="*/ 210 h 333"/>
              <a:gd name="T46" fmla="*/ 267 w 334"/>
              <a:gd name="T47" fmla="*/ 217 h 333"/>
              <a:gd name="T48" fmla="*/ 217 w 334"/>
              <a:gd name="T49" fmla="*/ 267 h 333"/>
              <a:gd name="T50" fmla="*/ 124 w 334"/>
              <a:gd name="T51" fmla="*/ 267 h 333"/>
              <a:gd name="T52" fmla="*/ 67 w 334"/>
              <a:gd name="T53" fmla="*/ 210 h 333"/>
              <a:gd name="T54" fmla="*/ 84 w 334"/>
              <a:gd name="T55" fmla="*/ 195 h 333"/>
              <a:gd name="T56" fmla="*/ 100 w 334"/>
              <a:gd name="T57" fmla="*/ 213 h 333"/>
              <a:gd name="T58" fmla="*/ 117 w 334"/>
              <a:gd name="T59" fmla="*/ 233 h 333"/>
              <a:gd name="T60" fmla="*/ 217 w 334"/>
              <a:gd name="T61" fmla="*/ 233 h 333"/>
              <a:gd name="T62" fmla="*/ 234 w 334"/>
              <a:gd name="T63" fmla="*/ 213 h 333"/>
              <a:gd name="T64" fmla="*/ 250 w 334"/>
              <a:gd name="T65" fmla="*/ 193 h 333"/>
              <a:gd name="T66" fmla="*/ 267 w 334"/>
              <a:gd name="T67" fmla="*/ 210 h 333"/>
              <a:gd name="T68" fmla="*/ 300 w 334"/>
              <a:gd name="T69" fmla="*/ 60 h 333"/>
              <a:gd name="T70" fmla="*/ 300 w 334"/>
              <a:gd name="T71" fmla="*/ 160 h 333"/>
              <a:gd name="T72" fmla="*/ 167 w 334"/>
              <a:gd name="T73" fmla="*/ 300 h 333"/>
              <a:gd name="T74" fmla="*/ 34 w 334"/>
              <a:gd name="T75" fmla="*/ 160 h 333"/>
              <a:gd name="T76" fmla="*/ 34 w 334"/>
              <a:gd name="T77" fmla="*/ 60 h 333"/>
              <a:gd name="T78" fmla="*/ 34 w 334"/>
              <a:gd name="T79" fmla="*/ 43 h 333"/>
              <a:gd name="T80" fmla="*/ 50 w 334"/>
              <a:gd name="T81" fmla="*/ 33 h 333"/>
              <a:gd name="T82" fmla="*/ 67 w 334"/>
              <a:gd name="T83" fmla="*/ 33 h 333"/>
              <a:gd name="T84" fmla="*/ 167 w 334"/>
              <a:gd name="T85" fmla="*/ 33 h 333"/>
              <a:gd name="T86" fmla="*/ 267 w 334"/>
              <a:gd name="T87" fmla="*/ 33 h 333"/>
              <a:gd name="T88" fmla="*/ 284 w 334"/>
              <a:gd name="T89" fmla="*/ 33 h 333"/>
              <a:gd name="T90" fmla="*/ 300 w 334"/>
              <a:gd name="T91" fmla="*/ 43 h 333"/>
              <a:gd name="T92" fmla="*/ 300 w 334"/>
              <a:gd name="T93" fmla="*/ 60 h 333"/>
              <a:gd name="T94" fmla="*/ 300 w 334"/>
              <a:gd name="T95" fmla="*/ 0 h 333"/>
              <a:gd name="T96" fmla="*/ 167 w 334"/>
              <a:gd name="T97" fmla="*/ 0 h 333"/>
              <a:gd name="T98" fmla="*/ 34 w 334"/>
              <a:gd name="T99" fmla="*/ 0 h 333"/>
              <a:gd name="T100" fmla="*/ 0 w 334"/>
              <a:gd name="T101" fmla="*/ 26 h 333"/>
              <a:gd name="T102" fmla="*/ 0 w 334"/>
              <a:gd name="T103" fmla="*/ 160 h 333"/>
              <a:gd name="T104" fmla="*/ 34 w 334"/>
              <a:gd name="T105" fmla="*/ 259 h 333"/>
              <a:gd name="T106" fmla="*/ 67 w 334"/>
              <a:gd name="T107" fmla="*/ 293 h 333"/>
              <a:gd name="T108" fmla="*/ 167 w 334"/>
              <a:gd name="T109" fmla="*/ 333 h 333"/>
              <a:gd name="T110" fmla="*/ 267 w 334"/>
              <a:gd name="T111" fmla="*/ 293 h 333"/>
              <a:gd name="T112" fmla="*/ 300 w 334"/>
              <a:gd name="T113" fmla="*/ 259 h 333"/>
              <a:gd name="T114" fmla="*/ 334 w 334"/>
              <a:gd name="T115" fmla="*/ 160 h 333"/>
              <a:gd name="T116" fmla="*/ 334 w 334"/>
              <a:gd name="T117" fmla="*/ 26 h 333"/>
              <a:gd name="T118" fmla="*/ 300 w 334"/>
              <a:gd name="T11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4" h="333">
                <a:moveTo>
                  <a:pt x="267" y="117"/>
                </a:moveTo>
                <a:lnTo>
                  <a:pt x="267" y="126"/>
                </a:lnTo>
                <a:lnTo>
                  <a:pt x="267" y="150"/>
                </a:lnTo>
                <a:cubicBezTo>
                  <a:pt x="267" y="159"/>
                  <a:pt x="260" y="167"/>
                  <a:pt x="250" y="167"/>
                </a:cubicBezTo>
                <a:lnTo>
                  <a:pt x="217" y="167"/>
                </a:lnTo>
                <a:cubicBezTo>
                  <a:pt x="208" y="167"/>
                  <a:pt x="200" y="159"/>
                  <a:pt x="200" y="150"/>
                </a:cubicBezTo>
                <a:lnTo>
                  <a:pt x="200" y="126"/>
                </a:lnTo>
                <a:lnTo>
                  <a:pt x="200" y="117"/>
                </a:lnTo>
                <a:cubicBezTo>
                  <a:pt x="200" y="107"/>
                  <a:pt x="208" y="100"/>
                  <a:pt x="217" y="100"/>
                </a:cubicBezTo>
                <a:lnTo>
                  <a:pt x="250" y="100"/>
                </a:lnTo>
                <a:cubicBezTo>
                  <a:pt x="260" y="100"/>
                  <a:pt x="267" y="107"/>
                  <a:pt x="267" y="117"/>
                </a:cubicBezTo>
                <a:close/>
                <a:moveTo>
                  <a:pt x="67" y="150"/>
                </a:moveTo>
                <a:lnTo>
                  <a:pt x="67" y="126"/>
                </a:lnTo>
                <a:lnTo>
                  <a:pt x="67" y="117"/>
                </a:lnTo>
                <a:cubicBezTo>
                  <a:pt x="67" y="107"/>
                  <a:pt x="74" y="100"/>
                  <a:pt x="84" y="100"/>
                </a:cubicBezTo>
                <a:lnTo>
                  <a:pt x="117" y="100"/>
                </a:lnTo>
                <a:cubicBezTo>
                  <a:pt x="126" y="100"/>
                  <a:pt x="134" y="107"/>
                  <a:pt x="134" y="117"/>
                </a:cubicBezTo>
                <a:lnTo>
                  <a:pt x="134" y="126"/>
                </a:lnTo>
                <a:lnTo>
                  <a:pt x="134" y="150"/>
                </a:lnTo>
                <a:cubicBezTo>
                  <a:pt x="134" y="159"/>
                  <a:pt x="126" y="167"/>
                  <a:pt x="117" y="167"/>
                </a:cubicBezTo>
                <a:lnTo>
                  <a:pt x="84" y="167"/>
                </a:lnTo>
                <a:cubicBezTo>
                  <a:pt x="74" y="167"/>
                  <a:pt x="67" y="159"/>
                  <a:pt x="67" y="150"/>
                </a:cubicBezTo>
                <a:close/>
                <a:moveTo>
                  <a:pt x="267" y="210"/>
                </a:moveTo>
                <a:lnTo>
                  <a:pt x="267" y="217"/>
                </a:lnTo>
                <a:cubicBezTo>
                  <a:pt x="267" y="244"/>
                  <a:pt x="245" y="267"/>
                  <a:pt x="217" y="267"/>
                </a:cubicBezTo>
                <a:lnTo>
                  <a:pt x="124" y="267"/>
                </a:lnTo>
                <a:cubicBezTo>
                  <a:pt x="93" y="267"/>
                  <a:pt x="67" y="241"/>
                  <a:pt x="67" y="210"/>
                </a:cubicBezTo>
                <a:cubicBezTo>
                  <a:pt x="67" y="200"/>
                  <a:pt x="74" y="195"/>
                  <a:pt x="84" y="195"/>
                </a:cubicBezTo>
                <a:cubicBezTo>
                  <a:pt x="93" y="195"/>
                  <a:pt x="100" y="204"/>
                  <a:pt x="100" y="213"/>
                </a:cubicBezTo>
                <a:cubicBezTo>
                  <a:pt x="100" y="222"/>
                  <a:pt x="108" y="233"/>
                  <a:pt x="117" y="233"/>
                </a:cubicBezTo>
                <a:lnTo>
                  <a:pt x="217" y="233"/>
                </a:lnTo>
                <a:cubicBezTo>
                  <a:pt x="226" y="233"/>
                  <a:pt x="234" y="222"/>
                  <a:pt x="234" y="213"/>
                </a:cubicBezTo>
                <a:cubicBezTo>
                  <a:pt x="234" y="204"/>
                  <a:pt x="241" y="193"/>
                  <a:pt x="250" y="193"/>
                </a:cubicBezTo>
                <a:cubicBezTo>
                  <a:pt x="260" y="193"/>
                  <a:pt x="267" y="200"/>
                  <a:pt x="267" y="210"/>
                </a:cubicBezTo>
                <a:close/>
                <a:moveTo>
                  <a:pt x="300" y="60"/>
                </a:moveTo>
                <a:lnTo>
                  <a:pt x="300" y="160"/>
                </a:lnTo>
                <a:cubicBezTo>
                  <a:pt x="300" y="233"/>
                  <a:pt x="241" y="300"/>
                  <a:pt x="167" y="300"/>
                </a:cubicBezTo>
                <a:cubicBezTo>
                  <a:pt x="93" y="300"/>
                  <a:pt x="34" y="233"/>
                  <a:pt x="34" y="160"/>
                </a:cubicBezTo>
                <a:lnTo>
                  <a:pt x="34" y="60"/>
                </a:lnTo>
                <a:lnTo>
                  <a:pt x="34" y="43"/>
                </a:lnTo>
                <a:cubicBezTo>
                  <a:pt x="34" y="34"/>
                  <a:pt x="41" y="33"/>
                  <a:pt x="50" y="33"/>
                </a:cubicBezTo>
                <a:lnTo>
                  <a:pt x="67" y="33"/>
                </a:lnTo>
                <a:lnTo>
                  <a:pt x="167" y="33"/>
                </a:lnTo>
                <a:lnTo>
                  <a:pt x="267" y="33"/>
                </a:lnTo>
                <a:lnTo>
                  <a:pt x="284" y="33"/>
                </a:lnTo>
                <a:cubicBezTo>
                  <a:pt x="293" y="33"/>
                  <a:pt x="300" y="34"/>
                  <a:pt x="300" y="43"/>
                </a:cubicBezTo>
                <a:lnTo>
                  <a:pt x="300" y="60"/>
                </a:lnTo>
                <a:close/>
                <a:moveTo>
                  <a:pt x="300" y="0"/>
                </a:moveTo>
                <a:lnTo>
                  <a:pt x="167" y="0"/>
                </a:lnTo>
                <a:lnTo>
                  <a:pt x="34" y="0"/>
                </a:lnTo>
                <a:cubicBezTo>
                  <a:pt x="15" y="0"/>
                  <a:pt x="0" y="8"/>
                  <a:pt x="0" y="26"/>
                </a:cubicBezTo>
                <a:lnTo>
                  <a:pt x="0" y="160"/>
                </a:lnTo>
                <a:cubicBezTo>
                  <a:pt x="0" y="197"/>
                  <a:pt x="13" y="232"/>
                  <a:pt x="34" y="259"/>
                </a:cubicBezTo>
                <a:cubicBezTo>
                  <a:pt x="43" y="272"/>
                  <a:pt x="55" y="284"/>
                  <a:pt x="67" y="293"/>
                </a:cubicBezTo>
                <a:cubicBezTo>
                  <a:pt x="95" y="314"/>
                  <a:pt x="130" y="333"/>
                  <a:pt x="167" y="333"/>
                </a:cubicBezTo>
                <a:cubicBezTo>
                  <a:pt x="204" y="333"/>
                  <a:pt x="239" y="314"/>
                  <a:pt x="267" y="293"/>
                </a:cubicBezTo>
                <a:cubicBezTo>
                  <a:pt x="279" y="284"/>
                  <a:pt x="291" y="272"/>
                  <a:pt x="300" y="259"/>
                </a:cubicBezTo>
                <a:cubicBezTo>
                  <a:pt x="321" y="232"/>
                  <a:pt x="334" y="197"/>
                  <a:pt x="334" y="160"/>
                </a:cubicBez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Freeform 111">
            <a:extLst>
              <a:ext uri="{FF2B5EF4-FFF2-40B4-BE49-F238E27FC236}">
                <a16:creationId xmlns:a16="http://schemas.microsoft.com/office/drawing/2014/main" id="{6EB39233-23E3-8F4C-9CBB-44562586B4DE}"/>
              </a:ext>
            </a:extLst>
          </p:cNvPr>
          <p:cNvSpPr>
            <a:spLocks noChangeAspect="1" noEditPoints="1"/>
          </p:cNvSpPr>
          <p:nvPr/>
        </p:nvSpPr>
        <p:spPr bwMode="auto">
          <a:xfrm>
            <a:off x="5662616" y="5029210"/>
            <a:ext cx="252413" cy="252413"/>
          </a:xfrm>
          <a:custGeom>
            <a:avLst/>
            <a:gdLst>
              <a:gd name="T0" fmla="*/ 267 w 334"/>
              <a:gd name="T1" fmla="*/ 214 h 333"/>
              <a:gd name="T2" fmla="*/ 250 w 334"/>
              <a:gd name="T3" fmla="*/ 228 h 333"/>
              <a:gd name="T4" fmla="*/ 234 w 334"/>
              <a:gd name="T5" fmla="*/ 246 h 333"/>
              <a:gd name="T6" fmla="*/ 217 w 334"/>
              <a:gd name="T7" fmla="*/ 266 h 333"/>
              <a:gd name="T8" fmla="*/ 184 w 334"/>
              <a:gd name="T9" fmla="*/ 266 h 333"/>
              <a:gd name="T10" fmla="*/ 167 w 334"/>
              <a:gd name="T11" fmla="*/ 250 h 333"/>
              <a:gd name="T12" fmla="*/ 150 w 334"/>
              <a:gd name="T13" fmla="*/ 233 h 333"/>
              <a:gd name="T14" fmla="*/ 84 w 334"/>
              <a:gd name="T15" fmla="*/ 233 h 333"/>
              <a:gd name="T16" fmla="*/ 67 w 334"/>
              <a:gd name="T17" fmla="*/ 216 h 333"/>
              <a:gd name="T18" fmla="*/ 84 w 334"/>
              <a:gd name="T19" fmla="*/ 200 h 333"/>
              <a:gd name="T20" fmla="*/ 167 w 334"/>
              <a:gd name="T21" fmla="*/ 200 h 333"/>
              <a:gd name="T22" fmla="*/ 234 w 334"/>
              <a:gd name="T23" fmla="*/ 200 h 333"/>
              <a:gd name="T24" fmla="*/ 250 w 334"/>
              <a:gd name="T25" fmla="*/ 200 h 333"/>
              <a:gd name="T26" fmla="*/ 267 w 334"/>
              <a:gd name="T27" fmla="*/ 214 h 333"/>
              <a:gd name="T28" fmla="*/ 267 w 334"/>
              <a:gd name="T29" fmla="*/ 116 h 333"/>
              <a:gd name="T30" fmla="*/ 267 w 334"/>
              <a:gd name="T31" fmla="*/ 126 h 333"/>
              <a:gd name="T32" fmla="*/ 267 w 334"/>
              <a:gd name="T33" fmla="*/ 150 h 333"/>
              <a:gd name="T34" fmla="*/ 250 w 334"/>
              <a:gd name="T35" fmla="*/ 166 h 333"/>
              <a:gd name="T36" fmla="*/ 217 w 334"/>
              <a:gd name="T37" fmla="*/ 166 h 333"/>
              <a:gd name="T38" fmla="*/ 200 w 334"/>
              <a:gd name="T39" fmla="*/ 150 h 333"/>
              <a:gd name="T40" fmla="*/ 200 w 334"/>
              <a:gd name="T41" fmla="*/ 126 h 333"/>
              <a:gd name="T42" fmla="*/ 200 w 334"/>
              <a:gd name="T43" fmla="*/ 116 h 333"/>
              <a:gd name="T44" fmla="*/ 217 w 334"/>
              <a:gd name="T45" fmla="*/ 100 h 333"/>
              <a:gd name="T46" fmla="*/ 250 w 334"/>
              <a:gd name="T47" fmla="*/ 100 h 333"/>
              <a:gd name="T48" fmla="*/ 267 w 334"/>
              <a:gd name="T49" fmla="*/ 116 h 333"/>
              <a:gd name="T50" fmla="*/ 67 w 334"/>
              <a:gd name="T51" fmla="*/ 150 h 333"/>
              <a:gd name="T52" fmla="*/ 67 w 334"/>
              <a:gd name="T53" fmla="*/ 126 h 333"/>
              <a:gd name="T54" fmla="*/ 67 w 334"/>
              <a:gd name="T55" fmla="*/ 116 h 333"/>
              <a:gd name="T56" fmla="*/ 84 w 334"/>
              <a:gd name="T57" fmla="*/ 100 h 333"/>
              <a:gd name="T58" fmla="*/ 117 w 334"/>
              <a:gd name="T59" fmla="*/ 100 h 333"/>
              <a:gd name="T60" fmla="*/ 134 w 334"/>
              <a:gd name="T61" fmla="*/ 116 h 333"/>
              <a:gd name="T62" fmla="*/ 134 w 334"/>
              <a:gd name="T63" fmla="*/ 126 h 333"/>
              <a:gd name="T64" fmla="*/ 134 w 334"/>
              <a:gd name="T65" fmla="*/ 150 h 333"/>
              <a:gd name="T66" fmla="*/ 117 w 334"/>
              <a:gd name="T67" fmla="*/ 166 h 333"/>
              <a:gd name="T68" fmla="*/ 84 w 334"/>
              <a:gd name="T69" fmla="*/ 166 h 333"/>
              <a:gd name="T70" fmla="*/ 67 w 334"/>
              <a:gd name="T71" fmla="*/ 150 h 333"/>
              <a:gd name="T72" fmla="*/ 300 w 334"/>
              <a:gd name="T73" fmla="*/ 60 h 333"/>
              <a:gd name="T74" fmla="*/ 300 w 334"/>
              <a:gd name="T75" fmla="*/ 159 h 333"/>
              <a:gd name="T76" fmla="*/ 167 w 334"/>
              <a:gd name="T77" fmla="*/ 300 h 333"/>
              <a:gd name="T78" fmla="*/ 34 w 334"/>
              <a:gd name="T79" fmla="*/ 159 h 333"/>
              <a:gd name="T80" fmla="*/ 34 w 334"/>
              <a:gd name="T81" fmla="*/ 60 h 333"/>
              <a:gd name="T82" fmla="*/ 34 w 334"/>
              <a:gd name="T83" fmla="*/ 43 h 333"/>
              <a:gd name="T84" fmla="*/ 50 w 334"/>
              <a:gd name="T85" fmla="*/ 33 h 333"/>
              <a:gd name="T86" fmla="*/ 67 w 334"/>
              <a:gd name="T87" fmla="*/ 33 h 333"/>
              <a:gd name="T88" fmla="*/ 167 w 334"/>
              <a:gd name="T89" fmla="*/ 33 h 333"/>
              <a:gd name="T90" fmla="*/ 267 w 334"/>
              <a:gd name="T91" fmla="*/ 33 h 333"/>
              <a:gd name="T92" fmla="*/ 284 w 334"/>
              <a:gd name="T93" fmla="*/ 33 h 333"/>
              <a:gd name="T94" fmla="*/ 300 w 334"/>
              <a:gd name="T95" fmla="*/ 43 h 333"/>
              <a:gd name="T96" fmla="*/ 300 w 334"/>
              <a:gd name="T97" fmla="*/ 60 h 333"/>
              <a:gd name="T98" fmla="*/ 300 w 334"/>
              <a:gd name="T99" fmla="*/ 0 h 333"/>
              <a:gd name="T100" fmla="*/ 167 w 334"/>
              <a:gd name="T101" fmla="*/ 0 h 333"/>
              <a:gd name="T102" fmla="*/ 34 w 334"/>
              <a:gd name="T103" fmla="*/ 0 h 333"/>
              <a:gd name="T104" fmla="*/ 0 w 334"/>
              <a:gd name="T105" fmla="*/ 26 h 333"/>
              <a:gd name="T106" fmla="*/ 0 w 334"/>
              <a:gd name="T107" fmla="*/ 159 h 333"/>
              <a:gd name="T108" fmla="*/ 34 w 334"/>
              <a:gd name="T109" fmla="*/ 259 h 333"/>
              <a:gd name="T110" fmla="*/ 67 w 334"/>
              <a:gd name="T111" fmla="*/ 293 h 333"/>
              <a:gd name="T112" fmla="*/ 167 w 334"/>
              <a:gd name="T113" fmla="*/ 333 h 333"/>
              <a:gd name="T114" fmla="*/ 267 w 334"/>
              <a:gd name="T115" fmla="*/ 293 h 333"/>
              <a:gd name="T116" fmla="*/ 300 w 334"/>
              <a:gd name="T117" fmla="*/ 259 h 333"/>
              <a:gd name="T118" fmla="*/ 334 w 334"/>
              <a:gd name="T119" fmla="*/ 159 h 333"/>
              <a:gd name="T120" fmla="*/ 334 w 334"/>
              <a:gd name="T121" fmla="*/ 26 h 333"/>
              <a:gd name="T122" fmla="*/ 300 w 334"/>
              <a:gd name="T1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333">
                <a:moveTo>
                  <a:pt x="267" y="214"/>
                </a:moveTo>
                <a:cubicBezTo>
                  <a:pt x="267" y="223"/>
                  <a:pt x="260" y="228"/>
                  <a:pt x="250" y="228"/>
                </a:cubicBezTo>
                <a:cubicBezTo>
                  <a:pt x="241" y="228"/>
                  <a:pt x="234" y="237"/>
                  <a:pt x="234" y="246"/>
                </a:cubicBezTo>
                <a:cubicBezTo>
                  <a:pt x="234" y="255"/>
                  <a:pt x="226" y="266"/>
                  <a:pt x="217" y="266"/>
                </a:cubicBezTo>
                <a:lnTo>
                  <a:pt x="184" y="266"/>
                </a:lnTo>
                <a:cubicBezTo>
                  <a:pt x="174" y="266"/>
                  <a:pt x="167" y="259"/>
                  <a:pt x="167" y="250"/>
                </a:cubicBezTo>
                <a:cubicBezTo>
                  <a:pt x="167" y="240"/>
                  <a:pt x="160" y="233"/>
                  <a:pt x="150" y="233"/>
                </a:cubicBezTo>
                <a:lnTo>
                  <a:pt x="84" y="233"/>
                </a:lnTo>
                <a:cubicBezTo>
                  <a:pt x="74" y="233"/>
                  <a:pt x="67" y="226"/>
                  <a:pt x="67" y="216"/>
                </a:cubicBezTo>
                <a:cubicBezTo>
                  <a:pt x="67" y="207"/>
                  <a:pt x="74" y="200"/>
                  <a:pt x="84" y="200"/>
                </a:cubicBezTo>
                <a:lnTo>
                  <a:pt x="167" y="200"/>
                </a:lnTo>
                <a:lnTo>
                  <a:pt x="234" y="200"/>
                </a:lnTo>
                <a:lnTo>
                  <a:pt x="250" y="200"/>
                </a:lnTo>
                <a:cubicBezTo>
                  <a:pt x="260" y="200"/>
                  <a:pt x="267" y="204"/>
                  <a:pt x="267" y="214"/>
                </a:cubicBezTo>
                <a:close/>
                <a:moveTo>
                  <a:pt x="267" y="116"/>
                </a:moveTo>
                <a:lnTo>
                  <a:pt x="267" y="126"/>
                </a:lnTo>
                <a:lnTo>
                  <a:pt x="267" y="150"/>
                </a:lnTo>
                <a:cubicBezTo>
                  <a:pt x="267" y="159"/>
                  <a:pt x="260" y="166"/>
                  <a:pt x="250" y="166"/>
                </a:cubicBezTo>
                <a:lnTo>
                  <a:pt x="217" y="166"/>
                </a:lnTo>
                <a:cubicBezTo>
                  <a:pt x="208" y="166"/>
                  <a:pt x="200" y="159"/>
                  <a:pt x="200" y="150"/>
                </a:cubicBezTo>
                <a:lnTo>
                  <a:pt x="200" y="126"/>
                </a:lnTo>
                <a:lnTo>
                  <a:pt x="200" y="116"/>
                </a:lnTo>
                <a:cubicBezTo>
                  <a:pt x="200" y="107"/>
                  <a:pt x="208" y="100"/>
                  <a:pt x="217" y="100"/>
                </a:cubicBezTo>
                <a:lnTo>
                  <a:pt x="250" y="100"/>
                </a:lnTo>
                <a:cubicBezTo>
                  <a:pt x="260" y="100"/>
                  <a:pt x="267" y="107"/>
                  <a:pt x="267" y="116"/>
                </a:cubicBezTo>
                <a:close/>
                <a:moveTo>
                  <a:pt x="67" y="150"/>
                </a:moveTo>
                <a:lnTo>
                  <a:pt x="67" y="126"/>
                </a:lnTo>
                <a:lnTo>
                  <a:pt x="67" y="116"/>
                </a:lnTo>
                <a:cubicBezTo>
                  <a:pt x="67" y="107"/>
                  <a:pt x="74" y="100"/>
                  <a:pt x="84" y="100"/>
                </a:cubicBezTo>
                <a:lnTo>
                  <a:pt x="117" y="100"/>
                </a:lnTo>
                <a:cubicBezTo>
                  <a:pt x="126" y="100"/>
                  <a:pt x="134" y="107"/>
                  <a:pt x="134" y="116"/>
                </a:cubicBezTo>
                <a:lnTo>
                  <a:pt x="134" y="126"/>
                </a:lnTo>
                <a:lnTo>
                  <a:pt x="134" y="150"/>
                </a:lnTo>
                <a:cubicBezTo>
                  <a:pt x="134" y="159"/>
                  <a:pt x="126" y="166"/>
                  <a:pt x="117" y="166"/>
                </a:cubicBezTo>
                <a:lnTo>
                  <a:pt x="84" y="166"/>
                </a:lnTo>
                <a:cubicBezTo>
                  <a:pt x="74" y="166"/>
                  <a:pt x="67" y="159"/>
                  <a:pt x="67" y="150"/>
                </a:cubicBezTo>
                <a:close/>
                <a:moveTo>
                  <a:pt x="300" y="60"/>
                </a:moveTo>
                <a:lnTo>
                  <a:pt x="300" y="159"/>
                </a:lnTo>
                <a:cubicBezTo>
                  <a:pt x="300" y="233"/>
                  <a:pt x="241" y="300"/>
                  <a:pt x="167" y="300"/>
                </a:cubicBezTo>
                <a:cubicBezTo>
                  <a:pt x="93" y="300"/>
                  <a:pt x="34" y="233"/>
                  <a:pt x="34" y="159"/>
                </a:cubicBezTo>
                <a:lnTo>
                  <a:pt x="34" y="60"/>
                </a:lnTo>
                <a:lnTo>
                  <a:pt x="34" y="43"/>
                </a:lnTo>
                <a:cubicBezTo>
                  <a:pt x="34" y="34"/>
                  <a:pt x="41" y="33"/>
                  <a:pt x="50" y="33"/>
                </a:cubicBezTo>
                <a:lnTo>
                  <a:pt x="67" y="33"/>
                </a:lnTo>
                <a:lnTo>
                  <a:pt x="167" y="33"/>
                </a:lnTo>
                <a:lnTo>
                  <a:pt x="267" y="33"/>
                </a:lnTo>
                <a:lnTo>
                  <a:pt x="284" y="33"/>
                </a:lnTo>
                <a:cubicBezTo>
                  <a:pt x="293" y="33"/>
                  <a:pt x="300" y="34"/>
                  <a:pt x="300" y="43"/>
                </a:cubicBezTo>
                <a:lnTo>
                  <a:pt x="300" y="60"/>
                </a:lnTo>
                <a:close/>
                <a:moveTo>
                  <a:pt x="300" y="0"/>
                </a:moveTo>
                <a:lnTo>
                  <a:pt x="167" y="0"/>
                </a:lnTo>
                <a:lnTo>
                  <a:pt x="34" y="0"/>
                </a:lnTo>
                <a:cubicBezTo>
                  <a:pt x="15" y="0"/>
                  <a:pt x="0" y="8"/>
                  <a:pt x="0" y="26"/>
                </a:cubicBezTo>
                <a:lnTo>
                  <a:pt x="0" y="159"/>
                </a:lnTo>
                <a:cubicBezTo>
                  <a:pt x="0" y="197"/>
                  <a:pt x="13" y="231"/>
                  <a:pt x="34" y="259"/>
                </a:cubicBezTo>
                <a:cubicBezTo>
                  <a:pt x="43" y="272"/>
                  <a:pt x="55" y="283"/>
                  <a:pt x="67" y="293"/>
                </a:cubicBezTo>
                <a:cubicBezTo>
                  <a:pt x="95" y="314"/>
                  <a:pt x="130" y="333"/>
                  <a:pt x="167" y="333"/>
                </a:cubicBezTo>
                <a:cubicBezTo>
                  <a:pt x="204" y="333"/>
                  <a:pt x="239" y="314"/>
                  <a:pt x="267" y="293"/>
                </a:cubicBezTo>
                <a:cubicBezTo>
                  <a:pt x="279" y="283"/>
                  <a:pt x="291" y="272"/>
                  <a:pt x="300" y="259"/>
                </a:cubicBezTo>
                <a:cubicBezTo>
                  <a:pt x="321" y="231"/>
                  <a:pt x="334" y="197"/>
                  <a:pt x="334" y="159"/>
                </a:cubicBez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Freeform 112">
            <a:extLst>
              <a:ext uri="{FF2B5EF4-FFF2-40B4-BE49-F238E27FC236}">
                <a16:creationId xmlns:a16="http://schemas.microsoft.com/office/drawing/2014/main" id="{18251CD4-DD3E-9841-A90D-674A70595450}"/>
              </a:ext>
            </a:extLst>
          </p:cNvPr>
          <p:cNvSpPr>
            <a:spLocks noChangeAspect="1" noEditPoints="1"/>
          </p:cNvSpPr>
          <p:nvPr/>
        </p:nvSpPr>
        <p:spPr bwMode="auto">
          <a:xfrm>
            <a:off x="5159378" y="5029210"/>
            <a:ext cx="252413" cy="252413"/>
          </a:xfrm>
          <a:custGeom>
            <a:avLst/>
            <a:gdLst>
              <a:gd name="T0" fmla="*/ 266 w 333"/>
              <a:gd name="T1" fmla="*/ 116 h 333"/>
              <a:gd name="T2" fmla="*/ 250 w 333"/>
              <a:gd name="T3" fmla="*/ 133 h 333"/>
              <a:gd name="T4" fmla="*/ 216 w 333"/>
              <a:gd name="T5" fmla="*/ 133 h 333"/>
              <a:gd name="T6" fmla="*/ 200 w 333"/>
              <a:gd name="T7" fmla="*/ 116 h 333"/>
              <a:gd name="T8" fmla="*/ 216 w 333"/>
              <a:gd name="T9" fmla="*/ 100 h 333"/>
              <a:gd name="T10" fmla="*/ 250 w 333"/>
              <a:gd name="T11" fmla="*/ 100 h 333"/>
              <a:gd name="T12" fmla="*/ 266 w 333"/>
              <a:gd name="T13" fmla="*/ 116 h 333"/>
              <a:gd name="T14" fmla="*/ 133 w 333"/>
              <a:gd name="T15" fmla="*/ 116 h 333"/>
              <a:gd name="T16" fmla="*/ 116 w 333"/>
              <a:gd name="T17" fmla="*/ 133 h 333"/>
              <a:gd name="T18" fmla="*/ 83 w 333"/>
              <a:gd name="T19" fmla="*/ 133 h 333"/>
              <a:gd name="T20" fmla="*/ 66 w 333"/>
              <a:gd name="T21" fmla="*/ 116 h 333"/>
              <a:gd name="T22" fmla="*/ 83 w 333"/>
              <a:gd name="T23" fmla="*/ 100 h 333"/>
              <a:gd name="T24" fmla="*/ 116 w 333"/>
              <a:gd name="T25" fmla="*/ 100 h 333"/>
              <a:gd name="T26" fmla="*/ 133 w 333"/>
              <a:gd name="T27" fmla="*/ 116 h 333"/>
              <a:gd name="T28" fmla="*/ 300 w 333"/>
              <a:gd name="T29" fmla="*/ 60 h 333"/>
              <a:gd name="T30" fmla="*/ 300 w 333"/>
              <a:gd name="T31" fmla="*/ 159 h 333"/>
              <a:gd name="T32" fmla="*/ 265 w 333"/>
              <a:gd name="T33" fmla="*/ 253 h 333"/>
              <a:gd name="T34" fmla="*/ 233 w 333"/>
              <a:gd name="T35" fmla="*/ 233 h 333"/>
              <a:gd name="T36" fmla="*/ 100 w 333"/>
              <a:gd name="T37" fmla="*/ 233 h 333"/>
              <a:gd name="T38" fmla="*/ 68 w 333"/>
              <a:gd name="T39" fmla="*/ 253 h 333"/>
              <a:gd name="T40" fmla="*/ 33 w 333"/>
              <a:gd name="T41" fmla="*/ 159 h 333"/>
              <a:gd name="T42" fmla="*/ 33 w 333"/>
              <a:gd name="T43" fmla="*/ 60 h 333"/>
              <a:gd name="T44" fmla="*/ 33 w 333"/>
              <a:gd name="T45" fmla="*/ 43 h 333"/>
              <a:gd name="T46" fmla="*/ 50 w 333"/>
              <a:gd name="T47" fmla="*/ 33 h 333"/>
              <a:gd name="T48" fmla="*/ 67 w 333"/>
              <a:gd name="T49" fmla="*/ 33 h 333"/>
              <a:gd name="T50" fmla="*/ 166 w 333"/>
              <a:gd name="T51" fmla="*/ 33 h 333"/>
              <a:gd name="T52" fmla="*/ 266 w 333"/>
              <a:gd name="T53" fmla="*/ 33 h 333"/>
              <a:gd name="T54" fmla="*/ 283 w 333"/>
              <a:gd name="T55" fmla="*/ 33 h 333"/>
              <a:gd name="T56" fmla="*/ 300 w 333"/>
              <a:gd name="T57" fmla="*/ 43 h 333"/>
              <a:gd name="T58" fmla="*/ 300 w 333"/>
              <a:gd name="T59" fmla="*/ 60 h 333"/>
              <a:gd name="T60" fmla="*/ 100 w 333"/>
              <a:gd name="T61" fmla="*/ 278 h 333"/>
              <a:gd name="T62" fmla="*/ 116 w 333"/>
              <a:gd name="T63" fmla="*/ 266 h 333"/>
              <a:gd name="T64" fmla="*/ 216 w 333"/>
              <a:gd name="T65" fmla="*/ 266 h 333"/>
              <a:gd name="T66" fmla="*/ 233 w 333"/>
              <a:gd name="T67" fmla="*/ 278 h 333"/>
              <a:gd name="T68" fmla="*/ 166 w 333"/>
              <a:gd name="T69" fmla="*/ 303 h 333"/>
              <a:gd name="T70" fmla="*/ 100 w 333"/>
              <a:gd name="T71" fmla="*/ 278 h 333"/>
              <a:gd name="T72" fmla="*/ 300 w 333"/>
              <a:gd name="T73" fmla="*/ 0 h 333"/>
              <a:gd name="T74" fmla="*/ 166 w 333"/>
              <a:gd name="T75" fmla="*/ 0 h 333"/>
              <a:gd name="T76" fmla="*/ 33 w 333"/>
              <a:gd name="T77" fmla="*/ 0 h 333"/>
              <a:gd name="T78" fmla="*/ 0 w 333"/>
              <a:gd name="T79" fmla="*/ 26 h 333"/>
              <a:gd name="T80" fmla="*/ 0 w 333"/>
              <a:gd name="T81" fmla="*/ 159 h 333"/>
              <a:gd name="T82" fmla="*/ 33 w 333"/>
              <a:gd name="T83" fmla="*/ 259 h 333"/>
              <a:gd name="T84" fmla="*/ 67 w 333"/>
              <a:gd name="T85" fmla="*/ 293 h 333"/>
              <a:gd name="T86" fmla="*/ 166 w 333"/>
              <a:gd name="T87" fmla="*/ 333 h 333"/>
              <a:gd name="T88" fmla="*/ 266 w 333"/>
              <a:gd name="T89" fmla="*/ 293 h 333"/>
              <a:gd name="T90" fmla="*/ 300 w 333"/>
              <a:gd name="T91" fmla="*/ 259 h 333"/>
              <a:gd name="T92" fmla="*/ 333 w 333"/>
              <a:gd name="T93" fmla="*/ 159 h 333"/>
              <a:gd name="T94" fmla="*/ 333 w 333"/>
              <a:gd name="T95" fmla="*/ 26 h 333"/>
              <a:gd name="T96" fmla="*/ 300 w 333"/>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3" h="333">
                <a:moveTo>
                  <a:pt x="266" y="116"/>
                </a:moveTo>
                <a:cubicBezTo>
                  <a:pt x="266" y="126"/>
                  <a:pt x="259" y="133"/>
                  <a:pt x="250" y="133"/>
                </a:cubicBezTo>
                <a:lnTo>
                  <a:pt x="216" y="133"/>
                </a:lnTo>
                <a:cubicBezTo>
                  <a:pt x="207" y="133"/>
                  <a:pt x="200" y="126"/>
                  <a:pt x="200" y="116"/>
                </a:cubicBezTo>
                <a:cubicBezTo>
                  <a:pt x="200" y="107"/>
                  <a:pt x="207" y="100"/>
                  <a:pt x="216" y="100"/>
                </a:cubicBezTo>
                <a:lnTo>
                  <a:pt x="250" y="100"/>
                </a:lnTo>
                <a:cubicBezTo>
                  <a:pt x="259" y="100"/>
                  <a:pt x="266" y="107"/>
                  <a:pt x="266" y="116"/>
                </a:cubicBezTo>
                <a:close/>
                <a:moveTo>
                  <a:pt x="133" y="116"/>
                </a:moveTo>
                <a:cubicBezTo>
                  <a:pt x="133" y="126"/>
                  <a:pt x="126" y="133"/>
                  <a:pt x="116" y="133"/>
                </a:cubicBezTo>
                <a:lnTo>
                  <a:pt x="83" y="133"/>
                </a:lnTo>
                <a:cubicBezTo>
                  <a:pt x="74" y="133"/>
                  <a:pt x="66" y="126"/>
                  <a:pt x="66" y="116"/>
                </a:cubicBezTo>
                <a:cubicBezTo>
                  <a:pt x="66" y="107"/>
                  <a:pt x="74" y="100"/>
                  <a:pt x="83" y="100"/>
                </a:cubicBezTo>
                <a:lnTo>
                  <a:pt x="116" y="100"/>
                </a:lnTo>
                <a:cubicBezTo>
                  <a:pt x="126" y="100"/>
                  <a:pt x="133" y="107"/>
                  <a:pt x="133" y="116"/>
                </a:cubicBezTo>
                <a:close/>
                <a:moveTo>
                  <a:pt x="300" y="60"/>
                </a:moveTo>
                <a:lnTo>
                  <a:pt x="300" y="159"/>
                </a:lnTo>
                <a:cubicBezTo>
                  <a:pt x="300" y="194"/>
                  <a:pt x="286" y="229"/>
                  <a:pt x="265" y="253"/>
                </a:cubicBezTo>
                <a:cubicBezTo>
                  <a:pt x="260" y="239"/>
                  <a:pt x="248" y="233"/>
                  <a:pt x="233" y="233"/>
                </a:cubicBezTo>
                <a:lnTo>
                  <a:pt x="100" y="233"/>
                </a:lnTo>
                <a:cubicBezTo>
                  <a:pt x="85" y="233"/>
                  <a:pt x="72" y="239"/>
                  <a:pt x="68" y="253"/>
                </a:cubicBezTo>
                <a:cubicBezTo>
                  <a:pt x="46" y="229"/>
                  <a:pt x="33" y="194"/>
                  <a:pt x="33" y="159"/>
                </a:cubicBezTo>
                <a:lnTo>
                  <a:pt x="33" y="60"/>
                </a:lnTo>
                <a:lnTo>
                  <a:pt x="33" y="43"/>
                </a:lnTo>
                <a:cubicBezTo>
                  <a:pt x="33" y="34"/>
                  <a:pt x="40" y="33"/>
                  <a:pt x="50" y="33"/>
                </a:cubicBezTo>
                <a:lnTo>
                  <a:pt x="67" y="33"/>
                </a:lnTo>
                <a:lnTo>
                  <a:pt x="166" y="33"/>
                </a:lnTo>
                <a:lnTo>
                  <a:pt x="266" y="33"/>
                </a:lnTo>
                <a:lnTo>
                  <a:pt x="283" y="33"/>
                </a:lnTo>
                <a:cubicBezTo>
                  <a:pt x="292" y="33"/>
                  <a:pt x="300" y="34"/>
                  <a:pt x="300" y="43"/>
                </a:cubicBezTo>
                <a:lnTo>
                  <a:pt x="300" y="60"/>
                </a:lnTo>
                <a:close/>
                <a:moveTo>
                  <a:pt x="100" y="278"/>
                </a:moveTo>
                <a:cubicBezTo>
                  <a:pt x="100" y="270"/>
                  <a:pt x="108" y="266"/>
                  <a:pt x="116" y="266"/>
                </a:cubicBezTo>
                <a:lnTo>
                  <a:pt x="216" y="266"/>
                </a:lnTo>
                <a:cubicBezTo>
                  <a:pt x="225" y="266"/>
                  <a:pt x="232" y="270"/>
                  <a:pt x="233" y="278"/>
                </a:cubicBezTo>
                <a:cubicBezTo>
                  <a:pt x="213" y="290"/>
                  <a:pt x="191" y="303"/>
                  <a:pt x="166" y="303"/>
                </a:cubicBezTo>
                <a:cubicBezTo>
                  <a:pt x="142" y="303"/>
                  <a:pt x="119" y="290"/>
                  <a:pt x="100" y="278"/>
                </a:cubicBezTo>
                <a:close/>
                <a:moveTo>
                  <a:pt x="300" y="0"/>
                </a:moveTo>
                <a:lnTo>
                  <a:pt x="166" y="0"/>
                </a:lnTo>
                <a:lnTo>
                  <a:pt x="33" y="0"/>
                </a:lnTo>
                <a:cubicBezTo>
                  <a:pt x="15" y="0"/>
                  <a:pt x="0" y="8"/>
                  <a:pt x="0" y="26"/>
                </a:cubicBezTo>
                <a:lnTo>
                  <a:pt x="0" y="159"/>
                </a:lnTo>
                <a:cubicBezTo>
                  <a:pt x="0" y="197"/>
                  <a:pt x="12" y="231"/>
                  <a:pt x="33" y="259"/>
                </a:cubicBezTo>
                <a:cubicBezTo>
                  <a:pt x="43" y="272"/>
                  <a:pt x="54" y="283"/>
                  <a:pt x="67" y="293"/>
                </a:cubicBezTo>
                <a:cubicBezTo>
                  <a:pt x="94" y="314"/>
                  <a:pt x="129" y="333"/>
                  <a:pt x="166" y="333"/>
                </a:cubicBezTo>
                <a:cubicBezTo>
                  <a:pt x="204" y="333"/>
                  <a:pt x="238" y="314"/>
                  <a:pt x="266" y="293"/>
                </a:cubicBezTo>
                <a:cubicBezTo>
                  <a:pt x="279" y="283"/>
                  <a:pt x="290" y="272"/>
                  <a:pt x="300" y="259"/>
                </a:cubicBezTo>
                <a:cubicBezTo>
                  <a:pt x="320" y="231"/>
                  <a:pt x="333" y="197"/>
                  <a:pt x="333" y="159"/>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Freeform 113">
            <a:extLst>
              <a:ext uri="{FF2B5EF4-FFF2-40B4-BE49-F238E27FC236}">
                <a16:creationId xmlns:a16="http://schemas.microsoft.com/office/drawing/2014/main" id="{4CDACB2B-8848-C443-B407-3AD2FD8E19B9}"/>
              </a:ext>
            </a:extLst>
          </p:cNvPr>
          <p:cNvSpPr>
            <a:spLocks noChangeAspect="1" noEditPoints="1"/>
          </p:cNvSpPr>
          <p:nvPr/>
        </p:nvSpPr>
        <p:spPr bwMode="auto">
          <a:xfrm>
            <a:off x="4656140" y="5029210"/>
            <a:ext cx="252413" cy="252413"/>
          </a:xfrm>
          <a:custGeom>
            <a:avLst/>
            <a:gdLst>
              <a:gd name="T0" fmla="*/ 267 w 333"/>
              <a:gd name="T1" fmla="*/ 116 h 333"/>
              <a:gd name="T2" fmla="*/ 250 w 333"/>
              <a:gd name="T3" fmla="*/ 133 h 333"/>
              <a:gd name="T4" fmla="*/ 217 w 333"/>
              <a:gd name="T5" fmla="*/ 133 h 333"/>
              <a:gd name="T6" fmla="*/ 200 w 333"/>
              <a:gd name="T7" fmla="*/ 116 h 333"/>
              <a:gd name="T8" fmla="*/ 217 w 333"/>
              <a:gd name="T9" fmla="*/ 100 h 333"/>
              <a:gd name="T10" fmla="*/ 250 w 333"/>
              <a:gd name="T11" fmla="*/ 100 h 333"/>
              <a:gd name="T12" fmla="*/ 267 w 333"/>
              <a:gd name="T13" fmla="*/ 116 h 333"/>
              <a:gd name="T14" fmla="*/ 67 w 333"/>
              <a:gd name="T15" fmla="*/ 116 h 333"/>
              <a:gd name="T16" fmla="*/ 83 w 333"/>
              <a:gd name="T17" fmla="*/ 100 h 333"/>
              <a:gd name="T18" fmla="*/ 117 w 333"/>
              <a:gd name="T19" fmla="*/ 100 h 333"/>
              <a:gd name="T20" fmla="*/ 133 w 333"/>
              <a:gd name="T21" fmla="*/ 116 h 333"/>
              <a:gd name="T22" fmla="*/ 117 w 333"/>
              <a:gd name="T23" fmla="*/ 133 h 333"/>
              <a:gd name="T24" fmla="*/ 83 w 333"/>
              <a:gd name="T25" fmla="*/ 133 h 333"/>
              <a:gd name="T26" fmla="*/ 67 w 333"/>
              <a:gd name="T27" fmla="*/ 116 h 333"/>
              <a:gd name="T28" fmla="*/ 267 w 333"/>
              <a:gd name="T29" fmla="*/ 209 h 333"/>
              <a:gd name="T30" fmla="*/ 267 w 333"/>
              <a:gd name="T31" fmla="*/ 209 h 333"/>
              <a:gd name="T32" fmla="*/ 210 w 333"/>
              <a:gd name="T33" fmla="*/ 266 h 333"/>
              <a:gd name="T34" fmla="*/ 124 w 333"/>
              <a:gd name="T35" fmla="*/ 266 h 333"/>
              <a:gd name="T36" fmla="*/ 67 w 333"/>
              <a:gd name="T37" fmla="*/ 209 h 333"/>
              <a:gd name="T38" fmla="*/ 83 w 333"/>
              <a:gd name="T39" fmla="*/ 194 h 333"/>
              <a:gd name="T40" fmla="*/ 100 w 333"/>
              <a:gd name="T41" fmla="*/ 213 h 333"/>
              <a:gd name="T42" fmla="*/ 117 w 333"/>
              <a:gd name="T43" fmla="*/ 233 h 333"/>
              <a:gd name="T44" fmla="*/ 217 w 333"/>
              <a:gd name="T45" fmla="*/ 233 h 333"/>
              <a:gd name="T46" fmla="*/ 233 w 333"/>
              <a:gd name="T47" fmla="*/ 213 h 333"/>
              <a:gd name="T48" fmla="*/ 250 w 333"/>
              <a:gd name="T49" fmla="*/ 193 h 333"/>
              <a:gd name="T50" fmla="*/ 267 w 333"/>
              <a:gd name="T51" fmla="*/ 209 h 333"/>
              <a:gd name="T52" fmla="*/ 300 w 333"/>
              <a:gd name="T53" fmla="*/ 60 h 333"/>
              <a:gd name="T54" fmla="*/ 300 w 333"/>
              <a:gd name="T55" fmla="*/ 159 h 333"/>
              <a:gd name="T56" fmla="*/ 167 w 333"/>
              <a:gd name="T57" fmla="*/ 300 h 333"/>
              <a:gd name="T58" fmla="*/ 33 w 333"/>
              <a:gd name="T59" fmla="*/ 159 h 333"/>
              <a:gd name="T60" fmla="*/ 33 w 333"/>
              <a:gd name="T61" fmla="*/ 60 h 333"/>
              <a:gd name="T62" fmla="*/ 33 w 333"/>
              <a:gd name="T63" fmla="*/ 43 h 333"/>
              <a:gd name="T64" fmla="*/ 50 w 333"/>
              <a:gd name="T65" fmla="*/ 33 h 333"/>
              <a:gd name="T66" fmla="*/ 67 w 333"/>
              <a:gd name="T67" fmla="*/ 33 h 333"/>
              <a:gd name="T68" fmla="*/ 167 w 333"/>
              <a:gd name="T69" fmla="*/ 33 h 333"/>
              <a:gd name="T70" fmla="*/ 266 w 333"/>
              <a:gd name="T71" fmla="*/ 33 h 333"/>
              <a:gd name="T72" fmla="*/ 283 w 333"/>
              <a:gd name="T73" fmla="*/ 33 h 333"/>
              <a:gd name="T74" fmla="*/ 300 w 333"/>
              <a:gd name="T75" fmla="*/ 43 h 333"/>
              <a:gd name="T76" fmla="*/ 300 w 333"/>
              <a:gd name="T77" fmla="*/ 60 h 333"/>
              <a:gd name="T78" fmla="*/ 300 w 333"/>
              <a:gd name="T79" fmla="*/ 0 h 333"/>
              <a:gd name="T80" fmla="*/ 167 w 333"/>
              <a:gd name="T81" fmla="*/ 0 h 333"/>
              <a:gd name="T82" fmla="*/ 33 w 333"/>
              <a:gd name="T83" fmla="*/ 0 h 333"/>
              <a:gd name="T84" fmla="*/ 0 w 333"/>
              <a:gd name="T85" fmla="*/ 26 h 333"/>
              <a:gd name="T86" fmla="*/ 0 w 333"/>
              <a:gd name="T87" fmla="*/ 159 h 333"/>
              <a:gd name="T88" fmla="*/ 33 w 333"/>
              <a:gd name="T89" fmla="*/ 259 h 333"/>
              <a:gd name="T90" fmla="*/ 67 w 333"/>
              <a:gd name="T91" fmla="*/ 293 h 333"/>
              <a:gd name="T92" fmla="*/ 167 w 333"/>
              <a:gd name="T93" fmla="*/ 333 h 333"/>
              <a:gd name="T94" fmla="*/ 266 w 333"/>
              <a:gd name="T95" fmla="*/ 293 h 333"/>
              <a:gd name="T96" fmla="*/ 300 w 333"/>
              <a:gd name="T97" fmla="*/ 259 h 333"/>
              <a:gd name="T98" fmla="*/ 333 w 333"/>
              <a:gd name="T99" fmla="*/ 159 h 333"/>
              <a:gd name="T100" fmla="*/ 333 w 333"/>
              <a:gd name="T101" fmla="*/ 26 h 333"/>
              <a:gd name="T102" fmla="*/ 300 w 333"/>
              <a:gd name="T10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3" h="333">
                <a:moveTo>
                  <a:pt x="267" y="116"/>
                </a:moveTo>
                <a:cubicBezTo>
                  <a:pt x="267" y="126"/>
                  <a:pt x="259" y="133"/>
                  <a:pt x="250" y="133"/>
                </a:cubicBezTo>
                <a:lnTo>
                  <a:pt x="217" y="133"/>
                </a:lnTo>
                <a:cubicBezTo>
                  <a:pt x="207" y="133"/>
                  <a:pt x="200" y="126"/>
                  <a:pt x="200" y="116"/>
                </a:cubicBezTo>
                <a:cubicBezTo>
                  <a:pt x="200" y="107"/>
                  <a:pt x="207" y="100"/>
                  <a:pt x="217" y="100"/>
                </a:cubicBezTo>
                <a:lnTo>
                  <a:pt x="250" y="100"/>
                </a:lnTo>
                <a:cubicBezTo>
                  <a:pt x="259" y="100"/>
                  <a:pt x="267" y="107"/>
                  <a:pt x="267" y="116"/>
                </a:cubicBezTo>
                <a:close/>
                <a:moveTo>
                  <a:pt x="67" y="116"/>
                </a:moveTo>
                <a:cubicBezTo>
                  <a:pt x="67" y="107"/>
                  <a:pt x="74" y="100"/>
                  <a:pt x="83" y="100"/>
                </a:cubicBezTo>
                <a:lnTo>
                  <a:pt x="117" y="100"/>
                </a:lnTo>
                <a:cubicBezTo>
                  <a:pt x="126" y="100"/>
                  <a:pt x="133" y="107"/>
                  <a:pt x="133" y="116"/>
                </a:cubicBezTo>
                <a:cubicBezTo>
                  <a:pt x="133" y="126"/>
                  <a:pt x="126" y="133"/>
                  <a:pt x="117" y="133"/>
                </a:cubicBezTo>
                <a:lnTo>
                  <a:pt x="83" y="133"/>
                </a:lnTo>
                <a:cubicBezTo>
                  <a:pt x="74" y="133"/>
                  <a:pt x="67" y="126"/>
                  <a:pt x="67" y="116"/>
                </a:cubicBezTo>
                <a:close/>
                <a:moveTo>
                  <a:pt x="267" y="209"/>
                </a:moveTo>
                <a:lnTo>
                  <a:pt x="267" y="209"/>
                </a:lnTo>
                <a:cubicBezTo>
                  <a:pt x="267" y="241"/>
                  <a:pt x="241" y="266"/>
                  <a:pt x="210" y="266"/>
                </a:cubicBezTo>
                <a:lnTo>
                  <a:pt x="124" y="266"/>
                </a:lnTo>
                <a:cubicBezTo>
                  <a:pt x="92" y="266"/>
                  <a:pt x="67" y="241"/>
                  <a:pt x="67" y="209"/>
                </a:cubicBezTo>
                <a:cubicBezTo>
                  <a:pt x="67" y="200"/>
                  <a:pt x="74" y="194"/>
                  <a:pt x="83" y="194"/>
                </a:cubicBezTo>
                <a:cubicBezTo>
                  <a:pt x="93" y="194"/>
                  <a:pt x="100" y="204"/>
                  <a:pt x="100" y="213"/>
                </a:cubicBezTo>
                <a:cubicBezTo>
                  <a:pt x="100" y="222"/>
                  <a:pt x="107" y="233"/>
                  <a:pt x="117" y="233"/>
                </a:cubicBezTo>
                <a:lnTo>
                  <a:pt x="217" y="233"/>
                </a:lnTo>
                <a:cubicBezTo>
                  <a:pt x="226" y="233"/>
                  <a:pt x="233" y="222"/>
                  <a:pt x="233" y="213"/>
                </a:cubicBezTo>
                <a:cubicBezTo>
                  <a:pt x="233" y="204"/>
                  <a:pt x="241" y="193"/>
                  <a:pt x="250" y="193"/>
                </a:cubicBezTo>
                <a:cubicBezTo>
                  <a:pt x="259" y="193"/>
                  <a:pt x="267" y="200"/>
                  <a:pt x="267" y="209"/>
                </a:cubicBezTo>
                <a:close/>
                <a:moveTo>
                  <a:pt x="300" y="60"/>
                </a:moveTo>
                <a:lnTo>
                  <a:pt x="300" y="159"/>
                </a:lnTo>
                <a:cubicBezTo>
                  <a:pt x="300" y="233"/>
                  <a:pt x="240" y="300"/>
                  <a:pt x="167" y="300"/>
                </a:cubicBezTo>
                <a:cubicBezTo>
                  <a:pt x="93" y="300"/>
                  <a:pt x="33" y="233"/>
                  <a:pt x="33" y="159"/>
                </a:cubicBezTo>
                <a:lnTo>
                  <a:pt x="33" y="60"/>
                </a:lnTo>
                <a:lnTo>
                  <a:pt x="33" y="43"/>
                </a:lnTo>
                <a:cubicBezTo>
                  <a:pt x="33" y="34"/>
                  <a:pt x="41" y="33"/>
                  <a:pt x="50" y="33"/>
                </a:cubicBezTo>
                <a:lnTo>
                  <a:pt x="67" y="33"/>
                </a:lnTo>
                <a:lnTo>
                  <a:pt x="167" y="33"/>
                </a:lnTo>
                <a:lnTo>
                  <a:pt x="266" y="33"/>
                </a:lnTo>
                <a:lnTo>
                  <a:pt x="283" y="33"/>
                </a:lnTo>
                <a:cubicBezTo>
                  <a:pt x="293" y="33"/>
                  <a:pt x="300" y="34"/>
                  <a:pt x="300" y="43"/>
                </a:cubicBezTo>
                <a:lnTo>
                  <a:pt x="300" y="60"/>
                </a:lnTo>
                <a:close/>
                <a:moveTo>
                  <a:pt x="300" y="0"/>
                </a:moveTo>
                <a:lnTo>
                  <a:pt x="167" y="0"/>
                </a:lnTo>
                <a:lnTo>
                  <a:pt x="33" y="0"/>
                </a:lnTo>
                <a:cubicBezTo>
                  <a:pt x="15" y="0"/>
                  <a:pt x="0" y="8"/>
                  <a:pt x="0" y="26"/>
                </a:cubicBezTo>
                <a:lnTo>
                  <a:pt x="0" y="159"/>
                </a:lnTo>
                <a:cubicBezTo>
                  <a:pt x="0" y="197"/>
                  <a:pt x="12" y="231"/>
                  <a:pt x="33" y="259"/>
                </a:cubicBezTo>
                <a:cubicBezTo>
                  <a:pt x="43" y="272"/>
                  <a:pt x="54" y="283"/>
                  <a:pt x="67" y="293"/>
                </a:cubicBezTo>
                <a:cubicBezTo>
                  <a:pt x="95" y="314"/>
                  <a:pt x="129" y="333"/>
                  <a:pt x="167" y="333"/>
                </a:cubicBezTo>
                <a:cubicBezTo>
                  <a:pt x="204" y="333"/>
                  <a:pt x="239" y="314"/>
                  <a:pt x="266" y="293"/>
                </a:cubicBezTo>
                <a:cubicBezTo>
                  <a:pt x="279" y="283"/>
                  <a:pt x="290" y="272"/>
                  <a:pt x="300" y="259"/>
                </a:cubicBezTo>
                <a:cubicBezTo>
                  <a:pt x="321" y="231"/>
                  <a:pt x="333" y="197"/>
                  <a:pt x="333" y="159"/>
                </a:cubicBez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Freeform 114">
            <a:extLst>
              <a:ext uri="{FF2B5EF4-FFF2-40B4-BE49-F238E27FC236}">
                <a16:creationId xmlns:a16="http://schemas.microsoft.com/office/drawing/2014/main" id="{E84584EF-84D5-474B-AB75-F48A4D7CE2DE}"/>
              </a:ext>
            </a:extLst>
          </p:cNvPr>
          <p:cNvSpPr>
            <a:spLocks noChangeAspect="1" noEditPoints="1"/>
          </p:cNvSpPr>
          <p:nvPr/>
        </p:nvSpPr>
        <p:spPr bwMode="auto">
          <a:xfrm>
            <a:off x="4154490" y="5029210"/>
            <a:ext cx="250825" cy="252413"/>
          </a:xfrm>
          <a:custGeom>
            <a:avLst/>
            <a:gdLst>
              <a:gd name="T0" fmla="*/ 267 w 334"/>
              <a:gd name="T1" fmla="*/ 214 h 333"/>
              <a:gd name="T2" fmla="*/ 250 w 334"/>
              <a:gd name="T3" fmla="*/ 228 h 333"/>
              <a:gd name="T4" fmla="*/ 234 w 334"/>
              <a:gd name="T5" fmla="*/ 246 h 333"/>
              <a:gd name="T6" fmla="*/ 217 w 334"/>
              <a:gd name="T7" fmla="*/ 266 h 333"/>
              <a:gd name="T8" fmla="*/ 184 w 334"/>
              <a:gd name="T9" fmla="*/ 266 h 333"/>
              <a:gd name="T10" fmla="*/ 167 w 334"/>
              <a:gd name="T11" fmla="*/ 250 h 333"/>
              <a:gd name="T12" fmla="*/ 150 w 334"/>
              <a:gd name="T13" fmla="*/ 233 h 333"/>
              <a:gd name="T14" fmla="*/ 84 w 334"/>
              <a:gd name="T15" fmla="*/ 233 h 333"/>
              <a:gd name="T16" fmla="*/ 67 w 334"/>
              <a:gd name="T17" fmla="*/ 216 h 333"/>
              <a:gd name="T18" fmla="*/ 84 w 334"/>
              <a:gd name="T19" fmla="*/ 200 h 333"/>
              <a:gd name="T20" fmla="*/ 167 w 334"/>
              <a:gd name="T21" fmla="*/ 200 h 333"/>
              <a:gd name="T22" fmla="*/ 234 w 334"/>
              <a:gd name="T23" fmla="*/ 200 h 333"/>
              <a:gd name="T24" fmla="*/ 250 w 334"/>
              <a:gd name="T25" fmla="*/ 200 h 333"/>
              <a:gd name="T26" fmla="*/ 267 w 334"/>
              <a:gd name="T27" fmla="*/ 214 h 333"/>
              <a:gd name="T28" fmla="*/ 267 w 334"/>
              <a:gd name="T29" fmla="*/ 116 h 333"/>
              <a:gd name="T30" fmla="*/ 250 w 334"/>
              <a:gd name="T31" fmla="*/ 133 h 333"/>
              <a:gd name="T32" fmla="*/ 217 w 334"/>
              <a:gd name="T33" fmla="*/ 133 h 333"/>
              <a:gd name="T34" fmla="*/ 200 w 334"/>
              <a:gd name="T35" fmla="*/ 116 h 333"/>
              <a:gd name="T36" fmla="*/ 217 w 334"/>
              <a:gd name="T37" fmla="*/ 100 h 333"/>
              <a:gd name="T38" fmla="*/ 250 w 334"/>
              <a:gd name="T39" fmla="*/ 100 h 333"/>
              <a:gd name="T40" fmla="*/ 267 w 334"/>
              <a:gd name="T41" fmla="*/ 116 h 333"/>
              <a:gd name="T42" fmla="*/ 67 w 334"/>
              <a:gd name="T43" fmla="*/ 116 h 333"/>
              <a:gd name="T44" fmla="*/ 84 w 334"/>
              <a:gd name="T45" fmla="*/ 100 h 333"/>
              <a:gd name="T46" fmla="*/ 117 w 334"/>
              <a:gd name="T47" fmla="*/ 100 h 333"/>
              <a:gd name="T48" fmla="*/ 134 w 334"/>
              <a:gd name="T49" fmla="*/ 116 h 333"/>
              <a:gd name="T50" fmla="*/ 117 w 334"/>
              <a:gd name="T51" fmla="*/ 133 h 333"/>
              <a:gd name="T52" fmla="*/ 84 w 334"/>
              <a:gd name="T53" fmla="*/ 133 h 333"/>
              <a:gd name="T54" fmla="*/ 67 w 334"/>
              <a:gd name="T55" fmla="*/ 116 h 333"/>
              <a:gd name="T56" fmla="*/ 300 w 334"/>
              <a:gd name="T57" fmla="*/ 60 h 333"/>
              <a:gd name="T58" fmla="*/ 300 w 334"/>
              <a:gd name="T59" fmla="*/ 159 h 333"/>
              <a:gd name="T60" fmla="*/ 167 w 334"/>
              <a:gd name="T61" fmla="*/ 300 h 333"/>
              <a:gd name="T62" fmla="*/ 34 w 334"/>
              <a:gd name="T63" fmla="*/ 159 h 333"/>
              <a:gd name="T64" fmla="*/ 34 w 334"/>
              <a:gd name="T65" fmla="*/ 60 h 333"/>
              <a:gd name="T66" fmla="*/ 34 w 334"/>
              <a:gd name="T67" fmla="*/ 43 h 333"/>
              <a:gd name="T68" fmla="*/ 50 w 334"/>
              <a:gd name="T69" fmla="*/ 33 h 333"/>
              <a:gd name="T70" fmla="*/ 67 w 334"/>
              <a:gd name="T71" fmla="*/ 33 h 333"/>
              <a:gd name="T72" fmla="*/ 167 w 334"/>
              <a:gd name="T73" fmla="*/ 33 h 333"/>
              <a:gd name="T74" fmla="*/ 267 w 334"/>
              <a:gd name="T75" fmla="*/ 33 h 333"/>
              <a:gd name="T76" fmla="*/ 284 w 334"/>
              <a:gd name="T77" fmla="*/ 33 h 333"/>
              <a:gd name="T78" fmla="*/ 300 w 334"/>
              <a:gd name="T79" fmla="*/ 43 h 333"/>
              <a:gd name="T80" fmla="*/ 300 w 334"/>
              <a:gd name="T81" fmla="*/ 60 h 333"/>
              <a:gd name="T82" fmla="*/ 300 w 334"/>
              <a:gd name="T83" fmla="*/ 0 h 333"/>
              <a:gd name="T84" fmla="*/ 167 w 334"/>
              <a:gd name="T85" fmla="*/ 0 h 333"/>
              <a:gd name="T86" fmla="*/ 34 w 334"/>
              <a:gd name="T87" fmla="*/ 0 h 333"/>
              <a:gd name="T88" fmla="*/ 0 w 334"/>
              <a:gd name="T89" fmla="*/ 26 h 333"/>
              <a:gd name="T90" fmla="*/ 0 w 334"/>
              <a:gd name="T91" fmla="*/ 159 h 333"/>
              <a:gd name="T92" fmla="*/ 34 w 334"/>
              <a:gd name="T93" fmla="*/ 259 h 333"/>
              <a:gd name="T94" fmla="*/ 67 w 334"/>
              <a:gd name="T95" fmla="*/ 293 h 333"/>
              <a:gd name="T96" fmla="*/ 167 w 334"/>
              <a:gd name="T97" fmla="*/ 333 h 333"/>
              <a:gd name="T98" fmla="*/ 267 w 334"/>
              <a:gd name="T99" fmla="*/ 293 h 333"/>
              <a:gd name="T100" fmla="*/ 300 w 334"/>
              <a:gd name="T101" fmla="*/ 259 h 333"/>
              <a:gd name="T102" fmla="*/ 334 w 334"/>
              <a:gd name="T103" fmla="*/ 159 h 333"/>
              <a:gd name="T104" fmla="*/ 334 w 334"/>
              <a:gd name="T105" fmla="*/ 26 h 333"/>
              <a:gd name="T106" fmla="*/ 300 w 334"/>
              <a:gd name="T10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4" h="333">
                <a:moveTo>
                  <a:pt x="267" y="214"/>
                </a:moveTo>
                <a:cubicBezTo>
                  <a:pt x="267" y="223"/>
                  <a:pt x="260" y="228"/>
                  <a:pt x="250" y="228"/>
                </a:cubicBezTo>
                <a:cubicBezTo>
                  <a:pt x="241" y="228"/>
                  <a:pt x="234" y="237"/>
                  <a:pt x="234" y="246"/>
                </a:cubicBezTo>
                <a:cubicBezTo>
                  <a:pt x="234" y="255"/>
                  <a:pt x="226" y="266"/>
                  <a:pt x="217" y="266"/>
                </a:cubicBezTo>
                <a:lnTo>
                  <a:pt x="184" y="266"/>
                </a:lnTo>
                <a:cubicBezTo>
                  <a:pt x="174" y="266"/>
                  <a:pt x="167" y="259"/>
                  <a:pt x="167" y="250"/>
                </a:cubicBezTo>
                <a:cubicBezTo>
                  <a:pt x="167" y="240"/>
                  <a:pt x="160" y="233"/>
                  <a:pt x="150" y="233"/>
                </a:cubicBezTo>
                <a:lnTo>
                  <a:pt x="84" y="233"/>
                </a:lnTo>
                <a:cubicBezTo>
                  <a:pt x="74" y="233"/>
                  <a:pt x="67" y="226"/>
                  <a:pt x="67" y="216"/>
                </a:cubicBezTo>
                <a:cubicBezTo>
                  <a:pt x="67" y="207"/>
                  <a:pt x="74" y="200"/>
                  <a:pt x="84" y="200"/>
                </a:cubicBezTo>
                <a:lnTo>
                  <a:pt x="167" y="200"/>
                </a:lnTo>
                <a:lnTo>
                  <a:pt x="234" y="200"/>
                </a:lnTo>
                <a:lnTo>
                  <a:pt x="250" y="200"/>
                </a:lnTo>
                <a:cubicBezTo>
                  <a:pt x="260" y="200"/>
                  <a:pt x="267" y="204"/>
                  <a:pt x="267" y="214"/>
                </a:cubicBezTo>
                <a:close/>
                <a:moveTo>
                  <a:pt x="267" y="116"/>
                </a:moveTo>
                <a:cubicBezTo>
                  <a:pt x="267" y="126"/>
                  <a:pt x="260" y="133"/>
                  <a:pt x="250" y="133"/>
                </a:cubicBezTo>
                <a:lnTo>
                  <a:pt x="217" y="133"/>
                </a:lnTo>
                <a:cubicBezTo>
                  <a:pt x="208" y="133"/>
                  <a:pt x="200" y="126"/>
                  <a:pt x="200" y="116"/>
                </a:cubicBezTo>
                <a:cubicBezTo>
                  <a:pt x="200" y="107"/>
                  <a:pt x="208" y="100"/>
                  <a:pt x="217" y="100"/>
                </a:cubicBezTo>
                <a:lnTo>
                  <a:pt x="250" y="100"/>
                </a:lnTo>
                <a:cubicBezTo>
                  <a:pt x="260" y="100"/>
                  <a:pt x="267" y="107"/>
                  <a:pt x="267" y="116"/>
                </a:cubicBezTo>
                <a:close/>
                <a:moveTo>
                  <a:pt x="67" y="116"/>
                </a:moveTo>
                <a:cubicBezTo>
                  <a:pt x="67" y="107"/>
                  <a:pt x="74" y="100"/>
                  <a:pt x="84" y="100"/>
                </a:cubicBezTo>
                <a:lnTo>
                  <a:pt x="117" y="100"/>
                </a:lnTo>
                <a:cubicBezTo>
                  <a:pt x="126" y="100"/>
                  <a:pt x="134" y="107"/>
                  <a:pt x="134" y="116"/>
                </a:cubicBezTo>
                <a:cubicBezTo>
                  <a:pt x="134" y="126"/>
                  <a:pt x="126" y="133"/>
                  <a:pt x="117" y="133"/>
                </a:cubicBezTo>
                <a:lnTo>
                  <a:pt x="84" y="133"/>
                </a:lnTo>
                <a:cubicBezTo>
                  <a:pt x="74" y="133"/>
                  <a:pt x="67" y="126"/>
                  <a:pt x="67" y="116"/>
                </a:cubicBezTo>
                <a:close/>
                <a:moveTo>
                  <a:pt x="300" y="60"/>
                </a:moveTo>
                <a:lnTo>
                  <a:pt x="300" y="159"/>
                </a:lnTo>
                <a:cubicBezTo>
                  <a:pt x="300" y="233"/>
                  <a:pt x="241" y="300"/>
                  <a:pt x="167" y="300"/>
                </a:cubicBezTo>
                <a:cubicBezTo>
                  <a:pt x="93" y="300"/>
                  <a:pt x="34" y="233"/>
                  <a:pt x="34" y="159"/>
                </a:cubicBezTo>
                <a:lnTo>
                  <a:pt x="34" y="60"/>
                </a:lnTo>
                <a:lnTo>
                  <a:pt x="34" y="43"/>
                </a:lnTo>
                <a:cubicBezTo>
                  <a:pt x="34" y="34"/>
                  <a:pt x="41" y="33"/>
                  <a:pt x="50" y="33"/>
                </a:cubicBezTo>
                <a:lnTo>
                  <a:pt x="67" y="33"/>
                </a:lnTo>
                <a:lnTo>
                  <a:pt x="167" y="33"/>
                </a:lnTo>
                <a:lnTo>
                  <a:pt x="267" y="33"/>
                </a:lnTo>
                <a:lnTo>
                  <a:pt x="284" y="33"/>
                </a:lnTo>
                <a:cubicBezTo>
                  <a:pt x="293" y="33"/>
                  <a:pt x="300" y="34"/>
                  <a:pt x="300" y="43"/>
                </a:cubicBezTo>
                <a:lnTo>
                  <a:pt x="300" y="60"/>
                </a:lnTo>
                <a:close/>
                <a:moveTo>
                  <a:pt x="300" y="0"/>
                </a:moveTo>
                <a:lnTo>
                  <a:pt x="167" y="0"/>
                </a:lnTo>
                <a:lnTo>
                  <a:pt x="34" y="0"/>
                </a:lnTo>
                <a:cubicBezTo>
                  <a:pt x="15" y="0"/>
                  <a:pt x="0" y="8"/>
                  <a:pt x="0" y="26"/>
                </a:cubicBezTo>
                <a:lnTo>
                  <a:pt x="0" y="159"/>
                </a:lnTo>
                <a:cubicBezTo>
                  <a:pt x="0" y="197"/>
                  <a:pt x="13" y="231"/>
                  <a:pt x="34" y="259"/>
                </a:cubicBezTo>
                <a:cubicBezTo>
                  <a:pt x="43" y="272"/>
                  <a:pt x="55" y="283"/>
                  <a:pt x="67" y="293"/>
                </a:cubicBezTo>
                <a:cubicBezTo>
                  <a:pt x="95" y="314"/>
                  <a:pt x="130" y="333"/>
                  <a:pt x="167" y="333"/>
                </a:cubicBezTo>
                <a:cubicBezTo>
                  <a:pt x="204" y="333"/>
                  <a:pt x="239" y="314"/>
                  <a:pt x="267" y="293"/>
                </a:cubicBezTo>
                <a:cubicBezTo>
                  <a:pt x="279" y="283"/>
                  <a:pt x="291" y="272"/>
                  <a:pt x="300" y="259"/>
                </a:cubicBezTo>
                <a:cubicBezTo>
                  <a:pt x="321" y="231"/>
                  <a:pt x="334" y="197"/>
                  <a:pt x="334" y="159"/>
                </a:cubicBez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Freeform 115">
            <a:extLst>
              <a:ext uri="{FF2B5EF4-FFF2-40B4-BE49-F238E27FC236}">
                <a16:creationId xmlns:a16="http://schemas.microsoft.com/office/drawing/2014/main" id="{36330C9C-E78A-5F4C-81ED-505BA874C5C4}"/>
              </a:ext>
            </a:extLst>
          </p:cNvPr>
          <p:cNvSpPr>
            <a:spLocks noChangeAspect="1" noEditPoints="1"/>
          </p:cNvSpPr>
          <p:nvPr/>
        </p:nvSpPr>
        <p:spPr bwMode="auto">
          <a:xfrm>
            <a:off x="3651252" y="5029210"/>
            <a:ext cx="250825" cy="252413"/>
          </a:xfrm>
          <a:custGeom>
            <a:avLst/>
            <a:gdLst>
              <a:gd name="T0" fmla="*/ 133 w 333"/>
              <a:gd name="T1" fmla="*/ 233 h 333"/>
              <a:gd name="T2" fmla="*/ 200 w 333"/>
              <a:gd name="T3" fmla="*/ 233 h 333"/>
              <a:gd name="T4" fmla="*/ 200 w 333"/>
              <a:gd name="T5" fmla="*/ 266 h 333"/>
              <a:gd name="T6" fmla="*/ 133 w 333"/>
              <a:gd name="T7" fmla="*/ 266 h 333"/>
              <a:gd name="T8" fmla="*/ 133 w 333"/>
              <a:gd name="T9" fmla="*/ 233 h 333"/>
              <a:gd name="T10" fmla="*/ 200 w 333"/>
              <a:gd name="T11" fmla="*/ 66 h 333"/>
              <a:gd name="T12" fmla="*/ 133 w 333"/>
              <a:gd name="T13" fmla="*/ 66 h 333"/>
              <a:gd name="T14" fmla="*/ 33 w 333"/>
              <a:gd name="T15" fmla="*/ 66 h 333"/>
              <a:gd name="T16" fmla="*/ 33 w 333"/>
              <a:gd name="T17" fmla="*/ 43 h 333"/>
              <a:gd name="T18" fmla="*/ 50 w 333"/>
              <a:gd name="T19" fmla="*/ 33 h 333"/>
              <a:gd name="T20" fmla="*/ 67 w 333"/>
              <a:gd name="T21" fmla="*/ 33 h 333"/>
              <a:gd name="T22" fmla="*/ 166 w 333"/>
              <a:gd name="T23" fmla="*/ 33 h 333"/>
              <a:gd name="T24" fmla="*/ 266 w 333"/>
              <a:gd name="T25" fmla="*/ 33 h 333"/>
              <a:gd name="T26" fmla="*/ 283 w 333"/>
              <a:gd name="T27" fmla="*/ 33 h 333"/>
              <a:gd name="T28" fmla="*/ 300 w 333"/>
              <a:gd name="T29" fmla="*/ 43 h 333"/>
              <a:gd name="T30" fmla="*/ 300 w 333"/>
              <a:gd name="T31" fmla="*/ 66 h 333"/>
              <a:gd name="T32" fmla="*/ 200 w 333"/>
              <a:gd name="T33" fmla="*/ 66 h 333"/>
              <a:gd name="T34" fmla="*/ 250 w 333"/>
              <a:gd name="T35" fmla="*/ 166 h 333"/>
              <a:gd name="T36" fmla="*/ 233 w 333"/>
              <a:gd name="T37" fmla="*/ 142 h 333"/>
              <a:gd name="T38" fmla="*/ 233 w 333"/>
              <a:gd name="T39" fmla="*/ 100 h 333"/>
              <a:gd name="T40" fmla="*/ 300 w 333"/>
              <a:gd name="T41" fmla="*/ 100 h 333"/>
              <a:gd name="T42" fmla="*/ 300 w 333"/>
              <a:gd name="T43" fmla="*/ 166 h 333"/>
              <a:gd name="T44" fmla="*/ 250 w 333"/>
              <a:gd name="T45" fmla="*/ 166 h 333"/>
              <a:gd name="T46" fmla="*/ 166 w 333"/>
              <a:gd name="T47" fmla="*/ 307 h 333"/>
              <a:gd name="T48" fmla="*/ 37 w 333"/>
              <a:gd name="T49" fmla="*/ 200 h 333"/>
              <a:gd name="T50" fmla="*/ 100 w 333"/>
              <a:gd name="T51" fmla="*/ 200 h 333"/>
              <a:gd name="T52" fmla="*/ 133 w 333"/>
              <a:gd name="T53" fmla="*/ 159 h 333"/>
              <a:gd name="T54" fmla="*/ 133 w 333"/>
              <a:gd name="T55" fmla="*/ 100 h 333"/>
              <a:gd name="T56" fmla="*/ 200 w 333"/>
              <a:gd name="T57" fmla="*/ 100 h 333"/>
              <a:gd name="T58" fmla="*/ 200 w 333"/>
              <a:gd name="T59" fmla="*/ 159 h 333"/>
              <a:gd name="T60" fmla="*/ 233 w 333"/>
              <a:gd name="T61" fmla="*/ 200 h 333"/>
              <a:gd name="T62" fmla="*/ 295 w 333"/>
              <a:gd name="T63" fmla="*/ 200 h 333"/>
              <a:gd name="T64" fmla="*/ 166 w 333"/>
              <a:gd name="T65" fmla="*/ 307 h 333"/>
              <a:gd name="T66" fmla="*/ 100 w 333"/>
              <a:gd name="T67" fmla="*/ 100 h 333"/>
              <a:gd name="T68" fmla="*/ 100 w 333"/>
              <a:gd name="T69" fmla="*/ 142 h 333"/>
              <a:gd name="T70" fmla="*/ 83 w 333"/>
              <a:gd name="T71" fmla="*/ 166 h 333"/>
              <a:gd name="T72" fmla="*/ 33 w 333"/>
              <a:gd name="T73" fmla="*/ 166 h 333"/>
              <a:gd name="T74" fmla="*/ 33 w 333"/>
              <a:gd name="T75" fmla="*/ 100 h 333"/>
              <a:gd name="T76" fmla="*/ 100 w 333"/>
              <a:gd name="T77" fmla="*/ 100 h 333"/>
              <a:gd name="T78" fmla="*/ 300 w 333"/>
              <a:gd name="T79" fmla="*/ 0 h 333"/>
              <a:gd name="T80" fmla="*/ 166 w 333"/>
              <a:gd name="T81" fmla="*/ 0 h 333"/>
              <a:gd name="T82" fmla="*/ 33 w 333"/>
              <a:gd name="T83" fmla="*/ 0 h 333"/>
              <a:gd name="T84" fmla="*/ 0 w 333"/>
              <a:gd name="T85" fmla="*/ 26 h 333"/>
              <a:gd name="T86" fmla="*/ 0 w 333"/>
              <a:gd name="T87" fmla="*/ 59 h 333"/>
              <a:gd name="T88" fmla="*/ 0 w 333"/>
              <a:gd name="T89" fmla="*/ 159 h 333"/>
              <a:gd name="T90" fmla="*/ 0 w 333"/>
              <a:gd name="T91" fmla="*/ 200 h 333"/>
              <a:gd name="T92" fmla="*/ 3 w 333"/>
              <a:gd name="T93" fmla="*/ 200 h 333"/>
              <a:gd name="T94" fmla="*/ 33 w 333"/>
              <a:gd name="T95" fmla="*/ 263 h 333"/>
              <a:gd name="T96" fmla="*/ 67 w 333"/>
              <a:gd name="T97" fmla="*/ 295 h 333"/>
              <a:gd name="T98" fmla="*/ 166 w 333"/>
              <a:gd name="T99" fmla="*/ 333 h 333"/>
              <a:gd name="T100" fmla="*/ 266 w 333"/>
              <a:gd name="T101" fmla="*/ 293 h 333"/>
              <a:gd name="T102" fmla="*/ 300 w 333"/>
              <a:gd name="T103" fmla="*/ 263 h 333"/>
              <a:gd name="T104" fmla="*/ 330 w 333"/>
              <a:gd name="T105" fmla="*/ 200 h 333"/>
              <a:gd name="T106" fmla="*/ 333 w 333"/>
              <a:gd name="T107" fmla="*/ 200 h 333"/>
              <a:gd name="T108" fmla="*/ 333 w 333"/>
              <a:gd name="T109" fmla="*/ 159 h 333"/>
              <a:gd name="T110" fmla="*/ 333 w 333"/>
              <a:gd name="T111" fmla="*/ 59 h 333"/>
              <a:gd name="T112" fmla="*/ 333 w 333"/>
              <a:gd name="T113" fmla="*/ 26 h 333"/>
              <a:gd name="T114" fmla="*/ 300 w 333"/>
              <a:gd name="T11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3">
                <a:moveTo>
                  <a:pt x="133" y="233"/>
                </a:moveTo>
                <a:lnTo>
                  <a:pt x="200" y="233"/>
                </a:lnTo>
                <a:lnTo>
                  <a:pt x="200" y="266"/>
                </a:lnTo>
                <a:lnTo>
                  <a:pt x="133" y="266"/>
                </a:lnTo>
                <a:lnTo>
                  <a:pt x="133" y="233"/>
                </a:lnTo>
                <a:close/>
                <a:moveTo>
                  <a:pt x="200" y="66"/>
                </a:moveTo>
                <a:lnTo>
                  <a:pt x="133" y="66"/>
                </a:lnTo>
                <a:lnTo>
                  <a:pt x="33" y="66"/>
                </a:lnTo>
                <a:lnTo>
                  <a:pt x="33" y="43"/>
                </a:lnTo>
                <a:cubicBezTo>
                  <a:pt x="33" y="34"/>
                  <a:pt x="40" y="33"/>
                  <a:pt x="50" y="33"/>
                </a:cubicBezTo>
                <a:lnTo>
                  <a:pt x="67" y="33"/>
                </a:lnTo>
                <a:lnTo>
                  <a:pt x="166" y="33"/>
                </a:lnTo>
                <a:lnTo>
                  <a:pt x="266" y="33"/>
                </a:lnTo>
                <a:lnTo>
                  <a:pt x="283" y="33"/>
                </a:lnTo>
                <a:cubicBezTo>
                  <a:pt x="292" y="33"/>
                  <a:pt x="300" y="34"/>
                  <a:pt x="300" y="43"/>
                </a:cubicBezTo>
                <a:lnTo>
                  <a:pt x="300" y="66"/>
                </a:lnTo>
                <a:lnTo>
                  <a:pt x="200" y="66"/>
                </a:lnTo>
                <a:close/>
                <a:moveTo>
                  <a:pt x="250" y="166"/>
                </a:moveTo>
                <a:cubicBezTo>
                  <a:pt x="240" y="166"/>
                  <a:pt x="233" y="151"/>
                  <a:pt x="233" y="142"/>
                </a:cubicBezTo>
                <a:lnTo>
                  <a:pt x="233" y="100"/>
                </a:lnTo>
                <a:lnTo>
                  <a:pt x="300" y="100"/>
                </a:lnTo>
                <a:lnTo>
                  <a:pt x="300" y="166"/>
                </a:lnTo>
                <a:lnTo>
                  <a:pt x="250" y="166"/>
                </a:lnTo>
                <a:close/>
                <a:moveTo>
                  <a:pt x="166" y="307"/>
                </a:moveTo>
                <a:cubicBezTo>
                  <a:pt x="104" y="307"/>
                  <a:pt x="52" y="250"/>
                  <a:pt x="37" y="200"/>
                </a:cubicBezTo>
                <a:lnTo>
                  <a:pt x="100" y="200"/>
                </a:lnTo>
                <a:cubicBezTo>
                  <a:pt x="118" y="200"/>
                  <a:pt x="133" y="177"/>
                  <a:pt x="133" y="159"/>
                </a:cubicBezTo>
                <a:lnTo>
                  <a:pt x="133" y="100"/>
                </a:lnTo>
                <a:lnTo>
                  <a:pt x="200" y="100"/>
                </a:lnTo>
                <a:lnTo>
                  <a:pt x="200" y="159"/>
                </a:lnTo>
                <a:cubicBezTo>
                  <a:pt x="200" y="177"/>
                  <a:pt x="215" y="200"/>
                  <a:pt x="233" y="200"/>
                </a:cubicBezTo>
                <a:lnTo>
                  <a:pt x="295" y="200"/>
                </a:lnTo>
                <a:cubicBezTo>
                  <a:pt x="281" y="250"/>
                  <a:pt x="228" y="307"/>
                  <a:pt x="166" y="307"/>
                </a:cubicBezTo>
                <a:close/>
                <a:moveTo>
                  <a:pt x="100" y="100"/>
                </a:moveTo>
                <a:lnTo>
                  <a:pt x="100" y="142"/>
                </a:lnTo>
                <a:cubicBezTo>
                  <a:pt x="100" y="151"/>
                  <a:pt x="92" y="166"/>
                  <a:pt x="83" y="166"/>
                </a:cubicBezTo>
                <a:lnTo>
                  <a:pt x="33" y="166"/>
                </a:lnTo>
                <a:lnTo>
                  <a:pt x="33" y="100"/>
                </a:lnTo>
                <a:lnTo>
                  <a:pt x="100" y="100"/>
                </a:lnTo>
                <a:close/>
                <a:moveTo>
                  <a:pt x="300" y="0"/>
                </a:moveTo>
                <a:lnTo>
                  <a:pt x="166" y="0"/>
                </a:lnTo>
                <a:lnTo>
                  <a:pt x="33" y="0"/>
                </a:lnTo>
                <a:cubicBezTo>
                  <a:pt x="15" y="0"/>
                  <a:pt x="0" y="8"/>
                  <a:pt x="0" y="26"/>
                </a:cubicBezTo>
                <a:lnTo>
                  <a:pt x="0" y="59"/>
                </a:lnTo>
                <a:lnTo>
                  <a:pt x="0" y="159"/>
                </a:lnTo>
                <a:lnTo>
                  <a:pt x="0" y="200"/>
                </a:lnTo>
                <a:lnTo>
                  <a:pt x="3" y="200"/>
                </a:lnTo>
                <a:cubicBezTo>
                  <a:pt x="8" y="216"/>
                  <a:pt x="18" y="243"/>
                  <a:pt x="33" y="263"/>
                </a:cubicBezTo>
                <a:cubicBezTo>
                  <a:pt x="43" y="276"/>
                  <a:pt x="54" y="285"/>
                  <a:pt x="67" y="295"/>
                </a:cubicBezTo>
                <a:cubicBezTo>
                  <a:pt x="94" y="315"/>
                  <a:pt x="129" y="333"/>
                  <a:pt x="166" y="333"/>
                </a:cubicBezTo>
                <a:cubicBezTo>
                  <a:pt x="204" y="333"/>
                  <a:pt x="238" y="314"/>
                  <a:pt x="266" y="293"/>
                </a:cubicBezTo>
                <a:cubicBezTo>
                  <a:pt x="279" y="284"/>
                  <a:pt x="290" y="276"/>
                  <a:pt x="300" y="263"/>
                </a:cubicBezTo>
                <a:cubicBezTo>
                  <a:pt x="314" y="244"/>
                  <a:pt x="325" y="216"/>
                  <a:pt x="330" y="200"/>
                </a:cubicBezTo>
                <a:lnTo>
                  <a:pt x="333" y="200"/>
                </a:lnTo>
                <a:lnTo>
                  <a:pt x="333" y="159"/>
                </a:lnTo>
                <a:lnTo>
                  <a:pt x="333" y="59"/>
                </a:ln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116">
            <a:extLst>
              <a:ext uri="{FF2B5EF4-FFF2-40B4-BE49-F238E27FC236}">
                <a16:creationId xmlns:a16="http://schemas.microsoft.com/office/drawing/2014/main" id="{F018C5C1-D84D-D54B-92FB-5A0537ECA57E}"/>
              </a:ext>
            </a:extLst>
          </p:cNvPr>
          <p:cNvSpPr>
            <a:spLocks noChangeAspect="1" noEditPoints="1"/>
          </p:cNvSpPr>
          <p:nvPr/>
        </p:nvSpPr>
        <p:spPr bwMode="auto">
          <a:xfrm>
            <a:off x="3148015" y="5029210"/>
            <a:ext cx="250825" cy="252413"/>
          </a:xfrm>
          <a:custGeom>
            <a:avLst/>
            <a:gdLst>
              <a:gd name="T0" fmla="*/ 200 w 333"/>
              <a:gd name="T1" fmla="*/ 250 h 333"/>
              <a:gd name="T2" fmla="*/ 183 w 333"/>
              <a:gd name="T3" fmla="*/ 266 h 333"/>
              <a:gd name="T4" fmla="*/ 150 w 333"/>
              <a:gd name="T5" fmla="*/ 266 h 333"/>
              <a:gd name="T6" fmla="*/ 133 w 333"/>
              <a:gd name="T7" fmla="*/ 250 h 333"/>
              <a:gd name="T8" fmla="*/ 150 w 333"/>
              <a:gd name="T9" fmla="*/ 233 h 333"/>
              <a:gd name="T10" fmla="*/ 183 w 333"/>
              <a:gd name="T11" fmla="*/ 233 h 333"/>
              <a:gd name="T12" fmla="*/ 200 w 333"/>
              <a:gd name="T13" fmla="*/ 250 h 333"/>
              <a:gd name="T14" fmla="*/ 200 w 333"/>
              <a:gd name="T15" fmla="*/ 66 h 333"/>
              <a:gd name="T16" fmla="*/ 133 w 333"/>
              <a:gd name="T17" fmla="*/ 66 h 333"/>
              <a:gd name="T18" fmla="*/ 33 w 333"/>
              <a:gd name="T19" fmla="*/ 66 h 333"/>
              <a:gd name="T20" fmla="*/ 33 w 333"/>
              <a:gd name="T21" fmla="*/ 43 h 333"/>
              <a:gd name="T22" fmla="*/ 50 w 333"/>
              <a:gd name="T23" fmla="*/ 33 h 333"/>
              <a:gd name="T24" fmla="*/ 67 w 333"/>
              <a:gd name="T25" fmla="*/ 33 h 333"/>
              <a:gd name="T26" fmla="*/ 167 w 333"/>
              <a:gd name="T27" fmla="*/ 33 h 333"/>
              <a:gd name="T28" fmla="*/ 266 w 333"/>
              <a:gd name="T29" fmla="*/ 33 h 333"/>
              <a:gd name="T30" fmla="*/ 283 w 333"/>
              <a:gd name="T31" fmla="*/ 33 h 333"/>
              <a:gd name="T32" fmla="*/ 300 w 333"/>
              <a:gd name="T33" fmla="*/ 43 h 333"/>
              <a:gd name="T34" fmla="*/ 300 w 333"/>
              <a:gd name="T35" fmla="*/ 66 h 333"/>
              <a:gd name="T36" fmla="*/ 200 w 333"/>
              <a:gd name="T37" fmla="*/ 66 h 333"/>
              <a:gd name="T38" fmla="*/ 233 w 333"/>
              <a:gd name="T39" fmla="*/ 100 h 333"/>
              <a:gd name="T40" fmla="*/ 300 w 333"/>
              <a:gd name="T41" fmla="*/ 100 h 333"/>
              <a:gd name="T42" fmla="*/ 300 w 333"/>
              <a:gd name="T43" fmla="*/ 166 h 333"/>
              <a:gd name="T44" fmla="*/ 233 w 333"/>
              <a:gd name="T45" fmla="*/ 166 h 333"/>
              <a:gd name="T46" fmla="*/ 233 w 333"/>
              <a:gd name="T47" fmla="*/ 100 h 333"/>
              <a:gd name="T48" fmla="*/ 167 w 333"/>
              <a:gd name="T49" fmla="*/ 307 h 333"/>
              <a:gd name="T50" fmla="*/ 38 w 333"/>
              <a:gd name="T51" fmla="*/ 200 h 333"/>
              <a:gd name="T52" fmla="*/ 133 w 333"/>
              <a:gd name="T53" fmla="*/ 200 h 333"/>
              <a:gd name="T54" fmla="*/ 133 w 333"/>
              <a:gd name="T55" fmla="*/ 100 h 333"/>
              <a:gd name="T56" fmla="*/ 200 w 333"/>
              <a:gd name="T57" fmla="*/ 100 h 333"/>
              <a:gd name="T58" fmla="*/ 200 w 333"/>
              <a:gd name="T59" fmla="*/ 200 h 333"/>
              <a:gd name="T60" fmla="*/ 296 w 333"/>
              <a:gd name="T61" fmla="*/ 200 h 333"/>
              <a:gd name="T62" fmla="*/ 167 w 333"/>
              <a:gd name="T63" fmla="*/ 307 h 333"/>
              <a:gd name="T64" fmla="*/ 100 w 333"/>
              <a:gd name="T65" fmla="*/ 166 h 333"/>
              <a:gd name="T66" fmla="*/ 33 w 333"/>
              <a:gd name="T67" fmla="*/ 166 h 333"/>
              <a:gd name="T68" fmla="*/ 33 w 333"/>
              <a:gd name="T69" fmla="*/ 100 h 333"/>
              <a:gd name="T70" fmla="*/ 100 w 333"/>
              <a:gd name="T71" fmla="*/ 100 h 333"/>
              <a:gd name="T72" fmla="*/ 100 w 333"/>
              <a:gd name="T73" fmla="*/ 166 h 333"/>
              <a:gd name="T74" fmla="*/ 300 w 333"/>
              <a:gd name="T75" fmla="*/ 0 h 333"/>
              <a:gd name="T76" fmla="*/ 167 w 333"/>
              <a:gd name="T77" fmla="*/ 0 h 333"/>
              <a:gd name="T78" fmla="*/ 33 w 333"/>
              <a:gd name="T79" fmla="*/ 0 h 333"/>
              <a:gd name="T80" fmla="*/ 0 w 333"/>
              <a:gd name="T81" fmla="*/ 26 h 333"/>
              <a:gd name="T82" fmla="*/ 0 w 333"/>
              <a:gd name="T83" fmla="*/ 59 h 333"/>
              <a:gd name="T84" fmla="*/ 0 w 333"/>
              <a:gd name="T85" fmla="*/ 159 h 333"/>
              <a:gd name="T86" fmla="*/ 0 w 333"/>
              <a:gd name="T87" fmla="*/ 200 h 333"/>
              <a:gd name="T88" fmla="*/ 3 w 333"/>
              <a:gd name="T89" fmla="*/ 200 h 333"/>
              <a:gd name="T90" fmla="*/ 33 w 333"/>
              <a:gd name="T91" fmla="*/ 263 h 333"/>
              <a:gd name="T92" fmla="*/ 67 w 333"/>
              <a:gd name="T93" fmla="*/ 295 h 333"/>
              <a:gd name="T94" fmla="*/ 167 w 333"/>
              <a:gd name="T95" fmla="*/ 333 h 333"/>
              <a:gd name="T96" fmla="*/ 266 w 333"/>
              <a:gd name="T97" fmla="*/ 293 h 333"/>
              <a:gd name="T98" fmla="*/ 300 w 333"/>
              <a:gd name="T99" fmla="*/ 263 h 333"/>
              <a:gd name="T100" fmla="*/ 330 w 333"/>
              <a:gd name="T101" fmla="*/ 200 h 333"/>
              <a:gd name="T102" fmla="*/ 333 w 333"/>
              <a:gd name="T103" fmla="*/ 200 h 333"/>
              <a:gd name="T104" fmla="*/ 333 w 333"/>
              <a:gd name="T105" fmla="*/ 159 h 333"/>
              <a:gd name="T106" fmla="*/ 333 w 333"/>
              <a:gd name="T107" fmla="*/ 59 h 333"/>
              <a:gd name="T108" fmla="*/ 333 w 333"/>
              <a:gd name="T109" fmla="*/ 26 h 333"/>
              <a:gd name="T110" fmla="*/ 300 w 333"/>
              <a:gd name="T11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3" h="333">
                <a:moveTo>
                  <a:pt x="200" y="250"/>
                </a:moveTo>
                <a:cubicBezTo>
                  <a:pt x="200" y="259"/>
                  <a:pt x="193" y="266"/>
                  <a:pt x="183" y="266"/>
                </a:cubicBezTo>
                <a:lnTo>
                  <a:pt x="150" y="266"/>
                </a:lnTo>
                <a:cubicBezTo>
                  <a:pt x="141" y="266"/>
                  <a:pt x="133" y="259"/>
                  <a:pt x="133" y="250"/>
                </a:cubicBezTo>
                <a:cubicBezTo>
                  <a:pt x="133" y="240"/>
                  <a:pt x="141" y="233"/>
                  <a:pt x="150" y="233"/>
                </a:cubicBezTo>
                <a:lnTo>
                  <a:pt x="183" y="233"/>
                </a:lnTo>
                <a:cubicBezTo>
                  <a:pt x="193" y="233"/>
                  <a:pt x="200" y="240"/>
                  <a:pt x="200" y="250"/>
                </a:cubicBezTo>
                <a:close/>
                <a:moveTo>
                  <a:pt x="200" y="66"/>
                </a:moveTo>
                <a:lnTo>
                  <a:pt x="133" y="66"/>
                </a:lnTo>
                <a:lnTo>
                  <a:pt x="33" y="66"/>
                </a:lnTo>
                <a:lnTo>
                  <a:pt x="33" y="43"/>
                </a:lnTo>
                <a:cubicBezTo>
                  <a:pt x="33" y="34"/>
                  <a:pt x="41" y="33"/>
                  <a:pt x="50" y="33"/>
                </a:cubicBezTo>
                <a:lnTo>
                  <a:pt x="67" y="33"/>
                </a:lnTo>
                <a:lnTo>
                  <a:pt x="167" y="33"/>
                </a:lnTo>
                <a:lnTo>
                  <a:pt x="266" y="33"/>
                </a:lnTo>
                <a:lnTo>
                  <a:pt x="283" y="33"/>
                </a:lnTo>
                <a:cubicBezTo>
                  <a:pt x="293" y="33"/>
                  <a:pt x="300" y="34"/>
                  <a:pt x="300" y="43"/>
                </a:cubicBezTo>
                <a:lnTo>
                  <a:pt x="300" y="66"/>
                </a:lnTo>
                <a:lnTo>
                  <a:pt x="200" y="66"/>
                </a:lnTo>
                <a:close/>
                <a:moveTo>
                  <a:pt x="233" y="100"/>
                </a:moveTo>
                <a:lnTo>
                  <a:pt x="300" y="100"/>
                </a:lnTo>
                <a:lnTo>
                  <a:pt x="300" y="166"/>
                </a:lnTo>
                <a:lnTo>
                  <a:pt x="233" y="166"/>
                </a:lnTo>
                <a:lnTo>
                  <a:pt x="233" y="100"/>
                </a:lnTo>
                <a:close/>
                <a:moveTo>
                  <a:pt x="167" y="307"/>
                </a:moveTo>
                <a:cubicBezTo>
                  <a:pt x="104" y="307"/>
                  <a:pt x="52" y="250"/>
                  <a:pt x="38" y="200"/>
                </a:cubicBezTo>
                <a:lnTo>
                  <a:pt x="133" y="200"/>
                </a:lnTo>
                <a:lnTo>
                  <a:pt x="133" y="100"/>
                </a:lnTo>
                <a:lnTo>
                  <a:pt x="200" y="100"/>
                </a:lnTo>
                <a:lnTo>
                  <a:pt x="200" y="200"/>
                </a:lnTo>
                <a:lnTo>
                  <a:pt x="296" y="200"/>
                </a:lnTo>
                <a:cubicBezTo>
                  <a:pt x="281" y="250"/>
                  <a:pt x="229" y="307"/>
                  <a:pt x="167" y="307"/>
                </a:cubicBezTo>
                <a:close/>
                <a:moveTo>
                  <a:pt x="100" y="166"/>
                </a:moveTo>
                <a:lnTo>
                  <a:pt x="33" y="166"/>
                </a:lnTo>
                <a:lnTo>
                  <a:pt x="33" y="100"/>
                </a:lnTo>
                <a:lnTo>
                  <a:pt x="100" y="100"/>
                </a:lnTo>
                <a:lnTo>
                  <a:pt x="100" y="166"/>
                </a:lnTo>
                <a:close/>
                <a:moveTo>
                  <a:pt x="300" y="0"/>
                </a:moveTo>
                <a:lnTo>
                  <a:pt x="167" y="0"/>
                </a:lnTo>
                <a:lnTo>
                  <a:pt x="33" y="0"/>
                </a:lnTo>
                <a:cubicBezTo>
                  <a:pt x="15" y="0"/>
                  <a:pt x="0" y="8"/>
                  <a:pt x="0" y="26"/>
                </a:cubicBezTo>
                <a:lnTo>
                  <a:pt x="0" y="59"/>
                </a:lnTo>
                <a:lnTo>
                  <a:pt x="0" y="159"/>
                </a:lnTo>
                <a:lnTo>
                  <a:pt x="0" y="200"/>
                </a:lnTo>
                <a:lnTo>
                  <a:pt x="3" y="200"/>
                </a:lnTo>
                <a:cubicBezTo>
                  <a:pt x="8" y="216"/>
                  <a:pt x="19" y="243"/>
                  <a:pt x="33" y="263"/>
                </a:cubicBezTo>
                <a:cubicBezTo>
                  <a:pt x="43" y="276"/>
                  <a:pt x="54" y="285"/>
                  <a:pt x="67" y="295"/>
                </a:cubicBezTo>
                <a:cubicBezTo>
                  <a:pt x="95" y="315"/>
                  <a:pt x="129" y="333"/>
                  <a:pt x="167" y="333"/>
                </a:cubicBezTo>
                <a:cubicBezTo>
                  <a:pt x="204" y="333"/>
                  <a:pt x="239" y="314"/>
                  <a:pt x="266" y="293"/>
                </a:cubicBezTo>
                <a:cubicBezTo>
                  <a:pt x="279" y="284"/>
                  <a:pt x="290" y="276"/>
                  <a:pt x="300" y="263"/>
                </a:cubicBezTo>
                <a:cubicBezTo>
                  <a:pt x="315" y="244"/>
                  <a:pt x="325" y="216"/>
                  <a:pt x="330" y="200"/>
                </a:cubicBezTo>
                <a:lnTo>
                  <a:pt x="333" y="200"/>
                </a:lnTo>
                <a:lnTo>
                  <a:pt x="333" y="159"/>
                </a:lnTo>
                <a:lnTo>
                  <a:pt x="333" y="59"/>
                </a:ln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Freeform 117">
            <a:extLst>
              <a:ext uri="{FF2B5EF4-FFF2-40B4-BE49-F238E27FC236}">
                <a16:creationId xmlns:a16="http://schemas.microsoft.com/office/drawing/2014/main" id="{02A198E5-876F-A14A-9896-51CC80052CF1}"/>
              </a:ext>
            </a:extLst>
          </p:cNvPr>
          <p:cNvSpPr>
            <a:spLocks noChangeAspect="1" noEditPoints="1"/>
          </p:cNvSpPr>
          <p:nvPr/>
        </p:nvSpPr>
        <p:spPr bwMode="auto">
          <a:xfrm>
            <a:off x="2644777" y="5029210"/>
            <a:ext cx="252413" cy="252413"/>
          </a:xfrm>
          <a:custGeom>
            <a:avLst/>
            <a:gdLst>
              <a:gd name="T0" fmla="*/ 100 w 334"/>
              <a:gd name="T1" fmla="*/ 233 h 333"/>
              <a:gd name="T2" fmla="*/ 234 w 334"/>
              <a:gd name="T3" fmla="*/ 233 h 333"/>
              <a:gd name="T4" fmla="*/ 234 w 334"/>
              <a:gd name="T5" fmla="*/ 266 h 333"/>
              <a:gd name="T6" fmla="*/ 100 w 334"/>
              <a:gd name="T7" fmla="*/ 266 h 333"/>
              <a:gd name="T8" fmla="*/ 100 w 334"/>
              <a:gd name="T9" fmla="*/ 233 h 333"/>
              <a:gd name="T10" fmla="*/ 200 w 334"/>
              <a:gd name="T11" fmla="*/ 66 h 333"/>
              <a:gd name="T12" fmla="*/ 134 w 334"/>
              <a:gd name="T13" fmla="*/ 66 h 333"/>
              <a:gd name="T14" fmla="*/ 34 w 334"/>
              <a:gd name="T15" fmla="*/ 66 h 333"/>
              <a:gd name="T16" fmla="*/ 34 w 334"/>
              <a:gd name="T17" fmla="*/ 43 h 333"/>
              <a:gd name="T18" fmla="*/ 50 w 334"/>
              <a:gd name="T19" fmla="*/ 33 h 333"/>
              <a:gd name="T20" fmla="*/ 67 w 334"/>
              <a:gd name="T21" fmla="*/ 33 h 333"/>
              <a:gd name="T22" fmla="*/ 167 w 334"/>
              <a:gd name="T23" fmla="*/ 33 h 333"/>
              <a:gd name="T24" fmla="*/ 267 w 334"/>
              <a:gd name="T25" fmla="*/ 33 h 333"/>
              <a:gd name="T26" fmla="*/ 284 w 334"/>
              <a:gd name="T27" fmla="*/ 33 h 333"/>
              <a:gd name="T28" fmla="*/ 300 w 334"/>
              <a:gd name="T29" fmla="*/ 43 h 333"/>
              <a:gd name="T30" fmla="*/ 300 w 334"/>
              <a:gd name="T31" fmla="*/ 66 h 333"/>
              <a:gd name="T32" fmla="*/ 200 w 334"/>
              <a:gd name="T33" fmla="*/ 66 h 333"/>
              <a:gd name="T34" fmla="*/ 234 w 334"/>
              <a:gd name="T35" fmla="*/ 100 h 333"/>
              <a:gd name="T36" fmla="*/ 300 w 334"/>
              <a:gd name="T37" fmla="*/ 100 h 333"/>
              <a:gd name="T38" fmla="*/ 300 w 334"/>
              <a:gd name="T39" fmla="*/ 166 h 333"/>
              <a:gd name="T40" fmla="*/ 234 w 334"/>
              <a:gd name="T41" fmla="*/ 166 h 333"/>
              <a:gd name="T42" fmla="*/ 234 w 334"/>
              <a:gd name="T43" fmla="*/ 100 h 333"/>
              <a:gd name="T44" fmla="*/ 167 w 334"/>
              <a:gd name="T45" fmla="*/ 307 h 333"/>
              <a:gd name="T46" fmla="*/ 38 w 334"/>
              <a:gd name="T47" fmla="*/ 200 h 333"/>
              <a:gd name="T48" fmla="*/ 134 w 334"/>
              <a:gd name="T49" fmla="*/ 200 h 333"/>
              <a:gd name="T50" fmla="*/ 134 w 334"/>
              <a:gd name="T51" fmla="*/ 100 h 333"/>
              <a:gd name="T52" fmla="*/ 200 w 334"/>
              <a:gd name="T53" fmla="*/ 100 h 333"/>
              <a:gd name="T54" fmla="*/ 200 w 334"/>
              <a:gd name="T55" fmla="*/ 200 h 333"/>
              <a:gd name="T56" fmla="*/ 296 w 334"/>
              <a:gd name="T57" fmla="*/ 200 h 333"/>
              <a:gd name="T58" fmla="*/ 167 w 334"/>
              <a:gd name="T59" fmla="*/ 307 h 333"/>
              <a:gd name="T60" fmla="*/ 100 w 334"/>
              <a:gd name="T61" fmla="*/ 166 h 333"/>
              <a:gd name="T62" fmla="*/ 34 w 334"/>
              <a:gd name="T63" fmla="*/ 166 h 333"/>
              <a:gd name="T64" fmla="*/ 34 w 334"/>
              <a:gd name="T65" fmla="*/ 100 h 333"/>
              <a:gd name="T66" fmla="*/ 100 w 334"/>
              <a:gd name="T67" fmla="*/ 100 h 333"/>
              <a:gd name="T68" fmla="*/ 100 w 334"/>
              <a:gd name="T69" fmla="*/ 166 h 333"/>
              <a:gd name="T70" fmla="*/ 300 w 334"/>
              <a:gd name="T71" fmla="*/ 0 h 333"/>
              <a:gd name="T72" fmla="*/ 167 w 334"/>
              <a:gd name="T73" fmla="*/ 0 h 333"/>
              <a:gd name="T74" fmla="*/ 34 w 334"/>
              <a:gd name="T75" fmla="*/ 0 h 333"/>
              <a:gd name="T76" fmla="*/ 0 w 334"/>
              <a:gd name="T77" fmla="*/ 26 h 333"/>
              <a:gd name="T78" fmla="*/ 0 w 334"/>
              <a:gd name="T79" fmla="*/ 58 h 333"/>
              <a:gd name="T80" fmla="*/ 0 w 334"/>
              <a:gd name="T81" fmla="*/ 159 h 333"/>
              <a:gd name="T82" fmla="*/ 0 w 334"/>
              <a:gd name="T83" fmla="*/ 200 h 333"/>
              <a:gd name="T84" fmla="*/ 4 w 334"/>
              <a:gd name="T85" fmla="*/ 200 h 333"/>
              <a:gd name="T86" fmla="*/ 34 w 334"/>
              <a:gd name="T87" fmla="*/ 263 h 333"/>
              <a:gd name="T88" fmla="*/ 67 w 334"/>
              <a:gd name="T89" fmla="*/ 295 h 333"/>
              <a:gd name="T90" fmla="*/ 167 w 334"/>
              <a:gd name="T91" fmla="*/ 333 h 333"/>
              <a:gd name="T92" fmla="*/ 267 w 334"/>
              <a:gd name="T93" fmla="*/ 293 h 333"/>
              <a:gd name="T94" fmla="*/ 300 w 334"/>
              <a:gd name="T95" fmla="*/ 263 h 333"/>
              <a:gd name="T96" fmla="*/ 330 w 334"/>
              <a:gd name="T97" fmla="*/ 200 h 333"/>
              <a:gd name="T98" fmla="*/ 334 w 334"/>
              <a:gd name="T99" fmla="*/ 200 h 333"/>
              <a:gd name="T100" fmla="*/ 334 w 334"/>
              <a:gd name="T101" fmla="*/ 159 h 333"/>
              <a:gd name="T102" fmla="*/ 334 w 334"/>
              <a:gd name="T103" fmla="*/ 58 h 333"/>
              <a:gd name="T104" fmla="*/ 334 w 334"/>
              <a:gd name="T105" fmla="*/ 26 h 333"/>
              <a:gd name="T106" fmla="*/ 300 w 334"/>
              <a:gd name="T10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4" h="333">
                <a:moveTo>
                  <a:pt x="100" y="233"/>
                </a:moveTo>
                <a:lnTo>
                  <a:pt x="234" y="233"/>
                </a:lnTo>
                <a:lnTo>
                  <a:pt x="234" y="266"/>
                </a:lnTo>
                <a:lnTo>
                  <a:pt x="100" y="266"/>
                </a:lnTo>
                <a:lnTo>
                  <a:pt x="100" y="233"/>
                </a:lnTo>
                <a:close/>
                <a:moveTo>
                  <a:pt x="200" y="66"/>
                </a:moveTo>
                <a:lnTo>
                  <a:pt x="134" y="66"/>
                </a:lnTo>
                <a:lnTo>
                  <a:pt x="34" y="66"/>
                </a:lnTo>
                <a:lnTo>
                  <a:pt x="34" y="43"/>
                </a:lnTo>
                <a:cubicBezTo>
                  <a:pt x="34" y="34"/>
                  <a:pt x="41" y="33"/>
                  <a:pt x="50" y="33"/>
                </a:cubicBezTo>
                <a:lnTo>
                  <a:pt x="67" y="33"/>
                </a:lnTo>
                <a:lnTo>
                  <a:pt x="167" y="33"/>
                </a:lnTo>
                <a:lnTo>
                  <a:pt x="267" y="33"/>
                </a:lnTo>
                <a:lnTo>
                  <a:pt x="284" y="33"/>
                </a:lnTo>
                <a:cubicBezTo>
                  <a:pt x="293" y="33"/>
                  <a:pt x="300" y="34"/>
                  <a:pt x="300" y="43"/>
                </a:cubicBezTo>
                <a:lnTo>
                  <a:pt x="300" y="66"/>
                </a:lnTo>
                <a:lnTo>
                  <a:pt x="200" y="66"/>
                </a:lnTo>
                <a:close/>
                <a:moveTo>
                  <a:pt x="234" y="100"/>
                </a:moveTo>
                <a:lnTo>
                  <a:pt x="300" y="100"/>
                </a:lnTo>
                <a:lnTo>
                  <a:pt x="300" y="166"/>
                </a:lnTo>
                <a:lnTo>
                  <a:pt x="234" y="166"/>
                </a:lnTo>
                <a:lnTo>
                  <a:pt x="234" y="100"/>
                </a:lnTo>
                <a:close/>
                <a:moveTo>
                  <a:pt x="167" y="307"/>
                </a:moveTo>
                <a:cubicBezTo>
                  <a:pt x="105" y="307"/>
                  <a:pt x="52" y="250"/>
                  <a:pt x="38" y="200"/>
                </a:cubicBezTo>
                <a:lnTo>
                  <a:pt x="134" y="200"/>
                </a:lnTo>
                <a:lnTo>
                  <a:pt x="134" y="100"/>
                </a:lnTo>
                <a:lnTo>
                  <a:pt x="200" y="100"/>
                </a:lnTo>
                <a:lnTo>
                  <a:pt x="200" y="200"/>
                </a:lnTo>
                <a:lnTo>
                  <a:pt x="296" y="200"/>
                </a:lnTo>
                <a:cubicBezTo>
                  <a:pt x="282" y="250"/>
                  <a:pt x="229" y="307"/>
                  <a:pt x="167" y="307"/>
                </a:cubicBezTo>
                <a:close/>
                <a:moveTo>
                  <a:pt x="100" y="166"/>
                </a:moveTo>
                <a:lnTo>
                  <a:pt x="34" y="166"/>
                </a:lnTo>
                <a:lnTo>
                  <a:pt x="34" y="100"/>
                </a:lnTo>
                <a:lnTo>
                  <a:pt x="100" y="100"/>
                </a:lnTo>
                <a:lnTo>
                  <a:pt x="100" y="166"/>
                </a:lnTo>
                <a:close/>
                <a:moveTo>
                  <a:pt x="300" y="0"/>
                </a:moveTo>
                <a:lnTo>
                  <a:pt x="167" y="0"/>
                </a:lnTo>
                <a:lnTo>
                  <a:pt x="34" y="0"/>
                </a:lnTo>
                <a:cubicBezTo>
                  <a:pt x="15" y="0"/>
                  <a:pt x="0" y="8"/>
                  <a:pt x="0" y="26"/>
                </a:cubicBezTo>
                <a:lnTo>
                  <a:pt x="0" y="58"/>
                </a:lnTo>
                <a:lnTo>
                  <a:pt x="0" y="159"/>
                </a:lnTo>
                <a:lnTo>
                  <a:pt x="0" y="200"/>
                </a:lnTo>
                <a:lnTo>
                  <a:pt x="4" y="200"/>
                </a:lnTo>
                <a:cubicBezTo>
                  <a:pt x="9" y="216"/>
                  <a:pt x="19" y="244"/>
                  <a:pt x="34" y="263"/>
                </a:cubicBezTo>
                <a:cubicBezTo>
                  <a:pt x="43" y="276"/>
                  <a:pt x="55" y="285"/>
                  <a:pt x="67" y="295"/>
                </a:cubicBezTo>
                <a:cubicBezTo>
                  <a:pt x="95" y="316"/>
                  <a:pt x="130" y="333"/>
                  <a:pt x="167" y="333"/>
                </a:cubicBezTo>
                <a:cubicBezTo>
                  <a:pt x="204" y="333"/>
                  <a:pt x="239" y="314"/>
                  <a:pt x="267" y="293"/>
                </a:cubicBezTo>
                <a:cubicBezTo>
                  <a:pt x="279" y="284"/>
                  <a:pt x="291" y="276"/>
                  <a:pt x="300" y="263"/>
                </a:cubicBezTo>
                <a:cubicBezTo>
                  <a:pt x="315" y="244"/>
                  <a:pt x="325" y="216"/>
                  <a:pt x="330" y="200"/>
                </a:cubicBezTo>
                <a:lnTo>
                  <a:pt x="334" y="200"/>
                </a:lnTo>
                <a:lnTo>
                  <a:pt x="334" y="159"/>
                </a:lnTo>
                <a:lnTo>
                  <a:pt x="334" y="58"/>
                </a:ln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Freeform 118">
            <a:extLst>
              <a:ext uri="{FF2B5EF4-FFF2-40B4-BE49-F238E27FC236}">
                <a16:creationId xmlns:a16="http://schemas.microsoft.com/office/drawing/2014/main" id="{E0AC4DE0-7CDA-884A-A0B5-7526F387BC34}"/>
              </a:ext>
            </a:extLst>
          </p:cNvPr>
          <p:cNvSpPr>
            <a:spLocks noChangeAspect="1" noEditPoints="1"/>
          </p:cNvSpPr>
          <p:nvPr/>
        </p:nvSpPr>
        <p:spPr bwMode="auto">
          <a:xfrm>
            <a:off x="2143127" y="5029210"/>
            <a:ext cx="250825" cy="252413"/>
          </a:xfrm>
          <a:custGeom>
            <a:avLst/>
            <a:gdLst>
              <a:gd name="T0" fmla="*/ 200 w 333"/>
              <a:gd name="T1" fmla="*/ 226 h 333"/>
              <a:gd name="T2" fmla="*/ 166 w 333"/>
              <a:gd name="T3" fmla="*/ 259 h 333"/>
              <a:gd name="T4" fmla="*/ 133 w 333"/>
              <a:gd name="T5" fmla="*/ 226 h 333"/>
              <a:gd name="T6" fmla="*/ 166 w 333"/>
              <a:gd name="T7" fmla="*/ 192 h 333"/>
              <a:gd name="T8" fmla="*/ 200 w 333"/>
              <a:gd name="T9" fmla="*/ 226 h 333"/>
              <a:gd name="T10" fmla="*/ 200 w 333"/>
              <a:gd name="T11" fmla="*/ 66 h 333"/>
              <a:gd name="T12" fmla="*/ 133 w 333"/>
              <a:gd name="T13" fmla="*/ 66 h 333"/>
              <a:gd name="T14" fmla="*/ 33 w 333"/>
              <a:gd name="T15" fmla="*/ 66 h 333"/>
              <a:gd name="T16" fmla="*/ 33 w 333"/>
              <a:gd name="T17" fmla="*/ 43 h 333"/>
              <a:gd name="T18" fmla="*/ 50 w 333"/>
              <a:gd name="T19" fmla="*/ 33 h 333"/>
              <a:gd name="T20" fmla="*/ 67 w 333"/>
              <a:gd name="T21" fmla="*/ 33 h 333"/>
              <a:gd name="T22" fmla="*/ 166 w 333"/>
              <a:gd name="T23" fmla="*/ 33 h 333"/>
              <a:gd name="T24" fmla="*/ 266 w 333"/>
              <a:gd name="T25" fmla="*/ 33 h 333"/>
              <a:gd name="T26" fmla="*/ 283 w 333"/>
              <a:gd name="T27" fmla="*/ 33 h 333"/>
              <a:gd name="T28" fmla="*/ 300 w 333"/>
              <a:gd name="T29" fmla="*/ 43 h 333"/>
              <a:gd name="T30" fmla="*/ 300 w 333"/>
              <a:gd name="T31" fmla="*/ 66 h 333"/>
              <a:gd name="T32" fmla="*/ 200 w 333"/>
              <a:gd name="T33" fmla="*/ 66 h 333"/>
              <a:gd name="T34" fmla="*/ 250 w 333"/>
              <a:gd name="T35" fmla="*/ 166 h 333"/>
              <a:gd name="T36" fmla="*/ 233 w 333"/>
              <a:gd name="T37" fmla="*/ 142 h 333"/>
              <a:gd name="T38" fmla="*/ 233 w 333"/>
              <a:gd name="T39" fmla="*/ 100 h 333"/>
              <a:gd name="T40" fmla="*/ 300 w 333"/>
              <a:gd name="T41" fmla="*/ 100 h 333"/>
              <a:gd name="T42" fmla="*/ 300 w 333"/>
              <a:gd name="T43" fmla="*/ 166 h 333"/>
              <a:gd name="T44" fmla="*/ 250 w 333"/>
              <a:gd name="T45" fmla="*/ 166 h 333"/>
              <a:gd name="T46" fmla="*/ 166 w 333"/>
              <a:gd name="T47" fmla="*/ 307 h 333"/>
              <a:gd name="T48" fmla="*/ 37 w 333"/>
              <a:gd name="T49" fmla="*/ 200 h 333"/>
              <a:gd name="T50" fmla="*/ 100 w 333"/>
              <a:gd name="T51" fmla="*/ 200 h 333"/>
              <a:gd name="T52" fmla="*/ 133 w 333"/>
              <a:gd name="T53" fmla="*/ 159 h 333"/>
              <a:gd name="T54" fmla="*/ 133 w 333"/>
              <a:gd name="T55" fmla="*/ 100 h 333"/>
              <a:gd name="T56" fmla="*/ 200 w 333"/>
              <a:gd name="T57" fmla="*/ 100 h 333"/>
              <a:gd name="T58" fmla="*/ 200 w 333"/>
              <a:gd name="T59" fmla="*/ 159 h 333"/>
              <a:gd name="T60" fmla="*/ 233 w 333"/>
              <a:gd name="T61" fmla="*/ 200 h 333"/>
              <a:gd name="T62" fmla="*/ 295 w 333"/>
              <a:gd name="T63" fmla="*/ 200 h 333"/>
              <a:gd name="T64" fmla="*/ 166 w 333"/>
              <a:gd name="T65" fmla="*/ 307 h 333"/>
              <a:gd name="T66" fmla="*/ 100 w 333"/>
              <a:gd name="T67" fmla="*/ 100 h 333"/>
              <a:gd name="T68" fmla="*/ 100 w 333"/>
              <a:gd name="T69" fmla="*/ 142 h 333"/>
              <a:gd name="T70" fmla="*/ 83 w 333"/>
              <a:gd name="T71" fmla="*/ 166 h 333"/>
              <a:gd name="T72" fmla="*/ 33 w 333"/>
              <a:gd name="T73" fmla="*/ 166 h 333"/>
              <a:gd name="T74" fmla="*/ 33 w 333"/>
              <a:gd name="T75" fmla="*/ 100 h 333"/>
              <a:gd name="T76" fmla="*/ 100 w 333"/>
              <a:gd name="T77" fmla="*/ 100 h 333"/>
              <a:gd name="T78" fmla="*/ 300 w 333"/>
              <a:gd name="T79" fmla="*/ 0 h 333"/>
              <a:gd name="T80" fmla="*/ 166 w 333"/>
              <a:gd name="T81" fmla="*/ 0 h 333"/>
              <a:gd name="T82" fmla="*/ 33 w 333"/>
              <a:gd name="T83" fmla="*/ 0 h 333"/>
              <a:gd name="T84" fmla="*/ 0 w 333"/>
              <a:gd name="T85" fmla="*/ 26 h 333"/>
              <a:gd name="T86" fmla="*/ 0 w 333"/>
              <a:gd name="T87" fmla="*/ 59 h 333"/>
              <a:gd name="T88" fmla="*/ 0 w 333"/>
              <a:gd name="T89" fmla="*/ 159 h 333"/>
              <a:gd name="T90" fmla="*/ 0 w 333"/>
              <a:gd name="T91" fmla="*/ 200 h 333"/>
              <a:gd name="T92" fmla="*/ 3 w 333"/>
              <a:gd name="T93" fmla="*/ 200 h 333"/>
              <a:gd name="T94" fmla="*/ 33 w 333"/>
              <a:gd name="T95" fmla="*/ 263 h 333"/>
              <a:gd name="T96" fmla="*/ 67 w 333"/>
              <a:gd name="T97" fmla="*/ 295 h 333"/>
              <a:gd name="T98" fmla="*/ 166 w 333"/>
              <a:gd name="T99" fmla="*/ 333 h 333"/>
              <a:gd name="T100" fmla="*/ 266 w 333"/>
              <a:gd name="T101" fmla="*/ 293 h 333"/>
              <a:gd name="T102" fmla="*/ 300 w 333"/>
              <a:gd name="T103" fmla="*/ 263 h 333"/>
              <a:gd name="T104" fmla="*/ 330 w 333"/>
              <a:gd name="T105" fmla="*/ 200 h 333"/>
              <a:gd name="T106" fmla="*/ 333 w 333"/>
              <a:gd name="T107" fmla="*/ 200 h 333"/>
              <a:gd name="T108" fmla="*/ 333 w 333"/>
              <a:gd name="T109" fmla="*/ 159 h 333"/>
              <a:gd name="T110" fmla="*/ 333 w 333"/>
              <a:gd name="T111" fmla="*/ 59 h 333"/>
              <a:gd name="T112" fmla="*/ 333 w 333"/>
              <a:gd name="T113" fmla="*/ 26 h 333"/>
              <a:gd name="T114" fmla="*/ 300 w 333"/>
              <a:gd name="T11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3">
                <a:moveTo>
                  <a:pt x="200" y="226"/>
                </a:moveTo>
                <a:cubicBezTo>
                  <a:pt x="200" y="244"/>
                  <a:pt x="185" y="259"/>
                  <a:pt x="166" y="259"/>
                </a:cubicBezTo>
                <a:cubicBezTo>
                  <a:pt x="148" y="259"/>
                  <a:pt x="133" y="244"/>
                  <a:pt x="133" y="226"/>
                </a:cubicBezTo>
                <a:cubicBezTo>
                  <a:pt x="133" y="207"/>
                  <a:pt x="148" y="192"/>
                  <a:pt x="166" y="192"/>
                </a:cubicBezTo>
                <a:cubicBezTo>
                  <a:pt x="185" y="192"/>
                  <a:pt x="200" y="207"/>
                  <a:pt x="200" y="226"/>
                </a:cubicBezTo>
                <a:close/>
                <a:moveTo>
                  <a:pt x="200" y="66"/>
                </a:moveTo>
                <a:lnTo>
                  <a:pt x="133" y="66"/>
                </a:lnTo>
                <a:lnTo>
                  <a:pt x="33" y="66"/>
                </a:lnTo>
                <a:lnTo>
                  <a:pt x="33" y="43"/>
                </a:lnTo>
                <a:cubicBezTo>
                  <a:pt x="33" y="34"/>
                  <a:pt x="40" y="33"/>
                  <a:pt x="50" y="33"/>
                </a:cubicBezTo>
                <a:lnTo>
                  <a:pt x="67" y="33"/>
                </a:lnTo>
                <a:lnTo>
                  <a:pt x="166" y="33"/>
                </a:lnTo>
                <a:lnTo>
                  <a:pt x="266" y="33"/>
                </a:lnTo>
                <a:lnTo>
                  <a:pt x="283" y="33"/>
                </a:lnTo>
                <a:cubicBezTo>
                  <a:pt x="292" y="33"/>
                  <a:pt x="300" y="34"/>
                  <a:pt x="300" y="43"/>
                </a:cubicBezTo>
                <a:lnTo>
                  <a:pt x="300" y="66"/>
                </a:lnTo>
                <a:lnTo>
                  <a:pt x="200" y="66"/>
                </a:lnTo>
                <a:close/>
                <a:moveTo>
                  <a:pt x="250" y="166"/>
                </a:moveTo>
                <a:cubicBezTo>
                  <a:pt x="240" y="166"/>
                  <a:pt x="233" y="151"/>
                  <a:pt x="233" y="142"/>
                </a:cubicBezTo>
                <a:lnTo>
                  <a:pt x="233" y="100"/>
                </a:lnTo>
                <a:lnTo>
                  <a:pt x="300" y="100"/>
                </a:lnTo>
                <a:lnTo>
                  <a:pt x="300" y="166"/>
                </a:lnTo>
                <a:lnTo>
                  <a:pt x="250" y="166"/>
                </a:lnTo>
                <a:close/>
                <a:moveTo>
                  <a:pt x="166" y="307"/>
                </a:moveTo>
                <a:cubicBezTo>
                  <a:pt x="104" y="307"/>
                  <a:pt x="52" y="250"/>
                  <a:pt x="37" y="200"/>
                </a:cubicBezTo>
                <a:lnTo>
                  <a:pt x="100" y="200"/>
                </a:lnTo>
                <a:cubicBezTo>
                  <a:pt x="118" y="200"/>
                  <a:pt x="133" y="177"/>
                  <a:pt x="133" y="159"/>
                </a:cubicBezTo>
                <a:lnTo>
                  <a:pt x="133" y="100"/>
                </a:lnTo>
                <a:lnTo>
                  <a:pt x="200" y="100"/>
                </a:lnTo>
                <a:lnTo>
                  <a:pt x="200" y="159"/>
                </a:lnTo>
                <a:cubicBezTo>
                  <a:pt x="200" y="177"/>
                  <a:pt x="215" y="200"/>
                  <a:pt x="233" y="200"/>
                </a:cubicBezTo>
                <a:lnTo>
                  <a:pt x="295" y="200"/>
                </a:lnTo>
                <a:cubicBezTo>
                  <a:pt x="281" y="250"/>
                  <a:pt x="228" y="307"/>
                  <a:pt x="166" y="307"/>
                </a:cubicBezTo>
                <a:close/>
                <a:moveTo>
                  <a:pt x="100" y="100"/>
                </a:moveTo>
                <a:lnTo>
                  <a:pt x="100" y="142"/>
                </a:lnTo>
                <a:cubicBezTo>
                  <a:pt x="100" y="151"/>
                  <a:pt x="92" y="166"/>
                  <a:pt x="83" y="166"/>
                </a:cubicBezTo>
                <a:lnTo>
                  <a:pt x="33" y="166"/>
                </a:lnTo>
                <a:lnTo>
                  <a:pt x="33" y="100"/>
                </a:lnTo>
                <a:lnTo>
                  <a:pt x="100" y="100"/>
                </a:lnTo>
                <a:close/>
                <a:moveTo>
                  <a:pt x="300" y="0"/>
                </a:moveTo>
                <a:lnTo>
                  <a:pt x="166" y="0"/>
                </a:lnTo>
                <a:lnTo>
                  <a:pt x="33" y="0"/>
                </a:lnTo>
                <a:cubicBezTo>
                  <a:pt x="15" y="0"/>
                  <a:pt x="0" y="8"/>
                  <a:pt x="0" y="26"/>
                </a:cubicBezTo>
                <a:lnTo>
                  <a:pt x="0" y="59"/>
                </a:lnTo>
                <a:lnTo>
                  <a:pt x="0" y="159"/>
                </a:lnTo>
                <a:lnTo>
                  <a:pt x="0" y="200"/>
                </a:lnTo>
                <a:lnTo>
                  <a:pt x="3" y="200"/>
                </a:lnTo>
                <a:cubicBezTo>
                  <a:pt x="8" y="216"/>
                  <a:pt x="18" y="243"/>
                  <a:pt x="33" y="263"/>
                </a:cubicBezTo>
                <a:cubicBezTo>
                  <a:pt x="43" y="276"/>
                  <a:pt x="54" y="285"/>
                  <a:pt x="67" y="295"/>
                </a:cubicBezTo>
                <a:cubicBezTo>
                  <a:pt x="94" y="315"/>
                  <a:pt x="129" y="333"/>
                  <a:pt x="166" y="333"/>
                </a:cubicBezTo>
                <a:cubicBezTo>
                  <a:pt x="204" y="333"/>
                  <a:pt x="238" y="314"/>
                  <a:pt x="266" y="293"/>
                </a:cubicBezTo>
                <a:cubicBezTo>
                  <a:pt x="279" y="284"/>
                  <a:pt x="290" y="276"/>
                  <a:pt x="300" y="263"/>
                </a:cubicBezTo>
                <a:cubicBezTo>
                  <a:pt x="314" y="244"/>
                  <a:pt x="325" y="216"/>
                  <a:pt x="330" y="200"/>
                </a:cubicBezTo>
                <a:lnTo>
                  <a:pt x="333" y="200"/>
                </a:lnTo>
                <a:lnTo>
                  <a:pt x="333" y="159"/>
                </a:lnTo>
                <a:lnTo>
                  <a:pt x="333" y="59"/>
                </a:ln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Freeform 119">
            <a:extLst>
              <a:ext uri="{FF2B5EF4-FFF2-40B4-BE49-F238E27FC236}">
                <a16:creationId xmlns:a16="http://schemas.microsoft.com/office/drawing/2014/main" id="{A82AB436-995D-5442-BFAD-B1B5ACDFB43A}"/>
              </a:ext>
            </a:extLst>
          </p:cNvPr>
          <p:cNvSpPr>
            <a:spLocks noChangeAspect="1" noEditPoints="1"/>
          </p:cNvSpPr>
          <p:nvPr/>
        </p:nvSpPr>
        <p:spPr bwMode="auto">
          <a:xfrm>
            <a:off x="1639889" y="5029210"/>
            <a:ext cx="250825" cy="252413"/>
          </a:xfrm>
          <a:custGeom>
            <a:avLst/>
            <a:gdLst>
              <a:gd name="T0" fmla="*/ 100 w 333"/>
              <a:gd name="T1" fmla="*/ 233 h 333"/>
              <a:gd name="T2" fmla="*/ 233 w 333"/>
              <a:gd name="T3" fmla="*/ 233 h 333"/>
              <a:gd name="T4" fmla="*/ 233 w 333"/>
              <a:gd name="T5" fmla="*/ 266 h 333"/>
              <a:gd name="T6" fmla="*/ 100 w 333"/>
              <a:gd name="T7" fmla="*/ 266 h 333"/>
              <a:gd name="T8" fmla="*/ 100 w 333"/>
              <a:gd name="T9" fmla="*/ 233 h 333"/>
              <a:gd name="T10" fmla="*/ 33 w 333"/>
              <a:gd name="T11" fmla="*/ 66 h 333"/>
              <a:gd name="T12" fmla="*/ 33 w 333"/>
              <a:gd name="T13" fmla="*/ 43 h 333"/>
              <a:gd name="T14" fmla="*/ 50 w 333"/>
              <a:gd name="T15" fmla="*/ 33 h 333"/>
              <a:gd name="T16" fmla="*/ 283 w 333"/>
              <a:gd name="T17" fmla="*/ 33 h 333"/>
              <a:gd name="T18" fmla="*/ 300 w 333"/>
              <a:gd name="T19" fmla="*/ 43 h 333"/>
              <a:gd name="T20" fmla="*/ 300 w 333"/>
              <a:gd name="T21" fmla="*/ 66 h 333"/>
              <a:gd name="T22" fmla="*/ 33 w 333"/>
              <a:gd name="T23" fmla="*/ 66 h 333"/>
              <a:gd name="T24" fmla="*/ 250 w 333"/>
              <a:gd name="T25" fmla="*/ 166 h 333"/>
              <a:gd name="T26" fmla="*/ 233 w 333"/>
              <a:gd name="T27" fmla="*/ 142 h 333"/>
              <a:gd name="T28" fmla="*/ 233 w 333"/>
              <a:gd name="T29" fmla="*/ 100 h 333"/>
              <a:gd name="T30" fmla="*/ 300 w 333"/>
              <a:gd name="T31" fmla="*/ 100 h 333"/>
              <a:gd name="T32" fmla="*/ 300 w 333"/>
              <a:gd name="T33" fmla="*/ 166 h 333"/>
              <a:gd name="T34" fmla="*/ 250 w 333"/>
              <a:gd name="T35" fmla="*/ 166 h 333"/>
              <a:gd name="T36" fmla="*/ 167 w 333"/>
              <a:gd name="T37" fmla="*/ 307 h 333"/>
              <a:gd name="T38" fmla="*/ 38 w 333"/>
              <a:gd name="T39" fmla="*/ 200 h 333"/>
              <a:gd name="T40" fmla="*/ 100 w 333"/>
              <a:gd name="T41" fmla="*/ 200 h 333"/>
              <a:gd name="T42" fmla="*/ 133 w 333"/>
              <a:gd name="T43" fmla="*/ 159 h 333"/>
              <a:gd name="T44" fmla="*/ 133 w 333"/>
              <a:gd name="T45" fmla="*/ 100 h 333"/>
              <a:gd name="T46" fmla="*/ 200 w 333"/>
              <a:gd name="T47" fmla="*/ 100 h 333"/>
              <a:gd name="T48" fmla="*/ 200 w 333"/>
              <a:gd name="T49" fmla="*/ 159 h 333"/>
              <a:gd name="T50" fmla="*/ 233 w 333"/>
              <a:gd name="T51" fmla="*/ 200 h 333"/>
              <a:gd name="T52" fmla="*/ 296 w 333"/>
              <a:gd name="T53" fmla="*/ 200 h 333"/>
              <a:gd name="T54" fmla="*/ 167 w 333"/>
              <a:gd name="T55" fmla="*/ 307 h 333"/>
              <a:gd name="T56" fmla="*/ 100 w 333"/>
              <a:gd name="T57" fmla="*/ 100 h 333"/>
              <a:gd name="T58" fmla="*/ 100 w 333"/>
              <a:gd name="T59" fmla="*/ 142 h 333"/>
              <a:gd name="T60" fmla="*/ 83 w 333"/>
              <a:gd name="T61" fmla="*/ 166 h 333"/>
              <a:gd name="T62" fmla="*/ 33 w 333"/>
              <a:gd name="T63" fmla="*/ 166 h 333"/>
              <a:gd name="T64" fmla="*/ 33 w 333"/>
              <a:gd name="T65" fmla="*/ 100 h 333"/>
              <a:gd name="T66" fmla="*/ 100 w 333"/>
              <a:gd name="T67" fmla="*/ 100 h 333"/>
              <a:gd name="T68" fmla="*/ 300 w 333"/>
              <a:gd name="T69" fmla="*/ 0 h 333"/>
              <a:gd name="T70" fmla="*/ 33 w 333"/>
              <a:gd name="T71" fmla="*/ 0 h 333"/>
              <a:gd name="T72" fmla="*/ 0 w 333"/>
              <a:gd name="T73" fmla="*/ 26 h 333"/>
              <a:gd name="T74" fmla="*/ 0 w 333"/>
              <a:gd name="T75" fmla="*/ 200 h 333"/>
              <a:gd name="T76" fmla="*/ 3 w 333"/>
              <a:gd name="T77" fmla="*/ 200 h 333"/>
              <a:gd name="T78" fmla="*/ 67 w 333"/>
              <a:gd name="T79" fmla="*/ 295 h 333"/>
              <a:gd name="T80" fmla="*/ 167 w 333"/>
              <a:gd name="T81" fmla="*/ 333 h 333"/>
              <a:gd name="T82" fmla="*/ 300 w 333"/>
              <a:gd name="T83" fmla="*/ 263 h 333"/>
              <a:gd name="T84" fmla="*/ 330 w 333"/>
              <a:gd name="T85" fmla="*/ 200 h 333"/>
              <a:gd name="T86" fmla="*/ 333 w 333"/>
              <a:gd name="T87" fmla="*/ 200 h 333"/>
              <a:gd name="T88" fmla="*/ 333 w 333"/>
              <a:gd name="T89" fmla="*/ 26 h 333"/>
              <a:gd name="T90" fmla="*/ 300 w 333"/>
              <a:gd name="T9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333">
                <a:moveTo>
                  <a:pt x="100" y="233"/>
                </a:moveTo>
                <a:lnTo>
                  <a:pt x="233" y="233"/>
                </a:lnTo>
                <a:lnTo>
                  <a:pt x="233" y="266"/>
                </a:lnTo>
                <a:lnTo>
                  <a:pt x="100" y="266"/>
                </a:lnTo>
                <a:lnTo>
                  <a:pt x="100" y="233"/>
                </a:lnTo>
                <a:close/>
                <a:moveTo>
                  <a:pt x="33" y="66"/>
                </a:moveTo>
                <a:lnTo>
                  <a:pt x="33" y="43"/>
                </a:lnTo>
                <a:cubicBezTo>
                  <a:pt x="33" y="34"/>
                  <a:pt x="41" y="33"/>
                  <a:pt x="50" y="33"/>
                </a:cubicBezTo>
                <a:lnTo>
                  <a:pt x="283" y="33"/>
                </a:lnTo>
                <a:cubicBezTo>
                  <a:pt x="293" y="33"/>
                  <a:pt x="300" y="34"/>
                  <a:pt x="300" y="43"/>
                </a:cubicBezTo>
                <a:lnTo>
                  <a:pt x="300" y="66"/>
                </a:lnTo>
                <a:lnTo>
                  <a:pt x="33" y="66"/>
                </a:lnTo>
                <a:close/>
                <a:moveTo>
                  <a:pt x="250" y="166"/>
                </a:moveTo>
                <a:cubicBezTo>
                  <a:pt x="241" y="166"/>
                  <a:pt x="233" y="151"/>
                  <a:pt x="233" y="142"/>
                </a:cubicBezTo>
                <a:lnTo>
                  <a:pt x="233" y="100"/>
                </a:lnTo>
                <a:lnTo>
                  <a:pt x="300" y="100"/>
                </a:lnTo>
                <a:lnTo>
                  <a:pt x="300" y="166"/>
                </a:lnTo>
                <a:lnTo>
                  <a:pt x="250" y="166"/>
                </a:lnTo>
                <a:close/>
                <a:moveTo>
                  <a:pt x="167" y="307"/>
                </a:moveTo>
                <a:cubicBezTo>
                  <a:pt x="104" y="307"/>
                  <a:pt x="52" y="250"/>
                  <a:pt x="38" y="200"/>
                </a:cubicBezTo>
                <a:lnTo>
                  <a:pt x="100" y="200"/>
                </a:lnTo>
                <a:cubicBezTo>
                  <a:pt x="118" y="200"/>
                  <a:pt x="133" y="177"/>
                  <a:pt x="133" y="159"/>
                </a:cubicBezTo>
                <a:lnTo>
                  <a:pt x="133" y="100"/>
                </a:lnTo>
                <a:lnTo>
                  <a:pt x="200" y="100"/>
                </a:lnTo>
                <a:lnTo>
                  <a:pt x="200" y="159"/>
                </a:lnTo>
                <a:cubicBezTo>
                  <a:pt x="200" y="177"/>
                  <a:pt x="215" y="200"/>
                  <a:pt x="233" y="200"/>
                </a:cubicBezTo>
                <a:lnTo>
                  <a:pt x="296" y="200"/>
                </a:lnTo>
                <a:cubicBezTo>
                  <a:pt x="281" y="250"/>
                  <a:pt x="229" y="307"/>
                  <a:pt x="167" y="307"/>
                </a:cubicBezTo>
                <a:close/>
                <a:moveTo>
                  <a:pt x="100" y="100"/>
                </a:moveTo>
                <a:lnTo>
                  <a:pt x="100" y="142"/>
                </a:lnTo>
                <a:cubicBezTo>
                  <a:pt x="100" y="151"/>
                  <a:pt x="93" y="166"/>
                  <a:pt x="83" y="166"/>
                </a:cubicBezTo>
                <a:lnTo>
                  <a:pt x="33" y="166"/>
                </a:lnTo>
                <a:lnTo>
                  <a:pt x="33" y="100"/>
                </a:lnTo>
                <a:lnTo>
                  <a:pt x="100" y="100"/>
                </a:lnTo>
                <a:close/>
                <a:moveTo>
                  <a:pt x="300" y="0"/>
                </a:moveTo>
                <a:lnTo>
                  <a:pt x="33" y="0"/>
                </a:lnTo>
                <a:cubicBezTo>
                  <a:pt x="15" y="0"/>
                  <a:pt x="0" y="8"/>
                  <a:pt x="0" y="26"/>
                </a:cubicBezTo>
                <a:lnTo>
                  <a:pt x="0" y="200"/>
                </a:lnTo>
                <a:lnTo>
                  <a:pt x="3" y="200"/>
                </a:lnTo>
                <a:cubicBezTo>
                  <a:pt x="21" y="258"/>
                  <a:pt x="44" y="278"/>
                  <a:pt x="67" y="295"/>
                </a:cubicBezTo>
                <a:cubicBezTo>
                  <a:pt x="95" y="315"/>
                  <a:pt x="129" y="333"/>
                  <a:pt x="167" y="333"/>
                </a:cubicBezTo>
                <a:cubicBezTo>
                  <a:pt x="224" y="333"/>
                  <a:pt x="287" y="281"/>
                  <a:pt x="300" y="263"/>
                </a:cubicBezTo>
                <a:cubicBezTo>
                  <a:pt x="315" y="244"/>
                  <a:pt x="325" y="216"/>
                  <a:pt x="330" y="200"/>
                </a:cubicBezTo>
                <a:lnTo>
                  <a:pt x="333" y="200"/>
                </a:lnTo>
                <a:lnTo>
                  <a:pt x="333" y="26"/>
                </a:lnTo>
                <a:cubicBezTo>
                  <a:pt x="333" y="8"/>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Freeform 120">
            <a:extLst>
              <a:ext uri="{FF2B5EF4-FFF2-40B4-BE49-F238E27FC236}">
                <a16:creationId xmlns:a16="http://schemas.microsoft.com/office/drawing/2014/main" id="{88A5B7F9-F3E9-214D-8809-4D89A0DB9738}"/>
              </a:ext>
            </a:extLst>
          </p:cNvPr>
          <p:cNvSpPr>
            <a:spLocks noChangeAspect="1" noEditPoints="1"/>
          </p:cNvSpPr>
          <p:nvPr/>
        </p:nvSpPr>
        <p:spPr bwMode="auto">
          <a:xfrm>
            <a:off x="1136651" y="5029210"/>
            <a:ext cx="252413" cy="252413"/>
          </a:xfrm>
          <a:custGeom>
            <a:avLst/>
            <a:gdLst>
              <a:gd name="T0" fmla="*/ 200 w 334"/>
              <a:gd name="T1" fmla="*/ 225 h 333"/>
              <a:gd name="T2" fmla="*/ 167 w 334"/>
              <a:gd name="T3" fmla="*/ 258 h 333"/>
              <a:gd name="T4" fmla="*/ 134 w 334"/>
              <a:gd name="T5" fmla="*/ 225 h 333"/>
              <a:gd name="T6" fmla="*/ 167 w 334"/>
              <a:gd name="T7" fmla="*/ 192 h 333"/>
              <a:gd name="T8" fmla="*/ 200 w 334"/>
              <a:gd name="T9" fmla="*/ 225 h 333"/>
              <a:gd name="T10" fmla="*/ 200 w 334"/>
              <a:gd name="T11" fmla="*/ 66 h 333"/>
              <a:gd name="T12" fmla="*/ 134 w 334"/>
              <a:gd name="T13" fmla="*/ 66 h 333"/>
              <a:gd name="T14" fmla="*/ 34 w 334"/>
              <a:gd name="T15" fmla="*/ 66 h 333"/>
              <a:gd name="T16" fmla="*/ 34 w 334"/>
              <a:gd name="T17" fmla="*/ 43 h 333"/>
              <a:gd name="T18" fmla="*/ 50 w 334"/>
              <a:gd name="T19" fmla="*/ 33 h 333"/>
              <a:gd name="T20" fmla="*/ 284 w 334"/>
              <a:gd name="T21" fmla="*/ 33 h 333"/>
              <a:gd name="T22" fmla="*/ 300 w 334"/>
              <a:gd name="T23" fmla="*/ 43 h 333"/>
              <a:gd name="T24" fmla="*/ 300 w 334"/>
              <a:gd name="T25" fmla="*/ 66 h 333"/>
              <a:gd name="T26" fmla="*/ 200 w 334"/>
              <a:gd name="T27" fmla="*/ 66 h 333"/>
              <a:gd name="T28" fmla="*/ 234 w 334"/>
              <a:gd name="T29" fmla="*/ 100 h 333"/>
              <a:gd name="T30" fmla="*/ 300 w 334"/>
              <a:gd name="T31" fmla="*/ 100 h 333"/>
              <a:gd name="T32" fmla="*/ 300 w 334"/>
              <a:gd name="T33" fmla="*/ 166 h 333"/>
              <a:gd name="T34" fmla="*/ 234 w 334"/>
              <a:gd name="T35" fmla="*/ 166 h 333"/>
              <a:gd name="T36" fmla="*/ 234 w 334"/>
              <a:gd name="T37" fmla="*/ 100 h 333"/>
              <a:gd name="T38" fmla="*/ 167 w 334"/>
              <a:gd name="T39" fmla="*/ 307 h 333"/>
              <a:gd name="T40" fmla="*/ 38 w 334"/>
              <a:gd name="T41" fmla="*/ 200 h 333"/>
              <a:gd name="T42" fmla="*/ 134 w 334"/>
              <a:gd name="T43" fmla="*/ 200 h 333"/>
              <a:gd name="T44" fmla="*/ 134 w 334"/>
              <a:gd name="T45" fmla="*/ 100 h 333"/>
              <a:gd name="T46" fmla="*/ 200 w 334"/>
              <a:gd name="T47" fmla="*/ 100 h 333"/>
              <a:gd name="T48" fmla="*/ 200 w 334"/>
              <a:gd name="T49" fmla="*/ 200 h 333"/>
              <a:gd name="T50" fmla="*/ 296 w 334"/>
              <a:gd name="T51" fmla="*/ 200 h 333"/>
              <a:gd name="T52" fmla="*/ 167 w 334"/>
              <a:gd name="T53" fmla="*/ 307 h 333"/>
              <a:gd name="T54" fmla="*/ 100 w 334"/>
              <a:gd name="T55" fmla="*/ 166 h 333"/>
              <a:gd name="T56" fmla="*/ 34 w 334"/>
              <a:gd name="T57" fmla="*/ 166 h 333"/>
              <a:gd name="T58" fmla="*/ 34 w 334"/>
              <a:gd name="T59" fmla="*/ 100 h 333"/>
              <a:gd name="T60" fmla="*/ 100 w 334"/>
              <a:gd name="T61" fmla="*/ 100 h 333"/>
              <a:gd name="T62" fmla="*/ 100 w 334"/>
              <a:gd name="T63" fmla="*/ 166 h 333"/>
              <a:gd name="T64" fmla="*/ 300 w 334"/>
              <a:gd name="T65" fmla="*/ 0 h 333"/>
              <a:gd name="T66" fmla="*/ 167 w 334"/>
              <a:gd name="T67" fmla="*/ 0 h 333"/>
              <a:gd name="T68" fmla="*/ 34 w 334"/>
              <a:gd name="T69" fmla="*/ 0 h 333"/>
              <a:gd name="T70" fmla="*/ 0 w 334"/>
              <a:gd name="T71" fmla="*/ 26 h 333"/>
              <a:gd name="T72" fmla="*/ 0 w 334"/>
              <a:gd name="T73" fmla="*/ 200 h 333"/>
              <a:gd name="T74" fmla="*/ 4 w 334"/>
              <a:gd name="T75" fmla="*/ 200 h 333"/>
              <a:gd name="T76" fmla="*/ 34 w 334"/>
              <a:gd name="T77" fmla="*/ 263 h 333"/>
              <a:gd name="T78" fmla="*/ 167 w 334"/>
              <a:gd name="T79" fmla="*/ 333 h 333"/>
              <a:gd name="T80" fmla="*/ 300 w 334"/>
              <a:gd name="T81" fmla="*/ 263 h 333"/>
              <a:gd name="T82" fmla="*/ 330 w 334"/>
              <a:gd name="T83" fmla="*/ 200 h 333"/>
              <a:gd name="T84" fmla="*/ 334 w 334"/>
              <a:gd name="T85" fmla="*/ 200 h 333"/>
              <a:gd name="T86" fmla="*/ 334 w 334"/>
              <a:gd name="T87" fmla="*/ 26 h 333"/>
              <a:gd name="T88" fmla="*/ 300 w 334"/>
              <a:gd name="T8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33">
                <a:moveTo>
                  <a:pt x="200" y="225"/>
                </a:moveTo>
                <a:cubicBezTo>
                  <a:pt x="200" y="243"/>
                  <a:pt x="185" y="258"/>
                  <a:pt x="167" y="258"/>
                </a:cubicBezTo>
                <a:cubicBezTo>
                  <a:pt x="149" y="258"/>
                  <a:pt x="134" y="243"/>
                  <a:pt x="134" y="225"/>
                </a:cubicBezTo>
                <a:cubicBezTo>
                  <a:pt x="134" y="207"/>
                  <a:pt x="149" y="192"/>
                  <a:pt x="167" y="192"/>
                </a:cubicBezTo>
                <a:cubicBezTo>
                  <a:pt x="185" y="192"/>
                  <a:pt x="200" y="207"/>
                  <a:pt x="200" y="225"/>
                </a:cubicBezTo>
                <a:close/>
                <a:moveTo>
                  <a:pt x="200" y="66"/>
                </a:moveTo>
                <a:lnTo>
                  <a:pt x="134" y="66"/>
                </a:lnTo>
                <a:lnTo>
                  <a:pt x="34" y="66"/>
                </a:lnTo>
                <a:lnTo>
                  <a:pt x="34" y="43"/>
                </a:lnTo>
                <a:cubicBezTo>
                  <a:pt x="34" y="34"/>
                  <a:pt x="41" y="33"/>
                  <a:pt x="50" y="33"/>
                </a:cubicBezTo>
                <a:lnTo>
                  <a:pt x="284" y="33"/>
                </a:lnTo>
                <a:cubicBezTo>
                  <a:pt x="293" y="33"/>
                  <a:pt x="300" y="34"/>
                  <a:pt x="300" y="43"/>
                </a:cubicBezTo>
                <a:lnTo>
                  <a:pt x="300" y="66"/>
                </a:lnTo>
                <a:lnTo>
                  <a:pt x="200" y="66"/>
                </a:lnTo>
                <a:close/>
                <a:moveTo>
                  <a:pt x="234" y="100"/>
                </a:moveTo>
                <a:lnTo>
                  <a:pt x="300" y="100"/>
                </a:lnTo>
                <a:lnTo>
                  <a:pt x="300" y="166"/>
                </a:lnTo>
                <a:lnTo>
                  <a:pt x="234" y="166"/>
                </a:lnTo>
                <a:lnTo>
                  <a:pt x="234" y="100"/>
                </a:lnTo>
                <a:close/>
                <a:moveTo>
                  <a:pt x="167" y="307"/>
                </a:moveTo>
                <a:cubicBezTo>
                  <a:pt x="105" y="307"/>
                  <a:pt x="52" y="250"/>
                  <a:pt x="38" y="200"/>
                </a:cubicBezTo>
                <a:lnTo>
                  <a:pt x="134" y="200"/>
                </a:lnTo>
                <a:lnTo>
                  <a:pt x="134" y="100"/>
                </a:lnTo>
                <a:lnTo>
                  <a:pt x="200" y="100"/>
                </a:lnTo>
                <a:lnTo>
                  <a:pt x="200" y="200"/>
                </a:lnTo>
                <a:lnTo>
                  <a:pt x="296" y="200"/>
                </a:lnTo>
                <a:cubicBezTo>
                  <a:pt x="282" y="250"/>
                  <a:pt x="229" y="307"/>
                  <a:pt x="167" y="307"/>
                </a:cubicBezTo>
                <a:close/>
                <a:moveTo>
                  <a:pt x="100" y="166"/>
                </a:moveTo>
                <a:lnTo>
                  <a:pt x="34" y="166"/>
                </a:lnTo>
                <a:lnTo>
                  <a:pt x="34" y="100"/>
                </a:lnTo>
                <a:lnTo>
                  <a:pt x="100" y="100"/>
                </a:lnTo>
                <a:lnTo>
                  <a:pt x="100" y="166"/>
                </a:lnTo>
                <a:close/>
                <a:moveTo>
                  <a:pt x="300" y="0"/>
                </a:moveTo>
                <a:lnTo>
                  <a:pt x="167" y="0"/>
                </a:lnTo>
                <a:lnTo>
                  <a:pt x="34" y="0"/>
                </a:lnTo>
                <a:cubicBezTo>
                  <a:pt x="15" y="0"/>
                  <a:pt x="0" y="8"/>
                  <a:pt x="0" y="26"/>
                </a:cubicBezTo>
                <a:lnTo>
                  <a:pt x="0" y="200"/>
                </a:lnTo>
                <a:lnTo>
                  <a:pt x="4" y="200"/>
                </a:lnTo>
                <a:cubicBezTo>
                  <a:pt x="9" y="216"/>
                  <a:pt x="19" y="243"/>
                  <a:pt x="34" y="263"/>
                </a:cubicBezTo>
                <a:cubicBezTo>
                  <a:pt x="53" y="289"/>
                  <a:pt x="110" y="333"/>
                  <a:pt x="167" y="333"/>
                </a:cubicBezTo>
                <a:cubicBezTo>
                  <a:pt x="223" y="333"/>
                  <a:pt x="285" y="283"/>
                  <a:pt x="300" y="263"/>
                </a:cubicBezTo>
                <a:cubicBezTo>
                  <a:pt x="315" y="244"/>
                  <a:pt x="325" y="216"/>
                  <a:pt x="330" y="200"/>
                </a:cubicBezTo>
                <a:lnTo>
                  <a:pt x="334" y="200"/>
                </a:lnTo>
                <a:lnTo>
                  <a:pt x="334" y="26"/>
                </a:lnTo>
                <a:cubicBezTo>
                  <a:pt x="334" y="8"/>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Freeform 121">
            <a:extLst>
              <a:ext uri="{FF2B5EF4-FFF2-40B4-BE49-F238E27FC236}">
                <a16:creationId xmlns:a16="http://schemas.microsoft.com/office/drawing/2014/main" id="{DAE91322-F2AB-B349-BA39-0D1A15D1D57C}"/>
              </a:ext>
            </a:extLst>
          </p:cNvPr>
          <p:cNvSpPr>
            <a:spLocks noChangeAspect="1" noEditPoints="1"/>
          </p:cNvSpPr>
          <p:nvPr/>
        </p:nvSpPr>
        <p:spPr bwMode="auto">
          <a:xfrm>
            <a:off x="5662616" y="4522797"/>
            <a:ext cx="252413" cy="252413"/>
          </a:xfrm>
          <a:custGeom>
            <a:avLst/>
            <a:gdLst>
              <a:gd name="T0" fmla="*/ 200 w 334"/>
              <a:gd name="T1" fmla="*/ 226 h 333"/>
              <a:gd name="T2" fmla="*/ 167 w 334"/>
              <a:gd name="T3" fmla="*/ 260 h 333"/>
              <a:gd name="T4" fmla="*/ 134 w 334"/>
              <a:gd name="T5" fmla="*/ 226 h 333"/>
              <a:gd name="T6" fmla="*/ 167 w 334"/>
              <a:gd name="T7" fmla="*/ 193 h 333"/>
              <a:gd name="T8" fmla="*/ 200 w 334"/>
              <a:gd name="T9" fmla="*/ 226 h 333"/>
              <a:gd name="T10" fmla="*/ 267 w 334"/>
              <a:gd name="T11" fmla="*/ 117 h 333"/>
              <a:gd name="T12" fmla="*/ 250 w 334"/>
              <a:gd name="T13" fmla="*/ 133 h 333"/>
              <a:gd name="T14" fmla="*/ 217 w 334"/>
              <a:gd name="T15" fmla="*/ 133 h 333"/>
              <a:gd name="T16" fmla="*/ 200 w 334"/>
              <a:gd name="T17" fmla="*/ 117 h 333"/>
              <a:gd name="T18" fmla="*/ 217 w 334"/>
              <a:gd name="T19" fmla="*/ 100 h 333"/>
              <a:gd name="T20" fmla="*/ 250 w 334"/>
              <a:gd name="T21" fmla="*/ 100 h 333"/>
              <a:gd name="T22" fmla="*/ 267 w 334"/>
              <a:gd name="T23" fmla="*/ 117 h 333"/>
              <a:gd name="T24" fmla="*/ 134 w 334"/>
              <a:gd name="T25" fmla="*/ 117 h 333"/>
              <a:gd name="T26" fmla="*/ 117 w 334"/>
              <a:gd name="T27" fmla="*/ 133 h 333"/>
              <a:gd name="T28" fmla="*/ 84 w 334"/>
              <a:gd name="T29" fmla="*/ 133 h 333"/>
              <a:gd name="T30" fmla="*/ 67 w 334"/>
              <a:gd name="T31" fmla="*/ 117 h 333"/>
              <a:gd name="T32" fmla="*/ 84 w 334"/>
              <a:gd name="T33" fmla="*/ 100 h 333"/>
              <a:gd name="T34" fmla="*/ 117 w 334"/>
              <a:gd name="T35" fmla="*/ 100 h 333"/>
              <a:gd name="T36" fmla="*/ 134 w 334"/>
              <a:gd name="T37" fmla="*/ 117 h 333"/>
              <a:gd name="T38" fmla="*/ 300 w 334"/>
              <a:gd name="T39" fmla="*/ 277 h 333"/>
              <a:gd name="T40" fmla="*/ 284 w 334"/>
              <a:gd name="T41" fmla="*/ 300 h 333"/>
              <a:gd name="T42" fmla="*/ 50 w 334"/>
              <a:gd name="T43" fmla="*/ 300 h 333"/>
              <a:gd name="T44" fmla="*/ 34 w 334"/>
              <a:gd name="T45" fmla="*/ 277 h 333"/>
              <a:gd name="T46" fmla="*/ 34 w 334"/>
              <a:gd name="T47" fmla="*/ 160 h 333"/>
              <a:gd name="T48" fmla="*/ 167 w 334"/>
              <a:gd name="T49" fmla="*/ 33 h 333"/>
              <a:gd name="T50" fmla="*/ 300 w 334"/>
              <a:gd name="T51" fmla="*/ 160 h 333"/>
              <a:gd name="T52" fmla="*/ 300 w 334"/>
              <a:gd name="T53" fmla="*/ 277 h 333"/>
              <a:gd name="T54" fmla="*/ 300 w 334"/>
              <a:gd name="T55" fmla="*/ 61 h 333"/>
              <a:gd name="T56" fmla="*/ 167 w 334"/>
              <a:gd name="T57" fmla="*/ 0 h 333"/>
              <a:gd name="T58" fmla="*/ 34 w 334"/>
              <a:gd name="T59" fmla="*/ 61 h 333"/>
              <a:gd name="T60" fmla="*/ 0 w 334"/>
              <a:gd name="T61" fmla="*/ 160 h 333"/>
              <a:gd name="T62" fmla="*/ 0 w 334"/>
              <a:gd name="T63" fmla="*/ 294 h 333"/>
              <a:gd name="T64" fmla="*/ 34 w 334"/>
              <a:gd name="T65" fmla="*/ 333 h 333"/>
              <a:gd name="T66" fmla="*/ 300 w 334"/>
              <a:gd name="T67" fmla="*/ 333 h 333"/>
              <a:gd name="T68" fmla="*/ 334 w 334"/>
              <a:gd name="T69" fmla="*/ 294 h 333"/>
              <a:gd name="T70" fmla="*/ 334 w 334"/>
              <a:gd name="T71" fmla="*/ 160 h 333"/>
              <a:gd name="T72" fmla="*/ 300 w 334"/>
              <a:gd name="T73" fmla="*/ 6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333">
                <a:moveTo>
                  <a:pt x="200" y="226"/>
                </a:moveTo>
                <a:cubicBezTo>
                  <a:pt x="200" y="245"/>
                  <a:pt x="185" y="260"/>
                  <a:pt x="167" y="260"/>
                </a:cubicBezTo>
                <a:cubicBezTo>
                  <a:pt x="149" y="260"/>
                  <a:pt x="134" y="245"/>
                  <a:pt x="134" y="226"/>
                </a:cubicBezTo>
                <a:cubicBezTo>
                  <a:pt x="134" y="208"/>
                  <a:pt x="149" y="193"/>
                  <a:pt x="167" y="193"/>
                </a:cubicBezTo>
                <a:cubicBezTo>
                  <a:pt x="185" y="193"/>
                  <a:pt x="200" y="208"/>
                  <a:pt x="200" y="226"/>
                </a:cubicBezTo>
                <a:close/>
                <a:moveTo>
                  <a:pt x="267" y="117"/>
                </a:moveTo>
                <a:cubicBezTo>
                  <a:pt x="267" y="126"/>
                  <a:pt x="260" y="133"/>
                  <a:pt x="250" y="133"/>
                </a:cubicBezTo>
                <a:lnTo>
                  <a:pt x="217" y="133"/>
                </a:lnTo>
                <a:cubicBezTo>
                  <a:pt x="208" y="133"/>
                  <a:pt x="200" y="126"/>
                  <a:pt x="200" y="117"/>
                </a:cubicBezTo>
                <a:cubicBezTo>
                  <a:pt x="200" y="107"/>
                  <a:pt x="208" y="100"/>
                  <a:pt x="217" y="100"/>
                </a:cubicBezTo>
                <a:lnTo>
                  <a:pt x="250" y="100"/>
                </a:lnTo>
                <a:cubicBezTo>
                  <a:pt x="260" y="100"/>
                  <a:pt x="267" y="107"/>
                  <a:pt x="267" y="117"/>
                </a:cubicBezTo>
                <a:close/>
                <a:moveTo>
                  <a:pt x="134" y="117"/>
                </a:moveTo>
                <a:cubicBezTo>
                  <a:pt x="134" y="126"/>
                  <a:pt x="126" y="133"/>
                  <a:pt x="117" y="133"/>
                </a:cubicBezTo>
                <a:lnTo>
                  <a:pt x="84" y="133"/>
                </a:lnTo>
                <a:cubicBezTo>
                  <a:pt x="74" y="133"/>
                  <a:pt x="67" y="126"/>
                  <a:pt x="67" y="117"/>
                </a:cubicBezTo>
                <a:cubicBezTo>
                  <a:pt x="67" y="107"/>
                  <a:pt x="74" y="100"/>
                  <a:pt x="84" y="100"/>
                </a:cubicBezTo>
                <a:lnTo>
                  <a:pt x="117" y="100"/>
                </a:lnTo>
                <a:cubicBezTo>
                  <a:pt x="126" y="100"/>
                  <a:pt x="134" y="107"/>
                  <a:pt x="134" y="117"/>
                </a:cubicBezTo>
                <a:close/>
                <a:moveTo>
                  <a:pt x="300" y="277"/>
                </a:moveTo>
                <a:cubicBezTo>
                  <a:pt x="300" y="286"/>
                  <a:pt x="293" y="300"/>
                  <a:pt x="284" y="300"/>
                </a:cubicBezTo>
                <a:lnTo>
                  <a:pt x="50" y="300"/>
                </a:lnTo>
                <a:cubicBezTo>
                  <a:pt x="41" y="300"/>
                  <a:pt x="34" y="286"/>
                  <a:pt x="34" y="277"/>
                </a:cubicBezTo>
                <a:lnTo>
                  <a:pt x="34" y="160"/>
                </a:lnTo>
                <a:cubicBezTo>
                  <a:pt x="34" y="87"/>
                  <a:pt x="93" y="33"/>
                  <a:pt x="167" y="33"/>
                </a:cubicBezTo>
                <a:cubicBezTo>
                  <a:pt x="241" y="33"/>
                  <a:pt x="300" y="87"/>
                  <a:pt x="300" y="160"/>
                </a:cubicBezTo>
                <a:lnTo>
                  <a:pt x="300" y="277"/>
                </a:lnTo>
                <a:close/>
                <a:moveTo>
                  <a:pt x="300" y="61"/>
                </a:moveTo>
                <a:cubicBezTo>
                  <a:pt x="266" y="14"/>
                  <a:pt x="225" y="0"/>
                  <a:pt x="167" y="0"/>
                </a:cubicBezTo>
                <a:cubicBezTo>
                  <a:pt x="109" y="0"/>
                  <a:pt x="68" y="14"/>
                  <a:pt x="34" y="61"/>
                </a:cubicBezTo>
                <a:cubicBezTo>
                  <a:pt x="13" y="88"/>
                  <a:pt x="0" y="123"/>
                  <a:pt x="0" y="160"/>
                </a:cubicBezTo>
                <a:lnTo>
                  <a:pt x="0" y="294"/>
                </a:lnTo>
                <a:cubicBezTo>
                  <a:pt x="0" y="312"/>
                  <a:pt x="15" y="333"/>
                  <a:pt x="34" y="333"/>
                </a:cubicBezTo>
                <a:lnTo>
                  <a:pt x="300" y="333"/>
                </a:lnTo>
                <a:cubicBezTo>
                  <a:pt x="319" y="333"/>
                  <a:pt x="334" y="312"/>
                  <a:pt x="334" y="294"/>
                </a:cubicBezTo>
                <a:lnTo>
                  <a:pt x="334" y="160"/>
                </a:lnTo>
                <a:cubicBezTo>
                  <a:pt x="334" y="123"/>
                  <a:pt x="321" y="88"/>
                  <a:pt x="300"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Freeform 122">
            <a:extLst>
              <a:ext uri="{FF2B5EF4-FFF2-40B4-BE49-F238E27FC236}">
                <a16:creationId xmlns:a16="http://schemas.microsoft.com/office/drawing/2014/main" id="{E79002CE-A251-AC45-BAA6-BA5B9A844D6E}"/>
              </a:ext>
            </a:extLst>
          </p:cNvPr>
          <p:cNvSpPr>
            <a:spLocks noChangeAspect="1" noEditPoints="1"/>
          </p:cNvSpPr>
          <p:nvPr/>
        </p:nvSpPr>
        <p:spPr bwMode="auto">
          <a:xfrm>
            <a:off x="5159378" y="4522797"/>
            <a:ext cx="252413" cy="252413"/>
          </a:xfrm>
          <a:custGeom>
            <a:avLst/>
            <a:gdLst>
              <a:gd name="T0" fmla="*/ 200 w 333"/>
              <a:gd name="T1" fmla="*/ 226 h 333"/>
              <a:gd name="T2" fmla="*/ 166 w 333"/>
              <a:gd name="T3" fmla="*/ 260 h 333"/>
              <a:gd name="T4" fmla="*/ 133 w 333"/>
              <a:gd name="T5" fmla="*/ 226 h 333"/>
              <a:gd name="T6" fmla="*/ 166 w 333"/>
              <a:gd name="T7" fmla="*/ 193 h 333"/>
              <a:gd name="T8" fmla="*/ 200 w 333"/>
              <a:gd name="T9" fmla="*/ 226 h 333"/>
              <a:gd name="T10" fmla="*/ 250 w 333"/>
              <a:gd name="T11" fmla="*/ 100 h 333"/>
              <a:gd name="T12" fmla="*/ 266 w 333"/>
              <a:gd name="T13" fmla="*/ 117 h 333"/>
              <a:gd name="T14" fmla="*/ 266 w 333"/>
              <a:gd name="T15" fmla="*/ 150 h 333"/>
              <a:gd name="T16" fmla="*/ 250 w 333"/>
              <a:gd name="T17" fmla="*/ 167 h 333"/>
              <a:gd name="T18" fmla="*/ 216 w 333"/>
              <a:gd name="T19" fmla="*/ 167 h 333"/>
              <a:gd name="T20" fmla="*/ 200 w 333"/>
              <a:gd name="T21" fmla="*/ 150 h 333"/>
              <a:gd name="T22" fmla="*/ 200 w 333"/>
              <a:gd name="T23" fmla="*/ 117 h 333"/>
              <a:gd name="T24" fmla="*/ 216 w 333"/>
              <a:gd name="T25" fmla="*/ 100 h 333"/>
              <a:gd name="T26" fmla="*/ 250 w 333"/>
              <a:gd name="T27" fmla="*/ 100 h 333"/>
              <a:gd name="T28" fmla="*/ 133 w 333"/>
              <a:gd name="T29" fmla="*/ 150 h 333"/>
              <a:gd name="T30" fmla="*/ 116 w 333"/>
              <a:gd name="T31" fmla="*/ 167 h 333"/>
              <a:gd name="T32" fmla="*/ 83 w 333"/>
              <a:gd name="T33" fmla="*/ 167 h 333"/>
              <a:gd name="T34" fmla="*/ 66 w 333"/>
              <a:gd name="T35" fmla="*/ 150 h 333"/>
              <a:gd name="T36" fmla="*/ 66 w 333"/>
              <a:gd name="T37" fmla="*/ 117 h 333"/>
              <a:gd name="T38" fmla="*/ 83 w 333"/>
              <a:gd name="T39" fmla="*/ 100 h 333"/>
              <a:gd name="T40" fmla="*/ 116 w 333"/>
              <a:gd name="T41" fmla="*/ 100 h 333"/>
              <a:gd name="T42" fmla="*/ 133 w 333"/>
              <a:gd name="T43" fmla="*/ 117 h 333"/>
              <a:gd name="T44" fmla="*/ 133 w 333"/>
              <a:gd name="T45" fmla="*/ 150 h 333"/>
              <a:gd name="T46" fmla="*/ 300 w 333"/>
              <a:gd name="T47" fmla="*/ 277 h 333"/>
              <a:gd name="T48" fmla="*/ 283 w 333"/>
              <a:gd name="T49" fmla="*/ 300 h 333"/>
              <a:gd name="T50" fmla="*/ 50 w 333"/>
              <a:gd name="T51" fmla="*/ 300 h 333"/>
              <a:gd name="T52" fmla="*/ 33 w 333"/>
              <a:gd name="T53" fmla="*/ 277 h 333"/>
              <a:gd name="T54" fmla="*/ 33 w 333"/>
              <a:gd name="T55" fmla="*/ 160 h 333"/>
              <a:gd name="T56" fmla="*/ 166 w 333"/>
              <a:gd name="T57" fmla="*/ 33 h 333"/>
              <a:gd name="T58" fmla="*/ 300 w 333"/>
              <a:gd name="T59" fmla="*/ 160 h 333"/>
              <a:gd name="T60" fmla="*/ 300 w 333"/>
              <a:gd name="T61" fmla="*/ 277 h 333"/>
              <a:gd name="T62" fmla="*/ 266 w 333"/>
              <a:gd name="T63" fmla="*/ 27 h 333"/>
              <a:gd name="T64" fmla="*/ 166 w 333"/>
              <a:gd name="T65" fmla="*/ 0 h 333"/>
              <a:gd name="T66" fmla="*/ 33 w 333"/>
              <a:gd name="T67" fmla="*/ 61 h 333"/>
              <a:gd name="T68" fmla="*/ 0 w 333"/>
              <a:gd name="T69" fmla="*/ 160 h 333"/>
              <a:gd name="T70" fmla="*/ 0 w 333"/>
              <a:gd name="T71" fmla="*/ 294 h 333"/>
              <a:gd name="T72" fmla="*/ 33 w 333"/>
              <a:gd name="T73" fmla="*/ 333 h 333"/>
              <a:gd name="T74" fmla="*/ 300 w 333"/>
              <a:gd name="T75" fmla="*/ 333 h 333"/>
              <a:gd name="T76" fmla="*/ 333 w 333"/>
              <a:gd name="T77" fmla="*/ 294 h 333"/>
              <a:gd name="T78" fmla="*/ 333 w 333"/>
              <a:gd name="T79" fmla="*/ 160 h 333"/>
              <a:gd name="T80" fmla="*/ 266 w 333"/>
              <a:gd name="T81" fmla="*/ 2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200" y="226"/>
                </a:moveTo>
                <a:cubicBezTo>
                  <a:pt x="200" y="245"/>
                  <a:pt x="185" y="260"/>
                  <a:pt x="166" y="260"/>
                </a:cubicBezTo>
                <a:cubicBezTo>
                  <a:pt x="148" y="260"/>
                  <a:pt x="133" y="245"/>
                  <a:pt x="133" y="226"/>
                </a:cubicBezTo>
                <a:cubicBezTo>
                  <a:pt x="133" y="208"/>
                  <a:pt x="148" y="193"/>
                  <a:pt x="166" y="193"/>
                </a:cubicBezTo>
                <a:cubicBezTo>
                  <a:pt x="185" y="193"/>
                  <a:pt x="200" y="208"/>
                  <a:pt x="200" y="226"/>
                </a:cubicBezTo>
                <a:close/>
                <a:moveTo>
                  <a:pt x="250" y="100"/>
                </a:moveTo>
                <a:cubicBezTo>
                  <a:pt x="259" y="100"/>
                  <a:pt x="266" y="107"/>
                  <a:pt x="266" y="117"/>
                </a:cubicBezTo>
                <a:lnTo>
                  <a:pt x="266" y="150"/>
                </a:lnTo>
                <a:cubicBezTo>
                  <a:pt x="266" y="159"/>
                  <a:pt x="259" y="167"/>
                  <a:pt x="250" y="167"/>
                </a:cubicBezTo>
                <a:lnTo>
                  <a:pt x="216" y="167"/>
                </a:lnTo>
                <a:cubicBezTo>
                  <a:pt x="207" y="167"/>
                  <a:pt x="200" y="159"/>
                  <a:pt x="200" y="150"/>
                </a:cubicBezTo>
                <a:lnTo>
                  <a:pt x="200" y="117"/>
                </a:lnTo>
                <a:cubicBezTo>
                  <a:pt x="200" y="107"/>
                  <a:pt x="207" y="100"/>
                  <a:pt x="216" y="100"/>
                </a:cubicBezTo>
                <a:lnTo>
                  <a:pt x="250" y="100"/>
                </a:lnTo>
                <a:close/>
                <a:moveTo>
                  <a:pt x="133" y="150"/>
                </a:moveTo>
                <a:cubicBezTo>
                  <a:pt x="133" y="159"/>
                  <a:pt x="126" y="167"/>
                  <a:pt x="116" y="167"/>
                </a:cubicBezTo>
                <a:lnTo>
                  <a:pt x="83" y="167"/>
                </a:lnTo>
                <a:cubicBezTo>
                  <a:pt x="74" y="167"/>
                  <a:pt x="66" y="159"/>
                  <a:pt x="66" y="150"/>
                </a:cubicBezTo>
                <a:lnTo>
                  <a:pt x="66" y="117"/>
                </a:lnTo>
                <a:cubicBezTo>
                  <a:pt x="66" y="107"/>
                  <a:pt x="74" y="100"/>
                  <a:pt x="83" y="100"/>
                </a:cubicBezTo>
                <a:lnTo>
                  <a:pt x="116" y="100"/>
                </a:lnTo>
                <a:cubicBezTo>
                  <a:pt x="126" y="100"/>
                  <a:pt x="133" y="107"/>
                  <a:pt x="133" y="117"/>
                </a:cubicBezTo>
                <a:lnTo>
                  <a:pt x="133" y="150"/>
                </a:lnTo>
                <a:close/>
                <a:moveTo>
                  <a:pt x="300" y="277"/>
                </a:moveTo>
                <a:cubicBezTo>
                  <a:pt x="300" y="286"/>
                  <a:pt x="292" y="300"/>
                  <a:pt x="283" y="300"/>
                </a:cubicBezTo>
                <a:lnTo>
                  <a:pt x="50" y="300"/>
                </a:lnTo>
                <a:cubicBezTo>
                  <a:pt x="40" y="300"/>
                  <a:pt x="33" y="286"/>
                  <a:pt x="33" y="277"/>
                </a:cubicBezTo>
                <a:lnTo>
                  <a:pt x="33" y="160"/>
                </a:lnTo>
                <a:cubicBezTo>
                  <a:pt x="33" y="87"/>
                  <a:pt x="93" y="33"/>
                  <a:pt x="166" y="33"/>
                </a:cubicBezTo>
                <a:cubicBezTo>
                  <a:pt x="240" y="33"/>
                  <a:pt x="300" y="87"/>
                  <a:pt x="300" y="160"/>
                </a:cubicBezTo>
                <a:lnTo>
                  <a:pt x="300" y="277"/>
                </a:lnTo>
                <a:close/>
                <a:moveTo>
                  <a:pt x="266" y="27"/>
                </a:moveTo>
                <a:cubicBezTo>
                  <a:pt x="238" y="6"/>
                  <a:pt x="204" y="0"/>
                  <a:pt x="166" y="0"/>
                </a:cubicBezTo>
                <a:cubicBezTo>
                  <a:pt x="108" y="0"/>
                  <a:pt x="68" y="14"/>
                  <a:pt x="33" y="61"/>
                </a:cubicBezTo>
                <a:cubicBezTo>
                  <a:pt x="12" y="88"/>
                  <a:pt x="0" y="123"/>
                  <a:pt x="0" y="160"/>
                </a:cubicBezTo>
                <a:lnTo>
                  <a:pt x="0" y="294"/>
                </a:lnTo>
                <a:cubicBezTo>
                  <a:pt x="0" y="312"/>
                  <a:pt x="15" y="333"/>
                  <a:pt x="33" y="333"/>
                </a:cubicBezTo>
                <a:lnTo>
                  <a:pt x="300" y="333"/>
                </a:lnTo>
                <a:cubicBezTo>
                  <a:pt x="318" y="333"/>
                  <a:pt x="333" y="312"/>
                  <a:pt x="333" y="294"/>
                </a:cubicBezTo>
                <a:lnTo>
                  <a:pt x="333" y="160"/>
                </a:lnTo>
                <a:cubicBezTo>
                  <a:pt x="333" y="107"/>
                  <a:pt x="307" y="58"/>
                  <a:pt x="266"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Freeform 123">
            <a:extLst>
              <a:ext uri="{FF2B5EF4-FFF2-40B4-BE49-F238E27FC236}">
                <a16:creationId xmlns:a16="http://schemas.microsoft.com/office/drawing/2014/main" id="{A3FF1439-B598-AA4B-AE26-44C88D1AA0E7}"/>
              </a:ext>
            </a:extLst>
          </p:cNvPr>
          <p:cNvSpPr>
            <a:spLocks noChangeAspect="1" noEditPoints="1"/>
          </p:cNvSpPr>
          <p:nvPr/>
        </p:nvSpPr>
        <p:spPr bwMode="auto">
          <a:xfrm>
            <a:off x="4656140" y="4522797"/>
            <a:ext cx="252413" cy="252413"/>
          </a:xfrm>
          <a:custGeom>
            <a:avLst/>
            <a:gdLst>
              <a:gd name="T0" fmla="*/ 267 w 333"/>
              <a:gd name="T1" fmla="*/ 117 h 333"/>
              <a:gd name="T2" fmla="*/ 250 w 333"/>
              <a:gd name="T3" fmla="*/ 133 h 333"/>
              <a:gd name="T4" fmla="*/ 217 w 333"/>
              <a:gd name="T5" fmla="*/ 133 h 333"/>
              <a:gd name="T6" fmla="*/ 200 w 333"/>
              <a:gd name="T7" fmla="*/ 117 h 333"/>
              <a:gd name="T8" fmla="*/ 217 w 333"/>
              <a:gd name="T9" fmla="*/ 100 h 333"/>
              <a:gd name="T10" fmla="*/ 250 w 333"/>
              <a:gd name="T11" fmla="*/ 100 h 333"/>
              <a:gd name="T12" fmla="*/ 267 w 333"/>
              <a:gd name="T13" fmla="*/ 117 h 333"/>
              <a:gd name="T14" fmla="*/ 248 w 333"/>
              <a:gd name="T15" fmla="*/ 201 h 333"/>
              <a:gd name="T16" fmla="*/ 85 w 333"/>
              <a:gd name="T17" fmla="*/ 199 h 333"/>
              <a:gd name="T18" fmla="*/ 102 w 333"/>
              <a:gd name="T19" fmla="*/ 183 h 333"/>
              <a:gd name="T20" fmla="*/ 102 w 333"/>
              <a:gd name="T21" fmla="*/ 183 h 333"/>
              <a:gd name="T22" fmla="*/ 118 w 333"/>
              <a:gd name="T23" fmla="*/ 195 h 333"/>
              <a:gd name="T24" fmla="*/ 215 w 333"/>
              <a:gd name="T25" fmla="*/ 193 h 333"/>
              <a:gd name="T26" fmla="*/ 231 w 333"/>
              <a:gd name="T27" fmla="*/ 183 h 333"/>
              <a:gd name="T28" fmla="*/ 232 w 333"/>
              <a:gd name="T29" fmla="*/ 183 h 333"/>
              <a:gd name="T30" fmla="*/ 248 w 333"/>
              <a:gd name="T31" fmla="*/ 201 h 333"/>
              <a:gd name="T32" fmla="*/ 133 w 333"/>
              <a:gd name="T33" fmla="*/ 117 h 333"/>
              <a:gd name="T34" fmla="*/ 117 w 333"/>
              <a:gd name="T35" fmla="*/ 133 h 333"/>
              <a:gd name="T36" fmla="*/ 83 w 333"/>
              <a:gd name="T37" fmla="*/ 133 h 333"/>
              <a:gd name="T38" fmla="*/ 67 w 333"/>
              <a:gd name="T39" fmla="*/ 117 h 333"/>
              <a:gd name="T40" fmla="*/ 83 w 333"/>
              <a:gd name="T41" fmla="*/ 100 h 333"/>
              <a:gd name="T42" fmla="*/ 117 w 333"/>
              <a:gd name="T43" fmla="*/ 100 h 333"/>
              <a:gd name="T44" fmla="*/ 133 w 333"/>
              <a:gd name="T45" fmla="*/ 117 h 333"/>
              <a:gd name="T46" fmla="*/ 300 w 333"/>
              <a:gd name="T47" fmla="*/ 276 h 333"/>
              <a:gd name="T48" fmla="*/ 283 w 333"/>
              <a:gd name="T49" fmla="*/ 300 h 333"/>
              <a:gd name="T50" fmla="*/ 50 w 333"/>
              <a:gd name="T51" fmla="*/ 300 h 333"/>
              <a:gd name="T52" fmla="*/ 33 w 333"/>
              <a:gd name="T53" fmla="*/ 276 h 333"/>
              <a:gd name="T54" fmla="*/ 33 w 333"/>
              <a:gd name="T55" fmla="*/ 160 h 333"/>
              <a:gd name="T56" fmla="*/ 167 w 333"/>
              <a:gd name="T57" fmla="*/ 33 h 333"/>
              <a:gd name="T58" fmla="*/ 300 w 333"/>
              <a:gd name="T59" fmla="*/ 160 h 333"/>
              <a:gd name="T60" fmla="*/ 300 w 333"/>
              <a:gd name="T61" fmla="*/ 276 h 333"/>
              <a:gd name="T62" fmla="*/ 300 w 333"/>
              <a:gd name="T63" fmla="*/ 60 h 333"/>
              <a:gd name="T64" fmla="*/ 266 w 333"/>
              <a:gd name="T65" fmla="*/ 26 h 333"/>
              <a:gd name="T66" fmla="*/ 167 w 333"/>
              <a:gd name="T67" fmla="*/ 0 h 333"/>
              <a:gd name="T68" fmla="*/ 33 w 333"/>
              <a:gd name="T69" fmla="*/ 60 h 333"/>
              <a:gd name="T70" fmla="*/ 0 w 333"/>
              <a:gd name="T71" fmla="*/ 160 h 333"/>
              <a:gd name="T72" fmla="*/ 0 w 333"/>
              <a:gd name="T73" fmla="*/ 293 h 333"/>
              <a:gd name="T74" fmla="*/ 33 w 333"/>
              <a:gd name="T75" fmla="*/ 333 h 333"/>
              <a:gd name="T76" fmla="*/ 300 w 333"/>
              <a:gd name="T77" fmla="*/ 333 h 333"/>
              <a:gd name="T78" fmla="*/ 333 w 333"/>
              <a:gd name="T79" fmla="*/ 293 h 333"/>
              <a:gd name="T80" fmla="*/ 333 w 333"/>
              <a:gd name="T81" fmla="*/ 160 h 333"/>
              <a:gd name="T82" fmla="*/ 300 w 333"/>
              <a:gd name="T83" fmla="*/ 6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267" y="117"/>
                </a:moveTo>
                <a:cubicBezTo>
                  <a:pt x="267" y="126"/>
                  <a:pt x="259" y="133"/>
                  <a:pt x="250" y="133"/>
                </a:cubicBezTo>
                <a:lnTo>
                  <a:pt x="217" y="133"/>
                </a:lnTo>
                <a:cubicBezTo>
                  <a:pt x="207" y="133"/>
                  <a:pt x="200" y="126"/>
                  <a:pt x="200" y="117"/>
                </a:cubicBezTo>
                <a:cubicBezTo>
                  <a:pt x="200" y="107"/>
                  <a:pt x="207" y="100"/>
                  <a:pt x="217" y="100"/>
                </a:cubicBezTo>
                <a:lnTo>
                  <a:pt x="250" y="100"/>
                </a:lnTo>
                <a:cubicBezTo>
                  <a:pt x="259" y="100"/>
                  <a:pt x="267" y="107"/>
                  <a:pt x="267" y="117"/>
                </a:cubicBezTo>
                <a:close/>
                <a:moveTo>
                  <a:pt x="248" y="201"/>
                </a:moveTo>
                <a:cubicBezTo>
                  <a:pt x="231" y="286"/>
                  <a:pt x="102" y="285"/>
                  <a:pt x="85" y="199"/>
                </a:cubicBezTo>
                <a:cubicBezTo>
                  <a:pt x="83" y="189"/>
                  <a:pt x="91" y="183"/>
                  <a:pt x="102" y="183"/>
                </a:cubicBezTo>
                <a:lnTo>
                  <a:pt x="102" y="183"/>
                </a:lnTo>
                <a:cubicBezTo>
                  <a:pt x="110" y="183"/>
                  <a:pt x="116" y="187"/>
                  <a:pt x="118" y="195"/>
                </a:cubicBezTo>
                <a:cubicBezTo>
                  <a:pt x="130" y="244"/>
                  <a:pt x="204" y="242"/>
                  <a:pt x="215" y="193"/>
                </a:cubicBezTo>
                <a:cubicBezTo>
                  <a:pt x="217" y="186"/>
                  <a:pt x="223" y="183"/>
                  <a:pt x="231" y="183"/>
                </a:cubicBezTo>
                <a:lnTo>
                  <a:pt x="232" y="183"/>
                </a:lnTo>
                <a:cubicBezTo>
                  <a:pt x="242" y="183"/>
                  <a:pt x="250" y="191"/>
                  <a:pt x="248" y="201"/>
                </a:cubicBezTo>
                <a:close/>
                <a:moveTo>
                  <a:pt x="133" y="117"/>
                </a:moveTo>
                <a:cubicBezTo>
                  <a:pt x="133" y="126"/>
                  <a:pt x="126" y="133"/>
                  <a:pt x="117" y="133"/>
                </a:cubicBezTo>
                <a:lnTo>
                  <a:pt x="83" y="133"/>
                </a:lnTo>
                <a:cubicBezTo>
                  <a:pt x="74" y="133"/>
                  <a:pt x="67" y="126"/>
                  <a:pt x="67" y="117"/>
                </a:cubicBezTo>
                <a:cubicBezTo>
                  <a:pt x="67" y="107"/>
                  <a:pt x="74" y="100"/>
                  <a:pt x="83" y="100"/>
                </a:cubicBezTo>
                <a:lnTo>
                  <a:pt x="117" y="100"/>
                </a:lnTo>
                <a:cubicBezTo>
                  <a:pt x="126" y="100"/>
                  <a:pt x="133" y="107"/>
                  <a:pt x="133" y="117"/>
                </a:cubicBezTo>
                <a:close/>
                <a:moveTo>
                  <a:pt x="300" y="276"/>
                </a:moveTo>
                <a:cubicBezTo>
                  <a:pt x="300" y="286"/>
                  <a:pt x="293" y="300"/>
                  <a:pt x="283" y="300"/>
                </a:cubicBezTo>
                <a:lnTo>
                  <a:pt x="50" y="300"/>
                </a:lnTo>
                <a:cubicBezTo>
                  <a:pt x="41" y="300"/>
                  <a:pt x="33" y="286"/>
                  <a:pt x="33" y="276"/>
                </a:cubicBezTo>
                <a:lnTo>
                  <a:pt x="33" y="160"/>
                </a:lnTo>
                <a:cubicBezTo>
                  <a:pt x="33" y="86"/>
                  <a:pt x="93" y="33"/>
                  <a:pt x="167" y="33"/>
                </a:cubicBezTo>
                <a:cubicBezTo>
                  <a:pt x="240" y="33"/>
                  <a:pt x="300" y="86"/>
                  <a:pt x="300" y="160"/>
                </a:cubicBezTo>
                <a:lnTo>
                  <a:pt x="300" y="276"/>
                </a:lnTo>
                <a:close/>
                <a:moveTo>
                  <a:pt x="300" y="60"/>
                </a:moveTo>
                <a:cubicBezTo>
                  <a:pt x="290" y="47"/>
                  <a:pt x="279" y="36"/>
                  <a:pt x="266" y="26"/>
                </a:cubicBezTo>
                <a:cubicBezTo>
                  <a:pt x="239" y="6"/>
                  <a:pt x="204" y="0"/>
                  <a:pt x="167" y="0"/>
                </a:cubicBezTo>
                <a:cubicBezTo>
                  <a:pt x="109" y="0"/>
                  <a:pt x="68" y="13"/>
                  <a:pt x="33" y="60"/>
                </a:cubicBezTo>
                <a:cubicBezTo>
                  <a:pt x="12" y="88"/>
                  <a:pt x="0" y="122"/>
                  <a:pt x="0" y="160"/>
                </a:cubicBezTo>
                <a:lnTo>
                  <a:pt x="0" y="293"/>
                </a:lnTo>
                <a:cubicBezTo>
                  <a:pt x="0" y="311"/>
                  <a:pt x="15" y="333"/>
                  <a:pt x="33" y="333"/>
                </a:cubicBezTo>
                <a:lnTo>
                  <a:pt x="300" y="333"/>
                </a:lnTo>
                <a:cubicBezTo>
                  <a:pt x="318" y="333"/>
                  <a:pt x="333" y="311"/>
                  <a:pt x="333" y="293"/>
                </a:cubicBezTo>
                <a:lnTo>
                  <a:pt x="333" y="160"/>
                </a:lnTo>
                <a:cubicBezTo>
                  <a:pt x="333" y="122"/>
                  <a:pt x="321" y="88"/>
                  <a:pt x="30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Freeform 124">
            <a:extLst>
              <a:ext uri="{FF2B5EF4-FFF2-40B4-BE49-F238E27FC236}">
                <a16:creationId xmlns:a16="http://schemas.microsoft.com/office/drawing/2014/main" id="{14812F40-FB79-824B-8B79-ADCEF39FB7C8}"/>
              </a:ext>
            </a:extLst>
          </p:cNvPr>
          <p:cNvSpPr>
            <a:spLocks noChangeAspect="1" noEditPoints="1"/>
          </p:cNvSpPr>
          <p:nvPr/>
        </p:nvSpPr>
        <p:spPr bwMode="auto">
          <a:xfrm>
            <a:off x="4154490" y="4522797"/>
            <a:ext cx="250825" cy="252413"/>
          </a:xfrm>
          <a:custGeom>
            <a:avLst/>
            <a:gdLst>
              <a:gd name="T0" fmla="*/ 249 w 334"/>
              <a:gd name="T1" fmla="*/ 201 h 333"/>
              <a:gd name="T2" fmla="*/ 85 w 334"/>
              <a:gd name="T3" fmla="*/ 199 h 333"/>
              <a:gd name="T4" fmla="*/ 102 w 334"/>
              <a:gd name="T5" fmla="*/ 183 h 333"/>
              <a:gd name="T6" fmla="*/ 102 w 334"/>
              <a:gd name="T7" fmla="*/ 183 h 333"/>
              <a:gd name="T8" fmla="*/ 119 w 334"/>
              <a:gd name="T9" fmla="*/ 195 h 333"/>
              <a:gd name="T10" fmla="*/ 215 w 334"/>
              <a:gd name="T11" fmla="*/ 193 h 333"/>
              <a:gd name="T12" fmla="*/ 232 w 334"/>
              <a:gd name="T13" fmla="*/ 183 h 333"/>
              <a:gd name="T14" fmla="*/ 232 w 334"/>
              <a:gd name="T15" fmla="*/ 183 h 333"/>
              <a:gd name="T16" fmla="*/ 249 w 334"/>
              <a:gd name="T17" fmla="*/ 201 h 333"/>
              <a:gd name="T18" fmla="*/ 300 w 334"/>
              <a:gd name="T19" fmla="*/ 276 h 333"/>
              <a:gd name="T20" fmla="*/ 284 w 334"/>
              <a:gd name="T21" fmla="*/ 300 h 333"/>
              <a:gd name="T22" fmla="*/ 50 w 334"/>
              <a:gd name="T23" fmla="*/ 300 h 333"/>
              <a:gd name="T24" fmla="*/ 34 w 334"/>
              <a:gd name="T25" fmla="*/ 276 h 333"/>
              <a:gd name="T26" fmla="*/ 34 w 334"/>
              <a:gd name="T27" fmla="*/ 160 h 333"/>
              <a:gd name="T28" fmla="*/ 56 w 334"/>
              <a:gd name="T29" fmla="*/ 86 h 333"/>
              <a:gd name="T30" fmla="*/ 60 w 334"/>
              <a:gd name="T31" fmla="*/ 93 h 333"/>
              <a:gd name="T32" fmla="*/ 77 w 334"/>
              <a:gd name="T33" fmla="*/ 110 h 333"/>
              <a:gd name="T34" fmla="*/ 60 w 334"/>
              <a:gd name="T35" fmla="*/ 126 h 333"/>
              <a:gd name="T36" fmla="*/ 60 w 334"/>
              <a:gd name="T37" fmla="*/ 150 h 333"/>
              <a:gd name="T38" fmla="*/ 84 w 334"/>
              <a:gd name="T39" fmla="*/ 150 h 333"/>
              <a:gd name="T40" fmla="*/ 100 w 334"/>
              <a:gd name="T41" fmla="*/ 133 h 333"/>
              <a:gd name="T42" fmla="*/ 117 w 334"/>
              <a:gd name="T43" fmla="*/ 150 h 333"/>
              <a:gd name="T44" fmla="*/ 141 w 334"/>
              <a:gd name="T45" fmla="*/ 150 h 333"/>
              <a:gd name="T46" fmla="*/ 141 w 334"/>
              <a:gd name="T47" fmla="*/ 126 h 333"/>
              <a:gd name="T48" fmla="*/ 124 w 334"/>
              <a:gd name="T49" fmla="*/ 110 h 333"/>
              <a:gd name="T50" fmla="*/ 141 w 334"/>
              <a:gd name="T51" fmla="*/ 93 h 333"/>
              <a:gd name="T52" fmla="*/ 141 w 334"/>
              <a:gd name="T53" fmla="*/ 70 h 333"/>
              <a:gd name="T54" fmla="*/ 117 w 334"/>
              <a:gd name="T55" fmla="*/ 70 h 333"/>
              <a:gd name="T56" fmla="*/ 100 w 334"/>
              <a:gd name="T57" fmla="*/ 86 h 333"/>
              <a:gd name="T58" fmla="*/ 84 w 334"/>
              <a:gd name="T59" fmla="*/ 70 h 333"/>
              <a:gd name="T60" fmla="*/ 73 w 334"/>
              <a:gd name="T61" fmla="*/ 65 h 333"/>
              <a:gd name="T62" fmla="*/ 167 w 334"/>
              <a:gd name="T63" fmla="*/ 33 h 333"/>
              <a:gd name="T64" fmla="*/ 261 w 334"/>
              <a:gd name="T65" fmla="*/ 65 h 333"/>
              <a:gd name="T66" fmla="*/ 250 w 334"/>
              <a:gd name="T67" fmla="*/ 70 h 333"/>
              <a:gd name="T68" fmla="*/ 234 w 334"/>
              <a:gd name="T69" fmla="*/ 86 h 333"/>
              <a:gd name="T70" fmla="*/ 217 w 334"/>
              <a:gd name="T71" fmla="*/ 70 h 333"/>
              <a:gd name="T72" fmla="*/ 193 w 334"/>
              <a:gd name="T73" fmla="*/ 70 h 333"/>
              <a:gd name="T74" fmla="*/ 193 w 334"/>
              <a:gd name="T75" fmla="*/ 93 h 333"/>
              <a:gd name="T76" fmla="*/ 210 w 334"/>
              <a:gd name="T77" fmla="*/ 110 h 333"/>
              <a:gd name="T78" fmla="*/ 193 w 334"/>
              <a:gd name="T79" fmla="*/ 126 h 333"/>
              <a:gd name="T80" fmla="*/ 193 w 334"/>
              <a:gd name="T81" fmla="*/ 150 h 333"/>
              <a:gd name="T82" fmla="*/ 217 w 334"/>
              <a:gd name="T83" fmla="*/ 150 h 333"/>
              <a:gd name="T84" fmla="*/ 234 w 334"/>
              <a:gd name="T85" fmla="*/ 133 h 333"/>
              <a:gd name="T86" fmla="*/ 250 w 334"/>
              <a:gd name="T87" fmla="*/ 150 h 333"/>
              <a:gd name="T88" fmla="*/ 274 w 334"/>
              <a:gd name="T89" fmla="*/ 150 h 333"/>
              <a:gd name="T90" fmla="*/ 274 w 334"/>
              <a:gd name="T91" fmla="*/ 126 h 333"/>
              <a:gd name="T92" fmla="*/ 257 w 334"/>
              <a:gd name="T93" fmla="*/ 110 h 333"/>
              <a:gd name="T94" fmla="*/ 274 w 334"/>
              <a:gd name="T95" fmla="*/ 93 h 333"/>
              <a:gd name="T96" fmla="*/ 278 w 334"/>
              <a:gd name="T97" fmla="*/ 86 h 333"/>
              <a:gd name="T98" fmla="*/ 300 w 334"/>
              <a:gd name="T99" fmla="*/ 160 h 333"/>
              <a:gd name="T100" fmla="*/ 300 w 334"/>
              <a:gd name="T101" fmla="*/ 276 h 333"/>
              <a:gd name="T102" fmla="*/ 300 w 334"/>
              <a:gd name="T103" fmla="*/ 60 h 333"/>
              <a:gd name="T104" fmla="*/ 167 w 334"/>
              <a:gd name="T105" fmla="*/ 0 h 333"/>
              <a:gd name="T106" fmla="*/ 34 w 334"/>
              <a:gd name="T107" fmla="*/ 60 h 333"/>
              <a:gd name="T108" fmla="*/ 0 w 334"/>
              <a:gd name="T109" fmla="*/ 160 h 333"/>
              <a:gd name="T110" fmla="*/ 0 w 334"/>
              <a:gd name="T111" fmla="*/ 293 h 333"/>
              <a:gd name="T112" fmla="*/ 34 w 334"/>
              <a:gd name="T113" fmla="*/ 333 h 333"/>
              <a:gd name="T114" fmla="*/ 300 w 334"/>
              <a:gd name="T115" fmla="*/ 333 h 333"/>
              <a:gd name="T116" fmla="*/ 334 w 334"/>
              <a:gd name="T117" fmla="*/ 293 h 333"/>
              <a:gd name="T118" fmla="*/ 334 w 334"/>
              <a:gd name="T119" fmla="*/ 160 h 333"/>
              <a:gd name="T120" fmla="*/ 300 w 334"/>
              <a:gd name="T121" fmla="*/ 6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4" h="333">
                <a:moveTo>
                  <a:pt x="249" y="201"/>
                </a:moveTo>
                <a:cubicBezTo>
                  <a:pt x="232" y="286"/>
                  <a:pt x="102" y="285"/>
                  <a:pt x="85" y="199"/>
                </a:cubicBezTo>
                <a:cubicBezTo>
                  <a:pt x="83" y="189"/>
                  <a:pt x="92" y="183"/>
                  <a:pt x="102" y="183"/>
                </a:cubicBezTo>
                <a:lnTo>
                  <a:pt x="102" y="183"/>
                </a:lnTo>
                <a:cubicBezTo>
                  <a:pt x="110" y="183"/>
                  <a:pt x="117" y="187"/>
                  <a:pt x="119" y="195"/>
                </a:cubicBezTo>
                <a:cubicBezTo>
                  <a:pt x="130" y="244"/>
                  <a:pt x="204" y="242"/>
                  <a:pt x="215" y="193"/>
                </a:cubicBezTo>
                <a:cubicBezTo>
                  <a:pt x="217" y="186"/>
                  <a:pt x="224" y="183"/>
                  <a:pt x="232" y="183"/>
                </a:cubicBezTo>
                <a:lnTo>
                  <a:pt x="232" y="183"/>
                </a:lnTo>
                <a:cubicBezTo>
                  <a:pt x="242" y="183"/>
                  <a:pt x="251" y="191"/>
                  <a:pt x="249" y="201"/>
                </a:cubicBezTo>
                <a:close/>
                <a:moveTo>
                  <a:pt x="300" y="276"/>
                </a:moveTo>
                <a:cubicBezTo>
                  <a:pt x="300" y="286"/>
                  <a:pt x="293" y="300"/>
                  <a:pt x="284" y="300"/>
                </a:cubicBezTo>
                <a:lnTo>
                  <a:pt x="50" y="300"/>
                </a:lnTo>
                <a:cubicBezTo>
                  <a:pt x="41" y="300"/>
                  <a:pt x="34" y="286"/>
                  <a:pt x="34" y="276"/>
                </a:cubicBezTo>
                <a:lnTo>
                  <a:pt x="34" y="160"/>
                </a:lnTo>
                <a:cubicBezTo>
                  <a:pt x="34" y="132"/>
                  <a:pt x="42" y="107"/>
                  <a:pt x="56" y="86"/>
                </a:cubicBezTo>
                <a:cubicBezTo>
                  <a:pt x="57" y="88"/>
                  <a:pt x="58" y="91"/>
                  <a:pt x="60" y="93"/>
                </a:cubicBezTo>
                <a:lnTo>
                  <a:pt x="77" y="110"/>
                </a:lnTo>
                <a:lnTo>
                  <a:pt x="60" y="126"/>
                </a:lnTo>
                <a:cubicBezTo>
                  <a:pt x="54" y="133"/>
                  <a:pt x="54" y="143"/>
                  <a:pt x="60" y="150"/>
                </a:cubicBezTo>
                <a:cubicBezTo>
                  <a:pt x="67" y="157"/>
                  <a:pt x="77" y="157"/>
                  <a:pt x="84" y="150"/>
                </a:cubicBezTo>
                <a:lnTo>
                  <a:pt x="100" y="133"/>
                </a:lnTo>
                <a:lnTo>
                  <a:pt x="117" y="150"/>
                </a:lnTo>
                <a:cubicBezTo>
                  <a:pt x="124" y="157"/>
                  <a:pt x="134" y="157"/>
                  <a:pt x="141" y="150"/>
                </a:cubicBezTo>
                <a:cubicBezTo>
                  <a:pt x="147" y="143"/>
                  <a:pt x="147" y="133"/>
                  <a:pt x="141" y="126"/>
                </a:cubicBezTo>
                <a:lnTo>
                  <a:pt x="124" y="110"/>
                </a:lnTo>
                <a:lnTo>
                  <a:pt x="141" y="93"/>
                </a:lnTo>
                <a:cubicBezTo>
                  <a:pt x="147" y="87"/>
                  <a:pt x="147" y="76"/>
                  <a:pt x="141" y="70"/>
                </a:cubicBezTo>
                <a:cubicBezTo>
                  <a:pt x="134" y="63"/>
                  <a:pt x="124" y="63"/>
                  <a:pt x="117" y="70"/>
                </a:cubicBezTo>
                <a:lnTo>
                  <a:pt x="100" y="86"/>
                </a:lnTo>
                <a:lnTo>
                  <a:pt x="84" y="70"/>
                </a:lnTo>
                <a:cubicBezTo>
                  <a:pt x="81" y="67"/>
                  <a:pt x="77" y="65"/>
                  <a:pt x="73" y="65"/>
                </a:cubicBezTo>
                <a:cubicBezTo>
                  <a:pt x="97" y="41"/>
                  <a:pt x="131" y="33"/>
                  <a:pt x="167" y="33"/>
                </a:cubicBezTo>
                <a:cubicBezTo>
                  <a:pt x="203" y="33"/>
                  <a:pt x="236" y="41"/>
                  <a:pt x="261" y="65"/>
                </a:cubicBezTo>
                <a:cubicBezTo>
                  <a:pt x="257" y="65"/>
                  <a:pt x="253" y="67"/>
                  <a:pt x="250" y="70"/>
                </a:cubicBezTo>
                <a:lnTo>
                  <a:pt x="234" y="86"/>
                </a:lnTo>
                <a:lnTo>
                  <a:pt x="217" y="70"/>
                </a:lnTo>
                <a:cubicBezTo>
                  <a:pt x="210" y="63"/>
                  <a:pt x="200" y="63"/>
                  <a:pt x="193" y="70"/>
                </a:cubicBezTo>
                <a:cubicBezTo>
                  <a:pt x="187" y="76"/>
                  <a:pt x="187" y="87"/>
                  <a:pt x="193" y="93"/>
                </a:cubicBezTo>
                <a:lnTo>
                  <a:pt x="210" y="110"/>
                </a:lnTo>
                <a:lnTo>
                  <a:pt x="193" y="126"/>
                </a:lnTo>
                <a:cubicBezTo>
                  <a:pt x="187" y="133"/>
                  <a:pt x="187" y="143"/>
                  <a:pt x="193" y="150"/>
                </a:cubicBezTo>
                <a:cubicBezTo>
                  <a:pt x="200" y="157"/>
                  <a:pt x="210" y="157"/>
                  <a:pt x="217" y="150"/>
                </a:cubicBezTo>
                <a:lnTo>
                  <a:pt x="234" y="133"/>
                </a:lnTo>
                <a:lnTo>
                  <a:pt x="250" y="150"/>
                </a:lnTo>
                <a:cubicBezTo>
                  <a:pt x="257" y="157"/>
                  <a:pt x="267" y="157"/>
                  <a:pt x="274" y="150"/>
                </a:cubicBezTo>
                <a:cubicBezTo>
                  <a:pt x="280" y="143"/>
                  <a:pt x="280" y="133"/>
                  <a:pt x="274" y="126"/>
                </a:cubicBezTo>
                <a:lnTo>
                  <a:pt x="257" y="110"/>
                </a:lnTo>
                <a:lnTo>
                  <a:pt x="274" y="93"/>
                </a:lnTo>
                <a:cubicBezTo>
                  <a:pt x="276" y="91"/>
                  <a:pt x="277" y="88"/>
                  <a:pt x="278" y="86"/>
                </a:cubicBezTo>
                <a:cubicBezTo>
                  <a:pt x="292" y="107"/>
                  <a:pt x="300" y="132"/>
                  <a:pt x="300" y="160"/>
                </a:cubicBezTo>
                <a:lnTo>
                  <a:pt x="300" y="276"/>
                </a:lnTo>
                <a:close/>
                <a:moveTo>
                  <a:pt x="300" y="60"/>
                </a:moveTo>
                <a:cubicBezTo>
                  <a:pt x="265" y="13"/>
                  <a:pt x="225" y="0"/>
                  <a:pt x="167" y="0"/>
                </a:cubicBezTo>
                <a:cubicBezTo>
                  <a:pt x="109" y="0"/>
                  <a:pt x="69" y="13"/>
                  <a:pt x="34" y="60"/>
                </a:cubicBezTo>
                <a:cubicBezTo>
                  <a:pt x="13" y="88"/>
                  <a:pt x="0" y="122"/>
                  <a:pt x="0" y="160"/>
                </a:cubicBezTo>
                <a:lnTo>
                  <a:pt x="0" y="293"/>
                </a:lnTo>
                <a:cubicBezTo>
                  <a:pt x="0" y="311"/>
                  <a:pt x="15" y="333"/>
                  <a:pt x="34" y="333"/>
                </a:cubicBezTo>
                <a:lnTo>
                  <a:pt x="300" y="333"/>
                </a:lnTo>
                <a:cubicBezTo>
                  <a:pt x="319" y="333"/>
                  <a:pt x="334" y="311"/>
                  <a:pt x="334" y="293"/>
                </a:cubicBezTo>
                <a:lnTo>
                  <a:pt x="334" y="160"/>
                </a:lnTo>
                <a:cubicBezTo>
                  <a:pt x="334" y="122"/>
                  <a:pt x="321" y="88"/>
                  <a:pt x="30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Freeform 125">
            <a:extLst>
              <a:ext uri="{FF2B5EF4-FFF2-40B4-BE49-F238E27FC236}">
                <a16:creationId xmlns:a16="http://schemas.microsoft.com/office/drawing/2014/main" id="{972741F5-406A-7344-B212-D060EF651860}"/>
              </a:ext>
            </a:extLst>
          </p:cNvPr>
          <p:cNvSpPr>
            <a:spLocks noChangeAspect="1" noEditPoints="1"/>
          </p:cNvSpPr>
          <p:nvPr/>
        </p:nvSpPr>
        <p:spPr bwMode="auto">
          <a:xfrm>
            <a:off x="3651252" y="4522797"/>
            <a:ext cx="250825" cy="252413"/>
          </a:xfrm>
          <a:custGeom>
            <a:avLst/>
            <a:gdLst>
              <a:gd name="T0" fmla="*/ 250 w 333"/>
              <a:gd name="T1" fmla="*/ 100 h 333"/>
              <a:gd name="T2" fmla="*/ 266 w 333"/>
              <a:gd name="T3" fmla="*/ 117 h 333"/>
              <a:gd name="T4" fmla="*/ 266 w 333"/>
              <a:gd name="T5" fmla="*/ 150 h 333"/>
              <a:gd name="T6" fmla="*/ 250 w 333"/>
              <a:gd name="T7" fmla="*/ 167 h 333"/>
              <a:gd name="T8" fmla="*/ 216 w 333"/>
              <a:gd name="T9" fmla="*/ 167 h 333"/>
              <a:gd name="T10" fmla="*/ 200 w 333"/>
              <a:gd name="T11" fmla="*/ 150 h 333"/>
              <a:gd name="T12" fmla="*/ 200 w 333"/>
              <a:gd name="T13" fmla="*/ 117 h 333"/>
              <a:gd name="T14" fmla="*/ 216 w 333"/>
              <a:gd name="T15" fmla="*/ 100 h 333"/>
              <a:gd name="T16" fmla="*/ 250 w 333"/>
              <a:gd name="T17" fmla="*/ 100 h 333"/>
              <a:gd name="T18" fmla="*/ 116 w 333"/>
              <a:gd name="T19" fmla="*/ 167 h 333"/>
              <a:gd name="T20" fmla="*/ 83 w 333"/>
              <a:gd name="T21" fmla="*/ 167 h 333"/>
              <a:gd name="T22" fmla="*/ 66 w 333"/>
              <a:gd name="T23" fmla="*/ 150 h 333"/>
              <a:gd name="T24" fmla="*/ 66 w 333"/>
              <a:gd name="T25" fmla="*/ 117 h 333"/>
              <a:gd name="T26" fmla="*/ 83 w 333"/>
              <a:gd name="T27" fmla="*/ 100 h 333"/>
              <a:gd name="T28" fmla="*/ 116 w 333"/>
              <a:gd name="T29" fmla="*/ 100 h 333"/>
              <a:gd name="T30" fmla="*/ 133 w 333"/>
              <a:gd name="T31" fmla="*/ 117 h 333"/>
              <a:gd name="T32" fmla="*/ 133 w 333"/>
              <a:gd name="T33" fmla="*/ 150 h 333"/>
              <a:gd name="T34" fmla="*/ 116 w 333"/>
              <a:gd name="T35" fmla="*/ 167 h 333"/>
              <a:gd name="T36" fmla="*/ 248 w 333"/>
              <a:gd name="T37" fmla="*/ 201 h 333"/>
              <a:gd name="T38" fmla="*/ 85 w 333"/>
              <a:gd name="T39" fmla="*/ 199 h 333"/>
              <a:gd name="T40" fmla="*/ 101 w 333"/>
              <a:gd name="T41" fmla="*/ 183 h 333"/>
              <a:gd name="T42" fmla="*/ 102 w 333"/>
              <a:gd name="T43" fmla="*/ 183 h 333"/>
              <a:gd name="T44" fmla="*/ 118 w 333"/>
              <a:gd name="T45" fmla="*/ 195 h 333"/>
              <a:gd name="T46" fmla="*/ 215 w 333"/>
              <a:gd name="T47" fmla="*/ 193 h 333"/>
              <a:gd name="T48" fmla="*/ 231 w 333"/>
              <a:gd name="T49" fmla="*/ 183 h 333"/>
              <a:gd name="T50" fmla="*/ 231 w 333"/>
              <a:gd name="T51" fmla="*/ 183 h 333"/>
              <a:gd name="T52" fmla="*/ 248 w 333"/>
              <a:gd name="T53" fmla="*/ 201 h 333"/>
              <a:gd name="T54" fmla="*/ 300 w 333"/>
              <a:gd name="T55" fmla="*/ 277 h 333"/>
              <a:gd name="T56" fmla="*/ 283 w 333"/>
              <a:gd name="T57" fmla="*/ 300 h 333"/>
              <a:gd name="T58" fmla="*/ 50 w 333"/>
              <a:gd name="T59" fmla="*/ 300 h 333"/>
              <a:gd name="T60" fmla="*/ 33 w 333"/>
              <a:gd name="T61" fmla="*/ 277 h 333"/>
              <a:gd name="T62" fmla="*/ 33 w 333"/>
              <a:gd name="T63" fmla="*/ 160 h 333"/>
              <a:gd name="T64" fmla="*/ 166 w 333"/>
              <a:gd name="T65" fmla="*/ 33 h 333"/>
              <a:gd name="T66" fmla="*/ 300 w 333"/>
              <a:gd name="T67" fmla="*/ 160 h 333"/>
              <a:gd name="T68" fmla="*/ 300 w 333"/>
              <a:gd name="T69" fmla="*/ 277 h 333"/>
              <a:gd name="T70" fmla="*/ 166 w 333"/>
              <a:gd name="T71" fmla="*/ 0 h 333"/>
              <a:gd name="T72" fmla="*/ 0 w 333"/>
              <a:gd name="T73" fmla="*/ 160 h 333"/>
              <a:gd name="T74" fmla="*/ 0 w 333"/>
              <a:gd name="T75" fmla="*/ 294 h 333"/>
              <a:gd name="T76" fmla="*/ 33 w 333"/>
              <a:gd name="T77" fmla="*/ 333 h 333"/>
              <a:gd name="T78" fmla="*/ 300 w 333"/>
              <a:gd name="T79" fmla="*/ 333 h 333"/>
              <a:gd name="T80" fmla="*/ 333 w 333"/>
              <a:gd name="T81" fmla="*/ 294 h 333"/>
              <a:gd name="T82" fmla="*/ 333 w 333"/>
              <a:gd name="T83" fmla="*/ 160 h 333"/>
              <a:gd name="T84" fmla="*/ 166 w 333"/>
              <a:gd name="T8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250" y="100"/>
                </a:moveTo>
                <a:cubicBezTo>
                  <a:pt x="259" y="100"/>
                  <a:pt x="266" y="107"/>
                  <a:pt x="266" y="117"/>
                </a:cubicBezTo>
                <a:lnTo>
                  <a:pt x="266" y="150"/>
                </a:lnTo>
                <a:cubicBezTo>
                  <a:pt x="266" y="159"/>
                  <a:pt x="259" y="167"/>
                  <a:pt x="250" y="167"/>
                </a:cubicBezTo>
                <a:lnTo>
                  <a:pt x="216" y="167"/>
                </a:lnTo>
                <a:cubicBezTo>
                  <a:pt x="207" y="167"/>
                  <a:pt x="200" y="159"/>
                  <a:pt x="200" y="150"/>
                </a:cubicBezTo>
                <a:lnTo>
                  <a:pt x="200" y="117"/>
                </a:lnTo>
                <a:cubicBezTo>
                  <a:pt x="200" y="107"/>
                  <a:pt x="207" y="100"/>
                  <a:pt x="216" y="100"/>
                </a:cubicBezTo>
                <a:lnTo>
                  <a:pt x="250" y="100"/>
                </a:lnTo>
                <a:close/>
                <a:moveTo>
                  <a:pt x="116" y="167"/>
                </a:moveTo>
                <a:lnTo>
                  <a:pt x="83" y="167"/>
                </a:lnTo>
                <a:cubicBezTo>
                  <a:pt x="74" y="167"/>
                  <a:pt x="66" y="159"/>
                  <a:pt x="66" y="150"/>
                </a:cubicBezTo>
                <a:lnTo>
                  <a:pt x="66" y="117"/>
                </a:lnTo>
                <a:cubicBezTo>
                  <a:pt x="66" y="107"/>
                  <a:pt x="74" y="100"/>
                  <a:pt x="83" y="100"/>
                </a:cubicBezTo>
                <a:lnTo>
                  <a:pt x="116" y="100"/>
                </a:lnTo>
                <a:cubicBezTo>
                  <a:pt x="126" y="100"/>
                  <a:pt x="133" y="107"/>
                  <a:pt x="133" y="117"/>
                </a:cubicBezTo>
                <a:lnTo>
                  <a:pt x="133" y="150"/>
                </a:lnTo>
                <a:cubicBezTo>
                  <a:pt x="133" y="159"/>
                  <a:pt x="126" y="167"/>
                  <a:pt x="116" y="167"/>
                </a:cubicBezTo>
                <a:close/>
                <a:moveTo>
                  <a:pt x="248" y="201"/>
                </a:moveTo>
                <a:cubicBezTo>
                  <a:pt x="231" y="286"/>
                  <a:pt x="102" y="285"/>
                  <a:pt x="85" y="199"/>
                </a:cubicBezTo>
                <a:cubicBezTo>
                  <a:pt x="83" y="189"/>
                  <a:pt x="91" y="183"/>
                  <a:pt x="101" y="183"/>
                </a:cubicBezTo>
                <a:lnTo>
                  <a:pt x="102" y="183"/>
                </a:lnTo>
                <a:cubicBezTo>
                  <a:pt x="110" y="183"/>
                  <a:pt x="116" y="187"/>
                  <a:pt x="118" y="195"/>
                </a:cubicBezTo>
                <a:cubicBezTo>
                  <a:pt x="129" y="244"/>
                  <a:pt x="203" y="242"/>
                  <a:pt x="215" y="193"/>
                </a:cubicBezTo>
                <a:cubicBezTo>
                  <a:pt x="217" y="186"/>
                  <a:pt x="223" y="183"/>
                  <a:pt x="231" y="183"/>
                </a:cubicBezTo>
                <a:lnTo>
                  <a:pt x="231" y="183"/>
                </a:lnTo>
                <a:cubicBezTo>
                  <a:pt x="242" y="183"/>
                  <a:pt x="250" y="191"/>
                  <a:pt x="248" y="201"/>
                </a:cubicBezTo>
                <a:close/>
                <a:moveTo>
                  <a:pt x="300" y="277"/>
                </a:moveTo>
                <a:cubicBezTo>
                  <a:pt x="300" y="286"/>
                  <a:pt x="292" y="300"/>
                  <a:pt x="283" y="300"/>
                </a:cubicBezTo>
                <a:lnTo>
                  <a:pt x="50" y="300"/>
                </a:lnTo>
                <a:cubicBezTo>
                  <a:pt x="40" y="300"/>
                  <a:pt x="33" y="286"/>
                  <a:pt x="33" y="277"/>
                </a:cubicBezTo>
                <a:lnTo>
                  <a:pt x="33" y="160"/>
                </a:lnTo>
                <a:cubicBezTo>
                  <a:pt x="33" y="87"/>
                  <a:pt x="93" y="33"/>
                  <a:pt x="166" y="33"/>
                </a:cubicBezTo>
                <a:cubicBezTo>
                  <a:pt x="240" y="33"/>
                  <a:pt x="300" y="87"/>
                  <a:pt x="300" y="160"/>
                </a:cubicBezTo>
                <a:lnTo>
                  <a:pt x="300" y="277"/>
                </a:lnTo>
                <a:close/>
                <a:moveTo>
                  <a:pt x="166" y="0"/>
                </a:moveTo>
                <a:cubicBezTo>
                  <a:pt x="52" y="0"/>
                  <a:pt x="0" y="84"/>
                  <a:pt x="0" y="160"/>
                </a:cubicBezTo>
                <a:lnTo>
                  <a:pt x="0" y="294"/>
                </a:lnTo>
                <a:cubicBezTo>
                  <a:pt x="0" y="312"/>
                  <a:pt x="15" y="333"/>
                  <a:pt x="33" y="333"/>
                </a:cubicBezTo>
                <a:lnTo>
                  <a:pt x="300" y="333"/>
                </a:lnTo>
                <a:cubicBezTo>
                  <a:pt x="318" y="333"/>
                  <a:pt x="333" y="312"/>
                  <a:pt x="333" y="294"/>
                </a:cubicBezTo>
                <a:lnTo>
                  <a:pt x="333" y="160"/>
                </a:lnTo>
                <a:cubicBezTo>
                  <a:pt x="333" y="86"/>
                  <a:pt x="282"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26">
            <a:extLst>
              <a:ext uri="{FF2B5EF4-FFF2-40B4-BE49-F238E27FC236}">
                <a16:creationId xmlns:a16="http://schemas.microsoft.com/office/drawing/2014/main" id="{79F06D8E-726B-E24D-AAEF-F3EAD2BAD4A4}"/>
              </a:ext>
            </a:extLst>
          </p:cNvPr>
          <p:cNvSpPr>
            <a:spLocks noChangeAspect="1" noEditPoints="1"/>
          </p:cNvSpPr>
          <p:nvPr/>
        </p:nvSpPr>
        <p:spPr bwMode="auto">
          <a:xfrm>
            <a:off x="3148015" y="4522797"/>
            <a:ext cx="250825" cy="252413"/>
          </a:xfrm>
          <a:custGeom>
            <a:avLst/>
            <a:gdLst>
              <a:gd name="T0" fmla="*/ 250 w 333"/>
              <a:gd name="T1" fmla="*/ 100 h 333"/>
              <a:gd name="T2" fmla="*/ 267 w 333"/>
              <a:gd name="T3" fmla="*/ 117 h 333"/>
              <a:gd name="T4" fmla="*/ 267 w 333"/>
              <a:gd name="T5" fmla="*/ 150 h 333"/>
              <a:gd name="T6" fmla="*/ 250 w 333"/>
              <a:gd name="T7" fmla="*/ 167 h 333"/>
              <a:gd name="T8" fmla="*/ 217 w 333"/>
              <a:gd name="T9" fmla="*/ 167 h 333"/>
              <a:gd name="T10" fmla="*/ 200 w 333"/>
              <a:gd name="T11" fmla="*/ 150 h 333"/>
              <a:gd name="T12" fmla="*/ 200 w 333"/>
              <a:gd name="T13" fmla="*/ 117 h 333"/>
              <a:gd name="T14" fmla="*/ 217 w 333"/>
              <a:gd name="T15" fmla="*/ 100 h 333"/>
              <a:gd name="T16" fmla="*/ 250 w 333"/>
              <a:gd name="T17" fmla="*/ 100 h 333"/>
              <a:gd name="T18" fmla="*/ 117 w 333"/>
              <a:gd name="T19" fmla="*/ 150 h 333"/>
              <a:gd name="T20" fmla="*/ 83 w 333"/>
              <a:gd name="T21" fmla="*/ 150 h 333"/>
              <a:gd name="T22" fmla="*/ 67 w 333"/>
              <a:gd name="T23" fmla="*/ 133 h 333"/>
              <a:gd name="T24" fmla="*/ 83 w 333"/>
              <a:gd name="T25" fmla="*/ 117 h 333"/>
              <a:gd name="T26" fmla="*/ 117 w 333"/>
              <a:gd name="T27" fmla="*/ 117 h 333"/>
              <a:gd name="T28" fmla="*/ 133 w 333"/>
              <a:gd name="T29" fmla="*/ 133 h 333"/>
              <a:gd name="T30" fmla="*/ 117 w 333"/>
              <a:gd name="T31" fmla="*/ 150 h 333"/>
              <a:gd name="T32" fmla="*/ 248 w 333"/>
              <a:gd name="T33" fmla="*/ 201 h 333"/>
              <a:gd name="T34" fmla="*/ 85 w 333"/>
              <a:gd name="T35" fmla="*/ 199 h 333"/>
              <a:gd name="T36" fmla="*/ 102 w 333"/>
              <a:gd name="T37" fmla="*/ 183 h 333"/>
              <a:gd name="T38" fmla="*/ 102 w 333"/>
              <a:gd name="T39" fmla="*/ 183 h 333"/>
              <a:gd name="T40" fmla="*/ 118 w 333"/>
              <a:gd name="T41" fmla="*/ 195 h 333"/>
              <a:gd name="T42" fmla="*/ 215 w 333"/>
              <a:gd name="T43" fmla="*/ 193 h 333"/>
              <a:gd name="T44" fmla="*/ 231 w 333"/>
              <a:gd name="T45" fmla="*/ 183 h 333"/>
              <a:gd name="T46" fmla="*/ 232 w 333"/>
              <a:gd name="T47" fmla="*/ 183 h 333"/>
              <a:gd name="T48" fmla="*/ 248 w 333"/>
              <a:gd name="T49" fmla="*/ 201 h 333"/>
              <a:gd name="T50" fmla="*/ 300 w 333"/>
              <a:gd name="T51" fmla="*/ 277 h 333"/>
              <a:gd name="T52" fmla="*/ 283 w 333"/>
              <a:gd name="T53" fmla="*/ 300 h 333"/>
              <a:gd name="T54" fmla="*/ 50 w 333"/>
              <a:gd name="T55" fmla="*/ 300 h 333"/>
              <a:gd name="T56" fmla="*/ 33 w 333"/>
              <a:gd name="T57" fmla="*/ 277 h 333"/>
              <a:gd name="T58" fmla="*/ 33 w 333"/>
              <a:gd name="T59" fmla="*/ 160 h 333"/>
              <a:gd name="T60" fmla="*/ 167 w 333"/>
              <a:gd name="T61" fmla="*/ 33 h 333"/>
              <a:gd name="T62" fmla="*/ 300 w 333"/>
              <a:gd name="T63" fmla="*/ 160 h 333"/>
              <a:gd name="T64" fmla="*/ 300 w 333"/>
              <a:gd name="T65" fmla="*/ 277 h 333"/>
              <a:gd name="T66" fmla="*/ 167 w 333"/>
              <a:gd name="T67" fmla="*/ 0 h 333"/>
              <a:gd name="T68" fmla="*/ 0 w 333"/>
              <a:gd name="T69" fmla="*/ 160 h 333"/>
              <a:gd name="T70" fmla="*/ 0 w 333"/>
              <a:gd name="T71" fmla="*/ 294 h 333"/>
              <a:gd name="T72" fmla="*/ 33 w 333"/>
              <a:gd name="T73" fmla="*/ 333 h 333"/>
              <a:gd name="T74" fmla="*/ 300 w 333"/>
              <a:gd name="T75" fmla="*/ 333 h 333"/>
              <a:gd name="T76" fmla="*/ 333 w 333"/>
              <a:gd name="T77" fmla="*/ 294 h 333"/>
              <a:gd name="T78" fmla="*/ 333 w 333"/>
              <a:gd name="T79" fmla="*/ 160 h 333"/>
              <a:gd name="T80" fmla="*/ 167 w 333"/>
              <a:gd name="T8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250" y="100"/>
                </a:moveTo>
                <a:cubicBezTo>
                  <a:pt x="259" y="100"/>
                  <a:pt x="267" y="107"/>
                  <a:pt x="267" y="117"/>
                </a:cubicBezTo>
                <a:lnTo>
                  <a:pt x="267" y="150"/>
                </a:lnTo>
                <a:cubicBezTo>
                  <a:pt x="267" y="159"/>
                  <a:pt x="259" y="167"/>
                  <a:pt x="250" y="167"/>
                </a:cubicBezTo>
                <a:lnTo>
                  <a:pt x="217" y="167"/>
                </a:lnTo>
                <a:cubicBezTo>
                  <a:pt x="207" y="167"/>
                  <a:pt x="200" y="159"/>
                  <a:pt x="200" y="150"/>
                </a:cubicBezTo>
                <a:lnTo>
                  <a:pt x="200" y="117"/>
                </a:lnTo>
                <a:cubicBezTo>
                  <a:pt x="200" y="107"/>
                  <a:pt x="207" y="100"/>
                  <a:pt x="217" y="100"/>
                </a:cubicBezTo>
                <a:lnTo>
                  <a:pt x="250" y="100"/>
                </a:lnTo>
                <a:close/>
                <a:moveTo>
                  <a:pt x="117" y="150"/>
                </a:moveTo>
                <a:lnTo>
                  <a:pt x="83" y="150"/>
                </a:lnTo>
                <a:cubicBezTo>
                  <a:pt x="74" y="150"/>
                  <a:pt x="67" y="143"/>
                  <a:pt x="67" y="133"/>
                </a:cubicBezTo>
                <a:cubicBezTo>
                  <a:pt x="67" y="124"/>
                  <a:pt x="74" y="117"/>
                  <a:pt x="83" y="117"/>
                </a:cubicBezTo>
                <a:lnTo>
                  <a:pt x="117" y="117"/>
                </a:lnTo>
                <a:cubicBezTo>
                  <a:pt x="126" y="117"/>
                  <a:pt x="133" y="124"/>
                  <a:pt x="133" y="133"/>
                </a:cubicBezTo>
                <a:cubicBezTo>
                  <a:pt x="133" y="143"/>
                  <a:pt x="126" y="150"/>
                  <a:pt x="117" y="150"/>
                </a:cubicBezTo>
                <a:close/>
                <a:moveTo>
                  <a:pt x="248" y="201"/>
                </a:moveTo>
                <a:cubicBezTo>
                  <a:pt x="231" y="286"/>
                  <a:pt x="102" y="285"/>
                  <a:pt x="85" y="199"/>
                </a:cubicBezTo>
                <a:cubicBezTo>
                  <a:pt x="83" y="189"/>
                  <a:pt x="91" y="183"/>
                  <a:pt x="102" y="183"/>
                </a:cubicBezTo>
                <a:lnTo>
                  <a:pt x="102" y="183"/>
                </a:lnTo>
                <a:cubicBezTo>
                  <a:pt x="110" y="183"/>
                  <a:pt x="116" y="187"/>
                  <a:pt x="118" y="195"/>
                </a:cubicBezTo>
                <a:cubicBezTo>
                  <a:pt x="130" y="244"/>
                  <a:pt x="204" y="242"/>
                  <a:pt x="215" y="193"/>
                </a:cubicBezTo>
                <a:cubicBezTo>
                  <a:pt x="217" y="186"/>
                  <a:pt x="223" y="183"/>
                  <a:pt x="231" y="183"/>
                </a:cubicBezTo>
                <a:lnTo>
                  <a:pt x="232" y="183"/>
                </a:lnTo>
                <a:cubicBezTo>
                  <a:pt x="242" y="183"/>
                  <a:pt x="250" y="191"/>
                  <a:pt x="248" y="201"/>
                </a:cubicBezTo>
                <a:close/>
                <a:moveTo>
                  <a:pt x="300" y="277"/>
                </a:moveTo>
                <a:cubicBezTo>
                  <a:pt x="300" y="286"/>
                  <a:pt x="293" y="300"/>
                  <a:pt x="283" y="300"/>
                </a:cubicBezTo>
                <a:lnTo>
                  <a:pt x="50" y="300"/>
                </a:lnTo>
                <a:cubicBezTo>
                  <a:pt x="41" y="300"/>
                  <a:pt x="33" y="286"/>
                  <a:pt x="33" y="277"/>
                </a:cubicBezTo>
                <a:lnTo>
                  <a:pt x="33" y="160"/>
                </a:lnTo>
                <a:cubicBezTo>
                  <a:pt x="33" y="87"/>
                  <a:pt x="93" y="33"/>
                  <a:pt x="167" y="33"/>
                </a:cubicBezTo>
                <a:cubicBezTo>
                  <a:pt x="240" y="33"/>
                  <a:pt x="300" y="87"/>
                  <a:pt x="300" y="160"/>
                </a:cubicBezTo>
                <a:lnTo>
                  <a:pt x="300" y="277"/>
                </a:lnTo>
                <a:close/>
                <a:moveTo>
                  <a:pt x="167" y="0"/>
                </a:moveTo>
                <a:cubicBezTo>
                  <a:pt x="53" y="0"/>
                  <a:pt x="0" y="84"/>
                  <a:pt x="0" y="160"/>
                </a:cubicBezTo>
                <a:lnTo>
                  <a:pt x="0" y="294"/>
                </a:lnTo>
                <a:cubicBezTo>
                  <a:pt x="0" y="312"/>
                  <a:pt x="15" y="333"/>
                  <a:pt x="33" y="333"/>
                </a:cubicBezTo>
                <a:lnTo>
                  <a:pt x="300" y="333"/>
                </a:lnTo>
                <a:cubicBezTo>
                  <a:pt x="318" y="333"/>
                  <a:pt x="333" y="312"/>
                  <a:pt x="333" y="294"/>
                </a:cubicBezTo>
                <a:lnTo>
                  <a:pt x="333" y="160"/>
                </a:lnTo>
                <a:cubicBezTo>
                  <a:pt x="333" y="86"/>
                  <a:pt x="282"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Freeform 127">
            <a:extLst>
              <a:ext uri="{FF2B5EF4-FFF2-40B4-BE49-F238E27FC236}">
                <a16:creationId xmlns:a16="http://schemas.microsoft.com/office/drawing/2014/main" id="{590BEA80-EBC9-C243-9F83-5E6E8EBB9A97}"/>
              </a:ext>
            </a:extLst>
          </p:cNvPr>
          <p:cNvSpPr>
            <a:spLocks noChangeAspect="1" noEditPoints="1"/>
          </p:cNvSpPr>
          <p:nvPr/>
        </p:nvSpPr>
        <p:spPr bwMode="auto">
          <a:xfrm>
            <a:off x="2644777" y="4522797"/>
            <a:ext cx="252413" cy="252413"/>
          </a:xfrm>
          <a:custGeom>
            <a:avLst/>
            <a:gdLst>
              <a:gd name="T0" fmla="*/ 267 w 334"/>
              <a:gd name="T1" fmla="*/ 117 h 333"/>
              <a:gd name="T2" fmla="*/ 250 w 334"/>
              <a:gd name="T3" fmla="*/ 133 h 333"/>
              <a:gd name="T4" fmla="*/ 217 w 334"/>
              <a:gd name="T5" fmla="*/ 133 h 333"/>
              <a:gd name="T6" fmla="*/ 200 w 334"/>
              <a:gd name="T7" fmla="*/ 117 h 333"/>
              <a:gd name="T8" fmla="*/ 217 w 334"/>
              <a:gd name="T9" fmla="*/ 100 h 333"/>
              <a:gd name="T10" fmla="*/ 250 w 334"/>
              <a:gd name="T11" fmla="*/ 100 h 333"/>
              <a:gd name="T12" fmla="*/ 267 w 334"/>
              <a:gd name="T13" fmla="*/ 117 h 333"/>
              <a:gd name="T14" fmla="*/ 249 w 334"/>
              <a:gd name="T15" fmla="*/ 246 h 333"/>
              <a:gd name="T16" fmla="*/ 232 w 334"/>
              <a:gd name="T17" fmla="*/ 267 h 333"/>
              <a:gd name="T18" fmla="*/ 232 w 334"/>
              <a:gd name="T19" fmla="*/ 267 h 333"/>
              <a:gd name="T20" fmla="*/ 215 w 334"/>
              <a:gd name="T21" fmla="*/ 251 h 333"/>
              <a:gd name="T22" fmla="*/ 118 w 334"/>
              <a:gd name="T23" fmla="*/ 250 h 333"/>
              <a:gd name="T24" fmla="*/ 102 w 334"/>
              <a:gd name="T25" fmla="*/ 267 h 333"/>
              <a:gd name="T26" fmla="*/ 102 w 334"/>
              <a:gd name="T27" fmla="*/ 267 h 333"/>
              <a:gd name="T28" fmla="*/ 85 w 334"/>
              <a:gd name="T29" fmla="*/ 244 h 333"/>
              <a:gd name="T30" fmla="*/ 249 w 334"/>
              <a:gd name="T31" fmla="*/ 246 h 333"/>
              <a:gd name="T32" fmla="*/ 134 w 334"/>
              <a:gd name="T33" fmla="*/ 117 h 333"/>
              <a:gd name="T34" fmla="*/ 117 w 334"/>
              <a:gd name="T35" fmla="*/ 133 h 333"/>
              <a:gd name="T36" fmla="*/ 84 w 334"/>
              <a:gd name="T37" fmla="*/ 133 h 333"/>
              <a:gd name="T38" fmla="*/ 67 w 334"/>
              <a:gd name="T39" fmla="*/ 117 h 333"/>
              <a:gd name="T40" fmla="*/ 84 w 334"/>
              <a:gd name="T41" fmla="*/ 100 h 333"/>
              <a:gd name="T42" fmla="*/ 117 w 334"/>
              <a:gd name="T43" fmla="*/ 100 h 333"/>
              <a:gd name="T44" fmla="*/ 134 w 334"/>
              <a:gd name="T45" fmla="*/ 117 h 333"/>
              <a:gd name="T46" fmla="*/ 300 w 334"/>
              <a:gd name="T47" fmla="*/ 276 h 333"/>
              <a:gd name="T48" fmla="*/ 284 w 334"/>
              <a:gd name="T49" fmla="*/ 300 h 333"/>
              <a:gd name="T50" fmla="*/ 50 w 334"/>
              <a:gd name="T51" fmla="*/ 300 h 333"/>
              <a:gd name="T52" fmla="*/ 34 w 334"/>
              <a:gd name="T53" fmla="*/ 276 h 333"/>
              <a:gd name="T54" fmla="*/ 34 w 334"/>
              <a:gd name="T55" fmla="*/ 160 h 333"/>
              <a:gd name="T56" fmla="*/ 167 w 334"/>
              <a:gd name="T57" fmla="*/ 33 h 333"/>
              <a:gd name="T58" fmla="*/ 300 w 334"/>
              <a:gd name="T59" fmla="*/ 160 h 333"/>
              <a:gd name="T60" fmla="*/ 300 w 334"/>
              <a:gd name="T61" fmla="*/ 276 h 333"/>
              <a:gd name="T62" fmla="*/ 300 w 334"/>
              <a:gd name="T63" fmla="*/ 60 h 333"/>
              <a:gd name="T64" fmla="*/ 167 w 334"/>
              <a:gd name="T65" fmla="*/ 0 h 333"/>
              <a:gd name="T66" fmla="*/ 34 w 334"/>
              <a:gd name="T67" fmla="*/ 60 h 333"/>
              <a:gd name="T68" fmla="*/ 0 w 334"/>
              <a:gd name="T69" fmla="*/ 160 h 333"/>
              <a:gd name="T70" fmla="*/ 0 w 334"/>
              <a:gd name="T71" fmla="*/ 293 h 333"/>
              <a:gd name="T72" fmla="*/ 34 w 334"/>
              <a:gd name="T73" fmla="*/ 333 h 333"/>
              <a:gd name="T74" fmla="*/ 300 w 334"/>
              <a:gd name="T75" fmla="*/ 333 h 333"/>
              <a:gd name="T76" fmla="*/ 334 w 334"/>
              <a:gd name="T77" fmla="*/ 293 h 333"/>
              <a:gd name="T78" fmla="*/ 334 w 334"/>
              <a:gd name="T79" fmla="*/ 160 h 333"/>
              <a:gd name="T80" fmla="*/ 300 w 334"/>
              <a:gd name="T81" fmla="*/ 6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3">
                <a:moveTo>
                  <a:pt x="267" y="117"/>
                </a:moveTo>
                <a:cubicBezTo>
                  <a:pt x="267" y="126"/>
                  <a:pt x="260" y="133"/>
                  <a:pt x="250" y="133"/>
                </a:cubicBezTo>
                <a:lnTo>
                  <a:pt x="217" y="133"/>
                </a:lnTo>
                <a:cubicBezTo>
                  <a:pt x="208" y="133"/>
                  <a:pt x="200" y="126"/>
                  <a:pt x="200" y="117"/>
                </a:cubicBezTo>
                <a:cubicBezTo>
                  <a:pt x="200" y="107"/>
                  <a:pt x="208" y="100"/>
                  <a:pt x="217" y="100"/>
                </a:cubicBezTo>
                <a:lnTo>
                  <a:pt x="250" y="100"/>
                </a:lnTo>
                <a:cubicBezTo>
                  <a:pt x="260" y="100"/>
                  <a:pt x="267" y="107"/>
                  <a:pt x="267" y="117"/>
                </a:cubicBezTo>
                <a:close/>
                <a:moveTo>
                  <a:pt x="249" y="246"/>
                </a:moveTo>
                <a:cubicBezTo>
                  <a:pt x="250" y="256"/>
                  <a:pt x="242" y="267"/>
                  <a:pt x="232" y="267"/>
                </a:cubicBezTo>
                <a:lnTo>
                  <a:pt x="232" y="267"/>
                </a:lnTo>
                <a:cubicBezTo>
                  <a:pt x="224" y="267"/>
                  <a:pt x="217" y="259"/>
                  <a:pt x="215" y="251"/>
                </a:cubicBezTo>
                <a:cubicBezTo>
                  <a:pt x="204" y="203"/>
                  <a:pt x="130" y="201"/>
                  <a:pt x="118" y="250"/>
                </a:cubicBezTo>
                <a:cubicBezTo>
                  <a:pt x="117" y="257"/>
                  <a:pt x="110" y="267"/>
                  <a:pt x="102" y="267"/>
                </a:cubicBezTo>
                <a:lnTo>
                  <a:pt x="102" y="267"/>
                </a:lnTo>
                <a:cubicBezTo>
                  <a:pt x="92" y="267"/>
                  <a:pt x="83" y="254"/>
                  <a:pt x="85" y="244"/>
                </a:cubicBezTo>
                <a:cubicBezTo>
                  <a:pt x="102" y="158"/>
                  <a:pt x="232" y="160"/>
                  <a:pt x="249" y="246"/>
                </a:cubicBezTo>
                <a:close/>
                <a:moveTo>
                  <a:pt x="134" y="117"/>
                </a:moveTo>
                <a:cubicBezTo>
                  <a:pt x="134" y="126"/>
                  <a:pt x="126" y="133"/>
                  <a:pt x="117" y="133"/>
                </a:cubicBezTo>
                <a:lnTo>
                  <a:pt x="84" y="133"/>
                </a:lnTo>
                <a:cubicBezTo>
                  <a:pt x="74" y="133"/>
                  <a:pt x="67" y="126"/>
                  <a:pt x="67" y="117"/>
                </a:cubicBezTo>
                <a:cubicBezTo>
                  <a:pt x="67" y="107"/>
                  <a:pt x="74" y="100"/>
                  <a:pt x="84" y="100"/>
                </a:cubicBezTo>
                <a:lnTo>
                  <a:pt x="117" y="100"/>
                </a:lnTo>
                <a:cubicBezTo>
                  <a:pt x="126" y="100"/>
                  <a:pt x="134" y="107"/>
                  <a:pt x="134" y="117"/>
                </a:cubicBezTo>
                <a:close/>
                <a:moveTo>
                  <a:pt x="300" y="276"/>
                </a:moveTo>
                <a:cubicBezTo>
                  <a:pt x="300" y="286"/>
                  <a:pt x="293" y="300"/>
                  <a:pt x="284" y="300"/>
                </a:cubicBezTo>
                <a:lnTo>
                  <a:pt x="50" y="300"/>
                </a:lnTo>
                <a:cubicBezTo>
                  <a:pt x="41" y="300"/>
                  <a:pt x="34" y="286"/>
                  <a:pt x="34" y="276"/>
                </a:cubicBezTo>
                <a:lnTo>
                  <a:pt x="34" y="160"/>
                </a:lnTo>
                <a:cubicBezTo>
                  <a:pt x="34" y="86"/>
                  <a:pt x="93" y="33"/>
                  <a:pt x="167" y="33"/>
                </a:cubicBezTo>
                <a:cubicBezTo>
                  <a:pt x="241" y="33"/>
                  <a:pt x="300" y="86"/>
                  <a:pt x="300" y="160"/>
                </a:cubicBezTo>
                <a:lnTo>
                  <a:pt x="300" y="276"/>
                </a:lnTo>
                <a:close/>
                <a:moveTo>
                  <a:pt x="300" y="60"/>
                </a:moveTo>
                <a:cubicBezTo>
                  <a:pt x="265" y="13"/>
                  <a:pt x="225" y="0"/>
                  <a:pt x="167" y="0"/>
                </a:cubicBezTo>
                <a:cubicBezTo>
                  <a:pt x="109" y="0"/>
                  <a:pt x="69" y="13"/>
                  <a:pt x="34" y="60"/>
                </a:cubicBezTo>
                <a:cubicBezTo>
                  <a:pt x="13" y="88"/>
                  <a:pt x="0" y="122"/>
                  <a:pt x="0" y="160"/>
                </a:cubicBezTo>
                <a:lnTo>
                  <a:pt x="0" y="293"/>
                </a:lnTo>
                <a:cubicBezTo>
                  <a:pt x="0" y="311"/>
                  <a:pt x="15" y="333"/>
                  <a:pt x="34" y="333"/>
                </a:cubicBezTo>
                <a:lnTo>
                  <a:pt x="300" y="333"/>
                </a:lnTo>
                <a:cubicBezTo>
                  <a:pt x="319" y="333"/>
                  <a:pt x="334" y="311"/>
                  <a:pt x="334" y="293"/>
                </a:cubicBezTo>
                <a:lnTo>
                  <a:pt x="334" y="160"/>
                </a:lnTo>
                <a:cubicBezTo>
                  <a:pt x="334" y="122"/>
                  <a:pt x="321" y="88"/>
                  <a:pt x="30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Freeform 128">
            <a:extLst>
              <a:ext uri="{FF2B5EF4-FFF2-40B4-BE49-F238E27FC236}">
                <a16:creationId xmlns:a16="http://schemas.microsoft.com/office/drawing/2014/main" id="{C64B2E8E-9404-CC47-B0D9-63FDE9A6FA86}"/>
              </a:ext>
            </a:extLst>
          </p:cNvPr>
          <p:cNvSpPr>
            <a:spLocks noChangeAspect="1" noEditPoints="1"/>
          </p:cNvSpPr>
          <p:nvPr/>
        </p:nvSpPr>
        <p:spPr bwMode="auto">
          <a:xfrm>
            <a:off x="2143127" y="4522797"/>
            <a:ext cx="250825" cy="252413"/>
          </a:xfrm>
          <a:custGeom>
            <a:avLst/>
            <a:gdLst>
              <a:gd name="T0" fmla="*/ 250 w 333"/>
              <a:gd name="T1" fmla="*/ 100 h 333"/>
              <a:gd name="T2" fmla="*/ 266 w 333"/>
              <a:gd name="T3" fmla="*/ 117 h 333"/>
              <a:gd name="T4" fmla="*/ 266 w 333"/>
              <a:gd name="T5" fmla="*/ 150 h 333"/>
              <a:gd name="T6" fmla="*/ 250 w 333"/>
              <a:gd name="T7" fmla="*/ 167 h 333"/>
              <a:gd name="T8" fmla="*/ 216 w 333"/>
              <a:gd name="T9" fmla="*/ 167 h 333"/>
              <a:gd name="T10" fmla="*/ 200 w 333"/>
              <a:gd name="T11" fmla="*/ 150 h 333"/>
              <a:gd name="T12" fmla="*/ 200 w 333"/>
              <a:gd name="T13" fmla="*/ 117 h 333"/>
              <a:gd name="T14" fmla="*/ 216 w 333"/>
              <a:gd name="T15" fmla="*/ 100 h 333"/>
              <a:gd name="T16" fmla="*/ 250 w 333"/>
              <a:gd name="T17" fmla="*/ 100 h 333"/>
              <a:gd name="T18" fmla="*/ 116 w 333"/>
              <a:gd name="T19" fmla="*/ 167 h 333"/>
              <a:gd name="T20" fmla="*/ 83 w 333"/>
              <a:gd name="T21" fmla="*/ 167 h 333"/>
              <a:gd name="T22" fmla="*/ 66 w 333"/>
              <a:gd name="T23" fmla="*/ 150 h 333"/>
              <a:gd name="T24" fmla="*/ 66 w 333"/>
              <a:gd name="T25" fmla="*/ 117 h 333"/>
              <a:gd name="T26" fmla="*/ 83 w 333"/>
              <a:gd name="T27" fmla="*/ 100 h 333"/>
              <a:gd name="T28" fmla="*/ 116 w 333"/>
              <a:gd name="T29" fmla="*/ 100 h 333"/>
              <a:gd name="T30" fmla="*/ 133 w 333"/>
              <a:gd name="T31" fmla="*/ 117 h 333"/>
              <a:gd name="T32" fmla="*/ 133 w 333"/>
              <a:gd name="T33" fmla="*/ 150 h 333"/>
              <a:gd name="T34" fmla="*/ 116 w 333"/>
              <a:gd name="T35" fmla="*/ 167 h 333"/>
              <a:gd name="T36" fmla="*/ 248 w 333"/>
              <a:gd name="T37" fmla="*/ 246 h 333"/>
              <a:gd name="T38" fmla="*/ 231 w 333"/>
              <a:gd name="T39" fmla="*/ 267 h 333"/>
              <a:gd name="T40" fmla="*/ 231 w 333"/>
              <a:gd name="T41" fmla="*/ 267 h 333"/>
              <a:gd name="T42" fmla="*/ 215 w 333"/>
              <a:gd name="T43" fmla="*/ 251 h 333"/>
              <a:gd name="T44" fmla="*/ 118 w 333"/>
              <a:gd name="T45" fmla="*/ 250 h 333"/>
              <a:gd name="T46" fmla="*/ 102 w 333"/>
              <a:gd name="T47" fmla="*/ 267 h 333"/>
              <a:gd name="T48" fmla="*/ 101 w 333"/>
              <a:gd name="T49" fmla="*/ 267 h 333"/>
              <a:gd name="T50" fmla="*/ 85 w 333"/>
              <a:gd name="T51" fmla="*/ 244 h 333"/>
              <a:gd name="T52" fmla="*/ 248 w 333"/>
              <a:gd name="T53" fmla="*/ 246 h 333"/>
              <a:gd name="T54" fmla="*/ 300 w 333"/>
              <a:gd name="T55" fmla="*/ 276 h 333"/>
              <a:gd name="T56" fmla="*/ 283 w 333"/>
              <a:gd name="T57" fmla="*/ 300 h 333"/>
              <a:gd name="T58" fmla="*/ 50 w 333"/>
              <a:gd name="T59" fmla="*/ 300 h 333"/>
              <a:gd name="T60" fmla="*/ 33 w 333"/>
              <a:gd name="T61" fmla="*/ 276 h 333"/>
              <a:gd name="T62" fmla="*/ 33 w 333"/>
              <a:gd name="T63" fmla="*/ 160 h 333"/>
              <a:gd name="T64" fmla="*/ 166 w 333"/>
              <a:gd name="T65" fmla="*/ 33 h 333"/>
              <a:gd name="T66" fmla="*/ 300 w 333"/>
              <a:gd name="T67" fmla="*/ 160 h 333"/>
              <a:gd name="T68" fmla="*/ 300 w 333"/>
              <a:gd name="T69" fmla="*/ 276 h 333"/>
              <a:gd name="T70" fmla="*/ 300 w 333"/>
              <a:gd name="T71" fmla="*/ 60 h 333"/>
              <a:gd name="T72" fmla="*/ 166 w 333"/>
              <a:gd name="T73" fmla="*/ 0 h 333"/>
              <a:gd name="T74" fmla="*/ 33 w 333"/>
              <a:gd name="T75" fmla="*/ 60 h 333"/>
              <a:gd name="T76" fmla="*/ 0 w 333"/>
              <a:gd name="T77" fmla="*/ 160 h 333"/>
              <a:gd name="T78" fmla="*/ 0 w 333"/>
              <a:gd name="T79" fmla="*/ 293 h 333"/>
              <a:gd name="T80" fmla="*/ 33 w 333"/>
              <a:gd name="T81" fmla="*/ 333 h 333"/>
              <a:gd name="T82" fmla="*/ 300 w 333"/>
              <a:gd name="T83" fmla="*/ 333 h 333"/>
              <a:gd name="T84" fmla="*/ 333 w 333"/>
              <a:gd name="T85" fmla="*/ 293 h 333"/>
              <a:gd name="T86" fmla="*/ 333 w 333"/>
              <a:gd name="T87" fmla="*/ 160 h 333"/>
              <a:gd name="T88" fmla="*/ 300 w 333"/>
              <a:gd name="T89" fmla="*/ 6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3">
                <a:moveTo>
                  <a:pt x="250" y="100"/>
                </a:moveTo>
                <a:cubicBezTo>
                  <a:pt x="259" y="100"/>
                  <a:pt x="266" y="107"/>
                  <a:pt x="266" y="117"/>
                </a:cubicBezTo>
                <a:lnTo>
                  <a:pt x="266" y="150"/>
                </a:lnTo>
                <a:cubicBezTo>
                  <a:pt x="266" y="159"/>
                  <a:pt x="259" y="167"/>
                  <a:pt x="250" y="167"/>
                </a:cubicBezTo>
                <a:lnTo>
                  <a:pt x="216" y="167"/>
                </a:lnTo>
                <a:cubicBezTo>
                  <a:pt x="207" y="167"/>
                  <a:pt x="200" y="159"/>
                  <a:pt x="200" y="150"/>
                </a:cubicBezTo>
                <a:lnTo>
                  <a:pt x="200" y="117"/>
                </a:lnTo>
                <a:cubicBezTo>
                  <a:pt x="200" y="107"/>
                  <a:pt x="207" y="100"/>
                  <a:pt x="216" y="100"/>
                </a:cubicBezTo>
                <a:lnTo>
                  <a:pt x="250" y="100"/>
                </a:lnTo>
                <a:close/>
                <a:moveTo>
                  <a:pt x="116" y="167"/>
                </a:moveTo>
                <a:lnTo>
                  <a:pt x="83" y="167"/>
                </a:lnTo>
                <a:cubicBezTo>
                  <a:pt x="74" y="167"/>
                  <a:pt x="66" y="159"/>
                  <a:pt x="66" y="150"/>
                </a:cubicBezTo>
                <a:lnTo>
                  <a:pt x="66" y="117"/>
                </a:lnTo>
                <a:cubicBezTo>
                  <a:pt x="66" y="107"/>
                  <a:pt x="74" y="100"/>
                  <a:pt x="83" y="100"/>
                </a:cubicBezTo>
                <a:lnTo>
                  <a:pt x="116" y="100"/>
                </a:lnTo>
                <a:cubicBezTo>
                  <a:pt x="126" y="100"/>
                  <a:pt x="133" y="107"/>
                  <a:pt x="133" y="117"/>
                </a:cubicBezTo>
                <a:lnTo>
                  <a:pt x="133" y="150"/>
                </a:lnTo>
                <a:cubicBezTo>
                  <a:pt x="133" y="159"/>
                  <a:pt x="126" y="167"/>
                  <a:pt x="116" y="167"/>
                </a:cubicBezTo>
                <a:close/>
                <a:moveTo>
                  <a:pt x="248" y="246"/>
                </a:moveTo>
                <a:cubicBezTo>
                  <a:pt x="250" y="256"/>
                  <a:pt x="242" y="267"/>
                  <a:pt x="231" y="267"/>
                </a:cubicBezTo>
                <a:lnTo>
                  <a:pt x="231" y="267"/>
                </a:lnTo>
                <a:cubicBezTo>
                  <a:pt x="223" y="267"/>
                  <a:pt x="217" y="259"/>
                  <a:pt x="215" y="251"/>
                </a:cubicBezTo>
                <a:cubicBezTo>
                  <a:pt x="203" y="203"/>
                  <a:pt x="129" y="201"/>
                  <a:pt x="118" y="250"/>
                </a:cubicBezTo>
                <a:cubicBezTo>
                  <a:pt x="116" y="257"/>
                  <a:pt x="110" y="267"/>
                  <a:pt x="102" y="267"/>
                </a:cubicBezTo>
                <a:lnTo>
                  <a:pt x="101" y="267"/>
                </a:lnTo>
                <a:cubicBezTo>
                  <a:pt x="91" y="267"/>
                  <a:pt x="83" y="254"/>
                  <a:pt x="85" y="244"/>
                </a:cubicBezTo>
                <a:cubicBezTo>
                  <a:pt x="102" y="158"/>
                  <a:pt x="231" y="160"/>
                  <a:pt x="248" y="246"/>
                </a:cubicBezTo>
                <a:close/>
                <a:moveTo>
                  <a:pt x="300" y="276"/>
                </a:moveTo>
                <a:cubicBezTo>
                  <a:pt x="300" y="286"/>
                  <a:pt x="292" y="300"/>
                  <a:pt x="283" y="300"/>
                </a:cubicBezTo>
                <a:lnTo>
                  <a:pt x="50" y="300"/>
                </a:lnTo>
                <a:cubicBezTo>
                  <a:pt x="40" y="300"/>
                  <a:pt x="33" y="286"/>
                  <a:pt x="33" y="276"/>
                </a:cubicBezTo>
                <a:lnTo>
                  <a:pt x="33" y="160"/>
                </a:lnTo>
                <a:cubicBezTo>
                  <a:pt x="33" y="86"/>
                  <a:pt x="93" y="33"/>
                  <a:pt x="166" y="33"/>
                </a:cubicBezTo>
                <a:cubicBezTo>
                  <a:pt x="240" y="33"/>
                  <a:pt x="300" y="86"/>
                  <a:pt x="300" y="160"/>
                </a:cubicBezTo>
                <a:lnTo>
                  <a:pt x="300" y="276"/>
                </a:lnTo>
                <a:close/>
                <a:moveTo>
                  <a:pt x="300" y="60"/>
                </a:moveTo>
                <a:cubicBezTo>
                  <a:pt x="264" y="13"/>
                  <a:pt x="224" y="0"/>
                  <a:pt x="166" y="0"/>
                </a:cubicBezTo>
                <a:cubicBezTo>
                  <a:pt x="109" y="0"/>
                  <a:pt x="68" y="13"/>
                  <a:pt x="33" y="60"/>
                </a:cubicBezTo>
                <a:cubicBezTo>
                  <a:pt x="12" y="88"/>
                  <a:pt x="0" y="122"/>
                  <a:pt x="0" y="160"/>
                </a:cubicBezTo>
                <a:lnTo>
                  <a:pt x="0" y="293"/>
                </a:lnTo>
                <a:cubicBezTo>
                  <a:pt x="0" y="311"/>
                  <a:pt x="15" y="333"/>
                  <a:pt x="33" y="333"/>
                </a:cubicBezTo>
                <a:lnTo>
                  <a:pt x="300" y="333"/>
                </a:lnTo>
                <a:cubicBezTo>
                  <a:pt x="318" y="333"/>
                  <a:pt x="333" y="311"/>
                  <a:pt x="333" y="293"/>
                </a:cubicBezTo>
                <a:lnTo>
                  <a:pt x="333" y="160"/>
                </a:lnTo>
                <a:cubicBezTo>
                  <a:pt x="333" y="122"/>
                  <a:pt x="320" y="88"/>
                  <a:pt x="30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Freeform 129">
            <a:extLst>
              <a:ext uri="{FF2B5EF4-FFF2-40B4-BE49-F238E27FC236}">
                <a16:creationId xmlns:a16="http://schemas.microsoft.com/office/drawing/2014/main" id="{126D9E52-074F-654B-8E02-3B075E6BA4F8}"/>
              </a:ext>
            </a:extLst>
          </p:cNvPr>
          <p:cNvSpPr>
            <a:spLocks noChangeAspect="1" noEditPoints="1"/>
          </p:cNvSpPr>
          <p:nvPr/>
        </p:nvSpPr>
        <p:spPr bwMode="auto">
          <a:xfrm>
            <a:off x="1639889" y="4522797"/>
            <a:ext cx="250825" cy="252413"/>
          </a:xfrm>
          <a:custGeom>
            <a:avLst/>
            <a:gdLst>
              <a:gd name="T0" fmla="*/ 250 w 333"/>
              <a:gd name="T1" fmla="*/ 100 h 333"/>
              <a:gd name="T2" fmla="*/ 267 w 333"/>
              <a:gd name="T3" fmla="*/ 117 h 333"/>
              <a:gd name="T4" fmla="*/ 267 w 333"/>
              <a:gd name="T5" fmla="*/ 150 h 333"/>
              <a:gd name="T6" fmla="*/ 250 w 333"/>
              <a:gd name="T7" fmla="*/ 167 h 333"/>
              <a:gd name="T8" fmla="*/ 217 w 333"/>
              <a:gd name="T9" fmla="*/ 167 h 333"/>
              <a:gd name="T10" fmla="*/ 200 w 333"/>
              <a:gd name="T11" fmla="*/ 150 h 333"/>
              <a:gd name="T12" fmla="*/ 200 w 333"/>
              <a:gd name="T13" fmla="*/ 117 h 333"/>
              <a:gd name="T14" fmla="*/ 217 w 333"/>
              <a:gd name="T15" fmla="*/ 100 h 333"/>
              <a:gd name="T16" fmla="*/ 250 w 333"/>
              <a:gd name="T17" fmla="*/ 100 h 333"/>
              <a:gd name="T18" fmla="*/ 83 w 333"/>
              <a:gd name="T19" fmla="*/ 167 h 333"/>
              <a:gd name="T20" fmla="*/ 67 w 333"/>
              <a:gd name="T21" fmla="*/ 150 h 333"/>
              <a:gd name="T22" fmla="*/ 67 w 333"/>
              <a:gd name="T23" fmla="*/ 117 h 333"/>
              <a:gd name="T24" fmla="*/ 83 w 333"/>
              <a:gd name="T25" fmla="*/ 100 h 333"/>
              <a:gd name="T26" fmla="*/ 117 w 333"/>
              <a:gd name="T27" fmla="*/ 100 h 333"/>
              <a:gd name="T28" fmla="*/ 133 w 333"/>
              <a:gd name="T29" fmla="*/ 117 h 333"/>
              <a:gd name="T30" fmla="*/ 133 w 333"/>
              <a:gd name="T31" fmla="*/ 150 h 333"/>
              <a:gd name="T32" fmla="*/ 117 w 333"/>
              <a:gd name="T33" fmla="*/ 167 h 333"/>
              <a:gd name="T34" fmla="*/ 83 w 333"/>
              <a:gd name="T35" fmla="*/ 167 h 333"/>
              <a:gd name="T36" fmla="*/ 250 w 333"/>
              <a:gd name="T37" fmla="*/ 267 h 333"/>
              <a:gd name="T38" fmla="*/ 83 w 333"/>
              <a:gd name="T39" fmla="*/ 267 h 333"/>
              <a:gd name="T40" fmla="*/ 250 w 333"/>
              <a:gd name="T41" fmla="*/ 267 h 333"/>
              <a:gd name="T42" fmla="*/ 300 w 333"/>
              <a:gd name="T43" fmla="*/ 277 h 333"/>
              <a:gd name="T44" fmla="*/ 283 w 333"/>
              <a:gd name="T45" fmla="*/ 300 h 333"/>
              <a:gd name="T46" fmla="*/ 50 w 333"/>
              <a:gd name="T47" fmla="*/ 300 h 333"/>
              <a:gd name="T48" fmla="*/ 33 w 333"/>
              <a:gd name="T49" fmla="*/ 277 h 333"/>
              <a:gd name="T50" fmla="*/ 33 w 333"/>
              <a:gd name="T51" fmla="*/ 160 h 333"/>
              <a:gd name="T52" fmla="*/ 167 w 333"/>
              <a:gd name="T53" fmla="*/ 33 h 333"/>
              <a:gd name="T54" fmla="*/ 300 w 333"/>
              <a:gd name="T55" fmla="*/ 160 h 333"/>
              <a:gd name="T56" fmla="*/ 300 w 333"/>
              <a:gd name="T57" fmla="*/ 277 h 333"/>
              <a:gd name="T58" fmla="*/ 300 w 333"/>
              <a:gd name="T59" fmla="*/ 61 h 333"/>
              <a:gd name="T60" fmla="*/ 167 w 333"/>
              <a:gd name="T61" fmla="*/ 0 h 333"/>
              <a:gd name="T62" fmla="*/ 33 w 333"/>
              <a:gd name="T63" fmla="*/ 61 h 333"/>
              <a:gd name="T64" fmla="*/ 0 w 333"/>
              <a:gd name="T65" fmla="*/ 160 h 333"/>
              <a:gd name="T66" fmla="*/ 0 w 333"/>
              <a:gd name="T67" fmla="*/ 294 h 333"/>
              <a:gd name="T68" fmla="*/ 33 w 333"/>
              <a:gd name="T69" fmla="*/ 333 h 333"/>
              <a:gd name="T70" fmla="*/ 300 w 333"/>
              <a:gd name="T71" fmla="*/ 333 h 333"/>
              <a:gd name="T72" fmla="*/ 333 w 333"/>
              <a:gd name="T73" fmla="*/ 294 h 333"/>
              <a:gd name="T74" fmla="*/ 333 w 333"/>
              <a:gd name="T75" fmla="*/ 160 h 333"/>
              <a:gd name="T76" fmla="*/ 300 w 333"/>
              <a:gd name="T77" fmla="*/ 6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250" y="100"/>
                </a:moveTo>
                <a:cubicBezTo>
                  <a:pt x="259" y="100"/>
                  <a:pt x="267" y="107"/>
                  <a:pt x="267" y="117"/>
                </a:cubicBezTo>
                <a:lnTo>
                  <a:pt x="267" y="150"/>
                </a:lnTo>
                <a:cubicBezTo>
                  <a:pt x="267" y="159"/>
                  <a:pt x="259" y="167"/>
                  <a:pt x="250" y="167"/>
                </a:cubicBezTo>
                <a:lnTo>
                  <a:pt x="217" y="167"/>
                </a:lnTo>
                <a:cubicBezTo>
                  <a:pt x="207" y="167"/>
                  <a:pt x="200" y="159"/>
                  <a:pt x="200" y="150"/>
                </a:cubicBezTo>
                <a:lnTo>
                  <a:pt x="200" y="117"/>
                </a:lnTo>
                <a:cubicBezTo>
                  <a:pt x="200" y="107"/>
                  <a:pt x="207" y="100"/>
                  <a:pt x="217" y="100"/>
                </a:cubicBezTo>
                <a:lnTo>
                  <a:pt x="250" y="100"/>
                </a:lnTo>
                <a:close/>
                <a:moveTo>
                  <a:pt x="83" y="167"/>
                </a:moveTo>
                <a:cubicBezTo>
                  <a:pt x="74" y="167"/>
                  <a:pt x="67" y="159"/>
                  <a:pt x="67" y="150"/>
                </a:cubicBezTo>
                <a:lnTo>
                  <a:pt x="67" y="117"/>
                </a:lnTo>
                <a:cubicBezTo>
                  <a:pt x="67" y="107"/>
                  <a:pt x="74" y="100"/>
                  <a:pt x="83" y="100"/>
                </a:cubicBezTo>
                <a:lnTo>
                  <a:pt x="117" y="100"/>
                </a:lnTo>
                <a:cubicBezTo>
                  <a:pt x="126" y="100"/>
                  <a:pt x="133" y="107"/>
                  <a:pt x="133" y="117"/>
                </a:cubicBezTo>
                <a:lnTo>
                  <a:pt x="133" y="150"/>
                </a:lnTo>
                <a:cubicBezTo>
                  <a:pt x="133" y="159"/>
                  <a:pt x="126" y="167"/>
                  <a:pt x="117" y="167"/>
                </a:cubicBezTo>
                <a:lnTo>
                  <a:pt x="83" y="167"/>
                </a:lnTo>
                <a:close/>
                <a:moveTo>
                  <a:pt x="250" y="267"/>
                </a:moveTo>
                <a:lnTo>
                  <a:pt x="83" y="267"/>
                </a:lnTo>
                <a:cubicBezTo>
                  <a:pt x="83" y="150"/>
                  <a:pt x="250" y="150"/>
                  <a:pt x="250" y="267"/>
                </a:cubicBezTo>
                <a:close/>
                <a:moveTo>
                  <a:pt x="300" y="277"/>
                </a:moveTo>
                <a:cubicBezTo>
                  <a:pt x="300" y="286"/>
                  <a:pt x="293" y="300"/>
                  <a:pt x="283" y="300"/>
                </a:cubicBezTo>
                <a:lnTo>
                  <a:pt x="50" y="300"/>
                </a:lnTo>
                <a:cubicBezTo>
                  <a:pt x="41" y="300"/>
                  <a:pt x="33" y="286"/>
                  <a:pt x="33" y="277"/>
                </a:cubicBezTo>
                <a:lnTo>
                  <a:pt x="33" y="160"/>
                </a:lnTo>
                <a:cubicBezTo>
                  <a:pt x="33" y="87"/>
                  <a:pt x="93" y="33"/>
                  <a:pt x="167" y="33"/>
                </a:cubicBezTo>
                <a:cubicBezTo>
                  <a:pt x="240" y="33"/>
                  <a:pt x="300" y="87"/>
                  <a:pt x="300" y="160"/>
                </a:cubicBezTo>
                <a:lnTo>
                  <a:pt x="300" y="277"/>
                </a:lnTo>
                <a:close/>
                <a:moveTo>
                  <a:pt x="300" y="61"/>
                </a:moveTo>
                <a:cubicBezTo>
                  <a:pt x="265" y="14"/>
                  <a:pt x="224" y="0"/>
                  <a:pt x="167" y="0"/>
                </a:cubicBezTo>
                <a:cubicBezTo>
                  <a:pt x="109" y="0"/>
                  <a:pt x="68" y="14"/>
                  <a:pt x="33" y="61"/>
                </a:cubicBezTo>
                <a:cubicBezTo>
                  <a:pt x="12" y="88"/>
                  <a:pt x="0" y="123"/>
                  <a:pt x="0" y="160"/>
                </a:cubicBezTo>
                <a:lnTo>
                  <a:pt x="0" y="294"/>
                </a:lnTo>
                <a:cubicBezTo>
                  <a:pt x="0" y="312"/>
                  <a:pt x="15" y="333"/>
                  <a:pt x="33" y="333"/>
                </a:cubicBezTo>
                <a:lnTo>
                  <a:pt x="300" y="333"/>
                </a:lnTo>
                <a:cubicBezTo>
                  <a:pt x="318" y="333"/>
                  <a:pt x="333" y="312"/>
                  <a:pt x="333" y="294"/>
                </a:cubicBezTo>
                <a:lnTo>
                  <a:pt x="333" y="160"/>
                </a:lnTo>
                <a:cubicBezTo>
                  <a:pt x="333" y="123"/>
                  <a:pt x="321" y="88"/>
                  <a:pt x="300"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Freeform 130">
            <a:extLst>
              <a:ext uri="{FF2B5EF4-FFF2-40B4-BE49-F238E27FC236}">
                <a16:creationId xmlns:a16="http://schemas.microsoft.com/office/drawing/2014/main" id="{8BDDBECC-ABDB-C94F-9ECD-36C4564F4604}"/>
              </a:ext>
            </a:extLst>
          </p:cNvPr>
          <p:cNvSpPr>
            <a:spLocks noChangeAspect="1" noEditPoints="1"/>
          </p:cNvSpPr>
          <p:nvPr/>
        </p:nvSpPr>
        <p:spPr bwMode="auto">
          <a:xfrm>
            <a:off x="1136651" y="4522797"/>
            <a:ext cx="252413" cy="252413"/>
          </a:xfrm>
          <a:custGeom>
            <a:avLst/>
            <a:gdLst>
              <a:gd name="T0" fmla="*/ 84 w 334"/>
              <a:gd name="T1" fmla="*/ 183 h 333"/>
              <a:gd name="T2" fmla="*/ 250 w 334"/>
              <a:gd name="T3" fmla="*/ 183 h 333"/>
              <a:gd name="T4" fmla="*/ 84 w 334"/>
              <a:gd name="T5" fmla="*/ 183 h 333"/>
              <a:gd name="T6" fmla="*/ 250 w 334"/>
              <a:gd name="T7" fmla="*/ 100 h 333"/>
              <a:gd name="T8" fmla="*/ 267 w 334"/>
              <a:gd name="T9" fmla="*/ 117 h 333"/>
              <a:gd name="T10" fmla="*/ 267 w 334"/>
              <a:gd name="T11" fmla="*/ 150 h 333"/>
              <a:gd name="T12" fmla="*/ 250 w 334"/>
              <a:gd name="T13" fmla="*/ 167 h 333"/>
              <a:gd name="T14" fmla="*/ 217 w 334"/>
              <a:gd name="T15" fmla="*/ 167 h 333"/>
              <a:gd name="T16" fmla="*/ 200 w 334"/>
              <a:gd name="T17" fmla="*/ 150 h 333"/>
              <a:gd name="T18" fmla="*/ 200 w 334"/>
              <a:gd name="T19" fmla="*/ 117 h 333"/>
              <a:gd name="T20" fmla="*/ 217 w 334"/>
              <a:gd name="T21" fmla="*/ 100 h 333"/>
              <a:gd name="T22" fmla="*/ 250 w 334"/>
              <a:gd name="T23" fmla="*/ 100 h 333"/>
              <a:gd name="T24" fmla="*/ 84 w 334"/>
              <a:gd name="T25" fmla="*/ 167 h 333"/>
              <a:gd name="T26" fmla="*/ 67 w 334"/>
              <a:gd name="T27" fmla="*/ 150 h 333"/>
              <a:gd name="T28" fmla="*/ 67 w 334"/>
              <a:gd name="T29" fmla="*/ 117 h 333"/>
              <a:gd name="T30" fmla="*/ 84 w 334"/>
              <a:gd name="T31" fmla="*/ 100 h 333"/>
              <a:gd name="T32" fmla="*/ 117 w 334"/>
              <a:gd name="T33" fmla="*/ 100 h 333"/>
              <a:gd name="T34" fmla="*/ 134 w 334"/>
              <a:gd name="T35" fmla="*/ 117 h 333"/>
              <a:gd name="T36" fmla="*/ 134 w 334"/>
              <a:gd name="T37" fmla="*/ 150 h 333"/>
              <a:gd name="T38" fmla="*/ 117 w 334"/>
              <a:gd name="T39" fmla="*/ 167 h 333"/>
              <a:gd name="T40" fmla="*/ 84 w 334"/>
              <a:gd name="T41" fmla="*/ 167 h 333"/>
              <a:gd name="T42" fmla="*/ 300 w 334"/>
              <a:gd name="T43" fmla="*/ 277 h 333"/>
              <a:gd name="T44" fmla="*/ 284 w 334"/>
              <a:gd name="T45" fmla="*/ 300 h 333"/>
              <a:gd name="T46" fmla="*/ 50 w 334"/>
              <a:gd name="T47" fmla="*/ 300 h 333"/>
              <a:gd name="T48" fmla="*/ 34 w 334"/>
              <a:gd name="T49" fmla="*/ 277 h 333"/>
              <a:gd name="T50" fmla="*/ 34 w 334"/>
              <a:gd name="T51" fmla="*/ 160 h 333"/>
              <a:gd name="T52" fmla="*/ 167 w 334"/>
              <a:gd name="T53" fmla="*/ 33 h 333"/>
              <a:gd name="T54" fmla="*/ 300 w 334"/>
              <a:gd name="T55" fmla="*/ 160 h 333"/>
              <a:gd name="T56" fmla="*/ 300 w 334"/>
              <a:gd name="T57" fmla="*/ 277 h 333"/>
              <a:gd name="T58" fmla="*/ 300 w 334"/>
              <a:gd name="T59" fmla="*/ 60 h 333"/>
              <a:gd name="T60" fmla="*/ 267 w 334"/>
              <a:gd name="T61" fmla="*/ 27 h 333"/>
              <a:gd name="T62" fmla="*/ 167 w 334"/>
              <a:gd name="T63" fmla="*/ 0 h 333"/>
              <a:gd name="T64" fmla="*/ 34 w 334"/>
              <a:gd name="T65" fmla="*/ 60 h 333"/>
              <a:gd name="T66" fmla="*/ 0 w 334"/>
              <a:gd name="T67" fmla="*/ 160 h 333"/>
              <a:gd name="T68" fmla="*/ 0 w 334"/>
              <a:gd name="T69" fmla="*/ 293 h 333"/>
              <a:gd name="T70" fmla="*/ 34 w 334"/>
              <a:gd name="T71" fmla="*/ 333 h 333"/>
              <a:gd name="T72" fmla="*/ 300 w 334"/>
              <a:gd name="T73" fmla="*/ 333 h 333"/>
              <a:gd name="T74" fmla="*/ 334 w 334"/>
              <a:gd name="T75" fmla="*/ 293 h 333"/>
              <a:gd name="T76" fmla="*/ 334 w 334"/>
              <a:gd name="T77" fmla="*/ 160 h 333"/>
              <a:gd name="T78" fmla="*/ 300 w 334"/>
              <a:gd name="T79" fmla="*/ 6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4" h="333">
                <a:moveTo>
                  <a:pt x="84" y="183"/>
                </a:moveTo>
                <a:lnTo>
                  <a:pt x="250" y="183"/>
                </a:lnTo>
                <a:cubicBezTo>
                  <a:pt x="250" y="300"/>
                  <a:pt x="84" y="300"/>
                  <a:pt x="84" y="183"/>
                </a:cubicBezTo>
                <a:close/>
                <a:moveTo>
                  <a:pt x="250" y="100"/>
                </a:moveTo>
                <a:cubicBezTo>
                  <a:pt x="260" y="100"/>
                  <a:pt x="267" y="107"/>
                  <a:pt x="267" y="117"/>
                </a:cubicBezTo>
                <a:lnTo>
                  <a:pt x="267" y="150"/>
                </a:lnTo>
                <a:cubicBezTo>
                  <a:pt x="267" y="159"/>
                  <a:pt x="260" y="167"/>
                  <a:pt x="250" y="167"/>
                </a:cubicBezTo>
                <a:lnTo>
                  <a:pt x="217" y="167"/>
                </a:lnTo>
                <a:cubicBezTo>
                  <a:pt x="208" y="167"/>
                  <a:pt x="200" y="159"/>
                  <a:pt x="200" y="150"/>
                </a:cubicBezTo>
                <a:lnTo>
                  <a:pt x="200" y="117"/>
                </a:lnTo>
                <a:cubicBezTo>
                  <a:pt x="200" y="107"/>
                  <a:pt x="208" y="100"/>
                  <a:pt x="217" y="100"/>
                </a:cubicBezTo>
                <a:lnTo>
                  <a:pt x="250" y="100"/>
                </a:lnTo>
                <a:close/>
                <a:moveTo>
                  <a:pt x="84" y="167"/>
                </a:moveTo>
                <a:cubicBezTo>
                  <a:pt x="74" y="167"/>
                  <a:pt x="67" y="159"/>
                  <a:pt x="67" y="150"/>
                </a:cubicBezTo>
                <a:lnTo>
                  <a:pt x="67" y="117"/>
                </a:lnTo>
                <a:cubicBezTo>
                  <a:pt x="67" y="107"/>
                  <a:pt x="74" y="100"/>
                  <a:pt x="84" y="100"/>
                </a:cubicBezTo>
                <a:lnTo>
                  <a:pt x="117" y="100"/>
                </a:lnTo>
                <a:cubicBezTo>
                  <a:pt x="126" y="100"/>
                  <a:pt x="134" y="107"/>
                  <a:pt x="134" y="117"/>
                </a:cubicBezTo>
                <a:lnTo>
                  <a:pt x="134" y="150"/>
                </a:lnTo>
                <a:cubicBezTo>
                  <a:pt x="134" y="159"/>
                  <a:pt x="126" y="167"/>
                  <a:pt x="117" y="167"/>
                </a:cubicBezTo>
                <a:lnTo>
                  <a:pt x="84" y="167"/>
                </a:lnTo>
                <a:close/>
                <a:moveTo>
                  <a:pt x="300" y="277"/>
                </a:moveTo>
                <a:cubicBezTo>
                  <a:pt x="300" y="286"/>
                  <a:pt x="293" y="300"/>
                  <a:pt x="284" y="300"/>
                </a:cubicBezTo>
                <a:lnTo>
                  <a:pt x="50" y="300"/>
                </a:lnTo>
                <a:cubicBezTo>
                  <a:pt x="41" y="300"/>
                  <a:pt x="34" y="286"/>
                  <a:pt x="34" y="277"/>
                </a:cubicBezTo>
                <a:lnTo>
                  <a:pt x="34" y="160"/>
                </a:lnTo>
                <a:cubicBezTo>
                  <a:pt x="34" y="86"/>
                  <a:pt x="93" y="33"/>
                  <a:pt x="167" y="33"/>
                </a:cubicBezTo>
                <a:cubicBezTo>
                  <a:pt x="241" y="33"/>
                  <a:pt x="300" y="86"/>
                  <a:pt x="300" y="160"/>
                </a:cubicBezTo>
                <a:lnTo>
                  <a:pt x="300" y="277"/>
                </a:lnTo>
                <a:close/>
                <a:moveTo>
                  <a:pt x="300" y="60"/>
                </a:moveTo>
                <a:cubicBezTo>
                  <a:pt x="291" y="48"/>
                  <a:pt x="279" y="36"/>
                  <a:pt x="267" y="27"/>
                </a:cubicBezTo>
                <a:cubicBezTo>
                  <a:pt x="239" y="6"/>
                  <a:pt x="204" y="0"/>
                  <a:pt x="167" y="0"/>
                </a:cubicBezTo>
                <a:cubicBezTo>
                  <a:pt x="109" y="0"/>
                  <a:pt x="68" y="14"/>
                  <a:pt x="34" y="60"/>
                </a:cubicBezTo>
                <a:cubicBezTo>
                  <a:pt x="13" y="88"/>
                  <a:pt x="0" y="123"/>
                  <a:pt x="0" y="160"/>
                </a:cubicBezTo>
                <a:lnTo>
                  <a:pt x="0" y="293"/>
                </a:lnTo>
                <a:cubicBezTo>
                  <a:pt x="0" y="312"/>
                  <a:pt x="15" y="333"/>
                  <a:pt x="34" y="333"/>
                </a:cubicBezTo>
                <a:lnTo>
                  <a:pt x="300" y="333"/>
                </a:lnTo>
                <a:cubicBezTo>
                  <a:pt x="319" y="333"/>
                  <a:pt x="334" y="312"/>
                  <a:pt x="334" y="293"/>
                </a:cubicBezTo>
                <a:lnTo>
                  <a:pt x="334" y="160"/>
                </a:lnTo>
                <a:cubicBezTo>
                  <a:pt x="334" y="123"/>
                  <a:pt x="321" y="88"/>
                  <a:pt x="30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Freeform 131">
            <a:extLst>
              <a:ext uri="{FF2B5EF4-FFF2-40B4-BE49-F238E27FC236}">
                <a16:creationId xmlns:a16="http://schemas.microsoft.com/office/drawing/2014/main" id="{85476604-FF11-0347-8A79-4E100DA4DC04}"/>
              </a:ext>
            </a:extLst>
          </p:cNvPr>
          <p:cNvSpPr>
            <a:spLocks noChangeAspect="1" noEditPoints="1"/>
          </p:cNvSpPr>
          <p:nvPr/>
        </p:nvSpPr>
        <p:spPr bwMode="auto">
          <a:xfrm>
            <a:off x="5662616" y="4014796"/>
            <a:ext cx="252413" cy="254000"/>
          </a:xfrm>
          <a:custGeom>
            <a:avLst/>
            <a:gdLst>
              <a:gd name="T0" fmla="*/ 250 w 334"/>
              <a:gd name="T1" fmla="*/ 100 h 334"/>
              <a:gd name="T2" fmla="*/ 267 w 334"/>
              <a:gd name="T3" fmla="*/ 117 h 334"/>
              <a:gd name="T4" fmla="*/ 250 w 334"/>
              <a:gd name="T5" fmla="*/ 134 h 334"/>
              <a:gd name="T6" fmla="*/ 217 w 334"/>
              <a:gd name="T7" fmla="*/ 134 h 334"/>
              <a:gd name="T8" fmla="*/ 200 w 334"/>
              <a:gd name="T9" fmla="*/ 117 h 334"/>
              <a:gd name="T10" fmla="*/ 217 w 334"/>
              <a:gd name="T11" fmla="*/ 100 h 334"/>
              <a:gd name="T12" fmla="*/ 250 w 334"/>
              <a:gd name="T13" fmla="*/ 100 h 334"/>
              <a:gd name="T14" fmla="*/ 84 w 334"/>
              <a:gd name="T15" fmla="*/ 134 h 334"/>
              <a:gd name="T16" fmla="*/ 67 w 334"/>
              <a:gd name="T17" fmla="*/ 117 h 334"/>
              <a:gd name="T18" fmla="*/ 84 w 334"/>
              <a:gd name="T19" fmla="*/ 100 h 334"/>
              <a:gd name="T20" fmla="*/ 117 w 334"/>
              <a:gd name="T21" fmla="*/ 100 h 334"/>
              <a:gd name="T22" fmla="*/ 134 w 334"/>
              <a:gd name="T23" fmla="*/ 117 h 334"/>
              <a:gd name="T24" fmla="*/ 117 w 334"/>
              <a:gd name="T25" fmla="*/ 134 h 334"/>
              <a:gd name="T26" fmla="*/ 84 w 334"/>
              <a:gd name="T27" fmla="*/ 134 h 334"/>
              <a:gd name="T28" fmla="*/ 250 w 334"/>
              <a:gd name="T29" fmla="*/ 267 h 334"/>
              <a:gd name="T30" fmla="*/ 84 w 334"/>
              <a:gd name="T31" fmla="*/ 267 h 334"/>
              <a:gd name="T32" fmla="*/ 250 w 334"/>
              <a:gd name="T33" fmla="*/ 267 h 334"/>
              <a:gd name="T34" fmla="*/ 300 w 334"/>
              <a:gd name="T35" fmla="*/ 277 h 334"/>
              <a:gd name="T36" fmla="*/ 284 w 334"/>
              <a:gd name="T37" fmla="*/ 300 h 334"/>
              <a:gd name="T38" fmla="*/ 50 w 334"/>
              <a:gd name="T39" fmla="*/ 300 h 334"/>
              <a:gd name="T40" fmla="*/ 34 w 334"/>
              <a:gd name="T41" fmla="*/ 277 h 334"/>
              <a:gd name="T42" fmla="*/ 34 w 334"/>
              <a:gd name="T43" fmla="*/ 160 h 334"/>
              <a:gd name="T44" fmla="*/ 167 w 334"/>
              <a:gd name="T45" fmla="*/ 34 h 334"/>
              <a:gd name="T46" fmla="*/ 300 w 334"/>
              <a:gd name="T47" fmla="*/ 160 h 334"/>
              <a:gd name="T48" fmla="*/ 300 w 334"/>
              <a:gd name="T49" fmla="*/ 277 h 334"/>
              <a:gd name="T50" fmla="*/ 267 w 334"/>
              <a:gd name="T51" fmla="*/ 27 h 334"/>
              <a:gd name="T52" fmla="*/ 167 w 334"/>
              <a:gd name="T53" fmla="*/ 0 h 334"/>
              <a:gd name="T54" fmla="*/ 34 w 334"/>
              <a:gd name="T55" fmla="*/ 61 h 334"/>
              <a:gd name="T56" fmla="*/ 0 w 334"/>
              <a:gd name="T57" fmla="*/ 160 h 334"/>
              <a:gd name="T58" fmla="*/ 0 w 334"/>
              <a:gd name="T59" fmla="*/ 294 h 334"/>
              <a:gd name="T60" fmla="*/ 34 w 334"/>
              <a:gd name="T61" fmla="*/ 334 h 334"/>
              <a:gd name="T62" fmla="*/ 300 w 334"/>
              <a:gd name="T63" fmla="*/ 334 h 334"/>
              <a:gd name="T64" fmla="*/ 334 w 334"/>
              <a:gd name="T65" fmla="*/ 294 h 334"/>
              <a:gd name="T66" fmla="*/ 334 w 334"/>
              <a:gd name="T67" fmla="*/ 160 h 334"/>
              <a:gd name="T68" fmla="*/ 267 w 334"/>
              <a:gd name="T69" fmla="*/ 2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4" h="334">
                <a:moveTo>
                  <a:pt x="250" y="100"/>
                </a:moveTo>
                <a:cubicBezTo>
                  <a:pt x="260" y="100"/>
                  <a:pt x="267" y="108"/>
                  <a:pt x="267" y="117"/>
                </a:cubicBezTo>
                <a:cubicBezTo>
                  <a:pt x="267" y="126"/>
                  <a:pt x="260" y="134"/>
                  <a:pt x="250" y="134"/>
                </a:cubicBezTo>
                <a:lnTo>
                  <a:pt x="217" y="134"/>
                </a:lnTo>
                <a:cubicBezTo>
                  <a:pt x="208" y="134"/>
                  <a:pt x="200" y="126"/>
                  <a:pt x="200" y="117"/>
                </a:cubicBezTo>
                <a:cubicBezTo>
                  <a:pt x="200" y="108"/>
                  <a:pt x="208" y="100"/>
                  <a:pt x="217" y="100"/>
                </a:cubicBezTo>
                <a:lnTo>
                  <a:pt x="250" y="100"/>
                </a:lnTo>
                <a:close/>
                <a:moveTo>
                  <a:pt x="84" y="134"/>
                </a:moveTo>
                <a:cubicBezTo>
                  <a:pt x="74" y="134"/>
                  <a:pt x="67" y="126"/>
                  <a:pt x="67" y="117"/>
                </a:cubicBezTo>
                <a:cubicBezTo>
                  <a:pt x="67" y="108"/>
                  <a:pt x="74" y="100"/>
                  <a:pt x="84" y="100"/>
                </a:cubicBezTo>
                <a:lnTo>
                  <a:pt x="117" y="100"/>
                </a:lnTo>
                <a:cubicBezTo>
                  <a:pt x="126" y="100"/>
                  <a:pt x="134" y="108"/>
                  <a:pt x="134" y="117"/>
                </a:cubicBezTo>
                <a:cubicBezTo>
                  <a:pt x="134" y="126"/>
                  <a:pt x="126" y="134"/>
                  <a:pt x="117" y="134"/>
                </a:cubicBezTo>
                <a:lnTo>
                  <a:pt x="84" y="134"/>
                </a:lnTo>
                <a:close/>
                <a:moveTo>
                  <a:pt x="250" y="267"/>
                </a:moveTo>
                <a:lnTo>
                  <a:pt x="84" y="267"/>
                </a:lnTo>
                <a:cubicBezTo>
                  <a:pt x="84" y="150"/>
                  <a:pt x="250" y="150"/>
                  <a:pt x="250" y="267"/>
                </a:cubicBezTo>
                <a:close/>
                <a:moveTo>
                  <a:pt x="300" y="277"/>
                </a:moveTo>
                <a:cubicBezTo>
                  <a:pt x="300" y="286"/>
                  <a:pt x="293" y="300"/>
                  <a:pt x="284" y="300"/>
                </a:cubicBezTo>
                <a:lnTo>
                  <a:pt x="50" y="300"/>
                </a:lnTo>
                <a:cubicBezTo>
                  <a:pt x="41" y="300"/>
                  <a:pt x="34" y="286"/>
                  <a:pt x="34" y="277"/>
                </a:cubicBezTo>
                <a:lnTo>
                  <a:pt x="34" y="160"/>
                </a:lnTo>
                <a:cubicBezTo>
                  <a:pt x="34" y="87"/>
                  <a:pt x="93" y="34"/>
                  <a:pt x="167" y="34"/>
                </a:cubicBezTo>
                <a:cubicBezTo>
                  <a:pt x="241" y="34"/>
                  <a:pt x="300" y="87"/>
                  <a:pt x="300" y="160"/>
                </a:cubicBezTo>
                <a:lnTo>
                  <a:pt x="300" y="277"/>
                </a:lnTo>
                <a:close/>
                <a:moveTo>
                  <a:pt x="267" y="27"/>
                </a:moveTo>
                <a:cubicBezTo>
                  <a:pt x="239" y="6"/>
                  <a:pt x="204" y="0"/>
                  <a:pt x="167" y="0"/>
                </a:cubicBezTo>
                <a:cubicBezTo>
                  <a:pt x="109" y="0"/>
                  <a:pt x="68" y="14"/>
                  <a:pt x="34" y="61"/>
                </a:cubicBezTo>
                <a:cubicBezTo>
                  <a:pt x="13" y="88"/>
                  <a:pt x="0" y="123"/>
                  <a:pt x="0" y="160"/>
                </a:cubicBezTo>
                <a:lnTo>
                  <a:pt x="0" y="294"/>
                </a:lnTo>
                <a:cubicBezTo>
                  <a:pt x="0" y="312"/>
                  <a:pt x="15" y="334"/>
                  <a:pt x="34" y="334"/>
                </a:cubicBezTo>
                <a:lnTo>
                  <a:pt x="300" y="334"/>
                </a:lnTo>
                <a:cubicBezTo>
                  <a:pt x="319" y="334"/>
                  <a:pt x="334" y="312"/>
                  <a:pt x="334" y="294"/>
                </a:cubicBezTo>
                <a:lnTo>
                  <a:pt x="334" y="160"/>
                </a:lnTo>
                <a:cubicBezTo>
                  <a:pt x="334" y="107"/>
                  <a:pt x="308" y="58"/>
                  <a:pt x="267"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Freeform 132">
            <a:extLst>
              <a:ext uri="{FF2B5EF4-FFF2-40B4-BE49-F238E27FC236}">
                <a16:creationId xmlns:a16="http://schemas.microsoft.com/office/drawing/2014/main" id="{172B4BAB-C2B0-DC41-AB42-04322DB394BF}"/>
              </a:ext>
            </a:extLst>
          </p:cNvPr>
          <p:cNvSpPr>
            <a:spLocks noChangeAspect="1" noEditPoints="1"/>
          </p:cNvSpPr>
          <p:nvPr/>
        </p:nvSpPr>
        <p:spPr bwMode="auto">
          <a:xfrm>
            <a:off x="5159378" y="4014796"/>
            <a:ext cx="252413" cy="254000"/>
          </a:xfrm>
          <a:custGeom>
            <a:avLst/>
            <a:gdLst>
              <a:gd name="T0" fmla="*/ 83 w 333"/>
              <a:gd name="T1" fmla="*/ 184 h 334"/>
              <a:gd name="T2" fmla="*/ 250 w 333"/>
              <a:gd name="T3" fmla="*/ 184 h 334"/>
              <a:gd name="T4" fmla="*/ 83 w 333"/>
              <a:gd name="T5" fmla="*/ 184 h 334"/>
              <a:gd name="T6" fmla="*/ 250 w 333"/>
              <a:gd name="T7" fmla="*/ 100 h 334"/>
              <a:gd name="T8" fmla="*/ 266 w 333"/>
              <a:gd name="T9" fmla="*/ 117 h 334"/>
              <a:gd name="T10" fmla="*/ 250 w 333"/>
              <a:gd name="T11" fmla="*/ 134 h 334"/>
              <a:gd name="T12" fmla="*/ 216 w 333"/>
              <a:gd name="T13" fmla="*/ 134 h 334"/>
              <a:gd name="T14" fmla="*/ 200 w 333"/>
              <a:gd name="T15" fmla="*/ 117 h 334"/>
              <a:gd name="T16" fmla="*/ 216 w 333"/>
              <a:gd name="T17" fmla="*/ 100 h 334"/>
              <a:gd name="T18" fmla="*/ 250 w 333"/>
              <a:gd name="T19" fmla="*/ 100 h 334"/>
              <a:gd name="T20" fmla="*/ 83 w 333"/>
              <a:gd name="T21" fmla="*/ 134 h 334"/>
              <a:gd name="T22" fmla="*/ 66 w 333"/>
              <a:gd name="T23" fmla="*/ 117 h 334"/>
              <a:gd name="T24" fmla="*/ 83 w 333"/>
              <a:gd name="T25" fmla="*/ 100 h 334"/>
              <a:gd name="T26" fmla="*/ 116 w 333"/>
              <a:gd name="T27" fmla="*/ 100 h 334"/>
              <a:gd name="T28" fmla="*/ 133 w 333"/>
              <a:gd name="T29" fmla="*/ 117 h 334"/>
              <a:gd name="T30" fmla="*/ 116 w 333"/>
              <a:gd name="T31" fmla="*/ 134 h 334"/>
              <a:gd name="T32" fmla="*/ 83 w 333"/>
              <a:gd name="T33" fmla="*/ 134 h 334"/>
              <a:gd name="T34" fmla="*/ 300 w 333"/>
              <a:gd name="T35" fmla="*/ 277 h 334"/>
              <a:gd name="T36" fmla="*/ 283 w 333"/>
              <a:gd name="T37" fmla="*/ 300 h 334"/>
              <a:gd name="T38" fmla="*/ 50 w 333"/>
              <a:gd name="T39" fmla="*/ 300 h 334"/>
              <a:gd name="T40" fmla="*/ 33 w 333"/>
              <a:gd name="T41" fmla="*/ 277 h 334"/>
              <a:gd name="T42" fmla="*/ 33 w 333"/>
              <a:gd name="T43" fmla="*/ 167 h 334"/>
              <a:gd name="T44" fmla="*/ 300 w 333"/>
              <a:gd name="T45" fmla="*/ 167 h 334"/>
              <a:gd name="T46" fmla="*/ 300 w 333"/>
              <a:gd name="T47" fmla="*/ 277 h 334"/>
              <a:gd name="T48" fmla="*/ 266 w 333"/>
              <a:gd name="T49" fmla="*/ 27 h 334"/>
              <a:gd name="T50" fmla="*/ 166 w 333"/>
              <a:gd name="T51" fmla="*/ 0 h 334"/>
              <a:gd name="T52" fmla="*/ 0 w 333"/>
              <a:gd name="T53" fmla="*/ 160 h 334"/>
              <a:gd name="T54" fmla="*/ 0 w 333"/>
              <a:gd name="T55" fmla="*/ 294 h 334"/>
              <a:gd name="T56" fmla="*/ 33 w 333"/>
              <a:gd name="T57" fmla="*/ 334 h 334"/>
              <a:gd name="T58" fmla="*/ 300 w 333"/>
              <a:gd name="T59" fmla="*/ 334 h 334"/>
              <a:gd name="T60" fmla="*/ 333 w 333"/>
              <a:gd name="T61" fmla="*/ 294 h 334"/>
              <a:gd name="T62" fmla="*/ 333 w 333"/>
              <a:gd name="T63" fmla="*/ 160 h 334"/>
              <a:gd name="T64" fmla="*/ 266 w 333"/>
              <a:gd name="T65" fmla="*/ 2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4">
                <a:moveTo>
                  <a:pt x="83" y="184"/>
                </a:moveTo>
                <a:lnTo>
                  <a:pt x="250" y="184"/>
                </a:lnTo>
                <a:cubicBezTo>
                  <a:pt x="250" y="300"/>
                  <a:pt x="83" y="300"/>
                  <a:pt x="83" y="184"/>
                </a:cubicBezTo>
                <a:close/>
                <a:moveTo>
                  <a:pt x="250" y="100"/>
                </a:moveTo>
                <a:cubicBezTo>
                  <a:pt x="259" y="100"/>
                  <a:pt x="266" y="108"/>
                  <a:pt x="266" y="117"/>
                </a:cubicBezTo>
                <a:cubicBezTo>
                  <a:pt x="266" y="126"/>
                  <a:pt x="259" y="134"/>
                  <a:pt x="250" y="134"/>
                </a:cubicBezTo>
                <a:lnTo>
                  <a:pt x="216" y="134"/>
                </a:lnTo>
                <a:cubicBezTo>
                  <a:pt x="207" y="134"/>
                  <a:pt x="200" y="126"/>
                  <a:pt x="200" y="117"/>
                </a:cubicBezTo>
                <a:cubicBezTo>
                  <a:pt x="200" y="108"/>
                  <a:pt x="207" y="100"/>
                  <a:pt x="216" y="100"/>
                </a:cubicBezTo>
                <a:lnTo>
                  <a:pt x="250" y="100"/>
                </a:lnTo>
                <a:close/>
                <a:moveTo>
                  <a:pt x="83" y="134"/>
                </a:moveTo>
                <a:cubicBezTo>
                  <a:pt x="74" y="134"/>
                  <a:pt x="66" y="126"/>
                  <a:pt x="66" y="117"/>
                </a:cubicBezTo>
                <a:cubicBezTo>
                  <a:pt x="66" y="108"/>
                  <a:pt x="74" y="100"/>
                  <a:pt x="83" y="100"/>
                </a:cubicBezTo>
                <a:lnTo>
                  <a:pt x="116" y="100"/>
                </a:lnTo>
                <a:cubicBezTo>
                  <a:pt x="126" y="100"/>
                  <a:pt x="133" y="108"/>
                  <a:pt x="133" y="117"/>
                </a:cubicBezTo>
                <a:cubicBezTo>
                  <a:pt x="133" y="126"/>
                  <a:pt x="126" y="134"/>
                  <a:pt x="116" y="134"/>
                </a:cubicBezTo>
                <a:lnTo>
                  <a:pt x="83" y="134"/>
                </a:lnTo>
                <a:close/>
                <a:moveTo>
                  <a:pt x="300" y="277"/>
                </a:moveTo>
                <a:cubicBezTo>
                  <a:pt x="300" y="286"/>
                  <a:pt x="292" y="300"/>
                  <a:pt x="283" y="300"/>
                </a:cubicBezTo>
                <a:lnTo>
                  <a:pt x="50" y="300"/>
                </a:lnTo>
                <a:cubicBezTo>
                  <a:pt x="40" y="300"/>
                  <a:pt x="33" y="286"/>
                  <a:pt x="33" y="277"/>
                </a:cubicBezTo>
                <a:lnTo>
                  <a:pt x="33" y="167"/>
                </a:lnTo>
                <a:cubicBezTo>
                  <a:pt x="33" y="0"/>
                  <a:pt x="300" y="0"/>
                  <a:pt x="300" y="167"/>
                </a:cubicBezTo>
                <a:lnTo>
                  <a:pt x="300" y="277"/>
                </a:lnTo>
                <a:close/>
                <a:moveTo>
                  <a:pt x="266" y="27"/>
                </a:moveTo>
                <a:cubicBezTo>
                  <a:pt x="238" y="6"/>
                  <a:pt x="204" y="0"/>
                  <a:pt x="166" y="0"/>
                </a:cubicBezTo>
                <a:cubicBezTo>
                  <a:pt x="48" y="0"/>
                  <a:pt x="0" y="88"/>
                  <a:pt x="0" y="160"/>
                </a:cubicBezTo>
                <a:lnTo>
                  <a:pt x="0" y="294"/>
                </a:lnTo>
                <a:cubicBezTo>
                  <a:pt x="0" y="312"/>
                  <a:pt x="15" y="334"/>
                  <a:pt x="33" y="334"/>
                </a:cubicBezTo>
                <a:lnTo>
                  <a:pt x="300" y="334"/>
                </a:lnTo>
                <a:cubicBezTo>
                  <a:pt x="318" y="334"/>
                  <a:pt x="333" y="312"/>
                  <a:pt x="333" y="294"/>
                </a:cubicBezTo>
                <a:lnTo>
                  <a:pt x="333" y="160"/>
                </a:lnTo>
                <a:cubicBezTo>
                  <a:pt x="333" y="107"/>
                  <a:pt x="307" y="58"/>
                  <a:pt x="266"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Freeform 133">
            <a:extLst>
              <a:ext uri="{FF2B5EF4-FFF2-40B4-BE49-F238E27FC236}">
                <a16:creationId xmlns:a16="http://schemas.microsoft.com/office/drawing/2014/main" id="{2CFD003E-A892-B34C-AC07-86757D561830}"/>
              </a:ext>
            </a:extLst>
          </p:cNvPr>
          <p:cNvSpPr>
            <a:spLocks noChangeAspect="1" noEditPoints="1"/>
          </p:cNvSpPr>
          <p:nvPr/>
        </p:nvSpPr>
        <p:spPr bwMode="auto">
          <a:xfrm>
            <a:off x="4656140" y="4014796"/>
            <a:ext cx="252413" cy="254000"/>
          </a:xfrm>
          <a:custGeom>
            <a:avLst/>
            <a:gdLst>
              <a:gd name="T0" fmla="*/ 250 w 333"/>
              <a:gd name="T1" fmla="*/ 100 h 334"/>
              <a:gd name="T2" fmla="*/ 267 w 333"/>
              <a:gd name="T3" fmla="*/ 117 h 334"/>
              <a:gd name="T4" fmla="*/ 267 w 333"/>
              <a:gd name="T5" fmla="*/ 150 h 334"/>
              <a:gd name="T6" fmla="*/ 250 w 333"/>
              <a:gd name="T7" fmla="*/ 167 h 334"/>
              <a:gd name="T8" fmla="*/ 217 w 333"/>
              <a:gd name="T9" fmla="*/ 167 h 334"/>
              <a:gd name="T10" fmla="*/ 200 w 333"/>
              <a:gd name="T11" fmla="*/ 150 h 334"/>
              <a:gd name="T12" fmla="*/ 200 w 333"/>
              <a:gd name="T13" fmla="*/ 117 h 334"/>
              <a:gd name="T14" fmla="*/ 217 w 333"/>
              <a:gd name="T15" fmla="*/ 100 h 334"/>
              <a:gd name="T16" fmla="*/ 250 w 333"/>
              <a:gd name="T17" fmla="*/ 100 h 334"/>
              <a:gd name="T18" fmla="*/ 117 w 333"/>
              <a:gd name="T19" fmla="*/ 167 h 334"/>
              <a:gd name="T20" fmla="*/ 83 w 333"/>
              <a:gd name="T21" fmla="*/ 167 h 334"/>
              <a:gd name="T22" fmla="*/ 67 w 333"/>
              <a:gd name="T23" fmla="*/ 150 h 334"/>
              <a:gd name="T24" fmla="*/ 67 w 333"/>
              <a:gd name="T25" fmla="*/ 117 h 334"/>
              <a:gd name="T26" fmla="*/ 83 w 333"/>
              <a:gd name="T27" fmla="*/ 100 h 334"/>
              <a:gd name="T28" fmla="*/ 117 w 333"/>
              <a:gd name="T29" fmla="*/ 100 h 334"/>
              <a:gd name="T30" fmla="*/ 133 w 333"/>
              <a:gd name="T31" fmla="*/ 117 h 334"/>
              <a:gd name="T32" fmla="*/ 133 w 333"/>
              <a:gd name="T33" fmla="*/ 150 h 334"/>
              <a:gd name="T34" fmla="*/ 117 w 333"/>
              <a:gd name="T35" fmla="*/ 167 h 334"/>
              <a:gd name="T36" fmla="*/ 248 w 333"/>
              <a:gd name="T37" fmla="*/ 246 h 334"/>
              <a:gd name="T38" fmla="*/ 232 w 333"/>
              <a:gd name="T39" fmla="*/ 267 h 334"/>
              <a:gd name="T40" fmla="*/ 102 w 333"/>
              <a:gd name="T41" fmla="*/ 267 h 334"/>
              <a:gd name="T42" fmla="*/ 85 w 333"/>
              <a:gd name="T43" fmla="*/ 244 h 334"/>
              <a:gd name="T44" fmla="*/ 248 w 333"/>
              <a:gd name="T45" fmla="*/ 246 h 334"/>
              <a:gd name="T46" fmla="*/ 300 w 333"/>
              <a:gd name="T47" fmla="*/ 260 h 334"/>
              <a:gd name="T48" fmla="*/ 300 w 333"/>
              <a:gd name="T49" fmla="*/ 277 h 334"/>
              <a:gd name="T50" fmla="*/ 283 w 333"/>
              <a:gd name="T51" fmla="*/ 300 h 334"/>
              <a:gd name="T52" fmla="*/ 50 w 333"/>
              <a:gd name="T53" fmla="*/ 300 h 334"/>
              <a:gd name="T54" fmla="*/ 33 w 333"/>
              <a:gd name="T55" fmla="*/ 277 h 334"/>
              <a:gd name="T56" fmla="*/ 33 w 333"/>
              <a:gd name="T57" fmla="*/ 160 h 334"/>
              <a:gd name="T58" fmla="*/ 167 w 333"/>
              <a:gd name="T59" fmla="*/ 34 h 334"/>
              <a:gd name="T60" fmla="*/ 300 w 333"/>
              <a:gd name="T61" fmla="*/ 160 h 334"/>
              <a:gd name="T62" fmla="*/ 300 w 333"/>
              <a:gd name="T63" fmla="*/ 260 h 334"/>
              <a:gd name="T64" fmla="*/ 300 w 333"/>
              <a:gd name="T65" fmla="*/ 60 h 334"/>
              <a:gd name="T66" fmla="*/ 167 w 333"/>
              <a:gd name="T67" fmla="*/ 0 h 334"/>
              <a:gd name="T68" fmla="*/ 33 w 333"/>
              <a:gd name="T69" fmla="*/ 60 h 334"/>
              <a:gd name="T70" fmla="*/ 0 w 333"/>
              <a:gd name="T71" fmla="*/ 160 h 334"/>
              <a:gd name="T72" fmla="*/ 0 w 333"/>
              <a:gd name="T73" fmla="*/ 293 h 334"/>
              <a:gd name="T74" fmla="*/ 33 w 333"/>
              <a:gd name="T75" fmla="*/ 334 h 334"/>
              <a:gd name="T76" fmla="*/ 300 w 333"/>
              <a:gd name="T77" fmla="*/ 334 h 334"/>
              <a:gd name="T78" fmla="*/ 333 w 333"/>
              <a:gd name="T79" fmla="*/ 293 h 334"/>
              <a:gd name="T80" fmla="*/ 333 w 333"/>
              <a:gd name="T81" fmla="*/ 160 h 334"/>
              <a:gd name="T82" fmla="*/ 300 w 333"/>
              <a:gd name="T83" fmla="*/ 6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4">
                <a:moveTo>
                  <a:pt x="250" y="100"/>
                </a:moveTo>
                <a:cubicBezTo>
                  <a:pt x="259" y="100"/>
                  <a:pt x="267" y="108"/>
                  <a:pt x="267" y="117"/>
                </a:cubicBezTo>
                <a:lnTo>
                  <a:pt x="267" y="150"/>
                </a:lnTo>
                <a:cubicBezTo>
                  <a:pt x="267" y="160"/>
                  <a:pt x="259" y="167"/>
                  <a:pt x="250" y="167"/>
                </a:cubicBezTo>
                <a:lnTo>
                  <a:pt x="217" y="167"/>
                </a:lnTo>
                <a:cubicBezTo>
                  <a:pt x="207" y="167"/>
                  <a:pt x="200" y="160"/>
                  <a:pt x="200" y="150"/>
                </a:cubicBezTo>
                <a:lnTo>
                  <a:pt x="200" y="117"/>
                </a:lnTo>
                <a:cubicBezTo>
                  <a:pt x="200" y="108"/>
                  <a:pt x="207" y="100"/>
                  <a:pt x="217" y="100"/>
                </a:cubicBezTo>
                <a:lnTo>
                  <a:pt x="250" y="100"/>
                </a:lnTo>
                <a:close/>
                <a:moveTo>
                  <a:pt x="117" y="167"/>
                </a:moveTo>
                <a:lnTo>
                  <a:pt x="83" y="167"/>
                </a:lnTo>
                <a:cubicBezTo>
                  <a:pt x="74" y="167"/>
                  <a:pt x="67" y="160"/>
                  <a:pt x="67" y="150"/>
                </a:cubicBezTo>
                <a:lnTo>
                  <a:pt x="67" y="117"/>
                </a:lnTo>
                <a:cubicBezTo>
                  <a:pt x="67" y="108"/>
                  <a:pt x="74" y="100"/>
                  <a:pt x="83" y="100"/>
                </a:cubicBezTo>
                <a:lnTo>
                  <a:pt x="117" y="100"/>
                </a:lnTo>
                <a:cubicBezTo>
                  <a:pt x="126" y="100"/>
                  <a:pt x="133" y="108"/>
                  <a:pt x="133" y="117"/>
                </a:cubicBezTo>
                <a:lnTo>
                  <a:pt x="133" y="150"/>
                </a:lnTo>
                <a:cubicBezTo>
                  <a:pt x="133" y="160"/>
                  <a:pt x="126" y="167"/>
                  <a:pt x="117" y="167"/>
                </a:cubicBezTo>
                <a:close/>
                <a:moveTo>
                  <a:pt x="248" y="246"/>
                </a:moveTo>
                <a:cubicBezTo>
                  <a:pt x="250" y="256"/>
                  <a:pt x="242" y="267"/>
                  <a:pt x="232" y="267"/>
                </a:cubicBezTo>
                <a:lnTo>
                  <a:pt x="102" y="267"/>
                </a:lnTo>
                <a:cubicBezTo>
                  <a:pt x="91" y="267"/>
                  <a:pt x="83" y="254"/>
                  <a:pt x="85" y="244"/>
                </a:cubicBezTo>
                <a:cubicBezTo>
                  <a:pt x="102" y="159"/>
                  <a:pt x="231" y="161"/>
                  <a:pt x="248" y="246"/>
                </a:cubicBezTo>
                <a:close/>
                <a:moveTo>
                  <a:pt x="300" y="260"/>
                </a:moveTo>
                <a:lnTo>
                  <a:pt x="300" y="277"/>
                </a:lnTo>
                <a:cubicBezTo>
                  <a:pt x="300" y="286"/>
                  <a:pt x="293" y="300"/>
                  <a:pt x="283" y="300"/>
                </a:cubicBezTo>
                <a:lnTo>
                  <a:pt x="50" y="300"/>
                </a:lnTo>
                <a:cubicBezTo>
                  <a:pt x="41" y="300"/>
                  <a:pt x="33" y="286"/>
                  <a:pt x="33" y="277"/>
                </a:cubicBezTo>
                <a:lnTo>
                  <a:pt x="33" y="160"/>
                </a:lnTo>
                <a:cubicBezTo>
                  <a:pt x="33" y="87"/>
                  <a:pt x="93" y="34"/>
                  <a:pt x="167" y="34"/>
                </a:cubicBezTo>
                <a:cubicBezTo>
                  <a:pt x="240" y="34"/>
                  <a:pt x="300" y="87"/>
                  <a:pt x="300" y="160"/>
                </a:cubicBezTo>
                <a:lnTo>
                  <a:pt x="300" y="260"/>
                </a:lnTo>
                <a:close/>
                <a:moveTo>
                  <a:pt x="300" y="60"/>
                </a:moveTo>
                <a:cubicBezTo>
                  <a:pt x="265" y="14"/>
                  <a:pt x="225" y="0"/>
                  <a:pt x="167" y="0"/>
                </a:cubicBezTo>
                <a:cubicBezTo>
                  <a:pt x="109" y="0"/>
                  <a:pt x="68" y="14"/>
                  <a:pt x="33" y="60"/>
                </a:cubicBezTo>
                <a:cubicBezTo>
                  <a:pt x="12" y="88"/>
                  <a:pt x="0" y="123"/>
                  <a:pt x="0" y="160"/>
                </a:cubicBezTo>
                <a:lnTo>
                  <a:pt x="0" y="293"/>
                </a:lnTo>
                <a:cubicBezTo>
                  <a:pt x="0" y="312"/>
                  <a:pt x="15" y="334"/>
                  <a:pt x="33" y="334"/>
                </a:cubicBezTo>
                <a:lnTo>
                  <a:pt x="300" y="334"/>
                </a:lnTo>
                <a:cubicBezTo>
                  <a:pt x="318" y="334"/>
                  <a:pt x="333" y="312"/>
                  <a:pt x="333" y="293"/>
                </a:cubicBezTo>
                <a:lnTo>
                  <a:pt x="333" y="160"/>
                </a:lnTo>
                <a:cubicBezTo>
                  <a:pt x="333" y="123"/>
                  <a:pt x="321" y="88"/>
                  <a:pt x="30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Freeform 134">
            <a:extLst>
              <a:ext uri="{FF2B5EF4-FFF2-40B4-BE49-F238E27FC236}">
                <a16:creationId xmlns:a16="http://schemas.microsoft.com/office/drawing/2014/main" id="{CC41F4B1-FBD1-0B4D-A66A-85A1119DB197}"/>
              </a:ext>
            </a:extLst>
          </p:cNvPr>
          <p:cNvSpPr>
            <a:spLocks noChangeAspect="1" noEditPoints="1"/>
          </p:cNvSpPr>
          <p:nvPr/>
        </p:nvSpPr>
        <p:spPr bwMode="auto">
          <a:xfrm>
            <a:off x="4154490" y="4014796"/>
            <a:ext cx="250825" cy="254000"/>
          </a:xfrm>
          <a:custGeom>
            <a:avLst/>
            <a:gdLst>
              <a:gd name="T0" fmla="*/ 249 w 334"/>
              <a:gd name="T1" fmla="*/ 201 h 334"/>
              <a:gd name="T2" fmla="*/ 85 w 334"/>
              <a:gd name="T3" fmla="*/ 199 h 334"/>
              <a:gd name="T4" fmla="*/ 102 w 334"/>
              <a:gd name="T5" fmla="*/ 184 h 334"/>
              <a:gd name="T6" fmla="*/ 232 w 334"/>
              <a:gd name="T7" fmla="*/ 184 h 334"/>
              <a:gd name="T8" fmla="*/ 249 w 334"/>
              <a:gd name="T9" fmla="*/ 201 h 334"/>
              <a:gd name="T10" fmla="*/ 250 w 334"/>
              <a:gd name="T11" fmla="*/ 100 h 334"/>
              <a:gd name="T12" fmla="*/ 267 w 334"/>
              <a:gd name="T13" fmla="*/ 117 h 334"/>
              <a:gd name="T14" fmla="*/ 267 w 334"/>
              <a:gd name="T15" fmla="*/ 150 h 334"/>
              <a:gd name="T16" fmla="*/ 250 w 334"/>
              <a:gd name="T17" fmla="*/ 167 h 334"/>
              <a:gd name="T18" fmla="*/ 217 w 334"/>
              <a:gd name="T19" fmla="*/ 167 h 334"/>
              <a:gd name="T20" fmla="*/ 200 w 334"/>
              <a:gd name="T21" fmla="*/ 150 h 334"/>
              <a:gd name="T22" fmla="*/ 200 w 334"/>
              <a:gd name="T23" fmla="*/ 117 h 334"/>
              <a:gd name="T24" fmla="*/ 217 w 334"/>
              <a:gd name="T25" fmla="*/ 100 h 334"/>
              <a:gd name="T26" fmla="*/ 250 w 334"/>
              <a:gd name="T27" fmla="*/ 100 h 334"/>
              <a:gd name="T28" fmla="*/ 117 w 334"/>
              <a:gd name="T29" fmla="*/ 167 h 334"/>
              <a:gd name="T30" fmla="*/ 84 w 334"/>
              <a:gd name="T31" fmla="*/ 167 h 334"/>
              <a:gd name="T32" fmla="*/ 67 w 334"/>
              <a:gd name="T33" fmla="*/ 150 h 334"/>
              <a:gd name="T34" fmla="*/ 67 w 334"/>
              <a:gd name="T35" fmla="*/ 117 h 334"/>
              <a:gd name="T36" fmla="*/ 84 w 334"/>
              <a:gd name="T37" fmla="*/ 100 h 334"/>
              <a:gd name="T38" fmla="*/ 117 w 334"/>
              <a:gd name="T39" fmla="*/ 100 h 334"/>
              <a:gd name="T40" fmla="*/ 134 w 334"/>
              <a:gd name="T41" fmla="*/ 117 h 334"/>
              <a:gd name="T42" fmla="*/ 134 w 334"/>
              <a:gd name="T43" fmla="*/ 150 h 334"/>
              <a:gd name="T44" fmla="*/ 117 w 334"/>
              <a:gd name="T45" fmla="*/ 167 h 334"/>
              <a:gd name="T46" fmla="*/ 300 w 334"/>
              <a:gd name="T47" fmla="*/ 277 h 334"/>
              <a:gd name="T48" fmla="*/ 284 w 334"/>
              <a:gd name="T49" fmla="*/ 300 h 334"/>
              <a:gd name="T50" fmla="*/ 50 w 334"/>
              <a:gd name="T51" fmla="*/ 300 h 334"/>
              <a:gd name="T52" fmla="*/ 34 w 334"/>
              <a:gd name="T53" fmla="*/ 277 h 334"/>
              <a:gd name="T54" fmla="*/ 34 w 334"/>
              <a:gd name="T55" fmla="*/ 160 h 334"/>
              <a:gd name="T56" fmla="*/ 167 w 334"/>
              <a:gd name="T57" fmla="*/ 34 h 334"/>
              <a:gd name="T58" fmla="*/ 300 w 334"/>
              <a:gd name="T59" fmla="*/ 160 h 334"/>
              <a:gd name="T60" fmla="*/ 300 w 334"/>
              <a:gd name="T61" fmla="*/ 277 h 334"/>
              <a:gd name="T62" fmla="*/ 300 w 334"/>
              <a:gd name="T63" fmla="*/ 61 h 334"/>
              <a:gd name="T64" fmla="*/ 167 w 334"/>
              <a:gd name="T65" fmla="*/ 0 h 334"/>
              <a:gd name="T66" fmla="*/ 34 w 334"/>
              <a:gd name="T67" fmla="*/ 61 h 334"/>
              <a:gd name="T68" fmla="*/ 0 w 334"/>
              <a:gd name="T69" fmla="*/ 160 h 334"/>
              <a:gd name="T70" fmla="*/ 0 w 334"/>
              <a:gd name="T71" fmla="*/ 294 h 334"/>
              <a:gd name="T72" fmla="*/ 34 w 334"/>
              <a:gd name="T73" fmla="*/ 334 h 334"/>
              <a:gd name="T74" fmla="*/ 300 w 334"/>
              <a:gd name="T75" fmla="*/ 334 h 334"/>
              <a:gd name="T76" fmla="*/ 334 w 334"/>
              <a:gd name="T77" fmla="*/ 294 h 334"/>
              <a:gd name="T78" fmla="*/ 334 w 334"/>
              <a:gd name="T79" fmla="*/ 160 h 334"/>
              <a:gd name="T80" fmla="*/ 300 w 334"/>
              <a:gd name="T81" fmla="*/ 6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4">
                <a:moveTo>
                  <a:pt x="249" y="201"/>
                </a:moveTo>
                <a:cubicBezTo>
                  <a:pt x="233" y="292"/>
                  <a:pt x="101" y="291"/>
                  <a:pt x="85" y="199"/>
                </a:cubicBezTo>
                <a:cubicBezTo>
                  <a:pt x="84" y="189"/>
                  <a:pt x="92" y="184"/>
                  <a:pt x="102" y="184"/>
                </a:cubicBezTo>
                <a:lnTo>
                  <a:pt x="232" y="184"/>
                </a:lnTo>
                <a:cubicBezTo>
                  <a:pt x="242" y="184"/>
                  <a:pt x="250" y="191"/>
                  <a:pt x="249" y="201"/>
                </a:cubicBezTo>
                <a:close/>
                <a:moveTo>
                  <a:pt x="250" y="100"/>
                </a:moveTo>
                <a:cubicBezTo>
                  <a:pt x="260" y="100"/>
                  <a:pt x="267" y="108"/>
                  <a:pt x="267" y="117"/>
                </a:cubicBezTo>
                <a:lnTo>
                  <a:pt x="267" y="150"/>
                </a:lnTo>
                <a:cubicBezTo>
                  <a:pt x="267" y="160"/>
                  <a:pt x="260" y="167"/>
                  <a:pt x="250" y="167"/>
                </a:cubicBezTo>
                <a:lnTo>
                  <a:pt x="217" y="167"/>
                </a:lnTo>
                <a:cubicBezTo>
                  <a:pt x="208" y="167"/>
                  <a:pt x="200" y="160"/>
                  <a:pt x="200" y="150"/>
                </a:cubicBezTo>
                <a:lnTo>
                  <a:pt x="200" y="117"/>
                </a:lnTo>
                <a:cubicBezTo>
                  <a:pt x="200" y="108"/>
                  <a:pt x="208" y="100"/>
                  <a:pt x="217" y="100"/>
                </a:cubicBezTo>
                <a:lnTo>
                  <a:pt x="250" y="100"/>
                </a:lnTo>
                <a:close/>
                <a:moveTo>
                  <a:pt x="117" y="167"/>
                </a:moveTo>
                <a:lnTo>
                  <a:pt x="84" y="167"/>
                </a:lnTo>
                <a:cubicBezTo>
                  <a:pt x="74" y="167"/>
                  <a:pt x="67" y="160"/>
                  <a:pt x="67" y="150"/>
                </a:cubicBezTo>
                <a:lnTo>
                  <a:pt x="67" y="117"/>
                </a:lnTo>
                <a:cubicBezTo>
                  <a:pt x="67" y="108"/>
                  <a:pt x="74" y="100"/>
                  <a:pt x="84" y="100"/>
                </a:cubicBezTo>
                <a:lnTo>
                  <a:pt x="117" y="100"/>
                </a:lnTo>
                <a:cubicBezTo>
                  <a:pt x="126" y="100"/>
                  <a:pt x="134" y="108"/>
                  <a:pt x="134" y="117"/>
                </a:cubicBezTo>
                <a:lnTo>
                  <a:pt x="134" y="150"/>
                </a:lnTo>
                <a:cubicBezTo>
                  <a:pt x="134" y="160"/>
                  <a:pt x="126" y="167"/>
                  <a:pt x="117" y="167"/>
                </a:cubicBezTo>
                <a:close/>
                <a:moveTo>
                  <a:pt x="300" y="277"/>
                </a:moveTo>
                <a:cubicBezTo>
                  <a:pt x="300" y="286"/>
                  <a:pt x="293" y="300"/>
                  <a:pt x="284" y="300"/>
                </a:cubicBezTo>
                <a:lnTo>
                  <a:pt x="50" y="300"/>
                </a:lnTo>
                <a:cubicBezTo>
                  <a:pt x="41" y="300"/>
                  <a:pt x="34" y="286"/>
                  <a:pt x="34" y="277"/>
                </a:cubicBezTo>
                <a:lnTo>
                  <a:pt x="34" y="160"/>
                </a:lnTo>
                <a:cubicBezTo>
                  <a:pt x="34" y="87"/>
                  <a:pt x="93" y="34"/>
                  <a:pt x="167" y="34"/>
                </a:cubicBezTo>
                <a:cubicBezTo>
                  <a:pt x="241" y="34"/>
                  <a:pt x="300" y="87"/>
                  <a:pt x="300" y="160"/>
                </a:cubicBezTo>
                <a:lnTo>
                  <a:pt x="300" y="277"/>
                </a:lnTo>
                <a:close/>
                <a:moveTo>
                  <a:pt x="300" y="61"/>
                </a:moveTo>
                <a:cubicBezTo>
                  <a:pt x="265" y="14"/>
                  <a:pt x="225" y="0"/>
                  <a:pt x="167" y="0"/>
                </a:cubicBezTo>
                <a:cubicBezTo>
                  <a:pt x="109" y="0"/>
                  <a:pt x="69" y="14"/>
                  <a:pt x="34" y="61"/>
                </a:cubicBezTo>
                <a:cubicBezTo>
                  <a:pt x="13" y="88"/>
                  <a:pt x="0" y="123"/>
                  <a:pt x="0" y="160"/>
                </a:cubicBezTo>
                <a:lnTo>
                  <a:pt x="0" y="294"/>
                </a:lnTo>
                <a:cubicBezTo>
                  <a:pt x="0" y="312"/>
                  <a:pt x="15" y="334"/>
                  <a:pt x="34" y="334"/>
                </a:cubicBezTo>
                <a:lnTo>
                  <a:pt x="300" y="334"/>
                </a:lnTo>
                <a:cubicBezTo>
                  <a:pt x="319" y="334"/>
                  <a:pt x="334" y="312"/>
                  <a:pt x="334" y="294"/>
                </a:cubicBezTo>
                <a:lnTo>
                  <a:pt x="334" y="160"/>
                </a:lnTo>
                <a:cubicBezTo>
                  <a:pt x="334" y="123"/>
                  <a:pt x="321" y="88"/>
                  <a:pt x="300"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Freeform 135">
            <a:extLst>
              <a:ext uri="{FF2B5EF4-FFF2-40B4-BE49-F238E27FC236}">
                <a16:creationId xmlns:a16="http://schemas.microsoft.com/office/drawing/2014/main" id="{71BB2943-F2EE-CE42-90F5-031D90D0C24C}"/>
              </a:ext>
            </a:extLst>
          </p:cNvPr>
          <p:cNvSpPr>
            <a:spLocks noChangeAspect="1" noEditPoints="1"/>
          </p:cNvSpPr>
          <p:nvPr/>
        </p:nvSpPr>
        <p:spPr bwMode="auto">
          <a:xfrm>
            <a:off x="3651252" y="4014796"/>
            <a:ext cx="250825" cy="254000"/>
          </a:xfrm>
          <a:custGeom>
            <a:avLst/>
            <a:gdLst>
              <a:gd name="T0" fmla="*/ 250 w 333"/>
              <a:gd name="T1" fmla="*/ 100 h 334"/>
              <a:gd name="T2" fmla="*/ 266 w 333"/>
              <a:gd name="T3" fmla="*/ 117 h 334"/>
              <a:gd name="T4" fmla="*/ 250 w 333"/>
              <a:gd name="T5" fmla="*/ 134 h 334"/>
              <a:gd name="T6" fmla="*/ 216 w 333"/>
              <a:gd name="T7" fmla="*/ 134 h 334"/>
              <a:gd name="T8" fmla="*/ 200 w 333"/>
              <a:gd name="T9" fmla="*/ 117 h 334"/>
              <a:gd name="T10" fmla="*/ 216 w 333"/>
              <a:gd name="T11" fmla="*/ 100 h 334"/>
              <a:gd name="T12" fmla="*/ 250 w 333"/>
              <a:gd name="T13" fmla="*/ 100 h 334"/>
              <a:gd name="T14" fmla="*/ 116 w 333"/>
              <a:gd name="T15" fmla="*/ 134 h 334"/>
              <a:gd name="T16" fmla="*/ 83 w 333"/>
              <a:gd name="T17" fmla="*/ 134 h 334"/>
              <a:gd name="T18" fmla="*/ 66 w 333"/>
              <a:gd name="T19" fmla="*/ 117 h 334"/>
              <a:gd name="T20" fmla="*/ 83 w 333"/>
              <a:gd name="T21" fmla="*/ 100 h 334"/>
              <a:gd name="T22" fmla="*/ 116 w 333"/>
              <a:gd name="T23" fmla="*/ 100 h 334"/>
              <a:gd name="T24" fmla="*/ 133 w 333"/>
              <a:gd name="T25" fmla="*/ 117 h 334"/>
              <a:gd name="T26" fmla="*/ 116 w 333"/>
              <a:gd name="T27" fmla="*/ 134 h 334"/>
              <a:gd name="T28" fmla="*/ 248 w 333"/>
              <a:gd name="T29" fmla="*/ 246 h 334"/>
              <a:gd name="T30" fmla="*/ 231 w 333"/>
              <a:gd name="T31" fmla="*/ 267 h 334"/>
              <a:gd name="T32" fmla="*/ 101 w 333"/>
              <a:gd name="T33" fmla="*/ 267 h 334"/>
              <a:gd name="T34" fmla="*/ 85 w 333"/>
              <a:gd name="T35" fmla="*/ 244 h 334"/>
              <a:gd name="T36" fmla="*/ 248 w 333"/>
              <a:gd name="T37" fmla="*/ 246 h 334"/>
              <a:gd name="T38" fmla="*/ 300 w 333"/>
              <a:gd name="T39" fmla="*/ 277 h 334"/>
              <a:gd name="T40" fmla="*/ 283 w 333"/>
              <a:gd name="T41" fmla="*/ 300 h 334"/>
              <a:gd name="T42" fmla="*/ 50 w 333"/>
              <a:gd name="T43" fmla="*/ 300 h 334"/>
              <a:gd name="T44" fmla="*/ 33 w 333"/>
              <a:gd name="T45" fmla="*/ 277 h 334"/>
              <a:gd name="T46" fmla="*/ 33 w 333"/>
              <a:gd name="T47" fmla="*/ 160 h 334"/>
              <a:gd name="T48" fmla="*/ 166 w 333"/>
              <a:gd name="T49" fmla="*/ 34 h 334"/>
              <a:gd name="T50" fmla="*/ 300 w 333"/>
              <a:gd name="T51" fmla="*/ 160 h 334"/>
              <a:gd name="T52" fmla="*/ 300 w 333"/>
              <a:gd name="T53" fmla="*/ 277 h 334"/>
              <a:gd name="T54" fmla="*/ 300 w 333"/>
              <a:gd name="T55" fmla="*/ 61 h 334"/>
              <a:gd name="T56" fmla="*/ 166 w 333"/>
              <a:gd name="T57" fmla="*/ 0 h 334"/>
              <a:gd name="T58" fmla="*/ 33 w 333"/>
              <a:gd name="T59" fmla="*/ 61 h 334"/>
              <a:gd name="T60" fmla="*/ 0 w 333"/>
              <a:gd name="T61" fmla="*/ 160 h 334"/>
              <a:gd name="T62" fmla="*/ 0 w 333"/>
              <a:gd name="T63" fmla="*/ 294 h 334"/>
              <a:gd name="T64" fmla="*/ 33 w 333"/>
              <a:gd name="T65" fmla="*/ 334 h 334"/>
              <a:gd name="T66" fmla="*/ 300 w 333"/>
              <a:gd name="T67" fmla="*/ 334 h 334"/>
              <a:gd name="T68" fmla="*/ 333 w 333"/>
              <a:gd name="T69" fmla="*/ 294 h 334"/>
              <a:gd name="T70" fmla="*/ 333 w 333"/>
              <a:gd name="T71" fmla="*/ 160 h 334"/>
              <a:gd name="T72" fmla="*/ 300 w 333"/>
              <a:gd name="T73" fmla="*/ 6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4">
                <a:moveTo>
                  <a:pt x="250" y="100"/>
                </a:moveTo>
                <a:cubicBezTo>
                  <a:pt x="259" y="100"/>
                  <a:pt x="266" y="108"/>
                  <a:pt x="266" y="117"/>
                </a:cubicBezTo>
                <a:cubicBezTo>
                  <a:pt x="266" y="126"/>
                  <a:pt x="259" y="134"/>
                  <a:pt x="250" y="134"/>
                </a:cubicBezTo>
                <a:lnTo>
                  <a:pt x="216" y="134"/>
                </a:lnTo>
                <a:cubicBezTo>
                  <a:pt x="207" y="134"/>
                  <a:pt x="200" y="126"/>
                  <a:pt x="200" y="117"/>
                </a:cubicBezTo>
                <a:cubicBezTo>
                  <a:pt x="200" y="108"/>
                  <a:pt x="207" y="100"/>
                  <a:pt x="216" y="100"/>
                </a:cubicBezTo>
                <a:lnTo>
                  <a:pt x="250" y="100"/>
                </a:lnTo>
                <a:close/>
                <a:moveTo>
                  <a:pt x="116" y="134"/>
                </a:moveTo>
                <a:lnTo>
                  <a:pt x="83" y="134"/>
                </a:lnTo>
                <a:cubicBezTo>
                  <a:pt x="74" y="134"/>
                  <a:pt x="66" y="126"/>
                  <a:pt x="66" y="117"/>
                </a:cubicBezTo>
                <a:cubicBezTo>
                  <a:pt x="66" y="108"/>
                  <a:pt x="74" y="100"/>
                  <a:pt x="83" y="100"/>
                </a:cubicBezTo>
                <a:lnTo>
                  <a:pt x="116" y="100"/>
                </a:lnTo>
                <a:cubicBezTo>
                  <a:pt x="126" y="100"/>
                  <a:pt x="133" y="108"/>
                  <a:pt x="133" y="117"/>
                </a:cubicBezTo>
                <a:cubicBezTo>
                  <a:pt x="133" y="126"/>
                  <a:pt x="126" y="134"/>
                  <a:pt x="116" y="134"/>
                </a:cubicBezTo>
                <a:close/>
                <a:moveTo>
                  <a:pt x="248" y="246"/>
                </a:moveTo>
                <a:cubicBezTo>
                  <a:pt x="250" y="256"/>
                  <a:pt x="242" y="267"/>
                  <a:pt x="231" y="267"/>
                </a:cubicBezTo>
                <a:lnTo>
                  <a:pt x="101" y="267"/>
                </a:lnTo>
                <a:cubicBezTo>
                  <a:pt x="91" y="267"/>
                  <a:pt x="83" y="254"/>
                  <a:pt x="85" y="244"/>
                </a:cubicBezTo>
                <a:cubicBezTo>
                  <a:pt x="102" y="159"/>
                  <a:pt x="231" y="161"/>
                  <a:pt x="248" y="246"/>
                </a:cubicBezTo>
                <a:close/>
                <a:moveTo>
                  <a:pt x="300" y="277"/>
                </a:moveTo>
                <a:cubicBezTo>
                  <a:pt x="300" y="286"/>
                  <a:pt x="292" y="300"/>
                  <a:pt x="283" y="300"/>
                </a:cubicBezTo>
                <a:lnTo>
                  <a:pt x="50" y="300"/>
                </a:lnTo>
                <a:cubicBezTo>
                  <a:pt x="40" y="300"/>
                  <a:pt x="33" y="286"/>
                  <a:pt x="33" y="277"/>
                </a:cubicBezTo>
                <a:lnTo>
                  <a:pt x="33" y="160"/>
                </a:lnTo>
                <a:cubicBezTo>
                  <a:pt x="33" y="87"/>
                  <a:pt x="93" y="34"/>
                  <a:pt x="166" y="34"/>
                </a:cubicBezTo>
                <a:cubicBezTo>
                  <a:pt x="240" y="34"/>
                  <a:pt x="300" y="87"/>
                  <a:pt x="300" y="160"/>
                </a:cubicBezTo>
                <a:lnTo>
                  <a:pt x="300" y="277"/>
                </a:lnTo>
                <a:close/>
                <a:moveTo>
                  <a:pt x="300" y="61"/>
                </a:moveTo>
                <a:cubicBezTo>
                  <a:pt x="265" y="14"/>
                  <a:pt x="224" y="0"/>
                  <a:pt x="166" y="0"/>
                </a:cubicBezTo>
                <a:cubicBezTo>
                  <a:pt x="109" y="0"/>
                  <a:pt x="68" y="14"/>
                  <a:pt x="33" y="61"/>
                </a:cubicBezTo>
                <a:cubicBezTo>
                  <a:pt x="12" y="88"/>
                  <a:pt x="0" y="123"/>
                  <a:pt x="0" y="160"/>
                </a:cubicBezTo>
                <a:lnTo>
                  <a:pt x="0" y="294"/>
                </a:lnTo>
                <a:cubicBezTo>
                  <a:pt x="0" y="312"/>
                  <a:pt x="15" y="334"/>
                  <a:pt x="33" y="334"/>
                </a:cubicBezTo>
                <a:lnTo>
                  <a:pt x="300" y="334"/>
                </a:lnTo>
                <a:cubicBezTo>
                  <a:pt x="318" y="334"/>
                  <a:pt x="333" y="312"/>
                  <a:pt x="333" y="294"/>
                </a:cubicBezTo>
                <a:lnTo>
                  <a:pt x="333" y="160"/>
                </a:lnTo>
                <a:cubicBezTo>
                  <a:pt x="333" y="123"/>
                  <a:pt x="320" y="88"/>
                  <a:pt x="300"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Freeform 136">
            <a:extLst>
              <a:ext uri="{FF2B5EF4-FFF2-40B4-BE49-F238E27FC236}">
                <a16:creationId xmlns:a16="http://schemas.microsoft.com/office/drawing/2014/main" id="{82C84C76-8674-6D48-8317-5D29C96DC9E0}"/>
              </a:ext>
            </a:extLst>
          </p:cNvPr>
          <p:cNvSpPr>
            <a:spLocks noChangeAspect="1" noEditPoints="1"/>
          </p:cNvSpPr>
          <p:nvPr/>
        </p:nvSpPr>
        <p:spPr bwMode="auto">
          <a:xfrm>
            <a:off x="3148015" y="4014796"/>
            <a:ext cx="250825" cy="254000"/>
          </a:xfrm>
          <a:custGeom>
            <a:avLst/>
            <a:gdLst>
              <a:gd name="T0" fmla="*/ 248 w 333"/>
              <a:gd name="T1" fmla="*/ 201 h 334"/>
              <a:gd name="T2" fmla="*/ 85 w 333"/>
              <a:gd name="T3" fmla="*/ 199 h 334"/>
              <a:gd name="T4" fmla="*/ 101 w 333"/>
              <a:gd name="T5" fmla="*/ 184 h 334"/>
              <a:gd name="T6" fmla="*/ 232 w 333"/>
              <a:gd name="T7" fmla="*/ 184 h 334"/>
              <a:gd name="T8" fmla="*/ 248 w 333"/>
              <a:gd name="T9" fmla="*/ 201 h 334"/>
              <a:gd name="T10" fmla="*/ 250 w 333"/>
              <a:gd name="T11" fmla="*/ 100 h 334"/>
              <a:gd name="T12" fmla="*/ 267 w 333"/>
              <a:gd name="T13" fmla="*/ 117 h 334"/>
              <a:gd name="T14" fmla="*/ 250 w 333"/>
              <a:gd name="T15" fmla="*/ 134 h 334"/>
              <a:gd name="T16" fmla="*/ 217 w 333"/>
              <a:gd name="T17" fmla="*/ 134 h 334"/>
              <a:gd name="T18" fmla="*/ 200 w 333"/>
              <a:gd name="T19" fmla="*/ 117 h 334"/>
              <a:gd name="T20" fmla="*/ 217 w 333"/>
              <a:gd name="T21" fmla="*/ 100 h 334"/>
              <a:gd name="T22" fmla="*/ 250 w 333"/>
              <a:gd name="T23" fmla="*/ 100 h 334"/>
              <a:gd name="T24" fmla="*/ 117 w 333"/>
              <a:gd name="T25" fmla="*/ 134 h 334"/>
              <a:gd name="T26" fmla="*/ 83 w 333"/>
              <a:gd name="T27" fmla="*/ 134 h 334"/>
              <a:gd name="T28" fmla="*/ 67 w 333"/>
              <a:gd name="T29" fmla="*/ 117 h 334"/>
              <a:gd name="T30" fmla="*/ 83 w 333"/>
              <a:gd name="T31" fmla="*/ 100 h 334"/>
              <a:gd name="T32" fmla="*/ 117 w 333"/>
              <a:gd name="T33" fmla="*/ 100 h 334"/>
              <a:gd name="T34" fmla="*/ 133 w 333"/>
              <a:gd name="T35" fmla="*/ 117 h 334"/>
              <a:gd name="T36" fmla="*/ 117 w 333"/>
              <a:gd name="T37" fmla="*/ 134 h 334"/>
              <a:gd name="T38" fmla="*/ 300 w 333"/>
              <a:gd name="T39" fmla="*/ 277 h 334"/>
              <a:gd name="T40" fmla="*/ 283 w 333"/>
              <a:gd name="T41" fmla="*/ 300 h 334"/>
              <a:gd name="T42" fmla="*/ 50 w 333"/>
              <a:gd name="T43" fmla="*/ 300 h 334"/>
              <a:gd name="T44" fmla="*/ 33 w 333"/>
              <a:gd name="T45" fmla="*/ 277 h 334"/>
              <a:gd name="T46" fmla="*/ 33 w 333"/>
              <a:gd name="T47" fmla="*/ 160 h 334"/>
              <a:gd name="T48" fmla="*/ 167 w 333"/>
              <a:gd name="T49" fmla="*/ 34 h 334"/>
              <a:gd name="T50" fmla="*/ 300 w 333"/>
              <a:gd name="T51" fmla="*/ 160 h 334"/>
              <a:gd name="T52" fmla="*/ 300 w 333"/>
              <a:gd name="T53" fmla="*/ 277 h 334"/>
              <a:gd name="T54" fmla="*/ 300 w 333"/>
              <a:gd name="T55" fmla="*/ 61 h 334"/>
              <a:gd name="T56" fmla="*/ 167 w 333"/>
              <a:gd name="T57" fmla="*/ 0 h 334"/>
              <a:gd name="T58" fmla="*/ 33 w 333"/>
              <a:gd name="T59" fmla="*/ 61 h 334"/>
              <a:gd name="T60" fmla="*/ 0 w 333"/>
              <a:gd name="T61" fmla="*/ 160 h 334"/>
              <a:gd name="T62" fmla="*/ 0 w 333"/>
              <a:gd name="T63" fmla="*/ 294 h 334"/>
              <a:gd name="T64" fmla="*/ 33 w 333"/>
              <a:gd name="T65" fmla="*/ 334 h 334"/>
              <a:gd name="T66" fmla="*/ 300 w 333"/>
              <a:gd name="T67" fmla="*/ 334 h 334"/>
              <a:gd name="T68" fmla="*/ 333 w 333"/>
              <a:gd name="T69" fmla="*/ 294 h 334"/>
              <a:gd name="T70" fmla="*/ 333 w 333"/>
              <a:gd name="T71" fmla="*/ 160 h 334"/>
              <a:gd name="T72" fmla="*/ 300 w 333"/>
              <a:gd name="T73" fmla="*/ 6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4">
                <a:moveTo>
                  <a:pt x="248" y="201"/>
                </a:moveTo>
                <a:cubicBezTo>
                  <a:pt x="232" y="292"/>
                  <a:pt x="101" y="291"/>
                  <a:pt x="85" y="199"/>
                </a:cubicBezTo>
                <a:cubicBezTo>
                  <a:pt x="83" y="189"/>
                  <a:pt x="91" y="184"/>
                  <a:pt x="101" y="184"/>
                </a:cubicBezTo>
                <a:lnTo>
                  <a:pt x="232" y="184"/>
                </a:lnTo>
                <a:cubicBezTo>
                  <a:pt x="242" y="184"/>
                  <a:pt x="250" y="191"/>
                  <a:pt x="248" y="201"/>
                </a:cubicBezTo>
                <a:close/>
                <a:moveTo>
                  <a:pt x="250" y="100"/>
                </a:moveTo>
                <a:cubicBezTo>
                  <a:pt x="259" y="100"/>
                  <a:pt x="267" y="108"/>
                  <a:pt x="267" y="117"/>
                </a:cubicBezTo>
                <a:cubicBezTo>
                  <a:pt x="267" y="126"/>
                  <a:pt x="259" y="134"/>
                  <a:pt x="250" y="134"/>
                </a:cubicBezTo>
                <a:lnTo>
                  <a:pt x="217" y="134"/>
                </a:lnTo>
                <a:cubicBezTo>
                  <a:pt x="207" y="134"/>
                  <a:pt x="200" y="126"/>
                  <a:pt x="200" y="117"/>
                </a:cubicBezTo>
                <a:cubicBezTo>
                  <a:pt x="200" y="108"/>
                  <a:pt x="207" y="100"/>
                  <a:pt x="217" y="100"/>
                </a:cubicBezTo>
                <a:lnTo>
                  <a:pt x="250" y="100"/>
                </a:lnTo>
                <a:close/>
                <a:moveTo>
                  <a:pt x="117" y="134"/>
                </a:moveTo>
                <a:lnTo>
                  <a:pt x="83" y="134"/>
                </a:lnTo>
                <a:cubicBezTo>
                  <a:pt x="74" y="134"/>
                  <a:pt x="67" y="126"/>
                  <a:pt x="67" y="117"/>
                </a:cubicBezTo>
                <a:cubicBezTo>
                  <a:pt x="67" y="108"/>
                  <a:pt x="74" y="100"/>
                  <a:pt x="83" y="100"/>
                </a:cubicBezTo>
                <a:lnTo>
                  <a:pt x="117" y="100"/>
                </a:lnTo>
                <a:cubicBezTo>
                  <a:pt x="126" y="100"/>
                  <a:pt x="133" y="108"/>
                  <a:pt x="133" y="117"/>
                </a:cubicBezTo>
                <a:cubicBezTo>
                  <a:pt x="133" y="126"/>
                  <a:pt x="126" y="134"/>
                  <a:pt x="117" y="134"/>
                </a:cubicBezTo>
                <a:close/>
                <a:moveTo>
                  <a:pt x="300" y="277"/>
                </a:moveTo>
                <a:cubicBezTo>
                  <a:pt x="300" y="286"/>
                  <a:pt x="293" y="300"/>
                  <a:pt x="283" y="300"/>
                </a:cubicBezTo>
                <a:lnTo>
                  <a:pt x="50" y="300"/>
                </a:lnTo>
                <a:cubicBezTo>
                  <a:pt x="41" y="300"/>
                  <a:pt x="33" y="286"/>
                  <a:pt x="33" y="277"/>
                </a:cubicBezTo>
                <a:lnTo>
                  <a:pt x="33" y="160"/>
                </a:lnTo>
                <a:cubicBezTo>
                  <a:pt x="33" y="87"/>
                  <a:pt x="93" y="34"/>
                  <a:pt x="167" y="34"/>
                </a:cubicBezTo>
                <a:cubicBezTo>
                  <a:pt x="240" y="34"/>
                  <a:pt x="300" y="87"/>
                  <a:pt x="300" y="160"/>
                </a:cubicBezTo>
                <a:lnTo>
                  <a:pt x="300" y="277"/>
                </a:lnTo>
                <a:close/>
                <a:moveTo>
                  <a:pt x="300" y="61"/>
                </a:moveTo>
                <a:cubicBezTo>
                  <a:pt x="265" y="14"/>
                  <a:pt x="224" y="0"/>
                  <a:pt x="167" y="0"/>
                </a:cubicBezTo>
                <a:cubicBezTo>
                  <a:pt x="109" y="0"/>
                  <a:pt x="68" y="14"/>
                  <a:pt x="33" y="61"/>
                </a:cubicBezTo>
                <a:cubicBezTo>
                  <a:pt x="12" y="88"/>
                  <a:pt x="0" y="123"/>
                  <a:pt x="0" y="160"/>
                </a:cubicBezTo>
                <a:lnTo>
                  <a:pt x="0" y="294"/>
                </a:lnTo>
                <a:cubicBezTo>
                  <a:pt x="0" y="312"/>
                  <a:pt x="15" y="334"/>
                  <a:pt x="33" y="334"/>
                </a:cubicBezTo>
                <a:lnTo>
                  <a:pt x="300" y="334"/>
                </a:lnTo>
                <a:cubicBezTo>
                  <a:pt x="318" y="334"/>
                  <a:pt x="333" y="312"/>
                  <a:pt x="333" y="294"/>
                </a:cubicBezTo>
                <a:lnTo>
                  <a:pt x="333" y="160"/>
                </a:lnTo>
                <a:cubicBezTo>
                  <a:pt x="333" y="123"/>
                  <a:pt x="321" y="88"/>
                  <a:pt x="300"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Freeform 137">
            <a:extLst>
              <a:ext uri="{FF2B5EF4-FFF2-40B4-BE49-F238E27FC236}">
                <a16:creationId xmlns:a16="http://schemas.microsoft.com/office/drawing/2014/main" id="{5BA874F8-1006-B14F-AA1E-B6FE50C4AB54}"/>
              </a:ext>
            </a:extLst>
          </p:cNvPr>
          <p:cNvSpPr>
            <a:spLocks noChangeAspect="1" noEditPoints="1"/>
          </p:cNvSpPr>
          <p:nvPr/>
        </p:nvSpPr>
        <p:spPr bwMode="auto">
          <a:xfrm>
            <a:off x="2644777" y="4014796"/>
            <a:ext cx="252413" cy="254000"/>
          </a:xfrm>
          <a:custGeom>
            <a:avLst/>
            <a:gdLst>
              <a:gd name="T0" fmla="*/ 267 w 334"/>
              <a:gd name="T1" fmla="*/ 117 h 334"/>
              <a:gd name="T2" fmla="*/ 250 w 334"/>
              <a:gd name="T3" fmla="*/ 134 h 334"/>
              <a:gd name="T4" fmla="*/ 217 w 334"/>
              <a:gd name="T5" fmla="*/ 134 h 334"/>
              <a:gd name="T6" fmla="*/ 200 w 334"/>
              <a:gd name="T7" fmla="*/ 117 h 334"/>
              <a:gd name="T8" fmla="*/ 217 w 334"/>
              <a:gd name="T9" fmla="*/ 100 h 334"/>
              <a:gd name="T10" fmla="*/ 250 w 334"/>
              <a:gd name="T11" fmla="*/ 100 h 334"/>
              <a:gd name="T12" fmla="*/ 267 w 334"/>
              <a:gd name="T13" fmla="*/ 117 h 334"/>
              <a:gd name="T14" fmla="*/ 267 w 334"/>
              <a:gd name="T15" fmla="*/ 217 h 334"/>
              <a:gd name="T16" fmla="*/ 250 w 334"/>
              <a:gd name="T17" fmla="*/ 234 h 334"/>
              <a:gd name="T18" fmla="*/ 84 w 334"/>
              <a:gd name="T19" fmla="*/ 234 h 334"/>
              <a:gd name="T20" fmla="*/ 67 w 334"/>
              <a:gd name="T21" fmla="*/ 217 h 334"/>
              <a:gd name="T22" fmla="*/ 84 w 334"/>
              <a:gd name="T23" fmla="*/ 200 h 334"/>
              <a:gd name="T24" fmla="*/ 250 w 334"/>
              <a:gd name="T25" fmla="*/ 200 h 334"/>
              <a:gd name="T26" fmla="*/ 267 w 334"/>
              <a:gd name="T27" fmla="*/ 217 h 334"/>
              <a:gd name="T28" fmla="*/ 134 w 334"/>
              <a:gd name="T29" fmla="*/ 117 h 334"/>
              <a:gd name="T30" fmla="*/ 117 w 334"/>
              <a:gd name="T31" fmla="*/ 134 h 334"/>
              <a:gd name="T32" fmla="*/ 84 w 334"/>
              <a:gd name="T33" fmla="*/ 134 h 334"/>
              <a:gd name="T34" fmla="*/ 67 w 334"/>
              <a:gd name="T35" fmla="*/ 117 h 334"/>
              <a:gd name="T36" fmla="*/ 84 w 334"/>
              <a:gd name="T37" fmla="*/ 100 h 334"/>
              <a:gd name="T38" fmla="*/ 117 w 334"/>
              <a:gd name="T39" fmla="*/ 100 h 334"/>
              <a:gd name="T40" fmla="*/ 134 w 334"/>
              <a:gd name="T41" fmla="*/ 117 h 334"/>
              <a:gd name="T42" fmla="*/ 300 w 334"/>
              <a:gd name="T43" fmla="*/ 277 h 334"/>
              <a:gd name="T44" fmla="*/ 284 w 334"/>
              <a:gd name="T45" fmla="*/ 300 h 334"/>
              <a:gd name="T46" fmla="*/ 50 w 334"/>
              <a:gd name="T47" fmla="*/ 300 h 334"/>
              <a:gd name="T48" fmla="*/ 34 w 334"/>
              <a:gd name="T49" fmla="*/ 277 h 334"/>
              <a:gd name="T50" fmla="*/ 34 w 334"/>
              <a:gd name="T51" fmla="*/ 160 h 334"/>
              <a:gd name="T52" fmla="*/ 167 w 334"/>
              <a:gd name="T53" fmla="*/ 34 h 334"/>
              <a:gd name="T54" fmla="*/ 300 w 334"/>
              <a:gd name="T55" fmla="*/ 160 h 334"/>
              <a:gd name="T56" fmla="*/ 300 w 334"/>
              <a:gd name="T57" fmla="*/ 277 h 334"/>
              <a:gd name="T58" fmla="*/ 300 w 334"/>
              <a:gd name="T59" fmla="*/ 60 h 334"/>
              <a:gd name="T60" fmla="*/ 167 w 334"/>
              <a:gd name="T61" fmla="*/ 0 h 334"/>
              <a:gd name="T62" fmla="*/ 34 w 334"/>
              <a:gd name="T63" fmla="*/ 60 h 334"/>
              <a:gd name="T64" fmla="*/ 0 w 334"/>
              <a:gd name="T65" fmla="*/ 160 h 334"/>
              <a:gd name="T66" fmla="*/ 0 w 334"/>
              <a:gd name="T67" fmla="*/ 293 h 334"/>
              <a:gd name="T68" fmla="*/ 34 w 334"/>
              <a:gd name="T69" fmla="*/ 334 h 334"/>
              <a:gd name="T70" fmla="*/ 300 w 334"/>
              <a:gd name="T71" fmla="*/ 334 h 334"/>
              <a:gd name="T72" fmla="*/ 334 w 334"/>
              <a:gd name="T73" fmla="*/ 293 h 334"/>
              <a:gd name="T74" fmla="*/ 334 w 334"/>
              <a:gd name="T75" fmla="*/ 160 h 334"/>
              <a:gd name="T76" fmla="*/ 300 w 334"/>
              <a:gd name="T77" fmla="*/ 6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34">
                <a:moveTo>
                  <a:pt x="267" y="117"/>
                </a:moveTo>
                <a:cubicBezTo>
                  <a:pt x="267" y="126"/>
                  <a:pt x="260" y="134"/>
                  <a:pt x="250" y="134"/>
                </a:cubicBezTo>
                <a:lnTo>
                  <a:pt x="217" y="134"/>
                </a:lnTo>
                <a:cubicBezTo>
                  <a:pt x="208" y="134"/>
                  <a:pt x="200" y="126"/>
                  <a:pt x="200" y="117"/>
                </a:cubicBezTo>
                <a:cubicBezTo>
                  <a:pt x="200" y="108"/>
                  <a:pt x="208" y="100"/>
                  <a:pt x="217" y="100"/>
                </a:cubicBezTo>
                <a:lnTo>
                  <a:pt x="250" y="100"/>
                </a:lnTo>
                <a:cubicBezTo>
                  <a:pt x="260" y="100"/>
                  <a:pt x="267" y="108"/>
                  <a:pt x="267" y="117"/>
                </a:cubicBezTo>
                <a:close/>
                <a:moveTo>
                  <a:pt x="267" y="217"/>
                </a:moveTo>
                <a:cubicBezTo>
                  <a:pt x="267" y="226"/>
                  <a:pt x="260" y="234"/>
                  <a:pt x="250" y="234"/>
                </a:cubicBezTo>
                <a:lnTo>
                  <a:pt x="84" y="234"/>
                </a:lnTo>
                <a:cubicBezTo>
                  <a:pt x="74" y="234"/>
                  <a:pt x="67" y="226"/>
                  <a:pt x="67" y="217"/>
                </a:cubicBezTo>
                <a:cubicBezTo>
                  <a:pt x="67" y="208"/>
                  <a:pt x="74" y="200"/>
                  <a:pt x="84" y="200"/>
                </a:cubicBezTo>
                <a:lnTo>
                  <a:pt x="250" y="200"/>
                </a:lnTo>
                <a:cubicBezTo>
                  <a:pt x="260" y="200"/>
                  <a:pt x="267" y="208"/>
                  <a:pt x="267" y="217"/>
                </a:cubicBezTo>
                <a:close/>
                <a:moveTo>
                  <a:pt x="134" y="117"/>
                </a:moveTo>
                <a:cubicBezTo>
                  <a:pt x="134" y="126"/>
                  <a:pt x="126" y="134"/>
                  <a:pt x="117" y="134"/>
                </a:cubicBezTo>
                <a:lnTo>
                  <a:pt x="84" y="134"/>
                </a:lnTo>
                <a:cubicBezTo>
                  <a:pt x="74" y="134"/>
                  <a:pt x="67" y="126"/>
                  <a:pt x="67" y="117"/>
                </a:cubicBezTo>
                <a:cubicBezTo>
                  <a:pt x="67" y="108"/>
                  <a:pt x="74" y="100"/>
                  <a:pt x="84" y="100"/>
                </a:cubicBezTo>
                <a:lnTo>
                  <a:pt x="117" y="100"/>
                </a:lnTo>
                <a:cubicBezTo>
                  <a:pt x="126" y="100"/>
                  <a:pt x="134" y="108"/>
                  <a:pt x="134" y="117"/>
                </a:cubicBezTo>
                <a:close/>
                <a:moveTo>
                  <a:pt x="300" y="277"/>
                </a:moveTo>
                <a:cubicBezTo>
                  <a:pt x="300" y="286"/>
                  <a:pt x="293" y="300"/>
                  <a:pt x="284" y="300"/>
                </a:cubicBezTo>
                <a:lnTo>
                  <a:pt x="50" y="300"/>
                </a:lnTo>
                <a:cubicBezTo>
                  <a:pt x="41" y="300"/>
                  <a:pt x="34" y="286"/>
                  <a:pt x="34" y="277"/>
                </a:cubicBezTo>
                <a:lnTo>
                  <a:pt x="34" y="160"/>
                </a:lnTo>
                <a:cubicBezTo>
                  <a:pt x="34" y="87"/>
                  <a:pt x="93" y="34"/>
                  <a:pt x="167" y="34"/>
                </a:cubicBezTo>
                <a:cubicBezTo>
                  <a:pt x="241" y="34"/>
                  <a:pt x="300" y="87"/>
                  <a:pt x="300" y="160"/>
                </a:cubicBezTo>
                <a:lnTo>
                  <a:pt x="300" y="277"/>
                </a:lnTo>
                <a:close/>
                <a:moveTo>
                  <a:pt x="300" y="60"/>
                </a:moveTo>
                <a:cubicBezTo>
                  <a:pt x="265" y="13"/>
                  <a:pt x="225" y="0"/>
                  <a:pt x="167" y="0"/>
                </a:cubicBezTo>
                <a:cubicBezTo>
                  <a:pt x="109" y="0"/>
                  <a:pt x="69" y="13"/>
                  <a:pt x="34" y="60"/>
                </a:cubicBezTo>
                <a:cubicBezTo>
                  <a:pt x="13" y="88"/>
                  <a:pt x="0" y="123"/>
                  <a:pt x="0" y="160"/>
                </a:cubicBezTo>
                <a:lnTo>
                  <a:pt x="0" y="293"/>
                </a:lnTo>
                <a:cubicBezTo>
                  <a:pt x="0" y="312"/>
                  <a:pt x="15" y="334"/>
                  <a:pt x="34" y="334"/>
                </a:cubicBezTo>
                <a:lnTo>
                  <a:pt x="300" y="334"/>
                </a:lnTo>
                <a:cubicBezTo>
                  <a:pt x="319" y="334"/>
                  <a:pt x="334" y="312"/>
                  <a:pt x="334" y="293"/>
                </a:cubicBezTo>
                <a:lnTo>
                  <a:pt x="334" y="160"/>
                </a:lnTo>
                <a:cubicBezTo>
                  <a:pt x="334" y="123"/>
                  <a:pt x="321" y="88"/>
                  <a:pt x="30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Freeform 138">
            <a:extLst>
              <a:ext uri="{FF2B5EF4-FFF2-40B4-BE49-F238E27FC236}">
                <a16:creationId xmlns:a16="http://schemas.microsoft.com/office/drawing/2014/main" id="{5186DC21-EECF-494C-9C8D-448CF35FE3F2}"/>
              </a:ext>
            </a:extLst>
          </p:cNvPr>
          <p:cNvSpPr>
            <a:spLocks noChangeAspect="1" noEditPoints="1"/>
          </p:cNvSpPr>
          <p:nvPr/>
        </p:nvSpPr>
        <p:spPr bwMode="auto">
          <a:xfrm>
            <a:off x="2143127" y="4014796"/>
            <a:ext cx="250825" cy="254000"/>
          </a:xfrm>
          <a:custGeom>
            <a:avLst/>
            <a:gdLst>
              <a:gd name="T0" fmla="*/ 266 w 333"/>
              <a:gd name="T1" fmla="*/ 217 h 334"/>
              <a:gd name="T2" fmla="*/ 250 w 333"/>
              <a:gd name="T3" fmla="*/ 234 h 334"/>
              <a:gd name="T4" fmla="*/ 83 w 333"/>
              <a:gd name="T5" fmla="*/ 234 h 334"/>
              <a:gd name="T6" fmla="*/ 66 w 333"/>
              <a:gd name="T7" fmla="*/ 217 h 334"/>
              <a:gd name="T8" fmla="*/ 83 w 333"/>
              <a:gd name="T9" fmla="*/ 200 h 334"/>
              <a:gd name="T10" fmla="*/ 250 w 333"/>
              <a:gd name="T11" fmla="*/ 200 h 334"/>
              <a:gd name="T12" fmla="*/ 266 w 333"/>
              <a:gd name="T13" fmla="*/ 217 h 334"/>
              <a:gd name="T14" fmla="*/ 300 w 333"/>
              <a:gd name="T15" fmla="*/ 277 h 334"/>
              <a:gd name="T16" fmla="*/ 283 w 333"/>
              <a:gd name="T17" fmla="*/ 300 h 334"/>
              <a:gd name="T18" fmla="*/ 50 w 333"/>
              <a:gd name="T19" fmla="*/ 300 h 334"/>
              <a:gd name="T20" fmla="*/ 33 w 333"/>
              <a:gd name="T21" fmla="*/ 277 h 334"/>
              <a:gd name="T22" fmla="*/ 33 w 333"/>
              <a:gd name="T23" fmla="*/ 161 h 334"/>
              <a:gd name="T24" fmla="*/ 54 w 333"/>
              <a:gd name="T25" fmla="*/ 88 h 334"/>
              <a:gd name="T26" fmla="*/ 76 w 333"/>
              <a:gd name="T27" fmla="*/ 110 h 334"/>
              <a:gd name="T28" fmla="*/ 59 w 333"/>
              <a:gd name="T29" fmla="*/ 127 h 334"/>
              <a:gd name="T30" fmla="*/ 59 w 333"/>
              <a:gd name="T31" fmla="*/ 150 h 334"/>
              <a:gd name="T32" fmla="*/ 83 w 333"/>
              <a:gd name="T33" fmla="*/ 150 h 334"/>
              <a:gd name="T34" fmla="*/ 100 w 333"/>
              <a:gd name="T35" fmla="*/ 134 h 334"/>
              <a:gd name="T36" fmla="*/ 116 w 333"/>
              <a:gd name="T37" fmla="*/ 150 h 334"/>
              <a:gd name="T38" fmla="*/ 140 w 333"/>
              <a:gd name="T39" fmla="*/ 150 h 334"/>
              <a:gd name="T40" fmla="*/ 140 w 333"/>
              <a:gd name="T41" fmla="*/ 127 h 334"/>
              <a:gd name="T42" fmla="*/ 123 w 333"/>
              <a:gd name="T43" fmla="*/ 110 h 334"/>
              <a:gd name="T44" fmla="*/ 140 w 333"/>
              <a:gd name="T45" fmla="*/ 93 h 334"/>
              <a:gd name="T46" fmla="*/ 140 w 333"/>
              <a:gd name="T47" fmla="*/ 70 h 334"/>
              <a:gd name="T48" fmla="*/ 116 w 333"/>
              <a:gd name="T49" fmla="*/ 70 h 334"/>
              <a:gd name="T50" fmla="*/ 100 w 333"/>
              <a:gd name="T51" fmla="*/ 87 h 334"/>
              <a:gd name="T52" fmla="*/ 76 w 333"/>
              <a:gd name="T53" fmla="*/ 63 h 334"/>
              <a:gd name="T54" fmla="*/ 166 w 333"/>
              <a:gd name="T55" fmla="*/ 34 h 334"/>
              <a:gd name="T56" fmla="*/ 257 w 333"/>
              <a:gd name="T57" fmla="*/ 63 h 334"/>
              <a:gd name="T58" fmla="*/ 233 w 333"/>
              <a:gd name="T59" fmla="*/ 87 h 334"/>
              <a:gd name="T60" fmla="*/ 216 w 333"/>
              <a:gd name="T61" fmla="*/ 70 h 334"/>
              <a:gd name="T62" fmla="*/ 193 w 333"/>
              <a:gd name="T63" fmla="*/ 70 h 334"/>
              <a:gd name="T64" fmla="*/ 193 w 333"/>
              <a:gd name="T65" fmla="*/ 93 h 334"/>
              <a:gd name="T66" fmla="*/ 209 w 333"/>
              <a:gd name="T67" fmla="*/ 110 h 334"/>
              <a:gd name="T68" fmla="*/ 193 w 333"/>
              <a:gd name="T69" fmla="*/ 127 h 334"/>
              <a:gd name="T70" fmla="*/ 193 w 333"/>
              <a:gd name="T71" fmla="*/ 150 h 334"/>
              <a:gd name="T72" fmla="*/ 216 w 333"/>
              <a:gd name="T73" fmla="*/ 150 h 334"/>
              <a:gd name="T74" fmla="*/ 233 w 333"/>
              <a:gd name="T75" fmla="*/ 134 h 334"/>
              <a:gd name="T76" fmla="*/ 250 w 333"/>
              <a:gd name="T77" fmla="*/ 150 h 334"/>
              <a:gd name="T78" fmla="*/ 273 w 333"/>
              <a:gd name="T79" fmla="*/ 150 h 334"/>
              <a:gd name="T80" fmla="*/ 273 w 333"/>
              <a:gd name="T81" fmla="*/ 127 h 334"/>
              <a:gd name="T82" fmla="*/ 257 w 333"/>
              <a:gd name="T83" fmla="*/ 110 h 334"/>
              <a:gd name="T84" fmla="*/ 278 w 333"/>
              <a:gd name="T85" fmla="*/ 88 h 334"/>
              <a:gd name="T86" fmla="*/ 300 w 333"/>
              <a:gd name="T87" fmla="*/ 161 h 334"/>
              <a:gd name="T88" fmla="*/ 300 w 333"/>
              <a:gd name="T89" fmla="*/ 277 h 334"/>
              <a:gd name="T90" fmla="*/ 300 w 333"/>
              <a:gd name="T91" fmla="*/ 61 h 334"/>
              <a:gd name="T92" fmla="*/ 166 w 333"/>
              <a:gd name="T93" fmla="*/ 0 h 334"/>
              <a:gd name="T94" fmla="*/ 33 w 333"/>
              <a:gd name="T95" fmla="*/ 61 h 334"/>
              <a:gd name="T96" fmla="*/ 0 w 333"/>
              <a:gd name="T97" fmla="*/ 161 h 334"/>
              <a:gd name="T98" fmla="*/ 0 w 333"/>
              <a:gd name="T99" fmla="*/ 294 h 334"/>
              <a:gd name="T100" fmla="*/ 33 w 333"/>
              <a:gd name="T101" fmla="*/ 334 h 334"/>
              <a:gd name="T102" fmla="*/ 300 w 333"/>
              <a:gd name="T103" fmla="*/ 334 h 334"/>
              <a:gd name="T104" fmla="*/ 333 w 333"/>
              <a:gd name="T105" fmla="*/ 294 h 334"/>
              <a:gd name="T106" fmla="*/ 333 w 333"/>
              <a:gd name="T107" fmla="*/ 161 h 334"/>
              <a:gd name="T108" fmla="*/ 300 w 333"/>
              <a:gd name="T109" fmla="*/ 6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34">
                <a:moveTo>
                  <a:pt x="266" y="217"/>
                </a:moveTo>
                <a:cubicBezTo>
                  <a:pt x="266" y="226"/>
                  <a:pt x="259" y="234"/>
                  <a:pt x="250" y="234"/>
                </a:cubicBezTo>
                <a:lnTo>
                  <a:pt x="83" y="234"/>
                </a:lnTo>
                <a:cubicBezTo>
                  <a:pt x="74" y="234"/>
                  <a:pt x="66" y="226"/>
                  <a:pt x="66" y="217"/>
                </a:cubicBezTo>
                <a:cubicBezTo>
                  <a:pt x="66" y="208"/>
                  <a:pt x="74" y="200"/>
                  <a:pt x="83" y="200"/>
                </a:cubicBezTo>
                <a:lnTo>
                  <a:pt x="250" y="200"/>
                </a:lnTo>
                <a:cubicBezTo>
                  <a:pt x="259" y="200"/>
                  <a:pt x="266" y="208"/>
                  <a:pt x="266" y="217"/>
                </a:cubicBezTo>
                <a:close/>
                <a:moveTo>
                  <a:pt x="300" y="277"/>
                </a:moveTo>
                <a:cubicBezTo>
                  <a:pt x="300" y="286"/>
                  <a:pt x="292" y="300"/>
                  <a:pt x="283" y="300"/>
                </a:cubicBezTo>
                <a:lnTo>
                  <a:pt x="50" y="300"/>
                </a:lnTo>
                <a:cubicBezTo>
                  <a:pt x="40" y="300"/>
                  <a:pt x="33" y="286"/>
                  <a:pt x="33" y="277"/>
                </a:cubicBezTo>
                <a:lnTo>
                  <a:pt x="33" y="161"/>
                </a:lnTo>
                <a:cubicBezTo>
                  <a:pt x="33" y="134"/>
                  <a:pt x="41" y="109"/>
                  <a:pt x="54" y="88"/>
                </a:cubicBezTo>
                <a:lnTo>
                  <a:pt x="76" y="110"/>
                </a:lnTo>
                <a:lnTo>
                  <a:pt x="59" y="127"/>
                </a:lnTo>
                <a:cubicBezTo>
                  <a:pt x="53" y="133"/>
                  <a:pt x="53" y="144"/>
                  <a:pt x="59" y="150"/>
                </a:cubicBezTo>
                <a:cubicBezTo>
                  <a:pt x="66" y="157"/>
                  <a:pt x="76" y="157"/>
                  <a:pt x="83" y="150"/>
                </a:cubicBezTo>
                <a:lnTo>
                  <a:pt x="100" y="134"/>
                </a:lnTo>
                <a:lnTo>
                  <a:pt x="116" y="150"/>
                </a:lnTo>
                <a:cubicBezTo>
                  <a:pt x="123" y="157"/>
                  <a:pt x="133" y="157"/>
                  <a:pt x="140" y="150"/>
                </a:cubicBezTo>
                <a:cubicBezTo>
                  <a:pt x="146" y="144"/>
                  <a:pt x="146" y="133"/>
                  <a:pt x="140" y="127"/>
                </a:cubicBezTo>
                <a:lnTo>
                  <a:pt x="123" y="110"/>
                </a:lnTo>
                <a:lnTo>
                  <a:pt x="140" y="93"/>
                </a:lnTo>
                <a:cubicBezTo>
                  <a:pt x="146" y="87"/>
                  <a:pt x="146" y="76"/>
                  <a:pt x="140" y="70"/>
                </a:cubicBezTo>
                <a:cubicBezTo>
                  <a:pt x="133" y="63"/>
                  <a:pt x="123" y="63"/>
                  <a:pt x="116" y="70"/>
                </a:cubicBezTo>
                <a:lnTo>
                  <a:pt x="100" y="87"/>
                </a:lnTo>
                <a:lnTo>
                  <a:pt x="76" y="63"/>
                </a:lnTo>
                <a:cubicBezTo>
                  <a:pt x="100" y="41"/>
                  <a:pt x="131" y="34"/>
                  <a:pt x="166" y="34"/>
                </a:cubicBezTo>
                <a:cubicBezTo>
                  <a:pt x="201" y="34"/>
                  <a:pt x="233" y="41"/>
                  <a:pt x="257" y="63"/>
                </a:cubicBezTo>
                <a:lnTo>
                  <a:pt x="233" y="87"/>
                </a:lnTo>
                <a:lnTo>
                  <a:pt x="216" y="70"/>
                </a:lnTo>
                <a:cubicBezTo>
                  <a:pt x="210" y="63"/>
                  <a:pt x="199" y="63"/>
                  <a:pt x="193" y="70"/>
                </a:cubicBezTo>
                <a:cubicBezTo>
                  <a:pt x="186" y="76"/>
                  <a:pt x="186" y="87"/>
                  <a:pt x="193" y="93"/>
                </a:cubicBezTo>
                <a:lnTo>
                  <a:pt x="209" y="110"/>
                </a:lnTo>
                <a:lnTo>
                  <a:pt x="193" y="127"/>
                </a:lnTo>
                <a:cubicBezTo>
                  <a:pt x="186" y="133"/>
                  <a:pt x="186" y="144"/>
                  <a:pt x="193" y="150"/>
                </a:cubicBezTo>
                <a:cubicBezTo>
                  <a:pt x="199" y="157"/>
                  <a:pt x="210" y="157"/>
                  <a:pt x="216" y="150"/>
                </a:cubicBezTo>
                <a:lnTo>
                  <a:pt x="233" y="134"/>
                </a:lnTo>
                <a:lnTo>
                  <a:pt x="250" y="150"/>
                </a:lnTo>
                <a:cubicBezTo>
                  <a:pt x="256" y="157"/>
                  <a:pt x="267" y="157"/>
                  <a:pt x="273" y="150"/>
                </a:cubicBezTo>
                <a:cubicBezTo>
                  <a:pt x="280" y="144"/>
                  <a:pt x="280" y="133"/>
                  <a:pt x="273" y="127"/>
                </a:cubicBezTo>
                <a:lnTo>
                  <a:pt x="257" y="110"/>
                </a:lnTo>
                <a:lnTo>
                  <a:pt x="278" y="88"/>
                </a:lnTo>
                <a:cubicBezTo>
                  <a:pt x="292" y="109"/>
                  <a:pt x="300" y="134"/>
                  <a:pt x="300" y="161"/>
                </a:cubicBezTo>
                <a:lnTo>
                  <a:pt x="300" y="277"/>
                </a:lnTo>
                <a:close/>
                <a:moveTo>
                  <a:pt x="300" y="61"/>
                </a:moveTo>
                <a:cubicBezTo>
                  <a:pt x="265" y="15"/>
                  <a:pt x="224" y="0"/>
                  <a:pt x="166" y="0"/>
                </a:cubicBezTo>
                <a:cubicBezTo>
                  <a:pt x="108" y="0"/>
                  <a:pt x="68" y="15"/>
                  <a:pt x="33" y="61"/>
                </a:cubicBezTo>
                <a:cubicBezTo>
                  <a:pt x="12" y="89"/>
                  <a:pt x="0" y="123"/>
                  <a:pt x="0" y="161"/>
                </a:cubicBezTo>
                <a:lnTo>
                  <a:pt x="0" y="294"/>
                </a:lnTo>
                <a:cubicBezTo>
                  <a:pt x="0" y="312"/>
                  <a:pt x="15" y="334"/>
                  <a:pt x="33" y="334"/>
                </a:cubicBezTo>
                <a:lnTo>
                  <a:pt x="300" y="334"/>
                </a:lnTo>
                <a:cubicBezTo>
                  <a:pt x="318" y="334"/>
                  <a:pt x="333" y="312"/>
                  <a:pt x="333" y="294"/>
                </a:cubicBezTo>
                <a:lnTo>
                  <a:pt x="333" y="161"/>
                </a:lnTo>
                <a:cubicBezTo>
                  <a:pt x="333" y="123"/>
                  <a:pt x="320" y="89"/>
                  <a:pt x="300"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Freeform 139">
            <a:extLst>
              <a:ext uri="{FF2B5EF4-FFF2-40B4-BE49-F238E27FC236}">
                <a16:creationId xmlns:a16="http://schemas.microsoft.com/office/drawing/2014/main" id="{7583AD17-6688-784F-BDD9-7EE61F1F6274}"/>
              </a:ext>
            </a:extLst>
          </p:cNvPr>
          <p:cNvSpPr>
            <a:spLocks noChangeAspect="1" noEditPoints="1"/>
          </p:cNvSpPr>
          <p:nvPr/>
        </p:nvSpPr>
        <p:spPr bwMode="auto">
          <a:xfrm>
            <a:off x="1639889" y="4014796"/>
            <a:ext cx="250825" cy="254000"/>
          </a:xfrm>
          <a:custGeom>
            <a:avLst/>
            <a:gdLst>
              <a:gd name="T0" fmla="*/ 250 w 333"/>
              <a:gd name="T1" fmla="*/ 100 h 334"/>
              <a:gd name="T2" fmla="*/ 267 w 333"/>
              <a:gd name="T3" fmla="*/ 117 h 334"/>
              <a:gd name="T4" fmla="*/ 267 w 333"/>
              <a:gd name="T5" fmla="*/ 150 h 334"/>
              <a:gd name="T6" fmla="*/ 250 w 333"/>
              <a:gd name="T7" fmla="*/ 167 h 334"/>
              <a:gd name="T8" fmla="*/ 217 w 333"/>
              <a:gd name="T9" fmla="*/ 167 h 334"/>
              <a:gd name="T10" fmla="*/ 200 w 333"/>
              <a:gd name="T11" fmla="*/ 150 h 334"/>
              <a:gd name="T12" fmla="*/ 200 w 333"/>
              <a:gd name="T13" fmla="*/ 117 h 334"/>
              <a:gd name="T14" fmla="*/ 217 w 333"/>
              <a:gd name="T15" fmla="*/ 100 h 334"/>
              <a:gd name="T16" fmla="*/ 250 w 333"/>
              <a:gd name="T17" fmla="*/ 100 h 334"/>
              <a:gd name="T18" fmla="*/ 67 w 333"/>
              <a:gd name="T19" fmla="*/ 150 h 334"/>
              <a:gd name="T20" fmla="*/ 67 w 333"/>
              <a:gd name="T21" fmla="*/ 117 h 334"/>
              <a:gd name="T22" fmla="*/ 83 w 333"/>
              <a:gd name="T23" fmla="*/ 100 h 334"/>
              <a:gd name="T24" fmla="*/ 117 w 333"/>
              <a:gd name="T25" fmla="*/ 100 h 334"/>
              <a:gd name="T26" fmla="*/ 133 w 333"/>
              <a:gd name="T27" fmla="*/ 117 h 334"/>
              <a:gd name="T28" fmla="*/ 133 w 333"/>
              <a:gd name="T29" fmla="*/ 150 h 334"/>
              <a:gd name="T30" fmla="*/ 117 w 333"/>
              <a:gd name="T31" fmla="*/ 167 h 334"/>
              <a:gd name="T32" fmla="*/ 83 w 333"/>
              <a:gd name="T33" fmla="*/ 167 h 334"/>
              <a:gd name="T34" fmla="*/ 67 w 333"/>
              <a:gd name="T35" fmla="*/ 150 h 334"/>
              <a:gd name="T36" fmla="*/ 267 w 333"/>
              <a:gd name="T37" fmla="*/ 217 h 334"/>
              <a:gd name="T38" fmla="*/ 250 w 333"/>
              <a:gd name="T39" fmla="*/ 234 h 334"/>
              <a:gd name="T40" fmla="*/ 83 w 333"/>
              <a:gd name="T41" fmla="*/ 234 h 334"/>
              <a:gd name="T42" fmla="*/ 67 w 333"/>
              <a:gd name="T43" fmla="*/ 217 h 334"/>
              <a:gd name="T44" fmla="*/ 83 w 333"/>
              <a:gd name="T45" fmla="*/ 200 h 334"/>
              <a:gd name="T46" fmla="*/ 250 w 333"/>
              <a:gd name="T47" fmla="*/ 200 h 334"/>
              <a:gd name="T48" fmla="*/ 267 w 333"/>
              <a:gd name="T49" fmla="*/ 217 h 334"/>
              <a:gd name="T50" fmla="*/ 300 w 333"/>
              <a:gd name="T51" fmla="*/ 277 h 334"/>
              <a:gd name="T52" fmla="*/ 283 w 333"/>
              <a:gd name="T53" fmla="*/ 300 h 334"/>
              <a:gd name="T54" fmla="*/ 50 w 333"/>
              <a:gd name="T55" fmla="*/ 300 h 334"/>
              <a:gd name="T56" fmla="*/ 33 w 333"/>
              <a:gd name="T57" fmla="*/ 277 h 334"/>
              <a:gd name="T58" fmla="*/ 33 w 333"/>
              <a:gd name="T59" fmla="*/ 160 h 334"/>
              <a:gd name="T60" fmla="*/ 167 w 333"/>
              <a:gd name="T61" fmla="*/ 34 h 334"/>
              <a:gd name="T62" fmla="*/ 300 w 333"/>
              <a:gd name="T63" fmla="*/ 160 h 334"/>
              <a:gd name="T64" fmla="*/ 300 w 333"/>
              <a:gd name="T65" fmla="*/ 277 h 334"/>
              <a:gd name="T66" fmla="*/ 300 w 333"/>
              <a:gd name="T67" fmla="*/ 60 h 334"/>
              <a:gd name="T68" fmla="*/ 167 w 333"/>
              <a:gd name="T69" fmla="*/ 0 h 334"/>
              <a:gd name="T70" fmla="*/ 33 w 333"/>
              <a:gd name="T71" fmla="*/ 60 h 334"/>
              <a:gd name="T72" fmla="*/ 0 w 333"/>
              <a:gd name="T73" fmla="*/ 160 h 334"/>
              <a:gd name="T74" fmla="*/ 0 w 333"/>
              <a:gd name="T75" fmla="*/ 293 h 334"/>
              <a:gd name="T76" fmla="*/ 33 w 333"/>
              <a:gd name="T77" fmla="*/ 334 h 334"/>
              <a:gd name="T78" fmla="*/ 300 w 333"/>
              <a:gd name="T79" fmla="*/ 334 h 334"/>
              <a:gd name="T80" fmla="*/ 333 w 333"/>
              <a:gd name="T81" fmla="*/ 293 h 334"/>
              <a:gd name="T82" fmla="*/ 333 w 333"/>
              <a:gd name="T83" fmla="*/ 160 h 334"/>
              <a:gd name="T84" fmla="*/ 300 w 333"/>
              <a:gd name="T85" fmla="*/ 6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4">
                <a:moveTo>
                  <a:pt x="250" y="100"/>
                </a:moveTo>
                <a:cubicBezTo>
                  <a:pt x="259" y="100"/>
                  <a:pt x="267" y="108"/>
                  <a:pt x="267" y="117"/>
                </a:cubicBezTo>
                <a:lnTo>
                  <a:pt x="267" y="150"/>
                </a:lnTo>
                <a:cubicBezTo>
                  <a:pt x="267" y="160"/>
                  <a:pt x="259" y="167"/>
                  <a:pt x="250" y="167"/>
                </a:cubicBezTo>
                <a:lnTo>
                  <a:pt x="217" y="167"/>
                </a:lnTo>
                <a:cubicBezTo>
                  <a:pt x="207" y="167"/>
                  <a:pt x="200" y="160"/>
                  <a:pt x="200" y="150"/>
                </a:cubicBezTo>
                <a:lnTo>
                  <a:pt x="200" y="117"/>
                </a:lnTo>
                <a:cubicBezTo>
                  <a:pt x="200" y="108"/>
                  <a:pt x="207" y="100"/>
                  <a:pt x="217" y="100"/>
                </a:cubicBezTo>
                <a:lnTo>
                  <a:pt x="250" y="100"/>
                </a:lnTo>
                <a:close/>
                <a:moveTo>
                  <a:pt x="67" y="150"/>
                </a:moveTo>
                <a:lnTo>
                  <a:pt x="67" y="117"/>
                </a:lnTo>
                <a:cubicBezTo>
                  <a:pt x="67" y="108"/>
                  <a:pt x="74" y="100"/>
                  <a:pt x="83" y="100"/>
                </a:cubicBezTo>
                <a:lnTo>
                  <a:pt x="117" y="100"/>
                </a:lnTo>
                <a:cubicBezTo>
                  <a:pt x="126" y="100"/>
                  <a:pt x="133" y="108"/>
                  <a:pt x="133" y="117"/>
                </a:cubicBezTo>
                <a:lnTo>
                  <a:pt x="133" y="150"/>
                </a:lnTo>
                <a:cubicBezTo>
                  <a:pt x="133" y="160"/>
                  <a:pt x="126" y="167"/>
                  <a:pt x="117" y="167"/>
                </a:cubicBezTo>
                <a:lnTo>
                  <a:pt x="83" y="167"/>
                </a:lnTo>
                <a:cubicBezTo>
                  <a:pt x="74" y="167"/>
                  <a:pt x="67" y="160"/>
                  <a:pt x="67" y="150"/>
                </a:cubicBezTo>
                <a:close/>
                <a:moveTo>
                  <a:pt x="267" y="217"/>
                </a:moveTo>
                <a:cubicBezTo>
                  <a:pt x="267" y="226"/>
                  <a:pt x="259" y="234"/>
                  <a:pt x="250" y="234"/>
                </a:cubicBezTo>
                <a:lnTo>
                  <a:pt x="83" y="234"/>
                </a:lnTo>
                <a:cubicBezTo>
                  <a:pt x="74" y="234"/>
                  <a:pt x="67" y="226"/>
                  <a:pt x="67" y="217"/>
                </a:cubicBezTo>
                <a:cubicBezTo>
                  <a:pt x="67" y="208"/>
                  <a:pt x="74" y="200"/>
                  <a:pt x="83" y="200"/>
                </a:cubicBezTo>
                <a:lnTo>
                  <a:pt x="250" y="200"/>
                </a:lnTo>
                <a:cubicBezTo>
                  <a:pt x="259" y="200"/>
                  <a:pt x="267" y="208"/>
                  <a:pt x="267" y="217"/>
                </a:cubicBezTo>
                <a:close/>
                <a:moveTo>
                  <a:pt x="300" y="277"/>
                </a:moveTo>
                <a:cubicBezTo>
                  <a:pt x="300" y="286"/>
                  <a:pt x="293" y="300"/>
                  <a:pt x="283" y="300"/>
                </a:cubicBezTo>
                <a:lnTo>
                  <a:pt x="50" y="300"/>
                </a:lnTo>
                <a:cubicBezTo>
                  <a:pt x="41" y="300"/>
                  <a:pt x="33" y="286"/>
                  <a:pt x="33" y="277"/>
                </a:cubicBezTo>
                <a:lnTo>
                  <a:pt x="33" y="160"/>
                </a:lnTo>
                <a:cubicBezTo>
                  <a:pt x="33" y="87"/>
                  <a:pt x="93" y="34"/>
                  <a:pt x="167" y="34"/>
                </a:cubicBezTo>
                <a:cubicBezTo>
                  <a:pt x="240" y="34"/>
                  <a:pt x="300" y="87"/>
                  <a:pt x="300" y="160"/>
                </a:cubicBezTo>
                <a:lnTo>
                  <a:pt x="300" y="277"/>
                </a:lnTo>
                <a:close/>
                <a:moveTo>
                  <a:pt x="300" y="60"/>
                </a:moveTo>
                <a:cubicBezTo>
                  <a:pt x="265" y="13"/>
                  <a:pt x="224" y="0"/>
                  <a:pt x="167" y="0"/>
                </a:cubicBezTo>
                <a:cubicBezTo>
                  <a:pt x="109" y="0"/>
                  <a:pt x="68" y="13"/>
                  <a:pt x="33" y="60"/>
                </a:cubicBezTo>
                <a:cubicBezTo>
                  <a:pt x="12" y="88"/>
                  <a:pt x="0" y="123"/>
                  <a:pt x="0" y="160"/>
                </a:cubicBezTo>
                <a:lnTo>
                  <a:pt x="0" y="293"/>
                </a:lnTo>
                <a:cubicBezTo>
                  <a:pt x="0" y="312"/>
                  <a:pt x="15" y="334"/>
                  <a:pt x="33" y="334"/>
                </a:cubicBezTo>
                <a:lnTo>
                  <a:pt x="300" y="334"/>
                </a:lnTo>
                <a:cubicBezTo>
                  <a:pt x="318" y="334"/>
                  <a:pt x="333" y="312"/>
                  <a:pt x="333" y="293"/>
                </a:cubicBezTo>
                <a:lnTo>
                  <a:pt x="333" y="160"/>
                </a:lnTo>
                <a:cubicBezTo>
                  <a:pt x="333" y="123"/>
                  <a:pt x="321" y="88"/>
                  <a:pt x="30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Freeform 140">
            <a:extLst>
              <a:ext uri="{FF2B5EF4-FFF2-40B4-BE49-F238E27FC236}">
                <a16:creationId xmlns:a16="http://schemas.microsoft.com/office/drawing/2014/main" id="{372109B7-08E4-2348-AE24-A2350DE867DD}"/>
              </a:ext>
            </a:extLst>
          </p:cNvPr>
          <p:cNvSpPr>
            <a:spLocks noChangeAspect="1" noEditPoints="1"/>
          </p:cNvSpPr>
          <p:nvPr/>
        </p:nvSpPr>
        <p:spPr bwMode="auto">
          <a:xfrm>
            <a:off x="1136651" y="4014796"/>
            <a:ext cx="252413" cy="254000"/>
          </a:xfrm>
          <a:custGeom>
            <a:avLst/>
            <a:gdLst>
              <a:gd name="T0" fmla="*/ 250 w 334"/>
              <a:gd name="T1" fmla="*/ 167 h 334"/>
              <a:gd name="T2" fmla="*/ 200 w 334"/>
              <a:gd name="T3" fmla="*/ 167 h 334"/>
              <a:gd name="T4" fmla="*/ 200 w 334"/>
              <a:gd name="T5" fmla="*/ 117 h 334"/>
              <a:gd name="T6" fmla="*/ 217 w 334"/>
              <a:gd name="T7" fmla="*/ 100 h 334"/>
              <a:gd name="T8" fmla="*/ 250 w 334"/>
              <a:gd name="T9" fmla="*/ 100 h 334"/>
              <a:gd name="T10" fmla="*/ 267 w 334"/>
              <a:gd name="T11" fmla="*/ 117 h 334"/>
              <a:gd name="T12" fmla="*/ 267 w 334"/>
              <a:gd name="T13" fmla="*/ 150 h 334"/>
              <a:gd name="T14" fmla="*/ 250 w 334"/>
              <a:gd name="T15" fmla="*/ 167 h 334"/>
              <a:gd name="T16" fmla="*/ 134 w 334"/>
              <a:gd name="T17" fmla="*/ 167 h 334"/>
              <a:gd name="T18" fmla="*/ 84 w 334"/>
              <a:gd name="T19" fmla="*/ 167 h 334"/>
              <a:gd name="T20" fmla="*/ 67 w 334"/>
              <a:gd name="T21" fmla="*/ 150 h 334"/>
              <a:gd name="T22" fmla="*/ 67 w 334"/>
              <a:gd name="T23" fmla="*/ 117 h 334"/>
              <a:gd name="T24" fmla="*/ 84 w 334"/>
              <a:gd name="T25" fmla="*/ 100 h 334"/>
              <a:gd name="T26" fmla="*/ 117 w 334"/>
              <a:gd name="T27" fmla="*/ 100 h 334"/>
              <a:gd name="T28" fmla="*/ 134 w 334"/>
              <a:gd name="T29" fmla="*/ 117 h 334"/>
              <a:gd name="T30" fmla="*/ 134 w 334"/>
              <a:gd name="T31" fmla="*/ 167 h 334"/>
              <a:gd name="T32" fmla="*/ 300 w 334"/>
              <a:gd name="T33" fmla="*/ 277 h 334"/>
              <a:gd name="T34" fmla="*/ 284 w 334"/>
              <a:gd name="T35" fmla="*/ 300 h 334"/>
              <a:gd name="T36" fmla="*/ 234 w 334"/>
              <a:gd name="T37" fmla="*/ 300 h 334"/>
              <a:gd name="T38" fmla="*/ 234 w 334"/>
              <a:gd name="T39" fmla="*/ 210 h 334"/>
              <a:gd name="T40" fmla="*/ 217 w 334"/>
              <a:gd name="T41" fmla="*/ 193 h 334"/>
              <a:gd name="T42" fmla="*/ 200 w 334"/>
              <a:gd name="T43" fmla="*/ 177 h 334"/>
              <a:gd name="T44" fmla="*/ 200 w 334"/>
              <a:gd name="T45" fmla="*/ 167 h 334"/>
              <a:gd name="T46" fmla="*/ 134 w 334"/>
              <a:gd name="T47" fmla="*/ 167 h 334"/>
              <a:gd name="T48" fmla="*/ 134 w 334"/>
              <a:gd name="T49" fmla="*/ 177 h 334"/>
              <a:gd name="T50" fmla="*/ 117 w 334"/>
              <a:gd name="T51" fmla="*/ 193 h 334"/>
              <a:gd name="T52" fmla="*/ 100 w 334"/>
              <a:gd name="T53" fmla="*/ 210 h 334"/>
              <a:gd name="T54" fmla="*/ 100 w 334"/>
              <a:gd name="T55" fmla="*/ 300 h 334"/>
              <a:gd name="T56" fmla="*/ 50 w 334"/>
              <a:gd name="T57" fmla="*/ 300 h 334"/>
              <a:gd name="T58" fmla="*/ 34 w 334"/>
              <a:gd name="T59" fmla="*/ 277 h 334"/>
              <a:gd name="T60" fmla="*/ 34 w 334"/>
              <a:gd name="T61" fmla="*/ 160 h 334"/>
              <a:gd name="T62" fmla="*/ 167 w 334"/>
              <a:gd name="T63" fmla="*/ 34 h 334"/>
              <a:gd name="T64" fmla="*/ 300 w 334"/>
              <a:gd name="T65" fmla="*/ 160 h 334"/>
              <a:gd name="T66" fmla="*/ 300 w 334"/>
              <a:gd name="T67" fmla="*/ 277 h 334"/>
              <a:gd name="T68" fmla="*/ 134 w 334"/>
              <a:gd name="T69" fmla="*/ 300 h 334"/>
              <a:gd name="T70" fmla="*/ 134 w 334"/>
              <a:gd name="T71" fmla="*/ 277 h 334"/>
              <a:gd name="T72" fmla="*/ 150 w 334"/>
              <a:gd name="T73" fmla="*/ 267 h 334"/>
              <a:gd name="T74" fmla="*/ 184 w 334"/>
              <a:gd name="T75" fmla="*/ 267 h 334"/>
              <a:gd name="T76" fmla="*/ 200 w 334"/>
              <a:gd name="T77" fmla="*/ 277 h 334"/>
              <a:gd name="T78" fmla="*/ 200 w 334"/>
              <a:gd name="T79" fmla="*/ 300 h 334"/>
              <a:gd name="T80" fmla="*/ 134 w 334"/>
              <a:gd name="T81" fmla="*/ 300 h 334"/>
              <a:gd name="T82" fmla="*/ 300 w 334"/>
              <a:gd name="T83" fmla="*/ 61 h 334"/>
              <a:gd name="T84" fmla="*/ 167 w 334"/>
              <a:gd name="T85" fmla="*/ 0 h 334"/>
              <a:gd name="T86" fmla="*/ 34 w 334"/>
              <a:gd name="T87" fmla="*/ 61 h 334"/>
              <a:gd name="T88" fmla="*/ 0 w 334"/>
              <a:gd name="T89" fmla="*/ 160 h 334"/>
              <a:gd name="T90" fmla="*/ 0 w 334"/>
              <a:gd name="T91" fmla="*/ 294 h 334"/>
              <a:gd name="T92" fmla="*/ 34 w 334"/>
              <a:gd name="T93" fmla="*/ 334 h 334"/>
              <a:gd name="T94" fmla="*/ 167 w 334"/>
              <a:gd name="T95" fmla="*/ 334 h 334"/>
              <a:gd name="T96" fmla="*/ 300 w 334"/>
              <a:gd name="T97" fmla="*/ 334 h 334"/>
              <a:gd name="T98" fmla="*/ 334 w 334"/>
              <a:gd name="T99" fmla="*/ 294 h 334"/>
              <a:gd name="T100" fmla="*/ 334 w 334"/>
              <a:gd name="T101" fmla="*/ 160 h 334"/>
              <a:gd name="T102" fmla="*/ 300 w 334"/>
              <a:gd name="T103" fmla="*/ 6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4" h="334">
                <a:moveTo>
                  <a:pt x="250" y="167"/>
                </a:moveTo>
                <a:lnTo>
                  <a:pt x="200" y="167"/>
                </a:lnTo>
                <a:lnTo>
                  <a:pt x="200" y="117"/>
                </a:lnTo>
                <a:cubicBezTo>
                  <a:pt x="200" y="108"/>
                  <a:pt x="208" y="100"/>
                  <a:pt x="217" y="100"/>
                </a:cubicBezTo>
                <a:lnTo>
                  <a:pt x="250" y="100"/>
                </a:lnTo>
                <a:cubicBezTo>
                  <a:pt x="260" y="100"/>
                  <a:pt x="267" y="108"/>
                  <a:pt x="267" y="117"/>
                </a:cubicBezTo>
                <a:lnTo>
                  <a:pt x="267" y="150"/>
                </a:lnTo>
                <a:cubicBezTo>
                  <a:pt x="267" y="160"/>
                  <a:pt x="260" y="167"/>
                  <a:pt x="250" y="167"/>
                </a:cubicBezTo>
                <a:close/>
                <a:moveTo>
                  <a:pt x="134" y="167"/>
                </a:moveTo>
                <a:lnTo>
                  <a:pt x="84" y="167"/>
                </a:lnTo>
                <a:cubicBezTo>
                  <a:pt x="74" y="167"/>
                  <a:pt x="67" y="160"/>
                  <a:pt x="67" y="150"/>
                </a:cubicBezTo>
                <a:lnTo>
                  <a:pt x="67" y="117"/>
                </a:lnTo>
                <a:cubicBezTo>
                  <a:pt x="67" y="108"/>
                  <a:pt x="74" y="100"/>
                  <a:pt x="84" y="100"/>
                </a:cubicBezTo>
                <a:lnTo>
                  <a:pt x="117" y="100"/>
                </a:lnTo>
                <a:cubicBezTo>
                  <a:pt x="126" y="100"/>
                  <a:pt x="134" y="108"/>
                  <a:pt x="134" y="117"/>
                </a:cubicBezTo>
                <a:lnTo>
                  <a:pt x="134" y="167"/>
                </a:lnTo>
                <a:close/>
                <a:moveTo>
                  <a:pt x="300" y="277"/>
                </a:moveTo>
                <a:cubicBezTo>
                  <a:pt x="300" y="286"/>
                  <a:pt x="293" y="300"/>
                  <a:pt x="284" y="300"/>
                </a:cubicBezTo>
                <a:lnTo>
                  <a:pt x="234" y="300"/>
                </a:lnTo>
                <a:lnTo>
                  <a:pt x="234" y="210"/>
                </a:lnTo>
                <a:cubicBezTo>
                  <a:pt x="234" y="201"/>
                  <a:pt x="226" y="193"/>
                  <a:pt x="217" y="193"/>
                </a:cubicBezTo>
                <a:cubicBezTo>
                  <a:pt x="208" y="193"/>
                  <a:pt x="200" y="186"/>
                  <a:pt x="200" y="177"/>
                </a:cubicBezTo>
                <a:lnTo>
                  <a:pt x="200" y="167"/>
                </a:lnTo>
                <a:lnTo>
                  <a:pt x="134" y="167"/>
                </a:lnTo>
                <a:lnTo>
                  <a:pt x="134" y="177"/>
                </a:lnTo>
                <a:cubicBezTo>
                  <a:pt x="134" y="186"/>
                  <a:pt x="126" y="193"/>
                  <a:pt x="117" y="193"/>
                </a:cubicBezTo>
                <a:cubicBezTo>
                  <a:pt x="108" y="193"/>
                  <a:pt x="100" y="201"/>
                  <a:pt x="100" y="210"/>
                </a:cubicBezTo>
                <a:lnTo>
                  <a:pt x="100" y="300"/>
                </a:lnTo>
                <a:lnTo>
                  <a:pt x="50" y="300"/>
                </a:lnTo>
                <a:cubicBezTo>
                  <a:pt x="41" y="300"/>
                  <a:pt x="34" y="286"/>
                  <a:pt x="34" y="277"/>
                </a:cubicBezTo>
                <a:lnTo>
                  <a:pt x="34" y="160"/>
                </a:lnTo>
                <a:cubicBezTo>
                  <a:pt x="34" y="87"/>
                  <a:pt x="93" y="34"/>
                  <a:pt x="167" y="34"/>
                </a:cubicBezTo>
                <a:cubicBezTo>
                  <a:pt x="241" y="34"/>
                  <a:pt x="300" y="87"/>
                  <a:pt x="300" y="160"/>
                </a:cubicBezTo>
                <a:lnTo>
                  <a:pt x="300" y="277"/>
                </a:lnTo>
                <a:close/>
                <a:moveTo>
                  <a:pt x="134" y="300"/>
                </a:moveTo>
                <a:lnTo>
                  <a:pt x="134" y="277"/>
                </a:lnTo>
                <a:cubicBezTo>
                  <a:pt x="134" y="268"/>
                  <a:pt x="141" y="267"/>
                  <a:pt x="150" y="267"/>
                </a:cubicBezTo>
                <a:lnTo>
                  <a:pt x="184" y="267"/>
                </a:lnTo>
                <a:cubicBezTo>
                  <a:pt x="193" y="267"/>
                  <a:pt x="200" y="268"/>
                  <a:pt x="200" y="277"/>
                </a:cubicBezTo>
                <a:lnTo>
                  <a:pt x="200" y="300"/>
                </a:lnTo>
                <a:lnTo>
                  <a:pt x="134" y="300"/>
                </a:lnTo>
                <a:close/>
                <a:moveTo>
                  <a:pt x="300" y="61"/>
                </a:moveTo>
                <a:cubicBezTo>
                  <a:pt x="266" y="14"/>
                  <a:pt x="225" y="0"/>
                  <a:pt x="167" y="0"/>
                </a:cubicBezTo>
                <a:cubicBezTo>
                  <a:pt x="109" y="0"/>
                  <a:pt x="68" y="14"/>
                  <a:pt x="34" y="61"/>
                </a:cubicBezTo>
                <a:cubicBezTo>
                  <a:pt x="13" y="88"/>
                  <a:pt x="0" y="123"/>
                  <a:pt x="0" y="160"/>
                </a:cubicBezTo>
                <a:lnTo>
                  <a:pt x="0" y="294"/>
                </a:lnTo>
                <a:cubicBezTo>
                  <a:pt x="0" y="312"/>
                  <a:pt x="15" y="334"/>
                  <a:pt x="34" y="334"/>
                </a:cubicBezTo>
                <a:lnTo>
                  <a:pt x="167" y="334"/>
                </a:lnTo>
                <a:lnTo>
                  <a:pt x="300" y="334"/>
                </a:lnTo>
                <a:cubicBezTo>
                  <a:pt x="319" y="334"/>
                  <a:pt x="334" y="312"/>
                  <a:pt x="334" y="294"/>
                </a:cubicBezTo>
                <a:lnTo>
                  <a:pt x="334" y="160"/>
                </a:lnTo>
                <a:cubicBezTo>
                  <a:pt x="334" y="123"/>
                  <a:pt x="321" y="88"/>
                  <a:pt x="300"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Freeform 141">
            <a:extLst>
              <a:ext uri="{FF2B5EF4-FFF2-40B4-BE49-F238E27FC236}">
                <a16:creationId xmlns:a16="http://schemas.microsoft.com/office/drawing/2014/main" id="{9DFF6247-1593-1C4B-8C17-F1DCD8E4673B}"/>
              </a:ext>
            </a:extLst>
          </p:cNvPr>
          <p:cNvSpPr>
            <a:spLocks noChangeAspect="1" noEditPoints="1"/>
          </p:cNvSpPr>
          <p:nvPr/>
        </p:nvSpPr>
        <p:spPr bwMode="auto">
          <a:xfrm>
            <a:off x="5662616" y="3508383"/>
            <a:ext cx="252413" cy="254000"/>
          </a:xfrm>
          <a:custGeom>
            <a:avLst/>
            <a:gdLst>
              <a:gd name="T0" fmla="*/ 250 w 334"/>
              <a:gd name="T1" fmla="*/ 100 h 333"/>
              <a:gd name="T2" fmla="*/ 267 w 334"/>
              <a:gd name="T3" fmla="*/ 116 h 333"/>
              <a:gd name="T4" fmla="*/ 267 w 334"/>
              <a:gd name="T5" fmla="*/ 150 h 333"/>
              <a:gd name="T6" fmla="*/ 250 w 334"/>
              <a:gd name="T7" fmla="*/ 166 h 333"/>
              <a:gd name="T8" fmla="*/ 217 w 334"/>
              <a:gd name="T9" fmla="*/ 166 h 333"/>
              <a:gd name="T10" fmla="*/ 200 w 334"/>
              <a:gd name="T11" fmla="*/ 150 h 333"/>
              <a:gd name="T12" fmla="*/ 200 w 334"/>
              <a:gd name="T13" fmla="*/ 116 h 333"/>
              <a:gd name="T14" fmla="*/ 217 w 334"/>
              <a:gd name="T15" fmla="*/ 100 h 333"/>
              <a:gd name="T16" fmla="*/ 250 w 334"/>
              <a:gd name="T17" fmla="*/ 100 h 333"/>
              <a:gd name="T18" fmla="*/ 67 w 334"/>
              <a:gd name="T19" fmla="*/ 150 h 333"/>
              <a:gd name="T20" fmla="*/ 67 w 334"/>
              <a:gd name="T21" fmla="*/ 116 h 333"/>
              <a:gd name="T22" fmla="*/ 84 w 334"/>
              <a:gd name="T23" fmla="*/ 100 h 333"/>
              <a:gd name="T24" fmla="*/ 117 w 334"/>
              <a:gd name="T25" fmla="*/ 100 h 333"/>
              <a:gd name="T26" fmla="*/ 134 w 334"/>
              <a:gd name="T27" fmla="*/ 116 h 333"/>
              <a:gd name="T28" fmla="*/ 134 w 334"/>
              <a:gd name="T29" fmla="*/ 150 h 333"/>
              <a:gd name="T30" fmla="*/ 117 w 334"/>
              <a:gd name="T31" fmla="*/ 166 h 333"/>
              <a:gd name="T32" fmla="*/ 84 w 334"/>
              <a:gd name="T33" fmla="*/ 166 h 333"/>
              <a:gd name="T34" fmla="*/ 67 w 334"/>
              <a:gd name="T35" fmla="*/ 150 h 333"/>
              <a:gd name="T36" fmla="*/ 67 w 334"/>
              <a:gd name="T37" fmla="*/ 250 h 333"/>
              <a:gd name="T38" fmla="*/ 67 w 334"/>
              <a:gd name="T39" fmla="*/ 233 h 333"/>
              <a:gd name="T40" fmla="*/ 100 w 334"/>
              <a:gd name="T41" fmla="*/ 200 h 333"/>
              <a:gd name="T42" fmla="*/ 234 w 334"/>
              <a:gd name="T43" fmla="*/ 200 h 333"/>
              <a:gd name="T44" fmla="*/ 267 w 334"/>
              <a:gd name="T45" fmla="*/ 233 h 333"/>
              <a:gd name="T46" fmla="*/ 267 w 334"/>
              <a:gd name="T47" fmla="*/ 250 h 333"/>
              <a:gd name="T48" fmla="*/ 250 w 334"/>
              <a:gd name="T49" fmla="*/ 265 h 333"/>
              <a:gd name="T50" fmla="*/ 234 w 334"/>
              <a:gd name="T51" fmla="*/ 250 h 333"/>
              <a:gd name="T52" fmla="*/ 217 w 334"/>
              <a:gd name="T53" fmla="*/ 233 h 333"/>
              <a:gd name="T54" fmla="*/ 117 w 334"/>
              <a:gd name="T55" fmla="*/ 233 h 333"/>
              <a:gd name="T56" fmla="*/ 100 w 334"/>
              <a:gd name="T57" fmla="*/ 250 h 333"/>
              <a:gd name="T58" fmla="*/ 84 w 334"/>
              <a:gd name="T59" fmla="*/ 268 h 333"/>
              <a:gd name="T60" fmla="*/ 67 w 334"/>
              <a:gd name="T61" fmla="*/ 250 h 333"/>
              <a:gd name="T62" fmla="*/ 300 w 334"/>
              <a:gd name="T63" fmla="*/ 276 h 333"/>
              <a:gd name="T64" fmla="*/ 284 w 334"/>
              <a:gd name="T65" fmla="*/ 300 h 333"/>
              <a:gd name="T66" fmla="*/ 50 w 334"/>
              <a:gd name="T67" fmla="*/ 300 h 333"/>
              <a:gd name="T68" fmla="*/ 34 w 334"/>
              <a:gd name="T69" fmla="*/ 276 h 333"/>
              <a:gd name="T70" fmla="*/ 34 w 334"/>
              <a:gd name="T71" fmla="*/ 160 h 333"/>
              <a:gd name="T72" fmla="*/ 167 w 334"/>
              <a:gd name="T73" fmla="*/ 33 h 333"/>
              <a:gd name="T74" fmla="*/ 300 w 334"/>
              <a:gd name="T75" fmla="*/ 160 h 333"/>
              <a:gd name="T76" fmla="*/ 300 w 334"/>
              <a:gd name="T77" fmla="*/ 276 h 333"/>
              <a:gd name="T78" fmla="*/ 300 w 334"/>
              <a:gd name="T79" fmla="*/ 60 h 333"/>
              <a:gd name="T80" fmla="*/ 167 w 334"/>
              <a:gd name="T81" fmla="*/ 0 h 333"/>
              <a:gd name="T82" fmla="*/ 0 w 334"/>
              <a:gd name="T83" fmla="*/ 160 h 333"/>
              <a:gd name="T84" fmla="*/ 0 w 334"/>
              <a:gd name="T85" fmla="*/ 293 h 333"/>
              <a:gd name="T86" fmla="*/ 34 w 334"/>
              <a:gd name="T87" fmla="*/ 333 h 333"/>
              <a:gd name="T88" fmla="*/ 300 w 334"/>
              <a:gd name="T89" fmla="*/ 333 h 333"/>
              <a:gd name="T90" fmla="*/ 334 w 334"/>
              <a:gd name="T91" fmla="*/ 293 h 333"/>
              <a:gd name="T92" fmla="*/ 334 w 334"/>
              <a:gd name="T93" fmla="*/ 160 h 333"/>
              <a:gd name="T94" fmla="*/ 300 w 334"/>
              <a:gd name="T95" fmla="*/ 6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333">
                <a:moveTo>
                  <a:pt x="250" y="100"/>
                </a:moveTo>
                <a:cubicBezTo>
                  <a:pt x="260" y="100"/>
                  <a:pt x="267" y="107"/>
                  <a:pt x="267" y="116"/>
                </a:cubicBezTo>
                <a:lnTo>
                  <a:pt x="267" y="150"/>
                </a:lnTo>
                <a:cubicBezTo>
                  <a:pt x="267" y="159"/>
                  <a:pt x="260" y="166"/>
                  <a:pt x="250" y="166"/>
                </a:cubicBezTo>
                <a:lnTo>
                  <a:pt x="217" y="166"/>
                </a:lnTo>
                <a:cubicBezTo>
                  <a:pt x="208" y="166"/>
                  <a:pt x="200" y="159"/>
                  <a:pt x="200" y="150"/>
                </a:cubicBezTo>
                <a:lnTo>
                  <a:pt x="200" y="116"/>
                </a:lnTo>
                <a:cubicBezTo>
                  <a:pt x="200" y="107"/>
                  <a:pt x="208" y="100"/>
                  <a:pt x="217" y="100"/>
                </a:cubicBezTo>
                <a:lnTo>
                  <a:pt x="250" y="100"/>
                </a:lnTo>
                <a:close/>
                <a:moveTo>
                  <a:pt x="67" y="150"/>
                </a:moveTo>
                <a:lnTo>
                  <a:pt x="67" y="116"/>
                </a:lnTo>
                <a:cubicBezTo>
                  <a:pt x="67" y="107"/>
                  <a:pt x="74" y="100"/>
                  <a:pt x="84" y="100"/>
                </a:cubicBezTo>
                <a:lnTo>
                  <a:pt x="117" y="100"/>
                </a:lnTo>
                <a:cubicBezTo>
                  <a:pt x="126" y="100"/>
                  <a:pt x="134" y="107"/>
                  <a:pt x="134" y="116"/>
                </a:cubicBezTo>
                <a:lnTo>
                  <a:pt x="134" y="150"/>
                </a:lnTo>
                <a:cubicBezTo>
                  <a:pt x="134" y="159"/>
                  <a:pt x="126" y="166"/>
                  <a:pt x="117" y="166"/>
                </a:cubicBezTo>
                <a:lnTo>
                  <a:pt x="84" y="166"/>
                </a:lnTo>
                <a:cubicBezTo>
                  <a:pt x="74" y="166"/>
                  <a:pt x="67" y="159"/>
                  <a:pt x="67" y="150"/>
                </a:cubicBezTo>
                <a:close/>
                <a:moveTo>
                  <a:pt x="67" y="250"/>
                </a:moveTo>
                <a:lnTo>
                  <a:pt x="67" y="233"/>
                </a:lnTo>
                <a:cubicBezTo>
                  <a:pt x="67" y="215"/>
                  <a:pt x="82" y="200"/>
                  <a:pt x="100" y="200"/>
                </a:cubicBezTo>
                <a:lnTo>
                  <a:pt x="234" y="200"/>
                </a:lnTo>
                <a:cubicBezTo>
                  <a:pt x="252" y="200"/>
                  <a:pt x="267" y="215"/>
                  <a:pt x="267" y="233"/>
                </a:cubicBezTo>
                <a:lnTo>
                  <a:pt x="267" y="250"/>
                </a:lnTo>
                <a:cubicBezTo>
                  <a:pt x="267" y="259"/>
                  <a:pt x="260" y="265"/>
                  <a:pt x="250" y="265"/>
                </a:cubicBezTo>
                <a:cubicBezTo>
                  <a:pt x="241" y="265"/>
                  <a:pt x="234" y="259"/>
                  <a:pt x="234" y="250"/>
                </a:cubicBezTo>
                <a:cubicBezTo>
                  <a:pt x="234" y="240"/>
                  <a:pt x="226" y="233"/>
                  <a:pt x="217" y="233"/>
                </a:cubicBezTo>
                <a:lnTo>
                  <a:pt x="117" y="233"/>
                </a:lnTo>
                <a:cubicBezTo>
                  <a:pt x="108" y="233"/>
                  <a:pt x="100" y="240"/>
                  <a:pt x="100" y="250"/>
                </a:cubicBezTo>
                <a:cubicBezTo>
                  <a:pt x="100" y="259"/>
                  <a:pt x="93" y="268"/>
                  <a:pt x="84" y="268"/>
                </a:cubicBezTo>
                <a:cubicBezTo>
                  <a:pt x="74" y="268"/>
                  <a:pt x="67" y="259"/>
                  <a:pt x="67" y="250"/>
                </a:cubicBezTo>
                <a:close/>
                <a:moveTo>
                  <a:pt x="300" y="276"/>
                </a:moveTo>
                <a:cubicBezTo>
                  <a:pt x="300" y="285"/>
                  <a:pt x="293" y="300"/>
                  <a:pt x="284" y="300"/>
                </a:cubicBezTo>
                <a:lnTo>
                  <a:pt x="50" y="300"/>
                </a:lnTo>
                <a:cubicBezTo>
                  <a:pt x="41" y="300"/>
                  <a:pt x="34" y="285"/>
                  <a:pt x="34" y="276"/>
                </a:cubicBezTo>
                <a:lnTo>
                  <a:pt x="34" y="160"/>
                </a:lnTo>
                <a:cubicBezTo>
                  <a:pt x="34" y="86"/>
                  <a:pt x="93" y="33"/>
                  <a:pt x="167" y="33"/>
                </a:cubicBezTo>
                <a:cubicBezTo>
                  <a:pt x="241" y="33"/>
                  <a:pt x="300" y="86"/>
                  <a:pt x="300" y="160"/>
                </a:cubicBezTo>
                <a:lnTo>
                  <a:pt x="300" y="276"/>
                </a:lnTo>
                <a:close/>
                <a:moveTo>
                  <a:pt x="300" y="60"/>
                </a:moveTo>
                <a:cubicBezTo>
                  <a:pt x="265" y="13"/>
                  <a:pt x="224" y="0"/>
                  <a:pt x="167" y="0"/>
                </a:cubicBezTo>
                <a:cubicBezTo>
                  <a:pt x="49" y="0"/>
                  <a:pt x="0" y="87"/>
                  <a:pt x="0" y="160"/>
                </a:cubicBezTo>
                <a:lnTo>
                  <a:pt x="0" y="293"/>
                </a:lnTo>
                <a:cubicBezTo>
                  <a:pt x="0" y="311"/>
                  <a:pt x="15" y="333"/>
                  <a:pt x="34" y="333"/>
                </a:cubicBezTo>
                <a:lnTo>
                  <a:pt x="300" y="333"/>
                </a:lnTo>
                <a:cubicBezTo>
                  <a:pt x="319" y="333"/>
                  <a:pt x="334" y="311"/>
                  <a:pt x="334" y="293"/>
                </a:cubicBezTo>
                <a:lnTo>
                  <a:pt x="334" y="160"/>
                </a:lnTo>
                <a:cubicBezTo>
                  <a:pt x="334" y="122"/>
                  <a:pt x="321" y="88"/>
                  <a:pt x="30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Freeform 142">
            <a:extLst>
              <a:ext uri="{FF2B5EF4-FFF2-40B4-BE49-F238E27FC236}">
                <a16:creationId xmlns:a16="http://schemas.microsoft.com/office/drawing/2014/main" id="{E83CC9D8-1912-E14A-91D3-9F93F75E3FE1}"/>
              </a:ext>
            </a:extLst>
          </p:cNvPr>
          <p:cNvSpPr>
            <a:spLocks noChangeAspect="1" noEditPoints="1"/>
          </p:cNvSpPr>
          <p:nvPr/>
        </p:nvSpPr>
        <p:spPr bwMode="auto">
          <a:xfrm>
            <a:off x="5159378" y="3508383"/>
            <a:ext cx="252413" cy="254000"/>
          </a:xfrm>
          <a:custGeom>
            <a:avLst/>
            <a:gdLst>
              <a:gd name="T0" fmla="*/ 250 w 333"/>
              <a:gd name="T1" fmla="*/ 100 h 333"/>
              <a:gd name="T2" fmla="*/ 266 w 333"/>
              <a:gd name="T3" fmla="*/ 116 h 333"/>
              <a:gd name="T4" fmla="*/ 266 w 333"/>
              <a:gd name="T5" fmla="*/ 150 h 333"/>
              <a:gd name="T6" fmla="*/ 250 w 333"/>
              <a:gd name="T7" fmla="*/ 166 h 333"/>
              <a:gd name="T8" fmla="*/ 216 w 333"/>
              <a:gd name="T9" fmla="*/ 166 h 333"/>
              <a:gd name="T10" fmla="*/ 200 w 333"/>
              <a:gd name="T11" fmla="*/ 150 h 333"/>
              <a:gd name="T12" fmla="*/ 200 w 333"/>
              <a:gd name="T13" fmla="*/ 116 h 333"/>
              <a:gd name="T14" fmla="*/ 216 w 333"/>
              <a:gd name="T15" fmla="*/ 100 h 333"/>
              <a:gd name="T16" fmla="*/ 250 w 333"/>
              <a:gd name="T17" fmla="*/ 100 h 333"/>
              <a:gd name="T18" fmla="*/ 66 w 333"/>
              <a:gd name="T19" fmla="*/ 150 h 333"/>
              <a:gd name="T20" fmla="*/ 66 w 333"/>
              <a:gd name="T21" fmla="*/ 116 h 333"/>
              <a:gd name="T22" fmla="*/ 83 w 333"/>
              <a:gd name="T23" fmla="*/ 100 h 333"/>
              <a:gd name="T24" fmla="*/ 116 w 333"/>
              <a:gd name="T25" fmla="*/ 100 h 333"/>
              <a:gd name="T26" fmla="*/ 133 w 333"/>
              <a:gd name="T27" fmla="*/ 116 h 333"/>
              <a:gd name="T28" fmla="*/ 133 w 333"/>
              <a:gd name="T29" fmla="*/ 150 h 333"/>
              <a:gd name="T30" fmla="*/ 116 w 333"/>
              <a:gd name="T31" fmla="*/ 166 h 333"/>
              <a:gd name="T32" fmla="*/ 83 w 333"/>
              <a:gd name="T33" fmla="*/ 166 h 333"/>
              <a:gd name="T34" fmla="*/ 66 w 333"/>
              <a:gd name="T35" fmla="*/ 150 h 333"/>
              <a:gd name="T36" fmla="*/ 266 w 333"/>
              <a:gd name="T37" fmla="*/ 209 h 333"/>
              <a:gd name="T38" fmla="*/ 266 w 333"/>
              <a:gd name="T39" fmla="*/ 226 h 333"/>
              <a:gd name="T40" fmla="*/ 233 w 333"/>
              <a:gd name="T41" fmla="*/ 266 h 333"/>
              <a:gd name="T42" fmla="*/ 100 w 333"/>
              <a:gd name="T43" fmla="*/ 266 h 333"/>
              <a:gd name="T44" fmla="*/ 66 w 333"/>
              <a:gd name="T45" fmla="*/ 226 h 333"/>
              <a:gd name="T46" fmla="*/ 66 w 333"/>
              <a:gd name="T47" fmla="*/ 209 h 333"/>
              <a:gd name="T48" fmla="*/ 83 w 333"/>
              <a:gd name="T49" fmla="*/ 194 h 333"/>
              <a:gd name="T50" fmla="*/ 100 w 333"/>
              <a:gd name="T51" fmla="*/ 213 h 333"/>
              <a:gd name="T52" fmla="*/ 116 w 333"/>
              <a:gd name="T53" fmla="*/ 233 h 333"/>
              <a:gd name="T54" fmla="*/ 216 w 333"/>
              <a:gd name="T55" fmla="*/ 233 h 333"/>
              <a:gd name="T56" fmla="*/ 233 w 333"/>
              <a:gd name="T57" fmla="*/ 213 h 333"/>
              <a:gd name="T58" fmla="*/ 250 w 333"/>
              <a:gd name="T59" fmla="*/ 193 h 333"/>
              <a:gd name="T60" fmla="*/ 266 w 333"/>
              <a:gd name="T61" fmla="*/ 209 h 333"/>
              <a:gd name="T62" fmla="*/ 300 w 333"/>
              <a:gd name="T63" fmla="*/ 276 h 333"/>
              <a:gd name="T64" fmla="*/ 283 w 333"/>
              <a:gd name="T65" fmla="*/ 300 h 333"/>
              <a:gd name="T66" fmla="*/ 50 w 333"/>
              <a:gd name="T67" fmla="*/ 300 h 333"/>
              <a:gd name="T68" fmla="*/ 33 w 333"/>
              <a:gd name="T69" fmla="*/ 276 h 333"/>
              <a:gd name="T70" fmla="*/ 33 w 333"/>
              <a:gd name="T71" fmla="*/ 160 h 333"/>
              <a:gd name="T72" fmla="*/ 166 w 333"/>
              <a:gd name="T73" fmla="*/ 33 h 333"/>
              <a:gd name="T74" fmla="*/ 300 w 333"/>
              <a:gd name="T75" fmla="*/ 160 h 333"/>
              <a:gd name="T76" fmla="*/ 300 w 333"/>
              <a:gd name="T77" fmla="*/ 276 h 333"/>
              <a:gd name="T78" fmla="*/ 300 w 333"/>
              <a:gd name="T79" fmla="*/ 60 h 333"/>
              <a:gd name="T80" fmla="*/ 166 w 333"/>
              <a:gd name="T81" fmla="*/ 0 h 333"/>
              <a:gd name="T82" fmla="*/ 0 w 333"/>
              <a:gd name="T83" fmla="*/ 160 h 333"/>
              <a:gd name="T84" fmla="*/ 0 w 333"/>
              <a:gd name="T85" fmla="*/ 293 h 333"/>
              <a:gd name="T86" fmla="*/ 33 w 333"/>
              <a:gd name="T87" fmla="*/ 333 h 333"/>
              <a:gd name="T88" fmla="*/ 300 w 333"/>
              <a:gd name="T89" fmla="*/ 333 h 333"/>
              <a:gd name="T90" fmla="*/ 333 w 333"/>
              <a:gd name="T91" fmla="*/ 293 h 333"/>
              <a:gd name="T92" fmla="*/ 333 w 333"/>
              <a:gd name="T93" fmla="*/ 160 h 333"/>
              <a:gd name="T94" fmla="*/ 300 w 333"/>
              <a:gd name="T95" fmla="*/ 6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250" y="100"/>
                </a:moveTo>
                <a:cubicBezTo>
                  <a:pt x="259" y="100"/>
                  <a:pt x="266" y="107"/>
                  <a:pt x="266" y="116"/>
                </a:cubicBezTo>
                <a:lnTo>
                  <a:pt x="266" y="150"/>
                </a:lnTo>
                <a:cubicBezTo>
                  <a:pt x="266" y="159"/>
                  <a:pt x="259" y="166"/>
                  <a:pt x="250" y="166"/>
                </a:cubicBezTo>
                <a:lnTo>
                  <a:pt x="216" y="166"/>
                </a:lnTo>
                <a:cubicBezTo>
                  <a:pt x="207" y="166"/>
                  <a:pt x="200" y="159"/>
                  <a:pt x="200" y="150"/>
                </a:cubicBezTo>
                <a:lnTo>
                  <a:pt x="200" y="116"/>
                </a:lnTo>
                <a:cubicBezTo>
                  <a:pt x="200" y="107"/>
                  <a:pt x="207" y="100"/>
                  <a:pt x="216" y="100"/>
                </a:cubicBezTo>
                <a:lnTo>
                  <a:pt x="250" y="100"/>
                </a:lnTo>
                <a:close/>
                <a:moveTo>
                  <a:pt x="66" y="150"/>
                </a:moveTo>
                <a:lnTo>
                  <a:pt x="66" y="116"/>
                </a:lnTo>
                <a:cubicBezTo>
                  <a:pt x="66" y="107"/>
                  <a:pt x="74" y="100"/>
                  <a:pt x="83" y="100"/>
                </a:cubicBezTo>
                <a:lnTo>
                  <a:pt x="116" y="100"/>
                </a:lnTo>
                <a:cubicBezTo>
                  <a:pt x="126" y="100"/>
                  <a:pt x="133" y="107"/>
                  <a:pt x="133" y="116"/>
                </a:cubicBezTo>
                <a:lnTo>
                  <a:pt x="133" y="150"/>
                </a:lnTo>
                <a:cubicBezTo>
                  <a:pt x="133" y="159"/>
                  <a:pt x="126" y="166"/>
                  <a:pt x="116" y="166"/>
                </a:cubicBezTo>
                <a:lnTo>
                  <a:pt x="83" y="166"/>
                </a:lnTo>
                <a:cubicBezTo>
                  <a:pt x="74" y="166"/>
                  <a:pt x="66" y="159"/>
                  <a:pt x="66" y="150"/>
                </a:cubicBezTo>
                <a:close/>
                <a:moveTo>
                  <a:pt x="266" y="209"/>
                </a:moveTo>
                <a:lnTo>
                  <a:pt x="266" y="226"/>
                </a:lnTo>
                <a:cubicBezTo>
                  <a:pt x="266" y="244"/>
                  <a:pt x="251" y="266"/>
                  <a:pt x="233" y="266"/>
                </a:cubicBezTo>
                <a:lnTo>
                  <a:pt x="100" y="266"/>
                </a:lnTo>
                <a:cubicBezTo>
                  <a:pt x="81" y="266"/>
                  <a:pt x="66" y="244"/>
                  <a:pt x="66" y="226"/>
                </a:cubicBezTo>
                <a:lnTo>
                  <a:pt x="66" y="209"/>
                </a:lnTo>
                <a:cubicBezTo>
                  <a:pt x="66" y="200"/>
                  <a:pt x="74" y="194"/>
                  <a:pt x="83" y="194"/>
                </a:cubicBezTo>
                <a:cubicBezTo>
                  <a:pt x="92" y="194"/>
                  <a:pt x="100" y="204"/>
                  <a:pt x="100" y="213"/>
                </a:cubicBezTo>
                <a:cubicBezTo>
                  <a:pt x="100" y="222"/>
                  <a:pt x="107" y="233"/>
                  <a:pt x="116" y="233"/>
                </a:cubicBezTo>
                <a:lnTo>
                  <a:pt x="216" y="233"/>
                </a:lnTo>
                <a:cubicBezTo>
                  <a:pt x="226" y="233"/>
                  <a:pt x="233" y="222"/>
                  <a:pt x="233" y="213"/>
                </a:cubicBezTo>
                <a:cubicBezTo>
                  <a:pt x="233" y="204"/>
                  <a:pt x="240" y="193"/>
                  <a:pt x="250" y="193"/>
                </a:cubicBezTo>
                <a:cubicBezTo>
                  <a:pt x="259" y="193"/>
                  <a:pt x="266" y="200"/>
                  <a:pt x="266" y="209"/>
                </a:cubicBezTo>
                <a:close/>
                <a:moveTo>
                  <a:pt x="300" y="276"/>
                </a:moveTo>
                <a:cubicBezTo>
                  <a:pt x="300" y="285"/>
                  <a:pt x="292" y="300"/>
                  <a:pt x="283" y="300"/>
                </a:cubicBezTo>
                <a:lnTo>
                  <a:pt x="50" y="300"/>
                </a:lnTo>
                <a:cubicBezTo>
                  <a:pt x="40" y="300"/>
                  <a:pt x="33" y="285"/>
                  <a:pt x="33" y="276"/>
                </a:cubicBezTo>
                <a:lnTo>
                  <a:pt x="33" y="160"/>
                </a:lnTo>
                <a:cubicBezTo>
                  <a:pt x="33" y="86"/>
                  <a:pt x="93" y="33"/>
                  <a:pt x="166" y="33"/>
                </a:cubicBezTo>
                <a:cubicBezTo>
                  <a:pt x="240" y="33"/>
                  <a:pt x="300" y="86"/>
                  <a:pt x="300" y="160"/>
                </a:cubicBezTo>
                <a:lnTo>
                  <a:pt x="300" y="276"/>
                </a:lnTo>
                <a:close/>
                <a:moveTo>
                  <a:pt x="300" y="60"/>
                </a:moveTo>
                <a:cubicBezTo>
                  <a:pt x="265" y="13"/>
                  <a:pt x="224" y="0"/>
                  <a:pt x="166" y="0"/>
                </a:cubicBezTo>
                <a:cubicBezTo>
                  <a:pt x="48" y="0"/>
                  <a:pt x="0" y="87"/>
                  <a:pt x="0" y="160"/>
                </a:cubicBezTo>
                <a:lnTo>
                  <a:pt x="0" y="293"/>
                </a:lnTo>
                <a:cubicBezTo>
                  <a:pt x="0" y="311"/>
                  <a:pt x="15" y="333"/>
                  <a:pt x="33" y="333"/>
                </a:cubicBezTo>
                <a:lnTo>
                  <a:pt x="300" y="333"/>
                </a:lnTo>
                <a:cubicBezTo>
                  <a:pt x="318" y="333"/>
                  <a:pt x="333" y="311"/>
                  <a:pt x="333" y="293"/>
                </a:cubicBezTo>
                <a:lnTo>
                  <a:pt x="333" y="160"/>
                </a:lnTo>
                <a:cubicBezTo>
                  <a:pt x="333" y="122"/>
                  <a:pt x="320" y="88"/>
                  <a:pt x="30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Freeform 143">
            <a:extLst>
              <a:ext uri="{FF2B5EF4-FFF2-40B4-BE49-F238E27FC236}">
                <a16:creationId xmlns:a16="http://schemas.microsoft.com/office/drawing/2014/main" id="{E4DB01D4-570F-F941-8F72-E0655C5661E5}"/>
              </a:ext>
            </a:extLst>
          </p:cNvPr>
          <p:cNvSpPr>
            <a:spLocks noChangeAspect="1" noEditPoints="1"/>
          </p:cNvSpPr>
          <p:nvPr/>
        </p:nvSpPr>
        <p:spPr bwMode="auto">
          <a:xfrm>
            <a:off x="4656140" y="3508383"/>
            <a:ext cx="252413" cy="254000"/>
          </a:xfrm>
          <a:custGeom>
            <a:avLst/>
            <a:gdLst>
              <a:gd name="T0" fmla="*/ 267 w 333"/>
              <a:gd name="T1" fmla="*/ 214 h 333"/>
              <a:gd name="T2" fmla="*/ 250 w 333"/>
              <a:gd name="T3" fmla="*/ 228 h 333"/>
              <a:gd name="T4" fmla="*/ 233 w 333"/>
              <a:gd name="T5" fmla="*/ 246 h 333"/>
              <a:gd name="T6" fmla="*/ 217 w 333"/>
              <a:gd name="T7" fmla="*/ 266 h 333"/>
              <a:gd name="T8" fmla="*/ 183 w 333"/>
              <a:gd name="T9" fmla="*/ 266 h 333"/>
              <a:gd name="T10" fmla="*/ 167 w 333"/>
              <a:gd name="T11" fmla="*/ 250 h 333"/>
              <a:gd name="T12" fmla="*/ 150 w 333"/>
              <a:gd name="T13" fmla="*/ 233 h 333"/>
              <a:gd name="T14" fmla="*/ 83 w 333"/>
              <a:gd name="T15" fmla="*/ 233 h 333"/>
              <a:gd name="T16" fmla="*/ 67 w 333"/>
              <a:gd name="T17" fmla="*/ 216 h 333"/>
              <a:gd name="T18" fmla="*/ 83 w 333"/>
              <a:gd name="T19" fmla="*/ 200 h 333"/>
              <a:gd name="T20" fmla="*/ 167 w 333"/>
              <a:gd name="T21" fmla="*/ 200 h 333"/>
              <a:gd name="T22" fmla="*/ 233 w 333"/>
              <a:gd name="T23" fmla="*/ 200 h 333"/>
              <a:gd name="T24" fmla="*/ 250 w 333"/>
              <a:gd name="T25" fmla="*/ 200 h 333"/>
              <a:gd name="T26" fmla="*/ 267 w 333"/>
              <a:gd name="T27" fmla="*/ 214 h 333"/>
              <a:gd name="T28" fmla="*/ 250 w 333"/>
              <a:gd name="T29" fmla="*/ 100 h 333"/>
              <a:gd name="T30" fmla="*/ 267 w 333"/>
              <a:gd name="T31" fmla="*/ 116 h 333"/>
              <a:gd name="T32" fmla="*/ 267 w 333"/>
              <a:gd name="T33" fmla="*/ 150 h 333"/>
              <a:gd name="T34" fmla="*/ 250 w 333"/>
              <a:gd name="T35" fmla="*/ 166 h 333"/>
              <a:gd name="T36" fmla="*/ 217 w 333"/>
              <a:gd name="T37" fmla="*/ 166 h 333"/>
              <a:gd name="T38" fmla="*/ 200 w 333"/>
              <a:gd name="T39" fmla="*/ 150 h 333"/>
              <a:gd name="T40" fmla="*/ 200 w 333"/>
              <a:gd name="T41" fmla="*/ 116 h 333"/>
              <a:gd name="T42" fmla="*/ 217 w 333"/>
              <a:gd name="T43" fmla="*/ 100 h 333"/>
              <a:gd name="T44" fmla="*/ 250 w 333"/>
              <a:gd name="T45" fmla="*/ 100 h 333"/>
              <a:gd name="T46" fmla="*/ 67 w 333"/>
              <a:gd name="T47" fmla="*/ 150 h 333"/>
              <a:gd name="T48" fmla="*/ 67 w 333"/>
              <a:gd name="T49" fmla="*/ 116 h 333"/>
              <a:gd name="T50" fmla="*/ 83 w 333"/>
              <a:gd name="T51" fmla="*/ 100 h 333"/>
              <a:gd name="T52" fmla="*/ 117 w 333"/>
              <a:gd name="T53" fmla="*/ 100 h 333"/>
              <a:gd name="T54" fmla="*/ 133 w 333"/>
              <a:gd name="T55" fmla="*/ 116 h 333"/>
              <a:gd name="T56" fmla="*/ 133 w 333"/>
              <a:gd name="T57" fmla="*/ 150 h 333"/>
              <a:gd name="T58" fmla="*/ 117 w 333"/>
              <a:gd name="T59" fmla="*/ 166 h 333"/>
              <a:gd name="T60" fmla="*/ 83 w 333"/>
              <a:gd name="T61" fmla="*/ 166 h 333"/>
              <a:gd name="T62" fmla="*/ 67 w 333"/>
              <a:gd name="T63" fmla="*/ 150 h 333"/>
              <a:gd name="T64" fmla="*/ 300 w 333"/>
              <a:gd name="T65" fmla="*/ 276 h 333"/>
              <a:gd name="T66" fmla="*/ 283 w 333"/>
              <a:gd name="T67" fmla="*/ 300 h 333"/>
              <a:gd name="T68" fmla="*/ 50 w 333"/>
              <a:gd name="T69" fmla="*/ 300 h 333"/>
              <a:gd name="T70" fmla="*/ 33 w 333"/>
              <a:gd name="T71" fmla="*/ 276 h 333"/>
              <a:gd name="T72" fmla="*/ 33 w 333"/>
              <a:gd name="T73" fmla="*/ 160 h 333"/>
              <a:gd name="T74" fmla="*/ 167 w 333"/>
              <a:gd name="T75" fmla="*/ 33 h 333"/>
              <a:gd name="T76" fmla="*/ 300 w 333"/>
              <a:gd name="T77" fmla="*/ 160 h 333"/>
              <a:gd name="T78" fmla="*/ 300 w 333"/>
              <a:gd name="T79" fmla="*/ 276 h 333"/>
              <a:gd name="T80" fmla="*/ 266 w 333"/>
              <a:gd name="T81" fmla="*/ 26 h 333"/>
              <a:gd name="T82" fmla="*/ 167 w 333"/>
              <a:gd name="T83" fmla="*/ 0 h 333"/>
              <a:gd name="T84" fmla="*/ 0 w 333"/>
              <a:gd name="T85" fmla="*/ 160 h 333"/>
              <a:gd name="T86" fmla="*/ 0 w 333"/>
              <a:gd name="T87" fmla="*/ 293 h 333"/>
              <a:gd name="T88" fmla="*/ 33 w 333"/>
              <a:gd name="T89" fmla="*/ 333 h 333"/>
              <a:gd name="T90" fmla="*/ 300 w 333"/>
              <a:gd name="T91" fmla="*/ 333 h 333"/>
              <a:gd name="T92" fmla="*/ 333 w 333"/>
              <a:gd name="T93" fmla="*/ 293 h 333"/>
              <a:gd name="T94" fmla="*/ 333 w 333"/>
              <a:gd name="T95" fmla="*/ 160 h 333"/>
              <a:gd name="T96" fmla="*/ 266 w 333"/>
              <a:gd name="T97" fmla="*/ 2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3" h="333">
                <a:moveTo>
                  <a:pt x="267" y="214"/>
                </a:moveTo>
                <a:cubicBezTo>
                  <a:pt x="267" y="223"/>
                  <a:pt x="259" y="228"/>
                  <a:pt x="250" y="228"/>
                </a:cubicBezTo>
                <a:cubicBezTo>
                  <a:pt x="241" y="228"/>
                  <a:pt x="233" y="237"/>
                  <a:pt x="233" y="246"/>
                </a:cubicBezTo>
                <a:cubicBezTo>
                  <a:pt x="233" y="255"/>
                  <a:pt x="226" y="266"/>
                  <a:pt x="217" y="266"/>
                </a:cubicBezTo>
                <a:lnTo>
                  <a:pt x="183" y="266"/>
                </a:lnTo>
                <a:cubicBezTo>
                  <a:pt x="174" y="266"/>
                  <a:pt x="167" y="259"/>
                  <a:pt x="167" y="250"/>
                </a:cubicBezTo>
                <a:cubicBezTo>
                  <a:pt x="167" y="240"/>
                  <a:pt x="159" y="233"/>
                  <a:pt x="150" y="233"/>
                </a:cubicBezTo>
                <a:lnTo>
                  <a:pt x="83" y="233"/>
                </a:lnTo>
                <a:cubicBezTo>
                  <a:pt x="74" y="233"/>
                  <a:pt x="67" y="226"/>
                  <a:pt x="67" y="216"/>
                </a:cubicBezTo>
                <a:cubicBezTo>
                  <a:pt x="67" y="207"/>
                  <a:pt x="74" y="200"/>
                  <a:pt x="83" y="200"/>
                </a:cubicBezTo>
                <a:lnTo>
                  <a:pt x="167" y="200"/>
                </a:lnTo>
                <a:lnTo>
                  <a:pt x="233" y="200"/>
                </a:lnTo>
                <a:lnTo>
                  <a:pt x="250" y="200"/>
                </a:lnTo>
                <a:cubicBezTo>
                  <a:pt x="259" y="200"/>
                  <a:pt x="267" y="205"/>
                  <a:pt x="267" y="214"/>
                </a:cubicBezTo>
                <a:close/>
                <a:moveTo>
                  <a:pt x="250" y="100"/>
                </a:moveTo>
                <a:cubicBezTo>
                  <a:pt x="259" y="100"/>
                  <a:pt x="267" y="107"/>
                  <a:pt x="267" y="116"/>
                </a:cubicBezTo>
                <a:lnTo>
                  <a:pt x="267" y="150"/>
                </a:lnTo>
                <a:cubicBezTo>
                  <a:pt x="267" y="159"/>
                  <a:pt x="259" y="166"/>
                  <a:pt x="250" y="166"/>
                </a:cubicBezTo>
                <a:lnTo>
                  <a:pt x="217" y="166"/>
                </a:lnTo>
                <a:cubicBezTo>
                  <a:pt x="207" y="166"/>
                  <a:pt x="200" y="159"/>
                  <a:pt x="200" y="150"/>
                </a:cubicBezTo>
                <a:lnTo>
                  <a:pt x="200" y="116"/>
                </a:lnTo>
                <a:cubicBezTo>
                  <a:pt x="200" y="107"/>
                  <a:pt x="207" y="100"/>
                  <a:pt x="217" y="100"/>
                </a:cubicBezTo>
                <a:lnTo>
                  <a:pt x="250" y="100"/>
                </a:lnTo>
                <a:close/>
                <a:moveTo>
                  <a:pt x="67" y="150"/>
                </a:moveTo>
                <a:lnTo>
                  <a:pt x="67" y="116"/>
                </a:lnTo>
                <a:cubicBezTo>
                  <a:pt x="67" y="107"/>
                  <a:pt x="74" y="100"/>
                  <a:pt x="83" y="100"/>
                </a:cubicBezTo>
                <a:lnTo>
                  <a:pt x="117" y="100"/>
                </a:lnTo>
                <a:cubicBezTo>
                  <a:pt x="126" y="100"/>
                  <a:pt x="133" y="107"/>
                  <a:pt x="133" y="116"/>
                </a:cubicBezTo>
                <a:lnTo>
                  <a:pt x="133" y="150"/>
                </a:lnTo>
                <a:cubicBezTo>
                  <a:pt x="133" y="159"/>
                  <a:pt x="126" y="166"/>
                  <a:pt x="117" y="166"/>
                </a:cubicBezTo>
                <a:lnTo>
                  <a:pt x="83" y="166"/>
                </a:lnTo>
                <a:cubicBezTo>
                  <a:pt x="74" y="166"/>
                  <a:pt x="67" y="159"/>
                  <a:pt x="67" y="150"/>
                </a:cubicBezTo>
                <a:close/>
                <a:moveTo>
                  <a:pt x="300" y="276"/>
                </a:moveTo>
                <a:cubicBezTo>
                  <a:pt x="300" y="286"/>
                  <a:pt x="293" y="300"/>
                  <a:pt x="283" y="300"/>
                </a:cubicBezTo>
                <a:lnTo>
                  <a:pt x="50" y="300"/>
                </a:lnTo>
                <a:cubicBezTo>
                  <a:pt x="41" y="300"/>
                  <a:pt x="33" y="286"/>
                  <a:pt x="33" y="276"/>
                </a:cubicBezTo>
                <a:lnTo>
                  <a:pt x="33" y="160"/>
                </a:lnTo>
                <a:cubicBezTo>
                  <a:pt x="33" y="86"/>
                  <a:pt x="93" y="33"/>
                  <a:pt x="167" y="33"/>
                </a:cubicBezTo>
                <a:cubicBezTo>
                  <a:pt x="240" y="33"/>
                  <a:pt x="300" y="86"/>
                  <a:pt x="300" y="160"/>
                </a:cubicBezTo>
                <a:lnTo>
                  <a:pt x="300" y="276"/>
                </a:lnTo>
                <a:close/>
                <a:moveTo>
                  <a:pt x="266" y="26"/>
                </a:moveTo>
                <a:cubicBezTo>
                  <a:pt x="239" y="5"/>
                  <a:pt x="204" y="0"/>
                  <a:pt x="167" y="0"/>
                </a:cubicBezTo>
                <a:cubicBezTo>
                  <a:pt x="49" y="0"/>
                  <a:pt x="0" y="87"/>
                  <a:pt x="0" y="160"/>
                </a:cubicBezTo>
                <a:lnTo>
                  <a:pt x="0" y="293"/>
                </a:lnTo>
                <a:cubicBezTo>
                  <a:pt x="0" y="311"/>
                  <a:pt x="15" y="333"/>
                  <a:pt x="33" y="333"/>
                </a:cubicBezTo>
                <a:lnTo>
                  <a:pt x="300" y="333"/>
                </a:lnTo>
                <a:cubicBezTo>
                  <a:pt x="318" y="333"/>
                  <a:pt x="333" y="311"/>
                  <a:pt x="333" y="293"/>
                </a:cubicBezTo>
                <a:lnTo>
                  <a:pt x="333" y="160"/>
                </a:lnTo>
                <a:cubicBezTo>
                  <a:pt x="333" y="106"/>
                  <a:pt x="308" y="57"/>
                  <a:pt x="266"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Freeform 144">
            <a:extLst>
              <a:ext uri="{FF2B5EF4-FFF2-40B4-BE49-F238E27FC236}">
                <a16:creationId xmlns:a16="http://schemas.microsoft.com/office/drawing/2014/main" id="{7DDF31C0-F9B7-E64D-B2C9-AE55B901613A}"/>
              </a:ext>
            </a:extLst>
          </p:cNvPr>
          <p:cNvSpPr>
            <a:spLocks noChangeAspect="1" noEditPoints="1"/>
          </p:cNvSpPr>
          <p:nvPr/>
        </p:nvSpPr>
        <p:spPr bwMode="auto">
          <a:xfrm>
            <a:off x="4154490" y="3508383"/>
            <a:ext cx="250825" cy="254000"/>
          </a:xfrm>
          <a:custGeom>
            <a:avLst/>
            <a:gdLst>
              <a:gd name="T0" fmla="*/ 250 w 334"/>
              <a:gd name="T1" fmla="*/ 100 h 333"/>
              <a:gd name="T2" fmla="*/ 267 w 334"/>
              <a:gd name="T3" fmla="*/ 116 h 333"/>
              <a:gd name="T4" fmla="*/ 250 w 334"/>
              <a:gd name="T5" fmla="*/ 133 h 333"/>
              <a:gd name="T6" fmla="*/ 217 w 334"/>
              <a:gd name="T7" fmla="*/ 133 h 333"/>
              <a:gd name="T8" fmla="*/ 200 w 334"/>
              <a:gd name="T9" fmla="*/ 116 h 333"/>
              <a:gd name="T10" fmla="*/ 217 w 334"/>
              <a:gd name="T11" fmla="*/ 100 h 333"/>
              <a:gd name="T12" fmla="*/ 250 w 334"/>
              <a:gd name="T13" fmla="*/ 100 h 333"/>
              <a:gd name="T14" fmla="*/ 67 w 334"/>
              <a:gd name="T15" fmla="*/ 116 h 333"/>
              <a:gd name="T16" fmla="*/ 84 w 334"/>
              <a:gd name="T17" fmla="*/ 100 h 333"/>
              <a:gd name="T18" fmla="*/ 117 w 334"/>
              <a:gd name="T19" fmla="*/ 100 h 333"/>
              <a:gd name="T20" fmla="*/ 134 w 334"/>
              <a:gd name="T21" fmla="*/ 116 h 333"/>
              <a:gd name="T22" fmla="*/ 117 w 334"/>
              <a:gd name="T23" fmla="*/ 133 h 333"/>
              <a:gd name="T24" fmla="*/ 84 w 334"/>
              <a:gd name="T25" fmla="*/ 133 h 333"/>
              <a:gd name="T26" fmla="*/ 67 w 334"/>
              <a:gd name="T27" fmla="*/ 116 h 333"/>
              <a:gd name="T28" fmla="*/ 267 w 334"/>
              <a:gd name="T29" fmla="*/ 226 h 333"/>
              <a:gd name="T30" fmla="*/ 267 w 334"/>
              <a:gd name="T31" fmla="*/ 243 h 333"/>
              <a:gd name="T32" fmla="*/ 250 w 334"/>
              <a:gd name="T33" fmla="*/ 261 h 333"/>
              <a:gd name="T34" fmla="*/ 234 w 334"/>
              <a:gd name="T35" fmla="*/ 246 h 333"/>
              <a:gd name="T36" fmla="*/ 217 w 334"/>
              <a:gd name="T37" fmla="*/ 233 h 333"/>
              <a:gd name="T38" fmla="*/ 117 w 334"/>
              <a:gd name="T39" fmla="*/ 233 h 333"/>
              <a:gd name="T40" fmla="*/ 100 w 334"/>
              <a:gd name="T41" fmla="*/ 246 h 333"/>
              <a:gd name="T42" fmla="*/ 84 w 334"/>
              <a:gd name="T43" fmla="*/ 259 h 333"/>
              <a:gd name="T44" fmla="*/ 67 w 334"/>
              <a:gd name="T45" fmla="*/ 243 h 333"/>
              <a:gd name="T46" fmla="*/ 67 w 334"/>
              <a:gd name="T47" fmla="*/ 226 h 333"/>
              <a:gd name="T48" fmla="*/ 100 w 334"/>
              <a:gd name="T49" fmla="*/ 200 h 333"/>
              <a:gd name="T50" fmla="*/ 234 w 334"/>
              <a:gd name="T51" fmla="*/ 200 h 333"/>
              <a:gd name="T52" fmla="*/ 267 w 334"/>
              <a:gd name="T53" fmla="*/ 226 h 333"/>
              <a:gd name="T54" fmla="*/ 300 w 334"/>
              <a:gd name="T55" fmla="*/ 276 h 333"/>
              <a:gd name="T56" fmla="*/ 284 w 334"/>
              <a:gd name="T57" fmla="*/ 300 h 333"/>
              <a:gd name="T58" fmla="*/ 50 w 334"/>
              <a:gd name="T59" fmla="*/ 300 h 333"/>
              <a:gd name="T60" fmla="*/ 34 w 334"/>
              <a:gd name="T61" fmla="*/ 276 h 333"/>
              <a:gd name="T62" fmla="*/ 34 w 334"/>
              <a:gd name="T63" fmla="*/ 160 h 333"/>
              <a:gd name="T64" fmla="*/ 167 w 334"/>
              <a:gd name="T65" fmla="*/ 33 h 333"/>
              <a:gd name="T66" fmla="*/ 300 w 334"/>
              <a:gd name="T67" fmla="*/ 160 h 333"/>
              <a:gd name="T68" fmla="*/ 300 w 334"/>
              <a:gd name="T69" fmla="*/ 276 h 333"/>
              <a:gd name="T70" fmla="*/ 267 w 334"/>
              <a:gd name="T71" fmla="*/ 26 h 333"/>
              <a:gd name="T72" fmla="*/ 167 w 334"/>
              <a:gd name="T73" fmla="*/ 0 h 333"/>
              <a:gd name="T74" fmla="*/ 0 w 334"/>
              <a:gd name="T75" fmla="*/ 160 h 333"/>
              <a:gd name="T76" fmla="*/ 0 w 334"/>
              <a:gd name="T77" fmla="*/ 293 h 333"/>
              <a:gd name="T78" fmla="*/ 34 w 334"/>
              <a:gd name="T79" fmla="*/ 333 h 333"/>
              <a:gd name="T80" fmla="*/ 300 w 334"/>
              <a:gd name="T81" fmla="*/ 333 h 333"/>
              <a:gd name="T82" fmla="*/ 334 w 334"/>
              <a:gd name="T83" fmla="*/ 293 h 333"/>
              <a:gd name="T84" fmla="*/ 334 w 334"/>
              <a:gd name="T85" fmla="*/ 160 h 333"/>
              <a:gd name="T86" fmla="*/ 267 w 334"/>
              <a:gd name="T87" fmla="*/ 2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4" h="333">
                <a:moveTo>
                  <a:pt x="250" y="100"/>
                </a:moveTo>
                <a:cubicBezTo>
                  <a:pt x="260" y="100"/>
                  <a:pt x="267" y="107"/>
                  <a:pt x="267" y="116"/>
                </a:cubicBezTo>
                <a:cubicBezTo>
                  <a:pt x="267" y="126"/>
                  <a:pt x="260" y="133"/>
                  <a:pt x="250" y="133"/>
                </a:cubicBezTo>
                <a:lnTo>
                  <a:pt x="217" y="133"/>
                </a:lnTo>
                <a:cubicBezTo>
                  <a:pt x="208" y="133"/>
                  <a:pt x="200" y="126"/>
                  <a:pt x="200" y="116"/>
                </a:cubicBezTo>
                <a:cubicBezTo>
                  <a:pt x="200" y="107"/>
                  <a:pt x="208" y="100"/>
                  <a:pt x="217" y="100"/>
                </a:cubicBezTo>
                <a:lnTo>
                  <a:pt x="250" y="100"/>
                </a:lnTo>
                <a:close/>
                <a:moveTo>
                  <a:pt x="67" y="116"/>
                </a:moveTo>
                <a:cubicBezTo>
                  <a:pt x="67" y="107"/>
                  <a:pt x="74" y="100"/>
                  <a:pt x="84" y="100"/>
                </a:cubicBezTo>
                <a:lnTo>
                  <a:pt x="117" y="100"/>
                </a:lnTo>
                <a:cubicBezTo>
                  <a:pt x="126" y="100"/>
                  <a:pt x="134" y="107"/>
                  <a:pt x="134" y="116"/>
                </a:cubicBezTo>
                <a:cubicBezTo>
                  <a:pt x="134" y="126"/>
                  <a:pt x="126" y="133"/>
                  <a:pt x="117" y="133"/>
                </a:cubicBezTo>
                <a:lnTo>
                  <a:pt x="84" y="133"/>
                </a:lnTo>
                <a:cubicBezTo>
                  <a:pt x="74" y="133"/>
                  <a:pt x="67" y="126"/>
                  <a:pt x="67" y="116"/>
                </a:cubicBezTo>
                <a:close/>
                <a:moveTo>
                  <a:pt x="267" y="226"/>
                </a:moveTo>
                <a:lnTo>
                  <a:pt x="267" y="243"/>
                </a:lnTo>
                <a:cubicBezTo>
                  <a:pt x="267" y="252"/>
                  <a:pt x="260" y="261"/>
                  <a:pt x="250" y="261"/>
                </a:cubicBezTo>
                <a:cubicBezTo>
                  <a:pt x="241" y="261"/>
                  <a:pt x="234" y="255"/>
                  <a:pt x="234" y="246"/>
                </a:cubicBezTo>
                <a:cubicBezTo>
                  <a:pt x="234" y="237"/>
                  <a:pt x="226" y="233"/>
                  <a:pt x="217" y="233"/>
                </a:cubicBezTo>
                <a:lnTo>
                  <a:pt x="117" y="233"/>
                </a:lnTo>
                <a:cubicBezTo>
                  <a:pt x="108" y="233"/>
                  <a:pt x="100" y="237"/>
                  <a:pt x="100" y="246"/>
                </a:cubicBezTo>
                <a:cubicBezTo>
                  <a:pt x="100" y="255"/>
                  <a:pt x="93" y="259"/>
                  <a:pt x="84" y="259"/>
                </a:cubicBezTo>
                <a:cubicBezTo>
                  <a:pt x="74" y="259"/>
                  <a:pt x="67" y="252"/>
                  <a:pt x="67" y="243"/>
                </a:cubicBezTo>
                <a:lnTo>
                  <a:pt x="67" y="226"/>
                </a:lnTo>
                <a:cubicBezTo>
                  <a:pt x="67" y="208"/>
                  <a:pt x="82" y="200"/>
                  <a:pt x="100" y="200"/>
                </a:cubicBezTo>
                <a:lnTo>
                  <a:pt x="234" y="200"/>
                </a:lnTo>
                <a:cubicBezTo>
                  <a:pt x="252" y="200"/>
                  <a:pt x="267" y="208"/>
                  <a:pt x="267" y="226"/>
                </a:cubicBezTo>
                <a:close/>
                <a:moveTo>
                  <a:pt x="300" y="276"/>
                </a:moveTo>
                <a:cubicBezTo>
                  <a:pt x="300" y="285"/>
                  <a:pt x="293" y="300"/>
                  <a:pt x="284" y="300"/>
                </a:cubicBezTo>
                <a:lnTo>
                  <a:pt x="50" y="300"/>
                </a:lnTo>
                <a:cubicBezTo>
                  <a:pt x="41" y="300"/>
                  <a:pt x="34" y="285"/>
                  <a:pt x="34" y="276"/>
                </a:cubicBezTo>
                <a:lnTo>
                  <a:pt x="34" y="160"/>
                </a:lnTo>
                <a:cubicBezTo>
                  <a:pt x="34" y="86"/>
                  <a:pt x="93" y="33"/>
                  <a:pt x="167" y="33"/>
                </a:cubicBezTo>
                <a:cubicBezTo>
                  <a:pt x="241" y="33"/>
                  <a:pt x="300" y="86"/>
                  <a:pt x="300" y="160"/>
                </a:cubicBezTo>
                <a:lnTo>
                  <a:pt x="300" y="276"/>
                </a:lnTo>
                <a:close/>
                <a:moveTo>
                  <a:pt x="267" y="26"/>
                </a:moveTo>
                <a:cubicBezTo>
                  <a:pt x="239" y="5"/>
                  <a:pt x="204" y="0"/>
                  <a:pt x="167" y="0"/>
                </a:cubicBezTo>
                <a:cubicBezTo>
                  <a:pt x="49" y="0"/>
                  <a:pt x="0" y="87"/>
                  <a:pt x="0" y="160"/>
                </a:cubicBezTo>
                <a:lnTo>
                  <a:pt x="0" y="293"/>
                </a:lnTo>
                <a:cubicBezTo>
                  <a:pt x="0" y="311"/>
                  <a:pt x="15" y="333"/>
                  <a:pt x="34" y="333"/>
                </a:cubicBezTo>
                <a:lnTo>
                  <a:pt x="300" y="333"/>
                </a:lnTo>
                <a:cubicBezTo>
                  <a:pt x="319" y="333"/>
                  <a:pt x="334" y="311"/>
                  <a:pt x="334" y="293"/>
                </a:cubicBezTo>
                <a:lnTo>
                  <a:pt x="334" y="160"/>
                </a:lnTo>
                <a:cubicBezTo>
                  <a:pt x="334" y="106"/>
                  <a:pt x="308" y="57"/>
                  <a:pt x="267"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Freeform 145">
            <a:extLst>
              <a:ext uri="{FF2B5EF4-FFF2-40B4-BE49-F238E27FC236}">
                <a16:creationId xmlns:a16="http://schemas.microsoft.com/office/drawing/2014/main" id="{CAF2A4CF-386F-2E49-BA7C-317C381ABB01}"/>
              </a:ext>
            </a:extLst>
          </p:cNvPr>
          <p:cNvSpPr>
            <a:spLocks noChangeAspect="1" noEditPoints="1"/>
          </p:cNvSpPr>
          <p:nvPr/>
        </p:nvSpPr>
        <p:spPr bwMode="auto">
          <a:xfrm>
            <a:off x="3651252" y="3508383"/>
            <a:ext cx="250825" cy="254000"/>
          </a:xfrm>
          <a:custGeom>
            <a:avLst/>
            <a:gdLst>
              <a:gd name="T0" fmla="*/ 250 w 333"/>
              <a:gd name="T1" fmla="*/ 100 h 333"/>
              <a:gd name="T2" fmla="*/ 266 w 333"/>
              <a:gd name="T3" fmla="*/ 116 h 333"/>
              <a:gd name="T4" fmla="*/ 250 w 333"/>
              <a:gd name="T5" fmla="*/ 133 h 333"/>
              <a:gd name="T6" fmla="*/ 216 w 333"/>
              <a:gd name="T7" fmla="*/ 133 h 333"/>
              <a:gd name="T8" fmla="*/ 200 w 333"/>
              <a:gd name="T9" fmla="*/ 116 h 333"/>
              <a:gd name="T10" fmla="*/ 216 w 333"/>
              <a:gd name="T11" fmla="*/ 100 h 333"/>
              <a:gd name="T12" fmla="*/ 250 w 333"/>
              <a:gd name="T13" fmla="*/ 100 h 333"/>
              <a:gd name="T14" fmla="*/ 66 w 333"/>
              <a:gd name="T15" fmla="*/ 116 h 333"/>
              <a:gd name="T16" fmla="*/ 83 w 333"/>
              <a:gd name="T17" fmla="*/ 100 h 333"/>
              <a:gd name="T18" fmla="*/ 116 w 333"/>
              <a:gd name="T19" fmla="*/ 100 h 333"/>
              <a:gd name="T20" fmla="*/ 133 w 333"/>
              <a:gd name="T21" fmla="*/ 116 h 333"/>
              <a:gd name="T22" fmla="*/ 116 w 333"/>
              <a:gd name="T23" fmla="*/ 133 h 333"/>
              <a:gd name="T24" fmla="*/ 83 w 333"/>
              <a:gd name="T25" fmla="*/ 133 h 333"/>
              <a:gd name="T26" fmla="*/ 66 w 333"/>
              <a:gd name="T27" fmla="*/ 116 h 333"/>
              <a:gd name="T28" fmla="*/ 266 w 333"/>
              <a:gd name="T29" fmla="*/ 209 h 333"/>
              <a:gd name="T30" fmla="*/ 266 w 333"/>
              <a:gd name="T31" fmla="*/ 226 h 333"/>
              <a:gd name="T32" fmla="*/ 233 w 333"/>
              <a:gd name="T33" fmla="*/ 266 h 333"/>
              <a:gd name="T34" fmla="*/ 100 w 333"/>
              <a:gd name="T35" fmla="*/ 266 h 333"/>
              <a:gd name="T36" fmla="*/ 66 w 333"/>
              <a:gd name="T37" fmla="*/ 226 h 333"/>
              <a:gd name="T38" fmla="*/ 66 w 333"/>
              <a:gd name="T39" fmla="*/ 209 h 333"/>
              <a:gd name="T40" fmla="*/ 83 w 333"/>
              <a:gd name="T41" fmla="*/ 194 h 333"/>
              <a:gd name="T42" fmla="*/ 100 w 333"/>
              <a:gd name="T43" fmla="*/ 213 h 333"/>
              <a:gd name="T44" fmla="*/ 116 w 333"/>
              <a:gd name="T45" fmla="*/ 233 h 333"/>
              <a:gd name="T46" fmla="*/ 216 w 333"/>
              <a:gd name="T47" fmla="*/ 233 h 333"/>
              <a:gd name="T48" fmla="*/ 233 w 333"/>
              <a:gd name="T49" fmla="*/ 213 h 333"/>
              <a:gd name="T50" fmla="*/ 250 w 333"/>
              <a:gd name="T51" fmla="*/ 193 h 333"/>
              <a:gd name="T52" fmla="*/ 266 w 333"/>
              <a:gd name="T53" fmla="*/ 209 h 333"/>
              <a:gd name="T54" fmla="*/ 300 w 333"/>
              <a:gd name="T55" fmla="*/ 276 h 333"/>
              <a:gd name="T56" fmla="*/ 283 w 333"/>
              <a:gd name="T57" fmla="*/ 300 h 333"/>
              <a:gd name="T58" fmla="*/ 50 w 333"/>
              <a:gd name="T59" fmla="*/ 300 h 333"/>
              <a:gd name="T60" fmla="*/ 33 w 333"/>
              <a:gd name="T61" fmla="*/ 276 h 333"/>
              <a:gd name="T62" fmla="*/ 33 w 333"/>
              <a:gd name="T63" fmla="*/ 160 h 333"/>
              <a:gd name="T64" fmla="*/ 166 w 333"/>
              <a:gd name="T65" fmla="*/ 33 h 333"/>
              <a:gd name="T66" fmla="*/ 300 w 333"/>
              <a:gd name="T67" fmla="*/ 160 h 333"/>
              <a:gd name="T68" fmla="*/ 300 w 333"/>
              <a:gd name="T69" fmla="*/ 276 h 333"/>
              <a:gd name="T70" fmla="*/ 300 w 333"/>
              <a:gd name="T71" fmla="*/ 60 h 333"/>
              <a:gd name="T72" fmla="*/ 166 w 333"/>
              <a:gd name="T73" fmla="*/ 0 h 333"/>
              <a:gd name="T74" fmla="*/ 0 w 333"/>
              <a:gd name="T75" fmla="*/ 160 h 333"/>
              <a:gd name="T76" fmla="*/ 0 w 333"/>
              <a:gd name="T77" fmla="*/ 293 h 333"/>
              <a:gd name="T78" fmla="*/ 33 w 333"/>
              <a:gd name="T79" fmla="*/ 333 h 333"/>
              <a:gd name="T80" fmla="*/ 300 w 333"/>
              <a:gd name="T81" fmla="*/ 333 h 333"/>
              <a:gd name="T82" fmla="*/ 333 w 333"/>
              <a:gd name="T83" fmla="*/ 293 h 333"/>
              <a:gd name="T84" fmla="*/ 333 w 333"/>
              <a:gd name="T85" fmla="*/ 160 h 333"/>
              <a:gd name="T86" fmla="*/ 300 w 333"/>
              <a:gd name="T87" fmla="*/ 6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250" y="100"/>
                </a:moveTo>
                <a:cubicBezTo>
                  <a:pt x="259" y="100"/>
                  <a:pt x="266" y="107"/>
                  <a:pt x="266" y="116"/>
                </a:cubicBezTo>
                <a:cubicBezTo>
                  <a:pt x="266" y="126"/>
                  <a:pt x="259" y="133"/>
                  <a:pt x="250" y="133"/>
                </a:cubicBezTo>
                <a:lnTo>
                  <a:pt x="216" y="133"/>
                </a:lnTo>
                <a:cubicBezTo>
                  <a:pt x="207" y="133"/>
                  <a:pt x="200" y="126"/>
                  <a:pt x="200" y="116"/>
                </a:cubicBezTo>
                <a:cubicBezTo>
                  <a:pt x="200" y="107"/>
                  <a:pt x="207" y="100"/>
                  <a:pt x="216" y="100"/>
                </a:cubicBezTo>
                <a:lnTo>
                  <a:pt x="250" y="100"/>
                </a:lnTo>
                <a:close/>
                <a:moveTo>
                  <a:pt x="66" y="116"/>
                </a:moveTo>
                <a:cubicBezTo>
                  <a:pt x="66" y="107"/>
                  <a:pt x="74" y="100"/>
                  <a:pt x="83" y="100"/>
                </a:cubicBezTo>
                <a:lnTo>
                  <a:pt x="116" y="100"/>
                </a:lnTo>
                <a:cubicBezTo>
                  <a:pt x="126" y="100"/>
                  <a:pt x="133" y="107"/>
                  <a:pt x="133" y="116"/>
                </a:cubicBezTo>
                <a:cubicBezTo>
                  <a:pt x="133" y="126"/>
                  <a:pt x="126" y="133"/>
                  <a:pt x="116" y="133"/>
                </a:cubicBezTo>
                <a:lnTo>
                  <a:pt x="83" y="133"/>
                </a:lnTo>
                <a:cubicBezTo>
                  <a:pt x="74" y="133"/>
                  <a:pt x="66" y="126"/>
                  <a:pt x="66" y="116"/>
                </a:cubicBezTo>
                <a:close/>
                <a:moveTo>
                  <a:pt x="266" y="209"/>
                </a:moveTo>
                <a:lnTo>
                  <a:pt x="266" y="226"/>
                </a:lnTo>
                <a:cubicBezTo>
                  <a:pt x="266" y="244"/>
                  <a:pt x="251" y="266"/>
                  <a:pt x="233" y="266"/>
                </a:cubicBezTo>
                <a:lnTo>
                  <a:pt x="100" y="266"/>
                </a:lnTo>
                <a:cubicBezTo>
                  <a:pt x="81" y="266"/>
                  <a:pt x="66" y="244"/>
                  <a:pt x="66" y="226"/>
                </a:cubicBezTo>
                <a:lnTo>
                  <a:pt x="66" y="209"/>
                </a:lnTo>
                <a:cubicBezTo>
                  <a:pt x="66" y="200"/>
                  <a:pt x="74" y="194"/>
                  <a:pt x="83" y="194"/>
                </a:cubicBezTo>
                <a:cubicBezTo>
                  <a:pt x="92" y="194"/>
                  <a:pt x="100" y="204"/>
                  <a:pt x="100" y="213"/>
                </a:cubicBezTo>
                <a:cubicBezTo>
                  <a:pt x="100" y="222"/>
                  <a:pt x="107" y="233"/>
                  <a:pt x="116" y="233"/>
                </a:cubicBezTo>
                <a:lnTo>
                  <a:pt x="216" y="233"/>
                </a:lnTo>
                <a:cubicBezTo>
                  <a:pt x="226" y="233"/>
                  <a:pt x="233" y="222"/>
                  <a:pt x="233" y="213"/>
                </a:cubicBezTo>
                <a:cubicBezTo>
                  <a:pt x="233" y="204"/>
                  <a:pt x="240" y="193"/>
                  <a:pt x="250" y="193"/>
                </a:cubicBezTo>
                <a:cubicBezTo>
                  <a:pt x="259" y="193"/>
                  <a:pt x="266" y="200"/>
                  <a:pt x="266" y="209"/>
                </a:cubicBezTo>
                <a:close/>
                <a:moveTo>
                  <a:pt x="300" y="276"/>
                </a:moveTo>
                <a:cubicBezTo>
                  <a:pt x="300" y="285"/>
                  <a:pt x="292" y="300"/>
                  <a:pt x="283" y="300"/>
                </a:cubicBezTo>
                <a:lnTo>
                  <a:pt x="50" y="300"/>
                </a:lnTo>
                <a:cubicBezTo>
                  <a:pt x="40" y="300"/>
                  <a:pt x="33" y="285"/>
                  <a:pt x="33" y="276"/>
                </a:cubicBezTo>
                <a:lnTo>
                  <a:pt x="33" y="160"/>
                </a:lnTo>
                <a:cubicBezTo>
                  <a:pt x="33" y="86"/>
                  <a:pt x="93" y="33"/>
                  <a:pt x="166" y="33"/>
                </a:cubicBezTo>
                <a:cubicBezTo>
                  <a:pt x="240" y="33"/>
                  <a:pt x="300" y="86"/>
                  <a:pt x="300" y="160"/>
                </a:cubicBezTo>
                <a:lnTo>
                  <a:pt x="300" y="276"/>
                </a:lnTo>
                <a:close/>
                <a:moveTo>
                  <a:pt x="300" y="60"/>
                </a:moveTo>
                <a:cubicBezTo>
                  <a:pt x="265" y="13"/>
                  <a:pt x="224" y="0"/>
                  <a:pt x="166" y="0"/>
                </a:cubicBezTo>
                <a:cubicBezTo>
                  <a:pt x="48" y="0"/>
                  <a:pt x="0" y="87"/>
                  <a:pt x="0" y="160"/>
                </a:cubicBezTo>
                <a:lnTo>
                  <a:pt x="0" y="293"/>
                </a:lnTo>
                <a:cubicBezTo>
                  <a:pt x="0" y="311"/>
                  <a:pt x="15" y="333"/>
                  <a:pt x="33" y="333"/>
                </a:cubicBezTo>
                <a:lnTo>
                  <a:pt x="300" y="333"/>
                </a:lnTo>
                <a:cubicBezTo>
                  <a:pt x="318" y="333"/>
                  <a:pt x="333" y="311"/>
                  <a:pt x="333" y="293"/>
                </a:cubicBezTo>
                <a:lnTo>
                  <a:pt x="333" y="160"/>
                </a:lnTo>
                <a:cubicBezTo>
                  <a:pt x="333" y="122"/>
                  <a:pt x="320" y="88"/>
                  <a:pt x="30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Freeform 146">
            <a:extLst>
              <a:ext uri="{FF2B5EF4-FFF2-40B4-BE49-F238E27FC236}">
                <a16:creationId xmlns:a16="http://schemas.microsoft.com/office/drawing/2014/main" id="{15CE6DEB-BDA6-C34B-BFED-68D8B5C17155}"/>
              </a:ext>
            </a:extLst>
          </p:cNvPr>
          <p:cNvSpPr>
            <a:spLocks noChangeAspect="1" noEditPoints="1"/>
          </p:cNvSpPr>
          <p:nvPr/>
        </p:nvSpPr>
        <p:spPr bwMode="auto">
          <a:xfrm>
            <a:off x="3136902" y="3508383"/>
            <a:ext cx="274638" cy="254000"/>
          </a:xfrm>
          <a:custGeom>
            <a:avLst/>
            <a:gdLst>
              <a:gd name="T0" fmla="*/ 283 w 365"/>
              <a:gd name="T1" fmla="*/ 214 h 333"/>
              <a:gd name="T2" fmla="*/ 266 w 365"/>
              <a:gd name="T3" fmla="*/ 228 h 333"/>
              <a:gd name="T4" fmla="*/ 249 w 365"/>
              <a:gd name="T5" fmla="*/ 246 h 333"/>
              <a:gd name="T6" fmla="*/ 233 w 365"/>
              <a:gd name="T7" fmla="*/ 266 h 333"/>
              <a:gd name="T8" fmla="*/ 199 w 365"/>
              <a:gd name="T9" fmla="*/ 266 h 333"/>
              <a:gd name="T10" fmla="*/ 183 w 365"/>
              <a:gd name="T11" fmla="*/ 250 h 333"/>
              <a:gd name="T12" fmla="*/ 166 w 365"/>
              <a:gd name="T13" fmla="*/ 233 h 333"/>
              <a:gd name="T14" fmla="*/ 99 w 365"/>
              <a:gd name="T15" fmla="*/ 233 h 333"/>
              <a:gd name="T16" fmla="*/ 83 w 365"/>
              <a:gd name="T17" fmla="*/ 216 h 333"/>
              <a:gd name="T18" fmla="*/ 99 w 365"/>
              <a:gd name="T19" fmla="*/ 200 h 333"/>
              <a:gd name="T20" fmla="*/ 183 w 365"/>
              <a:gd name="T21" fmla="*/ 200 h 333"/>
              <a:gd name="T22" fmla="*/ 249 w 365"/>
              <a:gd name="T23" fmla="*/ 200 h 333"/>
              <a:gd name="T24" fmla="*/ 266 w 365"/>
              <a:gd name="T25" fmla="*/ 200 h 333"/>
              <a:gd name="T26" fmla="*/ 283 w 365"/>
              <a:gd name="T27" fmla="*/ 214 h 333"/>
              <a:gd name="T28" fmla="*/ 266 w 365"/>
              <a:gd name="T29" fmla="*/ 100 h 333"/>
              <a:gd name="T30" fmla="*/ 283 w 365"/>
              <a:gd name="T31" fmla="*/ 116 h 333"/>
              <a:gd name="T32" fmla="*/ 266 w 365"/>
              <a:gd name="T33" fmla="*/ 133 h 333"/>
              <a:gd name="T34" fmla="*/ 233 w 365"/>
              <a:gd name="T35" fmla="*/ 133 h 333"/>
              <a:gd name="T36" fmla="*/ 216 w 365"/>
              <a:gd name="T37" fmla="*/ 116 h 333"/>
              <a:gd name="T38" fmla="*/ 233 w 365"/>
              <a:gd name="T39" fmla="*/ 100 h 333"/>
              <a:gd name="T40" fmla="*/ 266 w 365"/>
              <a:gd name="T41" fmla="*/ 100 h 333"/>
              <a:gd name="T42" fmla="*/ 83 w 365"/>
              <a:gd name="T43" fmla="*/ 116 h 333"/>
              <a:gd name="T44" fmla="*/ 99 w 365"/>
              <a:gd name="T45" fmla="*/ 100 h 333"/>
              <a:gd name="T46" fmla="*/ 133 w 365"/>
              <a:gd name="T47" fmla="*/ 100 h 333"/>
              <a:gd name="T48" fmla="*/ 149 w 365"/>
              <a:gd name="T49" fmla="*/ 116 h 333"/>
              <a:gd name="T50" fmla="*/ 133 w 365"/>
              <a:gd name="T51" fmla="*/ 133 h 333"/>
              <a:gd name="T52" fmla="*/ 99 w 365"/>
              <a:gd name="T53" fmla="*/ 133 h 333"/>
              <a:gd name="T54" fmla="*/ 83 w 365"/>
              <a:gd name="T55" fmla="*/ 116 h 333"/>
              <a:gd name="T56" fmla="*/ 316 w 365"/>
              <a:gd name="T57" fmla="*/ 276 h 333"/>
              <a:gd name="T58" fmla="*/ 299 w 365"/>
              <a:gd name="T59" fmla="*/ 300 h 333"/>
              <a:gd name="T60" fmla="*/ 66 w 365"/>
              <a:gd name="T61" fmla="*/ 300 h 333"/>
              <a:gd name="T62" fmla="*/ 49 w 365"/>
              <a:gd name="T63" fmla="*/ 276 h 333"/>
              <a:gd name="T64" fmla="*/ 49 w 365"/>
              <a:gd name="T65" fmla="*/ 160 h 333"/>
              <a:gd name="T66" fmla="*/ 183 w 365"/>
              <a:gd name="T67" fmla="*/ 33 h 333"/>
              <a:gd name="T68" fmla="*/ 316 w 365"/>
              <a:gd name="T69" fmla="*/ 160 h 333"/>
              <a:gd name="T70" fmla="*/ 316 w 365"/>
              <a:gd name="T71" fmla="*/ 276 h 333"/>
              <a:gd name="T72" fmla="*/ 282 w 365"/>
              <a:gd name="T73" fmla="*/ 26 h 333"/>
              <a:gd name="T74" fmla="*/ 183 w 365"/>
              <a:gd name="T75" fmla="*/ 0 h 333"/>
              <a:gd name="T76" fmla="*/ 83 w 365"/>
              <a:gd name="T77" fmla="*/ 26 h 333"/>
              <a:gd name="T78" fmla="*/ 16 w 365"/>
              <a:gd name="T79" fmla="*/ 293 h 333"/>
              <a:gd name="T80" fmla="*/ 49 w 365"/>
              <a:gd name="T81" fmla="*/ 333 h 333"/>
              <a:gd name="T82" fmla="*/ 316 w 365"/>
              <a:gd name="T83" fmla="*/ 333 h 333"/>
              <a:gd name="T84" fmla="*/ 349 w 365"/>
              <a:gd name="T85" fmla="*/ 293 h 333"/>
              <a:gd name="T86" fmla="*/ 282 w 365"/>
              <a:gd name="T87" fmla="*/ 2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5" h="333">
                <a:moveTo>
                  <a:pt x="283" y="214"/>
                </a:moveTo>
                <a:cubicBezTo>
                  <a:pt x="283" y="223"/>
                  <a:pt x="275" y="228"/>
                  <a:pt x="266" y="228"/>
                </a:cubicBezTo>
                <a:cubicBezTo>
                  <a:pt x="257" y="228"/>
                  <a:pt x="249" y="237"/>
                  <a:pt x="249" y="246"/>
                </a:cubicBezTo>
                <a:cubicBezTo>
                  <a:pt x="249" y="255"/>
                  <a:pt x="242" y="266"/>
                  <a:pt x="233" y="266"/>
                </a:cubicBezTo>
                <a:lnTo>
                  <a:pt x="199" y="266"/>
                </a:lnTo>
                <a:cubicBezTo>
                  <a:pt x="190" y="266"/>
                  <a:pt x="183" y="259"/>
                  <a:pt x="183" y="250"/>
                </a:cubicBezTo>
                <a:cubicBezTo>
                  <a:pt x="183" y="240"/>
                  <a:pt x="175" y="233"/>
                  <a:pt x="166" y="233"/>
                </a:cubicBezTo>
                <a:lnTo>
                  <a:pt x="99" y="233"/>
                </a:lnTo>
                <a:cubicBezTo>
                  <a:pt x="90" y="233"/>
                  <a:pt x="83" y="226"/>
                  <a:pt x="83" y="216"/>
                </a:cubicBezTo>
                <a:cubicBezTo>
                  <a:pt x="83" y="207"/>
                  <a:pt x="90" y="200"/>
                  <a:pt x="99" y="200"/>
                </a:cubicBezTo>
                <a:lnTo>
                  <a:pt x="183" y="200"/>
                </a:lnTo>
                <a:lnTo>
                  <a:pt x="249" y="200"/>
                </a:lnTo>
                <a:lnTo>
                  <a:pt x="266" y="200"/>
                </a:lnTo>
                <a:cubicBezTo>
                  <a:pt x="275" y="200"/>
                  <a:pt x="283" y="205"/>
                  <a:pt x="283" y="214"/>
                </a:cubicBezTo>
                <a:close/>
                <a:moveTo>
                  <a:pt x="266" y="100"/>
                </a:moveTo>
                <a:cubicBezTo>
                  <a:pt x="275" y="100"/>
                  <a:pt x="283" y="107"/>
                  <a:pt x="283" y="116"/>
                </a:cubicBezTo>
                <a:cubicBezTo>
                  <a:pt x="283" y="126"/>
                  <a:pt x="275" y="133"/>
                  <a:pt x="266" y="133"/>
                </a:cubicBezTo>
                <a:lnTo>
                  <a:pt x="233" y="133"/>
                </a:lnTo>
                <a:cubicBezTo>
                  <a:pt x="223" y="133"/>
                  <a:pt x="216" y="126"/>
                  <a:pt x="216" y="116"/>
                </a:cubicBezTo>
                <a:cubicBezTo>
                  <a:pt x="216" y="107"/>
                  <a:pt x="223" y="100"/>
                  <a:pt x="233" y="100"/>
                </a:cubicBezTo>
                <a:lnTo>
                  <a:pt x="266" y="100"/>
                </a:lnTo>
                <a:close/>
                <a:moveTo>
                  <a:pt x="83" y="116"/>
                </a:moveTo>
                <a:cubicBezTo>
                  <a:pt x="83" y="107"/>
                  <a:pt x="90" y="100"/>
                  <a:pt x="99" y="100"/>
                </a:cubicBezTo>
                <a:lnTo>
                  <a:pt x="133" y="100"/>
                </a:lnTo>
                <a:cubicBezTo>
                  <a:pt x="142" y="100"/>
                  <a:pt x="149" y="107"/>
                  <a:pt x="149" y="116"/>
                </a:cubicBezTo>
                <a:cubicBezTo>
                  <a:pt x="149" y="126"/>
                  <a:pt x="142" y="133"/>
                  <a:pt x="133" y="133"/>
                </a:cubicBezTo>
                <a:lnTo>
                  <a:pt x="99" y="133"/>
                </a:lnTo>
                <a:cubicBezTo>
                  <a:pt x="90" y="133"/>
                  <a:pt x="83" y="126"/>
                  <a:pt x="83" y="116"/>
                </a:cubicBezTo>
                <a:close/>
                <a:moveTo>
                  <a:pt x="316" y="276"/>
                </a:moveTo>
                <a:cubicBezTo>
                  <a:pt x="316" y="285"/>
                  <a:pt x="309" y="300"/>
                  <a:pt x="299" y="300"/>
                </a:cubicBezTo>
                <a:lnTo>
                  <a:pt x="66" y="300"/>
                </a:lnTo>
                <a:cubicBezTo>
                  <a:pt x="57" y="300"/>
                  <a:pt x="49" y="285"/>
                  <a:pt x="49" y="276"/>
                </a:cubicBezTo>
                <a:lnTo>
                  <a:pt x="49" y="160"/>
                </a:lnTo>
                <a:cubicBezTo>
                  <a:pt x="49" y="86"/>
                  <a:pt x="109" y="33"/>
                  <a:pt x="183" y="33"/>
                </a:cubicBezTo>
                <a:cubicBezTo>
                  <a:pt x="256" y="33"/>
                  <a:pt x="316" y="86"/>
                  <a:pt x="316" y="160"/>
                </a:cubicBezTo>
                <a:lnTo>
                  <a:pt x="316" y="276"/>
                </a:lnTo>
                <a:close/>
                <a:moveTo>
                  <a:pt x="282" y="26"/>
                </a:moveTo>
                <a:cubicBezTo>
                  <a:pt x="255" y="5"/>
                  <a:pt x="220" y="0"/>
                  <a:pt x="183" y="0"/>
                </a:cubicBezTo>
                <a:cubicBezTo>
                  <a:pt x="145" y="0"/>
                  <a:pt x="111" y="5"/>
                  <a:pt x="83" y="26"/>
                </a:cubicBezTo>
                <a:cubicBezTo>
                  <a:pt x="0" y="88"/>
                  <a:pt x="16" y="167"/>
                  <a:pt x="16" y="293"/>
                </a:cubicBezTo>
                <a:cubicBezTo>
                  <a:pt x="16" y="311"/>
                  <a:pt x="31" y="333"/>
                  <a:pt x="49" y="333"/>
                </a:cubicBezTo>
                <a:lnTo>
                  <a:pt x="316" y="333"/>
                </a:lnTo>
                <a:cubicBezTo>
                  <a:pt x="334" y="333"/>
                  <a:pt x="349" y="311"/>
                  <a:pt x="349" y="293"/>
                </a:cubicBezTo>
                <a:cubicBezTo>
                  <a:pt x="349" y="168"/>
                  <a:pt x="365" y="88"/>
                  <a:pt x="282"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Freeform 147">
            <a:extLst>
              <a:ext uri="{FF2B5EF4-FFF2-40B4-BE49-F238E27FC236}">
                <a16:creationId xmlns:a16="http://schemas.microsoft.com/office/drawing/2014/main" id="{685E195C-D982-1E44-A795-2FD3C97C2049}"/>
              </a:ext>
            </a:extLst>
          </p:cNvPr>
          <p:cNvSpPr>
            <a:spLocks noChangeAspect="1" noEditPoints="1"/>
          </p:cNvSpPr>
          <p:nvPr/>
        </p:nvSpPr>
        <p:spPr bwMode="auto">
          <a:xfrm>
            <a:off x="2644777" y="3503620"/>
            <a:ext cx="252413" cy="254000"/>
          </a:xfrm>
          <a:custGeom>
            <a:avLst/>
            <a:gdLst>
              <a:gd name="T0" fmla="*/ 200 w 334"/>
              <a:gd name="T1" fmla="*/ 233 h 333"/>
              <a:gd name="T2" fmla="*/ 167 w 334"/>
              <a:gd name="T3" fmla="*/ 266 h 333"/>
              <a:gd name="T4" fmla="*/ 134 w 334"/>
              <a:gd name="T5" fmla="*/ 233 h 333"/>
              <a:gd name="T6" fmla="*/ 167 w 334"/>
              <a:gd name="T7" fmla="*/ 200 h 333"/>
              <a:gd name="T8" fmla="*/ 200 w 334"/>
              <a:gd name="T9" fmla="*/ 233 h 333"/>
              <a:gd name="T10" fmla="*/ 267 w 334"/>
              <a:gd name="T11" fmla="*/ 157 h 333"/>
              <a:gd name="T12" fmla="*/ 250 w 334"/>
              <a:gd name="T13" fmla="*/ 173 h 333"/>
              <a:gd name="T14" fmla="*/ 217 w 334"/>
              <a:gd name="T15" fmla="*/ 173 h 333"/>
              <a:gd name="T16" fmla="*/ 200 w 334"/>
              <a:gd name="T17" fmla="*/ 157 h 333"/>
              <a:gd name="T18" fmla="*/ 200 w 334"/>
              <a:gd name="T19" fmla="*/ 123 h 333"/>
              <a:gd name="T20" fmla="*/ 217 w 334"/>
              <a:gd name="T21" fmla="*/ 107 h 333"/>
              <a:gd name="T22" fmla="*/ 250 w 334"/>
              <a:gd name="T23" fmla="*/ 107 h 333"/>
              <a:gd name="T24" fmla="*/ 267 w 334"/>
              <a:gd name="T25" fmla="*/ 123 h 333"/>
              <a:gd name="T26" fmla="*/ 267 w 334"/>
              <a:gd name="T27" fmla="*/ 157 h 333"/>
              <a:gd name="T28" fmla="*/ 134 w 334"/>
              <a:gd name="T29" fmla="*/ 157 h 333"/>
              <a:gd name="T30" fmla="*/ 117 w 334"/>
              <a:gd name="T31" fmla="*/ 173 h 333"/>
              <a:gd name="T32" fmla="*/ 84 w 334"/>
              <a:gd name="T33" fmla="*/ 173 h 333"/>
              <a:gd name="T34" fmla="*/ 67 w 334"/>
              <a:gd name="T35" fmla="*/ 157 h 333"/>
              <a:gd name="T36" fmla="*/ 67 w 334"/>
              <a:gd name="T37" fmla="*/ 123 h 333"/>
              <a:gd name="T38" fmla="*/ 84 w 334"/>
              <a:gd name="T39" fmla="*/ 107 h 333"/>
              <a:gd name="T40" fmla="*/ 117 w 334"/>
              <a:gd name="T41" fmla="*/ 107 h 333"/>
              <a:gd name="T42" fmla="*/ 134 w 334"/>
              <a:gd name="T43" fmla="*/ 123 h 333"/>
              <a:gd name="T44" fmla="*/ 134 w 334"/>
              <a:gd name="T45" fmla="*/ 157 h 333"/>
              <a:gd name="T46" fmla="*/ 167 w 334"/>
              <a:gd name="T47" fmla="*/ 300 h 333"/>
              <a:gd name="T48" fmla="*/ 34 w 334"/>
              <a:gd name="T49" fmla="*/ 166 h 333"/>
              <a:gd name="T50" fmla="*/ 167 w 334"/>
              <a:gd name="T51" fmla="*/ 33 h 333"/>
              <a:gd name="T52" fmla="*/ 300 w 334"/>
              <a:gd name="T53" fmla="*/ 166 h 333"/>
              <a:gd name="T54" fmla="*/ 167 w 334"/>
              <a:gd name="T55" fmla="*/ 300 h 333"/>
              <a:gd name="T56" fmla="*/ 167 w 334"/>
              <a:gd name="T57" fmla="*/ 0 h 333"/>
              <a:gd name="T58" fmla="*/ 0 w 334"/>
              <a:gd name="T59" fmla="*/ 166 h 333"/>
              <a:gd name="T60" fmla="*/ 167 w 334"/>
              <a:gd name="T61" fmla="*/ 333 h 333"/>
              <a:gd name="T62" fmla="*/ 334 w 334"/>
              <a:gd name="T63" fmla="*/ 166 h 333"/>
              <a:gd name="T64" fmla="*/ 167 w 33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33">
                <a:moveTo>
                  <a:pt x="200" y="233"/>
                </a:moveTo>
                <a:cubicBezTo>
                  <a:pt x="200" y="251"/>
                  <a:pt x="185" y="266"/>
                  <a:pt x="167" y="266"/>
                </a:cubicBezTo>
                <a:cubicBezTo>
                  <a:pt x="149" y="266"/>
                  <a:pt x="134" y="251"/>
                  <a:pt x="134" y="233"/>
                </a:cubicBezTo>
                <a:cubicBezTo>
                  <a:pt x="134" y="215"/>
                  <a:pt x="149" y="200"/>
                  <a:pt x="167" y="200"/>
                </a:cubicBezTo>
                <a:cubicBezTo>
                  <a:pt x="185" y="200"/>
                  <a:pt x="200" y="215"/>
                  <a:pt x="200" y="233"/>
                </a:cubicBezTo>
                <a:close/>
                <a:moveTo>
                  <a:pt x="267" y="157"/>
                </a:moveTo>
                <a:cubicBezTo>
                  <a:pt x="267" y="166"/>
                  <a:pt x="260" y="173"/>
                  <a:pt x="250" y="173"/>
                </a:cubicBezTo>
                <a:lnTo>
                  <a:pt x="217" y="173"/>
                </a:lnTo>
                <a:cubicBezTo>
                  <a:pt x="208" y="173"/>
                  <a:pt x="200" y="166"/>
                  <a:pt x="200" y="157"/>
                </a:cubicBezTo>
                <a:lnTo>
                  <a:pt x="200" y="123"/>
                </a:lnTo>
                <a:cubicBezTo>
                  <a:pt x="200" y="114"/>
                  <a:pt x="208" y="107"/>
                  <a:pt x="217" y="107"/>
                </a:cubicBezTo>
                <a:lnTo>
                  <a:pt x="250" y="107"/>
                </a:lnTo>
                <a:cubicBezTo>
                  <a:pt x="260" y="107"/>
                  <a:pt x="267" y="114"/>
                  <a:pt x="267" y="123"/>
                </a:cubicBezTo>
                <a:lnTo>
                  <a:pt x="267" y="157"/>
                </a:lnTo>
                <a:close/>
                <a:moveTo>
                  <a:pt x="134" y="157"/>
                </a:moveTo>
                <a:cubicBezTo>
                  <a:pt x="134" y="166"/>
                  <a:pt x="126" y="173"/>
                  <a:pt x="117" y="173"/>
                </a:cubicBezTo>
                <a:lnTo>
                  <a:pt x="84" y="173"/>
                </a:lnTo>
                <a:cubicBezTo>
                  <a:pt x="74" y="173"/>
                  <a:pt x="67" y="166"/>
                  <a:pt x="67" y="157"/>
                </a:cubicBezTo>
                <a:lnTo>
                  <a:pt x="67" y="123"/>
                </a:lnTo>
                <a:cubicBezTo>
                  <a:pt x="67" y="114"/>
                  <a:pt x="74" y="107"/>
                  <a:pt x="84" y="107"/>
                </a:cubicBezTo>
                <a:lnTo>
                  <a:pt x="117" y="107"/>
                </a:lnTo>
                <a:cubicBezTo>
                  <a:pt x="126" y="107"/>
                  <a:pt x="134" y="114"/>
                  <a:pt x="134" y="123"/>
                </a:cubicBezTo>
                <a:lnTo>
                  <a:pt x="134" y="157"/>
                </a:lnTo>
                <a:close/>
                <a:moveTo>
                  <a:pt x="167" y="300"/>
                </a:moveTo>
                <a:cubicBezTo>
                  <a:pt x="93" y="300"/>
                  <a:pt x="34" y="240"/>
                  <a:pt x="34" y="166"/>
                </a:cubicBezTo>
                <a:cubicBezTo>
                  <a:pt x="34" y="93"/>
                  <a:pt x="93" y="33"/>
                  <a:pt x="167" y="33"/>
                </a:cubicBezTo>
                <a:cubicBezTo>
                  <a:pt x="241" y="33"/>
                  <a:pt x="300" y="93"/>
                  <a:pt x="300" y="166"/>
                </a:cubicBezTo>
                <a:cubicBezTo>
                  <a:pt x="300" y="240"/>
                  <a:pt x="241" y="300"/>
                  <a:pt x="167" y="300"/>
                </a:cubicBezTo>
                <a:close/>
                <a:moveTo>
                  <a:pt x="167" y="0"/>
                </a:moveTo>
                <a:cubicBezTo>
                  <a:pt x="75" y="0"/>
                  <a:pt x="0" y="74"/>
                  <a:pt x="0" y="166"/>
                </a:cubicBezTo>
                <a:cubicBezTo>
                  <a:pt x="0" y="258"/>
                  <a:pt x="75" y="333"/>
                  <a:pt x="167" y="333"/>
                </a:cubicBezTo>
                <a:cubicBezTo>
                  <a:pt x="259" y="333"/>
                  <a:pt x="334" y="258"/>
                  <a:pt x="334" y="166"/>
                </a:cubicBezTo>
                <a:cubicBezTo>
                  <a:pt x="334" y="74"/>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Freeform 148">
            <a:extLst>
              <a:ext uri="{FF2B5EF4-FFF2-40B4-BE49-F238E27FC236}">
                <a16:creationId xmlns:a16="http://schemas.microsoft.com/office/drawing/2014/main" id="{440266EE-6BE2-7148-B7A5-A614285FA0E5}"/>
              </a:ext>
            </a:extLst>
          </p:cNvPr>
          <p:cNvSpPr>
            <a:spLocks noChangeAspect="1" noEditPoints="1"/>
          </p:cNvSpPr>
          <p:nvPr/>
        </p:nvSpPr>
        <p:spPr bwMode="auto">
          <a:xfrm>
            <a:off x="2143127" y="3503620"/>
            <a:ext cx="250825" cy="254000"/>
          </a:xfrm>
          <a:custGeom>
            <a:avLst/>
            <a:gdLst>
              <a:gd name="T0" fmla="*/ 200 w 333"/>
              <a:gd name="T1" fmla="*/ 233 h 333"/>
              <a:gd name="T2" fmla="*/ 166 w 333"/>
              <a:gd name="T3" fmla="*/ 266 h 333"/>
              <a:gd name="T4" fmla="*/ 133 w 333"/>
              <a:gd name="T5" fmla="*/ 233 h 333"/>
              <a:gd name="T6" fmla="*/ 166 w 333"/>
              <a:gd name="T7" fmla="*/ 200 h 333"/>
              <a:gd name="T8" fmla="*/ 200 w 333"/>
              <a:gd name="T9" fmla="*/ 233 h 333"/>
              <a:gd name="T10" fmla="*/ 266 w 333"/>
              <a:gd name="T11" fmla="*/ 133 h 333"/>
              <a:gd name="T12" fmla="*/ 233 w 333"/>
              <a:gd name="T13" fmla="*/ 166 h 333"/>
              <a:gd name="T14" fmla="*/ 200 w 333"/>
              <a:gd name="T15" fmla="*/ 133 h 333"/>
              <a:gd name="T16" fmla="*/ 233 w 333"/>
              <a:gd name="T17" fmla="*/ 100 h 333"/>
              <a:gd name="T18" fmla="*/ 266 w 333"/>
              <a:gd name="T19" fmla="*/ 133 h 333"/>
              <a:gd name="T20" fmla="*/ 133 w 333"/>
              <a:gd name="T21" fmla="*/ 133 h 333"/>
              <a:gd name="T22" fmla="*/ 100 w 333"/>
              <a:gd name="T23" fmla="*/ 166 h 333"/>
              <a:gd name="T24" fmla="*/ 66 w 333"/>
              <a:gd name="T25" fmla="*/ 133 h 333"/>
              <a:gd name="T26" fmla="*/ 100 w 333"/>
              <a:gd name="T27" fmla="*/ 100 h 333"/>
              <a:gd name="T28" fmla="*/ 133 w 333"/>
              <a:gd name="T29" fmla="*/ 133 h 333"/>
              <a:gd name="T30" fmla="*/ 166 w 333"/>
              <a:gd name="T31" fmla="*/ 300 h 333"/>
              <a:gd name="T32" fmla="*/ 33 w 333"/>
              <a:gd name="T33" fmla="*/ 166 h 333"/>
              <a:gd name="T34" fmla="*/ 166 w 333"/>
              <a:gd name="T35" fmla="*/ 33 h 333"/>
              <a:gd name="T36" fmla="*/ 300 w 333"/>
              <a:gd name="T37" fmla="*/ 166 h 333"/>
              <a:gd name="T38" fmla="*/ 166 w 333"/>
              <a:gd name="T39" fmla="*/ 300 h 333"/>
              <a:gd name="T40" fmla="*/ 166 w 333"/>
              <a:gd name="T41" fmla="*/ 0 h 333"/>
              <a:gd name="T42" fmla="*/ 0 w 333"/>
              <a:gd name="T43" fmla="*/ 166 h 333"/>
              <a:gd name="T44" fmla="*/ 166 w 333"/>
              <a:gd name="T45" fmla="*/ 333 h 333"/>
              <a:gd name="T46" fmla="*/ 333 w 333"/>
              <a:gd name="T47" fmla="*/ 166 h 333"/>
              <a:gd name="T48" fmla="*/ 166 w 333"/>
              <a:gd name="T4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200" y="233"/>
                </a:moveTo>
                <a:cubicBezTo>
                  <a:pt x="200" y="251"/>
                  <a:pt x="185" y="266"/>
                  <a:pt x="166" y="266"/>
                </a:cubicBezTo>
                <a:cubicBezTo>
                  <a:pt x="148" y="266"/>
                  <a:pt x="133" y="251"/>
                  <a:pt x="133" y="233"/>
                </a:cubicBezTo>
                <a:cubicBezTo>
                  <a:pt x="133" y="215"/>
                  <a:pt x="148" y="200"/>
                  <a:pt x="166" y="200"/>
                </a:cubicBezTo>
                <a:cubicBezTo>
                  <a:pt x="185" y="200"/>
                  <a:pt x="200" y="215"/>
                  <a:pt x="200" y="233"/>
                </a:cubicBezTo>
                <a:close/>
                <a:moveTo>
                  <a:pt x="266" y="133"/>
                </a:moveTo>
                <a:cubicBezTo>
                  <a:pt x="266" y="151"/>
                  <a:pt x="251" y="166"/>
                  <a:pt x="233" y="166"/>
                </a:cubicBezTo>
                <a:cubicBezTo>
                  <a:pt x="215" y="166"/>
                  <a:pt x="200" y="151"/>
                  <a:pt x="200" y="133"/>
                </a:cubicBezTo>
                <a:cubicBezTo>
                  <a:pt x="200" y="115"/>
                  <a:pt x="215" y="100"/>
                  <a:pt x="233" y="100"/>
                </a:cubicBezTo>
                <a:cubicBezTo>
                  <a:pt x="251" y="100"/>
                  <a:pt x="266" y="115"/>
                  <a:pt x="266" y="133"/>
                </a:cubicBezTo>
                <a:close/>
                <a:moveTo>
                  <a:pt x="133" y="133"/>
                </a:moveTo>
                <a:cubicBezTo>
                  <a:pt x="133" y="151"/>
                  <a:pt x="118" y="166"/>
                  <a:pt x="100" y="166"/>
                </a:cubicBezTo>
                <a:cubicBezTo>
                  <a:pt x="81" y="166"/>
                  <a:pt x="66" y="151"/>
                  <a:pt x="66" y="133"/>
                </a:cubicBezTo>
                <a:cubicBezTo>
                  <a:pt x="66" y="115"/>
                  <a:pt x="81" y="100"/>
                  <a:pt x="100" y="100"/>
                </a:cubicBezTo>
                <a:cubicBezTo>
                  <a:pt x="118" y="100"/>
                  <a:pt x="133" y="115"/>
                  <a:pt x="133" y="133"/>
                </a:cubicBezTo>
                <a:close/>
                <a:moveTo>
                  <a:pt x="166" y="300"/>
                </a:moveTo>
                <a:cubicBezTo>
                  <a:pt x="93" y="300"/>
                  <a:pt x="33" y="240"/>
                  <a:pt x="33" y="166"/>
                </a:cubicBezTo>
                <a:cubicBezTo>
                  <a:pt x="33" y="93"/>
                  <a:pt x="93" y="33"/>
                  <a:pt x="166" y="33"/>
                </a:cubicBezTo>
                <a:cubicBezTo>
                  <a:pt x="240" y="33"/>
                  <a:pt x="300" y="93"/>
                  <a:pt x="300" y="166"/>
                </a:cubicBezTo>
                <a:cubicBezTo>
                  <a:pt x="300" y="240"/>
                  <a:pt x="240" y="300"/>
                  <a:pt x="166" y="300"/>
                </a:cubicBezTo>
                <a:close/>
                <a:moveTo>
                  <a:pt x="166" y="0"/>
                </a:moveTo>
                <a:cubicBezTo>
                  <a:pt x="74" y="0"/>
                  <a:pt x="0" y="74"/>
                  <a:pt x="0" y="166"/>
                </a:cubicBezTo>
                <a:cubicBezTo>
                  <a:pt x="0" y="258"/>
                  <a:pt x="74" y="333"/>
                  <a:pt x="166" y="333"/>
                </a:cubicBezTo>
                <a:cubicBezTo>
                  <a:pt x="258" y="333"/>
                  <a:pt x="333" y="258"/>
                  <a:pt x="333" y="166"/>
                </a:cubicBezTo>
                <a:cubicBezTo>
                  <a:pt x="333" y="74"/>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Freeform 149">
            <a:extLst>
              <a:ext uri="{FF2B5EF4-FFF2-40B4-BE49-F238E27FC236}">
                <a16:creationId xmlns:a16="http://schemas.microsoft.com/office/drawing/2014/main" id="{B5DE264D-58A8-384E-890C-7ADE1381488E}"/>
              </a:ext>
            </a:extLst>
          </p:cNvPr>
          <p:cNvSpPr>
            <a:spLocks noChangeAspect="1" noEditPoints="1"/>
          </p:cNvSpPr>
          <p:nvPr/>
        </p:nvSpPr>
        <p:spPr bwMode="auto">
          <a:xfrm>
            <a:off x="1639889" y="3503620"/>
            <a:ext cx="250825" cy="254000"/>
          </a:xfrm>
          <a:custGeom>
            <a:avLst/>
            <a:gdLst>
              <a:gd name="T0" fmla="*/ 267 w 333"/>
              <a:gd name="T1" fmla="*/ 133 h 333"/>
              <a:gd name="T2" fmla="*/ 233 w 333"/>
              <a:gd name="T3" fmla="*/ 166 h 333"/>
              <a:gd name="T4" fmla="*/ 200 w 333"/>
              <a:gd name="T5" fmla="*/ 133 h 333"/>
              <a:gd name="T6" fmla="*/ 233 w 333"/>
              <a:gd name="T7" fmla="*/ 100 h 333"/>
              <a:gd name="T8" fmla="*/ 267 w 333"/>
              <a:gd name="T9" fmla="*/ 133 h 333"/>
              <a:gd name="T10" fmla="*/ 248 w 333"/>
              <a:gd name="T11" fmla="*/ 202 h 333"/>
              <a:gd name="T12" fmla="*/ 85 w 333"/>
              <a:gd name="T13" fmla="*/ 202 h 333"/>
              <a:gd name="T14" fmla="*/ 102 w 333"/>
              <a:gd name="T15" fmla="*/ 183 h 333"/>
              <a:gd name="T16" fmla="*/ 118 w 333"/>
              <a:gd name="T17" fmla="*/ 197 h 333"/>
              <a:gd name="T18" fmla="*/ 215 w 333"/>
              <a:gd name="T19" fmla="*/ 197 h 333"/>
              <a:gd name="T20" fmla="*/ 232 w 333"/>
              <a:gd name="T21" fmla="*/ 183 h 333"/>
              <a:gd name="T22" fmla="*/ 248 w 333"/>
              <a:gd name="T23" fmla="*/ 202 h 333"/>
              <a:gd name="T24" fmla="*/ 100 w 333"/>
              <a:gd name="T25" fmla="*/ 166 h 333"/>
              <a:gd name="T26" fmla="*/ 67 w 333"/>
              <a:gd name="T27" fmla="*/ 133 h 333"/>
              <a:gd name="T28" fmla="*/ 100 w 333"/>
              <a:gd name="T29" fmla="*/ 100 h 333"/>
              <a:gd name="T30" fmla="*/ 133 w 333"/>
              <a:gd name="T31" fmla="*/ 133 h 333"/>
              <a:gd name="T32" fmla="*/ 100 w 333"/>
              <a:gd name="T33" fmla="*/ 166 h 333"/>
              <a:gd name="T34" fmla="*/ 167 w 333"/>
              <a:gd name="T35" fmla="*/ 300 h 333"/>
              <a:gd name="T36" fmla="*/ 33 w 333"/>
              <a:gd name="T37" fmla="*/ 166 h 333"/>
              <a:gd name="T38" fmla="*/ 167 w 333"/>
              <a:gd name="T39" fmla="*/ 33 h 333"/>
              <a:gd name="T40" fmla="*/ 300 w 333"/>
              <a:gd name="T41" fmla="*/ 166 h 333"/>
              <a:gd name="T42" fmla="*/ 167 w 333"/>
              <a:gd name="T43" fmla="*/ 300 h 333"/>
              <a:gd name="T44" fmla="*/ 167 w 333"/>
              <a:gd name="T45" fmla="*/ 0 h 333"/>
              <a:gd name="T46" fmla="*/ 0 w 333"/>
              <a:gd name="T47" fmla="*/ 166 h 333"/>
              <a:gd name="T48" fmla="*/ 167 w 333"/>
              <a:gd name="T49" fmla="*/ 333 h 333"/>
              <a:gd name="T50" fmla="*/ 333 w 333"/>
              <a:gd name="T51" fmla="*/ 166 h 333"/>
              <a:gd name="T52" fmla="*/ 167 w 333"/>
              <a:gd name="T5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3">
                <a:moveTo>
                  <a:pt x="267" y="133"/>
                </a:moveTo>
                <a:cubicBezTo>
                  <a:pt x="267" y="151"/>
                  <a:pt x="252" y="166"/>
                  <a:pt x="233" y="166"/>
                </a:cubicBezTo>
                <a:cubicBezTo>
                  <a:pt x="215" y="166"/>
                  <a:pt x="200" y="151"/>
                  <a:pt x="200" y="133"/>
                </a:cubicBezTo>
                <a:cubicBezTo>
                  <a:pt x="200" y="115"/>
                  <a:pt x="215" y="100"/>
                  <a:pt x="233" y="100"/>
                </a:cubicBezTo>
                <a:cubicBezTo>
                  <a:pt x="252" y="100"/>
                  <a:pt x="267" y="115"/>
                  <a:pt x="267" y="133"/>
                </a:cubicBezTo>
                <a:close/>
                <a:moveTo>
                  <a:pt x="248" y="202"/>
                </a:moveTo>
                <a:cubicBezTo>
                  <a:pt x="231" y="288"/>
                  <a:pt x="102" y="288"/>
                  <a:pt x="85" y="202"/>
                </a:cubicBezTo>
                <a:cubicBezTo>
                  <a:pt x="83" y="192"/>
                  <a:pt x="92" y="183"/>
                  <a:pt x="102" y="183"/>
                </a:cubicBezTo>
                <a:cubicBezTo>
                  <a:pt x="110" y="183"/>
                  <a:pt x="116" y="189"/>
                  <a:pt x="118" y="197"/>
                </a:cubicBezTo>
                <a:cubicBezTo>
                  <a:pt x="130" y="245"/>
                  <a:pt x="204" y="245"/>
                  <a:pt x="215" y="197"/>
                </a:cubicBezTo>
                <a:cubicBezTo>
                  <a:pt x="217" y="189"/>
                  <a:pt x="224" y="183"/>
                  <a:pt x="232" y="183"/>
                </a:cubicBezTo>
                <a:cubicBezTo>
                  <a:pt x="242" y="183"/>
                  <a:pt x="250" y="192"/>
                  <a:pt x="248" y="202"/>
                </a:cubicBezTo>
                <a:close/>
                <a:moveTo>
                  <a:pt x="100" y="166"/>
                </a:moveTo>
                <a:cubicBezTo>
                  <a:pt x="82" y="166"/>
                  <a:pt x="67" y="151"/>
                  <a:pt x="67" y="133"/>
                </a:cubicBezTo>
                <a:cubicBezTo>
                  <a:pt x="67" y="115"/>
                  <a:pt x="82" y="100"/>
                  <a:pt x="100" y="100"/>
                </a:cubicBezTo>
                <a:cubicBezTo>
                  <a:pt x="118" y="100"/>
                  <a:pt x="133" y="115"/>
                  <a:pt x="133" y="133"/>
                </a:cubicBezTo>
                <a:cubicBezTo>
                  <a:pt x="133" y="151"/>
                  <a:pt x="118" y="166"/>
                  <a:pt x="100" y="166"/>
                </a:cubicBezTo>
                <a:close/>
                <a:moveTo>
                  <a:pt x="167" y="300"/>
                </a:moveTo>
                <a:cubicBezTo>
                  <a:pt x="93" y="300"/>
                  <a:pt x="33" y="240"/>
                  <a:pt x="33" y="166"/>
                </a:cubicBezTo>
                <a:cubicBezTo>
                  <a:pt x="33" y="93"/>
                  <a:pt x="93" y="33"/>
                  <a:pt x="167" y="33"/>
                </a:cubicBezTo>
                <a:cubicBezTo>
                  <a:pt x="240" y="33"/>
                  <a:pt x="300" y="93"/>
                  <a:pt x="300" y="166"/>
                </a:cubicBezTo>
                <a:cubicBezTo>
                  <a:pt x="300" y="240"/>
                  <a:pt x="240" y="300"/>
                  <a:pt x="167" y="300"/>
                </a:cubicBezTo>
                <a:close/>
                <a:moveTo>
                  <a:pt x="167" y="0"/>
                </a:moveTo>
                <a:cubicBezTo>
                  <a:pt x="75" y="0"/>
                  <a:pt x="0" y="74"/>
                  <a:pt x="0" y="166"/>
                </a:cubicBezTo>
                <a:cubicBezTo>
                  <a:pt x="0" y="258"/>
                  <a:pt x="75" y="333"/>
                  <a:pt x="167" y="333"/>
                </a:cubicBezTo>
                <a:cubicBezTo>
                  <a:pt x="259" y="333"/>
                  <a:pt x="333" y="258"/>
                  <a:pt x="333" y="166"/>
                </a:cubicBezTo>
                <a:cubicBezTo>
                  <a:pt x="333" y="74"/>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Freeform 150">
            <a:extLst>
              <a:ext uri="{FF2B5EF4-FFF2-40B4-BE49-F238E27FC236}">
                <a16:creationId xmlns:a16="http://schemas.microsoft.com/office/drawing/2014/main" id="{7377D587-FE81-B642-B334-C967DD2ABC43}"/>
              </a:ext>
            </a:extLst>
          </p:cNvPr>
          <p:cNvSpPr>
            <a:spLocks noChangeAspect="1" noEditPoints="1"/>
          </p:cNvSpPr>
          <p:nvPr/>
        </p:nvSpPr>
        <p:spPr bwMode="auto">
          <a:xfrm>
            <a:off x="1136651" y="3503620"/>
            <a:ext cx="252413" cy="254000"/>
          </a:xfrm>
          <a:custGeom>
            <a:avLst/>
            <a:gdLst>
              <a:gd name="T0" fmla="*/ 249 w 334"/>
              <a:gd name="T1" fmla="*/ 202 h 333"/>
              <a:gd name="T2" fmla="*/ 85 w 334"/>
              <a:gd name="T3" fmla="*/ 202 h 333"/>
              <a:gd name="T4" fmla="*/ 102 w 334"/>
              <a:gd name="T5" fmla="*/ 183 h 333"/>
              <a:gd name="T6" fmla="*/ 119 w 334"/>
              <a:gd name="T7" fmla="*/ 197 h 333"/>
              <a:gd name="T8" fmla="*/ 215 w 334"/>
              <a:gd name="T9" fmla="*/ 197 h 333"/>
              <a:gd name="T10" fmla="*/ 232 w 334"/>
              <a:gd name="T11" fmla="*/ 183 h 333"/>
              <a:gd name="T12" fmla="*/ 249 w 334"/>
              <a:gd name="T13" fmla="*/ 202 h 333"/>
              <a:gd name="T14" fmla="*/ 167 w 334"/>
              <a:gd name="T15" fmla="*/ 300 h 333"/>
              <a:gd name="T16" fmla="*/ 34 w 334"/>
              <a:gd name="T17" fmla="*/ 166 h 333"/>
              <a:gd name="T18" fmla="*/ 55 w 334"/>
              <a:gd name="T19" fmla="*/ 95 h 333"/>
              <a:gd name="T20" fmla="*/ 77 w 334"/>
              <a:gd name="T21" fmla="*/ 116 h 333"/>
              <a:gd name="T22" fmla="*/ 60 w 334"/>
              <a:gd name="T23" fmla="*/ 133 h 333"/>
              <a:gd name="T24" fmla="*/ 60 w 334"/>
              <a:gd name="T25" fmla="*/ 157 h 333"/>
              <a:gd name="T26" fmla="*/ 84 w 334"/>
              <a:gd name="T27" fmla="*/ 157 h 333"/>
              <a:gd name="T28" fmla="*/ 100 w 334"/>
              <a:gd name="T29" fmla="*/ 140 h 333"/>
              <a:gd name="T30" fmla="*/ 117 w 334"/>
              <a:gd name="T31" fmla="*/ 157 h 333"/>
              <a:gd name="T32" fmla="*/ 141 w 334"/>
              <a:gd name="T33" fmla="*/ 157 h 333"/>
              <a:gd name="T34" fmla="*/ 141 w 334"/>
              <a:gd name="T35" fmla="*/ 133 h 333"/>
              <a:gd name="T36" fmla="*/ 124 w 334"/>
              <a:gd name="T37" fmla="*/ 116 h 333"/>
              <a:gd name="T38" fmla="*/ 141 w 334"/>
              <a:gd name="T39" fmla="*/ 100 h 333"/>
              <a:gd name="T40" fmla="*/ 141 w 334"/>
              <a:gd name="T41" fmla="*/ 76 h 333"/>
              <a:gd name="T42" fmla="*/ 117 w 334"/>
              <a:gd name="T43" fmla="*/ 76 h 333"/>
              <a:gd name="T44" fmla="*/ 100 w 334"/>
              <a:gd name="T45" fmla="*/ 93 h 333"/>
              <a:gd name="T46" fmla="*/ 76 w 334"/>
              <a:gd name="T47" fmla="*/ 69 h 333"/>
              <a:gd name="T48" fmla="*/ 167 w 334"/>
              <a:gd name="T49" fmla="*/ 33 h 333"/>
              <a:gd name="T50" fmla="*/ 258 w 334"/>
              <a:gd name="T51" fmla="*/ 69 h 333"/>
              <a:gd name="T52" fmla="*/ 234 w 334"/>
              <a:gd name="T53" fmla="*/ 93 h 333"/>
              <a:gd name="T54" fmla="*/ 217 w 334"/>
              <a:gd name="T55" fmla="*/ 76 h 333"/>
              <a:gd name="T56" fmla="*/ 193 w 334"/>
              <a:gd name="T57" fmla="*/ 76 h 333"/>
              <a:gd name="T58" fmla="*/ 193 w 334"/>
              <a:gd name="T59" fmla="*/ 100 h 333"/>
              <a:gd name="T60" fmla="*/ 210 w 334"/>
              <a:gd name="T61" fmla="*/ 116 h 333"/>
              <a:gd name="T62" fmla="*/ 193 w 334"/>
              <a:gd name="T63" fmla="*/ 133 h 333"/>
              <a:gd name="T64" fmla="*/ 193 w 334"/>
              <a:gd name="T65" fmla="*/ 157 h 333"/>
              <a:gd name="T66" fmla="*/ 217 w 334"/>
              <a:gd name="T67" fmla="*/ 157 h 333"/>
              <a:gd name="T68" fmla="*/ 234 w 334"/>
              <a:gd name="T69" fmla="*/ 140 h 333"/>
              <a:gd name="T70" fmla="*/ 250 w 334"/>
              <a:gd name="T71" fmla="*/ 157 h 333"/>
              <a:gd name="T72" fmla="*/ 274 w 334"/>
              <a:gd name="T73" fmla="*/ 157 h 333"/>
              <a:gd name="T74" fmla="*/ 274 w 334"/>
              <a:gd name="T75" fmla="*/ 133 h 333"/>
              <a:gd name="T76" fmla="*/ 257 w 334"/>
              <a:gd name="T77" fmla="*/ 116 h 333"/>
              <a:gd name="T78" fmla="*/ 279 w 334"/>
              <a:gd name="T79" fmla="*/ 95 h 333"/>
              <a:gd name="T80" fmla="*/ 300 w 334"/>
              <a:gd name="T81" fmla="*/ 166 h 333"/>
              <a:gd name="T82" fmla="*/ 167 w 334"/>
              <a:gd name="T83" fmla="*/ 300 h 333"/>
              <a:gd name="T84" fmla="*/ 167 w 334"/>
              <a:gd name="T85" fmla="*/ 0 h 333"/>
              <a:gd name="T86" fmla="*/ 0 w 334"/>
              <a:gd name="T87" fmla="*/ 166 h 333"/>
              <a:gd name="T88" fmla="*/ 167 w 334"/>
              <a:gd name="T89" fmla="*/ 333 h 333"/>
              <a:gd name="T90" fmla="*/ 334 w 334"/>
              <a:gd name="T91" fmla="*/ 166 h 333"/>
              <a:gd name="T92" fmla="*/ 167 w 334"/>
              <a:gd name="T9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4" h="333">
                <a:moveTo>
                  <a:pt x="249" y="202"/>
                </a:moveTo>
                <a:cubicBezTo>
                  <a:pt x="232" y="288"/>
                  <a:pt x="102" y="288"/>
                  <a:pt x="85" y="202"/>
                </a:cubicBezTo>
                <a:cubicBezTo>
                  <a:pt x="83" y="192"/>
                  <a:pt x="92" y="183"/>
                  <a:pt x="102" y="183"/>
                </a:cubicBezTo>
                <a:cubicBezTo>
                  <a:pt x="110" y="183"/>
                  <a:pt x="117" y="189"/>
                  <a:pt x="119" y="197"/>
                </a:cubicBezTo>
                <a:cubicBezTo>
                  <a:pt x="130" y="245"/>
                  <a:pt x="204" y="245"/>
                  <a:pt x="215" y="197"/>
                </a:cubicBezTo>
                <a:cubicBezTo>
                  <a:pt x="217" y="189"/>
                  <a:pt x="224" y="183"/>
                  <a:pt x="232" y="183"/>
                </a:cubicBezTo>
                <a:cubicBezTo>
                  <a:pt x="242" y="183"/>
                  <a:pt x="251" y="192"/>
                  <a:pt x="249" y="202"/>
                </a:cubicBezTo>
                <a:close/>
                <a:moveTo>
                  <a:pt x="167" y="300"/>
                </a:moveTo>
                <a:cubicBezTo>
                  <a:pt x="93" y="300"/>
                  <a:pt x="34" y="240"/>
                  <a:pt x="34" y="166"/>
                </a:cubicBezTo>
                <a:cubicBezTo>
                  <a:pt x="34" y="140"/>
                  <a:pt x="42" y="115"/>
                  <a:pt x="55" y="95"/>
                </a:cubicBezTo>
                <a:lnTo>
                  <a:pt x="77" y="116"/>
                </a:lnTo>
                <a:lnTo>
                  <a:pt x="60" y="133"/>
                </a:lnTo>
                <a:cubicBezTo>
                  <a:pt x="54" y="140"/>
                  <a:pt x="54" y="150"/>
                  <a:pt x="60" y="157"/>
                </a:cubicBezTo>
                <a:cubicBezTo>
                  <a:pt x="67" y="163"/>
                  <a:pt x="77" y="163"/>
                  <a:pt x="84" y="157"/>
                </a:cubicBezTo>
                <a:lnTo>
                  <a:pt x="100" y="140"/>
                </a:lnTo>
                <a:lnTo>
                  <a:pt x="117" y="157"/>
                </a:lnTo>
                <a:cubicBezTo>
                  <a:pt x="124" y="163"/>
                  <a:pt x="134" y="163"/>
                  <a:pt x="141" y="157"/>
                </a:cubicBezTo>
                <a:cubicBezTo>
                  <a:pt x="147" y="150"/>
                  <a:pt x="147" y="140"/>
                  <a:pt x="141" y="133"/>
                </a:cubicBezTo>
                <a:lnTo>
                  <a:pt x="124" y="116"/>
                </a:lnTo>
                <a:lnTo>
                  <a:pt x="141" y="100"/>
                </a:lnTo>
                <a:cubicBezTo>
                  <a:pt x="147" y="93"/>
                  <a:pt x="147" y="83"/>
                  <a:pt x="141" y="76"/>
                </a:cubicBezTo>
                <a:cubicBezTo>
                  <a:pt x="134" y="70"/>
                  <a:pt x="124" y="70"/>
                  <a:pt x="117" y="76"/>
                </a:cubicBezTo>
                <a:lnTo>
                  <a:pt x="100" y="93"/>
                </a:lnTo>
                <a:lnTo>
                  <a:pt x="76" y="69"/>
                </a:lnTo>
                <a:cubicBezTo>
                  <a:pt x="100" y="47"/>
                  <a:pt x="132" y="33"/>
                  <a:pt x="167" y="33"/>
                </a:cubicBezTo>
                <a:cubicBezTo>
                  <a:pt x="202" y="33"/>
                  <a:pt x="234" y="47"/>
                  <a:pt x="258" y="69"/>
                </a:cubicBezTo>
                <a:lnTo>
                  <a:pt x="234" y="93"/>
                </a:lnTo>
                <a:lnTo>
                  <a:pt x="217" y="76"/>
                </a:lnTo>
                <a:cubicBezTo>
                  <a:pt x="210" y="70"/>
                  <a:pt x="200" y="70"/>
                  <a:pt x="193" y="76"/>
                </a:cubicBezTo>
                <a:cubicBezTo>
                  <a:pt x="187" y="83"/>
                  <a:pt x="187" y="93"/>
                  <a:pt x="193" y="100"/>
                </a:cubicBezTo>
                <a:lnTo>
                  <a:pt x="210" y="116"/>
                </a:lnTo>
                <a:lnTo>
                  <a:pt x="193" y="133"/>
                </a:lnTo>
                <a:cubicBezTo>
                  <a:pt x="187" y="140"/>
                  <a:pt x="187" y="150"/>
                  <a:pt x="193" y="157"/>
                </a:cubicBezTo>
                <a:cubicBezTo>
                  <a:pt x="200" y="163"/>
                  <a:pt x="210" y="163"/>
                  <a:pt x="217" y="157"/>
                </a:cubicBezTo>
                <a:lnTo>
                  <a:pt x="234" y="140"/>
                </a:lnTo>
                <a:lnTo>
                  <a:pt x="250" y="157"/>
                </a:lnTo>
                <a:cubicBezTo>
                  <a:pt x="257" y="163"/>
                  <a:pt x="267" y="163"/>
                  <a:pt x="274" y="157"/>
                </a:cubicBezTo>
                <a:cubicBezTo>
                  <a:pt x="280" y="150"/>
                  <a:pt x="280" y="140"/>
                  <a:pt x="274" y="133"/>
                </a:cubicBezTo>
                <a:lnTo>
                  <a:pt x="257" y="116"/>
                </a:lnTo>
                <a:lnTo>
                  <a:pt x="279" y="95"/>
                </a:lnTo>
                <a:cubicBezTo>
                  <a:pt x="292" y="115"/>
                  <a:pt x="300" y="140"/>
                  <a:pt x="300" y="166"/>
                </a:cubicBezTo>
                <a:cubicBezTo>
                  <a:pt x="300" y="240"/>
                  <a:pt x="241" y="300"/>
                  <a:pt x="167" y="300"/>
                </a:cubicBezTo>
                <a:close/>
                <a:moveTo>
                  <a:pt x="167" y="0"/>
                </a:moveTo>
                <a:cubicBezTo>
                  <a:pt x="75" y="0"/>
                  <a:pt x="0" y="74"/>
                  <a:pt x="0" y="166"/>
                </a:cubicBezTo>
                <a:cubicBezTo>
                  <a:pt x="0" y="258"/>
                  <a:pt x="75" y="333"/>
                  <a:pt x="167" y="333"/>
                </a:cubicBezTo>
                <a:cubicBezTo>
                  <a:pt x="259" y="333"/>
                  <a:pt x="334" y="258"/>
                  <a:pt x="334" y="166"/>
                </a:cubicBezTo>
                <a:cubicBezTo>
                  <a:pt x="334" y="74"/>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Freeform 151">
            <a:extLst>
              <a:ext uri="{FF2B5EF4-FFF2-40B4-BE49-F238E27FC236}">
                <a16:creationId xmlns:a16="http://schemas.microsoft.com/office/drawing/2014/main" id="{D5A630A0-726F-534C-82F3-E3493839DEE2}"/>
              </a:ext>
            </a:extLst>
          </p:cNvPr>
          <p:cNvSpPr>
            <a:spLocks noChangeAspect="1" noEditPoints="1"/>
          </p:cNvSpPr>
          <p:nvPr/>
        </p:nvSpPr>
        <p:spPr bwMode="auto">
          <a:xfrm>
            <a:off x="5662616" y="2959106"/>
            <a:ext cx="252413" cy="252413"/>
          </a:xfrm>
          <a:custGeom>
            <a:avLst/>
            <a:gdLst>
              <a:gd name="T0" fmla="*/ 267 w 334"/>
              <a:gd name="T1" fmla="*/ 124 h 333"/>
              <a:gd name="T2" fmla="*/ 267 w 334"/>
              <a:gd name="T3" fmla="*/ 157 h 333"/>
              <a:gd name="T4" fmla="*/ 250 w 334"/>
              <a:gd name="T5" fmla="*/ 174 h 333"/>
              <a:gd name="T6" fmla="*/ 217 w 334"/>
              <a:gd name="T7" fmla="*/ 174 h 333"/>
              <a:gd name="T8" fmla="*/ 200 w 334"/>
              <a:gd name="T9" fmla="*/ 157 h 333"/>
              <a:gd name="T10" fmla="*/ 200 w 334"/>
              <a:gd name="T11" fmla="*/ 124 h 333"/>
              <a:gd name="T12" fmla="*/ 217 w 334"/>
              <a:gd name="T13" fmla="*/ 107 h 333"/>
              <a:gd name="T14" fmla="*/ 250 w 334"/>
              <a:gd name="T15" fmla="*/ 107 h 333"/>
              <a:gd name="T16" fmla="*/ 267 w 334"/>
              <a:gd name="T17" fmla="*/ 124 h 333"/>
              <a:gd name="T18" fmla="*/ 117 w 334"/>
              <a:gd name="T19" fmla="*/ 174 h 333"/>
              <a:gd name="T20" fmla="*/ 84 w 334"/>
              <a:gd name="T21" fmla="*/ 174 h 333"/>
              <a:gd name="T22" fmla="*/ 67 w 334"/>
              <a:gd name="T23" fmla="*/ 157 h 333"/>
              <a:gd name="T24" fmla="*/ 67 w 334"/>
              <a:gd name="T25" fmla="*/ 124 h 333"/>
              <a:gd name="T26" fmla="*/ 84 w 334"/>
              <a:gd name="T27" fmla="*/ 107 h 333"/>
              <a:gd name="T28" fmla="*/ 117 w 334"/>
              <a:gd name="T29" fmla="*/ 107 h 333"/>
              <a:gd name="T30" fmla="*/ 134 w 334"/>
              <a:gd name="T31" fmla="*/ 124 h 333"/>
              <a:gd name="T32" fmla="*/ 134 w 334"/>
              <a:gd name="T33" fmla="*/ 157 h 333"/>
              <a:gd name="T34" fmla="*/ 117 w 334"/>
              <a:gd name="T35" fmla="*/ 174 h 333"/>
              <a:gd name="T36" fmla="*/ 249 w 334"/>
              <a:gd name="T37" fmla="*/ 208 h 333"/>
              <a:gd name="T38" fmla="*/ 85 w 334"/>
              <a:gd name="T39" fmla="*/ 206 h 333"/>
              <a:gd name="T40" fmla="*/ 102 w 334"/>
              <a:gd name="T41" fmla="*/ 190 h 333"/>
              <a:gd name="T42" fmla="*/ 102 w 334"/>
              <a:gd name="T43" fmla="*/ 190 h 333"/>
              <a:gd name="T44" fmla="*/ 118 w 334"/>
              <a:gd name="T45" fmla="*/ 202 h 333"/>
              <a:gd name="T46" fmla="*/ 215 w 334"/>
              <a:gd name="T47" fmla="*/ 200 h 333"/>
              <a:gd name="T48" fmla="*/ 232 w 334"/>
              <a:gd name="T49" fmla="*/ 190 h 333"/>
              <a:gd name="T50" fmla="*/ 232 w 334"/>
              <a:gd name="T51" fmla="*/ 190 h 333"/>
              <a:gd name="T52" fmla="*/ 249 w 334"/>
              <a:gd name="T53" fmla="*/ 208 h 333"/>
              <a:gd name="T54" fmla="*/ 167 w 334"/>
              <a:gd name="T55" fmla="*/ 300 h 333"/>
              <a:gd name="T56" fmla="*/ 34 w 334"/>
              <a:gd name="T57" fmla="*/ 167 h 333"/>
              <a:gd name="T58" fmla="*/ 167 w 334"/>
              <a:gd name="T59" fmla="*/ 33 h 333"/>
              <a:gd name="T60" fmla="*/ 300 w 334"/>
              <a:gd name="T61" fmla="*/ 167 h 333"/>
              <a:gd name="T62" fmla="*/ 167 w 334"/>
              <a:gd name="T63" fmla="*/ 300 h 333"/>
              <a:gd name="T64" fmla="*/ 167 w 334"/>
              <a:gd name="T65" fmla="*/ 0 h 333"/>
              <a:gd name="T66" fmla="*/ 0 w 334"/>
              <a:gd name="T67" fmla="*/ 167 h 333"/>
              <a:gd name="T68" fmla="*/ 167 w 334"/>
              <a:gd name="T69" fmla="*/ 333 h 333"/>
              <a:gd name="T70" fmla="*/ 334 w 334"/>
              <a:gd name="T71" fmla="*/ 167 h 333"/>
              <a:gd name="T72" fmla="*/ 167 w 334"/>
              <a:gd name="T7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333">
                <a:moveTo>
                  <a:pt x="267" y="124"/>
                </a:moveTo>
                <a:lnTo>
                  <a:pt x="267" y="157"/>
                </a:lnTo>
                <a:cubicBezTo>
                  <a:pt x="267" y="166"/>
                  <a:pt x="260" y="174"/>
                  <a:pt x="250" y="174"/>
                </a:cubicBezTo>
                <a:lnTo>
                  <a:pt x="217" y="174"/>
                </a:lnTo>
                <a:cubicBezTo>
                  <a:pt x="208" y="174"/>
                  <a:pt x="200" y="166"/>
                  <a:pt x="200" y="157"/>
                </a:cubicBezTo>
                <a:lnTo>
                  <a:pt x="200" y="124"/>
                </a:lnTo>
                <a:cubicBezTo>
                  <a:pt x="200" y="114"/>
                  <a:pt x="208" y="107"/>
                  <a:pt x="217" y="107"/>
                </a:cubicBezTo>
                <a:lnTo>
                  <a:pt x="250" y="107"/>
                </a:lnTo>
                <a:cubicBezTo>
                  <a:pt x="260" y="107"/>
                  <a:pt x="267" y="114"/>
                  <a:pt x="267" y="124"/>
                </a:cubicBezTo>
                <a:close/>
                <a:moveTo>
                  <a:pt x="117" y="174"/>
                </a:moveTo>
                <a:lnTo>
                  <a:pt x="84" y="174"/>
                </a:lnTo>
                <a:cubicBezTo>
                  <a:pt x="74" y="174"/>
                  <a:pt x="67" y="166"/>
                  <a:pt x="67" y="157"/>
                </a:cubicBezTo>
                <a:lnTo>
                  <a:pt x="67" y="124"/>
                </a:lnTo>
                <a:cubicBezTo>
                  <a:pt x="67" y="114"/>
                  <a:pt x="74" y="107"/>
                  <a:pt x="84" y="107"/>
                </a:cubicBezTo>
                <a:lnTo>
                  <a:pt x="117" y="107"/>
                </a:lnTo>
                <a:cubicBezTo>
                  <a:pt x="126" y="107"/>
                  <a:pt x="134" y="114"/>
                  <a:pt x="134" y="124"/>
                </a:cubicBezTo>
                <a:lnTo>
                  <a:pt x="134" y="157"/>
                </a:lnTo>
                <a:cubicBezTo>
                  <a:pt x="134" y="166"/>
                  <a:pt x="126" y="174"/>
                  <a:pt x="117" y="174"/>
                </a:cubicBezTo>
                <a:close/>
                <a:moveTo>
                  <a:pt x="249" y="208"/>
                </a:moveTo>
                <a:cubicBezTo>
                  <a:pt x="232" y="293"/>
                  <a:pt x="102" y="292"/>
                  <a:pt x="85" y="206"/>
                </a:cubicBezTo>
                <a:cubicBezTo>
                  <a:pt x="83" y="196"/>
                  <a:pt x="92" y="190"/>
                  <a:pt x="102" y="190"/>
                </a:cubicBezTo>
                <a:lnTo>
                  <a:pt x="102" y="190"/>
                </a:lnTo>
                <a:cubicBezTo>
                  <a:pt x="110" y="190"/>
                  <a:pt x="117" y="194"/>
                  <a:pt x="118" y="202"/>
                </a:cubicBezTo>
                <a:cubicBezTo>
                  <a:pt x="130" y="251"/>
                  <a:pt x="204" y="249"/>
                  <a:pt x="215" y="200"/>
                </a:cubicBezTo>
                <a:cubicBezTo>
                  <a:pt x="217" y="193"/>
                  <a:pt x="224" y="190"/>
                  <a:pt x="232" y="190"/>
                </a:cubicBezTo>
                <a:lnTo>
                  <a:pt x="232" y="190"/>
                </a:lnTo>
                <a:cubicBezTo>
                  <a:pt x="242" y="190"/>
                  <a:pt x="250" y="198"/>
                  <a:pt x="249" y="208"/>
                </a:cubicBezTo>
                <a:close/>
                <a:moveTo>
                  <a:pt x="167" y="300"/>
                </a:moveTo>
                <a:cubicBezTo>
                  <a:pt x="93" y="300"/>
                  <a:pt x="34" y="240"/>
                  <a:pt x="34" y="167"/>
                </a:cubicBezTo>
                <a:cubicBezTo>
                  <a:pt x="34" y="93"/>
                  <a:pt x="93" y="33"/>
                  <a:pt x="167" y="33"/>
                </a:cubicBezTo>
                <a:cubicBezTo>
                  <a:pt x="241" y="33"/>
                  <a:pt x="300" y="93"/>
                  <a:pt x="300" y="167"/>
                </a:cubicBezTo>
                <a:cubicBezTo>
                  <a:pt x="300" y="240"/>
                  <a:pt x="241" y="300"/>
                  <a:pt x="167" y="300"/>
                </a:cubicBezTo>
                <a:close/>
                <a:moveTo>
                  <a:pt x="167" y="0"/>
                </a:moveTo>
                <a:cubicBezTo>
                  <a:pt x="75" y="0"/>
                  <a:pt x="0" y="75"/>
                  <a:pt x="0" y="167"/>
                </a:cubicBezTo>
                <a:cubicBezTo>
                  <a:pt x="0" y="259"/>
                  <a:pt x="75" y="333"/>
                  <a:pt x="167" y="333"/>
                </a:cubicBezTo>
                <a:cubicBezTo>
                  <a:pt x="259" y="333"/>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Freeform 152">
            <a:extLst>
              <a:ext uri="{FF2B5EF4-FFF2-40B4-BE49-F238E27FC236}">
                <a16:creationId xmlns:a16="http://schemas.microsoft.com/office/drawing/2014/main" id="{5916364B-A89F-2045-ABCE-C9BD14E3AD09}"/>
              </a:ext>
            </a:extLst>
          </p:cNvPr>
          <p:cNvSpPr>
            <a:spLocks noChangeAspect="1" noEditPoints="1"/>
          </p:cNvSpPr>
          <p:nvPr/>
        </p:nvSpPr>
        <p:spPr bwMode="auto">
          <a:xfrm>
            <a:off x="5159378" y="2959106"/>
            <a:ext cx="252413" cy="252413"/>
          </a:xfrm>
          <a:custGeom>
            <a:avLst/>
            <a:gdLst>
              <a:gd name="T0" fmla="*/ 266 w 333"/>
              <a:gd name="T1" fmla="*/ 124 h 333"/>
              <a:gd name="T2" fmla="*/ 266 w 333"/>
              <a:gd name="T3" fmla="*/ 157 h 333"/>
              <a:gd name="T4" fmla="*/ 250 w 333"/>
              <a:gd name="T5" fmla="*/ 174 h 333"/>
              <a:gd name="T6" fmla="*/ 216 w 333"/>
              <a:gd name="T7" fmla="*/ 174 h 333"/>
              <a:gd name="T8" fmla="*/ 200 w 333"/>
              <a:gd name="T9" fmla="*/ 157 h 333"/>
              <a:gd name="T10" fmla="*/ 200 w 333"/>
              <a:gd name="T11" fmla="*/ 124 h 333"/>
              <a:gd name="T12" fmla="*/ 216 w 333"/>
              <a:gd name="T13" fmla="*/ 107 h 333"/>
              <a:gd name="T14" fmla="*/ 250 w 333"/>
              <a:gd name="T15" fmla="*/ 107 h 333"/>
              <a:gd name="T16" fmla="*/ 266 w 333"/>
              <a:gd name="T17" fmla="*/ 124 h 333"/>
              <a:gd name="T18" fmla="*/ 116 w 333"/>
              <a:gd name="T19" fmla="*/ 157 h 333"/>
              <a:gd name="T20" fmla="*/ 83 w 333"/>
              <a:gd name="T21" fmla="*/ 157 h 333"/>
              <a:gd name="T22" fmla="*/ 66 w 333"/>
              <a:gd name="T23" fmla="*/ 140 h 333"/>
              <a:gd name="T24" fmla="*/ 83 w 333"/>
              <a:gd name="T25" fmla="*/ 124 h 333"/>
              <a:gd name="T26" fmla="*/ 116 w 333"/>
              <a:gd name="T27" fmla="*/ 124 h 333"/>
              <a:gd name="T28" fmla="*/ 133 w 333"/>
              <a:gd name="T29" fmla="*/ 140 h 333"/>
              <a:gd name="T30" fmla="*/ 116 w 333"/>
              <a:gd name="T31" fmla="*/ 157 h 333"/>
              <a:gd name="T32" fmla="*/ 248 w 333"/>
              <a:gd name="T33" fmla="*/ 203 h 333"/>
              <a:gd name="T34" fmla="*/ 85 w 333"/>
              <a:gd name="T35" fmla="*/ 203 h 333"/>
              <a:gd name="T36" fmla="*/ 101 w 333"/>
              <a:gd name="T37" fmla="*/ 183 h 333"/>
              <a:gd name="T38" fmla="*/ 118 w 333"/>
              <a:gd name="T39" fmla="*/ 197 h 333"/>
              <a:gd name="T40" fmla="*/ 215 w 333"/>
              <a:gd name="T41" fmla="*/ 197 h 333"/>
              <a:gd name="T42" fmla="*/ 231 w 333"/>
              <a:gd name="T43" fmla="*/ 183 h 333"/>
              <a:gd name="T44" fmla="*/ 248 w 333"/>
              <a:gd name="T45" fmla="*/ 203 h 333"/>
              <a:gd name="T46" fmla="*/ 166 w 333"/>
              <a:gd name="T47" fmla="*/ 300 h 333"/>
              <a:gd name="T48" fmla="*/ 33 w 333"/>
              <a:gd name="T49" fmla="*/ 167 h 333"/>
              <a:gd name="T50" fmla="*/ 166 w 333"/>
              <a:gd name="T51" fmla="*/ 33 h 333"/>
              <a:gd name="T52" fmla="*/ 300 w 333"/>
              <a:gd name="T53" fmla="*/ 167 h 333"/>
              <a:gd name="T54" fmla="*/ 166 w 333"/>
              <a:gd name="T55" fmla="*/ 300 h 333"/>
              <a:gd name="T56" fmla="*/ 166 w 333"/>
              <a:gd name="T57" fmla="*/ 0 h 333"/>
              <a:gd name="T58" fmla="*/ 0 w 333"/>
              <a:gd name="T59" fmla="*/ 167 h 333"/>
              <a:gd name="T60" fmla="*/ 166 w 333"/>
              <a:gd name="T61" fmla="*/ 333 h 333"/>
              <a:gd name="T62" fmla="*/ 333 w 333"/>
              <a:gd name="T63" fmla="*/ 167 h 333"/>
              <a:gd name="T64" fmla="*/ 166 w 333"/>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266" y="124"/>
                </a:moveTo>
                <a:lnTo>
                  <a:pt x="266" y="157"/>
                </a:lnTo>
                <a:cubicBezTo>
                  <a:pt x="266" y="166"/>
                  <a:pt x="259" y="174"/>
                  <a:pt x="250" y="174"/>
                </a:cubicBezTo>
                <a:lnTo>
                  <a:pt x="216" y="174"/>
                </a:lnTo>
                <a:cubicBezTo>
                  <a:pt x="207" y="174"/>
                  <a:pt x="200" y="166"/>
                  <a:pt x="200" y="157"/>
                </a:cubicBezTo>
                <a:lnTo>
                  <a:pt x="200" y="124"/>
                </a:lnTo>
                <a:cubicBezTo>
                  <a:pt x="200" y="114"/>
                  <a:pt x="207" y="107"/>
                  <a:pt x="216" y="107"/>
                </a:cubicBezTo>
                <a:lnTo>
                  <a:pt x="250" y="107"/>
                </a:lnTo>
                <a:cubicBezTo>
                  <a:pt x="259" y="107"/>
                  <a:pt x="266" y="114"/>
                  <a:pt x="266" y="124"/>
                </a:cubicBezTo>
                <a:close/>
                <a:moveTo>
                  <a:pt x="116" y="157"/>
                </a:moveTo>
                <a:lnTo>
                  <a:pt x="83" y="157"/>
                </a:lnTo>
                <a:cubicBezTo>
                  <a:pt x="74" y="157"/>
                  <a:pt x="66" y="150"/>
                  <a:pt x="66" y="140"/>
                </a:cubicBezTo>
                <a:cubicBezTo>
                  <a:pt x="66" y="131"/>
                  <a:pt x="74" y="124"/>
                  <a:pt x="83" y="124"/>
                </a:cubicBezTo>
                <a:lnTo>
                  <a:pt x="116" y="124"/>
                </a:lnTo>
                <a:cubicBezTo>
                  <a:pt x="126" y="124"/>
                  <a:pt x="133" y="131"/>
                  <a:pt x="133" y="140"/>
                </a:cubicBezTo>
                <a:cubicBezTo>
                  <a:pt x="133" y="150"/>
                  <a:pt x="126" y="157"/>
                  <a:pt x="116" y="157"/>
                </a:cubicBezTo>
                <a:close/>
                <a:moveTo>
                  <a:pt x="248" y="203"/>
                </a:moveTo>
                <a:cubicBezTo>
                  <a:pt x="231" y="288"/>
                  <a:pt x="102" y="288"/>
                  <a:pt x="85" y="203"/>
                </a:cubicBezTo>
                <a:cubicBezTo>
                  <a:pt x="83" y="193"/>
                  <a:pt x="91" y="183"/>
                  <a:pt x="101" y="183"/>
                </a:cubicBezTo>
                <a:cubicBezTo>
                  <a:pt x="109" y="183"/>
                  <a:pt x="116" y="189"/>
                  <a:pt x="118" y="197"/>
                </a:cubicBezTo>
                <a:cubicBezTo>
                  <a:pt x="129" y="246"/>
                  <a:pt x="203" y="246"/>
                  <a:pt x="215" y="197"/>
                </a:cubicBezTo>
                <a:cubicBezTo>
                  <a:pt x="217" y="189"/>
                  <a:pt x="223" y="183"/>
                  <a:pt x="231" y="183"/>
                </a:cubicBezTo>
                <a:cubicBezTo>
                  <a:pt x="241" y="183"/>
                  <a:pt x="250" y="193"/>
                  <a:pt x="248" y="203"/>
                </a:cubicBezTo>
                <a:close/>
                <a:moveTo>
                  <a:pt x="166" y="300"/>
                </a:moveTo>
                <a:cubicBezTo>
                  <a:pt x="93" y="300"/>
                  <a:pt x="33" y="240"/>
                  <a:pt x="33" y="167"/>
                </a:cubicBezTo>
                <a:cubicBezTo>
                  <a:pt x="33" y="93"/>
                  <a:pt x="93" y="33"/>
                  <a:pt x="166" y="33"/>
                </a:cubicBezTo>
                <a:cubicBezTo>
                  <a:pt x="240" y="33"/>
                  <a:pt x="300" y="93"/>
                  <a:pt x="300" y="167"/>
                </a:cubicBezTo>
                <a:cubicBezTo>
                  <a:pt x="300" y="240"/>
                  <a:pt x="240" y="300"/>
                  <a:pt x="166" y="300"/>
                </a:cubicBezTo>
                <a:close/>
                <a:moveTo>
                  <a:pt x="166" y="0"/>
                </a:moveTo>
                <a:cubicBezTo>
                  <a:pt x="74" y="0"/>
                  <a:pt x="0" y="75"/>
                  <a:pt x="0" y="167"/>
                </a:cubicBezTo>
                <a:cubicBezTo>
                  <a:pt x="0" y="259"/>
                  <a:pt x="74" y="333"/>
                  <a:pt x="166" y="333"/>
                </a:cubicBezTo>
                <a:cubicBezTo>
                  <a:pt x="258" y="333"/>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Freeform 153">
            <a:extLst>
              <a:ext uri="{FF2B5EF4-FFF2-40B4-BE49-F238E27FC236}">
                <a16:creationId xmlns:a16="http://schemas.microsoft.com/office/drawing/2014/main" id="{D4447FC7-D24A-D74F-B74D-4CC07A47FE00}"/>
              </a:ext>
            </a:extLst>
          </p:cNvPr>
          <p:cNvSpPr>
            <a:spLocks noChangeAspect="1" noEditPoints="1"/>
          </p:cNvSpPr>
          <p:nvPr/>
        </p:nvSpPr>
        <p:spPr bwMode="auto">
          <a:xfrm>
            <a:off x="4656140" y="2959106"/>
            <a:ext cx="252413" cy="252413"/>
          </a:xfrm>
          <a:custGeom>
            <a:avLst/>
            <a:gdLst>
              <a:gd name="T0" fmla="*/ 233 w 333"/>
              <a:gd name="T1" fmla="*/ 100 h 333"/>
              <a:gd name="T2" fmla="*/ 200 w 333"/>
              <a:gd name="T3" fmla="*/ 133 h 333"/>
              <a:gd name="T4" fmla="*/ 233 w 333"/>
              <a:gd name="T5" fmla="*/ 167 h 333"/>
              <a:gd name="T6" fmla="*/ 267 w 333"/>
              <a:gd name="T7" fmla="*/ 133 h 333"/>
              <a:gd name="T8" fmla="*/ 233 w 333"/>
              <a:gd name="T9" fmla="*/ 100 h 333"/>
              <a:gd name="T10" fmla="*/ 100 w 333"/>
              <a:gd name="T11" fmla="*/ 100 h 333"/>
              <a:gd name="T12" fmla="*/ 67 w 333"/>
              <a:gd name="T13" fmla="*/ 133 h 333"/>
              <a:gd name="T14" fmla="*/ 100 w 333"/>
              <a:gd name="T15" fmla="*/ 167 h 333"/>
              <a:gd name="T16" fmla="*/ 133 w 333"/>
              <a:gd name="T17" fmla="*/ 133 h 333"/>
              <a:gd name="T18" fmla="*/ 100 w 333"/>
              <a:gd name="T19" fmla="*/ 100 h 333"/>
              <a:gd name="T20" fmla="*/ 300 w 333"/>
              <a:gd name="T21" fmla="*/ 167 h 333"/>
              <a:gd name="T22" fmla="*/ 167 w 333"/>
              <a:gd name="T23" fmla="*/ 33 h 333"/>
              <a:gd name="T24" fmla="*/ 33 w 333"/>
              <a:gd name="T25" fmla="*/ 167 h 333"/>
              <a:gd name="T26" fmla="*/ 167 w 333"/>
              <a:gd name="T27" fmla="*/ 300 h 333"/>
              <a:gd name="T28" fmla="*/ 300 w 333"/>
              <a:gd name="T29" fmla="*/ 167 h 333"/>
              <a:gd name="T30" fmla="*/ 333 w 333"/>
              <a:gd name="T31" fmla="*/ 167 h 333"/>
              <a:gd name="T32" fmla="*/ 167 w 333"/>
              <a:gd name="T33" fmla="*/ 333 h 333"/>
              <a:gd name="T34" fmla="*/ 0 w 333"/>
              <a:gd name="T35" fmla="*/ 167 h 333"/>
              <a:gd name="T36" fmla="*/ 167 w 333"/>
              <a:gd name="T37" fmla="*/ 0 h 333"/>
              <a:gd name="T38" fmla="*/ 333 w 333"/>
              <a:gd name="T39" fmla="*/ 167 h 333"/>
              <a:gd name="T40" fmla="*/ 85 w 333"/>
              <a:gd name="T41" fmla="*/ 247 h 333"/>
              <a:gd name="T42" fmla="*/ 248 w 333"/>
              <a:gd name="T43" fmla="*/ 247 h 333"/>
              <a:gd name="T44" fmla="*/ 232 w 333"/>
              <a:gd name="T45" fmla="*/ 267 h 333"/>
              <a:gd name="T46" fmla="*/ 215 w 333"/>
              <a:gd name="T47" fmla="*/ 253 h 333"/>
              <a:gd name="T48" fmla="*/ 118 w 333"/>
              <a:gd name="T49" fmla="*/ 253 h 333"/>
              <a:gd name="T50" fmla="*/ 102 w 333"/>
              <a:gd name="T51" fmla="*/ 267 h 333"/>
              <a:gd name="T52" fmla="*/ 85 w 333"/>
              <a:gd name="T53" fmla="*/ 24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3">
                <a:moveTo>
                  <a:pt x="233" y="100"/>
                </a:moveTo>
                <a:cubicBezTo>
                  <a:pt x="215" y="100"/>
                  <a:pt x="200" y="115"/>
                  <a:pt x="200" y="133"/>
                </a:cubicBezTo>
                <a:cubicBezTo>
                  <a:pt x="200" y="152"/>
                  <a:pt x="215" y="167"/>
                  <a:pt x="233" y="167"/>
                </a:cubicBezTo>
                <a:cubicBezTo>
                  <a:pt x="252" y="167"/>
                  <a:pt x="267" y="152"/>
                  <a:pt x="267" y="133"/>
                </a:cubicBezTo>
                <a:cubicBezTo>
                  <a:pt x="267" y="115"/>
                  <a:pt x="252" y="100"/>
                  <a:pt x="233" y="100"/>
                </a:cubicBezTo>
                <a:close/>
                <a:moveTo>
                  <a:pt x="100" y="100"/>
                </a:moveTo>
                <a:cubicBezTo>
                  <a:pt x="82" y="100"/>
                  <a:pt x="67" y="115"/>
                  <a:pt x="67" y="133"/>
                </a:cubicBezTo>
                <a:cubicBezTo>
                  <a:pt x="67" y="152"/>
                  <a:pt x="82" y="167"/>
                  <a:pt x="100" y="167"/>
                </a:cubicBezTo>
                <a:cubicBezTo>
                  <a:pt x="118" y="167"/>
                  <a:pt x="133" y="152"/>
                  <a:pt x="133" y="133"/>
                </a:cubicBezTo>
                <a:cubicBezTo>
                  <a:pt x="133" y="115"/>
                  <a:pt x="118" y="100"/>
                  <a:pt x="100" y="100"/>
                </a:cubicBezTo>
                <a:close/>
                <a:moveTo>
                  <a:pt x="300" y="167"/>
                </a:moveTo>
                <a:cubicBezTo>
                  <a:pt x="300" y="93"/>
                  <a:pt x="240" y="33"/>
                  <a:pt x="167" y="33"/>
                </a:cubicBezTo>
                <a:cubicBezTo>
                  <a:pt x="93" y="33"/>
                  <a:pt x="33" y="93"/>
                  <a:pt x="33" y="167"/>
                </a:cubicBezTo>
                <a:cubicBezTo>
                  <a:pt x="33" y="240"/>
                  <a:pt x="93" y="300"/>
                  <a:pt x="167" y="300"/>
                </a:cubicBezTo>
                <a:cubicBezTo>
                  <a:pt x="240" y="300"/>
                  <a:pt x="300" y="240"/>
                  <a:pt x="300" y="167"/>
                </a:cubicBezTo>
                <a:close/>
                <a:moveTo>
                  <a:pt x="333" y="167"/>
                </a:moveTo>
                <a:cubicBezTo>
                  <a:pt x="333" y="259"/>
                  <a:pt x="259" y="333"/>
                  <a:pt x="167" y="333"/>
                </a:cubicBezTo>
                <a:cubicBezTo>
                  <a:pt x="75" y="333"/>
                  <a:pt x="0" y="259"/>
                  <a:pt x="0" y="167"/>
                </a:cubicBezTo>
                <a:cubicBezTo>
                  <a:pt x="0" y="75"/>
                  <a:pt x="75" y="0"/>
                  <a:pt x="167" y="0"/>
                </a:cubicBezTo>
                <a:cubicBezTo>
                  <a:pt x="259" y="0"/>
                  <a:pt x="333" y="75"/>
                  <a:pt x="333" y="167"/>
                </a:cubicBezTo>
                <a:close/>
                <a:moveTo>
                  <a:pt x="85" y="247"/>
                </a:moveTo>
                <a:cubicBezTo>
                  <a:pt x="102" y="162"/>
                  <a:pt x="231" y="162"/>
                  <a:pt x="248" y="247"/>
                </a:cubicBezTo>
                <a:cubicBezTo>
                  <a:pt x="250" y="258"/>
                  <a:pt x="242" y="267"/>
                  <a:pt x="232" y="267"/>
                </a:cubicBezTo>
                <a:cubicBezTo>
                  <a:pt x="224" y="267"/>
                  <a:pt x="217" y="261"/>
                  <a:pt x="215" y="253"/>
                </a:cubicBezTo>
                <a:cubicBezTo>
                  <a:pt x="204" y="205"/>
                  <a:pt x="130" y="205"/>
                  <a:pt x="118" y="253"/>
                </a:cubicBezTo>
                <a:cubicBezTo>
                  <a:pt x="116" y="261"/>
                  <a:pt x="110" y="267"/>
                  <a:pt x="102" y="267"/>
                </a:cubicBezTo>
                <a:cubicBezTo>
                  <a:pt x="92" y="267"/>
                  <a:pt x="83" y="258"/>
                  <a:pt x="85" y="2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Freeform 154">
            <a:extLst>
              <a:ext uri="{FF2B5EF4-FFF2-40B4-BE49-F238E27FC236}">
                <a16:creationId xmlns:a16="http://schemas.microsoft.com/office/drawing/2014/main" id="{02077484-1952-8F46-AA93-40DEA73818EE}"/>
              </a:ext>
            </a:extLst>
          </p:cNvPr>
          <p:cNvSpPr>
            <a:spLocks noChangeAspect="1" noEditPoints="1"/>
          </p:cNvSpPr>
          <p:nvPr/>
        </p:nvSpPr>
        <p:spPr bwMode="auto">
          <a:xfrm>
            <a:off x="4154490" y="2959106"/>
            <a:ext cx="250825" cy="252413"/>
          </a:xfrm>
          <a:custGeom>
            <a:avLst/>
            <a:gdLst>
              <a:gd name="T0" fmla="*/ 250 w 334"/>
              <a:gd name="T1" fmla="*/ 107 h 333"/>
              <a:gd name="T2" fmla="*/ 267 w 334"/>
              <a:gd name="T3" fmla="*/ 124 h 333"/>
              <a:gd name="T4" fmla="*/ 267 w 334"/>
              <a:gd name="T5" fmla="*/ 157 h 333"/>
              <a:gd name="T6" fmla="*/ 250 w 334"/>
              <a:gd name="T7" fmla="*/ 174 h 333"/>
              <a:gd name="T8" fmla="*/ 217 w 334"/>
              <a:gd name="T9" fmla="*/ 174 h 333"/>
              <a:gd name="T10" fmla="*/ 200 w 334"/>
              <a:gd name="T11" fmla="*/ 157 h 333"/>
              <a:gd name="T12" fmla="*/ 200 w 334"/>
              <a:gd name="T13" fmla="*/ 124 h 333"/>
              <a:gd name="T14" fmla="*/ 217 w 334"/>
              <a:gd name="T15" fmla="*/ 107 h 333"/>
              <a:gd name="T16" fmla="*/ 250 w 334"/>
              <a:gd name="T17" fmla="*/ 107 h 333"/>
              <a:gd name="T18" fmla="*/ 134 w 334"/>
              <a:gd name="T19" fmla="*/ 157 h 333"/>
              <a:gd name="T20" fmla="*/ 117 w 334"/>
              <a:gd name="T21" fmla="*/ 174 h 333"/>
              <a:gd name="T22" fmla="*/ 84 w 334"/>
              <a:gd name="T23" fmla="*/ 174 h 333"/>
              <a:gd name="T24" fmla="*/ 67 w 334"/>
              <a:gd name="T25" fmla="*/ 157 h 333"/>
              <a:gd name="T26" fmla="*/ 67 w 334"/>
              <a:gd name="T27" fmla="*/ 124 h 333"/>
              <a:gd name="T28" fmla="*/ 84 w 334"/>
              <a:gd name="T29" fmla="*/ 107 h 333"/>
              <a:gd name="T30" fmla="*/ 117 w 334"/>
              <a:gd name="T31" fmla="*/ 107 h 333"/>
              <a:gd name="T32" fmla="*/ 134 w 334"/>
              <a:gd name="T33" fmla="*/ 124 h 333"/>
              <a:gd name="T34" fmla="*/ 134 w 334"/>
              <a:gd name="T35" fmla="*/ 157 h 333"/>
              <a:gd name="T36" fmla="*/ 85 w 334"/>
              <a:gd name="T37" fmla="*/ 253 h 333"/>
              <a:gd name="T38" fmla="*/ 249 w 334"/>
              <a:gd name="T39" fmla="*/ 251 h 333"/>
              <a:gd name="T40" fmla="*/ 232 w 334"/>
              <a:gd name="T41" fmla="*/ 274 h 333"/>
              <a:gd name="T42" fmla="*/ 232 w 334"/>
              <a:gd name="T43" fmla="*/ 274 h 333"/>
              <a:gd name="T44" fmla="*/ 215 w 334"/>
              <a:gd name="T45" fmla="*/ 258 h 333"/>
              <a:gd name="T46" fmla="*/ 118 w 334"/>
              <a:gd name="T47" fmla="*/ 257 h 333"/>
              <a:gd name="T48" fmla="*/ 102 w 334"/>
              <a:gd name="T49" fmla="*/ 274 h 333"/>
              <a:gd name="T50" fmla="*/ 102 w 334"/>
              <a:gd name="T51" fmla="*/ 274 h 333"/>
              <a:gd name="T52" fmla="*/ 85 w 334"/>
              <a:gd name="T53" fmla="*/ 253 h 333"/>
              <a:gd name="T54" fmla="*/ 167 w 334"/>
              <a:gd name="T55" fmla="*/ 300 h 333"/>
              <a:gd name="T56" fmla="*/ 34 w 334"/>
              <a:gd name="T57" fmla="*/ 167 h 333"/>
              <a:gd name="T58" fmla="*/ 167 w 334"/>
              <a:gd name="T59" fmla="*/ 33 h 333"/>
              <a:gd name="T60" fmla="*/ 300 w 334"/>
              <a:gd name="T61" fmla="*/ 167 h 333"/>
              <a:gd name="T62" fmla="*/ 167 w 334"/>
              <a:gd name="T63" fmla="*/ 300 h 333"/>
              <a:gd name="T64" fmla="*/ 167 w 334"/>
              <a:gd name="T65" fmla="*/ 0 h 333"/>
              <a:gd name="T66" fmla="*/ 0 w 334"/>
              <a:gd name="T67" fmla="*/ 167 h 333"/>
              <a:gd name="T68" fmla="*/ 167 w 334"/>
              <a:gd name="T69" fmla="*/ 333 h 333"/>
              <a:gd name="T70" fmla="*/ 334 w 334"/>
              <a:gd name="T71" fmla="*/ 167 h 333"/>
              <a:gd name="T72" fmla="*/ 167 w 334"/>
              <a:gd name="T7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333">
                <a:moveTo>
                  <a:pt x="250" y="107"/>
                </a:moveTo>
                <a:cubicBezTo>
                  <a:pt x="260" y="107"/>
                  <a:pt x="267" y="114"/>
                  <a:pt x="267" y="124"/>
                </a:cubicBezTo>
                <a:lnTo>
                  <a:pt x="267" y="157"/>
                </a:lnTo>
                <a:cubicBezTo>
                  <a:pt x="267" y="166"/>
                  <a:pt x="260" y="174"/>
                  <a:pt x="250" y="174"/>
                </a:cubicBezTo>
                <a:lnTo>
                  <a:pt x="217" y="174"/>
                </a:lnTo>
                <a:cubicBezTo>
                  <a:pt x="208" y="174"/>
                  <a:pt x="200" y="166"/>
                  <a:pt x="200" y="157"/>
                </a:cubicBezTo>
                <a:lnTo>
                  <a:pt x="200" y="124"/>
                </a:lnTo>
                <a:cubicBezTo>
                  <a:pt x="200" y="114"/>
                  <a:pt x="208" y="107"/>
                  <a:pt x="217" y="107"/>
                </a:cubicBezTo>
                <a:lnTo>
                  <a:pt x="250" y="107"/>
                </a:lnTo>
                <a:close/>
                <a:moveTo>
                  <a:pt x="134" y="157"/>
                </a:moveTo>
                <a:cubicBezTo>
                  <a:pt x="134" y="166"/>
                  <a:pt x="126" y="174"/>
                  <a:pt x="117" y="174"/>
                </a:cubicBezTo>
                <a:lnTo>
                  <a:pt x="84" y="174"/>
                </a:lnTo>
                <a:cubicBezTo>
                  <a:pt x="74" y="174"/>
                  <a:pt x="67" y="166"/>
                  <a:pt x="67" y="157"/>
                </a:cubicBezTo>
                <a:lnTo>
                  <a:pt x="67" y="124"/>
                </a:lnTo>
                <a:cubicBezTo>
                  <a:pt x="67" y="114"/>
                  <a:pt x="74" y="107"/>
                  <a:pt x="84" y="107"/>
                </a:cubicBezTo>
                <a:lnTo>
                  <a:pt x="117" y="107"/>
                </a:lnTo>
                <a:cubicBezTo>
                  <a:pt x="126" y="107"/>
                  <a:pt x="134" y="114"/>
                  <a:pt x="134" y="124"/>
                </a:cubicBezTo>
                <a:lnTo>
                  <a:pt x="134" y="157"/>
                </a:lnTo>
                <a:close/>
                <a:moveTo>
                  <a:pt x="85" y="253"/>
                </a:moveTo>
                <a:cubicBezTo>
                  <a:pt x="102" y="167"/>
                  <a:pt x="232" y="165"/>
                  <a:pt x="249" y="251"/>
                </a:cubicBezTo>
                <a:cubicBezTo>
                  <a:pt x="250" y="261"/>
                  <a:pt x="242" y="274"/>
                  <a:pt x="232" y="274"/>
                </a:cubicBezTo>
                <a:lnTo>
                  <a:pt x="232" y="274"/>
                </a:lnTo>
                <a:cubicBezTo>
                  <a:pt x="224" y="274"/>
                  <a:pt x="217" y="266"/>
                  <a:pt x="215" y="258"/>
                </a:cubicBezTo>
                <a:cubicBezTo>
                  <a:pt x="204" y="210"/>
                  <a:pt x="130" y="208"/>
                  <a:pt x="118" y="257"/>
                </a:cubicBezTo>
                <a:cubicBezTo>
                  <a:pt x="117" y="264"/>
                  <a:pt x="110" y="274"/>
                  <a:pt x="102" y="274"/>
                </a:cubicBezTo>
                <a:lnTo>
                  <a:pt x="102" y="274"/>
                </a:lnTo>
                <a:cubicBezTo>
                  <a:pt x="92" y="274"/>
                  <a:pt x="83" y="263"/>
                  <a:pt x="85" y="253"/>
                </a:cubicBezTo>
                <a:close/>
                <a:moveTo>
                  <a:pt x="167" y="300"/>
                </a:moveTo>
                <a:cubicBezTo>
                  <a:pt x="93" y="300"/>
                  <a:pt x="34" y="240"/>
                  <a:pt x="34" y="167"/>
                </a:cubicBezTo>
                <a:cubicBezTo>
                  <a:pt x="34" y="93"/>
                  <a:pt x="93" y="33"/>
                  <a:pt x="167" y="33"/>
                </a:cubicBezTo>
                <a:cubicBezTo>
                  <a:pt x="241" y="33"/>
                  <a:pt x="300" y="93"/>
                  <a:pt x="300" y="167"/>
                </a:cubicBezTo>
                <a:cubicBezTo>
                  <a:pt x="300" y="240"/>
                  <a:pt x="241" y="300"/>
                  <a:pt x="167" y="300"/>
                </a:cubicBezTo>
                <a:close/>
                <a:moveTo>
                  <a:pt x="167" y="0"/>
                </a:moveTo>
                <a:cubicBezTo>
                  <a:pt x="75" y="0"/>
                  <a:pt x="0" y="75"/>
                  <a:pt x="0" y="167"/>
                </a:cubicBezTo>
                <a:cubicBezTo>
                  <a:pt x="0" y="259"/>
                  <a:pt x="75" y="333"/>
                  <a:pt x="167" y="333"/>
                </a:cubicBezTo>
                <a:cubicBezTo>
                  <a:pt x="259" y="333"/>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Freeform 155">
            <a:extLst>
              <a:ext uri="{FF2B5EF4-FFF2-40B4-BE49-F238E27FC236}">
                <a16:creationId xmlns:a16="http://schemas.microsoft.com/office/drawing/2014/main" id="{A4A3103D-F865-8A44-9F0D-92BAD3A09411}"/>
              </a:ext>
            </a:extLst>
          </p:cNvPr>
          <p:cNvSpPr>
            <a:spLocks noChangeAspect="1" noEditPoints="1"/>
          </p:cNvSpPr>
          <p:nvPr/>
        </p:nvSpPr>
        <p:spPr bwMode="auto">
          <a:xfrm>
            <a:off x="3651252" y="2959106"/>
            <a:ext cx="250825" cy="252413"/>
          </a:xfrm>
          <a:custGeom>
            <a:avLst/>
            <a:gdLst>
              <a:gd name="T0" fmla="*/ 266 w 333"/>
              <a:gd name="T1" fmla="*/ 124 h 333"/>
              <a:gd name="T2" fmla="*/ 266 w 333"/>
              <a:gd name="T3" fmla="*/ 157 h 333"/>
              <a:gd name="T4" fmla="*/ 250 w 333"/>
              <a:gd name="T5" fmla="*/ 174 h 333"/>
              <a:gd name="T6" fmla="*/ 216 w 333"/>
              <a:gd name="T7" fmla="*/ 174 h 333"/>
              <a:gd name="T8" fmla="*/ 200 w 333"/>
              <a:gd name="T9" fmla="*/ 157 h 333"/>
              <a:gd name="T10" fmla="*/ 200 w 333"/>
              <a:gd name="T11" fmla="*/ 124 h 333"/>
              <a:gd name="T12" fmla="*/ 216 w 333"/>
              <a:gd name="T13" fmla="*/ 107 h 333"/>
              <a:gd name="T14" fmla="*/ 250 w 333"/>
              <a:gd name="T15" fmla="*/ 107 h 333"/>
              <a:gd name="T16" fmla="*/ 266 w 333"/>
              <a:gd name="T17" fmla="*/ 124 h 333"/>
              <a:gd name="T18" fmla="*/ 116 w 333"/>
              <a:gd name="T19" fmla="*/ 174 h 333"/>
              <a:gd name="T20" fmla="*/ 83 w 333"/>
              <a:gd name="T21" fmla="*/ 174 h 333"/>
              <a:gd name="T22" fmla="*/ 66 w 333"/>
              <a:gd name="T23" fmla="*/ 157 h 333"/>
              <a:gd name="T24" fmla="*/ 66 w 333"/>
              <a:gd name="T25" fmla="*/ 124 h 333"/>
              <a:gd name="T26" fmla="*/ 83 w 333"/>
              <a:gd name="T27" fmla="*/ 107 h 333"/>
              <a:gd name="T28" fmla="*/ 116 w 333"/>
              <a:gd name="T29" fmla="*/ 107 h 333"/>
              <a:gd name="T30" fmla="*/ 133 w 333"/>
              <a:gd name="T31" fmla="*/ 124 h 333"/>
              <a:gd name="T32" fmla="*/ 133 w 333"/>
              <a:gd name="T33" fmla="*/ 157 h 333"/>
              <a:gd name="T34" fmla="*/ 116 w 333"/>
              <a:gd name="T35" fmla="*/ 174 h 333"/>
              <a:gd name="T36" fmla="*/ 248 w 333"/>
              <a:gd name="T37" fmla="*/ 253 h 333"/>
              <a:gd name="T38" fmla="*/ 231 w 333"/>
              <a:gd name="T39" fmla="*/ 274 h 333"/>
              <a:gd name="T40" fmla="*/ 101 w 333"/>
              <a:gd name="T41" fmla="*/ 274 h 333"/>
              <a:gd name="T42" fmla="*/ 85 w 333"/>
              <a:gd name="T43" fmla="*/ 251 h 333"/>
              <a:gd name="T44" fmla="*/ 248 w 333"/>
              <a:gd name="T45" fmla="*/ 253 h 333"/>
              <a:gd name="T46" fmla="*/ 166 w 333"/>
              <a:gd name="T47" fmla="*/ 300 h 333"/>
              <a:gd name="T48" fmla="*/ 33 w 333"/>
              <a:gd name="T49" fmla="*/ 167 h 333"/>
              <a:gd name="T50" fmla="*/ 166 w 333"/>
              <a:gd name="T51" fmla="*/ 33 h 333"/>
              <a:gd name="T52" fmla="*/ 300 w 333"/>
              <a:gd name="T53" fmla="*/ 167 h 333"/>
              <a:gd name="T54" fmla="*/ 166 w 333"/>
              <a:gd name="T55" fmla="*/ 300 h 333"/>
              <a:gd name="T56" fmla="*/ 166 w 333"/>
              <a:gd name="T57" fmla="*/ 0 h 333"/>
              <a:gd name="T58" fmla="*/ 0 w 333"/>
              <a:gd name="T59" fmla="*/ 167 h 333"/>
              <a:gd name="T60" fmla="*/ 166 w 333"/>
              <a:gd name="T61" fmla="*/ 333 h 333"/>
              <a:gd name="T62" fmla="*/ 333 w 333"/>
              <a:gd name="T63" fmla="*/ 167 h 333"/>
              <a:gd name="T64" fmla="*/ 166 w 333"/>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266" y="124"/>
                </a:moveTo>
                <a:lnTo>
                  <a:pt x="266" y="157"/>
                </a:lnTo>
                <a:cubicBezTo>
                  <a:pt x="266" y="166"/>
                  <a:pt x="259" y="174"/>
                  <a:pt x="250" y="174"/>
                </a:cubicBezTo>
                <a:lnTo>
                  <a:pt x="216" y="174"/>
                </a:lnTo>
                <a:cubicBezTo>
                  <a:pt x="207" y="174"/>
                  <a:pt x="200" y="166"/>
                  <a:pt x="200" y="157"/>
                </a:cubicBezTo>
                <a:lnTo>
                  <a:pt x="200" y="124"/>
                </a:lnTo>
                <a:cubicBezTo>
                  <a:pt x="200" y="114"/>
                  <a:pt x="207" y="107"/>
                  <a:pt x="216" y="107"/>
                </a:cubicBezTo>
                <a:lnTo>
                  <a:pt x="250" y="107"/>
                </a:lnTo>
                <a:cubicBezTo>
                  <a:pt x="259" y="107"/>
                  <a:pt x="266" y="114"/>
                  <a:pt x="266" y="124"/>
                </a:cubicBezTo>
                <a:close/>
                <a:moveTo>
                  <a:pt x="116" y="174"/>
                </a:moveTo>
                <a:lnTo>
                  <a:pt x="83" y="174"/>
                </a:lnTo>
                <a:cubicBezTo>
                  <a:pt x="74" y="174"/>
                  <a:pt x="66" y="166"/>
                  <a:pt x="66" y="157"/>
                </a:cubicBezTo>
                <a:lnTo>
                  <a:pt x="66" y="124"/>
                </a:lnTo>
                <a:cubicBezTo>
                  <a:pt x="66" y="114"/>
                  <a:pt x="74" y="107"/>
                  <a:pt x="83" y="107"/>
                </a:cubicBezTo>
                <a:lnTo>
                  <a:pt x="116" y="107"/>
                </a:lnTo>
                <a:cubicBezTo>
                  <a:pt x="126" y="107"/>
                  <a:pt x="133" y="114"/>
                  <a:pt x="133" y="124"/>
                </a:cubicBezTo>
                <a:lnTo>
                  <a:pt x="133" y="157"/>
                </a:lnTo>
                <a:cubicBezTo>
                  <a:pt x="133" y="166"/>
                  <a:pt x="126" y="174"/>
                  <a:pt x="116" y="174"/>
                </a:cubicBezTo>
                <a:close/>
                <a:moveTo>
                  <a:pt x="248" y="253"/>
                </a:moveTo>
                <a:cubicBezTo>
                  <a:pt x="250" y="263"/>
                  <a:pt x="242" y="274"/>
                  <a:pt x="231" y="274"/>
                </a:cubicBezTo>
                <a:lnTo>
                  <a:pt x="101" y="274"/>
                </a:lnTo>
                <a:cubicBezTo>
                  <a:pt x="91" y="274"/>
                  <a:pt x="83" y="261"/>
                  <a:pt x="85" y="251"/>
                </a:cubicBezTo>
                <a:cubicBezTo>
                  <a:pt x="102" y="165"/>
                  <a:pt x="231" y="167"/>
                  <a:pt x="248" y="253"/>
                </a:cubicBezTo>
                <a:close/>
                <a:moveTo>
                  <a:pt x="166" y="300"/>
                </a:moveTo>
                <a:cubicBezTo>
                  <a:pt x="93" y="300"/>
                  <a:pt x="33" y="240"/>
                  <a:pt x="33" y="167"/>
                </a:cubicBezTo>
                <a:cubicBezTo>
                  <a:pt x="33" y="93"/>
                  <a:pt x="93" y="33"/>
                  <a:pt x="166" y="33"/>
                </a:cubicBezTo>
                <a:cubicBezTo>
                  <a:pt x="240" y="33"/>
                  <a:pt x="300" y="93"/>
                  <a:pt x="300" y="167"/>
                </a:cubicBezTo>
                <a:cubicBezTo>
                  <a:pt x="300" y="240"/>
                  <a:pt x="240" y="300"/>
                  <a:pt x="166" y="300"/>
                </a:cubicBezTo>
                <a:close/>
                <a:moveTo>
                  <a:pt x="166" y="0"/>
                </a:moveTo>
                <a:cubicBezTo>
                  <a:pt x="74" y="0"/>
                  <a:pt x="0" y="75"/>
                  <a:pt x="0" y="167"/>
                </a:cubicBezTo>
                <a:cubicBezTo>
                  <a:pt x="0" y="259"/>
                  <a:pt x="74" y="333"/>
                  <a:pt x="166" y="333"/>
                </a:cubicBezTo>
                <a:cubicBezTo>
                  <a:pt x="258" y="333"/>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Freeform 156">
            <a:extLst>
              <a:ext uri="{FF2B5EF4-FFF2-40B4-BE49-F238E27FC236}">
                <a16:creationId xmlns:a16="http://schemas.microsoft.com/office/drawing/2014/main" id="{BDAA2C5A-6885-7B41-A3F1-654DD1F02C66}"/>
              </a:ext>
            </a:extLst>
          </p:cNvPr>
          <p:cNvSpPr>
            <a:spLocks noChangeAspect="1" noEditPoints="1"/>
          </p:cNvSpPr>
          <p:nvPr/>
        </p:nvSpPr>
        <p:spPr bwMode="auto">
          <a:xfrm>
            <a:off x="3148015" y="2959106"/>
            <a:ext cx="250825" cy="252413"/>
          </a:xfrm>
          <a:custGeom>
            <a:avLst/>
            <a:gdLst>
              <a:gd name="T0" fmla="*/ 267 w 333"/>
              <a:gd name="T1" fmla="*/ 124 h 333"/>
              <a:gd name="T2" fmla="*/ 267 w 333"/>
              <a:gd name="T3" fmla="*/ 157 h 333"/>
              <a:gd name="T4" fmla="*/ 250 w 333"/>
              <a:gd name="T5" fmla="*/ 174 h 333"/>
              <a:gd name="T6" fmla="*/ 217 w 333"/>
              <a:gd name="T7" fmla="*/ 174 h 333"/>
              <a:gd name="T8" fmla="*/ 200 w 333"/>
              <a:gd name="T9" fmla="*/ 157 h 333"/>
              <a:gd name="T10" fmla="*/ 200 w 333"/>
              <a:gd name="T11" fmla="*/ 124 h 333"/>
              <a:gd name="T12" fmla="*/ 217 w 333"/>
              <a:gd name="T13" fmla="*/ 107 h 333"/>
              <a:gd name="T14" fmla="*/ 250 w 333"/>
              <a:gd name="T15" fmla="*/ 107 h 333"/>
              <a:gd name="T16" fmla="*/ 267 w 333"/>
              <a:gd name="T17" fmla="*/ 124 h 333"/>
              <a:gd name="T18" fmla="*/ 117 w 333"/>
              <a:gd name="T19" fmla="*/ 174 h 333"/>
              <a:gd name="T20" fmla="*/ 83 w 333"/>
              <a:gd name="T21" fmla="*/ 174 h 333"/>
              <a:gd name="T22" fmla="*/ 67 w 333"/>
              <a:gd name="T23" fmla="*/ 157 h 333"/>
              <a:gd name="T24" fmla="*/ 67 w 333"/>
              <a:gd name="T25" fmla="*/ 124 h 333"/>
              <a:gd name="T26" fmla="*/ 83 w 333"/>
              <a:gd name="T27" fmla="*/ 107 h 333"/>
              <a:gd name="T28" fmla="*/ 117 w 333"/>
              <a:gd name="T29" fmla="*/ 107 h 333"/>
              <a:gd name="T30" fmla="*/ 133 w 333"/>
              <a:gd name="T31" fmla="*/ 124 h 333"/>
              <a:gd name="T32" fmla="*/ 133 w 333"/>
              <a:gd name="T33" fmla="*/ 157 h 333"/>
              <a:gd name="T34" fmla="*/ 117 w 333"/>
              <a:gd name="T35" fmla="*/ 174 h 333"/>
              <a:gd name="T36" fmla="*/ 250 w 333"/>
              <a:gd name="T37" fmla="*/ 274 h 333"/>
              <a:gd name="T38" fmla="*/ 83 w 333"/>
              <a:gd name="T39" fmla="*/ 274 h 333"/>
              <a:gd name="T40" fmla="*/ 250 w 333"/>
              <a:gd name="T41" fmla="*/ 274 h 333"/>
              <a:gd name="T42" fmla="*/ 167 w 333"/>
              <a:gd name="T43" fmla="*/ 300 h 333"/>
              <a:gd name="T44" fmla="*/ 33 w 333"/>
              <a:gd name="T45" fmla="*/ 167 h 333"/>
              <a:gd name="T46" fmla="*/ 167 w 333"/>
              <a:gd name="T47" fmla="*/ 33 h 333"/>
              <a:gd name="T48" fmla="*/ 300 w 333"/>
              <a:gd name="T49" fmla="*/ 167 h 333"/>
              <a:gd name="T50" fmla="*/ 167 w 333"/>
              <a:gd name="T51" fmla="*/ 300 h 333"/>
              <a:gd name="T52" fmla="*/ 167 w 333"/>
              <a:gd name="T53" fmla="*/ 0 h 333"/>
              <a:gd name="T54" fmla="*/ 0 w 333"/>
              <a:gd name="T55" fmla="*/ 167 h 333"/>
              <a:gd name="T56" fmla="*/ 167 w 333"/>
              <a:gd name="T57" fmla="*/ 333 h 333"/>
              <a:gd name="T58" fmla="*/ 333 w 333"/>
              <a:gd name="T59" fmla="*/ 167 h 333"/>
              <a:gd name="T60" fmla="*/ 167 w 333"/>
              <a:gd name="T6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33">
                <a:moveTo>
                  <a:pt x="267" y="124"/>
                </a:moveTo>
                <a:lnTo>
                  <a:pt x="267" y="157"/>
                </a:lnTo>
                <a:cubicBezTo>
                  <a:pt x="267" y="166"/>
                  <a:pt x="259" y="174"/>
                  <a:pt x="250" y="174"/>
                </a:cubicBezTo>
                <a:lnTo>
                  <a:pt x="217" y="174"/>
                </a:lnTo>
                <a:cubicBezTo>
                  <a:pt x="207" y="174"/>
                  <a:pt x="200" y="166"/>
                  <a:pt x="200" y="157"/>
                </a:cubicBezTo>
                <a:lnTo>
                  <a:pt x="200" y="124"/>
                </a:lnTo>
                <a:cubicBezTo>
                  <a:pt x="200" y="114"/>
                  <a:pt x="207" y="107"/>
                  <a:pt x="217" y="107"/>
                </a:cubicBezTo>
                <a:lnTo>
                  <a:pt x="250" y="107"/>
                </a:lnTo>
                <a:cubicBezTo>
                  <a:pt x="259" y="107"/>
                  <a:pt x="267" y="114"/>
                  <a:pt x="267" y="124"/>
                </a:cubicBezTo>
                <a:close/>
                <a:moveTo>
                  <a:pt x="117" y="174"/>
                </a:moveTo>
                <a:lnTo>
                  <a:pt x="83" y="174"/>
                </a:lnTo>
                <a:cubicBezTo>
                  <a:pt x="74" y="174"/>
                  <a:pt x="67" y="166"/>
                  <a:pt x="67" y="157"/>
                </a:cubicBezTo>
                <a:lnTo>
                  <a:pt x="67" y="124"/>
                </a:lnTo>
                <a:cubicBezTo>
                  <a:pt x="67" y="114"/>
                  <a:pt x="74" y="107"/>
                  <a:pt x="83" y="107"/>
                </a:cubicBezTo>
                <a:lnTo>
                  <a:pt x="117" y="107"/>
                </a:lnTo>
                <a:cubicBezTo>
                  <a:pt x="126" y="107"/>
                  <a:pt x="133" y="114"/>
                  <a:pt x="133" y="124"/>
                </a:cubicBezTo>
                <a:lnTo>
                  <a:pt x="133" y="157"/>
                </a:lnTo>
                <a:cubicBezTo>
                  <a:pt x="133" y="166"/>
                  <a:pt x="126" y="174"/>
                  <a:pt x="117" y="174"/>
                </a:cubicBezTo>
                <a:close/>
                <a:moveTo>
                  <a:pt x="250" y="274"/>
                </a:moveTo>
                <a:lnTo>
                  <a:pt x="83" y="274"/>
                </a:lnTo>
                <a:cubicBezTo>
                  <a:pt x="83" y="157"/>
                  <a:pt x="250" y="157"/>
                  <a:pt x="250" y="274"/>
                </a:cubicBezTo>
                <a:close/>
                <a:moveTo>
                  <a:pt x="167" y="300"/>
                </a:moveTo>
                <a:cubicBezTo>
                  <a:pt x="93" y="300"/>
                  <a:pt x="33" y="240"/>
                  <a:pt x="33" y="167"/>
                </a:cubicBezTo>
                <a:cubicBezTo>
                  <a:pt x="33" y="93"/>
                  <a:pt x="93" y="33"/>
                  <a:pt x="167" y="33"/>
                </a:cubicBezTo>
                <a:cubicBezTo>
                  <a:pt x="240" y="33"/>
                  <a:pt x="300" y="93"/>
                  <a:pt x="300" y="167"/>
                </a:cubicBezTo>
                <a:cubicBezTo>
                  <a:pt x="300" y="240"/>
                  <a:pt x="240" y="300"/>
                  <a:pt x="167" y="300"/>
                </a:cubicBezTo>
                <a:close/>
                <a:moveTo>
                  <a:pt x="167" y="0"/>
                </a:moveTo>
                <a:cubicBezTo>
                  <a:pt x="75" y="0"/>
                  <a:pt x="0" y="75"/>
                  <a:pt x="0" y="167"/>
                </a:cubicBezTo>
                <a:cubicBezTo>
                  <a:pt x="0" y="259"/>
                  <a:pt x="75" y="333"/>
                  <a:pt x="167" y="333"/>
                </a:cubicBezTo>
                <a:cubicBezTo>
                  <a:pt x="259" y="333"/>
                  <a:pt x="333" y="259"/>
                  <a:pt x="333" y="167"/>
                </a:cubicBezTo>
                <a:cubicBezTo>
                  <a:pt x="333"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Freeform 157">
            <a:extLst>
              <a:ext uri="{FF2B5EF4-FFF2-40B4-BE49-F238E27FC236}">
                <a16:creationId xmlns:a16="http://schemas.microsoft.com/office/drawing/2014/main" id="{33BA73B0-1AB1-CB48-97BA-E4DDA2DD016A}"/>
              </a:ext>
            </a:extLst>
          </p:cNvPr>
          <p:cNvSpPr>
            <a:spLocks noChangeAspect="1" noEditPoints="1"/>
          </p:cNvSpPr>
          <p:nvPr/>
        </p:nvSpPr>
        <p:spPr bwMode="auto">
          <a:xfrm>
            <a:off x="2644777" y="2959106"/>
            <a:ext cx="252413" cy="252413"/>
          </a:xfrm>
          <a:custGeom>
            <a:avLst/>
            <a:gdLst>
              <a:gd name="T0" fmla="*/ 267 w 334"/>
              <a:gd name="T1" fmla="*/ 133 h 333"/>
              <a:gd name="T2" fmla="*/ 267 w 334"/>
              <a:gd name="T3" fmla="*/ 133 h 333"/>
              <a:gd name="T4" fmla="*/ 234 w 334"/>
              <a:gd name="T5" fmla="*/ 167 h 333"/>
              <a:gd name="T6" fmla="*/ 200 w 334"/>
              <a:gd name="T7" fmla="*/ 133 h 333"/>
              <a:gd name="T8" fmla="*/ 234 w 334"/>
              <a:gd name="T9" fmla="*/ 100 h 333"/>
              <a:gd name="T10" fmla="*/ 267 w 334"/>
              <a:gd name="T11" fmla="*/ 133 h 333"/>
              <a:gd name="T12" fmla="*/ 100 w 334"/>
              <a:gd name="T13" fmla="*/ 167 h 333"/>
              <a:gd name="T14" fmla="*/ 100 w 334"/>
              <a:gd name="T15" fmla="*/ 167 h 333"/>
              <a:gd name="T16" fmla="*/ 67 w 334"/>
              <a:gd name="T17" fmla="*/ 133 h 333"/>
              <a:gd name="T18" fmla="*/ 100 w 334"/>
              <a:gd name="T19" fmla="*/ 100 h 333"/>
              <a:gd name="T20" fmla="*/ 134 w 334"/>
              <a:gd name="T21" fmla="*/ 133 h 333"/>
              <a:gd name="T22" fmla="*/ 100 w 334"/>
              <a:gd name="T23" fmla="*/ 167 h 333"/>
              <a:gd name="T24" fmla="*/ 250 w 334"/>
              <a:gd name="T25" fmla="*/ 274 h 333"/>
              <a:gd name="T26" fmla="*/ 84 w 334"/>
              <a:gd name="T27" fmla="*/ 274 h 333"/>
              <a:gd name="T28" fmla="*/ 250 w 334"/>
              <a:gd name="T29" fmla="*/ 274 h 333"/>
              <a:gd name="T30" fmla="*/ 167 w 334"/>
              <a:gd name="T31" fmla="*/ 300 h 333"/>
              <a:gd name="T32" fmla="*/ 34 w 334"/>
              <a:gd name="T33" fmla="*/ 167 h 333"/>
              <a:gd name="T34" fmla="*/ 167 w 334"/>
              <a:gd name="T35" fmla="*/ 33 h 333"/>
              <a:gd name="T36" fmla="*/ 300 w 334"/>
              <a:gd name="T37" fmla="*/ 167 h 333"/>
              <a:gd name="T38" fmla="*/ 167 w 334"/>
              <a:gd name="T39" fmla="*/ 300 h 333"/>
              <a:gd name="T40" fmla="*/ 167 w 334"/>
              <a:gd name="T41" fmla="*/ 0 h 333"/>
              <a:gd name="T42" fmla="*/ 0 w 334"/>
              <a:gd name="T43" fmla="*/ 167 h 333"/>
              <a:gd name="T44" fmla="*/ 167 w 334"/>
              <a:gd name="T45" fmla="*/ 333 h 333"/>
              <a:gd name="T46" fmla="*/ 334 w 334"/>
              <a:gd name="T47" fmla="*/ 167 h 333"/>
              <a:gd name="T48" fmla="*/ 167 w 334"/>
              <a:gd name="T4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333">
                <a:moveTo>
                  <a:pt x="267" y="133"/>
                </a:moveTo>
                <a:lnTo>
                  <a:pt x="267" y="133"/>
                </a:lnTo>
                <a:cubicBezTo>
                  <a:pt x="267" y="152"/>
                  <a:pt x="252" y="167"/>
                  <a:pt x="234" y="167"/>
                </a:cubicBezTo>
                <a:cubicBezTo>
                  <a:pt x="215" y="167"/>
                  <a:pt x="200" y="152"/>
                  <a:pt x="200" y="133"/>
                </a:cubicBezTo>
                <a:cubicBezTo>
                  <a:pt x="200" y="115"/>
                  <a:pt x="215" y="100"/>
                  <a:pt x="234" y="100"/>
                </a:cubicBezTo>
                <a:cubicBezTo>
                  <a:pt x="252" y="100"/>
                  <a:pt x="267" y="115"/>
                  <a:pt x="267" y="133"/>
                </a:cubicBezTo>
                <a:close/>
                <a:moveTo>
                  <a:pt x="100" y="167"/>
                </a:moveTo>
                <a:lnTo>
                  <a:pt x="100" y="167"/>
                </a:lnTo>
                <a:cubicBezTo>
                  <a:pt x="82" y="167"/>
                  <a:pt x="67" y="152"/>
                  <a:pt x="67" y="133"/>
                </a:cubicBezTo>
                <a:cubicBezTo>
                  <a:pt x="67" y="115"/>
                  <a:pt x="82" y="100"/>
                  <a:pt x="100" y="100"/>
                </a:cubicBezTo>
                <a:cubicBezTo>
                  <a:pt x="119" y="100"/>
                  <a:pt x="134" y="115"/>
                  <a:pt x="134" y="133"/>
                </a:cubicBezTo>
                <a:cubicBezTo>
                  <a:pt x="134" y="152"/>
                  <a:pt x="119" y="167"/>
                  <a:pt x="100" y="167"/>
                </a:cubicBezTo>
                <a:close/>
                <a:moveTo>
                  <a:pt x="250" y="274"/>
                </a:moveTo>
                <a:lnTo>
                  <a:pt x="84" y="274"/>
                </a:lnTo>
                <a:cubicBezTo>
                  <a:pt x="84" y="157"/>
                  <a:pt x="250" y="157"/>
                  <a:pt x="250" y="274"/>
                </a:cubicBezTo>
                <a:close/>
                <a:moveTo>
                  <a:pt x="167" y="300"/>
                </a:moveTo>
                <a:cubicBezTo>
                  <a:pt x="93" y="300"/>
                  <a:pt x="34" y="240"/>
                  <a:pt x="34" y="167"/>
                </a:cubicBezTo>
                <a:cubicBezTo>
                  <a:pt x="34" y="93"/>
                  <a:pt x="93" y="33"/>
                  <a:pt x="167" y="33"/>
                </a:cubicBezTo>
                <a:cubicBezTo>
                  <a:pt x="241" y="33"/>
                  <a:pt x="300" y="93"/>
                  <a:pt x="300" y="167"/>
                </a:cubicBezTo>
                <a:cubicBezTo>
                  <a:pt x="300" y="240"/>
                  <a:pt x="241" y="300"/>
                  <a:pt x="167" y="300"/>
                </a:cubicBezTo>
                <a:close/>
                <a:moveTo>
                  <a:pt x="167" y="0"/>
                </a:moveTo>
                <a:cubicBezTo>
                  <a:pt x="75" y="0"/>
                  <a:pt x="0" y="75"/>
                  <a:pt x="0" y="167"/>
                </a:cubicBezTo>
                <a:cubicBezTo>
                  <a:pt x="0" y="259"/>
                  <a:pt x="75" y="333"/>
                  <a:pt x="167" y="333"/>
                </a:cubicBezTo>
                <a:cubicBezTo>
                  <a:pt x="259" y="333"/>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58">
            <a:extLst>
              <a:ext uri="{FF2B5EF4-FFF2-40B4-BE49-F238E27FC236}">
                <a16:creationId xmlns:a16="http://schemas.microsoft.com/office/drawing/2014/main" id="{6EB18A23-5086-3B4C-BAAD-243B1677BBF5}"/>
              </a:ext>
            </a:extLst>
          </p:cNvPr>
          <p:cNvSpPr>
            <a:spLocks noChangeAspect="1" noEditPoints="1"/>
          </p:cNvSpPr>
          <p:nvPr/>
        </p:nvSpPr>
        <p:spPr bwMode="auto">
          <a:xfrm>
            <a:off x="2143127" y="2959106"/>
            <a:ext cx="250825" cy="252413"/>
          </a:xfrm>
          <a:custGeom>
            <a:avLst/>
            <a:gdLst>
              <a:gd name="T0" fmla="*/ 266 w 333"/>
              <a:gd name="T1" fmla="*/ 124 h 333"/>
              <a:gd name="T2" fmla="*/ 266 w 333"/>
              <a:gd name="T3" fmla="*/ 157 h 333"/>
              <a:gd name="T4" fmla="*/ 250 w 333"/>
              <a:gd name="T5" fmla="*/ 174 h 333"/>
              <a:gd name="T6" fmla="*/ 216 w 333"/>
              <a:gd name="T7" fmla="*/ 174 h 333"/>
              <a:gd name="T8" fmla="*/ 200 w 333"/>
              <a:gd name="T9" fmla="*/ 157 h 333"/>
              <a:gd name="T10" fmla="*/ 200 w 333"/>
              <a:gd name="T11" fmla="*/ 124 h 333"/>
              <a:gd name="T12" fmla="*/ 216 w 333"/>
              <a:gd name="T13" fmla="*/ 107 h 333"/>
              <a:gd name="T14" fmla="*/ 250 w 333"/>
              <a:gd name="T15" fmla="*/ 107 h 333"/>
              <a:gd name="T16" fmla="*/ 266 w 333"/>
              <a:gd name="T17" fmla="*/ 124 h 333"/>
              <a:gd name="T18" fmla="*/ 83 w 333"/>
              <a:gd name="T19" fmla="*/ 174 h 333"/>
              <a:gd name="T20" fmla="*/ 66 w 333"/>
              <a:gd name="T21" fmla="*/ 157 h 333"/>
              <a:gd name="T22" fmla="*/ 66 w 333"/>
              <a:gd name="T23" fmla="*/ 124 h 333"/>
              <a:gd name="T24" fmla="*/ 83 w 333"/>
              <a:gd name="T25" fmla="*/ 107 h 333"/>
              <a:gd name="T26" fmla="*/ 116 w 333"/>
              <a:gd name="T27" fmla="*/ 107 h 333"/>
              <a:gd name="T28" fmla="*/ 133 w 333"/>
              <a:gd name="T29" fmla="*/ 124 h 333"/>
              <a:gd name="T30" fmla="*/ 133 w 333"/>
              <a:gd name="T31" fmla="*/ 157 h 333"/>
              <a:gd name="T32" fmla="*/ 116 w 333"/>
              <a:gd name="T33" fmla="*/ 174 h 333"/>
              <a:gd name="T34" fmla="*/ 83 w 333"/>
              <a:gd name="T35" fmla="*/ 174 h 333"/>
              <a:gd name="T36" fmla="*/ 83 w 333"/>
              <a:gd name="T37" fmla="*/ 190 h 333"/>
              <a:gd name="T38" fmla="*/ 250 w 333"/>
              <a:gd name="T39" fmla="*/ 190 h 333"/>
              <a:gd name="T40" fmla="*/ 83 w 333"/>
              <a:gd name="T41" fmla="*/ 190 h 333"/>
              <a:gd name="T42" fmla="*/ 166 w 333"/>
              <a:gd name="T43" fmla="*/ 300 h 333"/>
              <a:gd name="T44" fmla="*/ 33 w 333"/>
              <a:gd name="T45" fmla="*/ 167 h 333"/>
              <a:gd name="T46" fmla="*/ 166 w 333"/>
              <a:gd name="T47" fmla="*/ 33 h 333"/>
              <a:gd name="T48" fmla="*/ 300 w 333"/>
              <a:gd name="T49" fmla="*/ 167 h 333"/>
              <a:gd name="T50" fmla="*/ 166 w 333"/>
              <a:gd name="T51" fmla="*/ 300 h 333"/>
              <a:gd name="T52" fmla="*/ 166 w 333"/>
              <a:gd name="T53" fmla="*/ 0 h 333"/>
              <a:gd name="T54" fmla="*/ 0 w 333"/>
              <a:gd name="T55" fmla="*/ 167 h 333"/>
              <a:gd name="T56" fmla="*/ 166 w 333"/>
              <a:gd name="T57" fmla="*/ 333 h 333"/>
              <a:gd name="T58" fmla="*/ 333 w 333"/>
              <a:gd name="T59" fmla="*/ 167 h 333"/>
              <a:gd name="T60" fmla="*/ 166 w 333"/>
              <a:gd name="T6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33">
                <a:moveTo>
                  <a:pt x="266" y="124"/>
                </a:moveTo>
                <a:lnTo>
                  <a:pt x="266" y="157"/>
                </a:lnTo>
                <a:cubicBezTo>
                  <a:pt x="266" y="166"/>
                  <a:pt x="259" y="174"/>
                  <a:pt x="250" y="174"/>
                </a:cubicBezTo>
                <a:lnTo>
                  <a:pt x="216" y="174"/>
                </a:lnTo>
                <a:cubicBezTo>
                  <a:pt x="207" y="174"/>
                  <a:pt x="200" y="166"/>
                  <a:pt x="200" y="157"/>
                </a:cubicBezTo>
                <a:lnTo>
                  <a:pt x="200" y="124"/>
                </a:lnTo>
                <a:cubicBezTo>
                  <a:pt x="200" y="114"/>
                  <a:pt x="207" y="107"/>
                  <a:pt x="216" y="107"/>
                </a:cubicBezTo>
                <a:lnTo>
                  <a:pt x="250" y="107"/>
                </a:lnTo>
                <a:cubicBezTo>
                  <a:pt x="259" y="107"/>
                  <a:pt x="266" y="114"/>
                  <a:pt x="266" y="124"/>
                </a:cubicBezTo>
                <a:close/>
                <a:moveTo>
                  <a:pt x="83" y="174"/>
                </a:moveTo>
                <a:cubicBezTo>
                  <a:pt x="74" y="174"/>
                  <a:pt x="66" y="166"/>
                  <a:pt x="66" y="157"/>
                </a:cubicBezTo>
                <a:lnTo>
                  <a:pt x="66" y="124"/>
                </a:lnTo>
                <a:cubicBezTo>
                  <a:pt x="66" y="114"/>
                  <a:pt x="74" y="107"/>
                  <a:pt x="83" y="107"/>
                </a:cubicBezTo>
                <a:lnTo>
                  <a:pt x="116" y="107"/>
                </a:lnTo>
                <a:cubicBezTo>
                  <a:pt x="126" y="107"/>
                  <a:pt x="133" y="114"/>
                  <a:pt x="133" y="124"/>
                </a:cubicBezTo>
                <a:lnTo>
                  <a:pt x="133" y="157"/>
                </a:lnTo>
                <a:cubicBezTo>
                  <a:pt x="133" y="166"/>
                  <a:pt x="126" y="174"/>
                  <a:pt x="116" y="174"/>
                </a:cubicBezTo>
                <a:lnTo>
                  <a:pt x="83" y="174"/>
                </a:lnTo>
                <a:close/>
                <a:moveTo>
                  <a:pt x="83" y="190"/>
                </a:moveTo>
                <a:lnTo>
                  <a:pt x="250" y="190"/>
                </a:lnTo>
                <a:cubicBezTo>
                  <a:pt x="250" y="307"/>
                  <a:pt x="83" y="307"/>
                  <a:pt x="83" y="190"/>
                </a:cubicBezTo>
                <a:close/>
                <a:moveTo>
                  <a:pt x="166" y="300"/>
                </a:moveTo>
                <a:cubicBezTo>
                  <a:pt x="93" y="300"/>
                  <a:pt x="33" y="240"/>
                  <a:pt x="33" y="167"/>
                </a:cubicBezTo>
                <a:cubicBezTo>
                  <a:pt x="33" y="93"/>
                  <a:pt x="93" y="33"/>
                  <a:pt x="166" y="33"/>
                </a:cubicBezTo>
                <a:cubicBezTo>
                  <a:pt x="240" y="33"/>
                  <a:pt x="300" y="93"/>
                  <a:pt x="300" y="167"/>
                </a:cubicBezTo>
                <a:cubicBezTo>
                  <a:pt x="300" y="240"/>
                  <a:pt x="240" y="300"/>
                  <a:pt x="166" y="300"/>
                </a:cubicBezTo>
                <a:close/>
                <a:moveTo>
                  <a:pt x="166" y="0"/>
                </a:moveTo>
                <a:cubicBezTo>
                  <a:pt x="74" y="0"/>
                  <a:pt x="0" y="75"/>
                  <a:pt x="0" y="167"/>
                </a:cubicBezTo>
                <a:cubicBezTo>
                  <a:pt x="0" y="259"/>
                  <a:pt x="74" y="333"/>
                  <a:pt x="166" y="333"/>
                </a:cubicBezTo>
                <a:cubicBezTo>
                  <a:pt x="258" y="333"/>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Freeform 159">
            <a:extLst>
              <a:ext uri="{FF2B5EF4-FFF2-40B4-BE49-F238E27FC236}">
                <a16:creationId xmlns:a16="http://schemas.microsoft.com/office/drawing/2014/main" id="{E79A51AA-78C7-B048-9F46-9DC6BD1A1723}"/>
              </a:ext>
            </a:extLst>
          </p:cNvPr>
          <p:cNvSpPr>
            <a:spLocks noChangeAspect="1" noEditPoints="1"/>
          </p:cNvSpPr>
          <p:nvPr/>
        </p:nvSpPr>
        <p:spPr bwMode="auto">
          <a:xfrm>
            <a:off x="1639889" y="2959106"/>
            <a:ext cx="250825" cy="252413"/>
          </a:xfrm>
          <a:custGeom>
            <a:avLst/>
            <a:gdLst>
              <a:gd name="T0" fmla="*/ 267 w 333"/>
              <a:gd name="T1" fmla="*/ 124 h 333"/>
              <a:gd name="T2" fmla="*/ 267 w 333"/>
              <a:gd name="T3" fmla="*/ 157 h 333"/>
              <a:gd name="T4" fmla="*/ 250 w 333"/>
              <a:gd name="T5" fmla="*/ 174 h 333"/>
              <a:gd name="T6" fmla="*/ 217 w 333"/>
              <a:gd name="T7" fmla="*/ 174 h 333"/>
              <a:gd name="T8" fmla="*/ 200 w 333"/>
              <a:gd name="T9" fmla="*/ 157 h 333"/>
              <a:gd name="T10" fmla="*/ 200 w 333"/>
              <a:gd name="T11" fmla="*/ 124 h 333"/>
              <a:gd name="T12" fmla="*/ 217 w 333"/>
              <a:gd name="T13" fmla="*/ 107 h 333"/>
              <a:gd name="T14" fmla="*/ 250 w 333"/>
              <a:gd name="T15" fmla="*/ 107 h 333"/>
              <a:gd name="T16" fmla="*/ 267 w 333"/>
              <a:gd name="T17" fmla="*/ 124 h 333"/>
              <a:gd name="T18" fmla="*/ 83 w 333"/>
              <a:gd name="T19" fmla="*/ 174 h 333"/>
              <a:gd name="T20" fmla="*/ 67 w 333"/>
              <a:gd name="T21" fmla="*/ 157 h 333"/>
              <a:gd name="T22" fmla="*/ 67 w 333"/>
              <a:gd name="T23" fmla="*/ 124 h 333"/>
              <a:gd name="T24" fmla="*/ 83 w 333"/>
              <a:gd name="T25" fmla="*/ 107 h 333"/>
              <a:gd name="T26" fmla="*/ 117 w 333"/>
              <a:gd name="T27" fmla="*/ 107 h 333"/>
              <a:gd name="T28" fmla="*/ 133 w 333"/>
              <a:gd name="T29" fmla="*/ 124 h 333"/>
              <a:gd name="T30" fmla="*/ 133 w 333"/>
              <a:gd name="T31" fmla="*/ 157 h 333"/>
              <a:gd name="T32" fmla="*/ 117 w 333"/>
              <a:gd name="T33" fmla="*/ 174 h 333"/>
              <a:gd name="T34" fmla="*/ 83 w 333"/>
              <a:gd name="T35" fmla="*/ 174 h 333"/>
              <a:gd name="T36" fmla="*/ 248 w 333"/>
              <a:gd name="T37" fmla="*/ 208 h 333"/>
              <a:gd name="T38" fmla="*/ 85 w 333"/>
              <a:gd name="T39" fmla="*/ 206 h 333"/>
              <a:gd name="T40" fmla="*/ 101 w 333"/>
              <a:gd name="T41" fmla="*/ 190 h 333"/>
              <a:gd name="T42" fmla="*/ 232 w 333"/>
              <a:gd name="T43" fmla="*/ 190 h 333"/>
              <a:gd name="T44" fmla="*/ 248 w 333"/>
              <a:gd name="T45" fmla="*/ 208 h 333"/>
              <a:gd name="T46" fmla="*/ 167 w 333"/>
              <a:gd name="T47" fmla="*/ 300 h 333"/>
              <a:gd name="T48" fmla="*/ 33 w 333"/>
              <a:gd name="T49" fmla="*/ 167 h 333"/>
              <a:gd name="T50" fmla="*/ 167 w 333"/>
              <a:gd name="T51" fmla="*/ 33 h 333"/>
              <a:gd name="T52" fmla="*/ 300 w 333"/>
              <a:gd name="T53" fmla="*/ 167 h 333"/>
              <a:gd name="T54" fmla="*/ 167 w 333"/>
              <a:gd name="T55" fmla="*/ 300 h 333"/>
              <a:gd name="T56" fmla="*/ 167 w 333"/>
              <a:gd name="T57" fmla="*/ 0 h 333"/>
              <a:gd name="T58" fmla="*/ 0 w 333"/>
              <a:gd name="T59" fmla="*/ 167 h 333"/>
              <a:gd name="T60" fmla="*/ 167 w 333"/>
              <a:gd name="T61" fmla="*/ 333 h 333"/>
              <a:gd name="T62" fmla="*/ 333 w 333"/>
              <a:gd name="T63" fmla="*/ 167 h 333"/>
              <a:gd name="T64" fmla="*/ 167 w 333"/>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267" y="124"/>
                </a:moveTo>
                <a:lnTo>
                  <a:pt x="267" y="157"/>
                </a:lnTo>
                <a:cubicBezTo>
                  <a:pt x="267" y="166"/>
                  <a:pt x="259" y="174"/>
                  <a:pt x="250" y="174"/>
                </a:cubicBezTo>
                <a:lnTo>
                  <a:pt x="217" y="174"/>
                </a:lnTo>
                <a:cubicBezTo>
                  <a:pt x="207" y="174"/>
                  <a:pt x="200" y="166"/>
                  <a:pt x="200" y="157"/>
                </a:cubicBezTo>
                <a:lnTo>
                  <a:pt x="200" y="124"/>
                </a:lnTo>
                <a:cubicBezTo>
                  <a:pt x="200" y="114"/>
                  <a:pt x="207" y="107"/>
                  <a:pt x="217" y="107"/>
                </a:cubicBezTo>
                <a:lnTo>
                  <a:pt x="250" y="107"/>
                </a:lnTo>
                <a:cubicBezTo>
                  <a:pt x="259" y="107"/>
                  <a:pt x="267" y="114"/>
                  <a:pt x="267" y="124"/>
                </a:cubicBezTo>
                <a:close/>
                <a:moveTo>
                  <a:pt x="83" y="174"/>
                </a:moveTo>
                <a:cubicBezTo>
                  <a:pt x="74" y="174"/>
                  <a:pt x="67" y="166"/>
                  <a:pt x="67" y="157"/>
                </a:cubicBezTo>
                <a:lnTo>
                  <a:pt x="67" y="124"/>
                </a:lnTo>
                <a:cubicBezTo>
                  <a:pt x="67" y="114"/>
                  <a:pt x="74" y="107"/>
                  <a:pt x="83" y="107"/>
                </a:cubicBezTo>
                <a:lnTo>
                  <a:pt x="117" y="107"/>
                </a:lnTo>
                <a:cubicBezTo>
                  <a:pt x="126" y="107"/>
                  <a:pt x="133" y="114"/>
                  <a:pt x="133" y="124"/>
                </a:cubicBezTo>
                <a:lnTo>
                  <a:pt x="133" y="157"/>
                </a:lnTo>
                <a:cubicBezTo>
                  <a:pt x="133" y="166"/>
                  <a:pt x="126" y="174"/>
                  <a:pt x="117" y="174"/>
                </a:cubicBezTo>
                <a:lnTo>
                  <a:pt x="83" y="174"/>
                </a:lnTo>
                <a:close/>
                <a:moveTo>
                  <a:pt x="248" y="208"/>
                </a:moveTo>
                <a:cubicBezTo>
                  <a:pt x="232" y="299"/>
                  <a:pt x="101" y="297"/>
                  <a:pt x="85" y="206"/>
                </a:cubicBezTo>
                <a:cubicBezTo>
                  <a:pt x="83" y="196"/>
                  <a:pt x="91" y="190"/>
                  <a:pt x="101" y="190"/>
                </a:cubicBezTo>
                <a:lnTo>
                  <a:pt x="232" y="190"/>
                </a:lnTo>
                <a:cubicBezTo>
                  <a:pt x="242" y="190"/>
                  <a:pt x="250" y="198"/>
                  <a:pt x="248" y="208"/>
                </a:cubicBezTo>
                <a:close/>
                <a:moveTo>
                  <a:pt x="167" y="300"/>
                </a:moveTo>
                <a:cubicBezTo>
                  <a:pt x="93" y="300"/>
                  <a:pt x="33" y="240"/>
                  <a:pt x="33" y="167"/>
                </a:cubicBezTo>
                <a:cubicBezTo>
                  <a:pt x="33" y="93"/>
                  <a:pt x="93" y="33"/>
                  <a:pt x="167" y="33"/>
                </a:cubicBezTo>
                <a:cubicBezTo>
                  <a:pt x="240" y="33"/>
                  <a:pt x="300" y="93"/>
                  <a:pt x="300" y="167"/>
                </a:cubicBezTo>
                <a:cubicBezTo>
                  <a:pt x="300" y="240"/>
                  <a:pt x="240" y="300"/>
                  <a:pt x="167" y="300"/>
                </a:cubicBezTo>
                <a:close/>
                <a:moveTo>
                  <a:pt x="167" y="0"/>
                </a:moveTo>
                <a:cubicBezTo>
                  <a:pt x="75" y="0"/>
                  <a:pt x="0" y="75"/>
                  <a:pt x="0" y="167"/>
                </a:cubicBezTo>
                <a:cubicBezTo>
                  <a:pt x="0" y="259"/>
                  <a:pt x="75" y="333"/>
                  <a:pt x="167" y="333"/>
                </a:cubicBezTo>
                <a:cubicBezTo>
                  <a:pt x="259" y="333"/>
                  <a:pt x="333" y="259"/>
                  <a:pt x="333" y="167"/>
                </a:cubicBezTo>
                <a:cubicBezTo>
                  <a:pt x="333"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Freeform 160">
            <a:extLst>
              <a:ext uri="{FF2B5EF4-FFF2-40B4-BE49-F238E27FC236}">
                <a16:creationId xmlns:a16="http://schemas.microsoft.com/office/drawing/2014/main" id="{49B83787-C4D1-EF4F-928A-4DE5F0E36FD3}"/>
              </a:ext>
            </a:extLst>
          </p:cNvPr>
          <p:cNvSpPr>
            <a:spLocks noChangeAspect="1" noEditPoints="1"/>
          </p:cNvSpPr>
          <p:nvPr/>
        </p:nvSpPr>
        <p:spPr bwMode="auto">
          <a:xfrm>
            <a:off x="1136651" y="2959106"/>
            <a:ext cx="252413" cy="252413"/>
          </a:xfrm>
          <a:custGeom>
            <a:avLst/>
            <a:gdLst>
              <a:gd name="T0" fmla="*/ 267 w 334"/>
              <a:gd name="T1" fmla="*/ 133 h 333"/>
              <a:gd name="T2" fmla="*/ 234 w 334"/>
              <a:gd name="T3" fmla="*/ 167 h 333"/>
              <a:gd name="T4" fmla="*/ 200 w 334"/>
              <a:gd name="T5" fmla="*/ 133 h 333"/>
              <a:gd name="T6" fmla="*/ 234 w 334"/>
              <a:gd name="T7" fmla="*/ 100 h 333"/>
              <a:gd name="T8" fmla="*/ 267 w 334"/>
              <a:gd name="T9" fmla="*/ 133 h 333"/>
              <a:gd name="T10" fmla="*/ 100 w 334"/>
              <a:gd name="T11" fmla="*/ 167 h 333"/>
              <a:gd name="T12" fmla="*/ 67 w 334"/>
              <a:gd name="T13" fmla="*/ 133 h 333"/>
              <a:gd name="T14" fmla="*/ 100 w 334"/>
              <a:gd name="T15" fmla="*/ 100 h 333"/>
              <a:gd name="T16" fmla="*/ 134 w 334"/>
              <a:gd name="T17" fmla="*/ 133 h 333"/>
              <a:gd name="T18" fmla="*/ 100 w 334"/>
              <a:gd name="T19" fmla="*/ 167 h 333"/>
              <a:gd name="T20" fmla="*/ 249 w 334"/>
              <a:gd name="T21" fmla="*/ 253 h 333"/>
              <a:gd name="T22" fmla="*/ 232 w 334"/>
              <a:gd name="T23" fmla="*/ 274 h 333"/>
              <a:gd name="T24" fmla="*/ 102 w 334"/>
              <a:gd name="T25" fmla="*/ 274 h 333"/>
              <a:gd name="T26" fmla="*/ 85 w 334"/>
              <a:gd name="T27" fmla="*/ 251 h 333"/>
              <a:gd name="T28" fmla="*/ 249 w 334"/>
              <a:gd name="T29" fmla="*/ 253 h 333"/>
              <a:gd name="T30" fmla="*/ 167 w 334"/>
              <a:gd name="T31" fmla="*/ 300 h 333"/>
              <a:gd name="T32" fmla="*/ 34 w 334"/>
              <a:gd name="T33" fmla="*/ 167 h 333"/>
              <a:gd name="T34" fmla="*/ 167 w 334"/>
              <a:gd name="T35" fmla="*/ 33 h 333"/>
              <a:gd name="T36" fmla="*/ 300 w 334"/>
              <a:gd name="T37" fmla="*/ 167 h 333"/>
              <a:gd name="T38" fmla="*/ 167 w 334"/>
              <a:gd name="T39" fmla="*/ 300 h 333"/>
              <a:gd name="T40" fmla="*/ 167 w 334"/>
              <a:gd name="T41" fmla="*/ 0 h 333"/>
              <a:gd name="T42" fmla="*/ 0 w 334"/>
              <a:gd name="T43" fmla="*/ 167 h 333"/>
              <a:gd name="T44" fmla="*/ 167 w 334"/>
              <a:gd name="T45" fmla="*/ 333 h 333"/>
              <a:gd name="T46" fmla="*/ 334 w 334"/>
              <a:gd name="T47" fmla="*/ 167 h 333"/>
              <a:gd name="T48" fmla="*/ 167 w 334"/>
              <a:gd name="T4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333">
                <a:moveTo>
                  <a:pt x="267" y="133"/>
                </a:moveTo>
                <a:cubicBezTo>
                  <a:pt x="267" y="152"/>
                  <a:pt x="252" y="167"/>
                  <a:pt x="234" y="167"/>
                </a:cubicBezTo>
                <a:cubicBezTo>
                  <a:pt x="215" y="167"/>
                  <a:pt x="200" y="152"/>
                  <a:pt x="200" y="133"/>
                </a:cubicBezTo>
                <a:cubicBezTo>
                  <a:pt x="200" y="115"/>
                  <a:pt x="215" y="100"/>
                  <a:pt x="234" y="100"/>
                </a:cubicBezTo>
                <a:cubicBezTo>
                  <a:pt x="252" y="100"/>
                  <a:pt x="267" y="115"/>
                  <a:pt x="267" y="133"/>
                </a:cubicBezTo>
                <a:close/>
                <a:moveTo>
                  <a:pt x="100" y="167"/>
                </a:moveTo>
                <a:cubicBezTo>
                  <a:pt x="82" y="167"/>
                  <a:pt x="67" y="152"/>
                  <a:pt x="67" y="133"/>
                </a:cubicBezTo>
                <a:cubicBezTo>
                  <a:pt x="67" y="115"/>
                  <a:pt x="82" y="100"/>
                  <a:pt x="100" y="100"/>
                </a:cubicBezTo>
                <a:cubicBezTo>
                  <a:pt x="119" y="100"/>
                  <a:pt x="134" y="115"/>
                  <a:pt x="134" y="133"/>
                </a:cubicBezTo>
                <a:cubicBezTo>
                  <a:pt x="134" y="152"/>
                  <a:pt x="119" y="167"/>
                  <a:pt x="100" y="167"/>
                </a:cubicBezTo>
                <a:close/>
                <a:moveTo>
                  <a:pt x="249" y="253"/>
                </a:moveTo>
                <a:cubicBezTo>
                  <a:pt x="250" y="263"/>
                  <a:pt x="242" y="274"/>
                  <a:pt x="232" y="274"/>
                </a:cubicBezTo>
                <a:lnTo>
                  <a:pt x="102" y="274"/>
                </a:lnTo>
                <a:cubicBezTo>
                  <a:pt x="92" y="274"/>
                  <a:pt x="83" y="261"/>
                  <a:pt x="85" y="251"/>
                </a:cubicBezTo>
                <a:cubicBezTo>
                  <a:pt x="102" y="165"/>
                  <a:pt x="232" y="167"/>
                  <a:pt x="249" y="253"/>
                </a:cubicBezTo>
                <a:close/>
                <a:moveTo>
                  <a:pt x="167" y="300"/>
                </a:moveTo>
                <a:cubicBezTo>
                  <a:pt x="93" y="300"/>
                  <a:pt x="34" y="240"/>
                  <a:pt x="34" y="167"/>
                </a:cubicBezTo>
                <a:cubicBezTo>
                  <a:pt x="34" y="93"/>
                  <a:pt x="93" y="33"/>
                  <a:pt x="167" y="33"/>
                </a:cubicBezTo>
                <a:cubicBezTo>
                  <a:pt x="241" y="33"/>
                  <a:pt x="300" y="93"/>
                  <a:pt x="300" y="167"/>
                </a:cubicBezTo>
                <a:cubicBezTo>
                  <a:pt x="300" y="240"/>
                  <a:pt x="241" y="300"/>
                  <a:pt x="167" y="300"/>
                </a:cubicBezTo>
                <a:close/>
                <a:moveTo>
                  <a:pt x="167" y="0"/>
                </a:moveTo>
                <a:cubicBezTo>
                  <a:pt x="75" y="0"/>
                  <a:pt x="0" y="75"/>
                  <a:pt x="0" y="167"/>
                </a:cubicBezTo>
                <a:cubicBezTo>
                  <a:pt x="0" y="259"/>
                  <a:pt x="75" y="333"/>
                  <a:pt x="167" y="333"/>
                </a:cubicBezTo>
                <a:cubicBezTo>
                  <a:pt x="259" y="333"/>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Freeform 161">
            <a:extLst>
              <a:ext uri="{FF2B5EF4-FFF2-40B4-BE49-F238E27FC236}">
                <a16:creationId xmlns:a16="http://schemas.microsoft.com/office/drawing/2014/main" id="{5D30A3F3-3E77-9F4F-95B4-B3C94E120A0F}"/>
              </a:ext>
            </a:extLst>
          </p:cNvPr>
          <p:cNvSpPr>
            <a:spLocks noChangeAspect="1" noEditPoints="1"/>
          </p:cNvSpPr>
          <p:nvPr/>
        </p:nvSpPr>
        <p:spPr bwMode="auto">
          <a:xfrm>
            <a:off x="5662616" y="2452693"/>
            <a:ext cx="252413" cy="252413"/>
          </a:xfrm>
          <a:custGeom>
            <a:avLst/>
            <a:gdLst>
              <a:gd name="T0" fmla="*/ 267 w 334"/>
              <a:gd name="T1" fmla="*/ 134 h 334"/>
              <a:gd name="T2" fmla="*/ 234 w 334"/>
              <a:gd name="T3" fmla="*/ 167 h 334"/>
              <a:gd name="T4" fmla="*/ 200 w 334"/>
              <a:gd name="T5" fmla="*/ 134 h 334"/>
              <a:gd name="T6" fmla="*/ 234 w 334"/>
              <a:gd name="T7" fmla="*/ 100 h 334"/>
              <a:gd name="T8" fmla="*/ 267 w 334"/>
              <a:gd name="T9" fmla="*/ 134 h 334"/>
              <a:gd name="T10" fmla="*/ 100 w 334"/>
              <a:gd name="T11" fmla="*/ 167 h 334"/>
              <a:gd name="T12" fmla="*/ 67 w 334"/>
              <a:gd name="T13" fmla="*/ 134 h 334"/>
              <a:gd name="T14" fmla="*/ 100 w 334"/>
              <a:gd name="T15" fmla="*/ 100 h 334"/>
              <a:gd name="T16" fmla="*/ 134 w 334"/>
              <a:gd name="T17" fmla="*/ 134 h 334"/>
              <a:gd name="T18" fmla="*/ 100 w 334"/>
              <a:gd name="T19" fmla="*/ 167 h 334"/>
              <a:gd name="T20" fmla="*/ 84 w 334"/>
              <a:gd name="T21" fmla="*/ 191 h 334"/>
              <a:gd name="T22" fmla="*/ 250 w 334"/>
              <a:gd name="T23" fmla="*/ 191 h 334"/>
              <a:gd name="T24" fmla="*/ 84 w 334"/>
              <a:gd name="T25" fmla="*/ 191 h 334"/>
              <a:gd name="T26" fmla="*/ 167 w 334"/>
              <a:gd name="T27" fmla="*/ 300 h 334"/>
              <a:gd name="T28" fmla="*/ 34 w 334"/>
              <a:gd name="T29" fmla="*/ 167 h 334"/>
              <a:gd name="T30" fmla="*/ 167 w 334"/>
              <a:gd name="T31" fmla="*/ 34 h 334"/>
              <a:gd name="T32" fmla="*/ 300 w 334"/>
              <a:gd name="T33" fmla="*/ 167 h 334"/>
              <a:gd name="T34" fmla="*/ 167 w 334"/>
              <a:gd name="T35" fmla="*/ 300 h 334"/>
              <a:gd name="T36" fmla="*/ 167 w 334"/>
              <a:gd name="T37" fmla="*/ 0 h 334"/>
              <a:gd name="T38" fmla="*/ 0 w 334"/>
              <a:gd name="T39" fmla="*/ 167 h 334"/>
              <a:gd name="T40" fmla="*/ 167 w 334"/>
              <a:gd name="T41" fmla="*/ 334 h 334"/>
              <a:gd name="T42" fmla="*/ 334 w 334"/>
              <a:gd name="T43" fmla="*/ 167 h 334"/>
              <a:gd name="T44" fmla="*/ 167 w 334"/>
              <a:gd name="T4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4" h="334">
                <a:moveTo>
                  <a:pt x="267" y="134"/>
                </a:moveTo>
                <a:cubicBezTo>
                  <a:pt x="267" y="152"/>
                  <a:pt x="252" y="167"/>
                  <a:pt x="234" y="167"/>
                </a:cubicBezTo>
                <a:cubicBezTo>
                  <a:pt x="215" y="167"/>
                  <a:pt x="200" y="152"/>
                  <a:pt x="200" y="134"/>
                </a:cubicBezTo>
                <a:cubicBezTo>
                  <a:pt x="200" y="115"/>
                  <a:pt x="215" y="100"/>
                  <a:pt x="234" y="100"/>
                </a:cubicBezTo>
                <a:cubicBezTo>
                  <a:pt x="252" y="100"/>
                  <a:pt x="267" y="115"/>
                  <a:pt x="267" y="134"/>
                </a:cubicBezTo>
                <a:close/>
                <a:moveTo>
                  <a:pt x="100" y="167"/>
                </a:moveTo>
                <a:cubicBezTo>
                  <a:pt x="82" y="167"/>
                  <a:pt x="67" y="152"/>
                  <a:pt x="67" y="134"/>
                </a:cubicBezTo>
                <a:cubicBezTo>
                  <a:pt x="67" y="115"/>
                  <a:pt x="82" y="100"/>
                  <a:pt x="100" y="100"/>
                </a:cubicBezTo>
                <a:cubicBezTo>
                  <a:pt x="119" y="100"/>
                  <a:pt x="134" y="115"/>
                  <a:pt x="134" y="134"/>
                </a:cubicBezTo>
                <a:cubicBezTo>
                  <a:pt x="134" y="152"/>
                  <a:pt x="119" y="167"/>
                  <a:pt x="100" y="167"/>
                </a:cubicBezTo>
                <a:close/>
                <a:moveTo>
                  <a:pt x="84" y="191"/>
                </a:moveTo>
                <a:lnTo>
                  <a:pt x="250" y="191"/>
                </a:lnTo>
                <a:cubicBezTo>
                  <a:pt x="250" y="307"/>
                  <a:pt x="84" y="307"/>
                  <a:pt x="84" y="191"/>
                </a:cubicBezTo>
                <a:close/>
                <a:moveTo>
                  <a:pt x="167" y="300"/>
                </a:moveTo>
                <a:cubicBezTo>
                  <a:pt x="93" y="300"/>
                  <a:pt x="34" y="241"/>
                  <a:pt x="34" y="167"/>
                </a:cubicBezTo>
                <a:cubicBezTo>
                  <a:pt x="34" y="94"/>
                  <a:pt x="93" y="34"/>
                  <a:pt x="167" y="34"/>
                </a:cubicBezTo>
                <a:cubicBezTo>
                  <a:pt x="241" y="34"/>
                  <a:pt x="300" y="94"/>
                  <a:pt x="300" y="167"/>
                </a:cubicBezTo>
                <a:cubicBezTo>
                  <a:pt x="300" y="241"/>
                  <a:pt x="241" y="300"/>
                  <a:pt x="167" y="300"/>
                </a:cubicBezTo>
                <a:close/>
                <a:moveTo>
                  <a:pt x="167" y="0"/>
                </a:moveTo>
                <a:cubicBezTo>
                  <a:pt x="75" y="0"/>
                  <a:pt x="0" y="75"/>
                  <a:pt x="0" y="167"/>
                </a:cubicBezTo>
                <a:cubicBezTo>
                  <a:pt x="0" y="259"/>
                  <a:pt x="75" y="334"/>
                  <a:pt x="167" y="334"/>
                </a:cubicBezTo>
                <a:cubicBezTo>
                  <a:pt x="259" y="334"/>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Freeform 162">
            <a:extLst>
              <a:ext uri="{FF2B5EF4-FFF2-40B4-BE49-F238E27FC236}">
                <a16:creationId xmlns:a16="http://schemas.microsoft.com/office/drawing/2014/main" id="{F9E38CB0-6B8A-DB46-A5F4-7A2D2E28F11B}"/>
              </a:ext>
            </a:extLst>
          </p:cNvPr>
          <p:cNvSpPr>
            <a:spLocks noChangeAspect="1" noEditPoints="1"/>
          </p:cNvSpPr>
          <p:nvPr/>
        </p:nvSpPr>
        <p:spPr bwMode="auto">
          <a:xfrm>
            <a:off x="5159378" y="2452693"/>
            <a:ext cx="252413" cy="252413"/>
          </a:xfrm>
          <a:custGeom>
            <a:avLst/>
            <a:gdLst>
              <a:gd name="T0" fmla="*/ 266 w 333"/>
              <a:gd name="T1" fmla="*/ 134 h 334"/>
              <a:gd name="T2" fmla="*/ 233 w 333"/>
              <a:gd name="T3" fmla="*/ 167 h 334"/>
              <a:gd name="T4" fmla="*/ 200 w 333"/>
              <a:gd name="T5" fmla="*/ 134 h 334"/>
              <a:gd name="T6" fmla="*/ 233 w 333"/>
              <a:gd name="T7" fmla="*/ 100 h 334"/>
              <a:gd name="T8" fmla="*/ 266 w 333"/>
              <a:gd name="T9" fmla="*/ 134 h 334"/>
              <a:gd name="T10" fmla="*/ 100 w 333"/>
              <a:gd name="T11" fmla="*/ 167 h 334"/>
              <a:gd name="T12" fmla="*/ 66 w 333"/>
              <a:gd name="T13" fmla="*/ 134 h 334"/>
              <a:gd name="T14" fmla="*/ 100 w 333"/>
              <a:gd name="T15" fmla="*/ 100 h 334"/>
              <a:gd name="T16" fmla="*/ 133 w 333"/>
              <a:gd name="T17" fmla="*/ 134 h 334"/>
              <a:gd name="T18" fmla="*/ 100 w 333"/>
              <a:gd name="T19" fmla="*/ 167 h 334"/>
              <a:gd name="T20" fmla="*/ 248 w 333"/>
              <a:gd name="T21" fmla="*/ 208 h 334"/>
              <a:gd name="T22" fmla="*/ 85 w 333"/>
              <a:gd name="T23" fmla="*/ 206 h 334"/>
              <a:gd name="T24" fmla="*/ 101 w 333"/>
              <a:gd name="T25" fmla="*/ 191 h 334"/>
              <a:gd name="T26" fmla="*/ 231 w 333"/>
              <a:gd name="T27" fmla="*/ 191 h 334"/>
              <a:gd name="T28" fmla="*/ 248 w 333"/>
              <a:gd name="T29" fmla="*/ 208 h 334"/>
              <a:gd name="T30" fmla="*/ 166 w 333"/>
              <a:gd name="T31" fmla="*/ 300 h 334"/>
              <a:gd name="T32" fmla="*/ 33 w 333"/>
              <a:gd name="T33" fmla="*/ 167 h 334"/>
              <a:gd name="T34" fmla="*/ 166 w 333"/>
              <a:gd name="T35" fmla="*/ 34 h 334"/>
              <a:gd name="T36" fmla="*/ 300 w 333"/>
              <a:gd name="T37" fmla="*/ 167 h 334"/>
              <a:gd name="T38" fmla="*/ 166 w 333"/>
              <a:gd name="T39" fmla="*/ 300 h 334"/>
              <a:gd name="T40" fmla="*/ 166 w 333"/>
              <a:gd name="T41" fmla="*/ 0 h 334"/>
              <a:gd name="T42" fmla="*/ 0 w 333"/>
              <a:gd name="T43" fmla="*/ 167 h 334"/>
              <a:gd name="T44" fmla="*/ 166 w 333"/>
              <a:gd name="T45" fmla="*/ 334 h 334"/>
              <a:gd name="T46" fmla="*/ 333 w 333"/>
              <a:gd name="T47" fmla="*/ 167 h 334"/>
              <a:gd name="T48" fmla="*/ 166 w 333"/>
              <a:gd name="T4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4">
                <a:moveTo>
                  <a:pt x="266" y="134"/>
                </a:moveTo>
                <a:cubicBezTo>
                  <a:pt x="266" y="152"/>
                  <a:pt x="251" y="167"/>
                  <a:pt x="233" y="167"/>
                </a:cubicBezTo>
                <a:cubicBezTo>
                  <a:pt x="215" y="167"/>
                  <a:pt x="200" y="152"/>
                  <a:pt x="200" y="134"/>
                </a:cubicBezTo>
                <a:cubicBezTo>
                  <a:pt x="200" y="115"/>
                  <a:pt x="215" y="100"/>
                  <a:pt x="233" y="100"/>
                </a:cubicBezTo>
                <a:cubicBezTo>
                  <a:pt x="251" y="100"/>
                  <a:pt x="266" y="115"/>
                  <a:pt x="266" y="134"/>
                </a:cubicBezTo>
                <a:close/>
                <a:moveTo>
                  <a:pt x="100" y="167"/>
                </a:moveTo>
                <a:cubicBezTo>
                  <a:pt x="81" y="167"/>
                  <a:pt x="66" y="152"/>
                  <a:pt x="66" y="134"/>
                </a:cubicBezTo>
                <a:cubicBezTo>
                  <a:pt x="66" y="115"/>
                  <a:pt x="81" y="100"/>
                  <a:pt x="100" y="100"/>
                </a:cubicBezTo>
                <a:cubicBezTo>
                  <a:pt x="118" y="100"/>
                  <a:pt x="133" y="115"/>
                  <a:pt x="133" y="134"/>
                </a:cubicBezTo>
                <a:cubicBezTo>
                  <a:pt x="133" y="152"/>
                  <a:pt x="118" y="167"/>
                  <a:pt x="100" y="167"/>
                </a:cubicBezTo>
                <a:close/>
                <a:moveTo>
                  <a:pt x="248" y="208"/>
                </a:moveTo>
                <a:cubicBezTo>
                  <a:pt x="232" y="299"/>
                  <a:pt x="101" y="298"/>
                  <a:pt x="85" y="206"/>
                </a:cubicBezTo>
                <a:cubicBezTo>
                  <a:pt x="83" y="196"/>
                  <a:pt x="91" y="191"/>
                  <a:pt x="101" y="191"/>
                </a:cubicBezTo>
                <a:lnTo>
                  <a:pt x="231" y="191"/>
                </a:lnTo>
                <a:cubicBezTo>
                  <a:pt x="242" y="191"/>
                  <a:pt x="250" y="198"/>
                  <a:pt x="248" y="208"/>
                </a:cubicBezTo>
                <a:close/>
                <a:moveTo>
                  <a:pt x="166" y="300"/>
                </a:moveTo>
                <a:cubicBezTo>
                  <a:pt x="93" y="300"/>
                  <a:pt x="33" y="241"/>
                  <a:pt x="33" y="167"/>
                </a:cubicBezTo>
                <a:cubicBezTo>
                  <a:pt x="33" y="94"/>
                  <a:pt x="93" y="34"/>
                  <a:pt x="166" y="34"/>
                </a:cubicBezTo>
                <a:cubicBezTo>
                  <a:pt x="240" y="34"/>
                  <a:pt x="300" y="94"/>
                  <a:pt x="300" y="167"/>
                </a:cubicBezTo>
                <a:cubicBezTo>
                  <a:pt x="300" y="241"/>
                  <a:pt x="240" y="300"/>
                  <a:pt x="166" y="300"/>
                </a:cubicBezTo>
                <a:close/>
                <a:moveTo>
                  <a:pt x="166" y="0"/>
                </a:moveTo>
                <a:cubicBezTo>
                  <a:pt x="74" y="0"/>
                  <a:pt x="0" y="75"/>
                  <a:pt x="0" y="167"/>
                </a:cubicBezTo>
                <a:cubicBezTo>
                  <a:pt x="0" y="259"/>
                  <a:pt x="74" y="334"/>
                  <a:pt x="166" y="334"/>
                </a:cubicBezTo>
                <a:cubicBezTo>
                  <a:pt x="258" y="334"/>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Freeform 163">
            <a:extLst>
              <a:ext uri="{FF2B5EF4-FFF2-40B4-BE49-F238E27FC236}">
                <a16:creationId xmlns:a16="http://schemas.microsoft.com/office/drawing/2014/main" id="{C119EC07-D927-744C-9391-C3C3378A9F57}"/>
              </a:ext>
            </a:extLst>
          </p:cNvPr>
          <p:cNvSpPr>
            <a:spLocks noChangeAspect="1" noEditPoints="1"/>
          </p:cNvSpPr>
          <p:nvPr/>
        </p:nvSpPr>
        <p:spPr bwMode="auto">
          <a:xfrm>
            <a:off x="4656140" y="2452693"/>
            <a:ext cx="252413" cy="252413"/>
          </a:xfrm>
          <a:custGeom>
            <a:avLst/>
            <a:gdLst>
              <a:gd name="T0" fmla="*/ 267 w 333"/>
              <a:gd name="T1" fmla="*/ 157 h 334"/>
              <a:gd name="T2" fmla="*/ 250 w 333"/>
              <a:gd name="T3" fmla="*/ 174 h 334"/>
              <a:gd name="T4" fmla="*/ 217 w 333"/>
              <a:gd name="T5" fmla="*/ 174 h 334"/>
              <a:gd name="T6" fmla="*/ 200 w 333"/>
              <a:gd name="T7" fmla="*/ 157 h 334"/>
              <a:gd name="T8" fmla="*/ 200 w 333"/>
              <a:gd name="T9" fmla="*/ 124 h 334"/>
              <a:gd name="T10" fmla="*/ 217 w 333"/>
              <a:gd name="T11" fmla="*/ 107 h 334"/>
              <a:gd name="T12" fmla="*/ 250 w 333"/>
              <a:gd name="T13" fmla="*/ 107 h 334"/>
              <a:gd name="T14" fmla="*/ 267 w 333"/>
              <a:gd name="T15" fmla="*/ 124 h 334"/>
              <a:gd name="T16" fmla="*/ 267 w 333"/>
              <a:gd name="T17" fmla="*/ 157 h 334"/>
              <a:gd name="T18" fmla="*/ 267 w 333"/>
              <a:gd name="T19" fmla="*/ 224 h 334"/>
              <a:gd name="T20" fmla="*/ 250 w 333"/>
              <a:gd name="T21" fmla="*/ 241 h 334"/>
              <a:gd name="T22" fmla="*/ 83 w 333"/>
              <a:gd name="T23" fmla="*/ 241 h 334"/>
              <a:gd name="T24" fmla="*/ 67 w 333"/>
              <a:gd name="T25" fmla="*/ 224 h 334"/>
              <a:gd name="T26" fmla="*/ 83 w 333"/>
              <a:gd name="T27" fmla="*/ 207 h 334"/>
              <a:gd name="T28" fmla="*/ 250 w 333"/>
              <a:gd name="T29" fmla="*/ 207 h 334"/>
              <a:gd name="T30" fmla="*/ 267 w 333"/>
              <a:gd name="T31" fmla="*/ 224 h 334"/>
              <a:gd name="T32" fmla="*/ 133 w 333"/>
              <a:gd name="T33" fmla="*/ 157 h 334"/>
              <a:gd name="T34" fmla="*/ 117 w 333"/>
              <a:gd name="T35" fmla="*/ 174 h 334"/>
              <a:gd name="T36" fmla="*/ 83 w 333"/>
              <a:gd name="T37" fmla="*/ 174 h 334"/>
              <a:gd name="T38" fmla="*/ 67 w 333"/>
              <a:gd name="T39" fmla="*/ 157 h 334"/>
              <a:gd name="T40" fmla="*/ 67 w 333"/>
              <a:gd name="T41" fmla="*/ 124 h 334"/>
              <a:gd name="T42" fmla="*/ 83 w 333"/>
              <a:gd name="T43" fmla="*/ 107 h 334"/>
              <a:gd name="T44" fmla="*/ 117 w 333"/>
              <a:gd name="T45" fmla="*/ 107 h 334"/>
              <a:gd name="T46" fmla="*/ 133 w 333"/>
              <a:gd name="T47" fmla="*/ 124 h 334"/>
              <a:gd name="T48" fmla="*/ 133 w 333"/>
              <a:gd name="T49" fmla="*/ 157 h 334"/>
              <a:gd name="T50" fmla="*/ 167 w 333"/>
              <a:gd name="T51" fmla="*/ 300 h 334"/>
              <a:gd name="T52" fmla="*/ 33 w 333"/>
              <a:gd name="T53" fmla="*/ 167 h 334"/>
              <a:gd name="T54" fmla="*/ 167 w 333"/>
              <a:gd name="T55" fmla="*/ 34 h 334"/>
              <a:gd name="T56" fmla="*/ 300 w 333"/>
              <a:gd name="T57" fmla="*/ 167 h 334"/>
              <a:gd name="T58" fmla="*/ 167 w 333"/>
              <a:gd name="T59" fmla="*/ 300 h 334"/>
              <a:gd name="T60" fmla="*/ 167 w 333"/>
              <a:gd name="T61" fmla="*/ 0 h 334"/>
              <a:gd name="T62" fmla="*/ 0 w 333"/>
              <a:gd name="T63" fmla="*/ 167 h 334"/>
              <a:gd name="T64" fmla="*/ 167 w 333"/>
              <a:gd name="T65" fmla="*/ 334 h 334"/>
              <a:gd name="T66" fmla="*/ 333 w 333"/>
              <a:gd name="T67" fmla="*/ 167 h 334"/>
              <a:gd name="T68" fmla="*/ 167 w 333"/>
              <a:gd name="T6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4">
                <a:moveTo>
                  <a:pt x="267" y="157"/>
                </a:moveTo>
                <a:cubicBezTo>
                  <a:pt x="267" y="167"/>
                  <a:pt x="259" y="174"/>
                  <a:pt x="250" y="174"/>
                </a:cubicBezTo>
                <a:lnTo>
                  <a:pt x="217" y="174"/>
                </a:lnTo>
                <a:cubicBezTo>
                  <a:pt x="207" y="174"/>
                  <a:pt x="200" y="167"/>
                  <a:pt x="200" y="157"/>
                </a:cubicBezTo>
                <a:lnTo>
                  <a:pt x="200" y="124"/>
                </a:lnTo>
                <a:cubicBezTo>
                  <a:pt x="200" y="115"/>
                  <a:pt x="207" y="107"/>
                  <a:pt x="217" y="107"/>
                </a:cubicBezTo>
                <a:lnTo>
                  <a:pt x="250" y="107"/>
                </a:lnTo>
                <a:cubicBezTo>
                  <a:pt x="259" y="107"/>
                  <a:pt x="267" y="115"/>
                  <a:pt x="267" y="124"/>
                </a:cubicBezTo>
                <a:lnTo>
                  <a:pt x="267" y="157"/>
                </a:lnTo>
                <a:close/>
                <a:moveTo>
                  <a:pt x="267" y="224"/>
                </a:moveTo>
                <a:cubicBezTo>
                  <a:pt x="267" y="233"/>
                  <a:pt x="259" y="241"/>
                  <a:pt x="250" y="241"/>
                </a:cubicBezTo>
                <a:lnTo>
                  <a:pt x="83" y="241"/>
                </a:lnTo>
                <a:cubicBezTo>
                  <a:pt x="74" y="241"/>
                  <a:pt x="67" y="233"/>
                  <a:pt x="67" y="224"/>
                </a:cubicBezTo>
                <a:cubicBezTo>
                  <a:pt x="67" y="215"/>
                  <a:pt x="74" y="207"/>
                  <a:pt x="83" y="207"/>
                </a:cubicBezTo>
                <a:lnTo>
                  <a:pt x="250" y="207"/>
                </a:lnTo>
                <a:cubicBezTo>
                  <a:pt x="259" y="207"/>
                  <a:pt x="267" y="215"/>
                  <a:pt x="267" y="224"/>
                </a:cubicBezTo>
                <a:close/>
                <a:moveTo>
                  <a:pt x="133" y="157"/>
                </a:moveTo>
                <a:cubicBezTo>
                  <a:pt x="133" y="167"/>
                  <a:pt x="126" y="174"/>
                  <a:pt x="117" y="174"/>
                </a:cubicBezTo>
                <a:lnTo>
                  <a:pt x="83" y="174"/>
                </a:lnTo>
                <a:cubicBezTo>
                  <a:pt x="74" y="174"/>
                  <a:pt x="67" y="167"/>
                  <a:pt x="67" y="157"/>
                </a:cubicBezTo>
                <a:lnTo>
                  <a:pt x="67" y="124"/>
                </a:lnTo>
                <a:cubicBezTo>
                  <a:pt x="67" y="115"/>
                  <a:pt x="74" y="107"/>
                  <a:pt x="83" y="107"/>
                </a:cubicBezTo>
                <a:lnTo>
                  <a:pt x="117" y="107"/>
                </a:lnTo>
                <a:cubicBezTo>
                  <a:pt x="126" y="107"/>
                  <a:pt x="133" y="115"/>
                  <a:pt x="133" y="124"/>
                </a:cubicBezTo>
                <a:lnTo>
                  <a:pt x="133" y="157"/>
                </a:lnTo>
                <a:close/>
                <a:moveTo>
                  <a:pt x="167" y="300"/>
                </a:moveTo>
                <a:cubicBezTo>
                  <a:pt x="93" y="300"/>
                  <a:pt x="33" y="241"/>
                  <a:pt x="33" y="167"/>
                </a:cubicBezTo>
                <a:cubicBezTo>
                  <a:pt x="33" y="94"/>
                  <a:pt x="93" y="34"/>
                  <a:pt x="167" y="34"/>
                </a:cubicBezTo>
                <a:cubicBezTo>
                  <a:pt x="240" y="34"/>
                  <a:pt x="300" y="94"/>
                  <a:pt x="300" y="167"/>
                </a:cubicBezTo>
                <a:cubicBezTo>
                  <a:pt x="300" y="241"/>
                  <a:pt x="240" y="300"/>
                  <a:pt x="167" y="300"/>
                </a:cubicBezTo>
                <a:close/>
                <a:moveTo>
                  <a:pt x="167" y="0"/>
                </a:moveTo>
                <a:cubicBezTo>
                  <a:pt x="75" y="0"/>
                  <a:pt x="0" y="75"/>
                  <a:pt x="0" y="167"/>
                </a:cubicBezTo>
                <a:cubicBezTo>
                  <a:pt x="0" y="259"/>
                  <a:pt x="75" y="334"/>
                  <a:pt x="167" y="334"/>
                </a:cubicBezTo>
                <a:cubicBezTo>
                  <a:pt x="259" y="334"/>
                  <a:pt x="333" y="259"/>
                  <a:pt x="333" y="167"/>
                </a:cubicBezTo>
                <a:cubicBezTo>
                  <a:pt x="333"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Freeform 164">
            <a:extLst>
              <a:ext uri="{FF2B5EF4-FFF2-40B4-BE49-F238E27FC236}">
                <a16:creationId xmlns:a16="http://schemas.microsoft.com/office/drawing/2014/main" id="{3238BE89-DD6C-5A4F-95A9-BF839E004D2D}"/>
              </a:ext>
            </a:extLst>
          </p:cNvPr>
          <p:cNvSpPr>
            <a:spLocks noChangeAspect="1" noEditPoints="1"/>
          </p:cNvSpPr>
          <p:nvPr/>
        </p:nvSpPr>
        <p:spPr bwMode="auto">
          <a:xfrm>
            <a:off x="4154490" y="2452693"/>
            <a:ext cx="250825" cy="252413"/>
          </a:xfrm>
          <a:custGeom>
            <a:avLst/>
            <a:gdLst>
              <a:gd name="T0" fmla="*/ 267 w 334"/>
              <a:gd name="T1" fmla="*/ 224 h 334"/>
              <a:gd name="T2" fmla="*/ 250 w 334"/>
              <a:gd name="T3" fmla="*/ 241 h 334"/>
              <a:gd name="T4" fmla="*/ 84 w 334"/>
              <a:gd name="T5" fmla="*/ 241 h 334"/>
              <a:gd name="T6" fmla="*/ 67 w 334"/>
              <a:gd name="T7" fmla="*/ 224 h 334"/>
              <a:gd name="T8" fmla="*/ 84 w 334"/>
              <a:gd name="T9" fmla="*/ 207 h 334"/>
              <a:gd name="T10" fmla="*/ 250 w 334"/>
              <a:gd name="T11" fmla="*/ 207 h 334"/>
              <a:gd name="T12" fmla="*/ 267 w 334"/>
              <a:gd name="T13" fmla="*/ 224 h 334"/>
              <a:gd name="T14" fmla="*/ 167 w 334"/>
              <a:gd name="T15" fmla="*/ 300 h 334"/>
              <a:gd name="T16" fmla="*/ 34 w 334"/>
              <a:gd name="T17" fmla="*/ 167 h 334"/>
              <a:gd name="T18" fmla="*/ 55 w 334"/>
              <a:gd name="T19" fmla="*/ 95 h 334"/>
              <a:gd name="T20" fmla="*/ 77 w 334"/>
              <a:gd name="T21" fmla="*/ 117 h 334"/>
              <a:gd name="T22" fmla="*/ 60 w 334"/>
              <a:gd name="T23" fmla="*/ 134 h 334"/>
              <a:gd name="T24" fmla="*/ 60 w 334"/>
              <a:gd name="T25" fmla="*/ 157 h 334"/>
              <a:gd name="T26" fmla="*/ 84 w 334"/>
              <a:gd name="T27" fmla="*/ 157 h 334"/>
              <a:gd name="T28" fmla="*/ 100 w 334"/>
              <a:gd name="T29" fmla="*/ 141 h 334"/>
              <a:gd name="T30" fmla="*/ 117 w 334"/>
              <a:gd name="T31" fmla="*/ 157 h 334"/>
              <a:gd name="T32" fmla="*/ 141 w 334"/>
              <a:gd name="T33" fmla="*/ 157 h 334"/>
              <a:gd name="T34" fmla="*/ 141 w 334"/>
              <a:gd name="T35" fmla="*/ 134 h 334"/>
              <a:gd name="T36" fmla="*/ 124 w 334"/>
              <a:gd name="T37" fmla="*/ 117 h 334"/>
              <a:gd name="T38" fmla="*/ 141 w 334"/>
              <a:gd name="T39" fmla="*/ 100 h 334"/>
              <a:gd name="T40" fmla="*/ 141 w 334"/>
              <a:gd name="T41" fmla="*/ 77 h 334"/>
              <a:gd name="T42" fmla="*/ 117 w 334"/>
              <a:gd name="T43" fmla="*/ 77 h 334"/>
              <a:gd name="T44" fmla="*/ 100 w 334"/>
              <a:gd name="T45" fmla="*/ 94 h 334"/>
              <a:gd name="T46" fmla="*/ 76 w 334"/>
              <a:gd name="T47" fmla="*/ 70 h 334"/>
              <a:gd name="T48" fmla="*/ 167 w 334"/>
              <a:gd name="T49" fmla="*/ 34 h 334"/>
              <a:gd name="T50" fmla="*/ 258 w 334"/>
              <a:gd name="T51" fmla="*/ 70 h 334"/>
              <a:gd name="T52" fmla="*/ 234 w 334"/>
              <a:gd name="T53" fmla="*/ 94 h 334"/>
              <a:gd name="T54" fmla="*/ 217 w 334"/>
              <a:gd name="T55" fmla="*/ 77 h 334"/>
              <a:gd name="T56" fmla="*/ 193 w 334"/>
              <a:gd name="T57" fmla="*/ 77 h 334"/>
              <a:gd name="T58" fmla="*/ 193 w 334"/>
              <a:gd name="T59" fmla="*/ 100 h 334"/>
              <a:gd name="T60" fmla="*/ 210 w 334"/>
              <a:gd name="T61" fmla="*/ 117 h 334"/>
              <a:gd name="T62" fmla="*/ 193 w 334"/>
              <a:gd name="T63" fmla="*/ 134 h 334"/>
              <a:gd name="T64" fmla="*/ 193 w 334"/>
              <a:gd name="T65" fmla="*/ 157 h 334"/>
              <a:gd name="T66" fmla="*/ 217 w 334"/>
              <a:gd name="T67" fmla="*/ 157 h 334"/>
              <a:gd name="T68" fmla="*/ 234 w 334"/>
              <a:gd name="T69" fmla="*/ 141 h 334"/>
              <a:gd name="T70" fmla="*/ 250 w 334"/>
              <a:gd name="T71" fmla="*/ 157 h 334"/>
              <a:gd name="T72" fmla="*/ 274 w 334"/>
              <a:gd name="T73" fmla="*/ 157 h 334"/>
              <a:gd name="T74" fmla="*/ 274 w 334"/>
              <a:gd name="T75" fmla="*/ 134 h 334"/>
              <a:gd name="T76" fmla="*/ 257 w 334"/>
              <a:gd name="T77" fmla="*/ 117 h 334"/>
              <a:gd name="T78" fmla="*/ 279 w 334"/>
              <a:gd name="T79" fmla="*/ 95 h 334"/>
              <a:gd name="T80" fmla="*/ 300 w 334"/>
              <a:gd name="T81" fmla="*/ 167 h 334"/>
              <a:gd name="T82" fmla="*/ 167 w 334"/>
              <a:gd name="T83" fmla="*/ 300 h 334"/>
              <a:gd name="T84" fmla="*/ 167 w 334"/>
              <a:gd name="T85" fmla="*/ 0 h 334"/>
              <a:gd name="T86" fmla="*/ 0 w 334"/>
              <a:gd name="T87" fmla="*/ 167 h 334"/>
              <a:gd name="T88" fmla="*/ 167 w 334"/>
              <a:gd name="T89" fmla="*/ 334 h 334"/>
              <a:gd name="T90" fmla="*/ 334 w 334"/>
              <a:gd name="T91" fmla="*/ 167 h 334"/>
              <a:gd name="T92" fmla="*/ 167 w 334"/>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4" h="334">
                <a:moveTo>
                  <a:pt x="267" y="224"/>
                </a:moveTo>
                <a:cubicBezTo>
                  <a:pt x="267" y="233"/>
                  <a:pt x="260" y="241"/>
                  <a:pt x="250" y="241"/>
                </a:cubicBezTo>
                <a:lnTo>
                  <a:pt x="84" y="241"/>
                </a:lnTo>
                <a:cubicBezTo>
                  <a:pt x="74" y="241"/>
                  <a:pt x="67" y="233"/>
                  <a:pt x="67" y="224"/>
                </a:cubicBezTo>
                <a:cubicBezTo>
                  <a:pt x="67" y="215"/>
                  <a:pt x="74" y="207"/>
                  <a:pt x="84" y="207"/>
                </a:cubicBezTo>
                <a:lnTo>
                  <a:pt x="250" y="207"/>
                </a:lnTo>
                <a:cubicBezTo>
                  <a:pt x="260" y="207"/>
                  <a:pt x="267" y="215"/>
                  <a:pt x="267" y="224"/>
                </a:cubicBezTo>
                <a:close/>
                <a:moveTo>
                  <a:pt x="167" y="300"/>
                </a:moveTo>
                <a:cubicBezTo>
                  <a:pt x="93" y="300"/>
                  <a:pt x="34" y="241"/>
                  <a:pt x="34" y="167"/>
                </a:cubicBezTo>
                <a:cubicBezTo>
                  <a:pt x="34" y="141"/>
                  <a:pt x="42" y="116"/>
                  <a:pt x="55" y="95"/>
                </a:cubicBezTo>
                <a:lnTo>
                  <a:pt x="77" y="117"/>
                </a:lnTo>
                <a:lnTo>
                  <a:pt x="60" y="134"/>
                </a:lnTo>
                <a:cubicBezTo>
                  <a:pt x="54" y="140"/>
                  <a:pt x="54" y="151"/>
                  <a:pt x="60" y="157"/>
                </a:cubicBezTo>
                <a:cubicBezTo>
                  <a:pt x="67" y="164"/>
                  <a:pt x="77" y="164"/>
                  <a:pt x="84" y="157"/>
                </a:cubicBezTo>
                <a:lnTo>
                  <a:pt x="100" y="141"/>
                </a:lnTo>
                <a:lnTo>
                  <a:pt x="117" y="157"/>
                </a:lnTo>
                <a:cubicBezTo>
                  <a:pt x="124" y="164"/>
                  <a:pt x="134" y="164"/>
                  <a:pt x="141" y="157"/>
                </a:cubicBezTo>
                <a:cubicBezTo>
                  <a:pt x="147" y="151"/>
                  <a:pt x="147" y="140"/>
                  <a:pt x="141" y="134"/>
                </a:cubicBezTo>
                <a:lnTo>
                  <a:pt x="124" y="117"/>
                </a:lnTo>
                <a:lnTo>
                  <a:pt x="141" y="100"/>
                </a:lnTo>
                <a:cubicBezTo>
                  <a:pt x="147" y="94"/>
                  <a:pt x="147" y="83"/>
                  <a:pt x="141" y="77"/>
                </a:cubicBezTo>
                <a:cubicBezTo>
                  <a:pt x="134" y="70"/>
                  <a:pt x="124" y="70"/>
                  <a:pt x="117" y="77"/>
                </a:cubicBezTo>
                <a:lnTo>
                  <a:pt x="100" y="94"/>
                </a:lnTo>
                <a:lnTo>
                  <a:pt x="76" y="70"/>
                </a:lnTo>
                <a:cubicBezTo>
                  <a:pt x="100" y="47"/>
                  <a:pt x="132" y="34"/>
                  <a:pt x="167" y="34"/>
                </a:cubicBezTo>
                <a:cubicBezTo>
                  <a:pt x="202" y="34"/>
                  <a:pt x="234" y="47"/>
                  <a:pt x="258" y="70"/>
                </a:cubicBezTo>
                <a:lnTo>
                  <a:pt x="234" y="94"/>
                </a:lnTo>
                <a:lnTo>
                  <a:pt x="217" y="77"/>
                </a:lnTo>
                <a:cubicBezTo>
                  <a:pt x="210" y="70"/>
                  <a:pt x="200" y="70"/>
                  <a:pt x="193" y="77"/>
                </a:cubicBezTo>
                <a:cubicBezTo>
                  <a:pt x="187" y="83"/>
                  <a:pt x="187" y="94"/>
                  <a:pt x="193" y="100"/>
                </a:cubicBezTo>
                <a:lnTo>
                  <a:pt x="210" y="117"/>
                </a:lnTo>
                <a:lnTo>
                  <a:pt x="193" y="134"/>
                </a:lnTo>
                <a:cubicBezTo>
                  <a:pt x="187" y="140"/>
                  <a:pt x="187" y="151"/>
                  <a:pt x="193" y="157"/>
                </a:cubicBezTo>
                <a:cubicBezTo>
                  <a:pt x="200" y="164"/>
                  <a:pt x="210" y="164"/>
                  <a:pt x="217" y="157"/>
                </a:cubicBezTo>
                <a:lnTo>
                  <a:pt x="234" y="141"/>
                </a:lnTo>
                <a:lnTo>
                  <a:pt x="250" y="157"/>
                </a:lnTo>
                <a:cubicBezTo>
                  <a:pt x="257" y="164"/>
                  <a:pt x="267" y="164"/>
                  <a:pt x="274" y="157"/>
                </a:cubicBezTo>
                <a:cubicBezTo>
                  <a:pt x="280" y="151"/>
                  <a:pt x="280" y="140"/>
                  <a:pt x="274" y="134"/>
                </a:cubicBezTo>
                <a:lnTo>
                  <a:pt x="257" y="117"/>
                </a:lnTo>
                <a:lnTo>
                  <a:pt x="279" y="95"/>
                </a:lnTo>
                <a:cubicBezTo>
                  <a:pt x="292" y="116"/>
                  <a:pt x="300" y="141"/>
                  <a:pt x="300" y="167"/>
                </a:cubicBezTo>
                <a:cubicBezTo>
                  <a:pt x="300" y="241"/>
                  <a:pt x="241" y="300"/>
                  <a:pt x="167" y="300"/>
                </a:cubicBezTo>
                <a:close/>
                <a:moveTo>
                  <a:pt x="167" y="0"/>
                </a:moveTo>
                <a:cubicBezTo>
                  <a:pt x="75" y="0"/>
                  <a:pt x="0" y="75"/>
                  <a:pt x="0" y="167"/>
                </a:cubicBezTo>
                <a:cubicBezTo>
                  <a:pt x="0" y="259"/>
                  <a:pt x="75" y="334"/>
                  <a:pt x="167" y="334"/>
                </a:cubicBezTo>
                <a:cubicBezTo>
                  <a:pt x="259" y="334"/>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Freeform 165">
            <a:extLst>
              <a:ext uri="{FF2B5EF4-FFF2-40B4-BE49-F238E27FC236}">
                <a16:creationId xmlns:a16="http://schemas.microsoft.com/office/drawing/2014/main" id="{8E366842-86EC-3348-BA83-787BE4212BA8}"/>
              </a:ext>
            </a:extLst>
          </p:cNvPr>
          <p:cNvSpPr>
            <a:spLocks noChangeAspect="1" noEditPoints="1"/>
          </p:cNvSpPr>
          <p:nvPr/>
        </p:nvSpPr>
        <p:spPr bwMode="auto">
          <a:xfrm>
            <a:off x="3651252" y="2452693"/>
            <a:ext cx="250825" cy="252413"/>
          </a:xfrm>
          <a:custGeom>
            <a:avLst/>
            <a:gdLst>
              <a:gd name="T0" fmla="*/ 200 w 333"/>
              <a:gd name="T1" fmla="*/ 134 h 334"/>
              <a:gd name="T2" fmla="*/ 233 w 333"/>
              <a:gd name="T3" fmla="*/ 100 h 334"/>
              <a:gd name="T4" fmla="*/ 266 w 333"/>
              <a:gd name="T5" fmla="*/ 134 h 334"/>
              <a:gd name="T6" fmla="*/ 233 w 333"/>
              <a:gd name="T7" fmla="*/ 167 h 334"/>
              <a:gd name="T8" fmla="*/ 200 w 333"/>
              <a:gd name="T9" fmla="*/ 134 h 334"/>
              <a:gd name="T10" fmla="*/ 66 w 333"/>
              <a:gd name="T11" fmla="*/ 134 h 334"/>
              <a:gd name="T12" fmla="*/ 100 w 333"/>
              <a:gd name="T13" fmla="*/ 100 h 334"/>
              <a:gd name="T14" fmla="*/ 133 w 333"/>
              <a:gd name="T15" fmla="*/ 134 h 334"/>
              <a:gd name="T16" fmla="*/ 100 w 333"/>
              <a:gd name="T17" fmla="*/ 167 h 334"/>
              <a:gd name="T18" fmla="*/ 66 w 333"/>
              <a:gd name="T19" fmla="*/ 134 h 334"/>
              <a:gd name="T20" fmla="*/ 266 w 333"/>
              <a:gd name="T21" fmla="*/ 224 h 334"/>
              <a:gd name="T22" fmla="*/ 250 w 333"/>
              <a:gd name="T23" fmla="*/ 241 h 334"/>
              <a:gd name="T24" fmla="*/ 83 w 333"/>
              <a:gd name="T25" fmla="*/ 241 h 334"/>
              <a:gd name="T26" fmla="*/ 66 w 333"/>
              <a:gd name="T27" fmla="*/ 224 h 334"/>
              <a:gd name="T28" fmla="*/ 83 w 333"/>
              <a:gd name="T29" fmla="*/ 207 h 334"/>
              <a:gd name="T30" fmla="*/ 250 w 333"/>
              <a:gd name="T31" fmla="*/ 207 h 334"/>
              <a:gd name="T32" fmla="*/ 266 w 333"/>
              <a:gd name="T33" fmla="*/ 224 h 334"/>
              <a:gd name="T34" fmla="*/ 166 w 333"/>
              <a:gd name="T35" fmla="*/ 300 h 334"/>
              <a:gd name="T36" fmla="*/ 33 w 333"/>
              <a:gd name="T37" fmla="*/ 167 h 334"/>
              <a:gd name="T38" fmla="*/ 166 w 333"/>
              <a:gd name="T39" fmla="*/ 34 h 334"/>
              <a:gd name="T40" fmla="*/ 300 w 333"/>
              <a:gd name="T41" fmla="*/ 167 h 334"/>
              <a:gd name="T42" fmla="*/ 166 w 333"/>
              <a:gd name="T43" fmla="*/ 300 h 334"/>
              <a:gd name="T44" fmla="*/ 166 w 333"/>
              <a:gd name="T45" fmla="*/ 0 h 334"/>
              <a:gd name="T46" fmla="*/ 0 w 333"/>
              <a:gd name="T47" fmla="*/ 167 h 334"/>
              <a:gd name="T48" fmla="*/ 166 w 333"/>
              <a:gd name="T49" fmla="*/ 334 h 334"/>
              <a:gd name="T50" fmla="*/ 333 w 333"/>
              <a:gd name="T51" fmla="*/ 167 h 334"/>
              <a:gd name="T52" fmla="*/ 166 w 333"/>
              <a:gd name="T5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4">
                <a:moveTo>
                  <a:pt x="200" y="134"/>
                </a:moveTo>
                <a:cubicBezTo>
                  <a:pt x="200" y="115"/>
                  <a:pt x="215" y="100"/>
                  <a:pt x="233" y="100"/>
                </a:cubicBezTo>
                <a:cubicBezTo>
                  <a:pt x="251" y="100"/>
                  <a:pt x="266" y="115"/>
                  <a:pt x="266" y="134"/>
                </a:cubicBezTo>
                <a:cubicBezTo>
                  <a:pt x="266" y="152"/>
                  <a:pt x="251" y="167"/>
                  <a:pt x="233" y="167"/>
                </a:cubicBezTo>
                <a:cubicBezTo>
                  <a:pt x="215" y="167"/>
                  <a:pt x="200" y="152"/>
                  <a:pt x="200" y="134"/>
                </a:cubicBezTo>
                <a:close/>
                <a:moveTo>
                  <a:pt x="66" y="134"/>
                </a:moveTo>
                <a:cubicBezTo>
                  <a:pt x="66" y="115"/>
                  <a:pt x="81" y="100"/>
                  <a:pt x="100" y="100"/>
                </a:cubicBezTo>
                <a:cubicBezTo>
                  <a:pt x="118" y="100"/>
                  <a:pt x="133" y="115"/>
                  <a:pt x="133" y="134"/>
                </a:cubicBezTo>
                <a:cubicBezTo>
                  <a:pt x="133" y="152"/>
                  <a:pt x="118" y="167"/>
                  <a:pt x="100" y="167"/>
                </a:cubicBezTo>
                <a:cubicBezTo>
                  <a:pt x="81" y="167"/>
                  <a:pt x="66" y="152"/>
                  <a:pt x="66" y="134"/>
                </a:cubicBezTo>
                <a:close/>
                <a:moveTo>
                  <a:pt x="266" y="224"/>
                </a:moveTo>
                <a:cubicBezTo>
                  <a:pt x="266" y="233"/>
                  <a:pt x="259" y="241"/>
                  <a:pt x="250" y="241"/>
                </a:cubicBezTo>
                <a:lnTo>
                  <a:pt x="83" y="241"/>
                </a:lnTo>
                <a:cubicBezTo>
                  <a:pt x="74" y="241"/>
                  <a:pt x="66" y="233"/>
                  <a:pt x="66" y="224"/>
                </a:cubicBezTo>
                <a:cubicBezTo>
                  <a:pt x="66" y="215"/>
                  <a:pt x="74" y="207"/>
                  <a:pt x="83" y="207"/>
                </a:cubicBezTo>
                <a:lnTo>
                  <a:pt x="250" y="207"/>
                </a:lnTo>
                <a:cubicBezTo>
                  <a:pt x="259" y="207"/>
                  <a:pt x="266" y="215"/>
                  <a:pt x="266" y="224"/>
                </a:cubicBezTo>
                <a:close/>
                <a:moveTo>
                  <a:pt x="166" y="300"/>
                </a:moveTo>
                <a:cubicBezTo>
                  <a:pt x="93" y="300"/>
                  <a:pt x="33" y="241"/>
                  <a:pt x="33" y="167"/>
                </a:cubicBezTo>
                <a:cubicBezTo>
                  <a:pt x="33" y="94"/>
                  <a:pt x="93" y="34"/>
                  <a:pt x="166" y="34"/>
                </a:cubicBezTo>
                <a:cubicBezTo>
                  <a:pt x="240" y="34"/>
                  <a:pt x="300" y="94"/>
                  <a:pt x="300" y="167"/>
                </a:cubicBezTo>
                <a:cubicBezTo>
                  <a:pt x="300" y="241"/>
                  <a:pt x="240" y="300"/>
                  <a:pt x="166" y="300"/>
                </a:cubicBezTo>
                <a:close/>
                <a:moveTo>
                  <a:pt x="166" y="0"/>
                </a:moveTo>
                <a:cubicBezTo>
                  <a:pt x="74" y="0"/>
                  <a:pt x="0" y="75"/>
                  <a:pt x="0" y="167"/>
                </a:cubicBezTo>
                <a:cubicBezTo>
                  <a:pt x="0" y="259"/>
                  <a:pt x="74" y="334"/>
                  <a:pt x="166" y="334"/>
                </a:cubicBezTo>
                <a:cubicBezTo>
                  <a:pt x="258" y="334"/>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Freeform 166">
            <a:extLst>
              <a:ext uri="{FF2B5EF4-FFF2-40B4-BE49-F238E27FC236}">
                <a16:creationId xmlns:a16="http://schemas.microsoft.com/office/drawing/2014/main" id="{51A1ED6A-92C1-0948-A8D1-DC3B03C062B7}"/>
              </a:ext>
            </a:extLst>
          </p:cNvPr>
          <p:cNvSpPr>
            <a:spLocks noChangeAspect="1" noEditPoints="1"/>
          </p:cNvSpPr>
          <p:nvPr/>
        </p:nvSpPr>
        <p:spPr bwMode="auto">
          <a:xfrm>
            <a:off x="3148015" y="2452693"/>
            <a:ext cx="250825" cy="252413"/>
          </a:xfrm>
          <a:custGeom>
            <a:avLst/>
            <a:gdLst>
              <a:gd name="T0" fmla="*/ 200 w 333"/>
              <a:gd name="T1" fmla="*/ 134 h 334"/>
              <a:gd name="T2" fmla="*/ 233 w 333"/>
              <a:gd name="T3" fmla="*/ 100 h 334"/>
              <a:gd name="T4" fmla="*/ 267 w 333"/>
              <a:gd name="T5" fmla="*/ 134 h 334"/>
              <a:gd name="T6" fmla="*/ 233 w 333"/>
              <a:gd name="T7" fmla="*/ 167 h 334"/>
              <a:gd name="T8" fmla="*/ 200 w 333"/>
              <a:gd name="T9" fmla="*/ 134 h 334"/>
              <a:gd name="T10" fmla="*/ 67 w 333"/>
              <a:gd name="T11" fmla="*/ 134 h 334"/>
              <a:gd name="T12" fmla="*/ 100 w 333"/>
              <a:gd name="T13" fmla="*/ 100 h 334"/>
              <a:gd name="T14" fmla="*/ 133 w 333"/>
              <a:gd name="T15" fmla="*/ 134 h 334"/>
              <a:gd name="T16" fmla="*/ 100 w 333"/>
              <a:gd name="T17" fmla="*/ 167 h 334"/>
              <a:gd name="T18" fmla="*/ 67 w 333"/>
              <a:gd name="T19" fmla="*/ 134 h 334"/>
              <a:gd name="T20" fmla="*/ 167 w 333"/>
              <a:gd name="T21" fmla="*/ 300 h 334"/>
              <a:gd name="T22" fmla="*/ 33 w 333"/>
              <a:gd name="T23" fmla="*/ 167 h 334"/>
              <a:gd name="T24" fmla="*/ 167 w 333"/>
              <a:gd name="T25" fmla="*/ 34 h 334"/>
              <a:gd name="T26" fmla="*/ 300 w 333"/>
              <a:gd name="T27" fmla="*/ 167 h 334"/>
              <a:gd name="T28" fmla="*/ 167 w 333"/>
              <a:gd name="T29" fmla="*/ 300 h 334"/>
              <a:gd name="T30" fmla="*/ 167 w 333"/>
              <a:gd name="T31" fmla="*/ 0 h 334"/>
              <a:gd name="T32" fmla="*/ 0 w 333"/>
              <a:gd name="T33" fmla="*/ 167 h 334"/>
              <a:gd name="T34" fmla="*/ 167 w 333"/>
              <a:gd name="T35" fmla="*/ 334 h 334"/>
              <a:gd name="T36" fmla="*/ 333 w 333"/>
              <a:gd name="T37" fmla="*/ 167 h 334"/>
              <a:gd name="T38" fmla="*/ 167 w 333"/>
              <a:gd name="T3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4">
                <a:moveTo>
                  <a:pt x="200" y="134"/>
                </a:moveTo>
                <a:cubicBezTo>
                  <a:pt x="200" y="115"/>
                  <a:pt x="215" y="100"/>
                  <a:pt x="233" y="100"/>
                </a:cubicBezTo>
                <a:cubicBezTo>
                  <a:pt x="252" y="100"/>
                  <a:pt x="267" y="115"/>
                  <a:pt x="267" y="134"/>
                </a:cubicBezTo>
                <a:cubicBezTo>
                  <a:pt x="267" y="152"/>
                  <a:pt x="252" y="167"/>
                  <a:pt x="233" y="167"/>
                </a:cubicBezTo>
                <a:cubicBezTo>
                  <a:pt x="215" y="167"/>
                  <a:pt x="200" y="152"/>
                  <a:pt x="200" y="134"/>
                </a:cubicBezTo>
                <a:close/>
                <a:moveTo>
                  <a:pt x="67" y="134"/>
                </a:moveTo>
                <a:cubicBezTo>
                  <a:pt x="67" y="115"/>
                  <a:pt x="82" y="100"/>
                  <a:pt x="100" y="100"/>
                </a:cubicBezTo>
                <a:cubicBezTo>
                  <a:pt x="118" y="100"/>
                  <a:pt x="133" y="115"/>
                  <a:pt x="133" y="134"/>
                </a:cubicBezTo>
                <a:cubicBezTo>
                  <a:pt x="133" y="152"/>
                  <a:pt x="118" y="167"/>
                  <a:pt x="100" y="167"/>
                </a:cubicBezTo>
                <a:cubicBezTo>
                  <a:pt x="82" y="167"/>
                  <a:pt x="67" y="152"/>
                  <a:pt x="67" y="134"/>
                </a:cubicBezTo>
                <a:close/>
                <a:moveTo>
                  <a:pt x="167" y="300"/>
                </a:moveTo>
                <a:cubicBezTo>
                  <a:pt x="93" y="300"/>
                  <a:pt x="33" y="241"/>
                  <a:pt x="33" y="167"/>
                </a:cubicBezTo>
                <a:cubicBezTo>
                  <a:pt x="33" y="94"/>
                  <a:pt x="93" y="34"/>
                  <a:pt x="167" y="34"/>
                </a:cubicBezTo>
                <a:cubicBezTo>
                  <a:pt x="240" y="34"/>
                  <a:pt x="300" y="94"/>
                  <a:pt x="300" y="167"/>
                </a:cubicBezTo>
                <a:cubicBezTo>
                  <a:pt x="300" y="241"/>
                  <a:pt x="240" y="300"/>
                  <a:pt x="167" y="300"/>
                </a:cubicBezTo>
                <a:close/>
                <a:moveTo>
                  <a:pt x="167" y="0"/>
                </a:moveTo>
                <a:cubicBezTo>
                  <a:pt x="75" y="0"/>
                  <a:pt x="0" y="75"/>
                  <a:pt x="0" y="167"/>
                </a:cubicBezTo>
                <a:cubicBezTo>
                  <a:pt x="0" y="259"/>
                  <a:pt x="75" y="334"/>
                  <a:pt x="167" y="334"/>
                </a:cubicBezTo>
                <a:cubicBezTo>
                  <a:pt x="259" y="334"/>
                  <a:pt x="333" y="259"/>
                  <a:pt x="333" y="167"/>
                </a:cubicBezTo>
                <a:cubicBezTo>
                  <a:pt x="333"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Freeform 167">
            <a:extLst>
              <a:ext uri="{FF2B5EF4-FFF2-40B4-BE49-F238E27FC236}">
                <a16:creationId xmlns:a16="http://schemas.microsoft.com/office/drawing/2014/main" id="{C2ED0ED5-5120-7B4E-83B8-C07AC8CD707F}"/>
              </a:ext>
            </a:extLst>
          </p:cNvPr>
          <p:cNvSpPr>
            <a:spLocks noChangeAspect="1" noEditPoints="1"/>
          </p:cNvSpPr>
          <p:nvPr/>
        </p:nvSpPr>
        <p:spPr bwMode="auto">
          <a:xfrm>
            <a:off x="2644777" y="2452693"/>
            <a:ext cx="252413" cy="252413"/>
          </a:xfrm>
          <a:custGeom>
            <a:avLst/>
            <a:gdLst>
              <a:gd name="T0" fmla="*/ 267 w 334"/>
              <a:gd name="T1" fmla="*/ 134 h 334"/>
              <a:gd name="T2" fmla="*/ 234 w 334"/>
              <a:gd name="T3" fmla="*/ 167 h 334"/>
              <a:gd name="T4" fmla="*/ 200 w 334"/>
              <a:gd name="T5" fmla="*/ 134 h 334"/>
              <a:gd name="T6" fmla="*/ 234 w 334"/>
              <a:gd name="T7" fmla="*/ 100 h 334"/>
              <a:gd name="T8" fmla="*/ 267 w 334"/>
              <a:gd name="T9" fmla="*/ 134 h 334"/>
              <a:gd name="T10" fmla="*/ 134 w 334"/>
              <a:gd name="T11" fmla="*/ 134 h 334"/>
              <a:gd name="T12" fmla="*/ 100 w 334"/>
              <a:gd name="T13" fmla="*/ 167 h 334"/>
              <a:gd name="T14" fmla="*/ 67 w 334"/>
              <a:gd name="T15" fmla="*/ 134 h 334"/>
              <a:gd name="T16" fmla="*/ 100 w 334"/>
              <a:gd name="T17" fmla="*/ 100 h 334"/>
              <a:gd name="T18" fmla="*/ 134 w 334"/>
              <a:gd name="T19" fmla="*/ 134 h 334"/>
              <a:gd name="T20" fmla="*/ 265 w 334"/>
              <a:gd name="T21" fmla="*/ 260 h 334"/>
              <a:gd name="T22" fmla="*/ 234 w 334"/>
              <a:gd name="T23" fmla="*/ 241 h 334"/>
              <a:gd name="T24" fmla="*/ 100 w 334"/>
              <a:gd name="T25" fmla="*/ 241 h 334"/>
              <a:gd name="T26" fmla="*/ 69 w 334"/>
              <a:gd name="T27" fmla="*/ 260 h 334"/>
              <a:gd name="T28" fmla="*/ 34 w 334"/>
              <a:gd name="T29" fmla="*/ 169 h 334"/>
              <a:gd name="T30" fmla="*/ 167 w 334"/>
              <a:gd name="T31" fmla="*/ 35 h 334"/>
              <a:gd name="T32" fmla="*/ 300 w 334"/>
              <a:gd name="T33" fmla="*/ 169 h 334"/>
              <a:gd name="T34" fmla="*/ 265 w 334"/>
              <a:gd name="T35" fmla="*/ 260 h 334"/>
              <a:gd name="T36" fmla="*/ 101 w 334"/>
              <a:gd name="T37" fmla="*/ 286 h 334"/>
              <a:gd name="T38" fmla="*/ 117 w 334"/>
              <a:gd name="T39" fmla="*/ 274 h 334"/>
              <a:gd name="T40" fmla="*/ 217 w 334"/>
              <a:gd name="T41" fmla="*/ 274 h 334"/>
              <a:gd name="T42" fmla="*/ 233 w 334"/>
              <a:gd name="T43" fmla="*/ 286 h 334"/>
              <a:gd name="T44" fmla="*/ 167 w 334"/>
              <a:gd name="T45" fmla="*/ 304 h 334"/>
              <a:gd name="T46" fmla="*/ 101 w 334"/>
              <a:gd name="T47" fmla="*/ 286 h 334"/>
              <a:gd name="T48" fmla="*/ 167 w 334"/>
              <a:gd name="T49" fmla="*/ 0 h 334"/>
              <a:gd name="T50" fmla="*/ 0 w 334"/>
              <a:gd name="T51" fmla="*/ 167 h 334"/>
              <a:gd name="T52" fmla="*/ 167 w 334"/>
              <a:gd name="T53" fmla="*/ 334 h 334"/>
              <a:gd name="T54" fmla="*/ 334 w 334"/>
              <a:gd name="T55" fmla="*/ 167 h 334"/>
              <a:gd name="T56" fmla="*/ 167 w 334"/>
              <a:gd name="T5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4" h="334">
                <a:moveTo>
                  <a:pt x="267" y="134"/>
                </a:moveTo>
                <a:cubicBezTo>
                  <a:pt x="267" y="152"/>
                  <a:pt x="252" y="167"/>
                  <a:pt x="234" y="167"/>
                </a:cubicBezTo>
                <a:cubicBezTo>
                  <a:pt x="215" y="167"/>
                  <a:pt x="200" y="152"/>
                  <a:pt x="200" y="134"/>
                </a:cubicBezTo>
                <a:cubicBezTo>
                  <a:pt x="200" y="115"/>
                  <a:pt x="215" y="100"/>
                  <a:pt x="234" y="100"/>
                </a:cubicBezTo>
                <a:cubicBezTo>
                  <a:pt x="252" y="100"/>
                  <a:pt x="267" y="115"/>
                  <a:pt x="267" y="134"/>
                </a:cubicBezTo>
                <a:close/>
                <a:moveTo>
                  <a:pt x="134" y="134"/>
                </a:moveTo>
                <a:cubicBezTo>
                  <a:pt x="134" y="152"/>
                  <a:pt x="119" y="167"/>
                  <a:pt x="100" y="167"/>
                </a:cubicBezTo>
                <a:cubicBezTo>
                  <a:pt x="82" y="167"/>
                  <a:pt x="67" y="152"/>
                  <a:pt x="67" y="134"/>
                </a:cubicBezTo>
                <a:cubicBezTo>
                  <a:pt x="67" y="115"/>
                  <a:pt x="82" y="100"/>
                  <a:pt x="100" y="100"/>
                </a:cubicBezTo>
                <a:cubicBezTo>
                  <a:pt x="119" y="100"/>
                  <a:pt x="134" y="115"/>
                  <a:pt x="134" y="134"/>
                </a:cubicBezTo>
                <a:close/>
                <a:moveTo>
                  <a:pt x="265" y="260"/>
                </a:moveTo>
                <a:cubicBezTo>
                  <a:pt x="261" y="247"/>
                  <a:pt x="248" y="241"/>
                  <a:pt x="234" y="241"/>
                </a:cubicBezTo>
                <a:lnTo>
                  <a:pt x="100" y="241"/>
                </a:lnTo>
                <a:cubicBezTo>
                  <a:pt x="85" y="241"/>
                  <a:pt x="73" y="247"/>
                  <a:pt x="69" y="260"/>
                </a:cubicBezTo>
                <a:cubicBezTo>
                  <a:pt x="47" y="237"/>
                  <a:pt x="34" y="203"/>
                  <a:pt x="34" y="169"/>
                </a:cubicBezTo>
                <a:cubicBezTo>
                  <a:pt x="34" y="95"/>
                  <a:pt x="93" y="35"/>
                  <a:pt x="167" y="35"/>
                </a:cubicBezTo>
                <a:cubicBezTo>
                  <a:pt x="241" y="35"/>
                  <a:pt x="300" y="96"/>
                  <a:pt x="300" y="169"/>
                </a:cubicBezTo>
                <a:cubicBezTo>
                  <a:pt x="300" y="204"/>
                  <a:pt x="287" y="237"/>
                  <a:pt x="265" y="260"/>
                </a:cubicBezTo>
                <a:close/>
                <a:moveTo>
                  <a:pt x="101" y="286"/>
                </a:moveTo>
                <a:cubicBezTo>
                  <a:pt x="101" y="277"/>
                  <a:pt x="108" y="274"/>
                  <a:pt x="117" y="274"/>
                </a:cubicBezTo>
                <a:lnTo>
                  <a:pt x="217" y="274"/>
                </a:lnTo>
                <a:cubicBezTo>
                  <a:pt x="226" y="274"/>
                  <a:pt x="233" y="277"/>
                  <a:pt x="233" y="286"/>
                </a:cubicBezTo>
                <a:cubicBezTo>
                  <a:pt x="214" y="297"/>
                  <a:pt x="191" y="304"/>
                  <a:pt x="167" y="304"/>
                </a:cubicBezTo>
                <a:cubicBezTo>
                  <a:pt x="143" y="304"/>
                  <a:pt x="120" y="297"/>
                  <a:pt x="101" y="286"/>
                </a:cubicBezTo>
                <a:close/>
                <a:moveTo>
                  <a:pt x="167" y="0"/>
                </a:moveTo>
                <a:cubicBezTo>
                  <a:pt x="75" y="0"/>
                  <a:pt x="0" y="75"/>
                  <a:pt x="0" y="167"/>
                </a:cubicBezTo>
                <a:cubicBezTo>
                  <a:pt x="0" y="259"/>
                  <a:pt x="75" y="334"/>
                  <a:pt x="167" y="334"/>
                </a:cubicBezTo>
                <a:cubicBezTo>
                  <a:pt x="259" y="334"/>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Freeform 168">
            <a:extLst>
              <a:ext uri="{FF2B5EF4-FFF2-40B4-BE49-F238E27FC236}">
                <a16:creationId xmlns:a16="http://schemas.microsoft.com/office/drawing/2014/main" id="{AAB8261C-BA80-2648-B323-97C3E9DBFFF8}"/>
              </a:ext>
            </a:extLst>
          </p:cNvPr>
          <p:cNvSpPr>
            <a:spLocks noChangeAspect="1" noEditPoints="1"/>
          </p:cNvSpPr>
          <p:nvPr/>
        </p:nvSpPr>
        <p:spPr bwMode="auto">
          <a:xfrm>
            <a:off x="2143127" y="2452693"/>
            <a:ext cx="250825" cy="252413"/>
          </a:xfrm>
          <a:custGeom>
            <a:avLst/>
            <a:gdLst>
              <a:gd name="T0" fmla="*/ 266 w 333"/>
              <a:gd name="T1" fmla="*/ 221 h 334"/>
              <a:gd name="T2" fmla="*/ 250 w 333"/>
              <a:gd name="T3" fmla="*/ 235 h 334"/>
              <a:gd name="T4" fmla="*/ 233 w 333"/>
              <a:gd name="T5" fmla="*/ 254 h 334"/>
              <a:gd name="T6" fmla="*/ 216 w 333"/>
              <a:gd name="T7" fmla="*/ 274 h 334"/>
              <a:gd name="T8" fmla="*/ 183 w 333"/>
              <a:gd name="T9" fmla="*/ 274 h 334"/>
              <a:gd name="T10" fmla="*/ 166 w 333"/>
              <a:gd name="T11" fmla="*/ 257 h 334"/>
              <a:gd name="T12" fmla="*/ 150 w 333"/>
              <a:gd name="T13" fmla="*/ 241 h 334"/>
              <a:gd name="T14" fmla="*/ 83 w 333"/>
              <a:gd name="T15" fmla="*/ 241 h 334"/>
              <a:gd name="T16" fmla="*/ 66 w 333"/>
              <a:gd name="T17" fmla="*/ 224 h 334"/>
              <a:gd name="T18" fmla="*/ 83 w 333"/>
              <a:gd name="T19" fmla="*/ 207 h 334"/>
              <a:gd name="T20" fmla="*/ 166 w 333"/>
              <a:gd name="T21" fmla="*/ 207 h 334"/>
              <a:gd name="T22" fmla="*/ 233 w 333"/>
              <a:gd name="T23" fmla="*/ 207 h 334"/>
              <a:gd name="T24" fmla="*/ 250 w 333"/>
              <a:gd name="T25" fmla="*/ 207 h 334"/>
              <a:gd name="T26" fmla="*/ 266 w 333"/>
              <a:gd name="T27" fmla="*/ 221 h 334"/>
              <a:gd name="T28" fmla="*/ 266 w 333"/>
              <a:gd name="T29" fmla="*/ 124 h 334"/>
              <a:gd name="T30" fmla="*/ 266 w 333"/>
              <a:gd name="T31" fmla="*/ 157 h 334"/>
              <a:gd name="T32" fmla="*/ 250 w 333"/>
              <a:gd name="T33" fmla="*/ 174 h 334"/>
              <a:gd name="T34" fmla="*/ 216 w 333"/>
              <a:gd name="T35" fmla="*/ 174 h 334"/>
              <a:gd name="T36" fmla="*/ 200 w 333"/>
              <a:gd name="T37" fmla="*/ 157 h 334"/>
              <a:gd name="T38" fmla="*/ 200 w 333"/>
              <a:gd name="T39" fmla="*/ 124 h 334"/>
              <a:gd name="T40" fmla="*/ 216 w 333"/>
              <a:gd name="T41" fmla="*/ 107 h 334"/>
              <a:gd name="T42" fmla="*/ 250 w 333"/>
              <a:gd name="T43" fmla="*/ 107 h 334"/>
              <a:gd name="T44" fmla="*/ 266 w 333"/>
              <a:gd name="T45" fmla="*/ 124 h 334"/>
              <a:gd name="T46" fmla="*/ 66 w 333"/>
              <a:gd name="T47" fmla="*/ 157 h 334"/>
              <a:gd name="T48" fmla="*/ 66 w 333"/>
              <a:gd name="T49" fmla="*/ 124 h 334"/>
              <a:gd name="T50" fmla="*/ 83 w 333"/>
              <a:gd name="T51" fmla="*/ 107 h 334"/>
              <a:gd name="T52" fmla="*/ 116 w 333"/>
              <a:gd name="T53" fmla="*/ 107 h 334"/>
              <a:gd name="T54" fmla="*/ 133 w 333"/>
              <a:gd name="T55" fmla="*/ 124 h 334"/>
              <a:gd name="T56" fmla="*/ 133 w 333"/>
              <a:gd name="T57" fmla="*/ 157 h 334"/>
              <a:gd name="T58" fmla="*/ 116 w 333"/>
              <a:gd name="T59" fmla="*/ 174 h 334"/>
              <a:gd name="T60" fmla="*/ 83 w 333"/>
              <a:gd name="T61" fmla="*/ 174 h 334"/>
              <a:gd name="T62" fmla="*/ 66 w 333"/>
              <a:gd name="T63" fmla="*/ 157 h 334"/>
              <a:gd name="T64" fmla="*/ 166 w 333"/>
              <a:gd name="T65" fmla="*/ 300 h 334"/>
              <a:gd name="T66" fmla="*/ 33 w 333"/>
              <a:gd name="T67" fmla="*/ 167 h 334"/>
              <a:gd name="T68" fmla="*/ 166 w 333"/>
              <a:gd name="T69" fmla="*/ 34 h 334"/>
              <a:gd name="T70" fmla="*/ 300 w 333"/>
              <a:gd name="T71" fmla="*/ 167 h 334"/>
              <a:gd name="T72" fmla="*/ 166 w 333"/>
              <a:gd name="T73" fmla="*/ 300 h 334"/>
              <a:gd name="T74" fmla="*/ 166 w 333"/>
              <a:gd name="T75" fmla="*/ 0 h 334"/>
              <a:gd name="T76" fmla="*/ 0 w 333"/>
              <a:gd name="T77" fmla="*/ 167 h 334"/>
              <a:gd name="T78" fmla="*/ 166 w 333"/>
              <a:gd name="T79" fmla="*/ 334 h 334"/>
              <a:gd name="T80" fmla="*/ 333 w 333"/>
              <a:gd name="T81" fmla="*/ 167 h 334"/>
              <a:gd name="T82" fmla="*/ 166 w 333"/>
              <a:gd name="T8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4">
                <a:moveTo>
                  <a:pt x="266" y="221"/>
                </a:moveTo>
                <a:cubicBezTo>
                  <a:pt x="266" y="231"/>
                  <a:pt x="259" y="235"/>
                  <a:pt x="250" y="235"/>
                </a:cubicBezTo>
                <a:cubicBezTo>
                  <a:pt x="240" y="235"/>
                  <a:pt x="233" y="245"/>
                  <a:pt x="233" y="254"/>
                </a:cubicBezTo>
                <a:cubicBezTo>
                  <a:pt x="233" y="263"/>
                  <a:pt x="226" y="274"/>
                  <a:pt x="216" y="274"/>
                </a:cubicBezTo>
                <a:lnTo>
                  <a:pt x="183" y="274"/>
                </a:lnTo>
                <a:cubicBezTo>
                  <a:pt x="174" y="274"/>
                  <a:pt x="166" y="267"/>
                  <a:pt x="166" y="257"/>
                </a:cubicBezTo>
                <a:cubicBezTo>
                  <a:pt x="166" y="248"/>
                  <a:pt x="159" y="241"/>
                  <a:pt x="150" y="241"/>
                </a:cubicBezTo>
                <a:lnTo>
                  <a:pt x="83" y="241"/>
                </a:lnTo>
                <a:cubicBezTo>
                  <a:pt x="74" y="241"/>
                  <a:pt x="66" y="233"/>
                  <a:pt x="66" y="224"/>
                </a:cubicBezTo>
                <a:cubicBezTo>
                  <a:pt x="66" y="215"/>
                  <a:pt x="74" y="207"/>
                  <a:pt x="83" y="207"/>
                </a:cubicBezTo>
                <a:lnTo>
                  <a:pt x="166" y="207"/>
                </a:lnTo>
                <a:lnTo>
                  <a:pt x="233" y="207"/>
                </a:lnTo>
                <a:lnTo>
                  <a:pt x="250" y="207"/>
                </a:lnTo>
                <a:cubicBezTo>
                  <a:pt x="259" y="207"/>
                  <a:pt x="266" y="212"/>
                  <a:pt x="266" y="221"/>
                </a:cubicBezTo>
                <a:close/>
                <a:moveTo>
                  <a:pt x="266" y="124"/>
                </a:moveTo>
                <a:lnTo>
                  <a:pt x="266" y="157"/>
                </a:lnTo>
                <a:cubicBezTo>
                  <a:pt x="266" y="167"/>
                  <a:pt x="259" y="174"/>
                  <a:pt x="250" y="174"/>
                </a:cubicBezTo>
                <a:lnTo>
                  <a:pt x="216" y="174"/>
                </a:lnTo>
                <a:cubicBezTo>
                  <a:pt x="207" y="174"/>
                  <a:pt x="200" y="167"/>
                  <a:pt x="200" y="157"/>
                </a:cubicBezTo>
                <a:lnTo>
                  <a:pt x="200" y="124"/>
                </a:lnTo>
                <a:cubicBezTo>
                  <a:pt x="200" y="115"/>
                  <a:pt x="207" y="107"/>
                  <a:pt x="216" y="107"/>
                </a:cubicBezTo>
                <a:lnTo>
                  <a:pt x="250" y="107"/>
                </a:lnTo>
                <a:cubicBezTo>
                  <a:pt x="259" y="107"/>
                  <a:pt x="266" y="115"/>
                  <a:pt x="266" y="124"/>
                </a:cubicBezTo>
                <a:close/>
                <a:moveTo>
                  <a:pt x="66" y="157"/>
                </a:moveTo>
                <a:lnTo>
                  <a:pt x="66" y="124"/>
                </a:lnTo>
                <a:cubicBezTo>
                  <a:pt x="66" y="115"/>
                  <a:pt x="74" y="107"/>
                  <a:pt x="83" y="107"/>
                </a:cubicBezTo>
                <a:lnTo>
                  <a:pt x="116" y="107"/>
                </a:lnTo>
                <a:cubicBezTo>
                  <a:pt x="126" y="107"/>
                  <a:pt x="133" y="115"/>
                  <a:pt x="133" y="124"/>
                </a:cubicBezTo>
                <a:lnTo>
                  <a:pt x="133" y="157"/>
                </a:lnTo>
                <a:cubicBezTo>
                  <a:pt x="133" y="167"/>
                  <a:pt x="126" y="174"/>
                  <a:pt x="116" y="174"/>
                </a:cubicBezTo>
                <a:lnTo>
                  <a:pt x="83" y="174"/>
                </a:lnTo>
                <a:cubicBezTo>
                  <a:pt x="74" y="174"/>
                  <a:pt x="66" y="167"/>
                  <a:pt x="66" y="157"/>
                </a:cubicBezTo>
                <a:close/>
                <a:moveTo>
                  <a:pt x="166" y="300"/>
                </a:moveTo>
                <a:cubicBezTo>
                  <a:pt x="93" y="300"/>
                  <a:pt x="33" y="241"/>
                  <a:pt x="33" y="167"/>
                </a:cubicBezTo>
                <a:cubicBezTo>
                  <a:pt x="33" y="94"/>
                  <a:pt x="93" y="34"/>
                  <a:pt x="166" y="34"/>
                </a:cubicBezTo>
                <a:cubicBezTo>
                  <a:pt x="240" y="34"/>
                  <a:pt x="300" y="94"/>
                  <a:pt x="300" y="167"/>
                </a:cubicBezTo>
                <a:cubicBezTo>
                  <a:pt x="300" y="241"/>
                  <a:pt x="240" y="300"/>
                  <a:pt x="166" y="300"/>
                </a:cubicBezTo>
                <a:close/>
                <a:moveTo>
                  <a:pt x="166" y="0"/>
                </a:moveTo>
                <a:cubicBezTo>
                  <a:pt x="74" y="0"/>
                  <a:pt x="0" y="75"/>
                  <a:pt x="0" y="167"/>
                </a:cubicBezTo>
                <a:cubicBezTo>
                  <a:pt x="0" y="259"/>
                  <a:pt x="74" y="334"/>
                  <a:pt x="166" y="334"/>
                </a:cubicBezTo>
                <a:cubicBezTo>
                  <a:pt x="258" y="334"/>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Freeform 169">
            <a:extLst>
              <a:ext uri="{FF2B5EF4-FFF2-40B4-BE49-F238E27FC236}">
                <a16:creationId xmlns:a16="http://schemas.microsoft.com/office/drawing/2014/main" id="{D17110B3-F275-3640-A9EE-41710501198C}"/>
              </a:ext>
            </a:extLst>
          </p:cNvPr>
          <p:cNvSpPr>
            <a:spLocks noChangeAspect="1" noEditPoints="1"/>
          </p:cNvSpPr>
          <p:nvPr/>
        </p:nvSpPr>
        <p:spPr bwMode="auto">
          <a:xfrm>
            <a:off x="1639889" y="2452693"/>
            <a:ext cx="250825" cy="252413"/>
          </a:xfrm>
          <a:custGeom>
            <a:avLst/>
            <a:gdLst>
              <a:gd name="T0" fmla="*/ 267 w 333"/>
              <a:gd name="T1" fmla="*/ 124 h 334"/>
              <a:gd name="T2" fmla="*/ 267 w 333"/>
              <a:gd name="T3" fmla="*/ 157 h 334"/>
              <a:gd name="T4" fmla="*/ 250 w 333"/>
              <a:gd name="T5" fmla="*/ 174 h 334"/>
              <a:gd name="T6" fmla="*/ 217 w 333"/>
              <a:gd name="T7" fmla="*/ 174 h 334"/>
              <a:gd name="T8" fmla="*/ 200 w 333"/>
              <a:gd name="T9" fmla="*/ 157 h 334"/>
              <a:gd name="T10" fmla="*/ 200 w 333"/>
              <a:gd name="T11" fmla="*/ 124 h 334"/>
              <a:gd name="T12" fmla="*/ 217 w 333"/>
              <a:gd name="T13" fmla="*/ 107 h 334"/>
              <a:gd name="T14" fmla="*/ 250 w 333"/>
              <a:gd name="T15" fmla="*/ 107 h 334"/>
              <a:gd name="T16" fmla="*/ 267 w 333"/>
              <a:gd name="T17" fmla="*/ 124 h 334"/>
              <a:gd name="T18" fmla="*/ 133 w 333"/>
              <a:gd name="T19" fmla="*/ 124 h 334"/>
              <a:gd name="T20" fmla="*/ 133 w 333"/>
              <a:gd name="T21" fmla="*/ 157 h 334"/>
              <a:gd name="T22" fmla="*/ 117 w 333"/>
              <a:gd name="T23" fmla="*/ 174 h 334"/>
              <a:gd name="T24" fmla="*/ 83 w 333"/>
              <a:gd name="T25" fmla="*/ 174 h 334"/>
              <a:gd name="T26" fmla="*/ 67 w 333"/>
              <a:gd name="T27" fmla="*/ 157 h 334"/>
              <a:gd name="T28" fmla="*/ 67 w 333"/>
              <a:gd name="T29" fmla="*/ 124 h 334"/>
              <a:gd name="T30" fmla="*/ 83 w 333"/>
              <a:gd name="T31" fmla="*/ 107 h 334"/>
              <a:gd name="T32" fmla="*/ 117 w 333"/>
              <a:gd name="T33" fmla="*/ 107 h 334"/>
              <a:gd name="T34" fmla="*/ 133 w 333"/>
              <a:gd name="T35" fmla="*/ 124 h 334"/>
              <a:gd name="T36" fmla="*/ 265 w 333"/>
              <a:gd name="T37" fmla="*/ 260 h 334"/>
              <a:gd name="T38" fmla="*/ 233 w 333"/>
              <a:gd name="T39" fmla="*/ 241 h 334"/>
              <a:gd name="T40" fmla="*/ 100 w 333"/>
              <a:gd name="T41" fmla="*/ 241 h 334"/>
              <a:gd name="T42" fmla="*/ 68 w 333"/>
              <a:gd name="T43" fmla="*/ 260 h 334"/>
              <a:gd name="T44" fmla="*/ 33 w 333"/>
              <a:gd name="T45" fmla="*/ 169 h 334"/>
              <a:gd name="T46" fmla="*/ 167 w 333"/>
              <a:gd name="T47" fmla="*/ 35 h 334"/>
              <a:gd name="T48" fmla="*/ 300 w 333"/>
              <a:gd name="T49" fmla="*/ 169 h 334"/>
              <a:gd name="T50" fmla="*/ 265 w 333"/>
              <a:gd name="T51" fmla="*/ 260 h 334"/>
              <a:gd name="T52" fmla="*/ 100 w 333"/>
              <a:gd name="T53" fmla="*/ 286 h 334"/>
              <a:gd name="T54" fmla="*/ 117 w 333"/>
              <a:gd name="T55" fmla="*/ 274 h 334"/>
              <a:gd name="T56" fmla="*/ 217 w 333"/>
              <a:gd name="T57" fmla="*/ 274 h 334"/>
              <a:gd name="T58" fmla="*/ 233 w 333"/>
              <a:gd name="T59" fmla="*/ 286 h 334"/>
              <a:gd name="T60" fmla="*/ 167 w 333"/>
              <a:gd name="T61" fmla="*/ 304 h 334"/>
              <a:gd name="T62" fmla="*/ 100 w 333"/>
              <a:gd name="T63" fmla="*/ 286 h 334"/>
              <a:gd name="T64" fmla="*/ 167 w 333"/>
              <a:gd name="T65" fmla="*/ 0 h 334"/>
              <a:gd name="T66" fmla="*/ 0 w 333"/>
              <a:gd name="T67" fmla="*/ 167 h 334"/>
              <a:gd name="T68" fmla="*/ 167 w 333"/>
              <a:gd name="T69" fmla="*/ 334 h 334"/>
              <a:gd name="T70" fmla="*/ 333 w 333"/>
              <a:gd name="T71" fmla="*/ 167 h 334"/>
              <a:gd name="T72" fmla="*/ 167 w 333"/>
              <a:gd name="T7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4">
                <a:moveTo>
                  <a:pt x="267" y="124"/>
                </a:moveTo>
                <a:lnTo>
                  <a:pt x="267" y="157"/>
                </a:lnTo>
                <a:cubicBezTo>
                  <a:pt x="267" y="167"/>
                  <a:pt x="259" y="174"/>
                  <a:pt x="250" y="174"/>
                </a:cubicBezTo>
                <a:lnTo>
                  <a:pt x="217" y="174"/>
                </a:lnTo>
                <a:cubicBezTo>
                  <a:pt x="207" y="174"/>
                  <a:pt x="200" y="167"/>
                  <a:pt x="200" y="157"/>
                </a:cubicBezTo>
                <a:lnTo>
                  <a:pt x="200" y="124"/>
                </a:lnTo>
                <a:cubicBezTo>
                  <a:pt x="200" y="115"/>
                  <a:pt x="207" y="107"/>
                  <a:pt x="217" y="107"/>
                </a:cubicBezTo>
                <a:lnTo>
                  <a:pt x="250" y="107"/>
                </a:lnTo>
                <a:cubicBezTo>
                  <a:pt x="259" y="107"/>
                  <a:pt x="267" y="115"/>
                  <a:pt x="267" y="124"/>
                </a:cubicBezTo>
                <a:close/>
                <a:moveTo>
                  <a:pt x="133" y="124"/>
                </a:moveTo>
                <a:lnTo>
                  <a:pt x="133" y="157"/>
                </a:lnTo>
                <a:cubicBezTo>
                  <a:pt x="133" y="167"/>
                  <a:pt x="126" y="174"/>
                  <a:pt x="117" y="174"/>
                </a:cubicBezTo>
                <a:lnTo>
                  <a:pt x="83" y="174"/>
                </a:lnTo>
                <a:cubicBezTo>
                  <a:pt x="74" y="174"/>
                  <a:pt x="67" y="167"/>
                  <a:pt x="67" y="157"/>
                </a:cubicBezTo>
                <a:lnTo>
                  <a:pt x="67" y="124"/>
                </a:lnTo>
                <a:cubicBezTo>
                  <a:pt x="67" y="115"/>
                  <a:pt x="74" y="107"/>
                  <a:pt x="83" y="107"/>
                </a:cubicBezTo>
                <a:lnTo>
                  <a:pt x="117" y="107"/>
                </a:lnTo>
                <a:cubicBezTo>
                  <a:pt x="126" y="107"/>
                  <a:pt x="133" y="115"/>
                  <a:pt x="133" y="124"/>
                </a:cubicBezTo>
                <a:close/>
                <a:moveTo>
                  <a:pt x="265" y="260"/>
                </a:moveTo>
                <a:cubicBezTo>
                  <a:pt x="261" y="247"/>
                  <a:pt x="248" y="241"/>
                  <a:pt x="233" y="241"/>
                </a:cubicBezTo>
                <a:lnTo>
                  <a:pt x="100" y="241"/>
                </a:lnTo>
                <a:cubicBezTo>
                  <a:pt x="85" y="241"/>
                  <a:pt x="73" y="247"/>
                  <a:pt x="68" y="260"/>
                </a:cubicBezTo>
                <a:cubicBezTo>
                  <a:pt x="47" y="237"/>
                  <a:pt x="33" y="203"/>
                  <a:pt x="33" y="169"/>
                </a:cubicBezTo>
                <a:cubicBezTo>
                  <a:pt x="33" y="95"/>
                  <a:pt x="93" y="35"/>
                  <a:pt x="167" y="35"/>
                </a:cubicBezTo>
                <a:cubicBezTo>
                  <a:pt x="240" y="35"/>
                  <a:pt x="300" y="96"/>
                  <a:pt x="300" y="169"/>
                </a:cubicBezTo>
                <a:cubicBezTo>
                  <a:pt x="300" y="204"/>
                  <a:pt x="287" y="237"/>
                  <a:pt x="265" y="260"/>
                </a:cubicBezTo>
                <a:close/>
                <a:moveTo>
                  <a:pt x="100" y="286"/>
                </a:moveTo>
                <a:cubicBezTo>
                  <a:pt x="101" y="277"/>
                  <a:pt x="108" y="274"/>
                  <a:pt x="117" y="274"/>
                </a:cubicBezTo>
                <a:lnTo>
                  <a:pt x="217" y="274"/>
                </a:lnTo>
                <a:cubicBezTo>
                  <a:pt x="225" y="274"/>
                  <a:pt x="232" y="277"/>
                  <a:pt x="233" y="286"/>
                </a:cubicBezTo>
                <a:cubicBezTo>
                  <a:pt x="213" y="297"/>
                  <a:pt x="191" y="304"/>
                  <a:pt x="167" y="304"/>
                </a:cubicBezTo>
                <a:cubicBezTo>
                  <a:pt x="142" y="304"/>
                  <a:pt x="120" y="297"/>
                  <a:pt x="100" y="286"/>
                </a:cubicBezTo>
                <a:close/>
                <a:moveTo>
                  <a:pt x="167" y="0"/>
                </a:moveTo>
                <a:cubicBezTo>
                  <a:pt x="75" y="0"/>
                  <a:pt x="0" y="75"/>
                  <a:pt x="0" y="167"/>
                </a:cubicBezTo>
                <a:cubicBezTo>
                  <a:pt x="0" y="259"/>
                  <a:pt x="75" y="334"/>
                  <a:pt x="167" y="334"/>
                </a:cubicBezTo>
                <a:cubicBezTo>
                  <a:pt x="259" y="334"/>
                  <a:pt x="333" y="259"/>
                  <a:pt x="333" y="167"/>
                </a:cubicBezTo>
                <a:cubicBezTo>
                  <a:pt x="333"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Freeform 170">
            <a:extLst>
              <a:ext uri="{FF2B5EF4-FFF2-40B4-BE49-F238E27FC236}">
                <a16:creationId xmlns:a16="http://schemas.microsoft.com/office/drawing/2014/main" id="{1519E3BD-A554-4F41-97B7-844C584D322B}"/>
              </a:ext>
            </a:extLst>
          </p:cNvPr>
          <p:cNvSpPr>
            <a:spLocks noChangeAspect="1" noEditPoints="1"/>
          </p:cNvSpPr>
          <p:nvPr/>
        </p:nvSpPr>
        <p:spPr bwMode="auto">
          <a:xfrm>
            <a:off x="1136651" y="2452693"/>
            <a:ext cx="252413" cy="252413"/>
          </a:xfrm>
          <a:custGeom>
            <a:avLst/>
            <a:gdLst>
              <a:gd name="T0" fmla="*/ 200 w 334"/>
              <a:gd name="T1" fmla="*/ 134 h 334"/>
              <a:gd name="T2" fmla="*/ 234 w 334"/>
              <a:gd name="T3" fmla="*/ 100 h 334"/>
              <a:gd name="T4" fmla="*/ 267 w 334"/>
              <a:gd name="T5" fmla="*/ 134 h 334"/>
              <a:gd name="T6" fmla="*/ 234 w 334"/>
              <a:gd name="T7" fmla="*/ 167 h 334"/>
              <a:gd name="T8" fmla="*/ 200 w 334"/>
              <a:gd name="T9" fmla="*/ 134 h 334"/>
              <a:gd name="T10" fmla="*/ 67 w 334"/>
              <a:gd name="T11" fmla="*/ 134 h 334"/>
              <a:gd name="T12" fmla="*/ 100 w 334"/>
              <a:gd name="T13" fmla="*/ 100 h 334"/>
              <a:gd name="T14" fmla="*/ 134 w 334"/>
              <a:gd name="T15" fmla="*/ 134 h 334"/>
              <a:gd name="T16" fmla="*/ 100 w 334"/>
              <a:gd name="T17" fmla="*/ 167 h 334"/>
              <a:gd name="T18" fmla="*/ 67 w 334"/>
              <a:gd name="T19" fmla="*/ 134 h 334"/>
              <a:gd name="T20" fmla="*/ 267 w 334"/>
              <a:gd name="T21" fmla="*/ 217 h 334"/>
              <a:gd name="T22" fmla="*/ 217 w 334"/>
              <a:gd name="T23" fmla="*/ 274 h 334"/>
              <a:gd name="T24" fmla="*/ 124 w 334"/>
              <a:gd name="T25" fmla="*/ 274 h 334"/>
              <a:gd name="T26" fmla="*/ 67 w 334"/>
              <a:gd name="T27" fmla="*/ 217 h 334"/>
              <a:gd name="T28" fmla="*/ 84 w 334"/>
              <a:gd name="T29" fmla="*/ 202 h 334"/>
              <a:gd name="T30" fmla="*/ 100 w 334"/>
              <a:gd name="T31" fmla="*/ 221 h 334"/>
              <a:gd name="T32" fmla="*/ 117 w 334"/>
              <a:gd name="T33" fmla="*/ 241 h 334"/>
              <a:gd name="T34" fmla="*/ 217 w 334"/>
              <a:gd name="T35" fmla="*/ 241 h 334"/>
              <a:gd name="T36" fmla="*/ 234 w 334"/>
              <a:gd name="T37" fmla="*/ 221 h 334"/>
              <a:gd name="T38" fmla="*/ 250 w 334"/>
              <a:gd name="T39" fmla="*/ 200 h 334"/>
              <a:gd name="T40" fmla="*/ 267 w 334"/>
              <a:gd name="T41" fmla="*/ 217 h 334"/>
              <a:gd name="T42" fmla="*/ 167 w 334"/>
              <a:gd name="T43" fmla="*/ 300 h 334"/>
              <a:gd name="T44" fmla="*/ 34 w 334"/>
              <a:gd name="T45" fmla="*/ 167 h 334"/>
              <a:gd name="T46" fmla="*/ 167 w 334"/>
              <a:gd name="T47" fmla="*/ 34 h 334"/>
              <a:gd name="T48" fmla="*/ 300 w 334"/>
              <a:gd name="T49" fmla="*/ 167 h 334"/>
              <a:gd name="T50" fmla="*/ 167 w 334"/>
              <a:gd name="T51" fmla="*/ 300 h 334"/>
              <a:gd name="T52" fmla="*/ 167 w 334"/>
              <a:gd name="T53" fmla="*/ 0 h 334"/>
              <a:gd name="T54" fmla="*/ 0 w 334"/>
              <a:gd name="T55" fmla="*/ 167 h 334"/>
              <a:gd name="T56" fmla="*/ 167 w 334"/>
              <a:gd name="T57" fmla="*/ 334 h 334"/>
              <a:gd name="T58" fmla="*/ 334 w 334"/>
              <a:gd name="T59" fmla="*/ 167 h 334"/>
              <a:gd name="T60" fmla="*/ 167 w 334"/>
              <a:gd name="T6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334">
                <a:moveTo>
                  <a:pt x="200" y="134"/>
                </a:moveTo>
                <a:cubicBezTo>
                  <a:pt x="200" y="115"/>
                  <a:pt x="215" y="100"/>
                  <a:pt x="234" y="100"/>
                </a:cubicBezTo>
                <a:cubicBezTo>
                  <a:pt x="252" y="100"/>
                  <a:pt x="267" y="115"/>
                  <a:pt x="267" y="134"/>
                </a:cubicBezTo>
                <a:cubicBezTo>
                  <a:pt x="267" y="152"/>
                  <a:pt x="252" y="167"/>
                  <a:pt x="234" y="167"/>
                </a:cubicBezTo>
                <a:cubicBezTo>
                  <a:pt x="215" y="167"/>
                  <a:pt x="200" y="152"/>
                  <a:pt x="200" y="134"/>
                </a:cubicBezTo>
                <a:close/>
                <a:moveTo>
                  <a:pt x="67" y="134"/>
                </a:moveTo>
                <a:cubicBezTo>
                  <a:pt x="67" y="115"/>
                  <a:pt x="82" y="100"/>
                  <a:pt x="100" y="100"/>
                </a:cubicBezTo>
                <a:cubicBezTo>
                  <a:pt x="119" y="100"/>
                  <a:pt x="134" y="115"/>
                  <a:pt x="134" y="134"/>
                </a:cubicBezTo>
                <a:cubicBezTo>
                  <a:pt x="134" y="152"/>
                  <a:pt x="119" y="167"/>
                  <a:pt x="100" y="167"/>
                </a:cubicBezTo>
                <a:cubicBezTo>
                  <a:pt x="82" y="167"/>
                  <a:pt x="67" y="152"/>
                  <a:pt x="67" y="134"/>
                </a:cubicBezTo>
                <a:close/>
                <a:moveTo>
                  <a:pt x="267" y="217"/>
                </a:moveTo>
                <a:cubicBezTo>
                  <a:pt x="267" y="256"/>
                  <a:pt x="243" y="274"/>
                  <a:pt x="217" y="274"/>
                </a:cubicBezTo>
                <a:lnTo>
                  <a:pt x="124" y="274"/>
                </a:lnTo>
                <a:cubicBezTo>
                  <a:pt x="93" y="274"/>
                  <a:pt x="67" y="248"/>
                  <a:pt x="67" y="217"/>
                </a:cubicBezTo>
                <a:cubicBezTo>
                  <a:pt x="67" y="208"/>
                  <a:pt x="74" y="202"/>
                  <a:pt x="84" y="202"/>
                </a:cubicBezTo>
                <a:cubicBezTo>
                  <a:pt x="93" y="202"/>
                  <a:pt x="100" y="211"/>
                  <a:pt x="100" y="221"/>
                </a:cubicBezTo>
                <a:cubicBezTo>
                  <a:pt x="100" y="230"/>
                  <a:pt x="108" y="241"/>
                  <a:pt x="117" y="241"/>
                </a:cubicBezTo>
                <a:lnTo>
                  <a:pt x="217" y="241"/>
                </a:lnTo>
                <a:cubicBezTo>
                  <a:pt x="226" y="241"/>
                  <a:pt x="234" y="230"/>
                  <a:pt x="234" y="221"/>
                </a:cubicBezTo>
                <a:cubicBezTo>
                  <a:pt x="234" y="211"/>
                  <a:pt x="241" y="200"/>
                  <a:pt x="250" y="200"/>
                </a:cubicBezTo>
                <a:cubicBezTo>
                  <a:pt x="260" y="200"/>
                  <a:pt x="267" y="208"/>
                  <a:pt x="267" y="217"/>
                </a:cubicBezTo>
                <a:close/>
                <a:moveTo>
                  <a:pt x="167" y="300"/>
                </a:moveTo>
                <a:cubicBezTo>
                  <a:pt x="93" y="300"/>
                  <a:pt x="34" y="241"/>
                  <a:pt x="34" y="167"/>
                </a:cubicBezTo>
                <a:cubicBezTo>
                  <a:pt x="34" y="94"/>
                  <a:pt x="93" y="34"/>
                  <a:pt x="167" y="34"/>
                </a:cubicBezTo>
                <a:cubicBezTo>
                  <a:pt x="241" y="34"/>
                  <a:pt x="300" y="94"/>
                  <a:pt x="300" y="167"/>
                </a:cubicBezTo>
                <a:cubicBezTo>
                  <a:pt x="300" y="241"/>
                  <a:pt x="241" y="300"/>
                  <a:pt x="167" y="300"/>
                </a:cubicBezTo>
                <a:close/>
                <a:moveTo>
                  <a:pt x="167" y="0"/>
                </a:moveTo>
                <a:cubicBezTo>
                  <a:pt x="75" y="0"/>
                  <a:pt x="0" y="75"/>
                  <a:pt x="0" y="167"/>
                </a:cubicBezTo>
                <a:cubicBezTo>
                  <a:pt x="0" y="259"/>
                  <a:pt x="75" y="334"/>
                  <a:pt x="167" y="334"/>
                </a:cubicBezTo>
                <a:cubicBezTo>
                  <a:pt x="259" y="334"/>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Freeform 171">
            <a:extLst>
              <a:ext uri="{FF2B5EF4-FFF2-40B4-BE49-F238E27FC236}">
                <a16:creationId xmlns:a16="http://schemas.microsoft.com/office/drawing/2014/main" id="{A2EA13FA-F1E7-E644-86EC-E0614E3DE93B}"/>
              </a:ext>
            </a:extLst>
          </p:cNvPr>
          <p:cNvSpPr>
            <a:spLocks noChangeAspect="1" noEditPoints="1"/>
          </p:cNvSpPr>
          <p:nvPr/>
        </p:nvSpPr>
        <p:spPr bwMode="auto">
          <a:xfrm>
            <a:off x="5662616" y="1946279"/>
            <a:ext cx="252413" cy="252413"/>
          </a:xfrm>
          <a:custGeom>
            <a:avLst/>
            <a:gdLst>
              <a:gd name="T0" fmla="*/ 267 w 334"/>
              <a:gd name="T1" fmla="*/ 221 h 333"/>
              <a:gd name="T2" fmla="*/ 250 w 334"/>
              <a:gd name="T3" fmla="*/ 235 h 333"/>
              <a:gd name="T4" fmla="*/ 234 w 334"/>
              <a:gd name="T5" fmla="*/ 253 h 333"/>
              <a:gd name="T6" fmla="*/ 217 w 334"/>
              <a:gd name="T7" fmla="*/ 273 h 333"/>
              <a:gd name="T8" fmla="*/ 184 w 334"/>
              <a:gd name="T9" fmla="*/ 273 h 333"/>
              <a:gd name="T10" fmla="*/ 167 w 334"/>
              <a:gd name="T11" fmla="*/ 257 h 333"/>
              <a:gd name="T12" fmla="*/ 150 w 334"/>
              <a:gd name="T13" fmla="*/ 240 h 333"/>
              <a:gd name="T14" fmla="*/ 84 w 334"/>
              <a:gd name="T15" fmla="*/ 240 h 333"/>
              <a:gd name="T16" fmla="*/ 67 w 334"/>
              <a:gd name="T17" fmla="*/ 223 h 333"/>
              <a:gd name="T18" fmla="*/ 84 w 334"/>
              <a:gd name="T19" fmla="*/ 207 h 333"/>
              <a:gd name="T20" fmla="*/ 167 w 334"/>
              <a:gd name="T21" fmla="*/ 207 h 333"/>
              <a:gd name="T22" fmla="*/ 234 w 334"/>
              <a:gd name="T23" fmla="*/ 207 h 333"/>
              <a:gd name="T24" fmla="*/ 250 w 334"/>
              <a:gd name="T25" fmla="*/ 207 h 333"/>
              <a:gd name="T26" fmla="*/ 267 w 334"/>
              <a:gd name="T27" fmla="*/ 221 h 333"/>
              <a:gd name="T28" fmla="*/ 200 w 334"/>
              <a:gd name="T29" fmla="*/ 133 h 333"/>
              <a:gd name="T30" fmla="*/ 234 w 334"/>
              <a:gd name="T31" fmla="*/ 100 h 333"/>
              <a:gd name="T32" fmla="*/ 267 w 334"/>
              <a:gd name="T33" fmla="*/ 133 h 333"/>
              <a:gd name="T34" fmla="*/ 234 w 334"/>
              <a:gd name="T35" fmla="*/ 166 h 333"/>
              <a:gd name="T36" fmla="*/ 200 w 334"/>
              <a:gd name="T37" fmla="*/ 133 h 333"/>
              <a:gd name="T38" fmla="*/ 67 w 334"/>
              <a:gd name="T39" fmla="*/ 133 h 333"/>
              <a:gd name="T40" fmla="*/ 100 w 334"/>
              <a:gd name="T41" fmla="*/ 100 h 333"/>
              <a:gd name="T42" fmla="*/ 134 w 334"/>
              <a:gd name="T43" fmla="*/ 133 h 333"/>
              <a:gd name="T44" fmla="*/ 100 w 334"/>
              <a:gd name="T45" fmla="*/ 166 h 333"/>
              <a:gd name="T46" fmla="*/ 67 w 334"/>
              <a:gd name="T47" fmla="*/ 133 h 333"/>
              <a:gd name="T48" fmla="*/ 167 w 334"/>
              <a:gd name="T49" fmla="*/ 300 h 333"/>
              <a:gd name="T50" fmla="*/ 34 w 334"/>
              <a:gd name="T51" fmla="*/ 166 h 333"/>
              <a:gd name="T52" fmla="*/ 167 w 334"/>
              <a:gd name="T53" fmla="*/ 33 h 333"/>
              <a:gd name="T54" fmla="*/ 300 w 334"/>
              <a:gd name="T55" fmla="*/ 166 h 333"/>
              <a:gd name="T56" fmla="*/ 167 w 334"/>
              <a:gd name="T57" fmla="*/ 300 h 333"/>
              <a:gd name="T58" fmla="*/ 167 w 334"/>
              <a:gd name="T59" fmla="*/ 0 h 333"/>
              <a:gd name="T60" fmla="*/ 0 w 334"/>
              <a:gd name="T61" fmla="*/ 166 h 333"/>
              <a:gd name="T62" fmla="*/ 167 w 334"/>
              <a:gd name="T63" fmla="*/ 333 h 333"/>
              <a:gd name="T64" fmla="*/ 334 w 334"/>
              <a:gd name="T65" fmla="*/ 166 h 333"/>
              <a:gd name="T66" fmla="*/ 167 w 334"/>
              <a:gd name="T6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3">
                <a:moveTo>
                  <a:pt x="267" y="221"/>
                </a:moveTo>
                <a:cubicBezTo>
                  <a:pt x="267" y="230"/>
                  <a:pt x="260" y="235"/>
                  <a:pt x="250" y="235"/>
                </a:cubicBezTo>
                <a:cubicBezTo>
                  <a:pt x="241" y="235"/>
                  <a:pt x="234" y="244"/>
                  <a:pt x="234" y="253"/>
                </a:cubicBezTo>
                <a:cubicBezTo>
                  <a:pt x="234" y="262"/>
                  <a:pt x="226" y="273"/>
                  <a:pt x="217" y="273"/>
                </a:cubicBezTo>
                <a:lnTo>
                  <a:pt x="184" y="273"/>
                </a:lnTo>
                <a:cubicBezTo>
                  <a:pt x="174" y="273"/>
                  <a:pt x="167" y="266"/>
                  <a:pt x="167" y="257"/>
                </a:cubicBezTo>
                <a:cubicBezTo>
                  <a:pt x="167" y="247"/>
                  <a:pt x="160" y="240"/>
                  <a:pt x="150" y="240"/>
                </a:cubicBezTo>
                <a:lnTo>
                  <a:pt x="84" y="240"/>
                </a:lnTo>
                <a:cubicBezTo>
                  <a:pt x="74" y="240"/>
                  <a:pt x="67" y="233"/>
                  <a:pt x="67" y="223"/>
                </a:cubicBezTo>
                <a:cubicBezTo>
                  <a:pt x="67" y="214"/>
                  <a:pt x="74" y="207"/>
                  <a:pt x="84" y="207"/>
                </a:cubicBezTo>
                <a:lnTo>
                  <a:pt x="167" y="207"/>
                </a:lnTo>
                <a:lnTo>
                  <a:pt x="234" y="207"/>
                </a:lnTo>
                <a:lnTo>
                  <a:pt x="250" y="207"/>
                </a:lnTo>
                <a:cubicBezTo>
                  <a:pt x="260" y="207"/>
                  <a:pt x="267" y="212"/>
                  <a:pt x="267" y="221"/>
                </a:cubicBezTo>
                <a:close/>
                <a:moveTo>
                  <a:pt x="200" y="133"/>
                </a:moveTo>
                <a:cubicBezTo>
                  <a:pt x="200" y="115"/>
                  <a:pt x="215" y="100"/>
                  <a:pt x="234" y="100"/>
                </a:cubicBezTo>
                <a:cubicBezTo>
                  <a:pt x="252" y="100"/>
                  <a:pt x="267" y="115"/>
                  <a:pt x="267" y="133"/>
                </a:cubicBezTo>
                <a:cubicBezTo>
                  <a:pt x="267" y="151"/>
                  <a:pt x="252" y="166"/>
                  <a:pt x="234" y="166"/>
                </a:cubicBezTo>
                <a:cubicBezTo>
                  <a:pt x="215" y="166"/>
                  <a:pt x="200" y="151"/>
                  <a:pt x="200" y="133"/>
                </a:cubicBezTo>
                <a:close/>
                <a:moveTo>
                  <a:pt x="67" y="133"/>
                </a:moveTo>
                <a:cubicBezTo>
                  <a:pt x="67" y="115"/>
                  <a:pt x="82" y="100"/>
                  <a:pt x="100" y="100"/>
                </a:cubicBezTo>
                <a:cubicBezTo>
                  <a:pt x="119" y="100"/>
                  <a:pt x="134" y="115"/>
                  <a:pt x="134" y="133"/>
                </a:cubicBezTo>
                <a:cubicBezTo>
                  <a:pt x="134" y="151"/>
                  <a:pt x="119" y="166"/>
                  <a:pt x="100" y="166"/>
                </a:cubicBezTo>
                <a:cubicBezTo>
                  <a:pt x="82" y="166"/>
                  <a:pt x="67" y="151"/>
                  <a:pt x="67" y="133"/>
                </a:cubicBezTo>
                <a:close/>
                <a:moveTo>
                  <a:pt x="167" y="300"/>
                </a:moveTo>
                <a:cubicBezTo>
                  <a:pt x="93" y="300"/>
                  <a:pt x="34" y="240"/>
                  <a:pt x="34" y="166"/>
                </a:cubicBezTo>
                <a:cubicBezTo>
                  <a:pt x="34" y="93"/>
                  <a:pt x="93" y="33"/>
                  <a:pt x="167" y="33"/>
                </a:cubicBezTo>
                <a:cubicBezTo>
                  <a:pt x="241" y="33"/>
                  <a:pt x="300" y="93"/>
                  <a:pt x="300" y="166"/>
                </a:cubicBezTo>
                <a:cubicBezTo>
                  <a:pt x="300" y="240"/>
                  <a:pt x="241" y="300"/>
                  <a:pt x="167" y="300"/>
                </a:cubicBezTo>
                <a:close/>
                <a:moveTo>
                  <a:pt x="167" y="0"/>
                </a:moveTo>
                <a:cubicBezTo>
                  <a:pt x="75" y="0"/>
                  <a:pt x="0" y="74"/>
                  <a:pt x="0" y="166"/>
                </a:cubicBezTo>
                <a:cubicBezTo>
                  <a:pt x="0" y="258"/>
                  <a:pt x="75" y="333"/>
                  <a:pt x="167" y="333"/>
                </a:cubicBezTo>
                <a:cubicBezTo>
                  <a:pt x="259" y="333"/>
                  <a:pt x="334" y="258"/>
                  <a:pt x="334" y="166"/>
                </a:cubicBezTo>
                <a:cubicBezTo>
                  <a:pt x="334" y="74"/>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Freeform 172">
            <a:extLst>
              <a:ext uri="{FF2B5EF4-FFF2-40B4-BE49-F238E27FC236}">
                <a16:creationId xmlns:a16="http://schemas.microsoft.com/office/drawing/2014/main" id="{3A927E9C-2960-6341-9816-BDD04E274B1C}"/>
              </a:ext>
            </a:extLst>
          </p:cNvPr>
          <p:cNvSpPr>
            <a:spLocks noChangeAspect="1" noEditPoints="1"/>
          </p:cNvSpPr>
          <p:nvPr/>
        </p:nvSpPr>
        <p:spPr bwMode="auto">
          <a:xfrm>
            <a:off x="5159378" y="1951042"/>
            <a:ext cx="252413" cy="252413"/>
          </a:xfrm>
          <a:custGeom>
            <a:avLst/>
            <a:gdLst>
              <a:gd name="T0" fmla="*/ 295 w 333"/>
              <a:gd name="T1" fmla="*/ 200 h 333"/>
              <a:gd name="T2" fmla="*/ 233 w 333"/>
              <a:gd name="T3" fmla="*/ 200 h 333"/>
              <a:gd name="T4" fmla="*/ 200 w 333"/>
              <a:gd name="T5" fmla="*/ 159 h 333"/>
              <a:gd name="T6" fmla="*/ 200 w 333"/>
              <a:gd name="T7" fmla="*/ 100 h 333"/>
              <a:gd name="T8" fmla="*/ 133 w 333"/>
              <a:gd name="T9" fmla="*/ 100 h 333"/>
              <a:gd name="T10" fmla="*/ 133 w 333"/>
              <a:gd name="T11" fmla="*/ 159 h 333"/>
              <a:gd name="T12" fmla="*/ 100 w 333"/>
              <a:gd name="T13" fmla="*/ 200 h 333"/>
              <a:gd name="T14" fmla="*/ 37 w 333"/>
              <a:gd name="T15" fmla="*/ 200 h 333"/>
              <a:gd name="T16" fmla="*/ 166 w 333"/>
              <a:gd name="T17" fmla="*/ 300 h 333"/>
              <a:gd name="T18" fmla="*/ 295 w 333"/>
              <a:gd name="T19" fmla="*/ 200 h 333"/>
              <a:gd name="T20" fmla="*/ 33 w 333"/>
              <a:gd name="T21" fmla="*/ 100 h 333"/>
              <a:gd name="T22" fmla="*/ 33 w 333"/>
              <a:gd name="T23" fmla="*/ 166 h 333"/>
              <a:gd name="T24" fmla="*/ 83 w 333"/>
              <a:gd name="T25" fmla="*/ 166 h 333"/>
              <a:gd name="T26" fmla="*/ 100 w 333"/>
              <a:gd name="T27" fmla="*/ 143 h 333"/>
              <a:gd name="T28" fmla="*/ 100 w 333"/>
              <a:gd name="T29" fmla="*/ 100 h 333"/>
              <a:gd name="T30" fmla="*/ 33 w 333"/>
              <a:gd name="T31" fmla="*/ 100 h 333"/>
              <a:gd name="T32" fmla="*/ 78 w 333"/>
              <a:gd name="T33" fmla="*/ 66 h 333"/>
              <a:gd name="T34" fmla="*/ 254 w 333"/>
              <a:gd name="T35" fmla="*/ 66 h 333"/>
              <a:gd name="T36" fmla="*/ 166 w 333"/>
              <a:gd name="T37" fmla="*/ 33 h 333"/>
              <a:gd name="T38" fmla="*/ 78 w 333"/>
              <a:gd name="T39" fmla="*/ 66 h 333"/>
              <a:gd name="T40" fmla="*/ 233 w 333"/>
              <a:gd name="T41" fmla="*/ 100 h 333"/>
              <a:gd name="T42" fmla="*/ 233 w 333"/>
              <a:gd name="T43" fmla="*/ 143 h 333"/>
              <a:gd name="T44" fmla="*/ 250 w 333"/>
              <a:gd name="T45" fmla="*/ 166 h 333"/>
              <a:gd name="T46" fmla="*/ 300 w 333"/>
              <a:gd name="T47" fmla="*/ 166 h 333"/>
              <a:gd name="T48" fmla="*/ 300 w 333"/>
              <a:gd name="T49" fmla="*/ 100 h 333"/>
              <a:gd name="T50" fmla="*/ 233 w 333"/>
              <a:gd name="T51" fmla="*/ 100 h 333"/>
              <a:gd name="T52" fmla="*/ 333 w 333"/>
              <a:gd name="T53" fmla="*/ 66 h 333"/>
              <a:gd name="T54" fmla="*/ 333 w 333"/>
              <a:gd name="T55" fmla="*/ 200 h 333"/>
              <a:gd name="T56" fmla="*/ 330 w 333"/>
              <a:gd name="T57" fmla="*/ 200 h 333"/>
              <a:gd name="T58" fmla="*/ 166 w 333"/>
              <a:gd name="T59" fmla="*/ 333 h 333"/>
              <a:gd name="T60" fmla="*/ 3 w 333"/>
              <a:gd name="T61" fmla="*/ 200 h 333"/>
              <a:gd name="T62" fmla="*/ 0 w 333"/>
              <a:gd name="T63" fmla="*/ 200 h 333"/>
              <a:gd name="T64" fmla="*/ 0 w 333"/>
              <a:gd name="T65" fmla="*/ 66 h 333"/>
              <a:gd name="T66" fmla="*/ 33 w 333"/>
              <a:gd name="T67" fmla="*/ 66 h 333"/>
              <a:gd name="T68" fmla="*/ 166 w 333"/>
              <a:gd name="T69" fmla="*/ 0 h 333"/>
              <a:gd name="T70" fmla="*/ 299 w 333"/>
              <a:gd name="T71" fmla="*/ 66 h 333"/>
              <a:gd name="T72" fmla="*/ 333 w 333"/>
              <a:gd name="T73" fmla="*/ 66 h 333"/>
              <a:gd name="T74" fmla="*/ 200 w 333"/>
              <a:gd name="T75" fmla="*/ 250 h 333"/>
              <a:gd name="T76" fmla="*/ 183 w 333"/>
              <a:gd name="T77" fmla="*/ 266 h 333"/>
              <a:gd name="T78" fmla="*/ 150 w 333"/>
              <a:gd name="T79" fmla="*/ 266 h 333"/>
              <a:gd name="T80" fmla="*/ 133 w 333"/>
              <a:gd name="T81" fmla="*/ 250 h 333"/>
              <a:gd name="T82" fmla="*/ 150 w 333"/>
              <a:gd name="T83" fmla="*/ 233 h 333"/>
              <a:gd name="T84" fmla="*/ 183 w 333"/>
              <a:gd name="T85" fmla="*/ 233 h 333"/>
              <a:gd name="T86" fmla="*/ 200 w 333"/>
              <a:gd name="T87"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295" y="200"/>
                </a:moveTo>
                <a:lnTo>
                  <a:pt x="233" y="200"/>
                </a:lnTo>
                <a:cubicBezTo>
                  <a:pt x="215" y="200"/>
                  <a:pt x="200" y="178"/>
                  <a:pt x="200" y="159"/>
                </a:cubicBezTo>
                <a:lnTo>
                  <a:pt x="200" y="100"/>
                </a:lnTo>
                <a:lnTo>
                  <a:pt x="133" y="100"/>
                </a:lnTo>
                <a:lnTo>
                  <a:pt x="133" y="159"/>
                </a:lnTo>
                <a:cubicBezTo>
                  <a:pt x="133" y="178"/>
                  <a:pt x="118" y="200"/>
                  <a:pt x="100" y="200"/>
                </a:cubicBezTo>
                <a:lnTo>
                  <a:pt x="37" y="200"/>
                </a:lnTo>
                <a:cubicBezTo>
                  <a:pt x="52" y="250"/>
                  <a:pt x="104" y="300"/>
                  <a:pt x="166" y="300"/>
                </a:cubicBezTo>
                <a:cubicBezTo>
                  <a:pt x="228" y="300"/>
                  <a:pt x="280" y="250"/>
                  <a:pt x="295" y="200"/>
                </a:cubicBezTo>
                <a:close/>
                <a:moveTo>
                  <a:pt x="33" y="100"/>
                </a:moveTo>
                <a:lnTo>
                  <a:pt x="33" y="166"/>
                </a:lnTo>
                <a:lnTo>
                  <a:pt x="83" y="166"/>
                </a:lnTo>
                <a:cubicBezTo>
                  <a:pt x="92" y="166"/>
                  <a:pt x="100" y="152"/>
                  <a:pt x="100" y="143"/>
                </a:cubicBezTo>
                <a:lnTo>
                  <a:pt x="100" y="100"/>
                </a:lnTo>
                <a:lnTo>
                  <a:pt x="33" y="100"/>
                </a:lnTo>
                <a:close/>
                <a:moveTo>
                  <a:pt x="78" y="66"/>
                </a:moveTo>
                <a:lnTo>
                  <a:pt x="254" y="66"/>
                </a:lnTo>
                <a:cubicBezTo>
                  <a:pt x="231" y="33"/>
                  <a:pt x="200" y="33"/>
                  <a:pt x="166" y="33"/>
                </a:cubicBezTo>
                <a:cubicBezTo>
                  <a:pt x="133" y="33"/>
                  <a:pt x="102" y="33"/>
                  <a:pt x="78" y="66"/>
                </a:cubicBezTo>
                <a:close/>
                <a:moveTo>
                  <a:pt x="233" y="100"/>
                </a:moveTo>
                <a:lnTo>
                  <a:pt x="233" y="143"/>
                </a:lnTo>
                <a:cubicBezTo>
                  <a:pt x="233" y="152"/>
                  <a:pt x="240" y="166"/>
                  <a:pt x="250" y="166"/>
                </a:cubicBezTo>
                <a:lnTo>
                  <a:pt x="300" y="166"/>
                </a:lnTo>
                <a:lnTo>
                  <a:pt x="300" y="100"/>
                </a:lnTo>
                <a:lnTo>
                  <a:pt x="233" y="100"/>
                </a:lnTo>
                <a:close/>
                <a:moveTo>
                  <a:pt x="333" y="66"/>
                </a:moveTo>
                <a:lnTo>
                  <a:pt x="333" y="200"/>
                </a:lnTo>
                <a:lnTo>
                  <a:pt x="330" y="200"/>
                </a:lnTo>
                <a:cubicBezTo>
                  <a:pt x="314" y="266"/>
                  <a:pt x="247" y="333"/>
                  <a:pt x="166" y="333"/>
                </a:cubicBezTo>
                <a:cubicBezTo>
                  <a:pt x="86" y="333"/>
                  <a:pt x="18" y="266"/>
                  <a:pt x="3" y="200"/>
                </a:cubicBezTo>
                <a:lnTo>
                  <a:pt x="0" y="200"/>
                </a:lnTo>
                <a:lnTo>
                  <a:pt x="0" y="66"/>
                </a:lnTo>
                <a:lnTo>
                  <a:pt x="33" y="66"/>
                </a:lnTo>
                <a:cubicBezTo>
                  <a:pt x="64" y="16"/>
                  <a:pt x="112" y="0"/>
                  <a:pt x="166" y="0"/>
                </a:cubicBezTo>
                <a:cubicBezTo>
                  <a:pt x="221" y="0"/>
                  <a:pt x="269" y="16"/>
                  <a:pt x="299" y="66"/>
                </a:cubicBezTo>
                <a:lnTo>
                  <a:pt x="333" y="66"/>
                </a:lnTo>
                <a:close/>
                <a:moveTo>
                  <a:pt x="200" y="250"/>
                </a:moveTo>
                <a:cubicBezTo>
                  <a:pt x="200" y="259"/>
                  <a:pt x="192" y="266"/>
                  <a:pt x="183" y="266"/>
                </a:cubicBezTo>
                <a:lnTo>
                  <a:pt x="150" y="266"/>
                </a:lnTo>
                <a:cubicBezTo>
                  <a:pt x="140" y="266"/>
                  <a:pt x="133" y="259"/>
                  <a:pt x="133" y="250"/>
                </a:cubicBezTo>
                <a:cubicBezTo>
                  <a:pt x="133" y="240"/>
                  <a:pt x="140" y="233"/>
                  <a:pt x="150" y="233"/>
                </a:cubicBezTo>
                <a:lnTo>
                  <a:pt x="183" y="233"/>
                </a:lnTo>
                <a:cubicBezTo>
                  <a:pt x="192" y="233"/>
                  <a:pt x="200" y="240"/>
                  <a:pt x="200"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Freeform 173">
            <a:extLst>
              <a:ext uri="{FF2B5EF4-FFF2-40B4-BE49-F238E27FC236}">
                <a16:creationId xmlns:a16="http://schemas.microsoft.com/office/drawing/2014/main" id="{F57EDC8B-1560-4046-A16F-4DE2AE04857F}"/>
              </a:ext>
            </a:extLst>
          </p:cNvPr>
          <p:cNvSpPr>
            <a:spLocks noChangeAspect="1" noEditPoints="1"/>
          </p:cNvSpPr>
          <p:nvPr/>
        </p:nvSpPr>
        <p:spPr bwMode="auto">
          <a:xfrm>
            <a:off x="4656140" y="1951042"/>
            <a:ext cx="252413" cy="252413"/>
          </a:xfrm>
          <a:custGeom>
            <a:avLst/>
            <a:gdLst>
              <a:gd name="T0" fmla="*/ 200 w 333"/>
              <a:gd name="T1" fmla="*/ 250 h 333"/>
              <a:gd name="T2" fmla="*/ 183 w 333"/>
              <a:gd name="T3" fmla="*/ 266 h 333"/>
              <a:gd name="T4" fmla="*/ 150 w 333"/>
              <a:gd name="T5" fmla="*/ 266 h 333"/>
              <a:gd name="T6" fmla="*/ 133 w 333"/>
              <a:gd name="T7" fmla="*/ 250 h 333"/>
              <a:gd name="T8" fmla="*/ 150 w 333"/>
              <a:gd name="T9" fmla="*/ 233 h 333"/>
              <a:gd name="T10" fmla="*/ 183 w 333"/>
              <a:gd name="T11" fmla="*/ 233 h 333"/>
              <a:gd name="T12" fmla="*/ 200 w 333"/>
              <a:gd name="T13" fmla="*/ 250 h 333"/>
              <a:gd name="T14" fmla="*/ 167 w 333"/>
              <a:gd name="T15" fmla="*/ 300 h 333"/>
              <a:gd name="T16" fmla="*/ 38 w 333"/>
              <a:gd name="T17" fmla="*/ 200 h 333"/>
              <a:gd name="T18" fmla="*/ 133 w 333"/>
              <a:gd name="T19" fmla="*/ 200 h 333"/>
              <a:gd name="T20" fmla="*/ 133 w 333"/>
              <a:gd name="T21" fmla="*/ 100 h 333"/>
              <a:gd name="T22" fmla="*/ 200 w 333"/>
              <a:gd name="T23" fmla="*/ 100 h 333"/>
              <a:gd name="T24" fmla="*/ 200 w 333"/>
              <a:gd name="T25" fmla="*/ 200 h 333"/>
              <a:gd name="T26" fmla="*/ 296 w 333"/>
              <a:gd name="T27" fmla="*/ 200 h 333"/>
              <a:gd name="T28" fmla="*/ 167 w 333"/>
              <a:gd name="T29" fmla="*/ 300 h 333"/>
              <a:gd name="T30" fmla="*/ 33 w 333"/>
              <a:gd name="T31" fmla="*/ 100 h 333"/>
              <a:gd name="T32" fmla="*/ 100 w 333"/>
              <a:gd name="T33" fmla="*/ 100 h 333"/>
              <a:gd name="T34" fmla="*/ 100 w 333"/>
              <a:gd name="T35" fmla="*/ 166 h 333"/>
              <a:gd name="T36" fmla="*/ 33 w 333"/>
              <a:gd name="T37" fmla="*/ 166 h 333"/>
              <a:gd name="T38" fmla="*/ 33 w 333"/>
              <a:gd name="T39" fmla="*/ 100 h 333"/>
              <a:gd name="T40" fmla="*/ 167 w 333"/>
              <a:gd name="T41" fmla="*/ 33 h 333"/>
              <a:gd name="T42" fmla="*/ 255 w 333"/>
              <a:gd name="T43" fmla="*/ 66 h 333"/>
              <a:gd name="T44" fmla="*/ 79 w 333"/>
              <a:gd name="T45" fmla="*/ 66 h 333"/>
              <a:gd name="T46" fmla="*/ 167 w 333"/>
              <a:gd name="T47" fmla="*/ 33 h 333"/>
              <a:gd name="T48" fmla="*/ 300 w 333"/>
              <a:gd name="T49" fmla="*/ 166 h 333"/>
              <a:gd name="T50" fmla="*/ 233 w 333"/>
              <a:gd name="T51" fmla="*/ 166 h 333"/>
              <a:gd name="T52" fmla="*/ 233 w 333"/>
              <a:gd name="T53" fmla="*/ 100 h 333"/>
              <a:gd name="T54" fmla="*/ 300 w 333"/>
              <a:gd name="T55" fmla="*/ 100 h 333"/>
              <a:gd name="T56" fmla="*/ 300 w 333"/>
              <a:gd name="T57" fmla="*/ 166 h 333"/>
              <a:gd name="T58" fmla="*/ 300 w 333"/>
              <a:gd name="T59" fmla="*/ 66 h 333"/>
              <a:gd name="T60" fmla="*/ 167 w 333"/>
              <a:gd name="T61" fmla="*/ 0 h 333"/>
              <a:gd name="T62" fmla="*/ 34 w 333"/>
              <a:gd name="T63" fmla="*/ 66 h 333"/>
              <a:gd name="T64" fmla="*/ 0 w 333"/>
              <a:gd name="T65" fmla="*/ 66 h 333"/>
              <a:gd name="T66" fmla="*/ 0 w 333"/>
              <a:gd name="T67" fmla="*/ 200 h 333"/>
              <a:gd name="T68" fmla="*/ 3 w 333"/>
              <a:gd name="T69" fmla="*/ 200 h 333"/>
              <a:gd name="T70" fmla="*/ 167 w 333"/>
              <a:gd name="T71" fmla="*/ 333 h 333"/>
              <a:gd name="T72" fmla="*/ 330 w 333"/>
              <a:gd name="T73" fmla="*/ 200 h 333"/>
              <a:gd name="T74" fmla="*/ 333 w 333"/>
              <a:gd name="T75" fmla="*/ 200 h 333"/>
              <a:gd name="T76" fmla="*/ 333 w 333"/>
              <a:gd name="T77" fmla="*/ 66 h 333"/>
              <a:gd name="T78" fmla="*/ 300 w 333"/>
              <a:gd name="T79"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200" y="250"/>
                </a:moveTo>
                <a:cubicBezTo>
                  <a:pt x="200" y="259"/>
                  <a:pt x="193" y="266"/>
                  <a:pt x="183" y="266"/>
                </a:cubicBezTo>
                <a:lnTo>
                  <a:pt x="150" y="266"/>
                </a:lnTo>
                <a:cubicBezTo>
                  <a:pt x="141" y="266"/>
                  <a:pt x="133" y="259"/>
                  <a:pt x="133" y="250"/>
                </a:cubicBezTo>
                <a:cubicBezTo>
                  <a:pt x="133" y="240"/>
                  <a:pt x="141" y="233"/>
                  <a:pt x="150" y="233"/>
                </a:cubicBezTo>
                <a:lnTo>
                  <a:pt x="183" y="233"/>
                </a:lnTo>
                <a:cubicBezTo>
                  <a:pt x="193" y="233"/>
                  <a:pt x="200" y="240"/>
                  <a:pt x="200" y="250"/>
                </a:cubicBezTo>
                <a:close/>
                <a:moveTo>
                  <a:pt x="167" y="300"/>
                </a:moveTo>
                <a:cubicBezTo>
                  <a:pt x="105" y="300"/>
                  <a:pt x="53" y="250"/>
                  <a:pt x="38" y="200"/>
                </a:cubicBezTo>
                <a:lnTo>
                  <a:pt x="133" y="200"/>
                </a:lnTo>
                <a:lnTo>
                  <a:pt x="133" y="100"/>
                </a:lnTo>
                <a:lnTo>
                  <a:pt x="200" y="100"/>
                </a:lnTo>
                <a:lnTo>
                  <a:pt x="200" y="200"/>
                </a:lnTo>
                <a:lnTo>
                  <a:pt x="296" y="200"/>
                </a:lnTo>
                <a:cubicBezTo>
                  <a:pt x="281" y="250"/>
                  <a:pt x="229" y="300"/>
                  <a:pt x="167" y="300"/>
                </a:cubicBezTo>
                <a:close/>
                <a:moveTo>
                  <a:pt x="33" y="100"/>
                </a:moveTo>
                <a:lnTo>
                  <a:pt x="100" y="100"/>
                </a:lnTo>
                <a:lnTo>
                  <a:pt x="100" y="166"/>
                </a:lnTo>
                <a:lnTo>
                  <a:pt x="33" y="166"/>
                </a:lnTo>
                <a:lnTo>
                  <a:pt x="33" y="100"/>
                </a:lnTo>
                <a:close/>
                <a:moveTo>
                  <a:pt x="167" y="33"/>
                </a:moveTo>
                <a:cubicBezTo>
                  <a:pt x="200" y="33"/>
                  <a:pt x="231" y="33"/>
                  <a:pt x="255" y="66"/>
                </a:cubicBezTo>
                <a:lnTo>
                  <a:pt x="79" y="66"/>
                </a:lnTo>
                <a:cubicBezTo>
                  <a:pt x="102" y="33"/>
                  <a:pt x="133" y="33"/>
                  <a:pt x="167" y="33"/>
                </a:cubicBezTo>
                <a:close/>
                <a:moveTo>
                  <a:pt x="300" y="166"/>
                </a:moveTo>
                <a:lnTo>
                  <a:pt x="233" y="166"/>
                </a:lnTo>
                <a:lnTo>
                  <a:pt x="233" y="100"/>
                </a:lnTo>
                <a:lnTo>
                  <a:pt x="300" y="100"/>
                </a:lnTo>
                <a:lnTo>
                  <a:pt x="300" y="166"/>
                </a:lnTo>
                <a:close/>
                <a:moveTo>
                  <a:pt x="300" y="66"/>
                </a:moveTo>
                <a:cubicBezTo>
                  <a:pt x="269" y="16"/>
                  <a:pt x="221" y="0"/>
                  <a:pt x="167" y="0"/>
                </a:cubicBezTo>
                <a:cubicBezTo>
                  <a:pt x="112" y="0"/>
                  <a:pt x="64" y="16"/>
                  <a:pt x="34" y="66"/>
                </a:cubicBezTo>
                <a:lnTo>
                  <a:pt x="0" y="66"/>
                </a:lnTo>
                <a:lnTo>
                  <a:pt x="0" y="200"/>
                </a:lnTo>
                <a:lnTo>
                  <a:pt x="3" y="200"/>
                </a:lnTo>
                <a:cubicBezTo>
                  <a:pt x="19" y="266"/>
                  <a:pt x="86" y="333"/>
                  <a:pt x="167" y="333"/>
                </a:cubicBezTo>
                <a:cubicBezTo>
                  <a:pt x="247" y="333"/>
                  <a:pt x="315" y="266"/>
                  <a:pt x="330" y="200"/>
                </a:cubicBezTo>
                <a:lnTo>
                  <a:pt x="333" y="200"/>
                </a:lnTo>
                <a:lnTo>
                  <a:pt x="333" y="66"/>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174">
            <a:extLst>
              <a:ext uri="{FF2B5EF4-FFF2-40B4-BE49-F238E27FC236}">
                <a16:creationId xmlns:a16="http://schemas.microsoft.com/office/drawing/2014/main" id="{6EC8F3DE-416C-CE48-A40A-E3DD0CEDD6FD}"/>
              </a:ext>
            </a:extLst>
          </p:cNvPr>
          <p:cNvSpPr>
            <a:spLocks noChangeAspect="1" noEditPoints="1"/>
          </p:cNvSpPr>
          <p:nvPr/>
        </p:nvSpPr>
        <p:spPr bwMode="auto">
          <a:xfrm>
            <a:off x="4154490" y="1951042"/>
            <a:ext cx="250825" cy="252413"/>
          </a:xfrm>
          <a:custGeom>
            <a:avLst/>
            <a:gdLst>
              <a:gd name="T0" fmla="*/ 300 w 334"/>
              <a:gd name="T1" fmla="*/ 100 h 333"/>
              <a:gd name="T2" fmla="*/ 234 w 334"/>
              <a:gd name="T3" fmla="*/ 100 h 333"/>
              <a:gd name="T4" fmla="*/ 234 w 334"/>
              <a:gd name="T5" fmla="*/ 166 h 333"/>
              <a:gd name="T6" fmla="*/ 300 w 334"/>
              <a:gd name="T7" fmla="*/ 166 h 333"/>
              <a:gd name="T8" fmla="*/ 300 w 334"/>
              <a:gd name="T9" fmla="*/ 100 h 333"/>
              <a:gd name="T10" fmla="*/ 296 w 334"/>
              <a:gd name="T11" fmla="*/ 200 h 333"/>
              <a:gd name="T12" fmla="*/ 200 w 334"/>
              <a:gd name="T13" fmla="*/ 200 h 333"/>
              <a:gd name="T14" fmla="*/ 200 w 334"/>
              <a:gd name="T15" fmla="*/ 100 h 333"/>
              <a:gd name="T16" fmla="*/ 134 w 334"/>
              <a:gd name="T17" fmla="*/ 100 h 333"/>
              <a:gd name="T18" fmla="*/ 134 w 334"/>
              <a:gd name="T19" fmla="*/ 200 h 333"/>
              <a:gd name="T20" fmla="*/ 38 w 334"/>
              <a:gd name="T21" fmla="*/ 200 h 333"/>
              <a:gd name="T22" fmla="*/ 167 w 334"/>
              <a:gd name="T23" fmla="*/ 300 h 333"/>
              <a:gd name="T24" fmla="*/ 296 w 334"/>
              <a:gd name="T25" fmla="*/ 200 h 333"/>
              <a:gd name="T26" fmla="*/ 34 w 334"/>
              <a:gd name="T27" fmla="*/ 166 h 333"/>
              <a:gd name="T28" fmla="*/ 100 w 334"/>
              <a:gd name="T29" fmla="*/ 166 h 333"/>
              <a:gd name="T30" fmla="*/ 100 w 334"/>
              <a:gd name="T31" fmla="*/ 100 h 333"/>
              <a:gd name="T32" fmla="*/ 34 w 334"/>
              <a:gd name="T33" fmla="*/ 100 h 333"/>
              <a:gd name="T34" fmla="*/ 34 w 334"/>
              <a:gd name="T35" fmla="*/ 166 h 333"/>
              <a:gd name="T36" fmla="*/ 79 w 334"/>
              <a:gd name="T37" fmla="*/ 66 h 333"/>
              <a:gd name="T38" fmla="*/ 255 w 334"/>
              <a:gd name="T39" fmla="*/ 66 h 333"/>
              <a:gd name="T40" fmla="*/ 167 w 334"/>
              <a:gd name="T41" fmla="*/ 33 h 333"/>
              <a:gd name="T42" fmla="*/ 79 w 334"/>
              <a:gd name="T43" fmla="*/ 66 h 333"/>
              <a:gd name="T44" fmla="*/ 334 w 334"/>
              <a:gd name="T45" fmla="*/ 66 h 333"/>
              <a:gd name="T46" fmla="*/ 334 w 334"/>
              <a:gd name="T47" fmla="*/ 200 h 333"/>
              <a:gd name="T48" fmla="*/ 330 w 334"/>
              <a:gd name="T49" fmla="*/ 200 h 333"/>
              <a:gd name="T50" fmla="*/ 167 w 334"/>
              <a:gd name="T51" fmla="*/ 333 h 333"/>
              <a:gd name="T52" fmla="*/ 4 w 334"/>
              <a:gd name="T53" fmla="*/ 200 h 333"/>
              <a:gd name="T54" fmla="*/ 0 w 334"/>
              <a:gd name="T55" fmla="*/ 200 h 333"/>
              <a:gd name="T56" fmla="*/ 0 w 334"/>
              <a:gd name="T57" fmla="*/ 66 h 333"/>
              <a:gd name="T58" fmla="*/ 34 w 334"/>
              <a:gd name="T59" fmla="*/ 66 h 333"/>
              <a:gd name="T60" fmla="*/ 167 w 334"/>
              <a:gd name="T61" fmla="*/ 0 h 333"/>
              <a:gd name="T62" fmla="*/ 300 w 334"/>
              <a:gd name="T63" fmla="*/ 66 h 333"/>
              <a:gd name="T64" fmla="*/ 334 w 334"/>
              <a:gd name="T65" fmla="*/ 66 h 333"/>
              <a:gd name="T66" fmla="*/ 117 w 334"/>
              <a:gd name="T67" fmla="*/ 233 h 333"/>
              <a:gd name="T68" fmla="*/ 217 w 334"/>
              <a:gd name="T69" fmla="*/ 233 h 333"/>
              <a:gd name="T70" fmla="*/ 234 w 334"/>
              <a:gd name="T71" fmla="*/ 250 h 333"/>
              <a:gd name="T72" fmla="*/ 217 w 334"/>
              <a:gd name="T73" fmla="*/ 266 h 333"/>
              <a:gd name="T74" fmla="*/ 117 w 334"/>
              <a:gd name="T75" fmla="*/ 266 h 333"/>
              <a:gd name="T76" fmla="*/ 100 w 334"/>
              <a:gd name="T77" fmla="*/ 250 h 333"/>
              <a:gd name="T78" fmla="*/ 117 w 334"/>
              <a:gd name="T79"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4" h="333">
                <a:moveTo>
                  <a:pt x="300" y="100"/>
                </a:moveTo>
                <a:lnTo>
                  <a:pt x="234" y="100"/>
                </a:lnTo>
                <a:lnTo>
                  <a:pt x="234" y="166"/>
                </a:lnTo>
                <a:lnTo>
                  <a:pt x="300" y="166"/>
                </a:lnTo>
                <a:lnTo>
                  <a:pt x="300" y="100"/>
                </a:lnTo>
                <a:close/>
                <a:moveTo>
                  <a:pt x="296" y="200"/>
                </a:moveTo>
                <a:lnTo>
                  <a:pt x="200" y="200"/>
                </a:lnTo>
                <a:lnTo>
                  <a:pt x="200" y="100"/>
                </a:lnTo>
                <a:lnTo>
                  <a:pt x="134" y="100"/>
                </a:lnTo>
                <a:lnTo>
                  <a:pt x="134" y="200"/>
                </a:lnTo>
                <a:lnTo>
                  <a:pt x="38" y="200"/>
                </a:lnTo>
                <a:cubicBezTo>
                  <a:pt x="53" y="250"/>
                  <a:pt x="105" y="300"/>
                  <a:pt x="167" y="300"/>
                </a:cubicBezTo>
                <a:cubicBezTo>
                  <a:pt x="229" y="300"/>
                  <a:pt x="281" y="250"/>
                  <a:pt x="296" y="200"/>
                </a:cubicBezTo>
                <a:close/>
                <a:moveTo>
                  <a:pt x="34" y="166"/>
                </a:moveTo>
                <a:lnTo>
                  <a:pt x="100" y="166"/>
                </a:lnTo>
                <a:lnTo>
                  <a:pt x="100" y="100"/>
                </a:lnTo>
                <a:lnTo>
                  <a:pt x="34" y="100"/>
                </a:lnTo>
                <a:lnTo>
                  <a:pt x="34" y="166"/>
                </a:lnTo>
                <a:close/>
                <a:moveTo>
                  <a:pt x="79" y="66"/>
                </a:moveTo>
                <a:lnTo>
                  <a:pt x="255" y="66"/>
                </a:lnTo>
                <a:cubicBezTo>
                  <a:pt x="231" y="33"/>
                  <a:pt x="201" y="33"/>
                  <a:pt x="167" y="33"/>
                </a:cubicBezTo>
                <a:cubicBezTo>
                  <a:pt x="133" y="33"/>
                  <a:pt x="103" y="33"/>
                  <a:pt x="79" y="66"/>
                </a:cubicBezTo>
                <a:close/>
                <a:moveTo>
                  <a:pt x="334" y="66"/>
                </a:moveTo>
                <a:lnTo>
                  <a:pt x="334" y="200"/>
                </a:lnTo>
                <a:lnTo>
                  <a:pt x="330" y="200"/>
                </a:lnTo>
                <a:cubicBezTo>
                  <a:pt x="315" y="266"/>
                  <a:pt x="248" y="333"/>
                  <a:pt x="167" y="333"/>
                </a:cubicBezTo>
                <a:cubicBezTo>
                  <a:pt x="86" y="333"/>
                  <a:pt x="19" y="266"/>
                  <a:pt x="4" y="200"/>
                </a:cubicBezTo>
                <a:lnTo>
                  <a:pt x="0" y="200"/>
                </a:lnTo>
                <a:lnTo>
                  <a:pt x="0" y="66"/>
                </a:lnTo>
                <a:lnTo>
                  <a:pt x="34" y="66"/>
                </a:lnTo>
                <a:cubicBezTo>
                  <a:pt x="64" y="16"/>
                  <a:pt x="113" y="0"/>
                  <a:pt x="167" y="0"/>
                </a:cubicBezTo>
                <a:cubicBezTo>
                  <a:pt x="221" y="0"/>
                  <a:pt x="270" y="16"/>
                  <a:pt x="300" y="66"/>
                </a:cubicBezTo>
                <a:lnTo>
                  <a:pt x="334" y="66"/>
                </a:lnTo>
                <a:close/>
                <a:moveTo>
                  <a:pt x="117" y="233"/>
                </a:moveTo>
                <a:lnTo>
                  <a:pt x="217" y="233"/>
                </a:lnTo>
                <a:cubicBezTo>
                  <a:pt x="226" y="233"/>
                  <a:pt x="234" y="240"/>
                  <a:pt x="234" y="250"/>
                </a:cubicBezTo>
                <a:cubicBezTo>
                  <a:pt x="234" y="259"/>
                  <a:pt x="226" y="266"/>
                  <a:pt x="217" y="266"/>
                </a:cubicBezTo>
                <a:lnTo>
                  <a:pt x="117" y="266"/>
                </a:lnTo>
                <a:cubicBezTo>
                  <a:pt x="108" y="266"/>
                  <a:pt x="100" y="259"/>
                  <a:pt x="100" y="250"/>
                </a:cubicBezTo>
                <a:cubicBezTo>
                  <a:pt x="100" y="240"/>
                  <a:pt x="108" y="233"/>
                  <a:pt x="117" y="2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175">
            <a:extLst>
              <a:ext uri="{FF2B5EF4-FFF2-40B4-BE49-F238E27FC236}">
                <a16:creationId xmlns:a16="http://schemas.microsoft.com/office/drawing/2014/main" id="{FB603476-41F5-C74B-BDBD-3B0205ABC0FA}"/>
              </a:ext>
            </a:extLst>
          </p:cNvPr>
          <p:cNvSpPr>
            <a:spLocks noChangeAspect="1" noEditPoints="1"/>
          </p:cNvSpPr>
          <p:nvPr/>
        </p:nvSpPr>
        <p:spPr bwMode="auto">
          <a:xfrm>
            <a:off x="3651252" y="1951042"/>
            <a:ext cx="250825" cy="252413"/>
          </a:xfrm>
          <a:custGeom>
            <a:avLst/>
            <a:gdLst>
              <a:gd name="T0" fmla="*/ 200 w 333"/>
              <a:gd name="T1" fmla="*/ 226 h 333"/>
              <a:gd name="T2" fmla="*/ 166 w 333"/>
              <a:gd name="T3" fmla="*/ 259 h 333"/>
              <a:gd name="T4" fmla="*/ 133 w 333"/>
              <a:gd name="T5" fmla="*/ 226 h 333"/>
              <a:gd name="T6" fmla="*/ 166 w 333"/>
              <a:gd name="T7" fmla="*/ 193 h 333"/>
              <a:gd name="T8" fmla="*/ 200 w 333"/>
              <a:gd name="T9" fmla="*/ 226 h 333"/>
              <a:gd name="T10" fmla="*/ 300 w 333"/>
              <a:gd name="T11" fmla="*/ 166 h 333"/>
              <a:gd name="T12" fmla="*/ 250 w 333"/>
              <a:gd name="T13" fmla="*/ 166 h 333"/>
              <a:gd name="T14" fmla="*/ 233 w 333"/>
              <a:gd name="T15" fmla="*/ 143 h 333"/>
              <a:gd name="T16" fmla="*/ 233 w 333"/>
              <a:gd name="T17" fmla="*/ 100 h 333"/>
              <a:gd name="T18" fmla="*/ 300 w 333"/>
              <a:gd name="T19" fmla="*/ 100 h 333"/>
              <a:gd name="T20" fmla="*/ 300 w 333"/>
              <a:gd name="T21" fmla="*/ 166 h 333"/>
              <a:gd name="T22" fmla="*/ 166 w 333"/>
              <a:gd name="T23" fmla="*/ 300 h 333"/>
              <a:gd name="T24" fmla="*/ 37 w 333"/>
              <a:gd name="T25" fmla="*/ 200 h 333"/>
              <a:gd name="T26" fmla="*/ 100 w 333"/>
              <a:gd name="T27" fmla="*/ 200 h 333"/>
              <a:gd name="T28" fmla="*/ 133 w 333"/>
              <a:gd name="T29" fmla="*/ 159 h 333"/>
              <a:gd name="T30" fmla="*/ 133 w 333"/>
              <a:gd name="T31" fmla="*/ 100 h 333"/>
              <a:gd name="T32" fmla="*/ 200 w 333"/>
              <a:gd name="T33" fmla="*/ 100 h 333"/>
              <a:gd name="T34" fmla="*/ 200 w 333"/>
              <a:gd name="T35" fmla="*/ 159 h 333"/>
              <a:gd name="T36" fmla="*/ 233 w 333"/>
              <a:gd name="T37" fmla="*/ 200 h 333"/>
              <a:gd name="T38" fmla="*/ 295 w 333"/>
              <a:gd name="T39" fmla="*/ 200 h 333"/>
              <a:gd name="T40" fmla="*/ 166 w 333"/>
              <a:gd name="T41" fmla="*/ 300 h 333"/>
              <a:gd name="T42" fmla="*/ 33 w 333"/>
              <a:gd name="T43" fmla="*/ 100 h 333"/>
              <a:gd name="T44" fmla="*/ 100 w 333"/>
              <a:gd name="T45" fmla="*/ 100 h 333"/>
              <a:gd name="T46" fmla="*/ 100 w 333"/>
              <a:gd name="T47" fmla="*/ 143 h 333"/>
              <a:gd name="T48" fmla="*/ 83 w 333"/>
              <a:gd name="T49" fmla="*/ 166 h 333"/>
              <a:gd name="T50" fmla="*/ 33 w 333"/>
              <a:gd name="T51" fmla="*/ 166 h 333"/>
              <a:gd name="T52" fmla="*/ 33 w 333"/>
              <a:gd name="T53" fmla="*/ 100 h 333"/>
              <a:gd name="T54" fmla="*/ 166 w 333"/>
              <a:gd name="T55" fmla="*/ 33 h 333"/>
              <a:gd name="T56" fmla="*/ 254 w 333"/>
              <a:gd name="T57" fmla="*/ 66 h 333"/>
              <a:gd name="T58" fmla="*/ 78 w 333"/>
              <a:gd name="T59" fmla="*/ 66 h 333"/>
              <a:gd name="T60" fmla="*/ 166 w 333"/>
              <a:gd name="T61" fmla="*/ 33 h 333"/>
              <a:gd name="T62" fmla="*/ 299 w 333"/>
              <a:gd name="T63" fmla="*/ 66 h 333"/>
              <a:gd name="T64" fmla="*/ 166 w 333"/>
              <a:gd name="T65" fmla="*/ 0 h 333"/>
              <a:gd name="T66" fmla="*/ 33 w 333"/>
              <a:gd name="T67" fmla="*/ 66 h 333"/>
              <a:gd name="T68" fmla="*/ 0 w 333"/>
              <a:gd name="T69" fmla="*/ 66 h 333"/>
              <a:gd name="T70" fmla="*/ 0 w 333"/>
              <a:gd name="T71" fmla="*/ 200 h 333"/>
              <a:gd name="T72" fmla="*/ 3 w 333"/>
              <a:gd name="T73" fmla="*/ 200 h 333"/>
              <a:gd name="T74" fmla="*/ 166 w 333"/>
              <a:gd name="T75" fmla="*/ 333 h 333"/>
              <a:gd name="T76" fmla="*/ 330 w 333"/>
              <a:gd name="T77" fmla="*/ 200 h 333"/>
              <a:gd name="T78" fmla="*/ 333 w 333"/>
              <a:gd name="T79" fmla="*/ 200 h 333"/>
              <a:gd name="T80" fmla="*/ 333 w 333"/>
              <a:gd name="T81" fmla="*/ 66 h 333"/>
              <a:gd name="T82" fmla="*/ 299 w 333"/>
              <a:gd name="T83"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200" y="226"/>
                </a:moveTo>
                <a:cubicBezTo>
                  <a:pt x="200" y="244"/>
                  <a:pt x="185" y="259"/>
                  <a:pt x="166" y="259"/>
                </a:cubicBezTo>
                <a:cubicBezTo>
                  <a:pt x="148" y="259"/>
                  <a:pt x="133" y="244"/>
                  <a:pt x="133" y="226"/>
                </a:cubicBezTo>
                <a:cubicBezTo>
                  <a:pt x="133" y="208"/>
                  <a:pt x="148" y="193"/>
                  <a:pt x="166" y="193"/>
                </a:cubicBezTo>
                <a:cubicBezTo>
                  <a:pt x="185" y="193"/>
                  <a:pt x="200" y="208"/>
                  <a:pt x="200" y="226"/>
                </a:cubicBezTo>
                <a:close/>
                <a:moveTo>
                  <a:pt x="300" y="166"/>
                </a:moveTo>
                <a:lnTo>
                  <a:pt x="250" y="166"/>
                </a:lnTo>
                <a:cubicBezTo>
                  <a:pt x="240" y="166"/>
                  <a:pt x="233" y="152"/>
                  <a:pt x="233" y="143"/>
                </a:cubicBezTo>
                <a:lnTo>
                  <a:pt x="233" y="100"/>
                </a:lnTo>
                <a:lnTo>
                  <a:pt x="300" y="100"/>
                </a:lnTo>
                <a:lnTo>
                  <a:pt x="300" y="166"/>
                </a:lnTo>
                <a:close/>
                <a:moveTo>
                  <a:pt x="166" y="300"/>
                </a:moveTo>
                <a:cubicBezTo>
                  <a:pt x="104" y="300"/>
                  <a:pt x="52" y="250"/>
                  <a:pt x="37" y="200"/>
                </a:cubicBezTo>
                <a:lnTo>
                  <a:pt x="100" y="200"/>
                </a:lnTo>
                <a:cubicBezTo>
                  <a:pt x="118" y="200"/>
                  <a:pt x="133" y="178"/>
                  <a:pt x="133" y="159"/>
                </a:cubicBezTo>
                <a:lnTo>
                  <a:pt x="133" y="100"/>
                </a:lnTo>
                <a:lnTo>
                  <a:pt x="200" y="100"/>
                </a:lnTo>
                <a:lnTo>
                  <a:pt x="200" y="159"/>
                </a:lnTo>
                <a:cubicBezTo>
                  <a:pt x="200" y="178"/>
                  <a:pt x="215" y="200"/>
                  <a:pt x="233" y="200"/>
                </a:cubicBezTo>
                <a:lnTo>
                  <a:pt x="295" y="200"/>
                </a:lnTo>
                <a:cubicBezTo>
                  <a:pt x="280" y="250"/>
                  <a:pt x="228" y="300"/>
                  <a:pt x="166" y="300"/>
                </a:cubicBezTo>
                <a:close/>
                <a:moveTo>
                  <a:pt x="33" y="100"/>
                </a:moveTo>
                <a:lnTo>
                  <a:pt x="100" y="100"/>
                </a:lnTo>
                <a:lnTo>
                  <a:pt x="100" y="143"/>
                </a:lnTo>
                <a:cubicBezTo>
                  <a:pt x="100" y="152"/>
                  <a:pt x="92" y="166"/>
                  <a:pt x="83" y="166"/>
                </a:cubicBezTo>
                <a:lnTo>
                  <a:pt x="33" y="166"/>
                </a:lnTo>
                <a:lnTo>
                  <a:pt x="33" y="100"/>
                </a:lnTo>
                <a:close/>
                <a:moveTo>
                  <a:pt x="166" y="33"/>
                </a:moveTo>
                <a:cubicBezTo>
                  <a:pt x="200" y="33"/>
                  <a:pt x="231" y="33"/>
                  <a:pt x="254" y="66"/>
                </a:cubicBezTo>
                <a:lnTo>
                  <a:pt x="78" y="66"/>
                </a:lnTo>
                <a:cubicBezTo>
                  <a:pt x="102" y="33"/>
                  <a:pt x="133" y="33"/>
                  <a:pt x="166" y="33"/>
                </a:cubicBezTo>
                <a:close/>
                <a:moveTo>
                  <a:pt x="299" y="66"/>
                </a:moveTo>
                <a:cubicBezTo>
                  <a:pt x="269" y="16"/>
                  <a:pt x="221" y="0"/>
                  <a:pt x="166" y="0"/>
                </a:cubicBezTo>
                <a:cubicBezTo>
                  <a:pt x="112" y="0"/>
                  <a:pt x="64" y="16"/>
                  <a:pt x="33" y="66"/>
                </a:cubicBezTo>
                <a:lnTo>
                  <a:pt x="0" y="66"/>
                </a:lnTo>
                <a:lnTo>
                  <a:pt x="0" y="200"/>
                </a:lnTo>
                <a:lnTo>
                  <a:pt x="3" y="200"/>
                </a:lnTo>
                <a:cubicBezTo>
                  <a:pt x="18" y="266"/>
                  <a:pt x="86" y="333"/>
                  <a:pt x="166" y="333"/>
                </a:cubicBezTo>
                <a:cubicBezTo>
                  <a:pt x="247" y="333"/>
                  <a:pt x="314" y="266"/>
                  <a:pt x="330" y="200"/>
                </a:cubicBezTo>
                <a:lnTo>
                  <a:pt x="333" y="200"/>
                </a:lnTo>
                <a:lnTo>
                  <a:pt x="333" y="66"/>
                </a:lnTo>
                <a:lnTo>
                  <a:pt x="299"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176">
            <a:extLst>
              <a:ext uri="{FF2B5EF4-FFF2-40B4-BE49-F238E27FC236}">
                <a16:creationId xmlns:a16="http://schemas.microsoft.com/office/drawing/2014/main" id="{2EAEE392-9288-A743-ABE5-D8D798ADE2FD}"/>
              </a:ext>
            </a:extLst>
          </p:cNvPr>
          <p:cNvSpPr>
            <a:spLocks noChangeAspect="1" noEditPoints="1"/>
          </p:cNvSpPr>
          <p:nvPr/>
        </p:nvSpPr>
        <p:spPr bwMode="auto">
          <a:xfrm>
            <a:off x="3148015" y="1951042"/>
            <a:ext cx="250825" cy="252413"/>
          </a:xfrm>
          <a:custGeom>
            <a:avLst/>
            <a:gdLst>
              <a:gd name="T0" fmla="*/ 167 w 333"/>
              <a:gd name="T1" fmla="*/ 300 h 333"/>
              <a:gd name="T2" fmla="*/ 38 w 333"/>
              <a:gd name="T3" fmla="*/ 200 h 333"/>
              <a:gd name="T4" fmla="*/ 100 w 333"/>
              <a:gd name="T5" fmla="*/ 200 h 333"/>
              <a:gd name="T6" fmla="*/ 133 w 333"/>
              <a:gd name="T7" fmla="*/ 159 h 333"/>
              <a:gd name="T8" fmla="*/ 133 w 333"/>
              <a:gd name="T9" fmla="*/ 100 h 333"/>
              <a:gd name="T10" fmla="*/ 200 w 333"/>
              <a:gd name="T11" fmla="*/ 100 h 333"/>
              <a:gd name="T12" fmla="*/ 200 w 333"/>
              <a:gd name="T13" fmla="*/ 159 h 333"/>
              <a:gd name="T14" fmla="*/ 233 w 333"/>
              <a:gd name="T15" fmla="*/ 200 h 333"/>
              <a:gd name="T16" fmla="*/ 296 w 333"/>
              <a:gd name="T17" fmla="*/ 200 h 333"/>
              <a:gd name="T18" fmla="*/ 167 w 333"/>
              <a:gd name="T19" fmla="*/ 300 h 333"/>
              <a:gd name="T20" fmla="*/ 100 w 333"/>
              <a:gd name="T21" fmla="*/ 100 h 333"/>
              <a:gd name="T22" fmla="*/ 100 w 333"/>
              <a:gd name="T23" fmla="*/ 143 h 333"/>
              <a:gd name="T24" fmla="*/ 83 w 333"/>
              <a:gd name="T25" fmla="*/ 166 h 333"/>
              <a:gd name="T26" fmla="*/ 33 w 333"/>
              <a:gd name="T27" fmla="*/ 166 h 333"/>
              <a:gd name="T28" fmla="*/ 33 w 333"/>
              <a:gd name="T29" fmla="*/ 100 h 333"/>
              <a:gd name="T30" fmla="*/ 100 w 333"/>
              <a:gd name="T31" fmla="*/ 100 h 333"/>
              <a:gd name="T32" fmla="*/ 167 w 333"/>
              <a:gd name="T33" fmla="*/ 33 h 333"/>
              <a:gd name="T34" fmla="*/ 255 w 333"/>
              <a:gd name="T35" fmla="*/ 66 h 333"/>
              <a:gd name="T36" fmla="*/ 79 w 333"/>
              <a:gd name="T37" fmla="*/ 66 h 333"/>
              <a:gd name="T38" fmla="*/ 167 w 333"/>
              <a:gd name="T39" fmla="*/ 33 h 333"/>
              <a:gd name="T40" fmla="*/ 300 w 333"/>
              <a:gd name="T41" fmla="*/ 100 h 333"/>
              <a:gd name="T42" fmla="*/ 300 w 333"/>
              <a:gd name="T43" fmla="*/ 166 h 333"/>
              <a:gd name="T44" fmla="*/ 250 w 333"/>
              <a:gd name="T45" fmla="*/ 166 h 333"/>
              <a:gd name="T46" fmla="*/ 233 w 333"/>
              <a:gd name="T47" fmla="*/ 143 h 333"/>
              <a:gd name="T48" fmla="*/ 233 w 333"/>
              <a:gd name="T49" fmla="*/ 100 h 333"/>
              <a:gd name="T50" fmla="*/ 300 w 333"/>
              <a:gd name="T51" fmla="*/ 100 h 333"/>
              <a:gd name="T52" fmla="*/ 300 w 333"/>
              <a:gd name="T53" fmla="*/ 66 h 333"/>
              <a:gd name="T54" fmla="*/ 167 w 333"/>
              <a:gd name="T55" fmla="*/ 0 h 333"/>
              <a:gd name="T56" fmla="*/ 34 w 333"/>
              <a:gd name="T57" fmla="*/ 66 h 333"/>
              <a:gd name="T58" fmla="*/ 0 w 333"/>
              <a:gd name="T59" fmla="*/ 66 h 333"/>
              <a:gd name="T60" fmla="*/ 0 w 333"/>
              <a:gd name="T61" fmla="*/ 200 h 333"/>
              <a:gd name="T62" fmla="*/ 3 w 333"/>
              <a:gd name="T63" fmla="*/ 200 h 333"/>
              <a:gd name="T64" fmla="*/ 167 w 333"/>
              <a:gd name="T65" fmla="*/ 333 h 333"/>
              <a:gd name="T66" fmla="*/ 330 w 333"/>
              <a:gd name="T67" fmla="*/ 200 h 333"/>
              <a:gd name="T68" fmla="*/ 333 w 333"/>
              <a:gd name="T69" fmla="*/ 200 h 333"/>
              <a:gd name="T70" fmla="*/ 333 w 333"/>
              <a:gd name="T71" fmla="*/ 66 h 333"/>
              <a:gd name="T72" fmla="*/ 300 w 333"/>
              <a:gd name="T73"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3">
                <a:moveTo>
                  <a:pt x="167" y="300"/>
                </a:moveTo>
                <a:cubicBezTo>
                  <a:pt x="105" y="300"/>
                  <a:pt x="53" y="250"/>
                  <a:pt x="38" y="200"/>
                </a:cubicBezTo>
                <a:lnTo>
                  <a:pt x="100" y="200"/>
                </a:lnTo>
                <a:cubicBezTo>
                  <a:pt x="118" y="200"/>
                  <a:pt x="133" y="178"/>
                  <a:pt x="133" y="159"/>
                </a:cubicBezTo>
                <a:lnTo>
                  <a:pt x="133" y="100"/>
                </a:lnTo>
                <a:lnTo>
                  <a:pt x="200" y="100"/>
                </a:lnTo>
                <a:lnTo>
                  <a:pt x="200" y="159"/>
                </a:lnTo>
                <a:cubicBezTo>
                  <a:pt x="200" y="178"/>
                  <a:pt x="215" y="200"/>
                  <a:pt x="233" y="200"/>
                </a:cubicBezTo>
                <a:lnTo>
                  <a:pt x="296" y="200"/>
                </a:lnTo>
                <a:cubicBezTo>
                  <a:pt x="281" y="250"/>
                  <a:pt x="229" y="300"/>
                  <a:pt x="167" y="300"/>
                </a:cubicBezTo>
                <a:close/>
                <a:moveTo>
                  <a:pt x="100" y="100"/>
                </a:moveTo>
                <a:lnTo>
                  <a:pt x="100" y="143"/>
                </a:lnTo>
                <a:cubicBezTo>
                  <a:pt x="100" y="152"/>
                  <a:pt x="93" y="166"/>
                  <a:pt x="83" y="166"/>
                </a:cubicBezTo>
                <a:lnTo>
                  <a:pt x="33" y="166"/>
                </a:lnTo>
                <a:lnTo>
                  <a:pt x="33" y="100"/>
                </a:lnTo>
                <a:lnTo>
                  <a:pt x="100" y="100"/>
                </a:lnTo>
                <a:close/>
                <a:moveTo>
                  <a:pt x="167" y="33"/>
                </a:moveTo>
                <a:cubicBezTo>
                  <a:pt x="200" y="33"/>
                  <a:pt x="231" y="33"/>
                  <a:pt x="255" y="66"/>
                </a:cubicBezTo>
                <a:lnTo>
                  <a:pt x="79" y="66"/>
                </a:lnTo>
                <a:cubicBezTo>
                  <a:pt x="102" y="33"/>
                  <a:pt x="133" y="33"/>
                  <a:pt x="167" y="33"/>
                </a:cubicBezTo>
                <a:close/>
                <a:moveTo>
                  <a:pt x="300" y="100"/>
                </a:moveTo>
                <a:lnTo>
                  <a:pt x="300" y="166"/>
                </a:lnTo>
                <a:lnTo>
                  <a:pt x="250" y="166"/>
                </a:lnTo>
                <a:cubicBezTo>
                  <a:pt x="241" y="166"/>
                  <a:pt x="233" y="152"/>
                  <a:pt x="233" y="143"/>
                </a:cubicBezTo>
                <a:lnTo>
                  <a:pt x="233" y="100"/>
                </a:lnTo>
                <a:lnTo>
                  <a:pt x="300" y="100"/>
                </a:lnTo>
                <a:close/>
                <a:moveTo>
                  <a:pt x="300" y="66"/>
                </a:moveTo>
                <a:cubicBezTo>
                  <a:pt x="269" y="16"/>
                  <a:pt x="221" y="0"/>
                  <a:pt x="167" y="0"/>
                </a:cubicBezTo>
                <a:cubicBezTo>
                  <a:pt x="112" y="0"/>
                  <a:pt x="64" y="16"/>
                  <a:pt x="34" y="66"/>
                </a:cubicBezTo>
                <a:lnTo>
                  <a:pt x="0" y="66"/>
                </a:lnTo>
                <a:lnTo>
                  <a:pt x="0" y="200"/>
                </a:lnTo>
                <a:lnTo>
                  <a:pt x="3" y="200"/>
                </a:lnTo>
                <a:cubicBezTo>
                  <a:pt x="19" y="266"/>
                  <a:pt x="86" y="333"/>
                  <a:pt x="167" y="333"/>
                </a:cubicBezTo>
                <a:cubicBezTo>
                  <a:pt x="247" y="333"/>
                  <a:pt x="315" y="266"/>
                  <a:pt x="330" y="200"/>
                </a:cubicBezTo>
                <a:lnTo>
                  <a:pt x="333" y="200"/>
                </a:lnTo>
                <a:lnTo>
                  <a:pt x="333" y="66"/>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177">
            <a:extLst>
              <a:ext uri="{FF2B5EF4-FFF2-40B4-BE49-F238E27FC236}">
                <a16:creationId xmlns:a16="http://schemas.microsoft.com/office/drawing/2014/main" id="{FAEEF08D-9A7A-C24A-87B9-625E270F23A7}"/>
              </a:ext>
            </a:extLst>
          </p:cNvPr>
          <p:cNvSpPr>
            <a:spLocks noChangeAspect="1" noEditPoints="1"/>
          </p:cNvSpPr>
          <p:nvPr/>
        </p:nvSpPr>
        <p:spPr bwMode="auto">
          <a:xfrm>
            <a:off x="2644777" y="1951042"/>
            <a:ext cx="252413" cy="252413"/>
          </a:xfrm>
          <a:custGeom>
            <a:avLst/>
            <a:gdLst>
              <a:gd name="T0" fmla="*/ 199 w 334"/>
              <a:gd name="T1" fmla="*/ 255 h 333"/>
              <a:gd name="T2" fmla="*/ 166 w 334"/>
              <a:gd name="T3" fmla="*/ 288 h 333"/>
              <a:gd name="T4" fmla="*/ 133 w 334"/>
              <a:gd name="T5" fmla="*/ 255 h 333"/>
              <a:gd name="T6" fmla="*/ 166 w 334"/>
              <a:gd name="T7" fmla="*/ 222 h 333"/>
              <a:gd name="T8" fmla="*/ 199 w 334"/>
              <a:gd name="T9" fmla="*/ 255 h 333"/>
              <a:gd name="T10" fmla="*/ 167 w 334"/>
              <a:gd name="T11" fmla="*/ 300 h 333"/>
              <a:gd name="T12" fmla="*/ 38 w 334"/>
              <a:gd name="T13" fmla="*/ 200 h 333"/>
              <a:gd name="T14" fmla="*/ 100 w 334"/>
              <a:gd name="T15" fmla="*/ 200 h 333"/>
              <a:gd name="T16" fmla="*/ 134 w 334"/>
              <a:gd name="T17" fmla="*/ 159 h 333"/>
              <a:gd name="T18" fmla="*/ 134 w 334"/>
              <a:gd name="T19" fmla="*/ 100 h 333"/>
              <a:gd name="T20" fmla="*/ 200 w 334"/>
              <a:gd name="T21" fmla="*/ 100 h 333"/>
              <a:gd name="T22" fmla="*/ 200 w 334"/>
              <a:gd name="T23" fmla="*/ 159 h 333"/>
              <a:gd name="T24" fmla="*/ 234 w 334"/>
              <a:gd name="T25" fmla="*/ 200 h 333"/>
              <a:gd name="T26" fmla="*/ 296 w 334"/>
              <a:gd name="T27" fmla="*/ 200 h 333"/>
              <a:gd name="T28" fmla="*/ 167 w 334"/>
              <a:gd name="T29" fmla="*/ 300 h 333"/>
              <a:gd name="T30" fmla="*/ 34 w 334"/>
              <a:gd name="T31" fmla="*/ 100 h 333"/>
              <a:gd name="T32" fmla="*/ 100 w 334"/>
              <a:gd name="T33" fmla="*/ 100 h 333"/>
              <a:gd name="T34" fmla="*/ 100 w 334"/>
              <a:gd name="T35" fmla="*/ 143 h 333"/>
              <a:gd name="T36" fmla="*/ 84 w 334"/>
              <a:gd name="T37" fmla="*/ 166 h 333"/>
              <a:gd name="T38" fmla="*/ 34 w 334"/>
              <a:gd name="T39" fmla="*/ 166 h 333"/>
              <a:gd name="T40" fmla="*/ 34 w 334"/>
              <a:gd name="T41" fmla="*/ 100 h 333"/>
              <a:gd name="T42" fmla="*/ 167 w 334"/>
              <a:gd name="T43" fmla="*/ 33 h 333"/>
              <a:gd name="T44" fmla="*/ 255 w 334"/>
              <a:gd name="T45" fmla="*/ 66 h 333"/>
              <a:gd name="T46" fmla="*/ 79 w 334"/>
              <a:gd name="T47" fmla="*/ 66 h 333"/>
              <a:gd name="T48" fmla="*/ 167 w 334"/>
              <a:gd name="T49" fmla="*/ 33 h 333"/>
              <a:gd name="T50" fmla="*/ 300 w 334"/>
              <a:gd name="T51" fmla="*/ 100 h 333"/>
              <a:gd name="T52" fmla="*/ 300 w 334"/>
              <a:gd name="T53" fmla="*/ 166 h 333"/>
              <a:gd name="T54" fmla="*/ 250 w 334"/>
              <a:gd name="T55" fmla="*/ 166 h 333"/>
              <a:gd name="T56" fmla="*/ 234 w 334"/>
              <a:gd name="T57" fmla="*/ 143 h 333"/>
              <a:gd name="T58" fmla="*/ 234 w 334"/>
              <a:gd name="T59" fmla="*/ 100 h 333"/>
              <a:gd name="T60" fmla="*/ 300 w 334"/>
              <a:gd name="T61" fmla="*/ 100 h 333"/>
              <a:gd name="T62" fmla="*/ 300 w 334"/>
              <a:gd name="T63" fmla="*/ 66 h 333"/>
              <a:gd name="T64" fmla="*/ 167 w 334"/>
              <a:gd name="T65" fmla="*/ 0 h 333"/>
              <a:gd name="T66" fmla="*/ 34 w 334"/>
              <a:gd name="T67" fmla="*/ 66 h 333"/>
              <a:gd name="T68" fmla="*/ 0 w 334"/>
              <a:gd name="T69" fmla="*/ 66 h 333"/>
              <a:gd name="T70" fmla="*/ 0 w 334"/>
              <a:gd name="T71" fmla="*/ 200 h 333"/>
              <a:gd name="T72" fmla="*/ 4 w 334"/>
              <a:gd name="T73" fmla="*/ 200 h 333"/>
              <a:gd name="T74" fmla="*/ 167 w 334"/>
              <a:gd name="T75" fmla="*/ 333 h 333"/>
              <a:gd name="T76" fmla="*/ 330 w 334"/>
              <a:gd name="T77" fmla="*/ 200 h 333"/>
              <a:gd name="T78" fmla="*/ 334 w 334"/>
              <a:gd name="T79" fmla="*/ 200 h 333"/>
              <a:gd name="T80" fmla="*/ 334 w 334"/>
              <a:gd name="T81" fmla="*/ 66 h 333"/>
              <a:gd name="T82" fmla="*/ 300 w 334"/>
              <a:gd name="T83"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4" h="333">
                <a:moveTo>
                  <a:pt x="199" y="255"/>
                </a:moveTo>
                <a:cubicBezTo>
                  <a:pt x="199" y="273"/>
                  <a:pt x="185" y="288"/>
                  <a:pt x="166" y="288"/>
                </a:cubicBezTo>
                <a:cubicBezTo>
                  <a:pt x="148" y="288"/>
                  <a:pt x="133" y="273"/>
                  <a:pt x="133" y="255"/>
                </a:cubicBezTo>
                <a:cubicBezTo>
                  <a:pt x="133" y="236"/>
                  <a:pt x="148" y="222"/>
                  <a:pt x="166" y="222"/>
                </a:cubicBezTo>
                <a:cubicBezTo>
                  <a:pt x="185" y="222"/>
                  <a:pt x="199" y="236"/>
                  <a:pt x="199" y="255"/>
                </a:cubicBezTo>
                <a:close/>
                <a:moveTo>
                  <a:pt x="167" y="300"/>
                </a:moveTo>
                <a:cubicBezTo>
                  <a:pt x="105" y="300"/>
                  <a:pt x="53" y="250"/>
                  <a:pt x="38" y="200"/>
                </a:cubicBezTo>
                <a:lnTo>
                  <a:pt x="100" y="200"/>
                </a:lnTo>
                <a:cubicBezTo>
                  <a:pt x="119" y="200"/>
                  <a:pt x="134" y="178"/>
                  <a:pt x="134" y="159"/>
                </a:cubicBezTo>
                <a:lnTo>
                  <a:pt x="134" y="100"/>
                </a:lnTo>
                <a:lnTo>
                  <a:pt x="200" y="100"/>
                </a:lnTo>
                <a:lnTo>
                  <a:pt x="200" y="159"/>
                </a:lnTo>
                <a:cubicBezTo>
                  <a:pt x="200" y="178"/>
                  <a:pt x="215" y="200"/>
                  <a:pt x="234" y="200"/>
                </a:cubicBezTo>
                <a:lnTo>
                  <a:pt x="296" y="200"/>
                </a:lnTo>
                <a:cubicBezTo>
                  <a:pt x="281" y="250"/>
                  <a:pt x="229" y="300"/>
                  <a:pt x="167" y="300"/>
                </a:cubicBezTo>
                <a:close/>
                <a:moveTo>
                  <a:pt x="34" y="100"/>
                </a:moveTo>
                <a:lnTo>
                  <a:pt x="100" y="100"/>
                </a:lnTo>
                <a:lnTo>
                  <a:pt x="100" y="143"/>
                </a:lnTo>
                <a:cubicBezTo>
                  <a:pt x="100" y="152"/>
                  <a:pt x="93" y="166"/>
                  <a:pt x="84" y="166"/>
                </a:cubicBezTo>
                <a:lnTo>
                  <a:pt x="34" y="166"/>
                </a:lnTo>
                <a:lnTo>
                  <a:pt x="34" y="100"/>
                </a:lnTo>
                <a:close/>
                <a:moveTo>
                  <a:pt x="167" y="33"/>
                </a:moveTo>
                <a:cubicBezTo>
                  <a:pt x="201" y="33"/>
                  <a:pt x="231" y="33"/>
                  <a:pt x="255" y="66"/>
                </a:cubicBezTo>
                <a:lnTo>
                  <a:pt x="79" y="66"/>
                </a:lnTo>
                <a:cubicBezTo>
                  <a:pt x="103" y="33"/>
                  <a:pt x="133" y="33"/>
                  <a:pt x="167" y="33"/>
                </a:cubicBezTo>
                <a:close/>
                <a:moveTo>
                  <a:pt x="300" y="100"/>
                </a:moveTo>
                <a:lnTo>
                  <a:pt x="300" y="166"/>
                </a:lnTo>
                <a:lnTo>
                  <a:pt x="250" y="166"/>
                </a:lnTo>
                <a:cubicBezTo>
                  <a:pt x="241" y="166"/>
                  <a:pt x="234" y="152"/>
                  <a:pt x="234" y="143"/>
                </a:cubicBezTo>
                <a:lnTo>
                  <a:pt x="234" y="100"/>
                </a:lnTo>
                <a:lnTo>
                  <a:pt x="300" y="100"/>
                </a:lnTo>
                <a:close/>
                <a:moveTo>
                  <a:pt x="300" y="66"/>
                </a:moveTo>
                <a:cubicBezTo>
                  <a:pt x="270" y="16"/>
                  <a:pt x="221" y="0"/>
                  <a:pt x="167" y="0"/>
                </a:cubicBezTo>
                <a:cubicBezTo>
                  <a:pt x="113" y="0"/>
                  <a:pt x="64" y="16"/>
                  <a:pt x="34" y="66"/>
                </a:cubicBezTo>
                <a:lnTo>
                  <a:pt x="0" y="66"/>
                </a:lnTo>
                <a:lnTo>
                  <a:pt x="0" y="200"/>
                </a:lnTo>
                <a:lnTo>
                  <a:pt x="4" y="200"/>
                </a:lnTo>
                <a:cubicBezTo>
                  <a:pt x="19" y="266"/>
                  <a:pt x="86" y="333"/>
                  <a:pt x="167" y="333"/>
                </a:cubicBezTo>
                <a:cubicBezTo>
                  <a:pt x="248" y="333"/>
                  <a:pt x="315" y="266"/>
                  <a:pt x="330" y="200"/>
                </a:cubicBezTo>
                <a:lnTo>
                  <a:pt x="334" y="200"/>
                </a:lnTo>
                <a:lnTo>
                  <a:pt x="334" y="66"/>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178">
            <a:extLst>
              <a:ext uri="{FF2B5EF4-FFF2-40B4-BE49-F238E27FC236}">
                <a16:creationId xmlns:a16="http://schemas.microsoft.com/office/drawing/2014/main" id="{25B8DAF9-A287-0B4F-9E7A-B0799C7F231A}"/>
              </a:ext>
            </a:extLst>
          </p:cNvPr>
          <p:cNvSpPr>
            <a:spLocks noChangeAspect="1" noEditPoints="1"/>
          </p:cNvSpPr>
          <p:nvPr/>
        </p:nvSpPr>
        <p:spPr bwMode="auto">
          <a:xfrm>
            <a:off x="2143127" y="1951042"/>
            <a:ext cx="250825" cy="252413"/>
          </a:xfrm>
          <a:custGeom>
            <a:avLst/>
            <a:gdLst>
              <a:gd name="T0" fmla="*/ 300 w 333"/>
              <a:gd name="T1" fmla="*/ 276 h 333"/>
              <a:gd name="T2" fmla="*/ 276 w 333"/>
              <a:gd name="T3" fmla="*/ 300 h 333"/>
              <a:gd name="T4" fmla="*/ 233 w 333"/>
              <a:gd name="T5" fmla="*/ 300 h 333"/>
              <a:gd name="T6" fmla="*/ 233 w 333"/>
              <a:gd name="T7" fmla="*/ 209 h 333"/>
              <a:gd name="T8" fmla="*/ 216 w 333"/>
              <a:gd name="T9" fmla="*/ 193 h 333"/>
              <a:gd name="T10" fmla="*/ 200 w 333"/>
              <a:gd name="T11" fmla="*/ 180 h 333"/>
              <a:gd name="T12" fmla="*/ 216 w 333"/>
              <a:gd name="T13" fmla="*/ 166 h 333"/>
              <a:gd name="T14" fmla="*/ 250 w 333"/>
              <a:gd name="T15" fmla="*/ 166 h 333"/>
              <a:gd name="T16" fmla="*/ 266 w 333"/>
              <a:gd name="T17" fmla="*/ 150 h 333"/>
              <a:gd name="T18" fmla="*/ 266 w 333"/>
              <a:gd name="T19" fmla="*/ 116 h 333"/>
              <a:gd name="T20" fmla="*/ 250 w 333"/>
              <a:gd name="T21" fmla="*/ 100 h 333"/>
              <a:gd name="T22" fmla="*/ 216 w 333"/>
              <a:gd name="T23" fmla="*/ 100 h 333"/>
              <a:gd name="T24" fmla="*/ 200 w 333"/>
              <a:gd name="T25" fmla="*/ 116 h 333"/>
              <a:gd name="T26" fmla="*/ 200 w 333"/>
              <a:gd name="T27" fmla="*/ 143 h 333"/>
              <a:gd name="T28" fmla="*/ 183 w 333"/>
              <a:gd name="T29" fmla="*/ 166 h 333"/>
              <a:gd name="T30" fmla="*/ 150 w 333"/>
              <a:gd name="T31" fmla="*/ 166 h 333"/>
              <a:gd name="T32" fmla="*/ 133 w 333"/>
              <a:gd name="T33" fmla="*/ 143 h 333"/>
              <a:gd name="T34" fmla="*/ 133 w 333"/>
              <a:gd name="T35" fmla="*/ 116 h 333"/>
              <a:gd name="T36" fmla="*/ 116 w 333"/>
              <a:gd name="T37" fmla="*/ 100 h 333"/>
              <a:gd name="T38" fmla="*/ 83 w 333"/>
              <a:gd name="T39" fmla="*/ 100 h 333"/>
              <a:gd name="T40" fmla="*/ 66 w 333"/>
              <a:gd name="T41" fmla="*/ 116 h 333"/>
              <a:gd name="T42" fmla="*/ 66 w 333"/>
              <a:gd name="T43" fmla="*/ 150 h 333"/>
              <a:gd name="T44" fmla="*/ 83 w 333"/>
              <a:gd name="T45" fmla="*/ 166 h 333"/>
              <a:gd name="T46" fmla="*/ 116 w 333"/>
              <a:gd name="T47" fmla="*/ 166 h 333"/>
              <a:gd name="T48" fmla="*/ 133 w 333"/>
              <a:gd name="T49" fmla="*/ 180 h 333"/>
              <a:gd name="T50" fmla="*/ 115 w 333"/>
              <a:gd name="T51" fmla="*/ 194 h 333"/>
              <a:gd name="T52" fmla="*/ 100 w 333"/>
              <a:gd name="T53" fmla="*/ 209 h 333"/>
              <a:gd name="T54" fmla="*/ 100 w 333"/>
              <a:gd name="T55" fmla="*/ 300 h 333"/>
              <a:gd name="T56" fmla="*/ 50 w 333"/>
              <a:gd name="T57" fmla="*/ 300 h 333"/>
              <a:gd name="T58" fmla="*/ 33 w 333"/>
              <a:gd name="T59" fmla="*/ 283 h 333"/>
              <a:gd name="T60" fmla="*/ 33 w 333"/>
              <a:gd name="T61" fmla="*/ 43 h 333"/>
              <a:gd name="T62" fmla="*/ 43 w 333"/>
              <a:gd name="T63" fmla="*/ 33 h 333"/>
              <a:gd name="T64" fmla="*/ 283 w 333"/>
              <a:gd name="T65" fmla="*/ 33 h 333"/>
              <a:gd name="T66" fmla="*/ 300 w 333"/>
              <a:gd name="T67" fmla="*/ 50 h 333"/>
              <a:gd name="T68" fmla="*/ 300 w 333"/>
              <a:gd name="T69" fmla="*/ 276 h 333"/>
              <a:gd name="T70" fmla="*/ 200 w 333"/>
              <a:gd name="T71" fmla="*/ 300 h 333"/>
              <a:gd name="T72" fmla="*/ 133 w 333"/>
              <a:gd name="T73" fmla="*/ 300 h 333"/>
              <a:gd name="T74" fmla="*/ 133 w 333"/>
              <a:gd name="T75" fmla="*/ 276 h 333"/>
              <a:gd name="T76" fmla="*/ 150 w 333"/>
              <a:gd name="T77" fmla="*/ 266 h 333"/>
              <a:gd name="T78" fmla="*/ 183 w 333"/>
              <a:gd name="T79" fmla="*/ 266 h 333"/>
              <a:gd name="T80" fmla="*/ 200 w 333"/>
              <a:gd name="T81" fmla="*/ 276 h 333"/>
              <a:gd name="T82" fmla="*/ 200 w 333"/>
              <a:gd name="T83" fmla="*/ 300 h 333"/>
              <a:gd name="T84" fmla="*/ 333 w 333"/>
              <a:gd name="T85" fmla="*/ 33 h 333"/>
              <a:gd name="T86" fmla="*/ 300 w 333"/>
              <a:gd name="T87" fmla="*/ 0 h 333"/>
              <a:gd name="T88" fmla="*/ 33 w 333"/>
              <a:gd name="T89" fmla="*/ 0 h 333"/>
              <a:gd name="T90" fmla="*/ 0 w 333"/>
              <a:gd name="T91" fmla="*/ 33 h 333"/>
              <a:gd name="T92" fmla="*/ 0 w 333"/>
              <a:gd name="T93" fmla="*/ 300 h 333"/>
              <a:gd name="T94" fmla="*/ 33 w 333"/>
              <a:gd name="T95" fmla="*/ 333 h 333"/>
              <a:gd name="T96" fmla="*/ 300 w 333"/>
              <a:gd name="T97" fmla="*/ 333 h 333"/>
              <a:gd name="T98" fmla="*/ 333 w 333"/>
              <a:gd name="T99" fmla="*/ 300 h 333"/>
              <a:gd name="T100" fmla="*/ 333 w 333"/>
              <a:gd name="T10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333">
                <a:moveTo>
                  <a:pt x="300" y="276"/>
                </a:moveTo>
                <a:cubicBezTo>
                  <a:pt x="300" y="289"/>
                  <a:pt x="289" y="300"/>
                  <a:pt x="276" y="300"/>
                </a:cubicBezTo>
                <a:lnTo>
                  <a:pt x="233" y="300"/>
                </a:lnTo>
                <a:lnTo>
                  <a:pt x="233" y="209"/>
                </a:lnTo>
                <a:cubicBezTo>
                  <a:pt x="233" y="199"/>
                  <a:pt x="225" y="193"/>
                  <a:pt x="216" y="193"/>
                </a:cubicBezTo>
                <a:cubicBezTo>
                  <a:pt x="207" y="193"/>
                  <a:pt x="200" y="189"/>
                  <a:pt x="200" y="180"/>
                </a:cubicBezTo>
                <a:lnTo>
                  <a:pt x="216" y="166"/>
                </a:lnTo>
                <a:lnTo>
                  <a:pt x="250" y="166"/>
                </a:lnTo>
                <a:cubicBezTo>
                  <a:pt x="259" y="166"/>
                  <a:pt x="266" y="159"/>
                  <a:pt x="266" y="150"/>
                </a:cubicBezTo>
                <a:lnTo>
                  <a:pt x="266" y="116"/>
                </a:lnTo>
                <a:cubicBezTo>
                  <a:pt x="266" y="107"/>
                  <a:pt x="259" y="100"/>
                  <a:pt x="250" y="100"/>
                </a:cubicBezTo>
                <a:lnTo>
                  <a:pt x="216" y="100"/>
                </a:lnTo>
                <a:cubicBezTo>
                  <a:pt x="207" y="100"/>
                  <a:pt x="200" y="107"/>
                  <a:pt x="200" y="116"/>
                </a:cubicBezTo>
                <a:lnTo>
                  <a:pt x="200" y="143"/>
                </a:lnTo>
                <a:lnTo>
                  <a:pt x="183" y="166"/>
                </a:lnTo>
                <a:lnTo>
                  <a:pt x="150" y="166"/>
                </a:lnTo>
                <a:lnTo>
                  <a:pt x="133" y="143"/>
                </a:lnTo>
                <a:lnTo>
                  <a:pt x="133" y="116"/>
                </a:lnTo>
                <a:cubicBezTo>
                  <a:pt x="133" y="107"/>
                  <a:pt x="126" y="100"/>
                  <a:pt x="116" y="100"/>
                </a:cubicBezTo>
                <a:lnTo>
                  <a:pt x="83" y="100"/>
                </a:lnTo>
                <a:cubicBezTo>
                  <a:pt x="74" y="100"/>
                  <a:pt x="66" y="107"/>
                  <a:pt x="66" y="116"/>
                </a:cubicBezTo>
                <a:lnTo>
                  <a:pt x="66" y="150"/>
                </a:lnTo>
                <a:cubicBezTo>
                  <a:pt x="66" y="159"/>
                  <a:pt x="74" y="166"/>
                  <a:pt x="83" y="166"/>
                </a:cubicBezTo>
                <a:lnTo>
                  <a:pt x="116" y="166"/>
                </a:lnTo>
                <a:lnTo>
                  <a:pt x="133" y="180"/>
                </a:lnTo>
                <a:cubicBezTo>
                  <a:pt x="133" y="189"/>
                  <a:pt x="125" y="195"/>
                  <a:pt x="115" y="194"/>
                </a:cubicBezTo>
                <a:cubicBezTo>
                  <a:pt x="107" y="194"/>
                  <a:pt x="100" y="201"/>
                  <a:pt x="100" y="209"/>
                </a:cubicBezTo>
                <a:lnTo>
                  <a:pt x="100" y="300"/>
                </a:lnTo>
                <a:lnTo>
                  <a:pt x="50" y="300"/>
                </a:lnTo>
                <a:cubicBezTo>
                  <a:pt x="40" y="300"/>
                  <a:pt x="33" y="292"/>
                  <a:pt x="33" y="283"/>
                </a:cubicBezTo>
                <a:lnTo>
                  <a:pt x="33" y="43"/>
                </a:lnTo>
                <a:cubicBezTo>
                  <a:pt x="33" y="37"/>
                  <a:pt x="37" y="33"/>
                  <a:pt x="43" y="33"/>
                </a:cubicBezTo>
                <a:lnTo>
                  <a:pt x="283" y="33"/>
                </a:lnTo>
                <a:cubicBezTo>
                  <a:pt x="292" y="33"/>
                  <a:pt x="300" y="40"/>
                  <a:pt x="300" y="50"/>
                </a:cubicBezTo>
                <a:lnTo>
                  <a:pt x="300" y="276"/>
                </a:lnTo>
                <a:close/>
                <a:moveTo>
                  <a:pt x="200" y="300"/>
                </a:moveTo>
                <a:lnTo>
                  <a:pt x="133" y="300"/>
                </a:lnTo>
                <a:lnTo>
                  <a:pt x="133" y="276"/>
                </a:lnTo>
                <a:cubicBezTo>
                  <a:pt x="133" y="267"/>
                  <a:pt x="140" y="266"/>
                  <a:pt x="150" y="266"/>
                </a:cubicBezTo>
                <a:lnTo>
                  <a:pt x="183" y="266"/>
                </a:lnTo>
                <a:cubicBezTo>
                  <a:pt x="192" y="266"/>
                  <a:pt x="200" y="267"/>
                  <a:pt x="200" y="276"/>
                </a:cubicBezTo>
                <a:lnTo>
                  <a:pt x="200" y="300"/>
                </a:lnTo>
                <a:close/>
                <a:moveTo>
                  <a:pt x="333" y="33"/>
                </a:moveTo>
                <a:cubicBezTo>
                  <a:pt x="333" y="15"/>
                  <a:pt x="318" y="0"/>
                  <a:pt x="300" y="0"/>
                </a:cubicBez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179">
            <a:extLst>
              <a:ext uri="{FF2B5EF4-FFF2-40B4-BE49-F238E27FC236}">
                <a16:creationId xmlns:a16="http://schemas.microsoft.com/office/drawing/2014/main" id="{3A2A34A7-72FD-EA4D-BC11-D7DE5048F133}"/>
              </a:ext>
            </a:extLst>
          </p:cNvPr>
          <p:cNvSpPr>
            <a:spLocks noChangeAspect="1" noEditPoints="1"/>
          </p:cNvSpPr>
          <p:nvPr/>
        </p:nvSpPr>
        <p:spPr bwMode="auto">
          <a:xfrm>
            <a:off x="1639889" y="1951042"/>
            <a:ext cx="250825" cy="252413"/>
          </a:xfrm>
          <a:custGeom>
            <a:avLst/>
            <a:gdLst>
              <a:gd name="T0" fmla="*/ 233 w 333"/>
              <a:gd name="T1" fmla="*/ 282 h 333"/>
              <a:gd name="T2" fmla="*/ 233 w 333"/>
              <a:gd name="T3" fmla="*/ 215 h 333"/>
              <a:gd name="T4" fmla="*/ 216 w 333"/>
              <a:gd name="T5" fmla="*/ 200 h 333"/>
              <a:gd name="T6" fmla="*/ 200 w 333"/>
              <a:gd name="T7" fmla="*/ 186 h 333"/>
              <a:gd name="T8" fmla="*/ 217 w 333"/>
              <a:gd name="T9" fmla="*/ 173 h 333"/>
              <a:gd name="T10" fmla="*/ 250 w 333"/>
              <a:gd name="T11" fmla="*/ 173 h 333"/>
              <a:gd name="T12" fmla="*/ 267 w 333"/>
              <a:gd name="T13" fmla="*/ 157 h 333"/>
              <a:gd name="T14" fmla="*/ 267 w 333"/>
              <a:gd name="T15" fmla="*/ 123 h 333"/>
              <a:gd name="T16" fmla="*/ 250 w 333"/>
              <a:gd name="T17" fmla="*/ 107 h 333"/>
              <a:gd name="T18" fmla="*/ 217 w 333"/>
              <a:gd name="T19" fmla="*/ 107 h 333"/>
              <a:gd name="T20" fmla="*/ 200 w 333"/>
              <a:gd name="T21" fmla="*/ 123 h 333"/>
              <a:gd name="T22" fmla="*/ 200 w 333"/>
              <a:gd name="T23" fmla="*/ 150 h 333"/>
              <a:gd name="T24" fmla="*/ 183 w 333"/>
              <a:gd name="T25" fmla="*/ 173 h 333"/>
              <a:gd name="T26" fmla="*/ 150 w 333"/>
              <a:gd name="T27" fmla="*/ 173 h 333"/>
              <a:gd name="T28" fmla="*/ 133 w 333"/>
              <a:gd name="T29" fmla="*/ 150 h 333"/>
              <a:gd name="T30" fmla="*/ 133 w 333"/>
              <a:gd name="T31" fmla="*/ 123 h 333"/>
              <a:gd name="T32" fmla="*/ 117 w 333"/>
              <a:gd name="T33" fmla="*/ 107 h 333"/>
              <a:gd name="T34" fmla="*/ 83 w 333"/>
              <a:gd name="T35" fmla="*/ 107 h 333"/>
              <a:gd name="T36" fmla="*/ 67 w 333"/>
              <a:gd name="T37" fmla="*/ 123 h 333"/>
              <a:gd name="T38" fmla="*/ 67 w 333"/>
              <a:gd name="T39" fmla="*/ 157 h 333"/>
              <a:gd name="T40" fmla="*/ 83 w 333"/>
              <a:gd name="T41" fmla="*/ 173 h 333"/>
              <a:gd name="T42" fmla="*/ 117 w 333"/>
              <a:gd name="T43" fmla="*/ 173 h 333"/>
              <a:gd name="T44" fmla="*/ 133 w 333"/>
              <a:gd name="T45" fmla="*/ 186 h 333"/>
              <a:gd name="T46" fmla="*/ 116 w 333"/>
              <a:gd name="T47" fmla="*/ 201 h 333"/>
              <a:gd name="T48" fmla="*/ 100 w 333"/>
              <a:gd name="T49" fmla="*/ 216 h 333"/>
              <a:gd name="T50" fmla="*/ 100 w 333"/>
              <a:gd name="T51" fmla="*/ 282 h 333"/>
              <a:gd name="T52" fmla="*/ 35 w 333"/>
              <a:gd name="T53" fmla="*/ 145 h 333"/>
              <a:gd name="T54" fmla="*/ 151 w 333"/>
              <a:gd name="T55" fmla="*/ 34 h 333"/>
              <a:gd name="T56" fmla="*/ 300 w 333"/>
              <a:gd name="T57" fmla="*/ 166 h 333"/>
              <a:gd name="T58" fmla="*/ 233 w 333"/>
              <a:gd name="T59" fmla="*/ 282 h 333"/>
              <a:gd name="T60" fmla="*/ 133 w 333"/>
              <a:gd name="T61" fmla="*/ 295 h 333"/>
              <a:gd name="T62" fmla="*/ 133 w 333"/>
              <a:gd name="T63" fmla="*/ 283 h 333"/>
              <a:gd name="T64" fmla="*/ 150 w 333"/>
              <a:gd name="T65" fmla="*/ 266 h 333"/>
              <a:gd name="T66" fmla="*/ 183 w 333"/>
              <a:gd name="T67" fmla="*/ 266 h 333"/>
              <a:gd name="T68" fmla="*/ 200 w 333"/>
              <a:gd name="T69" fmla="*/ 283 h 333"/>
              <a:gd name="T70" fmla="*/ 200 w 333"/>
              <a:gd name="T71" fmla="*/ 295 h 333"/>
              <a:gd name="T72" fmla="*/ 167 w 333"/>
              <a:gd name="T73" fmla="*/ 300 h 333"/>
              <a:gd name="T74" fmla="*/ 133 w 333"/>
              <a:gd name="T75" fmla="*/ 295 h 333"/>
              <a:gd name="T76" fmla="*/ 167 w 333"/>
              <a:gd name="T77" fmla="*/ 0 h 333"/>
              <a:gd name="T78" fmla="*/ 0 w 333"/>
              <a:gd name="T79" fmla="*/ 166 h 333"/>
              <a:gd name="T80" fmla="*/ 167 w 333"/>
              <a:gd name="T81" fmla="*/ 333 h 333"/>
              <a:gd name="T82" fmla="*/ 333 w 333"/>
              <a:gd name="T83" fmla="*/ 166 h 333"/>
              <a:gd name="T84" fmla="*/ 167 w 333"/>
              <a:gd name="T8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233" y="282"/>
                </a:moveTo>
                <a:lnTo>
                  <a:pt x="233" y="215"/>
                </a:lnTo>
                <a:cubicBezTo>
                  <a:pt x="233" y="206"/>
                  <a:pt x="226" y="200"/>
                  <a:pt x="216" y="200"/>
                </a:cubicBezTo>
                <a:cubicBezTo>
                  <a:pt x="207" y="200"/>
                  <a:pt x="200" y="196"/>
                  <a:pt x="200" y="186"/>
                </a:cubicBezTo>
                <a:lnTo>
                  <a:pt x="217" y="173"/>
                </a:lnTo>
                <a:lnTo>
                  <a:pt x="250" y="173"/>
                </a:lnTo>
                <a:cubicBezTo>
                  <a:pt x="259" y="173"/>
                  <a:pt x="267" y="166"/>
                  <a:pt x="267" y="157"/>
                </a:cubicBezTo>
                <a:lnTo>
                  <a:pt x="267" y="123"/>
                </a:lnTo>
                <a:cubicBezTo>
                  <a:pt x="267" y="114"/>
                  <a:pt x="259" y="107"/>
                  <a:pt x="250" y="107"/>
                </a:cubicBezTo>
                <a:lnTo>
                  <a:pt x="217" y="107"/>
                </a:lnTo>
                <a:cubicBezTo>
                  <a:pt x="207" y="107"/>
                  <a:pt x="200" y="114"/>
                  <a:pt x="200" y="123"/>
                </a:cubicBezTo>
                <a:lnTo>
                  <a:pt x="200" y="150"/>
                </a:lnTo>
                <a:lnTo>
                  <a:pt x="183" y="173"/>
                </a:lnTo>
                <a:lnTo>
                  <a:pt x="150" y="173"/>
                </a:lnTo>
                <a:lnTo>
                  <a:pt x="133" y="150"/>
                </a:lnTo>
                <a:lnTo>
                  <a:pt x="133" y="123"/>
                </a:lnTo>
                <a:cubicBezTo>
                  <a:pt x="133" y="114"/>
                  <a:pt x="126" y="107"/>
                  <a:pt x="117" y="107"/>
                </a:cubicBezTo>
                <a:lnTo>
                  <a:pt x="83" y="107"/>
                </a:lnTo>
                <a:cubicBezTo>
                  <a:pt x="74" y="107"/>
                  <a:pt x="67" y="114"/>
                  <a:pt x="67" y="123"/>
                </a:cubicBezTo>
                <a:lnTo>
                  <a:pt x="67" y="157"/>
                </a:lnTo>
                <a:cubicBezTo>
                  <a:pt x="67" y="166"/>
                  <a:pt x="74" y="173"/>
                  <a:pt x="83" y="173"/>
                </a:cubicBezTo>
                <a:lnTo>
                  <a:pt x="117" y="173"/>
                </a:lnTo>
                <a:lnTo>
                  <a:pt x="133" y="186"/>
                </a:lnTo>
                <a:cubicBezTo>
                  <a:pt x="133" y="196"/>
                  <a:pt x="125" y="202"/>
                  <a:pt x="116" y="201"/>
                </a:cubicBezTo>
                <a:cubicBezTo>
                  <a:pt x="107" y="201"/>
                  <a:pt x="100" y="208"/>
                  <a:pt x="100" y="216"/>
                </a:cubicBezTo>
                <a:lnTo>
                  <a:pt x="100" y="282"/>
                </a:lnTo>
                <a:cubicBezTo>
                  <a:pt x="55" y="255"/>
                  <a:pt x="26" y="203"/>
                  <a:pt x="35" y="145"/>
                </a:cubicBezTo>
                <a:cubicBezTo>
                  <a:pt x="44" y="87"/>
                  <a:pt x="93" y="40"/>
                  <a:pt x="151" y="34"/>
                </a:cubicBezTo>
                <a:cubicBezTo>
                  <a:pt x="232" y="25"/>
                  <a:pt x="300" y="88"/>
                  <a:pt x="300" y="166"/>
                </a:cubicBezTo>
                <a:cubicBezTo>
                  <a:pt x="300" y="216"/>
                  <a:pt x="273" y="259"/>
                  <a:pt x="233" y="282"/>
                </a:cubicBezTo>
                <a:close/>
                <a:moveTo>
                  <a:pt x="133" y="295"/>
                </a:moveTo>
                <a:lnTo>
                  <a:pt x="133" y="283"/>
                </a:lnTo>
                <a:cubicBezTo>
                  <a:pt x="133" y="274"/>
                  <a:pt x="141" y="266"/>
                  <a:pt x="150" y="266"/>
                </a:cubicBezTo>
                <a:lnTo>
                  <a:pt x="183" y="266"/>
                </a:lnTo>
                <a:cubicBezTo>
                  <a:pt x="193" y="266"/>
                  <a:pt x="200" y="274"/>
                  <a:pt x="200" y="283"/>
                </a:cubicBezTo>
                <a:lnTo>
                  <a:pt x="200" y="295"/>
                </a:lnTo>
                <a:cubicBezTo>
                  <a:pt x="189" y="298"/>
                  <a:pt x="178" y="300"/>
                  <a:pt x="167" y="300"/>
                </a:cubicBezTo>
                <a:cubicBezTo>
                  <a:pt x="155" y="300"/>
                  <a:pt x="144" y="298"/>
                  <a:pt x="133" y="295"/>
                </a:cubicBezTo>
                <a:close/>
                <a:moveTo>
                  <a:pt x="167" y="0"/>
                </a:moveTo>
                <a:cubicBezTo>
                  <a:pt x="75" y="0"/>
                  <a:pt x="0" y="74"/>
                  <a:pt x="0" y="166"/>
                </a:cubicBezTo>
                <a:cubicBezTo>
                  <a:pt x="0" y="258"/>
                  <a:pt x="75" y="333"/>
                  <a:pt x="167" y="333"/>
                </a:cubicBezTo>
                <a:cubicBezTo>
                  <a:pt x="259" y="333"/>
                  <a:pt x="333" y="258"/>
                  <a:pt x="333" y="166"/>
                </a:cubicBezTo>
                <a:cubicBezTo>
                  <a:pt x="333" y="74"/>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180">
            <a:extLst>
              <a:ext uri="{FF2B5EF4-FFF2-40B4-BE49-F238E27FC236}">
                <a16:creationId xmlns:a16="http://schemas.microsoft.com/office/drawing/2014/main" id="{1623A60D-A61C-6D43-87BB-14F0C09C650B}"/>
              </a:ext>
            </a:extLst>
          </p:cNvPr>
          <p:cNvSpPr>
            <a:spLocks noChangeAspect="1" noEditPoints="1"/>
          </p:cNvSpPr>
          <p:nvPr/>
        </p:nvSpPr>
        <p:spPr bwMode="auto">
          <a:xfrm>
            <a:off x="1136651" y="1951042"/>
            <a:ext cx="252413" cy="252413"/>
          </a:xfrm>
          <a:custGeom>
            <a:avLst/>
            <a:gdLst>
              <a:gd name="T0" fmla="*/ 200 w 334"/>
              <a:gd name="T1" fmla="*/ 226 h 333"/>
              <a:gd name="T2" fmla="*/ 167 w 334"/>
              <a:gd name="T3" fmla="*/ 259 h 333"/>
              <a:gd name="T4" fmla="*/ 134 w 334"/>
              <a:gd name="T5" fmla="*/ 226 h 333"/>
              <a:gd name="T6" fmla="*/ 167 w 334"/>
              <a:gd name="T7" fmla="*/ 193 h 333"/>
              <a:gd name="T8" fmla="*/ 200 w 334"/>
              <a:gd name="T9" fmla="*/ 226 h 333"/>
              <a:gd name="T10" fmla="*/ 300 w 334"/>
              <a:gd name="T11" fmla="*/ 277 h 333"/>
              <a:gd name="T12" fmla="*/ 284 w 334"/>
              <a:gd name="T13" fmla="*/ 300 h 333"/>
              <a:gd name="T14" fmla="*/ 50 w 334"/>
              <a:gd name="T15" fmla="*/ 300 h 333"/>
              <a:gd name="T16" fmla="*/ 34 w 334"/>
              <a:gd name="T17" fmla="*/ 277 h 333"/>
              <a:gd name="T18" fmla="*/ 34 w 334"/>
              <a:gd name="T19" fmla="*/ 200 h 333"/>
              <a:gd name="T20" fmla="*/ 100 w 334"/>
              <a:gd name="T21" fmla="*/ 200 h 333"/>
              <a:gd name="T22" fmla="*/ 134 w 334"/>
              <a:gd name="T23" fmla="*/ 159 h 333"/>
              <a:gd name="T24" fmla="*/ 134 w 334"/>
              <a:gd name="T25" fmla="*/ 100 h 333"/>
              <a:gd name="T26" fmla="*/ 200 w 334"/>
              <a:gd name="T27" fmla="*/ 100 h 333"/>
              <a:gd name="T28" fmla="*/ 200 w 334"/>
              <a:gd name="T29" fmla="*/ 159 h 333"/>
              <a:gd name="T30" fmla="*/ 234 w 334"/>
              <a:gd name="T31" fmla="*/ 200 h 333"/>
              <a:gd name="T32" fmla="*/ 300 w 334"/>
              <a:gd name="T33" fmla="*/ 200 h 333"/>
              <a:gd name="T34" fmla="*/ 300 w 334"/>
              <a:gd name="T35" fmla="*/ 277 h 333"/>
              <a:gd name="T36" fmla="*/ 100 w 334"/>
              <a:gd name="T37" fmla="*/ 100 h 333"/>
              <a:gd name="T38" fmla="*/ 100 w 334"/>
              <a:gd name="T39" fmla="*/ 143 h 333"/>
              <a:gd name="T40" fmla="*/ 84 w 334"/>
              <a:gd name="T41" fmla="*/ 166 h 333"/>
              <a:gd name="T42" fmla="*/ 34 w 334"/>
              <a:gd name="T43" fmla="*/ 166 h 333"/>
              <a:gd name="T44" fmla="*/ 34 w 334"/>
              <a:gd name="T45" fmla="*/ 166 h 333"/>
              <a:gd name="T46" fmla="*/ 34 w 334"/>
              <a:gd name="T47" fmla="*/ 100 h 333"/>
              <a:gd name="T48" fmla="*/ 100 w 334"/>
              <a:gd name="T49" fmla="*/ 100 h 333"/>
              <a:gd name="T50" fmla="*/ 167 w 334"/>
              <a:gd name="T51" fmla="*/ 31 h 333"/>
              <a:gd name="T52" fmla="*/ 254 w 334"/>
              <a:gd name="T53" fmla="*/ 66 h 333"/>
              <a:gd name="T54" fmla="*/ 200 w 334"/>
              <a:gd name="T55" fmla="*/ 66 h 333"/>
              <a:gd name="T56" fmla="*/ 134 w 334"/>
              <a:gd name="T57" fmla="*/ 66 h 333"/>
              <a:gd name="T58" fmla="*/ 80 w 334"/>
              <a:gd name="T59" fmla="*/ 66 h 333"/>
              <a:gd name="T60" fmla="*/ 167 w 334"/>
              <a:gd name="T61" fmla="*/ 31 h 333"/>
              <a:gd name="T62" fmla="*/ 300 w 334"/>
              <a:gd name="T63" fmla="*/ 100 h 333"/>
              <a:gd name="T64" fmla="*/ 300 w 334"/>
              <a:gd name="T65" fmla="*/ 166 h 333"/>
              <a:gd name="T66" fmla="*/ 300 w 334"/>
              <a:gd name="T67" fmla="*/ 166 h 333"/>
              <a:gd name="T68" fmla="*/ 250 w 334"/>
              <a:gd name="T69" fmla="*/ 166 h 333"/>
              <a:gd name="T70" fmla="*/ 234 w 334"/>
              <a:gd name="T71" fmla="*/ 143 h 333"/>
              <a:gd name="T72" fmla="*/ 234 w 334"/>
              <a:gd name="T73" fmla="*/ 100 h 333"/>
              <a:gd name="T74" fmla="*/ 282 w 334"/>
              <a:gd name="T75" fmla="*/ 100 h 333"/>
              <a:gd name="T76" fmla="*/ 300 w 334"/>
              <a:gd name="T77" fmla="*/ 100 h 333"/>
              <a:gd name="T78" fmla="*/ 300 w 334"/>
              <a:gd name="T79" fmla="*/ 66 h 333"/>
              <a:gd name="T80" fmla="*/ 267 w 334"/>
              <a:gd name="T81" fmla="*/ 30 h 333"/>
              <a:gd name="T82" fmla="*/ 167 w 334"/>
              <a:gd name="T83" fmla="*/ 0 h 333"/>
              <a:gd name="T84" fmla="*/ 67 w 334"/>
              <a:gd name="T85" fmla="*/ 31 h 333"/>
              <a:gd name="T86" fmla="*/ 34 w 334"/>
              <a:gd name="T87" fmla="*/ 66 h 333"/>
              <a:gd name="T88" fmla="*/ 0 w 334"/>
              <a:gd name="T89" fmla="*/ 66 h 333"/>
              <a:gd name="T90" fmla="*/ 0 w 334"/>
              <a:gd name="T91" fmla="*/ 293 h 333"/>
              <a:gd name="T92" fmla="*/ 34 w 334"/>
              <a:gd name="T93" fmla="*/ 333 h 333"/>
              <a:gd name="T94" fmla="*/ 300 w 334"/>
              <a:gd name="T95" fmla="*/ 333 h 333"/>
              <a:gd name="T96" fmla="*/ 334 w 334"/>
              <a:gd name="T97" fmla="*/ 293 h 333"/>
              <a:gd name="T98" fmla="*/ 334 w 334"/>
              <a:gd name="T99" fmla="*/ 66 h 333"/>
              <a:gd name="T100" fmla="*/ 300 w 334"/>
              <a:gd name="T101"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4" h="333">
                <a:moveTo>
                  <a:pt x="200" y="226"/>
                </a:moveTo>
                <a:cubicBezTo>
                  <a:pt x="200" y="244"/>
                  <a:pt x="185" y="259"/>
                  <a:pt x="167" y="259"/>
                </a:cubicBezTo>
                <a:cubicBezTo>
                  <a:pt x="149" y="259"/>
                  <a:pt x="134" y="244"/>
                  <a:pt x="134" y="226"/>
                </a:cubicBezTo>
                <a:cubicBezTo>
                  <a:pt x="134" y="208"/>
                  <a:pt x="149" y="193"/>
                  <a:pt x="167" y="193"/>
                </a:cubicBezTo>
                <a:cubicBezTo>
                  <a:pt x="185" y="193"/>
                  <a:pt x="200" y="208"/>
                  <a:pt x="200" y="226"/>
                </a:cubicBezTo>
                <a:close/>
                <a:moveTo>
                  <a:pt x="300" y="277"/>
                </a:moveTo>
                <a:cubicBezTo>
                  <a:pt x="300" y="286"/>
                  <a:pt x="293" y="300"/>
                  <a:pt x="284" y="300"/>
                </a:cubicBezTo>
                <a:lnTo>
                  <a:pt x="50" y="300"/>
                </a:lnTo>
                <a:cubicBezTo>
                  <a:pt x="41" y="300"/>
                  <a:pt x="34" y="286"/>
                  <a:pt x="34" y="277"/>
                </a:cubicBezTo>
                <a:lnTo>
                  <a:pt x="34" y="200"/>
                </a:lnTo>
                <a:lnTo>
                  <a:pt x="100" y="200"/>
                </a:lnTo>
                <a:cubicBezTo>
                  <a:pt x="119" y="200"/>
                  <a:pt x="134" y="178"/>
                  <a:pt x="134" y="159"/>
                </a:cubicBezTo>
                <a:lnTo>
                  <a:pt x="134" y="100"/>
                </a:lnTo>
                <a:lnTo>
                  <a:pt x="200" y="100"/>
                </a:lnTo>
                <a:lnTo>
                  <a:pt x="200" y="159"/>
                </a:lnTo>
                <a:cubicBezTo>
                  <a:pt x="200" y="178"/>
                  <a:pt x="215" y="200"/>
                  <a:pt x="234" y="200"/>
                </a:cubicBezTo>
                <a:lnTo>
                  <a:pt x="300" y="200"/>
                </a:lnTo>
                <a:lnTo>
                  <a:pt x="300" y="277"/>
                </a:lnTo>
                <a:close/>
                <a:moveTo>
                  <a:pt x="100" y="100"/>
                </a:moveTo>
                <a:lnTo>
                  <a:pt x="100" y="143"/>
                </a:lnTo>
                <a:cubicBezTo>
                  <a:pt x="100" y="152"/>
                  <a:pt x="93" y="166"/>
                  <a:pt x="84" y="166"/>
                </a:cubicBezTo>
                <a:lnTo>
                  <a:pt x="34" y="166"/>
                </a:lnTo>
                <a:lnTo>
                  <a:pt x="34" y="166"/>
                </a:lnTo>
                <a:lnTo>
                  <a:pt x="34" y="100"/>
                </a:lnTo>
                <a:lnTo>
                  <a:pt x="100" y="100"/>
                </a:lnTo>
                <a:close/>
                <a:moveTo>
                  <a:pt x="167" y="31"/>
                </a:moveTo>
                <a:cubicBezTo>
                  <a:pt x="200" y="31"/>
                  <a:pt x="231" y="33"/>
                  <a:pt x="254" y="66"/>
                </a:cubicBezTo>
                <a:lnTo>
                  <a:pt x="200" y="66"/>
                </a:lnTo>
                <a:lnTo>
                  <a:pt x="134" y="66"/>
                </a:lnTo>
                <a:lnTo>
                  <a:pt x="80" y="66"/>
                </a:lnTo>
                <a:cubicBezTo>
                  <a:pt x="103" y="33"/>
                  <a:pt x="134" y="31"/>
                  <a:pt x="167" y="31"/>
                </a:cubicBezTo>
                <a:close/>
                <a:moveTo>
                  <a:pt x="300" y="100"/>
                </a:moveTo>
                <a:lnTo>
                  <a:pt x="300" y="166"/>
                </a:lnTo>
                <a:lnTo>
                  <a:pt x="300" y="166"/>
                </a:lnTo>
                <a:lnTo>
                  <a:pt x="250" y="166"/>
                </a:lnTo>
                <a:cubicBezTo>
                  <a:pt x="241" y="166"/>
                  <a:pt x="234" y="152"/>
                  <a:pt x="234" y="143"/>
                </a:cubicBezTo>
                <a:lnTo>
                  <a:pt x="234" y="100"/>
                </a:lnTo>
                <a:lnTo>
                  <a:pt x="282" y="100"/>
                </a:lnTo>
                <a:lnTo>
                  <a:pt x="300" y="100"/>
                </a:lnTo>
                <a:close/>
                <a:moveTo>
                  <a:pt x="300" y="66"/>
                </a:moveTo>
                <a:cubicBezTo>
                  <a:pt x="290" y="50"/>
                  <a:pt x="279" y="39"/>
                  <a:pt x="267" y="30"/>
                </a:cubicBezTo>
                <a:cubicBezTo>
                  <a:pt x="239" y="9"/>
                  <a:pt x="204" y="0"/>
                  <a:pt x="167" y="0"/>
                </a:cubicBezTo>
                <a:cubicBezTo>
                  <a:pt x="130" y="0"/>
                  <a:pt x="95" y="10"/>
                  <a:pt x="67" y="31"/>
                </a:cubicBezTo>
                <a:cubicBezTo>
                  <a:pt x="55" y="40"/>
                  <a:pt x="44" y="50"/>
                  <a:pt x="34" y="66"/>
                </a:cubicBezTo>
                <a:lnTo>
                  <a:pt x="0" y="66"/>
                </a:lnTo>
                <a:lnTo>
                  <a:pt x="0" y="293"/>
                </a:lnTo>
                <a:cubicBezTo>
                  <a:pt x="0" y="312"/>
                  <a:pt x="15" y="333"/>
                  <a:pt x="34" y="333"/>
                </a:cubicBezTo>
                <a:lnTo>
                  <a:pt x="300" y="333"/>
                </a:lnTo>
                <a:cubicBezTo>
                  <a:pt x="319" y="333"/>
                  <a:pt x="334" y="312"/>
                  <a:pt x="334" y="293"/>
                </a:cubicBezTo>
                <a:lnTo>
                  <a:pt x="334" y="66"/>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181">
            <a:extLst>
              <a:ext uri="{FF2B5EF4-FFF2-40B4-BE49-F238E27FC236}">
                <a16:creationId xmlns:a16="http://schemas.microsoft.com/office/drawing/2014/main" id="{D8102068-3B75-3348-B3AD-EB33138BD881}"/>
              </a:ext>
            </a:extLst>
          </p:cNvPr>
          <p:cNvSpPr>
            <a:spLocks noChangeAspect="1" noEditPoints="1"/>
          </p:cNvSpPr>
          <p:nvPr/>
        </p:nvSpPr>
        <p:spPr bwMode="auto">
          <a:xfrm>
            <a:off x="5662616" y="1431928"/>
            <a:ext cx="252413" cy="252413"/>
          </a:xfrm>
          <a:custGeom>
            <a:avLst/>
            <a:gdLst>
              <a:gd name="T0" fmla="*/ 300 w 334"/>
              <a:gd name="T1" fmla="*/ 200 h 334"/>
              <a:gd name="T2" fmla="*/ 234 w 334"/>
              <a:gd name="T3" fmla="*/ 200 h 334"/>
              <a:gd name="T4" fmla="*/ 200 w 334"/>
              <a:gd name="T5" fmla="*/ 160 h 334"/>
              <a:gd name="T6" fmla="*/ 200 w 334"/>
              <a:gd name="T7" fmla="*/ 100 h 334"/>
              <a:gd name="T8" fmla="*/ 134 w 334"/>
              <a:gd name="T9" fmla="*/ 100 h 334"/>
              <a:gd name="T10" fmla="*/ 134 w 334"/>
              <a:gd name="T11" fmla="*/ 160 h 334"/>
              <a:gd name="T12" fmla="*/ 100 w 334"/>
              <a:gd name="T13" fmla="*/ 200 h 334"/>
              <a:gd name="T14" fmla="*/ 34 w 334"/>
              <a:gd name="T15" fmla="*/ 200 h 334"/>
              <a:gd name="T16" fmla="*/ 34 w 334"/>
              <a:gd name="T17" fmla="*/ 277 h 334"/>
              <a:gd name="T18" fmla="*/ 50 w 334"/>
              <a:gd name="T19" fmla="*/ 300 h 334"/>
              <a:gd name="T20" fmla="*/ 284 w 334"/>
              <a:gd name="T21" fmla="*/ 300 h 334"/>
              <a:gd name="T22" fmla="*/ 300 w 334"/>
              <a:gd name="T23" fmla="*/ 277 h 334"/>
              <a:gd name="T24" fmla="*/ 300 w 334"/>
              <a:gd name="T25" fmla="*/ 200 h 334"/>
              <a:gd name="T26" fmla="*/ 34 w 334"/>
              <a:gd name="T27" fmla="*/ 100 h 334"/>
              <a:gd name="T28" fmla="*/ 34 w 334"/>
              <a:gd name="T29" fmla="*/ 167 h 334"/>
              <a:gd name="T30" fmla="*/ 34 w 334"/>
              <a:gd name="T31" fmla="*/ 167 h 334"/>
              <a:gd name="T32" fmla="*/ 84 w 334"/>
              <a:gd name="T33" fmla="*/ 167 h 334"/>
              <a:gd name="T34" fmla="*/ 100 w 334"/>
              <a:gd name="T35" fmla="*/ 143 h 334"/>
              <a:gd name="T36" fmla="*/ 100 w 334"/>
              <a:gd name="T37" fmla="*/ 100 h 334"/>
              <a:gd name="T38" fmla="*/ 34 w 334"/>
              <a:gd name="T39" fmla="*/ 100 h 334"/>
              <a:gd name="T40" fmla="*/ 80 w 334"/>
              <a:gd name="T41" fmla="*/ 67 h 334"/>
              <a:gd name="T42" fmla="*/ 134 w 334"/>
              <a:gd name="T43" fmla="*/ 67 h 334"/>
              <a:gd name="T44" fmla="*/ 200 w 334"/>
              <a:gd name="T45" fmla="*/ 67 h 334"/>
              <a:gd name="T46" fmla="*/ 254 w 334"/>
              <a:gd name="T47" fmla="*/ 67 h 334"/>
              <a:gd name="T48" fmla="*/ 167 w 334"/>
              <a:gd name="T49" fmla="*/ 30 h 334"/>
              <a:gd name="T50" fmla="*/ 80 w 334"/>
              <a:gd name="T51" fmla="*/ 67 h 334"/>
              <a:gd name="T52" fmla="*/ 234 w 334"/>
              <a:gd name="T53" fmla="*/ 100 h 334"/>
              <a:gd name="T54" fmla="*/ 234 w 334"/>
              <a:gd name="T55" fmla="*/ 143 h 334"/>
              <a:gd name="T56" fmla="*/ 250 w 334"/>
              <a:gd name="T57" fmla="*/ 167 h 334"/>
              <a:gd name="T58" fmla="*/ 300 w 334"/>
              <a:gd name="T59" fmla="*/ 167 h 334"/>
              <a:gd name="T60" fmla="*/ 300 w 334"/>
              <a:gd name="T61" fmla="*/ 167 h 334"/>
              <a:gd name="T62" fmla="*/ 300 w 334"/>
              <a:gd name="T63" fmla="*/ 100 h 334"/>
              <a:gd name="T64" fmla="*/ 234 w 334"/>
              <a:gd name="T65" fmla="*/ 100 h 334"/>
              <a:gd name="T66" fmla="*/ 334 w 334"/>
              <a:gd name="T67" fmla="*/ 67 h 334"/>
              <a:gd name="T68" fmla="*/ 334 w 334"/>
              <a:gd name="T69" fmla="*/ 294 h 334"/>
              <a:gd name="T70" fmla="*/ 300 w 334"/>
              <a:gd name="T71" fmla="*/ 334 h 334"/>
              <a:gd name="T72" fmla="*/ 34 w 334"/>
              <a:gd name="T73" fmla="*/ 334 h 334"/>
              <a:gd name="T74" fmla="*/ 0 w 334"/>
              <a:gd name="T75" fmla="*/ 294 h 334"/>
              <a:gd name="T76" fmla="*/ 0 w 334"/>
              <a:gd name="T77" fmla="*/ 67 h 334"/>
              <a:gd name="T78" fmla="*/ 34 w 334"/>
              <a:gd name="T79" fmla="*/ 67 h 334"/>
              <a:gd name="T80" fmla="*/ 67 w 334"/>
              <a:gd name="T81" fmla="*/ 32 h 334"/>
              <a:gd name="T82" fmla="*/ 167 w 334"/>
              <a:gd name="T83" fmla="*/ 0 h 334"/>
              <a:gd name="T84" fmla="*/ 267 w 334"/>
              <a:gd name="T85" fmla="*/ 31 h 334"/>
              <a:gd name="T86" fmla="*/ 300 w 334"/>
              <a:gd name="T87" fmla="*/ 67 h 334"/>
              <a:gd name="T88" fmla="*/ 334 w 334"/>
              <a:gd name="T89" fmla="*/ 67 h 334"/>
              <a:gd name="T90" fmla="*/ 100 w 334"/>
              <a:gd name="T91" fmla="*/ 234 h 334"/>
              <a:gd name="T92" fmla="*/ 234 w 334"/>
              <a:gd name="T93" fmla="*/ 234 h 334"/>
              <a:gd name="T94" fmla="*/ 234 w 334"/>
              <a:gd name="T95" fmla="*/ 267 h 334"/>
              <a:gd name="T96" fmla="*/ 100 w 334"/>
              <a:gd name="T97" fmla="*/ 267 h 334"/>
              <a:gd name="T98" fmla="*/ 100 w 334"/>
              <a:gd name="T99"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4" h="334">
                <a:moveTo>
                  <a:pt x="300" y="200"/>
                </a:moveTo>
                <a:lnTo>
                  <a:pt x="234" y="200"/>
                </a:lnTo>
                <a:cubicBezTo>
                  <a:pt x="215" y="200"/>
                  <a:pt x="200" y="178"/>
                  <a:pt x="200" y="160"/>
                </a:cubicBezTo>
                <a:lnTo>
                  <a:pt x="200" y="100"/>
                </a:lnTo>
                <a:lnTo>
                  <a:pt x="134" y="100"/>
                </a:lnTo>
                <a:lnTo>
                  <a:pt x="134" y="160"/>
                </a:lnTo>
                <a:cubicBezTo>
                  <a:pt x="134" y="178"/>
                  <a:pt x="119" y="200"/>
                  <a:pt x="100" y="200"/>
                </a:cubicBezTo>
                <a:lnTo>
                  <a:pt x="34" y="200"/>
                </a:lnTo>
                <a:lnTo>
                  <a:pt x="34" y="277"/>
                </a:lnTo>
                <a:cubicBezTo>
                  <a:pt x="34" y="286"/>
                  <a:pt x="41" y="300"/>
                  <a:pt x="50" y="300"/>
                </a:cubicBezTo>
                <a:lnTo>
                  <a:pt x="284" y="300"/>
                </a:lnTo>
                <a:cubicBezTo>
                  <a:pt x="293" y="300"/>
                  <a:pt x="300" y="286"/>
                  <a:pt x="300" y="277"/>
                </a:cubicBezTo>
                <a:lnTo>
                  <a:pt x="300" y="200"/>
                </a:lnTo>
                <a:close/>
                <a:moveTo>
                  <a:pt x="34" y="100"/>
                </a:moveTo>
                <a:lnTo>
                  <a:pt x="34" y="167"/>
                </a:lnTo>
                <a:lnTo>
                  <a:pt x="34" y="167"/>
                </a:lnTo>
                <a:lnTo>
                  <a:pt x="84" y="167"/>
                </a:lnTo>
                <a:cubicBezTo>
                  <a:pt x="93" y="167"/>
                  <a:pt x="100" y="153"/>
                  <a:pt x="100" y="143"/>
                </a:cubicBezTo>
                <a:lnTo>
                  <a:pt x="100" y="100"/>
                </a:lnTo>
                <a:lnTo>
                  <a:pt x="34" y="100"/>
                </a:lnTo>
                <a:close/>
                <a:moveTo>
                  <a:pt x="80" y="67"/>
                </a:moveTo>
                <a:lnTo>
                  <a:pt x="134" y="67"/>
                </a:lnTo>
                <a:lnTo>
                  <a:pt x="200" y="67"/>
                </a:lnTo>
                <a:lnTo>
                  <a:pt x="254" y="67"/>
                </a:lnTo>
                <a:cubicBezTo>
                  <a:pt x="231" y="34"/>
                  <a:pt x="194" y="30"/>
                  <a:pt x="167" y="30"/>
                </a:cubicBezTo>
                <a:cubicBezTo>
                  <a:pt x="136" y="30"/>
                  <a:pt x="103" y="34"/>
                  <a:pt x="80" y="67"/>
                </a:cubicBezTo>
                <a:close/>
                <a:moveTo>
                  <a:pt x="234" y="100"/>
                </a:moveTo>
                <a:lnTo>
                  <a:pt x="234" y="143"/>
                </a:lnTo>
                <a:cubicBezTo>
                  <a:pt x="234" y="153"/>
                  <a:pt x="241" y="167"/>
                  <a:pt x="250" y="167"/>
                </a:cubicBezTo>
                <a:lnTo>
                  <a:pt x="300" y="167"/>
                </a:lnTo>
                <a:lnTo>
                  <a:pt x="300" y="167"/>
                </a:lnTo>
                <a:lnTo>
                  <a:pt x="300" y="100"/>
                </a:lnTo>
                <a:lnTo>
                  <a:pt x="234" y="100"/>
                </a:lnTo>
                <a:close/>
                <a:moveTo>
                  <a:pt x="334" y="67"/>
                </a:moveTo>
                <a:lnTo>
                  <a:pt x="334" y="294"/>
                </a:lnTo>
                <a:cubicBezTo>
                  <a:pt x="334" y="312"/>
                  <a:pt x="319" y="334"/>
                  <a:pt x="300" y="334"/>
                </a:cubicBezTo>
                <a:lnTo>
                  <a:pt x="34" y="334"/>
                </a:lnTo>
                <a:cubicBezTo>
                  <a:pt x="15" y="334"/>
                  <a:pt x="0" y="312"/>
                  <a:pt x="0" y="294"/>
                </a:cubicBezTo>
                <a:lnTo>
                  <a:pt x="0" y="67"/>
                </a:lnTo>
                <a:lnTo>
                  <a:pt x="34" y="67"/>
                </a:lnTo>
                <a:cubicBezTo>
                  <a:pt x="44" y="50"/>
                  <a:pt x="55" y="41"/>
                  <a:pt x="67" y="32"/>
                </a:cubicBezTo>
                <a:cubicBezTo>
                  <a:pt x="95" y="11"/>
                  <a:pt x="130" y="0"/>
                  <a:pt x="167" y="0"/>
                </a:cubicBezTo>
                <a:cubicBezTo>
                  <a:pt x="204" y="0"/>
                  <a:pt x="239" y="10"/>
                  <a:pt x="267" y="31"/>
                </a:cubicBezTo>
                <a:cubicBezTo>
                  <a:pt x="279" y="40"/>
                  <a:pt x="290" y="50"/>
                  <a:pt x="300" y="67"/>
                </a:cubicBezTo>
                <a:lnTo>
                  <a:pt x="334" y="67"/>
                </a:lnTo>
                <a:close/>
                <a:moveTo>
                  <a:pt x="100" y="234"/>
                </a:moveTo>
                <a:lnTo>
                  <a:pt x="234" y="234"/>
                </a:lnTo>
                <a:lnTo>
                  <a:pt x="234" y="267"/>
                </a:lnTo>
                <a:lnTo>
                  <a:pt x="100" y="267"/>
                </a:lnTo>
                <a:lnTo>
                  <a:pt x="100"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182">
            <a:extLst>
              <a:ext uri="{FF2B5EF4-FFF2-40B4-BE49-F238E27FC236}">
                <a16:creationId xmlns:a16="http://schemas.microsoft.com/office/drawing/2014/main" id="{27D8EB3C-4ACF-AA46-897D-E42052B983FD}"/>
              </a:ext>
            </a:extLst>
          </p:cNvPr>
          <p:cNvSpPr>
            <a:spLocks noChangeAspect="1" noEditPoints="1"/>
          </p:cNvSpPr>
          <p:nvPr/>
        </p:nvSpPr>
        <p:spPr bwMode="auto">
          <a:xfrm>
            <a:off x="5159378" y="1431928"/>
            <a:ext cx="252413" cy="252413"/>
          </a:xfrm>
          <a:custGeom>
            <a:avLst/>
            <a:gdLst>
              <a:gd name="T0" fmla="*/ 300 w 333"/>
              <a:gd name="T1" fmla="*/ 200 h 334"/>
              <a:gd name="T2" fmla="*/ 233 w 333"/>
              <a:gd name="T3" fmla="*/ 200 h 334"/>
              <a:gd name="T4" fmla="*/ 200 w 333"/>
              <a:gd name="T5" fmla="*/ 160 h 334"/>
              <a:gd name="T6" fmla="*/ 200 w 333"/>
              <a:gd name="T7" fmla="*/ 100 h 334"/>
              <a:gd name="T8" fmla="*/ 133 w 333"/>
              <a:gd name="T9" fmla="*/ 100 h 334"/>
              <a:gd name="T10" fmla="*/ 133 w 333"/>
              <a:gd name="T11" fmla="*/ 160 h 334"/>
              <a:gd name="T12" fmla="*/ 100 w 333"/>
              <a:gd name="T13" fmla="*/ 200 h 334"/>
              <a:gd name="T14" fmla="*/ 33 w 333"/>
              <a:gd name="T15" fmla="*/ 200 h 334"/>
              <a:gd name="T16" fmla="*/ 33 w 333"/>
              <a:gd name="T17" fmla="*/ 277 h 334"/>
              <a:gd name="T18" fmla="*/ 50 w 333"/>
              <a:gd name="T19" fmla="*/ 300 h 334"/>
              <a:gd name="T20" fmla="*/ 283 w 333"/>
              <a:gd name="T21" fmla="*/ 300 h 334"/>
              <a:gd name="T22" fmla="*/ 300 w 333"/>
              <a:gd name="T23" fmla="*/ 277 h 334"/>
              <a:gd name="T24" fmla="*/ 300 w 333"/>
              <a:gd name="T25" fmla="*/ 200 h 334"/>
              <a:gd name="T26" fmla="*/ 33 w 333"/>
              <a:gd name="T27" fmla="*/ 100 h 334"/>
              <a:gd name="T28" fmla="*/ 33 w 333"/>
              <a:gd name="T29" fmla="*/ 167 h 334"/>
              <a:gd name="T30" fmla="*/ 33 w 333"/>
              <a:gd name="T31" fmla="*/ 167 h 334"/>
              <a:gd name="T32" fmla="*/ 83 w 333"/>
              <a:gd name="T33" fmla="*/ 167 h 334"/>
              <a:gd name="T34" fmla="*/ 100 w 333"/>
              <a:gd name="T35" fmla="*/ 143 h 334"/>
              <a:gd name="T36" fmla="*/ 100 w 333"/>
              <a:gd name="T37" fmla="*/ 100 h 334"/>
              <a:gd name="T38" fmla="*/ 33 w 333"/>
              <a:gd name="T39" fmla="*/ 100 h 334"/>
              <a:gd name="T40" fmla="*/ 79 w 333"/>
              <a:gd name="T41" fmla="*/ 67 h 334"/>
              <a:gd name="T42" fmla="*/ 254 w 333"/>
              <a:gd name="T43" fmla="*/ 67 h 334"/>
              <a:gd name="T44" fmla="*/ 166 w 333"/>
              <a:gd name="T45" fmla="*/ 31 h 334"/>
              <a:gd name="T46" fmla="*/ 79 w 333"/>
              <a:gd name="T47" fmla="*/ 67 h 334"/>
              <a:gd name="T48" fmla="*/ 233 w 333"/>
              <a:gd name="T49" fmla="*/ 100 h 334"/>
              <a:gd name="T50" fmla="*/ 233 w 333"/>
              <a:gd name="T51" fmla="*/ 143 h 334"/>
              <a:gd name="T52" fmla="*/ 250 w 333"/>
              <a:gd name="T53" fmla="*/ 167 h 334"/>
              <a:gd name="T54" fmla="*/ 300 w 333"/>
              <a:gd name="T55" fmla="*/ 167 h 334"/>
              <a:gd name="T56" fmla="*/ 300 w 333"/>
              <a:gd name="T57" fmla="*/ 167 h 334"/>
              <a:gd name="T58" fmla="*/ 300 w 333"/>
              <a:gd name="T59" fmla="*/ 100 h 334"/>
              <a:gd name="T60" fmla="*/ 233 w 333"/>
              <a:gd name="T61" fmla="*/ 100 h 334"/>
              <a:gd name="T62" fmla="*/ 333 w 333"/>
              <a:gd name="T63" fmla="*/ 67 h 334"/>
              <a:gd name="T64" fmla="*/ 333 w 333"/>
              <a:gd name="T65" fmla="*/ 294 h 334"/>
              <a:gd name="T66" fmla="*/ 300 w 333"/>
              <a:gd name="T67" fmla="*/ 334 h 334"/>
              <a:gd name="T68" fmla="*/ 33 w 333"/>
              <a:gd name="T69" fmla="*/ 334 h 334"/>
              <a:gd name="T70" fmla="*/ 0 w 333"/>
              <a:gd name="T71" fmla="*/ 294 h 334"/>
              <a:gd name="T72" fmla="*/ 0 w 333"/>
              <a:gd name="T73" fmla="*/ 67 h 334"/>
              <a:gd name="T74" fmla="*/ 34 w 333"/>
              <a:gd name="T75" fmla="*/ 67 h 334"/>
              <a:gd name="T76" fmla="*/ 67 w 333"/>
              <a:gd name="T77" fmla="*/ 32 h 334"/>
              <a:gd name="T78" fmla="*/ 166 w 333"/>
              <a:gd name="T79" fmla="*/ 0 h 334"/>
              <a:gd name="T80" fmla="*/ 266 w 333"/>
              <a:gd name="T81" fmla="*/ 31 h 334"/>
              <a:gd name="T82" fmla="*/ 299 w 333"/>
              <a:gd name="T83" fmla="*/ 67 h 334"/>
              <a:gd name="T84" fmla="*/ 333 w 333"/>
              <a:gd name="T85" fmla="*/ 67 h 334"/>
              <a:gd name="T86" fmla="*/ 133 w 333"/>
              <a:gd name="T87" fmla="*/ 234 h 334"/>
              <a:gd name="T88" fmla="*/ 200 w 333"/>
              <a:gd name="T89" fmla="*/ 234 h 334"/>
              <a:gd name="T90" fmla="*/ 200 w 333"/>
              <a:gd name="T91" fmla="*/ 267 h 334"/>
              <a:gd name="T92" fmla="*/ 133 w 333"/>
              <a:gd name="T93" fmla="*/ 267 h 334"/>
              <a:gd name="T94" fmla="*/ 133 w 333"/>
              <a:gd name="T95"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4">
                <a:moveTo>
                  <a:pt x="300" y="200"/>
                </a:moveTo>
                <a:lnTo>
                  <a:pt x="233" y="200"/>
                </a:lnTo>
                <a:cubicBezTo>
                  <a:pt x="215" y="200"/>
                  <a:pt x="200" y="178"/>
                  <a:pt x="200" y="160"/>
                </a:cubicBezTo>
                <a:lnTo>
                  <a:pt x="200" y="100"/>
                </a:lnTo>
                <a:lnTo>
                  <a:pt x="133" y="100"/>
                </a:lnTo>
                <a:lnTo>
                  <a:pt x="133" y="160"/>
                </a:lnTo>
                <a:cubicBezTo>
                  <a:pt x="133" y="178"/>
                  <a:pt x="118" y="200"/>
                  <a:pt x="100" y="200"/>
                </a:cubicBezTo>
                <a:lnTo>
                  <a:pt x="33" y="200"/>
                </a:lnTo>
                <a:lnTo>
                  <a:pt x="33" y="277"/>
                </a:lnTo>
                <a:cubicBezTo>
                  <a:pt x="33" y="286"/>
                  <a:pt x="40" y="300"/>
                  <a:pt x="50" y="300"/>
                </a:cubicBezTo>
                <a:lnTo>
                  <a:pt x="283" y="300"/>
                </a:lnTo>
                <a:cubicBezTo>
                  <a:pt x="292" y="300"/>
                  <a:pt x="300" y="286"/>
                  <a:pt x="300" y="277"/>
                </a:cubicBezTo>
                <a:lnTo>
                  <a:pt x="300" y="200"/>
                </a:lnTo>
                <a:close/>
                <a:moveTo>
                  <a:pt x="33" y="100"/>
                </a:moveTo>
                <a:lnTo>
                  <a:pt x="33" y="167"/>
                </a:lnTo>
                <a:lnTo>
                  <a:pt x="33" y="167"/>
                </a:lnTo>
                <a:lnTo>
                  <a:pt x="83" y="167"/>
                </a:lnTo>
                <a:cubicBezTo>
                  <a:pt x="92" y="167"/>
                  <a:pt x="100" y="153"/>
                  <a:pt x="100" y="143"/>
                </a:cubicBezTo>
                <a:lnTo>
                  <a:pt x="100" y="100"/>
                </a:lnTo>
                <a:lnTo>
                  <a:pt x="33" y="100"/>
                </a:lnTo>
                <a:close/>
                <a:moveTo>
                  <a:pt x="79" y="67"/>
                </a:moveTo>
                <a:lnTo>
                  <a:pt x="254" y="67"/>
                </a:lnTo>
                <a:cubicBezTo>
                  <a:pt x="230" y="34"/>
                  <a:pt x="200" y="31"/>
                  <a:pt x="166" y="31"/>
                </a:cubicBezTo>
                <a:cubicBezTo>
                  <a:pt x="133" y="31"/>
                  <a:pt x="102" y="34"/>
                  <a:pt x="79" y="67"/>
                </a:cubicBezTo>
                <a:close/>
                <a:moveTo>
                  <a:pt x="233" y="100"/>
                </a:moveTo>
                <a:lnTo>
                  <a:pt x="233" y="143"/>
                </a:lnTo>
                <a:cubicBezTo>
                  <a:pt x="233" y="153"/>
                  <a:pt x="240" y="167"/>
                  <a:pt x="250" y="167"/>
                </a:cubicBezTo>
                <a:lnTo>
                  <a:pt x="300" y="167"/>
                </a:lnTo>
                <a:lnTo>
                  <a:pt x="300" y="167"/>
                </a:lnTo>
                <a:lnTo>
                  <a:pt x="300" y="100"/>
                </a:lnTo>
                <a:lnTo>
                  <a:pt x="233" y="100"/>
                </a:lnTo>
                <a:close/>
                <a:moveTo>
                  <a:pt x="333" y="67"/>
                </a:moveTo>
                <a:lnTo>
                  <a:pt x="333" y="294"/>
                </a:lnTo>
                <a:cubicBezTo>
                  <a:pt x="333" y="312"/>
                  <a:pt x="318" y="334"/>
                  <a:pt x="300" y="334"/>
                </a:cubicBezTo>
                <a:lnTo>
                  <a:pt x="33" y="334"/>
                </a:lnTo>
                <a:cubicBezTo>
                  <a:pt x="15" y="334"/>
                  <a:pt x="0" y="312"/>
                  <a:pt x="0" y="294"/>
                </a:cubicBezTo>
                <a:lnTo>
                  <a:pt x="0" y="67"/>
                </a:lnTo>
                <a:lnTo>
                  <a:pt x="34" y="67"/>
                </a:lnTo>
                <a:cubicBezTo>
                  <a:pt x="43" y="50"/>
                  <a:pt x="54" y="41"/>
                  <a:pt x="67" y="32"/>
                </a:cubicBezTo>
                <a:cubicBezTo>
                  <a:pt x="94" y="11"/>
                  <a:pt x="129" y="0"/>
                  <a:pt x="166" y="0"/>
                </a:cubicBezTo>
                <a:cubicBezTo>
                  <a:pt x="204" y="0"/>
                  <a:pt x="238" y="10"/>
                  <a:pt x="266" y="31"/>
                </a:cubicBezTo>
                <a:cubicBezTo>
                  <a:pt x="278" y="40"/>
                  <a:pt x="290" y="50"/>
                  <a:pt x="299" y="67"/>
                </a:cubicBezTo>
                <a:lnTo>
                  <a:pt x="333" y="67"/>
                </a:lnTo>
                <a:close/>
                <a:moveTo>
                  <a:pt x="133" y="234"/>
                </a:moveTo>
                <a:lnTo>
                  <a:pt x="200" y="234"/>
                </a:lnTo>
                <a:lnTo>
                  <a:pt x="200" y="267"/>
                </a:lnTo>
                <a:lnTo>
                  <a:pt x="133" y="267"/>
                </a:lnTo>
                <a:lnTo>
                  <a:pt x="133"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183">
            <a:extLst>
              <a:ext uri="{FF2B5EF4-FFF2-40B4-BE49-F238E27FC236}">
                <a16:creationId xmlns:a16="http://schemas.microsoft.com/office/drawing/2014/main" id="{68B9AAC2-55F0-4446-8927-F07D87147954}"/>
              </a:ext>
            </a:extLst>
          </p:cNvPr>
          <p:cNvSpPr>
            <a:spLocks noChangeAspect="1" noEditPoints="1"/>
          </p:cNvSpPr>
          <p:nvPr/>
        </p:nvSpPr>
        <p:spPr bwMode="auto">
          <a:xfrm>
            <a:off x="4656140" y="1431928"/>
            <a:ext cx="252413" cy="252413"/>
          </a:xfrm>
          <a:custGeom>
            <a:avLst/>
            <a:gdLst>
              <a:gd name="T0" fmla="*/ 300 w 333"/>
              <a:gd name="T1" fmla="*/ 200 h 334"/>
              <a:gd name="T2" fmla="*/ 200 w 333"/>
              <a:gd name="T3" fmla="*/ 200 h 334"/>
              <a:gd name="T4" fmla="*/ 200 w 333"/>
              <a:gd name="T5" fmla="*/ 100 h 334"/>
              <a:gd name="T6" fmla="*/ 133 w 333"/>
              <a:gd name="T7" fmla="*/ 100 h 334"/>
              <a:gd name="T8" fmla="*/ 133 w 333"/>
              <a:gd name="T9" fmla="*/ 200 h 334"/>
              <a:gd name="T10" fmla="*/ 33 w 333"/>
              <a:gd name="T11" fmla="*/ 200 h 334"/>
              <a:gd name="T12" fmla="*/ 33 w 333"/>
              <a:gd name="T13" fmla="*/ 277 h 334"/>
              <a:gd name="T14" fmla="*/ 50 w 333"/>
              <a:gd name="T15" fmla="*/ 300 h 334"/>
              <a:gd name="T16" fmla="*/ 283 w 333"/>
              <a:gd name="T17" fmla="*/ 300 h 334"/>
              <a:gd name="T18" fmla="*/ 300 w 333"/>
              <a:gd name="T19" fmla="*/ 277 h 334"/>
              <a:gd name="T20" fmla="*/ 300 w 333"/>
              <a:gd name="T21" fmla="*/ 200 h 334"/>
              <a:gd name="T22" fmla="*/ 33 w 333"/>
              <a:gd name="T23" fmla="*/ 100 h 334"/>
              <a:gd name="T24" fmla="*/ 33 w 333"/>
              <a:gd name="T25" fmla="*/ 167 h 334"/>
              <a:gd name="T26" fmla="*/ 33 w 333"/>
              <a:gd name="T27" fmla="*/ 167 h 334"/>
              <a:gd name="T28" fmla="*/ 100 w 333"/>
              <a:gd name="T29" fmla="*/ 167 h 334"/>
              <a:gd name="T30" fmla="*/ 100 w 333"/>
              <a:gd name="T31" fmla="*/ 100 h 334"/>
              <a:gd name="T32" fmla="*/ 33 w 333"/>
              <a:gd name="T33" fmla="*/ 100 h 334"/>
              <a:gd name="T34" fmla="*/ 79 w 333"/>
              <a:gd name="T35" fmla="*/ 67 h 334"/>
              <a:gd name="T36" fmla="*/ 133 w 333"/>
              <a:gd name="T37" fmla="*/ 67 h 334"/>
              <a:gd name="T38" fmla="*/ 200 w 333"/>
              <a:gd name="T39" fmla="*/ 67 h 334"/>
              <a:gd name="T40" fmla="*/ 254 w 333"/>
              <a:gd name="T41" fmla="*/ 67 h 334"/>
              <a:gd name="T42" fmla="*/ 167 w 333"/>
              <a:gd name="T43" fmla="*/ 30 h 334"/>
              <a:gd name="T44" fmla="*/ 79 w 333"/>
              <a:gd name="T45" fmla="*/ 67 h 334"/>
              <a:gd name="T46" fmla="*/ 233 w 333"/>
              <a:gd name="T47" fmla="*/ 100 h 334"/>
              <a:gd name="T48" fmla="*/ 233 w 333"/>
              <a:gd name="T49" fmla="*/ 167 h 334"/>
              <a:gd name="T50" fmla="*/ 300 w 333"/>
              <a:gd name="T51" fmla="*/ 167 h 334"/>
              <a:gd name="T52" fmla="*/ 300 w 333"/>
              <a:gd name="T53" fmla="*/ 167 h 334"/>
              <a:gd name="T54" fmla="*/ 300 w 333"/>
              <a:gd name="T55" fmla="*/ 100 h 334"/>
              <a:gd name="T56" fmla="*/ 233 w 333"/>
              <a:gd name="T57" fmla="*/ 100 h 334"/>
              <a:gd name="T58" fmla="*/ 333 w 333"/>
              <a:gd name="T59" fmla="*/ 67 h 334"/>
              <a:gd name="T60" fmla="*/ 333 w 333"/>
              <a:gd name="T61" fmla="*/ 294 h 334"/>
              <a:gd name="T62" fmla="*/ 300 w 333"/>
              <a:gd name="T63" fmla="*/ 334 h 334"/>
              <a:gd name="T64" fmla="*/ 33 w 333"/>
              <a:gd name="T65" fmla="*/ 334 h 334"/>
              <a:gd name="T66" fmla="*/ 0 w 333"/>
              <a:gd name="T67" fmla="*/ 294 h 334"/>
              <a:gd name="T68" fmla="*/ 0 w 333"/>
              <a:gd name="T69" fmla="*/ 67 h 334"/>
              <a:gd name="T70" fmla="*/ 34 w 333"/>
              <a:gd name="T71" fmla="*/ 67 h 334"/>
              <a:gd name="T72" fmla="*/ 67 w 333"/>
              <a:gd name="T73" fmla="*/ 32 h 334"/>
              <a:gd name="T74" fmla="*/ 167 w 333"/>
              <a:gd name="T75" fmla="*/ 0 h 334"/>
              <a:gd name="T76" fmla="*/ 266 w 333"/>
              <a:gd name="T77" fmla="*/ 31 h 334"/>
              <a:gd name="T78" fmla="*/ 299 w 333"/>
              <a:gd name="T79" fmla="*/ 67 h 334"/>
              <a:gd name="T80" fmla="*/ 333 w 333"/>
              <a:gd name="T81" fmla="*/ 67 h 334"/>
              <a:gd name="T82" fmla="*/ 200 w 333"/>
              <a:gd name="T83" fmla="*/ 250 h 334"/>
              <a:gd name="T84" fmla="*/ 183 w 333"/>
              <a:gd name="T85" fmla="*/ 267 h 334"/>
              <a:gd name="T86" fmla="*/ 150 w 333"/>
              <a:gd name="T87" fmla="*/ 267 h 334"/>
              <a:gd name="T88" fmla="*/ 133 w 333"/>
              <a:gd name="T89" fmla="*/ 250 h 334"/>
              <a:gd name="T90" fmla="*/ 150 w 333"/>
              <a:gd name="T91" fmla="*/ 234 h 334"/>
              <a:gd name="T92" fmla="*/ 183 w 333"/>
              <a:gd name="T93" fmla="*/ 234 h 334"/>
              <a:gd name="T94" fmla="*/ 200 w 333"/>
              <a:gd name="T95" fmla="*/ 2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4">
                <a:moveTo>
                  <a:pt x="300" y="200"/>
                </a:moveTo>
                <a:lnTo>
                  <a:pt x="200" y="200"/>
                </a:lnTo>
                <a:lnTo>
                  <a:pt x="200" y="100"/>
                </a:lnTo>
                <a:lnTo>
                  <a:pt x="133" y="100"/>
                </a:lnTo>
                <a:lnTo>
                  <a:pt x="133" y="200"/>
                </a:lnTo>
                <a:lnTo>
                  <a:pt x="33" y="200"/>
                </a:lnTo>
                <a:lnTo>
                  <a:pt x="33" y="277"/>
                </a:lnTo>
                <a:cubicBezTo>
                  <a:pt x="33" y="286"/>
                  <a:pt x="41" y="300"/>
                  <a:pt x="50" y="300"/>
                </a:cubicBezTo>
                <a:lnTo>
                  <a:pt x="283" y="300"/>
                </a:lnTo>
                <a:cubicBezTo>
                  <a:pt x="293" y="300"/>
                  <a:pt x="300" y="286"/>
                  <a:pt x="300" y="277"/>
                </a:cubicBezTo>
                <a:lnTo>
                  <a:pt x="300" y="200"/>
                </a:lnTo>
                <a:close/>
                <a:moveTo>
                  <a:pt x="33" y="100"/>
                </a:moveTo>
                <a:lnTo>
                  <a:pt x="33" y="167"/>
                </a:lnTo>
                <a:lnTo>
                  <a:pt x="33" y="167"/>
                </a:lnTo>
                <a:lnTo>
                  <a:pt x="100" y="167"/>
                </a:lnTo>
                <a:lnTo>
                  <a:pt x="100" y="100"/>
                </a:lnTo>
                <a:lnTo>
                  <a:pt x="33" y="100"/>
                </a:lnTo>
                <a:close/>
                <a:moveTo>
                  <a:pt x="79" y="67"/>
                </a:moveTo>
                <a:lnTo>
                  <a:pt x="133" y="67"/>
                </a:lnTo>
                <a:lnTo>
                  <a:pt x="200" y="67"/>
                </a:lnTo>
                <a:lnTo>
                  <a:pt x="254" y="67"/>
                </a:lnTo>
                <a:cubicBezTo>
                  <a:pt x="231" y="34"/>
                  <a:pt x="200" y="30"/>
                  <a:pt x="167" y="30"/>
                </a:cubicBezTo>
                <a:cubicBezTo>
                  <a:pt x="133" y="30"/>
                  <a:pt x="103" y="34"/>
                  <a:pt x="79" y="67"/>
                </a:cubicBezTo>
                <a:close/>
                <a:moveTo>
                  <a:pt x="233" y="100"/>
                </a:moveTo>
                <a:lnTo>
                  <a:pt x="233" y="167"/>
                </a:lnTo>
                <a:lnTo>
                  <a:pt x="300" y="167"/>
                </a:lnTo>
                <a:lnTo>
                  <a:pt x="300" y="167"/>
                </a:lnTo>
                <a:lnTo>
                  <a:pt x="300" y="100"/>
                </a:lnTo>
                <a:lnTo>
                  <a:pt x="233" y="100"/>
                </a:lnTo>
                <a:close/>
                <a:moveTo>
                  <a:pt x="333" y="67"/>
                </a:moveTo>
                <a:lnTo>
                  <a:pt x="333" y="294"/>
                </a:lnTo>
                <a:cubicBezTo>
                  <a:pt x="333" y="312"/>
                  <a:pt x="318" y="334"/>
                  <a:pt x="300" y="334"/>
                </a:cubicBezTo>
                <a:lnTo>
                  <a:pt x="33" y="334"/>
                </a:lnTo>
                <a:cubicBezTo>
                  <a:pt x="15" y="334"/>
                  <a:pt x="0" y="312"/>
                  <a:pt x="0" y="294"/>
                </a:cubicBezTo>
                <a:lnTo>
                  <a:pt x="0" y="67"/>
                </a:lnTo>
                <a:lnTo>
                  <a:pt x="34" y="67"/>
                </a:lnTo>
                <a:cubicBezTo>
                  <a:pt x="43" y="50"/>
                  <a:pt x="54" y="41"/>
                  <a:pt x="67" y="32"/>
                </a:cubicBezTo>
                <a:cubicBezTo>
                  <a:pt x="95" y="11"/>
                  <a:pt x="129" y="0"/>
                  <a:pt x="167" y="0"/>
                </a:cubicBezTo>
                <a:cubicBezTo>
                  <a:pt x="204" y="0"/>
                  <a:pt x="239" y="10"/>
                  <a:pt x="266" y="31"/>
                </a:cubicBezTo>
                <a:cubicBezTo>
                  <a:pt x="279" y="40"/>
                  <a:pt x="290" y="50"/>
                  <a:pt x="299" y="67"/>
                </a:cubicBezTo>
                <a:lnTo>
                  <a:pt x="333" y="67"/>
                </a:lnTo>
                <a:close/>
                <a:moveTo>
                  <a:pt x="200" y="250"/>
                </a:moveTo>
                <a:cubicBezTo>
                  <a:pt x="200" y="260"/>
                  <a:pt x="193" y="267"/>
                  <a:pt x="183" y="267"/>
                </a:cubicBezTo>
                <a:lnTo>
                  <a:pt x="150" y="267"/>
                </a:lnTo>
                <a:cubicBezTo>
                  <a:pt x="141" y="267"/>
                  <a:pt x="133" y="260"/>
                  <a:pt x="133" y="250"/>
                </a:cubicBezTo>
                <a:cubicBezTo>
                  <a:pt x="133" y="241"/>
                  <a:pt x="141" y="234"/>
                  <a:pt x="150" y="234"/>
                </a:cubicBezTo>
                <a:lnTo>
                  <a:pt x="183" y="234"/>
                </a:lnTo>
                <a:cubicBezTo>
                  <a:pt x="193" y="234"/>
                  <a:pt x="200" y="241"/>
                  <a:pt x="200"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184">
            <a:extLst>
              <a:ext uri="{FF2B5EF4-FFF2-40B4-BE49-F238E27FC236}">
                <a16:creationId xmlns:a16="http://schemas.microsoft.com/office/drawing/2014/main" id="{CE459155-B23D-6B4C-BE66-64662800D4F1}"/>
              </a:ext>
            </a:extLst>
          </p:cNvPr>
          <p:cNvSpPr>
            <a:spLocks noChangeAspect="1" noEditPoints="1"/>
          </p:cNvSpPr>
          <p:nvPr/>
        </p:nvSpPr>
        <p:spPr bwMode="auto">
          <a:xfrm>
            <a:off x="4154490" y="1431928"/>
            <a:ext cx="250825" cy="252413"/>
          </a:xfrm>
          <a:custGeom>
            <a:avLst/>
            <a:gdLst>
              <a:gd name="T0" fmla="*/ 300 w 334"/>
              <a:gd name="T1" fmla="*/ 200 h 334"/>
              <a:gd name="T2" fmla="*/ 200 w 334"/>
              <a:gd name="T3" fmla="*/ 200 h 334"/>
              <a:gd name="T4" fmla="*/ 200 w 334"/>
              <a:gd name="T5" fmla="*/ 100 h 334"/>
              <a:gd name="T6" fmla="*/ 134 w 334"/>
              <a:gd name="T7" fmla="*/ 100 h 334"/>
              <a:gd name="T8" fmla="*/ 134 w 334"/>
              <a:gd name="T9" fmla="*/ 200 h 334"/>
              <a:gd name="T10" fmla="*/ 34 w 334"/>
              <a:gd name="T11" fmla="*/ 200 h 334"/>
              <a:gd name="T12" fmla="*/ 34 w 334"/>
              <a:gd name="T13" fmla="*/ 277 h 334"/>
              <a:gd name="T14" fmla="*/ 50 w 334"/>
              <a:gd name="T15" fmla="*/ 300 h 334"/>
              <a:gd name="T16" fmla="*/ 284 w 334"/>
              <a:gd name="T17" fmla="*/ 300 h 334"/>
              <a:gd name="T18" fmla="*/ 300 w 334"/>
              <a:gd name="T19" fmla="*/ 277 h 334"/>
              <a:gd name="T20" fmla="*/ 300 w 334"/>
              <a:gd name="T21" fmla="*/ 200 h 334"/>
              <a:gd name="T22" fmla="*/ 34 w 334"/>
              <a:gd name="T23" fmla="*/ 100 h 334"/>
              <a:gd name="T24" fmla="*/ 34 w 334"/>
              <a:gd name="T25" fmla="*/ 167 h 334"/>
              <a:gd name="T26" fmla="*/ 34 w 334"/>
              <a:gd name="T27" fmla="*/ 167 h 334"/>
              <a:gd name="T28" fmla="*/ 100 w 334"/>
              <a:gd name="T29" fmla="*/ 167 h 334"/>
              <a:gd name="T30" fmla="*/ 100 w 334"/>
              <a:gd name="T31" fmla="*/ 100 h 334"/>
              <a:gd name="T32" fmla="*/ 34 w 334"/>
              <a:gd name="T33" fmla="*/ 100 h 334"/>
              <a:gd name="T34" fmla="*/ 80 w 334"/>
              <a:gd name="T35" fmla="*/ 67 h 334"/>
              <a:gd name="T36" fmla="*/ 134 w 334"/>
              <a:gd name="T37" fmla="*/ 67 h 334"/>
              <a:gd name="T38" fmla="*/ 200 w 334"/>
              <a:gd name="T39" fmla="*/ 67 h 334"/>
              <a:gd name="T40" fmla="*/ 254 w 334"/>
              <a:gd name="T41" fmla="*/ 67 h 334"/>
              <a:gd name="T42" fmla="*/ 167 w 334"/>
              <a:gd name="T43" fmla="*/ 31 h 334"/>
              <a:gd name="T44" fmla="*/ 80 w 334"/>
              <a:gd name="T45" fmla="*/ 67 h 334"/>
              <a:gd name="T46" fmla="*/ 234 w 334"/>
              <a:gd name="T47" fmla="*/ 100 h 334"/>
              <a:gd name="T48" fmla="*/ 234 w 334"/>
              <a:gd name="T49" fmla="*/ 167 h 334"/>
              <a:gd name="T50" fmla="*/ 300 w 334"/>
              <a:gd name="T51" fmla="*/ 167 h 334"/>
              <a:gd name="T52" fmla="*/ 300 w 334"/>
              <a:gd name="T53" fmla="*/ 167 h 334"/>
              <a:gd name="T54" fmla="*/ 300 w 334"/>
              <a:gd name="T55" fmla="*/ 100 h 334"/>
              <a:gd name="T56" fmla="*/ 234 w 334"/>
              <a:gd name="T57" fmla="*/ 100 h 334"/>
              <a:gd name="T58" fmla="*/ 334 w 334"/>
              <a:gd name="T59" fmla="*/ 67 h 334"/>
              <a:gd name="T60" fmla="*/ 334 w 334"/>
              <a:gd name="T61" fmla="*/ 294 h 334"/>
              <a:gd name="T62" fmla="*/ 300 w 334"/>
              <a:gd name="T63" fmla="*/ 334 h 334"/>
              <a:gd name="T64" fmla="*/ 34 w 334"/>
              <a:gd name="T65" fmla="*/ 334 h 334"/>
              <a:gd name="T66" fmla="*/ 0 w 334"/>
              <a:gd name="T67" fmla="*/ 294 h 334"/>
              <a:gd name="T68" fmla="*/ 0 w 334"/>
              <a:gd name="T69" fmla="*/ 67 h 334"/>
              <a:gd name="T70" fmla="*/ 34 w 334"/>
              <a:gd name="T71" fmla="*/ 67 h 334"/>
              <a:gd name="T72" fmla="*/ 67 w 334"/>
              <a:gd name="T73" fmla="*/ 32 h 334"/>
              <a:gd name="T74" fmla="*/ 167 w 334"/>
              <a:gd name="T75" fmla="*/ 0 h 334"/>
              <a:gd name="T76" fmla="*/ 267 w 334"/>
              <a:gd name="T77" fmla="*/ 31 h 334"/>
              <a:gd name="T78" fmla="*/ 300 w 334"/>
              <a:gd name="T79" fmla="*/ 67 h 334"/>
              <a:gd name="T80" fmla="*/ 334 w 334"/>
              <a:gd name="T81" fmla="*/ 67 h 334"/>
              <a:gd name="T82" fmla="*/ 100 w 334"/>
              <a:gd name="T83" fmla="*/ 234 h 334"/>
              <a:gd name="T84" fmla="*/ 234 w 334"/>
              <a:gd name="T85" fmla="*/ 234 h 334"/>
              <a:gd name="T86" fmla="*/ 234 w 334"/>
              <a:gd name="T87" fmla="*/ 267 h 334"/>
              <a:gd name="T88" fmla="*/ 100 w 334"/>
              <a:gd name="T89" fmla="*/ 267 h 334"/>
              <a:gd name="T90" fmla="*/ 100 w 334"/>
              <a:gd name="T91"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4" h="334">
                <a:moveTo>
                  <a:pt x="300" y="200"/>
                </a:moveTo>
                <a:lnTo>
                  <a:pt x="200" y="200"/>
                </a:lnTo>
                <a:lnTo>
                  <a:pt x="200" y="100"/>
                </a:lnTo>
                <a:lnTo>
                  <a:pt x="134" y="100"/>
                </a:lnTo>
                <a:lnTo>
                  <a:pt x="134" y="200"/>
                </a:lnTo>
                <a:lnTo>
                  <a:pt x="34" y="200"/>
                </a:lnTo>
                <a:lnTo>
                  <a:pt x="34" y="277"/>
                </a:lnTo>
                <a:cubicBezTo>
                  <a:pt x="34" y="286"/>
                  <a:pt x="41" y="300"/>
                  <a:pt x="50" y="300"/>
                </a:cubicBezTo>
                <a:lnTo>
                  <a:pt x="284" y="300"/>
                </a:lnTo>
                <a:cubicBezTo>
                  <a:pt x="293" y="300"/>
                  <a:pt x="300" y="286"/>
                  <a:pt x="300" y="277"/>
                </a:cubicBezTo>
                <a:lnTo>
                  <a:pt x="300" y="200"/>
                </a:lnTo>
                <a:close/>
                <a:moveTo>
                  <a:pt x="34" y="100"/>
                </a:moveTo>
                <a:lnTo>
                  <a:pt x="34" y="167"/>
                </a:lnTo>
                <a:lnTo>
                  <a:pt x="34" y="167"/>
                </a:lnTo>
                <a:lnTo>
                  <a:pt x="100" y="167"/>
                </a:lnTo>
                <a:lnTo>
                  <a:pt x="100" y="100"/>
                </a:lnTo>
                <a:lnTo>
                  <a:pt x="34" y="100"/>
                </a:lnTo>
                <a:close/>
                <a:moveTo>
                  <a:pt x="80" y="67"/>
                </a:moveTo>
                <a:lnTo>
                  <a:pt x="134" y="67"/>
                </a:lnTo>
                <a:lnTo>
                  <a:pt x="200" y="67"/>
                </a:lnTo>
                <a:lnTo>
                  <a:pt x="254" y="67"/>
                </a:lnTo>
                <a:cubicBezTo>
                  <a:pt x="231" y="34"/>
                  <a:pt x="200" y="31"/>
                  <a:pt x="167" y="31"/>
                </a:cubicBezTo>
                <a:cubicBezTo>
                  <a:pt x="134" y="31"/>
                  <a:pt x="103" y="34"/>
                  <a:pt x="80" y="67"/>
                </a:cubicBezTo>
                <a:close/>
                <a:moveTo>
                  <a:pt x="234" y="100"/>
                </a:moveTo>
                <a:lnTo>
                  <a:pt x="234" y="167"/>
                </a:lnTo>
                <a:lnTo>
                  <a:pt x="300" y="167"/>
                </a:lnTo>
                <a:lnTo>
                  <a:pt x="300" y="167"/>
                </a:lnTo>
                <a:lnTo>
                  <a:pt x="300" y="100"/>
                </a:lnTo>
                <a:lnTo>
                  <a:pt x="234" y="100"/>
                </a:lnTo>
                <a:close/>
                <a:moveTo>
                  <a:pt x="334" y="67"/>
                </a:moveTo>
                <a:lnTo>
                  <a:pt x="334" y="294"/>
                </a:lnTo>
                <a:cubicBezTo>
                  <a:pt x="334" y="312"/>
                  <a:pt x="319" y="334"/>
                  <a:pt x="300" y="334"/>
                </a:cubicBezTo>
                <a:lnTo>
                  <a:pt x="34" y="334"/>
                </a:lnTo>
                <a:cubicBezTo>
                  <a:pt x="15" y="334"/>
                  <a:pt x="0" y="312"/>
                  <a:pt x="0" y="294"/>
                </a:cubicBezTo>
                <a:lnTo>
                  <a:pt x="0" y="67"/>
                </a:lnTo>
                <a:lnTo>
                  <a:pt x="34" y="67"/>
                </a:lnTo>
                <a:cubicBezTo>
                  <a:pt x="44" y="50"/>
                  <a:pt x="55" y="41"/>
                  <a:pt x="67" y="32"/>
                </a:cubicBezTo>
                <a:cubicBezTo>
                  <a:pt x="95" y="11"/>
                  <a:pt x="130" y="0"/>
                  <a:pt x="167" y="0"/>
                </a:cubicBezTo>
                <a:cubicBezTo>
                  <a:pt x="204" y="0"/>
                  <a:pt x="239" y="10"/>
                  <a:pt x="267" y="31"/>
                </a:cubicBezTo>
                <a:cubicBezTo>
                  <a:pt x="279" y="40"/>
                  <a:pt x="290" y="50"/>
                  <a:pt x="300" y="67"/>
                </a:cubicBezTo>
                <a:lnTo>
                  <a:pt x="334" y="67"/>
                </a:lnTo>
                <a:close/>
                <a:moveTo>
                  <a:pt x="100" y="234"/>
                </a:moveTo>
                <a:lnTo>
                  <a:pt x="234" y="234"/>
                </a:lnTo>
                <a:lnTo>
                  <a:pt x="234" y="267"/>
                </a:lnTo>
                <a:lnTo>
                  <a:pt x="100" y="267"/>
                </a:lnTo>
                <a:lnTo>
                  <a:pt x="100"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185">
            <a:extLst>
              <a:ext uri="{FF2B5EF4-FFF2-40B4-BE49-F238E27FC236}">
                <a16:creationId xmlns:a16="http://schemas.microsoft.com/office/drawing/2014/main" id="{D2B45C83-C5AD-6049-8302-BB33A0350BA5}"/>
              </a:ext>
            </a:extLst>
          </p:cNvPr>
          <p:cNvSpPr>
            <a:spLocks noChangeAspect="1" noEditPoints="1"/>
          </p:cNvSpPr>
          <p:nvPr/>
        </p:nvSpPr>
        <p:spPr bwMode="auto">
          <a:xfrm>
            <a:off x="3651252" y="1431928"/>
            <a:ext cx="250825" cy="252413"/>
          </a:xfrm>
          <a:custGeom>
            <a:avLst/>
            <a:gdLst>
              <a:gd name="T0" fmla="*/ 300 w 333"/>
              <a:gd name="T1" fmla="*/ 200 h 334"/>
              <a:gd name="T2" fmla="*/ 200 w 333"/>
              <a:gd name="T3" fmla="*/ 200 h 334"/>
              <a:gd name="T4" fmla="*/ 200 w 333"/>
              <a:gd name="T5" fmla="*/ 100 h 334"/>
              <a:gd name="T6" fmla="*/ 133 w 333"/>
              <a:gd name="T7" fmla="*/ 100 h 334"/>
              <a:gd name="T8" fmla="*/ 133 w 333"/>
              <a:gd name="T9" fmla="*/ 200 h 334"/>
              <a:gd name="T10" fmla="*/ 33 w 333"/>
              <a:gd name="T11" fmla="*/ 200 h 334"/>
              <a:gd name="T12" fmla="*/ 33 w 333"/>
              <a:gd name="T13" fmla="*/ 277 h 334"/>
              <a:gd name="T14" fmla="*/ 50 w 333"/>
              <a:gd name="T15" fmla="*/ 300 h 334"/>
              <a:gd name="T16" fmla="*/ 283 w 333"/>
              <a:gd name="T17" fmla="*/ 300 h 334"/>
              <a:gd name="T18" fmla="*/ 300 w 333"/>
              <a:gd name="T19" fmla="*/ 277 h 334"/>
              <a:gd name="T20" fmla="*/ 300 w 333"/>
              <a:gd name="T21" fmla="*/ 200 h 334"/>
              <a:gd name="T22" fmla="*/ 33 w 333"/>
              <a:gd name="T23" fmla="*/ 100 h 334"/>
              <a:gd name="T24" fmla="*/ 33 w 333"/>
              <a:gd name="T25" fmla="*/ 167 h 334"/>
              <a:gd name="T26" fmla="*/ 33 w 333"/>
              <a:gd name="T27" fmla="*/ 167 h 334"/>
              <a:gd name="T28" fmla="*/ 100 w 333"/>
              <a:gd name="T29" fmla="*/ 167 h 334"/>
              <a:gd name="T30" fmla="*/ 100 w 333"/>
              <a:gd name="T31" fmla="*/ 100 h 334"/>
              <a:gd name="T32" fmla="*/ 33 w 333"/>
              <a:gd name="T33" fmla="*/ 100 h 334"/>
              <a:gd name="T34" fmla="*/ 79 w 333"/>
              <a:gd name="T35" fmla="*/ 67 h 334"/>
              <a:gd name="T36" fmla="*/ 133 w 333"/>
              <a:gd name="T37" fmla="*/ 67 h 334"/>
              <a:gd name="T38" fmla="*/ 200 w 333"/>
              <a:gd name="T39" fmla="*/ 67 h 334"/>
              <a:gd name="T40" fmla="*/ 254 w 333"/>
              <a:gd name="T41" fmla="*/ 67 h 334"/>
              <a:gd name="T42" fmla="*/ 166 w 333"/>
              <a:gd name="T43" fmla="*/ 32 h 334"/>
              <a:gd name="T44" fmla="*/ 79 w 333"/>
              <a:gd name="T45" fmla="*/ 67 h 334"/>
              <a:gd name="T46" fmla="*/ 233 w 333"/>
              <a:gd name="T47" fmla="*/ 100 h 334"/>
              <a:gd name="T48" fmla="*/ 233 w 333"/>
              <a:gd name="T49" fmla="*/ 167 h 334"/>
              <a:gd name="T50" fmla="*/ 300 w 333"/>
              <a:gd name="T51" fmla="*/ 167 h 334"/>
              <a:gd name="T52" fmla="*/ 300 w 333"/>
              <a:gd name="T53" fmla="*/ 167 h 334"/>
              <a:gd name="T54" fmla="*/ 300 w 333"/>
              <a:gd name="T55" fmla="*/ 100 h 334"/>
              <a:gd name="T56" fmla="*/ 233 w 333"/>
              <a:gd name="T57" fmla="*/ 100 h 334"/>
              <a:gd name="T58" fmla="*/ 333 w 333"/>
              <a:gd name="T59" fmla="*/ 67 h 334"/>
              <a:gd name="T60" fmla="*/ 333 w 333"/>
              <a:gd name="T61" fmla="*/ 294 h 334"/>
              <a:gd name="T62" fmla="*/ 300 w 333"/>
              <a:gd name="T63" fmla="*/ 334 h 334"/>
              <a:gd name="T64" fmla="*/ 33 w 333"/>
              <a:gd name="T65" fmla="*/ 334 h 334"/>
              <a:gd name="T66" fmla="*/ 0 w 333"/>
              <a:gd name="T67" fmla="*/ 294 h 334"/>
              <a:gd name="T68" fmla="*/ 0 w 333"/>
              <a:gd name="T69" fmla="*/ 67 h 334"/>
              <a:gd name="T70" fmla="*/ 34 w 333"/>
              <a:gd name="T71" fmla="*/ 67 h 334"/>
              <a:gd name="T72" fmla="*/ 67 w 333"/>
              <a:gd name="T73" fmla="*/ 32 h 334"/>
              <a:gd name="T74" fmla="*/ 166 w 333"/>
              <a:gd name="T75" fmla="*/ 0 h 334"/>
              <a:gd name="T76" fmla="*/ 266 w 333"/>
              <a:gd name="T77" fmla="*/ 31 h 334"/>
              <a:gd name="T78" fmla="*/ 299 w 333"/>
              <a:gd name="T79" fmla="*/ 67 h 334"/>
              <a:gd name="T80" fmla="*/ 333 w 333"/>
              <a:gd name="T81" fmla="*/ 67 h 334"/>
              <a:gd name="T82" fmla="*/ 200 w 333"/>
              <a:gd name="T83" fmla="*/ 227 h 334"/>
              <a:gd name="T84" fmla="*/ 166 w 333"/>
              <a:gd name="T85" fmla="*/ 260 h 334"/>
              <a:gd name="T86" fmla="*/ 133 w 333"/>
              <a:gd name="T87" fmla="*/ 227 h 334"/>
              <a:gd name="T88" fmla="*/ 166 w 333"/>
              <a:gd name="T89" fmla="*/ 193 h 334"/>
              <a:gd name="T90" fmla="*/ 200 w 333"/>
              <a:gd name="T91" fmla="*/ 22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334">
                <a:moveTo>
                  <a:pt x="300" y="200"/>
                </a:moveTo>
                <a:lnTo>
                  <a:pt x="200" y="200"/>
                </a:lnTo>
                <a:lnTo>
                  <a:pt x="200" y="100"/>
                </a:lnTo>
                <a:lnTo>
                  <a:pt x="133" y="100"/>
                </a:lnTo>
                <a:lnTo>
                  <a:pt x="133" y="200"/>
                </a:lnTo>
                <a:lnTo>
                  <a:pt x="33" y="200"/>
                </a:lnTo>
                <a:lnTo>
                  <a:pt x="33" y="277"/>
                </a:lnTo>
                <a:cubicBezTo>
                  <a:pt x="33" y="286"/>
                  <a:pt x="40" y="300"/>
                  <a:pt x="50" y="300"/>
                </a:cubicBezTo>
                <a:lnTo>
                  <a:pt x="283" y="300"/>
                </a:lnTo>
                <a:cubicBezTo>
                  <a:pt x="292" y="300"/>
                  <a:pt x="300" y="286"/>
                  <a:pt x="300" y="277"/>
                </a:cubicBezTo>
                <a:lnTo>
                  <a:pt x="300" y="200"/>
                </a:lnTo>
                <a:close/>
                <a:moveTo>
                  <a:pt x="33" y="100"/>
                </a:moveTo>
                <a:lnTo>
                  <a:pt x="33" y="167"/>
                </a:lnTo>
                <a:lnTo>
                  <a:pt x="33" y="167"/>
                </a:lnTo>
                <a:lnTo>
                  <a:pt x="100" y="167"/>
                </a:lnTo>
                <a:lnTo>
                  <a:pt x="100" y="100"/>
                </a:lnTo>
                <a:lnTo>
                  <a:pt x="33" y="100"/>
                </a:lnTo>
                <a:close/>
                <a:moveTo>
                  <a:pt x="79" y="67"/>
                </a:moveTo>
                <a:lnTo>
                  <a:pt x="133" y="67"/>
                </a:lnTo>
                <a:lnTo>
                  <a:pt x="200" y="67"/>
                </a:lnTo>
                <a:lnTo>
                  <a:pt x="254" y="67"/>
                </a:lnTo>
                <a:cubicBezTo>
                  <a:pt x="230" y="34"/>
                  <a:pt x="200" y="32"/>
                  <a:pt x="166" y="32"/>
                </a:cubicBezTo>
                <a:cubicBezTo>
                  <a:pt x="133" y="32"/>
                  <a:pt x="102" y="34"/>
                  <a:pt x="79" y="67"/>
                </a:cubicBezTo>
                <a:close/>
                <a:moveTo>
                  <a:pt x="233" y="100"/>
                </a:moveTo>
                <a:lnTo>
                  <a:pt x="233" y="167"/>
                </a:lnTo>
                <a:lnTo>
                  <a:pt x="300" y="167"/>
                </a:lnTo>
                <a:lnTo>
                  <a:pt x="300" y="167"/>
                </a:lnTo>
                <a:lnTo>
                  <a:pt x="300" y="100"/>
                </a:lnTo>
                <a:lnTo>
                  <a:pt x="233" y="100"/>
                </a:lnTo>
                <a:close/>
                <a:moveTo>
                  <a:pt x="333" y="67"/>
                </a:moveTo>
                <a:lnTo>
                  <a:pt x="333" y="294"/>
                </a:lnTo>
                <a:cubicBezTo>
                  <a:pt x="333" y="312"/>
                  <a:pt x="318" y="334"/>
                  <a:pt x="300" y="334"/>
                </a:cubicBezTo>
                <a:lnTo>
                  <a:pt x="33" y="334"/>
                </a:lnTo>
                <a:cubicBezTo>
                  <a:pt x="15" y="334"/>
                  <a:pt x="0" y="312"/>
                  <a:pt x="0" y="294"/>
                </a:cubicBezTo>
                <a:lnTo>
                  <a:pt x="0" y="67"/>
                </a:lnTo>
                <a:lnTo>
                  <a:pt x="34" y="67"/>
                </a:lnTo>
                <a:cubicBezTo>
                  <a:pt x="43" y="50"/>
                  <a:pt x="54" y="41"/>
                  <a:pt x="67" y="32"/>
                </a:cubicBezTo>
                <a:cubicBezTo>
                  <a:pt x="94" y="11"/>
                  <a:pt x="129" y="0"/>
                  <a:pt x="166" y="0"/>
                </a:cubicBezTo>
                <a:cubicBezTo>
                  <a:pt x="204" y="0"/>
                  <a:pt x="238" y="10"/>
                  <a:pt x="266" y="31"/>
                </a:cubicBezTo>
                <a:cubicBezTo>
                  <a:pt x="278" y="40"/>
                  <a:pt x="290" y="50"/>
                  <a:pt x="299" y="67"/>
                </a:cubicBezTo>
                <a:lnTo>
                  <a:pt x="333" y="67"/>
                </a:lnTo>
                <a:close/>
                <a:moveTo>
                  <a:pt x="200" y="227"/>
                </a:moveTo>
                <a:cubicBezTo>
                  <a:pt x="200" y="245"/>
                  <a:pt x="185" y="260"/>
                  <a:pt x="166" y="260"/>
                </a:cubicBezTo>
                <a:cubicBezTo>
                  <a:pt x="148" y="260"/>
                  <a:pt x="133" y="245"/>
                  <a:pt x="133" y="227"/>
                </a:cubicBezTo>
                <a:cubicBezTo>
                  <a:pt x="133" y="208"/>
                  <a:pt x="148" y="193"/>
                  <a:pt x="166" y="193"/>
                </a:cubicBezTo>
                <a:cubicBezTo>
                  <a:pt x="185" y="193"/>
                  <a:pt x="200" y="208"/>
                  <a:pt x="200" y="2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186">
            <a:extLst>
              <a:ext uri="{FF2B5EF4-FFF2-40B4-BE49-F238E27FC236}">
                <a16:creationId xmlns:a16="http://schemas.microsoft.com/office/drawing/2014/main" id="{5FBCB8FF-6DE0-AF49-BF4F-18059B613616}"/>
              </a:ext>
            </a:extLst>
          </p:cNvPr>
          <p:cNvSpPr>
            <a:spLocks noChangeAspect="1" noEditPoints="1"/>
          </p:cNvSpPr>
          <p:nvPr/>
        </p:nvSpPr>
        <p:spPr bwMode="auto">
          <a:xfrm>
            <a:off x="3148015" y="1431928"/>
            <a:ext cx="250825" cy="252413"/>
          </a:xfrm>
          <a:custGeom>
            <a:avLst/>
            <a:gdLst>
              <a:gd name="T0" fmla="*/ 333 w 333"/>
              <a:gd name="T1" fmla="*/ 234 h 334"/>
              <a:gd name="T2" fmla="*/ 300 w 333"/>
              <a:gd name="T3" fmla="*/ 100 h 334"/>
              <a:gd name="T4" fmla="*/ 300 w 333"/>
              <a:gd name="T5" fmla="*/ 300 h 334"/>
              <a:gd name="T6" fmla="*/ 267 w 333"/>
              <a:gd name="T7" fmla="*/ 334 h 334"/>
              <a:gd name="T8" fmla="*/ 333 w 333"/>
              <a:gd name="T9" fmla="*/ 267 h 334"/>
              <a:gd name="T10" fmla="*/ 300 w 333"/>
              <a:gd name="T11" fmla="*/ 300 h 334"/>
              <a:gd name="T12" fmla="*/ 267 w 333"/>
              <a:gd name="T13" fmla="*/ 34 h 334"/>
              <a:gd name="T14" fmla="*/ 300 w 333"/>
              <a:gd name="T15" fmla="*/ 67 h 334"/>
              <a:gd name="T16" fmla="*/ 333 w 333"/>
              <a:gd name="T17" fmla="*/ 0 h 334"/>
              <a:gd name="T18" fmla="*/ 33 w 333"/>
              <a:gd name="T19" fmla="*/ 100 h 334"/>
              <a:gd name="T20" fmla="*/ 0 w 333"/>
              <a:gd name="T21" fmla="*/ 234 h 334"/>
              <a:gd name="T22" fmla="*/ 33 w 333"/>
              <a:gd name="T23" fmla="*/ 100 h 334"/>
              <a:gd name="T24" fmla="*/ 0 w 333"/>
              <a:gd name="T25" fmla="*/ 267 h 334"/>
              <a:gd name="T26" fmla="*/ 67 w 333"/>
              <a:gd name="T27" fmla="*/ 334 h 334"/>
              <a:gd name="T28" fmla="*/ 33 w 333"/>
              <a:gd name="T29" fmla="*/ 300 h 334"/>
              <a:gd name="T30" fmla="*/ 33 w 333"/>
              <a:gd name="T31" fmla="*/ 34 h 334"/>
              <a:gd name="T32" fmla="*/ 67 w 333"/>
              <a:gd name="T33" fmla="*/ 0 h 334"/>
              <a:gd name="T34" fmla="*/ 0 w 333"/>
              <a:gd name="T35" fmla="*/ 67 h 334"/>
              <a:gd name="T36" fmla="*/ 33 w 333"/>
              <a:gd name="T37" fmla="*/ 34 h 334"/>
              <a:gd name="T38" fmla="*/ 100 w 333"/>
              <a:gd name="T39" fmla="*/ 0 h 334"/>
              <a:gd name="T40" fmla="*/ 233 w 333"/>
              <a:gd name="T41" fmla="*/ 34 h 334"/>
              <a:gd name="T42" fmla="*/ 200 w 333"/>
              <a:gd name="T43" fmla="*/ 267 h 334"/>
              <a:gd name="T44" fmla="*/ 133 w 333"/>
              <a:gd name="T45" fmla="*/ 300 h 334"/>
              <a:gd name="T46" fmla="*/ 200 w 333"/>
              <a:gd name="T47" fmla="*/ 267 h 334"/>
              <a:gd name="T48" fmla="*/ 233 w 333"/>
              <a:gd name="T49" fmla="*/ 200 h 334"/>
              <a:gd name="T50" fmla="*/ 100 w 333"/>
              <a:gd name="T51" fmla="*/ 334 h 334"/>
              <a:gd name="T52" fmla="*/ 133 w 333"/>
              <a:gd name="T53" fmla="*/ 200 h 334"/>
              <a:gd name="T54" fmla="*/ 200 w 333"/>
              <a:gd name="T55" fmla="*/ 167 h 334"/>
              <a:gd name="T56" fmla="*/ 267 w 333"/>
              <a:gd name="T57" fmla="*/ 100 h 334"/>
              <a:gd name="T58" fmla="*/ 200 w 333"/>
              <a:gd name="T59" fmla="*/ 167 h 334"/>
              <a:gd name="T60" fmla="*/ 267 w 333"/>
              <a:gd name="T61" fmla="*/ 100 h 334"/>
              <a:gd name="T62" fmla="*/ 67 w 333"/>
              <a:gd name="T63" fmla="*/ 167 h 334"/>
              <a:gd name="T64" fmla="*/ 133 w 333"/>
              <a:gd name="T65"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4">
                <a:moveTo>
                  <a:pt x="300" y="234"/>
                </a:moveTo>
                <a:lnTo>
                  <a:pt x="333" y="234"/>
                </a:lnTo>
                <a:lnTo>
                  <a:pt x="333" y="100"/>
                </a:lnTo>
                <a:lnTo>
                  <a:pt x="300" y="100"/>
                </a:lnTo>
                <a:lnTo>
                  <a:pt x="300" y="234"/>
                </a:lnTo>
                <a:close/>
                <a:moveTo>
                  <a:pt x="300" y="300"/>
                </a:moveTo>
                <a:lnTo>
                  <a:pt x="267" y="300"/>
                </a:lnTo>
                <a:lnTo>
                  <a:pt x="267" y="334"/>
                </a:lnTo>
                <a:lnTo>
                  <a:pt x="333" y="334"/>
                </a:lnTo>
                <a:lnTo>
                  <a:pt x="333" y="267"/>
                </a:lnTo>
                <a:lnTo>
                  <a:pt x="300" y="267"/>
                </a:lnTo>
                <a:lnTo>
                  <a:pt x="300" y="300"/>
                </a:lnTo>
                <a:close/>
                <a:moveTo>
                  <a:pt x="267" y="0"/>
                </a:moveTo>
                <a:lnTo>
                  <a:pt x="267" y="34"/>
                </a:lnTo>
                <a:lnTo>
                  <a:pt x="300" y="34"/>
                </a:lnTo>
                <a:lnTo>
                  <a:pt x="300" y="67"/>
                </a:lnTo>
                <a:lnTo>
                  <a:pt x="333" y="67"/>
                </a:lnTo>
                <a:lnTo>
                  <a:pt x="333" y="0"/>
                </a:lnTo>
                <a:lnTo>
                  <a:pt x="267" y="0"/>
                </a:lnTo>
                <a:close/>
                <a:moveTo>
                  <a:pt x="33" y="100"/>
                </a:moveTo>
                <a:lnTo>
                  <a:pt x="0" y="100"/>
                </a:lnTo>
                <a:lnTo>
                  <a:pt x="0" y="234"/>
                </a:lnTo>
                <a:lnTo>
                  <a:pt x="33" y="234"/>
                </a:lnTo>
                <a:lnTo>
                  <a:pt x="33" y="100"/>
                </a:lnTo>
                <a:close/>
                <a:moveTo>
                  <a:pt x="33" y="267"/>
                </a:moveTo>
                <a:lnTo>
                  <a:pt x="0" y="267"/>
                </a:lnTo>
                <a:lnTo>
                  <a:pt x="0" y="334"/>
                </a:lnTo>
                <a:lnTo>
                  <a:pt x="67" y="334"/>
                </a:lnTo>
                <a:lnTo>
                  <a:pt x="67" y="300"/>
                </a:lnTo>
                <a:lnTo>
                  <a:pt x="33" y="300"/>
                </a:lnTo>
                <a:lnTo>
                  <a:pt x="33" y="267"/>
                </a:lnTo>
                <a:close/>
                <a:moveTo>
                  <a:pt x="33" y="34"/>
                </a:moveTo>
                <a:lnTo>
                  <a:pt x="67" y="34"/>
                </a:lnTo>
                <a:lnTo>
                  <a:pt x="67" y="0"/>
                </a:lnTo>
                <a:lnTo>
                  <a:pt x="0" y="0"/>
                </a:lnTo>
                <a:lnTo>
                  <a:pt x="0" y="67"/>
                </a:lnTo>
                <a:lnTo>
                  <a:pt x="33" y="67"/>
                </a:lnTo>
                <a:lnTo>
                  <a:pt x="33" y="34"/>
                </a:lnTo>
                <a:close/>
                <a:moveTo>
                  <a:pt x="233" y="0"/>
                </a:moveTo>
                <a:lnTo>
                  <a:pt x="100" y="0"/>
                </a:lnTo>
                <a:lnTo>
                  <a:pt x="100" y="34"/>
                </a:lnTo>
                <a:lnTo>
                  <a:pt x="233" y="34"/>
                </a:lnTo>
                <a:lnTo>
                  <a:pt x="233" y="0"/>
                </a:lnTo>
                <a:close/>
                <a:moveTo>
                  <a:pt x="200" y="267"/>
                </a:moveTo>
                <a:lnTo>
                  <a:pt x="133" y="267"/>
                </a:lnTo>
                <a:lnTo>
                  <a:pt x="133" y="300"/>
                </a:lnTo>
                <a:lnTo>
                  <a:pt x="200" y="300"/>
                </a:lnTo>
                <a:lnTo>
                  <a:pt x="200" y="267"/>
                </a:lnTo>
                <a:close/>
                <a:moveTo>
                  <a:pt x="200" y="200"/>
                </a:moveTo>
                <a:lnTo>
                  <a:pt x="233" y="200"/>
                </a:lnTo>
                <a:lnTo>
                  <a:pt x="233" y="334"/>
                </a:lnTo>
                <a:lnTo>
                  <a:pt x="100" y="334"/>
                </a:lnTo>
                <a:lnTo>
                  <a:pt x="100" y="200"/>
                </a:lnTo>
                <a:lnTo>
                  <a:pt x="133" y="200"/>
                </a:lnTo>
                <a:lnTo>
                  <a:pt x="133" y="167"/>
                </a:lnTo>
                <a:lnTo>
                  <a:pt x="200" y="167"/>
                </a:lnTo>
                <a:lnTo>
                  <a:pt x="200" y="200"/>
                </a:lnTo>
                <a:close/>
                <a:moveTo>
                  <a:pt x="267" y="100"/>
                </a:moveTo>
                <a:lnTo>
                  <a:pt x="200" y="100"/>
                </a:lnTo>
                <a:lnTo>
                  <a:pt x="200" y="167"/>
                </a:lnTo>
                <a:lnTo>
                  <a:pt x="267" y="167"/>
                </a:lnTo>
                <a:lnTo>
                  <a:pt x="267" y="100"/>
                </a:lnTo>
                <a:close/>
                <a:moveTo>
                  <a:pt x="133" y="167"/>
                </a:moveTo>
                <a:lnTo>
                  <a:pt x="67" y="167"/>
                </a:lnTo>
                <a:lnTo>
                  <a:pt x="67" y="100"/>
                </a:lnTo>
                <a:lnTo>
                  <a:pt x="133" y="100"/>
                </a:lnTo>
                <a:lnTo>
                  <a:pt x="133"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187">
            <a:extLst>
              <a:ext uri="{FF2B5EF4-FFF2-40B4-BE49-F238E27FC236}">
                <a16:creationId xmlns:a16="http://schemas.microsoft.com/office/drawing/2014/main" id="{3D4B7442-5CC6-5D46-9684-5E95A0AA7817}"/>
              </a:ext>
            </a:extLst>
          </p:cNvPr>
          <p:cNvSpPr>
            <a:spLocks noChangeAspect="1" noEditPoints="1"/>
          </p:cNvSpPr>
          <p:nvPr/>
        </p:nvSpPr>
        <p:spPr bwMode="auto">
          <a:xfrm>
            <a:off x="2644777" y="1431928"/>
            <a:ext cx="252413" cy="252413"/>
          </a:xfrm>
          <a:custGeom>
            <a:avLst/>
            <a:gdLst>
              <a:gd name="T0" fmla="*/ 334 w 334"/>
              <a:gd name="T1" fmla="*/ 234 h 334"/>
              <a:gd name="T2" fmla="*/ 300 w 334"/>
              <a:gd name="T3" fmla="*/ 100 h 334"/>
              <a:gd name="T4" fmla="*/ 284 w 334"/>
              <a:gd name="T5" fmla="*/ 300 h 334"/>
              <a:gd name="T6" fmla="*/ 267 w 334"/>
              <a:gd name="T7" fmla="*/ 334 h 334"/>
              <a:gd name="T8" fmla="*/ 334 w 334"/>
              <a:gd name="T9" fmla="*/ 300 h 334"/>
              <a:gd name="T10" fmla="*/ 300 w 334"/>
              <a:gd name="T11" fmla="*/ 267 h 334"/>
              <a:gd name="T12" fmla="*/ 284 w 334"/>
              <a:gd name="T13" fmla="*/ 300 h 334"/>
              <a:gd name="T14" fmla="*/ 267 w 334"/>
              <a:gd name="T15" fmla="*/ 34 h 334"/>
              <a:gd name="T16" fmla="*/ 300 w 334"/>
              <a:gd name="T17" fmla="*/ 50 h 334"/>
              <a:gd name="T18" fmla="*/ 334 w 334"/>
              <a:gd name="T19" fmla="*/ 67 h 334"/>
              <a:gd name="T20" fmla="*/ 300 w 334"/>
              <a:gd name="T21" fmla="*/ 0 h 334"/>
              <a:gd name="T22" fmla="*/ 34 w 334"/>
              <a:gd name="T23" fmla="*/ 100 h 334"/>
              <a:gd name="T24" fmla="*/ 0 w 334"/>
              <a:gd name="T25" fmla="*/ 234 h 334"/>
              <a:gd name="T26" fmla="*/ 34 w 334"/>
              <a:gd name="T27" fmla="*/ 100 h 334"/>
              <a:gd name="T28" fmla="*/ 0 w 334"/>
              <a:gd name="T29" fmla="*/ 267 h 334"/>
              <a:gd name="T30" fmla="*/ 34 w 334"/>
              <a:gd name="T31" fmla="*/ 334 h 334"/>
              <a:gd name="T32" fmla="*/ 67 w 334"/>
              <a:gd name="T33" fmla="*/ 300 h 334"/>
              <a:gd name="T34" fmla="*/ 34 w 334"/>
              <a:gd name="T35" fmla="*/ 284 h 334"/>
              <a:gd name="T36" fmla="*/ 50 w 334"/>
              <a:gd name="T37" fmla="*/ 34 h 334"/>
              <a:gd name="T38" fmla="*/ 67 w 334"/>
              <a:gd name="T39" fmla="*/ 0 h 334"/>
              <a:gd name="T40" fmla="*/ 0 w 334"/>
              <a:gd name="T41" fmla="*/ 34 h 334"/>
              <a:gd name="T42" fmla="*/ 34 w 334"/>
              <a:gd name="T43" fmla="*/ 67 h 334"/>
              <a:gd name="T44" fmla="*/ 50 w 334"/>
              <a:gd name="T45" fmla="*/ 34 h 334"/>
              <a:gd name="T46" fmla="*/ 100 w 334"/>
              <a:gd name="T47" fmla="*/ 0 h 334"/>
              <a:gd name="T48" fmla="*/ 234 w 334"/>
              <a:gd name="T49" fmla="*/ 34 h 334"/>
              <a:gd name="T50" fmla="*/ 200 w 334"/>
              <a:gd name="T51" fmla="*/ 267 h 334"/>
              <a:gd name="T52" fmla="*/ 134 w 334"/>
              <a:gd name="T53" fmla="*/ 300 h 334"/>
              <a:gd name="T54" fmla="*/ 200 w 334"/>
              <a:gd name="T55" fmla="*/ 267 h 334"/>
              <a:gd name="T56" fmla="*/ 217 w 334"/>
              <a:gd name="T57" fmla="*/ 200 h 334"/>
              <a:gd name="T58" fmla="*/ 234 w 334"/>
              <a:gd name="T59" fmla="*/ 334 h 334"/>
              <a:gd name="T60" fmla="*/ 100 w 334"/>
              <a:gd name="T61" fmla="*/ 217 h 334"/>
              <a:gd name="T62" fmla="*/ 134 w 334"/>
              <a:gd name="T63" fmla="*/ 184 h 334"/>
              <a:gd name="T64" fmla="*/ 200 w 334"/>
              <a:gd name="T65" fmla="*/ 167 h 334"/>
              <a:gd name="T66" fmla="*/ 217 w 334"/>
              <a:gd name="T67" fmla="*/ 200 h 334"/>
              <a:gd name="T68" fmla="*/ 217 w 334"/>
              <a:gd name="T69" fmla="*/ 100 h 334"/>
              <a:gd name="T70" fmla="*/ 200 w 334"/>
              <a:gd name="T71" fmla="*/ 167 h 334"/>
              <a:gd name="T72" fmla="*/ 267 w 334"/>
              <a:gd name="T73" fmla="*/ 150 h 334"/>
              <a:gd name="T74" fmla="*/ 250 w 334"/>
              <a:gd name="T75" fmla="*/ 100 h 334"/>
              <a:gd name="T76" fmla="*/ 84 w 334"/>
              <a:gd name="T77" fmla="*/ 167 h 334"/>
              <a:gd name="T78" fmla="*/ 67 w 334"/>
              <a:gd name="T79" fmla="*/ 117 h 334"/>
              <a:gd name="T80" fmla="*/ 117 w 334"/>
              <a:gd name="T81" fmla="*/ 100 h 334"/>
              <a:gd name="T82" fmla="*/ 134 w 334"/>
              <a:gd name="T83"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4" h="334">
                <a:moveTo>
                  <a:pt x="300" y="234"/>
                </a:moveTo>
                <a:lnTo>
                  <a:pt x="334" y="234"/>
                </a:lnTo>
                <a:lnTo>
                  <a:pt x="334" y="100"/>
                </a:lnTo>
                <a:lnTo>
                  <a:pt x="300" y="100"/>
                </a:lnTo>
                <a:lnTo>
                  <a:pt x="300" y="234"/>
                </a:lnTo>
                <a:close/>
                <a:moveTo>
                  <a:pt x="284" y="300"/>
                </a:moveTo>
                <a:lnTo>
                  <a:pt x="267" y="300"/>
                </a:lnTo>
                <a:lnTo>
                  <a:pt x="267" y="334"/>
                </a:lnTo>
                <a:lnTo>
                  <a:pt x="300" y="334"/>
                </a:lnTo>
                <a:cubicBezTo>
                  <a:pt x="319" y="334"/>
                  <a:pt x="334" y="319"/>
                  <a:pt x="334" y="300"/>
                </a:cubicBezTo>
                <a:lnTo>
                  <a:pt x="334" y="267"/>
                </a:lnTo>
                <a:lnTo>
                  <a:pt x="300" y="267"/>
                </a:lnTo>
                <a:lnTo>
                  <a:pt x="300" y="284"/>
                </a:lnTo>
                <a:cubicBezTo>
                  <a:pt x="300" y="293"/>
                  <a:pt x="293" y="300"/>
                  <a:pt x="284" y="300"/>
                </a:cubicBezTo>
                <a:close/>
                <a:moveTo>
                  <a:pt x="267" y="0"/>
                </a:moveTo>
                <a:lnTo>
                  <a:pt x="267" y="34"/>
                </a:lnTo>
                <a:lnTo>
                  <a:pt x="284" y="34"/>
                </a:lnTo>
                <a:cubicBezTo>
                  <a:pt x="293" y="34"/>
                  <a:pt x="300" y="41"/>
                  <a:pt x="300" y="50"/>
                </a:cubicBezTo>
                <a:lnTo>
                  <a:pt x="300" y="67"/>
                </a:lnTo>
                <a:lnTo>
                  <a:pt x="334" y="67"/>
                </a:lnTo>
                <a:lnTo>
                  <a:pt x="334" y="34"/>
                </a:lnTo>
                <a:cubicBezTo>
                  <a:pt x="334" y="15"/>
                  <a:pt x="319" y="0"/>
                  <a:pt x="300" y="0"/>
                </a:cubicBezTo>
                <a:lnTo>
                  <a:pt x="267" y="0"/>
                </a:lnTo>
                <a:close/>
                <a:moveTo>
                  <a:pt x="34" y="100"/>
                </a:moveTo>
                <a:lnTo>
                  <a:pt x="0" y="100"/>
                </a:lnTo>
                <a:lnTo>
                  <a:pt x="0" y="234"/>
                </a:lnTo>
                <a:lnTo>
                  <a:pt x="34" y="234"/>
                </a:lnTo>
                <a:lnTo>
                  <a:pt x="34" y="100"/>
                </a:lnTo>
                <a:close/>
                <a:moveTo>
                  <a:pt x="34" y="267"/>
                </a:moveTo>
                <a:lnTo>
                  <a:pt x="0" y="267"/>
                </a:lnTo>
                <a:lnTo>
                  <a:pt x="0" y="300"/>
                </a:lnTo>
                <a:cubicBezTo>
                  <a:pt x="0" y="319"/>
                  <a:pt x="15" y="334"/>
                  <a:pt x="34" y="334"/>
                </a:cubicBezTo>
                <a:lnTo>
                  <a:pt x="67" y="334"/>
                </a:lnTo>
                <a:lnTo>
                  <a:pt x="67" y="300"/>
                </a:lnTo>
                <a:lnTo>
                  <a:pt x="50" y="300"/>
                </a:lnTo>
                <a:cubicBezTo>
                  <a:pt x="41" y="300"/>
                  <a:pt x="34" y="293"/>
                  <a:pt x="34" y="284"/>
                </a:cubicBezTo>
                <a:lnTo>
                  <a:pt x="34" y="267"/>
                </a:lnTo>
                <a:close/>
                <a:moveTo>
                  <a:pt x="50" y="34"/>
                </a:moveTo>
                <a:lnTo>
                  <a:pt x="67" y="34"/>
                </a:lnTo>
                <a:lnTo>
                  <a:pt x="67" y="0"/>
                </a:lnTo>
                <a:lnTo>
                  <a:pt x="34" y="0"/>
                </a:lnTo>
                <a:cubicBezTo>
                  <a:pt x="15" y="0"/>
                  <a:pt x="0" y="15"/>
                  <a:pt x="0" y="34"/>
                </a:cubicBezTo>
                <a:lnTo>
                  <a:pt x="0" y="67"/>
                </a:lnTo>
                <a:lnTo>
                  <a:pt x="34" y="67"/>
                </a:lnTo>
                <a:lnTo>
                  <a:pt x="34" y="50"/>
                </a:lnTo>
                <a:cubicBezTo>
                  <a:pt x="34" y="41"/>
                  <a:pt x="41" y="34"/>
                  <a:pt x="50" y="34"/>
                </a:cubicBezTo>
                <a:close/>
                <a:moveTo>
                  <a:pt x="234" y="0"/>
                </a:moveTo>
                <a:lnTo>
                  <a:pt x="100" y="0"/>
                </a:lnTo>
                <a:lnTo>
                  <a:pt x="100" y="34"/>
                </a:lnTo>
                <a:lnTo>
                  <a:pt x="234" y="34"/>
                </a:lnTo>
                <a:lnTo>
                  <a:pt x="234" y="0"/>
                </a:lnTo>
                <a:close/>
                <a:moveTo>
                  <a:pt x="200" y="267"/>
                </a:moveTo>
                <a:lnTo>
                  <a:pt x="134" y="267"/>
                </a:lnTo>
                <a:lnTo>
                  <a:pt x="134" y="300"/>
                </a:lnTo>
                <a:lnTo>
                  <a:pt x="200" y="300"/>
                </a:lnTo>
                <a:lnTo>
                  <a:pt x="200" y="267"/>
                </a:lnTo>
                <a:close/>
                <a:moveTo>
                  <a:pt x="217" y="200"/>
                </a:moveTo>
                <a:lnTo>
                  <a:pt x="217" y="200"/>
                </a:lnTo>
                <a:cubicBezTo>
                  <a:pt x="226" y="200"/>
                  <a:pt x="234" y="208"/>
                  <a:pt x="234" y="217"/>
                </a:cubicBezTo>
                <a:lnTo>
                  <a:pt x="234" y="334"/>
                </a:lnTo>
                <a:lnTo>
                  <a:pt x="100" y="334"/>
                </a:lnTo>
                <a:lnTo>
                  <a:pt x="100" y="217"/>
                </a:lnTo>
                <a:cubicBezTo>
                  <a:pt x="100" y="208"/>
                  <a:pt x="108" y="200"/>
                  <a:pt x="117" y="200"/>
                </a:cubicBezTo>
                <a:cubicBezTo>
                  <a:pt x="126" y="200"/>
                  <a:pt x="134" y="193"/>
                  <a:pt x="134" y="184"/>
                </a:cubicBezTo>
                <a:lnTo>
                  <a:pt x="134" y="167"/>
                </a:lnTo>
                <a:lnTo>
                  <a:pt x="200" y="167"/>
                </a:lnTo>
                <a:lnTo>
                  <a:pt x="200" y="184"/>
                </a:lnTo>
                <a:cubicBezTo>
                  <a:pt x="200" y="193"/>
                  <a:pt x="208" y="200"/>
                  <a:pt x="217" y="200"/>
                </a:cubicBezTo>
                <a:close/>
                <a:moveTo>
                  <a:pt x="250" y="100"/>
                </a:moveTo>
                <a:lnTo>
                  <a:pt x="217" y="100"/>
                </a:lnTo>
                <a:cubicBezTo>
                  <a:pt x="208" y="100"/>
                  <a:pt x="200" y="108"/>
                  <a:pt x="200" y="117"/>
                </a:cubicBezTo>
                <a:lnTo>
                  <a:pt x="200" y="167"/>
                </a:lnTo>
                <a:lnTo>
                  <a:pt x="250" y="167"/>
                </a:lnTo>
                <a:cubicBezTo>
                  <a:pt x="260" y="167"/>
                  <a:pt x="267" y="160"/>
                  <a:pt x="267" y="150"/>
                </a:cubicBezTo>
                <a:lnTo>
                  <a:pt x="267" y="117"/>
                </a:lnTo>
                <a:cubicBezTo>
                  <a:pt x="267" y="108"/>
                  <a:pt x="260" y="100"/>
                  <a:pt x="250" y="100"/>
                </a:cubicBezTo>
                <a:close/>
                <a:moveTo>
                  <a:pt x="134" y="167"/>
                </a:moveTo>
                <a:lnTo>
                  <a:pt x="84" y="167"/>
                </a:lnTo>
                <a:cubicBezTo>
                  <a:pt x="74" y="167"/>
                  <a:pt x="67" y="160"/>
                  <a:pt x="67" y="150"/>
                </a:cubicBezTo>
                <a:lnTo>
                  <a:pt x="67" y="117"/>
                </a:lnTo>
                <a:cubicBezTo>
                  <a:pt x="67" y="108"/>
                  <a:pt x="74" y="100"/>
                  <a:pt x="84" y="100"/>
                </a:cubicBezTo>
                <a:lnTo>
                  <a:pt x="117" y="100"/>
                </a:lnTo>
                <a:cubicBezTo>
                  <a:pt x="126" y="100"/>
                  <a:pt x="134" y="108"/>
                  <a:pt x="134" y="117"/>
                </a:cubicBezTo>
                <a:lnTo>
                  <a:pt x="134"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188">
            <a:extLst>
              <a:ext uri="{FF2B5EF4-FFF2-40B4-BE49-F238E27FC236}">
                <a16:creationId xmlns:a16="http://schemas.microsoft.com/office/drawing/2014/main" id="{336AEB56-3D20-C54A-84B5-19E21F178F70}"/>
              </a:ext>
            </a:extLst>
          </p:cNvPr>
          <p:cNvSpPr>
            <a:spLocks noChangeAspect="1" noEditPoints="1"/>
          </p:cNvSpPr>
          <p:nvPr/>
        </p:nvSpPr>
        <p:spPr bwMode="auto">
          <a:xfrm>
            <a:off x="2143127" y="1431928"/>
            <a:ext cx="250825" cy="252413"/>
          </a:xfrm>
          <a:custGeom>
            <a:avLst/>
            <a:gdLst>
              <a:gd name="T0" fmla="*/ 333 w 333"/>
              <a:gd name="T1" fmla="*/ 234 h 334"/>
              <a:gd name="T2" fmla="*/ 300 w 333"/>
              <a:gd name="T3" fmla="*/ 100 h 334"/>
              <a:gd name="T4" fmla="*/ 283 w 333"/>
              <a:gd name="T5" fmla="*/ 300 h 334"/>
              <a:gd name="T6" fmla="*/ 266 w 333"/>
              <a:gd name="T7" fmla="*/ 334 h 334"/>
              <a:gd name="T8" fmla="*/ 333 w 333"/>
              <a:gd name="T9" fmla="*/ 300 h 334"/>
              <a:gd name="T10" fmla="*/ 300 w 333"/>
              <a:gd name="T11" fmla="*/ 267 h 334"/>
              <a:gd name="T12" fmla="*/ 283 w 333"/>
              <a:gd name="T13" fmla="*/ 300 h 334"/>
              <a:gd name="T14" fmla="*/ 266 w 333"/>
              <a:gd name="T15" fmla="*/ 34 h 334"/>
              <a:gd name="T16" fmla="*/ 300 w 333"/>
              <a:gd name="T17" fmla="*/ 50 h 334"/>
              <a:gd name="T18" fmla="*/ 333 w 333"/>
              <a:gd name="T19" fmla="*/ 67 h 334"/>
              <a:gd name="T20" fmla="*/ 300 w 333"/>
              <a:gd name="T21" fmla="*/ 0 h 334"/>
              <a:gd name="T22" fmla="*/ 33 w 333"/>
              <a:gd name="T23" fmla="*/ 100 h 334"/>
              <a:gd name="T24" fmla="*/ 0 w 333"/>
              <a:gd name="T25" fmla="*/ 234 h 334"/>
              <a:gd name="T26" fmla="*/ 33 w 333"/>
              <a:gd name="T27" fmla="*/ 100 h 334"/>
              <a:gd name="T28" fmla="*/ 0 w 333"/>
              <a:gd name="T29" fmla="*/ 267 h 334"/>
              <a:gd name="T30" fmla="*/ 33 w 333"/>
              <a:gd name="T31" fmla="*/ 334 h 334"/>
              <a:gd name="T32" fmla="*/ 66 w 333"/>
              <a:gd name="T33" fmla="*/ 300 h 334"/>
              <a:gd name="T34" fmla="*/ 33 w 333"/>
              <a:gd name="T35" fmla="*/ 284 h 334"/>
              <a:gd name="T36" fmla="*/ 50 w 333"/>
              <a:gd name="T37" fmla="*/ 34 h 334"/>
              <a:gd name="T38" fmla="*/ 66 w 333"/>
              <a:gd name="T39" fmla="*/ 0 h 334"/>
              <a:gd name="T40" fmla="*/ 0 w 333"/>
              <a:gd name="T41" fmla="*/ 34 h 334"/>
              <a:gd name="T42" fmla="*/ 33 w 333"/>
              <a:gd name="T43" fmla="*/ 67 h 334"/>
              <a:gd name="T44" fmla="*/ 50 w 333"/>
              <a:gd name="T45" fmla="*/ 34 h 334"/>
              <a:gd name="T46" fmla="*/ 233 w 333"/>
              <a:gd name="T47" fmla="*/ 334 h 334"/>
              <a:gd name="T48" fmla="*/ 100 w 333"/>
              <a:gd name="T49" fmla="*/ 300 h 334"/>
              <a:gd name="T50" fmla="*/ 233 w 333"/>
              <a:gd name="T51" fmla="*/ 0 h 334"/>
              <a:gd name="T52" fmla="*/ 100 w 333"/>
              <a:gd name="T53" fmla="*/ 34 h 334"/>
              <a:gd name="T54" fmla="*/ 233 w 333"/>
              <a:gd name="T55" fmla="*/ 0 h 334"/>
              <a:gd name="T56" fmla="*/ 250 w 333"/>
              <a:gd name="T57" fmla="*/ 150 h 334"/>
              <a:gd name="T58" fmla="*/ 266 w 333"/>
              <a:gd name="T59" fmla="*/ 100 h 334"/>
              <a:gd name="T60" fmla="*/ 216 w 333"/>
              <a:gd name="T61" fmla="*/ 84 h 334"/>
              <a:gd name="T62" fmla="*/ 200 w 333"/>
              <a:gd name="T63" fmla="*/ 134 h 334"/>
              <a:gd name="T64" fmla="*/ 116 w 333"/>
              <a:gd name="T65" fmla="*/ 84 h 334"/>
              <a:gd name="T66" fmla="*/ 66 w 333"/>
              <a:gd name="T67" fmla="*/ 100 h 334"/>
              <a:gd name="T68" fmla="*/ 83 w 333"/>
              <a:gd name="T69" fmla="*/ 150 h 334"/>
              <a:gd name="T70" fmla="*/ 133 w 333"/>
              <a:gd name="T71" fmla="*/ 134 h 334"/>
              <a:gd name="T72" fmla="*/ 116 w 333"/>
              <a:gd name="T73" fmla="*/ 84 h 334"/>
              <a:gd name="T74" fmla="*/ 252 w 333"/>
              <a:gd name="T75"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4">
                <a:moveTo>
                  <a:pt x="300" y="234"/>
                </a:moveTo>
                <a:lnTo>
                  <a:pt x="333" y="234"/>
                </a:lnTo>
                <a:lnTo>
                  <a:pt x="333" y="100"/>
                </a:lnTo>
                <a:lnTo>
                  <a:pt x="300" y="100"/>
                </a:lnTo>
                <a:lnTo>
                  <a:pt x="300" y="234"/>
                </a:lnTo>
                <a:close/>
                <a:moveTo>
                  <a:pt x="283" y="300"/>
                </a:moveTo>
                <a:lnTo>
                  <a:pt x="266" y="300"/>
                </a:lnTo>
                <a:lnTo>
                  <a:pt x="266" y="334"/>
                </a:lnTo>
                <a:lnTo>
                  <a:pt x="300" y="334"/>
                </a:lnTo>
                <a:cubicBezTo>
                  <a:pt x="318" y="334"/>
                  <a:pt x="333" y="319"/>
                  <a:pt x="333" y="300"/>
                </a:cubicBezTo>
                <a:lnTo>
                  <a:pt x="333" y="267"/>
                </a:lnTo>
                <a:lnTo>
                  <a:pt x="300" y="267"/>
                </a:lnTo>
                <a:lnTo>
                  <a:pt x="300" y="284"/>
                </a:lnTo>
                <a:cubicBezTo>
                  <a:pt x="300" y="293"/>
                  <a:pt x="292" y="300"/>
                  <a:pt x="283" y="300"/>
                </a:cubicBezTo>
                <a:close/>
                <a:moveTo>
                  <a:pt x="266" y="0"/>
                </a:moveTo>
                <a:lnTo>
                  <a:pt x="266" y="34"/>
                </a:lnTo>
                <a:lnTo>
                  <a:pt x="283" y="34"/>
                </a:lnTo>
                <a:cubicBezTo>
                  <a:pt x="292" y="34"/>
                  <a:pt x="300" y="41"/>
                  <a:pt x="300" y="50"/>
                </a:cubicBezTo>
                <a:lnTo>
                  <a:pt x="300" y="67"/>
                </a:lnTo>
                <a:lnTo>
                  <a:pt x="333" y="67"/>
                </a:lnTo>
                <a:lnTo>
                  <a:pt x="333" y="34"/>
                </a:lnTo>
                <a:cubicBezTo>
                  <a:pt x="333" y="15"/>
                  <a:pt x="318" y="0"/>
                  <a:pt x="300" y="0"/>
                </a:cubicBezTo>
                <a:lnTo>
                  <a:pt x="266" y="0"/>
                </a:lnTo>
                <a:close/>
                <a:moveTo>
                  <a:pt x="33" y="100"/>
                </a:moveTo>
                <a:lnTo>
                  <a:pt x="0" y="100"/>
                </a:lnTo>
                <a:lnTo>
                  <a:pt x="0" y="234"/>
                </a:lnTo>
                <a:lnTo>
                  <a:pt x="33" y="234"/>
                </a:lnTo>
                <a:lnTo>
                  <a:pt x="33" y="100"/>
                </a:lnTo>
                <a:close/>
                <a:moveTo>
                  <a:pt x="33" y="267"/>
                </a:moveTo>
                <a:lnTo>
                  <a:pt x="0" y="267"/>
                </a:lnTo>
                <a:lnTo>
                  <a:pt x="0" y="300"/>
                </a:lnTo>
                <a:cubicBezTo>
                  <a:pt x="0" y="319"/>
                  <a:pt x="15" y="334"/>
                  <a:pt x="33" y="334"/>
                </a:cubicBezTo>
                <a:lnTo>
                  <a:pt x="66" y="334"/>
                </a:lnTo>
                <a:lnTo>
                  <a:pt x="66" y="300"/>
                </a:lnTo>
                <a:lnTo>
                  <a:pt x="50" y="300"/>
                </a:lnTo>
                <a:cubicBezTo>
                  <a:pt x="40" y="300"/>
                  <a:pt x="33" y="293"/>
                  <a:pt x="33" y="284"/>
                </a:cubicBezTo>
                <a:lnTo>
                  <a:pt x="33" y="267"/>
                </a:lnTo>
                <a:close/>
                <a:moveTo>
                  <a:pt x="50" y="34"/>
                </a:moveTo>
                <a:lnTo>
                  <a:pt x="66" y="34"/>
                </a:lnTo>
                <a:lnTo>
                  <a:pt x="66" y="0"/>
                </a:lnTo>
                <a:lnTo>
                  <a:pt x="33" y="0"/>
                </a:lnTo>
                <a:cubicBezTo>
                  <a:pt x="15" y="0"/>
                  <a:pt x="0" y="15"/>
                  <a:pt x="0" y="34"/>
                </a:cubicBezTo>
                <a:lnTo>
                  <a:pt x="0" y="67"/>
                </a:lnTo>
                <a:lnTo>
                  <a:pt x="33" y="67"/>
                </a:lnTo>
                <a:lnTo>
                  <a:pt x="33" y="50"/>
                </a:lnTo>
                <a:cubicBezTo>
                  <a:pt x="33" y="41"/>
                  <a:pt x="40" y="34"/>
                  <a:pt x="50" y="34"/>
                </a:cubicBezTo>
                <a:close/>
                <a:moveTo>
                  <a:pt x="100" y="334"/>
                </a:moveTo>
                <a:lnTo>
                  <a:pt x="233" y="334"/>
                </a:lnTo>
                <a:lnTo>
                  <a:pt x="233" y="300"/>
                </a:lnTo>
                <a:lnTo>
                  <a:pt x="100" y="300"/>
                </a:lnTo>
                <a:lnTo>
                  <a:pt x="100" y="334"/>
                </a:lnTo>
                <a:close/>
                <a:moveTo>
                  <a:pt x="233" y="0"/>
                </a:moveTo>
                <a:lnTo>
                  <a:pt x="100" y="0"/>
                </a:lnTo>
                <a:lnTo>
                  <a:pt x="100" y="34"/>
                </a:lnTo>
                <a:lnTo>
                  <a:pt x="233" y="34"/>
                </a:lnTo>
                <a:lnTo>
                  <a:pt x="233" y="0"/>
                </a:lnTo>
                <a:close/>
                <a:moveTo>
                  <a:pt x="216" y="150"/>
                </a:moveTo>
                <a:lnTo>
                  <a:pt x="250" y="150"/>
                </a:lnTo>
                <a:cubicBezTo>
                  <a:pt x="259" y="150"/>
                  <a:pt x="266" y="143"/>
                  <a:pt x="266" y="134"/>
                </a:cubicBezTo>
                <a:lnTo>
                  <a:pt x="266" y="100"/>
                </a:lnTo>
                <a:cubicBezTo>
                  <a:pt x="266" y="91"/>
                  <a:pt x="259" y="84"/>
                  <a:pt x="250" y="84"/>
                </a:cubicBezTo>
                <a:lnTo>
                  <a:pt x="216" y="84"/>
                </a:lnTo>
                <a:cubicBezTo>
                  <a:pt x="207" y="84"/>
                  <a:pt x="200" y="91"/>
                  <a:pt x="200" y="100"/>
                </a:cubicBezTo>
                <a:lnTo>
                  <a:pt x="200" y="134"/>
                </a:lnTo>
                <a:cubicBezTo>
                  <a:pt x="200" y="143"/>
                  <a:pt x="207" y="150"/>
                  <a:pt x="216" y="150"/>
                </a:cubicBezTo>
                <a:close/>
                <a:moveTo>
                  <a:pt x="116" y="84"/>
                </a:moveTo>
                <a:lnTo>
                  <a:pt x="83" y="84"/>
                </a:lnTo>
                <a:cubicBezTo>
                  <a:pt x="74" y="84"/>
                  <a:pt x="66" y="91"/>
                  <a:pt x="66" y="100"/>
                </a:cubicBezTo>
                <a:lnTo>
                  <a:pt x="66" y="134"/>
                </a:lnTo>
                <a:cubicBezTo>
                  <a:pt x="66" y="143"/>
                  <a:pt x="74" y="150"/>
                  <a:pt x="83" y="150"/>
                </a:cubicBezTo>
                <a:lnTo>
                  <a:pt x="116" y="150"/>
                </a:lnTo>
                <a:cubicBezTo>
                  <a:pt x="126" y="150"/>
                  <a:pt x="133" y="143"/>
                  <a:pt x="133" y="134"/>
                </a:cubicBezTo>
                <a:lnTo>
                  <a:pt x="133" y="100"/>
                </a:lnTo>
                <a:cubicBezTo>
                  <a:pt x="133" y="91"/>
                  <a:pt x="126" y="84"/>
                  <a:pt x="116" y="84"/>
                </a:cubicBezTo>
                <a:close/>
                <a:moveTo>
                  <a:pt x="86" y="167"/>
                </a:moveTo>
                <a:lnTo>
                  <a:pt x="252" y="167"/>
                </a:lnTo>
                <a:cubicBezTo>
                  <a:pt x="252" y="284"/>
                  <a:pt x="86" y="284"/>
                  <a:pt x="86"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189">
            <a:extLst>
              <a:ext uri="{FF2B5EF4-FFF2-40B4-BE49-F238E27FC236}">
                <a16:creationId xmlns:a16="http://schemas.microsoft.com/office/drawing/2014/main" id="{E43E2223-72D8-5441-A370-4F0FE2EA694D}"/>
              </a:ext>
            </a:extLst>
          </p:cNvPr>
          <p:cNvSpPr>
            <a:spLocks noChangeAspect="1" noEditPoints="1"/>
          </p:cNvSpPr>
          <p:nvPr/>
        </p:nvSpPr>
        <p:spPr bwMode="auto">
          <a:xfrm>
            <a:off x="1639889" y="1431928"/>
            <a:ext cx="250825" cy="252413"/>
          </a:xfrm>
          <a:custGeom>
            <a:avLst/>
            <a:gdLst>
              <a:gd name="T0" fmla="*/ 300 w 333"/>
              <a:gd name="T1" fmla="*/ 234 h 334"/>
              <a:gd name="T2" fmla="*/ 333 w 333"/>
              <a:gd name="T3" fmla="*/ 234 h 334"/>
              <a:gd name="T4" fmla="*/ 333 w 333"/>
              <a:gd name="T5" fmla="*/ 100 h 334"/>
              <a:gd name="T6" fmla="*/ 300 w 333"/>
              <a:gd name="T7" fmla="*/ 100 h 334"/>
              <a:gd name="T8" fmla="*/ 300 w 333"/>
              <a:gd name="T9" fmla="*/ 234 h 334"/>
              <a:gd name="T10" fmla="*/ 300 w 333"/>
              <a:gd name="T11" fmla="*/ 300 h 334"/>
              <a:gd name="T12" fmla="*/ 267 w 333"/>
              <a:gd name="T13" fmla="*/ 300 h 334"/>
              <a:gd name="T14" fmla="*/ 267 w 333"/>
              <a:gd name="T15" fmla="*/ 334 h 334"/>
              <a:gd name="T16" fmla="*/ 333 w 333"/>
              <a:gd name="T17" fmla="*/ 334 h 334"/>
              <a:gd name="T18" fmla="*/ 333 w 333"/>
              <a:gd name="T19" fmla="*/ 267 h 334"/>
              <a:gd name="T20" fmla="*/ 300 w 333"/>
              <a:gd name="T21" fmla="*/ 267 h 334"/>
              <a:gd name="T22" fmla="*/ 300 w 333"/>
              <a:gd name="T23" fmla="*/ 300 h 334"/>
              <a:gd name="T24" fmla="*/ 267 w 333"/>
              <a:gd name="T25" fmla="*/ 0 h 334"/>
              <a:gd name="T26" fmla="*/ 267 w 333"/>
              <a:gd name="T27" fmla="*/ 34 h 334"/>
              <a:gd name="T28" fmla="*/ 300 w 333"/>
              <a:gd name="T29" fmla="*/ 34 h 334"/>
              <a:gd name="T30" fmla="*/ 300 w 333"/>
              <a:gd name="T31" fmla="*/ 67 h 334"/>
              <a:gd name="T32" fmla="*/ 333 w 333"/>
              <a:gd name="T33" fmla="*/ 67 h 334"/>
              <a:gd name="T34" fmla="*/ 333 w 333"/>
              <a:gd name="T35" fmla="*/ 0 h 334"/>
              <a:gd name="T36" fmla="*/ 267 w 333"/>
              <a:gd name="T37" fmla="*/ 0 h 334"/>
              <a:gd name="T38" fmla="*/ 33 w 333"/>
              <a:gd name="T39" fmla="*/ 100 h 334"/>
              <a:gd name="T40" fmla="*/ 0 w 333"/>
              <a:gd name="T41" fmla="*/ 100 h 334"/>
              <a:gd name="T42" fmla="*/ 0 w 333"/>
              <a:gd name="T43" fmla="*/ 234 h 334"/>
              <a:gd name="T44" fmla="*/ 33 w 333"/>
              <a:gd name="T45" fmla="*/ 234 h 334"/>
              <a:gd name="T46" fmla="*/ 33 w 333"/>
              <a:gd name="T47" fmla="*/ 100 h 334"/>
              <a:gd name="T48" fmla="*/ 33 w 333"/>
              <a:gd name="T49" fmla="*/ 267 h 334"/>
              <a:gd name="T50" fmla="*/ 0 w 333"/>
              <a:gd name="T51" fmla="*/ 267 h 334"/>
              <a:gd name="T52" fmla="*/ 0 w 333"/>
              <a:gd name="T53" fmla="*/ 334 h 334"/>
              <a:gd name="T54" fmla="*/ 67 w 333"/>
              <a:gd name="T55" fmla="*/ 334 h 334"/>
              <a:gd name="T56" fmla="*/ 67 w 333"/>
              <a:gd name="T57" fmla="*/ 300 h 334"/>
              <a:gd name="T58" fmla="*/ 33 w 333"/>
              <a:gd name="T59" fmla="*/ 300 h 334"/>
              <a:gd name="T60" fmla="*/ 33 w 333"/>
              <a:gd name="T61" fmla="*/ 267 h 334"/>
              <a:gd name="T62" fmla="*/ 33 w 333"/>
              <a:gd name="T63" fmla="*/ 34 h 334"/>
              <a:gd name="T64" fmla="*/ 67 w 333"/>
              <a:gd name="T65" fmla="*/ 34 h 334"/>
              <a:gd name="T66" fmla="*/ 67 w 333"/>
              <a:gd name="T67" fmla="*/ 0 h 334"/>
              <a:gd name="T68" fmla="*/ 0 w 333"/>
              <a:gd name="T69" fmla="*/ 0 h 334"/>
              <a:gd name="T70" fmla="*/ 0 w 333"/>
              <a:gd name="T71" fmla="*/ 67 h 334"/>
              <a:gd name="T72" fmla="*/ 33 w 333"/>
              <a:gd name="T73" fmla="*/ 67 h 334"/>
              <a:gd name="T74" fmla="*/ 33 w 333"/>
              <a:gd name="T75" fmla="*/ 34 h 334"/>
              <a:gd name="T76" fmla="*/ 100 w 333"/>
              <a:gd name="T77" fmla="*/ 334 h 334"/>
              <a:gd name="T78" fmla="*/ 233 w 333"/>
              <a:gd name="T79" fmla="*/ 334 h 334"/>
              <a:gd name="T80" fmla="*/ 233 w 333"/>
              <a:gd name="T81" fmla="*/ 300 h 334"/>
              <a:gd name="T82" fmla="*/ 100 w 333"/>
              <a:gd name="T83" fmla="*/ 300 h 334"/>
              <a:gd name="T84" fmla="*/ 100 w 333"/>
              <a:gd name="T85" fmla="*/ 334 h 334"/>
              <a:gd name="T86" fmla="*/ 233 w 333"/>
              <a:gd name="T87" fmla="*/ 0 h 334"/>
              <a:gd name="T88" fmla="*/ 100 w 333"/>
              <a:gd name="T89" fmla="*/ 0 h 334"/>
              <a:gd name="T90" fmla="*/ 100 w 333"/>
              <a:gd name="T91" fmla="*/ 34 h 334"/>
              <a:gd name="T92" fmla="*/ 233 w 333"/>
              <a:gd name="T93" fmla="*/ 34 h 334"/>
              <a:gd name="T94" fmla="*/ 233 w 333"/>
              <a:gd name="T95" fmla="*/ 0 h 334"/>
              <a:gd name="T96" fmla="*/ 200 w 333"/>
              <a:gd name="T97" fmla="*/ 150 h 334"/>
              <a:gd name="T98" fmla="*/ 267 w 333"/>
              <a:gd name="T99" fmla="*/ 150 h 334"/>
              <a:gd name="T100" fmla="*/ 267 w 333"/>
              <a:gd name="T101" fmla="*/ 84 h 334"/>
              <a:gd name="T102" fmla="*/ 200 w 333"/>
              <a:gd name="T103" fmla="*/ 84 h 334"/>
              <a:gd name="T104" fmla="*/ 200 w 333"/>
              <a:gd name="T105" fmla="*/ 150 h 334"/>
              <a:gd name="T106" fmla="*/ 133 w 333"/>
              <a:gd name="T107" fmla="*/ 84 h 334"/>
              <a:gd name="T108" fmla="*/ 67 w 333"/>
              <a:gd name="T109" fmla="*/ 84 h 334"/>
              <a:gd name="T110" fmla="*/ 67 w 333"/>
              <a:gd name="T111" fmla="*/ 150 h 334"/>
              <a:gd name="T112" fmla="*/ 133 w 333"/>
              <a:gd name="T113" fmla="*/ 150 h 334"/>
              <a:gd name="T114" fmla="*/ 133 w 333"/>
              <a:gd name="T115" fmla="*/ 84 h 334"/>
              <a:gd name="T116" fmla="*/ 86 w 333"/>
              <a:gd name="T117" fmla="*/ 167 h 334"/>
              <a:gd name="T118" fmla="*/ 253 w 333"/>
              <a:gd name="T119" fmla="*/ 167 h 334"/>
              <a:gd name="T120" fmla="*/ 86 w 333"/>
              <a:gd name="T121"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3" h="334">
                <a:moveTo>
                  <a:pt x="300" y="234"/>
                </a:moveTo>
                <a:lnTo>
                  <a:pt x="333" y="234"/>
                </a:lnTo>
                <a:lnTo>
                  <a:pt x="333" y="100"/>
                </a:lnTo>
                <a:lnTo>
                  <a:pt x="300" y="100"/>
                </a:lnTo>
                <a:lnTo>
                  <a:pt x="300" y="234"/>
                </a:lnTo>
                <a:close/>
                <a:moveTo>
                  <a:pt x="300" y="300"/>
                </a:moveTo>
                <a:lnTo>
                  <a:pt x="267" y="300"/>
                </a:lnTo>
                <a:lnTo>
                  <a:pt x="267" y="334"/>
                </a:lnTo>
                <a:lnTo>
                  <a:pt x="333" y="334"/>
                </a:lnTo>
                <a:lnTo>
                  <a:pt x="333" y="267"/>
                </a:lnTo>
                <a:lnTo>
                  <a:pt x="300" y="267"/>
                </a:lnTo>
                <a:lnTo>
                  <a:pt x="300" y="300"/>
                </a:lnTo>
                <a:close/>
                <a:moveTo>
                  <a:pt x="267" y="0"/>
                </a:moveTo>
                <a:lnTo>
                  <a:pt x="267" y="34"/>
                </a:lnTo>
                <a:lnTo>
                  <a:pt x="300" y="34"/>
                </a:lnTo>
                <a:lnTo>
                  <a:pt x="300" y="67"/>
                </a:lnTo>
                <a:lnTo>
                  <a:pt x="333" y="67"/>
                </a:lnTo>
                <a:lnTo>
                  <a:pt x="333" y="0"/>
                </a:lnTo>
                <a:lnTo>
                  <a:pt x="267" y="0"/>
                </a:lnTo>
                <a:close/>
                <a:moveTo>
                  <a:pt x="33" y="100"/>
                </a:moveTo>
                <a:lnTo>
                  <a:pt x="0" y="100"/>
                </a:lnTo>
                <a:lnTo>
                  <a:pt x="0" y="234"/>
                </a:lnTo>
                <a:lnTo>
                  <a:pt x="33" y="234"/>
                </a:lnTo>
                <a:lnTo>
                  <a:pt x="33" y="100"/>
                </a:lnTo>
                <a:close/>
                <a:moveTo>
                  <a:pt x="33" y="267"/>
                </a:moveTo>
                <a:lnTo>
                  <a:pt x="0" y="267"/>
                </a:lnTo>
                <a:lnTo>
                  <a:pt x="0" y="334"/>
                </a:lnTo>
                <a:lnTo>
                  <a:pt x="67" y="334"/>
                </a:lnTo>
                <a:lnTo>
                  <a:pt x="67" y="300"/>
                </a:lnTo>
                <a:lnTo>
                  <a:pt x="33" y="300"/>
                </a:lnTo>
                <a:lnTo>
                  <a:pt x="33" y="267"/>
                </a:lnTo>
                <a:close/>
                <a:moveTo>
                  <a:pt x="33" y="34"/>
                </a:moveTo>
                <a:lnTo>
                  <a:pt x="67" y="34"/>
                </a:lnTo>
                <a:lnTo>
                  <a:pt x="67" y="0"/>
                </a:lnTo>
                <a:lnTo>
                  <a:pt x="0" y="0"/>
                </a:lnTo>
                <a:lnTo>
                  <a:pt x="0" y="67"/>
                </a:lnTo>
                <a:lnTo>
                  <a:pt x="33" y="67"/>
                </a:lnTo>
                <a:lnTo>
                  <a:pt x="33" y="34"/>
                </a:lnTo>
                <a:close/>
                <a:moveTo>
                  <a:pt x="100" y="334"/>
                </a:moveTo>
                <a:lnTo>
                  <a:pt x="233" y="334"/>
                </a:lnTo>
                <a:lnTo>
                  <a:pt x="233" y="300"/>
                </a:lnTo>
                <a:lnTo>
                  <a:pt x="100" y="300"/>
                </a:lnTo>
                <a:lnTo>
                  <a:pt x="100" y="334"/>
                </a:lnTo>
                <a:close/>
                <a:moveTo>
                  <a:pt x="233" y="0"/>
                </a:moveTo>
                <a:lnTo>
                  <a:pt x="100" y="0"/>
                </a:lnTo>
                <a:lnTo>
                  <a:pt x="100" y="34"/>
                </a:lnTo>
                <a:lnTo>
                  <a:pt x="233" y="34"/>
                </a:lnTo>
                <a:lnTo>
                  <a:pt x="233" y="0"/>
                </a:lnTo>
                <a:close/>
                <a:moveTo>
                  <a:pt x="200" y="150"/>
                </a:moveTo>
                <a:lnTo>
                  <a:pt x="267" y="150"/>
                </a:lnTo>
                <a:lnTo>
                  <a:pt x="267" y="84"/>
                </a:lnTo>
                <a:lnTo>
                  <a:pt x="200" y="84"/>
                </a:lnTo>
                <a:lnTo>
                  <a:pt x="200" y="150"/>
                </a:lnTo>
                <a:close/>
                <a:moveTo>
                  <a:pt x="133" y="84"/>
                </a:moveTo>
                <a:lnTo>
                  <a:pt x="67" y="84"/>
                </a:lnTo>
                <a:lnTo>
                  <a:pt x="67" y="150"/>
                </a:lnTo>
                <a:lnTo>
                  <a:pt x="133" y="150"/>
                </a:lnTo>
                <a:lnTo>
                  <a:pt x="133" y="84"/>
                </a:lnTo>
                <a:close/>
                <a:moveTo>
                  <a:pt x="86" y="167"/>
                </a:moveTo>
                <a:lnTo>
                  <a:pt x="253" y="167"/>
                </a:lnTo>
                <a:cubicBezTo>
                  <a:pt x="253" y="284"/>
                  <a:pt x="86" y="284"/>
                  <a:pt x="86"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190">
            <a:extLst>
              <a:ext uri="{FF2B5EF4-FFF2-40B4-BE49-F238E27FC236}">
                <a16:creationId xmlns:a16="http://schemas.microsoft.com/office/drawing/2014/main" id="{B681251E-E4D8-844B-A4A7-0E212BE34560}"/>
              </a:ext>
            </a:extLst>
          </p:cNvPr>
          <p:cNvSpPr>
            <a:spLocks noChangeAspect="1" noEditPoints="1"/>
          </p:cNvSpPr>
          <p:nvPr/>
        </p:nvSpPr>
        <p:spPr bwMode="auto">
          <a:xfrm>
            <a:off x="1136651" y="1431928"/>
            <a:ext cx="252413" cy="252413"/>
          </a:xfrm>
          <a:custGeom>
            <a:avLst/>
            <a:gdLst>
              <a:gd name="T0" fmla="*/ 334 w 334"/>
              <a:gd name="T1" fmla="*/ 234 h 334"/>
              <a:gd name="T2" fmla="*/ 300 w 334"/>
              <a:gd name="T3" fmla="*/ 100 h 334"/>
              <a:gd name="T4" fmla="*/ 284 w 334"/>
              <a:gd name="T5" fmla="*/ 300 h 334"/>
              <a:gd name="T6" fmla="*/ 267 w 334"/>
              <a:gd name="T7" fmla="*/ 334 h 334"/>
              <a:gd name="T8" fmla="*/ 334 w 334"/>
              <a:gd name="T9" fmla="*/ 300 h 334"/>
              <a:gd name="T10" fmla="*/ 300 w 334"/>
              <a:gd name="T11" fmla="*/ 267 h 334"/>
              <a:gd name="T12" fmla="*/ 284 w 334"/>
              <a:gd name="T13" fmla="*/ 300 h 334"/>
              <a:gd name="T14" fmla="*/ 267 w 334"/>
              <a:gd name="T15" fmla="*/ 34 h 334"/>
              <a:gd name="T16" fmla="*/ 300 w 334"/>
              <a:gd name="T17" fmla="*/ 50 h 334"/>
              <a:gd name="T18" fmla="*/ 334 w 334"/>
              <a:gd name="T19" fmla="*/ 67 h 334"/>
              <a:gd name="T20" fmla="*/ 300 w 334"/>
              <a:gd name="T21" fmla="*/ 0 h 334"/>
              <a:gd name="T22" fmla="*/ 34 w 334"/>
              <a:gd name="T23" fmla="*/ 100 h 334"/>
              <a:gd name="T24" fmla="*/ 0 w 334"/>
              <a:gd name="T25" fmla="*/ 234 h 334"/>
              <a:gd name="T26" fmla="*/ 34 w 334"/>
              <a:gd name="T27" fmla="*/ 100 h 334"/>
              <a:gd name="T28" fmla="*/ 0 w 334"/>
              <a:gd name="T29" fmla="*/ 267 h 334"/>
              <a:gd name="T30" fmla="*/ 34 w 334"/>
              <a:gd name="T31" fmla="*/ 334 h 334"/>
              <a:gd name="T32" fmla="*/ 67 w 334"/>
              <a:gd name="T33" fmla="*/ 300 h 334"/>
              <a:gd name="T34" fmla="*/ 34 w 334"/>
              <a:gd name="T35" fmla="*/ 284 h 334"/>
              <a:gd name="T36" fmla="*/ 50 w 334"/>
              <a:gd name="T37" fmla="*/ 34 h 334"/>
              <a:gd name="T38" fmla="*/ 67 w 334"/>
              <a:gd name="T39" fmla="*/ 0 h 334"/>
              <a:gd name="T40" fmla="*/ 0 w 334"/>
              <a:gd name="T41" fmla="*/ 34 h 334"/>
              <a:gd name="T42" fmla="*/ 34 w 334"/>
              <a:gd name="T43" fmla="*/ 67 h 334"/>
              <a:gd name="T44" fmla="*/ 50 w 334"/>
              <a:gd name="T45" fmla="*/ 34 h 334"/>
              <a:gd name="T46" fmla="*/ 234 w 334"/>
              <a:gd name="T47" fmla="*/ 334 h 334"/>
              <a:gd name="T48" fmla="*/ 100 w 334"/>
              <a:gd name="T49" fmla="*/ 300 h 334"/>
              <a:gd name="T50" fmla="*/ 234 w 334"/>
              <a:gd name="T51" fmla="*/ 0 h 334"/>
              <a:gd name="T52" fmla="*/ 100 w 334"/>
              <a:gd name="T53" fmla="*/ 34 h 334"/>
              <a:gd name="T54" fmla="*/ 234 w 334"/>
              <a:gd name="T55" fmla="*/ 0 h 334"/>
              <a:gd name="T56" fmla="*/ 250 w 334"/>
              <a:gd name="T57" fmla="*/ 150 h 334"/>
              <a:gd name="T58" fmla="*/ 267 w 334"/>
              <a:gd name="T59" fmla="*/ 100 h 334"/>
              <a:gd name="T60" fmla="*/ 217 w 334"/>
              <a:gd name="T61" fmla="*/ 84 h 334"/>
              <a:gd name="T62" fmla="*/ 200 w 334"/>
              <a:gd name="T63" fmla="*/ 134 h 334"/>
              <a:gd name="T64" fmla="*/ 117 w 334"/>
              <a:gd name="T65" fmla="*/ 84 h 334"/>
              <a:gd name="T66" fmla="*/ 67 w 334"/>
              <a:gd name="T67" fmla="*/ 100 h 334"/>
              <a:gd name="T68" fmla="*/ 84 w 334"/>
              <a:gd name="T69" fmla="*/ 150 h 334"/>
              <a:gd name="T70" fmla="*/ 134 w 334"/>
              <a:gd name="T71" fmla="*/ 134 h 334"/>
              <a:gd name="T72" fmla="*/ 117 w 334"/>
              <a:gd name="T73" fmla="*/ 84 h 334"/>
              <a:gd name="T74" fmla="*/ 86 w 334"/>
              <a:gd name="T75" fmla="*/ 2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34">
                <a:moveTo>
                  <a:pt x="300" y="234"/>
                </a:moveTo>
                <a:lnTo>
                  <a:pt x="334" y="234"/>
                </a:lnTo>
                <a:lnTo>
                  <a:pt x="334" y="100"/>
                </a:lnTo>
                <a:lnTo>
                  <a:pt x="300" y="100"/>
                </a:lnTo>
                <a:lnTo>
                  <a:pt x="300" y="234"/>
                </a:lnTo>
                <a:close/>
                <a:moveTo>
                  <a:pt x="284" y="300"/>
                </a:moveTo>
                <a:lnTo>
                  <a:pt x="267" y="300"/>
                </a:lnTo>
                <a:lnTo>
                  <a:pt x="267" y="334"/>
                </a:lnTo>
                <a:lnTo>
                  <a:pt x="300" y="334"/>
                </a:lnTo>
                <a:cubicBezTo>
                  <a:pt x="319" y="334"/>
                  <a:pt x="334" y="319"/>
                  <a:pt x="334" y="300"/>
                </a:cubicBezTo>
                <a:lnTo>
                  <a:pt x="334" y="267"/>
                </a:lnTo>
                <a:lnTo>
                  <a:pt x="300" y="267"/>
                </a:lnTo>
                <a:lnTo>
                  <a:pt x="300" y="284"/>
                </a:lnTo>
                <a:cubicBezTo>
                  <a:pt x="300" y="293"/>
                  <a:pt x="293" y="300"/>
                  <a:pt x="284" y="300"/>
                </a:cubicBezTo>
                <a:close/>
                <a:moveTo>
                  <a:pt x="267" y="0"/>
                </a:moveTo>
                <a:lnTo>
                  <a:pt x="267" y="34"/>
                </a:lnTo>
                <a:lnTo>
                  <a:pt x="284" y="34"/>
                </a:lnTo>
                <a:cubicBezTo>
                  <a:pt x="293" y="34"/>
                  <a:pt x="300" y="41"/>
                  <a:pt x="300" y="50"/>
                </a:cubicBezTo>
                <a:lnTo>
                  <a:pt x="300" y="67"/>
                </a:lnTo>
                <a:lnTo>
                  <a:pt x="334" y="67"/>
                </a:lnTo>
                <a:lnTo>
                  <a:pt x="334" y="34"/>
                </a:lnTo>
                <a:cubicBezTo>
                  <a:pt x="334" y="15"/>
                  <a:pt x="319" y="0"/>
                  <a:pt x="300" y="0"/>
                </a:cubicBezTo>
                <a:lnTo>
                  <a:pt x="267" y="0"/>
                </a:lnTo>
                <a:close/>
                <a:moveTo>
                  <a:pt x="34" y="100"/>
                </a:moveTo>
                <a:lnTo>
                  <a:pt x="0" y="100"/>
                </a:lnTo>
                <a:lnTo>
                  <a:pt x="0" y="234"/>
                </a:lnTo>
                <a:lnTo>
                  <a:pt x="34" y="234"/>
                </a:lnTo>
                <a:lnTo>
                  <a:pt x="34" y="100"/>
                </a:lnTo>
                <a:close/>
                <a:moveTo>
                  <a:pt x="34" y="267"/>
                </a:moveTo>
                <a:lnTo>
                  <a:pt x="0" y="267"/>
                </a:lnTo>
                <a:lnTo>
                  <a:pt x="0" y="300"/>
                </a:lnTo>
                <a:cubicBezTo>
                  <a:pt x="0" y="319"/>
                  <a:pt x="15" y="334"/>
                  <a:pt x="34" y="334"/>
                </a:cubicBezTo>
                <a:lnTo>
                  <a:pt x="67" y="334"/>
                </a:lnTo>
                <a:lnTo>
                  <a:pt x="67" y="300"/>
                </a:lnTo>
                <a:lnTo>
                  <a:pt x="50" y="300"/>
                </a:lnTo>
                <a:cubicBezTo>
                  <a:pt x="41" y="300"/>
                  <a:pt x="34" y="293"/>
                  <a:pt x="34" y="284"/>
                </a:cubicBezTo>
                <a:lnTo>
                  <a:pt x="34" y="267"/>
                </a:lnTo>
                <a:close/>
                <a:moveTo>
                  <a:pt x="50" y="34"/>
                </a:moveTo>
                <a:lnTo>
                  <a:pt x="67" y="34"/>
                </a:lnTo>
                <a:lnTo>
                  <a:pt x="67" y="0"/>
                </a:lnTo>
                <a:lnTo>
                  <a:pt x="34" y="0"/>
                </a:lnTo>
                <a:cubicBezTo>
                  <a:pt x="15" y="0"/>
                  <a:pt x="0" y="15"/>
                  <a:pt x="0" y="34"/>
                </a:cubicBezTo>
                <a:lnTo>
                  <a:pt x="0" y="67"/>
                </a:lnTo>
                <a:lnTo>
                  <a:pt x="34" y="67"/>
                </a:lnTo>
                <a:lnTo>
                  <a:pt x="34" y="50"/>
                </a:lnTo>
                <a:cubicBezTo>
                  <a:pt x="34" y="41"/>
                  <a:pt x="41" y="34"/>
                  <a:pt x="50" y="34"/>
                </a:cubicBezTo>
                <a:close/>
                <a:moveTo>
                  <a:pt x="100" y="334"/>
                </a:moveTo>
                <a:lnTo>
                  <a:pt x="234" y="334"/>
                </a:lnTo>
                <a:lnTo>
                  <a:pt x="234" y="300"/>
                </a:lnTo>
                <a:lnTo>
                  <a:pt x="100" y="300"/>
                </a:lnTo>
                <a:lnTo>
                  <a:pt x="100" y="334"/>
                </a:lnTo>
                <a:close/>
                <a:moveTo>
                  <a:pt x="234" y="0"/>
                </a:moveTo>
                <a:lnTo>
                  <a:pt x="100" y="0"/>
                </a:lnTo>
                <a:lnTo>
                  <a:pt x="100" y="34"/>
                </a:lnTo>
                <a:lnTo>
                  <a:pt x="234" y="34"/>
                </a:lnTo>
                <a:lnTo>
                  <a:pt x="234" y="0"/>
                </a:lnTo>
                <a:close/>
                <a:moveTo>
                  <a:pt x="217" y="150"/>
                </a:moveTo>
                <a:lnTo>
                  <a:pt x="250" y="150"/>
                </a:lnTo>
                <a:cubicBezTo>
                  <a:pt x="260" y="150"/>
                  <a:pt x="267" y="143"/>
                  <a:pt x="267" y="134"/>
                </a:cubicBezTo>
                <a:lnTo>
                  <a:pt x="267" y="100"/>
                </a:lnTo>
                <a:cubicBezTo>
                  <a:pt x="267" y="91"/>
                  <a:pt x="260" y="84"/>
                  <a:pt x="250" y="84"/>
                </a:cubicBezTo>
                <a:lnTo>
                  <a:pt x="217" y="84"/>
                </a:lnTo>
                <a:cubicBezTo>
                  <a:pt x="208" y="84"/>
                  <a:pt x="200" y="91"/>
                  <a:pt x="200" y="100"/>
                </a:cubicBezTo>
                <a:lnTo>
                  <a:pt x="200" y="134"/>
                </a:lnTo>
                <a:cubicBezTo>
                  <a:pt x="200" y="143"/>
                  <a:pt x="208" y="150"/>
                  <a:pt x="217" y="150"/>
                </a:cubicBezTo>
                <a:close/>
                <a:moveTo>
                  <a:pt x="117" y="84"/>
                </a:moveTo>
                <a:lnTo>
                  <a:pt x="84" y="84"/>
                </a:lnTo>
                <a:cubicBezTo>
                  <a:pt x="74" y="84"/>
                  <a:pt x="67" y="91"/>
                  <a:pt x="67" y="100"/>
                </a:cubicBezTo>
                <a:lnTo>
                  <a:pt x="67" y="134"/>
                </a:lnTo>
                <a:cubicBezTo>
                  <a:pt x="67" y="143"/>
                  <a:pt x="74" y="150"/>
                  <a:pt x="84" y="150"/>
                </a:cubicBezTo>
                <a:lnTo>
                  <a:pt x="117" y="150"/>
                </a:lnTo>
                <a:cubicBezTo>
                  <a:pt x="126" y="150"/>
                  <a:pt x="134" y="143"/>
                  <a:pt x="134" y="134"/>
                </a:cubicBezTo>
                <a:lnTo>
                  <a:pt x="134" y="100"/>
                </a:lnTo>
                <a:cubicBezTo>
                  <a:pt x="134" y="91"/>
                  <a:pt x="126" y="84"/>
                  <a:pt x="117" y="84"/>
                </a:cubicBezTo>
                <a:close/>
                <a:moveTo>
                  <a:pt x="253" y="250"/>
                </a:moveTo>
                <a:lnTo>
                  <a:pt x="86" y="250"/>
                </a:lnTo>
                <a:cubicBezTo>
                  <a:pt x="86" y="150"/>
                  <a:pt x="253" y="150"/>
                  <a:pt x="253"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191">
            <a:extLst>
              <a:ext uri="{FF2B5EF4-FFF2-40B4-BE49-F238E27FC236}">
                <a16:creationId xmlns:a16="http://schemas.microsoft.com/office/drawing/2014/main" id="{11D44BC1-E7B6-6B42-ACD0-745598223DB7}"/>
              </a:ext>
            </a:extLst>
          </p:cNvPr>
          <p:cNvSpPr>
            <a:spLocks noChangeAspect="1" noEditPoints="1"/>
          </p:cNvSpPr>
          <p:nvPr/>
        </p:nvSpPr>
        <p:spPr bwMode="auto">
          <a:xfrm>
            <a:off x="5662616" y="925515"/>
            <a:ext cx="252413" cy="252413"/>
          </a:xfrm>
          <a:custGeom>
            <a:avLst/>
            <a:gdLst>
              <a:gd name="T0" fmla="*/ 300 w 334"/>
              <a:gd name="T1" fmla="*/ 233 h 333"/>
              <a:gd name="T2" fmla="*/ 334 w 334"/>
              <a:gd name="T3" fmla="*/ 233 h 333"/>
              <a:gd name="T4" fmla="*/ 334 w 334"/>
              <a:gd name="T5" fmla="*/ 100 h 333"/>
              <a:gd name="T6" fmla="*/ 300 w 334"/>
              <a:gd name="T7" fmla="*/ 100 h 333"/>
              <a:gd name="T8" fmla="*/ 300 w 334"/>
              <a:gd name="T9" fmla="*/ 233 h 333"/>
              <a:gd name="T10" fmla="*/ 300 w 334"/>
              <a:gd name="T11" fmla="*/ 300 h 333"/>
              <a:gd name="T12" fmla="*/ 267 w 334"/>
              <a:gd name="T13" fmla="*/ 300 h 333"/>
              <a:gd name="T14" fmla="*/ 267 w 334"/>
              <a:gd name="T15" fmla="*/ 333 h 333"/>
              <a:gd name="T16" fmla="*/ 334 w 334"/>
              <a:gd name="T17" fmla="*/ 333 h 333"/>
              <a:gd name="T18" fmla="*/ 334 w 334"/>
              <a:gd name="T19" fmla="*/ 266 h 333"/>
              <a:gd name="T20" fmla="*/ 300 w 334"/>
              <a:gd name="T21" fmla="*/ 266 h 333"/>
              <a:gd name="T22" fmla="*/ 300 w 334"/>
              <a:gd name="T23" fmla="*/ 300 h 333"/>
              <a:gd name="T24" fmla="*/ 267 w 334"/>
              <a:gd name="T25" fmla="*/ 0 h 333"/>
              <a:gd name="T26" fmla="*/ 267 w 334"/>
              <a:gd name="T27" fmla="*/ 33 h 333"/>
              <a:gd name="T28" fmla="*/ 300 w 334"/>
              <a:gd name="T29" fmla="*/ 33 h 333"/>
              <a:gd name="T30" fmla="*/ 300 w 334"/>
              <a:gd name="T31" fmla="*/ 66 h 333"/>
              <a:gd name="T32" fmla="*/ 334 w 334"/>
              <a:gd name="T33" fmla="*/ 66 h 333"/>
              <a:gd name="T34" fmla="*/ 334 w 334"/>
              <a:gd name="T35" fmla="*/ 0 h 333"/>
              <a:gd name="T36" fmla="*/ 267 w 334"/>
              <a:gd name="T37" fmla="*/ 0 h 333"/>
              <a:gd name="T38" fmla="*/ 34 w 334"/>
              <a:gd name="T39" fmla="*/ 100 h 333"/>
              <a:gd name="T40" fmla="*/ 0 w 334"/>
              <a:gd name="T41" fmla="*/ 100 h 333"/>
              <a:gd name="T42" fmla="*/ 0 w 334"/>
              <a:gd name="T43" fmla="*/ 233 h 333"/>
              <a:gd name="T44" fmla="*/ 34 w 334"/>
              <a:gd name="T45" fmla="*/ 233 h 333"/>
              <a:gd name="T46" fmla="*/ 34 w 334"/>
              <a:gd name="T47" fmla="*/ 100 h 333"/>
              <a:gd name="T48" fmla="*/ 34 w 334"/>
              <a:gd name="T49" fmla="*/ 266 h 333"/>
              <a:gd name="T50" fmla="*/ 0 w 334"/>
              <a:gd name="T51" fmla="*/ 266 h 333"/>
              <a:gd name="T52" fmla="*/ 0 w 334"/>
              <a:gd name="T53" fmla="*/ 333 h 333"/>
              <a:gd name="T54" fmla="*/ 67 w 334"/>
              <a:gd name="T55" fmla="*/ 333 h 333"/>
              <a:gd name="T56" fmla="*/ 67 w 334"/>
              <a:gd name="T57" fmla="*/ 300 h 333"/>
              <a:gd name="T58" fmla="*/ 34 w 334"/>
              <a:gd name="T59" fmla="*/ 300 h 333"/>
              <a:gd name="T60" fmla="*/ 34 w 334"/>
              <a:gd name="T61" fmla="*/ 266 h 333"/>
              <a:gd name="T62" fmla="*/ 34 w 334"/>
              <a:gd name="T63" fmla="*/ 33 h 333"/>
              <a:gd name="T64" fmla="*/ 67 w 334"/>
              <a:gd name="T65" fmla="*/ 33 h 333"/>
              <a:gd name="T66" fmla="*/ 67 w 334"/>
              <a:gd name="T67" fmla="*/ 0 h 333"/>
              <a:gd name="T68" fmla="*/ 0 w 334"/>
              <a:gd name="T69" fmla="*/ 0 h 333"/>
              <a:gd name="T70" fmla="*/ 0 w 334"/>
              <a:gd name="T71" fmla="*/ 66 h 333"/>
              <a:gd name="T72" fmla="*/ 34 w 334"/>
              <a:gd name="T73" fmla="*/ 66 h 333"/>
              <a:gd name="T74" fmla="*/ 34 w 334"/>
              <a:gd name="T75" fmla="*/ 33 h 333"/>
              <a:gd name="T76" fmla="*/ 100 w 334"/>
              <a:gd name="T77" fmla="*/ 333 h 333"/>
              <a:gd name="T78" fmla="*/ 234 w 334"/>
              <a:gd name="T79" fmla="*/ 333 h 333"/>
              <a:gd name="T80" fmla="*/ 234 w 334"/>
              <a:gd name="T81" fmla="*/ 300 h 333"/>
              <a:gd name="T82" fmla="*/ 100 w 334"/>
              <a:gd name="T83" fmla="*/ 300 h 333"/>
              <a:gd name="T84" fmla="*/ 100 w 334"/>
              <a:gd name="T85" fmla="*/ 333 h 333"/>
              <a:gd name="T86" fmla="*/ 234 w 334"/>
              <a:gd name="T87" fmla="*/ 0 h 333"/>
              <a:gd name="T88" fmla="*/ 100 w 334"/>
              <a:gd name="T89" fmla="*/ 0 h 333"/>
              <a:gd name="T90" fmla="*/ 100 w 334"/>
              <a:gd name="T91" fmla="*/ 33 h 333"/>
              <a:gd name="T92" fmla="*/ 234 w 334"/>
              <a:gd name="T93" fmla="*/ 33 h 333"/>
              <a:gd name="T94" fmla="*/ 234 w 334"/>
              <a:gd name="T95" fmla="*/ 0 h 333"/>
              <a:gd name="T96" fmla="*/ 200 w 334"/>
              <a:gd name="T97" fmla="*/ 150 h 333"/>
              <a:gd name="T98" fmla="*/ 267 w 334"/>
              <a:gd name="T99" fmla="*/ 150 h 333"/>
              <a:gd name="T100" fmla="*/ 267 w 334"/>
              <a:gd name="T101" fmla="*/ 83 h 333"/>
              <a:gd name="T102" fmla="*/ 200 w 334"/>
              <a:gd name="T103" fmla="*/ 83 h 333"/>
              <a:gd name="T104" fmla="*/ 200 w 334"/>
              <a:gd name="T105" fmla="*/ 150 h 333"/>
              <a:gd name="T106" fmla="*/ 134 w 334"/>
              <a:gd name="T107" fmla="*/ 83 h 333"/>
              <a:gd name="T108" fmla="*/ 67 w 334"/>
              <a:gd name="T109" fmla="*/ 83 h 333"/>
              <a:gd name="T110" fmla="*/ 67 w 334"/>
              <a:gd name="T111" fmla="*/ 150 h 333"/>
              <a:gd name="T112" fmla="*/ 134 w 334"/>
              <a:gd name="T113" fmla="*/ 150 h 333"/>
              <a:gd name="T114" fmla="*/ 134 w 334"/>
              <a:gd name="T115" fmla="*/ 83 h 333"/>
              <a:gd name="T116" fmla="*/ 253 w 334"/>
              <a:gd name="T117" fmla="*/ 250 h 333"/>
              <a:gd name="T118" fmla="*/ 86 w 334"/>
              <a:gd name="T119" fmla="*/ 250 h 333"/>
              <a:gd name="T120" fmla="*/ 253 w 334"/>
              <a:gd name="T121"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4" h="333">
                <a:moveTo>
                  <a:pt x="300" y="233"/>
                </a:moveTo>
                <a:lnTo>
                  <a:pt x="334" y="233"/>
                </a:lnTo>
                <a:lnTo>
                  <a:pt x="334" y="100"/>
                </a:lnTo>
                <a:lnTo>
                  <a:pt x="300" y="100"/>
                </a:lnTo>
                <a:lnTo>
                  <a:pt x="300" y="233"/>
                </a:lnTo>
                <a:close/>
                <a:moveTo>
                  <a:pt x="300" y="300"/>
                </a:moveTo>
                <a:lnTo>
                  <a:pt x="267" y="300"/>
                </a:lnTo>
                <a:lnTo>
                  <a:pt x="267" y="333"/>
                </a:lnTo>
                <a:lnTo>
                  <a:pt x="334" y="333"/>
                </a:lnTo>
                <a:lnTo>
                  <a:pt x="334" y="266"/>
                </a:lnTo>
                <a:lnTo>
                  <a:pt x="300" y="266"/>
                </a:lnTo>
                <a:lnTo>
                  <a:pt x="300" y="300"/>
                </a:lnTo>
                <a:close/>
                <a:moveTo>
                  <a:pt x="267" y="0"/>
                </a:moveTo>
                <a:lnTo>
                  <a:pt x="267" y="33"/>
                </a:lnTo>
                <a:lnTo>
                  <a:pt x="300" y="33"/>
                </a:lnTo>
                <a:lnTo>
                  <a:pt x="300" y="66"/>
                </a:lnTo>
                <a:lnTo>
                  <a:pt x="334" y="66"/>
                </a:lnTo>
                <a:lnTo>
                  <a:pt x="334" y="0"/>
                </a:lnTo>
                <a:lnTo>
                  <a:pt x="267" y="0"/>
                </a:lnTo>
                <a:close/>
                <a:moveTo>
                  <a:pt x="34" y="100"/>
                </a:moveTo>
                <a:lnTo>
                  <a:pt x="0" y="100"/>
                </a:lnTo>
                <a:lnTo>
                  <a:pt x="0" y="233"/>
                </a:lnTo>
                <a:lnTo>
                  <a:pt x="34" y="233"/>
                </a:lnTo>
                <a:lnTo>
                  <a:pt x="34" y="100"/>
                </a:lnTo>
                <a:close/>
                <a:moveTo>
                  <a:pt x="34" y="266"/>
                </a:moveTo>
                <a:lnTo>
                  <a:pt x="0" y="266"/>
                </a:lnTo>
                <a:lnTo>
                  <a:pt x="0" y="333"/>
                </a:lnTo>
                <a:lnTo>
                  <a:pt x="67" y="333"/>
                </a:lnTo>
                <a:lnTo>
                  <a:pt x="67" y="300"/>
                </a:lnTo>
                <a:lnTo>
                  <a:pt x="34" y="300"/>
                </a:lnTo>
                <a:lnTo>
                  <a:pt x="34" y="266"/>
                </a:lnTo>
                <a:close/>
                <a:moveTo>
                  <a:pt x="34" y="33"/>
                </a:moveTo>
                <a:lnTo>
                  <a:pt x="67" y="33"/>
                </a:lnTo>
                <a:lnTo>
                  <a:pt x="67" y="0"/>
                </a:lnTo>
                <a:lnTo>
                  <a:pt x="0" y="0"/>
                </a:lnTo>
                <a:lnTo>
                  <a:pt x="0" y="66"/>
                </a:lnTo>
                <a:lnTo>
                  <a:pt x="34" y="66"/>
                </a:lnTo>
                <a:lnTo>
                  <a:pt x="34" y="33"/>
                </a:lnTo>
                <a:close/>
                <a:moveTo>
                  <a:pt x="100" y="333"/>
                </a:moveTo>
                <a:lnTo>
                  <a:pt x="234" y="333"/>
                </a:lnTo>
                <a:lnTo>
                  <a:pt x="234" y="300"/>
                </a:lnTo>
                <a:lnTo>
                  <a:pt x="100" y="300"/>
                </a:lnTo>
                <a:lnTo>
                  <a:pt x="100" y="333"/>
                </a:lnTo>
                <a:close/>
                <a:moveTo>
                  <a:pt x="234" y="0"/>
                </a:moveTo>
                <a:lnTo>
                  <a:pt x="100" y="0"/>
                </a:lnTo>
                <a:lnTo>
                  <a:pt x="100" y="33"/>
                </a:lnTo>
                <a:lnTo>
                  <a:pt x="234" y="33"/>
                </a:lnTo>
                <a:lnTo>
                  <a:pt x="234" y="0"/>
                </a:lnTo>
                <a:close/>
                <a:moveTo>
                  <a:pt x="200" y="150"/>
                </a:moveTo>
                <a:lnTo>
                  <a:pt x="267" y="150"/>
                </a:lnTo>
                <a:lnTo>
                  <a:pt x="267" y="83"/>
                </a:lnTo>
                <a:lnTo>
                  <a:pt x="200" y="83"/>
                </a:lnTo>
                <a:lnTo>
                  <a:pt x="200" y="150"/>
                </a:lnTo>
                <a:close/>
                <a:moveTo>
                  <a:pt x="134" y="83"/>
                </a:moveTo>
                <a:lnTo>
                  <a:pt x="67" y="83"/>
                </a:lnTo>
                <a:lnTo>
                  <a:pt x="67" y="150"/>
                </a:lnTo>
                <a:lnTo>
                  <a:pt x="134" y="150"/>
                </a:lnTo>
                <a:lnTo>
                  <a:pt x="134" y="83"/>
                </a:lnTo>
                <a:close/>
                <a:moveTo>
                  <a:pt x="253" y="250"/>
                </a:moveTo>
                <a:lnTo>
                  <a:pt x="86" y="250"/>
                </a:lnTo>
                <a:cubicBezTo>
                  <a:pt x="86" y="150"/>
                  <a:pt x="253" y="150"/>
                  <a:pt x="253"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192">
            <a:extLst>
              <a:ext uri="{FF2B5EF4-FFF2-40B4-BE49-F238E27FC236}">
                <a16:creationId xmlns:a16="http://schemas.microsoft.com/office/drawing/2014/main" id="{31BFCAC9-870C-154B-9BAD-5C6B616ADCF1}"/>
              </a:ext>
            </a:extLst>
          </p:cNvPr>
          <p:cNvSpPr>
            <a:spLocks noChangeAspect="1" noEditPoints="1"/>
          </p:cNvSpPr>
          <p:nvPr/>
        </p:nvSpPr>
        <p:spPr bwMode="auto">
          <a:xfrm>
            <a:off x="5159378" y="925515"/>
            <a:ext cx="252413" cy="252413"/>
          </a:xfrm>
          <a:custGeom>
            <a:avLst/>
            <a:gdLst>
              <a:gd name="T0" fmla="*/ 333 w 333"/>
              <a:gd name="T1" fmla="*/ 233 h 333"/>
              <a:gd name="T2" fmla="*/ 300 w 333"/>
              <a:gd name="T3" fmla="*/ 100 h 333"/>
              <a:gd name="T4" fmla="*/ 283 w 333"/>
              <a:gd name="T5" fmla="*/ 300 h 333"/>
              <a:gd name="T6" fmla="*/ 266 w 333"/>
              <a:gd name="T7" fmla="*/ 333 h 333"/>
              <a:gd name="T8" fmla="*/ 333 w 333"/>
              <a:gd name="T9" fmla="*/ 300 h 333"/>
              <a:gd name="T10" fmla="*/ 300 w 333"/>
              <a:gd name="T11" fmla="*/ 266 h 333"/>
              <a:gd name="T12" fmla="*/ 283 w 333"/>
              <a:gd name="T13" fmla="*/ 300 h 333"/>
              <a:gd name="T14" fmla="*/ 266 w 333"/>
              <a:gd name="T15" fmla="*/ 33 h 333"/>
              <a:gd name="T16" fmla="*/ 300 w 333"/>
              <a:gd name="T17" fmla="*/ 50 h 333"/>
              <a:gd name="T18" fmla="*/ 333 w 333"/>
              <a:gd name="T19" fmla="*/ 66 h 333"/>
              <a:gd name="T20" fmla="*/ 300 w 333"/>
              <a:gd name="T21" fmla="*/ 0 h 333"/>
              <a:gd name="T22" fmla="*/ 33 w 333"/>
              <a:gd name="T23" fmla="*/ 100 h 333"/>
              <a:gd name="T24" fmla="*/ 0 w 333"/>
              <a:gd name="T25" fmla="*/ 233 h 333"/>
              <a:gd name="T26" fmla="*/ 33 w 333"/>
              <a:gd name="T27" fmla="*/ 100 h 333"/>
              <a:gd name="T28" fmla="*/ 0 w 333"/>
              <a:gd name="T29" fmla="*/ 266 h 333"/>
              <a:gd name="T30" fmla="*/ 33 w 333"/>
              <a:gd name="T31" fmla="*/ 333 h 333"/>
              <a:gd name="T32" fmla="*/ 66 w 333"/>
              <a:gd name="T33" fmla="*/ 300 h 333"/>
              <a:gd name="T34" fmla="*/ 33 w 333"/>
              <a:gd name="T35" fmla="*/ 283 h 333"/>
              <a:gd name="T36" fmla="*/ 50 w 333"/>
              <a:gd name="T37" fmla="*/ 33 h 333"/>
              <a:gd name="T38" fmla="*/ 66 w 333"/>
              <a:gd name="T39" fmla="*/ 0 h 333"/>
              <a:gd name="T40" fmla="*/ 0 w 333"/>
              <a:gd name="T41" fmla="*/ 33 h 333"/>
              <a:gd name="T42" fmla="*/ 33 w 333"/>
              <a:gd name="T43" fmla="*/ 66 h 333"/>
              <a:gd name="T44" fmla="*/ 50 w 333"/>
              <a:gd name="T45" fmla="*/ 33 h 333"/>
              <a:gd name="T46" fmla="*/ 233 w 333"/>
              <a:gd name="T47" fmla="*/ 333 h 333"/>
              <a:gd name="T48" fmla="*/ 100 w 333"/>
              <a:gd name="T49" fmla="*/ 300 h 333"/>
              <a:gd name="T50" fmla="*/ 233 w 333"/>
              <a:gd name="T51" fmla="*/ 0 h 333"/>
              <a:gd name="T52" fmla="*/ 100 w 333"/>
              <a:gd name="T53" fmla="*/ 33 h 333"/>
              <a:gd name="T54" fmla="*/ 233 w 333"/>
              <a:gd name="T55" fmla="*/ 0 h 333"/>
              <a:gd name="T56" fmla="*/ 250 w 333"/>
              <a:gd name="T57" fmla="*/ 150 h 333"/>
              <a:gd name="T58" fmla="*/ 266 w 333"/>
              <a:gd name="T59" fmla="*/ 100 h 333"/>
              <a:gd name="T60" fmla="*/ 216 w 333"/>
              <a:gd name="T61" fmla="*/ 83 h 333"/>
              <a:gd name="T62" fmla="*/ 200 w 333"/>
              <a:gd name="T63" fmla="*/ 133 h 333"/>
              <a:gd name="T64" fmla="*/ 116 w 333"/>
              <a:gd name="T65" fmla="*/ 83 h 333"/>
              <a:gd name="T66" fmla="*/ 66 w 333"/>
              <a:gd name="T67" fmla="*/ 100 h 333"/>
              <a:gd name="T68" fmla="*/ 83 w 333"/>
              <a:gd name="T69" fmla="*/ 150 h 333"/>
              <a:gd name="T70" fmla="*/ 133 w 333"/>
              <a:gd name="T71" fmla="*/ 133 h 333"/>
              <a:gd name="T72" fmla="*/ 116 w 333"/>
              <a:gd name="T73" fmla="*/ 83 h 333"/>
              <a:gd name="T74" fmla="*/ 252 w 333"/>
              <a:gd name="T75" fmla="*/ 166 h 333"/>
              <a:gd name="T76" fmla="*/ 119 w 333"/>
              <a:gd name="T77"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300" y="233"/>
                </a:moveTo>
                <a:lnTo>
                  <a:pt x="333" y="233"/>
                </a:lnTo>
                <a:lnTo>
                  <a:pt x="333" y="100"/>
                </a:lnTo>
                <a:lnTo>
                  <a:pt x="300" y="100"/>
                </a:lnTo>
                <a:lnTo>
                  <a:pt x="300" y="233"/>
                </a:lnTo>
                <a:close/>
                <a:moveTo>
                  <a:pt x="283" y="300"/>
                </a:moveTo>
                <a:lnTo>
                  <a:pt x="266" y="300"/>
                </a:lnTo>
                <a:lnTo>
                  <a:pt x="266" y="333"/>
                </a:lnTo>
                <a:lnTo>
                  <a:pt x="300" y="333"/>
                </a:lnTo>
                <a:cubicBezTo>
                  <a:pt x="318" y="333"/>
                  <a:pt x="333" y="318"/>
                  <a:pt x="333" y="300"/>
                </a:cubicBezTo>
                <a:lnTo>
                  <a:pt x="333" y="266"/>
                </a:lnTo>
                <a:lnTo>
                  <a:pt x="300" y="266"/>
                </a:lnTo>
                <a:lnTo>
                  <a:pt x="300" y="283"/>
                </a:lnTo>
                <a:cubicBezTo>
                  <a:pt x="300" y="292"/>
                  <a:pt x="292" y="300"/>
                  <a:pt x="283" y="300"/>
                </a:cubicBezTo>
                <a:close/>
                <a:moveTo>
                  <a:pt x="266" y="0"/>
                </a:moveTo>
                <a:lnTo>
                  <a:pt x="266" y="33"/>
                </a:lnTo>
                <a:lnTo>
                  <a:pt x="283" y="33"/>
                </a:lnTo>
                <a:cubicBezTo>
                  <a:pt x="292" y="33"/>
                  <a:pt x="300" y="40"/>
                  <a:pt x="300" y="50"/>
                </a:cubicBezTo>
                <a:lnTo>
                  <a:pt x="300" y="66"/>
                </a:lnTo>
                <a:lnTo>
                  <a:pt x="333" y="66"/>
                </a:lnTo>
                <a:lnTo>
                  <a:pt x="333" y="33"/>
                </a:lnTo>
                <a:cubicBezTo>
                  <a:pt x="333" y="15"/>
                  <a:pt x="318" y="0"/>
                  <a:pt x="300" y="0"/>
                </a:cubicBezTo>
                <a:lnTo>
                  <a:pt x="266" y="0"/>
                </a:lnTo>
                <a:close/>
                <a:moveTo>
                  <a:pt x="33" y="100"/>
                </a:moveTo>
                <a:lnTo>
                  <a:pt x="0" y="100"/>
                </a:lnTo>
                <a:lnTo>
                  <a:pt x="0" y="233"/>
                </a:lnTo>
                <a:lnTo>
                  <a:pt x="33" y="233"/>
                </a:lnTo>
                <a:lnTo>
                  <a:pt x="33" y="100"/>
                </a:lnTo>
                <a:close/>
                <a:moveTo>
                  <a:pt x="33" y="266"/>
                </a:moveTo>
                <a:lnTo>
                  <a:pt x="0" y="266"/>
                </a:lnTo>
                <a:lnTo>
                  <a:pt x="0" y="300"/>
                </a:lnTo>
                <a:cubicBezTo>
                  <a:pt x="0" y="318"/>
                  <a:pt x="15" y="333"/>
                  <a:pt x="33" y="333"/>
                </a:cubicBezTo>
                <a:lnTo>
                  <a:pt x="66" y="333"/>
                </a:lnTo>
                <a:lnTo>
                  <a:pt x="66" y="300"/>
                </a:lnTo>
                <a:lnTo>
                  <a:pt x="50" y="300"/>
                </a:lnTo>
                <a:cubicBezTo>
                  <a:pt x="40" y="300"/>
                  <a:pt x="33" y="292"/>
                  <a:pt x="33" y="283"/>
                </a:cubicBezTo>
                <a:lnTo>
                  <a:pt x="33" y="266"/>
                </a:lnTo>
                <a:close/>
                <a:moveTo>
                  <a:pt x="50" y="33"/>
                </a:moveTo>
                <a:lnTo>
                  <a:pt x="66" y="33"/>
                </a:lnTo>
                <a:lnTo>
                  <a:pt x="66" y="0"/>
                </a:lnTo>
                <a:lnTo>
                  <a:pt x="33" y="0"/>
                </a:lnTo>
                <a:cubicBezTo>
                  <a:pt x="15" y="0"/>
                  <a:pt x="0" y="15"/>
                  <a:pt x="0" y="33"/>
                </a:cubicBezTo>
                <a:lnTo>
                  <a:pt x="0" y="66"/>
                </a:lnTo>
                <a:lnTo>
                  <a:pt x="33" y="66"/>
                </a:lnTo>
                <a:lnTo>
                  <a:pt x="33" y="50"/>
                </a:lnTo>
                <a:cubicBezTo>
                  <a:pt x="33" y="40"/>
                  <a:pt x="40" y="33"/>
                  <a:pt x="50" y="33"/>
                </a:cubicBezTo>
                <a:close/>
                <a:moveTo>
                  <a:pt x="100" y="333"/>
                </a:moveTo>
                <a:lnTo>
                  <a:pt x="233" y="333"/>
                </a:lnTo>
                <a:lnTo>
                  <a:pt x="233" y="300"/>
                </a:lnTo>
                <a:lnTo>
                  <a:pt x="100" y="300"/>
                </a:lnTo>
                <a:lnTo>
                  <a:pt x="100" y="333"/>
                </a:lnTo>
                <a:close/>
                <a:moveTo>
                  <a:pt x="233" y="0"/>
                </a:moveTo>
                <a:lnTo>
                  <a:pt x="100" y="0"/>
                </a:lnTo>
                <a:lnTo>
                  <a:pt x="100" y="33"/>
                </a:lnTo>
                <a:lnTo>
                  <a:pt x="233" y="33"/>
                </a:lnTo>
                <a:lnTo>
                  <a:pt x="233" y="0"/>
                </a:lnTo>
                <a:close/>
                <a:moveTo>
                  <a:pt x="216" y="150"/>
                </a:moveTo>
                <a:lnTo>
                  <a:pt x="250" y="150"/>
                </a:lnTo>
                <a:cubicBezTo>
                  <a:pt x="259" y="150"/>
                  <a:pt x="266" y="142"/>
                  <a:pt x="266" y="133"/>
                </a:cubicBezTo>
                <a:lnTo>
                  <a:pt x="266" y="100"/>
                </a:lnTo>
                <a:cubicBezTo>
                  <a:pt x="266" y="90"/>
                  <a:pt x="259" y="83"/>
                  <a:pt x="250" y="83"/>
                </a:cubicBezTo>
                <a:lnTo>
                  <a:pt x="216" y="83"/>
                </a:lnTo>
                <a:cubicBezTo>
                  <a:pt x="207" y="83"/>
                  <a:pt x="200" y="90"/>
                  <a:pt x="200" y="100"/>
                </a:cubicBezTo>
                <a:lnTo>
                  <a:pt x="200" y="133"/>
                </a:lnTo>
                <a:cubicBezTo>
                  <a:pt x="200" y="142"/>
                  <a:pt x="207" y="150"/>
                  <a:pt x="216" y="150"/>
                </a:cubicBezTo>
                <a:close/>
                <a:moveTo>
                  <a:pt x="116" y="83"/>
                </a:moveTo>
                <a:lnTo>
                  <a:pt x="83" y="83"/>
                </a:lnTo>
                <a:cubicBezTo>
                  <a:pt x="74" y="83"/>
                  <a:pt x="66" y="90"/>
                  <a:pt x="66" y="100"/>
                </a:cubicBezTo>
                <a:lnTo>
                  <a:pt x="66" y="133"/>
                </a:lnTo>
                <a:cubicBezTo>
                  <a:pt x="66" y="142"/>
                  <a:pt x="74" y="150"/>
                  <a:pt x="83" y="150"/>
                </a:cubicBezTo>
                <a:lnTo>
                  <a:pt x="116" y="150"/>
                </a:lnTo>
                <a:cubicBezTo>
                  <a:pt x="126" y="150"/>
                  <a:pt x="133" y="142"/>
                  <a:pt x="133" y="133"/>
                </a:cubicBezTo>
                <a:lnTo>
                  <a:pt x="133" y="100"/>
                </a:lnTo>
                <a:cubicBezTo>
                  <a:pt x="133" y="90"/>
                  <a:pt x="126" y="83"/>
                  <a:pt x="116" y="83"/>
                </a:cubicBezTo>
                <a:close/>
                <a:moveTo>
                  <a:pt x="219" y="166"/>
                </a:moveTo>
                <a:lnTo>
                  <a:pt x="252" y="166"/>
                </a:lnTo>
                <a:cubicBezTo>
                  <a:pt x="252" y="283"/>
                  <a:pt x="86" y="283"/>
                  <a:pt x="86" y="166"/>
                </a:cubicBezTo>
                <a:lnTo>
                  <a:pt x="119" y="166"/>
                </a:lnTo>
                <a:cubicBezTo>
                  <a:pt x="119" y="233"/>
                  <a:pt x="219" y="233"/>
                  <a:pt x="219"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193">
            <a:extLst>
              <a:ext uri="{FF2B5EF4-FFF2-40B4-BE49-F238E27FC236}">
                <a16:creationId xmlns:a16="http://schemas.microsoft.com/office/drawing/2014/main" id="{111499BC-6CEF-2748-B8B2-64A2983B36CC}"/>
              </a:ext>
            </a:extLst>
          </p:cNvPr>
          <p:cNvSpPr>
            <a:spLocks noChangeAspect="1" noEditPoints="1"/>
          </p:cNvSpPr>
          <p:nvPr/>
        </p:nvSpPr>
        <p:spPr bwMode="auto">
          <a:xfrm>
            <a:off x="4656140" y="925515"/>
            <a:ext cx="252413" cy="252413"/>
          </a:xfrm>
          <a:custGeom>
            <a:avLst/>
            <a:gdLst>
              <a:gd name="T0" fmla="*/ 300 w 333"/>
              <a:gd name="T1" fmla="*/ 233 h 333"/>
              <a:gd name="T2" fmla="*/ 333 w 333"/>
              <a:gd name="T3" fmla="*/ 233 h 333"/>
              <a:gd name="T4" fmla="*/ 333 w 333"/>
              <a:gd name="T5" fmla="*/ 100 h 333"/>
              <a:gd name="T6" fmla="*/ 300 w 333"/>
              <a:gd name="T7" fmla="*/ 100 h 333"/>
              <a:gd name="T8" fmla="*/ 300 w 333"/>
              <a:gd name="T9" fmla="*/ 233 h 333"/>
              <a:gd name="T10" fmla="*/ 300 w 333"/>
              <a:gd name="T11" fmla="*/ 300 h 333"/>
              <a:gd name="T12" fmla="*/ 267 w 333"/>
              <a:gd name="T13" fmla="*/ 300 h 333"/>
              <a:gd name="T14" fmla="*/ 267 w 333"/>
              <a:gd name="T15" fmla="*/ 333 h 333"/>
              <a:gd name="T16" fmla="*/ 333 w 333"/>
              <a:gd name="T17" fmla="*/ 333 h 333"/>
              <a:gd name="T18" fmla="*/ 333 w 333"/>
              <a:gd name="T19" fmla="*/ 266 h 333"/>
              <a:gd name="T20" fmla="*/ 300 w 333"/>
              <a:gd name="T21" fmla="*/ 266 h 333"/>
              <a:gd name="T22" fmla="*/ 300 w 333"/>
              <a:gd name="T23" fmla="*/ 300 h 333"/>
              <a:gd name="T24" fmla="*/ 267 w 333"/>
              <a:gd name="T25" fmla="*/ 0 h 333"/>
              <a:gd name="T26" fmla="*/ 267 w 333"/>
              <a:gd name="T27" fmla="*/ 33 h 333"/>
              <a:gd name="T28" fmla="*/ 300 w 333"/>
              <a:gd name="T29" fmla="*/ 33 h 333"/>
              <a:gd name="T30" fmla="*/ 300 w 333"/>
              <a:gd name="T31" fmla="*/ 66 h 333"/>
              <a:gd name="T32" fmla="*/ 333 w 333"/>
              <a:gd name="T33" fmla="*/ 66 h 333"/>
              <a:gd name="T34" fmla="*/ 333 w 333"/>
              <a:gd name="T35" fmla="*/ 0 h 333"/>
              <a:gd name="T36" fmla="*/ 267 w 333"/>
              <a:gd name="T37" fmla="*/ 0 h 333"/>
              <a:gd name="T38" fmla="*/ 33 w 333"/>
              <a:gd name="T39" fmla="*/ 100 h 333"/>
              <a:gd name="T40" fmla="*/ 0 w 333"/>
              <a:gd name="T41" fmla="*/ 100 h 333"/>
              <a:gd name="T42" fmla="*/ 0 w 333"/>
              <a:gd name="T43" fmla="*/ 233 h 333"/>
              <a:gd name="T44" fmla="*/ 33 w 333"/>
              <a:gd name="T45" fmla="*/ 233 h 333"/>
              <a:gd name="T46" fmla="*/ 33 w 333"/>
              <a:gd name="T47" fmla="*/ 100 h 333"/>
              <a:gd name="T48" fmla="*/ 33 w 333"/>
              <a:gd name="T49" fmla="*/ 266 h 333"/>
              <a:gd name="T50" fmla="*/ 0 w 333"/>
              <a:gd name="T51" fmla="*/ 266 h 333"/>
              <a:gd name="T52" fmla="*/ 0 w 333"/>
              <a:gd name="T53" fmla="*/ 333 h 333"/>
              <a:gd name="T54" fmla="*/ 67 w 333"/>
              <a:gd name="T55" fmla="*/ 333 h 333"/>
              <a:gd name="T56" fmla="*/ 67 w 333"/>
              <a:gd name="T57" fmla="*/ 300 h 333"/>
              <a:gd name="T58" fmla="*/ 33 w 333"/>
              <a:gd name="T59" fmla="*/ 300 h 333"/>
              <a:gd name="T60" fmla="*/ 33 w 333"/>
              <a:gd name="T61" fmla="*/ 266 h 333"/>
              <a:gd name="T62" fmla="*/ 33 w 333"/>
              <a:gd name="T63" fmla="*/ 33 h 333"/>
              <a:gd name="T64" fmla="*/ 67 w 333"/>
              <a:gd name="T65" fmla="*/ 33 h 333"/>
              <a:gd name="T66" fmla="*/ 67 w 333"/>
              <a:gd name="T67" fmla="*/ 0 h 333"/>
              <a:gd name="T68" fmla="*/ 0 w 333"/>
              <a:gd name="T69" fmla="*/ 0 h 333"/>
              <a:gd name="T70" fmla="*/ 0 w 333"/>
              <a:gd name="T71" fmla="*/ 66 h 333"/>
              <a:gd name="T72" fmla="*/ 33 w 333"/>
              <a:gd name="T73" fmla="*/ 66 h 333"/>
              <a:gd name="T74" fmla="*/ 33 w 333"/>
              <a:gd name="T75" fmla="*/ 33 h 333"/>
              <a:gd name="T76" fmla="*/ 100 w 333"/>
              <a:gd name="T77" fmla="*/ 333 h 333"/>
              <a:gd name="T78" fmla="*/ 233 w 333"/>
              <a:gd name="T79" fmla="*/ 333 h 333"/>
              <a:gd name="T80" fmla="*/ 233 w 333"/>
              <a:gd name="T81" fmla="*/ 300 h 333"/>
              <a:gd name="T82" fmla="*/ 100 w 333"/>
              <a:gd name="T83" fmla="*/ 300 h 333"/>
              <a:gd name="T84" fmla="*/ 100 w 333"/>
              <a:gd name="T85" fmla="*/ 333 h 333"/>
              <a:gd name="T86" fmla="*/ 233 w 333"/>
              <a:gd name="T87" fmla="*/ 0 h 333"/>
              <a:gd name="T88" fmla="*/ 100 w 333"/>
              <a:gd name="T89" fmla="*/ 0 h 333"/>
              <a:gd name="T90" fmla="*/ 100 w 333"/>
              <a:gd name="T91" fmla="*/ 33 h 333"/>
              <a:gd name="T92" fmla="*/ 233 w 333"/>
              <a:gd name="T93" fmla="*/ 33 h 333"/>
              <a:gd name="T94" fmla="*/ 233 w 333"/>
              <a:gd name="T95" fmla="*/ 0 h 333"/>
              <a:gd name="T96" fmla="*/ 200 w 333"/>
              <a:gd name="T97" fmla="*/ 150 h 333"/>
              <a:gd name="T98" fmla="*/ 267 w 333"/>
              <a:gd name="T99" fmla="*/ 150 h 333"/>
              <a:gd name="T100" fmla="*/ 267 w 333"/>
              <a:gd name="T101" fmla="*/ 83 h 333"/>
              <a:gd name="T102" fmla="*/ 200 w 333"/>
              <a:gd name="T103" fmla="*/ 83 h 333"/>
              <a:gd name="T104" fmla="*/ 200 w 333"/>
              <a:gd name="T105" fmla="*/ 150 h 333"/>
              <a:gd name="T106" fmla="*/ 133 w 333"/>
              <a:gd name="T107" fmla="*/ 83 h 333"/>
              <a:gd name="T108" fmla="*/ 67 w 333"/>
              <a:gd name="T109" fmla="*/ 83 h 333"/>
              <a:gd name="T110" fmla="*/ 67 w 333"/>
              <a:gd name="T111" fmla="*/ 150 h 333"/>
              <a:gd name="T112" fmla="*/ 133 w 333"/>
              <a:gd name="T113" fmla="*/ 150 h 333"/>
              <a:gd name="T114" fmla="*/ 133 w 333"/>
              <a:gd name="T115" fmla="*/ 83 h 333"/>
              <a:gd name="T116" fmla="*/ 219 w 333"/>
              <a:gd name="T117" fmla="*/ 166 h 333"/>
              <a:gd name="T118" fmla="*/ 253 w 333"/>
              <a:gd name="T119" fmla="*/ 166 h 333"/>
              <a:gd name="T120" fmla="*/ 86 w 333"/>
              <a:gd name="T121" fmla="*/ 166 h 333"/>
              <a:gd name="T122" fmla="*/ 119 w 333"/>
              <a:gd name="T123" fmla="*/ 166 h 333"/>
              <a:gd name="T124" fmla="*/ 219 w 333"/>
              <a:gd name="T125"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3" h="333">
                <a:moveTo>
                  <a:pt x="300" y="233"/>
                </a:moveTo>
                <a:lnTo>
                  <a:pt x="333" y="233"/>
                </a:lnTo>
                <a:lnTo>
                  <a:pt x="333" y="100"/>
                </a:lnTo>
                <a:lnTo>
                  <a:pt x="300" y="100"/>
                </a:lnTo>
                <a:lnTo>
                  <a:pt x="300" y="233"/>
                </a:lnTo>
                <a:close/>
                <a:moveTo>
                  <a:pt x="300" y="300"/>
                </a:moveTo>
                <a:lnTo>
                  <a:pt x="267" y="300"/>
                </a:lnTo>
                <a:lnTo>
                  <a:pt x="267" y="333"/>
                </a:lnTo>
                <a:lnTo>
                  <a:pt x="333" y="333"/>
                </a:lnTo>
                <a:lnTo>
                  <a:pt x="333" y="266"/>
                </a:lnTo>
                <a:lnTo>
                  <a:pt x="300" y="266"/>
                </a:lnTo>
                <a:lnTo>
                  <a:pt x="300" y="300"/>
                </a:lnTo>
                <a:close/>
                <a:moveTo>
                  <a:pt x="267" y="0"/>
                </a:moveTo>
                <a:lnTo>
                  <a:pt x="267" y="33"/>
                </a:lnTo>
                <a:lnTo>
                  <a:pt x="300" y="33"/>
                </a:lnTo>
                <a:lnTo>
                  <a:pt x="300" y="66"/>
                </a:lnTo>
                <a:lnTo>
                  <a:pt x="333" y="66"/>
                </a:lnTo>
                <a:lnTo>
                  <a:pt x="333" y="0"/>
                </a:lnTo>
                <a:lnTo>
                  <a:pt x="267" y="0"/>
                </a:lnTo>
                <a:close/>
                <a:moveTo>
                  <a:pt x="33" y="100"/>
                </a:moveTo>
                <a:lnTo>
                  <a:pt x="0" y="100"/>
                </a:lnTo>
                <a:lnTo>
                  <a:pt x="0" y="233"/>
                </a:lnTo>
                <a:lnTo>
                  <a:pt x="33" y="233"/>
                </a:lnTo>
                <a:lnTo>
                  <a:pt x="33" y="100"/>
                </a:lnTo>
                <a:close/>
                <a:moveTo>
                  <a:pt x="33" y="266"/>
                </a:moveTo>
                <a:lnTo>
                  <a:pt x="0" y="266"/>
                </a:lnTo>
                <a:lnTo>
                  <a:pt x="0" y="333"/>
                </a:lnTo>
                <a:lnTo>
                  <a:pt x="67" y="333"/>
                </a:lnTo>
                <a:lnTo>
                  <a:pt x="67" y="300"/>
                </a:lnTo>
                <a:lnTo>
                  <a:pt x="33" y="300"/>
                </a:lnTo>
                <a:lnTo>
                  <a:pt x="33" y="266"/>
                </a:lnTo>
                <a:close/>
                <a:moveTo>
                  <a:pt x="33" y="33"/>
                </a:moveTo>
                <a:lnTo>
                  <a:pt x="67" y="33"/>
                </a:lnTo>
                <a:lnTo>
                  <a:pt x="67" y="0"/>
                </a:lnTo>
                <a:lnTo>
                  <a:pt x="0" y="0"/>
                </a:lnTo>
                <a:lnTo>
                  <a:pt x="0" y="66"/>
                </a:lnTo>
                <a:lnTo>
                  <a:pt x="33" y="66"/>
                </a:lnTo>
                <a:lnTo>
                  <a:pt x="33" y="33"/>
                </a:lnTo>
                <a:close/>
                <a:moveTo>
                  <a:pt x="100" y="333"/>
                </a:moveTo>
                <a:lnTo>
                  <a:pt x="233" y="333"/>
                </a:lnTo>
                <a:lnTo>
                  <a:pt x="233" y="300"/>
                </a:lnTo>
                <a:lnTo>
                  <a:pt x="100" y="300"/>
                </a:lnTo>
                <a:lnTo>
                  <a:pt x="100" y="333"/>
                </a:lnTo>
                <a:close/>
                <a:moveTo>
                  <a:pt x="233" y="0"/>
                </a:moveTo>
                <a:lnTo>
                  <a:pt x="100" y="0"/>
                </a:lnTo>
                <a:lnTo>
                  <a:pt x="100" y="33"/>
                </a:lnTo>
                <a:lnTo>
                  <a:pt x="233" y="33"/>
                </a:lnTo>
                <a:lnTo>
                  <a:pt x="233" y="0"/>
                </a:lnTo>
                <a:close/>
                <a:moveTo>
                  <a:pt x="200" y="150"/>
                </a:moveTo>
                <a:lnTo>
                  <a:pt x="267" y="150"/>
                </a:lnTo>
                <a:lnTo>
                  <a:pt x="267" y="83"/>
                </a:lnTo>
                <a:lnTo>
                  <a:pt x="200" y="83"/>
                </a:lnTo>
                <a:lnTo>
                  <a:pt x="200" y="150"/>
                </a:lnTo>
                <a:close/>
                <a:moveTo>
                  <a:pt x="133" y="83"/>
                </a:moveTo>
                <a:lnTo>
                  <a:pt x="67" y="83"/>
                </a:lnTo>
                <a:lnTo>
                  <a:pt x="67" y="150"/>
                </a:lnTo>
                <a:lnTo>
                  <a:pt x="133" y="150"/>
                </a:lnTo>
                <a:lnTo>
                  <a:pt x="133" y="83"/>
                </a:lnTo>
                <a:close/>
                <a:moveTo>
                  <a:pt x="219" y="166"/>
                </a:moveTo>
                <a:lnTo>
                  <a:pt x="253" y="166"/>
                </a:lnTo>
                <a:cubicBezTo>
                  <a:pt x="253" y="283"/>
                  <a:pt x="86" y="283"/>
                  <a:pt x="86" y="166"/>
                </a:cubicBezTo>
                <a:lnTo>
                  <a:pt x="119" y="166"/>
                </a:lnTo>
                <a:cubicBezTo>
                  <a:pt x="119" y="233"/>
                  <a:pt x="219" y="233"/>
                  <a:pt x="219"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194">
            <a:extLst>
              <a:ext uri="{FF2B5EF4-FFF2-40B4-BE49-F238E27FC236}">
                <a16:creationId xmlns:a16="http://schemas.microsoft.com/office/drawing/2014/main" id="{2E9A6816-5794-D440-B083-E06F77E97A05}"/>
              </a:ext>
            </a:extLst>
          </p:cNvPr>
          <p:cNvSpPr>
            <a:spLocks noChangeAspect="1" noEditPoints="1"/>
          </p:cNvSpPr>
          <p:nvPr/>
        </p:nvSpPr>
        <p:spPr bwMode="auto">
          <a:xfrm>
            <a:off x="4154490" y="925515"/>
            <a:ext cx="250825" cy="252413"/>
          </a:xfrm>
          <a:custGeom>
            <a:avLst/>
            <a:gdLst>
              <a:gd name="T0" fmla="*/ 334 w 334"/>
              <a:gd name="T1" fmla="*/ 233 h 333"/>
              <a:gd name="T2" fmla="*/ 300 w 334"/>
              <a:gd name="T3" fmla="*/ 100 h 333"/>
              <a:gd name="T4" fmla="*/ 284 w 334"/>
              <a:gd name="T5" fmla="*/ 300 h 333"/>
              <a:gd name="T6" fmla="*/ 267 w 334"/>
              <a:gd name="T7" fmla="*/ 333 h 333"/>
              <a:gd name="T8" fmla="*/ 334 w 334"/>
              <a:gd name="T9" fmla="*/ 300 h 333"/>
              <a:gd name="T10" fmla="*/ 300 w 334"/>
              <a:gd name="T11" fmla="*/ 266 h 333"/>
              <a:gd name="T12" fmla="*/ 284 w 334"/>
              <a:gd name="T13" fmla="*/ 300 h 333"/>
              <a:gd name="T14" fmla="*/ 267 w 334"/>
              <a:gd name="T15" fmla="*/ 33 h 333"/>
              <a:gd name="T16" fmla="*/ 300 w 334"/>
              <a:gd name="T17" fmla="*/ 50 h 333"/>
              <a:gd name="T18" fmla="*/ 334 w 334"/>
              <a:gd name="T19" fmla="*/ 66 h 333"/>
              <a:gd name="T20" fmla="*/ 300 w 334"/>
              <a:gd name="T21" fmla="*/ 0 h 333"/>
              <a:gd name="T22" fmla="*/ 34 w 334"/>
              <a:gd name="T23" fmla="*/ 100 h 333"/>
              <a:gd name="T24" fmla="*/ 0 w 334"/>
              <a:gd name="T25" fmla="*/ 233 h 333"/>
              <a:gd name="T26" fmla="*/ 34 w 334"/>
              <a:gd name="T27" fmla="*/ 100 h 333"/>
              <a:gd name="T28" fmla="*/ 0 w 334"/>
              <a:gd name="T29" fmla="*/ 266 h 333"/>
              <a:gd name="T30" fmla="*/ 34 w 334"/>
              <a:gd name="T31" fmla="*/ 333 h 333"/>
              <a:gd name="T32" fmla="*/ 67 w 334"/>
              <a:gd name="T33" fmla="*/ 300 h 333"/>
              <a:gd name="T34" fmla="*/ 34 w 334"/>
              <a:gd name="T35" fmla="*/ 283 h 333"/>
              <a:gd name="T36" fmla="*/ 50 w 334"/>
              <a:gd name="T37" fmla="*/ 33 h 333"/>
              <a:gd name="T38" fmla="*/ 67 w 334"/>
              <a:gd name="T39" fmla="*/ 0 h 333"/>
              <a:gd name="T40" fmla="*/ 0 w 334"/>
              <a:gd name="T41" fmla="*/ 33 h 333"/>
              <a:gd name="T42" fmla="*/ 34 w 334"/>
              <a:gd name="T43" fmla="*/ 66 h 333"/>
              <a:gd name="T44" fmla="*/ 50 w 334"/>
              <a:gd name="T45" fmla="*/ 33 h 333"/>
              <a:gd name="T46" fmla="*/ 234 w 334"/>
              <a:gd name="T47" fmla="*/ 333 h 333"/>
              <a:gd name="T48" fmla="*/ 100 w 334"/>
              <a:gd name="T49" fmla="*/ 300 h 333"/>
              <a:gd name="T50" fmla="*/ 234 w 334"/>
              <a:gd name="T51" fmla="*/ 0 h 333"/>
              <a:gd name="T52" fmla="*/ 100 w 334"/>
              <a:gd name="T53" fmla="*/ 33 h 333"/>
              <a:gd name="T54" fmla="*/ 234 w 334"/>
              <a:gd name="T55" fmla="*/ 0 h 333"/>
              <a:gd name="T56" fmla="*/ 250 w 334"/>
              <a:gd name="T57" fmla="*/ 150 h 333"/>
              <a:gd name="T58" fmla="*/ 267 w 334"/>
              <a:gd name="T59" fmla="*/ 100 h 333"/>
              <a:gd name="T60" fmla="*/ 217 w 334"/>
              <a:gd name="T61" fmla="*/ 83 h 333"/>
              <a:gd name="T62" fmla="*/ 200 w 334"/>
              <a:gd name="T63" fmla="*/ 133 h 333"/>
              <a:gd name="T64" fmla="*/ 117 w 334"/>
              <a:gd name="T65" fmla="*/ 83 h 333"/>
              <a:gd name="T66" fmla="*/ 67 w 334"/>
              <a:gd name="T67" fmla="*/ 100 h 333"/>
              <a:gd name="T68" fmla="*/ 84 w 334"/>
              <a:gd name="T69" fmla="*/ 150 h 333"/>
              <a:gd name="T70" fmla="*/ 134 w 334"/>
              <a:gd name="T71" fmla="*/ 133 h 333"/>
              <a:gd name="T72" fmla="*/ 117 w 334"/>
              <a:gd name="T73" fmla="*/ 83 h 333"/>
              <a:gd name="T74" fmla="*/ 220 w 334"/>
              <a:gd name="T75" fmla="*/ 250 h 333"/>
              <a:gd name="T76" fmla="*/ 86 w 334"/>
              <a:gd name="T77"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33">
                <a:moveTo>
                  <a:pt x="300" y="233"/>
                </a:moveTo>
                <a:lnTo>
                  <a:pt x="334" y="233"/>
                </a:lnTo>
                <a:lnTo>
                  <a:pt x="334" y="100"/>
                </a:lnTo>
                <a:lnTo>
                  <a:pt x="300" y="100"/>
                </a:lnTo>
                <a:lnTo>
                  <a:pt x="300" y="233"/>
                </a:lnTo>
                <a:close/>
                <a:moveTo>
                  <a:pt x="284" y="300"/>
                </a:moveTo>
                <a:lnTo>
                  <a:pt x="267" y="300"/>
                </a:lnTo>
                <a:lnTo>
                  <a:pt x="267" y="333"/>
                </a:lnTo>
                <a:lnTo>
                  <a:pt x="300" y="333"/>
                </a:lnTo>
                <a:cubicBezTo>
                  <a:pt x="319" y="333"/>
                  <a:pt x="334" y="318"/>
                  <a:pt x="334" y="300"/>
                </a:cubicBezTo>
                <a:lnTo>
                  <a:pt x="334" y="266"/>
                </a:lnTo>
                <a:lnTo>
                  <a:pt x="300" y="266"/>
                </a:lnTo>
                <a:lnTo>
                  <a:pt x="300" y="283"/>
                </a:lnTo>
                <a:cubicBezTo>
                  <a:pt x="300" y="292"/>
                  <a:pt x="293" y="300"/>
                  <a:pt x="284" y="300"/>
                </a:cubicBezTo>
                <a:close/>
                <a:moveTo>
                  <a:pt x="267" y="0"/>
                </a:moveTo>
                <a:lnTo>
                  <a:pt x="267" y="33"/>
                </a:lnTo>
                <a:lnTo>
                  <a:pt x="284" y="33"/>
                </a:lnTo>
                <a:cubicBezTo>
                  <a:pt x="293" y="33"/>
                  <a:pt x="300" y="40"/>
                  <a:pt x="300" y="50"/>
                </a:cubicBezTo>
                <a:lnTo>
                  <a:pt x="300" y="66"/>
                </a:lnTo>
                <a:lnTo>
                  <a:pt x="334" y="66"/>
                </a:lnTo>
                <a:lnTo>
                  <a:pt x="334" y="33"/>
                </a:lnTo>
                <a:cubicBezTo>
                  <a:pt x="334" y="15"/>
                  <a:pt x="319" y="0"/>
                  <a:pt x="300" y="0"/>
                </a:cubicBezTo>
                <a:lnTo>
                  <a:pt x="267" y="0"/>
                </a:lnTo>
                <a:close/>
                <a:moveTo>
                  <a:pt x="34" y="100"/>
                </a:moveTo>
                <a:lnTo>
                  <a:pt x="0" y="100"/>
                </a:lnTo>
                <a:lnTo>
                  <a:pt x="0" y="233"/>
                </a:lnTo>
                <a:lnTo>
                  <a:pt x="34" y="233"/>
                </a:lnTo>
                <a:lnTo>
                  <a:pt x="34" y="100"/>
                </a:lnTo>
                <a:close/>
                <a:moveTo>
                  <a:pt x="34" y="266"/>
                </a:moveTo>
                <a:lnTo>
                  <a:pt x="0" y="266"/>
                </a:lnTo>
                <a:lnTo>
                  <a:pt x="0" y="300"/>
                </a:lnTo>
                <a:cubicBezTo>
                  <a:pt x="0" y="318"/>
                  <a:pt x="15" y="333"/>
                  <a:pt x="34" y="333"/>
                </a:cubicBezTo>
                <a:lnTo>
                  <a:pt x="67" y="333"/>
                </a:lnTo>
                <a:lnTo>
                  <a:pt x="67" y="300"/>
                </a:lnTo>
                <a:lnTo>
                  <a:pt x="50" y="300"/>
                </a:lnTo>
                <a:cubicBezTo>
                  <a:pt x="41" y="300"/>
                  <a:pt x="34" y="292"/>
                  <a:pt x="34" y="283"/>
                </a:cubicBezTo>
                <a:lnTo>
                  <a:pt x="34" y="266"/>
                </a:lnTo>
                <a:close/>
                <a:moveTo>
                  <a:pt x="50" y="33"/>
                </a:moveTo>
                <a:lnTo>
                  <a:pt x="67" y="33"/>
                </a:lnTo>
                <a:lnTo>
                  <a:pt x="67" y="0"/>
                </a:lnTo>
                <a:lnTo>
                  <a:pt x="34" y="0"/>
                </a:lnTo>
                <a:cubicBezTo>
                  <a:pt x="15" y="0"/>
                  <a:pt x="0" y="15"/>
                  <a:pt x="0" y="33"/>
                </a:cubicBezTo>
                <a:lnTo>
                  <a:pt x="0" y="66"/>
                </a:lnTo>
                <a:lnTo>
                  <a:pt x="34" y="66"/>
                </a:lnTo>
                <a:lnTo>
                  <a:pt x="34" y="50"/>
                </a:lnTo>
                <a:cubicBezTo>
                  <a:pt x="34" y="40"/>
                  <a:pt x="41" y="33"/>
                  <a:pt x="50" y="33"/>
                </a:cubicBezTo>
                <a:close/>
                <a:moveTo>
                  <a:pt x="100" y="333"/>
                </a:moveTo>
                <a:lnTo>
                  <a:pt x="234" y="333"/>
                </a:lnTo>
                <a:lnTo>
                  <a:pt x="234" y="300"/>
                </a:lnTo>
                <a:lnTo>
                  <a:pt x="100" y="300"/>
                </a:lnTo>
                <a:lnTo>
                  <a:pt x="100" y="333"/>
                </a:lnTo>
                <a:close/>
                <a:moveTo>
                  <a:pt x="234" y="0"/>
                </a:moveTo>
                <a:lnTo>
                  <a:pt x="100" y="0"/>
                </a:lnTo>
                <a:lnTo>
                  <a:pt x="100" y="33"/>
                </a:lnTo>
                <a:lnTo>
                  <a:pt x="234" y="33"/>
                </a:lnTo>
                <a:lnTo>
                  <a:pt x="234" y="0"/>
                </a:lnTo>
                <a:close/>
                <a:moveTo>
                  <a:pt x="217" y="150"/>
                </a:moveTo>
                <a:lnTo>
                  <a:pt x="250" y="150"/>
                </a:lnTo>
                <a:cubicBezTo>
                  <a:pt x="260" y="150"/>
                  <a:pt x="267" y="142"/>
                  <a:pt x="267" y="133"/>
                </a:cubicBezTo>
                <a:lnTo>
                  <a:pt x="267" y="100"/>
                </a:lnTo>
                <a:cubicBezTo>
                  <a:pt x="267" y="90"/>
                  <a:pt x="260" y="83"/>
                  <a:pt x="250" y="83"/>
                </a:cubicBezTo>
                <a:lnTo>
                  <a:pt x="217" y="83"/>
                </a:lnTo>
                <a:cubicBezTo>
                  <a:pt x="208" y="83"/>
                  <a:pt x="200" y="90"/>
                  <a:pt x="200" y="100"/>
                </a:cubicBezTo>
                <a:lnTo>
                  <a:pt x="200" y="133"/>
                </a:lnTo>
                <a:cubicBezTo>
                  <a:pt x="200" y="142"/>
                  <a:pt x="208" y="150"/>
                  <a:pt x="217" y="150"/>
                </a:cubicBezTo>
                <a:close/>
                <a:moveTo>
                  <a:pt x="117" y="83"/>
                </a:moveTo>
                <a:lnTo>
                  <a:pt x="84" y="83"/>
                </a:lnTo>
                <a:cubicBezTo>
                  <a:pt x="74" y="83"/>
                  <a:pt x="67" y="90"/>
                  <a:pt x="67" y="100"/>
                </a:cubicBezTo>
                <a:lnTo>
                  <a:pt x="67" y="133"/>
                </a:lnTo>
                <a:cubicBezTo>
                  <a:pt x="67" y="142"/>
                  <a:pt x="74" y="150"/>
                  <a:pt x="84" y="150"/>
                </a:cubicBezTo>
                <a:lnTo>
                  <a:pt x="117" y="150"/>
                </a:lnTo>
                <a:cubicBezTo>
                  <a:pt x="126" y="150"/>
                  <a:pt x="134" y="142"/>
                  <a:pt x="134" y="133"/>
                </a:cubicBezTo>
                <a:lnTo>
                  <a:pt x="134" y="100"/>
                </a:lnTo>
                <a:cubicBezTo>
                  <a:pt x="134" y="90"/>
                  <a:pt x="126" y="83"/>
                  <a:pt x="117" y="83"/>
                </a:cubicBezTo>
                <a:close/>
                <a:moveTo>
                  <a:pt x="253" y="250"/>
                </a:moveTo>
                <a:lnTo>
                  <a:pt x="220" y="250"/>
                </a:lnTo>
                <a:cubicBezTo>
                  <a:pt x="220" y="183"/>
                  <a:pt x="120" y="183"/>
                  <a:pt x="120" y="250"/>
                </a:cubicBezTo>
                <a:lnTo>
                  <a:pt x="86" y="250"/>
                </a:lnTo>
                <a:cubicBezTo>
                  <a:pt x="86" y="150"/>
                  <a:pt x="253" y="150"/>
                  <a:pt x="253"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195">
            <a:extLst>
              <a:ext uri="{FF2B5EF4-FFF2-40B4-BE49-F238E27FC236}">
                <a16:creationId xmlns:a16="http://schemas.microsoft.com/office/drawing/2014/main" id="{FF357335-39AB-334D-AD0E-3CA1EB988493}"/>
              </a:ext>
            </a:extLst>
          </p:cNvPr>
          <p:cNvSpPr>
            <a:spLocks noChangeAspect="1" noEditPoints="1"/>
          </p:cNvSpPr>
          <p:nvPr/>
        </p:nvSpPr>
        <p:spPr bwMode="auto">
          <a:xfrm>
            <a:off x="3651252" y="925515"/>
            <a:ext cx="250825" cy="252413"/>
          </a:xfrm>
          <a:custGeom>
            <a:avLst/>
            <a:gdLst>
              <a:gd name="T0" fmla="*/ 300 w 333"/>
              <a:gd name="T1" fmla="*/ 233 h 333"/>
              <a:gd name="T2" fmla="*/ 333 w 333"/>
              <a:gd name="T3" fmla="*/ 233 h 333"/>
              <a:gd name="T4" fmla="*/ 333 w 333"/>
              <a:gd name="T5" fmla="*/ 100 h 333"/>
              <a:gd name="T6" fmla="*/ 300 w 333"/>
              <a:gd name="T7" fmla="*/ 100 h 333"/>
              <a:gd name="T8" fmla="*/ 300 w 333"/>
              <a:gd name="T9" fmla="*/ 233 h 333"/>
              <a:gd name="T10" fmla="*/ 300 w 333"/>
              <a:gd name="T11" fmla="*/ 300 h 333"/>
              <a:gd name="T12" fmla="*/ 266 w 333"/>
              <a:gd name="T13" fmla="*/ 300 h 333"/>
              <a:gd name="T14" fmla="*/ 266 w 333"/>
              <a:gd name="T15" fmla="*/ 333 h 333"/>
              <a:gd name="T16" fmla="*/ 333 w 333"/>
              <a:gd name="T17" fmla="*/ 333 h 333"/>
              <a:gd name="T18" fmla="*/ 333 w 333"/>
              <a:gd name="T19" fmla="*/ 266 h 333"/>
              <a:gd name="T20" fmla="*/ 300 w 333"/>
              <a:gd name="T21" fmla="*/ 266 h 333"/>
              <a:gd name="T22" fmla="*/ 300 w 333"/>
              <a:gd name="T23" fmla="*/ 300 h 333"/>
              <a:gd name="T24" fmla="*/ 266 w 333"/>
              <a:gd name="T25" fmla="*/ 0 h 333"/>
              <a:gd name="T26" fmla="*/ 266 w 333"/>
              <a:gd name="T27" fmla="*/ 33 h 333"/>
              <a:gd name="T28" fmla="*/ 300 w 333"/>
              <a:gd name="T29" fmla="*/ 33 h 333"/>
              <a:gd name="T30" fmla="*/ 300 w 333"/>
              <a:gd name="T31" fmla="*/ 66 h 333"/>
              <a:gd name="T32" fmla="*/ 333 w 333"/>
              <a:gd name="T33" fmla="*/ 66 h 333"/>
              <a:gd name="T34" fmla="*/ 333 w 333"/>
              <a:gd name="T35" fmla="*/ 0 h 333"/>
              <a:gd name="T36" fmla="*/ 266 w 333"/>
              <a:gd name="T37" fmla="*/ 0 h 333"/>
              <a:gd name="T38" fmla="*/ 33 w 333"/>
              <a:gd name="T39" fmla="*/ 100 h 333"/>
              <a:gd name="T40" fmla="*/ 0 w 333"/>
              <a:gd name="T41" fmla="*/ 100 h 333"/>
              <a:gd name="T42" fmla="*/ 0 w 333"/>
              <a:gd name="T43" fmla="*/ 233 h 333"/>
              <a:gd name="T44" fmla="*/ 33 w 333"/>
              <a:gd name="T45" fmla="*/ 233 h 333"/>
              <a:gd name="T46" fmla="*/ 33 w 333"/>
              <a:gd name="T47" fmla="*/ 100 h 333"/>
              <a:gd name="T48" fmla="*/ 33 w 333"/>
              <a:gd name="T49" fmla="*/ 266 h 333"/>
              <a:gd name="T50" fmla="*/ 0 w 333"/>
              <a:gd name="T51" fmla="*/ 266 h 333"/>
              <a:gd name="T52" fmla="*/ 0 w 333"/>
              <a:gd name="T53" fmla="*/ 333 h 333"/>
              <a:gd name="T54" fmla="*/ 66 w 333"/>
              <a:gd name="T55" fmla="*/ 333 h 333"/>
              <a:gd name="T56" fmla="*/ 66 w 333"/>
              <a:gd name="T57" fmla="*/ 300 h 333"/>
              <a:gd name="T58" fmla="*/ 33 w 333"/>
              <a:gd name="T59" fmla="*/ 300 h 333"/>
              <a:gd name="T60" fmla="*/ 33 w 333"/>
              <a:gd name="T61" fmla="*/ 266 h 333"/>
              <a:gd name="T62" fmla="*/ 33 w 333"/>
              <a:gd name="T63" fmla="*/ 33 h 333"/>
              <a:gd name="T64" fmla="*/ 66 w 333"/>
              <a:gd name="T65" fmla="*/ 33 h 333"/>
              <a:gd name="T66" fmla="*/ 66 w 333"/>
              <a:gd name="T67" fmla="*/ 0 h 333"/>
              <a:gd name="T68" fmla="*/ 0 w 333"/>
              <a:gd name="T69" fmla="*/ 0 h 333"/>
              <a:gd name="T70" fmla="*/ 0 w 333"/>
              <a:gd name="T71" fmla="*/ 66 h 333"/>
              <a:gd name="T72" fmla="*/ 33 w 333"/>
              <a:gd name="T73" fmla="*/ 66 h 333"/>
              <a:gd name="T74" fmla="*/ 33 w 333"/>
              <a:gd name="T75" fmla="*/ 33 h 333"/>
              <a:gd name="T76" fmla="*/ 100 w 333"/>
              <a:gd name="T77" fmla="*/ 333 h 333"/>
              <a:gd name="T78" fmla="*/ 233 w 333"/>
              <a:gd name="T79" fmla="*/ 333 h 333"/>
              <a:gd name="T80" fmla="*/ 233 w 333"/>
              <a:gd name="T81" fmla="*/ 300 h 333"/>
              <a:gd name="T82" fmla="*/ 100 w 333"/>
              <a:gd name="T83" fmla="*/ 300 h 333"/>
              <a:gd name="T84" fmla="*/ 100 w 333"/>
              <a:gd name="T85" fmla="*/ 333 h 333"/>
              <a:gd name="T86" fmla="*/ 233 w 333"/>
              <a:gd name="T87" fmla="*/ 0 h 333"/>
              <a:gd name="T88" fmla="*/ 100 w 333"/>
              <a:gd name="T89" fmla="*/ 0 h 333"/>
              <a:gd name="T90" fmla="*/ 100 w 333"/>
              <a:gd name="T91" fmla="*/ 33 h 333"/>
              <a:gd name="T92" fmla="*/ 233 w 333"/>
              <a:gd name="T93" fmla="*/ 33 h 333"/>
              <a:gd name="T94" fmla="*/ 233 w 333"/>
              <a:gd name="T95" fmla="*/ 0 h 333"/>
              <a:gd name="T96" fmla="*/ 200 w 333"/>
              <a:gd name="T97" fmla="*/ 150 h 333"/>
              <a:gd name="T98" fmla="*/ 266 w 333"/>
              <a:gd name="T99" fmla="*/ 150 h 333"/>
              <a:gd name="T100" fmla="*/ 266 w 333"/>
              <a:gd name="T101" fmla="*/ 83 h 333"/>
              <a:gd name="T102" fmla="*/ 200 w 333"/>
              <a:gd name="T103" fmla="*/ 83 h 333"/>
              <a:gd name="T104" fmla="*/ 200 w 333"/>
              <a:gd name="T105" fmla="*/ 150 h 333"/>
              <a:gd name="T106" fmla="*/ 133 w 333"/>
              <a:gd name="T107" fmla="*/ 83 h 333"/>
              <a:gd name="T108" fmla="*/ 66 w 333"/>
              <a:gd name="T109" fmla="*/ 83 h 333"/>
              <a:gd name="T110" fmla="*/ 66 w 333"/>
              <a:gd name="T111" fmla="*/ 150 h 333"/>
              <a:gd name="T112" fmla="*/ 133 w 333"/>
              <a:gd name="T113" fmla="*/ 150 h 333"/>
              <a:gd name="T114" fmla="*/ 133 w 333"/>
              <a:gd name="T115" fmla="*/ 83 h 333"/>
              <a:gd name="T116" fmla="*/ 252 w 333"/>
              <a:gd name="T117" fmla="*/ 250 h 333"/>
              <a:gd name="T118" fmla="*/ 219 w 333"/>
              <a:gd name="T119" fmla="*/ 250 h 333"/>
              <a:gd name="T120" fmla="*/ 119 w 333"/>
              <a:gd name="T121" fmla="*/ 250 h 333"/>
              <a:gd name="T122" fmla="*/ 86 w 333"/>
              <a:gd name="T123" fmla="*/ 250 h 333"/>
              <a:gd name="T124" fmla="*/ 252 w 333"/>
              <a:gd name="T125"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3" h="333">
                <a:moveTo>
                  <a:pt x="300" y="233"/>
                </a:moveTo>
                <a:lnTo>
                  <a:pt x="333" y="233"/>
                </a:lnTo>
                <a:lnTo>
                  <a:pt x="333" y="100"/>
                </a:lnTo>
                <a:lnTo>
                  <a:pt x="300" y="100"/>
                </a:lnTo>
                <a:lnTo>
                  <a:pt x="300" y="233"/>
                </a:lnTo>
                <a:close/>
                <a:moveTo>
                  <a:pt x="300" y="300"/>
                </a:moveTo>
                <a:lnTo>
                  <a:pt x="266" y="300"/>
                </a:lnTo>
                <a:lnTo>
                  <a:pt x="266" y="333"/>
                </a:lnTo>
                <a:lnTo>
                  <a:pt x="333" y="333"/>
                </a:lnTo>
                <a:lnTo>
                  <a:pt x="333" y="266"/>
                </a:lnTo>
                <a:lnTo>
                  <a:pt x="300" y="266"/>
                </a:lnTo>
                <a:lnTo>
                  <a:pt x="300" y="300"/>
                </a:lnTo>
                <a:close/>
                <a:moveTo>
                  <a:pt x="266" y="0"/>
                </a:moveTo>
                <a:lnTo>
                  <a:pt x="266" y="33"/>
                </a:lnTo>
                <a:lnTo>
                  <a:pt x="300" y="33"/>
                </a:lnTo>
                <a:lnTo>
                  <a:pt x="300" y="66"/>
                </a:lnTo>
                <a:lnTo>
                  <a:pt x="333" y="66"/>
                </a:lnTo>
                <a:lnTo>
                  <a:pt x="333" y="0"/>
                </a:lnTo>
                <a:lnTo>
                  <a:pt x="266" y="0"/>
                </a:lnTo>
                <a:close/>
                <a:moveTo>
                  <a:pt x="33" y="100"/>
                </a:moveTo>
                <a:lnTo>
                  <a:pt x="0" y="100"/>
                </a:lnTo>
                <a:lnTo>
                  <a:pt x="0" y="233"/>
                </a:lnTo>
                <a:lnTo>
                  <a:pt x="33" y="233"/>
                </a:lnTo>
                <a:lnTo>
                  <a:pt x="33" y="100"/>
                </a:lnTo>
                <a:close/>
                <a:moveTo>
                  <a:pt x="33" y="266"/>
                </a:moveTo>
                <a:lnTo>
                  <a:pt x="0" y="266"/>
                </a:lnTo>
                <a:lnTo>
                  <a:pt x="0" y="333"/>
                </a:lnTo>
                <a:lnTo>
                  <a:pt x="66" y="333"/>
                </a:lnTo>
                <a:lnTo>
                  <a:pt x="66" y="300"/>
                </a:lnTo>
                <a:lnTo>
                  <a:pt x="33" y="300"/>
                </a:lnTo>
                <a:lnTo>
                  <a:pt x="33" y="266"/>
                </a:lnTo>
                <a:close/>
                <a:moveTo>
                  <a:pt x="33" y="33"/>
                </a:moveTo>
                <a:lnTo>
                  <a:pt x="66" y="33"/>
                </a:lnTo>
                <a:lnTo>
                  <a:pt x="66" y="0"/>
                </a:lnTo>
                <a:lnTo>
                  <a:pt x="0" y="0"/>
                </a:lnTo>
                <a:lnTo>
                  <a:pt x="0" y="66"/>
                </a:lnTo>
                <a:lnTo>
                  <a:pt x="33" y="66"/>
                </a:lnTo>
                <a:lnTo>
                  <a:pt x="33" y="33"/>
                </a:lnTo>
                <a:close/>
                <a:moveTo>
                  <a:pt x="100" y="333"/>
                </a:moveTo>
                <a:lnTo>
                  <a:pt x="233" y="333"/>
                </a:lnTo>
                <a:lnTo>
                  <a:pt x="233" y="300"/>
                </a:lnTo>
                <a:lnTo>
                  <a:pt x="100" y="300"/>
                </a:lnTo>
                <a:lnTo>
                  <a:pt x="100" y="333"/>
                </a:lnTo>
                <a:close/>
                <a:moveTo>
                  <a:pt x="233" y="0"/>
                </a:moveTo>
                <a:lnTo>
                  <a:pt x="100" y="0"/>
                </a:lnTo>
                <a:lnTo>
                  <a:pt x="100" y="33"/>
                </a:lnTo>
                <a:lnTo>
                  <a:pt x="233" y="33"/>
                </a:lnTo>
                <a:lnTo>
                  <a:pt x="233" y="0"/>
                </a:lnTo>
                <a:close/>
                <a:moveTo>
                  <a:pt x="200" y="150"/>
                </a:moveTo>
                <a:lnTo>
                  <a:pt x="266" y="150"/>
                </a:lnTo>
                <a:lnTo>
                  <a:pt x="266" y="83"/>
                </a:lnTo>
                <a:lnTo>
                  <a:pt x="200" y="83"/>
                </a:lnTo>
                <a:lnTo>
                  <a:pt x="200" y="150"/>
                </a:lnTo>
                <a:close/>
                <a:moveTo>
                  <a:pt x="133" y="83"/>
                </a:moveTo>
                <a:lnTo>
                  <a:pt x="66" y="83"/>
                </a:lnTo>
                <a:lnTo>
                  <a:pt x="66" y="150"/>
                </a:lnTo>
                <a:lnTo>
                  <a:pt x="133" y="150"/>
                </a:lnTo>
                <a:lnTo>
                  <a:pt x="133" y="83"/>
                </a:lnTo>
                <a:close/>
                <a:moveTo>
                  <a:pt x="252" y="250"/>
                </a:moveTo>
                <a:lnTo>
                  <a:pt x="219" y="250"/>
                </a:lnTo>
                <a:cubicBezTo>
                  <a:pt x="219" y="183"/>
                  <a:pt x="119" y="183"/>
                  <a:pt x="119" y="250"/>
                </a:cubicBezTo>
                <a:lnTo>
                  <a:pt x="86" y="250"/>
                </a:lnTo>
                <a:cubicBezTo>
                  <a:pt x="86" y="150"/>
                  <a:pt x="252" y="150"/>
                  <a:pt x="252"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196">
            <a:extLst>
              <a:ext uri="{FF2B5EF4-FFF2-40B4-BE49-F238E27FC236}">
                <a16:creationId xmlns:a16="http://schemas.microsoft.com/office/drawing/2014/main" id="{BAEF249A-0570-A94C-ADE1-A03FCCFB1E56}"/>
              </a:ext>
            </a:extLst>
          </p:cNvPr>
          <p:cNvSpPr>
            <a:spLocks noChangeAspect="1" noEditPoints="1"/>
          </p:cNvSpPr>
          <p:nvPr/>
        </p:nvSpPr>
        <p:spPr bwMode="auto">
          <a:xfrm>
            <a:off x="3148015" y="925515"/>
            <a:ext cx="250825" cy="252413"/>
          </a:xfrm>
          <a:custGeom>
            <a:avLst/>
            <a:gdLst>
              <a:gd name="T0" fmla="*/ 333 w 333"/>
              <a:gd name="T1" fmla="*/ 233 h 333"/>
              <a:gd name="T2" fmla="*/ 300 w 333"/>
              <a:gd name="T3" fmla="*/ 100 h 333"/>
              <a:gd name="T4" fmla="*/ 283 w 333"/>
              <a:gd name="T5" fmla="*/ 300 h 333"/>
              <a:gd name="T6" fmla="*/ 267 w 333"/>
              <a:gd name="T7" fmla="*/ 333 h 333"/>
              <a:gd name="T8" fmla="*/ 333 w 333"/>
              <a:gd name="T9" fmla="*/ 300 h 333"/>
              <a:gd name="T10" fmla="*/ 300 w 333"/>
              <a:gd name="T11" fmla="*/ 266 h 333"/>
              <a:gd name="T12" fmla="*/ 283 w 333"/>
              <a:gd name="T13" fmla="*/ 300 h 333"/>
              <a:gd name="T14" fmla="*/ 267 w 333"/>
              <a:gd name="T15" fmla="*/ 33 h 333"/>
              <a:gd name="T16" fmla="*/ 300 w 333"/>
              <a:gd name="T17" fmla="*/ 50 h 333"/>
              <a:gd name="T18" fmla="*/ 333 w 333"/>
              <a:gd name="T19" fmla="*/ 66 h 333"/>
              <a:gd name="T20" fmla="*/ 300 w 333"/>
              <a:gd name="T21" fmla="*/ 0 h 333"/>
              <a:gd name="T22" fmla="*/ 33 w 333"/>
              <a:gd name="T23" fmla="*/ 100 h 333"/>
              <a:gd name="T24" fmla="*/ 0 w 333"/>
              <a:gd name="T25" fmla="*/ 233 h 333"/>
              <a:gd name="T26" fmla="*/ 33 w 333"/>
              <a:gd name="T27" fmla="*/ 100 h 333"/>
              <a:gd name="T28" fmla="*/ 0 w 333"/>
              <a:gd name="T29" fmla="*/ 266 h 333"/>
              <a:gd name="T30" fmla="*/ 33 w 333"/>
              <a:gd name="T31" fmla="*/ 333 h 333"/>
              <a:gd name="T32" fmla="*/ 67 w 333"/>
              <a:gd name="T33" fmla="*/ 300 h 333"/>
              <a:gd name="T34" fmla="*/ 33 w 333"/>
              <a:gd name="T35" fmla="*/ 283 h 333"/>
              <a:gd name="T36" fmla="*/ 50 w 333"/>
              <a:gd name="T37" fmla="*/ 33 h 333"/>
              <a:gd name="T38" fmla="*/ 67 w 333"/>
              <a:gd name="T39" fmla="*/ 0 h 333"/>
              <a:gd name="T40" fmla="*/ 0 w 333"/>
              <a:gd name="T41" fmla="*/ 33 h 333"/>
              <a:gd name="T42" fmla="*/ 33 w 333"/>
              <a:gd name="T43" fmla="*/ 66 h 333"/>
              <a:gd name="T44" fmla="*/ 50 w 333"/>
              <a:gd name="T45" fmla="*/ 33 h 333"/>
              <a:gd name="T46" fmla="*/ 233 w 333"/>
              <a:gd name="T47" fmla="*/ 333 h 333"/>
              <a:gd name="T48" fmla="*/ 100 w 333"/>
              <a:gd name="T49" fmla="*/ 300 h 333"/>
              <a:gd name="T50" fmla="*/ 233 w 333"/>
              <a:gd name="T51" fmla="*/ 0 h 333"/>
              <a:gd name="T52" fmla="*/ 100 w 333"/>
              <a:gd name="T53" fmla="*/ 33 h 333"/>
              <a:gd name="T54" fmla="*/ 233 w 333"/>
              <a:gd name="T55" fmla="*/ 0 h 333"/>
              <a:gd name="T56" fmla="*/ 136 w 333"/>
              <a:gd name="T57" fmla="*/ 229 h 333"/>
              <a:gd name="T58" fmla="*/ 203 w 333"/>
              <a:gd name="T59" fmla="*/ 229 h 333"/>
              <a:gd name="T60" fmla="*/ 250 w 333"/>
              <a:gd name="T61" fmla="*/ 100 h 333"/>
              <a:gd name="T62" fmla="*/ 200 w 333"/>
              <a:gd name="T63" fmla="*/ 116 h 333"/>
              <a:gd name="T64" fmla="*/ 217 w 333"/>
              <a:gd name="T65" fmla="*/ 166 h 333"/>
              <a:gd name="T66" fmla="*/ 267 w 333"/>
              <a:gd name="T67" fmla="*/ 150 h 333"/>
              <a:gd name="T68" fmla="*/ 250 w 333"/>
              <a:gd name="T69" fmla="*/ 100 h 333"/>
              <a:gd name="T70" fmla="*/ 83 w 333"/>
              <a:gd name="T71" fmla="*/ 166 h 333"/>
              <a:gd name="T72" fmla="*/ 67 w 333"/>
              <a:gd name="T73" fmla="*/ 116 h 333"/>
              <a:gd name="T74" fmla="*/ 117 w 333"/>
              <a:gd name="T75" fmla="*/ 100 h 333"/>
              <a:gd name="T76" fmla="*/ 133 w 333"/>
              <a:gd name="T77"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300" y="233"/>
                </a:moveTo>
                <a:lnTo>
                  <a:pt x="333" y="233"/>
                </a:lnTo>
                <a:lnTo>
                  <a:pt x="333" y="100"/>
                </a:lnTo>
                <a:lnTo>
                  <a:pt x="300" y="100"/>
                </a:lnTo>
                <a:lnTo>
                  <a:pt x="300" y="233"/>
                </a:lnTo>
                <a:close/>
                <a:moveTo>
                  <a:pt x="283" y="300"/>
                </a:moveTo>
                <a:lnTo>
                  <a:pt x="267" y="300"/>
                </a:lnTo>
                <a:lnTo>
                  <a:pt x="267" y="333"/>
                </a:lnTo>
                <a:lnTo>
                  <a:pt x="300" y="333"/>
                </a:lnTo>
                <a:cubicBezTo>
                  <a:pt x="318" y="333"/>
                  <a:pt x="333" y="318"/>
                  <a:pt x="333" y="300"/>
                </a:cubicBezTo>
                <a:lnTo>
                  <a:pt x="333" y="266"/>
                </a:lnTo>
                <a:lnTo>
                  <a:pt x="300" y="266"/>
                </a:lnTo>
                <a:lnTo>
                  <a:pt x="300" y="283"/>
                </a:lnTo>
                <a:cubicBezTo>
                  <a:pt x="300" y="292"/>
                  <a:pt x="293" y="300"/>
                  <a:pt x="283" y="300"/>
                </a:cubicBezTo>
                <a:close/>
                <a:moveTo>
                  <a:pt x="267" y="0"/>
                </a:moveTo>
                <a:lnTo>
                  <a:pt x="267" y="33"/>
                </a:lnTo>
                <a:lnTo>
                  <a:pt x="283" y="33"/>
                </a:lnTo>
                <a:cubicBezTo>
                  <a:pt x="293" y="33"/>
                  <a:pt x="300" y="40"/>
                  <a:pt x="300" y="50"/>
                </a:cubicBezTo>
                <a:lnTo>
                  <a:pt x="300" y="66"/>
                </a:lnTo>
                <a:lnTo>
                  <a:pt x="333" y="66"/>
                </a:lnTo>
                <a:lnTo>
                  <a:pt x="333" y="33"/>
                </a:lnTo>
                <a:cubicBezTo>
                  <a:pt x="333" y="15"/>
                  <a:pt x="318" y="0"/>
                  <a:pt x="300" y="0"/>
                </a:cubicBezTo>
                <a:lnTo>
                  <a:pt x="267" y="0"/>
                </a:lnTo>
                <a:close/>
                <a:moveTo>
                  <a:pt x="33" y="100"/>
                </a:moveTo>
                <a:lnTo>
                  <a:pt x="0" y="100"/>
                </a:lnTo>
                <a:lnTo>
                  <a:pt x="0" y="233"/>
                </a:lnTo>
                <a:lnTo>
                  <a:pt x="33" y="233"/>
                </a:lnTo>
                <a:lnTo>
                  <a:pt x="33" y="100"/>
                </a:lnTo>
                <a:close/>
                <a:moveTo>
                  <a:pt x="33" y="266"/>
                </a:moveTo>
                <a:lnTo>
                  <a:pt x="0" y="266"/>
                </a:lnTo>
                <a:lnTo>
                  <a:pt x="0" y="300"/>
                </a:lnTo>
                <a:cubicBezTo>
                  <a:pt x="0" y="318"/>
                  <a:pt x="15" y="333"/>
                  <a:pt x="33" y="333"/>
                </a:cubicBezTo>
                <a:lnTo>
                  <a:pt x="67" y="333"/>
                </a:lnTo>
                <a:lnTo>
                  <a:pt x="67" y="300"/>
                </a:lnTo>
                <a:lnTo>
                  <a:pt x="50" y="300"/>
                </a:lnTo>
                <a:cubicBezTo>
                  <a:pt x="41" y="300"/>
                  <a:pt x="33" y="292"/>
                  <a:pt x="33" y="283"/>
                </a:cubicBezTo>
                <a:lnTo>
                  <a:pt x="33" y="266"/>
                </a:lnTo>
                <a:close/>
                <a:moveTo>
                  <a:pt x="50" y="33"/>
                </a:moveTo>
                <a:lnTo>
                  <a:pt x="67" y="33"/>
                </a:lnTo>
                <a:lnTo>
                  <a:pt x="67" y="0"/>
                </a:lnTo>
                <a:lnTo>
                  <a:pt x="33" y="0"/>
                </a:lnTo>
                <a:cubicBezTo>
                  <a:pt x="15" y="0"/>
                  <a:pt x="0" y="15"/>
                  <a:pt x="0" y="33"/>
                </a:cubicBezTo>
                <a:lnTo>
                  <a:pt x="0" y="66"/>
                </a:lnTo>
                <a:lnTo>
                  <a:pt x="33" y="66"/>
                </a:lnTo>
                <a:lnTo>
                  <a:pt x="33" y="50"/>
                </a:lnTo>
                <a:cubicBezTo>
                  <a:pt x="33" y="40"/>
                  <a:pt x="41" y="33"/>
                  <a:pt x="50" y="33"/>
                </a:cubicBezTo>
                <a:close/>
                <a:moveTo>
                  <a:pt x="100" y="333"/>
                </a:moveTo>
                <a:lnTo>
                  <a:pt x="233" y="333"/>
                </a:lnTo>
                <a:lnTo>
                  <a:pt x="233" y="300"/>
                </a:lnTo>
                <a:lnTo>
                  <a:pt x="100" y="300"/>
                </a:lnTo>
                <a:lnTo>
                  <a:pt x="100" y="333"/>
                </a:lnTo>
                <a:close/>
                <a:moveTo>
                  <a:pt x="233" y="0"/>
                </a:moveTo>
                <a:lnTo>
                  <a:pt x="100" y="0"/>
                </a:lnTo>
                <a:lnTo>
                  <a:pt x="100" y="33"/>
                </a:lnTo>
                <a:lnTo>
                  <a:pt x="233" y="33"/>
                </a:lnTo>
                <a:lnTo>
                  <a:pt x="233" y="0"/>
                </a:lnTo>
                <a:close/>
                <a:moveTo>
                  <a:pt x="169" y="196"/>
                </a:moveTo>
                <a:cubicBezTo>
                  <a:pt x="151" y="196"/>
                  <a:pt x="136" y="211"/>
                  <a:pt x="136" y="229"/>
                </a:cubicBezTo>
                <a:cubicBezTo>
                  <a:pt x="136" y="248"/>
                  <a:pt x="151" y="263"/>
                  <a:pt x="169" y="263"/>
                </a:cubicBezTo>
                <a:cubicBezTo>
                  <a:pt x="188" y="263"/>
                  <a:pt x="203" y="248"/>
                  <a:pt x="203" y="229"/>
                </a:cubicBezTo>
                <a:cubicBezTo>
                  <a:pt x="203" y="211"/>
                  <a:pt x="188" y="196"/>
                  <a:pt x="169" y="196"/>
                </a:cubicBezTo>
                <a:close/>
                <a:moveTo>
                  <a:pt x="250" y="100"/>
                </a:moveTo>
                <a:lnTo>
                  <a:pt x="217" y="100"/>
                </a:lnTo>
                <a:cubicBezTo>
                  <a:pt x="207" y="100"/>
                  <a:pt x="200" y="107"/>
                  <a:pt x="200" y="116"/>
                </a:cubicBezTo>
                <a:lnTo>
                  <a:pt x="200" y="150"/>
                </a:lnTo>
                <a:cubicBezTo>
                  <a:pt x="200" y="159"/>
                  <a:pt x="207" y="166"/>
                  <a:pt x="217" y="166"/>
                </a:cubicBezTo>
                <a:lnTo>
                  <a:pt x="250" y="166"/>
                </a:lnTo>
                <a:cubicBezTo>
                  <a:pt x="259" y="166"/>
                  <a:pt x="267" y="159"/>
                  <a:pt x="267" y="150"/>
                </a:cubicBezTo>
                <a:lnTo>
                  <a:pt x="267" y="116"/>
                </a:lnTo>
                <a:cubicBezTo>
                  <a:pt x="267" y="107"/>
                  <a:pt x="259" y="100"/>
                  <a:pt x="250" y="100"/>
                </a:cubicBezTo>
                <a:close/>
                <a:moveTo>
                  <a:pt x="117" y="166"/>
                </a:moveTo>
                <a:lnTo>
                  <a:pt x="83" y="166"/>
                </a:lnTo>
                <a:cubicBezTo>
                  <a:pt x="74" y="166"/>
                  <a:pt x="67" y="159"/>
                  <a:pt x="67" y="150"/>
                </a:cubicBezTo>
                <a:lnTo>
                  <a:pt x="67" y="116"/>
                </a:lnTo>
                <a:cubicBezTo>
                  <a:pt x="67" y="107"/>
                  <a:pt x="74" y="100"/>
                  <a:pt x="83" y="100"/>
                </a:cubicBezTo>
                <a:lnTo>
                  <a:pt x="117" y="100"/>
                </a:lnTo>
                <a:cubicBezTo>
                  <a:pt x="126" y="100"/>
                  <a:pt x="133" y="107"/>
                  <a:pt x="133" y="116"/>
                </a:cubicBezTo>
                <a:lnTo>
                  <a:pt x="133" y="150"/>
                </a:lnTo>
                <a:cubicBezTo>
                  <a:pt x="133" y="159"/>
                  <a:pt x="126" y="166"/>
                  <a:pt x="117"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197">
            <a:extLst>
              <a:ext uri="{FF2B5EF4-FFF2-40B4-BE49-F238E27FC236}">
                <a16:creationId xmlns:a16="http://schemas.microsoft.com/office/drawing/2014/main" id="{44CF6D88-F266-C240-9FBA-3DFBAA0940AE}"/>
              </a:ext>
            </a:extLst>
          </p:cNvPr>
          <p:cNvSpPr>
            <a:spLocks noChangeAspect="1" noEditPoints="1"/>
          </p:cNvSpPr>
          <p:nvPr/>
        </p:nvSpPr>
        <p:spPr bwMode="auto">
          <a:xfrm>
            <a:off x="2644777" y="925515"/>
            <a:ext cx="252413" cy="252413"/>
          </a:xfrm>
          <a:custGeom>
            <a:avLst/>
            <a:gdLst>
              <a:gd name="T0" fmla="*/ 300 w 334"/>
              <a:gd name="T1" fmla="*/ 233 h 333"/>
              <a:gd name="T2" fmla="*/ 334 w 334"/>
              <a:gd name="T3" fmla="*/ 233 h 333"/>
              <a:gd name="T4" fmla="*/ 334 w 334"/>
              <a:gd name="T5" fmla="*/ 100 h 333"/>
              <a:gd name="T6" fmla="*/ 300 w 334"/>
              <a:gd name="T7" fmla="*/ 100 h 333"/>
              <a:gd name="T8" fmla="*/ 300 w 334"/>
              <a:gd name="T9" fmla="*/ 233 h 333"/>
              <a:gd name="T10" fmla="*/ 300 w 334"/>
              <a:gd name="T11" fmla="*/ 300 h 333"/>
              <a:gd name="T12" fmla="*/ 267 w 334"/>
              <a:gd name="T13" fmla="*/ 300 h 333"/>
              <a:gd name="T14" fmla="*/ 267 w 334"/>
              <a:gd name="T15" fmla="*/ 333 h 333"/>
              <a:gd name="T16" fmla="*/ 334 w 334"/>
              <a:gd name="T17" fmla="*/ 333 h 333"/>
              <a:gd name="T18" fmla="*/ 334 w 334"/>
              <a:gd name="T19" fmla="*/ 266 h 333"/>
              <a:gd name="T20" fmla="*/ 300 w 334"/>
              <a:gd name="T21" fmla="*/ 266 h 333"/>
              <a:gd name="T22" fmla="*/ 300 w 334"/>
              <a:gd name="T23" fmla="*/ 300 h 333"/>
              <a:gd name="T24" fmla="*/ 267 w 334"/>
              <a:gd name="T25" fmla="*/ 0 h 333"/>
              <a:gd name="T26" fmla="*/ 267 w 334"/>
              <a:gd name="T27" fmla="*/ 33 h 333"/>
              <a:gd name="T28" fmla="*/ 300 w 334"/>
              <a:gd name="T29" fmla="*/ 33 h 333"/>
              <a:gd name="T30" fmla="*/ 300 w 334"/>
              <a:gd name="T31" fmla="*/ 66 h 333"/>
              <a:gd name="T32" fmla="*/ 334 w 334"/>
              <a:gd name="T33" fmla="*/ 66 h 333"/>
              <a:gd name="T34" fmla="*/ 334 w 334"/>
              <a:gd name="T35" fmla="*/ 0 h 333"/>
              <a:gd name="T36" fmla="*/ 267 w 334"/>
              <a:gd name="T37" fmla="*/ 0 h 333"/>
              <a:gd name="T38" fmla="*/ 34 w 334"/>
              <a:gd name="T39" fmla="*/ 100 h 333"/>
              <a:gd name="T40" fmla="*/ 0 w 334"/>
              <a:gd name="T41" fmla="*/ 100 h 333"/>
              <a:gd name="T42" fmla="*/ 0 w 334"/>
              <a:gd name="T43" fmla="*/ 233 h 333"/>
              <a:gd name="T44" fmla="*/ 34 w 334"/>
              <a:gd name="T45" fmla="*/ 233 h 333"/>
              <a:gd name="T46" fmla="*/ 34 w 334"/>
              <a:gd name="T47" fmla="*/ 100 h 333"/>
              <a:gd name="T48" fmla="*/ 34 w 334"/>
              <a:gd name="T49" fmla="*/ 266 h 333"/>
              <a:gd name="T50" fmla="*/ 0 w 334"/>
              <a:gd name="T51" fmla="*/ 266 h 333"/>
              <a:gd name="T52" fmla="*/ 0 w 334"/>
              <a:gd name="T53" fmla="*/ 333 h 333"/>
              <a:gd name="T54" fmla="*/ 67 w 334"/>
              <a:gd name="T55" fmla="*/ 333 h 333"/>
              <a:gd name="T56" fmla="*/ 67 w 334"/>
              <a:gd name="T57" fmla="*/ 300 h 333"/>
              <a:gd name="T58" fmla="*/ 34 w 334"/>
              <a:gd name="T59" fmla="*/ 300 h 333"/>
              <a:gd name="T60" fmla="*/ 34 w 334"/>
              <a:gd name="T61" fmla="*/ 266 h 333"/>
              <a:gd name="T62" fmla="*/ 34 w 334"/>
              <a:gd name="T63" fmla="*/ 33 h 333"/>
              <a:gd name="T64" fmla="*/ 67 w 334"/>
              <a:gd name="T65" fmla="*/ 33 h 333"/>
              <a:gd name="T66" fmla="*/ 67 w 334"/>
              <a:gd name="T67" fmla="*/ 0 h 333"/>
              <a:gd name="T68" fmla="*/ 0 w 334"/>
              <a:gd name="T69" fmla="*/ 0 h 333"/>
              <a:gd name="T70" fmla="*/ 0 w 334"/>
              <a:gd name="T71" fmla="*/ 66 h 333"/>
              <a:gd name="T72" fmla="*/ 34 w 334"/>
              <a:gd name="T73" fmla="*/ 66 h 333"/>
              <a:gd name="T74" fmla="*/ 34 w 334"/>
              <a:gd name="T75" fmla="*/ 33 h 333"/>
              <a:gd name="T76" fmla="*/ 100 w 334"/>
              <a:gd name="T77" fmla="*/ 333 h 333"/>
              <a:gd name="T78" fmla="*/ 234 w 334"/>
              <a:gd name="T79" fmla="*/ 333 h 333"/>
              <a:gd name="T80" fmla="*/ 234 w 334"/>
              <a:gd name="T81" fmla="*/ 300 h 333"/>
              <a:gd name="T82" fmla="*/ 100 w 334"/>
              <a:gd name="T83" fmla="*/ 300 h 333"/>
              <a:gd name="T84" fmla="*/ 100 w 334"/>
              <a:gd name="T85" fmla="*/ 333 h 333"/>
              <a:gd name="T86" fmla="*/ 234 w 334"/>
              <a:gd name="T87" fmla="*/ 0 h 333"/>
              <a:gd name="T88" fmla="*/ 100 w 334"/>
              <a:gd name="T89" fmla="*/ 0 h 333"/>
              <a:gd name="T90" fmla="*/ 100 w 334"/>
              <a:gd name="T91" fmla="*/ 33 h 333"/>
              <a:gd name="T92" fmla="*/ 234 w 334"/>
              <a:gd name="T93" fmla="*/ 33 h 333"/>
              <a:gd name="T94" fmla="*/ 234 w 334"/>
              <a:gd name="T95" fmla="*/ 0 h 333"/>
              <a:gd name="T96" fmla="*/ 170 w 334"/>
              <a:gd name="T97" fmla="*/ 196 h 333"/>
              <a:gd name="T98" fmla="*/ 136 w 334"/>
              <a:gd name="T99" fmla="*/ 229 h 333"/>
              <a:gd name="T100" fmla="*/ 170 w 334"/>
              <a:gd name="T101" fmla="*/ 263 h 333"/>
              <a:gd name="T102" fmla="*/ 203 w 334"/>
              <a:gd name="T103" fmla="*/ 229 h 333"/>
              <a:gd name="T104" fmla="*/ 170 w 334"/>
              <a:gd name="T105" fmla="*/ 196 h 333"/>
              <a:gd name="T106" fmla="*/ 267 w 334"/>
              <a:gd name="T107" fmla="*/ 100 h 333"/>
              <a:gd name="T108" fmla="*/ 200 w 334"/>
              <a:gd name="T109" fmla="*/ 100 h 333"/>
              <a:gd name="T110" fmla="*/ 200 w 334"/>
              <a:gd name="T111" fmla="*/ 166 h 333"/>
              <a:gd name="T112" fmla="*/ 267 w 334"/>
              <a:gd name="T113" fmla="*/ 166 h 333"/>
              <a:gd name="T114" fmla="*/ 267 w 334"/>
              <a:gd name="T115" fmla="*/ 100 h 333"/>
              <a:gd name="T116" fmla="*/ 134 w 334"/>
              <a:gd name="T117" fmla="*/ 166 h 333"/>
              <a:gd name="T118" fmla="*/ 67 w 334"/>
              <a:gd name="T119" fmla="*/ 166 h 333"/>
              <a:gd name="T120" fmla="*/ 67 w 334"/>
              <a:gd name="T121" fmla="*/ 100 h 333"/>
              <a:gd name="T122" fmla="*/ 134 w 334"/>
              <a:gd name="T123" fmla="*/ 100 h 333"/>
              <a:gd name="T124" fmla="*/ 134 w 334"/>
              <a:gd name="T125"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333">
                <a:moveTo>
                  <a:pt x="300" y="233"/>
                </a:moveTo>
                <a:lnTo>
                  <a:pt x="334" y="233"/>
                </a:lnTo>
                <a:lnTo>
                  <a:pt x="334" y="100"/>
                </a:lnTo>
                <a:lnTo>
                  <a:pt x="300" y="100"/>
                </a:lnTo>
                <a:lnTo>
                  <a:pt x="300" y="233"/>
                </a:lnTo>
                <a:close/>
                <a:moveTo>
                  <a:pt x="300" y="300"/>
                </a:moveTo>
                <a:lnTo>
                  <a:pt x="267" y="300"/>
                </a:lnTo>
                <a:lnTo>
                  <a:pt x="267" y="333"/>
                </a:lnTo>
                <a:lnTo>
                  <a:pt x="334" y="333"/>
                </a:lnTo>
                <a:lnTo>
                  <a:pt x="334" y="266"/>
                </a:lnTo>
                <a:lnTo>
                  <a:pt x="300" y="266"/>
                </a:lnTo>
                <a:lnTo>
                  <a:pt x="300" y="300"/>
                </a:lnTo>
                <a:close/>
                <a:moveTo>
                  <a:pt x="267" y="0"/>
                </a:moveTo>
                <a:lnTo>
                  <a:pt x="267" y="33"/>
                </a:lnTo>
                <a:lnTo>
                  <a:pt x="300" y="33"/>
                </a:lnTo>
                <a:lnTo>
                  <a:pt x="300" y="66"/>
                </a:lnTo>
                <a:lnTo>
                  <a:pt x="334" y="66"/>
                </a:lnTo>
                <a:lnTo>
                  <a:pt x="334" y="0"/>
                </a:lnTo>
                <a:lnTo>
                  <a:pt x="267" y="0"/>
                </a:lnTo>
                <a:close/>
                <a:moveTo>
                  <a:pt x="34" y="100"/>
                </a:moveTo>
                <a:lnTo>
                  <a:pt x="0" y="100"/>
                </a:lnTo>
                <a:lnTo>
                  <a:pt x="0" y="233"/>
                </a:lnTo>
                <a:lnTo>
                  <a:pt x="34" y="233"/>
                </a:lnTo>
                <a:lnTo>
                  <a:pt x="34" y="100"/>
                </a:lnTo>
                <a:close/>
                <a:moveTo>
                  <a:pt x="34" y="266"/>
                </a:moveTo>
                <a:lnTo>
                  <a:pt x="0" y="266"/>
                </a:lnTo>
                <a:lnTo>
                  <a:pt x="0" y="333"/>
                </a:lnTo>
                <a:lnTo>
                  <a:pt x="67" y="333"/>
                </a:lnTo>
                <a:lnTo>
                  <a:pt x="67" y="300"/>
                </a:lnTo>
                <a:lnTo>
                  <a:pt x="34" y="300"/>
                </a:lnTo>
                <a:lnTo>
                  <a:pt x="34" y="266"/>
                </a:lnTo>
                <a:close/>
                <a:moveTo>
                  <a:pt x="34" y="33"/>
                </a:moveTo>
                <a:lnTo>
                  <a:pt x="67" y="33"/>
                </a:lnTo>
                <a:lnTo>
                  <a:pt x="67" y="0"/>
                </a:lnTo>
                <a:lnTo>
                  <a:pt x="0" y="0"/>
                </a:lnTo>
                <a:lnTo>
                  <a:pt x="0" y="66"/>
                </a:lnTo>
                <a:lnTo>
                  <a:pt x="34" y="66"/>
                </a:lnTo>
                <a:lnTo>
                  <a:pt x="34" y="33"/>
                </a:lnTo>
                <a:close/>
                <a:moveTo>
                  <a:pt x="100" y="333"/>
                </a:moveTo>
                <a:lnTo>
                  <a:pt x="234" y="333"/>
                </a:lnTo>
                <a:lnTo>
                  <a:pt x="234" y="300"/>
                </a:lnTo>
                <a:lnTo>
                  <a:pt x="100" y="300"/>
                </a:lnTo>
                <a:lnTo>
                  <a:pt x="100" y="333"/>
                </a:lnTo>
                <a:close/>
                <a:moveTo>
                  <a:pt x="234" y="0"/>
                </a:moveTo>
                <a:lnTo>
                  <a:pt x="100" y="0"/>
                </a:lnTo>
                <a:lnTo>
                  <a:pt x="100" y="33"/>
                </a:lnTo>
                <a:lnTo>
                  <a:pt x="234" y="33"/>
                </a:lnTo>
                <a:lnTo>
                  <a:pt x="234" y="0"/>
                </a:lnTo>
                <a:close/>
                <a:moveTo>
                  <a:pt x="170" y="196"/>
                </a:moveTo>
                <a:cubicBezTo>
                  <a:pt x="151" y="196"/>
                  <a:pt x="136" y="211"/>
                  <a:pt x="136" y="229"/>
                </a:cubicBezTo>
                <a:cubicBezTo>
                  <a:pt x="136" y="248"/>
                  <a:pt x="151" y="263"/>
                  <a:pt x="170" y="263"/>
                </a:cubicBezTo>
                <a:cubicBezTo>
                  <a:pt x="188" y="263"/>
                  <a:pt x="203" y="248"/>
                  <a:pt x="203" y="229"/>
                </a:cubicBezTo>
                <a:cubicBezTo>
                  <a:pt x="203" y="211"/>
                  <a:pt x="188" y="196"/>
                  <a:pt x="170" y="196"/>
                </a:cubicBezTo>
                <a:close/>
                <a:moveTo>
                  <a:pt x="267" y="100"/>
                </a:moveTo>
                <a:lnTo>
                  <a:pt x="200" y="100"/>
                </a:lnTo>
                <a:lnTo>
                  <a:pt x="200" y="166"/>
                </a:lnTo>
                <a:lnTo>
                  <a:pt x="267" y="166"/>
                </a:lnTo>
                <a:lnTo>
                  <a:pt x="267" y="100"/>
                </a:lnTo>
                <a:close/>
                <a:moveTo>
                  <a:pt x="134" y="166"/>
                </a:moveTo>
                <a:lnTo>
                  <a:pt x="67" y="166"/>
                </a:lnTo>
                <a:lnTo>
                  <a:pt x="67" y="100"/>
                </a:lnTo>
                <a:lnTo>
                  <a:pt x="134" y="100"/>
                </a:lnTo>
                <a:lnTo>
                  <a:pt x="134"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198">
            <a:extLst>
              <a:ext uri="{FF2B5EF4-FFF2-40B4-BE49-F238E27FC236}">
                <a16:creationId xmlns:a16="http://schemas.microsoft.com/office/drawing/2014/main" id="{D216F2D7-2F36-6E4D-8DAD-DC7B40823C36}"/>
              </a:ext>
            </a:extLst>
          </p:cNvPr>
          <p:cNvSpPr>
            <a:spLocks noChangeAspect="1" noEditPoints="1"/>
          </p:cNvSpPr>
          <p:nvPr/>
        </p:nvSpPr>
        <p:spPr bwMode="auto">
          <a:xfrm>
            <a:off x="2143127" y="925515"/>
            <a:ext cx="250825" cy="252413"/>
          </a:xfrm>
          <a:custGeom>
            <a:avLst/>
            <a:gdLst>
              <a:gd name="T0" fmla="*/ 233 w 333"/>
              <a:gd name="T1" fmla="*/ 133 h 333"/>
              <a:gd name="T2" fmla="*/ 266 w 333"/>
              <a:gd name="T3" fmla="*/ 133 h 333"/>
              <a:gd name="T4" fmla="*/ 266 w 333"/>
              <a:gd name="T5" fmla="*/ 200 h 333"/>
              <a:gd name="T6" fmla="*/ 233 w 333"/>
              <a:gd name="T7" fmla="*/ 200 h 333"/>
              <a:gd name="T8" fmla="*/ 233 w 333"/>
              <a:gd name="T9" fmla="*/ 133 h 333"/>
              <a:gd name="T10" fmla="*/ 66 w 333"/>
              <a:gd name="T11" fmla="*/ 133 h 333"/>
              <a:gd name="T12" fmla="*/ 100 w 333"/>
              <a:gd name="T13" fmla="*/ 133 h 333"/>
              <a:gd name="T14" fmla="*/ 100 w 333"/>
              <a:gd name="T15" fmla="*/ 200 h 333"/>
              <a:gd name="T16" fmla="*/ 66 w 333"/>
              <a:gd name="T17" fmla="*/ 200 h 333"/>
              <a:gd name="T18" fmla="*/ 66 w 333"/>
              <a:gd name="T19" fmla="*/ 133 h 333"/>
              <a:gd name="T20" fmla="*/ 300 w 333"/>
              <a:gd name="T21" fmla="*/ 300 h 333"/>
              <a:gd name="T22" fmla="*/ 266 w 333"/>
              <a:gd name="T23" fmla="*/ 300 h 333"/>
              <a:gd name="T24" fmla="*/ 266 w 333"/>
              <a:gd name="T25" fmla="*/ 266 h 333"/>
              <a:gd name="T26" fmla="*/ 233 w 333"/>
              <a:gd name="T27" fmla="*/ 266 h 333"/>
              <a:gd name="T28" fmla="*/ 233 w 333"/>
              <a:gd name="T29" fmla="*/ 300 h 333"/>
              <a:gd name="T30" fmla="*/ 183 w 333"/>
              <a:gd name="T31" fmla="*/ 300 h 333"/>
              <a:gd name="T32" fmla="*/ 183 w 333"/>
              <a:gd name="T33" fmla="*/ 266 h 333"/>
              <a:gd name="T34" fmla="*/ 150 w 333"/>
              <a:gd name="T35" fmla="*/ 266 h 333"/>
              <a:gd name="T36" fmla="*/ 150 w 333"/>
              <a:gd name="T37" fmla="*/ 300 h 333"/>
              <a:gd name="T38" fmla="*/ 100 w 333"/>
              <a:gd name="T39" fmla="*/ 300 h 333"/>
              <a:gd name="T40" fmla="*/ 100 w 333"/>
              <a:gd name="T41" fmla="*/ 266 h 333"/>
              <a:gd name="T42" fmla="*/ 66 w 333"/>
              <a:gd name="T43" fmla="*/ 266 h 333"/>
              <a:gd name="T44" fmla="*/ 66 w 333"/>
              <a:gd name="T45" fmla="*/ 300 h 333"/>
              <a:gd name="T46" fmla="*/ 33 w 333"/>
              <a:gd name="T47" fmla="*/ 300 h 333"/>
              <a:gd name="T48" fmla="*/ 33 w 333"/>
              <a:gd name="T49" fmla="*/ 164 h 333"/>
              <a:gd name="T50" fmla="*/ 166 w 333"/>
              <a:gd name="T51" fmla="*/ 33 h 333"/>
              <a:gd name="T52" fmla="*/ 300 w 333"/>
              <a:gd name="T53" fmla="*/ 164 h 333"/>
              <a:gd name="T54" fmla="*/ 300 w 333"/>
              <a:gd name="T55" fmla="*/ 300 h 333"/>
              <a:gd name="T56" fmla="*/ 166 w 333"/>
              <a:gd name="T57" fmla="*/ 0 h 333"/>
              <a:gd name="T58" fmla="*/ 0 w 333"/>
              <a:gd name="T59" fmla="*/ 164 h 333"/>
              <a:gd name="T60" fmla="*/ 0 w 333"/>
              <a:gd name="T61" fmla="*/ 333 h 333"/>
              <a:gd name="T62" fmla="*/ 333 w 333"/>
              <a:gd name="T63" fmla="*/ 333 h 333"/>
              <a:gd name="T64" fmla="*/ 333 w 333"/>
              <a:gd name="T65" fmla="*/ 164 h 333"/>
              <a:gd name="T66" fmla="*/ 166 w 333"/>
              <a:gd name="T6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3">
                <a:moveTo>
                  <a:pt x="233" y="133"/>
                </a:moveTo>
                <a:lnTo>
                  <a:pt x="266" y="133"/>
                </a:lnTo>
                <a:lnTo>
                  <a:pt x="266" y="200"/>
                </a:lnTo>
                <a:lnTo>
                  <a:pt x="233" y="200"/>
                </a:lnTo>
                <a:lnTo>
                  <a:pt x="233" y="133"/>
                </a:lnTo>
                <a:close/>
                <a:moveTo>
                  <a:pt x="66" y="133"/>
                </a:moveTo>
                <a:lnTo>
                  <a:pt x="100" y="133"/>
                </a:lnTo>
                <a:lnTo>
                  <a:pt x="100" y="200"/>
                </a:lnTo>
                <a:lnTo>
                  <a:pt x="66" y="200"/>
                </a:lnTo>
                <a:lnTo>
                  <a:pt x="66" y="133"/>
                </a:lnTo>
                <a:close/>
                <a:moveTo>
                  <a:pt x="300" y="300"/>
                </a:moveTo>
                <a:lnTo>
                  <a:pt x="266" y="300"/>
                </a:lnTo>
                <a:lnTo>
                  <a:pt x="266" y="266"/>
                </a:lnTo>
                <a:lnTo>
                  <a:pt x="233" y="266"/>
                </a:lnTo>
                <a:lnTo>
                  <a:pt x="233" y="300"/>
                </a:lnTo>
                <a:lnTo>
                  <a:pt x="183" y="300"/>
                </a:lnTo>
                <a:lnTo>
                  <a:pt x="183" y="266"/>
                </a:lnTo>
                <a:lnTo>
                  <a:pt x="150" y="266"/>
                </a:lnTo>
                <a:lnTo>
                  <a:pt x="150" y="300"/>
                </a:lnTo>
                <a:lnTo>
                  <a:pt x="100" y="300"/>
                </a:lnTo>
                <a:lnTo>
                  <a:pt x="100" y="266"/>
                </a:lnTo>
                <a:lnTo>
                  <a:pt x="66" y="266"/>
                </a:lnTo>
                <a:lnTo>
                  <a:pt x="66" y="300"/>
                </a:lnTo>
                <a:lnTo>
                  <a:pt x="33" y="300"/>
                </a:lnTo>
                <a:lnTo>
                  <a:pt x="33" y="164"/>
                </a:lnTo>
                <a:cubicBezTo>
                  <a:pt x="33" y="92"/>
                  <a:pt x="93" y="33"/>
                  <a:pt x="166" y="33"/>
                </a:cubicBezTo>
                <a:cubicBezTo>
                  <a:pt x="240" y="33"/>
                  <a:pt x="300" y="92"/>
                  <a:pt x="300" y="164"/>
                </a:cubicBezTo>
                <a:lnTo>
                  <a:pt x="300" y="300"/>
                </a:lnTo>
                <a:close/>
                <a:moveTo>
                  <a:pt x="166" y="0"/>
                </a:moveTo>
                <a:cubicBezTo>
                  <a:pt x="74" y="0"/>
                  <a:pt x="0" y="74"/>
                  <a:pt x="0" y="164"/>
                </a:cubicBezTo>
                <a:lnTo>
                  <a:pt x="0" y="333"/>
                </a:lnTo>
                <a:lnTo>
                  <a:pt x="333" y="333"/>
                </a:lnTo>
                <a:lnTo>
                  <a:pt x="333" y="164"/>
                </a:lnTo>
                <a:cubicBezTo>
                  <a:pt x="333" y="74"/>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199">
            <a:extLst>
              <a:ext uri="{FF2B5EF4-FFF2-40B4-BE49-F238E27FC236}">
                <a16:creationId xmlns:a16="http://schemas.microsoft.com/office/drawing/2014/main" id="{1711F1F1-535F-3D41-AA4D-ABC75A5FC0D0}"/>
              </a:ext>
            </a:extLst>
          </p:cNvPr>
          <p:cNvSpPr>
            <a:spLocks noChangeAspect="1" noEditPoints="1"/>
          </p:cNvSpPr>
          <p:nvPr/>
        </p:nvSpPr>
        <p:spPr bwMode="auto">
          <a:xfrm>
            <a:off x="1639889" y="925515"/>
            <a:ext cx="250825" cy="252413"/>
          </a:xfrm>
          <a:custGeom>
            <a:avLst/>
            <a:gdLst>
              <a:gd name="T0" fmla="*/ 283 w 333"/>
              <a:gd name="T1" fmla="*/ 293 h 333"/>
              <a:gd name="T2" fmla="*/ 250 w 333"/>
              <a:gd name="T3" fmla="*/ 260 h 333"/>
              <a:gd name="T4" fmla="*/ 216 w 333"/>
              <a:gd name="T5" fmla="*/ 300 h 333"/>
              <a:gd name="T6" fmla="*/ 183 w 333"/>
              <a:gd name="T7" fmla="*/ 280 h 333"/>
              <a:gd name="T8" fmla="*/ 150 w 333"/>
              <a:gd name="T9" fmla="*/ 280 h 333"/>
              <a:gd name="T10" fmla="*/ 116 w 333"/>
              <a:gd name="T11" fmla="*/ 300 h 333"/>
              <a:gd name="T12" fmla="*/ 83 w 333"/>
              <a:gd name="T13" fmla="*/ 261 h 333"/>
              <a:gd name="T14" fmla="*/ 50 w 333"/>
              <a:gd name="T15" fmla="*/ 293 h 333"/>
              <a:gd name="T16" fmla="*/ 33 w 333"/>
              <a:gd name="T17" fmla="*/ 164 h 333"/>
              <a:gd name="T18" fmla="*/ 300 w 333"/>
              <a:gd name="T19" fmla="*/ 164 h 333"/>
              <a:gd name="T20" fmla="*/ 166 w 333"/>
              <a:gd name="T21" fmla="*/ 0 h 333"/>
              <a:gd name="T22" fmla="*/ 0 w 333"/>
              <a:gd name="T23" fmla="*/ 293 h 333"/>
              <a:gd name="T24" fmla="*/ 45 w 333"/>
              <a:gd name="T25" fmla="*/ 333 h 333"/>
              <a:gd name="T26" fmla="*/ 83 w 333"/>
              <a:gd name="T27" fmla="*/ 312 h 333"/>
              <a:gd name="T28" fmla="*/ 121 w 333"/>
              <a:gd name="T29" fmla="*/ 333 h 333"/>
              <a:gd name="T30" fmla="*/ 154 w 333"/>
              <a:gd name="T31" fmla="*/ 320 h 333"/>
              <a:gd name="T32" fmla="*/ 179 w 333"/>
              <a:gd name="T33" fmla="*/ 320 h 333"/>
              <a:gd name="T34" fmla="*/ 212 w 333"/>
              <a:gd name="T35" fmla="*/ 333 h 333"/>
              <a:gd name="T36" fmla="*/ 250 w 333"/>
              <a:gd name="T37" fmla="*/ 312 h 333"/>
              <a:gd name="T38" fmla="*/ 287 w 333"/>
              <a:gd name="T39" fmla="*/ 333 h 333"/>
              <a:gd name="T40" fmla="*/ 333 w 333"/>
              <a:gd name="T41" fmla="*/ 293 h 333"/>
              <a:gd name="T42" fmla="*/ 166 w 333"/>
              <a:gd name="T43" fmla="*/ 0 h 333"/>
              <a:gd name="T44" fmla="*/ 200 w 333"/>
              <a:gd name="T45" fmla="*/ 160 h 333"/>
              <a:gd name="T46" fmla="*/ 233 w 333"/>
              <a:gd name="T47" fmla="*/ 160 h 333"/>
              <a:gd name="T48" fmla="*/ 216 w 333"/>
              <a:gd name="T49" fmla="*/ 110 h 333"/>
              <a:gd name="T50" fmla="*/ 216 w 333"/>
              <a:gd name="T51" fmla="*/ 210 h 333"/>
              <a:gd name="T52" fmla="*/ 216 w 333"/>
              <a:gd name="T53" fmla="*/ 110 h 333"/>
              <a:gd name="T54" fmla="*/ 100 w 333"/>
              <a:gd name="T55" fmla="*/ 160 h 333"/>
              <a:gd name="T56" fmla="*/ 133 w 333"/>
              <a:gd name="T57" fmla="*/ 160 h 333"/>
              <a:gd name="T58" fmla="*/ 116 w 333"/>
              <a:gd name="T59" fmla="*/ 110 h 333"/>
              <a:gd name="T60" fmla="*/ 116 w 333"/>
              <a:gd name="T61" fmla="*/ 210 h 333"/>
              <a:gd name="T62" fmla="*/ 116 w 333"/>
              <a:gd name="T63" fmla="*/ 11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3">
                <a:moveTo>
                  <a:pt x="300" y="276"/>
                </a:moveTo>
                <a:cubicBezTo>
                  <a:pt x="300" y="285"/>
                  <a:pt x="292" y="293"/>
                  <a:pt x="283" y="293"/>
                </a:cubicBezTo>
                <a:cubicBezTo>
                  <a:pt x="274" y="293"/>
                  <a:pt x="266" y="285"/>
                  <a:pt x="266" y="276"/>
                </a:cubicBezTo>
                <a:cubicBezTo>
                  <a:pt x="266" y="267"/>
                  <a:pt x="259" y="260"/>
                  <a:pt x="250" y="260"/>
                </a:cubicBezTo>
                <a:cubicBezTo>
                  <a:pt x="240" y="260"/>
                  <a:pt x="233" y="270"/>
                  <a:pt x="233" y="280"/>
                </a:cubicBezTo>
                <a:cubicBezTo>
                  <a:pt x="233" y="289"/>
                  <a:pt x="225" y="300"/>
                  <a:pt x="216" y="300"/>
                </a:cubicBezTo>
                <a:lnTo>
                  <a:pt x="200" y="300"/>
                </a:lnTo>
                <a:cubicBezTo>
                  <a:pt x="190" y="300"/>
                  <a:pt x="183" y="289"/>
                  <a:pt x="183" y="280"/>
                </a:cubicBezTo>
                <a:cubicBezTo>
                  <a:pt x="183" y="270"/>
                  <a:pt x="175" y="261"/>
                  <a:pt x="166" y="261"/>
                </a:cubicBezTo>
                <a:cubicBezTo>
                  <a:pt x="157" y="261"/>
                  <a:pt x="150" y="271"/>
                  <a:pt x="150" y="280"/>
                </a:cubicBezTo>
                <a:cubicBezTo>
                  <a:pt x="150" y="290"/>
                  <a:pt x="142" y="300"/>
                  <a:pt x="133" y="300"/>
                </a:cubicBezTo>
                <a:lnTo>
                  <a:pt x="116" y="300"/>
                </a:lnTo>
                <a:cubicBezTo>
                  <a:pt x="107" y="300"/>
                  <a:pt x="100" y="289"/>
                  <a:pt x="100" y="280"/>
                </a:cubicBezTo>
                <a:cubicBezTo>
                  <a:pt x="100" y="270"/>
                  <a:pt x="92" y="261"/>
                  <a:pt x="83" y="261"/>
                </a:cubicBezTo>
                <a:cubicBezTo>
                  <a:pt x="74" y="261"/>
                  <a:pt x="66" y="268"/>
                  <a:pt x="66" y="277"/>
                </a:cubicBezTo>
                <a:cubicBezTo>
                  <a:pt x="66" y="286"/>
                  <a:pt x="59" y="293"/>
                  <a:pt x="50" y="293"/>
                </a:cubicBezTo>
                <a:cubicBezTo>
                  <a:pt x="41" y="293"/>
                  <a:pt x="33" y="285"/>
                  <a:pt x="33" y="276"/>
                </a:cubicBezTo>
                <a:lnTo>
                  <a:pt x="33" y="164"/>
                </a:lnTo>
                <a:cubicBezTo>
                  <a:pt x="33" y="93"/>
                  <a:pt x="93" y="33"/>
                  <a:pt x="166" y="33"/>
                </a:cubicBezTo>
                <a:cubicBezTo>
                  <a:pt x="240" y="33"/>
                  <a:pt x="300" y="93"/>
                  <a:pt x="300" y="164"/>
                </a:cubicBezTo>
                <a:lnTo>
                  <a:pt x="300" y="276"/>
                </a:lnTo>
                <a:close/>
                <a:moveTo>
                  <a:pt x="166" y="0"/>
                </a:moveTo>
                <a:cubicBezTo>
                  <a:pt x="74" y="0"/>
                  <a:pt x="0" y="74"/>
                  <a:pt x="0" y="164"/>
                </a:cubicBezTo>
                <a:lnTo>
                  <a:pt x="0" y="293"/>
                </a:lnTo>
                <a:cubicBezTo>
                  <a:pt x="0" y="311"/>
                  <a:pt x="15" y="333"/>
                  <a:pt x="33" y="333"/>
                </a:cubicBezTo>
                <a:lnTo>
                  <a:pt x="45" y="333"/>
                </a:lnTo>
                <a:cubicBezTo>
                  <a:pt x="55" y="333"/>
                  <a:pt x="64" y="327"/>
                  <a:pt x="70" y="319"/>
                </a:cubicBezTo>
                <a:cubicBezTo>
                  <a:pt x="73" y="316"/>
                  <a:pt x="78" y="312"/>
                  <a:pt x="83" y="312"/>
                </a:cubicBezTo>
                <a:cubicBezTo>
                  <a:pt x="88" y="312"/>
                  <a:pt x="93" y="317"/>
                  <a:pt x="96" y="320"/>
                </a:cubicBezTo>
                <a:cubicBezTo>
                  <a:pt x="102" y="327"/>
                  <a:pt x="111" y="333"/>
                  <a:pt x="121" y="333"/>
                </a:cubicBezTo>
                <a:lnTo>
                  <a:pt x="129" y="333"/>
                </a:lnTo>
                <a:cubicBezTo>
                  <a:pt x="138" y="333"/>
                  <a:pt x="148" y="327"/>
                  <a:pt x="154" y="320"/>
                </a:cubicBezTo>
                <a:cubicBezTo>
                  <a:pt x="157" y="316"/>
                  <a:pt x="161" y="312"/>
                  <a:pt x="166" y="312"/>
                </a:cubicBezTo>
                <a:cubicBezTo>
                  <a:pt x="171" y="312"/>
                  <a:pt x="176" y="317"/>
                  <a:pt x="179" y="320"/>
                </a:cubicBezTo>
                <a:cubicBezTo>
                  <a:pt x="185" y="328"/>
                  <a:pt x="194" y="333"/>
                  <a:pt x="204" y="333"/>
                </a:cubicBezTo>
                <a:lnTo>
                  <a:pt x="212" y="333"/>
                </a:lnTo>
                <a:cubicBezTo>
                  <a:pt x="221" y="333"/>
                  <a:pt x="231" y="327"/>
                  <a:pt x="237" y="320"/>
                </a:cubicBezTo>
                <a:cubicBezTo>
                  <a:pt x="240" y="316"/>
                  <a:pt x="244" y="312"/>
                  <a:pt x="250" y="312"/>
                </a:cubicBezTo>
                <a:cubicBezTo>
                  <a:pt x="255" y="312"/>
                  <a:pt x="259" y="317"/>
                  <a:pt x="262" y="320"/>
                </a:cubicBezTo>
                <a:cubicBezTo>
                  <a:pt x="268" y="328"/>
                  <a:pt x="278" y="333"/>
                  <a:pt x="287" y="333"/>
                </a:cubicBezTo>
                <a:lnTo>
                  <a:pt x="300" y="333"/>
                </a:lnTo>
                <a:cubicBezTo>
                  <a:pt x="318" y="333"/>
                  <a:pt x="333" y="311"/>
                  <a:pt x="333" y="293"/>
                </a:cubicBezTo>
                <a:lnTo>
                  <a:pt x="333" y="164"/>
                </a:lnTo>
                <a:cubicBezTo>
                  <a:pt x="333" y="74"/>
                  <a:pt x="258" y="0"/>
                  <a:pt x="166" y="0"/>
                </a:cubicBezTo>
                <a:close/>
                <a:moveTo>
                  <a:pt x="216" y="176"/>
                </a:moveTo>
                <a:cubicBezTo>
                  <a:pt x="207" y="176"/>
                  <a:pt x="200" y="169"/>
                  <a:pt x="200" y="160"/>
                </a:cubicBezTo>
                <a:cubicBezTo>
                  <a:pt x="200" y="150"/>
                  <a:pt x="207" y="143"/>
                  <a:pt x="216" y="143"/>
                </a:cubicBezTo>
                <a:cubicBezTo>
                  <a:pt x="225" y="143"/>
                  <a:pt x="233" y="150"/>
                  <a:pt x="233" y="160"/>
                </a:cubicBezTo>
                <a:cubicBezTo>
                  <a:pt x="233" y="169"/>
                  <a:pt x="225" y="176"/>
                  <a:pt x="216" y="176"/>
                </a:cubicBezTo>
                <a:close/>
                <a:moveTo>
                  <a:pt x="216" y="110"/>
                </a:moveTo>
                <a:cubicBezTo>
                  <a:pt x="189" y="110"/>
                  <a:pt x="166" y="132"/>
                  <a:pt x="166" y="160"/>
                </a:cubicBezTo>
                <a:cubicBezTo>
                  <a:pt x="166" y="187"/>
                  <a:pt x="189" y="210"/>
                  <a:pt x="216" y="210"/>
                </a:cubicBezTo>
                <a:cubicBezTo>
                  <a:pt x="244" y="210"/>
                  <a:pt x="266" y="187"/>
                  <a:pt x="266" y="160"/>
                </a:cubicBezTo>
                <a:cubicBezTo>
                  <a:pt x="266" y="132"/>
                  <a:pt x="244" y="110"/>
                  <a:pt x="216" y="110"/>
                </a:cubicBezTo>
                <a:close/>
                <a:moveTo>
                  <a:pt x="116" y="176"/>
                </a:moveTo>
                <a:cubicBezTo>
                  <a:pt x="107" y="176"/>
                  <a:pt x="100" y="169"/>
                  <a:pt x="100" y="160"/>
                </a:cubicBezTo>
                <a:cubicBezTo>
                  <a:pt x="100" y="150"/>
                  <a:pt x="107" y="143"/>
                  <a:pt x="116" y="143"/>
                </a:cubicBezTo>
                <a:cubicBezTo>
                  <a:pt x="125" y="143"/>
                  <a:pt x="133" y="150"/>
                  <a:pt x="133" y="160"/>
                </a:cubicBezTo>
                <a:cubicBezTo>
                  <a:pt x="133" y="169"/>
                  <a:pt x="125" y="176"/>
                  <a:pt x="116" y="176"/>
                </a:cubicBezTo>
                <a:close/>
                <a:moveTo>
                  <a:pt x="116" y="110"/>
                </a:moveTo>
                <a:cubicBezTo>
                  <a:pt x="89" y="110"/>
                  <a:pt x="66" y="132"/>
                  <a:pt x="66" y="160"/>
                </a:cubicBezTo>
                <a:cubicBezTo>
                  <a:pt x="66" y="187"/>
                  <a:pt x="89" y="210"/>
                  <a:pt x="116" y="210"/>
                </a:cubicBezTo>
                <a:cubicBezTo>
                  <a:pt x="144" y="210"/>
                  <a:pt x="166" y="187"/>
                  <a:pt x="166" y="160"/>
                </a:cubicBezTo>
                <a:cubicBezTo>
                  <a:pt x="166" y="132"/>
                  <a:pt x="144" y="110"/>
                  <a:pt x="116" y="1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200">
            <a:extLst>
              <a:ext uri="{FF2B5EF4-FFF2-40B4-BE49-F238E27FC236}">
                <a16:creationId xmlns:a16="http://schemas.microsoft.com/office/drawing/2014/main" id="{07B96046-4F2F-1E4C-A89F-5C27B21D4C2B}"/>
              </a:ext>
            </a:extLst>
          </p:cNvPr>
          <p:cNvSpPr>
            <a:spLocks noChangeAspect="1" noEditPoints="1"/>
          </p:cNvSpPr>
          <p:nvPr/>
        </p:nvSpPr>
        <p:spPr bwMode="auto">
          <a:xfrm>
            <a:off x="1136651" y="925515"/>
            <a:ext cx="252413" cy="257176"/>
          </a:xfrm>
          <a:custGeom>
            <a:avLst/>
            <a:gdLst>
              <a:gd name="T0" fmla="*/ 300 w 334"/>
              <a:gd name="T1" fmla="*/ 164 h 339"/>
              <a:gd name="T2" fmla="*/ 167 w 334"/>
              <a:gd name="T3" fmla="*/ 33 h 339"/>
              <a:gd name="T4" fmla="*/ 34 w 334"/>
              <a:gd name="T5" fmla="*/ 164 h 339"/>
              <a:gd name="T6" fmla="*/ 34 w 334"/>
              <a:gd name="T7" fmla="*/ 276 h 339"/>
              <a:gd name="T8" fmla="*/ 50 w 334"/>
              <a:gd name="T9" fmla="*/ 293 h 339"/>
              <a:gd name="T10" fmla="*/ 67 w 334"/>
              <a:gd name="T11" fmla="*/ 277 h 339"/>
              <a:gd name="T12" fmla="*/ 84 w 334"/>
              <a:gd name="T13" fmla="*/ 261 h 339"/>
              <a:gd name="T14" fmla="*/ 100 w 334"/>
              <a:gd name="T15" fmla="*/ 280 h 339"/>
              <a:gd name="T16" fmla="*/ 117 w 334"/>
              <a:gd name="T17" fmla="*/ 300 h 339"/>
              <a:gd name="T18" fmla="*/ 134 w 334"/>
              <a:gd name="T19" fmla="*/ 300 h 339"/>
              <a:gd name="T20" fmla="*/ 150 w 334"/>
              <a:gd name="T21" fmla="*/ 280 h 339"/>
              <a:gd name="T22" fmla="*/ 167 w 334"/>
              <a:gd name="T23" fmla="*/ 261 h 339"/>
              <a:gd name="T24" fmla="*/ 184 w 334"/>
              <a:gd name="T25" fmla="*/ 280 h 339"/>
              <a:gd name="T26" fmla="*/ 200 w 334"/>
              <a:gd name="T27" fmla="*/ 300 h 339"/>
              <a:gd name="T28" fmla="*/ 217 w 334"/>
              <a:gd name="T29" fmla="*/ 300 h 339"/>
              <a:gd name="T30" fmla="*/ 234 w 334"/>
              <a:gd name="T31" fmla="*/ 280 h 339"/>
              <a:gd name="T32" fmla="*/ 250 w 334"/>
              <a:gd name="T33" fmla="*/ 259 h 339"/>
              <a:gd name="T34" fmla="*/ 267 w 334"/>
              <a:gd name="T35" fmla="*/ 276 h 339"/>
              <a:gd name="T36" fmla="*/ 284 w 334"/>
              <a:gd name="T37" fmla="*/ 293 h 339"/>
              <a:gd name="T38" fmla="*/ 300 w 334"/>
              <a:gd name="T39" fmla="*/ 276 h 339"/>
              <a:gd name="T40" fmla="*/ 300 w 334"/>
              <a:gd name="T41" fmla="*/ 164 h 339"/>
              <a:gd name="T42" fmla="*/ 334 w 334"/>
              <a:gd name="T43" fmla="*/ 164 h 339"/>
              <a:gd name="T44" fmla="*/ 334 w 334"/>
              <a:gd name="T45" fmla="*/ 293 h 339"/>
              <a:gd name="T46" fmla="*/ 300 w 334"/>
              <a:gd name="T47" fmla="*/ 333 h 339"/>
              <a:gd name="T48" fmla="*/ 288 w 334"/>
              <a:gd name="T49" fmla="*/ 333 h 339"/>
              <a:gd name="T50" fmla="*/ 263 w 334"/>
              <a:gd name="T51" fmla="*/ 320 h 339"/>
              <a:gd name="T52" fmla="*/ 250 w 334"/>
              <a:gd name="T53" fmla="*/ 312 h 339"/>
              <a:gd name="T54" fmla="*/ 238 w 334"/>
              <a:gd name="T55" fmla="*/ 320 h 339"/>
              <a:gd name="T56" fmla="*/ 213 w 334"/>
              <a:gd name="T57" fmla="*/ 333 h 339"/>
              <a:gd name="T58" fmla="*/ 204 w 334"/>
              <a:gd name="T59" fmla="*/ 333 h 339"/>
              <a:gd name="T60" fmla="*/ 180 w 334"/>
              <a:gd name="T61" fmla="*/ 320 h 339"/>
              <a:gd name="T62" fmla="*/ 167 w 334"/>
              <a:gd name="T63" fmla="*/ 312 h 339"/>
              <a:gd name="T64" fmla="*/ 154 w 334"/>
              <a:gd name="T65" fmla="*/ 320 h 339"/>
              <a:gd name="T66" fmla="*/ 97 w 334"/>
              <a:gd name="T67" fmla="*/ 320 h 339"/>
              <a:gd name="T68" fmla="*/ 84 w 334"/>
              <a:gd name="T69" fmla="*/ 311 h 339"/>
              <a:gd name="T70" fmla="*/ 71 w 334"/>
              <a:gd name="T71" fmla="*/ 319 h 339"/>
              <a:gd name="T72" fmla="*/ 46 w 334"/>
              <a:gd name="T73" fmla="*/ 333 h 339"/>
              <a:gd name="T74" fmla="*/ 34 w 334"/>
              <a:gd name="T75" fmla="*/ 333 h 339"/>
              <a:gd name="T76" fmla="*/ 0 w 334"/>
              <a:gd name="T77" fmla="*/ 293 h 339"/>
              <a:gd name="T78" fmla="*/ 0 w 334"/>
              <a:gd name="T79" fmla="*/ 164 h 339"/>
              <a:gd name="T80" fmla="*/ 167 w 334"/>
              <a:gd name="T81" fmla="*/ 0 h 339"/>
              <a:gd name="T82" fmla="*/ 334 w 334"/>
              <a:gd name="T83" fmla="*/ 164 h 339"/>
              <a:gd name="T84" fmla="*/ 234 w 334"/>
              <a:gd name="T85" fmla="*/ 143 h 339"/>
              <a:gd name="T86" fmla="*/ 234 w 334"/>
              <a:gd name="T87" fmla="*/ 176 h 339"/>
              <a:gd name="T88" fmla="*/ 250 w 334"/>
              <a:gd name="T89" fmla="*/ 193 h 339"/>
              <a:gd name="T90" fmla="*/ 267 w 334"/>
              <a:gd name="T91" fmla="*/ 176 h 339"/>
              <a:gd name="T92" fmla="*/ 267 w 334"/>
              <a:gd name="T93" fmla="*/ 143 h 339"/>
              <a:gd name="T94" fmla="*/ 250 w 334"/>
              <a:gd name="T95" fmla="*/ 126 h 339"/>
              <a:gd name="T96" fmla="*/ 234 w 334"/>
              <a:gd name="T97" fmla="*/ 143 h 339"/>
              <a:gd name="T98" fmla="*/ 100 w 334"/>
              <a:gd name="T99" fmla="*/ 143 h 339"/>
              <a:gd name="T100" fmla="*/ 100 w 334"/>
              <a:gd name="T101" fmla="*/ 176 h 339"/>
              <a:gd name="T102" fmla="*/ 84 w 334"/>
              <a:gd name="T103" fmla="*/ 193 h 339"/>
              <a:gd name="T104" fmla="*/ 67 w 334"/>
              <a:gd name="T105" fmla="*/ 176 h 339"/>
              <a:gd name="T106" fmla="*/ 67 w 334"/>
              <a:gd name="T107" fmla="*/ 143 h 339"/>
              <a:gd name="T108" fmla="*/ 84 w 334"/>
              <a:gd name="T109" fmla="*/ 126 h 339"/>
              <a:gd name="T110" fmla="*/ 100 w 334"/>
              <a:gd name="T111" fmla="*/ 14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4" h="339">
                <a:moveTo>
                  <a:pt x="300" y="164"/>
                </a:moveTo>
                <a:cubicBezTo>
                  <a:pt x="300" y="92"/>
                  <a:pt x="241" y="33"/>
                  <a:pt x="167" y="33"/>
                </a:cubicBezTo>
                <a:cubicBezTo>
                  <a:pt x="93" y="33"/>
                  <a:pt x="34" y="92"/>
                  <a:pt x="34" y="164"/>
                </a:cubicBezTo>
                <a:lnTo>
                  <a:pt x="34" y="276"/>
                </a:lnTo>
                <a:cubicBezTo>
                  <a:pt x="34" y="285"/>
                  <a:pt x="41" y="293"/>
                  <a:pt x="50" y="293"/>
                </a:cubicBezTo>
                <a:cubicBezTo>
                  <a:pt x="60" y="293"/>
                  <a:pt x="67" y="286"/>
                  <a:pt x="67" y="277"/>
                </a:cubicBezTo>
                <a:cubicBezTo>
                  <a:pt x="67" y="268"/>
                  <a:pt x="74" y="261"/>
                  <a:pt x="84" y="261"/>
                </a:cubicBezTo>
                <a:cubicBezTo>
                  <a:pt x="93" y="261"/>
                  <a:pt x="100" y="270"/>
                  <a:pt x="100" y="280"/>
                </a:cubicBezTo>
                <a:cubicBezTo>
                  <a:pt x="100" y="289"/>
                  <a:pt x="108" y="300"/>
                  <a:pt x="117" y="300"/>
                </a:cubicBezTo>
                <a:lnTo>
                  <a:pt x="134" y="300"/>
                </a:lnTo>
                <a:cubicBezTo>
                  <a:pt x="143" y="300"/>
                  <a:pt x="150" y="290"/>
                  <a:pt x="150" y="280"/>
                </a:cubicBezTo>
                <a:cubicBezTo>
                  <a:pt x="150" y="271"/>
                  <a:pt x="158" y="261"/>
                  <a:pt x="167" y="261"/>
                </a:cubicBezTo>
                <a:cubicBezTo>
                  <a:pt x="176" y="261"/>
                  <a:pt x="184" y="270"/>
                  <a:pt x="184" y="280"/>
                </a:cubicBezTo>
                <a:cubicBezTo>
                  <a:pt x="184" y="289"/>
                  <a:pt x="191" y="300"/>
                  <a:pt x="200" y="300"/>
                </a:cubicBezTo>
                <a:lnTo>
                  <a:pt x="217" y="300"/>
                </a:lnTo>
                <a:cubicBezTo>
                  <a:pt x="226" y="300"/>
                  <a:pt x="234" y="289"/>
                  <a:pt x="234" y="280"/>
                </a:cubicBezTo>
                <a:cubicBezTo>
                  <a:pt x="234" y="270"/>
                  <a:pt x="241" y="259"/>
                  <a:pt x="250" y="259"/>
                </a:cubicBezTo>
                <a:cubicBezTo>
                  <a:pt x="260" y="259"/>
                  <a:pt x="267" y="267"/>
                  <a:pt x="267" y="276"/>
                </a:cubicBezTo>
                <a:cubicBezTo>
                  <a:pt x="267" y="285"/>
                  <a:pt x="274" y="293"/>
                  <a:pt x="284" y="293"/>
                </a:cubicBezTo>
                <a:cubicBezTo>
                  <a:pt x="293" y="293"/>
                  <a:pt x="300" y="285"/>
                  <a:pt x="300" y="276"/>
                </a:cubicBezTo>
                <a:lnTo>
                  <a:pt x="300" y="164"/>
                </a:lnTo>
                <a:close/>
                <a:moveTo>
                  <a:pt x="334" y="164"/>
                </a:moveTo>
                <a:lnTo>
                  <a:pt x="334" y="293"/>
                </a:lnTo>
                <a:cubicBezTo>
                  <a:pt x="334" y="311"/>
                  <a:pt x="319" y="333"/>
                  <a:pt x="300" y="333"/>
                </a:cubicBezTo>
                <a:lnTo>
                  <a:pt x="288" y="333"/>
                </a:lnTo>
                <a:cubicBezTo>
                  <a:pt x="278" y="333"/>
                  <a:pt x="269" y="327"/>
                  <a:pt x="263" y="320"/>
                </a:cubicBezTo>
                <a:cubicBezTo>
                  <a:pt x="260" y="317"/>
                  <a:pt x="255" y="312"/>
                  <a:pt x="250" y="312"/>
                </a:cubicBezTo>
                <a:cubicBezTo>
                  <a:pt x="245" y="312"/>
                  <a:pt x="241" y="316"/>
                  <a:pt x="238" y="320"/>
                </a:cubicBezTo>
                <a:cubicBezTo>
                  <a:pt x="232" y="327"/>
                  <a:pt x="222" y="333"/>
                  <a:pt x="213" y="333"/>
                </a:cubicBezTo>
                <a:lnTo>
                  <a:pt x="204" y="333"/>
                </a:lnTo>
                <a:cubicBezTo>
                  <a:pt x="195" y="333"/>
                  <a:pt x="186" y="327"/>
                  <a:pt x="180" y="320"/>
                </a:cubicBezTo>
                <a:cubicBezTo>
                  <a:pt x="177" y="317"/>
                  <a:pt x="172" y="312"/>
                  <a:pt x="167" y="312"/>
                </a:cubicBezTo>
                <a:cubicBezTo>
                  <a:pt x="162" y="312"/>
                  <a:pt x="157" y="316"/>
                  <a:pt x="154" y="320"/>
                </a:cubicBezTo>
                <a:cubicBezTo>
                  <a:pt x="138" y="339"/>
                  <a:pt x="110" y="337"/>
                  <a:pt x="97" y="320"/>
                </a:cubicBezTo>
                <a:cubicBezTo>
                  <a:pt x="93" y="316"/>
                  <a:pt x="89" y="311"/>
                  <a:pt x="84" y="311"/>
                </a:cubicBezTo>
                <a:cubicBezTo>
                  <a:pt x="78" y="311"/>
                  <a:pt x="74" y="316"/>
                  <a:pt x="71" y="319"/>
                </a:cubicBezTo>
                <a:cubicBezTo>
                  <a:pt x="65" y="327"/>
                  <a:pt x="55" y="333"/>
                  <a:pt x="46" y="333"/>
                </a:cubicBezTo>
                <a:lnTo>
                  <a:pt x="34" y="333"/>
                </a:lnTo>
                <a:cubicBezTo>
                  <a:pt x="15" y="333"/>
                  <a:pt x="0" y="311"/>
                  <a:pt x="0" y="293"/>
                </a:cubicBezTo>
                <a:lnTo>
                  <a:pt x="0" y="164"/>
                </a:lnTo>
                <a:cubicBezTo>
                  <a:pt x="0" y="74"/>
                  <a:pt x="75" y="0"/>
                  <a:pt x="167" y="0"/>
                </a:cubicBezTo>
                <a:cubicBezTo>
                  <a:pt x="259" y="0"/>
                  <a:pt x="334" y="74"/>
                  <a:pt x="334" y="164"/>
                </a:cubicBezTo>
                <a:close/>
                <a:moveTo>
                  <a:pt x="234" y="143"/>
                </a:moveTo>
                <a:lnTo>
                  <a:pt x="234" y="176"/>
                </a:lnTo>
                <a:cubicBezTo>
                  <a:pt x="234" y="185"/>
                  <a:pt x="241" y="193"/>
                  <a:pt x="250" y="193"/>
                </a:cubicBezTo>
                <a:cubicBezTo>
                  <a:pt x="260" y="193"/>
                  <a:pt x="267" y="185"/>
                  <a:pt x="267" y="176"/>
                </a:cubicBezTo>
                <a:lnTo>
                  <a:pt x="267" y="143"/>
                </a:lnTo>
                <a:cubicBezTo>
                  <a:pt x="267" y="134"/>
                  <a:pt x="260" y="126"/>
                  <a:pt x="250" y="126"/>
                </a:cubicBezTo>
                <a:cubicBezTo>
                  <a:pt x="241" y="126"/>
                  <a:pt x="234" y="134"/>
                  <a:pt x="234" y="143"/>
                </a:cubicBezTo>
                <a:close/>
                <a:moveTo>
                  <a:pt x="100" y="143"/>
                </a:moveTo>
                <a:lnTo>
                  <a:pt x="100" y="176"/>
                </a:lnTo>
                <a:cubicBezTo>
                  <a:pt x="100" y="185"/>
                  <a:pt x="93" y="193"/>
                  <a:pt x="84" y="193"/>
                </a:cubicBezTo>
                <a:cubicBezTo>
                  <a:pt x="74" y="193"/>
                  <a:pt x="67" y="185"/>
                  <a:pt x="67" y="176"/>
                </a:cubicBezTo>
                <a:lnTo>
                  <a:pt x="67" y="143"/>
                </a:lnTo>
                <a:cubicBezTo>
                  <a:pt x="67" y="134"/>
                  <a:pt x="74" y="126"/>
                  <a:pt x="84" y="126"/>
                </a:cubicBezTo>
                <a:cubicBezTo>
                  <a:pt x="93" y="126"/>
                  <a:pt x="100" y="134"/>
                  <a:pt x="100" y="1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TextBox 600">
            <a:extLst>
              <a:ext uri="{FF2B5EF4-FFF2-40B4-BE49-F238E27FC236}">
                <a16:creationId xmlns:a16="http://schemas.microsoft.com/office/drawing/2014/main" id="{4D452E17-9C77-0748-845A-9AF543C5FFE7}"/>
              </a:ext>
            </a:extLst>
          </p:cNvPr>
          <p:cNvSpPr txBox="1"/>
          <p:nvPr/>
        </p:nvSpPr>
        <p:spPr>
          <a:xfrm>
            <a:off x="0" y="6585856"/>
            <a:ext cx="621665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Icons courtesy of </a:t>
            </a:r>
            <a:r>
              <a:rPr lang="en-US" sz="1200" dirty="0" err="1">
                <a:latin typeface="Arial" panose="020B0604020202020204" pitchFamily="34" charset="0"/>
                <a:cs typeface="Arial" panose="020B0604020202020204" pitchFamily="34" charset="0"/>
              </a:rPr>
              <a:t>dribbble.com</a:t>
            </a:r>
            <a:r>
              <a:rPr lang="en-US" sz="1200" dirty="0">
                <a:latin typeface="Arial" panose="020B0604020202020204" pitchFamily="34" charset="0"/>
                <a:cs typeface="Arial" panose="020B0604020202020204" pitchFamily="34" charset="0"/>
              </a:rPr>
              <a:t>/shots/2888226-1800-Free-Minimal-Icon-Pack-20x20</a:t>
            </a:r>
          </a:p>
        </p:txBody>
      </p:sp>
    </p:spTree>
    <p:extLst>
      <p:ext uri="{BB962C8B-B14F-4D97-AF65-F5344CB8AC3E}">
        <p14:creationId xmlns:p14="http://schemas.microsoft.com/office/powerpoint/2010/main" val="183123859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128B4D78-88A5-4407-9439-6D7C6A33A3EA}"/>
              </a:ext>
            </a:extLst>
          </p:cNvPr>
          <p:cNvSpPr>
            <a:spLocks noChangeAspect="1" noEditPoints="1"/>
          </p:cNvSpPr>
          <p:nvPr/>
        </p:nvSpPr>
        <p:spPr bwMode="auto">
          <a:xfrm>
            <a:off x="10779126" y="4538663"/>
            <a:ext cx="252413" cy="254000"/>
          </a:xfrm>
          <a:custGeom>
            <a:avLst/>
            <a:gdLst>
              <a:gd name="T0" fmla="*/ 0 w 333"/>
              <a:gd name="T1" fmla="*/ 333 h 333"/>
              <a:gd name="T2" fmla="*/ 333 w 333"/>
              <a:gd name="T3" fmla="*/ 333 h 333"/>
              <a:gd name="T4" fmla="*/ 333 w 333"/>
              <a:gd name="T5" fmla="*/ 300 h 333"/>
              <a:gd name="T6" fmla="*/ 0 w 333"/>
              <a:gd name="T7" fmla="*/ 300 h 333"/>
              <a:gd name="T8" fmla="*/ 0 w 333"/>
              <a:gd name="T9" fmla="*/ 333 h 333"/>
              <a:gd name="T10" fmla="*/ 33 w 333"/>
              <a:gd name="T11" fmla="*/ 117 h 333"/>
              <a:gd name="T12" fmla="*/ 33 w 333"/>
              <a:gd name="T13" fmla="*/ 0 h 333"/>
              <a:gd name="T14" fmla="*/ 66 w 333"/>
              <a:gd name="T15" fmla="*/ 0 h 333"/>
              <a:gd name="T16" fmla="*/ 66 w 333"/>
              <a:gd name="T17" fmla="*/ 117 h 333"/>
              <a:gd name="T18" fmla="*/ 266 w 333"/>
              <a:gd name="T19" fmla="*/ 117 h 333"/>
              <a:gd name="T20" fmla="*/ 266 w 333"/>
              <a:gd name="T21" fmla="*/ 0 h 333"/>
              <a:gd name="T22" fmla="*/ 300 w 333"/>
              <a:gd name="T23" fmla="*/ 0 h 333"/>
              <a:gd name="T24" fmla="*/ 300 w 333"/>
              <a:gd name="T25" fmla="*/ 117 h 333"/>
              <a:gd name="T26" fmla="*/ 33 w 333"/>
              <a:gd name="T27"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3" h="333">
                <a:moveTo>
                  <a:pt x="0" y="333"/>
                </a:moveTo>
                <a:lnTo>
                  <a:pt x="333" y="333"/>
                </a:lnTo>
                <a:lnTo>
                  <a:pt x="333" y="300"/>
                </a:lnTo>
                <a:lnTo>
                  <a:pt x="0" y="300"/>
                </a:lnTo>
                <a:lnTo>
                  <a:pt x="0" y="333"/>
                </a:lnTo>
                <a:close/>
                <a:moveTo>
                  <a:pt x="33" y="117"/>
                </a:moveTo>
                <a:lnTo>
                  <a:pt x="33" y="0"/>
                </a:lnTo>
                <a:lnTo>
                  <a:pt x="66" y="0"/>
                </a:lnTo>
                <a:lnTo>
                  <a:pt x="66" y="117"/>
                </a:lnTo>
                <a:cubicBezTo>
                  <a:pt x="66" y="272"/>
                  <a:pt x="266" y="272"/>
                  <a:pt x="266" y="117"/>
                </a:cubicBezTo>
                <a:lnTo>
                  <a:pt x="266" y="0"/>
                </a:lnTo>
                <a:lnTo>
                  <a:pt x="300" y="0"/>
                </a:lnTo>
                <a:lnTo>
                  <a:pt x="300" y="117"/>
                </a:lnTo>
                <a:cubicBezTo>
                  <a:pt x="300" y="317"/>
                  <a:pt x="33" y="317"/>
                  <a:pt x="33" y="1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F8C4E947-BBED-4E8E-AA7A-4DF177E9C6F6}"/>
              </a:ext>
            </a:extLst>
          </p:cNvPr>
          <p:cNvSpPr>
            <a:spLocks noChangeAspect="1" noEditPoints="1"/>
          </p:cNvSpPr>
          <p:nvPr/>
        </p:nvSpPr>
        <p:spPr bwMode="auto">
          <a:xfrm>
            <a:off x="10252076" y="4538663"/>
            <a:ext cx="276225" cy="254000"/>
          </a:xfrm>
          <a:custGeom>
            <a:avLst/>
            <a:gdLst>
              <a:gd name="T0" fmla="*/ 200 w 366"/>
              <a:gd name="T1" fmla="*/ 167 h 333"/>
              <a:gd name="T2" fmla="*/ 133 w 366"/>
              <a:gd name="T3" fmla="*/ 167 h 333"/>
              <a:gd name="T4" fmla="*/ 133 w 366"/>
              <a:gd name="T5" fmla="*/ 33 h 333"/>
              <a:gd name="T6" fmla="*/ 200 w 366"/>
              <a:gd name="T7" fmla="*/ 33 h 333"/>
              <a:gd name="T8" fmla="*/ 200 w 366"/>
              <a:gd name="T9" fmla="*/ 167 h 333"/>
              <a:gd name="T10" fmla="*/ 133 w 366"/>
              <a:gd name="T11" fmla="*/ 0 h 333"/>
              <a:gd name="T12" fmla="*/ 133 w 366"/>
              <a:gd name="T13" fmla="*/ 200 h 333"/>
              <a:gd name="T14" fmla="*/ 200 w 366"/>
              <a:gd name="T15" fmla="*/ 200 h 333"/>
              <a:gd name="T16" fmla="*/ 200 w 366"/>
              <a:gd name="T17" fmla="*/ 333 h 333"/>
              <a:gd name="T18" fmla="*/ 233 w 366"/>
              <a:gd name="T19" fmla="*/ 333 h 333"/>
              <a:gd name="T20" fmla="*/ 233 w 366"/>
              <a:gd name="T21" fmla="*/ 33 h 333"/>
              <a:gd name="T22" fmla="*/ 266 w 366"/>
              <a:gd name="T23" fmla="*/ 33 h 333"/>
              <a:gd name="T24" fmla="*/ 266 w 366"/>
              <a:gd name="T25" fmla="*/ 333 h 333"/>
              <a:gd name="T26" fmla="*/ 300 w 366"/>
              <a:gd name="T27" fmla="*/ 333 h 333"/>
              <a:gd name="T28" fmla="*/ 300 w 366"/>
              <a:gd name="T29" fmla="*/ 33 h 333"/>
              <a:gd name="T30" fmla="*/ 366 w 366"/>
              <a:gd name="T31" fmla="*/ 33 h 333"/>
              <a:gd name="T32" fmla="*/ 366 w 366"/>
              <a:gd name="T33" fmla="*/ 0 h 333"/>
              <a:gd name="T34" fmla="*/ 133 w 366"/>
              <a:gd name="T3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6" h="333">
                <a:moveTo>
                  <a:pt x="200" y="167"/>
                </a:moveTo>
                <a:lnTo>
                  <a:pt x="133" y="167"/>
                </a:lnTo>
                <a:cubicBezTo>
                  <a:pt x="50" y="167"/>
                  <a:pt x="50" y="33"/>
                  <a:pt x="133" y="33"/>
                </a:cubicBezTo>
                <a:lnTo>
                  <a:pt x="200" y="33"/>
                </a:lnTo>
                <a:lnTo>
                  <a:pt x="200" y="167"/>
                </a:lnTo>
                <a:close/>
                <a:moveTo>
                  <a:pt x="133" y="0"/>
                </a:moveTo>
                <a:cubicBezTo>
                  <a:pt x="0" y="0"/>
                  <a:pt x="0" y="200"/>
                  <a:pt x="133" y="200"/>
                </a:cubicBezTo>
                <a:lnTo>
                  <a:pt x="200" y="200"/>
                </a:lnTo>
                <a:lnTo>
                  <a:pt x="200" y="333"/>
                </a:lnTo>
                <a:lnTo>
                  <a:pt x="233" y="333"/>
                </a:lnTo>
                <a:lnTo>
                  <a:pt x="233" y="33"/>
                </a:lnTo>
                <a:lnTo>
                  <a:pt x="266" y="33"/>
                </a:lnTo>
                <a:lnTo>
                  <a:pt x="266" y="333"/>
                </a:lnTo>
                <a:lnTo>
                  <a:pt x="300" y="333"/>
                </a:lnTo>
                <a:lnTo>
                  <a:pt x="300" y="33"/>
                </a:lnTo>
                <a:lnTo>
                  <a:pt x="366" y="33"/>
                </a:lnTo>
                <a:lnTo>
                  <a:pt x="366" y="0"/>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01A5AF5F-59C1-47F7-A539-139A9FF25A0C}"/>
              </a:ext>
            </a:extLst>
          </p:cNvPr>
          <p:cNvSpPr>
            <a:spLocks noChangeAspect="1" noEditPoints="1"/>
          </p:cNvSpPr>
          <p:nvPr/>
        </p:nvSpPr>
        <p:spPr bwMode="auto">
          <a:xfrm>
            <a:off x="9772651" y="4538663"/>
            <a:ext cx="252413" cy="254000"/>
          </a:xfrm>
          <a:custGeom>
            <a:avLst/>
            <a:gdLst>
              <a:gd name="T0" fmla="*/ 167 w 334"/>
              <a:gd name="T1" fmla="*/ 33 h 333"/>
              <a:gd name="T2" fmla="*/ 300 w 334"/>
              <a:gd name="T3" fmla="*/ 167 h 333"/>
              <a:gd name="T4" fmla="*/ 190 w 334"/>
              <a:gd name="T5" fmla="*/ 167 h 333"/>
              <a:gd name="T6" fmla="*/ 254 w 334"/>
              <a:gd name="T7" fmla="*/ 106 h 333"/>
              <a:gd name="T8" fmla="*/ 231 w 334"/>
              <a:gd name="T9" fmla="*/ 82 h 333"/>
              <a:gd name="T10" fmla="*/ 142 w 334"/>
              <a:gd name="T11" fmla="*/ 167 h 333"/>
              <a:gd name="T12" fmla="*/ 34 w 334"/>
              <a:gd name="T13" fmla="*/ 167 h 333"/>
              <a:gd name="T14" fmla="*/ 167 w 334"/>
              <a:gd name="T15" fmla="*/ 33 h 333"/>
              <a:gd name="T16" fmla="*/ 167 w 334"/>
              <a:gd name="T17" fmla="*/ 0 h 333"/>
              <a:gd name="T18" fmla="*/ 0 w 334"/>
              <a:gd name="T19" fmla="*/ 167 h 333"/>
              <a:gd name="T20" fmla="*/ 167 w 334"/>
              <a:gd name="T21" fmla="*/ 333 h 333"/>
              <a:gd name="T22" fmla="*/ 334 w 334"/>
              <a:gd name="T23" fmla="*/ 167 h 333"/>
              <a:gd name="T24" fmla="*/ 167 w 334"/>
              <a:gd name="T2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33">
                <a:moveTo>
                  <a:pt x="167" y="33"/>
                </a:moveTo>
                <a:cubicBezTo>
                  <a:pt x="241" y="33"/>
                  <a:pt x="300" y="93"/>
                  <a:pt x="300" y="167"/>
                </a:cubicBezTo>
                <a:lnTo>
                  <a:pt x="190" y="167"/>
                </a:lnTo>
                <a:lnTo>
                  <a:pt x="254" y="106"/>
                </a:lnTo>
                <a:lnTo>
                  <a:pt x="231" y="82"/>
                </a:lnTo>
                <a:lnTo>
                  <a:pt x="142" y="167"/>
                </a:lnTo>
                <a:lnTo>
                  <a:pt x="34" y="167"/>
                </a:lnTo>
                <a:cubicBezTo>
                  <a:pt x="34" y="93"/>
                  <a:pt x="93" y="33"/>
                  <a:pt x="167" y="33"/>
                </a:cubicBezTo>
                <a:close/>
                <a:moveTo>
                  <a:pt x="167" y="0"/>
                </a:moveTo>
                <a:cubicBezTo>
                  <a:pt x="75" y="0"/>
                  <a:pt x="0" y="75"/>
                  <a:pt x="0" y="167"/>
                </a:cubicBezTo>
                <a:cubicBezTo>
                  <a:pt x="0" y="259"/>
                  <a:pt x="75" y="333"/>
                  <a:pt x="167" y="333"/>
                </a:cubicBezTo>
                <a:cubicBezTo>
                  <a:pt x="259" y="333"/>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52D011F9-B201-429E-BE2E-15858F2F47FE}"/>
              </a:ext>
            </a:extLst>
          </p:cNvPr>
          <p:cNvSpPr>
            <a:spLocks noChangeAspect="1" noEditPoints="1"/>
          </p:cNvSpPr>
          <p:nvPr/>
        </p:nvSpPr>
        <p:spPr bwMode="auto">
          <a:xfrm>
            <a:off x="9271001" y="4538663"/>
            <a:ext cx="200025" cy="254000"/>
          </a:xfrm>
          <a:custGeom>
            <a:avLst/>
            <a:gdLst>
              <a:gd name="T0" fmla="*/ 66 w 266"/>
              <a:gd name="T1" fmla="*/ 233 h 333"/>
              <a:gd name="T2" fmla="*/ 66 w 266"/>
              <a:gd name="T3" fmla="*/ 133 h 333"/>
              <a:gd name="T4" fmla="*/ 134 w 266"/>
              <a:gd name="T5" fmla="*/ 67 h 333"/>
              <a:gd name="T6" fmla="*/ 134 w 266"/>
              <a:gd name="T7" fmla="*/ 67 h 333"/>
              <a:gd name="T8" fmla="*/ 200 w 266"/>
              <a:gd name="T9" fmla="*/ 133 h 333"/>
              <a:gd name="T10" fmla="*/ 200 w 266"/>
              <a:gd name="T11" fmla="*/ 233 h 333"/>
              <a:gd name="T12" fmla="*/ 66 w 266"/>
              <a:gd name="T13" fmla="*/ 233 h 333"/>
              <a:gd name="T14" fmla="*/ 233 w 266"/>
              <a:gd name="T15" fmla="*/ 233 h 333"/>
              <a:gd name="T16" fmla="*/ 233 w 266"/>
              <a:gd name="T17" fmla="*/ 133 h 333"/>
              <a:gd name="T18" fmla="*/ 150 w 266"/>
              <a:gd name="T19" fmla="*/ 35 h 333"/>
              <a:gd name="T20" fmla="*/ 150 w 266"/>
              <a:gd name="T21" fmla="*/ 0 h 333"/>
              <a:gd name="T22" fmla="*/ 116 w 266"/>
              <a:gd name="T23" fmla="*/ 0 h 333"/>
              <a:gd name="T24" fmla="*/ 116 w 266"/>
              <a:gd name="T25" fmla="*/ 35 h 333"/>
              <a:gd name="T26" fmla="*/ 33 w 266"/>
              <a:gd name="T27" fmla="*/ 133 h 333"/>
              <a:gd name="T28" fmla="*/ 33 w 266"/>
              <a:gd name="T29" fmla="*/ 233 h 333"/>
              <a:gd name="T30" fmla="*/ 0 w 266"/>
              <a:gd name="T31" fmla="*/ 233 h 333"/>
              <a:gd name="T32" fmla="*/ 0 w 266"/>
              <a:gd name="T33" fmla="*/ 267 h 333"/>
              <a:gd name="T34" fmla="*/ 83 w 266"/>
              <a:gd name="T35" fmla="*/ 267 h 333"/>
              <a:gd name="T36" fmla="*/ 83 w 266"/>
              <a:gd name="T37" fmla="*/ 333 h 333"/>
              <a:gd name="T38" fmla="*/ 116 w 266"/>
              <a:gd name="T39" fmla="*/ 333 h 333"/>
              <a:gd name="T40" fmla="*/ 116 w 266"/>
              <a:gd name="T41" fmla="*/ 267 h 333"/>
              <a:gd name="T42" fmla="*/ 150 w 266"/>
              <a:gd name="T43" fmla="*/ 267 h 333"/>
              <a:gd name="T44" fmla="*/ 150 w 266"/>
              <a:gd name="T45" fmla="*/ 333 h 333"/>
              <a:gd name="T46" fmla="*/ 183 w 266"/>
              <a:gd name="T47" fmla="*/ 333 h 333"/>
              <a:gd name="T48" fmla="*/ 183 w 266"/>
              <a:gd name="T49" fmla="*/ 267 h 333"/>
              <a:gd name="T50" fmla="*/ 266 w 266"/>
              <a:gd name="T51" fmla="*/ 267 h 333"/>
              <a:gd name="T52" fmla="*/ 266 w 266"/>
              <a:gd name="T53" fmla="*/ 233 h 333"/>
              <a:gd name="T54" fmla="*/ 233 w 266"/>
              <a:gd name="T55"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6" h="333">
                <a:moveTo>
                  <a:pt x="66" y="233"/>
                </a:moveTo>
                <a:lnTo>
                  <a:pt x="66" y="133"/>
                </a:lnTo>
                <a:cubicBezTo>
                  <a:pt x="66" y="89"/>
                  <a:pt x="101" y="67"/>
                  <a:pt x="134" y="67"/>
                </a:cubicBezTo>
                <a:lnTo>
                  <a:pt x="134" y="67"/>
                </a:lnTo>
                <a:cubicBezTo>
                  <a:pt x="168" y="67"/>
                  <a:pt x="200" y="89"/>
                  <a:pt x="200" y="133"/>
                </a:cubicBezTo>
                <a:lnTo>
                  <a:pt x="200" y="233"/>
                </a:lnTo>
                <a:lnTo>
                  <a:pt x="66" y="233"/>
                </a:lnTo>
                <a:close/>
                <a:moveTo>
                  <a:pt x="233" y="233"/>
                </a:moveTo>
                <a:lnTo>
                  <a:pt x="233" y="133"/>
                </a:lnTo>
                <a:cubicBezTo>
                  <a:pt x="233" y="74"/>
                  <a:pt x="200" y="41"/>
                  <a:pt x="150" y="35"/>
                </a:cubicBezTo>
                <a:lnTo>
                  <a:pt x="150" y="0"/>
                </a:lnTo>
                <a:lnTo>
                  <a:pt x="116" y="0"/>
                </a:lnTo>
                <a:lnTo>
                  <a:pt x="116" y="35"/>
                </a:lnTo>
                <a:cubicBezTo>
                  <a:pt x="66" y="41"/>
                  <a:pt x="33" y="74"/>
                  <a:pt x="33" y="133"/>
                </a:cubicBezTo>
                <a:lnTo>
                  <a:pt x="33" y="233"/>
                </a:lnTo>
                <a:lnTo>
                  <a:pt x="0" y="233"/>
                </a:lnTo>
                <a:lnTo>
                  <a:pt x="0" y="267"/>
                </a:lnTo>
                <a:lnTo>
                  <a:pt x="83" y="267"/>
                </a:lnTo>
                <a:lnTo>
                  <a:pt x="83" y="333"/>
                </a:lnTo>
                <a:lnTo>
                  <a:pt x="116" y="333"/>
                </a:lnTo>
                <a:lnTo>
                  <a:pt x="116" y="267"/>
                </a:lnTo>
                <a:lnTo>
                  <a:pt x="150" y="267"/>
                </a:lnTo>
                <a:lnTo>
                  <a:pt x="150" y="333"/>
                </a:lnTo>
                <a:lnTo>
                  <a:pt x="183" y="333"/>
                </a:lnTo>
                <a:lnTo>
                  <a:pt x="183" y="267"/>
                </a:lnTo>
                <a:lnTo>
                  <a:pt x="266" y="267"/>
                </a:lnTo>
                <a:lnTo>
                  <a:pt x="266" y="233"/>
                </a:lnTo>
                <a:lnTo>
                  <a:pt x="233" y="2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41698F31-327B-4ECD-8A9E-EE8E74E41D04}"/>
              </a:ext>
            </a:extLst>
          </p:cNvPr>
          <p:cNvSpPr>
            <a:spLocks noChangeAspect="1" noEditPoints="1"/>
          </p:cNvSpPr>
          <p:nvPr/>
        </p:nvSpPr>
        <p:spPr bwMode="auto">
          <a:xfrm>
            <a:off x="8767763" y="4538663"/>
            <a:ext cx="201613" cy="254000"/>
          </a:xfrm>
          <a:custGeom>
            <a:avLst/>
            <a:gdLst>
              <a:gd name="T0" fmla="*/ 67 w 267"/>
              <a:gd name="T1" fmla="*/ 233 h 333"/>
              <a:gd name="T2" fmla="*/ 67 w 267"/>
              <a:gd name="T3" fmla="*/ 133 h 333"/>
              <a:gd name="T4" fmla="*/ 133 w 267"/>
              <a:gd name="T5" fmla="*/ 67 h 333"/>
              <a:gd name="T6" fmla="*/ 133 w 267"/>
              <a:gd name="T7" fmla="*/ 67 h 333"/>
              <a:gd name="T8" fmla="*/ 200 w 267"/>
              <a:gd name="T9" fmla="*/ 133 h 333"/>
              <a:gd name="T10" fmla="*/ 200 w 267"/>
              <a:gd name="T11" fmla="*/ 233 h 333"/>
              <a:gd name="T12" fmla="*/ 67 w 267"/>
              <a:gd name="T13" fmla="*/ 233 h 333"/>
              <a:gd name="T14" fmla="*/ 233 w 267"/>
              <a:gd name="T15" fmla="*/ 233 h 333"/>
              <a:gd name="T16" fmla="*/ 233 w 267"/>
              <a:gd name="T17" fmla="*/ 133 h 333"/>
              <a:gd name="T18" fmla="*/ 150 w 267"/>
              <a:gd name="T19" fmla="*/ 35 h 333"/>
              <a:gd name="T20" fmla="*/ 150 w 267"/>
              <a:gd name="T21" fmla="*/ 0 h 333"/>
              <a:gd name="T22" fmla="*/ 117 w 267"/>
              <a:gd name="T23" fmla="*/ 0 h 333"/>
              <a:gd name="T24" fmla="*/ 117 w 267"/>
              <a:gd name="T25" fmla="*/ 35 h 333"/>
              <a:gd name="T26" fmla="*/ 33 w 267"/>
              <a:gd name="T27" fmla="*/ 133 h 333"/>
              <a:gd name="T28" fmla="*/ 33 w 267"/>
              <a:gd name="T29" fmla="*/ 233 h 333"/>
              <a:gd name="T30" fmla="*/ 17 w 267"/>
              <a:gd name="T31" fmla="*/ 233 h 333"/>
              <a:gd name="T32" fmla="*/ 0 w 267"/>
              <a:gd name="T33" fmla="*/ 250 h 333"/>
              <a:gd name="T34" fmla="*/ 17 w 267"/>
              <a:gd name="T35" fmla="*/ 267 h 333"/>
              <a:gd name="T36" fmla="*/ 83 w 267"/>
              <a:gd name="T37" fmla="*/ 267 h 333"/>
              <a:gd name="T38" fmla="*/ 83 w 267"/>
              <a:gd name="T39" fmla="*/ 317 h 333"/>
              <a:gd name="T40" fmla="*/ 100 w 267"/>
              <a:gd name="T41" fmla="*/ 333 h 333"/>
              <a:gd name="T42" fmla="*/ 117 w 267"/>
              <a:gd name="T43" fmla="*/ 317 h 333"/>
              <a:gd name="T44" fmla="*/ 117 w 267"/>
              <a:gd name="T45" fmla="*/ 267 h 333"/>
              <a:gd name="T46" fmla="*/ 150 w 267"/>
              <a:gd name="T47" fmla="*/ 267 h 333"/>
              <a:gd name="T48" fmla="*/ 150 w 267"/>
              <a:gd name="T49" fmla="*/ 317 h 333"/>
              <a:gd name="T50" fmla="*/ 167 w 267"/>
              <a:gd name="T51" fmla="*/ 333 h 333"/>
              <a:gd name="T52" fmla="*/ 183 w 267"/>
              <a:gd name="T53" fmla="*/ 317 h 333"/>
              <a:gd name="T54" fmla="*/ 183 w 267"/>
              <a:gd name="T55" fmla="*/ 267 h 333"/>
              <a:gd name="T56" fmla="*/ 250 w 267"/>
              <a:gd name="T57" fmla="*/ 267 h 333"/>
              <a:gd name="T58" fmla="*/ 267 w 267"/>
              <a:gd name="T59" fmla="*/ 250 h 333"/>
              <a:gd name="T60" fmla="*/ 250 w 267"/>
              <a:gd name="T61" fmla="*/ 233 h 333"/>
              <a:gd name="T62" fmla="*/ 233 w 267"/>
              <a:gd name="T63"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7" h="333">
                <a:moveTo>
                  <a:pt x="67" y="233"/>
                </a:moveTo>
                <a:lnTo>
                  <a:pt x="67" y="133"/>
                </a:lnTo>
                <a:cubicBezTo>
                  <a:pt x="67" y="89"/>
                  <a:pt x="100" y="67"/>
                  <a:pt x="133" y="67"/>
                </a:cubicBezTo>
                <a:lnTo>
                  <a:pt x="133" y="67"/>
                </a:lnTo>
                <a:cubicBezTo>
                  <a:pt x="167" y="67"/>
                  <a:pt x="200" y="89"/>
                  <a:pt x="200" y="133"/>
                </a:cubicBezTo>
                <a:lnTo>
                  <a:pt x="200" y="233"/>
                </a:lnTo>
                <a:lnTo>
                  <a:pt x="67" y="233"/>
                </a:lnTo>
                <a:close/>
                <a:moveTo>
                  <a:pt x="233" y="233"/>
                </a:moveTo>
                <a:lnTo>
                  <a:pt x="233" y="133"/>
                </a:lnTo>
                <a:cubicBezTo>
                  <a:pt x="233" y="74"/>
                  <a:pt x="194" y="41"/>
                  <a:pt x="150" y="35"/>
                </a:cubicBezTo>
                <a:lnTo>
                  <a:pt x="150" y="0"/>
                </a:lnTo>
                <a:lnTo>
                  <a:pt x="117" y="0"/>
                </a:lnTo>
                <a:lnTo>
                  <a:pt x="117" y="35"/>
                </a:lnTo>
                <a:cubicBezTo>
                  <a:pt x="73" y="41"/>
                  <a:pt x="33" y="74"/>
                  <a:pt x="33" y="133"/>
                </a:cubicBezTo>
                <a:lnTo>
                  <a:pt x="33" y="233"/>
                </a:lnTo>
                <a:lnTo>
                  <a:pt x="17" y="233"/>
                </a:lnTo>
                <a:cubicBezTo>
                  <a:pt x="7" y="233"/>
                  <a:pt x="0" y="241"/>
                  <a:pt x="0" y="250"/>
                </a:cubicBezTo>
                <a:cubicBezTo>
                  <a:pt x="0" y="259"/>
                  <a:pt x="7" y="267"/>
                  <a:pt x="17" y="267"/>
                </a:cubicBezTo>
                <a:lnTo>
                  <a:pt x="83" y="267"/>
                </a:lnTo>
                <a:lnTo>
                  <a:pt x="83" y="317"/>
                </a:lnTo>
                <a:cubicBezTo>
                  <a:pt x="83" y="326"/>
                  <a:pt x="91" y="333"/>
                  <a:pt x="100" y="333"/>
                </a:cubicBezTo>
                <a:cubicBezTo>
                  <a:pt x="109" y="333"/>
                  <a:pt x="117" y="326"/>
                  <a:pt x="117" y="317"/>
                </a:cubicBezTo>
                <a:lnTo>
                  <a:pt x="117" y="267"/>
                </a:lnTo>
                <a:lnTo>
                  <a:pt x="150" y="267"/>
                </a:lnTo>
                <a:lnTo>
                  <a:pt x="150" y="317"/>
                </a:lnTo>
                <a:cubicBezTo>
                  <a:pt x="150" y="326"/>
                  <a:pt x="157" y="333"/>
                  <a:pt x="167" y="333"/>
                </a:cubicBezTo>
                <a:cubicBezTo>
                  <a:pt x="176" y="333"/>
                  <a:pt x="183" y="326"/>
                  <a:pt x="183" y="317"/>
                </a:cubicBezTo>
                <a:lnTo>
                  <a:pt x="183" y="267"/>
                </a:lnTo>
                <a:lnTo>
                  <a:pt x="250" y="267"/>
                </a:lnTo>
                <a:cubicBezTo>
                  <a:pt x="259" y="267"/>
                  <a:pt x="267" y="259"/>
                  <a:pt x="267" y="250"/>
                </a:cubicBezTo>
                <a:cubicBezTo>
                  <a:pt x="267" y="241"/>
                  <a:pt x="259" y="233"/>
                  <a:pt x="250" y="233"/>
                </a:cubicBezTo>
                <a:lnTo>
                  <a:pt x="233" y="2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317048C4-400B-4931-B829-2D506A474774}"/>
              </a:ext>
            </a:extLst>
          </p:cNvPr>
          <p:cNvSpPr>
            <a:spLocks noChangeAspect="1" noEditPoints="1"/>
          </p:cNvSpPr>
          <p:nvPr/>
        </p:nvSpPr>
        <p:spPr bwMode="auto">
          <a:xfrm>
            <a:off x="8264526" y="4538663"/>
            <a:ext cx="252413" cy="304800"/>
          </a:xfrm>
          <a:custGeom>
            <a:avLst/>
            <a:gdLst>
              <a:gd name="T0" fmla="*/ 301 w 334"/>
              <a:gd name="T1" fmla="*/ 73 h 400"/>
              <a:gd name="T2" fmla="*/ 268 w 334"/>
              <a:gd name="T3" fmla="*/ 73 h 400"/>
              <a:gd name="T4" fmla="*/ 268 w 334"/>
              <a:gd name="T5" fmla="*/ 40 h 400"/>
              <a:gd name="T6" fmla="*/ 301 w 334"/>
              <a:gd name="T7" fmla="*/ 40 h 400"/>
              <a:gd name="T8" fmla="*/ 301 w 334"/>
              <a:gd name="T9" fmla="*/ 73 h 400"/>
              <a:gd name="T10" fmla="*/ 300 w 334"/>
              <a:gd name="T11" fmla="*/ 167 h 400"/>
              <a:gd name="T12" fmla="*/ 34 w 334"/>
              <a:gd name="T13" fmla="*/ 167 h 400"/>
              <a:gd name="T14" fmla="*/ 34 w 334"/>
              <a:gd name="T15" fmla="*/ 100 h 400"/>
              <a:gd name="T16" fmla="*/ 67 w 334"/>
              <a:gd name="T17" fmla="*/ 100 h 400"/>
              <a:gd name="T18" fmla="*/ 67 w 334"/>
              <a:gd name="T19" fmla="*/ 167 h 400"/>
              <a:gd name="T20" fmla="*/ 267 w 334"/>
              <a:gd name="T21" fmla="*/ 167 h 400"/>
              <a:gd name="T22" fmla="*/ 267 w 334"/>
              <a:gd name="T23" fmla="*/ 100 h 400"/>
              <a:gd name="T24" fmla="*/ 300 w 334"/>
              <a:gd name="T25" fmla="*/ 100 h 400"/>
              <a:gd name="T26" fmla="*/ 300 w 334"/>
              <a:gd name="T27" fmla="*/ 167 h 400"/>
              <a:gd name="T28" fmla="*/ 34 w 334"/>
              <a:gd name="T29" fmla="*/ 40 h 400"/>
              <a:gd name="T30" fmla="*/ 68 w 334"/>
              <a:gd name="T31" fmla="*/ 40 h 400"/>
              <a:gd name="T32" fmla="*/ 68 w 334"/>
              <a:gd name="T33" fmla="*/ 73 h 400"/>
              <a:gd name="T34" fmla="*/ 34 w 334"/>
              <a:gd name="T35" fmla="*/ 73 h 400"/>
              <a:gd name="T36" fmla="*/ 34 w 334"/>
              <a:gd name="T37" fmla="*/ 40 h 400"/>
              <a:gd name="T38" fmla="*/ 301 w 334"/>
              <a:gd name="T39" fmla="*/ 0 h 400"/>
              <a:gd name="T40" fmla="*/ 268 w 334"/>
              <a:gd name="T41" fmla="*/ 0 h 400"/>
              <a:gd name="T42" fmla="*/ 234 w 334"/>
              <a:gd name="T43" fmla="*/ 0 h 400"/>
              <a:gd name="T44" fmla="*/ 234 w 334"/>
              <a:gd name="T45" fmla="*/ 40 h 400"/>
              <a:gd name="T46" fmla="*/ 234 w 334"/>
              <a:gd name="T47" fmla="*/ 73 h 400"/>
              <a:gd name="T48" fmla="*/ 234 w 334"/>
              <a:gd name="T49" fmla="*/ 106 h 400"/>
              <a:gd name="T50" fmla="*/ 234 w 334"/>
              <a:gd name="T51" fmla="*/ 167 h 400"/>
              <a:gd name="T52" fmla="*/ 100 w 334"/>
              <a:gd name="T53" fmla="*/ 167 h 400"/>
              <a:gd name="T54" fmla="*/ 100 w 334"/>
              <a:gd name="T55" fmla="*/ 106 h 400"/>
              <a:gd name="T56" fmla="*/ 100 w 334"/>
              <a:gd name="T57" fmla="*/ 73 h 400"/>
              <a:gd name="T58" fmla="*/ 100 w 334"/>
              <a:gd name="T59" fmla="*/ 40 h 400"/>
              <a:gd name="T60" fmla="*/ 100 w 334"/>
              <a:gd name="T61" fmla="*/ 0 h 400"/>
              <a:gd name="T62" fmla="*/ 68 w 334"/>
              <a:gd name="T63" fmla="*/ 0 h 400"/>
              <a:gd name="T64" fmla="*/ 34 w 334"/>
              <a:gd name="T65" fmla="*/ 0 h 400"/>
              <a:gd name="T66" fmla="*/ 0 w 334"/>
              <a:gd name="T67" fmla="*/ 0 h 400"/>
              <a:gd name="T68" fmla="*/ 0 w 334"/>
              <a:gd name="T69" fmla="*/ 40 h 400"/>
              <a:gd name="T70" fmla="*/ 0 w 334"/>
              <a:gd name="T71" fmla="*/ 73 h 400"/>
              <a:gd name="T72" fmla="*/ 0 w 334"/>
              <a:gd name="T73" fmla="*/ 106 h 400"/>
              <a:gd name="T74" fmla="*/ 0 w 334"/>
              <a:gd name="T75" fmla="*/ 167 h 400"/>
              <a:gd name="T76" fmla="*/ 334 w 334"/>
              <a:gd name="T77" fmla="*/ 167 h 400"/>
              <a:gd name="T78" fmla="*/ 334 w 334"/>
              <a:gd name="T79" fmla="*/ 106 h 400"/>
              <a:gd name="T80" fmla="*/ 334 w 334"/>
              <a:gd name="T81" fmla="*/ 73 h 400"/>
              <a:gd name="T82" fmla="*/ 334 w 334"/>
              <a:gd name="T83" fmla="*/ 40 h 400"/>
              <a:gd name="T84" fmla="*/ 334 w 334"/>
              <a:gd name="T85" fmla="*/ 0 h 400"/>
              <a:gd name="T86" fmla="*/ 301 w 334"/>
              <a:gd name="T87"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4" h="400">
                <a:moveTo>
                  <a:pt x="301" y="73"/>
                </a:moveTo>
                <a:lnTo>
                  <a:pt x="268" y="73"/>
                </a:lnTo>
                <a:lnTo>
                  <a:pt x="268" y="40"/>
                </a:lnTo>
                <a:lnTo>
                  <a:pt x="301" y="40"/>
                </a:lnTo>
                <a:lnTo>
                  <a:pt x="301" y="73"/>
                </a:lnTo>
                <a:close/>
                <a:moveTo>
                  <a:pt x="300" y="167"/>
                </a:moveTo>
                <a:cubicBezTo>
                  <a:pt x="300" y="350"/>
                  <a:pt x="34" y="350"/>
                  <a:pt x="34" y="167"/>
                </a:cubicBezTo>
                <a:lnTo>
                  <a:pt x="34" y="100"/>
                </a:lnTo>
                <a:lnTo>
                  <a:pt x="67" y="100"/>
                </a:lnTo>
                <a:lnTo>
                  <a:pt x="67" y="167"/>
                </a:lnTo>
                <a:cubicBezTo>
                  <a:pt x="67" y="300"/>
                  <a:pt x="267" y="300"/>
                  <a:pt x="267" y="167"/>
                </a:cubicBezTo>
                <a:lnTo>
                  <a:pt x="267" y="100"/>
                </a:lnTo>
                <a:lnTo>
                  <a:pt x="300" y="100"/>
                </a:lnTo>
                <a:lnTo>
                  <a:pt x="300" y="167"/>
                </a:lnTo>
                <a:close/>
                <a:moveTo>
                  <a:pt x="34" y="40"/>
                </a:moveTo>
                <a:lnTo>
                  <a:pt x="68" y="40"/>
                </a:lnTo>
                <a:lnTo>
                  <a:pt x="68" y="73"/>
                </a:lnTo>
                <a:lnTo>
                  <a:pt x="34" y="73"/>
                </a:lnTo>
                <a:lnTo>
                  <a:pt x="34" y="40"/>
                </a:lnTo>
                <a:close/>
                <a:moveTo>
                  <a:pt x="301" y="0"/>
                </a:moveTo>
                <a:lnTo>
                  <a:pt x="268" y="0"/>
                </a:lnTo>
                <a:lnTo>
                  <a:pt x="234" y="0"/>
                </a:lnTo>
                <a:lnTo>
                  <a:pt x="234" y="40"/>
                </a:lnTo>
                <a:lnTo>
                  <a:pt x="234" y="73"/>
                </a:lnTo>
                <a:lnTo>
                  <a:pt x="234" y="106"/>
                </a:lnTo>
                <a:lnTo>
                  <a:pt x="234" y="167"/>
                </a:lnTo>
                <a:cubicBezTo>
                  <a:pt x="234" y="267"/>
                  <a:pt x="100" y="267"/>
                  <a:pt x="100" y="167"/>
                </a:cubicBezTo>
                <a:lnTo>
                  <a:pt x="100" y="106"/>
                </a:lnTo>
                <a:lnTo>
                  <a:pt x="100" y="73"/>
                </a:lnTo>
                <a:lnTo>
                  <a:pt x="100" y="40"/>
                </a:lnTo>
                <a:lnTo>
                  <a:pt x="100" y="0"/>
                </a:lnTo>
                <a:lnTo>
                  <a:pt x="68" y="0"/>
                </a:lnTo>
                <a:lnTo>
                  <a:pt x="34" y="0"/>
                </a:lnTo>
                <a:lnTo>
                  <a:pt x="0" y="0"/>
                </a:lnTo>
                <a:lnTo>
                  <a:pt x="0" y="40"/>
                </a:lnTo>
                <a:lnTo>
                  <a:pt x="0" y="73"/>
                </a:lnTo>
                <a:lnTo>
                  <a:pt x="0" y="106"/>
                </a:lnTo>
                <a:lnTo>
                  <a:pt x="0" y="167"/>
                </a:lnTo>
                <a:cubicBezTo>
                  <a:pt x="0" y="400"/>
                  <a:pt x="334" y="400"/>
                  <a:pt x="334" y="167"/>
                </a:cubicBezTo>
                <a:lnTo>
                  <a:pt x="334" y="106"/>
                </a:lnTo>
                <a:lnTo>
                  <a:pt x="334" y="73"/>
                </a:lnTo>
                <a:lnTo>
                  <a:pt x="334" y="40"/>
                </a:lnTo>
                <a:lnTo>
                  <a:pt x="334" y="0"/>
                </a:lnTo>
                <a:lnTo>
                  <a:pt x="30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72808B8A-0D56-4D88-95D9-8F46015F5F9B}"/>
              </a:ext>
            </a:extLst>
          </p:cNvPr>
          <p:cNvSpPr>
            <a:spLocks noChangeAspect="1" noEditPoints="1"/>
          </p:cNvSpPr>
          <p:nvPr/>
        </p:nvSpPr>
        <p:spPr bwMode="auto">
          <a:xfrm>
            <a:off x="7762876" y="4538663"/>
            <a:ext cx="250825" cy="295275"/>
          </a:xfrm>
          <a:custGeom>
            <a:avLst/>
            <a:gdLst>
              <a:gd name="T0" fmla="*/ 300 w 333"/>
              <a:gd name="T1" fmla="*/ 67 h 389"/>
              <a:gd name="T2" fmla="*/ 266 w 333"/>
              <a:gd name="T3" fmla="*/ 67 h 389"/>
              <a:gd name="T4" fmla="*/ 266 w 333"/>
              <a:gd name="T5" fmla="*/ 50 h 389"/>
              <a:gd name="T6" fmla="*/ 283 w 333"/>
              <a:gd name="T7" fmla="*/ 33 h 389"/>
              <a:gd name="T8" fmla="*/ 300 w 333"/>
              <a:gd name="T9" fmla="*/ 50 h 389"/>
              <a:gd name="T10" fmla="*/ 300 w 333"/>
              <a:gd name="T11" fmla="*/ 67 h 389"/>
              <a:gd name="T12" fmla="*/ 300 w 333"/>
              <a:gd name="T13" fmla="*/ 167 h 389"/>
              <a:gd name="T14" fmla="*/ 33 w 333"/>
              <a:gd name="T15" fmla="*/ 167 h 389"/>
              <a:gd name="T16" fmla="*/ 33 w 333"/>
              <a:gd name="T17" fmla="*/ 100 h 389"/>
              <a:gd name="T18" fmla="*/ 66 w 333"/>
              <a:gd name="T19" fmla="*/ 100 h 389"/>
              <a:gd name="T20" fmla="*/ 66 w 333"/>
              <a:gd name="T21" fmla="*/ 167 h 389"/>
              <a:gd name="T22" fmla="*/ 266 w 333"/>
              <a:gd name="T23" fmla="*/ 167 h 389"/>
              <a:gd name="T24" fmla="*/ 266 w 333"/>
              <a:gd name="T25" fmla="*/ 100 h 389"/>
              <a:gd name="T26" fmla="*/ 300 w 333"/>
              <a:gd name="T27" fmla="*/ 100 h 389"/>
              <a:gd name="T28" fmla="*/ 300 w 333"/>
              <a:gd name="T29" fmla="*/ 167 h 389"/>
              <a:gd name="T30" fmla="*/ 50 w 333"/>
              <a:gd name="T31" fmla="*/ 33 h 389"/>
              <a:gd name="T32" fmla="*/ 50 w 333"/>
              <a:gd name="T33" fmla="*/ 33 h 389"/>
              <a:gd name="T34" fmla="*/ 66 w 333"/>
              <a:gd name="T35" fmla="*/ 50 h 389"/>
              <a:gd name="T36" fmla="*/ 66 w 333"/>
              <a:gd name="T37" fmla="*/ 67 h 389"/>
              <a:gd name="T38" fmla="*/ 33 w 333"/>
              <a:gd name="T39" fmla="*/ 67 h 389"/>
              <a:gd name="T40" fmla="*/ 33 w 333"/>
              <a:gd name="T41" fmla="*/ 50 h 389"/>
              <a:gd name="T42" fmla="*/ 50 w 333"/>
              <a:gd name="T43" fmla="*/ 33 h 389"/>
              <a:gd name="T44" fmla="*/ 300 w 333"/>
              <a:gd name="T45" fmla="*/ 0 h 389"/>
              <a:gd name="T46" fmla="*/ 266 w 333"/>
              <a:gd name="T47" fmla="*/ 0 h 389"/>
              <a:gd name="T48" fmla="*/ 233 w 333"/>
              <a:gd name="T49" fmla="*/ 33 h 389"/>
              <a:gd name="T50" fmla="*/ 233 w 333"/>
              <a:gd name="T51" fmla="*/ 67 h 389"/>
              <a:gd name="T52" fmla="*/ 233 w 333"/>
              <a:gd name="T53" fmla="*/ 100 h 389"/>
              <a:gd name="T54" fmla="*/ 233 w 333"/>
              <a:gd name="T55" fmla="*/ 167 h 389"/>
              <a:gd name="T56" fmla="*/ 100 w 333"/>
              <a:gd name="T57" fmla="*/ 167 h 389"/>
              <a:gd name="T58" fmla="*/ 100 w 333"/>
              <a:gd name="T59" fmla="*/ 100 h 389"/>
              <a:gd name="T60" fmla="*/ 100 w 333"/>
              <a:gd name="T61" fmla="*/ 67 h 389"/>
              <a:gd name="T62" fmla="*/ 100 w 333"/>
              <a:gd name="T63" fmla="*/ 33 h 389"/>
              <a:gd name="T64" fmla="*/ 66 w 333"/>
              <a:gd name="T65" fmla="*/ 0 h 389"/>
              <a:gd name="T66" fmla="*/ 33 w 333"/>
              <a:gd name="T67" fmla="*/ 0 h 389"/>
              <a:gd name="T68" fmla="*/ 0 w 333"/>
              <a:gd name="T69" fmla="*/ 33 h 389"/>
              <a:gd name="T70" fmla="*/ 0 w 333"/>
              <a:gd name="T71" fmla="*/ 67 h 389"/>
              <a:gd name="T72" fmla="*/ 0 w 333"/>
              <a:gd name="T73" fmla="*/ 100 h 389"/>
              <a:gd name="T74" fmla="*/ 0 w 333"/>
              <a:gd name="T75" fmla="*/ 167 h 389"/>
              <a:gd name="T76" fmla="*/ 333 w 333"/>
              <a:gd name="T77" fmla="*/ 167 h 389"/>
              <a:gd name="T78" fmla="*/ 333 w 333"/>
              <a:gd name="T79" fmla="*/ 100 h 389"/>
              <a:gd name="T80" fmla="*/ 333 w 333"/>
              <a:gd name="T81" fmla="*/ 67 h 389"/>
              <a:gd name="T82" fmla="*/ 333 w 333"/>
              <a:gd name="T83" fmla="*/ 33 h 389"/>
              <a:gd name="T84" fmla="*/ 300 w 333"/>
              <a:gd name="T85"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89">
                <a:moveTo>
                  <a:pt x="300" y="67"/>
                </a:moveTo>
                <a:lnTo>
                  <a:pt x="266" y="67"/>
                </a:lnTo>
                <a:lnTo>
                  <a:pt x="266" y="50"/>
                </a:lnTo>
                <a:cubicBezTo>
                  <a:pt x="266" y="41"/>
                  <a:pt x="274" y="33"/>
                  <a:pt x="283" y="33"/>
                </a:cubicBezTo>
                <a:cubicBezTo>
                  <a:pt x="292" y="33"/>
                  <a:pt x="300" y="41"/>
                  <a:pt x="300" y="50"/>
                </a:cubicBezTo>
                <a:lnTo>
                  <a:pt x="300" y="67"/>
                </a:lnTo>
                <a:close/>
                <a:moveTo>
                  <a:pt x="300" y="167"/>
                </a:moveTo>
                <a:cubicBezTo>
                  <a:pt x="300" y="344"/>
                  <a:pt x="33" y="344"/>
                  <a:pt x="33" y="167"/>
                </a:cubicBezTo>
                <a:lnTo>
                  <a:pt x="33" y="100"/>
                </a:lnTo>
                <a:lnTo>
                  <a:pt x="66" y="100"/>
                </a:lnTo>
                <a:lnTo>
                  <a:pt x="66" y="167"/>
                </a:lnTo>
                <a:cubicBezTo>
                  <a:pt x="66" y="300"/>
                  <a:pt x="266" y="300"/>
                  <a:pt x="266" y="167"/>
                </a:cubicBezTo>
                <a:lnTo>
                  <a:pt x="266" y="100"/>
                </a:lnTo>
                <a:lnTo>
                  <a:pt x="300" y="100"/>
                </a:lnTo>
                <a:lnTo>
                  <a:pt x="300" y="167"/>
                </a:lnTo>
                <a:close/>
                <a:moveTo>
                  <a:pt x="50" y="33"/>
                </a:moveTo>
                <a:lnTo>
                  <a:pt x="50" y="33"/>
                </a:lnTo>
                <a:cubicBezTo>
                  <a:pt x="59" y="33"/>
                  <a:pt x="66" y="41"/>
                  <a:pt x="66" y="50"/>
                </a:cubicBezTo>
                <a:lnTo>
                  <a:pt x="66" y="67"/>
                </a:lnTo>
                <a:lnTo>
                  <a:pt x="33" y="67"/>
                </a:lnTo>
                <a:lnTo>
                  <a:pt x="33" y="50"/>
                </a:lnTo>
                <a:cubicBezTo>
                  <a:pt x="33" y="41"/>
                  <a:pt x="40" y="33"/>
                  <a:pt x="50" y="33"/>
                </a:cubicBezTo>
                <a:close/>
                <a:moveTo>
                  <a:pt x="300" y="0"/>
                </a:moveTo>
                <a:lnTo>
                  <a:pt x="266" y="0"/>
                </a:lnTo>
                <a:cubicBezTo>
                  <a:pt x="248" y="0"/>
                  <a:pt x="233" y="15"/>
                  <a:pt x="233" y="33"/>
                </a:cubicBezTo>
                <a:lnTo>
                  <a:pt x="233" y="67"/>
                </a:lnTo>
                <a:lnTo>
                  <a:pt x="233" y="100"/>
                </a:lnTo>
                <a:lnTo>
                  <a:pt x="233" y="167"/>
                </a:lnTo>
                <a:cubicBezTo>
                  <a:pt x="233" y="255"/>
                  <a:pt x="100" y="255"/>
                  <a:pt x="100" y="167"/>
                </a:cubicBezTo>
                <a:lnTo>
                  <a:pt x="100" y="100"/>
                </a:lnTo>
                <a:lnTo>
                  <a:pt x="100" y="67"/>
                </a:lnTo>
                <a:lnTo>
                  <a:pt x="100" y="33"/>
                </a:lnTo>
                <a:cubicBezTo>
                  <a:pt x="100" y="15"/>
                  <a:pt x="85" y="0"/>
                  <a:pt x="66" y="0"/>
                </a:cubicBezTo>
                <a:lnTo>
                  <a:pt x="33" y="0"/>
                </a:lnTo>
                <a:cubicBezTo>
                  <a:pt x="15" y="0"/>
                  <a:pt x="0" y="15"/>
                  <a:pt x="0" y="33"/>
                </a:cubicBezTo>
                <a:lnTo>
                  <a:pt x="0" y="67"/>
                </a:lnTo>
                <a:lnTo>
                  <a:pt x="0" y="100"/>
                </a:lnTo>
                <a:lnTo>
                  <a:pt x="0" y="167"/>
                </a:lnTo>
                <a:cubicBezTo>
                  <a:pt x="0" y="389"/>
                  <a:pt x="333" y="389"/>
                  <a:pt x="333" y="167"/>
                </a:cubicBezTo>
                <a:lnTo>
                  <a:pt x="333" y="100"/>
                </a:lnTo>
                <a:lnTo>
                  <a:pt x="333" y="67"/>
                </a:ln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AC0651AB-8A6A-49E2-9FE8-6FE394E2A2A8}"/>
              </a:ext>
            </a:extLst>
          </p:cNvPr>
          <p:cNvSpPr>
            <a:spLocks noChangeAspect="1" noEditPoints="1"/>
          </p:cNvSpPr>
          <p:nvPr/>
        </p:nvSpPr>
        <p:spPr bwMode="auto">
          <a:xfrm>
            <a:off x="7243763" y="4538663"/>
            <a:ext cx="207963" cy="254000"/>
          </a:xfrm>
          <a:custGeom>
            <a:avLst/>
            <a:gdLst>
              <a:gd name="T0" fmla="*/ 207 w 276"/>
              <a:gd name="T1" fmla="*/ 264 h 333"/>
              <a:gd name="T2" fmla="*/ 139 w 276"/>
              <a:gd name="T3" fmla="*/ 300 h 333"/>
              <a:gd name="T4" fmla="*/ 70 w 276"/>
              <a:gd name="T5" fmla="*/ 264 h 333"/>
              <a:gd name="T6" fmla="*/ 59 w 276"/>
              <a:gd name="T7" fmla="*/ 187 h 333"/>
              <a:gd name="T8" fmla="*/ 79 w 276"/>
              <a:gd name="T9" fmla="*/ 133 h 333"/>
              <a:gd name="T10" fmla="*/ 199 w 276"/>
              <a:gd name="T11" fmla="*/ 133 h 333"/>
              <a:gd name="T12" fmla="*/ 218 w 276"/>
              <a:gd name="T13" fmla="*/ 187 h 333"/>
              <a:gd name="T14" fmla="*/ 207 w 276"/>
              <a:gd name="T15" fmla="*/ 264 h 333"/>
              <a:gd name="T16" fmla="*/ 88 w 276"/>
              <a:gd name="T17" fmla="*/ 33 h 333"/>
              <a:gd name="T18" fmla="*/ 188 w 276"/>
              <a:gd name="T19" fmla="*/ 33 h 333"/>
              <a:gd name="T20" fmla="*/ 188 w 276"/>
              <a:gd name="T21" fmla="*/ 100 h 333"/>
              <a:gd name="T22" fmla="*/ 88 w 276"/>
              <a:gd name="T23" fmla="*/ 100 h 333"/>
              <a:gd name="T24" fmla="*/ 88 w 276"/>
              <a:gd name="T25" fmla="*/ 33 h 333"/>
              <a:gd name="T26" fmla="*/ 249 w 276"/>
              <a:gd name="T27" fmla="*/ 176 h 333"/>
              <a:gd name="T28" fmla="*/ 221 w 276"/>
              <a:gd name="T29" fmla="*/ 100 h 333"/>
              <a:gd name="T30" fmla="*/ 221 w 276"/>
              <a:gd name="T31" fmla="*/ 0 h 333"/>
              <a:gd name="T32" fmla="*/ 54 w 276"/>
              <a:gd name="T33" fmla="*/ 0 h 333"/>
              <a:gd name="T34" fmla="*/ 54 w 276"/>
              <a:gd name="T35" fmla="*/ 100 h 333"/>
              <a:gd name="T36" fmla="*/ 28 w 276"/>
              <a:gd name="T37" fmla="*/ 176 h 333"/>
              <a:gd name="T38" fmla="*/ 138 w 276"/>
              <a:gd name="T39" fmla="*/ 333 h 333"/>
              <a:gd name="T40" fmla="*/ 249 w 276"/>
              <a:gd name="T41" fmla="*/ 17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6" h="333">
                <a:moveTo>
                  <a:pt x="207" y="264"/>
                </a:moveTo>
                <a:cubicBezTo>
                  <a:pt x="191" y="287"/>
                  <a:pt x="166" y="300"/>
                  <a:pt x="139" y="300"/>
                </a:cubicBezTo>
                <a:cubicBezTo>
                  <a:pt x="111" y="300"/>
                  <a:pt x="86" y="287"/>
                  <a:pt x="70" y="264"/>
                </a:cubicBezTo>
                <a:cubicBezTo>
                  <a:pt x="54" y="242"/>
                  <a:pt x="50" y="214"/>
                  <a:pt x="59" y="187"/>
                </a:cubicBezTo>
                <a:lnTo>
                  <a:pt x="79" y="133"/>
                </a:lnTo>
                <a:lnTo>
                  <a:pt x="199" y="133"/>
                </a:lnTo>
                <a:lnTo>
                  <a:pt x="218" y="187"/>
                </a:lnTo>
                <a:cubicBezTo>
                  <a:pt x="227" y="214"/>
                  <a:pt x="223" y="242"/>
                  <a:pt x="207" y="264"/>
                </a:cubicBezTo>
                <a:close/>
                <a:moveTo>
                  <a:pt x="88" y="33"/>
                </a:moveTo>
                <a:lnTo>
                  <a:pt x="188" y="33"/>
                </a:lnTo>
                <a:lnTo>
                  <a:pt x="188" y="100"/>
                </a:lnTo>
                <a:lnTo>
                  <a:pt x="88" y="100"/>
                </a:lnTo>
                <a:lnTo>
                  <a:pt x="88" y="33"/>
                </a:lnTo>
                <a:close/>
                <a:moveTo>
                  <a:pt x="249" y="176"/>
                </a:moveTo>
                <a:lnTo>
                  <a:pt x="221" y="100"/>
                </a:lnTo>
                <a:lnTo>
                  <a:pt x="221" y="0"/>
                </a:lnTo>
                <a:lnTo>
                  <a:pt x="54" y="0"/>
                </a:lnTo>
                <a:lnTo>
                  <a:pt x="54" y="100"/>
                </a:lnTo>
                <a:lnTo>
                  <a:pt x="28" y="176"/>
                </a:lnTo>
                <a:cubicBezTo>
                  <a:pt x="0" y="253"/>
                  <a:pt x="57" y="333"/>
                  <a:pt x="138" y="333"/>
                </a:cubicBezTo>
                <a:cubicBezTo>
                  <a:pt x="219" y="333"/>
                  <a:pt x="276" y="253"/>
                  <a:pt x="249" y="1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8AE1C86D-54B0-46E8-A36D-8924E6030D0F}"/>
              </a:ext>
            </a:extLst>
          </p:cNvPr>
          <p:cNvSpPr>
            <a:spLocks noChangeAspect="1" noEditPoints="1"/>
          </p:cNvSpPr>
          <p:nvPr/>
        </p:nvSpPr>
        <p:spPr bwMode="auto">
          <a:xfrm>
            <a:off x="6756401" y="4538663"/>
            <a:ext cx="252413" cy="255588"/>
          </a:xfrm>
          <a:custGeom>
            <a:avLst/>
            <a:gdLst>
              <a:gd name="T0" fmla="*/ 235 w 335"/>
              <a:gd name="T1" fmla="*/ 167 h 335"/>
              <a:gd name="T2" fmla="*/ 168 w 335"/>
              <a:gd name="T3" fmla="*/ 100 h 335"/>
              <a:gd name="T4" fmla="*/ 235 w 335"/>
              <a:gd name="T5" fmla="*/ 33 h 335"/>
              <a:gd name="T6" fmla="*/ 302 w 335"/>
              <a:gd name="T7" fmla="*/ 100 h 335"/>
              <a:gd name="T8" fmla="*/ 235 w 335"/>
              <a:gd name="T9" fmla="*/ 167 h 335"/>
              <a:gd name="T10" fmla="*/ 235 w 335"/>
              <a:gd name="T11" fmla="*/ 0 h 335"/>
              <a:gd name="T12" fmla="*/ 135 w 335"/>
              <a:gd name="T13" fmla="*/ 100 h 335"/>
              <a:gd name="T14" fmla="*/ 154 w 335"/>
              <a:gd name="T15" fmla="*/ 158 h 335"/>
              <a:gd name="T16" fmla="*/ 0 w 335"/>
              <a:gd name="T17" fmla="*/ 311 h 335"/>
              <a:gd name="T18" fmla="*/ 24 w 335"/>
              <a:gd name="T19" fmla="*/ 335 h 335"/>
              <a:gd name="T20" fmla="*/ 48 w 335"/>
              <a:gd name="T21" fmla="*/ 311 h 335"/>
              <a:gd name="T22" fmla="*/ 71 w 335"/>
              <a:gd name="T23" fmla="*/ 334 h 335"/>
              <a:gd name="T24" fmla="*/ 94 w 335"/>
              <a:gd name="T25" fmla="*/ 311 h 335"/>
              <a:gd name="T26" fmla="*/ 71 w 335"/>
              <a:gd name="T27" fmla="*/ 287 h 335"/>
              <a:gd name="T28" fmla="*/ 104 w 335"/>
              <a:gd name="T29" fmla="*/ 254 h 335"/>
              <a:gd name="T30" fmla="*/ 128 w 335"/>
              <a:gd name="T31" fmla="*/ 278 h 335"/>
              <a:gd name="T32" fmla="*/ 151 w 335"/>
              <a:gd name="T33" fmla="*/ 254 h 335"/>
              <a:gd name="T34" fmla="*/ 128 w 335"/>
              <a:gd name="T35" fmla="*/ 231 h 335"/>
              <a:gd name="T36" fmla="*/ 177 w 335"/>
              <a:gd name="T37" fmla="*/ 181 h 335"/>
              <a:gd name="T38" fmla="*/ 235 w 335"/>
              <a:gd name="T39" fmla="*/ 200 h 335"/>
              <a:gd name="T40" fmla="*/ 335 w 335"/>
              <a:gd name="T41" fmla="*/ 100 h 335"/>
              <a:gd name="T42" fmla="*/ 235 w 335"/>
              <a:gd name="T43"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5" h="335">
                <a:moveTo>
                  <a:pt x="235" y="167"/>
                </a:moveTo>
                <a:cubicBezTo>
                  <a:pt x="198" y="167"/>
                  <a:pt x="168" y="137"/>
                  <a:pt x="168" y="100"/>
                </a:cubicBezTo>
                <a:cubicBezTo>
                  <a:pt x="168" y="63"/>
                  <a:pt x="198" y="33"/>
                  <a:pt x="235" y="33"/>
                </a:cubicBezTo>
                <a:cubicBezTo>
                  <a:pt x="272" y="33"/>
                  <a:pt x="302" y="63"/>
                  <a:pt x="302" y="100"/>
                </a:cubicBezTo>
                <a:cubicBezTo>
                  <a:pt x="302" y="137"/>
                  <a:pt x="272" y="167"/>
                  <a:pt x="235" y="167"/>
                </a:cubicBezTo>
                <a:close/>
                <a:moveTo>
                  <a:pt x="235" y="0"/>
                </a:moveTo>
                <a:cubicBezTo>
                  <a:pt x="180" y="0"/>
                  <a:pt x="135" y="45"/>
                  <a:pt x="135" y="100"/>
                </a:cubicBezTo>
                <a:cubicBezTo>
                  <a:pt x="135" y="122"/>
                  <a:pt x="142" y="142"/>
                  <a:pt x="154" y="158"/>
                </a:cubicBezTo>
                <a:lnTo>
                  <a:pt x="0" y="311"/>
                </a:lnTo>
                <a:lnTo>
                  <a:pt x="24" y="335"/>
                </a:lnTo>
                <a:lnTo>
                  <a:pt x="48" y="311"/>
                </a:lnTo>
                <a:lnTo>
                  <a:pt x="71" y="334"/>
                </a:lnTo>
                <a:lnTo>
                  <a:pt x="94" y="311"/>
                </a:lnTo>
                <a:lnTo>
                  <a:pt x="71" y="287"/>
                </a:lnTo>
                <a:lnTo>
                  <a:pt x="104" y="254"/>
                </a:lnTo>
                <a:lnTo>
                  <a:pt x="128" y="278"/>
                </a:lnTo>
                <a:lnTo>
                  <a:pt x="151" y="254"/>
                </a:lnTo>
                <a:lnTo>
                  <a:pt x="128" y="231"/>
                </a:lnTo>
                <a:lnTo>
                  <a:pt x="177" y="181"/>
                </a:lnTo>
                <a:cubicBezTo>
                  <a:pt x="194" y="193"/>
                  <a:pt x="213" y="200"/>
                  <a:pt x="235" y="200"/>
                </a:cubicBezTo>
                <a:cubicBezTo>
                  <a:pt x="290" y="200"/>
                  <a:pt x="335" y="155"/>
                  <a:pt x="335" y="100"/>
                </a:cubicBezTo>
                <a:cubicBezTo>
                  <a:pt x="335" y="45"/>
                  <a:pt x="290" y="0"/>
                  <a:pt x="23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08507888-F236-4148-8693-BECE47A5771C}"/>
              </a:ext>
            </a:extLst>
          </p:cNvPr>
          <p:cNvSpPr>
            <a:spLocks noChangeAspect="1" noEditPoints="1"/>
          </p:cNvSpPr>
          <p:nvPr/>
        </p:nvSpPr>
        <p:spPr bwMode="auto">
          <a:xfrm>
            <a:off x="6251576" y="4529138"/>
            <a:ext cx="258763" cy="260350"/>
          </a:xfrm>
          <a:custGeom>
            <a:avLst/>
            <a:gdLst>
              <a:gd name="T0" fmla="*/ 229 w 343"/>
              <a:gd name="T1" fmla="*/ 181 h 343"/>
              <a:gd name="T2" fmla="*/ 163 w 343"/>
              <a:gd name="T3" fmla="*/ 114 h 343"/>
              <a:gd name="T4" fmla="*/ 229 w 343"/>
              <a:gd name="T5" fmla="*/ 47 h 343"/>
              <a:gd name="T6" fmla="*/ 296 w 343"/>
              <a:gd name="T7" fmla="*/ 114 h 343"/>
              <a:gd name="T8" fmla="*/ 229 w 343"/>
              <a:gd name="T9" fmla="*/ 181 h 343"/>
              <a:gd name="T10" fmla="*/ 207 w 343"/>
              <a:gd name="T11" fmla="*/ 16 h 343"/>
              <a:gd name="T12" fmla="*/ 132 w 343"/>
              <a:gd name="T13" fmla="*/ 91 h 343"/>
              <a:gd name="T14" fmla="*/ 148 w 343"/>
              <a:gd name="T15" fmla="*/ 172 h 343"/>
              <a:gd name="T16" fmla="*/ 7 w 343"/>
              <a:gd name="T17" fmla="*/ 313 h 343"/>
              <a:gd name="T18" fmla="*/ 7 w 343"/>
              <a:gd name="T19" fmla="*/ 337 h 343"/>
              <a:gd name="T20" fmla="*/ 30 w 343"/>
              <a:gd name="T21" fmla="*/ 337 h 343"/>
              <a:gd name="T22" fmla="*/ 42 w 343"/>
              <a:gd name="T23" fmla="*/ 325 h 343"/>
              <a:gd name="T24" fmla="*/ 53 w 343"/>
              <a:gd name="T25" fmla="*/ 336 h 343"/>
              <a:gd name="T26" fmla="*/ 77 w 343"/>
              <a:gd name="T27" fmla="*/ 336 h 343"/>
              <a:gd name="T28" fmla="*/ 77 w 343"/>
              <a:gd name="T29" fmla="*/ 313 h 343"/>
              <a:gd name="T30" fmla="*/ 66 w 343"/>
              <a:gd name="T31" fmla="*/ 301 h 343"/>
              <a:gd name="T32" fmla="*/ 99 w 343"/>
              <a:gd name="T33" fmla="*/ 268 h 343"/>
              <a:gd name="T34" fmla="*/ 110 w 343"/>
              <a:gd name="T35" fmla="*/ 280 h 343"/>
              <a:gd name="T36" fmla="*/ 134 w 343"/>
              <a:gd name="T37" fmla="*/ 280 h 343"/>
              <a:gd name="T38" fmla="*/ 134 w 343"/>
              <a:gd name="T39" fmla="*/ 257 h 343"/>
              <a:gd name="T40" fmla="*/ 122 w 343"/>
              <a:gd name="T41" fmla="*/ 245 h 343"/>
              <a:gd name="T42" fmla="*/ 172 w 343"/>
              <a:gd name="T43" fmla="*/ 195 h 343"/>
              <a:gd name="T44" fmla="*/ 252 w 343"/>
              <a:gd name="T45" fmla="*/ 211 h 343"/>
              <a:gd name="T46" fmla="*/ 327 w 343"/>
              <a:gd name="T47" fmla="*/ 137 h 343"/>
              <a:gd name="T48" fmla="*/ 207 w 343"/>
              <a:gd name="T49" fmla="*/ 1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3" h="343">
                <a:moveTo>
                  <a:pt x="229" y="181"/>
                </a:moveTo>
                <a:cubicBezTo>
                  <a:pt x="193" y="181"/>
                  <a:pt x="163" y="151"/>
                  <a:pt x="163" y="114"/>
                </a:cubicBezTo>
                <a:cubicBezTo>
                  <a:pt x="163" y="77"/>
                  <a:pt x="193" y="47"/>
                  <a:pt x="229" y="47"/>
                </a:cubicBezTo>
                <a:cubicBezTo>
                  <a:pt x="266" y="47"/>
                  <a:pt x="296" y="77"/>
                  <a:pt x="296" y="114"/>
                </a:cubicBezTo>
                <a:cubicBezTo>
                  <a:pt x="296" y="151"/>
                  <a:pt x="266" y="181"/>
                  <a:pt x="229" y="181"/>
                </a:cubicBezTo>
                <a:close/>
                <a:moveTo>
                  <a:pt x="207" y="16"/>
                </a:moveTo>
                <a:cubicBezTo>
                  <a:pt x="170" y="24"/>
                  <a:pt x="140" y="54"/>
                  <a:pt x="132" y="91"/>
                </a:cubicBezTo>
                <a:cubicBezTo>
                  <a:pt x="125" y="121"/>
                  <a:pt x="132" y="150"/>
                  <a:pt x="148" y="172"/>
                </a:cubicBezTo>
                <a:lnTo>
                  <a:pt x="7" y="313"/>
                </a:lnTo>
                <a:cubicBezTo>
                  <a:pt x="0" y="320"/>
                  <a:pt x="0" y="330"/>
                  <a:pt x="7" y="337"/>
                </a:cubicBezTo>
                <a:cubicBezTo>
                  <a:pt x="13" y="343"/>
                  <a:pt x="24" y="343"/>
                  <a:pt x="30" y="337"/>
                </a:cubicBezTo>
                <a:lnTo>
                  <a:pt x="42" y="325"/>
                </a:lnTo>
                <a:lnTo>
                  <a:pt x="53" y="336"/>
                </a:lnTo>
                <a:cubicBezTo>
                  <a:pt x="60" y="343"/>
                  <a:pt x="70" y="343"/>
                  <a:pt x="77" y="336"/>
                </a:cubicBezTo>
                <a:cubicBezTo>
                  <a:pt x="84" y="330"/>
                  <a:pt x="84" y="319"/>
                  <a:pt x="77" y="313"/>
                </a:cubicBezTo>
                <a:lnTo>
                  <a:pt x="66" y="301"/>
                </a:lnTo>
                <a:lnTo>
                  <a:pt x="99" y="268"/>
                </a:lnTo>
                <a:lnTo>
                  <a:pt x="110" y="280"/>
                </a:lnTo>
                <a:cubicBezTo>
                  <a:pt x="117" y="287"/>
                  <a:pt x="127" y="287"/>
                  <a:pt x="134" y="280"/>
                </a:cubicBezTo>
                <a:cubicBezTo>
                  <a:pt x="140" y="274"/>
                  <a:pt x="140" y="263"/>
                  <a:pt x="134" y="257"/>
                </a:cubicBezTo>
                <a:lnTo>
                  <a:pt x="122" y="245"/>
                </a:lnTo>
                <a:lnTo>
                  <a:pt x="172" y="195"/>
                </a:lnTo>
                <a:cubicBezTo>
                  <a:pt x="194" y="211"/>
                  <a:pt x="222" y="218"/>
                  <a:pt x="252" y="211"/>
                </a:cubicBezTo>
                <a:cubicBezTo>
                  <a:pt x="289" y="203"/>
                  <a:pt x="319" y="173"/>
                  <a:pt x="327" y="137"/>
                </a:cubicBezTo>
                <a:cubicBezTo>
                  <a:pt x="343" y="64"/>
                  <a:pt x="280" y="0"/>
                  <a:pt x="207"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DC9D3241-6431-4E8C-A1D1-F0738804AAB7}"/>
              </a:ext>
            </a:extLst>
          </p:cNvPr>
          <p:cNvSpPr>
            <a:spLocks noChangeAspect="1" noEditPoints="1"/>
          </p:cNvSpPr>
          <p:nvPr/>
        </p:nvSpPr>
        <p:spPr bwMode="auto">
          <a:xfrm>
            <a:off x="10779126" y="4032250"/>
            <a:ext cx="252413" cy="254000"/>
          </a:xfrm>
          <a:custGeom>
            <a:avLst/>
            <a:gdLst>
              <a:gd name="T0" fmla="*/ 234 w 334"/>
              <a:gd name="T1" fmla="*/ 167 h 335"/>
              <a:gd name="T2" fmla="*/ 168 w 334"/>
              <a:gd name="T3" fmla="*/ 100 h 335"/>
              <a:gd name="T4" fmla="*/ 234 w 334"/>
              <a:gd name="T5" fmla="*/ 34 h 335"/>
              <a:gd name="T6" fmla="*/ 301 w 334"/>
              <a:gd name="T7" fmla="*/ 100 h 335"/>
              <a:gd name="T8" fmla="*/ 234 w 334"/>
              <a:gd name="T9" fmla="*/ 167 h 335"/>
              <a:gd name="T10" fmla="*/ 234 w 334"/>
              <a:gd name="T11" fmla="*/ 0 h 335"/>
              <a:gd name="T12" fmla="*/ 134 w 334"/>
              <a:gd name="T13" fmla="*/ 100 h 335"/>
              <a:gd name="T14" fmla="*/ 153 w 334"/>
              <a:gd name="T15" fmla="*/ 158 h 335"/>
              <a:gd name="T16" fmla="*/ 73 w 334"/>
              <a:gd name="T17" fmla="*/ 239 h 335"/>
              <a:gd name="T18" fmla="*/ 49 w 334"/>
              <a:gd name="T19" fmla="*/ 215 h 335"/>
              <a:gd name="T20" fmla="*/ 26 w 334"/>
              <a:gd name="T21" fmla="*/ 239 h 335"/>
              <a:gd name="T22" fmla="*/ 49 w 334"/>
              <a:gd name="T23" fmla="*/ 262 h 335"/>
              <a:gd name="T24" fmla="*/ 0 w 334"/>
              <a:gd name="T25" fmla="*/ 312 h 335"/>
              <a:gd name="T26" fmla="*/ 23 w 334"/>
              <a:gd name="T27" fmla="*/ 335 h 335"/>
              <a:gd name="T28" fmla="*/ 47 w 334"/>
              <a:gd name="T29" fmla="*/ 311 h 335"/>
              <a:gd name="T30" fmla="*/ 70 w 334"/>
              <a:gd name="T31" fmla="*/ 334 h 335"/>
              <a:gd name="T32" fmla="*/ 94 w 334"/>
              <a:gd name="T33" fmla="*/ 311 h 335"/>
              <a:gd name="T34" fmla="*/ 71 w 334"/>
              <a:gd name="T35" fmla="*/ 288 h 335"/>
              <a:gd name="T36" fmla="*/ 104 w 334"/>
              <a:gd name="T37" fmla="*/ 255 h 335"/>
              <a:gd name="T38" fmla="*/ 127 w 334"/>
              <a:gd name="T39" fmla="*/ 278 h 335"/>
              <a:gd name="T40" fmla="*/ 151 w 334"/>
              <a:gd name="T41" fmla="*/ 255 h 335"/>
              <a:gd name="T42" fmla="*/ 127 w 334"/>
              <a:gd name="T43" fmla="*/ 231 h 335"/>
              <a:gd name="T44" fmla="*/ 177 w 334"/>
              <a:gd name="T45" fmla="*/ 182 h 335"/>
              <a:gd name="T46" fmla="*/ 234 w 334"/>
              <a:gd name="T47" fmla="*/ 200 h 335"/>
              <a:gd name="T48" fmla="*/ 334 w 334"/>
              <a:gd name="T49" fmla="*/ 100 h 335"/>
              <a:gd name="T50" fmla="*/ 234 w 334"/>
              <a:gd name="T51"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4" h="335">
                <a:moveTo>
                  <a:pt x="234" y="167"/>
                </a:moveTo>
                <a:cubicBezTo>
                  <a:pt x="197" y="167"/>
                  <a:pt x="168" y="137"/>
                  <a:pt x="168" y="100"/>
                </a:cubicBezTo>
                <a:cubicBezTo>
                  <a:pt x="168" y="63"/>
                  <a:pt x="197" y="34"/>
                  <a:pt x="234" y="34"/>
                </a:cubicBezTo>
                <a:cubicBezTo>
                  <a:pt x="271" y="34"/>
                  <a:pt x="301" y="63"/>
                  <a:pt x="301" y="100"/>
                </a:cubicBezTo>
                <a:cubicBezTo>
                  <a:pt x="301" y="137"/>
                  <a:pt x="271" y="167"/>
                  <a:pt x="234" y="167"/>
                </a:cubicBezTo>
                <a:close/>
                <a:moveTo>
                  <a:pt x="234" y="0"/>
                </a:moveTo>
                <a:cubicBezTo>
                  <a:pt x="179" y="0"/>
                  <a:pt x="134" y="45"/>
                  <a:pt x="134" y="100"/>
                </a:cubicBezTo>
                <a:cubicBezTo>
                  <a:pt x="134" y="122"/>
                  <a:pt x="141" y="142"/>
                  <a:pt x="153" y="158"/>
                </a:cubicBezTo>
                <a:lnTo>
                  <a:pt x="73" y="239"/>
                </a:lnTo>
                <a:lnTo>
                  <a:pt x="49" y="215"/>
                </a:lnTo>
                <a:lnTo>
                  <a:pt x="26" y="239"/>
                </a:lnTo>
                <a:lnTo>
                  <a:pt x="49" y="262"/>
                </a:lnTo>
                <a:lnTo>
                  <a:pt x="0" y="312"/>
                </a:lnTo>
                <a:lnTo>
                  <a:pt x="23" y="335"/>
                </a:lnTo>
                <a:lnTo>
                  <a:pt x="47" y="311"/>
                </a:lnTo>
                <a:lnTo>
                  <a:pt x="70" y="334"/>
                </a:lnTo>
                <a:lnTo>
                  <a:pt x="94" y="311"/>
                </a:lnTo>
                <a:lnTo>
                  <a:pt x="71" y="288"/>
                </a:lnTo>
                <a:lnTo>
                  <a:pt x="104" y="255"/>
                </a:lnTo>
                <a:lnTo>
                  <a:pt x="127" y="278"/>
                </a:lnTo>
                <a:lnTo>
                  <a:pt x="151" y="255"/>
                </a:lnTo>
                <a:lnTo>
                  <a:pt x="127" y="231"/>
                </a:lnTo>
                <a:lnTo>
                  <a:pt x="177" y="182"/>
                </a:lnTo>
                <a:cubicBezTo>
                  <a:pt x="193" y="193"/>
                  <a:pt x="213" y="200"/>
                  <a:pt x="234" y="200"/>
                </a:cubicBezTo>
                <a:cubicBezTo>
                  <a:pt x="289" y="200"/>
                  <a:pt x="334" y="155"/>
                  <a:pt x="334" y="100"/>
                </a:cubicBezTo>
                <a:cubicBezTo>
                  <a:pt x="334" y="45"/>
                  <a:pt x="289" y="0"/>
                  <a:pt x="23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BEA6AC9E-F64B-4D87-97F8-1C4158EBD14D}"/>
              </a:ext>
            </a:extLst>
          </p:cNvPr>
          <p:cNvSpPr>
            <a:spLocks noChangeAspect="1" noEditPoints="1"/>
          </p:cNvSpPr>
          <p:nvPr/>
        </p:nvSpPr>
        <p:spPr bwMode="auto">
          <a:xfrm>
            <a:off x="10274301" y="4022725"/>
            <a:ext cx="258763" cy="260350"/>
          </a:xfrm>
          <a:custGeom>
            <a:avLst/>
            <a:gdLst>
              <a:gd name="T0" fmla="*/ 230 w 343"/>
              <a:gd name="T1" fmla="*/ 180 h 343"/>
              <a:gd name="T2" fmla="*/ 163 w 343"/>
              <a:gd name="T3" fmla="*/ 113 h 343"/>
              <a:gd name="T4" fmla="*/ 230 w 343"/>
              <a:gd name="T5" fmla="*/ 47 h 343"/>
              <a:gd name="T6" fmla="*/ 296 w 343"/>
              <a:gd name="T7" fmla="*/ 113 h 343"/>
              <a:gd name="T8" fmla="*/ 230 w 343"/>
              <a:gd name="T9" fmla="*/ 180 h 343"/>
              <a:gd name="T10" fmla="*/ 207 w 343"/>
              <a:gd name="T11" fmla="*/ 16 h 343"/>
              <a:gd name="T12" fmla="*/ 132 w 343"/>
              <a:gd name="T13" fmla="*/ 90 h 343"/>
              <a:gd name="T14" fmla="*/ 148 w 343"/>
              <a:gd name="T15" fmla="*/ 171 h 343"/>
              <a:gd name="T16" fmla="*/ 68 w 343"/>
              <a:gd name="T17" fmla="*/ 252 h 343"/>
              <a:gd name="T18" fmla="*/ 56 w 343"/>
              <a:gd name="T19" fmla="*/ 240 h 343"/>
              <a:gd name="T20" fmla="*/ 33 w 343"/>
              <a:gd name="T21" fmla="*/ 240 h 343"/>
              <a:gd name="T22" fmla="*/ 33 w 343"/>
              <a:gd name="T23" fmla="*/ 264 h 343"/>
              <a:gd name="T24" fmla="*/ 44 w 343"/>
              <a:gd name="T25" fmla="*/ 275 h 343"/>
              <a:gd name="T26" fmla="*/ 7 w 343"/>
              <a:gd name="T27" fmla="*/ 313 h 343"/>
              <a:gd name="T28" fmla="*/ 7 w 343"/>
              <a:gd name="T29" fmla="*/ 336 h 343"/>
              <a:gd name="T30" fmla="*/ 30 w 343"/>
              <a:gd name="T31" fmla="*/ 336 h 343"/>
              <a:gd name="T32" fmla="*/ 42 w 343"/>
              <a:gd name="T33" fmla="*/ 324 h 343"/>
              <a:gd name="T34" fmla="*/ 54 w 343"/>
              <a:gd name="T35" fmla="*/ 336 h 343"/>
              <a:gd name="T36" fmla="*/ 77 w 343"/>
              <a:gd name="T37" fmla="*/ 336 h 343"/>
              <a:gd name="T38" fmla="*/ 77 w 343"/>
              <a:gd name="T39" fmla="*/ 312 h 343"/>
              <a:gd name="T40" fmla="*/ 66 w 343"/>
              <a:gd name="T41" fmla="*/ 301 h 343"/>
              <a:gd name="T42" fmla="*/ 99 w 343"/>
              <a:gd name="T43" fmla="*/ 268 h 343"/>
              <a:gd name="T44" fmla="*/ 111 w 343"/>
              <a:gd name="T45" fmla="*/ 279 h 343"/>
              <a:gd name="T46" fmla="*/ 134 w 343"/>
              <a:gd name="T47" fmla="*/ 279 h 343"/>
              <a:gd name="T48" fmla="*/ 134 w 343"/>
              <a:gd name="T49" fmla="*/ 256 h 343"/>
              <a:gd name="T50" fmla="*/ 123 w 343"/>
              <a:gd name="T51" fmla="*/ 244 h 343"/>
              <a:gd name="T52" fmla="*/ 172 w 343"/>
              <a:gd name="T53" fmla="*/ 195 h 343"/>
              <a:gd name="T54" fmla="*/ 253 w 343"/>
              <a:gd name="T55" fmla="*/ 211 h 343"/>
              <a:gd name="T56" fmla="*/ 327 w 343"/>
              <a:gd name="T57" fmla="*/ 136 h 343"/>
              <a:gd name="T58" fmla="*/ 207 w 343"/>
              <a:gd name="T59" fmla="*/ 16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3" h="343">
                <a:moveTo>
                  <a:pt x="230" y="180"/>
                </a:moveTo>
                <a:cubicBezTo>
                  <a:pt x="193" y="180"/>
                  <a:pt x="163" y="150"/>
                  <a:pt x="163" y="113"/>
                </a:cubicBezTo>
                <a:cubicBezTo>
                  <a:pt x="163" y="76"/>
                  <a:pt x="193" y="47"/>
                  <a:pt x="230" y="47"/>
                </a:cubicBezTo>
                <a:cubicBezTo>
                  <a:pt x="266" y="47"/>
                  <a:pt x="296" y="76"/>
                  <a:pt x="296" y="113"/>
                </a:cubicBezTo>
                <a:cubicBezTo>
                  <a:pt x="296" y="150"/>
                  <a:pt x="266" y="180"/>
                  <a:pt x="230" y="180"/>
                </a:cubicBezTo>
                <a:close/>
                <a:moveTo>
                  <a:pt x="207" y="16"/>
                </a:moveTo>
                <a:cubicBezTo>
                  <a:pt x="170" y="24"/>
                  <a:pt x="140" y="54"/>
                  <a:pt x="132" y="90"/>
                </a:cubicBezTo>
                <a:cubicBezTo>
                  <a:pt x="125" y="121"/>
                  <a:pt x="133" y="149"/>
                  <a:pt x="148" y="171"/>
                </a:cubicBezTo>
                <a:lnTo>
                  <a:pt x="68" y="252"/>
                </a:lnTo>
                <a:lnTo>
                  <a:pt x="56" y="240"/>
                </a:lnTo>
                <a:cubicBezTo>
                  <a:pt x="50" y="234"/>
                  <a:pt x="39" y="234"/>
                  <a:pt x="33" y="240"/>
                </a:cubicBezTo>
                <a:cubicBezTo>
                  <a:pt x="26" y="247"/>
                  <a:pt x="26" y="257"/>
                  <a:pt x="33" y="264"/>
                </a:cubicBezTo>
                <a:lnTo>
                  <a:pt x="44" y="275"/>
                </a:lnTo>
                <a:lnTo>
                  <a:pt x="7" y="313"/>
                </a:lnTo>
                <a:cubicBezTo>
                  <a:pt x="0" y="319"/>
                  <a:pt x="0" y="330"/>
                  <a:pt x="7" y="336"/>
                </a:cubicBezTo>
                <a:cubicBezTo>
                  <a:pt x="13" y="343"/>
                  <a:pt x="24" y="343"/>
                  <a:pt x="30" y="336"/>
                </a:cubicBezTo>
                <a:lnTo>
                  <a:pt x="42" y="324"/>
                </a:lnTo>
                <a:lnTo>
                  <a:pt x="54" y="336"/>
                </a:lnTo>
                <a:cubicBezTo>
                  <a:pt x="60" y="342"/>
                  <a:pt x="71" y="342"/>
                  <a:pt x="77" y="336"/>
                </a:cubicBezTo>
                <a:cubicBezTo>
                  <a:pt x="84" y="329"/>
                  <a:pt x="84" y="319"/>
                  <a:pt x="77" y="312"/>
                </a:cubicBezTo>
                <a:lnTo>
                  <a:pt x="66" y="301"/>
                </a:lnTo>
                <a:lnTo>
                  <a:pt x="99" y="268"/>
                </a:lnTo>
                <a:lnTo>
                  <a:pt x="111" y="279"/>
                </a:lnTo>
                <a:cubicBezTo>
                  <a:pt x="117" y="286"/>
                  <a:pt x="128" y="286"/>
                  <a:pt x="134" y="279"/>
                </a:cubicBezTo>
                <a:cubicBezTo>
                  <a:pt x="141" y="273"/>
                  <a:pt x="141" y="262"/>
                  <a:pt x="134" y="256"/>
                </a:cubicBezTo>
                <a:lnTo>
                  <a:pt x="123" y="244"/>
                </a:lnTo>
                <a:lnTo>
                  <a:pt x="172" y="195"/>
                </a:lnTo>
                <a:cubicBezTo>
                  <a:pt x="194" y="210"/>
                  <a:pt x="222" y="217"/>
                  <a:pt x="253" y="211"/>
                </a:cubicBezTo>
                <a:cubicBezTo>
                  <a:pt x="289" y="202"/>
                  <a:pt x="319" y="173"/>
                  <a:pt x="327" y="136"/>
                </a:cubicBezTo>
                <a:cubicBezTo>
                  <a:pt x="343" y="63"/>
                  <a:pt x="280" y="0"/>
                  <a:pt x="207"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48133338-3A0D-4996-9027-CCE1BCF28559}"/>
              </a:ext>
            </a:extLst>
          </p:cNvPr>
          <p:cNvSpPr>
            <a:spLocks noChangeAspect="1" noEditPoints="1"/>
          </p:cNvSpPr>
          <p:nvPr/>
        </p:nvSpPr>
        <p:spPr bwMode="auto">
          <a:xfrm>
            <a:off x="9772651" y="4032250"/>
            <a:ext cx="150813" cy="254000"/>
          </a:xfrm>
          <a:custGeom>
            <a:avLst/>
            <a:gdLst>
              <a:gd name="T0" fmla="*/ 167 w 200"/>
              <a:gd name="T1" fmla="*/ 123 h 334"/>
              <a:gd name="T2" fmla="*/ 100 w 200"/>
              <a:gd name="T3" fmla="*/ 189 h 334"/>
              <a:gd name="T4" fmla="*/ 34 w 200"/>
              <a:gd name="T5" fmla="*/ 123 h 334"/>
              <a:gd name="T6" fmla="*/ 34 w 200"/>
              <a:gd name="T7" fmla="*/ 34 h 334"/>
              <a:gd name="T8" fmla="*/ 167 w 200"/>
              <a:gd name="T9" fmla="*/ 34 h 334"/>
              <a:gd name="T10" fmla="*/ 167 w 200"/>
              <a:gd name="T11" fmla="*/ 123 h 334"/>
              <a:gd name="T12" fmla="*/ 0 w 200"/>
              <a:gd name="T13" fmla="*/ 0 h 334"/>
              <a:gd name="T14" fmla="*/ 0 w 200"/>
              <a:gd name="T15" fmla="*/ 123 h 334"/>
              <a:gd name="T16" fmla="*/ 84 w 200"/>
              <a:gd name="T17" fmla="*/ 221 h 334"/>
              <a:gd name="T18" fmla="*/ 84 w 200"/>
              <a:gd name="T19" fmla="*/ 300 h 334"/>
              <a:gd name="T20" fmla="*/ 50 w 200"/>
              <a:gd name="T21" fmla="*/ 300 h 334"/>
              <a:gd name="T22" fmla="*/ 50 w 200"/>
              <a:gd name="T23" fmla="*/ 334 h 334"/>
              <a:gd name="T24" fmla="*/ 150 w 200"/>
              <a:gd name="T25" fmla="*/ 334 h 334"/>
              <a:gd name="T26" fmla="*/ 150 w 200"/>
              <a:gd name="T27" fmla="*/ 300 h 334"/>
              <a:gd name="T28" fmla="*/ 117 w 200"/>
              <a:gd name="T29" fmla="*/ 300 h 334"/>
              <a:gd name="T30" fmla="*/ 117 w 200"/>
              <a:gd name="T31" fmla="*/ 221 h 334"/>
              <a:gd name="T32" fmla="*/ 200 w 200"/>
              <a:gd name="T33" fmla="*/ 123 h 334"/>
              <a:gd name="T34" fmla="*/ 200 w 200"/>
              <a:gd name="T35" fmla="*/ 0 h 334"/>
              <a:gd name="T36" fmla="*/ 0 w 200"/>
              <a:gd name="T3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334">
                <a:moveTo>
                  <a:pt x="167" y="123"/>
                </a:moveTo>
                <a:cubicBezTo>
                  <a:pt x="167" y="159"/>
                  <a:pt x="137" y="189"/>
                  <a:pt x="100" y="189"/>
                </a:cubicBezTo>
                <a:cubicBezTo>
                  <a:pt x="64" y="189"/>
                  <a:pt x="34" y="159"/>
                  <a:pt x="34" y="123"/>
                </a:cubicBezTo>
                <a:lnTo>
                  <a:pt x="34" y="34"/>
                </a:lnTo>
                <a:lnTo>
                  <a:pt x="167" y="34"/>
                </a:lnTo>
                <a:lnTo>
                  <a:pt x="167" y="123"/>
                </a:lnTo>
                <a:close/>
                <a:moveTo>
                  <a:pt x="0" y="0"/>
                </a:moveTo>
                <a:lnTo>
                  <a:pt x="0" y="123"/>
                </a:lnTo>
                <a:cubicBezTo>
                  <a:pt x="0" y="172"/>
                  <a:pt x="34" y="213"/>
                  <a:pt x="84" y="221"/>
                </a:cubicBezTo>
                <a:lnTo>
                  <a:pt x="84" y="300"/>
                </a:lnTo>
                <a:lnTo>
                  <a:pt x="50" y="300"/>
                </a:lnTo>
                <a:lnTo>
                  <a:pt x="50" y="334"/>
                </a:lnTo>
                <a:lnTo>
                  <a:pt x="150" y="334"/>
                </a:lnTo>
                <a:lnTo>
                  <a:pt x="150" y="300"/>
                </a:lnTo>
                <a:lnTo>
                  <a:pt x="117" y="300"/>
                </a:lnTo>
                <a:lnTo>
                  <a:pt x="117" y="221"/>
                </a:lnTo>
                <a:cubicBezTo>
                  <a:pt x="167" y="213"/>
                  <a:pt x="200" y="172"/>
                  <a:pt x="200" y="123"/>
                </a:cubicBezTo>
                <a:lnTo>
                  <a:pt x="20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18C4AD2F-3388-4A99-85F3-E41B22B3942F}"/>
              </a:ext>
            </a:extLst>
          </p:cNvPr>
          <p:cNvSpPr>
            <a:spLocks noChangeAspect="1" noEditPoints="1"/>
          </p:cNvSpPr>
          <p:nvPr/>
        </p:nvSpPr>
        <p:spPr bwMode="auto">
          <a:xfrm>
            <a:off x="9271001" y="4032250"/>
            <a:ext cx="150813" cy="254000"/>
          </a:xfrm>
          <a:custGeom>
            <a:avLst/>
            <a:gdLst>
              <a:gd name="T0" fmla="*/ 166 w 200"/>
              <a:gd name="T1" fmla="*/ 117 h 334"/>
              <a:gd name="T2" fmla="*/ 93 w 200"/>
              <a:gd name="T3" fmla="*/ 183 h 334"/>
              <a:gd name="T4" fmla="*/ 33 w 200"/>
              <a:gd name="T5" fmla="*/ 114 h 334"/>
              <a:gd name="T6" fmla="*/ 33 w 200"/>
              <a:gd name="T7" fmla="*/ 50 h 334"/>
              <a:gd name="T8" fmla="*/ 50 w 200"/>
              <a:gd name="T9" fmla="*/ 34 h 334"/>
              <a:gd name="T10" fmla="*/ 150 w 200"/>
              <a:gd name="T11" fmla="*/ 34 h 334"/>
              <a:gd name="T12" fmla="*/ 166 w 200"/>
              <a:gd name="T13" fmla="*/ 50 h 334"/>
              <a:gd name="T14" fmla="*/ 166 w 200"/>
              <a:gd name="T15" fmla="*/ 117 h 334"/>
              <a:gd name="T16" fmla="*/ 33 w 200"/>
              <a:gd name="T17" fmla="*/ 0 h 334"/>
              <a:gd name="T18" fmla="*/ 0 w 200"/>
              <a:gd name="T19" fmla="*/ 34 h 334"/>
              <a:gd name="T20" fmla="*/ 0 w 200"/>
              <a:gd name="T21" fmla="*/ 117 h 334"/>
              <a:gd name="T22" fmla="*/ 83 w 200"/>
              <a:gd name="T23" fmla="*/ 215 h 334"/>
              <a:gd name="T24" fmla="*/ 83 w 200"/>
              <a:gd name="T25" fmla="*/ 300 h 334"/>
              <a:gd name="T26" fmla="*/ 66 w 200"/>
              <a:gd name="T27" fmla="*/ 300 h 334"/>
              <a:gd name="T28" fmla="*/ 50 w 200"/>
              <a:gd name="T29" fmla="*/ 317 h 334"/>
              <a:gd name="T30" fmla="*/ 66 w 200"/>
              <a:gd name="T31" fmla="*/ 334 h 334"/>
              <a:gd name="T32" fmla="*/ 133 w 200"/>
              <a:gd name="T33" fmla="*/ 334 h 334"/>
              <a:gd name="T34" fmla="*/ 150 w 200"/>
              <a:gd name="T35" fmla="*/ 317 h 334"/>
              <a:gd name="T36" fmla="*/ 133 w 200"/>
              <a:gd name="T37" fmla="*/ 300 h 334"/>
              <a:gd name="T38" fmla="*/ 116 w 200"/>
              <a:gd name="T39" fmla="*/ 300 h 334"/>
              <a:gd name="T40" fmla="*/ 116 w 200"/>
              <a:gd name="T41" fmla="*/ 215 h 334"/>
              <a:gd name="T42" fmla="*/ 200 w 200"/>
              <a:gd name="T43" fmla="*/ 117 h 334"/>
              <a:gd name="T44" fmla="*/ 200 w 200"/>
              <a:gd name="T45" fmla="*/ 34 h 334"/>
              <a:gd name="T46" fmla="*/ 166 w 200"/>
              <a:gd name="T47" fmla="*/ 0 h 334"/>
              <a:gd name="T48" fmla="*/ 33 w 200"/>
              <a:gd name="T4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0" h="334">
                <a:moveTo>
                  <a:pt x="166" y="117"/>
                </a:moveTo>
                <a:cubicBezTo>
                  <a:pt x="166" y="156"/>
                  <a:pt x="133" y="187"/>
                  <a:pt x="93" y="183"/>
                </a:cubicBezTo>
                <a:cubicBezTo>
                  <a:pt x="58" y="180"/>
                  <a:pt x="33" y="149"/>
                  <a:pt x="33" y="114"/>
                </a:cubicBezTo>
                <a:lnTo>
                  <a:pt x="33" y="50"/>
                </a:lnTo>
                <a:cubicBezTo>
                  <a:pt x="33" y="41"/>
                  <a:pt x="40" y="34"/>
                  <a:pt x="50" y="34"/>
                </a:cubicBezTo>
                <a:lnTo>
                  <a:pt x="150" y="34"/>
                </a:lnTo>
                <a:cubicBezTo>
                  <a:pt x="159" y="34"/>
                  <a:pt x="166" y="41"/>
                  <a:pt x="166" y="50"/>
                </a:cubicBezTo>
                <a:lnTo>
                  <a:pt x="166" y="117"/>
                </a:lnTo>
                <a:close/>
                <a:moveTo>
                  <a:pt x="33" y="0"/>
                </a:moveTo>
                <a:cubicBezTo>
                  <a:pt x="15" y="0"/>
                  <a:pt x="0" y="15"/>
                  <a:pt x="0" y="34"/>
                </a:cubicBezTo>
                <a:lnTo>
                  <a:pt x="0" y="117"/>
                </a:lnTo>
                <a:cubicBezTo>
                  <a:pt x="0" y="166"/>
                  <a:pt x="33" y="207"/>
                  <a:pt x="83" y="215"/>
                </a:cubicBezTo>
                <a:lnTo>
                  <a:pt x="83" y="300"/>
                </a:lnTo>
                <a:lnTo>
                  <a:pt x="66" y="300"/>
                </a:lnTo>
                <a:cubicBezTo>
                  <a:pt x="57" y="300"/>
                  <a:pt x="50" y="308"/>
                  <a:pt x="50" y="317"/>
                </a:cubicBezTo>
                <a:cubicBezTo>
                  <a:pt x="50" y="326"/>
                  <a:pt x="57" y="334"/>
                  <a:pt x="66" y="334"/>
                </a:cubicBezTo>
                <a:lnTo>
                  <a:pt x="133" y="334"/>
                </a:lnTo>
                <a:cubicBezTo>
                  <a:pt x="142" y="334"/>
                  <a:pt x="150" y="326"/>
                  <a:pt x="150" y="317"/>
                </a:cubicBezTo>
                <a:cubicBezTo>
                  <a:pt x="150" y="308"/>
                  <a:pt x="142" y="300"/>
                  <a:pt x="133" y="300"/>
                </a:cubicBezTo>
                <a:lnTo>
                  <a:pt x="116" y="300"/>
                </a:lnTo>
                <a:lnTo>
                  <a:pt x="116" y="215"/>
                </a:lnTo>
                <a:cubicBezTo>
                  <a:pt x="166" y="207"/>
                  <a:pt x="200" y="166"/>
                  <a:pt x="200" y="117"/>
                </a:cubicBezTo>
                <a:lnTo>
                  <a:pt x="200" y="34"/>
                </a:lnTo>
                <a:cubicBezTo>
                  <a:pt x="200" y="15"/>
                  <a:pt x="185" y="0"/>
                  <a:pt x="166" y="0"/>
                </a:cubicBez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4C765994-410C-4B1D-A91D-998CB7235A30}"/>
              </a:ext>
            </a:extLst>
          </p:cNvPr>
          <p:cNvSpPr>
            <a:spLocks noChangeAspect="1" noEditPoints="1"/>
          </p:cNvSpPr>
          <p:nvPr/>
        </p:nvSpPr>
        <p:spPr bwMode="auto">
          <a:xfrm>
            <a:off x="8767763" y="4032250"/>
            <a:ext cx="150813" cy="254000"/>
          </a:xfrm>
          <a:custGeom>
            <a:avLst/>
            <a:gdLst>
              <a:gd name="T0" fmla="*/ 98 w 200"/>
              <a:gd name="T1" fmla="*/ 184 h 334"/>
              <a:gd name="T2" fmla="*/ 34 w 200"/>
              <a:gd name="T3" fmla="*/ 134 h 334"/>
              <a:gd name="T4" fmla="*/ 162 w 200"/>
              <a:gd name="T5" fmla="*/ 134 h 334"/>
              <a:gd name="T6" fmla="*/ 98 w 200"/>
              <a:gd name="T7" fmla="*/ 184 h 334"/>
              <a:gd name="T8" fmla="*/ 167 w 200"/>
              <a:gd name="T9" fmla="*/ 100 h 334"/>
              <a:gd name="T10" fmla="*/ 33 w 200"/>
              <a:gd name="T11" fmla="*/ 100 h 334"/>
              <a:gd name="T12" fmla="*/ 33 w 200"/>
              <a:gd name="T13" fmla="*/ 34 h 334"/>
              <a:gd name="T14" fmla="*/ 167 w 200"/>
              <a:gd name="T15" fmla="*/ 34 h 334"/>
              <a:gd name="T16" fmla="*/ 167 w 200"/>
              <a:gd name="T17" fmla="*/ 100 h 334"/>
              <a:gd name="T18" fmla="*/ 0 w 200"/>
              <a:gd name="T19" fmla="*/ 0 h 334"/>
              <a:gd name="T20" fmla="*/ 0 w 200"/>
              <a:gd name="T21" fmla="*/ 117 h 334"/>
              <a:gd name="T22" fmla="*/ 83 w 200"/>
              <a:gd name="T23" fmla="*/ 215 h 334"/>
              <a:gd name="T24" fmla="*/ 83 w 200"/>
              <a:gd name="T25" fmla="*/ 300 h 334"/>
              <a:gd name="T26" fmla="*/ 50 w 200"/>
              <a:gd name="T27" fmla="*/ 300 h 334"/>
              <a:gd name="T28" fmla="*/ 50 w 200"/>
              <a:gd name="T29" fmla="*/ 334 h 334"/>
              <a:gd name="T30" fmla="*/ 150 w 200"/>
              <a:gd name="T31" fmla="*/ 334 h 334"/>
              <a:gd name="T32" fmla="*/ 150 w 200"/>
              <a:gd name="T33" fmla="*/ 300 h 334"/>
              <a:gd name="T34" fmla="*/ 117 w 200"/>
              <a:gd name="T35" fmla="*/ 300 h 334"/>
              <a:gd name="T36" fmla="*/ 117 w 200"/>
              <a:gd name="T37" fmla="*/ 215 h 334"/>
              <a:gd name="T38" fmla="*/ 200 w 200"/>
              <a:gd name="T39" fmla="*/ 117 h 334"/>
              <a:gd name="T40" fmla="*/ 200 w 200"/>
              <a:gd name="T41" fmla="*/ 0 h 334"/>
              <a:gd name="T42" fmla="*/ 0 w 200"/>
              <a:gd name="T4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334">
                <a:moveTo>
                  <a:pt x="98" y="184"/>
                </a:moveTo>
                <a:cubicBezTo>
                  <a:pt x="67" y="184"/>
                  <a:pt x="41" y="162"/>
                  <a:pt x="34" y="134"/>
                </a:cubicBezTo>
                <a:lnTo>
                  <a:pt x="162" y="134"/>
                </a:lnTo>
                <a:cubicBezTo>
                  <a:pt x="155" y="162"/>
                  <a:pt x="129" y="184"/>
                  <a:pt x="98" y="184"/>
                </a:cubicBezTo>
                <a:close/>
                <a:moveTo>
                  <a:pt x="167" y="100"/>
                </a:moveTo>
                <a:lnTo>
                  <a:pt x="33" y="100"/>
                </a:lnTo>
                <a:lnTo>
                  <a:pt x="33" y="34"/>
                </a:lnTo>
                <a:lnTo>
                  <a:pt x="167" y="34"/>
                </a:lnTo>
                <a:lnTo>
                  <a:pt x="167" y="100"/>
                </a:lnTo>
                <a:close/>
                <a:moveTo>
                  <a:pt x="0" y="0"/>
                </a:moveTo>
                <a:lnTo>
                  <a:pt x="0" y="117"/>
                </a:lnTo>
                <a:cubicBezTo>
                  <a:pt x="0" y="166"/>
                  <a:pt x="33" y="207"/>
                  <a:pt x="83" y="215"/>
                </a:cubicBezTo>
                <a:lnTo>
                  <a:pt x="83" y="300"/>
                </a:lnTo>
                <a:lnTo>
                  <a:pt x="50" y="300"/>
                </a:lnTo>
                <a:lnTo>
                  <a:pt x="50" y="334"/>
                </a:lnTo>
                <a:lnTo>
                  <a:pt x="150" y="334"/>
                </a:lnTo>
                <a:lnTo>
                  <a:pt x="150" y="300"/>
                </a:lnTo>
                <a:lnTo>
                  <a:pt x="117" y="300"/>
                </a:lnTo>
                <a:lnTo>
                  <a:pt x="117" y="215"/>
                </a:lnTo>
                <a:cubicBezTo>
                  <a:pt x="167" y="207"/>
                  <a:pt x="200" y="166"/>
                  <a:pt x="200" y="117"/>
                </a:cubicBezTo>
                <a:lnTo>
                  <a:pt x="20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D2205AF8-C179-4BD3-A87A-0DCE55A4220F}"/>
              </a:ext>
            </a:extLst>
          </p:cNvPr>
          <p:cNvSpPr>
            <a:spLocks noChangeAspect="1" noEditPoints="1"/>
          </p:cNvSpPr>
          <p:nvPr/>
        </p:nvSpPr>
        <p:spPr bwMode="auto">
          <a:xfrm>
            <a:off x="8264526" y="4032250"/>
            <a:ext cx="150813" cy="254000"/>
          </a:xfrm>
          <a:custGeom>
            <a:avLst/>
            <a:gdLst>
              <a:gd name="T0" fmla="*/ 94 w 200"/>
              <a:gd name="T1" fmla="*/ 183 h 334"/>
              <a:gd name="T2" fmla="*/ 37 w 200"/>
              <a:gd name="T3" fmla="*/ 134 h 334"/>
              <a:gd name="T4" fmla="*/ 165 w 200"/>
              <a:gd name="T5" fmla="*/ 134 h 334"/>
              <a:gd name="T6" fmla="*/ 94 w 200"/>
              <a:gd name="T7" fmla="*/ 183 h 334"/>
              <a:gd name="T8" fmla="*/ 51 w 200"/>
              <a:gd name="T9" fmla="*/ 34 h 334"/>
              <a:gd name="T10" fmla="*/ 151 w 200"/>
              <a:gd name="T11" fmla="*/ 34 h 334"/>
              <a:gd name="T12" fmla="*/ 167 w 200"/>
              <a:gd name="T13" fmla="*/ 50 h 334"/>
              <a:gd name="T14" fmla="*/ 167 w 200"/>
              <a:gd name="T15" fmla="*/ 100 h 334"/>
              <a:gd name="T16" fmla="*/ 34 w 200"/>
              <a:gd name="T17" fmla="*/ 100 h 334"/>
              <a:gd name="T18" fmla="*/ 34 w 200"/>
              <a:gd name="T19" fmla="*/ 50 h 334"/>
              <a:gd name="T20" fmla="*/ 51 w 200"/>
              <a:gd name="T21" fmla="*/ 34 h 334"/>
              <a:gd name="T22" fmla="*/ 168 w 200"/>
              <a:gd name="T23" fmla="*/ 0 h 334"/>
              <a:gd name="T24" fmla="*/ 34 w 200"/>
              <a:gd name="T25" fmla="*/ 0 h 334"/>
              <a:gd name="T26" fmla="*/ 0 w 200"/>
              <a:gd name="T27" fmla="*/ 34 h 334"/>
              <a:gd name="T28" fmla="*/ 0 w 200"/>
              <a:gd name="T29" fmla="*/ 117 h 334"/>
              <a:gd name="T30" fmla="*/ 84 w 200"/>
              <a:gd name="T31" fmla="*/ 215 h 334"/>
              <a:gd name="T32" fmla="*/ 84 w 200"/>
              <a:gd name="T33" fmla="*/ 300 h 334"/>
              <a:gd name="T34" fmla="*/ 68 w 200"/>
              <a:gd name="T35" fmla="*/ 300 h 334"/>
              <a:gd name="T36" fmla="*/ 51 w 200"/>
              <a:gd name="T37" fmla="*/ 317 h 334"/>
              <a:gd name="T38" fmla="*/ 68 w 200"/>
              <a:gd name="T39" fmla="*/ 334 h 334"/>
              <a:gd name="T40" fmla="*/ 134 w 200"/>
              <a:gd name="T41" fmla="*/ 334 h 334"/>
              <a:gd name="T42" fmla="*/ 151 w 200"/>
              <a:gd name="T43" fmla="*/ 317 h 334"/>
              <a:gd name="T44" fmla="*/ 134 w 200"/>
              <a:gd name="T45" fmla="*/ 300 h 334"/>
              <a:gd name="T46" fmla="*/ 117 w 200"/>
              <a:gd name="T47" fmla="*/ 300 h 334"/>
              <a:gd name="T48" fmla="*/ 117 w 200"/>
              <a:gd name="T49" fmla="*/ 215 h 334"/>
              <a:gd name="T50" fmla="*/ 200 w 200"/>
              <a:gd name="T51" fmla="*/ 117 h 334"/>
              <a:gd name="T52" fmla="*/ 200 w 200"/>
              <a:gd name="T53" fmla="*/ 34 h 334"/>
              <a:gd name="T54" fmla="*/ 168 w 200"/>
              <a:gd name="T5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 h="334">
                <a:moveTo>
                  <a:pt x="94" y="183"/>
                </a:moveTo>
                <a:cubicBezTo>
                  <a:pt x="67" y="181"/>
                  <a:pt x="45" y="160"/>
                  <a:pt x="37" y="134"/>
                </a:cubicBezTo>
                <a:lnTo>
                  <a:pt x="165" y="134"/>
                </a:lnTo>
                <a:cubicBezTo>
                  <a:pt x="157" y="164"/>
                  <a:pt x="128" y="186"/>
                  <a:pt x="94" y="183"/>
                </a:cubicBezTo>
                <a:close/>
                <a:moveTo>
                  <a:pt x="51" y="34"/>
                </a:moveTo>
                <a:lnTo>
                  <a:pt x="151" y="34"/>
                </a:lnTo>
                <a:cubicBezTo>
                  <a:pt x="160" y="34"/>
                  <a:pt x="167" y="41"/>
                  <a:pt x="167" y="50"/>
                </a:cubicBezTo>
                <a:lnTo>
                  <a:pt x="167" y="100"/>
                </a:lnTo>
                <a:lnTo>
                  <a:pt x="34" y="100"/>
                </a:lnTo>
                <a:lnTo>
                  <a:pt x="34" y="50"/>
                </a:lnTo>
                <a:cubicBezTo>
                  <a:pt x="34" y="41"/>
                  <a:pt x="42" y="34"/>
                  <a:pt x="51" y="34"/>
                </a:cubicBezTo>
                <a:close/>
                <a:moveTo>
                  <a:pt x="168" y="0"/>
                </a:moveTo>
                <a:lnTo>
                  <a:pt x="34" y="0"/>
                </a:lnTo>
                <a:cubicBezTo>
                  <a:pt x="16" y="0"/>
                  <a:pt x="0" y="15"/>
                  <a:pt x="0" y="34"/>
                </a:cubicBezTo>
                <a:lnTo>
                  <a:pt x="0" y="117"/>
                </a:lnTo>
                <a:cubicBezTo>
                  <a:pt x="0" y="166"/>
                  <a:pt x="34" y="207"/>
                  <a:pt x="84" y="215"/>
                </a:cubicBezTo>
                <a:lnTo>
                  <a:pt x="84" y="300"/>
                </a:lnTo>
                <a:lnTo>
                  <a:pt x="68" y="300"/>
                </a:lnTo>
                <a:cubicBezTo>
                  <a:pt x="58" y="300"/>
                  <a:pt x="51" y="308"/>
                  <a:pt x="51" y="317"/>
                </a:cubicBezTo>
                <a:cubicBezTo>
                  <a:pt x="51" y="326"/>
                  <a:pt x="58" y="334"/>
                  <a:pt x="68" y="334"/>
                </a:cubicBezTo>
                <a:lnTo>
                  <a:pt x="134" y="334"/>
                </a:lnTo>
                <a:cubicBezTo>
                  <a:pt x="144" y="334"/>
                  <a:pt x="151" y="326"/>
                  <a:pt x="151" y="317"/>
                </a:cubicBezTo>
                <a:cubicBezTo>
                  <a:pt x="151" y="308"/>
                  <a:pt x="144" y="300"/>
                  <a:pt x="134" y="300"/>
                </a:cubicBezTo>
                <a:lnTo>
                  <a:pt x="117" y="300"/>
                </a:lnTo>
                <a:lnTo>
                  <a:pt x="117" y="215"/>
                </a:lnTo>
                <a:cubicBezTo>
                  <a:pt x="167" y="207"/>
                  <a:pt x="200" y="166"/>
                  <a:pt x="200" y="117"/>
                </a:cubicBezTo>
                <a:lnTo>
                  <a:pt x="200" y="34"/>
                </a:lnTo>
                <a:cubicBezTo>
                  <a:pt x="200" y="15"/>
                  <a:pt x="186" y="0"/>
                  <a:pt x="16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ECA939F2-23E0-4F57-A0D0-876EC5C0E8CA}"/>
              </a:ext>
            </a:extLst>
          </p:cNvPr>
          <p:cNvSpPr>
            <a:spLocks noChangeAspect="1" noEditPoints="1"/>
          </p:cNvSpPr>
          <p:nvPr/>
        </p:nvSpPr>
        <p:spPr bwMode="auto">
          <a:xfrm>
            <a:off x="7762876" y="4032250"/>
            <a:ext cx="200025" cy="254000"/>
          </a:xfrm>
          <a:custGeom>
            <a:avLst/>
            <a:gdLst>
              <a:gd name="T0" fmla="*/ 167 w 266"/>
              <a:gd name="T1" fmla="*/ 300 h 334"/>
              <a:gd name="T2" fmla="*/ 91 w 266"/>
              <a:gd name="T3" fmla="*/ 300 h 334"/>
              <a:gd name="T4" fmla="*/ 68 w 266"/>
              <a:gd name="T5" fmla="*/ 150 h 334"/>
              <a:gd name="T6" fmla="*/ 190 w 266"/>
              <a:gd name="T7" fmla="*/ 150 h 334"/>
              <a:gd name="T8" fmla="*/ 167 w 266"/>
              <a:gd name="T9" fmla="*/ 300 h 334"/>
              <a:gd name="T10" fmla="*/ 150 w 266"/>
              <a:gd name="T11" fmla="*/ 117 h 334"/>
              <a:gd name="T12" fmla="*/ 150 w 266"/>
              <a:gd name="T13" fmla="*/ 34 h 334"/>
              <a:gd name="T14" fmla="*/ 216 w 266"/>
              <a:gd name="T15" fmla="*/ 34 h 334"/>
              <a:gd name="T16" fmla="*/ 216 w 266"/>
              <a:gd name="T17" fmla="*/ 0 h 334"/>
              <a:gd name="T18" fmla="*/ 116 w 266"/>
              <a:gd name="T19" fmla="*/ 0 h 334"/>
              <a:gd name="T20" fmla="*/ 116 w 266"/>
              <a:gd name="T21" fmla="*/ 117 h 334"/>
              <a:gd name="T22" fmla="*/ 0 w 266"/>
              <a:gd name="T23" fmla="*/ 117 h 334"/>
              <a:gd name="T24" fmla="*/ 0 w 266"/>
              <a:gd name="T25" fmla="*/ 150 h 334"/>
              <a:gd name="T26" fmla="*/ 34 w 266"/>
              <a:gd name="T27" fmla="*/ 150 h 334"/>
              <a:gd name="T28" fmla="*/ 62 w 266"/>
              <a:gd name="T29" fmla="*/ 334 h 334"/>
              <a:gd name="T30" fmla="*/ 196 w 266"/>
              <a:gd name="T31" fmla="*/ 334 h 334"/>
              <a:gd name="T32" fmla="*/ 224 w 266"/>
              <a:gd name="T33" fmla="*/ 150 h 334"/>
              <a:gd name="T34" fmla="*/ 266 w 266"/>
              <a:gd name="T35" fmla="*/ 150 h 334"/>
              <a:gd name="T36" fmla="*/ 266 w 266"/>
              <a:gd name="T37" fmla="*/ 117 h 334"/>
              <a:gd name="T38" fmla="*/ 150 w 266"/>
              <a:gd name="T39" fmla="*/ 1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334">
                <a:moveTo>
                  <a:pt x="167" y="300"/>
                </a:moveTo>
                <a:lnTo>
                  <a:pt x="91" y="300"/>
                </a:lnTo>
                <a:lnTo>
                  <a:pt x="68" y="150"/>
                </a:lnTo>
                <a:lnTo>
                  <a:pt x="190" y="150"/>
                </a:lnTo>
                <a:lnTo>
                  <a:pt x="167" y="300"/>
                </a:lnTo>
                <a:close/>
                <a:moveTo>
                  <a:pt x="150" y="117"/>
                </a:moveTo>
                <a:lnTo>
                  <a:pt x="150" y="34"/>
                </a:lnTo>
                <a:lnTo>
                  <a:pt x="216" y="34"/>
                </a:lnTo>
                <a:lnTo>
                  <a:pt x="216" y="0"/>
                </a:lnTo>
                <a:lnTo>
                  <a:pt x="116" y="0"/>
                </a:lnTo>
                <a:lnTo>
                  <a:pt x="116" y="117"/>
                </a:lnTo>
                <a:lnTo>
                  <a:pt x="0" y="117"/>
                </a:lnTo>
                <a:lnTo>
                  <a:pt x="0" y="150"/>
                </a:lnTo>
                <a:lnTo>
                  <a:pt x="34" y="150"/>
                </a:lnTo>
                <a:lnTo>
                  <a:pt x="62" y="334"/>
                </a:lnTo>
                <a:lnTo>
                  <a:pt x="196" y="334"/>
                </a:lnTo>
                <a:lnTo>
                  <a:pt x="224" y="150"/>
                </a:lnTo>
                <a:lnTo>
                  <a:pt x="266" y="150"/>
                </a:lnTo>
                <a:lnTo>
                  <a:pt x="266" y="117"/>
                </a:lnTo>
                <a:lnTo>
                  <a:pt x="150"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9CF8A6C8-7A76-42DF-AEA8-B4C69E9C07EC}"/>
              </a:ext>
            </a:extLst>
          </p:cNvPr>
          <p:cNvSpPr>
            <a:spLocks noChangeAspect="1" noEditPoints="1"/>
          </p:cNvSpPr>
          <p:nvPr/>
        </p:nvSpPr>
        <p:spPr bwMode="auto">
          <a:xfrm>
            <a:off x="7259638" y="4032250"/>
            <a:ext cx="201613" cy="254000"/>
          </a:xfrm>
          <a:custGeom>
            <a:avLst/>
            <a:gdLst>
              <a:gd name="T0" fmla="*/ 157 w 267"/>
              <a:gd name="T1" fmla="*/ 300 h 334"/>
              <a:gd name="T2" fmla="*/ 110 w 267"/>
              <a:gd name="T3" fmla="*/ 300 h 334"/>
              <a:gd name="T4" fmla="*/ 93 w 267"/>
              <a:gd name="T5" fmla="*/ 286 h 334"/>
              <a:gd name="T6" fmla="*/ 72 w 267"/>
              <a:gd name="T7" fmla="*/ 150 h 334"/>
              <a:gd name="T8" fmla="*/ 194 w 267"/>
              <a:gd name="T9" fmla="*/ 150 h 334"/>
              <a:gd name="T10" fmla="*/ 174 w 267"/>
              <a:gd name="T11" fmla="*/ 286 h 334"/>
              <a:gd name="T12" fmla="*/ 157 w 267"/>
              <a:gd name="T13" fmla="*/ 300 h 334"/>
              <a:gd name="T14" fmla="*/ 150 w 267"/>
              <a:gd name="T15" fmla="*/ 117 h 334"/>
              <a:gd name="T16" fmla="*/ 150 w 267"/>
              <a:gd name="T17" fmla="*/ 50 h 334"/>
              <a:gd name="T18" fmla="*/ 167 w 267"/>
              <a:gd name="T19" fmla="*/ 34 h 334"/>
              <a:gd name="T20" fmla="*/ 200 w 267"/>
              <a:gd name="T21" fmla="*/ 34 h 334"/>
              <a:gd name="T22" fmla="*/ 217 w 267"/>
              <a:gd name="T23" fmla="*/ 17 h 334"/>
              <a:gd name="T24" fmla="*/ 200 w 267"/>
              <a:gd name="T25" fmla="*/ 0 h 334"/>
              <a:gd name="T26" fmla="*/ 150 w 267"/>
              <a:gd name="T27" fmla="*/ 0 h 334"/>
              <a:gd name="T28" fmla="*/ 117 w 267"/>
              <a:gd name="T29" fmla="*/ 34 h 334"/>
              <a:gd name="T30" fmla="*/ 117 w 267"/>
              <a:gd name="T31" fmla="*/ 117 h 334"/>
              <a:gd name="T32" fmla="*/ 17 w 267"/>
              <a:gd name="T33" fmla="*/ 117 h 334"/>
              <a:gd name="T34" fmla="*/ 0 w 267"/>
              <a:gd name="T35" fmla="*/ 134 h 334"/>
              <a:gd name="T36" fmla="*/ 17 w 267"/>
              <a:gd name="T37" fmla="*/ 150 h 334"/>
              <a:gd name="T38" fmla="*/ 38 w 267"/>
              <a:gd name="T39" fmla="*/ 150 h 334"/>
              <a:gd name="T40" fmla="*/ 62 w 267"/>
              <a:gd name="T41" fmla="*/ 305 h 334"/>
              <a:gd name="T42" fmla="*/ 95 w 267"/>
              <a:gd name="T43" fmla="*/ 334 h 334"/>
              <a:gd name="T44" fmla="*/ 171 w 267"/>
              <a:gd name="T45" fmla="*/ 334 h 334"/>
              <a:gd name="T46" fmla="*/ 204 w 267"/>
              <a:gd name="T47" fmla="*/ 305 h 334"/>
              <a:gd name="T48" fmla="*/ 228 w 267"/>
              <a:gd name="T49" fmla="*/ 150 h 334"/>
              <a:gd name="T50" fmla="*/ 250 w 267"/>
              <a:gd name="T51" fmla="*/ 150 h 334"/>
              <a:gd name="T52" fmla="*/ 267 w 267"/>
              <a:gd name="T53" fmla="*/ 134 h 334"/>
              <a:gd name="T54" fmla="*/ 250 w 267"/>
              <a:gd name="T55" fmla="*/ 117 h 334"/>
              <a:gd name="T56" fmla="*/ 150 w 267"/>
              <a:gd name="T57" fmla="*/ 1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7" h="334">
                <a:moveTo>
                  <a:pt x="157" y="300"/>
                </a:moveTo>
                <a:lnTo>
                  <a:pt x="110" y="300"/>
                </a:lnTo>
                <a:cubicBezTo>
                  <a:pt x="101" y="300"/>
                  <a:pt x="94" y="294"/>
                  <a:pt x="93" y="286"/>
                </a:cubicBezTo>
                <a:lnTo>
                  <a:pt x="72" y="150"/>
                </a:lnTo>
                <a:lnTo>
                  <a:pt x="194" y="150"/>
                </a:lnTo>
                <a:lnTo>
                  <a:pt x="174" y="286"/>
                </a:lnTo>
                <a:cubicBezTo>
                  <a:pt x="172" y="294"/>
                  <a:pt x="165" y="300"/>
                  <a:pt x="157" y="300"/>
                </a:cubicBezTo>
                <a:close/>
                <a:moveTo>
                  <a:pt x="150" y="117"/>
                </a:moveTo>
                <a:lnTo>
                  <a:pt x="150" y="50"/>
                </a:lnTo>
                <a:cubicBezTo>
                  <a:pt x="150" y="41"/>
                  <a:pt x="157" y="34"/>
                  <a:pt x="167" y="34"/>
                </a:cubicBezTo>
                <a:lnTo>
                  <a:pt x="200" y="34"/>
                </a:lnTo>
                <a:cubicBezTo>
                  <a:pt x="209" y="34"/>
                  <a:pt x="217" y="26"/>
                  <a:pt x="217" y="17"/>
                </a:cubicBezTo>
                <a:cubicBezTo>
                  <a:pt x="217" y="8"/>
                  <a:pt x="209" y="0"/>
                  <a:pt x="200" y="0"/>
                </a:cubicBezTo>
                <a:lnTo>
                  <a:pt x="150" y="0"/>
                </a:lnTo>
                <a:cubicBezTo>
                  <a:pt x="132" y="0"/>
                  <a:pt x="117" y="15"/>
                  <a:pt x="117" y="34"/>
                </a:cubicBezTo>
                <a:lnTo>
                  <a:pt x="117" y="117"/>
                </a:lnTo>
                <a:lnTo>
                  <a:pt x="17" y="117"/>
                </a:lnTo>
                <a:cubicBezTo>
                  <a:pt x="7" y="117"/>
                  <a:pt x="0" y="124"/>
                  <a:pt x="0" y="134"/>
                </a:cubicBezTo>
                <a:cubicBezTo>
                  <a:pt x="0" y="143"/>
                  <a:pt x="7" y="150"/>
                  <a:pt x="17" y="150"/>
                </a:cubicBezTo>
                <a:lnTo>
                  <a:pt x="38" y="150"/>
                </a:lnTo>
                <a:lnTo>
                  <a:pt x="62" y="305"/>
                </a:lnTo>
                <a:cubicBezTo>
                  <a:pt x="65" y="322"/>
                  <a:pt x="79" y="334"/>
                  <a:pt x="95" y="334"/>
                </a:cubicBezTo>
                <a:lnTo>
                  <a:pt x="171" y="334"/>
                </a:lnTo>
                <a:cubicBezTo>
                  <a:pt x="188" y="334"/>
                  <a:pt x="202" y="322"/>
                  <a:pt x="204" y="305"/>
                </a:cubicBezTo>
                <a:lnTo>
                  <a:pt x="228" y="150"/>
                </a:lnTo>
                <a:lnTo>
                  <a:pt x="250" y="150"/>
                </a:lnTo>
                <a:cubicBezTo>
                  <a:pt x="259" y="150"/>
                  <a:pt x="267" y="143"/>
                  <a:pt x="267" y="134"/>
                </a:cubicBezTo>
                <a:cubicBezTo>
                  <a:pt x="267" y="124"/>
                  <a:pt x="259" y="117"/>
                  <a:pt x="250" y="117"/>
                </a:cubicBezTo>
                <a:lnTo>
                  <a:pt x="150"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C9D4471B-06F3-4458-8EB9-8138991AF6E5}"/>
              </a:ext>
            </a:extLst>
          </p:cNvPr>
          <p:cNvSpPr>
            <a:spLocks noChangeAspect="1" noEditPoints="1"/>
          </p:cNvSpPr>
          <p:nvPr/>
        </p:nvSpPr>
        <p:spPr bwMode="auto">
          <a:xfrm>
            <a:off x="6756401" y="4032250"/>
            <a:ext cx="201613" cy="254000"/>
          </a:xfrm>
          <a:custGeom>
            <a:avLst/>
            <a:gdLst>
              <a:gd name="T0" fmla="*/ 96 w 267"/>
              <a:gd name="T1" fmla="*/ 300 h 334"/>
              <a:gd name="T2" fmla="*/ 90 w 267"/>
              <a:gd name="T3" fmla="*/ 267 h 334"/>
              <a:gd name="T4" fmla="*/ 177 w 267"/>
              <a:gd name="T5" fmla="*/ 267 h 334"/>
              <a:gd name="T6" fmla="*/ 172 w 267"/>
              <a:gd name="T7" fmla="*/ 300 h 334"/>
              <a:gd name="T8" fmla="*/ 96 w 267"/>
              <a:gd name="T9" fmla="*/ 300 h 334"/>
              <a:gd name="T10" fmla="*/ 195 w 267"/>
              <a:gd name="T11" fmla="*/ 150 h 334"/>
              <a:gd name="T12" fmla="*/ 182 w 267"/>
              <a:gd name="T13" fmla="*/ 234 h 334"/>
              <a:gd name="T14" fmla="*/ 85 w 267"/>
              <a:gd name="T15" fmla="*/ 234 h 334"/>
              <a:gd name="T16" fmla="*/ 73 w 267"/>
              <a:gd name="T17" fmla="*/ 150 h 334"/>
              <a:gd name="T18" fmla="*/ 195 w 267"/>
              <a:gd name="T19" fmla="*/ 150 h 334"/>
              <a:gd name="T20" fmla="*/ 150 w 267"/>
              <a:gd name="T21" fmla="*/ 117 h 334"/>
              <a:gd name="T22" fmla="*/ 150 w 267"/>
              <a:gd name="T23" fmla="*/ 34 h 334"/>
              <a:gd name="T24" fmla="*/ 217 w 267"/>
              <a:gd name="T25" fmla="*/ 34 h 334"/>
              <a:gd name="T26" fmla="*/ 217 w 267"/>
              <a:gd name="T27" fmla="*/ 0 h 334"/>
              <a:gd name="T28" fmla="*/ 117 w 267"/>
              <a:gd name="T29" fmla="*/ 0 h 334"/>
              <a:gd name="T30" fmla="*/ 117 w 267"/>
              <a:gd name="T31" fmla="*/ 117 h 334"/>
              <a:gd name="T32" fmla="*/ 0 w 267"/>
              <a:gd name="T33" fmla="*/ 117 h 334"/>
              <a:gd name="T34" fmla="*/ 0 w 267"/>
              <a:gd name="T35" fmla="*/ 150 h 334"/>
              <a:gd name="T36" fmla="*/ 39 w 267"/>
              <a:gd name="T37" fmla="*/ 150 h 334"/>
              <a:gd name="T38" fmla="*/ 67 w 267"/>
              <a:gd name="T39" fmla="*/ 334 h 334"/>
              <a:gd name="T40" fmla="*/ 200 w 267"/>
              <a:gd name="T41" fmla="*/ 334 h 334"/>
              <a:gd name="T42" fmla="*/ 229 w 267"/>
              <a:gd name="T43" fmla="*/ 150 h 334"/>
              <a:gd name="T44" fmla="*/ 267 w 267"/>
              <a:gd name="T45" fmla="*/ 150 h 334"/>
              <a:gd name="T46" fmla="*/ 267 w 267"/>
              <a:gd name="T47" fmla="*/ 117 h 334"/>
              <a:gd name="T48" fmla="*/ 150 w 267"/>
              <a:gd name="T49" fmla="*/ 1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7" h="334">
                <a:moveTo>
                  <a:pt x="96" y="300"/>
                </a:moveTo>
                <a:lnTo>
                  <a:pt x="90" y="267"/>
                </a:lnTo>
                <a:lnTo>
                  <a:pt x="177" y="267"/>
                </a:lnTo>
                <a:lnTo>
                  <a:pt x="172" y="300"/>
                </a:lnTo>
                <a:lnTo>
                  <a:pt x="96" y="300"/>
                </a:lnTo>
                <a:close/>
                <a:moveTo>
                  <a:pt x="195" y="150"/>
                </a:moveTo>
                <a:lnTo>
                  <a:pt x="182" y="234"/>
                </a:lnTo>
                <a:lnTo>
                  <a:pt x="85" y="234"/>
                </a:lnTo>
                <a:lnTo>
                  <a:pt x="73" y="150"/>
                </a:lnTo>
                <a:lnTo>
                  <a:pt x="195" y="150"/>
                </a:lnTo>
                <a:close/>
                <a:moveTo>
                  <a:pt x="150" y="117"/>
                </a:moveTo>
                <a:lnTo>
                  <a:pt x="150" y="34"/>
                </a:lnTo>
                <a:lnTo>
                  <a:pt x="217" y="34"/>
                </a:lnTo>
                <a:lnTo>
                  <a:pt x="217" y="0"/>
                </a:lnTo>
                <a:lnTo>
                  <a:pt x="117" y="0"/>
                </a:lnTo>
                <a:lnTo>
                  <a:pt x="117" y="117"/>
                </a:lnTo>
                <a:lnTo>
                  <a:pt x="0" y="117"/>
                </a:lnTo>
                <a:lnTo>
                  <a:pt x="0" y="150"/>
                </a:lnTo>
                <a:lnTo>
                  <a:pt x="39" y="150"/>
                </a:lnTo>
                <a:lnTo>
                  <a:pt x="67" y="334"/>
                </a:lnTo>
                <a:lnTo>
                  <a:pt x="200" y="334"/>
                </a:lnTo>
                <a:lnTo>
                  <a:pt x="229" y="150"/>
                </a:lnTo>
                <a:lnTo>
                  <a:pt x="267" y="150"/>
                </a:lnTo>
                <a:lnTo>
                  <a:pt x="267" y="117"/>
                </a:lnTo>
                <a:lnTo>
                  <a:pt x="150"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89A57AC1-56AB-490B-B010-EFA568AFFE02}"/>
              </a:ext>
            </a:extLst>
          </p:cNvPr>
          <p:cNvSpPr>
            <a:spLocks noChangeAspect="1" noEditPoints="1"/>
          </p:cNvSpPr>
          <p:nvPr/>
        </p:nvSpPr>
        <p:spPr bwMode="auto">
          <a:xfrm>
            <a:off x="6253163" y="4032250"/>
            <a:ext cx="201613" cy="254000"/>
          </a:xfrm>
          <a:custGeom>
            <a:avLst/>
            <a:gdLst>
              <a:gd name="T0" fmla="*/ 157 w 266"/>
              <a:gd name="T1" fmla="*/ 300 h 334"/>
              <a:gd name="T2" fmla="*/ 109 w 266"/>
              <a:gd name="T3" fmla="*/ 300 h 334"/>
              <a:gd name="T4" fmla="*/ 93 w 266"/>
              <a:gd name="T5" fmla="*/ 286 h 334"/>
              <a:gd name="T6" fmla="*/ 90 w 266"/>
              <a:gd name="T7" fmla="*/ 267 h 334"/>
              <a:gd name="T8" fmla="*/ 176 w 266"/>
              <a:gd name="T9" fmla="*/ 267 h 334"/>
              <a:gd name="T10" fmla="*/ 173 w 266"/>
              <a:gd name="T11" fmla="*/ 286 h 334"/>
              <a:gd name="T12" fmla="*/ 157 w 266"/>
              <a:gd name="T13" fmla="*/ 300 h 334"/>
              <a:gd name="T14" fmla="*/ 194 w 266"/>
              <a:gd name="T15" fmla="*/ 150 h 334"/>
              <a:gd name="T16" fmla="*/ 181 w 266"/>
              <a:gd name="T17" fmla="*/ 234 h 334"/>
              <a:gd name="T18" fmla="*/ 85 w 266"/>
              <a:gd name="T19" fmla="*/ 234 h 334"/>
              <a:gd name="T20" fmla="*/ 72 w 266"/>
              <a:gd name="T21" fmla="*/ 150 h 334"/>
              <a:gd name="T22" fmla="*/ 194 w 266"/>
              <a:gd name="T23" fmla="*/ 150 h 334"/>
              <a:gd name="T24" fmla="*/ 250 w 266"/>
              <a:gd name="T25" fmla="*/ 117 h 334"/>
              <a:gd name="T26" fmla="*/ 150 w 266"/>
              <a:gd name="T27" fmla="*/ 117 h 334"/>
              <a:gd name="T28" fmla="*/ 150 w 266"/>
              <a:gd name="T29" fmla="*/ 50 h 334"/>
              <a:gd name="T30" fmla="*/ 166 w 266"/>
              <a:gd name="T31" fmla="*/ 34 h 334"/>
              <a:gd name="T32" fmla="*/ 200 w 266"/>
              <a:gd name="T33" fmla="*/ 34 h 334"/>
              <a:gd name="T34" fmla="*/ 216 w 266"/>
              <a:gd name="T35" fmla="*/ 17 h 334"/>
              <a:gd name="T36" fmla="*/ 200 w 266"/>
              <a:gd name="T37" fmla="*/ 0 h 334"/>
              <a:gd name="T38" fmla="*/ 150 w 266"/>
              <a:gd name="T39" fmla="*/ 0 h 334"/>
              <a:gd name="T40" fmla="*/ 116 w 266"/>
              <a:gd name="T41" fmla="*/ 34 h 334"/>
              <a:gd name="T42" fmla="*/ 116 w 266"/>
              <a:gd name="T43" fmla="*/ 117 h 334"/>
              <a:gd name="T44" fmla="*/ 16 w 266"/>
              <a:gd name="T45" fmla="*/ 117 h 334"/>
              <a:gd name="T46" fmla="*/ 0 w 266"/>
              <a:gd name="T47" fmla="*/ 134 h 334"/>
              <a:gd name="T48" fmla="*/ 16 w 266"/>
              <a:gd name="T49" fmla="*/ 150 h 334"/>
              <a:gd name="T50" fmla="*/ 38 w 266"/>
              <a:gd name="T51" fmla="*/ 150 h 334"/>
              <a:gd name="T52" fmla="*/ 62 w 266"/>
              <a:gd name="T53" fmla="*/ 305 h 334"/>
              <a:gd name="T54" fmla="*/ 95 w 266"/>
              <a:gd name="T55" fmla="*/ 334 h 334"/>
              <a:gd name="T56" fmla="*/ 171 w 266"/>
              <a:gd name="T57" fmla="*/ 334 h 334"/>
              <a:gd name="T58" fmla="*/ 204 w 266"/>
              <a:gd name="T59" fmla="*/ 305 h 334"/>
              <a:gd name="T60" fmla="*/ 228 w 266"/>
              <a:gd name="T61" fmla="*/ 150 h 334"/>
              <a:gd name="T62" fmla="*/ 250 w 266"/>
              <a:gd name="T63" fmla="*/ 150 h 334"/>
              <a:gd name="T64" fmla="*/ 266 w 266"/>
              <a:gd name="T65" fmla="*/ 134 h 334"/>
              <a:gd name="T66" fmla="*/ 250 w 266"/>
              <a:gd name="T67" fmla="*/ 1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 h="334">
                <a:moveTo>
                  <a:pt x="157" y="300"/>
                </a:moveTo>
                <a:lnTo>
                  <a:pt x="109" y="300"/>
                </a:lnTo>
                <a:cubicBezTo>
                  <a:pt x="101" y="300"/>
                  <a:pt x="94" y="294"/>
                  <a:pt x="93" y="286"/>
                </a:cubicBezTo>
                <a:lnTo>
                  <a:pt x="90" y="267"/>
                </a:lnTo>
                <a:lnTo>
                  <a:pt x="176" y="267"/>
                </a:lnTo>
                <a:lnTo>
                  <a:pt x="173" y="286"/>
                </a:lnTo>
                <a:cubicBezTo>
                  <a:pt x="172" y="294"/>
                  <a:pt x="165" y="300"/>
                  <a:pt x="157" y="300"/>
                </a:cubicBezTo>
                <a:close/>
                <a:moveTo>
                  <a:pt x="194" y="150"/>
                </a:moveTo>
                <a:lnTo>
                  <a:pt x="181" y="234"/>
                </a:lnTo>
                <a:lnTo>
                  <a:pt x="85" y="234"/>
                </a:lnTo>
                <a:lnTo>
                  <a:pt x="72" y="150"/>
                </a:lnTo>
                <a:lnTo>
                  <a:pt x="194" y="150"/>
                </a:lnTo>
                <a:close/>
                <a:moveTo>
                  <a:pt x="250" y="117"/>
                </a:moveTo>
                <a:lnTo>
                  <a:pt x="150" y="117"/>
                </a:lnTo>
                <a:lnTo>
                  <a:pt x="150" y="50"/>
                </a:lnTo>
                <a:cubicBezTo>
                  <a:pt x="150" y="41"/>
                  <a:pt x="157" y="34"/>
                  <a:pt x="166" y="34"/>
                </a:cubicBezTo>
                <a:lnTo>
                  <a:pt x="200" y="34"/>
                </a:lnTo>
                <a:cubicBezTo>
                  <a:pt x="209" y="34"/>
                  <a:pt x="216" y="26"/>
                  <a:pt x="216" y="17"/>
                </a:cubicBezTo>
                <a:cubicBezTo>
                  <a:pt x="216" y="8"/>
                  <a:pt x="209" y="0"/>
                  <a:pt x="200" y="0"/>
                </a:cubicBezTo>
                <a:lnTo>
                  <a:pt x="150" y="0"/>
                </a:lnTo>
                <a:cubicBezTo>
                  <a:pt x="131" y="0"/>
                  <a:pt x="116" y="15"/>
                  <a:pt x="116" y="34"/>
                </a:cubicBezTo>
                <a:lnTo>
                  <a:pt x="116" y="117"/>
                </a:lnTo>
                <a:lnTo>
                  <a:pt x="16" y="117"/>
                </a:lnTo>
                <a:cubicBezTo>
                  <a:pt x="7" y="117"/>
                  <a:pt x="0" y="124"/>
                  <a:pt x="0" y="134"/>
                </a:cubicBezTo>
                <a:cubicBezTo>
                  <a:pt x="0" y="143"/>
                  <a:pt x="7" y="150"/>
                  <a:pt x="16" y="150"/>
                </a:cubicBezTo>
                <a:lnTo>
                  <a:pt x="38" y="150"/>
                </a:lnTo>
                <a:lnTo>
                  <a:pt x="62" y="305"/>
                </a:lnTo>
                <a:cubicBezTo>
                  <a:pt x="64" y="322"/>
                  <a:pt x="78" y="334"/>
                  <a:pt x="95" y="334"/>
                </a:cubicBezTo>
                <a:lnTo>
                  <a:pt x="171" y="334"/>
                </a:lnTo>
                <a:cubicBezTo>
                  <a:pt x="188" y="334"/>
                  <a:pt x="202" y="322"/>
                  <a:pt x="204" y="305"/>
                </a:cubicBezTo>
                <a:lnTo>
                  <a:pt x="228" y="150"/>
                </a:lnTo>
                <a:lnTo>
                  <a:pt x="250" y="150"/>
                </a:lnTo>
                <a:cubicBezTo>
                  <a:pt x="259" y="150"/>
                  <a:pt x="266" y="143"/>
                  <a:pt x="266" y="134"/>
                </a:cubicBezTo>
                <a:cubicBezTo>
                  <a:pt x="266" y="124"/>
                  <a:pt x="259" y="117"/>
                  <a:pt x="250"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9956CBAE-299A-4615-A533-C7B2A2A8D545}"/>
              </a:ext>
            </a:extLst>
          </p:cNvPr>
          <p:cNvSpPr>
            <a:spLocks noChangeAspect="1" noEditPoints="1"/>
          </p:cNvSpPr>
          <p:nvPr/>
        </p:nvSpPr>
        <p:spPr bwMode="auto">
          <a:xfrm>
            <a:off x="10779126" y="3525838"/>
            <a:ext cx="238125" cy="231775"/>
          </a:xfrm>
          <a:custGeom>
            <a:avLst/>
            <a:gdLst>
              <a:gd name="T0" fmla="*/ 33 w 316"/>
              <a:gd name="T1" fmla="*/ 83 h 304"/>
              <a:gd name="T2" fmla="*/ 50 w 316"/>
              <a:gd name="T3" fmla="*/ 66 h 304"/>
              <a:gd name="T4" fmla="*/ 50 w 316"/>
              <a:gd name="T5" fmla="*/ 16 h 304"/>
              <a:gd name="T6" fmla="*/ 33 w 316"/>
              <a:gd name="T7" fmla="*/ 0 h 304"/>
              <a:gd name="T8" fmla="*/ 16 w 316"/>
              <a:gd name="T9" fmla="*/ 16 h 304"/>
              <a:gd name="T10" fmla="*/ 16 w 316"/>
              <a:gd name="T11" fmla="*/ 66 h 304"/>
              <a:gd name="T12" fmla="*/ 33 w 316"/>
              <a:gd name="T13" fmla="*/ 83 h 304"/>
              <a:gd name="T14" fmla="*/ 233 w 316"/>
              <a:gd name="T15" fmla="*/ 150 h 304"/>
              <a:gd name="T16" fmla="*/ 200 w 316"/>
              <a:gd name="T17" fmla="*/ 150 h 304"/>
              <a:gd name="T18" fmla="*/ 200 w 316"/>
              <a:gd name="T19" fmla="*/ 200 h 304"/>
              <a:gd name="T20" fmla="*/ 233 w 316"/>
              <a:gd name="T21" fmla="*/ 200 h 304"/>
              <a:gd name="T22" fmla="*/ 233 w 316"/>
              <a:gd name="T23" fmla="*/ 150 h 304"/>
              <a:gd name="T24" fmla="*/ 166 w 316"/>
              <a:gd name="T25" fmla="*/ 150 h 304"/>
              <a:gd name="T26" fmla="*/ 50 w 316"/>
              <a:gd name="T27" fmla="*/ 150 h 304"/>
              <a:gd name="T28" fmla="*/ 33 w 316"/>
              <a:gd name="T29" fmla="*/ 166 h 304"/>
              <a:gd name="T30" fmla="*/ 33 w 316"/>
              <a:gd name="T31" fmla="*/ 197 h 304"/>
              <a:gd name="T32" fmla="*/ 93 w 316"/>
              <a:gd name="T33" fmla="*/ 266 h 304"/>
              <a:gd name="T34" fmla="*/ 166 w 316"/>
              <a:gd name="T35" fmla="*/ 200 h 304"/>
              <a:gd name="T36" fmla="*/ 166 w 316"/>
              <a:gd name="T37" fmla="*/ 150 h 304"/>
              <a:gd name="T38" fmla="*/ 233 w 316"/>
              <a:gd name="T39" fmla="*/ 233 h 304"/>
              <a:gd name="T40" fmla="*/ 194 w 316"/>
              <a:gd name="T41" fmla="*/ 233 h 304"/>
              <a:gd name="T42" fmla="*/ 88 w 316"/>
              <a:gd name="T43" fmla="*/ 299 h 304"/>
              <a:gd name="T44" fmla="*/ 0 w 316"/>
              <a:gd name="T45" fmla="*/ 196 h 304"/>
              <a:gd name="T46" fmla="*/ 0 w 316"/>
              <a:gd name="T47" fmla="*/ 150 h 304"/>
              <a:gd name="T48" fmla="*/ 33 w 316"/>
              <a:gd name="T49" fmla="*/ 116 h 304"/>
              <a:gd name="T50" fmla="*/ 200 w 316"/>
              <a:gd name="T51" fmla="*/ 116 h 304"/>
              <a:gd name="T52" fmla="*/ 233 w 316"/>
              <a:gd name="T53" fmla="*/ 116 h 304"/>
              <a:gd name="T54" fmla="*/ 233 w 316"/>
              <a:gd name="T55" fmla="*/ 233 h 304"/>
              <a:gd name="T56" fmla="*/ 166 w 316"/>
              <a:gd name="T57" fmla="*/ 83 h 304"/>
              <a:gd name="T58" fmla="*/ 183 w 316"/>
              <a:gd name="T59" fmla="*/ 66 h 304"/>
              <a:gd name="T60" fmla="*/ 183 w 316"/>
              <a:gd name="T61" fmla="*/ 16 h 304"/>
              <a:gd name="T62" fmla="*/ 166 w 316"/>
              <a:gd name="T63" fmla="*/ 0 h 304"/>
              <a:gd name="T64" fmla="*/ 150 w 316"/>
              <a:gd name="T65" fmla="*/ 16 h 304"/>
              <a:gd name="T66" fmla="*/ 150 w 316"/>
              <a:gd name="T67" fmla="*/ 66 h 304"/>
              <a:gd name="T68" fmla="*/ 166 w 316"/>
              <a:gd name="T69" fmla="*/ 83 h 304"/>
              <a:gd name="T70" fmla="*/ 83 w 316"/>
              <a:gd name="T71" fmla="*/ 66 h 304"/>
              <a:gd name="T72" fmla="*/ 83 w 316"/>
              <a:gd name="T73" fmla="*/ 16 h 304"/>
              <a:gd name="T74" fmla="*/ 100 w 316"/>
              <a:gd name="T75" fmla="*/ 0 h 304"/>
              <a:gd name="T76" fmla="*/ 116 w 316"/>
              <a:gd name="T77" fmla="*/ 16 h 304"/>
              <a:gd name="T78" fmla="*/ 116 w 316"/>
              <a:gd name="T79" fmla="*/ 66 h 304"/>
              <a:gd name="T80" fmla="*/ 100 w 316"/>
              <a:gd name="T81" fmla="*/ 83 h 304"/>
              <a:gd name="T82" fmla="*/ 83 w 316"/>
              <a:gd name="T83" fmla="*/ 6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6" h="304">
                <a:moveTo>
                  <a:pt x="33" y="83"/>
                </a:moveTo>
                <a:cubicBezTo>
                  <a:pt x="42" y="83"/>
                  <a:pt x="50" y="75"/>
                  <a:pt x="50" y="66"/>
                </a:cubicBezTo>
                <a:lnTo>
                  <a:pt x="50" y="16"/>
                </a:lnTo>
                <a:cubicBezTo>
                  <a:pt x="50" y="7"/>
                  <a:pt x="42" y="0"/>
                  <a:pt x="33" y="0"/>
                </a:cubicBezTo>
                <a:cubicBezTo>
                  <a:pt x="24" y="0"/>
                  <a:pt x="16" y="7"/>
                  <a:pt x="16" y="16"/>
                </a:cubicBezTo>
                <a:lnTo>
                  <a:pt x="16" y="66"/>
                </a:lnTo>
                <a:cubicBezTo>
                  <a:pt x="16" y="75"/>
                  <a:pt x="24" y="83"/>
                  <a:pt x="33" y="83"/>
                </a:cubicBezTo>
                <a:close/>
                <a:moveTo>
                  <a:pt x="233" y="150"/>
                </a:moveTo>
                <a:lnTo>
                  <a:pt x="200" y="150"/>
                </a:lnTo>
                <a:lnTo>
                  <a:pt x="200" y="200"/>
                </a:lnTo>
                <a:lnTo>
                  <a:pt x="233" y="200"/>
                </a:lnTo>
                <a:cubicBezTo>
                  <a:pt x="272" y="200"/>
                  <a:pt x="272" y="150"/>
                  <a:pt x="233" y="150"/>
                </a:cubicBezTo>
                <a:close/>
                <a:moveTo>
                  <a:pt x="166" y="150"/>
                </a:moveTo>
                <a:lnTo>
                  <a:pt x="50" y="150"/>
                </a:lnTo>
                <a:cubicBezTo>
                  <a:pt x="40" y="150"/>
                  <a:pt x="33" y="157"/>
                  <a:pt x="33" y="166"/>
                </a:cubicBezTo>
                <a:lnTo>
                  <a:pt x="33" y="197"/>
                </a:lnTo>
                <a:cubicBezTo>
                  <a:pt x="33" y="232"/>
                  <a:pt x="58" y="263"/>
                  <a:pt x="93" y="266"/>
                </a:cubicBezTo>
                <a:cubicBezTo>
                  <a:pt x="133" y="270"/>
                  <a:pt x="166" y="239"/>
                  <a:pt x="166" y="200"/>
                </a:cubicBezTo>
                <a:lnTo>
                  <a:pt x="166" y="150"/>
                </a:lnTo>
                <a:close/>
                <a:moveTo>
                  <a:pt x="233" y="233"/>
                </a:moveTo>
                <a:lnTo>
                  <a:pt x="194" y="233"/>
                </a:lnTo>
                <a:cubicBezTo>
                  <a:pt x="179" y="275"/>
                  <a:pt x="136" y="304"/>
                  <a:pt x="88" y="299"/>
                </a:cubicBezTo>
                <a:cubicBezTo>
                  <a:pt x="37" y="293"/>
                  <a:pt x="0" y="247"/>
                  <a:pt x="0" y="196"/>
                </a:cubicBezTo>
                <a:lnTo>
                  <a:pt x="0" y="150"/>
                </a:lnTo>
                <a:cubicBezTo>
                  <a:pt x="0" y="131"/>
                  <a:pt x="15" y="116"/>
                  <a:pt x="33" y="116"/>
                </a:cubicBezTo>
                <a:lnTo>
                  <a:pt x="200" y="116"/>
                </a:lnTo>
                <a:lnTo>
                  <a:pt x="233" y="116"/>
                </a:lnTo>
                <a:cubicBezTo>
                  <a:pt x="316" y="116"/>
                  <a:pt x="316" y="233"/>
                  <a:pt x="233" y="233"/>
                </a:cubicBezTo>
                <a:close/>
                <a:moveTo>
                  <a:pt x="166" y="83"/>
                </a:moveTo>
                <a:cubicBezTo>
                  <a:pt x="176" y="83"/>
                  <a:pt x="183" y="75"/>
                  <a:pt x="183" y="66"/>
                </a:cubicBezTo>
                <a:lnTo>
                  <a:pt x="183" y="16"/>
                </a:lnTo>
                <a:cubicBezTo>
                  <a:pt x="183" y="7"/>
                  <a:pt x="176" y="0"/>
                  <a:pt x="166" y="0"/>
                </a:cubicBezTo>
                <a:cubicBezTo>
                  <a:pt x="157" y="0"/>
                  <a:pt x="150" y="7"/>
                  <a:pt x="150" y="16"/>
                </a:cubicBezTo>
                <a:lnTo>
                  <a:pt x="150" y="66"/>
                </a:lnTo>
                <a:cubicBezTo>
                  <a:pt x="150" y="75"/>
                  <a:pt x="157" y="83"/>
                  <a:pt x="166" y="83"/>
                </a:cubicBezTo>
                <a:close/>
                <a:moveTo>
                  <a:pt x="83" y="66"/>
                </a:moveTo>
                <a:lnTo>
                  <a:pt x="83" y="16"/>
                </a:lnTo>
                <a:cubicBezTo>
                  <a:pt x="83" y="7"/>
                  <a:pt x="90" y="0"/>
                  <a:pt x="100" y="0"/>
                </a:cubicBezTo>
                <a:cubicBezTo>
                  <a:pt x="109" y="0"/>
                  <a:pt x="116" y="7"/>
                  <a:pt x="116" y="16"/>
                </a:cubicBezTo>
                <a:lnTo>
                  <a:pt x="116" y="66"/>
                </a:lnTo>
                <a:cubicBezTo>
                  <a:pt x="116" y="75"/>
                  <a:pt x="109" y="83"/>
                  <a:pt x="100" y="83"/>
                </a:cubicBezTo>
                <a:cubicBezTo>
                  <a:pt x="90" y="83"/>
                  <a:pt x="83" y="75"/>
                  <a:pt x="83" y="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280D4F8D-8308-42D3-9BA2-DDB8B5F27F13}"/>
              </a:ext>
            </a:extLst>
          </p:cNvPr>
          <p:cNvSpPr>
            <a:spLocks noChangeAspect="1" noEditPoints="1"/>
          </p:cNvSpPr>
          <p:nvPr/>
        </p:nvSpPr>
        <p:spPr bwMode="auto">
          <a:xfrm>
            <a:off x="10275888" y="3525838"/>
            <a:ext cx="201613" cy="252413"/>
          </a:xfrm>
          <a:custGeom>
            <a:avLst/>
            <a:gdLst>
              <a:gd name="T0" fmla="*/ 112 w 267"/>
              <a:gd name="T1" fmla="*/ 214 h 333"/>
              <a:gd name="T2" fmla="*/ 100 w 267"/>
              <a:gd name="T3" fmla="*/ 191 h 333"/>
              <a:gd name="T4" fmla="*/ 111 w 267"/>
              <a:gd name="T5" fmla="*/ 173 h 333"/>
              <a:gd name="T6" fmla="*/ 132 w 267"/>
              <a:gd name="T7" fmla="*/ 180 h 333"/>
              <a:gd name="T8" fmla="*/ 135 w 267"/>
              <a:gd name="T9" fmla="*/ 180 h 333"/>
              <a:gd name="T10" fmla="*/ 154 w 267"/>
              <a:gd name="T11" fmla="*/ 172 h 333"/>
              <a:gd name="T12" fmla="*/ 167 w 267"/>
              <a:gd name="T13" fmla="*/ 191 h 333"/>
              <a:gd name="T14" fmla="*/ 154 w 267"/>
              <a:gd name="T15" fmla="*/ 214 h 333"/>
              <a:gd name="T16" fmla="*/ 144 w 267"/>
              <a:gd name="T17" fmla="*/ 223 h 333"/>
              <a:gd name="T18" fmla="*/ 122 w 267"/>
              <a:gd name="T19" fmla="*/ 223 h 333"/>
              <a:gd name="T20" fmla="*/ 112 w 267"/>
              <a:gd name="T21" fmla="*/ 214 h 333"/>
              <a:gd name="T22" fmla="*/ 171 w 267"/>
              <a:gd name="T23" fmla="*/ 300 h 333"/>
              <a:gd name="T24" fmla="*/ 95 w 267"/>
              <a:gd name="T25" fmla="*/ 300 h 333"/>
              <a:gd name="T26" fmla="*/ 72 w 267"/>
              <a:gd name="T27" fmla="*/ 150 h 333"/>
              <a:gd name="T28" fmla="*/ 194 w 267"/>
              <a:gd name="T29" fmla="*/ 150 h 333"/>
              <a:gd name="T30" fmla="*/ 171 w 267"/>
              <a:gd name="T31" fmla="*/ 300 h 333"/>
              <a:gd name="T32" fmla="*/ 150 w 267"/>
              <a:gd name="T33" fmla="*/ 116 h 333"/>
              <a:gd name="T34" fmla="*/ 150 w 267"/>
              <a:gd name="T35" fmla="*/ 33 h 333"/>
              <a:gd name="T36" fmla="*/ 217 w 267"/>
              <a:gd name="T37" fmla="*/ 33 h 333"/>
              <a:gd name="T38" fmla="*/ 217 w 267"/>
              <a:gd name="T39" fmla="*/ 0 h 333"/>
              <a:gd name="T40" fmla="*/ 117 w 267"/>
              <a:gd name="T41" fmla="*/ 0 h 333"/>
              <a:gd name="T42" fmla="*/ 117 w 267"/>
              <a:gd name="T43" fmla="*/ 116 h 333"/>
              <a:gd name="T44" fmla="*/ 0 w 267"/>
              <a:gd name="T45" fmla="*/ 116 h 333"/>
              <a:gd name="T46" fmla="*/ 0 w 267"/>
              <a:gd name="T47" fmla="*/ 150 h 333"/>
              <a:gd name="T48" fmla="*/ 38 w 267"/>
              <a:gd name="T49" fmla="*/ 150 h 333"/>
              <a:gd name="T50" fmla="*/ 67 w 267"/>
              <a:gd name="T51" fmla="*/ 333 h 333"/>
              <a:gd name="T52" fmla="*/ 200 w 267"/>
              <a:gd name="T53" fmla="*/ 333 h 333"/>
              <a:gd name="T54" fmla="*/ 228 w 267"/>
              <a:gd name="T55" fmla="*/ 150 h 333"/>
              <a:gd name="T56" fmla="*/ 267 w 267"/>
              <a:gd name="T57" fmla="*/ 150 h 333"/>
              <a:gd name="T58" fmla="*/ 267 w 267"/>
              <a:gd name="T59" fmla="*/ 116 h 333"/>
              <a:gd name="T60" fmla="*/ 150 w 267"/>
              <a:gd name="T61" fmla="*/ 1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333">
                <a:moveTo>
                  <a:pt x="112" y="214"/>
                </a:moveTo>
                <a:cubicBezTo>
                  <a:pt x="105" y="207"/>
                  <a:pt x="100" y="200"/>
                  <a:pt x="100" y="191"/>
                </a:cubicBezTo>
                <a:cubicBezTo>
                  <a:pt x="100" y="183"/>
                  <a:pt x="104" y="176"/>
                  <a:pt x="111" y="173"/>
                </a:cubicBezTo>
                <a:cubicBezTo>
                  <a:pt x="119" y="170"/>
                  <a:pt x="127" y="174"/>
                  <a:pt x="132" y="180"/>
                </a:cubicBezTo>
                <a:cubicBezTo>
                  <a:pt x="133" y="181"/>
                  <a:pt x="134" y="181"/>
                  <a:pt x="135" y="180"/>
                </a:cubicBezTo>
                <a:cubicBezTo>
                  <a:pt x="139" y="174"/>
                  <a:pt x="146" y="171"/>
                  <a:pt x="154" y="172"/>
                </a:cubicBezTo>
                <a:cubicBezTo>
                  <a:pt x="163" y="175"/>
                  <a:pt x="167" y="183"/>
                  <a:pt x="167" y="191"/>
                </a:cubicBezTo>
                <a:cubicBezTo>
                  <a:pt x="166" y="201"/>
                  <a:pt x="161" y="208"/>
                  <a:pt x="154" y="214"/>
                </a:cubicBezTo>
                <a:cubicBezTo>
                  <a:pt x="151" y="217"/>
                  <a:pt x="148" y="220"/>
                  <a:pt x="144" y="223"/>
                </a:cubicBezTo>
                <a:cubicBezTo>
                  <a:pt x="138" y="229"/>
                  <a:pt x="129" y="229"/>
                  <a:pt x="122" y="223"/>
                </a:cubicBezTo>
                <a:cubicBezTo>
                  <a:pt x="119" y="220"/>
                  <a:pt x="115" y="217"/>
                  <a:pt x="112" y="214"/>
                </a:cubicBezTo>
                <a:close/>
                <a:moveTo>
                  <a:pt x="171" y="300"/>
                </a:moveTo>
                <a:lnTo>
                  <a:pt x="95" y="300"/>
                </a:lnTo>
                <a:lnTo>
                  <a:pt x="72" y="150"/>
                </a:lnTo>
                <a:lnTo>
                  <a:pt x="194" y="150"/>
                </a:lnTo>
                <a:lnTo>
                  <a:pt x="171" y="300"/>
                </a:lnTo>
                <a:close/>
                <a:moveTo>
                  <a:pt x="150" y="116"/>
                </a:moveTo>
                <a:lnTo>
                  <a:pt x="150" y="33"/>
                </a:lnTo>
                <a:lnTo>
                  <a:pt x="217" y="33"/>
                </a:lnTo>
                <a:lnTo>
                  <a:pt x="217" y="0"/>
                </a:lnTo>
                <a:lnTo>
                  <a:pt x="117" y="0"/>
                </a:lnTo>
                <a:lnTo>
                  <a:pt x="117" y="116"/>
                </a:lnTo>
                <a:lnTo>
                  <a:pt x="0" y="116"/>
                </a:lnTo>
                <a:lnTo>
                  <a:pt x="0" y="150"/>
                </a:lnTo>
                <a:lnTo>
                  <a:pt x="38" y="150"/>
                </a:lnTo>
                <a:lnTo>
                  <a:pt x="67" y="333"/>
                </a:lnTo>
                <a:lnTo>
                  <a:pt x="200" y="333"/>
                </a:lnTo>
                <a:lnTo>
                  <a:pt x="228" y="150"/>
                </a:lnTo>
                <a:lnTo>
                  <a:pt x="267" y="150"/>
                </a:lnTo>
                <a:lnTo>
                  <a:pt x="267" y="116"/>
                </a:lnTo>
                <a:lnTo>
                  <a:pt x="150" y="11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D68AF89A-8AF8-4A3C-8CFB-0E8211DF6F4C}"/>
              </a:ext>
            </a:extLst>
          </p:cNvPr>
          <p:cNvSpPr>
            <a:spLocks noChangeAspect="1" noEditPoints="1"/>
          </p:cNvSpPr>
          <p:nvPr/>
        </p:nvSpPr>
        <p:spPr bwMode="auto">
          <a:xfrm>
            <a:off x="9772651" y="3525838"/>
            <a:ext cx="201613" cy="252413"/>
          </a:xfrm>
          <a:custGeom>
            <a:avLst/>
            <a:gdLst>
              <a:gd name="T0" fmla="*/ 112 w 267"/>
              <a:gd name="T1" fmla="*/ 214 h 333"/>
              <a:gd name="T2" fmla="*/ 100 w 267"/>
              <a:gd name="T3" fmla="*/ 191 h 333"/>
              <a:gd name="T4" fmla="*/ 112 w 267"/>
              <a:gd name="T5" fmla="*/ 173 h 333"/>
              <a:gd name="T6" fmla="*/ 132 w 267"/>
              <a:gd name="T7" fmla="*/ 180 h 333"/>
              <a:gd name="T8" fmla="*/ 135 w 267"/>
              <a:gd name="T9" fmla="*/ 180 h 333"/>
              <a:gd name="T10" fmla="*/ 154 w 267"/>
              <a:gd name="T11" fmla="*/ 172 h 333"/>
              <a:gd name="T12" fmla="*/ 167 w 267"/>
              <a:gd name="T13" fmla="*/ 191 h 333"/>
              <a:gd name="T14" fmla="*/ 155 w 267"/>
              <a:gd name="T15" fmla="*/ 214 h 333"/>
              <a:gd name="T16" fmla="*/ 145 w 267"/>
              <a:gd name="T17" fmla="*/ 223 h 333"/>
              <a:gd name="T18" fmla="*/ 123 w 267"/>
              <a:gd name="T19" fmla="*/ 223 h 333"/>
              <a:gd name="T20" fmla="*/ 112 w 267"/>
              <a:gd name="T21" fmla="*/ 214 h 333"/>
              <a:gd name="T22" fmla="*/ 174 w 267"/>
              <a:gd name="T23" fmla="*/ 285 h 333"/>
              <a:gd name="T24" fmla="*/ 157 w 267"/>
              <a:gd name="T25" fmla="*/ 300 h 333"/>
              <a:gd name="T26" fmla="*/ 110 w 267"/>
              <a:gd name="T27" fmla="*/ 300 h 333"/>
              <a:gd name="T28" fmla="*/ 93 w 267"/>
              <a:gd name="T29" fmla="*/ 285 h 333"/>
              <a:gd name="T30" fmla="*/ 73 w 267"/>
              <a:gd name="T31" fmla="*/ 150 h 333"/>
              <a:gd name="T32" fmla="*/ 195 w 267"/>
              <a:gd name="T33" fmla="*/ 150 h 333"/>
              <a:gd name="T34" fmla="*/ 174 w 267"/>
              <a:gd name="T35" fmla="*/ 285 h 333"/>
              <a:gd name="T36" fmla="*/ 250 w 267"/>
              <a:gd name="T37" fmla="*/ 116 h 333"/>
              <a:gd name="T38" fmla="*/ 150 w 267"/>
              <a:gd name="T39" fmla="*/ 116 h 333"/>
              <a:gd name="T40" fmla="*/ 150 w 267"/>
              <a:gd name="T41" fmla="*/ 50 h 333"/>
              <a:gd name="T42" fmla="*/ 167 w 267"/>
              <a:gd name="T43" fmla="*/ 33 h 333"/>
              <a:gd name="T44" fmla="*/ 200 w 267"/>
              <a:gd name="T45" fmla="*/ 33 h 333"/>
              <a:gd name="T46" fmla="*/ 217 w 267"/>
              <a:gd name="T47" fmla="*/ 16 h 333"/>
              <a:gd name="T48" fmla="*/ 200 w 267"/>
              <a:gd name="T49" fmla="*/ 0 h 333"/>
              <a:gd name="T50" fmla="*/ 150 w 267"/>
              <a:gd name="T51" fmla="*/ 0 h 333"/>
              <a:gd name="T52" fmla="*/ 117 w 267"/>
              <a:gd name="T53" fmla="*/ 33 h 333"/>
              <a:gd name="T54" fmla="*/ 117 w 267"/>
              <a:gd name="T55" fmla="*/ 116 h 333"/>
              <a:gd name="T56" fmla="*/ 17 w 267"/>
              <a:gd name="T57" fmla="*/ 116 h 333"/>
              <a:gd name="T58" fmla="*/ 0 w 267"/>
              <a:gd name="T59" fmla="*/ 133 h 333"/>
              <a:gd name="T60" fmla="*/ 17 w 267"/>
              <a:gd name="T61" fmla="*/ 150 h 333"/>
              <a:gd name="T62" fmla="*/ 39 w 267"/>
              <a:gd name="T63" fmla="*/ 150 h 333"/>
              <a:gd name="T64" fmla="*/ 63 w 267"/>
              <a:gd name="T65" fmla="*/ 305 h 333"/>
              <a:gd name="T66" fmla="*/ 96 w 267"/>
              <a:gd name="T67" fmla="*/ 333 h 333"/>
              <a:gd name="T68" fmla="*/ 172 w 267"/>
              <a:gd name="T69" fmla="*/ 333 h 333"/>
              <a:gd name="T70" fmla="*/ 205 w 267"/>
              <a:gd name="T71" fmla="*/ 305 h 333"/>
              <a:gd name="T72" fmla="*/ 229 w 267"/>
              <a:gd name="T73" fmla="*/ 150 h 333"/>
              <a:gd name="T74" fmla="*/ 250 w 267"/>
              <a:gd name="T75" fmla="*/ 150 h 333"/>
              <a:gd name="T76" fmla="*/ 267 w 267"/>
              <a:gd name="T77" fmla="*/ 133 h 333"/>
              <a:gd name="T78" fmla="*/ 250 w 267"/>
              <a:gd name="T79" fmla="*/ 1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7" h="333">
                <a:moveTo>
                  <a:pt x="112" y="214"/>
                </a:moveTo>
                <a:cubicBezTo>
                  <a:pt x="105" y="207"/>
                  <a:pt x="101" y="200"/>
                  <a:pt x="100" y="191"/>
                </a:cubicBezTo>
                <a:cubicBezTo>
                  <a:pt x="100" y="183"/>
                  <a:pt x="104" y="176"/>
                  <a:pt x="112" y="173"/>
                </a:cubicBezTo>
                <a:cubicBezTo>
                  <a:pt x="120" y="170"/>
                  <a:pt x="127" y="174"/>
                  <a:pt x="132" y="180"/>
                </a:cubicBezTo>
                <a:cubicBezTo>
                  <a:pt x="133" y="181"/>
                  <a:pt x="134" y="181"/>
                  <a:pt x="135" y="180"/>
                </a:cubicBezTo>
                <a:cubicBezTo>
                  <a:pt x="140" y="174"/>
                  <a:pt x="146" y="171"/>
                  <a:pt x="154" y="172"/>
                </a:cubicBezTo>
                <a:cubicBezTo>
                  <a:pt x="163" y="175"/>
                  <a:pt x="167" y="183"/>
                  <a:pt x="167" y="191"/>
                </a:cubicBezTo>
                <a:cubicBezTo>
                  <a:pt x="167" y="201"/>
                  <a:pt x="162" y="208"/>
                  <a:pt x="155" y="214"/>
                </a:cubicBezTo>
                <a:cubicBezTo>
                  <a:pt x="151" y="217"/>
                  <a:pt x="148" y="220"/>
                  <a:pt x="145" y="223"/>
                </a:cubicBezTo>
                <a:cubicBezTo>
                  <a:pt x="138" y="229"/>
                  <a:pt x="129" y="229"/>
                  <a:pt x="123" y="223"/>
                </a:cubicBezTo>
                <a:cubicBezTo>
                  <a:pt x="119" y="220"/>
                  <a:pt x="115" y="217"/>
                  <a:pt x="112" y="214"/>
                </a:cubicBezTo>
                <a:close/>
                <a:moveTo>
                  <a:pt x="174" y="285"/>
                </a:moveTo>
                <a:cubicBezTo>
                  <a:pt x="173" y="294"/>
                  <a:pt x="166" y="300"/>
                  <a:pt x="157" y="300"/>
                </a:cubicBezTo>
                <a:lnTo>
                  <a:pt x="110" y="300"/>
                </a:lnTo>
                <a:cubicBezTo>
                  <a:pt x="102" y="300"/>
                  <a:pt x="95" y="294"/>
                  <a:pt x="93" y="285"/>
                </a:cubicBezTo>
                <a:lnTo>
                  <a:pt x="73" y="150"/>
                </a:lnTo>
                <a:lnTo>
                  <a:pt x="195" y="150"/>
                </a:lnTo>
                <a:lnTo>
                  <a:pt x="174" y="285"/>
                </a:lnTo>
                <a:close/>
                <a:moveTo>
                  <a:pt x="250" y="116"/>
                </a:moveTo>
                <a:lnTo>
                  <a:pt x="150" y="116"/>
                </a:lnTo>
                <a:lnTo>
                  <a:pt x="150" y="50"/>
                </a:lnTo>
                <a:cubicBezTo>
                  <a:pt x="150" y="40"/>
                  <a:pt x="158" y="33"/>
                  <a:pt x="167" y="33"/>
                </a:cubicBezTo>
                <a:lnTo>
                  <a:pt x="200" y="33"/>
                </a:lnTo>
                <a:cubicBezTo>
                  <a:pt x="210" y="33"/>
                  <a:pt x="217" y="25"/>
                  <a:pt x="217" y="16"/>
                </a:cubicBezTo>
                <a:cubicBezTo>
                  <a:pt x="217" y="7"/>
                  <a:pt x="210" y="0"/>
                  <a:pt x="200" y="0"/>
                </a:cubicBezTo>
                <a:lnTo>
                  <a:pt x="150" y="0"/>
                </a:lnTo>
                <a:cubicBezTo>
                  <a:pt x="132" y="0"/>
                  <a:pt x="117" y="14"/>
                  <a:pt x="117" y="33"/>
                </a:cubicBezTo>
                <a:lnTo>
                  <a:pt x="117" y="116"/>
                </a:lnTo>
                <a:lnTo>
                  <a:pt x="17" y="116"/>
                </a:lnTo>
                <a:cubicBezTo>
                  <a:pt x="8" y="116"/>
                  <a:pt x="0" y="124"/>
                  <a:pt x="0" y="133"/>
                </a:cubicBezTo>
                <a:cubicBezTo>
                  <a:pt x="0" y="142"/>
                  <a:pt x="8" y="150"/>
                  <a:pt x="17" y="150"/>
                </a:cubicBezTo>
                <a:lnTo>
                  <a:pt x="39" y="150"/>
                </a:lnTo>
                <a:lnTo>
                  <a:pt x="63" y="305"/>
                </a:lnTo>
                <a:cubicBezTo>
                  <a:pt x="65" y="321"/>
                  <a:pt x="79" y="333"/>
                  <a:pt x="96" y="333"/>
                </a:cubicBezTo>
                <a:lnTo>
                  <a:pt x="172" y="333"/>
                </a:lnTo>
                <a:cubicBezTo>
                  <a:pt x="188" y="333"/>
                  <a:pt x="202" y="321"/>
                  <a:pt x="205" y="305"/>
                </a:cubicBezTo>
                <a:lnTo>
                  <a:pt x="229" y="150"/>
                </a:lnTo>
                <a:lnTo>
                  <a:pt x="250" y="150"/>
                </a:lnTo>
                <a:cubicBezTo>
                  <a:pt x="260" y="150"/>
                  <a:pt x="267" y="142"/>
                  <a:pt x="267" y="133"/>
                </a:cubicBezTo>
                <a:cubicBezTo>
                  <a:pt x="267" y="124"/>
                  <a:pt x="260" y="116"/>
                  <a:pt x="250" y="11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5917AB3B-295B-48D4-A497-6903F35DE66E}"/>
              </a:ext>
            </a:extLst>
          </p:cNvPr>
          <p:cNvSpPr>
            <a:spLocks noChangeAspect="1" noEditPoints="1"/>
          </p:cNvSpPr>
          <p:nvPr/>
        </p:nvSpPr>
        <p:spPr bwMode="auto">
          <a:xfrm>
            <a:off x="9271001" y="3525838"/>
            <a:ext cx="150813" cy="252413"/>
          </a:xfrm>
          <a:custGeom>
            <a:avLst/>
            <a:gdLst>
              <a:gd name="T0" fmla="*/ 83 w 200"/>
              <a:gd name="T1" fmla="*/ 183 h 333"/>
              <a:gd name="T2" fmla="*/ 50 w 200"/>
              <a:gd name="T3" fmla="*/ 183 h 333"/>
              <a:gd name="T4" fmla="*/ 50 w 200"/>
              <a:gd name="T5" fmla="*/ 150 h 333"/>
              <a:gd name="T6" fmla="*/ 83 w 200"/>
              <a:gd name="T7" fmla="*/ 150 h 333"/>
              <a:gd name="T8" fmla="*/ 83 w 200"/>
              <a:gd name="T9" fmla="*/ 183 h 333"/>
              <a:gd name="T10" fmla="*/ 33 w 200"/>
              <a:gd name="T11" fmla="*/ 33 h 333"/>
              <a:gd name="T12" fmla="*/ 166 w 200"/>
              <a:gd name="T13" fmla="*/ 33 h 333"/>
              <a:gd name="T14" fmla="*/ 166 w 200"/>
              <a:gd name="T15" fmla="*/ 100 h 333"/>
              <a:gd name="T16" fmla="*/ 33 w 200"/>
              <a:gd name="T17" fmla="*/ 100 h 333"/>
              <a:gd name="T18" fmla="*/ 33 w 200"/>
              <a:gd name="T19" fmla="*/ 33 h 333"/>
              <a:gd name="T20" fmla="*/ 166 w 200"/>
              <a:gd name="T21" fmla="*/ 266 h 333"/>
              <a:gd name="T22" fmla="*/ 33 w 200"/>
              <a:gd name="T23" fmla="*/ 266 h 333"/>
              <a:gd name="T24" fmla="*/ 33 w 200"/>
              <a:gd name="T25" fmla="*/ 133 h 333"/>
              <a:gd name="T26" fmla="*/ 166 w 200"/>
              <a:gd name="T27" fmla="*/ 133 h 333"/>
              <a:gd name="T28" fmla="*/ 166 w 200"/>
              <a:gd name="T29" fmla="*/ 266 h 333"/>
              <a:gd name="T30" fmla="*/ 0 w 200"/>
              <a:gd name="T31" fmla="*/ 0 h 333"/>
              <a:gd name="T32" fmla="*/ 0 w 200"/>
              <a:gd name="T33" fmla="*/ 100 h 333"/>
              <a:gd name="T34" fmla="*/ 0 w 200"/>
              <a:gd name="T35" fmla="*/ 133 h 333"/>
              <a:gd name="T36" fmla="*/ 0 w 200"/>
              <a:gd name="T37" fmla="*/ 300 h 333"/>
              <a:gd name="T38" fmla="*/ 33 w 200"/>
              <a:gd name="T39" fmla="*/ 300 h 333"/>
              <a:gd name="T40" fmla="*/ 33 w 200"/>
              <a:gd name="T41" fmla="*/ 333 h 333"/>
              <a:gd name="T42" fmla="*/ 66 w 200"/>
              <a:gd name="T43" fmla="*/ 333 h 333"/>
              <a:gd name="T44" fmla="*/ 66 w 200"/>
              <a:gd name="T45" fmla="*/ 300 h 333"/>
              <a:gd name="T46" fmla="*/ 133 w 200"/>
              <a:gd name="T47" fmla="*/ 300 h 333"/>
              <a:gd name="T48" fmla="*/ 133 w 200"/>
              <a:gd name="T49" fmla="*/ 333 h 333"/>
              <a:gd name="T50" fmla="*/ 166 w 200"/>
              <a:gd name="T51" fmla="*/ 333 h 333"/>
              <a:gd name="T52" fmla="*/ 166 w 200"/>
              <a:gd name="T53" fmla="*/ 300 h 333"/>
              <a:gd name="T54" fmla="*/ 200 w 200"/>
              <a:gd name="T55" fmla="*/ 300 h 333"/>
              <a:gd name="T56" fmla="*/ 200 w 200"/>
              <a:gd name="T57" fmla="*/ 133 h 333"/>
              <a:gd name="T58" fmla="*/ 200 w 200"/>
              <a:gd name="T59" fmla="*/ 100 h 333"/>
              <a:gd name="T60" fmla="*/ 200 w 200"/>
              <a:gd name="T61" fmla="*/ 0 h 333"/>
              <a:gd name="T62" fmla="*/ 0 w 200"/>
              <a:gd name="T6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 h="333">
                <a:moveTo>
                  <a:pt x="83" y="183"/>
                </a:moveTo>
                <a:lnTo>
                  <a:pt x="50" y="183"/>
                </a:lnTo>
                <a:lnTo>
                  <a:pt x="50" y="150"/>
                </a:lnTo>
                <a:lnTo>
                  <a:pt x="83" y="150"/>
                </a:lnTo>
                <a:lnTo>
                  <a:pt x="83" y="183"/>
                </a:lnTo>
                <a:close/>
                <a:moveTo>
                  <a:pt x="33" y="33"/>
                </a:moveTo>
                <a:lnTo>
                  <a:pt x="166" y="33"/>
                </a:lnTo>
                <a:lnTo>
                  <a:pt x="166" y="100"/>
                </a:lnTo>
                <a:lnTo>
                  <a:pt x="33" y="100"/>
                </a:lnTo>
                <a:lnTo>
                  <a:pt x="33" y="33"/>
                </a:lnTo>
                <a:close/>
                <a:moveTo>
                  <a:pt x="166" y="266"/>
                </a:moveTo>
                <a:lnTo>
                  <a:pt x="33" y="266"/>
                </a:lnTo>
                <a:lnTo>
                  <a:pt x="33" y="133"/>
                </a:lnTo>
                <a:lnTo>
                  <a:pt x="166" y="133"/>
                </a:lnTo>
                <a:lnTo>
                  <a:pt x="166" y="266"/>
                </a:lnTo>
                <a:close/>
                <a:moveTo>
                  <a:pt x="0" y="0"/>
                </a:moveTo>
                <a:lnTo>
                  <a:pt x="0" y="100"/>
                </a:lnTo>
                <a:lnTo>
                  <a:pt x="0" y="133"/>
                </a:lnTo>
                <a:lnTo>
                  <a:pt x="0" y="300"/>
                </a:lnTo>
                <a:lnTo>
                  <a:pt x="33" y="300"/>
                </a:lnTo>
                <a:lnTo>
                  <a:pt x="33" y="333"/>
                </a:lnTo>
                <a:lnTo>
                  <a:pt x="66" y="333"/>
                </a:lnTo>
                <a:lnTo>
                  <a:pt x="66" y="300"/>
                </a:lnTo>
                <a:lnTo>
                  <a:pt x="133" y="300"/>
                </a:lnTo>
                <a:lnTo>
                  <a:pt x="133" y="333"/>
                </a:lnTo>
                <a:lnTo>
                  <a:pt x="166" y="333"/>
                </a:lnTo>
                <a:lnTo>
                  <a:pt x="166" y="300"/>
                </a:lnTo>
                <a:lnTo>
                  <a:pt x="200" y="300"/>
                </a:lnTo>
                <a:lnTo>
                  <a:pt x="200" y="133"/>
                </a:lnTo>
                <a:lnTo>
                  <a:pt x="200" y="100"/>
                </a:lnTo>
                <a:lnTo>
                  <a:pt x="20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2957BC8E-FBA8-40D3-AB53-47DD6872C480}"/>
              </a:ext>
            </a:extLst>
          </p:cNvPr>
          <p:cNvSpPr>
            <a:spLocks noChangeAspect="1" noEditPoints="1"/>
          </p:cNvSpPr>
          <p:nvPr/>
        </p:nvSpPr>
        <p:spPr bwMode="auto">
          <a:xfrm>
            <a:off x="8767763" y="3525838"/>
            <a:ext cx="150813" cy="252413"/>
          </a:xfrm>
          <a:custGeom>
            <a:avLst/>
            <a:gdLst>
              <a:gd name="T0" fmla="*/ 83 w 200"/>
              <a:gd name="T1" fmla="*/ 83 h 333"/>
              <a:gd name="T2" fmla="*/ 50 w 200"/>
              <a:gd name="T3" fmla="*/ 83 h 333"/>
              <a:gd name="T4" fmla="*/ 50 w 200"/>
              <a:gd name="T5" fmla="*/ 50 h 333"/>
              <a:gd name="T6" fmla="*/ 83 w 200"/>
              <a:gd name="T7" fmla="*/ 50 h 333"/>
              <a:gd name="T8" fmla="*/ 83 w 200"/>
              <a:gd name="T9" fmla="*/ 83 h 333"/>
              <a:gd name="T10" fmla="*/ 83 w 200"/>
              <a:gd name="T11" fmla="*/ 183 h 333"/>
              <a:gd name="T12" fmla="*/ 50 w 200"/>
              <a:gd name="T13" fmla="*/ 183 h 333"/>
              <a:gd name="T14" fmla="*/ 50 w 200"/>
              <a:gd name="T15" fmla="*/ 150 h 333"/>
              <a:gd name="T16" fmla="*/ 83 w 200"/>
              <a:gd name="T17" fmla="*/ 150 h 333"/>
              <a:gd name="T18" fmla="*/ 83 w 200"/>
              <a:gd name="T19" fmla="*/ 183 h 333"/>
              <a:gd name="T20" fmla="*/ 33 w 200"/>
              <a:gd name="T21" fmla="*/ 33 h 333"/>
              <a:gd name="T22" fmla="*/ 167 w 200"/>
              <a:gd name="T23" fmla="*/ 33 h 333"/>
              <a:gd name="T24" fmla="*/ 167 w 200"/>
              <a:gd name="T25" fmla="*/ 100 h 333"/>
              <a:gd name="T26" fmla="*/ 33 w 200"/>
              <a:gd name="T27" fmla="*/ 100 h 333"/>
              <a:gd name="T28" fmla="*/ 33 w 200"/>
              <a:gd name="T29" fmla="*/ 33 h 333"/>
              <a:gd name="T30" fmla="*/ 167 w 200"/>
              <a:gd name="T31" fmla="*/ 266 h 333"/>
              <a:gd name="T32" fmla="*/ 33 w 200"/>
              <a:gd name="T33" fmla="*/ 266 h 333"/>
              <a:gd name="T34" fmla="*/ 33 w 200"/>
              <a:gd name="T35" fmla="*/ 133 h 333"/>
              <a:gd name="T36" fmla="*/ 167 w 200"/>
              <a:gd name="T37" fmla="*/ 133 h 333"/>
              <a:gd name="T38" fmla="*/ 167 w 200"/>
              <a:gd name="T39" fmla="*/ 266 h 333"/>
              <a:gd name="T40" fmla="*/ 0 w 200"/>
              <a:gd name="T41" fmla="*/ 0 h 333"/>
              <a:gd name="T42" fmla="*/ 0 w 200"/>
              <a:gd name="T43" fmla="*/ 100 h 333"/>
              <a:gd name="T44" fmla="*/ 0 w 200"/>
              <a:gd name="T45" fmla="*/ 133 h 333"/>
              <a:gd name="T46" fmla="*/ 0 w 200"/>
              <a:gd name="T47" fmla="*/ 300 h 333"/>
              <a:gd name="T48" fmla="*/ 33 w 200"/>
              <a:gd name="T49" fmla="*/ 300 h 333"/>
              <a:gd name="T50" fmla="*/ 33 w 200"/>
              <a:gd name="T51" fmla="*/ 333 h 333"/>
              <a:gd name="T52" fmla="*/ 67 w 200"/>
              <a:gd name="T53" fmla="*/ 333 h 333"/>
              <a:gd name="T54" fmla="*/ 67 w 200"/>
              <a:gd name="T55" fmla="*/ 300 h 333"/>
              <a:gd name="T56" fmla="*/ 133 w 200"/>
              <a:gd name="T57" fmla="*/ 300 h 333"/>
              <a:gd name="T58" fmla="*/ 133 w 200"/>
              <a:gd name="T59" fmla="*/ 333 h 333"/>
              <a:gd name="T60" fmla="*/ 167 w 200"/>
              <a:gd name="T61" fmla="*/ 333 h 333"/>
              <a:gd name="T62" fmla="*/ 167 w 200"/>
              <a:gd name="T63" fmla="*/ 300 h 333"/>
              <a:gd name="T64" fmla="*/ 200 w 200"/>
              <a:gd name="T65" fmla="*/ 300 h 333"/>
              <a:gd name="T66" fmla="*/ 200 w 200"/>
              <a:gd name="T67" fmla="*/ 133 h 333"/>
              <a:gd name="T68" fmla="*/ 200 w 200"/>
              <a:gd name="T69" fmla="*/ 100 h 333"/>
              <a:gd name="T70" fmla="*/ 200 w 200"/>
              <a:gd name="T71" fmla="*/ 0 h 333"/>
              <a:gd name="T72" fmla="*/ 0 w 200"/>
              <a:gd name="T7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0" h="333">
                <a:moveTo>
                  <a:pt x="83" y="83"/>
                </a:moveTo>
                <a:lnTo>
                  <a:pt x="50" y="83"/>
                </a:lnTo>
                <a:lnTo>
                  <a:pt x="50" y="50"/>
                </a:lnTo>
                <a:lnTo>
                  <a:pt x="83" y="50"/>
                </a:lnTo>
                <a:lnTo>
                  <a:pt x="83" y="83"/>
                </a:lnTo>
                <a:close/>
                <a:moveTo>
                  <a:pt x="83" y="183"/>
                </a:moveTo>
                <a:lnTo>
                  <a:pt x="50" y="183"/>
                </a:lnTo>
                <a:lnTo>
                  <a:pt x="50" y="150"/>
                </a:lnTo>
                <a:lnTo>
                  <a:pt x="83" y="150"/>
                </a:lnTo>
                <a:lnTo>
                  <a:pt x="83" y="183"/>
                </a:lnTo>
                <a:close/>
                <a:moveTo>
                  <a:pt x="33" y="33"/>
                </a:moveTo>
                <a:lnTo>
                  <a:pt x="167" y="33"/>
                </a:lnTo>
                <a:lnTo>
                  <a:pt x="167" y="100"/>
                </a:lnTo>
                <a:lnTo>
                  <a:pt x="33" y="100"/>
                </a:lnTo>
                <a:lnTo>
                  <a:pt x="33" y="33"/>
                </a:lnTo>
                <a:close/>
                <a:moveTo>
                  <a:pt x="167" y="266"/>
                </a:moveTo>
                <a:lnTo>
                  <a:pt x="33" y="266"/>
                </a:lnTo>
                <a:lnTo>
                  <a:pt x="33" y="133"/>
                </a:lnTo>
                <a:lnTo>
                  <a:pt x="167" y="133"/>
                </a:lnTo>
                <a:lnTo>
                  <a:pt x="167" y="266"/>
                </a:lnTo>
                <a:close/>
                <a:moveTo>
                  <a:pt x="0" y="0"/>
                </a:moveTo>
                <a:lnTo>
                  <a:pt x="0" y="100"/>
                </a:lnTo>
                <a:lnTo>
                  <a:pt x="0" y="133"/>
                </a:lnTo>
                <a:lnTo>
                  <a:pt x="0" y="300"/>
                </a:lnTo>
                <a:lnTo>
                  <a:pt x="33" y="300"/>
                </a:lnTo>
                <a:lnTo>
                  <a:pt x="33" y="333"/>
                </a:lnTo>
                <a:lnTo>
                  <a:pt x="67" y="333"/>
                </a:lnTo>
                <a:lnTo>
                  <a:pt x="67" y="300"/>
                </a:lnTo>
                <a:lnTo>
                  <a:pt x="133" y="300"/>
                </a:lnTo>
                <a:lnTo>
                  <a:pt x="133" y="333"/>
                </a:lnTo>
                <a:lnTo>
                  <a:pt x="167" y="333"/>
                </a:lnTo>
                <a:lnTo>
                  <a:pt x="167" y="300"/>
                </a:lnTo>
                <a:lnTo>
                  <a:pt x="200" y="300"/>
                </a:lnTo>
                <a:lnTo>
                  <a:pt x="200" y="133"/>
                </a:lnTo>
                <a:lnTo>
                  <a:pt x="200" y="100"/>
                </a:lnTo>
                <a:lnTo>
                  <a:pt x="20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FFDBA3D7-C1C4-4438-864D-9D46B01BCAAA}"/>
              </a:ext>
            </a:extLst>
          </p:cNvPr>
          <p:cNvSpPr>
            <a:spLocks noChangeAspect="1" noEditPoints="1"/>
          </p:cNvSpPr>
          <p:nvPr/>
        </p:nvSpPr>
        <p:spPr bwMode="auto">
          <a:xfrm>
            <a:off x="8264526" y="3525838"/>
            <a:ext cx="150813" cy="252413"/>
          </a:xfrm>
          <a:custGeom>
            <a:avLst/>
            <a:gdLst>
              <a:gd name="T0" fmla="*/ 84 w 200"/>
              <a:gd name="T1" fmla="*/ 166 h 333"/>
              <a:gd name="T2" fmla="*/ 84 w 200"/>
              <a:gd name="T3" fmla="*/ 166 h 333"/>
              <a:gd name="T4" fmla="*/ 67 w 200"/>
              <a:gd name="T5" fmla="*/ 183 h 333"/>
              <a:gd name="T6" fmla="*/ 50 w 200"/>
              <a:gd name="T7" fmla="*/ 166 h 333"/>
              <a:gd name="T8" fmla="*/ 67 w 200"/>
              <a:gd name="T9" fmla="*/ 150 h 333"/>
              <a:gd name="T10" fmla="*/ 84 w 200"/>
              <a:gd name="T11" fmla="*/ 166 h 333"/>
              <a:gd name="T12" fmla="*/ 34 w 200"/>
              <a:gd name="T13" fmla="*/ 100 h 333"/>
              <a:gd name="T14" fmla="*/ 34 w 200"/>
              <a:gd name="T15" fmla="*/ 50 h 333"/>
              <a:gd name="T16" fmla="*/ 50 w 200"/>
              <a:gd name="T17" fmla="*/ 33 h 333"/>
              <a:gd name="T18" fmla="*/ 150 w 200"/>
              <a:gd name="T19" fmla="*/ 33 h 333"/>
              <a:gd name="T20" fmla="*/ 167 w 200"/>
              <a:gd name="T21" fmla="*/ 50 h 333"/>
              <a:gd name="T22" fmla="*/ 167 w 200"/>
              <a:gd name="T23" fmla="*/ 100 h 333"/>
              <a:gd name="T24" fmla="*/ 34 w 200"/>
              <a:gd name="T25" fmla="*/ 100 h 333"/>
              <a:gd name="T26" fmla="*/ 150 w 200"/>
              <a:gd name="T27" fmla="*/ 266 h 333"/>
              <a:gd name="T28" fmla="*/ 50 w 200"/>
              <a:gd name="T29" fmla="*/ 266 h 333"/>
              <a:gd name="T30" fmla="*/ 34 w 200"/>
              <a:gd name="T31" fmla="*/ 250 h 333"/>
              <a:gd name="T32" fmla="*/ 34 w 200"/>
              <a:gd name="T33" fmla="*/ 133 h 333"/>
              <a:gd name="T34" fmla="*/ 167 w 200"/>
              <a:gd name="T35" fmla="*/ 133 h 333"/>
              <a:gd name="T36" fmla="*/ 167 w 200"/>
              <a:gd name="T37" fmla="*/ 250 h 333"/>
              <a:gd name="T38" fmla="*/ 150 w 200"/>
              <a:gd name="T39" fmla="*/ 266 h 333"/>
              <a:gd name="T40" fmla="*/ 34 w 200"/>
              <a:gd name="T41" fmla="*/ 0 h 333"/>
              <a:gd name="T42" fmla="*/ 0 w 200"/>
              <a:gd name="T43" fmla="*/ 33 h 333"/>
              <a:gd name="T44" fmla="*/ 0 w 200"/>
              <a:gd name="T45" fmla="*/ 100 h 333"/>
              <a:gd name="T46" fmla="*/ 0 w 200"/>
              <a:gd name="T47" fmla="*/ 133 h 333"/>
              <a:gd name="T48" fmla="*/ 0 w 200"/>
              <a:gd name="T49" fmla="*/ 266 h 333"/>
              <a:gd name="T50" fmla="*/ 34 w 200"/>
              <a:gd name="T51" fmla="*/ 300 h 333"/>
              <a:gd name="T52" fmla="*/ 34 w 200"/>
              <a:gd name="T53" fmla="*/ 316 h 333"/>
              <a:gd name="T54" fmla="*/ 50 w 200"/>
              <a:gd name="T55" fmla="*/ 333 h 333"/>
              <a:gd name="T56" fmla="*/ 67 w 200"/>
              <a:gd name="T57" fmla="*/ 316 h 333"/>
              <a:gd name="T58" fmla="*/ 67 w 200"/>
              <a:gd name="T59" fmla="*/ 300 h 333"/>
              <a:gd name="T60" fmla="*/ 134 w 200"/>
              <a:gd name="T61" fmla="*/ 300 h 333"/>
              <a:gd name="T62" fmla="*/ 134 w 200"/>
              <a:gd name="T63" fmla="*/ 316 h 333"/>
              <a:gd name="T64" fmla="*/ 150 w 200"/>
              <a:gd name="T65" fmla="*/ 333 h 333"/>
              <a:gd name="T66" fmla="*/ 167 w 200"/>
              <a:gd name="T67" fmla="*/ 316 h 333"/>
              <a:gd name="T68" fmla="*/ 167 w 200"/>
              <a:gd name="T69" fmla="*/ 300 h 333"/>
              <a:gd name="T70" fmla="*/ 200 w 200"/>
              <a:gd name="T71" fmla="*/ 266 h 333"/>
              <a:gd name="T72" fmla="*/ 200 w 200"/>
              <a:gd name="T73" fmla="*/ 133 h 333"/>
              <a:gd name="T74" fmla="*/ 200 w 200"/>
              <a:gd name="T75" fmla="*/ 100 h 333"/>
              <a:gd name="T76" fmla="*/ 200 w 200"/>
              <a:gd name="T77" fmla="*/ 33 h 333"/>
              <a:gd name="T78" fmla="*/ 167 w 200"/>
              <a:gd name="T79" fmla="*/ 0 h 333"/>
              <a:gd name="T80" fmla="*/ 34 w 200"/>
              <a:gd name="T8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333">
                <a:moveTo>
                  <a:pt x="84" y="166"/>
                </a:moveTo>
                <a:lnTo>
                  <a:pt x="84" y="166"/>
                </a:lnTo>
                <a:cubicBezTo>
                  <a:pt x="84" y="175"/>
                  <a:pt x="76" y="183"/>
                  <a:pt x="67" y="183"/>
                </a:cubicBezTo>
                <a:cubicBezTo>
                  <a:pt x="58" y="183"/>
                  <a:pt x="50" y="175"/>
                  <a:pt x="50" y="166"/>
                </a:cubicBezTo>
                <a:cubicBezTo>
                  <a:pt x="50" y="157"/>
                  <a:pt x="58" y="150"/>
                  <a:pt x="67" y="150"/>
                </a:cubicBezTo>
                <a:cubicBezTo>
                  <a:pt x="76" y="150"/>
                  <a:pt x="84" y="157"/>
                  <a:pt x="84" y="166"/>
                </a:cubicBezTo>
                <a:close/>
                <a:moveTo>
                  <a:pt x="34" y="100"/>
                </a:moveTo>
                <a:lnTo>
                  <a:pt x="34" y="50"/>
                </a:lnTo>
                <a:cubicBezTo>
                  <a:pt x="34" y="40"/>
                  <a:pt x="41" y="33"/>
                  <a:pt x="50" y="33"/>
                </a:cubicBezTo>
                <a:lnTo>
                  <a:pt x="150" y="33"/>
                </a:lnTo>
                <a:cubicBezTo>
                  <a:pt x="160" y="33"/>
                  <a:pt x="167" y="40"/>
                  <a:pt x="167" y="50"/>
                </a:cubicBezTo>
                <a:lnTo>
                  <a:pt x="167" y="100"/>
                </a:lnTo>
                <a:lnTo>
                  <a:pt x="34" y="100"/>
                </a:lnTo>
                <a:close/>
                <a:moveTo>
                  <a:pt x="150" y="266"/>
                </a:moveTo>
                <a:lnTo>
                  <a:pt x="50" y="266"/>
                </a:lnTo>
                <a:cubicBezTo>
                  <a:pt x="41" y="266"/>
                  <a:pt x="34" y="259"/>
                  <a:pt x="34" y="250"/>
                </a:cubicBezTo>
                <a:lnTo>
                  <a:pt x="34" y="133"/>
                </a:lnTo>
                <a:lnTo>
                  <a:pt x="167" y="133"/>
                </a:lnTo>
                <a:lnTo>
                  <a:pt x="167" y="250"/>
                </a:lnTo>
                <a:cubicBezTo>
                  <a:pt x="167" y="259"/>
                  <a:pt x="160" y="266"/>
                  <a:pt x="150" y="266"/>
                </a:cubicBezTo>
                <a:close/>
                <a:moveTo>
                  <a:pt x="34" y="0"/>
                </a:moveTo>
                <a:cubicBezTo>
                  <a:pt x="15" y="0"/>
                  <a:pt x="0" y="14"/>
                  <a:pt x="0" y="33"/>
                </a:cubicBezTo>
                <a:lnTo>
                  <a:pt x="0" y="100"/>
                </a:lnTo>
                <a:lnTo>
                  <a:pt x="0" y="133"/>
                </a:lnTo>
                <a:lnTo>
                  <a:pt x="0" y="266"/>
                </a:lnTo>
                <a:cubicBezTo>
                  <a:pt x="0" y="285"/>
                  <a:pt x="15" y="300"/>
                  <a:pt x="34" y="300"/>
                </a:cubicBezTo>
                <a:lnTo>
                  <a:pt x="34" y="316"/>
                </a:lnTo>
                <a:cubicBezTo>
                  <a:pt x="34" y="325"/>
                  <a:pt x="41" y="333"/>
                  <a:pt x="50" y="333"/>
                </a:cubicBezTo>
                <a:cubicBezTo>
                  <a:pt x="60" y="333"/>
                  <a:pt x="67" y="325"/>
                  <a:pt x="67" y="316"/>
                </a:cubicBezTo>
                <a:lnTo>
                  <a:pt x="67" y="300"/>
                </a:lnTo>
                <a:lnTo>
                  <a:pt x="134" y="300"/>
                </a:lnTo>
                <a:lnTo>
                  <a:pt x="134" y="316"/>
                </a:lnTo>
                <a:cubicBezTo>
                  <a:pt x="134" y="325"/>
                  <a:pt x="141" y="333"/>
                  <a:pt x="150" y="333"/>
                </a:cubicBezTo>
                <a:cubicBezTo>
                  <a:pt x="160" y="333"/>
                  <a:pt x="167" y="325"/>
                  <a:pt x="167" y="316"/>
                </a:cubicBezTo>
                <a:lnTo>
                  <a:pt x="167" y="300"/>
                </a:lnTo>
                <a:cubicBezTo>
                  <a:pt x="185" y="300"/>
                  <a:pt x="200" y="285"/>
                  <a:pt x="200" y="266"/>
                </a:cubicBezTo>
                <a:lnTo>
                  <a:pt x="200" y="133"/>
                </a:lnTo>
                <a:lnTo>
                  <a:pt x="200" y="100"/>
                </a:lnTo>
                <a:lnTo>
                  <a:pt x="200" y="33"/>
                </a:lnTo>
                <a:cubicBezTo>
                  <a:pt x="200" y="14"/>
                  <a:pt x="185" y="0"/>
                  <a:pt x="167" y="0"/>
                </a:cubicBez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FF15AF0F-0EBE-4BA1-812E-136E83F19F5C}"/>
              </a:ext>
            </a:extLst>
          </p:cNvPr>
          <p:cNvSpPr>
            <a:spLocks noChangeAspect="1" noEditPoints="1"/>
          </p:cNvSpPr>
          <p:nvPr/>
        </p:nvSpPr>
        <p:spPr bwMode="auto">
          <a:xfrm>
            <a:off x="7762876" y="3525838"/>
            <a:ext cx="150813" cy="252413"/>
          </a:xfrm>
          <a:custGeom>
            <a:avLst/>
            <a:gdLst>
              <a:gd name="T0" fmla="*/ 83 w 200"/>
              <a:gd name="T1" fmla="*/ 66 h 333"/>
              <a:gd name="T2" fmla="*/ 83 w 200"/>
              <a:gd name="T3" fmla="*/ 66 h 333"/>
              <a:gd name="T4" fmla="*/ 66 w 200"/>
              <a:gd name="T5" fmla="*/ 83 h 333"/>
              <a:gd name="T6" fmla="*/ 50 w 200"/>
              <a:gd name="T7" fmla="*/ 66 h 333"/>
              <a:gd name="T8" fmla="*/ 66 w 200"/>
              <a:gd name="T9" fmla="*/ 50 h 333"/>
              <a:gd name="T10" fmla="*/ 83 w 200"/>
              <a:gd name="T11" fmla="*/ 66 h 333"/>
              <a:gd name="T12" fmla="*/ 83 w 200"/>
              <a:gd name="T13" fmla="*/ 166 h 333"/>
              <a:gd name="T14" fmla="*/ 83 w 200"/>
              <a:gd name="T15" fmla="*/ 166 h 333"/>
              <a:gd name="T16" fmla="*/ 66 w 200"/>
              <a:gd name="T17" fmla="*/ 183 h 333"/>
              <a:gd name="T18" fmla="*/ 50 w 200"/>
              <a:gd name="T19" fmla="*/ 166 h 333"/>
              <a:gd name="T20" fmla="*/ 66 w 200"/>
              <a:gd name="T21" fmla="*/ 150 h 333"/>
              <a:gd name="T22" fmla="*/ 83 w 200"/>
              <a:gd name="T23" fmla="*/ 166 h 333"/>
              <a:gd name="T24" fmla="*/ 33 w 200"/>
              <a:gd name="T25" fmla="*/ 100 h 333"/>
              <a:gd name="T26" fmla="*/ 33 w 200"/>
              <a:gd name="T27" fmla="*/ 50 h 333"/>
              <a:gd name="T28" fmla="*/ 50 w 200"/>
              <a:gd name="T29" fmla="*/ 33 h 333"/>
              <a:gd name="T30" fmla="*/ 150 w 200"/>
              <a:gd name="T31" fmla="*/ 33 h 333"/>
              <a:gd name="T32" fmla="*/ 166 w 200"/>
              <a:gd name="T33" fmla="*/ 50 h 333"/>
              <a:gd name="T34" fmla="*/ 166 w 200"/>
              <a:gd name="T35" fmla="*/ 100 h 333"/>
              <a:gd name="T36" fmla="*/ 33 w 200"/>
              <a:gd name="T37" fmla="*/ 100 h 333"/>
              <a:gd name="T38" fmla="*/ 150 w 200"/>
              <a:gd name="T39" fmla="*/ 266 h 333"/>
              <a:gd name="T40" fmla="*/ 50 w 200"/>
              <a:gd name="T41" fmla="*/ 266 h 333"/>
              <a:gd name="T42" fmla="*/ 33 w 200"/>
              <a:gd name="T43" fmla="*/ 250 h 333"/>
              <a:gd name="T44" fmla="*/ 33 w 200"/>
              <a:gd name="T45" fmla="*/ 133 h 333"/>
              <a:gd name="T46" fmla="*/ 166 w 200"/>
              <a:gd name="T47" fmla="*/ 133 h 333"/>
              <a:gd name="T48" fmla="*/ 166 w 200"/>
              <a:gd name="T49" fmla="*/ 250 h 333"/>
              <a:gd name="T50" fmla="*/ 150 w 200"/>
              <a:gd name="T51" fmla="*/ 266 h 333"/>
              <a:gd name="T52" fmla="*/ 33 w 200"/>
              <a:gd name="T53" fmla="*/ 0 h 333"/>
              <a:gd name="T54" fmla="*/ 0 w 200"/>
              <a:gd name="T55" fmla="*/ 33 h 333"/>
              <a:gd name="T56" fmla="*/ 0 w 200"/>
              <a:gd name="T57" fmla="*/ 100 h 333"/>
              <a:gd name="T58" fmla="*/ 0 w 200"/>
              <a:gd name="T59" fmla="*/ 133 h 333"/>
              <a:gd name="T60" fmla="*/ 0 w 200"/>
              <a:gd name="T61" fmla="*/ 266 h 333"/>
              <a:gd name="T62" fmla="*/ 33 w 200"/>
              <a:gd name="T63" fmla="*/ 300 h 333"/>
              <a:gd name="T64" fmla="*/ 33 w 200"/>
              <a:gd name="T65" fmla="*/ 316 h 333"/>
              <a:gd name="T66" fmla="*/ 50 w 200"/>
              <a:gd name="T67" fmla="*/ 333 h 333"/>
              <a:gd name="T68" fmla="*/ 66 w 200"/>
              <a:gd name="T69" fmla="*/ 316 h 333"/>
              <a:gd name="T70" fmla="*/ 66 w 200"/>
              <a:gd name="T71" fmla="*/ 300 h 333"/>
              <a:gd name="T72" fmla="*/ 133 w 200"/>
              <a:gd name="T73" fmla="*/ 300 h 333"/>
              <a:gd name="T74" fmla="*/ 133 w 200"/>
              <a:gd name="T75" fmla="*/ 316 h 333"/>
              <a:gd name="T76" fmla="*/ 150 w 200"/>
              <a:gd name="T77" fmla="*/ 333 h 333"/>
              <a:gd name="T78" fmla="*/ 166 w 200"/>
              <a:gd name="T79" fmla="*/ 316 h 333"/>
              <a:gd name="T80" fmla="*/ 166 w 200"/>
              <a:gd name="T81" fmla="*/ 300 h 333"/>
              <a:gd name="T82" fmla="*/ 200 w 200"/>
              <a:gd name="T83" fmla="*/ 266 h 333"/>
              <a:gd name="T84" fmla="*/ 200 w 200"/>
              <a:gd name="T85" fmla="*/ 133 h 333"/>
              <a:gd name="T86" fmla="*/ 200 w 200"/>
              <a:gd name="T87" fmla="*/ 100 h 333"/>
              <a:gd name="T88" fmla="*/ 200 w 200"/>
              <a:gd name="T89" fmla="*/ 33 h 333"/>
              <a:gd name="T90" fmla="*/ 166 w 200"/>
              <a:gd name="T91" fmla="*/ 0 h 333"/>
              <a:gd name="T92" fmla="*/ 33 w 200"/>
              <a:gd name="T9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0" h="333">
                <a:moveTo>
                  <a:pt x="83" y="66"/>
                </a:moveTo>
                <a:lnTo>
                  <a:pt x="83" y="66"/>
                </a:lnTo>
                <a:cubicBezTo>
                  <a:pt x="83" y="75"/>
                  <a:pt x="76" y="83"/>
                  <a:pt x="66" y="83"/>
                </a:cubicBezTo>
                <a:cubicBezTo>
                  <a:pt x="57" y="83"/>
                  <a:pt x="50" y="75"/>
                  <a:pt x="50" y="66"/>
                </a:cubicBezTo>
                <a:cubicBezTo>
                  <a:pt x="50" y="57"/>
                  <a:pt x="57" y="50"/>
                  <a:pt x="66" y="50"/>
                </a:cubicBezTo>
                <a:cubicBezTo>
                  <a:pt x="76" y="50"/>
                  <a:pt x="83" y="57"/>
                  <a:pt x="83" y="66"/>
                </a:cubicBezTo>
                <a:close/>
                <a:moveTo>
                  <a:pt x="83" y="166"/>
                </a:moveTo>
                <a:lnTo>
                  <a:pt x="83" y="166"/>
                </a:lnTo>
                <a:cubicBezTo>
                  <a:pt x="83" y="175"/>
                  <a:pt x="76" y="183"/>
                  <a:pt x="66" y="183"/>
                </a:cubicBezTo>
                <a:cubicBezTo>
                  <a:pt x="57" y="183"/>
                  <a:pt x="50" y="175"/>
                  <a:pt x="50" y="166"/>
                </a:cubicBezTo>
                <a:cubicBezTo>
                  <a:pt x="50" y="157"/>
                  <a:pt x="57" y="150"/>
                  <a:pt x="66" y="150"/>
                </a:cubicBezTo>
                <a:cubicBezTo>
                  <a:pt x="76" y="150"/>
                  <a:pt x="83" y="157"/>
                  <a:pt x="83" y="166"/>
                </a:cubicBezTo>
                <a:close/>
                <a:moveTo>
                  <a:pt x="33" y="100"/>
                </a:moveTo>
                <a:lnTo>
                  <a:pt x="33" y="50"/>
                </a:lnTo>
                <a:cubicBezTo>
                  <a:pt x="33" y="40"/>
                  <a:pt x="40" y="33"/>
                  <a:pt x="50" y="33"/>
                </a:cubicBezTo>
                <a:lnTo>
                  <a:pt x="150" y="33"/>
                </a:lnTo>
                <a:cubicBezTo>
                  <a:pt x="159" y="33"/>
                  <a:pt x="166" y="40"/>
                  <a:pt x="166" y="50"/>
                </a:cubicBezTo>
                <a:lnTo>
                  <a:pt x="166" y="100"/>
                </a:lnTo>
                <a:lnTo>
                  <a:pt x="33" y="100"/>
                </a:lnTo>
                <a:close/>
                <a:moveTo>
                  <a:pt x="150" y="266"/>
                </a:moveTo>
                <a:lnTo>
                  <a:pt x="50" y="266"/>
                </a:lnTo>
                <a:cubicBezTo>
                  <a:pt x="40" y="266"/>
                  <a:pt x="33" y="259"/>
                  <a:pt x="33" y="250"/>
                </a:cubicBezTo>
                <a:lnTo>
                  <a:pt x="33" y="133"/>
                </a:lnTo>
                <a:lnTo>
                  <a:pt x="166" y="133"/>
                </a:lnTo>
                <a:lnTo>
                  <a:pt x="166" y="250"/>
                </a:lnTo>
                <a:cubicBezTo>
                  <a:pt x="166" y="259"/>
                  <a:pt x="159" y="266"/>
                  <a:pt x="150" y="266"/>
                </a:cubicBezTo>
                <a:close/>
                <a:moveTo>
                  <a:pt x="33" y="0"/>
                </a:moveTo>
                <a:cubicBezTo>
                  <a:pt x="15" y="0"/>
                  <a:pt x="0" y="14"/>
                  <a:pt x="0" y="33"/>
                </a:cubicBezTo>
                <a:lnTo>
                  <a:pt x="0" y="100"/>
                </a:lnTo>
                <a:lnTo>
                  <a:pt x="0" y="133"/>
                </a:lnTo>
                <a:lnTo>
                  <a:pt x="0" y="266"/>
                </a:lnTo>
                <a:cubicBezTo>
                  <a:pt x="0" y="285"/>
                  <a:pt x="15" y="300"/>
                  <a:pt x="33" y="300"/>
                </a:cubicBezTo>
                <a:lnTo>
                  <a:pt x="33" y="316"/>
                </a:lnTo>
                <a:cubicBezTo>
                  <a:pt x="33" y="325"/>
                  <a:pt x="40" y="333"/>
                  <a:pt x="50" y="333"/>
                </a:cubicBezTo>
                <a:cubicBezTo>
                  <a:pt x="59" y="333"/>
                  <a:pt x="66" y="325"/>
                  <a:pt x="66" y="316"/>
                </a:cubicBezTo>
                <a:lnTo>
                  <a:pt x="66" y="300"/>
                </a:lnTo>
                <a:lnTo>
                  <a:pt x="133" y="300"/>
                </a:lnTo>
                <a:lnTo>
                  <a:pt x="133" y="316"/>
                </a:lnTo>
                <a:cubicBezTo>
                  <a:pt x="133" y="325"/>
                  <a:pt x="140" y="333"/>
                  <a:pt x="150" y="333"/>
                </a:cubicBezTo>
                <a:cubicBezTo>
                  <a:pt x="159" y="333"/>
                  <a:pt x="166" y="325"/>
                  <a:pt x="166" y="316"/>
                </a:cubicBezTo>
                <a:lnTo>
                  <a:pt x="166" y="300"/>
                </a:lnTo>
                <a:cubicBezTo>
                  <a:pt x="185" y="300"/>
                  <a:pt x="200" y="285"/>
                  <a:pt x="200" y="266"/>
                </a:cubicBezTo>
                <a:lnTo>
                  <a:pt x="200" y="133"/>
                </a:lnTo>
                <a:lnTo>
                  <a:pt x="200" y="100"/>
                </a:lnTo>
                <a:lnTo>
                  <a:pt x="200" y="33"/>
                </a:lnTo>
                <a:cubicBezTo>
                  <a:pt x="200" y="14"/>
                  <a:pt x="185" y="0"/>
                  <a:pt x="166" y="0"/>
                </a:cubicBez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5A558DC8-4849-4C43-8D91-E0646A4597DE}"/>
              </a:ext>
            </a:extLst>
          </p:cNvPr>
          <p:cNvSpPr>
            <a:spLocks noChangeAspect="1" noEditPoints="1"/>
          </p:cNvSpPr>
          <p:nvPr/>
        </p:nvSpPr>
        <p:spPr bwMode="auto">
          <a:xfrm>
            <a:off x="7259638" y="3525838"/>
            <a:ext cx="250825" cy="252413"/>
          </a:xfrm>
          <a:custGeom>
            <a:avLst/>
            <a:gdLst>
              <a:gd name="T0" fmla="*/ 264 w 333"/>
              <a:gd name="T1" fmla="*/ 134 h 333"/>
              <a:gd name="T2" fmla="*/ 172 w 333"/>
              <a:gd name="T3" fmla="*/ 233 h 333"/>
              <a:gd name="T4" fmla="*/ 156 w 333"/>
              <a:gd name="T5" fmla="*/ 233 h 333"/>
              <a:gd name="T6" fmla="*/ 64 w 333"/>
              <a:gd name="T7" fmla="*/ 134 h 333"/>
              <a:gd name="T8" fmla="*/ 64 w 333"/>
              <a:gd name="T9" fmla="*/ 133 h 333"/>
              <a:gd name="T10" fmla="*/ 264 w 333"/>
              <a:gd name="T11" fmla="*/ 133 h 333"/>
              <a:gd name="T12" fmla="*/ 264 w 333"/>
              <a:gd name="T13" fmla="*/ 134 h 333"/>
              <a:gd name="T14" fmla="*/ 333 w 333"/>
              <a:gd name="T15" fmla="*/ 100 h 333"/>
              <a:gd name="T16" fmla="*/ 233 w 333"/>
              <a:gd name="T17" fmla="*/ 100 h 333"/>
              <a:gd name="T18" fmla="*/ 233 w 333"/>
              <a:gd name="T19" fmla="*/ 0 h 333"/>
              <a:gd name="T20" fmla="*/ 200 w 333"/>
              <a:gd name="T21" fmla="*/ 0 h 333"/>
              <a:gd name="T22" fmla="*/ 200 w 333"/>
              <a:gd name="T23" fmla="*/ 100 h 333"/>
              <a:gd name="T24" fmla="*/ 133 w 333"/>
              <a:gd name="T25" fmla="*/ 100 h 333"/>
              <a:gd name="T26" fmla="*/ 133 w 333"/>
              <a:gd name="T27" fmla="*/ 0 h 333"/>
              <a:gd name="T28" fmla="*/ 100 w 333"/>
              <a:gd name="T29" fmla="*/ 0 h 333"/>
              <a:gd name="T30" fmla="*/ 100 w 333"/>
              <a:gd name="T31" fmla="*/ 100 h 333"/>
              <a:gd name="T32" fmla="*/ 0 w 333"/>
              <a:gd name="T33" fmla="*/ 100 h 333"/>
              <a:gd name="T34" fmla="*/ 0 w 333"/>
              <a:gd name="T35" fmla="*/ 133 h 333"/>
              <a:gd name="T36" fmla="*/ 31 w 333"/>
              <a:gd name="T37" fmla="*/ 133 h 333"/>
              <a:gd name="T38" fmla="*/ 32 w 333"/>
              <a:gd name="T39" fmla="*/ 134 h 333"/>
              <a:gd name="T40" fmla="*/ 150 w 333"/>
              <a:gd name="T41" fmla="*/ 265 h 333"/>
              <a:gd name="T42" fmla="*/ 150 w 333"/>
              <a:gd name="T43" fmla="*/ 333 h 333"/>
              <a:gd name="T44" fmla="*/ 183 w 333"/>
              <a:gd name="T45" fmla="*/ 333 h 333"/>
              <a:gd name="T46" fmla="*/ 183 w 333"/>
              <a:gd name="T47" fmla="*/ 266 h 333"/>
              <a:gd name="T48" fmla="*/ 299 w 333"/>
              <a:gd name="T49" fmla="*/ 134 h 333"/>
              <a:gd name="T50" fmla="*/ 297 w 333"/>
              <a:gd name="T51" fmla="*/ 133 h 333"/>
              <a:gd name="T52" fmla="*/ 333 w 333"/>
              <a:gd name="T53" fmla="*/ 133 h 333"/>
              <a:gd name="T54" fmla="*/ 333 w 333"/>
              <a:gd name="T55"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3">
                <a:moveTo>
                  <a:pt x="264" y="134"/>
                </a:moveTo>
                <a:cubicBezTo>
                  <a:pt x="264" y="186"/>
                  <a:pt x="224" y="229"/>
                  <a:pt x="172" y="233"/>
                </a:cubicBezTo>
                <a:lnTo>
                  <a:pt x="156" y="233"/>
                </a:lnTo>
                <a:cubicBezTo>
                  <a:pt x="104" y="229"/>
                  <a:pt x="64" y="186"/>
                  <a:pt x="64" y="134"/>
                </a:cubicBezTo>
                <a:cubicBezTo>
                  <a:pt x="64" y="133"/>
                  <a:pt x="64" y="133"/>
                  <a:pt x="64" y="133"/>
                </a:cubicBezTo>
                <a:lnTo>
                  <a:pt x="264" y="133"/>
                </a:lnTo>
                <a:cubicBezTo>
                  <a:pt x="264" y="133"/>
                  <a:pt x="264" y="133"/>
                  <a:pt x="264" y="134"/>
                </a:cubicBezTo>
                <a:close/>
                <a:moveTo>
                  <a:pt x="333" y="100"/>
                </a:moveTo>
                <a:lnTo>
                  <a:pt x="233" y="100"/>
                </a:lnTo>
                <a:lnTo>
                  <a:pt x="233" y="0"/>
                </a:lnTo>
                <a:lnTo>
                  <a:pt x="200" y="0"/>
                </a:lnTo>
                <a:lnTo>
                  <a:pt x="200" y="100"/>
                </a:lnTo>
                <a:lnTo>
                  <a:pt x="133" y="100"/>
                </a:lnTo>
                <a:lnTo>
                  <a:pt x="133" y="0"/>
                </a:lnTo>
                <a:lnTo>
                  <a:pt x="100" y="0"/>
                </a:lnTo>
                <a:lnTo>
                  <a:pt x="100" y="100"/>
                </a:lnTo>
                <a:lnTo>
                  <a:pt x="0" y="100"/>
                </a:lnTo>
                <a:lnTo>
                  <a:pt x="0" y="133"/>
                </a:lnTo>
                <a:lnTo>
                  <a:pt x="31" y="133"/>
                </a:lnTo>
                <a:cubicBezTo>
                  <a:pt x="31" y="133"/>
                  <a:pt x="32" y="133"/>
                  <a:pt x="32" y="134"/>
                </a:cubicBezTo>
                <a:cubicBezTo>
                  <a:pt x="32" y="202"/>
                  <a:pt x="83" y="257"/>
                  <a:pt x="150" y="265"/>
                </a:cubicBezTo>
                <a:lnTo>
                  <a:pt x="150" y="333"/>
                </a:lnTo>
                <a:lnTo>
                  <a:pt x="183" y="333"/>
                </a:lnTo>
                <a:lnTo>
                  <a:pt x="183" y="266"/>
                </a:lnTo>
                <a:cubicBezTo>
                  <a:pt x="250" y="257"/>
                  <a:pt x="299" y="202"/>
                  <a:pt x="299" y="134"/>
                </a:cubicBezTo>
                <a:cubicBezTo>
                  <a:pt x="299" y="133"/>
                  <a:pt x="297" y="133"/>
                  <a:pt x="297" y="133"/>
                </a:cubicBezTo>
                <a:lnTo>
                  <a:pt x="333" y="133"/>
                </a:lnTo>
                <a:lnTo>
                  <a:pt x="3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55842DD8-8E38-4CEF-A6B8-E6FB97951481}"/>
              </a:ext>
            </a:extLst>
          </p:cNvPr>
          <p:cNvSpPr>
            <a:spLocks noChangeAspect="1" noEditPoints="1"/>
          </p:cNvSpPr>
          <p:nvPr/>
        </p:nvSpPr>
        <p:spPr bwMode="auto">
          <a:xfrm>
            <a:off x="6756401" y="3525838"/>
            <a:ext cx="252413" cy="252413"/>
          </a:xfrm>
          <a:custGeom>
            <a:avLst/>
            <a:gdLst>
              <a:gd name="T0" fmla="*/ 266 w 334"/>
              <a:gd name="T1" fmla="*/ 134 h 333"/>
              <a:gd name="T2" fmla="*/ 175 w 334"/>
              <a:gd name="T3" fmla="*/ 233 h 333"/>
              <a:gd name="T4" fmla="*/ 158 w 334"/>
              <a:gd name="T5" fmla="*/ 233 h 333"/>
              <a:gd name="T6" fmla="*/ 66 w 334"/>
              <a:gd name="T7" fmla="*/ 134 h 333"/>
              <a:gd name="T8" fmla="*/ 67 w 334"/>
              <a:gd name="T9" fmla="*/ 133 h 333"/>
              <a:gd name="T10" fmla="*/ 266 w 334"/>
              <a:gd name="T11" fmla="*/ 133 h 333"/>
              <a:gd name="T12" fmla="*/ 266 w 334"/>
              <a:gd name="T13" fmla="*/ 134 h 333"/>
              <a:gd name="T14" fmla="*/ 317 w 334"/>
              <a:gd name="T15" fmla="*/ 100 h 333"/>
              <a:gd name="T16" fmla="*/ 234 w 334"/>
              <a:gd name="T17" fmla="*/ 100 h 333"/>
              <a:gd name="T18" fmla="*/ 234 w 334"/>
              <a:gd name="T19" fmla="*/ 16 h 333"/>
              <a:gd name="T20" fmla="*/ 217 w 334"/>
              <a:gd name="T21" fmla="*/ 0 h 333"/>
              <a:gd name="T22" fmla="*/ 200 w 334"/>
              <a:gd name="T23" fmla="*/ 16 h 333"/>
              <a:gd name="T24" fmla="*/ 200 w 334"/>
              <a:gd name="T25" fmla="*/ 100 h 333"/>
              <a:gd name="T26" fmla="*/ 134 w 334"/>
              <a:gd name="T27" fmla="*/ 100 h 333"/>
              <a:gd name="T28" fmla="*/ 134 w 334"/>
              <a:gd name="T29" fmla="*/ 16 h 333"/>
              <a:gd name="T30" fmla="*/ 117 w 334"/>
              <a:gd name="T31" fmla="*/ 0 h 333"/>
              <a:gd name="T32" fmla="*/ 100 w 334"/>
              <a:gd name="T33" fmla="*/ 16 h 333"/>
              <a:gd name="T34" fmla="*/ 100 w 334"/>
              <a:gd name="T35" fmla="*/ 100 h 333"/>
              <a:gd name="T36" fmla="*/ 17 w 334"/>
              <a:gd name="T37" fmla="*/ 100 h 333"/>
              <a:gd name="T38" fmla="*/ 0 w 334"/>
              <a:gd name="T39" fmla="*/ 116 h 333"/>
              <a:gd name="T40" fmla="*/ 17 w 334"/>
              <a:gd name="T41" fmla="*/ 133 h 333"/>
              <a:gd name="T42" fmla="*/ 33 w 334"/>
              <a:gd name="T43" fmla="*/ 133 h 333"/>
              <a:gd name="T44" fmla="*/ 33 w 334"/>
              <a:gd name="T45" fmla="*/ 134 h 333"/>
              <a:gd name="T46" fmla="*/ 150 w 334"/>
              <a:gd name="T47" fmla="*/ 265 h 333"/>
              <a:gd name="T48" fmla="*/ 150 w 334"/>
              <a:gd name="T49" fmla="*/ 333 h 333"/>
              <a:gd name="T50" fmla="*/ 184 w 334"/>
              <a:gd name="T51" fmla="*/ 333 h 333"/>
              <a:gd name="T52" fmla="*/ 184 w 334"/>
              <a:gd name="T53" fmla="*/ 266 h 333"/>
              <a:gd name="T54" fmla="*/ 300 w 334"/>
              <a:gd name="T55" fmla="*/ 134 h 333"/>
              <a:gd name="T56" fmla="*/ 300 w 334"/>
              <a:gd name="T57" fmla="*/ 133 h 333"/>
              <a:gd name="T58" fmla="*/ 317 w 334"/>
              <a:gd name="T59" fmla="*/ 133 h 333"/>
              <a:gd name="T60" fmla="*/ 334 w 334"/>
              <a:gd name="T61" fmla="*/ 116 h 333"/>
              <a:gd name="T62" fmla="*/ 317 w 334"/>
              <a:gd name="T63"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33">
                <a:moveTo>
                  <a:pt x="266" y="134"/>
                </a:moveTo>
                <a:cubicBezTo>
                  <a:pt x="266" y="186"/>
                  <a:pt x="226" y="229"/>
                  <a:pt x="175" y="233"/>
                </a:cubicBezTo>
                <a:lnTo>
                  <a:pt x="158" y="233"/>
                </a:lnTo>
                <a:cubicBezTo>
                  <a:pt x="107" y="229"/>
                  <a:pt x="66" y="186"/>
                  <a:pt x="66" y="134"/>
                </a:cubicBezTo>
                <a:cubicBezTo>
                  <a:pt x="66" y="133"/>
                  <a:pt x="67" y="133"/>
                  <a:pt x="67" y="133"/>
                </a:cubicBezTo>
                <a:lnTo>
                  <a:pt x="266" y="133"/>
                </a:lnTo>
                <a:cubicBezTo>
                  <a:pt x="266" y="133"/>
                  <a:pt x="266" y="133"/>
                  <a:pt x="266" y="134"/>
                </a:cubicBezTo>
                <a:close/>
                <a:moveTo>
                  <a:pt x="317" y="100"/>
                </a:moveTo>
                <a:lnTo>
                  <a:pt x="234" y="100"/>
                </a:lnTo>
                <a:lnTo>
                  <a:pt x="234" y="16"/>
                </a:lnTo>
                <a:cubicBezTo>
                  <a:pt x="234" y="7"/>
                  <a:pt x="226" y="0"/>
                  <a:pt x="217" y="0"/>
                </a:cubicBezTo>
                <a:cubicBezTo>
                  <a:pt x="208" y="0"/>
                  <a:pt x="200" y="7"/>
                  <a:pt x="200" y="16"/>
                </a:cubicBezTo>
                <a:lnTo>
                  <a:pt x="200" y="100"/>
                </a:lnTo>
                <a:lnTo>
                  <a:pt x="134" y="100"/>
                </a:lnTo>
                <a:lnTo>
                  <a:pt x="134" y="16"/>
                </a:lnTo>
                <a:cubicBezTo>
                  <a:pt x="134" y="7"/>
                  <a:pt x="126" y="0"/>
                  <a:pt x="117" y="0"/>
                </a:cubicBezTo>
                <a:cubicBezTo>
                  <a:pt x="108" y="0"/>
                  <a:pt x="100" y="7"/>
                  <a:pt x="100" y="16"/>
                </a:cubicBezTo>
                <a:lnTo>
                  <a:pt x="100" y="100"/>
                </a:lnTo>
                <a:lnTo>
                  <a:pt x="17" y="100"/>
                </a:lnTo>
                <a:cubicBezTo>
                  <a:pt x="8" y="100"/>
                  <a:pt x="0" y="107"/>
                  <a:pt x="0" y="116"/>
                </a:cubicBezTo>
                <a:cubicBezTo>
                  <a:pt x="0" y="125"/>
                  <a:pt x="8" y="133"/>
                  <a:pt x="17" y="133"/>
                </a:cubicBezTo>
                <a:lnTo>
                  <a:pt x="33" y="133"/>
                </a:lnTo>
                <a:cubicBezTo>
                  <a:pt x="33" y="133"/>
                  <a:pt x="33" y="133"/>
                  <a:pt x="33" y="134"/>
                </a:cubicBezTo>
                <a:cubicBezTo>
                  <a:pt x="33" y="202"/>
                  <a:pt x="84" y="257"/>
                  <a:pt x="150" y="265"/>
                </a:cubicBezTo>
                <a:lnTo>
                  <a:pt x="150" y="333"/>
                </a:lnTo>
                <a:lnTo>
                  <a:pt x="184" y="333"/>
                </a:lnTo>
                <a:lnTo>
                  <a:pt x="184" y="266"/>
                </a:lnTo>
                <a:cubicBezTo>
                  <a:pt x="250" y="257"/>
                  <a:pt x="300" y="202"/>
                  <a:pt x="300" y="134"/>
                </a:cubicBezTo>
                <a:cubicBezTo>
                  <a:pt x="300" y="133"/>
                  <a:pt x="300" y="133"/>
                  <a:pt x="300" y="133"/>
                </a:cubicBezTo>
                <a:lnTo>
                  <a:pt x="317" y="133"/>
                </a:lnTo>
                <a:cubicBezTo>
                  <a:pt x="326" y="133"/>
                  <a:pt x="334" y="125"/>
                  <a:pt x="334" y="116"/>
                </a:cubicBezTo>
                <a:cubicBezTo>
                  <a:pt x="334" y="107"/>
                  <a:pt x="326" y="100"/>
                  <a:pt x="317"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60DB1D63-DC13-42A1-BAE9-63E2B985359E}"/>
              </a:ext>
            </a:extLst>
          </p:cNvPr>
          <p:cNvSpPr>
            <a:spLocks noChangeAspect="1" noEditPoints="1"/>
          </p:cNvSpPr>
          <p:nvPr/>
        </p:nvSpPr>
        <p:spPr bwMode="auto">
          <a:xfrm>
            <a:off x="6253163" y="3525838"/>
            <a:ext cx="176213" cy="252413"/>
          </a:xfrm>
          <a:custGeom>
            <a:avLst/>
            <a:gdLst>
              <a:gd name="T0" fmla="*/ 116 w 233"/>
              <a:gd name="T1" fmla="*/ 300 h 333"/>
              <a:gd name="T2" fmla="*/ 33 w 233"/>
              <a:gd name="T3" fmla="*/ 216 h 333"/>
              <a:gd name="T4" fmla="*/ 33 w 233"/>
              <a:gd name="T5" fmla="*/ 150 h 333"/>
              <a:gd name="T6" fmla="*/ 200 w 233"/>
              <a:gd name="T7" fmla="*/ 150 h 333"/>
              <a:gd name="T8" fmla="*/ 200 w 233"/>
              <a:gd name="T9" fmla="*/ 216 h 333"/>
              <a:gd name="T10" fmla="*/ 116 w 233"/>
              <a:gd name="T11" fmla="*/ 300 h 333"/>
              <a:gd name="T12" fmla="*/ 100 w 233"/>
              <a:gd name="T13" fmla="*/ 35 h 333"/>
              <a:gd name="T14" fmla="*/ 100 w 233"/>
              <a:gd name="T15" fmla="*/ 116 h 333"/>
              <a:gd name="T16" fmla="*/ 34 w 233"/>
              <a:gd name="T17" fmla="*/ 116 h 333"/>
              <a:gd name="T18" fmla="*/ 100 w 233"/>
              <a:gd name="T19" fmla="*/ 35 h 333"/>
              <a:gd name="T20" fmla="*/ 200 w 233"/>
              <a:gd name="T21" fmla="*/ 116 h 333"/>
              <a:gd name="T22" fmla="*/ 133 w 233"/>
              <a:gd name="T23" fmla="*/ 116 h 333"/>
              <a:gd name="T24" fmla="*/ 133 w 233"/>
              <a:gd name="T25" fmla="*/ 35 h 333"/>
              <a:gd name="T26" fmla="*/ 200 w 233"/>
              <a:gd name="T27" fmla="*/ 116 h 333"/>
              <a:gd name="T28" fmla="*/ 116 w 233"/>
              <a:gd name="T29" fmla="*/ 0 h 333"/>
              <a:gd name="T30" fmla="*/ 0 w 233"/>
              <a:gd name="T31" fmla="*/ 116 h 333"/>
              <a:gd name="T32" fmla="*/ 0 w 233"/>
              <a:gd name="T33" fmla="*/ 216 h 333"/>
              <a:gd name="T34" fmla="*/ 116 w 233"/>
              <a:gd name="T35" fmla="*/ 333 h 333"/>
              <a:gd name="T36" fmla="*/ 233 w 233"/>
              <a:gd name="T37" fmla="*/ 216 h 333"/>
              <a:gd name="T38" fmla="*/ 233 w 233"/>
              <a:gd name="T39" fmla="*/ 116 h 333"/>
              <a:gd name="T40" fmla="*/ 116 w 233"/>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333">
                <a:moveTo>
                  <a:pt x="116" y="300"/>
                </a:moveTo>
                <a:cubicBezTo>
                  <a:pt x="70" y="300"/>
                  <a:pt x="33" y="262"/>
                  <a:pt x="33" y="216"/>
                </a:cubicBezTo>
                <a:lnTo>
                  <a:pt x="33" y="150"/>
                </a:lnTo>
                <a:lnTo>
                  <a:pt x="200" y="150"/>
                </a:lnTo>
                <a:lnTo>
                  <a:pt x="200" y="216"/>
                </a:lnTo>
                <a:cubicBezTo>
                  <a:pt x="200" y="262"/>
                  <a:pt x="162" y="300"/>
                  <a:pt x="116" y="300"/>
                </a:cubicBezTo>
                <a:close/>
                <a:moveTo>
                  <a:pt x="100" y="35"/>
                </a:moveTo>
                <a:lnTo>
                  <a:pt x="100" y="116"/>
                </a:lnTo>
                <a:lnTo>
                  <a:pt x="34" y="116"/>
                </a:lnTo>
                <a:cubicBezTo>
                  <a:pt x="34" y="76"/>
                  <a:pt x="66" y="42"/>
                  <a:pt x="100" y="35"/>
                </a:cubicBezTo>
                <a:close/>
                <a:moveTo>
                  <a:pt x="200" y="116"/>
                </a:moveTo>
                <a:lnTo>
                  <a:pt x="133" y="116"/>
                </a:lnTo>
                <a:lnTo>
                  <a:pt x="133" y="35"/>
                </a:lnTo>
                <a:cubicBezTo>
                  <a:pt x="166" y="42"/>
                  <a:pt x="200" y="76"/>
                  <a:pt x="200" y="116"/>
                </a:cubicBezTo>
                <a:close/>
                <a:moveTo>
                  <a:pt x="116" y="0"/>
                </a:moveTo>
                <a:cubicBezTo>
                  <a:pt x="52" y="0"/>
                  <a:pt x="0" y="52"/>
                  <a:pt x="0" y="116"/>
                </a:cubicBezTo>
                <a:lnTo>
                  <a:pt x="0" y="216"/>
                </a:lnTo>
                <a:cubicBezTo>
                  <a:pt x="0" y="281"/>
                  <a:pt x="52" y="333"/>
                  <a:pt x="116" y="333"/>
                </a:cubicBezTo>
                <a:cubicBezTo>
                  <a:pt x="181" y="333"/>
                  <a:pt x="233" y="281"/>
                  <a:pt x="233" y="216"/>
                </a:cubicBezTo>
                <a:lnTo>
                  <a:pt x="233" y="116"/>
                </a:lnTo>
                <a:cubicBezTo>
                  <a:pt x="233" y="52"/>
                  <a:pt x="181" y="0"/>
                  <a:pt x="1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7D6080D4-1037-42EF-9C7C-D0D03756FD7A}"/>
              </a:ext>
            </a:extLst>
          </p:cNvPr>
          <p:cNvSpPr>
            <a:spLocks noChangeAspect="1" noEditPoints="1"/>
          </p:cNvSpPr>
          <p:nvPr/>
        </p:nvSpPr>
        <p:spPr bwMode="auto">
          <a:xfrm>
            <a:off x="10779126" y="3019425"/>
            <a:ext cx="252413" cy="252413"/>
          </a:xfrm>
          <a:custGeom>
            <a:avLst/>
            <a:gdLst>
              <a:gd name="T0" fmla="*/ 216 w 333"/>
              <a:gd name="T1" fmla="*/ 233 h 333"/>
              <a:gd name="T2" fmla="*/ 183 w 333"/>
              <a:gd name="T3" fmla="*/ 233 h 333"/>
              <a:gd name="T4" fmla="*/ 183 w 333"/>
              <a:gd name="T5" fmla="*/ 200 h 333"/>
              <a:gd name="T6" fmla="*/ 183 w 333"/>
              <a:gd name="T7" fmla="*/ 133 h 333"/>
              <a:gd name="T8" fmla="*/ 183 w 333"/>
              <a:gd name="T9" fmla="*/ 100 h 333"/>
              <a:gd name="T10" fmla="*/ 216 w 333"/>
              <a:gd name="T11" fmla="*/ 100 h 333"/>
              <a:gd name="T12" fmla="*/ 266 w 333"/>
              <a:gd name="T13" fmla="*/ 100 h 333"/>
              <a:gd name="T14" fmla="*/ 266 w 333"/>
              <a:gd name="T15" fmla="*/ 133 h 333"/>
              <a:gd name="T16" fmla="*/ 216 w 333"/>
              <a:gd name="T17" fmla="*/ 133 h 333"/>
              <a:gd name="T18" fmla="*/ 216 w 333"/>
              <a:gd name="T19" fmla="*/ 200 h 333"/>
              <a:gd name="T20" fmla="*/ 266 w 333"/>
              <a:gd name="T21" fmla="*/ 200 h 333"/>
              <a:gd name="T22" fmla="*/ 266 w 333"/>
              <a:gd name="T23" fmla="*/ 233 h 333"/>
              <a:gd name="T24" fmla="*/ 216 w 333"/>
              <a:gd name="T25" fmla="*/ 233 h 333"/>
              <a:gd name="T26" fmla="*/ 116 w 333"/>
              <a:gd name="T27" fmla="*/ 200 h 333"/>
              <a:gd name="T28" fmla="*/ 116 w 333"/>
              <a:gd name="T29" fmla="*/ 133 h 333"/>
              <a:gd name="T30" fmla="*/ 66 w 333"/>
              <a:gd name="T31" fmla="*/ 133 h 333"/>
              <a:gd name="T32" fmla="*/ 66 w 333"/>
              <a:gd name="T33" fmla="*/ 100 h 333"/>
              <a:gd name="T34" fmla="*/ 116 w 333"/>
              <a:gd name="T35" fmla="*/ 100 h 333"/>
              <a:gd name="T36" fmla="*/ 150 w 333"/>
              <a:gd name="T37" fmla="*/ 100 h 333"/>
              <a:gd name="T38" fmla="*/ 150 w 333"/>
              <a:gd name="T39" fmla="*/ 133 h 333"/>
              <a:gd name="T40" fmla="*/ 150 w 333"/>
              <a:gd name="T41" fmla="*/ 200 h 333"/>
              <a:gd name="T42" fmla="*/ 150 w 333"/>
              <a:gd name="T43" fmla="*/ 233 h 333"/>
              <a:gd name="T44" fmla="*/ 116 w 333"/>
              <a:gd name="T45" fmla="*/ 233 h 333"/>
              <a:gd name="T46" fmla="*/ 66 w 333"/>
              <a:gd name="T47" fmla="*/ 233 h 333"/>
              <a:gd name="T48" fmla="*/ 66 w 333"/>
              <a:gd name="T49" fmla="*/ 200 h 333"/>
              <a:gd name="T50" fmla="*/ 116 w 333"/>
              <a:gd name="T51" fmla="*/ 200 h 333"/>
              <a:gd name="T52" fmla="*/ 300 w 333"/>
              <a:gd name="T53" fmla="*/ 300 h 333"/>
              <a:gd name="T54" fmla="*/ 33 w 333"/>
              <a:gd name="T55" fmla="*/ 300 h 333"/>
              <a:gd name="T56" fmla="*/ 33 w 333"/>
              <a:gd name="T57" fmla="*/ 33 h 333"/>
              <a:gd name="T58" fmla="*/ 300 w 333"/>
              <a:gd name="T59" fmla="*/ 33 h 333"/>
              <a:gd name="T60" fmla="*/ 300 w 333"/>
              <a:gd name="T61" fmla="*/ 300 h 333"/>
              <a:gd name="T62" fmla="*/ 300 w 333"/>
              <a:gd name="T63" fmla="*/ 0 h 333"/>
              <a:gd name="T64" fmla="*/ 33 w 333"/>
              <a:gd name="T65" fmla="*/ 0 h 333"/>
              <a:gd name="T66" fmla="*/ 0 w 333"/>
              <a:gd name="T67" fmla="*/ 0 h 333"/>
              <a:gd name="T68" fmla="*/ 0 w 333"/>
              <a:gd name="T69" fmla="*/ 33 h 333"/>
              <a:gd name="T70" fmla="*/ 0 w 333"/>
              <a:gd name="T71" fmla="*/ 300 h 333"/>
              <a:gd name="T72" fmla="*/ 0 w 333"/>
              <a:gd name="T73" fmla="*/ 333 h 333"/>
              <a:gd name="T74" fmla="*/ 33 w 333"/>
              <a:gd name="T75" fmla="*/ 333 h 333"/>
              <a:gd name="T76" fmla="*/ 300 w 333"/>
              <a:gd name="T77" fmla="*/ 333 h 333"/>
              <a:gd name="T78" fmla="*/ 333 w 333"/>
              <a:gd name="T79" fmla="*/ 333 h 333"/>
              <a:gd name="T80" fmla="*/ 333 w 333"/>
              <a:gd name="T81" fmla="*/ 300 h 333"/>
              <a:gd name="T82" fmla="*/ 333 w 333"/>
              <a:gd name="T83" fmla="*/ 33 h 333"/>
              <a:gd name="T84" fmla="*/ 333 w 333"/>
              <a:gd name="T85" fmla="*/ 0 h 333"/>
              <a:gd name="T86" fmla="*/ 300 w 333"/>
              <a:gd name="T8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216" y="233"/>
                </a:moveTo>
                <a:lnTo>
                  <a:pt x="183" y="233"/>
                </a:lnTo>
                <a:lnTo>
                  <a:pt x="183" y="200"/>
                </a:lnTo>
                <a:lnTo>
                  <a:pt x="183" y="133"/>
                </a:lnTo>
                <a:lnTo>
                  <a:pt x="183" y="100"/>
                </a:lnTo>
                <a:lnTo>
                  <a:pt x="216" y="100"/>
                </a:lnTo>
                <a:lnTo>
                  <a:pt x="266" y="100"/>
                </a:lnTo>
                <a:lnTo>
                  <a:pt x="266" y="133"/>
                </a:lnTo>
                <a:lnTo>
                  <a:pt x="216" y="133"/>
                </a:lnTo>
                <a:lnTo>
                  <a:pt x="216" y="200"/>
                </a:lnTo>
                <a:lnTo>
                  <a:pt x="266" y="200"/>
                </a:lnTo>
                <a:lnTo>
                  <a:pt x="266" y="233"/>
                </a:lnTo>
                <a:lnTo>
                  <a:pt x="216" y="233"/>
                </a:lnTo>
                <a:close/>
                <a:moveTo>
                  <a:pt x="116" y="200"/>
                </a:moveTo>
                <a:lnTo>
                  <a:pt x="116" y="133"/>
                </a:lnTo>
                <a:lnTo>
                  <a:pt x="66" y="133"/>
                </a:lnTo>
                <a:lnTo>
                  <a:pt x="66" y="100"/>
                </a:lnTo>
                <a:lnTo>
                  <a:pt x="116" y="100"/>
                </a:lnTo>
                <a:lnTo>
                  <a:pt x="150" y="100"/>
                </a:lnTo>
                <a:lnTo>
                  <a:pt x="150" y="133"/>
                </a:lnTo>
                <a:lnTo>
                  <a:pt x="150" y="200"/>
                </a:lnTo>
                <a:lnTo>
                  <a:pt x="150" y="233"/>
                </a:lnTo>
                <a:lnTo>
                  <a:pt x="116" y="233"/>
                </a:lnTo>
                <a:lnTo>
                  <a:pt x="66" y="233"/>
                </a:lnTo>
                <a:lnTo>
                  <a:pt x="66" y="200"/>
                </a:lnTo>
                <a:lnTo>
                  <a:pt x="116" y="200"/>
                </a:lnTo>
                <a:close/>
                <a:moveTo>
                  <a:pt x="300" y="300"/>
                </a:moveTo>
                <a:lnTo>
                  <a:pt x="33" y="300"/>
                </a:lnTo>
                <a:lnTo>
                  <a:pt x="33" y="33"/>
                </a:lnTo>
                <a:lnTo>
                  <a:pt x="300" y="33"/>
                </a:lnTo>
                <a:lnTo>
                  <a:pt x="300" y="300"/>
                </a:lnTo>
                <a:close/>
                <a:moveTo>
                  <a:pt x="300" y="0"/>
                </a:moveTo>
                <a:lnTo>
                  <a:pt x="33" y="0"/>
                </a:lnTo>
                <a:lnTo>
                  <a:pt x="0" y="0"/>
                </a:lnTo>
                <a:lnTo>
                  <a:pt x="0" y="33"/>
                </a:lnTo>
                <a:lnTo>
                  <a:pt x="0" y="300"/>
                </a:lnTo>
                <a:lnTo>
                  <a:pt x="0" y="333"/>
                </a:lnTo>
                <a:lnTo>
                  <a:pt x="33" y="333"/>
                </a:lnTo>
                <a:lnTo>
                  <a:pt x="300" y="333"/>
                </a:lnTo>
                <a:lnTo>
                  <a:pt x="333" y="333"/>
                </a:lnTo>
                <a:lnTo>
                  <a:pt x="333" y="300"/>
                </a:lnTo>
                <a:lnTo>
                  <a:pt x="333" y="33"/>
                </a:lnTo>
                <a:lnTo>
                  <a:pt x="333" y="0"/>
                </a:lnTo>
                <a:lnTo>
                  <a:pt x="30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80C07090-6F34-4BE9-9C35-3C22C113F44B}"/>
              </a:ext>
            </a:extLst>
          </p:cNvPr>
          <p:cNvSpPr>
            <a:spLocks noChangeAspect="1" noEditPoints="1"/>
          </p:cNvSpPr>
          <p:nvPr/>
        </p:nvSpPr>
        <p:spPr bwMode="auto">
          <a:xfrm>
            <a:off x="10275888" y="3019425"/>
            <a:ext cx="252413" cy="252413"/>
          </a:xfrm>
          <a:custGeom>
            <a:avLst/>
            <a:gdLst>
              <a:gd name="T0" fmla="*/ 250 w 333"/>
              <a:gd name="T1" fmla="*/ 233 h 333"/>
              <a:gd name="T2" fmla="*/ 217 w 333"/>
              <a:gd name="T3" fmla="*/ 233 h 333"/>
              <a:gd name="T4" fmla="*/ 183 w 333"/>
              <a:gd name="T5" fmla="*/ 200 h 333"/>
              <a:gd name="T6" fmla="*/ 183 w 333"/>
              <a:gd name="T7" fmla="*/ 133 h 333"/>
              <a:gd name="T8" fmla="*/ 217 w 333"/>
              <a:gd name="T9" fmla="*/ 100 h 333"/>
              <a:gd name="T10" fmla="*/ 250 w 333"/>
              <a:gd name="T11" fmla="*/ 100 h 333"/>
              <a:gd name="T12" fmla="*/ 267 w 333"/>
              <a:gd name="T13" fmla="*/ 117 h 333"/>
              <a:gd name="T14" fmla="*/ 250 w 333"/>
              <a:gd name="T15" fmla="*/ 133 h 333"/>
              <a:gd name="T16" fmla="*/ 233 w 333"/>
              <a:gd name="T17" fmla="*/ 133 h 333"/>
              <a:gd name="T18" fmla="*/ 217 w 333"/>
              <a:gd name="T19" fmla="*/ 150 h 333"/>
              <a:gd name="T20" fmla="*/ 217 w 333"/>
              <a:gd name="T21" fmla="*/ 183 h 333"/>
              <a:gd name="T22" fmla="*/ 233 w 333"/>
              <a:gd name="T23" fmla="*/ 200 h 333"/>
              <a:gd name="T24" fmla="*/ 250 w 333"/>
              <a:gd name="T25" fmla="*/ 200 h 333"/>
              <a:gd name="T26" fmla="*/ 267 w 333"/>
              <a:gd name="T27" fmla="*/ 217 h 333"/>
              <a:gd name="T28" fmla="*/ 250 w 333"/>
              <a:gd name="T29" fmla="*/ 233 h 333"/>
              <a:gd name="T30" fmla="*/ 83 w 333"/>
              <a:gd name="T31" fmla="*/ 200 h 333"/>
              <a:gd name="T32" fmla="*/ 100 w 333"/>
              <a:gd name="T33" fmla="*/ 200 h 333"/>
              <a:gd name="T34" fmla="*/ 117 w 333"/>
              <a:gd name="T35" fmla="*/ 183 h 333"/>
              <a:gd name="T36" fmla="*/ 117 w 333"/>
              <a:gd name="T37" fmla="*/ 150 h 333"/>
              <a:gd name="T38" fmla="*/ 100 w 333"/>
              <a:gd name="T39" fmla="*/ 133 h 333"/>
              <a:gd name="T40" fmla="*/ 83 w 333"/>
              <a:gd name="T41" fmla="*/ 133 h 333"/>
              <a:gd name="T42" fmla="*/ 67 w 333"/>
              <a:gd name="T43" fmla="*/ 117 h 333"/>
              <a:gd name="T44" fmla="*/ 83 w 333"/>
              <a:gd name="T45" fmla="*/ 100 h 333"/>
              <a:gd name="T46" fmla="*/ 117 w 333"/>
              <a:gd name="T47" fmla="*/ 100 h 333"/>
              <a:gd name="T48" fmla="*/ 150 w 333"/>
              <a:gd name="T49" fmla="*/ 133 h 333"/>
              <a:gd name="T50" fmla="*/ 150 w 333"/>
              <a:gd name="T51" fmla="*/ 200 h 333"/>
              <a:gd name="T52" fmla="*/ 117 w 333"/>
              <a:gd name="T53" fmla="*/ 233 h 333"/>
              <a:gd name="T54" fmla="*/ 83 w 333"/>
              <a:gd name="T55" fmla="*/ 233 h 333"/>
              <a:gd name="T56" fmla="*/ 67 w 333"/>
              <a:gd name="T57" fmla="*/ 217 h 333"/>
              <a:gd name="T58" fmla="*/ 83 w 333"/>
              <a:gd name="T59" fmla="*/ 200 h 333"/>
              <a:gd name="T60" fmla="*/ 283 w 333"/>
              <a:gd name="T61" fmla="*/ 300 h 333"/>
              <a:gd name="T62" fmla="*/ 50 w 333"/>
              <a:gd name="T63" fmla="*/ 300 h 333"/>
              <a:gd name="T64" fmla="*/ 33 w 333"/>
              <a:gd name="T65" fmla="*/ 283 h 333"/>
              <a:gd name="T66" fmla="*/ 33 w 333"/>
              <a:gd name="T67" fmla="*/ 50 h 333"/>
              <a:gd name="T68" fmla="*/ 50 w 333"/>
              <a:gd name="T69" fmla="*/ 33 h 333"/>
              <a:gd name="T70" fmla="*/ 283 w 333"/>
              <a:gd name="T71" fmla="*/ 33 h 333"/>
              <a:gd name="T72" fmla="*/ 300 w 333"/>
              <a:gd name="T73" fmla="*/ 50 h 333"/>
              <a:gd name="T74" fmla="*/ 300 w 333"/>
              <a:gd name="T75" fmla="*/ 283 h 333"/>
              <a:gd name="T76" fmla="*/ 283 w 333"/>
              <a:gd name="T77" fmla="*/ 300 h 333"/>
              <a:gd name="T78" fmla="*/ 300 w 333"/>
              <a:gd name="T79" fmla="*/ 0 h 333"/>
              <a:gd name="T80" fmla="*/ 33 w 333"/>
              <a:gd name="T81" fmla="*/ 0 h 333"/>
              <a:gd name="T82" fmla="*/ 0 w 333"/>
              <a:gd name="T83" fmla="*/ 33 h 333"/>
              <a:gd name="T84" fmla="*/ 0 w 333"/>
              <a:gd name="T85" fmla="*/ 300 h 333"/>
              <a:gd name="T86" fmla="*/ 33 w 333"/>
              <a:gd name="T87" fmla="*/ 333 h 333"/>
              <a:gd name="T88" fmla="*/ 300 w 333"/>
              <a:gd name="T89" fmla="*/ 333 h 333"/>
              <a:gd name="T90" fmla="*/ 333 w 333"/>
              <a:gd name="T91" fmla="*/ 300 h 333"/>
              <a:gd name="T92" fmla="*/ 333 w 333"/>
              <a:gd name="T93" fmla="*/ 33 h 333"/>
              <a:gd name="T94" fmla="*/ 300 w 333"/>
              <a:gd name="T9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250" y="233"/>
                </a:moveTo>
                <a:lnTo>
                  <a:pt x="217" y="233"/>
                </a:lnTo>
                <a:cubicBezTo>
                  <a:pt x="198" y="233"/>
                  <a:pt x="183" y="218"/>
                  <a:pt x="183" y="200"/>
                </a:cubicBezTo>
                <a:lnTo>
                  <a:pt x="183" y="133"/>
                </a:lnTo>
                <a:cubicBezTo>
                  <a:pt x="183" y="115"/>
                  <a:pt x="198" y="100"/>
                  <a:pt x="217" y="100"/>
                </a:cubicBezTo>
                <a:lnTo>
                  <a:pt x="250" y="100"/>
                </a:lnTo>
                <a:cubicBezTo>
                  <a:pt x="259" y="100"/>
                  <a:pt x="267" y="107"/>
                  <a:pt x="267" y="117"/>
                </a:cubicBezTo>
                <a:cubicBezTo>
                  <a:pt x="267" y="126"/>
                  <a:pt x="259" y="133"/>
                  <a:pt x="250" y="133"/>
                </a:cubicBezTo>
                <a:lnTo>
                  <a:pt x="233" y="133"/>
                </a:lnTo>
                <a:cubicBezTo>
                  <a:pt x="224" y="133"/>
                  <a:pt x="217" y="141"/>
                  <a:pt x="217" y="150"/>
                </a:cubicBezTo>
                <a:lnTo>
                  <a:pt x="217" y="183"/>
                </a:lnTo>
                <a:cubicBezTo>
                  <a:pt x="217" y="192"/>
                  <a:pt x="224" y="200"/>
                  <a:pt x="233" y="200"/>
                </a:cubicBezTo>
                <a:lnTo>
                  <a:pt x="250" y="200"/>
                </a:lnTo>
                <a:cubicBezTo>
                  <a:pt x="259" y="200"/>
                  <a:pt x="267" y="207"/>
                  <a:pt x="267" y="217"/>
                </a:cubicBezTo>
                <a:cubicBezTo>
                  <a:pt x="267" y="226"/>
                  <a:pt x="259" y="233"/>
                  <a:pt x="250" y="233"/>
                </a:cubicBezTo>
                <a:close/>
                <a:moveTo>
                  <a:pt x="83" y="200"/>
                </a:moveTo>
                <a:lnTo>
                  <a:pt x="100" y="200"/>
                </a:lnTo>
                <a:cubicBezTo>
                  <a:pt x="109" y="200"/>
                  <a:pt x="117" y="192"/>
                  <a:pt x="117" y="183"/>
                </a:cubicBezTo>
                <a:lnTo>
                  <a:pt x="117" y="150"/>
                </a:lnTo>
                <a:cubicBezTo>
                  <a:pt x="117" y="141"/>
                  <a:pt x="109" y="133"/>
                  <a:pt x="100" y="133"/>
                </a:cubicBezTo>
                <a:lnTo>
                  <a:pt x="83" y="133"/>
                </a:lnTo>
                <a:cubicBezTo>
                  <a:pt x="74" y="133"/>
                  <a:pt x="67" y="126"/>
                  <a:pt x="67" y="117"/>
                </a:cubicBezTo>
                <a:cubicBezTo>
                  <a:pt x="67" y="107"/>
                  <a:pt x="74" y="100"/>
                  <a:pt x="83" y="100"/>
                </a:cubicBezTo>
                <a:lnTo>
                  <a:pt x="117" y="100"/>
                </a:lnTo>
                <a:cubicBezTo>
                  <a:pt x="135" y="100"/>
                  <a:pt x="150" y="115"/>
                  <a:pt x="150" y="133"/>
                </a:cubicBezTo>
                <a:lnTo>
                  <a:pt x="150" y="200"/>
                </a:lnTo>
                <a:cubicBezTo>
                  <a:pt x="150" y="218"/>
                  <a:pt x="135" y="233"/>
                  <a:pt x="117" y="233"/>
                </a:cubicBezTo>
                <a:lnTo>
                  <a:pt x="83" y="233"/>
                </a:lnTo>
                <a:cubicBezTo>
                  <a:pt x="74" y="233"/>
                  <a:pt x="67" y="226"/>
                  <a:pt x="67" y="217"/>
                </a:cubicBezTo>
                <a:cubicBezTo>
                  <a:pt x="67" y="207"/>
                  <a:pt x="74" y="200"/>
                  <a:pt x="83" y="200"/>
                </a:cubicBezTo>
                <a:close/>
                <a:moveTo>
                  <a:pt x="283" y="300"/>
                </a:moveTo>
                <a:lnTo>
                  <a:pt x="50" y="300"/>
                </a:lnTo>
                <a:cubicBezTo>
                  <a:pt x="41" y="300"/>
                  <a:pt x="33" y="292"/>
                  <a:pt x="33" y="283"/>
                </a:cubicBezTo>
                <a:lnTo>
                  <a:pt x="33" y="50"/>
                </a:lnTo>
                <a:cubicBezTo>
                  <a:pt x="33" y="41"/>
                  <a:pt x="41" y="33"/>
                  <a:pt x="50" y="33"/>
                </a:cubicBezTo>
                <a:lnTo>
                  <a:pt x="283" y="33"/>
                </a:lnTo>
                <a:cubicBezTo>
                  <a:pt x="293" y="33"/>
                  <a:pt x="300" y="41"/>
                  <a:pt x="300" y="50"/>
                </a:cubicBezTo>
                <a:lnTo>
                  <a:pt x="300" y="283"/>
                </a:lnTo>
                <a:cubicBezTo>
                  <a:pt x="300" y="292"/>
                  <a:pt x="293" y="300"/>
                  <a:pt x="283" y="300"/>
                </a:cubicBezTo>
                <a:close/>
                <a:moveTo>
                  <a:pt x="300" y="0"/>
                </a:move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ubicBezTo>
                  <a:pt x="333" y="15"/>
                  <a:pt x="318" y="0"/>
                  <a:pt x="30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2FD61D2F-2C75-4F23-B270-12AF1A858974}"/>
              </a:ext>
            </a:extLst>
          </p:cNvPr>
          <p:cNvSpPr>
            <a:spLocks noChangeAspect="1" noEditPoints="1"/>
          </p:cNvSpPr>
          <p:nvPr/>
        </p:nvSpPr>
        <p:spPr bwMode="auto">
          <a:xfrm>
            <a:off x="9772651" y="3019425"/>
            <a:ext cx="177800" cy="252413"/>
          </a:xfrm>
          <a:custGeom>
            <a:avLst/>
            <a:gdLst>
              <a:gd name="T0" fmla="*/ 117 w 234"/>
              <a:gd name="T1" fmla="*/ 200 h 333"/>
              <a:gd name="T2" fmla="*/ 134 w 234"/>
              <a:gd name="T3" fmla="*/ 217 h 333"/>
              <a:gd name="T4" fmla="*/ 117 w 234"/>
              <a:gd name="T5" fmla="*/ 233 h 333"/>
              <a:gd name="T6" fmla="*/ 100 w 234"/>
              <a:gd name="T7" fmla="*/ 217 h 333"/>
              <a:gd name="T8" fmla="*/ 117 w 234"/>
              <a:gd name="T9" fmla="*/ 200 h 333"/>
              <a:gd name="T10" fmla="*/ 117 w 234"/>
              <a:gd name="T11" fmla="*/ 267 h 333"/>
              <a:gd name="T12" fmla="*/ 167 w 234"/>
              <a:gd name="T13" fmla="*/ 217 h 333"/>
              <a:gd name="T14" fmla="*/ 117 w 234"/>
              <a:gd name="T15" fmla="*/ 167 h 333"/>
              <a:gd name="T16" fmla="*/ 67 w 234"/>
              <a:gd name="T17" fmla="*/ 217 h 333"/>
              <a:gd name="T18" fmla="*/ 117 w 234"/>
              <a:gd name="T19" fmla="*/ 267 h 333"/>
              <a:gd name="T20" fmla="*/ 200 w 234"/>
              <a:gd name="T21" fmla="*/ 300 h 333"/>
              <a:gd name="T22" fmla="*/ 34 w 234"/>
              <a:gd name="T23" fmla="*/ 300 h 333"/>
              <a:gd name="T24" fmla="*/ 34 w 234"/>
              <a:gd name="T25" fmla="*/ 133 h 333"/>
              <a:gd name="T26" fmla="*/ 200 w 234"/>
              <a:gd name="T27" fmla="*/ 133 h 333"/>
              <a:gd name="T28" fmla="*/ 200 w 234"/>
              <a:gd name="T29" fmla="*/ 300 h 333"/>
              <a:gd name="T30" fmla="*/ 84 w 234"/>
              <a:gd name="T31" fmla="*/ 67 h 333"/>
              <a:gd name="T32" fmla="*/ 117 w 234"/>
              <a:gd name="T33" fmla="*/ 33 h 333"/>
              <a:gd name="T34" fmla="*/ 150 w 234"/>
              <a:gd name="T35" fmla="*/ 67 h 333"/>
              <a:gd name="T36" fmla="*/ 150 w 234"/>
              <a:gd name="T37" fmla="*/ 100 h 333"/>
              <a:gd name="T38" fmla="*/ 84 w 234"/>
              <a:gd name="T39" fmla="*/ 100 h 333"/>
              <a:gd name="T40" fmla="*/ 84 w 234"/>
              <a:gd name="T41" fmla="*/ 67 h 333"/>
              <a:gd name="T42" fmla="*/ 184 w 234"/>
              <a:gd name="T43" fmla="*/ 100 h 333"/>
              <a:gd name="T44" fmla="*/ 184 w 234"/>
              <a:gd name="T45" fmla="*/ 67 h 333"/>
              <a:gd name="T46" fmla="*/ 117 w 234"/>
              <a:gd name="T47" fmla="*/ 0 h 333"/>
              <a:gd name="T48" fmla="*/ 50 w 234"/>
              <a:gd name="T49" fmla="*/ 67 h 333"/>
              <a:gd name="T50" fmla="*/ 50 w 234"/>
              <a:gd name="T51" fmla="*/ 100 h 333"/>
              <a:gd name="T52" fmla="*/ 0 w 234"/>
              <a:gd name="T53" fmla="*/ 100 h 333"/>
              <a:gd name="T54" fmla="*/ 0 w 234"/>
              <a:gd name="T55" fmla="*/ 333 h 333"/>
              <a:gd name="T56" fmla="*/ 234 w 234"/>
              <a:gd name="T57" fmla="*/ 333 h 333"/>
              <a:gd name="T58" fmla="*/ 234 w 234"/>
              <a:gd name="T59" fmla="*/ 100 h 333"/>
              <a:gd name="T60" fmla="*/ 184 w 234"/>
              <a:gd name="T61"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333">
                <a:moveTo>
                  <a:pt x="117" y="200"/>
                </a:moveTo>
                <a:cubicBezTo>
                  <a:pt x="126" y="200"/>
                  <a:pt x="134" y="207"/>
                  <a:pt x="134" y="217"/>
                </a:cubicBezTo>
                <a:cubicBezTo>
                  <a:pt x="134" y="226"/>
                  <a:pt x="126" y="233"/>
                  <a:pt x="117" y="233"/>
                </a:cubicBezTo>
                <a:cubicBezTo>
                  <a:pt x="108" y="233"/>
                  <a:pt x="100" y="226"/>
                  <a:pt x="100" y="217"/>
                </a:cubicBezTo>
                <a:cubicBezTo>
                  <a:pt x="100" y="207"/>
                  <a:pt x="108" y="200"/>
                  <a:pt x="117" y="200"/>
                </a:cubicBezTo>
                <a:close/>
                <a:moveTo>
                  <a:pt x="117" y="267"/>
                </a:moveTo>
                <a:cubicBezTo>
                  <a:pt x="145" y="267"/>
                  <a:pt x="167" y="244"/>
                  <a:pt x="167" y="217"/>
                </a:cubicBezTo>
                <a:cubicBezTo>
                  <a:pt x="167" y="189"/>
                  <a:pt x="145" y="167"/>
                  <a:pt x="117" y="167"/>
                </a:cubicBezTo>
                <a:cubicBezTo>
                  <a:pt x="89" y="167"/>
                  <a:pt x="67" y="189"/>
                  <a:pt x="67" y="217"/>
                </a:cubicBezTo>
                <a:cubicBezTo>
                  <a:pt x="67" y="244"/>
                  <a:pt x="89" y="267"/>
                  <a:pt x="117" y="267"/>
                </a:cubicBezTo>
                <a:close/>
                <a:moveTo>
                  <a:pt x="200" y="300"/>
                </a:moveTo>
                <a:lnTo>
                  <a:pt x="34" y="300"/>
                </a:lnTo>
                <a:lnTo>
                  <a:pt x="34" y="133"/>
                </a:lnTo>
                <a:lnTo>
                  <a:pt x="200" y="133"/>
                </a:lnTo>
                <a:lnTo>
                  <a:pt x="200" y="300"/>
                </a:lnTo>
                <a:close/>
                <a:moveTo>
                  <a:pt x="84" y="67"/>
                </a:moveTo>
                <a:cubicBezTo>
                  <a:pt x="84" y="48"/>
                  <a:pt x="99" y="33"/>
                  <a:pt x="117" y="33"/>
                </a:cubicBezTo>
                <a:cubicBezTo>
                  <a:pt x="135" y="33"/>
                  <a:pt x="150" y="50"/>
                  <a:pt x="150" y="67"/>
                </a:cubicBezTo>
                <a:lnTo>
                  <a:pt x="150" y="100"/>
                </a:lnTo>
                <a:lnTo>
                  <a:pt x="84" y="100"/>
                </a:lnTo>
                <a:lnTo>
                  <a:pt x="84" y="67"/>
                </a:lnTo>
                <a:close/>
                <a:moveTo>
                  <a:pt x="184" y="100"/>
                </a:moveTo>
                <a:lnTo>
                  <a:pt x="184" y="67"/>
                </a:lnTo>
                <a:cubicBezTo>
                  <a:pt x="184" y="33"/>
                  <a:pt x="154" y="0"/>
                  <a:pt x="117" y="0"/>
                </a:cubicBezTo>
                <a:cubicBezTo>
                  <a:pt x="80" y="0"/>
                  <a:pt x="50" y="30"/>
                  <a:pt x="50" y="67"/>
                </a:cubicBezTo>
                <a:lnTo>
                  <a:pt x="50" y="100"/>
                </a:lnTo>
                <a:lnTo>
                  <a:pt x="0" y="100"/>
                </a:lnTo>
                <a:lnTo>
                  <a:pt x="0" y="333"/>
                </a:lnTo>
                <a:lnTo>
                  <a:pt x="234" y="333"/>
                </a:lnTo>
                <a:lnTo>
                  <a:pt x="234" y="100"/>
                </a:lnTo>
                <a:lnTo>
                  <a:pt x="18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4D630408-52F8-4D25-ABE0-A1FA87ABFAE2}"/>
              </a:ext>
            </a:extLst>
          </p:cNvPr>
          <p:cNvSpPr>
            <a:spLocks noChangeAspect="1" noEditPoints="1"/>
          </p:cNvSpPr>
          <p:nvPr/>
        </p:nvSpPr>
        <p:spPr bwMode="auto">
          <a:xfrm>
            <a:off x="9271001" y="3019425"/>
            <a:ext cx="176213" cy="252413"/>
          </a:xfrm>
          <a:custGeom>
            <a:avLst/>
            <a:gdLst>
              <a:gd name="T0" fmla="*/ 116 w 233"/>
              <a:gd name="T1" fmla="*/ 201 h 333"/>
              <a:gd name="T2" fmla="*/ 133 w 233"/>
              <a:gd name="T3" fmla="*/ 217 h 333"/>
              <a:gd name="T4" fmla="*/ 116 w 233"/>
              <a:gd name="T5" fmla="*/ 234 h 333"/>
              <a:gd name="T6" fmla="*/ 100 w 233"/>
              <a:gd name="T7" fmla="*/ 217 h 333"/>
              <a:gd name="T8" fmla="*/ 116 w 233"/>
              <a:gd name="T9" fmla="*/ 201 h 333"/>
              <a:gd name="T10" fmla="*/ 116 w 233"/>
              <a:gd name="T11" fmla="*/ 267 h 333"/>
              <a:gd name="T12" fmla="*/ 166 w 233"/>
              <a:gd name="T13" fmla="*/ 217 h 333"/>
              <a:gd name="T14" fmla="*/ 116 w 233"/>
              <a:gd name="T15" fmla="*/ 167 h 333"/>
              <a:gd name="T16" fmla="*/ 66 w 233"/>
              <a:gd name="T17" fmla="*/ 217 h 333"/>
              <a:gd name="T18" fmla="*/ 116 w 233"/>
              <a:gd name="T19" fmla="*/ 267 h 333"/>
              <a:gd name="T20" fmla="*/ 200 w 233"/>
              <a:gd name="T21" fmla="*/ 300 h 333"/>
              <a:gd name="T22" fmla="*/ 33 w 233"/>
              <a:gd name="T23" fmla="*/ 300 h 333"/>
              <a:gd name="T24" fmla="*/ 33 w 233"/>
              <a:gd name="T25" fmla="*/ 133 h 333"/>
              <a:gd name="T26" fmla="*/ 200 w 233"/>
              <a:gd name="T27" fmla="*/ 133 h 333"/>
              <a:gd name="T28" fmla="*/ 200 w 233"/>
              <a:gd name="T29" fmla="*/ 300 h 333"/>
              <a:gd name="T30" fmla="*/ 83 w 233"/>
              <a:gd name="T31" fmla="*/ 100 h 333"/>
              <a:gd name="T32" fmla="*/ 83 w 233"/>
              <a:gd name="T33" fmla="*/ 67 h 333"/>
              <a:gd name="T34" fmla="*/ 116 w 233"/>
              <a:gd name="T35" fmla="*/ 34 h 333"/>
              <a:gd name="T36" fmla="*/ 150 w 233"/>
              <a:gd name="T37" fmla="*/ 67 h 333"/>
              <a:gd name="T38" fmla="*/ 183 w 233"/>
              <a:gd name="T39" fmla="*/ 67 h 333"/>
              <a:gd name="T40" fmla="*/ 116 w 233"/>
              <a:gd name="T41" fmla="*/ 0 h 333"/>
              <a:gd name="T42" fmla="*/ 50 w 233"/>
              <a:gd name="T43" fmla="*/ 67 h 333"/>
              <a:gd name="T44" fmla="*/ 50 w 233"/>
              <a:gd name="T45" fmla="*/ 100 h 333"/>
              <a:gd name="T46" fmla="*/ 0 w 233"/>
              <a:gd name="T47" fmla="*/ 100 h 333"/>
              <a:gd name="T48" fmla="*/ 0 w 233"/>
              <a:gd name="T49" fmla="*/ 333 h 333"/>
              <a:gd name="T50" fmla="*/ 233 w 233"/>
              <a:gd name="T51" fmla="*/ 333 h 333"/>
              <a:gd name="T52" fmla="*/ 233 w 233"/>
              <a:gd name="T53" fmla="*/ 100 h 333"/>
              <a:gd name="T54" fmla="*/ 83 w 233"/>
              <a:gd name="T55"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3" h="333">
                <a:moveTo>
                  <a:pt x="116" y="201"/>
                </a:moveTo>
                <a:cubicBezTo>
                  <a:pt x="126" y="201"/>
                  <a:pt x="133" y="208"/>
                  <a:pt x="133" y="217"/>
                </a:cubicBezTo>
                <a:cubicBezTo>
                  <a:pt x="133" y="227"/>
                  <a:pt x="126" y="234"/>
                  <a:pt x="116" y="234"/>
                </a:cubicBezTo>
                <a:cubicBezTo>
                  <a:pt x="107" y="234"/>
                  <a:pt x="100" y="227"/>
                  <a:pt x="100" y="217"/>
                </a:cubicBezTo>
                <a:cubicBezTo>
                  <a:pt x="100" y="208"/>
                  <a:pt x="107" y="201"/>
                  <a:pt x="116" y="201"/>
                </a:cubicBezTo>
                <a:close/>
                <a:moveTo>
                  <a:pt x="116" y="267"/>
                </a:moveTo>
                <a:cubicBezTo>
                  <a:pt x="144" y="267"/>
                  <a:pt x="166" y="245"/>
                  <a:pt x="166" y="217"/>
                </a:cubicBezTo>
                <a:cubicBezTo>
                  <a:pt x="166" y="190"/>
                  <a:pt x="144" y="167"/>
                  <a:pt x="116" y="167"/>
                </a:cubicBezTo>
                <a:cubicBezTo>
                  <a:pt x="89" y="167"/>
                  <a:pt x="66" y="190"/>
                  <a:pt x="66" y="217"/>
                </a:cubicBezTo>
                <a:cubicBezTo>
                  <a:pt x="66" y="245"/>
                  <a:pt x="89" y="267"/>
                  <a:pt x="116" y="267"/>
                </a:cubicBezTo>
                <a:close/>
                <a:moveTo>
                  <a:pt x="200" y="300"/>
                </a:moveTo>
                <a:lnTo>
                  <a:pt x="33" y="300"/>
                </a:lnTo>
                <a:lnTo>
                  <a:pt x="33" y="133"/>
                </a:lnTo>
                <a:lnTo>
                  <a:pt x="200" y="133"/>
                </a:lnTo>
                <a:lnTo>
                  <a:pt x="200" y="300"/>
                </a:lnTo>
                <a:close/>
                <a:moveTo>
                  <a:pt x="83" y="100"/>
                </a:moveTo>
                <a:lnTo>
                  <a:pt x="83" y="67"/>
                </a:lnTo>
                <a:cubicBezTo>
                  <a:pt x="83" y="49"/>
                  <a:pt x="98" y="34"/>
                  <a:pt x="116" y="34"/>
                </a:cubicBezTo>
                <a:cubicBezTo>
                  <a:pt x="135" y="34"/>
                  <a:pt x="150" y="50"/>
                  <a:pt x="150" y="67"/>
                </a:cubicBezTo>
                <a:lnTo>
                  <a:pt x="183" y="67"/>
                </a:lnTo>
                <a:cubicBezTo>
                  <a:pt x="183" y="33"/>
                  <a:pt x="153" y="0"/>
                  <a:pt x="116" y="0"/>
                </a:cubicBezTo>
                <a:cubicBezTo>
                  <a:pt x="80" y="0"/>
                  <a:pt x="50" y="31"/>
                  <a:pt x="50" y="67"/>
                </a:cubicBezTo>
                <a:lnTo>
                  <a:pt x="50" y="100"/>
                </a:lnTo>
                <a:lnTo>
                  <a:pt x="0" y="100"/>
                </a:lnTo>
                <a:lnTo>
                  <a:pt x="0" y="333"/>
                </a:lnTo>
                <a:lnTo>
                  <a:pt x="233" y="333"/>
                </a:lnTo>
                <a:lnTo>
                  <a:pt x="233" y="100"/>
                </a:lnTo>
                <a:lnTo>
                  <a:pt x="8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66FFCB4B-3FEE-4CFD-B9B2-FC422E4CB0F8}"/>
              </a:ext>
            </a:extLst>
          </p:cNvPr>
          <p:cNvSpPr>
            <a:spLocks noChangeAspect="1" noEditPoints="1"/>
          </p:cNvSpPr>
          <p:nvPr/>
        </p:nvSpPr>
        <p:spPr bwMode="auto">
          <a:xfrm>
            <a:off x="8767763" y="3013075"/>
            <a:ext cx="176213" cy="258763"/>
          </a:xfrm>
          <a:custGeom>
            <a:avLst/>
            <a:gdLst>
              <a:gd name="T0" fmla="*/ 117 w 233"/>
              <a:gd name="T1" fmla="*/ 208 h 341"/>
              <a:gd name="T2" fmla="*/ 133 w 233"/>
              <a:gd name="T3" fmla="*/ 225 h 341"/>
              <a:gd name="T4" fmla="*/ 117 w 233"/>
              <a:gd name="T5" fmla="*/ 241 h 341"/>
              <a:gd name="T6" fmla="*/ 100 w 233"/>
              <a:gd name="T7" fmla="*/ 225 h 341"/>
              <a:gd name="T8" fmla="*/ 117 w 233"/>
              <a:gd name="T9" fmla="*/ 208 h 341"/>
              <a:gd name="T10" fmla="*/ 117 w 233"/>
              <a:gd name="T11" fmla="*/ 275 h 341"/>
              <a:gd name="T12" fmla="*/ 167 w 233"/>
              <a:gd name="T13" fmla="*/ 225 h 341"/>
              <a:gd name="T14" fmla="*/ 117 w 233"/>
              <a:gd name="T15" fmla="*/ 175 h 341"/>
              <a:gd name="T16" fmla="*/ 67 w 233"/>
              <a:gd name="T17" fmla="*/ 225 h 341"/>
              <a:gd name="T18" fmla="*/ 117 w 233"/>
              <a:gd name="T19" fmla="*/ 275 h 341"/>
              <a:gd name="T20" fmla="*/ 200 w 233"/>
              <a:gd name="T21" fmla="*/ 291 h 341"/>
              <a:gd name="T22" fmla="*/ 183 w 233"/>
              <a:gd name="T23" fmla="*/ 308 h 341"/>
              <a:gd name="T24" fmla="*/ 50 w 233"/>
              <a:gd name="T25" fmla="*/ 308 h 341"/>
              <a:gd name="T26" fmla="*/ 33 w 233"/>
              <a:gd name="T27" fmla="*/ 291 h 341"/>
              <a:gd name="T28" fmla="*/ 33 w 233"/>
              <a:gd name="T29" fmla="*/ 158 h 341"/>
              <a:gd name="T30" fmla="*/ 50 w 233"/>
              <a:gd name="T31" fmla="*/ 141 h 341"/>
              <a:gd name="T32" fmla="*/ 183 w 233"/>
              <a:gd name="T33" fmla="*/ 141 h 341"/>
              <a:gd name="T34" fmla="*/ 200 w 233"/>
              <a:gd name="T35" fmla="*/ 158 h 341"/>
              <a:gd name="T36" fmla="*/ 200 w 233"/>
              <a:gd name="T37" fmla="*/ 291 h 341"/>
              <a:gd name="T38" fmla="*/ 83 w 233"/>
              <a:gd name="T39" fmla="*/ 75 h 341"/>
              <a:gd name="T40" fmla="*/ 117 w 233"/>
              <a:gd name="T41" fmla="*/ 41 h 341"/>
              <a:gd name="T42" fmla="*/ 150 w 233"/>
              <a:gd name="T43" fmla="*/ 75 h 341"/>
              <a:gd name="T44" fmla="*/ 150 w 233"/>
              <a:gd name="T45" fmla="*/ 108 h 341"/>
              <a:gd name="T46" fmla="*/ 83 w 233"/>
              <a:gd name="T47" fmla="*/ 108 h 341"/>
              <a:gd name="T48" fmla="*/ 83 w 233"/>
              <a:gd name="T49" fmla="*/ 75 h 341"/>
              <a:gd name="T50" fmla="*/ 183 w 233"/>
              <a:gd name="T51" fmla="*/ 108 h 341"/>
              <a:gd name="T52" fmla="*/ 183 w 233"/>
              <a:gd name="T53" fmla="*/ 75 h 341"/>
              <a:gd name="T54" fmla="*/ 103 w 233"/>
              <a:gd name="T55" fmla="*/ 9 h 341"/>
              <a:gd name="T56" fmla="*/ 50 w 233"/>
              <a:gd name="T57" fmla="*/ 79 h 341"/>
              <a:gd name="T58" fmla="*/ 50 w 233"/>
              <a:gd name="T59" fmla="*/ 108 h 341"/>
              <a:gd name="T60" fmla="*/ 33 w 233"/>
              <a:gd name="T61" fmla="*/ 108 h 341"/>
              <a:gd name="T62" fmla="*/ 0 w 233"/>
              <a:gd name="T63" fmla="*/ 141 h 341"/>
              <a:gd name="T64" fmla="*/ 0 w 233"/>
              <a:gd name="T65" fmla="*/ 308 h 341"/>
              <a:gd name="T66" fmla="*/ 33 w 233"/>
              <a:gd name="T67" fmla="*/ 341 h 341"/>
              <a:gd name="T68" fmla="*/ 200 w 233"/>
              <a:gd name="T69" fmla="*/ 341 h 341"/>
              <a:gd name="T70" fmla="*/ 233 w 233"/>
              <a:gd name="T71" fmla="*/ 308 h 341"/>
              <a:gd name="T72" fmla="*/ 233 w 233"/>
              <a:gd name="T73" fmla="*/ 141 h 341"/>
              <a:gd name="T74" fmla="*/ 200 w 233"/>
              <a:gd name="T75" fmla="*/ 108 h 341"/>
              <a:gd name="T76" fmla="*/ 183 w 233"/>
              <a:gd name="T77" fmla="*/ 10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3" h="341">
                <a:moveTo>
                  <a:pt x="117" y="208"/>
                </a:moveTo>
                <a:cubicBezTo>
                  <a:pt x="126" y="208"/>
                  <a:pt x="133" y="215"/>
                  <a:pt x="133" y="225"/>
                </a:cubicBezTo>
                <a:cubicBezTo>
                  <a:pt x="133" y="234"/>
                  <a:pt x="126" y="241"/>
                  <a:pt x="117" y="241"/>
                </a:cubicBezTo>
                <a:cubicBezTo>
                  <a:pt x="107" y="241"/>
                  <a:pt x="100" y="234"/>
                  <a:pt x="100" y="225"/>
                </a:cubicBezTo>
                <a:cubicBezTo>
                  <a:pt x="100" y="215"/>
                  <a:pt x="107" y="208"/>
                  <a:pt x="117" y="208"/>
                </a:cubicBezTo>
                <a:close/>
                <a:moveTo>
                  <a:pt x="117" y="275"/>
                </a:moveTo>
                <a:cubicBezTo>
                  <a:pt x="144" y="275"/>
                  <a:pt x="167" y="252"/>
                  <a:pt x="167" y="225"/>
                </a:cubicBezTo>
                <a:cubicBezTo>
                  <a:pt x="167" y="197"/>
                  <a:pt x="144" y="175"/>
                  <a:pt x="117" y="175"/>
                </a:cubicBezTo>
                <a:cubicBezTo>
                  <a:pt x="89" y="175"/>
                  <a:pt x="67" y="197"/>
                  <a:pt x="67" y="225"/>
                </a:cubicBezTo>
                <a:cubicBezTo>
                  <a:pt x="67" y="252"/>
                  <a:pt x="89" y="275"/>
                  <a:pt x="117" y="275"/>
                </a:cubicBezTo>
                <a:close/>
                <a:moveTo>
                  <a:pt x="200" y="291"/>
                </a:moveTo>
                <a:cubicBezTo>
                  <a:pt x="200" y="300"/>
                  <a:pt x="193" y="308"/>
                  <a:pt x="183" y="308"/>
                </a:cubicBezTo>
                <a:lnTo>
                  <a:pt x="50" y="308"/>
                </a:lnTo>
                <a:cubicBezTo>
                  <a:pt x="41" y="308"/>
                  <a:pt x="33" y="300"/>
                  <a:pt x="33" y="291"/>
                </a:cubicBezTo>
                <a:lnTo>
                  <a:pt x="33" y="158"/>
                </a:lnTo>
                <a:cubicBezTo>
                  <a:pt x="33" y="149"/>
                  <a:pt x="41" y="141"/>
                  <a:pt x="50" y="141"/>
                </a:cubicBezTo>
                <a:lnTo>
                  <a:pt x="183" y="141"/>
                </a:lnTo>
                <a:cubicBezTo>
                  <a:pt x="193" y="141"/>
                  <a:pt x="200" y="149"/>
                  <a:pt x="200" y="158"/>
                </a:cubicBezTo>
                <a:lnTo>
                  <a:pt x="200" y="291"/>
                </a:lnTo>
                <a:close/>
                <a:moveTo>
                  <a:pt x="83" y="75"/>
                </a:moveTo>
                <a:cubicBezTo>
                  <a:pt x="83" y="56"/>
                  <a:pt x="98" y="41"/>
                  <a:pt x="117" y="41"/>
                </a:cubicBezTo>
                <a:cubicBezTo>
                  <a:pt x="135" y="41"/>
                  <a:pt x="150" y="58"/>
                  <a:pt x="150" y="75"/>
                </a:cubicBezTo>
                <a:lnTo>
                  <a:pt x="150" y="108"/>
                </a:lnTo>
                <a:lnTo>
                  <a:pt x="83" y="108"/>
                </a:lnTo>
                <a:lnTo>
                  <a:pt x="83" y="75"/>
                </a:lnTo>
                <a:close/>
                <a:moveTo>
                  <a:pt x="183" y="108"/>
                </a:moveTo>
                <a:lnTo>
                  <a:pt x="183" y="75"/>
                </a:lnTo>
                <a:cubicBezTo>
                  <a:pt x="183" y="37"/>
                  <a:pt x="146" y="0"/>
                  <a:pt x="103" y="9"/>
                </a:cubicBezTo>
                <a:cubicBezTo>
                  <a:pt x="71" y="17"/>
                  <a:pt x="50" y="47"/>
                  <a:pt x="50" y="79"/>
                </a:cubicBezTo>
                <a:lnTo>
                  <a:pt x="50" y="108"/>
                </a:lnTo>
                <a:lnTo>
                  <a:pt x="33" y="108"/>
                </a:lnTo>
                <a:cubicBezTo>
                  <a:pt x="15" y="108"/>
                  <a:pt x="0" y="123"/>
                  <a:pt x="0" y="141"/>
                </a:cubicBezTo>
                <a:lnTo>
                  <a:pt x="0" y="308"/>
                </a:lnTo>
                <a:cubicBezTo>
                  <a:pt x="0" y="326"/>
                  <a:pt x="15" y="341"/>
                  <a:pt x="33" y="341"/>
                </a:cubicBezTo>
                <a:lnTo>
                  <a:pt x="200" y="341"/>
                </a:lnTo>
                <a:cubicBezTo>
                  <a:pt x="218" y="341"/>
                  <a:pt x="233" y="326"/>
                  <a:pt x="233" y="308"/>
                </a:cubicBezTo>
                <a:lnTo>
                  <a:pt x="233" y="141"/>
                </a:lnTo>
                <a:cubicBezTo>
                  <a:pt x="233" y="123"/>
                  <a:pt x="218" y="108"/>
                  <a:pt x="200" y="108"/>
                </a:cubicBezTo>
                <a:lnTo>
                  <a:pt x="183"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4897E687-0F66-49C8-BBD5-C25CB01A41A3}"/>
              </a:ext>
            </a:extLst>
          </p:cNvPr>
          <p:cNvSpPr>
            <a:spLocks noChangeAspect="1" noEditPoints="1"/>
          </p:cNvSpPr>
          <p:nvPr/>
        </p:nvSpPr>
        <p:spPr bwMode="auto">
          <a:xfrm>
            <a:off x="8264526" y="3011488"/>
            <a:ext cx="176213" cy="260350"/>
          </a:xfrm>
          <a:custGeom>
            <a:avLst/>
            <a:gdLst>
              <a:gd name="T0" fmla="*/ 117 w 234"/>
              <a:gd name="T1" fmla="*/ 209 h 342"/>
              <a:gd name="T2" fmla="*/ 134 w 234"/>
              <a:gd name="T3" fmla="*/ 226 h 342"/>
              <a:gd name="T4" fmla="*/ 117 w 234"/>
              <a:gd name="T5" fmla="*/ 242 h 342"/>
              <a:gd name="T6" fmla="*/ 100 w 234"/>
              <a:gd name="T7" fmla="*/ 226 h 342"/>
              <a:gd name="T8" fmla="*/ 117 w 234"/>
              <a:gd name="T9" fmla="*/ 209 h 342"/>
              <a:gd name="T10" fmla="*/ 117 w 234"/>
              <a:gd name="T11" fmla="*/ 276 h 342"/>
              <a:gd name="T12" fmla="*/ 167 w 234"/>
              <a:gd name="T13" fmla="*/ 226 h 342"/>
              <a:gd name="T14" fmla="*/ 117 w 234"/>
              <a:gd name="T15" fmla="*/ 176 h 342"/>
              <a:gd name="T16" fmla="*/ 67 w 234"/>
              <a:gd name="T17" fmla="*/ 226 h 342"/>
              <a:gd name="T18" fmla="*/ 117 w 234"/>
              <a:gd name="T19" fmla="*/ 276 h 342"/>
              <a:gd name="T20" fmla="*/ 200 w 234"/>
              <a:gd name="T21" fmla="*/ 292 h 342"/>
              <a:gd name="T22" fmla="*/ 184 w 234"/>
              <a:gd name="T23" fmla="*/ 309 h 342"/>
              <a:gd name="T24" fmla="*/ 50 w 234"/>
              <a:gd name="T25" fmla="*/ 309 h 342"/>
              <a:gd name="T26" fmla="*/ 34 w 234"/>
              <a:gd name="T27" fmla="*/ 292 h 342"/>
              <a:gd name="T28" fmla="*/ 34 w 234"/>
              <a:gd name="T29" fmla="*/ 159 h 342"/>
              <a:gd name="T30" fmla="*/ 50 w 234"/>
              <a:gd name="T31" fmla="*/ 142 h 342"/>
              <a:gd name="T32" fmla="*/ 184 w 234"/>
              <a:gd name="T33" fmla="*/ 142 h 342"/>
              <a:gd name="T34" fmla="*/ 200 w 234"/>
              <a:gd name="T35" fmla="*/ 159 h 342"/>
              <a:gd name="T36" fmla="*/ 200 w 234"/>
              <a:gd name="T37" fmla="*/ 292 h 342"/>
              <a:gd name="T38" fmla="*/ 84 w 234"/>
              <a:gd name="T39" fmla="*/ 109 h 342"/>
              <a:gd name="T40" fmla="*/ 84 w 234"/>
              <a:gd name="T41" fmla="*/ 78 h 342"/>
              <a:gd name="T42" fmla="*/ 103 w 234"/>
              <a:gd name="T43" fmla="*/ 46 h 342"/>
              <a:gd name="T44" fmla="*/ 149 w 234"/>
              <a:gd name="T45" fmla="*/ 66 h 342"/>
              <a:gd name="T46" fmla="*/ 164 w 234"/>
              <a:gd name="T47" fmla="*/ 76 h 342"/>
              <a:gd name="T48" fmla="*/ 179 w 234"/>
              <a:gd name="T49" fmla="*/ 54 h 342"/>
              <a:gd name="T50" fmla="*/ 97 w 234"/>
              <a:gd name="T51" fmla="*/ 12 h 342"/>
              <a:gd name="T52" fmla="*/ 50 w 234"/>
              <a:gd name="T53" fmla="*/ 80 h 342"/>
              <a:gd name="T54" fmla="*/ 50 w 234"/>
              <a:gd name="T55" fmla="*/ 109 h 342"/>
              <a:gd name="T56" fmla="*/ 0 w 234"/>
              <a:gd name="T57" fmla="*/ 159 h 342"/>
              <a:gd name="T58" fmla="*/ 0 w 234"/>
              <a:gd name="T59" fmla="*/ 292 h 342"/>
              <a:gd name="T60" fmla="*/ 50 w 234"/>
              <a:gd name="T61" fmla="*/ 342 h 342"/>
              <a:gd name="T62" fmla="*/ 184 w 234"/>
              <a:gd name="T63" fmla="*/ 342 h 342"/>
              <a:gd name="T64" fmla="*/ 234 w 234"/>
              <a:gd name="T65" fmla="*/ 292 h 342"/>
              <a:gd name="T66" fmla="*/ 234 w 234"/>
              <a:gd name="T67" fmla="*/ 159 h 342"/>
              <a:gd name="T68" fmla="*/ 184 w 234"/>
              <a:gd name="T69" fmla="*/ 109 h 342"/>
              <a:gd name="T70" fmla="*/ 84 w 234"/>
              <a:gd name="T71" fmla="*/ 10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342">
                <a:moveTo>
                  <a:pt x="117" y="209"/>
                </a:moveTo>
                <a:cubicBezTo>
                  <a:pt x="126" y="209"/>
                  <a:pt x="134" y="216"/>
                  <a:pt x="134" y="226"/>
                </a:cubicBezTo>
                <a:cubicBezTo>
                  <a:pt x="134" y="235"/>
                  <a:pt x="126" y="242"/>
                  <a:pt x="117" y="242"/>
                </a:cubicBezTo>
                <a:cubicBezTo>
                  <a:pt x="108" y="242"/>
                  <a:pt x="100" y="235"/>
                  <a:pt x="100" y="226"/>
                </a:cubicBezTo>
                <a:cubicBezTo>
                  <a:pt x="100" y="216"/>
                  <a:pt x="108" y="209"/>
                  <a:pt x="117" y="209"/>
                </a:cubicBezTo>
                <a:close/>
                <a:moveTo>
                  <a:pt x="117" y="276"/>
                </a:moveTo>
                <a:cubicBezTo>
                  <a:pt x="145" y="276"/>
                  <a:pt x="167" y="253"/>
                  <a:pt x="167" y="226"/>
                </a:cubicBezTo>
                <a:cubicBezTo>
                  <a:pt x="167" y="198"/>
                  <a:pt x="145" y="176"/>
                  <a:pt x="117" y="176"/>
                </a:cubicBezTo>
                <a:cubicBezTo>
                  <a:pt x="89" y="176"/>
                  <a:pt x="67" y="198"/>
                  <a:pt x="67" y="226"/>
                </a:cubicBezTo>
                <a:cubicBezTo>
                  <a:pt x="67" y="253"/>
                  <a:pt x="89" y="276"/>
                  <a:pt x="117" y="276"/>
                </a:cubicBezTo>
                <a:close/>
                <a:moveTo>
                  <a:pt x="200" y="292"/>
                </a:moveTo>
                <a:cubicBezTo>
                  <a:pt x="200" y="301"/>
                  <a:pt x="193" y="309"/>
                  <a:pt x="184" y="309"/>
                </a:cubicBezTo>
                <a:lnTo>
                  <a:pt x="50" y="309"/>
                </a:lnTo>
                <a:cubicBezTo>
                  <a:pt x="41" y="309"/>
                  <a:pt x="34" y="301"/>
                  <a:pt x="34" y="292"/>
                </a:cubicBezTo>
                <a:lnTo>
                  <a:pt x="34" y="159"/>
                </a:lnTo>
                <a:cubicBezTo>
                  <a:pt x="34" y="150"/>
                  <a:pt x="41" y="142"/>
                  <a:pt x="50" y="142"/>
                </a:cubicBezTo>
                <a:lnTo>
                  <a:pt x="184" y="142"/>
                </a:lnTo>
                <a:cubicBezTo>
                  <a:pt x="193" y="142"/>
                  <a:pt x="200" y="150"/>
                  <a:pt x="200" y="159"/>
                </a:cubicBezTo>
                <a:lnTo>
                  <a:pt x="200" y="292"/>
                </a:lnTo>
                <a:close/>
                <a:moveTo>
                  <a:pt x="84" y="109"/>
                </a:moveTo>
                <a:lnTo>
                  <a:pt x="84" y="78"/>
                </a:lnTo>
                <a:cubicBezTo>
                  <a:pt x="84" y="64"/>
                  <a:pt x="91" y="52"/>
                  <a:pt x="103" y="46"/>
                </a:cubicBezTo>
                <a:cubicBezTo>
                  <a:pt x="123" y="36"/>
                  <a:pt x="143" y="49"/>
                  <a:pt x="149" y="66"/>
                </a:cubicBezTo>
                <a:cubicBezTo>
                  <a:pt x="151" y="72"/>
                  <a:pt x="157" y="76"/>
                  <a:pt x="164" y="76"/>
                </a:cubicBezTo>
                <a:cubicBezTo>
                  <a:pt x="175" y="76"/>
                  <a:pt x="184" y="64"/>
                  <a:pt x="179" y="54"/>
                </a:cubicBezTo>
                <a:cubicBezTo>
                  <a:pt x="168" y="23"/>
                  <a:pt x="134" y="0"/>
                  <a:pt x="97" y="12"/>
                </a:cubicBezTo>
                <a:cubicBezTo>
                  <a:pt x="68" y="22"/>
                  <a:pt x="50" y="50"/>
                  <a:pt x="50" y="80"/>
                </a:cubicBezTo>
                <a:lnTo>
                  <a:pt x="50" y="109"/>
                </a:lnTo>
                <a:cubicBezTo>
                  <a:pt x="23" y="109"/>
                  <a:pt x="0" y="131"/>
                  <a:pt x="0" y="159"/>
                </a:cubicBezTo>
                <a:lnTo>
                  <a:pt x="0" y="292"/>
                </a:lnTo>
                <a:cubicBezTo>
                  <a:pt x="0" y="320"/>
                  <a:pt x="23" y="342"/>
                  <a:pt x="50" y="342"/>
                </a:cubicBezTo>
                <a:lnTo>
                  <a:pt x="184" y="342"/>
                </a:lnTo>
                <a:cubicBezTo>
                  <a:pt x="211" y="342"/>
                  <a:pt x="234" y="320"/>
                  <a:pt x="234" y="292"/>
                </a:cubicBezTo>
                <a:lnTo>
                  <a:pt x="234" y="159"/>
                </a:lnTo>
                <a:cubicBezTo>
                  <a:pt x="234" y="131"/>
                  <a:pt x="211" y="109"/>
                  <a:pt x="184" y="109"/>
                </a:cubicBezTo>
                <a:lnTo>
                  <a:pt x="84"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537C4C41-55DC-4725-9962-843917C778FF}"/>
              </a:ext>
            </a:extLst>
          </p:cNvPr>
          <p:cNvSpPr>
            <a:spLocks noChangeAspect="1" noEditPoints="1"/>
          </p:cNvSpPr>
          <p:nvPr/>
        </p:nvSpPr>
        <p:spPr bwMode="auto">
          <a:xfrm>
            <a:off x="7762876" y="3019425"/>
            <a:ext cx="174625" cy="252413"/>
          </a:xfrm>
          <a:custGeom>
            <a:avLst/>
            <a:gdLst>
              <a:gd name="T0" fmla="*/ 200 w 233"/>
              <a:gd name="T1" fmla="*/ 300 h 333"/>
              <a:gd name="T2" fmla="*/ 33 w 233"/>
              <a:gd name="T3" fmla="*/ 300 h 333"/>
              <a:gd name="T4" fmla="*/ 33 w 233"/>
              <a:gd name="T5" fmla="*/ 133 h 333"/>
              <a:gd name="T6" fmla="*/ 200 w 233"/>
              <a:gd name="T7" fmla="*/ 133 h 333"/>
              <a:gd name="T8" fmla="*/ 200 w 233"/>
              <a:gd name="T9" fmla="*/ 300 h 333"/>
              <a:gd name="T10" fmla="*/ 83 w 233"/>
              <a:gd name="T11" fmla="*/ 67 h 333"/>
              <a:gd name="T12" fmla="*/ 116 w 233"/>
              <a:gd name="T13" fmla="*/ 33 h 333"/>
              <a:gd name="T14" fmla="*/ 150 w 233"/>
              <a:gd name="T15" fmla="*/ 67 h 333"/>
              <a:gd name="T16" fmla="*/ 150 w 233"/>
              <a:gd name="T17" fmla="*/ 100 h 333"/>
              <a:gd name="T18" fmla="*/ 83 w 233"/>
              <a:gd name="T19" fmla="*/ 100 h 333"/>
              <a:gd name="T20" fmla="*/ 83 w 233"/>
              <a:gd name="T21" fmla="*/ 67 h 333"/>
              <a:gd name="T22" fmla="*/ 183 w 233"/>
              <a:gd name="T23" fmla="*/ 100 h 333"/>
              <a:gd name="T24" fmla="*/ 183 w 233"/>
              <a:gd name="T25" fmla="*/ 67 h 333"/>
              <a:gd name="T26" fmla="*/ 116 w 233"/>
              <a:gd name="T27" fmla="*/ 0 h 333"/>
              <a:gd name="T28" fmla="*/ 50 w 233"/>
              <a:gd name="T29" fmla="*/ 67 h 333"/>
              <a:gd name="T30" fmla="*/ 50 w 233"/>
              <a:gd name="T31" fmla="*/ 100 h 333"/>
              <a:gd name="T32" fmla="*/ 0 w 233"/>
              <a:gd name="T33" fmla="*/ 100 h 333"/>
              <a:gd name="T34" fmla="*/ 0 w 233"/>
              <a:gd name="T35" fmla="*/ 333 h 333"/>
              <a:gd name="T36" fmla="*/ 233 w 233"/>
              <a:gd name="T37" fmla="*/ 333 h 333"/>
              <a:gd name="T38" fmla="*/ 233 w 233"/>
              <a:gd name="T39" fmla="*/ 100 h 333"/>
              <a:gd name="T40" fmla="*/ 183 w 233"/>
              <a:gd name="T41"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3" h="333">
                <a:moveTo>
                  <a:pt x="200" y="300"/>
                </a:moveTo>
                <a:lnTo>
                  <a:pt x="33" y="300"/>
                </a:lnTo>
                <a:lnTo>
                  <a:pt x="33" y="133"/>
                </a:lnTo>
                <a:lnTo>
                  <a:pt x="200" y="133"/>
                </a:lnTo>
                <a:lnTo>
                  <a:pt x="200" y="300"/>
                </a:lnTo>
                <a:close/>
                <a:moveTo>
                  <a:pt x="83" y="67"/>
                </a:moveTo>
                <a:cubicBezTo>
                  <a:pt x="83" y="48"/>
                  <a:pt x="98" y="33"/>
                  <a:pt x="116" y="33"/>
                </a:cubicBezTo>
                <a:cubicBezTo>
                  <a:pt x="135" y="33"/>
                  <a:pt x="150" y="50"/>
                  <a:pt x="150" y="67"/>
                </a:cubicBezTo>
                <a:lnTo>
                  <a:pt x="150" y="100"/>
                </a:lnTo>
                <a:lnTo>
                  <a:pt x="83" y="100"/>
                </a:lnTo>
                <a:lnTo>
                  <a:pt x="83" y="67"/>
                </a:lnTo>
                <a:close/>
                <a:moveTo>
                  <a:pt x="183" y="100"/>
                </a:moveTo>
                <a:lnTo>
                  <a:pt x="183" y="67"/>
                </a:lnTo>
                <a:cubicBezTo>
                  <a:pt x="183" y="33"/>
                  <a:pt x="153" y="0"/>
                  <a:pt x="116" y="0"/>
                </a:cubicBezTo>
                <a:cubicBezTo>
                  <a:pt x="80" y="0"/>
                  <a:pt x="50" y="30"/>
                  <a:pt x="50" y="67"/>
                </a:cubicBezTo>
                <a:lnTo>
                  <a:pt x="50" y="100"/>
                </a:lnTo>
                <a:lnTo>
                  <a:pt x="0" y="100"/>
                </a:lnTo>
                <a:lnTo>
                  <a:pt x="0" y="333"/>
                </a:lnTo>
                <a:lnTo>
                  <a:pt x="233" y="333"/>
                </a:lnTo>
                <a:lnTo>
                  <a:pt x="233" y="100"/>
                </a:lnTo>
                <a:lnTo>
                  <a:pt x="18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a:extLst>
              <a:ext uri="{FF2B5EF4-FFF2-40B4-BE49-F238E27FC236}">
                <a16:creationId xmlns:a16="http://schemas.microsoft.com/office/drawing/2014/main" id="{AA811E6A-F24C-41CE-A855-10EC5883A9A4}"/>
              </a:ext>
            </a:extLst>
          </p:cNvPr>
          <p:cNvSpPr>
            <a:spLocks noChangeAspect="1" noEditPoints="1"/>
          </p:cNvSpPr>
          <p:nvPr/>
        </p:nvSpPr>
        <p:spPr bwMode="auto">
          <a:xfrm>
            <a:off x="7259638" y="3019425"/>
            <a:ext cx="174625" cy="252413"/>
          </a:xfrm>
          <a:custGeom>
            <a:avLst/>
            <a:gdLst>
              <a:gd name="T0" fmla="*/ 200 w 233"/>
              <a:gd name="T1" fmla="*/ 300 h 333"/>
              <a:gd name="T2" fmla="*/ 33 w 233"/>
              <a:gd name="T3" fmla="*/ 300 h 333"/>
              <a:gd name="T4" fmla="*/ 33 w 233"/>
              <a:gd name="T5" fmla="*/ 133 h 333"/>
              <a:gd name="T6" fmla="*/ 200 w 233"/>
              <a:gd name="T7" fmla="*/ 133 h 333"/>
              <a:gd name="T8" fmla="*/ 200 w 233"/>
              <a:gd name="T9" fmla="*/ 300 h 333"/>
              <a:gd name="T10" fmla="*/ 83 w 233"/>
              <a:gd name="T11" fmla="*/ 100 h 333"/>
              <a:gd name="T12" fmla="*/ 83 w 233"/>
              <a:gd name="T13" fmla="*/ 67 h 333"/>
              <a:gd name="T14" fmla="*/ 117 w 233"/>
              <a:gd name="T15" fmla="*/ 34 h 333"/>
              <a:gd name="T16" fmla="*/ 151 w 233"/>
              <a:gd name="T17" fmla="*/ 67 h 333"/>
              <a:gd name="T18" fmla="*/ 184 w 233"/>
              <a:gd name="T19" fmla="*/ 67 h 333"/>
              <a:gd name="T20" fmla="*/ 117 w 233"/>
              <a:gd name="T21" fmla="*/ 0 h 333"/>
              <a:gd name="T22" fmla="*/ 50 w 233"/>
              <a:gd name="T23" fmla="*/ 67 h 333"/>
              <a:gd name="T24" fmla="*/ 50 w 233"/>
              <a:gd name="T25" fmla="*/ 100 h 333"/>
              <a:gd name="T26" fmla="*/ 0 w 233"/>
              <a:gd name="T27" fmla="*/ 100 h 333"/>
              <a:gd name="T28" fmla="*/ 0 w 233"/>
              <a:gd name="T29" fmla="*/ 333 h 333"/>
              <a:gd name="T30" fmla="*/ 233 w 233"/>
              <a:gd name="T31" fmla="*/ 333 h 333"/>
              <a:gd name="T32" fmla="*/ 233 w 233"/>
              <a:gd name="T33" fmla="*/ 100 h 333"/>
              <a:gd name="T34" fmla="*/ 83 w 233"/>
              <a:gd name="T35"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3" h="333">
                <a:moveTo>
                  <a:pt x="200" y="300"/>
                </a:moveTo>
                <a:lnTo>
                  <a:pt x="33" y="300"/>
                </a:lnTo>
                <a:lnTo>
                  <a:pt x="33" y="133"/>
                </a:lnTo>
                <a:lnTo>
                  <a:pt x="200" y="133"/>
                </a:lnTo>
                <a:lnTo>
                  <a:pt x="200" y="300"/>
                </a:lnTo>
                <a:close/>
                <a:moveTo>
                  <a:pt x="83" y="100"/>
                </a:moveTo>
                <a:lnTo>
                  <a:pt x="83" y="67"/>
                </a:lnTo>
                <a:cubicBezTo>
                  <a:pt x="83" y="49"/>
                  <a:pt x="99" y="34"/>
                  <a:pt x="117" y="34"/>
                </a:cubicBezTo>
                <a:cubicBezTo>
                  <a:pt x="135" y="34"/>
                  <a:pt x="151" y="50"/>
                  <a:pt x="151" y="67"/>
                </a:cubicBezTo>
                <a:lnTo>
                  <a:pt x="184" y="67"/>
                </a:lnTo>
                <a:cubicBezTo>
                  <a:pt x="184" y="33"/>
                  <a:pt x="154" y="0"/>
                  <a:pt x="117" y="0"/>
                </a:cubicBezTo>
                <a:cubicBezTo>
                  <a:pt x="80" y="0"/>
                  <a:pt x="50" y="30"/>
                  <a:pt x="50" y="67"/>
                </a:cubicBezTo>
                <a:lnTo>
                  <a:pt x="50" y="100"/>
                </a:lnTo>
                <a:lnTo>
                  <a:pt x="0" y="100"/>
                </a:lnTo>
                <a:lnTo>
                  <a:pt x="0" y="333"/>
                </a:lnTo>
                <a:lnTo>
                  <a:pt x="233" y="333"/>
                </a:lnTo>
                <a:lnTo>
                  <a:pt x="233" y="100"/>
                </a:lnTo>
                <a:lnTo>
                  <a:pt x="8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30B2F453-9298-4591-8C45-19D75BCC9A54}"/>
              </a:ext>
            </a:extLst>
          </p:cNvPr>
          <p:cNvSpPr>
            <a:spLocks noChangeAspect="1" noEditPoints="1"/>
          </p:cNvSpPr>
          <p:nvPr/>
        </p:nvSpPr>
        <p:spPr bwMode="auto">
          <a:xfrm>
            <a:off x="6756401" y="3013075"/>
            <a:ext cx="176213" cy="258763"/>
          </a:xfrm>
          <a:custGeom>
            <a:avLst/>
            <a:gdLst>
              <a:gd name="T0" fmla="*/ 200 w 234"/>
              <a:gd name="T1" fmla="*/ 291 h 341"/>
              <a:gd name="T2" fmla="*/ 184 w 234"/>
              <a:gd name="T3" fmla="*/ 308 h 341"/>
              <a:gd name="T4" fmla="*/ 50 w 234"/>
              <a:gd name="T5" fmla="*/ 308 h 341"/>
              <a:gd name="T6" fmla="*/ 34 w 234"/>
              <a:gd name="T7" fmla="*/ 291 h 341"/>
              <a:gd name="T8" fmla="*/ 34 w 234"/>
              <a:gd name="T9" fmla="*/ 158 h 341"/>
              <a:gd name="T10" fmla="*/ 50 w 234"/>
              <a:gd name="T11" fmla="*/ 141 h 341"/>
              <a:gd name="T12" fmla="*/ 184 w 234"/>
              <a:gd name="T13" fmla="*/ 141 h 341"/>
              <a:gd name="T14" fmla="*/ 200 w 234"/>
              <a:gd name="T15" fmla="*/ 158 h 341"/>
              <a:gd name="T16" fmla="*/ 200 w 234"/>
              <a:gd name="T17" fmla="*/ 291 h 341"/>
              <a:gd name="T18" fmla="*/ 84 w 234"/>
              <a:gd name="T19" fmla="*/ 75 h 341"/>
              <a:gd name="T20" fmla="*/ 117 w 234"/>
              <a:gd name="T21" fmla="*/ 41 h 341"/>
              <a:gd name="T22" fmla="*/ 150 w 234"/>
              <a:gd name="T23" fmla="*/ 75 h 341"/>
              <a:gd name="T24" fmla="*/ 150 w 234"/>
              <a:gd name="T25" fmla="*/ 108 h 341"/>
              <a:gd name="T26" fmla="*/ 84 w 234"/>
              <a:gd name="T27" fmla="*/ 108 h 341"/>
              <a:gd name="T28" fmla="*/ 84 w 234"/>
              <a:gd name="T29" fmla="*/ 75 h 341"/>
              <a:gd name="T30" fmla="*/ 184 w 234"/>
              <a:gd name="T31" fmla="*/ 108 h 341"/>
              <a:gd name="T32" fmla="*/ 184 w 234"/>
              <a:gd name="T33" fmla="*/ 75 h 341"/>
              <a:gd name="T34" fmla="*/ 103 w 234"/>
              <a:gd name="T35" fmla="*/ 9 h 341"/>
              <a:gd name="T36" fmla="*/ 50 w 234"/>
              <a:gd name="T37" fmla="*/ 79 h 341"/>
              <a:gd name="T38" fmla="*/ 50 w 234"/>
              <a:gd name="T39" fmla="*/ 108 h 341"/>
              <a:gd name="T40" fmla="*/ 34 w 234"/>
              <a:gd name="T41" fmla="*/ 108 h 341"/>
              <a:gd name="T42" fmla="*/ 0 w 234"/>
              <a:gd name="T43" fmla="*/ 141 h 341"/>
              <a:gd name="T44" fmla="*/ 0 w 234"/>
              <a:gd name="T45" fmla="*/ 308 h 341"/>
              <a:gd name="T46" fmla="*/ 34 w 234"/>
              <a:gd name="T47" fmla="*/ 341 h 341"/>
              <a:gd name="T48" fmla="*/ 200 w 234"/>
              <a:gd name="T49" fmla="*/ 341 h 341"/>
              <a:gd name="T50" fmla="*/ 234 w 234"/>
              <a:gd name="T51" fmla="*/ 308 h 341"/>
              <a:gd name="T52" fmla="*/ 234 w 234"/>
              <a:gd name="T53" fmla="*/ 141 h 341"/>
              <a:gd name="T54" fmla="*/ 200 w 234"/>
              <a:gd name="T55" fmla="*/ 108 h 341"/>
              <a:gd name="T56" fmla="*/ 184 w 234"/>
              <a:gd name="T57" fmla="*/ 10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4" h="341">
                <a:moveTo>
                  <a:pt x="200" y="291"/>
                </a:moveTo>
                <a:cubicBezTo>
                  <a:pt x="200" y="300"/>
                  <a:pt x="193" y="308"/>
                  <a:pt x="184" y="308"/>
                </a:cubicBezTo>
                <a:lnTo>
                  <a:pt x="50" y="308"/>
                </a:lnTo>
                <a:cubicBezTo>
                  <a:pt x="41" y="308"/>
                  <a:pt x="34" y="300"/>
                  <a:pt x="34" y="291"/>
                </a:cubicBezTo>
                <a:lnTo>
                  <a:pt x="34" y="158"/>
                </a:lnTo>
                <a:cubicBezTo>
                  <a:pt x="34" y="149"/>
                  <a:pt x="41" y="141"/>
                  <a:pt x="50" y="141"/>
                </a:cubicBezTo>
                <a:lnTo>
                  <a:pt x="184" y="141"/>
                </a:lnTo>
                <a:cubicBezTo>
                  <a:pt x="193" y="141"/>
                  <a:pt x="200" y="149"/>
                  <a:pt x="200" y="158"/>
                </a:cubicBezTo>
                <a:lnTo>
                  <a:pt x="200" y="291"/>
                </a:lnTo>
                <a:close/>
                <a:moveTo>
                  <a:pt x="84" y="75"/>
                </a:moveTo>
                <a:cubicBezTo>
                  <a:pt x="84" y="56"/>
                  <a:pt x="99" y="41"/>
                  <a:pt x="117" y="41"/>
                </a:cubicBezTo>
                <a:cubicBezTo>
                  <a:pt x="135" y="41"/>
                  <a:pt x="150" y="58"/>
                  <a:pt x="150" y="75"/>
                </a:cubicBezTo>
                <a:lnTo>
                  <a:pt x="150" y="108"/>
                </a:lnTo>
                <a:lnTo>
                  <a:pt x="84" y="108"/>
                </a:lnTo>
                <a:lnTo>
                  <a:pt x="84" y="75"/>
                </a:lnTo>
                <a:close/>
                <a:moveTo>
                  <a:pt x="184" y="108"/>
                </a:moveTo>
                <a:lnTo>
                  <a:pt x="184" y="75"/>
                </a:lnTo>
                <a:cubicBezTo>
                  <a:pt x="184" y="37"/>
                  <a:pt x="146" y="0"/>
                  <a:pt x="103" y="9"/>
                </a:cubicBezTo>
                <a:cubicBezTo>
                  <a:pt x="71" y="17"/>
                  <a:pt x="50" y="47"/>
                  <a:pt x="50" y="79"/>
                </a:cubicBezTo>
                <a:lnTo>
                  <a:pt x="50" y="108"/>
                </a:lnTo>
                <a:lnTo>
                  <a:pt x="34" y="108"/>
                </a:lnTo>
                <a:cubicBezTo>
                  <a:pt x="15" y="108"/>
                  <a:pt x="0" y="123"/>
                  <a:pt x="0" y="141"/>
                </a:cubicBezTo>
                <a:lnTo>
                  <a:pt x="0" y="308"/>
                </a:lnTo>
                <a:cubicBezTo>
                  <a:pt x="0" y="326"/>
                  <a:pt x="15" y="341"/>
                  <a:pt x="34" y="341"/>
                </a:cubicBezTo>
                <a:lnTo>
                  <a:pt x="200" y="341"/>
                </a:lnTo>
                <a:cubicBezTo>
                  <a:pt x="219" y="341"/>
                  <a:pt x="234" y="326"/>
                  <a:pt x="234" y="308"/>
                </a:cubicBezTo>
                <a:lnTo>
                  <a:pt x="234" y="141"/>
                </a:lnTo>
                <a:cubicBezTo>
                  <a:pt x="234" y="123"/>
                  <a:pt x="219" y="108"/>
                  <a:pt x="200" y="108"/>
                </a:cubicBezTo>
                <a:lnTo>
                  <a:pt x="184"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7F66B1DD-586F-479C-90A5-1E6C4DFBA7B5}"/>
              </a:ext>
            </a:extLst>
          </p:cNvPr>
          <p:cNvSpPr>
            <a:spLocks noChangeAspect="1" noEditPoints="1"/>
          </p:cNvSpPr>
          <p:nvPr/>
        </p:nvSpPr>
        <p:spPr bwMode="auto">
          <a:xfrm>
            <a:off x="6253163" y="3011488"/>
            <a:ext cx="176213" cy="260350"/>
          </a:xfrm>
          <a:custGeom>
            <a:avLst/>
            <a:gdLst>
              <a:gd name="T0" fmla="*/ 200 w 233"/>
              <a:gd name="T1" fmla="*/ 292 h 342"/>
              <a:gd name="T2" fmla="*/ 183 w 233"/>
              <a:gd name="T3" fmla="*/ 309 h 342"/>
              <a:gd name="T4" fmla="*/ 50 w 233"/>
              <a:gd name="T5" fmla="*/ 309 h 342"/>
              <a:gd name="T6" fmla="*/ 33 w 233"/>
              <a:gd name="T7" fmla="*/ 292 h 342"/>
              <a:gd name="T8" fmla="*/ 33 w 233"/>
              <a:gd name="T9" fmla="*/ 159 h 342"/>
              <a:gd name="T10" fmla="*/ 50 w 233"/>
              <a:gd name="T11" fmla="*/ 142 h 342"/>
              <a:gd name="T12" fmla="*/ 183 w 233"/>
              <a:gd name="T13" fmla="*/ 142 h 342"/>
              <a:gd name="T14" fmla="*/ 200 w 233"/>
              <a:gd name="T15" fmla="*/ 159 h 342"/>
              <a:gd name="T16" fmla="*/ 200 w 233"/>
              <a:gd name="T17" fmla="*/ 292 h 342"/>
              <a:gd name="T18" fmla="*/ 83 w 233"/>
              <a:gd name="T19" fmla="*/ 109 h 342"/>
              <a:gd name="T20" fmla="*/ 83 w 233"/>
              <a:gd name="T21" fmla="*/ 78 h 342"/>
              <a:gd name="T22" fmla="*/ 102 w 233"/>
              <a:gd name="T23" fmla="*/ 46 h 342"/>
              <a:gd name="T24" fmla="*/ 148 w 233"/>
              <a:gd name="T25" fmla="*/ 66 h 342"/>
              <a:gd name="T26" fmla="*/ 163 w 233"/>
              <a:gd name="T27" fmla="*/ 76 h 342"/>
              <a:gd name="T28" fmla="*/ 179 w 233"/>
              <a:gd name="T29" fmla="*/ 54 h 342"/>
              <a:gd name="T30" fmla="*/ 96 w 233"/>
              <a:gd name="T31" fmla="*/ 12 h 342"/>
              <a:gd name="T32" fmla="*/ 50 w 233"/>
              <a:gd name="T33" fmla="*/ 80 h 342"/>
              <a:gd name="T34" fmla="*/ 50 w 233"/>
              <a:gd name="T35" fmla="*/ 109 h 342"/>
              <a:gd name="T36" fmla="*/ 0 w 233"/>
              <a:gd name="T37" fmla="*/ 159 h 342"/>
              <a:gd name="T38" fmla="*/ 0 w 233"/>
              <a:gd name="T39" fmla="*/ 292 h 342"/>
              <a:gd name="T40" fmla="*/ 50 w 233"/>
              <a:gd name="T41" fmla="*/ 342 h 342"/>
              <a:gd name="T42" fmla="*/ 183 w 233"/>
              <a:gd name="T43" fmla="*/ 342 h 342"/>
              <a:gd name="T44" fmla="*/ 233 w 233"/>
              <a:gd name="T45" fmla="*/ 292 h 342"/>
              <a:gd name="T46" fmla="*/ 233 w 233"/>
              <a:gd name="T47" fmla="*/ 159 h 342"/>
              <a:gd name="T48" fmla="*/ 183 w 233"/>
              <a:gd name="T49" fmla="*/ 109 h 342"/>
              <a:gd name="T50" fmla="*/ 83 w 233"/>
              <a:gd name="T51" fmla="*/ 10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3" h="342">
                <a:moveTo>
                  <a:pt x="200" y="292"/>
                </a:moveTo>
                <a:cubicBezTo>
                  <a:pt x="200" y="301"/>
                  <a:pt x="192" y="309"/>
                  <a:pt x="183" y="309"/>
                </a:cubicBezTo>
                <a:lnTo>
                  <a:pt x="50" y="309"/>
                </a:lnTo>
                <a:cubicBezTo>
                  <a:pt x="40" y="309"/>
                  <a:pt x="33" y="301"/>
                  <a:pt x="33" y="292"/>
                </a:cubicBezTo>
                <a:lnTo>
                  <a:pt x="33" y="159"/>
                </a:lnTo>
                <a:cubicBezTo>
                  <a:pt x="33" y="150"/>
                  <a:pt x="40" y="142"/>
                  <a:pt x="50" y="142"/>
                </a:cubicBezTo>
                <a:lnTo>
                  <a:pt x="183" y="142"/>
                </a:lnTo>
                <a:cubicBezTo>
                  <a:pt x="192" y="142"/>
                  <a:pt x="200" y="150"/>
                  <a:pt x="200" y="159"/>
                </a:cubicBezTo>
                <a:lnTo>
                  <a:pt x="200" y="292"/>
                </a:lnTo>
                <a:close/>
                <a:moveTo>
                  <a:pt x="83" y="109"/>
                </a:moveTo>
                <a:lnTo>
                  <a:pt x="83" y="78"/>
                </a:lnTo>
                <a:cubicBezTo>
                  <a:pt x="83" y="64"/>
                  <a:pt x="90" y="52"/>
                  <a:pt x="102" y="46"/>
                </a:cubicBezTo>
                <a:cubicBezTo>
                  <a:pt x="122" y="36"/>
                  <a:pt x="142" y="49"/>
                  <a:pt x="148" y="66"/>
                </a:cubicBezTo>
                <a:cubicBezTo>
                  <a:pt x="150" y="72"/>
                  <a:pt x="156" y="76"/>
                  <a:pt x="163" y="76"/>
                </a:cubicBezTo>
                <a:cubicBezTo>
                  <a:pt x="174" y="76"/>
                  <a:pt x="183" y="64"/>
                  <a:pt x="179" y="54"/>
                </a:cubicBezTo>
                <a:cubicBezTo>
                  <a:pt x="167" y="23"/>
                  <a:pt x="133" y="0"/>
                  <a:pt x="96" y="12"/>
                </a:cubicBezTo>
                <a:cubicBezTo>
                  <a:pt x="68" y="22"/>
                  <a:pt x="50" y="50"/>
                  <a:pt x="50" y="80"/>
                </a:cubicBezTo>
                <a:lnTo>
                  <a:pt x="50" y="109"/>
                </a:lnTo>
                <a:cubicBezTo>
                  <a:pt x="22" y="109"/>
                  <a:pt x="0" y="131"/>
                  <a:pt x="0" y="159"/>
                </a:cubicBezTo>
                <a:lnTo>
                  <a:pt x="0" y="292"/>
                </a:lnTo>
                <a:cubicBezTo>
                  <a:pt x="0" y="320"/>
                  <a:pt x="22" y="342"/>
                  <a:pt x="50" y="342"/>
                </a:cubicBezTo>
                <a:lnTo>
                  <a:pt x="183" y="342"/>
                </a:lnTo>
                <a:cubicBezTo>
                  <a:pt x="211" y="342"/>
                  <a:pt x="233" y="320"/>
                  <a:pt x="233" y="292"/>
                </a:cubicBezTo>
                <a:lnTo>
                  <a:pt x="233" y="159"/>
                </a:lnTo>
                <a:cubicBezTo>
                  <a:pt x="233" y="131"/>
                  <a:pt x="211" y="109"/>
                  <a:pt x="183" y="109"/>
                </a:cubicBezTo>
                <a:lnTo>
                  <a:pt x="83"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AD7DB2CA-F508-4C9D-A400-BEEA6AB077BA}"/>
              </a:ext>
            </a:extLst>
          </p:cNvPr>
          <p:cNvSpPr>
            <a:spLocks noChangeAspect="1" noEditPoints="1"/>
          </p:cNvSpPr>
          <p:nvPr/>
        </p:nvSpPr>
        <p:spPr bwMode="auto">
          <a:xfrm>
            <a:off x="10779126" y="2511425"/>
            <a:ext cx="176213" cy="254000"/>
          </a:xfrm>
          <a:custGeom>
            <a:avLst/>
            <a:gdLst>
              <a:gd name="T0" fmla="*/ 100 w 233"/>
              <a:gd name="T1" fmla="*/ 234 h 334"/>
              <a:gd name="T2" fmla="*/ 66 w 233"/>
              <a:gd name="T3" fmla="*/ 234 h 334"/>
              <a:gd name="T4" fmla="*/ 66 w 233"/>
              <a:gd name="T5" fmla="*/ 200 h 334"/>
              <a:gd name="T6" fmla="*/ 100 w 233"/>
              <a:gd name="T7" fmla="*/ 200 h 334"/>
              <a:gd name="T8" fmla="*/ 100 w 233"/>
              <a:gd name="T9" fmla="*/ 167 h 334"/>
              <a:gd name="T10" fmla="*/ 133 w 233"/>
              <a:gd name="T11" fmla="*/ 167 h 334"/>
              <a:gd name="T12" fmla="*/ 133 w 233"/>
              <a:gd name="T13" fmla="*/ 200 h 334"/>
              <a:gd name="T14" fmla="*/ 166 w 233"/>
              <a:gd name="T15" fmla="*/ 200 h 334"/>
              <a:gd name="T16" fmla="*/ 166 w 233"/>
              <a:gd name="T17" fmla="*/ 234 h 334"/>
              <a:gd name="T18" fmla="*/ 133 w 233"/>
              <a:gd name="T19" fmla="*/ 234 h 334"/>
              <a:gd name="T20" fmla="*/ 133 w 233"/>
              <a:gd name="T21" fmla="*/ 267 h 334"/>
              <a:gd name="T22" fmla="*/ 100 w 233"/>
              <a:gd name="T23" fmla="*/ 267 h 334"/>
              <a:gd name="T24" fmla="*/ 100 w 233"/>
              <a:gd name="T25" fmla="*/ 234 h 334"/>
              <a:gd name="T26" fmla="*/ 200 w 233"/>
              <a:gd name="T27" fmla="*/ 300 h 334"/>
              <a:gd name="T28" fmla="*/ 33 w 233"/>
              <a:gd name="T29" fmla="*/ 300 h 334"/>
              <a:gd name="T30" fmla="*/ 33 w 233"/>
              <a:gd name="T31" fmla="*/ 134 h 334"/>
              <a:gd name="T32" fmla="*/ 200 w 233"/>
              <a:gd name="T33" fmla="*/ 134 h 334"/>
              <a:gd name="T34" fmla="*/ 200 w 233"/>
              <a:gd name="T35" fmla="*/ 300 h 334"/>
              <a:gd name="T36" fmla="*/ 83 w 233"/>
              <a:gd name="T37" fmla="*/ 67 h 334"/>
              <a:gd name="T38" fmla="*/ 116 w 233"/>
              <a:gd name="T39" fmla="*/ 34 h 334"/>
              <a:gd name="T40" fmla="*/ 150 w 233"/>
              <a:gd name="T41" fmla="*/ 67 h 334"/>
              <a:gd name="T42" fmla="*/ 150 w 233"/>
              <a:gd name="T43" fmla="*/ 100 h 334"/>
              <a:gd name="T44" fmla="*/ 83 w 233"/>
              <a:gd name="T45" fmla="*/ 100 h 334"/>
              <a:gd name="T46" fmla="*/ 83 w 233"/>
              <a:gd name="T47" fmla="*/ 67 h 334"/>
              <a:gd name="T48" fmla="*/ 183 w 233"/>
              <a:gd name="T49" fmla="*/ 100 h 334"/>
              <a:gd name="T50" fmla="*/ 183 w 233"/>
              <a:gd name="T51" fmla="*/ 67 h 334"/>
              <a:gd name="T52" fmla="*/ 116 w 233"/>
              <a:gd name="T53" fmla="*/ 0 h 334"/>
              <a:gd name="T54" fmla="*/ 50 w 233"/>
              <a:gd name="T55" fmla="*/ 67 h 334"/>
              <a:gd name="T56" fmla="*/ 50 w 233"/>
              <a:gd name="T57" fmla="*/ 100 h 334"/>
              <a:gd name="T58" fmla="*/ 0 w 233"/>
              <a:gd name="T59" fmla="*/ 100 h 334"/>
              <a:gd name="T60" fmla="*/ 0 w 233"/>
              <a:gd name="T61" fmla="*/ 334 h 334"/>
              <a:gd name="T62" fmla="*/ 233 w 233"/>
              <a:gd name="T63" fmla="*/ 334 h 334"/>
              <a:gd name="T64" fmla="*/ 233 w 233"/>
              <a:gd name="T65" fmla="*/ 100 h 334"/>
              <a:gd name="T66" fmla="*/ 183 w 233"/>
              <a:gd name="T67"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3" h="334">
                <a:moveTo>
                  <a:pt x="100" y="234"/>
                </a:moveTo>
                <a:lnTo>
                  <a:pt x="66" y="234"/>
                </a:lnTo>
                <a:lnTo>
                  <a:pt x="66" y="200"/>
                </a:lnTo>
                <a:lnTo>
                  <a:pt x="100" y="200"/>
                </a:lnTo>
                <a:lnTo>
                  <a:pt x="100" y="167"/>
                </a:lnTo>
                <a:lnTo>
                  <a:pt x="133" y="167"/>
                </a:lnTo>
                <a:lnTo>
                  <a:pt x="133" y="200"/>
                </a:lnTo>
                <a:lnTo>
                  <a:pt x="166" y="200"/>
                </a:lnTo>
                <a:lnTo>
                  <a:pt x="166" y="234"/>
                </a:lnTo>
                <a:lnTo>
                  <a:pt x="133" y="234"/>
                </a:lnTo>
                <a:lnTo>
                  <a:pt x="133" y="267"/>
                </a:lnTo>
                <a:lnTo>
                  <a:pt x="100" y="267"/>
                </a:lnTo>
                <a:lnTo>
                  <a:pt x="100" y="234"/>
                </a:lnTo>
                <a:close/>
                <a:moveTo>
                  <a:pt x="200" y="300"/>
                </a:moveTo>
                <a:lnTo>
                  <a:pt x="33" y="300"/>
                </a:lnTo>
                <a:lnTo>
                  <a:pt x="33" y="134"/>
                </a:lnTo>
                <a:lnTo>
                  <a:pt x="200" y="134"/>
                </a:lnTo>
                <a:lnTo>
                  <a:pt x="200" y="300"/>
                </a:lnTo>
                <a:close/>
                <a:moveTo>
                  <a:pt x="83" y="67"/>
                </a:moveTo>
                <a:cubicBezTo>
                  <a:pt x="83" y="49"/>
                  <a:pt x="98" y="34"/>
                  <a:pt x="116" y="34"/>
                </a:cubicBezTo>
                <a:cubicBezTo>
                  <a:pt x="135" y="34"/>
                  <a:pt x="150" y="50"/>
                  <a:pt x="150" y="67"/>
                </a:cubicBezTo>
                <a:lnTo>
                  <a:pt x="150" y="100"/>
                </a:lnTo>
                <a:lnTo>
                  <a:pt x="83" y="100"/>
                </a:lnTo>
                <a:lnTo>
                  <a:pt x="83" y="67"/>
                </a:lnTo>
                <a:close/>
                <a:moveTo>
                  <a:pt x="183" y="100"/>
                </a:moveTo>
                <a:lnTo>
                  <a:pt x="183" y="67"/>
                </a:lnTo>
                <a:cubicBezTo>
                  <a:pt x="183" y="34"/>
                  <a:pt x="153" y="0"/>
                  <a:pt x="116" y="0"/>
                </a:cubicBezTo>
                <a:cubicBezTo>
                  <a:pt x="80" y="0"/>
                  <a:pt x="50" y="30"/>
                  <a:pt x="50" y="67"/>
                </a:cubicBezTo>
                <a:lnTo>
                  <a:pt x="50" y="100"/>
                </a:lnTo>
                <a:lnTo>
                  <a:pt x="0" y="100"/>
                </a:lnTo>
                <a:lnTo>
                  <a:pt x="0" y="334"/>
                </a:lnTo>
                <a:lnTo>
                  <a:pt x="233" y="334"/>
                </a:lnTo>
                <a:lnTo>
                  <a:pt x="233" y="100"/>
                </a:lnTo>
                <a:lnTo>
                  <a:pt x="18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E3BD8411-4540-4015-8D54-84EA33E18BC1}"/>
              </a:ext>
            </a:extLst>
          </p:cNvPr>
          <p:cNvSpPr>
            <a:spLocks noChangeAspect="1" noEditPoints="1"/>
          </p:cNvSpPr>
          <p:nvPr/>
        </p:nvSpPr>
        <p:spPr bwMode="auto">
          <a:xfrm>
            <a:off x="10275888" y="2513013"/>
            <a:ext cx="176213" cy="252413"/>
          </a:xfrm>
          <a:custGeom>
            <a:avLst/>
            <a:gdLst>
              <a:gd name="T0" fmla="*/ 100 w 233"/>
              <a:gd name="T1" fmla="*/ 233 h 333"/>
              <a:gd name="T2" fmla="*/ 67 w 233"/>
              <a:gd name="T3" fmla="*/ 233 h 333"/>
              <a:gd name="T4" fmla="*/ 67 w 233"/>
              <a:gd name="T5" fmla="*/ 199 h 333"/>
              <a:gd name="T6" fmla="*/ 100 w 233"/>
              <a:gd name="T7" fmla="*/ 199 h 333"/>
              <a:gd name="T8" fmla="*/ 100 w 233"/>
              <a:gd name="T9" fmla="*/ 166 h 333"/>
              <a:gd name="T10" fmla="*/ 133 w 233"/>
              <a:gd name="T11" fmla="*/ 166 h 333"/>
              <a:gd name="T12" fmla="*/ 133 w 233"/>
              <a:gd name="T13" fmla="*/ 199 h 333"/>
              <a:gd name="T14" fmla="*/ 167 w 233"/>
              <a:gd name="T15" fmla="*/ 199 h 333"/>
              <a:gd name="T16" fmla="*/ 167 w 233"/>
              <a:gd name="T17" fmla="*/ 233 h 333"/>
              <a:gd name="T18" fmla="*/ 133 w 233"/>
              <a:gd name="T19" fmla="*/ 233 h 333"/>
              <a:gd name="T20" fmla="*/ 133 w 233"/>
              <a:gd name="T21" fmla="*/ 266 h 333"/>
              <a:gd name="T22" fmla="*/ 100 w 233"/>
              <a:gd name="T23" fmla="*/ 266 h 333"/>
              <a:gd name="T24" fmla="*/ 100 w 233"/>
              <a:gd name="T25" fmla="*/ 233 h 333"/>
              <a:gd name="T26" fmla="*/ 200 w 233"/>
              <a:gd name="T27" fmla="*/ 299 h 333"/>
              <a:gd name="T28" fmla="*/ 33 w 233"/>
              <a:gd name="T29" fmla="*/ 299 h 333"/>
              <a:gd name="T30" fmla="*/ 33 w 233"/>
              <a:gd name="T31" fmla="*/ 133 h 333"/>
              <a:gd name="T32" fmla="*/ 200 w 233"/>
              <a:gd name="T33" fmla="*/ 133 h 333"/>
              <a:gd name="T34" fmla="*/ 200 w 233"/>
              <a:gd name="T35" fmla="*/ 299 h 333"/>
              <a:gd name="T36" fmla="*/ 83 w 233"/>
              <a:gd name="T37" fmla="*/ 99 h 333"/>
              <a:gd name="T38" fmla="*/ 83 w 233"/>
              <a:gd name="T39" fmla="*/ 67 h 333"/>
              <a:gd name="T40" fmla="*/ 117 w 233"/>
              <a:gd name="T41" fmla="*/ 33 h 333"/>
              <a:gd name="T42" fmla="*/ 150 w 233"/>
              <a:gd name="T43" fmla="*/ 66 h 333"/>
              <a:gd name="T44" fmla="*/ 183 w 233"/>
              <a:gd name="T45" fmla="*/ 66 h 333"/>
              <a:gd name="T46" fmla="*/ 117 w 233"/>
              <a:gd name="T47" fmla="*/ 0 h 333"/>
              <a:gd name="T48" fmla="*/ 50 w 233"/>
              <a:gd name="T49" fmla="*/ 67 h 333"/>
              <a:gd name="T50" fmla="*/ 50 w 233"/>
              <a:gd name="T51" fmla="*/ 99 h 333"/>
              <a:gd name="T52" fmla="*/ 0 w 233"/>
              <a:gd name="T53" fmla="*/ 99 h 333"/>
              <a:gd name="T54" fmla="*/ 0 w 233"/>
              <a:gd name="T55" fmla="*/ 333 h 333"/>
              <a:gd name="T56" fmla="*/ 233 w 233"/>
              <a:gd name="T57" fmla="*/ 333 h 333"/>
              <a:gd name="T58" fmla="*/ 233 w 233"/>
              <a:gd name="T59" fmla="*/ 99 h 333"/>
              <a:gd name="T60" fmla="*/ 83 w 233"/>
              <a:gd name="T61" fmla="*/ 9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3" h="333">
                <a:moveTo>
                  <a:pt x="100" y="233"/>
                </a:moveTo>
                <a:lnTo>
                  <a:pt x="67" y="233"/>
                </a:lnTo>
                <a:lnTo>
                  <a:pt x="67" y="199"/>
                </a:lnTo>
                <a:lnTo>
                  <a:pt x="100" y="199"/>
                </a:lnTo>
                <a:lnTo>
                  <a:pt x="100" y="166"/>
                </a:lnTo>
                <a:lnTo>
                  <a:pt x="133" y="166"/>
                </a:lnTo>
                <a:lnTo>
                  <a:pt x="133" y="199"/>
                </a:lnTo>
                <a:lnTo>
                  <a:pt x="167" y="199"/>
                </a:lnTo>
                <a:lnTo>
                  <a:pt x="167" y="233"/>
                </a:lnTo>
                <a:lnTo>
                  <a:pt x="133" y="233"/>
                </a:lnTo>
                <a:lnTo>
                  <a:pt x="133" y="266"/>
                </a:lnTo>
                <a:lnTo>
                  <a:pt x="100" y="266"/>
                </a:lnTo>
                <a:lnTo>
                  <a:pt x="100" y="233"/>
                </a:lnTo>
                <a:close/>
                <a:moveTo>
                  <a:pt x="200" y="299"/>
                </a:moveTo>
                <a:lnTo>
                  <a:pt x="33" y="299"/>
                </a:lnTo>
                <a:lnTo>
                  <a:pt x="33" y="133"/>
                </a:lnTo>
                <a:lnTo>
                  <a:pt x="200" y="133"/>
                </a:lnTo>
                <a:lnTo>
                  <a:pt x="200" y="299"/>
                </a:lnTo>
                <a:close/>
                <a:moveTo>
                  <a:pt x="83" y="99"/>
                </a:moveTo>
                <a:lnTo>
                  <a:pt x="83" y="67"/>
                </a:lnTo>
                <a:cubicBezTo>
                  <a:pt x="83" y="48"/>
                  <a:pt x="98" y="33"/>
                  <a:pt x="117" y="33"/>
                </a:cubicBezTo>
                <a:cubicBezTo>
                  <a:pt x="135" y="33"/>
                  <a:pt x="150" y="49"/>
                  <a:pt x="150" y="66"/>
                </a:cubicBezTo>
                <a:lnTo>
                  <a:pt x="183" y="66"/>
                </a:lnTo>
                <a:cubicBezTo>
                  <a:pt x="183" y="33"/>
                  <a:pt x="153" y="0"/>
                  <a:pt x="117" y="0"/>
                </a:cubicBezTo>
                <a:cubicBezTo>
                  <a:pt x="80" y="0"/>
                  <a:pt x="50" y="30"/>
                  <a:pt x="50" y="67"/>
                </a:cubicBezTo>
                <a:lnTo>
                  <a:pt x="50" y="99"/>
                </a:lnTo>
                <a:lnTo>
                  <a:pt x="0" y="99"/>
                </a:lnTo>
                <a:lnTo>
                  <a:pt x="0" y="333"/>
                </a:lnTo>
                <a:lnTo>
                  <a:pt x="233" y="333"/>
                </a:lnTo>
                <a:lnTo>
                  <a:pt x="233" y="99"/>
                </a:lnTo>
                <a:lnTo>
                  <a:pt x="83"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EC0A858F-4301-4BEF-82ED-65F4DF10FB71}"/>
              </a:ext>
            </a:extLst>
          </p:cNvPr>
          <p:cNvSpPr>
            <a:spLocks noChangeAspect="1" noEditPoints="1"/>
          </p:cNvSpPr>
          <p:nvPr/>
        </p:nvSpPr>
        <p:spPr bwMode="auto">
          <a:xfrm>
            <a:off x="9772651" y="2506663"/>
            <a:ext cx="177800" cy="258763"/>
          </a:xfrm>
          <a:custGeom>
            <a:avLst/>
            <a:gdLst>
              <a:gd name="T0" fmla="*/ 167 w 234"/>
              <a:gd name="T1" fmla="*/ 225 h 342"/>
              <a:gd name="T2" fmla="*/ 150 w 234"/>
              <a:gd name="T3" fmla="*/ 242 h 342"/>
              <a:gd name="T4" fmla="*/ 134 w 234"/>
              <a:gd name="T5" fmla="*/ 242 h 342"/>
              <a:gd name="T6" fmla="*/ 134 w 234"/>
              <a:gd name="T7" fmla="*/ 258 h 342"/>
              <a:gd name="T8" fmla="*/ 117 w 234"/>
              <a:gd name="T9" fmla="*/ 275 h 342"/>
              <a:gd name="T10" fmla="*/ 100 w 234"/>
              <a:gd name="T11" fmla="*/ 258 h 342"/>
              <a:gd name="T12" fmla="*/ 100 w 234"/>
              <a:gd name="T13" fmla="*/ 242 h 342"/>
              <a:gd name="T14" fmla="*/ 84 w 234"/>
              <a:gd name="T15" fmla="*/ 242 h 342"/>
              <a:gd name="T16" fmla="*/ 67 w 234"/>
              <a:gd name="T17" fmla="*/ 225 h 342"/>
              <a:gd name="T18" fmla="*/ 84 w 234"/>
              <a:gd name="T19" fmla="*/ 208 h 342"/>
              <a:gd name="T20" fmla="*/ 100 w 234"/>
              <a:gd name="T21" fmla="*/ 208 h 342"/>
              <a:gd name="T22" fmla="*/ 100 w 234"/>
              <a:gd name="T23" fmla="*/ 192 h 342"/>
              <a:gd name="T24" fmla="*/ 117 w 234"/>
              <a:gd name="T25" fmla="*/ 175 h 342"/>
              <a:gd name="T26" fmla="*/ 134 w 234"/>
              <a:gd name="T27" fmla="*/ 192 h 342"/>
              <a:gd name="T28" fmla="*/ 134 w 234"/>
              <a:gd name="T29" fmla="*/ 208 h 342"/>
              <a:gd name="T30" fmla="*/ 150 w 234"/>
              <a:gd name="T31" fmla="*/ 208 h 342"/>
              <a:gd name="T32" fmla="*/ 167 w 234"/>
              <a:gd name="T33" fmla="*/ 225 h 342"/>
              <a:gd name="T34" fmla="*/ 200 w 234"/>
              <a:gd name="T35" fmla="*/ 292 h 342"/>
              <a:gd name="T36" fmla="*/ 184 w 234"/>
              <a:gd name="T37" fmla="*/ 308 h 342"/>
              <a:gd name="T38" fmla="*/ 50 w 234"/>
              <a:gd name="T39" fmla="*/ 308 h 342"/>
              <a:gd name="T40" fmla="*/ 34 w 234"/>
              <a:gd name="T41" fmla="*/ 292 h 342"/>
              <a:gd name="T42" fmla="*/ 34 w 234"/>
              <a:gd name="T43" fmla="*/ 158 h 342"/>
              <a:gd name="T44" fmla="*/ 50 w 234"/>
              <a:gd name="T45" fmla="*/ 142 h 342"/>
              <a:gd name="T46" fmla="*/ 184 w 234"/>
              <a:gd name="T47" fmla="*/ 142 h 342"/>
              <a:gd name="T48" fmla="*/ 200 w 234"/>
              <a:gd name="T49" fmla="*/ 158 h 342"/>
              <a:gd name="T50" fmla="*/ 200 w 234"/>
              <a:gd name="T51" fmla="*/ 292 h 342"/>
              <a:gd name="T52" fmla="*/ 84 w 234"/>
              <a:gd name="T53" fmla="*/ 75 h 342"/>
              <a:gd name="T54" fmla="*/ 117 w 234"/>
              <a:gd name="T55" fmla="*/ 42 h 342"/>
              <a:gd name="T56" fmla="*/ 150 w 234"/>
              <a:gd name="T57" fmla="*/ 75 h 342"/>
              <a:gd name="T58" fmla="*/ 150 w 234"/>
              <a:gd name="T59" fmla="*/ 108 h 342"/>
              <a:gd name="T60" fmla="*/ 84 w 234"/>
              <a:gd name="T61" fmla="*/ 108 h 342"/>
              <a:gd name="T62" fmla="*/ 84 w 234"/>
              <a:gd name="T63" fmla="*/ 75 h 342"/>
              <a:gd name="T64" fmla="*/ 200 w 234"/>
              <a:gd name="T65" fmla="*/ 108 h 342"/>
              <a:gd name="T66" fmla="*/ 184 w 234"/>
              <a:gd name="T67" fmla="*/ 108 h 342"/>
              <a:gd name="T68" fmla="*/ 184 w 234"/>
              <a:gd name="T69" fmla="*/ 75 h 342"/>
              <a:gd name="T70" fmla="*/ 103 w 234"/>
              <a:gd name="T71" fmla="*/ 10 h 342"/>
              <a:gd name="T72" fmla="*/ 50 w 234"/>
              <a:gd name="T73" fmla="*/ 80 h 342"/>
              <a:gd name="T74" fmla="*/ 50 w 234"/>
              <a:gd name="T75" fmla="*/ 108 h 342"/>
              <a:gd name="T76" fmla="*/ 34 w 234"/>
              <a:gd name="T77" fmla="*/ 108 h 342"/>
              <a:gd name="T78" fmla="*/ 0 w 234"/>
              <a:gd name="T79" fmla="*/ 142 h 342"/>
              <a:gd name="T80" fmla="*/ 0 w 234"/>
              <a:gd name="T81" fmla="*/ 308 h 342"/>
              <a:gd name="T82" fmla="*/ 34 w 234"/>
              <a:gd name="T83" fmla="*/ 342 h 342"/>
              <a:gd name="T84" fmla="*/ 200 w 234"/>
              <a:gd name="T85" fmla="*/ 342 h 342"/>
              <a:gd name="T86" fmla="*/ 234 w 234"/>
              <a:gd name="T87" fmla="*/ 308 h 342"/>
              <a:gd name="T88" fmla="*/ 234 w 234"/>
              <a:gd name="T89" fmla="*/ 142 h 342"/>
              <a:gd name="T90" fmla="*/ 200 w 234"/>
              <a:gd name="T91" fmla="*/ 10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4" h="342">
                <a:moveTo>
                  <a:pt x="167" y="225"/>
                </a:moveTo>
                <a:cubicBezTo>
                  <a:pt x="167" y="234"/>
                  <a:pt x="160" y="242"/>
                  <a:pt x="150" y="242"/>
                </a:cubicBezTo>
                <a:lnTo>
                  <a:pt x="134" y="242"/>
                </a:lnTo>
                <a:lnTo>
                  <a:pt x="134" y="258"/>
                </a:lnTo>
                <a:cubicBezTo>
                  <a:pt x="134" y="267"/>
                  <a:pt x="126" y="275"/>
                  <a:pt x="117" y="275"/>
                </a:cubicBezTo>
                <a:cubicBezTo>
                  <a:pt x="108" y="275"/>
                  <a:pt x="100" y="267"/>
                  <a:pt x="100" y="258"/>
                </a:cubicBezTo>
                <a:lnTo>
                  <a:pt x="100" y="242"/>
                </a:lnTo>
                <a:lnTo>
                  <a:pt x="84" y="242"/>
                </a:lnTo>
                <a:cubicBezTo>
                  <a:pt x="74" y="242"/>
                  <a:pt x="67" y="234"/>
                  <a:pt x="67" y="225"/>
                </a:cubicBezTo>
                <a:cubicBezTo>
                  <a:pt x="67" y="216"/>
                  <a:pt x="74" y="208"/>
                  <a:pt x="84" y="208"/>
                </a:cubicBezTo>
                <a:lnTo>
                  <a:pt x="100" y="208"/>
                </a:lnTo>
                <a:lnTo>
                  <a:pt x="100" y="192"/>
                </a:lnTo>
                <a:cubicBezTo>
                  <a:pt x="100" y="182"/>
                  <a:pt x="108" y="175"/>
                  <a:pt x="117" y="175"/>
                </a:cubicBezTo>
                <a:cubicBezTo>
                  <a:pt x="126" y="175"/>
                  <a:pt x="134" y="182"/>
                  <a:pt x="134" y="192"/>
                </a:cubicBezTo>
                <a:lnTo>
                  <a:pt x="134" y="208"/>
                </a:lnTo>
                <a:lnTo>
                  <a:pt x="150" y="208"/>
                </a:lnTo>
                <a:cubicBezTo>
                  <a:pt x="160" y="208"/>
                  <a:pt x="167" y="216"/>
                  <a:pt x="167" y="225"/>
                </a:cubicBezTo>
                <a:close/>
                <a:moveTo>
                  <a:pt x="200" y="292"/>
                </a:moveTo>
                <a:cubicBezTo>
                  <a:pt x="200" y="301"/>
                  <a:pt x="193" y="308"/>
                  <a:pt x="184" y="308"/>
                </a:cubicBezTo>
                <a:lnTo>
                  <a:pt x="50" y="308"/>
                </a:lnTo>
                <a:cubicBezTo>
                  <a:pt x="41" y="308"/>
                  <a:pt x="34" y="301"/>
                  <a:pt x="34" y="292"/>
                </a:cubicBezTo>
                <a:lnTo>
                  <a:pt x="34" y="158"/>
                </a:lnTo>
                <a:cubicBezTo>
                  <a:pt x="34" y="149"/>
                  <a:pt x="41" y="142"/>
                  <a:pt x="50" y="142"/>
                </a:cubicBezTo>
                <a:lnTo>
                  <a:pt x="184" y="142"/>
                </a:lnTo>
                <a:cubicBezTo>
                  <a:pt x="193" y="142"/>
                  <a:pt x="200" y="149"/>
                  <a:pt x="200" y="158"/>
                </a:cubicBezTo>
                <a:lnTo>
                  <a:pt x="200" y="292"/>
                </a:lnTo>
                <a:close/>
                <a:moveTo>
                  <a:pt x="84" y="75"/>
                </a:moveTo>
                <a:cubicBezTo>
                  <a:pt x="84" y="57"/>
                  <a:pt x="99" y="42"/>
                  <a:pt x="117" y="42"/>
                </a:cubicBezTo>
                <a:cubicBezTo>
                  <a:pt x="135" y="42"/>
                  <a:pt x="150" y="58"/>
                  <a:pt x="150" y="75"/>
                </a:cubicBezTo>
                <a:lnTo>
                  <a:pt x="150" y="108"/>
                </a:lnTo>
                <a:lnTo>
                  <a:pt x="84" y="108"/>
                </a:lnTo>
                <a:lnTo>
                  <a:pt x="84" y="75"/>
                </a:lnTo>
                <a:close/>
                <a:moveTo>
                  <a:pt x="200" y="108"/>
                </a:moveTo>
                <a:lnTo>
                  <a:pt x="184" y="108"/>
                </a:lnTo>
                <a:lnTo>
                  <a:pt x="184" y="75"/>
                </a:lnTo>
                <a:cubicBezTo>
                  <a:pt x="184" y="37"/>
                  <a:pt x="146" y="0"/>
                  <a:pt x="103" y="10"/>
                </a:cubicBezTo>
                <a:cubicBezTo>
                  <a:pt x="71" y="17"/>
                  <a:pt x="50" y="47"/>
                  <a:pt x="50" y="80"/>
                </a:cubicBezTo>
                <a:lnTo>
                  <a:pt x="50" y="108"/>
                </a:lnTo>
                <a:lnTo>
                  <a:pt x="34" y="108"/>
                </a:lnTo>
                <a:cubicBezTo>
                  <a:pt x="15" y="108"/>
                  <a:pt x="0" y="123"/>
                  <a:pt x="0" y="142"/>
                </a:cubicBezTo>
                <a:lnTo>
                  <a:pt x="0" y="308"/>
                </a:lnTo>
                <a:cubicBezTo>
                  <a:pt x="0" y="327"/>
                  <a:pt x="15" y="342"/>
                  <a:pt x="34" y="342"/>
                </a:cubicBezTo>
                <a:lnTo>
                  <a:pt x="200" y="342"/>
                </a:lnTo>
                <a:cubicBezTo>
                  <a:pt x="219" y="342"/>
                  <a:pt x="234" y="327"/>
                  <a:pt x="234" y="308"/>
                </a:cubicBezTo>
                <a:lnTo>
                  <a:pt x="234" y="142"/>
                </a:lnTo>
                <a:cubicBezTo>
                  <a:pt x="234" y="123"/>
                  <a:pt x="219" y="108"/>
                  <a:pt x="200" y="10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178F91DC-10DB-4317-9B11-6D31BBFD7A66}"/>
              </a:ext>
            </a:extLst>
          </p:cNvPr>
          <p:cNvSpPr>
            <a:spLocks noChangeAspect="1" noEditPoints="1"/>
          </p:cNvSpPr>
          <p:nvPr/>
        </p:nvSpPr>
        <p:spPr bwMode="auto">
          <a:xfrm>
            <a:off x="9271001" y="2505075"/>
            <a:ext cx="176213" cy="260350"/>
          </a:xfrm>
          <a:custGeom>
            <a:avLst/>
            <a:gdLst>
              <a:gd name="T0" fmla="*/ 166 w 233"/>
              <a:gd name="T1" fmla="*/ 226 h 343"/>
              <a:gd name="T2" fmla="*/ 150 w 233"/>
              <a:gd name="T3" fmla="*/ 243 h 343"/>
              <a:gd name="T4" fmla="*/ 133 w 233"/>
              <a:gd name="T5" fmla="*/ 243 h 343"/>
              <a:gd name="T6" fmla="*/ 133 w 233"/>
              <a:gd name="T7" fmla="*/ 259 h 343"/>
              <a:gd name="T8" fmla="*/ 116 w 233"/>
              <a:gd name="T9" fmla="*/ 276 h 343"/>
              <a:gd name="T10" fmla="*/ 100 w 233"/>
              <a:gd name="T11" fmla="*/ 259 h 343"/>
              <a:gd name="T12" fmla="*/ 100 w 233"/>
              <a:gd name="T13" fmla="*/ 243 h 343"/>
              <a:gd name="T14" fmla="*/ 83 w 233"/>
              <a:gd name="T15" fmla="*/ 243 h 343"/>
              <a:gd name="T16" fmla="*/ 66 w 233"/>
              <a:gd name="T17" fmla="*/ 226 h 343"/>
              <a:gd name="T18" fmla="*/ 83 w 233"/>
              <a:gd name="T19" fmla="*/ 209 h 343"/>
              <a:gd name="T20" fmla="*/ 100 w 233"/>
              <a:gd name="T21" fmla="*/ 209 h 343"/>
              <a:gd name="T22" fmla="*/ 100 w 233"/>
              <a:gd name="T23" fmla="*/ 193 h 343"/>
              <a:gd name="T24" fmla="*/ 116 w 233"/>
              <a:gd name="T25" fmla="*/ 176 h 343"/>
              <a:gd name="T26" fmla="*/ 133 w 233"/>
              <a:gd name="T27" fmla="*/ 193 h 343"/>
              <a:gd name="T28" fmla="*/ 133 w 233"/>
              <a:gd name="T29" fmla="*/ 209 h 343"/>
              <a:gd name="T30" fmla="*/ 150 w 233"/>
              <a:gd name="T31" fmla="*/ 209 h 343"/>
              <a:gd name="T32" fmla="*/ 166 w 233"/>
              <a:gd name="T33" fmla="*/ 226 h 343"/>
              <a:gd name="T34" fmla="*/ 200 w 233"/>
              <a:gd name="T35" fmla="*/ 293 h 343"/>
              <a:gd name="T36" fmla="*/ 183 w 233"/>
              <a:gd name="T37" fmla="*/ 309 h 343"/>
              <a:gd name="T38" fmla="*/ 50 w 233"/>
              <a:gd name="T39" fmla="*/ 309 h 343"/>
              <a:gd name="T40" fmla="*/ 33 w 233"/>
              <a:gd name="T41" fmla="*/ 293 h 343"/>
              <a:gd name="T42" fmla="*/ 33 w 233"/>
              <a:gd name="T43" fmla="*/ 159 h 343"/>
              <a:gd name="T44" fmla="*/ 50 w 233"/>
              <a:gd name="T45" fmla="*/ 143 h 343"/>
              <a:gd name="T46" fmla="*/ 183 w 233"/>
              <a:gd name="T47" fmla="*/ 143 h 343"/>
              <a:gd name="T48" fmla="*/ 200 w 233"/>
              <a:gd name="T49" fmla="*/ 159 h 343"/>
              <a:gd name="T50" fmla="*/ 200 w 233"/>
              <a:gd name="T51" fmla="*/ 293 h 343"/>
              <a:gd name="T52" fmla="*/ 183 w 233"/>
              <a:gd name="T53" fmla="*/ 109 h 343"/>
              <a:gd name="T54" fmla="*/ 83 w 233"/>
              <a:gd name="T55" fmla="*/ 109 h 343"/>
              <a:gd name="T56" fmla="*/ 83 w 233"/>
              <a:gd name="T57" fmla="*/ 78 h 343"/>
              <a:gd name="T58" fmla="*/ 102 w 233"/>
              <a:gd name="T59" fmla="*/ 46 h 343"/>
              <a:gd name="T60" fmla="*/ 148 w 233"/>
              <a:gd name="T61" fmla="*/ 66 h 343"/>
              <a:gd name="T62" fmla="*/ 163 w 233"/>
              <a:gd name="T63" fmla="*/ 76 h 343"/>
              <a:gd name="T64" fmla="*/ 179 w 233"/>
              <a:gd name="T65" fmla="*/ 54 h 343"/>
              <a:gd name="T66" fmla="*/ 96 w 233"/>
              <a:gd name="T67" fmla="*/ 13 h 343"/>
              <a:gd name="T68" fmla="*/ 50 w 233"/>
              <a:gd name="T69" fmla="*/ 81 h 343"/>
              <a:gd name="T70" fmla="*/ 50 w 233"/>
              <a:gd name="T71" fmla="*/ 109 h 343"/>
              <a:gd name="T72" fmla="*/ 0 w 233"/>
              <a:gd name="T73" fmla="*/ 159 h 343"/>
              <a:gd name="T74" fmla="*/ 0 w 233"/>
              <a:gd name="T75" fmla="*/ 293 h 343"/>
              <a:gd name="T76" fmla="*/ 50 w 233"/>
              <a:gd name="T77" fmla="*/ 343 h 343"/>
              <a:gd name="T78" fmla="*/ 183 w 233"/>
              <a:gd name="T79" fmla="*/ 343 h 343"/>
              <a:gd name="T80" fmla="*/ 233 w 233"/>
              <a:gd name="T81" fmla="*/ 293 h 343"/>
              <a:gd name="T82" fmla="*/ 233 w 233"/>
              <a:gd name="T83" fmla="*/ 159 h 343"/>
              <a:gd name="T84" fmla="*/ 183 w 233"/>
              <a:gd name="T85" fmla="*/ 10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3" h="343">
                <a:moveTo>
                  <a:pt x="166" y="226"/>
                </a:moveTo>
                <a:cubicBezTo>
                  <a:pt x="166" y="235"/>
                  <a:pt x="159" y="243"/>
                  <a:pt x="150" y="243"/>
                </a:cubicBezTo>
                <a:lnTo>
                  <a:pt x="133" y="243"/>
                </a:lnTo>
                <a:lnTo>
                  <a:pt x="133" y="259"/>
                </a:lnTo>
                <a:cubicBezTo>
                  <a:pt x="133" y="268"/>
                  <a:pt x="126" y="276"/>
                  <a:pt x="116" y="276"/>
                </a:cubicBezTo>
                <a:cubicBezTo>
                  <a:pt x="107" y="276"/>
                  <a:pt x="100" y="268"/>
                  <a:pt x="100" y="259"/>
                </a:cubicBezTo>
                <a:lnTo>
                  <a:pt x="100" y="243"/>
                </a:lnTo>
                <a:lnTo>
                  <a:pt x="83" y="243"/>
                </a:lnTo>
                <a:cubicBezTo>
                  <a:pt x="74" y="243"/>
                  <a:pt x="66" y="235"/>
                  <a:pt x="66" y="226"/>
                </a:cubicBezTo>
                <a:cubicBezTo>
                  <a:pt x="66" y="217"/>
                  <a:pt x="74" y="209"/>
                  <a:pt x="83" y="209"/>
                </a:cubicBezTo>
                <a:lnTo>
                  <a:pt x="100" y="209"/>
                </a:lnTo>
                <a:lnTo>
                  <a:pt x="100" y="193"/>
                </a:lnTo>
                <a:cubicBezTo>
                  <a:pt x="100" y="183"/>
                  <a:pt x="107" y="176"/>
                  <a:pt x="116" y="176"/>
                </a:cubicBezTo>
                <a:cubicBezTo>
                  <a:pt x="126" y="176"/>
                  <a:pt x="133" y="183"/>
                  <a:pt x="133" y="193"/>
                </a:cubicBezTo>
                <a:lnTo>
                  <a:pt x="133" y="209"/>
                </a:lnTo>
                <a:lnTo>
                  <a:pt x="150" y="209"/>
                </a:lnTo>
                <a:cubicBezTo>
                  <a:pt x="159" y="209"/>
                  <a:pt x="166" y="217"/>
                  <a:pt x="166" y="226"/>
                </a:cubicBezTo>
                <a:close/>
                <a:moveTo>
                  <a:pt x="200" y="293"/>
                </a:moveTo>
                <a:cubicBezTo>
                  <a:pt x="200" y="302"/>
                  <a:pt x="192" y="309"/>
                  <a:pt x="183" y="309"/>
                </a:cubicBezTo>
                <a:lnTo>
                  <a:pt x="50" y="309"/>
                </a:lnTo>
                <a:cubicBezTo>
                  <a:pt x="40" y="309"/>
                  <a:pt x="33" y="302"/>
                  <a:pt x="33" y="293"/>
                </a:cubicBezTo>
                <a:lnTo>
                  <a:pt x="33" y="159"/>
                </a:lnTo>
                <a:cubicBezTo>
                  <a:pt x="33" y="150"/>
                  <a:pt x="40" y="143"/>
                  <a:pt x="50" y="143"/>
                </a:cubicBezTo>
                <a:lnTo>
                  <a:pt x="183" y="143"/>
                </a:lnTo>
                <a:cubicBezTo>
                  <a:pt x="192" y="143"/>
                  <a:pt x="200" y="150"/>
                  <a:pt x="200" y="159"/>
                </a:cubicBezTo>
                <a:lnTo>
                  <a:pt x="200" y="293"/>
                </a:lnTo>
                <a:close/>
                <a:moveTo>
                  <a:pt x="183" y="109"/>
                </a:moveTo>
                <a:lnTo>
                  <a:pt x="83" y="109"/>
                </a:lnTo>
                <a:lnTo>
                  <a:pt x="83" y="78"/>
                </a:lnTo>
                <a:cubicBezTo>
                  <a:pt x="83" y="65"/>
                  <a:pt x="90" y="52"/>
                  <a:pt x="102" y="46"/>
                </a:cubicBezTo>
                <a:cubicBezTo>
                  <a:pt x="122" y="36"/>
                  <a:pt x="142" y="49"/>
                  <a:pt x="148" y="66"/>
                </a:cubicBezTo>
                <a:cubicBezTo>
                  <a:pt x="150" y="72"/>
                  <a:pt x="156" y="76"/>
                  <a:pt x="163" y="76"/>
                </a:cubicBezTo>
                <a:cubicBezTo>
                  <a:pt x="174" y="76"/>
                  <a:pt x="183" y="65"/>
                  <a:pt x="179" y="54"/>
                </a:cubicBezTo>
                <a:cubicBezTo>
                  <a:pt x="167" y="24"/>
                  <a:pt x="133" y="0"/>
                  <a:pt x="96" y="13"/>
                </a:cubicBezTo>
                <a:cubicBezTo>
                  <a:pt x="68" y="22"/>
                  <a:pt x="50" y="51"/>
                  <a:pt x="50" y="81"/>
                </a:cubicBezTo>
                <a:lnTo>
                  <a:pt x="50" y="109"/>
                </a:lnTo>
                <a:cubicBezTo>
                  <a:pt x="22" y="109"/>
                  <a:pt x="0" y="132"/>
                  <a:pt x="0" y="159"/>
                </a:cubicBezTo>
                <a:lnTo>
                  <a:pt x="0" y="293"/>
                </a:lnTo>
                <a:cubicBezTo>
                  <a:pt x="0" y="320"/>
                  <a:pt x="22" y="343"/>
                  <a:pt x="50" y="343"/>
                </a:cubicBezTo>
                <a:lnTo>
                  <a:pt x="183" y="343"/>
                </a:lnTo>
                <a:cubicBezTo>
                  <a:pt x="211" y="343"/>
                  <a:pt x="233" y="320"/>
                  <a:pt x="233" y="293"/>
                </a:cubicBezTo>
                <a:lnTo>
                  <a:pt x="233" y="159"/>
                </a:lnTo>
                <a:cubicBezTo>
                  <a:pt x="233" y="132"/>
                  <a:pt x="211" y="109"/>
                  <a:pt x="183" y="1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9A230B69-4C69-432E-AFBF-18EB6FDDF145}"/>
              </a:ext>
            </a:extLst>
          </p:cNvPr>
          <p:cNvSpPr>
            <a:spLocks noChangeAspect="1" noEditPoints="1"/>
          </p:cNvSpPr>
          <p:nvPr/>
        </p:nvSpPr>
        <p:spPr bwMode="auto">
          <a:xfrm>
            <a:off x="8767763" y="2511425"/>
            <a:ext cx="176213" cy="254000"/>
          </a:xfrm>
          <a:custGeom>
            <a:avLst/>
            <a:gdLst>
              <a:gd name="T0" fmla="*/ 100 w 233"/>
              <a:gd name="T1" fmla="*/ 234 h 334"/>
              <a:gd name="T2" fmla="*/ 67 w 233"/>
              <a:gd name="T3" fmla="*/ 234 h 334"/>
              <a:gd name="T4" fmla="*/ 67 w 233"/>
              <a:gd name="T5" fmla="*/ 200 h 334"/>
              <a:gd name="T6" fmla="*/ 100 w 233"/>
              <a:gd name="T7" fmla="*/ 200 h 334"/>
              <a:gd name="T8" fmla="*/ 133 w 233"/>
              <a:gd name="T9" fmla="*/ 200 h 334"/>
              <a:gd name="T10" fmla="*/ 167 w 233"/>
              <a:gd name="T11" fmla="*/ 200 h 334"/>
              <a:gd name="T12" fmla="*/ 167 w 233"/>
              <a:gd name="T13" fmla="*/ 234 h 334"/>
              <a:gd name="T14" fmla="*/ 133 w 233"/>
              <a:gd name="T15" fmla="*/ 234 h 334"/>
              <a:gd name="T16" fmla="*/ 100 w 233"/>
              <a:gd name="T17" fmla="*/ 234 h 334"/>
              <a:gd name="T18" fmla="*/ 200 w 233"/>
              <a:gd name="T19" fmla="*/ 300 h 334"/>
              <a:gd name="T20" fmla="*/ 33 w 233"/>
              <a:gd name="T21" fmla="*/ 300 h 334"/>
              <a:gd name="T22" fmla="*/ 33 w 233"/>
              <a:gd name="T23" fmla="*/ 134 h 334"/>
              <a:gd name="T24" fmla="*/ 200 w 233"/>
              <a:gd name="T25" fmla="*/ 134 h 334"/>
              <a:gd name="T26" fmla="*/ 200 w 233"/>
              <a:gd name="T27" fmla="*/ 300 h 334"/>
              <a:gd name="T28" fmla="*/ 83 w 233"/>
              <a:gd name="T29" fmla="*/ 67 h 334"/>
              <a:gd name="T30" fmla="*/ 117 w 233"/>
              <a:gd name="T31" fmla="*/ 34 h 334"/>
              <a:gd name="T32" fmla="*/ 150 w 233"/>
              <a:gd name="T33" fmla="*/ 67 h 334"/>
              <a:gd name="T34" fmla="*/ 150 w 233"/>
              <a:gd name="T35" fmla="*/ 100 h 334"/>
              <a:gd name="T36" fmla="*/ 83 w 233"/>
              <a:gd name="T37" fmla="*/ 100 h 334"/>
              <a:gd name="T38" fmla="*/ 83 w 233"/>
              <a:gd name="T39" fmla="*/ 67 h 334"/>
              <a:gd name="T40" fmla="*/ 183 w 233"/>
              <a:gd name="T41" fmla="*/ 100 h 334"/>
              <a:gd name="T42" fmla="*/ 183 w 233"/>
              <a:gd name="T43" fmla="*/ 67 h 334"/>
              <a:gd name="T44" fmla="*/ 117 w 233"/>
              <a:gd name="T45" fmla="*/ 0 h 334"/>
              <a:gd name="T46" fmla="*/ 50 w 233"/>
              <a:gd name="T47" fmla="*/ 67 h 334"/>
              <a:gd name="T48" fmla="*/ 50 w 233"/>
              <a:gd name="T49" fmla="*/ 100 h 334"/>
              <a:gd name="T50" fmla="*/ 0 w 233"/>
              <a:gd name="T51" fmla="*/ 100 h 334"/>
              <a:gd name="T52" fmla="*/ 0 w 233"/>
              <a:gd name="T53" fmla="*/ 334 h 334"/>
              <a:gd name="T54" fmla="*/ 233 w 233"/>
              <a:gd name="T55" fmla="*/ 334 h 334"/>
              <a:gd name="T56" fmla="*/ 233 w 233"/>
              <a:gd name="T57" fmla="*/ 100 h 334"/>
              <a:gd name="T58" fmla="*/ 183 w 233"/>
              <a:gd name="T59"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3" h="334">
                <a:moveTo>
                  <a:pt x="100" y="234"/>
                </a:moveTo>
                <a:lnTo>
                  <a:pt x="67" y="234"/>
                </a:lnTo>
                <a:lnTo>
                  <a:pt x="67" y="200"/>
                </a:lnTo>
                <a:lnTo>
                  <a:pt x="100" y="200"/>
                </a:lnTo>
                <a:lnTo>
                  <a:pt x="133" y="200"/>
                </a:lnTo>
                <a:lnTo>
                  <a:pt x="167" y="200"/>
                </a:lnTo>
                <a:lnTo>
                  <a:pt x="167" y="234"/>
                </a:lnTo>
                <a:lnTo>
                  <a:pt x="133" y="234"/>
                </a:lnTo>
                <a:lnTo>
                  <a:pt x="100" y="234"/>
                </a:lnTo>
                <a:close/>
                <a:moveTo>
                  <a:pt x="200" y="300"/>
                </a:moveTo>
                <a:lnTo>
                  <a:pt x="33" y="300"/>
                </a:lnTo>
                <a:lnTo>
                  <a:pt x="33" y="134"/>
                </a:lnTo>
                <a:lnTo>
                  <a:pt x="200" y="134"/>
                </a:lnTo>
                <a:lnTo>
                  <a:pt x="200" y="300"/>
                </a:lnTo>
                <a:close/>
                <a:moveTo>
                  <a:pt x="83" y="67"/>
                </a:moveTo>
                <a:cubicBezTo>
                  <a:pt x="83" y="49"/>
                  <a:pt x="98" y="34"/>
                  <a:pt x="117" y="34"/>
                </a:cubicBezTo>
                <a:cubicBezTo>
                  <a:pt x="135" y="34"/>
                  <a:pt x="150" y="50"/>
                  <a:pt x="150" y="67"/>
                </a:cubicBezTo>
                <a:lnTo>
                  <a:pt x="150" y="100"/>
                </a:lnTo>
                <a:lnTo>
                  <a:pt x="83" y="100"/>
                </a:lnTo>
                <a:lnTo>
                  <a:pt x="83" y="67"/>
                </a:lnTo>
                <a:close/>
                <a:moveTo>
                  <a:pt x="183" y="100"/>
                </a:moveTo>
                <a:lnTo>
                  <a:pt x="183" y="67"/>
                </a:lnTo>
                <a:cubicBezTo>
                  <a:pt x="183" y="34"/>
                  <a:pt x="153" y="0"/>
                  <a:pt x="117" y="0"/>
                </a:cubicBezTo>
                <a:cubicBezTo>
                  <a:pt x="80" y="0"/>
                  <a:pt x="50" y="30"/>
                  <a:pt x="50" y="67"/>
                </a:cubicBezTo>
                <a:lnTo>
                  <a:pt x="50" y="100"/>
                </a:lnTo>
                <a:lnTo>
                  <a:pt x="0" y="100"/>
                </a:lnTo>
                <a:lnTo>
                  <a:pt x="0" y="334"/>
                </a:lnTo>
                <a:lnTo>
                  <a:pt x="233" y="334"/>
                </a:lnTo>
                <a:lnTo>
                  <a:pt x="233" y="100"/>
                </a:lnTo>
                <a:lnTo>
                  <a:pt x="18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10323A60-7AF2-47B2-BC52-D9B63F545A11}"/>
              </a:ext>
            </a:extLst>
          </p:cNvPr>
          <p:cNvSpPr>
            <a:spLocks noChangeAspect="1" noEditPoints="1"/>
          </p:cNvSpPr>
          <p:nvPr/>
        </p:nvSpPr>
        <p:spPr bwMode="auto">
          <a:xfrm>
            <a:off x="8264526" y="2513013"/>
            <a:ext cx="176213" cy="252413"/>
          </a:xfrm>
          <a:custGeom>
            <a:avLst/>
            <a:gdLst>
              <a:gd name="T0" fmla="*/ 100 w 234"/>
              <a:gd name="T1" fmla="*/ 233 h 333"/>
              <a:gd name="T2" fmla="*/ 67 w 234"/>
              <a:gd name="T3" fmla="*/ 233 h 333"/>
              <a:gd name="T4" fmla="*/ 67 w 234"/>
              <a:gd name="T5" fmla="*/ 199 h 333"/>
              <a:gd name="T6" fmla="*/ 100 w 234"/>
              <a:gd name="T7" fmla="*/ 199 h 333"/>
              <a:gd name="T8" fmla="*/ 134 w 234"/>
              <a:gd name="T9" fmla="*/ 199 h 333"/>
              <a:gd name="T10" fmla="*/ 167 w 234"/>
              <a:gd name="T11" fmla="*/ 199 h 333"/>
              <a:gd name="T12" fmla="*/ 167 w 234"/>
              <a:gd name="T13" fmla="*/ 233 h 333"/>
              <a:gd name="T14" fmla="*/ 134 w 234"/>
              <a:gd name="T15" fmla="*/ 233 h 333"/>
              <a:gd name="T16" fmla="*/ 100 w 234"/>
              <a:gd name="T17" fmla="*/ 233 h 333"/>
              <a:gd name="T18" fmla="*/ 200 w 234"/>
              <a:gd name="T19" fmla="*/ 299 h 333"/>
              <a:gd name="T20" fmla="*/ 34 w 234"/>
              <a:gd name="T21" fmla="*/ 299 h 333"/>
              <a:gd name="T22" fmla="*/ 34 w 234"/>
              <a:gd name="T23" fmla="*/ 133 h 333"/>
              <a:gd name="T24" fmla="*/ 200 w 234"/>
              <a:gd name="T25" fmla="*/ 133 h 333"/>
              <a:gd name="T26" fmla="*/ 200 w 234"/>
              <a:gd name="T27" fmla="*/ 299 h 333"/>
              <a:gd name="T28" fmla="*/ 84 w 234"/>
              <a:gd name="T29" fmla="*/ 99 h 333"/>
              <a:gd name="T30" fmla="*/ 84 w 234"/>
              <a:gd name="T31" fmla="*/ 67 h 333"/>
              <a:gd name="T32" fmla="*/ 117 w 234"/>
              <a:gd name="T33" fmla="*/ 33 h 333"/>
              <a:gd name="T34" fmla="*/ 150 w 234"/>
              <a:gd name="T35" fmla="*/ 66 h 333"/>
              <a:gd name="T36" fmla="*/ 184 w 234"/>
              <a:gd name="T37" fmla="*/ 66 h 333"/>
              <a:gd name="T38" fmla="*/ 117 w 234"/>
              <a:gd name="T39" fmla="*/ 0 h 333"/>
              <a:gd name="T40" fmla="*/ 50 w 234"/>
              <a:gd name="T41" fmla="*/ 67 h 333"/>
              <a:gd name="T42" fmla="*/ 50 w 234"/>
              <a:gd name="T43" fmla="*/ 99 h 333"/>
              <a:gd name="T44" fmla="*/ 0 w 234"/>
              <a:gd name="T45" fmla="*/ 99 h 333"/>
              <a:gd name="T46" fmla="*/ 0 w 234"/>
              <a:gd name="T47" fmla="*/ 333 h 333"/>
              <a:gd name="T48" fmla="*/ 234 w 234"/>
              <a:gd name="T49" fmla="*/ 333 h 333"/>
              <a:gd name="T50" fmla="*/ 234 w 234"/>
              <a:gd name="T51" fmla="*/ 99 h 333"/>
              <a:gd name="T52" fmla="*/ 84 w 234"/>
              <a:gd name="T53" fmla="*/ 9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4" h="333">
                <a:moveTo>
                  <a:pt x="100" y="233"/>
                </a:moveTo>
                <a:lnTo>
                  <a:pt x="67" y="233"/>
                </a:lnTo>
                <a:lnTo>
                  <a:pt x="67" y="199"/>
                </a:lnTo>
                <a:lnTo>
                  <a:pt x="100" y="199"/>
                </a:lnTo>
                <a:lnTo>
                  <a:pt x="134" y="199"/>
                </a:lnTo>
                <a:lnTo>
                  <a:pt x="167" y="199"/>
                </a:lnTo>
                <a:lnTo>
                  <a:pt x="167" y="233"/>
                </a:lnTo>
                <a:lnTo>
                  <a:pt x="134" y="233"/>
                </a:lnTo>
                <a:lnTo>
                  <a:pt x="100" y="233"/>
                </a:lnTo>
                <a:close/>
                <a:moveTo>
                  <a:pt x="200" y="299"/>
                </a:moveTo>
                <a:lnTo>
                  <a:pt x="34" y="299"/>
                </a:lnTo>
                <a:lnTo>
                  <a:pt x="34" y="133"/>
                </a:lnTo>
                <a:lnTo>
                  <a:pt x="200" y="133"/>
                </a:lnTo>
                <a:lnTo>
                  <a:pt x="200" y="299"/>
                </a:lnTo>
                <a:close/>
                <a:moveTo>
                  <a:pt x="84" y="99"/>
                </a:moveTo>
                <a:lnTo>
                  <a:pt x="84" y="67"/>
                </a:lnTo>
                <a:cubicBezTo>
                  <a:pt x="84" y="48"/>
                  <a:pt x="99" y="33"/>
                  <a:pt x="117" y="33"/>
                </a:cubicBezTo>
                <a:cubicBezTo>
                  <a:pt x="135" y="33"/>
                  <a:pt x="150" y="49"/>
                  <a:pt x="150" y="66"/>
                </a:cubicBezTo>
                <a:lnTo>
                  <a:pt x="184" y="66"/>
                </a:lnTo>
                <a:cubicBezTo>
                  <a:pt x="184" y="33"/>
                  <a:pt x="154" y="0"/>
                  <a:pt x="117" y="0"/>
                </a:cubicBezTo>
                <a:cubicBezTo>
                  <a:pt x="80" y="0"/>
                  <a:pt x="50" y="30"/>
                  <a:pt x="50" y="67"/>
                </a:cubicBezTo>
                <a:lnTo>
                  <a:pt x="50" y="99"/>
                </a:lnTo>
                <a:lnTo>
                  <a:pt x="0" y="99"/>
                </a:lnTo>
                <a:lnTo>
                  <a:pt x="0" y="333"/>
                </a:lnTo>
                <a:lnTo>
                  <a:pt x="234" y="333"/>
                </a:lnTo>
                <a:lnTo>
                  <a:pt x="234" y="99"/>
                </a:lnTo>
                <a:lnTo>
                  <a:pt x="84"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F2C82A94-243B-4DD4-8B65-B461D49BB973}"/>
              </a:ext>
            </a:extLst>
          </p:cNvPr>
          <p:cNvSpPr>
            <a:spLocks noChangeAspect="1" noEditPoints="1"/>
          </p:cNvSpPr>
          <p:nvPr/>
        </p:nvSpPr>
        <p:spPr bwMode="auto">
          <a:xfrm>
            <a:off x="7762876" y="2506663"/>
            <a:ext cx="174625" cy="258763"/>
          </a:xfrm>
          <a:custGeom>
            <a:avLst/>
            <a:gdLst>
              <a:gd name="T0" fmla="*/ 100 w 233"/>
              <a:gd name="T1" fmla="*/ 242 h 342"/>
              <a:gd name="T2" fmla="*/ 83 w 233"/>
              <a:gd name="T3" fmla="*/ 242 h 342"/>
              <a:gd name="T4" fmla="*/ 66 w 233"/>
              <a:gd name="T5" fmla="*/ 225 h 342"/>
              <a:gd name="T6" fmla="*/ 83 w 233"/>
              <a:gd name="T7" fmla="*/ 208 h 342"/>
              <a:gd name="T8" fmla="*/ 100 w 233"/>
              <a:gd name="T9" fmla="*/ 208 h 342"/>
              <a:gd name="T10" fmla="*/ 133 w 233"/>
              <a:gd name="T11" fmla="*/ 208 h 342"/>
              <a:gd name="T12" fmla="*/ 150 w 233"/>
              <a:gd name="T13" fmla="*/ 208 h 342"/>
              <a:gd name="T14" fmla="*/ 166 w 233"/>
              <a:gd name="T15" fmla="*/ 225 h 342"/>
              <a:gd name="T16" fmla="*/ 150 w 233"/>
              <a:gd name="T17" fmla="*/ 242 h 342"/>
              <a:gd name="T18" fmla="*/ 133 w 233"/>
              <a:gd name="T19" fmla="*/ 242 h 342"/>
              <a:gd name="T20" fmla="*/ 100 w 233"/>
              <a:gd name="T21" fmla="*/ 242 h 342"/>
              <a:gd name="T22" fmla="*/ 200 w 233"/>
              <a:gd name="T23" fmla="*/ 292 h 342"/>
              <a:gd name="T24" fmla="*/ 183 w 233"/>
              <a:gd name="T25" fmla="*/ 308 h 342"/>
              <a:gd name="T26" fmla="*/ 50 w 233"/>
              <a:gd name="T27" fmla="*/ 308 h 342"/>
              <a:gd name="T28" fmla="*/ 33 w 233"/>
              <a:gd name="T29" fmla="*/ 292 h 342"/>
              <a:gd name="T30" fmla="*/ 33 w 233"/>
              <a:gd name="T31" fmla="*/ 158 h 342"/>
              <a:gd name="T32" fmla="*/ 50 w 233"/>
              <a:gd name="T33" fmla="*/ 142 h 342"/>
              <a:gd name="T34" fmla="*/ 183 w 233"/>
              <a:gd name="T35" fmla="*/ 142 h 342"/>
              <a:gd name="T36" fmla="*/ 200 w 233"/>
              <a:gd name="T37" fmla="*/ 158 h 342"/>
              <a:gd name="T38" fmla="*/ 200 w 233"/>
              <a:gd name="T39" fmla="*/ 292 h 342"/>
              <a:gd name="T40" fmla="*/ 83 w 233"/>
              <a:gd name="T41" fmla="*/ 75 h 342"/>
              <a:gd name="T42" fmla="*/ 116 w 233"/>
              <a:gd name="T43" fmla="*/ 42 h 342"/>
              <a:gd name="T44" fmla="*/ 150 w 233"/>
              <a:gd name="T45" fmla="*/ 75 h 342"/>
              <a:gd name="T46" fmla="*/ 150 w 233"/>
              <a:gd name="T47" fmla="*/ 108 h 342"/>
              <a:gd name="T48" fmla="*/ 83 w 233"/>
              <a:gd name="T49" fmla="*/ 108 h 342"/>
              <a:gd name="T50" fmla="*/ 83 w 233"/>
              <a:gd name="T51" fmla="*/ 75 h 342"/>
              <a:gd name="T52" fmla="*/ 200 w 233"/>
              <a:gd name="T53" fmla="*/ 108 h 342"/>
              <a:gd name="T54" fmla="*/ 183 w 233"/>
              <a:gd name="T55" fmla="*/ 108 h 342"/>
              <a:gd name="T56" fmla="*/ 183 w 233"/>
              <a:gd name="T57" fmla="*/ 75 h 342"/>
              <a:gd name="T58" fmla="*/ 102 w 233"/>
              <a:gd name="T59" fmla="*/ 10 h 342"/>
              <a:gd name="T60" fmla="*/ 50 w 233"/>
              <a:gd name="T61" fmla="*/ 80 h 342"/>
              <a:gd name="T62" fmla="*/ 50 w 233"/>
              <a:gd name="T63" fmla="*/ 108 h 342"/>
              <a:gd name="T64" fmla="*/ 33 w 233"/>
              <a:gd name="T65" fmla="*/ 108 h 342"/>
              <a:gd name="T66" fmla="*/ 0 w 233"/>
              <a:gd name="T67" fmla="*/ 142 h 342"/>
              <a:gd name="T68" fmla="*/ 0 w 233"/>
              <a:gd name="T69" fmla="*/ 308 h 342"/>
              <a:gd name="T70" fmla="*/ 33 w 233"/>
              <a:gd name="T71" fmla="*/ 342 h 342"/>
              <a:gd name="T72" fmla="*/ 200 w 233"/>
              <a:gd name="T73" fmla="*/ 342 h 342"/>
              <a:gd name="T74" fmla="*/ 233 w 233"/>
              <a:gd name="T75" fmla="*/ 308 h 342"/>
              <a:gd name="T76" fmla="*/ 233 w 233"/>
              <a:gd name="T77" fmla="*/ 142 h 342"/>
              <a:gd name="T78" fmla="*/ 200 w 233"/>
              <a:gd name="T79" fmla="*/ 10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3" h="342">
                <a:moveTo>
                  <a:pt x="100" y="242"/>
                </a:moveTo>
                <a:lnTo>
                  <a:pt x="83" y="242"/>
                </a:lnTo>
                <a:cubicBezTo>
                  <a:pt x="74" y="242"/>
                  <a:pt x="66" y="234"/>
                  <a:pt x="66" y="225"/>
                </a:cubicBezTo>
                <a:cubicBezTo>
                  <a:pt x="66" y="216"/>
                  <a:pt x="74" y="208"/>
                  <a:pt x="83" y="208"/>
                </a:cubicBezTo>
                <a:lnTo>
                  <a:pt x="100" y="208"/>
                </a:lnTo>
                <a:lnTo>
                  <a:pt x="133" y="208"/>
                </a:lnTo>
                <a:lnTo>
                  <a:pt x="150" y="208"/>
                </a:lnTo>
                <a:cubicBezTo>
                  <a:pt x="159" y="208"/>
                  <a:pt x="166" y="216"/>
                  <a:pt x="166" y="225"/>
                </a:cubicBezTo>
                <a:cubicBezTo>
                  <a:pt x="166" y="234"/>
                  <a:pt x="159" y="242"/>
                  <a:pt x="150" y="242"/>
                </a:cubicBezTo>
                <a:lnTo>
                  <a:pt x="133" y="242"/>
                </a:lnTo>
                <a:lnTo>
                  <a:pt x="100" y="242"/>
                </a:lnTo>
                <a:close/>
                <a:moveTo>
                  <a:pt x="200" y="292"/>
                </a:moveTo>
                <a:cubicBezTo>
                  <a:pt x="200" y="301"/>
                  <a:pt x="192" y="308"/>
                  <a:pt x="183" y="308"/>
                </a:cubicBezTo>
                <a:lnTo>
                  <a:pt x="50" y="308"/>
                </a:lnTo>
                <a:cubicBezTo>
                  <a:pt x="40" y="308"/>
                  <a:pt x="33" y="301"/>
                  <a:pt x="33" y="292"/>
                </a:cubicBezTo>
                <a:lnTo>
                  <a:pt x="33" y="158"/>
                </a:lnTo>
                <a:cubicBezTo>
                  <a:pt x="33" y="149"/>
                  <a:pt x="40" y="142"/>
                  <a:pt x="50" y="142"/>
                </a:cubicBezTo>
                <a:lnTo>
                  <a:pt x="183" y="142"/>
                </a:lnTo>
                <a:cubicBezTo>
                  <a:pt x="192" y="142"/>
                  <a:pt x="200" y="149"/>
                  <a:pt x="200" y="158"/>
                </a:cubicBezTo>
                <a:lnTo>
                  <a:pt x="200" y="292"/>
                </a:lnTo>
                <a:close/>
                <a:moveTo>
                  <a:pt x="83" y="75"/>
                </a:moveTo>
                <a:cubicBezTo>
                  <a:pt x="83" y="57"/>
                  <a:pt x="98" y="42"/>
                  <a:pt x="116" y="42"/>
                </a:cubicBezTo>
                <a:cubicBezTo>
                  <a:pt x="135" y="42"/>
                  <a:pt x="150" y="58"/>
                  <a:pt x="150" y="75"/>
                </a:cubicBezTo>
                <a:lnTo>
                  <a:pt x="150" y="108"/>
                </a:lnTo>
                <a:lnTo>
                  <a:pt x="83" y="108"/>
                </a:lnTo>
                <a:lnTo>
                  <a:pt x="83" y="75"/>
                </a:lnTo>
                <a:close/>
                <a:moveTo>
                  <a:pt x="200" y="108"/>
                </a:moveTo>
                <a:lnTo>
                  <a:pt x="183" y="108"/>
                </a:lnTo>
                <a:lnTo>
                  <a:pt x="183" y="75"/>
                </a:lnTo>
                <a:cubicBezTo>
                  <a:pt x="183" y="37"/>
                  <a:pt x="145" y="0"/>
                  <a:pt x="102" y="10"/>
                </a:cubicBezTo>
                <a:cubicBezTo>
                  <a:pt x="71" y="17"/>
                  <a:pt x="50" y="47"/>
                  <a:pt x="50" y="80"/>
                </a:cubicBezTo>
                <a:lnTo>
                  <a:pt x="50" y="108"/>
                </a:lnTo>
                <a:lnTo>
                  <a:pt x="33" y="108"/>
                </a:lnTo>
                <a:cubicBezTo>
                  <a:pt x="15" y="108"/>
                  <a:pt x="0" y="123"/>
                  <a:pt x="0" y="142"/>
                </a:cubicBezTo>
                <a:lnTo>
                  <a:pt x="0" y="308"/>
                </a:lnTo>
                <a:cubicBezTo>
                  <a:pt x="0" y="327"/>
                  <a:pt x="15" y="342"/>
                  <a:pt x="33" y="342"/>
                </a:cubicBezTo>
                <a:lnTo>
                  <a:pt x="200" y="342"/>
                </a:lnTo>
                <a:cubicBezTo>
                  <a:pt x="218" y="342"/>
                  <a:pt x="233" y="327"/>
                  <a:pt x="233" y="308"/>
                </a:cubicBezTo>
                <a:lnTo>
                  <a:pt x="233" y="142"/>
                </a:lnTo>
                <a:cubicBezTo>
                  <a:pt x="233" y="123"/>
                  <a:pt x="218" y="108"/>
                  <a:pt x="200" y="10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3D9816B2-5AE2-47DF-B936-BDDB992F3610}"/>
              </a:ext>
            </a:extLst>
          </p:cNvPr>
          <p:cNvSpPr>
            <a:spLocks noChangeAspect="1" noEditPoints="1"/>
          </p:cNvSpPr>
          <p:nvPr/>
        </p:nvSpPr>
        <p:spPr bwMode="auto">
          <a:xfrm>
            <a:off x="7259638" y="2505075"/>
            <a:ext cx="174625" cy="260350"/>
          </a:xfrm>
          <a:custGeom>
            <a:avLst/>
            <a:gdLst>
              <a:gd name="T0" fmla="*/ 100 w 233"/>
              <a:gd name="T1" fmla="*/ 243 h 343"/>
              <a:gd name="T2" fmla="*/ 83 w 233"/>
              <a:gd name="T3" fmla="*/ 243 h 343"/>
              <a:gd name="T4" fmla="*/ 67 w 233"/>
              <a:gd name="T5" fmla="*/ 226 h 343"/>
              <a:gd name="T6" fmla="*/ 83 w 233"/>
              <a:gd name="T7" fmla="*/ 209 h 343"/>
              <a:gd name="T8" fmla="*/ 100 w 233"/>
              <a:gd name="T9" fmla="*/ 209 h 343"/>
              <a:gd name="T10" fmla="*/ 133 w 233"/>
              <a:gd name="T11" fmla="*/ 209 h 343"/>
              <a:gd name="T12" fmla="*/ 150 w 233"/>
              <a:gd name="T13" fmla="*/ 209 h 343"/>
              <a:gd name="T14" fmla="*/ 167 w 233"/>
              <a:gd name="T15" fmla="*/ 226 h 343"/>
              <a:gd name="T16" fmla="*/ 150 w 233"/>
              <a:gd name="T17" fmla="*/ 243 h 343"/>
              <a:gd name="T18" fmla="*/ 133 w 233"/>
              <a:gd name="T19" fmla="*/ 243 h 343"/>
              <a:gd name="T20" fmla="*/ 100 w 233"/>
              <a:gd name="T21" fmla="*/ 243 h 343"/>
              <a:gd name="T22" fmla="*/ 200 w 233"/>
              <a:gd name="T23" fmla="*/ 293 h 343"/>
              <a:gd name="T24" fmla="*/ 183 w 233"/>
              <a:gd name="T25" fmla="*/ 309 h 343"/>
              <a:gd name="T26" fmla="*/ 50 w 233"/>
              <a:gd name="T27" fmla="*/ 309 h 343"/>
              <a:gd name="T28" fmla="*/ 33 w 233"/>
              <a:gd name="T29" fmla="*/ 293 h 343"/>
              <a:gd name="T30" fmla="*/ 33 w 233"/>
              <a:gd name="T31" fmla="*/ 159 h 343"/>
              <a:gd name="T32" fmla="*/ 50 w 233"/>
              <a:gd name="T33" fmla="*/ 143 h 343"/>
              <a:gd name="T34" fmla="*/ 183 w 233"/>
              <a:gd name="T35" fmla="*/ 143 h 343"/>
              <a:gd name="T36" fmla="*/ 200 w 233"/>
              <a:gd name="T37" fmla="*/ 159 h 343"/>
              <a:gd name="T38" fmla="*/ 200 w 233"/>
              <a:gd name="T39" fmla="*/ 293 h 343"/>
              <a:gd name="T40" fmla="*/ 183 w 233"/>
              <a:gd name="T41" fmla="*/ 109 h 343"/>
              <a:gd name="T42" fmla="*/ 83 w 233"/>
              <a:gd name="T43" fmla="*/ 109 h 343"/>
              <a:gd name="T44" fmla="*/ 83 w 233"/>
              <a:gd name="T45" fmla="*/ 78 h 343"/>
              <a:gd name="T46" fmla="*/ 102 w 233"/>
              <a:gd name="T47" fmla="*/ 46 h 343"/>
              <a:gd name="T48" fmla="*/ 148 w 233"/>
              <a:gd name="T49" fmla="*/ 66 h 343"/>
              <a:gd name="T50" fmla="*/ 163 w 233"/>
              <a:gd name="T51" fmla="*/ 76 h 343"/>
              <a:gd name="T52" fmla="*/ 179 w 233"/>
              <a:gd name="T53" fmla="*/ 54 h 343"/>
              <a:gd name="T54" fmla="*/ 96 w 233"/>
              <a:gd name="T55" fmla="*/ 13 h 343"/>
              <a:gd name="T56" fmla="*/ 50 w 233"/>
              <a:gd name="T57" fmla="*/ 81 h 343"/>
              <a:gd name="T58" fmla="*/ 50 w 233"/>
              <a:gd name="T59" fmla="*/ 109 h 343"/>
              <a:gd name="T60" fmla="*/ 0 w 233"/>
              <a:gd name="T61" fmla="*/ 159 h 343"/>
              <a:gd name="T62" fmla="*/ 0 w 233"/>
              <a:gd name="T63" fmla="*/ 293 h 343"/>
              <a:gd name="T64" fmla="*/ 50 w 233"/>
              <a:gd name="T65" fmla="*/ 343 h 343"/>
              <a:gd name="T66" fmla="*/ 183 w 233"/>
              <a:gd name="T67" fmla="*/ 343 h 343"/>
              <a:gd name="T68" fmla="*/ 233 w 233"/>
              <a:gd name="T69" fmla="*/ 293 h 343"/>
              <a:gd name="T70" fmla="*/ 233 w 233"/>
              <a:gd name="T71" fmla="*/ 159 h 343"/>
              <a:gd name="T72" fmla="*/ 183 w 233"/>
              <a:gd name="T73" fmla="*/ 109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3" h="343">
                <a:moveTo>
                  <a:pt x="100" y="243"/>
                </a:moveTo>
                <a:lnTo>
                  <a:pt x="83" y="243"/>
                </a:lnTo>
                <a:cubicBezTo>
                  <a:pt x="74" y="243"/>
                  <a:pt x="67" y="235"/>
                  <a:pt x="67" y="226"/>
                </a:cubicBezTo>
                <a:cubicBezTo>
                  <a:pt x="67" y="217"/>
                  <a:pt x="74" y="209"/>
                  <a:pt x="83" y="209"/>
                </a:cubicBezTo>
                <a:lnTo>
                  <a:pt x="100" y="209"/>
                </a:lnTo>
                <a:lnTo>
                  <a:pt x="133" y="209"/>
                </a:lnTo>
                <a:lnTo>
                  <a:pt x="150" y="209"/>
                </a:lnTo>
                <a:cubicBezTo>
                  <a:pt x="159" y="209"/>
                  <a:pt x="167" y="217"/>
                  <a:pt x="167" y="226"/>
                </a:cubicBezTo>
                <a:cubicBezTo>
                  <a:pt x="167" y="235"/>
                  <a:pt x="159" y="243"/>
                  <a:pt x="150" y="243"/>
                </a:cubicBezTo>
                <a:lnTo>
                  <a:pt x="133" y="243"/>
                </a:lnTo>
                <a:lnTo>
                  <a:pt x="100" y="243"/>
                </a:lnTo>
                <a:close/>
                <a:moveTo>
                  <a:pt x="200" y="293"/>
                </a:moveTo>
                <a:cubicBezTo>
                  <a:pt x="200" y="302"/>
                  <a:pt x="193" y="309"/>
                  <a:pt x="183" y="309"/>
                </a:cubicBezTo>
                <a:lnTo>
                  <a:pt x="50" y="309"/>
                </a:lnTo>
                <a:cubicBezTo>
                  <a:pt x="41" y="309"/>
                  <a:pt x="33" y="302"/>
                  <a:pt x="33" y="293"/>
                </a:cubicBezTo>
                <a:lnTo>
                  <a:pt x="33" y="159"/>
                </a:lnTo>
                <a:cubicBezTo>
                  <a:pt x="33" y="150"/>
                  <a:pt x="41" y="143"/>
                  <a:pt x="50" y="143"/>
                </a:cubicBezTo>
                <a:lnTo>
                  <a:pt x="183" y="143"/>
                </a:lnTo>
                <a:cubicBezTo>
                  <a:pt x="193" y="143"/>
                  <a:pt x="200" y="150"/>
                  <a:pt x="200" y="159"/>
                </a:cubicBezTo>
                <a:lnTo>
                  <a:pt x="200" y="293"/>
                </a:lnTo>
                <a:close/>
                <a:moveTo>
                  <a:pt x="183" y="109"/>
                </a:moveTo>
                <a:lnTo>
                  <a:pt x="83" y="109"/>
                </a:lnTo>
                <a:lnTo>
                  <a:pt x="83" y="78"/>
                </a:lnTo>
                <a:cubicBezTo>
                  <a:pt x="83" y="65"/>
                  <a:pt x="90" y="52"/>
                  <a:pt x="102" y="46"/>
                </a:cubicBezTo>
                <a:cubicBezTo>
                  <a:pt x="123" y="36"/>
                  <a:pt x="142" y="49"/>
                  <a:pt x="148" y="66"/>
                </a:cubicBezTo>
                <a:cubicBezTo>
                  <a:pt x="150" y="72"/>
                  <a:pt x="157" y="76"/>
                  <a:pt x="163" y="76"/>
                </a:cubicBezTo>
                <a:cubicBezTo>
                  <a:pt x="175" y="76"/>
                  <a:pt x="183" y="65"/>
                  <a:pt x="179" y="54"/>
                </a:cubicBezTo>
                <a:cubicBezTo>
                  <a:pt x="168" y="24"/>
                  <a:pt x="133" y="0"/>
                  <a:pt x="96" y="13"/>
                </a:cubicBezTo>
                <a:cubicBezTo>
                  <a:pt x="68" y="22"/>
                  <a:pt x="50" y="51"/>
                  <a:pt x="50" y="81"/>
                </a:cubicBezTo>
                <a:lnTo>
                  <a:pt x="50" y="109"/>
                </a:lnTo>
                <a:cubicBezTo>
                  <a:pt x="22" y="109"/>
                  <a:pt x="0" y="132"/>
                  <a:pt x="0" y="159"/>
                </a:cubicBezTo>
                <a:lnTo>
                  <a:pt x="0" y="293"/>
                </a:lnTo>
                <a:cubicBezTo>
                  <a:pt x="0" y="320"/>
                  <a:pt x="22" y="343"/>
                  <a:pt x="50" y="343"/>
                </a:cubicBezTo>
                <a:lnTo>
                  <a:pt x="183" y="343"/>
                </a:lnTo>
                <a:cubicBezTo>
                  <a:pt x="211" y="343"/>
                  <a:pt x="233" y="320"/>
                  <a:pt x="233" y="293"/>
                </a:cubicBezTo>
                <a:lnTo>
                  <a:pt x="233" y="159"/>
                </a:lnTo>
                <a:cubicBezTo>
                  <a:pt x="233" y="132"/>
                  <a:pt x="211" y="109"/>
                  <a:pt x="183" y="1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E4ACC9C8-12C3-425E-9C8C-8B7AA6C7E3C9}"/>
              </a:ext>
            </a:extLst>
          </p:cNvPr>
          <p:cNvSpPr>
            <a:spLocks noChangeAspect="1" noEditPoints="1"/>
          </p:cNvSpPr>
          <p:nvPr/>
        </p:nvSpPr>
        <p:spPr bwMode="auto">
          <a:xfrm>
            <a:off x="6756401" y="2511425"/>
            <a:ext cx="176213" cy="254000"/>
          </a:xfrm>
          <a:custGeom>
            <a:avLst/>
            <a:gdLst>
              <a:gd name="T0" fmla="*/ 117 w 234"/>
              <a:gd name="T1" fmla="*/ 240 h 334"/>
              <a:gd name="T2" fmla="*/ 93 w 234"/>
              <a:gd name="T3" fmla="*/ 264 h 334"/>
              <a:gd name="T4" fmla="*/ 70 w 234"/>
              <a:gd name="T5" fmla="*/ 240 h 334"/>
              <a:gd name="T6" fmla="*/ 93 w 234"/>
              <a:gd name="T7" fmla="*/ 217 h 334"/>
              <a:gd name="T8" fmla="*/ 70 w 234"/>
              <a:gd name="T9" fmla="*/ 193 h 334"/>
              <a:gd name="T10" fmla="*/ 93 w 234"/>
              <a:gd name="T11" fmla="*/ 170 h 334"/>
              <a:gd name="T12" fmla="*/ 117 w 234"/>
              <a:gd name="T13" fmla="*/ 193 h 334"/>
              <a:gd name="T14" fmla="*/ 141 w 234"/>
              <a:gd name="T15" fmla="*/ 170 h 334"/>
              <a:gd name="T16" fmla="*/ 164 w 234"/>
              <a:gd name="T17" fmla="*/ 193 h 334"/>
              <a:gd name="T18" fmla="*/ 141 w 234"/>
              <a:gd name="T19" fmla="*/ 217 h 334"/>
              <a:gd name="T20" fmla="*/ 164 w 234"/>
              <a:gd name="T21" fmla="*/ 240 h 334"/>
              <a:gd name="T22" fmla="*/ 141 w 234"/>
              <a:gd name="T23" fmla="*/ 264 h 334"/>
              <a:gd name="T24" fmla="*/ 117 w 234"/>
              <a:gd name="T25" fmla="*/ 240 h 334"/>
              <a:gd name="T26" fmla="*/ 200 w 234"/>
              <a:gd name="T27" fmla="*/ 300 h 334"/>
              <a:gd name="T28" fmla="*/ 34 w 234"/>
              <a:gd name="T29" fmla="*/ 300 h 334"/>
              <a:gd name="T30" fmla="*/ 34 w 234"/>
              <a:gd name="T31" fmla="*/ 134 h 334"/>
              <a:gd name="T32" fmla="*/ 200 w 234"/>
              <a:gd name="T33" fmla="*/ 134 h 334"/>
              <a:gd name="T34" fmla="*/ 200 w 234"/>
              <a:gd name="T35" fmla="*/ 300 h 334"/>
              <a:gd name="T36" fmla="*/ 84 w 234"/>
              <a:gd name="T37" fmla="*/ 67 h 334"/>
              <a:gd name="T38" fmla="*/ 117 w 234"/>
              <a:gd name="T39" fmla="*/ 34 h 334"/>
              <a:gd name="T40" fmla="*/ 150 w 234"/>
              <a:gd name="T41" fmla="*/ 67 h 334"/>
              <a:gd name="T42" fmla="*/ 150 w 234"/>
              <a:gd name="T43" fmla="*/ 100 h 334"/>
              <a:gd name="T44" fmla="*/ 84 w 234"/>
              <a:gd name="T45" fmla="*/ 100 h 334"/>
              <a:gd name="T46" fmla="*/ 84 w 234"/>
              <a:gd name="T47" fmla="*/ 67 h 334"/>
              <a:gd name="T48" fmla="*/ 184 w 234"/>
              <a:gd name="T49" fmla="*/ 100 h 334"/>
              <a:gd name="T50" fmla="*/ 184 w 234"/>
              <a:gd name="T51" fmla="*/ 67 h 334"/>
              <a:gd name="T52" fmla="*/ 117 w 234"/>
              <a:gd name="T53" fmla="*/ 0 h 334"/>
              <a:gd name="T54" fmla="*/ 50 w 234"/>
              <a:gd name="T55" fmla="*/ 67 h 334"/>
              <a:gd name="T56" fmla="*/ 50 w 234"/>
              <a:gd name="T57" fmla="*/ 100 h 334"/>
              <a:gd name="T58" fmla="*/ 0 w 234"/>
              <a:gd name="T59" fmla="*/ 100 h 334"/>
              <a:gd name="T60" fmla="*/ 0 w 234"/>
              <a:gd name="T61" fmla="*/ 334 h 334"/>
              <a:gd name="T62" fmla="*/ 234 w 234"/>
              <a:gd name="T63" fmla="*/ 334 h 334"/>
              <a:gd name="T64" fmla="*/ 234 w 234"/>
              <a:gd name="T65" fmla="*/ 100 h 334"/>
              <a:gd name="T66" fmla="*/ 184 w 234"/>
              <a:gd name="T67"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334">
                <a:moveTo>
                  <a:pt x="117" y="240"/>
                </a:moveTo>
                <a:lnTo>
                  <a:pt x="93" y="264"/>
                </a:lnTo>
                <a:lnTo>
                  <a:pt x="70" y="240"/>
                </a:lnTo>
                <a:lnTo>
                  <a:pt x="93" y="217"/>
                </a:lnTo>
                <a:lnTo>
                  <a:pt x="70" y="193"/>
                </a:lnTo>
                <a:lnTo>
                  <a:pt x="93" y="170"/>
                </a:lnTo>
                <a:lnTo>
                  <a:pt x="117" y="193"/>
                </a:lnTo>
                <a:lnTo>
                  <a:pt x="141" y="170"/>
                </a:lnTo>
                <a:lnTo>
                  <a:pt x="164" y="193"/>
                </a:lnTo>
                <a:lnTo>
                  <a:pt x="141" y="217"/>
                </a:lnTo>
                <a:lnTo>
                  <a:pt x="164" y="240"/>
                </a:lnTo>
                <a:lnTo>
                  <a:pt x="141" y="264"/>
                </a:lnTo>
                <a:lnTo>
                  <a:pt x="117" y="240"/>
                </a:lnTo>
                <a:close/>
                <a:moveTo>
                  <a:pt x="200" y="300"/>
                </a:moveTo>
                <a:lnTo>
                  <a:pt x="34" y="300"/>
                </a:lnTo>
                <a:lnTo>
                  <a:pt x="34" y="134"/>
                </a:lnTo>
                <a:lnTo>
                  <a:pt x="200" y="134"/>
                </a:lnTo>
                <a:lnTo>
                  <a:pt x="200" y="300"/>
                </a:lnTo>
                <a:close/>
                <a:moveTo>
                  <a:pt x="84" y="67"/>
                </a:moveTo>
                <a:cubicBezTo>
                  <a:pt x="84" y="49"/>
                  <a:pt x="99" y="34"/>
                  <a:pt x="117" y="34"/>
                </a:cubicBezTo>
                <a:cubicBezTo>
                  <a:pt x="135" y="34"/>
                  <a:pt x="150" y="50"/>
                  <a:pt x="150" y="67"/>
                </a:cubicBezTo>
                <a:lnTo>
                  <a:pt x="150" y="100"/>
                </a:lnTo>
                <a:lnTo>
                  <a:pt x="84" y="100"/>
                </a:lnTo>
                <a:lnTo>
                  <a:pt x="84" y="67"/>
                </a:lnTo>
                <a:close/>
                <a:moveTo>
                  <a:pt x="184" y="100"/>
                </a:moveTo>
                <a:lnTo>
                  <a:pt x="184" y="67"/>
                </a:lnTo>
                <a:cubicBezTo>
                  <a:pt x="184" y="34"/>
                  <a:pt x="154" y="0"/>
                  <a:pt x="117" y="0"/>
                </a:cubicBezTo>
                <a:cubicBezTo>
                  <a:pt x="80" y="0"/>
                  <a:pt x="50" y="30"/>
                  <a:pt x="50" y="67"/>
                </a:cubicBezTo>
                <a:lnTo>
                  <a:pt x="50" y="100"/>
                </a:lnTo>
                <a:lnTo>
                  <a:pt x="0" y="100"/>
                </a:lnTo>
                <a:lnTo>
                  <a:pt x="0" y="334"/>
                </a:lnTo>
                <a:lnTo>
                  <a:pt x="234" y="334"/>
                </a:lnTo>
                <a:lnTo>
                  <a:pt x="234" y="100"/>
                </a:lnTo>
                <a:lnTo>
                  <a:pt x="18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7869D732-90BD-4357-A8AD-1C07CEC506DB}"/>
              </a:ext>
            </a:extLst>
          </p:cNvPr>
          <p:cNvSpPr>
            <a:spLocks noChangeAspect="1" noEditPoints="1"/>
          </p:cNvSpPr>
          <p:nvPr/>
        </p:nvSpPr>
        <p:spPr bwMode="auto">
          <a:xfrm>
            <a:off x="6253163" y="2513013"/>
            <a:ext cx="176213" cy="252413"/>
          </a:xfrm>
          <a:custGeom>
            <a:avLst/>
            <a:gdLst>
              <a:gd name="T0" fmla="*/ 93 w 233"/>
              <a:gd name="T1" fmla="*/ 217 h 333"/>
              <a:gd name="T2" fmla="*/ 69 w 233"/>
              <a:gd name="T3" fmla="*/ 193 h 333"/>
              <a:gd name="T4" fmla="*/ 93 w 233"/>
              <a:gd name="T5" fmla="*/ 170 h 333"/>
              <a:gd name="T6" fmla="*/ 116 w 233"/>
              <a:gd name="T7" fmla="*/ 193 h 333"/>
              <a:gd name="T8" fmla="*/ 140 w 233"/>
              <a:gd name="T9" fmla="*/ 170 h 333"/>
              <a:gd name="T10" fmla="*/ 163 w 233"/>
              <a:gd name="T11" fmla="*/ 193 h 333"/>
              <a:gd name="T12" fmla="*/ 140 w 233"/>
              <a:gd name="T13" fmla="*/ 217 h 333"/>
              <a:gd name="T14" fmla="*/ 163 w 233"/>
              <a:gd name="T15" fmla="*/ 240 h 333"/>
              <a:gd name="T16" fmla="*/ 140 w 233"/>
              <a:gd name="T17" fmla="*/ 264 h 333"/>
              <a:gd name="T18" fmla="*/ 116 w 233"/>
              <a:gd name="T19" fmla="*/ 240 h 333"/>
              <a:gd name="T20" fmla="*/ 93 w 233"/>
              <a:gd name="T21" fmla="*/ 264 h 333"/>
              <a:gd name="T22" fmla="*/ 69 w 233"/>
              <a:gd name="T23" fmla="*/ 240 h 333"/>
              <a:gd name="T24" fmla="*/ 93 w 233"/>
              <a:gd name="T25" fmla="*/ 217 h 333"/>
              <a:gd name="T26" fmla="*/ 200 w 233"/>
              <a:gd name="T27" fmla="*/ 299 h 333"/>
              <a:gd name="T28" fmla="*/ 33 w 233"/>
              <a:gd name="T29" fmla="*/ 299 h 333"/>
              <a:gd name="T30" fmla="*/ 33 w 233"/>
              <a:gd name="T31" fmla="*/ 133 h 333"/>
              <a:gd name="T32" fmla="*/ 200 w 233"/>
              <a:gd name="T33" fmla="*/ 133 h 333"/>
              <a:gd name="T34" fmla="*/ 200 w 233"/>
              <a:gd name="T35" fmla="*/ 299 h 333"/>
              <a:gd name="T36" fmla="*/ 83 w 233"/>
              <a:gd name="T37" fmla="*/ 99 h 333"/>
              <a:gd name="T38" fmla="*/ 83 w 233"/>
              <a:gd name="T39" fmla="*/ 67 h 333"/>
              <a:gd name="T40" fmla="*/ 116 w 233"/>
              <a:gd name="T41" fmla="*/ 33 h 333"/>
              <a:gd name="T42" fmla="*/ 150 w 233"/>
              <a:gd name="T43" fmla="*/ 66 h 333"/>
              <a:gd name="T44" fmla="*/ 183 w 233"/>
              <a:gd name="T45" fmla="*/ 66 h 333"/>
              <a:gd name="T46" fmla="*/ 116 w 233"/>
              <a:gd name="T47" fmla="*/ 0 h 333"/>
              <a:gd name="T48" fmla="*/ 50 w 233"/>
              <a:gd name="T49" fmla="*/ 67 h 333"/>
              <a:gd name="T50" fmla="*/ 50 w 233"/>
              <a:gd name="T51" fmla="*/ 99 h 333"/>
              <a:gd name="T52" fmla="*/ 0 w 233"/>
              <a:gd name="T53" fmla="*/ 99 h 333"/>
              <a:gd name="T54" fmla="*/ 0 w 233"/>
              <a:gd name="T55" fmla="*/ 333 h 333"/>
              <a:gd name="T56" fmla="*/ 233 w 233"/>
              <a:gd name="T57" fmla="*/ 333 h 333"/>
              <a:gd name="T58" fmla="*/ 233 w 233"/>
              <a:gd name="T59" fmla="*/ 99 h 333"/>
              <a:gd name="T60" fmla="*/ 83 w 233"/>
              <a:gd name="T61" fmla="*/ 9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3" h="333">
                <a:moveTo>
                  <a:pt x="93" y="217"/>
                </a:moveTo>
                <a:lnTo>
                  <a:pt x="69" y="193"/>
                </a:lnTo>
                <a:lnTo>
                  <a:pt x="93" y="170"/>
                </a:lnTo>
                <a:lnTo>
                  <a:pt x="116" y="193"/>
                </a:lnTo>
                <a:lnTo>
                  <a:pt x="140" y="170"/>
                </a:lnTo>
                <a:lnTo>
                  <a:pt x="163" y="193"/>
                </a:lnTo>
                <a:lnTo>
                  <a:pt x="140" y="217"/>
                </a:lnTo>
                <a:lnTo>
                  <a:pt x="163" y="240"/>
                </a:lnTo>
                <a:lnTo>
                  <a:pt x="140" y="264"/>
                </a:lnTo>
                <a:lnTo>
                  <a:pt x="116" y="240"/>
                </a:lnTo>
                <a:lnTo>
                  <a:pt x="93" y="264"/>
                </a:lnTo>
                <a:lnTo>
                  <a:pt x="69" y="240"/>
                </a:lnTo>
                <a:lnTo>
                  <a:pt x="93" y="217"/>
                </a:lnTo>
                <a:close/>
                <a:moveTo>
                  <a:pt x="200" y="299"/>
                </a:moveTo>
                <a:lnTo>
                  <a:pt x="33" y="299"/>
                </a:lnTo>
                <a:lnTo>
                  <a:pt x="33" y="133"/>
                </a:lnTo>
                <a:lnTo>
                  <a:pt x="200" y="133"/>
                </a:lnTo>
                <a:lnTo>
                  <a:pt x="200" y="299"/>
                </a:lnTo>
                <a:close/>
                <a:moveTo>
                  <a:pt x="83" y="99"/>
                </a:moveTo>
                <a:lnTo>
                  <a:pt x="83" y="67"/>
                </a:lnTo>
                <a:cubicBezTo>
                  <a:pt x="83" y="48"/>
                  <a:pt x="98" y="33"/>
                  <a:pt x="116" y="33"/>
                </a:cubicBezTo>
                <a:cubicBezTo>
                  <a:pt x="135" y="33"/>
                  <a:pt x="150" y="49"/>
                  <a:pt x="150" y="66"/>
                </a:cubicBezTo>
                <a:lnTo>
                  <a:pt x="183" y="66"/>
                </a:lnTo>
                <a:cubicBezTo>
                  <a:pt x="183" y="33"/>
                  <a:pt x="153" y="0"/>
                  <a:pt x="116" y="0"/>
                </a:cubicBezTo>
                <a:cubicBezTo>
                  <a:pt x="80" y="0"/>
                  <a:pt x="50" y="30"/>
                  <a:pt x="50" y="67"/>
                </a:cubicBezTo>
                <a:lnTo>
                  <a:pt x="50" y="99"/>
                </a:lnTo>
                <a:lnTo>
                  <a:pt x="0" y="99"/>
                </a:lnTo>
                <a:lnTo>
                  <a:pt x="0" y="333"/>
                </a:lnTo>
                <a:lnTo>
                  <a:pt x="233" y="333"/>
                </a:lnTo>
                <a:lnTo>
                  <a:pt x="233" y="99"/>
                </a:lnTo>
                <a:lnTo>
                  <a:pt x="83"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2CF19D62-924D-4E45-864D-AA16A7C2C186}"/>
              </a:ext>
            </a:extLst>
          </p:cNvPr>
          <p:cNvSpPr>
            <a:spLocks noChangeAspect="1" noEditPoints="1"/>
          </p:cNvSpPr>
          <p:nvPr/>
        </p:nvSpPr>
        <p:spPr bwMode="auto">
          <a:xfrm>
            <a:off x="10779126" y="1998663"/>
            <a:ext cx="176213" cy="260350"/>
          </a:xfrm>
          <a:custGeom>
            <a:avLst/>
            <a:gdLst>
              <a:gd name="T0" fmla="*/ 152 w 233"/>
              <a:gd name="T1" fmla="*/ 261 h 342"/>
              <a:gd name="T2" fmla="*/ 128 w 233"/>
              <a:gd name="T3" fmla="*/ 261 h 342"/>
              <a:gd name="T4" fmla="*/ 116 w 233"/>
              <a:gd name="T5" fmla="*/ 249 h 342"/>
              <a:gd name="T6" fmla="*/ 105 w 233"/>
              <a:gd name="T7" fmla="*/ 261 h 342"/>
              <a:gd name="T8" fmla="*/ 81 w 233"/>
              <a:gd name="T9" fmla="*/ 261 h 342"/>
              <a:gd name="T10" fmla="*/ 81 w 233"/>
              <a:gd name="T11" fmla="*/ 237 h 342"/>
              <a:gd name="T12" fmla="*/ 93 w 233"/>
              <a:gd name="T13" fmla="*/ 225 h 342"/>
              <a:gd name="T14" fmla="*/ 81 w 233"/>
              <a:gd name="T15" fmla="*/ 213 h 342"/>
              <a:gd name="T16" fmla="*/ 81 w 233"/>
              <a:gd name="T17" fmla="*/ 190 h 342"/>
              <a:gd name="T18" fmla="*/ 105 w 233"/>
              <a:gd name="T19" fmla="*/ 190 h 342"/>
              <a:gd name="T20" fmla="*/ 116 w 233"/>
              <a:gd name="T21" fmla="*/ 202 h 342"/>
              <a:gd name="T22" fmla="*/ 128 w 233"/>
              <a:gd name="T23" fmla="*/ 190 h 342"/>
              <a:gd name="T24" fmla="*/ 152 w 233"/>
              <a:gd name="T25" fmla="*/ 190 h 342"/>
              <a:gd name="T26" fmla="*/ 152 w 233"/>
              <a:gd name="T27" fmla="*/ 213 h 342"/>
              <a:gd name="T28" fmla="*/ 140 w 233"/>
              <a:gd name="T29" fmla="*/ 225 h 342"/>
              <a:gd name="T30" fmla="*/ 152 w 233"/>
              <a:gd name="T31" fmla="*/ 237 h 342"/>
              <a:gd name="T32" fmla="*/ 152 w 233"/>
              <a:gd name="T33" fmla="*/ 261 h 342"/>
              <a:gd name="T34" fmla="*/ 200 w 233"/>
              <a:gd name="T35" fmla="*/ 292 h 342"/>
              <a:gd name="T36" fmla="*/ 183 w 233"/>
              <a:gd name="T37" fmla="*/ 309 h 342"/>
              <a:gd name="T38" fmla="*/ 50 w 233"/>
              <a:gd name="T39" fmla="*/ 309 h 342"/>
              <a:gd name="T40" fmla="*/ 33 w 233"/>
              <a:gd name="T41" fmla="*/ 292 h 342"/>
              <a:gd name="T42" fmla="*/ 33 w 233"/>
              <a:gd name="T43" fmla="*/ 159 h 342"/>
              <a:gd name="T44" fmla="*/ 50 w 233"/>
              <a:gd name="T45" fmla="*/ 142 h 342"/>
              <a:gd name="T46" fmla="*/ 183 w 233"/>
              <a:gd name="T47" fmla="*/ 142 h 342"/>
              <a:gd name="T48" fmla="*/ 200 w 233"/>
              <a:gd name="T49" fmla="*/ 159 h 342"/>
              <a:gd name="T50" fmla="*/ 200 w 233"/>
              <a:gd name="T51" fmla="*/ 292 h 342"/>
              <a:gd name="T52" fmla="*/ 83 w 233"/>
              <a:gd name="T53" fmla="*/ 75 h 342"/>
              <a:gd name="T54" fmla="*/ 116 w 233"/>
              <a:gd name="T55" fmla="*/ 42 h 342"/>
              <a:gd name="T56" fmla="*/ 150 w 233"/>
              <a:gd name="T57" fmla="*/ 75 h 342"/>
              <a:gd name="T58" fmla="*/ 150 w 233"/>
              <a:gd name="T59" fmla="*/ 109 h 342"/>
              <a:gd name="T60" fmla="*/ 83 w 233"/>
              <a:gd name="T61" fmla="*/ 109 h 342"/>
              <a:gd name="T62" fmla="*/ 83 w 233"/>
              <a:gd name="T63" fmla="*/ 75 h 342"/>
              <a:gd name="T64" fmla="*/ 200 w 233"/>
              <a:gd name="T65" fmla="*/ 109 h 342"/>
              <a:gd name="T66" fmla="*/ 183 w 233"/>
              <a:gd name="T67" fmla="*/ 109 h 342"/>
              <a:gd name="T68" fmla="*/ 183 w 233"/>
              <a:gd name="T69" fmla="*/ 75 h 342"/>
              <a:gd name="T70" fmla="*/ 102 w 233"/>
              <a:gd name="T71" fmla="*/ 10 h 342"/>
              <a:gd name="T72" fmla="*/ 50 w 233"/>
              <a:gd name="T73" fmla="*/ 80 h 342"/>
              <a:gd name="T74" fmla="*/ 50 w 233"/>
              <a:gd name="T75" fmla="*/ 109 h 342"/>
              <a:gd name="T76" fmla="*/ 33 w 233"/>
              <a:gd name="T77" fmla="*/ 109 h 342"/>
              <a:gd name="T78" fmla="*/ 0 w 233"/>
              <a:gd name="T79" fmla="*/ 142 h 342"/>
              <a:gd name="T80" fmla="*/ 0 w 233"/>
              <a:gd name="T81" fmla="*/ 309 h 342"/>
              <a:gd name="T82" fmla="*/ 33 w 233"/>
              <a:gd name="T83" fmla="*/ 342 h 342"/>
              <a:gd name="T84" fmla="*/ 200 w 233"/>
              <a:gd name="T85" fmla="*/ 342 h 342"/>
              <a:gd name="T86" fmla="*/ 233 w 233"/>
              <a:gd name="T87" fmla="*/ 309 h 342"/>
              <a:gd name="T88" fmla="*/ 233 w 233"/>
              <a:gd name="T89" fmla="*/ 142 h 342"/>
              <a:gd name="T90" fmla="*/ 200 w 233"/>
              <a:gd name="T91" fmla="*/ 10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342">
                <a:moveTo>
                  <a:pt x="152" y="261"/>
                </a:moveTo>
                <a:cubicBezTo>
                  <a:pt x="145" y="267"/>
                  <a:pt x="135" y="267"/>
                  <a:pt x="128" y="261"/>
                </a:cubicBezTo>
                <a:lnTo>
                  <a:pt x="116" y="249"/>
                </a:lnTo>
                <a:lnTo>
                  <a:pt x="105" y="261"/>
                </a:lnTo>
                <a:cubicBezTo>
                  <a:pt x="98" y="267"/>
                  <a:pt x="87" y="267"/>
                  <a:pt x="81" y="261"/>
                </a:cubicBezTo>
                <a:cubicBezTo>
                  <a:pt x="74" y="254"/>
                  <a:pt x="74" y="244"/>
                  <a:pt x="81" y="237"/>
                </a:cubicBezTo>
                <a:lnTo>
                  <a:pt x="93" y="225"/>
                </a:lnTo>
                <a:lnTo>
                  <a:pt x="81" y="213"/>
                </a:lnTo>
                <a:cubicBezTo>
                  <a:pt x="74" y="207"/>
                  <a:pt x="74" y="196"/>
                  <a:pt x="81" y="190"/>
                </a:cubicBezTo>
                <a:cubicBezTo>
                  <a:pt x="87" y="183"/>
                  <a:pt x="98" y="183"/>
                  <a:pt x="105" y="190"/>
                </a:cubicBezTo>
                <a:lnTo>
                  <a:pt x="116" y="202"/>
                </a:lnTo>
                <a:lnTo>
                  <a:pt x="128" y="190"/>
                </a:lnTo>
                <a:cubicBezTo>
                  <a:pt x="135" y="183"/>
                  <a:pt x="145" y="183"/>
                  <a:pt x="152" y="190"/>
                </a:cubicBezTo>
                <a:cubicBezTo>
                  <a:pt x="158" y="196"/>
                  <a:pt x="158" y="207"/>
                  <a:pt x="152" y="213"/>
                </a:cubicBezTo>
                <a:lnTo>
                  <a:pt x="140" y="225"/>
                </a:lnTo>
                <a:lnTo>
                  <a:pt x="152" y="237"/>
                </a:lnTo>
                <a:cubicBezTo>
                  <a:pt x="158" y="244"/>
                  <a:pt x="158" y="254"/>
                  <a:pt x="152" y="261"/>
                </a:cubicBezTo>
                <a:close/>
                <a:moveTo>
                  <a:pt x="200" y="292"/>
                </a:moveTo>
                <a:cubicBezTo>
                  <a:pt x="200" y="301"/>
                  <a:pt x="192" y="309"/>
                  <a:pt x="183" y="309"/>
                </a:cubicBezTo>
                <a:lnTo>
                  <a:pt x="50" y="309"/>
                </a:lnTo>
                <a:cubicBezTo>
                  <a:pt x="40" y="309"/>
                  <a:pt x="33" y="301"/>
                  <a:pt x="33" y="292"/>
                </a:cubicBezTo>
                <a:lnTo>
                  <a:pt x="33" y="159"/>
                </a:lnTo>
                <a:cubicBezTo>
                  <a:pt x="33" y="149"/>
                  <a:pt x="40" y="142"/>
                  <a:pt x="50" y="142"/>
                </a:cubicBezTo>
                <a:lnTo>
                  <a:pt x="183" y="142"/>
                </a:lnTo>
                <a:cubicBezTo>
                  <a:pt x="192" y="142"/>
                  <a:pt x="200" y="149"/>
                  <a:pt x="200" y="159"/>
                </a:cubicBezTo>
                <a:lnTo>
                  <a:pt x="200" y="292"/>
                </a:lnTo>
                <a:close/>
                <a:moveTo>
                  <a:pt x="83" y="75"/>
                </a:moveTo>
                <a:cubicBezTo>
                  <a:pt x="83" y="57"/>
                  <a:pt x="98" y="42"/>
                  <a:pt x="116" y="42"/>
                </a:cubicBezTo>
                <a:cubicBezTo>
                  <a:pt x="135" y="42"/>
                  <a:pt x="150" y="59"/>
                  <a:pt x="150" y="75"/>
                </a:cubicBezTo>
                <a:lnTo>
                  <a:pt x="150" y="109"/>
                </a:lnTo>
                <a:lnTo>
                  <a:pt x="83" y="109"/>
                </a:lnTo>
                <a:lnTo>
                  <a:pt x="83" y="75"/>
                </a:lnTo>
                <a:close/>
                <a:moveTo>
                  <a:pt x="200" y="109"/>
                </a:moveTo>
                <a:lnTo>
                  <a:pt x="183" y="109"/>
                </a:lnTo>
                <a:lnTo>
                  <a:pt x="183" y="75"/>
                </a:lnTo>
                <a:cubicBezTo>
                  <a:pt x="183" y="38"/>
                  <a:pt x="145" y="0"/>
                  <a:pt x="102" y="10"/>
                </a:cubicBezTo>
                <a:cubicBezTo>
                  <a:pt x="71" y="17"/>
                  <a:pt x="50" y="48"/>
                  <a:pt x="50" y="80"/>
                </a:cubicBezTo>
                <a:lnTo>
                  <a:pt x="50" y="109"/>
                </a:lnTo>
                <a:lnTo>
                  <a:pt x="33" y="109"/>
                </a:lnTo>
                <a:cubicBezTo>
                  <a:pt x="15" y="109"/>
                  <a:pt x="0" y="123"/>
                  <a:pt x="0" y="142"/>
                </a:cubicBezTo>
                <a:lnTo>
                  <a:pt x="0" y="309"/>
                </a:lnTo>
                <a:cubicBezTo>
                  <a:pt x="0" y="327"/>
                  <a:pt x="15" y="342"/>
                  <a:pt x="33" y="342"/>
                </a:cubicBezTo>
                <a:lnTo>
                  <a:pt x="200" y="342"/>
                </a:lnTo>
                <a:cubicBezTo>
                  <a:pt x="218" y="342"/>
                  <a:pt x="233" y="327"/>
                  <a:pt x="233" y="309"/>
                </a:cubicBezTo>
                <a:lnTo>
                  <a:pt x="233" y="142"/>
                </a:lnTo>
                <a:cubicBezTo>
                  <a:pt x="233" y="123"/>
                  <a:pt x="218" y="109"/>
                  <a:pt x="200" y="1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1D1065C0-9B9A-431E-8106-6967AC7558ED}"/>
              </a:ext>
            </a:extLst>
          </p:cNvPr>
          <p:cNvSpPr>
            <a:spLocks noChangeAspect="1" noEditPoints="1"/>
          </p:cNvSpPr>
          <p:nvPr/>
        </p:nvSpPr>
        <p:spPr bwMode="auto">
          <a:xfrm>
            <a:off x="10275888" y="1998663"/>
            <a:ext cx="176213" cy="260350"/>
          </a:xfrm>
          <a:custGeom>
            <a:avLst/>
            <a:gdLst>
              <a:gd name="T0" fmla="*/ 152 w 233"/>
              <a:gd name="T1" fmla="*/ 261 h 342"/>
              <a:gd name="T2" fmla="*/ 128 w 233"/>
              <a:gd name="T3" fmla="*/ 261 h 342"/>
              <a:gd name="T4" fmla="*/ 117 w 233"/>
              <a:gd name="T5" fmla="*/ 249 h 342"/>
              <a:gd name="T6" fmla="*/ 105 w 233"/>
              <a:gd name="T7" fmla="*/ 261 h 342"/>
              <a:gd name="T8" fmla="*/ 81 w 233"/>
              <a:gd name="T9" fmla="*/ 261 h 342"/>
              <a:gd name="T10" fmla="*/ 81 w 233"/>
              <a:gd name="T11" fmla="*/ 237 h 342"/>
              <a:gd name="T12" fmla="*/ 93 w 233"/>
              <a:gd name="T13" fmla="*/ 225 h 342"/>
              <a:gd name="T14" fmla="*/ 81 w 233"/>
              <a:gd name="T15" fmla="*/ 213 h 342"/>
              <a:gd name="T16" fmla="*/ 81 w 233"/>
              <a:gd name="T17" fmla="*/ 190 h 342"/>
              <a:gd name="T18" fmla="*/ 105 w 233"/>
              <a:gd name="T19" fmla="*/ 190 h 342"/>
              <a:gd name="T20" fmla="*/ 117 w 233"/>
              <a:gd name="T21" fmla="*/ 202 h 342"/>
              <a:gd name="T22" fmla="*/ 128 w 233"/>
              <a:gd name="T23" fmla="*/ 190 h 342"/>
              <a:gd name="T24" fmla="*/ 152 w 233"/>
              <a:gd name="T25" fmla="*/ 190 h 342"/>
              <a:gd name="T26" fmla="*/ 152 w 233"/>
              <a:gd name="T27" fmla="*/ 213 h 342"/>
              <a:gd name="T28" fmla="*/ 140 w 233"/>
              <a:gd name="T29" fmla="*/ 225 h 342"/>
              <a:gd name="T30" fmla="*/ 152 w 233"/>
              <a:gd name="T31" fmla="*/ 237 h 342"/>
              <a:gd name="T32" fmla="*/ 152 w 233"/>
              <a:gd name="T33" fmla="*/ 261 h 342"/>
              <a:gd name="T34" fmla="*/ 200 w 233"/>
              <a:gd name="T35" fmla="*/ 292 h 342"/>
              <a:gd name="T36" fmla="*/ 183 w 233"/>
              <a:gd name="T37" fmla="*/ 309 h 342"/>
              <a:gd name="T38" fmla="*/ 50 w 233"/>
              <a:gd name="T39" fmla="*/ 309 h 342"/>
              <a:gd name="T40" fmla="*/ 33 w 233"/>
              <a:gd name="T41" fmla="*/ 292 h 342"/>
              <a:gd name="T42" fmla="*/ 33 w 233"/>
              <a:gd name="T43" fmla="*/ 159 h 342"/>
              <a:gd name="T44" fmla="*/ 50 w 233"/>
              <a:gd name="T45" fmla="*/ 142 h 342"/>
              <a:gd name="T46" fmla="*/ 183 w 233"/>
              <a:gd name="T47" fmla="*/ 142 h 342"/>
              <a:gd name="T48" fmla="*/ 200 w 233"/>
              <a:gd name="T49" fmla="*/ 159 h 342"/>
              <a:gd name="T50" fmla="*/ 200 w 233"/>
              <a:gd name="T51" fmla="*/ 292 h 342"/>
              <a:gd name="T52" fmla="*/ 183 w 233"/>
              <a:gd name="T53" fmla="*/ 109 h 342"/>
              <a:gd name="T54" fmla="*/ 83 w 233"/>
              <a:gd name="T55" fmla="*/ 109 h 342"/>
              <a:gd name="T56" fmla="*/ 83 w 233"/>
              <a:gd name="T57" fmla="*/ 77 h 342"/>
              <a:gd name="T58" fmla="*/ 102 w 233"/>
              <a:gd name="T59" fmla="*/ 45 h 342"/>
              <a:gd name="T60" fmla="*/ 148 w 233"/>
              <a:gd name="T61" fmla="*/ 65 h 342"/>
              <a:gd name="T62" fmla="*/ 163 w 233"/>
              <a:gd name="T63" fmla="*/ 75 h 342"/>
              <a:gd name="T64" fmla="*/ 179 w 233"/>
              <a:gd name="T65" fmla="*/ 53 h 342"/>
              <a:gd name="T66" fmla="*/ 96 w 233"/>
              <a:gd name="T67" fmla="*/ 12 h 342"/>
              <a:gd name="T68" fmla="*/ 50 w 233"/>
              <a:gd name="T69" fmla="*/ 80 h 342"/>
              <a:gd name="T70" fmla="*/ 50 w 233"/>
              <a:gd name="T71" fmla="*/ 109 h 342"/>
              <a:gd name="T72" fmla="*/ 0 w 233"/>
              <a:gd name="T73" fmla="*/ 159 h 342"/>
              <a:gd name="T74" fmla="*/ 0 w 233"/>
              <a:gd name="T75" fmla="*/ 292 h 342"/>
              <a:gd name="T76" fmla="*/ 50 w 233"/>
              <a:gd name="T77" fmla="*/ 342 h 342"/>
              <a:gd name="T78" fmla="*/ 183 w 233"/>
              <a:gd name="T79" fmla="*/ 342 h 342"/>
              <a:gd name="T80" fmla="*/ 233 w 233"/>
              <a:gd name="T81" fmla="*/ 292 h 342"/>
              <a:gd name="T82" fmla="*/ 233 w 233"/>
              <a:gd name="T83" fmla="*/ 159 h 342"/>
              <a:gd name="T84" fmla="*/ 183 w 233"/>
              <a:gd name="T85" fmla="*/ 109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3" h="342">
                <a:moveTo>
                  <a:pt x="152" y="261"/>
                </a:moveTo>
                <a:cubicBezTo>
                  <a:pt x="146" y="267"/>
                  <a:pt x="135" y="267"/>
                  <a:pt x="128" y="261"/>
                </a:cubicBezTo>
                <a:lnTo>
                  <a:pt x="117" y="249"/>
                </a:lnTo>
                <a:lnTo>
                  <a:pt x="105" y="261"/>
                </a:lnTo>
                <a:cubicBezTo>
                  <a:pt x="98" y="267"/>
                  <a:pt x="88" y="267"/>
                  <a:pt x="81" y="261"/>
                </a:cubicBezTo>
                <a:cubicBezTo>
                  <a:pt x="75" y="254"/>
                  <a:pt x="75" y="244"/>
                  <a:pt x="81" y="237"/>
                </a:cubicBezTo>
                <a:lnTo>
                  <a:pt x="93" y="225"/>
                </a:lnTo>
                <a:lnTo>
                  <a:pt x="81" y="213"/>
                </a:lnTo>
                <a:cubicBezTo>
                  <a:pt x="75" y="207"/>
                  <a:pt x="75" y="196"/>
                  <a:pt x="81" y="190"/>
                </a:cubicBezTo>
                <a:cubicBezTo>
                  <a:pt x="88" y="183"/>
                  <a:pt x="98" y="183"/>
                  <a:pt x="105" y="190"/>
                </a:cubicBezTo>
                <a:lnTo>
                  <a:pt x="117" y="202"/>
                </a:lnTo>
                <a:lnTo>
                  <a:pt x="128" y="190"/>
                </a:lnTo>
                <a:cubicBezTo>
                  <a:pt x="135" y="183"/>
                  <a:pt x="146" y="183"/>
                  <a:pt x="152" y="190"/>
                </a:cubicBezTo>
                <a:cubicBezTo>
                  <a:pt x="159" y="196"/>
                  <a:pt x="159" y="207"/>
                  <a:pt x="152" y="213"/>
                </a:cubicBezTo>
                <a:lnTo>
                  <a:pt x="140" y="225"/>
                </a:lnTo>
                <a:lnTo>
                  <a:pt x="152" y="237"/>
                </a:lnTo>
                <a:cubicBezTo>
                  <a:pt x="159" y="244"/>
                  <a:pt x="159" y="254"/>
                  <a:pt x="152" y="261"/>
                </a:cubicBezTo>
                <a:close/>
                <a:moveTo>
                  <a:pt x="200" y="292"/>
                </a:moveTo>
                <a:cubicBezTo>
                  <a:pt x="200" y="301"/>
                  <a:pt x="193" y="309"/>
                  <a:pt x="183" y="309"/>
                </a:cubicBezTo>
                <a:lnTo>
                  <a:pt x="50" y="309"/>
                </a:lnTo>
                <a:cubicBezTo>
                  <a:pt x="41" y="309"/>
                  <a:pt x="33" y="301"/>
                  <a:pt x="33" y="292"/>
                </a:cubicBezTo>
                <a:lnTo>
                  <a:pt x="33" y="159"/>
                </a:lnTo>
                <a:cubicBezTo>
                  <a:pt x="33" y="149"/>
                  <a:pt x="41" y="142"/>
                  <a:pt x="50" y="142"/>
                </a:cubicBezTo>
                <a:lnTo>
                  <a:pt x="183" y="142"/>
                </a:lnTo>
                <a:cubicBezTo>
                  <a:pt x="193" y="142"/>
                  <a:pt x="200" y="149"/>
                  <a:pt x="200" y="159"/>
                </a:cubicBezTo>
                <a:lnTo>
                  <a:pt x="200" y="292"/>
                </a:lnTo>
                <a:close/>
                <a:moveTo>
                  <a:pt x="183" y="109"/>
                </a:moveTo>
                <a:lnTo>
                  <a:pt x="83" y="109"/>
                </a:lnTo>
                <a:lnTo>
                  <a:pt x="83" y="77"/>
                </a:lnTo>
                <a:cubicBezTo>
                  <a:pt x="83" y="64"/>
                  <a:pt x="90" y="51"/>
                  <a:pt x="102" y="45"/>
                </a:cubicBezTo>
                <a:cubicBezTo>
                  <a:pt x="123" y="35"/>
                  <a:pt x="142" y="48"/>
                  <a:pt x="148" y="65"/>
                </a:cubicBezTo>
                <a:cubicBezTo>
                  <a:pt x="150" y="71"/>
                  <a:pt x="157" y="75"/>
                  <a:pt x="163" y="75"/>
                </a:cubicBezTo>
                <a:cubicBezTo>
                  <a:pt x="175" y="75"/>
                  <a:pt x="183" y="64"/>
                  <a:pt x="179" y="53"/>
                </a:cubicBezTo>
                <a:cubicBezTo>
                  <a:pt x="168" y="23"/>
                  <a:pt x="133" y="0"/>
                  <a:pt x="96" y="12"/>
                </a:cubicBezTo>
                <a:cubicBezTo>
                  <a:pt x="68" y="22"/>
                  <a:pt x="50" y="50"/>
                  <a:pt x="50" y="80"/>
                </a:cubicBezTo>
                <a:lnTo>
                  <a:pt x="50" y="109"/>
                </a:lnTo>
                <a:cubicBezTo>
                  <a:pt x="22" y="109"/>
                  <a:pt x="0" y="131"/>
                  <a:pt x="0" y="159"/>
                </a:cubicBezTo>
                <a:lnTo>
                  <a:pt x="0" y="292"/>
                </a:lnTo>
                <a:cubicBezTo>
                  <a:pt x="0" y="320"/>
                  <a:pt x="22" y="342"/>
                  <a:pt x="50" y="342"/>
                </a:cubicBezTo>
                <a:lnTo>
                  <a:pt x="183" y="342"/>
                </a:lnTo>
                <a:cubicBezTo>
                  <a:pt x="211" y="342"/>
                  <a:pt x="233" y="320"/>
                  <a:pt x="233" y="292"/>
                </a:cubicBezTo>
                <a:lnTo>
                  <a:pt x="233" y="159"/>
                </a:lnTo>
                <a:cubicBezTo>
                  <a:pt x="233" y="131"/>
                  <a:pt x="211" y="109"/>
                  <a:pt x="183" y="1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CE1F95E0-C3AE-40CA-88A6-1B6481EDC291}"/>
              </a:ext>
            </a:extLst>
          </p:cNvPr>
          <p:cNvSpPr>
            <a:spLocks noChangeAspect="1"/>
          </p:cNvSpPr>
          <p:nvPr/>
        </p:nvSpPr>
        <p:spPr bwMode="auto">
          <a:xfrm>
            <a:off x="9772651" y="2005013"/>
            <a:ext cx="252413" cy="254000"/>
          </a:xfrm>
          <a:custGeom>
            <a:avLst/>
            <a:gdLst>
              <a:gd name="T0" fmla="*/ 334 w 334"/>
              <a:gd name="T1" fmla="*/ 66 h 334"/>
              <a:gd name="T2" fmla="*/ 291 w 334"/>
              <a:gd name="T3" fmla="*/ 66 h 334"/>
              <a:gd name="T4" fmla="*/ 322 w 334"/>
              <a:gd name="T5" fmla="*/ 36 h 334"/>
              <a:gd name="T6" fmla="*/ 298 w 334"/>
              <a:gd name="T7" fmla="*/ 12 h 334"/>
              <a:gd name="T8" fmla="*/ 267 w 334"/>
              <a:gd name="T9" fmla="*/ 43 h 334"/>
              <a:gd name="T10" fmla="*/ 267 w 334"/>
              <a:gd name="T11" fmla="*/ 0 h 334"/>
              <a:gd name="T12" fmla="*/ 234 w 334"/>
              <a:gd name="T13" fmla="*/ 0 h 334"/>
              <a:gd name="T14" fmla="*/ 234 w 334"/>
              <a:gd name="T15" fmla="*/ 43 h 334"/>
              <a:gd name="T16" fmla="*/ 204 w 334"/>
              <a:gd name="T17" fmla="*/ 12 h 334"/>
              <a:gd name="T18" fmla="*/ 180 w 334"/>
              <a:gd name="T19" fmla="*/ 36 h 334"/>
              <a:gd name="T20" fmla="*/ 211 w 334"/>
              <a:gd name="T21" fmla="*/ 66 h 334"/>
              <a:gd name="T22" fmla="*/ 167 w 334"/>
              <a:gd name="T23" fmla="*/ 66 h 334"/>
              <a:gd name="T24" fmla="*/ 167 w 334"/>
              <a:gd name="T25" fmla="*/ 100 h 334"/>
              <a:gd name="T26" fmla="*/ 211 w 334"/>
              <a:gd name="T27" fmla="*/ 100 h 334"/>
              <a:gd name="T28" fmla="*/ 0 w 334"/>
              <a:gd name="T29" fmla="*/ 310 h 334"/>
              <a:gd name="T30" fmla="*/ 23 w 334"/>
              <a:gd name="T31" fmla="*/ 334 h 334"/>
              <a:gd name="T32" fmla="*/ 234 w 334"/>
              <a:gd name="T33" fmla="*/ 123 h 334"/>
              <a:gd name="T34" fmla="*/ 234 w 334"/>
              <a:gd name="T35" fmla="*/ 166 h 334"/>
              <a:gd name="T36" fmla="*/ 267 w 334"/>
              <a:gd name="T37" fmla="*/ 166 h 334"/>
              <a:gd name="T38" fmla="*/ 267 w 334"/>
              <a:gd name="T39" fmla="*/ 123 h 334"/>
              <a:gd name="T40" fmla="*/ 298 w 334"/>
              <a:gd name="T41" fmla="*/ 154 h 334"/>
              <a:gd name="T42" fmla="*/ 322 w 334"/>
              <a:gd name="T43" fmla="*/ 130 h 334"/>
              <a:gd name="T44" fmla="*/ 291 w 334"/>
              <a:gd name="T45" fmla="*/ 100 h 334"/>
              <a:gd name="T46" fmla="*/ 334 w 334"/>
              <a:gd name="T47" fmla="*/ 100 h 334"/>
              <a:gd name="T48" fmla="*/ 334 w 334"/>
              <a:gd name="T49" fmla="*/ 66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334">
                <a:moveTo>
                  <a:pt x="334" y="66"/>
                </a:moveTo>
                <a:lnTo>
                  <a:pt x="291" y="66"/>
                </a:lnTo>
                <a:lnTo>
                  <a:pt x="322" y="36"/>
                </a:lnTo>
                <a:lnTo>
                  <a:pt x="298" y="12"/>
                </a:lnTo>
                <a:lnTo>
                  <a:pt x="267" y="43"/>
                </a:lnTo>
                <a:lnTo>
                  <a:pt x="267" y="0"/>
                </a:lnTo>
                <a:lnTo>
                  <a:pt x="234" y="0"/>
                </a:lnTo>
                <a:lnTo>
                  <a:pt x="234" y="43"/>
                </a:lnTo>
                <a:lnTo>
                  <a:pt x="204" y="12"/>
                </a:lnTo>
                <a:lnTo>
                  <a:pt x="180" y="36"/>
                </a:lnTo>
                <a:lnTo>
                  <a:pt x="211" y="66"/>
                </a:lnTo>
                <a:lnTo>
                  <a:pt x="167" y="66"/>
                </a:lnTo>
                <a:lnTo>
                  <a:pt x="167" y="100"/>
                </a:lnTo>
                <a:lnTo>
                  <a:pt x="211" y="100"/>
                </a:lnTo>
                <a:lnTo>
                  <a:pt x="0" y="310"/>
                </a:lnTo>
                <a:lnTo>
                  <a:pt x="23" y="334"/>
                </a:lnTo>
                <a:lnTo>
                  <a:pt x="234" y="123"/>
                </a:lnTo>
                <a:lnTo>
                  <a:pt x="234" y="166"/>
                </a:lnTo>
                <a:lnTo>
                  <a:pt x="267" y="166"/>
                </a:lnTo>
                <a:lnTo>
                  <a:pt x="267" y="123"/>
                </a:lnTo>
                <a:lnTo>
                  <a:pt x="298" y="154"/>
                </a:lnTo>
                <a:lnTo>
                  <a:pt x="322" y="130"/>
                </a:lnTo>
                <a:lnTo>
                  <a:pt x="291" y="100"/>
                </a:lnTo>
                <a:lnTo>
                  <a:pt x="334" y="100"/>
                </a:lnTo>
                <a:lnTo>
                  <a:pt x="334"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290052C1-9544-4551-A908-4C67214B65EF}"/>
              </a:ext>
            </a:extLst>
          </p:cNvPr>
          <p:cNvSpPr>
            <a:spLocks noChangeAspect="1"/>
          </p:cNvSpPr>
          <p:nvPr/>
        </p:nvSpPr>
        <p:spPr bwMode="auto">
          <a:xfrm>
            <a:off x="9274176" y="2005013"/>
            <a:ext cx="247650" cy="250825"/>
          </a:xfrm>
          <a:custGeom>
            <a:avLst/>
            <a:gdLst>
              <a:gd name="T0" fmla="*/ 328 w 328"/>
              <a:gd name="T1" fmla="*/ 83 h 328"/>
              <a:gd name="T2" fmla="*/ 311 w 328"/>
              <a:gd name="T3" fmla="*/ 66 h 328"/>
              <a:gd name="T4" fmla="*/ 286 w 328"/>
              <a:gd name="T5" fmla="*/ 66 h 328"/>
              <a:gd name="T6" fmla="*/ 304 w 328"/>
              <a:gd name="T7" fmla="*/ 48 h 328"/>
              <a:gd name="T8" fmla="*/ 304 w 328"/>
              <a:gd name="T9" fmla="*/ 24 h 328"/>
              <a:gd name="T10" fmla="*/ 280 w 328"/>
              <a:gd name="T11" fmla="*/ 24 h 328"/>
              <a:gd name="T12" fmla="*/ 261 w 328"/>
              <a:gd name="T13" fmla="*/ 43 h 328"/>
              <a:gd name="T14" fmla="*/ 261 w 328"/>
              <a:gd name="T15" fmla="*/ 16 h 328"/>
              <a:gd name="T16" fmla="*/ 245 w 328"/>
              <a:gd name="T17" fmla="*/ 0 h 328"/>
              <a:gd name="T18" fmla="*/ 228 w 328"/>
              <a:gd name="T19" fmla="*/ 16 h 328"/>
              <a:gd name="T20" fmla="*/ 228 w 328"/>
              <a:gd name="T21" fmla="*/ 43 h 328"/>
              <a:gd name="T22" fmla="*/ 210 w 328"/>
              <a:gd name="T23" fmla="*/ 24 h 328"/>
              <a:gd name="T24" fmla="*/ 186 w 328"/>
              <a:gd name="T25" fmla="*/ 24 h 328"/>
              <a:gd name="T26" fmla="*/ 186 w 328"/>
              <a:gd name="T27" fmla="*/ 47 h 328"/>
              <a:gd name="T28" fmla="*/ 205 w 328"/>
              <a:gd name="T29" fmla="*/ 66 h 328"/>
              <a:gd name="T30" fmla="*/ 178 w 328"/>
              <a:gd name="T31" fmla="*/ 66 h 328"/>
              <a:gd name="T32" fmla="*/ 161 w 328"/>
              <a:gd name="T33" fmla="*/ 83 h 328"/>
              <a:gd name="T34" fmla="*/ 178 w 328"/>
              <a:gd name="T35" fmla="*/ 100 h 328"/>
              <a:gd name="T36" fmla="*/ 205 w 328"/>
              <a:gd name="T37" fmla="*/ 100 h 328"/>
              <a:gd name="T38" fmla="*/ 6 w 328"/>
              <a:gd name="T39" fmla="*/ 299 h 328"/>
              <a:gd name="T40" fmla="*/ 6 w 328"/>
              <a:gd name="T41" fmla="*/ 322 h 328"/>
              <a:gd name="T42" fmla="*/ 30 w 328"/>
              <a:gd name="T43" fmla="*/ 322 h 328"/>
              <a:gd name="T44" fmla="*/ 228 w 328"/>
              <a:gd name="T45" fmla="*/ 123 h 328"/>
              <a:gd name="T46" fmla="*/ 228 w 328"/>
              <a:gd name="T47" fmla="*/ 150 h 328"/>
              <a:gd name="T48" fmla="*/ 245 w 328"/>
              <a:gd name="T49" fmla="*/ 166 h 328"/>
              <a:gd name="T50" fmla="*/ 261 w 328"/>
              <a:gd name="T51" fmla="*/ 150 h 328"/>
              <a:gd name="T52" fmla="*/ 261 w 328"/>
              <a:gd name="T53" fmla="*/ 123 h 328"/>
              <a:gd name="T54" fmla="*/ 280 w 328"/>
              <a:gd name="T55" fmla="*/ 142 h 328"/>
              <a:gd name="T56" fmla="*/ 304 w 328"/>
              <a:gd name="T57" fmla="*/ 142 h 328"/>
              <a:gd name="T58" fmla="*/ 304 w 328"/>
              <a:gd name="T59" fmla="*/ 118 h 328"/>
              <a:gd name="T60" fmla="*/ 286 w 328"/>
              <a:gd name="T61" fmla="*/ 100 h 328"/>
              <a:gd name="T62" fmla="*/ 311 w 328"/>
              <a:gd name="T63" fmla="*/ 100 h 328"/>
              <a:gd name="T64" fmla="*/ 328 w 328"/>
              <a:gd name="T65" fmla="*/ 83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8" h="328">
                <a:moveTo>
                  <a:pt x="328" y="83"/>
                </a:moveTo>
                <a:cubicBezTo>
                  <a:pt x="328" y="74"/>
                  <a:pt x="321" y="66"/>
                  <a:pt x="311" y="66"/>
                </a:cubicBezTo>
                <a:lnTo>
                  <a:pt x="286" y="66"/>
                </a:lnTo>
                <a:lnTo>
                  <a:pt x="304" y="48"/>
                </a:lnTo>
                <a:cubicBezTo>
                  <a:pt x="311" y="41"/>
                  <a:pt x="311" y="30"/>
                  <a:pt x="304" y="24"/>
                </a:cubicBezTo>
                <a:cubicBezTo>
                  <a:pt x="298" y="17"/>
                  <a:pt x="287" y="17"/>
                  <a:pt x="280" y="24"/>
                </a:cubicBezTo>
                <a:lnTo>
                  <a:pt x="261" y="43"/>
                </a:lnTo>
                <a:lnTo>
                  <a:pt x="261" y="16"/>
                </a:lnTo>
                <a:cubicBezTo>
                  <a:pt x="261" y="7"/>
                  <a:pt x="254" y="0"/>
                  <a:pt x="245" y="0"/>
                </a:cubicBezTo>
                <a:cubicBezTo>
                  <a:pt x="235" y="0"/>
                  <a:pt x="228" y="7"/>
                  <a:pt x="228" y="16"/>
                </a:cubicBezTo>
                <a:lnTo>
                  <a:pt x="228" y="43"/>
                </a:lnTo>
                <a:lnTo>
                  <a:pt x="210" y="24"/>
                </a:lnTo>
                <a:cubicBezTo>
                  <a:pt x="203" y="18"/>
                  <a:pt x="193" y="18"/>
                  <a:pt x="186" y="24"/>
                </a:cubicBezTo>
                <a:cubicBezTo>
                  <a:pt x="180" y="31"/>
                  <a:pt x="180" y="41"/>
                  <a:pt x="186" y="47"/>
                </a:cubicBezTo>
                <a:lnTo>
                  <a:pt x="205" y="66"/>
                </a:lnTo>
                <a:lnTo>
                  <a:pt x="178" y="66"/>
                </a:lnTo>
                <a:cubicBezTo>
                  <a:pt x="169" y="66"/>
                  <a:pt x="161" y="74"/>
                  <a:pt x="161" y="83"/>
                </a:cubicBezTo>
                <a:cubicBezTo>
                  <a:pt x="161" y="92"/>
                  <a:pt x="169" y="100"/>
                  <a:pt x="178" y="100"/>
                </a:cubicBezTo>
                <a:lnTo>
                  <a:pt x="205" y="100"/>
                </a:lnTo>
                <a:lnTo>
                  <a:pt x="6" y="299"/>
                </a:lnTo>
                <a:cubicBezTo>
                  <a:pt x="0" y="305"/>
                  <a:pt x="0" y="315"/>
                  <a:pt x="6" y="322"/>
                </a:cubicBezTo>
                <a:cubicBezTo>
                  <a:pt x="13" y="328"/>
                  <a:pt x="23" y="328"/>
                  <a:pt x="30" y="322"/>
                </a:cubicBezTo>
                <a:lnTo>
                  <a:pt x="228" y="123"/>
                </a:lnTo>
                <a:lnTo>
                  <a:pt x="228" y="150"/>
                </a:lnTo>
                <a:cubicBezTo>
                  <a:pt x="228" y="159"/>
                  <a:pt x="235" y="166"/>
                  <a:pt x="245" y="166"/>
                </a:cubicBezTo>
                <a:cubicBezTo>
                  <a:pt x="254" y="166"/>
                  <a:pt x="261" y="159"/>
                  <a:pt x="261" y="150"/>
                </a:cubicBezTo>
                <a:lnTo>
                  <a:pt x="261" y="123"/>
                </a:lnTo>
                <a:lnTo>
                  <a:pt x="280" y="142"/>
                </a:lnTo>
                <a:cubicBezTo>
                  <a:pt x="287" y="148"/>
                  <a:pt x="298" y="148"/>
                  <a:pt x="304" y="142"/>
                </a:cubicBezTo>
                <a:cubicBezTo>
                  <a:pt x="311" y="135"/>
                  <a:pt x="311" y="125"/>
                  <a:pt x="304" y="118"/>
                </a:cubicBezTo>
                <a:lnTo>
                  <a:pt x="286" y="100"/>
                </a:lnTo>
                <a:lnTo>
                  <a:pt x="311" y="100"/>
                </a:lnTo>
                <a:cubicBezTo>
                  <a:pt x="321" y="100"/>
                  <a:pt x="328" y="92"/>
                  <a:pt x="328"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FDDB58FA-A573-431D-B313-53DF2058443F}"/>
              </a:ext>
            </a:extLst>
          </p:cNvPr>
          <p:cNvSpPr>
            <a:spLocks noChangeAspect="1" noEditPoints="1"/>
          </p:cNvSpPr>
          <p:nvPr/>
        </p:nvSpPr>
        <p:spPr bwMode="auto">
          <a:xfrm>
            <a:off x="8767763" y="2005013"/>
            <a:ext cx="250825" cy="254000"/>
          </a:xfrm>
          <a:custGeom>
            <a:avLst/>
            <a:gdLst>
              <a:gd name="T0" fmla="*/ 67 w 333"/>
              <a:gd name="T1" fmla="*/ 116 h 333"/>
              <a:gd name="T2" fmla="*/ 267 w 333"/>
              <a:gd name="T3" fmla="*/ 116 h 333"/>
              <a:gd name="T4" fmla="*/ 267 w 333"/>
              <a:gd name="T5" fmla="*/ 150 h 333"/>
              <a:gd name="T6" fmla="*/ 67 w 333"/>
              <a:gd name="T7" fmla="*/ 150 h 333"/>
              <a:gd name="T8" fmla="*/ 67 w 333"/>
              <a:gd name="T9" fmla="*/ 116 h 333"/>
              <a:gd name="T10" fmla="*/ 300 w 333"/>
              <a:gd name="T11" fmla="*/ 200 h 333"/>
              <a:gd name="T12" fmla="*/ 183 w 333"/>
              <a:gd name="T13" fmla="*/ 200 h 333"/>
              <a:gd name="T14" fmla="*/ 150 w 333"/>
              <a:gd name="T15" fmla="*/ 200 h 333"/>
              <a:gd name="T16" fmla="*/ 33 w 333"/>
              <a:gd name="T17" fmla="*/ 200 h 333"/>
              <a:gd name="T18" fmla="*/ 33 w 333"/>
              <a:gd name="T19" fmla="*/ 66 h 333"/>
              <a:gd name="T20" fmla="*/ 300 w 333"/>
              <a:gd name="T21" fmla="*/ 66 h 333"/>
              <a:gd name="T22" fmla="*/ 300 w 333"/>
              <a:gd name="T23" fmla="*/ 200 h 333"/>
              <a:gd name="T24" fmla="*/ 300 w 333"/>
              <a:gd name="T25" fmla="*/ 33 h 333"/>
              <a:gd name="T26" fmla="*/ 183 w 333"/>
              <a:gd name="T27" fmla="*/ 33 h 333"/>
              <a:gd name="T28" fmla="*/ 183 w 333"/>
              <a:gd name="T29" fmla="*/ 0 h 333"/>
              <a:gd name="T30" fmla="*/ 150 w 333"/>
              <a:gd name="T31" fmla="*/ 0 h 333"/>
              <a:gd name="T32" fmla="*/ 150 w 333"/>
              <a:gd name="T33" fmla="*/ 33 h 333"/>
              <a:gd name="T34" fmla="*/ 33 w 333"/>
              <a:gd name="T35" fmla="*/ 33 h 333"/>
              <a:gd name="T36" fmla="*/ 0 w 333"/>
              <a:gd name="T37" fmla="*/ 33 h 333"/>
              <a:gd name="T38" fmla="*/ 0 w 333"/>
              <a:gd name="T39" fmla="*/ 66 h 333"/>
              <a:gd name="T40" fmla="*/ 0 w 333"/>
              <a:gd name="T41" fmla="*/ 200 h 333"/>
              <a:gd name="T42" fmla="*/ 0 w 333"/>
              <a:gd name="T43" fmla="*/ 233 h 333"/>
              <a:gd name="T44" fmla="*/ 33 w 333"/>
              <a:gd name="T45" fmla="*/ 233 h 333"/>
              <a:gd name="T46" fmla="*/ 113 w 333"/>
              <a:gd name="T47" fmla="*/ 233 h 333"/>
              <a:gd name="T48" fmla="*/ 67 w 333"/>
              <a:gd name="T49" fmla="*/ 333 h 333"/>
              <a:gd name="T50" fmla="*/ 103 w 333"/>
              <a:gd name="T51" fmla="*/ 333 h 333"/>
              <a:gd name="T52" fmla="*/ 150 w 333"/>
              <a:gd name="T53" fmla="*/ 233 h 333"/>
              <a:gd name="T54" fmla="*/ 150 w 333"/>
              <a:gd name="T55" fmla="*/ 333 h 333"/>
              <a:gd name="T56" fmla="*/ 183 w 333"/>
              <a:gd name="T57" fmla="*/ 333 h 333"/>
              <a:gd name="T58" fmla="*/ 183 w 333"/>
              <a:gd name="T59" fmla="*/ 233 h 333"/>
              <a:gd name="T60" fmla="*/ 230 w 333"/>
              <a:gd name="T61" fmla="*/ 333 h 333"/>
              <a:gd name="T62" fmla="*/ 267 w 333"/>
              <a:gd name="T63" fmla="*/ 333 h 333"/>
              <a:gd name="T64" fmla="*/ 220 w 333"/>
              <a:gd name="T65" fmla="*/ 233 h 333"/>
              <a:gd name="T66" fmla="*/ 300 w 333"/>
              <a:gd name="T67" fmla="*/ 233 h 333"/>
              <a:gd name="T68" fmla="*/ 333 w 333"/>
              <a:gd name="T69" fmla="*/ 233 h 333"/>
              <a:gd name="T70" fmla="*/ 333 w 333"/>
              <a:gd name="T71" fmla="*/ 200 h 333"/>
              <a:gd name="T72" fmla="*/ 333 w 333"/>
              <a:gd name="T73" fmla="*/ 66 h 333"/>
              <a:gd name="T74" fmla="*/ 333 w 333"/>
              <a:gd name="T75" fmla="*/ 33 h 333"/>
              <a:gd name="T76" fmla="*/ 300 w 333"/>
              <a:gd name="T77"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67" y="116"/>
                </a:moveTo>
                <a:lnTo>
                  <a:pt x="267" y="116"/>
                </a:lnTo>
                <a:lnTo>
                  <a:pt x="267" y="150"/>
                </a:lnTo>
                <a:lnTo>
                  <a:pt x="67" y="150"/>
                </a:lnTo>
                <a:lnTo>
                  <a:pt x="67" y="116"/>
                </a:lnTo>
                <a:close/>
                <a:moveTo>
                  <a:pt x="300" y="200"/>
                </a:moveTo>
                <a:lnTo>
                  <a:pt x="183" y="200"/>
                </a:lnTo>
                <a:lnTo>
                  <a:pt x="150" y="200"/>
                </a:lnTo>
                <a:lnTo>
                  <a:pt x="33" y="200"/>
                </a:lnTo>
                <a:lnTo>
                  <a:pt x="33" y="66"/>
                </a:lnTo>
                <a:lnTo>
                  <a:pt x="300" y="66"/>
                </a:lnTo>
                <a:lnTo>
                  <a:pt x="300" y="200"/>
                </a:lnTo>
                <a:close/>
                <a:moveTo>
                  <a:pt x="300" y="33"/>
                </a:moveTo>
                <a:lnTo>
                  <a:pt x="183" y="33"/>
                </a:lnTo>
                <a:lnTo>
                  <a:pt x="183" y="0"/>
                </a:lnTo>
                <a:lnTo>
                  <a:pt x="150" y="0"/>
                </a:lnTo>
                <a:lnTo>
                  <a:pt x="150" y="33"/>
                </a:lnTo>
                <a:lnTo>
                  <a:pt x="33" y="33"/>
                </a:lnTo>
                <a:lnTo>
                  <a:pt x="0" y="33"/>
                </a:lnTo>
                <a:lnTo>
                  <a:pt x="0" y="66"/>
                </a:lnTo>
                <a:lnTo>
                  <a:pt x="0" y="200"/>
                </a:lnTo>
                <a:lnTo>
                  <a:pt x="0" y="233"/>
                </a:lnTo>
                <a:lnTo>
                  <a:pt x="33" y="233"/>
                </a:lnTo>
                <a:lnTo>
                  <a:pt x="113" y="233"/>
                </a:lnTo>
                <a:lnTo>
                  <a:pt x="67" y="333"/>
                </a:lnTo>
                <a:lnTo>
                  <a:pt x="103" y="333"/>
                </a:lnTo>
                <a:lnTo>
                  <a:pt x="150" y="233"/>
                </a:lnTo>
                <a:lnTo>
                  <a:pt x="150" y="333"/>
                </a:lnTo>
                <a:lnTo>
                  <a:pt x="183" y="333"/>
                </a:lnTo>
                <a:lnTo>
                  <a:pt x="183" y="233"/>
                </a:lnTo>
                <a:lnTo>
                  <a:pt x="230" y="333"/>
                </a:lnTo>
                <a:lnTo>
                  <a:pt x="267" y="333"/>
                </a:lnTo>
                <a:lnTo>
                  <a:pt x="220" y="233"/>
                </a:lnTo>
                <a:lnTo>
                  <a:pt x="300" y="233"/>
                </a:lnTo>
                <a:lnTo>
                  <a:pt x="333" y="233"/>
                </a:lnTo>
                <a:lnTo>
                  <a:pt x="333" y="200"/>
                </a:lnTo>
                <a:lnTo>
                  <a:pt x="333" y="66"/>
                </a:lnTo>
                <a:lnTo>
                  <a:pt x="333" y="33"/>
                </a:lnTo>
                <a:lnTo>
                  <a:pt x="30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0683B14A-0301-44E6-8FD9-E499F7EB235D}"/>
              </a:ext>
            </a:extLst>
          </p:cNvPr>
          <p:cNvSpPr>
            <a:spLocks noChangeAspect="1" noEditPoints="1"/>
          </p:cNvSpPr>
          <p:nvPr/>
        </p:nvSpPr>
        <p:spPr bwMode="auto">
          <a:xfrm>
            <a:off x="8264526" y="2005013"/>
            <a:ext cx="252413" cy="254000"/>
          </a:xfrm>
          <a:custGeom>
            <a:avLst/>
            <a:gdLst>
              <a:gd name="T0" fmla="*/ 250 w 334"/>
              <a:gd name="T1" fmla="*/ 150 h 333"/>
              <a:gd name="T2" fmla="*/ 84 w 334"/>
              <a:gd name="T3" fmla="*/ 150 h 333"/>
              <a:gd name="T4" fmla="*/ 67 w 334"/>
              <a:gd name="T5" fmla="*/ 133 h 333"/>
              <a:gd name="T6" fmla="*/ 84 w 334"/>
              <a:gd name="T7" fmla="*/ 116 h 333"/>
              <a:gd name="T8" fmla="*/ 250 w 334"/>
              <a:gd name="T9" fmla="*/ 116 h 333"/>
              <a:gd name="T10" fmla="*/ 267 w 334"/>
              <a:gd name="T11" fmla="*/ 133 h 333"/>
              <a:gd name="T12" fmla="*/ 250 w 334"/>
              <a:gd name="T13" fmla="*/ 150 h 333"/>
              <a:gd name="T14" fmla="*/ 300 w 334"/>
              <a:gd name="T15" fmla="*/ 183 h 333"/>
              <a:gd name="T16" fmla="*/ 284 w 334"/>
              <a:gd name="T17" fmla="*/ 200 h 333"/>
              <a:gd name="T18" fmla="*/ 184 w 334"/>
              <a:gd name="T19" fmla="*/ 200 h 333"/>
              <a:gd name="T20" fmla="*/ 150 w 334"/>
              <a:gd name="T21" fmla="*/ 200 h 333"/>
              <a:gd name="T22" fmla="*/ 50 w 334"/>
              <a:gd name="T23" fmla="*/ 200 h 333"/>
              <a:gd name="T24" fmla="*/ 34 w 334"/>
              <a:gd name="T25" fmla="*/ 183 h 333"/>
              <a:gd name="T26" fmla="*/ 34 w 334"/>
              <a:gd name="T27" fmla="*/ 83 h 333"/>
              <a:gd name="T28" fmla="*/ 50 w 334"/>
              <a:gd name="T29" fmla="*/ 66 h 333"/>
              <a:gd name="T30" fmla="*/ 284 w 334"/>
              <a:gd name="T31" fmla="*/ 66 h 333"/>
              <a:gd name="T32" fmla="*/ 300 w 334"/>
              <a:gd name="T33" fmla="*/ 83 h 333"/>
              <a:gd name="T34" fmla="*/ 300 w 334"/>
              <a:gd name="T35" fmla="*/ 183 h 333"/>
              <a:gd name="T36" fmla="*/ 300 w 334"/>
              <a:gd name="T37" fmla="*/ 33 h 333"/>
              <a:gd name="T38" fmla="*/ 184 w 334"/>
              <a:gd name="T39" fmla="*/ 33 h 333"/>
              <a:gd name="T40" fmla="*/ 184 w 334"/>
              <a:gd name="T41" fmla="*/ 16 h 333"/>
              <a:gd name="T42" fmla="*/ 167 w 334"/>
              <a:gd name="T43" fmla="*/ 0 h 333"/>
              <a:gd name="T44" fmla="*/ 150 w 334"/>
              <a:gd name="T45" fmla="*/ 16 h 333"/>
              <a:gd name="T46" fmla="*/ 150 w 334"/>
              <a:gd name="T47" fmla="*/ 33 h 333"/>
              <a:gd name="T48" fmla="*/ 34 w 334"/>
              <a:gd name="T49" fmla="*/ 33 h 333"/>
              <a:gd name="T50" fmla="*/ 0 w 334"/>
              <a:gd name="T51" fmla="*/ 66 h 333"/>
              <a:gd name="T52" fmla="*/ 0 w 334"/>
              <a:gd name="T53" fmla="*/ 200 h 333"/>
              <a:gd name="T54" fmla="*/ 34 w 334"/>
              <a:gd name="T55" fmla="*/ 233 h 333"/>
              <a:gd name="T56" fmla="*/ 114 w 334"/>
              <a:gd name="T57" fmla="*/ 233 h 333"/>
              <a:gd name="T58" fmla="*/ 78 w 334"/>
              <a:gd name="T59" fmla="*/ 309 h 333"/>
              <a:gd name="T60" fmla="*/ 93 w 334"/>
              <a:gd name="T61" fmla="*/ 333 h 333"/>
              <a:gd name="T62" fmla="*/ 108 w 334"/>
              <a:gd name="T63" fmla="*/ 323 h 333"/>
              <a:gd name="T64" fmla="*/ 150 w 334"/>
              <a:gd name="T65" fmla="*/ 233 h 333"/>
              <a:gd name="T66" fmla="*/ 150 w 334"/>
              <a:gd name="T67" fmla="*/ 316 h 333"/>
              <a:gd name="T68" fmla="*/ 167 w 334"/>
              <a:gd name="T69" fmla="*/ 333 h 333"/>
              <a:gd name="T70" fmla="*/ 167 w 334"/>
              <a:gd name="T71" fmla="*/ 333 h 333"/>
              <a:gd name="T72" fmla="*/ 184 w 334"/>
              <a:gd name="T73" fmla="*/ 316 h 333"/>
              <a:gd name="T74" fmla="*/ 184 w 334"/>
              <a:gd name="T75" fmla="*/ 233 h 333"/>
              <a:gd name="T76" fmla="*/ 226 w 334"/>
              <a:gd name="T77" fmla="*/ 323 h 333"/>
              <a:gd name="T78" fmla="*/ 241 w 334"/>
              <a:gd name="T79" fmla="*/ 333 h 333"/>
              <a:gd name="T80" fmla="*/ 256 w 334"/>
              <a:gd name="T81" fmla="*/ 309 h 333"/>
              <a:gd name="T82" fmla="*/ 220 w 334"/>
              <a:gd name="T83" fmla="*/ 233 h 333"/>
              <a:gd name="T84" fmla="*/ 300 w 334"/>
              <a:gd name="T85" fmla="*/ 233 h 333"/>
              <a:gd name="T86" fmla="*/ 334 w 334"/>
              <a:gd name="T87" fmla="*/ 200 h 333"/>
              <a:gd name="T88" fmla="*/ 334 w 334"/>
              <a:gd name="T89" fmla="*/ 66 h 333"/>
              <a:gd name="T90" fmla="*/ 300 w 334"/>
              <a:gd name="T9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4" h="333">
                <a:moveTo>
                  <a:pt x="250" y="150"/>
                </a:moveTo>
                <a:lnTo>
                  <a:pt x="84" y="150"/>
                </a:lnTo>
                <a:cubicBezTo>
                  <a:pt x="74" y="150"/>
                  <a:pt x="67" y="142"/>
                  <a:pt x="67" y="133"/>
                </a:cubicBezTo>
                <a:cubicBezTo>
                  <a:pt x="67" y="124"/>
                  <a:pt x="74" y="116"/>
                  <a:pt x="84" y="116"/>
                </a:cubicBezTo>
                <a:lnTo>
                  <a:pt x="250" y="116"/>
                </a:lnTo>
                <a:cubicBezTo>
                  <a:pt x="260" y="116"/>
                  <a:pt x="267" y="124"/>
                  <a:pt x="267" y="133"/>
                </a:cubicBezTo>
                <a:cubicBezTo>
                  <a:pt x="267" y="142"/>
                  <a:pt x="260" y="150"/>
                  <a:pt x="250" y="150"/>
                </a:cubicBezTo>
                <a:close/>
                <a:moveTo>
                  <a:pt x="300" y="183"/>
                </a:moveTo>
                <a:cubicBezTo>
                  <a:pt x="300" y="192"/>
                  <a:pt x="293" y="200"/>
                  <a:pt x="284" y="200"/>
                </a:cubicBezTo>
                <a:lnTo>
                  <a:pt x="184" y="200"/>
                </a:lnTo>
                <a:lnTo>
                  <a:pt x="150" y="200"/>
                </a:lnTo>
                <a:lnTo>
                  <a:pt x="50" y="200"/>
                </a:lnTo>
                <a:cubicBezTo>
                  <a:pt x="41" y="200"/>
                  <a:pt x="34" y="192"/>
                  <a:pt x="34" y="183"/>
                </a:cubicBezTo>
                <a:lnTo>
                  <a:pt x="34" y="83"/>
                </a:lnTo>
                <a:cubicBezTo>
                  <a:pt x="34" y="74"/>
                  <a:pt x="41" y="66"/>
                  <a:pt x="50" y="66"/>
                </a:cubicBezTo>
                <a:lnTo>
                  <a:pt x="284" y="66"/>
                </a:lnTo>
                <a:cubicBezTo>
                  <a:pt x="293" y="66"/>
                  <a:pt x="300" y="74"/>
                  <a:pt x="300" y="83"/>
                </a:cubicBezTo>
                <a:lnTo>
                  <a:pt x="300" y="183"/>
                </a:lnTo>
                <a:close/>
                <a:moveTo>
                  <a:pt x="300" y="33"/>
                </a:moveTo>
                <a:lnTo>
                  <a:pt x="184" y="33"/>
                </a:lnTo>
                <a:lnTo>
                  <a:pt x="184" y="16"/>
                </a:lnTo>
                <a:cubicBezTo>
                  <a:pt x="184" y="7"/>
                  <a:pt x="176" y="0"/>
                  <a:pt x="167" y="0"/>
                </a:cubicBezTo>
                <a:cubicBezTo>
                  <a:pt x="158" y="0"/>
                  <a:pt x="150" y="7"/>
                  <a:pt x="150" y="16"/>
                </a:cubicBezTo>
                <a:lnTo>
                  <a:pt x="150" y="33"/>
                </a:lnTo>
                <a:lnTo>
                  <a:pt x="34" y="33"/>
                </a:lnTo>
                <a:cubicBezTo>
                  <a:pt x="15" y="33"/>
                  <a:pt x="0" y="48"/>
                  <a:pt x="0" y="66"/>
                </a:cubicBezTo>
                <a:lnTo>
                  <a:pt x="0" y="200"/>
                </a:lnTo>
                <a:cubicBezTo>
                  <a:pt x="0" y="218"/>
                  <a:pt x="15" y="233"/>
                  <a:pt x="34" y="233"/>
                </a:cubicBezTo>
                <a:lnTo>
                  <a:pt x="114" y="233"/>
                </a:lnTo>
                <a:lnTo>
                  <a:pt x="78" y="309"/>
                </a:lnTo>
                <a:cubicBezTo>
                  <a:pt x="73" y="320"/>
                  <a:pt x="81" y="333"/>
                  <a:pt x="93" y="333"/>
                </a:cubicBezTo>
                <a:cubicBezTo>
                  <a:pt x="99" y="333"/>
                  <a:pt x="105" y="329"/>
                  <a:pt x="108" y="323"/>
                </a:cubicBezTo>
                <a:lnTo>
                  <a:pt x="150" y="233"/>
                </a:lnTo>
                <a:lnTo>
                  <a:pt x="150" y="316"/>
                </a:lnTo>
                <a:cubicBezTo>
                  <a:pt x="150" y="325"/>
                  <a:pt x="158" y="333"/>
                  <a:pt x="167" y="333"/>
                </a:cubicBezTo>
                <a:lnTo>
                  <a:pt x="167" y="333"/>
                </a:lnTo>
                <a:cubicBezTo>
                  <a:pt x="176" y="333"/>
                  <a:pt x="184" y="325"/>
                  <a:pt x="184" y="316"/>
                </a:cubicBezTo>
                <a:lnTo>
                  <a:pt x="184" y="233"/>
                </a:lnTo>
                <a:lnTo>
                  <a:pt x="226" y="323"/>
                </a:lnTo>
                <a:cubicBezTo>
                  <a:pt x="229" y="329"/>
                  <a:pt x="234" y="333"/>
                  <a:pt x="241" y="333"/>
                </a:cubicBezTo>
                <a:cubicBezTo>
                  <a:pt x="253" y="333"/>
                  <a:pt x="261" y="320"/>
                  <a:pt x="256" y="309"/>
                </a:cubicBezTo>
                <a:lnTo>
                  <a:pt x="220" y="233"/>
                </a:lnTo>
                <a:lnTo>
                  <a:pt x="300" y="233"/>
                </a:lnTo>
                <a:cubicBezTo>
                  <a:pt x="319" y="233"/>
                  <a:pt x="334" y="218"/>
                  <a:pt x="334" y="200"/>
                </a:cubicBezTo>
                <a:lnTo>
                  <a:pt x="334" y="66"/>
                </a:lnTo>
                <a:cubicBezTo>
                  <a:pt x="334" y="48"/>
                  <a:pt x="319" y="33"/>
                  <a:pt x="30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553E81A9-1D47-4310-AC62-74FBFBC0AF23}"/>
              </a:ext>
            </a:extLst>
          </p:cNvPr>
          <p:cNvSpPr>
            <a:spLocks noChangeAspect="1" noEditPoints="1"/>
          </p:cNvSpPr>
          <p:nvPr/>
        </p:nvSpPr>
        <p:spPr bwMode="auto">
          <a:xfrm>
            <a:off x="7762876" y="2005013"/>
            <a:ext cx="250825" cy="254000"/>
          </a:xfrm>
          <a:custGeom>
            <a:avLst/>
            <a:gdLst>
              <a:gd name="T0" fmla="*/ 300 w 333"/>
              <a:gd name="T1" fmla="*/ 200 h 333"/>
              <a:gd name="T2" fmla="*/ 183 w 333"/>
              <a:gd name="T3" fmla="*/ 200 h 333"/>
              <a:gd name="T4" fmla="*/ 150 w 333"/>
              <a:gd name="T5" fmla="*/ 200 h 333"/>
              <a:gd name="T6" fmla="*/ 33 w 333"/>
              <a:gd name="T7" fmla="*/ 200 h 333"/>
              <a:gd name="T8" fmla="*/ 33 w 333"/>
              <a:gd name="T9" fmla="*/ 66 h 333"/>
              <a:gd name="T10" fmla="*/ 300 w 333"/>
              <a:gd name="T11" fmla="*/ 66 h 333"/>
              <a:gd name="T12" fmla="*/ 300 w 333"/>
              <a:gd name="T13" fmla="*/ 200 h 333"/>
              <a:gd name="T14" fmla="*/ 300 w 333"/>
              <a:gd name="T15" fmla="*/ 33 h 333"/>
              <a:gd name="T16" fmla="*/ 183 w 333"/>
              <a:gd name="T17" fmla="*/ 33 h 333"/>
              <a:gd name="T18" fmla="*/ 183 w 333"/>
              <a:gd name="T19" fmla="*/ 0 h 333"/>
              <a:gd name="T20" fmla="*/ 150 w 333"/>
              <a:gd name="T21" fmla="*/ 0 h 333"/>
              <a:gd name="T22" fmla="*/ 150 w 333"/>
              <a:gd name="T23" fmla="*/ 33 h 333"/>
              <a:gd name="T24" fmla="*/ 33 w 333"/>
              <a:gd name="T25" fmla="*/ 33 h 333"/>
              <a:gd name="T26" fmla="*/ 0 w 333"/>
              <a:gd name="T27" fmla="*/ 33 h 333"/>
              <a:gd name="T28" fmla="*/ 0 w 333"/>
              <a:gd name="T29" fmla="*/ 66 h 333"/>
              <a:gd name="T30" fmla="*/ 0 w 333"/>
              <a:gd name="T31" fmla="*/ 200 h 333"/>
              <a:gd name="T32" fmla="*/ 0 w 333"/>
              <a:gd name="T33" fmla="*/ 233 h 333"/>
              <a:gd name="T34" fmla="*/ 33 w 333"/>
              <a:gd name="T35" fmla="*/ 233 h 333"/>
              <a:gd name="T36" fmla="*/ 113 w 333"/>
              <a:gd name="T37" fmla="*/ 233 h 333"/>
              <a:gd name="T38" fmla="*/ 66 w 333"/>
              <a:gd name="T39" fmla="*/ 333 h 333"/>
              <a:gd name="T40" fmla="*/ 103 w 333"/>
              <a:gd name="T41" fmla="*/ 333 h 333"/>
              <a:gd name="T42" fmla="*/ 150 w 333"/>
              <a:gd name="T43" fmla="*/ 233 h 333"/>
              <a:gd name="T44" fmla="*/ 150 w 333"/>
              <a:gd name="T45" fmla="*/ 333 h 333"/>
              <a:gd name="T46" fmla="*/ 183 w 333"/>
              <a:gd name="T47" fmla="*/ 333 h 333"/>
              <a:gd name="T48" fmla="*/ 183 w 333"/>
              <a:gd name="T49" fmla="*/ 233 h 333"/>
              <a:gd name="T50" fmla="*/ 230 w 333"/>
              <a:gd name="T51" fmla="*/ 333 h 333"/>
              <a:gd name="T52" fmla="*/ 266 w 333"/>
              <a:gd name="T53" fmla="*/ 333 h 333"/>
              <a:gd name="T54" fmla="*/ 220 w 333"/>
              <a:gd name="T55" fmla="*/ 233 h 333"/>
              <a:gd name="T56" fmla="*/ 300 w 333"/>
              <a:gd name="T57" fmla="*/ 233 h 333"/>
              <a:gd name="T58" fmla="*/ 333 w 333"/>
              <a:gd name="T59" fmla="*/ 233 h 333"/>
              <a:gd name="T60" fmla="*/ 333 w 333"/>
              <a:gd name="T61" fmla="*/ 200 h 333"/>
              <a:gd name="T62" fmla="*/ 333 w 333"/>
              <a:gd name="T63" fmla="*/ 66 h 333"/>
              <a:gd name="T64" fmla="*/ 333 w 333"/>
              <a:gd name="T65" fmla="*/ 33 h 333"/>
              <a:gd name="T66" fmla="*/ 300 w 333"/>
              <a:gd name="T67"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3">
                <a:moveTo>
                  <a:pt x="300" y="200"/>
                </a:moveTo>
                <a:lnTo>
                  <a:pt x="183" y="200"/>
                </a:lnTo>
                <a:lnTo>
                  <a:pt x="150" y="200"/>
                </a:lnTo>
                <a:lnTo>
                  <a:pt x="33" y="200"/>
                </a:lnTo>
                <a:lnTo>
                  <a:pt x="33" y="66"/>
                </a:lnTo>
                <a:lnTo>
                  <a:pt x="300" y="66"/>
                </a:lnTo>
                <a:lnTo>
                  <a:pt x="300" y="200"/>
                </a:lnTo>
                <a:close/>
                <a:moveTo>
                  <a:pt x="300" y="33"/>
                </a:moveTo>
                <a:lnTo>
                  <a:pt x="183" y="33"/>
                </a:lnTo>
                <a:lnTo>
                  <a:pt x="183" y="0"/>
                </a:lnTo>
                <a:lnTo>
                  <a:pt x="150" y="0"/>
                </a:lnTo>
                <a:lnTo>
                  <a:pt x="150" y="33"/>
                </a:lnTo>
                <a:lnTo>
                  <a:pt x="33" y="33"/>
                </a:lnTo>
                <a:lnTo>
                  <a:pt x="0" y="33"/>
                </a:lnTo>
                <a:lnTo>
                  <a:pt x="0" y="66"/>
                </a:lnTo>
                <a:lnTo>
                  <a:pt x="0" y="200"/>
                </a:lnTo>
                <a:lnTo>
                  <a:pt x="0" y="233"/>
                </a:lnTo>
                <a:lnTo>
                  <a:pt x="33" y="233"/>
                </a:lnTo>
                <a:lnTo>
                  <a:pt x="113" y="233"/>
                </a:lnTo>
                <a:lnTo>
                  <a:pt x="66" y="333"/>
                </a:lnTo>
                <a:lnTo>
                  <a:pt x="103" y="333"/>
                </a:lnTo>
                <a:lnTo>
                  <a:pt x="150" y="233"/>
                </a:lnTo>
                <a:lnTo>
                  <a:pt x="150" y="333"/>
                </a:lnTo>
                <a:lnTo>
                  <a:pt x="183" y="333"/>
                </a:lnTo>
                <a:lnTo>
                  <a:pt x="183" y="233"/>
                </a:lnTo>
                <a:lnTo>
                  <a:pt x="230" y="333"/>
                </a:lnTo>
                <a:lnTo>
                  <a:pt x="266" y="333"/>
                </a:lnTo>
                <a:lnTo>
                  <a:pt x="220" y="233"/>
                </a:lnTo>
                <a:lnTo>
                  <a:pt x="300" y="233"/>
                </a:lnTo>
                <a:lnTo>
                  <a:pt x="333" y="233"/>
                </a:lnTo>
                <a:lnTo>
                  <a:pt x="333" y="200"/>
                </a:lnTo>
                <a:lnTo>
                  <a:pt x="333" y="66"/>
                </a:lnTo>
                <a:lnTo>
                  <a:pt x="333" y="33"/>
                </a:lnTo>
                <a:lnTo>
                  <a:pt x="30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27B58680-6C42-4440-AA5E-A597CEBEA642}"/>
              </a:ext>
            </a:extLst>
          </p:cNvPr>
          <p:cNvSpPr>
            <a:spLocks noChangeAspect="1" noEditPoints="1"/>
          </p:cNvSpPr>
          <p:nvPr/>
        </p:nvSpPr>
        <p:spPr bwMode="auto">
          <a:xfrm>
            <a:off x="7259638" y="2005013"/>
            <a:ext cx="250825" cy="254000"/>
          </a:xfrm>
          <a:custGeom>
            <a:avLst/>
            <a:gdLst>
              <a:gd name="T0" fmla="*/ 300 w 333"/>
              <a:gd name="T1" fmla="*/ 183 h 333"/>
              <a:gd name="T2" fmla="*/ 283 w 333"/>
              <a:gd name="T3" fmla="*/ 200 h 333"/>
              <a:gd name="T4" fmla="*/ 183 w 333"/>
              <a:gd name="T5" fmla="*/ 200 h 333"/>
              <a:gd name="T6" fmla="*/ 150 w 333"/>
              <a:gd name="T7" fmla="*/ 200 h 333"/>
              <a:gd name="T8" fmla="*/ 50 w 333"/>
              <a:gd name="T9" fmla="*/ 200 h 333"/>
              <a:gd name="T10" fmla="*/ 33 w 333"/>
              <a:gd name="T11" fmla="*/ 183 h 333"/>
              <a:gd name="T12" fmla="*/ 33 w 333"/>
              <a:gd name="T13" fmla="*/ 83 h 333"/>
              <a:gd name="T14" fmla="*/ 50 w 333"/>
              <a:gd name="T15" fmla="*/ 66 h 333"/>
              <a:gd name="T16" fmla="*/ 283 w 333"/>
              <a:gd name="T17" fmla="*/ 66 h 333"/>
              <a:gd name="T18" fmla="*/ 300 w 333"/>
              <a:gd name="T19" fmla="*/ 83 h 333"/>
              <a:gd name="T20" fmla="*/ 300 w 333"/>
              <a:gd name="T21" fmla="*/ 183 h 333"/>
              <a:gd name="T22" fmla="*/ 300 w 333"/>
              <a:gd name="T23" fmla="*/ 33 h 333"/>
              <a:gd name="T24" fmla="*/ 183 w 333"/>
              <a:gd name="T25" fmla="*/ 33 h 333"/>
              <a:gd name="T26" fmla="*/ 183 w 333"/>
              <a:gd name="T27" fmla="*/ 16 h 333"/>
              <a:gd name="T28" fmla="*/ 167 w 333"/>
              <a:gd name="T29" fmla="*/ 0 h 333"/>
              <a:gd name="T30" fmla="*/ 150 w 333"/>
              <a:gd name="T31" fmla="*/ 16 h 333"/>
              <a:gd name="T32" fmla="*/ 150 w 333"/>
              <a:gd name="T33" fmla="*/ 33 h 333"/>
              <a:gd name="T34" fmla="*/ 33 w 333"/>
              <a:gd name="T35" fmla="*/ 33 h 333"/>
              <a:gd name="T36" fmla="*/ 0 w 333"/>
              <a:gd name="T37" fmla="*/ 66 h 333"/>
              <a:gd name="T38" fmla="*/ 0 w 333"/>
              <a:gd name="T39" fmla="*/ 200 h 333"/>
              <a:gd name="T40" fmla="*/ 33 w 333"/>
              <a:gd name="T41" fmla="*/ 233 h 333"/>
              <a:gd name="T42" fmla="*/ 113 w 333"/>
              <a:gd name="T43" fmla="*/ 233 h 333"/>
              <a:gd name="T44" fmla="*/ 78 w 333"/>
              <a:gd name="T45" fmla="*/ 309 h 333"/>
              <a:gd name="T46" fmla="*/ 93 w 333"/>
              <a:gd name="T47" fmla="*/ 333 h 333"/>
              <a:gd name="T48" fmla="*/ 108 w 333"/>
              <a:gd name="T49" fmla="*/ 323 h 333"/>
              <a:gd name="T50" fmla="*/ 150 w 333"/>
              <a:gd name="T51" fmla="*/ 233 h 333"/>
              <a:gd name="T52" fmla="*/ 150 w 333"/>
              <a:gd name="T53" fmla="*/ 316 h 333"/>
              <a:gd name="T54" fmla="*/ 167 w 333"/>
              <a:gd name="T55" fmla="*/ 333 h 333"/>
              <a:gd name="T56" fmla="*/ 167 w 333"/>
              <a:gd name="T57" fmla="*/ 333 h 333"/>
              <a:gd name="T58" fmla="*/ 183 w 333"/>
              <a:gd name="T59" fmla="*/ 316 h 333"/>
              <a:gd name="T60" fmla="*/ 183 w 333"/>
              <a:gd name="T61" fmla="*/ 233 h 333"/>
              <a:gd name="T62" fmla="*/ 226 w 333"/>
              <a:gd name="T63" fmla="*/ 323 h 333"/>
              <a:gd name="T64" fmla="*/ 241 w 333"/>
              <a:gd name="T65" fmla="*/ 333 h 333"/>
              <a:gd name="T66" fmla="*/ 256 w 333"/>
              <a:gd name="T67" fmla="*/ 309 h 333"/>
              <a:gd name="T68" fmla="*/ 220 w 333"/>
              <a:gd name="T69" fmla="*/ 233 h 333"/>
              <a:gd name="T70" fmla="*/ 300 w 333"/>
              <a:gd name="T71" fmla="*/ 233 h 333"/>
              <a:gd name="T72" fmla="*/ 333 w 333"/>
              <a:gd name="T73" fmla="*/ 200 h 333"/>
              <a:gd name="T74" fmla="*/ 333 w 333"/>
              <a:gd name="T75" fmla="*/ 66 h 333"/>
              <a:gd name="T76" fmla="*/ 300 w 333"/>
              <a:gd name="T77"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300" y="183"/>
                </a:moveTo>
                <a:cubicBezTo>
                  <a:pt x="300" y="192"/>
                  <a:pt x="293" y="200"/>
                  <a:pt x="283" y="200"/>
                </a:cubicBezTo>
                <a:lnTo>
                  <a:pt x="183" y="200"/>
                </a:lnTo>
                <a:lnTo>
                  <a:pt x="150" y="200"/>
                </a:lnTo>
                <a:lnTo>
                  <a:pt x="50" y="200"/>
                </a:lnTo>
                <a:cubicBezTo>
                  <a:pt x="41" y="200"/>
                  <a:pt x="33" y="192"/>
                  <a:pt x="33" y="183"/>
                </a:cubicBezTo>
                <a:lnTo>
                  <a:pt x="33" y="83"/>
                </a:lnTo>
                <a:cubicBezTo>
                  <a:pt x="33" y="74"/>
                  <a:pt x="41" y="66"/>
                  <a:pt x="50" y="66"/>
                </a:cubicBezTo>
                <a:lnTo>
                  <a:pt x="283" y="66"/>
                </a:lnTo>
                <a:cubicBezTo>
                  <a:pt x="293" y="66"/>
                  <a:pt x="300" y="74"/>
                  <a:pt x="300" y="83"/>
                </a:cubicBezTo>
                <a:lnTo>
                  <a:pt x="300" y="183"/>
                </a:lnTo>
                <a:close/>
                <a:moveTo>
                  <a:pt x="300" y="33"/>
                </a:moveTo>
                <a:lnTo>
                  <a:pt x="183" y="33"/>
                </a:lnTo>
                <a:lnTo>
                  <a:pt x="183" y="16"/>
                </a:lnTo>
                <a:cubicBezTo>
                  <a:pt x="183" y="7"/>
                  <a:pt x="176" y="0"/>
                  <a:pt x="167" y="0"/>
                </a:cubicBezTo>
                <a:cubicBezTo>
                  <a:pt x="157" y="0"/>
                  <a:pt x="150" y="7"/>
                  <a:pt x="150" y="16"/>
                </a:cubicBezTo>
                <a:lnTo>
                  <a:pt x="150" y="33"/>
                </a:lnTo>
                <a:lnTo>
                  <a:pt x="33" y="33"/>
                </a:lnTo>
                <a:cubicBezTo>
                  <a:pt x="15" y="33"/>
                  <a:pt x="0" y="48"/>
                  <a:pt x="0" y="66"/>
                </a:cubicBezTo>
                <a:lnTo>
                  <a:pt x="0" y="200"/>
                </a:lnTo>
                <a:cubicBezTo>
                  <a:pt x="0" y="218"/>
                  <a:pt x="15" y="233"/>
                  <a:pt x="33" y="233"/>
                </a:cubicBezTo>
                <a:lnTo>
                  <a:pt x="113" y="233"/>
                </a:lnTo>
                <a:lnTo>
                  <a:pt x="78" y="309"/>
                </a:lnTo>
                <a:cubicBezTo>
                  <a:pt x="73" y="320"/>
                  <a:pt x="81" y="333"/>
                  <a:pt x="93" y="333"/>
                </a:cubicBezTo>
                <a:cubicBezTo>
                  <a:pt x="99" y="333"/>
                  <a:pt x="105" y="329"/>
                  <a:pt x="108" y="323"/>
                </a:cubicBezTo>
                <a:lnTo>
                  <a:pt x="150" y="233"/>
                </a:lnTo>
                <a:lnTo>
                  <a:pt x="150" y="316"/>
                </a:lnTo>
                <a:cubicBezTo>
                  <a:pt x="150" y="325"/>
                  <a:pt x="157" y="333"/>
                  <a:pt x="167" y="333"/>
                </a:cubicBezTo>
                <a:lnTo>
                  <a:pt x="167" y="333"/>
                </a:lnTo>
                <a:cubicBezTo>
                  <a:pt x="176" y="333"/>
                  <a:pt x="183" y="325"/>
                  <a:pt x="183" y="316"/>
                </a:cubicBezTo>
                <a:lnTo>
                  <a:pt x="183" y="233"/>
                </a:lnTo>
                <a:lnTo>
                  <a:pt x="226" y="323"/>
                </a:lnTo>
                <a:cubicBezTo>
                  <a:pt x="228" y="329"/>
                  <a:pt x="234" y="333"/>
                  <a:pt x="241" y="333"/>
                </a:cubicBezTo>
                <a:cubicBezTo>
                  <a:pt x="253" y="333"/>
                  <a:pt x="261" y="320"/>
                  <a:pt x="256" y="309"/>
                </a:cubicBezTo>
                <a:lnTo>
                  <a:pt x="220" y="233"/>
                </a:lnTo>
                <a:lnTo>
                  <a:pt x="300" y="233"/>
                </a:lnTo>
                <a:cubicBezTo>
                  <a:pt x="318" y="233"/>
                  <a:pt x="333" y="218"/>
                  <a:pt x="333" y="200"/>
                </a:cubicBezTo>
                <a:lnTo>
                  <a:pt x="333" y="66"/>
                </a:lnTo>
                <a:cubicBezTo>
                  <a:pt x="333" y="48"/>
                  <a:pt x="318" y="33"/>
                  <a:pt x="30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id="{99623473-EF62-470E-BAC3-C42697391191}"/>
              </a:ext>
            </a:extLst>
          </p:cNvPr>
          <p:cNvSpPr>
            <a:spLocks noChangeAspect="1" noEditPoints="1"/>
          </p:cNvSpPr>
          <p:nvPr/>
        </p:nvSpPr>
        <p:spPr bwMode="auto">
          <a:xfrm>
            <a:off x="6756401" y="2005013"/>
            <a:ext cx="252413" cy="254000"/>
          </a:xfrm>
          <a:custGeom>
            <a:avLst/>
            <a:gdLst>
              <a:gd name="T0" fmla="*/ 167 w 334"/>
              <a:gd name="T1" fmla="*/ 66 h 333"/>
              <a:gd name="T2" fmla="*/ 100 w 334"/>
              <a:gd name="T3" fmla="*/ 66 h 333"/>
              <a:gd name="T4" fmla="*/ 100 w 334"/>
              <a:gd name="T5" fmla="*/ 33 h 333"/>
              <a:gd name="T6" fmla="*/ 167 w 334"/>
              <a:gd name="T7" fmla="*/ 33 h 333"/>
              <a:gd name="T8" fmla="*/ 167 w 334"/>
              <a:gd name="T9" fmla="*/ 66 h 333"/>
              <a:gd name="T10" fmla="*/ 234 w 334"/>
              <a:gd name="T11" fmla="*/ 200 h 333"/>
              <a:gd name="T12" fmla="*/ 34 w 334"/>
              <a:gd name="T13" fmla="*/ 200 h 333"/>
              <a:gd name="T14" fmla="*/ 34 w 334"/>
              <a:gd name="T15" fmla="*/ 100 h 333"/>
              <a:gd name="T16" fmla="*/ 234 w 334"/>
              <a:gd name="T17" fmla="*/ 100 h 333"/>
              <a:gd name="T18" fmla="*/ 234 w 334"/>
              <a:gd name="T19" fmla="*/ 200 h 333"/>
              <a:gd name="T20" fmla="*/ 292 w 334"/>
              <a:gd name="T21" fmla="*/ 0 h 333"/>
              <a:gd name="T22" fmla="*/ 0 w 334"/>
              <a:gd name="T23" fmla="*/ 0 h 333"/>
              <a:gd name="T24" fmla="*/ 0 w 334"/>
              <a:gd name="T25" fmla="*/ 33 h 333"/>
              <a:gd name="T26" fmla="*/ 67 w 334"/>
              <a:gd name="T27" fmla="*/ 33 h 333"/>
              <a:gd name="T28" fmla="*/ 67 w 334"/>
              <a:gd name="T29" fmla="*/ 66 h 333"/>
              <a:gd name="T30" fmla="*/ 25 w 334"/>
              <a:gd name="T31" fmla="*/ 66 h 333"/>
              <a:gd name="T32" fmla="*/ 0 w 334"/>
              <a:gd name="T33" fmla="*/ 66 h 333"/>
              <a:gd name="T34" fmla="*/ 0 w 334"/>
              <a:gd name="T35" fmla="*/ 100 h 333"/>
              <a:gd name="T36" fmla="*/ 0 w 334"/>
              <a:gd name="T37" fmla="*/ 200 h 333"/>
              <a:gd name="T38" fmla="*/ 0 w 334"/>
              <a:gd name="T39" fmla="*/ 233 h 333"/>
              <a:gd name="T40" fmla="*/ 267 w 334"/>
              <a:gd name="T41" fmla="*/ 233 h 333"/>
              <a:gd name="T42" fmla="*/ 267 w 334"/>
              <a:gd name="T43" fmla="*/ 200 h 333"/>
              <a:gd name="T44" fmla="*/ 267 w 334"/>
              <a:gd name="T45" fmla="*/ 100 h 333"/>
              <a:gd name="T46" fmla="*/ 267 w 334"/>
              <a:gd name="T47" fmla="*/ 66 h 333"/>
              <a:gd name="T48" fmla="*/ 225 w 334"/>
              <a:gd name="T49" fmla="*/ 66 h 333"/>
              <a:gd name="T50" fmla="*/ 200 w 334"/>
              <a:gd name="T51" fmla="*/ 66 h 333"/>
              <a:gd name="T52" fmla="*/ 200 w 334"/>
              <a:gd name="T53" fmla="*/ 33 h 333"/>
              <a:gd name="T54" fmla="*/ 300 w 334"/>
              <a:gd name="T55" fmla="*/ 33 h 333"/>
              <a:gd name="T56" fmla="*/ 300 w 334"/>
              <a:gd name="T57" fmla="*/ 333 h 333"/>
              <a:gd name="T58" fmla="*/ 334 w 334"/>
              <a:gd name="T59" fmla="*/ 333 h 333"/>
              <a:gd name="T60" fmla="*/ 334 w 334"/>
              <a:gd name="T61" fmla="*/ 33 h 333"/>
              <a:gd name="T62" fmla="*/ 334 w 334"/>
              <a:gd name="T63" fmla="*/ 0 h 333"/>
              <a:gd name="T64" fmla="*/ 292 w 33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33">
                <a:moveTo>
                  <a:pt x="167" y="66"/>
                </a:moveTo>
                <a:lnTo>
                  <a:pt x="100" y="66"/>
                </a:lnTo>
                <a:lnTo>
                  <a:pt x="100" y="33"/>
                </a:lnTo>
                <a:lnTo>
                  <a:pt x="167" y="33"/>
                </a:lnTo>
                <a:lnTo>
                  <a:pt x="167" y="66"/>
                </a:lnTo>
                <a:close/>
                <a:moveTo>
                  <a:pt x="234" y="200"/>
                </a:moveTo>
                <a:lnTo>
                  <a:pt x="34" y="200"/>
                </a:lnTo>
                <a:lnTo>
                  <a:pt x="34" y="100"/>
                </a:lnTo>
                <a:lnTo>
                  <a:pt x="234" y="100"/>
                </a:lnTo>
                <a:lnTo>
                  <a:pt x="234" y="200"/>
                </a:lnTo>
                <a:close/>
                <a:moveTo>
                  <a:pt x="292" y="0"/>
                </a:moveTo>
                <a:lnTo>
                  <a:pt x="0" y="0"/>
                </a:lnTo>
                <a:lnTo>
                  <a:pt x="0" y="33"/>
                </a:lnTo>
                <a:lnTo>
                  <a:pt x="67" y="33"/>
                </a:lnTo>
                <a:lnTo>
                  <a:pt x="67" y="66"/>
                </a:lnTo>
                <a:lnTo>
                  <a:pt x="25" y="66"/>
                </a:lnTo>
                <a:lnTo>
                  <a:pt x="0" y="66"/>
                </a:lnTo>
                <a:lnTo>
                  <a:pt x="0" y="100"/>
                </a:lnTo>
                <a:lnTo>
                  <a:pt x="0" y="200"/>
                </a:lnTo>
                <a:lnTo>
                  <a:pt x="0" y="233"/>
                </a:lnTo>
                <a:lnTo>
                  <a:pt x="267" y="233"/>
                </a:lnTo>
                <a:lnTo>
                  <a:pt x="267" y="200"/>
                </a:lnTo>
                <a:lnTo>
                  <a:pt x="267" y="100"/>
                </a:lnTo>
                <a:lnTo>
                  <a:pt x="267" y="66"/>
                </a:lnTo>
                <a:lnTo>
                  <a:pt x="225" y="66"/>
                </a:lnTo>
                <a:lnTo>
                  <a:pt x="200" y="66"/>
                </a:lnTo>
                <a:lnTo>
                  <a:pt x="200" y="33"/>
                </a:lnTo>
                <a:lnTo>
                  <a:pt x="300" y="33"/>
                </a:lnTo>
                <a:lnTo>
                  <a:pt x="300" y="333"/>
                </a:lnTo>
                <a:lnTo>
                  <a:pt x="334" y="333"/>
                </a:lnTo>
                <a:lnTo>
                  <a:pt x="334" y="33"/>
                </a:lnTo>
                <a:lnTo>
                  <a:pt x="334" y="0"/>
                </a:lnTo>
                <a:lnTo>
                  <a:pt x="2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id="{02498C39-8C98-432B-AEBA-5EDBE352914F}"/>
              </a:ext>
            </a:extLst>
          </p:cNvPr>
          <p:cNvSpPr>
            <a:spLocks noChangeAspect="1" noEditPoints="1"/>
          </p:cNvSpPr>
          <p:nvPr/>
        </p:nvSpPr>
        <p:spPr bwMode="auto">
          <a:xfrm>
            <a:off x="6253163" y="2005013"/>
            <a:ext cx="252413" cy="254000"/>
          </a:xfrm>
          <a:custGeom>
            <a:avLst/>
            <a:gdLst>
              <a:gd name="T0" fmla="*/ 166 w 333"/>
              <a:gd name="T1" fmla="*/ 66 h 333"/>
              <a:gd name="T2" fmla="*/ 100 w 333"/>
              <a:gd name="T3" fmla="*/ 66 h 333"/>
              <a:gd name="T4" fmla="*/ 100 w 333"/>
              <a:gd name="T5" fmla="*/ 33 h 333"/>
              <a:gd name="T6" fmla="*/ 166 w 333"/>
              <a:gd name="T7" fmla="*/ 33 h 333"/>
              <a:gd name="T8" fmla="*/ 166 w 333"/>
              <a:gd name="T9" fmla="*/ 66 h 333"/>
              <a:gd name="T10" fmla="*/ 233 w 333"/>
              <a:gd name="T11" fmla="*/ 183 h 333"/>
              <a:gd name="T12" fmla="*/ 216 w 333"/>
              <a:gd name="T13" fmla="*/ 200 h 333"/>
              <a:gd name="T14" fmla="*/ 50 w 333"/>
              <a:gd name="T15" fmla="*/ 200 h 333"/>
              <a:gd name="T16" fmla="*/ 33 w 333"/>
              <a:gd name="T17" fmla="*/ 183 h 333"/>
              <a:gd name="T18" fmla="*/ 33 w 333"/>
              <a:gd name="T19" fmla="*/ 116 h 333"/>
              <a:gd name="T20" fmla="*/ 50 w 333"/>
              <a:gd name="T21" fmla="*/ 100 h 333"/>
              <a:gd name="T22" fmla="*/ 216 w 333"/>
              <a:gd name="T23" fmla="*/ 100 h 333"/>
              <a:gd name="T24" fmla="*/ 233 w 333"/>
              <a:gd name="T25" fmla="*/ 116 h 333"/>
              <a:gd name="T26" fmla="*/ 233 w 333"/>
              <a:gd name="T27" fmla="*/ 183 h 333"/>
              <a:gd name="T28" fmla="*/ 300 w 333"/>
              <a:gd name="T29" fmla="*/ 0 h 333"/>
              <a:gd name="T30" fmla="*/ 16 w 333"/>
              <a:gd name="T31" fmla="*/ 0 h 333"/>
              <a:gd name="T32" fmla="*/ 0 w 333"/>
              <a:gd name="T33" fmla="*/ 16 h 333"/>
              <a:gd name="T34" fmla="*/ 16 w 333"/>
              <a:gd name="T35" fmla="*/ 33 h 333"/>
              <a:gd name="T36" fmla="*/ 66 w 333"/>
              <a:gd name="T37" fmla="*/ 33 h 333"/>
              <a:gd name="T38" fmla="*/ 66 w 333"/>
              <a:gd name="T39" fmla="*/ 66 h 333"/>
              <a:gd name="T40" fmla="*/ 33 w 333"/>
              <a:gd name="T41" fmla="*/ 66 h 333"/>
              <a:gd name="T42" fmla="*/ 0 w 333"/>
              <a:gd name="T43" fmla="*/ 100 h 333"/>
              <a:gd name="T44" fmla="*/ 0 w 333"/>
              <a:gd name="T45" fmla="*/ 200 h 333"/>
              <a:gd name="T46" fmla="*/ 33 w 333"/>
              <a:gd name="T47" fmla="*/ 233 h 333"/>
              <a:gd name="T48" fmla="*/ 233 w 333"/>
              <a:gd name="T49" fmla="*/ 233 h 333"/>
              <a:gd name="T50" fmla="*/ 266 w 333"/>
              <a:gd name="T51" fmla="*/ 200 h 333"/>
              <a:gd name="T52" fmla="*/ 266 w 333"/>
              <a:gd name="T53" fmla="*/ 100 h 333"/>
              <a:gd name="T54" fmla="*/ 233 w 333"/>
              <a:gd name="T55" fmla="*/ 66 h 333"/>
              <a:gd name="T56" fmla="*/ 200 w 333"/>
              <a:gd name="T57" fmla="*/ 66 h 333"/>
              <a:gd name="T58" fmla="*/ 200 w 333"/>
              <a:gd name="T59" fmla="*/ 33 h 333"/>
              <a:gd name="T60" fmla="*/ 283 w 333"/>
              <a:gd name="T61" fmla="*/ 33 h 333"/>
              <a:gd name="T62" fmla="*/ 300 w 333"/>
              <a:gd name="T63" fmla="*/ 50 h 333"/>
              <a:gd name="T64" fmla="*/ 300 w 333"/>
              <a:gd name="T65" fmla="*/ 316 h 333"/>
              <a:gd name="T66" fmla="*/ 316 w 333"/>
              <a:gd name="T67" fmla="*/ 333 h 333"/>
              <a:gd name="T68" fmla="*/ 333 w 333"/>
              <a:gd name="T69" fmla="*/ 316 h 333"/>
              <a:gd name="T70" fmla="*/ 333 w 333"/>
              <a:gd name="T71" fmla="*/ 33 h 333"/>
              <a:gd name="T72" fmla="*/ 300 w 333"/>
              <a:gd name="T7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3">
                <a:moveTo>
                  <a:pt x="166" y="66"/>
                </a:moveTo>
                <a:lnTo>
                  <a:pt x="100" y="66"/>
                </a:lnTo>
                <a:lnTo>
                  <a:pt x="100" y="33"/>
                </a:lnTo>
                <a:lnTo>
                  <a:pt x="166" y="33"/>
                </a:lnTo>
                <a:lnTo>
                  <a:pt x="166" y="66"/>
                </a:lnTo>
                <a:close/>
                <a:moveTo>
                  <a:pt x="233" y="183"/>
                </a:moveTo>
                <a:cubicBezTo>
                  <a:pt x="233" y="192"/>
                  <a:pt x="226" y="200"/>
                  <a:pt x="216" y="200"/>
                </a:cubicBezTo>
                <a:lnTo>
                  <a:pt x="50" y="200"/>
                </a:lnTo>
                <a:cubicBezTo>
                  <a:pt x="40" y="200"/>
                  <a:pt x="33" y="192"/>
                  <a:pt x="33" y="183"/>
                </a:cubicBezTo>
                <a:lnTo>
                  <a:pt x="33" y="116"/>
                </a:lnTo>
                <a:cubicBezTo>
                  <a:pt x="33" y="107"/>
                  <a:pt x="40" y="100"/>
                  <a:pt x="50" y="100"/>
                </a:cubicBezTo>
                <a:lnTo>
                  <a:pt x="216" y="100"/>
                </a:lnTo>
                <a:cubicBezTo>
                  <a:pt x="226" y="100"/>
                  <a:pt x="233" y="107"/>
                  <a:pt x="233" y="116"/>
                </a:cubicBezTo>
                <a:lnTo>
                  <a:pt x="233" y="183"/>
                </a:lnTo>
                <a:close/>
                <a:moveTo>
                  <a:pt x="300" y="0"/>
                </a:moveTo>
                <a:lnTo>
                  <a:pt x="16" y="0"/>
                </a:lnTo>
                <a:cubicBezTo>
                  <a:pt x="7" y="0"/>
                  <a:pt x="0" y="7"/>
                  <a:pt x="0" y="16"/>
                </a:cubicBezTo>
                <a:cubicBezTo>
                  <a:pt x="0" y="25"/>
                  <a:pt x="7" y="33"/>
                  <a:pt x="16" y="33"/>
                </a:cubicBezTo>
                <a:lnTo>
                  <a:pt x="66" y="33"/>
                </a:lnTo>
                <a:lnTo>
                  <a:pt x="66" y="66"/>
                </a:lnTo>
                <a:lnTo>
                  <a:pt x="33" y="66"/>
                </a:lnTo>
                <a:cubicBezTo>
                  <a:pt x="15" y="66"/>
                  <a:pt x="0" y="81"/>
                  <a:pt x="0" y="100"/>
                </a:cubicBezTo>
                <a:lnTo>
                  <a:pt x="0" y="200"/>
                </a:lnTo>
                <a:cubicBezTo>
                  <a:pt x="0" y="218"/>
                  <a:pt x="15" y="233"/>
                  <a:pt x="33" y="233"/>
                </a:cubicBezTo>
                <a:lnTo>
                  <a:pt x="233" y="233"/>
                </a:lnTo>
                <a:cubicBezTo>
                  <a:pt x="251" y="233"/>
                  <a:pt x="266" y="218"/>
                  <a:pt x="266" y="200"/>
                </a:cubicBezTo>
                <a:lnTo>
                  <a:pt x="266" y="100"/>
                </a:lnTo>
                <a:cubicBezTo>
                  <a:pt x="266" y="81"/>
                  <a:pt x="251" y="66"/>
                  <a:pt x="233" y="66"/>
                </a:cubicBezTo>
                <a:lnTo>
                  <a:pt x="200" y="66"/>
                </a:lnTo>
                <a:lnTo>
                  <a:pt x="200" y="33"/>
                </a:lnTo>
                <a:lnTo>
                  <a:pt x="283" y="33"/>
                </a:lnTo>
                <a:cubicBezTo>
                  <a:pt x="292" y="33"/>
                  <a:pt x="300" y="40"/>
                  <a:pt x="300" y="50"/>
                </a:cubicBezTo>
                <a:lnTo>
                  <a:pt x="300" y="316"/>
                </a:lnTo>
                <a:cubicBezTo>
                  <a:pt x="300" y="325"/>
                  <a:pt x="307" y="333"/>
                  <a:pt x="316" y="333"/>
                </a:cubicBezTo>
                <a:cubicBezTo>
                  <a:pt x="326" y="333"/>
                  <a:pt x="333" y="325"/>
                  <a:pt x="333" y="316"/>
                </a:cubicBezTo>
                <a:lnTo>
                  <a:pt x="333" y="33"/>
                </a:lnTo>
                <a:cubicBezTo>
                  <a:pt x="333" y="14"/>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id="{6CB8A82D-163D-41A7-BA28-9AD3C4EE3870}"/>
              </a:ext>
            </a:extLst>
          </p:cNvPr>
          <p:cNvSpPr>
            <a:spLocks noChangeAspect="1" noEditPoints="1"/>
          </p:cNvSpPr>
          <p:nvPr/>
        </p:nvSpPr>
        <p:spPr bwMode="auto">
          <a:xfrm>
            <a:off x="10779126" y="1498600"/>
            <a:ext cx="252413" cy="255588"/>
          </a:xfrm>
          <a:custGeom>
            <a:avLst/>
            <a:gdLst>
              <a:gd name="T0" fmla="*/ 200 w 333"/>
              <a:gd name="T1" fmla="*/ 150 h 335"/>
              <a:gd name="T2" fmla="*/ 183 w 333"/>
              <a:gd name="T3" fmla="*/ 167 h 335"/>
              <a:gd name="T4" fmla="*/ 83 w 333"/>
              <a:gd name="T5" fmla="*/ 167 h 335"/>
              <a:gd name="T6" fmla="*/ 66 w 333"/>
              <a:gd name="T7" fmla="*/ 150 h 335"/>
              <a:gd name="T8" fmla="*/ 83 w 333"/>
              <a:gd name="T9" fmla="*/ 133 h 335"/>
              <a:gd name="T10" fmla="*/ 183 w 333"/>
              <a:gd name="T11" fmla="*/ 133 h 335"/>
              <a:gd name="T12" fmla="*/ 200 w 333"/>
              <a:gd name="T13" fmla="*/ 150 h 335"/>
              <a:gd name="T14" fmla="*/ 233 w 333"/>
              <a:gd name="T15" fmla="*/ 183 h 335"/>
              <a:gd name="T16" fmla="*/ 216 w 333"/>
              <a:gd name="T17" fmla="*/ 200 h 335"/>
              <a:gd name="T18" fmla="*/ 50 w 333"/>
              <a:gd name="T19" fmla="*/ 200 h 335"/>
              <a:gd name="T20" fmla="*/ 33 w 333"/>
              <a:gd name="T21" fmla="*/ 183 h 335"/>
              <a:gd name="T22" fmla="*/ 33 w 333"/>
              <a:gd name="T23" fmla="*/ 117 h 335"/>
              <a:gd name="T24" fmla="*/ 50 w 333"/>
              <a:gd name="T25" fmla="*/ 100 h 335"/>
              <a:gd name="T26" fmla="*/ 216 w 333"/>
              <a:gd name="T27" fmla="*/ 100 h 335"/>
              <a:gd name="T28" fmla="*/ 233 w 333"/>
              <a:gd name="T29" fmla="*/ 117 h 335"/>
              <a:gd name="T30" fmla="*/ 233 w 333"/>
              <a:gd name="T31" fmla="*/ 183 h 335"/>
              <a:gd name="T32" fmla="*/ 100 w 333"/>
              <a:gd name="T33" fmla="*/ 33 h 335"/>
              <a:gd name="T34" fmla="*/ 166 w 333"/>
              <a:gd name="T35" fmla="*/ 33 h 335"/>
              <a:gd name="T36" fmla="*/ 166 w 333"/>
              <a:gd name="T37" fmla="*/ 67 h 335"/>
              <a:gd name="T38" fmla="*/ 100 w 333"/>
              <a:gd name="T39" fmla="*/ 67 h 335"/>
              <a:gd name="T40" fmla="*/ 100 w 333"/>
              <a:gd name="T41" fmla="*/ 33 h 335"/>
              <a:gd name="T42" fmla="*/ 300 w 333"/>
              <a:gd name="T43" fmla="*/ 0 h 335"/>
              <a:gd name="T44" fmla="*/ 16 w 333"/>
              <a:gd name="T45" fmla="*/ 0 h 335"/>
              <a:gd name="T46" fmla="*/ 0 w 333"/>
              <a:gd name="T47" fmla="*/ 17 h 335"/>
              <a:gd name="T48" fmla="*/ 16 w 333"/>
              <a:gd name="T49" fmla="*/ 33 h 335"/>
              <a:gd name="T50" fmla="*/ 66 w 333"/>
              <a:gd name="T51" fmla="*/ 33 h 335"/>
              <a:gd name="T52" fmla="*/ 66 w 333"/>
              <a:gd name="T53" fmla="*/ 67 h 335"/>
              <a:gd name="T54" fmla="*/ 33 w 333"/>
              <a:gd name="T55" fmla="*/ 67 h 335"/>
              <a:gd name="T56" fmla="*/ 0 w 333"/>
              <a:gd name="T57" fmla="*/ 102 h 335"/>
              <a:gd name="T58" fmla="*/ 0 w 333"/>
              <a:gd name="T59" fmla="*/ 202 h 335"/>
              <a:gd name="T60" fmla="*/ 33 w 333"/>
              <a:gd name="T61" fmla="*/ 233 h 335"/>
              <a:gd name="T62" fmla="*/ 233 w 333"/>
              <a:gd name="T63" fmla="*/ 233 h 335"/>
              <a:gd name="T64" fmla="*/ 266 w 333"/>
              <a:gd name="T65" fmla="*/ 202 h 335"/>
              <a:gd name="T66" fmla="*/ 266 w 333"/>
              <a:gd name="T67" fmla="*/ 102 h 335"/>
              <a:gd name="T68" fmla="*/ 233 w 333"/>
              <a:gd name="T69" fmla="*/ 67 h 335"/>
              <a:gd name="T70" fmla="*/ 200 w 333"/>
              <a:gd name="T71" fmla="*/ 67 h 335"/>
              <a:gd name="T72" fmla="*/ 200 w 333"/>
              <a:gd name="T73" fmla="*/ 33 h 335"/>
              <a:gd name="T74" fmla="*/ 283 w 333"/>
              <a:gd name="T75" fmla="*/ 33 h 335"/>
              <a:gd name="T76" fmla="*/ 300 w 333"/>
              <a:gd name="T77" fmla="*/ 52 h 335"/>
              <a:gd name="T78" fmla="*/ 300 w 333"/>
              <a:gd name="T79" fmla="*/ 318 h 335"/>
              <a:gd name="T80" fmla="*/ 316 w 333"/>
              <a:gd name="T81" fmla="*/ 335 h 335"/>
              <a:gd name="T82" fmla="*/ 333 w 333"/>
              <a:gd name="T83" fmla="*/ 318 h 335"/>
              <a:gd name="T84" fmla="*/ 333 w 333"/>
              <a:gd name="T85" fmla="*/ 35 h 335"/>
              <a:gd name="T86" fmla="*/ 300 w 333"/>
              <a:gd name="T87"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5">
                <a:moveTo>
                  <a:pt x="200" y="150"/>
                </a:moveTo>
                <a:cubicBezTo>
                  <a:pt x="200" y="159"/>
                  <a:pt x="192" y="167"/>
                  <a:pt x="183" y="167"/>
                </a:cubicBezTo>
                <a:lnTo>
                  <a:pt x="83" y="167"/>
                </a:lnTo>
                <a:cubicBezTo>
                  <a:pt x="74" y="167"/>
                  <a:pt x="66" y="159"/>
                  <a:pt x="66" y="150"/>
                </a:cubicBezTo>
                <a:cubicBezTo>
                  <a:pt x="66" y="141"/>
                  <a:pt x="74" y="133"/>
                  <a:pt x="83" y="133"/>
                </a:cubicBezTo>
                <a:lnTo>
                  <a:pt x="183" y="133"/>
                </a:lnTo>
                <a:cubicBezTo>
                  <a:pt x="192" y="133"/>
                  <a:pt x="200" y="141"/>
                  <a:pt x="200" y="150"/>
                </a:cubicBezTo>
                <a:close/>
                <a:moveTo>
                  <a:pt x="233" y="183"/>
                </a:moveTo>
                <a:cubicBezTo>
                  <a:pt x="233" y="192"/>
                  <a:pt x="226" y="200"/>
                  <a:pt x="216" y="200"/>
                </a:cubicBezTo>
                <a:lnTo>
                  <a:pt x="50" y="200"/>
                </a:lnTo>
                <a:cubicBezTo>
                  <a:pt x="40" y="200"/>
                  <a:pt x="33" y="192"/>
                  <a:pt x="33" y="183"/>
                </a:cubicBezTo>
                <a:lnTo>
                  <a:pt x="33" y="117"/>
                </a:lnTo>
                <a:cubicBezTo>
                  <a:pt x="33" y="107"/>
                  <a:pt x="40" y="100"/>
                  <a:pt x="50" y="100"/>
                </a:cubicBezTo>
                <a:lnTo>
                  <a:pt x="216" y="100"/>
                </a:lnTo>
                <a:cubicBezTo>
                  <a:pt x="226" y="100"/>
                  <a:pt x="233" y="107"/>
                  <a:pt x="233" y="117"/>
                </a:cubicBezTo>
                <a:lnTo>
                  <a:pt x="233" y="183"/>
                </a:lnTo>
                <a:close/>
                <a:moveTo>
                  <a:pt x="100" y="33"/>
                </a:moveTo>
                <a:lnTo>
                  <a:pt x="166" y="33"/>
                </a:lnTo>
                <a:lnTo>
                  <a:pt x="166" y="67"/>
                </a:lnTo>
                <a:lnTo>
                  <a:pt x="100" y="67"/>
                </a:lnTo>
                <a:lnTo>
                  <a:pt x="100" y="33"/>
                </a:lnTo>
                <a:close/>
                <a:moveTo>
                  <a:pt x="300" y="0"/>
                </a:moveTo>
                <a:lnTo>
                  <a:pt x="16" y="0"/>
                </a:lnTo>
                <a:cubicBezTo>
                  <a:pt x="7" y="0"/>
                  <a:pt x="0" y="7"/>
                  <a:pt x="0" y="17"/>
                </a:cubicBezTo>
                <a:cubicBezTo>
                  <a:pt x="0" y="26"/>
                  <a:pt x="7" y="33"/>
                  <a:pt x="16" y="33"/>
                </a:cubicBezTo>
                <a:lnTo>
                  <a:pt x="66" y="33"/>
                </a:lnTo>
                <a:lnTo>
                  <a:pt x="66" y="67"/>
                </a:lnTo>
                <a:lnTo>
                  <a:pt x="33" y="67"/>
                </a:lnTo>
                <a:cubicBezTo>
                  <a:pt x="15" y="67"/>
                  <a:pt x="0" y="83"/>
                  <a:pt x="0" y="102"/>
                </a:cubicBezTo>
                <a:lnTo>
                  <a:pt x="0" y="202"/>
                </a:lnTo>
                <a:cubicBezTo>
                  <a:pt x="0" y="220"/>
                  <a:pt x="15" y="233"/>
                  <a:pt x="33" y="233"/>
                </a:cubicBezTo>
                <a:lnTo>
                  <a:pt x="233" y="233"/>
                </a:lnTo>
                <a:cubicBezTo>
                  <a:pt x="251" y="233"/>
                  <a:pt x="266" y="220"/>
                  <a:pt x="266" y="202"/>
                </a:cubicBezTo>
                <a:lnTo>
                  <a:pt x="266" y="102"/>
                </a:lnTo>
                <a:cubicBezTo>
                  <a:pt x="266" y="83"/>
                  <a:pt x="251" y="67"/>
                  <a:pt x="233" y="67"/>
                </a:cubicBezTo>
                <a:lnTo>
                  <a:pt x="200" y="67"/>
                </a:lnTo>
                <a:lnTo>
                  <a:pt x="200" y="33"/>
                </a:lnTo>
                <a:lnTo>
                  <a:pt x="283" y="33"/>
                </a:lnTo>
                <a:cubicBezTo>
                  <a:pt x="292" y="33"/>
                  <a:pt x="300" y="42"/>
                  <a:pt x="300" y="52"/>
                </a:cubicBezTo>
                <a:lnTo>
                  <a:pt x="300" y="318"/>
                </a:lnTo>
                <a:cubicBezTo>
                  <a:pt x="300" y="327"/>
                  <a:pt x="307" y="335"/>
                  <a:pt x="316" y="335"/>
                </a:cubicBezTo>
                <a:cubicBezTo>
                  <a:pt x="326" y="335"/>
                  <a:pt x="333" y="327"/>
                  <a:pt x="333" y="318"/>
                </a:cubicBezTo>
                <a:lnTo>
                  <a:pt x="333" y="35"/>
                </a:lnTo>
                <a:cubicBezTo>
                  <a:pt x="333" y="16"/>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id="{2D66EBAE-C0B6-41EF-8FA3-ECCC9A178F28}"/>
              </a:ext>
            </a:extLst>
          </p:cNvPr>
          <p:cNvSpPr>
            <a:spLocks noChangeAspect="1" noEditPoints="1"/>
          </p:cNvSpPr>
          <p:nvPr/>
        </p:nvSpPr>
        <p:spPr bwMode="auto">
          <a:xfrm>
            <a:off x="10275888" y="1498600"/>
            <a:ext cx="252413" cy="254000"/>
          </a:xfrm>
          <a:custGeom>
            <a:avLst/>
            <a:gdLst>
              <a:gd name="T0" fmla="*/ 200 w 333"/>
              <a:gd name="T1" fmla="*/ 167 h 333"/>
              <a:gd name="T2" fmla="*/ 67 w 333"/>
              <a:gd name="T3" fmla="*/ 167 h 333"/>
              <a:gd name="T4" fmla="*/ 67 w 333"/>
              <a:gd name="T5" fmla="*/ 133 h 333"/>
              <a:gd name="T6" fmla="*/ 200 w 333"/>
              <a:gd name="T7" fmla="*/ 133 h 333"/>
              <a:gd name="T8" fmla="*/ 200 w 333"/>
              <a:gd name="T9" fmla="*/ 167 h 333"/>
              <a:gd name="T10" fmla="*/ 233 w 333"/>
              <a:gd name="T11" fmla="*/ 200 h 333"/>
              <a:gd name="T12" fmla="*/ 33 w 333"/>
              <a:gd name="T13" fmla="*/ 200 h 333"/>
              <a:gd name="T14" fmla="*/ 33 w 333"/>
              <a:gd name="T15" fmla="*/ 100 h 333"/>
              <a:gd name="T16" fmla="*/ 233 w 333"/>
              <a:gd name="T17" fmla="*/ 100 h 333"/>
              <a:gd name="T18" fmla="*/ 233 w 333"/>
              <a:gd name="T19" fmla="*/ 200 h 333"/>
              <a:gd name="T20" fmla="*/ 100 w 333"/>
              <a:gd name="T21" fmla="*/ 33 h 333"/>
              <a:gd name="T22" fmla="*/ 167 w 333"/>
              <a:gd name="T23" fmla="*/ 33 h 333"/>
              <a:gd name="T24" fmla="*/ 167 w 333"/>
              <a:gd name="T25" fmla="*/ 67 h 333"/>
              <a:gd name="T26" fmla="*/ 100 w 333"/>
              <a:gd name="T27" fmla="*/ 67 h 333"/>
              <a:gd name="T28" fmla="*/ 100 w 333"/>
              <a:gd name="T29" fmla="*/ 33 h 333"/>
              <a:gd name="T30" fmla="*/ 300 w 333"/>
              <a:gd name="T31" fmla="*/ 0 h 333"/>
              <a:gd name="T32" fmla="*/ 0 w 333"/>
              <a:gd name="T33" fmla="*/ 0 h 333"/>
              <a:gd name="T34" fmla="*/ 0 w 333"/>
              <a:gd name="T35" fmla="*/ 33 h 333"/>
              <a:gd name="T36" fmla="*/ 67 w 333"/>
              <a:gd name="T37" fmla="*/ 33 h 333"/>
              <a:gd name="T38" fmla="*/ 67 w 333"/>
              <a:gd name="T39" fmla="*/ 67 h 333"/>
              <a:gd name="T40" fmla="*/ 33 w 333"/>
              <a:gd name="T41" fmla="*/ 67 h 333"/>
              <a:gd name="T42" fmla="*/ 0 w 333"/>
              <a:gd name="T43" fmla="*/ 67 h 333"/>
              <a:gd name="T44" fmla="*/ 0 w 333"/>
              <a:gd name="T45" fmla="*/ 100 h 333"/>
              <a:gd name="T46" fmla="*/ 0 w 333"/>
              <a:gd name="T47" fmla="*/ 200 h 333"/>
              <a:gd name="T48" fmla="*/ 0 w 333"/>
              <a:gd name="T49" fmla="*/ 233 h 333"/>
              <a:gd name="T50" fmla="*/ 267 w 333"/>
              <a:gd name="T51" fmla="*/ 233 h 333"/>
              <a:gd name="T52" fmla="*/ 267 w 333"/>
              <a:gd name="T53" fmla="*/ 200 h 333"/>
              <a:gd name="T54" fmla="*/ 267 w 333"/>
              <a:gd name="T55" fmla="*/ 100 h 333"/>
              <a:gd name="T56" fmla="*/ 267 w 333"/>
              <a:gd name="T57" fmla="*/ 67 h 333"/>
              <a:gd name="T58" fmla="*/ 233 w 333"/>
              <a:gd name="T59" fmla="*/ 67 h 333"/>
              <a:gd name="T60" fmla="*/ 200 w 333"/>
              <a:gd name="T61" fmla="*/ 67 h 333"/>
              <a:gd name="T62" fmla="*/ 200 w 333"/>
              <a:gd name="T63" fmla="*/ 33 h 333"/>
              <a:gd name="T64" fmla="*/ 300 w 333"/>
              <a:gd name="T65" fmla="*/ 33 h 333"/>
              <a:gd name="T66" fmla="*/ 300 w 333"/>
              <a:gd name="T67" fmla="*/ 333 h 333"/>
              <a:gd name="T68" fmla="*/ 333 w 333"/>
              <a:gd name="T69" fmla="*/ 333 h 333"/>
              <a:gd name="T70" fmla="*/ 333 w 333"/>
              <a:gd name="T71" fmla="*/ 33 h 333"/>
              <a:gd name="T72" fmla="*/ 333 w 333"/>
              <a:gd name="T73" fmla="*/ 0 h 333"/>
              <a:gd name="T74" fmla="*/ 300 w 333"/>
              <a:gd name="T7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200" y="167"/>
                </a:moveTo>
                <a:lnTo>
                  <a:pt x="67" y="167"/>
                </a:lnTo>
                <a:lnTo>
                  <a:pt x="67" y="133"/>
                </a:lnTo>
                <a:lnTo>
                  <a:pt x="200" y="133"/>
                </a:lnTo>
                <a:lnTo>
                  <a:pt x="200" y="167"/>
                </a:lnTo>
                <a:close/>
                <a:moveTo>
                  <a:pt x="233" y="200"/>
                </a:moveTo>
                <a:lnTo>
                  <a:pt x="33" y="200"/>
                </a:lnTo>
                <a:lnTo>
                  <a:pt x="33" y="100"/>
                </a:lnTo>
                <a:lnTo>
                  <a:pt x="233" y="100"/>
                </a:lnTo>
                <a:lnTo>
                  <a:pt x="233" y="200"/>
                </a:lnTo>
                <a:close/>
                <a:moveTo>
                  <a:pt x="100" y="33"/>
                </a:moveTo>
                <a:lnTo>
                  <a:pt x="167" y="33"/>
                </a:lnTo>
                <a:lnTo>
                  <a:pt x="167" y="67"/>
                </a:lnTo>
                <a:lnTo>
                  <a:pt x="100" y="67"/>
                </a:lnTo>
                <a:lnTo>
                  <a:pt x="100" y="33"/>
                </a:lnTo>
                <a:close/>
                <a:moveTo>
                  <a:pt x="300" y="0"/>
                </a:moveTo>
                <a:lnTo>
                  <a:pt x="0" y="0"/>
                </a:lnTo>
                <a:lnTo>
                  <a:pt x="0" y="33"/>
                </a:lnTo>
                <a:lnTo>
                  <a:pt x="67" y="33"/>
                </a:lnTo>
                <a:lnTo>
                  <a:pt x="67" y="67"/>
                </a:lnTo>
                <a:lnTo>
                  <a:pt x="33" y="67"/>
                </a:lnTo>
                <a:lnTo>
                  <a:pt x="0" y="67"/>
                </a:lnTo>
                <a:lnTo>
                  <a:pt x="0" y="100"/>
                </a:lnTo>
                <a:lnTo>
                  <a:pt x="0" y="200"/>
                </a:lnTo>
                <a:lnTo>
                  <a:pt x="0" y="233"/>
                </a:lnTo>
                <a:lnTo>
                  <a:pt x="267" y="233"/>
                </a:lnTo>
                <a:lnTo>
                  <a:pt x="267" y="200"/>
                </a:lnTo>
                <a:lnTo>
                  <a:pt x="267" y="100"/>
                </a:lnTo>
                <a:lnTo>
                  <a:pt x="267" y="67"/>
                </a:lnTo>
                <a:lnTo>
                  <a:pt x="233" y="67"/>
                </a:lnTo>
                <a:lnTo>
                  <a:pt x="200" y="67"/>
                </a:lnTo>
                <a:lnTo>
                  <a:pt x="200" y="33"/>
                </a:lnTo>
                <a:lnTo>
                  <a:pt x="300" y="33"/>
                </a:lnTo>
                <a:lnTo>
                  <a:pt x="300" y="333"/>
                </a:lnTo>
                <a:lnTo>
                  <a:pt x="333" y="333"/>
                </a:lnTo>
                <a:lnTo>
                  <a:pt x="333" y="33"/>
                </a:lnTo>
                <a:lnTo>
                  <a:pt x="333" y="0"/>
                </a:lnTo>
                <a:lnTo>
                  <a:pt x="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id="{EAD38A00-9EA2-469B-84E4-C715F4470C07}"/>
              </a:ext>
            </a:extLst>
          </p:cNvPr>
          <p:cNvSpPr>
            <a:spLocks noChangeAspect="1" noEditPoints="1"/>
          </p:cNvSpPr>
          <p:nvPr/>
        </p:nvSpPr>
        <p:spPr bwMode="auto">
          <a:xfrm>
            <a:off x="9772651" y="1498600"/>
            <a:ext cx="252413" cy="254000"/>
          </a:xfrm>
          <a:custGeom>
            <a:avLst/>
            <a:gdLst>
              <a:gd name="T0" fmla="*/ 150 w 334"/>
              <a:gd name="T1" fmla="*/ 167 h 333"/>
              <a:gd name="T2" fmla="*/ 117 w 334"/>
              <a:gd name="T3" fmla="*/ 167 h 333"/>
              <a:gd name="T4" fmla="*/ 117 w 334"/>
              <a:gd name="T5" fmla="*/ 133 h 333"/>
              <a:gd name="T6" fmla="*/ 150 w 334"/>
              <a:gd name="T7" fmla="*/ 133 h 333"/>
              <a:gd name="T8" fmla="*/ 150 w 334"/>
              <a:gd name="T9" fmla="*/ 167 h 333"/>
              <a:gd name="T10" fmla="*/ 200 w 334"/>
              <a:gd name="T11" fmla="*/ 167 h 333"/>
              <a:gd name="T12" fmla="*/ 167 w 334"/>
              <a:gd name="T13" fmla="*/ 167 h 333"/>
              <a:gd name="T14" fmla="*/ 167 w 334"/>
              <a:gd name="T15" fmla="*/ 133 h 333"/>
              <a:gd name="T16" fmla="*/ 200 w 334"/>
              <a:gd name="T17" fmla="*/ 133 h 333"/>
              <a:gd name="T18" fmla="*/ 200 w 334"/>
              <a:gd name="T19" fmla="*/ 167 h 333"/>
              <a:gd name="T20" fmla="*/ 100 w 334"/>
              <a:gd name="T21" fmla="*/ 167 h 333"/>
              <a:gd name="T22" fmla="*/ 67 w 334"/>
              <a:gd name="T23" fmla="*/ 167 h 333"/>
              <a:gd name="T24" fmla="*/ 67 w 334"/>
              <a:gd name="T25" fmla="*/ 133 h 333"/>
              <a:gd name="T26" fmla="*/ 100 w 334"/>
              <a:gd name="T27" fmla="*/ 133 h 333"/>
              <a:gd name="T28" fmla="*/ 100 w 334"/>
              <a:gd name="T29" fmla="*/ 167 h 333"/>
              <a:gd name="T30" fmla="*/ 234 w 334"/>
              <a:gd name="T31" fmla="*/ 200 h 333"/>
              <a:gd name="T32" fmla="*/ 34 w 334"/>
              <a:gd name="T33" fmla="*/ 200 h 333"/>
              <a:gd name="T34" fmla="*/ 34 w 334"/>
              <a:gd name="T35" fmla="*/ 100 h 333"/>
              <a:gd name="T36" fmla="*/ 234 w 334"/>
              <a:gd name="T37" fmla="*/ 100 h 333"/>
              <a:gd name="T38" fmla="*/ 234 w 334"/>
              <a:gd name="T39" fmla="*/ 200 h 333"/>
              <a:gd name="T40" fmla="*/ 100 w 334"/>
              <a:gd name="T41" fmla="*/ 33 h 333"/>
              <a:gd name="T42" fmla="*/ 167 w 334"/>
              <a:gd name="T43" fmla="*/ 33 h 333"/>
              <a:gd name="T44" fmla="*/ 167 w 334"/>
              <a:gd name="T45" fmla="*/ 67 h 333"/>
              <a:gd name="T46" fmla="*/ 100 w 334"/>
              <a:gd name="T47" fmla="*/ 67 h 333"/>
              <a:gd name="T48" fmla="*/ 100 w 334"/>
              <a:gd name="T49" fmla="*/ 33 h 333"/>
              <a:gd name="T50" fmla="*/ 300 w 334"/>
              <a:gd name="T51" fmla="*/ 0 h 333"/>
              <a:gd name="T52" fmla="*/ 0 w 334"/>
              <a:gd name="T53" fmla="*/ 0 h 333"/>
              <a:gd name="T54" fmla="*/ 0 w 334"/>
              <a:gd name="T55" fmla="*/ 33 h 333"/>
              <a:gd name="T56" fmla="*/ 67 w 334"/>
              <a:gd name="T57" fmla="*/ 33 h 333"/>
              <a:gd name="T58" fmla="*/ 67 w 334"/>
              <a:gd name="T59" fmla="*/ 67 h 333"/>
              <a:gd name="T60" fmla="*/ 34 w 334"/>
              <a:gd name="T61" fmla="*/ 67 h 333"/>
              <a:gd name="T62" fmla="*/ 0 w 334"/>
              <a:gd name="T63" fmla="*/ 67 h 333"/>
              <a:gd name="T64" fmla="*/ 0 w 334"/>
              <a:gd name="T65" fmla="*/ 100 h 333"/>
              <a:gd name="T66" fmla="*/ 0 w 334"/>
              <a:gd name="T67" fmla="*/ 200 h 333"/>
              <a:gd name="T68" fmla="*/ 0 w 334"/>
              <a:gd name="T69" fmla="*/ 233 h 333"/>
              <a:gd name="T70" fmla="*/ 267 w 334"/>
              <a:gd name="T71" fmla="*/ 233 h 333"/>
              <a:gd name="T72" fmla="*/ 267 w 334"/>
              <a:gd name="T73" fmla="*/ 200 h 333"/>
              <a:gd name="T74" fmla="*/ 267 w 334"/>
              <a:gd name="T75" fmla="*/ 100 h 333"/>
              <a:gd name="T76" fmla="*/ 267 w 334"/>
              <a:gd name="T77" fmla="*/ 67 h 333"/>
              <a:gd name="T78" fmla="*/ 234 w 334"/>
              <a:gd name="T79" fmla="*/ 67 h 333"/>
              <a:gd name="T80" fmla="*/ 200 w 334"/>
              <a:gd name="T81" fmla="*/ 67 h 333"/>
              <a:gd name="T82" fmla="*/ 200 w 334"/>
              <a:gd name="T83" fmla="*/ 33 h 333"/>
              <a:gd name="T84" fmla="*/ 300 w 334"/>
              <a:gd name="T85" fmla="*/ 33 h 333"/>
              <a:gd name="T86" fmla="*/ 300 w 334"/>
              <a:gd name="T87" fmla="*/ 333 h 333"/>
              <a:gd name="T88" fmla="*/ 334 w 334"/>
              <a:gd name="T89" fmla="*/ 333 h 333"/>
              <a:gd name="T90" fmla="*/ 334 w 334"/>
              <a:gd name="T91" fmla="*/ 33 h 333"/>
              <a:gd name="T92" fmla="*/ 334 w 334"/>
              <a:gd name="T93" fmla="*/ 0 h 333"/>
              <a:gd name="T94" fmla="*/ 300 w 334"/>
              <a:gd name="T9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333">
                <a:moveTo>
                  <a:pt x="150" y="167"/>
                </a:moveTo>
                <a:lnTo>
                  <a:pt x="117" y="167"/>
                </a:lnTo>
                <a:lnTo>
                  <a:pt x="117" y="133"/>
                </a:lnTo>
                <a:lnTo>
                  <a:pt x="150" y="133"/>
                </a:lnTo>
                <a:lnTo>
                  <a:pt x="150" y="167"/>
                </a:lnTo>
                <a:close/>
                <a:moveTo>
                  <a:pt x="200" y="167"/>
                </a:moveTo>
                <a:lnTo>
                  <a:pt x="167" y="167"/>
                </a:lnTo>
                <a:lnTo>
                  <a:pt x="167" y="133"/>
                </a:lnTo>
                <a:lnTo>
                  <a:pt x="200" y="133"/>
                </a:lnTo>
                <a:lnTo>
                  <a:pt x="200" y="167"/>
                </a:lnTo>
                <a:close/>
                <a:moveTo>
                  <a:pt x="100" y="167"/>
                </a:moveTo>
                <a:lnTo>
                  <a:pt x="67" y="167"/>
                </a:lnTo>
                <a:lnTo>
                  <a:pt x="67" y="133"/>
                </a:lnTo>
                <a:lnTo>
                  <a:pt x="100" y="133"/>
                </a:lnTo>
                <a:lnTo>
                  <a:pt x="100" y="167"/>
                </a:lnTo>
                <a:close/>
                <a:moveTo>
                  <a:pt x="234" y="200"/>
                </a:moveTo>
                <a:lnTo>
                  <a:pt x="34" y="200"/>
                </a:lnTo>
                <a:lnTo>
                  <a:pt x="34" y="100"/>
                </a:lnTo>
                <a:lnTo>
                  <a:pt x="234" y="100"/>
                </a:lnTo>
                <a:lnTo>
                  <a:pt x="234" y="200"/>
                </a:lnTo>
                <a:close/>
                <a:moveTo>
                  <a:pt x="100" y="33"/>
                </a:moveTo>
                <a:lnTo>
                  <a:pt x="167" y="33"/>
                </a:lnTo>
                <a:lnTo>
                  <a:pt x="167" y="67"/>
                </a:lnTo>
                <a:lnTo>
                  <a:pt x="100" y="67"/>
                </a:lnTo>
                <a:lnTo>
                  <a:pt x="100" y="33"/>
                </a:lnTo>
                <a:close/>
                <a:moveTo>
                  <a:pt x="300" y="0"/>
                </a:moveTo>
                <a:lnTo>
                  <a:pt x="0" y="0"/>
                </a:lnTo>
                <a:lnTo>
                  <a:pt x="0" y="33"/>
                </a:lnTo>
                <a:lnTo>
                  <a:pt x="67" y="33"/>
                </a:lnTo>
                <a:lnTo>
                  <a:pt x="67" y="67"/>
                </a:lnTo>
                <a:lnTo>
                  <a:pt x="34" y="67"/>
                </a:lnTo>
                <a:lnTo>
                  <a:pt x="0" y="67"/>
                </a:lnTo>
                <a:lnTo>
                  <a:pt x="0" y="100"/>
                </a:lnTo>
                <a:lnTo>
                  <a:pt x="0" y="200"/>
                </a:lnTo>
                <a:lnTo>
                  <a:pt x="0" y="233"/>
                </a:lnTo>
                <a:lnTo>
                  <a:pt x="267" y="233"/>
                </a:lnTo>
                <a:lnTo>
                  <a:pt x="267" y="200"/>
                </a:lnTo>
                <a:lnTo>
                  <a:pt x="267" y="100"/>
                </a:lnTo>
                <a:lnTo>
                  <a:pt x="267" y="67"/>
                </a:lnTo>
                <a:lnTo>
                  <a:pt x="234" y="67"/>
                </a:lnTo>
                <a:lnTo>
                  <a:pt x="200" y="67"/>
                </a:lnTo>
                <a:lnTo>
                  <a:pt x="200" y="33"/>
                </a:lnTo>
                <a:lnTo>
                  <a:pt x="300" y="33"/>
                </a:lnTo>
                <a:lnTo>
                  <a:pt x="300" y="333"/>
                </a:lnTo>
                <a:lnTo>
                  <a:pt x="334" y="333"/>
                </a:lnTo>
                <a:lnTo>
                  <a:pt x="334" y="33"/>
                </a:lnTo>
                <a:lnTo>
                  <a:pt x="334" y="0"/>
                </a:lnTo>
                <a:lnTo>
                  <a:pt x="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id="{EC667B31-B0A1-4A98-B008-AF6FA5AC2553}"/>
              </a:ext>
            </a:extLst>
          </p:cNvPr>
          <p:cNvSpPr>
            <a:spLocks noChangeAspect="1" noEditPoints="1"/>
          </p:cNvSpPr>
          <p:nvPr/>
        </p:nvSpPr>
        <p:spPr bwMode="auto">
          <a:xfrm>
            <a:off x="9271001" y="1498600"/>
            <a:ext cx="250825" cy="254000"/>
          </a:xfrm>
          <a:custGeom>
            <a:avLst/>
            <a:gdLst>
              <a:gd name="T0" fmla="*/ 116 w 333"/>
              <a:gd name="T1" fmla="*/ 150 h 333"/>
              <a:gd name="T2" fmla="*/ 133 w 333"/>
              <a:gd name="T3" fmla="*/ 133 h 333"/>
              <a:gd name="T4" fmla="*/ 150 w 333"/>
              <a:gd name="T5" fmla="*/ 150 h 333"/>
              <a:gd name="T6" fmla="*/ 133 w 333"/>
              <a:gd name="T7" fmla="*/ 167 h 333"/>
              <a:gd name="T8" fmla="*/ 116 w 333"/>
              <a:gd name="T9" fmla="*/ 150 h 333"/>
              <a:gd name="T10" fmla="*/ 166 w 333"/>
              <a:gd name="T11" fmla="*/ 150 h 333"/>
              <a:gd name="T12" fmla="*/ 183 w 333"/>
              <a:gd name="T13" fmla="*/ 133 h 333"/>
              <a:gd name="T14" fmla="*/ 200 w 333"/>
              <a:gd name="T15" fmla="*/ 150 h 333"/>
              <a:gd name="T16" fmla="*/ 183 w 333"/>
              <a:gd name="T17" fmla="*/ 167 h 333"/>
              <a:gd name="T18" fmla="*/ 166 w 333"/>
              <a:gd name="T19" fmla="*/ 150 h 333"/>
              <a:gd name="T20" fmla="*/ 67 w 333"/>
              <a:gd name="T21" fmla="*/ 150 h 333"/>
              <a:gd name="T22" fmla="*/ 84 w 333"/>
              <a:gd name="T23" fmla="*/ 133 h 333"/>
              <a:gd name="T24" fmla="*/ 101 w 333"/>
              <a:gd name="T25" fmla="*/ 150 h 333"/>
              <a:gd name="T26" fmla="*/ 84 w 333"/>
              <a:gd name="T27" fmla="*/ 167 h 333"/>
              <a:gd name="T28" fmla="*/ 67 w 333"/>
              <a:gd name="T29" fmla="*/ 150 h 333"/>
              <a:gd name="T30" fmla="*/ 216 w 333"/>
              <a:gd name="T31" fmla="*/ 100 h 333"/>
              <a:gd name="T32" fmla="*/ 233 w 333"/>
              <a:gd name="T33" fmla="*/ 117 h 333"/>
              <a:gd name="T34" fmla="*/ 233 w 333"/>
              <a:gd name="T35" fmla="*/ 183 h 333"/>
              <a:gd name="T36" fmla="*/ 216 w 333"/>
              <a:gd name="T37" fmla="*/ 200 h 333"/>
              <a:gd name="T38" fmla="*/ 50 w 333"/>
              <a:gd name="T39" fmla="*/ 200 h 333"/>
              <a:gd name="T40" fmla="*/ 33 w 333"/>
              <a:gd name="T41" fmla="*/ 183 h 333"/>
              <a:gd name="T42" fmla="*/ 33 w 333"/>
              <a:gd name="T43" fmla="*/ 117 h 333"/>
              <a:gd name="T44" fmla="*/ 50 w 333"/>
              <a:gd name="T45" fmla="*/ 100 h 333"/>
              <a:gd name="T46" fmla="*/ 216 w 333"/>
              <a:gd name="T47" fmla="*/ 100 h 333"/>
              <a:gd name="T48" fmla="*/ 100 w 333"/>
              <a:gd name="T49" fmla="*/ 33 h 333"/>
              <a:gd name="T50" fmla="*/ 166 w 333"/>
              <a:gd name="T51" fmla="*/ 33 h 333"/>
              <a:gd name="T52" fmla="*/ 166 w 333"/>
              <a:gd name="T53" fmla="*/ 67 h 333"/>
              <a:gd name="T54" fmla="*/ 100 w 333"/>
              <a:gd name="T55" fmla="*/ 67 h 333"/>
              <a:gd name="T56" fmla="*/ 100 w 333"/>
              <a:gd name="T57" fmla="*/ 33 h 333"/>
              <a:gd name="T58" fmla="*/ 300 w 333"/>
              <a:gd name="T59" fmla="*/ 0 h 333"/>
              <a:gd name="T60" fmla="*/ 16 w 333"/>
              <a:gd name="T61" fmla="*/ 0 h 333"/>
              <a:gd name="T62" fmla="*/ 0 w 333"/>
              <a:gd name="T63" fmla="*/ 17 h 333"/>
              <a:gd name="T64" fmla="*/ 16 w 333"/>
              <a:gd name="T65" fmla="*/ 33 h 333"/>
              <a:gd name="T66" fmla="*/ 66 w 333"/>
              <a:gd name="T67" fmla="*/ 33 h 333"/>
              <a:gd name="T68" fmla="*/ 66 w 333"/>
              <a:gd name="T69" fmla="*/ 67 h 333"/>
              <a:gd name="T70" fmla="*/ 33 w 333"/>
              <a:gd name="T71" fmla="*/ 67 h 333"/>
              <a:gd name="T72" fmla="*/ 0 w 333"/>
              <a:gd name="T73" fmla="*/ 100 h 333"/>
              <a:gd name="T74" fmla="*/ 0 w 333"/>
              <a:gd name="T75" fmla="*/ 200 h 333"/>
              <a:gd name="T76" fmla="*/ 33 w 333"/>
              <a:gd name="T77" fmla="*/ 233 h 333"/>
              <a:gd name="T78" fmla="*/ 233 w 333"/>
              <a:gd name="T79" fmla="*/ 233 h 333"/>
              <a:gd name="T80" fmla="*/ 266 w 333"/>
              <a:gd name="T81" fmla="*/ 200 h 333"/>
              <a:gd name="T82" fmla="*/ 266 w 333"/>
              <a:gd name="T83" fmla="*/ 100 h 333"/>
              <a:gd name="T84" fmla="*/ 233 w 333"/>
              <a:gd name="T85" fmla="*/ 67 h 333"/>
              <a:gd name="T86" fmla="*/ 200 w 333"/>
              <a:gd name="T87" fmla="*/ 67 h 333"/>
              <a:gd name="T88" fmla="*/ 200 w 333"/>
              <a:gd name="T89" fmla="*/ 33 h 333"/>
              <a:gd name="T90" fmla="*/ 283 w 333"/>
              <a:gd name="T91" fmla="*/ 33 h 333"/>
              <a:gd name="T92" fmla="*/ 300 w 333"/>
              <a:gd name="T93" fmla="*/ 50 h 333"/>
              <a:gd name="T94" fmla="*/ 300 w 333"/>
              <a:gd name="T95" fmla="*/ 317 h 333"/>
              <a:gd name="T96" fmla="*/ 316 w 333"/>
              <a:gd name="T97" fmla="*/ 333 h 333"/>
              <a:gd name="T98" fmla="*/ 333 w 333"/>
              <a:gd name="T99" fmla="*/ 317 h 333"/>
              <a:gd name="T100" fmla="*/ 333 w 333"/>
              <a:gd name="T101" fmla="*/ 33 h 333"/>
              <a:gd name="T102" fmla="*/ 300 w 333"/>
              <a:gd name="T10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3" h="333">
                <a:moveTo>
                  <a:pt x="116" y="150"/>
                </a:moveTo>
                <a:cubicBezTo>
                  <a:pt x="116" y="141"/>
                  <a:pt x="124" y="133"/>
                  <a:pt x="133" y="133"/>
                </a:cubicBezTo>
                <a:cubicBezTo>
                  <a:pt x="142" y="133"/>
                  <a:pt x="150" y="141"/>
                  <a:pt x="150" y="150"/>
                </a:cubicBezTo>
                <a:cubicBezTo>
                  <a:pt x="150" y="159"/>
                  <a:pt x="142" y="167"/>
                  <a:pt x="133" y="167"/>
                </a:cubicBezTo>
                <a:cubicBezTo>
                  <a:pt x="124" y="167"/>
                  <a:pt x="116" y="159"/>
                  <a:pt x="116" y="150"/>
                </a:cubicBezTo>
                <a:close/>
                <a:moveTo>
                  <a:pt x="166" y="150"/>
                </a:moveTo>
                <a:cubicBezTo>
                  <a:pt x="166" y="141"/>
                  <a:pt x="174" y="133"/>
                  <a:pt x="183" y="133"/>
                </a:cubicBezTo>
                <a:cubicBezTo>
                  <a:pt x="192" y="133"/>
                  <a:pt x="200" y="141"/>
                  <a:pt x="200" y="150"/>
                </a:cubicBezTo>
                <a:cubicBezTo>
                  <a:pt x="200" y="159"/>
                  <a:pt x="192" y="167"/>
                  <a:pt x="183" y="167"/>
                </a:cubicBezTo>
                <a:cubicBezTo>
                  <a:pt x="174" y="167"/>
                  <a:pt x="166" y="159"/>
                  <a:pt x="166" y="150"/>
                </a:cubicBezTo>
                <a:close/>
                <a:moveTo>
                  <a:pt x="67" y="150"/>
                </a:moveTo>
                <a:cubicBezTo>
                  <a:pt x="67" y="141"/>
                  <a:pt x="75" y="133"/>
                  <a:pt x="84" y="133"/>
                </a:cubicBezTo>
                <a:cubicBezTo>
                  <a:pt x="93" y="133"/>
                  <a:pt x="101" y="141"/>
                  <a:pt x="101" y="150"/>
                </a:cubicBezTo>
                <a:cubicBezTo>
                  <a:pt x="101" y="159"/>
                  <a:pt x="93" y="167"/>
                  <a:pt x="84" y="167"/>
                </a:cubicBezTo>
                <a:cubicBezTo>
                  <a:pt x="75" y="167"/>
                  <a:pt x="67" y="159"/>
                  <a:pt x="67" y="150"/>
                </a:cubicBezTo>
                <a:close/>
                <a:moveTo>
                  <a:pt x="216" y="100"/>
                </a:moveTo>
                <a:cubicBezTo>
                  <a:pt x="226" y="100"/>
                  <a:pt x="233" y="107"/>
                  <a:pt x="233" y="117"/>
                </a:cubicBezTo>
                <a:lnTo>
                  <a:pt x="233" y="183"/>
                </a:lnTo>
                <a:cubicBezTo>
                  <a:pt x="233" y="192"/>
                  <a:pt x="226" y="200"/>
                  <a:pt x="216" y="200"/>
                </a:cubicBezTo>
                <a:lnTo>
                  <a:pt x="50" y="200"/>
                </a:lnTo>
                <a:cubicBezTo>
                  <a:pt x="40" y="200"/>
                  <a:pt x="33" y="192"/>
                  <a:pt x="33" y="183"/>
                </a:cubicBezTo>
                <a:lnTo>
                  <a:pt x="33" y="117"/>
                </a:lnTo>
                <a:cubicBezTo>
                  <a:pt x="33" y="107"/>
                  <a:pt x="40" y="100"/>
                  <a:pt x="50" y="100"/>
                </a:cubicBezTo>
                <a:lnTo>
                  <a:pt x="216" y="100"/>
                </a:lnTo>
                <a:close/>
                <a:moveTo>
                  <a:pt x="100" y="33"/>
                </a:moveTo>
                <a:lnTo>
                  <a:pt x="166" y="33"/>
                </a:lnTo>
                <a:lnTo>
                  <a:pt x="166" y="67"/>
                </a:lnTo>
                <a:lnTo>
                  <a:pt x="100" y="67"/>
                </a:lnTo>
                <a:lnTo>
                  <a:pt x="100" y="33"/>
                </a:lnTo>
                <a:close/>
                <a:moveTo>
                  <a:pt x="300" y="0"/>
                </a:moveTo>
                <a:lnTo>
                  <a:pt x="16" y="0"/>
                </a:lnTo>
                <a:cubicBezTo>
                  <a:pt x="7" y="0"/>
                  <a:pt x="0" y="7"/>
                  <a:pt x="0" y="17"/>
                </a:cubicBezTo>
                <a:cubicBezTo>
                  <a:pt x="0" y="26"/>
                  <a:pt x="7" y="33"/>
                  <a:pt x="16" y="33"/>
                </a:cubicBezTo>
                <a:lnTo>
                  <a:pt x="66" y="33"/>
                </a:lnTo>
                <a:lnTo>
                  <a:pt x="66" y="67"/>
                </a:lnTo>
                <a:lnTo>
                  <a:pt x="33" y="67"/>
                </a:lnTo>
                <a:cubicBezTo>
                  <a:pt x="15" y="67"/>
                  <a:pt x="0" y="81"/>
                  <a:pt x="0" y="100"/>
                </a:cubicBezTo>
                <a:lnTo>
                  <a:pt x="0" y="200"/>
                </a:lnTo>
                <a:cubicBezTo>
                  <a:pt x="0" y="218"/>
                  <a:pt x="15" y="233"/>
                  <a:pt x="33" y="233"/>
                </a:cubicBezTo>
                <a:lnTo>
                  <a:pt x="233" y="233"/>
                </a:lnTo>
                <a:cubicBezTo>
                  <a:pt x="251" y="233"/>
                  <a:pt x="266" y="218"/>
                  <a:pt x="266" y="200"/>
                </a:cubicBezTo>
                <a:lnTo>
                  <a:pt x="266" y="100"/>
                </a:lnTo>
                <a:cubicBezTo>
                  <a:pt x="266" y="81"/>
                  <a:pt x="251" y="67"/>
                  <a:pt x="233" y="67"/>
                </a:cubicBezTo>
                <a:lnTo>
                  <a:pt x="200" y="67"/>
                </a:lnTo>
                <a:lnTo>
                  <a:pt x="200" y="33"/>
                </a:lnTo>
                <a:lnTo>
                  <a:pt x="283" y="33"/>
                </a:lnTo>
                <a:cubicBezTo>
                  <a:pt x="292" y="33"/>
                  <a:pt x="300" y="41"/>
                  <a:pt x="300" y="50"/>
                </a:cubicBezTo>
                <a:lnTo>
                  <a:pt x="300" y="317"/>
                </a:lnTo>
                <a:cubicBezTo>
                  <a:pt x="300" y="326"/>
                  <a:pt x="307" y="333"/>
                  <a:pt x="316" y="333"/>
                </a:cubicBezTo>
                <a:cubicBezTo>
                  <a:pt x="326" y="333"/>
                  <a:pt x="333" y="326"/>
                  <a:pt x="333" y="317"/>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id="{05F8D2C7-F86F-4F66-881B-C682CDC244B2}"/>
              </a:ext>
            </a:extLst>
          </p:cNvPr>
          <p:cNvSpPr>
            <a:spLocks noChangeAspect="1" noEditPoints="1"/>
          </p:cNvSpPr>
          <p:nvPr/>
        </p:nvSpPr>
        <p:spPr bwMode="auto">
          <a:xfrm>
            <a:off x="8767763" y="1498600"/>
            <a:ext cx="201613" cy="254000"/>
          </a:xfrm>
          <a:custGeom>
            <a:avLst/>
            <a:gdLst>
              <a:gd name="T0" fmla="*/ 200 w 267"/>
              <a:gd name="T1" fmla="*/ 200 h 333"/>
              <a:gd name="T2" fmla="*/ 189 w 267"/>
              <a:gd name="T3" fmla="*/ 200 h 333"/>
              <a:gd name="T4" fmla="*/ 167 w 267"/>
              <a:gd name="T5" fmla="*/ 200 h 333"/>
              <a:gd name="T6" fmla="*/ 100 w 267"/>
              <a:gd name="T7" fmla="*/ 200 h 333"/>
              <a:gd name="T8" fmla="*/ 89 w 267"/>
              <a:gd name="T9" fmla="*/ 200 h 333"/>
              <a:gd name="T10" fmla="*/ 67 w 267"/>
              <a:gd name="T11" fmla="*/ 200 h 333"/>
              <a:gd name="T12" fmla="*/ 67 w 267"/>
              <a:gd name="T13" fmla="*/ 167 h 333"/>
              <a:gd name="T14" fmla="*/ 67 w 267"/>
              <a:gd name="T15" fmla="*/ 133 h 333"/>
              <a:gd name="T16" fmla="*/ 67 w 267"/>
              <a:gd name="T17" fmla="*/ 33 h 333"/>
              <a:gd name="T18" fmla="*/ 200 w 267"/>
              <a:gd name="T19" fmla="*/ 33 h 333"/>
              <a:gd name="T20" fmla="*/ 200 w 267"/>
              <a:gd name="T21" fmla="*/ 133 h 333"/>
              <a:gd name="T22" fmla="*/ 200 w 267"/>
              <a:gd name="T23" fmla="*/ 167 h 333"/>
              <a:gd name="T24" fmla="*/ 200 w 267"/>
              <a:gd name="T25" fmla="*/ 200 h 333"/>
              <a:gd name="T26" fmla="*/ 233 w 267"/>
              <a:gd name="T27" fmla="*/ 267 h 333"/>
              <a:gd name="T28" fmla="*/ 200 w 267"/>
              <a:gd name="T29" fmla="*/ 267 h 333"/>
              <a:gd name="T30" fmla="*/ 200 w 267"/>
              <a:gd name="T31" fmla="*/ 233 h 333"/>
              <a:gd name="T32" fmla="*/ 233 w 267"/>
              <a:gd name="T33" fmla="*/ 233 h 333"/>
              <a:gd name="T34" fmla="*/ 233 w 267"/>
              <a:gd name="T35" fmla="*/ 267 h 333"/>
              <a:gd name="T36" fmla="*/ 100 w 267"/>
              <a:gd name="T37" fmla="*/ 233 h 333"/>
              <a:gd name="T38" fmla="*/ 167 w 267"/>
              <a:gd name="T39" fmla="*/ 233 h 333"/>
              <a:gd name="T40" fmla="*/ 167 w 267"/>
              <a:gd name="T41" fmla="*/ 267 h 333"/>
              <a:gd name="T42" fmla="*/ 100 w 267"/>
              <a:gd name="T43" fmla="*/ 267 h 333"/>
              <a:gd name="T44" fmla="*/ 100 w 267"/>
              <a:gd name="T45" fmla="*/ 233 h 333"/>
              <a:gd name="T46" fmla="*/ 33 w 267"/>
              <a:gd name="T47" fmla="*/ 233 h 333"/>
              <a:gd name="T48" fmla="*/ 67 w 267"/>
              <a:gd name="T49" fmla="*/ 233 h 333"/>
              <a:gd name="T50" fmla="*/ 67 w 267"/>
              <a:gd name="T51" fmla="*/ 267 h 333"/>
              <a:gd name="T52" fmla="*/ 33 w 267"/>
              <a:gd name="T53" fmla="*/ 267 h 333"/>
              <a:gd name="T54" fmla="*/ 33 w 267"/>
              <a:gd name="T55" fmla="*/ 233 h 333"/>
              <a:gd name="T56" fmla="*/ 267 w 267"/>
              <a:gd name="T57" fmla="*/ 167 h 333"/>
              <a:gd name="T58" fmla="*/ 267 w 267"/>
              <a:gd name="T59" fmla="*/ 133 h 333"/>
              <a:gd name="T60" fmla="*/ 233 w 267"/>
              <a:gd name="T61" fmla="*/ 133 h 333"/>
              <a:gd name="T62" fmla="*/ 233 w 267"/>
              <a:gd name="T63" fmla="*/ 33 h 333"/>
              <a:gd name="T64" fmla="*/ 233 w 267"/>
              <a:gd name="T65" fmla="*/ 0 h 333"/>
              <a:gd name="T66" fmla="*/ 33 w 267"/>
              <a:gd name="T67" fmla="*/ 0 h 333"/>
              <a:gd name="T68" fmla="*/ 33 w 267"/>
              <a:gd name="T69" fmla="*/ 33 h 333"/>
              <a:gd name="T70" fmla="*/ 33 w 267"/>
              <a:gd name="T71" fmla="*/ 133 h 333"/>
              <a:gd name="T72" fmla="*/ 0 w 267"/>
              <a:gd name="T73" fmla="*/ 133 h 333"/>
              <a:gd name="T74" fmla="*/ 0 w 267"/>
              <a:gd name="T75" fmla="*/ 167 h 333"/>
              <a:gd name="T76" fmla="*/ 33 w 267"/>
              <a:gd name="T77" fmla="*/ 167 h 333"/>
              <a:gd name="T78" fmla="*/ 33 w 267"/>
              <a:gd name="T79" fmla="*/ 200 h 333"/>
              <a:gd name="T80" fmla="*/ 0 w 267"/>
              <a:gd name="T81" fmla="*/ 200 h 333"/>
              <a:gd name="T82" fmla="*/ 0 w 267"/>
              <a:gd name="T83" fmla="*/ 233 h 333"/>
              <a:gd name="T84" fmla="*/ 0 w 267"/>
              <a:gd name="T85" fmla="*/ 267 h 333"/>
              <a:gd name="T86" fmla="*/ 0 w 267"/>
              <a:gd name="T87" fmla="*/ 300 h 333"/>
              <a:gd name="T88" fmla="*/ 0 w 267"/>
              <a:gd name="T89" fmla="*/ 333 h 333"/>
              <a:gd name="T90" fmla="*/ 33 w 267"/>
              <a:gd name="T91" fmla="*/ 333 h 333"/>
              <a:gd name="T92" fmla="*/ 33 w 267"/>
              <a:gd name="T93" fmla="*/ 300 h 333"/>
              <a:gd name="T94" fmla="*/ 67 w 267"/>
              <a:gd name="T95" fmla="*/ 300 h 333"/>
              <a:gd name="T96" fmla="*/ 100 w 267"/>
              <a:gd name="T97" fmla="*/ 300 h 333"/>
              <a:gd name="T98" fmla="*/ 167 w 267"/>
              <a:gd name="T99" fmla="*/ 300 h 333"/>
              <a:gd name="T100" fmla="*/ 200 w 267"/>
              <a:gd name="T101" fmla="*/ 300 h 333"/>
              <a:gd name="T102" fmla="*/ 233 w 267"/>
              <a:gd name="T103" fmla="*/ 300 h 333"/>
              <a:gd name="T104" fmla="*/ 233 w 267"/>
              <a:gd name="T105" fmla="*/ 333 h 333"/>
              <a:gd name="T106" fmla="*/ 267 w 267"/>
              <a:gd name="T107" fmla="*/ 333 h 333"/>
              <a:gd name="T108" fmla="*/ 267 w 267"/>
              <a:gd name="T109" fmla="*/ 300 h 333"/>
              <a:gd name="T110" fmla="*/ 267 w 267"/>
              <a:gd name="T111" fmla="*/ 267 h 333"/>
              <a:gd name="T112" fmla="*/ 267 w 267"/>
              <a:gd name="T113" fmla="*/ 233 h 333"/>
              <a:gd name="T114" fmla="*/ 267 w 267"/>
              <a:gd name="T115" fmla="*/ 200 h 333"/>
              <a:gd name="T116" fmla="*/ 233 w 267"/>
              <a:gd name="T117" fmla="*/ 200 h 333"/>
              <a:gd name="T118" fmla="*/ 233 w 267"/>
              <a:gd name="T119" fmla="*/ 167 h 333"/>
              <a:gd name="T120" fmla="*/ 267 w 267"/>
              <a:gd name="T121"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7" h="333">
                <a:moveTo>
                  <a:pt x="200" y="200"/>
                </a:moveTo>
                <a:lnTo>
                  <a:pt x="189" y="200"/>
                </a:lnTo>
                <a:lnTo>
                  <a:pt x="167" y="200"/>
                </a:lnTo>
                <a:lnTo>
                  <a:pt x="100" y="200"/>
                </a:lnTo>
                <a:lnTo>
                  <a:pt x="89" y="200"/>
                </a:lnTo>
                <a:lnTo>
                  <a:pt x="67" y="200"/>
                </a:lnTo>
                <a:lnTo>
                  <a:pt x="67" y="167"/>
                </a:lnTo>
                <a:lnTo>
                  <a:pt x="67" y="133"/>
                </a:lnTo>
                <a:lnTo>
                  <a:pt x="67" y="33"/>
                </a:lnTo>
                <a:lnTo>
                  <a:pt x="200" y="33"/>
                </a:lnTo>
                <a:lnTo>
                  <a:pt x="200" y="133"/>
                </a:lnTo>
                <a:lnTo>
                  <a:pt x="200" y="167"/>
                </a:lnTo>
                <a:lnTo>
                  <a:pt x="200" y="200"/>
                </a:lnTo>
                <a:close/>
                <a:moveTo>
                  <a:pt x="233" y="267"/>
                </a:moveTo>
                <a:lnTo>
                  <a:pt x="200" y="267"/>
                </a:lnTo>
                <a:lnTo>
                  <a:pt x="200" y="233"/>
                </a:lnTo>
                <a:lnTo>
                  <a:pt x="233" y="233"/>
                </a:lnTo>
                <a:lnTo>
                  <a:pt x="233" y="267"/>
                </a:lnTo>
                <a:close/>
                <a:moveTo>
                  <a:pt x="100" y="233"/>
                </a:moveTo>
                <a:lnTo>
                  <a:pt x="167" y="233"/>
                </a:lnTo>
                <a:lnTo>
                  <a:pt x="167" y="267"/>
                </a:lnTo>
                <a:lnTo>
                  <a:pt x="100" y="267"/>
                </a:lnTo>
                <a:lnTo>
                  <a:pt x="100" y="233"/>
                </a:lnTo>
                <a:close/>
                <a:moveTo>
                  <a:pt x="33" y="233"/>
                </a:moveTo>
                <a:lnTo>
                  <a:pt x="67" y="233"/>
                </a:lnTo>
                <a:lnTo>
                  <a:pt x="67" y="267"/>
                </a:lnTo>
                <a:lnTo>
                  <a:pt x="33" y="267"/>
                </a:lnTo>
                <a:lnTo>
                  <a:pt x="33" y="233"/>
                </a:lnTo>
                <a:close/>
                <a:moveTo>
                  <a:pt x="267" y="167"/>
                </a:moveTo>
                <a:lnTo>
                  <a:pt x="267" y="133"/>
                </a:lnTo>
                <a:lnTo>
                  <a:pt x="233" y="133"/>
                </a:lnTo>
                <a:lnTo>
                  <a:pt x="233" y="33"/>
                </a:lnTo>
                <a:lnTo>
                  <a:pt x="233" y="0"/>
                </a:lnTo>
                <a:lnTo>
                  <a:pt x="33" y="0"/>
                </a:lnTo>
                <a:lnTo>
                  <a:pt x="33" y="33"/>
                </a:lnTo>
                <a:lnTo>
                  <a:pt x="33" y="133"/>
                </a:lnTo>
                <a:lnTo>
                  <a:pt x="0" y="133"/>
                </a:lnTo>
                <a:lnTo>
                  <a:pt x="0" y="167"/>
                </a:lnTo>
                <a:lnTo>
                  <a:pt x="33" y="167"/>
                </a:lnTo>
                <a:lnTo>
                  <a:pt x="33" y="200"/>
                </a:lnTo>
                <a:lnTo>
                  <a:pt x="0" y="200"/>
                </a:lnTo>
                <a:lnTo>
                  <a:pt x="0" y="233"/>
                </a:lnTo>
                <a:lnTo>
                  <a:pt x="0" y="267"/>
                </a:lnTo>
                <a:lnTo>
                  <a:pt x="0" y="300"/>
                </a:lnTo>
                <a:lnTo>
                  <a:pt x="0" y="333"/>
                </a:lnTo>
                <a:lnTo>
                  <a:pt x="33" y="333"/>
                </a:lnTo>
                <a:lnTo>
                  <a:pt x="33" y="300"/>
                </a:lnTo>
                <a:lnTo>
                  <a:pt x="67" y="300"/>
                </a:lnTo>
                <a:lnTo>
                  <a:pt x="100" y="300"/>
                </a:lnTo>
                <a:lnTo>
                  <a:pt x="167" y="300"/>
                </a:lnTo>
                <a:lnTo>
                  <a:pt x="200" y="300"/>
                </a:lnTo>
                <a:lnTo>
                  <a:pt x="233" y="300"/>
                </a:lnTo>
                <a:lnTo>
                  <a:pt x="233" y="333"/>
                </a:lnTo>
                <a:lnTo>
                  <a:pt x="267" y="333"/>
                </a:lnTo>
                <a:lnTo>
                  <a:pt x="267" y="300"/>
                </a:lnTo>
                <a:lnTo>
                  <a:pt x="267" y="267"/>
                </a:lnTo>
                <a:lnTo>
                  <a:pt x="267" y="233"/>
                </a:lnTo>
                <a:lnTo>
                  <a:pt x="267" y="200"/>
                </a:lnTo>
                <a:lnTo>
                  <a:pt x="233" y="200"/>
                </a:lnTo>
                <a:lnTo>
                  <a:pt x="233" y="167"/>
                </a:lnTo>
                <a:lnTo>
                  <a:pt x="267"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id="{39F80749-B504-42CE-8875-03CE3E3FF969}"/>
              </a:ext>
            </a:extLst>
          </p:cNvPr>
          <p:cNvSpPr>
            <a:spLocks noChangeAspect="1" noEditPoints="1"/>
          </p:cNvSpPr>
          <p:nvPr/>
        </p:nvSpPr>
        <p:spPr bwMode="auto">
          <a:xfrm>
            <a:off x="8264526" y="1498600"/>
            <a:ext cx="201613" cy="254000"/>
          </a:xfrm>
          <a:custGeom>
            <a:avLst/>
            <a:gdLst>
              <a:gd name="T0" fmla="*/ 145 w 267"/>
              <a:gd name="T1" fmla="*/ 83 h 333"/>
              <a:gd name="T2" fmla="*/ 101 w 267"/>
              <a:gd name="T3" fmla="*/ 112 h 333"/>
              <a:gd name="T4" fmla="*/ 119 w 267"/>
              <a:gd name="T5" fmla="*/ 62 h 333"/>
              <a:gd name="T6" fmla="*/ 234 w 267"/>
              <a:gd name="T7" fmla="*/ 267 h 333"/>
              <a:gd name="T8" fmla="*/ 200 w 267"/>
              <a:gd name="T9" fmla="*/ 233 h 333"/>
              <a:gd name="T10" fmla="*/ 234 w 267"/>
              <a:gd name="T11" fmla="*/ 250 h 333"/>
              <a:gd name="T12" fmla="*/ 189 w 267"/>
              <a:gd name="T13" fmla="*/ 200 h 333"/>
              <a:gd name="T14" fmla="*/ 134 w 267"/>
              <a:gd name="T15" fmla="*/ 200 h 333"/>
              <a:gd name="T16" fmla="*/ 89 w 267"/>
              <a:gd name="T17" fmla="*/ 200 h 333"/>
              <a:gd name="T18" fmla="*/ 67 w 267"/>
              <a:gd name="T19" fmla="*/ 167 h 333"/>
              <a:gd name="T20" fmla="*/ 67 w 267"/>
              <a:gd name="T21" fmla="*/ 50 h 333"/>
              <a:gd name="T22" fmla="*/ 184 w 267"/>
              <a:gd name="T23" fmla="*/ 33 h 333"/>
              <a:gd name="T24" fmla="*/ 200 w 267"/>
              <a:gd name="T25" fmla="*/ 133 h 333"/>
              <a:gd name="T26" fmla="*/ 200 w 267"/>
              <a:gd name="T27" fmla="*/ 200 h 333"/>
              <a:gd name="T28" fmla="*/ 167 w 267"/>
              <a:gd name="T29" fmla="*/ 267 h 333"/>
              <a:gd name="T30" fmla="*/ 100 w 267"/>
              <a:gd name="T31" fmla="*/ 233 h 333"/>
              <a:gd name="T32" fmla="*/ 167 w 267"/>
              <a:gd name="T33" fmla="*/ 267 h 333"/>
              <a:gd name="T34" fmla="*/ 34 w 267"/>
              <a:gd name="T35" fmla="*/ 267 h 333"/>
              <a:gd name="T36" fmla="*/ 50 w 267"/>
              <a:gd name="T37" fmla="*/ 233 h 333"/>
              <a:gd name="T38" fmla="*/ 67 w 267"/>
              <a:gd name="T39" fmla="*/ 267 h 333"/>
              <a:gd name="T40" fmla="*/ 250 w 267"/>
              <a:gd name="T41" fmla="*/ 200 h 333"/>
              <a:gd name="T42" fmla="*/ 250 w 267"/>
              <a:gd name="T43" fmla="*/ 167 h 333"/>
              <a:gd name="T44" fmla="*/ 234 w 267"/>
              <a:gd name="T45" fmla="*/ 133 h 333"/>
              <a:gd name="T46" fmla="*/ 200 w 267"/>
              <a:gd name="T47" fmla="*/ 0 h 333"/>
              <a:gd name="T48" fmla="*/ 34 w 267"/>
              <a:gd name="T49" fmla="*/ 33 h 333"/>
              <a:gd name="T50" fmla="*/ 34 w 267"/>
              <a:gd name="T51" fmla="*/ 167 h 333"/>
              <a:gd name="T52" fmla="*/ 0 w 267"/>
              <a:gd name="T53" fmla="*/ 183 h 333"/>
              <a:gd name="T54" fmla="*/ 34 w 267"/>
              <a:gd name="T55" fmla="*/ 200 h 333"/>
              <a:gd name="T56" fmla="*/ 0 w 267"/>
              <a:gd name="T57" fmla="*/ 267 h 333"/>
              <a:gd name="T58" fmla="*/ 0 w 267"/>
              <a:gd name="T59" fmla="*/ 317 h 333"/>
              <a:gd name="T60" fmla="*/ 34 w 267"/>
              <a:gd name="T61" fmla="*/ 317 h 333"/>
              <a:gd name="T62" fmla="*/ 67 w 267"/>
              <a:gd name="T63" fmla="*/ 300 h 333"/>
              <a:gd name="T64" fmla="*/ 167 w 267"/>
              <a:gd name="T65" fmla="*/ 300 h 333"/>
              <a:gd name="T66" fmla="*/ 234 w 267"/>
              <a:gd name="T67" fmla="*/ 300 h 333"/>
              <a:gd name="T68" fmla="*/ 250 w 267"/>
              <a:gd name="T69" fmla="*/ 333 h 333"/>
              <a:gd name="T70" fmla="*/ 267 w 267"/>
              <a:gd name="T71" fmla="*/ 300 h 333"/>
              <a:gd name="T72" fmla="*/ 267 w 267"/>
              <a:gd name="T73"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333">
                <a:moveTo>
                  <a:pt x="142" y="60"/>
                </a:moveTo>
                <a:cubicBezTo>
                  <a:pt x="150" y="65"/>
                  <a:pt x="151" y="76"/>
                  <a:pt x="145" y="83"/>
                </a:cubicBezTo>
                <a:lnTo>
                  <a:pt x="124" y="109"/>
                </a:lnTo>
                <a:cubicBezTo>
                  <a:pt x="119" y="116"/>
                  <a:pt x="108" y="118"/>
                  <a:pt x="101" y="112"/>
                </a:cubicBezTo>
                <a:cubicBezTo>
                  <a:pt x="94" y="106"/>
                  <a:pt x="93" y="96"/>
                  <a:pt x="98" y="89"/>
                </a:cubicBezTo>
                <a:lnTo>
                  <a:pt x="119" y="62"/>
                </a:lnTo>
                <a:cubicBezTo>
                  <a:pt x="125" y="55"/>
                  <a:pt x="135" y="54"/>
                  <a:pt x="142" y="60"/>
                </a:cubicBezTo>
                <a:close/>
                <a:moveTo>
                  <a:pt x="234" y="267"/>
                </a:moveTo>
                <a:lnTo>
                  <a:pt x="200" y="267"/>
                </a:lnTo>
                <a:lnTo>
                  <a:pt x="200" y="233"/>
                </a:lnTo>
                <a:lnTo>
                  <a:pt x="217" y="233"/>
                </a:lnTo>
                <a:cubicBezTo>
                  <a:pt x="226" y="233"/>
                  <a:pt x="234" y="241"/>
                  <a:pt x="234" y="250"/>
                </a:cubicBezTo>
                <a:lnTo>
                  <a:pt x="234" y="267"/>
                </a:lnTo>
                <a:close/>
                <a:moveTo>
                  <a:pt x="189" y="200"/>
                </a:moveTo>
                <a:lnTo>
                  <a:pt x="167" y="200"/>
                </a:lnTo>
                <a:lnTo>
                  <a:pt x="134" y="200"/>
                </a:lnTo>
                <a:lnTo>
                  <a:pt x="100" y="200"/>
                </a:lnTo>
                <a:lnTo>
                  <a:pt x="89" y="200"/>
                </a:lnTo>
                <a:lnTo>
                  <a:pt x="67" y="200"/>
                </a:lnTo>
                <a:lnTo>
                  <a:pt x="67" y="167"/>
                </a:lnTo>
                <a:lnTo>
                  <a:pt x="67" y="133"/>
                </a:lnTo>
                <a:lnTo>
                  <a:pt x="67" y="50"/>
                </a:lnTo>
                <a:cubicBezTo>
                  <a:pt x="67" y="41"/>
                  <a:pt x="74" y="33"/>
                  <a:pt x="84" y="33"/>
                </a:cubicBezTo>
                <a:lnTo>
                  <a:pt x="184" y="33"/>
                </a:lnTo>
                <a:cubicBezTo>
                  <a:pt x="193" y="33"/>
                  <a:pt x="200" y="41"/>
                  <a:pt x="200" y="50"/>
                </a:cubicBezTo>
                <a:lnTo>
                  <a:pt x="200" y="133"/>
                </a:lnTo>
                <a:lnTo>
                  <a:pt x="200" y="167"/>
                </a:lnTo>
                <a:lnTo>
                  <a:pt x="200" y="200"/>
                </a:lnTo>
                <a:lnTo>
                  <a:pt x="189" y="200"/>
                </a:lnTo>
                <a:close/>
                <a:moveTo>
                  <a:pt x="167" y="267"/>
                </a:moveTo>
                <a:lnTo>
                  <a:pt x="100" y="267"/>
                </a:lnTo>
                <a:lnTo>
                  <a:pt x="100" y="233"/>
                </a:lnTo>
                <a:lnTo>
                  <a:pt x="167" y="233"/>
                </a:lnTo>
                <a:lnTo>
                  <a:pt x="167" y="267"/>
                </a:lnTo>
                <a:close/>
                <a:moveTo>
                  <a:pt x="67" y="267"/>
                </a:moveTo>
                <a:lnTo>
                  <a:pt x="34" y="267"/>
                </a:lnTo>
                <a:lnTo>
                  <a:pt x="34" y="250"/>
                </a:lnTo>
                <a:cubicBezTo>
                  <a:pt x="34" y="241"/>
                  <a:pt x="41" y="233"/>
                  <a:pt x="50" y="233"/>
                </a:cubicBezTo>
                <a:lnTo>
                  <a:pt x="67" y="233"/>
                </a:lnTo>
                <a:lnTo>
                  <a:pt x="67" y="267"/>
                </a:lnTo>
                <a:close/>
                <a:moveTo>
                  <a:pt x="234" y="200"/>
                </a:moveTo>
                <a:lnTo>
                  <a:pt x="250" y="200"/>
                </a:lnTo>
                <a:cubicBezTo>
                  <a:pt x="260" y="200"/>
                  <a:pt x="267" y="192"/>
                  <a:pt x="267" y="183"/>
                </a:cubicBezTo>
                <a:cubicBezTo>
                  <a:pt x="267" y="174"/>
                  <a:pt x="260" y="167"/>
                  <a:pt x="250" y="167"/>
                </a:cubicBezTo>
                <a:lnTo>
                  <a:pt x="234" y="167"/>
                </a:lnTo>
                <a:lnTo>
                  <a:pt x="234" y="133"/>
                </a:lnTo>
                <a:lnTo>
                  <a:pt x="234" y="33"/>
                </a:lnTo>
                <a:cubicBezTo>
                  <a:pt x="234" y="15"/>
                  <a:pt x="219" y="0"/>
                  <a:pt x="200" y="0"/>
                </a:cubicBezTo>
                <a:lnTo>
                  <a:pt x="67" y="0"/>
                </a:lnTo>
                <a:cubicBezTo>
                  <a:pt x="49" y="0"/>
                  <a:pt x="34" y="15"/>
                  <a:pt x="34" y="33"/>
                </a:cubicBezTo>
                <a:lnTo>
                  <a:pt x="34" y="133"/>
                </a:lnTo>
                <a:lnTo>
                  <a:pt x="34" y="167"/>
                </a:lnTo>
                <a:lnTo>
                  <a:pt x="17" y="167"/>
                </a:lnTo>
                <a:cubicBezTo>
                  <a:pt x="8" y="167"/>
                  <a:pt x="0" y="174"/>
                  <a:pt x="0" y="183"/>
                </a:cubicBezTo>
                <a:cubicBezTo>
                  <a:pt x="0" y="192"/>
                  <a:pt x="8" y="200"/>
                  <a:pt x="17" y="200"/>
                </a:cubicBezTo>
                <a:lnTo>
                  <a:pt x="34" y="200"/>
                </a:lnTo>
                <a:cubicBezTo>
                  <a:pt x="15" y="200"/>
                  <a:pt x="0" y="215"/>
                  <a:pt x="0" y="233"/>
                </a:cubicBezTo>
                <a:lnTo>
                  <a:pt x="0" y="267"/>
                </a:lnTo>
                <a:lnTo>
                  <a:pt x="0" y="300"/>
                </a:lnTo>
                <a:lnTo>
                  <a:pt x="0" y="317"/>
                </a:lnTo>
                <a:cubicBezTo>
                  <a:pt x="0" y="326"/>
                  <a:pt x="8" y="333"/>
                  <a:pt x="17" y="333"/>
                </a:cubicBezTo>
                <a:cubicBezTo>
                  <a:pt x="26" y="333"/>
                  <a:pt x="34" y="326"/>
                  <a:pt x="34" y="317"/>
                </a:cubicBezTo>
                <a:lnTo>
                  <a:pt x="34" y="300"/>
                </a:lnTo>
                <a:lnTo>
                  <a:pt x="67" y="300"/>
                </a:lnTo>
                <a:lnTo>
                  <a:pt x="100" y="300"/>
                </a:lnTo>
                <a:lnTo>
                  <a:pt x="167" y="300"/>
                </a:lnTo>
                <a:lnTo>
                  <a:pt x="200" y="300"/>
                </a:lnTo>
                <a:lnTo>
                  <a:pt x="234" y="300"/>
                </a:lnTo>
                <a:lnTo>
                  <a:pt x="234" y="317"/>
                </a:lnTo>
                <a:cubicBezTo>
                  <a:pt x="234" y="326"/>
                  <a:pt x="241" y="333"/>
                  <a:pt x="250" y="333"/>
                </a:cubicBezTo>
                <a:cubicBezTo>
                  <a:pt x="260" y="333"/>
                  <a:pt x="267" y="326"/>
                  <a:pt x="267" y="317"/>
                </a:cubicBezTo>
                <a:lnTo>
                  <a:pt x="267" y="300"/>
                </a:lnTo>
                <a:lnTo>
                  <a:pt x="267" y="267"/>
                </a:lnTo>
                <a:lnTo>
                  <a:pt x="267" y="233"/>
                </a:lnTo>
                <a:cubicBezTo>
                  <a:pt x="267" y="215"/>
                  <a:pt x="252" y="200"/>
                  <a:pt x="234"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id="{747A2FA8-321B-4057-98AB-8BBF79B7530A}"/>
              </a:ext>
            </a:extLst>
          </p:cNvPr>
          <p:cNvSpPr>
            <a:spLocks noChangeAspect="1" noEditPoints="1"/>
          </p:cNvSpPr>
          <p:nvPr/>
        </p:nvSpPr>
        <p:spPr bwMode="auto">
          <a:xfrm>
            <a:off x="7762876" y="1498600"/>
            <a:ext cx="250825" cy="254000"/>
          </a:xfrm>
          <a:custGeom>
            <a:avLst/>
            <a:gdLst>
              <a:gd name="T0" fmla="*/ 183 w 333"/>
              <a:gd name="T1" fmla="*/ 167 h 333"/>
              <a:gd name="T2" fmla="*/ 100 w 333"/>
              <a:gd name="T3" fmla="*/ 167 h 333"/>
              <a:gd name="T4" fmla="*/ 100 w 333"/>
              <a:gd name="T5" fmla="*/ 150 h 333"/>
              <a:gd name="T6" fmla="*/ 83 w 333"/>
              <a:gd name="T7" fmla="*/ 133 h 333"/>
              <a:gd name="T8" fmla="*/ 66 w 333"/>
              <a:gd name="T9" fmla="*/ 150 h 333"/>
              <a:gd name="T10" fmla="*/ 66 w 333"/>
              <a:gd name="T11" fmla="*/ 167 h 333"/>
              <a:gd name="T12" fmla="*/ 49 w 333"/>
              <a:gd name="T13" fmla="*/ 167 h 333"/>
              <a:gd name="T14" fmla="*/ 33 w 333"/>
              <a:gd name="T15" fmla="*/ 150 h 333"/>
              <a:gd name="T16" fmla="*/ 33 w 333"/>
              <a:gd name="T17" fmla="*/ 50 h 333"/>
              <a:gd name="T18" fmla="*/ 49 w 333"/>
              <a:gd name="T19" fmla="*/ 33 h 333"/>
              <a:gd name="T20" fmla="*/ 183 w 333"/>
              <a:gd name="T21" fmla="*/ 33 h 333"/>
              <a:gd name="T22" fmla="*/ 200 w 333"/>
              <a:gd name="T23" fmla="*/ 50 h 333"/>
              <a:gd name="T24" fmla="*/ 200 w 333"/>
              <a:gd name="T25" fmla="*/ 150 h 333"/>
              <a:gd name="T26" fmla="*/ 183 w 333"/>
              <a:gd name="T27" fmla="*/ 167 h 333"/>
              <a:gd name="T28" fmla="*/ 166 w 333"/>
              <a:gd name="T29" fmla="*/ 283 h 333"/>
              <a:gd name="T30" fmla="*/ 149 w 333"/>
              <a:gd name="T31" fmla="*/ 300 h 333"/>
              <a:gd name="T32" fmla="*/ 83 w 333"/>
              <a:gd name="T33" fmla="*/ 300 h 333"/>
              <a:gd name="T34" fmla="*/ 66 w 333"/>
              <a:gd name="T35" fmla="*/ 283 h 333"/>
              <a:gd name="T36" fmla="*/ 66 w 333"/>
              <a:gd name="T37" fmla="*/ 200 h 333"/>
              <a:gd name="T38" fmla="*/ 66 w 333"/>
              <a:gd name="T39" fmla="*/ 200 h 333"/>
              <a:gd name="T40" fmla="*/ 100 w 333"/>
              <a:gd name="T41" fmla="*/ 200 h 333"/>
              <a:gd name="T42" fmla="*/ 166 w 333"/>
              <a:gd name="T43" fmla="*/ 200 h 333"/>
              <a:gd name="T44" fmla="*/ 166 w 333"/>
              <a:gd name="T45" fmla="*/ 283 h 333"/>
              <a:gd name="T46" fmla="*/ 316 w 333"/>
              <a:gd name="T47" fmla="*/ 100 h 333"/>
              <a:gd name="T48" fmla="*/ 299 w 333"/>
              <a:gd name="T49" fmla="*/ 100 h 333"/>
              <a:gd name="T50" fmla="*/ 266 w 333"/>
              <a:gd name="T51" fmla="*/ 133 h 333"/>
              <a:gd name="T52" fmla="*/ 266 w 333"/>
              <a:gd name="T53" fmla="*/ 133 h 333"/>
              <a:gd name="T54" fmla="*/ 200 w 333"/>
              <a:gd name="T55" fmla="*/ 233 h 333"/>
              <a:gd name="T56" fmla="*/ 200 w 333"/>
              <a:gd name="T57" fmla="*/ 200 h 333"/>
              <a:gd name="T58" fmla="*/ 233 w 333"/>
              <a:gd name="T59" fmla="*/ 167 h 333"/>
              <a:gd name="T60" fmla="*/ 233 w 333"/>
              <a:gd name="T61" fmla="*/ 33 h 333"/>
              <a:gd name="T62" fmla="*/ 199 w 333"/>
              <a:gd name="T63" fmla="*/ 0 h 333"/>
              <a:gd name="T64" fmla="*/ 33 w 333"/>
              <a:gd name="T65" fmla="*/ 0 h 333"/>
              <a:gd name="T66" fmla="*/ 0 w 333"/>
              <a:gd name="T67" fmla="*/ 33 h 333"/>
              <a:gd name="T68" fmla="*/ 0 w 333"/>
              <a:gd name="T69" fmla="*/ 167 h 333"/>
              <a:gd name="T70" fmla="*/ 33 w 333"/>
              <a:gd name="T71" fmla="*/ 200 h 333"/>
              <a:gd name="T72" fmla="*/ 33 w 333"/>
              <a:gd name="T73" fmla="*/ 300 h 333"/>
              <a:gd name="T74" fmla="*/ 66 w 333"/>
              <a:gd name="T75" fmla="*/ 333 h 333"/>
              <a:gd name="T76" fmla="*/ 166 w 333"/>
              <a:gd name="T77" fmla="*/ 333 h 333"/>
              <a:gd name="T78" fmla="*/ 200 w 333"/>
              <a:gd name="T79" fmla="*/ 300 h 333"/>
              <a:gd name="T80" fmla="*/ 200 w 333"/>
              <a:gd name="T81" fmla="*/ 267 h 333"/>
              <a:gd name="T82" fmla="*/ 299 w 333"/>
              <a:gd name="T83" fmla="*/ 149 h 333"/>
              <a:gd name="T84" fmla="*/ 316 w 333"/>
              <a:gd name="T85" fmla="*/ 133 h 333"/>
              <a:gd name="T86" fmla="*/ 316 w 333"/>
              <a:gd name="T87" fmla="*/ 133 h 333"/>
              <a:gd name="T88" fmla="*/ 333 w 333"/>
              <a:gd name="T89" fmla="*/ 117 h 333"/>
              <a:gd name="T90" fmla="*/ 316 w 333"/>
              <a:gd name="T91"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333">
                <a:moveTo>
                  <a:pt x="183" y="167"/>
                </a:moveTo>
                <a:lnTo>
                  <a:pt x="100" y="167"/>
                </a:lnTo>
                <a:lnTo>
                  <a:pt x="100" y="150"/>
                </a:lnTo>
                <a:cubicBezTo>
                  <a:pt x="100" y="141"/>
                  <a:pt x="92" y="133"/>
                  <a:pt x="83" y="133"/>
                </a:cubicBezTo>
                <a:cubicBezTo>
                  <a:pt x="74" y="133"/>
                  <a:pt x="66" y="141"/>
                  <a:pt x="66" y="150"/>
                </a:cubicBezTo>
                <a:lnTo>
                  <a:pt x="66" y="167"/>
                </a:lnTo>
                <a:lnTo>
                  <a:pt x="49" y="167"/>
                </a:lnTo>
                <a:cubicBezTo>
                  <a:pt x="40" y="167"/>
                  <a:pt x="33" y="159"/>
                  <a:pt x="33" y="150"/>
                </a:cubicBezTo>
                <a:lnTo>
                  <a:pt x="33" y="50"/>
                </a:lnTo>
                <a:cubicBezTo>
                  <a:pt x="33" y="41"/>
                  <a:pt x="40" y="33"/>
                  <a:pt x="49" y="33"/>
                </a:cubicBezTo>
                <a:lnTo>
                  <a:pt x="183" y="33"/>
                </a:lnTo>
                <a:cubicBezTo>
                  <a:pt x="192" y="33"/>
                  <a:pt x="200" y="41"/>
                  <a:pt x="200" y="50"/>
                </a:cubicBezTo>
                <a:lnTo>
                  <a:pt x="200" y="150"/>
                </a:lnTo>
                <a:cubicBezTo>
                  <a:pt x="200" y="159"/>
                  <a:pt x="192" y="167"/>
                  <a:pt x="183" y="167"/>
                </a:cubicBezTo>
                <a:close/>
                <a:moveTo>
                  <a:pt x="166" y="283"/>
                </a:moveTo>
                <a:cubicBezTo>
                  <a:pt x="166" y="292"/>
                  <a:pt x="159" y="300"/>
                  <a:pt x="149" y="300"/>
                </a:cubicBezTo>
                <a:lnTo>
                  <a:pt x="83" y="300"/>
                </a:lnTo>
                <a:cubicBezTo>
                  <a:pt x="73" y="300"/>
                  <a:pt x="66" y="292"/>
                  <a:pt x="66" y="283"/>
                </a:cubicBezTo>
                <a:lnTo>
                  <a:pt x="66" y="200"/>
                </a:lnTo>
                <a:lnTo>
                  <a:pt x="66" y="200"/>
                </a:lnTo>
                <a:lnTo>
                  <a:pt x="100" y="200"/>
                </a:lnTo>
                <a:lnTo>
                  <a:pt x="166" y="200"/>
                </a:lnTo>
                <a:lnTo>
                  <a:pt x="166" y="283"/>
                </a:lnTo>
                <a:close/>
                <a:moveTo>
                  <a:pt x="316" y="100"/>
                </a:moveTo>
                <a:lnTo>
                  <a:pt x="299" y="100"/>
                </a:lnTo>
                <a:cubicBezTo>
                  <a:pt x="281" y="100"/>
                  <a:pt x="266" y="117"/>
                  <a:pt x="266" y="133"/>
                </a:cubicBezTo>
                <a:lnTo>
                  <a:pt x="266" y="133"/>
                </a:lnTo>
                <a:cubicBezTo>
                  <a:pt x="266" y="183"/>
                  <a:pt x="250" y="233"/>
                  <a:pt x="200" y="233"/>
                </a:cubicBezTo>
                <a:lnTo>
                  <a:pt x="200" y="200"/>
                </a:lnTo>
                <a:cubicBezTo>
                  <a:pt x="216" y="200"/>
                  <a:pt x="233" y="185"/>
                  <a:pt x="233" y="167"/>
                </a:cubicBezTo>
                <a:lnTo>
                  <a:pt x="233" y="33"/>
                </a:lnTo>
                <a:cubicBezTo>
                  <a:pt x="233" y="15"/>
                  <a:pt x="218" y="0"/>
                  <a:pt x="199" y="0"/>
                </a:cubicBezTo>
                <a:lnTo>
                  <a:pt x="33" y="0"/>
                </a:lnTo>
                <a:cubicBezTo>
                  <a:pt x="14" y="0"/>
                  <a:pt x="0" y="15"/>
                  <a:pt x="0" y="33"/>
                </a:cubicBezTo>
                <a:lnTo>
                  <a:pt x="0" y="167"/>
                </a:lnTo>
                <a:cubicBezTo>
                  <a:pt x="0" y="185"/>
                  <a:pt x="16" y="200"/>
                  <a:pt x="33" y="200"/>
                </a:cubicBezTo>
                <a:lnTo>
                  <a:pt x="33" y="300"/>
                </a:lnTo>
                <a:cubicBezTo>
                  <a:pt x="33" y="318"/>
                  <a:pt x="48" y="333"/>
                  <a:pt x="66" y="333"/>
                </a:cubicBezTo>
                <a:lnTo>
                  <a:pt x="166" y="333"/>
                </a:lnTo>
                <a:cubicBezTo>
                  <a:pt x="184" y="333"/>
                  <a:pt x="200" y="318"/>
                  <a:pt x="200" y="300"/>
                </a:cubicBezTo>
                <a:lnTo>
                  <a:pt x="200" y="267"/>
                </a:lnTo>
                <a:cubicBezTo>
                  <a:pt x="266" y="267"/>
                  <a:pt x="298" y="215"/>
                  <a:pt x="299" y="149"/>
                </a:cubicBezTo>
                <a:cubicBezTo>
                  <a:pt x="300" y="140"/>
                  <a:pt x="307" y="133"/>
                  <a:pt x="316" y="133"/>
                </a:cubicBezTo>
                <a:lnTo>
                  <a:pt x="316" y="133"/>
                </a:lnTo>
                <a:cubicBezTo>
                  <a:pt x="325" y="133"/>
                  <a:pt x="333" y="126"/>
                  <a:pt x="333" y="117"/>
                </a:cubicBezTo>
                <a:cubicBezTo>
                  <a:pt x="333" y="107"/>
                  <a:pt x="325" y="100"/>
                  <a:pt x="316"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id="{C1FBDC8C-E0E3-4CC7-B3D4-50731DA13161}"/>
              </a:ext>
            </a:extLst>
          </p:cNvPr>
          <p:cNvSpPr>
            <a:spLocks noChangeAspect="1" noEditPoints="1"/>
          </p:cNvSpPr>
          <p:nvPr/>
        </p:nvSpPr>
        <p:spPr bwMode="auto">
          <a:xfrm>
            <a:off x="7259638" y="1498600"/>
            <a:ext cx="250825" cy="254000"/>
          </a:xfrm>
          <a:custGeom>
            <a:avLst/>
            <a:gdLst>
              <a:gd name="T0" fmla="*/ 100 w 333"/>
              <a:gd name="T1" fmla="*/ 167 h 333"/>
              <a:gd name="T2" fmla="*/ 100 w 333"/>
              <a:gd name="T3" fmla="*/ 133 h 333"/>
              <a:gd name="T4" fmla="*/ 67 w 333"/>
              <a:gd name="T5" fmla="*/ 133 h 333"/>
              <a:gd name="T6" fmla="*/ 67 w 333"/>
              <a:gd name="T7" fmla="*/ 167 h 333"/>
              <a:gd name="T8" fmla="*/ 33 w 333"/>
              <a:gd name="T9" fmla="*/ 167 h 333"/>
              <a:gd name="T10" fmla="*/ 33 w 333"/>
              <a:gd name="T11" fmla="*/ 33 h 333"/>
              <a:gd name="T12" fmla="*/ 200 w 333"/>
              <a:gd name="T13" fmla="*/ 33 h 333"/>
              <a:gd name="T14" fmla="*/ 200 w 333"/>
              <a:gd name="T15" fmla="*/ 167 h 333"/>
              <a:gd name="T16" fmla="*/ 100 w 333"/>
              <a:gd name="T17" fmla="*/ 167 h 333"/>
              <a:gd name="T18" fmla="*/ 167 w 333"/>
              <a:gd name="T19" fmla="*/ 300 h 333"/>
              <a:gd name="T20" fmla="*/ 67 w 333"/>
              <a:gd name="T21" fmla="*/ 300 h 333"/>
              <a:gd name="T22" fmla="*/ 67 w 333"/>
              <a:gd name="T23" fmla="*/ 200 h 333"/>
              <a:gd name="T24" fmla="*/ 67 w 333"/>
              <a:gd name="T25" fmla="*/ 200 h 333"/>
              <a:gd name="T26" fmla="*/ 101 w 333"/>
              <a:gd name="T27" fmla="*/ 200 h 333"/>
              <a:gd name="T28" fmla="*/ 167 w 333"/>
              <a:gd name="T29" fmla="*/ 200 h 333"/>
              <a:gd name="T30" fmla="*/ 167 w 333"/>
              <a:gd name="T31" fmla="*/ 300 h 333"/>
              <a:gd name="T32" fmla="*/ 300 w 333"/>
              <a:gd name="T33" fmla="*/ 100 h 333"/>
              <a:gd name="T34" fmla="*/ 267 w 333"/>
              <a:gd name="T35" fmla="*/ 100 h 333"/>
              <a:gd name="T36" fmla="*/ 267 w 333"/>
              <a:gd name="T37" fmla="*/ 130 h 333"/>
              <a:gd name="T38" fmla="*/ 200 w 333"/>
              <a:gd name="T39" fmla="*/ 230 h 333"/>
              <a:gd name="T40" fmla="*/ 200 w 333"/>
              <a:gd name="T41" fmla="*/ 200 h 333"/>
              <a:gd name="T42" fmla="*/ 233 w 333"/>
              <a:gd name="T43" fmla="*/ 200 h 333"/>
              <a:gd name="T44" fmla="*/ 233 w 333"/>
              <a:gd name="T45" fmla="*/ 0 h 333"/>
              <a:gd name="T46" fmla="*/ 0 w 333"/>
              <a:gd name="T47" fmla="*/ 0 h 333"/>
              <a:gd name="T48" fmla="*/ 0 w 333"/>
              <a:gd name="T49" fmla="*/ 200 h 333"/>
              <a:gd name="T50" fmla="*/ 33 w 333"/>
              <a:gd name="T51" fmla="*/ 200 h 333"/>
              <a:gd name="T52" fmla="*/ 33 w 333"/>
              <a:gd name="T53" fmla="*/ 333 h 333"/>
              <a:gd name="T54" fmla="*/ 200 w 333"/>
              <a:gd name="T55" fmla="*/ 333 h 333"/>
              <a:gd name="T56" fmla="*/ 200 w 333"/>
              <a:gd name="T57" fmla="*/ 263 h 333"/>
              <a:gd name="T58" fmla="*/ 300 w 333"/>
              <a:gd name="T59" fmla="*/ 133 h 333"/>
              <a:gd name="T60" fmla="*/ 333 w 333"/>
              <a:gd name="T61" fmla="*/ 133 h 333"/>
              <a:gd name="T62" fmla="*/ 333 w 333"/>
              <a:gd name="T63" fmla="*/ 100 h 333"/>
              <a:gd name="T64" fmla="*/ 300 w 333"/>
              <a:gd name="T65"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100" y="167"/>
                </a:moveTo>
                <a:lnTo>
                  <a:pt x="100" y="133"/>
                </a:lnTo>
                <a:lnTo>
                  <a:pt x="67" y="133"/>
                </a:lnTo>
                <a:lnTo>
                  <a:pt x="67" y="167"/>
                </a:lnTo>
                <a:lnTo>
                  <a:pt x="33" y="167"/>
                </a:lnTo>
                <a:lnTo>
                  <a:pt x="33" y="33"/>
                </a:lnTo>
                <a:lnTo>
                  <a:pt x="200" y="33"/>
                </a:lnTo>
                <a:lnTo>
                  <a:pt x="200" y="167"/>
                </a:lnTo>
                <a:lnTo>
                  <a:pt x="100" y="167"/>
                </a:lnTo>
                <a:close/>
                <a:moveTo>
                  <a:pt x="167" y="300"/>
                </a:moveTo>
                <a:lnTo>
                  <a:pt x="67" y="300"/>
                </a:lnTo>
                <a:lnTo>
                  <a:pt x="67" y="200"/>
                </a:lnTo>
                <a:lnTo>
                  <a:pt x="67" y="200"/>
                </a:lnTo>
                <a:lnTo>
                  <a:pt x="101" y="200"/>
                </a:lnTo>
                <a:lnTo>
                  <a:pt x="167" y="200"/>
                </a:lnTo>
                <a:lnTo>
                  <a:pt x="167" y="300"/>
                </a:lnTo>
                <a:close/>
                <a:moveTo>
                  <a:pt x="300" y="100"/>
                </a:moveTo>
                <a:lnTo>
                  <a:pt x="267" y="100"/>
                </a:lnTo>
                <a:lnTo>
                  <a:pt x="267" y="130"/>
                </a:lnTo>
                <a:cubicBezTo>
                  <a:pt x="267" y="185"/>
                  <a:pt x="250" y="230"/>
                  <a:pt x="200" y="230"/>
                </a:cubicBezTo>
                <a:lnTo>
                  <a:pt x="200" y="200"/>
                </a:lnTo>
                <a:lnTo>
                  <a:pt x="233" y="200"/>
                </a:lnTo>
                <a:lnTo>
                  <a:pt x="233" y="0"/>
                </a:lnTo>
                <a:lnTo>
                  <a:pt x="0" y="0"/>
                </a:lnTo>
                <a:lnTo>
                  <a:pt x="0" y="200"/>
                </a:lnTo>
                <a:lnTo>
                  <a:pt x="33" y="200"/>
                </a:lnTo>
                <a:lnTo>
                  <a:pt x="33" y="333"/>
                </a:lnTo>
                <a:lnTo>
                  <a:pt x="200" y="333"/>
                </a:lnTo>
                <a:lnTo>
                  <a:pt x="200" y="263"/>
                </a:lnTo>
                <a:cubicBezTo>
                  <a:pt x="267" y="263"/>
                  <a:pt x="300" y="217"/>
                  <a:pt x="300" y="133"/>
                </a:cubicBezTo>
                <a:lnTo>
                  <a:pt x="333" y="133"/>
                </a:lnTo>
                <a:lnTo>
                  <a:pt x="333" y="100"/>
                </a:lnTo>
                <a:lnTo>
                  <a:pt x="3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a:extLst>
              <a:ext uri="{FF2B5EF4-FFF2-40B4-BE49-F238E27FC236}">
                <a16:creationId xmlns:a16="http://schemas.microsoft.com/office/drawing/2014/main" id="{58B6C907-BFE8-4F68-AFF3-7566A7A360F5}"/>
              </a:ext>
            </a:extLst>
          </p:cNvPr>
          <p:cNvSpPr>
            <a:spLocks noChangeAspect="1" noEditPoints="1"/>
          </p:cNvSpPr>
          <p:nvPr/>
        </p:nvSpPr>
        <p:spPr bwMode="auto">
          <a:xfrm>
            <a:off x="6756401" y="1498600"/>
            <a:ext cx="225425" cy="254000"/>
          </a:xfrm>
          <a:custGeom>
            <a:avLst/>
            <a:gdLst>
              <a:gd name="T0" fmla="*/ 67 w 300"/>
              <a:gd name="T1" fmla="*/ 100 h 333"/>
              <a:gd name="T2" fmla="*/ 34 w 300"/>
              <a:gd name="T3" fmla="*/ 100 h 333"/>
              <a:gd name="T4" fmla="*/ 34 w 300"/>
              <a:gd name="T5" fmla="*/ 67 h 333"/>
              <a:gd name="T6" fmla="*/ 67 w 300"/>
              <a:gd name="T7" fmla="*/ 67 h 333"/>
              <a:gd name="T8" fmla="*/ 67 w 300"/>
              <a:gd name="T9" fmla="*/ 100 h 333"/>
              <a:gd name="T10" fmla="*/ 34 w 300"/>
              <a:gd name="T11" fmla="*/ 33 h 333"/>
              <a:gd name="T12" fmla="*/ 0 w 300"/>
              <a:gd name="T13" fmla="*/ 33 h 333"/>
              <a:gd name="T14" fmla="*/ 0 w 300"/>
              <a:gd name="T15" fmla="*/ 67 h 333"/>
              <a:gd name="T16" fmla="*/ 0 w 300"/>
              <a:gd name="T17" fmla="*/ 100 h 333"/>
              <a:gd name="T18" fmla="*/ 0 w 300"/>
              <a:gd name="T19" fmla="*/ 133 h 333"/>
              <a:gd name="T20" fmla="*/ 34 w 300"/>
              <a:gd name="T21" fmla="*/ 133 h 333"/>
              <a:gd name="T22" fmla="*/ 67 w 300"/>
              <a:gd name="T23" fmla="*/ 133 h 333"/>
              <a:gd name="T24" fmla="*/ 100 w 300"/>
              <a:gd name="T25" fmla="*/ 133 h 333"/>
              <a:gd name="T26" fmla="*/ 100 w 300"/>
              <a:gd name="T27" fmla="*/ 100 h 333"/>
              <a:gd name="T28" fmla="*/ 100 w 300"/>
              <a:gd name="T29" fmla="*/ 67 h 333"/>
              <a:gd name="T30" fmla="*/ 100 w 300"/>
              <a:gd name="T31" fmla="*/ 33 h 333"/>
              <a:gd name="T32" fmla="*/ 67 w 300"/>
              <a:gd name="T33" fmla="*/ 33 h 333"/>
              <a:gd name="T34" fmla="*/ 34 w 300"/>
              <a:gd name="T35" fmla="*/ 33 h 333"/>
              <a:gd name="T36" fmla="*/ 217 w 300"/>
              <a:gd name="T37" fmla="*/ 300 h 333"/>
              <a:gd name="T38" fmla="*/ 167 w 300"/>
              <a:gd name="T39" fmla="*/ 250 h 333"/>
              <a:gd name="T40" fmla="*/ 200 w 300"/>
              <a:gd name="T41" fmla="*/ 203 h 333"/>
              <a:gd name="T42" fmla="*/ 200 w 300"/>
              <a:gd name="T43" fmla="*/ 168 h 333"/>
              <a:gd name="T44" fmla="*/ 200 w 300"/>
              <a:gd name="T45" fmla="*/ 167 h 333"/>
              <a:gd name="T46" fmla="*/ 234 w 300"/>
              <a:gd name="T47" fmla="*/ 167 h 333"/>
              <a:gd name="T48" fmla="*/ 234 w 300"/>
              <a:gd name="T49" fmla="*/ 168 h 333"/>
              <a:gd name="T50" fmla="*/ 234 w 300"/>
              <a:gd name="T51" fmla="*/ 203 h 333"/>
              <a:gd name="T52" fmla="*/ 267 w 300"/>
              <a:gd name="T53" fmla="*/ 250 h 333"/>
              <a:gd name="T54" fmla="*/ 217 w 300"/>
              <a:gd name="T55" fmla="*/ 300 h 333"/>
              <a:gd name="T56" fmla="*/ 200 w 300"/>
              <a:gd name="T57" fmla="*/ 100 h 333"/>
              <a:gd name="T58" fmla="*/ 234 w 300"/>
              <a:gd name="T59" fmla="*/ 100 h 333"/>
              <a:gd name="T60" fmla="*/ 234 w 300"/>
              <a:gd name="T61" fmla="*/ 133 h 333"/>
              <a:gd name="T62" fmla="*/ 200 w 300"/>
              <a:gd name="T63" fmla="*/ 133 h 333"/>
              <a:gd name="T64" fmla="*/ 200 w 300"/>
              <a:gd name="T65" fmla="*/ 100 h 333"/>
              <a:gd name="T66" fmla="*/ 200 w 300"/>
              <a:gd name="T67" fmla="*/ 33 h 333"/>
              <a:gd name="T68" fmla="*/ 234 w 300"/>
              <a:gd name="T69" fmla="*/ 33 h 333"/>
              <a:gd name="T70" fmla="*/ 234 w 300"/>
              <a:gd name="T71" fmla="*/ 67 h 333"/>
              <a:gd name="T72" fmla="*/ 200 w 300"/>
              <a:gd name="T73" fmla="*/ 67 h 333"/>
              <a:gd name="T74" fmla="*/ 200 w 300"/>
              <a:gd name="T75" fmla="*/ 33 h 333"/>
              <a:gd name="T76" fmla="*/ 267 w 300"/>
              <a:gd name="T77" fmla="*/ 184 h 333"/>
              <a:gd name="T78" fmla="*/ 267 w 300"/>
              <a:gd name="T79" fmla="*/ 0 h 333"/>
              <a:gd name="T80" fmla="*/ 167 w 300"/>
              <a:gd name="T81" fmla="*/ 0 h 333"/>
              <a:gd name="T82" fmla="*/ 167 w 300"/>
              <a:gd name="T83" fmla="*/ 184 h 333"/>
              <a:gd name="T84" fmla="*/ 134 w 300"/>
              <a:gd name="T85" fmla="*/ 250 h 333"/>
              <a:gd name="T86" fmla="*/ 217 w 300"/>
              <a:gd name="T87" fmla="*/ 333 h 333"/>
              <a:gd name="T88" fmla="*/ 300 w 300"/>
              <a:gd name="T89" fmla="*/ 250 h 333"/>
              <a:gd name="T90" fmla="*/ 267 w 300"/>
              <a:gd name="T91" fmla="*/ 18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0" h="333">
                <a:moveTo>
                  <a:pt x="67" y="100"/>
                </a:moveTo>
                <a:lnTo>
                  <a:pt x="34" y="100"/>
                </a:lnTo>
                <a:lnTo>
                  <a:pt x="34" y="67"/>
                </a:lnTo>
                <a:lnTo>
                  <a:pt x="67" y="67"/>
                </a:lnTo>
                <a:lnTo>
                  <a:pt x="67" y="100"/>
                </a:lnTo>
                <a:close/>
                <a:moveTo>
                  <a:pt x="34" y="33"/>
                </a:moveTo>
                <a:lnTo>
                  <a:pt x="0" y="33"/>
                </a:lnTo>
                <a:lnTo>
                  <a:pt x="0" y="67"/>
                </a:lnTo>
                <a:lnTo>
                  <a:pt x="0" y="100"/>
                </a:lnTo>
                <a:lnTo>
                  <a:pt x="0" y="133"/>
                </a:lnTo>
                <a:lnTo>
                  <a:pt x="34" y="133"/>
                </a:lnTo>
                <a:lnTo>
                  <a:pt x="67" y="133"/>
                </a:lnTo>
                <a:lnTo>
                  <a:pt x="100" y="133"/>
                </a:lnTo>
                <a:lnTo>
                  <a:pt x="100" y="100"/>
                </a:lnTo>
                <a:lnTo>
                  <a:pt x="100" y="67"/>
                </a:lnTo>
                <a:lnTo>
                  <a:pt x="100" y="33"/>
                </a:lnTo>
                <a:lnTo>
                  <a:pt x="67" y="33"/>
                </a:lnTo>
                <a:lnTo>
                  <a:pt x="34" y="33"/>
                </a:lnTo>
                <a:close/>
                <a:moveTo>
                  <a:pt x="217" y="300"/>
                </a:moveTo>
                <a:cubicBezTo>
                  <a:pt x="189" y="300"/>
                  <a:pt x="167" y="277"/>
                  <a:pt x="167" y="250"/>
                </a:cubicBezTo>
                <a:cubicBezTo>
                  <a:pt x="167" y="228"/>
                  <a:pt x="181" y="210"/>
                  <a:pt x="200" y="203"/>
                </a:cubicBezTo>
                <a:lnTo>
                  <a:pt x="200" y="168"/>
                </a:lnTo>
                <a:lnTo>
                  <a:pt x="200" y="167"/>
                </a:lnTo>
                <a:lnTo>
                  <a:pt x="234" y="167"/>
                </a:lnTo>
                <a:lnTo>
                  <a:pt x="234" y="168"/>
                </a:lnTo>
                <a:lnTo>
                  <a:pt x="234" y="203"/>
                </a:lnTo>
                <a:cubicBezTo>
                  <a:pt x="253" y="210"/>
                  <a:pt x="267" y="228"/>
                  <a:pt x="267" y="250"/>
                </a:cubicBezTo>
                <a:cubicBezTo>
                  <a:pt x="267" y="277"/>
                  <a:pt x="245" y="300"/>
                  <a:pt x="217" y="300"/>
                </a:cubicBezTo>
                <a:close/>
                <a:moveTo>
                  <a:pt x="200" y="100"/>
                </a:moveTo>
                <a:lnTo>
                  <a:pt x="234" y="100"/>
                </a:lnTo>
                <a:lnTo>
                  <a:pt x="234" y="133"/>
                </a:lnTo>
                <a:lnTo>
                  <a:pt x="200" y="133"/>
                </a:lnTo>
                <a:lnTo>
                  <a:pt x="200" y="100"/>
                </a:lnTo>
                <a:close/>
                <a:moveTo>
                  <a:pt x="200" y="33"/>
                </a:moveTo>
                <a:lnTo>
                  <a:pt x="234" y="33"/>
                </a:lnTo>
                <a:lnTo>
                  <a:pt x="234" y="67"/>
                </a:lnTo>
                <a:lnTo>
                  <a:pt x="200" y="67"/>
                </a:lnTo>
                <a:lnTo>
                  <a:pt x="200" y="33"/>
                </a:lnTo>
                <a:close/>
                <a:moveTo>
                  <a:pt x="267" y="184"/>
                </a:moveTo>
                <a:lnTo>
                  <a:pt x="267" y="0"/>
                </a:lnTo>
                <a:lnTo>
                  <a:pt x="167" y="0"/>
                </a:lnTo>
                <a:lnTo>
                  <a:pt x="167" y="184"/>
                </a:lnTo>
                <a:cubicBezTo>
                  <a:pt x="147" y="199"/>
                  <a:pt x="134" y="223"/>
                  <a:pt x="134" y="250"/>
                </a:cubicBezTo>
                <a:cubicBezTo>
                  <a:pt x="134" y="296"/>
                  <a:pt x="171" y="333"/>
                  <a:pt x="217" y="333"/>
                </a:cubicBezTo>
                <a:cubicBezTo>
                  <a:pt x="263" y="333"/>
                  <a:pt x="300" y="296"/>
                  <a:pt x="300" y="250"/>
                </a:cubicBezTo>
                <a:cubicBezTo>
                  <a:pt x="300" y="223"/>
                  <a:pt x="287" y="199"/>
                  <a:pt x="267"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a:extLst>
              <a:ext uri="{FF2B5EF4-FFF2-40B4-BE49-F238E27FC236}">
                <a16:creationId xmlns:a16="http://schemas.microsoft.com/office/drawing/2014/main" id="{8B881505-D954-45B2-8181-E32F6D77031C}"/>
              </a:ext>
            </a:extLst>
          </p:cNvPr>
          <p:cNvSpPr>
            <a:spLocks noChangeAspect="1" noEditPoints="1"/>
          </p:cNvSpPr>
          <p:nvPr/>
        </p:nvSpPr>
        <p:spPr bwMode="auto">
          <a:xfrm>
            <a:off x="6253163" y="1498600"/>
            <a:ext cx="227013" cy="260350"/>
          </a:xfrm>
          <a:custGeom>
            <a:avLst/>
            <a:gdLst>
              <a:gd name="T0" fmla="*/ 50 w 300"/>
              <a:gd name="T1" fmla="*/ 100 h 343"/>
              <a:gd name="T2" fmla="*/ 33 w 300"/>
              <a:gd name="T3" fmla="*/ 83 h 343"/>
              <a:gd name="T4" fmla="*/ 50 w 300"/>
              <a:gd name="T5" fmla="*/ 67 h 343"/>
              <a:gd name="T6" fmla="*/ 66 w 300"/>
              <a:gd name="T7" fmla="*/ 83 h 343"/>
              <a:gd name="T8" fmla="*/ 50 w 300"/>
              <a:gd name="T9" fmla="*/ 100 h 343"/>
              <a:gd name="T10" fmla="*/ 66 w 300"/>
              <a:gd name="T11" fmla="*/ 33 h 343"/>
              <a:gd name="T12" fmla="*/ 33 w 300"/>
              <a:gd name="T13" fmla="*/ 33 h 343"/>
              <a:gd name="T14" fmla="*/ 0 w 300"/>
              <a:gd name="T15" fmla="*/ 67 h 343"/>
              <a:gd name="T16" fmla="*/ 0 w 300"/>
              <a:gd name="T17" fmla="*/ 100 h 343"/>
              <a:gd name="T18" fmla="*/ 33 w 300"/>
              <a:gd name="T19" fmla="*/ 133 h 343"/>
              <a:gd name="T20" fmla="*/ 66 w 300"/>
              <a:gd name="T21" fmla="*/ 133 h 343"/>
              <a:gd name="T22" fmla="*/ 100 w 300"/>
              <a:gd name="T23" fmla="*/ 100 h 343"/>
              <a:gd name="T24" fmla="*/ 100 w 300"/>
              <a:gd name="T25" fmla="*/ 67 h 343"/>
              <a:gd name="T26" fmla="*/ 66 w 300"/>
              <a:gd name="T27" fmla="*/ 33 h 343"/>
              <a:gd name="T28" fmla="*/ 216 w 300"/>
              <a:gd name="T29" fmla="*/ 300 h 343"/>
              <a:gd name="T30" fmla="*/ 166 w 300"/>
              <a:gd name="T31" fmla="*/ 250 h 343"/>
              <a:gd name="T32" fmla="*/ 200 w 300"/>
              <a:gd name="T33" fmla="*/ 203 h 343"/>
              <a:gd name="T34" fmla="*/ 200 w 300"/>
              <a:gd name="T35" fmla="*/ 168 h 343"/>
              <a:gd name="T36" fmla="*/ 200 w 300"/>
              <a:gd name="T37" fmla="*/ 167 h 343"/>
              <a:gd name="T38" fmla="*/ 233 w 300"/>
              <a:gd name="T39" fmla="*/ 167 h 343"/>
              <a:gd name="T40" fmla="*/ 233 w 300"/>
              <a:gd name="T41" fmla="*/ 168 h 343"/>
              <a:gd name="T42" fmla="*/ 233 w 300"/>
              <a:gd name="T43" fmla="*/ 203 h 343"/>
              <a:gd name="T44" fmla="*/ 266 w 300"/>
              <a:gd name="T45" fmla="*/ 250 h 343"/>
              <a:gd name="T46" fmla="*/ 216 w 300"/>
              <a:gd name="T47" fmla="*/ 300 h 343"/>
              <a:gd name="T48" fmla="*/ 200 w 300"/>
              <a:gd name="T49" fmla="*/ 100 h 343"/>
              <a:gd name="T50" fmla="*/ 233 w 300"/>
              <a:gd name="T51" fmla="*/ 100 h 343"/>
              <a:gd name="T52" fmla="*/ 233 w 300"/>
              <a:gd name="T53" fmla="*/ 133 h 343"/>
              <a:gd name="T54" fmla="*/ 200 w 300"/>
              <a:gd name="T55" fmla="*/ 133 h 343"/>
              <a:gd name="T56" fmla="*/ 200 w 300"/>
              <a:gd name="T57" fmla="*/ 100 h 343"/>
              <a:gd name="T58" fmla="*/ 200 w 300"/>
              <a:gd name="T59" fmla="*/ 50 h 343"/>
              <a:gd name="T60" fmla="*/ 216 w 300"/>
              <a:gd name="T61" fmla="*/ 33 h 343"/>
              <a:gd name="T62" fmla="*/ 233 w 300"/>
              <a:gd name="T63" fmla="*/ 50 h 343"/>
              <a:gd name="T64" fmla="*/ 233 w 300"/>
              <a:gd name="T65" fmla="*/ 67 h 343"/>
              <a:gd name="T66" fmla="*/ 200 w 300"/>
              <a:gd name="T67" fmla="*/ 67 h 343"/>
              <a:gd name="T68" fmla="*/ 200 w 300"/>
              <a:gd name="T69" fmla="*/ 50 h 343"/>
              <a:gd name="T70" fmla="*/ 266 w 300"/>
              <a:gd name="T71" fmla="*/ 184 h 343"/>
              <a:gd name="T72" fmla="*/ 266 w 300"/>
              <a:gd name="T73" fmla="*/ 33 h 343"/>
              <a:gd name="T74" fmla="*/ 233 w 300"/>
              <a:gd name="T75" fmla="*/ 0 h 343"/>
              <a:gd name="T76" fmla="*/ 200 w 300"/>
              <a:gd name="T77" fmla="*/ 0 h 343"/>
              <a:gd name="T78" fmla="*/ 166 w 300"/>
              <a:gd name="T79" fmla="*/ 33 h 343"/>
              <a:gd name="T80" fmla="*/ 166 w 300"/>
              <a:gd name="T81" fmla="*/ 184 h 343"/>
              <a:gd name="T82" fmla="*/ 134 w 300"/>
              <a:gd name="T83" fmla="*/ 265 h 343"/>
              <a:gd name="T84" fmla="*/ 198 w 300"/>
              <a:gd name="T85" fmla="*/ 331 h 343"/>
              <a:gd name="T86" fmla="*/ 300 w 300"/>
              <a:gd name="T87" fmla="*/ 250 h 343"/>
              <a:gd name="T88" fmla="*/ 266 w 300"/>
              <a:gd name="T89" fmla="*/ 18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0" h="343">
                <a:moveTo>
                  <a:pt x="50" y="100"/>
                </a:moveTo>
                <a:cubicBezTo>
                  <a:pt x="40" y="100"/>
                  <a:pt x="33" y="92"/>
                  <a:pt x="33" y="83"/>
                </a:cubicBezTo>
                <a:cubicBezTo>
                  <a:pt x="33" y="74"/>
                  <a:pt x="40" y="67"/>
                  <a:pt x="50" y="67"/>
                </a:cubicBezTo>
                <a:cubicBezTo>
                  <a:pt x="59" y="67"/>
                  <a:pt x="66" y="74"/>
                  <a:pt x="66" y="83"/>
                </a:cubicBezTo>
                <a:cubicBezTo>
                  <a:pt x="66" y="92"/>
                  <a:pt x="59" y="100"/>
                  <a:pt x="50" y="100"/>
                </a:cubicBezTo>
                <a:close/>
                <a:moveTo>
                  <a:pt x="66" y="33"/>
                </a:moveTo>
                <a:lnTo>
                  <a:pt x="33" y="33"/>
                </a:lnTo>
                <a:cubicBezTo>
                  <a:pt x="15" y="33"/>
                  <a:pt x="0" y="48"/>
                  <a:pt x="0" y="67"/>
                </a:cubicBezTo>
                <a:lnTo>
                  <a:pt x="0" y="100"/>
                </a:lnTo>
                <a:cubicBezTo>
                  <a:pt x="0" y="118"/>
                  <a:pt x="15" y="133"/>
                  <a:pt x="33" y="133"/>
                </a:cubicBezTo>
                <a:lnTo>
                  <a:pt x="66" y="133"/>
                </a:lnTo>
                <a:cubicBezTo>
                  <a:pt x="85" y="133"/>
                  <a:pt x="100" y="118"/>
                  <a:pt x="100" y="100"/>
                </a:cubicBezTo>
                <a:lnTo>
                  <a:pt x="100" y="67"/>
                </a:lnTo>
                <a:cubicBezTo>
                  <a:pt x="100" y="48"/>
                  <a:pt x="85" y="33"/>
                  <a:pt x="66" y="33"/>
                </a:cubicBezTo>
                <a:close/>
                <a:moveTo>
                  <a:pt x="216" y="300"/>
                </a:moveTo>
                <a:cubicBezTo>
                  <a:pt x="189" y="300"/>
                  <a:pt x="166" y="277"/>
                  <a:pt x="166" y="250"/>
                </a:cubicBezTo>
                <a:cubicBezTo>
                  <a:pt x="166" y="228"/>
                  <a:pt x="180" y="210"/>
                  <a:pt x="200" y="203"/>
                </a:cubicBezTo>
                <a:lnTo>
                  <a:pt x="200" y="168"/>
                </a:lnTo>
                <a:lnTo>
                  <a:pt x="200" y="167"/>
                </a:lnTo>
                <a:lnTo>
                  <a:pt x="233" y="167"/>
                </a:lnTo>
                <a:lnTo>
                  <a:pt x="233" y="168"/>
                </a:lnTo>
                <a:lnTo>
                  <a:pt x="233" y="203"/>
                </a:lnTo>
                <a:cubicBezTo>
                  <a:pt x="252" y="210"/>
                  <a:pt x="266" y="228"/>
                  <a:pt x="266" y="250"/>
                </a:cubicBezTo>
                <a:cubicBezTo>
                  <a:pt x="266" y="277"/>
                  <a:pt x="244" y="300"/>
                  <a:pt x="216" y="300"/>
                </a:cubicBezTo>
                <a:close/>
                <a:moveTo>
                  <a:pt x="200" y="100"/>
                </a:moveTo>
                <a:lnTo>
                  <a:pt x="233" y="100"/>
                </a:lnTo>
                <a:lnTo>
                  <a:pt x="233" y="133"/>
                </a:lnTo>
                <a:lnTo>
                  <a:pt x="200" y="133"/>
                </a:lnTo>
                <a:lnTo>
                  <a:pt x="200" y="100"/>
                </a:lnTo>
                <a:close/>
                <a:moveTo>
                  <a:pt x="200" y="50"/>
                </a:moveTo>
                <a:cubicBezTo>
                  <a:pt x="200" y="41"/>
                  <a:pt x="207" y="33"/>
                  <a:pt x="216" y="33"/>
                </a:cubicBezTo>
                <a:cubicBezTo>
                  <a:pt x="226" y="33"/>
                  <a:pt x="233" y="41"/>
                  <a:pt x="233" y="50"/>
                </a:cubicBezTo>
                <a:lnTo>
                  <a:pt x="233" y="67"/>
                </a:lnTo>
                <a:lnTo>
                  <a:pt x="200" y="67"/>
                </a:lnTo>
                <a:lnTo>
                  <a:pt x="200" y="50"/>
                </a:lnTo>
                <a:close/>
                <a:moveTo>
                  <a:pt x="266" y="184"/>
                </a:moveTo>
                <a:lnTo>
                  <a:pt x="266" y="33"/>
                </a:lnTo>
                <a:cubicBezTo>
                  <a:pt x="266" y="15"/>
                  <a:pt x="251" y="0"/>
                  <a:pt x="233" y="0"/>
                </a:cubicBezTo>
                <a:lnTo>
                  <a:pt x="200" y="0"/>
                </a:lnTo>
                <a:cubicBezTo>
                  <a:pt x="181" y="0"/>
                  <a:pt x="166" y="15"/>
                  <a:pt x="166" y="33"/>
                </a:cubicBezTo>
                <a:lnTo>
                  <a:pt x="166" y="184"/>
                </a:lnTo>
                <a:cubicBezTo>
                  <a:pt x="142" y="202"/>
                  <a:pt x="128" y="232"/>
                  <a:pt x="134" y="265"/>
                </a:cubicBezTo>
                <a:cubicBezTo>
                  <a:pt x="140" y="298"/>
                  <a:pt x="166" y="325"/>
                  <a:pt x="198" y="331"/>
                </a:cubicBezTo>
                <a:cubicBezTo>
                  <a:pt x="252" y="343"/>
                  <a:pt x="300" y="302"/>
                  <a:pt x="300" y="250"/>
                </a:cubicBezTo>
                <a:cubicBezTo>
                  <a:pt x="300" y="223"/>
                  <a:pt x="286" y="199"/>
                  <a:pt x="266"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id="{FEAEC3E4-F6FE-4892-89DA-59CAC3D034B2}"/>
              </a:ext>
            </a:extLst>
          </p:cNvPr>
          <p:cNvSpPr>
            <a:spLocks noChangeAspect="1" noEditPoints="1"/>
          </p:cNvSpPr>
          <p:nvPr/>
        </p:nvSpPr>
        <p:spPr bwMode="auto">
          <a:xfrm>
            <a:off x="5776913" y="4535488"/>
            <a:ext cx="249238" cy="252413"/>
          </a:xfrm>
          <a:custGeom>
            <a:avLst/>
            <a:gdLst>
              <a:gd name="T0" fmla="*/ 0 w 331"/>
              <a:gd name="T1" fmla="*/ 121 h 333"/>
              <a:gd name="T2" fmla="*/ 24 w 331"/>
              <a:gd name="T3" fmla="*/ 98 h 333"/>
              <a:gd name="T4" fmla="*/ 48 w 331"/>
              <a:gd name="T5" fmla="*/ 119 h 333"/>
              <a:gd name="T6" fmla="*/ 48 w 331"/>
              <a:gd name="T7" fmla="*/ 0 h 333"/>
              <a:gd name="T8" fmla="*/ 82 w 331"/>
              <a:gd name="T9" fmla="*/ 0 h 333"/>
              <a:gd name="T10" fmla="*/ 82 w 331"/>
              <a:gd name="T11" fmla="*/ 116 h 333"/>
              <a:gd name="T12" fmla="*/ 106 w 331"/>
              <a:gd name="T13" fmla="*/ 96 h 333"/>
              <a:gd name="T14" fmla="*/ 131 w 331"/>
              <a:gd name="T15" fmla="*/ 121 h 333"/>
              <a:gd name="T16" fmla="*/ 65 w 331"/>
              <a:gd name="T17" fmla="*/ 174 h 333"/>
              <a:gd name="T18" fmla="*/ 0 w 331"/>
              <a:gd name="T19" fmla="*/ 121 h 333"/>
              <a:gd name="T20" fmla="*/ 247 w 331"/>
              <a:gd name="T21" fmla="*/ 300 h 333"/>
              <a:gd name="T22" fmla="*/ 202 w 331"/>
              <a:gd name="T23" fmla="*/ 250 h 333"/>
              <a:gd name="T24" fmla="*/ 232 w 331"/>
              <a:gd name="T25" fmla="*/ 202 h 333"/>
              <a:gd name="T26" fmla="*/ 232 w 331"/>
              <a:gd name="T27" fmla="*/ 166 h 333"/>
              <a:gd name="T28" fmla="*/ 265 w 331"/>
              <a:gd name="T29" fmla="*/ 166 h 333"/>
              <a:gd name="T30" fmla="*/ 265 w 331"/>
              <a:gd name="T31" fmla="*/ 203 h 333"/>
              <a:gd name="T32" fmla="*/ 298 w 331"/>
              <a:gd name="T33" fmla="*/ 250 h 333"/>
              <a:gd name="T34" fmla="*/ 247 w 331"/>
              <a:gd name="T35" fmla="*/ 300 h 333"/>
              <a:gd name="T36" fmla="*/ 233 w 331"/>
              <a:gd name="T37" fmla="*/ 100 h 333"/>
              <a:gd name="T38" fmla="*/ 266 w 331"/>
              <a:gd name="T39" fmla="*/ 100 h 333"/>
              <a:gd name="T40" fmla="*/ 266 w 331"/>
              <a:gd name="T41" fmla="*/ 133 h 333"/>
              <a:gd name="T42" fmla="*/ 233 w 331"/>
              <a:gd name="T43" fmla="*/ 133 h 333"/>
              <a:gd name="T44" fmla="*/ 233 w 331"/>
              <a:gd name="T45" fmla="*/ 100 h 333"/>
              <a:gd name="T46" fmla="*/ 233 w 331"/>
              <a:gd name="T47" fmla="*/ 33 h 333"/>
              <a:gd name="T48" fmla="*/ 266 w 331"/>
              <a:gd name="T49" fmla="*/ 33 h 333"/>
              <a:gd name="T50" fmla="*/ 266 w 331"/>
              <a:gd name="T51" fmla="*/ 66 h 333"/>
              <a:gd name="T52" fmla="*/ 233 w 331"/>
              <a:gd name="T53" fmla="*/ 66 h 333"/>
              <a:gd name="T54" fmla="*/ 233 w 331"/>
              <a:gd name="T55" fmla="*/ 33 h 333"/>
              <a:gd name="T56" fmla="*/ 298 w 331"/>
              <a:gd name="T57" fmla="*/ 183 h 333"/>
              <a:gd name="T58" fmla="*/ 298 w 331"/>
              <a:gd name="T59" fmla="*/ 0 h 333"/>
              <a:gd name="T60" fmla="*/ 198 w 331"/>
              <a:gd name="T61" fmla="*/ 0 h 333"/>
              <a:gd name="T62" fmla="*/ 198 w 331"/>
              <a:gd name="T63" fmla="*/ 183 h 333"/>
              <a:gd name="T64" fmla="*/ 164 w 331"/>
              <a:gd name="T65" fmla="*/ 250 h 333"/>
              <a:gd name="T66" fmla="*/ 247 w 331"/>
              <a:gd name="T67" fmla="*/ 333 h 333"/>
              <a:gd name="T68" fmla="*/ 331 w 331"/>
              <a:gd name="T69" fmla="*/ 250 h 333"/>
              <a:gd name="T70" fmla="*/ 298 w 331"/>
              <a:gd name="T71"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1" h="333">
                <a:moveTo>
                  <a:pt x="0" y="121"/>
                </a:moveTo>
                <a:lnTo>
                  <a:pt x="24" y="98"/>
                </a:lnTo>
                <a:lnTo>
                  <a:pt x="48" y="119"/>
                </a:lnTo>
                <a:lnTo>
                  <a:pt x="48" y="0"/>
                </a:lnTo>
                <a:lnTo>
                  <a:pt x="82" y="0"/>
                </a:lnTo>
                <a:lnTo>
                  <a:pt x="82" y="116"/>
                </a:lnTo>
                <a:lnTo>
                  <a:pt x="106" y="96"/>
                </a:lnTo>
                <a:lnTo>
                  <a:pt x="131" y="121"/>
                </a:lnTo>
                <a:lnTo>
                  <a:pt x="65" y="174"/>
                </a:lnTo>
                <a:lnTo>
                  <a:pt x="0" y="121"/>
                </a:lnTo>
                <a:close/>
                <a:moveTo>
                  <a:pt x="247" y="300"/>
                </a:moveTo>
                <a:cubicBezTo>
                  <a:pt x="219" y="300"/>
                  <a:pt x="202" y="277"/>
                  <a:pt x="202" y="250"/>
                </a:cubicBezTo>
                <a:cubicBezTo>
                  <a:pt x="202" y="228"/>
                  <a:pt x="215" y="209"/>
                  <a:pt x="232" y="202"/>
                </a:cubicBezTo>
                <a:lnTo>
                  <a:pt x="232" y="166"/>
                </a:lnTo>
                <a:lnTo>
                  <a:pt x="265" y="166"/>
                </a:lnTo>
                <a:lnTo>
                  <a:pt x="265" y="203"/>
                </a:lnTo>
                <a:cubicBezTo>
                  <a:pt x="282" y="210"/>
                  <a:pt x="298" y="228"/>
                  <a:pt x="298" y="250"/>
                </a:cubicBezTo>
                <a:cubicBezTo>
                  <a:pt x="298" y="277"/>
                  <a:pt x="274" y="300"/>
                  <a:pt x="247" y="300"/>
                </a:cubicBezTo>
                <a:close/>
                <a:moveTo>
                  <a:pt x="233" y="100"/>
                </a:moveTo>
                <a:lnTo>
                  <a:pt x="266" y="100"/>
                </a:lnTo>
                <a:lnTo>
                  <a:pt x="266" y="133"/>
                </a:lnTo>
                <a:lnTo>
                  <a:pt x="233" y="133"/>
                </a:lnTo>
                <a:lnTo>
                  <a:pt x="233" y="100"/>
                </a:lnTo>
                <a:close/>
                <a:moveTo>
                  <a:pt x="233" y="33"/>
                </a:moveTo>
                <a:lnTo>
                  <a:pt x="266" y="33"/>
                </a:lnTo>
                <a:lnTo>
                  <a:pt x="266" y="66"/>
                </a:lnTo>
                <a:lnTo>
                  <a:pt x="233" y="66"/>
                </a:lnTo>
                <a:lnTo>
                  <a:pt x="233" y="33"/>
                </a:lnTo>
                <a:close/>
                <a:moveTo>
                  <a:pt x="298" y="183"/>
                </a:moveTo>
                <a:lnTo>
                  <a:pt x="298" y="0"/>
                </a:lnTo>
                <a:lnTo>
                  <a:pt x="198" y="0"/>
                </a:lnTo>
                <a:lnTo>
                  <a:pt x="198" y="183"/>
                </a:lnTo>
                <a:cubicBezTo>
                  <a:pt x="182" y="199"/>
                  <a:pt x="164" y="222"/>
                  <a:pt x="164" y="250"/>
                </a:cubicBezTo>
                <a:cubicBezTo>
                  <a:pt x="164" y="296"/>
                  <a:pt x="201" y="333"/>
                  <a:pt x="247" y="333"/>
                </a:cubicBezTo>
                <a:cubicBezTo>
                  <a:pt x="293" y="333"/>
                  <a:pt x="331" y="296"/>
                  <a:pt x="331" y="250"/>
                </a:cubicBezTo>
                <a:cubicBezTo>
                  <a:pt x="331" y="222"/>
                  <a:pt x="315" y="199"/>
                  <a:pt x="298"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a:extLst>
              <a:ext uri="{FF2B5EF4-FFF2-40B4-BE49-F238E27FC236}">
                <a16:creationId xmlns:a16="http://schemas.microsoft.com/office/drawing/2014/main" id="{9153A833-796A-47E1-9777-B3ADE104EC0A}"/>
              </a:ext>
            </a:extLst>
          </p:cNvPr>
          <p:cNvSpPr>
            <a:spLocks noChangeAspect="1" noEditPoints="1"/>
          </p:cNvSpPr>
          <p:nvPr/>
        </p:nvSpPr>
        <p:spPr bwMode="auto">
          <a:xfrm>
            <a:off x="5273676" y="4535488"/>
            <a:ext cx="249238" cy="252413"/>
          </a:xfrm>
          <a:custGeom>
            <a:avLst/>
            <a:gdLst>
              <a:gd name="T0" fmla="*/ 132 w 331"/>
              <a:gd name="T1" fmla="*/ 53 h 333"/>
              <a:gd name="T2" fmla="*/ 107 w 331"/>
              <a:gd name="T3" fmla="*/ 76 h 333"/>
              <a:gd name="T4" fmla="*/ 83 w 331"/>
              <a:gd name="T5" fmla="*/ 54 h 333"/>
              <a:gd name="T6" fmla="*/ 82 w 331"/>
              <a:gd name="T7" fmla="*/ 174 h 333"/>
              <a:gd name="T8" fmla="*/ 49 w 331"/>
              <a:gd name="T9" fmla="*/ 174 h 333"/>
              <a:gd name="T10" fmla="*/ 50 w 331"/>
              <a:gd name="T11" fmla="*/ 57 h 333"/>
              <a:gd name="T12" fmla="*/ 25 w 331"/>
              <a:gd name="T13" fmla="*/ 77 h 333"/>
              <a:gd name="T14" fmla="*/ 0 w 331"/>
              <a:gd name="T15" fmla="*/ 52 h 333"/>
              <a:gd name="T16" fmla="*/ 67 w 331"/>
              <a:gd name="T17" fmla="*/ 0 h 333"/>
              <a:gd name="T18" fmla="*/ 132 w 331"/>
              <a:gd name="T19" fmla="*/ 53 h 333"/>
              <a:gd name="T20" fmla="*/ 247 w 331"/>
              <a:gd name="T21" fmla="*/ 300 h 333"/>
              <a:gd name="T22" fmla="*/ 202 w 331"/>
              <a:gd name="T23" fmla="*/ 250 h 333"/>
              <a:gd name="T24" fmla="*/ 232 w 331"/>
              <a:gd name="T25" fmla="*/ 202 h 333"/>
              <a:gd name="T26" fmla="*/ 232 w 331"/>
              <a:gd name="T27" fmla="*/ 166 h 333"/>
              <a:gd name="T28" fmla="*/ 265 w 331"/>
              <a:gd name="T29" fmla="*/ 166 h 333"/>
              <a:gd name="T30" fmla="*/ 265 w 331"/>
              <a:gd name="T31" fmla="*/ 203 h 333"/>
              <a:gd name="T32" fmla="*/ 298 w 331"/>
              <a:gd name="T33" fmla="*/ 250 h 333"/>
              <a:gd name="T34" fmla="*/ 247 w 331"/>
              <a:gd name="T35" fmla="*/ 300 h 333"/>
              <a:gd name="T36" fmla="*/ 233 w 331"/>
              <a:gd name="T37" fmla="*/ 100 h 333"/>
              <a:gd name="T38" fmla="*/ 266 w 331"/>
              <a:gd name="T39" fmla="*/ 100 h 333"/>
              <a:gd name="T40" fmla="*/ 266 w 331"/>
              <a:gd name="T41" fmla="*/ 133 h 333"/>
              <a:gd name="T42" fmla="*/ 233 w 331"/>
              <a:gd name="T43" fmla="*/ 133 h 333"/>
              <a:gd name="T44" fmla="*/ 233 w 331"/>
              <a:gd name="T45" fmla="*/ 100 h 333"/>
              <a:gd name="T46" fmla="*/ 233 w 331"/>
              <a:gd name="T47" fmla="*/ 33 h 333"/>
              <a:gd name="T48" fmla="*/ 266 w 331"/>
              <a:gd name="T49" fmla="*/ 33 h 333"/>
              <a:gd name="T50" fmla="*/ 266 w 331"/>
              <a:gd name="T51" fmla="*/ 66 h 333"/>
              <a:gd name="T52" fmla="*/ 233 w 331"/>
              <a:gd name="T53" fmla="*/ 66 h 333"/>
              <a:gd name="T54" fmla="*/ 233 w 331"/>
              <a:gd name="T55" fmla="*/ 33 h 333"/>
              <a:gd name="T56" fmla="*/ 299 w 331"/>
              <a:gd name="T57" fmla="*/ 183 h 333"/>
              <a:gd name="T58" fmla="*/ 299 w 331"/>
              <a:gd name="T59" fmla="*/ 0 h 333"/>
              <a:gd name="T60" fmla="*/ 199 w 331"/>
              <a:gd name="T61" fmla="*/ 0 h 333"/>
              <a:gd name="T62" fmla="*/ 199 w 331"/>
              <a:gd name="T63" fmla="*/ 183 h 333"/>
              <a:gd name="T64" fmla="*/ 165 w 331"/>
              <a:gd name="T65" fmla="*/ 250 h 333"/>
              <a:gd name="T66" fmla="*/ 248 w 331"/>
              <a:gd name="T67" fmla="*/ 333 h 333"/>
              <a:gd name="T68" fmla="*/ 331 w 331"/>
              <a:gd name="T69" fmla="*/ 250 h 333"/>
              <a:gd name="T70" fmla="*/ 299 w 331"/>
              <a:gd name="T71"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1" h="333">
                <a:moveTo>
                  <a:pt x="132" y="53"/>
                </a:moveTo>
                <a:lnTo>
                  <a:pt x="107" y="76"/>
                </a:lnTo>
                <a:lnTo>
                  <a:pt x="83" y="54"/>
                </a:lnTo>
                <a:lnTo>
                  <a:pt x="82" y="174"/>
                </a:lnTo>
                <a:lnTo>
                  <a:pt x="49" y="174"/>
                </a:lnTo>
                <a:lnTo>
                  <a:pt x="50" y="57"/>
                </a:lnTo>
                <a:lnTo>
                  <a:pt x="25" y="77"/>
                </a:lnTo>
                <a:lnTo>
                  <a:pt x="0" y="52"/>
                </a:lnTo>
                <a:lnTo>
                  <a:pt x="67" y="0"/>
                </a:lnTo>
                <a:lnTo>
                  <a:pt x="132" y="53"/>
                </a:lnTo>
                <a:close/>
                <a:moveTo>
                  <a:pt x="247" y="300"/>
                </a:moveTo>
                <a:cubicBezTo>
                  <a:pt x="220" y="300"/>
                  <a:pt x="202" y="277"/>
                  <a:pt x="202" y="250"/>
                </a:cubicBezTo>
                <a:cubicBezTo>
                  <a:pt x="202" y="228"/>
                  <a:pt x="215" y="209"/>
                  <a:pt x="232" y="202"/>
                </a:cubicBezTo>
                <a:lnTo>
                  <a:pt x="232" y="166"/>
                </a:lnTo>
                <a:lnTo>
                  <a:pt x="265" y="166"/>
                </a:lnTo>
                <a:lnTo>
                  <a:pt x="265" y="203"/>
                </a:lnTo>
                <a:cubicBezTo>
                  <a:pt x="282" y="210"/>
                  <a:pt x="298" y="228"/>
                  <a:pt x="298" y="250"/>
                </a:cubicBezTo>
                <a:cubicBezTo>
                  <a:pt x="298" y="277"/>
                  <a:pt x="275" y="300"/>
                  <a:pt x="247" y="300"/>
                </a:cubicBezTo>
                <a:close/>
                <a:moveTo>
                  <a:pt x="233" y="100"/>
                </a:moveTo>
                <a:lnTo>
                  <a:pt x="266" y="100"/>
                </a:lnTo>
                <a:lnTo>
                  <a:pt x="266" y="133"/>
                </a:lnTo>
                <a:lnTo>
                  <a:pt x="233" y="133"/>
                </a:lnTo>
                <a:lnTo>
                  <a:pt x="233" y="100"/>
                </a:lnTo>
                <a:close/>
                <a:moveTo>
                  <a:pt x="233" y="33"/>
                </a:moveTo>
                <a:lnTo>
                  <a:pt x="266" y="33"/>
                </a:lnTo>
                <a:lnTo>
                  <a:pt x="266" y="66"/>
                </a:lnTo>
                <a:lnTo>
                  <a:pt x="233" y="66"/>
                </a:lnTo>
                <a:lnTo>
                  <a:pt x="233" y="33"/>
                </a:lnTo>
                <a:close/>
                <a:moveTo>
                  <a:pt x="299" y="183"/>
                </a:moveTo>
                <a:lnTo>
                  <a:pt x="299" y="0"/>
                </a:lnTo>
                <a:lnTo>
                  <a:pt x="199" y="0"/>
                </a:lnTo>
                <a:lnTo>
                  <a:pt x="199" y="183"/>
                </a:lnTo>
                <a:cubicBezTo>
                  <a:pt x="182" y="199"/>
                  <a:pt x="165" y="222"/>
                  <a:pt x="165" y="250"/>
                </a:cubicBezTo>
                <a:cubicBezTo>
                  <a:pt x="165" y="296"/>
                  <a:pt x="202" y="333"/>
                  <a:pt x="248" y="333"/>
                </a:cubicBezTo>
                <a:cubicBezTo>
                  <a:pt x="294" y="333"/>
                  <a:pt x="331" y="296"/>
                  <a:pt x="331" y="250"/>
                </a:cubicBezTo>
                <a:cubicBezTo>
                  <a:pt x="331" y="222"/>
                  <a:pt x="315" y="199"/>
                  <a:pt x="299"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7">
            <a:extLst>
              <a:ext uri="{FF2B5EF4-FFF2-40B4-BE49-F238E27FC236}">
                <a16:creationId xmlns:a16="http://schemas.microsoft.com/office/drawing/2014/main" id="{84103246-7079-44EE-A6DC-45C4B687063A}"/>
              </a:ext>
            </a:extLst>
          </p:cNvPr>
          <p:cNvSpPr>
            <a:spLocks noChangeAspect="1" noEditPoints="1"/>
          </p:cNvSpPr>
          <p:nvPr/>
        </p:nvSpPr>
        <p:spPr bwMode="auto">
          <a:xfrm>
            <a:off x="4768851" y="4535488"/>
            <a:ext cx="252413" cy="252413"/>
          </a:xfrm>
          <a:custGeom>
            <a:avLst/>
            <a:gdLst>
              <a:gd name="T0" fmla="*/ 38 w 335"/>
              <a:gd name="T1" fmla="*/ 166 h 333"/>
              <a:gd name="T2" fmla="*/ 8 w 335"/>
              <a:gd name="T3" fmla="*/ 142 h 333"/>
              <a:gd name="T4" fmla="*/ 7 w 335"/>
              <a:gd name="T5" fmla="*/ 117 h 333"/>
              <a:gd name="T6" fmla="*/ 29 w 335"/>
              <a:gd name="T7" fmla="*/ 117 h 333"/>
              <a:gd name="T8" fmla="*/ 42 w 335"/>
              <a:gd name="T9" fmla="*/ 128 h 333"/>
              <a:gd name="T10" fmla="*/ 43 w 335"/>
              <a:gd name="T11" fmla="*/ 16 h 333"/>
              <a:gd name="T12" fmla="*/ 59 w 335"/>
              <a:gd name="T13" fmla="*/ 0 h 333"/>
              <a:gd name="T14" fmla="*/ 76 w 335"/>
              <a:gd name="T15" fmla="*/ 16 h 333"/>
              <a:gd name="T16" fmla="*/ 75 w 335"/>
              <a:gd name="T17" fmla="*/ 126 h 333"/>
              <a:gd name="T18" fmla="*/ 88 w 335"/>
              <a:gd name="T19" fmla="*/ 115 h 333"/>
              <a:gd name="T20" fmla="*/ 110 w 335"/>
              <a:gd name="T21" fmla="*/ 116 h 333"/>
              <a:gd name="T22" fmla="*/ 112 w 335"/>
              <a:gd name="T23" fmla="*/ 118 h 333"/>
              <a:gd name="T24" fmla="*/ 110 w 335"/>
              <a:gd name="T25" fmla="*/ 142 h 333"/>
              <a:gd name="T26" fmla="*/ 79 w 335"/>
              <a:gd name="T27" fmla="*/ 167 h 333"/>
              <a:gd name="T28" fmla="*/ 38 w 335"/>
              <a:gd name="T29" fmla="*/ 166 h 333"/>
              <a:gd name="T30" fmla="*/ 275 w 335"/>
              <a:gd name="T31" fmla="*/ 293 h 333"/>
              <a:gd name="T32" fmla="*/ 206 w 335"/>
              <a:gd name="T33" fmla="*/ 251 h 333"/>
              <a:gd name="T34" fmla="*/ 228 w 335"/>
              <a:gd name="T35" fmla="*/ 206 h 333"/>
              <a:gd name="T36" fmla="*/ 236 w 335"/>
              <a:gd name="T37" fmla="*/ 192 h 333"/>
              <a:gd name="T38" fmla="*/ 236 w 335"/>
              <a:gd name="T39" fmla="*/ 166 h 333"/>
              <a:gd name="T40" fmla="*/ 269 w 335"/>
              <a:gd name="T41" fmla="*/ 166 h 333"/>
              <a:gd name="T42" fmla="*/ 269 w 335"/>
              <a:gd name="T43" fmla="*/ 193 h 333"/>
              <a:gd name="T44" fmla="*/ 277 w 335"/>
              <a:gd name="T45" fmla="*/ 207 h 333"/>
              <a:gd name="T46" fmla="*/ 302 w 335"/>
              <a:gd name="T47" fmla="*/ 250 h 333"/>
              <a:gd name="T48" fmla="*/ 275 w 335"/>
              <a:gd name="T49" fmla="*/ 293 h 333"/>
              <a:gd name="T50" fmla="*/ 237 w 335"/>
              <a:gd name="T51" fmla="*/ 100 h 333"/>
              <a:gd name="T52" fmla="*/ 270 w 335"/>
              <a:gd name="T53" fmla="*/ 100 h 333"/>
              <a:gd name="T54" fmla="*/ 270 w 335"/>
              <a:gd name="T55" fmla="*/ 133 h 333"/>
              <a:gd name="T56" fmla="*/ 237 w 335"/>
              <a:gd name="T57" fmla="*/ 133 h 333"/>
              <a:gd name="T58" fmla="*/ 237 w 335"/>
              <a:gd name="T59" fmla="*/ 100 h 333"/>
              <a:gd name="T60" fmla="*/ 253 w 335"/>
              <a:gd name="T61" fmla="*/ 33 h 333"/>
              <a:gd name="T62" fmla="*/ 253 w 335"/>
              <a:gd name="T63" fmla="*/ 33 h 333"/>
              <a:gd name="T64" fmla="*/ 270 w 335"/>
              <a:gd name="T65" fmla="*/ 50 h 333"/>
              <a:gd name="T66" fmla="*/ 270 w 335"/>
              <a:gd name="T67" fmla="*/ 66 h 333"/>
              <a:gd name="T68" fmla="*/ 237 w 335"/>
              <a:gd name="T69" fmla="*/ 66 h 333"/>
              <a:gd name="T70" fmla="*/ 237 w 335"/>
              <a:gd name="T71" fmla="*/ 50 h 333"/>
              <a:gd name="T72" fmla="*/ 253 w 335"/>
              <a:gd name="T73" fmla="*/ 33 h 333"/>
              <a:gd name="T74" fmla="*/ 302 w 335"/>
              <a:gd name="T75" fmla="*/ 180 h 333"/>
              <a:gd name="T76" fmla="*/ 302 w 335"/>
              <a:gd name="T77" fmla="*/ 33 h 333"/>
              <a:gd name="T78" fmla="*/ 269 w 335"/>
              <a:gd name="T79" fmla="*/ 0 h 333"/>
              <a:gd name="T80" fmla="*/ 236 w 335"/>
              <a:gd name="T81" fmla="*/ 0 h 333"/>
              <a:gd name="T82" fmla="*/ 202 w 335"/>
              <a:gd name="T83" fmla="*/ 33 h 333"/>
              <a:gd name="T84" fmla="*/ 202 w 335"/>
              <a:gd name="T85" fmla="*/ 180 h 333"/>
              <a:gd name="T86" fmla="*/ 200 w 335"/>
              <a:gd name="T87" fmla="*/ 186 h 333"/>
              <a:gd name="T88" fmla="*/ 210 w 335"/>
              <a:gd name="T89" fmla="*/ 323 h 333"/>
              <a:gd name="T90" fmla="*/ 253 w 335"/>
              <a:gd name="T91" fmla="*/ 333 h 333"/>
              <a:gd name="T92" fmla="*/ 335 w 335"/>
              <a:gd name="T93" fmla="*/ 250 h 333"/>
              <a:gd name="T94" fmla="*/ 305 w 335"/>
              <a:gd name="T95" fmla="*/ 186 h 333"/>
              <a:gd name="T96" fmla="*/ 302 w 335"/>
              <a:gd name="T97" fmla="*/ 18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333">
                <a:moveTo>
                  <a:pt x="38" y="166"/>
                </a:moveTo>
                <a:lnTo>
                  <a:pt x="8" y="142"/>
                </a:lnTo>
                <a:cubicBezTo>
                  <a:pt x="0" y="136"/>
                  <a:pt x="0" y="124"/>
                  <a:pt x="7" y="117"/>
                </a:cubicBezTo>
                <a:cubicBezTo>
                  <a:pt x="13" y="111"/>
                  <a:pt x="23" y="111"/>
                  <a:pt x="29" y="117"/>
                </a:cubicBezTo>
                <a:lnTo>
                  <a:pt x="42" y="128"/>
                </a:lnTo>
                <a:lnTo>
                  <a:pt x="43" y="16"/>
                </a:lnTo>
                <a:cubicBezTo>
                  <a:pt x="43" y="7"/>
                  <a:pt x="50" y="0"/>
                  <a:pt x="59" y="0"/>
                </a:cubicBezTo>
                <a:cubicBezTo>
                  <a:pt x="69" y="0"/>
                  <a:pt x="76" y="7"/>
                  <a:pt x="76" y="16"/>
                </a:cubicBezTo>
                <a:lnTo>
                  <a:pt x="75" y="126"/>
                </a:lnTo>
                <a:lnTo>
                  <a:pt x="88" y="115"/>
                </a:lnTo>
                <a:cubicBezTo>
                  <a:pt x="95" y="110"/>
                  <a:pt x="105" y="110"/>
                  <a:pt x="110" y="116"/>
                </a:cubicBezTo>
                <a:lnTo>
                  <a:pt x="112" y="118"/>
                </a:lnTo>
                <a:cubicBezTo>
                  <a:pt x="119" y="125"/>
                  <a:pt x="118" y="136"/>
                  <a:pt x="110" y="142"/>
                </a:cubicBezTo>
                <a:lnTo>
                  <a:pt x="79" y="167"/>
                </a:lnTo>
                <a:cubicBezTo>
                  <a:pt x="67" y="176"/>
                  <a:pt x="50" y="176"/>
                  <a:pt x="38" y="166"/>
                </a:cubicBezTo>
                <a:close/>
                <a:moveTo>
                  <a:pt x="275" y="293"/>
                </a:moveTo>
                <a:cubicBezTo>
                  <a:pt x="243" y="311"/>
                  <a:pt x="207" y="288"/>
                  <a:pt x="206" y="251"/>
                </a:cubicBezTo>
                <a:cubicBezTo>
                  <a:pt x="205" y="232"/>
                  <a:pt x="215" y="215"/>
                  <a:pt x="228" y="206"/>
                </a:cubicBezTo>
                <a:cubicBezTo>
                  <a:pt x="233" y="203"/>
                  <a:pt x="236" y="198"/>
                  <a:pt x="236" y="192"/>
                </a:cubicBezTo>
                <a:lnTo>
                  <a:pt x="236" y="166"/>
                </a:lnTo>
                <a:lnTo>
                  <a:pt x="269" y="166"/>
                </a:lnTo>
                <a:lnTo>
                  <a:pt x="269" y="193"/>
                </a:lnTo>
                <a:cubicBezTo>
                  <a:pt x="269" y="199"/>
                  <a:pt x="272" y="204"/>
                  <a:pt x="277" y="207"/>
                </a:cubicBezTo>
                <a:cubicBezTo>
                  <a:pt x="290" y="216"/>
                  <a:pt x="302" y="231"/>
                  <a:pt x="302" y="250"/>
                </a:cubicBezTo>
                <a:cubicBezTo>
                  <a:pt x="302" y="268"/>
                  <a:pt x="291" y="285"/>
                  <a:pt x="275" y="293"/>
                </a:cubicBezTo>
                <a:close/>
                <a:moveTo>
                  <a:pt x="237" y="100"/>
                </a:moveTo>
                <a:lnTo>
                  <a:pt x="270" y="100"/>
                </a:lnTo>
                <a:lnTo>
                  <a:pt x="270" y="133"/>
                </a:lnTo>
                <a:lnTo>
                  <a:pt x="237" y="133"/>
                </a:lnTo>
                <a:lnTo>
                  <a:pt x="237" y="100"/>
                </a:lnTo>
                <a:close/>
                <a:moveTo>
                  <a:pt x="253" y="33"/>
                </a:moveTo>
                <a:lnTo>
                  <a:pt x="253" y="33"/>
                </a:lnTo>
                <a:cubicBezTo>
                  <a:pt x="263" y="33"/>
                  <a:pt x="270" y="40"/>
                  <a:pt x="270" y="50"/>
                </a:cubicBezTo>
                <a:lnTo>
                  <a:pt x="270" y="66"/>
                </a:lnTo>
                <a:lnTo>
                  <a:pt x="237" y="66"/>
                </a:lnTo>
                <a:lnTo>
                  <a:pt x="237" y="50"/>
                </a:lnTo>
                <a:cubicBezTo>
                  <a:pt x="237" y="40"/>
                  <a:pt x="244" y="33"/>
                  <a:pt x="253" y="33"/>
                </a:cubicBezTo>
                <a:close/>
                <a:moveTo>
                  <a:pt x="302" y="180"/>
                </a:moveTo>
                <a:lnTo>
                  <a:pt x="302" y="33"/>
                </a:lnTo>
                <a:cubicBezTo>
                  <a:pt x="302" y="15"/>
                  <a:pt x="287" y="0"/>
                  <a:pt x="269" y="0"/>
                </a:cubicBezTo>
                <a:lnTo>
                  <a:pt x="236" y="0"/>
                </a:lnTo>
                <a:cubicBezTo>
                  <a:pt x="217" y="0"/>
                  <a:pt x="202" y="15"/>
                  <a:pt x="202" y="33"/>
                </a:cubicBezTo>
                <a:lnTo>
                  <a:pt x="202" y="180"/>
                </a:lnTo>
                <a:cubicBezTo>
                  <a:pt x="202" y="182"/>
                  <a:pt x="201" y="184"/>
                  <a:pt x="200" y="186"/>
                </a:cubicBezTo>
                <a:cubicBezTo>
                  <a:pt x="171" y="215"/>
                  <a:pt x="149" y="281"/>
                  <a:pt x="210" y="323"/>
                </a:cubicBezTo>
                <a:cubicBezTo>
                  <a:pt x="221" y="331"/>
                  <a:pt x="239" y="333"/>
                  <a:pt x="253" y="333"/>
                </a:cubicBezTo>
                <a:cubicBezTo>
                  <a:pt x="298" y="332"/>
                  <a:pt x="335" y="295"/>
                  <a:pt x="335" y="250"/>
                </a:cubicBezTo>
                <a:cubicBezTo>
                  <a:pt x="335" y="224"/>
                  <a:pt x="321" y="201"/>
                  <a:pt x="305" y="186"/>
                </a:cubicBezTo>
                <a:cubicBezTo>
                  <a:pt x="303" y="184"/>
                  <a:pt x="302" y="182"/>
                  <a:pt x="302" y="1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id="{2FB5B15A-34A5-4995-B8B2-DA8F400F7AB8}"/>
              </a:ext>
            </a:extLst>
          </p:cNvPr>
          <p:cNvSpPr>
            <a:spLocks noChangeAspect="1" noEditPoints="1"/>
          </p:cNvSpPr>
          <p:nvPr/>
        </p:nvSpPr>
        <p:spPr bwMode="auto">
          <a:xfrm>
            <a:off x="4265613" y="4532313"/>
            <a:ext cx="252413" cy="255588"/>
          </a:xfrm>
          <a:custGeom>
            <a:avLst/>
            <a:gdLst>
              <a:gd name="T0" fmla="*/ 81 w 335"/>
              <a:gd name="T1" fmla="*/ 10 h 336"/>
              <a:gd name="T2" fmla="*/ 111 w 335"/>
              <a:gd name="T3" fmla="*/ 35 h 336"/>
              <a:gd name="T4" fmla="*/ 112 w 335"/>
              <a:gd name="T5" fmla="*/ 59 h 336"/>
              <a:gd name="T6" fmla="*/ 90 w 335"/>
              <a:gd name="T7" fmla="*/ 60 h 336"/>
              <a:gd name="T8" fmla="*/ 77 w 335"/>
              <a:gd name="T9" fmla="*/ 48 h 336"/>
              <a:gd name="T10" fmla="*/ 76 w 335"/>
              <a:gd name="T11" fmla="*/ 160 h 336"/>
              <a:gd name="T12" fmla="*/ 60 w 335"/>
              <a:gd name="T13" fmla="*/ 177 h 336"/>
              <a:gd name="T14" fmla="*/ 43 w 335"/>
              <a:gd name="T15" fmla="*/ 160 h 336"/>
              <a:gd name="T16" fmla="*/ 44 w 335"/>
              <a:gd name="T17" fmla="*/ 51 h 336"/>
              <a:gd name="T18" fmla="*/ 31 w 335"/>
              <a:gd name="T19" fmla="*/ 61 h 336"/>
              <a:gd name="T20" fmla="*/ 8 w 335"/>
              <a:gd name="T21" fmla="*/ 60 h 336"/>
              <a:gd name="T22" fmla="*/ 7 w 335"/>
              <a:gd name="T23" fmla="*/ 59 h 336"/>
              <a:gd name="T24" fmla="*/ 9 w 335"/>
              <a:gd name="T25" fmla="*/ 34 h 336"/>
              <a:gd name="T26" fmla="*/ 40 w 335"/>
              <a:gd name="T27" fmla="*/ 10 h 336"/>
              <a:gd name="T28" fmla="*/ 81 w 335"/>
              <a:gd name="T29" fmla="*/ 10 h 336"/>
              <a:gd name="T30" fmla="*/ 275 w 335"/>
              <a:gd name="T31" fmla="*/ 296 h 336"/>
              <a:gd name="T32" fmla="*/ 206 w 335"/>
              <a:gd name="T33" fmla="*/ 255 h 336"/>
              <a:gd name="T34" fmla="*/ 228 w 335"/>
              <a:gd name="T35" fmla="*/ 209 h 336"/>
              <a:gd name="T36" fmla="*/ 236 w 335"/>
              <a:gd name="T37" fmla="*/ 195 h 336"/>
              <a:gd name="T38" fmla="*/ 236 w 335"/>
              <a:gd name="T39" fmla="*/ 169 h 336"/>
              <a:gd name="T40" fmla="*/ 269 w 335"/>
              <a:gd name="T41" fmla="*/ 169 h 336"/>
              <a:gd name="T42" fmla="*/ 269 w 335"/>
              <a:gd name="T43" fmla="*/ 196 h 336"/>
              <a:gd name="T44" fmla="*/ 277 w 335"/>
              <a:gd name="T45" fmla="*/ 210 h 336"/>
              <a:gd name="T46" fmla="*/ 302 w 335"/>
              <a:gd name="T47" fmla="*/ 253 h 336"/>
              <a:gd name="T48" fmla="*/ 275 w 335"/>
              <a:gd name="T49" fmla="*/ 296 h 336"/>
              <a:gd name="T50" fmla="*/ 237 w 335"/>
              <a:gd name="T51" fmla="*/ 103 h 336"/>
              <a:gd name="T52" fmla="*/ 270 w 335"/>
              <a:gd name="T53" fmla="*/ 103 h 336"/>
              <a:gd name="T54" fmla="*/ 270 w 335"/>
              <a:gd name="T55" fmla="*/ 136 h 336"/>
              <a:gd name="T56" fmla="*/ 237 w 335"/>
              <a:gd name="T57" fmla="*/ 136 h 336"/>
              <a:gd name="T58" fmla="*/ 237 w 335"/>
              <a:gd name="T59" fmla="*/ 103 h 336"/>
              <a:gd name="T60" fmla="*/ 253 w 335"/>
              <a:gd name="T61" fmla="*/ 36 h 336"/>
              <a:gd name="T62" fmla="*/ 253 w 335"/>
              <a:gd name="T63" fmla="*/ 36 h 336"/>
              <a:gd name="T64" fmla="*/ 270 w 335"/>
              <a:gd name="T65" fmla="*/ 53 h 336"/>
              <a:gd name="T66" fmla="*/ 270 w 335"/>
              <a:gd name="T67" fmla="*/ 69 h 336"/>
              <a:gd name="T68" fmla="*/ 237 w 335"/>
              <a:gd name="T69" fmla="*/ 69 h 336"/>
              <a:gd name="T70" fmla="*/ 237 w 335"/>
              <a:gd name="T71" fmla="*/ 53 h 336"/>
              <a:gd name="T72" fmla="*/ 253 w 335"/>
              <a:gd name="T73" fmla="*/ 36 h 336"/>
              <a:gd name="T74" fmla="*/ 302 w 335"/>
              <a:gd name="T75" fmla="*/ 183 h 336"/>
              <a:gd name="T76" fmla="*/ 302 w 335"/>
              <a:gd name="T77" fmla="*/ 36 h 336"/>
              <a:gd name="T78" fmla="*/ 269 w 335"/>
              <a:gd name="T79" fmla="*/ 3 h 336"/>
              <a:gd name="T80" fmla="*/ 236 w 335"/>
              <a:gd name="T81" fmla="*/ 3 h 336"/>
              <a:gd name="T82" fmla="*/ 202 w 335"/>
              <a:gd name="T83" fmla="*/ 36 h 336"/>
              <a:gd name="T84" fmla="*/ 202 w 335"/>
              <a:gd name="T85" fmla="*/ 183 h 336"/>
              <a:gd name="T86" fmla="*/ 200 w 335"/>
              <a:gd name="T87" fmla="*/ 189 h 336"/>
              <a:gd name="T88" fmla="*/ 210 w 335"/>
              <a:gd name="T89" fmla="*/ 326 h 336"/>
              <a:gd name="T90" fmla="*/ 253 w 335"/>
              <a:gd name="T91" fmla="*/ 336 h 336"/>
              <a:gd name="T92" fmla="*/ 335 w 335"/>
              <a:gd name="T93" fmla="*/ 253 h 336"/>
              <a:gd name="T94" fmla="*/ 305 w 335"/>
              <a:gd name="T95" fmla="*/ 189 h 336"/>
              <a:gd name="T96" fmla="*/ 302 w 335"/>
              <a:gd name="T97" fmla="*/ 183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5" h="336">
                <a:moveTo>
                  <a:pt x="81" y="10"/>
                </a:moveTo>
                <a:lnTo>
                  <a:pt x="111" y="35"/>
                </a:lnTo>
                <a:cubicBezTo>
                  <a:pt x="119" y="41"/>
                  <a:pt x="119" y="53"/>
                  <a:pt x="112" y="59"/>
                </a:cubicBezTo>
                <a:cubicBezTo>
                  <a:pt x="106" y="65"/>
                  <a:pt x="96" y="65"/>
                  <a:pt x="90" y="60"/>
                </a:cubicBezTo>
                <a:lnTo>
                  <a:pt x="77" y="48"/>
                </a:lnTo>
                <a:lnTo>
                  <a:pt x="76" y="160"/>
                </a:lnTo>
                <a:cubicBezTo>
                  <a:pt x="76" y="170"/>
                  <a:pt x="69" y="177"/>
                  <a:pt x="60" y="177"/>
                </a:cubicBezTo>
                <a:cubicBezTo>
                  <a:pt x="50" y="177"/>
                  <a:pt x="43" y="169"/>
                  <a:pt x="43" y="160"/>
                </a:cubicBezTo>
                <a:lnTo>
                  <a:pt x="44" y="51"/>
                </a:lnTo>
                <a:lnTo>
                  <a:pt x="31" y="61"/>
                </a:lnTo>
                <a:cubicBezTo>
                  <a:pt x="24" y="67"/>
                  <a:pt x="14" y="66"/>
                  <a:pt x="8" y="60"/>
                </a:cubicBezTo>
                <a:lnTo>
                  <a:pt x="7" y="59"/>
                </a:lnTo>
                <a:cubicBezTo>
                  <a:pt x="0" y="52"/>
                  <a:pt x="1" y="40"/>
                  <a:pt x="9" y="34"/>
                </a:cubicBezTo>
                <a:lnTo>
                  <a:pt x="40" y="10"/>
                </a:lnTo>
                <a:cubicBezTo>
                  <a:pt x="52" y="0"/>
                  <a:pt x="69" y="0"/>
                  <a:pt x="81" y="10"/>
                </a:cubicBezTo>
                <a:close/>
                <a:moveTo>
                  <a:pt x="275" y="296"/>
                </a:moveTo>
                <a:cubicBezTo>
                  <a:pt x="243" y="314"/>
                  <a:pt x="207" y="291"/>
                  <a:pt x="206" y="255"/>
                </a:cubicBezTo>
                <a:cubicBezTo>
                  <a:pt x="205" y="235"/>
                  <a:pt x="215" y="218"/>
                  <a:pt x="228" y="209"/>
                </a:cubicBezTo>
                <a:cubicBezTo>
                  <a:pt x="233" y="206"/>
                  <a:pt x="236" y="201"/>
                  <a:pt x="236" y="195"/>
                </a:cubicBezTo>
                <a:lnTo>
                  <a:pt x="236" y="169"/>
                </a:lnTo>
                <a:lnTo>
                  <a:pt x="269" y="169"/>
                </a:lnTo>
                <a:lnTo>
                  <a:pt x="269" y="196"/>
                </a:lnTo>
                <a:cubicBezTo>
                  <a:pt x="269" y="202"/>
                  <a:pt x="272" y="207"/>
                  <a:pt x="277" y="210"/>
                </a:cubicBezTo>
                <a:cubicBezTo>
                  <a:pt x="290" y="219"/>
                  <a:pt x="302" y="234"/>
                  <a:pt x="302" y="253"/>
                </a:cubicBezTo>
                <a:cubicBezTo>
                  <a:pt x="302" y="272"/>
                  <a:pt x="291" y="288"/>
                  <a:pt x="275" y="296"/>
                </a:cubicBezTo>
                <a:close/>
                <a:moveTo>
                  <a:pt x="237" y="103"/>
                </a:moveTo>
                <a:lnTo>
                  <a:pt x="270" y="103"/>
                </a:lnTo>
                <a:lnTo>
                  <a:pt x="270" y="136"/>
                </a:lnTo>
                <a:lnTo>
                  <a:pt x="237" y="136"/>
                </a:lnTo>
                <a:lnTo>
                  <a:pt x="237" y="103"/>
                </a:lnTo>
                <a:close/>
                <a:moveTo>
                  <a:pt x="253" y="36"/>
                </a:moveTo>
                <a:lnTo>
                  <a:pt x="253" y="36"/>
                </a:lnTo>
                <a:cubicBezTo>
                  <a:pt x="263" y="36"/>
                  <a:pt x="270" y="43"/>
                  <a:pt x="270" y="53"/>
                </a:cubicBezTo>
                <a:lnTo>
                  <a:pt x="270" y="69"/>
                </a:lnTo>
                <a:lnTo>
                  <a:pt x="237" y="69"/>
                </a:lnTo>
                <a:lnTo>
                  <a:pt x="237" y="53"/>
                </a:lnTo>
                <a:cubicBezTo>
                  <a:pt x="237" y="43"/>
                  <a:pt x="244" y="36"/>
                  <a:pt x="253" y="36"/>
                </a:cubicBezTo>
                <a:close/>
                <a:moveTo>
                  <a:pt x="302" y="183"/>
                </a:moveTo>
                <a:lnTo>
                  <a:pt x="302" y="36"/>
                </a:lnTo>
                <a:cubicBezTo>
                  <a:pt x="302" y="18"/>
                  <a:pt x="287" y="3"/>
                  <a:pt x="269" y="3"/>
                </a:cubicBezTo>
                <a:lnTo>
                  <a:pt x="236" y="3"/>
                </a:lnTo>
                <a:cubicBezTo>
                  <a:pt x="217" y="3"/>
                  <a:pt x="202" y="18"/>
                  <a:pt x="202" y="36"/>
                </a:cubicBezTo>
                <a:lnTo>
                  <a:pt x="202" y="183"/>
                </a:lnTo>
                <a:cubicBezTo>
                  <a:pt x="202" y="185"/>
                  <a:pt x="201" y="187"/>
                  <a:pt x="200" y="189"/>
                </a:cubicBezTo>
                <a:cubicBezTo>
                  <a:pt x="171" y="218"/>
                  <a:pt x="149" y="284"/>
                  <a:pt x="210" y="326"/>
                </a:cubicBezTo>
                <a:cubicBezTo>
                  <a:pt x="221" y="334"/>
                  <a:pt x="239" y="336"/>
                  <a:pt x="253" y="336"/>
                </a:cubicBezTo>
                <a:cubicBezTo>
                  <a:pt x="298" y="335"/>
                  <a:pt x="335" y="298"/>
                  <a:pt x="335" y="253"/>
                </a:cubicBezTo>
                <a:cubicBezTo>
                  <a:pt x="335" y="227"/>
                  <a:pt x="321" y="204"/>
                  <a:pt x="305" y="189"/>
                </a:cubicBezTo>
                <a:cubicBezTo>
                  <a:pt x="303" y="187"/>
                  <a:pt x="302" y="185"/>
                  <a:pt x="302"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id="{0EECBEBF-9D19-4227-BB86-171D73206406}"/>
              </a:ext>
            </a:extLst>
          </p:cNvPr>
          <p:cNvSpPr>
            <a:spLocks noChangeAspect="1" noEditPoints="1"/>
          </p:cNvSpPr>
          <p:nvPr/>
        </p:nvSpPr>
        <p:spPr bwMode="auto">
          <a:xfrm>
            <a:off x="3763963" y="4535488"/>
            <a:ext cx="252413" cy="252413"/>
          </a:xfrm>
          <a:custGeom>
            <a:avLst/>
            <a:gdLst>
              <a:gd name="T0" fmla="*/ 166 w 333"/>
              <a:gd name="T1" fmla="*/ 133 h 333"/>
              <a:gd name="T2" fmla="*/ 133 w 333"/>
              <a:gd name="T3" fmla="*/ 133 h 333"/>
              <a:gd name="T4" fmla="*/ 100 w 333"/>
              <a:gd name="T5" fmla="*/ 133 h 333"/>
              <a:gd name="T6" fmla="*/ 66 w 333"/>
              <a:gd name="T7" fmla="*/ 133 h 333"/>
              <a:gd name="T8" fmla="*/ 66 w 333"/>
              <a:gd name="T9" fmla="*/ 100 h 333"/>
              <a:gd name="T10" fmla="*/ 66 w 333"/>
              <a:gd name="T11" fmla="*/ 66 h 333"/>
              <a:gd name="T12" fmla="*/ 66 w 333"/>
              <a:gd name="T13" fmla="*/ 33 h 333"/>
              <a:gd name="T14" fmla="*/ 66 w 333"/>
              <a:gd name="T15" fmla="*/ 0 h 333"/>
              <a:gd name="T16" fmla="*/ 133 w 333"/>
              <a:gd name="T17" fmla="*/ 0 h 333"/>
              <a:gd name="T18" fmla="*/ 166 w 333"/>
              <a:gd name="T19" fmla="*/ 0 h 333"/>
              <a:gd name="T20" fmla="*/ 166 w 333"/>
              <a:gd name="T21" fmla="*/ 33 h 333"/>
              <a:gd name="T22" fmla="*/ 133 w 333"/>
              <a:gd name="T23" fmla="*/ 33 h 333"/>
              <a:gd name="T24" fmla="*/ 100 w 333"/>
              <a:gd name="T25" fmla="*/ 33 h 333"/>
              <a:gd name="T26" fmla="*/ 100 w 333"/>
              <a:gd name="T27" fmla="*/ 66 h 333"/>
              <a:gd name="T28" fmla="*/ 100 w 333"/>
              <a:gd name="T29" fmla="*/ 100 h 333"/>
              <a:gd name="T30" fmla="*/ 133 w 333"/>
              <a:gd name="T31" fmla="*/ 100 h 333"/>
              <a:gd name="T32" fmla="*/ 166 w 333"/>
              <a:gd name="T33" fmla="*/ 100 h 333"/>
              <a:gd name="T34" fmla="*/ 166 w 333"/>
              <a:gd name="T35" fmla="*/ 133 h 333"/>
              <a:gd name="T36" fmla="*/ 0 w 333"/>
              <a:gd name="T37" fmla="*/ 0 h 333"/>
              <a:gd name="T38" fmla="*/ 33 w 333"/>
              <a:gd name="T39" fmla="*/ 0 h 333"/>
              <a:gd name="T40" fmla="*/ 33 w 333"/>
              <a:gd name="T41" fmla="*/ 33 h 333"/>
              <a:gd name="T42" fmla="*/ 0 w 333"/>
              <a:gd name="T43" fmla="*/ 33 h 333"/>
              <a:gd name="T44" fmla="*/ 0 w 333"/>
              <a:gd name="T45" fmla="*/ 0 h 333"/>
              <a:gd name="T46" fmla="*/ 250 w 333"/>
              <a:gd name="T47" fmla="*/ 300 h 333"/>
              <a:gd name="T48" fmla="*/ 200 w 333"/>
              <a:gd name="T49" fmla="*/ 250 h 333"/>
              <a:gd name="T50" fmla="*/ 233 w 333"/>
              <a:gd name="T51" fmla="*/ 203 h 333"/>
              <a:gd name="T52" fmla="*/ 233 w 333"/>
              <a:gd name="T53" fmla="*/ 168 h 333"/>
              <a:gd name="T54" fmla="*/ 233 w 333"/>
              <a:gd name="T55" fmla="*/ 166 h 333"/>
              <a:gd name="T56" fmla="*/ 266 w 333"/>
              <a:gd name="T57" fmla="*/ 166 h 333"/>
              <a:gd name="T58" fmla="*/ 266 w 333"/>
              <a:gd name="T59" fmla="*/ 168 h 333"/>
              <a:gd name="T60" fmla="*/ 266 w 333"/>
              <a:gd name="T61" fmla="*/ 203 h 333"/>
              <a:gd name="T62" fmla="*/ 300 w 333"/>
              <a:gd name="T63" fmla="*/ 250 h 333"/>
              <a:gd name="T64" fmla="*/ 250 w 333"/>
              <a:gd name="T65" fmla="*/ 300 h 333"/>
              <a:gd name="T66" fmla="*/ 266 w 333"/>
              <a:gd name="T67" fmla="*/ 66 h 333"/>
              <a:gd name="T68" fmla="*/ 233 w 333"/>
              <a:gd name="T69" fmla="*/ 66 h 333"/>
              <a:gd name="T70" fmla="*/ 233 w 333"/>
              <a:gd name="T71" fmla="*/ 33 h 333"/>
              <a:gd name="T72" fmla="*/ 266 w 333"/>
              <a:gd name="T73" fmla="*/ 33 h 333"/>
              <a:gd name="T74" fmla="*/ 266 w 333"/>
              <a:gd name="T75" fmla="*/ 66 h 333"/>
              <a:gd name="T76" fmla="*/ 266 w 333"/>
              <a:gd name="T77" fmla="*/ 133 h 333"/>
              <a:gd name="T78" fmla="*/ 233 w 333"/>
              <a:gd name="T79" fmla="*/ 133 h 333"/>
              <a:gd name="T80" fmla="*/ 233 w 333"/>
              <a:gd name="T81" fmla="*/ 100 h 333"/>
              <a:gd name="T82" fmla="*/ 266 w 333"/>
              <a:gd name="T83" fmla="*/ 100 h 333"/>
              <a:gd name="T84" fmla="*/ 266 w 333"/>
              <a:gd name="T85" fmla="*/ 133 h 333"/>
              <a:gd name="T86" fmla="*/ 300 w 333"/>
              <a:gd name="T87" fmla="*/ 183 h 333"/>
              <a:gd name="T88" fmla="*/ 300 w 333"/>
              <a:gd name="T89" fmla="*/ 0 h 333"/>
              <a:gd name="T90" fmla="*/ 200 w 333"/>
              <a:gd name="T91" fmla="*/ 0 h 333"/>
              <a:gd name="T92" fmla="*/ 200 w 333"/>
              <a:gd name="T93" fmla="*/ 183 h 333"/>
              <a:gd name="T94" fmla="*/ 166 w 333"/>
              <a:gd name="T95" fmla="*/ 250 h 333"/>
              <a:gd name="T96" fmla="*/ 250 w 333"/>
              <a:gd name="T97" fmla="*/ 333 h 333"/>
              <a:gd name="T98" fmla="*/ 333 w 333"/>
              <a:gd name="T99" fmla="*/ 250 h 333"/>
              <a:gd name="T100" fmla="*/ 300 w 333"/>
              <a:gd name="T101"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333">
                <a:moveTo>
                  <a:pt x="166" y="133"/>
                </a:moveTo>
                <a:lnTo>
                  <a:pt x="133" y="133"/>
                </a:lnTo>
                <a:lnTo>
                  <a:pt x="100" y="133"/>
                </a:lnTo>
                <a:lnTo>
                  <a:pt x="66" y="133"/>
                </a:lnTo>
                <a:lnTo>
                  <a:pt x="66" y="100"/>
                </a:lnTo>
                <a:lnTo>
                  <a:pt x="66" y="66"/>
                </a:lnTo>
                <a:lnTo>
                  <a:pt x="66" y="33"/>
                </a:lnTo>
                <a:lnTo>
                  <a:pt x="66" y="0"/>
                </a:lnTo>
                <a:lnTo>
                  <a:pt x="133" y="0"/>
                </a:lnTo>
                <a:lnTo>
                  <a:pt x="166" y="0"/>
                </a:lnTo>
                <a:lnTo>
                  <a:pt x="166" y="33"/>
                </a:lnTo>
                <a:lnTo>
                  <a:pt x="133" y="33"/>
                </a:lnTo>
                <a:lnTo>
                  <a:pt x="100" y="33"/>
                </a:lnTo>
                <a:lnTo>
                  <a:pt x="100" y="66"/>
                </a:lnTo>
                <a:lnTo>
                  <a:pt x="100" y="100"/>
                </a:lnTo>
                <a:lnTo>
                  <a:pt x="133" y="100"/>
                </a:lnTo>
                <a:lnTo>
                  <a:pt x="166" y="100"/>
                </a:lnTo>
                <a:lnTo>
                  <a:pt x="166" y="133"/>
                </a:lnTo>
                <a:close/>
                <a:moveTo>
                  <a:pt x="0" y="0"/>
                </a:moveTo>
                <a:lnTo>
                  <a:pt x="33" y="0"/>
                </a:lnTo>
                <a:lnTo>
                  <a:pt x="33" y="33"/>
                </a:lnTo>
                <a:lnTo>
                  <a:pt x="0" y="33"/>
                </a:lnTo>
                <a:lnTo>
                  <a:pt x="0" y="0"/>
                </a:lnTo>
                <a:close/>
                <a:moveTo>
                  <a:pt x="250" y="300"/>
                </a:moveTo>
                <a:cubicBezTo>
                  <a:pt x="222" y="300"/>
                  <a:pt x="200" y="277"/>
                  <a:pt x="200" y="250"/>
                </a:cubicBezTo>
                <a:cubicBezTo>
                  <a:pt x="200" y="228"/>
                  <a:pt x="214" y="210"/>
                  <a:pt x="233" y="203"/>
                </a:cubicBezTo>
                <a:lnTo>
                  <a:pt x="233" y="168"/>
                </a:lnTo>
                <a:lnTo>
                  <a:pt x="233" y="166"/>
                </a:lnTo>
                <a:lnTo>
                  <a:pt x="266" y="166"/>
                </a:lnTo>
                <a:lnTo>
                  <a:pt x="266" y="168"/>
                </a:lnTo>
                <a:lnTo>
                  <a:pt x="266" y="203"/>
                </a:lnTo>
                <a:cubicBezTo>
                  <a:pt x="286" y="210"/>
                  <a:pt x="300" y="228"/>
                  <a:pt x="300" y="250"/>
                </a:cubicBezTo>
                <a:cubicBezTo>
                  <a:pt x="300" y="277"/>
                  <a:pt x="277" y="300"/>
                  <a:pt x="250" y="300"/>
                </a:cubicBezTo>
                <a:close/>
                <a:moveTo>
                  <a:pt x="266" y="66"/>
                </a:moveTo>
                <a:lnTo>
                  <a:pt x="233" y="66"/>
                </a:lnTo>
                <a:lnTo>
                  <a:pt x="233" y="33"/>
                </a:lnTo>
                <a:lnTo>
                  <a:pt x="266" y="33"/>
                </a:lnTo>
                <a:lnTo>
                  <a:pt x="266" y="66"/>
                </a:lnTo>
                <a:close/>
                <a:moveTo>
                  <a:pt x="266" y="133"/>
                </a:moveTo>
                <a:lnTo>
                  <a:pt x="233" y="133"/>
                </a:lnTo>
                <a:lnTo>
                  <a:pt x="233" y="100"/>
                </a:lnTo>
                <a:lnTo>
                  <a:pt x="266" y="100"/>
                </a:lnTo>
                <a:lnTo>
                  <a:pt x="266" y="133"/>
                </a:lnTo>
                <a:close/>
                <a:moveTo>
                  <a:pt x="300" y="183"/>
                </a:moveTo>
                <a:lnTo>
                  <a:pt x="300" y="0"/>
                </a:lnTo>
                <a:lnTo>
                  <a:pt x="200" y="0"/>
                </a:lnTo>
                <a:lnTo>
                  <a:pt x="200" y="183"/>
                </a:lnTo>
                <a:cubicBezTo>
                  <a:pt x="180" y="199"/>
                  <a:pt x="166" y="222"/>
                  <a:pt x="166" y="250"/>
                </a:cubicBezTo>
                <a:cubicBezTo>
                  <a:pt x="166" y="296"/>
                  <a:pt x="204" y="333"/>
                  <a:pt x="250" y="333"/>
                </a:cubicBezTo>
                <a:cubicBezTo>
                  <a:pt x="296" y="333"/>
                  <a:pt x="333" y="296"/>
                  <a:pt x="333" y="250"/>
                </a:cubicBezTo>
                <a:cubicBezTo>
                  <a:pt x="333" y="222"/>
                  <a:pt x="320" y="199"/>
                  <a:pt x="300"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id="{E5ED1D7B-C2D8-4525-A0B3-1B58E0A6A8A9}"/>
              </a:ext>
            </a:extLst>
          </p:cNvPr>
          <p:cNvSpPr>
            <a:spLocks noChangeAspect="1" noEditPoints="1"/>
          </p:cNvSpPr>
          <p:nvPr/>
        </p:nvSpPr>
        <p:spPr bwMode="auto">
          <a:xfrm>
            <a:off x="3260726" y="4535488"/>
            <a:ext cx="252413" cy="252413"/>
          </a:xfrm>
          <a:custGeom>
            <a:avLst/>
            <a:gdLst>
              <a:gd name="T0" fmla="*/ 167 w 333"/>
              <a:gd name="T1" fmla="*/ 100 h 333"/>
              <a:gd name="T2" fmla="*/ 100 w 333"/>
              <a:gd name="T3" fmla="*/ 100 h 333"/>
              <a:gd name="T4" fmla="*/ 100 w 333"/>
              <a:gd name="T5" fmla="*/ 133 h 333"/>
              <a:gd name="T6" fmla="*/ 67 w 333"/>
              <a:gd name="T7" fmla="*/ 133 h 333"/>
              <a:gd name="T8" fmla="*/ 67 w 333"/>
              <a:gd name="T9" fmla="*/ 100 h 333"/>
              <a:gd name="T10" fmla="*/ 67 w 333"/>
              <a:gd name="T11" fmla="*/ 66 h 333"/>
              <a:gd name="T12" fmla="*/ 67 w 333"/>
              <a:gd name="T13" fmla="*/ 33 h 333"/>
              <a:gd name="T14" fmla="*/ 67 w 333"/>
              <a:gd name="T15" fmla="*/ 0 h 333"/>
              <a:gd name="T16" fmla="*/ 167 w 333"/>
              <a:gd name="T17" fmla="*/ 0 h 333"/>
              <a:gd name="T18" fmla="*/ 167 w 333"/>
              <a:gd name="T19" fmla="*/ 33 h 333"/>
              <a:gd name="T20" fmla="*/ 100 w 333"/>
              <a:gd name="T21" fmla="*/ 33 h 333"/>
              <a:gd name="T22" fmla="*/ 100 w 333"/>
              <a:gd name="T23" fmla="*/ 66 h 333"/>
              <a:gd name="T24" fmla="*/ 167 w 333"/>
              <a:gd name="T25" fmla="*/ 66 h 333"/>
              <a:gd name="T26" fmla="*/ 167 w 333"/>
              <a:gd name="T27" fmla="*/ 100 h 333"/>
              <a:gd name="T28" fmla="*/ 0 w 333"/>
              <a:gd name="T29" fmla="*/ 0 h 333"/>
              <a:gd name="T30" fmla="*/ 33 w 333"/>
              <a:gd name="T31" fmla="*/ 0 h 333"/>
              <a:gd name="T32" fmla="*/ 33 w 333"/>
              <a:gd name="T33" fmla="*/ 33 h 333"/>
              <a:gd name="T34" fmla="*/ 0 w 333"/>
              <a:gd name="T35" fmla="*/ 33 h 333"/>
              <a:gd name="T36" fmla="*/ 0 w 333"/>
              <a:gd name="T37" fmla="*/ 0 h 333"/>
              <a:gd name="T38" fmla="*/ 250 w 333"/>
              <a:gd name="T39" fmla="*/ 300 h 333"/>
              <a:gd name="T40" fmla="*/ 200 w 333"/>
              <a:gd name="T41" fmla="*/ 250 h 333"/>
              <a:gd name="T42" fmla="*/ 233 w 333"/>
              <a:gd name="T43" fmla="*/ 203 h 333"/>
              <a:gd name="T44" fmla="*/ 233 w 333"/>
              <a:gd name="T45" fmla="*/ 168 h 333"/>
              <a:gd name="T46" fmla="*/ 233 w 333"/>
              <a:gd name="T47" fmla="*/ 166 h 333"/>
              <a:gd name="T48" fmla="*/ 267 w 333"/>
              <a:gd name="T49" fmla="*/ 166 h 333"/>
              <a:gd name="T50" fmla="*/ 267 w 333"/>
              <a:gd name="T51" fmla="*/ 168 h 333"/>
              <a:gd name="T52" fmla="*/ 267 w 333"/>
              <a:gd name="T53" fmla="*/ 203 h 333"/>
              <a:gd name="T54" fmla="*/ 300 w 333"/>
              <a:gd name="T55" fmla="*/ 250 h 333"/>
              <a:gd name="T56" fmla="*/ 250 w 333"/>
              <a:gd name="T57" fmla="*/ 300 h 333"/>
              <a:gd name="T58" fmla="*/ 267 w 333"/>
              <a:gd name="T59" fmla="*/ 66 h 333"/>
              <a:gd name="T60" fmla="*/ 233 w 333"/>
              <a:gd name="T61" fmla="*/ 66 h 333"/>
              <a:gd name="T62" fmla="*/ 233 w 333"/>
              <a:gd name="T63" fmla="*/ 33 h 333"/>
              <a:gd name="T64" fmla="*/ 267 w 333"/>
              <a:gd name="T65" fmla="*/ 33 h 333"/>
              <a:gd name="T66" fmla="*/ 267 w 333"/>
              <a:gd name="T67" fmla="*/ 66 h 333"/>
              <a:gd name="T68" fmla="*/ 267 w 333"/>
              <a:gd name="T69" fmla="*/ 133 h 333"/>
              <a:gd name="T70" fmla="*/ 233 w 333"/>
              <a:gd name="T71" fmla="*/ 133 h 333"/>
              <a:gd name="T72" fmla="*/ 233 w 333"/>
              <a:gd name="T73" fmla="*/ 100 h 333"/>
              <a:gd name="T74" fmla="*/ 267 w 333"/>
              <a:gd name="T75" fmla="*/ 100 h 333"/>
              <a:gd name="T76" fmla="*/ 267 w 333"/>
              <a:gd name="T77" fmla="*/ 133 h 333"/>
              <a:gd name="T78" fmla="*/ 300 w 333"/>
              <a:gd name="T79" fmla="*/ 183 h 333"/>
              <a:gd name="T80" fmla="*/ 300 w 333"/>
              <a:gd name="T81" fmla="*/ 0 h 333"/>
              <a:gd name="T82" fmla="*/ 200 w 333"/>
              <a:gd name="T83" fmla="*/ 0 h 333"/>
              <a:gd name="T84" fmla="*/ 200 w 333"/>
              <a:gd name="T85" fmla="*/ 183 h 333"/>
              <a:gd name="T86" fmla="*/ 167 w 333"/>
              <a:gd name="T87" fmla="*/ 250 h 333"/>
              <a:gd name="T88" fmla="*/ 250 w 333"/>
              <a:gd name="T89" fmla="*/ 333 h 333"/>
              <a:gd name="T90" fmla="*/ 333 w 333"/>
              <a:gd name="T91" fmla="*/ 250 h 333"/>
              <a:gd name="T92" fmla="*/ 300 w 333"/>
              <a:gd name="T93"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3" h="333">
                <a:moveTo>
                  <a:pt x="167" y="100"/>
                </a:moveTo>
                <a:lnTo>
                  <a:pt x="100" y="100"/>
                </a:lnTo>
                <a:lnTo>
                  <a:pt x="100" y="133"/>
                </a:lnTo>
                <a:lnTo>
                  <a:pt x="67" y="133"/>
                </a:lnTo>
                <a:lnTo>
                  <a:pt x="67" y="100"/>
                </a:lnTo>
                <a:lnTo>
                  <a:pt x="67" y="66"/>
                </a:lnTo>
                <a:lnTo>
                  <a:pt x="67" y="33"/>
                </a:lnTo>
                <a:lnTo>
                  <a:pt x="67" y="0"/>
                </a:lnTo>
                <a:lnTo>
                  <a:pt x="167" y="0"/>
                </a:lnTo>
                <a:lnTo>
                  <a:pt x="167" y="33"/>
                </a:lnTo>
                <a:lnTo>
                  <a:pt x="100" y="33"/>
                </a:lnTo>
                <a:lnTo>
                  <a:pt x="100" y="66"/>
                </a:lnTo>
                <a:lnTo>
                  <a:pt x="167" y="66"/>
                </a:lnTo>
                <a:lnTo>
                  <a:pt x="167" y="100"/>
                </a:lnTo>
                <a:close/>
                <a:moveTo>
                  <a:pt x="0" y="0"/>
                </a:moveTo>
                <a:lnTo>
                  <a:pt x="33" y="0"/>
                </a:lnTo>
                <a:lnTo>
                  <a:pt x="33" y="33"/>
                </a:lnTo>
                <a:lnTo>
                  <a:pt x="0" y="33"/>
                </a:lnTo>
                <a:lnTo>
                  <a:pt x="0" y="0"/>
                </a:lnTo>
                <a:close/>
                <a:moveTo>
                  <a:pt x="250" y="300"/>
                </a:moveTo>
                <a:cubicBezTo>
                  <a:pt x="222" y="300"/>
                  <a:pt x="200" y="277"/>
                  <a:pt x="200" y="250"/>
                </a:cubicBezTo>
                <a:cubicBezTo>
                  <a:pt x="200" y="228"/>
                  <a:pt x="214" y="210"/>
                  <a:pt x="233" y="203"/>
                </a:cubicBezTo>
                <a:lnTo>
                  <a:pt x="233" y="168"/>
                </a:lnTo>
                <a:lnTo>
                  <a:pt x="233" y="166"/>
                </a:lnTo>
                <a:lnTo>
                  <a:pt x="267" y="166"/>
                </a:lnTo>
                <a:lnTo>
                  <a:pt x="267" y="168"/>
                </a:lnTo>
                <a:lnTo>
                  <a:pt x="267" y="203"/>
                </a:lnTo>
                <a:cubicBezTo>
                  <a:pt x="286" y="210"/>
                  <a:pt x="300" y="228"/>
                  <a:pt x="300" y="250"/>
                </a:cubicBezTo>
                <a:cubicBezTo>
                  <a:pt x="300" y="277"/>
                  <a:pt x="278" y="300"/>
                  <a:pt x="250" y="300"/>
                </a:cubicBezTo>
                <a:close/>
                <a:moveTo>
                  <a:pt x="267" y="66"/>
                </a:moveTo>
                <a:lnTo>
                  <a:pt x="233" y="66"/>
                </a:lnTo>
                <a:lnTo>
                  <a:pt x="233" y="33"/>
                </a:lnTo>
                <a:lnTo>
                  <a:pt x="267" y="33"/>
                </a:lnTo>
                <a:lnTo>
                  <a:pt x="267" y="66"/>
                </a:lnTo>
                <a:close/>
                <a:moveTo>
                  <a:pt x="267" y="133"/>
                </a:moveTo>
                <a:lnTo>
                  <a:pt x="233" y="133"/>
                </a:lnTo>
                <a:lnTo>
                  <a:pt x="233" y="100"/>
                </a:lnTo>
                <a:lnTo>
                  <a:pt x="267" y="100"/>
                </a:lnTo>
                <a:lnTo>
                  <a:pt x="267" y="133"/>
                </a:lnTo>
                <a:close/>
                <a:moveTo>
                  <a:pt x="300" y="183"/>
                </a:moveTo>
                <a:lnTo>
                  <a:pt x="300" y="0"/>
                </a:lnTo>
                <a:lnTo>
                  <a:pt x="200" y="0"/>
                </a:lnTo>
                <a:lnTo>
                  <a:pt x="200" y="183"/>
                </a:lnTo>
                <a:cubicBezTo>
                  <a:pt x="180" y="199"/>
                  <a:pt x="167" y="222"/>
                  <a:pt x="167" y="250"/>
                </a:cubicBezTo>
                <a:cubicBezTo>
                  <a:pt x="167" y="296"/>
                  <a:pt x="204" y="333"/>
                  <a:pt x="250" y="333"/>
                </a:cubicBezTo>
                <a:cubicBezTo>
                  <a:pt x="296" y="333"/>
                  <a:pt x="333" y="296"/>
                  <a:pt x="333" y="250"/>
                </a:cubicBezTo>
                <a:cubicBezTo>
                  <a:pt x="333" y="222"/>
                  <a:pt x="320" y="199"/>
                  <a:pt x="300"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id="{6DF0DC6D-F21D-4C81-9AC6-6DE96C85199E}"/>
              </a:ext>
            </a:extLst>
          </p:cNvPr>
          <p:cNvSpPr>
            <a:spLocks noChangeAspect="1" noEditPoints="1"/>
          </p:cNvSpPr>
          <p:nvPr/>
        </p:nvSpPr>
        <p:spPr bwMode="auto">
          <a:xfrm>
            <a:off x="2757488" y="4535488"/>
            <a:ext cx="252413" cy="261938"/>
          </a:xfrm>
          <a:custGeom>
            <a:avLst/>
            <a:gdLst>
              <a:gd name="T0" fmla="*/ 100 w 334"/>
              <a:gd name="T1" fmla="*/ 86 h 345"/>
              <a:gd name="T2" fmla="*/ 134 w 334"/>
              <a:gd name="T3" fmla="*/ 100 h 345"/>
              <a:gd name="T4" fmla="*/ 167 w 334"/>
              <a:gd name="T5" fmla="*/ 117 h 345"/>
              <a:gd name="T6" fmla="*/ 134 w 334"/>
              <a:gd name="T7" fmla="*/ 133 h 345"/>
              <a:gd name="T8" fmla="*/ 67 w 334"/>
              <a:gd name="T9" fmla="*/ 103 h 345"/>
              <a:gd name="T10" fmla="*/ 67 w 334"/>
              <a:gd name="T11" fmla="*/ 36 h 345"/>
              <a:gd name="T12" fmla="*/ 100 w 334"/>
              <a:gd name="T13" fmla="*/ 0 h 345"/>
              <a:gd name="T14" fmla="*/ 150 w 334"/>
              <a:gd name="T15" fmla="*/ 0 h 345"/>
              <a:gd name="T16" fmla="*/ 167 w 334"/>
              <a:gd name="T17" fmla="*/ 18 h 345"/>
              <a:gd name="T18" fmla="*/ 134 w 334"/>
              <a:gd name="T19" fmla="*/ 33 h 345"/>
              <a:gd name="T20" fmla="*/ 100 w 334"/>
              <a:gd name="T21" fmla="*/ 53 h 345"/>
              <a:gd name="T22" fmla="*/ 167 w 334"/>
              <a:gd name="T23" fmla="*/ 118 h 345"/>
              <a:gd name="T24" fmla="*/ 167 w 334"/>
              <a:gd name="T25" fmla="*/ 117 h 345"/>
              <a:gd name="T26" fmla="*/ 0 w 334"/>
              <a:gd name="T27" fmla="*/ 19 h 345"/>
              <a:gd name="T28" fmla="*/ 17 w 334"/>
              <a:gd name="T29" fmla="*/ 3 h 345"/>
              <a:gd name="T30" fmla="*/ 17 w 334"/>
              <a:gd name="T31" fmla="*/ 36 h 345"/>
              <a:gd name="T32" fmla="*/ 250 w 334"/>
              <a:gd name="T33" fmla="*/ 303 h 345"/>
              <a:gd name="T34" fmla="*/ 234 w 334"/>
              <a:gd name="T35" fmla="*/ 206 h 345"/>
              <a:gd name="T36" fmla="*/ 234 w 334"/>
              <a:gd name="T37" fmla="*/ 166 h 345"/>
              <a:gd name="T38" fmla="*/ 267 w 334"/>
              <a:gd name="T39" fmla="*/ 171 h 345"/>
              <a:gd name="T40" fmla="*/ 300 w 334"/>
              <a:gd name="T41" fmla="*/ 253 h 345"/>
              <a:gd name="T42" fmla="*/ 267 w 334"/>
              <a:gd name="T43" fmla="*/ 53 h 345"/>
              <a:gd name="T44" fmla="*/ 234 w 334"/>
              <a:gd name="T45" fmla="*/ 69 h 345"/>
              <a:gd name="T46" fmla="*/ 250 w 334"/>
              <a:gd name="T47" fmla="*/ 36 h 345"/>
              <a:gd name="T48" fmla="*/ 267 w 334"/>
              <a:gd name="T49" fmla="*/ 136 h 345"/>
              <a:gd name="T50" fmla="*/ 234 w 334"/>
              <a:gd name="T51" fmla="*/ 103 h 345"/>
              <a:gd name="T52" fmla="*/ 267 w 334"/>
              <a:gd name="T53" fmla="*/ 136 h 345"/>
              <a:gd name="T54" fmla="*/ 300 w 334"/>
              <a:gd name="T55" fmla="*/ 36 h 345"/>
              <a:gd name="T56" fmla="*/ 234 w 334"/>
              <a:gd name="T57" fmla="*/ 0 h 345"/>
              <a:gd name="T58" fmla="*/ 200 w 334"/>
              <a:gd name="T59" fmla="*/ 186 h 345"/>
              <a:gd name="T60" fmla="*/ 232 w 334"/>
              <a:gd name="T61" fmla="*/ 334 h 345"/>
              <a:gd name="T62" fmla="*/ 300 w 334"/>
              <a:gd name="T63" fmla="*/ 18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45">
                <a:moveTo>
                  <a:pt x="100" y="69"/>
                </a:moveTo>
                <a:lnTo>
                  <a:pt x="100" y="86"/>
                </a:lnTo>
                <a:cubicBezTo>
                  <a:pt x="100" y="95"/>
                  <a:pt x="108" y="100"/>
                  <a:pt x="117" y="100"/>
                </a:cubicBezTo>
                <a:lnTo>
                  <a:pt x="134" y="100"/>
                </a:lnTo>
                <a:lnTo>
                  <a:pt x="150" y="100"/>
                </a:lnTo>
                <a:cubicBezTo>
                  <a:pt x="159" y="100"/>
                  <a:pt x="167" y="108"/>
                  <a:pt x="167" y="117"/>
                </a:cubicBezTo>
                <a:cubicBezTo>
                  <a:pt x="167" y="126"/>
                  <a:pt x="159" y="133"/>
                  <a:pt x="150" y="133"/>
                </a:cubicBezTo>
                <a:lnTo>
                  <a:pt x="134" y="133"/>
                </a:lnTo>
                <a:lnTo>
                  <a:pt x="100" y="134"/>
                </a:lnTo>
                <a:cubicBezTo>
                  <a:pt x="82" y="134"/>
                  <a:pt x="67" y="121"/>
                  <a:pt x="67" y="103"/>
                </a:cubicBezTo>
                <a:lnTo>
                  <a:pt x="67" y="69"/>
                </a:lnTo>
                <a:lnTo>
                  <a:pt x="67" y="36"/>
                </a:lnTo>
                <a:lnTo>
                  <a:pt x="67" y="34"/>
                </a:lnTo>
                <a:cubicBezTo>
                  <a:pt x="67" y="16"/>
                  <a:pt x="82" y="0"/>
                  <a:pt x="100" y="0"/>
                </a:cubicBezTo>
                <a:lnTo>
                  <a:pt x="134" y="0"/>
                </a:lnTo>
                <a:lnTo>
                  <a:pt x="150" y="0"/>
                </a:lnTo>
                <a:cubicBezTo>
                  <a:pt x="160" y="0"/>
                  <a:pt x="167" y="8"/>
                  <a:pt x="167" y="17"/>
                </a:cubicBezTo>
                <a:lnTo>
                  <a:pt x="167" y="18"/>
                </a:lnTo>
                <a:cubicBezTo>
                  <a:pt x="167" y="27"/>
                  <a:pt x="160" y="33"/>
                  <a:pt x="150" y="33"/>
                </a:cubicBezTo>
                <a:lnTo>
                  <a:pt x="134" y="33"/>
                </a:lnTo>
                <a:lnTo>
                  <a:pt x="117" y="33"/>
                </a:lnTo>
                <a:cubicBezTo>
                  <a:pt x="108" y="33"/>
                  <a:pt x="100" y="43"/>
                  <a:pt x="100" y="53"/>
                </a:cubicBezTo>
                <a:lnTo>
                  <a:pt x="100" y="69"/>
                </a:lnTo>
                <a:close/>
                <a:moveTo>
                  <a:pt x="167" y="118"/>
                </a:moveTo>
                <a:cubicBezTo>
                  <a:pt x="167" y="118"/>
                  <a:pt x="167" y="118"/>
                  <a:pt x="167" y="117"/>
                </a:cubicBezTo>
                <a:cubicBezTo>
                  <a:pt x="167" y="117"/>
                  <a:pt x="167" y="117"/>
                  <a:pt x="167" y="117"/>
                </a:cubicBezTo>
                <a:lnTo>
                  <a:pt x="167" y="118"/>
                </a:lnTo>
                <a:close/>
                <a:moveTo>
                  <a:pt x="0" y="19"/>
                </a:moveTo>
                <a:lnTo>
                  <a:pt x="0" y="19"/>
                </a:lnTo>
                <a:cubicBezTo>
                  <a:pt x="0" y="10"/>
                  <a:pt x="8" y="3"/>
                  <a:pt x="17" y="3"/>
                </a:cubicBezTo>
                <a:cubicBezTo>
                  <a:pt x="26" y="3"/>
                  <a:pt x="34" y="10"/>
                  <a:pt x="34" y="19"/>
                </a:cubicBezTo>
                <a:cubicBezTo>
                  <a:pt x="34" y="28"/>
                  <a:pt x="26" y="36"/>
                  <a:pt x="17" y="36"/>
                </a:cubicBezTo>
                <a:cubicBezTo>
                  <a:pt x="8" y="36"/>
                  <a:pt x="0" y="28"/>
                  <a:pt x="0" y="19"/>
                </a:cubicBezTo>
                <a:close/>
                <a:moveTo>
                  <a:pt x="250" y="303"/>
                </a:moveTo>
                <a:cubicBezTo>
                  <a:pt x="223" y="303"/>
                  <a:pt x="200" y="280"/>
                  <a:pt x="200" y="253"/>
                </a:cubicBezTo>
                <a:cubicBezTo>
                  <a:pt x="200" y="231"/>
                  <a:pt x="214" y="213"/>
                  <a:pt x="234" y="206"/>
                </a:cubicBezTo>
                <a:lnTo>
                  <a:pt x="234" y="171"/>
                </a:lnTo>
                <a:lnTo>
                  <a:pt x="234" y="166"/>
                </a:lnTo>
                <a:lnTo>
                  <a:pt x="267" y="166"/>
                </a:lnTo>
                <a:lnTo>
                  <a:pt x="267" y="171"/>
                </a:lnTo>
                <a:lnTo>
                  <a:pt x="267" y="206"/>
                </a:lnTo>
                <a:cubicBezTo>
                  <a:pt x="286" y="213"/>
                  <a:pt x="300" y="231"/>
                  <a:pt x="300" y="253"/>
                </a:cubicBezTo>
                <a:cubicBezTo>
                  <a:pt x="300" y="280"/>
                  <a:pt x="278" y="303"/>
                  <a:pt x="250" y="303"/>
                </a:cubicBezTo>
                <a:close/>
                <a:moveTo>
                  <a:pt x="267" y="53"/>
                </a:moveTo>
                <a:lnTo>
                  <a:pt x="267" y="69"/>
                </a:lnTo>
                <a:lnTo>
                  <a:pt x="234" y="69"/>
                </a:lnTo>
                <a:lnTo>
                  <a:pt x="234" y="53"/>
                </a:lnTo>
                <a:cubicBezTo>
                  <a:pt x="234" y="43"/>
                  <a:pt x="241" y="36"/>
                  <a:pt x="250" y="36"/>
                </a:cubicBezTo>
                <a:cubicBezTo>
                  <a:pt x="260" y="36"/>
                  <a:pt x="267" y="43"/>
                  <a:pt x="267" y="53"/>
                </a:cubicBezTo>
                <a:close/>
                <a:moveTo>
                  <a:pt x="267" y="136"/>
                </a:moveTo>
                <a:lnTo>
                  <a:pt x="234" y="136"/>
                </a:lnTo>
                <a:lnTo>
                  <a:pt x="234" y="103"/>
                </a:lnTo>
                <a:lnTo>
                  <a:pt x="267" y="103"/>
                </a:lnTo>
                <a:lnTo>
                  <a:pt x="267" y="136"/>
                </a:lnTo>
                <a:close/>
                <a:moveTo>
                  <a:pt x="300" y="186"/>
                </a:moveTo>
                <a:lnTo>
                  <a:pt x="300" y="36"/>
                </a:lnTo>
                <a:cubicBezTo>
                  <a:pt x="300" y="17"/>
                  <a:pt x="285" y="0"/>
                  <a:pt x="267" y="0"/>
                </a:cubicBezTo>
                <a:lnTo>
                  <a:pt x="234" y="0"/>
                </a:lnTo>
                <a:cubicBezTo>
                  <a:pt x="215" y="0"/>
                  <a:pt x="200" y="17"/>
                  <a:pt x="200" y="36"/>
                </a:cubicBezTo>
                <a:lnTo>
                  <a:pt x="200" y="186"/>
                </a:lnTo>
                <a:cubicBezTo>
                  <a:pt x="176" y="204"/>
                  <a:pt x="162" y="235"/>
                  <a:pt x="168" y="268"/>
                </a:cubicBezTo>
                <a:cubicBezTo>
                  <a:pt x="174" y="301"/>
                  <a:pt x="200" y="327"/>
                  <a:pt x="232" y="334"/>
                </a:cubicBezTo>
                <a:cubicBezTo>
                  <a:pt x="286" y="345"/>
                  <a:pt x="334" y="304"/>
                  <a:pt x="334" y="253"/>
                </a:cubicBezTo>
                <a:cubicBezTo>
                  <a:pt x="334" y="225"/>
                  <a:pt x="320" y="201"/>
                  <a:pt x="300" y="18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a:extLst>
              <a:ext uri="{FF2B5EF4-FFF2-40B4-BE49-F238E27FC236}">
                <a16:creationId xmlns:a16="http://schemas.microsoft.com/office/drawing/2014/main" id="{C0320CAA-EFD7-49BD-B895-D12E0F220E58}"/>
              </a:ext>
            </a:extLst>
          </p:cNvPr>
          <p:cNvSpPr>
            <a:spLocks noChangeAspect="1" noEditPoints="1"/>
          </p:cNvSpPr>
          <p:nvPr/>
        </p:nvSpPr>
        <p:spPr bwMode="auto">
          <a:xfrm>
            <a:off x="2255838" y="4535488"/>
            <a:ext cx="250825" cy="260350"/>
          </a:xfrm>
          <a:custGeom>
            <a:avLst/>
            <a:gdLst>
              <a:gd name="T0" fmla="*/ 166 w 333"/>
              <a:gd name="T1" fmla="*/ 83 h 342"/>
              <a:gd name="T2" fmla="*/ 166 w 333"/>
              <a:gd name="T3" fmla="*/ 83 h 342"/>
              <a:gd name="T4" fmla="*/ 150 w 333"/>
              <a:gd name="T5" fmla="*/ 100 h 342"/>
              <a:gd name="T6" fmla="*/ 100 w 333"/>
              <a:gd name="T7" fmla="*/ 100 h 342"/>
              <a:gd name="T8" fmla="*/ 100 w 333"/>
              <a:gd name="T9" fmla="*/ 116 h 342"/>
              <a:gd name="T10" fmla="*/ 83 w 333"/>
              <a:gd name="T11" fmla="*/ 133 h 342"/>
              <a:gd name="T12" fmla="*/ 66 w 333"/>
              <a:gd name="T13" fmla="*/ 116 h 342"/>
              <a:gd name="T14" fmla="*/ 66 w 333"/>
              <a:gd name="T15" fmla="*/ 100 h 342"/>
              <a:gd name="T16" fmla="*/ 66 w 333"/>
              <a:gd name="T17" fmla="*/ 66 h 342"/>
              <a:gd name="T18" fmla="*/ 66 w 333"/>
              <a:gd name="T19" fmla="*/ 33 h 342"/>
              <a:gd name="T20" fmla="*/ 100 w 333"/>
              <a:gd name="T21" fmla="*/ 0 h 342"/>
              <a:gd name="T22" fmla="*/ 150 w 333"/>
              <a:gd name="T23" fmla="*/ 0 h 342"/>
              <a:gd name="T24" fmla="*/ 166 w 333"/>
              <a:gd name="T25" fmla="*/ 16 h 342"/>
              <a:gd name="T26" fmla="*/ 150 w 333"/>
              <a:gd name="T27" fmla="*/ 33 h 342"/>
              <a:gd name="T28" fmla="*/ 116 w 333"/>
              <a:gd name="T29" fmla="*/ 33 h 342"/>
              <a:gd name="T30" fmla="*/ 100 w 333"/>
              <a:gd name="T31" fmla="*/ 50 h 342"/>
              <a:gd name="T32" fmla="*/ 100 w 333"/>
              <a:gd name="T33" fmla="*/ 66 h 342"/>
              <a:gd name="T34" fmla="*/ 150 w 333"/>
              <a:gd name="T35" fmla="*/ 66 h 342"/>
              <a:gd name="T36" fmla="*/ 166 w 333"/>
              <a:gd name="T37" fmla="*/ 83 h 342"/>
              <a:gd name="T38" fmla="*/ 0 w 333"/>
              <a:gd name="T39" fmla="*/ 16 h 342"/>
              <a:gd name="T40" fmla="*/ 0 w 333"/>
              <a:gd name="T41" fmla="*/ 16 h 342"/>
              <a:gd name="T42" fmla="*/ 16 w 333"/>
              <a:gd name="T43" fmla="*/ 0 h 342"/>
              <a:gd name="T44" fmla="*/ 33 w 333"/>
              <a:gd name="T45" fmla="*/ 16 h 342"/>
              <a:gd name="T46" fmla="*/ 16 w 333"/>
              <a:gd name="T47" fmla="*/ 33 h 342"/>
              <a:gd name="T48" fmla="*/ 0 w 333"/>
              <a:gd name="T49" fmla="*/ 16 h 342"/>
              <a:gd name="T50" fmla="*/ 250 w 333"/>
              <a:gd name="T51" fmla="*/ 300 h 342"/>
              <a:gd name="T52" fmla="*/ 200 w 333"/>
              <a:gd name="T53" fmla="*/ 250 h 342"/>
              <a:gd name="T54" fmla="*/ 233 w 333"/>
              <a:gd name="T55" fmla="*/ 203 h 342"/>
              <a:gd name="T56" fmla="*/ 233 w 333"/>
              <a:gd name="T57" fmla="*/ 168 h 342"/>
              <a:gd name="T58" fmla="*/ 233 w 333"/>
              <a:gd name="T59" fmla="*/ 166 h 342"/>
              <a:gd name="T60" fmla="*/ 266 w 333"/>
              <a:gd name="T61" fmla="*/ 166 h 342"/>
              <a:gd name="T62" fmla="*/ 266 w 333"/>
              <a:gd name="T63" fmla="*/ 168 h 342"/>
              <a:gd name="T64" fmla="*/ 266 w 333"/>
              <a:gd name="T65" fmla="*/ 203 h 342"/>
              <a:gd name="T66" fmla="*/ 300 w 333"/>
              <a:gd name="T67" fmla="*/ 250 h 342"/>
              <a:gd name="T68" fmla="*/ 250 w 333"/>
              <a:gd name="T69" fmla="*/ 300 h 342"/>
              <a:gd name="T70" fmla="*/ 266 w 333"/>
              <a:gd name="T71" fmla="*/ 50 h 342"/>
              <a:gd name="T72" fmla="*/ 266 w 333"/>
              <a:gd name="T73" fmla="*/ 66 h 342"/>
              <a:gd name="T74" fmla="*/ 233 w 333"/>
              <a:gd name="T75" fmla="*/ 66 h 342"/>
              <a:gd name="T76" fmla="*/ 233 w 333"/>
              <a:gd name="T77" fmla="*/ 50 h 342"/>
              <a:gd name="T78" fmla="*/ 250 w 333"/>
              <a:gd name="T79" fmla="*/ 33 h 342"/>
              <a:gd name="T80" fmla="*/ 266 w 333"/>
              <a:gd name="T81" fmla="*/ 50 h 342"/>
              <a:gd name="T82" fmla="*/ 266 w 333"/>
              <a:gd name="T83" fmla="*/ 133 h 342"/>
              <a:gd name="T84" fmla="*/ 233 w 333"/>
              <a:gd name="T85" fmla="*/ 133 h 342"/>
              <a:gd name="T86" fmla="*/ 233 w 333"/>
              <a:gd name="T87" fmla="*/ 100 h 342"/>
              <a:gd name="T88" fmla="*/ 266 w 333"/>
              <a:gd name="T89" fmla="*/ 100 h 342"/>
              <a:gd name="T90" fmla="*/ 266 w 333"/>
              <a:gd name="T91" fmla="*/ 133 h 342"/>
              <a:gd name="T92" fmla="*/ 300 w 333"/>
              <a:gd name="T93" fmla="*/ 183 h 342"/>
              <a:gd name="T94" fmla="*/ 300 w 333"/>
              <a:gd name="T95" fmla="*/ 33 h 342"/>
              <a:gd name="T96" fmla="*/ 266 w 333"/>
              <a:gd name="T97" fmla="*/ 0 h 342"/>
              <a:gd name="T98" fmla="*/ 233 w 333"/>
              <a:gd name="T99" fmla="*/ 0 h 342"/>
              <a:gd name="T100" fmla="*/ 200 w 333"/>
              <a:gd name="T101" fmla="*/ 33 h 342"/>
              <a:gd name="T102" fmla="*/ 200 w 333"/>
              <a:gd name="T103" fmla="*/ 183 h 342"/>
              <a:gd name="T104" fmla="*/ 168 w 333"/>
              <a:gd name="T105" fmla="*/ 265 h 342"/>
              <a:gd name="T106" fmla="*/ 232 w 333"/>
              <a:gd name="T107" fmla="*/ 331 h 342"/>
              <a:gd name="T108" fmla="*/ 333 w 333"/>
              <a:gd name="T109" fmla="*/ 250 h 342"/>
              <a:gd name="T110" fmla="*/ 300 w 333"/>
              <a:gd name="T111" fmla="*/ 18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3" h="342">
                <a:moveTo>
                  <a:pt x="166" y="83"/>
                </a:moveTo>
                <a:lnTo>
                  <a:pt x="166" y="83"/>
                </a:lnTo>
                <a:cubicBezTo>
                  <a:pt x="166" y="92"/>
                  <a:pt x="159" y="100"/>
                  <a:pt x="150" y="100"/>
                </a:cubicBezTo>
                <a:lnTo>
                  <a:pt x="100" y="100"/>
                </a:lnTo>
                <a:lnTo>
                  <a:pt x="100" y="116"/>
                </a:lnTo>
                <a:cubicBezTo>
                  <a:pt x="100" y="126"/>
                  <a:pt x="92" y="133"/>
                  <a:pt x="83" y="133"/>
                </a:cubicBezTo>
                <a:cubicBezTo>
                  <a:pt x="74" y="133"/>
                  <a:pt x="66" y="126"/>
                  <a:pt x="66" y="116"/>
                </a:cubicBezTo>
                <a:lnTo>
                  <a:pt x="66" y="100"/>
                </a:lnTo>
                <a:lnTo>
                  <a:pt x="66" y="66"/>
                </a:lnTo>
                <a:lnTo>
                  <a:pt x="66" y="33"/>
                </a:lnTo>
                <a:cubicBezTo>
                  <a:pt x="66" y="15"/>
                  <a:pt x="81" y="0"/>
                  <a:pt x="100" y="0"/>
                </a:cubicBezTo>
                <a:lnTo>
                  <a:pt x="150" y="0"/>
                </a:lnTo>
                <a:cubicBezTo>
                  <a:pt x="159" y="0"/>
                  <a:pt x="166" y="7"/>
                  <a:pt x="166" y="16"/>
                </a:cubicBezTo>
                <a:cubicBezTo>
                  <a:pt x="166" y="26"/>
                  <a:pt x="159" y="33"/>
                  <a:pt x="150" y="33"/>
                </a:cubicBezTo>
                <a:lnTo>
                  <a:pt x="116" y="33"/>
                </a:lnTo>
                <a:cubicBezTo>
                  <a:pt x="107" y="33"/>
                  <a:pt x="100" y="40"/>
                  <a:pt x="100" y="50"/>
                </a:cubicBezTo>
                <a:lnTo>
                  <a:pt x="100" y="66"/>
                </a:lnTo>
                <a:lnTo>
                  <a:pt x="150" y="66"/>
                </a:lnTo>
                <a:cubicBezTo>
                  <a:pt x="159" y="66"/>
                  <a:pt x="166" y="74"/>
                  <a:pt x="166" y="83"/>
                </a:cubicBezTo>
                <a:close/>
                <a:moveTo>
                  <a:pt x="0" y="16"/>
                </a:moveTo>
                <a:lnTo>
                  <a:pt x="0" y="16"/>
                </a:lnTo>
                <a:cubicBezTo>
                  <a:pt x="0" y="7"/>
                  <a:pt x="7" y="0"/>
                  <a:pt x="16" y="0"/>
                </a:cubicBezTo>
                <a:cubicBezTo>
                  <a:pt x="26" y="0"/>
                  <a:pt x="33" y="7"/>
                  <a:pt x="33" y="16"/>
                </a:cubicBezTo>
                <a:cubicBezTo>
                  <a:pt x="33" y="26"/>
                  <a:pt x="26" y="33"/>
                  <a:pt x="16" y="33"/>
                </a:cubicBezTo>
                <a:cubicBezTo>
                  <a:pt x="7" y="33"/>
                  <a:pt x="0" y="26"/>
                  <a:pt x="0" y="16"/>
                </a:cubicBezTo>
                <a:close/>
                <a:moveTo>
                  <a:pt x="250" y="300"/>
                </a:moveTo>
                <a:cubicBezTo>
                  <a:pt x="222" y="300"/>
                  <a:pt x="200" y="277"/>
                  <a:pt x="200" y="250"/>
                </a:cubicBezTo>
                <a:cubicBezTo>
                  <a:pt x="200" y="228"/>
                  <a:pt x="214" y="210"/>
                  <a:pt x="233" y="203"/>
                </a:cubicBezTo>
                <a:lnTo>
                  <a:pt x="233" y="168"/>
                </a:lnTo>
                <a:lnTo>
                  <a:pt x="233" y="166"/>
                </a:lnTo>
                <a:lnTo>
                  <a:pt x="266" y="166"/>
                </a:lnTo>
                <a:lnTo>
                  <a:pt x="266" y="168"/>
                </a:lnTo>
                <a:lnTo>
                  <a:pt x="266" y="203"/>
                </a:lnTo>
                <a:cubicBezTo>
                  <a:pt x="286" y="210"/>
                  <a:pt x="300" y="228"/>
                  <a:pt x="300" y="250"/>
                </a:cubicBezTo>
                <a:cubicBezTo>
                  <a:pt x="300" y="277"/>
                  <a:pt x="277" y="300"/>
                  <a:pt x="250" y="300"/>
                </a:cubicBezTo>
                <a:close/>
                <a:moveTo>
                  <a:pt x="266" y="50"/>
                </a:moveTo>
                <a:lnTo>
                  <a:pt x="266" y="66"/>
                </a:lnTo>
                <a:lnTo>
                  <a:pt x="233" y="66"/>
                </a:lnTo>
                <a:lnTo>
                  <a:pt x="233" y="50"/>
                </a:lnTo>
                <a:cubicBezTo>
                  <a:pt x="233" y="40"/>
                  <a:pt x="240" y="33"/>
                  <a:pt x="250" y="33"/>
                </a:cubicBezTo>
                <a:cubicBezTo>
                  <a:pt x="259" y="33"/>
                  <a:pt x="266" y="40"/>
                  <a:pt x="266" y="50"/>
                </a:cubicBezTo>
                <a:close/>
                <a:moveTo>
                  <a:pt x="266" y="133"/>
                </a:moveTo>
                <a:lnTo>
                  <a:pt x="233" y="133"/>
                </a:lnTo>
                <a:lnTo>
                  <a:pt x="233" y="100"/>
                </a:lnTo>
                <a:lnTo>
                  <a:pt x="266" y="100"/>
                </a:lnTo>
                <a:lnTo>
                  <a:pt x="266" y="133"/>
                </a:lnTo>
                <a:close/>
                <a:moveTo>
                  <a:pt x="300" y="183"/>
                </a:moveTo>
                <a:lnTo>
                  <a:pt x="300" y="33"/>
                </a:lnTo>
                <a:cubicBezTo>
                  <a:pt x="300" y="15"/>
                  <a:pt x="285" y="0"/>
                  <a:pt x="266" y="0"/>
                </a:cubicBezTo>
                <a:lnTo>
                  <a:pt x="233" y="0"/>
                </a:lnTo>
                <a:cubicBezTo>
                  <a:pt x="215" y="0"/>
                  <a:pt x="200" y="15"/>
                  <a:pt x="200" y="33"/>
                </a:cubicBezTo>
                <a:lnTo>
                  <a:pt x="200" y="183"/>
                </a:lnTo>
                <a:cubicBezTo>
                  <a:pt x="176" y="201"/>
                  <a:pt x="162" y="232"/>
                  <a:pt x="168" y="265"/>
                </a:cubicBezTo>
                <a:cubicBezTo>
                  <a:pt x="174" y="298"/>
                  <a:pt x="199" y="324"/>
                  <a:pt x="232" y="331"/>
                </a:cubicBezTo>
                <a:cubicBezTo>
                  <a:pt x="286" y="342"/>
                  <a:pt x="333" y="302"/>
                  <a:pt x="333" y="250"/>
                </a:cubicBezTo>
                <a:cubicBezTo>
                  <a:pt x="333" y="222"/>
                  <a:pt x="320" y="199"/>
                  <a:pt x="300"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a:extLst>
              <a:ext uri="{FF2B5EF4-FFF2-40B4-BE49-F238E27FC236}">
                <a16:creationId xmlns:a16="http://schemas.microsoft.com/office/drawing/2014/main" id="{1AE04C47-6DF5-4B2D-8FC0-9073F6B009C0}"/>
              </a:ext>
            </a:extLst>
          </p:cNvPr>
          <p:cNvSpPr>
            <a:spLocks noChangeAspect="1" noEditPoints="1"/>
          </p:cNvSpPr>
          <p:nvPr/>
        </p:nvSpPr>
        <p:spPr bwMode="auto">
          <a:xfrm>
            <a:off x="1752601" y="4535488"/>
            <a:ext cx="250825" cy="252413"/>
          </a:xfrm>
          <a:custGeom>
            <a:avLst/>
            <a:gdLst>
              <a:gd name="T0" fmla="*/ 67 w 333"/>
              <a:gd name="T1" fmla="*/ 150 h 333"/>
              <a:gd name="T2" fmla="*/ 50 w 333"/>
              <a:gd name="T3" fmla="*/ 166 h 333"/>
              <a:gd name="T4" fmla="*/ 33 w 333"/>
              <a:gd name="T5" fmla="*/ 150 h 333"/>
              <a:gd name="T6" fmla="*/ 50 w 333"/>
              <a:gd name="T7" fmla="*/ 133 h 333"/>
              <a:gd name="T8" fmla="*/ 67 w 333"/>
              <a:gd name="T9" fmla="*/ 150 h 333"/>
              <a:gd name="T10" fmla="*/ 143 w 333"/>
              <a:gd name="T11" fmla="*/ 126 h 333"/>
              <a:gd name="T12" fmla="*/ 127 w 333"/>
              <a:gd name="T13" fmla="*/ 143 h 333"/>
              <a:gd name="T14" fmla="*/ 110 w 333"/>
              <a:gd name="T15" fmla="*/ 126 h 333"/>
              <a:gd name="T16" fmla="*/ 127 w 333"/>
              <a:gd name="T17" fmla="*/ 110 h 333"/>
              <a:gd name="T18" fmla="*/ 143 w 333"/>
              <a:gd name="T19" fmla="*/ 126 h 333"/>
              <a:gd name="T20" fmla="*/ 167 w 333"/>
              <a:gd name="T21" fmla="*/ 50 h 333"/>
              <a:gd name="T22" fmla="*/ 150 w 333"/>
              <a:gd name="T23" fmla="*/ 66 h 333"/>
              <a:gd name="T24" fmla="*/ 133 w 333"/>
              <a:gd name="T25" fmla="*/ 50 h 333"/>
              <a:gd name="T26" fmla="*/ 150 w 333"/>
              <a:gd name="T27" fmla="*/ 33 h 333"/>
              <a:gd name="T28" fmla="*/ 167 w 333"/>
              <a:gd name="T29" fmla="*/ 50 h 333"/>
              <a:gd name="T30" fmla="*/ 250 w 333"/>
              <a:gd name="T31" fmla="*/ 300 h 333"/>
              <a:gd name="T32" fmla="*/ 200 w 333"/>
              <a:gd name="T33" fmla="*/ 250 h 333"/>
              <a:gd name="T34" fmla="*/ 233 w 333"/>
              <a:gd name="T35" fmla="*/ 203 h 333"/>
              <a:gd name="T36" fmla="*/ 233 w 333"/>
              <a:gd name="T37" fmla="*/ 168 h 333"/>
              <a:gd name="T38" fmla="*/ 233 w 333"/>
              <a:gd name="T39" fmla="*/ 166 h 333"/>
              <a:gd name="T40" fmla="*/ 267 w 333"/>
              <a:gd name="T41" fmla="*/ 166 h 333"/>
              <a:gd name="T42" fmla="*/ 267 w 333"/>
              <a:gd name="T43" fmla="*/ 168 h 333"/>
              <a:gd name="T44" fmla="*/ 267 w 333"/>
              <a:gd name="T45" fmla="*/ 203 h 333"/>
              <a:gd name="T46" fmla="*/ 300 w 333"/>
              <a:gd name="T47" fmla="*/ 250 h 333"/>
              <a:gd name="T48" fmla="*/ 250 w 333"/>
              <a:gd name="T49" fmla="*/ 300 h 333"/>
              <a:gd name="T50" fmla="*/ 233 w 333"/>
              <a:gd name="T51" fmla="*/ 100 h 333"/>
              <a:gd name="T52" fmla="*/ 267 w 333"/>
              <a:gd name="T53" fmla="*/ 100 h 333"/>
              <a:gd name="T54" fmla="*/ 267 w 333"/>
              <a:gd name="T55" fmla="*/ 133 h 333"/>
              <a:gd name="T56" fmla="*/ 233 w 333"/>
              <a:gd name="T57" fmla="*/ 133 h 333"/>
              <a:gd name="T58" fmla="*/ 233 w 333"/>
              <a:gd name="T59" fmla="*/ 100 h 333"/>
              <a:gd name="T60" fmla="*/ 233 w 333"/>
              <a:gd name="T61" fmla="*/ 33 h 333"/>
              <a:gd name="T62" fmla="*/ 267 w 333"/>
              <a:gd name="T63" fmla="*/ 33 h 333"/>
              <a:gd name="T64" fmla="*/ 267 w 333"/>
              <a:gd name="T65" fmla="*/ 66 h 333"/>
              <a:gd name="T66" fmla="*/ 233 w 333"/>
              <a:gd name="T67" fmla="*/ 66 h 333"/>
              <a:gd name="T68" fmla="*/ 233 w 333"/>
              <a:gd name="T69" fmla="*/ 33 h 333"/>
              <a:gd name="T70" fmla="*/ 300 w 333"/>
              <a:gd name="T71" fmla="*/ 183 h 333"/>
              <a:gd name="T72" fmla="*/ 300 w 333"/>
              <a:gd name="T73" fmla="*/ 0 h 333"/>
              <a:gd name="T74" fmla="*/ 200 w 333"/>
              <a:gd name="T75" fmla="*/ 0 h 333"/>
              <a:gd name="T76" fmla="*/ 200 w 333"/>
              <a:gd name="T77" fmla="*/ 183 h 333"/>
              <a:gd name="T78" fmla="*/ 167 w 333"/>
              <a:gd name="T79" fmla="*/ 250 h 333"/>
              <a:gd name="T80" fmla="*/ 250 w 333"/>
              <a:gd name="T81" fmla="*/ 333 h 333"/>
              <a:gd name="T82" fmla="*/ 333 w 333"/>
              <a:gd name="T83" fmla="*/ 250 h 333"/>
              <a:gd name="T84" fmla="*/ 300 w 333"/>
              <a:gd name="T85" fmla="*/ 183 h 333"/>
              <a:gd name="T86" fmla="*/ 50 w 333"/>
              <a:gd name="T87" fmla="*/ 66 h 333"/>
              <a:gd name="T88" fmla="*/ 33 w 333"/>
              <a:gd name="T89" fmla="*/ 50 h 333"/>
              <a:gd name="T90" fmla="*/ 50 w 333"/>
              <a:gd name="T91" fmla="*/ 33 h 333"/>
              <a:gd name="T92" fmla="*/ 67 w 333"/>
              <a:gd name="T93" fmla="*/ 50 h 333"/>
              <a:gd name="T94" fmla="*/ 50 w 333"/>
              <a:gd name="T95" fmla="*/ 66 h 333"/>
              <a:gd name="T96" fmla="*/ 50 w 333"/>
              <a:gd name="T97" fmla="*/ 0 h 333"/>
              <a:gd name="T98" fmla="*/ 0 w 333"/>
              <a:gd name="T99" fmla="*/ 50 h 333"/>
              <a:gd name="T100" fmla="*/ 50 w 333"/>
              <a:gd name="T101" fmla="*/ 100 h 333"/>
              <a:gd name="T102" fmla="*/ 100 w 333"/>
              <a:gd name="T103" fmla="*/ 50 h 333"/>
              <a:gd name="T104" fmla="*/ 50 w 333"/>
              <a:gd name="T10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3">
                <a:moveTo>
                  <a:pt x="67" y="150"/>
                </a:moveTo>
                <a:cubicBezTo>
                  <a:pt x="67" y="159"/>
                  <a:pt x="59" y="166"/>
                  <a:pt x="50" y="166"/>
                </a:cubicBezTo>
                <a:cubicBezTo>
                  <a:pt x="41" y="166"/>
                  <a:pt x="33" y="159"/>
                  <a:pt x="33" y="150"/>
                </a:cubicBezTo>
                <a:cubicBezTo>
                  <a:pt x="33" y="140"/>
                  <a:pt x="41" y="133"/>
                  <a:pt x="50" y="133"/>
                </a:cubicBezTo>
                <a:cubicBezTo>
                  <a:pt x="59" y="133"/>
                  <a:pt x="67" y="140"/>
                  <a:pt x="67" y="150"/>
                </a:cubicBezTo>
                <a:close/>
                <a:moveTo>
                  <a:pt x="143" y="126"/>
                </a:moveTo>
                <a:cubicBezTo>
                  <a:pt x="143" y="135"/>
                  <a:pt x="136" y="143"/>
                  <a:pt x="127" y="143"/>
                </a:cubicBezTo>
                <a:cubicBezTo>
                  <a:pt x="117" y="143"/>
                  <a:pt x="110" y="135"/>
                  <a:pt x="110" y="126"/>
                </a:cubicBezTo>
                <a:cubicBezTo>
                  <a:pt x="110" y="117"/>
                  <a:pt x="117" y="110"/>
                  <a:pt x="127" y="110"/>
                </a:cubicBezTo>
                <a:cubicBezTo>
                  <a:pt x="136" y="110"/>
                  <a:pt x="143" y="117"/>
                  <a:pt x="143" y="126"/>
                </a:cubicBezTo>
                <a:close/>
                <a:moveTo>
                  <a:pt x="167" y="50"/>
                </a:moveTo>
                <a:cubicBezTo>
                  <a:pt x="167" y="59"/>
                  <a:pt x="159" y="66"/>
                  <a:pt x="150" y="66"/>
                </a:cubicBezTo>
                <a:cubicBezTo>
                  <a:pt x="141" y="66"/>
                  <a:pt x="133" y="59"/>
                  <a:pt x="133" y="50"/>
                </a:cubicBezTo>
                <a:cubicBezTo>
                  <a:pt x="133" y="40"/>
                  <a:pt x="141" y="33"/>
                  <a:pt x="150" y="33"/>
                </a:cubicBezTo>
                <a:cubicBezTo>
                  <a:pt x="159" y="33"/>
                  <a:pt x="167" y="40"/>
                  <a:pt x="167" y="50"/>
                </a:cubicBezTo>
                <a:close/>
                <a:moveTo>
                  <a:pt x="250" y="300"/>
                </a:moveTo>
                <a:cubicBezTo>
                  <a:pt x="222" y="300"/>
                  <a:pt x="200" y="277"/>
                  <a:pt x="200" y="250"/>
                </a:cubicBezTo>
                <a:cubicBezTo>
                  <a:pt x="200" y="228"/>
                  <a:pt x="214" y="210"/>
                  <a:pt x="233" y="203"/>
                </a:cubicBezTo>
                <a:lnTo>
                  <a:pt x="233" y="168"/>
                </a:lnTo>
                <a:lnTo>
                  <a:pt x="233" y="166"/>
                </a:lnTo>
                <a:lnTo>
                  <a:pt x="267" y="166"/>
                </a:lnTo>
                <a:lnTo>
                  <a:pt x="267" y="168"/>
                </a:lnTo>
                <a:lnTo>
                  <a:pt x="267" y="203"/>
                </a:lnTo>
                <a:cubicBezTo>
                  <a:pt x="286" y="210"/>
                  <a:pt x="300" y="228"/>
                  <a:pt x="300" y="250"/>
                </a:cubicBezTo>
                <a:cubicBezTo>
                  <a:pt x="300" y="277"/>
                  <a:pt x="278" y="300"/>
                  <a:pt x="250" y="300"/>
                </a:cubicBezTo>
                <a:close/>
                <a:moveTo>
                  <a:pt x="233" y="100"/>
                </a:moveTo>
                <a:lnTo>
                  <a:pt x="267" y="100"/>
                </a:lnTo>
                <a:lnTo>
                  <a:pt x="267" y="133"/>
                </a:lnTo>
                <a:lnTo>
                  <a:pt x="233" y="133"/>
                </a:lnTo>
                <a:lnTo>
                  <a:pt x="233" y="100"/>
                </a:lnTo>
                <a:close/>
                <a:moveTo>
                  <a:pt x="233" y="33"/>
                </a:moveTo>
                <a:lnTo>
                  <a:pt x="267" y="33"/>
                </a:lnTo>
                <a:lnTo>
                  <a:pt x="267" y="66"/>
                </a:lnTo>
                <a:lnTo>
                  <a:pt x="233" y="66"/>
                </a:lnTo>
                <a:lnTo>
                  <a:pt x="233" y="33"/>
                </a:lnTo>
                <a:close/>
                <a:moveTo>
                  <a:pt x="300" y="183"/>
                </a:moveTo>
                <a:lnTo>
                  <a:pt x="300" y="0"/>
                </a:lnTo>
                <a:lnTo>
                  <a:pt x="200" y="0"/>
                </a:lnTo>
                <a:lnTo>
                  <a:pt x="200" y="183"/>
                </a:lnTo>
                <a:cubicBezTo>
                  <a:pt x="180" y="199"/>
                  <a:pt x="167" y="222"/>
                  <a:pt x="167" y="250"/>
                </a:cubicBezTo>
                <a:cubicBezTo>
                  <a:pt x="167" y="296"/>
                  <a:pt x="204" y="333"/>
                  <a:pt x="250" y="333"/>
                </a:cubicBezTo>
                <a:cubicBezTo>
                  <a:pt x="296" y="333"/>
                  <a:pt x="333" y="296"/>
                  <a:pt x="333" y="250"/>
                </a:cubicBezTo>
                <a:cubicBezTo>
                  <a:pt x="333" y="222"/>
                  <a:pt x="320" y="199"/>
                  <a:pt x="300" y="183"/>
                </a:cubicBezTo>
                <a:close/>
                <a:moveTo>
                  <a:pt x="50" y="66"/>
                </a:moveTo>
                <a:cubicBezTo>
                  <a:pt x="41" y="66"/>
                  <a:pt x="33" y="59"/>
                  <a:pt x="33" y="50"/>
                </a:cubicBezTo>
                <a:cubicBezTo>
                  <a:pt x="33" y="40"/>
                  <a:pt x="41" y="33"/>
                  <a:pt x="50" y="33"/>
                </a:cubicBezTo>
                <a:cubicBezTo>
                  <a:pt x="59" y="33"/>
                  <a:pt x="67" y="40"/>
                  <a:pt x="67" y="50"/>
                </a:cubicBezTo>
                <a:cubicBezTo>
                  <a:pt x="67" y="59"/>
                  <a:pt x="59" y="66"/>
                  <a:pt x="50" y="66"/>
                </a:cubicBezTo>
                <a:close/>
                <a:moveTo>
                  <a:pt x="50" y="0"/>
                </a:moveTo>
                <a:cubicBezTo>
                  <a:pt x="22" y="0"/>
                  <a:pt x="0" y="22"/>
                  <a:pt x="0" y="50"/>
                </a:cubicBezTo>
                <a:cubicBezTo>
                  <a:pt x="0" y="77"/>
                  <a:pt x="22" y="100"/>
                  <a:pt x="50" y="100"/>
                </a:cubicBezTo>
                <a:cubicBezTo>
                  <a:pt x="78" y="100"/>
                  <a:pt x="100" y="77"/>
                  <a:pt x="100" y="50"/>
                </a:cubicBezTo>
                <a:cubicBezTo>
                  <a:pt x="100" y="22"/>
                  <a:pt x="78" y="0"/>
                  <a:pt x="5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a:extLst>
              <a:ext uri="{FF2B5EF4-FFF2-40B4-BE49-F238E27FC236}">
                <a16:creationId xmlns:a16="http://schemas.microsoft.com/office/drawing/2014/main" id="{CF5FF309-9A32-4425-A0FB-4EF28DAEC608}"/>
              </a:ext>
            </a:extLst>
          </p:cNvPr>
          <p:cNvSpPr>
            <a:spLocks noChangeAspect="1" noEditPoints="1"/>
          </p:cNvSpPr>
          <p:nvPr/>
        </p:nvSpPr>
        <p:spPr bwMode="auto">
          <a:xfrm>
            <a:off x="1249363" y="4535488"/>
            <a:ext cx="127000" cy="252413"/>
          </a:xfrm>
          <a:custGeom>
            <a:avLst/>
            <a:gdLst>
              <a:gd name="T0" fmla="*/ 84 w 167"/>
              <a:gd name="T1" fmla="*/ 300 h 333"/>
              <a:gd name="T2" fmla="*/ 34 w 167"/>
              <a:gd name="T3" fmla="*/ 250 h 333"/>
              <a:gd name="T4" fmla="*/ 67 w 167"/>
              <a:gd name="T5" fmla="*/ 203 h 333"/>
              <a:gd name="T6" fmla="*/ 67 w 167"/>
              <a:gd name="T7" fmla="*/ 168 h 333"/>
              <a:gd name="T8" fmla="*/ 67 w 167"/>
              <a:gd name="T9" fmla="*/ 166 h 333"/>
              <a:gd name="T10" fmla="*/ 100 w 167"/>
              <a:gd name="T11" fmla="*/ 166 h 333"/>
              <a:gd name="T12" fmla="*/ 100 w 167"/>
              <a:gd name="T13" fmla="*/ 168 h 333"/>
              <a:gd name="T14" fmla="*/ 100 w 167"/>
              <a:gd name="T15" fmla="*/ 203 h 333"/>
              <a:gd name="T16" fmla="*/ 134 w 167"/>
              <a:gd name="T17" fmla="*/ 250 h 333"/>
              <a:gd name="T18" fmla="*/ 84 w 167"/>
              <a:gd name="T19" fmla="*/ 300 h 333"/>
              <a:gd name="T20" fmla="*/ 67 w 167"/>
              <a:gd name="T21" fmla="*/ 100 h 333"/>
              <a:gd name="T22" fmla="*/ 100 w 167"/>
              <a:gd name="T23" fmla="*/ 100 h 333"/>
              <a:gd name="T24" fmla="*/ 100 w 167"/>
              <a:gd name="T25" fmla="*/ 133 h 333"/>
              <a:gd name="T26" fmla="*/ 67 w 167"/>
              <a:gd name="T27" fmla="*/ 133 h 333"/>
              <a:gd name="T28" fmla="*/ 67 w 167"/>
              <a:gd name="T29" fmla="*/ 100 h 333"/>
              <a:gd name="T30" fmla="*/ 67 w 167"/>
              <a:gd name="T31" fmla="*/ 33 h 333"/>
              <a:gd name="T32" fmla="*/ 100 w 167"/>
              <a:gd name="T33" fmla="*/ 33 h 333"/>
              <a:gd name="T34" fmla="*/ 100 w 167"/>
              <a:gd name="T35" fmla="*/ 66 h 333"/>
              <a:gd name="T36" fmla="*/ 67 w 167"/>
              <a:gd name="T37" fmla="*/ 66 h 333"/>
              <a:gd name="T38" fmla="*/ 67 w 167"/>
              <a:gd name="T39" fmla="*/ 33 h 333"/>
              <a:gd name="T40" fmla="*/ 134 w 167"/>
              <a:gd name="T41" fmla="*/ 183 h 333"/>
              <a:gd name="T42" fmla="*/ 134 w 167"/>
              <a:gd name="T43" fmla="*/ 0 h 333"/>
              <a:gd name="T44" fmla="*/ 34 w 167"/>
              <a:gd name="T45" fmla="*/ 0 h 333"/>
              <a:gd name="T46" fmla="*/ 34 w 167"/>
              <a:gd name="T47" fmla="*/ 183 h 333"/>
              <a:gd name="T48" fmla="*/ 0 w 167"/>
              <a:gd name="T49" fmla="*/ 250 h 333"/>
              <a:gd name="T50" fmla="*/ 84 w 167"/>
              <a:gd name="T51" fmla="*/ 333 h 333"/>
              <a:gd name="T52" fmla="*/ 167 w 167"/>
              <a:gd name="T53" fmla="*/ 250 h 333"/>
              <a:gd name="T54" fmla="*/ 134 w 167"/>
              <a:gd name="T55"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7" h="333">
                <a:moveTo>
                  <a:pt x="84" y="300"/>
                </a:moveTo>
                <a:cubicBezTo>
                  <a:pt x="56" y="300"/>
                  <a:pt x="34" y="277"/>
                  <a:pt x="34" y="250"/>
                </a:cubicBezTo>
                <a:cubicBezTo>
                  <a:pt x="34" y="228"/>
                  <a:pt x="48" y="210"/>
                  <a:pt x="67" y="203"/>
                </a:cubicBezTo>
                <a:lnTo>
                  <a:pt x="67" y="168"/>
                </a:lnTo>
                <a:lnTo>
                  <a:pt x="67" y="166"/>
                </a:lnTo>
                <a:lnTo>
                  <a:pt x="100" y="166"/>
                </a:lnTo>
                <a:lnTo>
                  <a:pt x="100" y="168"/>
                </a:lnTo>
                <a:lnTo>
                  <a:pt x="100" y="203"/>
                </a:lnTo>
                <a:cubicBezTo>
                  <a:pt x="120" y="210"/>
                  <a:pt x="134" y="228"/>
                  <a:pt x="134" y="250"/>
                </a:cubicBezTo>
                <a:cubicBezTo>
                  <a:pt x="134" y="277"/>
                  <a:pt x="111" y="300"/>
                  <a:pt x="84" y="300"/>
                </a:cubicBezTo>
                <a:close/>
                <a:moveTo>
                  <a:pt x="67" y="100"/>
                </a:moveTo>
                <a:lnTo>
                  <a:pt x="100" y="100"/>
                </a:lnTo>
                <a:lnTo>
                  <a:pt x="100" y="133"/>
                </a:lnTo>
                <a:lnTo>
                  <a:pt x="67" y="133"/>
                </a:lnTo>
                <a:lnTo>
                  <a:pt x="67" y="100"/>
                </a:lnTo>
                <a:close/>
                <a:moveTo>
                  <a:pt x="67" y="33"/>
                </a:moveTo>
                <a:lnTo>
                  <a:pt x="100" y="33"/>
                </a:lnTo>
                <a:lnTo>
                  <a:pt x="100" y="66"/>
                </a:lnTo>
                <a:lnTo>
                  <a:pt x="67" y="66"/>
                </a:lnTo>
                <a:lnTo>
                  <a:pt x="67" y="33"/>
                </a:lnTo>
                <a:close/>
                <a:moveTo>
                  <a:pt x="134" y="183"/>
                </a:moveTo>
                <a:lnTo>
                  <a:pt x="134" y="0"/>
                </a:lnTo>
                <a:lnTo>
                  <a:pt x="34" y="0"/>
                </a:lnTo>
                <a:lnTo>
                  <a:pt x="34" y="183"/>
                </a:lnTo>
                <a:cubicBezTo>
                  <a:pt x="14" y="199"/>
                  <a:pt x="0" y="222"/>
                  <a:pt x="0" y="250"/>
                </a:cubicBezTo>
                <a:cubicBezTo>
                  <a:pt x="0" y="296"/>
                  <a:pt x="38" y="333"/>
                  <a:pt x="84" y="333"/>
                </a:cubicBezTo>
                <a:cubicBezTo>
                  <a:pt x="130" y="333"/>
                  <a:pt x="167" y="296"/>
                  <a:pt x="167" y="250"/>
                </a:cubicBezTo>
                <a:cubicBezTo>
                  <a:pt x="167" y="222"/>
                  <a:pt x="154" y="199"/>
                  <a:pt x="134"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a:extLst>
              <a:ext uri="{FF2B5EF4-FFF2-40B4-BE49-F238E27FC236}">
                <a16:creationId xmlns:a16="http://schemas.microsoft.com/office/drawing/2014/main" id="{0DF35109-B028-4F25-891B-58835E9BDE1B}"/>
              </a:ext>
            </a:extLst>
          </p:cNvPr>
          <p:cNvSpPr>
            <a:spLocks noChangeAspect="1" noEditPoints="1"/>
          </p:cNvSpPr>
          <p:nvPr/>
        </p:nvSpPr>
        <p:spPr bwMode="auto">
          <a:xfrm>
            <a:off x="5772151" y="4027488"/>
            <a:ext cx="128588" cy="261938"/>
          </a:xfrm>
          <a:custGeom>
            <a:avLst/>
            <a:gdLst>
              <a:gd name="T0" fmla="*/ 88 w 171"/>
              <a:gd name="T1" fmla="*/ 300 h 343"/>
              <a:gd name="T2" fmla="*/ 38 w 171"/>
              <a:gd name="T3" fmla="*/ 250 h 343"/>
              <a:gd name="T4" fmla="*/ 71 w 171"/>
              <a:gd name="T5" fmla="*/ 203 h 343"/>
              <a:gd name="T6" fmla="*/ 71 w 171"/>
              <a:gd name="T7" fmla="*/ 168 h 343"/>
              <a:gd name="T8" fmla="*/ 71 w 171"/>
              <a:gd name="T9" fmla="*/ 167 h 343"/>
              <a:gd name="T10" fmla="*/ 104 w 171"/>
              <a:gd name="T11" fmla="*/ 167 h 343"/>
              <a:gd name="T12" fmla="*/ 104 w 171"/>
              <a:gd name="T13" fmla="*/ 168 h 343"/>
              <a:gd name="T14" fmla="*/ 104 w 171"/>
              <a:gd name="T15" fmla="*/ 203 h 343"/>
              <a:gd name="T16" fmla="*/ 138 w 171"/>
              <a:gd name="T17" fmla="*/ 250 h 343"/>
              <a:gd name="T18" fmla="*/ 88 w 171"/>
              <a:gd name="T19" fmla="*/ 300 h 343"/>
              <a:gd name="T20" fmla="*/ 72 w 171"/>
              <a:gd name="T21" fmla="*/ 100 h 343"/>
              <a:gd name="T22" fmla="*/ 105 w 171"/>
              <a:gd name="T23" fmla="*/ 100 h 343"/>
              <a:gd name="T24" fmla="*/ 105 w 171"/>
              <a:gd name="T25" fmla="*/ 133 h 343"/>
              <a:gd name="T26" fmla="*/ 72 w 171"/>
              <a:gd name="T27" fmla="*/ 133 h 343"/>
              <a:gd name="T28" fmla="*/ 72 w 171"/>
              <a:gd name="T29" fmla="*/ 100 h 343"/>
              <a:gd name="T30" fmla="*/ 72 w 171"/>
              <a:gd name="T31" fmla="*/ 50 h 343"/>
              <a:gd name="T32" fmla="*/ 88 w 171"/>
              <a:gd name="T33" fmla="*/ 33 h 343"/>
              <a:gd name="T34" fmla="*/ 105 w 171"/>
              <a:gd name="T35" fmla="*/ 50 h 343"/>
              <a:gd name="T36" fmla="*/ 105 w 171"/>
              <a:gd name="T37" fmla="*/ 67 h 343"/>
              <a:gd name="T38" fmla="*/ 72 w 171"/>
              <a:gd name="T39" fmla="*/ 67 h 343"/>
              <a:gd name="T40" fmla="*/ 72 w 171"/>
              <a:gd name="T41" fmla="*/ 50 h 343"/>
              <a:gd name="T42" fmla="*/ 138 w 171"/>
              <a:gd name="T43" fmla="*/ 184 h 343"/>
              <a:gd name="T44" fmla="*/ 138 w 171"/>
              <a:gd name="T45" fmla="*/ 33 h 343"/>
              <a:gd name="T46" fmla="*/ 105 w 171"/>
              <a:gd name="T47" fmla="*/ 0 h 343"/>
              <a:gd name="T48" fmla="*/ 72 w 171"/>
              <a:gd name="T49" fmla="*/ 0 h 343"/>
              <a:gd name="T50" fmla="*/ 38 w 171"/>
              <a:gd name="T51" fmla="*/ 33 h 343"/>
              <a:gd name="T52" fmla="*/ 38 w 171"/>
              <a:gd name="T53" fmla="*/ 184 h 343"/>
              <a:gd name="T54" fmla="*/ 6 w 171"/>
              <a:gd name="T55" fmla="*/ 266 h 343"/>
              <a:gd name="T56" fmla="*/ 70 w 171"/>
              <a:gd name="T57" fmla="*/ 331 h 343"/>
              <a:gd name="T58" fmla="*/ 171 w 171"/>
              <a:gd name="T59" fmla="*/ 250 h 343"/>
              <a:gd name="T60" fmla="*/ 138 w 171"/>
              <a:gd name="T61" fmla="*/ 18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1" h="343">
                <a:moveTo>
                  <a:pt x="88" y="300"/>
                </a:moveTo>
                <a:cubicBezTo>
                  <a:pt x="61" y="300"/>
                  <a:pt x="38" y="278"/>
                  <a:pt x="38" y="250"/>
                </a:cubicBezTo>
                <a:cubicBezTo>
                  <a:pt x="38" y="228"/>
                  <a:pt x="54" y="210"/>
                  <a:pt x="71" y="203"/>
                </a:cubicBezTo>
                <a:lnTo>
                  <a:pt x="71" y="168"/>
                </a:lnTo>
                <a:lnTo>
                  <a:pt x="71" y="167"/>
                </a:lnTo>
                <a:lnTo>
                  <a:pt x="104" y="167"/>
                </a:lnTo>
                <a:lnTo>
                  <a:pt x="104" y="168"/>
                </a:lnTo>
                <a:lnTo>
                  <a:pt x="104" y="203"/>
                </a:lnTo>
                <a:cubicBezTo>
                  <a:pt x="121" y="210"/>
                  <a:pt x="138" y="228"/>
                  <a:pt x="138" y="250"/>
                </a:cubicBezTo>
                <a:cubicBezTo>
                  <a:pt x="138" y="278"/>
                  <a:pt x="116" y="300"/>
                  <a:pt x="88" y="300"/>
                </a:cubicBezTo>
                <a:close/>
                <a:moveTo>
                  <a:pt x="72" y="100"/>
                </a:moveTo>
                <a:lnTo>
                  <a:pt x="105" y="100"/>
                </a:lnTo>
                <a:lnTo>
                  <a:pt x="105" y="133"/>
                </a:lnTo>
                <a:lnTo>
                  <a:pt x="72" y="133"/>
                </a:lnTo>
                <a:lnTo>
                  <a:pt x="72" y="100"/>
                </a:lnTo>
                <a:close/>
                <a:moveTo>
                  <a:pt x="72" y="50"/>
                </a:moveTo>
                <a:cubicBezTo>
                  <a:pt x="72" y="41"/>
                  <a:pt x="79" y="33"/>
                  <a:pt x="88" y="33"/>
                </a:cubicBezTo>
                <a:cubicBezTo>
                  <a:pt x="98" y="33"/>
                  <a:pt x="105" y="41"/>
                  <a:pt x="105" y="50"/>
                </a:cubicBezTo>
                <a:lnTo>
                  <a:pt x="105" y="67"/>
                </a:lnTo>
                <a:lnTo>
                  <a:pt x="72" y="67"/>
                </a:lnTo>
                <a:lnTo>
                  <a:pt x="72" y="50"/>
                </a:lnTo>
                <a:close/>
                <a:moveTo>
                  <a:pt x="138" y="184"/>
                </a:moveTo>
                <a:lnTo>
                  <a:pt x="138" y="33"/>
                </a:lnTo>
                <a:cubicBezTo>
                  <a:pt x="138" y="15"/>
                  <a:pt x="124" y="0"/>
                  <a:pt x="105" y="0"/>
                </a:cubicBezTo>
                <a:lnTo>
                  <a:pt x="72" y="0"/>
                </a:lnTo>
                <a:cubicBezTo>
                  <a:pt x="53" y="0"/>
                  <a:pt x="38" y="15"/>
                  <a:pt x="38" y="33"/>
                </a:cubicBezTo>
                <a:lnTo>
                  <a:pt x="38" y="184"/>
                </a:lnTo>
                <a:cubicBezTo>
                  <a:pt x="21" y="202"/>
                  <a:pt x="0" y="232"/>
                  <a:pt x="6" y="266"/>
                </a:cubicBezTo>
                <a:cubicBezTo>
                  <a:pt x="12" y="298"/>
                  <a:pt x="38" y="325"/>
                  <a:pt x="70" y="331"/>
                </a:cubicBezTo>
                <a:cubicBezTo>
                  <a:pt x="124" y="343"/>
                  <a:pt x="171" y="302"/>
                  <a:pt x="171" y="250"/>
                </a:cubicBezTo>
                <a:cubicBezTo>
                  <a:pt x="171" y="223"/>
                  <a:pt x="154" y="199"/>
                  <a:pt x="138"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a:extLst>
              <a:ext uri="{FF2B5EF4-FFF2-40B4-BE49-F238E27FC236}">
                <a16:creationId xmlns:a16="http://schemas.microsoft.com/office/drawing/2014/main" id="{C38C0C96-3F10-42FE-9582-78C920969CDE}"/>
              </a:ext>
            </a:extLst>
          </p:cNvPr>
          <p:cNvSpPr>
            <a:spLocks noChangeAspect="1" noEditPoints="1"/>
          </p:cNvSpPr>
          <p:nvPr/>
        </p:nvSpPr>
        <p:spPr bwMode="auto">
          <a:xfrm>
            <a:off x="5273676" y="4027488"/>
            <a:ext cx="250825" cy="261938"/>
          </a:xfrm>
          <a:custGeom>
            <a:avLst/>
            <a:gdLst>
              <a:gd name="T0" fmla="*/ 66 w 333"/>
              <a:gd name="T1" fmla="*/ 150 h 343"/>
              <a:gd name="T2" fmla="*/ 50 w 333"/>
              <a:gd name="T3" fmla="*/ 167 h 343"/>
              <a:gd name="T4" fmla="*/ 33 w 333"/>
              <a:gd name="T5" fmla="*/ 150 h 343"/>
              <a:gd name="T6" fmla="*/ 50 w 333"/>
              <a:gd name="T7" fmla="*/ 133 h 343"/>
              <a:gd name="T8" fmla="*/ 66 w 333"/>
              <a:gd name="T9" fmla="*/ 150 h 343"/>
              <a:gd name="T10" fmla="*/ 143 w 333"/>
              <a:gd name="T11" fmla="*/ 127 h 343"/>
              <a:gd name="T12" fmla="*/ 126 w 333"/>
              <a:gd name="T13" fmla="*/ 143 h 343"/>
              <a:gd name="T14" fmla="*/ 110 w 333"/>
              <a:gd name="T15" fmla="*/ 127 h 343"/>
              <a:gd name="T16" fmla="*/ 126 w 333"/>
              <a:gd name="T17" fmla="*/ 110 h 343"/>
              <a:gd name="T18" fmla="*/ 143 w 333"/>
              <a:gd name="T19" fmla="*/ 127 h 343"/>
              <a:gd name="T20" fmla="*/ 166 w 333"/>
              <a:gd name="T21" fmla="*/ 50 h 343"/>
              <a:gd name="T22" fmla="*/ 150 w 333"/>
              <a:gd name="T23" fmla="*/ 67 h 343"/>
              <a:gd name="T24" fmla="*/ 133 w 333"/>
              <a:gd name="T25" fmla="*/ 50 h 343"/>
              <a:gd name="T26" fmla="*/ 150 w 333"/>
              <a:gd name="T27" fmla="*/ 33 h 343"/>
              <a:gd name="T28" fmla="*/ 166 w 333"/>
              <a:gd name="T29" fmla="*/ 50 h 343"/>
              <a:gd name="T30" fmla="*/ 250 w 333"/>
              <a:gd name="T31" fmla="*/ 300 h 343"/>
              <a:gd name="T32" fmla="*/ 200 w 333"/>
              <a:gd name="T33" fmla="*/ 250 h 343"/>
              <a:gd name="T34" fmla="*/ 233 w 333"/>
              <a:gd name="T35" fmla="*/ 203 h 343"/>
              <a:gd name="T36" fmla="*/ 233 w 333"/>
              <a:gd name="T37" fmla="*/ 168 h 343"/>
              <a:gd name="T38" fmla="*/ 233 w 333"/>
              <a:gd name="T39" fmla="*/ 167 h 343"/>
              <a:gd name="T40" fmla="*/ 266 w 333"/>
              <a:gd name="T41" fmla="*/ 167 h 343"/>
              <a:gd name="T42" fmla="*/ 266 w 333"/>
              <a:gd name="T43" fmla="*/ 168 h 343"/>
              <a:gd name="T44" fmla="*/ 266 w 333"/>
              <a:gd name="T45" fmla="*/ 203 h 343"/>
              <a:gd name="T46" fmla="*/ 300 w 333"/>
              <a:gd name="T47" fmla="*/ 250 h 343"/>
              <a:gd name="T48" fmla="*/ 250 w 333"/>
              <a:gd name="T49" fmla="*/ 300 h 343"/>
              <a:gd name="T50" fmla="*/ 233 w 333"/>
              <a:gd name="T51" fmla="*/ 100 h 343"/>
              <a:gd name="T52" fmla="*/ 266 w 333"/>
              <a:gd name="T53" fmla="*/ 100 h 343"/>
              <a:gd name="T54" fmla="*/ 266 w 333"/>
              <a:gd name="T55" fmla="*/ 133 h 343"/>
              <a:gd name="T56" fmla="*/ 233 w 333"/>
              <a:gd name="T57" fmla="*/ 133 h 343"/>
              <a:gd name="T58" fmla="*/ 233 w 333"/>
              <a:gd name="T59" fmla="*/ 100 h 343"/>
              <a:gd name="T60" fmla="*/ 250 w 333"/>
              <a:gd name="T61" fmla="*/ 33 h 343"/>
              <a:gd name="T62" fmla="*/ 250 w 333"/>
              <a:gd name="T63" fmla="*/ 33 h 343"/>
              <a:gd name="T64" fmla="*/ 266 w 333"/>
              <a:gd name="T65" fmla="*/ 50 h 343"/>
              <a:gd name="T66" fmla="*/ 266 w 333"/>
              <a:gd name="T67" fmla="*/ 67 h 343"/>
              <a:gd name="T68" fmla="*/ 233 w 333"/>
              <a:gd name="T69" fmla="*/ 67 h 343"/>
              <a:gd name="T70" fmla="*/ 233 w 333"/>
              <a:gd name="T71" fmla="*/ 50 h 343"/>
              <a:gd name="T72" fmla="*/ 250 w 333"/>
              <a:gd name="T73" fmla="*/ 33 h 343"/>
              <a:gd name="T74" fmla="*/ 300 w 333"/>
              <a:gd name="T75" fmla="*/ 184 h 343"/>
              <a:gd name="T76" fmla="*/ 300 w 333"/>
              <a:gd name="T77" fmla="*/ 33 h 343"/>
              <a:gd name="T78" fmla="*/ 266 w 333"/>
              <a:gd name="T79" fmla="*/ 0 h 343"/>
              <a:gd name="T80" fmla="*/ 233 w 333"/>
              <a:gd name="T81" fmla="*/ 0 h 343"/>
              <a:gd name="T82" fmla="*/ 200 w 333"/>
              <a:gd name="T83" fmla="*/ 33 h 343"/>
              <a:gd name="T84" fmla="*/ 200 w 333"/>
              <a:gd name="T85" fmla="*/ 184 h 343"/>
              <a:gd name="T86" fmla="*/ 168 w 333"/>
              <a:gd name="T87" fmla="*/ 266 h 343"/>
              <a:gd name="T88" fmla="*/ 232 w 333"/>
              <a:gd name="T89" fmla="*/ 331 h 343"/>
              <a:gd name="T90" fmla="*/ 333 w 333"/>
              <a:gd name="T91" fmla="*/ 250 h 343"/>
              <a:gd name="T92" fmla="*/ 300 w 333"/>
              <a:gd name="T93" fmla="*/ 184 h 343"/>
              <a:gd name="T94" fmla="*/ 50 w 333"/>
              <a:gd name="T95" fmla="*/ 67 h 343"/>
              <a:gd name="T96" fmla="*/ 33 w 333"/>
              <a:gd name="T97" fmla="*/ 50 h 343"/>
              <a:gd name="T98" fmla="*/ 50 w 333"/>
              <a:gd name="T99" fmla="*/ 33 h 343"/>
              <a:gd name="T100" fmla="*/ 66 w 333"/>
              <a:gd name="T101" fmla="*/ 50 h 343"/>
              <a:gd name="T102" fmla="*/ 50 w 333"/>
              <a:gd name="T103" fmla="*/ 67 h 343"/>
              <a:gd name="T104" fmla="*/ 50 w 333"/>
              <a:gd name="T105" fmla="*/ 0 h 343"/>
              <a:gd name="T106" fmla="*/ 0 w 333"/>
              <a:gd name="T107" fmla="*/ 50 h 343"/>
              <a:gd name="T108" fmla="*/ 50 w 333"/>
              <a:gd name="T109" fmla="*/ 100 h 343"/>
              <a:gd name="T110" fmla="*/ 100 w 333"/>
              <a:gd name="T111" fmla="*/ 50 h 343"/>
              <a:gd name="T112" fmla="*/ 50 w 333"/>
              <a:gd name="T113" fmla="*/ 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3" h="343">
                <a:moveTo>
                  <a:pt x="66" y="150"/>
                </a:moveTo>
                <a:cubicBezTo>
                  <a:pt x="66" y="159"/>
                  <a:pt x="59" y="167"/>
                  <a:pt x="50" y="167"/>
                </a:cubicBezTo>
                <a:cubicBezTo>
                  <a:pt x="40" y="167"/>
                  <a:pt x="33" y="159"/>
                  <a:pt x="33" y="150"/>
                </a:cubicBezTo>
                <a:cubicBezTo>
                  <a:pt x="33" y="141"/>
                  <a:pt x="40" y="133"/>
                  <a:pt x="50" y="133"/>
                </a:cubicBezTo>
                <a:cubicBezTo>
                  <a:pt x="59" y="133"/>
                  <a:pt x="66" y="141"/>
                  <a:pt x="66" y="150"/>
                </a:cubicBezTo>
                <a:close/>
                <a:moveTo>
                  <a:pt x="143" y="127"/>
                </a:moveTo>
                <a:cubicBezTo>
                  <a:pt x="143" y="136"/>
                  <a:pt x="135" y="143"/>
                  <a:pt x="126" y="143"/>
                </a:cubicBezTo>
                <a:cubicBezTo>
                  <a:pt x="117" y="143"/>
                  <a:pt x="110" y="136"/>
                  <a:pt x="110" y="127"/>
                </a:cubicBezTo>
                <a:cubicBezTo>
                  <a:pt x="110" y="117"/>
                  <a:pt x="117" y="110"/>
                  <a:pt x="126" y="110"/>
                </a:cubicBezTo>
                <a:cubicBezTo>
                  <a:pt x="135" y="110"/>
                  <a:pt x="143" y="117"/>
                  <a:pt x="143" y="127"/>
                </a:cubicBezTo>
                <a:close/>
                <a:moveTo>
                  <a:pt x="166" y="50"/>
                </a:moveTo>
                <a:cubicBezTo>
                  <a:pt x="166" y="59"/>
                  <a:pt x="159" y="67"/>
                  <a:pt x="150" y="67"/>
                </a:cubicBezTo>
                <a:cubicBezTo>
                  <a:pt x="140" y="67"/>
                  <a:pt x="133" y="59"/>
                  <a:pt x="133" y="50"/>
                </a:cubicBezTo>
                <a:cubicBezTo>
                  <a:pt x="133" y="41"/>
                  <a:pt x="140" y="33"/>
                  <a:pt x="150" y="33"/>
                </a:cubicBezTo>
                <a:cubicBezTo>
                  <a:pt x="159" y="33"/>
                  <a:pt x="166" y="41"/>
                  <a:pt x="166" y="50"/>
                </a:cubicBezTo>
                <a:close/>
                <a:moveTo>
                  <a:pt x="250" y="300"/>
                </a:moveTo>
                <a:cubicBezTo>
                  <a:pt x="222" y="300"/>
                  <a:pt x="200" y="278"/>
                  <a:pt x="200" y="250"/>
                </a:cubicBezTo>
                <a:cubicBezTo>
                  <a:pt x="200" y="228"/>
                  <a:pt x="214" y="210"/>
                  <a:pt x="233" y="203"/>
                </a:cubicBezTo>
                <a:lnTo>
                  <a:pt x="233" y="168"/>
                </a:lnTo>
                <a:lnTo>
                  <a:pt x="233" y="167"/>
                </a:lnTo>
                <a:lnTo>
                  <a:pt x="266" y="167"/>
                </a:lnTo>
                <a:lnTo>
                  <a:pt x="266" y="168"/>
                </a:lnTo>
                <a:lnTo>
                  <a:pt x="266" y="203"/>
                </a:lnTo>
                <a:cubicBezTo>
                  <a:pt x="286" y="210"/>
                  <a:pt x="300" y="228"/>
                  <a:pt x="300" y="250"/>
                </a:cubicBezTo>
                <a:cubicBezTo>
                  <a:pt x="300" y="278"/>
                  <a:pt x="277" y="300"/>
                  <a:pt x="250" y="300"/>
                </a:cubicBezTo>
                <a:close/>
                <a:moveTo>
                  <a:pt x="233" y="100"/>
                </a:moveTo>
                <a:lnTo>
                  <a:pt x="266" y="100"/>
                </a:lnTo>
                <a:lnTo>
                  <a:pt x="266" y="133"/>
                </a:lnTo>
                <a:lnTo>
                  <a:pt x="233" y="133"/>
                </a:lnTo>
                <a:lnTo>
                  <a:pt x="233" y="100"/>
                </a:lnTo>
                <a:close/>
                <a:moveTo>
                  <a:pt x="250" y="33"/>
                </a:moveTo>
                <a:lnTo>
                  <a:pt x="250" y="33"/>
                </a:lnTo>
                <a:cubicBezTo>
                  <a:pt x="259" y="33"/>
                  <a:pt x="266" y="41"/>
                  <a:pt x="266" y="50"/>
                </a:cubicBezTo>
                <a:lnTo>
                  <a:pt x="266" y="67"/>
                </a:lnTo>
                <a:lnTo>
                  <a:pt x="233" y="67"/>
                </a:lnTo>
                <a:lnTo>
                  <a:pt x="233" y="50"/>
                </a:lnTo>
                <a:cubicBezTo>
                  <a:pt x="233" y="41"/>
                  <a:pt x="240" y="33"/>
                  <a:pt x="250" y="33"/>
                </a:cubicBezTo>
                <a:close/>
                <a:moveTo>
                  <a:pt x="300" y="184"/>
                </a:moveTo>
                <a:lnTo>
                  <a:pt x="300" y="33"/>
                </a:lnTo>
                <a:cubicBezTo>
                  <a:pt x="300" y="15"/>
                  <a:pt x="285" y="0"/>
                  <a:pt x="266" y="0"/>
                </a:cubicBezTo>
                <a:lnTo>
                  <a:pt x="233" y="0"/>
                </a:lnTo>
                <a:cubicBezTo>
                  <a:pt x="215" y="0"/>
                  <a:pt x="200" y="15"/>
                  <a:pt x="200" y="33"/>
                </a:cubicBezTo>
                <a:lnTo>
                  <a:pt x="200" y="184"/>
                </a:lnTo>
                <a:cubicBezTo>
                  <a:pt x="176" y="202"/>
                  <a:pt x="162" y="232"/>
                  <a:pt x="168" y="266"/>
                </a:cubicBezTo>
                <a:cubicBezTo>
                  <a:pt x="174" y="298"/>
                  <a:pt x="199" y="325"/>
                  <a:pt x="232" y="331"/>
                </a:cubicBezTo>
                <a:cubicBezTo>
                  <a:pt x="286" y="343"/>
                  <a:pt x="333" y="302"/>
                  <a:pt x="333" y="250"/>
                </a:cubicBezTo>
                <a:cubicBezTo>
                  <a:pt x="333" y="223"/>
                  <a:pt x="320" y="199"/>
                  <a:pt x="300" y="184"/>
                </a:cubicBezTo>
                <a:close/>
                <a:moveTo>
                  <a:pt x="50" y="67"/>
                </a:moveTo>
                <a:cubicBezTo>
                  <a:pt x="40" y="67"/>
                  <a:pt x="33" y="59"/>
                  <a:pt x="33" y="50"/>
                </a:cubicBezTo>
                <a:cubicBezTo>
                  <a:pt x="33" y="41"/>
                  <a:pt x="40" y="33"/>
                  <a:pt x="50" y="33"/>
                </a:cubicBezTo>
                <a:cubicBezTo>
                  <a:pt x="59" y="33"/>
                  <a:pt x="66" y="41"/>
                  <a:pt x="66" y="50"/>
                </a:cubicBezTo>
                <a:cubicBezTo>
                  <a:pt x="66" y="59"/>
                  <a:pt x="59" y="67"/>
                  <a:pt x="50" y="67"/>
                </a:cubicBezTo>
                <a:close/>
                <a:moveTo>
                  <a:pt x="50" y="0"/>
                </a:moveTo>
                <a:cubicBezTo>
                  <a:pt x="22" y="0"/>
                  <a:pt x="0" y="22"/>
                  <a:pt x="0" y="50"/>
                </a:cubicBezTo>
                <a:cubicBezTo>
                  <a:pt x="0" y="78"/>
                  <a:pt x="22" y="100"/>
                  <a:pt x="50" y="100"/>
                </a:cubicBezTo>
                <a:cubicBezTo>
                  <a:pt x="77" y="100"/>
                  <a:pt x="100" y="78"/>
                  <a:pt x="100" y="50"/>
                </a:cubicBezTo>
                <a:cubicBezTo>
                  <a:pt x="100" y="22"/>
                  <a:pt x="77" y="0"/>
                  <a:pt x="5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a:extLst>
              <a:ext uri="{FF2B5EF4-FFF2-40B4-BE49-F238E27FC236}">
                <a16:creationId xmlns:a16="http://schemas.microsoft.com/office/drawing/2014/main" id="{6F86F2CA-4682-4129-9E60-A372C9EDA713}"/>
              </a:ext>
            </a:extLst>
          </p:cNvPr>
          <p:cNvSpPr>
            <a:spLocks noChangeAspect="1" noEditPoints="1"/>
          </p:cNvSpPr>
          <p:nvPr/>
        </p:nvSpPr>
        <p:spPr bwMode="auto">
          <a:xfrm>
            <a:off x="4770438" y="4027488"/>
            <a:ext cx="225425" cy="254000"/>
          </a:xfrm>
          <a:custGeom>
            <a:avLst/>
            <a:gdLst>
              <a:gd name="T0" fmla="*/ 67 w 300"/>
              <a:gd name="T1" fmla="*/ 67 h 333"/>
              <a:gd name="T2" fmla="*/ 100 w 300"/>
              <a:gd name="T3" fmla="*/ 67 h 333"/>
              <a:gd name="T4" fmla="*/ 100 w 300"/>
              <a:gd name="T5" fmla="*/ 100 h 333"/>
              <a:gd name="T6" fmla="*/ 67 w 300"/>
              <a:gd name="T7" fmla="*/ 100 h 333"/>
              <a:gd name="T8" fmla="*/ 67 w 300"/>
              <a:gd name="T9" fmla="*/ 133 h 333"/>
              <a:gd name="T10" fmla="*/ 33 w 300"/>
              <a:gd name="T11" fmla="*/ 133 h 333"/>
              <a:gd name="T12" fmla="*/ 33 w 300"/>
              <a:gd name="T13" fmla="*/ 100 h 333"/>
              <a:gd name="T14" fmla="*/ 0 w 300"/>
              <a:gd name="T15" fmla="*/ 100 h 333"/>
              <a:gd name="T16" fmla="*/ 0 w 300"/>
              <a:gd name="T17" fmla="*/ 67 h 333"/>
              <a:gd name="T18" fmla="*/ 33 w 300"/>
              <a:gd name="T19" fmla="*/ 67 h 333"/>
              <a:gd name="T20" fmla="*/ 33 w 300"/>
              <a:gd name="T21" fmla="*/ 33 h 333"/>
              <a:gd name="T22" fmla="*/ 67 w 300"/>
              <a:gd name="T23" fmla="*/ 33 h 333"/>
              <a:gd name="T24" fmla="*/ 67 w 300"/>
              <a:gd name="T25" fmla="*/ 67 h 333"/>
              <a:gd name="T26" fmla="*/ 217 w 300"/>
              <a:gd name="T27" fmla="*/ 300 h 333"/>
              <a:gd name="T28" fmla="*/ 167 w 300"/>
              <a:gd name="T29" fmla="*/ 250 h 333"/>
              <a:gd name="T30" fmla="*/ 200 w 300"/>
              <a:gd name="T31" fmla="*/ 203 h 333"/>
              <a:gd name="T32" fmla="*/ 200 w 300"/>
              <a:gd name="T33" fmla="*/ 168 h 333"/>
              <a:gd name="T34" fmla="*/ 200 w 300"/>
              <a:gd name="T35" fmla="*/ 167 h 333"/>
              <a:gd name="T36" fmla="*/ 233 w 300"/>
              <a:gd name="T37" fmla="*/ 167 h 333"/>
              <a:gd name="T38" fmla="*/ 233 w 300"/>
              <a:gd name="T39" fmla="*/ 168 h 333"/>
              <a:gd name="T40" fmla="*/ 233 w 300"/>
              <a:gd name="T41" fmla="*/ 203 h 333"/>
              <a:gd name="T42" fmla="*/ 267 w 300"/>
              <a:gd name="T43" fmla="*/ 250 h 333"/>
              <a:gd name="T44" fmla="*/ 217 w 300"/>
              <a:gd name="T45" fmla="*/ 300 h 333"/>
              <a:gd name="T46" fmla="*/ 200 w 300"/>
              <a:gd name="T47" fmla="*/ 100 h 333"/>
              <a:gd name="T48" fmla="*/ 233 w 300"/>
              <a:gd name="T49" fmla="*/ 100 h 333"/>
              <a:gd name="T50" fmla="*/ 233 w 300"/>
              <a:gd name="T51" fmla="*/ 133 h 333"/>
              <a:gd name="T52" fmla="*/ 200 w 300"/>
              <a:gd name="T53" fmla="*/ 133 h 333"/>
              <a:gd name="T54" fmla="*/ 200 w 300"/>
              <a:gd name="T55" fmla="*/ 100 h 333"/>
              <a:gd name="T56" fmla="*/ 200 w 300"/>
              <a:gd name="T57" fmla="*/ 33 h 333"/>
              <a:gd name="T58" fmla="*/ 233 w 300"/>
              <a:gd name="T59" fmla="*/ 33 h 333"/>
              <a:gd name="T60" fmla="*/ 233 w 300"/>
              <a:gd name="T61" fmla="*/ 67 h 333"/>
              <a:gd name="T62" fmla="*/ 200 w 300"/>
              <a:gd name="T63" fmla="*/ 67 h 333"/>
              <a:gd name="T64" fmla="*/ 200 w 300"/>
              <a:gd name="T65" fmla="*/ 33 h 333"/>
              <a:gd name="T66" fmla="*/ 267 w 300"/>
              <a:gd name="T67" fmla="*/ 184 h 333"/>
              <a:gd name="T68" fmla="*/ 267 w 300"/>
              <a:gd name="T69" fmla="*/ 0 h 333"/>
              <a:gd name="T70" fmla="*/ 167 w 300"/>
              <a:gd name="T71" fmla="*/ 0 h 333"/>
              <a:gd name="T72" fmla="*/ 167 w 300"/>
              <a:gd name="T73" fmla="*/ 184 h 333"/>
              <a:gd name="T74" fmla="*/ 133 w 300"/>
              <a:gd name="T75" fmla="*/ 250 h 333"/>
              <a:gd name="T76" fmla="*/ 217 w 300"/>
              <a:gd name="T77" fmla="*/ 333 h 333"/>
              <a:gd name="T78" fmla="*/ 300 w 300"/>
              <a:gd name="T79" fmla="*/ 250 h 333"/>
              <a:gd name="T80" fmla="*/ 267 w 300"/>
              <a:gd name="T81" fmla="*/ 18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0" h="333">
                <a:moveTo>
                  <a:pt x="67" y="67"/>
                </a:moveTo>
                <a:lnTo>
                  <a:pt x="100" y="67"/>
                </a:lnTo>
                <a:lnTo>
                  <a:pt x="100" y="100"/>
                </a:lnTo>
                <a:lnTo>
                  <a:pt x="67" y="100"/>
                </a:lnTo>
                <a:lnTo>
                  <a:pt x="67" y="133"/>
                </a:lnTo>
                <a:lnTo>
                  <a:pt x="33" y="133"/>
                </a:lnTo>
                <a:lnTo>
                  <a:pt x="33" y="100"/>
                </a:lnTo>
                <a:lnTo>
                  <a:pt x="0" y="100"/>
                </a:lnTo>
                <a:lnTo>
                  <a:pt x="0" y="67"/>
                </a:lnTo>
                <a:lnTo>
                  <a:pt x="33" y="67"/>
                </a:lnTo>
                <a:lnTo>
                  <a:pt x="33" y="33"/>
                </a:lnTo>
                <a:lnTo>
                  <a:pt x="67" y="33"/>
                </a:lnTo>
                <a:lnTo>
                  <a:pt x="67" y="67"/>
                </a:lnTo>
                <a:close/>
                <a:moveTo>
                  <a:pt x="217" y="300"/>
                </a:moveTo>
                <a:cubicBezTo>
                  <a:pt x="189" y="300"/>
                  <a:pt x="167" y="278"/>
                  <a:pt x="167" y="250"/>
                </a:cubicBezTo>
                <a:cubicBezTo>
                  <a:pt x="167" y="228"/>
                  <a:pt x="181" y="210"/>
                  <a:pt x="200" y="203"/>
                </a:cubicBezTo>
                <a:lnTo>
                  <a:pt x="200" y="168"/>
                </a:lnTo>
                <a:lnTo>
                  <a:pt x="200" y="167"/>
                </a:lnTo>
                <a:lnTo>
                  <a:pt x="233" y="167"/>
                </a:lnTo>
                <a:lnTo>
                  <a:pt x="233" y="168"/>
                </a:lnTo>
                <a:lnTo>
                  <a:pt x="233" y="203"/>
                </a:lnTo>
                <a:cubicBezTo>
                  <a:pt x="253" y="210"/>
                  <a:pt x="267" y="228"/>
                  <a:pt x="267" y="250"/>
                </a:cubicBezTo>
                <a:cubicBezTo>
                  <a:pt x="267" y="278"/>
                  <a:pt x="244" y="300"/>
                  <a:pt x="217" y="300"/>
                </a:cubicBezTo>
                <a:close/>
                <a:moveTo>
                  <a:pt x="200" y="100"/>
                </a:moveTo>
                <a:lnTo>
                  <a:pt x="233" y="100"/>
                </a:lnTo>
                <a:lnTo>
                  <a:pt x="233" y="133"/>
                </a:lnTo>
                <a:lnTo>
                  <a:pt x="200" y="133"/>
                </a:lnTo>
                <a:lnTo>
                  <a:pt x="200" y="100"/>
                </a:lnTo>
                <a:close/>
                <a:moveTo>
                  <a:pt x="200" y="33"/>
                </a:moveTo>
                <a:lnTo>
                  <a:pt x="233" y="33"/>
                </a:lnTo>
                <a:lnTo>
                  <a:pt x="233" y="67"/>
                </a:lnTo>
                <a:lnTo>
                  <a:pt x="200" y="67"/>
                </a:lnTo>
                <a:lnTo>
                  <a:pt x="200" y="33"/>
                </a:lnTo>
                <a:close/>
                <a:moveTo>
                  <a:pt x="267" y="184"/>
                </a:moveTo>
                <a:lnTo>
                  <a:pt x="267" y="0"/>
                </a:lnTo>
                <a:lnTo>
                  <a:pt x="167" y="0"/>
                </a:lnTo>
                <a:lnTo>
                  <a:pt x="167" y="184"/>
                </a:lnTo>
                <a:cubicBezTo>
                  <a:pt x="147" y="199"/>
                  <a:pt x="133" y="223"/>
                  <a:pt x="133" y="250"/>
                </a:cubicBezTo>
                <a:cubicBezTo>
                  <a:pt x="133" y="296"/>
                  <a:pt x="171" y="333"/>
                  <a:pt x="217" y="333"/>
                </a:cubicBezTo>
                <a:cubicBezTo>
                  <a:pt x="263" y="333"/>
                  <a:pt x="300" y="296"/>
                  <a:pt x="300" y="250"/>
                </a:cubicBezTo>
                <a:cubicBezTo>
                  <a:pt x="300" y="223"/>
                  <a:pt x="287" y="199"/>
                  <a:pt x="267"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a:extLst>
              <a:ext uri="{FF2B5EF4-FFF2-40B4-BE49-F238E27FC236}">
                <a16:creationId xmlns:a16="http://schemas.microsoft.com/office/drawing/2014/main" id="{FF7C82AC-A193-425D-AE59-2A22115BC8CD}"/>
              </a:ext>
            </a:extLst>
          </p:cNvPr>
          <p:cNvSpPr>
            <a:spLocks noChangeAspect="1" noEditPoints="1"/>
          </p:cNvSpPr>
          <p:nvPr/>
        </p:nvSpPr>
        <p:spPr bwMode="auto">
          <a:xfrm>
            <a:off x="4267201" y="4027488"/>
            <a:ext cx="225425" cy="261938"/>
          </a:xfrm>
          <a:custGeom>
            <a:avLst/>
            <a:gdLst>
              <a:gd name="T0" fmla="*/ 100 w 300"/>
              <a:gd name="T1" fmla="*/ 83 h 343"/>
              <a:gd name="T2" fmla="*/ 84 w 300"/>
              <a:gd name="T3" fmla="*/ 100 h 343"/>
              <a:gd name="T4" fmla="*/ 67 w 300"/>
              <a:gd name="T5" fmla="*/ 100 h 343"/>
              <a:gd name="T6" fmla="*/ 67 w 300"/>
              <a:gd name="T7" fmla="*/ 117 h 343"/>
              <a:gd name="T8" fmla="*/ 50 w 300"/>
              <a:gd name="T9" fmla="*/ 133 h 343"/>
              <a:gd name="T10" fmla="*/ 34 w 300"/>
              <a:gd name="T11" fmla="*/ 117 h 343"/>
              <a:gd name="T12" fmla="*/ 34 w 300"/>
              <a:gd name="T13" fmla="*/ 100 h 343"/>
              <a:gd name="T14" fmla="*/ 17 w 300"/>
              <a:gd name="T15" fmla="*/ 100 h 343"/>
              <a:gd name="T16" fmla="*/ 0 w 300"/>
              <a:gd name="T17" fmla="*/ 83 h 343"/>
              <a:gd name="T18" fmla="*/ 17 w 300"/>
              <a:gd name="T19" fmla="*/ 67 h 343"/>
              <a:gd name="T20" fmla="*/ 34 w 300"/>
              <a:gd name="T21" fmla="*/ 67 h 343"/>
              <a:gd name="T22" fmla="*/ 34 w 300"/>
              <a:gd name="T23" fmla="*/ 50 h 343"/>
              <a:gd name="T24" fmla="*/ 50 w 300"/>
              <a:gd name="T25" fmla="*/ 33 h 343"/>
              <a:gd name="T26" fmla="*/ 67 w 300"/>
              <a:gd name="T27" fmla="*/ 50 h 343"/>
              <a:gd name="T28" fmla="*/ 67 w 300"/>
              <a:gd name="T29" fmla="*/ 67 h 343"/>
              <a:gd name="T30" fmla="*/ 84 w 300"/>
              <a:gd name="T31" fmla="*/ 67 h 343"/>
              <a:gd name="T32" fmla="*/ 100 w 300"/>
              <a:gd name="T33" fmla="*/ 83 h 343"/>
              <a:gd name="T34" fmla="*/ 217 w 300"/>
              <a:gd name="T35" fmla="*/ 300 h 343"/>
              <a:gd name="T36" fmla="*/ 167 w 300"/>
              <a:gd name="T37" fmla="*/ 250 h 343"/>
              <a:gd name="T38" fmla="*/ 200 w 300"/>
              <a:gd name="T39" fmla="*/ 203 h 343"/>
              <a:gd name="T40" fmla="*/ 200 w 300"/>
              <a:gd name="T41" fmla="*/ 168 h 343"/>
              <a:gd name="T42" fmla="*/ 200 w 300"/>
              <a:gd name="T43" fmla="*/ 167 h 343"/>
              <a:gd name="T44" fmla="*/ 234 w 300"/>
              <a:gd name="T45" fmla="*/ 167 h 343"/>
              <a:gd name="T46" fmla="*/ 234 w 300"/>
              <a:gd name="T47" fmla="*/ 168 h 343"/>
              <a:gd name="T48" fmla="*/ 234 w 300"/>
              <a:gd name="T49" fmla="*/ 203 h 343"/>
              <a:gd name="T50" fmla="*/ 267 w 300"/>
              <a:gd name="T51" fmla="*/ 250 h 343"/>
              <a:gd name="T52" fmla="*/ 217 w 300"/>
              <a:gd name="T53" fmla="*/ 300 h 343"/>
              <a:gd name="T54" fmla="*/ 200 w 300"/>
              <a:gd name="T55" fmla="*/ 100 h 343"/>
              <a:gd name="T56" fmla="*/ 234 w 300"/>
              <a:gd name="T57" fmla="*/ 100 h 343"/>
              <a:gd name="T58" fmla="*/ 234 w 300"/>
              <a:gd name="T59" fmla="*/ 133 h 343"/>
              <a:gd name="T60" fmla="*/ 200 w 300"/>
              <a:gd name="T61" fmla="*/ 133 h 343"/>
              <a:gd name="T62" fmla="*/ 200 w 300"/>
              <a:gd name="T63" fmla="*/ 100 h 343"/>
              <a:gd name="T64" fmla="*/ 200 w 300"/>
              <a:gd name="T65" fmla="*/ 50 h 343"/>
              <a:gd name="T66" fmla="*/ 217 w 300"/>
              <a:gd name="T67" fmla="*/ 33 h 343"/>
              <a:gd name="T68" fmla="*/ 234 w 300"/>
              <a:gd name="T69" fmla="*/ 50 h 343"/>
              <a:gd name="T70" fmla="*/ 234 w 300"/>
              <a:gd name="T71" fmla="*/ 67 h 343"/>
              <a:gd name="T72" fmla="*/ 200 w 300"/>
              <a:gd name="T73" fmla="*/ 67 h 343"/>
              <a:gd name="T74" fmla="*/ 200 w 300"/>
              <a:gd name="T75" fmla="*/ 50 h 343"/>
              <a:gd name="T76" fmla="*/ 267 w 300"/>
              <a:gd name="T77" fmla="*/ 184 h 343"/>
              <a:gd name="T78" fmla="*/ 267 w 300"/>
              <a:gd name="T79" fmla="*/ 33 h 343"/>
              <a:gd name="T80" fmla="*/ 234 w 300"/>
              <a:gd name="T81" fmla="*/ 0 h 343"/>
              <a:gd name="T82" fmla="*/ 200 w 300"/>
              <a:gd name="T83" fmla="*/ 0 h 343"/>
              <a:gd name="T84" fmla="*/ 167 w 300"/>
              <a:gd name="T85" fmla="*/ 33 h 343"/>
              <a:gd name="T86" fmla="*/ 167 w 300"/>
              <a:gd name="T87" fmla="*/ 184 h 343"/>
              <a:gd name="T88" fmla="*/ 135 w 300"/>
              <a:gd name="T89" fmla="*/ 266 h 343"/>
              <a:gd name="T90" fmla="*/ 199 w 300"/>
              <a:gd name="T91" fmla="*/ 331 h 343"/>
              <a:gd name="T92" fmla="*/ 300 w 300"/>
              <a:gd name="T93" fmla="*/ 250 h 343"/>
              <a:gd name="T94" fmla="*/ 267 w 300"/>
              <a:gd name="T95" fmla="*/ 18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0" h="343">
                <a:moveTo>
                  <a:pt x="100" y="83"/>
                </a:moveTo>
                <a:cubicBezTo>
                  <a:pt x="100" y="93"/>
                  <a:pt x="93" y="100"/>
                  <a:pt x="84" y="100"/>
                </a:cubicBezTo>
                <a:lnTo>
                  <a:pt x="67" y="100"/>
                </a:lnTo>
                <a:lnTo>
                  <a:pt x="67" y="117"/>
                </a:lnTo>
                <a:cubicBezTo>
                  <a:pt x="67" y="126"/>
                  <a:pt x="60" y="133"/>
                  <a:pt x="50" y="133"/>
                </a:cubicBezTo>
                <a:cubicBezTo>
                  <a:pt x="41" y="133"/>
                  <a:pt x="34" y="126"/>
                  <a:pt x="34" y="117"/>
                </a:cubicBezTo>
                <a:lnTo>
                  <a:pt x="34" y="100"/>
                </a:lnTo>
                <a:lnTo>
                  <a:pt x="17" y="100"/>
                </a:lnTo>
                <a:cubicBezTo>
                  <a:pt x="8" y="100"/>
                  <a:pt x="0" y="93"/>
                  <a:pt x="0" y="83"/>
                </a:cubicBezTo>
                <a:cubicBezTo>
                  <a:pt x="0" y="74"/>
                  <a:pt x="8" y="67"/>
                  <a:pt x="17" y="67"/>
                </a:cubicBezTo>
                <a:lnTo>
                  <a:pt x="34" y="67"/>
                </a:lnTo>
                <a:lnTo>
                  <a:pt x="34" y="50"/>
                </a:lnTo>
                <a:cubicBezTo>
                  <a:pt x="34" y="41"/>
                  <a:pt x="41" y="33"/>
                  <a:pt x="50" y="33"/>
                </a:cubicBezTo>
                <a:cubicBezTo>
                  <a:pt x="60" y="33"/>
                  <a:pt x="67" y="41"/>
                  <a:pt x="67" y="50"/>
                </a:cubicBezTo>
                <a:lnTo>
                  <a:pt x="67" y="67"/>
                </a:lnTo>
                <a:lnTo>
                  <a:pt x="84" y="67"/>
                </a:lnTo>
                <a:cubicBezTo>
                  <a:pt x="93" y="67"/>
                  <a:pt x="100" y="74"/>
                  <a:pt x="100" y="83"/>
                </a:cubicBezTo>
                <a:close/>
                <a:moveTo>
                  <a:pt x="217" y="300"/>
                </a:moveTo>
                <a:cubicBezTo>
                  <a:pt x="189" y="300"/>
                  <a:pt x="167" y="278"/>
                  <a:pt x="167" y="250"/>
                </a:cubicBezTo>
                <a:cubicBezTo>
                  <a:pt x="167" y="228"/>
                  <a:pt x="181" y="210"/>
                  <a:pt x="200" y="203"/>
                </a:cubicBezTo>
                <a:lnTo>
                  <a:pt x="200" y="168"/>
                </a:lnTo>
                <a:lnTo>
                  <a:pt x="200" y="167"/>
                </a:lnTo>
                <a:lnTo>
                  <a:pt x="234" y="167"/>
                </a:lnTo>
                <a:lnTo>
                  <a:pt x="234" y="168"/>
                </a:lnTo>
                <a:lnTo>
                  <a:pt x="234" y="203"/>
                </a:lnTo>
                <a:cubicBezTo>
                  <a:pt x="253" y="210"/>
                  <a:pt x="267" y="228"/>
                  <a:pt x="267" y="250"/>
                </a:cubicBezTo>
                <a:cubicBezTo>
                  <a:pt x="267" y="278"/>
                  <a:pt x="245" y="300"/>
                  <a:pt x="217" y="300"/>
                </a:cubicBezTo>
                <a:close/>
                <a:moveTo>
                  <a:pt x="200" y="100"/>
                </a:moveTo>
                <a:lnTo>
                  <a:pt x="234" y="100"/>
                </a:lnTo>
                <a:lnTo>
                  <a:pt x="234" y="133"/>
                </a:lnTo>
                <a:lnTo>
                  <a:pt x="200" y="133"/>
                </a:lnTo>
                <a:lnTo>
                  <a:pt x="200" y="100"/>
                </a:lnTo>
                <a:close/>
                <a:moveTo>
                  <a:pt x="200" y="50"/>
                </a:moveTo>
                <a:cubicBezTo>
                  <a:pt x="200" y="41"/>
                  <a:pt x="208" y="33"/>
                  <a:pt x="217" y="33"/>
                </a:cubicBezTo>
                <a:cubicBezTo>
                  <a:pt x="226" y="33"/>
                  <a:pt x="234" y="41"/>
                  <a:pt x="234" y="50"/>
                </a:cubicBezTo>
                <a:lnTo>
                  <a:pt x="234" y="67"/>
                </a:lnTo>
                <a:lnTo>
                  <a:pt x="200" y="67"/>
                </a:lnTo>
                <a:lnTo>
                  <a:pt x="200" y="50"/>
                </a:lnTo>
                <a:close/>
                <a:moveTo>
                  <a:pt x="267" y="184"/>
                </a:moveTo>
                <a:lnTo>
                  <a:pt x="267" y="33"/>
                </a:lnTo>
                <a:cubicBezTo>
                  <a:pt x="267" y="15"/>
                  <a:pt x="252" y="0"/>
                  <a:pt x="234" y="0"/>
                </a:cubicBezTo>
                <a:lnTo>
                  <a:pt x="200" y="0"/>
                </a:lnTo>
                <a:cubicBezTo>
                  <a:pt x="182" y="0"/>
                  <a:pt x="167" y="15"/>
                  <a:pt x="167" y="33"/>
                </a:cubicBezTo>
                <a:lnTo>
                  <a:pt x="167" y="184"/>
                </a:lnTo>
                <a:cubicBezTo>
                  <a:pt x="143" y="202"/>
                  <a:pt x="129" y="232"/>
                  <a:pt x="135" y="266"/>
                </a:cubicBezTo>
                <a:cubicBezTo>
                  <a:pt x="141" y="298"/>
                  <a:pt x="167" y="325"/>
                  <a:pt x="199" y="331"/>
                </a:cubicBezTo>
                <a:cubicBezTo>
                  <a:pt x="253" y="343"/>
                  <a:pt x="300" y="302"/>
                  <a:pt x="300" y="250"/>
                </a:cubicBezTo>
                <a:cubicBezTo>
                  <a:pt x="300" y="223"/>
                  <a:pt x="287" y="199"/>
                  <a:pt x="267"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a:extLst>
              <a:ext uri="{FF2B5EF4-FFF2-40B4-BE49-F238E27FC236}">
                <a16:creationId xmlns:a16="http://schemas.microsoft.com/office/drawing/2014/main" id="{5002DF87-EFC4-45FC-A3D1-92D0687EE08F}"/>
              </a:ext>
            </a:extLst>
          </p:cNvPr>
          <p:cNvSpPr>
            <a:spLocks noChangeAspect="1" noEditPoints="1"/>
          </p:cNvSpPr>
          <p:nvPr/>
        </p:nvSpPr>
        <p:spPr bwMode="auto">
          <a:xfrm>
            <a:off x="3763963" y="4027488"/>
            <a:ext cx="227013" cy="254000"/>
          </a:xfrm>
          <a:custGeom>
            <a:avLst/>
            <a:gdLst>
              <a:gd name="T0" fmla="*/ 0 w 300"/>
              <a:gd name="T1" fmla="*/ 67 h 333"/>
              <a:gd name="T2" fmla="*/ 100 w 300"/>
              <a:gd name="T3" fmla="*/ 67 h 333"/>
              <a:gd name="T4" fmla="*/ 100 w 300"/>
              <a:gd name="T5" fmla="*/ 100 h 333"/>
              <a:gd name="T6" fmla="*/ 0 w 300"/>
              <a:gd name="T7" fmla="*/ 100 h 333"/>
              <a:gd name="T8" fmla="*/ 0 w 300"/>
              <a:gd name="T9" fmla="*/ 67 h 333"/>
              <a:gd name="T10" fmla="*/ 216 w 300"/>
              <a:gd name="T11" fmla="*/ 300 h 333"/>
              <a:gd name="T12" fmla="*/ 166 w 300"/>
              <a:gd name="T13" fmla="*/ 250 h 333"/>
              <a:gd name="T14" fmla="*/ 200 w 300"/>
              <a:gd name="T15" fmla="*/ 203 h 333"/>
              <a:gd name="T16" fmla="*/ 200 w 300"/>
              <a:gd name="T17" fmla="*/ 168 h 333"/>
              <a:gd name="T18" fmla="*/ 200 w 300"/>
              <a:gd name="T19" fmla="*/ 167 h 333"/>
              <a:gd name="T20" fmla="*/ 233 w 300"/>
              <a:gd name="T21" fmla="*/ 167 h 333"/>
              <a:gd name="T22" fmla="*/ 233 w 300"/>
              <a:gd name="T23" fmla="*/ 168 h 333"/>
              <a:gd name="T24" fmla="*/ 233 w 300"/>
              <a:gd name="T25" fmla="*/ 203 h 333"/>
              <a:gd name="T26" fmla="*/ 266 w 300"/>
              <a:gd name="T27" fmla="*/ 250 h 333"/>
              <a:gd name="T28" fmla="*/ 216 w 300"/>
              <a:gd name="T29" fmla="*/ 300 h 333"/>
              <a:gd name="T30" fmla="*/ 200 w 300"/>
              <a:gd name="T31" fmla="*/ 100 h 333"/>
              <a:gd name="T32" fmla="*/ 233 w 300"/>
              <a:gd name="T33" fmla="*/ 100 h 333"/>
              <a:gd name="T34" fmla="*/ 233 w 300"/>
              <a:gd name="T35" fmla="*/ 133 h 333"/>
              <a:gd name="T36" fmla="*/ 200 w 300"/>
              <a:gd name="T37" fmla="*/ 133 h 333"/>
              <a:gd name="T38" fmla="*/ 200 w 300"/>
              <a:gd name="T39" fmla="*/ 100 h 333"/>
              <a:gd name="T40" fmla="*/ 200 w 300"/>
              <a:gd name="T41" fmla="*/ 33 h 333"/>
              <a:gd name="T42" fmla="*/ 233 w 300"/>
              <a:gd name="T43" fmla="*/ 33 h 333"/>
              <a:gd name="T44" fmla="*/ 233 w 300"/>
              <a:gd name="T45" fmla="*/ 67 h 333"/>
              <a:gd name="T46" fmla="*/ 200 w 300"/>
              <a:gd name="T47" fmla="*/ 67 h 333"/>
              <a:gd name="T48" fmla="*/ 200 w 300"/>
              <a:gd name="T49" fmla="*/ 33 h 333"/>
              <a:gd name="T50" fmla="*/ 266 w 300"/>
              <a:gd name="T51" fmla="*/ 184 h 333"/>
              <a:gd name="T52" fmla="*/ 266 w 300"/>
              <a:gd name="T53" fmla="*/ 0 h 333"/>
              <a:gd name="T54" fmla="*/ 166 w 300"/>
              <a:gd name="T55" fmla="*/ 0 h 333"/>
              <a:gd name="T56" fmla="*/ 166 w 300"/>
              <a:gd name="T57" fmla="*/ 184 h 333"/>
              <a:gd name="T58" fmla="*/ 133 w 300"/>
              <a:gd name="T59" fmla="*/ 250 h 333"/>
              <a:gd name="T60" fmla="*/ 216 w 300"/>
              <a:gd name="T61" fmla="*/ 333 h 333"/>
              <a:gd name="T62" fmla="*/ 300 w 300"/>
              <a:gd name="T63" fmla="*/ 250 h 333"/>
              <a:gd name="T64" fmla="*/ 266 w 300"/>
              <a:gd name="T65" fmla="*/ 18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333">
                <a:moveTo>
                  <a:pt x="0" y="67"/>
                </a:moveTo>
                <a:lnTo>
                  <a:pt x="100" y="67"/>
                </a:lnTo>
                <a:lnTo>
                  <a:pt x="100" y="100"/>
                </a:lnTo>
                <a:lnTo>
                  <a:pt x="0" y="100"/>
                </a:lnTo>
                <a:lnTo>
                  <a:pt x="0" y="67"/>
                </a:lnTo>
                <a:close/>
                <a:moveTo>
                  <a:pt x="216" y="300"/>
                </a:moveTo>
                <a:cubicBezTo>
                  <a:pt x="189" y="300"/>
                  <a:pt x="166" y="278"/>
                  <a:pt x="166" y="250"/>
                </a:cubicBezTo>
                <a:cubicBezTo>
                  <a:pt x="166" y="228"/>
                  <a:pt x="180" y="210"/>
                  <a:pt x="200" y="203"/>
                </a:cubicBezTo>
                <a:lnTo>
                  <a:pt x="200" y="168"/>
                </a:lnTo>
                <a:lnTo>
                  <a:pt x="200" y="167"/>
                </a:lnTo>
                <a:lnTo>
                  <a:pt x="233" y="167"/>
                </a:lnTo>
                <a:lnTo>
                  <a:pt x="233" y="168"/>
                </a:lnTo>
                <a:lnTo>
                  <a:pt x="233" y="203"/>
                </a:lnTo>
                <a:cubicBezTo>
                  <a:pt x="252" y="210"/>
                  <a:pt x="266" y="228"/>
                  <a:pt x="266" y="250"/>
                </a:cubicBezTo>
                <a:cubicBezTo>
                  <a:pt x="266" y="278"/>
                  <a:pt x="244" y="300"/>
                  <a:pt x="216" y="300"/>
                </a:cubicBezTo>
                <a:close/>
                <a:moveTo>
                  <a:pt x="200" y="100"/>
                </a:moveTo>
                <a:lnTo>
                  <a:pt x="233" y="100"/>
                </a:lnTo>
                <a:lnTo>
                  <a:pt x="233" y="133"/>
                </a:lnTo>
                <a:lnTo>
                  <a:pt x="200" y="133"/>
                </a:lnTo>
                <a:lnTo>
                  <a:pt x="200" y="100"/>
                </a:lnTo>
                <a:close/>
                <a:moveTo>
                  <a:pt x="200" y="33"/>
                </a:moveTo>
                <a:lnTo>
                  <a:pt x="233" y="33"/>
                </a:lnTo>
                <a:lnTo>
                  <a:pt x="233" y="67"/>
                </a:lnTo>
                <a:lnTo>
                  <a:pt x="200" y="67"/>
                </a:lnTo>
                <a:lnTo>
                  <a:pt x="200" y="33"/>
                </a:lnTo>
                <a:close/>
                <a:moveTo>
                  <a:pt x="266" y="184"/>
                </a:moveTo>
                <a:lnTo>
                  <a:pt x="266" y="0"/>
                </a:lnTo>
                <a:lnTo>
                  <a:pt x="166" y="0"/>
                </a:lnTo>
                <a:lnTo>
                  <a:pt x="166" y="184"/>
                </a:lnTo>
                <a:cubicBezTo>
                  <a:pt x="146" y="199"/>
                  <a:pt x="133" y="223"/>
                  <a:pt x="133" y="250"/>
                </a:cubicBezTo>
                <a:cubicBezTo>
                  <a:pt x="133" y="296"/>
                  <a:pt x="170" y="333"/>
                  <a:pt x="216" y="333"/>
                </a:cubicBezTo>
                <a:cubicBezTo>
                  <a:pt x="262" y="333"/>
                  <a:pt x="300" y="296"/>
                  <a:pt x="300" y="250"/>
                </a:cubicBezTo>
                <a:cubicBezTo>
                  <a:pt x="300" y="223"/>
                  <a:pt x="286" y="199"/>
                  <a:pt x="266"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a:extLst>
              <a:ext uri="{FF2B5EF4-FFF2-40B4-BE49-F238E27FC236}">
                <a16:creationId xmlns:a16="http://schemas.microsoft.com/office/drawing/2014/main" id="{7479BE73-C3A7-49EF-8C9B-D11E342AB31A}"/>
              </a:ext>
            </a:extLst>
          </p:cNvPr>
          <p:cNvSpPr>
            <a:spLocks noChangeAspect="1" noEditPoints="1"/>
          </p:cNvSpPr>
          <p:nvPr/>
        </p:nvSpPr>
        <p:spPr bwMode="auto">
          <a:xfrm>
            <a:off x="3260726" y="4027488"/>
            <a:ext cx="227013" cy="261938"/>
          </a:xfrm>
          <a:custGeom>
            <a:avLst/>
            <a:gdLst>
              <a:gd name="T0" fmla="*/ 100 w 300"/>
              <a:gd name="T1" fmla="*/ 83 h 343"/>
              <a:gd name="T2" fmla="*/ 83 w 300"/>
              <a:gd name="T3" fmla="*/ 100 h 343"/>
              <a:gd name="T4" fmla="*/ 17 w 300"/>
              <a:gd name="T5" fmla="*/ 100 h 343"/>
              <a:gd name="T6" fmla="*/ 0 w 300"/>
              <a:gd name="T7" fmla="*/ 83 h 343"/>
              <a:gd name="T8" fmla="*/ 17 w 300"/>
              <a:gd name="T9" fmla="*/ 67 h 343"/>
              <a:gd name="T10" fmla="*/ 83 w 300"/>
              <a:gd name="T11" fmla="*/ 67 h 343"/>
              <a:gd name="T12" fmla="*/ 100 w 300"/>
              <a:gd name="T13" fmla="*/ 83 h 343"/>
              <a:gd name="T14" fmla="*/ 217 w 300"/>
              <a:gd name="T15" fmla="*/ 300 h 343"/>
              <a:gd name="T16" fmla="*/ 167 w 300"/>
              <a:gd name="T17" fmla="*/ 250 h 343"/>
              <a:gd name="T18" fmla="*/ 200 w 300"/>
              <a:gd name="T19" fmla="*/ 203 h 343"/>
              <a:gd name="T20" fmla="*/ 200 w 300"/>
              <a:gd name="T21" fmla="*/ 168 h 343"/>
              <a:gd name="T22" fmla="*/ 200 w 300"/>
              <a:gd name="T23" fmla="*/ 167 h 343"/>
              <a:gd name="T24" fmla="*/ 233 w 300"/>
              <a:gd name="T25" fmla="*/ 167 h 343"/>
              <a:gd name="T26" fmla="*/ 233 w 300"/>
              <a:gd name="T27" fmla="*/ 168 h 343"/>
              <a:gd name="T28" fmla="*/ 233 w 300"/>
              <a:gd name="T29" fmla="*/ 203 h 343"/>
              <a:gd name="T30" fmla="*/ 267 w 300"/>
              <a:gd name="T31" fmla="*/ 250 h 343"/>
              <a:gd name="T32" fmla="*/ 217 w 300"/>
              <a:gd name="T33" fmla="*/ 300 h 343"/>
              <a:gd name="T34" fmla="*/ 200 w 300"/>
              <a:gd name="T35" fmla="*/ 100 h 343"/>
              <a:gd name="T36" fmla="*/ 233 w 300"/>
              <a:gd name="T37" fmla="*/ 100 h 343"/>
              <a:gd name="T38" fmla="*/ 233 w 300"/>
              <a:gd name="T39" fmla="*/ 133 h 343"/>
              <a:gd name="T40" fmla="*/ 200 w 300"/>
              <a:gd name="T41" fmla="*/ 133 h 343"/>
              <a:gd name="T42" fmla="*/ 200 w 300"/>
              <a:gd name="T43" fmla="*/ 100 h 343"/>
              <a:gd name="T44" fmla="*/ 200 w 300"/>
              <a:gd name="T45" fmla="*/ 50 h 343"/>
              <a:gd name="T46" fmla="*/ 217 w 300"/>
              <a:gd name="T47" fmla="*/ 33 h 343"/>
              <a:gd name="T48" fmla="*/ 233 w 300"/>
              <a:gd name="T49" fmla="*/ 50 h 343"/>
              <a:gd name="T50" fmla="*/ 233 w 300"/>
              <a:gd name="T51" fmla="*/ 67 h 343"/>
              <a:gd name="T52" fmla="*/ 200 w 300"/>
              <a:gd name="T53" fmla="*/ 67 h 343"/>
              <a:gd name="T54" fmla="*/ 200 w 300"/>
              <a:gd name="T55" fmla="*/ 50 h 343"/>
              <a:gd name="T56" fmla="*/ 267 w 300"/>
              <a:gd name="T57" fmla="*/ 184 h 343"/>
              <a:gd name="T58" fmla="*/ 267 w 300"/>
              <a:gd name="T59" fmla="*/ 33 h 343"/>
              <a:gd name="T60" fmla="*/ 233 w 300"/>
              <a:gd name="T61" fmla="*/ 0 h 343"/>
              <a:gd name="T62" fmla="*/ 200 w 300"/>
              <a:gd name="T63" fmla="*/ 0 h 343"/>
              <a:gd name="T64" fmla="*/ 167 w 300"/>
              <a:gd name="T65" fmla="*/ 33 h 343"/>
              <a:gd name="T66" fmla="*/ 167 w 300"/>
              <a:gd name="T67" fmla="*/ 184 h 343"/>
              <a:gd name="T68" fmla="*/ 135 w 300"/>
              <a:gd name="T69" fmla="*/ 266 h 343"/>
              <a:gd name="T70" fmla="*/ 199 w 300"/>
              <a:gd name="T71" fmla="*/ 331 h 343"/>
              <a:gd name="T72" fmla="*/ 300 w 300"/>
              <a:gd name="T73" fmla="*/ 250 h 343"/>
              <a:gd name="T74" fmla="*/ 267 w 300"/>
              <a:gd name="T75" fmla="*/ 18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0" h="343">
                <a:moveTo>
                  <a:pt x="100" y="83"/>
                </a:moveTo>
                <a:cubicBezTo>
                  <a:pt x="100" y="93"/>
                  <a:pt x="93" y="100"/>
                  <a:pt x="83" y="100"/>
                </a:cubicBezTo>
                <a:lnTo>
                  <a:pt x="17" y="100"/>
                </a:lnTo>
                <a:cubicBezTo>
                  <a:pt x="7" y="100"/>
                  <a:pt x="0" y="93"/>
                  <a:pt x="0" y="83"/>
                </a:cubicBezTo>
                <a:cubicBezTo>
                  <a:pt x="0" y="74"/>
                  <a:pt x="7" y="67"/>
                  <a:pt x="17" y="67"/>
                </a:cubicBezTo>
                <a:lnTo>
                  <a:pt x="83" y="67"/>
                </a:lnTo>
                <a:cubicBezTo>
                  <a:pt x="93" y="67"/>
                  <a:pt x="100" y="74"/>
                  <a:pt x="100" y="83"/>
                </a:cubicBezTo>
                <a:close/>
                <a:moveTo>
                  <a:pt x="217" y="300"/>
                </a:moveTo>
                <a:cubicBezTo>
                  <a:pt x="189" y="300"/>
                  <a:pt x="167" y="278"/>
                  <a:pt x="167" y="250"/>
                </a:cubicBezTo>
                <a:cubicBezTo>
                  <a:pt x="167" y="228"/>
                  <a:pt x="181" y="210"/>
                  <a:pt x="200" y="203"/>
                </a:cubicBezTo>
                <a:lnTo>
                  <a:pt x="200" y="168"/>
                </a:lnTo>
                <a:lnTo>
                  <a:pt x="200" y="167"/>
                </a:lnTo>
                <a:lnTo>
                  <a:pt x="233" y="167"/>
                </a:lnTo>
                <a:lnTo>
                  <a:pt x="233" y="168"/>
                </a:lnTo>
                <a:lnTo>
                  <a:pt x="233" y="203"/>
                </a:lnTo>
                <a:cubicBezTo>
                  <a:pt x="253" y="210"/>
                  <a:pt x="267" y="228"/>
                  <a:pt x="267" y="250"/>
                </a:cubicBezTo>
                <a:cubicBezTo>
                  <a:pt x="267" y="278"/>
                  <a:pt x="244" y="300"/>
                  <a:pt x="217" y="300"/>
                </a:cubicBezTo>
                <a:close/>
                <a:moveTo>
                  <a:pt x="200" y="100"/>
                </a:moveTo>
                <a:lnTo>
                  <a:pt x="233" y="100"/>
                </a:lnTo>
                <a:lnTo>
                  <a:pt x="233" y="133"/>
                </a:lnTo>
                <a:lnTo>
                  <a:pt x="200" y="133"/>
                </a:lnTo>
                <a:lnTo>
                  <a:pt x="200" y="100"/>
                </a:lnTo>
                <a:close/>
                <a:moveTo>
                  <a:pt x="200" y="50"/>
                </a:moveTo>
                <a:cubicBezTo>
                  <a:pt x="200" y="41"/>
                  <a:pt x="207" y="33"/>
                  <a:pt x="217" y="33"/>
                </a:cubicBezTo>
                <a:cubicBezTo>
                  <a:pt x="226" y="33"/>
                  <a:pt x="233" y="41"/>
                  <a:pt x="233" y="50"/>
                </a:cubicBezTo>
                <a:lnTo>
                  <a:pt x="233" y="67"/>
                </a:lnTo>
                <a:lnTo>
                  <a:pt x="200" y="67"/>
                </a:lnTo>
                <a:lnTo>
                  <a:pt x="200" y="50"/>
                </a:lnTo>
                <a:close/>
                <a:moveTo>
                  <a:pt x="267" y="184"/>
                </a:moveTo>
                <a:lnTo>
                  <a:pt x="267" y="33"/>
                </a:lnTo>
                <a:cubicBezTo>
                  <a:pt x="267" y="15"/>
                  <a:pt x="252" y="0"/>
                  <a:pt x="233" y="0"/>
                </a:cubicBezTo>
                <a:lnTo>
                  <a:pt x="200" y="0"/>
                </a:lnTo>
                <a:cubicBezTo>
                  <a:pt x="182" y="0"/>
                  <a:pt x="167" y="15"/>
                  <a:pt x="167" y="33"/>
                </a:cubicBezTo>
                <a:lnTo>
                  <a:pt x="167" y="184"/>
                </a:lnTo>
                <a:cubicBezTo>
                  <a:pt x="143" y="202"/>
                  <a:pt x="129" y="232"/>
                  <a:pt x="135" y="266"/>
                </a:cubicBezTo>
                <a:cubicBezTo>
                  <a:pt x="141" y="298"/>
                  <a:pt x="166" y="325"/>
                  <a:pt x="199" y="331"/>
                </a:cubicBezTo>
                <a:cubicBezTo>
                  <a:pt x="253" y="343"/>
                  <a:pt x="300" y="302"/>
                  <a:pt x="300" y="250"/>
                </a:cubicBezTo>
                <a:cubicBezTo>
                  <a:pt x="300" y="223"/>
                  <a:pt x="287" y="199"/>
                  <a:pt x="267"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a:extLst>
              <a:ext uri="{FF2B5EF4-FFF2-40B4-BE49-F238E27FC236}">
                <a16:creationId xmlns:a16="http://schemas.microsoft.com/office/drawing/2014/main" id="{3B045354-A4F9-4FA5-B8CD-D3241DB6A089}"/>
              </a:ext>
            </a:extLst>
          </p:cNvPr>
          <p:cNvSpPr>
            <a:spLocks noChangeAspect="1" noEditPoints="1"/>
          </p:cNvSpPr>
          <p:nvPr/>
        </p:nvSpPr>
        <p:spPr bwMode="auto">
          <a:xfrm>
            <a:off x="2757488" y="4027488"/>
            <a:ext cx="227013" cy="254000"/>
          </a:xfrm>
          <a:custGeom>
            <a:avLst/>
            <a:gdLst>
              <a:gd name="T0" fmla="*/ 95 w 299"/>
              <a:gd name="T1" fmla="*/ 60 h 333"/>
              <a:gd name="T2" fmla="*/ 71 w 299"/>
              <a:gd name="T3" fmla="*/ 83 h 333"/>
              <a:gd name="T4" fmla="*/ 95 w 299"/>
              <a:gd name="T5" fmla="*/ 107 h 333"/>
              <a:gd name="T6" fmla="*/ 71 w 299"/>
              <a:gd name="T7" fmla="*/ 130 h 333"/>
              <a:gd name="T8" fmla="*/ 47 w 299"/>
              <a:gd name="T9" fmla="*/ 107 h 333"/>
              <a:gd name="T10" fmla="*/ 24 w 299"/>
              <a:gd name="T11" fmla="*/ 130 h 333"/>
              <a:gd name="T12" fmla="*/ 0 w 299"/>
              <a:gd name="T13" fmla="*/ 107 h 333"/>
              <a:gd name="T14" fmla="*/ 24 w 299"/>
              <a:gd name="T15" fmla="*/ 83 h 333"/>
              <a:gd name="T16" fmla="*/ 0 w 299"/>
              <a:gd name="T17" fmla="*/ 60 h 333"/>
              <a:gd name="T18" fmla="*/ 24 w 299"/>
              <a:gd name="T19" fmla="*/ 36 h 333"/>
              <a:gd name="T20" fmla="*/ 47 w 299"/>
              <a:gd name="T21" fmla="*/ 60 h 333"/>
              <a:gd name="T22" fmla="*/ 71 w 299"/>
              <a:gd name="T23" fmla="*/ 36 h 333"/>
              <a:gd name="T24" fmla="*/ 95 w 299"/>
              <a:gd name="T25" fmla="*/ 60 h 333"/>
              <a:gd name="T26" fmla="*/ 214 w 299"/>
              <a:gd name="T27" fmla="*/ 300 h 333"/>
              <a:gd name="T28" fmla="*/ 166 w 299"/>
              <a:gd name="T29" fmla="*/ 250 h 333"/>
              <a:gd name="T30" fmla="*/ 200 w 299"/>
              <a:gd name="T31" fmla="*/ 203 h 333"/>
              <a:gd name="T32" fmla="*/ 200 w 299"/>
              <a:gd name="T33" fmla="*/ 168 h 333"/>
              <a:gd name="T34" fmla="*/ 200 w 299"/>
              <a:gd name="T35" fmla="*/ 167 h 333"/>
              <a:gd name="T36" fmla="*/ 234 w 299"/>
              <a:gd name="T37" fmla="*/ 167 h 333"/>
              <a:gd name="T38" fmla="*/ 234 w 299"/>
              <a:gd name="T39" fmla="*/ 168 h 333"/>
              <a:gd name="T40" fmla="*/ 234 w 299"/>
              <a:gd name="T41" fmla="*/ 203 h 333"/>
              <a:gd name="T42" fmla="*/ 266 w 299"/>
              <a:gd name="T43" fmla="*/ 250 h 333"/>
              <a:gd name="T44" fmla="*/ 214 w 299"/>
              <a:gd name="T45" fmla="*/ 300 h 333"/>
              <a:gd name="T46" fmla="*/ 197 w 299"/>
              <a:gd name="T47" fmla="*/ 100 h 333"/>
              <a:gd name="T48" fmla="*/ 231 w 299"/>
              <a:gd name="T49" fmla="*/ 100 h 333"/>
              <a:gd name="T50" fmla="*/ 231 w 299"/>
              <a:gd name="T51" fmla="*/ 133 h 333"/>
              <a:gd name="T52" fmla="*/ 197 w 299"/>
              <a:gd name="T53" fmla="*/ 133 h 333"/>
              <a:gd name="T54" fmla="*/ 197 w 299"/>
              <a:gd name="T55" fmla="*/ 100 h 333"/>
              <a:gd name="T56" fmla="*/ 197 w 299"/>
              <a:gd name="T57" fmla="*/ 33 h 333"/>
              <a:gd name="T58" fmla="*/ 231 w 299"/>
              <a:gd name="T59" fmla="*/ 33 h 333"/>
              <a:gd name="T60" fmla="*/ 231 w 299"/>
              <a:gd name="T61" fmla="*/ 67 h 333"/>
              <a:gd name="T62" fmla="*/ 197 w 299"/>
              <a:gd name="T63" fmla="*/ 67 h 333"/>
              <a:gd name="T64" fmla="*/ 197 w 299"/>
              <a:gd name="T65" fmla="*/ 33 h 333"/>
              <a:gd name="T66" fmla="*/ 267 w 299"/>
              <a:gd name="T67" fmla="*/ 184 h 333"/>
              <a:gd name="T68" fmla="*/ 267 w 299"/>
              <a:gd name="T69" fmla="*/ 0 h 333"/>
              <a:gd name="T70" fmla="*/ 167 w 299"/>
              <a:gd name="T71" fmla="*/ 0 h 333"/>
              <a:gd name="T72" fmla="*/ 167 w 299"/>
              <a:gd name="T73" fmla="*/ 184 h 333"/>
              <a:gd name="T74" fmla="*/ 132 w 299"/>
              <a:gd name="T75" fmla="*/ 250 h 333"/>
              <a:gd name="T76" fmla="*/ 215 w 299"/>
              <a:gd name="T77" fmla="*/ 333 h 333"/>
              <a:gd name="T78" fmla="*/ 299 w 299"/>
              <a:gd name="T79" fmla="*/ 250 h 333"/>
              <a:gd name="T80" fmla="*/ 267 w 299"/>
              <a:gd name="T81" fmla="*/ 18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9" h="333">
                <a:moveTo>
                  <a:pt x="95" y="60"/>
                </a:moveTo>
                <a:lnTo>
                  <a:pt x="71" y="83"/>
                </a:lnTo>
                <a:lnTo>
                  <a:pt x="95" y="107"/>
                </a:lnTo>
                <a:lnTo>
                  <a:pt x="71" y="130"/>
                </a:lnTo>
                <a:lnTo>
                  <a:pt x="47" y="107"/>
                </a:lnTo>
                <a:lnTo>
                  <a:pt x="24" y="130"/>
                </a:lnTo>
                <a:lnTo>
                  <a:pt x="0" y="107"/>
                </a:lnTo>
                <a:lnTo>
                  <a:pt x="24" y="83"/>
                </a:lnTo>
                <a:lnTo>
                  <a:pt x="0" y="60"/>
                </a:lnTo>
                <a:lnTo>
                  <a:pt x="24" y="36"/>
                </a:lnTo>
                <a:lnTo>
                  <a:pt x="47" y="60"/>
                </a:lnTo>
                <a:lnTo>
                  <a:pt x="71" y="36"/>
                </a:lnTo>
                <a:lnTo>
                  <a:pt x="95" y="60"/>
                </a:lnTo>
                <a:close/>
                <a:moveTo>
                  <a:pt x="214" y="300"/>
                </a:moveTo>
                <a:cubicBezTo>
                  <a:pt x="187" y="300"/>
                  <a:pt x="166" y="278"/>
                  <a:pt x="166" y="250"/>
                </a:cubicBezTo>
                <a:cubicBezTo>
                  <a:pt x="166" y="228"/>
                  <a:pt x="184" y="210"/>
                  <a:pt x="200" y="203"/>
                </a:cubicBezTo>
                <a:lnTo>
                  <a:pt x="200" y="168"/>
                </a:lnTo>
                <a:lnTo>
                  <a:pt x="200" y="167"/>
                </a:lnTo>
                <a:lnTo>
                  <a:pt x="234" y="167"/>
                </a:lnTo>
                <a:lnTo>
                  <a:pt x="234" y="168"/>
                </a:lnTo>
                <a:lnTo>
                  <a:pt x="234" y="203"/>
                </a:lnTo>
                <a:cubicBezTo>
                  <a:pt x="250" y="210"/>
                  <a:pt x="266" y="228"/>
                  <a:pt x="266" y="250"/>
                </a:cubicBezTo>
                <a:cubicBezTo>
                  <a:pt x="266" y="278"/>
                  <a:pt x="242" y="300"/>
                  <a:pt x="214" y="300"/>
                </a:cubicBezTo>
                <a:close/>
                <a:moveTo>
                  <a:pt x="197" y="100"/>
                </a:moveTo>
                <a:lnTo>
                  <a:pt x="231" y="100"/>
                </a:lnTo>
                <a:lnTo>
                  <a:pt x="231" y="133"/>
                </a:lnTo>
                <a:lnTo>
                  <a:pt x="197" y="133"/>
                </a:lnTo>
                <a:lnTo>
                  <a:pt x="197" y="100"/>
                </a:lnTo>
                <a:close/>
                <a:moveTo>
                  <a:pt x="197" y="33"/>
                </a:moveTo>
                <a:lnTo>
                  <a:pt x="231" y="33"/>
                </a:lnTo>
                <a:lnTo>
                  <a:pt x="231" y="67"/>
                </a:lnTo>
                <a:lnTo>
                  <a:pt x="197" y="67"/>
                </a:lnTo>
                <a:lnTo>
                  <a:pt x="197" y="33"/>
                </a:lnTo>
                <a:close/>
                <a:moveTo>
                  <a:pt x="267" y="184"/>
                </a:moveTo>
                <a:lnTo>
                  <a:pt x="267" y="0"/>
                </a:lnTo>
                <a:lnTo>
                  <a:pt x="167" y="0"/>
                </a:lnTo>
                <a:lnTo>
                  <a:pt x="167" y="184"/>
                </a:lnTo>
                <a:cubicBezTo>
                  <a:pt x="150" y="199"/>
                  <a:pt x="132" y="223"/>
                  <a:pt x="132" y="250"/>
                </a:cubicBezTo>
                <a:cubicBezTo>
                  <a:pt x="132" y="296"/>
                  <a:pt x="169" y="333"/>
                  <a:pt x="215" y="333"/>
                </a:cubicBezTo>
                <a:cubicBezTo>
                  <a:pt x="261" y="333"/>
                  <a:pt x="299" y="296"/>
                  <a:pt x="299" y="250"/>
                </a:cubicBezTo>
                <a:cubicBezTo>
                  <a:pt x="299" y="223"/>
                  <a:pt x="284" y="199"/>
                  <a:pt x="267"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a:extLst>
              <a:ext uri="{FF2B5EF4-FFF2-40B4-BE49-F238E27FC236}">
                <a16:creationId xmlns:a16="http://schemas.microsoft.com/office/drawing/2014/main" id="{2CE53A99-AADA-4B63-9C16-636A20410B15}"/>
              </a:ext>
            </a:extLst>
          </p:cNvPr>
          <p:cNvSpPr>
            <a:spLocks noChangeAspect="1" noEditPoints="1"/>
          </p:cNvSpPr>
          <p:nvPr/>
        </p:nvSpPr>
        <p:spPr bwMode="auto">
          <a:xfrm>
            <a:off x="2287588" y="4027488"/>
            <a:ext cx="219075" cy="261938"/>
          </a:xfrm>
          <a:custGeom>
            <a:avLst/>
            <a:gdLst>
              <a:gd name="T0" fmla="*/ 77 w 292"/>
              <a:gd name="T1" fmla="*/ 72 h 343"/>
              <a:gd name="T2" fmla="*/ 66 w 292"/>
              <a:gd name="T3" fmla="*/ 83 h 343"/>
              <a:gd name="T4" fmla="*/ 77 w 292"/>
              <a:gd name="T5" fmla="*/ 95 h 343"/>
              <a:gd name="T6" fmla="*/ 77 w 292"/>
              <a:gd name="T7" fmla="*/ 119 h 343"/>
              <a:gd name="T8" fmla="*/ 54 w 292"/>
              <a:gd name="T9" fmla="*/ 119 h 343"/>
              <a:gd name="T10" fmla="*/ 42 w 292"/>
              <a:gd name="T11" fmla="*/ 107 h 343"/>
              <a:gd name="T12" fmla="*/ 30 w 292"/>
              <a:gd name="T13" fmla="*/ 119 h 343"/>
              <a:gd name="T14" fmla="*/ 7 w 292"/>
              <a:gd name="T15" fmla="*/ 119 h 343"/>
              <a:gd name="T16" fmla="*/ 7 w 292"/>
              <a:gd name="T17" fmla="*/ 95 h 343"/>
              <a:gd name="T18" fmla="*/ 18 w 292"/>
              <a:gd name="T19" fmla="*/ 83 h 343"/>
              <a:gd name="T20" fmla="*/ 7 w 292"/>
              <a:gd name="T21" fmla="*/ 72 h 343"/>
              <a:gd name="T22" fmla="*/ 7 w 292"/>
              <a:gd name="T23" fmla="*/ 48 h 343"/>
              <a:gd name="T24" fmla="*/ 30 w 292"/>
              <a:gd name="T25" fmla="*/ 48 h 343"/>
              <a:gd name="T26" fmla="*/ 42 w 292"/>
              <a:gd name="T27" fmla="*/ 60 h 343"/>
              <a:gd name="T28" fmla="*/ 54 w 292"/>
              <a:gd name="T29" fmla="*/ 48 h 343"/>
              <a:gd name="T30" fmla="*/ 77 w 292"/>
              <a:gd name="T31" fmla="*/ 48 h 343"/>
              <a:gd name="T32" fmla="*/ 77 w 292"/>
              <a:gd name="T33" fmla="*/ 72 h 343"/>
              <a:gd name="T34" fmla="*/ 209 w 292"/>
              <a:gd name="T35" fmla="*/ 300 h 343"/>
              <a:gd name="T36" fmla="*/ 159 w 292"/>
              <a:gd name="T37" fmla="*/ 250 h 343"/>
              <a:gd name="T38" fmla="*/ 192 w 292"/>
              <a:gd name="T39" fmla="*/ 203 h 343"/>
              <a:gd name="T40" fmla="*/ 192 w 292"/>
              <a:gd name="T41" fmla="*/ 168 h 343"/>
              <a:gd name="T42" fmla="*/ 192 w 292"/>
              <a:gd name="T43" fmla="*/ 167 h 343"/>
              <a:gd name="T44" fmla="*/ 225 w 292"/>
              <a:gd name="T45" fmla="*/ 167 h 343"/>
              <a:gd name="T46" fmla="*/ 225 w 292"/>
              <a:gd name="T47" fmla="*/ 168 h 343"/>
              <a:gd name="T48" fmla="*/ 225 w 292"/>
              <a:gd name="T49" fmla="*/ 203 h 343"/>
              <a:gd name="T50" fmla="*/ 259 w 292"/>
              <a:gd name="T51" fmla="*/ 250 h 343"/>
              <a:gd name="T52" fmla="*/ 209 w 292"/>
              <a:gd name="T53" fmla="*/ 300 h 343"/>
              <a:gd name="T54" fmla="*/ 192 w 292"/>
              <a:gd name="T55" fmla="*/ 100 h 343"/>
              <a:gd name="T56" fmla="*/ 225 w 292"/>
              <a:gd name="T57" fmla="*/ 100 h 343"/>
              <a:gd name="T58" fmla="*/ 225 w 292"/>
              <a:gd name="T59" fmla="*/ 133 h 343"/>
              <a:gd name="T60" fmla="*/ 192 w 292"/>
              <a:gd name="T61" fmla="*/ 133 h 343"/>
              <a:gd name="T62" fmla="*/ 192 w 292"/>
              <a:gd name="T63" fmla="*/ 100 h 343"/>
              <a:gd name="T64" fmla="*/ 192 w 292"/>
              <a:gd name="T65" fmla="*/ 50 h 343"/>
              <a:gd name="T66" fmla="*/ 209 w 292"/>
              <a:gd name="T67" fmla="*/ 33 h 343"/>
              <a:gd name="T68" fmla="*/ 225 w 292"/>
              <a:gd name="T69" fmla="*/ 50 h 343"/>
              <a:gd name="T70" fmla="*/ 225 w 292"/>
              <a:gd name="T71" fmla="*/ 67 h 343"/>
              <a:gd name="T72" fmla="*/ 192 w 292"/>
              <a:gd name="T73" fmla="*/ 67 h 343"/>
              <a:gd name="T74" fmla="*/ 192 w 292"/>
              <a:gd name="T75" fmla="*/ 50 h 343"/>
              <a:gd name="T76" fmla="*/ 259 w 292"/>
              <a:gd name="T77" fmla="*/ 184 h 343"/>
              <a:gd name="T78" fmla="*/ 259 w 292"/>
              <a:gd name="T79" fmla="*/ 33 h 343"/>
              <a:gd name="T80" fmla="*/ 225 w 292"/>
              <a:gd name="T81" fmla="*/ 0 h 343"/>
              <a:gd name="T82" fmla="*/ 192 w 292"/>
              <a:gd name="T83" fmla="*/ 0 h 343"/>
              <a:gd name="T84" fmla="*/ 159 w 292"/>
              <a:gd name="T85" fmla="*/ 33 h 343"/>
              <a:gd name="T86" fmla="*/ 159 w 292"/>
              <a:gd name="T87" fmla="*/ 184 h 343"/>
              <a:gd name="T88" fmla="*/ 127 w 292"/>
              <a:gd name="T89" fmla="*/ 266 h 343"/>
              <a:gd name="T90" fmla="*/ 191 w 292"/>
              <a:gd name="T91" fmla="*/ 331 h 343"/>
              <a:gd name="T92" fmla="*/ 292 w 292"/>
              <a:gd name="T93" fmla="*/ 250 h 343"/>
              <a:gd name="T94" fmla="*/ 259 w 292"/>
              <a:gd name="T95" fmla="*/ 18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 h="343">
                <a:moveTo>
                  <a:pt x="77" y="72"/>
                </a:moveTo>
                <a:lnTo>
                  <a:pt x="66" y="83"/>
                </a:lnTo>
                <a:lnTo>
                  <a:pt x="77" y="95"/>
                </a:lnTo>
                <a:cubicBezTo>
                  <a:pt x="84" y="102"/>
                  <a:pt x="84" y="112"/>
                  <a:pt x="77" y="119"/>
                </a:cubicBezTo>
                <a:cubicBezTo>
                  <a:pt x="71" y="125"/>
                  <a:pt x="60" y="125"/>
                  <a:pt x="54" y="119"/>
                </a:cubicBezTo>
                <a:lnTo>
                  <a:pt x="42" y="107"/>
                </a:lnTo>
                <a:lnTo>
                  <a:pt x="30" y="119"/>
                </a:lnTo>
                <a:cubicBezTo>
                  <a:pt x="24" y="125"/>
                  <a:pt x="13" y="125"/>
                  <a:pt x="7" y="119"/>
                </a:cubicBezTo>
                <a:cubicBezTo>
                  <a:pt x="0" y="112"/>
                  <a:pt x="0" y="102"/>
                  <a:pt x="7" y="95"/>
                </a:cubicBezTo>
                <a:lnTo>
                  <a:pt x="18" y="83"/>
                </a:lnTo>
                <a:lnTo>
                  <a:pt x="7" y="72"/>
                </a:lnTo>
                <a:cubicBezTo>
                  <a:pt x="0" y="65"/>
                  <a:pt x="0" y="55"/>
                  <a:pt x="7" y="48"/>
                </a:cubicBezTo>
                <a:cubicBezTo>
                  <a:pt x="13" y="41"/>
                  <a:pt x="24" y="41"/>
                  <a:pt x="30" y="48"/>
                </a:cubicBezTo>
                <a:lnTo>
                  <a:pt x="42" y="60"/>
                </a:lnTo>
                <a:lnTo>
                  <a:pt x="54" y="48"/>
                </a:lnTo>
                <a:cubicBezTo>
                  <a:pt x="60" y="41"/>
                  <a:pt x="71" y="41"/>
                  <a:pt x="77" y="48"/>
                </a:cubicBezTo>
                <a:cubicBezTo>
                  <a:pt x="84" y="55"/>
                  <a:pt x="84" y="65"/>
                  <a:pt x="77" y="72"/>
                </a:cubicBezTo>
                <a:close/>
                <a:moveTo>
                  <a:pt x="209" y="300"/>
                </a:moveTo>
                <a:cubicBezTo>
                  <a:pt x="181" y="300"/>
                  <a:pt x="159" y="278"/>
                  <a:pt x="159" y="250"/>
                </a:cubicBezTo>
                <a:cubicBezTo>
                  <a:pt x="159" y="228"/>
                  <a:pt x="173" y="210"/>
                  <a:pt x="192" y="203"/>
                </a:cubicBezTo>
                <a:lnTo>
                  <a:pt x="192" y="168"/>
                </a:lnTo>
                <a:lnTo>
                  <a:pt x="192" y="167"/>
                </a:lnTo>
                <a:lnTo>
                  <a:pt x="225" y="167"/>
                </a:lnTo>
                <a:lnTo>
                  <a:pt x="225" y="168"/>
                </a:lnTo>
                <a:lnTo>
                  <a:pt x="225" y="203"/>
                </a:lnTo>
                <a:cubicBezTo>
                  <a:pt x="245" y="210"/>
                  <a:pt x="259" y="228"/>
                  <a:pt x="259" y="250"/>
                </a:cubicBezTo>
                <a:cubicBezTo>
                  <a:pt x="259" y="278"/>
                  <a:pt x="236" y="300"/>
                  <a:pt x="209" y="300"/>
                </a:cubicBezTo>
                <a:close/>
                <a:moveTo>
                  <a:pt x="192" y="100"/>
                </a:moveTo>
                <a:lnTo>
                  <a:pt x="225" y="100"/>
                </a:lnTo>
                <a:lnTo>
                  <a:pt x="225" y="133"/>
                </a:lnTo>
                <a:lnTo>
                  <a:pt x="192" y="133"/>
                </a:lnTo>
                <a:lnTo>
                  <a:pt x="192" y="100"/>
                </a:lnTo>
                <a:close/>
                <a:moveTo>
                  <a:pt x="192" y="50"/>
                </a:moveTo>
                <a:cubicBezTo>
                  <a:pt x="192" y="41"/>
                  <a:pt x="199" y="33"/>
                  <a:pt x="209" y="33"/>
                </a:cubicBezTo>
                <a:cubicBezTo>
                  <a:pt x="218" y="33"/>
                  <a:pt x="225" y="41"/>
                  <a:pt x="225" y="50"/>
                </a:cubicBezTo>
                <a:lnTo>
                  <a:pt x="225" y="67"/>
                </a:lnTo>
                <a:lnTo>
                  <a:pt x="192" y="67"/>
                </a:lnTo>
                <a:lnTo>
                  <a:pt x="192" y="50"/>
                </a:lnTo>
                <a:close/>
                <a:moveTo>
                  <a:pt x="259" y="184"/>
                </a:moveTo>
                <a:lnTo>
                  <a:pt x="259" y="33"/>
                </a:lnTo>
                <a:cubicBezTo>
                  <a:pt x="259" y="15"/>
                  <a:pt x="244" y="0"/>
                  <a:pt x="225" y="0"/>
                </a:cubicBezTo>
                <a:lnTo>
                  <a:pt x="192" y="0"/>
                </a:lnTo>
                <a:cubicBezTo>
                  <a:pt x="174" y="0"/>
                  <a:pt x="159" y="15"/>
                  <a:pt x="159" y="33"/>
                </a:cubicBezTo>
                <a:lnTo>
                  <a:pt x="159" y="184"/>
                </a:lnTo>
                <a:cubicBezTo>
                  <a:pt x="135" y="202"/>
                  <a:pt x="121" y="232"/>
                  <a:pt x="127" y="266"/>
                </a:cubicBezTo>
                <a:cubicBezTo>
                  <a:pt x="133" y="298"/>
                  <a:pt x="158" y="325"/>
                  <a:pt x="191" y="331"/>
                </a:cubicBezTo>
                <a:cubicBezTo>
                  <a:pt x="245" y="343"/>
                  <a:pt x="292" y="302"/>
                  <a:pt x="292" y="250"/>
                </a:cubicBezTo>
                <a:cubicBezTo>
                  <a:pt x="292" y="223"/>
                  <a:pt x="279" y="199"/>
                  <a:pt x="259"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a:extLst>
              <a:ext uri="{FF2B5EF4-FFF2-40B4-BE49-F238E27FC236}">
                <a16:creationId xmlns:a16="http://schemas.microsoft.com/office/drawing/2014/main" id="{6E33C9A5-CA97-433D-B49E-02669FFF68BE}"/>
              </a:ext>
            </a:extLst>
          </p:cNvPr>
          <p:cNvSpPr>
            <a:spLocks noChangeAspect="1" noEditPoints="1"/>
          </p:cNvSpPr>
          <p:nvPr/>
        </p:nvSpPr>
        <p:spPr bwMode="auto">
          <a:xfrm>
            <a:off x="1752601" y="4027488"/>
            <a:ext cx="125413" cy="254000"/>
          </a:xfrm>
          <a:custGeom>
            <a:avLst/>
            <a:gdLst>
              <a:gd name="T0" fmla="*/ 100 w 167"/>
              <a:gd name="T1" fmla="*/ 133 h 333"/>
              <a:gd name="T2" fmla="*/ 100 w 167"/>
              <a:gd name="T3" fmla="*/ 100 h 333"/>
              <a:gd name="T4" fmla="*/ 117 w 167"/>
              <a:gd name="T5" fmla="*/ 100 h 333"/>
              <a:gd name="T6" fmla="*/ 133 w 167"/>
              <a:gd name="T7" fmla="*/ 117 h 333"/>
              <a:gd name="T8" fmla="*/ 133 w 167"/>
              <a:gd name="T9" fmla="*/ 133 h 333"/>
              <a:gd name="T10" fmla="*/ 100 w 167"/>
              <a:gd name="T11" fmla="*/ 133 h 333"/>
              <a:gd name="T12" fmla="*/ 133 w 167"/>
              <a:gd name="T13" fmla="*/ 183 h 333"/>
              <a:gd name="T14" fmla="*/ 117 w 167"/>
              <a:gd name="T15" fmla="*/ 200 h 333"/>
              <a:gd name="T16" fmla="*/ 100 w 167"/>
              <a:gd name="T17" fmla="*/ 200 h 333"/>
              <a:gd name="T18" fmla="*/ 67 w 167"/>
              <a:gd name="T19" fmla="*/ 200 h 333"/>
              <a:gd name="T20" fmla="*/ 50 w 167"/>
              <a:gd name="T21" fmla="*/ 200 h 333"/>
              <a:gd name="T22" fmla="*/ 33 w 167"/>
              <a:gd name="T23" fmla="*/ 183 h 333"/>
              <a:gd name="T24" fmla="*/ 33 w 167"/>
              <a:gd name="T25" fmla="*/ 117 h 333"/>
              <a:gd name="T26" fmla="*/ 50 w 167"/>
              <a:gd name="T27" fmla="*/ 100 h 333"/>
              <a:gd name="T28" fmla="*/ 67 w 167"/>
              <a:gd name="T29" fmla="*/ 100 h 333"/>
              <a:gd name="T30" fmla="*/ 67 w 167"/>
              <a:gd name="T31" fmla="*/ 133 h 333"/>
              <a:gd name="T32" fmla="*/ 67 w 167"/>
              <a:gd name="T33" fmla="*/ 167 h 333"/>
              <a:gd name="T34" fmla="*/ 100 w 167"/>
              <a:gd name="T35" fmla="*/ 167 h 333"/>
              <a:gd name="T36" fmla="*/ 133 w 167"/>
              <a:gd name="T37" fmla="*/ 167 h 333"/>
              <a:gd name="T38" fmla="*/ 133 w 167"/>
              <a:gd name="T39" fmla="*/ 183 h 333"/>
              <a:gd name="T40" fmla="*/ 100 w 167"/>
              <a:gd name="T41" fmla="*/ 300 h 333"/>
              <a:gd name="T42" fmla="*/ 67 w 167"/>
              <a:gd name="T43" fmla="*/ 300 h 333"/>
              <a:gd name="T44" fmla="*/ 67 w 167"/>
              <a:gd name="T45" fmla="*/ 233 h 333"/>
              <a:gd name="T46" fmla="*/ 100 w 167"/>
              <a:gd name="T47" fmla="*/ 233 h 333"/>
              <a:gd name="T48" fmla="*/ 100 w 167"/>
              <a:gd name="T49" fmla="*/ 300 h 333"/>
              <a:gd name="T50" fmla="*/ 67 w 167"/>
              <a:gd name="T51" fmla="*/ 33 h 333"/>
              <a:gd name="T52" fmla="*/ 100 w 167"/>
              <a:gd name="T53" fmla="*/ 33 h 333"/>
              <a:gd name="T54" fmla="*/ 100 w 167"/>
              <a:gd name="T55" fmla="*/ 67 h 333"/>
              <a:gd name="T56" fmla="*/ 67 w 167"/>
              <a:gd name="T57" fmla="*/ 67 h 333"/>
              <a:gd name="T58" fmla="*/ 67 w 167"/>
              <a:gd name="T59" fmla="*/ 33 h 333"/>
              <a:gd name="T60" fmla="*/ 133 w 167"/>
              <a:gd name="T61" fmla="*/ 67 h 333"/>
              <a:gd name="T62" fmla="*/ 133 w 167"/>
              <a:gd name="T63" fmla="*/ 0 h 333"/>
              <a:gd name="T64" fmla="*/ 33 w 167"/>
              <a:gd name="T65" fmla="*/ 0 h 333"/>
              <a:gd name="T66" fmla="*/ 33 w 167"/>
              <a:gd name="T67" fmla="*/ 67 h 333"/>
              <a:gd name="T68" fmla="*/ 0 w 167"/>
              <a:gd name="T69" fmla="*/ 100 h 333"/>
              <a:gd name="T70" fmla="*/ 0 w 167"/>
              <a:gd name="T71" fmla="*/ 200 h 333"/>
              <a:gd name="T72" fmla="*/ 33 w 167"/>
              <a:gd name="T73" fmla="*/ 233 h 333"/>
              <a:gd name="T74" fmla="*/ 33 w 167"/>
              <a:gd name="T75" fmla="*/ 333 h 333"/>
              <a:gd name="T76" fmla="*/ 133 w 167"/>
              <a:gd name="T77" fmla="*/ 333 h 333"/>
              <a:gd name="T78" fmla="*/ 133 w 167"/>
              <a:gd name="T79" fmla="*/ 233 h 333"/>
              <a:gd name="T80" fmla="*/ 167 w 167"/>
              <a:gd name="T81" fmla="*/ 200 h 333"/>
              <a:gd name="T82" fmla="*/ 167 w 167"/>
              <a:gd name="T83" fmla="*/ 167 h 333"/>
              <a:gd name="T84" fmla="*/ 167 w 167"/>
              <a:gd name="T85" fmla="*/ 133 h 333"/>
              <a:gd name="T86" fmla="*/ 167 w 167"/>
              <a:gd name="T87" fmla="*/ 100 h 333"/>
              <a:gd name="T88" fmla="*/ 133 w 167"/>
              <a:gd name="T89"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 h="333">
                <a:moveTo>
                  <a:pt x="100" y="133"/>
                </a:moveTo>
                <a:lnTo>
                  <a:pt x="100" y="100"/>
                </a:lnTo>
                <a:lnTo>
                  <a:pt x="117" y="100"/>
                </a:lnTo>
                <a:cubicBezTo>
                  <a:pt x="126" y="100"/>
                  <a:pt x="133" y="107"/>
                  <a:pt x="133" y="117"/>
                </a:cubicBezTo>
                <a:lnTo>
                  <a:pt x="133" y="133"/>
                </a:lnTo>
                <a:lnTo>
                  <a:pt x="100" y="133"/>
                </a:lnTo>
                <a:close/>
                <a:moveTo>
                  <a:pt x="133" y="183"/>
                </a:moveTo>
                <a:cubicBezTo>
                  <a:pt x="133" y="193"/>
                  <a:pt x="126" y="200"/>
                  <a:pt x="117" y="200"/>
                </a:cubicBezTo>
                <a:lnTo>
                  <a:pt x="100" y="200"/>
                </a:lnTo>
                <a:lnTo>
                  <a:pt x="67" y="200"/>
                </a:lnTo>
                <a:lnTo>
                  <a:pt x="50" y="200"/>
                </a:lnTo>
                <a:cubicBezTo>
                  <a:pt x="41" y="200"/>
                  <a:pt x="33" y="193"/>
                  <a:pt x="33" y="183"/>
                </a:cubicBezTo>
                <a:lnTo>
                  <a:pt x="33" y="117"/>
                </a:lnTo>
                <a:cubicBezTo>
                  <a:pt x="33" y="107"/>
                  <a:pt x="41" y="100"/>
                  <a:pt x="50" y="100"/>
                </a:cubicBezTo>
                <a:lnTo>
                  <a:pt x="67" y="100"/>
                </a:lnTo>
                <a:lnTo>
                  <a:pt x="67" y="133"/>
                </a:lnTo>
                <a:lnTo>
                  <a:pt x="67" y="167"/>
                </a:lnTo>
                <a:lnTo>
                  <a:pt x="100" y="167"/>
                </a:lnTo>
                <a:lnTo>
                  <a:pt x="133" y="167"/>
                </a:lnTo>
                <a:lnTo>
                  <a:pt x="133" y="183"/>
                </a:lnTo>
                <a:close/>
                <a:moveTo>
                  <a:pt x="100" y="300"/>
                </a:moveTo>
                <a:lnTo>
                  <a:pt x="67" y="300"/>
                </a:lnTo>
                <a:lnTo>
                  <a:pt x="67" y="233"/>
                </a:lnTo>
                <a:lnTo>
                  <a:pt x="100" y="233"/>
                </a:lnTo>
                <a:lnTo>
                  <a:pt x="100" y="300"/>
                </a:lnTo>
                <a:close/>
                <a:moveTo>
                  <a:pt x="67" y="33"/>
                </a:moveTo>
                <a:lnTo>
                  <a:pt x="100" y="33"/>
                </a:lnTo>
                <a:lnTo>
                  <a:pt x="100" y="67"/>
                </a:lnTo>
                <a:lnTo>
                  <a:pt x="67" y="67"/>
                </a:lnTo>
                <a:lnTo>
                  <a:pt x="67" y="33"/>
                </a:lnTo>
                <a:close/>
                <a:moveTo>
                  <a:pt x="133" y="67"/>
                </a:moveTo>
                <a:lnTo>
                  <a:pt x="133" y="0"/>
                </a:lnTo>
                <a:lnTo>
                  <a:pt x="33" y="0"/>
                </a:lnTo>
                <a:lnTo>
                  <a:pt x="33" y="67"/>
                </a:lnTo>
                <a:cubicBezTo>
                  <a:pt x="17" y="67"/>
                  <a:pt x="0" y="82"/>
                  <a:pt x="0" y="100"/>
                </a:cubicBezTo>
                <a:lnTo>
                  <a:pt x="0" y="200"/>
                </a:lnTo>
                <a:cubicBezTo>
                  <a:pt x="0" y="218"/>
                  <a:pt x="17" y="233"/>
                  <a:pt x="33" y="233"/>
                </a:cubicBezTo>
                <a:lnTo>
                  <a:pt x="33" y="333"/>
                </a:lnTo>
                <a:lnTo>
                  <a:pt x="133" y="333"/>
                </a:lnTo>
                <a:lnTo>
                  <a:pt x="133" y="233"/>
                </a:lnTo>
                <a:cubicBezTo>
                  <a:pt x="150" y="233"/>
                  <a:pt x="167" y="218"/>
                  <a:pt x="167" y="200"/>
                </a:cubicBezTo>
                <a:lnTo>
                  <a:pt x="167" y="167"/>
                </a:lnTo>
                <a:lnTo>
                  <a:pt x="167" y="133"/>
                </a:lnTo>
                <a:lnTo>
                  <a:pt x="167" y="100"/>
                </a:lnTo>
                <a:cubicBezTo>
                  <a:pt x="167" y="82"/>
                  <a:pt x="150" y="67"/>
                  <a:pt x="133"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a:extLst>
              <a:ext uri="{FF2B5EF4-FFF2-40B4-BE49-F238E27FC236}">
                <a16:creationId xmlns:a16="http://schemas.microsoft.com/office/drawing/2014/main" id="{6CD0A07A-FF14-4F88-9C7C-058AB2FAFF85}"/>
              </a:ext>
            </a:extLst>
          </p:cNvPr>
          <p:cNvSpPr>
            <a:spLocks noChangeAspect="1" noEditPoints="1"/>
          </p:cNvSpPr>
          <p:nvPr/>
        </p:nvSpPr>
        <p:spPr bwMode="auto">
          <a:xfrm>
            <a:off x="1249363" y="4027488"/>
            <a:ext cx="127000" cy="254000"/>
          </a:xfrm>
          <a:custGeom>
            <a:avLst/>
            <a:gdLst>
              <a:gd name="T0" fmla="*/ 100 w 167"/>
              <a:gd name="T1" fmla="*/ 100 h 333"/>
              <a:gd name="T2" fmla="*/ 134 w 167"/>
              <a:gd name="T3" fmla="*/ 100 h 333"/>
              <a:gd name="T4" fmla="*/ 134 w 167"/>
              <a:gd name="T5" fmla="*/ 133 h 333"/>
              <a:gd name="T6" fmla="*/ 100 w 167"/>
              <a:gd name="T7" fmla="*/ 133 h 333"/>
              <a:gd name="T8" fmla="*/ 100 w 167"/>
              <a:gd name="T9" fmla="*/ 100 h 333"/>
              <a:gd name="T10" fmla="*/ 134 w 167"/>
              <a:gd name="T11" fmla="*/ 200 h 333"/>
              <a:gd name="T12" fmla="*/ 100 w 167"/>
              <a:gd name="T13" fmla="*/ 200 h 333"/>
              <a:gd name="T14" fmla="*/ 67 w 167"/>
              <a:gd name="T15" fmla="*/ 200 h 333"/>
              <a:gd name="T16" fmla="*/ 34 w 167"/>
              <a:gd name="T17" fmla="*/ 200 h 333"/>
              <a:gd name="T18" fmla="*/ 34 w 167"/>
              <a:gd name="T19" fmla="*/ 100 h 333"/>
              <a:gd name="T20" fmla="*/ 67 w 167"/>
              <a:gd name="T21" fmla="*/ 100 h 333"/>
              <a:gd name="T22" fmla="*/ 67 w 167"/>
              <a:gd name="T23" fmla="*/ 133 h 333"/>
              <a:gd name="T24" fmla="*/ 67 w 167"/>
              <a:gd name="T25" fmla="*/ 167 h 333"/>
              <a:gd name="T26" fmla="*/ 100 w 167"/>
              <a:gd name="T27" fmla="*/ 167 h 333"/>
              <a:gd name="T28" fmla="*/ 134 w 167"/>
              <a:gd name="T29" fmla="*/ 167 h 333"/>
              <a:gd name="T30" fmla="*/ 134 w 167"/>
              <a:gd name="T31" fmla="*/ 200 h 333"/>
              <a:gd name="T32" fmla="*/ 100 w 167"/>
              <a:gd name="T33" fmla="*/ 300 h 333"/>
              <a:gd name="T34" fmla="*/ 67 w 167"/>
              <a:gd name="T35" fmla="*/ 300 h 333"/>
              <a:gd name="T36" fmla="*/ 67 w 167"/>
              <a:gd name="T37" fmla="*/ 233 h 333"/>
              <a:gd name="T38" fmla="*/ 100 w 167"/>
              <a:gd name="T39" fmla="*/ 233 h 333"/>
              <a:gd name="T40" fmla="*/ 100 w 167"/>
              <a:gd name="T41" fmla="*/ 300 h 333"/>
              <a:gd name="T42" fmla="*/ 67 w 167"/>
              <a:gd name="T43" fmla="*/ 33 h 333"/>
              <a:gd name="T44" fmla="*/ 100 w 167"/>
              <a:gd name="T45" fmla="*/ 33 h 333"/>
              <a:gd name="T46" fmla="*/ 100 w 167"/>
              <a:gd name="T47" fmla="*/ 67 h 333"/>
              <a:gd name="T48" fmla="*/ 67 w 167"/>
              <a:gd name="T49" fmla="*/ 67 h 333"/>
              <a:gd name="T50" fmla="*/ 67 w 167"/>
              <a:gd name="T51" fmla="*/ 33 h 333"/>
              <a:gd name="T52" fmla="*/ 134 w 167"/>
              <a:gd name="T53" fmla="*/ 67 h 333"/>
              <a:gd name="T54" fmla="*/ 134 w 167"/>
              <a:gd name="T55" fmla="*/ 0 h 333"/>
              <a:gd name="T56" fmla="*/ 34 w 167"/>
              <a:gd name="T57" fmla="*/ 0 h 333"/>
              <a:gd name="T58" fmla="*/ 34 w 167"/>
              <a:gd name="T59" fmla="*/ 67 h 333"/>
              <a:gd name="T60" fmla="*/ 0 w 167"/>
              <a:gd name="T61" fmla="*/ 67 h 333"/>
              <a:gd name="T62" fmla="*/ 0 w 167"/>
              <a:gd name="T63" fmla="*/ 233 h 333"/>
              <a:gd name="T64" fmla="*/ 34 w 167"/>
              <a:gd name="T65" fmla="*/ 233 h 333"/>
              <a:gd name="T66" fmla="*/ 34 w 167"/>
              <a:gd name="T67" fmla="*/ 333 h 333"/>
              <a:gd name="T68" fmla="*/ 134 w 167"/>
              <a:gd name="T69" fmla="*/ 333 h 333"/>
              <a:gd name="T70" fmla="*/ 134 w 167"/>
              <a:gd name="T71" fmla="*/ 233 h 333"/>
              <a:gd name="T72" fmla="*/ 167 w 167"/>
              <a:gd name="T73" fmla="*/ 233 h 333"/>
              <a:gd name="T74" fmla="*/ 167 w 167"/>
              <a:gd name="T75" fmla="*/ 167 h 333"/>
              <a:gd name="T76" fmla="*/ 167 w 167"/>
              <a:gd name="T77" fmla="*/ 133 h 333"/>
              <a:gd name="T78" fmla="*/ 167 w 167"/>
              <a:gd name="T79" fmla="*/ 67 h 333"/>
              <a:gd name="T80" fmla="*/ 134 w 167"/>
              <a:gd name="T81"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 h="333">
                <a:moveTo>
                  <a:pt x="100" y="100"/>
                </a:moveTo>
                <a:lnTo>
                  <a:pt x="134" y="100"/>
                </a:lnTo>
                <a:lnTo>
                  <a:pt x="134" y="133"/>
                </a:lnTo>
                <a:lnTo>
                  <a:pt x="100" y="133"/>
                </a:lnTo>
                <a:lnTo>
                  <a:pt x="100" y="100"/>
                </a:lnTo>
                <a:close/>
                <a:moveTo>
                  <a:pt x="134" y="200"/>
                </a:moveTo>
                <a:lnTo>
                  <a:pt x="100" y="200"/>
                </a:lnTo>
                <a:lnTo>
                  <a:pt x="67" y="200"/>
                </a:lnTo>
                <a:lnTo>
                  <a:pt x="34" y="200"/>
                </a:lnTo>
                <a:lnTo>
                  <a:pt x="34" y="100"/>
                </a:lnTo>
                <a:lnTo>
                  <a:pt x="67" y="100"/>
                </a:lnTo>
                <a:lnTo>
                  <a:pt x="67" y="133"/>
                </a:lnTo>
                <a:lnTo>
                  <a:pt x="67" y="167"/>
                </a:lnTo>
                <a:lnTo>
                  <a:pt x="100" y="167"/>
                </a:lnTo>
                <a:lnTo>
                  <a:pt x="134" y="167"/>
                </a:lnTo>
                <a:lnTo>
                  <a:pt x="134" y="200"/>
                </a:lnTo>
                <a:close/>
                <a:moveTo>
                  <a:pt x="100" y="300"/>
                </a:moveTo>
                <a:lnTo>
                  <a:pt x="67" y="300"/>
                </a:lnTo>
                <a:lnTo>
                  <a:pt x="67" y="233"/>
                </a:lnTo>
                <a:lnTo>
                  <a:pt x="100" y="233"/>
                </a:lnTo>
                <a:lnTo>
                  <a:pt x="100" y="300"/>
                </a:lnTo>
                <a:close/>
                <a:moveTo>
                  <a:pt x="67" y="33"/>
                </a:moveTo>
                <a:lnTo>
                  <a:pt x="100" y="33"/>
                </a:lnTo>
                <a:lnTo>
                  <a:pt x="100" y="67"/>
                </a:lnTo>
                <a:lnTo>
                  <a:pt x="67" y="67"/>
                </a:lnTo>
                <a:lnTo>
                  <a:pt x="67" y="33"/>
                </a:lnTo>
                <a:close/>
                <a:moveTo>
                  <a:pt x="134" y="67"/>
                </a:moveTo>
                <a:lnTo>
                  <a:pt x="134" y="0"/>
                </a:lnTo>
                <a:lnTo>
                  <a:pt x="34" y="0"/>
                </a:lnTo>
                <a:lnTo>
                  <a:pt x="34" y="67"/>
                </a:lnTo>
                <a:lnTo>
                  <a:pt x="0" y="67"/>
                </a:lnTo>
                <a:lnTo>
                  <a:pt x="0" y="233"/>
                </a:lnTo>
                <a:lnTo>
                  <a:pt x="34" y="233"/>
                </a:lnTo>
                <a:lnTo>
                  <a:pt x="34" y="333"/>
                </a:lnTo>
                <a:lnTo>
                  <a:pt x="134" y="333"/>
                </a:lnTo>
                <a:lnTo>
                  <a:pt x="134" y="233"/>
                </a:lnTo>
                <a:lnTo>
                  <a:pt x="167" y="233"/>
                </a:lnTo>
                <a:lnTo>
                  <a:pt x="167" y="167"/>
                </a:lnTo>
                <a:lnTo>
                  <a:pt x="167" y="133"/>
                </a:lnTo>
                <a:lnTo>
                  <a:pt x="167" y="67"/>
                </a:lnTo>
                <a:lnTo>
                  <a:pt x="134"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a:extLst>
              <a:ext uri="{FF2B5EF4-FFF2-40B4-BE49-F238E27FC236}">
                <a16:creationId xmlns:a16="http://schemas.microsoft.com/office/drawing/2014/main" id="{38872803-AA9D-4F2F-AA0E-BD39CA82FD6B}"/>
              </a:ext>
            </a:extLst>
          </p:cNvPr>
          <p:cNvSpPr>
            <a:spLocks noChangeAspect="1" noEditPoints="1"/>
          </p:cNvSpPr>
          <p:nvPr/>
        </p:nvSpPr>
        <p:spPr bwMode="auto">
          <a:xfrm>
            <a:off x="5775326" y="3521075"/>
            <a:ext cx="125413" cy="254000"/>
          </a:xfrm>
          <a:custGeom>
            <a:avLst/>
            <a:gdLst>
              <a:gd name="T0" fmla="*/ 101 w 167"/>
              <a:gd name="T1" fmla="*/ 197 h 334"/>
              <a:gd name="T2" fmla="*/ 84 w 167"/>
              <a:gd name="T3" fmla="*/ 200 h 334"/>
              <a:gd name="T4" fmla="*/ 67 w 167"/>
              <a:gd name="T5" fmla="*/ 197 h 334"/>
              <a:gd name="T6" fmla="*/ 34 w 167"/>
              <a:gd name="T7" fmla="*/ 150 h 334"/>
              <a:gd name="T8" fmla="*/ 67 w 167"/>
              <a:gd name="T9" fmla="*/ 103 h 334"/>
              <a:gd name="T10" fmla="*/ 67 w 167"/>
              <a:gd name="T11" fmla="*/ 134 h 334"/>
              <a:gd name="T12" fmla="*/ 67 w 167"/>
              <a:gd name="T13" fmla="*/ 167 h 334"/>
              <a:gd name="T14" fmla="*/ 101 w 167"/>
              <a:gd name="T15" fmla="*/ 167 h 334"/>
              <a:gd name="T16" fmla="*/ 131 w 167"/>
              <a:gd name="T17" fmla="*/ 167 h 334"/>
              <a:gd name="T18" fmla="*/ 101 w 167"/>
              <a:gd name="T19" fmla="*/ 197 h 334"/>
              <a:gd name="T20" fmla="*/ 100 w 167"/>
              <a:gd name="T21" fmla="*/ 300 h 334"/>
              <a:gd name="T22" fmla="*/ 67 w 167"/>
              <a:gd name="T23" fmla="*/ 300 h 334"/>
              <a:gd name="T24" fmla="*/ 67 w 167"/>
              <a:gd name="T25" fmla="*/ 232 h 334"/>
              <a:gd name="T26" fmla="*/ 84 w 167"/>
              <a:gd name="T27" fmla="*/ 234 h 334"/>
              <a:gd name="T28" fmla="*/ 100 w 167"/>
              <a:gd name="T29" fmla="*/ 232 h 334"/>
              <a:gd name="T30" fmla="*/ 100 w 167"/>
              <a:gd name="T31" fmla="*/ 300 h 334"/>
              <a:gd name="T32" fmla="*/ 67 w 167"/>
              <a:gd name="T33" fmla="*/ 34 h 334"/>
              <a:gd name="T34" fmla="*/ 100 w 167"/>
              <a:gd name="T35" fmla="*/ 34 h 334"/>
              <a:gd name="T36" fmla="*/ 100 w 167"/>
              <a:gd name="T37" fmla="*/ 69 h 334"/>
              <a:gd name="T38" fmla="*/ 84 w 167"/>
              <a:gd name="T39" fmla="*/ 67 h 334"/>
              <a:gd name="T40" fmla="*/ 67 w 167"/>
              <a:gd name="T41" fmla="*/ 69 h 334"/>
              <a:gd name="T42" fmla="*/ 67 w 167"/>
              <a:gd name="T43" fmla="*/ 34 h 334"/>
              <a:gd name="T44" fmla="*/ 131 w 167"/>
              <a:gd name="T45" fmla="*/ 134 h 334"/>
              <a:gd name="T46" fmla="*/ 101 w 167"/>
              <a:gd name="T47" fmla="*/ 134 h 334"/>
              <a:gd name="T48" fmla="*/ 101 w 167"/>
              <a:gd name="T49" fmla="*/ 103 h 334"/>
              <a:gd name="T50" fmla="*/ 131 w 167"/>
              <a:gd name="T51" fmla="*/ 134 h 334"/>
              <a:gd name="T52" fmla="*/ 134 w 167"/>
              <a:gd name="T53" fmla="*/ 84 h 334"/>
              <a:gd name="T54" fmla="*/ 134 w 167"/>
              <a:gd name="T55" fmla="*/ 0 h 334"/>
              <a:gd name="T56" fmla="*/ 34 w 167"/>
              <a:gd name="T57" fmla="*/ 0 h 334"/>
              <a:gd name="T58" fmla="*/ 34 w 167"/>
              <a:gd name="T59" fmla="*/ 84 h 334"/>
              <a:gd name="T60" fmla="*/ 0 w 167"/>
              <a:gd name="T61" fmla="*/ 150 h 334"/>
              <a:gd name="T62" fmla="*/ 34 w 167"/>
              <a:gd name="T63" fmla="*/ 217 h 334"/>
              <a:gd name="T64" fmla="*/ 34 w 167"/>
              <a:gd name="T65" fmla="*/ 334 h 334"/>
              <a:gd name="T66" fmla="*/ 134 w 167"/>
              <a:gd name="T67" fmla="*/ 334 h 334"/>
              <a:gd name="T68" fmla="*/ 134 w 167"/>
              <a:gd name="T69" fmla="*/ 217 h 334"/>
              <a:gd name="T70" fmla="*/ 167 w 167"/>
              <a:gd name="T71" fmla="*/ 150 h 334"/>
              <a:gd name="T72" fmla="*/ 134 w 167"/>
              <a:gd name="T73" fmla="*/ 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 h="334">
                <a:moveTo>
                  <a:pt x="101" y="197"/>
                </a:moveTo>
                <a:cubicBezTo>
                  <a:pt x="95" y="199"/>
                  <a:pt x="90" y="200"/>
                  <a:pt x="84" y="200"/>
                </a:cubicBezTo>
                <a:cubicBezTo>
                  <a:pt x="78" y="200"/>
                  <a:pt x="72" y="199"/>
                  <a:pt x="67" y="197"/>
                </a:cubicBezTo>
                <a:cubicBezTo>
                  <a:pt x="48" y="190"/>
                  <a:pt x="34" y="172"/>
                  <a:pt x="34" y="150"/>
                </a:cubicBezTo>
                <a:cubicBezTo>
                  <a:pt x="34" y="129"/>
                  <a:pt x="50" y="110"/>
                  <a:pt x="67" y="103"/>
                </a:cubicBezTo>
                <a:lnTo>
                  <a:pt x="67" y="134"/>
                </a:lnTo>
                <a:lnTo>
                  <a:pt x="67" y="167"/>
                </a:lnTo>
                <a:lnTo>
                  <a:pt x="101" y="167"/>
                </a:lnTo>
                <a:lnTo>
                  <a:pt x="131" y="167"/>
                </a:lnTo>
                <a:cubicBezTo>
                  <a:pt x="126" y="181"/>
                  <a:pt x="115" y="192"/>
                  <a:pt x="101" y="197"/>
                </a:cubicBezTo>
                <a:close/>
                <a:moveTo>
                  <a:pt x="100" y="300"/>
                </a:moveTo>
                <a:lnTo>
                  <a:pt x="67" y="300"/>
                </a:lnTo>
                <a:lnTo>
                  <a:pt x="67" y="232"/>
                </a:lnTo>
                <a:cubicBezTo>
                  <a:pt x="67" y="233"/>
                  <a:pt x="78" y="234"/>
                  <a:pt x="84" y="234"/>
                </a:cubicBezTo>
                <a:cubicBezTo>
                  <a:pt x="89" y="234"/>
                  <a:pt x="100" y="233"/>
                  <a:pt x="100" y="232"/>
                </a:cubicBezTo>
                <a:lnTo>
                  <a:pt x="100" y="300"/>
                </a:lnTo>
                <a:close/>
                <a:moveTo>
                  <a:pt x="67" y="34"/>
                </a:moveTo>
                <a:lnTo>
                  <a:pt x="100" y="34"/>
                </a:lnTo>
                <a:lnTo>
                  <a:pt x="100" y="69"/>
                </a:lnTo>
                <a:cubicBezTo>
                  <a:pt x="100" y="68"/>
                  <a:pt x="89" y="67"/>
                  <a:pt x="84" y="67"/>
                </a:cubicBezTo>
                <a:cubicBezTo>
                  <a:pt x="78" y="67"/>
                  <a:pt x="67" y="68"/>
                  <a:pt x="67" y="69"/>
                </a:cubicBezTo>
                <a:lnTo>
                  <a:pt x="67" y="34"/>
                </a:lnTo>
                <a:close/>
                <a:moveTo>
                  <a:pt x="131" y="134"/>
                </a:moveTo>
                <a:lnTo>
                  <a:pt x="101" y="134"/>
                </a:lnTo>
                <a:lnTo>
                  <a:pt x="101" y="103"/>
                </a:lnTo>
                <a:cubicBezTo>
                  <a:pt x="115" y="108"/>
                  <a:pt x="126" y="120"/>
                  <a:pt x="131" y="134"/>
                </a:cubicBezTo>
                <a:close/>
                <a:moveTo>
                  <a:pt x="134" y="84"/>
                </a:moveTo>
                <a:lnTo>
                  <a:pt x="134" y="0"/>
                </a:lnTo>
                <a:lnTo>
                  <a:pt x="34" y="0"/>
                </a:lnTo>
                <a:lnTo>
                  <a:pt x="34" y="84"/>
                </a:lnTo>
                <a:cubicBezTo>
                  <a:pt x="17" y="99"/>
                  <a:pt x="0" y="123"/>
                  <a:pt x="0" y="150"/>
                </a:cubicBezTo>
                <a:cubicBezTo>
                  <a:pt x="0" y="178"/>
                  <a:pt x="17" y="201"/>
                  <a:pt x="34" y="217"/>
                </a:cubicBezTo>
                <a:lnTo>
                  <a:pt x="34" y="334"/>
                </a:lnTo>
                <a:lnTo>
                  <a:pt x="134" y="334"/>
                </a:lnTo>
                <a:lnTo>
                  <a:pt x="134" y="217"/>
                </a:lnTo>
                <a:cubicBezTo>
                  <a:pt x="150" y="201"/>
                  <a:pt x="167" y="178"/>
                  <a:pt x="167" y="150"/>
                </a:cubicBezTo>
                <a:cubicBezTo>
                  <a:pt x="167" y="123"/>
                  <a:pt x="150" y="99"/>
                  <a:pt x="134" y="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a:extLst>
              <a:ext uri="{FF2B5EF4-FFF2-40B4-BE49-F238E27FC236}">
                <a16:creationId xmlns:a16="http://schemas.microsoft.com/office/drawing/2014/main" id="{88FE6E8D-7870-44A4-8688-C6B9BE1B64BC}"/>
              </a:ext>
            </a:extLst>
          </p:cNvPr>
          <p:cNvSpPr>
            <a:spLocks noChangeAspect="1" noEditPoints="1"/>
          </p:cNvSpPr>
          <p:nvPr/>
        </p:nvSpPr>
        <p:spPr bwMode="auto">
          <a:xfrm>
            <a:off x="5273676" y="3521075"/>
            <a:ext cx="125413" cy="254000"/>
          </a:xfrm>
          <a:custGeom>
            <a:avLst/>
            <a:gdLst>
              <a:gd name="T0" fmla="*/ 133 w 166"/>
              <a:gd name="T1" fmla="*/ 141 h 334"/>
              <a:gd name="T2" fmla="*/ 100 w 166"/>
              <a:gd name="T3" fmla="*/ 141 h 334"/>
              <a:gd name="T4" fmla="*/ 100 w 166"/>
              <a:gd name="T5" fmla="*/ 108 h 334"/>
              <a:gd name="T6" fmla="*/ 133 w 166"/>
              <a:gd name="T7" fmla="*/ 108 h 334"/>
              <a:gd name="T8" fmla="*/ 133 w 166"/>
              <a:gd name="T9" fmla="*/ 141 h 334"/>
              <a:gd name="T10" fmla="*/ 133 w 166"/>
              <a:gd name="T11" fmla="*/ 200 h 334"/>
              <a:gd name="T12" fmla="*/ 92 w 166"/>
              <a:gd name="T13" fmla="*/ 200 h 334"/>
              <a:gd name="T14" fmla="*/ 58 w 166"/>
              <a:gd name="T15" fmla="*/ 200 h 334"/>
              <a:gd name="T16" fmla="*/ 33 w 166"/>
              <a:gd name="T17" fmla="*/ 200 h 334"/>
              <a:gd name="T18" fmla="*/ 33 w 166"/>
              <a:gd name="T19" fmla="*/ 100 h 334"/>
              <a:gd name="T20" fmla="*/ 58 w 166"/>
              <a:gd name="T21" fmla="*/ 100 h 334"/>
              <a:gd name="T22" fmla="*/ 66 w 166"/>
              <a:gd name="T23" fmla="*/ 100 h 334"/>
              <a:gd name="T24" fmla="*/ 66 w 166"/>
              <a:gd name="T25" fmla="*/ 141 h 334"/>
              <a:gd name="T26" fmla="*/ 66 w 166"/>
              <a:gd name="T27" fmla="*/ 167 h 334"/>
              <a:gd name="T28" fmla="*/ 100 w 166"/>
              <a:gd name="T29" fmla="*/ 167 h 334"/>
              <a:gd name="T30" fmla="*/ 133 w 166"/>
              <a:gd name="T31" fmla="*/ 167 h 334"/>
              <a:gd name="T32" fmla="*/ 133 w 166"/>
              <a:gd name="T33" fmla="*/ 200 h 334"/>
              <a:gd name="T34" fmla="*/ 100 w 166"/>
              <a:gd name="T35" fmla="*/ 300 h 334"/>
              <a:gd name="T36" fmla="*/ 66 w 166"/>
              <a:gd name="T37" fmla="*/ 300 h 334"/>
              <a:gd name="T38" fmla="*/ 66 w 166"/>
              <a:gd name="T39" fmla="*/ 234 h 334"/>
              <a:gd name="T40" fmla="*/ 100 w 166"/>
              <a:gd name="T41" fmla="*/ 234 h 334"/>
              <a:gd name="T42" fmla="*/ 100 w 166"/>
              <a:gd name="T43" fmla="*/ 300 h 334"/>
              <a:gd name="T44" fmla="*/ 66 w 166"/>
              <a:gd name="T45" fmla="*/ 41 h 334"/>
              <a:gd name="T46" fmla="*/ 100 w 166"/>
              <a:gd name="T47" fmla="*/ 41 h 334"/>
              <a:gd name="T48" fmla="*/ 100 w 166"/>
              <a:gd name="T49" fmla="*/ 74 h 334"/>
              <a:gd name="T50" fmla="*/ 66 w 166"/>
              <a:gd name="T51" fmla="*/ 74 h 334"/>
              <a:gd name="T52" fmla="*/ 66 w 166"/>
              <a:gd name="T53" fmla="*/ 41 h 334"/>
              <a:gd name="T54" fmla="*/ 133 w 166"/>
              <a:gd name="T55" fmla="*/ 67 h 334"/>
              <a:gd name="T56" fmla="*/ 133 w 166"/>
              <a:gd name="T57" fmla="*/ 41 h 334"/>
              <a:gd name="T58" fmla="*/ 133 w 166"/>
              <a:gd name="T59" fmla="*/ 0 h 334"/>
              <a:gd name="T60" fmla="*/ 33 w 166"/>
              <a:gd name="T61" fmla="*/ 0 h 334"/>
              <a:gd name="T62" fmla="*/ 33 w 166"/>
              <a:gd name="T63" fmla="*/ 67 h 334"/>
              <a:gd name="T64" fmla="*/ 0 w 166"/>
              <a:gd name="T65" fmla="*/ 67 h 334"/>
              <a:gd name="T66" fmla="*/ 0 w 166"/>
              <a:gd name="T67" fmla="*/ 234 h 334"/>
              <a:gd name="T68" fmla="*/ 33 w 166"/>
              <a:gd name="T69" fmla="*/ 234 h 334"/>
              <a:gd name="T70" fmla="*/ 33 w 166"/>
              <a:gd name="T71" fmla="*/ 334 h 334"/>
              <a:gd name="T72" fmla="*/ 133 w 166"/>
              <a:gd name="T73" fmla="*/ 334 h 334"/>
              <a:gd name="T74" fmla="*/ 133 w 166"/>
              <a:gd name="T75" fmla="*/ 308 h 334"/>
              <a:gd name="T76" fmla="*/ 133 w 166"/>
              <a:gd name="T77" fmla="*/ 234 h 334"/>
              <a:gd name="T78" fmla="*/ 166 w 166"/>
              <a:gd name="T79" fmla="*/ 234 h 334"/>
              <a:gd name="T80" fmla="*/ 166 w 166"/>
              <a:gd name="T81" fmla="*/ 67 h 334"/>
              <a:gd name="T82" fmla="*/ 133 w 166"/>
              <a:gd name="T83"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6" h="334">
                <a:moveTo>
                  <a:pt x="133" y="141"/>
                </a:moveTo>
                <a:lnTo>
                  <a:pt x="100" y="141"/>
                </a:lnTo>
                <a:lnTo>
                  <a:pt x="100" y="108"/>
                </a:lnTo>
                <a:lnTo>
                  <a:pt x="133" y="108"/>
                </a:lnTo>
                <a:lnTo>
                  <a:pt x="133" y="141"/>
                </a:lnTo>
                <a:close/>
                <a:moveTo>
                  <a:pt x="133" y="200"/>
                </a:moveTo>
                <a:lnTo>
                  <a:pt x="92" y="200"/>
                </a:lnTo>
                <a:lnTo>
                  <a:pt x="58" y="200"/>
                </a:lnTo>
                <a:lnTo>
                  <a:pt x="33" y="200"/>
                </a:lnTo>
                <a:lnTo>
                  <a:pt x="33" y="100"/>
                </a:lnTo>
                <a:lnTo>
                  <a:pt x="58" y="100"/>
                </a:lnTo>
                <a:lnTo>
                  <a:pt x="66" y="100"/>
                </a:lnTo>
                <a:lnTo>
                  <a:pt x="66" y="141"/>
                </a:lnTo>
                <a:lnTo>
                  <a:pt x="66" y="167"/>
                </a:lnTo>
                <a:lnTo>
                  <a:pt x="100" y="167"/>
                </a:lnTo>
                <a:lnTo>
                  <a:pt x="133" y="167"/>
                </a:lnTo>
                <a:lnTo>
                  <a:pt x="133" y="200"/>
                </a:lnTo>
                <a:close/>
                <a:moveTo>
                  <a:pt x="100" y="300"/>
                </a:moveTo>
                <a:lnTo>
                  <a:pt x="66" y="300"/>
                </a:lnTo>
                <a:lnTo>
                  <a:pt x="66" y="234"/>
                </a:lnTo>
                <a:lnTo>
                  <a:pt x="100" y="234"/>
                </a:lnTo>
                <a:lnTo>
                  <a:pt x="100" y="300"/>
                </a:lnTo>
                <a:close/>
                <a:moveTo>
                  <a:pt x="66" y="41"/>
                </a:moveTo>
                <a:lnTo>
                  <a:pt x="100" y="41"/>
                </a:lnTo>
                <a:lnTo>
                  <a:pt x="100" y="74"/>
                </a:lnTo>
                <a:lnTo>
                  <a:pt x="66" y="74"/>
                </a:lnTo>
                <a:lnTo>
                  <a:pt x="66" y="41"/>
                </a:lnTo>
                <a:close/>
                <a:moveTo>
                  <a:pt x="133" y="67"/>
                </a:moveTo>
                <a:lnTo>
                  <a:pt x="133" y="41"/>
                </a:lnTo>
                <a:lnTo>
                  <a:pt x="133" y="0"/>
                </a:lnTo>
                <a:lnTo>
                  <a:pt x="33" y="0"/>
                </a:lnTo>
                <a:lnTo>
                  <a:pt x="33" y="67"/>
                </a:lnTo>
                <a:lnTo>
                  <a:pt x="0" y="67"/>
                </a:lnTo>
                <a:lnTo>
                  <a:pt x="0" y="234"/>
                </a:lnTo>
                <a:lnTo>
                  <a:pt x="33" y="234"/>
                </a:lnTo>
                <a:lnTo>
                  <a:pt x="33" y="334"/>
                </a:lnTo>
                <a:lnTo>
                  <a:pt x="133" y="334"/>
                </a:lnTo>
                <a:lnTo>
                  <a:pt x="133" y="308"/>
                </a:lnTo>
                <a:lnTo>
                  <a:pt x="133" y="234"/>
                </a:lnTo>
                <a:lnTo>
                  <a:pt x="166" y="234"/>
                </a:lnTo>
                <a:lnTo>
                  <a:pt x="166" y="67"/>
                </a:lnTo>
                <a:lnTo>
                  <a:pt x="13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a:extLst>
              <a:ext uri="{FF2B5EF4-FFF2-40B4-BE49-F238E27FC236}">
                <a16:creationId xmlns:a16="http://schemas.microsoft.com/office/drawing/2014/main" id="{D89CD792-3D74-4962-A4BD-779C966E4B5E}"/>
              </a:ext>
            </a:extLst>
          </p:cNvPr>
          <p:cNvSpPr>
            <a:spLocks noChangeAspect="1" noEditPoints="1"/>
          </p:cNvSpPr>
          <p:nvPr/>
        </p:nvSpPr>
        <p:spPr bwMode="auto">
          <a:xfrm>
            <a:off x="4770438" y="3521075"/>
            <a:ext cx="250825" cy="254000"/>
          </a:xfrm>
          <a:custGeom>
            <a:avLst/>
            <a:gdLst>
              <a:gd name="T0" fmla="*/ 300 w 333"/>
              <a:gd name="T1" fmla="*/ 300 h 334"/>
              <a:gd name="T2" fmla="*/ 233 w 333"/>
              <a:gd name="T3" fmla="*/ 300 h 334"/>
              <a:gd name="T4" fmla="*/ 233 w 333"/>
              <a:gd name="T5" fmla="*/ 234 h 334"/>
              <a:gd name="T6" fmla="*/ 300 w 333"/>
              <a:gd name="T7" fmla="*/ 234 h 334"/>
              <a:gd name="T8" fmla="*/ 300 w 333"/>
              <a:gd name="T9" fmla="*/ 300 h 334"/>
              <a:gd name="T10" fmla="*/ 100 w 333"/>
              <a:gd name="T11" fmla="*/ 300 h 334"/>
              <a:gd name="T12" fmla="*/ 33 w 333"/>
              <a:gd name="T13" fmla="*/ 300 h 334"/>
              <a:gd name="T14" fmla="*/ 33 w 333"/>
              <a:gd name="T15" fmla="*/ 234 h 334"/>
              <a:gd name="T16" fmla="*/ 100 w 333"/>
              <a:gd name="T17" fmla="*/ 234 h 334"/>
              <a:gd name="T18" fmla="*/ 100 w 333"/>
              <a:gd name="T19" fmla="*/ 300 h 334"/>
              <a:gd name="T20" fmla="*/ 297 w 333"/>
              <a:gd name="T21" fmla="*/ 0 h 334"/>
              <a:gd name="T22" fmla="*/ 233 w 333"/>
              <a:gd name="T23" fmla="*/ 0 h 334"/>
              <a:gd name="T24" fmla="*/ 233 w 333"/>
              <a:gd name="T25" fmla="*/ 34 h 334"/>
              <a:gd name="T26" fmla="*/ 300 w 333"/>
              <a:gd name="T27" fmla="*/ 34 h 334"/>
              <a:gd name="T28" fmla="*/ 300 w 333"/>
              <a:gd name="T29" fmla="*/ 200 h 334"/>
              <a:gd name="T30" fmla="*/ 197 w 333"/>
              <a:gd name="T31" fmla="*/ 200 h 334"/>
              <a:gd name="T32" fmla="*/ 130 w 333"/>
              <a:gd name="T33" fmla="*/ 200 h 334"/>
              <a:gd name="T34" fmla="*/ 33 w 333"/>
              <a:gd name="T35" fmla="*/ 200 h 334"/>
              <a:gd name="T36" fmla="*/ 33 w 333"/>
              <a:gd name="T37" fmla="*/ 34 h 334"/>
              <a:gd name="T38" fmla="*/ 100 w 333"/>
              <a:gd name="T39" fmla="*/ 34 h 334"/>
              <a:gd name="T40" fmla="*/ 100 w 333"/>
              <a:gd name="T41" fmla="*/ 0 h 334"/>
              <a:gd name="T42" fmla="*/ 30 w 333"/>
              <a:gd name="T43" fmla="*/ 0 h 334"/>
              <a:gd name="T44" fmla="*/ 0 w 333"/>
              <a:gd name="T45" fmla="*/ 0 h 334"/>
              <a:gd name="T46" fmla="*/ 0 w 333"/>
              <a:gd name="T47" fmla="*/ 201 h 334"/>
              <a:gd name="T48" fmla="*/ 0 w 333"/>
              <a:gd name="T49" fmla="*/ 234 h 334"/>
              <a:gd name="T50" fmla="*/ 0 w 333"/>
              <a:gd name="T51" fmla="*/ 334 h 334"/>
              <a:gd name="T52" fmla="*/ 133 w 333"/>
              <a:gd name="T53" fmla="*/ 334 h 334"/>
              <a:gd name="T54" fmla="*/ 133 w 333"/>
              <a:gd name="T55" fmla="*/ 234 h 334"/>
              <a:gd name="T56" fmla="*/ 200 w 333"/>
              <a:gd name="T57" fmla="*/ 234 h 334"/>
              <a:gd name="T58" fmla="*/ 200 w 333"/>
              <a:gd name="T59" fmla="*/ 334 h 334"/>
              <a:gd name="T60" fmla="*/ 333 w 333"/>
              <a:gd name="T61" fmla="*/ 334 h 334"/>
              <a:gd name="T62" fmla="*/ 333 w 333"/>
              <a:gd name="T63" fmla="*/ 234 h 334"/>
              <a:gd name="T64" fmla="*/ 333 w 333"/>
              <a:gd name="T65" fmla="*/ 201 h 334"/>
              <a:gd name="T66" fmla="*/ 333 w 333"/>
              <a:gd name="T67" fmla="*/ 0 h 334"/>
              <a:gd name="T68" fmla="*/ 297 w 333"/>
              <a:gd name="T6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4">
                <a:moveTo>
                  <a:pt x="300" y="300"/>
                </a:moveTo>
                <a:lnTo>
                  <a:pt x="233" y="300"/>
                </a:lnTo>
                <a:lnTo>
                  <a:pt x="233" y="234"/>
                </a:lnTo>
                <a:lnTo>
                  <a:pt x="300" y="234"/>
                </a:lnTo>
                <a:lnTo>
                  <a:pt x="300" y="300"/>
                </a:lnTo>
                <a:close/>
                <a:moveTo>
                  <a:pt x="100" y="300"/>
                </a:moveTo>
                <a:lnTo>
                  <a:pt x="33" y="300"/>
                </a:lnTo>
                <a:lnTo>
                  <a:pt x="33" y="234"/>
                </a:lnTo>
                <a:lnTo>
                  <a:pt x="100" y="234"/>
                </a:lnTo>
                <a:lnTo>
                  <a:pt x="100" y="300"/>
                </a:lnTo>
                <a:close/>
                <a:moveTo>
                  <a:pt x="297" y="0"/>
                </a:moveTo>
                <a:lnTo>
                  <a:pt x="233" y="0"/>
                </a:lnTo>
                <a:lnTo>
                  <a:pt x="233" y="34"/>
                </a:lnTo>
                <a:lnTo>
                  <a:pt x="300" y="34"/>
                </a:lnTo>
                <a:lnTo>
                  <a:pt x="300" y="200"/>
                </a:lnTo>
                <a:lnTo>
                  <a:pt x="197" y="200"/>
                </a:lnTo>
                <a:lnTo>
                  <a:pt x="130" y="200"/>
                </a:lnTo>
                <a:lnTo>
                  <a:pt x="33" y="200"/>
                </a:lnTo>
                <a:lnTo>
                  <a:pt x="33" y="34"/>
                </a:lnTo>
                <a:lnTo>
                  <a:pt x="100" y="34"/>
                </a:lnTo>
                <a:lnTo>
                  <a:pt x="100" y="0"/>
                </a:lnTo>
                <a:lnTo>
                  <a:pt x="30" y="0"/>
                </a:lnTo>
                <a:lnTo>
                  <a:pt x="0" y="0"/>
                </a:lnTo>
                <a:lnTo>
                  <a:pt x="0" y="201"/>
                </a:lnTo>
                <a:lnTo>
                  <a:pt x="0" y="234"/>
                </a:lnTo>
                <a:lnTo>
                  <a:pt x="0" y="334"/>
                </a:lnTo>
                <a:lnTo>
                  <a:pt x="133" y="334"/>
                </a:lnTo>
                <a:lnTo>
                  <a:pt x="133" y="234"/>
                </a:lnTo>
                <a:lnTo>
                  <a:pt x="200" y="234"/>
                </a:lnTo>
                <a:lnTo>
                  <a:pt x="200" y="334"/>
                </a:lnTo>
                <a:lnTo>
                  <a:pt x="333" y="334"/>
                </a:lnTo>
                <a:lnTo>
                  <a:pt x="333" y="234"/>
                </a:lnTo>
                <a:lnTo>
                  <a:pt x="333" y="201"/>
                </a:lnTo>
                <a:lnTo>
                  <a:pt x="333" y="0"/>
                </a:lnTo>
                <a:lnTo>
                  <a:pt x="2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a:extLst>
              <a:ext uri="{FF2B5EF4-FFF2-40B4-BE49-F238E27FC236}">
                <a16:creationId xmlns:a16="http://schemas.microsoft.com/office/drawing/2014/main" id="{DE3A3615-3C21-447D-A39D-C1DE13E14379}"/>
              </a:ext>
            </a:extLst>
          </p:cNvPr>
          <p:cNvSpPr>
            <a:spLocks noChangeAspect="1" noEditPoints="1"/>
          </p:cNvSpPr>
          <p:nvPr/>
        </p:nvSpPr>
        <p:spPr bwMode="auto">
          <a:xfrm>
            <a:off x="4267201" y="3521075"/>
            <a:ext cx="252413" cy="254000"/>
          </a:xfrm>
          <a:custGeom>
            <a:avLst/>
            <a:gdLst>
              <a:gd name="T0" fmla="*/ 300 w 334"/>
              <a:gd name="T1" fmla="*/ 300 h 334"/>
              <a:gd name="T2" fmla="*/ 250 w 334"/>
              <a:gd name="T3" fmla="*/ 300 h 334"/>
              <a:gd name="T4" fmla="*/ 234 w 334"/>
              <a:gd name="T5" fmla="*/ 284 h 334"/>
              <a:gd name="T6" fmla="*/ 234 w 334"/>
              <a:gd name="T7" fmla="*/ 234 h 334"/>
              <a:gd name="T8" fmla="*/ 300 w 334"/>
              <a:gd name="T9" fmla="*/ 234 h 334"/>
              <a:gd name="T10" fmla="*/ 300 w 334"/>
              <a:gd name="T11" fmla="*/ 300 h 334"/>
              <a:gd name="T12" fmla="*/ 84 w 334"/>
              <a:gd name="T13" fmla="*/ 300 h 334"/>
              <a:gd name="T14" fmla="*/ 34 w 334"/>
              <a:gd name="T15" fmla="*/ 300 h 334"/>
              <a:gd name="T16" fmla="*/ 34 w 334"/>
              <a:gd name="T17" fmla="*/ 234 h 334"/>
              <a:gd name="T18" fmla="*/ 100 w 334"/>
              <a:gd name="T19" fmla="*/ 234 h 334"/>
              <a:gd name="T20" fmla="*/ 100 w 334"/>
              <a:gd name="T21" fmla="*/ 284 h 334"/>
              <a:gd name="T22" fmla="*/ 84 w 334"/>
              <a:gd name="T23" fmla="*/ 300 h 334"/>
              <a:gd name="T24" fmla="*/ 34 w 334"/>
              <a:gd name="T25" fmla="*/ 0 h 334"/>
              <a:gd name="T26" fmla="*/ 0 w 334"/>
              <a:gd name="T27" fmla="*/ 34 h 334"/>
              <a:gd name="T28" fmla="*/ 0 w 334"/>
              <a:gd name="T29" fmla="*/ 201 h 334"/>
              <a:gd name="T30" fmla="*/ 0 w 334"/>
              <a:gd name="T31" fmla="*/ 234 h 334"/>
              <a:gd name="T32" fmla="*/ 0 w 334"/>
              <a:gd name="T33" fmla="*/ 334 h 334"/>
              <a:gd name="T34" fmla="*/ 100 w 334"/>
              <a:gd name="T35" fmla="*/ 334 h 334"/>
              <a:gd name="T36" fmla="*/ 134 w 334"/>
              <a:gd name="T37" fmla="*/ 300 h 334"/>
              <a:gd name="T38" fmla="*/ 134 w 334"/>
              <a:gd name="T39" fmla="*/ 234 h 334"/>
              <a:gd name="T40" fmla="*/ 200 w 334"/>
              <a:gd name="T41" fmla="*/ 234 h 334"/>
              <a:gd name="T42" fmla="*/ 200 w 334"/>
              <a:gd name="T43" fmla="*/ 300 h 334"/>
              <a:gd name="T44" fmla="*/ 234 w 334"/>
              <a:gd name="T45" fmla="*/ 334 h 334"/>
              <a:gd name="T46" fmla="*/ 334 w 334"/>
              <a:gd name="T47" fmla="*/ 334 h 334"/>
              <a:gd name="T48" fmla="*/ 334 w 334"/>
              <a:gd name="T49" fmla="*/ 234 h 334"/>
              <a:gd name="T50" fmla="*/ 334 w 334"/>
              <a:gd name="T51" fmla="*/ 201 h 334"/>
              <a:gd name="T52" fmla="*/ 334 w 334"/>
              <a:gd name="T53" fmla="*/ 34 h 334"/>
              <a:gd name="T54" fmla="*/ 300 w 334"/>
              <a:gd name="T55" fmla="*/ 0 h 334"/>
              <a:gd name="T56" fmla="*/ 234 w 334"/>
              <a:gd name="T57" fmla="*/ 0 h 334"/>
              <a:gd name="T58" fmla="*/ 234 w 334"/>
              <a:gd name="T59" fmla="*/ 34 h 334"/>
              <a:gd name="T60" fmla="*/ 284 w 334"/>
              <a:gd name="T61" fmla="*/ 34 h 334"/>
              <a:gd name="T62" fmla="*/ 300 w 334"/>
              <a:gd name="T63" fmla="*/ 50 h 334"/>
              <a:gd name="T64" fmla="*/ 300 w 334"/>
              <a:gd name="T65" fmla="*/ 200 h 334"/>
              <a:gd name="T66" fmla="*/ 195 w 334"/>
              <a:gd name="T67" fmla="*/ 200 h 334"/>
              <a:gd name="T68" fmla="*/ 129 w 334"/>
              <a:gd name="T69" fmla="*/ 200 h 334"/>
              <a:gd name="T70" fmla="*/ 34 w 334"/>
              <a:gd name="T71" fmla="*/ 200 h 334"/>
              <a:gd name="T72" fmla="*/ 34 w 334"/>
              <a:gd name="T73" fmla="*/ 50 h 334"/>
              <a:gd name="T74" fmla="*/ 50 w 334"/>
              <a:gd name="T75" fmla="*/ 34 h 334"/>
              <a:gd name="T76" fmla="*/ 100 w 334"/>
              <a:gd name="T77" fmla="*/ 34 h 334"/>
              <a:gd name="T78" fmla="*/ 100 w 334"/>
              <a:gd name="T79" fmla="*/ 0 h 334"/>
              <a:gd name="T80" fmla="*/ 34 w 334"/>
              <a:gd name="T8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4">
                <a:moveTo>
                  <a:pt x="300" y="300"/>
                </a:moveTo>
                <a:lnTo>
                  <a:pt x="250" y="300"/>
                </a:lnTo>
                <a:cubicBezTo>
                  <a:pt x="241" y="300"/>
                  <a:pt x="234" y="293"/>
                  <a:pt x="234" y="284"/>
                </a:cubicBezTo>
                <a:lnTo>
                  <a:pt x="234" y="234"/>
                </a:lnTo>
                <a:lnTo>
                  <a:pt x="300" y="234"/>
                </a:lnTo>
                <a:lnTo>
                  <a:pt x="300" y="300"/>
                </a:lnTo>
                <a:close/>
                <a:moveTo>
                  <a:pt x="84" y="300"/>
                </a:moveTo>
                <a:lnTo>
                  <a:pt x="34" y="300"/>
                </a:lnTo>
                <a:lnTo>
                  <a:pt x="34" y="234"/>
                </a:lnTo>
                <a:lnTo>
                  <a:pt x="100" y="234"/>
                </a:lnTo>
                <a:lnTo>
                  <a:pt x="100" y="284"/>
                </a:lnTo>
                <a:cubicBezTo>
                  <a:pt x="100" y="293"/>
                  <a:pt x="93" y="300"/>
                  <a:pt x="84" y="300"/>
                </a:cubicBezTo>
                <a:close/>
                <a:moveTo>
                  <a:pt x="34" y="0"/>
                </a:moveTo>
                <a:cubicBezTo>
                  <a:pt x="15" y="0"/>
                  <a:pt x="0" y="15"/>
                  <a:pt x="0" y="34"/>
                </a:cubicBezTo>
                <a:lnTo>
                  <a:pt x="0" y="201"/>
                </a:lnTo>
                <a:lnTo>
                  <a:pt x="0" y="234"/>
                </a:lnTo>
                <a:lnTo>
                  <a:pt x="0" y="334"/>
                </a:lnTo>
                <a:lnTo>
                  <a:pt x="100" y="334"/>
                </a:lnTo>
                <a:cubicBezTo>
                  <a:pt x="119" y="334"/>
                  <a:pt x="134" y="319"/>
                  <a:pt x="134" y="300"/>
                </a:cubicBezTo>
                <a:lnTo>
                  <a:pt x="134" y="234"/>
                </a:lnTo>
                <a:lnTo>
                  <a:pt x="200" y="234"/>
                </a:lnTo>
                <a:lnTo>
                  <a:pt x="200" y="300"/>
                </a:lnTo>
                <a:cubicBezTo>
                  <a:pt x="200" y="319"/>
                  <a:pt x="215" y="334"/>
                  <a:pt x="234" y="334"/>
                </a:cubicBezTo>
                <a:lnTo>
                  <a:pt x="334" y="334"/>
                </a:lnTo>
                <a:lnTo>
                  <a:pt x="334" y="234"/>
                </a:lnTo>
                <a:lnTo>
                  <a:pt x="334" y="201"/>
                </a:lnTo>
                <a:lnTo>
                  <a:pt x="334" y="34"/>
                </a:lnTo>
                <a:cubicBezTo>
                  <a:pt x="334" y="15"/>
                  <a:pt x="319" y="0"/>
                  <a:pt x="300" y="0"/>
                </a:cubicBezTo>
                <a:lnTo>
                  <a:pt x="234" y="0"/>
                </a:lnTo>
                <a:lnTo>
                  <a:pt x="234" y="34"/>
                </a:lnTo>
                <a:lnTo>
                  <a:pt x="284" y="34"/>
                </a:lnTo>
                <a:cubicBezTo>
                  <a:pt x="293" y="34"/>
                  <a:pt x="300" y="41"/>
                  <a:pt x="300" y="50"/>
                </a:cubicBezTo>
                <a:lnTo>
                  <a:pt x="300" y="200"/>
                </a:lnTo>
                <a:lnTo>
                  <a:pt x="195" y="200"/>
                </a:lnTo>
                <a:lnTo>
                  <a:pt x="129" y="200"/>
                </a:lnTo>
                <a:lnTo>
                  <a:pt x="34" y="200"/>
                </a:lnTo>
                <a:lnTo>
                  <a:pt x="34" y="50"/>
                </a:lnTo>
                <a:cubicBezTo>
                  <a:pt x="34" y="41"/>
                  <a:pt x="41" y="34"/>
                  <a:pt x="50" y="34"/>
                </a:cubicBezTo>
                <a:lnTo>
                  <a:pt x="100" y="34"/>
                </a:lnTo>
                <a:lnTo>
                  <a:pt x="100" y="0"/>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a:extLst>
              <a:ext uri="{FF2B5EF4-FFF2-40B4-BE49-F238E27FC236}">
                <a16:creationId xmlns:a16="http://schemas.microsoft.com/office/drawing/2014/main" id="{B3F969AD-27E2-489E-A5FF-9BAF3A7CE554}"/>
              </a:ext>
            </a:extLst>
          </p:cNvPr>
          <p:cNvSpPr>
            <a:spLocks noChangeAspect="1" noEditPoints="1"/>
          </p:cNvSpPr>
          <p:nvPr/>
        </p:nvSpPr>
        <p:spPr bwMode="auto">
          <a:xfrm>
            <a:off x="3763963" y="3521075"/>
            <a:ext cx="125413" cy="254000"/>
          </a:xfrm>
          <a:custGeom>
            <a:avLst/>
            <a:gdLst>
              <a:gd name="T0" fmla="*/ 83 w 166"/>
              <a:gd name="T1" fmla="*/ 287 h 334"/>
              <a:gd name="T2" fmla="*/ 37 w 166"/>
              <a:gd name="T3" fmla="*/ 241 h 334"/>
              <a:gd name="T4" fmla="*/ 58 w 166"/>
              <a:gd name="T5" fmla="*/ 167 h 334"/>
              <a:gd name="T6" fmla="*/ 108 w 166"/>
              <a:gd name="T7" fmla="*/ 167 h 334"/>
              <a:gd name="T8" fmla="*/ 129 w 166"/>
              <a:gd name="T9" fmla="*/ 241 h 334"/>
              <a:gd name="T10" fmla="*/ 83 w 166"/>
              <a:gd name="T11" fmla="*/ 287 h 334"/>
              <a:gd name="T12" fmla="*/ 133 w 166"/>
              <a:gd name="T13" fmla="*/ 134 h 334"/>
              <a:gd name="T14" fmla="*/ 33 w 166"/>
              <a:gd name="T15" fmla="*/ 134 h 334"/>
              <a:gd name="T16" fmla="*/ 0 w 166"/>
              <a:gd name="T17" fmla="*/ 250 h 334"/>
              <a:gd name="T18" fmla="*/ 83 w 166"/>
              <a:gd name="T19" fmla="*/ 334 h 334"/>
              <a:gd name="T20" fmla="*/ 166 w 166"/>
              <a:gd name="T21" fmla="*/ 250 h 334"/>
              <a:gd name="T22" fmla="*/ 133 w 166"/>
              <a:gd name="T23" fmla="*/ 134 h 334"/>
              <a:gd name="T24" fmla="*/ 110 w 166"/>
              <a:gd name="T25" fmla="*/ 34 h 334"/>
              <a:gd name="T26" fmla="*/ 105 w 166"/>
              <a:gd name="T27" fmla="*/ 67 h 334"/>
              <a:gd name="T28" fmla="*/ 61 w 166"/>
              <a:gd name="T29" fmla="*/ 67 h 334"/>
              <a:gd name="T30" fmla="*/ 56 w 166"/>
              <a:gd name="T31" fmla="*/ 34 h 334"/>
              <a:gd name="T32" fmla="*/ 110 w 166"/>
              <a:gd name="T33" fmla="*/ 34 h 334"/>
              <a:gd name="T34" fmla="*/ 133 w 166"/>
              <a:gd name="T35" fmla="*/ 100 h 334"/>
              <a:gd name="T36" fmla="*/ 150 w 166"/>
              <a:gd name="T37" fmla="*/ 0 h 334"/>
              <a:gd name="T38" fmla="*/ 16 w 166"/>
              <a:gd name="T39" fmla="*/ 0 h 334"/>
              <a:gd name="T40" fmla="*/ 33 w 166"/>
              <a:gd name="T41" fmla="*/ 100 h 334"/>
              <a:gd name="T42" fmla="*/ 133 w 166"/>
              <a:gd name="T43"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334">
                <a:moveTo>
                  <a:pt x="83" y="287"/>
                </a:moveTo>
                <a:lnTo>
                  <a:pt x="37" y="241"/>
                </a:lnTo>
                <a:lnTo>
                  <a:pt x="58" y="167"/>
                </a:lnTo>
                <a:lnTo>
                  <a:pt x="108" y="167"/>
                </a:lnTo>
                <a:lnTo>
                  <a:pt x="129" y="241"/>
                </a:lnTo>
                <a:lnTo>
                  <a:pt x="83" y="287"/>
                </a:lnTo>
                <a:close/>
                <a:moveTo>
                  <a:pt x="133" y="134"/>
                </a:moveTo>
                <a:lnTo>
                  <a:pt x="33" y="134"/>
                </a:lnTo>
                <a:lnTo>
                  <a:pt x="0" y="250"/>
                </a:lnTo>
                <a:lnTo>
                  <a:pt x="83" y="334"/>
                </a:lnTo>
                <a:lnTo>
                  <a:pt x="166" y="250"/>
                </a:lnTo>
                <a:lnTo>
                  <a:pt x="133" y="134"/>
                </a:lnTo>
                <a:close/>
                <a:moveTo>
                  <a:pt x="110" y="34"/>
                </a:moveTo>
                <a:lnTo>
                  <a:pt x="105" y="67"/>
                </a:lnTo>
                <a:lnTo>
                  <a:pt x="61" y="67"/>
                </a:lnTo>
                <a:lnTo>
                  <a:pt x="56" y="34"/>
                </a:lnTo>
                <a:lnTo>
                  <a:pt x="110" y="34"/>
                </a:lnTo>
                <a:close/>
                <a:moveTo>
                  <a:pt x="133" y="100"/>
                </a:moveTo>
                <a:lnTo>
                  <a:pt x="150" y="0"/>
                </a:lnTo>
                <a:lnTo>
                  <a:pt x="16" y="0"/>
                </a:lnTo>
                <a:lnTo>
                  <a:pt x="33" y="100"/>
                </a:lnTo>
                <a:lnTo>
                  <a:pt x="1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a:extLst>
              <a:ext uri="{FF2B5EF4-FFF2-40B4-BE49-F238E27FC236}">
                <a16:creationId xmlns:a16="http://schemas.microsoft.com/office/drawing/2014/main" id="{C34BE7BD-1136-4495-8735-6CE5BC1B021E}"/>
              </a:ext>
            </a:extLst>
          </p:cNvPr>
          <p:cNvSpPr>
            <a:spLocks noChangeAspect="1" noEditPoints="1"/>
          </p:cNvSpPr>
          <p:nvPr/>
        </p:nvSpPr>
        <p:spPr bwMode="auto">
          <a:xfrm>
            <a:off x="3259138" y="3521075"/>
            <a:ext cx="122238" cy="255588"/>
          </a:xfrm>
          <a:custGeom>
            <a:avLst/>
            <a:gdLst>
              <a:gd name="T0" fmla="*/ 69 w 162"/>
              <a:gd name="T1" fmla="*/ 289 h 337"/>
              <a:gd name="T2" fmla="*/ 42 w 162"/>
              <a:gd name="T3" fmla="*/ 261 h 337"/>
              <a:gd name="T4" fmla="*/ 38 w 162"/>
              <a:gd name="T5" fmla="*/ 245 h 337"/>
              <a:gd name="T6" fmla="*/ 53 w 162"/>
              <a:gd name="T7" fmla="*/ 178 h 337"/>
              <a:gd name="T8" fmla="*/ 69 w 162"/>
              <a:gd name="T9" fmla="*/ 167 h 337"/>
              <a:gd name="T10" fmla="*/ 94 w 162"/>
              <a:gd name="T11" fmla="*/ 167 h 337"/>
              <a:gd name="T12" fmla="*/ 110 w 162"/>
              <a:gd name="T13" fmla="*/ 178 h 337"/>
              <a:gd name="T14" fmla="*/ 124 w 162"/>
              <a:gd name="T15" fmla="*/ 246 h 337"/>
              <a:gd name="T16" fmla="*/ 120 w 162"/>
              <a:gd name="T17" fmla="*/ 262 h 337"/>
              <a:gd name="T18" fmla="*/ 93 w 162"/>
              <a:gd name="T19" fmla="*/ 289 h 337"/>
              <a:gd name="T20" fmla="*/ 69 w 162"/>
              <a:gd name="T21" fmla="*/ 289 h 337"/>
              <a:gd name="T22" fmla="*/ 106 w 162"/>
              <a:gd name="T23" fmla="*/ 134 h 337"/>
              <a:gd name="T24" fmla="*/ 56 w 162"/>
              <a:gd name="T25" fmla="*/ 134 h 337"/>
              <a:gd name="T26" fmla="*/ 24 w 162"/>
              <a:gd name="T27" fmla="*/ 156 h 337"/>
              <a:gd name="T28" fmla="*/ 3 w 162"/>
              <a:gd name="T29" fmla="*/ 246 h 337"/>
              <a:gd name="T30" fmla="*/ 12 w 162"/>
              <a:gd name="T31" fmla="*/ 278 h 337"/>
              <a:gd name="T32" fmla="*/ 58 w 162"/>
              <a:gd name="T33" fmla="*/ 324 h 337"/>
              <a:gd name="T34" fmla="*/ 105 w 162"/>
              <a:gd name="T35" fmla="*/ 324 h 337"/>
              <a:gd name="T36" fmla="*/ 151 w 162"/>
              <a:gd name="T37" fmla="*/ 278 h 337"/>
              <a:gd name="T38" fmla="*/ 159 w 162"/>
              <a:gd name="T39" fmla="*/ 245 h 337"/>
              <a:gd name="T40" fmla="*/ 138 w 162"/>
              <a:gd name="T41" fmla="*/ 156 h 337"/>
              <a:gd name="T42" fmla="*/ 106 w 162"/>
              <a:gd name="T43" fmla="*/ 134 h 337"/>
              <a:gd name="T44" fmla="*/ 105 w 162"/>
              <a:gd name="T45" fmla="*/ 53 h 337"/>
              <a:gd name="T46" fmla="*/ 105 w 162"/>
              <a:gd name="T47" fmla="*/ 53 h 337"/>
              <a:gd name="T48" fmla="*/ 89 w 162"/>
              <a:gd name="T49" fmla="*/ 67 h 337"/>
              <a:gd name="T50" fmla="*/ 74 w 162"/>
              <a:gd name="T51" fmla="*/ 67 h 337"/>
              <a:gd name="T52" fmla="*/ 57 w 162"/>
              <a:gd name="T53" fmla="*/ 53 h 337"/>
              <a:gd name="T54" fmla="*/ 74 w 162"/>
              <a:gd name="T55" fmla="*/ 34 h 337"/>
              <a:gd name="T56" fmla="*/ 89 w 162"/>
              <a:gd name="T57" fmla="*/ 34 h 337"/>
              <a:gd name="T58" fmla="*/ 105 w 162"/>
              <a:gd name="T59" fmla="*/ 53 h 337"/>
              <a:gd name="T60" fmla="*/ 136 w 162"/>
              <a:gd name="T61" fmla="*/ 72 h 337"/>
              <a:gd name="T62" fmla="*/ 141 w 162"/>
              <a:gd name="T63" fmla="*/ 39 h 337"/>
              <a:gd name="T64" fmla="*/ 109 w 162"/>
              <a:gd name="T65" fmla="*/ 0 h 337"/>
              <a:gd name="T66" fmla="*/ 54 w 162"/>
              <a:gd name="T67" fmla="*/ 0 h 337"/>
              <a:gd name="T68" fmla="*/ 21 w 162"/>
              <a:gd name="T69" fmla="*/ 39 h 337"/>
              <a:gd name="T70" fmla="*/ 27 w 162"/>
              <a:gd name="T71" fmla="*/ 72 h 337"/>
              <a:gd name="T72" fmla="*/ 59 w 162"/>
              <a:gd name="T73" fmla="*/ 100 h 337"/>
              <a:gd name="T74" fmla="*/ 103 w 162"/>
              <a:gd name="T75" fmla="*/ 100 h 337"/>
              <a:gd name="T76" fmla="*/ 136 w 162"/>
              <a:gd name="T77" fmla="*/ 7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2" h="337">
                <a:moveTo>
                  <a:pt x="69" y="289"/>
                </a:moveTo>
                <a:lnTo>
                  <a:pt x="42" y="261"/>
                </a:lnTo>
                <a:cubicBezTo>
                  <a:pt x="38" y="257"/>
                  <a:pt x="36" y="251"/>
                  <a:pt x="38" y="245"/>
                </a:cubicBezTo>
                <a:lnTo>
                  <a:pt x="53" y="178"/>
                </a:lnTo>
                <a:cubicBezTo>
                  <a:pt x="55" y="171"/>
                  <a:pt x="62" y="167"/>
                  <a:pt x="69" y="167"/>
                </a:cubicBezTo>
                <a:lnTo>
                  <a:pt x="94" y="167"/>
                </a:lnTo>
                <a:cubicBezTo>
                  <a:pt x="101" y="167"/>
                  <a:pt x="107" y="171"/>
                  <a:pt x="110" y="178"/>
                </a:cubicBezTo>
                <a:lnTo>
                  <a:pt x="124" y="246"/>
                </a:lnTo>
                <a:cubicBezTo>
                  <a:pt x="126" y="252"/>
                  <a:pt x="124" y="257"/>
                  <a:pt x="120" y="262"/>
                </a:cubicBezTo>
                <a:lnTo>
                  <a:pt x="93" y="289"/>
                </a:lnTo>
                <a:cubicBezTo>
                  <a:pt x="87" y="295"/>
                  <a:pt x="76" y="295"/>
                  <a:pt x="69" y="289"/>
                </a:cubicBezTo>
                <a:close/>
                <a:moveTo>
                  <a:pt x="106" y="134"/>
                </a:moveTo>
                <a:lnTo>
                  <a:pt x="56" y="134"/>
                </a:lnTo>
                <a:cubicBezTo>
                  <a:pt x="41" y="134"/>
                  <a:pt x="28" y="142"/>
                  <a:pt x="24" y="156"/>
                </a:cubicBezTo>
                <a:lnTo>
                  <a:pt x="3" y="246"/>
                </a:lnTo>
                <a:cubicBezTo>
                  <a:pt x="0" y="258"/>
                  <a:pt x="3" y="270"/>
                  <a:pt x="12" y="278"/>
                </a:cubicBezTo>
                <a:lnTo>
                  <a:pt x="58" y="324"/>
                </a:lnTo>
                <a:cubicBezTo>
                  <a:pt x="71" y="337"/>
                  <a:pt x="92" y="337"/>
                  <a:pt x="105" y="324"/>
                </a:cubicBezTo>
                <a:lnTo>
                  <a:pt x="151" y="278"/>
                </a:lnTo>
                <a:cubicBezTo>
                  <a:pt x="159" y="269"/>
                  <a:pt x="162" y="257"/>
                  <a:pt x="159" y="245"/>
                </a:cubicBezTo>
                <a:lnTo>
                  <a:pt x="138" y="156"/>
                </a:lnTo>
                <a:cubicBezTo>
                  <a:pt x="134" y="142"/>
                  <a:pt x="121" y="134"/>
                  <a:pt x="106" y="134"/>
                </a:cubicBezTo>
                <a:close/>
                <a:moveTo>
                  <a:pt x="105" y="53"/>
                </a:moveTo>
                <a:lnTo>
                  <a:pt x="105" y="53"/>
                </a:lnTo>
                <a:cubicBezTo>
                  <a:pt x="104" y="61"/>
                  <a:pt x="97" y="67"/>
                  <a:pt x="89" y="67"/>
                </a:cubicBezTo>
                <a:lnTo>
                  <a:pt x="74" y="67"/>
                </a:lnTo>
                <a:cubicBezTo>
                  <a:pt x="65" y="67"/>
                  <a:pt x="58" y="61"/>
                  <a:pt x="57" y="53"/>
                </a:cubicBezTo>
                <a:cubicBezTo>
                  <a:pt x="55" y="43"/>
                  <a:pt x="63" y="34"/>
                  <a:pt x="74" y="34"/>
                </a:cubicBezTo>
                <a:lnTo>
                  <a:pt x="89" y="34"/>
                </a:lnTo>
                <a:cubicBezTo>
                  <a:pt x="99" y="34"/>
                  <a:pt x="107" y="43"/>
                  <a:pt x="105" y="53"/>
                </a:cubicBezTo>
                <a:close/>
                <a:moveTo>
                  <a:pt x="136" y="72"/>
                </a:moveTo>
                <a:lnTo>
                  <a:pt x="141" y="39"/>
                </a:lnTo>
                <a:cubicBezTo>
                  <a:pt x="145" y="19"/>
                  <a:pt x="129" y="0"/>
                  <a:pt x="109" y="0"/>
                </a:cubicBezTo>
                <a:lnTo>
                  <a:pt x="54" y="0"/>
                </a:lnTo>
                <a:cubicBezTo>
                  <a:pt x="33" y="0"/>
                  <a:pt x="18" y="19"/>
                  <a:pt x="21" y="39"/>
                </a:cubicBezTo>
                <a:lnTo>
                  <a:pt x="27" y="72"/>
                </a:lnTo>
                <a:cubicBezTo>
                  <a:pt x="29" y="89"/>
                  <a:pt x="43" y="100"/>
                  <a:pt x="59" y="100"/>
                </a:cubicBezTo>
                <a:lnTo>
                  <a:pt x="103" y="100"/>
                </a:lnTo>
                <a:cubicBezTo>
                  <a:pt x="119" y="100"/>
                  <a:pt x="133" y="89"/>
                  <a:pt x="136" y="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a:extLst>
              <a:ext uri="{FF2B5EF4-FFF2-40B4-BE49-F238E27FC236}">
                <a16:creationId xmlns:a16="http://schemas.microsoft.com/office/drawing/2014/main" id="{1D61E05E-E936-4B34-AE46-9A9C08BF513A}"/>
              </a:ext>
            </a:extLst>
          </p:cNvPr>
          <p:cNvSpPr>
            <a:spLocks noChangeAspect="1" noEditPoints="1"/>
          </p:cNvSpPr>
          <p:nvPr/>
        </p:nvSpPr>
        <p:spPr bwMode="auto">
          <a:xfrm>
            <a:off x="2757488" y="3521075"/>
            <a:ext cx="127000" cy="254000"/>
          </a:xfrm>
          <a:custGeom>
            <a:avLst/>
            <a:gdLst>
              <a:gd name="T0" fmla="*/ 134 w 167"/>
              <a:gd name="T1" fmla="*/ 134 h 334"/>
              <a:gd name="T2" fmla="*/ 34 w 167"/>
              <a:gd name="T3" fmla="*/ 134 h 334"/>
              <a:gd name="T4" fmla="*/ 0 w 167"/>
              <a:gd name="T5" fmla="*/ 250 h 334"/>
              <a:gd name="T6" fmla="*/ 84 w 167"/>
              <a:gd name="T7" fmla="*/ 334 h 334"/>
              <a:gd name="T8" fmla="*/ 167 w 167"/>
              <a:gd name="T9" fmla="*/ 250 h 334"/>
              <a:gd name="T10" fmla="*/ 134 w 167"/>
              <a:gd name="T11" fmla="*/ 134 h 334"/>
              <a:gd name="T12" fmla="*/ 134 w 167"/>
              <a:gd name="T13" fmla="*/ 100 h 334"/>
              <a:gd name="T14" fmla="*/ 150 w 167"/>
              <a:gd name="T15" fmla="*/ 0 h 334"/>
              <a:gd name="T16" fmla="*/ 17 w 167"/>
              <a:gd name="T17" fmla="*/ 0 h 334"/>
              <a:gd name="T18" fmla="*/ 34 w 167"/>
              <a:gd name="T19" fmla="*/ 100 h 334"/>
              <a:gd name="T20" fmla="*/ 134 w 167"/>
              <a:gd name="T21"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334">
                <a:moveTo>
                  <a:pt x="134" y="134"/>
                </a:moveTo>
                <a:lnTo>
                  <a:pt x="34" y="134"/>
                </a:lnTo>
                <a:lnTo>
                  <a:pt x="0" y="250"/>
                </a:lnTo>
                <a:lnTo>
                  <a:pt x="84" y="334"/>
                </a:lnTo>
                <a:lnTo>
                  <a:pt x="167" y="250"/>
                </a:lnTo>
                <a:lnTo>
                  <a:pt x="134" y="134"/>
                </a:lnTo>
                <a:close/>
                <a:moveTo>
                  <a:pt x="134" y="100"/>
                </a:moveTo>
                <a:lnTo>
                  <a:pt x="150" y="0"/>
                </a:lnTo>
                <a:lnTo>
                  <a:pt x="17" y="0"/>
                </a:lnTo>
                <a:lnTo>
                  <a:pt x="34" y="100"/>
                </a:lnTo>
                <a:lnTo>
                  <a:pt x="13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a:extLst>
              <a:ext uri="{FF2B5EF4-FFF2-40B4-BE49-F238E27FC236}">
                <a16:creationId xmlns:a16="http://schemas.microsoft.com/office/drawing/2014/main" id="{59EF96B2-51BC-4991-9CD7-397C8643F962}"/>
              </a:ext>
            </a:extLst>
          </p:cNvPr>
          <p:cNvSpPr>
            <a:spLocks noChangeAspect="1" noEditPoints="1"/>
          </p:cNvSpPr>
          <p:nvPr/>
        </p:nvSpPr>
        <p:spPr bwMode="auto">
          <a:xfrm>
            <a:off x="2254251" y="3521075"/>
            <a:ext cx="122238" cy="257175"/>
          </a:xfrm>
          <a:custGeom>
            <a:avLst/>
            <a:gdLst>
              <a:gd name="T0" fmla="*/ 106 w 162"/>
              <a:gd name="T1" fmla="*/ 134 h 338"/>
              <a:gd name="T2" fmla="*/ 56 w 162"/>
              <a:gd name="T3" fmla="*/ 134 h 338"/>
              <a:gd name="T4" fmla="*/ 24 w 162"/>
              <a:gd name="T5" fmla="*/ 159 h 338"/>
              <a:gd name="T6" fmla="*/ 3 w 162"/>
              <a:gd name="T7" fmla="*/ 233 h 338"/>
              <a:gd name="T8" fmla="*/ 11 w 162"/>
              <a:gd name="T9" fmla="*/ 266 h 338"/>
              <a:gd name="T10" fmla="*/ 57 w 162"/>
              <a:gd name="T11" fmla="*/ 325 h 338"/>
              <a:gd name="T12" fmla="*/ 104 w 162"/>
              <a:gd name="T13" fmla="*/ 325 h 338"/>
              <a:gd name="T14" fmla="*/ 150 w 162"/>
              <a:gd name="T15" fmla="*/ 266 h 338"/>
              <a:gd name="T16" fmla="*/ 159 w 162"/>
              <a:gd name="T17" fmla="*/ 233 h 338"/>
              <a:gd name="T18" fmla="*/ 138 w 162"/>
              <a:gd name="T19" fmla="*/ 159 h 338"/>
              <a:gd name="T20" fmla="*/ 106 w 162"/>
              <a:gd name="T21" fmla="*/ 134 h 338"/>
              <a:gd name="T22" fmla="*/ 136 w 162"/>
              <a:gd name="T23" fmla="*/ 73 h 338"/>
              <a:gd name="T24" fmla="*/ 141 w 162"/>
              <a:gd name="T25" fmla="*/ 40 h 338"/>
              <a:gd name="T26" fmla="*/ 108 w 162"/>
              <a:gd name="T27" fmla="*/ 0 h 338"/>
              <a:gd name="T28" fmla="*/ 54 w 162"/>
              <a:gd name="T29" fmla="*/ 0 h 338"/>
              <a:gd name="T30" fmla="*/ 21 w 162"/>
              <a:gd name="T31" fmla="*/ 40 h 338"/>
              <a:gd name="T32" fmla="*/ 26 w 162"/>
              <a:gd name="T33" fmla="*/ 73 h 338"/>
              <a:gd name="T34" fmla="*/ 59 w 162"/>
              <a:gd name="T35" fmla="*/ 100 h 338"/>
              <a:gd name="T36" fmla="*/ 103 w 162"/>
              <a:gd name="T37" fmla="*/ 100 h 338"/>
              <a:gd name="T38" fmla="*/ 136 w 162"/>
              <a:gd name="T39" fmla="*/ 7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2" h="338">
                <a:moveTo>
                  <a:pt x="106" y="134"/>
                </a:moveTo>
                <a:lnTo>
                  <a:pt x="56" y="134"/>
                </a:lnTo>
                <a:cubicBezTo>
                  <a:pt x="41" y="134"/>
                  <a:pt x="28" y="144"/>
                  <a:pt x="24" y="159"/>
                </a:cubicBezTo>
                <a:lnTo>
                  <a:pt x="3" y="233"/>
                </a:lnTo>
                <a:cubicBezTo>
                  <a:pt x="0" y="244"/>
                  <a:pt x="3" y="257"/>
                  <a:pt x="11" y="266"/>
                </a:cubicBezTo>
                <a:lnTo>
                  <a:pt x="57" y="325"/>
                </a:lnTo>
                <a:cubicBezTo>
                  <a:pt x="70" y="338"/>
                  <a:pt x="91" y="338"/>
                  <a:pt x="104" y="325"/>
                </a:cubicBezTo>
                <a:lnTo>
                  <a:pt x="150" y="266"/>
                </a:lnTo>
                <a:cubicBezTo>
                  <a:pt x="159" y="257"/>
                  <a:pt x="162" y="245"/>
                  <a:pt x="159" y="233"/>
                </a:cubicBezTo>
                <a:lnTo>
                  <a:pt x="138" y="159"/>
                </a:lnTo>
                <a:cubicBezTo>
                  <a:pt x="134" y="144"/>
                  <a:pt x="121" y="134"/>
                  <a:pt x="106" y="134"/>
                </a:cubicBezTo>
                <a:close/>
                <a:moveTo>
                  <a:pt x="136" y="73"/>
                </a:moveTo>
                <a:lnTo>
                  <a:pt x="141" y="40"/>
                </a:lnTo>
                <a:cubicBezTo>
                  <a:pt x="144" y="19"/>
                  <a:pt x="129" y="0"/>
                  <a:pt x="108" y="0"/>
                </a:cubicBezTo>
                <a:lnTo>
                  <a:pt x="54" y="0"/>
                </a:lnTo>
                <a:cubicBezTo>
                  <a:pt x="33" y="0"/>
                  <a:pt x="17" y="20"/>
                  <a:pt x="21" y="40"/>
                </a:cubicBezTo>
                <a:lnTo>
                  <a:pt x="26" y="73"/>
                </a:lnTo>
                <a:cubicBezTo>
                  <a:pt x="29" y="89"/>
                  <a:pt x="43" y="100"/>
                  <a:pt x="59" y="100"/>
                </a:cubicBezTo>
                <a:lnTo>
                  <a:pt x="103" y="100"/>
                </a:lnTo>
                <a:cubicBezTo>
                  <a:pt x="119" y="100"/>
                  <a:pt x="133" y="89"/>
                  <a:pt x="136" y="7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a:extLst>
              <a:ext uri="{FF2B5EF4-FFF2-40B4-BE49-F238E27FC236}">
                <a16:creationId xmlns:a16="http://schemas.microsoft.com/office/drawing/2014/main" id="{4EF77589-C4DA-46C2-8AA1-6B890394B780}"/>
              </a:ext>
            </a:extLst>
          </p:cNvPr>
          <p:cNvSpPr>
            <a:spLocks noChangeAspect="1" noEditPoints="1"/>
          </p:cNvSpPr>
          <p:nvPr/>
        </p:nvSpPr>
        <p:spPr bwMode="auto">
          <a:xfrm>
            <a:off x="1751013" y="3521075"/>
            <a:ext cx="255588" cy="207963"/>
          </a:xfrm>
          <a:custGeom>
            <a:avLst/>
            <a:gdLst>
              <a:gd name="T0" fmla="*/ 182 w 339"/>
              <a:gd name="T1" fmla="*/ 223 h 273"/>
              <a:gd name="T2" fmla="*/ 157 w 339"/>
              <a:gd name="T3" fmla="*/ 224 h 273"/>
              <a:gd name="T4" fmla="*/ 54 w 339"/>
              <a:gd name="T5" fmla="*/ 117 h 273"/>
              <a:gd name="T6" fmla="*/ 283 w 339"/>
              <a:gd name="T7" fmla="*/ 117 h 273"/>
              <a:gd name="T8" fmla="*/ 182 w 339"/>
              <a:gd name="T9" fmla="*/ 223 h 273"/>
              <a:gd name="T10" fmla="*/ 80 w 339"/>
              <a:gd name="T11" fmla="*/ 41 h 273"/>
              <a:gd name="T12" fmla="*/ 94 w 339"/>
              <a:gd name="T13" fmla="*/ 34 h 273"/>
              <a:gd name="T14" fmla="*/ 245 w 339"/>
              <a:gd name="T15" fmla="*/ 34 h 273"/>
              <a:gd name="T16" fmla="*/ 259 w 339"/>
              <a:gd name="T17" fmla="*/ 41 h 273"/>
              <a:gd name="T18" fmla="*/ 295 w 339"/>
              <a:gd name="T19" fmla="*/ 84 h 273"/>
              <a:gd name="T20" fmla="*/ 46 w 339"/>
              <a:gd name="T21" fmla="*/ 84 h 273"/>
              <a:gd name="T22" fmla="*/ 80 w 339"/>
              <a:gd name="T23" fmla="*/ 41 h 273"/>
              <a:gd name="T24" fmla="*/ 331 w 339"/>
              <a:gd name="T25" fmla="*/ 74 h 273"/>
              <a:gd name="T26" fmla="*/ 283 w 339"/>
              <a:gd name="T27" fmla="*/ 14 h 273"/>
              <a:gd name="T28" fmla="*/ 255 w 339"/>
              <a:gd name="T29" fmla="*/ 0 h 273"/>
              <a:gd name="T30" fmla="*/ 85 w 339"/>
              <a:gd name="T31" fmla="*/ 0 h 273"/>
              <a:gd name="T32" fmla="*/ 57 w 339"/>
              <a:gd name="T33" fmla="*/ 14 h 273"/>
              <a:gd name="T34" fmla="*/ 8 w 339"/>
              <a:gd name="T35" fmla="*/ 78 h 273"/>
              <a:gd name="T36" fmla="*/ 11 w 339"/>
              <a:gd name="T37" fmla="*/ 118 h 273"/>
              <a:gd name="T38" fmla="*/ 145 w 339"/>
              <a:gd name="T39" fmla="*/ 258 h 273"/>
              <a:gd name="T40" fmla="*/ 195 w 339"/>
              <a:gd name="T41" fmla="*/ 257 h 273"/>
              <a:gd name="T42" fmla="*/ 328 w 339"/>
              <a:gd name="T43" fmla="*/ 114 h 273"/>
              <a:gd name="T44" fmla="*/ 331 w 339"/>
              <a:gd name="T45" fmla="*/ 7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9" h="273">
                <a:moveTo>
                  <a:pt x="182" y="223"/>
                </a:moveTo>
                <a:cubicBezTo>
                  <a:pt x="175" y="230"/>
                  <a:pt x="163" y="231"/>
                  <a:pt x="157" y="224"/>
                </a:cubicBezTo>
                <a:lnTo>
                  <a:pt x="54" y="117"/>
                </a:lnTo>
                <a:lnTo>
                  <a:pt x="283" y="117"/>
                </a:lnTo>
                <a:lnTo>
                  <a:pt x="182" y="223"/>
                </a:lnTo>
                <a:close/>
                <a:moveTo>
                  <a:pt x="80" y="41"/>
                </a:moveTo>
                <a:cubicBezTo>
                  <a:pt x="83" y="37"/>
                  <a:pt x="89" y="34"/>
                  <a:pt x="94" y="34"/>
                </a:cubicBezTo>
                <a:lnTo>
                  <a:pt x="245" y="34"/>
                </a:lnTo>
                <a:cubicBezTo>
                  <a:pt x="250" y="34"/>
                  <a:pt x="256" y="36"/>
                  <a:pt x="259" y="41"/>
                </a:cubicBezTo>
                <a:lnTo>
                  <a:pt x="295" y="84"/>
                </a:lnTo>
                <a:lnTo>
                  <a:pt x="46" y="84"/>
                </a:lnTo>
                <a:lnTo>
                  <a:pt x="80" y="41"/>
                </a:lnTo>
                <a:close/>
                <a:moveTo>
                  <a:pt x="331" y="74"/>
                </a:moveTo>
                <a:lnTo>
                  <a:pt x="283" y="14"/>
                </a:lnTo>
                <a:cubicBezTo>
                  <a:pt x="276" y="5"/>
                  <a:pt x="266" y="0"/>
                  <a:pt x="255" y="0"/>
                </a:cubicBezTo>
                <a:lnTo>
                  <a:pt x="85" y="0"/>
                </a:lnTo>
                <a:cubicBezTo>
                  <a:pt x="74" y="0"/>
                  <a:pt x="63" y="5"/>
                  <a:pt x="57" y="14"/>
                </a:cubicBezTo>
                <a:lnTo>
                  <a:pt x="8" y="78"/>
                </a:lnTo>
                <a:cubicBezTo>
                  <a:pt x="0" y="91"/>
                  <a:pt x="2" y="107"/>
                  <a:pt x="11" y="118"/>
                </a:cubicBezTo>
                <a:lnTo>
                  <a:pt x="145" y="258"/>
                </a:lnTo>
                <a:cubicBezTo>
                  <a:pt x="158" y="273"/>
                  <a:pt x="181" y="273"/>
                  <a:pt x="195" y="257"/>
                </a:cubicBezTo>
                <a:lnTo>
                  <a:pt x="328" y="114"/>
                </a:lnTo>
                <a:cubicBezTo>
                  <a:pt x="338" y="103"/>
                  <a:pt x="339" y="87"/>
                  <a:pt x="331" y="7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a:extLst>
              <a:ext uri="{FF2B5EF4-FFF2-40B4-BE49-F238E27FC236}">
                <a16:creationId xmlns:a16="http://schemas.microsoft.com/office/drawing/2014/main" id="{F04CBB94-9235-4D78-A613-A9F29B444AF3}"/>
              </a:ext>
            </a:extLst>
          </p:cNvPr>
          <p:cNvSpPr>
            <a:spLocks noChangeAspect="1" noEditPoints="1"/>
          </p:cNvSpPr>
          <p:nvPr/>
        </p:nvSpPr>
        <p:spPr bwMode="auto">
          <a:xfrm>
            <a:off x="1249363" y="3521075"/>
            <a:ext cx="252413" cy="220663"/>
          </a:xfrm>
          <a:custGeom>
            <a:avLst/>
            <a:gdLst>
              <a:gd name="T0" fmla="*/ 270 w 334"/>
              <a:gd name="T1" fmla="*/ 0 h 289"/>
              <a:gd name="T2" fmla="*/ 64 w 334"/>
              <a:gd name="T3" fmla="*/ 0 h 289"/>
              <a:gd name="T4" fmla="*/ 0 w 334"/>
              <a:gd name="T5" fmla="*/ 102 h 289"/>
              <a:gd name="T6" fmla="*/ 167 w 334"/>
              <a:gd name="T7" fmla="*/ 289 h 289"/>
              <a:gd name="T8" fmla="*/ 334 w 334"/>
              <a:gd name="T9" fmla="*/ 98 h 289"/>
              <a:gd name="T10" fmla="*/ 270 w 334"/>
              <a:gd name="T11" fmla="*/ 0 h 289"/>
              <a:gd name="T12" fmla="*/ 252 w 334"/>
              <a:gd name="T13" fmla="*/ 34 h 289"/>
              <a:gd name="T14" fmla="*/ 292 w 334"/>
              <a:gd name="T15" fmla="*/ 95 h 289"/>
              <a:gd name="T16" fmla="*/ 167 w 334"/>
              <a:gd name="T17" fmla="*/ 238 h 289"/>
              <a:gd name="T18" fmla="*/ 42 w 334"/>
              <a:gd name="T19" fmla="*/ 98 h 289"/>
              <a:gd name="T20" fmla="*/ 82 w 334"/>
              <a:gd name="T21" fmla="*/ 34 h 289"/>
              <a:gd name="T22" fmla="*/ 250 w 334"/>
              <a:gd name="T23" fmla="*/ 3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4" h="289">
                <a:moveTo>
                  <a:pt x="270" y="0"/>
                </a:moveTo>
                <a:lnTo>
                  <a:pt x="64" y="0"/>
                </a:lnTo>
                <a:lnTo>
                  <a:pt x="0" y="102"/>
                </a:lnTo>
                <a:lnTo>
                  <a:pt x="167" y="289"/>
                </a:lnTo>
                <a:lnTo>
                  <a:pt x="334" y="98"/>
                </a:lnTo>
                <a:lnTo>
                  <a:pt x="270" y="0"/>
                </a:lnTo>
                <a:close/>
                <a:moveTo>
                  <a:pt x="252" y="34"/>
                </a:moveTo>
                <a:lnTo>
                  <a:pt x="292" y="95"/>
                </a:lnTo>
                <a:lnTo>
                  <a:pt x="167" y="238"/>
                </a:lnTo>
                <a:lnTo>
                  <a:pt x="42" y="98"/>
                </a:lnTo>
                <a:lnTo>
                  <a:pt x="82" y="34"/>
                </a:lnTo>
                <a:lnTo>
                  <a:pt x="250" y="34"/>
                </a:ln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a:extLst>
              <a:ext uri="{FF2B5EF4-FFF2-40B4-BE49-F238E27FC236}">
                <a16:creationId xmlns:a16="http://schemas.microsoft.com/office/drawing/2014/main" id="{49FB320F-F271-4372-B70F-8DB0E12D1207}"/>
              </a:ext>
            </a:extLst>
          </p:cNvPr>
          <p:cNvSpPr>
            <a:spLocks noChangeAspect="1" noEditPoints="1"/>
          </p:cNvSpPr>
          <p:nvPr/>
        </p:nvSpPr>
        <p:spPr bwMode="auto">
          <a:xfrm>
            <a:off x="5773738" y="3014663"/>
            <a:ext cx="255588" cy="207963"/>
          </a:xfrm>
          <a:custGeom>
            <a:avLst/>
            <a:gdLst>
              <a:gd name="T0" fmla="*/ 156 w 338"/>
              <a:gd name="T1" fmla="*/ 222 h 274"/>
              <a:gd name="T2" fmla="*/ 44 w 338"/>
              <a:gd name="T3" fmla="*/ 106 h 274"/>
              <a:gd name="T4" fmla="*/ 42 w 338"/>
              <a:gd name="T5" fmla="*/ 86 h 274"/>
              <a:gd name="T6" fmla="*/ 80 w 338"/>
              <a:gd name="T7" fmla="*/ 40 h 274"/>
              <a:gd name="T8" fmla="*/ 94 w 338"/>
              <a:gd name="T9" fmla="*/ 33 h 274"/>
              <a:gd name="T10" fmla="*/ 244 w 338"/>
              <a:gd name="T11" fmla="*/ 33 h 274"/>
              <a:gd name="T12" fmla="*/ 258 w 338"/>
              <a:gd name="T13" fmla="*/ 40 h 274"/>
              <a:gd name="T14" fmla="*/ 295 w 338"/>
              <a:gd name="T15" fmla="*/ 83 h 274"/>
              <a:gd name="T16" fmla="*/ 294 w 338"/>
              <a:gd name="T17" fmla="*/ 103 h 274"/>
              <a:gd name="T18" fmla="*/ 181 w 338"/>
              <a:gd name="T19" fmla="*/ 222 h 274"/>
              <a:gd name="T20" fmla="*/ 156 w 338"/>
              <a:gd name="T21" fmla="*/ 222 h 274"/>
              <a:gd name="T22" fmla="*/ 254 w 338"/>
              <a:gd name="T23" fmla="*/ 0 h 274"/>
              <a:gd name="T24" fmla="*/ 85 w 338"/>
              <a:gd name="T25" fmla="*/ 0 h 274"/>
              <a:gd name="T26" fmla="*/ 56 w 338"/>
              <a:gd name="T27" fmla="*/ 15 h 274"/>
              <a:gd name="T28" fmla="*/ 7 w 338"/>
              <a:gd name="T29" fmla="*/ 79 h 274"/>
              <a:gd name="T30" fmla="*/ 11 w 338"/>
              <a:gd name="T31" fmla="*/ 119 h 274"/>
              <a:gd name="T32" fmla="*/ 144 w 338"/>
              <a:gd name="T33" fmla="*/ 259 h 274"/>
              <a:gd name="T34" fmla="*/ 194 w 338"/>
              <a:gd name="T35" fmla="*/ 258 h 274"/>
              <a:gd name="T36" fmla="*/ 327 w 338"/>
              <a:gd name="T37" fmla="*/ 115 h 274"/>
              <a:gd name="T38" fmla="*/ 330 w 338"/>
              <a:gd name="T39" fmla="*/ 75 h 274"/>
              <a:gd name="T40" fmla="*/ 282 w 338"/>
              <a:gd name="T41" fmla="*/ 14 h 274"/>
              <a:gd name="T42" fmla="*/ 254 w 338"/>
              <a:gd name="T43"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74">
                <a:moveTo>
                  <a:pt x="156" y="222"/>
                </a:moveTo>
                <a:lnTo>
                  <a:pt x="44" y="106"/>
                </a:lnTo>
                <a:cubicBezTo>
                  <a:pt x="39" y="100"/>
                  <a:pt x="38" y="92"/>
                  <a:pt x="42" y="86"/>
                </a:cubicBezTo>
                <a:lnTo>
                  <a:pt x="80" y="40"/>
                </a:lnTo>
                <a:cubicBezTo>
                  <a:pt x="83" y="35"/>
                  <a:pt x="88" y="33"/>
                  <a:pt x="94" y="33"/>
                </a:cubicBezTo>
                <a:lnTo>
                  <a:pt x="244" y="33"/>
                </a:lnTo>
                <a:cubicBezTo>
                  <a:pt x="250" y="33"/>
                  <a:pt x="255" y="35"/>
                  <a:pt x="258" y="40"/>
                </a:cubicBezTo>
                <a:lnTo>
                  <a:pt x="295" y="83"/>
                </a:lnTo>
                <a:cubicBezTo>
                  <a:pt x="299" y="89"/>
                  <a:pt x="299" y="97"/>
                  <a:pt x="294" y="103"/>
                </a:cubicBezTo>
                <a:lnTo>
                  <a:pt x="181" y="222"/>
                </a:lnTo>
                <a:cubicBezTo>
                  <a:pt x="174" y="230"/>
                  <a:pt x="163" y="230"/>
                  <a:pt x="156" y="222"/>
                </a:cubicBezTo>
                <a:close/>
                <a:moveTo>
                  <a:pt x="254" y="0"/>
                </a:moveTo>
                <a:lnTo>
                  <a:pt x="85" y="0"/>
                </a:lnTo>
                <a:cubicBezTo>
                  <a:pt x="73" y="0"/>
                  <a:pt x="62" y="5"/>
                  <a:pt x="56" y="15"/>
                </a:cubicBezTo>
                <a:lnTo>
                  <a:pt x="7" y="79"/>
                </a:lnTo>
                <a:cubicBezTo>
                  <a:pt x="0" y="91"/>
                  <a:pt x="1" y="107"/>
                  <a:pt x="11" y="119"/>
                </a:cubicBezTo>
                <a:lnTo>
                  <a:pt x="144" y="259"/>
                </a:lnTo>
                <a:cubicBezTo>
                  <a:pt x="157" y="274"/>
                  <a:pt x="181" y="273"/>
                  <a:pt x="194" y="258"/>
                </a:cubicBezTo>
                <a:lnTo>
                  <a:pt x="327" y="115"/>
                </a:lnTo>
                <a:cubicBezTo>
                  <a:pt x="337" y="104"/>
                  <a:pt x="338" y="87"/>
                  <a:pt x="330" y="75"/>
                </a:cubicBezTo>
                <a:lnTo>
                  <a:pt x="282" y="14"/>
                </a:lnTo>
                <a:cubicBezTo>
                  <a:pt x="276" y="5"/>
                  <a:pt x="265" y="0"/>
                  <a:pt x="25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a:extLst>
              <a:ext uri="{FF2B5EF4-FFF2-40B4-BE49-F238E27FC236}">
                <a16:creationId xmlns:a16="http://schemas.microsoft.com/office/drawing/2014/main" id="{43A08971-14F8-4F4E-830D-816A8EE542FC}"/>
              </a:ext>
            </a:extLst>
          </p:cNvPr>
          <p:cNvSpPr>
            <a:spLocks noChangeAspect="1" noEditPoints="1"/>
          </p:cNvSpPr>
          <p:nvPr/>
        </p:nvSpPr>
        <p:spPr bwMode="auto">
          <a:xfrm>
            <a:off x="5273676" y="3014663"/>
            <a:ext cx="250825" cy="254000"/>
          </a:xfrm>
          <a:custGeom>
            <a:avLst/>
            <a:gdLst>
              <a:gd name="T0" fmla="*/ 241 w 333"/>
              <a:gd name="T1" fmla="*/ 150 h 333"/>
              <a:gd name="T2" fmla="*/ 205 w 333"/>
              <a:gd name="T3" fmla="*/ 39 h 333"/>
              <a:gd name="T4" fmla="*/ 299 w 333"/>
              <a:gd name="T5" fmla="*/ 150 h 333"/>
              <a:gd name="T6" fmla="*/ 241 w 333"/>
              <a:gd name="T7" fmla="*/ 150 h 333"/>
              <a:gd name="T8" fmla="*/ 183 w 333"/>
              <a:gd name="T9" fmla="*/ 150 h 333"/>
              <a:gd name="T10" fmla="*/ 150 w 333"/>
              <a:gd name="T11" fmla="*/ 150 h 333"/>
              <a:gd name="T12" fmla="*/ 125 w 333"/>
              <a:gd name="T13" fmla="*/ 150 h 333"/>
              <a:gd name="T14" fmla="*/ 166 w 333"/>
              <a:gd name="T15" fmla="*/ 41 h 333"/>
              <a:gd name="T16" fmla="*/ 208 w 333"/>
              <a:gd name="T17" fmla="*/ 150 h 333"/>
              <a:gd name="T18" fmla="*/ 183 w 333"/>
              <a:gd name="T19" fmla="*/ 150 h 333"/>
              <a:gd name="T20" fmla="*/ 91 w 333"/>
              <a:gd name="T21" fmla="*/ 150 h 333"/>
              <a:gd name="T22" fmla="*/ 34 w 333"/>
              <a:gd name="T23" fmla="*/ 150 h 333"/>
              <a:gd name="T24" fmla="*/ 128 w 333"/>
              <a:gd name="T25" fmla="*/ 39 h 333"/>
              <a:gd name="T26" fmla="*/ 91 w 333"/>
              <a:gd name="T27" fmla="*/ 150 h 333"/>
              <a:gd name="T28" fmla="*/ 175 w 333"/>
              <a:gd name="T29" fmla="*/ 0 h 333"/>
              <a:gd name="T30" fmla="*/ 171 w 333"/>
              <a:gd name="T31" fmla="*/ 0 h 333"/>
              <a:gd name="T32" fmla="*/ 166 w 333"/>
              <a:gd name="T33" fmla="*/ 0 h 333"/>
              <a:gd name="T34" fmla="*/ 162 w 333"/>
              <a:gd name="T35" fmla="*/ 0 h 333"/>
              <a:gd name="T36" fmla="*/ 157 w 333"/>
              <a:gd name="T37" fmla="*/ 0 h 333"/>
              <a:gd name="T38" fmla="*/ 0 w 333"/>
              <a:gd name="T39" fmla="*/ 166 h 333"/>
              <a:gd name="T40" fmla="*/ 1 w 333"/>
              <a:gd name="T41" fmla="*/ 183 h 333"/>
              <a:gd name="T42" fmla="*/ 34 w 333"/>
              <a:gd name="T43" fmla="*/ 183 h 333"/>
              <a:gd name="T44" fmla="*/ 91 w 333"/>
              <a:gd name="T45" fmla="*/ 183 h 333"/>
              <a:gd name="T46" fmla="*/ 124 w 333"/>
              <a:gd name="T47" fmla="*/ 183 h 333"/>
              <a:gd name="T48" fmla="*/ 150 w 333"/>
              <a:gd name="T49" fmla="*/ 183 h 333"/>
              <a:gd name="T50" fmla="*/ 150 w 333"/>
              <a:gd name="T51" fmla="*/ 300 h 333"/>
              <a:gd name="T52" fmla="*/ 116 w 333"/>
              <a:gd name="T53" fmla="*/ 300 h 333"/>
              <a:gd name="T54" fmla="*/ 116 w 333"/>
              <a:gd name="T55" fmla="*/ 266 h 333"/>
              <a:gd name="T56" fmla="*/ 83 w 333"/>
              <a:gd name="T57" fmla="*/ 266 h 333"/>
              <a:gd name="T58" fmla="*/ 83 w 333"/>
              <a:gd name="T59" fmla="*/ 300 h 333"/>
              <a:gd name="T60" fmla="*/ 83 w 333"/>
              <a:gd name="T61" fmla="*/ 333 h 333"/>
              <a:gd name="T62" fmla="*/ 116 w 333"/>
              <a:gd name="T63" fmla="*/ 333 h 333"/>
              <a:gd name="T64" fmla="*/ 183 w 333"/>
              <a:gd name="T65" fmla="*/ 333 h 333"/>
              <a:gd name="T66" fmla="*/ 183 w 333"/>
              <a:gd name="T67" fmla="*/ 316 h 333"/>
              <a:gd name="T68" fmla="*/ 183 w 333"/>
              <a:gd name="T69" fmla="*/ 300 h 333"/>
              <a:gd name="T70" fmla="*/ 183 w 333"/>
              <a:gd name="T71" fmla="*/ 183 h 333"/>
              <a:gd name="T72" fmla="*/ 209 w 333"/>
              <a:gd name="T73" fmla="*/ 183 h 333"/>
              <a:gd name="T74" fmla="*/ 242 w 333"/>
              <a:gd name="T75" fmla="*/ 183 h 333"/>
              <a:gd name="T76" fmla="*/ 299 w 333"/>
              <a:gd name="T77" fmla="*/ 183 h 333"/>
              <a:gd name="T78" fmla="*/ 332 w 333"/>
              <a:gd name="T79" fmla="*/ 183 h 333"/>
              <a:gd name="T80" fmla="*/ 333 w 333"/>
              <a:gd name="T81" fmla="*/ 166 h 333"/>
              <a:gd name="T82" fmla="*/ 175 w 333"/>
              <a:gd name="T8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241" y="150"/>
                </a:moveTo>
                <a:cubicBezTo>
                  <a:pt x="238" y="116"/>
                  <a:pt x="226" y="73"/>
                  <a:pt x="205" y="39"/>
                </a:cubicBezTo>
                <a:cubicBezTo>
                  <a:pt x="254" y="54"/>
                  <a:pt x="292" y="100"/>
                  <a:pt x="299" y="150"/>
                </a:cubicBezTo>
                <a:lnTo>
                  <a:pt x="241" y="150"/>
                </a:lnTo>
                <a:close/>
                <a:moveTo>
                  <a:pt x="183" y="150"/>
                </a:moveTo>
                <a:lnTo>
                  <a:pt x="150" y="150"/>
                </a:lnTo>
                <a:lnTo>
                  <a:pt x="125" y="150"/>
                </a:lnTo>
                <a:cubicBezTo>
                  <a:pt x="128" y="116"/>
                  <a:pt x="142" y="74"/>
                  <a:pt x="166" y="41"/>
                </a:cubicBezTo>
                <a:cubicBezTo>
                  <a:pt x="190" y="74"/>
                  <a:pt x="204" y="116"/>
                  <a:pt x="208" y="150"/>
                </a:cubicBezTo>
                <a:lnTo>
                  <a:pt x="183" y="150"/>
                </a:lnTo>
                <a:close/>
                <a:moveTo>
                  <a:pt x="91" y="150"/>
                </a:moveTo>
                <a:lnTo>
                  <a:pt x="34" y="150"/>
                </a:lnTo>
                <a:cubicBezTo>
                  <a:pt x="41" y="97"/>
                  <a:pt x="78" y="54"/>
                  <a:pt x="128" y="39"/>
                </a:cubicBezTo>
                <a:cubicBezTo>
                  <a:pt x="107" y="73"/>
                  <a:pt x="94" y="111"/>
                  <a:pt x="91" y="150"/>
                </a:cubicBezTo>
                <a:close/>
                <a:moveTo>
                  <a:pt x="175" y="0"/>
                </a:moveTo>
                <a:cubicBezTo>
                  <a:pt x="174" y="0"/>
                  <a:pt x="173" y="0"/>
                  <a:pt x="171" y="0"/>
                </a:cubicBezTo>
                <a:cubicBezTo>
                  <a:pt x="170" y="0"/>
                  <a:pt x="168" y="0"/>
                  <a:pt x="166" y="0"/>
                </a:cubicBezTo>
                <a:cubicBezTo>
                  <a:pt x="165" y="0"/>
                  <a:pt x="163" y="0"/>
                  <a:pt x="162" y="0"/>
                </a:cubicBezTo>
                <a:cubicBezTo>
                  <a:pt x="160" y="0"/>
                  <a:pt x="159" y="0"/>
                  <a:pt x="157" y="0"/>
                </a:cubicBezTo>
                <a:cubicBezTo>
                  <a:pt x="69" y="5"/>
                  <a:pt x="0" y="77"/>
                  <a:pt x="0" y="166"/>
                </a:cubicBezTo>
                <a:cubicBezTo>
                  <a:pt x="0" y="172"/>
                  <a:pt x="0" y="178"/>
                  <a:pt x="1" y="183"/>
                </a:cubicBezTo>
                <a:lnTo>
                  <a:pt x="34" y="183"/>
                </a:lnTo>
                <a:lnTo>
                  <a:pt x="91" y="183"/>
                </a:lnTo>
                <a:lnTo>
                  <a:pt x="124" y="183"/>
                </a:lnTo>
                <a:lnTo>
                  <a:pt x="150" y="183"/>
                </a:lnTo>
                <a:lnTo>
                  <a:pt x="150" y="300"/>
                </a:lnTo>
                <a:lnTo>
                  <a:pt x="116" y="300"/>
                </a:lnTo>
                <a:lnTo>
                  <a:pt x="116" y="266"/>
                </a:lnTo>
                <a:lnTo>
                  <a:pt x="83" y="266"/>
                </a:lnTo>
                <a:lnTo>
                  <a:pt x="83" y="300"/>
                </a:lnTo>
                <a:lnTo>
                  <a:pt x="83" y="333"/>
                </a:lnTo>
                <a:lnTo>
                  <a:pt x="116" y="333"/>
                </a:lnTo>
                <a:lnTo>
                  <a:pt x="183" y="333"/>
                </a:lnTo>
                <a:lnTo>
                  <a:pt x="183" y="316"/>
                </a:lnTo>
                <a:lnTo>
                  <a:pt x="183" y="300"/>
                </a:lnTo>
                <a:lnTo>
                  <a:pt x="183" y="183"/>
                </a:lnTo>
                <a:lnTo>
                  <a:pt x="209" y="183"/>
                </a:lnTo>
                <a:lnTo>
                  <a:pt x="242" y="183"/>
                </a:lnTo>
                <a:lnTo>
                  <a:pt x="299" y="183"/>
                </a:lnTo>
                <a:lnTo>
                  <a:pt x="332" y="183"/>
                </a:lnTo>
                <a:cubicBezTo>
                  <a:pt x="333" y="183"/>
                  <a:pt x="333" y="172"/>
                  <a:pt x="333" y="166"/>
                </a:cubicBezTo>
                <a:cubicBezTo>
                  <a:pt x="333" y="77"/>
                  <a:pt x="263" y="5"/>
                  <a:pt x="17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a:extLst>
              <a:ext uri="{FF2B5EF4-FFF2-40B4-BE49-F238E27FC236}">
                <a16:creationId xmlns:a16="http://schemas.microsoft.com/office/drawing/2014/main" id="{B7A88923-ABAF-4A71-94A5-5E69488A598C}"/>
              </a:ext>
            </a:extLst>
          </p:cNvPr>
          <p:cNvSpPr>
            <a:spLocks noChangeAspect="1" noEditPoints="1"/>
          </p:cNvSpPr>
          <p:nvPr/>
        </p:nvSpPr>
        <p:spPr bwMode="auto">
          <a:xfrm>
            <a:off x="4770438" y="3014663"/>
            <a:ext cx="250825" cy="254000"/>
          </a:xfrm>
          <a:custGeom>
            <a:avLst/>
            <a:gdLst>
              <a:gd name="T0" fmla="*/ 242 w 333"/>
              <a:gd name="T1" fmla="*/ 150 h 333"/>
              <a:gd name="T2" fmla="*/ 205 w 333"/>
              <a:gd name="T3" fmla="*/ 39 h 333"/>
              <a:gd name="T4" fmla="*/ 299 w 333"/>
              <a:gd name="T5" fmla="*/ 150 h 333"/>
              <a:gd name="T6" fmla="*/ 242 w 333"/>
              <a:gd name="T7" fmla="*/ 150 h 333"/>
              <a:gd name="T8" fmla="*/ 183 w 333"/>
              <a:gd name="T9" fmla="*/ 150 h 333"/>
              <a:gd name="T10" fmla="*/ 150 w 333"/>
              <a:gd name="T11" fmla="*/ 150 h 333"/>
              <a:gd name="T12" fmla="*/ 125 w 333"/>
              <a:gd name="T13" fmla="*/ 150 h 333"/>
              <a:gd name="T14" fmla="*/ 167 w 333"/>
              <a:gd name="T15" fmla="*/ 41 h 333"/>
              <a:gd name="T16" fmla="*/ 208 w 333"/>
              <a:gd name="T17" fmla="*/ 150 h 333"/>
              <a:gd name="T18" fmla="*/ 183 w 333"/>
              <a:gd name="T19" fmla="*/ 150 h 333"/>
              <a:gd name="T20" fmla="*/ 92 w 333"/>
              <a:gd name="T21" fmla="*/ 150 h 333"/>
              <a:gd name="T22" fmla="*/ 34 w 333"/>
              <a:gd name="T23" fmla="*/ 150 h 333"/>
              <a:gd name="T24" fmla="*/ 128 w 333"/>
              <a:gd name="T25" fmla="*/ 39 h 333"/>
              <a:gd name="T26" fmla="*/ 92 w 333"/>
              <a:gd name="T27" fmla="*/ 150 h 333"/>
              <a:gd name="T28" fmla="*/ 176 w 333"/>
              <a:gd name="T29" fmla="*/ 0 h 333"/>
              <a:gd name="T30" fmla="*/ 172 w 333"/>
              <a:gd name="T31" fmla="*/ 0 h 333"/>
              <a:gd name="T32" fmla="*/ 167 w 333"/>
              <a:gd name="T33" fmla="*/ 0 h 333"/>
              <a:gd name="T34" fmla="*/ 162 w 333"/>
              <a:gd name="T35" fmla="*/ 0 h 333"/>
              <a:gd name="T36" fmla="*/ 158 w 333"/>
              <a:gd name="T37" fmla="*/ 0 h 333"/>
              <a:gd name="T38" fmla="*/ 0 w 333"/>
              <a:gd name="T39" fmla="*/ 166 h 333"/>
              <a:gd name="T40" fmla="*/ 1 w 333"/>
              <a:gd name="T41" fmla="*/ 183 h 333"/>
              <a:gd name="T42" fmla="*/ 34 w 333"/>
              <a:gd name="T43" fmla="*/ 183 h 333"/>
              <a:gd name="T44" fmla="*/ 91 w 333"/>
              <a:gd name="T45" fmla="*/ 183 h 333"/>
              <a:gd name="T46" fmla="*/ 124 w 333"/>
              <a:gd name="T47" fmla="*/ 183 h 333"/>
              <a:gd name="T48" fmla="*/ 150 w 333"/>
              <a:gd name="T49" fmla="*/ 183 h 333"/>
              <a:gd name="T50" fmla="*/ 150 w 333"/>
              <a:gd name="T51" fmla="*/ 283 h 333"/>
              <a:gd name="T52" fmla="*/ 133 w 333"/>
              <a:gd name="T53" fmla="*/ 300 h 333"/>
              <a:gd name="T54" fmla="*/ 117 w 333"/>
              <a:gd name="T55" fmla="*/ 283 h 333"/>
              <a:gd name="T56" fmla="*/ 117 w 333"/>
              <a:gd name="T57" fmla="*/ 266 h 333"/>
              <a:gd name="T58" fmla="*/ 100 w 333"/>
              <a:gd name="T59" fmla="*/ 250 h 333"/>
              <a:gd name="T60" fmla="*/ 83 w 333"/>
              <a:gd name="T61" fmla="*/ 266 h 333"/>
              <a:gd name="T62" fmla="*/ 83 w 333"/>
              <a:gd name="T63" fmla="*/ 300 h 333"/>
              <a:gd name="T64" fmla="*/ 117 w 333"/>
              <a:gd name="T65" fmla="*/ 333 h 333"/>
              <a:gd name="T66" fmla="*/ 150 w 333"/>
              <a:gd name="T67" fmla="*/ 333 h 333"/>
              <a:gd name="T68" fmla="*/ 183 w 333"/>
              <a:gd name="T69" fmla="*/ 300 h 333"/>
              <a:gd name="T70" fmla="*/ 183 w 333"/>
              <a:gd name="T71" fmla="*/ 183 h 333"/>
              <a:gd name="T72" fmla="*/ 209 w 333"/>
              <a:gd name="T73" fmla="*/ 183 h 333"/>
              <a:gd name="T74" fmla="*/ 242 w 333"/>
              <a:gd name="T75" fmla="*/ 183 h 333"/>
              <a:gd name="T76" fmla="*/ 299 w 333"/>
              <a:gd name="T77" fmla="*/ 183 h 333"/>
              <a:gd name="T78" fmla="*/ 332 w 333"/>
              <a:gd name="T79" fmla="*/ 183 h 333"/>
              <a:gd name="T80" fmla="*/ 333 w 333"/>
              <a:gd name="T81" fmla="*/ 166 h 333"/>
              <a:gd name="T82" fmla="*/ 176 w 333"/>
              <a:gd name="T8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242" y="150"/>
                </a:moveTo>
                <a:cubicBezTo>
                  <a:pt x="239" y="116"/>
                  <a:pt x="226" y="73"/>
                  <a:pt x="205" y="39"/>
                </a:cubicBezTo>
                <a:cubicBezTo>
                  <a:pt x="255" y="54"/>
                  <a:pt x="292" y="100"/>
                  <a:pt x="299" y="150"/>
                </a:cubicBezTo>
                <a:lnTo>
                  <a:pt x="242" y="150"/>
                </a:lnTo>
                <a:close/>
                <a:moveTo>
                  <a:pt x="183" y="150"/>
                </a:moveTo>
                <a:lnTo>
                  <a:pt x="150" y="150"/>
                </a:lnTo>
                <a:lnTo>
                  <a:pt x="125" y="150"/>
                </a:lnTo>
                <a:cubicBezTo>
                  <a:pt x="129" y="116"/>
                  <a:pt x="143" y="74"/>
                  <a:pt x="167" y="41"/>
                </a:cubicBezTo>
                <a:cubicBezTo>
                  <a:pt x="191" y="74"/>
                  <a:pt x="205" y="116"/>
                  <a:pt x="208" y="150"/>
                </a:cubicBezTo>
                <a:lnTo>
                  <a:pt x="183" y="150"/>
                </a:lnTo>
                <a:close/>
                <a:moveTo>
                  <a:pt x="92" y="150"/>
                </a:moveTo>
                <a:lnTo>
                  <a:pt x="34" y="150"/>
                </a:lnTo>
                <a:cubicBezTo>
                  <a:pt x="41" y="100"/>
                  <a:pt x="79" y="54"/>
                  <a:pt x="128" y="39"/>
                </a:cubicBezTo>
                <a:cubicBezTo>
                  <a:pt x="107" y="73"/>
                  <a:pt x="95" y="116"/>
                  <a:pt x="92" y="150"/>
                </a:cubicBezTo>
                <a:close/>
                <a:moveTo>
                  <a:pt x="176" y="0"/>
                </a:moveTo>
                <a:cubicBezTo>
                  <a:pt x="174" y="0"/>
                  <a:pt x="173" y="0"/>
                  <a:pt x="172" y="0"/>
                </a:cubicBezTo>
                <a:cubicBezTo>
                  <a:pt x="170" y="0"/>
                  <a:pt x="168" y="0"/>
                  <a:pt x="167" y="0"/>
                </a:cubicBezTo>
                <a:cubicBezTo>
                  <a:pt x="165" y="0"/>
                  <a:pt x="164" y="0"/>
                  <a:pt x="162" y="0"/>
                </a:cubicBezTo>
                <a:cubicBezTo>
                  <a:pt x="161" y="0"/>
                  <a:pt x="159" y="0"/>
                  <a:pt x="158" y="0"/>
                </a:cubicBezTo>
                <a:cubicBezTo>
                  <a:pt x="70" y="5"/>
                  <a:pt x="0" y="77"/>
                  <a:pt x="0" y="166"/>
                </a:cubicBezTo>
                <a:cubicBezTo>
                  <a:pt x="0" y="172"/>
                  <a:pt x="0" y="183"/>
                  <a:pt x="1" y="183"/>
                </a:cubicBezTo>
                <a:lnTo>
                  <a:pt x="34" y="183"/>
                </a:lnTo>
                <a:lnTo>
                  <a:pt x="91" y="183"/>
                </a:lnTo>
                <a:lnTo>
                  <a:pt x="124" y="183"/>
                </a:lnTo>
                <a:lnTo>
                  <a:pt x="150" y="183"/>
                </a:lnTo>
                <a:lnTo>
                  <a:pt x="150" y="283"/>
                </a:lnTo>
                <a:cubicBezTo>
                  <a:pt x="150" y="292"/>
                  <a:pt x="143" y="300"/>
                  <a:pt x="133" y="300"/>
                </a:cubicBezTo>
                <a:cubicBezTo>
                  <a:pt x="124" y="300"/>
                  <a:pt x="117" y="292"/>
                  <a:pt x="117" y="283"/>
                </a:cubicBezTo>
                <a:lnTo>
                  <a:pt x="117" y="266"/>
                </a:lnTo>
                <a:cubicBezTo>
                  <a:pt x="117" y="257"/>
                  <a:pt x="109" y="250"/>
                  <a:pt x="100" y="250"/>
                </a:cubicBezTo>
                <a:cubicBezTo>
                  <a:pt x="91" y="250"/>
                  <a:pt x="83" y="257"/>
                  <a:pt x="83" y="266"/>
                </a:cubicBezTo>
                <a:lnTo>
                  <a:pt x="83" y="300"/>
                </a:lnTo>
                <a:cubicBezTo>
                  <a:pt x="83" y="318"/>
                  <a:pt x="98" y="333"/>
                  <a:pt x="117" y="333"/>
                </a:cubicBezTo>
                <a:lnTo>
                  <a:pt x="150" y="333"/>
                </a:lnTo>
                <a:cubicBezTo>
                  <a:pt x="168" y="333"/>
                  <a:pt x="183" y="318"/>
                  <a:pt x="183" y="300"/>
                </a:cubicBezTo>
                <a:lnTo>
                  <a:pt x="183" y="183"/>
                </a:lnTo>
                <a:lnTo>
                  <a:pt x="209" y="183"/>
                </a:lnTo>
                <a:lnTo>
                  <a:pt x="242" y="183"/>
                </a:lnTo>
                <a:lnTo>
                  <a:pt x="299" y="183"/>
                </a:lnTo>
                <a:lnTo>
                  <a:pt x="332" y="183"/>
                </a:lnTo>
                <a:cubicBezTo>
                  <a:pt x="333" y="183"/>
                  <a:pt x="333" y="172"/>
                  <a:pt x="333" y="166"/>
                </a:cubicBezTo>
                <a:cubicBezTo>
                  <a:pt x="333" y="77"/>
                  <a:pt x="263" y="5"/>
                  <a:pt x="17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a:extLst>
              <a:ext uri="{FF2B5EF4-FFF2-40B4-BE49-F238E27FC236}">
                <a16:creationId xmlns:a16="http://schemas.microsoft.com/office/drawing/2014/main" id="{5348C430-A439-4D29-9BFC-C2BA1BCC6674}"/>
              </a:ext>
            </a:extLst>
          </p:cNvPr>
          <p:cNvSpPr>
            <a:spLocks noChangeAspect="1" noEditPoints="1"/>
          </p:cNvSpPr>
          <p:nvPr/>
        </p:nvSpPr>
        <p:spPr bwMode="auto">
          <a:xfrm>
            <a:off x="4267201" y="2998788"/>
            <a:ext cx="266700" cy="260350"/>
          </a:xfrm>
          <a:custGeom>
            <a:avLst/>
            <a:gdLst>
              <a:gd name="T0" fmla="*/ 238 w 355"/>
              <a:gd name="T1" fmla="*/ 216 h 344"/>
              <a:gd name="T2" fmla="*/ 270 w 355"/>
              <a:gd name="T3" fmla="*/ 104 h 344"/>
              <a:gd name="T4" fmla="*/ 286 w 355"/>
              <a:gd name="T5" fmla="*/ 248 h 344"/>
              <a:gd name="T6" fmla="*/ 238 w 355"/>
              <a:gd name="T7" fmla="*/ 216 h 344"/>
              <a:gd name="T8" fmla="*/ 190 w 355"/>
              <a:gd name="T9" fmla="*/ 184 h 344"/>
              <a:gd name="T10" fmla="*/ 162 w 355"/>
              <a:gd name="T11" fmla="*/ 165 h 344"/>
              <a:gd name="T12" fmla="*/ 141 w 355"/>
              <a:gd name="T13" fmla="*/ 151 h 344"/>
              <a:gd name="T14" fmla="*/ 236 w 355"/>
              <a:gd name="T15" fmla="*/ 85 h 344"/>
              <a:gd name="T16" fmla="*/ 211 w 355"/>
              <a:gd name="T17" fmla="*/ 198 h 344"/>
              <a:gd name="T18" fmla="*/ 190 w 355"/>
              <a:gd name="T19" fmla="*/ 184 h 344"/>
              <a:gd name="T20" fmla="*/ 114 w 355"/>
              <a:gd name="T21" fmla="*/ 132 h 344"/>
              <a:gd name="T22" fmla="*/ 66 w 355"/>
              <a:gd name="T23" fmla="*/ 100 h 344"/>
              <a:gd name="T24" fmla="*/ 206 w 355"/>
              <a:gd name="T25" fmla="*/ 61 h 344"/>
              <a:gd name="T26" fmla="*/ 114 w 355"/>
              <a:gd name="T27" fmla="*/ 132 h 344"/>
              <a:gd name="T28" fmla="*/ 267 w 355"/>
              <a:gd name="T29" fmla="*/ 55 h 344"/>
              <a:gd name="T30" fmla="*/ 264 w 355"/>
              <a:gd name="T31" fmla="*/ 53 h 344"/>
              <a:gd name="T32" fmla="*/ 260 w 355"/>
              <a:gd name="T33" fmla="*/ 50 h 344"/>
              <a:gd name="T34" fmla="*/ 256 w 355"/>
              <a:gd name="T35" fmla="*/ 48 h 344"/>
              <a:gd name="T36" fmla="*/ 252 w 355"/>
              <a:gd name="T37" fmla="*/ 45 h 344"/>
              <a:gd name="T38" fmla="*/ 28 w 355"/>
              <a:gd name="T39" fmla="*/ 95 h 344"/>
              <a:gd name="T40" fmla="*/ 20 w 355"/>
              <a:gd name="T41" fmla="*/ 109 h 344"/>
              <a:gd name="T42" fmla="*/ 48 w 355"/>
              <a:gd name="T43" fmla="*/ 128 h 344"/>
              <a:gd name="T44" fmla="*/ 95 w 355"/>
              <a:gd name="T45" fmla="*/ 160 h 344"/>
              <a:gd name="T46" fmla="*/ 122 w 355"/>
              <a:gd name="T47" fmla="*/ 178 h 344"/>
              <a:gd name="T48" fmla="*/ 144 w 355"/>
              <a:gd name="T49" fmla="*/ 193 h 344"/>
              <a:gd name="T50" fmla="*/ 74 w 355"/>
              <a:gd name="T51" fmla="*/ 298 h 344"/>
              <a:gd name="T52" fmla="*/ 47 w 355"/>
              <a:gd name="T53" fmla="*/ 280 h 344"/>
              <a:gd name="T54" fmla="*/ 65 w 355"/>
              <a:gd name="T55" fmla="*/ 252 h 344"/>
              <a:gd name="T56" fmla="*/ 38 w 355"/>
              <a:gd name="T57" fmla="*/ 233 h 344"/>
              <a:gd name="T58" fmla="*/ 19 w 355"/>
              <a:gd name="T59" fmla="*/ 261 h 344"/>
              <a:gd name="T60" fmla="*/ 0 w 355"/>
              <a:gd name="T61" fmla="*/ 289 h 344"/>
              <a:gd name="T62" fmla="*/ 28 w 355"/>
              <a:gd name="T63" fmla="*/ 307 h 344"/>
              <a:gd name="T64" fmla="*/ 83 w 355"/>
              <a:gd name="T65" fmla="*/ 344 h 344"/>
              <a:gd name="T66" fmla="*/ 93 w 355"/>
              <a:gd name="T67" fmla="*/ 331 h 344"/>
              <a:gd name="T68" fmla="*/ 102 w 355"/>
              <a:gd name="T69" fmla="*/ 317 h 344"/>
              <a:gd name="T70" fmla="*/ 171 w 355"/>
              <a:gd name="T71" fmla="*/ 212 h 344"/>
              <a:gd name="T72" fmla="*/ 192 w 355"/>
              <a:gd name="T73" fmla="*/ 226 h 344"/>
              <a:gd name="T74" fmla="*/ 220 w 355"/>
              <a:gd name="T75" fmla="*/ 244 h 344"/>
              <a:gd name="T76" fmla="*/ 267 w 355"/>
              <a:gd name="T77" fmla="*/ 276 h 344"/>
              <a:gd name="T78" fmla="*/ 295 w 355"/>
              <a:gd name="T79" fmla="*/ 295 h 344"/>
              <a:gd name="T80" fmla="*/ 305 w 355"/>
              <a:gd name="T81" fmla="*/ 281 h 344"/>
              <a:gd name="T82" fmla="*/ 267 w 355"/>
              <a:gd name="T83" fmla="*/ 5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5" h="344">
                <a:moveTo>
                  <a:pt x="238" y="216"/>
                </a:moveTo>
                <a:cubicBezTo>
                  <a:pt x="254" y="187"/>
                  <a:pt x="268" y="144"/>
                  <a:pt x="270" y="104"/>
                </a:cubicBezTo>
                <a:cubicBezTo>
                  <a:pt x="303" y="144"/>
                  <a:pt x="308" y="203"/>
                  <a:pt x="286" y="248"/>
                </a:cubicBezTo>
                <a:lnTo>
                  <a:pt x="238" y="216"/>
                </a:lnTo>
                <a:close/>
                <a:moveTo>
                  <a:pt x="190" y="184"/>
                </a:moveTo>
                <a:lnTo>
                  <a:pt x="162" y="165"/>
                </a:lnTo>
                <a:lnTo>
                  <a:pt x="141" y="151"/>
                </a:lnTo>
                <a:cubicBezTo>
                  <a:pt x="163" y="125"/>
                  <a:pt x="198" y="98"/>
                  <a:pt x="236" y="85"/>
                </a:cubicBezTo>
                <a:cubicBezTo>
                  <a:pt x="238" y="125"/>
                  <a:pt x="226" y="168"/>
                  <a:pt x="211" y="198"/>
                </a:cubicBezTo>
                <a:lnTo>
                  <a:pt x="190" y="184"/>
                </a:lnTo>
                <a:close/>
                <a:moveTo>
                  <a:pt x="114" y="132"/>
                </a:moveTo>
                <a:lnTo>
                  <a:pt x="66" y="100"/>
                </a:lnTo>
                <a:cubicBezTo>
                  <a:pt x="101" y="60"/>
                  <a:pt x="157" y="46"/>
                  <a:pt x="206" y="61"/>
                </a:cubicBezTo>
                <a:cubicBezTo>
                  <a:pt x="169" y="77"/>
                  <a:pt x="138" y="102"/>
                  <a:pt x="114" y="132"/>
                </a:cubicBezTo>
                <a:close/>
                <a:moveTo>
                  <a:pt x="267" y="55"/>
                </a:moveTo>
                <a:cubicBezTo>
                  <a:pt x="266" y="55"/>
                  <a:pt x="265" y="54"/>
                  <a:pt x="264" y="53"/>
                </a:cubicBezTo>
                <a:cubicBezTo>
                  <a:pt x="262" y="52"/>
                  <a:pt x="261" y="51"/>
                  <a:pt x="260" y="50"/>
                </a:cubicBezTo>
                <a:cubicBezTo>
                  <a:pt x="259" y="49"/>
                  <a:pt x="257" y="48"/>
                  <a:pt x="256" y="48"/>
                </a:cubicBezTo>
                <a:cubicBezTo>
                  <a:pt x="255" y="47"/>
                  <a:pt x="253" y="46"/>
                  <a:pt x="252" y="45"/>
                </a:cubicBezTo>
                <a:cubicBezTo>
                  <a:pt x="177" y="0"/>
                  <a:pt x="78" y="21"/>
                  <a:pt x="28" y="95"/>
                </a:cubicBezTo>
                <a:cubicBezTo>
                  <a:pt x="25" y="100"/>
                  <a:pt x="22" y="104"/>
                  <a:pt x="20" y="109"/>
                </a:cubicBezTo>
                <a:lnTo>
                  <a:pt x="48" y="128"/>
                </a:lnTo>
                <a:lnTo>
                  <a:pt x="95" y="160"/>
                </a:lnTo>
                <a:lnTo>
                  <a:pt x="122" y="178"/>
                </a:lnTo>
                <a:lnTo>
                  <a:pt x="144" y="193"/>
                </a:lnTo>
                <a:lnTo>
                  <a:pt x="74" y="298"/>
                </a:lnTo>
                <a:lnTo>
                  <a:pt x="47" y="280"/>
                </a:lnTo>
                <a:lnTo>
                  <a:pt x="65" y="252"/>
                </a:lnTo>
                <a:lnTo>
                  <a:pt x="38" y="233"/>
                </a:lnTo>
                <a:lnTo>
                  <a:pt x="19" y="261"/>
                </a:lnTo>
                <a:lnTo>
                  <a:pt x="0" y="289"/>
                </a:lnTo>
                <a:lnTo>
                  <a:pt x="28" y="307"/>
                </a:lnTo>
                <a:lnTo>
                  <a:pt x="83" y="344"/>
                </a:lnTo>
                <a:lnTo>
                  <a:pt x="93" y="331"/>
                </a:lnTo>
                <a:lnTo>
                  <a:pt x="102" y="317"/>
                </a:lnTo>
                <a:lnTo>
                  <a:pt x="171" y="212"/>
                </a:lnTo>
                <a:lnTo>
                  <a:pt x="192" y="226"/>
                </a:lnTo>
                <a:lnTo>
                  <a:pt x="220" y="244"/>
                </a:lnTo>
                <a:lnTo>
                  <a:pt x="267" y="276"/>
                </a:lnTo>
                <a:lnTo>
                  <a:pt x="295" y="295"/>
                </a:lnTo>
                <a:cubicBezTo>
                  <a:pt x="295" y="295"/>
                  <a:pt x="302" y="286"/>
                  <a:pt x="305" y="281"/>
                </a:cubicBezTo>
                <a:cubicBezTo>
                  <a:pt x="355" y="208"/>
                  <a:pt x="337" y="108"/>
                  <a:pt x="267" y="5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a:extLst>
              <a:ext uri="{FF2B5EF4-FFF2-40B4-BE49-F238E27FC236}">
                <a16:creationId xmlns:a16="http://schemas.microsoft.com/office/drawing/2014/main" id="{D1B0F06E-30EC-49D0-A436-3FD9EC069E3E}"/>
              </a:ext>
            </a:extLst>
          </p:cNvPr>
          <p:cNvSpPr>
            <a:spLocks noChangeAspect="1" noEditPoints="1"/>
          </p:cNvSpPr>
          <p:nvPr/>
        </p:nvSpPr>
        <p:spPr bwMode="auto">
          <a:xfrm>
            <a:off x="3760788" y="2998788"/>
            <a:ext cx="273050" cy="268288"/>
          </a:xfrm>
          <a:custGeom>
            <a:avLst/>
            <a:gdLst>
              <a:gd name="T0" fmla="*/ 294 w 361"/>
              <a:gd name="T1" fmla="*/ 242 h 354"/>
              <a:gd name="T2" fmla="*/ 245 w 361"/>
              <a:gd name="T3" fmla="*/ 213 h 354"/>
              <a:gd name="T4" fmla="*/ 271 w 361"/>
              <a:gd name="T5" fmla="*/ 99 h 354"/>
              <a:gd name="T6" fmla="*/ 294 w 361"/>
              <a:gd name="T7" fmla="*/ 242 h 354"/>
              <a:gd name="T8" fmla="*/ 216 w 361"/>
              <a:gd name="T9" fmla="*/ 196 h 354"/>
              <a:gd name="T10" fmla="*/ 195 w 361"/>
              <a:gd name="T11" fmla="*/ 183 h 354"/>
              <a:gd name="T12" fmla="*/ 167 w 361"/>
              <a:gd name="T13" fmla="*/ 165 h 354"/>
              <a:gd name="T14" fmla="*/ 145 w 361"/>
              <a:gd name="T15" fmla="*/ 152 h 354"/>
              <a:gd name="T16" fmla="*/ 237 w 361"/>
              <a:gd name="T17" fmla="*/ 81 h 354"/>
              <a:gd name="T18" fmla="*/ 216 w 361"/>
              <a:gd name="T19" fmla="*/ 196 h 354"/>
              <a:gd name="T20" fmla="*/ 117 w 361"/>
              <a:gd name="T21" fmla="*/ 135 h 354"/>
              <a:gd name="T22" fmla="*/ 68 w 361"/>
              <a:gd name="T23" fmla="*/ 105 h 354"/>
              <a:gd name="T24" fmla="*/ 205 w 361"/>
              <a:gd name="T25" fmla="*/ 59 h 354"/>
              <a:gd name="T26" fmla="*/ 117 w 361"/>
              <a:gd name="T27" fmla="*/ 135 h 354"/>
              <a:gd name="T28" fmla="*/ 266 w 361"/>
              <a:gd name="T29" fmla="*/ 51 h 354"/>
              <a:gd name="T30" fmla="*/ 262 w 361"/>
              <a:gd name="T31" fmla="*/ 48 h 354"/>
              <a:gd name="T32" fmla="*/ 258 w 361"/>
              <a:gd name="T33" fmla="*/ 46 h 354"/>
              <a:gd name="T34" fmla="*/ 254 w 361"/>
              <a:gd name="T35" fmla="*/ 43 h 354"/>
              <a:gd name="T36" fmla="*/ 250 w 361"/>
              <a:gd name="T37" fmla="*/ 41 h 354"/>
              <a:gd name="T38" fmla="*/ 30 w 361"/>
              <a:gd name="T39" fmla="*/ 102 h 354"/>
              <a:gd name="T40" fmla="*/ 22 w 361"/>
              <a:gd name="T41" fmla="*/ 117 h 354"/>
              <a:gd name="T42" fmla="*/ 50 w 361"/>
              <a:gd name="T43" fmla="*/ 134 h 354"/>
              <a:gd name="T44" fmla="*/ 99 w 361"/>
              <a:gd name="T45" fmla="*/ 163 h 354"/>
              <a:gd name="T46" fmla="*/ 127 w 361"/>
              <a:gd name="T47" fmla="*/ 181 h 354"/>
              <a:gd name="T48" fmla="*/ 149 w 361"/>
              <a:gd name="T49" fmla="*/ 194 h 354"/>
              <a:gd name="T50" fmla="*/ 75 w 361"/>
              <a:gd name="T51" fmla="*/ 302 h 354"/>
              <a:gd name="T52" fmla="*/ 52 w 361"/>
              <a:gd name="T53" fmla="*/ 307 h 354"/>
              <a:gd name="T54" fmla="*/ 47 w 361"/>
              <a:gd name="T55" fmla="*/ 284 h 354"/>
              <a:gd name="T56" fmla="*/ 55 w 361"/>
              <a:gd name="T57" fmla="*/ 270 h 354"/>
              <a:gd name="T58" fmla="*/ 50 w 361"/>
              <a:gd name="T59" fmla="*/ 247 h 354"/>
              <a:gd name="T60" fmla="*/ 27 w 361"/>
              <a:gd name="T61" fmla="*/ 253 h 354"/>
              <a:gd name="T62" fmla="*/ 9 w 361"/>
              <a:gd name="T63" fmla="*/ 281 h 354"/>
              <a:gd name="T64" fmla="*/ 21 w 361"/>
              <a:gd name="T65" fmla="*/ 327 h 354"/>
              <a:gd name="T66" fmla="*/ 49 w 361"/>
              <a:gd name="T67" fmla="*/ 344 h 354"/>
              <a:gd name="T68" fmla="*/ 95 w 361"/>
              <a:gd name="T69" fmla="*/ 333 h 354"/>
              <a:gd name="T70" fmla="*/ 178 w 361"/>
              <a:gd name="T71" fmla="*/ 211 h 354"/>
              <a:gd name="T72" fmla="*/ 200 w 361"/>
              <a:gd name="T73" fmla="*/ 224 h 354"/>
              <a:gd name="T74" fmla="*/ 228 w 361"/>
              <a:gd name="T75" fmla="*/ 242 h 354"/>
              <a:gd name="T76" fmla="*/ 277 w 361"/>
              <a:gd name="T77" fmla="*/ 271 h 354"/>
              <a:gd name="T78" fmla="*/ 305 w 361"/>
              <a:gd name="T79" fmla="*/ 288 h 354"/>
              <a:gd name="T80" fmla="*/ 315 w 361"/>
              <a:gd name="T81" fmla="*/ 275 h 354"/>
              <a:gd name="T82" fmla="*/ 266 w 361"/>
              <a:gd name="T83" fmla="*/ 5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1" h="354">
                <a:moveTo>
                  <a:pt x="294" y="242"/>
                </a:moveTo>
                <a:lnTo>
                  <a:pt x="245" y="213"/>
                </a:lnTo>
                <a:cubicBezTo>
                  <a:pt x="259" y="183"/>
                  <a:pt x="271" y="139"/>
                  <a:pt x="271" y="99"/>
                </a:cubicBezTo>
                <a:cubicBezTo>
                  <a:pt x="306" y="137"/>
                  <a:pt x="314" y="196"/>
                  <a:pt x="294" y="242"/>
                </a:cubicBezTo>
                <a:close/>
                <a:moveTo>
                  <a:pt x="216" y="196"/>
                </a:moveTo>
                <a:lnTo>
                  <a:pt x="195" y="183"/>
                </a:lnTo>
                <a:lnTo>
                  <a:pt x="167" y="165"/>
                </a:lnTo>
                <a:lnTo>
                  <a:pt x="145" y="152"/>
                </a:lnTo>
                <a:cubicBezTo>
                  <a:pt x="165" y="126"/>
                  <a:pt x="199" y="97"/>
                  <a:pt x="237" y="81"/>
                </a:cubicBezTo>
                <a:cubicBezTo>
                  <a:pt x="241" y="121"/>
                  <a:pt x="231" y="165"/>
                  <a:pt x="216" y="196"/>
                </a:cubicBezTo>
                <a:close/>
                <a:moveTo>
                  <a:pt x="117" y="135"/>
                </a:moveTo>
                <a:lnTo>
                  <a:pt x="68" y="105"/>
                </a:lnTo>
                <a:cubicBezTo>
                  <a:pt x="101" y="64"/>
                  <a:pt x="155" y="46"/>
                  <a:pt x="205" y="59"/>
                </a:cubicBezTo>
                <a:cubicBezTo>
                  <a:pt x="170" y="77"/>
                  <a:pt x="139" y="104"/>
                  <a:pt x="117" y="135"/>
                </a:cubicBezTo>
                <a:close/>
                <a:moveTo>
                  <a:pt x="266" y="51"/>
                </a:moveTo>
                <a:cubicBezTo>
                  <a:pt x="265" y="50"/>
                  <a:pt x="264" y="49"/>
                  <a:pt x="262" y="48"/>
                </a:cubicBezTo>
                <a:cubicBezTo>
                  <a:pt x="261" y="47"/>
                  <a:pt x="260" y="47"/>
                  <a:pt x="258" y="46"/>
                </a:cubicBezTo>
                <a:cubicBezTo>
                  <a:pt x="257" y="45"/>
                  <a:pt x="256" y="44"/>
                  <a:pt x="254" y="43"/>
                </a:cubicBezTo>
                <a:cubicBezTo>
                  <a:pt x="253" y="43"/>
                  <a:pt x="252" y="42"/>
                  <a:pt x="250" y="41"/>
                </a:cubicBezTo>
                <a:cubicBezTo>
                  <a:pt x="173" y="0"/>
                  <a:pt x="76" y="26"/>
                  <a:pt x="30" y="102"/>
                </a:cubicBezTo>
                <a:cubicBezTo>
                  <a:pt x="27" y="107"/>
                  <a:pt x="24" y="112"/>
                  <a:pt x="22" y="117"/>
                </a:cubicBezTo>
                <a:lnTo>
                  <a:pt x="50" y="134"/>
                </a:lnTo>
                <a:lnTo>
                  <a:pt x="99" y="163"/>
                </a:lnTo>
                <a:lnTo>
                  <a:pt x="127" y="181"/>
                </a:lnTo>
                <a:lnTo>
                  <a:pt x="149" y="194"/>
                </a:lnTo>
                <a:lnTo>
                  <a:pt x="75" y="302"/>
                </a:lnTo>
                <a:cubicBezTo>
                  <a:pt x="70" y="309"/>
                  <a:pt x="60" y="312"/>
                  <a:pt x="52" y="307"/>
                </a:cubicBezTo>
                <a:cubicBezTo>
                  <a:pt x="44" y="302"/>
                  <a:pt x="42" y="292"/>
                  <a:pt x="47" y="284"/>
                </a:cubicBezTo>
                <a:lnTo>
                  <a:pt x="55" y="270"/>
                </a:lnTo>
                <a:cubicBezTo>
                  <a:pt x="60" y="262"/>
                  <a:pt x="58" y="252"/>
                  <a:pt x="50" y="247"/>
                </a:cubicBezTo>
                <a:cubicBezTo>
                  <a:pt x="42" y="242"/>
                  <a:pt x="32" y="245"/>
                  <a:pt x="27" y="253"/>
                </a:cubicBezTo>
                <a:lnTo>
                  <a:pt x="9" y="281"/>
                </a:lnTo>
                <a:cubicBezTo>
                  <a:pt x="0" y="297"/>
                  <a:pt x="5" y="318"/>
                  <a:pt x="21" y="327"/>
                </a:cubicBezTo>
                <a:lnTo>
                  <a:pt x="49" y="344"/>
                </a:lnTo>
                <a:cubicBezTo>
                  <a:pt x="65" y="354"/>
                  <a:pt x="85" y="349"/>
                  <a:pt x="95" y="333"/>
                </a:cubicBezTo>
                <a:lnTo>
                  <a:pt x="178" y="211"/>
                </a:lnTo>
                <a:lnTo>
                  <a:pt x="200" y="224"/>
                </a:lnTo>
                <a:lnTo>
                  <a:pt x="228" y="242"/>
                </a:lnTo>
                <a:lnTo>
                  <a:pt x="277" y="271"/>
                </a:lnTo>
                <a:lnTo>
                  <a:pt x="305" y="288"/>
                </a:lnTo>
                <a:cubicBezTo>
                  <a:pt x="306" y="289"/>
                  <a:pt x="312" y="279"/>
                  <a:pt x="315" y="275"/>
                </a:cubicBezTo>
                <a:cubicBezTo>
                  <a:pt x="361" y="198"/>
                  <a:pt x="339" y="100"/>
                  <a:pt x="266" y="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a:extLst>
              <a:ext uri="{FF2B5EF4-FFF2-40B4-BE49-F238E27FC236}">
                <a16:creationId xmlns:a16="http://schemas.microsoft.com/office/drawing/2014/main" id="{61916AEB-6655-407D-84DE-C6E9F40530DD}"/>
              </a:ext>
            </a:extLst>
          </p:cNvPr>
          <p:cNvSpPr>
            <a:spLocks noChangeAspect="1" noEditPoints="1"/>
          </p:cNvSpPr>
          <p:nvPr/>
        </p:nvSpPr>
        <p:spPr bwMode="auto">
          <a:xfrm>
            <a:off x="3260726" y="3014663"/>
            <a:ext cx="252413" cy="212725"/>
          </a:xfrm>
          <a:custGeom>
            <a:avLst/>
            <a:gdLst>
              <a:gd name="T0" fmla="*/ 300 w 333"/>
              <a:gd name="T1" fmla="*/ 206 h 279"/>
              <a:gd name="T2" fmla="*/ 33 w 333"/>
              <a:gd name="T3" fmla="*/ 152 h 279"/>
              <a:gd name="T4" fmla="*/ 33 w 333"/>
              <a:gd name="T5" fmla="*/ 106 h 279"/>
              <a:gd name="T6" fmla="*/ 300 w 333"/>
              <a:gd name="T7" fmla="*/ 52 h 279"/>
              <a:gd name="T8" fmla="*/ 300 w 333"/>
              <a:gd name="T9" fmla="*/ 206 h 279"/>
              <a:gd name="T10" fmla="*/ 133 w 333"/>
              <a:gd name="T11" fmla="*/ 239 h 279"/>
              <a:gd name="T12" fmla="*/ 67 w 333"/>
              <a:gd name="T13" fmla="*/ 225 h 279"/>
              <a:gd name="T14" fmla="*/ 67 w 333"/>
              <a:gd name="T15" fmla="*/ 192 h 279"/>
              <a:gd name="T16" fmla="*/ 133 w 333"/>
              <a:gd name="T17" fmla="*/ 206 h 279"/>
              <a:gd name="T18" fmla="*/ 133 w 333"/>
              <a:gd name="T19" fmla="*/ 239 h 279"/>
              <a:gd name="T20" fmla="*/ 300 w 333"/>
              <a:gd name="T21" fmla="*/ 0 h 279"/>
              <a:gd name="T22" fmla="*/ 300 w 333"/>
              <a:gd name="T23" fmla="*/ 19 h 279"/>
              <a:gd name="T24" fmla="*/ 0 w 333"/>
              <a:gd name="T25" fmla="*/ 79 h 279"/>
              <a:gd name="T26" fmla="*/ 0 w 333"/>
              <a:gd name="T27" fmla="*/ 112 h 279"/>
              <a:gd name="T28" fmla="*/ 0 w 333"/>
              <a:gd name="T29" fmla="*/ 146 h 279"/>
              <a:gd name="T30" fmla="*/ 0 w 333"/>
              <a:gd name="T31" fmla="*/ 179 h 279"/>
              <a:gd name="T32" fmla="*/ 33 w 333"/>
              <a:gd name="T33" fmla="*/ 186 h 279"/>
              <a:gd name="T34" fmla="*/ 33 w 333"/>
              <a:gd name="T35" fmla="*/ 218 h 279"/>
              <a:gd name="T36" fmla="*/ 33 w 333"/>
              <a:gd name="T37" fmla="*/ 229 h 279"/>
              <a:gd name="T38" fmla="*/ 33 w 333"/>
              <a:gd name="T39" fmla="*/ 251 h 279"/>
              <a:gd name="T40" fmla="*/ 167 w 333"/>
              <a:gd name="T41" fmla="*/ 279 h 279"/>
              <a:gd name="T42" fmla="*/ 167 w 333"/>
              <a:gd name="T43" fmla="*/ 262 h 279"/>
              <a:gd name="T44" fmla="*/ 167 w 333"/>
              <a:gd name="T45" fmla="*/ 246 h 279"/>
              <a:gd name="T46" fmla="*/ 167 w 333"/>
              <a:gd name="T47" fmla="*/ 212 h 279"/>
              <a:gd name="T48" fmla="*/ 300 w 333"/>
              <a:gd name="T49" fmla="*/ 239 h 279"/>
              <a:gd name="T50" fmla="*/ 300 w 333"/>
              <a:gd name="T51" fmla="*/ 266 h 279"/>
              <a:gd name="T52" fmla="*/ 333 w 333"/>
              <a:gd name="T53" fmla="*/ 266 h 279"/>
              <a:gd name="T54" fmla="*/ 333 w 333"/>
              <a:gd name="T55" fmla="*/ 246 h 279"/>
              <a:gd name="T56" fmla="*/ 333 w 333"/>
              <a:gd name="T57" fmla="*/ 212 h 279"/>
              <a:gd name="T58" fmla="*/ 333 w 333"/>
              <a:gd name="T59" fmla="*/ 46 h 279"/>
              <a:gd name="T60" fmla="*/ 333 w 333"/>
              <a:gd name="T61" fmla="*/ 12 h 279"/>
              <a:gd name="T62" fmla="*/ 333 w 333"/>
              <a:gd name="T63" fmla="*/ 0 h 279"/>
              <a:gd name="T64" fmla="*/ 300 w 333"/>
              <a:gd name="T6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279">
                <a:moveTo>
                  <a:pt x="300" y="206"/>
                </a:moveTo>
                <a:lnTo>
                  <a:pt x="33" y="152"/>
                </a:lnTo>
                <a:lnTo>
                  <a:pt x="33" y="106"/>
                </a:lnTo>
                <a:lnTo>
                  <a:pt x="300" y="52"/>
                </a:lnTo>
                <a:lnTo>
                  <a:pt x="300" y="206"/>
                </a:lnTo>
                <a:close/>
                <a:moveTo>
                  <a:pt x="133" y="239"/>
                </a:moveTo>
                <a:lnTo>
                  <a:pt x="67" y="225"/>
                </a:lnTo>
                <a:lnTo>
                  <a:pt x="67" y="192"/>
                </a:lnTo>
                <a:lnTo>
                  <a:pt x="133" y="206"/>
                </a:lnTo>
                <a:lnTo>
                  <a:pt x="133" y="239"/>
                </a:lnTo>
                <a:close/>
                <a:moveTo>
                  <a:pt x="300" y="0"/>
                </a:moveTo>
                <a:lnTo>
                  <a:pt x="300" y="19"/>
                </a:lnTo>
                <a:lnTo>
                  <a:pt x="0" y="79"/>
                </a:lnTo>
                <a:lnTo>
                  <a:pt x="0" y="112"/>
                </a:lnTo>
                <a:lnTo>
                  <a:pt x="0" y="146"/>
                </a:lnTo>
                <a:lnTo>
                  <a:pt x="0" y="179"/>
                </a:lnTo>
                <a:lnTo>
                  <a:pt x="33" y="186"/>
                </a:lnTo>
                <a:lnTo>
                  <a:pt x="33" y="218"/>
                </a:lnTo>
                <a:lnTo>
                  <a:pt x="33" y="229"/>
                </a:lnTo>
                <a:lnTo>
                  <a:pt x="33" y="251"/>
                </a:lnTo>
                <a:lnTo>
                  <a:pt x="167" y="279"/>
                </a:lnTo>
                <a:lnTo>
                  <a:pt x="167" y="262"/>
                </a:lnTo>
                <a:lnTo>
                  <a:pt x="167" y="246"/>
                </a:lnTo>
                <a:lnTo>
                  <a:pt x="167" y="212"/>
                </a:lnTo>
                <a:lnTo>
                  <a:pt x="300" y="239"/>
                </a:lnTo>
                <a:lnTo>
                  <a:pt x="300" y="266"/>
                </a:lnTo>
                <a:lnTo>
                  <a:pt x="333" y="266"/>
                </a:lnTo>
                <a:lnTo>
                  <a:pt x="333" y="246"/>
                </a:lnTo>
                <a:lnTo>
                  <a:pt x="333" y="212"/>
                </a:lnTo>
                <a:lnTo>
                  <a:pt x="333" y="46"/>
                </a:lnTo>
                <a:lnTo>
                  <a:pt x="333" y="12"/>
                </a:lnTo>
                <a:lnTo>
                  <a:pt x="333" y="0"/>
                </a:lnTo>
                <a:lnTo>
                  <a:pt x="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56D670B4-C525-4EB3-B76E-8E3F839AF55D}"/>
              </a:ext>
            </a:extLst>
          </p:cNvPr>
          <p:cNvSpPr>
            <a:spLocks noChangeAspect="1" noEditPoints="1"/>
          </p:cNvSpPr>
          <p:nvPr/>
        </p:nvSpPr>
        <p:spPr bwMode="auto">
          <a:xfrm>
            <a:off x="2757488" y="3014663"/>
            <a:ext cx="252413" cy="228600"/>
          </a:xfrm>
          <a:custGeom>
            <a:avLst/>
            <a:gdLst>
              <a:gd name="T0" fmla="*/ 300 w 334"/>
              <a:gd name="T1" fmla="*/ 226 h 300"/>
              <a:gd name="T2" fmla="*/ 47 w 334"/>
              <a:gd name="T3" fmla="*/ 176 h 300"/>
              <a:gd name="T4" fmla="*/ 34 w 334"/>
              <a:gd name="T5" fmla="*/ 159 h 300"/>
              <a:gd name="T6" fmla="*/ 34 w 334"/>
              <a:gd name="T7" fmla="*/ 140 h 300"/>
              <a:gd name="T8" fmla="*/ 47 w 334"/>
              <a:gd name="T9" fmla="*/ 124 h 300"/>
              <a:gd name="T10" fmla="*/ 300 w 334"/>
              <a:gd name="T11" fmla="*/ 73 h 300"/>
              <a:gd name="T12" fmla="*/ 300 w 334"/>
              <a:gd name="T13" fmla="*/ 226 h 300"/>
              <a:gd name="T14" fmla="*/ 134 w 334"/>
              <a:gd name="T15" fmla="*/ 239 h 300"/>
              <a:gd name="T16" fmla="*/ 114 w 334"/>
              <a:gd name="T17" fmla="*/ 255 h 300"/>
              <a:gd name="T18" fmla="*/ 80 w 334"/>
              <a:gd name="T19" fmla="*/ 249 h 300"/>
              <a:gd name="T20" fmla="*/ 67 w 334"/>
              <a:gd name="T21" fmla="*/ 232 h 300"/>
              <a:gd name="T22" fmla="*/ 67 w 334"/>
              <a:gd name="T23" fmla="*/ 213 h 300"/>
              <a:gd name="T24" fmla="*/ 134 w 334"/>
              <a:gd name="T25" fmla="*/ 226 h 300"/>
              <a:gd name="T26" fmla="*/ 134 w 334"/>
              <a:gd name="T27" fmla="*/ 239 h 300"/>
              <a:gd name="T28" fmla="*/ 300 w 334"/>
              <a:gd name="T29" fmla="*/ 16 h 300"/>
              <a:gd name="T30" fmla="*/ 300 w 334"/>
              <a:gd name="T31" fmla="*/ 40 h 300"/>
              <a:gd name="T32" fmla="*/ 27 w 334"/>
              <a:gd name="T33" fmla="*/ 94 h 300"/>
              <a:gd name="T34" fmla="*/ 0 w 334"/>
              <a:gd name="T35" fmla="*/ 127 h 300"/>
              <a:gd name="T36" fmla="*/ 0 w 334"/>
              <a:gd name="T37" fmla="*/ 172 h 300"/>
              <a:gd name="T38" fmla="*/ 27 w 334"/>
              <a:gd name="T39" fmla="*/ 205 h 300"/>
              <a:gd name="T40" fmla="*/ 34 w 334"/>
              <a:gd name="T41" fmla="*/ 206 h 300"/>
              <a:gd name="T42" fmla="*/ 34 w 334"/>
              <a:gd name="T43" fmla="*/ 245 h 300"/>
              <a:gd name="T44" fmla="*/ 60 w 334"/>
              <a:gd name="T45" fmla="*/ 278 h 300"/>
              <a:gd name="T46" fmla="*/ 127 w 334"/>
              <a:gd name="T47" fmla="*/ 291 h 300"/>
              <a:gd name="T48" fmla="*/ 167 w 334"/>
              <a:gd name="T49" fmla="*/ 259 h 300"/>
              <a:gd name="T50" fmla="*/ 167 w 334"/>
              <a:gd name="T51" fmla="*/ 233 h 300"/>
              <a:gd name="T52" fmla="*/ 300 w 334"/>
              <a:gd name="T53" fmla="*/ 260 h 300"/>
              <a:gd name="T54" fmla="*/ 300 w 334"/>
              <a:gd name="T55" fmla="*/ 283 h 300"/>
              <a:gd name="T56" fmla="*/ 317 w 334"/>
              <a:gd name="T57" fmla="*/ 300 h 300"/>
              <a:gd name="T58" fmla="*/ 334 w 334"/>
              <a:gd name="T59" fmla="*/ 283 h 300"/>
              <a:gd name="T60" fmla="*/ 334 w 334"/>
              <a:gd name="T61" fmla="*/ 16 h 300"/>
              <a:gd name="T62" fmla="*/ 317 w 334"/>
              <a:gd name="T63" fmla="*/ 0 h 300"/>
              <a:gd name="T64" fmla="*/ 300 w 334"/>
              <a:gd name="T65" fmla="*/ 1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00">
                <a:moveTo>
                  <a:pt x="300" y="226"/>
                </a:moveTo>
                <a:lnTo>
                  <a:pt x="47" y="176"/>
                </a:lnTo>
                <a:cubicBezTo>
                  <a:pt x="39" y="174"/>
                  <a:pt x="34" y="167"/>
                  <a:pt x="34" y="159"/>
                </a:cubicBezTo>
                <a:lnTo>
                  <a:pt x="34" y="140"/>
                </a:lnTo>
                <a:cubicBezTo>
                  <a:pt x="34" y="132"/>
                  <a:pt x="39" y="125"/>
                  <a:pt x="47" y="124"/>
                </a:cubicBezTo>
                <a:lnTo>
                  <a:pt x="300" y="73"/>
                </a:lnTo>
                <a:lnTo>
                  <a:pt x="300" y="226"/>
                </a:lnTo>
                <a:close/>
                <a:moveTo>
                  <a:pt x="134" y="239"/>
                </a:moveTo>
                <a:cubicBezTo>
                  <a:pt x="134" y="250"/>
                  <a:pt x="124" y="257"/>
                  <a:pt x="114" y="255"/>
                </a:cubicBezTo>
                <a:lnTo>
                  <a:pt x="80" y="249"/>
                </a:lnTo>
                <a:cubicBezTo>
                  <a:pt x="73" y="247"/>
                  <a:pt x="67" y="240"/>
                  <a:pt x="67" y="232"/>
                </a:cubicBezTo>
                <a:lnTo>
                  <a:pt x="67" y="213"/>
                </a:lnTo>
                <a:lnTo>
                  <a:pt x="134" y="226"/>
                </a:lnTo>
                <a:lnTo>
                  <a:pt x="134" y="239"/>
                </a:lnTo>
                <a:close/>
                <a:moveTo>
                  <a:pt x="300" y="16"/>
                </a:moveTo>
                <a:lnTo>
                  <a:pt x="300" y="40"/>
                </a:lnTo>
                <a:lnTo>
                  <a:pt x="27" y="94"/>
                </a:lnTo>
                <a:cubicBezTo>
                  <a:pt x="12" y="97"/>
                  <a:pt x="0" y="111"/>
                  <a:pt x="0" y="127"/>
                </a:cubicBezTo>
                <a:lnTo>
                  <a:pt x="0" y="172"/>
                </a:lnTo>
                <a:cubicBezTo>
                  <a:pt x="0" y="188"/>
                  <a:pt x="12" y="202"/>
                  <a:pt x="27" y="205"/>
                </a:cubicBezTo>
                <a:lnTo>
                  <a:pt x="34" y="206"/>
                </a:lnTo>
                <a:lnTo>
                  <a:pt x="34" y="245"/>
                </a:lnTo>
                <a:cubicBezTo>
                  <a:pt x="34" y="261"/>
                  <a:pt x="45" y="275"/>
                  <a:pt x="60" y="278"/>
                </a:cubicBezTo>
                <a:lnTo>
                  <a:pt x="127" y="291"/>
                </a:lnTo>
                <a:cubicBezTo>
                  <a:pt x="148" y="296"/>
                  <a:pt x="167" y="280"/>
                  <a:pt x="167" y="259"/>
                </a:cubicBezTo>
                <a:lnTo>
                  <a:pt x="167" y="233"/>
                </a:lnTo>
                <a:lnTo>
                  <a:pt x="300" y="260"/>
                </a:lnTo>
                <a:lnTo>
                  <a:pt x="300" y="283"/>
                </a:lnTo>
                <a:cubicBezTo>
                  <a:pt x="300" y="292"/>
                  <a:pt x="308" y="300"/>
                  <a:pt x="317" y="300"/>
                </a:cubicBezTo>
                <a:cubicBezTo>
                  <a:pt x="326" y="300"/>
                  <a:pt x="334" y="292"/>
                  <a:pt x="334" y="283"/>
                </a:cubicBezTo>
                <a:lnTo>
                  <a:pt x="334" y="16"/>
                </a:lnTo>
                <a:cubicBezTo>
                  <a:pt x="334" y="7"/>
                  <a:pt x="326" y="0"/>
                  <a:pt x="317" y="0"/>
                </a:cubicBezTo>
                <a:cubicBezTo>
                  <a:pt x="308" y="0"/>
                  <a:pt x="300" y="7"/>
                  <a:pt x="30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A8AA7EA7-3A5E-45FD-B886-1A94C308133D}"/>
              </a:ext>
            </a:extLst>
          </p:cNvPr>
          <p:cNvSpPr>
            <a:spLocks noChangeAspect="1" noEditPoints="1"/>
          </p:cNvSpPr>
          <p:nvPr/>
        </p:nvSpPr>
        <p:spPr bwMode="auto">
          <a:xfrm>
            <a:off x="2255838" y="3014663"/>
            <a:ext cx="176213" cy="127000"/>
          </a:xfrm>
          <a:custGeom>
            <a:avLst/>
            <a:gdLst>
              <a:gd name="T0" fmla="*/ 195 w 233"/>
              <a:gd name="T1" fmla="*/ 133 h 166"/>
              <a:gd name="T2" fmla="*/ 162 w 233"/>
              <a:gd name="T3" fmla="*/ 133 h 166"/>
              <a:gd name="T4" fmla="*/ 162 w 233"/>
              <a:gd name="T5" fmla="*/ 100 h 166"/>
              <a:gd name="T6" fmla="*/ 195 w 233"/>
              <a:gd name="T7" fmla="*/ 100 h 166"/>
              <a:gd name="T8" fmla="*/ 195 w 233"/>
              <a:gd name="T9" fmla="*/ 133 h 166"/>
              <a:gd name="T10" fmla="*/ 128 w 233"/>
              <a:gd name="T11" fmla="*/ 66 h 166"/>
              <a:gd name="T12" fmla="*/ 95 w 233"/>
              <a:gd name="T13" fmla="*/ 66 h 166"/>
              <a:gd name="T14" fmla="*/ 95 w 233"/>
              <a:gd name="T15" fmla="*/ 33 h 166"/>
              <a:gd name="T16" fmla="*/ 128 w 233"/>
              <a:gd name="T17" fmla="*/ 33 h 166"/>
              <a:gd name="T18" fmla="*/ 128 w 233"/>
              <a:gd name="T19" fmla="*/ 66 h 166"/>
              <a:gd name="T20" fmla="*/ 128 w 233"/>
              <a:gd name="T21" fmla="*/ 133 h 166"/>
              <a:gd name="T22" fmla="*/ 95 w 233"/>
              <a:gd name="T23" fmla="*/ 133 h 166"/>
              <a:gd name="T24" fmla="*/ 95 w 233"/>
              <a:gd name="T25" fmla="*/ 100 h 166"/>
              <a:gd name="T26" fmla="*/ 128 w 233"/>
              <a:gd name="T27" fmla="*/ 100 h 166"/>
              <a:gd name="T28" fmla="*/ 128 w 233"/>
              <a:gd name="T29" fmla="*/ 133 h 166"/>
              <a:gd name="T30" fmla="*/ 62 w 233"/>
              <a:gd name="T31" fmla="*/ 133 h 166"/>
              <a:gd name="T32" fmla="*/ 28 w 233"/>
              <a:gd name="T33" fmla="*/ 133 h 166"/>
              <a:gd name="T34" fmla="*/ 28 w 233"/>
              <a:gd name="T35" fmla="*/ 100 h 166"/>
              <a:gd name="T36" fmla="*/ 62 w 233"/>
              <a:gd name="T37" fmla="*/ 100 h 166"/>
              <a:gd name="T38" fmla="*/ 62 w 233"/>
              <a:gd name="T39" fmla="*/ 133 h 166"/>
              <a:gd name="T40" fmla="*/ 166 w 233"/>
              <a:gd name="T41" fmla="*/ 66 h 166"/>
              <a:gd name="T42" fmla="*/ 166 w 233"/>
              <a:gd name="T43" fmla="*/ 0 h 166"/>
              <a:gd name="T44" fmla="*/ 66 w 233"/>
              <a:gd name="T45" fmla="*/ 0 h 166"/>
              <a:gd name="T46" fmla="*/ 66 w 233"/>
              <a:gd name="T47" fmla="*/ 66 h 166"/>
              <a:gd name="T48" fmla="*/ 0 w 233"/>
              <a:gd name="T49" fmla="*/ 66 h 166"/>
              <a:gd name="T50" fmla="*/ 0 w 233"/>
              <a:gd name="T51" fmla="*/ 166 h 166"/>
              <a:gd name="T52" fmla="*/ 62 w 233"/>
              <a:gd name="T53" fmla="*/ 166 h 166"/>
              <a:gd name="T54" fmla="*/ 95 w 233"/>
              <a:gd name="T55" fmla="*/ 166 h 166"/>
              <a:gd name="T56" fmla="*/ 128 w 233"/>
              <a:gd name="T57" fmla="*/ 166 h 166"/>
              <a:gd name="T58" fmla="*/ 162 w 233"/>
              <a:gd name="T59" fmla="*/ 166 h 166"/>
              <a:gd name="T60" fmla="*/ 233 w 233"/>
              <a:gd name="T61" fmla="*/ 166 h 166"/>
              <a:gd name="T62" fmla="*/ 233 w 233"/>
              <a:gd name="T63" fmla="*/ 66 h 166"/>
              <a:gd name="T64" fmla="*/ 166 w 233"/>
              <a:gd name="T65" fmla="*/ 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3" h="166">
                <a:moveTo>
                  <a:pt x="195" y="133"/>
                </a:moveTo>
                <a:lnTo>
                  <a:pt x="162" y="133"/>
                </a:lnTo>
                <a:lnTo>
                  <a:pt x="162" y="100"/>
                </a:lnTo>
                <a:lnTo>
                  <a:pt x="195" y="100"/>
                </a:lnTo>
                <a:lnTo>
                  <a:pt x="195" y="133"/>
                </a:lnTo>
                <a:close/>
                <a:moveTo>
                  <a:pt x="128" y="66"/>
                </a:moveTo>
                <a:lnTo>
                  <a:pt x="95" y="66"/>
                </a:lnTo>
                <a:lnTo>
                  <a:pt x="95" y="33"/>
                </a:lnTo>
                <a:lnTo>
                  <a:pt x="128" y="33"/>
                </a:lnTo>
                <a:lnTo>
                  <a:pt x="128" y="66"/>
                </a:lnTo>
                <a:close/>
                <a:moveTo>
                  <a:pt x="128" y="133"/>
                </a:moveTo>
                <a:lnTo>
                  <a:pt x="95" y="133"/>
                </a:lnTo>
                <a:lnTo>
                  <a:pt x="95" y="100"/>
                </a:lnTo>
                <a:lnTo>
                  <a:pt x="128" y="100"/>
                </a:lnTo>
                <a:lnTo>
                  <a:pt x="128" y="133"/>
                </a:lnTo>
                <a:close/>
                <a:moveTo>
                  <a:pt x="62" y="133"/>
                </a:moveTo>
                <a:lnTo>
                  <a:pt x="28" y="133"/>
                </a:lnTo>
                <a:lnTo>
                  <a:pt x="28" y="100"/>
                </a:lnTo>
                <a:lnTo>
                  <a:pt x="62" y="100"/>
                </a:lnTo>
                <a:lnTo>
                  <a:pt x="62" y="133"/>
                </a:lnTo>
                <a:close/>
                <a:moveTo>
                  <a:pt x="166" y="66"/>
                </a:moveTo>
                <a:lnTo>
                  <a:pt x="166" y="0"/>
                </a:lnTo>
                <a:lnTo>
                  <a:pt x="66" y="0"/>
                </a:lnTo>
                <a:lnTo>
                  <a:pt x="66" y="66"/>
                </a:lnTo>
                <a:lnTo>
                  <a:pt x="0" y="66"/>
                </a:lnTo>
                <a:lnTo>
                  <a:pt x="0" y="166"/>
                </a:lnTo>
                <a:lnTo>
                  <a:pt x="62" y="166"/>
                </a:lnTo>
                <a:lnTo>
                  <a:pt x="95" y="166"/>
                </a:lnTo>
                <a:lnTo>
                  <a:pt x="128" y="166"/>
                </a:lnTo>
                <a:lnTo>
                  <a:pt x="162" y="166"/>
                </a:lnTo>
                <a:lnTo>
                  <a:pt x="233" y="166"/>
                </a:lnTo>
                <a:lnTo>
                  <a:pt x="233" y="66"/>
                </a:lnTo>
                <a:lnTo>
                  <a:pt x="166"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A3CA11BF-23BD-4684-8A92-8FB88071CE5B}"/>
              </a:ext>
            </a:extLst>
          </p:cNvPr>
          <p:cNvSpPr>
            <a:spLocks noChangeAspect="1" noEditPoints="1"/>
          </p:cNvSpPr>
          <p:nvPr/>
        </p:nvSpPr>
        <p:spPr bwMode="auto">
          <a:xfrm>
            <a:off x="1744663" y="3008313"/>
            <a:ext cx="277813" cy="273050"/>
          </a:xfrm>
          <a:custGeom>
            <a:avLst/>
            <a:gdLst>
              <a:gd name="T0" fmla="*/ 204 w 368"/>
              <a:gd name="T1" fmla="*/ 305 h 359"/>
              <a:gd name="T2" fmla="*/ 162 w 368"/>
              <a:gd name="T3" fmla="*/ 172 h 359"/>
              <a:gd name="T4" fmla="*/ 173 w 368"/>
              <a:gd name="T5" fmla="*/ 161 h 359"/>
              <a:gd name="T6" fmla="*/ 309 w 368"/>
              <a:gd name="T7" fmla="*/ 217 h 359"/>
              <a:gd name="T8" fmla="*/ 204 w 368"/>
              <a:gd name="T9" fmla="*/ 305 h 359"/>
              <a:gd name="T10" fmla="*/ 133 w 368"/>
              <a:gd name="T11" fmla="*/ 153 h 359"/>
              <a:gd name="T12" fmla="*/ 122 w 368"/>
              <a:gd name="T13" fmla="*/ 118 h 359"/>
              <a:gd name="T14" fmla="*/ 157 w 368"/>
              <a:gd name="T15" fmla="*/ 129 h 359"/>
              <a:gd name="T16" fmla="*/ 153 w 368"/>
              <a:gd name="T17" fmla="*/ 133 h 359"/>
              <a:gd name="T18" fmla="*/ 135 w 368"/>
              <a:gd name="T19" fmla="*/ 152 h 359"/>
              <a:gd name="T20" fmla="*/ 133 w 368"/>
              <a:gd name="T21" fmla="*/ 153 h 359"/>
              <a:gd name="T22" fmla="*/ 16 w 368"/>
              <a:gd name="T23" fmla="*/ 36 h 359"/>
              <a:gd name="T24" fmla="*/ 86 w 368"/>
              <a:gd name="T25" fmla="*/ 106 h 359"/>
              <a:gd name="T26" fmla="*/ 117 w 368"/>
              <a:gd name="T27" fmla="*/ 183 h 359"/>
              <a:gd name="T28" fmla="*/ 253 w 368"/>
              <a:gd name="T29" fmla="*/ 338 h 359"/>
              <a:gd name="T30" fmla="*/ 322 w 368"/>
              <a:gd name="T31" fmla="*/ 158 h 359"/>
              <a:gd name="T32" fmla="*/ 189 w 368"/>
              <a:gd name="T33" fmla="*/ 114 h 359"/>
              <a:gd name="T34" fmla="*/ 110 w 368"/>
              <a:gd name="T35" fmla="*/ 82 h 359"/>
              <a:gd name="T36" fmla="*/ 60 w 368"/>
              <a:gd name="T37" fmla="*/ 33 h 359"/>
              <a:gd name="T38" fmla="*/ 40 w 368"/>
              <a:gd name="T39" fmla="*/ 13 h 359"/>
              <a:gd name="T40" fmla="*/ 16 w 368"/>
              <a:gd name="T41" fmla="*/ 36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8" h="359">
                <a:moveTo>
                  <a:pt x="204" y="305"/>
                </a:moveTo>
                <a:cubicBezTo>
                  <a:pt x="146" y="290"/>
                  <a:pt x="124" y="217"/>
                  <a:pt x="162" y="172"/>
                </a:cubicBezTo>
                <a:lnTo>
                  <a:pt x="173" y="161"/>
                </a:lnTo>
                <a:cubicBezTo>
                  <a:pt x="224" y="119"/>
                  <a:pt x="303" y="151"/>
                  <a:pt x="309" y="217"/>
                </a:cubicBezTo>
                <a:cubicBezTo>
                  <a:pt x="314" y="274"/>
                  <a:pt x="259" y="319"/>
                  <a:pt x="204" y="305"/>
                </a:cubicBezTo>
                <a:close/>
                <a:moveTo>
                  <a:pt x="133" y="153"/>
                </a:moveTo>
                <a:cubicBezTo>
                  <a:pt x="124" y="144"/>
                  <a:pt x="108" y="131"/>
                  <a:pt x="122" y="118"/>
                </a:cubicBezTo>
                <a:cubicBezTo>
                  <a:pt x="135" y="104"/>
                  <a:pt x="148" y="120"/>
                  <a:pt x="157" y="129"/>
                </a:cubicBezTo>
                <a:lnTo>
                  <a:pt x="153" y="133"/>
                </a:lnTo>
                <a:cubicBezTo>
                  <a:pt x="146" y="139"/>
                  <a:pt x="140" y="145"/>
                  <a:pt x="135" y="152"/>
                </a:cubicBezTo>
                <a:lnTo>
                  <a:pt x="133" y="153"/>
                </a:lnTo>
                <a:close/>
                <a:moveTo>
                  <a:pt x="16" y="36"/>
                </a:moveTo>
                <a:lnTo>
                  <a:pt x="86" y="106"/>
                </a:lnTo>
                <a:cubicBezTo>
                  <a:pt x="58" y="135"/>
                  <a:pt x="97" y="164"/>
                  <a:pt x="117" y="183"/>
                </a:cubicBezTo>
                <a:cubicBezTo>
                  <a:pt x="84" y="270"/>
                  <a:pt x="164" y="359"/>
                  <a:pt x="253" y="338"/>
                </a:cubicBezTo>
                <a:cubicBezTo>
                  <a:pt x="332" y="319"/>
                  <a:pt x="368" y="224"/>
                  <a:pt x="322" y="158"/>
                </a:cubicBezTo>
                <a:cubicBezTo>
                  <a:pt x="292" y="116"/>
                  <a:pt x="238" y="97"/>
                  <a:pt x="189" y="114"/>
                </a:cubicBezTo>
                <a:cubicBezTo>
                  <a:pt x="169" y="94"/>
                  <a:pt x="140" y="54"/>
                  <a:pt x="110" y="82"/>
                </a:cubicBezTo>
                <a:lnTo>
                  <a:pt x="60" y="33"/>
                </a:lnTo>
                <a:cubicBezTo>
                  <a:pt x="54" y="26"/>
                  <a:pt x="48" y="18"/>
                  <a:pt x="40" y="13"/>
                </a:cubicBezTo>
                <a:cubicBezTo>
                  <a:pt x="24" y="0"/>
                  <a:pt x="0" y="20"/>
                  <a:pt x="16" y="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91324A0E-2E81-4756-A832-8BBB73DFE5BB}"/>
              </a:ext>
            </a:extLst>
          </p:cNvPr>
          <p:cNvSpPr>
            <a:spLocks noChangeAspect="1" noEditPoints="1"/>
          </p:cNvSpPr>
          <p:nvPr/>
        </p:nvSpPr>
        <p:spPr bwMode="auto">
          <a:xfrm>
            <a:off x="1249363" y="3014663"/>
            <a:ext cx="254000" cy="254000"/>
          </a:xfrm>
          <a:custGeom>
            <a:avLst/>
            <a:gdLst>
              <a:gd name="T0" fmla="*/ 221 w 337"/>
              <a:gd name="T1" fmla="*/ 300 h 333"/>
              <a:gd name="T2" fmla="*/ 137 w 337"/>
              <a:gd name="T3" fmla="*/ 216 h 333"/>
              <a:gd name="T4" fmla="*/ 157 w 337"/>
              <a:gd name="T5" fmla="*/ 163 h 333"/>
              <a:gd name="T6" fmla="*/ 168 w 337"/>
              <a:gd name="T7" fmla="*/ 152 h 333"/>
              <a:gd name="T8" fmla="*/ 221 w 337"/>
              <a:gd name="T9" fmla="*/ 133 h 333"/>
              <a:gd name="T10" fmla="*/ 304 w 337"/>
              <a:gd name="T11" fmla="*/ 216 h 333"/>
              <a:gd name="T12" fmla="*/ 221 w 337"/>
              <a:gd name="T13" fmla="*/ 300 h 333"/>
              <a:gd name="T14" fmla="*/ 128 w 337"/>
              <a:gd name="T15" fmla="*/ 145 h 333"/>
              <a:gd name="T16" fmla="*/ 105 w 337"/>
              <a:gd name="T17" fmla="*/ 121 h 333"/>
              <a:gd name="T18" fmla="*/ 128 w 337"/>
              <a:gd name="T19" fmla="*/ 98 h 333"/>
              <a:gd name="T20" fmla="*/ 152 w 337"/>
              <a:gd name="T21" fmla="*/ 121 h 333"/>
              <a:gd name="T22" fmla="*/ 148 w 337"/>
              <a:gd name="T23" fmla="*/ 125 h 333"/>
              <a:gd name="T24" fmla="*/ 130 w 337"/>
              <a:gd name="T25" fmla="*/ 144 h 333"/>
              <a:gd name="T26" fmla="*/ 128 w 337"/>
              <a:gd name="T27" fmla="*/ 145 h 333"/>
              <a:gd name="T28" fmla="*/ 221 w 337"/>
              <a:gd name="T29" fmla="*/ 100 h 333"/>
              <a:gd name="T30" fmla="*/ 184 w 337"/>
              <a:gd name="T31" fmla="*/ 106 h 333"/>
              <a:gd name="T32" fmla="*/ 128 w 337"/>
              <a:gd name="T33" fmla="*/ 51 h 333"/>
              <a:gd name="T34" fmla="*/ 103 w 337"/>
              <a:gd name="T35" fmla="*/ 74 h 333"/>
              <a:gd name="T36" fmla="*/ 67 w 337"/>
              <a:gd name="T37" fmla="*/ 40 h 333"/>
              <a:gd name="T38" fmla="*/ 67 w 337"/>
              <a:gd name="T39" fmla="*/ 33 h 333"/>
              <a:gd name="T40" fmla="*/ 67 w 337"/>
              <a:gd name="T41" fmla="*/ 0 h 333"/>
              <a:gd name="T42" fmla="*/ 37 w 337"/>
              <a:gd name="T43" fmla="*/ 0 h 333"/>
              <a:gd name="T44" fmla="*/ 0 w 337"/>
              <a:gd name="T45" fmla="*/ 0 h 333"/>
              <a:gd name="T46" fmla="*/ 0 w 337"/>
              <a:gd name="T47" fmla="*/ 33 h 333"/>
              <a:gd name="T48" fmla="*/ 38 w 337"/>
              <a:gd name="T49" fmla="*/ 33 h 333"/>
              <a:gd name="T50" fmla="*/ 38 w 337"/>
              <a:gd name="T51" fmla="*/ 54 h 333"/>
              <a:gd name="T52" fmla="*/ 81 w 337"/>
              <a:gd name="T53" fmla="*/ 98 h 333"/>
              <a:gd name="T54" fmla="*/ 58 w 337"/>
              <a:gd name="T55" fmla="*/ 121 h 333"/>
              <a:gd name="T56" fmla="*/ 112 w 337"/>
              <a:gd name="T57" fmla="*/ 175 h 333"/>
              <a:gd name="T58" fmla="*/ 104 w 337"/>
              <a:gd name="T59" fmla="*/ 216 h 333"/>
              <a:gd name="T60" fmla="*/ 221 w 337"/>
              <a:gd name="T61" fmla="*/ 333 h 333"/>
              <a:gd name="T62" fmla="*/ 337 w 337"/>
              <a:gd name="T63" fmla="*/ 216 h 333"/>
              <a:gd name="T64" fmla="*/ 221 w 337"/>
              <a:gd name="T65"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7" h="333">
                <a:moveTo>
                  <a:pt x="221" y="300"/>
                </a:moveTo>
                <a:cubicBezTo>
                  <a:pt x="175" y="300"/>
                  <a:pt x="137" y="262"/>
                  <a:pt x="137" y="216"/>
                </a:cubicBezTo>
                <a:cubicBezTo>
                  <a:pt x="137" y="196"/>
                  <a:pt x="145" y="178"/>
                  <a:pt x="157" y="163"/>
                </a:cubicBezTo>
                <a:lnTo>
                  <a:pt x="168" y="152"/>
                </a:lnTo>
                <a:cubicBezTo>
                  <a:pt x="182" y="141"/>
                  <a:pt x="201" y="133"/>
                  <a:pt x="221" y="133"/>
                </a:cubicBezTo>
                <a:cubicBezTo>
                  <a:pt x="267" y="133"/>
                  <a:pt x="304" y="170"/>
                  <a:pt x="304" y="216"/>
                </a:cubicBezTo>
                <a:cubicBezTo>
                  <a:pt x="304" y="262"/>
                  <a:pt x="267" y="300"/>
                  <a:pt x="221" y="300"/>
                </a:cubicBezTo>
                <a:close/>
                <a:moveTo>
                  <a:pt x="128" y="145"/>
                </a:moveTo>
                <a:lnTo>
                  <a:pt x="105" y="121"/>
                </a:lnTo>
                <a:lnTo>
                  <a:pt x="128" y="98"/>
                </a:lnTo>
                <a:lnTo>
                  <a:pt x="152" y="121"/>
                </a:lnTo>
                <a:lnTo>
                  <a:pt x="148" y="125"/>
                </a:lnTo>
                <a:cubicBezTo>
                  <a:pt x="141" y="131"/>
                  <a:pt x="135" y="137"/>
                  <a:pt x="130" y="144"/>
                </a:cubicBezTo>
                <a:lnTo>
                  <a:pt x="128" y="145"/>
                </a:lnTo>
                <a:close/>
                <a:moveTo>
                  <a:pt x="221" y="100"/>
                </a:moveTo>
                <a:cubicBezTo>
                  <a:pt x="208" y="100"/>
                  <a:pt x="195" y="102"/>
                  <a:pt x="184" y="106"/>
                </a:cubicBezTo>
                <a:lnTo>
                  <a:pt x="128" y="51"/>
                </a:lnTo>
                <a:lnTo>
                  <a:pt x="103" y="74"/>
                </a:lnTo>
                <a:lnTo>
                  <a:pt x="67" y="40"/>
                </a:lnTo>
                <a:lnTo>
                  <a:pt x="67" y="33"/>
                </a:lnTo>
                <a:lnTo>
                  <a:pt x="67" y="0"/>
                </a:lnTo>
                <a:lnTo>
                  <a:pt x="37" y="0"/>
                </a:lnTo>
                <a:lnTo>
                  <a:pt x="0" y="0"/>
                </a:lnTo>
                <a:lnTo>
                  <a:pt x="0" y="33"/>
                </a:lnTo>
                <a:lnTo>
                  <a:pt x="38" y="33"/>
                </a:lnTo>
                <a:lnTo>
                  <a:pt x="38" y="54"/>
                </a:lnTo>
                <a:lnTo>
                  <a:pt x="81" y="98"/>
                </a:lnTo>
                <a:lnTo>
                  <a:pt x="58" y="121"/>
                </a:lnTo>
                <a:lnTo>
                  <a:pt x="112" y="175"/>
                </a:lnTo>
                <a:cubicBezTo>
                  <a:pt x="107" y="188"/>
                  <a:pt x="104" y="202"/>
                  <a:pt x="104" y="216"/>
                </a:cubicBezTo>
                <a:cubicBezTo>
                  <a:pt x="104" y="281"/>
                  <a:pt x="156" y="333"/>
                  <a:pt x="221" y="333"/>
                </a:cubicBezTo>
                <a:cubicBezTo>
                  <a:pt x="285" y="333"/>
                  <a:pt x="337" y="281"/>
                  <a:pt x="337" y="216"/>
                </a:cubicBezTo>
                <a:cubicBezTo>
                  <a:pt x="337" y="152"/>
                  <a:pt x="285" y="100"/>
                  <a:pt x="221"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6D135B4C-2098-45E8-823D-B002C58C3462}"/>
              </a:ext>
            </a:extLst>
          </p:cNvPr>
          <p:cNvSpPr>
            <a:spLocks noChangeAspect="1" noEditPoints="1"/>
          </p:cNvSpPr>
          <p:nvPr/>
        </p:nvSpPr>
        <p:spPr bwMode="auto">
          <a:xfrm>
            <a:off x="5775326" y="2508250"/>
            <a:ext cx="252413" cy="209550"/>
          </a:xfrm>
          <a:custGeom>
            <a:avLst/>
            <a:gdLst>
              <a:gd name="T0" fmla="*/ 188 w 334"/>
              <a:gd name="T1" fmla="*/ 127 h 275"/>
              <a:gd name="T2" fmla="*/ 291 w 334"/>
              <a:gd name="T3" fmla="*/ 90 h 275"/>
              <a:gd name="T4" fmla="*/ 274 w 334"/>
              <a:gd name="T5" fmla="*/ 43 h 275"/>
              <a:gd name="T6" fmla="*/ 149 w 334"/>
              <a:gd name="T7" fmla="*/ 87 h 275"/>
              <a:gd name="T8" fmla="*/ 188 w 334"/>
              <a:gd name="T9" fmla="*/ 127 h 275"/>
              <a:gd name="T10" fmla="*/ 167 w 334"/>
              <a:gd name="T11" fmla="*/ 175 h 275"/>
              <a:gd name="T12" fmla="*/ 100 w 334"/>
              <a:gd name="T13" fmla="*/ 108 h 275"/>
              <a:gd name="T14" fmla="*/ 87 w 334"/>
              <a:gd name="T15" fmla="*/ 109 h 275"/>
              <a:gd name="T16" fmla="*/ 86 w 334"/>
              <a:gd name="T17" fmla="*/ 110 h 275"/>
              <a:gd name="T18" fmla="*/ 86 w 334"/>
              <a:gd name="T19" fmla="*/ 110 h 275"/>
              <a:gd name="T20" fmla="*/ 34 w 334"/>
              <a:gd name="T21" fmla="*/ 175 h 275"/>
              <a:gd name="T22" fmla="*/ 100 w 334"/>
              <a:gd name="T23" fmla="*/ 241 h 275"/>
              <a:gd name="T24" fmla="*/ 167 w 334"/>
              <a:gd name="T25" fmla="*/ 175 h 275"/>
              <a:gd name="T26" fmla="*/ 199 w 334"/>
              <a:gd name="T27" fmla="*/ 158 h 275"/>
              <a:gd name="T28" fmla="*/ 200 w 334"/>
              <a:gd name="T29" fmla="*/ 175 h 275"/>
              <a:gd name="T30" fmla="*/ 100 w 334"/>
              <a:gd name="T31" fmla="*/ 275 h 275"/>
              <a:gd name="T32" fmla="*/ 0 w 334"/>
              <a:gd name="T33" fmla="*/ 175 h 275"/>
              <a:gd name="T34" fmla="*/ 11 w 334"/>
              <a:gd name="T35" fmla="*/ 129 h 275"/>
              <a:gd name="T36" fmla="*/ 0 w 334"/>
              <a:gd name="T37" fmla="*/ 106 h 275"/>
              <a:gd name="T38" fmla="*/ 31 w 334"/>
              <a:gd name="T39" fmla="*/ 75 h 275"/>
              <a:gd name="T40" fmla="*/ 55 w 334"/>
              <a:gd name="T41" fmla="*/ 86 h 275"/>
              <a:gd name="T42" fmla="*/ 77 w 334"/>
              <a:gd name="T43" fmla="*/ 78 h 275"/>
              <a:gd name="T44" fmla="*/ 263 w 334"/>
              <a:gd name="T45" fmla="*/ 11 h 275"/>
              <a:gd name="T46" fmla="*/ 294 w 334"/>
              <a:gd name="T47" fmla="*/ 0 h 275"/>
              <a:gd name="T48" fmla="*/ 306 w 334"/>
              <a:gd name="T49" fmla="*/ 31 h 275"/>
              <a:gd name="T50" fmla="*/ 322 w 334"/>
              <a:gd name="T51" fmla="*/ 78 h 275"/>
              <a:gd name="T52" fmla="*/ 334 w 334"/>
              <a:gd name="T53" fmla="*/ 110 h 275"/>
              <a:gd name="T54" fmla="*/ 199 w 334"/>
              <a:gd name="T55" fmla="*/ 158 h 275"/>
              <a:gd name="T56" fmla="*/ 134 w 334"/>
              <a:gd name="T57" fmla="*/ 175 h 275"/>
              <a:gd name="T58" fmla="*/ 100 w 334"/>
              <a:gd name="T59" fmla="*/ 208 h 275"/>
              <a:gd name="T60" fmla="*/ 67 w 334"/>
              <a:gd name="T61" fmla="*/ 175 h 275"/>
              <a:gd name="T62" fmla="*/ 100 w 334"/>
              <a:gd name="T63" fmla="*/ 141 h 275"/>
              <a:gd name="T64" fmla="*/ 134 w 334"/>
              <a:gd name="T65" fmla="*/ 1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275">
                <a:moveTo>
                  <a:pt x="188" y="127"/>
                </a:moveTo>
                <a:lnTo>
                  <a:pt x="291" y="90"/>
                </a:lnTo>
                <a:lnTo>
                  <a:pt x="274" y="43"/>
                </a:lnTo>
                <a:lnTo>
                  <a:pt x="149" y="87"/>
                </a:lnTo>
                <a:cubicBezTo>
                  <a:pt x="165" y="96"/>
                  <a:pt x="179" y="110"/>
                  <a:pt x="188" y="127"/>
                </a:cubicBezTo>
                <a:close/>
                <a:moveTo>
                  <a:pt x="167" y="175"/>
                </a:moveTo>
                <a:cubicBezTo>
                  <a:pt x="167" y="138"/>
                  <a:pt x="137" y="108"/>
                  <a:pt x="100" y="108"/>
                </a:cubicBezTo>
                <a:cubicBezTo>
                  <a:pt x="96" y="108"/>
                  <a:pt x="91" y="109"/>
                  <a:pt x="87" y="109"/>
                </a:cubicBezTo>
                <a:lnTo>
                  <a:pt x="86" y="110"/>
                </a:lnTo>
                <a:lnTo>
                  <a:pt x="86" y="110"/>
                </a:lnTo>
                <a:cubicBezTo>
                  <a:pt x="56" y="116"/>
                  <a:pt x="34" y="143"/>
                  <a:pt x="34" y="175"/>
                </a:cubicBezTo>
                <a:cubicBezTo>
                  <a:pt x="34" y="212"/>
                  <a:pt x="64" y="241"/>
                  <a:pt x="100" y="241"/>
                </a:cubicBezTo>
                <a:cubicBezTo>
                  <a:pt x="137" y="241"/>
                  <a:pt x="167" y="212"/>
                  <a:pt x="167" y="175"/>
                </a:cubicBezTo>
                <a:close/>
                <a:moveTo>
                  <a:pt x="199" y="158"/>
                </a:moveTo>
                <a:cubicBezTo>
                  <a:pt x="200" y="163"/>
                  <a:pt x="200" y="169"/>
                  <a:pt x="200" y="175"/>
                </a:cubicBezTo>
                <a:cubicBezTo>
                  <a:pt x="200" y="230"/>
                  <a:pt x="156" y="275"/>
                  <a:pt x="100" y="275"/>
                </a:cubicBezTo>
                <a:cubicBezTo>
                  <a:pt x="45" y="275"/>
                  <a:pt x="0" y="230"/>
                  <a:pt x="0" y="175"/>
                </a:cubicBezTo>
                <a:cubicBezTo>
                  <a:pt x="0" y="158"/>
                  <a:pt x="4" y="143"/>
                  <a:pt x="11" y="129"/>
                </a:cubicBezTo>
                <a:cubicBezTo>
                  <a:pt x="5" y="124"/>
                  <a:pt x="0" y="115"/>
                  <a:pt x="0" y="106"/>
                </a:cubicBezTo>
                <a:cubicBezTo>
                  <a:pt x="0" y="89"/>
                  <a:pt x="14" y="75"/>
                  <a:pt x="31" y="75"/>
                </a:cubicBezTo>
                <a:cubicBezTo>
                  <a:pt x="41" y="75"/>
                  <a:pt x="49" y="79"/>
                  <a:pt x="55" y="86"/>
                </a:cubicBezTo>
                <a:cubicBezTo>
                  <a:pt x="62" y="82"/>
                  <a:pt x="69" y="79"/>
                  <a:pt x="77" y="78"/>
                </a:cubicBezTo>
                <a:lnTo>
                  <a:pt x="263" y="11"/>
                </a:lnTo>
                <a:lnTo>
                  <a:pt x="294" y="0"/>
                </a:lnTo>
                <a:lnTo>
                  <a:pt x="306" y="31"/>
                </a:lnTo>
                <a:lnTo>
                  <a:pt x="322" y="78"/>
                </a:lnTo>
                <a:lnTo>
                  <a:pt x="334" y="110"/>
                </a:lnTo>
                <a:lnTo>
                  <a:pt x="199" y="158"/>
                </a:lnTo>
                <a:close/>
                <a:moveTo>
                  <a:pt x="134" y="175"/>
                </a:moveTo>
                <a:cubicBezTo>
                  <a:pt x="134" y="193"/>
                  <a:pt x="119" y="208"/>
                  <a:pt x="100" y="208"/>
                </a:cubicBezTo>
                <a:cubicBezTo>
                  <a:pt x="82" y="208"/>
                  <a:pt x="67" y="193"/>
                  <a:pt x="67" y="175"/>
                </a:cubicBezTo>
                <a:cubicBezTo>
                  <a:pt x="67" y="156"/>
                  <a:pt x="82" y="141"/>
                  <a:pt x="100" y="141"/>
                </a:cubicBezTo>
                <a:cubicBezTo>
                  <a:pt x="119" y="141"/>
                  <a:pt x="134" y="156"/>
                  <a:pt x="134" y="17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A784C1AA-80F2-4C93-9E8F-0A721767F386}"/>
              </a:ext>
            </a:extLst>
          </p:cNvPr>
          <p:cNvSpPr>
            <a:spLocks noChangeAspect="1" noEditPoints="1"/>
          </p:cNvSpPr>
          <p:nvPr/>
        </p:nvSpPr>
        <p:spPr bwMode="auto">
          <a:xfrm>
            <a:off x="5273676" y="2508250"/>
            <a:ext cx="250825" cy="252413"/>
          </a:xfrm>
          <a:custGeom>
            <a:avLst/>
            <a:gdLst>
              <a:gd name="T0" fmla="*/ 216 w 333"/>
              <a:gd name="T1" fmla="*/ 117 h 333"/>
              <a:gd name="T2" fmla="*/ 250 w 333"/>
              <a:gd name="T3" fmla="*/ 117 h 333"/>
              <a:gd name="T4" fmla="*/ 266 w 333"/>
              <a:gd name="T5" fmla="*/ 100 h 333"/>
              <a:gd name="T6" fmla="*/ 250 w 333"/>
              <a:gd name="T7" fmla="*/ 83 h 333"/>
              <a:gd name="T8" fmla="*/ 216 w 333"/>
              <a:gd name="T9" fmla="*/ 83 h 333"/>
              <a:gd name="T10" fmla="*/ 200 w 333"/>
              <a:gd name="T11" fmla="*/ 100 h 333"/>
              <a:gd name="T12" fmla="*/ 216 w 333"/>
              <a:gd name="T13" fmla="*/ 117 h 333"/>
              <a:gd name="T14" fmla="*/ 316 w 333"/>
              <a:gd name="T15" fmla="*/ 0 h 333"/>
              <a:gd name="T16" fmla="*/ 300 w 333"/>
              <a:gd name="T17" fmla="*/ 17 h 333"/>
              <a:gd name="T18" fmla="*/ 300 w 333"/>
              <a:gd name="T19" fmla="*/ 50 h 333"/>
              <a:gd name="T20" fmla="*/ 316 w 333"/>
              <a:gd name="T21" fmla="*/ 67 h 333"/>
              <a:gd name="T22" fmla="*/ 333 w 333"/>
              <a:gd name="T23" fmla="*/ 50 h 333"/>
              <a:gd name="T24" fmla="*/ 333 w 333"/>
              <a:gd name="T25" fmla="*/ 17 h 333"/>
              <a:gd name="T26" fmla="*/ 316 w 333"/>
              <a:gd name="T27" fmla="*/ 0 h 333"/>
              <a:gd name="T28" fmla="*/ 261 w 333"/>
              <a:gd name="T29" fmla="*/ 75 h 333"/>
              <a:gd name="T30" fmla="*/ 285 w 333"/>
              <a:gd name="T31" fmla="*/ 75 h 333"/>
              <a:gd name="T32" fmla="*/ 285 w 333"/>
              <a:gd name="T33" fmla="*/ 51 h 333"/>
              <a:gd name="T34" fmla="*/ 261 w 333"/>
              <a:gd name="T35" fmla="*/ 28 h 333"/>
              <a:gd name="T36" fmla="*/ 238 w 333"/>
              <a:gd name="T37" fmla="*/ 28 h 333"/>
              <a:gd name="T38" fmla="*/ 238 w 333"/>
              <a:gd name="T39" fmla="*/ 51 h 333"/>
              <a:gd name="T40" fmla="*/ 261 w 333"/>
              <a:gd name="T41" fmla="*/ 75 h 333"/>
              <a:gd name="T42" fmla="*/ 300 w 333"/>
              <a:gd name="T43" fmla="*/ 167 h 333"/>
              <a:gd name="T44" fmla="*/ 174 w 333"/>
              <a:gd name="T45" fmla="*/ 167 h 333"/>
              <a:gd name="T46" fmla="*/ 198 w 333"/>
              <a:gd name="T47" fmla="*/ 217 h 333"/>
              <a:gd name="T48" fmla="*/ 300 w 333"/>
              <a:gd name="T49" fmla="*/ 217 h 333"/>
              <a:gd name="T50" fmla="*/ 300 w 333"/>
              <a:gd name="T51" fmla="*/ 167 h 333"/>
              <a:gd name="T52" fmla="*/ 166 w 333"/>
              <a:gd name="T53" fmla="*/ 233 h 333"/>
              <a:gd name="T54" fmla="*/ 100 w 333"/>
              <a:gd name="T55" fmla="*/ 167 h 333"/>
              <a:gd name="T56" fmla="*/ 33 w 333"/>
              <a:gd name="T57" fmla="*/ 233 h 333"/>
              <a:gd name="T58" fmla="*/ 100 w 333"/>
              <a:gd name="T59" fmla="*/ 300 h 333"/>
              <a:gd name="T60" fmla="*/ 166 w 333"/>
              <a:gd name="T61" fmla="*/ 233 h 333"/>
              <a:gd name="T62" fmla="*/ 300 w 333"/>
              <a:gd name="T63" fmla="*/ 133 h 333"/>
              <a:gd name="T64" fmla="*/ 333 w 333"/>
              <a:gd name="T65" fmla="*/ 133 h 333"/>
              <a:gd name="T66" fmla="*/ 333 w 333"/>
              <a:gd name="T67" fmla="*/ 167 h 333"/>
              <a:gd name="T68" fmla="*/ 333 w 333"/>
              <a:gd name="T69" fmla="*/ 217 h 333"/>
              <a:gd name="T70" fmla="*/ 333 w 333"/>
              <a:gd name="T71" fmla="*/ 250 h 333"/>
              <a:gd name="T72" fmla="*/ 300 w 333"/>
              <a:gd name="T73" fmla="*/ 250 h 333"/>
              <a:gd name="T74" fmla="*/ 198 w 333"/>
              <a:gd name="T75" fmla="*/ 250 h 333"/>
              <a:gd name="T76" fmla="*/ 100 w 333"/>
              <a:gd name="T77" fmla="*/ 333 h 333"/>
              <a:gd name="T78" fmla="*/ 0 w 333"/>
              <a:gd name="T79" fmla="*/ 233 h 333"/>
              <a:gd name="T80" fmla="*/ 11 w 333"/>
              <a:gd name="T81" fmla="*/ 188 h 333"/>
              <a:gd name="T82" fmla="*/ 0 w 333"/>
              <a:gd name="T83" fmla="*/ 164 h 333"/>
              <a:gd name="T84" fmla="*/ 31 w 333"/>
              <a:gd name="T85" fmla="*/ 133 h 333"/>
              <a:gd name="T86" fmla="*/ 54 w 333"/>
              <a:gd name="T87" fmla="*/ 144 h 333"/>
              <a:gd name="T88" fmla="*/ 100 w 333"/>
              <a:gd name="T89" fmla="*/ 133 h 333"/>
              <a:gd name="T90" fmla="*/ 300 w 333"/>
              <a:gd name="T91" fmla="*/ 133 h 333"/>
              <a:gd name="T92" fmla="*/ 133 w 333"/>
              <a:gd name="T93" fmla="*/ 233 h 333"/>
              <a:gd name="T94" fmla="*/ 100 w 333"/>
              <a:gd name="T95" fmla="*/ 267 h 333"/>
              <a:gd name="T96" fmla="*/ 66 w 333"/>
              <a:gd name="T97" fmla="*/ 233 h 333"/>
              <a:gd name="T98" fmla="*/ 100 w 333"/>
              <a:gd name="T99" fmla="*/ 200 h 333"/>
              <a:gd name="T100" fmla="*/ 133 w 333"/>
              <a:gd name="T101"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333">
                <a:moveTo>
                  <a:pt x="216" y="117"/>
                </a:moveTo>
                <a:lnTo>
                  <a:pt x="250" y="117"/>
                </a:lnTo>
                <a:cubicBezTo>
                  <a:pt x="259" y="117"/>
                  <a:pt x="266" y="109"/>
                  <a:pt x="266" y="100"/>
                </a:cubicBezTo>
                <a:cubicBezTo>
                  <a:pt x="266" y="91"/>
                  <a:pt x="259" y="83"/>
                  <a:pt x="250" y="83"/>
                </a:cubicBezTo>
                <a:lnTo>
                  <a:pt x="216" y="83"/>
                </a:lnTo>
                <a:cubicBezTo>
                  <a:pt x="207" y="83"/>
                  <a:pt x="200" y="91"/>
                  <a:pt x="200" y="100"/>
                </a:cubicBezTo>
                <a:cubicBezTo>
                  <a:pt x="200" y="109"/>
                  <a:pt x="207" y="117"/>
                  <a:pt x="216" y="117"/>
                </a:cubicBezTo>
                <a:close/>
                <a:moveTo>
                  <a:pt x="316" y="0"/>
                </a:moveTo>
                <a:cubicBezTo>
                  <a:pt x="307" y="0"/>
                  <a:pt x="300" y="7"/>
                  <a:pt x="300" y="17"/>
                </a:cubicBezTo>
                <a:lnTo>
                  <a:pt x="300" y="50"/>
                </a:lnTo>
                <a:cubicBezTo>
                  <a:pt x="300" y="59"/>
                  <a:pt x="307" y="67"/>
                  <a:pt x="316" y="67"/>
                </a:cubicBezTo>
                <a:cubicBezTo>
                  <a:pt x="326" y="67"/>
                  <a:pt x="333" y="59"/>
                  <a:pt x="333" y="50"/>
                </a:cubicBezTo>
                <a:lnTo>
                  <a:pt x="333" y="17"/>
                </a:lnTo>
                <a:cubicBezTo>
                  <a:pt x="333" y="7"/>
                  <a:pt x="326" y="0"/>
                  <a:pt x="316" y="0"/>
                </a:cubicBezTo>
                <a:close/>
                <a:moveTo>
                  <a:pt x="261" y="75"/>
                </a:moveTo>
                <a:cubicBezTo>
                  <a:pt x="268" y="81"/>
                  <a:pt x="279" y="81"/>
                  <a:pt x="285" y="75"/>
                </a:cubicBezTo>
                <a:cubicBezTo>
                  <a:pt x="292" y="68"/>
                  <a:pt x="292" y="58"/>
                  <a:pt x="285" y="51"/>
                </a:cubicBezTo>
                <a:lnTo>
                  <a:pt x="261" y="28"/>
                </a:lnTo>
                <a:cubicBezTo>
                  <a:pt x="255" y="21"/>
                  <a:pt x="244" y="21"/>
                  <a:pt x="238" y="28"/>
                </a:cubicBezTo>
                <a:cubicBezTo>
                  <a:pt x="231" y="34"/>
                  <a:pt x="231" y="45"/>
                  <a:pt x="238" y="51"/>
                </a:cubicBezTo>
                <a:lnTo>
                  <a:pt x="261" y="75"/>
                </a:lnTo>
                <a:close/>
                <a:moveTo>
                  <a:pt x="300" y="167"/>
                </a:moveTo>
                <a:lnTo>
                  <a:pt x="174" y="167"/>
                </a:lnTo>
                <a:cubicBezTo>
                  <a:pt x="186" y="180"/>
                  <a:pt x="195" y="198"/>
                  <a:pt x="198" y="217"/>
                </a:cubicBezTo>
                <a:lnTo>
                  <a:pt x="300" y="217"/>
                </a:lnTo>
                <a:lnTo>
                  <a:pt x="300" y="167"/>
                </a:lnTo>
                <a:close/>
                <a:moveTo>
                  <a:pt x="166" y="233"/>
                </a:moveTo>
                <a:cubicBezTo>
                  <a:pt x="166" y="197"/>
                  <a:pt x="136" y="167"/>
                  <a:pt x="100" y="167"/>
                </a:cubicBezTo>
                <a:cubicBezTo>
                  <a:pt x="63" y="167"/>
                  <a:pt x="33" y="197"/>
                  <a:pt x="33" y="233"/>
                </a:cubicBezTo>
                <a:cubicBezTo>
                  <a:pt x="33" y="270"/>
                  <a:pt x="63" y="300"/>
                  <a:pt x="100" y="300"/>
                </a:cubicBezTo>
                <a:cubicBezTo>
                  <a:pt x="136" y="300"/>
                  <a:pt x="166" y="270"/>
                  <a:pt x="166" y="233"/>
                </a:cubicBezTo>
                <a:close/>
                <a:moveTo>
                  <a:pt x="300" y="133"/>
                </a:moveTo>
                <a:lnTo>
                  <a:pt x="333" y="133"/>
                </a:lnTo>
                <a:lnTo>
                  <a:pt x="333" y="167"/>
                </a:lnTo>
                <a:lnTo>
                  <a:pt x="333" y="217"/>
                </a:lnTo>
                <a:lnTo>
                  <a:pt x="333" y="250"/>
                </a:lnTo>
                <a:lnTo>
                  <a:pt x="300" y="250"/>
                </a:lnTo>
                <a:lnTo>
                  <a:pt x="198" y="250"/>
                </a:lnTo>
                <a:cubicBezTo>
                  <a:pt x="190" y="297"/>
                  <a:pt x="149" y="333"/>
                  <a:pt x="100" y="333"/>
                </a:cubicBezTo>
                <a:cubicBezTo>
                  <a:pt x="44" y="333"/>
                  <a:pt x="0" y="289"/>
                  <a:pt x="0" y="233"/>
                </a:cubicBezTo>
                <a:cubicBezTo>
                  <a:pt x="0" y="217"/>
                  <a:pt x="4" y="201"/>
                  <a:pt x="11" y="188"/>
                </a:cubicBezTo>
                <a:cubicBezTo>
                  <a:pt x="4" y="182"/>
                  <a:pt x="0" y="174"/>
                  <a:pt x="0" y="164"/>
                </a:cubicBezTo>
                <a:cubicBezTo>
                  <a:pt x="0" y="147"/>
                  <a:pt x="13" y="133"/>
                  <a:pt x="31" y="133"/>
                </a:cubicBezTo>
                <a:cubicBezTo>
                  <a:pt x="40" y="133"/>
                  <a:pt x="48" y="138"/>
                  <a:pt x="54" y="144"/>
                </a:cubicBezTo>
                <a:cubicBezTo>
                  <a:pt x="68" y="137"/>
                  <a:pt x="83" y="133"/>
                  <a:pt x="100" y="133"/>
                </a:cubicBezTo>
                <a:lnTo>
                  <a:pt x="300" y="133"/>
                </a:lnTo>
                <a:close/>
                <a:moveTo>
                  <a:pt x="133" y="233"/>
                </a:moveTo>
                <a:cubicBezTo>
                  <a:pt x="133" y="252"/>
                  <a:pt x="118" y="267"/>
                  <a:pt x="100" y="267"/>
                </a:cubicBezTo>
                <a:cubicBezTo>
                  <a:pt x="81" y="267"/>
                  <a:pt x="66" y="252"/>
                  <a:pt x="66" y="233"/>
                </a:cubicBezTo>
                <a:cubicBezTo>
                  <a:pt x="66" y="215"/>
                  <a:pt x="81" y="200"/>
                  <a:pt x="100" y="200"/>
                </a:cubicBezTo>
                <a:cubicBezTo>
                  <a:pt x="118" y="200"/>
                  <a:pt x="133" y="215"/>
                  <a:pt x="133" y="2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535B1E27-B106-4FAE-9014-032F8BD59221}"/>
              </a:ext>
            </a:extLst>
          </p:cNvPr>
          <p:cNvSpPr>
            <a:spLocks noChangeAspect="1" noEditPoints="1"/>
          </p:cNvSpPr>
          <p:nvPr/>
        </p:nvSpPr>
        <p:spPr bwMode="auto">
          <a:xfrm>
            <a:off x="4770438" y="2508250"/>
            <a:ext cx="258763" cy="252413"/>
          </a:xfrm>
          <a:custGeom>
            <a:avLst/>
            <a:gdLst>
              <a:gd name="T0" fmla="*/ 242 w 344"/>
              <a:gd name="T1" fmla="*/ 224 h 333"/>
              <a:gd name="T2" fmla="*/ 109 w 344"/>
              <a:gd name="T3" fmla="*/ 92 h 333"/>
              <a:gd name="T4" fmla="*/ 271 w 344"/>
              <a:gd name="T5" fmla="*/ 63 h 333"/>
              <a:gd name="T6" fmla="*/ 242 w 344"/>
              <a:gd name="T7" fmla="*/ 224 h 333"/>
              <a:gd name="T8" fmla="*/ 204 w 344"/>
              <a:gd name="T9" fmla="*/ 233 h 333"/>
              <a:gd name="T10" fmla="*/ 100 w 344"/>
              <a:gd name="T11" fmla="*/ 130 h 333"/>
              <a:gd name="T12" fmla="*/ 204 w 344"/>
              <a:gd name="T13" fmla="*/ 233 h 333"/>
              <a:gd name="T14" fmla="*/ 71 w 344"/>
              <a:gd name="T15" fmla="*/ 286 h 333"/>
              <a:gd name="T16" fmla="*/ 47 w 344"/>
              <a:gd name="T17" fmla="*/ 263 h 333"/>
              <a:gd name="T18" fmla="*/ 95 w 344"/>
              <a:gd name="T19" fmla="*/ 215 h 333"/>
              <a:gd name="T20" fmla="*/ 118 w 344"/>
              <a:gd name="T21" fmla="*/ 239 h 333"/>
              <a:gd name="T22" fmla="*/ 71 w 344"/>
              <a:gd name="T23" fmla="*/ 286 h 333"/>
              <a:gd name="T24" fmla="*/ 200 w 344"/>
              <a:gd name="T25" fmla="*/ 0 h 333"/>
              <a:gd name="T26" fmla="*/ 77 w 344"/>
              <a:gd name="T27" fmla="*/ 185 h 333"/>
              <a:gd name="T28" fmla="*/ 0 w 344"/>
              <a:gd name="T29" fmla="*/ 263 h 333"/>
              <a:gd name="T30" fmla="*/ 71 w 344"/>
              <a:gd name="T31" fmla="*/ 333 h 333"/>
              <a:gd name="T32" fmla="*/ 148 w 344"/>
              <a:gd name="T33" fmla="*/ 256 h 333"/>
              <a:gd name="T34" fmla="*/ 332 w 344"/>
              <a:gd name="T35" fmla="*/ 154 h 333"/>
              <a:gd name="T36" fmla="*/ 200 w 344"/>
              <a:gd name="T3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333">
                <a:moveTo>
                  <a:pt x="242" y="224"/>
                </a:moveTo>
                <a:lnTo>
                  <a:pt x="109" y="92"/>
                </a:lnTo>
                <a:cubicBezTo>
                  <a:pt x="138" y="29"/>
                  <a:pt x="222" y="14"/>
                  <a:pt x="271" y="63"/>
                </a:cubicBezTo>
                <a:cubicBezTo>
                  <a:pt x="319" y="111"/>
                  <a:pt x="304" y="195"/>
                  <a:pt x="242" y="224"/>
                </a:cubicBezTo>
                <a:close/>
                <a:moveTo>
                  <a:pt x="204" y="233"/>
                </a:moveTo>
                <a:cubicBezTo>
                  <a:pt x="146" y="235"/>
                  <a:pt x="98" y="187"/>
                  <a:pt x="100" y="130"/>
                </a:cubicBezTo>
                <a:lnTo>
                  <a:pt x="204" y="233"/>
                </a:lnTo>
                <a:close/>
                <a:moveTo>
                  <a:pt x="71" y="286"/>
                </a:moveTo>
                <a:lnTo>
                  <a:pt x="47" y="263"/>
                </a:lnTo>
                <a:lnTo>
                  <a:pt x="95" y="215"/>
                </a:lnTo>
                <a:cubicBezTo>
                  <a:pt x="102" y="224"/>
                  <a:pt x="110" y="232"/>
                  <a:pt x="118" y="239"/>
                </a:cubicBezTo>
                <a:lnTo>
                  <a:pt x="71" y="286"/>
                </a:lnTo>
                <a:close/>
                <a:moveTo>
                  <a:pt x="200" y="0"/>
                </a:moveTo>
                <a:cubicBezTo>
                  <a:pt x="106" y="0"/>
                  <a:pt x="40" y="99"/>
                  <a:pt x="77" y="185"/>
                </a:cubicBezTo>
                <a:lnTo>
                  <a:pt x="0" y="263"/>
                </a:lnTo>
                <a:lnTo>
                  <a:pt x="71" y="333"/>
                </a:lnTo>
                <a:lnTo>
                  <a:pt x="148" y="256"/>
                </a:lnTo>
                <a:cubicBezTo>
                  <a:pt x="227" y="290"/>
                  <a:pt x="319" y="238"/>
                  <a:pt x="332" y="154"/>
                </a:cubicBezTo>
                <a:cubicBezTo>
                  <a:pt x="344" y="74"/>
                  <a:pt x="281" y="0"/>
                  <a:pt x="2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F2634420-500F-40A3-8BE4-1B3593ED7AAD}"/>
              </a:ext>
            </a:extLst>
          </p:cNvPr>
          <p:cNvSpPr>
            <a:spLocks noChangeAspect="1" noEditPoints="1"/>
          </p:cNvSpPr>
          <p:nvPr/>
        </p:nvSpPr>
        <p:spPr bwMode="auto">
          <a:xfrm>
            <a:off x="4264026" y="2501900"/>
            <a:ext cx="255588" cy="261938"/>
          </a:xfrm>
          <a:custGeom>
            <a:avLst/>
            <a:gdLst>
              <a:gd name="T0" fmla="*/ 245 w 339"/>
              <a:gd name="T1" fmla="*/ 233 h 346"/>
              <a:gd name="T2" fmla="*/ 113 w 339"/>
              <a:gd name="T3" fmla="*/ 101 h 346"/>
              <a:gd name="T4" fmla="*/ 274 w 339"/>
              <a:gd name="T5" fmla="*/ 72 h 346"/>
              <a:gd name="T6" fmla="*/ 245 w 339"/>
              <a:gd name="T7" fmla="*/ 233 h 346"/>
              <a:gd name="T8" fmla="*/ 207 w 339"/>
              <a:gd name="T9" fmla="*/ 242 h 346"/>
              <a:gd name="T10" fmla="*/ 104 w 339"/>
              <a:gd name="T11" fmla="*/ 139 h 346"/>
              <a:gd name="T12" fmla="*/ 207 w 339"/>
              <a:gd name="T13" fmla="*/ 242 h 346"/>
              <a:gd name="T14" fmla="*/ 48 w 339"/>
              <a:gd name="T15" fmla="*/ 297 h 346"/>
              <a:gd name="T16" fmla="*/ 48 w 339"/>
              <a:gd name="T17" fmla="*/ 297 h 346"/>
              <a:gd name="T18" fmla="*/ 48 w 339"/>
              <a:gd name="T19" fmla="*/ 274 h 346"/>
              <a:gd name="T20" fmla="*/ 98 w 339"/>
              <a:gd name="T21" fmla="*/ 224 h 346"/>
              <a:gd name="T22" fmla="*/ 122 w 339"/>
              <a:gd name="T23" fmla="*/ 248 h 346"/>
              <a:gd name="T24" fmla="*/ 72 w 339"/>
              <a:gd name="T25" fmla="*/ 297 h 346"/>
              <a:gd name="T26" fmla="*/ 48 w 339"/>
              <a:gd name="T27" fmla="*/ 297 h 346"/>
              <a:gd name="T28" fmla="*/ 216 w 339"/>
              <a:gd name="T29" fmla="*/ 10 h 346"/>
              <a:gd name="T30" fmla="*/ 81 w 339"/>
              <a:gd name="T31" fmla="*/ 194 h 346"/>
              <a:gd name="T32" fmla="*/ 13 w 339"/>
              <a:gd name="T33" fmla="*/ 262 h 346"/>
              <a:gd name="T34" fmla="*/ 13 w 339"/>
              <a:gd name="T35" fmla="*/ 309 h 346"/>
              <a:gd name="T36" fmla="*/ 37 w 339"/>
              <a:gd name="T37" fmla="*/ 333 h 346"/>
              <a:gd name="T38" fmla="*/ 84 w 339"/>
              <a:gd name="T39" fmla="*/ 333 h 346"/>
              <a:gd name="T40" fmla="*/ 151 w 339"/>
              <a:gd name="T41" fmla="*/ 265 h 346"/>
              <a:gd name="T42" fmla="*/ 337 w 339"/>
              <a:gd name="T43" fmla="*/ 139 h 346"/>
              <a:gd name="T44" fmla="*/ 216 w 339"/>
              <a:gd name="T45" fmla="*/ 1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9" h="346">
                <a:moveTo>
                  <a:pt x="245" y="233"/>
                </a:moveTo>
                <a:lnTo>
                  <a:pt x="113" y="101"/>
                </a:lnTo>
                <a:cubicBezTo>
                  <a:pt x="141" y="38"/>
                  <a:pt x="226" y="23"/>
                  <a:pt x="274" y="72"/>
                </a:cubicBezTo>
                <a:cubicBezTo>
                  <a:pt x="322" y="120"/>
                  <a:pt x="307" y="204"/>
                  <a:pt x="245" y="233"/>
                </a:cubicBezTo>
                <a:close/>
                <a:moveTo>
                  <a:pt x="207" y="242"/>
                </a:moveTo>
                <a:cubicBezTo>
                  <a:pt x="150" y="244"/>
                  <a:pt x="102" y="196"/>
                  <a:pt x="104" y="139"/>
                </a:cubicBezTo>
                <a:lnTo>
                  <a:pt x="207" y="242"/>
                </a:lnTo>
                <a:close/>
                <a:moveTo>
                  <a:pt x="48" y="297"/>
                </a:moveTo>
                <a:lnTo>
                  <a:pt x="48" y="297"/>
                </a:lnTo>
                <a:cubicBezTo>
                  <a:pt x="42" y="291"/>
                  <a:pt x="42" y="280"/>
                  <a:pt x="48" y="274"/>
                </a:cubicBezTo>
                <a:lnTo>
                  <a:pt x="98" y="224"/>
                </a:lnTo>
                <a:cubicBezTo>
                  <a:pt x="105" y="233"/>
                  <a:pt x="113" y="241"/>
                  <a:pt x="122" y="248"/>
                </a:cubicBezTo>
                <a:lnTo>
                  <a:pt x="72" y="297"/>
                </a:lnTo>
                <a:cubicBezTo>
                  <a:pt x="66" y="304"/>
                  <a:pt x="55" y="304"/>
                  <a:pt x="48" y="297"/>
                </a:cubicBezTo>
                <a:close/>
                <a:moveTo>
                  <a:pt x="216" y="10"/>
                </a:moveTo>
                <a:cubicBezTo>
                  <a:pt x="116" y="0"/>
                  <a:pt x="42" y="104"/>
                  <a:pt x="81" y="194"/>
                </a:cubicBezTo>
                <a:lnTo>
                  <a:pt x="13" y="262"/>
                </a:lnTo>
                <a:cubicBezTo>
                  <a:pt x="0" y="275"/>
                  <a:pt x="0" y="296"/>
                  <a:pt x="13" y="309"/>
                </a:cubicBezTo>
                <a:lnTo>
                  <a:pt x="37" y="333"/>
                </a:lnTo>
                <a:cubicBezTo>
                  <a:pt x="50" y="346"/>
                  <a:pt x="71" y="346"/>
                  <a:pt x="84" y="333"/>
                </a:cubicBezTo>
                <a:lnTo>
                  <a:pt x="151" y="265"/>
                </a:lnTo>
                <a:cubicBezTo>
                  <a:pt x="237" y="302"/>
                  <a:pt x="339" y="237"/>
                  <a:pt x="337" y="139"/>
                </a:cubicBezTo>
                <a:cubicBezTo>
                  <a:pt x="335" y="72"/>
                  <a:pt x="282" y="16"/>
                  <a:pt x="216"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71D4A750-655A-40DF-B937-E94489FAF251}"/>
              </a:ext>
            </a:extLst>
          </p:cNvPr>
          <p:cNvSpPr>
            <a:spLocks noChangeAspect="1" noEditPoints="1"/>
          </p:cNvSpPr>
          <p:nvPr/>
        </p:nvSpPr>
        <p:spPr bwMode="auto">
          <a:xfrm>
            <a:off x="3763963" y="2508250"/>
            <a:ext cx="252413" cy="252413"/>
          </a:xfrm>
          <a:custGeom>
            <a:avLst/>
            <a:gdLst>
              <a:gd name="T0" fmla="*/ 33 w 333"/>
              <a:gd name="T1" fmla="*/ 167 h 333"/>
              <a:gd name="T2" fmla="*/ 68 w 333"/>
              <a:gd name="T3" fmla="*/ 77 h 333"/>
              <a:gd name="T4" fmla="*/ 66 w 333"/>
              <a:gd name="T5" fmla="*/ 100 h 333"/>
              <a:gd name="T6" fmla="*/ 233 w 333"/>
              <a:gd name="T7" fmla="*/ 267 h 333"/>
              <a:gd name="T8" fmla="*/ 256 w 333"/>
              <a:gd name="T9" fmla="*/ 265 h 333"/>
              <a:gd name="T10" fmla="*/ 166 w 333"/>
              <a:gd name="T11" fmla="*/ 300 h 333"/>
              <a:gd name="T12" fmla="*/ 33 w 333"/>
              <a:gd name="T13" fmla="*/ 167 h 333"/>
              <a:gd name="T14" fmla="*/ 286 w 333"/>
              <a:gd name="T15" fmla="*/ 225 h 333"/>
              <a:gd name="T16" fmla="*/ 283 w 333"/>
              <a:gd name="T17" fmla="*/ 224 h 333"/>
              <a:gd name="T18" fmla="*/ 200 w 333"/>
              <a:gd name="T19" fmla="*/ 100 h 333"/>
              <a:gd name="T20" fmla="*/ 213 w 333"/>
              <a:gd name="T21" fmla="*/ 42 h 333"/>
              <a:gd name="T22" fmla="*/ 300 w 333"/>
              <a:gd name="T23" fmla="*/ 167 h 333"/>
              <a:gd name="T24" fmla="*/ 288 w 333"/>
              <a:gd name="T25" fmla="*/ 221 h 333"/>
              <a:gd name="T26" fmla="*/ 286 w 333"/>
              <a:gd name="T27" fmla="*/ 225 h 333"/>
              <a:gd name="T28" fmla="*/ 180 w 333"/>
              <a:gd name="T29" fmla="*/ 34 h 333"/>
              <a:gd name="T30" fmla="*/ 166 w 333"/>
              <a:gd name="T31" fmla="*/ 100 h 333"/>
              <a:gd name="T32" fmla="*/ 233 w 333"/>
              <a:gd name="T33" fmla="*/ 233 h 333"/>
              <a:gd name="T34" fmla="*/ 233 w 333"/>
              <a:gd name="T35" fmla="*/ 233 h 333"/>
              <a:gd name="T36" fmla="*/ 100 w 333"/>
              <a:gd name="T37" fmla="*/ 100 h 333"/>
              <a:gd name="T38" fmla="*/ 112 w 333"/>
              <a:gd name="T39" fmla="*/ 45 h 333"/>
              <a:gd name="T40" fmla="*/ 166 w 333"/>
              <a:gd name="T41" fmla="*/ 33 h 333"/>
              <a:gd name="T42" fmla="*/ 180 w 333"/>
              <a:gd name="T43" fmla="*/ 34 h 333"/>
              <a:gd name="T44" fmla="*/ 0 w 333"/>
              <a:gd name="T45" fmla="*/ 167 h 333"/>
              <a:gd name="T46" fmla="*/ 166 w 333"/>
              <a:gd name="T47" fmla="*/ 333 h 333"/>
              <a:gd name="T48" fmla="*/ 302 w 333"/>
              <a:gd name="T49" fmla="*/ 264 h 333"/>
              <a:gd name="T50" fmla="*/ 313 w 333"/>
              <a:gd name="T51" fmla="*/ 246 h 333"/>
              <a:gd name="T52" fmla="*/ 319 w 333"/>
              <a:gd name="T53" fmla="*/ 233 h 333"/>
              <a:gd name="T54" fmla="*/ 331 w 333"/>
              <a:gd name="T55" fmla="*/ 190 h 333"/>
              <a:gd name="T56" fmla="*/ 333 w 333"/>
              <a:gd name="T57" fmla="*/ 167 h 333"/>
              <a:gd name="T58" fmla="*/ 232 w 333"/>
              <a:gd name="T59" fmla="*/ 13 h 333"/>
              <a:gd name="T60" fmla="*/ 198 w 333"/>
              <a:gd name="T61" fmla="*/ 3 h 333"/>
              <a:gd name="T62" fmla="*/ 166 w 333"/>
              <a:gd name="T63" fmla="*/ 0 h 333"/>
              <a:gd name="T64" fmla="*/ 143 w 333"/>
              <a:gd name="T65" fmla="*/ 2 h 333"/>
              <a:gd name="T66" fmla="*/ 87 w 333"/>
              <a:gd name="T67" fmla="*/ 20 h 333"/>
              <a:gd name="T68" fmla="*/ 0 w 333"/>
              <a:gd name="T69"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3">
                <a:moveTo>
                  <a:pt x="33" y="167"/>
                </a:moveTo>
                <a:cubicBezTo>
                  <a:pt x="33" y="132"/>
                  <a:pt x="46" y="101"/>
                  <a:pt x="68" y="77"/>
                </a:cubicBezTo>
                <a:cubicBezTo>
                  <a:pt x="67" y="84"/>
                  <a:pt x="66" y="92"/>
                  <a:pt x="66" y="100"/>
                </a:cubicBezTo>
                <a:cubicBezTo>
                  <a:pt x="66" y="192"/>
                  <a:pt x="141" y="267"/>
                  <a:pt x="233" y="267"/>
                </a:cubicBezTo>
                <a:cubicBezTo>
                  <a:pt x="241" y="267"/>
                  <a:pt x="249" y="266"/>
                  <a:pt x="256" y="265"/>
                </a:cubicBezTo>
                <a:cubicBezTo>
                  <a:pt x="232" y="287"/>
                  <a:pt x="201" y="300"/>
                  <a:pt x="166" y="300"/>
                </a:cubicBezTo>
                <a:cubicBezTo>
                  <a:pt x="93" y="300"/>
                  <a:pt x="33" y="240"/>
                  <a:pt x="33" y="167"/>
                </a:cubicBezTo>
                <a:close/>
                <a:moveTo>
                  <a:pt x="286" y="225"/>
                </a:moveTo>
                <a:cubicBezTo>
                  <a:pt x="285" y="224"/>
                  <a:pt x="284" y="224"/>
                  <a:pt x="283" y="224"/>
                </a:cubicBezTo>
                <a:cubicBezTo>
                  <a:pt x="234" y="204"/>
                  <a:pt x="200" y="156"/>
                  <a:pt x="200" y="100"/>
                </a:cubicBezTo>
                <a:cubicBezTo>
                  <a:pt x="200" y="79"/>
                  <a:pt x="205" y="60"/>
                  <a:pt x="213" y="42"/>
                </a:cubicBezTo>
                <a:cubicBezTo>
                  <a:pt x="264" y="61"/>
                  <a:pt x="300" y="110"/>
                  <a:pt x="300" y="167"/>
                </a:cubicBezTo>
                <a:cubicBezTo>
                  <a:pt x="300" y="186"/>
                  <a:pt x="295" y="205"/>
                  <a:pt x="288" y="221"/>
                </a:cubicBezTo>
                <a:cubicBezTo>
                  <a:pt x="287" y="223"/>
                  <a:pt x="287" y="224"/>
                  <a:pt x="286" y="225"/>
                </a:cubicBezTo>
                <a:close/>
                <a:moveTo>
                  <a:pt x="180" y="34"/>
                </a:moveTo>
                <a:cubicBezTo>
                  <a:pt x="171" y="54"/>
                  <a:pt x="166" y="77"/>
                  <a:pt x="166" y="100"/>
                </a:cubicBezTo>
                <a:cubicBezTo>
                  <a:pt x="166" y="155"/>
                  <a:pt x="193" y="200"/>
                  <a:pt x="233" y="233"/>
                </a:cubicBezTo>
                <a:lnTo>
                  <a:pt x="233" y="233"/>
                </a:lnTo>
                <a:cubicBezTo>
                  <a:pt x="159" y="233"/>
                  <a:pt x="100" y="174"/>
                  <a:pt x="100" y="100"/>
                </a:cubicBezTo>
                <a:cubicBezTo>
                  <a:pt x="100" y="80"/>
                  <a:pt x="104" y="62"/>
                  <a:pt x="112" y="45"/>
                </a:cubicBezTo>
                <a:cubicBezTo>
                  <a:pt x="128" y="38"/>
                  <a:pt x="147" y="33"/>
                  <a:pt x="166" y="33"/>
                </a:cubicBezTo>
                <a:cubicBezTo>
                  <a:pt x="171" y="33"/>
                  <a:pt x="175" y="34"/>
                  <a:pt x="180" y="34"/>
                </a:cubicBezTo>
                <a:close/>
                <a:moveTo>
                  <a:pt x="0" y="167"/>
                </a:moveTo>
                <a:cubicBezTo>
                  <a:pt x="0" y="259"/>
                  <a:pt x="74" y="333"/>
                  <a:pt x="166" y="333"/>
                </a:cubicBezTo>
                <a:cubicBezTo>
                  <a:pt x="222" y="333"/>
                  <a:pt x="271" y="306"/>
                  <a:pt x="302" y="264"/>
                </a:cubicBezTo>
                <a:cubicBezTo>
                  <a:pt x="306" y="258"/>
                  <a:pt x="309" y="252"/>
                  <a:pt x="313" y="246"/>
                </a:cubicBezTo>
                <a:cubicBezTo>
                  <a:pt x="315" y="242"/>
                  <a:pt x="317" y="237"/>
                  <a:pt x="319" y="233"/>
                </a:cubicBezTo>
                <a:cubicBezTo>
                  <a:pt x="325" y="219"/>
                  <a:pt x="329" y="205"/>
                  <a:pt x="331" y="190"/>
                </a:cubicBezTo>
                <a:cubicBezTo>
                  <a:pt x="332" y="182"/>
                  <a:pt x="333" y="175"/>
                  <a:pt x="333" y="167"/>
                </a:cubicBezTo>
                <a:cubicBezTo>
                  <a:pt x="333" y="98"/>
                  <a:pt x="291" y="39"/>
                  <a:pt x="232" y="13"/>
                </a:cubicBezTo>
                <a:cubicBezTo>
                  <a:pt x="221" y="9"/>
                  <a:pt x="210" y="5"/>
                  <a:pt x="198" y="3"/>
                </a:cubicBezTo>
                <a:cubicBezTo>
                  <a:pt x="187" y="1"/>
                  <a:pt x="177" y="0"/>
                  <a:pt x="166" y="0"/>
                </a:cubicBezTo>
                <a:cubicBezTo>
                  <a:pt x="158" y="0"/>
                  <a:pt x="151" y="1"/>
                  <a:pt x="143" y="2"/>
                </a:cubicBezTo>
                <a:cubicBezTo>
                  <a:pt x="123" y="5"/>
                  <a:pt x="104" y="11"/>
                  <a:pt x="87" y="20"/>
                </a:cubicBezTo>
                <a:cubicBezTo>
                  <a:pt x="35" y="49"/>
                  <a:pt x="0" y="104"/>
                  <a:pt x="0"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86AA172F-DC7E-4312-8CF9-F44FDD3EA1BB}"/>
              </a:ext>
            </a:extLst>
          </p:cNvPr>
          <p:cNvSpPr>
            <a:spLocks noChangeAspect="1" noEditPoints="1"/>
          </p:cNvSpPr>
          <p:nvPr/>
        </p:nvSpPr>
        <p:spPr bwMode="auto">
          <a:xfrm>
            <a:off x="3260726" y="2508250"/>
            <a:ext cx="252413" cy="252413"/>
          </a:xfrm>
          <a:custGeom>
            <a:avLst/>
            <a:gdLst>
              <a:gd name="T0" fmla="*/ 200 w 333"/>
              <a:gd name="T1" fmla="*/ 167 h 333"/>
              <a:gd name="T2" fmla="*/ 167 w 333"/>
              <a:gd name="T3" fmla="*/ 200 h 333"/>
              <a:gd name="T4" fmla="*/ 133 w 333"/>
              <a:gd name="T5" fmla="*/ 167 h 333"/>
              <a:gd name="T6" fmla="*/ 167 w 333"/>
              <a:gd name="T7" fmla="*/ 133 h 333"/>
              <a:gd name="T8" fmla="*/ 200 w 333"/>
              <a:gd name="T9" fmla="*/ 167 h 333"/>
              <a:gd name="T10" fmla="*/ 167 w 333"/>
              <a:gd name="T11" fmla="*/ 233 h 333"/>
              <a:gd name="T12" fmla="*/ 100 w 333"/>
              <a:gd name="T13" fmla="*/ 167 h 333"/>
              <a:gd name="T14" fmla="*/ 167 w 333"/>
              <a:gd name="T15" fmla="*/ 100 h 333"/>
              <a:gd name="T16" fmla="*/ 233 w 333"/>
              <a:gd name="T17" fmla="*/ 167 h 333"/>
              <a:gd name="T18" fmla="*/ 167 w 333"/>
              <a:gd name="T19" fmla="*/ 233 h 333"/>
              <a:gd name="T20" fmla="*/ 167 w 333"/>
              <a:gd name="T21" fmla="*/ 67 h 333"/>
              <a:gd name="T22" fmla="*/ 67 w 333"/>
              <a:gd name="T23" fmla="*/ 167 h 333"/>
              <a:gd name="T24" fmla="*/ 167 w 333"/>
              <a:gd name="T25" fmla="*/ 267 h 333"/>
              <a:gd name="T26" fmla="*/ 267 w 333"/>
              <a:gd name="T27" fmla="*/ 167 h 333"/>
              <a:gd name="T28" fmla="*/ 167 w 333"/>
              <a:gd name="T29" fmla="*/ 67 h 333"/>
              <a:gd name="T30" fmla="*/ 167 w 333"/>
              <a:gd name="T31" fmla="*/ 300 h 333"/>
              <a:gd name="T32" fmla="*/ 33 w 333"/>
              <a:gd name="T33" fmla="*/ 167 h 333"/>
              <a:gd name="T34" fmla="*/ 167 w 333"/>
              <a:gd name="T35" fmla="*/ 33 h 333"/>
              <a:gd name="T36" fmla="*/ 300 w 333"/>
              <a:gd name="T37" fmla="*/ 167 h 333"/>
              <a:gd name="T38" fmla="*/ 167 w 333"/>
              <a:gd name="T39" fmla="*/ 300 h 333"/>
              <a:gd name="T40" fmla="*/ 167 w 333"/>
              <a:gd name="T41" fmla="*/ 0 h 333"/>
              <a:gd name="T42" fmla="*/ 0 w 333"/>
              <a:gd name="T43" fmla="*/ 167 h 333"/>
              <a:gd name="T44" fmla="*/ 167 w 333"/>
              <a:gd name="T45" fmla="*/ 333 h 333"/>
              <a:gd name="T46" fmla="*/ 333 w 333"/>
              <a:gd name="T47" fmla="*/ 167 h 333"/>
              <a:gd name="T48" fmla="*/ 167 w 333"/>
              <a:gd name="T4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200" y="167"/>
                </a:moveTo>
                <a:cubicBezTo>
                  <a:pt x="200" y="185"/>
                  <a:pt x="185" y="200"/>
                  <a:pt x="167" y="200"/>
                </a:cubicBezTo>
                <a:cubicBezTo>
                  <a:pt x="148" y="200"/>
                  <a:pt x="133" y="185"/>
                  <a:pt x="133" y="167"/>
                </a:cubicBezTo>
                <a:cubicBezTo>
                  <a:pt x="133" y="148"/>
                  <a:pt x="148" y="133"/>
                  <a:pt x="167" y="133"/>
                </a:cubicBezTo>
                <a:cubicBezTo>
                  <a:pt x="185" y="133"/>
                  <a:pt x="200" y="148"/>
                  <a:pt x="200" y="167"/>
                </a:cubicBezTo>
                <a:close/>
                <a:moveTo>
                  <a:pt x="167" y="233"/>
                </a:moveTo>
                <a:cubicBezTo>
                  <a:pt x="130" y="233"/>
                  <a:pt x="100" y="203"/>
                  <a:pt x="100" y="167"/>
                </a:cubicBezTo>
                <a:cubicBezTo>
                  <a:pt x="100" y="130"/>
                  <a:pt x="130" y="100"/>
                  <a:pt x="167" y="100"/>
                </a:cubicBezTo>
                <a:cubicBezTo>
                  <a:pt x="203" y="100"/>
                  <a:pt x="233" y="130"/>
                  <a:pt x="233" y="167"/>
                </a:cubicBezTo>
                <a:cubicBezTo>
                  <a:pt x="233" y="203"/>
                  <a:pt x="203" y="233"/>
                  <a:pt x="167" y="233"/>
                </a:cubicBezTo>
                <a:close/>
                <a:moveTo>
                  <a:pt x="167" y="67"/>
                </a:moveTo>
                <a:cubicBezTo>
                  <a:pt x="111" y="67"/>
                  <a:pt x="67" y="111"/>
                  <a:pt x="67" y="167"/>
                </a:cubicBezTo>
                <a:cubicBezTo>
                  <a:pt x="67" y="222"/>
                  <a:pt x="111" y="267"/>
                  <a:pt x="167" y="267"/>
                </a:cubicBezTo>
                <a:cubicBezTo>
                  <a:pt x="222" y="267"/>
                  <a:pt x="267" y="222"/>
                  <a:pt x="267" y="167"/>
                </a:cubicBezTo>
                <a:cubicBezTo>
                  <a:pt x="267" y="111"/>
                  <a:pt x="222" y="67"/>
                  <a:pt x="167" y="67"/>
                </a:cubicBezTo>
                <a:close/>
                <a:moveTo>
                  <a:pt x="167" y="300"/>
                </a:moveTo>
                <a:cubicBezTo>
                  <a:pt x="93" y="300"/>
                  <a:pt x="33" y="240"/>
                  <a:pt x="33" y="167"/>
                </a:cubicBezTo>
                <a:cubicBezTo>
                  <a:pt x="33" y="93"/>
                  <a:pt x="93" y="33"/>
                  <a:pt x="167" y="33"/>
                </a:cubicBezTo>
                <a:cubicBezTo>
                  <a:pt x="240" y="33"/>
                  <a:pt x="300" y="93"/>
                  <a:pt x="300" y="167"/>
                </a:cubicBezTo>
                <a:cubicBezTo>
                  <a:pt x="300" y="240"/>
                  <a:pt x="240" y="300"/>
                  <a:pt x="167" y="300"/>
                </a:cubicBezTo>
                <a:close/>
                <a:moveTo>
                  <a:pt x="167" y="0"/>
                </a:moveTo>
                <a:cubicBezTo>
                  <a:pt x="75" y="0"/>
                  <a:pt x="0" y="75"/>
                  <a:pt x="0" y="167"/>
                </a:cubicBezTo>
                <a:cubicBezTo>
                  <a:pt x="0" y="259"/>
                  <a:pt x="75" y="333"/>
                  <a:pt x="167" y="333"/>
                </a:cubicBezTo>
                <a:cubicBezTo>
                  <a:pt x="259" y="333"/>
                  <a:pt x="333" y="259"/>
                  <a:pt x="333" y="167"/>
                </a:cubicBezTo>
                <a:cubicBezTo>
                  <a:pt x="333"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B3D8DDAE-59A2-436C-9081-E7E04DA70D6C}"/>
              </a:ext>
            </a:extLst>
          </p:cNvPr>
          <p:cNvSpPr>
            <a:spLocks noChangeAspect="1" noEditPoints="1"/>
          </p:cNvSpPr>
          <p:nvPr/>
        </p:nvSpPr>
        <p:spPr bwMode="auto">
          <a:xfrm>
            <a:off x="2757488" y="2508250"/>
            <a:ext cx="252413" cy="252413"/>
          </a:xfrm>
          <a:custGeom>
            <a:avLst/>
            <a:gdLst>
              <a:gd name="T0" fmla="*/ 298 w 334"/>
              <a:gd name="T1" fmla="*/ 188 h 333"/>
              <a:gd name="T2" fmla="*/ 226 w 334"/>
              <a:gd name="T3" fmla="*/ 226 h 333"/>
              <a:gd name="T4" fmla="*/ 189 w 334"/>
              <a:gd name="T5" fmla="*/ 298 h 333"/>
              <a:gd name="T6" fmla="*/ 261 w 334"/>
              <a:gd name="T7" fmla="*/ 261 h 333"/>
              <a:gd name="T8" fmla="*/ 298 w 334"/>
              <a:gd name="T9" fmla="*/ 188 h 333"/>
              <a:gd name="T10" fmla="*/ 155 w 334"/>
              <a:gd name="T11" fmla="*/ 299 h 333"/>
              <a:gd name="T12" fmla="*/ 202 w 334"/>
              <a:gd name="T13" fmla="*/ 202 h 333"/>
              <a:gd name="T14" fmla="*/ 300 w 334"/>
              <a:gd name="T15" fmla="*/ 155 h 333"/>
              <a:gd name="T16" fmla="*/ 261 w 334"/>
              <a:gd name="T17" fmla="*/ 72 h 333"/>
              <a:gd name="T18" fmla="*/ 179 w 334"/>
              <a:gd name="T19" fmla="*/ 34 h 333"/>
              <a:gd name="T20" fmla="*/ 132 w 334"/>
              <a:gd name="T21" fmla="*/ 131 h 333"/>
              <a:gd name="T22" fmla="*/ 34 w 334"/>
              <a:gd name="T23" fmla="*/ 179 h 333"/>
              <a:gd name="T24" fmla="*/ 73 w 334"/>
              <a:gd name="T25" fmla="*/ 261 h 333"/>
              <a:gd name="T26" fmla="*/ 155 w 334"/>
              <a:gd name="T27" fmla="*/ 299 h 333"/>
              <a:gd name="T28" fmla="*/ 35 w 334"/>
              <a:gd name="T29" fmla="*/ 145 h 333"/>
              <a:gd name="T30" fmla="*/ 108 w 334"/>
              <a:gd name="T31" fmla="*/ 108 h 333"/>
              <a:gd name="T32" fmla="*/ 145 w 334"/>
              <a:gd name="T33" fmla="*/ 35 h 333"/>
              <a:gd name="T34" fmla="*/ 73 w 334"/>
              <a:gd name="T35" fmla="*/ 72 h 333"/>
              <a:gd name="T36" fmla="*/ 35 w 334"/>
              <a:gd name="T37" fmla="*/ 145 h 333"/>
              <a:gd name="T38" fmla="*/ 332 w 334"/>
              <a:gd name="T39" fmla="*/ 187 h 333"/>
              <a:gd name="T40" fmla="*/ 285 w 334"/>
              <a:gd name="T41" fmla="*/ 285 h 333"/>
              <a:gd name="T42" fmla="*/ 187 w 334"/>
              <a:gd name="T43" fmla="*/ 332 h 333"/>
              <a:gd name="T44" fmla="*/ 167 w 334"/>
              <a:gd name="T45" fmla="*/ 333 h 333"/>
              <a:gd name="T46" fmla="*/ 154 w 334"/>
              <a:gd name="T47" fmla="*/ 333 h 333"/>
              <a:gd name="T48" fmla="*/ 49 w 334"/>
              <a:gd name="T49" fmla="*/ 285 h 333"/>
              <a:gd name="T50" fmla="*/ 1 w 334"/>
              <a:gd name="T51" fmla="*/ 180 h 333"/>
              <a:gd name="T52" fmla="*/ 2 w 334"/>
              <a:gd name="T53" fmla="*/ 146 h 333"/>
              <a:gd name="T54" fmla="*/ 49 w 334"/>
              <a:gd name="T55" fmla="*/ 49 h 333"/>
              <a:gd name="T56" fmla="*/ 146 w 334"/>
              <a:gd name="T57" fmla="*/ 1 h 333"/>
              <a:gd name="T58" fmla="*/ 167 w 334"/>
              <a:gd name="T59" fmla="*/ 0 h 333"/>
              <a:gd name="T60" fmla="*/ 180 w 334"/>
              <a:gd name="T61" fmla="*/ 1 h 333"/>
              <a:gd name="T62" fmla="*/ 285 w 334"/>
              <a:gd name="T63" fmla="*/ 49 h 333"/>
              <a:gd name="T64" fmla="*/ 333 w 334"/>
              <a:gd name="T65" fmla="*/ 154 h 333"/>
              <a:gd name="T66" fmla="*/ 332 w 334"/>
              <a:gd name="T67" fmla="*/ 187 h 333"/>
              <a:gd name="T68" fmla="*/ 180 w 334"/>
              <a:gd name="T69" fmla="*/ 1 h 333"/>
              <a:gd name="T70" fmla="*/ 167 w 334"/>
              <a:gd name="T71" fmla="*/ 0 h 333"/>
              <a:gd name="T72" fmla="*/ 146 w 334"/>
              <a:gd name="T73" fmla="*/ 1 h 333"/>
              <a:gd name="T74" fmla="*/ 2 w 334"/>
              <a:gd name="T75" fmla="*/ 146 h 333"/>
              <a:gd name="T76" fmla="*/ 1 w 334"/>
              <a:gd name="T77" fmla="*/ 180 h 333"/>
              <a:gd name="T78" fmla="*/ 332 w 334"/>
              <a:gd name="T79" fmla="*/ 187 h 333"/>
              <a:gd name="T80" fmla="*/ 333 w 334"/>
              <a:gd name="T81" fmla="*/ 154 h 333"/>
              <a:gd name="T82" fmla="*/ 187 w 334"/>
              <a:gd name="T83" fmla="*/ 332 h 333"/>
              <a:gd name="T84" fmla="*/ 167 w 334"/>
              <a:gd name="T85" fmla="*/ 333 h 333"/>
              <a:gd name="T86" fmla="*/ 154 w 334"/>
              <a:gd name="T8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4" h="333">
                <a:moveTo>
                  <a:pt x="298" y="188"/>
                </a:moveTo>
                <a:cubicBezTo>
                  <a:pt x="271" y="193"/>
                  <a:pt x="246" y="206"/>
                  <a:pt x="226" y="226"/>
                </a:cubicBezTo>
                <a:cubicBezTo>
                  <a:pt x="205" y="246"/>
                  <a:pt x="193" y="272"/>
                  <a:pt x="189" y="298"/>
                </a:cubicBezTo>
                <a:cubicBezTo>
                  <a:pt x="216" y="294"/>
                  <a:pt x="241" y="281"/>
                  <a:pt x="261" y="261"/>
                </a:cubicBezTo>
                <a:cubicBezTo>
                  <a:pt x="282" y="241"/>
                  <a:pt x="294" y="215"/>
                  <a:pt x="298" y="188"/>
                </a:cubicBezTo>
                <a:close/>
                <a:moveTo>
                  <a:pt x="155" y="299"/>
                </a:moveTo>
                <a:cubicBezTo>
                  <a:pt x="159" y="264"/>
                  <a:pt x="175" y="229"/>
                  <a:pt x="202" y="202"/>
                </a:cubicBezTo>
                <a:cubicBezTo>
                  <a:pt x="230" y="175"/>
                  <a:pt x="264" y="159"/>
                  <a:pt x="300" y="155"/>
                </a:cubicBezTo>
                <a:cubicBezTo>
                  <a:pt x="297" y="125"/>
                  <a:pt x="284" y="95"/>
                  <a:pt x="261" y="72"/>
                </a:cubicBezTo>
                <a:cubicBezTo>
                  <a:pt x="239" y="50"/>
                  <a:pt x="210" y="37"/>
                  <a:pt x="179" y="34"/>
                </a:cubicBezTo>
                <a:cubicBezTo>
                  <a:pt x="175" y="70"/>
                  <a:pt x="159" y="104"/>
                  <a:pt x="132" y="131"/>
                </a:cubicBezTo>
                <a:cubicBezTo>
                  <a:pt x="104" y="159"/>
                  <a:pt x="70" y="174"/>
                  <a:pt x="34" y="179"/>
                </a:cubicBezTo>
                <a:cubicBezTo>
                  <a:pt x="37" y="209"/>
                  <a:pt x="50" y="238"/>
                  <a:pt x="73" y="261"/>
                </a:cubicBezTo>
                <a:cubicBezTo>
                  <a:pt x="95" y="283"/>
                  <a:pt x="124" y="297"/>
                  <a:pt x="155" y="299"/>
                </a:cubicBezTo>
                <a:close/>
                <a:moveTo>
                  <a:pt x="35" y="145"/>
                </a:moveTo>
                <a:cubicBezTo>
                  <a:pt x="63" y="140"/>
                  <a:pt x="88" y="128"/>
                  <a:pt x="108" y="108"/>
                </a:cubicBezTo>
                <a:cubicBezTo>
                  <a:pt x="128" y="87"/>
                  <a:pt x="141" y="62"/>
                  <a:pt x="145" y="35"/>
                </a:cubicBezTo>
                <a:cubicBezTo>
                  <a:pt x="118" y="40"/>
                  <a:pt x="93" y="52"/>
                  <a:pt x="73" y="72"/>
                </a:cubicBezTo>
                <a:cubicBezTo>
                  <a:pt x="52" y="93"/>
                  <a:pt x="40" y="118"/>
                  <a:pt x="35" y="145"/>
                </a:cubicBezTo>
                <a:close/>
                <a:moveTo>
                  <a:pt x="332" y="187"/>
                </a:moveTo>
                <a:cubicBezTo>
                  <a:pt x="328" y="223"/>
                  <a:pt x="312" y="257"/>
                  <a:pt x="285" y="285"/>
                </a:cubicBezTo>
                <a:cubicBezTo>
                  <a:pt x="257" y="312"/>
                  <a:pt x="223" y="328"/>
                  <a:pt x="187" y="332"/>
                </a:cubicBezTo>
                <a:cubicBezTo>
                  <a:pt x="181" y="333"/>
                  <a:pt x="174" y="333"/>
                  <a:pt x="167" y="333"/>
                </a:cubicBezTo>
                <a:cubicBezTo>
                  <a:pt x="163" y="333"/>
                  <a:pt x="158" y="333"/>
                  <a:pt x="154" y="333"/>
                </a:cubicBezTo>
                <a:cubicBezTo>
                  <a:pt x="116" y="330"/>
                  <a:pt x="78" y="314"/>
                  <a:pt x="49" y="285"/>
                </a:cubicBezTo>
                <a:cubicBezTo>
                  <a:pt x="20" y="255"/>
                  <a:pt x="4" y="218"/>
                  <a:pt x="1" y="180"/>
                </a:cubicBezTo>
                <a:cubicBezTo>
                  <a:pt x="0" y="168"/>
                  <a:pt x="0" y="157"/>
                  <a:pt x="2" y="146"/>
                </a:cubicBezTo>
                <a:cubicBezTo>
                  <a:pt x="6" y="111"/>
                  <a:pt x="22" y="76"/>
                  <a:pt x="49" y="49"/>
                </a:cubicBezTo>
                <a:cubicBezTo>
                  <a:pt x="76" y="22"/>
                  <a:pt x="111" y="6"/>
                  <a:pt x="146" y="1"/>
                </a:cubicBezTo>
                <a:cubicBezTo>
                  <a:pt x="153" y="1"/>
                  <a:pt x="160" y="0"/>
                  <a:pt x="167" y="0"/>
                </a:cubicBezTo>
                <a:cubicBezTo>
                  <a:pt x="171" y="0"/>
                  <a:pt x="175" y="0"/>
                  <a:pt x="180" y="1"/>
                </a:cubicBezTo>
                <a:cubicBezTo>
                  <a:pt x="218" y="4"/>
                  <a:pt x="255" y="20"/>
                  <a:pt x="285" y="49"/>
                </a:cubicBezTo>
                <a:cubicBezTo>
                  <a:pt x="314" y="78"/>
                  <a:pt x="330" y="116"/>
                  <a:pt x="333" y="154"/>
                </a:cubicBezTo>
                <a:cubicBezTo>
                  <a:pt x="334" y="165"/>
                  <a:pt x="333" y="176"/>
                  <a:pt x="332" y="187"/>
                </a:cubicBezTo>
                <a:close/>
                <a:moveTo>
                  <a:pt x="180" y="1"/>
                </a:moveTo>
                <a:cubicBezTo>
                  <a:pt x="175" y="0"/>
                  <a:pt x="171" y="0"/>
                  <a:pt x="167" y="0"/>
                </a:cubicBezTo>
                <a:cubicBezTo>
                  <a:pt x="160" y="0"/>
                  <a:pt x="153" y="1"/>
                  <a:pt x="146" y="1"/>
                </a:cubicBezTo>
                <a:moveTo>
                  <a:pt x="2" y="146"/>
                </a:moveTo>
                <a:cubicBezTo>
                  <a:pt x="0" y="157"/>
                  <a:pt x="0" y="168"/>
                  <a:pt x="1" y="180"/>
                </a:cubicBezTo>
                <a:moveTo>
                  <a:pt x="332" y="187"/>
                </a:moveTo>
                <a:cubicBezTo>
                  <a:pt x="333" y="176"/>
                  <a:pt x="334" y="165"/>
                  <a:pt x="333" y="154"/>
                </a:cubicBezTo>
                <a:moveTo>
                  <a:pt x="187" y="332"/>
                </a:moveTo>
                <a:cubicBezTo>
                  <a:pt x="181" y="333"/>
                  <a:pt x="174" y="333"/>
                  <a:pt x="167" y="333"/>
                </a:cubicBezTo>
                <a:cubicBezTo>
                  <a:pt x="163" y="333"/>
                  <a:pt x="158" y="333"/>
                  <a:pt x="154" y="3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8D3F5A6C-BB49-4588-832F-01558CB01917}"/>
              </a:ext>
            </a:extLst>
          </p:cNvPr>
          <p:cNvSpPr>
            <a:spLocks noChangeAspect="1" noEditPoints="1"/>
          </p:cNvSpPr>
          <p:nvPr/>
        </p:nvSpPr>
        <p:spPr bwMode="auto">
          <a:xfrm>
            <a:off x="2255838" y="2508250"/>
            <a:ext cx="250825" cy="252413"/>
          </a:xfrm>
          <a:custGeom>
            <a:avLst/>
            <a:gdLst>
              <a:gd name="T0" fmla="*/ 261 w 334"/>
              <a:gd name="T1" fmla="*/ 72 h 333"/>
              <a:gd name="T2" fmla="*/ 174 w 334"/>
              <a:gd name="T3" fmla="*/ 59 h 333"/>
              <a:gd name="T4" fmla="*/ 200 w 334"/>
              <a:gd name="T5" fmla="*/ 89 h 333"/>
              <a:gd name="T6" fmla="*/ 162 w 334"/>
              <a:gd name="T7" fmla="*/ 90 h 333"/>
              <a:gd name="T8" fmla="*/ 158 w 334"/>
              <a:gd name="T9" fmla="*/ 128 h 333"/>
              <a:gd name="T10" fmla="*/ 135 w 334"/>
              <a:gd name="T11" fmla="*/ 152 h 333"/>
              <a:gd name="T12" fmla="*/ 92 w 334"/>
              <a:gd name="T13" fmla="*/ 160 h 333"/>
              <a:gd name="T14" fmla="*/ 88 w 334"/>
              <a:gd name="T15" fmla="*/ 199 h 333"/>
              <a:gd name="T16" fmla="*/ 61 w 334"/>
              <a:gd name="T17" fmla="*/ 173 h 333"/>
              <a:gd name="T18" fmla="*/ 73 w 334"/>
              <a:gd name="T19" fmla="*/ 261 h 333"/>
              <a:gd name="T20" fmla="*/ 161 w 334"/>
              <a:gd name="T21" fmla="*/ 272 h 333"/>
              <a:gd name="T22" fmla="*/ 135 w 334"/>
              <a:gd name="T23" fmla="*/ 242 h 333"/>
              <a:gd name="T24" fmla="*/ 174 w 334"/>
              <a:gd name="T25" fmla="*/ 241 h 333"/>
              <a:gd name="T26" fmla="*/ 181 w 334"/>
              <a:gd name="T27" fmla="*/ 198 h 333"/>
              <a:gd name="T28" fmla="*/ 205 w 334"/>
              <a:gd name="T29" fmla="*/ 175 h 333"/>
              <a:gd name="T30" fmla="*/ 243 w 334"/>
              <a:gd name="T31" fmla="*/ 172 h 333"/>
              <a:gd name="T32" fmla="*/ 246 w 334"/>
              <a:gd name="T33" fmla="*/ 132 h 333"/>
              <a:gd name="T34" fmla="*/ 274 w 334"/>
              <a:gd name="T35" fmla="*/ 160 h 333"/>
              <a:gd name="T36" fmla="*/ 299 w 334"/>
              <a:gd name="T37" fmla="*/ 188 h 333"/>
              <a:gd name="T38" fmla="*/ 189 w 334"/>
              <a:gd name="T39" fmla="*/ 298 h 333"/>
              <a:gd name="T40" fmla="*/ 299 w 334"/>
              <a:gd name="T41" fmla="*/ 188 h 333"/>
              <a:gd name="T42" fmla="*/ 53 w 334"/>
              <a:gd name="T43" fmla="*/ 141 h 333"/>
              <a:gd name="T44" fmla="*/ 108 w 334"/>
              <a:gd name="T45" fmla="*/ 108 h 333"/>
              <a:gd name="T46" fmla="*/ 73 w 334"/>
              <a:gd name="T47" fmla="*/ 72 h 333"/>
              <a:gd name="T48" fmla="*/ 333 w 334"/>
              <a:gd name="T49" fmla="*/ 154 h 333"/>
              <a:gd name="T50" fmla="*/ 285 w 334"/>
              <a:gd name="T51" fmla="*/ 285 h 333"/>
              <a:gd name="T52" fmla="*/ 154 w 334"/>
              <a:gd name="T53" fmla="*/ 333 h 333"/>
              <a:gd name="T54" fmla="*/ 1 w 334"/>
              <a:gd name="T55" fmla="*/ 180 h 333"/>
              <a:gd name="T56" fmla="*/ 49 w 334"/>
              <a:gd name="T57" fmla="*/ 49 h 333"/>
              <a:gd name="T58" fmla="*/ 180 w 334"/>
              <a:gd name="T59" fmla="*/ 1 h 333"/>
              <a:gd name="T60" fmla="*/ 333 w 334"/>
              <a:gd name="T61" fmla="*/ 154 h 333"/>
              <a:gd name="T62" fmla="*/ 62 w 334"/>
              <a:gd name="T63" fmla="*/ 137 h 333"/>
              <a:gd name="T64" fmla="*/ 167 w 334"/>
              <a:gd name="T65" fmla="*/ 0 h 333"/>
              <a:gd name="T66" fmla="*/ 180 w 334"/>
              <a:gd name="T67" fmla="*/ 1 h 333"/>
              <a:gd name="T68" fmla="*/ 1 w 334"/>
              <a:gd name="T69" fmla="*/ 180 h 333"/>
              <a:gd name="T70" fmla="*/ 1 w 334"/>
              <a:gd name="T71" fmla="*/ 180 h 333"/>
              <a:gd name="T72" fmla="*/ 332 w 334"/>
              <a:gd name="T73" fmla="*/ 187 h 333"/>
              <a:gd name="T74" fmla="*/ 154 w 334"/>
              <a:gd name="T75" fmla="*/ 333 h 333"/>
              <a:gd name="T76" fmla="*/ 167 w 334"/>
              <a:gd name="T7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33">
                <a:moveTo>
                  <a:pt x="300" y="155"/>
                </a:moveTo>
                <a:cubicBezTo>
                  <a:pt x="297" y="125"/>
                  <a:pt x="284" y="95"/>
                  <a:pt x="261" y="72"/>
                </a:cubicBezTo>
                <a:cubicBezTo>
                  <a:pt x="239" y="50"/>
                  <a:pt x="210" y="37"/>
                  <a:pt x="179" y="34"/>
                </a:cubicBezTo>
                <a:cubicBezTo>
                  <a:pt x="178" y="42"/>
                  <a:pt x="176" y="51"/>
                  <a:pt x="174" y="59"/>
                </a:cubicBezTo>
                <a:lnTo>
                  <a:pt x="191" y="67"/>
                </a:lnTo>
                <a:cubicBezTo>
                  <a:pt x="200" y="71"/>
                  <a:pt x="203" y="81"/>
                  <a:pt x="200" y="89"/>
                </a:cubicBezTo>
                <a:cubicBezTo>
                  <a:pt x="196" y="98"/>
                  <a:pt x="186" y="101"/>
                  <a:pt x="177" y="97"/>
                </a:cubicBezTo>
                <a:lnTo>
                  <a:pt x="162" y="90"/>
                </a:lnTo>
                <a:cubicBezTo>
                  <a:pt x="157" y="99"/>
                  <a:pt x="152" y="107"/>
                  <a:pt x="146" y="116"/>
                </a:cubicBezTo>
                <a:lnTo>
                  <a:pt x="158" y="128"/>
                </a:lnTo>
                <a:cubicBezTo>
                  <a:pt x="165" y="135"/>
                  <a:pt x="165" y="145"/>
                  <a:pt x="158" y="152"/>
                </a:cubicBezTo>
                <a:cubicBezTo>
                  <a:pt x="152" y="158"/>
                  <a:pt x="141" y="158"/>
                  <a:pt x="135" y="152"/>
                </a:cubicBezTo>
                <a:lnTo>
                  <a:pt x="123" y="140"/>
                </a:lnTo>
                <a:cubicBezTo>
                  <a:pt x="113" y="148"/>
                  <a:pt x="103" y="155"/>
                  <a:pt x="92" y="160"/>
                </a:cubicBezTo>
                <a:lnTo>
                  <a:pt x="98" y="177"/>
                </a:lnTo>
                <a:cubicBezTo>
                  <a:pt x="102" y="186"/>
                  <a:pt x="97" y="196"/>
                  <a:pt x="88" y="199"/>
                </a:cubicBezTo>
                <a:cubicBezTo>
                  <a:pt x="80" y="202"/>
                  <a:pt x="70" y="197"/>
                  <a:pt x="67" y="189"/>
                </a:cubicBezTo>
                <a:lnTo>
                  <a:pt x="61" y="173"/>
                </a:lnTo>
                <a:cubicBezTo>
                  <a:pt x="53" y="176"/>
                  <a:pt x="44" y="178"/>
                  <a:pt x="35" y="179"/>
                </a:cubicBezTo>
                <a:cubicBezTo>
                  <a:pt x="37" y="209"/>
                  <a:pt x="50" y="238"/>
                  <a:pt x="73" y="261"/>
                </a:cubicBezTo>
                <a:cubicBezTo>
                  <a:pt x="95" y="283"/>
                  <a:pt x="124" y="297"/>
                  <a:pt x="155" y="299"/>
                </a:cubicBezTo>
                <a:cubicBezTo>
                  <a:pt x="156" y="290"/>
                  <a:pt x="158" y="281"/>
                  <a:pt x="161" y="272"/>
                </a:cubicBezTo>
                <a:lnTo>
                  <a:pt x="143" y="264"/>
                </a:lnTo>
                <a:cubicBezTo>
                  <a:pt x="135" y="260"/>
                  <a:pt x="131" y="250"/>
                  <a:pt x="135" y="242"/>
                </a:cubicBezTo>
                <a:cubicBezTo>
                  <a:pt x="139" y="233"/>
                  <a:pt x="149" y="230"/>
                  <a:pt x="157" y="234"/>
                </a:cubicBezTo>
                <a:lnTo>
                  <a:pt x="174" y="241"/>
                </a:lnTo>
                <a:cubicBezTo>
                  <a:pt x="179" y="231"/>
                  <a:pt x="186" y="221"/>
                  <a:pt x="194" y="211"/>
                </a:cubicBezTo>
                <a:lnTo>
                  <a:pt x="181" y="198"/>
                </a:lnTo>
                <a:cubicBezTo>
                  <a:pt x="175" y="192"/>
                  <a:pt x="175" y="181"/>
                  <a:pt x="181" y="175"/>
                </a:cubicBezTo>
                <a:cubicBezTo>
                  <a:pt x="188" y="168"/>
                  <a:pt x="198" y="168"/>
                  <a:pt x="205" y="175"/>
                </a:cubicBezTo>
                <a:lnTo>
                  <a:pt x="218" y="188"/>
                </a:lnTo>
                <a:cubicBezTo>
                  <a:pt x="226" y="182"/>
                  <a:pt x="235" y="177"/>
                  <a:pt x="243" y="172"/>
                </a:cubicBezTo>
                <a:lnTo>
                  <a:pt x="236" y="154"/>
                </a:lnTo>
                <a:cubicBezTo>
                  <a:pt x="233" y="145"/>
                  <a:pt x="238" y="136"/>
                  <a:pt x="246" y="132"/>
                </a:cubicBezTo>
                <a:cubicBezTo>
                  <a:pt x="255" y="129"/>
                  <a:pt x="265" y="134"/>
                  <a:pt x="268" y="142"/>
                </a:cubicBezTo>
                <a:lnTo>
                  <a:pt x="274" y="160"/>
                </a:lnTo>
                <a:cubicBezTo>
                  <a:pt x="283" y="157"/>
                  <a:pt x="291" y="156"/>
                  <a:pt x="300" y="155"/>
                </a:cubicBezTo>
                <a:close/>
                <a:moveTo>
                  <a:pt x="299" y="188"/>
                </a:moveTo>
                <a:cubicBezTo>
                  <a:pt x="271" y="193"/>
                  <a:pt x="246" y="206"/>
                  <a:pt x="226" y="226"/>
                </a:cubicBezTo>
                <a:cubicBezTo>
                  <a:pt x="206" y="246"/>
                  <a:pt x="193" y="272"/>
                  <a:pt x="189" y="298"/>
                </a:cubicBezTo>
                <a:cubicBezTo>
                  <a:pt x="216" y="294"/>
                  <a:pt x="242" y="281"/>
                  <a:pt x="261" y="261"/>
                </a:cubicBezTo>
                <a:cubicBezTo>
                  <a:pt x="282" y="241"/>
                  <a:pt x="294" y="215"/>
                  <a:pt x="299" y="188"/>
                </a:cubicBezTo>
                <a:close/>
                <a:moveTo>
                  <a:pt x="36" y="145"/>
                </a:moveTo>
                <a:cubicBezTo>
                  <a:pt x="42" y="144"/>
                  <a:pt x="47" y="142"/>
                  <a:pt x="53" y="141"/>
                </a:cubicBezTo>
                <a:cubicBezTo>
                  <a:pt x="56" y="140"/>
                  <a:pt x="59" y="139"/>
                  <a:pt x="62" y="137"/>
                </a:cubicBezTo>
                <a:cubicBezTo>
                  <a:pt x="79" y="131"/>
                  <a:pt x="95" y="121"/>
                  <a:pt x="108" y="108"/>
                </a:cubicBezTo>
                <a:cubicBezTo>
                  <a:pt x="129" y="87"/>
                  <a:pt x="141" y="62"/>
                  <a:pt x="145" y="35"/>
                </a:cubicBezTo>
                <a:cubicBezTo>
                  <a:pt x="118" y="40"/>
                  <a:pt x="93" y="52"/>
                  <a:pt x="73" y="72"/>
                </a:cubicBezTo>
                <a:cubicBezTo>
                  <a:pt x="52" y="93"/>
                  <a:pt x="40" y="118"/>
                  <a:pt x="36" y="145"/>
                </a:cubicBezTo>
                <a:close/>
                <a:moveTo>
                  <a:pt x="333" y="154"/>
                </a:moveTo>
                <a:lnTo>
                  <a:pt x="332" y="187"/>
                </a:lnTo>
                <a:cubicBezTo>
                  <a:pt x="328" y="223"/>
                  <a:pt x="312" y="257"/>
                  <a:pt x="285" y="285"/>
                </a:cubicBezTo>
                <a:cubicBezTo>
                  <a:pt x="258" y="312"/>
                  <a:pt x="223" y="328"/>
                  <a:pt x="188" y="332"/>
                </a:cubicBezTo>
                <a:lnTo>
                  <a:pt x="154" y="333"/>
                </a:lnTo>
                <a:cubicBezTo>
                  <a:pt x="116" y="330"/>
                  <a:pt x="79" y="314"/>
                  <a:pt x="49" y="285"/>
                </a:cubicBezTo>
                <a:cubicBezTo>
                  <a:pt x="20" y="255"/>
                  <a:pt x="4" y="218"/>
                  <a:pt x="1" y="180"/>
                </a:cubicBezTo>
                <a:lnTo>
                  <a:pt x="2" y="146"/>
                </a:lnTo>
                <a:cubicBezTo>
                  <a:pt x="6" y="111"/>
                  <a:pt x="22" y="76"/>
                  <a:pt x="49" y="49"/>
                </a:cubicBezTo>
                <a:cubicBezTo>
                  <a:pt x="77" y="22"/>
                  <a:pt x="111" y="6"/>
                  <a:pt x="147" y="1"/>
                </a:cubicBezTo>
                <a:lnTo>
                  <a:pt x="180" y="1"/>
                </a:lnTo>
                <a:cubicBezTo>
                  <a:pt x="218" y="4"/>
                  <a:pt x="256" y="20"/>
                  <a:pt x="285" y="49"/>
                </a:cubicBezTo>
                <a:cubicBezTo>
                  <a:pt x="314" y="78"/>
                  <a:pt x="330" y="116"/>
                  <a:pt x="333" y="154"/>
                </a:cubicBezTo>
                <a:close/>
                <a:moveTo>
                  <a:pt x="53" y="141"/>
                </a:moveTo>
                <a:cubicBezTo>
                  <a:pt x="56" y="140"/>
                  <a:pt x="59" y="139"/>
                  <a:pt x="62" y="137"/>
                </a:cubicBezTo>
                <a:lnTo>
                  <a:pt x="53" y="141"/>
                </a:lnTo>
                <a:close/>
                <a:moveTo>
                  <a:pt x="167" y="0"/>
                </a:moveTo>
                <a:cubicBezTo>
                  <a:pt x="160" y="0"/>
                  <a:pt x="154" y="1"/>
                  <a:pt x="147" y="1"/>
                </a:cubicBezTo>
                <a:lnTo>
                  <a:pt x="180" y="1"/>
                </a:lnTo>
                <a:cubicBezTo>
                  <a:pt x="176" y="0"/>
                  <a:pt x="171" y="0"/>
                  <a:pt x="167" y="0"/>
                </a:cubicBezTo>
                <a:close/>
                <a:moveTo>
                  <a:pt x="1" y="180"/>
                </a:moveTo>
                <a:lnTo>
                  <a:pt x="2" y="146"/>
                </a:lnTo>
                <a:cubicBezTo>
                  <a:pt x="1" y="157"/>
                  <a:pt x="0" y="168"/>
                  <a:pt x="1" y="180"/>
                </a:cubicBezTo>
                <a:close/>
                <a:moveTo>
                  <a:pt x="333" y="154"/>
                </a:moveTo>
                <a:lnTo>
                  <a:pt x="332" y="187"/>
                </a:lnTo>
                <a:cubicBezTo>
                  <a:pt x="334" y="176"/>
                  <a:pt x="334" y="165"/>
                  <a:pt x="333" y="154"/>
                </a:cubicBezTo>
                <a:close/>
                <a:moveTo>
                  <a:pt x="154" y="333"/>
                </a:moveTo>
                <a:lnTo>
                  <a:pt x="188" y="332"/>
                </a:lnTo>
                <a:cubicBezTo>
                  <a:pt x="181" y="333"/>
                  <a:pt x="174" y="333"/>
                  <a:pt x="167" y="333"/>
                </a:cubicBezTo>
                <a:cubicBezTo>
                  <a:pt x="163" y="333"/>
                  <a:pt x="159" y="333"/>
                  <a:pt x="154" y="3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a:extLst>
              <a:ext uri="{FF2B5EF4-FFF2-40B4-BE49-F238E27FC236}">
                <a16:creationId xmlns:a16="http://schemas.microsoft.com/office/drawing/2014/main" id="{23E8610C-A6C1-4E19-8FE9-C66C47A3148F}"/>
              </a:ext>
            </a:extLst>
          </p:cNvPr>
          <p:cNvSpPr>
            <a:spLocks noChangeAspect="1" noEditPoints="1"/>
          </p:cNvSpPr>
          <p:nvPr/>
        </p:nvSpPr>
        <p:spPr bwMode="auto">
          <a:xfrm>
            <a:off x="1752601" y="2508250"/>
            <a:ext cx="250825" cy="252413"/>
          </a:xfrm>
          <a:custGeom>
            <a:avLst/>
            <a:gdLst>
              <a:gd name="T0" fmla="*/ 143 w 333"/>
              <a:gd name="T1" fmla="*/ 167 h 333"/>
              <a:gd name="T2" fmla="*/ 190 w 333"/>
              <a:gd name="T3" fmla="*/ 167 h 333"/>
              <a:gd name="T4" fmla="*/ 96 w 333"/>
              <a:gd name="T5" fmla="*/ 167 h 333"/>
              <a:gd name="T6" fmla="*/ 237 w 333"/>
              <a:gd name="T7" fmla="*/ 167 h 333"/>
              <a:gd name="T8" fmla="*/ 96 w 333"/>
              <a:gd name="T9" fmla="*/ 167 h 333"/>
              <a:gd name="T10" fmla="*/ 267 w 333"/>
              <a:gd name="T11" fmla="*/ 203 h 333"/>
              <a:gd name="T12" fmla="*/ 212 w 333"/>
              <a:gd name="T13" fmla="*/ 292 h 333"/>
              <a:gd name="T14" fmla="*/ 121 w 333"/>
              <a:gd name="T15" fmla="*/ 292 h 333"/>
              <a:gd name="T16" fmla="*/ 67 w 333"/>
              <a:gd name="T17" fmla="*/ 203 h 333"/>
              <a:gd name="T18" fmla="*/ 33 w 333"/>
              <a:gd name="T19" fmla="*/ 167 h 333"/>
              <a:gd name="T20" fmla="*/ 67 w 333"/>
              <a:gd name="T21" fmla="*/ 135 h 333"/>
              <a:gd name="T22" fmla="*/ 121 w 333"/>
              <a:gd name="T23" fmla="*/ 42 h 333"/>
              <a:gd name="T24" fmla="*/ 213 w 333"/>
              <a:gd name="T25" fmla="*/ 42 h 333"/>
              <a:gd name="T26" fmla="*/ 267 w 333"/>
              <a:gd name="T27" fmla="*/ 135 h 333"/>
              <a:gd name="T28" fmla="*/ 300 w 333"/>
              <a:gd name="T29" fmla="*/ 167 h 333"/>
              <a:gd name="T30" fmla="*/ 242 w 333"/>
              <a:gd name="T31" fmla="*/ 276 h 333"/>
              <a:gd name="T32" fmla="*/ 267 w 333"/>
              <a:gd name="T33" fmla="*/ 245 h 333"/>
              <a:gd name="T34" fmla="*/ 242 w 333"/>
              <a:gd name="T35" fmla="*/ 276 h 333"/>
              <a:gd name="T36" fmla="*/ 67 w 333"/>
              <a:gd name="T37" fmla="*/ 245 h 333"/>
              <a:gd name="T38" fmla="*/ 91 w 333"/>
              <a:gd name="T39" fmla="*/ 276 h 333"/>
              <a:gd name="T40" fmla="*/ 91 w 333"/>
              <a:gd name="T41" fmla="*/ 57 h 333"/>
              <a:gd name="T42" fmla="*/ 66 w 333"/>
              <a:gd name="T43" fmla="*/ 94 h 333"/>
              <a:gd name="T44" fmla="*/ 91 w 333"/>
              <a:gd name="T45" fmla="*/ 57 h 333"/>
              <a:gd name="T46" fmla="*/ 266 w 333"/>
              <a:gd name="T47" fmla="*/ 94 h 333"/>
              <a:gd name="T48" fmla="*/ 243 w 333"/>
              <a:gd name="T49" fmla="*/ 58 h 333"/>
              <a:gd name="T50" fmla="*/ 317 w 333"/>
              <a:gd name="T51" fmla="*/ 95 h 333"/>
              <a:gd name="T52" fmla="*/ 266 w 333"/>
              <a:gd name="T53" fmla="*/ 33 h 333"/>
              <a:gd name="T54" fmla="*/ 167 w 333"/>
              <a:gd name="T55" fmla="*/ 0 h 333"/>
              <a:gd name="T56" fmla="*/ 67 w 333"/>
              <a:gd name="T57" fmla="*/ 33 h 333"/>
              <a:gd name="T58" fmla="*/ 15 w 333"/>
              <a:gd name="T59" fmla="*/ 98 h 333"/>
              <a:gd name="T60" fmla="*/ 17 w 333"/>
              <a:gd name="T61" fmla="*/ 240 h 333"/>
              <a:gd name="T62" fmla="*/ 67 w 333"/>
              <a:gd name="T63" fmla="*/ 300 h 333"/>
              <a:gd name="T64" fmla="*/ 167 w 333"/>
              <a:gd name="T65" fmla="*/ 333 h 333"/>
              <a:gd name="T66" fmla="*/ 266 w 333"/>
              <a:gd name="T67" fmla="*/ 300 h 333"/>
              <a:gd name="T68" fmla="*/ 317 w 333"/>
              <a:gd name="T69" fmla="*/ 238 h 333"/>
              <a:gd name="T70" fmla="*/ 317 w 333"/>
              <a:gd name="T71" fmla="*/ 9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3">
                <a:moveTo>
                  <a:pt x="167" y="190"/>
                </a:moveTo>
                <a:lnTo>
                  <a:pt x="143" y="167"/>
                </a:lnTo>
                <a:lnTo>
                  <a:pt x="167" y="143"/>
                </a:lnTo>
                <a:lnTo>
                  <a:pt x="190" y="167"/>
                </a:lnTo>
                <a:lnTo>
                  <a:pt x="167" y="190"/>
                </a:lnTo>
                <a:close/>
                <a:moveTo>
                  <a:pt x="96" y="167"/>
                </a:moveTo>
                <a:lnTo>
                  <a:pt x="167" y="237"/>
                </a:lnTo>
                <a:lnTo>
                  <a:pt x="237" y="167"/>
                </a:lnTo>
                <a:lnTo>
                  <a:pt x="167" y="96"/>
                </a:lnTo>
                <a:lnTo>
                  <a:pt x="96" y="167"/>
                </a:lnTo>
                <a:close/>
                <a:moveTo>
                  <a:pt x="289" y="219"/>
                </a:moveTo>
                <a:lnTo>
                  <a:pt x="267" y="203"/>
                </a:lnTo>
                <a:lnTo>
                  <a:pt x="200" y="253"/>
                </a:lnTo>
                <a:lnTo>
                  <a:pt x="212" y="292"/>
                </a:lnTo>
                <a:cubicBezTo>
                  <a:pt x="198" y="297"/>
                  <a:pt x="183" y="300"/>
                  <a:pt x="167" y="300"/>
                </a:cubicBezTo>
                <a:cubicBezTo>
                  <a:pt x="150" y="300"/>
                  <a:pt x="135" y="297"/>
                  <a:pt x="121" y="292"/>
                </a:cubicBezTo>
                <a:lnTo>
                  <a:pt x="133" y="250"/>
                </a:lnTo>
                <a:lnTo>
                  <a:pt x="67" y="203"/>
                </a:lnTo>
                <a:lnTo>
                  <a:pt x="44" y="220"/>
                </a:lnTo>
                <a:cubicBezTo>
                  <a:pt x="37" y="203"/>
                  <a:pt x="33" y="186"/>
                  <a:pt x="33" y="167"/>
                </a:cubicBezTo>
                <a:cubicBezTo>
                  <a:pt x="33" y="149"/>
                  <a:pt x="37" y="133"/>
                  <a:pt x="43" y="118"/>
                </a:cubicBezTo>
                <a:lnTo>
                  <a:pt x="67" y="135"/>
                </a:lnTo>
                <a:lnTo>
                  <a:pt x="133" y="82"/>
                </a:lnTo>
                <a:lnTo>
                  <a:pt x="121" y="42"/>
                </a:lnTo>
                <a:cubicBezTo>
                  <a:pt x="135" y="36"/>
                  <a:pt x="151" y="33"/>
                  <a:pt x="167" y="33"/>
                </a:cubicBezTo>
                <a:cubicBezTo>
                  <a:pt x="183" y="33"/>
                  <a:pt x="199" y="36"/>
                  <a:pt x="213" y="42"/>
                </a:cubicBezTo>
                <a:lnTo>
                  <a:pt x="200" y="86"/>
                </a:lnTo>
                <a:lnTo>
                  <a:pt x="267" y="135"/>
                </a:lnTo>
                <a:lnTo>
                  <a:pt x="290" y="117"/>
                </a:lnTo>
                <a:cubicBezTo>
                  <a:pt x="296" y="132"/>
                  <a:pt x="300" y="149"/>
                  <a:pt x="300" y="167"/>
                </a:cubicBezTo>
                <a:cubicBezTo>
                  <a:pt x="300" y="185"/>
                  <a:pt x="296" y="203"/>
                  <a:pt x="289" y="219"/>
                </a:cubicBezTo>
                <a:close/>
                <a:moveTo>
                  <a:pt x="242" y="276"/>
                </a:moveTo>
                <a:lnTo>
                  <a:pt x="239" y="266"/>
                </a:lnTo>
                <a:lnTo>
                  <a:pt x="267" y="245"/>
                </a:lnTo>
                <a:lnTo>
                  <a:pt x="272" y="248"/>
                </a:lnTo>
                <a:cubicBezTo>
                  <a:pt x="264" y="259"/>
                  <a:pt x="254" y="268"/>
                  <a:pt x="242" y="276"/>
                </a:cubicBezTo>
                <a:close/>
                <a:moveTo>
                  <a:pt x="62" y="249"/>
                </a:moveTo>
                <a:lnTo>
                  <a:pt x="67" y="245"/>
                </a:lnTo>
                <a:lnTo>
                  <a:pt x="95" y="263"/>
                </a:lnTo>
                <a:lnTo>
                  <a:pt x="91" y="276"/>
                </a:lnTo>
                <a:cubicBezTo>
                  <a:pt x="80" y="268"/>
                  <a:pt x="70" y="259"/>
                  <a:pt x="62" y="249"/>
                </a:cubicBezTo>
                <a:close/>
                <a:moveTo>
                  <a:pt x="91" y="57"/>
                </a:moveTo>
                <a:lnTo>
                  <a:pt x="95" y="71"/>
                </a:lnTo>
                <a:lnTo>
                  <a:pt x="66" y="94"/>
                </a:lnTo>
                <a:lnTo>
                  <a:pt x="59" y="88"/>
                </a:lnTo>
                <a:cubicBezTo>
                  <a:pt x="68" y="76"/>
                  <a:pt x="78" y="66"/>
                  <a:pt x="91" y="57"/>
                </a:cubicBezTo>
                <a:close/>
                <a:moveTo>
                  <a:pt x="274" y="88"/>
                </a:moveTo>
                <a:lnTo>
                  <a:pt x="266" y="94"/>
                </a:lnTo>
                <a:lnTo>
                  <a:pt x="239" y="73"/>
                </a:lnTo>
                <a:lnTo>
                  <a:pt x="243" y="58"/>
                </a:lnTo>
                <a:cubicBezTo>
                  <a:pt x="255" y="66"/>
                  <a:pt x="265" y="76"/>
                  <a:pt x="274" y="88"/>
                </a:cubicBezTo>
                <a:close/>
                <a:moveTo>
                  <a:pt x="317" y="95"/>
                </a:moveTo>
                <a:cubicBezTo>
                  <a:pt x="310" y="80"/>
                  <a:pt x="301" y="67"/>
                  <a:pt x="290" y="55"/>
                </a:cubicBezTo>
                <a:cubicBezTo>
                  <a:pt x="283" y="47"/>
                  <a:pt x="275" y="40"/>
                  <a:pt x="266" y="33"/>
                </a:cubicBezTo>
                <a:cubicBezTo>
                  <a:pt x="253" y="23"/>
                  <a:pt x="238" y="15"/>
                  <a:pt x="223" y="10"/>
                </a:cubicBezTo>
                <a:cubicBezTo>
                  <a:pt x="205" y="4"/>
                  <a:pt x="186" y="0"/>
                  <a:pt x="167" y="0"/>
                </a:cubicBezTo>
                <a:cubicBezTo>
                  <a:pt x="147" y="0"/>
                  <a:pt x="128" y="4"/>
                  <a:pt x="111" y="10"/>
                </a:cubicBezTo>
                <a:cubicBezTo>
                  <a:pt x="95" y="15"/>
                  <a:pt x="80" y="23"/>
                  <a:pt x="67" y="33"/>
                </a:cubicBezTo>
                <a:cubicBezTo>
                  <a:pt x="59" y="39"/>
                  <a:pt x="51" y="46"/>
                  <a:pt x="44" y="54"/>
                </a:cubicBezTo>
                <a:cubicBezTo>
                  <a:pt x="32" y="67"/>
                  <a:pt x="23" y="81"/>
                  <a:pt x="15" y="98"/>
                </a:cubicBezTo>
                <a:cubicBezTo>
                  <a:pt x="6" y="119"/>
                  <a:pt x="0" y="142"/>
                  <a:pt x="0" y="167"/>
                </a:cubicBezTo>
                <a:cubicBezTo>
                  <a:pt x="0" y="193"/>
                  <a:pt x="6" y="218"/>
                  <a:pt x="17" y="240"/>
                </a:cubicBezTo>
                <a:cubicBezTo>
                  <a:pt x="24" y="254"/>
                  <a:pt x="33" y="267"/>
                  <a:pt x="43" y="278"/>
                </a:cubicBezTo>
                <a:cubicBezTo>
                  <a:pt x="50" y="286"/>
                  <a:pt x="58" y="293"/>
                  <a:pt x="67" y="300"/>
                </a:cubicBezTo>
                <a:cubicBezTo>
                  <a:pt x="80" y="310"/>
                  <a:pt x="95" y="318"/>
                  <a:pt x="111" y="324"/>
                </a:cubicBezTo>
                <a:cubicBezTo>
                  <a:pt x="128" y="330"/>
                  <a:pt x="147" y="333"/>
                  <a:pt x="167" y="333"/>
                </a:cubicBezTo>
                <a:cubicBezTo>
                  <a:pt x="186" y="333"/>
                  <a:pt x="205" y="330"/>
                  <a:pt x="222" y="324"/>
                </a:cubicBezTo>
                <a:cubicBezTo>
                  <a:pt x="238" y="318"/>
                  <a:pt x="253" y="310"/>
                  <a:pt x="266" y="300"/>
                </a:cubicBezTo>
                <a:cubicBezTo>
                  <a:pt x="275" y="294"/>
                  <a:pt x="283" y="287"/>
                  <a:pt x="290" y="279"/>
                </a:cubicBezTo>
                <a:cubicBezTo>
                  <a:pt x="301" y="267"/>
                  <a:pt x="310" y="253"/>
                  <a:pt x="317" y="238"/>
                </a:cubicBezTo>
                <a:cubicBezTo>
                  <a:pt x="327" y="217"/>
                  <a:pt x="333" y="192"/>
                  <a:pt x="333" y="167"/>
                </a:cubicBezTo>
                <a:cubicBezTo>
                  <a:pt x="333" y="141"/>
                  <a:pt x="327" y="117"/>
                  <a:pt x="317" y="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a:extLst>
              <a:ext uri="{FF2B5EF4-FFF2-40B4-BE49-F238E27FC236}">
                <a16:creationId xmlns:a16="http://schemas.microsoft.com/office/drawing/2014/main" id="{49F795DD-E4D3-461A-85D4-CF71ED44432C}"/>
              </a:ext>
            </a:extLst>
          </p:cNvPr>
          <p:cNvSpPr>
            <a:spLocks noChangeAspect="1" noEditPoints="1"/>
          </p:cNvSpPr>
          <p:nvPr/>
        </p:nvSpPr>
        <p:spPr bwMode="auto">
          <a:xfrm>
            <a:off x="1249363" y="2508250"/>
            <a:ext cx="252413" cy="252413"/>
          </a:xfrm>
          <a:custGeom>
            <a:avLst/>
            <a:gdLst>
              <a:gd name="T0" fmla="*/ 229 w 334"/>
              <a:gd name="T1" fmla="*/ 153 h 333"/>
              <a:gd name="T2" fmla="*/ 221 w 334"/>
              <a:gd name="T3" fmla="*/ 176 h 333"/>
              <a:gd name="T4" fmla="*/ 199 w 334"/>
              <a:gd name="T5" fmla="*/ 168 h 333"/>
              <a:gd name="T6" fmla="*/ 207 w 334"/>
              <a:gd name="T7" fmla="*/ 146 h 333"/>
              <a:gd name="T8" fmla="*/ 229 w 334"/>
              <a:gd name="T9" fmla="*/ 153 h 333"/>
              <a:gd name="T10" fmla="*/ 184 w 334"/>
              <a:gd name="T11" fmla="*/ 138 h 333"/>
              <a:gd name="T12" fmla="*/ 177 w 334"/>
              <a:gd name="T13" fmla="*/ 161 h 333"/>
              <a:gd name="T14" fmla="*/ 154 w 334"/>
              <a:gd name="T15" fmla="*/ 153 h 333"/>
              <a:gd name="T16" fmla="*/ 162 w 334"/>
              <a:gd name="T17" fmla="*/ 131 h 333"/>
              <a:gd name="T18" fmla="*/ 184 w 334"/>
              <a:gd name="T19" fmla="*/ 138 h 333"/>
              <a:gd name="T20" fmla="*/ 244 w 334"/>
              <a:gd name="T21" fmla="*/ 109 h 333"/>
              <a:gd name="T22" fmla="*/ 237 w 334"/>
              <a:gd name="T23" fmla="*/ 131 h 333"/>
              <a:gd name="T24" fmla="*/ 214 w 334"/>
              <a:gd name="T25" fmla="*/ 124 h 333"/>
              <a:gd name="T26" fmla="*/ 222 w 334"/>
              <a:gd name="T27" fmla="*/ 101 h 333"/>
              <a:gd name="T28" fmla="*/ 244 w 334"/>
              <a:gd name="T29" fmla="*/ 109 h 333"/>
              <a:gd name="T30" fmla="*/ 167 w 334"/>
              <a:gd name="T31" fmla="*/ 300 h 333"/>
              <a:gd name="T32" fmla="*/ 34 w 334"/>
              <a:gd name="T33" fmla="*/ 167 h 333"/>
              <a:gd name="T34" fmla="*/ 167 w 334"/>
              <a:gd name="T35" fmla="*/ 33 h 333"/>
              <a:gd name="T36" fmla="*/ 300 w 334"/>
              <a:gd name="T37" fmla="*/ 167 h 333"/>
              <a:gd name="T38" fmla="*/ 167 w 334"/>
              <a:gd name="T39" fmla="*/ 300 h 333"/>
              <a:gd name="T40" fmla="*/ 167 w 334"/>
              <a:gd name="T41" fmla="*/ 0 h 333"/>
              <a:gd name="T42" fmla="*/ 0 w 334"/>
              <a:gd name="T43" fmla="*/ 167 h 333"/>
              <a:gd name="T44" fmla="*/ 167 w 334"/>
              <a:gd name="T45" fmla="*/ 333 h 333"/>
              <a:gd name="T46" fmla="*/ 334 w 334"/>
              <a:gd name="T47" fmla="*/ 167 h 333"/>
              <a:gd name="T48" fmla="*/ 167 w 334"/>
              <a:gd name="T4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333">
                <a:moveTo>
                  <a:pt x="229" y="153"/>
                </a:moveTo>
                <a:cubicBezTo>
                  <a:pt x="233" y="162"/>
                  <a:pt x="230" y="172"/>
                  <a:pt x="221" y="176"/>
                </a:cubicBezTo>
                <a:cubicBezTo>
                  <a:pt x="213" y="180"/>
                  <a:pt x="203" y="176"/>
                  <a:pt x="199" y="168"/>
                </a:cubicBezTo>
                <a:cubicBezTo>
                  <a:pt x="195" y="160"/>
                  <a:pt x="198" y="150"/>
                  <a:pt x="207" y="146"/>
                </a:cubicBezTo>
                <a:cubicBezTo>
                  <a:pt x="215" y="142"/>
                  <a:pt x="225" y="145"/>
                  <a:pt x="229" y="153"/>
                </a:cubicBezTo>
                <a:close/>
                <a:moveTo>
                  <a:pt x="184" y="138"/>
                </a:moveTo>
                <a:cubicBezTo>
                  <a:pt x="188" y="146"/>
                  <a:pt x="185" y="156"/>
                  <a:pt x="177" y="161"/>
                </a:cubicBezTo>
                <a:cubicBezTo>
                  <a:pt x="168" y="165"/>
                  <a:pt x="158" y="161"/>
                  <a:pt x="154" y="153"/>
                </a:cubicBezTo>
                <a:cubicBezTo>
                  <a:pt x="150" y="145"/>
                  <a:pt x="154" y="135"/>
                  <a:pt x="162" y="131"/>
                </a:cubicBezTo>
                <a:cubicBezTo>
                  <a:pt x="170" y="127"/>
                  <a:pt x="180" y="130"/>
                  <a:pt x="184" y="138"/>
                </a:cubicBezTo>
                <a:close/>
                <a:moveTo>
                  <a:pt x="244" y="109"/>
                </a:moveTo>
                <a:cubicBezTo>
                  <a:pt x="248" y="117"/>
                  <a:pt x="245" y="127"/>
                  <a:pt x="237" y="131"/>
                </a:cubicBezTo>
                <a:cubicBezTo>
                  <a:pt x="228" y="135"/>
                  <a:pt x="218" y="132"/>
                  <a:pt x="214" y="124"/>
                </a:cubicBezTo>
                <a:cubicBezTo>
                  <a:pt x="210" y="115"/>
                  <a:pt x="214" y="105"/>
                  <a:pt x="222" y="101"/>
                </a:cubicBezTo>
                <a:cubicBezTo>
                  <a:pt x="230" y="97"/>
                  <a:pt x="240" y="101"/>
                  <a:pt x="244" y="109"/>
                </a:cubicBezTo>
                <a:close/>
                <a:moveTo>
                  <a:pt x="167" y="300"/>
                </a:moveTo>
                <a:cubicBezTo>
                  <a:pt x="93" y="300"/>
                  <a:pt x="34" y="240"/>
                  <a:pt x="34" y="167"/>
                </a:cubicBezTo>
                <a:cubicBezTo>
                  <a:pt x="34" y="93"/>
                  <a:pt x="93" y="33"/>
                  <a:pt x="167" y="33"/>
                </a:cubicBezTo>
                <a:cubicBezTo>
                  <a:pt x="241" y="33"/>
                  <a:pt x="300" y="93"/>
                  <a:pt x="300" y="167"/>
                </a:cubicBezTo>
                <a:cubicBezTo>
                  <a:pt x="300" y="240"/>
                  <a:pt x="241" y="300"/>
                  <a:pt x="167" y="300"/>
                </a:cubicBezTo>
                <a:close/>
                <a:moveTo>
                  <a:pt x="167" y="0"/>
                </a:moveTo>
                <a:cubicBezTo>
                  <a:pt x="75" y="0"/>
                  <a:pt x="0" y="75"/>
                  <a:pt x="0" y="167"/>
                </a:cubicBezTo>
                <a:cubicBezTo>
                  <a:pt x="0" y="259"/>
                  <a:pt x="75" y="333"/>
                  <a:pt x="167" y="333"/>
                </a:cubicBezTo>
                <a:cubicBezTo>
                  <a:pt x="259" y="333"/>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a:extLst>
              <a:ext uri="{FF2B5EF4-FFF2-40B4-BE49-F238E27FC236}">
                <a16:creationId xmlns:a16="http://schemas.microsoft.com/office/drawing/2014/main" id="{D4009966-18EB-4D12-855D-37CACF85F12F}"/>
              </a:ext>
            </a:extLst>
          </p:cNvPr>
          <p:cNvSpPr>
            <a:spLocks noChangeAspect="1" noEditPoints="1"/>
          </p:cNvSpPr>
          <p:nvPr/>
        </p:nvSpPr>
        <p:spPr bwMode="auto">
          <a:xfrm>
            <a:off x="5775326" y="2001838"/>
            <a:ext cx="252413" cy="254000"/>
          </a:xfrm>
          <a:custGeom>
            <a:avLst/>
            <a:gdLst>
              <a:gd name="T0" fmla="*/ 216 w 334"/>
              <a:gd name="T1" fmla="*/ 212 h 334"/>
              <a:gd name="T2" fmla="*/ 218 w 334"/>
              <a:gd name="T3" fmla="*/ 199 h 334"/>
              <a:gd name="T4" fmla="*/ 192 w 334"/>
              <a:gd name="T5" fmla="*/ 161 h 334"/>
              <a:gd name="T6" fmla="*/ 213 w 334"/>
              <a:gd name="T7" fmla="*/ 131 h 334"/>
              <a:gd name="T8" fmla="*/ 210 w 334"/>
              <a:gd name="T9" fmla="*/ 116 h 334"/>
              <a:gd name="T10" fmla="*/ 234 w 334"/>
              <a:gd name="T11" fmla="*/ 167 h 334"/>
              <a:gd name="T12" fmla="*/ 216 w 334"/>
              <a:gd name="T13" fmla="*/ 212 h 334"/>
              <a:gd name="T14" fmla="*/ 125 w 334"/>
              <a:gd name="T15" fmla="*/ 115 h 334"/>
              <a:gd name="T16" fmla="*/ 121 w 334"/>
              <a:gd name="T17" fmla="*/ 133 h 334"/>
              <a:gd name="T18" fmla="*/ 141 w 334"/>
              <a:gd name="T19" fmla="*/ 165 h 334"/>
              <a:gd name="T20" fmla="*/ 116 w 334"/>
              <a:gd name="T21" fmla="*/ 200 h 334"/>
              <a:gd name="T22" fmla="*/ 118 w 334"/>
              <a:gd name="T23" fmla="*/ 212 h 334"/>
              <a:gd name="T24" fmla="*/ 100 w 334"/>
              <a:gd name="T25" fmla="*/ 167 h 334"/>
              <a:gd name="T26" fmla="*/ 125 w 334"/>
              <a:gd name="T27" fmla="*/ 115 h 334"/>
              <a:gd name="T28" fmla="*/ 167 w 334"/>
              <a:gd name="T29" fmla="*/ 116 h 334"/>
              <a:gd name="T30" fmla="*/ 183 w 334"/>
              <a:gd name="T31" fmla="*/ 133 h 334"/>
              <a:gd name="T32" fmla="*/ 171 w 334"/>
              <a:gd name="T33" fmla="*/ 153 h 334"/>
              <a:gd name="T34" fmla="*/ 151 w 334"/>
              <a:gd name="T35" fmla="*/ 133 h 334"/>
              <a:gd name="T36" fmla="*/ 167 w 334"/>
              <a:gd name="T37" fmla="*/ 116 h 334"/>
              <a:gd name="T38" fmla="*/ 167 w 334"/>
              <a:gd name="T39" fmla="*/ 217 h 334"/>
              <a:gd name="T40" fmla="*/ 147 w 334"/>
              <a:gd name="T41" fmla="*/ 198 h 334"/>
              <a:gd name="T42" fmla="*/ 160 w 334"/>
              <a:gd name="T43" fmla="*/ 173 h 334"/>
              <a:gd name="T44" fmla="*/ 187 w 334"/>
              <a:gd name="T45" fmla="*/ 199 h 334"/>
              <a:gd name="T46" fmla="*/ 167 w 334"/>
              <a:gd name="T47" fmla="*/ 217 h 334"/>
              <a:gd name="T48" fmla="*/ 167 w 334"/>
              <a:gd name="T49" fmla="*/ 67 h 334"/>
              <a:gd name="T50" fmla="*/ 67 w 334"/>
              <a:gd name="T51" fmla="*/ 167 h 334"/>
              <a:gd name="T52" fmla="*/ 167 w 334"/>
              <a:gd name="T53" fmla="*/ 267 h 334"/>
              <a:gd name="T54" fmla="*/ 267 w 334"/>
              <a:gd name="T55" fmla="*/ 167 h 334"/>
              <a:gd name="T56" fmla="*/ 167 w 334"/>
              <a:gd name="T57" fmla="*/ 67 h 334"/>
              <a:gd name="T58" fmla="*/ 167 w 334"/>
              <a:gd name="T59" fmla="*/ 300 h 334"/>
              <a:gd name="T60" fmla="*/ 34 w 334"/>
              <a:gd name="T61" fmla="*/ 167 h 334"/>
              <a:gd name="T62" fmla="*/ 167 w 334"/>
              <a:gd name="T63" fmla="*/ 34 h 334"/>
              <a:gd name="T64" fmla="*/ 300 w 334"/>
              <a:gd name="T65" fmla="*/ 167 h 334"/>
              <a:gd name="T66" fmla="*/ 167 w 334"/>
              <a:gd name="T67" fmla="*/ 300 h 334"/>
              <a:gd name="T68" fmla="*/ 167 w 334"/>
              <a:gd name="T69" fmla="*/ 0 h 334"/>
              <a:gd name="T70" fmla="*/ 0 w 334"/>
              <a:gd name="T71" fmla="*/ 167 h 334"/>
              <a:gd name="T72" fmla="*/ 167 w 334"/>
              <a:gd name="T73" fmla="*/ 334 h 334"/>
              <a:gd name="T74" fmla="*/ 334 w 334"/>
              <a:gd name="T75" fmla="*/ 167 h 334"/>
              <a:gd name="T76" fmla="*/ 167 w 334"/>
              <a:gd name="T7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34">
                <a:moveTo>
                  <a:pt x="216" y="212"/>
                </a:moveTo>
                <a:cubicBezTo>
                  <a:pt x="217" y="208"/>
                  <a:pt x="218" y="203"/>
                  <a:pt x="218" y="199"/>
                </a:cubicBezTo>
                <a:cubicBezTo>
                  <a:pt x="218" y="183"/>
                  <a:pt x="210" y="170"/>
                  <a:pt x="192" y="161"/>
                </a:cubicBezTo>
                <a:cubicBezTo>
                  <a:pt x="206" y="153"/>
                  <a:pt x="213" y="144"/>
                  <a:pt x="213" y="131"/>
                </a:cubicBezTo>
                <a:cubicBezTo>
                  <a:pt x="213" y="126"/>
                  <a:pt x="212" y="121"/>
                  <a:pt x="210" y="116"/>
                </a:cubicBezTo>
                <a:cubicBezTo>
                  <a:pt x="224" y="129"/>
                  <a:pt x="234" y="147"/>
                  <a:pt x="234" y="167"/>
                </a:cubicBezTo>
                <a:cubicBezTo>
                  <a:pt x="234" y="184"/>
                  <a:pt x="227" y="200"/>
                  <a:pt x="216" y="212"/>
                </a:cubicBezTo>
                <a:close/>
                <a:moveTo>
                  <a:pt x="125" y="115"/>
                </a:moveTo>
                <a:cubicBezTo>
                  <a:pt x="123" y="120"/>
                  <a:pt x="121" y="126"/>
                  <a:pt x="121" y="133"/>
                </a:cubicBezTo>
                <a:cubicBezTo>
                  <a:pt x="121" y="148"/>
                  <a:pt x="127" y="156"/>
                  <a:pt x="141" y="165"/>
                </a:cubicBezTo>
                <a:cubicBezTo>
                  <a:pt x="125" y="172"/>
                  <a:pt x="116" y="184"/>
                  <a:pt x="116" y="200"/>
                </a:cubicBezTo>
                <a:cubicBezTo>
                  <a:pt x="116" y="204"/>
                  <a:pt x="116" y="208"/>
                  <a:pt x="118" y="212"/>
                </a:cubicBezTo>
                <a:cubicBezTo>
                  <a:pt x="107" y="200"/>
                  <a:pt x="100" y="184"/>
                  <a:pt x="100" y="167"/>
                </a:cubicBezTo>
                <a:cubicBezTo>
                  <a:pt x="100" y="146"/>
                  <a:pt x="110" y="128"/>
                  <a:pt x="125" y="115"/>
                </a:cubicBezTo>
                <a:close/>
                <a:moveTo>
                  <a:pt x="167" y="116"/>
                </a:moveTo>
                <a:cubicBezTo>
                  <a:pt x="178" y="116"/>
                  <a:pt x="183" y="123"/>
                  <a:pt x="183" y="133"/>
                </a:cubicBezTo>
                <a:cubicBezTo>
                  <a:pt x="183" y="141"/>
                  <a:pt x="180" y="147"/>
                  <a:pt x="171" y="153"/>
                </a:cubicBezTo>
                <a:cubicBezTo>
                  <a:pt x="157" y="148"/>
                  <a:pt x="151" y="142"/>
                  <a:pt x="151" y="133"/>
                </a:cubicBezTo>
                <a:cubicBezTo>
                  <a:pt x="151" y="122"/>
                  <a:pt x="157" y="116"/>
                  <a:pt x="167" y="116"/>
                </a:cubicBezTo>
                <a:close/>
                <a:moveTo>
                  <a:pt x="167" y="217"/>
                </a:moveTo>
                <a:cubicBezTo>
                  <a:pt x="154" y="217"/>
                  <a:pt x="147" y="209"/>
                  <a:pt x="147" y="198"/>
                </a:cubicBezTo>
                <a:cubicBezTo>
                  <a:pt x="147" y="187"/>
                  <a:pt x="152" y="179"/>
                  <a:pt x="160" y="173"/>
                </a:cubicBezTo>
                <a:cubicBezTo>
                  <a:pt x="179" y="180"/>
                  <a:pt x="187" y="185"/>
                  <a:pt x="187" y="199"/>
                </a:cubicBezTo>
                <a:cubicBezTo>
                  <a:pt x="187" y="209"/>
                  <a:pt x="181" y="217"/>
                  <a:pt x="167" y="217"/>
                </a:cubicBezTo>
                <a:close/>
                <a:moveTo>
                  <a:pt x="167" y="67"/>
                </a:moveTo>
                <a:cubicBezTo>
                  <a:pt x="112" y="67"/>
                  <a:pt x="67" y="112"/>
                  <a:pt x="67" y="167"/>
                </a:cubicBezTo>
                <a:cubicBezTo>
                  <a:pt x="67" y="222"/>
                  <a:pt x="112" y="267"/>
                  <a:pt x="167" y="267"/>
                </a:cubicBezTo>
                <a:cubicBezTo>
                  <a:pt x="222" y="267"/>
                  <a:pt x="267" y="222"/>
                  <a:pt x="267" y="167"/>
                </a:cubicBezTo>
                <a:cubicBezTo>
                  <a:pt x="267" y="112"/>
                  <a:pt x="222" y="67"/>
                  <a:pt x="167" y="67"/>
                </a:cubicBezTo>
                <a:close/>
                <a:moveTo>
                  <a:pt x="167" y="300"/>
                </a:moveTo>
                <a:cubicBezTo>
                  <a:pt x="93" y="300"/>
                  <a:pt x="34" y="241"/>
                  <a:pt x="34" y="167"/>
                </a:cubicBezTo>
                <a:cubicBezTo>
                  <a:pt x="34" y="93"/>
                  <a:pt x="93" y="34"/>
                  <a:pt x="167" y="34"/>
                </a:cubicBezTo>
                <a:cubicBezTo>
                  <a:pt x="241" y="34"/>
                  <a:pt x="300" y="93"/>
                  <a:pt x="300" y="167"/>
                </a:cubicBezTo>
                <a:cubicBezTo>
                  <a:pt x="300" y="241"/>
                  <a:pt x="241" y="300"/>
                  <a:pt x="167" y="300"/>
                </a:cubicBezTo>
                <a:close/>
                <a:moveTo>
                  <a:pt x="167" y="0"/>
                </a:moveTo>
                <a:cubicBezTo>
                  <a:pt x="75" y="0"/>
                  <a:pt x="0" y="75"/>
                  <a:pt x="0" y="167"/>
                </a:cubicBezTo>
                <a:cubicBezTo>
                  <a:pt x="0" y="259"/>
                  <a:pt x="75" y="334"/>
                  <a:pt x="167" y="334"/>
                </a:cubicBezTo>
                <a:cubicBezTo>
                  <a:pt x="259" y="334"/>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a:extLst>
              <a:ext uri="{FF2B5EF4-FFF2-40B4-BE49-F238E27FC236}">
                <a16:creationId xmlns:a16="http://schemas.microsoft.com/office/drawing/2014/main" id="{43120323-EC79-4FD4-91CE-BEFD3BF5F33C}"/>
              </a:ext>
            </a:extLst>
          </p:cNvPr>
          <p:cNvSpPr>
            <a:spLocks noChangeAspect="1" noEditPoints="1"/>
          </p:cNvSpPr>
          <p:nvPr/>
        </p:nvSpPr>
        <p:spPr bwMode="auto">
          <a:xfrm>
            <a:off x="5273676" y="2001838"/>
            <a:ext cx="250825" cy="254000"/>
          </a:xfrm>
          <a:custGeom>
            <a:avLst/>
            <a:gdLst>
              <a:gd name="T0" fmla="*/ 275 w 333"/>
              <a:gd name="T1" fmla="*/ 243 h 333"/>
              <a:gd name="T2" fmla="*/ 251 w 333"/>
              <a:gd name="T3" fmla="*/ 183 h 333"/>
              <a:gd name="T4" fmla="*/ 299 w 333"/>
              <a:gd name="T5" fmla="*/ 183 h 333"/>
              <a:gd name="T6" fmla="*/ 275 w 333"/>
              <a:gd name="T7" fmla="*/ 243 h 333"/>
              <a:gd name="T8" fmla="*/ 183 w 333"/>
              <a:gd name="T9" fmla="*/ 299 h 333"/>
              <a:gd name="T10" fmla="*/ 183 w 333"/>
              <a:gd name="T11" fmla="*/ 183 h 333"/>
              <a:gd name="T12" fmla="*/ 217 w 333"/>
              <a:gd name="T13" fmla="*/ 183 h 333"/>
              <a:gd name="T14" fmla="*/ 252 w 333"/>
              <a:gd name="T15" fmla="*/ 269 h 333"/>
              <a:gd name="T16" fmla="*/ 183 w 333"/>
              <a:gd name="T17" fmla="*/ 299 h 333"/>
              <a:gd name="T18" fmla="*/ 183 w 333"/>
              <a:gd name="T19" fmla="*/ 34 h 333"/>
              <a:gd name="T20" fmla="*/ 252 w 333"/>
              <a:gd name="T21" fmla="*/ 64 h 333"/>
              <a:gd name="T22" fmla="*/ 217 w 333"/>
              <a:gd name="T23" fmla="*/ 149 h 333"/>
              <a:gd name="T24" fmla="*/ 183 w 333"/>
              <a:gd name="T25" fmla="*/ 149 h 333"/>
              <a:gd name="T26" fmla="*/ 183 w 333"/>
              <a:gd name="T27" fmla="*/ 34 h 333"/>
              <a:gd name="T28" fmla="*/ 299 w 333"/>
              <a:gd name="T29" fmla="*/ 149 h 333"/>
              <a:gd name="T30" fmla="*/ 251 w 333"/>
              <a:gd name="T31" fmla="*/ 149 h 333"/>
              <a:gd name="T32" fmla="*/ 275 w 333"/>
              <a:gd name="T33" fmla="*/ 89 h 333"/>
              <a:gd name="T34" fmla="*/ 299 w 333"/>
              <a:gd name="T35" fmla="*/ 149 h 333"/>
              <a:gd name="T36" fmla="*/ 150 w 333"/>
              <a:gd name="T37" fmla="*/ 149 h 333"/>
              <a:gd name="T38" fmla="*/ 115 w 333"/>
              <a:gd name="T39" fmla="*/ 149 h 333"/>
              <a:gd name="T40" fmla="*/ 81 w 333"/>
              <a:gd name="T41" fmla="*/ 64 h 333"/>
              <a:gd name="T42" fmla="*/ 150 w 333"/>
              <a:gd name="T43" fmla="*/ 34 h 333"/>
              <a:gd name="T44" fmla="*/ 150 w 333"/>
              <a:gd name="T45" fmla="*/ 149 h 333"/>
              <a:gd name="T46" fmla="*/ 150 w 333"/>
              <a:gd name="T47" fmla="*/ 299 h 333"/>
              <a:gd name="T48" fmla="*/ 81 w 333"/>
              <a:gd name="T49" fmla="*/ 269 h 333"/>
              <a:gd name="T50" fmla="*/ 115 w 333"/>
              <a:gd name="T51" fmla="*/ 183 h 333"/>
              <a:gd name="T52" fmla="*/ 150 w 333"/>
              <a:gd name="T53" fmla="*/ 183 h 333"/>
              <a:gd name="T54" fmla="*/ 150 w 333"/>
              <a:gd name="T55" fmla="*/ 299 h 333"/>
              <a:gd name="T56" fmla="*/ 34 w 333"/>
              <a:gd name="T57" fmla="*/ 183 h 333"/>
              <a:gd name="T58" fmla="*/ 82 w 333"/>
              <a:gd name="T59" fmla="*/ 183 h 333"/>
              <a:gd name="T60" fmla="*/ 58 w 333"/>
              <a:gd name="T61" fmla="*/ 243 h 333"/>
              <a:gd name="T62" fmla="*/ 34 w 333"/>
              <a:gd name="T63" fmla="*/ 183 h 333"/>
              <a:gd name="T64" fmla="*/ 58 w 333"/>
              <a:gd name="T65" fmla="*/ 89 h 333"/>
              <a:gd name="T66" fmla="*/ 82 w 333"/>
              <a:gd name="T67" fmla="*/ 149 h 333"/>
              <a:gd name="T68" fmla="*/ 34 w 333"/>
              <a:gd name="T69" fmla="*/ 149 h 333"/>
              <a:gd name="T70" fmla="*/ 58 w 333"/>
              <a:gd name="T71" fmla="*/ 89 h 333"/>
              <a:gd name="T72" fmla="*/ 298 w 333"/>
              <a:gd name="T73" fmla="*/ 64 h 333"/>
              <a:gd name="T74" fmla="*/ 275 w 333"/>
              <a:gd name="T75" fmla="*/ 40 h 333"/>
              <a:gd name="T76" fmla="*/ 166 w 333"/>
              <a:gd name="T77" fmla="*/ 0 h 333"/>
              <a:gd name="T78" fmla="*/ 58 w 333"/>
              <a:gd name="T79" fmla="*/ 40 h 333"/>
              <a:gd name="T80" fmla="*/ 35 w 333"/>
              <a:gd name="T81" fmla="*/ 64 h 333"/>
              <a:gd name="T82" fmla="*/ 0 w 333"/>
              <a:gd name="T83" fmla="*/ 166 h 333"/>
              <a:gd name="T84" fmla="*/ 35 w 333"/>
              <a:gd name="T85" fmla="*/ 269 h 333"/>
              <a:gd name="T86" fmla="*/ 58 w 333"/>
              <a:gd name="T87" fmla="*/ 293 h 333"/>
              <a:gd name="T88" fmla="*/ 166 w 333"/>
              <a:gd name="T89" fmla="*/ 333 h 333"/>
              <a:gd name="T90" fmla="*/ 275 w 333"/>
              <a:gd name="T91" fmla="*/ 293 h 333"/>
              <a:gd name="T92" fmla="*/ 298 w 333"/>
              <a:gd name="T93" fmla="*/ 269 h 333"/>
              <a:gd name="T94" fmla="*/ 333 w 333"/>
              <a:gd name="T95" fmla="*/ 166 h 333"/>
              <a:gd name="T96" fmla="*/ 298 w 333"/>
              <a:gd name="T97" fmla="*/ 6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3" h="333">
                <a:moveTo>
                  <a:pt x="275" y="243"/>
                </a:moveTo>
                <a:cubicBezTo>
                  <a:pt x="262" y="226"/>
                  <a:pt x="254" y="199"/>
                  <a:pt x="251" y="183"/>
                </a:cubicBezTo>
                <a:lnTo>
                  <a:pt x="299" y="183"/>
                </a:lnTo>
                <a:cubicBezTo>
                  <a:pt x="296" y="199"/>
                  <a:pt x="287" y="226"/>
                  <a:pt x="275" y="243"/>
                </a:cubicBezTo>
                <a:close/>
                <a:moveTo>
                  <a:pt x="183" y="299"/>
                </a:moveTo>
                <a:lnTo>
                  <a:pt x="183" y="183"/>
                </a:lnTo>
                <a:lnTo>
                  <a:pt x="217" y="183"/>
                </a:lnTo>
                <a:cubicBezTo>
                  <a:pt x="220" y="216"/>
                  <a:pt x="233" y="244"/>
                  <a:pt x="252" y="269"/>
                </a:cubicBezTo>
                <a:cubicBezTo>
                  <a:pt x="233" y="284"/>
                  <a:pt x="209" y="295"/>
                  <a:pt x="183" y="299"/>
                </a:cubicBezTo>
                <a:close/>
                <a:moveTo>
                  <a:pt x="183" y="34"/>
                </a:moveTo>
                <a:cubicBezTo>
                  <a:pt x="209" y="37"/>
                  <a:pt x="233" y="48"/>
                  <a:pt x="252" y="64"/>
                </a:cubicBezTo>
                <a:cubicBezTo>
                  <a:pt x="233" y="88"/>
                  <a:pt x="220" y="116"/>
                  <a:pt x="217" y="149"/>
                </a:cubicBezTo>
                <a:lnTo>
                  <a:pt x="183" y="149"/>
                </a:lnTo>
                <a:lnTo>
                  <a:pt x="183" y="34"/>
                </a:lnTo>
                <a:close/>
                <a:moveTo>
                  <a:pt x="299" y="149"/>
                </a:moveTo>
                <a:lnTo>
                  <a:pt x="251" y="149"/>
                </a:lnTo>
                <a:cubicBezTo>
                  <a:pt x="254" y="133"/>
                  <a:pt x="262" y="106"/>
                  <a:pt x="275" y="89"/>
                </a:cubicBezTo>
                <a:cubicBezTo>
                  <a:pt x="287" y="106"/>
                  <a:pt x="296" y="133"/>
                  <a:pt x="299" y="149"/>
                </a:cubicBezTo>
                <a:close/>
                <a:moveTo>
                  <a:pt x="150" y="149"/>
                </a:moveTo>
                <a:lnTo>
                  <a:pt x="115" y="149"/>
                </a:lnTo>
                <a:cubicBezTo>
                  <a:pt x="112" y="116"/>
                  <a:pt x="100" y="88"/>
                  <a:pt x="81" y="64"/>
                </a:cubicBezTo>
                <a:cubicBezTo>
                  <a:pt x="100" y="48"/>
                  <a:pt x="124" y="37"/>
                  <a:pt x="150" y="34"/>
                </a:cubicBezTo>
                <a:lnTo>
                  <a:pt x="150" y="149"/>
                </a:lnTo>
                <a:close/>
                <a:moveTo>
                  <a:pt x="150" y="299"/>
                </a:moveTo>
                <a:cubicBezTo>
                  <a:pt x="124" y="295"/>
                  <a:pt x="100" y="284"/>
                  <a:pt x="81" y="269"/>
                </a:cubicBezTo>
                <a:cubicBezTo>
                  <a:pt x="100" y="244"/>
                  <a:pt x="112" y="216"/>
                  <a:pt x="115" y="183"/>
                </a:cubicBezTo>
                <a:lnTo>
                  <a:pt x="150" y="183"/>
                </a:lnTo>
                <a:lnTo>
                  <a:pt x="150" y="299"/>
                </a:lnTo>
                <a:close/>
                <a:moveTo>
                  <a:pt x="34" y="183"/>
                </a:moveTo>
                <a:lnTo>
                  <a:pt x="82" y="183"/>
                </a:lnTo>
                <a:cubicBezTo>
                  <a:pt x="79" y="199"/>
                  <a:pt x="71" y="226"/>
                  <a:pt x="58" y="243"/>
                </a:cubicBezTo>
                <a:cubicBezTo>
                  <a:pt x="45" y="226"/>
                  <a:pt x="37" y="199"/>
                  <a:pt x="34" y="183"/>
                </a:cubicBezTo>
                <a:close/>
                <a:moveTo>
                  <a:pt x="58" y="89"/>
                </a:moveTo>
                <a:cubicBezTo>
                  <a:pt x="71" y="106"/>
                  <a:pt x="79" y="133"/>
                  <a:pt x="82" y="149"/>
                </a:cubicBezTo>
                <a:lnTo>
                  <a:pt x="34" y="149"/>
                </a:lnTo>
                <a:cubicBezTo>
                  <a:pt x="37" y="133"/>
                  <a:pt x="45" y="106"/>
                  <a:pt x="58" y="89"/>
                </a:cubicBezTo>
                <a:close/>
                <a:moveTo>
                  <a:pt x="298" y="64"/>
                </a:moveTo>
                <a:cubicBezTo>
                  <a:pt x="291" y="55"/>
                  <a:pt x="283" y="47"/>
                  <a:pt x="275" y="40"/>
                </a:cubicBezTo>
                <a:cubicBezTo>
                  <a:pt x="246" y="15"/>
                  <a:pt x="208" y="0"/>
                  <a:pt x="166" y="0"/>
                </a:cubicBezTo>
                <a:cubicBezTo>
                  <a:pt x="125" y="0"/>
                  <a:pt x="87" y="15"/>
                  <a:pt x="58" y="40"/>
                </a:cubicBezTo>
                <a:cubicBezTo>
                  <a:pt x="50" y="47"/>
                  <a:pt x="42" y="55"/>
                  <a:pt x="35" y="64"/>
                </a:cubicBezTo>
                <a:cubicBezTo>
                  <a:pt x="13" y="92"/>
                  <a:pt x="0" y="128"/>
                  <a:pt x="0" y="166"/>
                </a:cubicBezTo>
                <a:cubicBezTo>
                  <a:pt x="0" y="205"/>
                  <a:pt x="13" y="240"/>
                  <a:pt x="35" y="269"/>
                </a:cubicBezTo>
                <a:cubicBezTo>
                  <a:pt x="42" y="278"/>
                  <a:pt x="50" y="286"/>
                  <a:pt x="58" y="293"/>
                </a:cubicBezTo>
                <a:cubicBezTo>
                  <a:pt x="87" y="318"/>
                  <a:pt x="125" y="333"/>
                  <a:pt x="166" y="333"/>
                </a:cubicBezTo>
                <a:cubicBezTo>
                  <a:pt x="208" y="333"/>
                  <a:pt x="246" y="318"/>
                  <a:pt x="275" y="293"/>
                </a:cubicBezTo>
                <a:cubicBezTo>
                  <a:pt x="283" y="286"/>
                  <a:pt x="291" y="278"/>
                  <a:pt x="298" y="269"/>
                </a:cubicBezTo>
                <a:cubicBezTo>
                  <a:pt x="320" y="240"/>
                  <a:pt x="333" y="205"/>
                  <a:pt x="333" y="166"/>
                </a:cubicBezTo>
                <a:cubicBezTo>
                  <a:pt x="333" y="128"/>
                  <a:pt x="320" y="92"/>
                  <a:pt x="298" y="6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a:extLst>
              <a:ext uri="{FF2B5EF4-FFF2-40B4-BE49-F238E27FC236}">
                <a16:creationId xmlns:a16="http://schemas.microsoft.com/office/drawing/2014/main" id="{489370AF-46E0-4427-86A3-6139A2E71A9E}"/>
              </a:ext>
            </a:extLst>
          </p:cNvPr>
          <p:cNvSpPr>
            <a:spLocks noChangeAspect="1" noEditPoints="1"/>
          </p:cNvSpPr>
          <p:nvPr/>
        </p:nvSpPr>
        <p:spPr bwMode="auto">
          <a:xfrm>
            <a:off x="4770438" y="2001838"/>
            <a:ext cx="250825" cy="254000"/>
          </a:xfrm>
          <a:custGeom>
            <a:avLst/>
            <a:gdLst>
              <a:gd name="T0" fmla="*/ 275 w 333"/>
              <a:gd name="T1" fmla="*/ 244 h 334"/>
              <a:gd name="T2" fmla="*/ 250 w 333"/>
              <a:gd name="T3" fmla="*/ 167 h 334"/>
              <a:gd name="T4" fmla="*/ 299 w 333"/>
              <a:gd name="T5" fmla="*/ 179 h 334"/>
              <a:gd name="T6" fmla="*/ 275 w 333"/>
              <a:gd name="T7" fmla="*/ 244 h 334"/>
              <a:gd name="T8" fmla="*/ 183 w 333"/>
              <a:gd name="T9" fmla="*/ 299 h 334"/>
              <a:gd name="T10" fmla="*/ 183 w 333"/>
              <a:gd name="T11" fmla="*/ 161 h 334"/>
              <a:gd name="T12" fmla="*/ 217 w 333"/>
              <a:gd name="T13" fmla="*/ 163 h 334"/>
              <a:gd name="T14" fmla="*/ 217 w 333"/>
              <a:gd name="T15" fmla="*/ 167 h 334"/>
              <a:gd name="T16" fmla="*/ 252 w 333"/>
              <a:gd name="T17" fmla="*/ 269 h 334"/>
              <a:gd name="T18" fmla="*/ 183 w 333"/>
              <a:gd name="T19" fmla="*/ 299 h 334"/>
              <a:gd name="T20" fmla="*/ 183 w 333"/>
              <a:gd name="T21" fmla="*/ 35 h 334"/>
              <a:gd name="T22" fmla="*/ 252 w 333"/>
              <a:gd name="T23" fmla="*/ 65 h 334"/>
              <a:gd name="T24" fmla="*/ 221 w 333"/>
              <a:gd name="T25" fmla="*/ 130 h 334"/>
              <a:gd name="T26" fmla="*/ 183 w 333"/>
              <a:gd name="T27" fmla="*/ 127 h 334"/>
              <a:gd name="T28" fmla="*/ 183 w 333"/>
              <a:gd name="T29" fmla="*/ 35 h 334"/>
              <a:gd name="T30" fmla="*/ 275 w 333"/>
              <a:gd name="T31" fmla="*/ 90 h 334"/>
              <a:gd name="T32" fmla="*/ 298 w 333"/>
              <a:gd name="T33" fmla="*/ 144 h 334"/>
              <a:gd name="T34" fmla="*/ 254 w 333"/>
              <a:gd name="T35" fmla="*/ 134 h 334"/>
              <a:gd name="T36" fmla="*/ 275 w 333"/>
              <a:gd name="T37" fmla="*/ 90 h 334"/>
              <a:gd name="T38" fmla="*/ 150 w 333"/>
              <a:gd name="T39" fmla="*/ 127 h 334"/>
              <a:gd name="T40" fmla="*/ 112 w 333"/>
              <a:gd name="T41" fmla="*/ 130 h 334"/>
              <a:gd name="T42" fmla="*/ 81 w 333"/>
              <a:gd name="T43" fmla="*/ 65 h 334"/>
              <a:gd name="T44" fmla="*/ 150 w 333"/>
              <a:gd name="T45" fmla="*/ 35 h 334"/>
              <a:gd name="T46" fmla="*/ 150 w 333"/>
              <a:gd name="T47" fmla="*/ 127 h 334"/>
              <a:gd name="T48" fmla="*/ 150 w 333"/>
              <a:gd name="T49" fmla="*/ 299 h 334"/>
              <a:gd name="T50" fmla="*/ 81 w 333"/>
              <a:gd name="T51" fmla="*/ 269 h 334"/>
              <a:gd name="T52" fmla="*/ 117 w 333"/>
              <a:gd name="T53" fmla="*/ 167 h 334"/>
              <a:gd name="T54" fmla="*/ 116 w 333"/>
              <a:gd name="T55" fmla="*/ 163 h 334"/>
              <a:gd name="T56" fmla="*/ 150 w 333"/>
              <a:gd name="T57" fmla="*/ 161 h 334"/>
              <a:gd name="T58" fmla="*/ 150 w 333"/>
              <a:gd name="T59" fmla="*/ 299 h 334"/>
              <a:gd name="T60" fmla="*/ 34 w 333"/>
              <a:gd name="T61" fmla="*/ 179 h 334"/>
              <a:gd name="T62" fmla="*/ 83 w 333"/>
              <a:gd name="T63" fmla="*/ 167 h 334"/>
              <a:gd name="T64" fmla="*/ 58 w 333"/>
              <a:gd name="T65" fmla="*/ 244 h 334"/>
              <a:gd name="T66" fmla="*/ 34 w 333"/>
              <a:gd name="T67" fmla="*/ 179 h 334"/>
              <a:gd name="T68" fmla="*/ 58 w 333"/>
              <a:gd name="T69" fmla="*/ 90 h 334"/>
              <a:gd name="T70" fmla="*/ 79 w 333"/>
              <a:gd name="T71" fmla="*/ 134 h 334"/>
              <a:gd name="T72" fmla="*/ 35 w 333"/>
              <a:gd name="T73" fmla="*/ 144 h 334"/>
              <a:gd name="T74" fmla="*/ 58 w 333"/>
              <a:gd name="T75" fmla="*/ 90 h 334"/>
              <a:gd name="T76" fmla="*/ 298 w 333"/>
              <a:gd name="T77" fmla="*/ 65 h 334"/>
              <a:gd name="T78" fmla="*/ 275 w 333"/>
              <a:gd name="T79" fmla="*/ 41 h 334"/>
              <a:gd name="T80" fmla="*/ 167 w 333"/>
              <a:gd name="T81" fmla="*/ 0 h 334"/>
              <a:gd name="T82" fmla="*/ 58 w 333"/>
              <a:gd name="T83" fmla="*/ 41 h 334"/>
              <a:gd name="T84" fmla="*/ 35 w 333"/>
              <a:gd name="T85" fmla="*/ 65 h 334"/>
              <a:gd name="T86" fmla="*/ 0 w 333"/>
              <a:gd name="T87" fmla="*/ 167 h 334"/>
              <a:gd name="T88" fmla="*/ 35 w 333"/>
              <a:gd name="T89" fmla="*/ 269 h 334"/>
              <a:gd name="T90" fmla="*/ 58 w 333"/>
              <a:gd name="T91" fmla="*/ 294 h 334"/>
              <a:gd name="T92" fmla="*/ 167 w 333"/>
              <a:gd name="T93" fmla="*/ 334 h 334"/>
              <a:gd name="T94" fmla="*/ 275 w 333"/>
              <a:gd name="T95" fmla="*/ 294 h 334"/>
              <a:gd name="T96" fmla="*/ 298 w 333"/>
              <a:gd name="T97" fmla="*/ 269 h 334"/>
              <a:gd name="T98" fmla="*/ 333 w 333"/>
              <a:gd name="T99" fmla="*/ 167 h 334"/>
              <a:gd name="T100" fmla="*/ 298 w 333"/>
              <a:gd name="T101" fmla="*/ 6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334">
                <a:moveTo>
                  <a:pt x="275" y="244"/>
                </a:moveTo>
                <a:cubicBezTo>
                  <a:pt x="259" y="223"/>
                  <a:pt x="250" y="196"/>
                  <a:pt x="250" y="167"/>
                </a:cubicBezTo>
                <a:cubicBezTo>
                  <a:pt x="267" y="170"/>
                  <a:pt x="283" y="174"/>
                  <a:pt x="299" y="179"/>
                </a:cubicBezTo>
                <a:cubicBezTo>
                  <a:pt x="297" y="203"/>
                  <a:pt x="289" y="226"/>
                  <a:pt x="275" y="244"/>
                </a:cubicBezTo>
                <a:close/>
                <a:moveTo>
                  <a:pt x="183" y="299"/>
                </a:moveTo>
                <a:lnTo>
                  <a:pt x="183" y="161"/>
                </a:lnTo>
                <a:cubicBezTo>
                  <a:pt x="195" y="161"/>
                  <a:pt x="206" y="162"/>
                  <a:pt x="217" y="163"/>
                </a:cubicBezTo>
                <a:cubicBezTo>
                  <a:pt x="217" y="164"/>
                  <a:pt x="217" y="166"/>
                  <a:pt x="217" y="167"/>
                </a:cubicBezTo>
                <a:cubicBezTo>
                  <a:pt x="217" y="206"/>
                  <a:pt x="230" y="241"/>
                  <a:pt x="252" y="269"/>
                </a:cubicBezTo>
                <a:cubicBezTo>
                  <a:pt x="233" y="285"/>
                  <a:pt x="209" y="296"/>
                  <a:pt x="183" y="299"/>
                </a:cubicBezTo>
                <a:close/>
                <a:moveTo>
                  <a:pt x="183" y="35"/>
                </a:moveTo>
                <a:cubicBezTo>
                  <a:pt x="209" y="38"/>
                  <a:pt x="233" y="49"/>
                  <a:pt x="252" y="65"/>
                </a:cubicBezTo>
                <a:cubicBezTo>
                  <a:pt x="237" y="84"/>
                  <a:pt x="226" y="106"/>
                  <a:pt x="221" y="130"/>
                </a:cubicBezTo>
                <a:cubicBezTo>
                  <a:pt x="208" y="128"/>
                  <a:pt x="196" y="128"/>
                  <a:pt x="183" y="127"/>
                </a:cubicBezTo>
                <a:lnTo>
                  <a:pt x="183" y="35"/>
                </a:lnTo>
                <a:close/>
                <a:moveTo>
                  <a:pt x="275" y="90"/>
                </a:moveTo>
                <a:cubicBezTo>
                  <a:pt x="286" y="105"/>
                  <a:pt x="294" y="124"/>
                  <a:pt x="298" y="144"/>
                </a:cubicBezTo>
                <a:cubicBezTo>
                  <a:pt x="283" y="140"/>
                  <a:pt x="269" y="137"/>
                  <a:pt x="254" y="134"/>
                </a:cubicBezTo>
                <a:cubicBezTo>
                  <a:pt x="258" y="118"/>
                  <a:pt x="265" y="103"/>
                  <a:pt x="275" y="90"/>
                </a:cubicBezTo>
                <a:close/>
                <a:moveTo>
                  <a:pt x="150" y="127"/>
                </a:moveTo>
                <a:cubicBezTo>
                  <a:pt x="137" y="128"/>
                  <a:pt x="125" y="128"/>
                  <a:pt x="112" y="130"/>
                </a:cubicBezTo>
                <a:cubicBezTo>
                  <a:pt x="107" y="106"/>
                  <a:pt x="96" y="84"/>
                  <a:pt x="81" y="65"/>
                </a:cubicBezTo>
                <a:cubicBezTo>
                  <a:pt x="100" y="49"/>
                  <a:pt x="124" y="38"/>
                  <a:pt x="150" y="35"/>
                </a:cubicBezTo>
                <a:lnTo>
                  <a:pt x="150" y="127"/>
                </a:lnTo>
                <a:close/>
                <a:moveTo>
                  <a:pt x="150" y="299"/>
                </a:moveTo>
                <a:cubicBezTo>
                  <a:pt x="124" y="296"/>
                  <a:pt x="100" y="285"/>
                  <a:pt x="81" y="269"/>
                </a:cubicBezTo>
                <a:cubicBezTo>
                  <a:pt x="103" y="241"/>
                  <a:pt x="117" y="206"/>
                  <a:pt x="117" y="167"/>
                </a:cubicBezTo>
                <a:cubicBezTo>
                  <a:pt x="117" y="166"/>
                  <a:pt x="116" y="164"/>
                  <a:pt x="116" y="163"/>
                </a:cubicBezTo>
                <a:cubicBezTo>
                  <a:pt x="128" y="162"/>
                  <a:pt x="139" y="161"/>
                  <a:pt x="150" y="161"/>
                </a:cubicBezTo>
                <a:lnTo>
                  <a:pt x="150" y="299"/>
                </a:lnTo>
                <a:close/>
                <a:moveTo>
                  <a:pt x="34" y="179"/>
                </a:moveTo>
                <a:cubicBezTo>
                  <a:pt x="50" y="174"/>
                  <a:pt x="67" y="170"/>
                  <a:pt x="83" y="167"/>
                </a:cubicBezTo>
                <a:cubicBezTo>
                  <a:pt x="83" y="196"/>
                  <a:pt x="74" y="223"/>
                  <a:pt x="58" y="244"/>
                </a:cubicBezTo>
                <a:cubicBezTo>
                  <a:pt x="45" y="226"/>
                  <a:pt x="36" y="203"/>
                  <a:pt x="34" y="179"/>
                </a:cubicBezTo>
                <a:close/>
                <a:moveTo>
                  <a:pt x="58" y="90"/>
                </a:moveTo>
                <a:cubicBezTo>
                  <a:pt x="68" y="103"/>
                  <a:pt x="75" y="118"/>
                  <a:pt x="79" y="134"/>
                </a:cubicBezTo>
                <a:cubicBezTo>
                  <a:pt x="64" y="137"/>
                  <a:pt x="50" y="140"/>
                  <a:pt x="35" y="144"/>
                </a:cubicBezTo>
                <a:cubicBezTo>
                  <a:pt x="39" y="124"/>
                  <a:pt x="47" y="105"/>
                  <a:pt x="58" y="90"/>
                </a:cubicBezTo>
                <a:close/>
                <a:moveTo>
                  <a:pt x="298" y="65"/>
                </a:moveTo>
                <a:cubicBezTo>
                  <a:pt x="291" y="56"/>
                  <a:pt x="283" y="48"/>
                  <a:pt x="275" y="41"/>
                </a:cubicBezTo>
                <a:cubicBezTo>
                  <a:pt x="246" y="16"/>
                  <a:pt x="208" y="0"/>
                  <a:pt x="167" y="0"/>
                </a:cubicBezTo>
                <a:cubicBezTo>
                  <a:pt x="125" y="0"/>
                  <a:pt x="87" y="16"/>
                  <a:pt x="58" y="41"/>
                </a:cubicBezTo>
                <a:cubicBezTo>
                  <a:pt x="50" y="48"/>
                  <a:pt x="42" y="56"/>
                  <a:pt x="35" y="65"/>
                </a:cubicBezTo>
                <a:cubicBezTo>
                  <a:pt x="13" y="93"/>
                  <a:pt x="0" y="128"/>
                  <a:pt x="0" y="167"/>
                </a:cubicBezTo>
                <a:cubicBezTo>
                  <a:pt x="0" y="206"/>
                  <a:pt x="13" y="241"/>
                  <a:pt x="35" y="269"/>
                </a:cubicBezTo>
                <a:cubicBezTo>
                  <a:pt x="42" y="278"/>
                  <a:pt x="50" y="286"/>
                  <a:pt x="58" y="294"/>
                </a:cubicBezTo>
                <a:cubicBezTo>
                  <a:pt x="87" y="318"/>
                  <a:pt x="125" y="334"/>
                  <a:pt x="167" y="334"/>
                </a:cubicBezTo>
                <a:cubicBezTo>
                  <a:pt x="208" y="334"/>
                  <a:pt x="246" y="318"/>
                  <a:pt x="275" y="294"/>
                </a:cubicBezTo>
                <a:cubicBezTo>
                  <a:pt x="283" y="286"/>
                  <a:pt x="291" y="278"/>
                  <a:pt x="298" y="269"/>
                </a:cubicBezTo>
                <a:cubicBezTo>
                  <a:pt x="320" y="241"/>
                  <a:pt x="333" y="206"/>
                  <a:pt x="333" y="167"/>
                </a:cubicBezTo>
                <a:cubicBezTo>
                  <a:pt x="333" y="128"/>
                  <a:pt x="320" y="93"/>
                  <a:pt x="298" y="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a:extLst>
              <a:ext uri="{FF2B5EF4-FFF2-40B4-BE49-F238E27FC236}">
                <a16:creationId xmlns:a16="http://schemas.microsoft.com/office/drawing/2014/main" id="{CFD553FD-2730-4DFB-A1BE-5B793DC326DF}"/>
              </a:ext>
            </a:extLst>
          </p:cNvPr>
          <p:cNvSpPr>
            <a:spLocks noChangeAspect="1" noEditPoints="1"/>
          </p:cNvSpPr>
          <p:nvPr/>
        </p:nvSpPr>
        <p:spPr bwMode="auto">
          <a:xfrm>
            <a:off x="4267201" y="2001838"/>
            <a:ext cx="252413" cy="254000"/>
          </a:xfrm>
          <a:custGeom>
            <a:avLst/>
            <a:gdLst>
              <a:gd name="T0" fmla="*/ 284 w 334"/>
              <a:gd name="T1" fmla="*/ 217 h 334"/>
              <a:gd name="T2" fmla="*/ 251 w 334"/>
              <a:gd name="T3" fmla="*/ 217 h 334"/>
              <a:gd name="T4" fmla="*/ 217 w 334"/>
              <a:gd name="T5" fmla="*/ 250 h 334"/>
              <a:gd name="T6" fmla="*/ 217 w 334"/>
              <a:gd name="T7" fmla="*/ 284 h 334"/>
              <a:gd name="T8" fmla="*/ 201 w 334"/>
              <a:gd name="T9" fmla="*/ 300 h 334"/>
              <a:gd name="T10" fmla="*/ 134 w 334"/>
              <a:gd name="T11" fmla="*/ 300 h 334"/>
              <a:gd name="T12" fmla="*/ 117 w 334"/>
              <a:gd name="T13" fmla="*/ 284 h 334"/>
              <a:gd name="T14" fmla="*/ 117 w 334"/>
              <a:gd name="T15" fmla="*/ 250 h 334"/>
              <a:gd name="T16" fmla="*/ 84 w 334"/>
              <a:gd name="T17" fmla="*/ 217 h 334"/>
              <a:gd name="T18" fmla="*/ 51 w 334"/>
              <a:gd name="T19" fmla="*/ 217 h 334"/>
              <a:gd name="T20" fmla="*/ 34 w 334"/>
              <a:gd name="T21" fmla="*/ 200 h 334"/>
              <a:gd name="T22" fmla="*/ 34 w 334"/>
              <a:gd name="T23" fmla="*/ 134 h 334"/>
              <a:gd name="T24" fmla="*/ 51 w 334"/>
              <a:gd name="T25" fmla="*/ 117 h 334"/>
              <a:gd name="T26" fmla="*/ 84 w 334"/>
              <a:gd name="T27" fmla="*/ 117 h 334"/>
              <a:gd name="T28" fmla="*/ 117 w 334"/>
              <a:gd name="T29" fmla="*/ 84 h 334"/>
              <a:gd name="T30" fmla="*/ 117 w 334"/>
              <a:gd name="T31" fmla="*/ 50 h 334"/>
              <a:gd name="T32" fmla="*/ 134 w 334"/>
              <a:gd name="T33" fmla="*/ 34 h 334"/>
              <a:gd name="T34" fmla="*/ 201 w 334"/>
              <a:gd name="T35" fmla="*/ 34 h 334"/>
              <a:gd name="T36" fmla="*/ 217 w 334"/>
              <a:gd name="T37" fmla="*/ 50 h 334"/>
              <a:gd name="T38" fmla="*/ 217 w 334"/>
              <a:gd name="T39" fmla="*/ 84 h 334"/>
              <a:gd name="T40" fmla="*/ 251 w 334"/>
              <a:gd name="T41" fmla="*/ 117 h 334"/>
              <a:gd name="T42" fmla="*/ 284 w 334"/>
              <a:gd name="T43" fmla="*/ 117 h 334"/>
              <a:gd name="T44" fmla="*/ 300 w 334"/>
              <a:gd name="T45" fmla="*/ 134 h 334"/>
              <a:gd name="T46" fmla="*/ 300 w 334"/>
              <a:gd name="T47" fmla="*/ 200 h 334"/>
              <a:gd name="T48" fmla="*/ 284 w 334"/>
              <a:gd name="T49" fmla="*/ 217 h 334"/>
              <a:gd name="T50" fmla="*/ 250 w 334"/>
              <a:gd name="T51" fmla="*/ 67 h 334"/>
              <a:gd name="T52" fmla="*/ 250 w 334"/>
              <a:gd name="T53" fmla="*/ 34 h 334"/>
              <a:gd name="T54" fmla="*/ 218 w 334"/>
              <a:gd name="T55" fmla="*/ 0 h 334"/>
              <a:gd name="T56" fmla="*/ 118 w 334"/>
              <a:gd name="T57" fmla="*/ 0 h 334"/>
              <a:gd name="T58" fmla="*/ 84 w 334"/>
              <a:gd name="T59" fmla="*/ 34 h 334"/>
              <a:gd name="T60" fmla="*/ 84 w 334"/>
              <a:gd name="T61" fmla="*/ 67 h 334"/>
              <a:gd name="T62" fmla="*/ 68 w 334"/>
              <a:gd name="T63" fmla="*/ 84 h 334"/>
              <a:gd name="T64" fmla="*/ 34 w 334"/>
              <a:gd name="T65" fmla="*/ 84 h 334"/>
              <a:gd name="T66" fmla="*/ 0 w 334"/>
              <a:gd name="T67" fmla="*/ 117 h 334"/>
              <a:gd name="T68" fmla="*/ 0 w 334"/>
              <a:gd name="T69" fmla="*/ 217 h 334"/>
              <a:gd name="T70" fmla="*/ 34 w 334"/>
              <a:gd name="T71" fmla="*/ 250 h 334"/>
              <a:gd name="T72" fmla="*/ 67 w 334"/>
              <a:gd name="T73" fmla="*/ 250 h 334"/>
              <a:gd name="T74" fmla="*/ 84 w 334"/>
              <a:gd name="T75" fmla="*/ 267 h 334"/>
              <a:gd name="T76" fmla="*/ 84 w 334"/>
              <a:gd name="T77" fmla="*/ 300 h 334"/>
              <a:gd name="T78" fmla="*/ 118 w 334"/>
              <a:gd name="T79" fmla="*/ 334 h 334"/>
              <a:gd name="T80" fmla="*/ 218 w 334"/>
              <a:gd name="T81" fmla="*/ 334 h 334"/>
              <a:gd name="T82" fmla="*/ 250 w 334"/>
              <a:gd name="T83" fmla="*/ 300 h 334"/>
              <a:gd name="T84" fmla="*/ 250 w 334"/>
              <a:gd name="T85" fmla="*/ 267 h 334"/>
              <a:gd name="T86" fmla="*/ 268 w 334"/>
              <a:gd name="T87" fmla="*/ 250 h 334"/>
              <a:gd name="T88" fmla="*/ 301 w 334"/>
              <a:gd name="T89" fmla="*/ 250 h 334"/>
              <a:gd name="T90" fmla="*/ 334 w 334"/>
              <a:gd name="T91" fmla="*/ 217 h 334"/>
              <a:gd name="T92" fmla="*/ 334 w 334"/>
              <a:gd name="T93" fmla="*/ 117 h 334"/>
              <a:gd name="T94" fmla="*/ 301 w 334"/>
              <a:gd name="T95" fmla="*/ 84 h 334"/>
              <a:gd name="T96" fmla="*/ 268 w 334"/>
              <a:gd name="T97" fmla="*/ 84 h 334"/>
              <a:gd name="T98" fmla="*/ 250 w 334"/>
              <a:gd name="T99"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4" h="334">
                <a:moveTo>
                  <a:pt x="284" y="217"/>
                </a:moveTo>
                <a:lnTo>
                  <a:pt x="251" y="217"/>
                </a:lnTo>
                <a:cubicBezTo>
                  <a:pt x="233" y="217"/>
                  <a:pt x="217" y="232"/>
                  <a:pt x="217" y="250"/>
                </a:cubicBezTo>
                <a:lnTo>
                  <a:pt x="217" y="284"/>
                </a:lnTo>
                <a:cubicBezTo>
                  <a:pt x="217" y="293"/>
                  <a:pt x="210" y="300"/>
                  <a:pt x="201" y="300"/>
                </a:cubicBezTo>
                <a:lnTo>
                  <a:pt x="134" y="300"/>
                </a:lnTo>
                <a:cubicBezTo>
                  <a:pt x="125" y="300"/>
                  <a:pt x="117" y="293"/>
                  <a:pt x="117" y="284"/>
                </a:cubicBezTo>
                <a:lnTo>
                  <a:pt x="117" y="250"/>
                </a:lnTo>
                <a:cubicBezTo>
                  <a:pt x="117" y="232"/>
                  <a:pt x="103" y="217"/>
                  <a:pt x="84" y="217"/>
                </a:cubicBezTo>
                <a:lnTo>
                  <a:pt x="51" y="217"/>
                </a:lnTo>
                <a:cubicBezTo>
                  <a:pt x="42" y="217"/>
                  <a:pt x="34" y="210"/>
                  <a:pt x="34" y="200"/>
                </a:cubicBezTo>
                <a:lnTo>
                  <a:pt x="34" y="134"/>
                </a:lnTo>
                <a:cubicBezTo>
                  <a:pt x="34" y="124"/>
                  <a:pt x="42" y="117"/>
                  <a:pt x="51" y="117"/>
                </a:cubicBezTo>
                <a:lnTo>
                  <a:pt x="84" y="117"/>
                </a:lnTo>
                <a:cubicBezTo>
                  <a:pt x="103" y="117"/>
                  <a:pt x="117" y="102"/>
                  <a:pt x="117" y="84"/>
                </a:cubicBezTo>
                <a:lnTo>
                  <a:pt x="117" y="50"/>
                </a:lnTo>
                <a:cubicBezTo>
                  <a:pt x="117" y="41"/>
                  <a:pt x="125" y="34"/>
                  <a:pt x="134" y="34"/>
                </a:cubicBezTo>
                <a:lnTo>
                  <a:pt x="201" y="34"/>
                </a:lnTo>
                <a:cubicBezTo>
                  <a:pt x="210" y="34"/>
                  <a:pt x="217" y="41"/>
                  <a:pt x="217" y="50"/>
                </a:cubicBezTo>
                <a:lnTo>
                  <a:pt x="217" y="84"/>
                </a:lnTo>
                <a:cubicBezTo>
                  <a:pt x="217" y="102"/>
                  <a:pt x="233" y="117"/>
                  <a:pt x="251" y="117"/>
                </a:cubicBezTo>
                <a:lnTo>
                  <a:pt x="284" y="117"/>
                </a:lnTo>
                <a:cubicBezTo>
                  <a:pt x="293" y="117"/>
                  <a:pt x="300" y="124"/>
                  <a:pt x="300" y="134"/>
                </a:cubicBezTo>
                <a:lnTo>
                  <a:pt x="300" y="200"/>
                </a:lnTo>
                <a:cubicBezTo>
                  <a:pt x="300" y="210"/>
                  <a:pt x="293" y="217"/>
                  <a:pt x="284" y="217"/>
                </a:cubicBezTo>
                <a:close/>
                <a:moveTo>
                  <a:pt x="250" y="67"/>
                </a:moveTo>
                <a:lnTo>
                  <a:pt x="250" y="34"/>
                </a:lnTo>
                <a:cubicBezTo>
                  <a:pt x="250" y="15"/>
                  <a:pt x="236" y="0"/>
                  <a:pt x="218" y="0"/>
                </a:cubicBezTo>
                <a:lnTo>
                  <a:pt x="118" y="0"/>
                </a:lnTo>
                <a:cubicBezTo>
                  <a:pt x="99" y="0"/>
                  <a:pt x="84" y="15"/>
                  <a:pt x="84" y="34"/>
                </a:cubicBezTo>
                <a:lnTo>
                  <a:pt x="84" y="67"/>
                </a:lnTo>
                <a:cubicBezTo>
                  <a:pt x="84" y="76"/>
                  <a:pt x="77" y="84"/>
                  <a:pt x="68" y="84"/>
                </a:cubicBezTo>
                <a:lnTo>
                  <a:pt x="34" y="84"/>
                </a:lnTo>
                <a:cubicBezTo>
                  <a:pt x="16" y="84"/>
                  <a:pt x="0" y="99"/>
                  <a:pt x="0" y="117"/>
                </a:cubicBezTo>
                <a:lnTo>
                  <a:pt x="0" y="217"/>
                </a:lnTo>
                <a:cubicBezTo>
                  <a:pt x="0" y="235"/>
                  <a:pt x="16" y="250"/>
                  <a:pt x="34" y="250"/>
                </a:cubicBezTo>
                <a:lnTo>
                  <a:pt x="67" y="250"/>
                </a:lnTo>
                <a:cubicBezTo>
                  <a:pt x="76" y="250"/>
                  <a:pt x="84" y="258"/>
                  <a:pt x="84" y="267"/>
                </a:cubicBezTo>
                <a:lnTo>
                  <a:pt x="84" y="300"/>
                </a:lnTo>
                <a:cubicBezTo>
                  <a:pt x="84" y="319"/>
                  <a:pt x="99" y="334"/>
                  <a:pt x="118" y="334"/>
                </a:cubicBezTo>
                <a:lnTo>
                  <a:pt x="218" y="334"/>
                </a:lnTo>
                <a:cubicBezTo>
                  <a:pt x="236" y="334"/>
                  <a:pt x="250" y="319"/>
                  <a:pt x="250" y="300"/>
                </a:cubicBezTo>
                <a:lnTo>
                  <a:pt x="250" y="267"/>
                </a:lnTo>
                <a:cubicBezTo>
                  <a:pt x="250" y="258"/>
                  <a:pt x="258" y="250"/>
                  <a:pt x="268" y="250"/>
                </a:cubicBezTo>
                <a:lnTo>
                  <a:pt x="301" y="250"/>
                </a:lnTo>
                <a:cubicBezTo>
                  <a:pt x="319" y="250"/>
                  <a:pt x="334" y="235"/>
                  <a:pt x="334" y="217"/>
                </a:cubicBezTo>
                <a:lnTo>
                  <a:pt x="334" y="117"/>
                </a:lnTo>
                <a:cubicBezTo>
                  <a:pt x="334" y="99"/>
                  <a:pt x="319" y="84"/>
                  <a:pt x="301" y="84"/>
                </a:cubicBezTo>
                <a:lnTo>
                  <a:pt x="268" y="84"/>
                </a:lnTo>
                <a:cubicBezTo>
                  <a:pt x="258" y="84"/>
                  <a:pt x="250" y="76"/>
                  <a:pt x="250"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a:extLst>
              <a:ext uri="{FF2B5EF4-FFF2-40B4-BE49-F238E27FC236}">
                <a16:creationId xmlns:a16="http://schemas.microsoft.com/office/drawing/2014/main" id="{6AE1C153-3E4B-460B-9DDC-6DA5E85A03BE}"/>
              </a:ext>
            </a:extLst>
          </p:cNvPr>
          <p:cNvSpPr>
            <a:spLocks noChangeAspect="1" noEditPoints="1"/>
          </p:cNvSpPr>
          <p:nvPr/>
        </p:nvSpPr>
        <p:spPr bwMode="auto">
          <a:xfrm>
            <a:off x="3763963" y="2001838"/>
            <a:ext cx="252413" cy="254000"/>
          </a:xfrm>
          <a:custGeom>
            <a:avLst/>
            <a:gdLst>
              <a:gd name="T0" fmla="*/ 216 w 333"/>
              <a:gd name="T1" fmla="*/ 217 h 334"/>
              <a:gd name="T2" fmla="*/ 216 w 333"/>
              <a:gd name="T3" fmla="*/ 300 h 334"/>
              <a:gd name="T4" fmla="*/ 116 w 333"/>
              <a:gd name="T5" fmla="*/ 300 h 334"/>
              <a:gd name="T6" fmla="*/ 116 w 333"/>
              <a:gd name="T7" fmla="*/ 217 h 334"/>
              <a:gd name="T8" fmla="*/ 33 w 333"/>
              <a:gd name="T9" fmla="*/ 217 h 334"/>
              <a:gd name="T10" fmla="*/ 33 w 333"/>
              <a:gd name="T11" fmla="*/ 117 h 334"/>
              <a:gd name="T12" fmla="*/ 116 w 333"/>
              <a:gd name="T13" fmla="*/ 117 h 334"/>
              <a:gd name="T14" fmla="*/ 116 w 333"/>
              <a:gd name="T15" fmla="*/ 34 h 334"/>
              <a:gd name="T16" fmla="*/ 216 w 333"/>
              <a:gd name="T17" fmla="*/ 34 h 334"/>
              <a:gd name="T18" fmla="*/ 216 w 333"/>
              <a:gd name="T19" fmla="*/ 117 h 334"/>
              <a:gd name="T20" fmla="*/ 300 w 333"/>
              <a:gd name="T21" fmla="*/ 117 h 334"/>
              <a:gd name="T22" fmla="*/ 300 w 333"/>
              <a:gd name="T23" fmla="*/ 217 h 334"/>
              <a:gd name="T24" fmla="*/ 216 w 333"/>
              <a:gd name="T25" fmla="*/ 217 h 334"/>
              <a:gd name="T26" fmla="*/ 250 w 333"/>
              <a:gd name="T27" fmla="*/ 334 h 334"/>
              <a:gd name="T28" fmla="*/ 250 w 333"/>
              <a:gd name="T29" fmla="*/ 250 h 334"/>
              <a:gd name="T30" fmla="*/ 250 w 333"/>
              <a:gd name="T31" fmla="*/ 250 h 334"/>
              <a:gd name="T32" fmla="*/ 333 w 333"/>
              <a:gd name="T33" fmla="*/ 250 h 334"/>
              <a:gd name="T34" fmla="*/ 333 w 333"/>
              <a:gd name="T35" fmla="*/ 84 h 334"/>
              <a:gd name="T36" fmla="*/ 250 w 333"/>
              <a:gd name="T37" fmla="*/ 84 h 334"/>
              <a:gd name="T38" fmla="*/ 250 w 333"/>
              <a:gd name="T39" fmla="*/ 0 h 334"/>
              <a:gd name="T40" fmla="*/ 83 w 333"/>
              <a:gd name="T41" fmla="*/ 0 h 334"/>
              <a:gd name="T42" fmla="*/ 83 w 333"/>
              <a:gd name="T43" fmla="*/ 84 h 334"/>
              <a:gd name="T44" fmla="*/ 0 w 333"/>
              <a:gd name="T45" fmla="*/ 84 h 334"/>
              <a:gd name="T46" fmla="*/ 0 w 333"/>
              <a:gd name="T47" fmla="*/ 250 h 334"/>
              <a:gd name="T48" fmla="*/ 83 w 333"/>
              <a:gd name="T49" fmla="*/ 250 h 334"/>
              <a:gd name="T50" fmla="*/ 83 w 333"/>
              <a:gd name="T51" fmla="*/ 250 h 334"/>
              <a:gd name="T52" fmla="*/ 83 w 333"/>
              <a:gd name="T53" fmla="*/ 334 h 334"/>
              <a:gd name="T54" fmla="*/ 250 w 333"/>
              <a:gd name="T55"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4">
                <a:moveTo>
                  <a:pt x="216" y="217"/>
                </a:moveTo>
                <a:lnTo>
                  <a:pt x="216" y="300"/>
                </a:lnTo>
                <a:lnTo>
                  <a:pt x="116" y="300"/>
                </a:lnTo>
                <a:lnTo>
                  <a:pt x="116" y="217"/>
                </a:lnTo>
                <a:lnTo>
                  <a:pt x="33" y="217"/>
                </a:lnTo>
                <a:lnTo>
                  <a:pt x="33" y="117"/>
                </a:lnTo>
                <a:lnTo>
                  <a:pt x="116" y="117"/>
                </a:lnTo>
                <a:lnTo>
                  <a:pt x="116" y="34"/>
                </a:lnTo>
                <a:lnTo>
                  <a:pt x="216" y="34"/>
                </a:lnTo>
                <a:lnTo>
                  <a:pt x="216" y="117"/>
                </a:lnTo>
                <a:lnTo>
                  <a:pt x="300" y="117"/>
                </a:lnTo>
                <a:lnTo>
                  <a:pt x="300" y="217"/>
                </a:lnTo>
                <a:lnTo>
                  <a:pt x="216" y="217"/>
                </a:lnTo>
                <a:close/>
                <a:moveTo>
                  <a:pt x="250" y="334"/>
                </a:moveTo>
                <a:lnTo>
                  <a:pt x="250" y="250"/>
                </a:lnTo>
                <a:lnTo>
                  <a:pt x="250" y="250"/>
                </a:lnTo>
                <a:lnTo>
                  <a:pt x="333" y="250"/>
                </a:lnTo>
                <a:lnTo>
                  <a:pt x="333" y="84"/>
                </a:lnTo>
                <a:lnTo>
                  <a:pt x="250" y="84"/>
                </a:lnTo>
                <a:lnTo>
                  <a:pt x="250" y="0"/>
                </a:lnTo>
                <a:lnTo>
                  <a:pt x="83" y="0"/>
                </a:lnTo>
                <a:lnTo>
                  <a:pt x="83" y="84"/>
                </a:lnTo>
                <a:lnTo>
                  <a:pt x="0" y="84"/>
                </a:lnTo>
                <a:lnTo>
                  <a:pt x="0" y="250"/>
                </a:lnTo>
                <a:lnTo>
                  <a:pt x="83" y="250"/>
                </a:lnTo>
                <a:lnTo>
                  <a:pt x="83" y="250"/>
                </a:lnTo>
                <a:lnTo>
                  <a:pt x="83" y="334"/>
                </a:lnTo>
                <a:lnTo>
                  <a:pt x="25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a:extLst>
              <a:ext uri="{FF2B5EF4-FFF2-40B4-BE49-F238E27FC236}">
                <a16:creationId xmlns:a16="http://schemas.microsoft.com/office/drawing/2014/main" id="{574BB162-AB9A-4C06-A1B4-2F3356EF1871}"/>
              </a:ext>
            </a:extLst>
          </p:cNvPr>
          <p:cNvSpPr>
            <a:spLocks noChangeAspect="1" noEditPoints="1"/>
          </p:cNvSpPr>
          <p:nvPr/>
        </p:nvSpPr>
        <p:spPr bwMode="auto">
          <a:xfrm>
            <a:off x="3260726" y="2001838"/>
            <a:ext cx="252413" cy="254000"/>
          </a:xfrm>
          <a:custGeom>
            <a:avLst/>
            <a:gdLst>
              <a:gd name="T0" fmla="*/ 33 w 333"/>
              <a:gd name="T1" fmla="*/ 184 h 334"/>
              <a:gd name="T2" fmla="*/ 69 w 333"/>
              <a:gd name="T3" fmla="*/ 150 h 334"/>
              <a:gd name="T4" fmla="*/ 69 w 333"/>
              <a:gd name="T5" fmla="*/ 184 h 334"/>
              <a:gd name="T6" fmla="*/ 110 w 333"/>
              <a:gd name="T7" fmla="*/ 143 h 334"/>
              <a:gd name="T8" fmla="*/ 33 w 333"/>
              <a:gd name="T9" fmla="*/ 117 h 334"/>
              <a:gd name="T10" fmla="*/ 0 w 333"/>
              <a:gd name="T11" fmla="*/ 217 h 334"/>
              <a:gd name="T12" fmla="*/ 83 w 333"/>
              <a:gd name="T13" fmla="*/ 217 h 334"/>
              <a:gd name="T14" fmla="*/ 110 w 333"/>
              <a:gd name="T15" fmla="*/ 143 h 334"/>
              <a:gd name="T16" fmla="*/ 264 w 333"/>
              <a:gd name="T17" fmla="*/ 184 h 334"/>
              <a:gd name="T18" fmla="*/ 264 w 333"/>
              <a:gd name="T19" fmla="*/ 150 h 334"/>
              <a:gd name="T20" fmla="*/ 300 w 333"/>
              <a:gd name="T21" fmla="*/ 184 h 334"/>
              <a:gd name="T22" fmla="*/ 250 w 333"/>
              <a:gd name="T23" fmla="*/ 117 h 334"/>
              <a:gd name="T24" fmla="*/ 224 w 333"/>
              <a:gd name="T25" fmla="*/ 191 h 334"/>
              <a:gd name="T26" fmla="*/ 250 w 333"/>
              <a:gd name="T27" fmla="*/ 217 h 334"/>
              <a:gd name="T28" fmla="*/ 333 w 333"/>
              <a:gd name="T29" fmla="*/ 217 h 334"/>
              <a:gd name="T30" fmla="*/ 300 w 333"/>
              <a:gd name="T31" fmla="*/ 117 h 334"/>
              <a:gd name="T32" fmla="*/ 183 w 333"/>
              <a:gd name="T33" fmla="*/ 300 h 334"/>
              <a:gd name="T34" fmla="*/ 150 w 333"/>
              <a:gd name="T35" fmla="*/ 264 h 334"/>
              <a:gd name="T36" fmla="*/ 183 w 333"/>
              <a:gd name="T37" fmla="*/ 264 h 334"/>
              <a:gd name="T38" fmla="*/ 143 w 333"/>
              <a:gd name="T39" fmla="*/ 224 h 334"/>
              <a:gd name="T40" fmla="*/ 117 w 333"/>
              <a:gd name="T41" fmla="*/ 300 h 334"/>
              <a:gd name="T42" fmla="*/ 217 w 333"/>
              <a:gd name="T43" fmla="*/ 334 h 334"/>
              <a:gd name="T44" fmla="*/ 217 w 333"/>
              <a:gd name="T45" fmla="*/ 250 h 334"/>
              <a:gd name="T46" fmla="*/ 143 w 333"/>
              <a:gd name="T47" fmla="*/ 224 h 334"/>
              <a:gd name="T48" fmla="*/ 150 w 333"/>
              <a:gd name="T49" fmla="*/ 34 h 334"/>
              <a:gd name="T50" fmla="*/ 183 w 333"/>
              <a:gd name="T51" fmla="*/ 70 h 334"/>
              <a:gd name="T52" fmla="*/ 150 w 333"/>
              <a:gd name="T53" fmla="*/ 70 h 334"/>
              <a:gd name="T54" fmla="*/ 190 w 333"/>
              <a:gd name="T55" fmla="*/ 110 h 334"/>
              <a:gd name="T56" fmla="*/ 217 w 333"/>
              <a:gd name="T57" fmla="*/ 34 h 334"/>
              <a:gd name="T58" fmla="*/ 117 w 333"/>
              <a:gd name="T59" fmla="*/ 0 h 334"/>
              <a:gd name="T60" fmla="*/ 117 w 333"/>
              <a:gd name="T61" fmla="*/ 84 h 334"/>
              <a:gd name="T62" fmla="*/ 190 w 333"/>
              <a:gd name="T63" fmla="*/ 11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4">
                <a:moveTo>
                  <a:pt x="69" y="184"/>
                </a:moveTo>
                <a:lnTo>
                  <a:pt x="33" y="184"/>
                </a:lnTo>
                <a:lnTo>
                  <a:pt x="33" y="150"/>
                </a:lnTo>
                <a:lnTo>
                  <a:pt x="69" y="150"/>
                </a:lnTo>
                <a:lnTo>
                  <a:pt x="86" y="167"/>
                </a:lnTo>
                <a:lnTo>
                  <a:pt x="69" y="184"/>
                </a:lnTo>
                <a:close/>
                <a:moveTo>
                  <a:pt x="110" y="143"/>
                </a:moveTo>
                <a:lnTo>
                  <a:pt x="110" y="143"/>
                </a:lnTo>
                <a:lnTo>
                  <a:pt x="83" y="117"/>
                </a:lnTo>
                <a:lnTo>
                  <a:pt x="33" y="117"/>
                </a:lnTo>
                <a:lnTo>
                  <a:pt x="0" y="117"/>
                </a:lnTo>
                <a:lnTo>
                  <a:pt x="0" y="217"/>
                </a:lnTo>
                <a:lnTo>
                  <a:pt x="33" y="217"/>
                </a:lnTo>
                <a:lnTo>
                  <a:pt x="83" y="217"/>
                </a:lnTo>
                <a:lnTo>
                  <a:pt x="133" y="167"/>
                </a:lnTo>
                <a:lnTo>
                  <a:pt x="110" y="143"/>
                </a:lnTo>
                <a:close/>
                <a:moveTo>
                  <a:pt x="300" y="184"/>
                </a:moveTo>
                <a:lnTo>
                  <a:pt x="264" y="184"/>
                </a:lnTo>
                <a:lnTo>
                  <a:pt x="247" y="167"/>
                </a:lnTo>
                <a:lnTo>
                  <a:pt x="264" y="150"/>
                </a:lnTo>
                <a:lnTo>
                  <a:pt x="300" y="150"/>
                </a:lnTo>
                <a:lnTo>
                  <a:pt x="300" y="184"/>
                </a:lnTo>
                <a:close/>
                <a:moveTo>
                  <a:pt x="300" y="117"/>
                </a:moveTo>
                <a:lnTo>
                  <a:pt x="250" y="117"/>
                </a:lnTo>
                <a:lnTo>
                  <a:pt x="200" y="167"/>
                </a:lnTo>
                <a:lnTo>
                  <a:pt x="224" y="191"/>
                </a:lnTo>
                <a:lnTo>
                  <a:pt x="224" y="191"/>
                </a:lnTo>
                <a:lnTo>
                  <a:pt x="250" y="217"/>
                </a:lnTo>
                <a:lnTo>
                  <a:pt x="300" y="217"/>
                </a:lnTo>
                <a:lnTo>
                  <a:pt x="333" y="217"/>
                </a:lnTo>
                <a:lnTo>
                  <a:pt x="333" y="117"/>
                </a:lnTo>
                <a:lnTo>
                  <a:pt x="300" y="117"/>
                </a:lnTo>
                <a:close/>
                <a:moveTo>
                  <a:pt x="183" y="264"/>
                </a:moveTo>
                <a:lnTo>
                  <a:pt x="183" y="300"/>
                </a:lnTo>
                <a:lnTo>
                  <a:pt x="150" y="300"/>
                </a:lnTo>
                <a:lnTo>
                  <a:pt x="150" y="264"/>
                </a:lnTo>
                <a:lnTo>
                  <a:pt x="167" y="248"/>
                </a:lnTo>
                <a:lnTo>
                  <a:pt x="183" y="264"/>
                </a:lnTo>
                <a:close/>
                <a:moveTo>
                  <a:pt x="143" y="224"/>
                </a:moveTo>
                <a:lnTo>
                  <a:pt x="143" y="224"/>
                </a:lnTo>
                <a:lnTo>
                  <a:pt x="117" y="250"/>
                </a:lnTo>
                <a:lnTo>
                  <a:pt x="117" y="300"/>
                </a:lnTo>
                <a:lnTo>
                  <a:pt x="117" y="334"/>
                </a:lnTo>
                <a:lnTo>
                  <a:pt x="217" y="334"/>
                </a:lnTo>
                <a:lnTo>
                  <a:pt x="217" y="300"/>
                </a:lnTo>
                <a:lnTo>
                  <a:pt x="217" y="250"/>
                </a:lnTo>
                <a:lnTo>
                  <a:pt x="167" y="200"/>
                </a:lnTo>
                <a:lnTo>
                  <a:pt x="143" y="224"/>
                </a:lnTo>
                <a:close/>
                <a:moveTo>
                  <a:pt x="150" y="70"/>
                </a:moveTo>
                <a:lnTo>
                  <a:pt x="150" y="34"/>
                </a:lnTo>
                <a:lnTo>
                  <a:pt x="183" y="34"/>
                </a:lnTo>
                <a:lnTo>
                  <a:pt x="183" y="70"/>
                </a:lnTo>
                <a:lnTo>
                  <a:pt x="167" y="87"/>
                </a:lnTo>
                <a:lnTo>
                  <a:pt x="150" y="70"/>
                </a:lnTo>
                <a:close/>
                <a:moveTo>
                  <a:pt x="190" y="110"/>
                </a:moveTo>
                <a:lnTo>
                  <a:pt x="190" y="110"/>
                </a:lnTo>
                <a:lnTo>
                  <a:pt x="217" y="84"/>
                </a:lnTo>
                <a:lnTo>
                  <a:pt x="217" y="34"/>
                </a:lnTo>
                <a:lnTo>
                  <a:pt x="217" y="0"/>
                </a:lnTo>
                <a:lnTo>
                  <a:pt x="117" y="0"/>
                </a:lnTo>
                <a:lnTo>
                  <a:pt x="117" y="34"/>
                </a:lnTo>
                <a:lnTo>
                  <a:pt x="117" y="84"/>
                </a:lnTo>
                <a:lnTo>
                  <a:pt x="167" y="134"/>
                </a:lnTo>
                <a:lnTo>
                  <a:pt x="190"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a:extLst>
              <a:ext uri="{FF2B5EF4-FFF2-40B4-BE49-F238E27FC236}">
                <a16:creationId xmlns:a16="http://schemas.microsoft.com/office/drawing/2014/main" id="{11DB31D8-E883-4289-AE3C-761F03D54C11}"/>
              </a:ext>
            </a:extLst>
          </p:cNvPr>
          <p:cNvSpPr>
            <a:spLocks noChangeAspect="1" noEditPoints="1"/>
          </p:cNvSpPr>
          <p:nvPr/>
        </p:nvSpPr>
        <p:spPr bwMode="auto">
          <a:xfrm>
            <a:off x="2757488" y="2001838"/>
            <a:ext cx="252413" cy="254000"/>
          </a:xfrm>
          <a:custGeom>
            <a:avLst/>
            <a:gdLst>
              <a:gd name="T0" fmla="*/ 300 w 334"/>
              <a:gd name="T1" fmla="*/ 184 h 334"/>
              <a:gd name="T2" fmla="*/ 284 w 334"/>
              <a:gd name="T3" fmla="*/ 167 h 334"/>
              <a:gd name="T4" fmla="*/ 50 w 334"/>
              <a:gd name="T5" fmla="*/ 167 h 334"/>
              <a:gd name="T6" fmla="*/ 34 w 334"/>
              <a:gd name="T7" fmla="*/ 184 h 334"/>
              <a:gd name="T8" fmla="*/ 34 w 334"/>
              <a:gd name="T9" fmla="*/ 284 h 334"/>
              <a:gd name="T10" fmla="*/ 50 w 334"/>
              <a:gd name="T11" fmla="*/ 300 h 334"/>
              <a:gd name="T12" fmla="*/ 284 w 334"/>
              <a:gd name="T13" fmla="*/ 300 h 334"/>
              <a:gd name="T14" fmla="*/ 300 w 334"/>
              <a:gd name="T15" fmla="*/ 284 h 334"/>
              <a:gd name="T16" fmla="*/ 300 w 334"/>
              <a:gd name="T17" fmla="*/ 184 h 334"/>
              <a:gd name="T18" fmla="*/ 334 w 334"/>
              <a:gd name="T19" fmla="*/ 167 h 334"/>
              <a:gd name="T20" fmla="*/ 334 w 334"/>
              <a:gd name="T21" fmla="*/ 300 h 334"/>
              <a:gd name="T22" fmla="*/ 300 w 334"/>
              <a:gd name="T23" fmla="*/ 334 h 334"/>
              <a:gd name="T24" fmla="*/ 34 w 334"/>
              <a:gd name="T25" fmla="*/ 334 h 334"/>
              <a:gd name="T26" fmla="*/ 0 w 334"/>
              <a:gd name="T27" fmla="*/ 300 h 334"/>
              <a:gd name="T28" fmla="*/ 0 w 334"/>
              <a:gd name="T29" fmla="*/ 167 h 334"/>
              <a:gd name="T30" fmla="*/ 34 w 334"/>
              <a:gd name="T31" fmla="*/ 134 h 334"/>
              <a:gd name="T32" fmla="*/ 150 w 334"/>
              <a:gd name="T33" fmla="*/ 134 h 334"/>
              <a:gd name="T34" fmla="*/ 150 w 334"/>
              <a:gd name="T35" fmla="*/ 67 h 334"/>
              <a:gd name="T36" fmla="*/ 184 w 334"/>
              <a:gd name="T37" fmla="*/ 34 h 334"/>
              <a:gd name="T38" fmla="*/ 217 w 334"/>
              <a:gd name="T39" fmla="*/ 34 h 334"/>
              <a:gd name="T40" fmla="*/ 234 w 334"/>
              <a:gd name="T41" fmla="*/ 17 h 334"/>
              <a:gd name="T42" fmla="*/ 234 w 334"/>
              <a:gd name="T43" fmla="*/ 0 h 334"/>
              <a:gd name="T44" fmla="*/ 267 w 334"/>
              <a:gd name="T45" fmla="*/ 0 h 334"/>
              <a:gd name="T46" fmla="*/ 267 w 334"/>
              <a:gd name="T47" fmla="*/ 34 h 334"/>
              <a:gd name="T48" fmla="*/ 234 w 334"/>
              <a:gd name="T49" fmla="*/ 67 h 334"/>
              <a:gd name="T50" fmla="*/ 200 w 334"/>
              <a:gd name="T51" fmla="*/ 67 h 334"/>
              <a:gd name="T52" fmla="*/ 184 w 334"/>
              <a:gd name="T53" fmla="*/ 84 h 334"/>
              <a:gd name="T54" fmla="*/ 184 w 334"/>
              <a:gd name="T55" fmla="*/ 134 h 334"/>
              <a:gd name="T56" fmla="*/ 300 w 334"/>
              <a:gd name="T57" fmla="*/ 134 h 334"/>
              <a:gd name="T58" fmla="*/ 334 w 334"/>
              <a:gd name="T59" fmla="*/ 167 h 334"/>
              <a:gd name="T60" fmla="*/ 234 w 334"/>
              <a:gd name="T61" fmla="*/ 250 h 334"/>
              <a:gd name="T62" fmla="*/ 267 w 334"/>
              <a:gd name="T63" fmla="*/ 250 h 334"/>
              <a:gd name="T64" fmla="*/ 267 w 334"/>
              <a:gd name="T65" fmla="*/ 217 h 334"/>
              <a:gd name="T66" fmla="*/ 234 w 334"/>
              <a:gd name="T67" fmla="*/ 217 h 334"/>
              <a:gd name="T68" fmla="*/ 234 w 334"/>
              <a:gd name="T69" fmla="*/ 250 h 334"/>
              <a:gd name="T70" fmla="*/ 184 w 334"/>
              <a:gd name="T71" fmla="*/ 217 h 334"/>
              <a:gd name="T72" fmla="*/ 167 w 334"/>
              <a:gd name="T73" fmla="*/ 234 h 334"/>
              <a:gd name="T74" fmla="*/ 184 w 334"/>
              <a:gd name="T75" fmla="*/ 250 h 334"/>
              <a:gd name="T76" fmla="*/ 200 w 334"/>
              <a:gd name="T77" fmla="*/ 234 h 334"/>
              <a:gd name="T78" fmla="*/ 184 w 334"/>
              <a:gd name="T79" fmla="*/ 217 h 334"/>
              <a:gd name="T80" fmla="*/ 117 w 334"/>
              <a:gd name="T81" fmla="*/ 217 h 334"/>
              <a:gd name="T82" fmla="*/ 134 w 334"/>
              <a:gd name="T83" fmla="*/ 217 h 334"/>
              <a:gd name="T84" fmla="*/ 134 w 334"/>
              <a:gd name="T85" fmla="*/ 250 h 334"/>
              <a:gd name="T86" fmla="*/ 117 w 334"/>
              <a:gd name="T87" fmla="*/ 250 h 334"/>
              <a:gd name="T88" fmla="*/ 117 w 334"/>
              <a:gd name="T89" fmla="*/ 267 h 334"/>
              <a:gd name="T90" fmla="*/ 84 w 334"/>
              <a:gd name="T91" fmla="*/ 267 h 334"/>
              <a:gd name="T92" fmla="*/ 84 w 334"/>
              <a:gd name="T93" fmla="*/ 250 h 334"/>
              <a:gd name="T94" fmla="*/ 67 w 334"/>
              <a:gd name="T95" fmla="*/ 250 h 334"/>
              <a:gd name="T96" fmla="*/ 67 w 334"/>
              <a:gd name="T97" fmla="*/ 217 h 334"/>
              <a:gd name="T98" fmla="*/ 84 w 334"/>
              <a:gd name="T99" fmla="*/ 217 h 334"/>
              <a:gd name="T100" fmla="*/ 84 w 334"/>
              <a:gd name="T101" fmla="*/ 200 h 334"/>
              <a:gd name="T102" fmla="*/ 117 w 334"/>
              <a:gd name="T103" fmla="*/ 200 h 334"/>
              <a:gd name="T104" fmla="*/ 117 w 334"/>
              <a:gd name="T105" fmla="*/ 2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4" h="334">
                <a:moveTo>
                  <a:pt x="300" y="184"/>
                </a:moveTo>
                <a:cubicBezTo>
                  <a:pt x="300" y="174"/>
                  <a:pt x="293" y="167"/>
                  <a:pt x="284" y="167"/>
                </a:cubicBezTo>
                <a:lnTo>
                  <a:pt x="50" y="167"/>
                </a:lnTo>
                <a:cubicBezTo>
                  <a:pt x="41" y="167"/>
                  <a:pt x="34" y="174"/>
                  <a:pt x="34" y="184"/>
                </a:cubicBezTo>
                <a:lnTo>
                  <a:pt x="34" y="284"/>
                </a:lnTo>
                <a:cubicBezTo>
                  <a:pt x="34" y="293"/>
                  <a:pt x="41" y="300"/>
                  <a:pt x="50" y="300"/>
                </a:cubicBezTo>
                <a:lnTo>
                  <a:pt x="284" y="300"/>
                </a:lnTo>
                <a:cubicBezTo>
                  <a:pt x="293" y="300"/>
                  <a:pt x="300" y="293"/>
                  <a:pt x="300" y="284"/>
                </a:cubicBezTo>
                <a:lnTo>
                  <a:pt x="300" y="184"/>
                </a:lnTo>
                <a:close/>
                <a:moveTo>
                  <a:pt x="334" y="167"/>
                </a:moveTo>
                <a:lnTo>
                  <a:pt x="334" y="300"/>
                </a:lnTo>
                <a:cubicBezTo>
                  <a:pt x="334" y="319"/>
                  <a:pt x="319" y="334"/>
                  <a:pt x="300" y="334"/>
                </a:cubicBezTo>
                <a:lnTo>
                  <a:pt x="34" y="334"/>
                </a:lnTo>
                <a:cubicBezTo>
                  <a:pt x="15" y="334"/>
                  <a:pt x="0" y="319"/>
                  <a:pt x="0" y="300"/>
                </a:cubicBezTo>
                <a:lnTo>
                  <a:pt x="0" y="167"/>
                </a:lnTo>
                <a:cubicBezTo>
                  <a:pt x="0" y="149"/>
                  <a:pt x="15" y="134"/>
                  <a:pt x="34" y="134"/>
                </a:cubicBezTo>
                <a:lnTo>
                  <a:pt x="150" y="134"/>
                </a:lnTo>
                <a:lnTo>
                  <a:pt x="150" y="67"/>
                </a:lnTo>
                <a:cubicBezTo>
                  <a:pt x="150" y="49"/>
                  <a:pt x="165" y="34"/>
                  <a:pt x="184" y="34"/>
                </a:cubicBezTo>
                <a:lnTo>
                  <a:pt x="217" y="34"/>
                </a:lnTo>
                <a:cubicBezTo>
                  <a:pt x="226" y="34"/>
                  <a:pt x="234" y="26"/>
                  <a:pt x="234" y="17"/>
                </a:cubicBezTo>
                <a:lnTo>
                  <a:pt x="234" y="0"/>
                </a:lnTo>
                <a:lnTo>
                  <a:pt x="267" y="0"/>
                </a:lnTo>
                <a:lnTo>
                  <a:pt x="267" y="34"/>
                </a:lnTo>
                <a:cubicBezTo>
                  <a:pt x="267" y="52"/>
                  <a:pt x="252" y="67"/>
                  <a:pt x="234" y="67"/>
                </a:cubicBezTo>
                <a:lnTo>
                  <a:pt x="200" y="67"/>
                </a:lnTo>
                <a:cubicBezTo>
                  <a:pt x="191" y="67"/>
                  <a:pt x="184" y="74"/>
                  <a:pt x="184" y="84"/>
                </a:cubicBezTo>
                <a:lnTo>
                  <a:pt x="184" y="134"/>
                </a:lnTo>
                <a:lnTo>
                  <a:pt x="300" y="134"/>
                </a:lnTo>
                <a:cubicBezTo>
                  <a:pt x="319" y="134"/>
                  <a:pt x="334" y="149"/>
                  <a:pt x="334" y="167"/>
                </a:cubicBezTo>
                <a:close/>
                <a:moveTo>
                  <a:pt x="234" y="250"/>
                </a:moveTo>
                <a:lnTo>
                  <a:pt x="267" y="250"/>
                </a:lnTo>
                <a:lnTo>
                  <a:pt x="267" y="217"/>
                </a:lnTo>
                <a:lnTo>
                  <a:pt x="234" y="217"/>
                </a:lnTo>
                <a:lnTo>
                  <a:pt x="234" y="250"/>
                </a:lnTo>
                <a:close/>
                <a:moveTo>
                  <a:pt x="184" y="217"/>
                </a:moveTo>
                <a:cubicBezTo>
                  <a:pt x="174" y="217"/>
                  <a:pt x="167" y="224"/>
                  <a:pt x="167" y="234"/>
                </a:cubicBezTo>
                <a:cubicBezTo>
                  <a:pt x="167" y="243"/>
                  <a:pt x="174" y="250"/>
                  <a:pt x="184" y="250"/>
                </a:cubicBezTo>
                <a:cubicBezTo>
                  <a:pt x="193" y="250"/>
                  <a:pt x="200" y="243"/>
                  <a:pt x="200" y="234"/>
                </a:cubicBezTo>
                <a:cubicBezTo>
                  <a:pt x="200" y="224"/>
                  <a:pt x="193" y="217"/>
                  <a:pt x="184" y="217"/>
                </a:cubicBezTo>
                <a:close/>
                <a:moveTo>
                  <a:pt x="117" y="217"/>
                </a:moveTo>
                <a:lnTo>
                  <a:pt x="134" y="217"/>
                </a:lnTo>
                <a:lnTo>
                  <a:pt x="134" y="250"/>
                </a:lnTo>
                <a:lnTo>
                  <a:pt x="117" y="250"/>
                </a:lnTo>
                <a:lnTo>
                  <a:pt x="117" y="267"/>
                </a:lnTo>
                <a:lnTo>
                  <a:pt x="84" y="267"/>
                </a:lnTo>
                <a:lnTo>
                  <a:pt x="84" y="250"/>
                </a:lnTo>
                <a:lnTo>
                  <a:pt x="67" y="250"/>
                </a:lnTo>
                <a:lnTo>
                  <a:pt x="67" y="217"/>
                </a:lnTo>
                <a:lnTo>
                  <a:pt x="84" y="217"/>
                </a:lnTo>
                <a:lnTo>
                  <a:pt x="84" y="200"/>
                </a:lnTo>
                <a:lnTo>
                  <a:pt x="117" y="200"/>
                </a:lnTo>
                <a:lnTo>
                  <a:pt x="117"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a:extLst>
              <a:ext uri="{FF2B5EF4-FFF2-40B4-BE49-F238E27FC236}">
                <a16:creationId xmlns:a16="http://schemas.microsoft.com/office/drawing/2014/main" id="{FAFEA798-9C7C-4FD4-98C8-4B59FF108B81}"/>
              </a:ext>
            </a:extLst>
          </p:cNvPr>
          <p:cNvSpPr>
            <a:spLocks noChangeAspect="1" noEditPoints="1"/>
          </p:cNvSpPr>
          <p:nvPr/>
        </p:nvSpPr>
        <p:spPr bwMode="auto">
          <a:xfrm>
            <a:off x="2255838" y="2001838"/>
            <a:ext cx="250825" cy="254000"/>
          </a:xfrm>
          <a:custGeom>
            <a:avLst/>
            <a:gdLst>
              <a:gd name="T0" fmla="*/ 300 w 333"/>
              <a:gd name="T1" fmla="*/ 167 h 334"/>
              <a:gd name="T2" fmla="*/ 33 w 333"/>
              <a:gd name="T3" fmla="*/ 167 h 334"/>
              <a:gd name="T4" fmla="*/ 33 w 333"/>
              <a:gd name="T5" fmla="*/ 300 h 334"/>
              <a:gd name="T6" fmla="*/ 300 w 333"/>
              <a:gd name="T7" fmla="*/ 300 h 334"/>
              <a:gd name="T8" fmla="*/ 300 w 333"/>
              <a:gd name="T9" fmla="*/ 167 h 334"/>
              <a:gd name="T10" fmla="*/ 333 w 333"/>
              <a:gd name="T11" fmla="*/ 134 h 334"/>
              <a:gd name="T12" fmla="*/ 333 w 333"/>
              <a:gd name="T13" fmla="*/ 167 h 334"/>
              <a:gd name="T14" fmla="*/ 333 w 333"/>
              <a:gd name="T15" fmla="*/ 300 h 334"/>
              <a:gd name="T16" fmla="*/ 333 w 333"/>
              <a:gd name="T17" fmla="*/ 334 h 334"/>
              <a:gd name="T18" fmla="*/ 300 w 333"/>
              <a:gd name="T19" fmla="*/ 334 h 334"/>
              <a:gd name="T20" fmla="*/ 33 w 333"/>
              <a:gd name="T21" fmla="*/ 334 h 334"/>
              <a:gd name="T22" fmla="*/ 0 w 333"/>
              <a:gd name="T23" fmla="*/ 334 h 334"/>
              <a:gd name="T24" fmla="*/ 0 w 333"/>
              <a:gd name="T25" fmla="*/ 300 h 334"/>
              <a:gd name="T26" fmla="*/ 0 w 333"/>
              <a:gd name="T27" fmla="*/ 167 h 334"/>
              <a:gd name="T28" fmla="*/ 0 w 333"/>
              <a:gd name="T29" fmla="*/ 134 h 334"/>
              <a:gd name="T30" fmla="*/ 33 w 333"/>
              <a:gd name="T31" fmla="*/ 134 h 334"/>
              <a:gd name="T32" fmla="*/ 150 w 333"/>
              <a:gd name="T33" fmla="*/ 134 h 334"/>
              <a:gd name="T34" fmla="*/ 150 w 333"/>
              <a:gd name="T35" fmla="*/ 67 h 334"/>
              <a:gd name="T36" fmla="*/ 150 w 333"/>
              <a:gd name="T37" fmla="*/ 34 h 334"/>
              <a:gd name="T38" fmla="*/ 233 w 333"/>
              <a:gd name="T39" fmla="*/ 34 h 334"/>
              <a:gd name="T40" fmla="*/ 233 w 333"/>
              <a:gd name="T41" fmla="*/ 0 h 334"/>
              <a:gd name="T42" fmla="*/ 266 w 333"/>
              <a:gd name="T43" fmla="*/ 0 h 334"/>
              <a:gd name="T44" fmla="*/ 266 w 333"/>
              <a:gd name="T45" fmla="*/ 34 h 334"/>
              <a:gd name="T46" fmla="*/ 266 w 333"/>
              <a:gd name="T47" fmla="*/ 67 h 334"/>
              <a:gd name="T48" fmla="*/ 183 w 333"/>
              <a:gd name="T49" fmla="*/ 67 h 334"/>
              <a:gd name="T50" fmla="*/ 183 w 333"/>
              <a:gd name="T51" fmla="*/ 134 h 334"/>
              <a:gd name="T52" fmla="*/ 300 w 333"/>
              <a:gd name="T53" fmla="*/ 134 h 334"/>
              <a:gd name="T54" fmla="*/ 333 w 333"/>
              <a:gd name="T55" fmla="*/ 134 h 334"/>
              <a:gd name="T56" fmla="*/ 266 w 333"/>
              <a:gd name="T57" fmla="*/ 217 h 334"/>
              <a:gd name="T58" fmla="*/ 233 w 333"/>
              <a:gd name="T59" fmla="*/ 217 h 334"/>
              <a:gd name="T60" fmla="*/ 233 w 333"/>
              <a:gd name="T61" fmla="*/ 250 h 334"/>
              <a:gd name="T62" fmla="*/ 266 w 333"/>
              <a:gd name="T63" fmla="*/ 250 h 334"/>
              <a:gd name="T64" fmla="*/ 266 w 333"/>
              <a:gd name="T65" fmla="*/ 217 h 334"/>
              <a:gd name="T66" fmla="*/ 183 w 333"/>
              <a:gd name="T67" fmla="*/ 250 h 334"/>
              <a:gd name="T68" fmla="*/ 200 w 333"/>
              <a:gd name="T69" fmla="*/ 234 h 334"/>
              <a:gd name="T70" fmla="*/ 183 w 333"/>
              <a:gd name="T71" fmla="*/ 217 h 334"/>
              <a:gd name="T72" fmla="*/ 166 w 333"/>
              <a:gd name="T73" fmla="*/ 234 h 334"/>
              <a:gd name="T74" fmla="*/ 183 w 333"/>
              <a:gd name="T75" fmla="*/ 250 h 334"/>
              <a:gd name="T76" fmla="*/ 66 w 333"/>
              <a:gd name="T77" fmla="*/ 217 h 334"/>
              <a:gd name="T78" fmla="*/ 83 w 333"/>
              <a:gd name="T79" fmla="*/ 217 h 334"/>
              <a:gd name="T80" fmla="*/ 83 w 333"/>
              <a:gd name="T81" fmla="*/ 200 h 334"/>
              <a:gd name="T82" fmla="*/ 116 w 333"/>
              <a:gd name="T83" fmla="*/ 200 h 334"/>
              <a:gd name="T84" fmla="*/ 116 w 333"/>
              <a:gd name="T85" fmla="*/ 217 h 334"/>
              <a:gd name="T86" fmla="*/ 133 w 333"/>
              <a:gd name="T87" fmla="*/ 217 h 334"/>
              <a:gd name="T88" fmla="*/ 133 w 333"/>
              <a:gd name="T89" fmla="*/ 250 h 334"/>
              <a:gd name="T90" fmla="*/ 116 w 333"/>
              <a:gd name="T91" fmla="*/ 250 h 334"/>
              <a:gd name="T92" fmla="*/ 116 w 333"/>
              <a:gd name="T93" fmla="*/ 267 h 334"/>
              <a:gd name="T94" fmla="*/ 83 w 333"/>
              <a:gd name="T95" fmla="*/ 267 h 334"/>
              <a:gd name="T96" fmla="*/ 83 w 333"/>
              <a:gd name="T97" fmla="*/ 250 h 334"/>
              <a:gd name="T98" fmla="*/ 66 w 333"/>
              <a:gd name="T99" fmla="*/ 250 h 334"/>
              <a:gd name="T100" fmla="*/ 66 w 333"/>
              <a:gd name="T101" fmla="*/ 2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334">
                <a:moveTo>
                  <a:pt x="300" y="167"/>
                </a:moveTo>
                <a:lnTo>
                  <a:pt x="33" y="167"/>
                </a:lnTo>
                <a:lnTo>
                  <a:pt x="33" y="300"/>
                </a:lnTo>
                <a:lnTo>
                  <a:pt x="300" y="300"/>
                </a:lnTo>
                <a:lnTo>
                  <a:pt x="300" y="167"/>
                </a:lnTo>
                <a:close/>
                <a:moveTo>
                  <a:pt x="333" y="134"/>
                </a:moveTo>
                <a:lnTo>
                  <a:pt x="333" y="167"/>
                </a:lnTo>
                <a:lnTo>
                  <a:pt x="333" y="300"/>
                </a:lnTo>
                <a:lnTo>
                  <a:pt x="333" y="334"/>
                </a:lnTo>
                <a:lnTo>
                  <a:pt x="300" y="334"/>
                </a:lnTo>
                <a:lnTo>
                  <a:pt x="33" y="334"/>
                </a:lnTo>
                <a:lnTo>
                  <a:pt x="0" y="334"/>
                </a:lnTo>
                <a:lnTo>
                  <a:pt x="0" y="300"/>
                </a:lnTo>
                <a:lnTo>
                  <a:pt x="0" y="167"/>
                </a:lnTo>
                <a:lnTo>
                  <a:pt x="0" y="134"/>
                </a:lnTo>
                <a:lnTo>
                  <a:pt x="33" y="134"/>
                </a:lnTo>
                <a:lnTo>
                  <a:pt x="150" y="134"/>
                </a:lnTo>
                <a:lnTo>
                  <a:pt x="150" y="67"/>
                </a:lnTo>
                <a:lnTo>
                  <a:pt x="150" y="34"/>
                </a:lnTo>
                <a:lnTo>
                  <a:pt x="233" y="34"/>
                </a:lnTo>
                <a:lnTo>
                  <a:pt x="233" y="0"/>
                </a:lnTo>
                <a:lnTo>
                  <a:pt x="266" y="0"/>
                </a:lnTo>
                <a:lnTo>
                  <a:pt x="266" y="34"/>
                </a:lnTo>
                <a:lnTo>
                  <a:pt x="266" y="67"/>
                </a:lnTo>
                <a:lnTo>
                  <a:pt x="183" y="67"/>
                </a:lnTo>
                <a:lnTo>
                  <a:pt x="183" y="134"/>
                </a:lnTo>
                <a:lnTo>
                  <a:pt x="300" y="134"/>
                </a:lnTo>
                <a:lnTo>
                  <a:pt x="333" y="134"/>
                </a:lnTo>
                <a:close/>
                <a:moveTo>
                  <a:pt x="266" y="217"/>
                </a:moveTo>
                <a:lnTo>
                  <a:pt x="233" y="217"/>
                </a:lnTo>
                <a:lnTo>
                  <a:pt x="233" y="250"/>
                </a:lnTo>
                <a:lnTo>
                  <a:pt x="266" y="250"/>
                </a:lnTo>
                <a:lnTo>
                  <a:pt x="266" y="217"/>
                </a:lnTo>
                <a:close/>
                <a:moveTo>
                  <a:pt x="183" y="250"/>
                </a:moveTo>
                <a:cubicBezTo>
                  <a:pt x="192" y="250"/>
                  <a:pt x="200" y="243"/>
                  <a:pt x="200" y="234"/>
                </a:cubicBezTo>
                <a:cubicBezTo>
                  <a:pt x="200" y="224"/>
                  <a:pt x="192" y="217"/>
                  <a:pt x="183" y="217"/>
                </a:cubicBezTo>
                <a:cubicBezTo>
                  <a:pt x="174" y="217"/>
                  <a:pt x="166" y="224"/>
                  <a:pt x="166" y="234"/>
                </a:cubicBezTo>
                <a:cubicBezTo>
                  <a:pt x="166" y="243"/>
                  <a:pt x="174" y="250"/>
                  <a:pt x="183" y="250"/>
                </a:cubicBezTo>
                <a:close/>
                <a:moveTo>
                  <a:pt x="66" y="217"/>
                </a:moveTo>
                <a:lnTo>
                  <a:pt x="83" y="217"/>
                </a:lnTo>
                <a:lnTo>
                  <a:pt x="83" y="200"/>
                </a:lnTo>
                <a:lnTo>
                  <a:pt x="116" y="200"/>
                </a:lnTo>
                <a:lnTo>
                  <a:pt x="116" y="217"/>
                </a:lnTo>
                <a:lnTo>
                  <a:pt x="133" y="217"/>
                </a:lnTo>
                <a:lnTo>
                  <a:pt x="133" y="250"/>
                </a:lnTo>
                <a:lnTo>
                  <a:pt x="116" y="250"/>
                </a:lnTo>
                <a:lnTo>
                  <a:pt x="116" y="267"/>
                </a:lnTo>
                <a:lnTo>
                  <a:pt x="83" y="267"/>
                </a:lnTo>
                <a:lnTo>
                  <a:pt x="83" y="250"/>
                </a:lnTo>
                <a:lnTo>
                  <a:pt x="66" y="250"/>
                </a:lnTo>
                <a:lnTo>
                  <a:pt x="66"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a:extLst>
              <a:ext uri="{FF2B5EF4-FFF2-40B4-BE49-F238E27FC236}">
                <a16:creationId xmlns:a16="http://schemas.microsoft.com/office/drawing/2014/main" id="{6B979C76-4EBC-4A85-8BC8-39336586D418}"/>
              </a:ext>
            </a:extLst>
          </p:cNvPr>
          <p:cNvSpPr>
            <a:spLocks noChangeAspect="1" noEditPoints="1"/>
          </p:cNvSpPr>
          <p:nvPr/>
        </p:nvSpPr>
        <p:spPr bwMode="auto">
          <a:xfrm>
            <a:off x="1752601" y="2001838"/>
            <a:ext cx="250825" cy="150813"/>
          </a:xfrm>
          <a:custGeom>
            <a:avLst/>
            <a:gdLst>
              <a:gd name="T0" fmla="*/ 300 w 333"/>
              <a:gd name="T1" fmla="*/ 50 h 200"/>
              <a:gd name="T2" fmla="*/ 283 w 333"/>
              <a:gd name="T3" fmla="*/ 34 h 200"/>
              <a:gd name="T4" fmla="*/ 50 w 333"/>
              <a:gd name="T5" fmla="*/ 34 h 200"/>
              <a:gd name="T6" fmla="*/ 33 w 333"/>
              <a:gd name="T7" fmla="*/ 50 h 200"/>
              <a:gd name="T8" fmla="*/ 33 w 333"/>
              <a:gd name="T9" fmla="*/ 150 h 200"/>
              <a:gd name="T10" fmla="*/ 50 w 333"/>
              <a:gd name="T11" fmla="*/ 167 h 200"/>
              <a:gd name="T12" fmla="*/ 283 w 333"/>
              <a:gd name="T13" fmla="*/ 167 h 200"/>
              <a:gd name="T14" fmla="*/ 300 w 333"/>
              <a:gd name="T15" fmla="*/ 150 h 200"/>
              <a:gd name="T16" fmla="*/ 300 w 333"/>
              <a:gd name="T17" fmla="*/ 50 h 200"/>
              <a:gd name="T18" fmla="*/ 183 w 333"/>
              <a:gd name="T19" fmla="*/ 0 h 200"/>
              <a:gd name="T20" fmla="*/ 300 w 333"/>
              <a:gd name="T21" fmla="*/ 0 h 200"/>
              <a:gd name="T22" fmla="*/ 333 w 333"/>
              <a:gd name="T23" fmla="*/ 34 h 200"/>
              <a:gd name="T24" fmla="*/ 333 w 333"/>
              <a:gd name="T25" fmla="*/ 167 h 200"/>
              <a:gd name="T26" fmla="*/ 300 w 333"/>
              <a:gd name="T27" fmla="*/ 200 h 200"/>
              <a:gd name="T28" fmla="*/ 33 w 333"/>
              <a:gd name="T29" fmla="*/ 200 h 200"/>
              <a:gd name="T30" fmla="*/ 0 w 333"/>
              <a:gd name="T31" fmla="*/ 167 h 200"/>
              <a:gd name="T32" fmla="*/ 0 w 333"/>
              <a:gd name="T33" fmla="*/ 34 h 200"/>
              <a:gd name="T34" fmla="*/ 33 w 333"/>
              <a:gd name="T35" fmla="*/ 0 h 200"/>
              <a:gd name="T36" fmla="*/ 150 w 333"/>
              <a:gd name="T37" fmla="*/ 0 h 200"/>
              <a:gd name="T38" fmla="*/ 233 w 333"/>
              <a:gd name="T39" fmla="*/ 117 h 200"/>
              <a:gd name="T40" fmla="*/ 267 w 333"/>
              <a:gd name="T41" fmla="*/ 117 h 200"/>
              <a:gd name="T42" fmla="*/ 267 w 333"/>
              <a:gd name="T43" fmla="*/ 84 h 200"/>
              <a:gd name="T44" fmla="*/ 233 w 333"/>
              <a:gd name="T45" fmla="*/ 84 h 200"/>
              <a:gd name="T46" fmla="*/ 233 w 333"/>
              <a:gd name="T47" fmla="*/ 117 h 200"/>
              <a:gd name="T48" fmla="*/ 183 w 333"/>
              <a:gd name="T49" fmla="*/ 84 h 200"/>
              <a:gd name="T50" fmla="*/ 167 w 333"/>
              <a:gd name="T51" fmla="*/ 100 h 200"/>
              <a:gd name="T52" fmla="*/ 183 w 333"/>
              <a:gd name="T53" fmla="*/ 117 h 200"/>
              <a:gd name="T54" fmla="*/ 200 w 333"/>
              <a:gd name="T55" fmla="*/ 100 h 200"/>
              <a:gd name="T56" fmla="*/ 183 w 333"/>
              <a:gd name="T57" fmla="*/ 84 h 200"/>
              <a:gd name="T58" fmla="*/ 117 w 333"/>
              <a:gd name="T59" fmla="*/ 84 h 200"/>
              <a:gd name="T60" fmla="*/ 133 w 333"/>
              <a:gd name="T61" fmla="*/ 84 h 200"/>
              <a:gd name="T62" fmla="*/ 133 w 333"/>
              <a:gd name="T63" fmla="*/ 117 h 200"/>
              <a:gd name="T64" fmla="*/ 117 w 333"/>
              <a:gd name="T65" fmla="*/ 117 h 200"/>
              <a:gd name="T66" fmla="*/ 117 w 333"/>
              <a:gd name="T67" fmla="*/ 134 h 200"/>
              <a:gd name="T68" fmla="*/ 83 w 333"/>
              <a:gd name="T69" fmla="*/ 134 h 200"/>
              <a:gd name="T70" fmla="*/ 83 w 333"/>
              <a:gd name="T71" fmla="*/ 117 h 200"/>
              <a:gd name="T72" fmla="*/ 67 w 333"/>
              <a:gd name="T73" fmla="*/ 117 h 200"/>
              <a:gd name="T74" fmla="*/ 67 w 333"/>
              <a:gd name="T75" fmla="*/ 84 h 200"/>
              <a:gd name="T76" fmla="*/ 83 w 333"/>
              <a:gd name="T77" fmla="*/ 84 h 200"/>
              <a:gd name="T78" fmla="*/ 83 w 333"/>
              <a:gd name="T79" fmla="*/ 67 h 200"/>
              <a:gd name="T80" fmla="*/ 117 w 333"/>
              <a:gd name="T81" fmla="*/ 67 h 200"/>
              <a:gd name="T82" fmla="*/ 117 w 333"/>
              <a:gd name="T83" fmla="*/ 8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200">
                <a:moveTo>
                  <a:pt x="300" y="50"/>
                </a:moveTo>
                <a:cubicBezTo>
                  <a:pt x="300" y="41"/>
                  <a:pt x="293" y="34"/>
                  <a:pt x="283" y="34"/>
                </a:cubicBezTo>
                <a:lnTo>
                  <a:pt x="50" y="34"/>
                </a:lnTo>
                <a:cubicBezTo>
                  <a:pt x="41" y="34"/>
                  <a:pt x="33" y="41"/>
                  <a:pt x="33" y="50"/>
                </a:cubicBezTo>
                <a:lnTo>
                  <a:pt x="33" y="150"/>
                </a:lnTo>
                <a:cubicBezTo>
                  <a:pt x="33" y="160"/>
                  <a:pt x="41" y="167"/>
                  <a:pt x="50" y="167"/>
                </a:cubicBezTo>
                <a:lnTo>
                  <a:pt x="283" y="167"/>
                </a:lnTo>
                <a:cubicBezTo>
                  <a:pt x="293" y="167"/>
                  <a:pt x="300" y="160"/>
                  <a:pt x="300" y="150"/>
                </a:cubicBezTo>
                <a:lnTo>
                  <a:pt x="300" y="50"/>
                </a:lnTo>
                <a:close/>
                <a:moveTo>
                  <a:pt x="183" y="0"/>
                </a:moveTo>
                <a:lnTo>
                  <a:pt x="300" y="0"/>
                </a:lnTo>
                <a:cubicBezTo>
                  <a:pt x="318" y="0"/>
                  <a:pt x="333" y="15"/>
                  <a:pt x="333" y="34"/>
                </a:cubicBezTo>
                <a:lnTo>
                  <a:pt x="333" y="167"/>
                </a:lnTo>
                <a:cubicBezTo>
                  <a:pt x="333" y="185"/>
                  <a:pt x="318" y="200"/>
                  <a:pt x="300" y="200"/>
                </a:cubicBezTo>
                <a:lnTo>
                  <a:pt x="33" y="200"/>
                </a:lnTo>
                <a:cubicBezTo>
                  <a:pt x="15" y="200"/>
                  <a:pt x="0" y="185"/>
                  <a:pt x="0" y="167"/>
                </a:cubicBezTo>
                <a:lnTo>
                  <a:pt x="0" y="34"/>
                </a:lnTo>
                <a:cubicBezTo>
                  <a:pt x="0" y="15"/>
                  <a:pt x="15" y="0"/>
                  <a:pt x="33" y="0"/>
                </a:cubicBezTo>
                <a:lnTo>
                  <a:pt x="150" y="0"/>
                </a:lnTo>
                <a:moveTo>
                  <a:pt x="233" y="117"/>
                </a:moveTo>
                <a:lnTo>
                  <a:pt x="267" y="117"/>
                </a:lnTo>
                <a:lnTo>
                  <a:pt x="267" y="84"/>
                </a:lnTo>
                <a:lnTo>
                  <a:pt x="233" y="84"/>
                </a:lnTo>
                <a:lnTo>
                  <a:pt x="233" y="117"/>
                </a:lnTo>
                <a:close/>
                <a:moveTo>
                  <a:pt x="183" y="84"/>
                </a:moveTo>
                <a:cubicBezTo>
                  <a:pt x="174" y="84"/>
                  <a:pt x="167" y="91"/>
                  <a:pt x="167" y="100"/>
                </a:cubicBezTo>
                <a:cubicBezTo>
                  <a:pt x="167" y="110"/>
                  <a:pt x="174" y="117"/>
                  <a:pt x="183" y="117"/>
                </a:cubicBezTo>
                <a:cubicBezTo>
                  <a:pt x="193" y="117"/>
                  <a:pt x="200" y="110"/>
                  <a:pt x="200" y="100"/>
                </a:cubicBezTo>
                <a:cubicBezTo>
                  <a:pt x="200" y="91"/>
                  <a:pt x="193" y="84"/>
                  <a:pt x="183" y="84"/>
                </a:cubicBezTo>
                <a:close/>
                <a:moveTo>
                  <a:pt x="117" y="84"/>
                </a:moveTo>
                <a:lnTo>
                  <a:pt x="133" y="84"/>
                </a:lnTo>
                <a:lnTo>
                  <a:pt x="133" y="117"/>
                </a:lnTo>
                <a:lnTo>
                  <a:pt x="117" y="117"/>
                </a:lnTo>
                <a:lnTo>
                  <a:pt x="117" y="134"/>
                </a:lnTo>
                <a:lnTo>
                  <a:pt x="83" y="134"/>
                </a:lnTo>
                <a:lnTo>
                  <a:pt x="83" y="117"/>
                </a:lnTo>
                <a:lnTo>
                  <a:pt x="67" y="117"/>
                </a:lnTo>
                <a:lnTo>
                  <a:pt x="67" y="84"/>
                </a:lnTo>
                <a:lnTo>
                  <a:pt x="83" y="84"/>
                </a:lnTo>
                <a:lnTo>
                  <a:pt x="83" y="67"/>
                </a:lnTo>
                <a:lnTo>
                  <a:pt x="117" y="67"/>
                </a:lnTo>
                <a:lnTo>
                  <a:pt x="117"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a:extLst>
              <a:ext uri="{FF2B5EF4-FFF2-40B4-BE49-F238E27FC236}">
                <a16:creationId xmlns:a16="http://schemas.microsoft.com/office/drawing/2014/main" id="{83FD0469-07B8-4AE9-8659-37959EDFB6A8}"/>
              </a:ext>
            </a:extLst>
          </p:cNvPr>
          <p:cNvSpPr>
            <a:spLocks noChangeAspect="1" noEditPoints="1"/>
          </p:cNvSpPr>
          <p:nvPr/>
        </p:nvSpPr>
        <p:spPr bwMode="auto">
          <a:xfrm>
            <a:off x="1249363" y="2001838"/>
            <a:ext cx="252413" cy="150813"/>
          </a:xfrm>
          <a:custGeom>
            <a:avLst/>
            <a:gdLst>
              <a:gd name="T0" fmla="*/ 300 w 334"/>
              <a:gd name="T1" fmla="*/ 34 h 200"/>
              <a:gd name="T2" fmla="*/ 34 w 334"/>
              <a:gd name="T3" fmla="*/ 34 h 200"/>
              <a:gd name="T4" fmla="*/ 34 w 334"/>
              <a:gd name="T5" fmla="*/ 167 h 200"/>
              <a:gd name="T6" fmla="*/ 300 w 334"/>
              <a:gd name="T7" fmla="*/ 167 h 200"/>
              <a:gd name="T8" fmla="*/ 300 w 334"/>
              <a:gd name="T9" fmla="*/ 34 h 200"/>
              <a:gd name="T10" fmla="*/ 184 w 334"/>
              <a:gd name="T11" fmla="*/ 0 h 200"/>
              <a:gd name="T12" fmla="*/ 300 w 334"/>
              <a:gd name="T13" fmla="*/ 0 h 200"/>
              <a:gd name="T14" fmla="*/ 334 w 334"/>
              <a:gd name="T15" fmla="*/ 0 h 200"/>
              <a:gd name="T16" fmla="*/ 334 w 334"/>
              <a:gd name="T17" fmla="*/ 34 h 200"/>
              <a:gd name="T18" fmla="*/ 334 w 334"/>
              <a:gd name="T19" fmla="*/ 167 h 200"/>
              <a:gd name="T20" fmla="*/ 334 w 334"/>
              <a:gd name="T21" fmla="*/ 200 h 200"/>
              <a:gd name="T22" fmla="*/ 300 w 334"/>
              <a:gd name="T23" fmla="*/ 200 h 200"/>
              <a:gd name="T24" fmla="*/ 34 w 334"/>
              <a:gd name="T25" fmla="*/ 200 h 200"/>
              <a:gd name="T26" fmla="*/ 0 w 334"/>
              <a:gd name="T27" fmla="*/ 200 h 200"/>
              <a:gd name="T28" fmla="*/ 0 w 334"/>
              <a:gd name="T29" fmla="*/ 167 h 200"/>
              <a:gd name="T30" fmla="*/ 0 w 334"/>
              <a:gd name="T31" fmla="*/ 34 h 200"/>
              <a:gd name="T32" fmla="*/ 0 w 334"/>
              <a:gd name="T33" fmla="*/ 0 h 200"/>
              <a:gd name="T34" fmla="*/ 34 w 334"/>
              <a:gd name="T35" fmla="*/ 0 h 200"/>
              <a:gd name="T36" fmla="*/ 150 w 334"/>
              <a:gd name="T37" fmla="*/ 0 h 200"/>
              <a:gd name="T38" fmla="*/ 267 w 334"/>
              <a:gd name="T39" fmla="*/ 84 h 200"/>
              <a:gd name="T40" fmla="*/ 234 w 334"/>
              <a:gd name="T41" fmla="*/ 84 h 200"/>
              <a:gd name="T42" fmla="*/ 234 w 334"/>
              <a:gd name="T43" fmla="*/ 117 h 200"/>
              <a:gd name="T44" fmla="*/ 267 w 334"/>
              <a:gd name="T45" fmla="*/ 117 h 200"/>
              <a:gd name="T46" fmla="*/ 267 w 334"/>
              <a:gd name="T47" fmla="*/ 84 h 200"/>
              <a:gd name="T48" fmla="*/ 184 w 334"/>
              <a:gd name="T49" fmla="*/ 117 h 200"/>
              <a:gd name="T50" fmla="*/ 200 w 334"/>
              <a:gd name="T51" fmla="*/ 100 h 200"/>
              <a:gd name="T52" fmla="*/ 184 w 334"/>
              <a:gd name="T53" fmla="*/ 84 h 200"/>
              <a:gd name="T54" fmla="*/ 167 w 334"/>
              <a:gd name="T55" fmla="*/ 100 h 200"/>
              <a:gd name="T56" fmla="*/ 184 w 334"/>
              <a:gd name="T57" fmla="*/ 117 h 200"/>
              <a:gd name="T58" fmla="*/ 67 w 334"/>
              <a:gd name="T59" fmla="*/ 84 h 200"/>
              <a:gd name="T60" fmla="*/ 84 w 334"/>
              <a:gd name="T61" fmla="*/ 84 h 200"/>
              <a:gd name="T62" fmla="*/ 84 w 334"/>
              <a:gd name="T63" fmla="*/ 67 h 200"/>
              <a:gd name="T64" fmla="*/ 117 w 334"/>
              <a:gd name="T65" fmla="*/ 67 h 200"/>
              <a:gd name="T66" fmla="*/ 117 w 334"/>
              <a:gd name="T67" fmla="*/ 84 h 200"/>
              <a:gd name="T68" fmla="*/ 134 w 334"/>
              <a:gd name="T69" fmla="*/ 84 h 200"/>
              <a:gd name="T70" fmla="*/ 134 w 334"/>
              <a:gd name="T71" fmla="*/ 117 h 200"/>
              <a:gd name="T72" fmla="*/ 117 w 334"/>
              <a:gd name="T73" fmla="*/ 117 h 200"/>
              <a:gd name="T74" fmla="*/ 117 w 334"/>
              <a:gd name="T75" fmla="*/ 134 h 200"/>
              <a:gd name="T76" fmla="*/ 84 w 334"/>
              <a:gd name="T77" fmla="*/ 134 h 200"/>
              <a:gd name="T78" fmla="*/ 84 w 334"/>
              <a:gd name="T79" fmla="*/ 117 h 200"/>
              <a:gd name="T80" fmla="*/ 67 w 334"/>
              <a:gd name="T81" fmla="*/ 117 h 200"/>
              <a:gd name="T82" fmla="*/ 67 w 334"/>
              <a:gd name="T83" fmla="*/ 8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4" h="200">
                <a:moveTo>
                  <a:pt x="300" y="34"/>
                </a:moveTo>
                <a:lnTo>
                  <a:pt x="34" y="34"/>
                </a:lnTo>
                <a:lnTo>
                  <a:pt x="34" y="167"/>
                </a:lnTo>
                <a:lnTo>
                  <a:pt x="300" y="167"/>
                </a:lnTo>
                <a:lnTo>
                  <a:pt x="300" y="34"/>
                </a:lnTo>
                <a:close/>
                <a:moveTo>
                  <a:pt x="184" y="0"/>
                </a:moveTo>
                <a:lnTo>
                  <a:pt x="300" y="0"/>
                </a:lnTo>
                <a:lnTo>
                  <a:pt x="334" y="0"/>
                </a:lnTo>
                <a:lnTo>
                  <a:pt x="334" y="34"/>
                </a:lnTo>
                <a:lnTo>
                  <a:pt x="334" y="167"/>
                </a:lnTo>
                <a:lnTo>
                  <a:pt x="334" y="200"/>
                </a:lnTo>
                <a:lnTo>
                  <a:pt x="300" y="200"/>
                </a:lnTo>
                <a:lnTo>
                  <a:pt x="34" y="200"/>
                </a:lnTo>
                <a:lnTo>
                  <a:pt x="0" y="200"/>
                </a:lnTo>
                <a:lnTo>
                  <a:pt x="0" y="167"/>
                </a:lnTo>
                <a:lnTo>
                  <a:pt x="0" y="34"/>
                </a:lnTo>
                <a:lnTo>
                  <a:pt x="0" y="0"/>
                </a:lnTo>
                <a:lnTo>
                  <a:pt x="34" y="0"/>
                </a:lnTo>
                <a:lnTo>
                  <a:pt x="150" y="0"/>
                </a:lnTo>
                <a:moveTo>
                  <a:pt x="267" y="84"/>
                </a:moveTo>
                <a:lnTo>
                  <a:pt x="234" y="84"/>
                </a:lnTo>
                <a:lnTo>
                  <a:pt x="234" y="117"/>
                </a:lnTo>
                <a:lnTo>
                  <a:pt x="267" y="117"/>
                </a:lnTo>
                <a:lnTo>
                  <a:pt x="267" y="84"/>
                </a:lnTo>
                <a:close/>
                <a:moveTo>
                  <a:pt x="184" y="117"/>
                </a:moveTo>
                <a:cubicBezTo>
                  <a:pt x="193" y="117"/>
                  <a:pt x="200" y="110"/>
                  <a:pt x="200" y="100"/>
                </a:cubicBezTo>
                <a:cubicBezTo>
                  <a:pt x="200" y="91"/>
                  <a:pt x="193" y="84"/>
                  <a:pt x="184" y="84"/>
                </a:cubicBezTo>
                <a:cubicBezTo>
                  <a:pt x="174" y="84"/>
                  <a:pt x="167" y="91"/>
                  <a:pt x="167" y="100"/>
                </a:cubicBezTo>
                <a:cubicBezTo>
                  <a:pt x="167" y="110"/>
                  <a:pt x="174" y="117"/>
                  <a:pt x="184" y="117"/>
                </a:cubicBezTo>
                <a:close/>
                <a:moveTo>
                  <a:pt x="67" y="84"/>
                </a:moveTo>
                <a:lnTo>
                  <a:pt x="84" y="84"/>
                </a:lnTo>
                <a:lnTo>
                  <a:pt x="84" y="67"/>
                </a:lnTo>
                <a:lnTo>
                  <a:pt x="117" y="67"/>
                </a:lnTo>
                <a:lnTo>
                  <a:pt x="117" y="84"/>
                </a:lnTo>
                <a:lnTo>
                  <a:pt x="134" y="84"/>
                </a:lnTo>
                <a:lnTo>
                  <a:pt x="134" y="117"/>
                </a:lnTo>
                <a:lnTo>
                  <a:pt x="117" y="117"/>
                </a:lnTo>
                <a:lnTo>
                  <a:pt x="117" y="134"/>
                </a:lnTo>
                <a:lnTo>
                  <a:pt x="84" y="134"/>
                </a:lnTo>
                <a:lnTo>
                  <a:pt x="84" y="117"/>
                </a:lnTo>
                <a:lnTo>
                  <a:pt x="67" y="117"/>
                </a:lnTo>
                <a:lnTo>
                  <a:pt x="67"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a:extLst>
              <a:ext uri="{FF2B5EF4-FFF2-40B4-BE49-F238E27FC236}">
                <a16:creationId xmlns:a16="http://schemas.microsoft.com/office/drawing/2014/main" id="{026A36E8-B3AC-4989-9B9C-08823CD524F8}"/>
              </a:ext>
            </a:extLst>
          </p:cNvPr>
          <p:cNvSpPr>
            <a:spLocks noChangeAspect="1" noEditPoints="1"/>
          </p:cNvSpPr>
          <p:nvPr/>
        </p:nvSpPr>
        <p:spPr bwMode="auto">
          <a:xfrm>
            <a:off x="5775326" y="1495425"/>
            <a:ext cx="252413" cy="252413"/>
          </a:xfrm>
          <a:custGeom>
            <a:avLst/>
            <a:gdLst>
              <a:gd name="T0" fmla="*/ 300 w 334"/>
              <a:gd name="T1" fmla="*/ 150 h 333"/>
              <a:gd name="T2" fmla="*/ 284 w 334"/>
              <a:gd name="T3" fmla="*/ 133 h 333"/>
              <a:gd name="T4" fmla="*/ 50 w 334"/>
              <a:gd name="T5" fmla="*/ 133 h 333"/>
              <a:gd name="T6" fmla="*/ 34 w 334"/>
              <a:gd name="T7" fmla="*/ 150 h 333"/>
              <a:gd name="T8" fmla="*/ 34 w 334"/>
              <a:gd name="T9" fmla="*/ 283 h 333"/>
              <a:gd name="T10" fmla="*/ 50 w 334"/>
              <a:gd name="T11" fmla="*/ 300 h 333"/>
              <a:gd name="T12" fmla="*/ 84 w 334"/>
              <a:gd name="T13" fmla="*/ 300 h 333"/>
              <a:gd name="T14" fmla="*/ 100 w 334"/>
              <a:gd name="T15" fmla="*/ 283 h 333"/>
              <a:gd name="T16" fmla="*/ 117 w 334"/>
              <a:gd name="T17" fmla="*/ 266 h 333"/>
              <a:gd name="T18" fmla="*/ 217 w 334"/>
              <a:gd name="T19" fmla="*/ 266 h 333"/>
              <a:gd name="T20" fmla="*/ 234 w 334"/>
              <a:gd name="T21" fmla="*/ 283 h 333"/>
              <a:gd name="T22" fmla="*/ 250 w 334"/>
              <a:gd name="T23" fmla="*/ 300 h 333"/>
              <a:gd name="T24" fmla="*/ 284 w 334"/>
              <a:gd name="T25" fmla="*/ 300 h 333"/>
              <a:gd name="T26" fmla="*/ 300 w 334"/>
              <a:gd name="T27" fmla="*/ 283 h 333"/>
              <a:gd name="T28" fmla="*/ 300 w 334"/>
              <a:gd name="T29" fmla="*/ 150 h 333"/>
              <a:gd name="T30" fmla="*/ 334 w 334"/>
              <a:gd name="T31" fmla="*/ 133 h 333"/>
              <a:gd name="T32" fmla="*/ 334 w 334"/>
              <a:gd name="T33" fmla="*/ 300 h 333"/>
              <a:gd name="T34" fmla="*/ 300 w 334"/>
              <a:gd name="T35" fmla="*/ 333 h 333"/>
              <a:gd name="T36" fmla="*/ 234 w 334"/>
              <a:gd name="T37" fmla="*/ 333 h 333"/>
              <a:gd name="T38" fmla="*/ 200 w 334"/>
              <a:gd name="T39" fmla="*/ 300 h 333"/>
              <a:gd name="T40" fmla="*/ 134 w 334"/>
              <a:gd name="T41" fmla="*/ 300 h 333"/>
              <a:gd name="T42" fmla="*/ 100 w 334"/>
              <a:gd name="T43" fmla="*/ 333 h 333"/>
              <a:gd name="T44" fmla="*/ 34 w 334"/>
              <a:gd name="T45" fmla="*/ 333 h 333"/>
              <a:gd name="T46" fmla="*/ 0 w 334"/>
              <a:gd name="T47" fmla="*/ 300 h 333"/>
              <a:gd name="T48" fmla="*/ 0 w 334"/>
              <a:gd name="T49" fmla="*/ 133 h 333"/>
              <a:gd name="T50" fmla="*/ 34 w 334"/>
              <a:gd name="T51" fmla="*/ 100 h 333"/>
              <a:gd name="T52" fmla="*/ 150 w 334"/>
              <a:gd name="T53" fmla="*/ 100 h 333"/>
              <a:gd name="T54" fmla="*/ 150 w 334"/>
              <a:gd name="T55" fmla="*/ 66 h 333"/>
              <a:gd name="T56" fmla="*/ 184 w 334"/>
              <a:gd name="T57" fmla="*/ 33 h 333"/>
              <a:gd name="T58" fmla="*/ 217 w 334"/>
              <a:gd name="T59" fmla="*/ 33 h 333"/>
              <a:gd name="T60" fmla="*/ 234 w 334"/>
              <a:gd name="T61" fmla="*/ 16 h 333"/>
              <a:gd name="T62" fmla="*/ 234 w 334"/>
              <a:gd name="T63" fmla="*/ 0 h 333"/>
              <a:gd name="T64" fmla="*/ 267 w 334"/>
              <a:gd name="T65" fmla="*/ 0 h 333"/>
              <a:gd name="T66" fmla="*/ 267 w 334"/>
              <a:gd name="T67" fmla="*/ 33 h 333"/>
              <a:gd name="T68" fmla="*/ 234 w 334"/>
              <a:gd name="T69" fmla="*/ 66 h 333"/>
              <a:gd name="T70" fmla="*/ 200 w 334"/>
              <a:gd name="T71" fmla="*/ 66 h 333"/>
              <a:gd name="T72" fmla="*/ 184 w 334"/>
              <a:gd name="T73" fmla="*/ 83 h 333"/>
              <a:gd name="T74" fmla="*/ 184 w 334"/>
              <a:gd name="T75" fmla="*/ 100 h 333"/>
              <a:gd name="T76" fmla="*/ 300 w 334"/>
              <a:gd name="T77" fmla="*/ 100 h 333"/>
              <a:gd name="T78" fmla="*/ 334 w 334"/>
              <a:gd name="T79" fmla="*/ 133 h 333"/>
              <a:gd name="T80" fmla="*/ 250 w 334"/>
              <a:gd name="T81" fmla="*/ 166 h 333"/>
              <a:gd name="T82" fmla="*/ 217 w 334"/>
              <a:gd name="T83" fmla="*/ 166 h 333"/>
              <a:gd name="T84" fmla="*/ 200 w 334"/>
              <a:gd name="T85" fmla="*/ 183 h 333"/>
              <a:gd name="T86" fmla="*/ 200 w 334"/>
              <a:gd name="T87" fmla="*/ 200 h 333"/>
              <a:gd name="T88" fmla="*/ 200 w 334"/>
              <a:gd name="T89" fmla="*/ 216 h 333"/>
              <a:gd name="T90" fmla="*/ 217 w 334"/>
              <a:gd name="T91" fmla="*/ 233 h 333"/>
              <a:gd name="T92" fmla="*/ 250 w 334"/>
              <a:gd name="T93" fmla="*/ 233 h 333"/>
              <a:gd name="T94" fmla="*/ 267 w 334"/>
              <a:gd name="T95" fmla="*/ 216 h 333"/>
              <a:gd name="T96" fmla="*/ 267 w 334"/>
              <a:gd name="T97" fmla="*/ 200 h 333"/>
              <a:gd name="T98" fmla="*/ 267 w 334"/>
              <a:gd name="T99" fmla="*/ 183 h 333"/>
              <a:gd name="T100" fmla="*/ 250 w 334"/>
              <a:gd name="T101" fmla="*/ 166 h 333"/>
              <a:gd name="T102" fmla="*/ 134 w 334"/>
              <a:gd name="T103" fmla="*/ 183 h 333"/>
              <a:gd name="T104" fmla="*/ 134 w 334"/>
              <a:gd name="T105" fmla="*/ 200 h 333"/>
              <a:gd name="T106" fmla="*/ 134 w 334"/>
              <a:gd name="T107" fmla="*/ 216 h 333"/>
              <a:gd name="T108" fmla="*/ 117 w 334"/>
              <a:gd name="T109" fmla="*/ 233 h 333"/>
              <a:gd name="T110" fmla="*/ 84 w 334"/>
              <a:gd name="T111" fmla="*/ 233 h 333"/>
              <a:gd name="T112" fmla="*/ 67 w 334"/>
              <a:gd name="T113" fmla="*/ 216 h 333"/>
              <a:gd name="T114" fmla="*/ 67 w 334"/>
              <a:gd name="T115" fmla="*/ 200 h 333"/>
              <a:gd name="T116" fmla="*/ 67 w 334"/>
              <a:gd name="T117" fmla="*/ 183 h 333"/>
              <a:gd name="T118" fmla="*/ 84 w 334"/>
              <a:gd name="T119" fmla="*/ 166 h 333"/>
              <a:gd name="T120" fmla="*/ 117 w 334"/>
              <a:gd name="T121" fmla="*/ 166 h 333"/>
              <a:gd name="T122" fmla="*/ 134 w 334"/>
              <a:gd name="T123"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333">
                <a:moveTo>
                  <a:pt x="300" y="150"/>
                </a:moveTo>
                <a:cubicBezTo>
                  <a:pt x="300" y="140"/>
                  <a:pt x="293" y="133"/>
                  <a:pt x="284" y="133"/>
                </a:cubicBezTo>
                <a:lnTo>
                  <a:pt x="50" y="133"/>
                </a:lnTo>
                <a:cubicBezTo>
                  <a:pt x="41" y="133"/>
                  <a:pt x="34" y="140"/>
                  <a:pt x="34" y="150"/>
                </a:cubicBezTo>
                <a:lnTo>
                  <a:pt x="34" y="283"/>
                </a:lnTo>
                <a:cubicBezTo>
                  <a:pt x="34" y="292"/>
                  <a:pt x="41" y="300"/>
                  <a:pt x="50" y="300"/>
                </a:cubicBezTo>
                <a:lnTo>
                  <a:pt x="84" y="300"/>
                </a:lnTo>
                <a:cubicBezTo>
                  <a:pt x="93" y="300"/>
                  <a:pt x="100" y="292"/>
                  <a:pt x="100" y="283"/>
                </a:cubicBezTo>
                <a:cubicBezTo>
                  <a:pt x="100" y="274"/>
                  <a:pt x="108" y="266"/>
                  <a:pt x="117" y="266"/>
                </a:cubicBezTo>
                <a:lnTo>
                  <a:pt x="217" y="266"/>
                </a:lnTo>
                <a:cubicBezTo>
                  <a:pt x="226" y="266"/>
                  <a:pt x="234" y="274"/>
                  <a:pt x="234" y="283"/>
                </a:cubicBezTo>
                <a:cubicBezTo>
                  <a:pt x="234" y="292"/>
                  <a:pt x="241" y="300"/>
                  <a:pt x="250" y="300"/>
                </a:cubicBezTo>
                <a:lnTo>
                  <a:pt x="284" y="300"/>
                </a:lnTo>
                <a:cubicBezTo>
                  <a:pt x="293" y="300"/>
                  <a:pt x="300" y="292"/>
                  <a:pt x="300" y="283"/>
                </a:cubicBezTo>
                <a:lnTo>
                  <a:pt x="300" y="150"/>
                </a:lnTo>
                <a:close/>
                <a:moveTo>
                  <a:pt x="334" y="133"/>
                </a:moveTo>
                <a:lnTo>
                  <a:pt x="334" y="300"/>
                </a:lnTo>
                <a:cubicBezTo>
                  <a:pt x="334" y="318"/>
                  <a:pt x="319" y="333"/>
                  <a:pt x="300" y="333"/>
                </a:cubicBezTo>
                <a:lnTo>
                  <a:pt x="234" y="333"/>
                </a:lnTo>
                <a:cubicBezTo>
                  <a:pt x="215" y="333"/>
                  <a:pt x="200" y="318"/>
                  <a:pt x="200" y="300"/>
                </a:cubicBezTo>
                <a:lnTo>
                  <a:pt x="134" y="300"/>
                </a:lnTo>
                <a:cubicBezTo>
                  <a:pt x="134" y="318"/>
                  <a:pt x="119" y="333"/>
                  <a:pt x="100" y="333"/>
                </a:cubicBezTo>
                <a:lnTo>
                  <a:pt x="34" y="333"/>
                </a:lnTo>
                <a:cubicBezTo>
                  <a:pt x="15" y="333"/>
                  <a:pt x="0" y="318"/>
                  <a:pt x="0" y="300"/>
                </a:cubicBezTo>
                <a:lnTo>
                  <a:pt x="0" y="133"/>
                </a:lnTo>
                <a:cubicBezTo>
                  <a:pt x="0" y="115"/>
                  <a:pt x="15" y="100"/>
                  <a:pt x="34" y="100"/>
                </a:cubicBezTo>
                <a:lnTo>
                  <a:pt x="150" y="100"/>
                </a:lnTo>
                <a:lnTo>
                  <a:pt x="150" y="66"/>
                </a:lnTo>
                <a:cubicBezTo>
                  <a:pt x="150" y="48"/>
                  <a:pt x="165" y="33"/>
                  <a:pt x="184" y="33"/>
                </a:cubicBezTo>
                <a:lnTo>
                  <a:pt x="217" y="33"/>
                </a:lnTo>
                <a:cubicBezTo>
                  <a:pt x="226" y="33"/>
                  <a:pt x="234" y="26"/>
                  <a:pt x="234" y="16"/>
                </a:cubicBezTo>
                <a:lnTo>
                  <a:pt x="234" y="0"/>
                </a:lnTo>
                <a:lnTo>
                  <a:pt x="267" y="0"/>
                </a:lnTo>
                <a:lnTo>
                  <a:pt x="267" y="33"/>
                </a:lnTo>
                <a:cubicBezTo>
                  <a:pt x="267" y="51"/>
                  <a:pt x="252" y="66"/>
                  <a:pt x="234" y="66"/>
                </a:cubicBezTo>
                <a:lnTo>
                  <a:pt x="200" y="66"/>
                </a:lnTo>
                <a:cubicBezTo>
                  <a:pt x="191" y="66"/>
                  <a:pt x="184" y="74"/>
                  <a:pt x="184" y="83"/>
                </a:cubicBezTo>
                <a:lnTo>
                  <a:pt x="184" y="100"/>
                </a:lnTo>
                <a:lnTo>
                  <a:pt x="300" y="100"/>
                </a:lnTo>
                <a:cubicBezTo>
                  <a:pt x="319" y="100"/>
                  <a:pt x="334" y="115"/>
                  <a:pt x="334" y="133"/>
                </a:cubicBezTo>
                <a:close/>
                <a:moveTo>
                  <a:pt x="250" y="166"/>
                </a:moveTo>
                <a:lnTo>
                  <a:pt x="217" y="166"/>
                </a:lnTo>
                <a:cubicBezTo>
                  <a:pt x="208" y="166"/>
                  <a:pt x="200" y="174"/>
                  <a:pt x="200" y="183"/>
                </a:cubicBezTo>
                <a:lnTo>
                  <a:pt x="200" y="200"/>
                </a:lnTo>
                <a:lnTo>
                  <a:pt x="200" y="216"/>
                </a:lnTo>
                <a:cubicBezTo>
                  <a:pt x="200" y="226"/>
                  <a:pt x="208" y="233"/>
                  <a:pt x="217" y="233"/>
                </a:cubicBezTo>
                <a:lnTo>
                  <a:pt x="250" y="233"/>
                </a:lnTo>
                <a:cubicBezTo>
                  <a:pt x="260" y="233"/>
                  <a:pt x="267" y="226"/>
                  <a:pt x="267" y="216"/>
                </a:cubicBezTo>
                <a:lnTo>
                  <a:pt x="267" y="200"/>
                </a:lnTo>
                <a:lnTo>
                  <a:pt x="267" y="183"/>
                </a:lnTo>
                <a:cubicBezTo>
                  <a:pt x="267" y="174"/>
                  <a:pt x="260" y="166"/>
                  <a:pt x="250" y="166"/>
                </a:cubicBezTo>
                <a:close/>
                <a:moveTo>
                  <a:pt x="134" y="183"/>
                </a:moveTo>
                <a:lnTo>
                  <a:pt x="134" y="200"/>
                </a:lnTo>
                <a:lnTo>
                  <a:pt x="134" y="216"/>
                </a:lnTo>
                <a:cubicBezTo>
                  <a:pt x="134" y="226"/>
                  <a:pt x="126" y="233"/>
                  <a:pt x="117" y="233"/>
                </a:cubicBezTo>
                <a:lnTo>
                  <a:pt x="84" y="233"/>
                </a:lnTo>
                <a:cubicBezTo>
                  <a:pt x="74" y="233"/>
                  <a:pt x="67" y="226"/>
                  <a:pt x="67" y="216"/>
                </a:cubicBezTo>
                <a:lnTo>
                  <a:pt x="67" y="200"/>
                </a:lnTo>
                <a:lnTo>
                  <a:pt x="67" y="183"/>
                </a:lnTo>
                <a:cubicBezTo>
                  <a:pt x="67" y="174"/>
                  <a:pt x="74" y="166"/>
                  <a:pt x="84" y="166"/>
                </a:cubicBezTo>
                <a:lnTo>
                  <a:pt x="117" y="166"/>
                </a:lnTo>
                <a:cubicBezTo>
                  <a:pt x="126" y="166"/>
                  <a:pt x="134" y="174"/>
                  <a:pt x="134"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a:extLst>
              <a:ext uri="{FF2B5EF4-FFF2-40B4-BE49-F238E27FC236}">
                <a16:creationId xmlns:a16="http://schemas.microsoft.com/office/drawing/2014/main" id="{705B4DD3-E860-4D2C-8B55-2F97FF5F856B}"/>
              </a:ext>
            </a:extLst>
          </p:cNvPr>
          <p:cNvSpPr>
            <a:spLocks noChangeAspect="1" noEditPoints="1"/>
          </p:cNvSpPr>
          <p:nvPr/>
        </p:nvSpPr>
        <p:spPr bwMode="auto">
          <a:xfrm>
            <a:off x="5273676" y="1495425"/>
            <a:ext cx="250825" cy="252413"/>
          </a:xfrm>
          <a:custGeom>
            <a:avLst/>
            <a:gdLst>
              <a:gd name="T0" fmla="*/ 300 w 333"/>
              <a:gd name="T1" fmla="*/ 133 h 333"/>
              <a:gd name="T2" fmla="*/ 33 w 333"/>
              <a:gd name="T3" fmla="*/ 133 h 333"/>
              <a:gd name="T4" fmla="*/ 33 w 333"/>
              <a:gd name="T5" fmla="*/ 300 h 333"/>
              <a:gd name="T6" fmla="*/ 100 w 333"/>
              <a:gd name="T7" fmla="*/ 300 h 333"/>
              <a:gd name="T8" fmla="*/ 100 w 333"/>
              <a:gd name="T9" fmla="*/ 266 h 333"/>
              <a:gd name="T10" fmla="*/ 233 w 333"/>
              <a:gd name="T11" fmla="*/ 266 h 333"/>
              <a:gd name="T12" fmla="*/ 233 w 333"/>
              <a:gd name="T13" fmla="*/ 300 h 333"/>
              <a:gd name="T14" fmla="*/ 300 w 333"/>
              <a:gd name="T15" fmla="*/ 300 h 333"/>
              <a:gd name="T16" fmla="*/ 300 w 333"/>
              <a:gd name="T17" fmla="*/ 133 h 333"/>
              <a:gd name="T18" fmla="*/ 333 w 333"/>
              <a:gd name="T19" fmla="*/ 100 h 333"/>
              <a:gd name="T20" fmla="*/ 333 w 333"/>
              <a:gd name="T21" fmla="*/ 133 h 333"/>
              <a:gd name="T22" fmla="*/ 333 w 333"/>
              <a:gd name="T23" fmla="*/ 300 h 333"/>
              <a:gd name="T24" fmla="*/ 333 w 333"/>
              <a:gd name="T25" fmla="*/ 333 h 333"/>
              <a:gd name="T26" fmla="*/ 200 w 333"/>
              <a:gd name="T27" fmla="*/ 333 h 333"/>
              <a:gd name="T28" fmla="*/ 200 w 333"/>
              <a:gd name="T29" fmla="*/ 300 h 333"/>
              <a:gd name="T30" fmla="*/ 133 w 333"/>
              <a:gd name="T31" fmla="*/ 300 h 333"/>
              <a:gd name="T32" fmla="*/ 133 w 333"/>
              <a:gd name="T33" fmla="*/ 333 h 333"/>
              <a:gd name="T34" fmla="*/ 0 w 333"/>
              <a:gd name="T35" fmla="*/ 333 h 333"/>
              <a:gd name="T36" fmla="*/ 0 w 333"/>
              <a:gd name="T37" fmla="*/ 300 h 333"/>
              <a:gd name="T38" fmla="*/ 0 w 333"/>
              <a:gd name="T39" fmla="*/ 133 h 333"/>
              <a:gd name="T40" fmla="*/ 0 w 333"/>
              <a:gd name="T41" fmla="*/ 100 h 333"/>
              <a:gd name="T42" fmla="*/ 33 w 333"/>
              <a:gd name="T43" fmla="*/ 100 h 333"/>
              <a:gd name="T44" fmla="*/ 150 w 333"/>
              <a:gd name="T45" fmla="*/ 100 h 333"/>
              <a:gd name="T46" fmla="*/ 150 w 333"/>
              <a:gd name="T47" fmla="*/ 66 h 333"/>
              <a:gd name="T48" fmla="*/ 150 w 333"/>
              <a:gd name="T49" fmla="*/ 33 h 333"/>
              <a:gd name="T50" fmla="*/ 233 w 333"/>
              <a:gd name="T51" fmla="*/ 33 h 333"/>
              <a:gd name="T52" fmla="*/ 233 w 333"/>
              <a:gd name="T53" fmla="*/ 0 h 333"/>
              <a:gd name="T54" fmla="*/ 266 w 333"/>
              <a:gd name="T55" fmla="*/ 0 h 333"/>
              <a:gd name="T56" fmla="*/ 266 w 333"/>
              <a:gd name="T57" fmla="*/ 33 h 333"/>
              <a:gd name="T58" fmla="*/ 266 w 333"/>
              <a:gd name="T59" fmla="*/ 66 h 333"/>
              <a:gd name="T60" fmla="*/ 183 w 333"/>
              <a:gd name="T61" fmla="*/ 66 h 333"/>
              <a:gd name="T62" fmla="*/ 183 w 333"/>
              <a:gd name="T63" fmla="*/ 100 h 333"/>
              <a:gd name="T64" fmla="*/ 300 w 333"/>
              <a:gd name="T65" fmla="*/ 100 h 333"/>
              <a:gd name="T66" fmla="*/ 333 w 333"/>
              <a:gd name="T67" fmla="*/ 100 h 333"/>
              <a:gd name="T68" fmla="*/ 200 w 333"/>
              <a:gd name="T69" fmla="*/ 166 h 333"/>
              <a:gd name="T70" fmla="*/ 200 w 333"/>
              <a:gd name="T71" fmla="*/ 200 h 333"/>
              <a:gd name="T72" fmla="*/ 200 w 333"/>
              <a:gd name="T73" fmla="*/ 233 h 333"/>
              <a:gd name="T74" fmla="*/ 266 w 333"/>
              <a:gd name="T75" fmla="*/ 233 h 333"/>
              <a:gd name="T76" fmla="*/ 266 w 333"/>
              <a:gd name="T77" fmla="*/ 200 h 333"/>
              <a:gd name="T78" fmla="*/ 266 w 333"/>
              <a:gd name="T79" fmla="*/ 166 h 333"/>
              <a:gd name="T80" fmla="*/ 200 w 333"/>
              <a:gd name="T81" fmla="*/ 166 h 333"/>
              <a:gd name="T82" fmla="*/ 66 w 333"/>
              <a:gd name="T83" fmla="*/ 166 h 333"/>
              <a:gd name="T84" fmla="*/ 133 w 333"/>
              <a:gd name="T85" fmla="*/ 166 h 333"/>
              <a:gd name="T86" fmla="*/ 133 w 333"/>
              <a:gd name="T87" fmla="*/ 200 h 333"/>
              <a:gd name="T88" fmla="*/ 133 w 333"/>
              <a:gd name="T89" fmla="*/ 233 h 333"/>
              <a:gd name="T90" fmla="*/ 66 w 333"/>
              <a:gd name="T91" fmla="*/ 233 h 333"/>
              <a:gd name="T92" fmla="*/ 66 w 333"/>
              <a:gd name="T93" fmla="*/ 200 h 333"/>
              <a:gd name="T94" fmla="*/ 66 w 333"/>
              <a:gd name="T95"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300" y="133"/>
                </a:moveTo>
                <a:lnTo>
                  <a:pt x="33" y="133"/>
                </a:lnTo>
                <a:lnTo>
                  <a:pt x="33" y="300"/>
                </a:lnTo>
                <a:lnTo>
                  <a:pt x="100" y="300"/>
                </a:lnTo>
                <a:lnTo>
                  <a:pt x="100" y="266"/>
                </a:lnTo>
                <a:lnTo>
                  <a:pt x="233" y="266"/>
                </a:lnTo>
                <a:lnTo>
                  <a:pt x="233" y="300"/>
                </a:lnTo>
                <a:lnTo>
                  <a:pt x="300" y="300"/>
                </a:lnTo>
                <a:lnTo>
                  <a:pt x="300" y="133"/>
                </a:lnTo>
                <a:close/>
                <a:moveTo>
                  <a:pt x="333" y="100"/>
                </a:moveTo>
                <a:lnTo>
                  <a:pt x="333" y="133"/>
                </a:lnTo>
                <a:lnTo>
                  <a:pt x="333" y="300"/>
                </a:lnTo>
                <a:lnTo>
                  <a:pt x="333" y="333"/>
                </a:lnTo>
                <a:lnTo>
                  <a:pt x="200" y="333"/>
                </a:lnTo>
                <a:lnTo>
                  <a:pt x="200" y="300"/>
                </a:lnTo>
                <a:lnTo>
                  <a:pt x="133" y="300"/>
                </a:lnTo>
                <a:lnTo>
                  <a:pt x="133" y="333"/>
                </a:lnTo>
                <a:lnTo>
                  <a:pt x="0" y="333"/>
                </a:lnTo>
                <a:lnTo>
                  <a:pt x="0" y="300"/>
                </a:lnTo>
                <a:lnTo>
                  <a:pt x="0" y="133"/>
                </a:lnTo>
                <a:lnTo>
                  <a:pt x="0" y="100"/>
                </a:lnTo>
                <a:lnTo>
                  <a:pt x="33" y="100"/>
                </a:lnTo>
                <a:lnTo>
                  <a:pt x="150" y="100"/>
                </a:lnTo>
                <a:lnTo>
                  <a:pt x="150" y="66"/>
                </a:lnTo>
                <a:lnTo>
                  <a:pt x="150" y="33"/>
                </a:lnTo>
                <a:lnTo>
                  <a:pt x="233" y="33"/>
                </a:lnTo>
                <a:lnTo>
                  <a:pt x="233" y="0"/>
                </a:lnTo>
                <a:lnTo>
                  <a:pt x="266" y="0"/>
                </a:lnTo>
                <a:lnTo>
                  <a:pt x="266" y="33"/>
                </a:lnTo>
                <a:lnTo>
                  <a:pt x="266" y="66"/>
                </a:lnTo>
                <a:lnTo>
                  <a:pt x="183" y="66"/>
                </a:lnTo>
                <a:lnTo>
                  <a:pt x="183" y="100"/>
                </a:lnTo>
                <a:lnTo>
                  <a:pt x="300" y="100"/>
                </a:lnTo>
                <a:lnTo>
                  <a:pt x="333" y="100"/>
                </a:lnTo>
                <a:close/>
                <a:moveTo>
                  <a:pt x="200" y="166"/>
                </a:moveTo>
                <a:lnTo>
                  <a:pt x="200" y="200"/>
                </a:lnTo>
                <a:lnTo>
                  <a:pt x="200" y="233"/>
                </a:lnTo>
                <a:lnTo>
                  <a:pt x="266" y="233"/>
                </a:lnTo>
                <a:lnTo>
                  <a:pt x="266" y="200"/>
                </a:lnTo>
                <a:lnTo>
                  <a:pt x="266" y="166"/>
                </a:lnTo>
                <a:lnTo>
                  <a:pt x="200" y="166"/>
                </a:lnTo>
                <a:close/>
                <a:moveTo>
                  <a:pt x="66" y="166"/>
                </a:moveTo>
                <a:lnTo>
                  <a:pt x="133" y="166"/>
                </a:lnTo>
                <a:lnTo>
                  <a:pt x="133" y="200"/>
                </a:lnTo>
                <a:lnTo>
                  <a:pt x="133" y="233"/>
                </a:lnTo>
                <a:lnTo>
                  <a:pt x="66" y="233"/>
                </a:lnTo>
                <a:lnTo>
                  <a:pt x="66" y="200"/>
                </a:lnTo>
                <a:lnTo>
                  <a:pt x="66"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a:extLst>
              <a:ext uri="{FF2B5EF4-FFF2-40B4-BE49-F238E27FC236}">
                <a16:creationId xmlns:a16="http://schemas.microsoft.com/office/drawing/2014/main" id="{7B239E1E-BA6F-47ED-AFE6-51FBFBA6482C}"/>
              </a:ext>
            </a:extLst>
          </p:cNvPr>
          <p:cNvSpPr>
            <a:spLocks noChangeAspect="1" noEditPoints="1"/>
          </p:cNvSpPr>
          <p:nvPr/>
        </p:nvSpPr>
        <p:spPr bwMode="auto">
          <a:xfrm>
            <a:off x="4770438" y="1495425"/>
            <a:ext cx="250825" cy="252413"/>
          </a:xfrm>
          <a:custGeom>
            <a:avLst/>
            <a:gdLst>
              <a:gd name="T0" fmla="*/ 242 w 333"/>
              <a:gd name="T1" fmla="*/ 200 h 333"/>
              <a:gd name="T2" fmla="*/ 246 w 333"/>
              <a:gd name="T3" fmla="*/ 166 h 333"/>
              <a:gd name="T4" fmla="*/ 289 w 333"/>
              <a:gd name="T5" fmla="*/ 166 h 333"/>
              <a:gd name="T6" fmla="*/ 282 w 333"/>
              <a:gd name="T7" fmla="*/ 188 h 333"/>
              <a:gd name="T8" fmla="*/ 266 w 333"/>
              <a:gd name="T9" fmla="*/ 200 h 333"/>
              <a:gd name="T10" fmla="*/ 242 w 333"/>
              <a:gd name="T11" fmla="*/ 200 h 333"/>
              <a:gd name="T12" fmla="*/ 127 w 333"/>
              <a:gd name="T13" fmla="*/ 218 h 333"/>
              <a:gd name="T14" fmla="*/ 104 w 333"/>
              <a:gd name="T15" fmla="*/ 33 h 333"/>
              <a:gd name="T16" fmla="*/ 229 w 333"/>
              <a:gd name="T17" fmla="*/ 33 h 333"/>
              <a:gd name="T18" fmla="*/ 206 w 333"/>
              <a:gd name="T19" fmla="*/ 218 h 333"/>
              <a:gd name="T20" fmla="*/ 189 w 333"/>
              <a:gd name="T21" fmla="*/ 233 h 333"/>
              <a:gd name="T22" fmla="*/ 144 w 333"/>
              <a:gd name="T23" fmla="*/ 233 h 333"/>
              <a:gd name="T24" fmla="*/ 127 w 333"/>
              <a:gd name="T25" fmla="*/ 218 h 333"/>
              <a:gd name="T26" fmla="*/ 52 w 333"/>
              <a:gd name="T27" fmla="*/ 188 h 333"/>
              <a:gd name="T28" fmla="*/ 44 w 333"/>
              <a:gd name="T29" fmla="*/ 166 h 333"/>
              <a:gd name="T30" fmla="*/ 87 w 333"/>
              <a:gd name="T31" fmla="*/ 166 h 333"/>
              <a:gd name="T32" fmla="*/ 92 w 333"/>
              <a:gd name="T33" fmla="*/ 200 h 333"/>
              <a:gd name="T34" fmla="*/ 68 w 333"/>
              <a:gd name="T35" fmla="*/ 200 h 333"/>
              <a:gd name="T36" fmla="*/ 52 w 333"/>
              <a:gd name="T37" fmla="*/ 188 h 333"/>
              <a:gd name="T38" fmla="*/ 217 w 333"/>
              <a:gd name="T39" fmla="*/ 333 h 333"/>
              <a:gd name="T40" fmla="*/ 217 w 333"/>
              <a:gd name="T41" fmla="*/ 300 h 333"/>
              <a:gd name="T42" fmla="*/ 183 w 333"/>
              <a:gd name="T43" fmla="*/ 300 h 333"/>
              <a:gd name="T44" fmla="*/ 183 w 333"/>
              <a:gd name="T45" fmla="*/ 266 h 333"/>
              <a:gd name="T46" fmla="*/ 204 w 333"/>
              <a:gd name="T47" fmla="*/ 266 h 333"/>
              <a:gd name="T48" fmla="*/ 237 w 333"/>
              <a:gd name="T49" fmla="*/ 237 h 333"/>
              <a:gd name="T50" fmla="*/ 237 w 333"/>
              <a:gd name="T51" fmla="*/ 233 h 333"/>
              <a:gd name="T52" fmla="*/ 276 w 333"/>
              <a:gd name="T53" fmla="*/ 233 h 333"/>
              <a:gd name="T54" fmla="*/ 308 w 333"/>
              <a:gd name="T55" fmla="*/ 210 h 333"/>
              <a:gd name="T56" fmla="*/ 333 w 333"/>
              <a:gd name="T57" fmla="*/ 133 h 333"/>
              <a:gd name="T58" fmla="*/ 250 w 333"/>
              <a:gd name="T59" fmla="*/ 133 h 333"/>
              <a:gd name="T60" fmla="*/ 267 w 333"/>
              <a:gd name="T61" fmla="*/ 0 h 333"/>
              <a:gd name="T62" fmla="*/ 67 w 333"/>
              <a:gd name="T63" fmla="*/ 0 h 333"/>
              <a:gd name="T64" fmla="*/ 83 w 333"/>
              <a:gd name="T65" fmla="*/ 133 h 333"/>
              <a:gd name="T66" fmla="*/ 0 w 333"/>
              <a:gd name="T67" fmla="*/ 133 h 333"/>
              <a:gd name="T68" fmla="*/ 26 w 333"/>
              <a:gd name="T69" fmla="*/ 210 h 333"/>
              <a:gd name="T70" fmla="*/ 57 w 333"/>
              <a:gd name="T71" fmla="*/ 233 h 333"/>
              <a:gd name="T72" fmla="*/ 96 w 333"/>
              <a:gd name="T73" fmla="*/ 233 h 333"/>
              <a:gd name="T74" fmla="*/ 96 w 333"/>
              <a:gd name="T75" fmla="*/ 237 h 333"/>
              <a:gd name="T76" fmla="*/ 129 w 333"/>
              <a:gd name="T77" fmla="*/ 266 h 333"/>
              <a:gd name="T78" fmla="*/ 150 w 333"/>
              <a:gd name="T79" fmla="*/ 266 h 333"/>
              <a:gd name="T80" fmla="*/ 150 w 333"/>
              <a:gd name="T81" fmla="*/ 300 h 333"/>
              <a:gd name="T82" fmla="*/ 117 w 333"/>
              <a:gd name="T83" fmla="*/ 300 h 333"/>
              <a:gd name="T84" fmla="*/ 117 w 333"/>
              <a:gd name="T85" fmla="*/ 333 h 333"/>
              <a:gd name="T86" fmla="*/ 217 w 333"/>
              <a:gd name="T8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242" y="200"/>
                </a:moveTo>
                <a:lnTo>
                  <a:pt x="246" y="166"/>
                </a:lnTo>
                <a:lnTo>
                  <a:pt x="289" y="166"/>
                </a:lnTo>
                <a:lnTo>
                  <a:pt x="282" y="188"/>
                </a:lnTo>
                <a:cubicBezTo>
                  <a:pt x="279" y="195"/>
                  <a:pt x="273" y="200"/>
                  <a:pt x="266" y="200"/>
                </a:cubicBezTo>
                <a:lnTo>
                  <a:pt x="242" y="200"/>
                </a:lnTo>
                <a:close/>
                <a:moveTo>
                  <a:pt x="127" y="218"/>
                </a:moveTo>
                <a:lnTo>
                  <a:pt x="104" y="33"/>
                </a:lnTo>
                <a:lnTo>
                  <a:pt x="229" y="33"/>
                </a:lnTo>
                <a:lnTo>
                  <a:pt x="206" y="218"/>
                </a:lnTo>
                <a:cubicBezTo>
                  <a:pt x="205" y="227"/>
                  <a:pt x="198" y="233"/>
                  <a:pt x="189" y="233"/>
                </a:cubicBezTo>
                <a:lnTo>
                  <a:pt x="144" y="233"/>
                </a:lnTo>
                <a:cubicBezTo>
                  <a:pt x="135" y="233"/>
                  <a:pt x="128" y="227"/>
                  <a:pt x="127" y="218"/>
                </a:cubicBezTo>
                <a:close/>
                <a:moveTo>
                  <a:pt x="52" y="188"/>
                </a:moveTo>
                <a:lnTo>
                  <a:pt x="44" y="166"/>
                </a:lnTo>
                <a:lnTo>
                  <a:pt x="87" y="166"/>
                </a:lnTo>
                <a:lnTo>
                  <a:pt x="92" y="200"/>
                </a:lnTo>
                <a:lnTo>
                  <a:pt x="68" y="200"/>
                </a:lnTo>
                <a:cubicBezTo>
                  <a:pt x="60" y="200"/>
                  <a:pt x="54" y="195"/>
                  <a:pt x="52" y="188"/>
                </a:cubicBezTo>
                <a:close/>
                <a:moveTo>
                  <a:pt x="217" y="333"/>
                </a:moveTo>
                <a:lnTo>
                  <a:pt x="217" y="300"/>
                </a:lnTo>
                <a:lnTo>
                  <a:pt x="183" y="300"/>
                </a:lnTo>
                <a:lnTo>
                  <a:pt x="183" y="266"/>
                </a:lnTo>
                <a:lnTo>
                  <a:pt x="204" y="266"/>
                </a:lnTo>
                <a:cubicBezTo>
                  <a:pt x="221" y="266"/>
                  <a:pt x="235" y="254"/>
                  <a:pt x="237" y="237"/>
                </a:cubicBezTo>
                <a:lnTo>
                  <a:pt x="237" y="233"/>
                </a:lnTo>
                <a:lnTo>
                  <a:pt x="276" y="233"/>
                </a:lnTo>
                <a:cubicBezTo>
                  <a:pt x="290" y="233"/>
                  <a:pt x="303" y="224"/>
                  <a:pt x="308" y="210"/>
                </a:cubicBezTo>
                <a:lnTo>
                  <a:pt x="333" y="133"/>
                </a:lnTo>
                <a:lnTo>
                  <a:pt x="250" y="133"/>
                </a:lnTo>
                <a:lnTo>
                  <a:pt x="267" y="0"/>
                </a:lnTo>
                <a:lnTo>
                  <a:pt x="67" y="0"/>
                </a:lnTo>
                <a:lnTo>
                  <a:pt x="83" y="133"/>
                </a:lnTo>
                <a:lnTo>
                  <a:pt x="0" y="133"/>
                </a:lnTo>
                <a:lnTo>
                  <a:pt x="26" y="210"/>
                </a:lnTo>
                <a:cubicBezTo>
                  <a:pt x="30" y="224"/>
                  <a:pt x="43" y="233"/>
                  <a:pt x="57" y="233"/>
                </a:cubicBezTo>
                <a:lnTo>
                  <a:pt x="96" y="233"/>
                </a:lnTo>
                <a:lnTo>
                  <a:pt x="96" y="237"/>
                </a:lnTo>
                <a:cubicBezTo>
                  <a:pt x="98" y="254"/>
                  <a:pt x="113" y="266"/>
                  <a:pt x="129" y="266"/>
                </a:cubicBezTo>
                <a:lnTo>
                  <a:pt x="150" y="266"/>
                </a:lnTo>
                <a:lnTo>
                  <a:pt x="150" y="300"/>
                </a:lnTo>
                <a:lnTo>
                  <a:pt x="117" y="300"/>
                </a:lnTo>
                <a:lnTo>
                  <a:pt x="117" y="333"/>
                </a:lnTo>
                <a:lnTo>
                  <a:pt x="217"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a:extLst>
              <a:ext uri="{FF2B5EF4-FFF2-40B4-BE49-F238E27FC236}">
                <a16:creationId xmlns:a16="http://schemas.microsoft.com/office/drawing/2014/main" id="{F581B611-4B02-4025-A1BD-9A7E6147D37A}"/>
              </a:ext>
            </a:extLst>
          </p:cNvPr>
          <p:cNvSpPr>
            <a:spLocks noChangeAspect="1" noEditPoints="1"/>
          </p:cNvSpPr>
          <p:nvPr/>
        </p:nvSpPr>
        <p:spPr bwMode="auto">
          <a:xfrm>
            <a:off x="4267201" y="1495425"/>
            <a:ext cx="201613" cy="252413"/>
          </a:xfrm>
          <a:custGeom>
            <a:avLst/>
            <a:gdLst>
              <a:gd name="T0" fmla="*/ 177 w 267"/>
              <a:gd name="T1" fmla="*/ 200 h 333"/>
              <a:gd name="T2" fmla="*/ 191 w 267"/>
              <a:gd name="T3" fmla="*/ 100 h 333"/>
              <a:gd name="T4" fmla="*/ 227 w 267"/>
              <a:gd name="T5" fmla="*/ 100 h 333"/>
              <a:gd name="T6" fmla="*/ 207 w 267"/>
              <a:gd name="T7" fmla="*/ 200 h 333"/>
              <a:gd name="T8" fmla="*/ 177 w 267"/>
              <a:gd name="T9" fmla="*/ 200 h 333"/>
              <a:gd name="T10" fmla="*/ 62 w 267"/>
              <a:gd name="T11" fmla="*/ 233 h 333"/>
              <a:gd name="T12" fmla="*/ 38 w 267"/>
              <a:gd name="T13" fmla="*/ 66 h 333"/>
              <a:gd name="T14" fmla="*/ 162 w 267"/>
              <a:gd name="T15" fmla="*/ 66 h 333"/>
              <a:gd name="T16" fmla="*/ 138 w 267"/>
              <a:gd name="T17" fmla="*/ 233 h 333"/>
              <a:gd name="T18" fmla="*/ 62 w 267"/>
              <a:gd name="T19" fmla="*/ 233 h 333"/>
              <a:gd name="T20" fmla="*/ 234 w 267"/>
              <a:gd name="T21" fmla="*/ 66 h 333"/>
              <a:gd name="T22" fmla="*/ 196 w 267"/>
              <a:gd name="T23" fmla="*/ 66 h 333"/>
              <a:gd name="T24" fmla="*/ 200 w 267"/>
              <a:gd name="T25" fmla="*/ 33 h 333"/>
              <a:gd name="T26" fmla="*/ 167 w 267"/>
              <a:gd name="T27" fmla="*/ 33 h 333"/>
              <a:gd name="T28" fmla="*/ 117 w 267"/>
              <a:gd name="T29" fmla="*/ 33 h 333"/>
              <a:gd name="T30" fmla="*/ 117 w 267"/>
              <a:gd name="T31" fmla="*/ 0 h 333"/>
              <a:gd name="T32" fmla="*/ 84 w 267"/>
              <a:gd name="T33" fmla="*/ 0 h 333"/>
              <a:gd name="T34" fmla="*/ 84 w 267"/>
              <a:gd name="T35" fmla="*/ 33 h 333"/>
              <a:gd name="T36" fmla="*/ 34 w 267"/>
              <a:gd name="T37" fmla="*/ 33 h 333"/>
              <a:gd name="T38" fmla="*/ 0 w 267"/>
              <a:gd name="T39" fmla="*/ 33 h 333"/>
              <a:gd name="T40" fmla="*/ 34 w 267"/>
              <a:gd name="T41" fmla="*/ 266 h 333"/>
              <a:gd name="T42" fmla="*/ 67 w 267"/>
              <a:gd name="T43" fmla="*/ 266 h 333"/>
              <a:gd name="T44" fmla="*/ 84 w 267"/>
              <a:gd name="T45" fmla="*/ 266 h 333"/>
              <a:gd name="T46" fmla="*/ 84 w 267"/>
              <a:gd name="T47" fmla="*/ 300 h 333"/>
              <a:gd name="T48" fmla="*/ 34 w 267"/>
              <a:gd name="T49" fmla="*/ 300 h 333"/>
              <a:gd name="T50" fmla="*/ 34 w 267"/>
              <a:gd name="T51" fmla="*/ 333 h 333"/>
              <a:gd name="T52" fmla="*/ 84 w 267"/>
              <a:gd name="T53" fmla="*/ 333 h 333"/>
              <a:gd name="T54" fmla="*/ 117 w 267"/>
              <a:gd name="T55" fmla="*/ 333 h 333"/>
              <a:gd name="T56" fmla="*/ 167 w 267"/>
              <a:gd name="T57" fmla="*/ 333 h 333"/>
              <a:gd name="T58" fmla="*/ 167 w 267"/>
              <a:gd name="T59" fmla="*/ 300 h 333"/>
              <a:gd name="T60" fmla="*/ 117 w 267"/>
              <a:gd name="T61" fmla="*/ 300 h 333"/>
              <a:gd name="T62" fmla="*/ 117 w 267"/>
              <a:gd name="T63" fmla="*/ 266 h 333"/>
              <a:gd name="T64" fmla="*/ 134 w 267"/>
              <a:gd name="T65" fmla="*/ 266 h 333"/>
              <a:gd name="T66" fmla="*/ 167 w 267"/>
              <a:gd name="T67" fmla="*/ 266 h 333"/>
              <a:gd name="T68" fmla="*/ 172 w 267"/>
              <a:gd name="T69" fmla="*/ 233 h 333"/>
              <a:gd name="T70" fmla="*/ 200 w 267"/>
              <a:gd name="T71" fmla="*/ 233 h 333"/>
              <a:gd name="T72" fmla="*/ 217 w 267"/>
              <a:gd name="T73" fmla="*/ 233 h 333"/>
              <a:gd name="T74" fmla="*/ 234 w 267"/>
              <a:gd name="T75" fmla="*/ 233 h 333"/>
              <a:gd name="T76" fmla="*/ 267 w 267"/>
              <a:gd name="T77" fmla="*/ 66 h 333"/>
              <a:gd name="T78" fmla="*/ 234 w 267"/>
              <a:gd name="T79"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7" h="333">
                <a:moveTo>
                  <a:pt x="177" y="200"/>
                </a:moveTo>
                <a:lnTo>
                  <a:pt x="191" y="100"/>
                </a:lnTo>
                <a:lnTo>
                  <a:pt x="227" y="100"/>
                </a:lnTo>
                <a:lnTo>
                  <a:pt x="207" y="200"/>
                </a:lnTo>
                <a:lnTo>
                  <a:pt x="177" y="200"/>
                </a:lnTo>
                <a:close/>
                <a:moveTo>
                  <a:pt x="62" y="233"/>
                </a:moveTo>
                <a:lnTo>
                  <a:pt x="38" y="66"/>
                </a:lnTo>
                <a:lnTo>
                  <a:pt x="162" y="66"/>
                </a:lnTo>
                <a:lnTo>
                  <a:pt x="138" y="233"/>
                </a:lnTo>
                <a:lnTo>
                  <a:pt x="62" y="233"/>
                </a:lnTo>
                <a:close/>
                <a:moveTo>
                  <a:pt x="234" y="66"/>
                </a:moveTo>
                <a:lnTo>
                  <a:pt x="196" y="66"/>
                </a:lnTo>
                <a:lnTo>
                  <a:pt x="200" y="33"/>
                </a:lnTo>
                <a:lnTo>
                  <a:pt x="167" y="33"/>
                </a:lnTo>
                <a:lnTo>
                  <a:pt x="117" y="33"/>
                </a:lnTo>
                <a:lnTo>
                  <a:pt x="117" y="0"/>
                </a:lnTo>
                <a:lnTo>
                  <a:pt x="84" y="0"/>
                </a:lnTo>
                <a:lnTo>
                  <a:pt x="84" y="33"/>
                </a:lnTo>
                <a:lnTo>
                  <a:pt x="34" y="33"/>
                </a:lnTo>
                <a:lnTo>
                  <a:pt x="0" y="33"/>
                </a:lnTo>
                <a:lnTo>
                  <a:pt x="34" y="266"/>
                </a:lnTo>
                <a:lnTo>
                  <a:pt x="67" y="266"/>
                </a:lnTo>
                <a:lnTo>
                  <a:pt x="84" y="266"/>
                </a:lnTo>
                <a:lnTo>
                  <a:pt x="84" y="300"/>
                </a:lnTo>
                <a:lnTo>
                  <a:pt x="34" y="300"/>
                </a:lnTo>
                <a:lnTo>
                  <a:pt x="34" y="333"/>
                </a:lnTo>
                <a:lnTo>
                  <a:pt x="84" y="333"/>
                </a:lnTo>
                <a:lnTo>
                  <a:pt x="117" y="333"/>
                </a:lnTo>
                <a:lnTo>
                  <a:pt x="167" y="333"/>
                </a:lnTo>
                <a:lnTo>
                  <a:pt x="167" y="300"/>
                </a:lnTo>
                <a:lnTo>
                  <a:pt x="117" y="300"/>
                </a:lnTo>
                <a:lnTo>
                  <a:pt x="117" y="266"/>
                </a:lnTo>
                <a:lnTo>
                  <a:pt x="134" y="266"/>
                </a:lnTo>
                <a:lnTo>
                  <a:pt x="167" y="266"/>
                </a:lnTo>
                <a:lnTo>
                  <a:pt x="172" y="233"/>
                </a:lnTo>
                <a:lnTo>
                  <a:pt x="200" y="233"/>
                </a:lnTo>
                <a:lnTo>
                  <a:pt x="217" y="233"/>
                </a:lnTo>
                <a:lnTo>
                  <a:pt x="234" y="233"/>
                </a:lnTo>
                <a:lnTo>
                  <a:pt x="267" y="66"/>
                </a:lnTo>
                <a:lnTo>
                  <a:pt x="234"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a:extLst>
              <a:ext uri="{FF2B5EF4-FFF2-40B4-BE49-F238E27FC236}">
                <a16:creationId xmlns:a16="http://schemas.microsoft.com/office/drawing/2014/main" id="{90D22006-6F21-448F-B545-60852178D848}"/>
              </a:ext>
            </a:extLst>
          </p:cNvPr>
          <p:cNvSpPr>
            <a:spLocks noChangeAspect="1" noEditPoints="1"/>
          </p:cNvSpPr>
          <p:nvPr/>
        </p:nvSpPr>
        <p:spPr bwMode="auto">
          <a:xfrm>
            <a:off x="3763963" y="1495425"/>
            <a:ext cx="198438" cy="252413"/>
          </a:xfrm>
          <a:custGeom>
            <a:avLst/>
            <a:gdLst>
              <a:gd name="T0" fmla="*/ 176 w 263"/>
              <a:gd name="T1" fmla="*/ 200 h 333"/>
              <a:gd name="T2" fmla="*/ 190 w 263"/>
              <a:gd name="T3" fmla="*/ 100 h 333"/>
              <a:gd name="T4" fmla="*/ 206 w 263"/>
              <a:gd name="T5" fmla="*/ 100 h 333"/>
              <a:gd name="T6" fmla="*/ 222 w 263"/>
              <a:gd name="T7" fmla="*/ 120 h 333"/>
              <a:gd name="T8" fmla="*/ 209 w 263"/>
              <a:gd name="T9" fmla="*/ 186 h 333"/>
              <a:gd name="T10" fmla="*/ 193 w 263"/>
              <a:gd name="T11" fmla="*/ 200 h 333"/>
              <a:gd name="T12" fmla="*/ 176 w 263"/>
              <a:gd name="T13" fmla="*/ 200 h 333"/>
              <a:gd name="T14" fmla="*/ 60 w 263"/>
              <a:gd name="T15" fmla="*/ 219 h 333"/>
              <a:gd name="T16" fmla="*/ 38 w 263"/>
              <a:gd name="T17" fmla="*/ 66 h 333"/>
              <a:gd name="T18" fmla="*/ 162 w 263"/>
              <a:gd name="T19" fmla="*/ 66 h 333"/>
              <a:gd name="T20" fmla="*/ 140 w 263"/>
              <a:gd name="T21" fmla="*/ 219 h 333"/>
              <a:gd name="T22" fmla="*/ 123 w 263"/>
              <a:gd name="T23" fmla="*/ 233 h 333"/>
              <a:gd name="T24" fmla="*/ 76 w 263"/>
              <a:gd name="T25" fmla="*/ 233 h 333"/>
              <a:gd name="T26" fmla="*/ 60 w 263"/>
              <a:gd name="T27" fmla="*/ 219 h 333"/>
              <a:gd name="T28" fmla="*/ 238 w 263"/>
              <a:gd name="T29" fmla="*/ 206 h 333"/>
              <a:gd name="T30" fmla="*/ 260 w 263"/>
              <a:gd name="T31" fmla="*/ 99 h 333"/>
              <a:gd name="T32" fmla="*/ 233 w 263"/>
              <a:gd name="T33" fmla="*/ 66 h 333"/>
              <a:gd name="T34" fmla="*/ 195 w 263"/>
              <a:gd name="T35" fmla="*/ 66 h 333"/>
              <a:gd name="T36" fmla="*/ 200 w 263"/>
              <a:gd name="T37" fmla="*/ 33 h 333"/>
              <a:gd name="T38" fmla="*/ 166 w 263"/>
              <a:gd name="T39" fmla="*/ 33 h 333"/>
              <a:gd name="T40" fmla="*/ 116 w 263"/>
              <a:gd name="T41" fmla="*/ 33 h 333"/>
              <a:gd name="T42" fmla="*/ 116 w 263"/>
              <a:gd name="T43" fmla="*/ 16 h 333"/>
              <a:gd name="T44" fmla="*/ 98 w 263"/>
              <a:gd name="T45" fmla="*/ 0 h 333"/>
              <a:gd name="T46" fmla="*/ 97 w 263"/>
              <a:gd name="T47" fmla="*/ 0 h 333"/>
              <a:gd name="T48" fmla="*/ 83 w 263"/>
              <a:gd name="T49" fmla="*/ 16 h 333"/>
              <a:gd name="T50" fmla="*/ 83 w 263"/>
              <a:gd name="T51" fmla="*/ 33 h 333"/>
              <a:gd name="T52" fmla="*/ 33 w 263"/>
              <a:gd name="T53" fmla="*/ 33 h 333"/>
              <a:gd name="T54" fmla="*/ 0 w 263"/>
              <a:gd name="T55" fmla="*/ 33 h 333"/>
              <a:gd name="T56" fmla="*/ 29 w 263"/>
              <a:gd name="T57" fmla="*/ 238 h 333"/>
              <a:gd name="T58" fmla="*/ 62 w 263"/>
              <a:gd name="T59" fmla="*/ 266 h 333"/>
              <a:gd name="T60" fmla="*/ 66 w 263"/>
              <a:gd name="T61" fmla="*/ 266 h 333"/>
              <a:gd name="T62" fmla="*/ 83 w 263"/>
              <a:gd name="T63" fmla="*/ 266 h 333"/>
              <a:gd name="T64" fmla="*/ 83 w 263"/>
              <a:gd name="T65" fmla="*/ 300 h 333"/>
              <a:gd name="T66" fmla="*/ 50 w 263"/>
              <a:gd name="T67" fmla="*/ 300 h 333"/>
              <a:gd name="T68" fmla="*/ 33 w 263"/>
              <a:gd name="T69" fmla="*/ 316 h 333"/>
              <a:gd name="T70" fmla="*/ 50 w 263"/>
              <a:gd name="T71" fmla="*/ 333 h 333"/>
              <a:gd name="T72" fmla="*/ 88 w 263"/>
              <a:gd name="T73" fmla="*/ 333 h 333"/>
              <a:gd name="T74" fmla="*/ 122 w 263"/>
              <a:gd name="T75" fmla="*/ 333 h 333"/>
              <a:gd name="T76" fmla="*/ 150 w 263"/>
              <a:gd name="T77" fmla="*/ 333 h 333"/>
              <a:gd name="T78" fmla="*/ 166 w 263"/>
              <a:gd name="T79" fmla="*/ 316 h 333"/>
              <a:gd name="T80" fmla="*/ 150 w 263"/>
              <a:gd name="T81" fmla="*/ 300 h 333"/>
              <a:gd name="T82" fmla="*/ 116 w 263"/>
              <a:gd name="T83" fmla="*/ 300 h 333"/>
              <a:gd name="T84" fmla="*/ 116 w 263"/>
              <a:gd name="T85" fmla="*/ 266 h 333"/>
              <a:gd name="T86" fmla="*/ 133 w 263"/>
              <a:gd name="T87" fmla="*/ 266 h 333"/>
              <a:gd name="T88" fmla="*/ 137 w 263"/>
              <a:gd name="T89" fmla="*/ 266 h 333"/>
              <a:gd name="T90" fmla="*/ 170 w 263"/>
              <a:gd name="T91" fmla="*/ 238 h 333"/>
              <a:gd name="T92" fmla="*/ 171 w 263"/>
              <a:gd name="T93" fmla="*/ 233 h 333"/>
              <a:gd name="T94" fmla="*/ 206 w 263"/>
              <a:gd name="T95" fmla="*/ 233 h 333"/>
              <a:gd name="T96" fmla="*/ 238 w 263"/>
              <a:gd name="T97" fmla="*/ 20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333">
                <a:moveTo>
                  <a:pt x="176" y="200"/>
                </a:moveTo>
                <a:lnTo>
                  <a:pt x="190" y="100"/>
                </a:lnTo>
                <a:lnTo>
                  <a:pt x="206" y="100"/>
                </a:lnTo>
                <a:cubicBezTo>
                  <a:pt x="217" y="100"/>
                  <a:pt x="224" y="109"/>
                  <a:pt x="222" y="120"/>
                </a:cubicBezTo>
                <a:lnTo>
                  <a:pt x="209" y="186"/>
                </a:lnTo>
                <a:cubicBezTo>
                  <a:pt x="207" y="194"/>
                  <a:pt x="201" y="200"/>
                  <a:pt x="193" y="200"/>
                </a:cubicBezTo>
                <a:lnTo>
                  <a:pt x="176" y="200"/>
                </a:lnTo>
                <a:close/>
                <a:moveTo>
                  <a:pt x="60" y="219"/>
                </a:moveTo>
                <a:lnTo>
                  <a:pt x="38" y="66"/>
                </a:lnTo>
                <a:lnTo>
                  <a:pt x="162" y="66"/>
                </a:lnTo>
                <a:lnTo>
                  <a:pt x="140" y="219"/>
                </a:lnTo>
                <a:cubicBezTo>
                  <a:pt x="139" y="227"/>
                  <a:pt x="132" y="233"/>
                  <a:pt x="123" y="233"/>
                </a:cubicBezTo>
                <a:lnTo>
                  <a:pt x="76" y="233"/>
                </a:lnTo>
                <a:cubicBezTo>
                  <a:pt x="68" y="233"/>
                  <a:pt x="61" y="227"/>
                  <a:pt x="60" y="219"/>
                </a:cubicBezTo>
                <a:close/>
                <a:moveTo>
                  <a:pt x="238" y="206"/>
                </a:moveTo>
                <a:lnTo>
                  <a:pt x="260" y="99"/>
                </a:lnTo>
                <a:cubicBezTo>
                  <a:pt x="263" y="82"/>
                  <a:pt x="250" y="66"/>
                  <a:pt x="233" y="66"/>
                </a:cubicBezTo>
                <a:lnTo>
                  <a:pt x="195" y="66"/>
                </a:lnTo>
                <a:lnTo>
                  <a:pt x="200" y="33"/>
                </a:lnTo>
                <a:lnTo>
                  <a:pt x="166" y="33"/>
                </a:lnTo>
                <a:lnTo>
                  <a:pt x="116" y="33"/>
                </a:lnTo>
                <a:lnTo>
                  <a:pt x="116" y="16"/>
                </a:lnTo>
                <a:cubicBezTo>
                  <a:pt x="116" y="7"/>
                  <a:pt x="107" y="0"/>
                  <a:pt x="98" y="0"/>
                </a:cubicBezTo>
                <a:lnTo>
                  <a:pt x="97" y="0"/>
                </a:lnTo>
                <a:cubicBezTo>
                  <a:pt x="88" y="0"/>
                  <a:pt x="83" y="7"/>
                  <a:pt x="83" y="16"/>
                </a:cubicBezTo>
                <a:lnTo>
                  <a:pt x="83" y="33"/>
                </a:lnTo>
                <a:lnTo>
                  <a:pt x="33" y="33"/>
                </a:lnTo>
                <a:lnTo>
                  <a:pt x="0" y="33"/>
                </a:lnTo>
                <a:lnTo>
                  <a:pt x="29" y="238"/>
                </a:lnTo>
                <a:cubicBezTo>
                  <a:pt x="31" y="254"/>
                  <a:pt x="45" y="266"/>
                  <a:pt x="62" y="266"/>
                </a:cubicBezTo>
                <a:lnTo>
                  <a:pt x="66" y="266"/>
                </a:lnTo>
                <a:lnTo>
                  <a:pt x="83" y="266"/>
                </a:lnTo>
                <a:lnTo>
                  <a:pt x="83" y="300"/>
                </a:lnTo>
                <a:lnTo>
                  <a:pt x="50" y="300"/>
                </a:lnTo>
                <a:cubicBezTo>
                  <a:pt x="40" y="300"/>
                  <a:pt x="33" y="307"/>
                  <a:pt x="33" y="316"/>
                </a:cubicBezTo>
                <a:cubicBezTo>
                  <a:pt x="33" y="326"/>
                  <a:pt x="40" y="333"/>
                  <a:pt x="50" y="333"/>
                </a:cubicBezTo>
                <a:lnTo>
                  <a:pt x="88" y="333"/>
                </a:lnTo>
                <a:lnTo>
                  <a:pt x="122" y="333"/>
                </a:lnTo>
                <a:lnTo>
                  <a:pt x="150" y="333"/>
                </a:lnTo>
                <a:cubicBezTo>
                  <a:pt x="159" y="333"/>
                  <a:pt x="166" y="326"/>
                  <a:pt x="166" y="316"/>
                </a:cubicBezTo>
                <a:cubicBezTo>
                  <a:pt x="166" y="307"/>
                  <a:pt x="159" y="300"/>
                  <a:pt x="150" y="300"/>
                </a:cubicBezTo>
                <a:lnTo>
                  <a:pt x="116" y="300"/>
                </a:lnTo>
                <a:lnTo>
                  <a:pt x="116" y="266"/>
                </a:lnTo>
                <a:lnTo>
                  <a:pt x="133" y="266"/>
                </a:lnTo>
                <a:lnTo>
                  <a:pt x="137" y="266"/>
                </a:lnTo>
                <a:cubicBezTo>
                  <a:pt x="154" y="266"/>
                  <a:pt x="168" y="254"/>
                  <a:pt x="170" y="238"/>
                </a:cubicBezTo>
                <a:lnTo>
                  <a:pt x="171" y="233"/>
                </a:lnTo>
                <a:lnTo>
                  <a:pt x="206" y="233"/>
                </a:lnTo>
                <a:cubicBezTo>
                  <a:pt x="222" y="233"/>
                  <a:pt x="235" y="222"/>
                  <a:pt x="238" y="20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a:extLst>
              <a:ext uri="{FF2B5EF4-FFF2-40B4-BE49-F238E27FC236}">
                <a16:creationId xmlns:a16="http://schemas.microsoft.com/office/drawing/2014/main" id="{516E2563-8C03-4CE7-93D3-677D0E8C3803}"/>
              </a:ext>
            </a:extLst>
          </p:cNvPr>
          <p:cNvSpPr>
            <a:spLocks noChangeAspect="1" noEditPoints="1"/>
          </p:cNvSpPr>
          <p:nvPr/>
        </p:nvSpPr>
        <p:spPr bwMode="auto">
          <a:xfrm>
            <a:off x="3260726" y="1495425"/>
            <a:ext cx="150813" cy="252413"/>
          </a:xfrm>
          <a:custGeom>
            <a:avLst/>
            <a:gdLst>
              <a:gd name="T0" fmla="*/ 200 w 200"/>
              <a:gd name="T1" fmla="*/ 0 h 333"/>
              <a:gd name="T2" fmla="*/ 133 w 200"/>
              <a:gd name="T3" fmla="*/ 0 h 333"/>
              <a:gd name="T4" fmla="*/ 133 w 200"/>
              <a:gd name="T5" fmla="*/ 66 h 333"/>
              <a:gd name="T6" fmla="*/ 67 w 200"/>
              <a:gd name="T7" fmla="*/ 66 h 333"/>
              <a:gd name="T8" fmla="*/ 67 w 200"/>
              <a:gd name="T9" fmla="*/ 0 h 333"/>
              <a:gd name="T10" fmla="*/ 0 w 200"/>
              <a:gd name="T11" fmla="*/ 0 h 333"/>
              <a:gd name="T12" fmla="*/ 0 w 200"/>
              <a:gd name="T13" fmla="*/ 133 h 333"/>
              <a:gd name="T14" fmla="*/ 67 w 200"/>
              <a:gd name="T15" fmla="*/ 133 h 333"/>
              <a:gd name="T16" fmla="*/ 67 w 200"/>
              <a:gd name="T17" fmla="*/ 333 h 333"/>
              <a:gd name="T18" fmla="*/ 133 w 200"/>
              <a:gd name="T19" fmla="*/ 333 h 333"/>
              <a:gd name="T20" fmla="*/ 133 w 200"/>
              <a:gd name="T21" fmla="*/ 133 h 333"/>
              <a:gd name="T22" fmla="*/ 200 w 200"/>
              <a:gd name="T23" fmla="*/ 133 h 333"/>
              <a:gd name="T24" fmla="*/ 200 w 200"/>
              <a:gd name="T25" fmla="*/ 0 h 333"/>
              <a:gd name="T26" fmla="*/ 100 w 200"/>
              <a:gd name="T27" fmla="*/ 100 h 333"/>
              <a:gd name="T28" fmla="*/ 100 w 200"/>
              <a:gd name="T29" fmla="*/ 133 h 333"/>
              <a:gd name="T30" fmla="*/ 100 w 200"/>
              <a:gd name="T31" fmla="*/ 300 h 333"/>
              <a:gd name="T32" fmla="*/ 100 w 200"/>
              <a:gd name="T33" fmla="*/ 133 h 333"/>
              <a:gd name="T34" fmla="*/ 100 w 200"/>
              <a:gd name="T35" fmla="*/ 100 h 333"/>
              <a:gd name="T36" fmla="*/ 167 w 200"/>
              <a:gd name="T37" fmla="*/ 33 h 333"/>
              <a:gd name="T38" fmla="*/ 167 w 200"/>
              <a:gd name="T39" fmla="*/ 100 h 333"/>
              <a:gd name="T40" fmla="*/ 167 w 200"/>
              <a:gd name="T41" fmla="*/ 66 h 333"/>
              <a:gd name="T42" fmla="*/ 167 w 200"/>
              <a:gd name="T43"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333">
                <a:moveTo>
                  <a:pt x="200" y="0"/>
                </a:moveTo>
                <a:lnTo>
                  <a:pt x="133" y="0"/>
                </a:lnTo>
                <a:lnTo>
                  <a:pt x="133" y="66"/>
                </a:lnTo>
                <a:lnTo>
                  <a:pt x="67" y="66"/>
                </a:lnTo>
                <a:lnTo>
                  <a:pt x="67" y="0"/>
                </a:lnTo>
                <a:lnTo>
                  <a:pt x="0" y="0"/>
                </a:lnTo>
                <a:lnTo>
                  <a:pt x="0" y="133"/>
                </a:lnTo>
                <a:lnTo>
                  <a:pt x="67" y="133"/>
                </a:lnTo>
                <a:lnTo>
                  <a:pt x="67" y="333"/>
                </a:lnTo>
                <a:lnTo>
                  <a:pt x="133" y="333"/>
                </a:lnTo>
                <a:lnTo>
                  <a:pt x="133" y="133"/>
                </a:lnTo>
                <a:lnTo>
                  <a:pt x="200" y="133"/>
                </a:lnTo>
                <a:lnTo>
                  <a:pt x="200" y="0"/>
                </a:lnTo>
                <a:close/>
                <a:moveTo>
                  <a:pt x="100" y="100"/>
                </a:moveTo>
                <a:lnTo>
                  <a:pt x="100" y="133"/>
                </a:lnTo>
                <a:lnTo>
                  <a:pt x="100" y="300"/>
                </a:lnTo>
                <a:lnTo>
                  <a:pt x="100" y="133"/>
                </a:lnTo>
                <a:lnTo>
                  <a:pt x="100" y="100"/>
                </a:lnTo>
                <a:close/>
                <a:moveTo>
                  <a:pt x="167" y="33"/>
                </a:moveTo>
                <a:lnTo>
                  <a:pt x="167" y="100"/>
                </a:lnTo>
                <a:lnTo>
                  <a:pt x="167" y="66"/>
                </a:lnTo>
                <a:lnTo>
                  <a:pt x="167"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a:extLst>
              <a:ext uri="{FF2B5EF4-FFF2-40B4-BE49-F238E27FC236}">
                <a16:creationId xmlns:a16="http://schemas.microsoft.com/office/drawing/2014/main" id="{29B8DDBB-8A1E-408F-9F6A-2A003AEB64C1}"/>
              </a:ext>
            </a:extLst>
          </p:cNvPr>
          <p:cNvSpPr>
            <a:spLocks noChangeAspect="1" noEditPoints="1"/>
          </p:cNvSpPr>
          <p:nvPr/>
        </p:nvSpPr>
        <p:spPr bwMode="auto">
          <a:xfrm>
            <a:off x="2757488" y="1495425"/>
            <a:ext cx="252413" cy="252413"/>
          </a:xfrm>
          <a:custGeom>
            <a:avLst/>
            <a:gdLst>
              <a:gd name="T0" fmla="*/ 300 w 334"/>
              <a:gd name="T1" fmla="*/ 300 h 333"/>
              <a:gd name="T2" fmla="*/ 214 w 334"/>
              <a:gd name="T3" fmla="*/ 300 h 333"/>
              <a:gd name="T4" fmla="*/ 200 w 334"/>
              <a:gd name="T5" fmla="*/ 283 h 333"/>
              <a:gd name="T6" fmla="*/ 200 w 334"/>
              <a:gd name="T7" fmla="*/ 233 h 333"/>
              <a:gd name="T8" fmla="*/ 300 w 334"/>
              <a:gd name="T9" fmla="*/ 233 h 333"/>
              <a:gd name="T10" fmla="*/ 300 w 334"/>
              <a:gd name="T11" fmla="*/ 300 h 333"/>
              <a:gd name="T12" fmla="*/ 134 w 334"/>
              <a:gd name="T13" fmla="*/ 283 h 333"/>
              <a:gd name="T14" fmla="*/ 114 w 334"/>
              <a:gd name="T15" fmla="*/ 300 h 333"/>
              <a:gd name="T16" fmla="*/ 34 w 334"/>
              <a:gd name="T17" fmla="*/ 300 h 333"/>
              <a:gd name="T18" fmla="*/ 34 w 334"/>
              <a:gd name="T19" fmla="*/ 233 h 333"/>
              <a:gd name="T20" fmla="*/ 134 w 334"/>
              <a:gd name="T21" fmla="*/ 233 h 333"/>
              <a:gd name="T22" fmla="*/ 134 w 334"/>
              <a:gd name="T23" fmla="*/ 283 h 333"/>
              <a:gd name="T24" fmla="*/ 234 w 334"/>
              <a:gd name="T25" fmla="*/ 0 h 333"/>
              <a:gd name="T26" fmla="*/ 234 w 334"/>
              <a:gd name="T27" fmla="*/ 33 h 333"/>
              <a:gd name="T28" fmla="*/ 280 w 334"/>
              <a:gd name="T29" fmla="*/ 33 h 333"/>
              <a:gd name="T30" fmla="*/ 300 w 334"/>
              <a:gd name="T31" fmla="*/ 50 h 333"/>
              <a:gd name="T32" fmla="*/ 300 w 334"/>
              <a:gd name="T33" fmla="*/ 200 h 333"/>
              <a:gd name="T34" fmla="*/ 197 w 334"/>
              <a:gd name="T35" fmla="*/ 200 h 333"/>
              <a:gd name="T36" fmla="*/ 164 w 334"/>
              <a:gd name="T37" fmla="*/ 200 h 333"/>
              <a:gd name="T38" fmla="*/ 130 w 334"/>
              <a:gd name="T39" fmla="*/ 200 h 333"/>
              <a:gd name="T40" fmla="*/ 34 w 334"/>
              <a:gd name="T41" fmla="*/ 200 h 333"/>
              <a:gd name="T42" fmla="*/ 34 w 334"/>
              <a:gd name="T43" fmla="*/ 50 h 333"/>
              <a:gd name="T44" fmla="*/ 47 w 334"/>
              <a:gd name="T45" fmla="*/ 33 h 333"/>
              <a:gd name="T46" fmla="*/ 100 w 334"/>
              <a:gd name="T47" fmla="*/ 33 h 333"/>
              <a:gd name="T48" fmla="*/ 100 w 334"/>
              <a:gd name="T49" fmla="*/ 0 h 333"/>
              <a:gd name="T50" fmla="*/ 30 w 334"/>
              <a:gd name="T51" fmla="*/ 0 h 333"/>
              <a:gd name="T52" fmla="*/ 0 w 334"/>
              <a:gd name="T53" fmla="*/ 33 h 333"/>
              <a:gd name="T54" fmla="*/ 0 w 334"/>
              <a:gd name="T55" fmla="*/ 166 h 333"/>
              <a:gd name="T56" fmla="*/ 0 w 334"/>
              <a:gd name="T57" fmla="*/ 200 h 333"/>
              <a:gd name="T58" fmla="*/ 0 w 334"/>
              <a:gd name="T59" fmla="*/ 300 h 333"/>
              <a:gd name="T60" fmla="*/ 0 w 334"/>
              <a:gd name="T61" fmla="*/ 333 h 333"/>
              <a:gd name="T62" fmla="*/ 30 w 334"/>
              <a:gd name="T63" fmla="*/ 333 h 333"/>
              <a:gd name="T64" fmla="*/ 130 w 334"/>
              <a:gd name="T65" fmla="*/ 333 h 333"/>
              <a:gd name="T66" fmla="*/ 164 w 334"/>
              <a:gd name="T67" fmla="*/ 300 h 333"/>
              <a:gd name="T68" fmla="*/ 197 w 334"/>
              <a:gd name="T69" fmla="*/ 333 h 333"/>
              <a:gd name="T70" fmla="*/ 297 w 334"/>
              <a:gd name="T71" fmla="*/ 333 h 333"/>
              <a:gd name="T72" fmla="*/ 334 w 334"/>
              <a:gd name="T73" fmla="*/ 333 h 333"/>
              <a:gd name="T74" fmla="*/ 334 w 334"/>
              <a:gd name="T75" fmla="*/ 300 h 333"/>
              <a:gd name="T76" fmla="*/ 334 w 334"/>
              <a:gd name="T77" fmla="*/ 200 h 333"/>
              <a:gd name="T78" fmla="*/ 334 w 334"/>
              <a:gd name="T79" fmla="*/ 166 h 333"/>
              <a:gd name="T80" fmla="*/ 334 w 334"/>
              <a:gd name="T81" fmla="*/ 33 h 333"/>
              <a:gd name="T82" fmla="*/ 297 w 334"/>
              <a:gd name="T83" fmla="*/ 0 h 333"/>
              <a:gd name="T84" fmla="*/ 234 w 334"/>
              <a:gd name="T8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33">
                <a:moveTo>
                  <a:pt x="300" y="300"/>
                </a:moveTo>
                <a:lnTo>
                  <a:pt x="214" y="300"/>
                </a:lnTo>
                <a:cubicBezTo>
                  <a:pt x="205" y="300"/>
                  <a:pt x="200" y="292"/>
                  <a:pt x="200" y="283"/>
                </a:cubicBezTo>
                <a:lnTo>
                  <a:pt x="200" y="233"/>
                </a:lnTo>
                <a:lnTo>
                  <a:pt x="300" y="233"/>
                </a:lnTo>
                <a:lnTo>
                  <a:pt x="300" y="300"/>
                </a:lnTo>
                <a:close/>
                <a:moveTo>
                  <a:pt x="134" y="283"/>
                </a:moveTo>
                <a:cubicBezTo>
                  <a:pt x="134" y="292"/>
                  <a:pt x="123" y="300"/>
                  <a:pt x="114" y="300"/>
                </a:cubicBezTo>
                <a:lnTo>
                  <a:pt x="34" y="300"/>
                </a:lnTo>
                <a:lnTo>
                  <a:pt x="34" y="233"/>
                </a:lnTo>
                <a:lnTo>
                  <a:pt x="134" y="233"/>
                </a:lnTo>
                <a:lnTo>
                  <a:pt x="134" y="283"/>
                </a:lnTo>
                <a:close/>
                <a:moveTo>
                  <a:pt x="234" y="0"/>
                </a:moveTo>
                <a:lnTo>
                  <a:pt x="234" y="33"/>
                </a:lnTo>
                <a:lnTo>
                  <a:pt x="280" y="33"/>
                </a:lnTo>
                <a:cubicBezTo>
                  <a:pt x="290" y="33"/>
                  <a:pt x="300" y="40"/>
                  <a:pt x="300" y="50"/>
                </a:cubicBezTo>
                <a:lnTo>
                  <a:pt x="300" y="200"/>
                </a:lnTo>
                <a:lnTo>
                  <a:pt x="197" y="200"/>
                </a:lnTo>
                <a:lnTo>
                  <a:pt x="164" y="200"/>
                </a:lnTo>
                <a:lnTo>
                  <a:pt x="130" y="200"/>
                </a:lnTo>
                <a:lnTo>
                  <a:pt x="34" y="200"/>
                </a:lnTo>
                <a:lnTo>
                  <a:pt x="34" y="50"/>
                </a:lnTo>
                <a:cubicBezTo>
                  <a:pt x="34" y="40"/>
                  <a:pt x="38" y="33"/>
                  <a:pt x="47" y="33"/>
                </a:cubicBezTo>
                <a:lnTo>
                  <a:pt x="100" y="33"/>
                </a:lnTo>
                <a:lnTo>
                  <a:pt x="100" y="0"/>
                </a:lnTo>
                <a:lnTo>
                  <a:pt x="30" y="0"/>
                </a:lnTo>
                <a:cubicBezTo>
                  <a:pt x="12" y="0"/>
                  <a:pt x="0" y="15"/>
                  <a:pt x="0" y="33"/>
                </a:cubicBezTo>
                <a:lnTo>
                  <a:pt x="0" y="166"/>
                </a:lnTo>
                <a:lnTo>
                  <a:pt x="0" y="200"/>
                </a:lnTo>
                <a:lnTo>
                  <a:pt x="0" y="300"/>
                </a:lnTo>
                <a:lnTo>
                  <a:pt x="0" y="333"/>
                </a:lnTo>
                <a:lnTo>
                  <a:pt x="30" y="333"/>
                </a:lnTo>
                <a:lnTo>
                  <a:pt x="130" y="333"/>
                </a:lnTo>
                <a:cubicBezTo>
                  <a:pt x="149" y="333"/>
                  <a:pt x="164" y="318"/>
                  <a:pt x="164" y="300"/>
                </a:cubicBezTo>
                <a:cubicBezTo>
                  <a:pt x="164" y="318"/>
                  <a:pt x="179" y="333"/>
                  <a:pt x="197" y="333"/>
                </a:cubicBezTo>
                <a:lnTo>
                  <a:pt x="297" y="333"/>
                </a:lnTo>
                <a:lnTo>
                  <a:pt x="334" y="333"/>
                </a:lnTo>
                <a:lnTo>
                  <a:pt x="334" y="300"/>
                </a:lnTo>
                <a:lnTo>
                  <a:pt x="334" y="200"/>
                </a:lnTo>
                <a:lnTo>
                  <a:pt x="334" y="166"/>
                </a:lnTo>
                <a:lnTo>
                  <a:pt x="334" y="33"/>
                </a:lnTo>
                <a:cubicBezTo>
                  <a:pt x="334" y="15"/>
                  <a:pt x="315" y="0"/>
                  <a:pt x="297" y="0"/>
                </a:cubicBezTo>
                <a:lnTo>
                  <a:pt x="2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a:extLst>
              <a:ext uri="{FF2B5EF4-FFF2-40B4-BE49-F238E27FC236}">
                <a16:creationId xmlns:a16="http://schemas.microsoft.com/office/drawing/2014/main" id="{66A19871-96DB-4106-A0E8-E765880F8126}"/>
              </a:ext>
            </a:extLst>
          </p:cNvPr>
          <p:cNvSpPr>
            <a:spLocks noChangeAspect="1" noEditPoints="1"/>
          </p:cNvSpPr>
          <p:nvPr/>
        </p:nvSpPr>
        <p:spPr bwMode="auto">
          <a:xfrm>
            <a:off x="2255838" y="1495425"/>
            <a:ext cx="125413" cy="252413"/>
          </a:xfrm>
          <a:custGeom>
            <a:avLst/>
            <a:gdLst>
              <a:gd name="T0" fmla="*/ 33 w 166"/>
              <a:gd name="T1" fmla="*/ 200 h 333"/>
              <a:gd name="T2" fmla="*/ 133 w 166"/>
              <a:gd name="T3" fmla="*/ 200 h 333"/>
              <a:gd name="T4" fmla="*/ 133 w 166"/>
              <a:gd name="T5" fmla="*/ 233 h 333"/>
              <a:gd name="T6" fmla="*/ 33 w 166"/>
              <a:gd name="T7" fmla="*/ 233 h 333"/>
              <a:gd name="T8" fmla="*/ 33 w 166"/>
              <a:gd name="T9" fmla="*/ 200 h 333"/>
              <a:gd name="T10" fmla="*/ 133 w 166"/>
              <a:gd name="T11" fmla="*/ 166 h 333"/>
              <a:gd name="T12" fmla="*/ 33 w 166"/>
              <a:gd name="T13" fmla="*/ 166 h 333"/>
              <a:gd name="T14" fmla="*/ 33 w 166"/>
              <a:gd name="T15" fmla="*/ 133 h 333"/>
              <a:gd name="T16" fmla="*/ 133 w 166"/>
              <a:gd name="T17" fmla="*/ 133 h 333"/>
              <a:gd name="T18" fmla="*/ 133 w 166"/>
              <a:gd name="T19" fmla="*/ 166 h 333"/>
              <a:gd name="T20" fmla="*/ 133 w 166"/>
              <a:gd name="T21" fmla="*/ 100 h 333"/>
              <a:gd name="T22" fmla="*/ 33 w 166"/>
              <a:gd name="T23" fmla="*/ 100 h 333"/>
              <a:gd name="T24" fmla="*/ 33 w 166"/>
              <a:gd name="T25" fmla="*/ 66 h 333"/>
              <a:gd name="T26" fmla="*/ 133 w 166"/>
              <a:gd name="T27" fmla="*/ 66 h 333"/>
              <a:gd name="T28" fmla="*/ 133 w 166"/>
              <a:gd name="T29" fmla="*/ 100 h 333"/>
              <a:gd name="T30" fmla="*/ 133 w 166"/>
              <a:gd name="T31" fmla="*/ 0 h 333"/>
              <a:gd name="T32" fmla="*/ 133 w 166"/>
              <a:gd name="T33" fmla="*/ 33 h 333"/>
              <a:gd name="T34" fmla="*/ 33 w 166"/>
              <a:gd name="T35" fmla="*/ 33 h 333"/>
              <a:gd name="T36" fmla="*/ 33 w 166"/>
              <a:gd name="T37" fmla="*/ 0 h 333"/>
              <a:gd name="T38" fmla="*/ 0 w 166"/>
              <a:gd name="T39" fmla="*/ 0 h 333"/>
              <a:gd name="T40" fmla="*/ 0 w 166"/>
              <a:gd name="T41" fmla="*/ 333 h 333"/>
              <a:gd name="T42" fmla="*/ 33 w 166"/>
              <a:gd name="T43" fmla="*/ 333 h 333"/>
              <a:gd name="T44" fmla="*/ 33 w 166"/>
              <a:gd name="T45" fmla="*/ 266 h 333"/>
              <a:gd name="T46" fmla="*/ 133 w 166"/>
              <a:gd name="T47" fmla="*/ 266 h 333"/>
              <a:gd name="T48" fmla="*/ 133 w 166"/>
              <a:gd name="T49" fmla="*/ 333 h 333"/>
              <a:gd name="T50" fmla="*/ 166 w 166"/>
              <a:gd name="T51" fmla="*/ 333 h 333"/>
              <a:gd name="T52" fmla="*/ 166 w 166"/>
              <a:gd name="T53" fmla="*/ 0 h 333"/>
              <a:gd name="T54" fmla="*/ 133 w 166"/>
              <a:gd name="T5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 h="333">
                <a:moveTo>
                  <a:pt x="33" y="200"/>
                </a:moveTo>
                <a:lnTo>
                  <a:pt x="133" y="200"/>
                </a:lnTo>
                <a:lnTo>
                  <a:pt x="133" y="233"/>
                </a:lnTo>
                <a:lnTo>
                  <a:pt x="33" y="233"/>
                </a:lnTo>
                <a:lnTo>
                  <a:pt x="33" y="200"/>
                </a:lnTo>
                <a:close/>
                <a:moveTo>
                  <a:pt x="133" y="166"/>
                </a:moveTo>
                <a:lnTo>
                  <a:pt x="33" y="166"/>
                </a:lnTo>
                <a:lnTo>
                  <a:pt x="33" y="133"/>
                </a:lnTo>
                <a:lnTo>
                  <a:pt x="133" y="133"/>
                </a:lnTo>
                <a:lnTo>
                  <a:pt x="133" y="166"/>
                </a:lnTo>
                <a:close/>
                <a:moveTo>
                  <a:pt x="133" y="100"/>
                </a:moveTo>
                <a:lnTo>
                  <a:pt x="33" y="100"/>
                </a:lnTo>
                <a:lnTo>
                  <a:pt x="33" y="66"/>
                </a:lnTo>
                <a:lnTo>
                  <a:pt x="133" y="66"/>
                </a:lnTo>
                <a:lnTo>
                  <a:pt x="133" y="100"/>
                </a:lnTo>
                <a:close/>
                <a:moveTo>
                  <a:pt x="133" y="0"/>
                </a:moveTo>
                <a:lnTo>
                  <a:pt x="133" y="33"/>
                </a:lnTo>
                <a:lnTo>
                  <a:pt x="33" y="33"/>
                </a:lnTo>
                <a:lnTo>
                  <a:pt x="33" y="0"/>
                </a:lnTo>
                <a:lnTo>
                  <a:pt x="0" y="0"/>
                </a:lnTo>
                <a:lnTo>
                  <a:pt x="0" y="333"/>
                </a:lnTo>
                <a:lnTo>
                  <a:pt x="33" y="333"/>
                </a:lnTo>
                <a:lnTo>
                  <a:pt x="33" y="266"/>
                </a:lnTo>
                <a:lnTo>
                  <a:pt x="133" y="266"/>
                </a:lnTo>
                <a:lnTo>
                  <a:pt x="133" y="333"/>
                </a:lnTo>
                <a:lnTo>
                  <a:pt x="166" y="333"/>
                </a:lnTo>
                <a:lnTo>
                  <a:pt x="166" y="0"/>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a:extLst>
              <a:ext uri="{FF2B5EF4-FFF2-40B4-BE49-F238E27FC236}">
                <a16:creationId xmlns:a16="http://schemas.microsoft.com/office/drawing/2014/main" id="{55B92C57-0C20-4230-9568-A6072D648BB1}"/>
              </a:ext>
            </a:extLst>
          </p:cNvPr>
          <p:cNvSpPr>
            <a:spLocks noChangeAspect="1" noEditPoints="1"/>
          </p:cNvSpPr>
          <p:nvPr/>
        </p:nvSpPr>
        <p:spPr bwMode="auto">
          <a:xfrm>
            <a:off x="1752601" y="1544638"/>
            <a:ext cx="250825" cy="203200"/>
          </a:xfrm>
          <a:custGeom>
            <a:avLst/>
            <a:gdLst>
              <a:gd name="T0" fmla="*/ 100 w 333"/>
              <a:gd name="T1" fmla="*/ 134 h 267"/>
              <a:gd name="T2" fmla="*/ 233 w 333"/>
              <a:gd name="T3" fmla="*/ 134 h 267"/>
              <a:gd name="T4" fmla="*/ 233 w 333"/>
              <a:gd name="T5" fmla="*/ 167 h 267"/>
              <a:gd name="T6" fmla="*/ 100 w 333"/>
              <a:gd name="T7" fmla="*/ 167 h 267"/>
              <a:gd name="T8" fmla="*/ 100 w 333"/>
              <a:gd name="T9" fmla="*/ 134 h 267"/>
              <a:gd name="T10" fmla="*/ 300 w 333"/>
              <a:gd name="T11" fmla="*/ 234 h 267"/>
              <a:gd name="T12" fmla="*/ 33 w 333"/>
              <a:gd name="T13" fmla="*/ 234 h 267"/>
              <a:gd name="T14" fmla="*/ 33 w 333"/>
              <a:gd name="T15" fmla="*/ 100 h 267"/>
              <a:gd name="T16" fmla="*/ 300 w 333"/>
              <a:gd name="T17" fmla="*/ 100 h 267"/>
              <a:gd name="T18" fmla="*/ 300 w 333"/>
              <a:gd name="T19" fmla="*/ 234 h 267"/>
              <a:gd name="T20" fmla="*/ 133 w 333"/>
              <a:gd name="T21" fmla="*/ 34 h 267"/>
              <a:gd name="T22" fmla="*/ 200 w 333"/>
              <a:gd name="T23" fmla="*/ 34 h 267"/>
              <a:gd name="T24" fmla="*/ 200 w 333"/>
              <a:gd name="T25" fmla="*/ 67 h 267"/>
              <a:gd name="T26" fmla="*/ 133 w 333"/>
              <a:gd name="T27" fmla="*/ 67 h 267"/>
              <a:gd name="T28" fmla="*/ 133 w 333"/>
              <a:gd name="T29" fmla="*/ 34 h 267"/>
              <a:gd name="T30" fmla="*/ 233 w 333"/>
              <a:gd name="T31" fmla="*/ 67 h 267"/>
              <a:gd name="T32" fmla="*/ 233 w 333"/>
              <a:gd name="T33" fmla="*/ 34 h 267"/>
              <a:gd name="T34" fmla="*/ 233 w 333"/>
              <a:gd name="T35" fmla="*/ 17 h 267"/>
              <a:gd name="T36" fmla="*/ 233 w 333"/>
              <a:gd name="T37" fmla="*/ 0 h 267"/>
              <a:gd name="T38" fmla="*/ 100 w 333"/>
              <a:gd name="T39" fmla="*/ 0 h 267"/>
              <a:gd name="T40" fmla="*/ 100 w 333"/>
              <a:gd name="T41" fmla="*/ 17 h 267"/>
              <a:gd name="T42" fmla="*/ 100 w 333"/>
              <a:gd name="T43" fmla="*/ 34 h 267"/>
              <a:gd name="T44" fmla="*/ 100 w 333"/>
              <a:gd name="T45" fmla="*/ 67 h 267"/>
              <a:gd name="T46" fmla="*/ 0 w 333"/>
              <a:gd name="T47" fmla="*/ 67 h 267"/>
              <a:gd name="T48" fmla="*/ 0 w 333"/>
              <a:gd name="T49" fmla="*/ 84 h 267"/>
              <a:gd name="T50" fmla="*/ 0 w 333"/>
              <a:gd name="T51" fmla="*/ 100 h 267"/>
              <a:gd name="T52" fmla="*/ 0 w 333"/>
              <a:gd name="T53" fmla="*/ 234 h 267"/>
              <a:gd name="T54" fmla="*/ 0 w 333"/>
              <a:gd name="T55" fmla="*/ 250 h 267"/>
              <a:gd name="T56" fmla="*/ 0 w 333"/>
              <a:gd name="T57" fmla="*/ 267 h 267"/>
              <a:gd name="T58" fmla="*/ 333 w 333"/>
              <a:gd name="T59" fmla="*/ 267 h 267"/>
              <a:gd name="T60" fmla="*/ 333 w 333"/>
              <a:gd name="T61" fmla="*/ 250 h 267"/>
              <a:gd name="T62" fmla="*/ 333 w 333"/>
              <a:gd name="T63" fmla="*/ 234 h 267"/>
              <a:gd name="T64" fmla="*/ 333 w 333"/>
              <a:gd name="T65" fmla="*/ 100 h 267"/>
              <a:gd name="T66" fmla="*/ 333 w 333"/>
              <a:gd name="T67" fmla="*/ 84 h 267"/>
              <a:gd name="T68" fmla="*/ 333 w 333"/>
              <a:gd name="T69" fmla="*/ 67 h 267"/>
              <a:gd name="T70" fmla="*/ 233 w 333"/>
              <a:gd name="T71" fmla="*/ 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267">
                <a:moveTo>
                  <a:pt x="100" y="134"/>
                </a:moveTo>
                <a:lnTo>
                  <a:pt x="233" y="134"/>
                </a:lnTo>
                <a:lnTo>
                  <a:pt x="233" y="167"/>
                </a:lnTo>
                <a:lnTo>
                  <a:pt x="100" y="167"/>
                </a:lnTo>
                <a:lnTo>
                  <a:pt x="100" y="134"/>
                </a:lnTo>
                <a:close/>
                <a:moveTo>
                  <a:pt x="300" y="234"/>
                </a:moveTo>
                <a:lnTo>
                  <a:pt x="33" y="234"/>
                </a:lnTo>
                <a:lnTo>
                  <a:pt x="33" y="100"/>
                </a:lnTo>
                <a:lnTo>
                  <a:pt x="300" y="100"/>
                </a:lnTo>
                <a:lnTo>
                  <a:pt x="300" y="234"/>
                </a:lnTo>
                <a:close/>
                <a:moveTo>
                  <a:pt x="133" y="34"/>
                </a:moveTo>
                <a:lnTo>
                  <a:pt x="200" y="34"/>
                </a:lnTo>
                <a:lnTo>
                  <a:pt x="200" y="67"/>
                </a:lnTo>
                <a:lnTo>
                  <a:pt x="133" y="67"/>
                </a:lnTo>
                <a:lnTo>
                  <a:pt x="133" y="34"/>
                </a:lnTo>
                <a:close/>
                <a:moveTo>
                  <a:pt x="233" y="67"/>
                </a:moveTo>
                <a:lnTo>
                  <a:pt x="233" y="34"/>
                </a:lnTo>
                <a:lnTo>
                  <a:pt x="233" y="17"/>
                </a:lnTo>
                <a:lnTo>
                  <a:pt x="233" y="0"/>
                </a:lnTo>
                <a:lnTo>
                  <a:pt x="100" y="0"/>
                </a:lnTo>
                <a:lnTo>
                  <a:pt x="100" y="17"/>
                </a:lnTo>
                <a:lnTo>
                  <a:pt x="100" y="34"/>
                </a:lnTo>
                <a:lnTo>
                  <a:pt x="100" y="67"/>
                </a:lnTo>
                <a:lnTo>
                  <a:pt x="0" y="67"/>
                </a:lnTo>
                <a:lnTo>
                  <a:pt x="0" y="84"/>
                </a:lnTo>
                <a:lnTo>
                  <a:pt x="0" y="100"/>
                </a:lnTo>
                <a:lnTo>
                  <a:pt x="0" y="234"/>
                </a:lnTo>
                <a:lnTo>
                  <a:pt x="0" y="250"/>
                </a:lnTo>
                <a:lnTo>
                  <a:pt x="0" y="267"/>
                </a:lnTo>
                <a:lnTo>
                  <a:pt x="333" y="267"/>
                </a:lnTo>
                <a:lnTo>
                  <a:pt x="333" y="250"/>
                </a:lnTo>
                <a:lnTo>
                  <a:pt x="333" y="234"/>
                </a:lnTo>
                <a:lnTo>
                  <a:pt x="333" y="100"/>
                </a:lnTo>
                <a:lnTo>
                  <a:pt x="333" y="84"/>
                </a:lnTo>
                <a:lnTo>
                  <a:pt x="333" y="67"/>
                </a:lnTo>
                <a:lnTo>
                  <a:pt x="23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a:extLst>
              <a:ext uri="{FF2B5EF4-FFF2-40B4-BE49-F238E27FC236}">
                <a16:creationId xmlns:a16="http://schemas.microsoft.com/office/drawing/2014/main" id="{A00EDDD3-1244-41F0-9466-9E9BF34E1B35}"/>
              </a:ext>
            </a:extLst>
          </p:cNvPr>
          <p:cNvSpPr>
            <a:spLocks noChangeAspect="1" noEditPoints="1"/>
          </p:cNvSpPr>
          <p:nvPr/>
        </p:nvSpPr>
        <p:spPr bwMode="auto">
          <a:xfrm>
            <a:off x="1249363" y="1495425"/>
            <a:ext cx="252413" cy="252413"/>
          </a:xfrm>
          <a:custGeom>
            <a:avLst/>
            <a:gdLst>
              <a:gd name="T0" fmla="*/ 150 w 334"/>
              <a:gd name="T1" fmla="*/ 100 h 333"/>
              <a:gd name="T2" fmla="*/ 184 w 334"/>
              <a:gd name="T3" fmla="*/ 100 h 333"/>
              <a:gd name="T4" fmla="*/ 184 w 334"/>
              <a:gd name="T5" fmla="*/ 133 h 333"/>
              <a:gd name="T6" fmla="*/ 150 w 334"/>
              <a:gd name="T7" fmla="*/ 133 h 333"/>
              <a:gd name="T8" fmla="*/ 150 w 334"/>
              <a:gd name="T9" fmla="*/ 100 h 333"/>
              <a:gd name="T10" fmla="*/ 150 w 334"/>
              <a:gd name="T11" fmla="*/ 166 h 333"/>
              <a:gd name="T12" fmla="*/ 184 w 334"/>
              <a:gd name="T13" fmla="*/ 166 h 333"/>
              <a:gd name="T14" fmla="*/ 184 w 334"/>
              <a:gd name="T15" fmla="*/ 200 h 333"/>
              <a:gd name="T16" fmla="*/ 150 w 334"/>
              <a:gd name="T17" fmla="*/ 200 h 333"/>
              <a:gd name="T18" fmla="*/ 150 w 334"/>
              <a:gd name="T19" fmla="*/ 166 h 333"/>
              <a:gd name="T20" fmla="*/ 184 w 334"/>
              <a:gd name="T21" fmla="*/ 300 h 333"/>
              <a:gd name="T22" fmla="*/ 184 w 334"/>
              <a:gd name="T23" fmla="*/ 233 h 333"/>
              <a:gd name="T24" fmla="*/ 150 w 334"/>
              <a:gd name="T25" fmla="*/ 233 h 333"/>
              <a:gd name="T26" fmla="*/ 150 w 334"/>
              <a:gd name="T27" fmla="*/ 300 h 333"/>
              <a:gd name="T28" fmla="*/ 100 w 334"/>
              <a:gd name="T29" fmla="*/ 300 h 333"/>
              <a:gd name="T30" fmla="*/ 100 w 334"/>
              <a:gd name="T31" fmla="*/ 83 h 333"/>
              <a:gd name="T32" fmla="*/ 150 w 334"/>
              <a:gd name="T33" fmla="*/ 83 h 333"/>
              <a:gd name="T34" fmla="*/ 184 w 334"/>
              <a:gd name="T35" fmla="*/ 83 h 333"/>
              <a:gd name="T36" fmla="*/ 234 w 334"/>
              <a:gd name="T37" fmla="*/ 83 h 333"/>
              <a:gd name="T38" fmla="*/ 234 w 334"/>
              <a:gd name="T39" fmla="*/ 300 h 333"/>
              <a:gd name="T40" fmla="*/ 184 w 334"/>
              <a:gd name="T41" fmla="*/ 300 h 333"/>
              <a:gd name="T42" fmla="*/ 300 w 334"/>
              <a:gd name="T43" fmla="*/ 266 h 333"/>
              <a:gd name="T44" fmla="*/ 300 w 334"/>
              <a:gd name="T45" fmla="*/ 300 h 333"/>
              <a:gd name="T46" fmla="*/ 267 w 334"/>
              <a:gd name="T47" fmla="*/ 300 h 333"/>
              <a:gd name="T48" fmla="*/ 267 w 334"/>
              <a:gd name="T49" fmla="*/ 50 h 333"/>
              <a:gd name="T50" fmla="*/ 234 w 334"/>
              <a:gd name="T51" fmla="*/ 50 h 333"/>
              <a:gd name="T52" fmla="*/ 184 w 334"/>
              <a:gd name="T53" fmla="*/ 50 h 333"/>
              <a:gd name="T54" fmla="*/ 184 w 334"/>
              <a:gd name="T55" fmla="*/ 0 h 333"/>
              <a:gd name="T56" fmla="*/ 150 w 334"/>
              <a:gd name="T57" fmla="*/ 0 h 333"/>
              <a:gd name="T58" fmla="*/ 150 w 334"/>
              <a:gd name="T59" fmla="*/ 50 h 333"/>
              <a:gd name="T60" fmla="*/ 100 w 334"/>
              <a:gd name="T61" fmla="*/ 50 h 333"/>
              <a:gd name="T62" fmla="*/ 67 w 334"/>
              <a:gd name="T63" fmla="*/ 50 h 333"/>
              <a:gd name="T64" fmla="*/ 67 w 334"/>
              <a:gd name="T65" fmla="*/ 300 h 333"/>
              <a:gd name="T66" fmla="*/ 34 w 334"/>
              <a:gd name="T67" fmla="*/ 300 h 333"/>
              <a:gd name="T68" fmla="*/ 34 w 334"/>
              <a:gd name="T69" fmla="*/ 266 h 333"/>
              <a:gd name="T70" fmla="*/ 0 w 334"/>
              <a:gd name="T71" fmla="*/ 266 h 333"/>
              <a:gd name="T72" fmla="*/ 0 w 334"/>
              <a:gd name="T73" fmla="*/ 300 h 333"/>
              <a:gd name="T74" fmla="*/ 0 w 334"/>
              <a:gd name="T75" fmla="*/ 333 h 333"/>
              <a:gd name="T76" fmla="*/ 67 w 334"/>
              <a:gd name="T77" fmla="*/ 333 h 333"/>
              <a:gd name="T78" fmla="*/ 100 w 334"/>
              <a:gd name="T79" fmla="*/ 333 h 333"/>
              <a:gd name="T80" fmla="*/ 234 w 334"/>
              <a:gd name="T81" fmla="*/ 333 h 333"/>
              <a:gd name="T82" fmla="*/ 267 w 334"/>
              <a:gd name="T83" fmla="*/ 333 h 333"/>
              <a:gd name="T84" fmla="*/ 334 w 334"/>
              <a:gd name="T85" fmla="*/ 333 h 333"/>
              <a:gd name="T86" fmla="*/ 334 w 334"/>
              <a:gd name="T87" fmla="*/ 300 h 333"/>
              <a:gd name="T88" fmla="*/ 334 w 334"/>
              <a:gd name="T89" fmla="*/ 266 h 333"/>
              <a:gd name="T90" fmla="*/ 300 w 334"/>
              <a:gd name="T91"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4" h="333">
                <a:moveTo>
                  <a:pt x="150" y="100"/>
                </a:moveTo>
                <a:lnTo>
                  <a:pt x="184" y="100"/>
                </a:lnTo>
                <a:lnTo>
                  <a:pt x="184" y="133"/>
                </a:lnTo>
                <a:lnTo>
                  <a:pt x="150" y="133"/>
                </a:lnTo>
                <a:lnTo>
                  <a:pt x="150" y="100"/>
                </a:lnTo>
                <a:close/>
                <a:moveTo>
                  <a:pt x="150" y="166"/>
                </a:moveTo>
                <a:lnTo>
                  <a:pt x="184" y="166"/>
                </a:lnTo>
                <a:lnTo>
                  <a:pt x="184" y="200"/>
                </a:lnTo>
                <a:lnTo>
                  <a:pt x="150" y="200"/>
                </a:lnTo>
                <a:lnTo>
                  <a:pt x="150" y="166"/>
                </a:lnTo>
                <a:close/>
                <a:moveTo>
                  <a:pt x="184" y="300"/>
                </a:moveTo>
                <a:lnTo>
                  <a:pt x="184" y="233"/>
                </a:lnTo>
                <a:lnTo>
                  <a:pt x="150" y="233"/>
                </a:lnTo>
                <a:lnTo>
                  <a:pt x="150" y="300"/>
                </a:lnTo>
                <a:lnTo>
                  <a:pt x="100" y="300"/>
                </a:lnTo>
                <a:lnTo>
                  <a:pt x="100" y="83"/>
                </a:lnTo>
                <a:lnTo>
                  <a:pt x="150" y="83"/>
                </a:lnTo>
                <a:lnTo>
                  <a:pt x="184" y="83"/>
                </a:lnTo>
                <a:lnTo>
                  <a:pt x="234" y="83"/>
                </a:lnTo>
                <a:lnTo>
                  <a:pt x="234" y="300"/>
                </a:lnTo>
                <a:lnTo>
                  <a:pt x="184" y="300"/>
                </a:lnTo>
                <a:close/>
                <a:moveTo>
                  <a:pt x="300" y="266"/>
                </a:moveTo>
                <a:lnTo>
                  <a:pt x="300" y="300"/>
                </a:lnTo>
                <a:lnTo>
                  <a:pt x="267" y="300"/>
                </a:lnTo>
                <a:lnTo>
                  <a:pt x="267" y="50"/>
                </a:lnTo>
                <a:lnTo>
                  <a:pt x="234" y="50"/>
                </a:lnTo>
                <a:lnTo>
                  <a:pt x="184" y="50"/>
                </a:lnTo>
                <a:lnTo>
                  <a:pt x="184" y="0"/>
                </a:lnTo>
                <a:lnTo>
                  <a:pt x="150" y="0"/>
                </a:lnTo>
                <a:lnTo>
                  <a:pt x="150" y="50"/>
                </a:lnTo>
                <a:lnTo>
                  <a:pt x="100" y="50"/>
                </a:lnTo>
                <a:lnTo>
                  <a:pt x="67" y="50"/>
                </a:lnTo>
                <a:lnTo>
                  <a:pt x="67" y="300"/>
                </a:lnTo>
                <a:lnTo>
                  <a:pt x="34" y="300"/>
                </a:lnTo>
                <a:lnTo>
                  <a:pt x="34" y="266"/>
                </a:lnTo>
                <a:lnTo>
                  <a:pt x="0" y="266"/>
                </a:lnTo>
                <a:lnTo>
                  <a:pt x="0" y="300"/>
                </a:lnTo>
                <a:lnTo>
                  <a:pt x="0" y="333"/>
                </a:lnTo>
                <a:lnTo>
                  <a:pt x="67" y="333"/>
                </a:lnTo>
                <a:lnTo>
                  <a:pt x="100" y="333"/>
                </a:lnTo>
                <a:lnTo>
                  <a:pt x="234" y="333"/>
                </a:lnTo>
                <a:lnTo>
                  <a:pt x="267" y="333"/>
                </a:lnTo>
                <a:lnTo>
                  <a:pt x="334" y="333"/>
                </a:lnTo>
                <a:lnTo>
                  <a:pt x="334" y="300"/>
                </a:lnTo>
                <a:lnTo>
                  <a:pt x="334" y="266"/>
                </a:lnTo>
                <a:lnTo>
                  <a:pt x="30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TextBox 145">
            <a:extLst>
              <a:ext uri="{FF2B5EF4-FFF2-40B4-BE49-F238E27FC236}">
                <a16:creationId xmlns:a16="http://schemas.microsoft.com/office/drawing/2014/main" id="{D1D55800-ACAD-0447-9054-6931167D2701}"/>
              </a:ext>
            </a:extLst>
          </p:cNvPr>
          <p:cNvSpPr txBox="1"/>
          <p:nvPr/>
        </p:nvSpPr>
        <p:spPr>
          <a:xfrm>
            <a:off x="0" y="6585856"/>
            <a:ext cx="621665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Icons courtesy of </a:t>
            </a:r>
            <a:r>
              <a:rPr lang="en-US" sz="1200" dirty="0" err="1">
                <a:latin typeface="Arial" panose="020B0604020202020204" pitchFamily="34" charset="0"/>
                <a:cs typeface="Arial" panose="020B0604020202020204" pitchFamily="34" charset="0"/>
              </a:rPr>
              <a:t>dribbble.com</a:t>
            </a:r>
            <a:r>
              <a:rPr lang="en-US" sz="1200" dirty="0">
                <a:latin typeface="Arial" panose="020B0604020202020204" pitchFamily="34" charset="0"/>
                <a:cs typeface="Arial" panose="020B0604020202020204" pitchFamily="34" charset="0"/>
              </a:rPr>
              <a:t>/shots/2888226-1800-Free-Minimal-Icon-Pack-20x20</a:t>
            </a:r>
          </a:p>
        </p:txBody>
      </p:sp>
    </p:spTree>
    <p:extLst>
      <p:ext uri="{BB962C8B-B14F-4D97-AF65-F5344CB8AC3E}">
        <p14:creationId xmlns:p14="http://schemas.microsoft.com/office/powerpoint/2010/main" val="339864507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CFE5201F-C114-466F-BE4C-79050FDF4614}"/>
              </a:ext>
            </a:extLst>
          </p:cNvPr>
          <p:cNvSpPr>
            <a:spLocks noChangeAspect="1" noEditPoints="1"/>
          </p:cNvSpPr>
          <p:nvPr/>
        </p:nvSpPr>
        <p:spPr bwMode="auto">
          <a:xfrm>
            <a:off x="7145338" y="4687888"/>
            <a:ext cx="252413" cy="252413"/>
          </a:xfrm>
          <a:custGeom>
            <a:avLst/>
            <a:gdLst>
              <a:gd name="T0" fmla="*/ 300 w 333"/>
              <a:gd name="T1" fmla="*/ 150 h 333"/>
              <a:gd name="T2" fmla="*/ 235 w 333"/>
              <a:gd name="T3" fmla="*/ 150 h 333"/>
              <a:gd name="T4" fmla="*/ 202 w 333"/>
              <a:gd name="T5" fmla="*/ 183 h 333"/>
              <a:gd name="T6" fmla="*/ 147 w 333"/>
              <a:gd name="T7" fmla="*/ 89 h 333"/>
              <a:gd name="T8" fmla="*/ 123 w 333"/>
              <a:gd name="T9" fmla="*/ 113 h 333"/>
              <a:gd name="T10" fmla="*/ 123 w 333"/>
              <a:gd name="T11" fmla="*/ 113 h 333"/>
              <a:gd name="T12" fmla="*/ 86 w 333"/>
              <a:gd name="T13" fmla="*/ 150 h 333"/>
              <a:gd name="T14" fmla="*/ 33 w 333"/>
              <a:gd name="T15" fmla="*/ 150 h 333"/>
              <a:gd name="T16" fmla="*/ 33 w 333"/>
              <a:gd name="T17" fmla="*/ 33 h 333"/>
              <a:gd name="T18" fmla="*/ 300 w 333"/>
              <a:gd name="T19" fmla="*/ 33 h 333"/>
              <a:gd name="T20" fmla="*/ 300 w 333"/>
              <a:gd name="T21" fmla="*/ 150 h 333"/>
              <a:gd name="T22" fmla="*/ 300 w 333"/>
              <a:gd name="T23" fmla="*/ 300 h 333"/>
              <a:gd name="T24" fmla="*/ 33 w 333"/>
              <a:gd name="T25" fmla="*/ 300 h 333"/>
              <a:gd name="T26" fmla="*/ 33 w 333"/>
              <a:gd name="T27" fmla="*/ 183 h 333"/>
              <a:gd name="T28" fmla="*/ 100 w 333"/>
              <a:gd name="T29" fmla="*/ 183 h 333"/>
              <a:gd name="T30" fmla="*/ 141 w 333"/>
              <a:gd name="T31" fmla="*/ 142 h 333"/>
              <a:gd name="T32" fmla="*/ 196 w 333"/>
              <a:gd name="T33" fmla="*/ 236 h 333"/>
              <a:gd name="T34" fmla="*/ 249 w 333"/>
              <a:gd name="T35" fmla="*/ 183 h 333"/>
              <a:gd name="T36" fmla="*/ 300 w 333"/>
              <a:gd name="T37" fmla="*/ 183 h 333"/>
              <a:gd name="T38" fmla="*/ 300 w 333"/>
              <a:gd name="T39" fmla="*/ 300 h 333"/>
              <a:gd name="T40" fmla="*/ 0 w 333"/>
              <a:gd name="T41" fmla="*/ 333 h 333"/>
              <a:gd name="T42" fmla="*/ 333 w 333"/>
              <a:gd name="T43" fmla="*/ 333 h 333"/>
              <a:gd name="T44" fmla="*/ 333 w 333"/>
              <a:gd name="T45" fmla="*/ 0 h 333"/>
              <a:gd name="T46" fmla="*/ 0 w 333"/>
              <a:gd name="T47" fmla="*/ 0 h 333"/>
              <a:gd name="T48" fmla="*/ 0 w 333"/>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300" y="150"/>
                </a:moveTo>
                <a:lnTo>
                  <a:pt x="235" y="150"/>
                </a:lnTo>
                <a:lnTo>
                  <a:pt x="202" y="183"/>
                </a:lnTo>
                <a:cubicBezTo>
                  <a:pt x="183" y="150"/>
                  <a:pt x="150" y="95"/>
                  <a:pt x="147" y="89"/>
                </a:cubicBezTo>
                <a:lnTo>
                  <a:pt x="123" y="113"/>
                </a:lnTo>
                <a:lnTo>
                  <a:pt x="123" y="113"/>
                </a:lnTo>
                <a:lnTo>
                  <a:pt x="86" y="150"/>
                </a:lnTo>
                <a:lnTo>
                  <a:pt x="33" y="150"/>
                </a:lnTo>
                <a:lnTo>
                  <a:pt x="33" y="33"/>
                </a:lnTo>
                <a:lnTo>
                  <a:pt x="300" y="33"/>
                </a:lnTo>
                <a:lnTo>
                  <a:pt x="300" y="150"/>
                </a:lnTo>
                <a:close/>
                <a:moveTo>
                  <a:pt x="300" y="300"/>
                </a:moveTo>
                <a:lnTo>
                  <a:pt x="33" y="300"/>
                </a:lnTo>
                <a:lnTo>
                  <a:pt x="33" y="183"/>
                </a:lnTo>
                <a:lnTo>
                  <a:pt x="100" y="183"/>
                </a:lnTo>
                <a:lnTo>
                  <a:pt x="141" y="142"/>
                </a:lnTo>
                <a:cubicBezTo>
                  <a:pt x="186" y="220"/>
                  <a:pt x="174" y="199"/>
                  <a:pt x="196" y="236"/>
                </a:cubicBezTo>
                <a:lnTo>
                  <a:pt x="249" y="183"/>
                </a:lnTo>
                <a:lnTo>
                  <a:pt x="300" y="18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558D6B28-DE66-4597-8A0B-1A787B9B77C8}"/>
              </a:ext>
            </a:extLst>
          </p:cNvPr>
          <p:cNvSpPr>
            <a:spLocks noChangeAspect="1" noEditPoints="1"/>
          </p:cNvSpPr>
          <p:nvPr/>
        </p:nvSpPr>
        <p:spPr bwMode="auto">
          <a:xfrm>
            <a:off x="6643688" y="4687888"/>
            <a:ext cx="250825" cy="252413"/>
          </a:xfrm>
          <a:custGeom>
            <a:avLst/>
            <a:gdLst>
              <a:gd name="T0" fmla="*/ 300 w 334"/>
              <a:gd name="T1" fmla="*/ 150 h 333"/>
              <a:gd name="T2" fmla="*/ 238 w 334"/>
              <a:gd name="T3" fmla="*/ 150 h 333"/>
              <a:gd name="T4" fmla="*/ 233 w 334"/>
              <a:gd name="T5" fmla="*/ 152 h 333"/>
              <a:gd name="T6" fmla="*/ 209 w 334"/>
              <a:gd name="T7" fmla="*/ 175 h 333"/>
              <a:gd name="T8" fmla="*/ 196 w 334"/>
              <a:gd name="T9" fmla="*/ 174 h 333"/>
              <a:gd name="T10" fmla="*/ 157 w 334"/>
              <a:gd name="T11" fmla="*/ 107 h 333"/>
              <a:gd name="T12" fmla="*/ 131 w 334"/>
              <a:gd name="T13" fmla="*/ 104 h 333"/>
              <a:gd name="T14" fmla="*/ 123 w 334"/>
              <a:gd name="T15" fmla="*/ 112 h 333"/>
              <a:gd name="T16" fmla="*/ 123 w 334"/>
              <a:gd name="T17" fmla="*/ 113 h 333"/>
              <a:gd name="T18" fmla="*/ 88 w 334"/>
              <a:gd name="T19" fmla="*/ 147 h 333"/>
              <a:gd name="T20" fmla="*/ 82 w 334"/>
              <a:gd name="T21" fmla="*/ 150 h 333"/>
              <a:gd name="T22" fmla="*/ 34 w 334"/>
              <a:gd name="T23" fmla="*/ 150 h 333"/>
              <a:gd name="T24" fmla="*/ 34 w 334"/>
              <a:gd name="T25" fmla="*/ 50 h 333"/>
              <a:gd name="T26" fmla="*/ 50 w 334"/>
              <a:gd name="T27" fmla="*/ 33 h 333"/>
              <a:gd name="T28" fmla="*/ 284 w 334"/>
              <a:gd name="T29" fmla="*/ 33 h 333"/>
              <a:gd name="T30" fmla="*/ 300 w 334"/>
              <a:gd name="T31" fmla="*/ 50 h 333"/>
              <a:gd name="T32" fmla="*/ 300 w 334"/>
              <a:gd name="T33" fmla="*/ 150 h 333"/>
              <a:gd name="T34" fmla="*/ 300 w 334"/>
              <a:gd name="T35" fmla="*/ 283 h 333"/>
              <a:gd name="T36" fmla="*/ 284 w 334"/>
              <a:gd name="T37" fmla="*/ 300 h 333"/>
              <a:gd name="T38" fmla="*/ 50 w 334"/>
              <a:gd name="T39" fmla="*/ 300 h 333"/>
              <a:gd name="T40" fmla="*/ 34 w 334"/>
              <a:gd name="T41" fmla="*/ 283 h 333"/>
              <a:gd name="T42" fmla="*/ 34 w 334"/>
              <a:gd name="T43" fmla="*/ 183 h 333"/>
              <a:gd name="T44" fmla="*/ 96 w 334"/>
              <a:gd name="T45" fmla="*/ 183 h 333"/>
              <a:gd name="T46" fmla="*/ 102 w 334"/>
              <a:gd name="T47" fmla="*/ 181 h 333"/>
              <a:gd name="T48" fmla="*/ 133 w 334"/>
              <a:gd name="T49" fmla="*/ 150 h 333"/>
              <a:gd name="T50" fmla="*/ 146 w 334"/>
              <a:gd name="T51" fmla="*/ 152 h 333"/>
              <a:gd name="T52" fmla="*/ 184 w 334"/>
              <a:gd name="T53" fmla="*/ 218 h 333"/>
              <a:gd name="T54" fmla="*/ 211 w 334"/>
              <a:gd name="T55" fmla="*/ 221 h 333"/>
              <a:gd name="T56" fmla="*/ 246 w 334"/>
              <a:gd name="T57" fmla="*/ 185 h 333"/>
              <a:gd name="T58" fmla="*/ 252 w 334"/>
              <a:gd name="T59" fmla="*/ 183 h 333"/>
              <a:gd name="T60" fmla="*/ 300 w 334"/>
              <a:gd name="T61" fmla="*/ 183 h 333"/>
              <a:gd name="T62" fmla="*/ 300 w 334"/>
              <a:gd name="T63" fmla="*/ 283 h 333"/>
              <a:gd name="T64" fmla="*/ 300 w 334"/>
              <a:gd name="T65" fmla="*/ 0 h 333"/>
              <a:gd name="T66" fmla="*/ 34 w 334"/>
              <a:gd name="T67" fmla="*/ 0 h 333"/>
              <a:gd name="T68" fmla="*/ 0 w 334"/>
              <a:gd name="T69" fmla="*/ 33 h 333"/>
              <a:gd name="T70" fmla="*/ 0 w 334"/>
              <a:gd name="T71" fmla="*/ 300 h 333"/>
              <a:gd name="T72" fmla="*/ 34 w 334"/>
              <a:gd name="T73" fmla="*/ 333 h 333"/>
              <a:gd name="T74" fmla="*/ 300 w 334"/>
              <a:gd name="T75" fmla="*/ 333 h 333"/>
              <a:gd name="T76" fmla="*/ 334 w 334"/>
              <a:gd name="T77" fmla="*/ 300 h 333"/>
              <a:gd name="T78" fmla="*/ 334 w 334"/>
              <a:gd name="T79" fmla="*/ 33 h 333"/>
              <a:gd name="T80" fmla="*/ 300 w 334"/>
              <a:gd name="T8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3">
                <a:moveTo>
                  <a:pt x="300" y="150"/>
                </a:moveTo>
                <a:lnTo>
                  <a:pt x="238" y="150"/>
                </a:lnTo>
                <a:cubicBezTo>
                  <a:pt x="236" y="150"/>
                  <a:pt x="234" y="151"/>
                  <a:pt x="233" y="152"/>
                </a:cubicBezTo>
                <a:lnTo>
                  <a:pt x="209" y="175"/>
                </a:lnTo>
                <a:cubicBezTo>
                  <a:pt x="205" y="179"/>
                  <a:pt x="199" y="178"/>
                  <a:pt x="196" y="174"/>
                </a:cubicBezTo>
                <a:cubicBezTo>
                  <a:pt x="159" y="111"/>
                  <a:pt x="164" y="120"/>
                  <a:pt x="157" y="107"/>
                </a:cubicBezTo>
                <a:cubicBezTo>
                  <a:pt x="152" y="98"/>
                  <a:pt x="139" y="96"/>
                  <a:pt x="131" y="104"/>
                </a:cubicBezTo>
                <a:lnTo>
                  <a:pt x="123" y="112"/>
                </a:lnTo>
                <a:lnTo>
                  <a:pt x="123" y="113"/>
                </a:lnTo>
                <a:lnTo>
                  <a:pt x="88" y="147"/>
                </a:lnTo>
                <a:cubicBezTo>
                  <a:pt x="87" y="149"/>
                  <a:pt x="84" y="150"/>
                  <a:pt x="82" y="150"/>
                </a:cubicBezTo>
                <a:lnTo>
                  <a:pt x="34" y="150"/>
                </a:lnTo>
                <a:lnTo>
                  <a:pt x="34" y="50"/>
                </a:lnTo>
                <a:cubicBezTo>
                  <a:pt x="34" y="40"/>
                  <a:pt x="41" y="33"/>
                  <a:pt x="50" y="33"/>
                </a:cubicBezTo>
                <a:lnTo>
                  <a:pt x="284" y="33"/>
                </a:lnTo>
                <a:cubicBezTo>
                  <a:pt x="293" y="33"/>
                  <a:pt x="300" y="40"/>
                  <a:pt x="300" y="50"/>
                </a:cubicBezTo>
                <a:lnTo>
                  <a:pt x="300" y="150"/>
                </a:lnTo>
                <a:close/>
                <a:moveTo>
                  <a:pt x="300" y="283"/>
                </a:moveTo>
                <a:cubicBezTo>
                  <a:pt x="300" y="292"/>
                  <a:pt x="293" y="300"/>
                  <a:pt x="284" y="300"/>
                </a:cubicBezTo>
                <a:lnTo>
                  <a:pt x="50" y="300"/>
                </a:lnTo>
                <a:cubicBezTo>
                  <a:pt x="41" y="300"/>
                  <a:pt x="34" y="292"/>
                  <a:pt x="34" y="283"/>
                </a:cubicBezTo>
                <a:lnTo>
                  <a:pt x="34" y="183"/>
                </a:lnTo>
                <a:lnTo>
                  <a:pt x="96" y="183"/>
                </a:lnTo>
                <a:cubicBezTo>
                  <a:pt x="98" y="183"/>
                  <a:pt x="100" y="182"/>
                  <a:pt x="102" y="181"/>
                </a:cubicBezTo>
                <a:lnTo>
                  <a:pt x="133" y="150"/>
                </a:lnTo>
                <a:cubicBezTo>
                  <a:pt x="137" y="146"/>
                  <a:pt x="143" y="147"/>
                  <a:pt x="146" y="152"/>
                </a:cubicBezTo>
                <a:cubicBezTo>
                  <a:pt x="182" y="214"/>
                  <a:pt x="175" y="202"/>
                  <a:pt x="184" y="218"/>
                </a:cubicBezTo>
                <a:cubicBezTo>
                  <a:pt x="190" y="227"/>
                  <a:pt x="203" y="229"/>
                  <a:pt x="211" y="221"/>
                </a:cubicBezTo>
                <a:lnTo>
                  <a:pt x="246" y="185"/>
                </a:lnTo>
                <a:cubicBezTo>
                  <a:pt x="248" y="184"/>
                  <a:pt x="250" y="183"/>
                  <a:pt x="252" y="183"/>
                </a:cubicBezTo>
                <a:lnTo>
                  <a:pt x="300" y="183"/>
                </a:lnTo>
                <a:lnTo>
                  <a:pt x="300" y="283"/>
                </a:lnTo>
                <a:close/>
                <a:moveTo>
                  <a:pt x="300" y="0"/>
                </a:moveTo>
                <a:lnTo>
                  <a:pt x="34" y="0"/>
                </a:lnTo>
                <a:cubicBezTo>
                  <a:pt x="15" y="0"/>
                  <a:pt x="0" y="15"/>
                  <a:pt x="0" y="33"/>
                </a:cubicBezTo>
                <a:lnTo>
                  <a:pt x="0" y="300"/>
                </a:lnTo>
                <a:cubicBezTo>
                  <a:pt x="0" y="318"/>
                  <a:pt x="15" y="333"/>
                  <a:pt x="34" y="333"/>
                </a:cubicBezTo>
                <a:lnTo>
                  <a:pt x="300" y="333"/>
                </a:lnTo>
                <a:cubicBezTo>
                  <a:pt x="319" y="333"/>
                  <a:pt x="334" y="318"/>
                  <a:pt x="334" y="300"/>
                </a:cubicBezTo>
                <a:lnTo>
                  <a:pt x="334" y="33"/>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ABA21B91-FAC8-4EDB-8D7B-7EAE6EAEA132}"/>
              </a:ext>
            </a:extLst>
          </p:cNvPr>
          <p:cNvSpPr>
            <a:spLocks noChangeAspect="1" noEditPoints="1"/>
          </p:cNvSpPr>
          <p:nvPr/>
        </p:nvSpPr>
        <p:spPr bwMode="auto">
          <a:xfrm>
            <a:off x="6140451" y="4687888"/>
            <a:ext cx="250825" cy="252413"/>
          </a:xfrm>
          <a:custGeom>
            <a:avLst/>
            <a:gdLst>
              <a:gd name="T0" fmla="*/ 166 w 333"/>
              <a:gd name="T1" fmla="*/ 299 h 333"/>
              <a:gd name="T2" fmla="*/ 35 w 333"/>
              <a:gd name="T3" fmla="*/ 183 h 333"/>
              <a:gd name="T4" fmla="*/ 100 w 333"/>
              <a:gd name="T5" fmla="*/ 184 h 333"/>
              <a:gd name="T6" fmla="*/ 100 w 333"/>
              <a:gd name="T7" fmla="*/ 183 h 333"/>
              <a:gd name="T8" fmla="*/ 140 w 333"/>
              <a:gd name="T9" fmla="*/ 143 h 333"/>
              <a:gd name="T10" fmla="*/ 195 w 333"/>
              <a:gd name="T11" fmla="*/ 237 h 333"/>
              <a:gd name="T12" fmla="*/ 248 w 333"/>
              <a:gd name="T13" fmla="*/ 183 h 333"/>
              <a:gd name="T14" fmla="*/ 298 w 333"/>
              <a:gd name="T15" fmla="*/ 183 h 333"/>
              <a:gd name="T16" fmla="*/ 166 w 333"/>
              <a:gd name="T17" fmla="*/ 299 h 333"/>
              <a:gd name="T18" fmla="*/ 166 w 333"/>
              <a:gd name="T19" fmla="*/ 32 h 333"/>
              <a:gd name="T20" fmla="*/ 299 w 333"/>
              <a:gd name="T21" fmla="*/ 150 h 333"/>
              <a:gd name="T22" fmla="*/ 233 w 333"/>
              <a:gd name="T23" fmla="*/ 150 h 333"/>
              <a:gd name="T24" fmla="*/ 233 w 333"/>
              <a:gd name="T25" fmla="*/ 150 h 333"/>
              <a:gd name="T26" fmla="*/ 200 w 333"/>
              <a:gd name="T27" fmla="*/ 184 h 333"/>
              <a:gd name="T28" fmla="*/ 163 w 333"/>
              <a:gd name="T29" fmla="*/ 119 h 333"/>
              <a:gd name="T30" fmla="*/ 163 w 333"/>
              <a:gd name="T31" fmla="*/ 119 h 333"/>
              <a:gd name="T32" fmla="*/ 146 w 333"/>
              <a:gd name="T33" fmla="*/ 89 h 333"/>
              <a:gd name="T34" fmla="*/ 122 w 333"/>
              <a:gd name="T35" fmla="*/ 113 h 333"/>
              <a:gd name="T36" fmla="*/ 122 w 333"/>
              <a:gd name="T37" fmla="*/ 113 h 333"/>
              <a:gd name="T38" fmla="*/ 85 w 333"/>
              <a:gd name="T39" fmla="*/ 150 h 333"/>
              <a:gd name="T40" fmla="*/ 34 w 333"/>
              <a:gd name="T41" fmla="*/ 150 h 333"/>
              <a:gd name="T42" fmla="*/ 166 w 333"/>
              <a:gd name="T43" fmla="*/ 32 h 333"/>
              <a:gd name="T44" fmla="*/ 166 w 333"/>
              <a:gd name="T45" fmla="*/ 0 h 333"/>
              <a:gd name="T46" fmla="*/ 0 w 333"/>
              <a:gd name="T47" fmla="*/ 166 h 333"/>
              <a:gd name="T48" fmla="*/ 166 w 333"/>
              <a:gd name="T49" fmla="*/ 333 h 333"/>
              <a:gd name="T50" fmla="*/ 333 w 333"/>
              <a:gd name="T51" fmla="*/ 166 h 333"/>
              <a:gd name="T52" fmla="*/ 166 w 333"/>
              <a:gd name="T5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3">
                <a:moveTo>
                  <a:pt x="166" y="299"/>
                </a:moveTo>
                <a:cubicBezTo>
                  <a:pt x="99" y="299"/>
                  <a:pt x="43" y="249"/>
                  <a:pt x="35" y="183"/>
                </a:cubicBezTo>
                <a:lnTo>
                  <a:pt x="100" y="184"/>
                </a:lnTo>
                <a:lnTo>
                  <a:pt x="100" y="183"/>
                </a:lnTo>
                <a:lnTo>
                  <a:pt x="140" y="143"/>
                </a:lnTo>
                <a:cubicBezTo>
                  <a:pt x="184" y="219"/>
                  <a:pt x="173" y="200"/>
                  <a:pt x="195" y="237"/>
                </a:cubicBezTo>
                <a:lnTo>
                  <a:pt x="248" y="183"/>
                </a:lnTo>
                <a:lnTo>
                  <a:pt x="298" y="183"/>
                </a:lnTo>
                <a:cubicBezTo>
                  <a:pt x="290" y="250"/>
                  <a:pt x="234" y="299"/>
                  <a:pt x="166" y="299"/>
                </a:cubicBezTo>
                <a:close/>
                <a:moveTo>
                  <a:pt x="166" y="32"/>
                </a:moveTo>
                <a:cubicBezTo>
                  <a:pt x="234" y="32"/>
                  <a:pt x="291" y="83"/>
                  <a:pt x="299" y="150"/>
                </a:cubicBezTo>
                <a:lnTo>
                  <a:pt x="233" y="150"/>
                </a:lnTo>
                <a:lnTo>
                  <a:pt x="233" y="150"/>
                </a:lnTo>
                <a:lnTo>
                  <a:pt x="200" y="184"/>
                </a:lnTo>
                <a:lnTo>
                  <a:pt x="163" y="119"/>
                </a:lnTo>
                <a:lnTo>
                  <a:pt x="163" y="119"/>
                </a:lnTo>
                <a:lnTo>
                  <a:pt x="146" y="89"/>
                </a:lnTo>
                <a:lnTo>
                  <a:pt x="122" y="113"/>
                </a:lnTo>
                <a:lnTo>
                  <a:pt x="122" y="113"/>
                </a:lnTo>
                <a:lnTo>
                  <a:pt x="85" y="150"/>
                </a:lnTo>
                <a:lnTo>
                  <a:pt x="34" y="150"/>
                </a:lnTo>
                <a:cubicBezTo>
                  <a:pt x="42" y="83"/>
                  <a:pt x="98" y="32"/>
                  <a:pt x="166" y="32"/>
                </a:cubicBezTo>
                <a:close/>
                <a:moveTo>
                  <a:pt x="166" y="0"/>
                </a:moveTo>
                <a:cubicBezTo>
                  <a:pt x="74" y="0"/>
                  <a:pt x="0" y="74"/>
                  <a:pt x="0" y="166"/>
                </a:cubicBezTo>
                <a:cubicBezTo>
                  <a:pt x="0" y="258"/>
                  <a:pt x="74" y="333"/>
                  <a:pt x="166" y="333"/>
                </a:cubicBezTo>
                <a:cubicBezTo>
                  <a:pt x="258" y="333"/>
                  <a:pt x="333" y="258"/>
                  <a:pt x="333" y="166"/>
                </a:cubicBezTo>
                <a:cubicBezTo>
                  <a:pt x="333" y="74"/>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3F53AB66-7496-42D6-91BC-CBD0E443AAAC}"/>
              </a:ext>
            </a:extLst>
          </p:cNvPr>
          <p:cNvSpPr>
            <a:spLocks noChangeAspect="1" noEditPoints="1"/>
          </p:cNvSpPr>
          <p:nvPr/>
        </p:nvSpPr>
        <p:spPr bwMode="auto">
          <a:xfrm>
            <a:off x="10666413" y="4179888"/>
            <a:ext cx="250825" cy="254000"/>
          </a:xfrm>
          <a:custGeom>
            <a:avLst/>
            <a:gdLst>
              <a:gd name="T0" fmla="*/ 166 w 333"/>
              <a:gd name="T1" fmla="*/ 300 h 333"/>
              <a:gd name="T2" fmla="*/ 34 w 333"/>
              <a:gd name="T3" fmla="*/ 184 h 333"/>
              <a:gd name="T4" fmla="*/ 96 w 333"/>
              <a:gd name="T5" fmla="*/ 184 h 333"/>
              <a:gd name="T6" fmla="*/ 101 w 333"/>
              <a:gd name="T7" fmla="*/ 181 h 333"/>
              <a:gd name="T8" fmla="*/ 132 w 333"/>
              <a:gd name="T9" fmla="*/ 151 h 333"/>
              <a:gd name="T10" fmla="*/ 145 w 333"/>
              <a:gd name="T11" fmla="*/ 153 h 333"/>
              <a:gd name="T12" fmla="*/ 184 w 333"/>
              <a:gd name="T13" fmla="*/ 218 h 333"/>
              <a:gd name="T14" fmla="*/ 210 w 333"/>
              <a:gd name="T15" fmla="*/ 222 h 333"/>
              <a:gd name="T16" fmla="*/ 246 w 333"/>
              <a:gd name="T17" fmla="*/ 186 h 333"/>
              <a:gd name="T18" fmla="*/ 252 w 333"/>
              <a:gd name="T19" fmla="*/ 183 h 333"/>
              <a:gd name="T20" fmla="*/ 298 w 333"/>
              <a:gd name="T21" fmla="*/ 183 h 333"/>
              <a:gd name="T22" fmla="*/ 166 w 333"/>
              <a:gd name="T23" fmla="*/ 300 h 333"/>
              <a:gd name="T24" fmla="*/ 166 w 333"/>
              <a:gd name="T25" fmla="*/ 33 h 333"/>
              <a:gd name="T26" fmla="*/ 299 w 333"/>
              <a:gd name="T27" fmla="*/ 150 h 333"/>
              <a:gd name="T28" fmla="*/ 236 w 333"/>
              <a:gd name="T29" fmla="*/ 150 h 333"/>
              <a:gd name="T30" fmla="*/ 230 w 333"/>
              <a:gd name="T31" fmla="*/ 152 h 333"/>
              <a:gd name="T32" fmla="*/ 208 w 333"/>
              <a:gd name="T33" fmla="*/ 176 h 333"/>
              <a:gd name="T34" fmla="*/ 194 w 333"/>
              <a:gd name="T35" fmla="*/ 174 h 333"/>
              <a:gd name="T36" fmla="*/ 163 w 333"/>
              <a:gd name="T37" fmla="*/ 120 h 333"/>
              <a:gd name="T38" fmla="*/ 163 w 333"/>
              <a:gd name="T39" fmla="*/ 120 h 333"/>
              <a:gd name="T40" fmla="*/ 156 w 333"/>
              <a:gd name="T41" fmla="*/ 108 h 333"/>
              <a:gd name="T42" fmla="*/ 130 w 333"/>
              <a:gd name="T43" fmla="*/ 105 h 333"/>
              <a:gd name="T44" fmla="*/ 122 w 333"/>
              <a:gd name="T45" fmla="*/ 113 h 333"/>
              <a:gd name="T46" fmla="*/ 122 w 333"/>
              <a:gd name="T47" fmla="*/ 113 h 333"/>
              <a:gd name="T48" fmla="*/ 87 w 333"/>
              <a:gd name="T49" fmla="*/ 147 h 333"/>
              <a:gd name="T50" fmla="*/ 82 w 333"/>
              <a:gd name="T51" fmla="*/ 150 h 333"/>
              <a:gd name="T52" fmla="*/ 34 w 333"/>
              <a:gd name="T53" fmla="*/ 150 h 333"/>
              <a:gd name="T54" fmla="*/ 166 w 333"/>
              <a:gd name="T55" fmla="*/ 33 h 333"/>
              <a:gd name="T56" fmla="*/ 166 w 333"/>
              <a:gd name="T57" fmla="*/ 0 h 333"/>
              <a:gd name="T58" fmla="*/ 0 w 333"/>
              <a:gd name="T59" fmla="*/ 167 h 333"/>
              <a:gd name="T60" fmla="*/ 166 w 333"/>
              <a:gd name="T61" fmla="*/ 333 h 333"/>
              <a:gd name="T62" fmla="*/ 333 w 333"/>
              <a:gd name="T63" fmla="*/ 167 h 333"/>
              <a:gd name="T64" fmla="*/ 166 w 333"/>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166" y="300"/>
                </a:moveTo>
                <a:cubicBezTo>
                  <a:pt x="99" y="300"/>
                  <a:pt x="43" y="249"/>
                  <a:pt x="34" y="184"/>
                </a:cubicBezTo>
                <a:lnTo>
                  <a:pt x="96" y="184"/>
                </a:lnTo>
                <a:cubicBezTo>
                  <a:pt x="98" y="184"/>
                  <a:pt x="100" y="183"/>
                  <a:pt x="101" y="181"/>
                </a:cubicBezTo>
                <a:lnTo>
                  <a:pt x="132" y="151"/>
                </a:lnTo>
                <a:cubicBezTo>
                  <a:pt x="136" y="147"/>
                  <a:pt x="142" y="148"/>
                  <a:pt x="145" y="153"/>
                </a:cubicBezTo>
                <a:cubicBezTo>
                  <a:pt x="182" y="215"/>
                  <a:pt x="175" y="203"/>
                  <a:pt x="184" y="218"/>
                </a:cubicBezTo>
                <a:cubicBezTo>
                  <a:pt x="189" y="228"/>
                  <a:pt x="202" y="229"/>
                  <a:pt x="210" y="222"/>
                </a:cubicBezTo>
                <a:lnTo>
                  <a:pt x="246" y="186"/>
                </a:lnTo>
                <a:cubicBezTo>
                  <a:pt x="247" y="184"/>
                  <a:pt x="249" y="183"/>
                  <a:pt x="252" y="183"/>
                </a:cubicBezTo>
                <a:lnTo>
                  <a:pt x="298" y="183"/>
                </a:lnTo>
                <a:cubicBezTo>
                  <a:pt x="290" y="250"/>
                  <a:pt x="234" y="300"/>
                  <a:pt x="166" y="300"/>
                </a:cubicBezTo>
                <a:close/>
                <a:moveTo>
                  <a:pt x="166" y="33"/>
                </a:moveTo>
                <a:cubicBezTo>
                  <a:pt x="234" y="33"/>
                  <a:pt x="291" y="83"/>
                  <a:pt x="299" y="150"/>
                </a:cubicBezTo>
                <a:lnTo>
                  <a:pt x="236" y="150"/>
                </a:lnTo>
                <a:cubicBezTo>
                  <a:pt x="234" y="150"/>
                  <a:pt x="231" y="151"/>
                  <a:pt x="230" y="152"/>
                </a:cubicBezTo>
                <a:lnTo>
                  <a:pt x="208" y="176"/>
                </a:lnTo>
                <a:cubicBezTo>
                  <a:pt x="204" y="180"/>
                  <a:pt x="197" y="179"/>
                  <a:pt x="194" y="174"/>
                </a:cubicBezTo>
                <a:lnTo>
                  <a:pt x="163" y="120"/>
                </a:lnTo>
                <a:lnTo>
                  <a:pt x="163" y="120"/>
                </a:lnTo>
                <a:lnTo>
                  <a:pt x="156" y="108"/>
                </a:lnTo>
                <a:cubicBezTo>
                  <a:pt x="151" y="99"/>
                  <a:pt x="138" y="97"/>
                  <a:pt x="130" y="105"/>
                </a:cubicBezTo>
                <a:lnTo>
                  <a:pt x="122" y="113"/>
                </a:lnTo>
                <a:lnTo>
                  <a:pt x="122" y="113"/>
                </a:lnTo>
                <a:lnTo>
                  <a:pt x="87" y="147"/>
                </a:lnTo>
                <a:cubicBezTo>
                  <a:pt x="86" y="149"/>
                  <a:pt x="84" y="150"/>
                  <a:pt x="82" y="150"/>
                </a:cubicBezTo>
                <a:lnTo>
                  <a:pt x="34" y="150"/>
                </a:lnTo>
                <a:cubicBezTo>
                  <a:pt x="42" y="83"/>
                  <a:pt x="98" y="33"/>
                  <a:pt x="166" y="33"/>
                </a:cubicBezTo>
                <a:close/>
                <a:moveTo>
                  <a:pt x="166" y="0"/>
                </a:moveTo>
                <a:cubicBezTo>
                  <a:pt x="74" y="0"/>
                  <a:pt x="0" y="75"/>
                  <a:pt x="0" y="167"/>
                </a:cubicBezTo>
                <a:cubicBezTo>
                  <a:pt x="0" y="259"/>
                  <a:pt x="74" y="333"/>
                  <a:pt x="166" y="333"/>
                </a:cubicBezTo>
                <a:cubicBezTo>
                  <a:pt x="258" y="333"/>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A152BEA6-4723-4167-8205-E2F6F9DB2D75}"/>
              </a:ext>
            </a:extLst>
          </p:cNvPr>
          <p:cNvSpPr>
            <a:spLocks noChangeAspect="1" noEditPoints="1"/>
          </p:cNvSpPr>
          <p:nvPr/>
        </p:nvSpPr>
        <p:spPr bwMode="auto">
          <a:xfrm>
            <a:off x="10163176" y="4179888"/>
            <a:ext cx="250825" cy="254000"/>
          </a:xfrm>
          <a:custGeom>
            <a:avLst/>
            <a:gdLst>
              <a:gd name="T0" fmla="*/ 300 w 333"/>
              <a:gd name="T1" fmla="*/ 300 h 333"/>
              <a:gd name="T2" fmla="*/ 33 w 333"/>
              <a:gd name="T3" fmla="*/ 300 h 333"/>
              <a:gd name="T4" fmla="*/ 33 w 333"/>
              <a:gd name="T5" fmla="*/ 100 h 333"/>
              <a:gd name="T6" fmla="*/ 300 w 333"/>
              <a:gd name="T7" fmla="*/ 100 h 333"/>
              <a:gd name="T8" fmla="*/ 300 w 333"/>
              <a:gd name="T9" fmla="*/ 300 h 333"/>
              <a:gd name="T10" fmla="*/ 300 w 333"/>
              <a:gd name="T11" fmla="*/ 33 h 333"/>
              <a:gd name="T12" fmla="*/ 300 w 333"/>
              <a:gd name="T13" fmla="*/ 0 h 333"/>
              <a:gd name="T14" fmla="*/ 267 w 333"/>
              <a:gd name="T15" fmla="*/ 0 h 333"/>
              <a:gd name="T16" fmla="*/ 267 w 333"/>
              <a:gd name="T17" fmla="*/ 33 h 333"/>
              <a:gd name="T18" fmla="*/ 183 w 333"/>
              <a:gd name="T19" fmla="*/ 33 h 333"/>
              <a:gd name="T20" fmla="*/ 183 w 333"/>
              <a:gd name="T21" fmla="*/ 0 h 333"/>
              <a:gd name="T22" fmla="*/ 150 w 333"/>
              <a:gd name="T23" fmla="*/ 0 h 333"/>
              <a:gd name="T24" fmla="*/ 150 w 333"/>
              <a:gd name="T25" fmla="*/ 33 h 333"/>
              <a:gd name="T26" fmla="*/ 67 w 333"/>
              <a:gd name="T27" fmla="*/ 33 h 333"/>
              <a:gd name="T28" fmla="*/ 67 w 333"/>
              <a:gd name="T29" fmla="*/ 0 h 333"/>
              <a:gd name="T30" fmla="*/ 33 w 333"/>
              <a:gd name="T31" fmla="*/ 0 h 333"/>
              <a:gd name="T32" fmla="*/ 33 w 333"/>
              <a:gd name="T33" fmla="*/ 33 h 333"/>
              <a:gd name="T34" fmla="*/ 0 w 333"/>
              <a:gd name="T35" fmla="*/ 33 h 333"/>
              <a:gd name="T36" fmla="*/ 0 w 333"/>
              <a:gd name="T37" fmla="*/ 333 h 333"/>
              <a:gd name="T38" fmla="*/ 333 w 333"/>
              <a:gd name="T39" fmla="*/ 333 h 333"/>
              <a:gd name="T40" fmla="*/ 333 w 333"/>
              <a:gd name="T41" fmla="*/ 33 h 333"/>
              <a:gd name="T42" fmla="*/ 300 w 333"/>
              <a:gd name="T43"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3">
                <a:moveTo>
                  <a:pt x="300" y="300"/>
                </a:moveTo>
                <a:lnTo>
                  <a:pt x="33" y="300"/>
                </a:lnTo>
                <a:lnTo>
                  <a:pt x="33" y="100"/>
                </a:lnTo>
                <a:lnTo>
                  <a:pt x="300" y="100"/>
                </a:lnTo>
                <a:lnTo>
                  <a:pt x="300" y="300"/>
                </a:lnTo>
                <a:close/>
                <a:moveTo>
                  <a:pt x="300" y="33"/>
                </a:moveTo>
                <a:lnTo>
                  <a:pt x="300" y="0"/>
                </a:lnTo>
                <a:lnTo>
                  <a:pt x="267" y="0"/>
                </a:lnTo>
                <a:lnTo>
                  <a:pt x="267" y="33"/>
                </a:lnTo>
                <a:lnTo>
                  <a:pt x="183" y="33"/>
                </a:lnTo>
                <a:lnTo>
                  <a:pt x="183" y="0"/>
                </a:lnTo>
                <a:lnTo>
                  <a:pt x="150" y="0"/>
                </a:lnTo>
                <a:lnTo>
                  <a:pt x="150" y="33"/>
                </a:lnTo>
                <a:lnTo>
                  <a:pt x="67" y="33"/>
                </a:lnTo>
                <a:lnTo>
                  <a:pt x="67" y="0"/>
                </a:lnTo>
                <a:lnTo>
                  <a:pt x="33" y="0"/>
                </a:lnTo>
                <a:lnTo>
                  <a:pt x="33" y="33"/>
                </a:lnTo>
                <a:lnTo>
                  <a:pt x="0" y="33"/>
                </a:lnTo>
                <a:lnTo>
                  <a:pt x="0" y="333"/>
                </a:lnTo>
                <a:lnTo>
                  <a:pt x="333" y="333"/>
                </a:lnTo>
                <a:lnTo>
                  <a:pt x="333" y="33"/>
                </a:lnTo>
                <a:lnTo>
                  <a:pt x="30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D7A1B139-7CA1-4F81-B043-880943941F97}"/>
              </a:ext>
            </a:extLst>
          </p:cNvPr>
          <p:cNvSpPr>
            <a:spLocks noChangeAspect="1" noEditPoints="1"/>
          </p:cNvSpPr>
          <p:nvPr/>
        </p:nvSpPr>
        <p:spPr bwMode="auto">
          <a:xfrm>
            <a:off x="9659938" y="4179888"/>
            <a:ext cx="252413" cy="254000"/>
          </a:xfrm>
          <a:custGeom>
            <a:avLst/>
            <a:gdLst>
              <a:gd name="T0" fmla="*/ 150 w 334"/>
              <a:gd name="T1" fmla="*/ 183 h 333"/>
              <a:gd name="T2" fmla="*/ 117 w 334"/>
              <a:gd name="T3" fmla="*/ 183 h 333"/>
              <a:gd name="T4" fmla="*/ 117 w 334"/>
              <a:gd name="T5" fmla="*/ 150 h 333"/>
              <a:gd name="T6" fmla="*/ 184 w 334"/>
              <a:gd name="T7" fmla="*/ 150 h 333"/>
              <a:gd name="T8" fmla="*/ 184 w 334"/>
              <a:gd name="T9" fmla="*/ 250 h 333"/>
              <a:gd name="T10" fmla="*/ 150 w 334"/>
              <a:gd name="T11" fmla="*/ 250 h 333"/>
              <a:gd name="T12" fmla="*/ 150 w 334"/>
              <a:gd name="T13" fmla="*/ 183 h 333"/>
              <a:gd name="T14" fmla="*/ 300 w 334"/>
              <a:gd name="T15" fmla="*/ 300 h 333"/>
              <a:gd name="T16" fmla="*/ 34 w 334"/>
              <a:gd name="T17" fmla="*/ 300 h 333"/>
              <a:gd name="T18" fmla="*/ 34 w 334"/>
              <a:gd name="T19" fmla="*/ 100 h 333"/>
              <a:gd name="T20" fmla="*/ 300 w 334"/>
              <a:gd name="T21" fmla="*/ 100 h 333"/>
              <a:gd name="T22" fmla="*/ 300 w 334"/>
              <a:gd name="T23" fmla="*/ 300 h 333"/>
              <a:gd name="T24" fmla="*/ 300 w 334"/>
              <a:gd name="T25" fmla="*/ 33 h 333"/>
              <a:gd name="T26" fmla="*/ 300 w 334"/>
              <a:gd name="T27" fmla="*/ 0 h 333"/>
              <a:gd name="T28" fmla="*/ 267 w 334"/>
              <a:gd name="T29" fmla="*/ 0 h 333"/>
              <a:gd name="T30" fmla="*/ 267 w 334"/>
              <a:gd name="T31" fmla="*/ 33 h 333"/>
              <a:gd name="T32" fmla="*/ 184 w 334"/>
              <a:gd name="T33" fmla="*/ 33 h 333"/>
              <a:gd name="T34" fmla="*/ 184 w 334"/>
              <a:gd name="T35" fmla="*/ 0 h 333"/>
              <a:gd name="T36" fmla="*/ 150 w 334"/>
              <a:gd name="T37" fmla="*/ 0 h 333"/>
              <a:gd name="T38" fmla="*/ 150 w 334"/>
              <a:gd name="T39" fmla="*/ 33 h 333"/>
              <a:gd name="T40" fmla="*/ 67 w 334"/>
              <a:gd name="T41" fmla="*/ 33 h 333"/>
              <a:gd name="T42" fmla="*/ 67 w 334"/>
              <a:gd name="T43" fmla="*/ 0 h 333"/>
              <a:gd name="T44" fmla="*/ 34 w 334"/>
              <a:gd name="T45" fmla="*/ 0 h 333"/>
              <a:gd name="T46" fmla="*/ 34 w 334"/>
              <a:gd name="T47" fmla="*/ 33 h 333"/>
              <a:gd name="T48" fmla="*/ 0 w 334"/>
              <a:gd name="T49" fmla="*/ 33 h 333"/>
              <a:gd name="T50" fmla="*/ 0 w 334"/>
              <a:gd name="T51" fmla="*/ 333 h 333"/>
              <a:gd name="T52" fmla="*/ 334 w 334"/>
              <a:gd name="T53" fmla="*/ 333 h 333"/>
              <a:gd name="T54" fmla="*/ 334 w 334"/>
              <a:gd name="T55" fmla="*/ 33 h 333"/>
              <a:gd name="T56" fmla="*/ 300 w 334"/>
              <a:gd name="T57"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4" h="333">
                <a:moveTo>
                  <a:pt x="150" y="183"/>
                </a:moveTo>
                <a:lnTo>
                  <a:pt x="117" y="183"/>
                </a:lnTo>
                <a:lnTo>
                  <a:pt x="117" y="150"/>
                </a:lnTo>
                <a:lnTo>
                  <a:pt x="184" y="150"/>
                </a:lnTo>
                <a:lnTo>
                  <a:pt x="184" y="250"/>
                </a:lnTo>
                <a:lnTo>
                  <a:pt x="150" y="250"/>
                </a:lnTo>
                <a:lnTo>
                  <a:pt x="150" y="183"/>
                </a:lnTo>
                <a:close/>
                <a:moveTo>
                  <a:pt x="300" y="300"/>
                </a:moveTo>
                <a:lnTo>
                  <a:pt x="34" y="300"/>
                </a:lnTo>
                <a:lnTo>
                  <a:pt x="34" y="100"/>
                </a:lnTo>
                <a:lnTo>
                  <a:pt x="300" y="100"/>
                </a:lnTo>
                <a:lnTo>
                  <a:pt x="300" y="300"/>
                </a:lnTo>
                <a:close/>
                <a:moveTo>
                  <a:pt x="300" y="33"/>
                </a:moveTo>
                <a:lnTo>
                  <a:pt x="300" y="0"/>
                </a:lnTo>
                <a:lnTo>
                  <a:pt x="267" y="0"/>
                </a:lnTo>
                <a:lnTo>
                  <a:pt x="267" y="33"/>
                </a:lnTo>
                <a:lnTo>
                  <a:pt x="184" y="33"/>
                </a:lnTo>
                <a:lnTo>
                  <a:pt x="184" y="0"/>
                </a:lnTo>
                <a:lnTo>
                  <a:pt x="150" y="0"/>
                </a:lnTo>
                <a:lnTo>
                  <a:pt x="150" y="33"/>
                </a:lnTo>
                <a:lnTo>
                  <a:pt x="67" y="33"/>
                </a:lnTo>
                <a:lnTo>
                  <a:pt x="67" y="0"/>
                </a:lnTo>
                <a:lnTo>
                  <a:pt x="34" y="0"/>
                </a:lnTo>
                <a:lnTo>
                  <a:pt x="34" y="33"/>
                </a:lnTo>
                <a:lnTo>
                  <a:pt x="0" y="33"/>
                </a:lnTo>
                <a:lnTo>
                  <a:pt x="0" y="333"/>
                </a:lnTo>
                <a:lnTo>
                  <a:pt x="334" y="333"/>
                </a:lnTo>
                <a:lnTo>
                  <a:pt x="334" y="33"/>
                </a:lnTo>
                <a:lnTo>
                  <a:pt x="30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333ECBA5-F8F6-42CC-A547-314F14F26327}"/>
              </a:ext>
            </a:extLst>
          </p:cNvPr>
          <p:cNvSpPr>
            <a:spLocks noChangeAspect="1" noEditPoints="1"/>
          </p:cNvSpPr>
          <p:nvPr/>
        </p:nvSpPr>
        <p:spPr bwMode="auto">
          <a:xfrm>
            <a:off x="9158288" y="4179888"/>
            <a:ext cx="250825" cy="254000"/>
          </a:xfrm>
          <a:custGeom>
            <a:avLst/>
            <a:gdLst>
              <a:gd name="T0" fmla="*/ 300 w 333"/>
              <a:gd name="T1" fmla="*/ 283 h 333"/>
              <a:gd name="T2" fmla="*/ 283 w 333"/>
              <a:gd name="T3" fmla="*/ 300 h 333"/>
              <a:gd name="T4" fmla="*/ 50 w 333"/>
              <a:gd name="T5" fmla="*/ 300 h 333"/>
              <a:gd name="T6" fmla="*/ 33 w 333"/>
              <a:gd name="T7" fmla="*/ 283 h 333"/>
              <a:gd name="T8" fmla="*/ 33 w 333"/>
              <a:gd name="T9" fmla="*/ 117 h 333"/>
              <a:gd name="T10" fmla="*/ 50 w 333"/>
              <a:gd name="T11" fmla="*/ 100 h 333"/>
              <a:gd name="T12" fmla="*/ 283 w 333"/>
              <a:gd name="T13" fmla="*/ 100 h 333"/>
              <a:gd name="T14" fmla="*/ 300 w 333"/>
              <a:gd name="T15" fmla="*/ 117 h 333"/>
              <a:gd name="T16" fmla="*/ 300 w 333"/>
              <a:gd name="T17" fmla="*/ 283 h 333"/>
              <a:gd name="T18" fmla="*/ 300 w 333"/>
              <a:gd name="T19" fmla="*/ 33 h 333"/>
              <a:gd name="T20" fmla="*/ 300 w 333"/>
              <a:gd name="T21" fmla="*/ 17 h 333"/>
              <a:gd name="T22" fmla="*/ 283 w 333"/>
              <a:gd name="T23" fmla="*/ 0 h 333"/>
              <a:gd name="T24" fmla="*/ 266 w 333"/>
              <a:gd name="T25" fmla="*/ 17 h 333"/>
              <a:gd name="T26" fmla="*/ 266 w 333"/>
              <a:gd name="T27" fmla="*/ 33 h 333"/>
              <a:gd name="T28" fmla="*/ 183 w 333"/>
              <a:gd name="T29" fmla="*/ 33 h 333"/>
              <a:gd name="T30" fmla="*/ 183 w 333"/>
              <a:gd name="T31" fmla="*/ 17 h 333"/>
              <a:gd name="T32" fmla="*/ 166 w 333"/>
              <a:gd name="T33" fmla="*/ 0 h 333"/>
              <a:gd name="T34" fmla="*/ 150 w 333"/>
              <a:gd name="T35" fmla="*/ 17 h 333"/>
              <a:gd name="T36" fmla="*/ 150 w 333"/>
              <a:gd name="T37" fmla="*/ 33 h 333"/>
              <a:gd name="T38" fmla="*/ 66 w 333"/>
              <a:gd name="T39" fmla="*/ 33 h 333"/>
              <a:gd name="T40" fmla="*/ 66 w 333"/>
              <a:gd name="T41" fmla="*/ 17 h 333"/>
              <a:gd name="T42" fmla="*/ 50 w 333"/>
              <a:gd name="T43" fmla="*/ 0 h 333"/>
              <a:gd name="T44" fmla="*/ 33 w 333"/>
              <a:gd name="T45" fmla="*/ 17 h 333"/>
              <a:gd name="T46" fmla="*/ 33 w 333"/>
              <a:gd name="T47" fmla="*/ 33 h 333"/>
              <a:gd name="T48" fmla="*/ 0 w 333"/>
              <a:gd name="T49" fmla="*/ 67 h 333"/>
              <a:gd name="T50" fmla="*/ 0 w 333"/>
              <a:gd name="T51" fmla="*/ 300 h 333"/>
              <a:gd name="T52" fmla="*/ 33 w 333"/>
              <a:gd name="T53" fmla="*/ 333 h 333"/>
              <a:gd name="T54" fmla="*/ 300 w 333"/>
              <a:gd name="T55" fmla="*/ 333 h 333"/>
              <a:gd name="T56" fmla="*/ 333 w 333"/>
              <a:gd name="T57" fmla="*/ 300 h 333"/>
              <a:gd name="T58" fmla="*/ 333 w 333"/>
              <a:gd name="T59" fmla="*/ 67 h 333"/>
              <a:gd name="T60" fmla="*/ 300 w 333"/>
              <a:gd name="T6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33">
                <a:moveTo>
                  <a:pt x="300" y="283"/>
                </a:moveTo>
                <a:cubicBezTo>
                  <a:pt x="300" y="293"/>
                  <a:pt x="292" y="300"/>
                  <a:pt x="283" y="300"/>
                </a:cubicBezTo>
                <a:lnTo>
                  <a:pt x="50" y="300"/>
                </a:lnTo>
                <a:cubicBezTo>
                  <a:pt x="40" y="300"/>
                  <a:pt x="33" y="293"/>
                  <a:pt x="33" y="283"/>
                </a:cubicBezTo>
                <a:lnTo>
                  <a:pt x="33" y="117"/>
                </a:lnTo>
                <a:cubicBezTo>
                  <a:pt x="33" y="107"/>
                  <a:pt x="40" y="100"/>
                  <a:pt x="50" y="100"/>
                </a:cubicBezTo>
                <a:lnTo>
                  <a:pt x="283" y="100"/>
                </a:lnTo>
                <a:cubicBezTo>
                  <a:pt x="292" y="100"/>
                  <a:pt x="300" y="107"/>
                  <a:pt x="300" y="117"/>
                </a:cubicBezTo>
                <a:lnTo>
                  <a:pt x="300" y="283"/>
                </a:lnTo>
                <a:close/>
                <a:moveTo>
                  <a:pt x="300" y="33"/>
                </a:moveTo>
                <a:lnTo>
                  <a:pt x="300" y="17"/>
                </a:lnTo>
                <a:cubicBezTo>
                  <a:pt x="300" y="7"/>
                  <a:pt x="292" y="0"/>
                  <a:pt x="283" y="0"/>
                </a:cubicBezTo>
                <a:cubicBezTo>
                  <a:pt x="274" y="0"/>
                  <a:pt x="266" y="7"/>
                  <a:pt x="266" y="17"/>
                </a:cubicBezTo>
                <a:lnTo>
                  <a:pt x="266" y="33"/>
                </a:lnTo>
                <a:lnTo>
                  <a:pt x="183" y="33"/>
                </a:lnTo>
                <a:lnTo>
                  <a:pt x="183" y="17"/>
                </a:lnTo>
                <a:cubicBezTo>
                  <a:pt x="183" y="7"/>
                  <a:pt x="176" y="0"/>
                  <a:pt x="166" y="0"/>
                </a:cubicBezTo>
                <a:cubicBezTo>
                  <a:pt x="157" y="0"/>
                  <a:pt x="150" y="7"/>
                  <a:pt x="150" y="17"/>
                </a:cubicBezTo>
                <a:lnTo>
                  <a:pt x="150" y="33"/>
                </a:lnTo>
                <a:lnTo>
                  <a:pt x="66" y="33"/>
                </a:lnTo>
                <a:lnTo>
                  <a:pt x="66" y="17"/>
                </a:lnTo>
                <a:cubicBezTo>
                  <a:pt x="66" y="7"/>
                  <a:pt x="59" y="0"/>
                  <a:pt x="50" y="0"/>
                </a:cubicBezTo>
                <a:cubicBezTo>
                  <a:pt x="40" y="0"/>
                  <a:pt x="33" y="7"/>
                  <a:pt x="33" y="17"/>
                </a:cubicBezTo>
                <a:lnTo>
                  <a:pt x="33" y="33"/>
                </a:lnTo>
                <a:cubicBezTo>
                  <a:pt x="15" y="33"/>
                  <a:pt x="0" y="48"/>
                  <a:pt x="0" y="67"/>
                </a:cubicBezTo>
                <a:lnTo>
                  <a:pt x="0" y="300"/>
                </a:lnTo>
                <a:cubicBezTo>
                  <a:pt x="0" y="318"/>
                  <a:pt x="15" y="333"/>
                  <a:pt x="33" y="333"/>
                </a:cubicBezTo>
                <a:lnTo>
                  <a:pt x="300" y="333"/>
                </a:lnTo>
                <a:cubicBezTo>
                  <a:pt x="318" y="333"/>
                  <a:pt x="333" y="318"/>
                  <a:pt x="333" y="300"/>
                </a:cubicBezTo>
                <a:lnTo>
                  <a:pt x="333" y="67"/>
                </a:lnTo>
                <a:cubicBezTo>
                  <a:pt x="333" y="48"/>
                  <a:pt x="318" y="33"/>
                  <a:pt x="30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3FBC1CAB-DD60-4184-B0AF-007E164DEC6D}"/>
              </a:ext>
            </a:extLst>
          </p:cNvPr>
          <p:cNvSpPr>
            <a:spLocks noChangeAspect="1" noEditPoints="1"/>
          </p:cNvSpPr>
          <p:nvPr/>
        </p:nvSpPr>
        <p:spPr bwMode="auto">
          <a:xfrm>
            <a:off x="8655051" y="4179888"/>
            <a:ext cx="250825" cy="254000"/>
          </a:xfrm>
          <a:custGeom>
            <a:avLst/>
            <a:gdLst>
              <a:gd name="T0" fmla="*/ 183 w 333"/>
              <a:gd name="T1" fmla="*/ 183 h 333"/>
              <a:gd name="T2" fmla="*/ 183 w 333"/>
              <a:gd name="T3" fmla="*/ 233 h 333"/>
              <a:gd name="T4" fmla="*/ 167 w 333"/>
              <a:gd name="T5" fmla="*/ 250 h 333"/>
              <a:gd name="T6" fmla="*/ 150 w 333"/>
              <a:gd name="T7" fmla="*/ 233 h 333"/>
              <a:gd name="T8" fmla="*/ 150 w 333"/>
              <a:gd name="T9" fmla="*/ 200 h 333"/>
              <a:gd name="T10" fmla="*/ 133 w 333"/>
              <a:gd name="T11" fmla="*/ 183 h 333"/>
              <a:gd name="T12" fmla="*/ 117 w 333"/>
              <a:gd name="T13" fmla="*/ 167 h 333"/>
              <a:gd name="T14" fmla="*/ 133 w 333"/>
              <a:gd name="T15" fmla="*/ 150 h 333"/>
              <a:gd name="T16" fmla="*/ 150 w 333"/>
              <a:gd name="T17" fmla="*/ 150 h 333"/>
              <a:gd name="T18" fmla="*/ 183 w 333"/>
              <a:gd name="T19" fmla="*/ 183 h 333"/>
              <a:gd name="T20" fmla="*/ 300 w 333"/>
              <a:gd name="T21" fmla="*/ 283 h 333"/>
              <a:gd name="T22" fmla="*/ 283 w 333"/>
              <a:gd name="T23" fmla="*/ 300 h 333"/>
              <a:gd name="T24" fmla="*/ 50 w 333"/>
              <a:gd name="T25" fmla="*/ 300 h 333"/>
              <a:gd name="T26" fmla="*/ 33 w 333"/>
              <a:gd name="T27" fmla="*/ 283 h 333"/>
              <a:gd name="T28" fmla="*/ 33 w 333"/>
              <a:gd name="T29" fmla="*/ 117 h 333"/>
              <a:gd name="T30" fmla="*/ 50 w 333"/>
              <a:gd name="T31" fmla="*/ 100 h 333"/>
              <a:gd name="T32" fmla="*/ 283 w 333"/>
              <a:gd name="T33" fmla="*/ 100 h 333"/>
              <a:gd name="T34" fmla="*/ 300 w 333"/>
              <a:gd name="T35" fmla="*/ 117 h 333"/>
              <a:gd name="T36" fmla="*/ 300 w 333"/>
              <a:gd name="T37" fmla="*/ 283 h 333"/>
              <a:gd name="T38" fmla="*/ 300 w 333"/>
              <a:gd name="T39" fmla="*/ 33 h 333"/>
              <a:gd name="T40" fmla="*/ 300 w 333"/>
              <a:gd name="T41" fmla="*/ 17 h 333"/>
              <a:gd name="T42" fmla="*/ 283 w 333"/>
              <a:gd name="T43" fmla="*/ 0 h 333"/>
              <a:gd name="T44" fmla="*/ 267 w 333"/>
              <a:gd name="T45" fmla="*/ 17 h 333"/>
              <a:gd name="T46" fmla="*/ 267 w 333"/>
              <a:gd name="T47" fmla="*/ 33 h 333"/>
              <a:gd name="T48" fmla="*/ 183 w 333"/>
              <a:gd name="T49" fmla="*/ 33 h 333"/>
              <a:gd name="T50" fmla="*/ 183 w 333"/>
              <a:gd name="T51" fmla="*/ 17 h 333"/>
              <a:gd name="T52" fmla="*/ 167 w 333"/>
              <a:gd name="T53" fmla="*/ 0 h 333"/>
              <a:gd name="T54" fmla="*/ 150 w 333"/>
              <a:gd name="T55" fmla="*/ 17 h 333"/>
              <a:gd name="T56" fmla="*/ 150 w 333"/>
              <a:gd name="T57" fmla="*/ 33 h 333"/>
              <a:gd name="T58" fmla="*/ 67 w 333"/>
              <a:gd name="T59" fmla="*/ 33 h 333"/>
              <a:gd name="T60" fmla="*/ 67 w 333"/>
              <a:gd name="T61" fmla="*/ 17 h 333"/>
              <a:gd name="T62" fmla="*/ 50 w 333"/>
              <a:gd name="T63" fmla="*/ 0 h 333"/>
              <a:gd name="T64" fmla="*/ 33 w 333"/>
              <a:gd name="T65" fmla="*/ 17 h 333"/>
              <a:gd name="T66" fmla="*/ 33 w 333"/>
              <a:gd name="T67" fmla="*/ 33 h 333"/>
              <a:gd name="T68" fmla="*/ 0 w 333"/>
              <a:gd name="T69" fmla="*/ 67 h 333"/>
              <a:gd name="T70" fmla="*/ 0 w 333"/>
              <a:gd name="T71" fmla="*/ 300 h 333"/>
              <a:gd name="T72" fmla="*/ 33 w 333"/>
              <a:gd name="T73" fmla="*/ 333 h 333"/>
              <a:gd name="T74" fmla="*/ 300 w 333"/>
              <a:gd name="T75" fmla="*/ 333 h 333"/>
              <a:gd name="T76" fmla="*/ 333 w 333"/>
              <a:gd name="T77" fmla="*/ 300 h 333"/>
              <a:gd name="T78" fmla="*/ 333 w 333"/>
              <a:gd name="T79" fmla="*/ 67 h 333"/>
              <a:gd name="T80" fmla="*/ 300 w 333"/>
              <a:gd name="T8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183" y="183"/>
                </a:moveTo>
                <a:lnTo>
                  <a:pt x="183" y="233"/>
                </a:lnTo>
                <a:cubicBezTo>
                  <a:pt x="183" y="243"/>
                  <a:pt x="176" y="250"/>
                  <a:pt x="167" y="250"/>
                </a:cubicBezTo>
                <a:cubicBezTo>
                  <a:pt x="157" y="250"/>
                  <a:pt x="150" y="243"/>
                  <a:pt x="150" y="233"/>
                </a:cubicBezTo>
                <a:lnTo>
                  <a:pt x="150" y="200"/>
                </a:lnTo>
                <a:cubicBezTo>
                  <a:pt x="150" y="191"/>
                  <a:pt x="143" y="183"/>
                  <a:pt x="133" y="183"/>
                </a:cubicBezTo>
                <a:cubicBezTo>
                  <a:pt x="124" y="183"/>
                  <a:pt x="117" y="176"/>
                  <a:pt x="117" y="167"/>
                </a:cubicBezTo>
                <a:cubicBezTo>
                  <a:pt x="117" y="157"/>
                  <a:pt x="124" y="150"/>
                  <a:pt x="133" y="150"/>
                </a:cubicBezTo>
                <a:lnTo>
                  <a:pt x="150" y="150"/>
                </a:lnTo>
                <a:cubicBezTo>
                  <a:pt x="168" y="150"/>
                  <a:pt x="183" y="165"/>
                  <a:pt x="183" y="183"/>
                </a:cubicBezTo>
                <a:close/>
                <a:moveTo>
                  <a:pt x="300" y="283"/>
                </a:moveTo>
                <a:cubicBezTo>
                  <a:pt x="300" y="293"/>
                  <a:pt x="293" y="300"/>
                  <a:pt x="283" y="300"/>
                </a:cubicBezTo>
                <a:lnTo>
                  <a:pt x="50" y="300"/>
                </a:lnTo>
                <a:cubicBezTo>
                  <a:pt x="41" y="300"/>
                  <a:pt x="33" y="293"/>
                  <a:pt x="33" y="283"/>
                </a:cubicBezTo>
                <a:lnTo>
                  <a:pt x="33" y="117"/>
                </a:lnTo>
                <a:cubicBezTo>
                  <a:pt x="33" y="107"/>
                  <a:pt x="41" y="100"/>
                  <a:pt x="50" y="100"/>
                </a:cubicBezTo>
                <a:lnTo>
                  <a:pt x="283" y="100"/>
                </a:lnTo>
                <a:cubicBezTo>
                  <a:pt x="293" y="100"/>
                  <a:pt x="300" y="107"/>
                  <a:pt x="300" y="117"/>
                </a:cubicBezTo>
                <a:lnTo>
                  <a:pt x="300" y="283"/>
                </a:lnTo>
                <a:close/>
                <a:moveTo>
                  <a:pt x="300" y="33"/>
                </a:moveTo>
                <a:lnTo>
                  <a:pt x="300" y="17"/>
                </a:lnTo>
                <a:cubicBezTo>
                  <a:pt x="300" y="7"/>
                  <a:pt x="293" y="0"/>
                  <a:pt x="283" y="0"/>
                </a:cubicBezTo>
                <a:cubicBezTo>
                  <a:pt x="274" y="0"/>
                  <a:pt x="267" y="7"/>
                  <a:pt x="267" y="17"/>
                </a:cubicBezTo>
                <a:lnTo>
                  <a:pt x="267" y="33"/>
                </a:lnTo>
                <a:lnTo>
                  <a:pt x="183" y="33"/>
                </a:lnTo>
                <a:lnTo>
                  <a:pt x="183" y="17"/>
                </a:lnTo>
                <a:cubicBezTo>
                  <a:pt x="183" y="7"/>
                  <a:pt x="176" y="0"/>
                  <a:pt x="167" y="0"/>
                </a:cubicBezTo>
                <a:cubicBezTo>
                  <a:pt x="157" y="0"/>
                  <a:pt x="150" y="7"/>
                  <a:pt x="150" y="17"/>
                </a:cubicBezTo>
                <a:lnTo>
                  <a:pt x="150" y="33"/>
                </a:lnTo>
                <a:lnTo>
                  <a:pt x="67" y="33"/>
                </a:lnTo>
                <a:lnTo>
                  <a:pt x="67" y="17"/>
                </a:lnTo>
                <a:cubicBezTo>
                  <a:pt x="67" y="7"/>
                  <a:pt x="59" y="0"/>
                  <a:pt x="50" y="0"/>
                </a:cubicBezTo>
                <a:cubicBezTo>
                  <a:pt x="41" y="0"/>
                  <a:pt x="33" y="7"/>
                  <a:pt x="33" y="17"/>
                </a:cubicBezTo>
                <a:lnTo>
                  <a:pt x="33" y="33"/>
                </a:lnTo>
                <a:cubicBezTo>
                  <a:pt x="15" y="33"/>
                  <a:pt x="0" y="48"/>
                  <a:pt x="0" y="67"/>
                </a:cubicBezTo>
                <a:lnTo>
                  <a:pt x="0" y="300"/>
                </a:lnTo>
                <a:cubicBezTo>
                  <a:pt x="0" y="318"/>
                  <a:pt x="15" y="333"/>
                  <a:pt x="33" y="333"/>
                </a:cubicBezTo>
                <a:lnTo>
                  <a:pt x="300" y="333"/>
                </a:lnTo>
                <a:cubicBezTo>
                  <a:pt x="318" y="333"/>
                  <a:pt x="333" y="318"/>
                  <a:pt x="333" y="300"/>
                </a:cubicBezTo>
                <a:lnTo>
                  <a:pt x="333" y="67"/>
                </a:lnTo>
                <a:cubicBezTo>
                  <a:pt x="333" y="48"/>
                  <a:pt x="318" y="33"/>
                  <a:pt x="30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EDEB2FEC-1065-492B-8770-5EF8C8689F4A}"/>
              </a:ext>
            </a:extLst>
          </p:cNvPr>
          <p:cNvSpPr>
            <a:spLocks noChangeAspect="1" noEditPoints="1"/>
          </p:cNvSpPr>
          <p:nvPr/>
        </p:nvSpPr>
        <p:spPr bwMode="auto">
          <a:xfrm>
            <a:off x="8151813" y="4179888"/>
            <a:ext cx="176213" cy="254000"/>
          </a:xfrm>
          <a:custGeom>
            <a:avLst/>
            <a:gdLst>
              <a:gd name="T0" fmla="*/ 167 w 234"/>
              <a:gd name="T1" fmla="*/ 233 h 333"/>
              <a:gd name="T2" fmla="*/ 34 w 234"/>
              <a:gd name="T3" fmla="*/ 233 h 333"/>
              <a:gd name="T4" fmla="*/ 34 w 234"/>
              <a:gd name="T5" fmla="*/ 100 h 333"/>
              <a:gd name="T6" fmla="*/ 167 w 234"/>
              <a:gd name="T7" fmla="*/ 100 h 333"/>
              <a:gd name="T8" fmla="*/ 167 w 234"/>
              <a:gd name="T9" fmla="*/ 233 h 333"/>
              <a:gd name="T10" fmla="*/ 134 w 234"/>
              <a:gd name="T11" fmla="*/ 300 h 333"/>
              <a:gd name="T12" fmla="*/ 67 w 234"/>
              <a:gd name="T13" fmla="*/ 300 h 333"/>
              <a:gd name="T14" fmla="*/ 67 w 234"/>
              <a:gd name="T15" fmla="*/ 267 h 333"/>
              <a:gd name="T16" fmla="*/ 134 w 234"/>
              <a:gd name="T17" fmla="*/ 267 h 333"/>
              <a:gd name="T18" fmla="*/ 134 w 234"/>
              <a:gd name="T19" fmla="*/ 300 h 333"/>
              <a:gd name="T20" fmla="*/ 67 w 234"/>
              <a:gd name="T21" fmla="*/ 33 h 333"/>
              <a:gd name="T22" fmla="*/ 134 w 234"/>
              <a:gd name="T23" fmla="*/ 33 h 333"/>
              <a:gd name="T24" fmla="*/ 134 w 234"/>
              <a:gd name="T25" fmla="*/ 67 h 333"/>
              <a:gd name="T26" fmla="*/ 67 w 234"/>
              <a:gd name="T27" fmla="*/ 67 h 333"/>
              <a:gd name="T28" fmla="*/ 67 w 234"/>
              <a:gd name="T29" fmla="*/ 33 h 333"/>
              <a:gd name="T30" fmla="*/ 200 w 234"/>
              <a:gd name="T31" fmla="*/ 150 h 333"/>
              <a:gd name="T32" fmla="*/ 200 w 234"/>
              <a:gd name="T33" fmla="*/ 67 h 333"/>
              <a:gd name="T34" fmla="*/ 167 w 234"/>
              <a:gd name="T35" fmla="*/ 67 h 333"/>
              <a:gd name="T36" fmla="*/ 167 w 234"/>
              <a:gd name="T37" fmla="*/ 0 h 333"/>
              <a:gd name="T38" fmla="*/ 34 w 234"/>
              <a:gd name="T39" fmla="*/ 0 h 333"/>
              <a:gd name="T40" fmla="*/ 34 w 234"/>
              <a:gd name="T41" fmla="*/ 67 h 333"/>
              <a:gd name="T42" fmla="*/ 0 w 234"/>
              <a:gd name="T43" fmla="*/ 67 h 333"/>
              <a:gd name="T44" fmla="*/ 0 w 234"/>
              <a:gd name="T45" fmla="*/ 267 h 333"/>
              <a:gd name="T46" fmla="*/ 34 w 234"/>
              <a:gd name="T47" fmla="*/ 267 h 333"/>
              <a:gd name="T48" fmla="*/ 34 w 234"/>
              <a:gd name="T49" fmla="*/ 333 h 333"/>
              <a:gd name="T50" fmla="*/ 167 w 234"/>
              <a:gd name="T51" fmla="*/ 333 h 333"/>
              <a:gd name="T52" fmla="*/ 167 w 234"/>
              <a:gd name="T53" fmla="*/ 267 h 333"/>
              <a:gd name="T54" fmla="*/ 200 w 234"/>
              <a:gd name="T55" fmla="*/ 267 h 333"/>
              <a:gd name="T56" fmla="*/ 200 w 234"/>
              <a:gd name="T57" fmla="*/ 183 h 333"/>
              <a:gd name="T58" fmla="*/ 234 w 234"/>
              <a:gd name="T59" fmla="*/ 183 h 333"/>
              <a:gd name="T60" fmla="*/ 234 w 234"/>
              <a:gd name="T61" fmla="*/ 150 h 333"/>
              <a:gd name="T62" fmla="*/ 200 w 234"/>
              <a:gd name="T63"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4" h="333">
                <a:moveTo>
                  <a:pt x="167" y="233"/>
                </a:moveTo>
                <a:lnTo>
                  <a:pt x="34" y="233"/>
                </a:lnTo>
                <a:lnTo>
                  <a:pt x="34" y="100"/>
                </a:lnTo>
                <a:lnTo>
                  <a:pt x="167" y="100"/>
                </a:lnTo>
                <a:lnTo>
                  <a:pt x="167" y="233"/>
                </a:lnTo>
                <a:close/>
                <a:moveTo>
                  <a:pt x="134" y="300"/>
                </a:moveTo>
                <a:lnTo>
                  <a:pt x="67" y="300"/>
                </a:lnTo>
                <a:lnTo>
                  <a:pt x="67" y="267"/>
                </a:lnTo>
                <a:lnTo>
                  <a:pt x="134" y="267"/>
                </a:lnTo>
                <a:lnTo>
                  <a:pt x="134" y="300"/>
                </a:lnTo>
                <a:close/>
                <a:moveTo>
                  <a:pt x="67" y="33"/>
                </a:moveTo>
                <a:lnTo>
                  <a:pt x="134" y="33"/>
                </a:lnTo>
                <a:lnTo>
                  <a:pt x="134" y="67"/>
                </a:lnTo>
                <a:lnTo>
                  <a:pt x="67" y="67"/>
                </a:lnTo>
                <a:lnTo>
                  <a:pt x="67" y="33"/>
                </a:lnTo>
                <a:close/>
                <a:moveTo>
                  <a:pt x="200" y="150"/>
                </a:moveTo>
                <a:lnTo>
                  <a:pt x="200" y="67"/>
                </a:lnTo>
                <a:lnTo>
                  <a:pt x="167" y="67"/>
                </a:lnTo>
                <a:lnTo>
                  <a:pt x="167" y="0"/>
                </a:lnTo>
                <a:lnTo>
                  <a:pt x="34" y="0"/>
                </a:lnTo>
                <a:lnTo>
                  <a:pt x="34" y="67"/>
                </a:lnTo>
                <a:lnTo>
                  <a:pt x="0" y="67"/>
                </a:lnTo>
                <a:lnTo>
                  <a:pt x="0" y="267"/>
                </a:lnTo>
                <a:lnTo>
                  <a:pt x="34" y="267"/>
                </a:lnTo>
                <a:lnTo>
                  <a:pt x="34" y="333"/>
                </a:lnTo>
                <a:lnTo>
                  <a:pt x="167" y="333"/>
                </a:lnTo>
                <a:lnTo>
                  <a:pt x="167" y="267"/>
                </a:lnTo>
                <a:lnTo>
                  <a:pt x="200" y="267"/>
                </a:lnTo>
                <a:lnTo>
                  <a:pt x="200" y="183"/>
                </a:lnTo>
                <a:lnTo>
                  <a:pt x="234" y="183"/>
                </a:lnTo>
                <a:lnTo>
                  <a:pt x="234" y="150"/>
                </a:lnTo>
                <a:lnTo>
                  <a:pt x="20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2978FCE4-5628-4EC4-90F7-E6CAB94850FF}"/>
              </a:ext>
            </a:extLst>
          </p:cNvPr>
          <p:cNvSpPr>
            <a:spLocks noChangeAspect="1" noEditPoints="1"/>
          </p:cNvSpPr>
          <p:nvPr/>
        </p:nvSpPr>
        <p:spPr bwMode="auto">
          <a:xfrm>
            <a:off x="7648576" y="4179888"/>
            <a:ext cx="176213" cy="254000"/>
          </a:xfrm>
          <a:custGeom>
            <a:avLst/>
            <a:gdLst>
              <a:gd name="T0" fmla="*/ 83 w 233"/>
              <a:gd name="T1" fmla="*/ 183 h 333"/>
              <a:gd name="T2" fmla="*/ 83 w 233"/>
              <a:gd name="T3" fmla="*/ 117 h 333"/>
              <a:gd name="T4" fmla="*/ 116 w 233"/>
              <a:gd name="T5" fmla="*/ 117 h 333"/>
              <a:gd name="T6" fmla="*/ 116 w 233"/>
              <a:gd name="T7" fmla="*/ 150 h 333"/>
              <a:gd name="T8" fmla="*/ 150 w 233"/>
              <a:gd name="T9" fmla="*/ 150 h 333"/>
              <a:gd name="T10" fmla="*/ 150 w 233"/>
              <a:gd name="T11" fmla="*/ 183 h 333"/>
              <a:gd name="T12" fmla="*/ 83 w 233"/>
              <a:gd name="T13" fmla="*/ 183 h 333"/>
              <a:gd name="T14" fmla="*/ 166 w 233"/>
              <a:gd name="T15" fmla="*/ 233 h 333"/>
              <a:gd name="T16" fmla="*/ 33 w 233"/>
              <a:gd name="T17" fmla="*/ 233 h 333"/>
              <a:gd name="T18" fmla="*/ 33 w 233"/>
              <a:gd name="T19" fmla="*/ 100 h 333"/>
              <a:gd name="T20" fmla="*/ 166 w 233"/>
              <a:gd name="T21" fmla="*/ 100 h 333"/>
              <a:gd name="T22" fmla="*/ 166 w 233"/>
              <a:gd name="T23" fmla="*/ 233 h 333"/>
              <a:gd name="T24" fmla="*/ 133 w 233"/>
              <a:gd name="T25" fmla="*/ 300 h 333"/>
              <a:gd name="T26" fmla="*/ 66 w 233"/>
              <a:gd name="T27" fmla="*/ 300 h 333"/>
              <a:gd name="T28" fmla="*/ 66 w 233"/>
              <a:gd name="T29" fmla="*/ 267 h 333"/>
              <a:gd name="T30" fmla="*/ 133 w 233"/>
              <a:gd name="T31" fmla="*/ 267 h 333"/>
              <a:gd name="T32" fmla="*/ 133 w 233"/>
              <a:gd name="T33" fmla="*/ 300 h 333"/>
              <a:gd name="T34" fmla="*/ 66 w 233"/>
              <a:gd name="T35" fmla="*/ 33 h 333"/>
              <a:gd name="T36" fmla="*/ 133 w 233"/>
              <a:gd name="T37" fmla="*/ 33 h 333"/>
              <a:gd name="T38" fmla="*/ 133 w 233"/>
              <a:gd name="T39" fmla="*/ 67 h 333"/>
              <a:gd name="T40" fmla="*/ 66 w 233"/>
              <a:gd name="T41" fmla="*/ 67 h 333"/>
              <a:gd name="T42" fmla="*/ 66 w 233"/>
              <a:gd name="T43" fmla="*/ 33 h 333"/>
              <a:gd name="T44" fmla="*/ 200 w 233"/>
              <a:gd name="T45" fmla="*/ 150 h 333"/>
              <a:gd name="T46" fmla="*/ 200 w 233"/>
              <a:gd name="T47" fmla="*/ 67 h 333"/>
              <a:gd name="T48" fmla="*/ 166 w 233"/>
              <a:gd name="T49" fmla="*/ 67 h 333"/>
              <a:gd name="T50" fmla="*/ 166 w 233"/>
              <a:gd name="T51" fmla="*/ 0 h 333"/>
              <a:gd name="T52" fmla="*/ 33 w 233"/>
              <a:gd name="T53" fmla="*/ 0 h 333"/>
              <a:gd name="T54" fmla="*/ 33 w 233"/>
              <a:gd name="T55" fmla="*/ 67 h 333"/>
              <a:gd name="T56" fmla="*/ 0 w 233"/>
              <a:gd name="T57" fmla="*/ 67 h 333"/>
              <a:gd name="T58" fmla="*/ 0 w 233"/>
              <a:gd name="T59" fmla="*/ 267 h 333"/>
              <a:gd name="T60" fmla="*/ 33 w 233"/>
              <a:gd name="T61" fmla="*/ 267 h 333"/>
              <a:gd name="T62" fmla="*/ 33 w 233"/>
              <a:gd name="T63" fmla="*/ 333 h 333"/>
              <a:gd name="T64" fmla="*/ 166 w 233"/>
              <a:gd name="T65" fmla="*/ 333 h 333"/>
              <a:gd name="T66" fmla="*/ 166 w 233"/>
              <a:gd name="T67" fmla="*/ 267 h 333"/>
              <a:gd name="T68" fmla="*/ 200 w 233"/>
              <a:gd name="T69" fmla="*/ 267 h 333"/>
              <a:gd name="T70" fmla="*/ 200 w 233"/>
              <a:gd name="T71" fmla="*/ 183 h 333"/>
              <a:gd name="T72" fmla="*/ 233 w 233"/>
              <a:gd name="T73" fmla="*/ 183 h 333"/>
              <a:gd name="T74" fmla="*/ 233 w 233"/>
              <a:gd name="T75" fmla="*/ 150 h 333"/>
              <a:gd name="T76" fmla="*/ 200 w 233"/>
              <a:gd name="T77"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3" h="333">
                <a:moveTo>
                  <a:pt x="83" y="183"/>
                </a:moveTo>
                <a:lnTo>
                  <a:pt x="83" y="117"/>
                </a:lnTo>
                <a:lnTo>
                  <a:pt x="116" y="117"/>
                </a:lnTo>
                <a:lnTo>
                  <a:pt x="116" y="150"/>
                </a:lnTo>
                <a:lnTo>
                  <a:pt x="150" y="150"/>
                </a:lnTo>
                <a:lnTo>
                  <a:pt x="150" y="183"/>
                </a:lnTo>
                <a:lnTo>
                  <a:pt x="83" y="183"/>
                </a:lnTo>
                <a:close/>
                <a:moveTo>
                  <a:pt x="166" y="233"/>
                </a:moveTo>
                <a:lnTo>
                  <a:pt x="33" y="233"/>
                </a:lnTo>
                <a:lnTo>
                  <a:pt x="33" y="100"/>
                </a:lnTo>
                <a:lnTo>
                  <a:pt x="166" y="100"/>
                </a:lnTo>
                <a:lnTo>
                  <a:pt x="166" y="233"/>
                </a:lnTo>
                <a:close/>
                <a:moveTo>
                  <a:pt x="133" y="300"/>
                </a:moveTo>
                <a:lnTo>
                  <a:pt x="66" y="300"/>
                </a:lnTo>
                <a:lnTo>
                  <a:pt x="66" y="267"/>
                </a:lnTo>
                <a:lnTo>
                  <a:pt x="133" y="267"/>
                </a:lnTo>
                <a:lnTo>
                  <a:pt x="133" y="300"/>
                </a:lnTo>
                <a:close/>
                <a:moveTo>
                  <a:pt x="66" y="33"/>
                </a:moveTo>
                <a:lnTo>
                  <a:pt x="133" y="33"/>
                </a:lnTo>
                <a:lnTo>
                  <a:pt x="133" y="67"/>
                </a:lnTo>
                <a:lnTo>
                  <a:pt x="66" y="67"/>
                </a:lnTo>
                <a:lnTo>
                  <a:pt x="66" y="33"/>
                </a:lnTo>
                <a:close/>
                <a:moveTo>
                  <a:pt x="200" y="150"/>
                </a:moveTo>
                <a:lnTo>
                  <a:pt x="200" y="67"/>
                </a:lnTo>
                <a:lnTo>
                  <a:pt x="166" y="67"/>
                </a:lnTo>
                <a:lnTo>
                  <a:pt x="166" y="0"/>
                </a:lnTo>
                <a:lnTo>
                  <a:pt x="33" y="0"/>
                </a:lnTo>
                <a:lnTo>
                  <a:pt x="33" y="67"/>
                </a:lnTo>
                <a:lnTo>
                  <a:pt x="0" y="67"/>
                </a:lnTo>
                <a:lnTo>
                  <a:pt x="0" y="267"/>
                </a:lnTo>
                <a:lnTo>
                  <a:pt x="33" y="267"/>
                </a:lnTo>
                <a:lnTo>
                  <a:pt x="33" y="333"/>
                </a:lnTo>
                <a:lnTo>
                  <a:pt x="166" y="333"/>
                </a:lnTo>
                <a:lnTo>
                  <a:pt x="166" y="267"/>
                </a:lnTo>
                <a:lnTo>
                  <a:pt x="200" y="267"/>
                </a:lnTo>
                <a:lnTo>
                  <a:pt x="200" y="183"/>
                </a:lnTo>
                <a:lnTo>
                  <a:pt x="233" y="183"/>
                </a:lnTo>
                <a:lnTo>
                  <a:pt x="233" y="150"/>
                </a:lnTo>
                <a:lnTo>
                  <a:pt x="20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2BF89374-313C-4E18-92A5-46B3E6BE6291}"/>
              </a:ext>
            </a:extLst>
          </p:cNvPr>
          <p:cNvSpPr>
            <a:spLocks noChangeAspect="1" noEditPoints="1"/>
          </p:cNvSpPr>
          <p:nvPr/>
        </p:nvSpPr>
        <p:spPr bwMode="auto">
          <a:xfrm>
            <a:off x="7145338" y="4179888"/>
            <a:ext cx="176213" cy="254000"/>
          </a:xfrm>
          <a:custGeom>
            <a:avLst/>
            <a:gdLst>
              <a:gd name="T0" fmla="*/ 167 w 233"/>
              <a:gd name="T1" fmla="*/ 217 h 333"/>
              <a:gd name="T2" fmla="*/ 150 w 233"/>
              <a:gd name="T3" fmla="*/ 233 h 333"/>
              <a:gd name="T4" fmla="*/ 50 w 233"/>
              <a:gd name="T5" fmla="*/ 233 h 333"/>
              <a:gd name="T6" fmla="*/ 33 w 233"/>
              <a:gd name="T7" fmla="*/ 217 h 333"/>
              <a:gd name="T8" fmla="*/ 33 w 233"/>
              <a:gd name="T9" fmla="*/ 117 h 333"/>
              <a:gd name="T10" fmla="*/ 50 w 233"/>
              <a:gd name="T11" fmla="*/ 100 h 333"/>
              <a:gd name="T12" fmla="*/ 150 w 233"/>
              <a:gd name="T13" fmla="*/ 100 h 333"/>
              <a:gd name="T14" fmla="*/ 167 w 233"/>
              <a:gd name="T15" fmla="*/ 117 h 333"/>
              <a:gd name="T16" fmla="*/ 167 w 233"/>
              <a:gd name="T17" fmla="*/ 217 h 333"/>
              <a:gd name="T18" fmla="*/ 133 w 233"/>
              <a:gd name="T19" fmla="*/ 300 h 333"/>
              <a:gd name="T20" fmla="*/ 67 w 233"/>
              <a:gd name="T21" fmla="*/ 300 h 333"/>
              <a:gd name="T22" fmla="*/ 67 w 233"/>
              <a:gd name="T23" fmla="*/ 267 h 333"/>
              <a:gd name="T24" fmla="*/ 133 w 233"/>
              <a:gd name="T25" fmla="*/ 267 h 333"/>
              <a:gd name="T26" fmla="*/ 133 w 233"/>
              <a:gd name="T27" fmla="*/ 300 h 333"/>
              <a:gd name="T28" fmla="*/ 67 w 233"/>
              <a:gd name="T29" fmla="*/ 33 h 333"/>
              <a:gd name="T30" fmla="*/ 133 w 233"/>
              <a:gd name="T31" fmla="*/ 33 h 333"/>
              <a:gd name="T32" fmla="*/ 133 w 233"/>
              <a:gd name="T33" fmla="*/ 67 h 333"/>
              <a:gd name="T34" fmla="*/ 67 w 233"/>
              <a:gd name="T35" fmla="*/ 67 h 333"/>
              <a:gd name="T36" fmla="*/ 67 w 233"/>
              <a:gd name="T37" fmla="*/ 33 h 333"/>
              <a:gd name="T38" fmla="*/ 217 w 233"/>
              <a:gd name="T39" fmla="*/ 150 h 333"/>
              <a:gd name="T40" fmla="*/ 200 w 233"/>
              <a:gd name="T41" fmla="*/ 150 h 333"/>
              <a:gd name="T42" fmla="*/ 200 w 233"/>
              <a:gd name="T43" fmla="*/ 100 h 333"/>
              <a:gd name="T44" fmla="*/ 167 w 233"/>
              <a:gd name="T45" fmla="*/ 67 h 333"/>
              <a:gd name="T46" fmla="*/ 167 w 233"/>
              <a:gd name="T47" fmla="*/ 0 h 333"/>
              <a:gd name="T48" fmla="*/ 33 w 233"/>
              <a:gd name="T49" fmla="*/ 0 h 333"/>
              <a:gd name="T50" fmla="*/ 33 w 233"/>
              <a:gd name="T51" fmla="*/ 67 h 333"/>
              <a:gd name="T52" fmla="*/ 0 w 233"/>
              <a:gd name="T53" fmla="*/ 100 h 333"/>
              <a:gd name="T54" fmla="*/ 0 w 233"/>
              <a:gd name="T55" fmla="*/ 233 h 333"/>
              <a:gd name="T56" fmla="*/ 33 w 233"/>
              <a:gd name="T57" fmla="*/ 267 h 333"/>
              <a:gd name="T58" fmla="*/ 33 w 233"/>
              <a:gd name="T59" fmla="*/ 333 h 333"/>
              <a:gd name="T60" fmla="*/ 167 w 233"/>
              <a:gd name="T61" fmla="*/ 333 h 333"/>
              <a:gd name="T62" fmla="*/ 167 w 233"/>
              <a:gd name="T63" fmla="*/ 267 h 333"/>
              <a:gd name="T64" fmla="*/ 200 w 233"/>
              <a:gd name="T65" fmla="*/ 233 h 333"/>
              <a:gd name="T66" fmla="*/ 200 w 233"/>
              <a:gd name="T67" fmla="*/ 183 h 333"/>
              <a:gd name="T68" fmla="*/ 217 w 233"/>
              <a:gd name="T69" fmla="*/ 183 h 333"/>
              <a:gd name="T70" fmla="*/ 233 w 233"/>
              <a:gd name="T71" fmla="*/ 167 h 333"/>
              <a:gd name="T72" fmla="*/ 217 w 233"/>
              <a:gd name="T73"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3" h="333">
                <a:moveTo>
                  <a:pt x="167" y="217"/>
                </a:moveTo>
                <a:cubicBezTo>
                  <a:pt x="167" y="226"/>
                  <a:pt x="159" y="233"/>
                  <a:pt x="150" y="233"/>
                </a:cubicBezTo>
                <a:lnTo>
                  <a:pt x="50" y="233"/>
                </a:lnTo>
                <a:cubicBezTo>
                  <a:pt x="41" y="233"/>
                  <a:pt x="33" y="226"/>
                  <a:pt x="33" y="217"/>
                </a:cubicBezTo>
                <a:lnTo>
                  <a:pt x="33" y="117"/>
                </a:lnTo>
                <a:cubicBezTo>
                  <a:pt x="33" y="107"/>
                  <a:pt x="41" y="100"/>
                  <a:pt x="50" y="100"/>
                </a:cubicBezTo>
                <a:lnTo>
                  <a:pt x="150" y="100"/>
                </a:lnTo>
                <a:cubicBezTo>
                  <a:pt x="159" y="100"/>
                  <a:pt x="167" y="107"/>
                  <a:pt x="167" y="117"/>
                </a:cubicBezTo>
                <a:lnTo>
                  <a:pt x="167" y="217"/>
                </a:lnTo>
                <a:close/>
                <a:moveTo>
                  <a:pt x="133" y="300"/>
                </a:moveTo>
                <a:lnTo>
                  <a:pt x="67" y="300"/>
                </a:lnTo>
                <a:lnTo>
                  <a:pt x="67" y="267"/>
                </a:lnTo>
                <a:lnTo>
                  <a:pt x="133" y="267"/>
                </a:lnTo>
                <a:lnTo>
                  <a:pt x="133" y="300"/>
                </a:lnTo>
                <a:close/>
                <a:moveTo>
                  <a:pt x="67" y="33"/>
                </a:moveTo>
                <a:lnTo>
                  <a:pt x="133" y="33"/>
                </a:lnTo>
                <a:lnTo>
                  <a:pt x="133" y="67"/>
                </a:lnTo>
                <a:lnTo>
                  <a:pt x="67" y="67"/>
                </a:lnTo>
                <a:lnTo>
                  <a:pt x="67" y="33"/>
                </a:lnTo>
                <a:close/>
                <a:moveTo>
                  <a:pt x="217" y="150"/>
                </a:moveTo>
                <a:lnTo>
                  <a:pt x="200" y="150"/>
                </a:lnTo>
                <a:lnTo>
                  <a:pt x="200" y="100"/>
                </a:lnTo>
                <a:cubicBezTo>
                  <a:pt x="200" y="82"/>
                  <a:pt x="185" y="67"/>
                  <a:pt x="167" y="67"/>
                </a:cubicBezTo>
                <a:lnTo>
                  <a:pt x="167" y="0"/>
                </a:lnTo>
                <a:lnTo>
                  <a:pt x="33" y="0"/>
                </a:lnTo>
                <a:lnTo>
                  <a:pt x="33" y="67"/>
                </a:lnTo>
                <a:cubicBezTo>
                  <a:pt x="15" y="67"/>
                  <a:pt x="0" y="82"/>
                  <a:pt x="0" y="100"/>
                </a:cubicBezTo>
                <a:lnTo>
                  <a:pt x="0" y="233"/>
                </a:lnTo>
                <a:cubicBezTo>
                  <a:pt x="0" y="252"/>
                  <a:pt x="15" y="267"/>
                  <a:pt x="33" y="267"/>
                </a:cubicBezTo>
                <a:lnTo>
                  <a:pt x="33" y="333"/>
                </a:lnTo>
                <a:lnTo>
                  <a:pt x="167" y="333"/>
                </a:lnTo>
                <a:lnTo>
                  <a:pt x="167" y="267"/>
                </a:lnTo>
                <a:cubicBezTo>
                  <a:pt x="185" y="267"/>
                  <a:pt x="200" y="252"/>
                  <a:pt x="200" y="233"/>
                </a:cubicBezTo>
                <a:lnTo>
                  <a:pt x="200" y="183"/>
                </a:lnTo>
                <a:lnTo>
                  <a:pt x="217" y="183"/>
                </a:lnTo>
                <a:cubicBezTo>
                  <a:pt x="226" y="183"/>
                  <a:pt x="233" y="176"/>
                  <a:pt x="233" y="167"/>
                </a:cubicBezTo>
                <a:cubicBezTo>
                  <a:pt x="233" y="157"/>
                  <a:pt x="226" y="150"/>
                  <a:pt x="217"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CE3AB0EC-AE57-473D-8038-D69F9FBC6954}"/>
              </a:ext>
            </a:extLst>
          </p:cNvPr>
          <p:cNvSpPr>
            <a:spLocks noChangeAspect="1" noEditPoints="1"/>
          </p:cNvSpPr>
          <p:nvPr/>
        </p:nvSpPr>
        <p:spPr bwMode="auto">
          <a:xfrm>
            <a:off x="6643688" y="4179888"/>
            <a:ext cx="176213" cy="254000"/>
          </a:xfrm>
          <a:custGeom>
            <a:avLst/>
            <a:gdLst>
              <a:gd name="T0" fmla="*/ 150 w 234"/>
              <a:gd name="T1" fmla="*/ 167 h 333"/>
              <a:gd name="T2" fmla="*/ 134 w 234"/>
              <a:gd name="T3" fmla="*/ 183 h 333"/>
              <a:gd name="T4" fmla="*/ 84 w 234"/>
              <a:gd name="T5" fmla="*/ 183 h 333"/>
              <a:gd name="T6" fmla="*/ 84 w 234"/>
              <a:gd name="T7" fmla="*/ 133 h 333"/>
              <a:gd name="T8" fmla="*/ 100 w 234"/>
              <a:gd name="T9" fmla="*/ 117 h 333"/>
              <a:gd name="T10" fmla="*/ 117 w 234"/>
              <a:gd name="T11" fmla="*/ 133 h 333"/>
              <a:gd name="T12" fmla="*/ 117 w 234"/>
              <a:gd name="T13" fmla="*/ 150 h 333"/>
              <a:gd name="T14" fmla="*/ 134 w 234"/>
              <a:gd name="T15" fmla="*/ 150 h 333"/>
              <a:gd name="T16" fmla="*/ 150 w 234"/>
              <a:gd name="T17" fmla="*/ 167 h 333"/>
              <a:gd name="T18" fmla="*/ 167 w 234"/>
              <a:gd name="T19" fmla="*/ 217 h 333"/>
              <a:gd name="T20" fmla="*/ 150 w 234"/>
              <a:gd name="T21" fmla="*/ 233 h 333"/>
              <a:gd name="T22" fmla="*/ 50 w 234"/>
              <a:gd name="T23" fmla="*/ 233 h 333"/>
              <a:gd name="T24" fmla="*/ 34 w 234"/>
              <a:gd name="T25" fmla="*/ 217 h 333"/>
              <a:gd name="T26" fmla="*/ 34 w 234"/>
              <a:gd name="T27" fmla="*/ 117 h 333"/>
              <a:gd name="T28" fmla="*/ 50 w 234"/>
              <a:gd name="T29" fmla="*/ 100 h 333"/>
              <a:gd name="T30" fmla="*/ 150 w 234"/>
              <a:gd name="T31" fmla="*/ 100 h 333"/>
              <a:gd name="T32" fmla="*/ 167 w 234"/>
              <a:gd name="T33" fmla="*/ 117 h 333"/>
              <a:gd name="T34" fmla="*/ 167 w 234"/>
              <a:gd name="T35" fmla="*/ 217 h 333"/>
              <a:gd name="T36" fmla="*/ 134 w 234"/>
              <a:gd name="T37" fmla="*/ 300 h 333"/>
              <a:gd name="T38" fmla="*/ 67 w 234"/>
              <a:gd name="T39" fmla="*/ 300 h 333"/>
              <a:gd name="T40" fmla="*/ 67 w 234"/>
              <a:gd name="T41" fmla="*/ 267 h 333"/>
              <a:gd name="T42" fmla="*/ 134 w 234"/>
              <a:gd name="T43" fmla="*/ 267 h 333"/>
              <a:gd name="T44" fmla="*/ 134 w 234"/>
              <a:gd name="T45" fmla="*/ 300 h 333"/>
              <a:gd name="T46" fmla="*/ 67 w 234"/>
              <a:gd name="T47" fmla="*/ 33 h 333"/>
              <a:gd name="T48" fmla="*/ 134 w 234"/>
              <a:gd name="T49" fmla="*/ 33 h 333"/>
              <a:gd name="T50" fmla="*/ 134 w 234"/>
              <a:gd name="T51" fmla="*/ 67 h 333"/>
              <a:gd name="T52" fmla="*/ 67 w 234"/>
              <a:gd name="T53" fmla="*/ 67 h 333"/>
              <a:gd name="T54" fmla="*/ 67 w 234"/>
              <a:gd name="T55" fmla="*/ 33 h 333"/>
              <a:gd name="T56" fmla="*/ 200 w 234"/>
              <a:gd name="T57" fmla="*/ 150 h 333"/>
              <a:gd name="T58" fmla="*/ 200 w 234"/>
              <a:gd name="T59" fmla="*/ 100 h 333"/>
              <a:gd name="T60" fmla="*/ 167 w 234"/>
              <a:gd name="T61" fmla="*/ 67 h 333"/>
              <a:gd name="T62" fmla="*/ 167 w 234"/>
              <a:gd name="T63" fmla="*/ 0 h 333"/>
              <a:gd name="T64" fmla="*/ 34 w 234"/>
              <a:gd name="T65" fmla="*/ 0 h 333"/>
              <a:gd name="T66" fmla="*/ 34 w 234"/>
              <a:gd name="T67" fmla="*/ 67 h 333"/>
              <a:gd name="T68" fmla="*/ 0 w 234"/>
              <a:gd name="T69" fmla="*/ 100 h 333"/>
              <a:gd name="T70" fmla="*/ 0 w 234"/>
              <a:gd name="T71" fmla="*/ 233 h 333"/>
              <a:gd name="T72" fmla="*/ 34 w 234"/>
              <a:gd name="T73" fmla="*/ 267 h 333"/>
              <a:gd name="T74" fmla="*/ 34 w 234"/>
              <a:gd name="T75" fmla="*/ 333 h 333"/>
              <a:gd name="T76" fmla="*/ 167 w 234"/>
              <a:gd name="T77" fmla="*/ 333 h 333"/>
              <a:gd name="T78" fmla="*/ 167 w 234"/>
              <a:gd name="T79" fmla="*/ 267 h 333"/>
              <a:gd name="T80" fmla="*/ 200 w 234"/>
              <a:gd name="T81" fmla="*/ 233 h 333"/>
              <a:gd name="T82" fmla="*/ 200 w 234"/>
              <a:gd name="T83" fmla="*/ 183 h 333"/>
              <a:gd name="T84" fmla="*/ 234 w 234"/>
              <a:gd name="T85" fmla="*/ 183 h 333"/>
              <a:gd name="T86" fmla="*/ 234 w 234"/>
              <a:gd name="T87" fmla="*/ 150 h 333"/>
              <a:gd name="T88" fmla="*/ 200 w 234"/>
              <a:gd name="T89"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4" h="333">
                <a:moveTo>
                  <a:pt x="150" y="167"/>
                </a:moveTo>
                <a:cubicBezTo>
                  <a:pt x="150" y="176"/>
                  <a:pt x="143" y="183"/>
                  <a:pt x="134" y="183"/>
                </a:cubicBezTo>
                <a:lnTo>
                  <a:pt x="84" y="183"/>
                </a:lnTo>
                <a:lnTo>
                  <a:pt x="84" y="133"/>
                </a:lnTo>
                <a:cubicBezTo>
                  <a:pt x="84" y="124"/>
                  <a:pt x="91" y="117"/>
                  <a:pt x="100" y="117"/>
                </a:cubicBezTo>
                <a:cubicBezTo>
                  <a:pt x="110" y="117"/>
                  <a:pt x="117" y="124"/>
                  <a:pt x="117" y="133"/>
                </a:cubicBezTo>
                <a:lnTo>
                  <a:pt x="117" y="150"/>
                </a:lnTo>
                <a:lnTo>
                  <a:pt x="134" y="150"/>
                </a:lnTo>
                <a:cubicBezTo>
                  <a:pt x="143" y="150"/>
                  <a:pt x="150" y="157"/>
                  <a:pt x="150" y="167"/>
                </a:cubicBezTo>
                <a:close/>
                <a:moveTo>
                  <a:pt x="167" y="217"/>
                </a:moveTo>
                <a:cubicBezTo>
                  <a:pt x="167" y="226"/>
                  <a:pt x="160" y="233"/>
                  <a:pt x="150" y="233"/>
                </a:cubicBezTo>
                <a:lnTo>
                  <a:pt x="50" y="233"/>
                </a:lnTo>
                <a:cubicBezTo>
                  <a:pt x="41" y="233"/>
                  <a:pt x="34" y="226"/>
                  <a:pt x="34" y="217"/>
                </a:cubicBezTo>
                <a:lnTo>
                  <a:pt x="34" y="117"/>
                </a:lnTo>
                <a:cubicBezTo>
                  <a:pt x="34" y="107"/>
                  <a:pt x="41" y="100"/>
                  <a:pt x="50" y="100"/>
                </a:cubicBezTo>
                <a:lnTo>
                  <a:pt x="150" y="100"/>
                </a:lnTo>
                <a:cubicBezTo>
                  <a:pt x="160" y="100"/>
                  <a:pt x="167" y="107"/>
                  <a:pt x="167" y="117"/>
                </a:cubicBezTo>
                <a:lnTo>
                  <a:pt x="167" y="217"/>
                </a:lnTo>
                <a:close/>
                <a:moveTo>
                  <a:pt x="134" y="300"/>
                </a:moveTo>
                <a:lnTo>
                  <a:pt x="67" y="300"/>
                </a:lnTo>
                <a:lnTo>
                  <a:pt x="67" y="267"/>
                </a:lnTo>
                <a:lnTo>
                  <a:pt x="134" y="267"/>
                </a:lnTo>
                <a:lnTo>
                  <a:pt x="134" y="300"/>
                </a:lnTo>
                <a:close/>
                <a:moveTo>
                  <a:pt x="67" y="33"/>
                </a:moveTo>
                <a:lnTo>
                  <a:pt x="134" y="33"/>
                </a:lnTo>
                <a:lnTo>
                  <a:pt x="134" y="67"/>
                </a:lnTo>
                <a:lnTo>
                  <a:pt x="67" y="67"/>
                </a:lnTo>
                <a:lnTo>
                  <a:pt x="67" y="33"/>
                </a:lnTo>
                <a:close/>
                <a:moveTo>
                  <a:pt x="200" y="150"/>
                </a:moveTo>
                <a:lnTo>
                  <a:pt x="200" y="100"/>
                </a:lnTo>
                <a:cubicBezTo>
                  <a:pt x="200" y="82"/>
                  <a:pt x="185" y="67"/>
                  <a:pt x="167" y="67"/>
                </a:cubicBezTo>
                <a:lnTo>
                  <a:pt x="167" y="0"/>
                </a:lnTo>
                <a:lnTo>
                  <a:pt x="34" y="0"/>
                </a:lnTo>
                <a:lnTo>
                  <a:pt x="34" y="67"/>
                </a:lnTo>
                <a:cubicBezTo>
                  <a:pt x="15" y="67"/>
                  <a:pt x="0" y="82"/>
                  <a:pt x="0" y="100"/>
                </a:cubicBezTo>
                <a:lnTo>
                  <a:pt x="0" y="233"/>
                </a:lnTo>
                <a:cubicBezTo>
                  <a:pt x="0" y="252"/>
                  <a:pt x="15" y="267"/>
                  <a:pt x="34" y="267"/>
                </a:cubicBezTo>
                <a:lnTo>
                  <a:pt x="34" y="333"/>
                </a:lnTo>
                <a:lnTo>
                  <a:pt x="167" y="333"/>
                </a:lnTo>
                <a:lnTo>
                  <a:pt x="167" y="267"/>
                </a:lnTo>
                <a:cubicBezTo>
                  <a:pt x="185" y="267"/>
                  <a:pt x="200" y="252"/>
                  <a:pt x="200" y="233"/>
                </a:cubicBezTo>
                <a:lnTo>
                  <a:pt x="200" y="183"/>
                </a:lnTo>
                <a:lnTo>
                  <a:pt x="234" y="183"/>
                </a:lnTo>
                <a:lnTo>
                  <a:pt x="234" y="150"/>
                </a:lnTo>
                <a:lnTo>
                  <a:pt x="20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BA35DEA9-2B3D-4E96-89BE-B46EBF6ECF6A}"/>
              </a:ext>
            </a:extLst>
          </p:cNvPr>
          <p:cNvSpPr>
            <a:spLocks noChangeAspect="1" noEditPoints="1"/>
          </p:cNvSpPr>
          <p:nvPr/>
        </p:nvSpPr>
        <p:spPr bwMode="auto">
          <a:xfrm>
            <a:off x="6140451" y="4179888"/>
            <a:ext cx="176213" cy="254000"/>
          </a:xfrm>
          <a:custGeom>
            <a:avLst/>
            <a:gdLst>
              <a:gd name="T0" fmla="*/ 150 w 233"/>
              <a:gd name="T1" fmla="*/ 167 h 333"/>
              <a:gd name="T2" fmla="*/ 116 w 233"/>
              <a:gd name="T3" fmla="*/ 183 h 333"/>
              <a:gd name="T4" fmla="*/ 100 w 233"/>
              <a:gd name="T5" fmla="*/ 217 h 333"/>
              <a:gd name="T6" fmla="*/ 83 w 233"/>
              <a:gd name="T7" fmla="*/ 183 h 333"/>
              <a:gd name="T8" fmla="*/ 50 w 233"/>
              <a:gd name="T9" fmla="*/ 167 h 333"/>
              <a:gd name="T10" fmla="*/ 83 w 233"/>
              <a:gd name="T11" fmla="*/ 150 h 333"/>
              <a:gd name="T12" fmla="*/ 100 w 233"/>
              <a:gd name="T13" fmla="*/ 117 h 333"/>
              <a:gd name="T14" fmla="*/ 116 w 233"/>
              <a:gd name="T15" fmla="*/ 150 h 333"/>
              <a:gd name="T16" fmla="*/ 150 w 233"/>
              <a:gd name="T17" fmla="*/ 167 h 333"/>
              <a:gd name="T18" fmla="*/ 166 w 233"/>
              <a:gd name="T19" fmla="*/ 217 h 333"/>
              <a:gd name="T20" fmla="*/ 150 w 233"/>
              <a:gd name="T21" fmla="*/ 233 h 333"/>
              <a:gd name="T22" fmla="*/ 50 w 233"/>
              <a:gd name="T23" fmla="*/ 233 h 333"/>
              <a:gd name="T24" fmla="*/ 33 w 233"/>
              <a:gd name="T25" fmla="*/ 217 h 333"/>
              <a:gd name="T26" fmla="*/ 33 w 233"/>
              <a:gd name="T27" fmla="*/ 117 h 333"/>
              <a:gd name="T28" fmla="*/ 50 w 233"/>
              <a:gd name="T29" fmla="*/ 100 h 333"/>
              <a:gd name="T30" fmla="*/ 150 w 233"/>
              <a:gd name="T31" fmla="*/ 100 h 333"/>
              <a:gd name="T32" fmla="*/ 166 w 233"/>
              <a:gd name="T33" fmla="*/ 117 h 333"/>
              <a:gd name="T34" fmla="*/ 166 w 233"/>
              <a:gd name="T35" fmla="*/ 217 h 333"/>
              <a:gd name="T36" fmla="*/ 133 w 233"/>
              <a:gd name="T37" fmla="*/ 300 h 333"/>
              <a:gd name="T38" fmla="*/ 66 w 233"/>
              <a:gd name="T39" fmla="*/ 300 h 333"/>
              <a:gd name="T40" fmla="*/ 66 w 233"/>
              <a:gd name="T41" fmla="*/ 267 h 333"/>
              <a:gd name="T42" fmla="*/ 133 w 233"/>
              <a:gd name="T43" fmla="*/ 267 h 333"/>
              <a:gd name="T44" fmla="*/ 133 w 233"/>
              <a:gd name="T45" fmla="*/ 300 h 333"/>
              <a:gd name="T46" fmla="*/ 66 w 233"/>
              <a:gd name="T47" fmla="*/ 33 h 333"/>
              <a:gd name="T48" fmla="*/ 133 w 233"/>
              <a:gd name="T49" fmla="*/ 33 h 333"/>
              <a:gd name="T50" fmla="*/ 133 w 233"/>
              <a:gd name="T51" fmla="*/ 67 h 333"/>
              <a:gd name="T52" fmla="*/ 66 w 233"/>
              <a:gd name="T53" fmla="*/ 67 h 333"/>
              <a:gd name="T54" fmla="*/ 66 w 233"/>
              <a:gd name="T55" fmla="*/ 33 h 333"/>
              <a:gd name="T56" fmla="*/ 200 w 233"/>
              <a:gd name="T57" fmla="*/ 150 h 333"/>
              <a:gd name="T58" fmla="*/ 200 w 233"/>
              <a:gd name="T59" fmla="*/ 100 h 333"/>
              <a:gd name="T60" fmla="*/ 166 w 233"/>
              <a:gd name="T61" fmla="*/ 67 h 333"/>
              <a:gd name="T62" fmla="*/ 166 w 233"/>
              <a:gd name="T63" fmla="*/ 0 h 333"/>
              <a:gd name="T64" fmla="*/ 33 w 233"/>
              <a:gd name="T65" fmla="*/ 0 h 333"/>
              <a:gd name="T66" fmla="*/ 33 w 233"/>
              <a:gd name="T67" fmla="*/ 67 h 333"/>
              <a:gd name="T68" fmla="*/ 0 w 233"/>
              <a:gd name="T69" fmla="*/ 100 h 333"/>
              <a:gd name="T70" fmla="*/ 0 w 233"/>
              <a:gd name="T71" fmla="*/ 233 h 333"/>
              <a:gd name="T72" fmla="*/ 33 w 233"/>
              <a:gd name="T73" fmla="*/ 267 h 333"/>
              <a:gd name="T74" fmla="*/ 33 w 233"/>
              <a:gd name="T75" fmla="*/ 333 h 333"/>
              <a:gd name="T76" fmla="*/ 166 w 233"/>
              <a:gd name="T77" fmla="*/ 333 h 333"/>
              <a:gd name="T78" fmla="*/ 166 w 233"/>
              <a:gd name="T79" fmla="*/ 267 h 333"/>
              <a:gd name="T80" fmla="*/ 200 w 233"/>
              <a:gd name="T81" fmla="*/ 233 h 333"/>
              <a:gd name="T82" fmla="*/ 200 w 233"/>
              <a:gd name="T83" fmla="*/ 183 h 333"/>
              <a:gd name="T84" fmla="*/ 233 w 233"/>
              <a:gd name="T85" fmla="*/ 183 h 333"/>
              <a:gd name="T86" fmla="*/ 233 w 233"/>
              <a:gd name="T87" fmla="*/ 150 h 333"/>
              <a:gd name="T88" fmla="*/ 200 w 233"/>
              <a:gd name="T89"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3" h="333">
                <a:moveTo>
                  <a:pt x="150" y="167"/>
                </a:moveTo>
                <a:cubicBezTo>
                  <a:pt x="150" y="185"/>
                  <a:pt x="133" y="183"/>
                  <a:pt x="116" y="183"/>
                </a:cubicBezTo>
                <a:cubicBezTo>
                  <a:pt x="116" y="200"/>
                  <a:pt x="118" y="217"/>
                  <a:pt x="100" y="217"/>
                </a:cubicBezTo>
                <a:cubicBezTo>
                  <a:pt x="81" y="217"/>
                  <a:pt x="83" y="200"/>
                  <a:pt x="83" y="183"/>
                </a:cubicBezTo>
                <a:cubicBezTo>
                  <a:pt x="66" y="183"/>
                  <a:pt x="50" y="185"/>
                  <a:pt x="50" y="167"/>
                </a:cubicBezTo>
                <a:cubicBezTo>
                  <a:pt x="50" y="148"/>
                  <a:pt x="66" y="150"/>
                  <a:pt x="83" y="150"/>
                </a:cubicBezTo>
                <a:cubicBezTo>
                  <a:pt x="83" y="133"/>
                  <a:pt x="81" y="117"/>
                  <a:pt x="100" y="117"/>
                </a:cubicBezTo>
                <a:cubicBezTo>
                  <a:pt x="118" y="117"/>
                  <a:pt x="116" y="133"/>
                  <a:pt x="116" y="150"/>
                </a:cubicBezTo>
                <a:cubicBezTo>
                  <a:pt x="133" y="150"/>
                  <a:pt x="150" y="148"/>
                  <a:pt x="150" y="167"/>
                </a:cubicBezTo>
                <a:close/>
                <a:moveTo>
                  <a:pt x="166" y="217"/>
                </a:moveTo>
                <a:cubicBezTo>
                  <a:pt x="166" y="226"/>
                  <a:pt x="159" y="233"/>
                  <a:pt x="150" y="233"/>
                </a:cubicBezTo>
                <a:lnTo>
                  <a:pt x="50" y="233"/>
                </a:lnTo>
                <a:cubicBezTo>
                  <a:pt x="40" y="233"/>
                  <a:pt x="33" y="226"/>
                  <a:pt x="33" y="217"/>
                </a:cubicBezTo>
                <a:lnTo>
                  <a:pt x="33" y="117"/>
                </a:lnTo>
                <a:cubicBezTo>
                  <a:pt x="33" y="107"/>
                  <a:pt x="40" y="100"/>
                  <a:pt x="50" y="100"/>
                </a:cubicBezTo>
                <a:lnTo>
                  <a:pt x="150" y="100"/>
                </a:lnTo>
                <a:cubicBezTo>
                  <a:pt x="159" y="100"/>
                  <a:pt x="166" y="107"/>
                  <a:pt x="166" y="117"/>
                </a:cubicBezTo>
                <a:lnTo>
                  <a:pt x="166" y="217"/>
                </a:lnTo>
                <a:close/>
                <a:moveTo>
                  <a:pt x="133" y="300"/>
                </a:moveTo>
                <a:lnTo>
                  <a:pt x="66" y="300"/>
                </a:lnTo>
                <a:lnTo>
                  <a:pt x="66" y="267"/>
                </a:lnTo>
                <a:lnTo>
                  <a:pt x="133" y="267"/>
                </a:lnTo>
                <a:lnTo>
                  <a:pt x="133" y="300"/>
                </a:lnTo>
                <a:close/>
                <a:moveTo>
                  <a:pt x="66" y="33"/>
                </a:moveTo>
                <a:lnTo>
                  <a:pt x="133" y="33"/>
                </a:lnTo>
                <a:lnTo>
                  <a:pt x="133" y="67"/>
                </a:lnTo>
                <a:lnTo>
                  <a:pt x="66" y="67"/>
                </a:lnTo>
                <a:lnTo>
                  <a:pt x="66" y="33"/>
                </a:lnTo>
                <a:close/>
                <a:moveTo>
                  <a:pt x="200" y="150"/>
                </a:moveTo>
                <a:lnTo>
                  <a:pt x="200" y="100"/>
                </a:lnTo>
                <a:cubicBezTo>
                  <a:pt x="200" y="82"/>
                  <a:pt x="185" y="67"/>
                  <a:pt x="166" y="67"/>
                </a:cubicBezTo>
                <a:lnTo>
                  <a:pt x="166" y="0"/>
                </a:lnTo>
                <a:lnTo>
                  <a:pt x="33" y="0"/>
                </a:lnTo>
                <a:lnTo>
                  <a:pt x="33" y="67"/>
                </a:lnTo>
                <a:cubicBezTo>
                  <a:pt x="15" y="67"/>
                  <a:pt x="0" y="82"/>
                  <a:pt x="0" y="100"/>
                </a:cubicBezTo>
                <a:lnTo>
                  <a:pt x="0" y="233"/>
                </a:lnTo>
                <a:cubicBezTo>
                  <a:pt x="0" y="252"/>
                  <a:pt x="15" y="267"/>
                  <a:pt x="33" y="267"/>
                </a:cubicBezTo>
                <a:lnTo>
                  <a:pt x="33" y="333"/>
                </a:lnTo>
                <a:lnTo>
                  <a:pt x="166" y="333"/>
                </a:lnTo>
                <a:lnTo>
                  <a:pt x="166" y="267"/>
                </a:lnTo>
                <a:cubicBezTo>
                  <a:pt x="185" y="267"/>
                  <a:pt x="200" y="252"/>
                  <a:pt x="200" y="233"/>
                </a:cubicBezTo>
                <a:lnTo>
                  <a:pt x="200" y="183"/>
                </a:lnTo>
                <a:lnTo>
                  <a:pt x="233" y="183"/>
                </a:lnTo>
                <a:lnTo>
                  <a:pt x="233" y="150"/>
                </a:lnTo>
                <a:lnTo>
                  <a:pt x="20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3286F19D-D562-45DC-A39E-A884949EED78}"/>
              </a:ext>
            </a:extLst>
          </p:cNvPr>
          <p:cNvSpPr>
            <a:spLocks noChangeAspect="1" noEditPoints="1"/>
          </p:cNvSpPr>
          <p:nvPr/>
        </p:nvSpPr>
        <p:spPr bwMode="auto">
          <a:xfrm>
            <a:off x="10666413" y="3673475"/>
            <a:ext cx="176213" cy="254000"/>
          </a:xfrm>
          <a:custGeom>
            <a:avLst/>
            <a:gdLst>
              <a:gd name="T0" fmla="*/ 135 w 233"/>
              <a:gd name="T1" fmla="*/ 155 h 334"/>
              <a:gd name="T2" fmla="*/ 123 w 233"/>
              <a:gd name="T3" fmla="*/ 167 h 334"/>
              <a:gd name="T4" fmla="*/ 135 w 233"/>
              <a:gd name="T5" fmla="*/ 179 h 334"/>
              <a:gd name="T6" fmla="*/ 135 w 233"/>
              <a:gd name="T7" fmla="*/ 202 h 334"/>
              <a:gd name="T8" fmla="*/ 111 w 233"/>
              <a:gd name="T9" fmla="*/ 202 h 334"/>
              <a:gd name="T10" fmla="*/ 100 w 233"/>
              <a:gd name="T11" fmla="*/ 191 h 334"/>
              <a:gd name="T12" fmla="*/ 88 w 233"/>
              <a:gd name="T13" fmla="*/ 202 h 334"/>
              <a:gd name="T14" fmla="*/ 64 w 233"/>
              <a:gd name="T15" fmla="*/ 202 h 334"/>
              <a:gd name="T16" fmla="*/ 64 w 233"/>
              <a:gd name="T17" fmla="*/ 179 h 334"/>
              <a:gd name="T18" fmla="*/ 76 w 233"/>
              <a:gd name="T19" fmla="*/ 167 h 334"/>
              <a:gd name="T20" fmla="*/ 64 w 233"/>
              <a:gd name="T21" fmla="*/ 155 h 334"/>
              <a:gd name="T22" fmla="*/ 64 w 233"/>
              <a:gd name="T23" fmla="*/ 132 h 334"/>
              <a:gd name="T24" fmla="*/ 88 w 233"/>
              <a:gd name="T25" fmla="*/ 132 h 334"/>
              <a:gd name="T26" fmla="*/ 100 w 233"/>
              <a:gd name="T27" fmla="*/ 143 h 334"/>
              <a:gd name="T28" fmla="*/ 111 w 233"/>
              <a:gd name="T29" fmla="*/ 132 h 334"/>
              <a:gd name="T30" fmla="*/ 135 w 233"/>
              <a:gd name="T31" fmla="*/ 132 h 334"/>
              <a:gd name="T32" fmla="*/ 135 w 233"/>
              <a:gd name="T33" fmla="*/ 155 h 334"/>
              <a:gd name="T34" fmla="*/ 166 w 233"/>
              <a:gd name="T35" fmla="*/ 217 h 334"/>
              <a:gd name="T36" fmla="*/ 150 w 233"/>
              <a:gd name="T37" fmla="*/ 234 h 334"/>
              <a:gd name="T38" fmla="*/ 50 w 233"/>
              <a:gd name="T39" fmla="*/ 234 h 334"/>
              <a:gd name="T40" fmla="*/ 33 w 233"/>
              <a:gd name="T41" fmla="*/ 217 h 334"/>
              <a:gd name="T42" fmla="*/ 33 w 233"/>
              <a:gd name="T43" fmla="*/ 117 h 334"/>
              <a:gd name="T44" fmla="*/ 50 w 233"/>
              <a:gd name="T45" fmla="*/ 100 h 334"/>
              <a:gd name="T46" fmla="*/ 150 w 233"/>
              <a:gd name="T47" fmla="*/ 100 h 334"/>
              <a:gd name="T48" fmla="*/ 166 w 233"/>
              <a:gd name="T49" fmla="*/ 117 h 334"/>
              <a:gd name="T50" fmla="*/ 166 w 233"/>
              <a:gd name="T51" fmla="*/ 217 h 334"/>
              <a:gd name="T52" fmla="*/ 133 w 233"/>
              <a:gd name="T53" fmla="*/ 300 h 334"/>
              <a:gd name="T54" fmla="*/ 66 w 233"/>
              <a:gd name="T55" fmla="*/ 300 h 334"/>
              <a:gd name="T56" fmla="*/ 66 w 233"/>
              <a:gd name="T57" fmla="*/ 267 h 334"/>
              <a:gd name="T58" fmla="*/ 133 w 233"/>
              <a:gd name="T59" fmla="*/ 267 h 334"/>
              <a:gd name="T60" fmla="*/ 133 w 233"/>
              <a:gd name="T61" fmla="*/ 300 h 334"/>
              <a:gd name="T62" fmla="*/ 66 w 233"/>
              <a:gd name="T63" fmla="*/ 34 h 334"/>
              <a:gd name="T64" fmla="*/ 133 w 233"/>
              <a:gd name="T65" fmla="*/ 34 h 334"/>
              <a:gd name="T66" fmla="*/ 133 w 233"/>
              <a:gd name="T67" fmla="*/ 67 h 334"/>
              <a:gd name="T68" fmla="*/ 66 w 233"/>
              <a:gd name="T69" fmla="*/ 67 h 334"/>
              <a:gd name="T70" fmla="*/ 66 w 233"/>
              <a:gd name="T71" fmla="*/ 34 h 334"/>
              <a:gd name="T72" fmla="*/ 200 w 233"/>
              <a:gd name="T73" fmla="*/ 150 h 334"/>
              <a:gd name="T74" fmla="*/ 200 w 233"/>
              <a:gd name="T75" fmla="*/ 100 h 334"/>
              <a:gd name="T76" fmla="*/ 166 w 233"/>
              <a:gd name="T77" fmla="*/ 67 h 334"/>
              <a:gd name="T78" fmla="*/ 166 w 233"/>
              <a:gd name="T79" fmla="*/ 0 h 334"/>
              <a:gd name="T80" fmla="*/ 33 w 233"/>
              <a:gd name="T81" fmla="*/ 0 h 334"/>
              <a:gd name="T82" fmla="*/ 33 w 233"/>
              <a:gd name="T83" fmla="*/ 67 h 334"/>
              <a:gd name="T84" fmla="*/ 0 w 233"/>
              <a:gd name="T85" fmla="*/ 100 h 334"/>
              <a:gd name="T86" fmla="*/ 0 w 233"/>
              <a:gd name="T87" fmla="*/ 234 h 334"/>
              <a:gd name="T88" fmla="*/ 33 w 233"/>
              <a:gd name="T89" fmla="*/ 267 h 334"/>
              <a:gd name="T90" fmla="*/ 33 w 233"/>
              <a:gd name="T91" fmla="*/ 334 h 334"/>
              <a:gd name="T92" fmla="*/ 166 w 233"/>
              <a:gd name="T93" fmla="*/ 334 h 334"/>
              <a:gd name="T94" fmla="*/ 166 w 233"/>
              <a:gd name="T95" fmla="*/ 267 h 334"/>
              <a:gd name="T96" fmla="*/ 200 w 233"/>
              <a:gd name="T97" fmla="*/ 234 h 334"/>
              <a:gd name="T98" fmla="*/ 200 w 233"/>
              <a:gd name="T99" fmla="*/ 184 h 334"/>
              <a:gd name="T100" fmla="*/ 233 w 233"/>
              <a:gd name="T101" fmla="*/ 184 h 334"/>
              <a:gd name="T102" fmla="*/ 233 w 233"/>
              <a:gd name="T103" fmla="*/ 150 h 334"/>
              <a:gd name="T104" fmla="*/ 200 w 233"/>
              <a:gd name="T105" fmla="*/ 1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34">
                <a:moveTo>
                  <a:pt x="135" y="155"/>
                </a:moveTo>
                <a:lnTo>
                  <a:pt x="123" y="167"/>
                </a:lnTo>
                <a:lnTo>
                  <a:pt x="135" y="179"/>
                </a:lnTo>
                <a:cubicBezTo>
                  <a:pt x="142" y="185"/>
                  <a:pt x="142" y="196"/>
                  <a:pt x="135" y="202"/>
                </a:cubicBezTo>
                <a:cubicBezTo>
                  <a:pt x="129" y="209"/>
                  <a:pt x="118" y="209"/>
                  <a:pt x="111" y="202"/>
                </a:cubicBezTo>
                <a:lnTo>
                  <a:pt x="100" y="191"/>
                </a:lnTo>
                <a:lnTo>
                  <a:pt x="88" y="202"/>
                </a:lnTo>
                <a:cubicBezTo>
                  <a:pt x="81" y="209"/>
                  <a:pt x="71" y="209"/>
                  <a:pt x="64" y="202"/>
                </a:cubicBezTo>
                <a:cubicBezTo>
                  <a:pt x="58" y="196"/>
                  <a:pt x="58" y="185"/>
                  <a:pt x="64" y="179"/>
                </a:cubicBezTo>
                <a:lnTo>
                  <a:pt x="76" y="167"/>
                </a:lnTo>
                <a:lnTo>
                  <a:pt x="64" y="155"/>
                </a:lnTo>
                <a:cubicBezTo>
                  <a:pt x="58" y="149"/>
                  <a:pt x="58" y="138"/>
                  <a:pt x="64" y="132"/>
                </a:cubicBezTo>
                <a:cubicBezTo>
                  <a:pt x="71" y="125"/>
                  <a:pt x="81" y="125"/>
                  <a:pt x="88" y="132"/>
                </a:cubicBezTo>
                <a:lnTo>
                  <a:pt x="100" y="143"/>
                </a:lnTo>
                <a:lnTo>
                  <a:pt x="111" y="132"/>
                </a:lnTo>
                <a:cubicBezTo>
                  <a:pt x="118" y="125"/>
                  <a:pt x="129" y="125"/>
                  <a:pt x="135" y="132"/>
                </a:cubicBezTo>
                <a:cubicBezTo>
                  <a:pt x="142" y="138"/>
                  <a:pt x="142" y="149"/>
                  <a:pt x="135" y="155"/>
                </a:cubicBezTo>
                <a:close/>
                <a:moveTo>
                  <a:pt x="166" y="217"/>
                </a:moveTo>
                <a:cubicBezTo>
                  <a:pt x="166" y="226"/>
                  <a:pt x="159" y="234"/>
                  <a:pt x="150" y="234"/>
                </a:cubicBezTo>
                <a:lnTo>
                  <a:pt x="50" y="234"/>
                </a:lnTo>
                <a:cubicBezTo>
                  <a:pt x="40" y="234"/>
                  <a:pt x="33" y="226"/>
                  <a:pt x="33" y="217"/>
                </a:cubicBezTo>
                <a:lnTo>
                  <a:pt x="33" y="117"/>
                </a:lnTo>
                <a:cubicBezTo>
                  <a:pt x="33" y="108"/>
                  <a:pt x="40" y="100"/>
                  <a:pt x="50" y="100"/>
                </a:cubicBezTo>
                <a:lnTo>
                  <a:pt x="150" y="100"/>
                </a:lnTo>
                <a:cubicBezTo>
                  <a:pt x="159" y="100"/>
                  <a:pt x="166" y="108"/>
                  <a:pt x="166" y="117"/>
                </a:cubicBezTo>
                <a:lnTo>
                  <a:pt x="166" y="217"/>
                </a:lnTo>
                <a:close/>
                <a:moveTo>
                  <a:pt x="133" y="300"/>
                </a:moveTo>
                <a:lnTo>
                  <a:pt x="66" y="300"/>
                </a:lnTo>
                <a:lnTo>
                  <a:pt x="66" y="267"/>
                </a:lnTo>
                <a:lnTo>
                  <a:pt x="133" y="267"/>
                </a:lnTo>
                <a:lnTo>
                  <a:pt x="133" y="300"/>
                </a:lnTo>
                <a:close/>
                <a:moveTo>
                  <a:pt x="66" y="34"/>
                </a:moveTo>
                <a:lnTo>
                  <a:pt x="133" y="34"/>
                </a:lnTo>
                <a:lnTo>
                  <a:pt x="133" y="67"/>
                </a:lnTo>
                <a:lnTo>
                  <a:pt x="66" y="67"/>
                </a:lnTo>
                <a:lnTo>
                  <a:pt x="66" y="34"/>
                </a:lnTo>
                <a:close/>
                <a:moveTo>
                  <a:pt x="200" y="150"/>
                </a:moveTo>
                <a:lnTo>
                  <a:pt x="200" y="100"/>
                </a:lnTo>
                <a:cubicBezTo>
                  <a:pt x="200" y="82"/>
                  <a:pt x="185" y="67"/>
                  <a:pt x="166" y="67"/>
                </a:cubicBezTo>
                <a:lnTo>
                  <a:pt x="166" y="0"/>
                </a:lnTo>
                <a:lnTo>
                  <a:pt x="33" y="0"/>
                </a:lnTo>
                <a:lnTo>
                  <a:pt x="33" y="67"/>
                </a:lnTo>
                <a:cubicBezTo>
                  <a:pt x="15" y="67"/>
                  <a:pt x="0" y="82"/>
                  <a:pt x="0" y="100"/>
                </a:cubicBezTo>
                <a:lnTo>
                  <a:pt x="0" y="234"/>
                </a:lnTo>
                <a:cubicBezTo>
                  <a:pt x="0" y="252"/>
                  <a:pt x="15" y="267"/>
                  <a:pt x="33" y="267"/>
                </a:cubicBezTo>
                <a:lnTo>
                  <a:pt x="33" y="334"/>
                </a:lnTo>
                <a:lnTo>
                  <a:pt x="166" y="334"/>
                </a:lnTo>
                <a:lnTo>
                  <a:pt x="166" y="267"/>
                </a:lnTo>
                <a:cubicBezTo>
                  <a:pt x="185" y="267"/>
                  <a:pt x="200" y="252"/>
                  <a:pt x="200" y="234"/>
                </a:cubicBezTo>
                <a:lnTo>
                  <a:pt x="200" y="184"/>
                </a:lnTo>
                <a:lnTo>
                  <a:pt x="233" y="184"/>
                </a:lnTo>
                <a:lnTo>
                  <a:pt x="233" y="150"/>
                </a:lnTo>
                <a:lnTo>
                  <a:pt x="20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A5D62ECF-EF0C-4560-B859-86E88B66568C}"/>
              </a:ext>
            </a:extLst>
          </p:cNvPr>
          <p:cNvSpPr>
            <a:spLocks noChangeAspect="1" noEditPoints="1"/>
          </p:cNvSpPr>
          <p:nvPr/>
        </p:nvSpPr>
        <p:spPr bwMode="auto">
          <a:xfrm>
            <a:off x="10163176" y="3673475"/>
            <a:ext cx="176213" cy="254000"/>
          </a:xfrm>
          <a:custGeom>
            <a:avLst/>
            <a:gdLst>
              <a:gd name="T0" fmla="*/ 78 w 233"/>
              <a:gd name="T1" fmla="*/ 181 h 334"/>
              <a:gd name="T2" fmla="*/ 99 w 233"/>
              <a:gd name="T3" fmla="*/ 147 h 334"/>
              <a:gd name="T4" fmla="*/ 101 w 233"/>
              <a:gd name="T5" fmla="*/ 147 h 334"/>
              <a:gd name="T6" fmla="*/ 121 w 233"/>
              <a:gd name="T7" fmla="*/ 182 h 334"/>
              <a:gd name="T8" fmla="*/ 78 w 233"/>
              <a:gd name="T9" fmla="*/ 181 h 334"/>
              <a:gd name="T10" fmla="*/ 167 w 233"/>
              <a:gd name="T11" fmla="*/ 234 h 334"/>
              <a:gd name="T12" fmla="*/ 33 w 233"/>
              <a:gd name="T13" fmla="*/ 234 h 334"/>
              <a:gd name="T14" fmla="*/ 33 w 233"/>
              <a:gd name="T15" fmla="*/ 100 h 334"/>
              <a:gd name="T16" fmla="*/ 167 w 233"/>
              <a:gd name="T17" fmla="*/ 100 h 334"/>
              <a:gd name="T18" fmla="*/ 167 w 233"/>
              <a:gd name="T19" fmla="*/ 234 h 334"/>
              <a:gd name="T20" fmla="*/ 133 w 233"/>
              <a:gd name="T21" fmla="*/ 300 h 334"/>
              <a:gd name="T22" fmla="*/ 67 w 233"/>
              <a:gd name="T23" fmla="*/ 300 h 334"/>
              <a:gd name="T24" fmla="*/ 67 w 233"/>
              <a:gd name="T25" fmla="*/ 267 h 334"/>
              <a:gd name="T26" fmla="*/ 133 w 233"/>
              <a:gd name="T27" fmla="*/ 267 h 334"/>
              <a:gd name="T28" fmla="*/ 133 w 233"/>
              <a:gd name="T29" fmla="*/ 300 h 334"/>
              <a:gd name="T30" fmla="*/ 67 w 233"/>
              <a:gd name="T31" fmla="*/ 34 h 334"/>
              <a:gd name="T32" fmla="*/ 133 w 233"/>
              <a:gd name="T33" fmla="*/ 34 h 334"/>
              <a:gd name="T34" fmla="*/ 133 w 233"/>
              <a:gd name="T35" fmla="*/ 67 h 334"/>
              <a:gd name="T36" fmla="*/ 67 w 233"/>
              <a:gd name="T37" fmla="*/ 67 h 334"/>
              <a:gd name="T38" fmla="*/ 67 w 233"/>
              <a:gd name="T39" fmla="*/ 34 h 334"/>
              <a:gd name="T40" fmla="*/ 200 w 233"/>
              <a:gd name="T41" fmla="*/ 150 h 334"/>
              <a:gd name="T42" fmla="*/ 200 w 233"/>
              <a:gd name="T43" fmla="*/ 67 h 334"/>
              <a:gd name="T44" fmla="*/ 167 w 233"/>
              <a:gd name="T45" fmla="*/ 67 h 334"/>
              <a:gd name="T46" fmla="*/ 167 w 233"/>
              <a:gd name="T47" fmla="*/ 0 h 334"/>
              <a:gd name="T48" fmla="*/ 33 w 233"/>
              <a:gd name="T49" fmla="*/ 0 h 334"/>
              <a:gd name="T50" fmla="*/ 33 w 233"/>
              <a:gd name="T51" fmla="*/ 67 h 334"/>
              <a:gd name="T52" fmla="*/ 0 w 233"/>
              <a:gd name="T53" fmla="*/ 67 h 334"/>
              <a:gd name="T54" fmla="*/ 0 w 233"/>
              <a:gd name="T55" fmla="*/ 267 h 334"/>
              <a:gd name="T56" fmla="*/ 33 w 233"/>
              <a:gd name="T57" fmla="*/ 267 h 334"/>
              <a:gd name="T58" fmla="*/ 33 w 233"/>
              <a:gd name="T59" fmla="*/ 334 h 334"/>
              <a:gd name="T60" fmla="*/ 167 w 233"/>
              <a:gd name="T61" fmla="*/ 334 h 334"/>
              <a:gd name="T62" fmla="*/ 167 w 233"/>
              <a:gd name="T63" fmla="*/ 267 h 334"/>
              <a:gd name="T64" fmla="*/ 200 w 233"/>
              <a:gd name="T65" fmla="*/ 267 h 334"/>
              <a:gd name="T66" fmla="*/ 200 w 233"/>
              <a:gd name="T67" fmla="*/ 184 h 334"/>
              <a:gd name="T68" fmla="*/ 233 w 233"/>
              <a:gd name="T69" fmla="*/ 184 h 334"/>
              <a:gd name="T70" fmla="*/ 233 w 233"/>
              <a:gd name="T71" fmla="*/ 150 h 334"/>
              <a:gd name="T72" fmla="*/ 200 w 233"/>
              <a:gd name="T73" fmla="*/ 1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3" h="334">
                <a:moveTo>
                  <a:pt x="78" y="181"/>
                </a:moveTo>
                <a:cubicBezTo>
                  <a:pt x="49" y="154"/>
                  <a:pt x="81" y="125"/>
                  <a:pt x="99" y="147"/>
                </a:cubicBezTo>
                <a:cubicBezTo>
                  <a:pt x="99" y="148"/>
                  <a:pt x="101" y="148"/>
                  <a:pt x="101" y="147"/>
                </a:cubicBezTo>
                <a:cubicBezTo>
                  <a:pt x="119" y="125"/>
                  <a:pt x="151" y="154"/>
                  <a:pt x="121" y="182"/>
                </a:cubicBezTo>
                <a:cubicBezTo>
                  <a:pt x="100" y="201"/>
                  <a:pt x="97" y="199"/>
                  <a:pt x="78" y="181"/>
                </a:cubicBezTo>
                <a:close/>
                <a:moveTo>
                  <a:pt x="167" y="234"/>
                </a:moveTo>
                <a:lnTo>
                  <a:pt x="33" y="234"/>
                </a:lnTo>
                <a:lnTo>
                  <a:pt x="33" y="100"/>
                </a:lnTo>
                <a:lnTo>
                  <a:pt x="167" y="100"/>
                </a:lnTo>
                <a:lnTo>
                  <a:pt x="167" y="234"/>
                </a:lnTo>
                <a:close/>
                <a:moveTo>
                  <a:pt x="133" y="300"/>
                </a:moveTo>
                <a:lnTo>
                  <a:pt x="67" y="300"/>
                </a:lnTo>
                <a:lnTo>
                  <a:pt x="67" y="267"/>
                </a:lnTo>
                <a:lnTo>
                  <a:pt x="133" y="267"/>
                </a:lnTo>
                <a:lnTo>
                  <a:pt x="133" y="300"/>
                </a:lnTo>
                <a:close/>
                <a:moveTo>
                  <a:pt x="67" y="34"/>
                </a:moveTo>
                <a:lnTo>
                  <a:pt x="133" y="34"/>
                </a:lnTo>
                <a:lnTo>
                  <a:pt x="133" y="67"/>
                </a:lnTo>
                <a:lnTo>
                  <a:pt x="67" y="67"/>
                </a:lnTo>
                <a:lnTo>
                  <a:pt x="67" y="34"/>
                </a:lnTo>
                <a:close/>
                <a:moveTo>
                  <a:pt x="200" y="150"/>
                </a:moveTo>
                <a:lnTo>
                  <a:pt x="200" y="67"/>
                </a:lnTo>
                <a:lnTo>
                  <a:pt x="167" y="67"/>
                </a:lnTo>
                <a:lnTo>
                  <a:pt x="167" y="0"/>
                </a:lnTo>
                <a:lnTo>
                  <a:pt x="33" y="0"/>
                </a:lnTo>
                <a:lnTo>
                  <a:pt x="33" y="67"/>
                </a:lnTo>
                <a:lnTo>
                  <a:pt x="0" y="67"/>
                </a:lnTo>
                <a:lnTo>
                  <a:pt x="0" y="267"/>
                </a:lnTo>
                <a:lnTo>
                  <a:pt x="33" y="267"/>
                </a:lnTo>
                <a:lnTo>
                  <a:pt x="33" y="334"/>
                </a:lnTo>
                <a:lnTo>
                  <a:pt x="167" y="334"/>
                </a:lnTo>
                <a:lnTo>
                  <a:pt x="167" y="267"/>
                </a:lnTo>
                <a:lnTo>
                  <a:pt x="200" y="267"/>
                </a:lnTo>
                <a:lnTo>
                  <a:pt x="200" y="184"/>
                </a:lnTo>
                <a:lnTo>
                  <a:pt x="233" y="184"/>
                </a:lnTo>
                <a:lnTo>
                  <a:pt x="233" y="150"/>
                </a:lnTo>
                <a:lnTo>
                  <a:pt x="200" y="15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B9412351-18BA-448B-A3A4-2F356BF835AA}"/>
              </a:ext>
            </a:extLst>
          </p:cNvPr>
          <p:cNvSpPr>
            <a:spLocks noChangeAspect="1" noEditPoints="1"/>
          </p:cNvSpPr>
          <p:nvPr/>
        </p:nvSpPr>
        <p:spPr bwMode="auto">
          <a:xfrm>
            <a:off x="9659938" y="3673475"/>
            <a:ext cx="176213" cy="254000"/>
          </a:xfrm>
          <a:custGeom>
            <a:avLst/>
            <a:gdLst>
              <a:gd name="T0" fmla="*/ 121 w 234"/>
              <a:gd name="T1" fmla="*/ 182 h 334"/>
              <a:gd name="T2" fmla="*/ 79 w 234"/>
              <a:gd name="T3" fmla="*/ 181 h 334"/>
              <a:gd name="T4" fmla="*/ 99 w 234"/>
              <a:gd name="T5" fmla="*/ 147 h 334"/>
              <a:gd name="T6" fmla="*/ 102 w 234"/>
              <a:gd name="T7" fmla="*/ 147 h 334"/>
              <a:gd name="T8" fmla="*/ 121 w 234"/>
              <a:gd name="T9" fmla="*/ 182 h 334"/>
              <a:gd name="T10" fmla="*/ 167 w 234"/>
              <a:gd name="T11" fmla="*/ 217 h 334"/>
              <a:gd name="T12" fmla="*/ 150 w 234"/>
              <a:gd name="T13" fmla="*/ 234 h 334"/>
              <a:gd name="T14" fmla="*/ 50 w 234"/>
              <a:gd name="T15" fmla="*/ 234 h 334"/>
              <a:gd name="T16" fmla="*/ 34 w 234"/>
              <a:gd name="T17" fmla="*/ 217 h 334"/>
              <a:gd name="T18" fmla="*/ 34 w 234"/>
              <a:gd name="T19" fmla="*/ 117 h 334"/>
              <a:gd name="T20" fmla="*/ 50 w 234"/>
              <a:gd name="T21" fmla="*/ 100 h 334"/>
              <a:gd name="T22" fmla="*/ 150 w 234"/>
              <a:gd name="T23" fmla="*/ 100 h 334"/>
              <a:gd name="T24" fmla="*/ 167 w 234"/>
              <a:gd name="T25" fmla="*/ 117 h 334"/>
              <a:gd name="T26" fmla="*/ 167 w 234"/>
              <a:gd name="T27" fmla="*/ 217 h 334"/>
              <a:gd name="T28" fmla="*/ 134 w 234"/>
              <a:gd name="T29" fmla="*/ 300 h 334"/>
              <a:gd name="T30" fmla="*/ 67 w 234"/>
              <a:gd name="T31" fmla="*/ 300 h 334"/>
              <a:gd name="T32" fmla="*/ 67 w 234"/>
              <a:gd name="T33" fmla="*/ 267 h 334"/>
              <a:gd name="T34" fmla="*/ 134 w 234"/>
              <a:gd name="T35" fmla="*/ 267 h 334"/>
              <a:gd name="T36" fmla="*/ 134 w 234"/>
              <a:gd name="T37" fmla="*/ 300 h 334"/>
              <a:gd name="T38" fmla="*/ 67 w 234"/>
              <a:gd name="T39" fmla="*/ 34 h 334"/>
              <a:gd name="T40" fmla="*/ 134 w 234"/>
              <a:gd name="T41" fmla="*/ 34 h 334"/>
              <a:gd name="T42" fmla="*/ 134 w 234"/>
              <a:gd name="T43" fmla="*/ 67 h 334"/>
              <a:gd name="T44" fmla="*/ 67 w 234"/>
              <a:gd name="T45" fmla="*/ 67 h 334"/>
              <a:gd name="T46" fmla="*/ 67 w 234"/>
              <a:gd name="T47" fmla="*/ 34 h 334"/>
              <a:gd name="T48" fmla="*/ 217 w 234"/>
              <a:gd name="T49" fmla="*/ 150 h 334"/>
              <a:gd name="T50" fmla="*/ 200 w 234"/>
              <a:gd name="T51" fmla="*/ 150 h 334"/>
              <a:gd name="T52" fmla="*/ 200 w 234"/>
              <a:gd name="T53" fmla="*/ 100 h 334"/>
              <a:gd name="T54" fmla="*/ 167 w 234"/>
              <a:gd name="T55" fmla="*/ 67 h 334"/>
              <a:gd name="T56" fmla="*/ 167 w 234"/>
              <a:gd name="T57" fmla="*/ 0 h 334"/>
              <a:gd name="T58" fmla="*/ 34 w 234"/>
              <a:gd name="T59" fmla="*/ 0 h 334"/>
              <a:gd name="T60" fmla="*/ 34 w 234"/>
              <a:gd name="T61" fmla="*/ 67 h 334"/>
              <a:gd name="T62" fmla="*/ 0 w 234"/>
              <a:gd name="T63" fmla="*/ 100 h 334"/>
              <a:gd name="T64" fmla="*/ 0 w 234"/>
              <a:gd name="T65" fmla="*/ 234 h 334"/>
              <a:gd name="T66" fmla="*/ 34 w 234"/>
              <a:gd name="T67" fmla="*/ 267 h 334"/>
              <a:gd name="T68" fmla="*/ 34 w 234"/>
              <a:gd name="T69" fmla="*/ 334 h 334"/>
              <a:gd name="T70" fmla="*/ 167 w 234"/>
              <a:gd name="T71" fmla="*/ 334 h 334"/>
              <a:gd name="T72" fmla="*/ 167 w 234"/>
              <a:gd name="T73" fmla="*/ 267 h 334"/>
              <a:gd name="T74" fmla="*/ 200 w 234"/>
              <a:gd name="T75" fmla="*/ 234 h 334"/>
              <a:gd name="T76" fmla="*/ 200 w 234"/>
              <a:gd name="T77" fmla="*/ 184 h 334"/>
              <a:gd name="T78" fmla="*/ 217 w 234"/>
              <a:gd name="T79" fmla="*/ 184 h 334"/>
              <a:gd name="T80" fmla="*/ 234 w 234"/>
              <a:gd name="T81" fmla="*/ 167 h 334"/>
              <a:gd name="T82" fmla="*/ 217 w 234"/>
              <a:gd name="T83" fmla="*/ 1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4" h="334">
                <a:moveTo>
                  <a:pt x="121" y="182"/>
                </a:moveTo>
                <a:cubicBezTo>
                  <a:pt x="100" y="201"/>
                  <a:pt x="98" y="199"/>
                  <a:pt x="79" y="181"/>
                </a:cubicBezTo>
                <a:cubicBezTo>
                  <a:pt x="49" y="154"/>
                  <a:pt x="81" y="125"/>
                  <a:pt x="99" y="147"/>
                </a:cubicBezTo>
                <a:cubicBezTo>
                  <a:pt x="100" y="148"/>
                  <a:pt x="101" y="148"/>
                  <a:pt x="102" y="147"/>
                </a:cubicBezTo>
                <a:cubicBezTo>
                  <a:pt x="119" y="125"/>
                  <a:pt x="152" y="154"/>
                  <a:pt x="121" y="182"/>
                </a:cubicBezTo>
                <a:close/>
                <a:moveTo>
                  <a:pt x="167" y="217"/>
                </a:moveTo>
                <a:cubicBezTo>
                  <a:pt x="167" y="226"/>
                  <a:pt x="160" y="234"/>
                  <a:pt x="150" y="234"/>
                </a:cubicBezTo>
                <a:lnTo>
                  <a:pt x="50" y="234"/>
                </a:lnTo>
                <a:cubicBezTo>
                  <a:pt x="41" y="234"/>
                  <a:pt x="34" y="226"/>
                  <a:pt x="34" y="217"/>
                </a:cubicBezTo>
                <a:lnTo>
                  <a:pt x="34" y="117"/>
                </a:lnTo>
                <a:cubicBezTo>
                  <a:pt x="34" y="108"/>
                  <a:pt x="41" y="100"/>
                  <a:pt x="50" y="100"/>
                </a:cubicBezTo>
                <a:lnTo>
                  <a:pt x="150" y="100"/>
                </a:lnTo>
                <a:cubicBezTo>
                  <a:pt x="160" y="100"/>
                  <a:pt x="167" y="108"/>
                  <a:pt x="167" y="117"/>
                </a:cubicBezTo>
                <a:lnTo>
                  <a:pt x="167" y="217"/>
                </a:lnTo>
                <a:close/>
                <a:moveTo>
                  <a:pt x="134" y="300"/>
                </a:moveTo>
                <a:lnTo>
                  <a:pt x="67" y="300"/>
                </a:lnTo>
                <a:lnTo>
                  <a:pt x="67" y="267"/>
                </a:lnTo>
                <a:lnTo>
                  <a:pt x="134" y="267"/>
                </a:lnTo>
                <a:lnTo>
                  <a:pt x="134" y="300"/>
                </a:lnTo>
                <a:close/>
                <a:moveTo>
                  <a:pt x="67" y="34"/>
                </a:moveTo>
                <a:lnTo>
                  <a:pt x="134" y="34"/>
                </a:lnTo>
                <a:lnTo>
                  <a:pt x="134" y="67"/>
                </a:lnTo>
                <a:lnTo>
                  <a:pt x="67" y="67"/>
                </a:lnTo>
                <a:lnTo>
                  <a:pt x="67" y="34"/>
                </a:lnTo>
                <a:close/>
                <a:moveTo>
                  <a:pt x="217" y="150"/>
                </a:moveTo>
                <a:lnTo>
                  <a:pt x="200" y="150"/>
                </a:lnTo>
                <a:lnTo>
                  <a:pt x="200" y="100"/>
                </a:lnTo>
                <a:cubicBezTo>
                  <a:pt x="200" y="82"/>
                  <a:pt x="185" y="67"/>
                  <a:pt x="167" y="67"/>
                </a:cubicBezTo>
                <a:lnTo>
                  <a:pt x="167" y="0"/>
                </a:lnTo>
                <a:lnTo>
                  <a:pt x="34" y="0"/>
                </a:lnTo>
                <a:lnTo>
                  <a:pt x="34" y="67"/>
                </a:lnTo>
                <a:cubicBezTo>
                  <a:pt x="15" y="67"/>
                  <a:pt x="0" y="82"/>
                  <a:pt x="0" y="100"/>
                </a:cubicBezTo>
                <a:lnTo>
                  <a:pt x="0" y="234"/>
                </a:lnTo>
                <a:cubicBezTo>
                  <a:pt x="0" y="252"/>
                  <a:pt x="15" y="267"/>
                  <a:pt x="34" y="267"/>
                </a:cubicBezTo>
                <a:lnTo>
                  <a:pt x="34" y="334"/>
                </a:lnTo>
                <a:lnTo>
                  <a:pt x="167" y="334"/>
                </a:lnTo>
                <a:lnTo>
                  <a:pt x="167" y="267"/>
                </a:lnTo>
                <a:cubicBezTo>
                  <a:pt x="185" y="267"/>
                  <a:pt x="200" y="252"/>
                  <a:pt x="200" y="234"/>
                </a:cubicBezTo>
                <a:lnTo>
                  <a:pt x="200" y="184"/>
                </a:lnTo>
                <a:lnTo>
                  <a:pt x="217" y="184"/>
                </a:lnTo>
                <a:cubicBezTo>
                  <a:pt x="226" y="184"/>
                  <a:pt x="234" y="176"/>
                  <a:pt x="234" y="167"/>
                </a:cubicBezTo>
                <a:cubicBezTo>
                  <a:pt x="234" y="158"/>
                  <a:pt x="226" y="150"/>
                  <a:pt x="217" y="15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1F42B4FE-2C52-4419-877C-AB550E0FBDBC}"/>
              </a:ext>
            </a:extLst>
          </p:cNvPr>
          <p:cNvSpPr>
            <a:spLocks noChangeAspect="1" noEditPoints="1"/>
          </p:cNvSpPr>
          <p:nvPr/>
        </p:nvSpPr>
        <p:spPr bwMode="auto">
          <a:xfrm>
            <a:off x="9158288" y="3673475"/>
            <a:ext cx="250825" cy="246063"/>
          </a:xfrm>
          <a:custGeom>
            <a:avLst/>
            <a:gdLst>
              <a:gd name="T0" fmla="*/ 300 w 333"/>
              <a:gd name="T1" fmla="*/ 243 h 323"/>
              <a:gd name="T2" fmla="*/ 183 w 333"/>
              <a:gd name="T3" fmla="*/ 283 h 323"/>
              <a:gd name="T4" fmla="*/ 183 w 333"/>
              <a:gd name="T5" fmla="*/ 91 h 323"/>
              <a:gd name="T6" fmla="*/ 183 w 333"/>
              <a:gd name="T7" fmla="*/ 88 h 323"/>
              <a:gd name="T8" fmla="*/ 300 w 333"/>
              <a:gd name="T9" fmla="*/ 48 h 323"/>
              <a:gd name="T10" fmla="*/ 300 w 333"/>
              <a:gd name="T11" fmla="*/ 243 h 323"/>
              <a:gd name="T12" fmla="*/ 150 w 333"/>
              <a:gd name="T13" fmla="*/ 91 h 323"/>
              <a:gd name="T14" fmla="*/ 150 w 333"/>
              <a:gd name="T15" fmla="*/ 283 h 323"/>
              <a:gd name="T16" fmla="*/ 33 w 333"/>
              <a:gd name="T17" fmla="*/ 243 h 323"/>
              <a:gd name="T18" fmla="*/ 33 w 333"/>
              <a:gd name="T19" fmla="*/ 48 h 323"/>
              <a:gd name="T20" fmla="*/ 150 w 333"/>
              <a:gd name="T21" fmla="*/ 88 h 323"/>
              <a:gd name="T22" fmla="*/ 150 w 333"/>
              <a:gd name="T23" fmla="*/ 91 h 323"/>
              <a:gd name="T24" fmla="*/ 166 w 333"/>
              <a:gd name="T25" fmla="*/ 59 h 323"/>
              <a:gd name="T26" fmla="*/ 0 w 333"/>
              <a:gd name="T27" fmla="*/ 0 h 323"/>
              <a:gd name="T28" fmla="*/ 0 w 333"/>
              <a:gd name="T29" fmla="*/ 267 h 323"/>
              <a:gd name="T30" fmla="*/ 166 w 333"/>
              <a:gd name="T31" fmla="*/ 323 h 323"/>
              <a:gd name="T32" fmla="*/ 333 w 333"/>
              <a:gd name="T33" fmla="*/ 267 h 323"/>
              <a:gd name="T34" fmla="*/ 333 w 333"/>
              <a:gd name="T35" fmla="*/ 0 h 323"/>
              <a:gd name="T36" fmla="*/ 166 w 333"/>
              <a:gd name="T37" fmla="*/ 5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23">
                <a:moveTo>
                  <a:pt x="300" y="243"/>
                </a:moveTo>
                <a:lnTo>
                  <a:pt x="183" y="283"/>
                </a:lnTo>
                <a:lnTo>
                  <a:pt x="183" y="91"/>
                </a:lnTo>
                <a:lnTo>
                  <a:pt x="183" y="88"/>
                </a:lnTo>
                <a:lnTo>
                  <a:pt x="300" y="48"/>
                </a:lnTo>
                <a:lnTo>
                  <a:pt x="300" y="243"/>
                </a:lnTo>
                <a:close/>
                <a:moveTo>
                  <a:pt x="150" y="91"/>
                </a:moveTo>
                <a:lnTo>
                  <a:pt x="150" y="283"/>
                </a:lnTo>
                <a:lnTo>
                  <a:pt x="33" y="243"/>
                </a:lnTo>
                <a:lnTo>
                  <a:pt x="33" y="48"/>
                </a:lnTo>
                <a:lnTo>
                  <a:pt x="150" y="88"/>
                </a:lnTo>
                <a:lnTo>
                  <a:pt x="150" y="91"/>
                </a:lnTo>
                <a:close/>
                <a:moveTo>
                  <a:pt x="166" y="59"/>
                </a:moveTo>
                <a:lnTo>
                  <a:pt x="0" y="0"/>
                </a:lnTo>
                <a:lnTo>
                  <a:pt x="0" y="267"/>
                </a:lnTo>
                <a:lnTo>
                  <a:pt x="166" y="323"/>
                </a:lnTo>
                <a:lnTo>
                  <a:pt x="333" y="267"/>
                </a:lnTo>
                <a:lnTo>
                  <a:pt x="333" y="0"/>
                </a:lnTo>
                <a:lnTo>
                  <a:pt x="16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30E8B3F0-7CF9-4CD8-935C-08BDA8E16483}"/>
              </a:ext>
            </a:extLst>
          </p:cNvPr>
          <p:cNvSpPr>
            <a:spLocks noChangeAspect="1" noEditPoints="1"/>
          </p:cNvSpPr>
          <p:nvPr/>
        </p:nvSpPr>
        <p:spPr bwMode="auto">
          <a:xfrm>
            <a:off x="8655051" y="3670300"/>
            <a:ext cx="250825" cy="238125"/>
          </a:xfrm>
          <a:custGeom>
            <a:avLst/>
            <a:gdLst>
              <a:gd name="T0" fmla="*/ 300 w 333"/>
              <a:gd name="T1" fmla="*/ 223 h 314"/>
              <a:gd name="T2" fmla="*/ 289 w 333"/>
              <a:gd name="T3" fmla="*/ 239 h 314"/>
              <a:gd name="T4" fmla="*/ 183 w 333"/>
              <a:gd name="T5" fmla="*/ 275 h 314"/>
              <a:gd name="T6" fmla="*/ 183 w 333"/>
              <a:gd name="T7" fmla="*/ 82 h 314"/>
              <a:gd name="T8" fmla="*/ 183 w 333"/>
              <a:gd name="T9" fmla="*/ 79 h 314"/>
              <a:gd name="T10" fmla="*/ 278 w 333"/>
              <a:gd name="T11" fmla="*/ 46 h 314"/>
              <a:gd name="T12" fmla="*/ 300 w 333"/>
              <a:gd name="T13" fmla="*/ 62 h 314"/>
              <a:gd name="T14" fmla="*/ 300 w 333"/>
              <a:gd name="T15" fmla="*/ 223 h 314"/>
              <a:gd name="T16" fmla="*/ 150 w 333"/>
              <a:gd name="T17" fmla="*/ 82 h 314"/>
              <a:gd name="T18" fmla="*/ 150 w 333"/>
              <a:gd name="T19" fmla="*/ 275 h 314"/>
              <a:gd name="T20" fmla="*/ 45 w 333"/>
              <a:gd name="T21" fmla="*/ 239 h 314"/>
              <a:gd name="T22" fmla="*/ 33 w 333"/>
              <a:gd name="T23" fmla="*/ 223 h 314"/>
              <a:gd name="T24" fmla="*/ 33 w 333"/>
              <a:gd name="T25" fmla="*/ 62 h 314"/>
              <a:gd name="T26" fmla="*/ 55 w 333"/>
              <a:gd name="T27" fmla="*/ 46 h 314"/>
              <a:gd name="T28" fmla="*/ 150 w 333"/>
              <a:gd name="T29" fmla="*/ 79 h 314"/>
              <a:gd name="T30" fmla="*/ 150 w 333"/>
              <a:gd name="T31" fmla="*/ 82 h 314"/>
              <a:gd name="T32" fmla="*/ 289 w 333"/>
              <a:gd name="T33" fmla="*/ 7 h 314"/>
              <a:gd name="T34" fmla="*/ 172 w 333"/>
              <a:gd name="T35" fmla="*/ 48 h 314"/>
              <a:gd name="T36" fmla="*/ 161 w 333"/>
              <a:gd name="T37" fmla="*/ 48 h 314"/>
              <a:gd name="T38" fmla="*/ 44 w 333"/>
              <a:gd name="T39" fmla="*/ 7 h 314"/>
              <a:gd name="T40" fmla="*/ 0 w 333"/>
              <a:gd name="T41" fmla="*/ 39 h 314"/>
              <a:gd name="T42" fmla="*/ 0 w 333"/>
              <a:gd name="T43" fmla="*/ 234 h 314"/>
              <a:gd name="T44" fmla="*/ 23 w 333"/>
              <a:gd name="T45" fmla="*/ 266 h 314"/>
              <a:gd name="T46" fmla="*/ 161 w 333"/>
              <a:gd name="T47" fmla="*/ 313 h 314"/>
              <a:gd name="T48" fmla="*/ 172 w 333"/>
              <a:gd name="T49" fmla="*/ 313 h 314"/>
              <a:gd name="T50" fmla="*/ 311 w 333"/>
              <a:gd name="T51" fmla="*/ 266 h 314"/>
              <a:gd name="T52" fmla="*/ 333 w 333"/>
              <a:gd name="T53" fmla="*/ 234 h 314"/>
              <a:gd name="T54" fmla="*/ 333 w 333"/>
              <a:gd name="T55" fmla="*/ 39 h 314"/>
              <a:gd name="T56" fmla="*/ 289 w 333"/>
              <a:gd name="T57" fmla="*/ 7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14">
                <a:moveTo>
                  <a:pt x="300" y="223"/>
                </a:moveTo>
                <a:cubicBezTo>
                  <a:pt x="300" y="230"/>
                  <a:pt x="295" y="236"/>
                  <a:pt x="289" y="239"/>
                </a:cubicBezTo>
                <a:lnTo>
                  <a:pt x="183" y="275"/>
                </a:lnTo>
                <a:lnTo>
                  <a:pt x="183" y="82"/>
                </a:lnTo>
                <a:lnTo>
                  <a:pt x="183" y="79"/>
                </a:lnTo>
                <a:lnTo>
                  <a:pt x="278" y="46"/>
                </a:lnTo>
                <a:cubicBezTo>
                  <a:pt x="289" y="43"/>
                  <a:pt x="300" y="51"/>
                  <a:pt x="300" y="62"/>
                </a:cubicBezTo>
                <a:lnTo>
                  <a:pt x="300" y="223"/>
                </a:lnTo>
                <a:close/>
                <a:moveTo>
                  <a:pt x="150" y="82"/>
                </a:moveTo>
                <a:lnTo>
                  <a:pt x="150" y="275"/>
                </a:lnTo>
                <a:lnTo>
                  <a:pt x="45" y="239"/>
                </a:lnTo>
                <a:cubicBezTo>
                  <a:pt x="38" y="236"/>
                  <a:pt x="33" y="230"/>
                  <a:pt x="33" y="223"/>
                </a:cubicBezTo>
                <a:lnTo>
                  <a:pt x="33" y="62"/>
                </a:lnTo>
                <a:cubicBezTo>
                  <a:pt x="33" y="51"/>
                  <a:pt x="45" y="43"/>
                  <a:pt x="55" y="46"/>
                </a:cubicBezTo>
                <a:lnTo>
                  <a:pt x="150" y="79"/>
                </a:lnTo>
                <a:lnTo>
                  <a:pt x="150" y="82"/>
                </a:lnTo>
                <a:close/>
                <a:moveTo>
                  <a:pt x="289" y="7"/>
                </a:moveTo>
                <a:lnTo>
                  <a:pt x="172" y="48"/>
                </a:lnTo>
                <a:cubicBezTo>
                  <a:pt x="169" y="50"/>
                  <a:pt x="165" y="50"/>
                  <a:pt x="161" y="48"/>
                </a:cubicBezTo>
                <a:lnTo>
                  <a:pt x="44" y="7"/>
                </a:lnTo>
                <a:cubicBezTo>
                  <a:pt x="23" y="0"/>
                  <a:pt x="0" y="16"/>
                  <a:pt x="0" y="39"/>
                </a:cubicBezTo>
                <a:lnTo>
                  <a:pt x="0" y="234"/>
                </a:lnTo>
                <a:cubicBezTo>
                  <a:pt x="0" y="249"/>
                  <a:pt x="9" y="261"/>
                  <a:pt x="23" y="266"/>
                </a:cubicBezTo>
                <a:lnTo>
                  <a:pt x="161" y="313"/>
                </a:lnTo>
                <a:cubicBezTo>
                  <a:pt x="165" y="314"/>
                  <a:pt x="169" y="314"/>
                  <a:pt x="172" y="313"/>
                </a:cubicBezTo>
                <a:lnTo>
                  <a:pt x="311" y="266"/>
                </a:lnTo>
                <a:cubicBezTo>
                  <a:pt x="324" y="261"/>
                  <a:pt x="333" y="249"/>
                  <a:pt x="333" y="234"/>
                </a:cubicBezTo>
                <a:lnTo>
                  <a:pt x="333" y="39"/>
                </a:lnTo>
                <a:cubicBezTo>
                  <a:pt x="333" y="16"/>
                  <a:pt x="311" y="0"/>
                  <a:pt x="289"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AC384F42-C654-4A22-B5F4-F772CE2AFB8E}"/>
              </a:ext>
            </a:extLst>
          </p:cNvPr>
          <p:cNvSpPr>
            <a:spLocks noChangeAspect="1" noEditPoints="1"/>
          </p:cNvSpPr>
          <p:nvPr/>
        </p:nvSpPr>
        <p:spPr bwMode="auto">
          <a:xfrm>
            <a:off x="8151813" y="3673475"/>
            <a:ext cx="252413" cy="254000"/>
          </a:xfrm>
          <a:custGeom>
            <a:avLst/>
            <a:gdLst>
              <a:gd name="T0" fmla="*/ 300 w 334"/>
              <a:gd name="T1" fmla="*/ 267 h 334"/>
              <a:gd name="T2" fmla="*/ 184 w 334"/>
              <a:gd name="T3" fmla="*/ 267 h 334"/>
              <a:gd name="T4" fmla="*/ 184 w 334"/>
              <a:gd name="T5" fmla="*/ 34 h 334"/>
              <a:gd name="T6" fmla="*/ 300 w 334"/>
              <a:gd name="T7" fmla="*/ 34 h 334"/>
              <a:gd name="T8" fmla="*/ 300 w 334"/>
              <a:gd name="T9" fmla="*/ 267 h 334"/>
              <a:gd name="T10" fmla="*/ 150 w 334"/>
              <a:gd name="T11" fmla="*/ 267 h 334"/>
              <a:gd name="T12" fmla="*/ 34 w 334"/>
              <a:gd name="T13" fmla="*/ 267 h 334"/>
              <a:gd name="T14" fmla="*/ 34 w 334"/>
              <a:gd name="T15" fmla="*/ 34 h 334"/>
              <a:gd name="T16" fmla="*/ 150 w 334"/>
              <a:gd name="T17" fmla="*/ 34 h 334"/>
              <a:gd name="T18" fmla="*/ 150 w 334"/>
              <a:gd name="T19" fmla="*/ 267 h 334"/>
              <a:gd name="T20" fmla="*/ 0 w 334"/>
              <a:gd name="T21" fmla="*/ 0 h 334"/>
              <a:gd name="T22" fmla="*/ 0 w 334"/>
              <a:gd name="T23" fmla="*/ 300 h 334"/>
              <a:gd name="T24" fmla="*/ 150 w 334"/>
              <a:gd name="T25" fmla="*/ 300 h 334"/>
              <a:gd name="T26" fmla="*/ 150 w 334"/>
              <a:gd name="T27" fmla="*/ 334 h 334"/>
              <a:gd name="T28" fmla="*/ 184 w 334"/>
              <a:gd name="T29" fmla="*/ 334 h 334"/>
              <a:gd name="T30" fmla="*/ 184 w 334"/>
              <a:gd name="T31" fmla="*/ 300 h 334"/>
              <a:gd name="T32" fmla="*/ 334 w 334"/>
              <a:gd name="T33" fmla="*/ 300 h 334"/>
              <a:gd name="T34" fmla="*/ 334 w 334"/>
              <a:gd name="T35" fmla="*/ 0 h 334"/>
              <a:gd name="T36" fmla="*/ 0 w 334"/>
              <a:gd name="T3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334">
                <a:moveTo>
                  <a:pt x="300" y="267"/>
                </a:moveTo>
                <a:lnTo>
                  <a:pt x="184" y="267"/>
                </a:lnTo>
                <a:lnTo>
                  <a:pt x="184" y="34"/>
                </a:lnTo>
                <a:lnTo>
                  <a:pt x="300" y="34"/>
                </a:lnTo>
                <a:lnTo>
                  <a:pt x="300" y="267"/>
                </a:lnTo>
                <a:close/>
                <a:moveTo>
                  <a:pt x="150" y="267"/>
                </a:moveTo>
                <a:lnTo>
                  <a:pt x="34" y="267"/>
                </a:lnTo>
                <a:lnTo>
                  <a:pt x="34" y="34"/>
                </a:lnTo>
                <a:lnTo>
                  <a:pt x="150" y="34"/>
                </a:lnTo>
                <a:lnTo>
                  <a:pt x="150" y="267"/>
                </a:lnTo>
                <a:close/>
                <a:moveTo>
                  <a:pt x="0" y="0"/>
                </a:moveTo>
                <a:lnTo>
                  <a:pt x="0" y="300"/>
                </a:lnTo>
                <a:lnTo>
                  <a:pt x="150" y="300"/>
                </a:lnTo>
                <a:lnTo>
                  <a:pt x="150" y="334"/>
                </a:lnTo>
                <a:lnTo>
                  <a:pt x="184" y="334"/>
                </a:lnTo>
                <a:lnTo>
                  <a:pt x="184" y="300"/>
                </a:lnTo>
                <a:lnTo>
                  <a:pt x="334" y="300"/>
                </a:lnTo>
                <a:lnTo>
                  <a:pt x="33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E4B38494-EACF-4E9A-AA59-6417BB4284FD}"/>
              </a:ext>
            </a:extLst>
          </p:cNvPr>
          <p:cNvSpPr>
            <a:spLocks noChangeAspect="1" noEditPoints="1"/>
          </p:cNvSpPr>
          <p:nvPr/>
        </p:nvSpPr>
        <p:spPr bwMode="auto">
          <a:xfrm>
            <a:off x="7648576" y="3673475"/>
            <a:ext cx="252413" cy="254000"/>
          </a:xfrm>
          <a:custGeom>
            <a:avLst/>
            <a:gdLst>
              <a:gd name="T0" fmla="*/ 300 w 333"/>
              <a:gd name="T1" fmla="*/ 250 h 334"/>
              <a:gd name="T2" fmla="*/ 283 w 333"/>
              <a:gd name="T3" fmla="*/ 267 h 334"/>
              <a:gd name="T4" fmla="*/ 183 w 333"/>
              <a:gd name="T5" fmla="*/ 267 h 334"/>
              <a:gd name="T6" fmla="*/ 183 w 333"/>
              <a:gd name="T7" fmla="*/ 34 h 334"/>
              <a:gd name="T8" fmla="*/ 283 w 333"/>
              <a:gd name="T9" fmla="*/ 34 h 334"/>
              <a:gd name="T10" fmla="*/ 300 w 333"/>
              <a:gd name="T11" fmla="*/ 50 h 334"/>
              <a:gd name="T12" fmla="*/ 300 w 333"/>
              <a:gd name="T13" fmla="*/ 250 h 334"/>
              <a:gd name="T14" fmla="*/ 150 w 333"/>
              <a:gd name="T15" fmla="*/ 267 h 334"/>
              <a:gd name="T16" fmla="*/ 50 w 333"/>
              <a:gd name="T17" fmla="*/ 267 h 334"/>
              <a:gd name="T18" fmla="*/ 33 w 333"/>
              <a:gd name="T19" fmla="*/ 250 h 334"/>
              <a:gd name="T20" fmla="*/ 33 w 333"/>
              <a:gd name="T21" fmla="*/ 50 h 334"/>
              <a:gd name="T22" fmla="*/ 50 w 333"/>
              <a:gd name="T23" fmla="*/ 34 h 334"/>
              <a:gd name="T24" fmla="*/ 150 w 333"/>
              <a:gd name="T25" fmla="*/ 34 h 334"/>
              <a:gd name="T26" fmla="*/ 150 w 333"/>
              <a:gd name="T27" fmla="*/ 267 h 334"/>
              <a:gd name="T28" fmla="*/ 300 w 333"/>
              <a:gd name="T29" fmla="*/ 0 h 334"/>
              <a:gd name="T30" fmla="*/ 33 w 333"/>
              <a:gd name="T31" fmla="*/ 0 h 334"/>
              <a:gd name="T32" fmla="*/ 0 w 333"/>
              <a:gd name="T33" fmla="*/ 34 h 334"/>
              <a:gd name="T34" fmla="*/ 0 w 333"/>
              <a:gd name="T35" fmla="*/ 267 h 334"/>
              <a:gd name="T36" fmla="*/ 33 w 333"/>
              <a:gd name="T37" fmla="*/ 300 h 334"/>
              <a:gd name="T38" fmla="*/ 150 w 333"/>
              <a:gd name="T39" fmla="*/ 300 h 334"/>
              <a:gd name="T40" fmla="*/ 150 w 333"/>
              <a:gd name="T41" fmla="*/ 317 h 334"/>
              <a:gd name="T42" fmla="*/ 166 w 333"/>
              <a:gd name="T43" fmla="*/ 334 h 334"/>
              <a:gd name="T44" fmla="*/ 183 w 333"/>
              <a:gd name="T45" fmla="*/ 317 h 334"/>
              <a:gd name="T46" fmla="*/ 183 w 333"/>
              <a:gd name="T47" fmla="*/ 300 h 334"/>
              <a:gd name="T48" fmla="*/ 300 w 333"/>
              <a:gd name="T49" fmla="*/ 300 h 334"/>
              <a:gd name="T50" fmla="*/ 333 w 333"/>
              <a:gd name="T51" fmla="*/ 267 h 334"/>
              <a:gd name="T52" fmla="*/ 333 w 333"/>
              <a:gd name="T53" fmla="*/ 34 h 334"/>
              <a:gd name="T54" fmla="*/ 300 w 333"/>
              <a:gd name="T5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4">
                <a:moveTo>
                  <a:pt x="300" y="250"/>
                </a:moveTo>
                <a:cubicBezTo>
                  <a:pt x="300" y="260"/>
                  <a:pt x="292" y="267"/>
                  <a:pt x="283" y="267"/>
                </a:cubicBezTo>
                <a:lnTo>
                  <a:pt x="183" y="267"/>
                </a:lnTo>
                <a:lnTo>
                  <a:pt x="183" y="34"/>
                </a:lnTo>
                <a:lnTo>
                  <a:pt x="283" y="34"/>
                </a:lnTo>
                <a:cubicBezTo>
                  <a:pt x="292" y="34"/>
                  <a:pt x="300" y="41"/>
                  <a:pt x="300" y="50"/>
                </a:cubicBezTo>
                <a:lnTo>
                  <a:pt x="300" y="250"/>
                </a:lnTo>
                <a:close/>
                <a:moveTo>
                  <a:pt x="150" y="267"/>
                </a:moveTo>
                <a:lnTo>
                  <a:pt x="50" y="267"/>
                </a:lnTo>
                <a:cubicBezTo>
                  <a:pt x="40" y="267"/>
                  <a:pt x="33" y="260"/>
                  <a:pt x="33" y="250"/>
                </a:cubicBezTo>
                <a:lnTo>
                  <a:pt x="33" y="50"/>
                </a:lnTo>
                <a:cubicBezTo>
                  <a:pt x="33" y="41"/>
                  <a:pt x="40" y="34"/>
                  <a:pt x="50" y="34"/>
                </a:cubicBezTo>
                <a:lnTo>
                  <a:pt x="150" y="34"/>
                </a:lnTo>
                <a:lnTo>
                  <a:pt x="150" y="267"/>
                </a:lnTo>
                <a:close/>
                <a:moveTo>
                  <a:pt x="300" y="0"/>
                </a:moveTo>
                <a:lnTo>
                  <a:pt x="33" y="0"/>
                </a:lnTo>
                <a:cubicBezTo>
                  <a:pt x="15" y="0"/>
                  <a:pt x="0" y="15"/>
                  <a:pt x="0" y="34"/>
                </a:cubicBezTo>
                <a:lnTo>
                  <a:pt x="0" y="267"/>
                </a:lnTo>
                <a:cubicBezTo>
                  <a:pt x="0" y="285"/>
                  <a:pt x="15" y="300"/>
                  <a:pt x="33" y="300"/>
                </a:cubicBezTo>
                <a:lnTo>
                  <a:pt x="150" y="300"/>
                </a:lnTo>
                <a:lnTo>
                  <a:pt x="150" y="317"/>
                </a:lnTo>
                <a:cubicBezTo>
                  <a:pt x="150" y="326"/>
                  <a:pt x="157" y="334"/>
                  <a:pt x="166" y="334"/>
                </a:cubicBezTo>
                <a:cubicBezTo>
                  <a:pt x="176" y="334"/>
                  <a:pt x="183" y="326"/>
                  <a:pt x="183" y="317"/>
                </a:cubicBezTo>
                <a:lnTo>
                  <a:pt x="183" y="300"/>
                </a:lnTo>
                <a:lnTo>
                  <a:pt x="300" y="300"/>
                </a:lnTo>
                <a:cubicBezTo>
                  <a:pt x="318" y="300"/>
                  <a:pt x="333" y="285"/>
                  <a:pt x="333" y="267"/>
                </a:cubicBezTo>
                <a:lnTo>
                  <a:pt x="333" y="34"/>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B9131246-B0AC-4103-948F-2DE6E0A8EDD5}"/>
              </a:ext>
            </a:extLst>
          </p:cNvPr>
          <p:cNvSpPr>
            <a:spLocks noChangeAspect="1"/>
          </p:cNvSpPr>
          <p:nvPr/>
        </p:nvSpPr>
        <p:spPr bwMode="auto">
          <a:xfrm>
            <a:off x="7145338" y="3673475"/>
            <a:ext cx="252413" cy="254000"/>
          </a:xfrm>
          <a:custGeom>
            <a:avLst/>
            <a:gdLst>
              <a:gd name="T0" fmla="*/ 333 w 333"/>
              <a:gd name="T1" fmla="*/ 0 h 334"/>
              <a:gd name="T2" fmla="*/ 333 w 333"/>
              <a:gd name="T3" fmla="*/ 100 h 334"/>
              <a:gd name="T4" fmla="*/ 300 w 333"/>
              <a:gd name="T5" fmla="*/ 100 h 334"/>
              <a:gd name="T6" fmla="*/ 300 w 333"/>
              <a:gd name="T7" fmla="*/ 34 h 334"/>
              <a:gd name="T8" fmla="*/ 183 w 333"/>
              <a:gd name="T9" fmla="*/ 34 h 334"/>
              <a:gd name="T10" fmla="*/ 183 w 333"/>
              <a:gd name="T11" fmla="*/ 334 h 334"/>
              <a:gd name="T12" fmla="*/ 150 w 333"/>
              <a:gd name="T13" fmla="*/ 334 h 334"/>
              <a:gd name="T14" fmla="*/ 150 w 333"/>
              <a:gd name="T15" fmla="*/ 34 h 334"/>
              <a:gd name="T16" fmla="*/ 33 w 333"/>
              <a:gd name="T17" fmla="*/ 34 h 334"/>
              <a:gd name="T18" fmla="*/ 33 w 333"/>
              <a:gd name="T19" fmla="*/ 100 h 334"/>
              <a:gd name="T20" fmla="*/ 0 w 333"/>
              <a:gd name="T21" fmla="*/ 100 h 334"/>
              <a:gd name="T22" fmla="*/ 0 w 333"/>
              <a:gd name="T23" fmla="*/ 0 h 334"/>
              <a:gd name="T24" fmla="*/ 333 w 333"/>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34">
                <a:moveTo>
                  <a:pt x="333" y="0"/>
                </a:moveTo>
                <a:lnTo>
                  <a:pt x="333" y="100"/>
                </a:lnTo>
                <a:lnTo>
                  <a:pt x="300" y="100"/>
                </a:lnTo>
                <a:lnTo>
                  <a:pt x="300" y="34"/>
                </a:lnTo>
                <a:lnTo>
                  <a:pt x="183" y="34"/>
                </a:lnTo>
                <a:lnTo>
                  <a:pt x="183" y="334"/>
                </a:lnTo>
                <a:lnTo>
                  <a:pt x="150" y="334"/>
                </a:lnTo>
                <a:lnTo>
                  <a:pt x="150" y="34"/>
                </a:lnTo>
                <a:lnTo>
                  <a:pt x="33" y="34"/>
                </a:lnTo>
                <a:lnTo>
                  <a:pt x="33" y="100"/>
                </a:lnTo>
                <a:lnTo>
                  <a:pt x="0" y="100"/>
                </a:lnTo>
                <a:lnTo>
                  <a:pt x="0" y="0"/>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66F81C7A-28DD-401B-9E91-E7F7FBF04FB1}"/>
              </a:ext>
            </a:extLst>
          </p:cNvPr>
          <p:cNvSpPr>
            <a:spLocks noChangeAspect="1" noEditPoints="1"/>
          </p:cNvSpPr>
          <p:nvPr/>
        </p:nvSpPr>
        <p:spPr bwMode="auto">
          <a:xfrm>
            <a:off x="6643688" y="3673475"/>
            <a:ext cx="250825" cy="254000"/>
          </a:xfrm>
          <a:custGeom>
            <a:avLst/>
            <a:gdLst>
              <a:gd name="T0" fmla="*/ 0 w 334"/>
              <a:gd name="T1" fmla="*/ 0 h 334"/>
              <a:gd name="T2" fmla="*/ 0 w 334"/>
              <a:gd name="T3" fmla="*/ 100 h 334"/>
              <a:gd name="T4" fmla="*/ 34 w 334"/>
              <a:gd name="T5" fmla="*/ 100 h 334"/>
              <a:gd name="T6" fmla="*/ 34 w 334"/>
              <a:gd name="T7" fmla="*/ 34 h 334"/>
              <a:gd name="T8" fmla="*/ 150 w 334"/>
              <a:gd name="T9" fmla="*/ 34 h 334"/>
              <a:gd name="T10" fmla="*/ 150 w 334"/>
              <a:gd name="T11" fmla="*/ 167 h 334"/>
              <a:gd name="T12" fmla="*/ 84 w 334"/>
              <a:gd name="T13" fmla="*/ 167 h 334"/>
              <a:gd name="T14" fmla="*/ 84 w 334"/>
              <a:gd name="T15" fmla="*/ 200 h 334"/>
              <a:gd name="T16" fmla="*/ 250 w 334"/>
              <a:gd name="T17" fmla="*/ 200 h 334"/>
              <a:gd name="T18" fmla="*/ 250 w 334"/>
              <a:gd name="T19" fmla="*/ 167 h 334"/>
              <a:gd name="T20" fmla="*/ 184 w 334"/>
              <a:gd name="T21" fmla="*/ 167 h 334"/>
              <a:gd name="T22" fmla="*/ 184 w 334"/>
              <a:gd name="T23" fmla="*/ 34 h 334"/>
              <a:gd name="T24" fmla="*/ 300 w 334"/>
              <a:gd name="T25" fmla="*/ 34 h 334"/>
              <a:gd name="T26" fmla="*/ 300 w 334"/>
              <a:gd name="T27" fmla="*/ 100 h 334"/>
              <a:gd name="T28" fmla="*/ 334 w 334"/>
              <a:gd name="T29" fmla="*/ 100 h 334"/>
              <a:gd name="T30" fmla="*/ 334 w 334"/>
              <a:gd name="T31" fmla="*/ 0 h 334"/>
              <a:gd name="T32" fmla="*/ 0 w 334"/>
              <a:gd name="T33" fmla="*/ 0 h 334"/>
              <a:gd name="T34" fmla="*/ 150 w 334"/>
              <a:gd name="T35" fmla="*/ 234 h 334"/>
              <a:gd name="T36" fmla="*/ 184 w 334"/>
              <a:gd name="T37" fmla="*/ 234 h 334"/>
              <a:gd name="T38" fmla="*/ 184 w 334"/>
              <a:gd name="T39" fmla="*/ 334 h 334"/>
              <a:gd name="T40" fmla="*/ 150 w 334"/>
              <a:gd name="T41" fmla="*/ 334 h 334"/>
              <a:gd name="T42" fmla="*/ 150 w 334"/>
              <a:gd name="T43"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334">
                <a:moveTo>
                  <a:pt x="0" y="0"/>
                </a:moveTo>
                <a:lnTo>
                  <a:pt x="0" y="100"/>
                </a:lnTo>
                <a:lnTo>
                  <a:pt x="34" y="100"/>
                </a:lnTo>
                <a:lnTo>
                  <a:pt x="34" y="34"/>
                </a:lnTo>
                <a:lnTo>
                  <a:pt x="150" y="34"/>
                </a:lnTo>
                <a:lnTo>
                  <a:pt x="150" y="167"/>
                </a:lnTo>
                <a:lnTo>
                  <a:pt x="84" y="167"/>
                </a:lnTo>
                <a:lnTo>
                  <a:pt x="84" y="200"/>
                </a:lnTo>
                <a:lnTo>
                  <a:pt x="250" y="200"/>
                </a:lnTo>
                <a:lnTo>
                  <a:pt x="250" y="167"/>
                </a:lnTo>
                <a:lnTo>
                  <a:pt x="184" y="167"/>
                </a:lnTo>
                <a:lnTo>
                  <a:pt x="184" y="34"/>
                </a:lnTo>
                <a:lnTo>
                  <a:pt x="300" y="34"/>
                </a:lnTo>
                <a:lnTo>
                  <a:pt x="300" y="100"/>
                </a:lnTo>
                <a:lnTo>
                  <a:pt x="334" y="100"/>
                </a:lnTo>
                <a:lnTo>
                  <a:pt x="334" y="0"/>
                </a:lnTo>
                <a:lnTo>
                  <a:pt x="0" y="0"/>
                </a:lnTo>
                <a:close/>
                <a:moveTo>
                  <a:pt x="150" y="234"/>
                </a:moveTo>
                <a:lnTo>
                  <a:pt x="184" y="234"/>
                </a:lnTo>
                <a:lnTo>
                  <a:pt x="184" y="334"/>
                </a:lnTo>
                <a:lnTo>
                  <a:pt x="150" y="334"/>
                </a:lnTo>
                <a:lnTo>
                  <a:pt x="150"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5BA9C976-7550-4839-9AAD-B32AC9BE91DA}"/>
              </a:ext>
            </a:extLst>
          </p:cNvPr>
          <p:cNvSpPr>
            <a:spLocks noChangeAspect="1"/>
          </p:cNvSpPr>
          <p:nvPr/>
        </p:nvSpPr>
        <p:spPr bwMode="auto">
          <a:xfrm>
            <a:off x="6140451" y="3673475"/>
            <a:ext cx="250825" cy="254000"/>
          </a:xfrm>
          <a:custGeom>
            <a:avLst/>
            <a:gdLst>
              <a:gd name="T0" fmla="*/ 333 w 333"/>
              <a:gd name="T1" fmla="*/ 0 h 334"/>
              <a:gd name="T2" fmla="*/ 333 w 333"/>
              <a:gd name="T3" fmla="*/ 100 h 334"/>
              <a:gd name="T4" fmla="*/ 300 w 333"/>
              <a:gd name="T5" fmla="*/ 100 h 334"/>
              <a:gd name="T6" fmla="*/ 233 w 333"/>
              <a:gd name="T7" fmla="*/ 34 h 334"/>
              <a:gd name="T8" fmla="*/ 209 w 333"/>
              <a:gd name="T9" fmla="*/ 34 h 334"/>
              <a:gd name="T10" fmla="*/ 183 w 333"/>
              <a:gd name="T11" fmla="*/ 60 h 334"/>
              <a:gd name="T12" fmla="*/ 183 w 333"/>
              <a:gd name="T13" fmla="*/ 284 h 334"/>
              <a:gd name="T14" fmla="*/ 200 w 333"/>
              <a:gd name="T15" fmla="*/ 300 h 334"/>
              <a:gd name="T16" fmla="*/ 233 w 333"/>
              <a:gd name="T17" fmla="*/ 300 h 334"/>
              <a:gd name="T18" fmla="*/ 233 w 333"/>
              <a:gd name="T19" fmla="*/ 334 h 334"/>
              <a:gd name="T20" fmla="*/ 100 w 333"/>
              <a:gd name="T21" fmla="*/ 334 h 334"/>
              <a:gd name="T22" fmla="*/ 100 w 333"/>
              <a:gd name="T23" fmla="*/ 300 h 334"/>
              <a:gd name="T24" fmla="*/ 133 w 333"/>
              <a:gd name="T25" fmla="*/ 300 h 334"/>
              <a:gd name="T26" fmla="*/ 150 w 333"/>
              <a:gd name="T27" fmla="*/ 284 h 334"/>
              <a:gd name="T28" fmla="*/ 150 w 333"/>
              <a:gd name="T29" fmla="*/ 60 h 334"/>
              <a:gd name="T30" fmla="*/ 123 w 333"/>
              <a:gd name="T31" fmla="*/ 34 h 334"/>
              <a:gd name="T32" fmla="*/ 100 w 333"/>
              <a:gd name="T33" fmla="*/ 34 h 334"/>
              <a:gd name="T34" fmla="*/ 33 w 333"/>
              <a:gd name="T35" fmla="*/ 100 h 334"/>
              <a:gd name="T36" fmla="*/ 0 w 333"/>
              <a:gd name="T37" fmla="*/ 100 h 334"/>
              <a:gd name="T38" fmla="*/ 0 w 333"/>
              <a:gd name="T39" fmla="*/ 0 h 334"/>
              <a:gd name="T40" fmla="*/ 333 w 333"/>
              <a:gd name="T4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3" h="334">
                <a:moveTo>
                  <a:pt x="333" y="0"/>
                </a:moveTo>
                <a:lnTo>
                  <a:pt x="333" y="100"/>
                </a:lnTo>
                <a:lnTo>
                  <a:pt x="300" y="100"/>
                </a:lnTo>
                <a:cubicBezTo>
                  <a:pt x="300" y="64"/>
                  <a:pt x="270" y="34"/>
                  <a:pt x="233" y="34"/>
                </a:cubicBezTo>
                <a:lnTo>
                  <a:pt x="209" y="34"/>
                </a:lnTo>
                <a:cubicBezTo>
                  <a:pt x="195" y="34"/>
                  <a:pt x="183" y="46"/>
                  <a:pt x="183" y="60"/>
                </a:cubicBezTo>
                <a:lnTo>
                  <a:pt x="183" y="284"/>
                </a:lnTo>
                <a:cubicBezTo>
                  <a:pt x="183" y="293"/>
                  <a:pt x="190" y="300"/>
                  <a:pt x="200" y="300"/>
                </a:cubicBezTo>
                <a:lnTo>
                  <a:pt x="233" y="300"/>
                </a:lnTo>
                <a:lnTo>
                  <a:pt x="233" y="334"/>
                </a:lnTo>
                <a:lnTo>
                  <a:pt x="100" y="334"/>
                </a:lnTo>
                <a:lnTo>
                  <a:pt x="100" y="300"/>
                </a:lnTo>
                <a:lnTo>
                  <a:pt x="133" y="300"/>
                </a:lnTo>
                <a:cubicBezTo>
                  <a:pt x="142" y="300"/>
                  <a:pt x="150" y="293"/>
                  <a:pt x="150" y="284"/>
                </a:cubicBezTo>
                <a:lnTo>
                  <a:pt x="150" y="60"/>
                </a:lnTo>
                <a:cubicBezTo>
                  <a:pt x="150" y="46"/>
                  <a:pt x="138" y="34"/>
                  <a:pt x="123" y="34"/>
                </a:cubicBezTo>
                <a:lnTo>
                  <a:pt x="100" y="34"/>
                </a:lnTo>
                <a:cubicBezTo>
                  <a:pt x="63" y="34"/>
                  <a:pt x="33" y="64"/>
                  <a:pt x="33" y="100"/>
                </a:cubicBezTo>
                <a:lnTo>
                  <a:pt x="0" y="100"/>
                </a:lnTo>
                <a:lnTo>
                  <a:pt x="0" y="0"/>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8829AB6F-C409-400A-86A7-8F9BFA31FD14}"/>
              </a:ext>
            </a:extLst>
          </p:cNvPr>
          <p:cNvSpPr>
            <a:spLocks noChangeAspect="1" noEditPoints="1"/>
          </p:cNvSpPr>
          <p:nvPr/>
        </p:nvSpPr>
        <p:spPr bwMode="auto">
          <a:xfrm>
            <a:off x="10666413" y="3167063"/>
            <a:ext cx="250825" cy="252413"/>
          </a:xfrm>
          <a:custGeom>
            <a:avLst/>
            <a:gdLst>
              <a:gd name="T0" fmla="*/ 216 w 333"/>
              <a:gd name="T1" fmla="*/ 116 h 333"/>
              <a:gd name="T2" fmla="*/ 216 w 333"/>
              <a:gd name="T3" fmla="*/ 216 h 333"/>
              <a:gd name="T4" fmla="*/ 200 w 333"/>
              <a:gd name="T5" fmla="*/ 233 h 333"/>
              <a:gd name="T6" fmla="*/ 183 w 333"/>
              <a:gd name="T7" fmla="*/ 216 h 333"/>
              <a:gd name="T8" fmla="*/ 183 w 333"/>
              <a:gd name="T9" fmla="*/ 183 h 333"/>
              <a:gd name="T10" fmla="*/ 150 w 333"/>
              <a:gd name="T11" fmla="*/ 183 h 333"/>
              <a:gd name="T12" fmla="*/ 150 w 333"/>
              <a:gd name="T13" fmla="*/ 216 h 333"/>
              <a:gd name="T14" fmla="*/ 133 w 333"/>
              <a:gd name="T15" fmla="*/ 233 h 333"/>
              <a:gd name="T16" fmla="*/ 116 w 333"/>
              <a:gd name="T17" fmla="*/ 216 h 333"/>
              <a:gd name="T18" fmla="*/ 116 w 333"/>
              <a:gd name="T19" fmla="*/ 116 h 333"/>
              <a:gd name="T20" fmla="*/ 133 w 333"/>
              <a:gd name="T21" fmla="*/ 100 h 333"/>
              <a:gd name="T22" fmla="*/ 150 w 333"/>
              <a:gd name="T23" fmla="*/ 116 h 333"/>
              <a:gd name="T24" fmla="*/ 150 w 333"/>
              <a:gd name="T25" fmla="*/ 150 h 333"/>
              <a:gd name="T26" fmla="*/ 183 w 333"/>
              <a:gd name="T27" fmla="*/ 150 h 333"/>
              <a:gd name="T28" fmla="*/ 183 w 333"/>
              <a:gd name="T29" fmla="*/ 116 h 333"/>
              <a:gd name="T30" fmla="*/ 200 w 333"/>
              <a:gd name="T31" fmla="*/ 100 h 333"/>
              <a:gd name="T32" fmla="*/ 216 w 333"/>
              <a:gd name="T33" fmla="*/ 116 h 333"/>
              <a:gd name="T34" fmla="*/ 300 w 333"/>
              <a:gd name="T35" fmla="*/ 283 h 333"/>
              <a:gd name="T36" fmla="*/ 283 w 333"/>
              <a:gd name="T37" fmla="*/ 300 h 333"/>
              <a:gd name="T38" fmla="*/ 50 w 333"/>
              <a:gd name="T39" fmla="*/ 300 h 333"/>
              <a:gd name="T40" fmla="*/ 33 w 333"/>
              <a:gd name="T41" fmla="*/ 283 h 333"/>
              <a:gd name="T42" fmla="*/ 33 w 333"/>
              <a:gd name="T43" fmla="*/ 50 h 333"/>
              <a:gd name="T44" fmla="*/ 50 w 333"/>
              <a:gd name="T45" fmla="*/ 33 h 333"/>
              <a:gd name="T46" fmla="*/ 283 w 333"/>
              <a:gd name="T47" fmla="*/ 33 h 333"/>
              <a:gd name="T48" fmla="*/ 300 w 333"/>
              <a:gd name="T49" fmla="*/ 50 h 333"/>
              <a:gd name="T50" fmla="*/ 300 w 333"/>
              <a:gd name="T51" fmla="*/ 283 h 333"/>
              <a:gd name="T52" fmla="*/ 300 w 333"/>
              <a:gd name="T53" fmla="*/ 0 h 333"/>
              <a:gd name="T54" fmla="*/ 33 w 333"/>
              <a:gd name="T55" fmla="*/ 0 h 333"/>
              <a:gd name="T56" fmla="*/ 0 w 333"/>
              <a:gd name="T57" fmla="*/ 33 h 333"/>
              <a:gd name="T58" fmla="*/ 0 w 333"/>
              <a:gd name="T59" fmla="*/ 300 h 333"/>
              <a:gd name="T60" fmla="*/ 33 w 333"/>
              <a:gd name="T61" fmla="*/ 333 h 333"/>
              <a:gd name="T62" fmla="*/ 300 w 333"/>
              <a:gd name="T63" fmla="*/ 333 h 333"/>
              <a:gd name="T64" fmla="*/ 333 w 333"/>
              <a:gd name="T65" fmla="*/ 300 h 333"/>
              <a:gd name="T66" fmla="*/ 333 w 333"/>
              <a:gd name="T67" fmla="*/ 33 h 333"/>
              <a:gd name="T68" fmla="*/ 300 w 333"/>
              <a:gd name="T6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3">
                <a:moveTo>
                  <a:pt x="216" y="116"/>
                </a:moveTo>
                <a:lnTo>
                  <a:pt x="216" y="216"/>
                </a:lnTo>
                <a:cubicBezTo>
                  <a:pt x="216" y="226"/>
                  <a:pt x="209" y="233"/>
                  <a:pt x="200" y="233"/>
                </a:cubicBezTo>
                <a:cubicBezTo>
                  <a:pt x="190" y="233"/>
                  <a:pt x="183" y="226"/>
                  <a:pt x="183" y="216"/>
                </a:cubicBezTo>
                <a:lnTo>
                  <a:pt x="183" y="183"/>
                </a:lnTo>
                <a:lnTo>
                  <a:pt x="150" y="183"/>
                </a:lnTo>
                <a:lnTo>
                  <a:pt x="150" y="216"/>
                </a:lnTo>
                <a:cubicBezTo>
                  <a:pt x="150" y="226"/>
                  <a:pt x="142" y="233"/>
                  <a:pt x="133" y="233"/>
                </a:cubicBezTo>
                <a:cubicBezTo>
                  <a:pt x="124" y="233"/>
                  <a:pt x="116" y="226"/>
                  <a:pt x="116" y="216"/>
                </a:cubicBezTo>
                <a:lnTo>
                  <a:pt x="116" y="116"/>
                </a:lnTo>
                <a:cubicBezTo>
                  <a:pt x="116" y="107"/>
                  <a:pt x="124" y="100"/>
                  <a:pt x="133" y="100"/>
                </a:cubicBezTo>
                <a:cubicBezTo>
                  <a:pt x="142" y="100"/>
                  <a:pt x="150" y="107"/>
                  <a:pt x="150" y="116"/>
                </a:cubicBezTo>
                <a:lnTo>
                  <a:pt x="150" y="150"/>
                </a:lnTo>
                <a:lnTo>
                  <a:pt x="183" y="150"/>
                </a:lnTo>
                <a:lnTo>
                  <a:pt x="183" y="116"/>
                </a:lnTo>
                <a:cubicBezTo>
                  <a:pt x="183" y="107"/>
                  <a:pt x="190" y="100"/>
                  <a:pt x="200" y="100"/>
                </a:cubicBezTo>
                <a:cubicBezTo>
                  <a:pt x="209" y="100"/>
                  <a:pt x="216" y="107"/>
                  <a:pt x="216" y="116"/>
                </a:cubicBezTo>
                <a:close/>
                <a:moveTo>
                  <a:pt x="300" y="283"/>
                </a:moveTo>
                <a:cubicBezTo>
                  <a:pt x="300" y="292"/>
                  <a:pt x="292" y="300"/>
                  <a:pt x="283" y="300"/>
                </a:cubicBezTo>
                <a:lnTo>
                  <a:pt x="50" y="300"/>
                </a:lnTo>
                <a:cubicBezTo>
                  <a:pt x="40" y="300"/>
                  <a:pt x="33" y="292"/>
                  <a:pt x="33" y="283"/>
                </a:cubicBezTo>
                <a:lnTo>
                  <a:pt x="33" y="50"/>
                </a:lnTo>
                <a:cubicBezTo>
                  <a:pt x="33" y="40"/>
                  <a:pt x="40" y="33"/>
                  <a:pt x="50" y="33"/>
                </a:cubicBezTo>
                <a:lnTo>
                  <a:pt x="283" y="33"/>
                </a:lnTo>
                <a:cubicBezTo>
                  <a:pt x="292" y="33"/>
                  <a:pt x="300" y="40"/>
                  <a:pt x="300" y="50"/>
                </a:cubicBezTo>
                <a:lnTo>
                  <a:pt x="300" y="283"/>
                </a:lnTo>
                <a:close/>
                <a:moveTo>
                  <a:pt x="300" y="0"/>
                </a:move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D6E83DB4-4E2E-44C0-B560-A4B4454B0B76}"/>
              </a:ext>
            </a:extLst>
          </p:cNvPr>
          <p:cNvSpPr>
            <a:spLocks noChangeAspect="1" noEditPoints="1"/>
          </p:cNvSpPr>
          <p:nvPr/>
        </p:nvSpPr>
        <p:spPr bwMode="auto">
          <a:xfrm>
            <a:off x="10163176" y="3167063"/>
            <a:ext cx="250825" cy="252413"/>
          </a:xfrm>
          <a:custGeom>
            <a:avLst/>
            <a:gdLst>
              <a:gd name="T0" fmla="*/ 150 w 333"/>
              <a:gd name="T1" fmla="*/ 233 h 333"/>
              <a:gd name="T2" fmla="*/ 117 w 333"/>
              <a:gd name="T3" fmla="*/ 233 h 333"/>
              <a:gd name="T4" fmla="*/ 117 w 333"/>
              <a:gd name="T5" fmla="*/ 100 h 333"/>
              <a:gd name="T6" fmla="*/ 150 w 333"/>
              <a:gd name="T7" fmla="*/ 100 h 333"/>
              <a:gd name="T8" fmla="*/ 150 w 333"/>
              <a:gd name="T9" fmla="*/ 150 h 333"/>
              <a:gd name="T10" fmla="*/ 183 w 333"/>
              <a:gd name="T11" fmla="*/ 150 h 333"/>
              <a:gd name="T12" fmla="*/ 183 w 333"/>
              <a:gd name="T13" fmla="*/ 100 h 333"/>
              <a:gd name="T14" fmla="*/ 217 w 333"/>
              <a:gd name="T15" fmla="*/ 100 h 333"/>
              <a:gd name="T16" fmla="*/ 217 w 333"/>
              <a:gd name="T17" fmla="*/ 233 h 333"/>
              <a:gd name="T18" fmla="*/ 183 w 333"/>
              <a:gd name="T19" fmla="*/ 233 h 333"/>
              <a:gd name="T20" fmla="*/ 183 w 333"/>
              <a:gd name="T21" fmla="*/ 183 h 333"/>
              <a:gd name="T22" fmla="*/ 150 w 333"/>
              <a:gd name="T23" fmla="*/ 183 h 333"/>
              <a:gd name="T24" fmla="*/ 150 w 333"/>
              <a:gd name="T25" fmla="*/ 233 h 333"/>
              <a:gd name="T26" fmla="*/ 300 w 333"/>
              <a:gd name="T27" fmla="*/ 300 h 333"/>
              <a:gd name="T28" fmla="*/ 33 w 333"/>
              <a:gd name="T29" fmla="*/ 300 h 333"/>
              <a:gd name="T30" fmla="*/ 33 w 333"/>
              <a:gd name="T31" fmla="*/ 33 h 333"/>
              <a:gd name="T32" fmla="*/ 300 w 333"/>
              <a:gd name="T33" fmla="*/ 33 h 333"/>
              <a:gd name="T34" fmla="*/ 300 w 333"/>
              <a:gd name="T35" fmla="*/ 300 h 333"/>
              <a:gd name="T36" fmla="*/ 0 w 333"/>
              <a:gd name="T37" fmla="*/ 333 h 333"/>
              <a:gd name="T38" fmla="*/ 333 w 333"/>
              <a:gd name="T39" fmla="*/ 333 h 333"/>
              <a:gd name="T40" fmla="*/ 333 w 333"/>
              <a:gd name="T41" fmla="*/ 0 h 333"/>
              <a:gd name="T42" fmla="*/ 0 w 333"/>
              <a:gd name="T43" fmla="*/ 0 h 333"/>
              <a:gd name="T44" fmla="*/ 0 w 333"/>
              <a:gd name="T4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3">
                <a:moveTo>
                  <a:pt x="150" y="233"/>
                </a:moveTo>
                <a:lnTo>
                  <a:pt x="117" y="233"/>
                </a:lnTo>
                <a:lnTo>
                  <a:pt x="117" y="100"/>
                </a:lnTo>
                <a:lnTo>
                  <a:pt x="150" y="100"/>
                </a:lnTo>
                <a:lnTo>
                  <a:pt x="150" y="150"/>
                </a:lnTo>
                <a:lnTo>
                  <a:pt x="183" y="150"/>
                </a:lnTo>
                <a:lnTo>
                  <a:pt x="183" y="100"/>
                </a:lnTo>
                <a:lnTo>
                  <a:pt x="217" y="100"/>
                </a:lnTo>
                <a:lnTo>
                  <a:pt x="217" y="233"/>
                </a:lnTo>
                <a:lnTo>
                  <a:pt x="183" y="233"/>
                </a:lnTo>
                <a:lnTo>
                  <a:pt x="183" y="183"/>
                </a:lnTo>
                <a:lnTo>
                  <a:pt x="150" y="183"/>
                </a:lnTo>
                <a:lnTo>
                  <a:pt x="150" y="233"/>
                </a:ln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277465EA-C0E7-44B5-AE0D-3F207F80E314}"/>
              </a:ext>
            </a:extLst>
          </p:cNvPr>
          <p:cNvSpPr>
            <a:spLocks noChangeAspect="1" noEditPoints="1"/>
          </p:cNvSpPr>
          <p:nvPr/>
        </p:nvSpPr>
        <p:spPr bwMode="auto">
          <a:xfrm>
            <a:off x="9659938" y="3167063"/>
            <a:ext cx="252413" cy="252413"/>
          </a:xfrm>
          <a:custGeom>
            <a:avLst/>
            <a:gdLst>
              <a:gd name="T0" fmla="*/ 117 w 334"/>
              <a:gd name="T1" fmla="*/ 233 h 333"/>
              <a:gd name="T2" fmla="*/ 150 w 334"/>
              <a:gd name="T3" fmla="*/ 183 h 333"/>
              <a:gd name="T4" fmla="*/ 184 w 334"/>
              <a:gd name="T5" fmla="*/ 233 h 333"/>
              <a:gd name="T6" fmla="*/ 217 w 334"/>
              <a:gd name="T7" fmla="*/ 100 h 333"/>
              <a:gd name="T8" fmla="*/ 184 w 334"/>
              <a:gd name="T9" fmla="*/ 150 h 333"/>
              <a:gd name="T10" fmla="*/ 150 w 334"/>
              <a:gd name="T11" fmla="*/ 100 h 333"/>
              <a:gd name="T12" fmla="*/ 300 w 334"/>
              <a:gd name="T13" fmla="*/ 233 h 333"/>
              <a:gd name="T14" fmla="*/ 334 w 334"/>
              <a:gd name="T15" fmla="*/ 100 h 333"/>
              <a:gd name="T16" fmla="*/ 300 w 334"/>
              <a:gd name="T17" fmla="*/ 233 h 333"/>
              <a:gd name="T18" fmla="*/ 267 w 334"/>
              <a:gd name="T19" fmla="*/ 300 h 333"/>
              <a:gd name="T20" fmla="*/ 307 w 334"/>
              <a:gd name="T21" fmla="*/ 333 h 333"/>
              <a:gd name="T22" fmla="*/ 334 w 334"/>
              <a:gd name="T23" fmla="*/ 294 h 333"/>
              <a:gd name="T24" fmla="*/ 300 w 334"/>
              <a:gd name="T25" fmla="*/ 266 h 333"/>
              <a:gd name="T26" fmla="*/ 307 w 334"/>
              <a:gd name="T27" fmla="*/ 0 h 333"/>
              <a:gd name="T28" fmla="*/ 267 w 334"/>
              <a:gd name="T29" fmla="*/ 33 h 333"/>
              <a:gd name="T30" fmla="*/ 300 w 334"/>
              <a:gd name="T31" fmla="*/ 66 h 333"/>
              <a:gd name="T32" fmla="*/ 334 w 334"/>
              <a:gd name="T33" fmla="*/ 27 h 333"/>
              <a:gd name="T34" fmla="*/ 307 w 334"/>
              <a:gd name="T35" fmla="*/ 0 h 333"/>
              <a:gd name="T36" fmla="*/ 0 w 334"/>
              <a:gd name="T37" fmla="*/ 100 h 333"/>
              <a:gd name="T38" fmla="*/ 34 w 334"/>
              <a:gd name="T39" fmla="*/ 233 h 333"/>
              <a:gd name="T40" fmla="*/ 34 w 334"/>
              <a:gd name="T41" fmla="*/ 266 h 333"/>
              <a:gd name="T42" fmla="*/ 0 w 334"/>
              <a:gd name="T43" fmla="*/ 294 h 333"/>
              <a:gd name="T44" fmla="*/ 41 w 334"/>
              <a:gd name="T45" fmla="*/ 333 h 333"/>
              <a:gd name="T46" fmla="*/ 67 w 334"/>
              <a:gd name="T47" fmla="*/ 300 h 333"/>
              <a:gd name="T48" fmla="*/ 34 w 334"/>
              <a:gd name="T49" fmla="*/ 266 h 333"/>
              <a:gd name="T50" fmla="*/ 0 w 334"/>
              <a:gd name="T51" fmla="*/ 27 h 333"/>
              <a:gd name="T52" fmla="*/ 34 w 334"/>
              <a:gd name="T53" fmla="*/ 66 h 333"/>
              <a:gd name="T54" fmla="*/ 67 w 334"/>
              <a:gd name="T55" fmla="*/ 33 h 333"/>
              <a:gd name="T56" fmla="*/ 41 w 334"/>
              <a:gd name="T57" fmla="*/ 0 h 333"/>
              <a:gd name="T58" fmla="*/ 100 w 334"/>
              <a:gd name="T59" fmla="*/ 333 h 333"/>
              <a:gd name="T60" fmla="*/ 234 w 334"/>
              <a:gd name="T61" fmla="*/ 300 h 333"/>
              <a:gd name="T62" fmla="*/ 100 w 334"/>
              <a:gd name="T63" fmla="*/ 333 h 333"/>
              <a:gd name="T64" fmla="*/ 234 w 334"/>
              <a:gd name="T65" fmla="*/ 0 h 333"/>
              <a:gd name="T66" fmla="*/ 100 w 334"/>
              <a:gd name="T67"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3">
                <a:moveTo>
                  <a:pt x="117" y="100"/>
                </a:moveTo>
                <a:lnTo>
                  <a:pt x="117" y="233"/>
                </a:lnTo>
                <a:lnTo>
                  <a:pt x="150" y="233"/>
                </a:lnTo>
                <a:lnTo>
                  <a:pt x="150" y="183"/>
                </a:lnTo>
                <a:lnTo>
                  <a:pt x="184" y="183"/>
                </a:lnTo>
                <a:lnTo>
                  <a:pt x="184" y="233"/>
                </a:lnTo>
                <a:lnTo>
                  <a:pt x="217" y="233"/>
                </a:lnTo>
                <a:lnTo>
                  <a:pt x="217" y="100"/>
                </a:lnTo>
                <a:lnTo>
                  <a:pt x="184" y="100"/>
                </a:lnTo>
                <a:lnTo>
                  <a:pt x="184" y="150"/>
                </a:lnTo>
                <a:lnTo>
                  <a:pt x="150" y="150"/>
                </a:lnTo>
                <a:lnTo>
                  <a:pt x="150" y="100"/>
                </a:lnTo>
                <a:lnTo>
                  <a:pt x="117" y="100"/>
                </a:lnTo>
                <a:close/>
                <a:moveTo>
                  <a:pt x="300" y="233"/>
                </a:moveTo>
                <a:lnTo>
                  <a:pt x="334" y="233"/>
                </a:lnTo>
                <a:lnTo>
                  <a:pt x="334" y="100"/>
                </a:lnTo>
                <a:lnTo>
                  <a:pt x="300" y="100"/>
                </a:lnTo>
                <a:lnTo>
                  <a:pt x="300" y="233"/>
                </a:lnTo>
                <a:close/>
                <a:moveTo>
                  <a:pt x="300" y="300"/>
                </a:moveTo>
                <a:lnTo>
                  <a:pt x="267" y="300"/>
                </a:lnTo>
                <a:lnTo>
                  <a:pt x="267" y="333"/>
                </a:lnTo>
                <a:lnTo>
                  <a:pt x="307" y="333"/>
                </a:lnTo>
                <a:lnTo>
                  <a:pt x="334" y="333"/>
                </a:lnTo>
                <a:lnTo>
                  <a:pt x="334" y="294"/>
                </a:lnTo>
                <a:lnTo>
                  <a:pt x="334" y="266"/>
                </a:lnTo>
                <a:lnTo>
                  <a:pt x="300" y="266"/>
                </a:lnTo>
                <a:lnTo>
                  <a:pt x="300" y="300"/>
                </a:lnTo>
                <a:close/>
                <a:moveTo>
                  <a:pt x="307" y="0"/>
                </a:moveTo>
                <a:lnTo>
                  <a:pt x="267" y="0"/>
                </a:lnTo>
                <a:lnTo>
                  <a:pt x="267" y="33"/>
                </a:lnTo>
                <a:lnTo>
                  <a:pt x="300" y="33"/>
                </a:lnTo>
                <a:lnTo>
                  <a:pt x="300" y="66"/>
                </a:lnTo>
                <a:lnTo>
                  <a:pt x="334" y="66"/>
                </a:lnTo>
                <a:lnTo>
                  <a:pt x="334" y="27"/>
                </a:lnTo>
                <a:lnTo>
                  <a:pt x="334" y="0"/>
                </a:lnTo>
                <a:lnTo>
                  <a:pt x="307" y="0"/>
                </a:lnTo>
                <a:close/>
                <a:moveTo>
                  <a:pt x="34" y="100"/>
                </a:moveTo>
                <a:lnTo>
                  <a:pt x="0" y="100"/>
                </a:lnTo>
                <a:lnTo>
                  <a:pt x="0" y="233"/>
                </a:lnTo>
                <a:lnTo>
                  <a:pt x="34" y="233"/>
                </a:lnTo>
                <a:lnTo>
                  <a:pt x="34" y="100"/>
                </a:lnTo>
                <a:close/>
                <a:moveTo>
                  <a:pt x="34" y="266"/>
                </a:moveTo>
                <a:lnTo>
                  <a:pt x="0" y="266"/>
                </a:lnTo>
                <a:lnTo>
                  <a:pt x="0" y="294"/>
                </a:lnTo>
                <a:lnTo>
                  <a:pt x="0" y="333"/>
                </a:lnTo>
                <a:lnTo>
                  <a:pt x="41" y="333"/>
                </a:lnTo>
                <a:lnTo>
                  <a:pt x="67" y="333"/>
                </a:lnTo>
                <a:lnTo>
                  <a:pt x="67" y="300"/>
                </a:lnTo>
                <a:lnTo>
                  <a:pt x="34" y="300"/>
                </a:lnTo>
                <a:lnTo>
                  <a:pt x="34" y="266"/>
                </a:lnTo>
                <a:close/>
                <a:moveTo>
                  <a:pt x="0" y="0"/>
                </a:moveTo>
                <a:lnTo>
                  <a:pt x="0" y="27"/>
                </a:lnTo>
                <a:lnTo>
                  <a:pt x="0" y="66"/>
                </a:lnTo>
                <a:lnTo>
                  <a:pt x="34" y="66"/>
                </a:lnTo>
                <a:lnTo>
                  <a:pt x="34" y="33"/>
                </a:lnTo>
                <a:lnTo>
                  <a:pt x="67" y="33"/>
                </a:lnTo>
                <a:lnTo>
                  <a:pt x="67" y="0"/>
                </a:lnTo>
                <a:lnTo>
                  <a:pt x="41" y="0"/>
                </a:lnTo>
                <a:lnTo>
                  <a:pt x="0" y="0"/>
                </a:lnTo>
                <a:close/>
                <a:moveTo>
                  <a:pt x="100" y="333"/>
                </a:moveTo>
                <a:lnTo>
                  <a:pt x="234" y="333"/>
                </a:lnTo>
                <a:lnTo>
                  <a:pt x="234" y="300"/>
                </a:lnTo>
                <a:lnTo>
                  <a:pt x="100" y="300"/>
                </a:lnTo>
                <a:lnTo>
                  <a:pt x="100" y="333"/>
                </a:lnTo>
                <a:close/>
                <a:moveTo>
                  <a:pt x="100" y="0"/>
                </a:moveTo>
                <a:lnTo>
                  <a:pt x="234" y="0"/>
                </a:lnTo>
                <a:lnTo>
                  <a:pt x="234"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60643656-0C94-4F08-8DC2-F35A7F9FDC27}"/>
              </a:ext>
            </a:extLst>
          </p:cNvPr>
          <p:cNvSpPr>
            <a:spLocks noChangeAspect="1" noEditPoints="1"/>
          </p:cNvSpPr>
          <p:nvPr/>
        </p:nvSpPr>
        <p:spPr bwMode="auto">
          <a:xfrm>
            <a:off x="9158288" y="3167063"/>
            <a:ext cx="250825" cy="252413"/>
          </a:xfrm>
          <a:custGeom>
            <a:avLst/>
            <a:gdLst>
              <a:gd name="T0" fmla="*/ 116 w 333"/>
              <a:gd name="T1" fmla="*/ 116 h 333"/>
              <a:gd name="T2" fmla="*/ 133 w 333"/>
              <a:gd name="T3" fmla="*/ 233 h 333"/>
              <a:gd name="T4" fmla="*/ 150 w 333"/>
              <a:gd name="T5" fmla="*/ 183 h 333"/>
              <a:gd name="T6" fmla="*/ 183 w 333"/>
              <a:gd name="T7" fmla="*/ 216 h 333"/>
              <a:gd name="T8" fmla="*/ 216 w 333"/>
              <a:gd name="T9" fmla="*/ 216 h 333"/>
              <a:gd name="T10" fmla="*/ 200 w 333"/>
              <a:gd name="T11" fmla="*/ 100 h 333"/>
              <a:gd name="T12" fmla="*/ 183 w 333"/>
              <a:gd name="T13" fmla="*/ 150 h 333"/>
              <a:gd name="T14" fmla="*/ 150 w 333"/>
              <a:gd name="T15" fmla="*/ 116 h 333"/>
              <a:gd name="T16" fmla="*/ 316 w 333"/>
              <a:gd name="T17" fmla="*/ 100 h 333"/>
              <a:gd name="T18" fmla="*/ 300 w 333"/>
              <a:gd name="T19" fmla="*/ 216 h 333"/>
              <a:gd name="T20" fmla="*/ 333 w 333"/>
              <a:gd name="T21" fmla="*/ 216 h 333"/>
              <a:gd name="T22" fmla="*/ 316 w 333"/>
              <a:gd name="T23" fmla="*/ 100 h 333"/>
              <a:gd name="T24" fmla="*/ 300 w 333"/>
              <a:gd name="T25" fmla="*/ 283 h 333"/>
              <a:gd name="T26" fmla="*/ 266 w 333"/>
              <a:gd name="T27" fmla="*/ 316 h 333"/>
              <a:gd name="T28" fmla="*/ 300 w 333"/>
              <a:gd name="T29" fmla="*/ 333 h 333"/>
              <a:gd name="T30" fmla="*/ 333 w 333"/>
              <a:gd name="T31" fmla="*/ 283 h 333"/>
              <a:gd name="T32" fmla="*/ 300 w 333"/>
              <a:gd name="T33" fmla="*/ 0 h 333"/>
              <a:gd name="T34" fmla="*/ 266 w 333"/>
              <a:gd name="T35" fmla="*/ 16 h 333"/>
              <a:gd name="T36" fmla="*/ 300 w 333"/>
              <a:gd name="T37" fmla="*/ 50 h 333"/>
              <a:gd name="T38" fmla="*/ 333 w 333"/>
              <a:gd name="T39" fmla="*/ 50 h 333"/>
              <a:gd name="T40" fmla="*/ 300 w 333"/>
              <a:gd name="T41" fmla="*/ 0 h 333"/>
              <a:gd name="T42" fmla="*/ 33 w 333"/>
              <a:gd name="T43" fmla="*/ 216 h 333"/>
              <a:gd name="T44" fmla="*/ 16 w 333"/>
              <a:gd name="T45" fmla="*/ 100 h 333"/>
              <a:gd name="T46" fmla="*/ 0 w 333"/>
              <a:gd name="T47" fmla="*/ 216 h 333"/>
              <a:gd name="T48" fmla="*/ 50 w 333"/>
              <a:gd name="T49" fmla="*/ 300 h 333"/>
              <a:gd name="T50" fmla="*/ 16 w 333"/>
              <a:gd name="T51" fmla="*/ 266 h 333"/>
              <a:gd name="T52" fmla="*/ 0 w 333"/>
              <a:gd name="T53" fmla="*/ 300 h 333"/>
              <a:gd name="T54" fmla="*/ 50 w 333"/>
              <a:gd name="T55" fmla="*/ 333 h 333"/>
              <a:gd name="T56" fmla="*/ 50 w 333"/>
              <a:gd name="T57" fmla="*/ 300 h 333"/>
              <a:gd name="T58" fmla="*/ 33 w 333"/>
              <a:gd name="T59" fmla="*/ 0 h 333"/>
              <a:gd name="T60" fmla="*/ 0 w 333"/>
              <a:gd name="T61" fmla="*/ 50 h 333"/>
              <a:gd name="T62" fmla="*/ 33 w 333"/>
              <a:gd name="T63" fmla="*/ 50 h 333"/>
              <a:gd name="T64" fmla="*/ 66 w 333"/>
              <a:gd name="T65" fmla="*/ 16 h 333"/>
              <a:gd name="T66" fmla="*/ 216 w 333"/>
              <a:gd name="T67" fmla="*/ 300 h 333"/>
              <a:gd name="T68" fmla="*/ 100 w 333"/>
              <a:gd name="T69" fmla="*/ 316 h 333"/>
              <a:gd name="T70" fmla="*/ 216 w 333"/>
              <a:gd name="T71" fmla="*/ 333 h 333"/>
              <a:gd name="T72" fmla="*/ 216 w 333"/>
              <a:gd name="T73" fmla="*/ 300 h 333"/>
              <a:gd name="T74" fmla="*/ 216 w 333"/>
              <a:gd name="T75" fmla="*/ 33 h 333"/>
              <a:gd name="T76" fmla="*/ 100 w 333"/>
              <a:gd name="T77" fmla="*/ 16 h 333"/>
              <a:gd name="T78" fmla="*/ 216 w 333"/>
              <a:gd name="T7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133" y="100"/>
                </a:moveTo>
                <a:cubicBezTo>
                  <a:pt x="124" y="100"/>
                  <a:pt x="116" y="107"/>
                  <a:pt x="116" y="116"/>
                </a:cubicBezTo>
                <a:lnTo>
                  <a:pt x="116" y="216"/>
                </a:lnTo>
                <a:cubicBezTo>
                  <a:pt x="116" y="226"/>
                  <a:pt x="124" y="233"/>
                  <a:pt x="133" y="233"/>
                </a:cubicBezTo>
                <a:cubicBezTo>
                  <a:pt x="142" y="233"/>
                  <a:pt x="150" y="226"/>
                  <a:pt x="150" y="216"/>
                </a:cubicBezTo>
                <a:lnTo>
                  <a:pt x="150" y="183"/>
                </a:lnTo>
                <a:lnTo>
                  <a:pt x="183" y="183"/>
                </a:lnTo>
                <a:lnTo>
                  <a:pt x="183" y="216"/>
                </a:lnTo>
                <a:cubicBezTo>
                  <a:pt x="183" y="226"/>
                  <a:pt x="190" y="233"/>
                  <a:pt x="200" y="233"/>
                </a:cubicBezTo>
                <a:cubicBezTo>
                  <a:pt x="209" y="233"/>
                  <a:pt x="216" y="226"/>
                  <a:pt x="216" y="216"/>
                </a:cubicBezTo>
                <a:lnTo>
                  <a:pt x="216" y="116"/>
                </a:lnTo>
                <a:cubicBezTo>
                  <a:pt x="216" y="107"/>
                  <a:pt x="209" y="100"/>
                  <a:pt x="200" y="100"/>
                </a:cubicBezTo>
                <a:cubicBezTo>
                  <a:pt x="190" y="100"/>
                  <a:pt x="183" y="107"/>
                  <a:pt x="183" y="116"/>
                </a:cubicBezTo>
                <a:lnTo>
                  <a:pt x="183" y="150"/>
                </a:lnTo>
                <a:lnTo>
                  <a:pt x="150" y="150"/>
                </a:lnTo>
                <a:lnTo>
                  <a:pt x="150" y="116"/>
                </a:lnTo>
                <a:cubicBezTo>
                  <a:pt x="150" y="107"/>
                  <a:pt x="142" y="100"/>
                  <a:pt x="133" y="100"/>
                </a:cubicBezTo>
                <a:close/>
                <a:moveTo>
                  <a:pt x="316" y="100"/>
                </a:moveTo>
                <a:cubicBezTo>
                  <a:pt x="307" y="100"/>
                  <a:pt x="300" y="107"/>
                  <a:pt x="300" y="116"/>
                </a:cubicBezTo>
                <a:lnTo>
                  <a:pt x="300" y="216"/>
                </a:lnTo>
                <a:cubicBezTo>
                  <a:pt x="300" y="226"/>
                  <a:pt x="307" y="233"/>
                  <a:pt x="316" y="233"/>
                </a:cubicBezTo>
                <a:cubicBezTo>
                  <a:pt x="326" y="233"/>
                  <a:pt x="333" y="226"/>
                  <a:pt x="333" y="216"/>
                </a:cubicBezTo>
                <a:lnTo>
                  <a:pt x="333" y="116"/>
                </a:lnTo>
                <a:cubicBezTo>
                  <a:pt x="333" y="107"/>
                  <a:pt x="326" y="100"/>
                  <a:pt x="316" y="100"/>
                </a:cubicBezTo>
                <a:close/>
                <a:moveTo>
                  <a:pt x="316" y="266"/>
                </a:moveTo>
                <a:cubicBezTo>
                  <a:pt x="307" y="266"/>
                  <a:pt x="300" y="274"/>
                  <a:pt x="300" y="283"/>
                </a:cubicBezTo>
                <a:cubicBezTo>
                  <a:pt x="300" y="292"/>
                  <a:pt x="292" y="300"/>
                  <a:pt x="283" y="300"/>
                </a:cubicBezTo>
                <a:cubicBezTo>
                  <a:pt x="274" y="300"/>
                  <a:pt x="266" y="307"/>
                  <a:pt x="266" y="316"/>
                </a:cubicBezTo>
                <a:cubicBezTo>
                  <a:pt x="266" y="326"/>
                  <a:pt x="274" y="333"/>
                  <a:pt x="283" y="333"/>
                </a:cubicBezTo>
                <a:lnTo>
                  <a:pt x="300" y="333"/>
                </a:lnTo>
                <a:cubicBezTo>
                  <a:pt x="318" y="333"/>
                  <a:pt x="333" y="318"/>
                  <a:pt x="333" y="300"/>
                </a:cubicBezTo>
                <a:lnTo>
                  <a:pt x="333" y="283"/>
                </a:lnTo>
                <a:cubicBezTo>
                  <a:pt x="333" y="274"/>
                  <a:pt x="326" y="266"/>
                  <a:pt x="316" y="266"/>
                </a:cubicBezTo>
                <a:close/>
                <a:moveTo>
                  <a:pt x="300" y="0"/>
                </a:moveTo>
                <a:lnTo>
                  <a:pt x="283" y="0"/>
                </a:lnTo>
                <a:cubicBezTo>
                  <a:pt x="274" y="0"/>
                  <a:pt x="266" y="7"/>
                  <a:pt x="266" y="16"/>
                </a:cubicBezTo>
                <a:cubicBezTo>
                  <a:pt x="266" y="26"/>
                  <a:pt x="274" y="33"/>
                  <a:pt x="283" y="33"/>
                </a:cubicBezTo>
                <a:cubicBezTo>
                  <a:pt x="292" y="33"/>
                  <a:pt x="300" y="40"/>
                  <a:pt x="300" y="50"/>
                </a:cubicBezTo>
                <a:cubicBezTo>
                  <a:pt x="300" y="59"/>
                  <a:pt x="307" y="66"/>
                  <a:pt x="316" y="66"/>
                </a:cubicBezTo>
                <a:cubicBezTo>
                  <a:pt x="326" y="66"/>
                  <a:pt x="333" y="59"/>
                  <a:pt x="333" y="50"/>
                </a:cubicBezTo>
                <a:lnTo>
                  <a:pt x="333" y="33"/>
                </a:lnTo>
                <a:cubicBezTo>
                  <a:pt x="333" y="15"/>
                  <a:pt x="318" y="0"/>
                  <a:pt x="300" y="0"/>
                </a:cubicBezTo>
                <a:close/>
                <a:moveTo>
                  <a:pt x="16" y="233"/>
                </a:moveTo>
                <a:cubicBezTo>
                  <a:pt x="26" y="233"/>
                  <a:pt x="33" y="226"/>
                  <a:pt x="33" y="216"/>
                </a:cubicBezTo>
                <a:lnTo>
                  <a:pt x="33" y="116"/>
                </a:lnTo>
                <a:cubicBezTo>
                  <a:pt x="33" y="107"/>
                  <a:pt x="26" y="100"/>
                  <a:pt x="16" y="100"/>
                </a:cubicBezTo>
                <a:cubicBezTo>
                  <a:pt x="7" y="100"/>
                  <a:pt x="0" y="107"/>
                  <a:pt x="0" y="116"/>
                </a:cubicBezTo>
                <a:lnTo>
                  <a:pt x="0" y="216"/>
                </a:lnTo>
                <a:cubicBezTo>
                  <a:pt x="0" y="226"/>
                  <a:pt x="7" y="233"/>
                  <a:pt x="16" y="233"/>
                </a:cubicBezTo>
                <a:close/>
                <a:moveTo>
                  <a:pt x="50" y="300"/>
                </a:moveTo>
                <a:cubicBezTo>
                  <a:pt x="40" y="300"/>
                  <a:pt x="33" y="292"/>
                  <a:pt x="33" y="283"/>
                </a:cubicBezTo>
                <a:cubicBezTo>
                  <a:pt x="33" y="274"/>
                  <a:pt x="26" y="266"/>
                  <a:pt x="16" y="266"/>
                </a:cubicBezTo>
                <a:cubicBezTo>
                  <a:pt x="7" y="266"/>
                  <a:pt x="0" y="274"/>
                  <a:pt x="0" y="283"/>
                </a:cubicBezTo>
                <a:lnTo>
                  <a:pt x="0" y="300"/>
                </a:lnTo>
                <a:cubicBezTo>
                  <a:pt x="0" y="318"/>
                  <a:pt x="15" y="333"/>
                  <a:pt x="33" y="333"/>
                </a:cubicBezTo>
                <a:lnTo>
                  <a:pt x="50" y="333"/>
                </a:lnTo>
                <a:cubicBezTo>
                  <a:pt x="59" y="333"/>
                  <a:pt x="66" y="326"/>
                  <a:pt x="66" y="316"/>
                </a:cubicBezTo>
                <a:cubicBezTo>
                  <a:pt x="66" y="307"/>
                  <a:pt x="59" y="300"/>
                  <a:pt x="50" y="300"/>
                </a:cubicBezTo>
                <a:close/>
                <a:moveTo>
                  <a:pt x="50" y="0"/>
                </a:moveTo>
                <a:lnTo>
                  <a:pt x="33" y="0"/>
                </a:lnTo>
                <a:cubicBezTo>
                  <a:pt x="15" y="0"/>
                  <a:pt x="0" y="15"/>
                  <a:pt x="0" y="33"/>
                </a:cubicBezTo>
                <a:lnTo>
                  <a:pt x="0" y="50"/>
                </a:lnTo>
                <a:cubicBezTo>
                  <a:pt x="0" y="59"/>
                  <a:pt x="7" y="66"/>
                  <a:pt x="16" y="66"/>
                </a:cubicBezTo>
                <a:cubicBezTo>
                  <a:pt x="26" y="66"/>
                  <a:pt x="33" y="59"/>
                  <a:pt x="33" y="50"/>
                </a:cubicBezTo>
                <a:cubicBezTo>
                  <a:pt x="33" y="40"/>
                  <a:pt x="40" y="33"/>
                  <a:pt x="50" y="33"/>
                </a:cubicBezTo>
                <a:cubicBezTo>
                  <a:pt x="59" y="33"/>
                  <a:pt x="66" y="26"/>
                  <a:pt x="66" y="16"/>
                </a:cubicBezTo>
                <a:cubicBezTo>
                  <a:pt x="66" y="7"/>
                  <a:pt x="59" y="0"/>
                  <a:pt x="50" y="0"/>
                </a:cubicBezTo>
                <a:close/>
                <a:moveTo>
                  <a:pt x="216" y="300"/>
                </a:moveTo>
                <a:lnTo>
                  <a:pt x="116" y="300"/>
                </a:lnTo>
                <a:cubicBezTo>
                  <a:pt x="107" y="300"/>
                  <a:pt x="100" y="307"/>
                  <a:pt x="100" y="316"/>
                </a:cubicBezTo>
                <a:cubicBezTo>
                  <a:pt x="100" y="326"/>
                  <a:pt x="107" y="333"/>
                  <a:pt x="116" y="333"/>
                </a:cubicBezTo>
                <a:lnTo>
                  <a:pt x="216" y="333"/>
                </a:lnTo>
                <a:cubicBezTo>
                  <a:pt x="226" y="333"/>
                  <a:pt x="233" y="326"/>
                  <a:pt x="233" y="316"/>
                </a:cubicBezTo>
                <a:cubicBezTo>
                  <a:pt x="233" y="307"/>
                  <a:pt x="226" y="300"/>
                  <a:pt x="216" y="300"/>
                </a:cubicBezTo>
                <a:close/>
                <a:moveTo>
                  <a:pt x="233" y="16"/>
                </a:moveTo>
                <a:cubicBezTo>
                  <a:pt x="233" y="26"/>
                  <a:pt x="226" y="33"/>
                  <a:pt x="216" y="33"/>
                </a:cubicBezTo>
                <a:lnTo>
                  <a:pt x="116" y="33"/>
                </a:lnTo>
                <a:cubicBezTo>
                  <a:pt x="107" y="33"/>
                  <a:pt x="100" y="26"/>
                  <a:pt x="100" y="16"/>
                </a:cubicBezTo>
                <a:cubicBezTo>
                  <a:pt x="100" y="7"/>
                  <a:pt x="107" y="0"/>
                  <a:pt x="116" y="0"/>
                </a:cubicBezTo>
                <a:lnTo>
                  <a:pt x="216" y="0"/>
                </a:lnTo>
                <a:cubicBezTo>
                  <a:pt x="226" y="0"/>
                  <a:pt x="233" y="7"/>
                  <a:pt x="233"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8222C09F-F445-42DF-82D6-DE7E17B7E660}"/>
              </a:ext>
            </a:extLst>
          </p:cNvPr>
          <p:cNvSpPr>
            <a:spLocks noChangeAspect="1" noEditPoints="1"/>
          </p:cNvSpPr>
          <p:nvPr/>
        </p:nvSpPr>
        <p:spPr bwMode="auto">
          <a:xfrm>
            <a:off x="8655051" y="3167063"/>
            <a:ext cx="250825" cy="252413"/>
          </a:xfrm>
          <a:custGeom>
            <a:avLst/>
            <a:gdLst>
              <a:gd name="T0" fmla="*/ 167 w 333"/>
              <a:gd name="T1" fmla="*/ 166 h 333"/>
              <a:gd name="T2" fmla="*/ 233 w 333"/>
              <a:gd name="T3" fmla="*/ 166 h 333"/>
              <a:gd name="T4" fmla="*/ 233 w 333"/>
              <a:gd name="T5" fmla="*/ 233 h 333"/>
              <a:gd name="T6" fmla="*/ 167 w 333"/>
              <a:gd name="T7" fmla="*/ 233 h 333"/>
              <a:gd name="T8" fmla="*/ 167 w 333"/>
              <a:gd name="T9" fmla="*/ 166 h 333"/>
              <a:gd name="T10" fmla="*/ 167 w 333"/>
              <a:gd name="T11" fmla="*/ 166 h 333"/>
              <a:gd name="T12" fmla="*/ 100 w 333"/>
              <a:gd name="T13" fmla="*/ 166 h 333"/>
              <a:gd name="T14" fmla="*/ 100 w 333"/>
              <a:gd name="T15" fmla="*/ 100 h 333"/>
              <a:gd name="T16" fmla="*/ 167 w 333"/>
              <a:gd name="T17" fmla="*/ 100 h 333"/>
              <a:gd name="T18" fmla="*/ 167 w 333"/>
              <a:gd name="T19" fmla="*/ 166 h 333"/>
              <a:gd name="T20" fmla="*/ 300 w 333"/>
              <a:gd name="T21" fmla="*/ 100 h 333"/>
              <a:gd name="T22" fmla="*/ 233 w 333"/>
              <a:gd name="T23" fmla="*/ 100 h 333"/>
              <a:gd name="T24" fmla="*/ 233 w 333"/>
              <a:gd name="T25" fmla="*/ 166 h 333"/>
              <a:gd name="T26" fmla="*/ 300 w 333"/>
              <a:gd name="T27" fmla="*/ 166 h 333"/>
              <a:gd name="T28" fmla="*/ 300 w 333"/>
              <a:gd name="T29" fmla="*/ 233 h 333"/>
              <a:gd name="T30" fmla="*/ 233 w 333"/>
              <a:gd name="T31" fmla="*/ 233 h 333"/>
              <a:gd name="T32" fmla="*/ 233 w 333"/>
              <a:gd name="T33" fmla="*/ 300 h 333"/>
              <a:gd name="T34" fmla="*/ 167 w 333"/>
              <a:gd name="T35" fmla="*/ 300 h 333"/>
              <a:gd name="T36" fmla="*/ 167 w 333"/>
              <a:gd name="T37" fmla="*/ 233 h 333"/>
              <a:gd name="T38" fmla="*/ 100 w 333"/>
              <a:gd name="T39" fmla="*/ 233 h 333"/>
              <a:gd name="T40" fmla="*/ 100 w 333"/>
              <a:gd name="T41" fmla="*/ 300 h 333"/>
              <a:gd name="T42" fmla="*/ 33 w 333"/>
              <a:gd name="T43" fmla="*/ 300 h 333"/>
              <a:gd name="T44" fmla="*/ 33 w 333"/>
              <a:gd name="T45" fmla="*/ 233 h 333"/>
              <a:gd name="T46" fmla="*/ 100 w 333"/>
              <a:gd name="T47" fmla="*/ 233 h 333"/>
              <a:gd name="T48" fmla="*/ 100 w 333"/>
              <a:gd name="T49" fmla="*/ 166 h 333"/>
              <a:gd name="T50" fmla="*/ 33 w 333"/>
              <a:gd name="T51" fmla="*/ 166 h 333"/>
              <a:gd name="T52" fmla="*/ 33 w 333"/>
              <a:gd name="T53" fmla="*/ 100 h 333"/>
              <a:gd name="T54" fmla="*/ 100 w 333"/>
              <a:gd name="T55" fmla="*/ 100 h 333"/>
              <a:gd name="T56" fmla="*/ 100 w 333"/>
              <a:gd name="T57" fmla="*/ 33 h 333"/>
              <a:gd name="T58" fmla="*/ 167 w 333"/>
              <a:gd name="T59" fmla="*/ 33 h 333"/>
              <a:gd name="T60" fmla="*/ 167 w 333"/>
              <a:gd name="T61" fmla="*/ 100 h 333"/>
              <a:gd name="T62" fmla="*/ 233 w 333"/>
              <a:gd name="T63" fmla="*/ 100 h 333"/>
              <a:gd name="T64" fmla="*/ 233 w 333"/>
              <a:gd name="T65" fmla="*/ 33 h 333"/>
              <a:gd name="T66" fmla="*/ 300 w 333"/>
              <a:gd name="T67" fmla="*/ 33 h 333"/>
              <a:gd name="T68" fmla="*/ 300 w 333"/>
              <a:gd name="T69" fmla="*/ 100 h 333"/>
              <a:gd name="T70" fmla="*/ 0 w 333"/>
              <a:gd name="T71" fmla="*/ 333 h 333"/>
              <a:gd name="T72" fmla="*/ 333 w 333"/>
              <a:gd name="T73" fmla="*/ 333 h 333"/>
              <a:gd name="T74" fmla="*/ 333 w 333"/>
              <a:gd name="T75" fmla="*/ 0 h 333"/>
              <a:gd name="T76" fmla="*/ 0 w 333"/>
              <a:gd name="T77" fmla="*/ 0 h 333"/>
              <a:gd name="T78" fmla="*/ 0 w 333"/>
              <a:gd name="T7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167" y="166"/>
                </a:moveTo>
                <a:lnTo>
                  <a:pt x="233" y="166"/>
                </a:lnTo>
                <a:lnTo>
                  <a:pt x="233" y="233"/>
                </a:lnTo>
                <a:lnTo>
                  <a:pt x="167" y="233"/>
                </a:lnTo>
                <a:lnTo>
                  <a:pt x="167" y="166"/>
                </a:lnTo>
                <a:close/>
                <a:moveTo>
                  <a:pt x="167" y="166"/>
                </a:moveTo>
                <a:lnTo>
                  <a:pt x="100" y="166"/>
                </a:lnTo>
                <a:lnTo>
                  <a:pt x="100" y="100"/>
                </a:lnTo>
                <a:lnTo>
                  <a:pt x="167" y="100"/>
                </a:lnTo>
                <a:lnTo>
                  <a:pt x="167" y="166"/>
                </a:lnTo>
                <a:close/>
                <a:moveTo>
                  <a:pt x="300" y="100"/>
                </a:moveTo>
                <a:lnTo>
                  <a:pt x="233" y="100"/>
                </a:lnTo>
                <a:lnTo>
                  <a:pt x="233" y="166"/>
                </a:lnTo>
                <a:lnTo>
                  <a:pt x="300" y="166"/>
                </a:lnTo>
                <a:lnTo>
                  <a:pt x="300" y="233"/>
                </a:lnTo>
                <a:lnTo>
                  <a:pt x="233" y="233"/>
                </a:lnTo>
                <a:lnTo>
                  <a:pt x="233" y="300"/>
                </a:lnTo>
                <a:lnTo>
                  <a:pt x="167" y="300"/>
                </a:lnTo>
                <a:lnTo>
                  <a:pt x="167" y="233"/>
                </a:lnTo>
                <a:lnTo>
                  <a:pt x="100" y="233"/>
                </a:lnTo>
                <a:lnTo>
                  <a:pt x="100" y="300"/>
                </a:lnTo>
                <a:lnTo>
                  <a:pt x="33" y="300"/>
                </a:lnTo>
                <a:lnTo>
                  <a:pt x="33" y="233"/>
                </a:lnTo>
                <a:lnTo>
                  <a:pt x="100" y="233"/>
                </a:lnTo>
                <a:lnTo>
                  <a:pt x="100" y="166"/>
                </a:lnTo>
                <a:lnTo>
                  <a:pt x="33" y="166"/>
                </a:lnTo>
                <a:lnTo>
                  <a:pt x="33" y="100"/>
                </a:lnTo>
                <a:lnTo>
                  <a:pt x="100" y="100"/>
                </a:lnTo>
                <a:lnTo>
                  <a:pt x="100" y="33"/>
                </a:lnTo>
                <a:lnTo>
                  <a:pt x="167" y="33"/>
                </a:lnTo>
                <a:lnTo>
                  <a:pt x="167" y="100"/>
                </a:lnTo>
                <a:lnTo>
                  <a:pt x="233" y="100"/>
                </a:lnTo>
                <a:lnTo>
                  <a:pt x="233" y="33"/>
                </a:lnTo>
                <a:lnTo>
                  <a:pt x="300" y="33"/>
                </a:lnTo>
                <a:lnTo>
                  <a:pt x="300" y="1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2A0ADD15-43F7-414C-BA8A-534532E23245}"/>
              </a:ext>
            </a:extLst>
          </p:cNvPr>
          <p:cNvSpPr>
            <a:spLocks noChangeAspect="1" noEditPoints="1"/>
          </p:cNvSpPr>
          <p:nvPr/>
        </p:nvSpPr>
        <p:spPr bwMode="auto">
          <a:xfrm>
            <a:off x="8151813" y="3167063"/>
            <a:ext cx="252413" cy="252413"/>
          </a:xfrm>
          <a:custGeom>
            <a:avLst/>
            <a:gdLst>
              <a:gd name="T0" fmla="*/ 167 w 334"/>
              <a:gd name="T1" fmla="*/ 166 h 333"/>
              <a:gd name="T2" fmla="*/ 234 w 334"/>
              <a:gd name="T3" fmla="*/ 166 h 333"/>
              <a:gd name="T4" fmla="*/ 234 w 334"/>
              <a:gd name="T5" fmla="*/ 233 h 333"/>
              <a:gd name="T6" fmla="*/ 167 w 334"/>
              <a:gd name="T7" fmla="*/ 233 h 333"/>
              <a:gd name="T8" fmla="*/ 167 w 334"/>
              <a:gd name="T9" fmla="*/ 166 h 333"/>
              <a:gd name="T10" fmla="*/ 167 w 334"/>
              <a:gd name="T11" fmla="*/ 166 h 333"/>
              <a:gd name="T12" fmla="*/ 100 w 334"/>
              <a:gd name="T13" fmla="*/ 166 h 333"/>
              <a:gd name="T14" fmla="*/ 100 w 334"/>
              <a:gd name="T15" fmla="*/ 100 h 333"/>
              <a:gd name="T16" fmla="*/ 167 w 334"/>
              <a:gd name="T17" fmla="*/ 100 h 333"/>
              <a:gd name="T18" fmla="*/ 167 w 334"/>
              <a:gd name="T19" fmla="*/ 166 h 333"/>
              <a:gd name="T20" fmla="*/ 300 w 334"/>
              <a:gd name="T21" fmla="*/ 100 h 333"/>
              <a:gd name="T22" fmla="*/ 234 w 334"/>
              <a:gd name="T23" fmla="*/ 100 h 333"/>
              <a:gd name="T24" fmla="*/ 234 w 334"/>
              <a:gd name="T25" fmla="*/ 166 h 333"/>
              <a:gd name="T26" fmla="*/ 300 w 334"/>
              <a:gd name="T27" fmla="*/ 166 h 333"/>
              <a:gd name="T28" fmla="*/ 300 w 334"/>
              <a:gd name="T29" fmla="*/ 233 h 333"/>
              <a:gd name="T30" fmla="*/ 234 w 334"/>
              <a:gd name="T31" fmla="*/ 233 h 333"/>
              <a:gd name="T32" fmla="*/ 234 w 334"/>
              <a:gd name="T33" fmla="*/ 300 h 333"/>
              <a:gd name="T34" fmla="*/ 167 w 334"/>
              <a:gd name="T35" fmla="*/ 300 h 333"/>
              <a:gd name="T36" fmla="*/ 167 w 334"/>
              <a:gd name="T37" fmla="*/ 233 h 333"/>
              <a:gd name="T38" fmla="*/ 100 w 334"/>
              <a:gd name="T39" fmla="*/ 233 h 333"/>
              <a:gd name="T40" fmla="*/ 100 w 334"/>
              <a:gd name="T41" fmla="*/ 300 h 333"/>
              <a:gd name="T42" fmla="*/ 50 w 334"/>
              <a:gd name="T43" fmla="*/ 300 h 333"/>
              <a:gd name="T44" fmla="*/ 34 w 334"/>
              <a:gd name="T45" fmla="*/ 285 h 333"/>
              <a:gd name="T46" fmla="*/ 34 w 334"/>
              <a:gd name="T47" fmla="*/ 233 h 333"/>
              <a:gd name="T48" fmla="*/ 100 w 334"/>
              <a:gd name="T49" fmla="*/ 233 h 333"/>
              <a:gd name="T50" fmla="*/ 100 w 334"/>
              <a:gd name="T51" fmla="*/ 166 h 333"/>
              <a:gd name="T52" fmla="*/ 34 w 334"/>
              <a:gd name="T53" fmla="*/ 166 h 333"/>
              <a:gd name="T54" fmla="*/ 34 w 334"/>
              <a:gd name="T55" fmla="*/ 100 h 333"/>
              <a:gd name="T56" fmla="*/ 100 w 334"/>
              <a:gd name="T57" fmla="*/ 100 h 333"/>
              <a:gd name="T58" fmla="*/ 100 w 334"/>
              <a:gd name="T59" fmla="*/ 33 h 333"/>
              <a:gd name="T60" fmla="*/ 167 w 334"/>
              <a:gd name="T61" fmla="*/ 33 h 333"/>
              <a:gd name="T62" fmla="*/ 167 w 334"/>
              <a:gd name="T63" fmla="*/ 100 h 333"/>
              <a:gd name="T64" fmla="*/ 234 w 334"/>
              <a:gd name="T65" fmla="*/ 100 h 333"/>
              <a:gd name="T66" fmla="*/ 234 w 334"/>
              <a:gd name="T67" fmla="*/ 33 h 333"/>
              <a:gd name="T68" fmla="*/ 284 w 334"/>
              <a:gd name="T69" fmla="*/ 33 h 333"/>
              <a:gd name="T70" fmla="*/ 300 w 334"/>
              <a:gd name="T71" fmla="*/ 51 h 333"/>
              <a:gd name="T72" fmla="*/ 300 w 334"/>
              <a:gd name="T73" fmla="*/ 100 h 333"/>
              <a:gd name="T74" fmla="*/ 300 w 334"/>
              <a:gd name="T75" fmla="*/ 0 h 333"/>
              <a:gd name="T76" fmla="*/ 34 w 334"/>
              <a:gd name="T77" fmla="*/ 0 h 333"/>
              <a:gd name="T78" fmla="*/ 0 w 334"/>
              <a:gd name="T79" fmla="*/ 33 h 333"/>
              <a:gd name="T80" fmla="*/ 0 w 334"/>
              <a:gd name="T81" fmla="*/ 300 h 333"/>
              <a:gd name="T82" fmla="*/ 34 w 334"/>
              <a:gd name="T83" fmla="*/ 333 h 333"/>
              <a:gd name="T84" fmla="*/ 300 w 334"/>
              <a:gd name="T85" fmla="*/ 333 h 333"/>
              <a:gd name="T86" fmla="*/ 334 w 334"/>
              <a:gd name="T87" fmla="*/ 300 h 333"/>
              <a:gd name="T88" fmla="*/ 334 w 334"/>
              <a:gd name="T89" fmla="*/ 33 h 333"/>
              <a:gd name="T90" fmla="*/ 300 w 334"/>
              <a:gd name="T9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4" h="333">
                <a:moveTo>
                  <a:pt x="167" y="166"/>
                </a:moveTo>
                <a:lnTo>
                  <a:pt x="234" y="166"/>
                </a:lnTo>
                <a:lnTo>
                  <a:pt x="234" y="233"/>
                </a:lnTo>
                <a:lnTo>
                  <a:pt x="167" y="233"/>
                </a:lnTo>
                <a:lnTo>
                  <a:pt x="167" y="166"/>
                </a:lnTo>
                <a:close/>
                <a:moveTo>
                  <a:pt x="167" y="166"/>
                </a:moveTo>
                <a:lnTo>
                  <a:pt x="100" y="166"/>
                </a:lnTo>
                <a:lnTo>
                  <a:pt x="100" y="100"/>
                </a:lnTo>
                <a:lnTo>
                  <a:pt x="167" y="100"/>
                </a:lnTo>
                <a:lnTo>
                  <a:pt x="167" y="166"/>
                </a:lnTo>
                <a:close/>
                <a:moveTo>
                  <a:pt x="300" y="100"/>
                </a:moveTo>
                <a:lnTo>
                  <a:pt x="234" y="100"/>
                </a:lnTo>
                <a:lnTo>
                  <a:pt x="234" y="166"/>
                </a:lnTo>
                <a:lnTo>
                  <a:pt x="300" y="166"/>
                </a:lnTo>
                <a:lnTo>
                  <a:pt x="300" y="233"/>
                </a:lnTo>
                <a:lnTo>
                  <a:pt x="234" y="233"/>
                </a:lnTo>
                <a:lnTo>
                  <a:pt x="234" y="300"/>
                </a:lnTo>
                <a:lnTo>
                  <a:pt x="167" y="300"/>
                </a:lnTo>
                <a:lnTo>
                  <a:pt x="167" y="233"/>
                </a:lnTo>
                <a:lnTo>
                  <a:pt x="100" y="233"/>
                </a:lnTo>
                <a:lnTo>
                  <a:pt x="100" y="300"/>
                </a:lnTo>
                <a:lnTo>
                  <a:pt x="50" y="300"/>
                </a:lnTo>
                <a:cubicBezTo>
                  <a:pt x="41" y="300"/>
                  <a:pt x="34" y="294"/>
                  <a:pt x="34" y="285"/>
                </a:cubicBezTo>
                <a:lnTo>
                  <a:pt x="34" y="233"/>
                </a:lnTo>
                <a:lnTo>
                  <a:pt x="100" y="233"/>
                </a:lnTo>
                <a:lnTo>
                  <a:pt x="100" y="166"/>
                </a:lnTo>
                <a:lnTo>
                  <a:pt x="34" y="166"/>
                </a:lnTo>
                <a:lnTo>
                  <a:pt x="34" y="100"/>
                </a:lnTo>
                <a:lnTo>
                  <a:pt x="100" y="100"/>
                </a:lnTo>
                <a:lnTo>
                  <a:pt x="100" y="33"/>
                </a:lnTo>
                <a:lnTo>
                  <a:pt x="167" y="33"/>
                </a:lnTo>
                <a:lnTo>
                  <a:pt x="167" y="100"/>
                </a:lnTo>
                <a:lnTo>
                  <a:pt x="234" y="100"/>
                </a:lnTo>
                <a:lnTo>
                  <a:pt x="234" y="33"/>
                </a:lnTo>
                <a:lnTo>
                  <a:pt x="284" y="33"/>
                </a:lnTo>
                <a:cubicBezTo>
                  <a:pt x="293" y="33"/>
                  <a:pt x="300" y="42"/>
                  <a:pt x="300" y="51"/>
                </a:cubicBezTo>
                <a:lnTo>
                  <a:pt x="300" y="100"/>
                </a:lnTo>
                <a:close/>
                <a:moveTo>
                  <a:pt x="300" y="0"/>
                </a:moveTo>
                <a:lnTo>
                  <a:pt x="34" y="0"/>
                </a:lnTo>
                <a:cubicBezTo>
                  <a:pt x="15" y="0"/>
                  <a:pt x="0" y="15"/>
                  <a:pt x="0" y="33"/>
                </a:cubicBezTo>
                <a:lnTo>
                  <a:pt x="0" y="300"/>
                </a:lnTo>
                <a:cubicBezTo>
                  <a:pt x="0" y="318"/>
                  <a:pt x="15" y="333"/>
                  <a:pt x="34" y="333"/>
                </a:cubicBezTo>
                <a:lnTo>
                  <a:pt x="300" y="333"/>
                </a:lnTo>
                <a:cubicBezTo>
                  <a:pt x="319" y="333"/>
                  <a:pt x="334" y="318"/>
                  <a:pt x="334" y="300"/>
                </a:cubicBezTo>
                <a:lnTo>
                  <a:pt x="334" y="33"/>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48C8961C-3AAF-492D-8117-D4EAE69A50FB}"/>
              </a:ext>
            </a:extLst>
          </p:cNvPr>
          <p:cNvSpPr>
            <a:spLocks noChangeAspect="1" noEditPoints="1"/>
          </p:cNvSpPr>
          <p:nvPr/>
        </p:nvSpPr>
        <p:spPr bwMode="auto">
          <a:xfrm>
            <a:off x="7648576" y="3167063"/>
            <a:ext cx="252413" cy="252413"/>
          </a:xfrm>
          <a:custGeom>
            <a:avLst/>
            <a:gdLst>
              <a:gd name="T0" fmla="*/ 166 w 333"/>
              <a:gd name="T1" fmla="*/ 33 h 333"/>
              <a:gd name="T2" fmla="*/ 166 w 333"/>
              <a:gd name="T3" fmla="*/ 300 h 333"/>
              <a:gd name="T4" fmla="*/ 333 w 333"/>
              <a:gd name="T5" fmla="*/ 300 h 333"/>
              <a:gd name="T6" fmla="*/ 333 w 333"/>
              <a:gd name="T7" fmla="*/ 333 h 333"/>
              <a:gd name="T8" fmla="*/ 133 w 333"/>
              <a:gd name="T9" fmla="*/ 333 h 333"/>
              <a:gd name="T10" fmla="*/ 133 w 333"/>
              <a:gd name="T11" fmla="*/ 0 h 333"/>
              <a:gd name="T12" fmla="*/ 333 w 333"/>
              <a:gd name="T13" fmla="*/ 0 h 333"/>
              <a:gd name="T14" fmla="*/ 333 w 333"/>
              <a:gd name="T15" fmla="*/ 33 h 333"/>
              <a:gd name="T16" fmla="*/ 166 w 333"/>
              <a:gd name="T17" fmla="*/ 33 h 333"/>
              <a:gd name="T18" fmla="*/ 33 w 333"/>
              <a:gd name="T19" fmla="*/ 33 h 333"/>
              <a:gd name="T20" fmla="*/ 66 w 333"/>
              <a:gd name="T21" fmla="*/ 33 h 333"/>
              <a:gd name="T22" fmla="*/ 66 w 333"/>
              <a:gd name="T23" fmla="*/ 66 h 333"/>
              <a:gd name="T24" fmla="*/ 33 w 333"/>
              <a:gd name="T25" fmla="*/ 66 h 333"/>
              <a:gd name="T26" fmla="*/ 33 w 333"/>
              <a:gd name="T27" fmla="*/ 33 h 333"/>
              <a:gd name="T28" fmla="*/ 0 w 333"/>
              <a:gd name="T29" fmla="*/ 100 h 333"/>
              <a:gd name="T30" fmla="*/ 100 w 333"/>
              <a:gd name="T31" fmla="*/ 100 h 333"/>
              <a:gd name="T32" fmla="*/ 100 w 333"/>
              <a:gd name="T33" fmla="*/ 0 h 333"/>
              <a:gd name="T34" fmla="*/ 0 w 333"/>
              <a:gd name="T35" fmla="*/ 0 h 333"/>
              <a:gd name="T36" fmla="*/ 0 w 333"/>
              <a:gd name="T37"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33">
                <a:moveTo>
                  <a:pt x="166" y="33"/>
                </a:moveTo>
                <a:lnTo>
                  <a:pt x="166" y="300"/>
                </a:lnTo>
                <a:lnTo>
                  <a:pt x="333" y="300"/>
                </a:lnTo>
                <a:lnTo>
                  <a:pt x="333" y="333"/>
                </a:lnTo>
                <a:lnTo>
                  <a:pt x="133" y="333"/>
                </a:lnTo>
                <a:lnTo>
                  <a:pt x="133" y="0"/>
                </a:lnTo>
                <a:lnTo>
                  <a:pt x="333" y="0"/>
                </a:lnTo>
                <a:lnTo>
                  <a:pt x="333" y="33"/>
                </a:lnTo>
                <a:lnTo>
                  <a:pt x="166" y="33"/>
                </a:lnTo>
                <a:close/>
                <a:moveTo>
                  <a:pt x="33" y="33"/>
                </a:moveTo>
                <a:lnTo>
                  <a:pt x="66" y="33"/>
                </a:lnTo>
                <a:lnTo>
                  <a:pt x="66" y="66"/>
                </a:lnTo>
                <a:lnTo>
                  <a:pt x="33" y="66"/>
                </a:lnTo>
                <a:lnTo>
                  <a:pt x="33" y="33"/>
                </a:lnTo>
                <a:close/>
                <a:moveTo>
                  <a:pt x="0" y="100"/>
                </a:moveTo>
                <a:lnTo>
                  <a:pt x="100" y="100"/>
                </a:lnTo>
                <a:lnTo>
                  <a:pt x="100" y="0"/>
                </a:lnTo>
                <a:lnTo>
                  <a:pt x="0" y="0"/>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58032909-939F-4808-8A49-A5408A7717D7}"/>
              </a:ext>
            </a:extLst>
          </p:cNvPr>
          <p:cNvSpPr>
            <a:spLocks noChangeAspect="1" noEditPoints="1"/>
          </p:cNvSpPr>
          <p:nvPr/>
        </p:nvSpPr>
        <p:spPr bwMode="auto">
          <a:xfrm>
            <a:off x="7145338" y="3167063"/>
            <a:ext cx="252413" cy="252413"/>
          </a:xfrm>
          <a:custGeom>
            <a:avLst/>
            <a:gdLst>
              <a:gd name="T0" fmla="*/ 333 w 333"/>
              <a:gd name="T1" fmla="*/ 316 h 333"/>
              <a:gd name="T2" fmla="*/ 316 w 333"/>
              <a:gd name="T3" fmla="*/ 333 h 333"/>
              <a:gd name="T4" fmla="*/ 166 w 333"/>
              <a:gd name="T5" fmla="*/ 333 h 333"/>
              <a:gd name="T6" fmla="*/ 133 w 333"/>
              <a:gd name="T7" fmla="*/ 300 h 333"/>
              <a:gd name="T8" fmla="*/ 133 w 333"/>
              <a:gd name="T9" fmla="*/ 33 h 333"/>
              <a:gd name="T10" fmla="*/ 166 w 333"/>
              <a:gd name="T11" fmla="*/ 0 h 333"/>
              <a:gd name="T12" fmla="*/ 316 w 333"/>
              <a:gd name="T13" fmla="*/ 0 h 333"/>
              <a:gd name="T14" fmla="*/ 333 w 333"/>
              <a:gd name="T15" fmla="*/ 16 h 333"/>
              <a:gd name="T16" fmla="*/ 316 w 333"/>
              <a:gd name="T17" fmla="*/ 33 h 333"/>
              <a:gd name="T18" fmla="*/ 183 w 333"/>
              <a:gd name="T19" fmla="*/ 33 h 333"/>
              <a:gd name="T20" fmla="*/ 167 w 333"/>
              <a:gd name="T21" fmla="*/ 50 h 333"/>
              <a:gd name="T22" fmla="*/ 167 w 333"/>
              <a:gd name="T23" fmla="*/ 283 h 333"/>
              <a:gd name="T24" fmla="*/ 183 w 333"/>
              <a:gd name="T25" fmla="*/ 300 h 333"/>
              <a:gd name="T26" fmla="*/ 316 w 333"/>
              <a:gd name="T27" fmla="*/ 300 h 333"/>
              <a:gd name="T28" fmla="*/ 333 w 333"/>
              <a:gd name="T29" fmla="*/ 316 h 333"/>
              <a:gd name="T30" fmla="*/ 50 w 333"/>
              <a:gd name="T31" fmla="*/ 66 h 333"/>
              <a:gd name="T32" fmla="*/ 33 w 333"/>
              <a:gd name="T33" fmla="*/ 50 h 333"/>
              <a:gd name="T34" fmla="*/ 50 w 333"/>
              <a:gd name="T35" fmla="*/ 33 h 333"/>
              <a:gd name="T36" fmla="*/ 66 w 333"/>
              <a:gd name="T37" fmla="*/ 50 h 333"/>
              <a:gd name="T38" fmla="*/ 50 w 333"/>
              <a:gd name="T39" fmla="*/ 66 h 333"/>
              <a:gd name="T40" fmla="*/ 67 w 333"/>
              <a:gd name="T41" fmla="*/ 0 h 333"/>
              <a:gd name="T42" fmla="*/ 33 w 333"/>
              <a:gd name="T43" fmla="*/ 0 h 333"/>
              <a:gd name="T44" fmla="*/ 0 w 333"/>
              <a:gd name="T45" fmla="*/ 33 h 333"/>
              <a:gd name="T46" fmla="*/ 0 w 333"/>
              <a:gd name="T47" fmla="*/ 66 h 333"/>
              <a:gd name="T48" fmla="*/ 33 w 333"/>
              <a:gd name="T49" fmla="*/ 100 h 333"/>
              <a:gd name="T50" fmla="*/ 67 w 333"/>
              <a:gd name="T51" fmla="*/ 100 h 333"/>
              <a:gd name="T52" fmla="*/ 100 w 333"/>
              <a:gd name="T53" fmla="*/ 66 h 333"/>
              <a:gd name="T54" fmla="*/ 100 w 333"/>
              <a:gd name="T55" fmla="*/ 33 h 333"/>
              <a:gd name="T56" fmla="*/ 67 w 333"/>
              <a:gd name="T5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3">
                <a:moveTo>
                  <a:pt x="333" y="316"/>
                </a:moveTo>
                <a:cubicBezTo>
                  <a:pt x="333" y="326"/>
                  <a:pt x="325" y="333"/>
                  <a:pt x="316" y="333"/>
                </a:cubicBezTo>
                <a:lnTo>
                  <a:pt x="166" y="333"/>
                </a:lnTo>
                <a:cubicBezTo>
                  <a:pt x="148" y="333"/>
                  <a:pt x="133" y="318"/>
                  <a:pt x="133" y="300"/>
                </a:cubicBezTo>
                <a:lnTo>
                  <a:pt x="133" y="33"/>
                </a:lnTo>
                <a:cubicBezTo>
                  <a:pt x="133" y="15"/>
                  <a:pt x="148" y="0"/>
                  <a:pt x="166" y="0"/>
                </a:cubicBezTo>
                <a:lnTo>
                  <a:pt x="316" y="0"/>
                </a:lnTo>
                <a:cubicBezTo>
                  <a:pt x="325" y="0"/>
                  <a:pt x="333" y="7"/>
                  <a:pt x="333" y="16"/>
                </a:cubicBezTo>
                <a:cubicBezTo>
                  <a:pt x="333" y="26"/>
                  <a:pt x="325" y="33"/>
                  <a:pt x="316" y="33"/>
                </a:cubicBezTo>
                <a:lnTo>
                  <a:pt x="183" y="33"/>
                </a:lnTo>
                <a:cubicBezTo>
                  <a:pt x="174" y="33"/>
                  <a:pt x="167" y="40"/>
                  <a:pt x="167" y="50"/>
                </a:cubicBezTo>
                <a:lnTo>
                  <a:pt x="167" y="283"/>
                </a:lnTo>
                <a:cubicBezTo>
                  <a:pt x="167" y="292"/>
                  <a:pt x="174" y="300"/>
                  <a:pt x="183" y="300"/>
                </a:cubicBezTo>
                <a:lnTo>
                  <a:pt x="316" y="300"/>
                </a:lnTo>
                <a:cubicBezTo>
                  <a:pt x="325" y="300"/>
                  <a:pt x="333" y="307"/>
                  <a:pt x="333" y="316"/>
                </a:cubicBezTo>
                <a:close/>
                <a:moveTo>
                  <a:pt x="50" y="66"/>
                </a:moveTo>
                <a:cubicBezTo>
                  <a:pt x="40" y="66"/>
                  <a:pt x="33" y="59"/>
                  <a:pt x="33" y="50"/>
                </a:cubicBezTo>
                <a:cubicBezTo>
                  <a:pt x="33" y="40"/>
                  <a:pt x="40" y="33"/>
                  <a:pt x="50" y="33"/>
                </a:cubicBezTo>
                <a:cubicBezTo>
                  <a:pt x="59" y="33"/>
                  <a:pt x="66" y="40"/>
                  <a:pt x="66" y="50"/>
                </a:cubicBezTo>
                <a:cubicBezTo>
                  <a:pt x="66" y="59"/>
                  <a:pt x="59" y="66"/>
                  <a:pt x="50" y="66"/>
                </a:cubicBezTo>
                <a:close/>
                <a:moveTo>
                  <a:pt x="67" y="0"/>
                </a:moveTo>
                <a:lnTo>
                  <a:pt x="33" y="0"/>
                </a:lnTo>
                <a:cubicBezTo>
                  <a:pt x="15" y="0"/>
                  <a:pt x="0" y="15"/>
                  <a:pt x="0" y="33"/>
                </a:cubicBezTo>
                <a:lnTo>
                  <a:pt x="0" y="66"/>
                </a:lnTo>
                <a:cubicBezTo>
                  <a:pt x="0" y="85"/>
                  <a:pt x="15" y="100"/>
                  <a:pt x="33" y="100"/>
                </a:cubicBezTo>
                <a:lnTo>
                  <a:pt x="67" y="100"/>
                </a:lnTo>
                <a:cubicBezTo>
                  <a:pt x="85" y="100"/>
                  <a:pt x="100" y="85"/>
                  <a:pt x="100" y="66"/>
                </a:cubicBezTo>
                <a:lnTo>
                  <a:pt x="100" y="33"/>
                </a:lnTo>
                <a:cubicBezTo>
                  <a:pt x="100" y="15"/>
                  <a:pt x="85" y="0"/>
                  <a:pt x="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21BD7821-1EBF-44FC-9DE0-BAEA65337BFA}"/>
              </a:ext>
            </a:extLst>
          </p:cNvPr>
          <p:cNvSpPr>
            <a:spLocks noChangeAspect="1" noEditPoints="1"/>
          </p:cNvSpPr>
          <p:nvPr/>
        </p:nvSpPr>
        <p:spPr bwMode="auto">
          <a:xfrm>
            <a:off x="6643688" y="3167063"/>
            <a:ext cx="250825" cy="252413"/>
          </a:xfrm>
          <a:custGeom>
            <a:avLst/>
            <a:gdLst>
              <a:gd name="T0" fmla="*/ 334 w 334"/>
              <a:gd name="T1" fmla="*/ 316 h 333"/>
              <a:gd name="T2" fmla="*/ 317 w 334"/>
              <a:gd name="T3" fmla="*/ 333 h 333"/>
              <a:gd name="T4" fmla="*/ 300 w 334"/>
              <a:gd name="T5" fmla="*/ 333 h 333"/>
              <a:gd name="T6" fmla="*/ 134 w 334"/>
              <a:gd name="T7" fmla="*/ 166 h 333"/>
              <a:gd name="T8" fmla="*/ 300 w 334"/>
              <a:gd name="T9" fmla="*/ 0 h 333"/>
              <a:gd name="T10" fmla="*/ 317 w 334"/>
              <a:gd name="T11" fmla="*/ 0 h 333"/>
              <a:gd name="T12" fmla="*/ 334 w 334"/>
              <a:gd name="T13" fmla="*/ 16 h 333"/>
              <a:gd name="T14" fmla="*/ 317 w 334"/>
              <a:gd name="T15" fmla="*/ 33 h 333"/>
              <a:gd name="T16" fmla="*/ 300 w 334"/>
              <a:gd name="T17" fmla="*/ 33 h 333"/>
              <a:gd name="T18" fmla="*/ 167 w 334"/>
              <a:gd name="T19" fmla="*/ 166 h 333"/>
              <a:gd name="T20" fmla="*/ 300 w 334"/>
              <a:gd name="T21" fmla="*/ 300 h 333"/>
              <a:gd name="T22" fmla="*/ 317 w 334"/>
              <a:gd name="T23" fmla="*/ 300 h 333"/>
              <a:gd name="T24" fmla="*/ 334 w 334"/>
              <a:gd name="T25" fmla="*/ 316 h 333"/>
              <a:gd name="T26" fmla="*/ 50 w 334"/>
              <a:gd name="T27" fmla="*/ 66 h 333"/>
              <a:gd name="T28" fmla="*/ 34 w 334"/>
              <a:gd name="T29" fmla="*/ 50 h 333"/>
              <a:gd name="T30" fmla="*/ 50 w 334"/>
              <a:gd name="T31" fmla="*/ 33 h 333"/>
              <a:gd name="T32" fmla="*/ 67 w 334"/>
              <a:gd name="T33" fmla="*/ 50 h 333"/>
              <a:gd name="T34" fmla="*/ 50 w 334"/>
              <a:gd name="T35" fmla="*/ 66 h 333"/>
              <a:gd name="T36" fmla="*/ 67 w 334"/>
              <a:gd name="T37" fmla="*/ 0 h 333"/>
              <a:gd name="T38" fmla="*/ 34 w 334"/>
              <a:gd name="T39" fmla="*/ 0 h 333"/>
              <a:gd name="T40" fmla="*/ 0 w 334"/>
              <a:gd name="T41" fmla="*/ 33 h 333"/>
              <a:gd name="T42" fmla="*/ 0 w 334"/>
              <a:gd name="T43" fmla="*/ 66 h 333"/>
              <a:gd name="T44" fmla="*/ 34 w 334"/>
              <a:gd name="T45" fmla="*/ 100 h 333"/>
              <a:gd name="T46" fmla="*/ 67 w 334"/>
              <a:gd name="T47" fmla="*/ 100 h 333"/>
              <a:gd name="T48" fmla="*/ 100 w 334"/>
              <a:gd name="T49" fmla="*/ 66 h 333"/>
              <a:gd name="T50" fmla="*/ 100 w 334"/>
              <a:gd name="T51" fmla="*/ 33 h 333"/>
              <a:gd name="T52" fmla="*/ 67 w 334"/>
              <a:gd name="T5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4" h="333">
                <a:moveTo>
                  <a:pt x="334" y="316"/>
                </a:moveTo>
                <a:cubicBezTo>
                  <a:pt x="334" y="326"/>
                  <a:pt x="326" y="333"/>
                  <a:pt x="317" y="333"/>
                </a:cubicBezTo>
                <a:lnTo>
                  <a:pt x="300" y="333"/>
                </a:lnTo>
                <a:cubicBezTo>
                  <a:pt x="208" y="333"/>
                  <a:pt x="134" y="258"/>
                  <a:pt x="134" y="166"/>
                </a:cubicBezTo>
                <a:cubicBezTo>
                  <a:pt x="134" y="74"/>
                  <a:pt x="208" y="0"/>
                  <a:pt x="300" y="0"/>
                </a:cubicBezTo>
                <a:lnTo>
                  <a:pt x="317" y="0"/>
                </a:lnTo>
                <a:cubicBezTo>
                  <a:pt x="326" y="0"/>
                  <a:pt x="334" y="7"/>
                  <a:pt x="334" y="16"/>
                </a:cubicBezTo>
                <a:cubicBezTo>
                  <a:pt x="334" y="26"/>
                  <a:pt x="326" y="33"/>
                  <a:pt x="317" y="33"/>
                </a:cubicBezTo>
                <a:lnTo>
                  <a:pt x="300" y="33"/>
                </a:lnTo>
                <a:cubicBezTo>
                  <a:pt x="227" y="33"/>
                  <a:pt x="167" y="93"/>
                  <a:pt x="167" y="166"/>
                </a:cubicBezTo>
                <a:cubicBezTo>
                  <a:pt x="167" y="240"/>
                  <a:pt x="227" y="300"/>
                  <a:pt x="300" y="300"/>
                </a:cubicBezTo>
                <a:lnTo>
                  <a:pt x="317" y="300"/>
                </a:lnTo>
                <a:cubicBezTo>
                  <a:pt x="326" y="300"/>
                  <a:pt x="334" y="307"/>
                  <a:pt x="334" y="316"/>
                </a:cubicBezTo>
                <a:close/>
                <a:moveTo>
                  <a:pt x="50" y="66"/>
                </a:moveTo>
                <a:cubicBezTo>
                  <a:pt x="41" y="66"/>
                  <a:pt x="34" y="59"/>
                  <a:pt x="34" y="50"/>
                </a:cubicBezTo>
                <a:cubicBezTo>
                  <a:pt x="34" y="40"/>
                  <a:pt x="41" y="33"/>
                  <a:pt x="50" y="33"/>
                </a:cubicBezTo>
                <a:cubicBezTo>
                  <a:pt x="60" y="33"/>
                  <a:pt x="67" y="40"/>
                  <a:pt x="67" y="50"/>
                </a:cubicBezTo>
                <a:cubicBezTo>
                  <a:pt x="67" y="59"/>
                  <a:pt x="60" y="66"/>
                  <a:pt x="50" y="66"/>
                </a:cubicBezTo>
                <a:close/>
                <a:moveTo>
                  <a:pt x="67" y="0"/>
                </a:moveTo>
                <a:lnTo>
                  <a:pt x="34" y="0"/>
                </a:lnTo>
                <a:cubicBezTo>
                  <a:pt x="15" y="0"/>
                  <a:pt x="0" y="15"/>
                  <a:pt x="0" y="33"/>
                </a:cubicBezTo>
                <a:lnTo>
                  <a:pt x="0" y="66"/>
                </a:lnTo>
                <a:cubicBezTo>
                  <a:pt x="0" y="85"/>
                  <a:pt x="15" y="100"/>
                  <a:pt x="34" y="100"/>
                </a:cubicBezTo>
                <a:lnTo>
                  <a:pt x="67" y="100"/>
                </a:lnTo>
                <a:cubicBezTo>
                  <a:pt x="85" y="100"/>
                  <a:pt x="100" y="85"/>
                  <a:pt x="100" y="66"/>
                </a:cubicBezTo>
                <a:lnTo>
                  <a:pt x="100" y="33"/>
                </a:lnTo>
                <a:cubicBezTo>
                  <a:pt x="100" y="15"/>
                  <a:pt x="85" y="0"/>
                  <a:pt x="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213C024B-B1D9-4D63-AF42-6D059765DFB6}"/>
              </a:ext>
            </a:extLst>
          </p:cNvPr>
          <p:cNvSpPr>
            <a:spLocks noChangeAspect="1" noEditPoints="1"/>
          </p:cNvSpPr>
          <p:nvPr/>
        </p:nvSpPr>
        <p:spPr bwMode="auto">
          <a:xfrm>
            <a:off x="6140451" y="3167063"/>
            <a:ext cx="250825" cy="252413"/>
          </a:xfrm>
          <a:custGeom>
            <a:avLst/>
            <a:gdLst>
              <a:gd name="T0" fmla="*/ 166 w 333"/>
              <a:gd name="T1" fmla="*/ 33 h 333"/>
              <a:gd name="T2" fmla="*/ 166 w 333"/>
              <a:gd name="T3" fmla="*/ 150 h 333"/>
              <a:gd name="T4" fmla="*/ 333 w 333"/>
              <a:gd name="T5" fmla="*/ 150 h 333"/>
              <a:gd name="T6" fmla="*/ 333 w 333"/>
              <a:gd name="T7" fmla="*/ 183 h 333"/>
              <a:gd name="T8" fmla="*/ 166 w 333"/>
              <a:gd name="T9" fmla="*/ 183 h 333"/>
              <a:gd name="T10" fmla="*/ 166 w 333"/>
              <a:gd name="T11" fmla="*/ 333 h 333"/>
              <a:gd name="T12" fmla="*/ 133 w 333"/>
              <a:gd name="T13" fmla="*/ 333 h 333"/>
              <a:gd name="T14" fmla="*/ 133 w 333"/>
              <a:gd name="T15" fmla="*/ 0 h 333"/>
              <a:gd name="T16" fmla="*/ 333 w 333"/>
              <a:gd name="T17" fmla="*/ 0 h 333"/>
              <a:gd name="T18" fmla="*/ 333 w 333"/>
              <a:gd name="T19" fmla="*/ 33 h 333"/>
              <a:gd name="T20" fmla="*/ 166 w 333"/>
              <a:gd name="T21" fmla="*/ 33 h 333"/>
              <a:gd name="T22" fmla="*/ 33 w 333"/>
              <a:gd name="T23" fmla="*/ 33 h 333"/>
              <a:gd name="T24" fmla="*/ 66 w 333"/>
              <a:gd name="T25" fmla="*/ 33 h 333"/>
              <a:gd name="T26" fmla="*/ 66 w 333"/>
              <a:gd name="T27" fmla="*/ 66 h 333"/>
              <a:gd name="T28" fmla="*/ 33 w 333"/>
              <a:gd name="T29" fmla="*/ 66 h 333"/>
              <a:gd name="T30" fmla="*/ 33 w 333"/>
              <a:gd name="T31" fmla="*/ 33 h 333"/>
              <a:gd name="T32" fmla="*/ 0 w 333"/>
              <a:gd name="T33" fmla="*/ 100 h 333"/>
              <a:gd name="T34" fmla="*/ 100 w 333"/>
              <a:gd name="T35" fmla="*/ 100 h 333"/>
              <a:gd name="T36" fmla="*/ 100 w 333"/>
              <a:gd name="T37" fmla="*/ 0 h 333"/>
              <a:gd name="T38" fmla="*/ 0 w 333"/>
              <a:gd name="T39" fmla="*/ 0 h 333"/>
              <a:gd name="T40" fmla="*/ 0 w 333"/>
              <a:gd name="T41"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3" h="333">
                <a:moveTo>
                  <a:pt x="166" y="33"/>
                </a:moveTo>
                <a:lnTo>
                  <a:pt x="166" y="150"/>
                </a:lnTo>
                <a:lnTo>
                  <a:pt x="333" y="150"/>
                </a:lnTo>
                <a:lnTo>
                  <a:pt x="333" y="183"/>
                </a:lnTo>
                <a:lnTo>
                  <a:pt x="166" y="183"/>
                </a:lnTo>
                <a:lnTo>
                  <a:pt x="166" y="333"/>
                </a:lnTo>
                <a:lnTo>
                  <a:pt x="133" y="333"/>
                </a:lnTo>
                <a:lnTo>
                  <a:pt x="133" y="0"/>
                </a:lnTo>
                <a:lnTo>
                  <a:pt x="333" y="0"/>
                </a:lnTo>
                <a:lnTo>
                  <a:pt x="333" y="33"/>
                </a:lnTo>
                <a:lnTo>
                  <a:pt x="166" y="33"/>
                </a:lnTo>
                <a:close/>
                <a:moveTo>
                  <a:pt x="33" y="33"/>
                </a:moveTo>
                <a:lnTo>
                  <a:pt x="66" y="33"/>
                </a:lnTo>
                <a:lnTo>
                  <a:pt x="66" y="66"/>
                </a:lnTo>
                <a:lnTo>
                  <a:pt x="33" y="66"/>
                </a:lnTo>
                <a:lnTo>
                  <a:pt x="33" y="33"/>
                </a:lnTo>
                <a:close/>
                <a:moveTo>
                  <a:pt x="0" y="100"/>
                </a:moveTo>
                <a:lnTo>
                  <a:pt x="100" y="100"/>
                </a:lnTo>
                <a:lnTo>
                  <a:pt x="100" y="0"/>
                </a:lnTo>
                <a:lnTo>
                  <a:pt x="0" y="0"/>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94981076-D11C-48EB-B0F8-AE1AC3BEE67C}"/>
              </a:ext>
            </a:extLst>
          </p:cNvPr>
          <p:cNvSpPr>
            <a:spLocks noChangeAspect="1" noEditPoints="1"/>
          </p:cNvSpPr>
          <p:nvPr/>
        </p:nvSpPr>
        <p:spPr bwMode="auto">
          <a:xfrm>
            <a:off x="10666413" y="2660650"/>
            <a:ext cx="250825" cy="252413"/>
          </a:xfrm>
          <a:custGeom>
            <a:avLst/>
            <a:gdLst>
              <a:gd name="T0" fmla="*/ 333 w 333"/>
              <a:gd name="T1" fmla="*/ 167 h 333"/>
              <a:gd name="T2" fmla="*/ 316 w 333"/>
              <a:gd name="T3" fmla="*/ 183 h 333"/>
              <a:gd name="T4" fmla="*/ 166 w 333"/>
              <a:gd name="T5" fmla="*/ 183 h 333"/>
              <a:gd name="T6" fmla="*/ 166 w 333"/>
              <a:gd name="T7" fmla="*/ 317 h 333"/>
              <a:gd name="T8" fmla="*/ 150 w 333"/>
              <a:gd name="T9" fmla="*/ 333 h 333"/>
              <a:gd name="T10" fmla="*/ 133 w 333"/>
              <a:gd name="T11" fmla="*/ 317 h 333"/>
              <a:gd name="T12" fmla="*/ 133 w 333"/>
              <a:gd name="T13" fmla="*/ 33 h 333"/>
              <a:gd name="T14" fmla="*/ 166 w 333"/>
              <a:gd name="T15" fmla="*/ 0 h 333"/>
              <a:gd name="T16" fmla="*/ 316 w 333"/>
              <a:gd name="T17" fmla="*/ 0 h 333"/>
              <a:gd name="T18" fmla="*/ 333 w 333"/>
              <a:gd name="T19" fmla="*/ 17 h 333"/>
              <a:gd name="T20" fmla="*/ 316 w 333"/>
              <a:gd name="T21" fmla="*/ 33 h 333"/>
              <a:gd name="T22" fmla="*/ 183 w 333"/>
              <a:gd name="T23" fmla="*/ 33 h 333"/>
              <a:gd name="T24" fmla="*/ 166 w 333"/>
              <a:gd name="T25" fmla="*/ 50 h 333"/>
              <a:gd name="T26" fmla="*/ 166 w 333"/>
              <a:gd name="T27" fmla="*/ 150 h 333"/>
              <a:gd name="T28" fmla="*/ 316 w 333"/>
              <a:gd name="T29" fmla="*/ 150 h 333"/>
              <a:gd name="T30" fmla="*/ 333 w 333"/>
              <a:gd name="T31" fmla="*/ 167 h 333"/>
              <a:gd name="T32" fmla="*/ 50 w 333"/>
              <a:gd name="T33" fmla="*/ 67 h 333"/>
              <a:gd name="T34" fmla="*/ 33 w 333"/>
              <a:gd name="T35" fmla="*/ 50 h 333"/>
              <a:gd name="T36" fmla="*/ 50 w 333"/>
              <a:gd name="T37" fmla="*/ 33 h 333"/>
              <a:gd name="T38" fmla="*/ 66 w 333"/>
              <a:gd name="T39" fmla="*/ 50 h 333"/>
              <a:gd name="T40" fmla="*/ 50 w 333"/>
              <a:gd name="T41" fmla="*/ 67 h 333"/>
              <a:gd name="T42" fmla="*/ 66 w 333"/>
              <a:gd name="T43" fmla="*/ 0 h 333"/>
              <a:gd name="T44" fmla="*/ 33 w 333"/>
              <a:gd name="T45" fmla="*/ 0 h 333"/>
              <a:gd name="T46" fmla="*/ 0 w 333"/>
              <a:gd name="T47" fmla="*/ 33 h 333"/>
              <a:gd name="T48" fmla="*/ 0 w 333"/>
              <a:gd name="T49" fmla="*/ 67 h 333"/>
              <a:gd name="T50" fmla="*/ 33 w 333"/>
              <a:gd name="T51" fmla="*/ 100 h 333"/>
              <a:gd name="T52" fmla="*/ 66 w 333"/>
              <a:gd name="T53" fmla="*/ 100 h 333"/>
              <a:gd name="T54" fmla="*/ 100 w 333"/>
              <a:gd name="T55" fmla="*/ 67 h 333"/>
              <a:gd name="T56" fmla="*/ 100 w 333"/>
              <a:gd name="T57" fmla="*/ 33 h 333"/>
              <a:gd name="T58" fmla="*/ 66 w 333"/>
              <a:gd name="T5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3">
                <a:moveTo>
                  <a:pt x="333" y="167"/>
                </a:moveTo>
                <a:cubicBezTo>
                  <a:pt x="333" y="176"/>
                  <a:pt x="326" y="183"/>
                  <a:pt x="316" y="183"/>
                </a:cubicBezTo>
                <a:lnTo>
                  <a:pt x="166" y="183"/>
                </a:lnTo>
                <a:lnTo>
                  <a:pt x="166" y="317"/>
                </a:lnTo>
                <a:cubicBezTo>
                  <a:pt x="166" y="326"/>
                  <a:pt x="159" y="333"/>
                  <a:pt x="150" y="333"/>
                </a:cubicBezTo>
                <a:cubicBezTo>
                  <a:pt x="140" y="333"/>
                  <a:pt x="133" y="326"/>
                  <a:pt x="133" y="317"/>
                </a:cubicBezTo>
                <a:lnTo>
                  <a:pt x="133" y="33"/>
                </a:lnTo>
                <a:cubicBezTo>
                  <a:pt x="133" y="15"/>
                  <a:pt x="148" y="0"/>
                  <a:pt x="166" y="0"/>
                </a:cubicBezTo>
                <a:lnTo>
                  <a:pt x="316" y="0"/>
                </a:lnTo>
                <a:cubicBezTo>
                  <a:pt x="326" y="0"/>
                  <a:pt x="333" y="7"/>
                  <a:pt x="333" y="17"/>
                </a:cubicBezTo>
                <a:cubicBezTo>
                  <a:pt x="333" y="26"/>
                  <a:pt x="326" y="33"/>
                  <a:pt x="316" y="33"/>
                </a:cubicBezTo>
                <a:lnTo>
                  <a:pt x="183" y="33"/>
                </a:lnTo>
                <a:cubicBezTo>
                  <a:pt x="174" y="33"/>
                  <a:pt x="166" y="41"/>
                  <a:pt x="166" y="50"/>
                </a:cubicBezTo>
                <a:lnTo>
                  <a:pt x="166" y="150"/>
                </a:lnTo>
                <a:lnTo>
                  <a:pt x="316" y="150"/>
                </a:lnTo>
                <a:cubicBezTo>
                  <a:pt x="326" y="150"/>
                  <a:pt x="333" y="157"/>
                  <a:pt x="333" y="167"/>
                </a:cubicBezTo>
                <a:close/>
                <a:moveTo>
                  <a:pt x="50" y="67"/>
                </a:moveTo>
                <a:cubicBezTo>
                  <a:pt x="40" y="67"/>
                  <a:pt x="33" y="59"/>
                  <a:pt x="33" y="50"/>
                </a:cubicBezTo>
                <a:cubicBezTo>
                  <a:pt x="33" y="41"/>
                  <a:pt x="40" y="33"/>
                  <a:pt x="50" y="33"/>
                </a:cubicBezTo>
                <a:cubicBezTo>
                  <a:pt x="59" y="33"/>
                  <a:pt x="66" y="41"/>
                  <a:pt x="66" y="50"/>
                </a:cubicBezTo>
                <a:cubicBezTo>
                  <a:pt x="66" y="59"/>
                  <a:pt x="59" y="67"/>
                  <a:pt x="50" y="67"/>
                </a:cubicBezTo>
                <a:close/>
                <a:moveTo>
                  <a:pt x="66" y="0"/>
                </a:moveTo>
                <a:lnTo>
                  <a:pt x="33" y="0"/>
                </a:lnTo>
                <a:cubicBezTo>
                  <a:pt x="15" y="0"/>
                  <a:pt x="0" y="15"/>
                  <a:pt x="0" y="33"/>
                </a:cubicBezTo>
                <a:lnTo>
                  <a:pt x="0" y="67"/>
                </a:lnTo>
                <a:cubicBezTo>
                  <a:pt x="0" y="85"/>
                  <a:pt x="15" y="100"/>
                  <a:pt x="33" y="100"/>
                </a:cubicBezTo>
                <a:lnTo>
                  <a:pt x="66" y="100"/>
                </a:lnTo>
                <a:cubicBezTo>
                  <a:pt x="85" y="100"/>
                  <a:pt x="100" y="85"/>
                  <a:pt x="100" y="67"/>
                </a:cubicBezTo>
                <a:lnTo>
                  <a:pt x="100" y="33"/>
                </a:lnTo>
                <a:cubicBezTo>
                  <a:pt x="100" y="15"/>
                  <a:pt x="85" y="0"/>
                  <a:pt x="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EBCC3547-0895-447A-B7D0-49A0819C3420}"/>
              </a:ext>
            </a:extLst>
          </p:cNvPr>
          <p:cNvSpPr>
            <a:spLocks noChangeAspect="1" noEditPoints="1"/>
          </p:cNvSpPr>
          <p:nvPr/>
        </p:nvSpPr>
        <p:spPr bwMode="auto">
          <a:xfrm>
            <a:off x="10163176" y="2660650"/>
            <a:ext cx="250825" cy="138113"/>
          </a:xfrm>
          <a:custGeom>
            <a:avLst/>
            <a:gdLst>
              <a:gd name="T0" fmla="*/ 242 w 333"/>
              <a:gd name="T1" fmla="*/ 150 h 183"/>
              <a:gd name="T2" fmla="*/ 183 w 333"/>
              <a:gd name="T3" fmla="*/ 92 h 183"/>
              <a:gd name="T4" fmla="*/ 242 w 333"/>
              <a:gd name="T5" fmla="*/ 33 h 183"/>
              <a:gd name="T6" fmla="*/ 300 w 333"/>
              <a:gd name="T7" fmla="*/ 92 h 183"/>
              <a:gd name="T8" fmla="*/ 242 w 333"/>
              <a:gd name="T9" fmla="*/ 150 h 183"/>
              <a:gd name="T10" fmla="*/ 92 w 333"/>
              <a:gd name="T11" fmla="*/ 150 h 183"/>
              <a:gd name="T12" fmla="*/ 33 w 333"/>
              <a:gd name="T13" fmla="*/ 92 h 183"/>
              <a:gd name="T14" fmla="*/ 92 w 333"/>
              <a:gd name="T15" fmla="*/ 33 h 183"/>
              <a:gd name="T16" fmla="*/ 150 w 333"/>
              <a:gd name="T17" fmla="*/ 92 h 183"/>
              <a:gd name="T18" fmla="*/ 92 w 333"/>
              <a:gd name="T19" fmla="*/ 150 h 183"/>
              <a:gd name="T20" fmla="*/ 242 w 333"/>
              <a:gd name="T21" fmla="*/ 0 h 183"/>
              <a:gd name="T22" fmla="*/ 167 w 333"/>
              <a:gd name="T23" fmla="*/ 39 h 183"/>
              <a:gd name="T24" fmla="*/ 92 w 333"/>
              <a:gd name="T25" fmla="*/ 0 h 183"/>
              <a:gd name="T26" fmla="*/ 0 w 333"/>
              <a:gd name="T27" fmla="*/ 92 h 183"/>
              <a:gd name="T28" fmla="*/ 92 w 333"/>
              <a:gd name="T29" fmla="*/ 183 h 183"/>
              <a:gd name="T30" fmla="*/ 167 w 333"/>
              <a:gd name="T31" fmla="*/ 144 h 183"/>
              <a:gd name="T32" fmla="*/ 242 w 333"/>
              <a:gd name="T33" fmla="*/ 183 h 183"/>
              <a:gd name="T34" fmla="*/ 333 w 333"/>
              <a:gd name="T35" fmla="*/ 92 h 183"/>
              <a:gd name="T36" fmla="*/ 242 w 333"/>
              <a:gd name="T3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183">
                <a:moveTo>
                  <a:pt x="242" y="150"/>
                </a:moveTo>
                <a:cubicBezTo>
                  <a:pt x="209" y="150"/>
                  <a:pt x="183" y="124"/>
                  <a:pt x="183" y="92"/>
                </a:cubicBezTo>
                <a:cubicBezTo>
                  <a:pt x="183" y="60"/>
                  <a:pt x="209" y="33"/>
                  <a:pt x="242" y="33"/>
                </a:cubicBezTo>
                <a:cubicBezTo>
                  <a:pt x="274" y="33"/>
                  <a:pt x="300" y="60"/>
                  <a:pt x="300" y="92"/>
                </a:cubicBezTo>
                <a:cubicBezTo>
                  <a:pt x="300" y="124"/>
                  <a:pt x="274" y="150"/>
                  <a:pt x="242" y="150"/>
                </a:cubicBezTo>
                <a:close/>
                <a:moveTo>
                  <a:pt x="92" y="150"/>
                </a:moveTo>
                <a:cubicBezTo>
                  <a:pt x="59" y="150"/>
                  <a:pt x="33" y="124"/>
                  <a:pt x="33" y="92"/>
                </a:cubicBezTo>
                <a:cubicBezTo>
                  <a:pt x="33" y="60"/>
                  <a:pt x="59" y="33"/>
                  <a:pt x="92" y="33"/>
                </a:cubicBezTo>
                <a:cubicBezTo>
                  <a:pt x="124" y="33"/>
                  <a:pt x="150" y="60"/>
                  <a:pt x="150" y="92"/>
                </a:cubicBezTo>
                <a:cubicBezTo>
                  <a:pt x="150" y="124"/>
                  <a:pt x="124" y="150"/>
                  <a:pt x="92" y="150"/>
                </a:cubicBezTo>
                <a:close/>
                <a:moveTo>
                  <a:pt x="242" y="0"/>
                </a:moveTo>
                <a:cubicBezTo>
                  <a:pt x="211" y="0"/>
                  <a:pt x="183" y="15"/>
                  <a:pt x="167" y="39"/>
                </a:cubicBezTo>
                <a:cubicBezTo>
                  <a:pt x="150" y="15"/>
                  <a:pt x="123" y="0"/>
                  <a:pt x="92" y="0"/>
                </a:cubicBezTo>
                <a:cubicBezTo>
                  <a:pt x="41" y="0"/>
                  <a:pt x="0" y="41"/>
                  <a:pt x="0" y="92"/>
                </a:cubicBezTo>
                <a:cubicBezTo>
                  <a:pt x="0" y="142"/>
                  <a:pt x="41" y="183"/>
                  <a:pt x="92" y="183"/>
                </a:cubicBezTo>
                <a:cubicBezTo>
                  <a:pt x="123" y="183"/>
                  <a:pt x="150" y="168"/>
                  <a:pt x="167" y="144"/>
                </a:cubicBezTo>
                <a:cubicBezTo>
                  <a:pt x="183" y="168"/>
                  <a:pt x="211" y="183"/>
                  <a:pt x="242" y="183"/>
                </a:cubicBezTo>
                <a:cubicBezTo>
                  <a:pt x="292" y="183"/>
                  <a:pt x="333" y="142"/>
                  <a:pt x="333" y="92"/>
                </a:cubicBezTo>
                <a:cubicBezTo>
                  <a:pt x="333" y="41"/>
                  <a:pt x="292" y="0"/>
                  <a:pt x="24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B360DA5C-63F2-4CC3-81E4-7925EEA38C4A}"/>
              </a:ext>
            </a:extLst>
          </p:cNvPr>
          <p:cNvSpPr>
            <a:spLocks noChangeAspect="1"/>
          </p:cNvSpPr>
          <p:nvPr/>
        </p:nvSpPr>
        <p:spPr bwMode="auto">
          <a:xfrm>
            <a:off x="9659938" y="2660650"/>
            <a:ext cx="252413" cy="138113"/>
          </a:xfrm>
          <a:custGeom>
            <a:avLst/>
            <a:gdLst>
              <a:gd name="T0" fmla="*/ 334 w 334"/>
              <a:gd name="T1" fmla="*/ 92 h 183"/>
              <a:gd name="T2" fmla="*/ 242 w 334"/>
              <a:gd name="T3" fmla="*/ 183 h 183"/>
              <a:gd name="T4" fmla="*/ 178 w 334"/>
              <a:gd name="T5" fmla="*/ 157 h 183"/>
              <a:gd name="T6" fmla="*/ 195 w 334"/>
              <a:gd name="T7" fmla="*/ 126 h 183"/>
              <a:gd name="T8" fmla="*/ 242 w 334"/>
              <a:gd name="T9" fmla="*/ 150 h 183"/>
              <a:gd name="T10" fmla="*/ 300 w 334"/>
              <a:gd name="T11" fmla="*/ 92 h 183"/>
              <a:gd name="T12" fmla="*/ 242 w 334"/>
              <a:gd name="T13" fmla="*/ 33 h 183"/>
              <a:gd name="T14" fmla="*/ 195 w 334"/>
              <a:gd name="T15" fmla="*/ 58 h 183"/>
              <a:gd name="T16" fmla="*/ 167 w 334"/>
              <a:gd name="T17" fmla="*/ 144 h 183"/>
              <a:gd name="T18" fmla="*/ 92 w 334"/>
              <a:gd name="T19" fmla="*/ 183 h 183"/>
              <a:gd name="T20" fmla="*/ 0 w 334"/>
              <a:gd name="T21" fmla="*/ 92 h 183"/>
              <a:gd name="T22" fmla="*/ 92 w 334"/>
              <a:gd name="T23" fmla="*/ 0 h 183"/>
              <a:gd name="T24" fmla="*/ 156 w 334"/>
              <a:gd name="T25" fmla="*/ 26 h 183"/>
              <a:gd name="T26" fmla="*/ 139 w 334"/>
              <a:gd name="T27" fmla="*/ 58 h 183"/>
              <a:gd name="T28" fmla="*/ 92 w 334"/>
              <a:gd name="T29" fmla="*/ 33 h 183"/>
              <a:gd name="T30" fmla="*/ 34 w 334"/>
              <a:gd name="T31" fmla="*/ 92 h 183"/>
              <a:gd name="T32" fmla="*/ 92 w 334"/>
              <a:gd name="T33" fmla="*/ 150 h 183"/>
              <a:gd name="T34" fmla="*/ 150 w 334"/>
              <a:gd name="T35" fmla="*/ 92 h 183"/>
              <a:gd name="T36" fmla="*/ 242 w 334"/>
              <a:gd name="T37" fmla="*/ 0 h 183"/>
              <a:gd name="T38" fmla="*/ 334 w 334"/>
              <a:gd name="T39" fmla="*/ 9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183">
                <a:moveTo>
                  <a:pt x="334" y="92"/>
                </a:moveTo>
                <a:cubicBezTo>
                  <a:pt x="334" y="142"/>
                  <a:pt x="293" y="183"/>
                  <a:pt x="242" y="183"/>
                </a:cubicBezTo>
                <a:cubicBezTo>
                  <a:pt x="217" y="183"/>
                  <a:pt x="195" y="173"/>
                  <a:pt x="178" y="157"/>
                </a:cubicBezTo>
                <a:cubicBezTo>
                  <a:pt x="185" y="148"/>
                  <a:pt x="191" y="138"/>
                  <a:pt x="195" y="126"/>
                </a:cubicBezTo>
                <a:cubicBezTo>
                  <a:pt x="205" y="140"/>
                  <a:pt x="223" y="150"/>
                  <a:pt x="242" y="150"/>
                </a:cubicBezTo>
                <a:cubicBezTo>
                  <a:pt x="274" y="150"/>
                  <a:pt x="300" y="124"/>
                  <a:pt x="300" y="92"/>
                </a:cubicBezTo>
                <a:cubicBezTo>
                  <a:pt x="300" y="60"/>
                  <a:pt x="274" y="33"/>
                  <a:pt x="242" y="33"/>
                </a:cubicBezTo>
                <a:cubicBezTo>
                  <a:pt x="223" y="33"/>
                  <a:pt x="205" y="43"/>
                  <a:pt x="195" y="58"/>
                </a:cubicBezTo>
                <a:cubicBezTo>
                  <a:pt x="174" y="87"/>
                  <a:pt x="194" y="105"/>
                  <a:pt x="167" y="144"/>
                </a:cubicBezTo>
                <a:cubicBezTo>
                  <a:pt x="150" y="168"/>
                  <a:pt x="123" y="183"/>
                  <a:pt x="92" y="183"/>
                </a:cubicBezTo>
                <a:cubicBezTo>
                  <a:pt x="41" y="183"/>
                  <a:pt x="0" y="142"/>
                  <a:pt x="0" y="92"/>
                </a:cubicBezTo>
                <a:cubicBezTo>
                  <a:pt x="0" y="41"/>
                  <a:pt x="41" y="0"/>
                  <a:pt x="92" y="0"/>
                </a:cubicBezTo>
                <a:cubicBezTo>
                  <a:pt x="117" y="0"/>
                  <a:pt x="139" y="10"/>
                  <a:pt x="156" y="26"/>
                </a:cubicBezTo>
                <a:cubicBezTo>
                  <a:pt x="149" y="36"/>
                  <a:pt x="143" y="45"/>
                  <a:pt x="139" y="58"/>
                </a:cubicBezTo>
                <a:cubicBezTo>
                  <a:pt x="129" y="43"/>
                  <a:pt x="111" y="33"/>
                  <a:pt x="92" y="33"/>
                </a:cubicBezTo>
                <a:cubicBezTo>
                  <a:pt x="60" y="33"/>
                  <a:pt x="34" y="60"/>
                  <a:pt x="34" y="92"/>
                </a:cubicBezTo>
                <a:cubicBezTo>
                  <a:pt x="34" y="124"/>
                  <a:pt x="60" y="150"/>
                  <a:pt x="92" y="150"/>
                </a:cubicBezTo>
                <a:cubicBezTo>
                  <a:pt x="125" y="150"/>
                  <a:pt x="150" y="123"/>
                  <a:pt x="150" y="92"/>
                </a:cubicBezTo>
                <a:cubicBezTo>
                  <a:pt x="150" y="41"/>
                  <a:pt x="192" y="0"/>
                  <a:pt x="242" y="0"/>
                </a:cubicBezTo>
                <a:cubicBezTo>
                  <a:pt x="293" y="0"/>
                  <a:pt x="334" y="41"/>
                  <a:pt x="334" y="9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A4DCC18D-7E6E-41BC-9502-7B34FB0C8BF4}"/>
              </a:ext>
            </a:extLst>
          </p:cNvPr>
          <p:cNvSpPr>
            <a:spLocks noChangeAspect="1"/>
          </p:cNvSpPr>
          <p:nvPr/>
        </p:nvSpPr>
        <p:spPr bwMode="auto">
          <a:xfrm>
            <a:off x="9158288" y="2660650"/>
            <a:ext cx="125413" cy="252413"/>
          </a:xfrm>
          <a:custGeom>
            <a:avLst/>
            <a:gdLst>
              <a:gd name="T0" fmla="*/ 166 w 166"/>
              <a:gd name="T1" fmla="*/ 0 h 333"/>
              <a:gd name="T2" fmla="*/ 166 w 166"/>
              <a:gd name="T3" fmla="*/ 333 h 333"/>
              <a:gd name="T4" fmla="*/ 83 w 166"/>
              <a:gd name="T5" fmla="*/ 250 h 333"/>
              <a:gd name="T6" fmla="*/ 0 w 166"/>
              <a:gd name="T7" fmla="*/ 333 h 333"/>
              <a:gd name="T8" fmla="*/ 0 w 166"/>
              <a:gd name="T9" fmla="*/ 0 h 333"/>
              <a:gd name="T10" fmla="*/ 166 w 166"/>
              <a:gd name="T11" fmla="*/ 0 h 333"/>
            </a:gdLst>
            <a:ahLst/>
            <a:cxnLst>
              <a:cxn ang="0">
                <a:pos x="T0" y="T1"/>
              </a:cxn>
              <a:cxn ang="0">
                <a:pos x="T2" y="T3"/>
              </a:cxn>
              <a:cxn ang="0">
                <a:pos x="T4" y="T5"/>
              </a:cxn>
              <a:cxn ang="0">
                <a:pos x="T6" y="T7"/>
              </a:cxn>
              <a:cxn ang="0">
                <a:pos x="T8" y="T9"/>
              </a:cxn>
              <a:cxn ang="0">
                <a:pos x="T10" y="T11"/>
              </a:cxn>
            </a:cxnLst>
            <a:rect l="0" t="0" r="r" b="b"/>
            <a:pathLst>
              <a:path w="166" h="333">
                <a:moveTo>
                  <a:pt x="166" y="0"/>
                </a:moveTo>
                <a:lnTo>
                  <a:pt x="166" y="333"/>
                </a:lnTo>
                <a:lnTo>
                  <a:pt x="83" y="250"/>
                </a:lnTo>
                <a:lnTo>
                  <a:pt x="0" y="333"/>
                </a:lnTo>
                <a:lnTo>
                  <a:pt x="0" y="0"/>
                </a:lnTo>
                <a:lnTo>
                  <a:pt x="1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a:extLst>
              <a:ext uri="{FF2B5EF4-FFF2-40B4-BE49-F238E27FC236}">
                <a16:creationId xmlns:a16="http://schemas.microsoft.com/office/drawing/2014/main" id="{77B6255E-A802-4876-B89A-6023409A1C57}"/>
              </a:ext>
            </a:extLst>
          </p:cNvPr>
          <p:cNvSpPr>
            <a:spLocks noChangeAspect="1"/>
          </p:cNvSpPr>
          <p:nvPr/>
        </p:nvSpPr>
        <p:spPr bwMode="auto">
          <a:xfrm>
            <a:off x="8655051" y="2660650"/>
            <a:ext cx="125413" cy="257175"/>
          </a:xfrm>
          <a:custGeom>
            <a:avLst/>
            <a:gdLst>
              <a:gd name="T0" fmla="*/ 167 w 167"/>
              <a:gd name="T1" fmla="*/ 33 h 339"/>
              <a:gd name="T2" fmla="*/ 167 w 167"/>
              <a:gd name="T3" fmla="*/ 317 h 339"/>
              <a:gd name="T4" fmla="*/ 138 w 167"/>
              <a:gd name="T5" fmla="*/ 328 h 339"/>
              <a:gd name="T6" fmla="*/ 95 w 167"/>
              <a:gd name="T7" fmla="*/ 285 h 339"/>
              <a:gd name="T8" fmla="*/ 72 w 167"/>
              <a:gd name="T9" fmla="*/ 285 h 339"/>
              <a:gd name="T10" fmla="*/ 28 w 167"/>
              <a:gd name="T11" fmla="*/ 328 h 339"/>
              <a:gd name="T12" fmla="*/ 0 w 167"/>
              <a:gd name="T13" fmla="*/ 317 h 339"/>
              <a:gd name="T14" fmla="*/ 0 w 167"/>
              <a:gd name="T15" fmla="*/ 33 h 339"/>
              <a:gd name="T16" fmla="*/ 33 w 167"/>
              <a:gd name="T17" fmla="*/ 0 h 339"/>
              <a:gd name="T18" fmla="*/ 133 w 167"/>
              <a:gd name="T19" fmla="*/ 0 h 339"/>
              <a:gd name="T20" fmla="*/ 167 w 167"/>
              <a:gd name="T21" fmla="*/ 3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339">
                <a:moveTo>
                  <a:pt x="167" y="33"/>
                </a:moveTo>
                <a:lnTo>
                  <a:pt x="167" y="317"/>
                </a:lnTo>
                <a:cubicBezTo>
                  <a:pt x="167" y="331"/>
                  <a:pt x="149" y="339"/>
                  <a:pt x="138" y="328"/>
                </a:cubicBezTo>
                <a:lnTo>
                  <a:pt x="95" y="285"/>
                </a:lnTo>
                <a:cubicBezTo>
                  <a:pt x="89" y="279"/>
                  <a:pt x="78" y="279"/>
                  <a:pt x="72" y="285"/>
                </a:cubicBezTo>
                <a:lnTo>
                  <a:pt x="28" y="328"/>
                </a:lnTo>
                <a:cubicBezTo>
                  <a:pt x="18" y="339"/>
                  <a:pt x="0" y="331"/>
                  <a:pt x="0" y="317"/>
                </a:cubicBezTo>
                <a:lnTo>
                  <a:pt x="0" y="33"/>
                </a:lnTo>
                <a:cubicBezTo>
                  <a:pt x="0" y="15"/>
                  <a:pt x="15" y="0"/>
                  <a:pt x="33" y="0"/>
                </a:cubicBezTo>
                <a:lnTo>
                  <a:pt x="133" y="0"/>
                </a:lnTo>
                <a:cubicBezTo>
                  <a:pt x="152" y="0"/>
                  <a:pt x="167" y="15"/>
                  <a:pt x="167"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B679B64C-C443-4326-AF61-BD4EBD7B79D5}"/>
              </a:ext>
            </a:extLst>
          </p:cNvPr>
          <p:cNvSpPr>
            <a:spLocks noChangeAspect="1" noEditPoints="1"/>
          </p:cNvSpPr>
          <p:nvPr/>
        </p:nvSpPr>
        <p:spPr bwMode="auto">
          <a:xfrm>
            <a:off x="8151813" y="2660650"/>
            <a:ext cx="125413" cy="252413"/>
          </a:xfrm>
          <a:custGeom>
            <a:avLst/>
            <a:gdLst>
              <a:gd name="T0" fmla="*/ 134 w 167"/>
              <a:gd name="T1" fmla="*/ 251 h 333"/>
              <a:gd name="T2" fmla="*/ 84 w 167"/>
              <a:gd name="T3" fmla="*/ 200 h 333"/>
              <a:gd name="T4" fmla="*/ 34 w 167"/>
              <a:gd name="T5" fmla="*/ 251 h 333"/>
              <a:gd name="T6" fmla="*/ 34 w 167"/>
              <a:gd name="T7" fmla="*/ 33 h 333"/>
              <a:gd name="T8" fmla="*/ 134 w 167"/>
              <a:gd name="T9" fmla="*/ 33 h 333"/>
              <a:gd name="T10" fmla="*/ 134 w 167"/>
              <a:gd name="T11" fmla="*/ 251 h 333"/>
              <a:gd name="T12" fmla="*/ 0 w 167"/>
              <a:gd name="T13" fmla="*/ 0 h 333"/>
              <a:gd name="T14" fmla="*/ 0 w 167"/>
              <a:gd name="T15" fmla="*/ 333 h 333"/>
              <a:gd name="T16" fmla="*/ 84 w 167"/>
              <a:gd name="T17" fmla="*/ 248 h 333"/>
              <a:gd name="T18" fmla="*/ 167 w 167"/>
              <a:gd name="T19" fmla="*/ 333 h 333"/>
              <a:gd name="T20" fmla="*/ 167 w 167"/>
              <a:gd name="T21" fmla="*/ 0 h 333"/>
              <a:gd name="T22" fmla="*/ 0 w 167"/>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333">
                <a:moveTo>
                  <a:pt x="134" y="251"/>
                </a:moveTo>
                <a:cubicBezTo>
                  <a:pt x="102" y="219"/>
                  <a:pt x="114" y="231"/>
                  <a:pt x="84" y="200"/>
                </a:cubicBezTo>
                <a:cubicBezTo>
                  <a:pt x="54" y="231"/>
                  <a:pt x="62" y="223"/>
                  <a:pt x="34" y="251"/>
                </a:cubicBezTo>
                <a:lnTo>
                  <a:pt x="34" y="33"/>
                </a:lnTo>
                <a:lnTo>
                  <a:pt x="134" y="33"/>
                </a:lnTo>
                <a:lnTo>
                  <a:pt x="134" y="251"/>
                </a:lnTo>
                <a:close/>
                <a:moveTo>
                  <a:pt x="0" y="0"/>
                </a:moveTo>
                <a:lnTo>
                  <a:pt x="0" y="333"/>
                </a:lnTo>
                <a:lnTo>
                  <a:pt x="84" y="248"/>
                </a:lnTo>
                <a:lnTo>
                  <a:pt x="167" y="333"/>
                </a:lnTo>
                <a:lnTo>
                  <a:pt x="16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DB4D562C-AC44-496A-BB39-94BA49E04D32}"/>
              </a:ext>
            </a:extLst>
          </p:cNvPr>
          <p:cNvSpPr>
            <a:spLocks noChangeAspect="1" noEditPoints="1"/>
          </p:cNvSpPr>
          <p:nvPr/>
        </p:nvSpPr>
        <p:spPr bwMode="auto">
          <a:xfrm>
            <a:off x="7648576" y="2660650"/>
            <a:ext cx="255588" cy="255588"/>
          </a:xfrm>
          <a:custGeom>
            <a:avLst/>
            <a:gdLst>
              <a:gd name="T0" fmla="*/ 81 w 337"/>
              <a:gd name="T1" fmla="*/ 185 h 337"/>
              <a:gd name="T2" fmla="*/ 219 w 337"/>
              <a:gd name="T3" fmla="*/ 47 h 337"/>
              <a:gd name="T4" fmla="*/ 289 w 337"/>
              <a:gd name="T5" fmla="*/ 118 h 337"/>
              <a:gd name="T6" fmla="*/ 152 w 337"/>
              <a:gd name="T7" fmla="*/ 255 h 337"/>
              <a:gd name="T8" fmla="*/ 153 w 337"/>
              <a:gd name="T9" fmla="*/ 184 h 337"/>
              <a:gd name="T10" fmla="*/ 81 w 337"/>
              <a:gd name="T11" fmla="*/ 185 h 337"/>
              <a:gd name="T12" fmla="*/ 337 w 337"/>
              <a:gd name="T13" fmla="*/ 118 h 337"/>
              <a:gd name="T14" fmla="*/ 219 w 337"/>
              <a:gd name="T15" fmla="*/ 0 h 337"/>
              <a:gd name="T16" fmla="*/ 0 w 337"/>
              <a:gd name="T17" fmla="*/ 219 h 337"/>
              <a:gd name="T18" fmla="*/ 119 w 337"/>
              <a:gd name="T19" fmla="*/ 218 h 337"/>
              <a:gd name="T20" fmla="*/ 118 w 337"/>
              <a:gd name="T21" fmla="*/ 337 h 337"/>
              <a:gd name="T22" fmla="*/ 337 w 337"/>
              <a:gd name="T23" fmla="*/ 11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337">
                <a:moveTo>
                  <a:pt x="81" y="185"/>
                </a:moveTo>
                <a:lnTo>
                  <a:pt x="219" y="47"/>
                </a:lnTo>
                <a:lnTo>
                  <a:pt x="289" y="118"/>
                </a:lnTo>
                <a:lnTo>
                  <a:pt x="152" y="255"/>
                </a:lnTo>
                <a:cubicBezTo>
                  <a:pt x="152" y="215"/>
                  <a:pt x="152" y="226"/>
                  <a:pt x="153" y="184"/>
                </a:cubicBezTo>
                <a:cubicBezTo>
                  <a:pt x="107" y="184"/>
                  <a:pt x="127" y="184"/>
                  <a:pt x="81" y="185"/>
                </a:cubicBezTo>
                <a:close/>
                <a:moveTo>
                  <a:pt x="337" y="118"/>
                </a:moveTo>
                <a:lnTo>
                  <a:pt x="219" y="0"/>
                </a:lnTo>
                <a:lnTo>
                  <a:pt x="0" y="219"/>
                </a:lnTo>
                <a:lnTo>
                  <a:pt x="119" y="218"/>
                </a:lnTo>
                <a:lnTo>
                  <a:pt x="118" y="337"/>
                </a:lnTo>
                <a:lnTo>
                  <a:pt x="3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94B44346-56E0-4FFD-9132-E1ED7F20AA05}"/>
              </a:ext>
            </a:extLst>
          </p:cNvPr>
          <p:cNvSpPr>
            <a:spLocks noChangeAspect="1" noEditPoints="1"/>
          </p:cNvSpPr>
          <p:nvPr/>
        </p:nvSpPr>
        <p:spPr bwMode="auto">
          <a:xfrm>
            <a:off x="7142163" y="2657475"/>
            <a:ext cx="257175" cy="260350"/>
          </a:xfrm>
          <a:custGeom>
            <a:avLst/>
            <a:gdLst>
              <a:gd name="T0" fmla="*/ 293 w 342"/>
              <a:gd name="T1" fmla="*/ 119 h 343"/>
              <a:gd name="T2" fmla="*/ 134 w 342"/>
              <a:gd name="T3" fmla="*/ 280 h 343"/>
              <a:gd name="T4" fmla="*/ 135 w 342"/>
              <a:gd name="T5" fmla="*/ 243 h 343"/>
              <a:gd name="T6" fmla="*/ 101 w 342"/>
              <a:gd name="T7" fmla="*/ 209 h 343"/>
              <a:gd name="T8" fmla="*/ 63 w 342"/>
              <a:gd name="T9" fmla="*/ 210 h 343"/>
              <a:gd name="T10" fmla="*/ 223 w 342"/>
              <a:gd name="T11" fmla="*/ 48 h 343"/>
              <a:gd name="T12" fmla="*/ 246 w 342"/>
              <a:gd name="T13" fmla="*/ 48 h 343"/>
              <a:gd name="T14" fmla="*/ 293 w 342"/>
              <a:gd name="T15" fmla="*/ 95 h 343"/>
              <a:gd name="T16" fmla="*/ 293 w 342"/>
              <a:gd name="T17" fmla="*/ 119 h 343"/>
              <a:gd name="T18" fmla="*/ 329 w 342"/>
              <a:gd name="T19" fmla="*/ 83 h 343"/>
              <a:gd name="T20" fmla="*/ 258 w 342"/>
              <a:gd name="T21" fmla="*/ 13 h 343"/>
              <a:gd name="T22" fmla="*/ 211 w 342"/>
              <a:gd name="T23" fmla="*/ 13 h 343"/>
              <a:gd name="T24" fmla="*/ 11 w 342"/>
              <a:gd name="T25" fmla="*/ 215 h 343"/>
              <a:gd name="T26" fmla="*/ 23 w 342"/>
              <a:gd name="T27" fmla="*/ 244 h 343"/>
              <a:gd name="T28" fmla="*/ 84 w 342"/>
              <a:gd name="T29" fmla="*/ 243 h 343"/>
              <a:gd name="T30" fmla="*/ 101 w 342"/>
              <a:gd name="T31" fmla="*/ 260 h 343"/>
              <a:gd name="T32" fmla="*/ 100 w 342"/>
              <a:gd name="T33" fmla="*/ 321 h 343"/>
              <a:gd name="T34" fmla="*/ 129 w 342"/>
              <a:gd name="T35" fmla="*/ 333 h 343"/>
              <a:gd name="T36" fmla="*/ 329 w 342"/>
              <a:gd name="T37" fmla="*/ 131 h 343"/>
              <a:gd name="T38" fmla="*/ 329 w 342"/>
              <a:gd name="T39" fmla="*/ 8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43">
                <a:moveTo>
                  <a:pt x="293" y="119"/>
                </a:moveTo>
                <a:lnTo>
                  <a:pt x="134" y="280"/>
                </a:lnTo>
                <a:lnTo>
                  <a:pt x="135" y="243"/>
                </a:lnTo>
                <a:cubicBezTo>
                  <a:pt x="135" y="224"/>
                  <a:pt x="120" y="209"/>
                  <a:pt x="101" y="209"/>
                </a:cubicBezTo>
                <a:lnTo>
                  <a:pt x="63" y="210"/>
                </a:lnTo>
                <a:lnTo>
                  <a:pt x="223" y="48"/>
                </a:lnTo>
                <a:cubicBezTo>
                  <a:pt x="229" y="42"/>
                  <a:pt x="240" y="42"/>
                  <a:pt x="246" y="48"/>
                </a:cubicBezTo>
                <a:lnTo>
                  <a:pt x="293" y="95"/>
                </a:lnTo>
                <a:cubicBezTo>
                  <a:pt x="300" y="102"/>
                  <a:pt x="300" y="112"/>
                  <a:pt x="293" y="119"/>
                </a:cubicBezTo>
                <a:close/>
                <a:moveTo>
                  <a:pt x="329" y="83"/>
                </a:moveTo>
                <a:lnTo>
                  <a:pt x="258" y="13"/>
                </a:lnTo>
                <a:cubicBezTo>
                  <a:pt x="245" y="0"/>
                  <a:pt x="224" y="0"/>
                  <a:pt x="211" y="13"/>
                </a:cubicBezTo>
                <a:lnTo>
                  <a:pt x="11" y="215"/>
                </a:lnTo>
                <a:cubicBezTo>
                  <a:pt x="0" y="226"/>
                  <a:pt x="8" y="244"/>
                  <a:pt x="23" y="244"/>
                </a:cubicBezTo>
                <a:lnTo>
                  <a:pt x="84" y="243"/>
                </a:lnTo>
                <a:cubicBezTo>
                  <a:pt x="94" y="243"/>
                  <a:pt x="101" y="250"/>
                  <a:pt x="101" y="260"/>
                </a:cubicBezTo>
                <a:lnTo>
                  <a:pt x="100" y="321"/>
                </a:lnTo>
                <a:cubicBezTo>
                  <a:pt x="100" y="336"/>
                  <a:pt x="118" y="343"/>
                  <a:pt x="129" y="333"/>
                </a:cubicBezTo>
                <a:lnTo>
                  <a:pt x="329" y="131"/>
                </a:lnTo>
                <a:cubicBezTo>
                  <a:pt x="342" y="118"/>
                  <a:pt x="342" y="96"/>
                  <a:pt x="329"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B19160AE-F7B3-4236-B216-C31988174498}"/>
              </a:ext>
            </a:extLst>
          </p:cNvPr>
          <p:cNvSpPr>
            <a:spLocks noChangeAspect="1" noEditPoints="1"/>
          </p:cNvSpPr>
          <p:nvPr/>
        </p:nvSpPr>
        <p:spPr bwMode="auto">
          <a:xfrm>
            <a:off x="6643688" y="2660650"/>
            <a:ext cx="125413" cy="257175"/>
          </a:xfrm>
          <a:custGeom>
            <a:avLst/>
            <a:gdLst>
              <a:gd name="T0" fmla="*/ 134 w 167"/>
              <a:gd name="T1" fmla="*/ 276 h 339"/>
              <a:gd name="T2" fmla="*/ 120 w 167"/>
              <a:gd name="T3" fmla="*/ 263 h 339"/>
              <a:gd name="T4" fmla="*/ 48 w 167"/>
              <a:gd name="T5" fmla="*/ 262 h 339"/>
              <a:gd name="T6" fmla="*/ 34 w 167"/>
              <a:gd name="T7" fmla="*/ 276 h 339"/>
              <a:gd name="T8" fmla="*/ 34 w 167"/>
              <a:gd name="T9" fmla="*/ 50 h 339"/>
              <a:gd name="T10" fmla="*/ 50 w 167"/>
              <a:gd name="T11" fmla="*/ 33 h 339"/>
              <a:gd name="T12" fmla="*/ 117 w 167"/>
              <a:gd name="T13" fmla="*/ 33 h 339"/>
              <a:gd name="T14" fmla="*/ 134 w 167"/>
              <a:gd name="T15" fmla="*/ 50 h 339"/>
              <a:gd name="T16" fmla="*/ 134 w 167"/>
              <a:gd name="T17" fmla="*/ 276 h 339"/>
              <a:gd name="T18" fmla="*/ 134 w 167"/>
              <a:gd name="T19" fmla="*/ 0 h 339"/>
              <a:gd name="T20" fmla="*/ 34 w 167"/>
              <a:gd name="T21" fmla="*/ 0 h 339"/>
              <a:gd name="T22" fmla="*/ 0 w 167"/>
              <a:gd name="T23" fmla="*/ 33 h 339"/>
              <a:gd name="T24" fmla="*/ 0 w 167"/>
              <a:gd name="T25" fmla="*/ 317 h 339"/>
              <a:gd name="T26" fmla="*/ 29 w 167"/>
              <a:gd name="T27" fmla="*/ 328 h 339"/>
              <a:gd name="T28" fmla="*/ 72 w 167"/>
              <a:gd name="T29" fmla="*/ 285 h 339"/>
              <a:gd name="T30" fmla="*/ 95 w 167"/>
              <a:gd name="T31" fmla="*/ 285 h 339"/>
              <a:gd name="T32" fmla="*/ 139 w 167"/>
              <a:gd name="T33" fmla="*/ 328 h 339"/>
              <a:gd name="T34" fmla="*/ 167 w 167"/>
              <a:gd name="T35" fmla="*/ 317 h 339"/>
              <a:gd name="T36" fmla="*/ 167 w 167"/>
              <a:gd name="T37" fmla="*/ 33 h 339"/>
              <a:gd name="T38" fmla="*/ 134 w 167"/>
              <a:gd name="T3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7" h="339">
                <a:moveTo>
                  <a:pt x="134" y="276"/>
                </a:moveTo>
                <a:lnTo>
                  <a:pt x="120" y="263"/>
                </a:lnTo>
                <a:cubicBezTo>
                  <a:pt x="98" y="241"/>
                  <a:pt x="67" y="243"/>
                  <a:pt x="48" y="262"/>
                </a:cubicBezTo>
                <a:lnTo>
                  <a:pt x="34" y="276"/>
                </a:lnTo>
                <a:lnTo>
                  <a:pt x="34" y="50"/>
                </a:lnTo>
                <a:cubicBezTo>
                  <a:pt x="34" y="41"/>
                  <a:pt x="41" y="33"/>
                  <a:pt x="50" y="33"/>
                </a:cubicBezTo>
                <a:lnTo>
                  <a:pt x="117" y="33"/>
                </a:lnTo>
                <a:cubicBezTo>
                  <a:pt x="126" y="33"/>
                  <a:pt x="134" y="41"/>
                  <a:pt x="134" y="50"/>
                </a:cubicBezTo>
                <a:lnTo>
                  <a:pt x="134" y="276"/>
                </a:lnTo>
                <a:close/>
                <a:moveTo>
                  <a:pt x="134" y="0"/>
                </a:moveTo>
                <a:lnTo>
                  <a:pt x="34" y="0"/>
                </a:lnTo>
                <a:cubicBezTo>
                  <a:pt x="15" y="0"/>
                  <a:pt x="0" y="15"/>
                  <a:pt x="0" y="33"/>
                </a:cubicBezTo>
                <a:lnTo>
                  <a:pt x="0" y="317"/>
                </a:lnTo>
                <a:cubicBezTo>
                  <a:pt x="0" y="331"/>
                  <a:pt x="18" y="339"/>
                  <a:pt x="29" y="328"/>
                </a:cubicBezTo>
                <a:lnTo>
                  <a:pt x="72" y="285"/>
                </a:lnTo>
                <a:cubicBezTo>
                  <a:pt x="78" y="279"/>
                  <a:pt x="89" y="279"/>
                  <a:pt x="95" y="285"/>
                </a:cubicBezTo>
                <a:lnTo>
                  <a:pt x="139" y="328"/>
                </a:lnTo>
                <a:cubicBezTo>
                  <a:pt x="149" y="339"/>
                  <a:pt x="167" y="331"/>
                  <a:pt x="167" y="317"/>
                </a:cubicBezTo>
                <a:lnTo>
                  <a:pt x="167" y="33"/>
                </a:lnTo>
                <a:cubicBezTo>
                  <a:pt x="167" y="15"/>
                  <a:pt x="152" y="0"/>
                  <a:pt x="13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AAC08689-97EC-4D91-99FD-1FF9D48DDA9D}"/>
              </a:ext>
            </a:extLst>
          </p:cNvPr>
          <p:cNvSpPr>
            <a:spLocks noChangeAspect="1" noEditPoints="1"/>
          </p:cNvSpPr>
          <p:nvPr/>
        </p:nvSpPr>
        <p:spPr bwMode="auto">
          <a:xfrm>
            <a:off x="6140451" y="2660650"/>
            <a:ext cx="125413" cy="257175"/>
          </a:xfrm>
          <a:custGeom>
            <a:avLst/>
            <a:gdLst>
              <a:gd name="T0" fmla="*/ 101 w 166"/>
              <a:gd name="T1" fmla="*/ 83 h 339"/>
              <a:gd name="T2" fmla="*/ 85 w 166"/>
              <a:gd name="T3" fmla="*/ 100 h 339"/>
              <a:gd name="T4" fmla="*/ 68 w 166"/>
              <a:gd name="T5" fmla="*/ 83 h 339"/>
              <a:gd name="T6" fmla="*/ 85 w 166"/>
              <a:gd name="T7" fmla="*/ 67 h 339"/>
              <a:gd name="T8" fmla="*/ 101 w 166"/>
              <a:gd name="T9" fmla="*/ 83 h 339"/>
              <a:gd name="T10" fmla="*/ 133 w 166"/>
              <a:gd name="T11" fmla="*/ 276 h 339"/>
              <a:gd name="T12" fmla="*/ 120 w 166"/>
              <a:gd name="T13" fmla="*/ 263 h 339"/>
              <a:gd name="T14" fmla="*/ 48 w 166"/>
              <a:gd name="T15" fmla="*/ 262 h 339"/>
              <a:gd name="T16" fmla="*/ 33 w 166"/>
              <a:gd name="T17" fmla="*/ 276 h 339"/>
              <a:gd name="T18" fmla="*/ 33 w 166"/>
              <a:gd name="T19" fmla="*/ 50 h 339"/>
              <a:gd name="T20" fmla="*/ 51 w 166"/>
              <a:gd name="T21" fmla="*/ 33 h 339"/>
              <a:gd name="T22" fmla="*/ 118 w 166"/>
              <a:gd name="T23" fmla="*/ 33 h 339"/>
              <a:gd name="T24" fmla="*/ 133 w 166"/>
              <a:gd name="T25" fmla="*/ 50 h 339"/>
              <a:gd name="T26" fmla="*/ 133 w 166"/>
              <a:gd name="T27" fmla="*/ 276 h 339"/>
              <a:gd name="T28" fmla="*/ 135 w 166"/>
              <a:gd name="T29" fmla="*/ 0 h 339"/>
              <a:gd name="T30" fmla="*/ 35 w 166"/>
              <a:gd name="T31" fmla="*/ 0 h 339"/>
              <a:gd name="T32" fmla="*/ 0 w 166"/>
              <a:gd name="T33" fmla="*/ 33 h 339"/>
              <a:gd name="T34" fmla="*/ 0 w 166"/>
              <a:gd name="T35" fmla="*/ 317 h 339"/>
              <a:gd name="T36" fmla="*/ 29 w 166"/>
              <a:gd name="T37" fmla="*/ 328 h 339"/>
              <a:gd name="T38" fmla="*/ 73 w 166"/>
              <a:gd name="T39" fmla="*/ 285 h 339"/>
              <a:gd name="T40" fmla="*/ 96 w 166"/>
              <a:gd name="T41" fmla="*/ 285 h 339"/>
              <a:gd name="T42" fmla="*/ 139 w 166"/>
              <a:gd name="T43" fmla="*/ 328 h 339"/>
              <a:gd name="T44" fmla="*/ 166 w 166"/>
              <a:gd name="T45" fmla="*/ 317 h 339"/>
              <a:gd name="T46" fmla="*/ 166 w 166"/>
              <a:gd name="T47" fmla="*/ 33 h 339"/>
              <a:gd name="T48" fmla="*/ 135 w 166"/>
              <a:gd name="T4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339">
                <a:moveTo>
                  <a:pt x="101" y="83"/>
                </a:moveTo>
                <a:cubicBezTo>
                  <a:pt x="101" y="93"/>
                  <a:pt x="94" y="100"/>
                  <a:pt x="85" y="100"/>
                </a:cubicBezTo>
                <a:cubicBezTo>
                  <a:pt x="75" y="100"/>
                  <a:pt x="68" y="93"/>
                  <a:pt x="68" y="83"/>
                </a:cubicBezTo>
                <a:cubicBezTo>
                  <a:pt x="68" y="74"/>
                  <a:pt x="75" y="67"/>
                  <a:pt x="85" y="67"/>
                </a:cubicBezTo>
                <a:cubicBezTo>
                  <a:pt x="94" y="67"/>
                  <a:pt x="101" y="74"/>
                  <a:pt x="101" y="83"/>
                </a:cubicBezTo>
                <a:close/>
                <a:moveTo>
                  <a:pt x="133" y="276"/>
                </a:moveTo>
                <a:lnTo>
                  <a:pt x="120" y="263"/>
                </a:lnTo>
                <a:cubicBezTo>
                  <a:pt x="97" y="240"/>
                  <a:pt x="66" y="244"/>
                  <a:pt x="48" y="262"/>
                </a:cubicBezTo>
                <a:lnTo>
                  <a:pt x="33" y="276"/>
                </a:lnTo>
                <a:lnTo>
                  <a:pt x="33" y="50"/>
                </a:lnTo>
                <a:cubicBezTo>
                  <a:pt x="33" y="41"/>
                  <a:pt x="42" y="33"/>
                  <a:pt x="51" y="33"/>
                </a:cubicBezTo>
                <a:lnTo>
                  <a:pt x="118" y="33"/>
                </a:lnTo>
                <a:cubicBezTo>
                  <a:pt x="127" y="33"/>
                  <a:pt x="133" y="41"/>
                  <a:pt x="133" y="50"/>
                </a:cubicBezTo>
                <a:lnTo>
                  <a:pt x="133" y="276"/>
                </a:lnTo>
                <a:close/>
                <a:moveTo>
                  <a:pt x="135" y="0"/>
                </a:moveTo>
                <a:lnTo>
                  <a:pt x="35" y="0"/>
                </a:lnTo>
                <a:cubicBezTo>
                  <a:pt x="16" y="0"/>
                  <a:pt x="0" y="15"/>
                  <a:pt x="0" y="33"/>
                </a:cubicBezTo>
                <a:lnTo>
                  <a:pt x="0" y="317"/>
                </a:lnTo>
                <a:cubicBezTo>
                  <a:pt x="0" y="331"/>
                  <a:pt x="19" y="339"/>
                  <a:pt x="29" y="328"/>
                </a:cubicBezTo>
                <a:lnTo>
                  <a:pt x="73" y="285"/>
                </a:lnTo>
                <a:cubicBezTo>
                  <a:pt x="79" y="279"/>
                  <a:pt x="90" y="279"/>
                  <a:pt x="96" y="285"/>
                </a:cubicBezTo>
                <a:lnTo>
                  <a:pt x="139" y="328"/>
                </a:lnTo>
                <a:cubicBezTo>
                  <a:pt x="150" y="339"/>
                  <a:pt x="166" y="331"/>
                  <a:pt x="166" y="317"/>
                </a:cubicBezTo>
                <a:lnTo>
                  <a:pt x="166" y="33"/>
                </a:lnTo>
                <a:cubicBezTo>
                  <a:pt x="166" y="15"/>
                  <a:pt x="153" y="0"/>
                  <a:pt x="13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CE35E6BF-BFA4-46EE-A6CE-E2BF270817FE}"/>
              </a:ext>
            </a:extLst>
          </p:cNvPr>
          <p:cNvSpPr>
            <a:spLocks noChangeAspect="1" noEditPoints="1"/>
          </p:cNvSpPr>
          <p:nvPr/>
        </p:nvSpPr>
        <p:spPr bwMode="auto">
          <a:xfrm>
            <a:off x="10666413" y="2152650"/>
            <a:ext cx="125413" cy="254000"/>
          </a:xfrm>
          <a:custGeom>
            <a:avLst/>
            <a:gdLst>
              <a:gd name="T0" fmla="*/ 133 w 166"/>
              <a:gd name="T1" fmla="*/ 67 h 334"/>
              <a:gd name="T2" fmla="*/ 33 w 166"/>
              <a:gd name="T3" fmla="*/ 67 h 334"/>
              <a:gd name="T4" fmla="*/ 33 w 166"/>
              <a:gd name="T5" fmla="*/ 34 h 334"/>
              <a:gd name="T6" fmla="*/ 133 w 166"/>
              <a:gd name="T7" fmla="*/ 34 h 334"/>
              <a:gd name="T8" fmla="*/ 133 w 166"/>
              <a:gd name="T9" fmla="*/ 67 h 334"/>
              <a:gd name="T10" fmla="*/ 133 w 166"/>
              <a:gd name="T11" fmla="*/ 252 h 334"/>
              <a:gd name="T12" fmla="*/ 83 w 166"/>
              <a:gd name="T13" fmla="*/ 200 h 334"/>
              <a:gd name="T14" fmla="*/ 33 w 166"/>
              <a:gd name="T15" fmla="*/ 252 h 334"/>
              <a:gd name="T16" fmla="*/ 33 w 166"/>
              <a:gd name="T17" fmla="*/ 100 h 334"/>
              <a:gd name="T18" fmla="*/ 133 w 166"/>
              <a:gd name="T19" fmla="*/ 100 h 334"/>
              <a:gd name="T20" fmla="*/ 133 w 166"/>
              <a:gd name="T21" fmla="*/ 252 h 334"/>
              <a:gd name="T22" fmla="*/ 0 w 166"/>
              <a:gd name="T23" fmla="*/ 0 h 334"/>
              <a:gd name="T24" fmla="*/ 0 w 166"/>
              <a:gd name="T25" fmla="*/ 334 h 334"/>
              <a:gd name="T26" fmla="*/ 83 w 166"/>
              <a:gd name="T27" fmla="*/ 248 h 334"/>
              <a:gd name="T28" fmla="*/ 166 w 166"/>
              <a:gd name="T29" fmla="*/ 334 h 334"/>
              <a:gd name="T30" fmla="*/ 166 w 166"/>
              <a:gd name="T31" fmla="*/ 0 h 334"/>
              <a:gd name="T32" fmla="*/ 0 w 166"/>
              <a:gd name="T3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6" h="334">
                <a:moveTo>
                  <a:pt x="133" y="67"/>
                </a:moveTo>
                <a:lnTo>
                  <a:pt x="33" y="67"/>
                </a:lnTo>
                <a:lnTo>
                  <a:pt x="33" y="34"/>
                </a:lnTo>
                <a:lnTo>
                  <a:pt x="133" y="34"/>
                </a:lnTo>
                <a:lnTo>
                  <a:pt x="133" y="67"/>
                </a:lnTo>
                <a:close/>
                <a:moveTo>
                  <a:pt x="133" y="252"/>
                </a:moveTo>
                <a:cubicBezTo>
                  <a:pt x="98" y="216"/>
                  <a:pt x="118" y="236"/>
                  <a:pt x="83" y="200"/>
                </a:cubicBezTo>
                <a:cubicBezTo>
                  <a:pt x="48" y="236"/>
                  <a:pt x="68" y="216"/>
                  <a:pt x="33" y="252"/>
                </a:cubicBezTo>
                <a:lnTo>
                  <a:pt x="33" y="100"/>
                </a:lnTo>
                <a:lnTo>
                  <a:pt x="133" y="100"/>
                </a:lnTo>
                <a:lnTo>
                  <a:pt x="133" y="252"/>
                </a:lnTo>
                <a:close/>
                <a:moveTo>
                  <a:pt x="0" y="0"/>
                </a:moveTo>
                <a:lnTo>
                  <a:pt x="0" y="334"/>
                </a:lnTo>
                <a:lnTo>
                  <a:pt x="83" y="248"/>
                </a:lnTo>
                <a:lnTo>
                  <a:pt x="166" y="334"/>
                </a:lnTo>
                <a:lnTo>
                  <a:pt x="16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C32833AF-EEB2-4967-B7B8-A71205A893E5}"/>
              </a:ext>
            </a:extLst>
          </p:cNvPr>
          <p:cNvSpPr>
            <a:spLocks noChangeAspect="1" noEditPoints="1"/>
          </p:cNvSpPr>
          <p:nvPr/>
        </p:nvSpPr>
        <p:spPr bwMode="auto">
          <a:xfrm>
            <a:off x="10163176" y="2152650"/>
            <a:ext cx="125413" cy="254000"/>
          </a:xfrm>
          <a:custGeom>
            <a:avLst/>
            <a:gdLst>
              <a:gd name="T0" fmla="*/ 100 w 167"/>
              <a:gd name="T1" fmla="*/ 100 h 334"/>
              <a:gd name="T2" fmla="*/ 67 w 167"/>
              <a:gd name="T3" fmla="*/ 100 h 334"/>
              <a:gd name="T4" fmla="*/ 67 w 167"/>
              <a:gd name="T5" fmla="*/ 67 h 334"/>
              <a:gd name="T6" fmla="*/ 100 w 167"/>
              <a:gd name="T7" fmla="*/ 67 h 334"/>
              <a:gd name="T8" fmla="*/ 100 w 167"/>
              <a:gd name="T9" fmla="*/ 100 h 334"/>
              <a:gd name="T10" fmla="*/ 133 w 167"/>
              <a:gd name="T11" fmla="*/ 252 h 334"/>
              <a:gd name="T12" fmla="*/ 83 w 167"/>
              <a:gd name="T13" fmla="*/ 200 h 334"/>
              <a:gd name="T14" fmla="*/ 33 w 167"/>
              <a:gd name="T15" fmla="*/ 252 h 334"/>
              <a:gd name="T16" fmla="*/ 33 w 167"/>
              <a:gd name="T17" fmla="*/ 34 h 334"/>
              <a:gd name="T18" fmla="*/ 133 w 167"/>
              <a:gd name="T19" fmla="*/ 34 h 334"/>
              <a:gd name="T20" fmla="*/ 133 w 167"/>
              <a:gd name="T21" fmla="*/ 252 h 334"/>
              <a:gd name="T22" fmla="*/ 0 w 167"/>
              <a:gd name="T23" fmla="*/ 0 h 334"/>
              <a:gd name="T24" fmla="*/ 0 w 167"/>
              <a:gd name="T25" fmla="*/ 334 h 334"/>
              <a:gd name="T26" fmla="*/ 83 w 167"/>
              <a:gd name="T27" fmla="*/ 248 h 334"/>
              <a:gd name="T28" fmla="*/ 167 w 167"/>
              <a:gd name="T29" fmla="*/ 334 h 334"/>
              <a:gd name="T30" fmla="*/ 167 w 167"/>
              <a:gd name="T31" fmla="*/ 0 h 334"/>
              <a:gd name="T32" fmla="*/ 0 w 167"/>
              <a:gd name="T3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334">
                <a:moveTo>
                  <a:pt x="100" y="100"/>
                </a:moveTo>
                <a:lnTo>
                  <a:pt x="67" y="100"/>
                </a:lnTo>
                <a:lnTo>
                  <a:pt x="67" y="67"/>
                </a:lnTo>
                <a:lnTo>
                  <a:pt x="100" y="67"/>
                </a:lnTo>
                <a:lnTo>
                  <a:pt x="100" y="100"/>
                </a:lnTo>
                <a:close/>
                <a:moveTo>
                  <a:pt x="133" y="252"/>
                </a:moveTo>
                <a:cubicBezTo>
                  <a:pt x="98" y="216"/>
                  <a:pt x="118" y="236"/>
                  <a:pt x="83" y="200"/>
                </a:cubicBezTo>
                <a:cubicBezTo>
                  <a:pt x="48" y="236"/>
                  <a:pt x="68" y="216"/>
                  <a:pt x="33" y="252"/>
                </a:cubicBezTo>
                <a:lnTo>
                  <a:pt x="33" y="34"/>
                </a:lnTo>
                <a:lnTo>
                  <a:pt x="133" y="34"/>
                </a:lnTo>
                <a:lnTo>
                  <a:pt x="133" y="252"/>
                </a:lnTo>
                <a:close/>
                <a:moveTo>
                  <a:pt x="0" y="0"/>
                </a:moveTo>
                <a:lnTo>
                  <a:pt x="0" y="334"/>
                </a:lnTo>
                <a:lnTo>
                  <a:pt x="83" y="248"/>
                </a:lnTo>
                <a:lnTo>
                  <a:pt x="167" y="334"/>
                </a:lnTo>
                <a:lnTo>
                  <a:pt x="16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A7B23F4B-1990-4495-953F-E549C0724A81}"/>
              </a:ext>
            </a:extLst>
          </p:cNvPr>
          <p:cNvSpPr>
            <a:spLocks noChangeAspect="1" noEditPoints="1"/>
          </p:cNvSpPr>
          <p:nvPr/>
        </p:nvSpPr>
        <p:spPr bwMode="auto">
          <a:xfrm>
            <a:off x="9659938" y="2152650"/>
            <a:ext cx="127000" cy="254000"/>
          </a:xfrm>
          <a:custGeom>
            <a:avLst/>
            <a:gdLst>
              <a:gd name="T0" fmla="*/ 117 w 167"/>
              <a:gd name="T1" fmla="*/ 134 h 334"/>
              <a:gd name="T2" fmla="*/ 50 w 167"/>
              <a:gd name="T3" fmla="*/ 134 h 334"/>
              <a:gd name="T4" fmla="*/ 50 w 167"/>
              <a:gd name="T5" fmla="*/ 67 h 334"/>
              <a:gd name="T6" fmla="*/ 117 w 167"/>
              <a:gd name="T7" fmla="*/ 67 h 334"/>
              <a:gd name="T8" fmla="*/ 117 w 167"/>
              <a:gd name="T9" fmla="*/ 134 h 334"/>
              <a:gd name="T10" fmla="*/ 0 w 167"/>
              <a:gd name="T11" fmla="*/ 0 h 334"/>
              <a:gd name="T12" fmla="*/ 0 w 167"/>
              <a:gd name="T13" fmla="*/ 334 h 334"/>
              <a:gd name="T14" fmla="*/ 84 w 167"/>
              <a:gd name="T15" fmla="*/ 250 h 334"/>
              <a:gd name="T16" fmla="*/ 167 w 167"/>
              <a:gd name="T17" fmla="*/ 334 h 334"/>
              <a:gd name="T18" fmla="*/ 167 w 167"/>
              <a:gd name="T19" fmla="*/ 0 h 334"/>
              <a:gd name="T20" fmla="*/ 0 w 167"/>
              <a:gd name="T2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334">
                <a:moveTo>
                  <a:pt x="117" y="134"/>
                </a:moveTo>
                <a:lnTo>
                  <a:pt x="50" y="134"/>
                </a:lnTo>
                <a:lnTo>
                  <a:pt x="50" y="67"/>
                </a:lnTo>
                <a:lnTo>
                  <a:pt x="117" y="67"/>
                </a:lnTo>
                <a:lnTo>
                  <a:pt x="117" y="134"/>
                </a:lnTo>
                <a:close/>
                <a:moveTo>
                  <a:pt x="0" y="0"/>
                </a:moveTo>
                <a:lnTo>
                  <a:pt x="0" y="334"/>
                </a:lnTo>
                <a:lnTo>
                  <a:pt x="84" y="250"/>
                </a:lnTo>
                <a:lnTo>
                  <a:pt x="167" y="334"/>
                </a:lnTo>
                <a:lnTo>
                  <a:pt x="16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BECEE87F-F2FF-4CFB-92C1-E6FA91EC309C}"/>
              </a:ext>
            </a:extLst>
          </p:cNvPr>
          <p:cNvSpPr>
            <a:spLocks noChangeAspect="1" noEditPoints="1"/>
          </p:cNvSpPr>
          <p:nvPr/>
        </p:nvSpPr>
        <p:spPr bwMode="auto">
          <a:xfrm>
            <a:off x="9158288" y="2152650"/>
            <a:ext cx="125413" cy="254000"/>
          </a:xfrm>
          <a:custGeom>
            <a:avLst/>
            <a:gdLst>
              <a:gd name="T0" fmla="*/ 133 w 166"/>
              <a:gd name="T1" fmla="*/ 117 h 334"/>
              <a:gd name="T2" fmla="*/ 100 w 166"/>
              <a:gd name="T3" fmla="*/ 117 h 334"/>
              <a:gd name="T4" fmla="*/ 100 w 166"/>
              <a:gd name="T5" fmla="*/ 150 h 334"/>
              <a:gd name="T6" fmla="*/ 66 w 166"/>
              <a:gd name="T7" fmla="*/ 150 h 334"/>
              <a:gd name="T8" fmla="*/ 66 w 166"/>
              <a:gd name="T9" fmla="*/ 117 h 334"/>
              <a:gd name="T10" fmla="*/ 33 w 166"/>
              <a:gd name="T11" fmla="*/ 117 h 334"/>
              <a:gd name="T12" fmla="*/ 33 w 166"/>
              <a:gd name="T13" fmla="*/ 84 h 334"/>
              <a:gd name="T14" fmla="*/ 66 w 166"/>
              <a:gd name="T15" fmla="*/ 84 h 334"/>
              <a:gd name="T16" fmla="*/ 66 w 166"/>
              <a:gd name="T17" fmla="*/ 50 h 334"/>
              <a:gd name="T18" fmla="*/ 100 w 166"/>
              <a:gd name="T19" fmla="*/ 50 h 334"/>
              <a:gd name="T20" fmla="*/ 100 w 166"/>
              <a:gd name="T21" fmla="*/ 84 h 334"/>
              <a:gd name="T22" fmla="*/ 133 w 166"/>
              <a:gd name="T23" fmla="*/ 84 h 334"/>
              <a:gd name="T24" fmla="*/ 133 w 166"/>
              <a:gd name="T25" fmla="*/ 117 h 334"/>
              <a:gd name="T26" fmla="*/ 0 w 166"/>
              <a:gd name="T27" fmla="*/ 0 h 334"/>
              <a:gd name="T28" fmla="*/ 0 w 166"/>
              <a:gd name="T29" fmla="*/ 334 h 334"/>
              <a:gd name="T30" fmla="*/ 83 w 166"/>
              <a:gd name="T31" fmla="*/ 250 h 334"/>
              <a:gd name="T32" fmla="*/ 166 w 166"/>
              <a:gd name="T33" fmla="*/ 334 h 334"/>
              <a:gd name="T34" fmla="*/ 166 w 166"/>
              <a:gd name="T35" fmla="*/ 0 h 334"/>
              <a:gd name="T36" fmla="*/ 0 w 166"/>
              <a:gd name="T3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334">
                <a:moveTo>
                  <a:pt x="133" y="117"/>
                </a:moveTo>
                <a:lnTo>
                  <a:pt x="100" y="117"/>
                </a:lnTo>
                <a:lnTo>
                  <a:pt x="100" y="150"/>
                </a:lnTo>
                <a:lnTo>
                  <a:pt x="66" y="150"/>
                </a:lnTo>
                <a:lnTo>
                  <a:pt x="66" y="117"/>
                </a:lnTo>
                <a:lnTo>
                  <a:pt x="33" y="117"/>
                </a:lnTo>
                <a:lnTo>
                  <a:pt x="33" y="84"/>
                </a:lnTo>
                <a:lnTo>
                  <a:pt x="66" y="84"/>
                </a:lnTo>
                <a:lnTo>
                  <a:pt x="66" y="50"/>
                </a:lnTo>
                <a:lnTo>
                  <a:pt x="100" y="50"/>
                </a:lnTo>
                <a:lnTo>
                  <a:pt x="100" y="84"/>
                </a:lnTo>
                <a:lnTo>
                  <a:pt x="133" y="84"/>
                </a:lnTo>
                <a:lnTo>
                  <a:pt x="133" y="117"/>
                </a:lnTo>
                <a:close/>
                <a:moveTo>
                  <a:pt x="0" y="0"/>
                </a:moveTo>
                <a:lnTo>
                  <a:pt x="0" y="334"/>
                </a:lnTo>
                <a:lnTo>
                  <a:pt x="83" y="250"/>
                </a:lnTo>
                <a:lnTo>
                  <a:pt x="166" y="334"/>
                </a:lnTo>
                <a:lnTo>
                  <a:pt x="16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B1E34F88-C4FA-4161-BF70-314FE3A3A3F6}"/>
              </a:ext>
            </a:extLst>
          </p:cNvPr>
          <p:cNvSpPr>
            <a:spLocks noChangeAspect="1" noEditPoints="1"/>
          </p:cNvSpPr>
          <p:nvPr/>
        </p:nvSpPr>
        <p:spPr bwMode="auto">
          <a:xfrm>
            <a:off x="8655051" y="2152650"/>
            <a:ext cx="125413" cy="258763"/>
          </a:xfrm>
          <a:custGeom>
            <a:avLst/>
            <a:gdLst>
              <a:gd name="T0" fmla="*/ 117 w 167"/>
              <a:gd name="T1" fmla="*/ 117 h 339"/>
              <a:gd name="T2" fmla="*/ 100 w 167"/>
              <a:gd name="T3" fmla="*/ 117 h 339"/>
              <a:gd name="T4" fmla="*/ 100 w 167"/>
              <a:gd name="T5" fmla="*/ 134 h 339"/>
              <a:gd name="T6" fmla="*/ 83 w 167"/>
              <a:gd name="T7" fmla="*/ 150 h 339"/>
              <a:gd name="T8" fmla="*/ 67 w 167"/>
              <a:gd name="T9" fmla="*/ 134 h 339"/>
              <a:gd name="T10" fmla="*/ 67 w 167"/>
              <a:gd name="T11" fmla="*/ 117 h 339"/>
              <a:gd name="T12" fmla="*/ 50 w 167"/>
              <a:gd name="T13" fmla="*/ 117 h 339"/>
              <a:gd name="T14" fmla="*/ 33 w 167"/>
              <a:gd name="T15" fmla="*/ 100 h 339"/>
              <a:gd name="T16" fmla="*/ 50 w 167"/>
              <a:gd name="T17" fmla="*/ 84 h 339"/>
              <a:gd name="T18" fmla="*/ 67 w 167"/>
              <a:gd name="T19" fmla="*/ 84 h 339"/>
              <a:gd name="T20" fmla="*/ 67 w 167"/>
              <a:gd name="T21" fmla="*/ 67 h 339"/>
              <a:gd name="T22" fmla="*/ 83 w 167"/>
              <a:gd name="T23" fmla="*/ 50 h 339"/>
              <a:gd name="T24" fmla="*/ 100 w 167"/>
              <a:gd name="T25" fmla="*/ 67 h 339"/>
              <a:gd name="T26" fmla="*/ 100 w 167"/>
              <a:gd name="T27" fmla="*/ 84 h 339"/>
              <a:gd name="T28" fmla="*/ 117 w 167"/>
              <a:gd name="T29" fmla="*/ 84 h 339"/>
              <a:gd name="T30" fmla="*/ 133 w 167"/>
              <a:gd name="T31" fmla="*/ 100 h 339"/>
              <a:gd name="T32" fmla="*/ 117 w 167"/>
              <a:gd name="T33" fmla="*/ 117 h 339"/>
              <a:gd name="T34" fmla="*/ 133 w 167"/>
              <a:gd name="T35" fmla="*/ 0 h 339"/>
              <a:gd name="T36" fmla="*/ 33 w 167"/>
              <a:gd name="T37" fmla="*/ 0 h 339"/>
              <a:gd name="T38" fmla="*/ 0 w 167"/>
              <a:gd name="T39" fmla="*/ 34 h 339"/>
              <a:gd name="T40" fmla="*/ 0 w 167"/>
              <a:gd name="T41" fmla="*/ 317 h 339"/>
              <a:gd name="T42" fmla="*/ 28 w 167"/>
              <a:gd name="T43" fmla="*/ 329 h 339"/>
              <a:gd name="T44" fmla="*/ 72 w 167"/>
              <a:gd name="T45" fmla="*/ 286 h 339"/>
              <a:gd name="T46" fmla="*/ 95 w 167"/>
              <a:gd name="T47" fmla="*/ 286 h 339"/>
              <a:gd name="T48" fmla="*/ 138 w 167"/>
              <a:gd name="T49" fmla="*/ 329 h 339"/>
              <a:gd name="T50" fmla="*/ 167 w 167"/>
              <a:gd name="T51" fmla="*/ 317 h 339"/>
              <a:gd name="T52" fmla="*/ 167 w 167"/>
              <a:gd name="T53" fmla="*/ 34 h 339"/>
              <a:gd name="T54" fmla="*/ 133 w 167"/>
              <a:gd name="T55"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7" h="339">
                <a:moveTo>
                  <a:pt x="117" y="117"/>
                </a:moveTo>
                <a:lnTo>
                  <a:pt x="100" y="117"/>
                </a:lnTo>
                <a:lnTo>
                  <a:pt x="100" y="134"/>
                </a:lnTo>
                <a:cubicBezTo>
                  <a:pt x="100" y="143"/>
                  <a:pt x="93" y="150"/>
                  <a:pt x="83" y="150"/>
                </a:cubicBezTo>
                <a:cubicBezTo>
                  <a:pt x="74" y="150"/>
                  <a:pt x="67" y="143"/>
                  <a:pt x="67" y="134"/>
                </a:cubicBezTo>
                <a:lnTo>
                  <a:pt x="67" y="117"/>
                </a:lnTo>
                <a:lnTo>
                  <a:pt x="50" y="117"/>
                </a:lnTo>
                <a:cubicBezTo>
                  <a:pt x="41" y="117"/>
                  <a:pt x="33" y="110"/>
                  <a:pt x="33" y="100"/>
                </a:cubicBezTo>
                <a:cubicBezTo>
                  <a:pt x="33" y="91"/>
                  <a:pt x="41" y="84"/>
                  <a:pt x="50" y="84"/>
                </a:cubicBezTo>
                <a:lnTo>
                  <a:pt x="67" y="84"/>
                </a:lnTo>
                <a:lnTo>
                  <a:pt x="67" y="67"/>
                </a:lnTo>
                <a:cubicBezTo>
                  <a:pt x="67" y="58"/>
                  <a:pt x="74" y="50"/>
                  <a:pt x="83" y="50"/>
                </a:cubicBezTo>
                <a:cubicBezTo>
                  <a:pt x="93" y="50"/>
                  <a:pt x="100" y="58"/>
                  <a:pt x="100" y="67"/>
                </a:cubicBezTo>
                <a:lnTo>
                  <a:pt x="100" y="84"/>
                </a:lnTo>
                <a:lnTo>
                  <a:pt x="117" y="84"/>
                </a:lnTo>
                <a:cubicBezTo>
                  <a:pt x="126" y="84"/>
                  <a:pt x="133" y="91"/>
                  <a:pt x="133" y="100"/>
                </a:cubicBezTo>
                <a:cubicBezTo>
                  <a:pt x="133" y="110"/>
                  <a:pt x="126" y="117"/>
                  <a:pt x="117" y="117"/>
                </a:cubicBezTo>
                <a:close/>
                <a:moveTo>
                  <a:pt x="133" y="0"/>
                </a:moveTo>
                <a:lnTo>
                  <a:pt x="33" y="0"/>
                </a:lnTo>
                <a:cubicBezTo>
                  <a:pt x="15" y="0"/>
                  <a:pt x="0" y="15"/>
                  <a:pt x="0" y="34"/>
                </a:cubicBezTo>
                <a:lnTo>
                  <a:pt x="0" y="317"/>
                </a:lnTo>
                <a:cubicBezTo>
                  <a:pt x="0" y="332"/>
                  <a:pt x="18" y="339"/>
                  <a:pt x="28" y="329"/>
                </a:cubicBezTo>
                <a:lnTo>
                  <a:pt x="72" y="286"/>
                </a:lnTo>
                <a:cubicBezTo>
                  <a:pt x="78" y="279"/>
                  <a:pt x="89" y="279"/>
                  <a:pt x="95" y="286"/>
                </a:cubicBezTo>
                <a:lnTo>
                  <a:pt x="138" y="329"/>
                </a:lnTo>
                <a:cubicBezTo>
                  <a:pt x="149" y="339"/>
                  <a:pt x="167" y="332"/>
                  <a:pt x="167" y="317"/>
                </a:cubicBezTo>
                <a:lnTo>
                  <a:pt x="167" y="34"/>
                </a:lnTo>
                <a:cubicBezTo>
                  <a:pt x="167" y="15"/>
                  <a:pt x="152" y="0"/>
                  <a:pt x="1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30AC20A0-A430-4E0D-BEB1-7543FEF7629D}"/>
              </a:ext>
            </a:extLst>
          </p:cNvPr>
          <p:cNvSpPr>
            <a:spLocks noChangeAspect="1" noEditPoints="1"/>
          </p:cNvSpPr>
          <p:nvPr/>
        </p:nvSpPr>
        <p:spPr bwMode="auto">
          <a:xfrm>
            <a:off x="8151813" y="2152650"/>
            <a:ext cx="125413" cy="254000"/>
          </a:xfrm>
          <a:custGeom>
            <a:avLst/>
            <a:gdLst>
              <a:gd name="T0" fmla="*/ 131 w 167"/>
              <a:gd name="T1" fmla="*/ 124 h 334"/>
              <a:gd name="T2" fmla="*/ 107 w 167"/>
              <a:gd name="T3" fmla="*/ 147 h 334"/>
              <a:gd name="T4" fmla="*/ 84 w 167"/>
              <a:gd name="T5" fmla="*/ 124 h 334"/>
              <a:gd name="T6" fmla="*/ 60 w 167"/>
              <a:gd name="T7" fmla="*/ 147 h 334"/>
              <a:gd name="T8" fmla="*/ 37 w 167"/>
              <a:gd name="T9" fmla="*/ 124 h 334"/>
              <a:gd name="T10" fmla="*/ 60 w 167"/>
              <a:gd name="T11" fmla="*/ 100 h 334"/>
              <a:gd name="T12" fmla="*/ 37 w 167"/>
              <a:gd name="T13" fmla="*/ 77 h 334"/>
              <a:gd name="T14" fmla="*/ 60 w 167"/>
              <a:gd name="T15" fmla="*/ 53 h 334"/>
              <a:gd name="T16" fmla="*/ 84 w 167"/>
              <a:gd name="T17" fmla="*/ 77 h 334"/>
              <a:gd name="T18" fmla="*/ 107 w 167"/>
              <a:gd name="T19" fmla="*/ 53 h 334"/>
              <a:gd name="T20" fmla="*/ 131 w 167"/>
              <a:gd name="T21" fmla="*/ 77 h 334"/>
              <a:gd name="T22" fmla="*/ 107 w 167"/>
              <a:gd name="T23" fmla="*/ 100 h 334"/>
              <a:gd name="T24" fmla="*/ 131 w 167"/>
              <a:gd name="T25" fmla="*/ 124 h 334"/>
              <a:gd name="T26" fmla="*/ 0 w 167"/>
              <a:gd name="T27" fmla="*/ 0 h 334"/>
              <a:gd name="T28" fmla="*/ 0 w 167"/>
              <a:gd name="T29" fmla="*/ 334 h 334"/>
              <a:gd name="T30" fmla="*/ 84 w 167"/>
              <a:gd name="T31" fmla="*/ 250 h 334"/>
              <a:gd name="T32" fmla="*/ 167 w 167"/>
              <a:gd name="T33" fmla="*/ 334 h 334"/>
              <a:gd name="T34" fmla="*/ 167 w 167"/>
              <a:gd name="T35" fmla="*/ 0 h 334"/>
              <a:gd name="T36" fmla="*/ 0 w 167"/>
              <a:gd name="T3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7" h="334">
                <a:moveTo>
                  <a:pt x="131" y="124"/>
                </a:moveTo>
                <a:lnTo>
                  <a:pt x="107" y="147"/>
                </a:lnTo>
                <a:lnTo>
                  <a:pt x="84" y="124"/>
                </a:lnTo>
                <a:lnTo>
                  <a:pt x="60" y="147"/>
                </a:lnTo>
                <a:lnTo>
                  <a:pt x="37" y="124"/>
                </a:lnTo>
                <a:lnTo>
                  <a:pt x="60" y="100"/>
                </a:lnTo>
                <a:lnTo>
                  <a:pt x="37" y="77"/>
                </a:lnTo>
                <a:lnTo>
                  <a:pt x="60" y="53"/>
                </a:lnTo>
                <a:lnTo>
                  <a:pt x="84" y="77"/>
                </a:lnTo>
                <a:lnTo>
                  <a:pt x="107" y="53"/>
                </a:lnTo>
                <a:lnTo>
                  <a:pt x="131" y="77"/>
                </a:lnTo>
                <a:lnTo>
                  <a:pt x="107" y="100"/>
                </a:lnTo>
                <a:lnTo>
                  <a:pt x="131" y="124"/>
                </a:lnTo>
                <a:close/>
                <a:moveTo>
                  <a:pt x="0" y="0"/>
                </a:moveTo>
                <a:lnTo>
                  <a:pt x="0" y="334"/>
                </a:lnTo>
                <a:lnTo>
                  <a:pt x="84" y="250"/>
                </a:lnTo>
                <a:lnTo>
                  <a:pt x="167" y="334"/>
                </a:lnTo>
                <a:lnTo>
                  <a:pt x="16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A4AD56E3-F0BA-49C9-AE5C-56B76F6088C9}"/>
              </a:ext>
            </a:extLst>
          </p:cNvPr>
          <p:cNvSpPr>
            <a:spLocks noChangeAspect="1" noEditPoints="1"/>
          </p:cNvSpPr>
          <p:nvPr/>
        </p:nvSpPr>
        <p:spPr bwMode="auto">
          <a:xfrm>
            <a:off x="7648576" y="2152650"/>
            <a:ext cx="125413" cy="258763"/>
          </a:xfrm>
          <a:custGeom>
            <a:avLst/>
            <a:gdLst>
              <a:gd name="T0" fmla="*/ 118 w 166"/>
              <a:gd name="T1" fmla="*/ 112 h 339"/>
              <a:gd name="T2" fmla="*/ 118 w 166"/>
              <a:gd name="T3" fmla="*/ 136 h 339"/>
              <a:gd name="T4" fmla="*/ 95 w 166"/>
              <a:gd name="T5" fmla="*/ 136 h 339"/>
              <a:gd name="T6" fmla="*/ 83 w 166"/>
              <a:gd name="T7" fmla="*/ 124 h 339"/>
              <a:gd name="T8" fmla="*/ 71 w 166"/>
              <a:gd name="T9" fmla="*/ 136 h 339"/>
              <a:gd name="T10" fmla="*/ 48 w 166"/>
              <a:gd name="T11" fmla="*/ 136 h 339"/>
              <a:gd name="T12" fmla="*/ 48 w 166"/>
              <a:gd name="T13" fmla="*/ 112 h 339"/>
              <a:gd name="T14" fmla="*/ 59 w 166"/>
              <a:gd name="T15" fmla="*/ 100 h 339"/>
              <a:gd name="T16" fmla="*/ 48 w 166"/>
              <a:gd name="T17" fmla="*/ 89 h 339"/>
              <a:gd name="T18" fmla="*/ 48 w 166"/>
              <a:gd name="T19" fmla="*/ 65 h 339"/>
              <a:gd name="T20" fmla="*/ 71 w 166"/>
              <a:gd name="T21" fmla="*/ 65 h 339"/>
              <a:gd name="T22" fmla="*/ 83 w 166"/>
              <a:gd name="T23" fmla="*/ 77 h 339"/>
              <a:gd name="T24" fmla="*/ 95 w 166"/>
              <a:gd name="T25" fmla="*/ 65 h 339"/>
              <a:gd name="T26" fmla="*/ 118 w 166"/>
              <a:gd name="T27" fmla="*/ 65 h 339"/>
              <a:gd name="T28" fmla="*/ 118 w 166"/>
              <a:gd name="T29" fmla="*/ 89 h 339"/>
              <a:gd name="T30" fmla="*/ 107 w 166"/>
              <a:gd name="T31" fmla="*/ 100 h 339"/>
              <a:gd name="T32" fmla="*/ 118 w 166"/>
              <a:gd name="T33" fmla="*/ 112 h 339"/>
              <a:gd name="T34" fmla="*/ 133 w 166"/>
              <a:gd name="T35" fmla="*/ 0 h 339"/>
              <a:gd name="T36" fmla="*/ 33 w 166"/>
              <a:gd name="T37" fmla="*/ 0 h 339"/>
              <a:gd name="T38" fmla="*/ 0 w 166"/>
              <a:gd name="T39" fmla="*/ 34 h 339"/>
              <a:gd name="T40" fmla="*/ 0 w 166"/>
              <a:gd name="T41" fmla="*/ 317 h 339"/>
              <a:gd name="T42" fmla="*/ 28 w 166"/>
              <a:gd name="T43" fmla="*/ 329 h 339"/>
              <a:gd name="T44" fmla="*/ 71 w 166"/>
              <a:gd name="T45" fmla="*/ 286 h 339"/>
              <a:gd name="T46" fmla="*/ 95 w 166"/>
              <a:gd name="T47" fmla="*/ 286 h 339"/>
              <a:gd name="T48" fmla="*/ 138 w 166"/>
              <a:gd name="T49" fmla="*/ 329 h 339"/>
              <a:gd name="T50" fmla="*/ 166 w 166"/>
              <a:gd name="T51" fmla="*/ 317 h 339"/>
              <a:gd name="T52" fmla="*/ 166 w 166"/>
              <a:gd name="T53" fmla="*/ 34 h 339"/>
              <a:gd name="T54" fmla="*/ 133 w 166"/>
              <a:gd name="T55"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 h="339">
                <a:moveTo>
                  <a:pt x="118" y="112"/>
                </a:moveTo>
                <a:cubicBezTo>
                  <a:pt x="125" y="119"/>
                  <a:pt x="125" y="129"/>
                  <a:pt x="118" y="136"/>
                </a:cubicBezTo>
                <a:cubicBezTo>
                  <a:pt x="112" y="142"/>
                  <a:pt x="101" y="142"/>
                  <a:pt x="95" y="136"/>
                </a:cubicBezTo>
                <a:lnTo>
                  <a:pt x="83" y="124"/>
                </a:lnTo>
                <a:lnTo>
                  <a:pt x="71" y="136"/>
                </a:lnTo>
                <a:cubicBezTo>
                  <a:pt x="65" y="142"/>
                  <a:pt x="54" y="142"/>
                  <a:pt x="48" y="136"/>
                </a:cubicBezTo>
                <a:cubicBezTo>
                  <a:pt x="41" y="129"/>
                  <a:pt x="41" y="119"/>
                  <a:pt x="48" y="112"/>
                </a:cubicBezTo>
                <a:lnTo>
                  <a:pt x="59" y="100"/>
                </a:lnTo>
                <a:lnTo>
                  <a:pt x="48" y="89"/>
                </a:lnTo>
                <a:cubicBezTo>
                  <a:pt x="41" y="82"/>
                  <a:pt x="41" y="71"/>
                  <a:pt x="48" y="65"/>
                </a:cubicBezTo>
                <a:cubicBezTo>
                  <a:pt x="54" y="58"/>
                  <a:pt x="65" y="58"/>
                  <a:pt x="71" y="65"/>
                </a:cubicBezTo>
                <a:lnTo>
                  <a:pt x="83" y="77"/>
                </a:lnTo>
                <a:lnTo>
                  <a:pt x="95" y="65"/>
                </a:lnTo>
                <a:cubicBezTo>
                  <a:pt x="101" y="58"/>
                  <a:pt x="112" y="58"/>
                  <a:pt x="118" y="65"/>
                </a:cubicBezTo>
                <a:cubicBezTo>
                  <a:pt x="125" y="71"/>
                  <a:pt x="125" y="82"/>
                  <a:pt x="118" y="89"/>
                </a:cubicBezTo>
                <a:lnTo>
                  <a:pt x="107" y="100"/>
                </a:lnTo>
                <a:lnTo>
                  <a:pt x="118" y="112"/>
                </a:lnTo>
                <a:close/>
                <a:moveTo>
                  <a:pt x="133" y="0"/>
                </a:moveTo>
                <a:lnTo>
                  <a:pt x="33" y="0"/>
                </a:lnTo>
                <a:cubicBezTo>
                  <a:pt x="15" y="0"/>
                  <a:pt x="0" y="15"/>
                  <a:pt x="0" y="34"/>
                </a:cubicBezTo>
                <a:lnTo>
                  <a:pt x="0" y="317"/>
                </a:lnTo>
                <a:cubicBezTo>
                  <a:pt x="0" y="332"/>
                  <a:pt x="18" y="339"/>
                  <a:pt x="28" y="329"/>
                </a:cubicBezTo>
                <a:lnTo>
                  <a:pt x="71" y="286"/>
                </a:lnTo>
                <a:cubicBezTo>
                  <a:pt x="78" y="279"/>
                  <a:pt x="88" y="279"/>
                  <a:pt x="95" y="286"/>
                </a:cubicBezTo>
                <a:lnTo>
                  <a:pt x="138" y="329"/>
                </a:lnTo>
                <a:cubicBezTo>
                  <a:pt x="148" y="339"/>
                  <a:pt x="166" y="332"/>
                  <a:pt x="166" y="317"/>
                </a:cubicBezTo>
                <a:lnTo>
                  <a:pt x="166" y="34"/>
                </a:lnTo>
                <a:cubicBezTo>
                  <a:pt x="166" y="15"/>
                  <a:pt x="151" y="0"/>
                  <a:pt x="1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CD5F50AE-1E2E-47F7-B10C-CD1F17335A54}"/>
              </a:ext>
            </a:extLst>
          </p:cNvPr>
          <p:cNvSpPr>
            <a:spLocks noChangeAspect="1" noEditPoints="1"/>
          </p:cNvSpPr>
          <p:nvPr/>
        </p:nvSpPr>
        <p:spPr bwMode="auto">
          <a:xfrm>
            <a:off x="7145338" y="2152650"/>
            <a:ext cx="127000" cy="254000"/>
          </a:xfrm>
          <a:custGeom>
            <a:avLst/>
            <a:gdLst>
              <a:gd name="T0" fmla="*/ 133 w 167"/>
              <a:gd name="T1" fmla="*/ 117 h 334"/>
              <a:gd name="T2" fmla="*/ 33 w 167"/>
              <a:gd name="T3" fmla="*/ 117 h 334"/>
              <a:gd name="T4" fmla="*/ 33 w 167"/>
              <a:gd name="T5" fmla="*/ 84 h 334"/>
              <a:gd name="T6" fmla="*/ 133 w 167"/>
              <a:gd name="T7" fmla="*/ 84 h 334"/>
              <a:gd name="T8" fmla="*/ 133 w 167"/>
              <a:gd name="T9" fmla="*/ 117 h 334"/>
              <a:gd name="T10" fmla="*/ 0 w 167"/>
              <a:gd name="T11" fmla="*/ 0 h 334"/>
              <a:gd name="T12" fmla="*/ 0 w 167"/>
              <a:gd name="T13" fmla="*/ 334 h 334"/>
              <a:gd name="T14" fmla="*/ 83 w 167"/>
              <a:gd name="T15" fmla="*/ 250 h 334"/>
              <a:gd name="T16" fmla="*/ 167 w 167"/>
              <a:gd name="T17" fmla="*/ 334 h 334"/>
              <a:gd name="T18" fmla="*/ 167 w 167"/>
              <a:gd name="T19" fmla="*/ 0 h 334"/>
              <a:gd name="T20" fmla="*/ 0 w 167"/>
              <a:gd name="T2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334">
                <a:moveTo>
                  <a:pt x="133" y="117"/>
                </a:moveTo>
                <a:lnTo>
                  <a:pt x="33" y="117"/>
                </a:lnTo>
                <a:lnTo>
                  <a:pt x="33" y="84"/>
                </a:lnTo>
                <a:lnTo>
                  <a:pt x="133" y="84"/>
                </a:lnTo>
                <a:lnTo>
                  <a:pt x="133" y="117"/>
                </a:lnTo>
                <a:close/>
                <a:moveTo>
                  <a:pt x="0" y="0"/>
                </a:moveTo>
                <a:lnTo>
                  <a:pt x="0" y="334"/>
                </a:lnTo>
                <a:lnTo>
                  <a:pt x="83" y="250"/>
                </a:lnTo>
                <a:lnTo>
                  <a:pt x="167" y="334"/>
                </a:lnTo>
                <a:lnTo>
                  <a:pt x="16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27136847-1CCA-4784-93F7-70B97ECBEF03}"/>
              </a:ext>
            </a:extLst>
          </p:cNvPr>
          <p:cNvSpPr>
            <a:spLocks noChangeAspect="1" noEditPoints="1"/>
          </p:cNvSpPr>
          <p:nvPr/>
        </p:nvSpPr>
        <p:spPr bwMode="auto">
          <a:xfrm>
            <a:off x="6643688" y="2152650"/>
            <a:ext cx="125413" cy="258763"/>
          </a:xfrm>
          <a:custGeom>
            <a:avLst/>
            <a:gdLst>
              <a:gd name="T0" fmla="*/ 118 w 167"/>
              <a:gd name="T1" fmla="*/ 117 h 339"/>
              <a:gd name="T2" fmla="*/ 51 w 167"/>
              <a:gd name="T3" fmla="*/ 117 h 339"/>
              <a:gd name="T4" fmla="*/ 35 w 167"/>
              <a:gd name="T5" fmla="*/ 100 h 339"/>
              <a:gd name="T6" fmla="*/ 51 w 167"/>
              <a:gd name="T7" fmla="*/ 84 h 339"/>
              <a:gd name="T8" fmla="*/ 118 w 167"/>
              <a:gd name="T9" fmla="*/ 84 h 339"/>
              <a:gd name="T10" fmla="*/ 135 w 167"/>
              <a:gd name="T11" fmla="*/ 100 h 339"/>
              <a:gd name="T12" fmla="*/ 118 w 167"/>
              <a:gd name="T13" fmla="*/ 117 h 339"/>
              <a:gd name="T14" fmla="*/ 135 w 167"/>
              <a:gd name="T15" fmla="*/ 0 h 339"/>
              <a:gd name="T16" fmla="*/ 35 w 167"/>
              <a:gd name="T17" fmla="*/ 0 h 339"/>
              <a:gd name="T18" fmla="*/ 0 w 167"/>
              <a:gd name="T19" fmla="*/ 34 h 339"/>
              <a:gd name="T20" fmla="*/ 0 w 167"/>
              <a:gd name="T21" fmla="*/ 317 h 339"/>
              <a:gd name="T22" fmla="*/ 29 w 167"/>
              <a:gd name="T23" fmla="*/ 329 h 339"/>
              <a:gd name="T24" fmla="*/ 73 w 167"/>
              <a:gd name="T25" fmla="*/ 286 h 339"/>
              <a:gd name="T26" fmla="*/ 96 w 167"/>
              <a:gd name="T27" fmla="*/ 286 h 339"/>
              <a:gd name="T28" fmla="*/ 139 w 167"/>
              <a:gd name="T29" fmla="*/ 329 h 339"/>
              <a:gd name="T30" fmla="*/ 167 w 167"/>
              <a:gd name="T31" fmla="*/ 317 h 339"/>
              <a:gd name="T32" fmla="*/ 167 w 167"/>
              <a:gd name="T33" fmla="*/ 34 h 339"/>
              <a:gd name="T34" fmla="*/ 135 w 167"/>
              <a:gd name="T35"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339">
                <a:moveTo>
                  <a:pt x="118" y="117"/>
                </a:moveTo>
                <a:lnTo>
                  <a:pt x="51" y="117"/>
                </a:lnTo>
                <a:cubicBezTo>
                  <a:pt x="42" y="117"/>
                  <a:pt x="35" y="110"/>
                  <a:pt x="35" y="100"/>
                </a:cubicBezTo>
                <a:cubicBezTo>
                  <a:pt x="35" y="91"/>
                  <a:pt x="42" y="84"/>
                  <a:pt x="51" y="84"/>
                </a:cubicBezTo>
                <a:lnTo>
                  <a:pt x="118" y="84"/>
                </a:lnTo>
                <a:cubicBezTo>
                  <a:pt x="127" y="84"/>
                  <a:pt x="135" y="91"/>
                  <a:pt x="135" y="100"/>
                </a:cubicBezTo>
                <a:cubicBezTo>
                  <a:pt x="135" y="110"/>
                  <a:pt x="127" y="117"/>
                  <a:pt x="118" y="117"/>
                </a:cubicBezTo>
                <a:close/>
                <a:moveTo>
                  <a:pt x="135" y="0"/>
                </a:moveTo>
                <a:lnTo>
                  <a:pt x="35" y="0"/>
                </a:lnTo>
                <a:cubicBezTo>
                  <a:pt x="16" y="0"/>
                  <a:pt x="0" y="15"/>
                  <a:pt x="0" y="34"/>
                </a:cubicBezTo>
                <a:lnTo>
                  <a:pt x="0" y="317"/>
                </a:lnTo>
                <a:cubicBezTo>
                  <a:pt x="0" y="332"/>
                  <a:pt x="19" y="339"/>
                  <a:pt x="29" y="329"/>
                </a:cubicBezTo>
                <a:lnTo>
                  <a:pt x="73" y="286"/>
                </a:lnTo>
                <a:cubicBezTo>
                  <a:pt x="79" y="279"/>
                  <a:pt x="90" y="279"/>
                  <a:pt x="96" y="286"/>
                </a:cubicBezTo>
                <a:lnTo>
                  <a:pt x="139" y="329"/>
                </a:lnTo>
                <a:cubicBezTo>
                  <a:pt x="149" y="339"/>
                  <a:pt x="167" y="332"/>
                  <a:pt x="167" y="317"/>
                </a:cubicBezTo>
                <a:lnTo>
                  <a:pt x="167" y="34"/>
                </a:lnTo>
                <a:cubicBezTo>
                  <a:pt x="167" y="15"/>
                  <a:pt x="153" y="0"/>
                  <a:pt x="13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201EF4DA-0151-4CC2-8596-321E2006C759}"/>
              </a:ext>
            </a:extLst>
          </p:cNvPr>
          <p:cNvSpPr>
            <a:spLocks noChangeAspect="1" noEditPoints="1"/>
          </p:cNvSpPr>
          <p:nvPr/>
        </p:nvSpPr>
        <p:spPr bwMode="auto">
          <a:xfrm>
            <a:off x="6140451" y="2152650"/>
            <a:ext cx="125413" cy="258763"/>
          </a:xfrm>
          <a:custGeom>
            <a:avLst/>
            <a:gdLst>
              <a:gd name="T0" fmla="*/ 116 w 166"/>
              <a:gd name="T1" fmla="*/ 117 h 339"/>
              <a:gd name="T2" fmla="*/ 100 w 166"/>
              <a:gd name="T3" fmla="*/ 134 h 339"/>
              <a:gd name="T4" fmla="*/ 66 w 166"/>
              <a:gd name="T5" fmla="*/ 134 h 339"/>
              <a:gd name="T6" fmla="*/ 50 w 166"/>
              <a:gd name="T7" fmla="*/ 117 h 339"/>
              <a:gd name="T8" fmla="*/ 50 w 166"/>
              <a:gd name="T9" fmla="*/ 84 h 339"/>
              <a:gd name="T10" fmla="*/ 66 w 166"/>
              <a:gd name="T11" fmla="*/ 67 h 339"/>
              <a:gd name="T12" fmla="*/ 100 w 166"/>
              <a:gd name="T13" fmla="*/ 67 h 339"/>
              <a:gd name="T14" fmla="*/ 116 w 166"/>
              <a:gd name="T15" fmla="*/ 84 h 339"/>
              <a:gd name="T16" fmla="*/ 116 w 166"/>
              <a:gd name="T17" fmla="*/ 117 h 339"/>
              <a:gd name="T18" fmla="*/ 133 w 166"/>
              <a:gd name="T19" fmla="*/ 0 h 339"/>
              <a:gd name="T20" fmla="*/ 33 w 166"/>
              <a:gd name="T21" fmla="*/ 0 h 339"/>
              <a:gd name="T22" fmla="*/ 0 w 166"/>
              <a:gd name="T23" fmla="*/ 34 h 339"/>
              <a:gd name="T24" fmla="*/ 0 w 166"/>
              <a:gd name="T25" fmla="*/ 317 h 339"/>
              <a:gd name="T26" fmla="*/ 28 w 166"/>
              <a:gd name="T27" fmla="*/ 329 h 339"/>
              <a:gd name="T28" fmla="*/ 71 w 166"/>
              <a:gd name="T29" fmla="*/ 286 h 339"/>
              <a:gd name="T30" fmla="*/ 95 w 166"/>
              <a:gd name="T31" fmla="*/ 286 h 339"/>
              <a:gd name="T32" fmla="*/ 138 w 166"/>
              <a:gd name="T33" fmla="*/ 329 h 339"/>
              <a:gd name="T34" fmla="*/ 166 w 166"/>
              <a:gd name="T35" fmla="*/ 317 h 339"/>
              <a:gd name="T36" fmla="*/ 166 w 166"/>
              <a:gd name="T37" fmla="*/ 34 h 339"/>
              <a:gd name="T38" fmla="*/ 133 w 166"/>
              <a:gd name="T39"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339">
                <a:moveTo>
                  <a:pt x="116" y="117"/>
                </a:moveTo>
                <a:cubicBezTo>
                  <a:pt x="116" y="126"/>
                  <a:pt x="109" y="134"/>
                  <a:pt x="100" y="134"/>
                </a:cubicBezTo>
                <a:lnTo>
                  <a:pt x="66" y="134"/>
                </a:lnTo>
                <a:cubicBezTo>
                  <a:pt x="57" y="134"/>
                  <a:pt x="50" y="126"/>
                  <a:pt x="50" y="117"/>
                </a:cubicBezTo>
                <a:lnTo>
                  <a:pt x="50" y="84"/>
                </a:lnTo>
                <a:cubicBezTo>
                  <a:pt x="50" y="74"/>
                  <a:pt x="57" y="67"/>
                  <a:pt x="66" y="67"/>
                </a:cubicBezTo>
                <a:lnTo>
                  <a:pt x="100" y="67"/>
                </a:lnTo>
                <a:cubicBezTo>
                  <a:pt x="109" y="67"/>
                  <a:pt x="116" y="74"/>
                  <a:pt x="116" y="84"/>
                </a:cubicBezTo>
                <a:lnTo>
                  <a:pt x="116" y="117"/>
                </a:lnTo>
                <a:close/>
                <a:moveTo>
                  <a:pt x="133" y="0"/>
                </a:moveTo>
                <a:lnTo>
                  <a:pt x="33" y="0"/>
                </a:lnTo>
                <a:cubicBezTo>
                  <a:pt x="15" y="0"/>
                  <a:pt x="0" y="15"/>
                  <a:pt x="0" y="34"/>
                </a:cubicBezTo>
                <a:lnTo>
                  <a:pt x="0" y="317"/>
                </a:lnTo>
                <a:cubicBezTo>
                  <a:pt x="0" y="332"/>
                  <a:pt x="18" y="339"/>
                  <a:pt x="28" y="329"/>
                </a:cubicBezTo>
                <a:lnTo>
                  <a:pt x="71" y="286"/>
                </a:lnTo>
                <a:cubicBezTo>
                  <a:pt x="78" y="279"/>
                  <a:pt x="88" y="279"/>
                  <a:pt x="95" y="286"/>
                </a:cubicBezTo>
                <a:lnTo>
                  <a:pt x="138" y="329"/>
                </a:lnTo>
                <a:cubicBezTo>
                  <a:pt x="148" y="339"/>
                  <a:pt x="166" y="332"/>
                  <a:pt x="166" y="317"/>
                </a:cubicBezTo>
                <a:lnTo>
                  <a:pt x="166" y="34"/>
                </a:lnTo>
                <a:cubicBezTo>
                  <a:pt x="166" y="15"/>
                  <a:pt x="151" y="0"/>
                  <a:pt x="1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D8AB68A9-C28F-4B7F-8684-67AD74D5C93A}"/>
              </a:ext>
            </a:extLst>
          </p:cNvPr>
          <p:cNvSpPr>
            <a:spLocks noChangeAspect="1" noEditPoints="1"/>
          </p:cNvSpPr>
          <p:nvPr/>
        </p:nvSpPr>
        <p:spPr bwMode="auto">
          <a:xfrm>
            <a:off x="10666413" y="1646238"/>
            <a:ext cx="125413" cy="254000"/>
          </a:xfrm>
          <a:custGeom>
            <a:avLst/>
            <a:gdLst>
              <a:gd name="T0" fmla="*/ 133 w 166"/>
              <a:gd name="T1" fmla="*/ 251 h 333"/>
              <a:gd name="T2" fmla="*/ 100 w 166"/>
              <a:gd name="T3" fmla="*/ 217 h 333"/>
              <a:gd name="T4" fmla="*/ 100 w 166"/>
              <a:gd name="T5" fmla="*/ 33 h 333"/>
              <a:gd name="T6" fmla="*/ 133 w 166"/>
              <a:gd name="T7" fmla="*/ 33 h 333"/>
              <a:gd name="T8" fmla="*/ 133 w 166"/>
              <a:gd name="T9" fmla="*/ 251 h 333"/>
              <a:gd name="T10" fmla="*/ 66 w 166"/>
              <a:gd name="T11" fmla="*/ 217 h 333"/>
              <a:gd name="T12" fmla="*/ 33 w 166"/>
              <a:gd name="T13" fmla="*/ 251 h 333"/>
              <a:gd name="T14" fmla="*/ 33 w 166"/>
              <a:gd name="T15" fmla="*/ 33 h 333"/>
              <a:gd name="T16" fmla="*/ 66 w 166"/>
              <a:gd name="T17" fmla="*/ 33 h 333"/>
              <a:gd name="T18" fmla="*/ 66 w 166"/>
              <a:gd name="T19" fmla="*/ 217 h 333"/>
              <a:gd name="T20" fmla="*/ 0 w 166"/>
              <a:gd name="T21" fmla="*/ 0 h 333"/>
              <a:gd name="T22" fmla="*/ 0 w 166"/>
              <a:gd name="T23" fmla="*/ 333 h 333"/>
              <a:gd name="T24" fmla="*/ 83 w 166"/>
              <a:gd name="T25" fmla="*/ 248 h 333"/>
              <a:gd name="T26" fmla="*/ 166 w 166"/>
              <a:gd name="T27" fmla="*/ 333 h 333"/>
              <a:gd name="T28" fmla="*/ 166 w 166"/>
              <a:gd name="T29" fmla="*/ 0 h 333"/>
              <a:gd name="T30" fmla="*/ 0 w 166"/>
              <a:gd name="T3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333">
                <a:moveTo>
                  <a:pt x="133" y="251"/>
                </a:moveTo>
                <a:cubicBezTo>
                  <a:pt x="101" y="218"/>
                  <a:pt x="106" y="223"/>
                  <a:pt x="100" y="217"/>
                </a:cubicBezTo>
                <a:lnTo>
                  <a:pt x="100" y="33"/>
                </a:lnTo>
                <a:lnTo>
                  <a:pt x="133" y="33"/>
                </a:lnTo>
                <a:lnTo>
                  <a:pt x="133" y="251"/>
                </a:lnTo>
                <a:close/>
                <a:moveTo>
                  <a:pt x="66" y="217"/>
                </a:moveTo>
                <a:cubicBezTo>
                  <a:pt x="62" y="222"/>
                  <a:pt x="66" y="217"/>
                  <a:pt x="33" y="251"/>
                </a:cubicBezTo>
                <a:lnTo>
                  <a:pt x="33" y="33"/>
                </a:lnTo>
                <a:lnTo>
                  <a:pt x="66" y="33"/>
                </a:lnTo>
                <a:lnTo>
                  <a:pt x="66" y="217"/>
                </a:lnTo>
                <a:close/>
                <a:moveTo>
                  <a:pt x="0" y="0"/>
                </a:moveTo>
                <a:lnTo>
                  <a:pt x="0" y="333"/>
                </a:lnTo>
                <a:lnTo>
                  <a:pt x="83" y="248"/>
                </a:lnTo>
                <a:lnTo>
                  <a:pt x="166" y="333"/>
                </a:lnTo>
                <a:lnTo>
                  <a:pt x="16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8926F12A-A7B6-4DE3-89F5-87F93BDD3032}"/>
              </a:ext>
            </a:extLst>
          </p:cNvPr>
          <p:cNvSpPr>
            <a:spLocks noChangeAspect="1" noEditPoints="1"/>
          </p:cNvSpPr>
          <p:nvPr/>
        </p:nvSpPr>
        <p:spPr bwMode="auto">
          <a:xfrm>
            <a:off x="10163176" y="1646238"/>
            <a:ext cx="125413" cy="254000"/>
          </a:xfrm>
          <a:custGeom>
            <a:avLst/>
            <a:gdLst>
              <a:gd name="T0" fmla="*/ 133 w 167"/>
              <a:gd name="T1" fmla="*/ 276 h 333"/>
              <a:gd name="T2" fmla="*/ 100 w 167"/>
              <a:gd name="T3" fmla="*/ 250 h 333"/>
              <a:gd name="T4" fmla="*/ 100 w 167"/>
              <a:gd name="T5" fmla="*/ 33 h 333"/>
              <a:gd name="T6" fmla="*/ 117 w 167"/>
              <a:gd name="T7" fmla="*/ 33 h 333"/>
              <a:gd name="T8" fmla="*/ 133 w 167"/>
              <a:gd name="T9" fmla="*/ 50 h 333"/>
              <a:gd name="T10" fmla="*/ 133 w 167"/>
              <a:gd name="T11" fmla="*/ 276 h 333"/>
              <a:gd name="T12" fmla="*/ 67 w 167"/>
              <a:gd name="T13" fmla="*/ 250 h 333"/>
              <a:gd name="T14" fmla="*/ 33 w 167"/>
              <a:gd name="T15" fmla="*/ 276 h 333"/>
              <a:gd name="T16" fmla="*/ 33 w 167"/>
              <a:gd name="T17" fmla="*/ 50 h 333"/>
              <a:gd name="T18" fmla="*/ 50 w 167"/>
              <a:gd name="T19" fmla="*/ 33 h 333"/>
              <a:gd name="T20" fmla="*/ 67 w 167"/>
              <a:gd name="T21" fmla="*/ 33 h 333"/>
              <a:gd name="T22" fmla="*/ 67 w 167"/>
              <a:gd name="T23" fmla="*/ 250 h 333"/>
              <a:gd name="T24" fmla="*/ 133 w 167"/>
              <a:gd name="T25" fmla="*/ 0 h 333"/>
              <a:gd name="T26" fmla="*/ 33 w 167"/>
              <a:gd name="T27" fmla="*/ 0 h 333"/>
              <a:gd name="T28" fmla="*/ 0 w 167"/>
              <a:gd name="T29" fmla="*/ 33 h 333"/>
              <a:gd name="T30" fmla="*/ 0 w 167"/>
              <a:gd name="T31" fmla="*/ 316 h 333"/>
              <a:gd name="T32" fmla="*/ 17 w 167"/>
              <a:gd name="T33" fmla="*/ 333 h 333"/>
              <a:gd name="T34" fmla="*/ 28 w 167"/>
              <a:gd name="T35" fmla="*/ 328 h 333"/>
              <a:gd name="T36" fmla="*/ 72 w 167"/>
              <a:gd name="T37" fmla="*/ 285 h 333"/>
              <a:gd name="T38" fmla="*/ 83 w 167"/>
              <a:gd name="T39" fmla="*/ 280 h 333"/>
              <a:gd name="T40" fmla="*/ 95 w 167"/>
              <a:gd name="T41" fmla="*/ 285 h 333"/>
              <a:gd name="T42" fmla="*/ 138 w 167"/>
              <a:gd name="T43" fmla="*/ 328 h 333"/>
              <a:gd name="T44" fmla="*/ 150 w 167"/>
              <a:gd name="T45" fmla="*/ 333 h 333"/>
              <a:gd name="T46" fmla="*/ 167 w 167"/>
              <a:gd name="T47" fmla="*/ 316 h 333"/>
              <a:gd name="T48" fmla="*/ 167 w 167"/>
              <a:gd name="T49" fmla="*/ 33 h 333"/>
              <a:gd name="T50" fmla="*/ 133 w 167"/>
              <a:gd name="T5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333">
                <a:moveTo>
                  <a:pt x="133" y="276"/>
                </a:moveTo>
                <a:cubicBezTo>
                  <a:pt x="122" y="265"/>
                  <a:pt x="114" y="255"/>
                  <a:pt x="100" y="250"/>
                </a:cubicBezTo>
                <a:lnTo>
                  <a:pt x="100" y="33"/>
                </a:lnTo>
                <a:lnTo>
                  <a:pt x="117" y="33"/>
                </a:lnTo>
                <a:cubicBezTo>
                  <a:pt x="126" y="33"/>
                  <a:pt x="133" y="40"/>
                  <a:pt x="133" y="50"/>
                </a:cubicBezTo>
                <a:lnTo>
                  <a:pt x="133" y="276"/>
                </a:lnTo>
                <a:close/>
                <a:moveTo>
                  <a:pt x="67" y="250"/>
                </a:moveTo>
                <a:cubicBezTo>
                  <a:pt x="52" y="255"/>
                  <a:pt x="45" y="264"/>
                  <a:pt x="33" y="276"/>
                </a:cubicBezTo>
                <a:lnTo>
                  <a:pt x="33" y="50"/>
                </a:lnTo>
                <a:cubicBezTo>
                  <a:pt x="33" y="40"/>
                  <a:pt x="41" y="33"/>
                  <a:pt x="50" y="33"/>
                </a:cubicBezTo>
                <a:lnTo>
                  <a:pt x="67" y="33"/>
                </a:lnTo>
                <a:lnTo>
                  <a:pt x="67" y="250"/>
                </a:lnTo>
                <a:close/>
                <a:moveTo>
                  <a:pt x="133" y="0"/>
                </a:moveTo>
                <a:lnTo>
                  <a:pt x="33" y="0"/>
                </a:lnTo>
                <a:cubicBezTo>
                  <a:pt x="15" y="0"/>
                  <a:pt x="0" y="15"/>
                  <a:pt x="0" y="33"/>
                </a:cubicBezTo>
                <a:lnTo>
                  <a:pt x="0" y="316"/>
                </a:lnTo>
                <a:cubicBezTo>
                  <a:pt x="0" y="326"/>
                  <a:pt x="8" y="333"/>
                  <a:pt x="17" y="333"/>
                </a:cubicBezTo>
                <a:cubicBezTo>
                  <a:pt x="21" y="333"/>
                  <a:pt x="25" y="331"/>
                  <a:pt x="28" y="328"/>
                </a:cubicBezTo>
                <a:lnTo>
                  <a:pt x="72" y="285"/>
                </a:lnTo>
                <a:cubicBezTo>
                  <a:pt x="75" y="282"/>
                  <a:pt x="79" y="280"/>
                  <a:pt x="83" y="280"/>
                </a:cubicBezTo>
                <a:cubicBezTo>
                  <a:pt x="88" y="280"/>
                  <a:pt x="92" y="282"/>
                  <a:pt x="95" y="285"/>
                </a:cubicBezTo>
                <a:lnTo>
                  <a:pt x="138" y="328"/>
                </a:lnTo>
                <a:cubicBezTo>
                  <a:pt x="142" y="331"/>
                  <a:pt x="146" y="333"/>
                  <a:pt x="150" y="333"/>
                </a:cubicBezTo>
                <a:cubicBezTo>
                  <a:pt x="158" y="333"/>
                  <a:pt x="167" y="326"/>
                  <a:pt x="167" y="316"/>
                </a:cubicBezTo>
                <a:lnTo>
                  <a:pt x="167" y="33"/>
                </a:lnTo>
                <a:cubicBezTo>
                  <a:pt x="167" y="15"/>
                  <a:pt x="152" y="0"/>
                  <a:pt x="1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47B2448C-79B5-4198-8415-AE7B957B0B66}"/>
              </a:ext>
            </a:extLst>
          </p:cNvPr>
          <p:cNvSpPr>
            <a:spLocks noChangeAspect="1" noEditPoints="1"/>
          </p:cNvSpPr>
          <p:nvPr/>
        </p:nvSpPr>
        <p:spPr bwMode="auto">
          <a:xfrm>
            <a:off x="9659938" y="1646238"/>
            <a:ext cx="254000" cy="257175"/>
          </a:xfrm>
          <a:custGeom>
            <a:avLst/>
            <a:gdLst>
              <a:gd name="T0" fmla="*/ 82 w 337"/>
              <a:gd name="T1" fmla="*/ 184 h 337"/>
              <a:gd name="T2" fmla="*/ 173 w 337"/>
              <a:gd name="T3" fmla="*/ 93 h 337"/>
              <a:gd name="T4" fmla="*/ 244 w 337"/>
              <a:gd name="T5" fmla="*/ 164 h 337"/>
              <a:gd name="T6" fmla="*/ 153 w 337"/>
              <a:gd name="T7" fmla="*/ 255 h 337"/>
              <a:gd name="T8" fmla="*/ 153 w 337"/>
              <a:gd name="T9" fmla="*/ 183 h 337"/>
              <a:gd name="T10" fmla="*/ 82 w 337"/>
              <a:gd name="T11" fmla="*/ 184 h 337"/>
              <a:gd name="T12" fmla="*/ 219 w 337"/>
              <a:gd name="T13" fmla="*/ 47 h 337"/>
              <a:gd name="T14" fmla="*/ 290 w 337"/>
              <a:gd name="T15" fmla="*/ 118 h 337"/>
              <a:gd name="T16" fmla="*/ 267 w 337"/>
              <a:gd name="T17" fmla="*/ 140 h 337"/>
              <a:gd name="T18" fmla="*/ 197 w 337"/>
              <a:gd name="T19" fmla="*/ 70 h 337"/>
              <a:gd name="T20" fmla="*/ 219 w 337"/>
              <a:gd name="T21" fmla="*/ 47 h 337"/>
              <a:gd name="T22" fmla="*/ 337 w 337"/>
              <a:gd name="T23" fmla="*/ 118 h 337"/>
              <a:gd name="T24" fmla="*/ 219 w 337"/>
              <a:gd name="T25" fmla="*/ 0 h 337"/>
              <a:gd name="T26" fmla="*/ 0 w 337"/>
              <a:gd name="T27" fmla="*/ 219 h 337"/>
              <a:gd name="T28" fmla="*/ 120 w 337"/>
              <a:gd name="T29" fmla="*/ 217 h 337"/>
              <a:gd name="T30" fmla="*/ 118 w 337"/>
              <a:gd name="T31" fmla="*/ 337 h 337"/>
              <a:gd name="T32" fmla="*/ 337 w 337"/>
              <a:gd name="T33" fmla="*/ 11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7" h="337">
                <a:moveTo>
                  <a:pt x="82" y="184"/>
                </a:moveTo>
                <a:lnTo>
                  <a:pt x="173" y="93"/>
                </a:lnTo>
                <a:lnTo>
                  <a:pt x="244" y="164"/>
                </a:lnTo>
                <a:lnTo>
                  <a:pt x="153" y="255"/>
                </a:lnTo>
                <a:cubicBezTo>
                  <a:pt x="153" y="215"/>
                  <a:pt x="153" y="226"/>
                  <a:pt x="153" y="183"/>
                </a:cubicBezTo>
                <a:cubicBezTo>
                  <a:pt x="108" y="184"/>
                  <a:pt x="127" y="184"/>
                  <a:pt x="82" y="184"/>
                </a:cubicBezTo>
                <a:close/>
                <a:moveTo>
                  <a:pt x="219" y="47"/>
                </a:moveTo>
                <a:lnTo>
                  <a:pt x="290" y="118"/>
                </a:lnTo>
                <a:lnTo>
                  <a:pt x="267" y="140"/>
                </a:lnTo>
                <a:lnTo>
                  <a:pt x="197" y="70"/>
                </a:lnTo>
                <a:lnTo>
                  <a:pt x="219" y="47"/>
                </a:lnTo>
                <a:close/>
                <a:moveTo>
                  <a:pt x="337" y="118"/>
                </a:moveTo>
                <a:lnTo>
                  <a:pt x="219" y="0"/>
                </a:lnTo>
                <a:lnTo>
                  <a:pt x="0" y="219"/>
                </a:lnTo>
                <a:lnTo>
                  <a:pt x="120" y="217"/>
                </a:lnTo>
                <a:lnTo>
                  <a:pt x="118" y="337"/>
                </a:lnTo>
                <a:lnTo>
                  <a:pt x="337" y="1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1DCF37F7-99EE-4E59-9DF8-93DEF1C8ACC7}"/>
              </a:ext>
            </a:extLst>
          </p:cNvPr>
          <p:cNvSpPr>
            <a:spLocks noChangeAspect="1" noEditPoints="1"/>
          </p:cNvSpPr>
          <p:nvPr/>
        </p:nvSpPr>
        <p:spPr bwMode="auto">
          <a:xfrm>
            <a:off x="9153526" y="1644650"/>
            <a:ext cx="257175" cy="260350"/>
          </a:xfrm>
          <a:custGeom>
            <a:avLst/>
            <a:gdLst>
              <a:gd name="T0" fmla="*/ 293 w 341"/>
              <a:gd name="T1" fmla="*/ 119 h 344"/>
              <a:gd name="T2" fmla="*/ 281 w 341"/>
              <a:gd name="T3" fmla="*/ 132 h 344"/>
              <a:gd name="T4" fmla="*/ 210 w 341"/>
              <a:gd name="T5" fmla="*/ 61 h 344"/>
              <a:gd name="T6" fmla="*/ 222 w 341"/>
              <a:gd name="T7" fmla="*/ 49 h 344"/>
              <a:gd name="T8" fmla="*/ 246 w 341"/>
              <a:gd name="T9" fmla="*/ 49 h 344"/>
              <a:gd name="T10" fmla="*/ 293 w 341"/>
              <a:gd name="T11" fmla="*/ 96 h 344"/>
              <a:gd name="T12" fmla="*/ 293 w 341"/>
              <a:gd name="T13" fmla="*/ 119 h 344"/>
              <a:gd name="T14" fmla="*/ 134 w 341"/>
              <a:gd name="T15" fmla="*/ 281 h 344"/>
              <a:gd name="T16" fmla="*/ 134 w 341"/>
              <a:gd name="T17" fmla="*/ 244 h 344"/>
              <a:gd name="T18" fmla="*/ 101 w 341"/>
              <a:gd name="T19" fmla="*/ 210 h 344"/>
              <a:gd name="T20" fmla="*/ 63 w 341"/>
              <a:gd name="T21" fmla="*/ 210 h 344"/>
              <a:gd name="T22" fmla="*/ 187 w 341"/>
              <a:gd name="T23" fmla="*/ 85 h 344"/>
              <a:gd name="T24" fmla="*/ 258 w 341"/>
              <a:gd name="T25" fmla="*/ 155 h 344"/>
              <a:gd name="T26" fmla="*/ 134 w 341"/>
              <a:gd name="T27" fmla="*/ 281 h 344"/>
              <a:gd name="T28" fmla="*/ 328 w 341"/>
              <a:gd name="T29" fmla="*/ 84 h 344"/>
              <a:gd name="T30" fmla="*/ 258 w 341"/>
              <a:gd name="T31" fmla="*/ 13 h 344"/>
              <a:gd name="T32" fmla="*/ 211 w 341"/>
              <a:gd name="T33" fmla="*/ 13 h 344"/>
              <a:gd name="T34" fmla="*/ 11 w 341"/>
              <a:gd name="T35" fmla="*/ 216 h 344"/>
              <a:gd name="T36" fmla="*/ 23 w 341"/>
              <a:gd name="T37" fmla="*/ 244 h 344"/>
              <a:gd name="T38" fmla="*/ 84 w 341"/>
              <a:gd name="T39" fmla="*/ 243 h 344"/>
              <a:gd name="T40" fmla="*/ 101 w 341"/>
              <a:gd name="T41" fmla="*/ 260 h 344"/>
              <a:gd name="T42" fmla="*/ 100 w 341"/>
              <a:gd name="T43" fmla="*/ 322 h 344"/>
              <a:gd name="T44" fmla="*/ 128 w 341"/>
              <a:gd name="T45" fmla="*/ 334 h 344"/>
              <a:gd name="T46" fmla="*/ 328 w 341"/>
              <a:gd name="T47" fmla="*/ 131 h 344"/>
              <a:gd name="T48" fmla="*/ 328 w 341"/>
              <a:gd name="T49" fmla="*/ 8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1" h="344">
                <a:moveTo>
                  <a:pt x="293" y="119"/>
                </a:moveTo>
                <a:lnTo>
                  <a:pt x="281" y="132"/>
                </a:lnTo>
                <a:lnTo>
                  <a:pt x="210" y="61"/>
                </a:lnTo>
                <a:lnTo>
                  <a:pt x="222" y="49"/>
                </a:lnTo>
                <a:cubicBezTo>
                  <a:pt x="229" y="42"/>
                  <a:pt x="239" y="42"/>
                  <a:pt x="246" y="49"/>
                </a:cubicBezTo>
                <a:lnTo>
                  <a:pt x="293" y="96"/>
                </a:lnTo>
                <a:cubicBezTo>
                  <a:pt x="300" y="102"/>
                  <a:pt x="300" y="113"/>
                  <a:pt x="293" y="119"/>
                </a:cubicBezTo>
                <a:close/>
                <a:moveTo>
                  <a:pt x="134" y="281"/>
                </a:moveTo>
                <a:lnTo>
                  <a:pt x="134" y="244"/>
                </a:lnTo>
                <a:cubicBezTo>
                  <a:pt x="135" y="225"/>
                  <a:pt x="119" y="210"/>
                  <a:pt x="101" y="210"/>
                </a:cubicBezTo>
                <a:lnTo>
                  <a:pt x="63" y="210"/>
                </a:lnTo>
                <a:lnTo>
                  <a:pt x="187" y="85"/>
                </a:lnTo>
                <a:lnTo>
                  <a:pt x="258" y="155"/>
                </a:lnTo>
                <a:lnTo>
                  <a:pt x="134" y="281"/>
                </a:lnTo>
                <a:close/>
                <a:moveTo>
                  <a:pt x="328" y="84"/>
                </a:moveTo>
                <a:lnTo>
                  <a:pt x="258" y="13"/>
                </a:lnTo>
                <a:cubicBezTo>
                  <a:pt x="245" y="0"/>
                  <a:pt x="224" y="0"/>
                  <a:pt x="211" y="13"/>
                </a:cubicBezTo>
                <a:lnTo>
                  <a:pt x="11" y="216"/>
                </a:lnTo>
                <a:cubicBezTo>
                  <a:pt x="0" y="226"/>
                  <a:pt x="8" y="244"/>
                  <a:pt x="23" y="244"/>
                </a:cubicBezTo>
                <a:lnTo>
                  <a:pt x="84" y="243"/>
                </a:lnTo>
                <a:cubicBezTo>
                  <a:pt x="93" y="243"/>
                  <a:pt x="101" y="251"/>
                  <a:pt x="101" y="260"/>
                </a:cubicBezTo>
                <a:lnTo>
                  <a:pt x="100" y="322"/>
                </a:lnTo>
                <a:cubicBezTo>
                  <a:pt x="100" y="337"/>
                  <a:pt x="118" y="344"/>
                  <a:pt x="128" y="334"/>
                </a:cubicBezTo>
                <a:lnTo>
                  <a:pt x="328" y="131"/>
                </a:lnTo>
                <a:cubicBezTo>
                  <a:pt x="341" y="118"/>
                  <a:pt x="341" y="97"/>
                  <a:pt x="328" y="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81AEF222-A74A-4753-9F96-31BBA131E6A8}"/>
              </a:ext>
            </a:extLst>
          </p:cNvPr>
          <p:cNvSpPr>
            <a:spLocks noChangeAspect="1" noEditPoints="1"/>
          </p:cNvSpPr>
          <p:nvPr/>
        </p:nvSpPr>
        <p:spPr bwMode="auto">
          <a:xfrm>
            <a:off x="8655051" y="1646238"/>
            <a:ext cx="250825" cy="252413"/>
          </a:xfrm>
          <a:custGeom>
            <a:avLst/>
            <a:gdLst>
              <a:gd name="T0" fmla="*/ 166 w 333"/>
              <a:gd name="T1" fmla="*/ 299 h 332"/>
              <a:gd name="T2" fmla="*/ 48 w 333"/>
              <a:gd name="T3" fmla="*/ 228 h 332"/>
              <a:gd name="T4" fmla="*/ 228 w 333"/>
              <a:gd name="T5" fmla="*/ 48 h 332"/>
              <a:gd name="T6" fmla="*/ 299 w 333"/>
              <a:gd name="T7" fmla="*/ 166 h 332"/>
              <a:gd name="T8" fmla="*/ 166 w 333"/>
              <a:gd name="T9" fmla="*/ 299 h 332"/>
              <a:gd name="T10" fmla="*/ 180 w 333"/>
              <a:gd name="T11" fmla="*/ 0 h 332"/>
              <a:gd name="T12" fmla="*/ 0 w 333"/>
              <a:gd name="T13" fmla="*/ 180 h 332"/>
              <a:gd name="T14" fmla="*/ 166 w 333"/>
              <a:gd name="T15" fmla="*/ 332 h 332"/>
              <a:gd name="T16" fmla="*/ 333 w 333"/>
              <a:gd name="T17" fmla="*/ 166 h 332"/>
              <a:gd name="T18" fmla="*/ 180 w 333"/>
              <a:gd name="T19"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32">
                <a:moveTo>
                  <a:pt x="166" y="299"/>
                </a:moveTo>
                <a:cubicBezTo>
                  <a:pt x="115" y="299"/>
                  <a:pt x="71" y="270"/>
                  <a:pt x="48" y="228"/>
                </a:cubicBezTo>
                <a:cubicBezTo>
                  <a:pt x="151" y="237"/>
                  <a:pt x="237" y="151"/>
                  <a:pt x="228" y="48"/>
                </a:cubicBezTo>
                <a:cubicBezTo>
                  <a:pt x="271" y="70"/>
                  <a:pt x="299" y="115"/>
                  <a:pt x="299" y="166"/>
                </a:cubicBezTo>
                <a:cubicBezTo>
                  <a:pt x="299" y="239"/>
                  <a:pt x="239" y="299"/>
                  <a:pt x="166" y="299"/>
                </a:cubicBezTo>
                <a:close/>
                <a:moveTo>
                  <a:pt x="180" y="0"/>
                </a:moveTo>
                <a:cubicBezTo>
                  <a:pt x="241" y="115"/>
                  <a:pt x="116" y="242"/>
                  <a:pt x="0" y="180"/>
                </a:cubicBezTo>
                <a:cubicBezTo>
                  <a:pt x="7" y="264"/>
                  <a:pt x="78" y="332"/>
                  <a:pt x="166" y="332"/>
                </a:cubicBezTo>
                <a:cubicBezTo>
                  <a:pt x="258" y="332"/>
                  <a:pt x="333" y="258"/>
                  <a:pt x="333" y="166"/>
                </a:cubicBezTo>
                <a:cubicBezTo>
                  <a:pt x="333" y="77"/>
                  <a:pt x="264" y="7"/>
                  <a:pt x="18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id="{E2A64851-F5D4-4786-94E0-BCBDD40B886F}"/>
              </a:ext>
            </a:extLst>
          </p:cNvPr>
          <p:cNvSpPr>
            <a:spLocks noChangeAspect="1" noEditPoints="1"/>
          </p:cNvSpPr>
          <p:nvPr/>
        </p:nvSpPr>
        <p:spPr bwMode="auto">
          <a:xfrm>
            <a:off x="8151813" y="1646238"/>
            <a:ext cx="250825" cy="252413"/>
          </a:xfrm>
          <a:custGeom>
            <a:avLst/>
            <a:gdLst>
              <a:gd name="T0" fmla="*/ 81 w 333"/>
              <a:gd name="T1" fmla="*/ 54 h 332"/>
              <a:gd name="T2" fmla="*/ 84 w 333"/>
              <a:gd name="T3" fmla="*/ 30 h 332"/>
              <a:gd name="T4" fmla="*/ 107 w 333"/>
              <a:gd name="T5" fmla="*/ 33 h 332"/>
              <a:gd name="T6" fmla="*/ 104 w 333"/>
              <a:gd name="T7" fmla="*/ 57 h 332"/>
              <a:gd name="T8" fmla="*/ 81 w 333"/>
              <a:gd name="T9" fmla="*/ 54 h 332"/>
              <a:gd name="T10" fmla="*/ 118 w 333"/>
              <a:gd name="T11" fmla="*/ 97 h 332"/>
              <a:gd name="T12" fmla="*/ 115 w 333"/>
              <a:gd name="T13" fmla="*/ 120 h 332"/>
              <a:gd name="T14" fmla="*/ 91 w 333"/>
              <a:gd name="T15" fmla="*/ 117 h 332"/>
              <a:gd name="T16" fmla="*/ 94 w 333"/>
              <a:gd name="T17" fmla="*/ 94 h 332"/>
              <a:gd name="T18" fmla="*/ 118 w 333"/>
              <a:gd name="T19" fmla="*/ 97 h 332"/>
              <a:gd name="T20" fmla="*/ 28 w 333"/>
              <a:gd name="T21" fmla="*/ 111 h 332"/>
              <a:gd name="T22" fmla="*/ 31 w 333"/>
              <a:gd name="T23" fmla="*/ 88 h 332"/>
              <a:gd name="T24" fmla="*/ 54 w 333"/>
              <a:gd name="T25" fmla="*/ 91 h 332"/>
              <a:gd name="T26" fmla="*/ 51 w 333"/>
              <a:gd name="T27" fmla="*/ 114 h 332"/>
              <a:gd name="T28" fmla="*/ 28 w 333"/>
              <a:gd name="T29" fmla="*/ 111 h 332"/>
              <a:gd name="T30" fmla="*/ 166 w 333"/>
              <a:gd name="T31" fmla="*/ 299 h 332"/>
              <a:gd name="T32" fmla="*/ 49 w 333"/>
              <a:gd name="T33" fmla="*/ 228 h 332"/>
              <a:gd name="T34" fmla="*/ 229 w 333"/>
              <a:gd name="T35" fmla="*/ 48 h 332"/>
              <a:gd name="T36" fmla="*/ 300 w 333"/>
              <a:gd name="T37" fmla="*/ 166 h 332"/>
              <a:gd name="T38" fmla="*/ 166 w 333"/>
              <a:gd name="T39" fmla="*/ 299 h 332"/>
              <a:gd name="T40" fmla="*/ 181 w 333"/>
              <a:gd name="T41" fmla="*/ 0 h 332"/>
              <a:gd name="T42" fmla="*/ 0 w 333"/>
              <a:gd name="T43" fmla="*/ 180 h 332"/>
              <a:gd name="T44" fmla="*/ 166 w 333"/>
              <a:gd name="T45" fmla="*/ 332 h 332"/>
              <a:gd name="T46" fmla="*/ 333 w 333"/>
              <a:gd name="T47" fmla="*/ 166 h 332"/>
              <a:gd name="T48" fmla="*/ 181 w 333"/>
              <a:gd name="T49"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2">
                <a:moveTo>
                  <a:pt x="81" y="54"/>
                </a:moveTo>
                <a:cubicBezTo>
                  <a:pt x="75" y="46"/>
                  <a:pt x="77" y="36"/>
                  <a:pt x="84" y="30"/>
                </a:cubicBezTo>
                <a:cubicBezTo>
                  <a:pt x="91" y="25"/>
                  <a:pt x="102" y="26"/>
                  <a:pt x="107" y="33"/>
                </a:cubicBezTo>
                <a:cubicBezTo>
                  <a:pt x="113" y="41"/>
                  <a:pt x="111" y="51"/>
                  <a:pt x="104" y="57"/>
                </a:cubicBezTo>
                <a:cubicBezTo>
                  <a:pt x="97" y="62"/>
                  <a:pt x="86" y="61"/>
                  <a:pt x="81" y="54"/>
                </a:cubicBezTo>
                <a:close/>
                <a:moveTo>
                  <a:pt x="118" y="97"/>
                </a:moveTo>
                <a:cubicBezTo>
                  <a:pt x="123" y="104"/>
                  <a:pt x="122" y="115"/>
                  <a:pt x="115" y="120"/>
                </a:cubicBezTo>
                <a:cubicBezTo>
                  <a:pt x="107" y="126"/>
                  <a:pt x="97" y="124"/>
                  <a:pt x="91" y="117"/>
                </a:cubicBezTo>
                <a:cubicBezTo>
                  <a:pt x="86" y="110"/>
                  <a:pt x="87" y="99"/>
                  <a:pt x="94" y="94"/>
                </a:cubicBezTo>
                <a:cubicBezTo>
                  <a:pt x="102" y="88"/>
                  <a:pt x="112" y="90"/>
                  <a:pt x="118" y="97"/>
                </a:cubicBezTo>
                <a:close/>
                <a:moveTo>
                  <a:pt x="28" y="111"/>
                </a:moveTo>
                <a:cubicBezTo>
                  <a:pt x="22" y="104"/>
                  <a:pt x="24" y="93"/>
                  <a:pt x="31" y="88"/>
                </a:cubicBezTo>
                <a:cubicBezTo>
                  <a:pt x="38" y="82"/>
                  <a:pt x="49" y="83"/>
                  <a:pt x="54" y="91"/>
                </a:cubicBezTo>
                <a:cubicBezTo>
                  <a:pt x="60" y="98"/>
                  <a:pt x="59" y="108"/>
                  <a:pt x="51" y="114"/>
                </a:cubicBezTo>
                <a:cubicBezTo>
                  <a:pt x="44" y="120"/>
                  <a:pt x="34" y="118"/>
                  <a:pt x="28" y="111"/>
                </a:cubicBezTo>
                <a:close/>
                <a:moveTo>
                  <a:pt x="166" y="299"/>
                </a:moveTo>
                <a:cubicBezTo>
                  <a:pt x="115" y="299"/>
                  <a:pt x="71" y="270"/>
                  <a:pt x="49" y="228"/>
                </a:cubicBezTo>
                <a:cubicBezTo>
                  <a:pt x="152" y="237"/>
                  <a:pt x="238" y="151"/>
                  <a:pt x="229" y="48"/>
                </a:cubicBezTo>
                <a:cubicBezTo>
                  <a:pt x="271" y="70"/>
                  <a:pt x="300" y="115"/>
                  <a:pt x="300" y="166"/>
                </a:cubicBezTo>
                <a:cubicBezTo>
                  <a:pt x="300" y="239"/>
                  <a:pt x="240" y="299"/>
                  <a:pt x="166" y="299"/>
                </a:cubicBezTo>
                <a:close/>
                <a:moveTo>
                  <a:pt x="181" y="0"/>
                </a:moveTo>
                <a:cubicBezTo>
                  <a:pt x="242" y="115"/>
                  <a:pt x="116" y="241"/>
                  <a:pt x="0" y="180"/>
                </a:cubicBezTo>
                <a:cubicBezTo>
                  <a:pt x="8" y="264"/>
                  <a:pt x="78" y="332"/>
                  <a:pt x="166" y="332"/>
                </a:cubicBezTo>
                <a:cubicBezTo>
                  <a:pt x="258" y="332"/>
                  <a:pt x="333" y="258"/>
                  <a:pt x="333" y="166"/>
                </a:cubicBezTo>
                <a:cubicBezTo>
                  <a:pt x="333" y="77"/>
                  <a:pt x="265" y="7"/>
                  <a:pt x="18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id="{0501F251-7E9A-439F-B8E6-C14257B383F1}"/>
              </a:ext>
            </a:extLst>
          </p:cNvPr>
          <p:cNvSpPr>
            <a:spLocks noChangeAspect="1" noEditPoints="1"/>
          </p:cNvSpPr>
          <p:nvPr/>
        </p:nvSpPr>
        <p:spPr bwMode="auto">
          <a:xfrm>
            <a:off x="7646988" y="1646238"/>
            <a:ext cx="254000" cy="254000"/>
          </a:xfrm>
          <a:custGeom>
            <a:avLst/>
            <a:gdLst>
              <a:gd name="T0" fmla="*/ 299 w 336"/>
              <a:gd name="T1" fmla="*/ 265 h 333"/>
              <a:gd name="T2" fmla="*/ 251 w 336"/>
              <a:gd name="T3" fmla="*/ 300 h 333"/>
              <a:gd name="T4" fmla="*/ 250 w 336"/>
              <a:gd name="T5" fmla="*/ 300 h 333"/>
              <a:gd name="T6" fmla="*/ 250 w 336"/>
              <a:gd name="T7" fmla="*/ 300 h 333"/>
              <a:gd name="T8" fmla="*/ 70 w 336"/>
              <a:gd name="T9" fmla="*/ 300 h 333"/>
              <a:gd name="T10" fmla="*/ 36 w 336"/>
              <a:gd name="T11" fmla="*/ 273 h 333"/>
              <a:gd name="T12" fmla="*/ 89 w 336"/>
              <a:gd name="T13" fmla="*/ 240 h 333"/>
              <a:gd name="T14" fmla="*/ 114 w 336"/>
              <a:gd name="T15" fmla="*/ 152 h 333"/>
              <a:gd name="T16" fmla="*/ 250 w 336"/>
              <a:gd name="T17" fmla="*/ 199 h 333"/>
              <a:gd name="T18" fmla="*/ 251 w 336"/>
              <a:gd name="T19" fmla="*/ 199 h 333"/>
              <a:gd name="T20" fmla="*/ 252 w 336"/>
              <a:gd name="T21" fmla="*/ 199 h 333"/>
              <a:gd name="T22" fmla="*/ 299 w 336"/>
              <a:gd name="T23" fmla="*/ 265 h 333"/>
              <a:gd name="T24" fmla="*/ 230 w 336"/>
              <a:gd name="T25" fmla="*/ 48 h 333"/>
              <a:gd name="T26" fmla="*/ 300 w 336"/>
              <a:gd name="T27" fmla="*/ 182 h 333"/>
              <a:gd name="T28" fmla="*/ 276 w 336"/>
              <a:gd name="T29" fmla="*/ 170 h 333"/>
              <a:gd name="T30" fmla="*/ 276 w 336"/>
              <a:gd name="T31" fmla="*/ 169 h 333"/>
              <a:gd name="T32" fmla="*/ 275 w 336"/>
              <a:gd name="T33" fmla="*/ 169 h 333"/>
              <a:gd name="T34" fmla="*/ 223 w 336"/>
              <a:gd name="T35" fmla="*/ 113 h 333"/>
              <a:gd name="T36" fmla="*/ 230 w 336"/>
              <a:gd name="T37" fmla="*/ 48 h 333"/>
              <a:gd name="T38" fmla="*/ 327 w 336"/>
              <a:gd name="T39" fmla="*/ 214 h 333"/>
              <a:gd name="T40" fmla="*/ 335 w 336"/>
              <a:gd name="T41" fmla="*/ 166 h 333"/>
              <a:gd name="T42" fmla="*/ 182 w 336"/>
              <a:gd name="T43" fmla="*/ 0 h 333"/>
              <a:gd name="T44" fmla="*/ 192 w 336"/>
              <a:gd name="T45" fmla="*/ 102 h 333"/>
              <a:gd name="T46" fmla="*/ 91 w 336"/>
              <a:gd name="T47" fmla="*/ 128 h 333"/>
              <a:gd name="T48" fmla="*/ 54 w 336"/>
              <a:gd name="T49" fmla="*/ 195 h 333"/>
              <a:gd name="T50" fmla="*/ 2 w 336"/>
              <a:gd name="T51" fmla="*/ 180 h 333"/>
              <a:gd name="T52" fmla="*/ 14 w 336"/>
              <a:gd name="T53" fmla="*/ 228 h 333"/>
              <a:gd name="T54" fmla="*/ 2 w 336"/>
              <a:gd name="T55" fmla="*/ 274 h 333"/>
              <a:gd name="T56" fmla="*/ 72 w 336"/>
              <a:gd name="T57" fmla="*/ 333 h 333"/>
              <a:gd name="T58" fmla="*/ 248 w 336"/>
              <a:gd name="T59" fmla="*/ 333 h 333"/>
              <a:gd name="T60" fmla="*/ 335 w 336"/>
              <a:gd name="T61" fmla="*/ 256 h 333"/>
              <a:gd name="T62" fmla="*/ 327 w 336"/>
              <a:gd name="T63" fmla="*/ 21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6" h="333">
                <a:moveTo>
                  <a:pt x="299" y="265"/>
                </a:moveTo>
                <a:cubicBezTo>
                  <a:pt x="292" y="288"/>
                  <a:pt x="267" y="300"/>
                  <a:pt x="251" y="300"/>
                </a:cubicBezTo>
                <a:lnTo>
                  <a:pt x="250" y="300"/>
                </a:lnTo>
                <a:lnTo>
                  <a:pt x="250" y="300"/>
                </a:lnTo>
                <a:lnTo>
                  <a:pt x="70" y="300"/>
                </a:lnTo>
                <a:cubicBezTo>
                  <a:pt x="55" y="300"/>
                  <a:pt x="39" y="289"/>
                  <a:pt x="36" y="273"/>
                </a:cubicBezTo>
                <a:cubicBezTo>
                  <a:pt x="30" y="242"/>
                  <a:pt x="64" y="220"/>
                  <a:pt x="89" y="240"/>
                </a:cubicBezTo>
                <a:cubicBezTo>
                  <a:pt x="78" y="205"/>
                  <a:pt x="92" y="171"/>
                  <a:pt x="114" y="152"/>
                </a:cubicBezTo>
                <a:cubicBezTo>
                  <a:pt x="163" y="111"/>
                  <a:pt x="238" y="138"/>
                  <a:pt x="250" y="199"/>
                </a:cubicBezTo>
                <a:cubicBezTo>
                  <a:pt x="250" y="199"/>
                  <a:pt x="251" y="199"/>
                  <a:pt x="251" y="199"/>
                </a:cubicBezTo>
                <a:cubicBezTo>
                  <a:pt x="251" y="199"/>
                  <a:pt x="251" y="199"/>
                  <a:pt x="252" y="199"/>
                </a:cubicBezTo>
                <a:cubicBezTo>
                  <a:pt x="283" y="199"/>
                  <a:pt x="310" y="230"/>
                  <a:pt x="299" y="265"/>
                </a:cubicBezTo>
                <a:close/>
                <a:moveTo>
                  <a:pt x="230" y="48"/>
                </a:moveTo>
                <a:cubicBezTo>
                  <a:pt x="278" y="73"/>
                  <a:pt x="307" y="125"/>
                  <a:pt x="300" y="182"/>
                </a:cubicBezTo>
                <a:cubicBezTo>
                  <a:pt x="293" y="176"/>
                  <a:pt x="285" y="172"/>
                  <a:pt x="276" y="170"/>
                </a:cubicBezTo>
                <a:cubicBezTo>
                  <a:pt x="276" y="170"/>
                  <a:pt x="276" y="170"/>
                  <a:pt x="276" y="169"/>
                </a:cubicBezTo>
                <a:cubicBezTo>
                  <a:pt x="275" y="169"/>
                  <a:pt x="275" y="169"/>
                  <a:pt x="275" y="169"/>
                </a:cubicBezTo>
                <a:cubicBezTo>
                  <a:pt x="265" y="146"/>
                  <a:pt x="248" y="126"/>
                  <a:pt x="223" y="113"/>
                </a:cubicBezTo>
                <a:cubicBezTo>
                  <a:pt x="230" y="89"/>
                  <a:pt x="232" y="69"/>
                  <a:pt x="230" y="48"/>
                </a:cubicBezTo>
                <a:close/>
                <a:moveTo>
                  <a:pt x="327" y="214"/>
                </a:moveTo>
                <a:cubicBezTo>
                  <a:pt x="332" y="199"/>
                  <a:pt x="335" y="183"/>
                  <a:pt x="335" y="166"/>
                </a:cubicBezTo>
                <a:cubicBezTo>
                  <a:pt x="335" y="77"/>
                  <a:pt x="266" y="7"/>
                  <a:pt x="182" y="0"/>
                </a:cubicBezTo>
                <a:cubicBezTo>
                  <a:pt x="199" y="30"/>
                  <a:pt x="203" y="66"/>
                  <a:pt x="192" y="102"/>
                </a:cubicBezTo>
                <a:cubicBezTo>
                  <a:pt x="153" y="94"/>
                  <a:pt x="117" y="105"/>
                  <a:pt x="91" y="128"/>
                </a:cubicBezTo>
                <a:cubicBezTo>
                  <a:pt x="72" y="145"/>
                  <a:pt x="58" y="169"/>
                  <a:pt x="54" y="195"/>
                </a:cubicBezTo>
                <a:cubicBezTo>
                  <a:pt x="36" y="194"/>
                  <a:pt x="20" y="189"/>
                  <a:pt x="2" y="180"/>
                </a:cubicBezTo>
                <a:cubicBezTo>
                  <a:pt x="4" y="197"/>
                  <a:pt x="7" y="213"/>
                  <a:pt x="14" y="228"/>
                </a:cubicBezTo>
                <a:cubicBezTo>
                  <a:pt x="5" y="241"/>
                  <a:pt x="0" y="257"/>
                  <a:pt x="2" y="274"/>
                </a:cubicBezTo>
                <a:cubicBezTo>
                  <a:pt x="7" y="309"/>
                  <a:pt x="39" y="333"/>
                  <a:pt x="72" y="333"/>
                </a:cubicBezTo>
                <a:lnTo>
                  <a:pt x="248" y="333"/>
                </a:lnTo>
                <a:cubicBezTo>
                  <a:pt x="290" y="333"/>
                  <a:pt x="331" y="301"/>
                  <a:pt x="335" y="256"/>
                </a:cubicBezTo>
                <a:cubicBezTo>
                  <a:pt x="336" y="241"/>
                  <a:pt x="333" y="227"/>
                  <a:pt x="327" y="2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id="{EC246777-BE42-46DC-AB03-841593943409}"/>
              </a:ext>
            </a:extLst>
          </p:cNvPr>
          <p:cNvSpPr>
            <a:spLocks noChangeAspect="1" noEditPoints="1"/>
          </p:cNvSpPr>
          <p:nvPr/>
        </p:nvSpPr>
        <p:spPr bwMode="auto">
          <a:xfrm>
            <a:off x="7145338" y="1646238"/>
            <a:ext cx="269875" cy="300038"/>
          </a:xfrm>
          <a:custGeom>
            <a:avLst/>
            <a:gdLst>
              <a:gd name="T0" fmla="*/ 251 w 359"/>
              <a:gd name="T1" fmla="*/ 199 h 394"/>
              <a:gd name="T2" fmla="*/ 250 w 359"/>
              <a:gd name="T3" fmla="*/ 199 h 394"/>
              <a:gd name="T4" fmla="*/ 115 w 359"/>
              <a:gd name="T5" fmla="*/ 152 h 394"/>
              <a:gd name="T6" fmla="*/ 89 w 359"/>
              <a:gd name="T7" fmla="*/ 240 h 394"/>
              <a:gd name="T8" fmla="*/ 37 w 359"/>
              <a:gd name="T9" fmla="*/ 257 h 394"/>
              <a:gd name="T10" fmla="*/ 36 w 359"/>
              <a:gd name="T11" fmla="*/ 259 h 394"/>
              <a:gd name="T12" fmla="*/ 71 w 359"/>
              <a:gd name="T13" fmla="*/ 300 h 394"/>
              <a:gd name="T14" fmla="*/ 281 w 359"/>
              <a:gd name="T15" fmla="*/ 290 h 394"/>
              <a:gd name="T16" fmla="*/ 251 w 359"/>
              <a:gd name="T17" fmla="*/ 199 h 394"/>
              <a:gd name="T18" fmla="*/ 223 w 359"/>
              <a:gd name="T19" fmla="*/ 113 h 394"/>
              <a:gd name="T20" fmla="*/ 276 w 359"/>
              <a:gd name="T21" fmla="*/ 169 h 394"/>
              <a:gd name="T22" fmla="*/ 276 w 359"/>
              <a:gd name="T23" fmla="*/ 169 h 394"/>
              <a:gd name="T24" fmla="*/ 276 w 359"/>
              <a:gd name="T25" fmla="*/ 170 h 394"/>
              <a:gd name="T26" fmla="*/ 301 w 359"/>
              <a:gd name="T27" fmla="*/ 182 h 394"/>
              <a:gd name="T28" fmla="*/ 231 w 359"/>
              <a:gd name="T29" fmla="*/ 48 h 394"/>
              <a:gd name="T30" fmla="*/ 223 w 359"/>
              <a:gd name="T31" fmla="*/ 113 h 394"/>
              <a:gd name="T32" fmla="*/ 335 w 359"/>
              <a:gd name="T33" fmla="*/ 256 h 394"/>
              <a:gd name="T34" fmla="*/ 307 w 359"/>
              <a:gd name="T35" fmla="*/ 311 h 394"/>
              <a:gd name="T36" fmla="*/ 248 w 359"/>
              <a:gd name="T37" fmla="*/ 333 h 394"/>
              <a:gd name="T38" fmla="*/ 72 w 359"/>
              <a:gd name="T39" fmla="*/ 333 h 394"/>
              <a:gd name="T40" fmla="*/ 3 w 359"/>
              <a:gd name="T41" fmla="*/ 274 h 394"/>
              <a:gd name="T42" fmla="*/ 14 w 359"/>
              <a:gd name="T43" fmla="*/ 228 h 394"/>
              <a:gd name="T44" fmla="*/ 2 w 359"/>
              <a:gd name="T45" fmla="*/ 180 h 394"/>
              <a:gd name="T46" fmla="*/ 54 w 359"/>
              <a:gd name="T47" fmla="*/ 195 h 394"/>
              <a:gd name="T48" fmla="*/ 91 w 359"/>
              <a:gd name="T49" fmla="*/ 128 h 394"/>
              <a:gd name="T50" fmla="*/ 192 w 359"/>
              <a:gd name="T51" fmla="*/ 102 h 394"/>
              <a:gd name="T52" fmla="*/ 183 w 359"/>
              <a:gd name="T53" fmla="*/ 0 h 394"/>
              <a:gd name="T54" fmla="*/ 328 w 359"/>
              <a:gd name="T55" fmla="*/ 214 h 394"/>
              <a:gd name="T56" fmla="*/ 335 w 359"/>
              <a:gd name="T57" fmla="*/ 256 h 394"/>
              <a:gd name="T58" fmla="*/ 235 w 359"/>
              <a:gd name="T59" fmla="*/ 361 h 394"/>
              <a:gd name="T60" fmla="*/ 219 w 359"/>
              <a:gd name="T61" fmla="*/ 377 h 394"/>
              <a:gd name="T62" fmla="*/ 235 w 359"/>
              <a:gd name="T63" fmla="*/ 394 h 394"/>
              <a:gd name="T64" fmla="*/ 252 w 359"/>
              <a:gd name="T65" fmla="*/ 377 h 394"/>
              <a:gd name="T66" fmla="*/ 235 w 359"/>
              <a:gd name="T67" fmla="*/ 361 h 394"/>
              <a:gd name="T68" fmla="*/ 169 w 359"/>
              <a:gd name="T69" fmla="*/ 361 h 394"/>
              <a:gd name="T70" fmla="*/ 152 w 359"/>
              <a:gd name="T71" fmla="*/ 377 h 394"/>
              <a:gd name="T72" fmla="*/ 169 w 359"/>
              <a:gd name="T73" fmla="*/ 394 h 394"/>
              <a:gd name="T74" fmla="*/ 185 w 359"/>
              <a:gd name="T75" fmla="*/ 377 h 394"/>
              <a:gd name="T76" fmla="*/ 169 w 359"/>
              <a:gd name="T77" fmla="*/ 361 h 394"/>
              <a:gd name="T78" fmla="*/ 119 w 359"/>
              <a:gd name="T79" fmla="*/ 377 h 394"/>
              <a:gd name="T80" fmla="*/ 102 w 359"/>
              <a:gd name="T81" fmla="*/ 394 h 394"/>
              <a:gd name="T82" fmla="*/ 85 w 359"/>
              <a:gd name="T83" fmla="*/ 377 h 394"/>
              <a:gd name="T84" fmla="*/ 102 w 359"/>
              <a:gd name="T85" fmla="*/ 361 h 394"/>
              <a:gd name="T86" fmla="*/ 119 w 359"/>
              <a:gd name="T87" fmla="*/ 37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9" h="394">
                <a:moveTo>
                  <a:pt x="251" y="199"/>
                </a:moveTo>
                <a:cubicBezTo>
                  <a:pt x="251" y="199"/>
                  <a:pt x="251" y="199"/>
                  <a:pt x="250" y="199"/>
                </a:cubicBezTo>
                <a:cubicBezTo>
                  <a:pt x="238" y="138"/>
                  <a:pt x="163" y="111"/>
                  <a:pt x="115" y="152"/>
                </a:cubicBezTo>
                <a:cubicBezTo>
                  <a:pt x="93" y="171"/>
                  <a:pt x="79" y="205"/>
                  <a:pt x="89" y="240"/>
                </a:cubicBezTo>
                <a:cubicBezTo>
                  <a:pt x="70" y="224"/>
                  <a:pt x="42" y="235"/>
                  <a:pt x="37" y="257"/>
                </a:cubicBezTo>
                <a:cubicBezTo>
                  <a:pt x="36" y="258"/>
                  <a:pt x="36" y="258"/>
                  <a:pt x="36" y="259"/>
                </a:cubicBezTo>
                <a:cubicBezTo>
                  <a:pt x="31" y="282"/>
                  <a:pt x="50" y="300"/>
                  <a:pt x="71" y="300"/>
                </a:cubicBezTo>
                <a:cubicBezTo>
                  <a:pt x="259" y="300"/>
                  <a:pt x="261" y="303"/>
                  <a:pt x="281" y="290"/>
                </a:cubicBezTo>
                <a:cubicBezTo>
                  <a:pt x="325" y="259"/>
                  <a:pt x="291" y="193"/>
                  <a:pt x="251" y="199"/>
                </a:cubicBezTo>
                <a:close/>
                <a:moveTo>
                  <a:pt x="223" y="113"/>
                </a:moveTo>
                <a:cubicBezTo>
                  <a:pt x="249" y="126"/>
                  <a:pt x="266" y="146"/>
                  <a:pt x="276" y="169"/>
                </a:cubicBezTo>
                <a:cubicBezTo>
                  <a:pt x="276" y="169"/>
                  <a:pt x="276" y="169"/>
                  <a:pt x="276" y="169"/>
                </a:cubicBezTo>
                <a:cubicBezTo>
                  <a:pt x="276" y="170"/>
                  <a:pt x="276" y="170"/>
                  <a:pt x="276" y="170"/>
                </a:cubicBezTo>
                <a:cubicBezTo>
                  <a:pt x="285" y="172"/>
                  <a:pt x="293" y="176"/>
                  <a:pt x="301" y="182"/>
                </a:cubicBezTo>
                <a:cubicBezTo>
                  <a:pt x="307" y="125"/>
                  <a:pt x="278" y="73"/>
                  <a:pt x="231" y="48"/>
                </a:cubicBezTo>
                <a:cubicBezTo>
                  <a:pt x="233" y="69"/>
                  <a:pt x="231" y="89"/>
                  <a:pt x="223" y="113"/>
                </a:cubicBezTo>
                <a:close/>
                <a:moveTo>
                  <a:pt x="335" y="256"/>
                </a:moveTo>
                <a:cubicBezTo>
                  <a:pt x="333" y="278"/>
                  <a:pt x="322" y="297"/>
                  <a:pt x="307" y="311"/>
                </a:cubicBezTo>
                <a:cubicBezTo>
                  <a:pt x="291" y="325"/>
                  <a:pt x="270" y="333"/>
                  <a:pt x="248" y="333"/>
                </a:cubicBezTo>
                <a:lnTo>
                  <a:pt x="72" y="333"/>
                </a:lnTo>
                <a:cubicBezTo>
                  <a:pt x="39" y="333"/>
                  <a:pt x="7" y="309"/>
                  <a:pt x="3" y="274"/>
                </a:cubicBezTo>
                <a:cubicBezTo>
                  <a:pt x="0" y="257"/>
                  <a:pt x="5" y="241"/>
                  <a:pt x="14" y="228"/>
                </a:cubicBezTo>
                <a:cubicBezTo>
                  <a:pt x="8" y="213"/>
                  <a:pt x="4" y="197"/>
                  <a:pt x="2" y="180"/>
                </a:cubicBezTo>
                <a:cubicBezTo>
                  <a:pt x="20" y="189"/>
                  <a:pt x="37" y="194"/>
                  <a:pt x="54" y="195"/>
                </a:cubicBezTo>
                <a:cubicBezTo>
                  <a:pt x="59" y="169"/>
                  <a:pt x="72" y="145"/>
                  <a:pt x="91" y="128"/>
                </a:cubicBezTo>
                <a:cubicBezTo>
                  <a:pt x="117" y="105"/>
                  <a:pt x="153" y="94"/>
                  <a:pt x="192" y="102"/>
                </a:cubicBezTo>
                <a:cubicBezTo>
                  <a:pt x="203" y="66"/>
                  <a:pt x="199" y="30"/>
                  <a:pt x="183" y="0"/>
                </a:cubicBezTo>
                <a:cubicBezTo>
                  <a:pt x="286" y="8"/>
                  <a:pt x="359" y="111"/>
                  <a:pt x="328" y="214"/>
                </a:cubicBezTo>
                <a:cubicBezTo>
                  <a:pt x="333" y="227"/>
                  <a:pt x="336" y="241"/>
                  <a:pt x="335" y="256"/>
                </a:cubicBezTo>
                <a:close/>
                <a:moveTo>
                  <a:pt x="235" y="361"/>
                </a:moveTo>
                <a:cubicBezTo>
                  <a:pt x="226" y="361"/>
                  <a:pt x="219" y="368"/>
                  <a:pt x="219" y="377"/>
                </a:cubicBezTo>
                <a:cubicBezTo>
                  <a:pt x="219" y="386"/>
                  <a:pt x="226" y="394"/>
                  <a:pt x="235" y="394"/>
                </a:cubicBezTo>
                <a:cubicBezTo>
                  <a:pt x="245" y="394"/>
                  <a:pt x="252" y="386"/>
                  <a:pt x="252" y="377"/>
                </a:cubicBezTo>
                <a:cubicBezTo>
                  <a:pt x="252" y="368"/>
                  <a:pt x="245" y="361"/>
                  <a:pt x="235" y="361"/>
                </a:cubicBezTo>
                <a:close/>
                <a:moveTo>
                  <a:pt x="169" y="361"/>
                </a:moveTo>
                <a:cubicBezTo>
                  <a:pt x="159" y="361"/>
                  <a:pt x="152" y="368"/>
                  <a:pt x="152" y="377"/>
                </a:cubicBezTo>
                <a:cubicBezTo>
                  <a:pt x="152" y="386"/>
                  <a:pt x="159" y="394"/>
                  <a:pt x="169" y="394"/>
                </a:cubicBezTo>
                <a:cubicBezTo>
                  <a:pt x="178" y="394"/>
                  <a:pt x="185" y="386"/>
                  <a:pt x="185" y="377"/>
                </a:cubicBezTo>
                <a:cubicBezTo>
                  <a:pt x="185" y="368"/>
                  <a:pt x="178" y="361"/>
                  <a:pt x="169" y="361"/>
                </a:cubicBezTo>
                <a:close/>
                <a:moveTo>
                  <a:pt x="119" y="377"/>
                </a:moveTo>
                <a:cubicBezTo>
                  <a:pt x="119" y="386"/>
                  <a:pt x="111" y="394"/>
                  <a:pt x="102" y="394"/>
                </a:cubicBezTo>
                <a:cubicBezTo>
                  <a:pt x="93" y="394"/>
                  <a:pt x="85" y="386"/>
                  <a:pt x="85" y="377"/>
                </a:cubicBezTo>
                <a:cubicBezTo>
                  <a:pt x="85" y="368"/>
                  <a:pt x="93" y="361"/>
                  <a:pt x="102" y="361"/>
                </a:cubicBezTo>
                <a:cubicBezTo>
                  <a:pt x="111" y="361"/>
                  <a:pt x="119" y="368"/>
                  <a:pt x="119" y="37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id="{D90052A0-9A35-46D7-BC5B-36FE928EF41F}"/>
              </a:ext>
            </a:extLst>
          </p:cNvPr>
          <p:cNvSpPr>
            <a:spLocks noChangeAspect="1" noEditPoints="1"/>
          </p:cNvSpPr>
          <p:nvPr/>
        </p:nvSpPr>
        <p:spPr bwMode="auto">
          <a:xfrm>
            <a:off x="6629401" y="1646238"/>
            <a:ext cx="276225" cy="254000"/>
          </a:xfrm>
          <a:custGeom>
            <a:avLst/>
            <a:gdLst>
              <a:gd name="T0" fmla="*/ 234 w 365"/>
              <a:gd name="T1" fmla="*/ 299 h 333"/>
              <a:gd name="T2" fmla="*/ 234 w 365"/>
              <a:gd name="T3" fmla="*/ 300 h 333"/>
              <a:gd name="T4" fmla="*/ 233 w 365"/>
              <a:gd name="T5" fmla="*/ 300 h 333"/>
              <a:gd name="T6" fmla="*/ 73 w 365"/>
              <a:gd name="T7" fmla="*/ 290 h 333"/>
              <a:gd name="T8" fmla="*/ 101 w 365"/>
              <a:gd name="T9" fmla="*/ 199 h 333"/>
              <a:gd name="T10" fmla="*/ 118 w 365"/>
              <a:gd name="T11" fmla="*/ 203 h 333"/>
              <a:gd name="T12" fmla="*/ 118 w 365"/>
              <a:gd name="T13" fmla="*/ 215 h 333"/>
              <a:gd name="T14" fmla="*/ 151 w 365"/>
              <a:gd name="T15" fmla="*/ 218 h 333"/>
              <a:gd name="T16" fmla="*/ 205 w 365"/>
              <a:gd name="T17" fmla="*/ 138 h 333"/>
              <a:gd name="T18" fmla="*/ 314 w 365"/>
              <a:gd name="T19" fmla="*/ 194 h 333"/>
              <a:gd name="T20" fmla="*/ 314 w 365"/>
              <a:gd name="T21" fmla="*/ 196 h 333"/>
              <a:gd name="T22" fmla="*/ 234 w 365"/>
              <a:gd name="T23" fmla="*/ 299 h 333"/>
              <a:gd name="T24" fmla="*/ 246 w 365"/>
              <a:gd name="T25" fmla="*/ 48 h 333"/>
              <a:gd name="T26" fmla="*/ 312 w 365"/>
              <a:gd name="T27" fmla="*/ 130 h 333"/>
              <a:gd name="T28" fmla="*/ 242 w 365"/>
              <a:gd name="T29" fmla="*/ 100 h 333"/>
              <a:gd name="T30" fmla="*/ 246 w 365"/>
              <a:gd name="T31" fmla="*/ 48 h 333"/>
              <a:gd name="T32" fmla="*/ 198 w 365"/>
              <a:gd name="T33" fmla="*/ 0 h 333"/>
              <a:gd name="T34" fmla="*/ 207 w 365"/>
              <a:gd name="T35" fmla="*/ 103 h 333"/>
              <a:gd name="T36" fmla="*/ 126 w 365"/>
              <a:gd name="T37" fmla="*/ 170 h 333"/>
              <a:gd name="T38" fmla="*/ 43 w 365"/>
              <a:gd name="T39" fmla="*/ 190 h 333"/>
              <a:gd name="T40" fmla="*/ 18 w 365"/>
              <a:gd name="T41" fmla="*/ 180 h 333"/>
              <a:gd name="T42" fmla="*/ 25 w 365"/>
              <a:gd name="T43" fmla="*/ 215 h 333"/>
              <a:gd name="T44" fmla="*/ 101 w 365"/>
              <a:gd name="T45" fmla="*/ 333 h 333"/>
              <a:gd name="T46" fmla="*/ 234 w 365"/>
              <a:gd name="T47" fmla="*/ 333 h 333"/>
              <a:gd name="T48" fmla="*/ 234 w 365"/>
              <a:gd name="T49" fmla="*/ 333 h 333"/>
              <a:gd name="T50" fmla="*/ 234 w 365"/>
              <a:gd name="T51" fmla="*/ 333 h 333"/>
              <a:gd name="T52" fmla="*/ 348 w 365"/>
              <a:gd name="T53" fmla="*/ 194 h 333"/>
              <a:gd name="T54" fmla="*/ 198 w 365"/>
              <a:gd name="T5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5" h="333">
                <a:moveTo>
                  <a:pt x="234" y="299"/>
                </a:moveTo>
                <a:lnTo>
                  <a:pt x="234" y="300"/>
                </a:lnTo>
                <a:lnTo>
                  <a:pt x="233" y="300"/>
                </a:lnTo>
                <a:cubicBezTo>
                  <a:pt x="94" y="300"/>
                  <a:pt x="92" y="302"/>
                  <a:pt x="73" y="290"/>
                </a:cubicBezTo>
                <a:cubicBezTo>
                  <a:pt x="31" y="263"/>
                  <a:pt x="52" y="199"/>
                  <a:pt x="101" y="199"/>
                </a:cubicBezTo>
                <a:cubicBezTo>
                  <a:pt x="107" y="199"/>
                  <a:pt x="113" y="201"/>
                  <a:pt x="118" y="203"/>
                </a:cubicBezTo>
                <a:lnTo>
                  <a:pt x="118" y="215"/>
                </a:lnTo>
                <a:cubicBezTo>
                  <a:pt x="117" y="237"/>
                  <a:pt x="149" y="239"/>
                  <a:pt x="151" y="218"/>
                </a:cubicBezTo>
                <a:cubicBezTo>
                  <a:pt x="154" y="193"/>
                  <a:pt x="156" y="156"/>
                  <a:pt x="205" y="138"/>
                </a:cubicBezTo>
                <a:cubicBezTo>
                  <a:pt x="255" y="120"/>
                  <a:pt x="302" y="150"/>
                  <a:pt x="314" y="194"/>
                </a:cubicBezTo>
                <a:cubicBezTo>
                  <a:pt x="314" y="195"/>
                  <a:pt x="314" y="195"/>
                  <a:pt x="314" y="196"/>
                </a:cubicBezTo>
                <a:cubicBezTo>
                  <a:pt x="327" y="250"/>
                  <a:pt x="286" y="298"/>
                  <a:pt x="234" y="299"/>
                </a:cubicBezTo>
                <a:close/>
                <a:moveTo>
                  <a:pt x="246" y="48"/>
                </a:moveTo>
                <a:cubicBezTo>
                  <a:pt x="278" y="65"/>
                  <a:pt x="302" y="95"/>
                  <a:pt x="312" y="130"/>
                </a:cubicBezTo>
                <a:cubicBezTo>
                  <a:pt x="293" y="113"/>
                  <a:pt x="269" y="102"/>
                  <a:pt x="242" y="100"/>
                </a:cubicBezTo>
                <a:cubicBezTo>
                  <a:pt x="247" y="81"/>
                  <a:pt x="248" y="65"/>
                  <a:pt x="246" y="48"/>
                </a:cubicBezTo>
                <a:close/>
                <a:moveTo>
                  <a:pt x="198" y="0"/>
                </a:moveTo>
                <a:cubicBezTo>
                  <a:pt x="215" y="32"/>
                  <a:pt x="218" y="69"/>
                  <a:pt x="207" y="103"/>
                </a:cubicBezTo>
                <a:cubicBezTo>
                  <a:pt x="171" y="111"/>
                  <a:pt x="141" y="137"/>
                  <a:pt x="126" y="170"/>
                </a:cubicBezTo>
                <a:cubicBezTo>
                  <a:pt x="94" y="160"/>
                  <a:pt x="63" y="169"/>
                  <a:pt x="43" y="190"/>
                </a:cubicBezTo>
                <a:cubicBezTo>
                  <a:pt x="34" y="187"/>
                  <a:pt x="26" y="184"/>
                  <a:pt x="18" y="180"/>
                </a:cubicBezTo>
                <a:cubicBezTo>
                  <a:pt x="19" y="192"/>
                  <a:pt x="21" y="204"/>
                  <a:pt x="25" y="215"/>
                </a:cubicBezTo>
                <a:cubicBezTo>
                  <a:pt x="0" y="271"/>
                  <a:pt x="41" y="333"/>
                  <a:pt x="101" y="333"/>
                </a:cubicBezTo>
                <a:lnTo>
                  <a:pt x="234" y="333"/>
                </a:lnTo>
                <a:cubicBezTo>
                  <a:pt x="234" y="333"/>
                  <a:pt x="234" y="333"/>
                  <a:pt x="234" y="333"/>
                </a:cubicBezTo>
                <a:cubicBezTo>
                  <a:pt x="234" y="333"/>
                  <a:pt x="234" y="333"/>
                  <a:pt x="234" y="333"/>
                </a:cubicBezTo>
                <a:cubicBezTo>
                  <a:pt x="310" y="332"/>
                  <a:pt x="361" y="265"/>
                  <a:pt x="348" y="194"/>
                </a:cubicBezTo>
                <a:cubicBezTo>
                  <a:pt x="365" y="95"/>
                  <a:pt x="293" y="8"/>
                  <a:pt x="19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id="{50D39220-7DA3-48E4-B6CA-6DA7B16C7721}"/>
              </a:ext>
            </a:extLst>
          </p:cNvPr>
          <p:cNvSpPr>
            <a:spLocks noChangeAspect="1" noEditPoints="1"/>
          </p:cNvSpPr>
          <p:nvPr/>
        </p:nvSpPr>
        <p:spPr bwMode="auto">
          <a:xfrm>
            <a:off x="6127751" y="1646238"/>
            <a:ext cx="274638" cy="300038"/>
          </a:xfrm>
          <a:custGeom>
            <a:avLst/>
            <a:gdLst>
              <a:gd name="T0" fmla="*/ 268 w 365"/>
              <a:gd name="T1" fmla="*/ 377 h 394"/>
              <a:gd name="T2" fmla="*/ 251 w 365"/>
              <a:gd name="T3" fmla="*/ 394 h 394"/>
              <a:gd name="T4" fmla="*/ 234 w 365"/>
              <a:gd name="T5" fmla="*/ 377 h 394"/>
              <a:gd name="T6" fmla="*/ 251 w 365"/>
              <a:gd name="T7" fmla="*/ 361 h 394"/>
              <a:gd name="T8" fmla="*/ 268 w 365"/>
              <a:gd name="T9" fmla="*/ 377 h 394"/>
              <a:gd name="T10" fmla="*/ 201 w 365"/>
              <a:gd name="T11" fmla="*/ 377 h 394"/>
              <a:gd name="T12" fmla="*/ 184 w 365"/>
              <a:gd name="T13" fmla="*/ 394 h 394"/>
              <a:gd name="T14" fmla="*/ 168 w 365"/>
              <a:gd name="T15" fmla="*/ 377 h 394"/>
              <a:gd name="T16" fmla="*/ 184 w 365"/>
              <a:gd name="T17" fmla="*/ 361 h 394"/>
              <a:gd name="T18" fmla="*/ 201 w 365"/>
              <a:gd name="T19" fmla="*/ 377 h 394"/>
              <a:gd name="T20" fmla="*/ 134 w 365"/>
              <a:gd name="T21" fmla="*/ 377 h 394"/>
              <a:gd name="T22" fmla="*/ 118 w 365"/>
              <a:gd name="T23" fmla="*/ 394 h 394"/>
              <a:gd name="T24" fmla="*/ 101 w 365"/>
              <a:gd name="T25" fmla="*/ 377 h 394"/>
              <a:gd name="T26" fmla="*/ 118 w 365"/>
              <a:gd name="T27" fmla="*/ 361 h 394"/>
              <a:gd name="T28" fmla="*/ 134 w 365"/>
              <a:gd name="T29" fmla="*/ 377 h 394"/>
              <a:gd name="T30" fmla="*/ 234 w 365"/>
              <a:gd name="T31" fmla="*/ 299 h 394"/>
              <a:gd name="T32" fmla="*/ 234 w 365"/>
              <a:gd name="T33" fmla="*/ 300 h 394"/>
              <a:gd name="T34" fmla="*/ 233 w 365"/>
              <a:gd name="T35" fmla="*/ 300 h 394"/>
              <a:gd name="T36" fmla="*/ 74 w 365"/>
              <a:gd name="T37" fmla="*/ 290 h 394"/>
              <a:gd name="T38" fmla="*/ 101 w 365"/>
              <a:gd name="T39" fmla="*/ 199 h 394"/>
              <a:gd name="T40" fmla="*/ 119 w 365"/>
              <a:gd name="T41" fmla="*/ 203 h 394"/>
              <a:gd name="T42" fmla="*/ 118 w 365"/>
              <a:gd name="T43" fmla="*/ 215 h 394"/>
              <a:gd name="T44" fmla="*/ 152 w 365"/>
              <a:gd name="T45" fmla="*/ 218 h 394"/>
              <a:gd name="T46" fmla="*/ 205 w 365"/>
              <a:gd name="T47" fmla="*/ 138 h 394"/>
              <a:gd name="T48" fmla="*/ 314 w 365"/>
              <a:gd name="T49" fmla="*/ 194 h 394"/>
              <a:gd name="T50" fmla="*/ 315 w 365"/>
              <a:gd name="T51" fmla="*/ 196 h 394"/>
              <a:gd name="T52" fmla="*/ 234 w 365"/>
              <a:gd name="T53" fmla="*/ 299 h 394"/>
              <a:gd name="T54" fmla="*/ 247 w 365"/>
              <a:gd name="T55" fmla="*/ 48 h 394"/>
              <a:gd name="T56" fmla="*/ 313 w 365"/>
              <a:gd name="T57" fmla="*/ 130 h 394"/>
              <a:gd name="T58" fmla="*/ 243 w 365"/>
              <a:gd name="T59" fmla="*/ 100 h 394"/>
              <a:gd name="T60" fmla="*/ 247 w 365"/>
              <a:gd name="T61" fmla="*/ 48 h 394"/>
              <a:gd name="T62" fmla="*/ 198 w 365"/>
              <a:gd name="T63" fmla="*/ 0 h 394"/>
              <a:gd name="T64" fmla="*/ 208 w 365"/>
              <a:gd name="T65" fmla="*/ 103 h 394"/>
              <a:gd name="T66" fmla="*/ 127 w 365"/>
              <a:gd name="T67" fmla="*/ 170 h 394"/>
              <a:gd name="T68" fmla="*/ 43 w 365"/>
              <a:gd name="T69" fmla="*/ 190 h 394"/>
              <a:gd name="T70" fmla="*/ 18 w 365"/>
              <a:gd name="T71" fmla="*/ 180 h 394"/>
              <a:gd name="T72" fmla="*/ 25 w 365"/>
              <a:gd name="T73" fmla="*/ 215 h 394"/>
              <a:gd name="T74" fmla="*/ 101 w 365"/>
              <a:gd name="T75" fmla="*/ 333 h 394"/>
              <a:gd name="T76" fmla="*/ 235 w 365"/>
              <a:gd name="T77" fmla="*/ 333 h 394"/>
              <a:gd name="T78" fmla="*/ 234 w 365"/>
              <a:gd name="T79" fmla="*/ 333 h 394"/>
              <a:gd name="T80" fmla="*/ 235 w 365"/>
              <a:gd name="T81" fmla="*/ 333 h 394"/>
              <a:gd name="T82" fmla="*/ 348 w 365"/>
              <a:gd name="T83" fmla="*/ 194 h 394"/>
              <a:gd name="T84" fmla="*/ 198 w 365"/>
              <a:gd name="T85"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5" h="394">
                <a:moveTo>
                  <a:pt x="268" y="377"/>
                </a:moveTo>
                <a:cubicBezTo>
                  <a:pt x="268" y="386"/>
                  <a:pt x="260" y="394"/>
                  <a:pt x="251" y="394"/>
                </a:cubicBezTo>
                <a:cubicBezTo>
                  <a:pt x="242" y="394"/>
                  <a:pt x="234" y="386"/>
                  <a:pt x="234" y="377"/>
                </a:cubicBezTo>
                <a:cubicBezTo>
                  <a:pt x="234" y="368"/>
                  <a:pt x="242" y="361"/>
                  <a:pt x="251" y="361"/>
                </a:cubicBezTo>
                <a:cubicBezTo>
                  <a:pt x="260" y="361"/>
                  <a:pt x="268" y="368"/>
                  <a:pt x="268" y="377"/>
                </a:cubicBezTo>
                <a:close/>
                <a:moveTo>
                  <a:pt x="201" y="377"/>
                </a:moveTo>
                <a:cubicBezTo>
                  <a:pt x="201" y="386"/>
                  <a:pt x="194" y="394"/>
                  <a:pt x="184" y="394"/>
                </a:cubicBezTo>
                <a:cubicBezTo>
                  <a:pt x="175" y="394"/>
                  <a:pt x="168" y="386"/>
                  <a:pt x="168" y="377"/>
                </a:cubicBezTo>
                <a:cubicBezTo>
                  <a:pt x="168" y="368"/>
                  <a:pt x="175" y="361"/>
                  <a:pt x="184" y="361"/>
                </a:cubicBezTo>
                <a:cubicBezTo>
                  <a:pt x="194" y="361"/>
                  <a:pt x="201" y="368"/>
                  <a:pt x="201" y="377"/>
                </a:cubicBezTo>
                <a:close/>
                <a:moveTo>
                  <a:pt x="134" y="377"/>
                </a:moveTo>
                <a:cubicBezTo>
                  <a:pt x="134" y="386"/>
                  <a:pt x="127" y="394"/>
                  <a:pt x="118" y="394"/>
                </a:cubicBezTo>
                <a:cubicBezTo>
                  <a:pt x="108" y="394"/>
                  <a:pt x="101" y="386"/>
                  <a:pt x="101" y="377"/>
                </a:cubicBezTo>
                <a:cubicBezTo>
                  <a:pt x="101" y="368"/>
                  <a:pt x="108" y="361"/>
                  <a:pt x="118" y="361"/>
                </a:cubicBezTo>
                <a:cubicBezTo>
                  <a:pt x="127" y="361"/>
                  <a:pt x="134" y="368"/>
                  <a:pt x="134" y="377"/>
                </a:cubicBezTo>
                <a:close/>
                <a:moveTo>
                  <a:pt x="234" y="299"/>
                </a:moveTo>
                <a:lnTo>
                  <a:pt x="234" y="300"/>
                </a:lnTo>
                <a:lnTo>
                  <a:pt x="233" y="300"/>
                </a:lnTo>
                <a:cubicBezTo>
                  <a:pt x="94" y="300"/>
                  <a:pt x="93" y="302"/>
                  <a:pt x="74" y="290"/>
                </a:cubicBezTo>
                <a:cubicBezTo>
                  <a:pt x="32" y="263"/>
                  <a:pt x="53" y="199"/>
                  <a:pt x="101" y="199"/>
                </a:cubicBezTo>
                <a:cubicBezTo>
                  <a:pt x="107" y="199"/>
                  <a:pt x="113" y="201"/>
                  <a:pt x="119" y="203"/>
                </a:cubicBezTo>
                <a:lnTo>
                  <a:pt x="118" y="215"/>
                </a:lnTo>
                <a:cubicBezTo>
                  <a:pt x="118" y="237"/>
                  <a:pt x="149" y="239"/>
                  <a:pt x="152" y="218"/>
                </a:cubicBezTo>
                <a:cubicBezTo>
                  <a:pt x="155" y="193"/>
                  <a:pt x="156" y="156"/>
                  <a:pt x="205" y="138"/>
                </a:cubicBezTo>
                <a:cubicBezTo>
                  <a:pt x="256" y="120"/>
                  <a:pt x="303" y="150"/>
                  <a:pt x="314" y="194"/>
                </a:cubicBezTo>
                <a:cubicBezTo>
                  <a:pt x="314" y="195"/>
                  <a:pt x="315" y="195"/>
                  <a:pt x="315" y="196"/>
                </a:cubicBezTo>
                <a:cubicBezTo>
                  <a:pt x="328" y="250"/>
                  <a:pt x="284" y="298"/>
                  <a:pt x="234" y="299"/>
                </a:cubicBezTo>
                <a:close/>
                <a:moveTo>
                  <a:pt x="247" y="48"/>
                </a:moveTo>
                <a:cubicBezTo>
                  <a:pt x="279" y="65"/>
                  <a:pt x="303" y="95"/>
                  <a:pt x="313" y="130"/>
                </a:cubicBezTo>
                <a:cubicBezTo>
                  <a:pt x="294" y="113"/>
                  <a:pt x="270" y="102"/>
                  <a:pt x="243" y="100"/>
                </a:cubicBezTo>
                <a:cubicBezTo>
                  <a:pt x="247" y="81"/>
                  <a:pt x="248" y="65"/>
                  <a:pt x="247" y="48"/>
                </a:cubicBezTo>
                <a:close/>
                <a:moveTo>
                  <a:pt x="198" y="0"/>
                </a:moveTo>
                <a:cubicBezTo>
                  <a:pt x="216" y="32"/>
                  <a:pt x="219" y="69"/>
                  <a:pt x="208" y="103"/>
                </a:cubicBezTo>
                <a:cubicBezTo>
                  <a:pt x="171" y="111"/>
                  <a:pt x="141" y="137"/>
                  <a:pt x="127" y="170"/>
                </a:cubicBezTo>
                <a:cubicBezTo>
                  <a:pt x="95" y="160"/>
                  <a:pt x="64" y="169"/>
                  <a:pt x="43" y="190"/>
                </a:cubicBezTo>
                <a:cubicBezTo>
                  <a:pt x="34" y="187"/>
                  <a:pt x="26" y="184"/>
                  <a:pt x="18" y="180"/>
                </a:cubicBezTo>
                <a:cubicBezTo>
                  <a:pt x="19" y="192"/>
                  <a:pt x="22" y="204"/>
                  <a:pt x="25" y="215"/>
                </a:cubicBezTo>
                <a:cubicBezTo>
                  <a:pt x="0" y="271"/>
                  <a:pt x="41" y="333"/>
                  <a:pt x="101" y="333"/>
                </a:cubicBezTo>
                <a:lnTo>
                  <a:pt x="235" y="333"/>
                </a:lnTo>
                <a:cubicBezTo>
                  <a:pt x="234" y="333"/>
                  <a:pt x="234" y="333"/>
                  <a:pt x="234" y="333"/>
                </a:cubicBezTo>
                <a:cubicBezTo>
                  <a:pt x="234" y="333"/>
                  <a:pt x="235" y="333"/>
                  <a:pt x="235" y="333"/>
                </a:cubicBezTo>
                <a:cubicBezTo>
                  <a:pt x="310" y="332"/>
                  <a:pt x="362" y="265"/>
                  <a:pt x="348" y="194"/>
                </a:cubicBezTo>
                <a:cubicBezTo>
                  <a:pt x="365" y="95"/>
                  <a:pt x="293" y="8"/>
                  <a:pt x="19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id="{08C41800-0C09-4BBE-A739-8AEF58A023D7}"/>
              </a:ext>
            </a:extLst>
          </p:cNvPr>
          <p:cNvSpPr>
            <a:spLocks noChangeAspect="1" noEditPoints="1"/>
          </p:cNvSpPr>
          <p:nvPr/>
        </p:nvSpPr>
        <p:spPr bwMode="auto">
          <a:xfrm>
            <a:off x="5637213" y="4687888"/>
            <a:ext cx="250825" cy="252413"/>
          </a:xfrm>
          <a:custGeom>
            <a:avLst/>
            <a:gdLst>
              <a:gd name="T0" fmla="*/ 297 w 333"/>
              <a:gd name="T1" fmla="*/ 196 h 333"/>
              <a:gd name="T2" fmla="*/ 296 w 333"/>
              <a:gd name="T3" fmla="*/ 194 h 333"/>
              <a:gd name="T4" fmla="*/ 187 w 333"/>
              <a:gd name="T5" fmla="*/ 138 h 333"/>
              <a:gd name="T6" fmla="*/ 134 w 333"/>
              <a:gd name="T7" fmla="*/ 218 h 333"/>
              <a:gd name="T8" fmla="*/ 117 w 333"/>
              <a:gd name="T9" fmla="*/ 233 h 333"/>
              <a:gd name="T10" fmla="*/ 101 w 333"/>
              <a:gd name="T11" fmla="*/ 221 h 333"/>
              <a:gd name="T12" fmla="*/ 100 w 333"/>
              <a:gd name="T13" fmla="*/ 215 h 333"/>
              <a:gd name="T14" fmla="*/ 101 w 333"/>
              <a:gd name="T15" fmla="*/ 203 h 333"/>
              <a:gd name="T16" fmla="*/ 83 w 333"/>
              <a:gd name="T17" fmla="*/ 199 h 333"/>
              <a:gd name="T18" fmla="*/ 34 w 333"/>
              <a:gd name="T19" fmla="*/ 259 h 333"/>
              <a:gd name="T20" fmla="*/ 56 w 333"/>
              <a:gd name="T21" fmla="*/ 290 h 333"/>
              <a:gd name="T22" fmla="*/ 86 w 333"/>
              <a:gd name="T23" fmla="*/ 300 h 333"/>
              <a:gd name="T24" fmla="*/ 215 w 333"/>
              <a:gd name="T25" fmla="*/ 300 h 333"/>
              <a:gd name="T26" fmla="*/ 217 w 333"/>
              <a:gd name="T27" fmla="*/ 300 h 333"/>
              <a:gd name="T28" fmla="*/ 217 w 333"/>
              <a:gd name="T29" fmla="*/ 299 h 333"/>
              <a:gd name="T30" fmla="*/ 297 w 333"/>
              <a:gd name="T31" fmla="*/ 196 h 333"/>
              <a:gd name="T32" fmla="*/ 225 w 333"/>
              <a:gd name="T33" fmla="*/ 100 h 333"/>
              <a:gd name="T34" fmla="*/ 295 w 333"/>
              <a:gd name="T35" fmla="*/ 130 h 333"/>
              <a:gd name="T36" fmla="*/ 229 w 333"/>
              <a:gd name="T37" fmla="*/ 48 h 333"/>
              <a:gd name="T38" fmla="*/ 225 w 333"/>
              <a:gd name="T39" fmla="*/ 100 h 333"/>
              <a:gd name="T40" fmla="*/ 330 w 333"/>
              <a:gd name="T41" fmla="*/ 194 h 333"/>
              <a:gd name="T42" fmla="*/ 332 w 333"/>
              <a:gd name="T43" fmla="*/ 216 h 333"/>
              <a:gd name="T44" fmla="*/ 217 w 333"/>
              <a:gd name="T45" fmla="*/ 333 h 333"/>
              <a:gd name="T46" fmla="*/ 216 w 333"/>
              <a:gd name="T47" fmla="*/ 333 h 333"/>
              <a:gd name="T48" fmla="*/ 217 w 333"/>
              <a:gd name="T49" fmla="*/ 333 h 333"/>
              <a:gd name="T50" fmla="*/ 83 w 333"/>
              <a:gd name="T51" fmla="*/ 333 h 333"/>
              <a:gd name="T52" fmla="*/ 0 w 333"/>
              <a:gd name="T53" fmla="*/ 249 h 333"/>
              <a:gd name="T54" fmla="*/ 8 w 333"/>
              <a:gd name="T55" fmla="*/ 215 h 333"/>
              <a:gd name="T56" fmla="*/ 0 w 333"/>
              <a:gd name="T57" fmla="*/ 180 h 333"/>
              <a:gd name="T58" fmla="*/ 25 w 333"/>
              <a:gd name="T59" fmla="*/ 190 h 333"/>
              <a:gd name="T60" fmla="*/ 109 w 333"/>
              <a:gd name="T61" fmla="*/ 170 h 333"/>
              <a:gd name="T62" fmla="*/ 190 w 333"/>
              <a:gd name="T63" fmla="*/ 103 h 333"/>
              <a:gd name="T64" fmla="*/ 181 w 333"/>
              <a:gd name="T65" fmla="*/ 0 h 333"/>
              <a:gd name="T66" fmla="*/ 333 w 333"/>
              <a:gd name="T67" fmla="*/ 166 h 333"/>
              <a:gd name="T68" fmla="*/ 330 w 333"/>
              <a:gd name="T69" fmla="*/ 194 h 333"/>
              <a:gd name="T70" fmla="*/ 104 w 333"/>
              <a:gd name="T71" fmla="*/ 57 h 333"/>
              <a:gd name="T72" fmla="*/ 107 w 333"/>
              <a:gd name="T73" fmla="*/ 33 h 333"/>
              <a:gd name="T74" fmla="*/ 84 w 333"/>
              <a:gd name="T75" fmla="*/ 30 h 333"/>
              <a:gd name="T76" fmla="*/ 81 w 333"/>
              <a:gd name="T77" fmla="*/ 54 h 333"/>
              <a:gd name="T78" fmla="*/ 104 w 333"/>
              <a:gd name="T79" fmla="*/ 57 h 333"/>
              <a:gd name="T80" fmla="*/ 94 w 333"/>
              <a:gd name="T81" fmla="*/ 94 h 333"/>
              <a:gd name="T82" fmla="*/ 91 w 333"/>
              <a:gd name="T83" fmla="*/ 117 h 333"/>
              <a:gd name="T84" fmla="*/ 115 w 333"/>
              <a:gd name="T85" fmla="*/ 120 h 333"/>
              <a:gd name="T86" fmla="*/ 118 w 333"/>
              <a:gd name="T87" fmla="*/ 97 h 333"/>
              <a:gd name="T88" fmla="*/ 94 w 333"/>
              <a:gd name="T89" fmla="*/ 94 h 333"/>
              <a:gd name="T90" fmla="*/ 28 w 333"/>
              <a:gd name="T91" fmla="*/ 111 h 333"/>
              <a:gd name="T92" fmla="*/ 31 w 333"/>
              <a:gd name="T93" fmla="*/ 88 h 333"/>
              <a:gd name="T94" fmla="*/ 54 w 333"/>
              <a:gd name="T95" fmla="*/ 91 h 333"/>
              <a:gd name="T96" fmla="*/ 51 w 333"/>
              <a:gd name="T97" fmla="*/ 114 h 333"/>
              <a:gd name="T98" fmla="*/ 28 w 333"/>
              <a:gd name="T99" fmla="*/ 11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333">
                <a:moveTo>
                  <a:pt x="297" y="196"/>
                </a:moveTo>
                <a:cubicBezTo>
                  <a:pt x="297" y="195"/>
                  <a:pt x="297" y="195"/>
                  <a:pt x="296" y="194"/>
                </a:cubicBezTo>
                <a:cubicBezTo>
                  <a:pt x="285" y="150"/>
                  <a:pt x="238" y="120"/>
                  <a:pt x="187" y="138"/>
                </a:cubicBezTo>
                <a:cubicBezTo>
                  <a:pt x="138" y="156"/>
                  <a:pt x="137" y="193"/>
                  <a:pt x="134" y="218"/>
                </a:cubicBezTo>
                <a:cubicBezTo>
                  <a:pt x="133" y="226"/>
                  <a:pt x="126" y="233"/>
                  <a:pt x="117" y="233"/>
                </a:cubicBezTo>
                <a:cubicBezTo>
                  <a:pt x="110" y="233"/>
                  <a:pt x="103" y="227"/>
                  <a:pt x="101" y="221"/>
                </a:cubicBezTo>
                <a:cubicBezTo>
                  <a:pt x="101" y="219"/>
                  <a:pt x="100" y="217"/>
                  <a:pt x="100" y="215"/>
                </a:cubicBezTo>
                <a:lnTo>
                  <a:pt x="101" y="203"/>
                </a:lnTo>
                <a:cubicBezTo>
                  <a:pt x="95" y="201"/>
                  <a:pt x="90" y="199"/>
                  <a:pt x="83" y="199"/>
                </a:cubicBezTo>
                <a:cubicBezTo>
                  <a:pt x="53" y="199"/>
                  <a:pt x="28" y="227"/>
                  <a:pt x="34" y="259"/>
                </a:cubicBezTo>
                <a:cubicBezTo>
                  <a:pt x="36" y="271"/>
                  <a:pt x="43" y="282"/>
                  <a:pt x="56" y="290"/>
                </a:cubicBezTo>
                <a:cubicBezTo>
                  <a:pt x="65" y="296"/>
                  <a:pt x="77" y="300"/>
                  <a:pt x="86" y="300"/>
                </a:cubicBezTo>
                <a:lnTo>
                  <a:pt x="215" y="300"/>
                </a:lnTo>
                <a:lnTo>
                  <a:pt x="217" y="300"/>
                </a:lnTo>
                <a:lnTo>
                  <a:pt x="217" y="299"/>
                </a:lnTo>
                <a:cubicBezTo>
                  <a:pt x="269" y="298"/>
                  <a:pt x="310" y="250"/>
                  <a:pt x="297" y="196"/>
                </a:cubicBezTo>
                <a:close/>
                <a:moveTo>
                  <a:pt x="225" y="100"/>
                </a:moveTo>
                <a:cubicBezTo>
                  <a:pt x="252" y="102"/>
                  <a:pt x="276" y="113"/>
                  <a:pt x="295" y="130"/>
                </a:cubicBezTo>
                <a:cubicBezTo>
                  <a:pt x="285" y="95"/>
                  <a:pt x="261" y="65"/>
                  <a:pt x="229" y="48"/>
                </a:cubicBezTo>
                <a:cubicBezTo>
                  <a:pt x="230" y="65"/>
                  <a:pt x="230" y="81"/>
                  <a:pt x="225" y="100"/>
                </a:cubicBezTo>
                <a:close/>
                <a:moveTo>
                  <a:pt x="330" y="194"/>
                </a:moveTo>
                <a:cubicBezTo>
                  <a:pt x="332" y="201"/>
                  <a:pt x="332" y="209"/>
                  <a:pt x="332" y="216"/>
                </a:cubicBezTo>
                <a:cubicBezTo>
                  <a:pt x="332" y="280"/>
                  <a:pt x="283" y="332"/>
                  <a:pt x="217" y="333"/>
                </a:cubicBezTo>
                <a:cubicBezTo>
                  <a:pt x="217" y="333"/>
                  <a:pt x="216" y="333"/>
                  <a:pt x="216" y="333"/>
                </a:cubicBezTo>
                <a:cubicBezTo>
                  <a:pt x="216" y="333"/>
                  <a:pt x="216" y="333"/>
                  <a:pt x="217" y="333"/>
                </a:cubicBezTo>
                <a:lnTo>
                  <a:pt x="83" y="333"/>
                </a:lnTo>
                <a:cubicBezTo>
                  <a:pt x="37" y="333"/>
                  <a:pt x="0" y="296"/>
                  <a:pt x="0" y="249"/>
                </a:cubicBezTo>
                <a:cubicBezTo>
                  <a:pt x="0" y="237"/>
                  <a:pt x="3" y="226"/>
                  <a:pt x="8" y="215"/>
                </a:cubicBezTo>
                <a:cubicBezTo>
                  <a:pt x="4" y="204"/>
                  <a:pt x="1" y="192"/>
                  <a:pt x="0" y="180"/>
                </a:cubicBezTo>
                <a:cubicBezTo>
                  <a:pt x="8" y="184"/>
                  <a:pt x="17" y="187"/>
                  <a:pt x="25" y="190"/>
                </a:cubicBezTo>
                <a:cubicBezTo>
                  <a:pt x="46" y="169"/>
                  <a:pt x="77" y="160"/>
                  <a:pt x="109" y="170"/>
                </a:cubicBezTo>
                <a:cubicBezTo>
                  <a:pt x="123" y="137"/>
                  <a:pt x="153" y="111"/>
                  <a:pt x="190" y="103"/>
                </a:cubicBezTo>
                <a:cubicBezTo>
                  <a:pt x="201" y="69"/>
                  <a:pt x="198" y="32"/>
                  <a:pt x="181" y="0"/>
                </a:cubicBezTo>
                <a:cubicBezTo>
                  <a:pt x="265" y="7"/>
                  <a:pt x="333" y="78"/>
                  <a:pt x="333" y="166"/>
                </a:cubicBezTo>
                <a:cubicBezTo>
                  <a:pt x="333" y="175"/>
                  <a:pt x="332" y="185"/>
                  <a:pt x="330" y="194"/>
                </a:cubicBezTo>
                <a:close/>
                <a:moveTo>
                  <a:pt x="104" y="57"/>
                </a:moveTo>
                <a:cubicBezTo>
                  <a:pt x="112" y="51"/>
                  <a:pt x="113" y="41"/>
                  <a:pt x="107" y="33"/>
                </a:cubicBezTo>
                <a:cubicBezTo>
                  <a:pt x="102" y="26"/>
                  <a:pt x="91" y="25"/>
                  <a:pt x="84" y="30"/>
                </a:cubicBezTo>
                <a:cubicBezTo>
                  <a:pt x="77" y="36"/>
                  <a:pt x="75" y="46"/>
                  <a:pt x="81" y="54"/>
                </a:cubicBezTo>
                <a:cubicBezTo>
                  <a:pt x="86" y="61"/>
                  <a:pt x="97" y="62"/>
                  <a:pt x="104" y="57"/>
                </a:cubicBezTo>
                <a:close/>
                <a:moveTo>
                  <a:pt x="94" y="94"/>
                </a:moveTo>
                <a:cubicBezTo>
                  <a:pt x="87" y="99"/>
                  <a:pt x="86" y="110"/>
                  <a:pt x="91" y="117"/>
                </a:cubicBezTo>
                <a:cubicBezTo>
                  <a:pt x="97" y="124"/>
                  <a:pt x="107" y="126"/>
                  <a:pt x="115" y="120"/>
                </a:cubicBezTo>
                <a:cubicBezTo>
                  <a:pt x="122" y="115"/>
                  <a:pt x="123" y="104"/>
                  <a:pt x="118" y="97"/>
                </a:cubicBezTo>
                <a:cubicBezTo>
                  <a:pt x="112" y="90"/>
                  <a:pt x="102" y="88"/>
                  <a:pt x="94" y="94"/>
                </a:cubicBezTo>
                <a:close/>
                <a:moveTo>
                  <a:pt x="28" y="111"/>
                </a:moveTo>
                <a:cubicBezTo>
                  <a:pt x="22" y="104"/>
                  <a:pt x="24" y="93"/>
                  <a:pt x="31" y="88"/>
                </a:cubicBezTo>
                <a:cubicBezTo>
                  <a:pt x="38" y="82"/>
                  <a:pt x="49" y="83"/>
                  <a:pt x="54" y="91"/>
                </a:cubicBezTo>
                <a:cubicBezTo>
                  <a:pt x="60" y="98"/>
                  <a:pt x="59" y="108"/>
                  <a:pt x="51" y="114"/>
                </a:cubicBezTo>
                <a:cubicBezTo>
                  <a:pt x="44" y="120"/>
                  <a:pt x="34" y="118"/>
                  <a:pt x="28" y="1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id="{96849EBA-1CC7-4BA3-BEE0-CFF940D791F0}"/>
              </a:ext>
            </a:extLst>
          </p:cNvPr>
          <p:cNvSpPr>
            <a:spLocks noChangeAspect="1" noEditPoints="1"/>
          </p:cNvSpPr>
          <p:nvPr/>
        </p:nvSpPr>
        <p:spPr bwMode="auto">
          <a:xfrm>
            <a:off x="5133976" y="4687888"/>
            <a:ext cx="269875" cy="252413"/>
          </a:xfrm>
          <a:custGeom>
            <a:avLst/>
            <a:gdLst>
              <a:gd name="T0" fmla="*/ 251 w 359"/>
              <a:gd name="T1" fmla="*/ 199 h 333"/>
              <a:gd name="T2" fmla="*/ 250 w 359"/>
              <a:gd name="T3" fmla="*/ 199 h 333"/>
              <a:gd name="T4" fmla="*/ 250 w 359"/>
              <a:gd name="T5" fmla="*/ 199 h 333"/>
              <a:gd name="T6" fmla="*/ 88 w 359"/>
              <a:gd name="T7" fmla="*/ 193 h 333"/>
              <a:gd name="T8" fmla="*/ 88 w 359"/>
              <a:gd name="T9" fmla="*/ 193 h 333"/>
              <a:gd name="T10" fmla="*/ 89 w 359"/>
              <a:gd name="T11" fmla="*/ 240 h 333"/>
              <a:gd name="T12" fmla="*/ 48 w 359"/>
              <a:gd name="T13" fmla="*/ 292 h 333"/>
              <a:gd name="T14" fmla="*/ 70 w 359"/>
              <a:gd name="T15" fmla="*/ 300 h 333"/>
              <a:gd name="T16" fmla="*/ 250 w 359"/>
              <a:gd name="T17" fmla="*/ 300 h 333"/>
              <a:gd name="T18" fmla="*/ 250 w 359"/>
              <a:gd name="T19" fmla="*/ 300 h 333"/>
              <a:gd name="T20" fmla="*/ 250 w 359"/>
              <a:gd name="T21" fmla="*/ 300 h 333"/>
              <a:gd name="T22" fmla="*/ 299 w 359"/>
              <a:gd name="T23" fmla="*/ 265 h 333"/>
              <a:gd name="T24" fmla="*/ 251 w 359"/>
              <a:gd name="T25" fmla="*/ 199 h 333"/>
              <a:gd name="T26" fmla="*/ 223 w 359"/>
              <a:gd name="T27" fmla="*/ 113 h 333"/>
              <a:gd name="T28" fmla="*/ 275 w 359"/>
              <a:gd name="T29" fmla="*/ 169 h 333"/>
              <a:gd name="T30" fmla="*/ 275 w 359"/>
              <a:gd name="T31" fmla="*/ 169 h 333"/>
              <a:gd name="T32" fmla="*/ 275 w 359"/>
              <a:gd name="T33" fmla="*/ 170 h 333"/>
              <a:gd name="T34" fmla="*/ 300 w 359"/>
              <a:gd name="T35" fmla="*/ 182 h 333"/>
              <a:gd name="T36" fmla="*/ 301 w 359"/>
              <a:gd name="T37" fmla="*/ 166 h 333"/>
              <a:gd name="T38" fmla="*/ 230 w 359"/>
              <a:gd name="T39" fmla="*/ 48 h 333"/>
              <a:gd name="T40" fmla="*/ 223 w 359"/>
              <a:gd name="T41" fmla="*/ 113 h 333"/>
              <a:gd name="T42" fmla="*/ 327 w 359"/>
              <a:gd name="T43" fmla="*/ 215 h 333"/>
              <a:gd name="T44" fmla="*/ 306 w 359"/>
              <a:gd name="T45" fmla="*/ 311 h 333"/>
              <a:gd name="T46" fmla="*/ 248 w 359"/>
              <a:gd name="T47" fmla="*/ 333 h 333"/>
              <a:gd name="T48" fmla="*/ 71 w 359"/>
              <a:gd name="T49" fmla="*/ 333 h 333"/>
              <a:gd name="T50" fmla="*/ 25 w 359"/>
              <a:gd name="T51" fmla="*/ 316 h 333"/>
              <a:gd name="T52" fmla="*/ 2 w 359"/>
              <a:gd name="T53" fmla="*/ 274 h 333"/>
              <a:gd name="T54" fmla="*/ 13 w 359"/>
              <a:gd name="T55" fmla="*/ 228 h 333"/>
              <a:gd name="T56" fmla="*/ 13 w 359"/>
              <a:gd name="T57" fmla="*/ 227 h 333"/>
              <a:gd name="T58" fmla="*/ 2 w 359"/>
              <a:gd name="T59" fmla="*/ 180 h 333"/>
              <a:gd name="T60" fmla="*/ 53 w 359"/>
              <a:gd name="T61" fmla="*/ 195 h 333"/>
              <a:gd name="T62" fmla="*/ 99 w 359"/>
              <a:gd name="T63" fmla="*/ 122 h 333"/>
              <a:gd name="T64" fmla="*/ 93 w 359"/>
              <a:gd name="T65" fmla="*/ 117 h 333"/>
              <a:gd name="T66" fmla="*/ 96 w 359"/>
              <a:gd name="T67" fmla="*/ 94 h 333"/>
              <a:gd name="T68" fmla="*/ 119 w 359"/>
              <a:gd name="T69" fmla="*/ 97 h 333"/>
              <a:gd name="T70" fmla="*/ 123 w 359"/>
              <a:gd name="T71" fmla="*/ 108 h 333"/>
              <a:gd name="T72" fmla="*/ 192 w 359"/>
              <a:gd name="T73" fmla="*/ 102 h 333"/>
              <a:gd name="T74" fmla="*/ 182 w 359"/>
              <a:gd name="T75" fmla="*/ 0 h 333"/>
              <a:gd name="T76" fmla="*/ 327 w 359"/>
              <a:gd name="T77" fmla="*/ 215 h 333"/>
              <a:gd name="T78" fmla="*/ 106 w 359"/>
              <a:gd name="T79" fmla="*/ 57 h 333"/>
              <a:gd name="T80" fmla="*/ 109 w 359"/>
              <a:gd name="T81" fmla="*/ 33 h 333"/>
              <a:gd name="T82" fmla="*/ 86 w 359"/>
              <a:gd name="T83" fmla="*/ 30 h 333"/>
              <a:gd name="T84" fmla="*/ 83 w 359"/>
              <a:gd name="T85" fmla="*/ 54 h 333"/>
              <a:gd name="T86" fmla="*/ 106 w 359"/>
              <a:gd name="T87" fmla="*/ 57 h 333"/>
              <a:gd name="T88" fmla="*/ 30 w 359"/>
              <a:gd name="T89" fmla="*/ 111 h 333"/>
              <a:gd name="T90" fmla="*/ 33 w 359"/>
              <a:gd name="T91" fmla="*/ 88 h 333"/>
              <a:gd name="T92" fmla="*/ 56 w 359"/>
              <a:gd name="T93" fmla="*/ 91 h 333"/>
              <a:gd name="T94" fmla="*/ 53 w 359"/>
              <a:gd name="T95" fmla="*/ 114 h 333"/>
              <a:gd name="T96" fmla="*/ 30 w 359"/>
              <a:gd name="T97" fmla="*/ 11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9" h="333">
                <a:moveTo>
                  <a:pt x="251" y="199"/>
                </a:moveTo>
                <a:cubicBezTo>
                  <a:pt x="251" y="199"/>
                  <a:pt x="251" y="199"/>
                  <a:pt x="250" y="199"/>
                </a:cubicBezTo>
                <a:cubicBezTo>
                  <a:pt x="250" y="199"/>
                  <a:pt x="250" y="199"/>
                  <a:pt x="250" y="199"/>
                </a:cubicBezTo>
                <a:cubicBezTo>
                  <a:pt x="232" y="114"/>
                  <a:pt x="112" y="109"/>
                  <a:pt x="88" y="193"/>
                </a:cubicBezTo>
                <a:lnTo>
                  <a:pt x="88" y="193"/>
                </a:lnTo>
                <a:cubicBezTo>
                  <a:pt x="84" y="209"/>
                  <a:pt x="83" y="221"/>
                  <a:pt x="89" y="240"/>
                </a:cubicBezTo>
                <a:cubicBezTo>
                  <a:pt x="53" y="212"/>
                  <a:pt x="13" y="266"/>
                  <a:pt x="48" y="292"/>
                </a:cubicBezTo>
                <a:cubicBezTo>
                  <a:pt x="54" y="297"/>
                  <a:pt x="62" y="300"/>
                  <a:pt x="70" y="300"/>
                </a:cubicBezTo>
                <a:lnTo>
                  <a:pt x="250" y="300"/>
                </a:lnTo>
                <a:lnTo>
                  <a:pt x="250" y="300"/>
                </a:lnTo>
                <a:lnTo>
                  <a:pt x="250" y="300"/>
                </a:lnTo>
                <a:cubicBezTo>
                  <a:pt x="268" y="300"/>
                  <a:pt x="292" y="287"/>
                  <a:pt x="299" y="265"/>
                </a:cubicBezTo>
                <a:cubicBezTo>
                  <a:pt x="310" y="230"/>
                  <a:pt x="283" y="199"/>
                  <a:pt x="251" y="199"/>
                </a:cubicBezTo>
                <a:close/>
                <a:moveTo>
                  <a:pt x="223" y="113"/>
                </a:moveTo>
                <a:cubicBezTo>
                  <a:pt x="248" y="126"/>
                  <a:pt x="265" y="146"/>
                  <a:pt x="275" y="169"/>
                </a:cubicBezTo>
                <a:cubicBezTo>
                  <a:pt x="275" y="169"/>
                  <a:pt x="275" y="169"/>
                  <a:pt x="275" y="169"/>
                </a:cubicBezTo>
                <a:cubicBezTo>
                  <a:pt x="275" y="169"/>
                  <a:pt x="275" y="170"/>
                  <a:pt x="275" y="170"/>
                </a:cubicBezTo>
                <a:cubicBezTo>
                  <a:pt x="284" y="172"/>
                  <a:pt x="293" y="177"/>
                  <a:pt x="300" y="182"/>
                </a:cubicBezTo>
                <a:cubicBezTo>
                  <a:pt x="301" y="177"/>
                  <a:pt x="301" y="171"/>
                  <a:pt x="301" y="166"/>
                </a:cubicBezTo>
                <a:cubicBezTo>
                  <a:pt x="301" y="115"/>
                  <a:pt x="273" y="70"/>
                  <a:pt x="230" y="48"/>
                </a:cubicBezTo>
                <a:cubicBezTo>
                  <a:pt x="232" y="68"/>
                  <a:pt x="231" y="89"/>
                  <a:pt x="223" y="113"/>
                </a:cubicBezTo>
                <a:close/>
                <a:moveTo>
                  <a:pt x="327" y="215"/>
                </a:moveTo>
                <a:cubicBezTo>
                  <a:pt x="342" y="247"/>
                  <a:pt x="335" y="286"/>
                  <a:pt x="306" y="311"/>
                </a:cubicBezTo>
                <a:cubicBezTo>
                  <a:pt x="290" y="325"/>
                  <a:pt x="269" y="333"/>
                  <a:pt x="248" y="333"/>
                </a:cubicBezTo>
                <a:lnTo>
                  <a:pt x="71" y="333"/>
                </a:lnTo>
                <a:cubicBezTo>
                  <a:pt x="54" y="333"/>
                  <a:pt x="38" y="327"/>
                  <a:pt x="25" y="316"/>
                </a:cubicBezTo>
                <a:cubicBezTo>
                  <a:pt x="13" y="306"/>
                  <a:pt x="4" y="291"/>
                  <a:pt x="2" y="274"/>
                </a:cubicBezTo>
                <a:cubicBezTo>
                  <a:pt x="0" y="257"/>
                  <a:pt x="4" y="241"/>
                  <a:pt x="13" y="228"/>
                </a:cubicBezTo>
                <a:cubicBezTo>
                  <a:pt x="13" y="228"/>
                  <a:pt x="13" y="227"/>
                  <a:pt x="13" y="227"/>
                </a:cubicBezTo>
                <a:cubicBezTo>
                  <a:pt x="7" y="212"/>
                  <a:pt x="4" y="198"/>
                  <a:pt x="2" y="180"/>
                </a:cubicBezTo>
                <a:cubicBezTo>
                  <a:pt x="20" y="189"/>
                  <a:pt x="36" y="193"/>
                  <a:pt x="53" y="195"/>
                </a:cubicBezTo>
                <a:cubicBezTo>
                  <a:pt x="59" y="166"/>
                  <a:pt x="74" y="140"/>
                  <a:pt x="99" y="122"/>
                </a:cubicBezTo>
                <a:cubicBezTo>
                  <a:pt x="97" y="121"/>
                  <a:pt x="95" y="119"/>
                  <a:pt x="93" y="117"/>
                </a:cubicBezTo>
                <a:cubicBezTo>
                  <a:pt x="87" y="110"/>
                  <a:pt x="89" y="99"/>
                  <a:pt x="96" y="94"/>
                </a:cubicBezTo>
                <a:cubicBezTo>
                  <a:pt x="103" y="88"/>
                  <a:pt x="114" y="90"/>
                  <a:pt x="119" y="97"/>
                </a:cubicBezTo>
                <a:cubicBezTo>
                  <a:pt x="122" y="100"/>
                  <a:pt x="123" y="104"/>
                  <a:pt x="123" y="108"/>
                </a:cubicBezTo>
                <a:cubicBezTo>
                  <a:pt x="146" y="98"/>
                  <a:pt x="168" y="97"/>
                  <a:pt x="192" y="102"/>
                </a:cubicBezTo>
                <a:cubicBezTo>
                  <a:pt x="203" y="67"/>
                  <a:pt x="199" y="30"/>
                  <a:pt x="182" y="0"/>
                </a:cubicBezTo>
                <a:cubicBezTo>
                  <a:pt x="287" y="9"/>
                  <a:pt x="359" y="112"/>
                  <a:pt x="327" y="215"/>
                </a:cubicBezTo>
                <a:close/>
                <a:moveTo>
                  <a:pt x="106" y="57"/>
                </a:moveTo>
                <a:cubicBezTo>
                  <a:pt x="113" y="51"/>
                  <a:pt x="115" y="41"/>
                  <a:pt x="109" y="33"/>
                </a:cubicBezTo>
                <a:cubicBezTo>
                  <a:pt x="103" y="26"/>
                  <a:pt x="93" y="25"/>
                  <a:pt x="86" y="30"/>
                </a:cubicBezTo>
                <a:cubicBezTo>
                  <a:pt x="78" y="36"/>
                  <a:pt x="77" y="46"/>
                  <a:pt x="83" y="54"/>
                </a:cubicBezTo>
                <a:cubicBezTo>
                  <a:pt x="88" y="61"/>
                  <a:pt x="99" y="62"/>
                  <a:pt x="106" y="57"/>
                </a:cubicBezTo>
                <a:close/>
                <a:moveTo>
                  <a:pt x="30" y="111"/>
                </a:moveTo>
                <a:cubicBezTo>
                  <a:pt x="24" y="104"/>
                  <a:pt x="25" y="93"/>
                  <a:pt x="33" y="88"/>
                </a:cubicBezTo>
                <a:cubicBezTo>
                  <a:pt x="40" y="82"/>
                  <a:pt x="50" y="83"/>
                  <a:pt x="56" y="91"/>
                </a:cubicBezTo>
                <a:cubicBezTo>
                  <a:pt x="62" y="98"/>
                  <a:pt x="60" y="108"/>
                  <a:pt x="53" y="114"/>
                </a:cubicBezTo>
                <a:cubicBezTo>
                  <a:pt x="46" y="120"/>
                  <a:pt x="35" y="118"/>
                  <a:pt x="30" y="1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id="{AD8EEC90-4275-4F35-8744-B6365FEB1D66}"/>
              </a:ext>
            </a:extLst>
          </p:cNvPr>
          <p:cNvSpPr>
            <a:spLocks noChangeAspect="1" noEditPoints="1"/>
          </p:cNvSpPr>
          <p:nvPr/>
        </p:nvSpPr>
        <p:spPr bwMode="auto">
          <a:xfrm>
            <a:off x="4632326" y="4687888"/>
            <a:ext cx="250825" cy="227013"/>
          </a:xfrm>
          <a:custGeom>
            <a:avLst/>
            <a:gdLst>
              <a:gd name="T0" fmla="*/ 308 w 333"/>
              <a:gd name="T1" fmla="*/ 71 h 300"/>
              <a:gd name="T2" fmla="*/ 284 w 333"/>
              <a:gd name="T3" fmla="*/ 47 h 300"/>
              <a:gd name="T4" fmla="*/ 225 w 333"/>
              <a:gd name="T5" fmla="*/ 106 h 300"/>
              <a:gd name="T6" fmla="*/ 249 w 333"/>
              <a:gd name="T7" fmla="*/ 129 h 300"/>
              <a:gd name="T8" fmla="*/ 308 w 333"/>
              <a:gd name="T9" fmla="*/ 71 h 300"/>
              <a:gd name="T10" fmla="*/ 183 w 333"/>
              <a:gd name="T11" fmla="*/ 0 h 300"/>
              <a:gd name="T12" fmla="*/ 150 w 333"/>
              <a:gd name="T13" fmla="*/ 0 h 300"/>
              <a:gd name="T14" fmla="*/ 150 w 333"/>
              <a:gd name="T15" fmla="*/ 83 h 300"/>
              <a:gd name="T16" fmla="*/ 183 w 333"/>
              <a:gd name="T17" fmla="*/ 83 h 300"/>
              <a:gd name="T18" fmla="*/ 183 w 333"/>
              <a:gd name="T19" fmla="*/ 0 h 300"/>
              <a:gd name="T20" fmla="*/ 108 w 333"/>
              <a:gd name="T21" fmla="*/ 106 h 300"/>
              <a:gd name="T22" fmla="*/ 49 w 333"/>
              <a:gd name="T23" fmla="*/ 47 h 300"/>
              <a:gd name="T24" fmla="*/ 25 w 333"/>
              <a:gd name="T25" fmla="*/ 71 h 300"/>
              <a:gd name="T26" fmla="*/ 84 w 333"/>
              <a:gd name="T27" fmla="*/ 129 h 300"/>
              <a:gd name="T28" fmla="*/ 108 w 333"/>
              <a:gd name="T29" fmla="*/ 106 h 300"/>
              <a:gd name="T30" fmla="*/ 250 w 333"/>
              <a:gd name="T31" fmla="*/ 263 h 300"/>
              <a:gd name="T32" fmla="*/ 166 w 333"/>
              <a:gd name="T33" fmla="*/ 182 h 300"/>
              <a:gd name="T34" fmla="*/ 83 w 333"/>
              <a:gd name="T35" fmla="*/ 264 h 300"/>
              <a:gd name="T36" fmla="*/ 84 w 333"/>
              <a:gd name="T37" fmla="*/ 266 h 300"/>
              <a:gd name="T38" fmla="*/ 249 w 333"/>
              <a:gd name="T39" fmla="*/ 266 h 300"/>
              <a:gd name="T40" fmla="*/ 250 w 333"/>
              <a:gd name="T41" fmla="*/ 263 h 300"/>
              <a:gd name="T42" fmla="*/ 333 w 333"/>
              <a:gd name="T43" fmla="*/ 266 h 300"/>
              <a:gd name="T44" fmla="*/ 333 w 333"/>
              <a:gd name="T45" fmla="*/ 300 h 300"/>
              <a:gd name="T46" fmla="*/ 0 w 333"/>
              <a:gd name="T47" fmla="*/ 300 h 300"/>
              <a:gd name="T48" fmla="*/ 0 w 333"/>
              <a:gd name="T49" fmla="*/ 266 h 300"/>
              <a:gd name="T50" fmla="*/ 50 w 333"/>
              <a:gd name="T51" fmla="*/ 266 h 300"/>
              <a:gd name="T52" fmla="*/ 50 w 333"/>
              <a:gd name="T53" fmla="*/ 263 h 300"/>
              <a:gd name="T54" fmla="*/ 166 w 333"/>
              <a:gd name="T55" fmla="*/ 148 h 300"/>
              <a:gd name="T56" fmla="*/ 283 w 333"/>
              <a:gd name="T57" fmla="*/ 264 h 300"/>
              <a:gd name="T58" fmla="*/ 283 w 333"/>
              <a:gd name="T59" fmla="*/ 266 h 300"/>
              <a:gd name="T60" fmla="*/ 333 w 333"/>
              <a:gd name="T61" fmla="*/ 266 h 300"/>
              <a:gd name="T62" fmla="*/ 233 w 333"/>
              <a:gd name="T63" fmla="*/ 266 h 300"/>
              <a:gd name="T64" fmla="*/ 233 w 333"/>
              <a:gd name="T65" fmla="*/ 26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00">
                <a:moveTo>
                  <a:pt x="308" y="71"/>
                </a:moveTo>
                <a:lnTo>
                  <a:pt x="284" y="47"/>
                </a:lnTo>
                <a:lnTo>
                  <a:pt x="225" y="106"/>
                </a:lnTo>
                <a:lnTo>
                  <a:pt x="249" y="129"/>
                </a:lnTo>
                <a:lnTo>
                  <a:pt x="308" y="71"/>
                </a:lnTo>
                <a:close/>
                <a:moveTo>
                  <a:pt x="183" y="0"/>
                </a:moveTo>
                <a:lnTo>
                  <a:pt x="150" y="0"/>
                </a:lnTo>
                <a:lnTo>
                  <a:pt x="150" y="83"/>
                </a:lnTo>
                <a:lnTo>
                  <a:pt x="183" y="83"/>
                </a:lnTo>
                <a:lnTo>
                  <a:pt x="183" y="0"/>
                </a:lnTo>
                <a:close/>
                <a:moveTo>
                  <a:pt x="108" y="106"/>
                </a:moveTo>
                <a:lnTo>
                  <a:pt x="49" y="47"/>
                </a:lnTo>
                <a:lnTo>
                  <a:pt x="25" y="71"/>
                </a:lnTo>
                <a:lnTo>
                  <a:pt x="84" y="129"/>
                </a:lnTo>
                <a:lnTo>
                  <a:pt x="108" y="106"/>
                </a:lnTo>
                <a:close/>
                <a:moveTo>
                  <a:pt x="250" y="263"/>
                </a:moveTo>
                <a:cubicBezTo>
                  <a:pt x="250" y="217"/>
                  <a:pt x="212" y="182"/>
                  <a:pt x="166" y="182"/>
                </a:cubicBezTo>
                <a:cubicBezTo>
                  <a:pt x="120" y="182"/>
                  <a:pt x="83" y="218"/>
                  <a:pt x="83" y="264"/>
                </a:cubicBezTo>
                <a:cubicBezTo>
                  <a:pt x="83" y="266"/>
                  <a:pt x="83" y="266"/>
                  <a:pt x="84" y="266"/>
                </a:cubicBezTo>
                <a:lnTo>
                  <a:pt x="249" y="266"/>
                </a:lnTo>
                <a:cubicBezTo>
                  <a:pt x="249" y="266"/>
                  <a:pt x="250" y="265"/>
                  <a:pt x="250" y="263"/>
                </a:cubicBezTo>
                <a:close/>
                <a:moveTo>
                  <a:pt x="333" y="266"/>
                </a:moveTo>
                <a:lnTo>
                  <a:pt x="333" y="300"/>
                </a:lnTo>
                <a:lnTo>
                  <a:pt x="0" y="300"/>
                </a:lnTo>
                <a:lnTo>
                  <a:pt x="0" y="266"/>
                </a:lnTo>
                <a:lnTo>
                  <a:pt x="50" y="266"/>
                </a:lnTo>
                <a:cubicBezTo>
                  <a:pt x="50" y="266"/>
                  <a:pt x="50" y="265"/>
                  <a:pt x="50" y="263"/>
                </a:cubicBezTo>
                <a:cubicBezTo>
                  <a:pt x="50" y="199"/>
                  <a:pt x="102" y="148"/>
                  <a:pt x="166" y="148"/>
                </a:cubicBezTo>
                <a:cubicBezTo>
                  <a:pt x="231" y="148"/>
                  <a:pt x="283" y="199"/>
                  <a:pt x="283" y="264"/>
                </a:cubicBezTo>
                <a:cubicBezTo>
                  <a:pt x="283" y="265"/>
                  <a:pt x="283" y="266"/>
                  <a:pt x="283" y="266"/>
                </a:cubicBezTo>
                <a:lnTo>
                  <a:pt x="333" y="266"/>
                </a:lnTo>
                <a:close/>
                <a:moveTo>
                  <a:pt x="233" y="266"/>
                </a:moveTo>
                <a:cubicBezTo>
                  <a:pt x="216" y="266"/>
                  <a:pt x="233" y="266"/>
                  <a:pt x="233" y="2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id="{53A6F10D-DBE3-4A50-8C8A-97FF335A5BD7}"/>
              </a:ext>
            </a:extLst>
          </p:cNvPr>
          <p:cNvSpPr>
            <a:spLocks noChangeAspect="1" noEditPoints="1"/>
          </p:cNvSpPr>
          <p:nvPr/>
        </p:nvSpPr>
        <p:spPr bwMode="auto">
          <a:xfrm>
            <a:off x="4129088" y="4687888"/>
            <a:ext cx="250825" cy="227013"/>
          </a:xfrm>
          <a:custGeom>
            <a:avLst/>
            <a:gdLst>
              <a:gd name="T0" fmla="*/ 261 w 333"/>
              <a:gd name="T1" fmla="*/ 118 h 300"/>
              <a:gd name="T2" fmla="*/ 296 w 333"/>
              <a:gd name="T3" fmla="*/ 82 h 300"/>
              <a:gd name="T4" fmla="*/ 296 w 333"/>
              <a:gd name="T5" fmla="*/ 59 h 300"/>
              <a:gd name="T6" fmla="*/ 273 w 333"/>
              <a:gd name="T7" fmla="*/ 59 h 300"/>
              <a:gd name="T8" fmla="*/ 237 w 333"/>
              <a:gd name="T9" fmla="*/ 94 h 300"/>
              <a:gd name="T10" fmla="*/ 237 w 333"/>
              <a:gd name="T11" fmla="*/ 118 h 300"/>
              <a:gd name="T12" fmla="*/ 261 w 333"/>
              <a:gd name="T13" fmla="*/ 118 h 300"/>
              <a:gd name="T14" fmla="*/ 167 w 333"/>
              <a:gd name="T15" fmla="*/ 83 h 300"/>
              <a:gd name="T16" fmla="*/ 167 w 333"/>
              <a:gd name="T17" fmla="*/ 83 h 300"/>
              <a:gd name="T18" fmla="*/ 183 w 333"/>
              <a:gd name="T19" fmla="*/ 66 h 300"/>
              <a:gd name="T20" fmla="*/ 183 w 333"/>
              <a:gd name="T21" fmla="*/ 16 h 300"/>
              <a:gd name="T22" fmla="*/ 167 w 333"/>
              <a:gd name="T23" fmla="*/ 0 h 300"/>
              <a:gd name="T24" fmla="*/ 150 w 333"/>
              <a:gd name="T25" fmla="*/ 16 h 300"/>
              <a:gd name="T26" fmla="*/ 150 w 333"/>
              <a:gd name="T27" fmla="*/ 66 h 300"/>
              <a:gd name="T28" fmla="*/ 167 w 333"/>
              <a:gd name="T29" fmla="*/ 83 h 300"/>
              <a:gd name="T30" fmla="*/ 73 w 333"/>
              <a:gd name="T31" fmla="*/ 118 h 300"/>
              <a:gd name="T32" fmla="*/ 96 w 333"/>
              <a:gd name="T33" fmla="*/ 118 h 300"/>
              <a:gd name="T34" fmla="*/ 96 w 333"/>
              <a:gd name="T35" fmla="*/ 94 h 300"/>
              <a:gd name="T36" fmla="*/ 61 w 333"/>
              <a:gd name="T37" fmla="*/ 59 h 300"/>
              <a:gd name="T38" fmla="*/ 37 w 333"/>
              <a:gd name="T39" fmla="*/ 59 h 300"/>
              <a:gd name="T40" fmla="*/ 37 w 333"/>
              <a:gd name="T41" fmla="*/ 82 h 300"/>
              <a:gd name="T42" fmla="*/ 73 w 333"/>
              <a:gd name="T43" fmla="*/ 118 h 300"/>
              <a:gd name="T44" fmla="*/ 250 w 333"/>
              <a:gd name="T45" fmla="*/ 263 h 300"/>
              <a:gd name="T46" fmla="*/ 167 w 333"/>
              <a:gd name="T47" fmla="*/ 182 h 300"/>
              <a:gd name="T48" fmla="*/ 83 w 333"/>
              <a:gd name="T49" fmla="*/ 264 h 300"/>
              <a:gd name="T50" fmla="*/ 84 w 333"/>
              <a:gd name="T51" fmla="*/ 266 h 300"/>
              <a:gd name="T52" fmla="*/ 249 w 333"/>
              <a:gd name="T53" fmla="*/ 266 h 300"/>
              <a:gd name="T54" fmla="*/ 250 w 333"/>
              <a:gd name="T55" fmla="*/ 263 h 300"/>
              <a:gd name="T56" fmla="*/ 333 w 333"/>
              <a:gd name="T57" fmla="*/ 283 h 300"/>
              <a:gd name="T58" fmla="*/ 317 w 333"/>
              <a:gd name="T59" fmla="*/ 300 h 300"/>
              <a:gd name="T60" fmla="*/ 17 w 333"/>
              <a:gd name="T61" fmla="*/ 300 h 300"/>
              <a:gd name="T62" fmla="*/ 0 w 333"/>
              <a:gd name="T63" fmla="*/ 283 h 300"/>
              <a:gd name="T64" fmla="*/ 17 w 333"/>
              <a:gd name="T65" fmla="*/ 266 h 300"/>
              <a:gd name="T66" fmla="*/ 50 w 333"/>
              <a:gd name="T67" fmla="*/ 266 h 300"/>
              <a:gd name="T68" fmla="*/ 50 w 333"/>
              <a:gd name="T69" fmla="*/ 263 h 300"/>
              <a:gd name="T70" fmla="*/ 163 w 333"/>
              <a:gd name="T71" fmla="*/ 148 h 300"/>
              <a:gd name="T72" fmla="*/ 265 w 333"/>
              <a:gd name="T73" fmla="*/ 210 h 300"/>
              <a:gd name="T74" fmla="*/ 283 w 333"/>
              <a:gd name="T75" fmla="*/ 266 h 300"/>
              <a:gd name="T76" fmla="*/ 317 w 333"/>
              <a:gd name="T77" fmla="*/ 266 h 300"/>
              <a:gd name="T78" fmla="*/ 333 w 333"/>
              <a:gd name="T79" fmla="*/ 283 h 300"/>
              <a:gd name="T80" fmla="*/ 233 w 333"/>
              <a:gd name="T81" fmla="*/ 266 h 300"/>
              <a:gd name="T82" fmla="*/ 233 w 333"/>
              <a:gd name="T83" fmla="*/ 26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00">
                <a:moveTo>
                  <a:pt x="261" y="118"/>
                </a:moveTo>
                <a:lnTo>
                  <a:pt x="296" y="82"/>
                </a:lnTo>
                <a:cubicBezTo>
                  <a:pt x="303" y="76"/>
                  <a:pt x="303" y="65"/>
                  <a:pt x="296" y="59"/>
                </a:cubicBezTo>
                <a:cubicBezTo>
                  <a:pt x="290" y="52"/>
                  <a:pt x="279" y="52"/>
                  <a:pt x="273" y="59"/>
                </a:cubicBezTo>
                <a:lnTo>
                  <a:pt x="237" y="94"/>
                </a:lnTo>
                <a:cubicBezTo>
                  <a:pt x="231" y="101"/>
                  <a:pt x="231" y="111"/>
                  <a:pt x="237" y="118"/>
                </a:cubicBezTo>
                <a:cubicBezTo>
                  <a:pt x="244" y="124"/>
                  <a:pt x="254" y="124"/>
                  <a:pt x="261" y="118"/>
                </a:cubicBezTo>
                <a:close/>
                <a:moveTo>
                  <a:pt x="167" y="83"/>
                </a:moveTo>
                <a:lnTo>
                  <a:pt x="167" y="83"/>
                </a:lnTo>
                <a:cubicBezTo>
                  <a:pt x="176" y="83"/>
                  <a:pt x="183" y="76"/>
                  <a:pt x="183" y="66"/>
                </a:cubicBezTo>
                <a:lnTo>
                  <a:pt x="183" y="16"/>
                </a:lnTo>
                <a:cubicBezTo>
                  <a:pt x="183" y="7"/>
                  <a:pt x="176" y="0"/>
                  <a:pt x="167" y="0"/>
                </a:cubicBezTo>
                <a:cubicBezTo>
                  <a:pt x="157" y="0"/>
                  <a:pt x="150" y="7"/>
                  <a:pt x="150" y="16"/>
                </a:cubicBezTo>
                <a:lnTo>
                  <a:pt x="150" y="66"/>
                </a:lnTo>
                <a:cubicBezTo>
                  <a:pt x="150" y="76"/>
                  <a:pt x="157" y="83"/>
                  <a:pt x="167" y="83"/>
                </a:cubicBezTo>
                <a:close/>
                <a:moveTo>
                  <a:pt x="73" y="118"/>
                </a:moveTo>
                <a:cubicBezTo>
                  <a:pt x="79" y="124"/>
                  <a:pt x="90" y="124"/>
                  <a:pt x="96" y="118"/>
                </a:cubicBezTo>
                <a:cubicBezTo>
                  <a:pt x="103" y="111"/>
                  <a:pt x="103" y="101"/>
                  <a:pt x="96" y="94"/>
                </a:cubicBezTo>
                <a:lnTo>
                  <a:pt x="61" y="59"/>
                </a:lnTo>
                <a:cubicBezTo>
                  <a:pt x="54" y="52"/>
                  <a:pt x="44" y="52"/>
                  <a:pt x="37" y="59"/>
                </a:cubicBezTo>
                <a:cubicBezTo>
                  <a:pt x="31" y="65"/>
                  <a:pt x="31" y="76"/>
                  <a:pt x="37" y="82"/>
                </a:cubicBezTo>
                <a:lnTo>
                  <a:pt x="73" y="118"/>
                </a:lnTo>
                <a:close/>
                <a:moveTo>
                  <a:pt x="250" y="263"/>
                </a:moveTo>
                <a:cubicBezTo>
                  <a:pt x="250" y="217"/>
                  <a:pt x="213" y="182"/>
                  <a:pt x="167" y="182"/>
                </a:cubicBezTo>
                <a:cubicBezTo>
                  <a:pt x="121" y="182"/>
                  <a:pt x="83" y="218"/>
                  <a:pt x="83" y="264"/>
                </a:cubicBezTo>
                <a:cubicBezTo>
                  <a:pt x="83" y="266"/>
                  <a:pt x="84" y="266"/>
                  <a:pt x="84" y="266"/>
                </a:cubicBezTo>
                <a:lnTo>
                  <a:pt x="249" y="266"/>
                </a:lnTo>
                <a:cubicBezTo>
                  <a:pt x="250" y="266"/>
                  <a:pt x="250" y="265"/>
                  <a:pt x="250" y="263"/>
                </a:cubicBezTo>
                <a:close/>
                <a:moveTo>
                  <a:pt x="333" y="283"/>
                </a:moveTo>
                <a:cubicBezTo>
                  <a:pt x="333" y="292"/>
                  <a:pt x="326" y="300"/>
                  <a:pt x="317" y="300"/>
                </a:cubicBezTo>
                <a:lnTo>
                  <a:pt x="17" y="300"/>
                </a:lnTo>
                <a:cubicBezTo>
                  <a:pt x="7" y="300"/>
                  <a:pt x="0" y="292"/>
                  <a:pt x="0" y="283"/>
                </a:cubicBezTo>
                <a:cubicBezTo>
                  <a:pt x="0" y="274"/>
                  <a:pt x="7" y="266"/>
                  <a:pt x="17" y="266"/>
                </a:cubicBezTo>
                <a:lnTo>
                  <a:pt x="50" y="266"/>
                </a:lnTo>
                <a:cubicBezTo>
                  <a:pt x="50" y="266"/>
                  <a:pt x="50" y="265"/>
                  <a:pt x="50" y="263"/>
                </a:cubicBezTo>
                <a:cubicBezTo>
                  <a:pt x="50" y="200"/>
                  <a:pt x="100" y="150"/>
                  <a:pt x="163" y="148"/>
                </a:cubicBezTo>
                <a:cubicBezTo>
                  <a:pt x="205" y="147"/>
                  <a:pt x="244" y="172"/>
                  <a:pt x="265" y="210"/>
                </a:cubicBezTo>
                <a:cubicBezTo>
                  <a:pt x="286" y="249"/>
                  <a:pt x="283" y="266"/>
                  <a:pt x="283" y="266"/>
                </a:cubicBezTo>
                <a:lnTo>
                  <a:pt x="317" y="266"/>
                </a:lnTo>
                <a:cubicBezTo>
                  <a:pt x="326" y="266"/>
                  <a:pt x="333" y="274"/>
                  <a:pt x="333" y="283"/>
                </a:cubicBezTo>
                <a:close/>
                <a:moveTo>
                  <a:pt x="233" y="266"/>
                </a:moveTo>
                <a:cubicBezTo>
                  <a:pt x="217" y="266"/>
                  <a:pt x="233" y="266"/>
                  <a:pt x="233" y="2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id="{D5CCD40D-F5BC-4AA7-98B7-3FF18752FEFC}"/>
              </a:ext>
            </a:extLst>
          </p:cNvPr>
          <p:cNvSpPr>
            <a:spLocks noChangeAspect="1" noEditPoints="1"/>
          </p:cNvSpPr>
          <p:nvPr/>
        </p:nvSpPr>
        <p:spPr bwMode="auto">
          <a:xfrm>
            <a:off x="3624263" y="4687888"/>
            <a:ext cx="255588" cy="249238"/>
          </a:xfrm>
          <a:custGeom>
            <a:avLst/>
            <a:gdLst>
              <a:gd name="T0" fmla="*/ 240 w 338"/>
              <a:gd name="T1" fmla="*/ 118 h 328"/>
              <a:gd name="T2" fmla="*/ 240 w 338"/>
              <a:gd name="T3" fmla="*/ 94 h 328"/>
              <a:gd name="T4" fmla="*/ 275 w 338"/>
              <a:gd name="T5" fmla="*/ 59 h 328"/>
              <a:gd name="T6" fmla="*/ 298 w 338"/>
              <a:gd name="T7" fmla="*/ 59 h 328"/>
              <a:gd name="T8" fmla="*/ 298 w 338"/>
              <a:gd name="T9" fmla="*/ 82 h 328"/>
              <a:gd name="T10" fmla="*/ 263 w 338"/>
              <a:gd name="T11" fmla="*/ 118 h 328"/>
              <a:gd name="T12" fmla="*/ 240 w 338"/>
              <a:gd name="T13" fmla="*/ 118 h 328"/>
              <a:gd name="T14" fmla="*/ 152 w 338"/>
              <a:gd name="T15" fmla="*/ 66 h 328"/>
              <a:gd name="T16" fmla="*/ 152 w 338"/>
              <a:gd name="T17" fmla="*/ 16 h 328"/>
              <a:gd name="T18" fmla="*/ 169 w 338"/>
              <a:gd name="T19" fmla="*/ 0 h 328"/>
              <a:gd name="T20" fmla="*/ 186 w 338"/>
              <a:gd name="T21" fmla="*/ 16 h 328"/>
              <a:gd name="T22" fmla="*/ 186 w 338"/>
              <a:gd name="T23" fmla="*/ 66 h 328"/>
              <a:gd name="T24" fmla="*/ 169 w 338"/>
              <a:gd name="T25" fmla="*/ 83 h 328"/>
              <a:gd name="T26" fmla="*/ 152 w 338"/>
              <a:gd name="T27" fmla="*/ 66 h 328"/>
              <a:gd name="T28" fmla="*/ 40 w 338"/>
              <a:gd name="T29" fmla="*/ 82 h 328"/>
              <a:gd name="T30" fmla="*/ 40 w 338"/>
              <a:gd name="T31" fmla="*/ 59 h 328"/>
              <a:gd name="T32" fmla="*/ 63 w 338"/>
              <a:gd name="T33" fmla="*/ 59 h 328"/>
              <a:gd name="T34" fmla="*/ 98 w 338"/>
              <a:gd name="T35" fmla="*/ 94 h 328"/>
              <a:gd name="T36" fmla="*/ 98 w 338"/>
              <a:gd name="T37" fmla="*/ 118 h 328"/>
              <a:gd name="T38" fmla="*/ 75 w 338"/>
              <a:gd name="T39" fmla="*/ 118 h 328"/>
              <a:gd name="T40" fmla="*/ 40 w 338"/>
              <a:gd name="T41" fmla="*/ 82 h 328"/>
              <a:gd name="T42" fmla="*/ 252 w 338"/>
              <a:gd name="T43" fmla="*/ 269 h 328"/>
              <a:gd name="T44" fmla="*/ 86 w 338"/>
              <a:gd name="T45" fmla="*/ 269 h 328"/>
              <a:gd name="T46" fmla="*/ 86 w 338"/>
              <a:gd name="T47" fmla="*/ 266 h 328"/>
              <a:gd name="T48" fmla="*/ 169 w 338"/>
              <a:gd name="T49" fmla="*/ 183 h 328"/>
              <a:gd name="T50" fmla="*/ 252 w 338"/>
              <a:gd name="T51" fmla="*/ 266 h 328"/>
              <a:gd name="T52" fmla="*/ 252 w 338"/>
              <a:gd name="T53" fmla="*/ 269 h 328"/>
              <a:gd name="T54" fmla="*/ 326 w 338"/>
              <a:gd name="T55" fmla="*/ 294 h 328"/>
              <a:gd name="T56" fmla="*/ 285 w 338"/>
              <a:gd name="T57" fmla="*/ 278 h 328"/>
              <a:gd name="T58" fmla="*/ 169 w 338"/>
              <a:gd name="T59" fmla="*/ 150 h 328"/>
              <a:gd name="T60" fmla="*/ 53 w 338"/>
              <a:gd name="T61" fmla="*/ 278 h 328"/>
              <a:gd name="T62" fmla="*/ 12 w 338"/>
              <a:gd name="T63" fmla="*/ 294 h 328"/>
              <a:gd name="T64" fmla="*/ 4 w 338"/>
              <a:gd name="T65" fmla="*/ 317 h 328"/>
              <a:gd name="T66" fmla="*/ 26 w 338"/>
              <a:gd name="T67" fmla="*/ 325 h 328"/>
              <a:gd name="T68" fmla="*/ 312 w 338"/>
              <a:gd name="T69" fmla="*/ 325 h 328"/>
              <a:gd name="T70" fmla="*/ 334 w 338"/>
              <a:gd name="T71" fmla="*/ 317 h 328"/>
              <a:gd name="T72" fmla="*/ 326 w 338"/>
              <a:gd name="T73" fmla="*/ 29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8" h="328">
                <a:moveTo>
                  <a:pt x="240" y="118"/>
                </a:moveTo>
                <a:cubicBezTo>
                  <a:pt x="233" y="111"/>
                  <a:pt x="233" y="101"/>
                  <a:pt x="240" y="94"/>
                </a:cubicBezTo>
                <a:lnTo>
                  <a:pt x="275" y="59"/>
                </a:lnTo>
                <a:cubicBezTo>
                  <a:pt x="281" y="52"/>
                  <a:pt x="292" y="52"/>
                  <a:pt x="298" y="59"/>
                </a:cubicBezTo>
                <a:cubicBezTo>
                  <a:pt x="305" y="65"/>
                  <a:pt x="305" y="76"/>
                  <a:pt x="298" y="82"/>
                </a:cubicBezTo>
                <a:lnTo>
                  <a:pt x="263" y="118"/>
                </a:lnTo>
                <a:cubicBezTo>
                  <a:pt x="257" y="124"/>
                  <a:pt x="246" y="124"/>
                  <a:pt x="240" y="118"/>
                </a:cubicBezTo>
                <a:close/>
                <a:moveTo>
                  <a:pt x="152" y="66"/>
                </a:moveTo>
                <a:lnTo>
                  <a:pt x="152" y="16"/>
                </a:lnTo>
                <a:cubicBezTo>
                  <a:pt x="152" y="7"/>
                  <a:pt x="160" y="0"/>
                  <a:pt x="169" y="0"/>
                </a:cubicBezTo>
                <a:cubicBezTo>
                  <a:pt x="178" y="0"/>
                  <a:pt x="186" y="7"/>
                  <a:pt x="186" y="16"/>
                </a:cubicBezTo>
                <a:lnTo>
                  <a:pt x="186" y="66"/>
                </a:lnTo>
                <a:cubicBezTo>
                  <a:pt x="186" y="76"/>
                  <a:pt x="178" y="83"/>
                  <a:pt x="169" y="83"/>
                </a:cubicBezTo>
                <a:cubicBezTo>
                  <a:pt x="160" y="83"/>
                  <a:pt x="152" y="76"/>
                  <a:pt x="152" y="66"/>
                </a:cubicBezTo>
                <a:close/>
                <a:moveTo>
                  <a:pt x="40" y="82"/>
                </a:moveTo>
                <a:cubicBezTo>
                  <a:pt x="33" y="76"/>
                  <a:pt x="33" y="65"/>
                  <a:pt x="40" y="59"/>
                </a:cubicBezTo>
                <a:cubicBezTo>
                  <a:pt x="46" y="52"/>
                  <a:pt x="57" y="52"/>
                  <a:pt x="63" y="59"/>
                </a:cubicBezTo>
                <a:lnTo>
                  <a:pt x="98" y="94"/>
                </a:lnTo>
                <a:cubicBezTo>
                  <a:pt x="105" y="101"/>
                  <a:pt x="105" y="111"/>
                  <a:pt x="98" y="118"/>
                </a:cubicBezTo>
                <a:cubicBezTo>
                  <a:pt x="92" y="124"/>
                  <a:pt x="81" y="124"/>
                  <a:pt x="75" y="118"/>
                </a:cubicBezTo>
                <a:lnTo>
                  <a:pt x="40" y="82"/>
                </a:lnTo>
                <a:close/>
                <a:moveTo>
                  <a:pt x="252" y="269"/>
                </a:moveTo>
                <a:cubicBezTo>
                  <a:pt x="197" y="255"/>
                  <a:pt x="141" y="255"/>
                  <a:pt x="86" y="269"/>
                </a:cubicBezTo>
                <a:cubicBezTo>
                  <a:pt x="86" y="268"/>
                  <a:pt x="86" y="267"/>
                  <a:pt x="86" y="266"/>
                </a:cubicBezTo>
                <a:cubicBezTo>
                  <a:pt x="86" y="220"/>
                  <a:pt x="123" y="183"/>
                  <a:pt x="169" y="183"/>
                </a:cubicBezTo>
                <a:cubicBezTo>
                  <a:pt x="215" y="183"/>
                  <a:pt x="252" y="220"/>
                  <a:pt x="252" y="266"/>
                </a:cubicBezTo>
                <a:cubicBezTo>
                  <a:pt x="252" y="267"/>
                  <a:pt x="252" y="268"/>
                  <a:pt x="252" y="269"/>
                </a:cubicBezTo>
                <a:close/>
                <a:moveTo>
                  <a:pt x="326" y="294"/>
                </a:moveTo>
                <a:cubicBezTo>
                  <a:pt x="312" y="288"/>
                  <a:pt x="299" y="283"/>
                  <a:pt x="285" y="278"/>
                </a:cubicBezTo>
                <a:cubicBezTo>
                  <a:pt x="292" y="209"/>
                  <a:pt x="238" y="150"/>
                  <a:pt x="169" y="150"/>
                </a:cubicBezTo>
                <a:cubicBezTo>
                  <a:pt x="100" y="150"/>
                  <a:pt x="46" y="209"/>
                  <a:pt x="53" y="278"/>
                </a:cubicBezTo>
                <a:cubicBezTo>
                  <a:pt x="39" y="283"/>
                  <a:pt x="26" y="288"/>
                  <a:pt x="12" y="294"/>
                </a:cubicBezTo>
                <a:cubicBezTo>
                  <a:pt x="3" y="298"/>
                  <a:pt x="0" y="309"/>
                  <a:pt x="4" y="317"/>
                </a:cubicBezTo>
                <a:cubicBezTo>
                  <a:pt x="8" y="325"/>
                  <a:pt x="18" y="328"/>
                  <a:pt x="26" y="325"/>
                </a:cubicBezTo>
                <a:cubicBezTo>
                  <a:pt x="123" y="281"/>
                  <a:pt x="215" y="281"/>
                  <a:pt x="312" y="325"/>
                </a:cubicBezTo>
                <a:cubicBezTo>
                  <a:pt x="320" y="328"/>
                  <a:pt x="330" y="325"/>
                  <a:pt x="334" y="317"/>
                </a:cubicBezTo>
                <a:cubicBezTo>
                  <a:pt x="338" y="309"/>
                  <a:pt x="335" y="298"/>
                  <a:pt x="326" y="29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a:extLst>
              <a:ext uri="{FF2B5EF4-FFF2-40B4-BE49-F238E27FC236}">
                <a16:creationId xmlns:a16="http://schemas.microsoft.com/office/drawing/2014/main" id="{16C9BCFB-DF0D-418C-80DD-882865EBED74}"/>
              </a:ext>
            </a:extLst>
          </p:cNvPr>
          <p:cNvSpPr>
            <a:spLocks noChangeAspect="1" noEditPoints="1"/>
          </p:cNvSpPr>
          <p:nvPr/>
        </p:nvSpPr>
        <p:spPr bwMode="auto">
          <a:xfrm>
            <a:off x="3122613" y="4687888"/>
            <a:ext cx="252413" cy="252413"/>
          </a:xfrm>
          <a:custGeom>
            <a:avLst/>
            <a:gdLst>
              <a:gd name="T0" fmla="*/ 133 w 333"/>
              <a:gd name="T1" fmla="*/ 166 h 333"/>
              <a:gd name="T2" fmla="*/ 200 w 333"/>
              <a:gd name="T3" fmla="*/ 166 h 333"/>
              <a:gd name="T4" fmla="*/ 333 w 333"/>
              <a:gd name="T5" fmla="*/ 150 h 333"/>
              <a:gd name="T6" fmla="*/ 300 w 333"/>
              <a:gd name="T7" fmla="*/ 116 h 333"/>
              <a:gd name="T8" fmla="*/ 283 w 333"/>
              <a:gd name="T9" fmla="*/ 150 h 333"/>
              <a:gd name="T10" fmla="*/ 224 w 333"/>
              <a:gd name="T11" fmla="*/ 134 h 333"/>
              <a:gd name="T12" fmla="*/ 284 w 333"/>
              <a:gd name="T13" fmla="*/ 100 h 333"/>
              <a:gd name="T14" fmla="*/ 320 w 333"/>
              <a:gd name="T15" fmla="*/ 83 h 333"/>
              <a:gd name="T16" fmla="*/ 284 w 333"/>
              <a:gd name="T17" fmla="*/ 66 h 333"/>
              <a:gd name="T18" fmla="*/ 266 w 333"/>
              <a:gd name="T19" fmla="*/ 48 h 333"/>
              <a:gd name="T20" fmla="*/ 250 w 333"/>
              <a:gd name="T21" fmla="*/ 13 h 333"/>
              <a:gd name="T22" fmla="*/ 233 w 333"/>
              <a:gd name="T23" fmla="*/ 48 h 333"/>
              <a:gd name="T24" fmla="*/ 198 w 333"/>
              <a:gd name="T25" fmla="*/ 108 h 333"/>
              <a:gd name="T26" fmla="*/ 183 w 333"/>
              <a:gd name="T27" fmla="*/ 50 h 333"/>
              <a:gd name="T28" fmla="*/ 216 w 333"/>
              <a:gd name="T29" fmla="*/ 33 h 333"/>
              <a:gd name="T30" fmla="*/ 183 w 333"/>
              <a:gd name="T31" fmla="*/ 0 h 333"/>
              <a:gd name="T32" fmla="*/ 166 w 333"/>
              <a:gd name="T33" fmla="*/ 33 h 333"/>
              <a:gd name="T34" fmla="*/ 150 w 333"/>
              <a:gd name="T35" fmla="*/ 0 h 333"/>
              <a:gd name="T36" fmla="*/ 116 w 333"/>
              <a:gd name="T37" fmla="*/ 33 h 333"/>
              <a:gd name="T38" fmla="*/ 150 w 333"/>
              <a:gd name="T39" fmla="*/ 50 h 333"/>
              <a:gd name="T40" fmla="*/ 134 w 333"/>
              <a:gd name="T41" fmla="*/ 108 h 333"/>
              <a:gd name="T42" fmla="*/ 100 w 333"/>
              <a:gd name="T43" fmla="*/ 48 h 333"/>
              <a:gd name="T44" fmla="*/ 83 w 333"/>
              <a:gd name="T45" fmla="*/ 13 h 333"/>
              <a:gd name="T46" fmla="*/ 66 w 333"/>
              <a:gd name="T47" fmla="*/ 48 h 333"/>
              <a:gd name="T48" fmla="*/ 48 w 333"/>
              <a:gd name="T49" fmla="*/ 66 h 333"/>
              <a:gd name="T50" fmla="*/ 13 w 333"/>
              <a:gd name="T51" fmla="*/ 82 h 333"/>
              <a:gd name="T52" fmla="*/ 48 w 333"/>
              <a:gd name="T53" fmla="*/ 100 h 333"/>
              <a:gd name="T54" fmla="*/ 108 w 333"/>
              <a:gd name="T55" fmla="*/ 134 h 333"/>
              <a:gd name="T56" fmla="*/ 50 w 333"/>
              <a:gd name="T57" fmla="*/ 150 h 333"/>
              <a:gd name="T58" fmla="*/ 33 w 333"/>
              <a:gd name="T59" fmla="*/ 116 h 333"/>
              <a:gd name="T60" fmla="*/ 0 w 333"/>
              <a:gd name="T61" fmla="*/ 150 h 333"/>
              <a:gd name="T62" fmla="*/ 33 w 333"/>
              <a:gd name="T63" fmla="*/ 166 h 333"/>
              <a:gd name="T64" fmla="*/ 0 w 333"/>
              <a:gd name="T65" fmla="*/ 183 h 333"/>
              <a:gd name="T66" fmla="*/ 33 w 333"/>
              <a:gd name="T67" fmla="*/ 216 h 333"/>
              <a:gd name="T68" fmla="*/ 50 w 333"/>
              <a:gd name="T69" fmla="*/ 183 h 333"/>
              <a:gd name="T70" fmla="*/ 108 w 333"/>
              <a:gd name="T71" fmla="*/ 199 h 333"/>
              <a:gd name="T72" fmla="*/ 48 w 333"/>
              <a:gd name="T73" fmla="*/ 233 h 333"/>
              <a:gd name="T74" fmla="*/ 13 w 333"/>
              <a:gd name="T75" fmla="*/ 249 h 333"/>
              <a:gd name="T76" fmla="*/ 48 w 333"/>
              <a:gd name="T77" fmla="*/ 266 h 333"/>
              <a:gd name="T78" fmla="*/ 66 w 333"/>
              <a:gd name="T79" fmla="*/ 284 h 333"/>
              <a:gd name="T80" fmla="*/ 82 w 333"/>
              <a:gd name="T81" fmla="*/ 320 h 333"/>
              <a:gd name="T82" fmla="*/ 100 w 333"/>
              <a:gd name="T83" fmla="*/ 284 h 333"/>
              <a:gd name="T84" fmla="*/ 134 w 333"/>
              <a:gd name="T85" fmla="*/ 224 h 333"/>
              <a:gd name="T86" fmla="*/ 150 w 333"/>
              <a:gd name="T87" fmla="*/ 283 h 333"/>
              <a:gd name="T88" fmla="*/ 116 w 333"/>
              <a:gd name="T89" fmla="*/ 300 h 333"/>
              <a:gd name="T90" fmla="*/ 150 w 333"/>
              <a:gd name="T91" fmla="*/ 333 h 333"/>
              <a:gd name="T92" fmla="*/ 166 w 333"/>
              <a:gd name="T93" fmla="*/ 300 h 333"/>
              <a:gd name="T94" fmla="*/ 183 w 333"/>
              <a:gd name="T95" fmla="*/ 333 h 333"/>
              <a:gd name="T96" fmla="*/ 216 w 333"/>
              <a:gd name="T97" fmla="*/ 300 h 333"/>
              <a:gd name="T98" fmla="*/ 183 w 333"/>
              <a:gd name="T99" fmla="*/ 283 h 333"/>
              <a:gd name="T100" fmla="*/ 199 w 333"/>
              <a:gd name="T101" fmla="*/ 224 h 333"/>
              <a:gd name="T102" fmla="*/ 233 w 333"/>
              <a:gd name="T103" fmla="*/ 284 h 333"/>
              <a:gd name="T104" fmla="*/ 249 w 333"/>
              <a:gd name="T105" fmla="*/ 320 h 333"/>
              <a:gd name="T106" fmla="*/ 266 w 333"/>
              <a:gd name="T107" fmla="*/ 284 h 333"/>
              <a:gd name="T108" fmla="*/ 284 w 333"/>
              <a:gd name="T109" fmla="*/ 266 h 333"/>
              <a:gd name="T110" fmla="*/ 320 w 333"/>
              <a:gd name="T111" fmla="*/ 250 h 333"/>
              <a:gd name="T112" fmla="*/ 284 w 333"/>
              <a:gd name="T113" fmla="*/ 233 h 333"/>
              <a:gd name="T114" fmla="*/ 224 w 333"/>
              <a:gd name="T115" fmla="*/ 198 h 333"/>
              <a:gd name="T116" fmla="*/ 283 w 333"/>
              <a:gd name="T117" fmla="*/ 183 h 333"/>
              <a:gd name="T118" fmla="*/ 300 w 333"/>
              <a:gd name="T119" fmla="*/ 216 h 333"/>
              <a:gd name="T120" fmla="*/ 333 w 333"/>
              <a:gd name="T121" fmla="*/ 183 h 333"/>
              <a:gd name="T122" fmla="*/ 300 w 333"/>
              <a:gd name="T123" fmla="*/ 166 h 333"/>
              <a:gd name="T124" fmla="*/ 333 w 333"/>
              <a:gd name="T125"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3" h="333">
                <a:moveTo>
                  <a:pt x="166" y="200"/>
                </a:moveTo>
                <a:cubicBezTo>
                  <a:pt x="148" y="200"/>
                  <a:pt x="133" y="185"/>
                  <a:pt x="133" y="166"/>
                </a:cubicBezTo>
                <a:cubicBezTo>
                  <a:pt x="133" y="148"/>
                  <a:pt x="148" y="133"/>
                  <a:pt x="166" y="133"/>
                </a:cubicBezTo>
                <a:cubicBezTo>
                  <a:pt x="185" y="133"/>
                  <a:pt x="200" y="148"/>
                  <a:pt x="200" y="166"/>
                </a:cubicBezTo>
                <a:cubicBezTo>
                  <a:pt x="200" y="185"/>
                  <a:pt x="185" y="200"/>
                  <a:pt x="166" y="200"/>
                </a:cubicBezTo>
                <a:close/>
                <a:moveTo>
                  <a:pt x="333" y="150"/>
                </a:moveTo>
                <a:lnTo>
                  <a:pt x="333" y="116"/>
                </a:lnTo>
                <a:lnTo>
                  <a:pt x="300" y="116"/>
                </a:lnTo>
                <a:lnTo>
                  <a:pt x="300" y="133"/>
                </a:lnTo>
                <a:lnTo>
                  <a:pt x="283" y="150"/>
                </a:lnTo>
                <a:lnTo>
                  <a:pt x="231" y="150"/>
                </a:lnTo>
                <a:cubicBezTo>
                  <a:pt x="229" y="144"/>
                  <a:pt x="227" y="139"/>
                  <a:pt x="224" y="134"/>
                </a:cubicBezTo>
                <a:lnTo>
                  <a:pt x="261" y="100"/>
                </a:lnTo>
                <a:lnTo>
                  <a:pt x="284" y="100"/>
                </a:lnTo>
                <a:lnTo>
                  <a:pt x="296" y="109"/>
                </a:lnTo>
                <a:lnTo>
                  <a:pt x="320" y="83"/>
                </a:lnTo>
                <a:lnTo>
                  <a:pt x="296" y="57"/>
                </a:lnTo>
                <a:lnTo>
                  <a:pt x="284" y="66"/>
                </a:lnTo>
                <a:lnTo>
                  <a:pt x="266" y="66"/>
                </a:lnTo>
                <a:lnTo>
                  <a:pt x="266" y="48"/>
                </a:lnTo>
                <a:lnTo>
                  <a:pt x="275" y="37"/>
                </a:lnTo>
                <a:lnTo>
                  <a:pt x="250" y="13"/>
                </a:lnTo>
                <a:lnTo>
                  <a:pt x="224" y="37"/>
                </a:lnTo>
                <a:lnTo>
                  <a:pt x="233" y="48"/>
                </a:lnTo>
                <a:lnTo>
                  <a:pt x="233" y="72"/>
                </a:lnTo>
                <a:lnTo>
                  <a:pt x="198" y="108"/>
                </a:lnTo>
                <a:cubicBezTo>
                  <a:pt x="194" y="106"/>
                  <a:pt x="188" y="103"/>
                  <a:pt x="183" y="102"/>
                </a:cubicBezTo>
                <a:lnTo>
                  <a:pt x="183" y="50"/>
                </a:lnTo>
                <a:lnTo>
                  <a:pt x="200" y="33"/>
                </a:lnTo>
                <a:lnTo>
                  <a:pt x="216" y="33"/>
                </a:lnTo>
                <a:lnTo>
                  <a:pt x="216" y="0"/>
                </a:lnTo>
                <a:lnTo>
                  <a:pt x="183" y="0"/>
                </a:lnTo>
                <a:lnTo>
                  <a:pt x="183" y="16"/>
                </a:lnTo>
                <a:lnTo>
                  <a:pt x="166" y="33"/>
                </a:lnTo>
                <a:lnTo>
                  <a:pt x="150" y="16"/>
                </a:lnTo>
                <a:lnTo>
                  <a:pt x="150" y="0"/>
                </a:lnTo>
                <a:lnTo>
                  <a:pt x="116" y="0"/>
                </a:lnTo>
                <a:lnTo>
                  <a:pt x="116" y="33"/>
                </a:lnTo>
                <a:lnTo>
                  <a:pt x="133" y="33"/>
                </a:lnTo>
                <a:lnTo>
                  <a:pt x="150" y="50"/>
                </a:lnTo>
                <a:lnTo>
                  <a:pt x="150" y="102"/>
                </a:lnTo>
                <a:cubicBezTo>
                  <a:pt x="144" y="103"/>
                  <a:pt x="139" y="106"/>
                  <a:pt x="134" y="108"/>
                </a:cubicBezTo>
                <a:lnTo>
                  <a:pt x="100" y="72"/>
                </a:lnTo>
                <a:lnTo>
                  <a:pt x="100" y="48"/>
                </a:lnTo>
                <a:lnTo>
                  <a:pt x="109" y="37"/>
                </a:lnTo>
                <a:lnTo>
                  <a:pt x="83" y="13"/>
                </a:lnTo>
                <a:lnTo>
                  <a:pt x="57" y="37"/>
                </a:lnTo>
                <a:lnTo>
                  <a:pt x="66" y="48"/>
                </a:lnTo>
                <a:lnTo>
                  <a:pt x="66" y="66"/>
                </a:lnTo>
                <a:lnTo>
                  <a:pt x="48" y="66"/>
                </a:lnTo>
                <a:lnTo>
                  <a:pt x="37" y="57"/>
                </a:lnTo>
                <a:lnTo>
                  <a:pt x="13" y="82"/>
                </a:lnTo>
                <a:lnTo>
                  <a:pt x="37" y="109"/>
                </a:lnTo>
                <a:lnTo>
                  <a:pt x="48" y="100"/>
                </a:lnTo>
                <a:lnTo>
                  <a:pt x="72" y="100"/>
                </a:lnTo>
                <a:lnTo>
                  <a:pt x="108" y="134"/>
                </a:lnTo>
                <a:cubicBezTo>
                  <a:pt x="106" y="139"/>
                  <a:pt x="103" y="144"/>
                  <a:pt x="102" y="150"/>
                </a:cubicBezTo>
                <a:lnTo>
                  <a:pt x="50" y="150"/>
                </a:lnTo>
                <a:lnTo>
                  <a:pt x="33" y="133"/>
                </a:lnTo>
                <a:lnTo>
                  <a:pt x="33" y="116"/>
                </a:lnTo>
                <a:lnTo>
                  <a:pt x="0" y="116"/>
                </a:lnTo>
                <a:lnTo>
                  <a:pt x="0" y="150"/>
                </a:lnTo>
                <a:lnTo>
                  <a:pt x="16" y="150"/>
                </a:lnTo>
                <a:lnTo>
                  <a:pt x="33" y="166"/>
                </a:lnTo>
                <a:lnTo>
                  <a:pt x="16" y="183"/>
                </a:lnTo>
                <a:lnTo>
                  <a:pt x="0" y="183"/>
                </a:lnTo>
                <a:lnTo>
                  <a:pt x="0" y="216"/>
                </a:lnTo>
                <a:lnTo>
                  <a:pt x="33" y="216"/>
                </a:lnTo>
                <a:lnTo>
                  <a:pt x="33" y="200"/>
                </a:lnTo>
                <a:lnTo>
                  <a:pt x="50" y="183"/>
                </a:lnTo>
                <a:lnTo>
                  <a:pt x="102" y="183"/>
                </a:lnTo>
                <a:cubicBezTo>
                  <a:pt x="103" y="189"/>
                  <a:pt x="106" y="194"/>
                  <a:pt x="108" y="199"/>
                </a:cubicBezTo>
                <a:lnTo>
                  <a:pt x="72" y="233"/>
                </a:lnTo>
                <a:lnTo>
                  <a:pt x="48" y="233"/>
                </a:lnTo>
                <a:lnTo>
                  <a:pt x="37" y="223"/>
                </a:lnTo>
                <a:lnTo>
                  <a:pt x="13" y="249"/>
                </a:lnTo>
                <a:lnTo>
                  <a:pt x="37" y="275"/>
                </a:lnTo>
                <a:lnTo>
                  <a:pt x="48" y="266"/>
                </a:lnTo>
                <a:lnTo>
                  <a:pt x="66" y="266"/>
                </a:lnTo>
                <a:lnTo>
                  <a:pt x="66" y="284"/>
                </a:lnTo>
                <a:lnTo>
                  <a:pt x="57" y="296"/>
                </a:lnTo>
                <a:lnTo>
                  <a:pt x="82" y="320"/>
                </a:lnTo>
                <a:lnTo>
                  <a:pt x="109" y="296"/>
                </a:lnTo>
                <a:lnTo>
                  <a:pt x="100" y="284"/>
                </a:lnTo>
                <a:lnTo>
                  <a:pt x="100" y="261"/>
                </a:lnTo>
                <a:lnTo>
                  <a:pt x="134" y="224"/>
                </a:lnTo>
                <a:cubicBezTo>
                  <a:pt x="139" y="227"/>
                  <a:pt x="144" y="229"/>
                  <a:pt x="150" y="231"/>
                </a:cubicBezTo>
                <a:lnTo>
                  <a:pt x="150" y="283"/>
                </a:lnTo>
                <a:lnTo>
                  <a:pt x="133" y="300"/>
                </a:lnTo>
                <a:lnTo>
                  <a:pt x="116" y="300"/>
                </a:lnTo>
                <a:lnTo>
                  <a:pt x="116" y="333"/>
                </a:lnTo>
                <a:lnTo>
                  <a:pt x="150" y="333"/>
                </a:lnTo>
                <a:lnTo>
                  <a:pt x="150" y="316"/>
                </a:lnTo>
                <a:lnTo>
                  <a:pt x="166" y="300"/>
                </a:lnTo>
                <a:lnTo>
                  <a:pt x="183" y="316"/>
                </a:lnTo>
                <a:lnTo>
                  <a:pt x="183" y="333"/>
                </a:lnTo>
                <a:lnTo>
                  <a:pt x="216" y="333"/>
                </a:lnTo>
                <a:lnTo>
                  <a:pt x="216" y="300"/>
                </a:lnTo>
                <a:lnTo>
                  <a:pt x="200" y="300"/>
                </a:lnTo>
                <a:lnTo>
                  <a:pt x="183" y="283"/>
                </a:lnTo>
                <a:lnTo>
                  <a:pt x="183" y="231"/>
                </a:lnTo>
                <a:cubicBezTo>
                  <a:pt x="189" y="229"/>
                  <a:pt x="194" y="227"/>
                  <a:pt x="199" y="224"/>
                </a:cubicBezTo>
                <a:lnTo>
                  <a:pt x="233" y="261"/>
                </a:lnTo>
                <a:lnTo>
                  <a:pt x="233" y="284"/>
                </a:lnTo>
                <a:lnTo>
                  <a:pt x="223" y="296"/>
                </a:lnTo>
                <a:lnTo>
                  <a:pt x="249" y="320"/>
                </a:lnTo>
                <a:lnTo>
                  <a:pt x="275" y="296"/>
                </a:lnTo>
                <a:lnTo>
                  <a:pt x="266" y="284"/>
                </a:lnTo>
                <a:lnTo>
                  <a:pt x="266" y="266"/>
                </a:lnTo>
                <a:lnTo>
                  <a:pt x="284" y="266"/>
                </a:lnTo>
                <a:lnTo>
                  <a:pt x="296" y="275"/>
                </a:lnTo>
                <a:lnTo>
                  <a:pt x="320" y="250"/>
                </a:lnTo>
                <a:lnTo>
                  <a:pt x="296" y="224"/>
                </a:lnTo>
                <a:lnTo>
                  <a:pt x="284" y="233"/>
                </a:lnTo>
                <a:lnTo>
                  <a:pt x="261" y="233"/>
                </a:lnTo>
                <a:lnTo>
                  <a:pt x="224" y="198"/>
                </a:lnTo>
                <a:cubicBezTo>
                  <a:pt x="227" y="194"/>
                  <a:pt x="229" y="188"/>
                  <a:pt x="231" y="183"/>
                </a:cubicBezTo>
                <a:lnTo>
                  <a:pt x="283" y="183"/>
                </a:lnTo>
                <a:lnTo>
                  <a:pt x="300" y="200"/>
                </a:lnTo>
                <a:lnTo>
                  <a:pt x="300" y="216"/>
                </a:lnTo>
                <a:lnTo>
                  <a:pt x="333" y="216"/>
                </a:lnTo>
                <a:lnTo>
                  <a:pt x="333" y="183"/>
                </a:lnTo>
                <a:lnTo>
                  <a:pt x="316" y="183"/>
                </a:lnTo>
                <a:lnTo>
                  <a:pt x="300" y="166"/>
                </a:lnTo>
                <a:lnTo>
                  <a:pt x="316" y="150"/>
                </a:lnTo>
                <a:lnTo>
                  <a:pt x="333"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a:extLst>
              <a:ext uri="{FF2B5EF4-FFF2-40B4-BE49-F238E27FC236}">
                <a16:creationId xmlns:a16="http://schemas.microsoft.com/office/drawing/2014/main" id="{9CF9BEED-808C-47FC-924A-3110F7A363E1}"/>
              </a:ext>
            </a:extLst>
          </p:cNvPr>
          <p:cNvSpPr>
            <a:spLocks noChangeAspect="1" noEditPoints="1"/>
          </p:cNvSpPr>
          <p:nvPr/>
        </p:nvSpPr>
        <p:spPr bwMode="auto">
          <a:xfrm>
            <a:off x="2620963" y="4687888"/>
            <a:ext cx="250825" cy="252413"/>
          </a:xfrm>
          <a:custGeom>
            <a:avLst/>
            <a:gdLst>
              <a:gd name="T0" fmla="*/ 167 w 333"/>
              <a:gd name="T1" fmla="*/ 200 h 333"/>
              <a:gd name="T2" fmla="*/ 133 w 333"/>
              <a:gd name="T3" fmla="*/ 166 h 333"/>
              <a:gd name="T4" fmla="*/ 167 w 333"/>
              <a:gd name="T5" fmla="*/ 133 h 333"/>
              <a:gd name="T6" fmla="*/ 200 w 333"/>
              <a:gd name="T7" fmla="*/ 166 h 333"/>
              <a:gd name="T8" fmla="*/ 167 w 333"/>
              <a:gd name="T9" fmla="*/ 200 h 333"/>
              <a:gd name="T10" fmla="*/ 167 w 333"/>
              <a:gd name="T11" fmla="*/ 100 h 333"/>
              <a:gd name="T12" fmla="*/ 100 w 333"/>
              <a:gd name="T13" fmla="*/ 166 h 333"/>
              <a:gd name="T14" fmla="*/ 167 w 333"/>
              <a:gd name="T15" fmla="*/ 233 h 333"/>
              <a:gd name="T16" fmla="*/ 233 w 333"/>
              <a:gd name="T17" fmla="*/ 166 h 333"/>
              <a:gd name="T18" fmla="*/ 167 w 333"/>
              <a:gd name="T19" fmla="*/ 100 h 333"/>
              <a:gd name="T20" fmla="*/ 288 w 333"/>
              <a:gd name="T21" fmla="*/ 217 h 333"/>
              <a:gd name="T22" fmla="*/ 239 w 333"/>
              <a:gd name="T23" fmla="*/ 237 h 333"/>
              <a:gd name="T24" fmla="*/ 217 w 333"/>
              <a:gd name="T25" fmla="*/ 289 h 333"/>
              <a:gd name="T26" fmla="*/ 165 w 333"/>
              <a:gd name="T27" fmla="*/ 267 h 333"/>
              <a:gd name="T28" fmla="*/ 116 w 333"/>
              <a:gd name="T29" fmla="*/ 287 h 333"/>
              <a:gd name="T30" fmla="*/ 96 w 333"/>
              <a:gd name="T31" fmla="*/ 239 h 333"/>
              <a:gd name="T32" fmla="*/ 44 w 333"/>
              <a:gd name="T33" fmla="*/ 217 h 333"/>
              <a:gd name="T34" fmla="*/ 66 w 333"/>
              <a:gd name="T35" fmla="*/ 164 h 333"/>
              <a:gd name="T36" fmla="*/ 46 w 333"/>
              <a:gd name="T37" fmla="*/ 116 h 333"/>
              <a:gd name="T38" fmla="*/ 94 w 333"/>
              <a:gd name="T39" fmla="*/ 96 h 333"/>
              <a:gd name="T40" fmla="*/ 116 w 333"/>
              <a:gd name="T41" fmla="*/ 43 h 333"/>
              <a:gd name="T42" fmla="*/ 169 w 333"/>
              <a:gd name="T43" fmla="*/ 65 h 333"/>
              <a:gd name="T44" fmla="*/ 217 w 333"/>
              <a:gd name="T45" fmla="*/ 45 h 333"/>
              <a:gd name="T46" fmla="*/ 237 w 333"/>
              <a:gd name="T47" fmla="*/ 94 h 333"/>
              <a:gd name="T48" fmla="*/ 290 w 333"/>
              <a:gd name="T49" fmla="*/ 116 h 333"/>
              <a:gd name="T50" fmla="*/ 268 w 333"/>
              <a:gd name="T51" fmla="*/ 168 h 333"/>
              <a:gd name="T52" fmla="*/ 288 w 333"/>
              <a:gd name="T53" fmla="*/ 217 h 333"/>
              <a:gd name="T54" fmla="*/ 333 w 333"/>
              <a:gd name="T55" fmla="*/ 98 h 333"/>
              <a:gd name="T56" fmla="*/ 263 w 333"/>
              <a:gd name="T57" fmla="*/ 69 h 333"/>
              <a:gd name="T58" fmla="*/ 236 w 333"/>
              <a:gd name="T59" fmla="*/ 2 h 333"/>
              <a:gd name="T60" fmla="*/ 169 w 333"/>
              <a:gd name="T61" fmla="*/ 29 h 333"/>
              <a:gd name="T62" fmla="*/ 99 w 333"/>
              <a:gd name="T63" fmla="*/ 0 h 333"/>
              <a:gd name="T64" fmla="*/ 69 w 333"/>
              <a:gd name="T65" fmla="*/ 70 h 333"/>
              <a:gd name="T66" fmla="*/ 2 w 333"/>
              <a:gd name="T67" fmla="*/ 97 h 333"/>
              <a:gd name="T68" fmla="*/ 30 w 333"/>
              <a:gd name="T69" fmla="*/ 164 h 333"/>
              <a:gd name="T70" fmla="*/ 0 w 333"/>
              <a:gd name="T71" fmla="*/ 234 h 333"/>
              <a:gd name="T72" fmla="*/ 70 w 333"/>
              <a:gd name="T73" fmla="*/ 264 h 333"/>
              <a:gd name="T74" fmla="*/ 98 w 333"/>
              <a:gd name="T75" fmla="*/ 331 h 333"/>
              <a:gd name="T76" fmla="*/ 164 w 333"/>
              <a:gd name="T77" fmla="*/ 303 h 333"/>
              <a:gd name="T78" fmla="*/ 235 w 333"/>
              <a:gd name="T79" fmla="*/ 333 h 333"/>
              <a:gd name="T80" fmla="*/ 264 w 333"/>
              <a:gd name="T81" fmla="*/ 263 h 333"/>
              <a:gd name="T82" fmla="*/ 331 w 333"/>
              <a:gd name="T83" fmla="*/ 235 h 333"/>
              <a:gd name="T84" fmla="*/ 304 w 333"/>
              <a:gd name="T85" fmla="*/ 169 h 333"/>
              <a:gd name="T86" fmla="*/ 333 w 333"/>
              <a:gd name="T87" fmla="*/ 9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167" y="200"/>
                </a:moveTo>
                <a:cubicBezTo>
                  <a:pt x="148" y="200"/>
                  <a:pt x="133" y="185"/>
                  <a:pt x="133" y="166"/>
                </a:cubicBezTo>
                <a:cubicBezTo>
                  <a:pt x="133" y="148"/>
                  <a:pt x="148" y="133"/>
                  <a:pt x="167" y="133"/>
                </a:cubicBezTo>
                <a:cubicBezTo>
                  <a:pt x="185" y="133"/>
                  <a:pt x="200" y="148"/>
                  <a:pt x="200" y="166"/>
                </a:cubicBezTo>
                <a:cubicBezTo>
                  <a:pt x="200" y="185"/>
                  <a:pt x="185" y="200"/>
                  <a:pt x="167" y="200"/>
                </a:cubicBezTo>
                <a:close/>
                <a:moveTo>
                  <a:pt x="167" y="100"/>
                </a:moveTo>
                <a:cubicBezTo>
                  <a:pt x="130" y="100"/>
                  <a:pt x="100" y="130"/>
                  <a:pt x="100" y="166"/>
                </a:cubicBezTo>
                <a:cubicBezTo>
                  <a:pt x="100" y="203"/>
                  <a:pt x="130" y="233"/>
                  <a:pt x="167" y="233"/>
                </a:cubicBezTo>
                <a:cubicBezTo>
                  <a:pt x="203" y="233"/>
                  <a:pt x="233" y="203"/>
                  <a:pt x="233" y="166"/>
                </a:cubicBezTo>
                <a:cubicBezTo>
                  <a:pt x="233" y="130"/>
                  <a:pt x="203" y="100"/>
                  <a:pt x="167" y="100"/>
                </a:cubicBezTo>
                <a:close/>
                <a:moveTo>
                  <a:pt x="288" y="217"/>
                </a:moveTo>
                <a:cubicBezTo>
                  <a:pt x="258" y="229"/>
                  <a:pt x="258" y="229"/>
                  <a:pt x="239" y="237"/>
                </a:cubicBezTo>
                <a:cubicBezTo>
                  <a:pt x="232" y="254"/>
                  <a:pt x="238" y="240"/>
                  <a:pt x="217" y="289"/>
                </a:cubicBezTo>
                <a:cubicBezTo>
                  <a:pt x="174" y="271"/>
                  <a:pt x="184" y="276"/>
                  <a:pt x="165" y="267"/>
                </a:cubicBezTo>
                <a:cubicBezTo>
                  <a:pt x="148" y="274"/>
                  <a:pt x="159" y="270"/>
                  <a:pt x="116" y="287"/>
                </a:cubicBezTo>
                <a:cubicBezTo>
                  <a:pt x="104" y="257"/>
                  <a:pt x="104" y="257"/>
                  <a:pt x="96" y="239"/>
                </a:cubicBezTo>
                <a:cubicBezTo>
                  <a:pt x="79" y="232"/>
                  <a:pt x="93" y="237"/>
                  <a:pt x="44" y="217"/>
                </a:cubicBezTo>
                <a:cubicBezTo>
                  <a:pt x="62" y="174"/>
                  <a:pt x="57" y="184"/>
                  <a:pt x="66" y="164"/>
                </a:cubicBezTo>
                <a:cubicBezTo>
                  <a:pt x="62" y="156"/>
                  <a:pt x="63" y="158"/>
                  <a:pt x="46" y="116"/>
                </a:cubicBezTo>
                <a:cubicBezTo>
                  <a:pt x="88" y="98"/>
                  <a:pt x="77" y="103"/>
                  <a:pt x="94" y="96"/>
                </a:cubicBezTo>
                <a:cubicBezTo>
                  <a:pt x="101" y="79"/>
                  <a:pt x="96" y="93"/>
                  <a:pt x="116" y="43"/>
                </a:cubicBezTo>
                <a:cubicBezTo>
                  <a:pt x="159" y="61"/>
                  <a:pt x="149" y="57"/>
                  <a:pt x="169" y="65"/>
                </a:cubicBezTo>
                <a:cubicBezTo>
                  <a:pt x="177" y="62"/>
                  <a:pt x="175" y="63"/>
                  <a:pt x="217" y="45"/>
                </a:cubicBezTo>
                <a:cubicBezTo>
                  <a:pt x="235" y="88"/>
                  <a:pt x="234" y="86"/>
                  <a:pt x="237" y="94"/>
                </a:cubicBezTo>
                <a:cubicBezTo>
                  <a:pt x="254" y="101"/>
                  <a:pt x="240" y="95"/>
                  <a:pt x="290" y="116"/>
                </a:cubicBezTo>
                <a:cubicBezTo>
                  <a:pt x="270" y="163"/>
                  <a:pt x="275" y="150"/>
                  <a:pt x="268" y="168"/>
                </a:cubicBezTo>
                <a:cubicBezTo>
                  <a:pt x="271" y="177"/>
                  <a:pt x="270" y="175"/>
                  <a:pt x="288" y="217"/>
                </a:cubicBezTo>
                <a:close/>
                <a:moveTo>
                  <a:pt x="333" y="98"/>
                </a:moveTo>
                <a:lnTo>
                  <a:pt x="263" y="69"/>
                </a:lnTo>
                <a:lnTo>
                  <a:pt x="236" y="2"/>
                </a:lnTo>
                <a:lnTo>
                  <a:pt x="169" y="29"/>
                </a:lnTo>
                <a:lnTo>
                  <a:pt x="99" y="0"/>
                </a:lnTo>
                <a:lnTo>
                  <a:pt x="69" y="70"/>
                </a:lnTo>
                <a:lnTo>
                  <a:pt x="2" y="97"/>
                </a:lnTo>
                <a:lnTo>
                  <a:pt x="30" y="164"/>
                </a:lnTo>
                <a:lnTo>
                  <a:pt x="0" y="234"/>
                </a:lnTo>
                <a:lnTo>
                  <a:pt x="70" y="264"/>
                </a:lnTo>
                <a:lnTo>
                  <a:pt x="98" y="331"/>
                </a:lnTo>
                <a:lnTo>
                  <a:pt x="164" y="303"/>
                </a:lnTo>
                <a:lnTo>
                  <a:pt x="235" y="333"/>
                </a:lnTo>
                <a:lnTo>
                  <a:pt x="264" y="263"/>
                </a:lnTo>
                <a:lnTo>
                  <a:pt x="331" y="235"/>
                </a:lnTo>
                <a:lnTo>
                  <a:pt x="304" y="169"/>
                </a:lnTo>
                <a:lnTo>
                  <a:pt x="333"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id="{7A0FFBE0-CD90-49E3-86A3-88AAC7F33DC2}"/>
              </a:ext>
            </a:extLst>
          </p:cNvPr>
          <p:cNvSpPr>
            <a:spLocks noChangeAspect="1" noEditPoints="1"/>
          </p:cNvSpPr>
          <p:nvPr/>
        </p:nvSpPr>
        <p:spPr bwMode="auto">
          <a:xfrm>
            <a:off x="2112963" y="4683125"/>
            <a:ext cx="241300" cy="242888"/>
          </a:xfrm>
          <a:custGeom>
            <a:avLst/>
            <a:gdLst>
              <a:gd name="T0" fmla="*/ 127 w 320"/>
              <a:gd name="T1" fmla="*/ 160 h 320"/>
              <a:gd name="T2" fmla="*/ 193 w 320"/>
              <a:gd name="T3" fmla="*/ 160 h 320"/>
              <a:gd name="T4" fmla="*/ 160 w 320"/>
              <a:gd name="T5" fmla="*/ 94 h 320"/>
              <a:gd name="T6" fmla="*/ 160 w 320"/>
              <a:gd name="T7" fmla="*/ 227 h 320"/>
              <a:gd name="T8" fmla="*/ 160 w 320"/>
              <a:gd name="T9" fmla="*/ 94 h 320"/>
              <a:gd name="T10" fmla="*/ 266 w 320"/>
              <a:gd name="T11" fmla="*/ 175 h 320"/>
              <a:gd name="T12" fmla="*/ 232 w 320"/>
              <a:gd name="T13" fmla="*/ 231 h 320"/>
              <a:gd name="T14" fmla="*/ 171 w 320"/>
              <a:gd name="T15" fmla="*/ 267 h 320"/>
              <a:gd name="T16" fmla="*/ 145 w 320"/>
              <a:gd name="T17" fmla="*/ 267 h 320"/>
              <a:gd name="T18" fmla="*/ 89 w 320"/>
              <a:gd name="T19" fmla="*/ 233 h 320"/>
              <a:gd name="T20" fmla="*/ 54 w 320"/>
              <a:gd name="T21" fmla="*/ 171 h 320"/>
              <a:gd name="T22" fmla="*/ 54 w 320"/>
              <a:gd name="T23" fmla="*/ 145 h 320"/>
              <a:gd name="T24" fmla="*/ 88 w 320"/>
              <a:gd name="T25" fmla="*/ 90 h 320"/>
              <a:gd name="T26" fmla="*/ 149 w 320"/>
              <a:gd name="T27" fmla="*/ 54 h 320"/>
              <a:gd name="T28" fmla="*/ 175 w 320"/>
              <a:gd name="T29" fmla="*/ 54 h 320"/>
              <a:gd name="T30" fmla="*/ 225 w 320"/>
              <a:gd name="T31" fmla="*/ 75 h 320"/>
              <a:gd name="T32" fmla="*/ 247 w 320"/>
              <a:gd name="T33" fmla="*/ 95 h 320"/>
              <a:gd name="T34" fmla="*/ 261 w 320"/>
              <a:gd name="T35" fmla="*/ 163 h 320"/>
              <a:gd name="T36" fmla="*/ 303 w 320"/>
              <a:gd name="T37" fmla="*/ 178 h 320"/>
              <a:gd name="T38" fmla="*/ 312 w 320"/>
              <a:gd name="T39" fmla="*/ 128 h 320"/>
              <a:gd name="T40" fmla="*/ 271 w 320"/>
              <a:gd name="T41" fmla="*/ 69 h 320"/>
              <a:gd name="T42" fmla="*/ 244 w 320"/>
              <a:gd name="T43" fmla="*/ 32 h 320"/>
              <a:gd name="T44" fmla="*/ 177 w 320"/>
              <a:gd name="T45" fmla="*/ 17 h 320"/>
              <a:gd name="T46" fmla="*/ 128 w 320"/>
              <a:gd name="T47" fmla="*/ 9 h 320"/>
              <a:gd name="T48" fmla="*/ 69 w 320"/>
              <a:gd name="T49" fmla="*/ 49 h 320"/>
              <a:gd name="T50" fmla="*/ 32 w 320"/>
              <a:gd name="T51" fmla="*/ 77 h 320"/>
              <a:gd name="T52" fmla="*/ 17 w 320"/>
              <a:gd name="T53" fmla="*/ 143 h 320"/>
              <a:gd name="T54" fmla="*/ 8 w 320"/>
              <a:gd name="T55" fmla="*/ 193 h 320"/>
              <a:gd name="T56" fmla="*/ 49 w 320"/>
              <a:gd name="T57" fmla="*/ 252 h 320"/>
              <a:gd name="T58" fmla="*/ 76 w 320"/>
              <a:gd name="T59" fmla="*/ 289 h 320"/>
              <a:gd name="T60" fmla="*/ 143 w 320"/>
              <a:gd name="T61" fmla="*/ 304 h 320"/>
              <a:gd name="T62" fmla="*/ 193 w 320"/>
              <a:gd name="T63" fmla="*/ 312 h 320"/>
              <a:gd name="T64" fmla="*/ 252 w 320"/>
              <a:gd name="T65" fmla="*/ 271 h 320"/>
              <a:gd name="T66" fmla="*/ 289 w 320"/>
              <a:gd name="T67" fmla="*/ 244 h 320"/>
              <a:gd name="T68" fmla="*/ 303 w 320"/>
              <a:gd name="T69" fmla="*/ 178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0" h="320">
                <a:moveTo>
                  <a:pt x="160" y="194"/>
                </a:moveTo>
                <a:cubicBezTo>
                  <a:pt x="142" y="194"/>
                  <a:pt x="127" y="179"/>
                  <a:pt x="127" y="160"/>
                </a:cubicBezTo>
                <a:cubicBezTo>
                  <a:pt x="127" y="142"/>
                  <a:pt x="142" y="127"/>
                  <a:pt x="160" y="127"/>
                </a:cubicBezTo>
                <a:cubicBezTo>
                  <a:pt x="178" y="127"/>
                  <a:pt x="193" y="142"/>
                  <a:pt x="193" y="160"/>
                </a:cubicBezTo>
                <a:cubicBezTo>
                  <a:pt x="193" y="179"/>
                  <a:pt x="178" y="194"/>
                  <a:pt x="160" y="194"/>
                </a:cubicBezTo>
                <a:close/>
                <a:moveTo>
                  <a:pt x="160" y="94"/>
                </a:moveTo>
                <a:cubicBezTo>
                  <a:pt x="123" y="94"/>
                  <a:pt x="93" y="124"/>
                  <a:pt x="93" y="160"/>
                </a:cubicBezTo>
                <a:cubicBezTo>
                  <a:pt x="93" y="197"/>
                  <a:pt x="123" y="227"/>
                  <a:pt x="160" y="227"/>
                </a:cubicBezTo>
                <a:cubicBezTo>
                  <a:pt x="197" y="227"/>
                  <a:pt x="227" y="197"/>
                  <a:pt x="227" y="160"/>
                </a:cubicBezTo>
                <a:cubicBezTo>
                  <a:pt x="227" y="124"/>
                  <a:pt x="197" y="94"/>
                  <a:pt x="160" y="94"/>
                </a:cubicBezTo>
                <a:close/>
                <a:moveTo>
                  <a:pt x="266" y="175"/>
                </a:moveTo>
                <a:lnTo>
                  <a:pt x="266" y="175"/>
                </a:lnTo>
                <a:cubicBezTo>
                  <a:pt x="274" y="195"/>
                  <a:pt x="265" y="218"/>
                  <a:pt x="245" y="226"/>
                </a:cubicBezTo>
                <a:lnTo>
                  <a:pt x="232" y="231"/>
                </a:lnTo>
                <a:cubicBezTo>
                  <a:pt x="230" y="237"/>
                  <a:pt x="228" y="242"/>
                  <a:pt x="225" y="248"/>
                </a:cubicBezTo>
                <a:cubicBezTo>
                  <a:pt x="218" y="266"/>
                  <a:pt x="197" y="278"/>
                  <a:pt x="171" y="267"/>
                </a:cubicBezTo>
                <a:lnTo>
                  <a:pt x="158" y="261"/>
                </a:lnTo>
                <a:lnTo>
                  <a:pt x="145" y="267"/>
                </a:lnTo>
                <a:cubicBezTo>
                  <a:pt x="128" y="274"/>
                  <a:pt x="106" y="269"/>
                  <a:pt x="95" y="245"/>
                </a:cubicBezTo>
                <a:lnTo>
                  <a:pt x="89" y="233"/>
                </a:lnTo>
                <a:cubicBezTo>
                  <a:pt x="83" y="230"/>
                  <a:pt x="79" y="228"/>
                  <a:pt x="73" y="226"/>
                </a:cubicBezTo>
                <a:cubicBezTo>
                  <a:pt x="55" y="218"/>
                  <a:pt x="43" y="198"/>
                  <a:pt x="54" y="171"/>
                </a:cubicBezTo>
                <a:lnTo>
                  <a:pt x="59" y="158"/>
                </a:lnTo>
                <a:lnTo>
                  <a:pt x="54" y="145"/>
                </a:lnTo>
                <a:cubicBezTo>
                  <a:pt x="46" y="126"/>
                  <a:pt x="55" y="103"/>
                  <a:pt x="75" y="95"/>
                </a:cubicBezTo>
                <a:lnTo>
                  <a:pt x="88" y="90"/>
                </a:lnTo>
                <a:cubicBezTo>
                  <a:pt x="91" y="83"/>
                  <a:pt x="92" y="79"/>
                  <a:pt x="95" y="73"/>
                </a:cubicBezTo>
                <a:cubicBezTo>
                  <a:pt x="102" y="55"/>
                  <a:pt x="123" y="43"/>
                  <a:pt x="149" y="54"/>
                </a:cubicBezTo>
                <a:lnTo>
                  <a:pt x="162" y="59"/>
                </a:lnTo>
                <a:lnTo>
                  <a:pt x="175" y="54"/>
                </a:lnTo>
                <a:lnTo>
                  <a:pt x="175" y="54"/>
                </a:lnTo>
                <a:cubicBezTo>
                  <a:pt x="195" y="46"/>
                  <a:pt x="217" y="56"/>
                  <a:pt x="225" y="75"/>
                </a:cubicBezTo>
                <a:lnTo>
                  <a:pt x="231" y="88"/>
                </a:lnTo>
                <a:cubicBezTo>
                  <a:pt x="237" y="91"/>
                  <a:pt x="242" y="93"/>
                  <a:pt x="247" y="95"/>
                </a:cubicBezTo>
                <a:cubicBezTo>
                  <a:pt x="266" y="103"/>
                  <a:pt x="278" y="123"/>
                  <a:pt x="266" y="150"/>
                </a:cubicBezTo>
                <a:lnTo>
                  <a:pt x="261" y="163"/>
                </a:lnTo>
                <a:lnTo>
                  <a:pt x="266" y="175"/>
                </a:lnTo>
                <a:close/>
                <a:moveTo>
                  <a:pt x="303" y="178"/>
                </a:moveTo>
                <a:cubicBezTo>
                  <a:pt x="299" y="168"/>
                  <a:pt x="299" y="157"/>
                  <a:pt x="303" y="148"/>
                </a:cubicBezTo>
                <a:lnTo>
                  <a:pt x="312" y="128"/>
                </a:lnTo>
                <a:cubicBezTo>
                  <a:pt x="320" y="108"/>
                  <a:pt x="311" y="86"/>
                  <a:pt x="291" y="77"/>
                </a:cubicBezTo>
                <a:lnTo>
                  <a:pt x="271" y="69"/>
                </a:lnTo>
                <a:cubicBezTo>
                  <a:pt x="262" y="65"/>
                  <a:pt x="254" y="57"/>
                  <a:pt x="250" y="48"/>
                </a:cubicBezTo>
                <a:lnTo>
                  <a:pt x="244" y="32"/>
                </a:lnTo>
                <a:cubicBezTo>
                  <a:pt x="236" y="12"/>
                  <a:pt x="213" y="3"/>
                  <a:pt x="193" y="11"/>
                </a:cubicBezTo>
                <a:lnTo>
                  <a:pt x="177" y="17"/>
                </a:lnTo>
                <a:cubicBezTo>
                  <a:pt x="168" y="21"/>
                  <a:pt x="157" y="21"/>
                  <a:pt x="148" y="17"/>
                </a:cubicBezTo>
                <a:lnTo>
                  <a:pt x="128" y="9"/>
                </a:lnTo>
                <a:cubicBezTo>
                  <a:pt x="108" y="0"/>
                  <a:pt x="85" y="10"/>
                  <a:pt x="77" y="29"/>
                </a:cubicBezTo>
                <a:lnTo>
                  <a:pt x="69" y="49"/>
                </a:lnTo>
                <a:cubicBezTo>
                  <a:pt x="65" y="59"/>
                  <a:pt x="57" y="66"/>
                  <a:pt x="48" y="70"/>
                </a:cubicBezTo>
                <a:lnTo>
                  <a:pt x="32" y="77"/>
                </a:lnTo>
                <a:cubicBezTo>
                  <a:pt x="12" y="85"/>
                  <a:pt x="2" y="107"/>
                  <a:pt x="10" y="127"/>
                </a:cubicBezTo>
                <a:lnTo>
                  <a:pt x="17" y="143"/>
                </a:lnTo>
                <a:cubicBezTo>
                  <a:pt x="21" y="153"/>
                  <a:pt x="21" y="163"/>
                  <a:pt x="17" y="173"/>
                </a:cubicBezTo>
                <a:lnTo>
                  <a:pt x="8" y="193"/>
                </a:lnTo>
                <a:cubicBezTo>
                  <a:pt x="0" y="213"/>
                  <a:pt x="9" y="235"/>
                  <a:pt x="29" y="244"/>
                </a:cubicBezTo>
                <a:lnTo>
                  <a:pt x="49" y="252"/>
                </a:lnTo>
                <a:cubicBezTo>
                  <a:pt x="59" y="256"/>
                  <a:pt x="66" y="263"/>
                  <a:pt x="70" y="273"/>
                </a:cubicBezTo>
                <a:lnTo>
                  <a:pt x="76" y="289"/>
                </a:lnTo>
                <a:cubicBezTo>
                  <a:pt x="85" y="309"/>
                  <a:pt x="107" y="318"/>
                  <a:pt x="127" y="310"/>
                </a:cubicBezTo>
                <a:lnTo>
                  <a:pt x="143" y="304"/>
                </a:lnTo>
                <a:cubicBezTo>
                  <a:pt x="152" y="300"/>
                  <a:pt x="163" y="300"/>
                  <a:pt x="173" y="304"/>
                </a:cubicBezTo>
                <a:lnTo>
                  <a:pt x="193" y="312"/>
                </a:lnTo>
                <a:cubicBezTo>
                  <a:pt x="212" y="320"/>
                  <a:pt x="235" y="311"/>
                  <a:pt x="243" y="291"/>
                </a:cubicBezTo>
                <a:lnTo>
                  <a:pt x="252" y="271"/>
                </a:lnTo>
                <a:cubicBezTo>
                  <a:pt x="256" y="262"/>
                  <a:pt x="263" y="254"/>
                  <a:pt x="273" y="251"/>
                </a:cubicBezTo>
                <a:lnTo>
                  <a:pt x="289" y="244"/>
                </a:lnTo>
                <a:cubicBezTo>
                  <a:pt x="308" y="236"/>
                  <a:pt x="318" y="213"/>
                  <a:pt x="310" y="194"/>
                </a:cubicBezTo>
                <a:lnTo>
                  <a:pt x="303" y="1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a:extLst>
              <a:ext uri="{FF2B5EF4-FFF2-40B4-BE49-F238E27FC236}">
                <a16:creationId xmlns:a16="http://schemas.microsoft.com/office/drawing/2014/main" id="{AE540322-CE78-4815-9DC8-5776659D0AB7}"/>
              </a:ext>
            </a:extLst>
          </p:cNvPr>
          <p:cNvSpPr>
            <a:spLocks noChangeAspect="1" noEditPoints="1"/>
          </p:cNvSpPr>
          <p:nvPr/>
        </p:nvSpPr>
        <p:spPr bwMode="auto">
          <a:xfrm>
            <a:off x="1614488" y="4687888"/>
            <a:ext cx="227013" cy="252413"/>
          </a:xfrm>
          <a:custGeom>
            <a:avLst/>
            <a:gdLst>
              <a:gd name="T0" fmla="*/ 71 w 300"/>
              <a:gd name="T1" fmla="*/ 166 h 333"/>
              <a:gd name="T2" fmla="*/ 133 w 300"/>
              <a:gd name="T3" fmla="*/ 92 h 333"/>
              <a:gd name="T4" fmla="*/ 133 w 300"/>
              <a:gd name="T5" fmla="*/ 166 h 333"/>
              <a:gd name="T6" fmla="*/ 71 w 300"/>
              <a:gd name="T7" fmla="*/ 166 h 333"/>
              <a:gd name="T8" fmla="*/ 166 w 300"/>
              <a:gd name="T9" fmla="*/ 166 h 333"/>
              <a:gd name="T10" fmla="*/ 228 w 300"/>
              <a:gd name="T11" fmla="*/ 166 h 333"/>
              <a:gd name="T12" fmla="*/ 166 w 300"/>
              <a:gd name="T13" fmla="*/ 241 h 333"/>
              <a:gd name="T14" fmla="*/ 166 w 300"/>
              <a:gd name="T15" fmla="*/ 166 h 333"/>
              <a:gd name="T16" fmla="*/ 300 w 300"/>
              <a:gd name="T17" fmla="*/ 133 h 333"/>
              <a:gd name="T18" fmla="*/ 166 w 300"/>
              <a:gd name="T19" fmla="*/ 133 h 333"/>
              <a:gd name="T20" fmla="*/ 166 w 300"/>
              <a:gd name="T21" fmla="*/ 0 h 333"/>
              <a:gd name="T22" fmla="*/ 0 w 300"/>
              <a:gd name="T23" fmla="*/ 200 h 333"/>
              <a:gd name="T24" fmla="*/ 133 w 300"/>
              <a:gd name="T25" fmla="*/ 200 h 333"/>
              <a:gd name="T26" fmla="*/ 133 w 300"/>
              <a:gd name="T27" fmla="*/ 333 h 333"/>
              <a:gd name="T28" fmla="*/ 300 w 300"/>
              <a:gd name="T29"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0" h="333">
                <a:moveTo>
                  <a:pt x="71" y="166"/>
                </a:moveTo>
                <a:lnTo>
                  <a:pt x="133" y="92"/>
                </a:lnTo>
                <a:lnTo>
                  <a:pt x="133" y="166"/>
                </a:lnTo>
                <a:lnTo>
                  <a:pt x="71" y="166"/>
                </a:lnTo>
                <a:close/>
                <a:moveTo>
                  <a:pt x="166" y="166"/>
                </a:moveTo>
                <a:lnTo>
                  <a:pt x="228" y="166"/>
                </a:lnTo>
                <a:lnTo>
                  <a:pt x="166" y="241"/>
                </a:lnTo>
                <a:lnTo>
                  <a:pt x="166" y="166"/>
                </a:lnTo>
                <a:close/>
                <a:moveTo>
                  <a:pt x="300" y="133"/>
                </a:moveTo>
                <a:lnTo>
                  <a:pt x="166" y="133"/>
                </a:lnTo>
                <a:lnTo>
                  <a:pt x="166" y="0"/>
                </a:lnTo>
                <a:lnTo>
                  <a:pt x="0" y="200"/>
                </a:lnTo>
                <a:lnTo>
                  <a:pt x="133" y="200"/>
                </a:lnTo>
                <a:lnTo>
                  <a:pt x="133" y="333"/>
                </a:lnTo>
                <a:lnTo>
                  <a:pt x="30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7">
            <a:extLst>
              <a:ext uri="{FF2B5EF4-FFF2-40B4-BE49-F238E27FC236}">
                <a16:creationId xmlns:a16="http://schemas.microsoft.com/office/drawing/2014/main" id="{0CB573E6-B1CA-4DAF-9572-26A624D79D7B}"/>
              </a:ext>
            </a:extLst>
          </p:cNvPr>
          <p:cNvSpPr>
            <a:spLocks noChangeAspect="1"/>
          </p:cNvSpPr>
          <p:nvPr/>
        </p:nvSpPr>
        <p:spPr bwMode="auto">
          <a:xfrm>
            <a:off x="1111251" y="4687888"/>
            <a:ext cx="201613" cy="252413"/>
          </a:xfrm>
          <a:custGeom>
            <a:avLst/>
            <a:gdLst>
              <a:gd name="T0" fmla="*/ 133 w 267"/>
              <a:gd name="T1" fmla="*/ 333 h 333"/>
              <a:gd name="T2" fmla="*/ 133 w 267"/>
              <a:gd name="T3" fmla="*/ 200 h 333"/>
              <a:gd name="T4" fmla="*/ 0 w 267"/>
              <a:gd name="T5" fmla="*/ 200 h 333"/>
              <a:gd name="T6" fmla="*/ 133 w 267"/>
              <a:gd name="T7" fmla="*/ 0 h 333"/>
              <a:gd name="T8" fmla="*/ 133 w 267"/>
              <a:gd name="T9" fmla="*/ 133 h 333"/>
              <a:gd name="T10" fmla="*/ 267 w 267"/>
              <a:gd name="T11" fmla="*/ 133 h 333"/>
              <a:gd name="T12" fmla="*/ 133 w 267"/>
              <a:gd name="T13" fmla="*/ 333 h 333"/>
            </a:gdLst>
            <a:ahLst/>
            <a:cxnLst>
              <a:cxn ang="0">
                <a:pos x="T0" y="T1"/>
              </a:cxn>
              <a:cxn ang="0">
                <a:pos x="T2" y="T3"/>
              </a:cxn>
              <a:cxn ang="0">
                <a:pos x="T4" y="T5"/>
              </a:cxn>
              <a:cxn ang="0">
                <a:pos x="T6" y="T7"/>
              </a:cxn>
              <a:cxn ang="0">
                <a:pos x="T8" y="T9"/>
              </a:cxn>
              <a:cxn ang="0">
                <a:pos x="T10" y="T11"/>
              </a:cxn>
              <a:cxn ang="0">
                <a:pos x="T12" y="T13"/>
              </a:cxn>
            </a:cxnLst>
            <a:rect l="0" t="0" r="r" b="b"/>
            <a:pathLst>
              <a:path w="267" h="333">
                <a:moveTo>
                  <a:pt x="133" y="333"/>
                </a:moveTo>
                <a:lnTo>
                  <a:pt x="133" y="200"/>
                </a:lnTo>
                <a:lnTo>
                  <a:pt x="0" y="200"/>
                </a:lnTo>
                <a:lnTo>
                  <a:pt x="133" y="0"/>
                </a:lnTo>
                <a:lnTo>
                  <a:pt x="133" y="133"/>
                </a:lnTo>
                <a:lnTo>
                  <a:pt x="267" y="133"/>
                </a:lnTo>
                <a:lnTo>
                  <a:pt x="133"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id="{45A0149A-5378-48E1-B021-F362C7EEF225}"/>
              </a:ext>
            </a:extLst>
          </p:cNvPr>
          <p:cNvSpPr>
            <a:spLocks noChangeAspect="1" noEditPoints="1"/>
          </p:cNvSpPr>
          <p:nvPr/>
        </p:nvSpPr>
        <p:spPr bwMode="auto">
          <a:xfrm>
            <a:off x="5635626" y="4178300"/>
            <a:ext cx="254000" cy="257175"/>
          </a:xfrm>
          <a:custGeom>
            <a:avLst/>
            <a:gdLst>
              <a:gd name="T0" fmla="*/ 219 w 337"/>
              <a:gd name="T1" fmla="*/ 252 h 337"/>
              <a:gd name="T2" fmla="*/ 219 w 337"/>
              <a:gd name="T3" fmla="*/ 252 h 337"/>
              <a:gd name="T4" fmla="*/ 217 w 337"/>
              <a:gd name="T5" fmla="*/ 252 h 337"/>
              <a:gd name="T6" fmla="*/ 219 w 337"/>
              <a:gd name="T7" fmla="*/ 252 h 337"/>
              <a:gd name="T8" fmla="*/ 219 w 337"/>
              <a:gd name="T9" fmla="*/ 252 h 337"/>
              <a:gd name="T10" fmla="*/ 217 w 337"/>
              <a:gd name="T11" fmla="*/ 252 h 337"/>
              <a:gd name="T12" fmla="*/ 88 w 337"/>
              <a:gd name="T13" fmla="*/ 252 h 337"/>
              <a:gd name="T14" fmla="*/ 36 w 337"/>
              <a:gd name="T15" fmla="*/ 211 h 337"/>
              <a:gd name="T16" fmla="*/ 85 w 337"/>
              <a:gd name="T17" fmla="*/ 152 h 337"/>
              <a:gd name="T18" fmla="*/ 103 w 337"/>
              <a:gd name="T19" fmla="*/ 155 h 337"/>
              <a:gd name="T20" fmla="*/ 102 w 337"/>
              <a:gd name="T21" fmla="*/ 168 h 337"/>
              <a:gd name="T22" fmla="*/ 119 w 337"/>
              <a:gd name="T23" fmla="*/ 185 h 337"/>
              <a:gd name="T24" fmla="*/ 136 w 337"/>
              <a:gd name="T25" fmla="*/ 171 h 337"/>
              <a:gd name="T26" fmla="*/ 141 w 337"/>
              <a:gd name="T27" fmla="*/ 140 h 337"/>
              <a:gd name="T28" fmla="*/ 234 w 337"/>
              <a:gd name="T29" fmla="*/ 87 h 337"/>
              <a:gd name="T30" fmla="*/ 299 w 337"/>
              <a:gd name="T31" fmla="*/ 148 h 337"/>
              <a:gd name="T32" fmla="*/ 219 w 337"/>
              <a:gd name="T33" fmla="*/ 252 h 337"/>
              <a:gd name="T34" fmla="*/ 287 w 337"/>
              <a:gd name="T35" fmla="*/ 74 h 337"/>
              <a:gd name="T36" fmla="*/ 331 w 337"/>
              <a:gd name="T37" fmla="*/ 30 h 337"/>
              <a:gd name="T38" fmla="*/ 331 w 337"/>
              <a:gd name="T39" fmla="*/ 6 h 337"/>
              <a:gd name="T40" fmla="*/ 307 w 337"/>
              <a:gd name="T41" fmla="*/ 6 h 337"/>
              <a:gd name="T42" fmla="*/ 256 w 337"/>
              <a:gd name="T43" fmla="*/ 58 h 337"/>
              <a:gd name="T44" fmla="*/ 218 w 337"/>
              <a:gd name="T45" fmla="*/ 52 h 337"/>
              <a:gd name="T46" fmla="*/ 111 w 337"/>
              <a:gd name="T47" fmla="*/ 123 h 337"/>
              <a:gd name="T48" fmla="*/ 40 w 337"/>
              <a:gd name="T49" fmla="*/ 134 h 337"/>
              <a:gd name="T50" fmla="*/ 2 w 337"/>
              <a:gd name="T51" fmla="*/ 207 h 337"/>
              <a:gd name="T52" fmla="*/ 41 w 337"/>
              <a:gd name="T53" fmla="*/ 272 h 337"/>
              <a:gd name="T54" fmla="*/ 7 w 337"/>
              <a:gd name="T55" fmla="*/ 307 h 337"/>
              <a:gd name="T56" fmla="*/ 7 w 337"/>
              <a:gd name="T57" fmla="*/ 330 h 337"/>
              <a:gd name="T58" fmla="*/ 30 w 337"/>
              <a:gd name="T59" fmla="*/ 330 h 337"/>
              <a:gd name="T60" fmla="*/ 76 w 337"/>
              <a:gd name="T61" fmla="*/ 284 h 337"/>
              <a:gd name="T62" fmla="*/ 85 w 337"/>
              <a:gd name="T63" fmla="*/ 285 h 337"/>
              <a:gd name="T64" fmla="*/ 219 w 337"/>
              <a:gd name="T65" fmla="*/ 285 h 337"/>
              <a:gd name="T66" fmla="*/ 218 w 337"/>
              <a:gd name="T67" fmla="*/ 285 h 337"/>
              <a:gd name="T68" fmla="*/ 219 w 337"/>
              <a:gd name="T69" fmla="*/ 285 h 337"/>
              <a:gd name="T70" fmla="*/ 334 w 337"/>
              <a:gd name="T71" fmla="*/ 169 h 337"/>
              <a:gd name="T72" fmla="*/ 287 w 337"/>
              <a:gd name="T73" fmla="*/ 74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7" h="337">
                <a:moveTo>
                  <a:pt x="219" y="252"/>
                </a:moveTo>
                <a:lnTo>
                  <a:pt x="219" y="252"/>
                </a:lnTo>
                <a:cubicBezTo>
                  <a:pt x="219" y="252"/>
                  <a:pt x="218" y="252"/>
                  <a:pt x="217" y="252"/>
                </a:cubicBezTo>
                <a:cubicBezTo>
                  <a:pt x="218" y="252"/>
                  <a:pt x="218" y="252"/>
                  <a:pt x="219" y="252"/>
                </a:cubicBezTo>
                <a:lnTo>
                  <a:pt x="219" y="252"/>
                </a:lnTo>
                <a:lnTo>
                  <a:pt x="217" y="252"/>
                </a:lnTo>
                <a:lnTo>
                  <a:pt x="88" y="252"/>
                </a:lnTo>
                <a:cubicBezTo>
                  <a:pt x="63" y="252"/>
                  <a:pt x="41" y="235"/>
                  <a:pt x="36" y="211"/>
                </a:cubicBezTo>
                <a:cubicBezTo>
                  <a:pt x="30" y="180"/>
                  <a:pt x="55" y="152"/>
                  <a:pt x="85" y="152"/>
                </a:cubicBezTo>
                <a:cubicBezTo>
                  <a:pt x="92" y="152"/>
                  <a:pt x="97" y="153"/>
                  <a:pt x="103" y="155"/>
                </a:cubicBezTo>
                <a:lnTo>
                  <a:pt x="102" y="168"/>
                </a:lnTo>
                <a:cubicBezTo>
                  <a:pt x="102" y="178"/>
                  <a:pt x="110" y="185"/>
                  <a:pt x="119" y="185"/>
                </a:cubicBezTo>
                <a:cubicBezTo>
                  <a:pt x="128" y="185"/>
                  <a:pt x="135" y="179"/>
                  <a:pt x="136" y="171"/>
                </a:cubicBezTo>
                <a:cubicBezTo>
                  <a:pt x="137" y="162"/>
                  <a:pt x="138" y="151"/>
                  <a:pt x="141" y="140"/>
                </a:cubicBezTo>
                <a:cubicBezTo>
                  <a:pt x="147" y="106"/>
                  <a:pt x="191" y="79"/>
                  <a:pt x="234" y="87"/>
                </a:cubicBezTo>
                <a:cubicBezTo>
                  <a:pt x="265" y="92"/>
                  <a:pt x="291" y="117"/>
                  <a:pt x="299" y="148"/>
                </a:cubicBezTo>
                <a:cubicBezTo>
                  <a:pt x="312" y="203"/>
                  <a:pt x="269" y="251"/>
                  <a:pt x="219" y="252"/>
                </a:cubicBezTo>
                <a:close/>
                <a:moveTo>
                  <a:pt x="287" y="74"/>
                </a:moveTo>
                <a:lnTo>
                  <a:pt x="331" y="30"/>
                </a:lnTo>
                <a:cubicBezTo>
                  <a:pt x="337" y="24"/>
                  <a:pt x="337" y="13"/>
                  <a:pt x="331" y="6"/>
                </a:cubicBezTo>
                <a:cubicBezTo>
                  <a:pt x="324" y="0"/>
                  <a:pt x="314" y="0"/>
                  <a:pt x="307" y="6"/>
                </a:cubicBezTo>
                <a:lnTo>
                  <a:pt x="256" y="58"/>
                </a:lnTo>
                <a:cubicBezTo>
                  <a:pt x="244" y="54"/>
                  <a:pt x="231" y="52"/>
                  <a:pt x="218" y="52"/>
                </a:cubicBezTo>
                <a:cubicBezTo>
                  <a:pt x="170" y="52"/>
                  <a:pt x="129" y="81"/>
                  <a:pt x="111" y="123"/>
                </a:cubicBezTo>
                <a:cubicBezTo>
                  <a:pt x="91" y="116"/>
                  <a:pt x="68" y="115"/>
                  <a:pt x="40" y="134"/>
                </a:cubicBezTo>
                <a:cubicBezTo>
                  <a:pt x="17" y="151"/>
                  <a:pt x="0" y="178"/>
                  <a:pt x="2" y="207"/>
                </a:cubicBezTo>
                <a:cubicBezTo>
                  <a:pt x="4" y="235"/>
                  <a:pt x="19" y="259"/>
                  <a:pt x="41" y="272"/>
                </a:cubicBezTo>
                <a:lnTo>
                  <a:pt x="7" y="307"/>
                </a:lnTo>
                <a:cubicBezTo>
                  <a:pt x="0" y="313"/>
                  <a:pt x="0" y="324"/>
                  <a:pt x="7" y="330"/>
                </a:cubicBezTo>
                <a:cubicBezTo>
                  <a:pt x="13" y="337"/>
                  <a:pt x="24" y="337"/>
                  <a:pt x="30" y="330"/>
                </a:cubicBezTo>
                <a:lnTo>
                  <a:pt x="76" y="284"/>
                </a:lnTo>
                <a:cubicBezTo>
                  <a:pt x="79" y="285"/>
                  <a:pt x="82" y="285"/>
                  <a:pt x="85" y="285"/>
                </a:cubicBezTo>
                <a:lnTo>
                  <a:pt x="219" y="285"/>
                </a:lnTo>
                <a:cubicBezTo>
                  <a:pt x="218" y="285"/>
                  <a:pt x="218" y="285"/>
                  <a:pt x="218" y="285"/>
                </a:cubicBezTo>
                <a:cubicBezTo>
                  <a:pt x="218" y="285"/>
                  <a:pt x="219" y="285"/>
                  <a:pt x="219" y="285"/>
                </a:cubicBezTo>
                <a:cubicBezTo>
                  <a:pt x="285" y="284"/>
                  <a:pt x="334" y="232"/>
                  <a:pt x="334" y="169"/>
                </a:cubicBezTo>
                <a:cubicBezTo>
                  <a:pt x="334" y="130"/>
                  <a:pt x="316" y="96"/>
                  <a:pt x="287" y="7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id="{A9CEECF4-C767-4D11-BDF3-12AEBA40109D}"/>
              </a:ext>
            </a:extLst>
          </p:cNvPr>
          <p:cNvSpPr>
            <a:spLocks noChangeAspect="1" noEditPoints="1"/>
          </p:cNvSpPr>
          <p:nvPr/>
        </p:nvSpPr>
        <p:spPr bwMode="auto">
          <a:xfrm>
            <a:off x="5133976" y="4178300"/>
            <a:ext cx="254000" cy="257175"/>
          </a:xfrm>
          <a:custGeom>
            <a:avLst/>
            <a:gdLst>
              <a:gd name="T0" fmla="*/ 218 w 337"/>
              <a:gd name="T1" fmla="*/ 252 h 337"/>
              <a:gd name="T2" fmla="*/ 218 w 337"/>
              <a:gd name="T3" fmla="*/ 252 h 337"/>
              <a:gd name="T4" fmla="*/ 218 w 337"/>
              <a:gd name="T5" fmla="*/ 252 h 337"/>
              <a:gd name="T6" fmla="*/ 217 w 337"/>
              <a:gd name="T7" fmla="*/ 252 h 337"/>
              <a:gd name="T8" fmla="*/ 87 w 337"/>
              <a:gd name="T9" fmla="*/ 252 h 337"/>
              <a:gd name="T10" fmla="*/ 35 w 337"/>
              <a:gd name="T11" fmla="*/ 211 h 337"/>
              <a:gd name="T12" fmla="*/ 85 w 337"/>
              <a:gd name="T13" fmla="*/ 152 h 337"/>
              <a:gd name="T14" fmla="*/ 102 w 337"/>
              <a:gd name="T15" fmla="*/ 156 h 337"/>
              <a:gd name="T16" fmla="*/ 102 w 337"/>
              <a:gd name="T17" fmla="*/ 168 h 337"/>
              <a:gd name="T18" fmla="*/ 119 w 337"/>
              <a:gd name="T19" fmla="*/ 186 h 337"/>
              <a:gd name="T20" fmla="*/ 135 w 337"/>
              <a:gd name="T21" fmla="*/ 171 h 337"/>
              <a:gd name="T22" fmla="*/ 140 w 337"/>
              <a:gd name="T23" fmla="*/ 141 h 337"/>
              <a:gd name="T24" fmla="*/ 233 w 337"/>
              <a:gd name="T25" fmla="*/ 87 h 337"/>
              <a:gd name="T26" fmla="*/ 298 w 337"/>
              <a:gd name="T27" fmla="*/ 149 h 337"/>
              <a:gd name="T28" fmla="*/ 218 w 337"/>
              <a:gd name="T29" fmla="*/ 252 h 337"/>
              <a:gd name="T30" fmla="*/ 286 w 337"/>
              <a:gd name="T31" fmla="*/ 264 h 337"/>
              <a:gd name="T32" fmla="*/ 334 w 337"/>
              <a:gd name="T33" fmla="*/ 169 h 337"/>
              <a:gd name="T34" fmla="*/ 286 w 337"/>
              <a:gd name="T35" fmla="*/ 75 h 337"/>
              <a:gd name="T36" fmla="*/ 330 w 337"/>
              <a:gd name="T37" fmla="*/ 30 h 337"/>
              <a:gd name="T38" fmla="*/ 330 w 337"/>
              <a:gd name="T39" fmla="*/ 7 h 337"/>
              <a:gd name="T40" fmla="*/ 307 w 337"/>
              <a:gd name="T41" fmla="*/ 7 h 337"/>
              <a:gd name="T42" fmla="*/ 255 w 337"/>
              <a:gd name="T43" fmla="*/ 59 h 337"/>
              <a:gd name="T44" fmla="*/ 218 w 337"/>
              <a:gd name="T45" fmla="*/ 52 h 337"/>
              <a:gd name="T46" fmla="*/ 123 w 337"/>
              <a:gd name="T47" fmla="*/ 101 h 337"/>
              <a:gd name="T48" fmla="*/ 30 w 337"/>
              <a:gd name="T49" fmla="*/ 7 h 337"/>
              <a:gd name="T50" fmla="*/ 6 w 337"/>
              <a:gd name="T51" fmla="*/ 7 h 337"/>
              <a:gd name="T52" fmla="*/ 6 w 337"/>
              <a:gd name="T53" fmla="*/ 31 h 337"/>
              <a:gd name="T54" fmla="*/ 95 w 337"/>
              <a:gd name="T55" fmla="*/ 120 h 337"/>
              <a:gd name="T56" fmla="*/ 40 w 337"/>
              <a:gd name="T57" fmla="*/ 135 h 337"/>
              <a:gd name="T58" fmla="*/ 1 w 337"/>
              <a:gd name="T59" fmla="*/ 208 h 337"/>
              <a:gd name="T60" fmla="*/ 41 w 337"/>
              <a:gd name="T61" fmla="*/ 273 h 337"/>
              <a:gd name="T62" fmla="*/ 6 w 337"/>
              <a:gd name="T63" fmla="*/ 307 h 337"/>
              <a:gd name="T64" fmla="*/ 6 w 337"/>
              <a:gd name="T65" fmla="*/ 331 h 337"/>
              <a:gd name="T66" fmla="*/ 30 w 337"/>
              <a:gd name="T67" fmla="*/ 331 h 337"/>
              <a:gd name="T68" fmla="*/ 76 w 337"/>
              <a:gd name="T69" fmla="*/ 285 h 337"/>
              <a:gd name="T70" fmla="*/ 85 w 337"/>
              <a:gd name="T71" fmla="*/ 285 h 337"/>
              <a:gd name="T72" fmla="*/ 218 w 337"/>
              <a:gd name="T73" fmla="*/ 285 h 337"/>
              <a:gd name="T74" fmla="*/ 218 w 337"/>
              <a:gd name="T75" fmla="*/ 285 h 337"/>
              <a:gd name="T76" fmla="*/ 218 w 337"/>
              <a:gd name="T77" fmla="*/ 286 h 337"/>
              <a:gd name="T78" fmla="*/ 255 w 337"/>
              <a:gd name="T79" fmla="*/ 279 h 337"/>
              <a:gd name="T80" fmla="*/ 306 w 337"/>
              <a:gd name="T81" fmla="*/ 331 h 337"/>
              <a:gd name="T82" fmla="*/ 330 w 337"/>
              <a:gd name="T83" fmla="*/ 331 h 337"/>
              <a:gd name="T84" fmla="*/ 330 w 337"/>
              <a:gd name="T85" fmla="*/ 307 h 337"/>
              <a:gd name="T86" fmla="*/ 286 w 337"/>
              <a:gd name="T87" fmla="*/ 264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337">
                <a:moveTo>
                  <a:pt x="218" y="252"/>
                </a:moveTo>
                <a:lnTo>
                  <a:pt x="218" y="252"/>
                </a:lnTo>
                <a:lnTo>
                  <a:pt x="218" y="252"/>
                </a:lnTo>
                <a:lnTo>
                  <a:pt x="217" y="252"/>
                </a:lnTo>
                <a:lnTo>
                  <a:pt x="87" y="252"/>
                </a:lnTo>
                <a:cubicBezTo>
                  <a:pt x="63" y="252"/>
                  <a:pt x="40" y="236"/>
                  <a:pt x="35" y="211"/>
                </a:cubicBezTo>
                <a:cubicBezTo>
                  <a:pt x="30" y="180"/>
                  <a:pt x="54" y="152"/>
                  <a:pt x="85" y="152"/>
                </a:cubicBezTo>
                <a:cubicBezTo>
                  <a:pt x="91" y="152"/>
                  <a:pt x="97" y="154"/>
                  <a:pt x="102" y="156"/>
                </a:cubicBezTo>
                <a:lnTo>
                  <a:pt x="102" y="168"/>
                </a:lnTo>
                <a:cubicBezTo>
                  <a:pt x="102" y="178"/>
                  <a:pt x="109" y="186"/>
                  <a:pt x="119" y="186"/>
                </a:cubicBezTo>
                <a:cubicBezTo>
                  <a:pt x="127" y="186"/>
                  <a:pt x="134" y="180"/>
                  <a:pt x="135" y="171"/>
                </a:cubicBezTo>
                <a:cubicBezTo>
                  <a:pt x="136" y="162"/>
                  <a:pt x="138" y="152"/>
                  <a:pt x="140" y="141"/>
                </a:cubicBezTo>
                <a:cubicBezTo>
                  <a:pt x="147" y="107"/>
                  <a:pt x="191" y="80"/>
                  <a:pt x="233" y="87"/>
                </a:cubicBezTo>
                <a:cubicBezTo>
                  <a:pt x="265" y="93"/>
                  <a:pt x="291" y="117"/>
                  <a:pt x="298" y="149"/>
                </a:cubicBezTo>
                <a:cubicBezTo>
                  <a:pt x="311" y="203"/>
                  <a:pt x="268" y="252"/>
                  <a:pt x="218" y="252"/>
                </a:cubicBezTo>
                <a:close/>
                <a:moveTo>
                  <a:pt x="286" y="264"/>
                </a:moveTo>
                <a:cubicBezTo>
                  <a:pt x="315" y="242"/>
                  <a:pt x="334" y="208"/>
                  <a:pt x="334" y="169"/>
                </a:cubicBezTo>
                <a:cubicBezTo>
                  <a:pt x="334" y="130"/>
                  <a:pt x="315" y="96"/>
                  <a:pt x="286" y="75"/>
                </a:cubicBezTo>
                <a:lnTo>
                  <a:pt x="330" y="30"/>
                </a:lnTo>
                <a:cubicBezTo>
                  <a:pt x="337" y="24"/>
                  <a:pt x="337" y="13"/>
                  <a:pt x="330" y="7"/>
                </a:cubicBezTo>
                <a:cubicBezTo>
                  <a:pt x="324" y="0"/>
                  <a:pt x="313" y="0"/>
                  <a:pt x="307" y="7"/>
                </a:cubicBezTo>
                <a:lnTo>
                  <a:pt x="255" y="59"/>
                </a:lnTo>
                <a:cubicBezTo>
                  <a:pt x="243" y="55"/>
                  <a:pt x="231" y="52"/>
                  <a:pt x="218" y="52"/>
                </a:cubicBezTo>
                <a:cubicBezTo>
                  <a:pt x="179" y="52"/>
                  <a:pt x="145" y="72"/>
                  <a:pt x="123" y="101"/>
                </a:cubicBezTo>
                <a:lnTo>
                  <a:pt x="30" y="7"/>
                </a:lnTo>
                <a:cubicBezTo>
                  <a:pt x="23" y="1"/>
                  <a:pt x="13" y="1"/>
                  <a:pt x="6" y="7"/>
                </a:cubicBezTo>
                <a:cubicBezTo>
                  <a:pt x="0" y="14"/>
                  <a:pt x="0" y="24"/>
                  <a:pt x="6" y="31"/>
                </a:cubicBezTo>
                <a:lnTo>
                  <a:pt x="95" y="120"/>
                </a:lnTo>
                <a:cubicBezTo>
                  <a:pt x="79" y="117"/>
                  <a:pt x="60" y="120"/>
                  <a:pt x="40" y="135"/>
                </a:cubicBezTo>
                <a:cubicBezTo>
                  <a:pt x="16" y="152"/>
                  <a:pt x="0" y="179"/>
                  <a:pt x="1" y="208"/>
                </a:cubicBezTo>
                <a:cubicBezTo>
                  <a:pt x="3" y="235"/>
                  <a:pt x="18" y="259"/>
                  <a:pt x="41" y="273"/>
                </a:cubicBezTo>
                <a:lnTo>
                  <a:pt x="6" y="307"/>
                </a:lnTo>
                <a:cubicBezTo>
                  <a:pt x="0" y="314"/>
                  <a:pt x="0" y="324"/>
                  <a:pt x="6" y="331"/>
                </a:cubicBezTo>
                <a:cubicBezTo>
                  <a:pt x="13" y="337"/>
                  <a:pt x="23" y="337"/>
                  <a:pt x="30" y="331"/>
                </a:cubicBezTo>
                <a:lnTo>
                  <a:pt x="76" y="285"/>
                </a:lnTo>
                <a:cubicBezTo>
                  <a:pt x="79" y="285"/>
                  <a:pt x="82" y="285"/>
                  <a:pt x="85" y="285"/>
                </a:cubicBezTo>
                <a:lnTo>
                  <a:pt x="218" y="285"/>
                </a:lnTo>
                <a:cubicBezTo>
                  <a:pt x="218" y="285"/>
                  <a:pt x="218" y="285"/>
                  <a:pt x="218" y="285"/>
                </a:cubicBezTo>
                <a:cubicBezTo>
                  <a:pt x="218" y="285"/>
                  <a:pt x="218" y="286"/>
                  <a:pt x="218" y="286"/>
                </a:cubicBezTo>
                <a:cubicBezTo>
                  <a:pt x="231" y="285"/>
                  <a:pt x="243" y="283"/>
                  <a:pt x="255" y="279"/>
                </a:cubicBezTo>
                <a:lnTo>
                  <a:pt x="306" y="331"/>
                </a:lnTo>
                <a:cubicBezTo>
                  <a:pt x="313" y="337"/>
                  <a:pt x="323" y="337"/>
                  <a:pt x="330" y="331"/>
                </a:cubicBezTo>
                <a:cubicBezTo>
                  <a:pt x="336" y="324"/>
                  <a:pt x="336" y="314"/>
                  <a:pt x="330" y="307"/>
                </a:cubicBezTo>
                <a:lnTo>
                  <a:pt x="286" y="2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id="{07F4DE7C-1C8D-4BC6-AE7C-1162D8B52299}"/>
              </a:ext>
            </a:extLst>
          </p:cNvPr>
          <p:cNvSpPr>
            <a:spLocks noChangeAspect="1" noEditPoints="1"/>
          </p:cNvSpPr>
          <p:nvPr/>
        </p:nvSpPr>
        <p:spPr bwMode="auto">
          <a:xfrm>
            <a:off x="4613276" y="4151313"/>
            <a:ext cx="285750" cy="252413"/>
          </a:xfrm>
          <a:custGeom>
            <a:avLst/>
            <a:gdLst>
              <a:gd name="T0" fmla="*/ 275 w 379"/>
              <a:gd name="T1" fmla="*/ 316 h 332"/>
              <a:gd name="T2" fmla="*/ 258 w 379"/>
              <a:gd name="T3" fmla="*/ 332 h 332"/>
              <a:gd name="T4" fmla="*/ 241 w 379"/>
              <a:gd name="T5" fmla="*/ 316 h 332"/>
              <a:gd name="T6" fmla="*/ 258 w 379"/>
              <a:gd name="T7" fmla="*/ 299 h 332"/>
              <a:gd name="T8" fmla="*/ 275 w 379"/>
              <a:gd name="T9" fmla="*/ 316 h 332"/>
              <a:gd name="T10" fmla="*/ 208 w 379"/>
              <a:gd name="T11" fmla="*/ 316 h 332"/>
              <a:gd name="T12" fmla="*/ 191 w 379"/>
              <a:gd name="T13" fmla="*/ 332 h 332"/>
              <a:gd name="T14" fmla="*/ 175 w 379"/>
              <a:gd name="T15" fmla="*/ 316 h 332"/>
              <a:gd name="T16" fmla="*/ 191 w 379"/>
              <a:gd name="T17" fmla="*/ 299 h 332"/>
              <a:gd name="T18" fmla="*/ 208 w 379"/>
              <a:gd name="T19" fmla="*/ 316 h 332"/>
              <a:gd name="T20" fmla="*/ 141 w 379"/>
              <a:gd name="T21" fmla="*/ 316 h 332"/>
              <a:gd name="T22" fmla="*/ 125 w 379"/>
              <a:gd name="T23" fmla="*/ 332 h 332"/>
              <a:gd name="T24" fmla="*/ 108 w 379"/>
              <a:gd name="T25" fmla="*/ 316 h 332"/>
              <a:gd name="T26" fmla="*/ 125 w 379"/>
              <a:gd name="T27" fmla="*/ 299 h 332"/>
              <a:gd name="T28" fmla="*/ 141 w 379"/>
              <a:gd name="T29" fmla="*/ 316 h 332"/>
              <a:gd name="T30" fmla="*/ 303 w 379"/>
              <a:gd name="T31" fmla="*/ 229 h 332"/>
              <a:gd name="T32" fmla="*/ 93 w 379"/>
              <a:gd name="T33" fmla="*/ 238 h 332"/>
              <a:gd name="T34" fmla="*/ 71 w 379"/>
              <a:gd name="T35" fmla="*/ 231 h 332"/>
              <a:gd name="T36" fmla="*/ 112 w 379"/>
              <a:gd name="T37" fmla="*/ 179 h 332"/>
              <a:gd name="T38" fmla="*/ 273 w 379"/>
              <a:gd name="T39" fmla="*/ 138 h 332"/>
              <a:gd name="T40" fmla="*/ 303 w 379"/>
              <a:gd name="T41" fmla="*/ 229 h 332"/>
              <a:gd name="T42" fmla="*/ 299 w 379"/>
              <a:gd name="T43" fmla="*/ 109 h 332"/>
              <a:gd name="T44" fmla="*/ 298 w 379"/>
              <a:gd name="T45" fmla="*/ 108 h 332"/>
              <a:gd name="T46" fmla="*/ 76 w 379"/>
              <a:gd name="T47" fmla="*/ 140 h 332"/>
              <a:gd name="T48" fmla="*/ 76 w 379"/>
              <a:gd name="T49" fmla="*/ 140 h 332"/>
              <a:gd name="T50" fmla="*/ 75 w 379"/>
              <a:gd name="T51" fmla="*/ 140 h 332"/>
              <a:gd name="T52" fmla="*/ 95 w 379"/>
              <a:gd name="T53" fmla="*/ 271 h 332"/>
              <a:gd name="T54" fmla="*/ 329 w 379"/>
              <a:gd name="T55" fmla="*/ 250 h 332"/>
              <a:gd name="T56" fmla="*/ 299 w 379"/>
              <a:gd name="T57" fmla="*/ 10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9" h="332">
                <a:moveTo>
                  <a:pt x="275" y="316"/>
                </a:moveTo>
                <a:cubicBezTo>
                  <a:pt x="275" y="325"/>
                  <a:pt x="267" y="332"/>
                  <a:pt x="258" y="332"/>
                </a:cubicBezTo>
                <a:cubicBezTo>
                  <a:pt x="249" y="332"/>
                  <a:pt x="241" y="325"/>
                  <a:pt x="241" y="316"/>
                </a:cubicBezTo>
                <a:cubicBezTo>
                  <a:pt x="241" y="307"/>
                  <a:pt x="249" y="299"/>
                  <a:pt x="258" y="299"/>
                </a:cubicBezTo>
                <a:cubicBezTo>
                  <a:pt x="267" y="299"/>
                  <a:pt x="275" y="307"/>
                  <a:pt x="275" y="316"/>
                </a:cubicBezTo>
                <a:close/>
                <a:moveTo>
                  <a:pt x="208" y="316"/>
                </a:moveTo>
                <a:cubicBezTo>
                  <a:pt x="208" y="325"/>
                  <a:pt x="201" y="332"/>
                  <a:pt x="191" y="332"/>
                </a:cubicBezTo>
                <a:cubicBezTo>
                  <a:pt x="182" y="332"/>
                  <a:pt x="175" y="325"/>
                  <a:pt x="175" y="316"/>
                </a:cubicBezTo>
                <a:cubicBezTo>
                  <a:pt x="175" y="307"/>
                  <a:pt x="182" y="299"/>
                  <a:pt x="191" y="299"/>
                </a:cubicBezTo>
                <a:cubicBezTo>
                  <a:pt x="201" y="299"/>
                  <a:pt x="208" y="307"/>
                  <a:pt x="208" y="316"/>
                </a:cubicBezTo>
                <a:close/>
                <a:moveTo>
                  <a:pt x="141" y="316"/>
                </a:moveTo>
                <a:cubicBezTo>
                  <a:pt x="141" y="325"/>
                  <a:pt x="134" y="332"/>
                  <a:pt x="125" y="332"/>
                </a:cubicBezTo>
                <a:cubicBezTo>
                  <a:pt x="115" y="332"/>
                  <a:pt x="108" y="325"/>
                  <a:pt x="108" y="316"/>
                </a:cubicBezTo>
                <a:cubicBezTo>
                  <a:pt x="108" y="307"/>
                  <a:pt x="115" y="299"/>
                  <a:pt x="125" y="299"/>
                </a:cubicBezTo>
                <a:cubicBezTo>
                  <a:pt x="134" y="299"/>
                  <a:pt x="141" y="307"/>
                  <a:pt x="141" y="316"/>
                </a:cubicBezTo>
                <a:close/>
                <a:moveTo>
                  <a:pt x="303" y="229"/>
                </a:moveTo>
                <a:cubicBezTo>
                  <a:pt x="285" y="241"/>
                  <a:pt x="288" y="238"/>
                  <a:pt x="93" y="238"/>
                </a:cubicBezTo>
                <a:cubicBezTo>
                  <a:pt x="85" y="238"/>
                  <a:pt x="77" y="235"/>
                  <a:pt x="71" y="231"/>
                </a:cubicBezTo>
                <a:cubicBezTo>
                  <a:pt x="36" y="204"/>
                  <a:pt x="77" y="151"/>
                  <a:pt x="112" y="179"/>
                </a:cubicBezTo>
                <a:cubicBezTo>
                  <a:pt x="79" y="71"/>
                  <a:pt x="250" y="22"/>
                  <a:pt x="273" y="138"/>
                </a:cubicBezTo>
                <a:cubicBezTo>
                  <a:pt x="323" y="136"/>
                  <a:pt x="343" y="201"/>
                  <a:pt x="303" y="229"/>
                </a:cubicBezTo>
                <a:close/>
                <a:moveTo>
                  <a:pt x="299" y="109"/>
                </a:moveTo>
                <a:cubicBezTo>
                  <a:pt x="298" y="109"/>
                  <a:pt x="298" y="108"/>
                  <a:pt x="298" y="108"/>
                </a:cubicBezTo>
                <a:cubicBezTo>
                  <a:pt x="251" y="0"/>
                  <a:pt x="91" y="23"/>
                  <a:pt x="76" y="140"/>
                </a:cubicBezTo>
                <a:cubicBezTo>
                  <a:pt x="76" y="140"/>
                  <a:pt x="76" y="140"/>
                  <a:pt x="76" y="140"/>
                </a:cubicBezTo>
                <a:cubicBezTo>
                  <a:pt x="75" y="140"/>
                  <a:pt x="75" y="140"/>
                  <a:pt x="75" y="140"/>
                </a:cubicBezTo>
                <a:cubicBezTo>
                  <a:pt x="0" y="159"/>
                  <a:pt x="11" y="271"/>
                  <a:pt x="95" y="271"/>
                </a:cubicBezTo>
                <a:cubicBezTo>
                  <a:pt x="282" y="271"/>
                  <a:pt x="297" y="278"/>
                  <a:pt x="329" y="250"/>
                </a:cubicBezTo>
                <a:cubicBezTo>
                  <a:pt x="379" y="207"/>
                  <a:pt x="361" y="127"/>
                  <a:pt x="299" y="1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id="{EC484CAC-4FCF-4115-9BD8-A8C395969092}"/>
              </a:ext>
            </a:extLst>
          </p:cNvPr>
          <p:cNvSpPr>
            <a:spLocks noChangeAspect="1" noEditPoints="1"/>
          </p:cNvSpPr>
          <p:nvPr/>
        </p:nvSpPr>
        <p:spPr bwMode="auto">
          <a:xfrm>
            <a:off x="4114801" y="4179888"/>
            <a:ext cx="290513" cy="255588"/>
          </a:xfrm>
          <a:custGeom>
            <a:avLst/>
            <a:gdLst>
              <a:gd name="T0" fmla="*/ 115 w 385"/>
              <a:gd name="T1" fmla="*/ 281 h 335"/>
              <a:gd name="T2" fmla="*/ 115 w 385"/>
              <a:gd name="T3" fmla="*/ 305 h 335"/>
              <a:gd name="T4" fmla="*/ 91 w 385"/>
              <a:gd name="T5" fmla="*/ 328 h 335"/>
              <a:gd name="T6" fmla="*/ 67 w 385"/>
              <a:gd name="T7" fmla="*/ 328 h 335"/>
              <a:gd name="T8" fmla="*/ 67 w 385"/>
              <a:gd name="T9" fmla="*/ 305 h 335"/>
              <a:gd name="T10" fmla="*/ 91 w 385"/>
              <a:gd name="T11" fmla="*/ 281 h 335"/>
              <a:gd name="T12" fmla="*/ 115 w 385"/>
              <a:gd name="T13" fmla="*/ 281 h 335"/>
              <a:gd name="T14" fmla="*/ 295 w 385"/>
              <a:gd name="T15" fmla="*/ 281 h 335"/>
              <a:gd name="T16" fmla="*/ 295 w 385"/>
              <a:gd name="T17" fmla="*/ 305 h 335"/>
              <a:gd name="T18" fmla="*/ 272 w 385"/>
              <a:gd name="T19" fmla="*/ 328 h 335"/>
              <a:gd name="T20" fmla="*/ 248 w 385"/>
              <a:gd name="T21" fmla="*/ 328 h 335"/>
              <a:gd name="T22" fmla="*/ 248 w 385"/>
              <a:gd name="T23" fmla="*/ 305 h 335"/>
              <a:gd name="T24" fmla="*/ 272 w 385"/>
              <a:gd name="T25" fmla="*/ 281 h 335"/>
              <a:gd name="T26" fmla="*/ 295 w 385"/>
              <a:gd name="T27" fmla="*/ 281 h 335"/>
              <a:gd name="T28" fmla="*/ 205 w 385"/>
              <a:gd name="T29" fmla="*/ 281 h 335"/>
              <a:gd name="T30" fmla="*/ 205 w 385"/>
              <a:gd name="T31" fmla="*/ 305 h 335"/>
              <a:gd name="T32" fmla="*/ 181 w 385"/>
              <a:gd name="T33" fmla="*/ 328 h 335"/>
              <a:gd name="T34" fmla="*/ 158 w 385"/>
              <a:gd name="T35" fmla="*/ 328 h 335"/>
              <a:gd name="T36" fmla="*/ 158 w 385"/>
              <a:gd name="T37" fmla="*/ 305 h 335"/>
              <a:gd name="T38" fmla="*/ 181 w 385"/>
              <a:gd name="T39" fmla="*/ 281 h 335"/>
              <a:gd name="T40" fmla="*/ 205 w 385"/>
              <a:gd name="T41" fmla="*/ 281 h 335"/>
              <a:gd name="T42" fmla="*/ 268 w 385"/>
              <a:gd name="T43" fmla="*/ 200 h 335"/>
              <a:gd name="T44" fmla="*/ 268 w 385"/>
              <a:gd name="T45" fmla="*/ 200 h 335"/>
              <a:gd name="T46" fmla="*/ 267 w 385"/>
              <a:gd name="T47" fmla="*/ 200 h 335"/>
              <a:gd name="T48" fmla="*/ 88 w 385"/>
              <a:gd name="T49" fmla="*/ 200 h 335"/>
              <a:gd name="T50" fmla="*/ 56 w 385"/>
              <a:gd name="T51" fmla="*/ 152 h 335"/>
              <a:gd name="T52" fmla="*/ 106 w 385"/>
              <a:gd name="T53" fmla="*/ 141 h 335"/>
              <a:gd name="T54" fmla="*/ 132 w 385"/>
              <a:gd name="T55" fmla="*/ 53 h 335"/>
              <a:gd name="T56" fmla="*/ 186 w 385"/>
              <a:gd name="T57" fmla="*/ 33 h 335"/>
              <a:gd name="T58" fmla="*/ 267 w 385"/>
              <a:gd name="T59" fmla="*/ 100 h 335"/>
              <a:gd name="T60" fmla="*/ 268 w 385"/>
              <a:gd name="T61" fmla="*/ 100 h 335"/>
              <a:gd name="T62" fmla="*/ 269 w 385"/>
              <a:gd name="T63" fmla="*/ 100 h 335"/>
              <a:gd name="T64" fmla="*/ 268 w 385"/>
              <a:gd name="T65" fmla="*/ 200 h 335"/>
              <a:gd name="T66" fmla="*/ 293 w 385"/>
              <a:gd name="T67" fmla="*/ 71 h 335"/>
              <a:gd name="T68" fmla="*/ 293 w 385"/>
              <a:gd name="T69" fmla="*/ 70 h 335"/>
              <a:gd name="T70" fmla="*/ 293 w 385"/>
              <a:gd name="T71" fmla="*/ 70 h 335"/>
              <a:gd name="T72" fmla="*/ 186 w 385"/>
              <a:gd name="T73" fmla="*/ 0 h 335"/>
              <a:gd name="T74" fmla="*/ 108 w 385"/>
              <a:gd name="T75" fmla="*/ 29 h 335"/>
              <a:gd name="T76" fmla="*/ 70 w 385"/>
              <a:gd name="T77" fmla="*/ 102 h 335"/>
              <a:gd name="T78" fmla="*/ 70 w 385"/>
              <a:gd name="T79" fmla="*/ 102 h 335"/>
              <a:gd name="T80" fmla="*/ 70 w 385"/>
              <a:gd name="T81" fmla="*/ 102 h 335"/>
              <a:gd name="T82" fmla="*/ 31 w 385"/>
              <a:gd name="T83" fmla="*/ 129 h 335"/>
              <a:gd name="T84" fmla="*/ 89 w 385"/>
              <a:gd name="T85" fmla="*/ 233 h 335"/>
              <a:gd name="T86" fmla="*/ 265 w 385"/>
              <a:gd name="T87" fmla="*/ 233 h 335"/>
              <a:gd name="T88" fmla="*/ 293 w 385"/>
              <a:gd name="T89" fmla="*/ 7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5" h="335">
                <a:moveTo>
                  <a:pt x="115" y="281"/>
                </a:moveTo>
                <a:cubicBezTo>
                  <a:pt x="121" y="288"/>
                  <a:pt x="121" y="298"/>
                  <a:pt x="115" y="305"/>
                </a:cubicBezTo>
                <a:lnTo>
                  <a:pt x="91" y="328"/>
                </a:lnTo>
                <a:cubicBezTo>
                  <a:pt x="85" y="335"/>
                  <a:pt x="74" y="335"/>
                  <a:pt x="67" y="328"/>
                </a:cubicBezTo>
                <a:cubicBezTo>
                  <a:pt x="61" y="322"/>
                  <a:pt x="61" y="311"/>
                  <a:pt x="67" y="305"/>
                </a:cubicBezTo>
                <a:lnTo>
                  <a:pt x="91" y="281"/>
                </a:lnTo>
                <a:cubicBezTo>
                  <a:pt x="98" y="275"/>
                  <a:pt x="108" y="275"/>
                  <a:pt x="115" y="281"/>
                </a:cubicBezTo>
                <a:close/>
                <a:moveTo>
                  <a:pt x="295" y="281"/>
                </a:moveTo>
                <a:cubicBezTo>
                  <a:pt x="302" y="288"/>
                  <a:pt x="302" y="298"/>
                  <a:pt x="295" y="305"/>
                </a:cubicBezTo>
                <a:lnTo>
                  <a:pt x="272" y="328"/>
                </a:lnTo>
                <a:cubicBezTo>
                  <a:pt x="265" y="335"/>
                  <a:pt x="254" y="335"/>
                  <a:pt x="248" y="328"/>
                </a:cubicBezTo>
                <a:cubicBezTo>
                  <a:pt x="241" y="322"/>
                  <a:pt x="241" y="311"/>
                  <a:pt x="248" y="305"/>
                </a:cubicBezTo>
                <a:lnTo>
                  <a:pt x="272" y="281"/>
                </a:lnTo>
                <a:cubicBezTo>
                  <a:pt x="278" y="275"/>
                  <a:pt x="289" y="275"/>
                  <a:pt x="295" y="281"/>
                </a:cubicBezTo>
                <a:close/>
                <a:moveTo>
                  <a:pt x="205" y="281"/>
                </a:moveTo>
                <a:cubicBezTo>
                  <a:pt x="211" y="288"/>
                  <a:pt x="211" y="298"/>
                  <a:pt x="205" y="305"/>
                </a:cubicBezTo>
                <a:lnTo>
                  <a:pt x="181" y="328"/>
                </a:lnTo>
                <a:cubicBezTo>
                  <a:pt x="175" y="335"/>
                  <a:pt x="164" y="335"/>
                  <a:pt x="158" y="328"/>
                </a:cubicBezTo>
                <a:cubicBezTo>
                  <a:pt x="151" y="322"/>
                  <a:pt x="151" y="311"/>
                  <a:pt x="158" y="305"/>
                </a:cubicBezTo>
                <a:lnTo>
                  <a:pt x="181" y="281"/>
                </a:lnTo>
                <a:cubicBezTo>
                  <a:pt x="188" y="275"/>
                  <a:pt x="198" y="275"/>
                  <a:pt x="205" y="281"/>
                </a:cubicBezTo>
                <a:close/>
                <a:moveTo>
                  <a:pt x="268" y="200"/>
                </a:moveTo>
                <a:lnTo>
                  <a:pt x="268" y="200"/>
                </a:lnTo>
                <a:lnTo>
                  <a:pt x="267" y="200"/>
                </a:lnTo>
                <a:lnTo>
                  <a:pt x="88" y="200"/>
                </a:lnTo>
                <a:cubicBezTo>
                  <a:pt x="62" y="200"/>
                  <a:pt x="44" y="175"/>
                  <a:pt x="56" y="152"/>
                </a:cubicBezTo>
                <a:cubicBezTo>
                  <a:pt x="65" y="134"/>
                  <a:pt x="89" y="127"/>
                  <a:pt x="106" y="141"/>
                </a:cubicBezTo>
                <a:cubicBezTo>
                  <a:pt x="96" y="107"/>
                  <a:pt x="108" y="74"/>
                  <a:pt x="132" y="53"/>
                </a:cubicBezTo>
                <a:cubicBezTo>
                  <a:pt x="146" y="41"/>
                  <a:pt x="165" y="33"/>
                  <a:pt x="186" y="33"/>
                </a:cubicBezTo>
                <a:cubicBezTo>
                  <a:pt x="227" y="33"/>
                  <a:pt x="260" y="63"/>
                  <a:pt x="267" y="100"/>
                </a:cubicBezTo>
                <a:cubicBezTo>
                  <a:pt x="268" y="100"/>
                  <a:pt x="268" y="100"/>
                  <a:pt x="268" y="100"/>
                </a:cubicBezTo>
                <a:cubicBezTo>
                  <a:pt x="268" y="100"/>
                  <a:pt x="269" y="100"/>
                  <a:pt x="269" y="100"/>
                </a:cubicBezTo>
                <a:cubicBezTo>
                  <a:pt x="334" y="100"/>
                  <a:pt x="337" y="200"/>
                  <a:pt x="268" y="200"/>
                </a:cubicBezTo>
                <a:close/>
                <a:moveTo>
                  <a:pt x="293" y="71"/>
                </a:moveTo>
                <a:cubicBezTo>
                  <a:pt x="293" y="71"/>
                  <a:pt x="293" y="71"/>
                  <a:pt x="293" y="70"/>
                </a:cubicBezTo>
                <a:cubicBezTo>
                  <a:pt x="293" y="70"/>
                  <a:pt x="293" y="70"/>
                  <a:pt x="293" y="70"/>
                </a:cubicBezTo>
                <a:cubicBezTo>
                  <a:pt x="275" y="29"/>
                  <a:pt x="233" y="0"/>
                  <a:pt x="186" y="0"/>
                </a:cubicBezTo>
                <a:cubicBezTo>
                  <a:pt x="156" y="0"/>
                  <a:pt x="129" y="11"/>
                  <a:pt x="108" y="29"/>
                </a:cubicBezTo>
                <a:cubicBezTo>
                  <a:pt x="88" y="48"/>
                  <a:pt x="74" y="73"/>
                  <a:pt x="70" y="102"/>
                </a:cubicBezTo>
                <a:cubicBezTo>
                  <a:pt x="70" y="102"/>
                  <a:pt x="70" y="102"/>
                  <a:pt x="70" y="102"/>
                </a:cubicBezTo>
                <a:cubicBezTo>
                  <a:pt x="70" y="102"/>
                  <a:pt x="70" y="102"/>
                  <a:pt x="70" y="102"/>
                </a:cubicBezTo>
                <a:cubicBezTo>
                  <a:pt x="54" y="106"/>
                  <a:pt x="40" y="116"/>
                  <a:pt x="31" y="129"/>
                </a:cubicBezTo>
                <a:cubicBezTo>
                  <a:pt x="0" y="173"/>
                  <a:pt x="32" y="233"/>
                  <a:pt x="89" y="233"/>
                </a:cubicBezTo>
                <a:lnTo>
                  <a:pt x="265" y="233"/>
                </a:lnTo>
                <a:cubicBezTo>
                  <a:pt x="365" y="233"/>
                  <a:pt x="385" y="98"/>
                  <a:pt x="293" y="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a:extLst>
              <a:ext uri="{FF2B5EF4-FFF2-40B4-BE49-F238E27FC236}">
                <a16:creationId xmlns:a16="http://schemas.microsoft.com/office/drawing/2014/main" id="{F3EB39DE-DA49-484D-859D-4E2C24FCBBFC}"/>
              </a:ext>
            </a:extLst>
          </p:cNvPr>
          <p:cNvSpPr>
            <a:spLocks noChangeAspect="1" noEditPoints="1"/>
          </p:cNvSpPr>
          <p:nvPr/>
        </p:nvSpPr>
        <p:spPr bwMode="auto">
          <a:xfrm>
            <a:off x="3611563" y="4151313"/>
            <a:ext cx="284163" cy="282575"/>
          </a:xfrm>
          <a:custGeom>
            <a:avLst/>
            <a:gdLst>
              <a:gd name="T0" fmla="*/ 135 w 375"/>
              <a:gd name="T1" fmla="*/ 321 h 371"/>
              <a:gd name="T2" fmla="*/ 135 w 375"/>
              <a:gd name="T3" fmla="*/ 355 h 371"/>
              <a:gd name="T4" fmla="*/ 118 w 375"/>
              <a:gd name="T5" fmla="*/ 371 h 371"/>
              <a:gd name="T6" fmla="*/ 102 w 375"/>
              <a:gd name="T7" fmla="*/ 355 h 371"/>
              <a:gd name="T8" fmla="*/ 102 w 375"/>
              <a:gd name="T9" fmla="*/ 321 h 371"/>
              <a:gd name="T10" fmla="*/ 118 w 375"/>
              <a:gd name="T11" fmla="*/ 305 h 371"/>
              <a:gd name="T12" fmla="*/ 135 w 375"/>
              <a:gd name="T13" fmla="*/ 321 h 371"/>
              <a:gd name="T14" fmla="*/ 268 w 375"/>
              <a:gd name="T15" fmla="*/ 321 h 371"/>
              <a:gd name="T16" fmla="*/ 268 w 375"/>
              <a:gd name="T17" fmla="*/ 355 h 371"/>
              <a:gd name="T18" fmla="*/ 252 w 375"/>
              <a:gd name="T19" fmla="*/ 371 h 371"/>
              <a:gd name="T20" fmla="*/ 235 w 375"/>
              <a:gd name="T21" fmla="*/ 355 h 371"/>
              <a:gd name="T22" fmla="*/ 235 w 375"/>
              <a:gd name="T23" fmla="*/ 321 h 371"/>
              <a:gd name="T24" fmla="*/ 252 w 375"/>
              <a:gd name="T25" fmla="*/ 305 h 371"/>
              <a:gd name="T26" fmla="*/ 268 w 375"/>
              <a:gd name="T27" fmla="*/ 321 h 371"/>
              <a:gd name="T28" fmla="*/ 202 w 375"/>
              <a:gd name="T29" fmla="*/ 321 h 371"/>
              <a:gd name="T30" fmla="*/ 202 w 375"/>
              <a:gd name="T31" fmla="*/ 355 h 371"/>
              <a:gd name="T32" fmla="*/ 185 w 375"/>
              <a:gd name="T33" fmla="*/ 371 h 371"/>
              <a:gd name="T34" fmla="*/ 168 w 375"/>
              <a:gd name="T35" fmla="*/ 355 h 371"/>
              <a:gd name="T36" fmla="*/ 168 w 375"/>
              <a:gd name="T37" fmla="*/ 321 h 371"/>
              <a:gd name="T38" fmla="*/ 185 w 375"/>
              <a:gd name="T39" fmla="*/ 305 h 371"/>
              <a:gd name="T40" fmla="*/ 202 w 375"/>
              <a:gd name="T41" fmla="*/ 321 h 371"/>
              <a:gd name="T42" fmla="*/ 267 w 375"/>
              <a:gd name="T43" fmla="*/ 238 h 371"/>
              <a:gd name="T44" fmla="*/ 267 w 375"/>
              <a:gd name="T45" fmla="*/ 238 h 371"/>
              <a:gd name="T46" fmla="*/ 267 w 375"/>
              <a:gd name="T47" fmla="*/ 238 h 371"/>
              <a:gd name="T48" fmla="*/ 87 w 375"/>
              <a:gd name="T49" fmla="*/ 238 h 371"/>
              <a:gd name="T50" fmla="*/ 65 w 375"/>
              <a:gd name="T51" fmla="*/ 231 h 371"/>
              <a:gd name="T52" fmla="*/ 106 w 375"/>
              <a:gd name="T53" fmla="*/ 179 h 371"/>
              <a:gd name="T54" fmla="*/ 267 w 375"/>
              <a:gd name="T55" fmla="*/ 138 h 371"/>
              <a:gd name="T56" fmla="*/ 267 w 375"/>
              <a:gd name="T57" fmla="*/ 138 h 371"/>
              <a:gd name="T58" fmla="*/ 268 w 375"/>
              <a:gd name="T59" fmla="*/ 138 h 371"/>
              <a:gd name="T60" fmla="*/ 316 w 375"/>
              <a:gd name="T61" fmla="*/ 174 h 371"/>
              <a:gd name="T62" fmla="*/ 267 w 375"/>
              <a:gd name="T63" fmla="*/ 238 h 371"/>
              <a:gd name="T64" fmla="*/ 337 w 375"/>
              <a:gd name="T65" fmla="*/ 141 h 371"/>
              <a:gd name="T66" fmla="*/ 292 w 375"/>
              <a:gd name="T67" fmla="*/ 109 h 371"/>
              <a:gd name="T68" fmla="*/ 292 w 375"/>
              <a:gd name="T69" fmla="*/ 108 h 371"/>
              <a:gd name="T70" fmla="*/ 292 w 375"/>
              <a:gd name="T71" fmla="*/ 108 h 371"/>
              <a:gd name="T72" fmla="*/ 69 w 375"/>
              <a:gd name="T73" fmla="*/ 140 h 371"/>
              <a:gd name="T74" fmla="*/ 69 w 375"/>
              <a:gd name="T75" fmla="*/ 140 h 371"/>
              <a:gd name="T76" fmla="*/ 69 w 375"/>
              <a:gd name="T77" fmla="*/ 140 h 371"/>
              <a:gd name="T78" fmla="*/ 42 w 375"/>
              <a:gd name="T79" fmla="*/ 255 h 371"/>
              <a:gd name="T80" fmla="*/ 88 w 375"/>
              <a:gd name="T81" fmla="*/ 271 h 371"/>
              <a:gd name="T82" fmla="*/ 265 w 375"/>
              <a:gd name="T83" fmla="*/ 271 h 371"/>
              <a:gd name="T84" fmla="*/ 337 w 375"/>
              <a:gd name="T85" fmla="*/ 14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5" h="371">
                <a:moveTo>
                  <a:pt x="135" y="321"/>
                </a:moveTo>
                <a:lnTo>
                  <a:pt x="135" y="355"/>
                </a:lnTo>
                <a:cubicBezTo>
                  <a:pt x="135" y="364"/>
                  <a:pt x="128" y="371"/>
                  <a:pt x="118" y="371"/>
                </a:cubicBezTo>
                <a:cubicBezTo>
                  <a:pt x="109" y="371"/>
                  <a:pt x="102" y="364"/>
                  <a:pt x="102" y="355"/>
                </a:cubicBezTo>
                <a:lnTo>
                  <a:pt x="102" y="321"/>
                </a:lnTo>
                <a:cubicBezTo>
                  <a:pt x="102" y="312"/>
                  <a:pt x="109" y="305"/>
                  <a:pt x="118" y="305"/>
                </a:cubicBezTo>
                <a:cubicBezTo>
                  <a:pt x="128" y="305"/>
                  <a:pt x="135" y="312"/>
                  <a:pt x="135" y="321"/>
                </a:cubicBezTo>
                <a:close/>
                <a:moveTo>
                  <a:pt x="268" y="321"/>
                </a:moveTo>
                <a:lnTo>
                  <a:pt x="268" y="355"/>
                </a:lnTo>
                <a:cubicBezTo>
                  <a:pt x="268" y="364"/>
                  <a:pt x="261" y="371"/>
                  <a:pt x="252" y="371"/>
                </a:cubicBezTo>
                <a:cubicBezTo>
                  <a:pt x="242" y="371"/>
                  <a:pt x="235" y="364"/>
                  <a:pt x="235" y="355"/>
                </a:cubicBezTo>
                <a:lnTo>
                  <a:pt x="235" y="321"/>
                </a:lnTo>
                <a:cubicBezTo>
                  <a:pt x="235" y="312"/>
                  <a:pt x="242" y="305"/>
                  <a:pt x="252" y="305"/>
                </a:cubicBezTo>
                <a:cubicBezTo>
                  <a:pt x="261" y="305"/>
                  <a:pt x="268" y="312"/>
                  <a:pt x="268" y="321"/>
                </a:cubicBezTo>
                <a:close/>
                <a:moveTo>
                  <a:pt x="202" y="321"/>
                </a:moveTo>
                <a:lnTo>
                  <a:pt x="202" y="355"/>
                </a:lnTo>
                <a:cubicBezTo>
                  <a:pt x="202" y="364"/>
                  <a:pt x="194" y="371"/>
                  <a:pt x="185" y="371"/>
                </a:cubicBezTo>
                <a:cubicBezTo>
                  <a:pt x="176" y="371"/>
                  <a:pt x="168" y="364"/>
                  <a:pt x="168" y="355"/>
                </a:cubicBezTo>
                <a:lnTo>
                  <a:pt x="168" y="321"/>
                </a:lnTo>
                <a:cubicBezTo>
                  <a:pt x="168" y="312"/>
                  <a:pt x="176" y="305"/>
                  <a:pt x="185" y="305"/>
                </a:cubicBezTo>
                <a:cubicBezTo>
                  <a:pt x="194" y="305"/>
                  <a:pt x="202" y="312"/>
                  <a:pt x="202" y="321"/>
                </a:cubicBezTo>
                <a:close/>
                <a:moveTo>
                  <a:pt x="267" y="238"/>
                </a:moveTo>
                <a:lnTo>
                  <a:pt x="267" y="238"/>
                </a:lnTo>
                <a:lnTo>
                  <a:pt x="267" y="238"/>
                </a:lnTo>
                <a:lnTo>
                  <a:pt x="87" y="238"/>
                </a:lnTo>
                <a:cubicBezTo>
                  <a:pt x="79" y="238"/>
                  <a:pt x="71" y="235"/>
                  <a:pt x="65" y="231"/>
                </a:cubicBezTo>
                <a:cubicBezTo>
                  <a:pt x="30" y="205"/>
                  <a:pt x="71" y="151"/>
                  <a:pt x="106" y="179"/>
                </a:cubicBezTo>
                <a:cubicBezTo>
                  <a:pt x="71" y="66"/>
                  <a:pt x="244" y="28"/>
                  <a:pt x="267" y="138"/>
                </a:cubicBezTo>
                <a:cubicBezTo>
                  <a:pt x="267" y="138"/>
                  <a:pt x="267" y="138"/>
                  <a:pt x="267" y="138"/>
                </a:cubicBezTo>
                <a:cubicBezTo>
                  <a:pt x="268" y="138"/>
                  <a:pt x="268" y="138"/>
                  <a:pt x="268" y="138"/>
                </a:cubicBezTo>
                <a:cubicBezTo>
                  <a:pt x="291" y="138"/>
                  <a:pt x="310" y="154"/>
                  <a:pt x="316" y="174"/>
                </a:cubicBezTo>
                <a:cubicBezTo>
                  <a:pt x="326" y="206"/>
                  <a:pt x="303" y="238"/>
                  <a:pt x="267" y="238"/>
                </a:cubicBezTo>
                <a:close/>
                <a:moveTo>
                  <a:pt x="337" y="141"/>
                </a:moveTo>
                <a:cubicBezTo>
                  <a:pt x="326" y="126"/>
                  <a:pt x="311" y="114"/>
                  <a:pt x="292" y="109"/>
                </a:cubicBezTo>
                <a:cubicBezTo>
                  <a:pt x="292" y="109"/>
                  <a:pt x="292" y="109"/>
                  <a:pt x="292" y="108"/>
                </a:cubicBezTo>
                <a:cubicBezTo>
                  <a:pt x="292" y="108"/>
                  <a:pt x="292" y="108"/>
                  <a:pt x="292" y="108"/>
                </a:cubicBezTo>
                <a:cubicBezTo>
                  <a:pt x="245" y="0"/>
                  <a:pt x="84" y="23"/>
                  <a:pt x="69" y="140"/>
                </a:cubicBezTo>
                <a:cubicBezTo>
                  <a:pt x="69" y="140"/>
                  <a:pt x="69" y="140"/>
                  <a:pt x="69" y="140"/>
                </a:cubicBezTo>
                <a:cubicBezTo>
                  <a:pt x="69" y="140"/>
                  <a:pt x="69" y="140"/>
                  <a:pt x="69" y="140"/>
                </a:cubicBezTo>
                <a:cubicBezTo>
                  <a:pt x="17" y="153"/>
                  <a:pt x="0" y="220"/>
                  <a:pt x="42" y="255"/>
                </a:cubicBezTo>
                <a:cubicBezTo>
                  <a:pt x="55" y="265"/>
                  <a:pt x="71" y="271"/>
                  <a:pt x="88" y="271"/>
                </a:cubicBezTo>
                <a:lnTo>
                  <a:pt x="265" y="271"/>
                </a:lnTo>
                <a:cubicBezTo>
                  <a:pt x="335" y="271"/>
                  <a:pt x="375" y="196"/>
                  <a:pt x="337" y="1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a:extLst>
              <a:ext uri="{FF2B5EF4-FFF2-40B4-BE49-F238E27FC236}">
                <a16:creationId xmlns:a16="http://schemas.microsoft.com/office/drawing/2014/main" id="{5C1D6FF2-F848-483D-A75E-5618C03355B9}"/>
              </a:ext>
            </a:extLst>
          </p:cNvPr>
          <p:cNvSpPr>
            <a:spLocks noChangeAspect="1" noEditPoints="1"/>
          </p:cNvSpPr>
          <p:nvPr/>
        </p:nvSpPr>
        <p:spPr bwMode="auto">
          <a:xfrm>
            <a:off x="3122613" y="4179888"/>
            <a:ext cx="252413" cy="254000"/>
          </a:xfrm>
          <a:custGeom>
            <a:avLst/>
            <a:gdLst>
              <a:gd name="T0" fmla="*/ 48 w 333"/>
              <a:gd name="T1" fmla="*/ 72 h 333"/>
              <a:gd name="T2" fmla="*/ 48 w 333"/>
              <a:gd name="T3" fmla="*/ 49 h 333"/>
              <a:gd name="T4" fmla="*/ 72 w 333"/>
              <a:gd name="T5" fmla="*/ 49 h 333"/>
              <a:gd name="T6" fmla="*/ 72 w 333"/>
              <a:gd name="T7" fmla="*/ 72 h 333"/>
              <a:gd name="T8" fmla="*/ 48 w 333"/>
              <a:gd name="T9" fmla="*/ 72 h 333"/>
              <a:gd name="T10" fmla="*/ 284 w 333"/>
              <a:gd name="T11" fmla="*/ 261 h 333"/>
              <a:gd name="T12" fmla="*/ 284 w 333"/>
              <a:gd name="T13" fmla="*/ 285 h 333"/>
              <a:gd name="T14" fmla="*/ 261 w 333"/>
              <a:gd name="T15" fmla="*/ 285 h 333"/>
              <a:gd name="T16" fmla="*/ 261 w 333"/>
              <a:gd name="T17" fmla="*/ 261 h 333"/>
              <a:gd name="T18" fmla="*/ 284 w 333"/>
              <a:gd name="T19" fmla="*/ 261 h 333"/>
              <a:gd name="T20" fmla="*/ 72 w 333"/>
              <a:gd name="T21" fmla="*/ 261 h 333"/>
              <a:gd name="T22" fmla="*/ 72 w 333"/>
              <a:gd name="T23" fmla="*/ 285 h 333"/>
              <a:gd name="T24" fmla="*/ 48 w 333"/>
              <a:gd name="T25" fmla="*/ 285 h 333"/>
              <a:gd name="T26" fmla="*/ 48 w 333"/>
              <a:gd name="T27" fmla="*/ 261 h 333"/>
              <a:gd name="T28" fmla="*/ 72 w 333"/>
              <a:gd name="T29" fmla="*/ 261 h 333"/>
              <a:gd name="T30" fmla="*/ 284 w 333"/>
              <a:gd name="T31" fmla="*/ 49 h 333"/>
              <a:gd name="T32" fmla="*/ 284 w 333"/>
              <a:gd name="T33" fmla="*/ 72 h 333"/>
              <a:gd name="T34" fmla="*/ 261 w 333"/>
              <a:gd name="T35" fmla="*/ 72 h 333"/>
              <a:gd name="T36" fmla="*/ 261 w 333"/>
              <a:gd name="T37" fmla="*/ 49 h 333"/>
              <a:gd name="T38" fmla="*/ 284 w 333"/>
              <a:gd name="T39" fmla="*/ 49 h 333"/>
              <a:gd name="T40" fmla="*/ 33 w 333"/>
              <a:gd name="T41" fmla="*/ 167 h 333"/>
              <a:gd name="T42" fmla="*/ 16 w 333"/>
              <a:gd name="T43" fmla="*/ 183 h 333"/>
              <a:gd name="T44" fmla="*/ 0 w 333"/>
              <a:gd name="T45" fmla="*/ 167 h 333"/>
              <a:gd name="T46" fmla="*/ 16 w 333"/>
              <a:gd name="T47" fmla="*/ 150 h 333"/>
              <a:gd name="T48" fmla="*/ 33 w 333"/>
              <a:gd name="T49" fmla="*/ 167 h 333"/>
              <a:gd name="T50" fmla="*/ 333 w 333"/>
              <a:gd name="T51" fmla="*/ 167 h 333"/>
              <a:gd name="T52" fmla="*/ 316 w 333"/>
              <a:gd name="T53" fmla="*/ 183 h 333"/>
              <a:gd name="T54" fmla="*/ 300 w 333"/>
              <a:gd name="T55" fmla="*/ 167 h 333"/>
              <a:gd name="T56" fmla="*/ 316 w 333"/>
              <a:gd name="T57" fmla="*/ 150 h 333"/>
              <a:gd name="T58" fmla="*/ 333 w 333"/>
              <a:gd name="T59" fmla="*/ 167 h 333"/>
              <a:gd name="T60" fmla="*/ 183 w 333"/>
              <a:gd name="T61" fmla="*/ 317 h 333"/>
              <a:gd name="T62" fmla="*/ 166 w 333"/>
              <a:gd name="T63" fmla="*/ 333 h 333"/>
              <a:gd name="T64" fmla="*/ 150 w 333"/>
              <a:gd name="T65" fmla="*/ 317 h 333"/>
              <a:gd name="T66" fmla="*/ 166 w 333"/>
              <a:gd name="T67" fmla="*/ 300 h 333"/>
              <a:gd name="T68" fmla="*/ 183 w 333"/>
              <a:gd name="T69" fmla="*/ 317 h 333"/>
              <a:gd name="T70" fmla="*/ 150 w 333"/>
              <a:gd name="T71" fmla="*/ 17 h 333"/>
              <a:gd name="T72" fmla="*/ 166 w 333"/>
              <a:gd name="T73" fmla="*/ 0 h 333"/>
              <a:gd name="T74" fmla="*/ 183 w 333"/>
              <a:gd name="T75" fmla="*/ 17 h 333"/>
              <a:gd name="T76" fmla="*/ 166 w 333"/>
              <a:gd name="T77" fmla="*/ 33 h 333"/>
              <a:gd name="T78" fmla="*/ 150 w 333"/>
              <a:gd name="T79" fmla="*/ 17 h 333"/>
              <a:gd name="T80" fmla="*/ 166 w 333"/>
              <a:gd name="T81" fmla="*/ 250 h 333"/>
              <a:gd name="T82" fmla="*/ 83 w 333"/>
              <a:gd name="T83" fmla="*/ 167 h 333"/>
              <a:gd name="T84" fmla="*/ 166 w 333"/>
              <a:gd name="T85" fmla="*/ 83 h 333"/>
              <a:gd name="T86" fmla="*/ 250 w 333"/>
              <a:gd name="T87" fmla="*/ 167 h 333"/>
              <a:gd name="T88" fmla="*/ 166 w 333"/>
              <a:gd name="T89" fmla="*/ 250 h 333"/>
              <a:gd name="T90" fmla="*/ 166 w 333"/>
              <a:gd name="T91" fmla="*/ 50 h 333"/>
              <a:gd name="T92" fmla="*/ 50 w 333"/>
              <a:gd name="T93" fmla="*/ 167 h 333"/>
              <a:gd name="T94" fmla="*/ 166 w 333"/>
              <a:gd name="T95" fmla="*/ 283 h 333"/>
              <a:gd name="T96" fmla="*/ 283 w 333"/>
              <a:gd name="T97" fmla="*/ 167 h 333"/>
              <a:gd name="T98" fmla="*/ 166 w 333"/>
              <a:gd name="T99" fmla="*/ 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333">
                <a:moveTo>
                  <a:pt x="48" y="72"/>
                </a:moveTo>
                <a:cubicBezTo>
                  <a:pt x="42" y="66"/>
                  <a:pt x="42" y="55"/>
                  <a:pt x="48" y="49"/>
                </a:cubicBezTo>
                <a:cubicBezTo>
                  <a:pt x="55" y="42"/>
                  <a:pt x="66" y="42"/>
                  <a:pt x="72" y="49"/>
                </a:cubicBezTo>
                <a:cubicBezTo>
                  <a:pt x="79" y="55"/>
                  <a:pt x="79" y="66"/>
                  <a:pt x="72" y="72"/>
                </a:cubicBezTo>
                <a:cubicBezTo>
                  <a:pt x="66" y="79"/>
                  <a:pt x="55" y="79"/>
                  <a:pt x="48" y="72"/>
                </a:cubicBezTo>
                <a:close/>
                <a:moveTo>
                  <a:pt x="284" y="261"/>
                </a:moveTo>
                <a:cubicBezTo>
                  <a:pt x="291" y="267"/>
                  <a:pt x="291" y="278"/>
                  <a:pt x="284" y="285"/>
                </a:cubicBezTo>
                <a:cubicBezTo>
                  <a:pt x="278" y="291"/>
                  <a:pt x="267" y="291"/>
                  <a:pt x="261" y="285"/>
                </a:cubicBezTo>
                <a:cubicBezTo>
                  <a:pt x="254" y="278"/>
                  <a:pt x="254" y="267"/>
                  <a:pt x="261" y="261"/>
                </a:cubicBezTo>
                <a:cubicBezTo>
                  <a:pt x="267" y="254"/>
                  <a:pt x="278" y="254"/>
                  <a:pt x="284" y="261"/>
                </a:cubicBezTo>
                <a:close/>
                <a:moveTo>
                  <a:pt x="72" y="261"/>
                </a:moveTo>
                <a:cubicBezTo>
                  <a:pt x="79" y="267"/>
                  <a:pt x="79" y="278"/>
                  <a:pt x="72" y="285"/>
                </a:cubicBezTo>
                <a:cubicBezTo>
                  <a:pt x="66" y="291"/>
                  <a:pt x="55" y="291"/>
                  <a:pt x="48" y="285"/>
                </a:cubicBezTo>
                <a:cubicBezTo>
                  <a:pt x="42" y="278"/>
                  <a:pt x="42" y="267"/>
                  <a:pt x="48" y="261"/>
                </a:cubicBezTo>
                <a:cubicBezTo>
                  <a:pt x="55" y="254"/>
                  <a:pt x="66" y="254"/>
                  <a:pt x="72" y="261"/>
                </a:cubicBezTo>
                <a:close/>
                <a:moveTo>
                  <a:pt x="284" y="49"/>
                </a:moveTo>
                <a:cubicBezTo>
                  <a:pt x="291" y="55"/>
                  <a:pt x="291" y="66"/>
                  <a:pt x="284" y="72"/>
                </a:cubicBezTo>
                <a:cubicBezTo>
                  <a:pt x="278" y="79"/>
                  <a:pt x="267" y="79"/>
                  <a:pt x="261" y="72"/>
                </a:cubicBezTo>
                <a:cubicBezTo>
                  <a:pt x="254" y="66"/>
                  <a:pt x="254" y="55"/>
                  <a:pt x="261" y="49"/>
                </a:cubicBezTo>
                <a:cubicBezTo>
                  <a:pt x="267" y="42"/>
                  <a:pt x="278" y="42"/>
                  <a:pt x="284" y="49"/>
                </a:cubicBezTo>
                <a:close/>
                <a:moveTo>
                  <a:pt x="33" y="167"/>
                </a:moveTo>
                <a:cubicBezTo>
                  <a:pt x="33" y="176"/>
                  <a:pt x="26" y="183"/>
                  <a:pt x="16" y="183"/>
                </a:cubicBezTo>
                <a:cubicBezTo>
                  <a:pt x="7" y="183"/>
                  <a:pt x="0" y="176"/>
                  <a:pt x="0" y="167"/>
                </a:cubicBezTo>
                <a:cubicBezTo>
                  <a:pt x="0" y="157"/>
                  <a:pt x="7" y="150"/>
                  <a:pt x="16" y="150"/>
                </a:cubicBezTo>
                <a:cubicBezTo>
                  <a:pt x="26" y="150"/>
                  <a:pt x="33" y="157"/>
                  <a:pt x="33" y="167"/>
                </a:cubicBezTo>
                <a:close/>
                <a:moveTo>
                  <a:pt x="333" y="167"/>
                </a:moveTo>
                <a:cubicBezTo>
                  <a:pt x="333" y="176"/>
                  <a:pt x="326" y="183"/>
                  <a:pt x="316" y="183"/>
                </a:cubicBezTo>
                <a:cubicBezTo>
                  <a:pt x="307" y="183"/>
                  <a:pt x="300" y="176"/>
                  <a:pt x="300" y="167"/>
                </a:cubicBezTo>
                <a:cubicBezTo>
                  <a:pt x="300" y="157"/>
                  <a:pt x="307" y="150"/>
                  <a:pt x="316" y="150"/>
                </a:cubicBezTo>
                <a:cubicBezTo>
                  <a:pt x="326" y="150"/>
                  <a:pt x="333" y="157"/>
                  <a:pt x="333" y="167"/>
                </a:cubicBezTo>
                <a:close/>
                <a:moveTo>
                  <a:pt x="183" y="317"/>
                </a:moveTo>
                <a:cubicBezTo>
                  <a:pt x="183" y="326"/>
                  <a:pt x="176" y="333"/>
                  <a:pt x="166" y="333"/>
                </a:cubicBezTo>
                <a:cubicBezTo>
                  <a:pt x="157" y="333"/>
                  <a:pt x="150" y="326"/>
                  <a:pt x="150" y="317"/>
                </a:cubicBezTo>
                <a:cubicBezTo>
                  <a:pt x="150" y="307"/>
                  <a:pt x="157" y="300"/>
                  <a:pt x="166" y="300"/>
                </a:cubicBezTo>
                <a:cubicBezTo>
                  <a:pt x="176" y="300"/>
                  <a:pt x="183" y="307"/>
                  <a:pt x="183" y="317"/>
                </a:cubicBezTo>
                <a:close/>
                <a:moveTo>
                  <a:pt x="150" y="17"/>
                </a:moveTo>
                <a:cubicBezTo>
                  <a:pt x="150" y="7"/>
                  <a:pt x="157" y="0"/>
                  <a:pt x="166" y="0"/>
                </a:cubicBezTo>
                <a:cubicBezTo>
                  <a:pt x="176" y="0"/>
                  <a:pt x="183" y="7"/>
                  <a:pt x="183" y="17"/>
                </a:cubicBezTo>
                <a:cubicBezTo>
                  <a:pt x="183" y="26"/>
                  <a:pt x="176" y="33"/>
                  <a:pt x="166" y="33"/>
                </a:cubicBezTo>
                <a:cubicBezTo>
                  <a:pt x="157" y="33"/>
                  <a:pt x="150" y="26"/>
                  <a:pt x="150" y="17"/>
                </a:cubicBezTo>
                <a:close/>
                <a:moveTo>
                  <a:pt x="166" y="250"/>
                </a:moveTo>
                <a:cubicBezTo>
                  <a:pt x="120" y="250"/>
                  <a:pt x="83" y="213"/>
                  <a:pt x="83" y="167"/>
                </a:cubicBezTo>
                <a:cubicBezTo>
                  <a:pt x="83" y="121"/>
                  <a:pt x="120" y="83"/>
                  <a:pt x="166" y="83"/>
                </a:cubicBezTo>
                <a:cubicBezTo>
                  <a:pt x="212" y="83"/>
                  <a:pt x="250" y="121"/>
                  <a:pt x="250" y="167"/>
                </a:cubicBezTo>
                <a:cubicBezTo>
                  <a:pt x="250" y="213"/>
                  <a:pt x="212" y="250"/>
                  <a:pt x="166" y="250"/>
                </a:cubicBezTo>
                <a:close/>
                <a:moveTo>
                  <a:pt x="166" y="50"/>
                </a:moveTo>
                <a:cubicBezTo>
                  <a:pt x="102" y="50"/>
                  <a:pt x="50" y="102"/>
                  <a:pt x="50" y="167"/>
                </a:cubicBezTo>
                <a:cubicBezTo>
                  <a:pt x="50" y="231"/>
                  <a:pt x="102" y="283"/>
                  <a:pt x="166" y="283"/>
                </a:cubicBezTo>
                <a:cubicBezTo>
                  <a:pt x="231" y="283"/>
                  <a:pt x="283" y="231"/>
                  <a:pt x="283" y="167"/>
                </a:cubicBezTo>
                <a:cubicBezTo>
                  <a:pt x="283" y="102"/>
                  <a:pt x="231" y="50"/>
                  <a:pt x="166" y="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a:extLst>
              <a:ext uri="{FF2B5EF4-FFF2-40B4-BE49-F238E27FC236}">
                <a16:creationId xmlns:a16="http://schemas.microsoft.com/office/drawing/2014/main" id="{9EB30F51-EE85-4778-AD25-BD62B8269544}"/>
              </a:ext>
            </a:extLst>
          </p:cNvPr>
          <p:cNvSpPr>
            <a:spLocks noChangeAspect="1" noEditPoints="1"/>
          </p:cNvSpPr>
          <p:nvPr/>
        </p:nvSpPr>
        <p:spPr bwMode="auto">
          <a:xfrm>
            <a:off x="2620963" y="4179888"/>
            <a:ext cx="250825" cy="254000"/>
          </a:xfrm>
          <a:custGeom>
            <a:avLst/>
            <a:gdLst>
              <a:gd name="T0" fmla="*/ 49 w 333"/>
              <a:gd name="T1" fmla="*/ 72 h 333"/>
              <a:gd name="T2" fmla="*/ 49 w 333"/>
              <a:gd name="T3" fmla="*/ 49 h 333"/>
              <a:gd name="T4" fmla="*/ 72 w 333"/>
              <a:gd name="T5" fmla="*/ 49 h 333"/>
              <a:gd name="T6" fmla="*/ 72 w 333"/>
              <a:gd name="T7" fmla="*/ 72 h 333"/>
              <a:gd name="T8" fmla="*/ 49 w 333"/>
              <a:gd name="T9" fmla="*/ 72 h 333"/>
              <a:gd name="T10" fmla="*/ 285 w 333"/>
              <a:gd name="T11" fmla="*/ 261 h 333"/>
              <a:gd name="T12" fmla="*/ 285 w 333"/>
              <a:gd name="T13" fmla="*/ 285 h 333"/>
              <a:gd name="T14" fmla="*/ 261 w 333"/>
              <a:gd name="T15" fmla="*/ 285 h 333"/>
              <a:gd name="T16" fmla="*/ 261 w 333"/>
              <a:gd name="T17" fmla="*/ 261 h 333"/>
              <a:gd name="T18" fmla="*/ 285 w 333"/>
              <a:gd name="T19" fmla="*/ 261 h 333"/>
              <a:gd name="T20" fmla="*/ 72 w 333"/>
              <a:gd name="T21" fmla="*/ 261 h 333"/>
              <a:gd name="T22" fmla="*/ 72 w 333"/>
              <a:gd name="T23" fmla="*/ 285 h 333"/>
              <a:gd name="T24" fmla="*/ 49 w 333"/>
              <a:gd name="T25" fmla="*/ 285 h 333"/>
              <a:gd name="T26" fmla="*/ 49 w 333"/>
              <a:gd name="T27" fmla="*/ 261 h 333"/>
              <a:gd name="T28" fmla="*/ 72 w 333"/>
              <a:gd name="T29" fmla="*/ 261 h 333"/>
              <a:gd name="T30" fmla="*/ 285 w 333"/>
              <a:gd name="T31" fmla="*/ 49 h 333"/>
              <a:gd name="T32" fmla="*/ 285 w 333"/>
              <a:gd name="T33" fmla="*/ 72 h 333"/>
              <a:gd name="T34" fmla="*/ 261 w 333"/>
              <a:gd name="T35" fmla="*/ 72 h 333"/>
              <a:gd name="T36" fmla="*/ 261 w 333"/>
              <a:gd name="T37" fmla="*/ 49 h 333"/>
              <a:gd name="T38" fmla="*/ 285 w 333"/>
              <a:gd name="T39" fmla="*/ 49 h 333"/>
              <a:gd name="T40" fmla="*/ 33 w 333"/>
              <a:gd name="T41" fmla="*/ 167 h 333"/>
              <a:gd name="T42" fmla="*/ 17 w 333"/>
              <a:gd name="T43" fmla="*/ 183 h 333"/>
              <a:gd name="T44" fmla="*/ 0 w 333"/>
              <a:gd name="T45" fmla="*/ 167 h 333"/>
              <a:gd name="T46" fmla="*/ 17 w 333"/>
              <a:gd name="T47" fmla="*/ 150 h 333"/>
              <a:gd name="T48" fmla="*/ 33 w 333"/>
              <a:gd name="T49" fmla="*/ 167 h 333"/>
              <a:gd name="T50" fmla="*/ 333 w 333"/>
              <a:gd name="T51" fmla="*/ 167 h 333"/>
              <a:gd name="T52" fmla="*/ 317 w 333"/>
              <a:gd name="T53" fmla="*/ 183 h 333"/>
              <a:gd name="T54" fmla="*/ 300 w 333"/>
              <a:gd name="T55" fmla="*/ 167 h 333"/>
              <a:gd name="T56" fmla="*/ 317 w 333"/>
              <a:gd name="T57" fmla="*/ 150 h 333"/>
              <a:gd name="T58" fmla="*/ 333 w 333"/>
              <a:gd name="T59" fmla="*/ 167 h 333"/>
              <a:gd name="T60" fmla="*/ 183 w 333"/>
              <a:gd name="T61" fmla="*/ 317 h 333"/>
              <a:gd name="T62" fmla="*/ 167 w 333"/>
              <a:gd name="T63" fmla="*/ 333 h 333"/>
              <a:gd name="T64" fmla="*/ 150 w 333"/>
              <a:gd name="T65" fmla="*/ 317 h 333"/>
              <a:gd name="T66" fmla="*/ 167 w 333"/>
              <a:gd name="T67" fmla="*/ 300 h 333"/>
              <a:gd name="T68" fmla="*/ 183 w 333"/>
              <a:gd name="T69" fmla="*/ 317 h 333"/>
              <a:gd name="T70" fmla="*/ 150 w 333"/>
              <a:gd name="T71" fmla="*/ 17 h 333"/>
              <a:gd name="T72" fmla="*/ 167 w 333"/>
              <a:gd name="T73" fmla="*/ 0 h 333"/>
              <a:gd name="T74" fmla="*/ 183 w 333"/>
              <a:gd name="T75" fmla="*/ 17 h 333"/>
              <a:gd name="T76" fmla="*/ 167 w 333"/>
              <a:gd name="T77" fmla="*/ 33 h 333"/>
              <a:gd name="T78" fmla="*/ 150 w 333"/>
              <a:gd name="T79" fmla="*/ 17 h 333"/>
              <a:gd name="T80" fmla="*/ 226 w 333"/>
              <a:gd name="T81" fmla="*/ 226 h 333"/>
              <a:gd name="T82" fmla="*/ 96 w 333"/>
              <a:gd name="T83" fmla="*/ 212 h 333"/>
              <a:gd name="T84" fmla="*/ 98 w 333"/>
              <a:gd name="T85" fmla="*/ 120 h 333"/>
              <a:gd name="T86" fmla="*/ 178 w 333"/>
              <a:gd name="T87" fmla="*/ 84 h 333"/>
              <a:gd name="T88" fmla="*/ 131 w 333"/>
              <a:gd name="T89" fmla="*/ 131 h 333"/>
              <a:gd name="T90" fmla="*/ 131 w 333"/>
              <a:gd name="T91" fmla="*/ 155 h 333"/>
              <a:gd name="T92" fmla="*/ 155 w 333"/>
              <a:gd name="T93" fmla="*/ 155 h 333"/>
              <a:gd name="T94" fmla="*/ 213 w 333"/>
              <a:gd name="T95" fmla="*/ 97 h 333"/>
              <a:gd name="T96" fmla="*/ 236 w 333"/>
              <a:gd name="T97" fmla="*/ 121 h 333"/>
              <a:gd name="T98" fmla="*/ 178 w 333"/>
              <a:gd name="T99" fmla="*/ 178 h 333"/>
              <a:gd name="T100" fmla="*/ 178 w 333"/>
              <a:gd name="T101" fmla="*/ 202 h 333"/>
              <a:gd name="T102" fmla="*/ 202 w 333"/>
              <a:gd name="T103" fmla="*/ 202 h 333"/>
              <a:gd name="T104" fmla="*/ 249 w 333"/>
              <a:gd name="T105" fmla="*/ 155 h 333"/>
              <a:gd name="T106" fmla="*/ 226 w 333"/>
              <a:gd name="T107" fmla="*/ 226 h 333"/>
              <a:gd name="T108" fmla="*/ 249 w 333"/>
              <a:gd name="T109" fmla="*/ 84 h 333"/>
              <a:gd name="T110" fmla="*/ 84 w 333"/>
              <a:gd name="T111" fmla="*/ 84 h 333"/>
              <a:gd name="T112" fmla="*/ 84 w 333"/>
              <a:gd name="T113" fmla="*/ 249 h 333"/>
              <a:gd name="T114" fmla="*/ 249 w 333"/>
              <a:gd name="T115" fmla="*/ 249 h 333"/>
              <a:gd name="T116" fmla="*/ 249 w 333"/>
              <a:gd name="T117" fmla="*/ 8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33">
                <a:moveTo>
                  <a:pt x="49" y="72"/>
                </a:moveTo>
                <a:cubicBezTo>
                  <a:pt x="42" y="66"/>
                  <a:pt x="42" y="55"/>
                  <a:pt x="49" y="49"/>
                </a:cubicBezTo>
                <a:cubicBezTo>
                  <a:pt x="55" y="42"/>
                  <a:pt x="66" y="42"/>
                  <a:pt x="72" y="49"/>
                </a:cubicBezTo>
                <a:cubicBezTo>
                  <a:pt x="79" y="55"/>
                  <a:pt x="79" y="66"/>
                  <a:pt x="72" y="72"/>
                </a:cubicBezTo>
                <a:cubicBezTo>
                  <a:pt x="66" y="79"/>
                  <a:pt x="55" y="79"/>
                  <a:pt x="49" y="72"/>
                </a:cubicBezTo>
                <a:close/>
                <a:moveTo>
                  <a:pt x="285" y="261"/>
                </a:moveTo>
                <a:cubicBezTo>
                  <a:pt x="291" y="267"/>
                  <a:pt x="291" y="278"/>
                  <a:pt x="285" y="285"/>
                </a:cubicBezTo>
                <a:cubicBezTo>
                  <a:pt x="278" y="291"/>
                  <a:pt x="267" y="291"/>
                  <a:pt x="261" y="285"/>
                </a:cubicBezTo>
                <a:cubicBezTo>
                  <a:pt x="254" y="278"/>
                  <a:pt x="254" y="267"/>
                  <a:pt x="261" y="261"/>
                </a:cubicBezTo>
                <a:cubicBezTo>
                  <a:pt x="267" y="254"/>
                  <a:pt x="278" y="254"/>
                  <a:pt x="285" y="261"/>
                </a:cubicBezTo>
                <a:close/>
                <a:moveTo>
                  <a:pt x="72" y="261"/>
                </a:moveTo>
                <a:cubicBezTo>
                  <a:pt x="79" y="267"/>
                  <a:pt x="79" y="278"/>
                  <a:pt x="72" y="285"/>
                </a:cubicBezTo>
                <a:cubicBezTo>
                  <a:pt x="66" y="291"/>
                  <a:pt x="55" y="291"/>
                  <a:pt x="49" y="285"/>
                </a:cubicBezTo>
                <a:cubicBezTo>
                  <a:pt x="42" y="278"/>
                  <a:pt x="42" y="267"/>
                  <a:pt x="49" y="261"/>
                </a:cubicBezTo>
                <a:cubicBezTo>
                  <a:pt x="55" y="254"/>
                  <a:pt x="66" y="254"/>
                  <a:pt x="72" y="261"/>
                </a:cubicBezTo>
                <a:close/>
                <a:moveTo>
                  <a:pt x="285" y="49"/>
                </a:moveTo>
                <a:cubicBezTo>
                  <a:pt x="291" y="55"/>
                  <a:pt x="291" y="66"/>
                  <a:pt x="285" y="72"/>
                </a:cubicBezTo>
                <a:cubicBezTo>
                  <a:pt x="278" y="79"/>
                  <a:pt x="267" y="79"/>
                  <a:pt x="261" y="72"/>
                </a:cubicBezTo>
                <a:cubicBezTo>
                  <a:pt x="254" y="66"/>
                  <a:pt x="254" y="55"/>
                  <a:pt x="261" y="49"/>
                </a:cubicBezTo>
                <a:cubicBezTo>
                  <a:pt x="267" y="42"/>
                  <a:pt x="278" y="42"/>
                  <a:pt x="285" y="49"/>
                </a:cubicBezTo>
                <a:close/>
                <a:moveTo>
                  <a:pt x="33" y="167"/>
                </a:moveTo>
                <a:cubicBezTo>
                  <a:pt x="33" y="176"/>
                  <a:pt x="26" y="183"/>
                  <a:pt x="17" y="183"/>
                </a:cubicBezTo>
                <a:cubicBezTo>
                  <a:pt x="7" y="183"/>
                  <a:pt x="0" y="176"/>
                  <a:pt x="0" y="167"/>
                </a:cubicBezTo>
                <a:cubicBezTo>
                  <a:pt x="0" y="157"/>
                  <a:pt x="7" y="150"/>
                  <a:pt x="17" y="150"/>
                </a:cubicBezTo>
                <a:cubicBezTo>
                  <a:pt x="26" y="150"/>
                  <a:pt x="33" y="157"/>
                  <a:pt x="33" y="167"/>
                </a:cubicBezTo>
                <a:close/>
                <a:moveTo>
                  <a:pt x="333" y="167"/>
                </a:moveTo>
                <a:cubicBezTo>
                  <a:pt x="333" y="176"/>
                  <a:pt x="326" y="183"/>
                  <a:pt x="317" y="183"/>
                </a:cubicBezTo>
                <a:cubicBezTo>
                  <a:pt x="307" y="183"/>
                  <a:pt x="300" y="176"/>
                  <a:pt x="300" y="167"/>
                </a:cubicBezTo>
                <a:cubicBezTo>
                  <a:pt x="300" y="157"/>
                  <a:pt x="307" y="150"/>
                  <a:pt x="317" y="150"/>
                </a:cubicBezTo>
                <a:cubicBezTo>
                  <a:pt x="326" y="150"/>
                  <a:pt x="333" y="157"/>
                  <a:pt x="333" y="167"/>
                </a:cubicBezTo>
                <a:close/>
                <a:moveTo>
                  <a:pt x="183" y="317"/>
                </a:moveTo>
                <a:cubicBezTo>
                  <a:pt x="183" y="326"/>
                  <a:pt x="176" y="333"/>
                  <a:pt x="167" y="333"/>
                </a:cubicBezTo>
                <a:cubicBezTo>
                  <a:pt x="157" y="333"/>
                  <a:pt x="150" y="326"/>
                  <a:pt x="150" y="317"/>
                </a:cubicBezTo>
                <a:cubicBezTo>
                  <a:pt x="150" y="307"/>
                  <a:pt x="157" y="300"/>
                  <a:pt x="167" y="300"/>
                </a:cubicBezTo>
                <a:cubicBezTo>
                  <a:pt x="176" y="300"/>
                  <a:pt x="183" y="307"/>
                  <a:pt x="183" y="317"/>
                </a:cubicBezTo>
                <a:close/>
                <a:moveTo>
                  <a:pt x="150" y="17"/>
                </a:moveTo>
                <a:cubicBezTo>
                  <a:pt x="150" y="7"/>
                  <a:pt x="157" y="0"/>
                  <a:pt x="167" y="0"/>
                </a:cubicBezTo>
                <a:cubicBezTo>
                  <a:pt x="176" y="0"/>
                  <a:pt x="183" y="7"/>
                  <a:pt x="183" y="17"/>
                </a:cubicBezTo>
                <a:cubicBezTo>
                  <a:pt x="183" y="26"/>
                  <a:pt x="176" y="33"/>
                  <a:pt x="167" y="33"/>
                </a:cubicBezTo>
                <a:cubicBezTo>
                  <a:pt x="157" y="33"/>
                  <a:pt x="150" y="26"/>
                  <a:pt x="150" y="17"/>
                </a:cubicBezTo>
                <a:close/>
                <a:moveTo>
                  <a:pt x="226" y="226"/>
                </a:moveTo>
                <a:cubicBezTo>
                  <a:pt x="189" y="262"/>
                  <a:pt x="126" y="258"/>
                  <a:pt x="96" y="212"/>
                </a:cubicBezTo>
                <a:cubicBezTo>
                  <a:pt x="78" y="184"/>
                  <a:pt x="79" y="147"/>
                  <a:pt x="98" y="120"/>
                </a:cubicBezTo>
                <a:cubicBezTo>
                  <a:pt x="117" y="92"/>
                  <a:pt x="148" y="80"/>
                  <a:pt x="178" y="84"/>
                </a:cubicBezTo>
                <a:lnTo>
                  <a:pt x="131" y="131"/>
                </a:lnTo>
                <a:cubicBezTo>
                  <a:pt x="125" y="138"/>
                  <a:pt x="125" y="148"/>
                  <a:pt x="131" y="155"/>
                </a:cubicBezTo>
                <a:cubicBezTo>
                  <a:pt x="138" y="161"/>
                  <a:pt x="148" y="161"/>
                  <a:pt x="155" y="155"/>
                </a:cubicBezTo>
                <a:lnTo>
                  <a:pt x="213" y="97"/>
                </a:lnTo>
                <a:cubicBezTo>
                  <a:pt x="222" y="103"/>
                  <a:pt x="230" y="111"/>
                  <a:pt x="236" y="121"/>
                </a:cubicBezTo>
                <a:lnTo>
                  <a:pt x="178" y="178"/>
                </a:lnTo>
                <a:cubicBezTo>
                  <a:pt x="172" y="185"/>
                  <a:pt x="172" y="196"/>
                  <a:pt x="178" y="202"/>
                </a:cubicBezTo>
                <a:cubicBezTo>
                  <a:pt x="185" y="209"/>
                  <a:pt x="196" y="209"/>
                  <a:pt x="202" y="202"/>
                </a:cubicBezTo>
                <a:lnTo>
                  <a:pt x="249" y="155"/>
                </a:lnTo>
                <a:cubicBezTo>
                  <a:pt x="252" y="180"/>
                  <a:pt x="245" y="206"/>
                  <a:pt x="226" y="226"/>
                </a:cubicBezTo>
                <a:close/>
                <a:moveTo>
                  <a:pt x="249" y="84"/>
                </a:moveTo>
                <a:cubicBezTo>
                  <a:pt x="204" y="39"/>
                  <a:pt x="130" y="39"/>
                  <a:pt x="84" y="84"/>
                </a:cubicBezTo>
                <a:cubicBezTo>
                  <a:pt x="39" y="130"/>
                  <a:pt x="39" y="204"/>
                  <a:pt x="84" y="249"/>
                </a:cubicBezTo>
                <a:cubicBezTo>
                  <a:pt x="130" y="295"/>
                  <a:pt x="204" y="295"/>
                  <a:pt x="249" y="249"/>
                </a:cubicBezTo>
                <a:cubicBezTo>
                  <a:pt x="295" y="204"/>
                  <a:pt x="295" y="130"/>
                  <a:pt x="249" y="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a:extLst>
              <a:ext uri="{FF2B5EF4-FFF2-40B4-BE49-F238E27FC236}">
                <a16:creationId xmlns:a16="http://schemas.microsoft.com/office/drawing/2014/main" id="{33F634E9-D1FF-4FDC-9E8A-8C7A04C15BC1}"/>
              </a:ext>
            </a:extLst>
          </p:cNvPr>
          <p:cNvSpPr>
            <a:spLocks noChangeAspect="1" noEditPoints="1"/>
          </p:cNvSpPr>
          <p:nvPr/>
        </p:nvSpPr>
        <p:spPr bwMode="auto">
          <a:xfrm>
            <a:off x="2117726" y="4179888"/>
            <a:ext cx="250825" cy="254000"/>
          </a:xfrm>
          <a:custGeom>
            <a:avLst/>
            <a:gdLst>
              <a:gd name="T0" fmla="*/ 49 w 334"/>
              <a:gd name="T1" fmla="*/ 72 h 333"/>
              <a:gd name="T2" fmla="*/ 49 w 334"/>
              <a:gd name="T3" fmla="*/ 49 h 333"/>
              <a:gd name="T4" fmla="*/ 73 w 334"/>
              <a:gd name="T5" fmla="*/ 49 h 333"/>
              <a:gd name="T6" fmla="*/ 73 w 334"/>
              <a:gd name="T7" fmla="*/ 72 h 333"/>
              <a:gd name="T8" fmla="*/ 49 w 334"/>
              <a:gd name="T9" fmla="*/ 72 h 333"/>
              <a:gd name="T10" fmla="*/ 285 w 334"/>
              <a:gd name="T11" fmla="*/ 261 h 333"/>
              <a:gd name="T12" fmla="*/ 285 w 334"/>
              <a:gd name="T13" fmla="*/ 285 h 333"/>
              <a:gd name="T14" fmla="*/ 261 w 334"/>
              <a:gd name="T15" fmla="*/ 285 h 333"/>
              <a:gd name="T16" fmla="*/ 261 w 334"/>
              <a:gd name="T17" fmla="*/ 261 h 333"/>
              <a:gd name="T18" fmla="*/ 285 w 334"/>
              <a:gd name="T19" fmla="*/ 261 h 333"/>
              <a:gd name="T20" fmla="*/ 73 w 334"/>
              <a:gd name="T21" fmla="*/ 261 h 333"/>
              <a:gd name="T22" fmla="*/ 73 w 334"/>
              <a:gd name="T23" fmla="*/ 285 h 333"/>
              <a:gd name="T24" fmla="*/ 49 w 334"/>
              <a:gd name="T25" fmla="*/ 285 h 333"/>
              <a:gd name="T26" fmla="*/ 49 w 334"/>
              <a:gd name="T27" fmla="*/ 261 h 333"/>
              <a:gd name="T28" fmla="*/ 73 w 334"/>
              <a:gd name="T29" fmla="*/ 261 h 333"/>
              <a:gd name="T30" fmla="*/ 285 w 334"/>
              <a:gd name="T31" fmla="*/ 49 h 333"/>
              <a:gd name="T32" fmla="*/ 285 w 334"/>
              <a:gd name="T33" fmla="*/ 72 h 333"/>
              <a:gd name="T34" fmla="*/ 261 w 334"/>
              <a:gd name="T35" fmla="*/ 72 h 333"/>
              <a:gd name="T36" fmla="*/ 261 w 334"/>
              <a:gd name="T37" fmla="*/ 49 h 333"/>
              <a:gd name="T38" fmla="*/ 285 w 334"/>
              <a:gd name="T39" fmla="*/ 49 h 333"/>
              <a:gd name="T40" fmla="*/ 34 w 334"/>
              <a:gd name="T41" fmla="*/ 167 h 333"/>
              <a:gd name="T42" fmla="*/ 17 w 334"/>
              <a:gd name="T43" fmla="*/ 183 h 333"/>
              <a:gd name="T44" fmla="*/ 0 w 334"/>
              <a:gd name="T45" fmla="*/ 167 h 333"/>
              <a:gd name="T46" fmla="*/ 17 w 334"/>
              <a:gd name="T47" fmla="*/ 150 h 333"/>
              <a:gd name="T48" fmla="*/ 34 w 334"/>
              <a:gd name="T49" fmla="*/ 167 h 333"/>
              <a:gd name="T50" fmla="*/ 334 w 334"/>
              <a:gd name="T51" fmla="*/ 167 h 333"/>
              <a:gd name="T52" fmla="*/ 317 w 334"/>
              <a:gd name="T53" fmla="*/ 183 h 333"/>
              <a:gd name="T54" fmla="*/ 300 w 334"/>
              <a:gd name="T55" fmla="*/ 167 h 333"/>
              <a:gd name="T56" fmla="*/ 317 w 334"/>
              <a:gd name="T57" fmla="*/ 150 h 333"/>
              <a:gd name="T58" fmla="*/ 334 w 334"/>
              <a:gd name="T59" fmla="*/ 167 h 333"/>
              <a:gd name="T60" fmla="*/ 184 w 334"/>
              <a:gd name="T61" fmla="*/ 317 h 333"/>
              <a:gd name="T62" fmla="*/ 167 w 334"/>
              <a:gd name="T63" fmla="*/ 333 h 333"/>
              <a:gd name="T64" fmla="*/ 150 w 334"/>
              <a:gd name="T65" fmla="*/ 317 h 333"/>
              <a:gd name="T66" fmla="*/ 167 w 334"/>
              <a:gd name="T67" fmla="*/ 300 h 333"/>
              <a:gd name="T68" fmla="*/ 184 w 334"/>
              <a:gd name="T69" fmla="*/ 317 h 333"/>
              <a:gd name="T70" fmla="*/ 150 w 334"/>
              <a:gd name="T71" fmla="*/ 17 h 333"/>
              <a:gd name="T72" fmla="*/ 167 w 334"/>
              <a:gd name="T73" fmla="*/ 0 h 333"/>
              <a:gd name="T74" fmla="*/ 184 w 334"/>
              <a:gd name="T75" fmla="*/ 17 h 333"/>
              <a:gd name="T76" fmla="*/ 167 w 334"/>
              <a:gd name="T77" fmla="*/ 33 h 333"/>
              <a:gd name="T78" fmla="*/ 150 w 334"/>
              <a:gd name="T79" fmla="*/ 17 h 333"/>
              <a:gd name="T80" fmla="*/ 249 w 334"/>
              <a:gd name="T81" fmla="*/ 183 h 333"/>
              <a:gd name="T82" fmla="*/ 167 w 334"/>
              <a:gd name="T83" fmla="*/ 183 h 333"/>
              <a:gd name="T84" fmla="*/ 150 w 334"/>
              <a:gd name="T85" fmla="*/ 200 h 333"/>
              <a:gd name="T86" fmla="*/ 167 w 334"/>
              <a:gd name="T87" fmla="*/ 217 h 333"/>
              <a:gd name="T88" fmla="*/ 233 w 334"/>
              <a:gd name="T89" fmla="*/ 217 h 333"/>
              <a:gd name="T90" fmla="*/ 167 w 334"/>
              <a:gd name="T91" fmla="*/ 250 h 333"/>
              <a:gd name="T92" fmla="*/ 86 w 334"/>
              <a:gd name="T93" fmla="*/ 149 h 333"/>
              <a:gd name="T94" fmla="*/ 151 w 334"/>
              <a:gd name="T95" fmla="*/ 85 h 333"/>
              <a:gd name="T96" fmla="*/ 233 w 334"/>
              <a:gd name="T97" fmla="*/ 117 h 333"/>
              <a:gd name="T98" fmla="*/ 167 w 334"/>
              <a:gd name="T99" fmla="*/ 117 h 333"/>
              <a:gd name="T100" fmla="*/ 150 w 334"/>
              <a:gd name="T101" fmla="*/ 133 h 333"/>
              <a:gd name="T102" fmla="*/ 167 w 334"/>
              <a:gd name="T103" fmla="*/ 150 h 333"/>
              <a:gd name="T104" fmla="*/ 249 w 334"/>
              <a:gd name="T105" fmla="*/ 150 h 333"/>
              <a:gd name="T106" fmla="*/ 249 w 334"/>
              <a:gd name="T107" fmla="*/ 183 h 333"/>
              <a:gd name="T108" fmla="*/ 167 w 334"/>
              <a:gd name="T109" fmla="*/ 50 h 333"/>
              <a:gd name="T110" fmla="*/ 50 w 334"/>
              <a:gd name="T111" fmla="*/ 167 h 333"/>
              <a:gd name="T112" fmla="*/ 167 w 334"/>
              <a:gd name="T113" fmla="*/ 283 h 333"/>
              <a:gd name="T114" fmla="*/ 284 w 334"/>
              <a:gd name="T115" fmla="*/ 167 h 333"/>
              <a:gd name="T116" fmla="*/ 167 w 334"/>
              <a:gd name="T117" fmla="*/ 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33">
                <a:moveTo>
                  <a:pt x="49" y="72"/>
                </a:moveTo>
                <a:cubicBezTo>
                  <a:pt x="43" y="66"/>
                  <a:pt x="43" y="55"/>
                  <a:pt x="49" y="49"/>
                </a:cubicBezTo>
                <a:cubicBezTo>
                  <a:pt x="56" y="42"/>
                  <a:pt x="66" y="42"/>
                  <a:pt x="73" y="49"/>
                </a:cubicBezTo>
                <a:cubicBezTo>
                  <a:pt x="79" y="55"/>
                  <a:pt x="79" y="66"/>
                  <a:pt x="73" y="72"/>
                </a:cubicBezTo>
                <a:cubicBezTo>
                  <a:pt x="66" y="79"/>
                  <a:pt x="56" y="79"/>
                  <a:pt x="49" y="72"/>
                </a:cubicBezTo>
                <a:close/>
                <a:moveTo>
                  <a:pt x="285" y="261"/>
                </a:moveTo>
                <a:cubicBezTo>
                  <a:pt x="291" y="267"/>
                  <a:pt x="291" y="278"/>
                  <a:pt x="285" y="285"/>
                </a:cubicBezTo>
                <a:cubicBezTo>
                  <a:pt x="278" y="291"/>
                  <a:pt x="268" y="291"/>
                  <a:pt x="261" y="285"/>
                </a:cubicBezTo>
                <a:cubicBezTo>
                  <a:pt x="255" y="278"/>
                  <a:pt x="255" y="267"/>
                  <a:pt x="261" y="261"/>
                </a:cubicBezTo>
                <a:cubicBezTo>
                  <a:pt x="268" y="254"/>
                  <a:pt x="278" y="254"/>
                  <a:pt x="285" y="261"/>
                </a:cubicBezTo>
                <a:close/>
                <a:moveTo>
                  <a:pt x="73" y="261"/>
                </a:moveTo>
                <a:cubicBezTo>
                  <a:pt x="79" y="267"/>
                  <a:pt x="79" y="278"/>
                  <a:pt x="73" y="285"/>
                </a:cubicBezTo>
                <a:cubicBezTo>
                  <a:pt x="66" y="291"/>
                  <a:pt x="56" y="291"/>
                  <a:pt x="49" y="285"/>
                </a:cubicBezTo>
                <a:cubicBezTo>
                  <a:pt x="43" y="278"/>
                  <a:pt x="43" y="267"/>
                  <a:pt x="49" y="261"/>
                </a:cubicBezTo>
                <a:cubicBezTo>
                  <a:pt x="56" y="254"/>
                  <a:pt x="66" y="254"/>
                  <a:pt x="73" y="261"/>
                </a:cubicBezTo>
                <a:close/>
                <a:moveTo>
                  <a:pt x="285" y="49"/>
                </a:moveTo>
                <a:cubicBezTo>
                  <a:pt x="291" y="55"/>
                  <a:pt x="291" y="66"/>
                  <a:pt x="285" y="72"/>
                </a:cubicBezTo>
                <a:cubicBezTo>
                  <a:pt x="278" y="79"/>
                  <a:pt x="268" y="79"/>
                  <a:pt x="261" y="72"/>
                </a:cubicBezTo>
                <a:cubicBezTo>
                  <a:pt x="255" y="66"/>
                  <a:pt x="255" y="55"/>
                  <a:pt x="261" y="49"/>
                </a:cubicBezTo>
                <a:cubicBezTo>
                  <a:pt x="268" y="42"/>
                  <a:pt x="278" y="42"/>
                  <a:pt x="285" y="49"/>
                </a:cubicBezTo>
                <a:close/>
                <a:moveTo>
                  <a:pt x="34" y="167"/>
                </a:moveTo>
                <a:cubicBezTo>
                  <a:pt x="34" y="176"/>
                  <a:pt x="26" y="183"/>
                  <a:pt x="17" y="183"/>
                </a:cubicBezTo>
                <a:cubicBezTo>
                  <a:pt x="8" y="183"/>
                  <a:pt x="0" y="176"/>
                  <a:pt x="0" y="167"/>
                </a:cubicBezTo>
                <a:cubicBezTo>
                  <a:pt x="0" y="157"/>
                  <a:pt x="8" y="150"/>
                  <a:pt x="17" y="150"/>
                </a:cubicBezTo>
                <a:cubicBezTo>
                  <a:pt x="26" y="150"/>
                  <a:pt x="34" y="157"/>
                  <a:pt x="34" y="167"/>
                </a:cubicBezTo>
                <a:close/>
                <a:moveTo>
                  <a:pt x="334" y="167"/>
                </a:moveTo>
                <a:cubicBezTo>
                  <a:pt x="334" y="176"/>
                  <a:pt x="326" y="183"/>
                  <a:pt x="317" y="183"/>
                </a:cubicBezTo>
                <a:cubicBezTo>
                  <a:pt x="308" y="183"/>
                  <a:pt x="300" y="176"/>
                  <a:pt x="300" y="167"/>
                </a:cubicBezTo>
                <a:cubicBezTo>
                  <a:pt x="300" y="157"/>
                  <a:pt x="308" y="150"/>
                  <a:pt x="317" y="150"/>
                </a:cubicBezTo>
                <a:cubicBezTo>
                  <a:pt x="326" y="150"/>
                  <a:pt x="334" y="157"/>
                  <a:pt x="334" y="167"/>
                </a:cubicBezTo>
                <a:close/>
                <a:moveTo>
                  <a:pt x="184" y="317"/>
                </a:moveTo>
                <a:cubicBezTo>
                  <a:pt x="184" y="326"/>
                  <a:pt x="176" y="333"/>
                  <a:pt x="167" y="333"/>
                </a:cubicBezTo>
                <a:cubicBezTo>
                  <a:pt x="158" y="333"/>
                  <a:pt x="150" y="326"/>
                  <a:pt x="150" y="317"/>
                </a:cubicBezTo>
                <a:cubicBezTo>
                  <a:pt x="150" y="307"/>
                  <a:pt x="158" y="300"/>
                  <a:pt x="167" y="300"/>
                </a:cubicBezTo>
                <a:cubicBezTo>
                  <a:pt x="176" y="300"/>
                  <a:pt x="184" y="307"/>
                  <a:pt x="184" y="317"/>
                </a:cubicBezTo>
                <a:close/>
                <a:moveTo>
                  <a:pt x="150" y="17"/>
                </a:moveTo>
                <a:cubicBezTo>
                  <a:pt x="150" y="7"/>
                  <a:pt x="158" y="0"/>
                  <a:pt x="167" y="0"/>
                </a:cubicBezTo>
                <a:cubicBezTo>
                  <a:pt x="176" y="0"/>
                  <a:pt x="184" y="7"/>
                  <a:pt x="184" y="17"/>
                </a:cubicBezTo>
                <a:cubicBezTo>
                  <a:pt x="184" y="26"/>
                  <a:pt x="176" y="33"/>
                  <a:pt x="167" y="33"/>
                </a:cubicBezTo>
                <a:cubicBezTo>
                  <a:pt x="158" y="33"/>
                  <a:pt x="150" y="26"/>
                  <a:pt x="150" y="17"/>
                </a:cubicBezTo>
                <a:close/>
                <a:moveTo>
                  <a:pt x="249" y="183"/>
                </a:moveTo>
                <a:lnTo>
                  <a:pt x="167" y="183"/>
                </a:lnTo>
                <a:cubicBezTo>
                  <a:pt x="158" y="183"/>
                  <a:pt x="150" y="191"/>
                  <a:pt x="150" y="200"/>
                </a:cubicBezTo>
                <a:cubicBezTo>
                  <a:pt x="150" y="209"/>
                  <a:pt x="158" y="217"/>
                  <a:pt x="167" y="217"/>
                </a:cubicBezTo>
                <a:lnTo>
                  <a:pt x="233" y="217"/>
                </a:lnTo>
                <a:cubicBezTo>
                  <a:pt x="218" y="237"/>
                  <a:pt x="194" y="250"/>
                  <a:pt x="167" y="250"/>
                </a:cubicBezTo>
                <a:cubicBezTo>
                  <a:pt x="115" y="250"/>
                  <a:pt x="74" y="203"/>
                  <a:pt x="86" y="149"/>
                </a:cubicBezTo>
                <a:cubicBezTo>
                  <a:pt x="92" y="116"/>
                  <a:pt x="119" y="91"/>
                  <a:pt x="151" y="85"/>
                </a:cubicBezTo>
                <a:cubicBezTo>
                  <a:pt x="185" y="79"/>
                  <a:pt x="215" y="93"/>
                  <a:pt x="233" y="117"/>
                </a:cubicBezTo>
                <a:lnTo>
                  <a:pt x="167" y="117"/>
                </a:lnTo>
                <a:cubicBezTo>
                  <a:pt x="158" y="117"/>
                  <a:pt x="150" y="124"/>
                  <a:pt x="150" y="133"/>
                </a:cubicBezTo>
                <a:cubicBezTo>
                  <a:pt x="150" y="143"/>
                  <a:pt x="158" y="150"/>
                  <a:pt x="167" y="150"/>
                </a:cubicBezTo>
                <a:lnTo>
                  <a:pt x="249" y="150"/>
                </a:lnTo>
                <a:cubicBezTo>
                  <a:pt x="251" y="161"/>
                  <a:pt x="251" y="172"/>
                  <a:pt x="249" y="183"/>
                </a:cubicBezTo>
                <a:close/>
                <a:moveTo>
                  <a:pt x="167" y="50"/>
                </a:moveTo>
                <a:cubicBezTo>
                  <a:pt x="103" y="50"/>
                  <a:pt x="50" y="102"/>
                  <a:pt x="50" y="167"/>
                </a:cubicBezTo>
                <a:cubicBezTo>
                  <a:pt x="50" y="231"/>
                  <a:pt x="103" y="283"/>
                  <a:pt x="167" y="283"/>
                </a:cubicBezTo>
                <a:cubicBezTo>
                  <a:pt x="231" y="283"/>
                  <a:pt x="284" y="231"/>
                  <a:pt x="284" y="167"/>
                </a:cubicBezTo>
                <a:cubicBezTo>
                  <a:pt x="284" y="102"/>
                  <a:pt x="231" y="50"/>
                  <a:pt x="167" y="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a:extLst>
              <a:ext uri="{FF2B5EF4-FFF2-40B4-BE49-F238E27FC236}">
                <a16:creationId xmlns:a16="http://schemas.microsoft.com/office/drawing/2014/main" id="{A64AEAFA-C2C3-4927-8103-F0858F81B213}"/>
              </a:ext>
            </a:extLst>
          </p:cNvPr>
          <p:cNvSpPr>
            <a:spLocks noChangeAspect="1" noEditPoints="1"/>
          </p:cNvSpPr>
          <p:nvPr/>
        </p:nvSpPr>
        <p:spPr bwMode="auto">
          <a:xfrm>
            <a:off x="1604963" y="4171950"/>
            <a:ext cx="193675" cy="195263"/>
          </a:xfrm>
          <a:custGeom>
            <a:avLst/>
            <a:gdLst>
              <a:gd name="T0" fmla="*/ 187 w 256"/>
              <a:gd name="T1" fmla="*/ 187 h 256"/>
              <a:gd name="T2" fmla="*/ 58 w 256"/>
              <a:gd name="T3" fmla="*/ 173 h 256"/>
              <a:gd name="T4" fmla="*/ 59 w 256"/>
              <a:gd name="T5" fmla="*/ 81 h 256"/>
              <a:gd name="T6" fmla="*/ 140 w 256"/>
              <a:gd name="T7" fmla="*/ 45 h 256"/>
              <a:gd name="T8" fmla="*/ 93 w 256"/>
              <a:gd name="T9" fmla="*/ 92 h 256"/>
              <a:gd name="T10" fmla="*/ 93 w 256"/>
              <a:gd name="T11" fmla="*/ 116 h 256"/>
              <a:gd name="T12" fmla="*/ 117 w 256"/>
              <a:gd name="T13" fmla="*/ 116 h 256"/>
              <a:gd name="T14" fmla="*/ 174 w 256"/>
              <a:gd name="T15" fmla="*/ 58 h 256"/>
              <a:gd name="T16" fmla="*/ 198 w 256"/>
              <a:gd name="T17" fmla="*/ 82 h 256"/>
              <a:gd name="T18" fmla="*/ 140 w 256"/>
              <a:gd name="T19" fmla="*/ 139 h 256"/>
              <a:gd name="T20" fmla="*/ 140 w 256"/>
              <a:gd name="T21" fmla="*/ 163 h 256"/>
              <a:gd name="T22" fmla="*/ 164 w 256"/>
              <a:gd name="T23" fmla="*/ 163 h 256"/>
              <a:gd name="T24" fmla="*/ 211 w 256"/>
              <a:gd name="T25" fmla="*/ 116 h 256"/>
              <a:gd name="T26" fmla="*/ 187 w 256"/>
              <a:gd name="T27" fmla="*/ 187 h 256"/>
              <a:gd name="T28" fmla="*/ 211 w 256"/>
              <a:gd name="T29" fmla="*/ 45 h 256"/>
              <a:gd name="T30" fmla="*/ 46 w 256"/>
              <a:gd name="T31" fmla="*/ 45 h 256"/>
              <a:gd name="T32" fmla="*/ 46 w 256"/>
              <a:gd name="T33" fmla="*/ 210 h 256"/>
              <a:gd name="T34" fmla="*/ 211 w 256"/>
              <a:gd name="T35" fmla="*/ 210 h 256"/>
              <a:gd name="T36" fmla="*/ 211 w 256"/>
              <a:gd name="T37" fmla="*/ 4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6" h="256">
                <a:moveTo>
                  <a:pt x="187" y="187"/>
                </a:moveTo>
                <a:cubicBezTo>
                  <a:pt x="151" y="223"/>
                  <a:pt x="88" y="219"/>
                  <a:pt x="58" y="173"/>
                </a:cubicBezTo>
                <a:cubicBezTo>
                  <a:pt x="40" y="145"/>
                  <a:pt x="41" y="108"/>
                  <a:pt x="59" y="81"/>
                </a:cubicBezTo>
                <a:cubicBezTo>
                  <a:pt x="79" y="53"/>
                  <a:pt x="110" y="41"/>
                  <a:pt x="140" y="45"/>
                </a:cubicBezTo>
                <a:lnTo>
                  <a:pt x="93" y="92"/>
                </a:lnTo>
                <a:cubicBezTo>
                  <a:pt x="86" y="99"/>
                  <a:pt x="86" y="109"/>
                  <a:pt x="93" y="116"/>
                </a:cubicBezTo>
                <a:cubicBezTo>
                  <a:pt x="99" y="122"/>
                  <a:pt x="110" y="122"/>
                  <a:pt x="117" y="116"/>
                </a:cubicBezTo>
                <a:lnTo>
                  <a:pt x="174" y="58"/>
                </a:lnTo>
                <a:cubicBezTo>
                  <a:pt x="184" y="64"/>
                  <a:pt x="192" y="72"/>
                  <a:pt x="198" y="82"/>
                </a:cubicBezTo>
                <a:lnTo>
                  <a:pt x="140" y="139"/>
                </a:lnTo>
                <a:cubicBezTo>
                  <a:pt x="134" y="146"/>
                  <a:pt x="134" y="157"/>
                  <a:pt x="140" y="163"/>
                </a:cubicBezTo>
                <a:cubicBezTo>
                  <a:pt x="147" y="170"/>
                  <a:pt x="157" y="170"/>
                  <a:pt x="164" y="163"/>
                </a:cubicBezTo>
                <a:lnTo>
                  <a:pt x="211" y="116"/>
                </a:lnTo>
                <a:cubicBezTo>
                  <a:pt x="214" y="141"/>
                  <a:pt x="206" y="167"/>
                  <a:pt x="187" y="187"/>
                </a:cubicBezTo>
                <a:close/>
                <a:moveTo>
                  <a:pt x="211" y="45"/>
                </a:moveTo>
                <a:cubicBezTo>
                  <a:pt x="165" y="0"/>
                  <a:pt x="91" y="0"/>
                  <a:pt x="46" y="45"/>
                </a:cubicBezTo>
                <a:cubicBezTo>
                  <a:pt x="0" y="91"/>
                  <a:pt x="0" y="165"/>
                  <a:pt x="46" y="210"/>
                </a:cubicBezTo>
                <a:cubicBezTo>
                  <a:pt x="91" y="256"/>
                  <a:pt x="165" y="256"/>
                  <a:pt x="211" y="210"/>
                </a:cubicBezTo>
                <a:cubicBezTo>
                  <a:pt x="256" y="165"/>
                  <a:pt x="256" y="91"/>
                  <a:pt x="211"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a:extLst>
              <a:ext uri="{FF2B5EF4-FFF2-40B4-BE49-F238E27FC236}">
                <a16:creationId xmlns:a16="http://schemas.microsoft.com/office/drawing/2014/main" id="{0ABB2916-2770-4627-89C4-C4D44F9C82EA}"/>
              </a:ext>
            </a:extLst>
          </p:cNvPr>
          <p:cNvSpPr>
            <a:spLocks noChangeAspect="1" noEditPoints="1"/>
          </p:cNvSpPr>
          <p:nvPr/>
        </p:nvSpPr>
        <p:spPr bwMode="auto">
          <a:xfrm>
            <a:off x="1111251" y="4179888"/>
            <a:ext cx="176213" cy="177800"/>
          </a:xfrm>
          <a:custGeom>
            <a:avLst/>
            <a:gdLst>
              <a:gd name="T0" fmla="*/ 198 w 233"/>
              <a:gd name="T1" fmla="*/ 133 h 233"/>
              <a:gd name="T2" fmla="*/ 117 w 233"/>
              <a:gd name="T3" fmla="*/ 133 h 233"/>
              <a:gd name="T4" fmla="*/ 100 w 233"/>
              <a:gd name="T5" fmla="*/ 151 h 233"/>
              <a:gd name="T6" fmla="*/ 100 w 233"/>
              <a:gd name="T7" fmla="*/ 151 h 233"/>
              <a:gd name="T8" fmla="*/ 117 w 233"/>
              <a:gd name="T9" fmla="*/ 167 h 233"/>
              <a:gd name="T10" fmla="*/ 183 w 233"/>
              <a:gd name="T11" fmla="*/ 167 h 233"/>
              <a:gd name="T12" fmla="*/ 117 w 233"/>
              <a:gd name="T13" fmla="*/ 200 h 233"/>
              <a:gd name="T14" fmla="*/ 35 w 233"/>
              <a:gd name="T15" fmla="*/ 99 h 233"/>
              <a:gd name="T16" fmla="*/ 101 w 233"/>
              <a:gd name="T17" fmla="*/ 35 h 233"/>
              <a:gd name="T18" fmla="*/ 183 w 233"/>
              <a:gd name="T19" fmla="*/ 67 h 233"/>
              <a:gd name="T20" fmla="*/ 117 w 233"/>
              <a:gd name="T21" fmla="*/ 67 h 233"/>
              <a:gd name="T22" fmla="*/ 100 w 233"/>
              <a:gd name="T23" fmla="*/ 84 h 233"/>
              <a:gd name="T24" fmla="*/ 100 w 233"/>
              <a:gd name="T25" fmla="*/ 84 h 233"/>
              <a:gd name="T26" fmla="*/ 117 w 233"/>
              <a:gd name="T27" fmla="*/ 100 h 233"/>
              <a:gd name="T28" fmla="*/ 198 w 233"/>
              <a:gd name="T29" fmla="*/ 100 h 233"/>
              <a:gd name="T30" fmla="*/ 200 w 233"/>
              <a:gd name="T31" fmla="*/ 117 h 233"/>
              <a:gd name="T32" fmla="*/ 198 w 233"/>
              <a:gd name="T33" fmla="*/ 133 h 233"/>
              <a:gd name="T34" fmla="*/ 117 w 233"/>
              <a:gd name="T35" fmla="*/ 0 h 233"/>
              <a:gd name="T36" fmla="*/ 0 w 233"/>
              <a:gd name="T37" fmla="*/ 117 h 233"/>
              <a:gd name="T38" fmla="*/ 117 w 233"/>
              <a:gd name="T39" fmla="*/ 233 h 233"/>
              <a:gd name="T40" fmla="*/ 233 w 233"/>
              <a:gd name="T41" fmla="*/ 117 h 233"/>
              <a:gd name="T42" fmla="*/ 117 w 233"/>
              <a:gd name="T43"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3" h="233">
                <a:moveTo>
                  <a:pt x="198" y="133"/>
                </a:moveTo>
                <a:lnTo>
                  <a:pt x="117" y="133"/>
                </a:lnTo>
                <a:cubicBezTo>
                  <a:pt x="107" y="133"/>
                  <a:pt x="100" y="141"/>
                  <a:pt x="100" y="151"/>
                </a:cubicBezTo>
                <a:lnTo>
                  <a:pt x="100" y="151"/>
                </a:lnTo>
                <a:cubicBezTo>
                  <a:pt x="100" y="160"/>
                  <a:pt x="107" y="167"/>
                  <a:pt x="117" y="167"/>
                </a:cubicBezTo>
                <a:lnTo>
                  <a:pt x="183" y="167"/>
                </a:lnTo>
                <a:cubicBezTo>
                  <a:pt x="168" y="183"/>
                  <a:pt x="144" y="200"/>
                  <a:pt x="117" y="200"/>
                </a:cubicBezTo>
                <a:cubicBezTo>
                  <a:pt x="65" y="200"/>
                  <a:pt x="24" y="153"/>
                  <a:pt x="35" y="99"/>
                </a:cubicBezTo>
                <a:cubicBezTo>
                  <a:pt x="42" y="66"/>
                  <a:pt x="69" y="41"/>
                  <a:pt x="101" y="35"/>
                </a:cubicBezTo>
                <a:cubicBezTo>
                  <a:pt x="134" y="29"/>
                  <a:pt x="165" y="33"/>
                  <a:pt x="183" y="67"/>
                </a:cubicBezTo>
                <a:lnTo>
                  <a:pt x="117" y="67"/>
                </a:lnTo>
                <a:cubicBezTo>
                  <a:pt x="107" y="67"/>
                  <a:pt x="100" y="75"/>
                  <a:pt x="100" y="84"/>
                </a:cubicBezTo>
                <a:lnTo>
                  <a:pt x="100" y="84"/>
                </a:lnTo>
                <a:cubicBezTo>
                  <a:pt x="100" y="93"/>
                  <a:pt x="107" y="100"/>
                  <a:pt x="117" y="100"/>
                </a:cubicBezTo>
                <a:lnTo>
                  <a:pt x="198" y="100"/>
                </a:lnTo>
                <a:cubicBezTo>
                  <a:pt x="199" y="100"/>
                  <a:pt x="200" y="111"/>
                  <a:pt x="200" y="117"/>
                </a:cubicBezTo>
                <a:cubicBezTo>
                  <a:pt x="200" y="122"/>
                  <a:pt x="199" y="133"/>
                  <a:pt x="198" y="133"/>
                </a:cubicBezTo>
                <a:close/>
                <a:moveTo>
                  <a:pt x="117" y="0"/>
                </a:moveTo>
                <a:cubicBezTo>
                  <a:pt x="52" y="0"/>
                  <a:pt x="0" y="52"/>
                  <a:pt x="0" y="117"/>
                </a:cubicBezTo>
                <a:cubicBezTo>
                  <a:pt x="0" y="181"/>
                  <a:pt x="52" y="233"/>
                  <a:pt x="117" y="233"/>
                </a:cubicBezTo>
                <a:cubicBezTo>
                  <a:pt x="181" y="233"/>
                  <a:pt x="233" y="181"/>
                  <a:pt x="233" y="117"/>
                </a:cubicBezTo>
                <a:cubicBezTo>
                  <a:pt x="233" y="52"/>
                  <a:pt x="181"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a:extLst>
              <a:ext uri="{FF2B5EF4-FFF2-40B4-BE49-F238E27FC236}">
                <a16:creationId xmlns:a16="http://schemas.microsoft.com/office/drawing/2014/main" id="{708A34E4-C6B6-4287-8DB5-09C0F99E76CA}"/>
              </a:ext>
            </a:extLst>
          </p:cNvPr>
          <p:cNvSpPr>
            <a:spLocks noChangeAspect="1" noEditPoints="1"/>
          </p:cNvSpPr>
          <p:nvPr/>
        </p:nvSpPr>
        <p:spPr bwMode="auto">
          <a:xfrm>
            <a:off x="5637213" y="3673475"/>
            <a:ext cx="306388" cy="284163"/>
          </a:xfrm>
          <a:custGeom>
            <a:avLst/>
            <a:gdLst>
              <a:gd name="T0" fmla="*/ 49 w 405"/>
              <a:gd name="T1" fmla="*/ 73 h 374"/>
              <a:gd name="T2" fmla="*/ 49 w 405"/>
              <a:gd name="T3" fmla="*/ 49 h 374"/>
              <a:gd name="T4" fmla="*/ 72 w 405"/>
              <a:gd name="T5" fmla="*/ 49 h 374"/>
              <a:gd name="T6" fmla="*/ 72 w 405"/>
              <a:gd name="T7" fmla="*/ 73 h 374"/>
              <a:gd name="T8" fmla="*/ 49 w 405"/>
              <a:gd name="T9" fmla="*/ 73 h 374"/>
              <a:gd name="T10" fmla="*/ 261 w 405"/>
              <a:gd name="T11" fmla="*/ 73 h 374"/>
              <a:gd name="T12" fmla="*/ 261 w 405"/>
              <a:gd name="T13" fmla="*/ 49 h 374"/>
              <a:gd name="T14" fmla="*/ 285 w 405"/>
              <a:gd name="T15" fmla="*/ 49 h 374"/>
              <a:gd name="T16" fmla="*/ 285 w 405"/>
              <a:gd name="T17" fmla="*/ 73 h 374"/>
              <a:gd name="T18" fmla="*/ 261 w 405"/>
              <a:gd name="T19" fmla="*/ 73 h 374"/>
              <a:gd name="T20" fmla="*/ 33 w 405"/>
              <a:gd name="T21" fmla="*/ 167 h 374"/>
              <a:gd name="T22" fmla="*/ 17 w 405"/>
              <a:gd name="T23" fmla="*/ 184 h 374"/>
              <a:gd name="T24" fmla="*/ 0 w 405"/>
              <a:gd name="T25" fmla="*/ 167 h 374"/>
              <a:gd name="T26" fmla="*/ 17 w 405"/>
              <a:gd name="T27" fmla="*/ 150 h 374"/>
              <a:gd name="T28" fmla="*/ 33 w 405"/>
              <a:gd name="T29" fmla="*/ 167 h 374"/>
              <a:gd name="T30" fmla="*/ 150 w 405"/>
              <a:gd name="T31" fmla="*/ 17 h 374"/>
              <a:gd name="T32" fmla="*/ 167 w 405"/>
              <a:gd name="T33" fmla="*/ 0 h 374"/>
              <a:gd name="T34" fmla="*/ 183 w 405"/>
              <a:gd name="T35" fmla="*/ 17 h 374"/>
              <a:gd name="T36" fmla="*/ 167 w 405"/>
              <a:gd name="T37" fmla="*/ 34 h 374"/>
              <a:gd name="T38" fmla="*/ 150 w 405"/>
              <a:gd name="T39" fmla="*/ 17 h 374"/>
              <a:gd name="T40" fmla="*/ 329 w 405"/>
              <a:gd name="T41" fmla="*/ 324 h 374"/>
              <a:gd name="T42" fmla="*/ 119 w 405"/>
              <a:gd name="T43" fmla="*/ 334 h 374"/>
              <a:gd name="T44" fmla="*/ 96 w 405"/>
              <a:gd name="T45" fmla="*/ 326 h 374"/>
              <a:gd name="T46" fmla="*/ 137 w 405"/>
              <a:gd name="T47" fmla="*/ 274 h 374"/>
              <a:gd name="T48" fmla="*/ 217 w 405"/>
              <a:gd name="T49" fmla="*/ 167 h 374"/>
              <a:gd name="T50" fmla="*/ 298 w 405"/>
              <a:gd name="T51" fmla="*/ 234 h 374"/>
              <a:gd name="T52" fmla="*/ 329 w 405"/>
              <a:gd name="T53" fmla="*/ 324 h 374"/>
              <a:gd name="T54" fmla="*/ 167 w 405"/>
              <a:gd name="T55" fmla="*/ 84 h 374"/>
              <a:gd name="T56" fmla="*/ 244 w 405"/>
              <a:gd name="T57" fmla="*/ 137 h 374"/>
              <a:gd name="T58" fmla="*/ 217 w 405"/>
              <a:gd name="T59" fmla="*/ 134 h 374"/>
              <a:gd name="T60" fmla="*/ 139 w 405"/>
              <a:gd name="T61" fmla="*/ 163 h 374"/>
              <a:gd name="T62" fmla="*/ 104 w 405"/>
              <a:gd name="T63" fmla="*/ 221 h 374"/>
              <a:gd name="T64" fmla="*/ 83 w 405"/>
              <a:gd name="T65" fmla="*/ 167 h 374"/>
              <a:gd name="T66" fmla="*/ 167 w 405"/>
              <a:gd name="T67" fmla="*/ 84 h 374"/>
              <a:gd name="T68" fmla="*/ 324 w 405"/>
              <a:gd name="T69" fmla="*/ 204 h 374"/>
              <a:gd name="T70" fmla="*/ 324 w 405"/>
              <a:gd name="T71" fmla="*/ 204 h 374"/>
              <a:gd name="T72" fmla="*/ 324 w 405"/>
              <a:gd name="T73" fmla="*/ 204 h 374"/>
              <a:gd name="T74" fmla="*/ 283 w 405"/>
              <a:gd name="T75" fmla="*/ 154 h 374"/>
              <a:gd name="T76" fmla="*/ 167 w 405"/>
              <a:gd name="T77" fmla="*/ 50 h 374"/>
              <a:gd name="T78" fmla="*/ 50 w 405"/>
              <a:gd name="T79" fmla="*/ 167 h 374"/>
              <a:gd name="T80" fmla="*/ 80 w 405"/>
              <a:gd name="T81" fmla="*/ 245 h 374"/>
              <a:gd name="T82" fmla="*/ 120 w 405"/>
              <a:gd name="T83" fmla="*/ 367 h 374"/>
              <a:gd name="T84" fmla="*/ 355 w 405"/>
              <a:gd name="T85" fmla="*/ 345 h 374"/>
              <a:gd name="T86" fmla="*/ 324 w 405"/>
              <a:gd name="T87" fmla="*/ 20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5" h="374">
                <a:moveTo>
                  <a:pt x="49" y="73"/>
                </a:moveTo>
                <a:cubicBezTo>
                  <a:pt x="42" y="66"/>
                  <a:pt x="42" y="56"/>
                  <a:pt x="49" y="49"/>
                </a:cubicBezTo>
                <a:cubicBezTo>
                  <a:pt x="55" y="43"/>
                  <a:pt x="66" y="43"/>
                  <a:pt x="72" y="49"/>
                </a:cubicBezTo>
                <a:cubicBezTo>
                  <a:pt x="79" y="56"/>
                  <a:pt x="79" y="66"/>
                  <a:pt x="72" y="73"/>
                </a:cubicBezTo>
                <a:cubicBezTo>
                  <a:pt x="66" y="79"/>
                  <a:pt x="55" y="79"/>
                  <a:pt x="49" y="73"/>
                </a:cubicBezTo>
                <a:close/>
                <a:moveTo>
                  <a:pt x="261" y="73"/>
                </a:moveTo>
                <a:cubicBezTo>
                  <a:pt x="254" y="66"/>
                  <a:pt x="254" y="56"/>
                  <a:pt x="261" y="49"/>
                </a:cubicBezTo>
                <a:cubicBezTo>
                  <a:pt x="267" y="43"/>
                  <a:pt x="278" y="43"/>
                  <a:pt x="285" y="49"/>
                </a:cubicBezTo>
                <a:cubicBezTo>
                  <a:pt x="291" y="56"/>
                  <a:pt x="291" y="66"/>
                  <a:pt x="285" y="73"/>
                </a:cubicBezTo>
                <a:cubicBezTo>
                  <a:pt x="278" y="79"/>
                  <a:pt x="267" y="79"/>
                  <a:pt x="261" y="73"/>
                </a:cubicBezTo>
                <a:close/>
                <a:moveTo>
                  <a:pt x="33" y="167"/>
                </a:moveTo>
                <a:cubicBezTo>
                  <a:pt x="33" y="176"/>
                  <a:pt x="26" y="184"/>
                  <a:pt x="17" y="184"/>
                </a:cubicBezTo>
                <a:cubicBezTo>
                  <a:pt x="7" y="184"/>
                  <a:pt x="0" y="176"/>
                  <a:pt x="0" y="167"/>
                </a:cubicBezTo>
                <a:cubicBezTo>
                  <a:pt x="0" y="158"/>
                  <a:pt x="7" y="150"/>
                  <a:pt x="17" y="150"/>
                </a:cubicBezTo>
                <a:cubicBezTo>
                  <a:pt x="26" y="150"/>
                  <a:pt x="33" y="158"/>
                  <a:pt x="33" y="167"/>
                </a:cubicBezTo>
                <a:close/>
                <a:moveTo>
                  <a:pt x="150" y="17"/>
                </a:moveTo>
                <a:cubicBezTo>
                  <a:pt x="150" y="8"/>
                  <a:pt x="157" y="0"/>
                  <a:pt x="167" y="0"/>
                </a:cubicBezTo>
                <a:cubicBezTo>
                  <a:pt x="176" y="0"/>
                  <a:pt x="183" y="8"/>
                  <a:pt x="183" y="17"/>
                </a:cubicBezTo>
                <a:cubicBezTo>
                  <a:pt x="183" y="26"/>
                  <a:pt x="176" y="34"/>
                  <a:pt x="167" y="34"/>
                </a:cubicBezTo>
                <a:cubicBezTo>
                  <a:pt x="157" y="34"/>
                  <a:pt x="150" y="26"/>
                  <a:pt x="150" y="17"/>
                </a:cubicBezTo>
                <a:close/>
                <a:moveTo>
                  <a:pt x="329" y="324"/>
                </a:moveTo>
                <a:cubicBezTo>
                  <a:pt x="310" y="337"/>
                  <a:pt x="310" y="334"/>
                  <a:pt x="119" y="334"/>
                </a:cubicBezTo>
                <a:cubicBezTo>
                  <a:pt x="111" y="334"/>
                  <a:pt x="103" y="331"/>
                  <a:pt x="96" y="326"/>
                </a:cubicBezTo>
                <a:cubicBezTo>
                  <a:pt x="62" y="301"/>
                  <a:pt x="102" y="246"/>
                  <a:pt x="137" y="274"/>
                </a:cubicBezTo>
                <a:cubicBezTo>
                  <a:pt x="120" y="218"/>
                  <a:pt x="163" y="167"/>
                  <a:pt x="217" y="167"/>
                </a:cubicBezTo>
                <a:cubicBezTo>
                  <a:pt x="258" y="167"/>
                  <a:pt x="291" y="197"/>
                  <a:pt x="298" y="234"/>
                </a:cubicBezTo>
                <a:cubicBezTo>
                  <a:pt x="348" y="232"/>
                  <a:pt x="369" y="297"/>
                  <a:pt x="329" y="324"/>
                </a:cubicBezTo>
                <a:close/>
                <a:moveTo>
                  <a:pt x="167" y="84"/>
                </a:moveTo>
                <a:cubicBezTo>
                  <a:pt x="202" y="84"/>
                  <a:pt x="232" y="106"/>
                  <a:pt x="244" y="137"/>
                </a:cubicBezTo>
                <a:cubicBezTo>
                  <a:pt x="235" y="135"/>
                  <a:pt x="226" y="134"/>
                  <a:pt x="217" y="134"/>
                </a:cubicBezTo>
                <a:cubicBezTo>
                  <a:pt x="187" y="134"/>
                  <a:pt x="160" y="145"/>
                  <a:pt x="139" y="163"/>
                </a:cubicBezTo>
                <a:cubicBezTo>
                  <a:pt x="122" y="178"/>
                  <a:pt x="110" y="199"/>
                  <a:pt x="104" y="221"/>
                </a:cubicBezTo>
                <a:cubicBezTo>
                  <a:pt x="91" y="207"/>
                  <a:pt x="83" y="188"/>
                  <a:pt x="83" y="167"/>
                </a:cubicBezTo>
                <a:cubicBezTo>
                  <a:pt x="83" y="121"/>
                  <a:pt x="121" y="84"/>
                  <a:pt x="167" y="84"/>
                </a:cubicBezTo>
                <a:close/>
                <a:moveTo>
                  <a:pt x="324" y="204"/>
                </a:moveTo>
                <a:cubicBezTo>
                  <a:pt x="324" y="204"/>
                  <a:pt x="324" y="204"/>
                  <a:pt x="324" y="204"/>
                </a:cubicBezTo>
                <a:cubicBezTo>
                  <a:pt x="324" y="204"/>
                  <a:pt x="324" y="204"/>
                  <a:pt x="324" y="204"/>
                </a:cubicBezTo>
                <a:cubicBezTo>
                  <a:pt x="315" y="184"/>
                  <a:pt x="301" y="167"/>
                  <a:pt x="283" y="154"/>
                </a:cubicBezTo>
                <a:cubicBezTo>
                  <a:pt x="276" y="96"/>
                  <a:pt x="227" y="50"/>
                  <a:pt x="167" y="50"/>
                </a:cubicBezTo>
                <a:cubicBezTo>
                  <a:pt x="102" y="50"/>
                  <a:pt x="50" y="103"/>
                  <a:pt x="50" y="167"/>
                </a:cubicBezTo>
                <a:cubicBezTo>
                  <a:pt x="50" y="197"/>
                  <a:pt x="62" y="224"/>
                  <a:pt x="80" y="245"/>
                </a:cubicBezTo>
                <a:cubicBezTo>
                  <a:pt x="24" y="281"/>
                  <a:pt x="51" y="367"/>
                  <a:pt x="120" y="367"/>
                </a:cubicBezTo>
                <a:cubicBezTo>
                  <a:pt x="304" y="367"/>
                  <a:pt x="321" y="374"/>
                  <a:pt x="355" y="345"/>
                </a:cubicBezTo>
                <a:cubicBezTo>
                  <a:pt x="405" y="302"/>
                  <a:pt x="386" y="223"/>
                  <a:pt x="324" y="20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a:extLst>
              <a:ext uri="{FF2B5EF4-FFF2-40B4-BE49-F238E27FC236}">
                <a16:creationId xmlns:a16="http://schemas.microsoft.com/office/drawing/2014/main" id="{ED916D4C-9CEA-42E1-8034-20F6F2D8B7D6}"/>
              </a:ext>
            </a:extLst>
          </p:cNvPr>
          <p:cNvSpPr>
            <a:spLocks noChangeAspect="1" noEditPoints="1"/>
          </p:cNvSpPr>
          <p:nvPr/>
        </p:nvSpPr>
        <p:spPr bwMode="auto">
          <a:xfrm>
            <a:off x="5133976" y="3673475"/>
            <a:ext cx="250825" cy="177800"/>
          </a:xfrm>
          <a:custGeom>
            <a:avLst/>
            <a:gdLst>
              <a:gd name="T0" fmla="*/ 297 w 333"/>
              <a:gd name="T1" fmla="*/ 97 h 234"/>
              <a:gd name="T2" fmla="*/ 232 w 333"/>
              <a:gd name="T3" fmla="*/ 35 h 234"/>
              <a:gd name="T4" fmla="*/ 139 w 333"/>
              <a:gd name="T5" fmla="*/ 88 h 234"/>
              <a:gd name="T6" fmla="*/ 134 w 333"/>
              <a:gd name="T7" fmla="*/ 119 h 234"/>
              <a:gd name="T8" fmla="*/ 118 w 333"/>
              <a:gd name="T9" fmla="*/ 134 h 234"/>
              <a:gd name="T10" fmla="*/ 101 w 333"/>
              <a:gd name="T11" fmla="*/ 116 h 234"/>
              <a:gd name="T12" fmla="*/ 101 w 333"/>
              <a:gd name="T13" fmla="*/ 104 h 234"/>
              <a:gd name="T14" fmla="*/ 84 w 333"/>
              <a:gd name="T15" fmla="*/ 100 h 234"/>
              <a:gd name="T16" fmla="*/ 35 w 333"/>
              <a:gd name="T17" fmla="*/ 160 h 234"/>
              <a:gd name="T18" fmla="*/ 86 w 333"/>
              <a:gd name="T19" fmla="*/ 200 h 234"/>
              <a:gd name="T20" fmla="*/ 216 w 333"/>
              <a:gd name="T21" fmla="*/ 200 h 234"/>
              <a:gd name="T22" fmla="*/ 217 w 333"/>
              <a:gd name="T23" fmla="*/ 200 h 234"/>
              <a:gd name="T24" fmla="*/ 217 w 333"/>
              <a:gd name="T25" fmla="*/ 200 h 234"/>
              <a:gd name="T26" fmla="*/ 297 w 333"/>
              <a:gd name="T27" fmla="*/ 97 h 234"/>
              <a:gd name="T28" fmla="*/ 333 w 333"/>
              <a:gd name="T29" fmla="*/ 117 h 234"/>
              <a:gd name="T30" fmla="*/ 217 w 333"/>
              <a:gd name="T31" fmla="*/ 234 h 234"/>
              <a:gd name="T32" fmla="*/ 217 w 333"/>
              <a:gd name="T33" fmla="*/ 234 h 234"/>
              <a:gd name="T34" fmla="*/ 217 w 333"/>
              <a:gd name="T35" fmla="*/ 234 h 234"/>
              <a:gd name="T36" fmla="*/ 84 w 333"/>
              <a:gd name="T37" fmla="*/ 234 h 234"/>
              <a:gd name="T38" fmla="*/ 0 w 333"/>
              <a:gd name="T39" fmla="*/ 150 h 234"/>
              <a:gd name="T40" fmla="*/ 84 w 333"/>
              <a:gd name="T41" fmla="*/ 67 h 234"/>
              <a:gd name="T42" fmla="*/ 109 w 333"/>
              <a:gd name="T43" fmla="*/ 71 h 234"/>
              <a:gd name="T44" fmla="*/ 217 w 333"/>
              <a:gd name="T45" fmla="*/ 0 h 234"/>
              <a:gd name="T46" fmla="*/ 333 w 333"/>
              <a:gd name="T47" fmla="*/ 117 h 234"/>
              <a:gd name="T48" fmla="*/ 217 w 333"/>
              <a:gd name="T49" fmla="*/ 200 h 234"/>
              <a:gd name="T50" fmla="*/ 217 w 333"/>
              <a:gd name="T51" fmla="*/ 200 h 234"/>
              <a:gd name="T52" fmla="*/ 216 w 333"/>
              <a:gd name="T53" fmla="*/ 200 h 234"/>
              <a:gd name="T54" fmla="*/ 217 w 333"/>
              <a:gd name="T55" fmla="*/ 20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234">
                <a:moveTo>
                  <a:pt x="297" y="97"/>
                </a:moveTo>
                <a:cubicBezTo>
                  <a:pt x="290" y="65"/>
                  <a:pt x="264" y="41"/>
                  <a:pt x="232" y="35"/>
                </a:cubicBezTo>
                <a:cubicBezTo>
                  <a:pt x="190" y="28"/>
                  <a:pt x="146" y="55"/>
                  <a:pt x="139" y="88"/>
                </a:cubicBezTo>
                <a:cubicBezTo>
                  <a:pt x="137" y="100"/>
                  <a:pt x="135" y="110"/>
                  <a:pt x="134" y="119"/>
                </a:cubicBezTo>
                <a:cubicBezTo>
                  <a:pt x="133" y="127"/>
                  <a:pt x="126" y="134"/>
                  <a:pt x="118" y="134"/>
                </a:cubicBezTo>
                <a:cubicBezTo>
                  <a:pt x="108" y="134"/>
                  <a:pt x="101" y="126"/>
                  <a:pt x="101" y="116"/>
                </a:cubicBezTo>
                <a:lnTo>
                  <a:pt x="101" y="104"/>
                </a:lnTo>
                <a:cubicBezTo>
                  <a:pt x="96" y="102"/>
                  <a:pt x="90" y="100"/>
                  <a:pt x="84" y="100"/>
                </a:cubicBezTo>
                <a:cubicBezTo>
                  <a:pt x="53" y="100"/>
                  <a:pt x="29" y="128"/>
                  <a:pt x="35" y="160"/>
                </a:cubicBezTo>
                <a:cubicBezTo>
                  <a:pt x="39" y="184"/>
                  <a:pt x="62" y="200"/>
                  <a:pt x="86" y="200"/>
                </a:cubicBezTo>
                <a:lnTo>
                  <a:pt x="216" y="200"/>
                </a:lnTo>
                <a:lnTo>
                  <a:pt x="217" y="200"/>
                </a:lnTo>
                <a:lnTo>
                  <a:pt x="217" y="200"/>
                </a:lnTo>
                <a:cubicBezTo>
                  <a:pt x="269" y="199"/>
                  <a:pt x="310" y="151"/>
                  <a:pt x="297" y="97"/>
                </a:cubicBezTo>
                <a:close/>
                <a:moveTo>
                  <a:pt x="333" y="117"/>
                </a:moveTo>
                <a:cubicBezTo>
                  <a:pt x="333" y="181"/>
                  <a:pt x="284" y="233"/>
                  <a:pt x="217" y="234"/>
                </a:cubicBezTo>
                <a:cubicBezTo>
                  <a:pt x="217" y="234"/>
                  <a:pt x="217" y="234"/>
                  <a:pt x="217" y="234"/>
                </a:cubicBezTo>
                <a:cubicBezTo>
                  <a:pt x="217" y="234"/>
                  <a:pt x="217" y="234"/>
                  <a:pt x="217" y="234"/>
                </a:cubicBezTo>
                <a:lnTo>
                  <a:pt x="84" y="234"/>
                </a:lnTo>
                <a:cubicBezTo>
                  <a:pt x="38" y="234"/>
                  <a:pt x="0" y="196"/>
                  <a:pt x="0" y="150"/>
                </a:cubicBezTo>
                <a:cubicBezTo>
                  <a:pt x="0" y="104"/>
                  <a:pt x="38" y="67"/>
                  <a:pt x="84" y="67"/>
                </a:cubicBezTo>
                <a:cubicBezTo>
                  <a:pt x="93" y="67"/>
                  <a:pt x="101" y="69"/>
                  <a:pt x="109" y="71"/>
                </a:cubicBezTo>
                <a:cubicBezTo>
                  <a:pt x="127" y="30"/>
                  <a:pt x="168" y="0"/>
                  <a:pt x="217" y="0"/>
                </a:cubicBezTo>
                <a:cubicBezTo>
                  <a:pt x="281" y="0"/>
                  <a:pt x="333" y="53"/>
                  <a:pt x="333" y="117"/>
                </a:cubicBezTo>
                <a:close/>
                <a:moveTo>
                  <a:pt x="217" y="200"/>
                </a:moveTo>
                <a:lnTo>
                  <a:pt x="217" y="200"/>
                </a:lnTo>
                <a:cubicBezTo>
                  <a:pt x="217" y="200"/>
                  <a:pt x="216" y="200"/>
                  <a:pt x="216" y="200"/>
                </a:cubicBezTo>
                <a:cubicBezTo>
                  <a:pt x="217" y="200"/>
                  <a:pt x="217" y="200"/>
                  <a:pt x="217"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a:extLst>
              <a:ext uri="{FF2B5EF4-FFF2-40B4-BE49-F238E27FC236}">
                <a16:creationId xmlns:a16="http://schemas.microsoft.com/office/drawing/2014/main" id="{B72F74D9-B2F9-49C7-9981-ECA283E4B11D}"/>
              </a:ext>
            </a:extLst>
          </p:cNvPr>
          <p:cNvSpPr>
            <a:spLocks noChangeAspect="1" noEditPoints="1"/>
          </p:cNvSpPr>
          <p:nvPr/>
        </p:nvSpPr>
        <p:spPr bwMode="auto">
          <a:xfrm>
            <a:off x="4632326" y="3673475"/>
            <a:ext cx="250825" cy="254000"/>
          </a:xfrm>
          <a:custGeom>
            <a:avLst/>
            <a:gdLst>
              <a:gd name="T0" fmla="*/ 296 w 332"/>
              <a:gd name="T1" fmla="*/ 197 h 334"/>
              <a:gd name="T2" fmla="*/ 138 w 332"/>
              <a:gd name="T3" fmla="*/ 188 h 334"/>
              <a:gd name="T4" fmla="*/ 134 w 332"/>
              <a:gd name="T5" fmla="*/ 219 h 334"/>
              <a:gd name="T6" fmla="*/ 117 w 332"/>
              <a:gd name="T7" fmla="*/ 234 h 334"/>
              <a:gd name="T8" fmla="*/ 100 w 332"/>
              <a:gd name="T9" fmla="*/ 216 h 334"/>
              <a:gd name="T10" fmla="*/ 100 w 332"/>
              <a:gd name="T11" fmla="*/ 204 h 334"/>
              <a:gd name="T12" fmla="*/ 34 w 332"/>
              <a:gd name="T13" fmla="*/ 260 h 334"/>
              <a:gd name="T14" fmla="*/ 86 w 332"/>
              <a:gd name="T15" fmla="*/ 300 h 334"/>
              <a:gd name="T16" fmla="*/ 215 w 332"/>
              <a:gd name="T17" fmla="*/ 300 h 334"/>
              <a:gd name="T18" fmla="*/ 216 w 332"/>
              <a:gd name="T19" fmla="*/ 300 h 334"/>
              <a:gd name="T20" fmla="*/ 216 w 332"/>
              <a:gd name="T21" fmla="*/ 300 h 334"/>
              <a:gd name="T22" fmla="*/ 296 w 332"/>
              <a:gd name="T23" fmla="*/ 197 h 334"/>
              <a:gd name="T24" fmla="*/ 83 w 332"/>
              <a:gd name="T25" fmla="*/ 167 h 334"/>
              <a:gd name="T26" fmla="*/ 109 w 332"/>
              <a:gd name="T27" fmla="*/ 171 h 334"/>
              <a:gd name="T28" fmla="*/ 216 w 332"/>
              <a:gd name="T29" fmla="*/ 100 h 334"/>
              <a:gd name="T30" fmla="*/ 166 w 332"/>
              <a:gd name="T31" fmla="*/ 84 h 334"/>
              <a:gd name="T32" fmla="*/ 83 w 332"/>
              <a:gd name="T33" fmla="*/ 167 h 334"/>
              <a:gd name="T34" fmla="*/ 332 w 332"/>
              <a:gd name="T35" fmla="*/ 217 h 334"/>
              <a:gd name="T36" fmla="*/ 216 w 332"/>
              <a:gd name="T37" fmla="*/ 334 h 334"/>
              <a:gd name="T38" fmla="*/ 216 w 332"/>
              <a:gd name="T39" fmla="*/ 334 h 334"/>
              <a:gd name="T40" fmla="*/ 216 w 332"/>
              <a:gd name="T41" fmla="*/ 334 h 334"/>
              <a:gd name="T42" fmla="*/ 83 w 332"/>
              <a:gd name="T43" fmla="*/ 334 h 334"/>
              <a:gd name="T44" fmla="*/ 0 w 332"/>
              <a:gd name="T45" fmla="*/ 250 h 334"/>
              <a:gd name="T46" fmla="*/ 50 w 332"/>
              <a:gd name="T47" fmla="*/ 174 h 334"/>
              <a:gd name="T48" fmla="*/ 166 w 332"/>
              <a:gd name="T49" fmla="*/ 50 h 334"/>
              <a:gd name="T50" fmla="*/ 270 w 332"/>
              <a:gd name="T51" fmla="*/ 114 h 334"/>
              <a:gd name="T52" fmla="*/ 332 w 332"/>
              <a:gd name="T53" fmla="*/ 217 h 334"/>
              <a:gd name="T54" fmla="*/ 72 w 332"/>
              <a:gd name="T55" fmla="*/ 73 h 334"/>
              <a:gd name="T56" fmla="*/ 72 w 332"/>
              <a:gd name="T57" fmla="*/ 49 h 334"/>
              <a:gd name="T58" fmla="*/ 48 w 332"/>
              <a:gd name="T59" fmla="*/ 49 h 334"/>
              <a:gd name="T60" fmla="*/ 48 w 332"/>
              <a:gd name="T61" fmla="*/ 73 h 334"/>
              <a:gd name="T62" fmla="*/ 72 w 332"/>
              <a:gd name="T63" fmla="*/ 73 h 334"/>
              <a:gd name="T64" fmla="*/ 284 w 332"/>
              <a:gd name="T65" fmla="*/ 73 h 334"/>
              <a:gd name="T66" fmla="*/ 284 w 332"/>
              <a:gd name="T67" fmla="*/ 49 h 334"/>
              <a:gd name="T68" fmla="*/ 261 w 332"/>
              <a:gd name="T69" fmla="*/ 49 h 334"/>
              <a:gd name="T70" fmla="*/ 261 w 332"/>
              <a:gd name="T71" fmla="*/ 73 h 334"/>
              <a:gd name="T72" fmla="*/ 284 w 332"/>
              <a:gd name="T73" fmla="*/ 73 h 334"/>
              <a:gd name="T74" fmla="*/ 16 w 332"/>
              <a:gd name="T75" fmla="*/ 184 h 334"/>
              <a:gd name="T76" fmla="*/ 33 w 332"/>
              <a:gd name="T77" fmla="*/ 167 h 334"/>
              <a:gd name="T78" fmla="*/ 16 w 332"/>
              <a:gd name="T79" fmla="*/ 150 h 334"/>
              <a:gd name="T80" fmla="*/ 0 w 332"/>
              <a:gd name="T81" fmla="*/ 167 h 334"/>
              <a:gd name="T82" fmla="*/ 16 w 332"/>
              <a:gd name="T83" fmla="*/ 184 h 334"/>
              <a:gd name="T84" fmla="*/ 150 w 332"/>
              <a:gd name="T85" fmla="*/ 17 h 334"/>
              <a:gd name="T86" fmla="*/ 166 w 332"/>
              <a:gd name="T87" fmla="*/ 0 h 334"/>
              <a:gd name="T88" fmla="*/ 183 w 332"/>
              <a:gd name="T89" fmla="*/ 17 h 334"/>
              <a:gd name="T90" fmla="*/ 166 w 332"/>
              <a:gd name="T91" fmla="*/ 34 h 334"/>
              <a:gd name="T92" fmla="*/ 150 w 332"/>
              <a:gd name="T93" fmla="*/ 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2" h="334">
                <a:moveTo>
                  <a:pt x="296" y="197"/>
                </a:moveTo>
                <a:cubicBezTo>
                  <a:pt x="275" y="108"/>
                  <a:pt x="152" y="122"/>
                  <a:pt x="138" y="188"/>
                </a:cubicBezTo>
                <a:cubicBezTo>
                  <a:pt x="136" y="200"/>
                  <a:pt x="135" y="210"/>
                  <a:pt x="134" y="219"/>
                </a:cubicBezTo>
                <a:cubicBezTo>
                  <a:pt x="133" y="227"/>
                  <a:pt x="125" y="234"/>
                  <a:pt x="117" y="234"/>
                </a:cubicBezTo>
                <a:cubicBezTo>
                  <a:pt x="107" y="234"/>
                  <a:pt x="100" y="226"/>
                  <a:pt x="100" y="216"/>
                </a:cubicBezTo>
                <a:lnTo>
                  <a:pt x="100" y="204"/>
                </a:lnTo>
                <a:cubicBezTo>
                  <a:pt x="65" y="190"/>
                  <a:pt x="27" y="221"/>
                  <a:pt x="34" y="260"/>
                </a:cubicBezTo>
                <a:cubicBezTo>
                  <a:pt x="38" y="284"/>
                  <a:pt x="61" y="300"/>
                  <a:pt x="86" y="300"/>
                </a:cubicBezTo>
                <a:lnTo>
                  <a:pt x="215" y="300"/>
                </a:lnTo>
                <a:lnTo>
                  <a:pt x="216" y="300"/>
                </a:lnTo>
                <a:lnTo>
                  <a:pt x="216" y="300"/>
                </a:lnTo>
                <a:cubicBezTo>
                  <a:pt x="268" y="299"/>
                  <a:pt x="310" y="251"/>
                  <a:pt x="296" y="197"/>
                </a:cubicBezTo>
                <a:close/>
                <a:moveTo>
                  <a:pt x="83" y="167"/>
                </a:moveTo>
                <a:cubicBezTo>
                  <a:pt x="92" y="167"/>
                  <a:pt x="101" y="169"/>
                  <a:pt x="109" y="171"/>
                </a:cubicBezTo>
                <a:cubicBezTo>
                  <a:pt x="126" y="130"/>
                  <a:pt x="168" y="100"/>
                  <a:pt x="216" y="100"/>
                </a:cubicBezTo>
                <a:cubicBezTo>
                  <a:pt x="202" y="90"/>
                  <a:pt x="185" y="84"/>
                  <a:pt x="166" y="84"/>
                </a:cubicBezTo>
                <a:cubicBezTo>
                  <a:pt x="120" y="84"/>
                  <a:pt x="83" y="121"/>
                  <a:pt x="83" y="167"/>
                </a:cubicBezTo>
                <a:close/>
                <a:moveTo>
                  <a:pt x="332" y="217"/>
                </a:moveTo>
                <a:cubicBezTo>
                  <a:pt x="332" y="281"/>
                  <a:pt x="283" y="333"/>
                  <a:pt x="216" y="334"/>
                </a:cubicBezTo>
                <a:cubicBezTo>
                  <a:pt x="216" y="334"/>
                  <a:pt x="216" y="334"/>
                  <a:pt x="216" y="334"/>
                </a:cubicBezTo>
                <a:cubicBezTo>
                  <a:pt x="216" y="334"/>
                  <a:pt x="216" y="334"/>
                  <a:pt x="216" y="334"/>
                </a:cubicBezTo>
                <a:lnTo>
                  <a:pt x="83" y="334"/>
                </a:lnTo>
                <a:cubicBezTo>
                  <a:pt x="37" y="334"/>
                  <a:pt x="0" y="296"/>
                  <a:pt x="0" y="250"/>
                </a:cubicBezTo>
                <a:cubicBezTo>
                  <a:pt x="0" y="216"/>
                  <a:pt x="20" y="187"/>
                  <a:pt x="50" y="174"/>
                </a:cubicBezTo>
                <a:cubicBezTo>
                  <a:pt x="46" y="106"/>
                  <a:pt x="100" y="50"/>
                  <a:pt x="166" y="50"/>
                </a:cubicBezTo>
                <a:cubicBezTo>
                  <a:pt x="212" y="50"/>
                  <a:pt x="251" y="76"/>
                  <a:pt x="270" y="114"/>
                </a:cubicBezTo>
                <a:cubicBezTo>
                  <a:pt x="307" y="133"/>
                  <a:pt x="332" y="172"/>
                  <a:pt x="332" y="217"/>
                </a:cubicBezTo>
                <a:close/>
                <a:moveTo>
                  <a:pt x="72" y="73"/>
                </a:moveTo>
                <a:cubicBezTo>
                  <a:pt x="79" y="66"/>
                  <a:pt x="79" y="56"/>
                  <a:pt x="72" y="49"/>
                </a:cubicBezTo>
                <a:cubicBezTo>
                  <a:pt x="66" y="43"/>
                  <a:pt x="55" y="43"/>
                  <a:pt x="48" y="49"/>
                </a:cubicBezTo>
                <a:cubicBezTo>
                  <a:pt x="42" y="56"/>
                  <a:pt x="42" y="66"/>
                  <a:pt x="48" y="73"/>
                </a:cubicBezTo>
                <a:cubicBezTo>
                  <a:pt x="55" y="79"/>
                  <a:pt x="66" y="79"/>
                  <a:pt x="72" y="73"/>
                </a:cubicBezTo>
                <a:close/>
                <a:moveTo>
                  <a:pt x="284" y="73"/>
                </a:moveTo>
                <a:cubicBezTo>
                  <a:pt x="291" y="66"/>
                  <a:pt x="291" y="56"/>
                  <a:pt x="284" y="49"/>
                </a:cubicBezTo>
                <a:cubicBezTo>
                  <a:pt x="278" y="43"/>
                  <a:pt x="267" y="43"/>
                  <a:pt x="261" y="49"/>
                </a:cubicBezTo>
                <a:cubicBezTo>
                  <a:pt x="254" y="56"/>
                  <a:pt x="254" y="66"/>
                  <a:pt x="261" y="73"/>
                </a:cubicBezTo>
                <a:cubicBezTo>
                  <a:pt x="267" y="79"/>
                  <a:pt x="278" y="79"/>
                  <a:pt x="284" y="73"/>
                </a:cubicBezTo>
                <a:close/>
                <a:moveTo>
                  <a:pt x="16" y="184"/>
                </a:moveTo>
                <a:cubicBezTo>
                  <a:pt x="26" y="184"/>
                  <a:pt x="33" y="176"/>
                  <a:pt x="33" y="167"/>
                </a:cubicBezTo>
                <a:cubicBezTo>
                  <a:pt x="33" y="158"/>
                  <a:pt x="26" y="150"/>
                  <a:pt x="16" y="150"/>
                </a:cubicBezTo>
                <a:cubicBezTo>
                  <a:pt x="7" y="150"/>
                  <a:pt x="0" y="158"/>
                  <a:pt x="0" y="167"/>
                </a:cubicBezTo>
                <a:cubicBezTo>
                  <a:pt x="0" y="176"/>
                  <a:pt x="7" y="184"/>
                  <a:pt x="16" y="184"/>
                </a:cubicBezTo>
                <a:close/>
                <a:moveTo>
                  <a:pt x="150" y="17"/>
                </a:moveTo>
                <a:cubicBezTo>
                  <a:pt x="150" y="8"/>
                  <a:pt x="157" y="0"/>
                  <a:pt x="166" y="0"/>
                </a:cubicBezTo>
                <a:cubicBezTo>
                  <a:pt x="176" y="0"/>
                  <a:pt x="183" y="8"/>
                  <a:pt x="183" y="17"/>
                </a:cubicBezTo>
                <a:cubicBezTo>
                  <a:pt x="183" y="26"/>
                  <a:pt x="176" y="34"/>
                  <a:pt x="166" y="34"/>
                </a:cubicBezTo>
                <a:cubicBezTo>
                  <a:pt x="157" y="34"/>
                  <a:pt x="150" y="26"/>
                  <a:pt x="15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a:extLst>
              <a:ext uri="{FF2B5EF4-FFF2-40B4-BE49-F238E27FC236}">
                <a16:creationId xmlns:a16="http://schemas.microsoft.com/office/drawing/2014/main" id="{CAABA5D6-CDF5-486A-8412-F7BFE56569EB}"/>
              </a:ext>
            </a:extLst>
          </p:cNvPr>
          <p:cNvSpPr>
            <a:spLocks noChangeAspect="1" noEditPoints="1"/>
          </p:cNvSpPr>
          <p:nvPr/>
        </p:nvSpPr>
        <p:spPr bwMode="auto">
          <a:xfrm>
            <a:off x="4129088" y="3673475"/>
            <a:ext cx="250825" cy="215900"/>
          </a:xfrm>
          <a:custGeom>
            <a:avLst/>
            <a:gdLst>
              <a:gd name="T0" fmla="*/ 217 w 332"/>
              <a:gd name="T1" fmla="*/ 250 h 284"/>
              <a:gd name="T2" fmla="*/ 217 w 332"/>
              <a:gd name="T3" fmla="*/ 250 h 284"/>
              <a:gd name="T4" fmla="*/ 215 w 332"/>
              <a:gd name="T5" fmla="*/ 250 h 284"/>
              <a:gd name="T6" fmla="*/ 86 w 332"/>
              <a:gd name="T7" fmla="*/ 250 h 284"/>
              <a:gd name="T8" fmla="*/ 34 w 332"/>
              <a:gd name="T9" fmla="*/ 210 h 284"/>
              <a:gd name="T10" fmla="*/ 101 w 332"/>
              <a:gd name="T11" fmla="*/ 154 h 284"/>
              <a:gd name="T12" fmla="*/ 100 w 332"/>
              <a:gd name="T13" fmla="*/ 166 h 284"/>
              <a:gd name="T14" fmla="*/ 117 w 332"/>
              <a:gd name="T15" fmla="*/ 184 h 284"/>
              <a:gd name="T16" fmla="*/ 134 w 332"/>
              <a:gd name="T17" fmla="*/ 169 h 284"/>
              <a:gd name="T18" fmla="*/ 139 w 332"/>
              <a:gd name="T19" fmla="*/ 138 h 284"/>
              <a:gd name="T20" fmla="*/ 297 w 332"/>
              <a:gd name="T21" fmla="*/ 147 h 284"/>
              <a:gd name="T22" fmla="*/ 217 w 332"/>
              <a:gd name="T23" fmla="*/ 250 h 284"/>
              <a:gd name="T24" fmla="*/ 167 w 332"/>
              <a:gd name="T25" fmla="*/ 34 h 284"/>
              <a:gd name="T26" fmla="*/ 216 w 332"/>
              <a:gd name="T27" fmla="*/ 50 h 284"/>
              <a:gd name="T28" fmla="*/ 109 w 332"/>
              <a:gd name="T29" fmla="*/ 121 h 284"/>
              <a:gd name="T30" fmla="*/ 83 w 332"/>
              <a:gd name="T31" fmla="*/ 117 h 284"/>
              <a:gd name="T32" fmla="*/ 167 w 332"/>
              <a:gd name="T33" fmla="*/ 34 h 284"/>
              <a:gd name="T34" fmla="*/ 270 w 332"/>
              <a:gd name="T35" fmla="*/ 64 h 284"/>
              <a:gd name="T36" fmla="*/ 167 w 332"/>
              <a:gd name="T37" fmla="*/ 0 h 284"/>
              <a:gd name="T38" fmla="*/ 50 w 332"/>
              <a:gd name="T39" fmla="*/ 124 h 284"/>
              <a:gd name="T40" fmla="*/ 0 w 332"/>
              <a:gd name="T41" fmla="*/ 200 h 284"/>
              <a:gd name="T42" fmla="*/ 83 w 332"/>
              <a:gd name="T43" fmla="*/ 284 h 284"/>
              <a:gd name="T44" fmla="*/ 217 w 332"/>
              <a:gd name="T45" fmla="*/ 284 h 284"/>
              <a:gd name="T46" fmla="*/ 216 w 332"/>
              <a:gd name="T47" fmla="*/ 284 h 284"/>
              <a:gd name="T48" fmla="*/ 217 w 332"/>
              <a:gd name="T49" fmla="*/ 284 h 284"/>
              <a:gd name="T50" fmla="*/ 332 w 332"/>
              <a:gd name="T51" fmla="*/ 167 h 284"/>
              <a:gd name="T52" fmla="*/ 270 w 332"/>
              <a:gd name="T53" fmla="*/ 6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84">
                <a:moveTo>
                  <a:pt x="217" y="250"/>
                </a:moveTo>
                <a:lnTo>
                  <a:pt x="217" y="250"/>
                </a:lnTo>
                <a:lnTo>
                  <a:pt x="215" y="250"/>
                </a:lnTo>
                <a:lnTo>
                  <a:pt x="86" y="250"/>
                </a:lnTo>
                <a:cubicBezTo>
                  <a:pt x="61" y="250"/>
                  <a:pt x="39" y="234"/>
                  <a:pt x="34" y="210"/>
                </a:cubicBezTo>
                <a:cubicBezTo>
                  <a:pt x="27" y="171"/>
                  <a:pt x="65" y="140"/>
                  <a:pt x="101" y="154"/>
                </a:cubicBezTo>
                <a:lnTo>
                  <a:pt x="100" y="166"/>
                </a:lnTo>
                <a:cubicBezTo>
                  <a:pt x="100" y="176"/>
                  <a:pt x="108" y="184"/>
                  <a:pt x="117" y="184"/>
                </a:cubicBezTo>
                <a:cubicBezTo>
                  <a:pt x="126" y="184"/>
                  <a:pt x="133" y="177"/>
                  <a:pt x="134" y="169"/>
                </a:cubicBezTo>
                <a:cubicBezTo>
                  <a:pt x="135" y="160"/>
                  <a:pt x="136" y="150"/>
                  <a:pt x="139" y="138"/>
                </a:cubicBezTo>
                <a:cubicBezTo>
                  <a:pt x="152" y="72"/>
                  <a:pt x="275" y="58"/>
                  <a:pt x="297" y="147"/>
                </a:cubicBezTo>
                <a:cubicBezTo>
                  <a:pt x="310" y="201"/>
                  <a:pt x="269" y="249"/>
                  <a:pt x="217" y="250"/>
                </a:cubicBezTo>
                <a:close/>
                <a:moveTo>
                  <a:pt x="167" y="34"/>
                </a:moveTo>
                <a:cubicBezTo>
                  <a:pt x="185" y="34"/>
                  <a:pt x="202" y="40"/>
                  <a:pt x="216" y="50"/>
                </a:cubicBezTo>
                <a:cubicBezTo>
                  <a:pt x="168" y="50"/>
                  <a:pt x="127" y="80"/>
                  <a:pt x="109" y="121"/>
                </a:cubicBezTo>
                <a:cubicBezTo>
                  <a:pt x="101" y="119"/>
                  <a:pt x="92" y="117"/>
                  <a:pt x="83" y="117"/>
                </a:cubicBezTo>
                <a:cubicBezTo>
                  <a:pt x="83" y="71"/>
                  <a:pt x="121" y="34"/>
                  <a:pt x="167" y="34"/>
                </a:cubicBezTo>
                <a:close/>
                <a:moveTo>
                  <a:pt x="270" y="64"/>
                </a:moveTo>
                <a:cubicBezTo>
                  <a:pt x="251" y="26"/>
                  <a:pt x="212" y="0"/>
                  <a:pt x="167" y="0"/>
                </a:cubicBezTo>
                <a:cubicBezTo>
                  <a:pt x="100" y="0"/>
                  <a:pt x="46" y="56"/>
                  <a:pt x="50" y="124"/>
                </a:cubicBezTo>
                <a:cubicBezTo>
                  <a:pt x="21" y="137"/>
                  <a:pt x="0" y="166"/>
                  <a:pt x="0" y="200"/>
                </a:cubicBezTo>
                <a:cubicBezTo>
                  <a:pt x="0" y="246"/>
                  <a:pt x="37" y="284"/>
                  <a:pt x="83" y="284"/>
                </a:cubicBezTo>
                <a:lnTo>
                  <a:pt x="217" y="284"/>
                </a:lnTo>
                <a:cubicBezTo>
                  <a:pt x="216" y="284"/>
                  <a:pt x="216" y="284"/>
                  <a:pt x="216" y="284"/>
                </a:cubicBezTo>
                <a:cubicBezTo>
                  <a:pt x="216" y="284"/>
                  <a:pt x="217" y="284"/>
                  <a:pt x="217" y="284"/>
                </a:cubicBezTo>
                <a:cubicBezTo>
                  <a:pt x="283" y="283"/>
                  <a:pt x="332" y="231"/>
                  <a:pt x="332" y="167"/>
                </a:cubicBezTo>
                <a:cubicBezTo>
                  <a:pt x="332" y="122"/>
                  <a:pt x="307" y="83"/>
                  <a:pt x="270" y="6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a:extLst>
              <a:ext uri="{FF2B5EF4-FFF2-40B4-BE49-F238E27FC236}">
                <a16:creationId xmlns:a16="http://schemas.microsoft.com/office/drawing/2014/main" id="{058102C9-CC8F-4FDF-AC9F-1DDDB2D4EFC7}"/>
              </a:ext>
            </a:extLst>
          </p:cNvPr>
          <p:cNvSpPr>
            <a:spLocks noChangeAspect="1" noEditPoints="1"/>
          </p:cNvSpPr>
          <p:nvPr/>
        </p:nvSpPr>
        <p:spPr bwMode="auto">
          <a:xfrm>
            <a:off x="3625851" y="3673475"/>
            <a:ext cx="250825" cy="228600"/>
          </a:xfrm>
          <a:custGeom>
            <a:avLst/>
            <a:gdLst>
              <a:gd name="T0" fmla="*/ 242 w 333"/>
              <a:gd name="T1" fmla="*/ 267 h 300"/>
              <a:gd name="T2" fmla="*/ 225 w 333"/>
              <a:gd name="T3" fmla="*/ 284 h 300"/>
              <a:gd name="T4" fmla="*/ 242 w 333"/>
              <a:gd name="T5" fmla="*/ 300 h 300"/>
              <a:gd name="T6" fmla="*/ 259 w 333"/>
              <a:gd name="T7" fmla="*/ 284 h 300"/>
              <a:gd name="T8" fmla="*/ 242 w 333"/>
              <a:gd name="T9" fmla="*/ 267 h 300"/>
              <a:gd name="T10" fmla="*/ 175 w 333"/>
              <a:gd name="T11" fmla="*/ 267 h 300"/>
              <a:gd name="T12" fmla="*/ 159 w 333"/>
              <a:gd name="T13" fmla="*/ 284 h 300"/>
              <a:gd name="T14" fmla="*/ 175 w 333"/>
              <a:gd name="T15" fmla="*/ 300 h 300"/>
              <a:gd name="T16" fmla="*/ 192 w 333"/>
              <a:gd name="T17" fmla="*/ 284 h 300"/>
              <a:gd name="T18" fmla="*/ 175 w 333"/>
              <a:gd name="T19" fmla="*/ 267 h 300"/>
              <a:gd name="T20" fmla="*/ 109 w 333"/>
              <a:gd name="T21" fmla="*/ 267 h 300"/>
              <a:gd name="T22" fmla="*/ 92 w 333"/>
              <a:gd name="T23" fmla="*/ 284 h 300"/>
              <a:gd name="T24" fmla="*/ 109 w 333"/>
              <a:gd name="T25" fmla="*/ 300 h 300"/>
              <a:gd name="T26" fmla="*/ 125 w 333"/>
              <a:gd name="T27" fmla="*/ 284 h 300"/>
              <a:gd name="T28" fmla="*/ 109 w 333"/>
              <a:gd name="T29" fmla="*/ 267 h 300"/>
              <a:gd name="T30" fmla="*/ 197 w 333"/>
              <a:gd name="T31" fmla="*/ 300 h 300"/>
              <a:gd name="T32" fmla="*/ 197 w 333"/>
              <a:gd name="T33" fmla="*/ 300 h 300"/>
              <a:gd name="T34" fmla="*/ 196 w 333"/>
              <a:gd name="T35" fmla="*/ 300 h 300"/>
              <a:gd name="T36" fmla="*/ 197 w 333"/>
              <a:gd name="T37" fmla="*/ 300 h 300"/>
              <a:gd name="T38" fmla="*/ 297 w 333"/>
              <a:gd name="T39" fmla="*/ 97 h 300"/>
              <a:gd name="T40" fmla="*/ 232 w 333"/>
              <a:gd name="T41" fmla="*/ 35 h 300"/>
              <a:gd name="T42" fmla="*/ 139 w 333"/>
              <a:gd name="T43" fmla="*/ 88 h 300"/>
              <a:gd name="T44" fmla="*/ 135 w 333"/>
              <a:gd name="T45" fmla="*/ 119 h 300"/>
              <a:gd name="T46" fmla="*/ 118 w 333"/>
              <a:gd name="T47" fmla="*/ 134 h 300"/>
              <a:gd name="T48" fmla="*/ 101 w 333"/>
              <a:gd name="T49" fmla="*/ 116 h 300"/>
              <a:gd name="T50" fmla="*/ 102 w 333"/>
              <a:gd name="T51" fmla="*/ 104 h 300"/>
              <a:gd name="T52" fmla="*/ 84 w 333"/>
              <a:gd name="T53" fmla="*/ 100 h 300"/>
              <a:gd name="T54" fmla="*/ 35 w 333"/>
              <a:gd name="T55" fmla="*/ 160 h 300"/>
              <a:gd name="T56" fmla="*/ 87 w 333"/>
              <a:gd name="T57" fmla="*/ 200 h 300"/>
              <a:gd name="T58" fmla="*/ 216 w 333"/>
              <a:gd name="T59" fmla="*/ 200 h 300"/>
              <a:gd name="T60" fmla="*/ 216 w 333"/>
              <a:gd name="T61" fmla="*/ 200 h 300"/>
              <a:gd name="T62" fmla="*/ 217 w 333"/>
              <a:gd name="T63" fmla="*/ 200 h 300"/>
              <a:gd name="T64" fmla="*/ 217 w 333"/>
              <a:gd name="T65" fmla="*/ 200 h 300"/>
              <a:gd name="T66" fmla="*/ 297 w 333"/>
              <a:gd name="T67" fmla="*/ 97 h 300"/>
              <a:gd name="T68" fmla="*/ 333 w 333"/>
              <a:gd name="T69" fmla="*/ 117 h 300"/>
              <a:gd name="T70" fmla="*/ 217 w 333"/>
              <a:gd name="T71" fmla="*/ 234 h 300"/>
              <a:gd name="T72" fmla="*/ 217 w 333"/>
              <a:gd name="T73" fmla="*/ 234 h 300"/>
              <a:gd name="T74" fmla="*/ 217 w 333"/>
              <a:gd name="T75" fmla="*/ 234 h 300"/>
              <a:gd name="T76" fmla="*/ 84 w 333"/>
              <a:gd name="T77" fmla="*/ 234 h 300"/>
              <a:gd name="T78" fmla="*/ 0 w 333"/>
              <a:gd name="T79" fmla="*/ 150 h 300"/>
              <a:gd name="T80" fmla="*/ 84 w 333"/>
              <a:gd name="T81" fmla="*/ 67 h 300"/>
              <a:gd name="T82" fmla="*/ 109 w 333"/>
              <a:gd name="T83" fmla="*/ 71 h 300"/>
              <a:gd name="T84" fmla="*/ 217 w 333"/>
              <a:gd name="T85" fmla="*/ 0 h 300"/>
              <a:gd name="T86" fmla="*/ 333 w 333"/>
              <a:gd name="T87" fmla="*/ 117 h 300"/>
              <a:gd name="T88" fmla="*/ 217 w 333"/>
              <a:gd name="T89" fmla="*/ 200 h 300"/>
              <a:gd name="T90" fmla="*/ 217 w 333"/>
              <a:gd name="T91" fmla="*/ 200 h 300"/>
              <a:gd name="T92" fmla="*/ 216 w 333"/>
              <a:gd name="T93" fmla="*/ 200 h 300"/>
              <a:gd name="T94" fmla="*/ 217 w 333"/>
              <a:gd name="T95" fmla="*/ 2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00">
                <a:moveTo>
                  <a:pt x="242" y="267"/>
                </a:moveTo>
                <a:cubicBezTo>
                  <a:pt x="233" y="267"/>
                  <a:pt x="225" y="274"/>
                  <a:pt x="225" y="284"/>
                </a:cubicBezTo>
                <a:cubicBezTo>
                  <a:pt x="225" y="293"/>
                  <a:pt x="233" y="300"/>
                  <a:pt x="242" y="300"/>
                </a:cubicBezTo>
                <a:cubicBezTo>
                  <a:pt x="251" y="300"/>
                  <a:pt x="259" y="293"/>
                  <a:pt x="259" y="284"/>
                </a:cubicBezTo>
                <a:cubicBezTo>
                  <a:pt x="259" y="274"/>
                  <a:pt x="251" y="267"/>
                  <a:pt x="242" y="267"/>
                </a:cubicBezTo>
                <a:close/>
                <a:moveTo>
                  <a:pt x="175" y="267"/>
                </a:moveTo>
                <a:cubicBezTo>
                  <a:pt x="166" y="267"/>
                  <a:pt x="159" y="274"/>
                  <a:pt x="159" y="284"/>
                </a:cubicBezTo>
                <a:cubicBezTo>
                  <a:pt x="159" y="293"/>
                  <a:pt x="166" y="300"/>
                  <a:pt x="175" y="300"/>
                </a:cubicBezTo>
                <a:cubicBezTo>
                  <a:pt x="185" y="300"/>
                  <a:pt x="192" y="293"/>
                  <a:pt x="192" y="284"/>
                </a:cubicBezTo>
                <a:cubicBezTo>
                  <a:pt x="192" y="274"/>
                  <a:pt x="185" y="267"/>
                  <a:pt x="175" y="267"/>
                </a:cubicBezTo>
                <a:close/>
                <a:moveTo>
                  <a:pt x="109" y="267"/>
                </a:moveTo>
                <a:cubicBezTo>
                  <a:pt x="100" y="267"/>
                  <a:pt x="92" y="274"/>
                  <a:pt x="92" y="284"/>
                </a:cubicBezTo>
                <a:cubicBezTo>
                  <a:pt x="92" y="293"/>
                  <a:pt x="100" y="300"/>
                  <a:pt x="109" y="300"/>
                </a:cubicBezTo>
                <a:cubicBezTo>
                  <a:pt x="118" y="300"/>
                  <a:pt x="125" y="293"/>
                  <a:pt x="125" y="284"/>
                </a:cubicBezTo>
                <a:cubicBezTo>
                  <a:pt x="125" y="274"/>
                  <a:pt x="118" y="267"/>
                  <a:pt x="109" y="267"/>
                </a:cubicBezTo>
                <a:close/>
                <a:moveTo>
                  <a:pt x="197" y="300"/>
                </a:moveTo>
                <a:lnTo>
                  <a:pt x="197" y="300"/>
                </a:lnTo>
                <a:cubicBezTo>
                  <a:pt x="197" y="300"/>
                  <a:pt x="197" y="300"/>
                  <a:pt x="196" y="300"/>
                </a:cubicBezTo>
                <a:cubicBezTo>
                  <a:pt x="196" y="300"/>
                  <a:pt x="197" y="300"/>
                  <a:pt x="197" y="300"/>
                </a:cubicBezTo>
                <a:close/>
                <a:moveTo>
                  <a:pt x="297" y="97"/>
                </a:moveTo>
                <a:cubicBezTo>
                  <a:pt x="290" y="65"/>
                  <a:pt x="264" y="41"/>
                  <a:pt x="232" y="35"/>
                </a:cubicBezTo>
                <a:cubicBezTo>
                  <a:pt x="190" y="28"/>
                  <a:pt x="146" y="55"/>
                  <a:pt x="139" y="88"/>
                </a:cubicBezTo>
                <a:cubicBezTo>
                  <a:pt x="137" y="100"/>
                  <a:pt x="136" y="110"/>
                  <a:pt x="135" y="119"/>
                </a:cubicBezTo>
                <a:cubicBezTo>
                  <a:pt x="134" y="127"/>
                  <a:pt x="126" y="134"/>
                  <a:pt x="118" y="134"/>
                </a:cubicBezTo>
                <a:cubicBezTo>
                  <a:pt x="109" y="134"/>
                  <a:pt x="101" y="126"/>
                  <a:pt x="101" y="116"/>
                </a:cubicBezTo>
                <a:lnTo>
                  <a:pt x="102" y="104"/>
                </a:lnTo>
                <a:cubicBezTo>
                  <a:pt x="96" y="102"/>
                  <a:pt x="90" y="100"/>
                  <a:pt x="84" y="100"/>
                </a:cubicBezTo>
                <a:cubicBezTo>
                  <a:pt x="54" y="100"/>
                  <a:pt x="29" y="128"/>
                  <a:pt x="35" y="160"/>
                </a:cubicBezTo>
                <a:cubicBezTo>
                  <a:pt x="39" y="184"/>
                  <a:pt x="62" y="200"/>
                  <a:pt x="87" y="200"/>
                </a:cubicBezTo>
                <a:lnTo>
                  <a:pt x="216" y="200"/>
                </a:lnTo>
                <a:lnTo>
                  <a:pt x="216" y="200"/>
                </a:lnTo>
                <a:lnTo>
                  <a:pt x="217" y="200"/>
                </a:lnTo>
                <a:lnTo>
                  <a:pt x="217" y="200"/>
                </a:lnTo>
                <a:cubicBezTo>
                  <a:pt x="267" y="199"/>
                  <a:pt x="311" y="151"/>
                  <a:pt x="297" y="97"/>
                </a:cubicBezTo>
                <a:close/>
                <a:moveTo>
                  <a:pt x="333" y="117"/>
                </a:moveTo>
                <a:cubicBezTo>
                  <a:pt x="333" y="181"/>
                  <a:pt x="284" y="233"/>
                  <a:pt x="217" y="234"/>
                </a:cubicBezTo>
                <a:cubicBezTo>
                  <a:pt x="217" y="234"/>
                  <a:pt x="217" y="234"/>
                  <a:pt x="217" y="234"/>
                </a:cubicBezTo>
                <a:cubicBezTo>
                  <a:pt x="217" y="234"/>
                  <a:pt x="217" y="234"/>
                  <a:pt x="217" y="234"/>
                </a:cubicBezTo>
                <a:lnTo>
                  <a:pt x="84" y="234"/>
                </a:lnTo>
                <a:cubicBezTo>
                  <a:pt x="38" y="234"/>
                  <a:pt x="0" y="196"/>
                  <a:pt x="0" y="150"/>
                </a:cubicBezTo>
                <a:cubicBezTo>
                  <a:pt x="0" y="104"/>
                  <a:pt x="38" y="67"/>
                  <a:pt x="84" y="67"/>
                </a:cubicBezTo>
                <a:cubicBezTo>
                  <a:pt x="93" y="67"/>
                  <a:pt x="101" y="69"/>
                  <a:pt x="109" y="71"/>
                </a:cubicBezTo>
                <a:cubicBezTo>
                  <a:pt x="127" y="30"/>
                  <a:pt x="168" y="0"/>
                  <a:pt x="217" y="0"/>
                </a:cubicBezTo>
                <a:cubicBezTo>
                  <a:pt x="281" y="0"/>
                  <a:pt x="333" y="53"/>
                  <a:pt x="333" y="117"/>
                </a:cubicBezTo>
                <a:close/>
                <a:moveTo>
                  <a:pt x="217" y="200"/>
                </a:moveTo>
                <a:lnTo>
                  <a:pt x="217" y="200"/>
                </a:lnTo>
                <a:cubicBezTo>
                  <a:pt x="217" y="200"/>
                  <a:pt x="216" y="200"/>
                  <a:pt x="216" y="200"/>
                </a:cubicBezTo>
                <a:cubicBezTo>
                  <a:pt x="217" y="200"/>
                  <a:pt x="217" y="200"/>
                  <a:pt x="217"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a:extLst>
              <a:ext uri="{FF2B5EF4-FFF2-40B4-BE49-F238E27FC236}">
                <a16:creationId xmlns:a16="http://schemas.microsoft.com/office/drawing/2014/main" id="{570FEF84-9570-4360-A761-5A4684617ADF}"/>
              </a:ext>
            </a:extLst>
          </p:cNvPr>
          <p:cNvSpPr>
            <a:spLocks noChangeAspect="1" noEditPoints="1"/>
          </p:cNvSpPr>
          <p:nvPr/>
        </p:nvSpPr>
        <p:spPr bwMode="auto">
          <a:xfrm>
            <a:off x="3122613" y="3673475"/>
            <a:ext cx="176213" cy="254000"/>
          </a:xfrm>
          <a:custGeom>
            <a:avLst/>
            <a:gdLst>
              <a:gd name="T0" fmla="*/ 166 w 233"/>
              <a:gd name="T1" fmla="*/ 267 h 334"/>
              <a:gd name="T2" fmla="*/ 100 w 233"/>
              <a:gd name="T3" fmla="*/ 267 h 334"/>
              <a:gd name="T4" fmla="*/ 100 w 233"/>
              <a:gd name="T5" fmla="*/ 67 h 334"/>
              <a:gd name="T6" fmla="*/ 166 w 233"/>
              <a:gd name="T7" fmla="*/ 67 h 334"/>
              <a:gd name="T8" fmla="*/ 166 w 233"/>
              <a:gd name="T9" fmla="*/ 267 h 334"/>
              <a:gd name="T10" fmla="*/ 200 w 233"/>
              <a:gd name="T11" fmla="*/ 300 h 334"/>
              <a:gd name="T12" fmla="*/ 66 w 233"/>
              <a:gd name="T13" fmla="*/ 300 h 334"/>
              <a:gd name="T14" fmla="*/ 66 w 233"/>
              <a:gd name="T15" fmla="*/ 34 h 334"/>
              <a:gd name="T16" fmla="*/ 200 w 233"/>
              <a:gd name="T17" fmla="*/ 34 h 334"/>
              <a:gd name="T18" fmla="*/ 200 w 233"/>
              <a:gd name="T19" fmla="*/ 300 h 334"/>
              <a:gd name="T20" fmla="*/ 33 w 233"/>
              <a:gd name="T21" fmla="*/ 0 h 334"/>
              <a:gd name="T22" fmla="*/ 33 w 233"/>
              <a:gd name="T23" fmla="*/ 67 h 334"/>
              <a:gd name="T24" fmla="*/ 0 w 233"/>
              <a:gd name="T25" fmla="*/ 67 h 334"/>
              <a:gd name="T26" fmla="*/ 0 w 233"/>
              <a:gd name="T27" fmla="*/ 100 h 334"/>
              <a:gd name="T28" fmla="*/ 33 w 233"/>
              <a:gd name="T29" fmla="*/ 100 h 334"/>
              <a:gd name="T30" fmla="*/ 33 w 233"/>
              <a:gd name="T31" fmla="*/ 134 h 334"/>
              <a:gd name="T32" fmla="*/ 0 w 233"/>
              <a:gd name="T33" fmla="*/ 134 h 334"/>
              <a:gd name="T34" fmla="*/ 0 w 233"/>
              <a:gd name="T35" fmla="*/ 167 h 334"/>
              <a:gd name="T36" fmla="*/ 33 w 233"/>
              <a:gd name="T37" fmla="*/ 167 h 334"/>
              <a:gd name="T38" fmla="*/ 33 w 233"/>
              <a:gd name="T39" fmla="*/ 200 h 334"/>
              <a:gd name="T40" fmla="*/ 0 w 233"/>
              <a:gd name="T41" fmla="*/ 200 h 334"/>
              <a:gd name="T42" fmla="*/ 0 w 233"/>
              <a:gd name="T43" fmla="*/ 234 h 334"/>
              <a:gd name="T44" fmla="*/ 33 w 233"/>
              <a:gd name="T45" fmla="*/ 234 h 334"/>
              <a:gd name="T46" fmla="*/ 33 w 233"/>
              <a:gd name="T47" fmla="*/ 267 h 334"/>
              <a:gd name="T48" fmla="*/ 0 w 233"/>
              <a:gd name="T49" fmla="*/ 267 h 334"/>
              <a:gd name="T50" fmla="*/ 0 w 233"/>
              <a:gd name="T51" fmla="*/ 300 h 334"/>
              <a:gd name="T52" fmla="*/ 33 w 233"/>
              <a:gd name="T53" fmla="*/ 300 h 334"/>
              <a:gd name="T54" fmla="*/ 33 w 233"/>
              <a:gd name="T55" fmla="*/ 334 h 334"/>
              <a:gd name="T56" fmla="*/ 233 w 233"/>
              <a:gd name="T57" fmla="*/ 334 h 334"/>
              <a:gd name="T58" fmla="*/ 233 w 233"/>
              <a:gd name="T59" fmla="*/ 0 h 334"/>
              <a:gd name="T60" fmla="*/ 33 w 233"/>
              <a:gd name="T6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3" h="334">
                <a:moveTo>
                  <a:pt x="166" y="267"/>
                </a:moveTo>
                <a:lnTo>
                  <a:pt x="100" y="267"/>
                </a:lnTo>
                <a:lnTo>
                  <a:pt x="100" y="67"/>
                </a:lnTo>
                <a:lnTo>
                  <a:pt x="166" y="67"/>
                </a:lnTo>
                <a:lnTo>
                  <a:pt x="166" y="267"/>
                </a:lnTo>
                <a:close/>
                <a:moveTo>
                  <a:pt x="200" y="300"/>
                </a:moveTo>
                <a:lnTo>
                  <a:pt x="66" y="300"/>
                </a:lnTo>
                <a:lnTo>
                  <a:pt x="66" y="34"/>
                </a:lnTo>
                <a:lnTo>
                  <a:pt x="200" y="34"/>
                </a:lnTo>
                <a:lnTo>
                  <a:pt x="200" y="300"/>
                </a:lnTo>
                <a:close/>
                <a:moveTo>
                  <a:pt x="33" y="0"/>
                </a:moveTo>
                <a:lnTo>
                  <a:pt x="33" y="67"/>
                </a:lnTo>
                <a:lnTo>
                  <a:pt x="0" y="67"/>
                </a:lnTo>
                <a:lnTo>
                  <a:pt x="0" y="100"/>
                </a:lnTo>
                <a:lnTo>
                  <a:pt x="33" y="100"/>
                </a:lnTo>
                <a:lnTo>
                  <a:pt x="33" y="134"/>
                </a:lnTo>
                <a:lnTo>
                  <a:pt x="0" y="134"/>
                </a:lnTo>
                <a:lnTo>
                  <a:pt x="0" y="167"/>
                </a:lnTo>
                <a:lnTo>
                  <a:pt x="33" y="167"/>
                </a:lnTo>
                <a:lnTo>
                  <a:pt x="33" y="200"/>
                </a:lnTo>
                <a:lnTo>
                  <a:pt x="0" y="200"/>
                </a:lnTo>
                <a:lnTo>
                  <a:pt x="0" y="234"/>
                </a:lnTo>
                <a:lnTo>
                  <a:pt x="33" y="234"/>
                </a:lnTo>
                <a:lnTo>
                  <a:pt x="33" y="267"/>
                </a:lnTo>
                <a:lnTo>
                  <a:pt x="0" y="267"/>
                </a:lnTo>
                <a:lnTo>
                  <a:pt x="0" y="300"/>
                </a:lnTo>
                <a:lnTo>
                  <a:pt x="33" y="300"/>
                </a:lnTo>
                <a:lnTo>
                  <a:pt x="33" y="334"/>
                </a:lnTo>
                <a:lnTo>
                  <a:pt x="233" y="334"/>
                </a:lnTo>
                <a:lnTo>
                  <a:pt x="233"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a:extLst>
              <a:ext uri="{FF2B5EF4-FFF2-40B4-BE49-F238E27FC236}">
                <a16:creationId xmlns:a16="http://schemas.microsoft.com/office/drawing/2014/main" id="{6E008F55-B485-4691-A146-95BA38F06364}"/>
              </a:ext>
            </a:extLst>
          </p:cNvPr>
          <p:cNvSpPr>
            <a:spLocks noChangeAspect="1" noEditPoints="1"/>
          </p:cNvSpPr>
          <p:nvPr/>
        </p:nvSpPr>
        <p:spPr bwMode="auto">
          <a:xfrm>
            <a:off x="2620963" y="3673475"/>
            <a:ext cx="174625" cy="254000"/>
          </a:xfrm>
          <a:custGeom>
            <a:avLst/>
            <a:gdLst>
              <a:gd name="T0" fmla="*/ 167 w 233"/>
              <a:gd name="T1" fmla="*/ 267 h 334"/>
              <a:gd name="T2" fmla="*/ 100 w 233"/>
              <a:gd name="T3" fmla="*/ 267 h 334"/>
              <a:gd name="T4" fmla="*/ 100 w 233"/>
              <a:gd name="T5" fmla="*/ 67 h 334"/>
              <a:gd name="T6" fmla="*/ 167 w 233"/>
              <a:gd name="T7" fmla="*/ 67 h 334"/>
              <a:gd name="T8" fmla="*/ 167 w 233"/>
              <a:gd name="T9" fmla="*/ 267 h 334"/>
              <a:gd name="T10" fmla="*/ 200 w 233"/>
              <a:gd name="T11" fmla="*/ 300 h 334"/>
              <a:gd name="T12" fmla="*/ 67 w 233"/>
              <a:gd name="T13" fmla="*/ 300 h 334"/>
              <a:gd name="T14" fmla="*/ 67 w 233"/>
              <a:gd name="T15" fmla="*/ 34 h 334"/>
              <a:gd name="T16" fmla="*/ 200 w 233"/>
              <a:gd name="T17" fmla="*/ 34 h 334"/>
              <a:gd name="T18" fmla="*/ 200 w 233"/>
              <a:gd name="T19" fmla="*/ 300 h 334"/>
              <a:gd name="T20" fmla="*/ 33 w 233"/>
              <a:gd name="T21" fmla="*/ 0 h 334"/>
              <a:gd name="T22" fmla="*/ 33 w 233"/>
              <a:gd name="T23" fmla="*/ 67 h 334"/>
              <a:gd name="T24" fmla="*/ 0 w 233"/>
              <a:gd name="T25" fmla="*/ 67 h 334"/>
              <a:gd name="T26" fmla="*/ 0 w 233"/>
              <a:gd name="T27" fmla="*/ 100 h 334"/>
              <a:gd name="T28" fmla="*/ 33 w 233"/>
              <a:gd name="T29" fmla="*/ 100 h 334"/>
              <a:gd name="T30" fmla="*/ 33 w 233"/>
              <a:gd name="T31" fmla="*/ 134 h 334"/>
              <a:gd name="T32" fmla="*/ 0 w 233"/>
              <a:gd name="T33" fmla="*/ 134 h 334"/>
              <a:gd name="T34" fmla="*/ 0 w 233"/>
              <a:gd name="T35" fmla="*/ 167 h 334"/>
              <a:gd name="T36" fmla="*/ 33 w 233"/>
              <a:gd name="T37" fmla="*/ 167 h 334"/>
              <a:gd name="T38" fmla="*/ 33 w 233"/>
              <a:gd name="T39" fmla="*/ 200 h 334"/>
              <a:gd name="T40" fmla="*/ 0 w 233"/>
              <a:gd name="T41" fmla="*/ 200 h 334"/>
              <a:gd name="T42" fmla="*/ 0 w 233"/>
              <a:gd name="T43" fmla="*/ 234 h 334"/>
              <a:gd name="T44" fmla="*/ 33 w 233"/>
              <a:gd name="T45" fmla="*/ 234 h 334"/>
              <a:gd name="T46" fmla="*/ 33 w 233"/>
              <a:gd name="T47" fmla="*/ 267 h 334"/>
              <a:gd name="T48" fmla="*/ 0 w 233"/>
              <a:gd name="T49" fmla="*/ 267 h 334"/>
              <a:gd name="T50" fmla="*/ 0 w 233"/>
              <a:gd name="T51" fmla="*/ 300 h 334"/>
              <a:gd name="T52" fmla="*/ 33 w 233"/>
              <a:gd name="T53" fmla="*/ 300 h 334"/>
              <a:gd name="T54" fmla="*/ 33 w 233"/>
              <a:gd name="T55" fmla="*/ 334 h 334"/>
              <a:gd name="T56" fmla="*/ 233 w 233"/>
              <a:gd name="T57" fmla="*/ 334 h 334"/>
              <a:gd name="T58" fmla="*/ 233 w 233"/>
              <a:gd name="T59" fmla="*/ 0 h 334"/>
              <a:gd name="T60" fmla="*/ 33 w 233"/>
              <a:gd name="T6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3" h="334">
                <a:moveTo>
                  <a:pt x="167" y="267"/>
                </a:moveTo>
                <a:lnTo>
                  <a:pt x="100" y="267"/>
                </a:lnTo>
                <a:lnTo>
                  <a:pt x="100" y="67"/>
                </a:lnTo>
                <a:lnTo>
                  <a:pt x="167" y="67"/>
                </a:lnTo>
                <a:lnTo>
                  <a:pt x="167" y="267"/>
                </a:lnTo>
                <a:close/>
                <a:moveTo>
                  <a:pt x="200" y="300"/>
                </a:moveTo>
                <a:lnTo>
                  <a:pt x="67" y="300"/>
                </a:lnTo>
                <a:lnTo>
                  <a:pt x="67" y="34"/>
                </a:lnTo>
                <a:lnTo>
                  <a:pt x="200" y="34"/>
                </a:lnTo>
                <a:lnTo>
                  <a:pt x="200" y="300"/>
                </a:lnTo>
                <a:close/>
                <a:moveTo>
                  <a:pt x="33" y="0"/>
                </a:moveTo>
                <a:lnTo>
                  <a:pt x="33" y="67"/>
                </a:lnTo>
                <a:lnTo>
                  <a:pt x="0" y="67"/>
                </a:lnTo>
                <a:lnTo>
                  <a:pt x="0" y="100"/>
                </a:lnTo>
                <a:lnTo>
                  <a:pt x="33" y="100"/>
                </a:lnTo>
                <a:lnTo>
                  <a:pt x="33" y="134"/>
                </a:lnTo>
                <a:lnTo>
                  <a:pt x="0" y="134"/>
                </a:lnTo>
                <a:lnTo>
                  <a:pt x="0" y="167"/>
                </a:lnTo>
                <a:lnTo>
                  <a:pt x="33" y="167"/>
                </a:lnTo>
                <a:lnTo>
                  <a:pt x="33" y="200"/>
                </a:lnTo>
                <a:lnTo>
                  <a:pt x="0" y="200"/>
                </a:lnTo>
                <a:lnTo>
                  <a:pt x="0" y="234"/>
                </a:lnTo>
                <a:lnTo>
                  <a:pt x="33" y="234"/>
                </a:lnTo>
                <a:lnTo>
                  <a:pt x="33" y="267"/>
                </a:lnTo>
                <a:lnTo>
                  <a:pt x="0" y="267"/>
                </a:lnTo>
                <a:lnTo>
                  <a:pt x="0" y="300"/>
                </a:lnTo>
                <a:lnTo>
                  <a:pt x="33" y="300"/>
                </a:lnTo>
                <a:lnTo>
                  <a:pt x="33" y="334"/>
                </a:lnTo>
                <a:lnTo>
                  <a:pt x="233" y="334"/>
                </a:lnTo>
                <a:lnTo>
                  <a:pt x="233"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a:extLst>
              <a:ext uri="{FF2B5EF4-FFF2-40B4-BE49-F238E27FC236}">
                <a16:creationId xmlns:a16="http://schemas.microsoft.com/office/drawing/2014/main" id="{DE722B27-2B01-49FA-A415-2C856ACEC25F}"/>
              </a:ext>
            </a:extLst>
          </p:cNvPr>
          <p:cNvSpPr>
            <a:spLocks noChangeAspect="1" noEditPoints="1"/>
          </p:cNvSpPr>
          <p:nvPr/>
        </p:nvSpPr>
        <p:spPr bwMode="auto">
          <a:xfrm>
            <a:off x="2117726" y="3673475"/>
            <a:ext cx="176213" cy="254000"/>
          </a:xfrm>
          <a:custGeom>
            <a:avLst/>
            <a:gdLst>
              <a:gd name="T0" fmla="*/ 200 w 234"/>
              <a:gd name="T1" fmla="*/ 300 h 334"/>
              <a:gd name="T2" fmla="*/ 67 w 234"/>
              <a:gd name="T3" fmla="*/ 300 h 334"/>
              <a:gd name="T4" fmla="*/ 67 w 234"/>
              <a:gd name="T5" fmla="*/ 34 h 334"/>
              <a:gd name="T6" fmla="*/ 200 w 234"/>
              <a:gd name="T7" fmla="*/ 34 h 334"/>
              <a:gd name="T8" fmla="*/ 200 w 234"/>
              <a:gd name="T9" fmla="*/ 300 h 334"/>
              <a:gd name="T10" fmla="*/ 34 w 234"/>
              <a:gd name="T11" fmla="*/ 0 h 334"/>
              <a:gd name="T12" fmla="*/ 34 w 234"/>
              <a:gd name="T13" fmla="*/ 67 h 334"/>
              <a:gd name="T14" fmla="*/ 0 w 234"/>
              <a:gd name="T15" fmla="*/ 67 h 334"/>
              <a:gd name="T16" fmla="*/ 0 w 234"/>
              <a:gd name="T17" fmla="*/ 100 h 334"/>
              <a:gd name="T18" fmla="*/ 34 w 234"/>
              <a:gd name="T19" fmla="*/ 100 h 334"/>
              <a:gd name="T20" fmla="*/ 34 w 234"/>
              <a:gd name="T21" fmla="*/ 134 h 334"/>
              <a:gd name="T22" fmla="*/ 0 w 234"/>
              <a:gd name="T23" fmla="*/ 134 h 334"/>
              <a:gd name="T24" fmla="*/ 0 w 234"/>
              <a:gd name="T25" fmla="*/ 167 h 334"/>
              <a:gd name="T26" fmla="*/ 34 w 234"/>
              <a:gd name="T27" fmla="*/ 167 h 334"/>
              <a:gd name="T28" fmla="*/ 34 w 234"/>
              <a:gd name="T29" fmla="*/ 200 h 334"/>
              <a:gd name="T30" fmla="*/ 0 w 234"/>
              <a:gd name="T31" fmla="*/ 200 h 334"/>
              <a:gd name="T32" fmla="*/ 0 w 234"/>
              <a:gd name="T33" fmla="*/ 234 h 334"/>
              <a:gd name="T34" fmla="*/ 34 w 234"/>
              <a:gd name="T35" fmla="*/ 234 h 334"/>
              <a:gd name="T36" fmla="*/ 34 w 234"/>
              <a:gd name="T37" fmla="*/ 267 h 334"/>
              <a:gd name="T38" fmla="*/ 0 w 234"/>
              <a:gd name="T39" fmla="*/ 267 h 334"/>
              <a:gd name="T40" fmla="*/ 0 w 234"/>
              <a:gd name="T41" fmla="*/ 300 h 334"/>
              <a:gd name="T42" fmla="*/ 34 w 234"/>
              <a:gd name="T43" fmla="*/ 300 h 334"/>
              <a:gd name="T44" fmla="*/ 34 w 234"/>
              <a:gd name="T45" fmla="*/ 334 h 334"/>
              <a:gd name="T46" fmla="*/ 234 w 234"/>
              <a:gd name="T47" fmla="*/ 334 h 334"/>
              <a:gd name="T48" fmla="*/ 234 w 234"/>
              <a:gd name="T49" fmla="*/ 0 h 334"/>
              <a:gd name="T50" fmla="*/ 34 w 234"/>
              <a:gd name="T5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4" h="334">
                <a:moveTo>
                  <a:pt x="200" y="300"/>
                </a:moveTo>
                <a:lnTo>
                  <a:pt x="67" y="300"/>
                </a:lnTo>
                <a:lnTo>
                  <a:pt x="67" y="34"/>
                </a:lnTo>
                <a:lnTo>
                  <a:pt x="200" y="34"/>
                </a:lnTo>
                <a:lnTo>
                  <a:pt x="200" y="300"/>
                </a:lnTo>
                <a:close/>
                <a:moveTo>
                  <a:pt x="34" y="0"/>
                </a:moveTo>
                <a:lnTo>
                  <a:pt x="34" y="67"/>
                </a:lnTo>
                <a:lnTo>
                  <a:pt x="0" y="67"/>
                </a:lnTo>
                <a:lnTo>
                  <a:pt x="0" y="100"/>
                </a:lnTo>
                <a:lnTo>
                  <a:pt x="34" y="100"/>
                </a:lnTo>
                <a:lnTo>
                  <a:pt x="34" y="134"/>
                </a:lnTo>
                <a:lnTo>
                  <a:pt x="0" y="134"/>
                </a:lnTo>
                <a:lnTo>
                  <a:pt x="0" y="167"/>
                </a:lnTo>
                <a:lnTo>
                  <a:pt x="34" y="167"/>
                </a:lnTo>
                <a:lnTo>
                  <a:pt x="34" y="200"/>
                </a:lnTo>
                <a:lnTo>
                  <a:pt x="0" y="200"/>
                </a:lnTo>
                <a:lnTo>
                  <a:pt x="0" y="234"/>
                </a:lnTo>
                <a:lnTo>
                  <a:pt x="34" y="234"/>
                </a:lnTo>
                <a:lnTo>
                  <a:pt x="34" y="267"/>
                </a:lnTo>
                <a:lnTo>
                  <a:pt x="0" y="267"/>
                </a:lnTo>
                <a:lnTo>
                  <a:pt x="0" y="300"/>
                </a:lnTo>
                <a:lnTo>
                  <a:pt x="34" y="300"/>
                </a:lnTo>
                <a:lnTo>
                  <a:pt x="34" y="334"/>
                </a:lnTo>
                <a:lnTo>
                  <a:pt x="234" y="334"/>
                </a:lnTo>
                <a:lnTo>
                  <a:pt x="234" y="0"/>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a:extLst>
              <a:ext uri="{FF2B5EF4-FFF2-40B4-BE49-F238E27FC236}">
                <a16:creationId xmlns:a16="http://schemas.microsoft.com/office/drawing/2014/main" id="{870C7E45-41AA-4445-9835-F3DC997C4E77}"/>
              </a:ext>
            </a:extLst>
          </p:cNvPr>
          <p:cNvSpPr>
            <a:spLocks noChangeAspect="1" noEditPoints="1"/>
          </p:cNvSpPr>
          <p:nvPr/>
        </p:nvSpPr>
        <p:spPr bwMode="auto">
          <a:xfrm>
            <a:off x="1614488" y="3673475"/>
            <a:ext cx="250825" cy="254000"/>
          </a:xfrm>
          <a:custGeom>
            <a:avLst/>
            <a:gdLst>
              <a:gd name="T0" fmla="*/ 333 w 333"/>
              <a:gd name="T1" fmla="*/ 0 h 334"/>
              <a:gd name="T2" fmla="*/ 333 w 333"/>
              <a:gd name="T3" fmla="*/ 34 h 334"/>
              <a:gd name="T4" fmla="*/ 300 w 333"/>
              <a:gd name="T5" fmla="*/ 34 h 334"/>
              <a:gd name="T6" fmla="*/ 300 w 333"/>
              <a:gd name="T7" fmla="*/ 334 h 334"/>
              <a:gd name="T8" fmla="*/ 266 w 333"/>
              <a:gd name="T9" fmla="*/ 334 h 334"/>
              <a:gd name="T10" fmla="*/ 266 w 333"/>
              <a:gd name="T11" fmla="*/ 0 h 334"/>
              <a:gd name="T12" fmla="*/ 333 w 333"/>
              <a:gd name="T13" fmla="*/ 0 h 334"/>
              <a:gd name="T14" fmla="*/ 66 w 333"/>
              <a:gd name="T15" fmla="*/ 34 h 334"/>
              <a:gd name="T16" fmla="*/ 200 w 333"/>
              <a:gd name="T17" fmla="*/ 34 h 334"/>
              <a:gd name="T18" fmla="*/ 200 w 333"/>
              <a:gd name="T19" fmla="*/ 300 h 334"/>
              <a:gd name="T20" fmla="*/ 66 w 333"/>
              <a:gd name="T21" fmla="*/ 300 h 334"/>
              <a:gd name="T22" fmla="*/ 66 w 333"/>
              <a:gd name="T23" fmla="*/ 34 h 334"/>
              <a:gd name="T24" fmla="*/ 33 w 333"/>
              <a:gd name="T25" fmla="*/ 67 h 334"/>
              <a:gd name="T26" fmla="*/ 0 w 333"/>
              <a:gd name="T27" fmla="*/ 67 h 334"/>
              <a:gd name="T28" fmla="*/ 0 w 333"/>
              <a:gd name="T29" fmla="*/ 100 h 334"/>
              <a:gd name="T30" fmla="*/ 33 w 333"/>
              <a:gd name="T31" fmla="*/ 100 h 334"/>
              <a:gd name="T32" fmla="*/ 33 w 333"/>
              <a:gd name="T33" fmla="*/ 134 h 334"/>
              <a:gd name="T34" fmla="*/ 0 w 333"/>
              <a:gd name="T35" fmla="*/ 134 h 334"/>
              <a:gd name="T36" fmla="*/ 0 w 333"/>
              <a:gd name="T37" fmla="*/ 167 h 334"/>
              <a:gd name="T38" fmla="*/ 33 w 333"/>
              <a:gd name="T39" fmla="*/ 167 h 334"/>
              <a:gd name="T40" fmla="*/ 33 w 333"/>
              <a:gd name="T41" fmla="*/ 200 h 334"/>
              <a:gd name="T42" fmla="*/ 0 w 333"/>
              <a:gd name="T43" fmla="*/ 200 h 334"/>
              <a:gd name="T44" fmla="*/ 0 w 333"/>
              <a:gd name="T45" fmla="*/ 234 h 334"/>
              <a:gd name="T46" fmla="*/ 33 w 333"/>
              <a:gd name="T47" fmla="*/ 234 h 334"/>
              <a:gd name="T48" fmla="*/ 33 w 333"/>
              <a:gd name="T49" fmla="*/ 267 h 334"/>
              <a:gd name="T50" fmla="*/ 0 w 333"/>
              <a:gd name="T51" fmla="*/ 267 h 334"/>
              <a:gd name="T52" fmla="*/ 0 w 333"/>
              <a:gd name="T53" fmla="*/ 300 h 334"/>
              <a:gd name="T54" fmla="*/ 33 w 333"/>
              <a:gd name="T55" fmla="*/ 300 h 334"/>
              <a:gd name="T56" fmla="*/ 33 w 333"/>
              <a:gd name="T57" fmla="*/ 334 h 334"/>
              <a:gd name="T58" fmla="*/ 233 w 333"/>
              <a:gd name="T59" fmla="*/ 334 h 334"/>
              <a:gd name="T60" fmla="*/ 233 w 333"/>
              <a:gd name="T61" fmla="*/ 0 h 334"/>
              <a:gd name="T62" fmla="*/ 33 w 333"/>
              <a:gd name="T63" fmla="*/ 0 h 334"/>
              <a:gd name="T64" fmla="*/ 33 w 333"/>
              <a:gd name="T65"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4">
                <a:moveTo>
                  <a:pt x="333" y="0"/>
                </a:moveTo>
                <a:lnTo>
                  <a:pt x="333" y="34"/>
                </a:lnTo>
                <a:lnTo>
                  <a:pt x="300" y="34"/>
                </a:lnTo>
                <a:lnTo>
                  <a:pt x="300" y="334"/>
                </a:lnTo>
                <a:lnTo>
                  <a:pt x="266" y="334"/>
                </a:lnTo>
                <a:lnTo>
                  <a:pt x="266" y="0"/>
                </a:lnTo>
                <a:lnTo>
                  <a:pt x="333" y="0"/>
                </a:lnTo>
                <a:close/>
                <a:moveTo>
                  <a:pt x="66" y="34"/>
                </a:moveTo>
                <a:lnTo>
                  <a:pt x="200" y="34"/>
                </a:lnTo>
                <a:lnTo>
                  <a:pt x="200" y="300"/>
                </a:lnTo>
                <a:lnTo>
                  <a:pt x="66" y="300"/>
                </a:lnTo>
                <a:lnTo>
                  <a:pt x="66" y="34"/>
                </a:lnTo>
                <a:close/>
                <a:moveTo>
                  <a:pt x="33" y="67"/>
                </a:moveTo>
                <a:lnTo>
                  <a:pt x="0" y="67"/>
                </a:lnTo>
                <a:lnTo>
                  <a:pt x="0" y="100"/>
                </a:lnTo>
                <a:lnTo>
                  <a:pt x="33" y="100"/>
                </a:lnTo>
                <a:lnTo>
                  <a:pt x="33" y="134"/>
                </a:lnTo>
                <a:lnTo>
                  <a:pt x="0" y="134"/>
                </a:lnTo>
                <a:lnTo>
                  <a:pt x="0" y="167"/>
                </a:lnTo>
                <a:lnTo>
                  <a:pt x="33" y="167"/>
                </a:lnTo>
                <a:lnTo>
                  <a:pt x="33" y="200"/>
                </a:lnTo>
                <a:lnTo>
                  <a:pt x="0" y="200"/>
                </a:lnTo>
                <a:lnTo>
                  <a:pt x="0" y="234"/>
                </a:lnTo>
                <a:lnTo>
                  <a:pt x="33" y="234"/>
                </a:lnTo>
                <a:lnTo>
                  <a:pt x="33" y="267"/>
                </a:lnTo>
                <a:lnTo>
                  <a:pt x="0" y="267"/>
                </a:lnTo>
                <a:lnTo>
                  <a:pt x="0" y="300"/>
                </a:lnTo>
                <a:lnTo>
                  <a:pt x="33" y="300"/>
                </a:lnTo>
                <a:lnTo>
                  <a:pt x="33" y="334"/>
                </a:lnTo>
                <a:lnTo>
                  <a:pt x="233" y="334"/>
                </a:lnTo>
                <a:lnTo>
                  <a:pt x="233" y="0"/>
                </a:lnTo>
                <a:lnTo>
                  <a:pt x="33" y="0"/>
                </a:lnTo>
                <a:lnTo>
                  <a:pt x="3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a:extLst>
              <a:ext uri="{FF2B5EF4-FFF2-40B4-BE49-F238E27FC236}">
                <a16:creationId xmlns:a16="http://schemas.microsoft.com/office/drawing/2014/main" id="{E2B3C72F-9F02-455F-B09C-C8483C211FDE}"/>
              </a:ext>
            </a:extLst>
          </p:cNvPr>
          <p:cNvSpPr>
            <a:spLocks noChangeAspect="1" noEditPoints="1"/>
          </p:cNvSpPr>
          <p:nvPr/>
        </p:nvSpPr>
        <p:spPr bwMode="auto">
          <a:xfrm>
            <a:off x="1111251" y="3673475"/>
            <a:ext cx="250825" cy="254000"/>
          </a:xfrm>
          <a:custGeom>
            <a:avLst/>
            <a:gdLst>
              <a:gd name="T0" fmla="*/ 333 w 333"/>
              <a:gd name="T1" fmla="*/ 0 h 334"/>
              <a:gd name="T2" fmla="*/ 333 w 333"/>
              <a:gd name="T3" fmla="*/ 34 h 334"/>
              <a:gd name="T4" fmla="*/ 300 w 333"/>
              <a:gd name="T5" fmla="*/ 34 h 334"/>
              <a:gd name="T6" fmla="*/ 300 w 333"/>
              <a:gd name="T7" fmla="*/ 334 h 334"/>
              <a:gd name="T8" fmla="*/ 267 w 333"/>
              <a:gd name="T9" fmla="*/ 334 h 334"/>
              <a:gd name="T10" fmla="*/ 267 w 333"/>
              <a:gd name="T11" fmla="*/ 0 h 334"/>
              <a:gd name="T12" fmla="*/ 333 w 333"/>
              <a:gd name="T13" fmla="*/ 0 h 334"/>
              <a:gd name="T14" fmla="*/ 100 w 333"/>
              <a:gd name="T15" fmla="*/ 67 h 334"/>
              <a:gd name="T16" fmla="*/ 167 w 333"/>
              <a:gd name="T17" fmla="*/ 67 h 334"/>
              <a:gd name="T18" fmla="*/ 167 w 333"/>
              <a:gd name="T19" fmla="*/ 267 h 334"/>
              <a:gd name="T20" fmla="*/ 100 w 333"/>
              <a:gd name="T21" fmla="*/ 267 h 334"/>
              <a:gd name="T22" fmla="*/ 100 w 333"/>
              <a:gd name="T23" fmla="*/ 67 h 334"/>
              <a:gd name="T24" fmla="*/ 67 w 333"/>
              <a:gd name="T25" fmla="*/ 34 h 334"/>
              <a:gd name="T26" fmla="*/ 200 w 333"/>
              <a:gd name="T27" fmla="*/ 34 h 334"/>
              <a:gd name="T28" fmla="*/ 200 w 333"/>
              <a:gd name="T29" fmla="*/ 300 h 334"/>
              <a:gd name="T30" fmla="*/ 67 w 333"/>
              <a:gd name="T31" fmla="*/ 300 h 334"/>
              <a:gd name="T32" fmla="*/ 67 w 333"/>
              <a:gd name="T33" fmla="*/ 34 h 334"/>
              <a:gd name="T34" fmla="*/ 33 w 333"/>
              <a:gd name="T35" fmla="*/ 67 h 334"/>
              <a:gd name="T36" fmla="*/ 0 w 333"/>
              <a:gd name="T37" fmla="*/ 67 h 334"/>
              <a:gd name="T38" fmla="*/ 0 w 333"/>
              <a:gd name="T39" fmla="*/ 100 h 334"/>
              <a:gd name="T40" fmla="*/ 33 w 333"/>
              <a:gd name="T41" fmla="*/ 100 h 334"/>
              <a:gd name="T42" fmla="*/ 33 w 333"/>
              <a:gd name="T43" fmla="*/ 134 h 334"/>
              <a:gd name="T44" fmla="*/ 0 w 333"/>
              <a:gd name="T45" fmla="*/ 134 h 334"/>
              <a:gd name="T46" fmla="*/ 0 w 333"/>
              <a:gd name="T47" fmla="*/ 167 h 334"/>
              <a:gd name="T48" fmla="*/ 33 w 333"/>
              <a:gd name="T49" fmla="*/ 167 h 334"/>
              <a:gd name="T50" fmla="*/ 33 w 333"/>
              <a:gd name="T51" fmla="*/ 200 h 334"/>
              <a:gd name="T52" fmla="*/ 0 w 333"/>
              <a:gd name="T53" fmla="*/ 200 h 334"/>
              <a:gd name="T54" fmla="*/ 0 w 333"/>
              <a:gd name="T55" fmla="*/ 234 h 334"/>
              <a:gd name="T56" fmla="*/ 33 w 333"/>
              <a:gd name="T57" fmla="*/ 234 h 334"/>
              <a:gd name="T58" fmla="*/ 33 w 333"/>
              <a:gd name="T59" fmla="*/ 267 h 334"/>
              <a:gd name="T60" fmla="*/ 0 w 333"/>
              <a:gd name="T61" fmla="*/ 267 h 334"/>
              <a:gd name="T62" fmla="*/ 0 w 333"/>
              <a:gd name="T63" fmla="*/ 300 h 334"/>
              <a:gd name="T64" fmla="*/ 33 w 333"/>
              <a:gd name="T65" fmla="*/ 300 h 334"/>
              <a:gd name="T66" fmla="*/ 33 w 333"/>
              <a:gd name="T67" fmla="*/ 334 h 334"/>
              <a:gd name="T68" fmla="*/ 233 w 333"/>
              <a:gd name="T69" fmla="*/ 334 h 334"/>
              <a:gd name="T70" fmla="*/ 233 w 333"/>
              <a:gd name="T71" fmla="*/ 0 h 334"/>
              <a:gd name="T72" fmla="*/ 33 w 333"/>
              <a:gd name="T73" fmla="*/ 0 h 334"/>
              <a:gd name="T74" fmla="*/ 33 w 333"/>
              <a:gd name="T75"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4">
                <a:moveTo>
                  <a:pt x="333" y="0"/>
                </a:moveTo>
                <a:lnTo>
                  <a:pt x="333" y="34"/>
                </a:lnTo>
                <a:lnTo>
                  <a:pt x="300" y="34"/>
                </a:lnTo>
                <a:lnTo>
                  <a:pt x="300" y="334"/>
                </a:lnTo>
                <a:lnTo>
                  <a:pt x="267" y="334"/>
                </a:lnTo>
                <a:lnTo>
                  <a:pt x="267" y="0"/>
                </a:lnTo>
                <a:lnTo>
                  <a:pt x="333" y="0"/>
                </a:lnTo>
                <a:close/>
                <a:moveTo>
                  <a:pt x="100" y="67"/>
                </a:moveTo>
                <a:lnTo>
                  <a:pt x="167" y="67"/>
                </a:lnTo>
                <a:lnTo>
                  <a:pt x="167" y="267"/>
                </a:lnTo>
                <a:lnTo>
                  <a:pt x="100" y="267"/>
                </a:lnTo>
                <a:lnTo>
                  <a:pt x="100" y="67"/>
                </a:lnTo>
                <a:close/>
                <a:moveTo>
                  <a:pt x="67" y="34"/>
                </a:moveTo>
                <a:lnTo>
                  <a:pt x="200" y="34"/>
                </a:lnTo>
                <a:lnTo>
                  <a:pt x="200" y="300"/>
                </a:lnTo>
                <a:lnTo>
                  <a:pt x="67" y="300"/>
                </a:lnTo>
                <a:lnTo>
                  <a:pt x="67" y="34"/>
                </a:lnTo>
                <a:close/>
                <a:moveTo>
                  <a:pt x="33" y="67"/>
                </a:moveTo>
                <a:lnTo>
                  <a:pt x="0" y="67"/>
                </a:lnTo>
                <a:lnTo>
                  <a:pt x="0" y="100"/>
                </a:lnTo>
                <a:lnTo>
                  <a:pt x="33" y="100"/>
                </a:lnTo>
                <a:lnTo>
                  <a:pt x="33" y="134"/>
                </a:lnTo>
                <a:lnTo>
                  <a:pt x="0" y="134"/>
                </a:lnTo>
                <a:lnTo>
                  <a:pt x="0" y="167"/>
                </a:lnTo>
                <a:lnTo>
                  <a:pt x="33" y="167"/>
                </a:lnTo>
                <a:lnTo>
                  <a:pt x="33" y="200"/>
                </a:lnTo>
                <a:lnTo>
                  <a:pt x="0" y="200"/>
                </a:lnTo>
                <a:lnTo>
                  <a:pt x="0" y="234"/>
                </a:lnTo>
                <a:lnTo>
                  <a:pt x="33" y="234"/>
                </a:lnTo>
                <a:lnTo>
                  <a:pt x="33" y="267"/>
                </a:lnTo>
                <a:lnTo>
                  <a:pt x="0" y="267"/>
                </a:lnTo>
                <a:lnTo>
                  <a:pt x="0" y="300"/>
                </a:lnTo>
                <a:lnTo>
                  <a:pt x="33" y="300"/>
                </a:lnTo>
                <a:lnTo>
                  <a:pt x="33" y="334"/>
                </a:lnTo>
                <a:lnTo>
                  <a:pt x="233" y="334"/>
                </a:lnTo>
                <a:lnTo>
                  <a:pt x="233" y="0"/>
                </a:lnTo>
                <a:lnTo>
                  <a:pt x="33" y="0"/>
                </a:lnTo>
                <a:lnTo>
                  <a:pt x="3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a:extLst>
              <a:ext uri="{FF2B5EF4-FFF2-40B4-BE49-F238E27FC236}">
                <a16:creationId xmlns:a16="http://schemas.microsoft.com/office/drawing/2014/main" id="{85DA4426-1FF9-4A08-A5FB-200852489A4F}"/>
              </a:ext>
            </a:extLst>
          </p:cNvPr>
          <p:cNvSpPr>
            <a:spLocks noChangeAspect="1" noEditPoints="1"/>
          </p:cNvSpPr>
          <p:nvPr/>
        </p:nvSpPr>
        <p:spPr bwMode="auto">
          <a:xfrm>
            <a:off x="5637213" y="3167063"/>
            <a:ext cx="227013" cy="252413"/>
          </a:xfrm>
          <a:custGeom>
            <a:avLst/>
            <a:gdLst>
              <a:gd name="T0" fmla="*/ 300 w 300"/>
              <a:gd name="T1" fmla="*/ 33 h 333"/>
              <a:gd name="T2" fmla="*/ 267 w 300"/>
              <a:gd name="T3" fmla="*/ 33 h 333"/>
              <a:gd name="T4" fmla="*/ 267 w 300"/>
              <a:gd name="T5" fmla="*/ 0 h 333"/>
              <a:gd name="T6" fmla="*/ 300 w 300"/>
              <a:gd name="T7" fmla="*/ 0 h 333"/>
              <a:gd name="T8" fmla="*/ 300 w 300"/>
              <a:gd name="T9" fmla="*/ 33 h 333"/>
              <a:gd name="T10" fmla="*/ 267 w 300"/>
              <a:gd name="T11" fmla="*/ 66 h 333"/>
              <a:gd name="T12" fmla="*/ 300 w 300"/>
              <a:gd name="T13" fmla="*/ 66 h 333"/>
              <a:gd name="T14" fmla="*/ 300 w 300"/>
              <a:gd name="T15" fmla="*/ 333 h 333"/>
              <a:gd name="T16" fmla="*/ 267 w 300"/>
              <a:gd name="T17" fmla="*/ 333 h 333"/>
              <a:gd name="T18" fmla="*/ 267 w 300"/>
              <a:gd name="T19" fmla="*/ 66 h 333"/>
              <a:gd name="T20" fmla="*/ 67 w 300"/>
              <a:gd name="T21" fmla="*/ 33 h 333"/>
              <a:gd name="T22" fmla="*/ 200 w 300"/>
              <a:gd name="T23" fmla="*/ 33 h 333"/>
              <a:gd name="T24" fmla="*/ 200 w 300"/>
              <a:gd name="T25" fmla="*/ 300 h 333"/>
              <a:gd name="T26" fmla="*/ 67 w 300"/>
              <a:gd name="T27" fmla="*/ 300 h 333"/>
              <a:gd name="T28" fmla="*/ 67 w 300"/>
              <a:gd name="T29" fmla="*/ 33 h 333"/>
              <a:gd name="T30" fmla="*/ 33 w 300"/>
              <a:gd name="T31" fmla="*/ 66 h 333"/>
              <a:gd name="T32" fmla="*/ 0 w 300"/>
              <a:gd name="T33" fmla="*/ 66 h 333"/>
              <a:gd name="T34" fmla="*/ 0 w 300"/>
              <a:gd name="T35" fmla="*/ 100 h 333"/>
              <a:gd name="T36" fmla="*/ 33 w 300"/>
              <a:gd name="T37" fmla="*/ 100 h 333"/>
              <a:gd name="T38" fmla="*/ 33 w 300"/>
              <a:gd name="T39" fmla="*/ 133 h 333"/>
              <a:gd name="T40" fmla="*/ 0 w 300"/>
              <a:gd name="T41" fmla="*/ 133 h 333"/>
              <a:gd name="T42" fmla="*/ 0 w 300"/>
              <a:gd name="T43" fmla="*/ 166 h 333"/>
              <a:gd name="T44" fmla="*/ 33 w 300"/>
              <a:gd name="T45" fmla="*/ 166 h 333"/>
              <a:gd name="T46" fmla="*/ 33 w 300"/>
              <a:gd name="T47" fmla="*/ 200 h 333"/>
              <a:gd name="T48" fmla="*/ 0 w 300"/>
              <a:gd name="T49" fmla="*/ 200 h 333"/>
              <a:gd name="T50" fmla="*/ 0 w 300"/>
              <a:gd name="T51" fmla="*/ 233 h 333"/>
              <a:gd name="T52" fmla="*/ 33 w 300"/>
              <a:gd name="T53" fmla="*/ 233 h 333"/>
              <a:gd name="T54" fmla="*/ 33 w 300"/>
              <a:gd name="T55" fmla="*/ 266 h 333"/>
              <a:gd name="T56" fmla="*/ 0 w 300"/>
              <a:gd name="T57" fmla="*/ 266 h 333"/>
              <a:gd name="T58" fmla="*/ 0 w 300"/>
              <a:gd name="T59" fmla="*/ 300 h 333"/>
              <a:gd name="T60" fmla="*/ 33 w 300"/>
              <a:gd name="T61" fmla="*/ 300 h 333"/>
              <a:gd name="T62" fmla="*/ 33 w 300"/>
              <a:gd name="T63" fmla="*/ 333 h 333"/>
              <a:gd name="T64" fmla="*/ 233 w 300"/>
              <a:gd name="T65" fmla="*/ 333 h 333"/>
              <a:gd name="T66" fmla="*/ 233 w 300"/>
              <a:gd name="T67" fmla="*/ 0 h 333"/>
              <a:gd name="T68" fmla="*/ 33 w 300"/>
              <a:gd name="T69" fmla="*/ 0 h 333"/>
              <a:gd name="T70" fmla="*/ 33 w 300"/>
              <a:gd name="T71"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0" h="333">
                <a:moveTo>
                  <a:pt x="300" y="33"/>
                </a:moveTo>
                <a:lnTo>
                  <a:pt x="267" y="33"/>
                </a:lnTo>
                <a:lnTo>
                  <a:pt x="267" y="0"/>
                </a:lnTo>
                <a:lnTo>
                  <a:pt x="300" y="0"/>
                </a:lnTo>
                <a:lnTo>
                  <a:pt x="300" y="33"/>
                </a:lnTo>
                <a:close/>
                <a:moveTo>
                  <a:pt x="267" y="66"/>
                </a:moveTo>
                <a:lnTo>
                  <a:pt x="300" y="66"/>
                </a:lnTo>
                <a:lnTo>
                  <a:pt x="300" y="333"/>
                </a:lnTo>
                <a:lnTo>
                  <a:pt x="267" y="333"/>
                </a:lnTo>
                <a:lnTo>
                  <a:pt x="267" y="66"/>
                </a:lnTo>
                <a:close/>
                <a:moveTo>
                  <a:pt x="67" y="33"/>
                </a:moveTo>
                <a:lnTo>
                  <a:pt x="200" y="33"/>
                </a:lnTo>
                <a:lnTo>
                  <a:pt x="200" y="300"/>
                </a:lnTo>
                <a:lnTo>
                  <a:pt x="67" y="300"/>
                </a:lnTo>
                <a:lnTo>
                  <a:pt x="67" y="33"/>
                </a:lnTo>
                <a:close/>
                <a:moveTo>
                  <a:pt x="33" y="66"/>
                </a:moveTo>
                <a:lnTo>
                  <a:pt x="0" y="66"/>
                </a:lnTo>
                <a:lnTo>
                  <a:pt x="0" y="100"/>
                </a:lnTo>
                <a:lnTo>
                  <a:pt x="33" y="100"/>
                </a:lnTo>
                <a:lnTo>
                  <a:pt x="33" y="133"/>
                </a:lnTo>
                <a:lnTo>
                  <a:pt x="0" y="133"/>
                </a:lnTo>
                <a:lnTo>
                  <a:pt x="0" y="166"/>
                </a:lnTo>
                <a:lnTo>
                  <a:pt x="33" y="166"/>
                </a:lnTo>
                <a:lnTo>
                  <a:pt x="33" y="200"/>
                </a:lnTo>
                <a:lnTo>
                  <a:pt x="0" y="200"/>
                </a:lnTo>
                <a:lnTo>
                  <a:pt x="0" y="233"/>
                </a:lnTo>
                <a:lnTo>
                  <a:pt x="33" y="233"/>
                </a:lnTo>
                <a:lnTo>
                  <a:pt x="33" y="266"/>
                </a:lnTo>
                <a:lnTo>
                  <a:pt x="0" y="266"/>
                </a:lnTo>
                <a:lnTo>
                  <a:pt x="0" y="300"/>
                </a:lnTo>
                <a:lnTo>
                  <a:pt x="33" y="300"/>
                </a:lnTo>
                <a:lnTo>
                  <a:pt x="33" y="333"/>
                </a:lnTo>
                <a:lnTo>
                  <a:pt x="233" y="333"/>
                </a:lnTo>
                <a:lnTo>
                  <a:pt x="233" y="0"/>
                </a:lnTo>
                <a:lnTo>
                  <a:pt x="33" y="0"/>
                </a:lnTo>
                <a:lnTo>
                  <a:pt x="33"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a:extLst>
              <a:ext uri="{FF2B5EF4-FFF2-40B4-BE49-F238E27FC236}">
                <a16:creationId xmlns:a16="http://schemas.microsoft.com/office/drawing/2014/main" id="{1CE7896A-FF5C-44A5-859F-DD2BC6E520B7}"/>
              </a:ext>
            </a:extLst>
          </p:cNvPr>
          <p:cNvSpPr>
            <a:spLocks noChangeAspect="1" noEditPoints="1"/>
          </p:cNvSpPr>
          <p:nvPr/>
        </p:nvSpPr>
        <p:spPr bwMode="auto">
          <a:xfrm>
            <a:off x="5133976" y="3167063"/>
            <a:ext cx="227013" cy="252413"/>
          </a:xfrm>
          <a:custGeom>
            <a:avLst/>
            <a:gdLst>
              <a:gd name="T0" fmla="*/ 300 w 300"/>
              <a:gd name="T1" fmla="*/ 33 h 333"/>
              <a:gd name="T2" fmla="*/ 267 w 300"/>
              <a:gd name="T3" fmla="*/ 33 h 333"/>
              <a:gd name="T4" fmla="*/ 267 w 300"/>
              <a:gd name="T5" fmla="*/ 0 h 333"/>
              <a:gd name="T6" fmla="*/ 300 w 300"/>
              <a:gd name="T7" fmla="*/ 0 h 333"/>
              <a:gd name="T8" fmla="*/ 300 w 300"/>
              <a:gd name="T9" fmla="*/ 33 h 333"/>
              <a:gd name="T10" fmla="*/ 267 w 300"/>
              <a:gd name="T11" fmla="*/ 66 h 333"/>
              <a:gd name="T12" fmla="*/ 300 w 300"/>
              <a:gd name="T13" fmla="*/ 66 h 333"/>
              <a:gd name="T14" fmla="*/ 300 w 300"/>
              <a:gd name="T15" fmla="*/ 333 h 333"/>
              <a:gd name="T16" fmla="*/ 267 w 300"/>
              <a:gd name="T17" fmla="*/ 333 h 333"/>
              <a:gd name="T18" fmla="*/ 267 w 300"/>
              <a:gd name="T19" fmla="*/ 66 h 333"/>
              <a:gd name="T20" fmla="*/ 67 w 300"/>
              <a:gd name="T21" fmla="*/ 33 h 333"/>
              <a:gd name="T22" fmla="*/ 200 w 300"/>
              <a:gd name="T23" fmla="*/ 33 h 333"/>
              <a:gd name="T24" fmla="*/ 200 w 300"/>
              <a:gd name="T25" fmla="*/ 300 h 333"/>
              <a:gd name="T26" fmla="*/ 67 w 300"/>
              <a:gd name="T27" fmla="*/ 300 h 333"/>
              <a:gd name="T28" fmla="*/ 67 w 300"/>
              <a:gd name="T29" fmla="*/ 33 h 333"/>
              <a:gd name="T30" fmla="*/ 34 w 300"/>
              <a:gd name="T31" fmla="*/ 66 h 333"/>
              <a:gd name="T32" fmla="*/ 0 w 300"/>
              <a:gd name="T33" fmla="*/ 66 h 333"/>
              <a:gd name="T34" fmla="*/ 0 w 300"/>
              <a:gd name="T35" fmla="*/ 100 h 333"/>
              <a:gd name="T36" fmla="*/ 34 w 300"/>
              <a:gd name="T37" fmla="*/ 100 h 333"/>
              <a:gd name="T38" fmla="*/ 34 w 300"/>
              <a:gd name="T39" fmla="*/ 133 h 333"/>
              <a:gd name="T40" fmla="*/ 0 w 300"/>
              <a:gd name="T41" fmla="*/ 133 h 333"/>
              <a:gd name="T42" fmla="*/ 0 w 300"/>
              <a:gd name="T43" fmla="*/ 166 h 333"/>
              <a:gd name="T44" fmla="*/ 34 w 300"/>
              <a:gd name="T45" fmla="*/ 166 h 333"/>
              <a:gd name="T46" fmla="*/ 34 w 300"/>
              <a:gd name="T47" fmla="*/ 200 h 333"/>
              <a:gd name="T48" fmla="*/ 0 w 300"/>
              <a:gd name="T49" fmla="*/ 200 h 333"/>
              <a:gd name="T50" fmla="*/ 0 w 300"/>
              <a:gd name="T51" fmla="*/ 233 h 333"/>
              <a:gd name="T52" fmla="*/ 34 w 300"/>
              <a:gd name="T53" fmla="*/ 233 h 333"/>
              <a:gd name="T54" fmla="*/ 34 w 300"/>
              <a:gd name="T55" fmla="*/ 266 h 333"/>
              <a:gd name="T56" fmla="*/ 0 w 300"/>
              <a:gd name="T57" fmla="*/ 266 h 333"/>
              <a:gd name="T58" fmla="*/ 0 w 300"/>
              <a:gd name="T59" fmla="*/ 300 h 333"/>
              <a:gd name="T60" fmla="*/ 34 w 300"/>
              <a:gd name="T61" fmla="*/ 300 h 333"/>
              <a:gd name="T62" fmla="*/ 34 w 300"/>
              <a:gd name="T63" fmla="*/ 333 h 333"/>
              <a:gd name="T64" fmla="*/ 234 w 300"/>
              <a:gd name="T65" fmla="*/ 333 h 333"/>
              <a:gd name="T66" fmla="*/ 234 w 300"/>
              <a:gd name="T67" fmla="*/ 0 h 333"/>
              <a:gd name="T68" fmla="*/ 34 w 300"/>
              <a:gd name="T69" fmla="*/ 0 h 333"/>
              <a:gd name="T70" fmla="*/ 34 w 300"/>
              <a:gd name="T71"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0" h="333">
                <a:moveTo>
                  <a:pt x="300" y="33"/>
                </a:moveTo>
                <a:lnTo>
                  <a:pt x="267" y="33"/>
                </a:lnTo>
                <a:lnTo>
                  <a:pt x="267" y="0"/>
                </a:lnTo>
                <a:lnTo>
                  <a:pt x="300" y="0"/>
                </a:lnTo>
                <a:lnTo>
                  <a:pt x="300" y="33"/>
                </a:lnTo>
                <a:close/>
                <a:moveTo>
                  <a:pt x="267" y="66"/>
                </a:moveTo>
                <a:lnTo>
                  <a:pt x="300" y="66"/>
                </a:lnTo>
                <a:lnTo>
                  <a:pt x="300" y="333"/>
                </a:lnTo>
                <a:lnTo>
                  <a:pt x="267" y="333"/>
                </a:lnTo>
                <a:lnTo>
                  <a:pt x="267" y="66"/>
                </a:lnTo>
                <a:close/>
                <a:moveTo>
                  <a:pt x="67" y="33"/>
                </a:moveTo>
                <a:lnTo>
                  <a:pt x="200" y="33"/>
                </a:lnTo>
                <a:lnTo>
                  <a:pt x="200" y="300"/>
                </a:lnTo>
                <a:lnTo>
                  <a:pt x="67" y="300"/>
                </a:lnTo>
                <a:lnTo>
                  <a:pt x="67" y="33"/>
                </a:lnTo>
                <a:close/>
                <a:moveTo>
                  <a:pt x="34" y="66"/>
                </a:moveTo>
                <a:lnTo>
                  <a:pt x="0" y="66"/>
                </a:lnTo>
                <a:lnTo>
                  <a:pt x="0" y="100"/>
                </a:lnTo>
                <a:lnTo>
                  <a:pt x="34" y="100"/>
                </a:lnTo>
                <a:lnTo>
                  <a:pt x="34" y="133"/>
                </a:lnTo>
                <a:lnTo>
                  <a:pt x="0" y="133"/>
                </a:lnTo>
                <a:lnTo>
                  <a:pt x="0" y="166"/>
                </a:lnTo>
                <a:lnTo>
                  <a:pt x="34" y="166"/>
                </a:lnTo>
                <a:lnTo>
                  <a:pt x="34" y="200"/>
                </a:lnTo>
                <a:lnTo>
                  <a:pt x="0" y="200"/>
                </a:lnTo>
                <a:lnTo>
                  <a:pt x="0" y="233"/>
                </a:lnTo>
                <a:lnTo>
                  <a:pt x="34" y="233"/>
                </a:lnTo>
                <a:lnTo>
                  <a:pt x="34" y="266"/>
                </a:lnTo>
                <a:lnTo>
                  <a:pt x="0" y="266"/>
                </a:lnTo>
                <a:lnTo>
                  <a:pt x="0" y="300"/>
                </a:lnTo>
                <a:lnTo>
                  <a:pt x="34" y="300"/>
                </a:lnTo>
                <a:lnTo>
                  <a:pt x="34" y="333"/>
                </a:lnTo>
                <a:lnTo>
                  <a:pt x="234" y="333"/>
                </a:lnTo>
                <a:lnTo>
                  <a:pt x="234" y="0"/>
                </a:lnTo>
                <a:lnTo>
                  <a:pt x="34" y="0"/>
                </a:lnTo>
                <a:lnTo>
                  <a:pt x="34"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a:extLst>
              <a:ext uri="{FF2B5EF4-FFF2-40B4-BE49-F238E27FC236}">
                <a16:creationId xmlns:a16="http://schemas.microsoft.com/office/drawing/2014/main" id="{A7F22986-7341-4757-8179-200164580D58}"/>
              </a:ext>
            </a:extLst>
          </p:cNvPr>
          <p:cNvSpPr>
            <a:spLocks noChangeAspect="1" noEditPoints="1"/>
          </p:cNvSpPr>
          <p:nvPr/>
        </p:nvSpPr>
        <p:spPr bwMode="auto">
          <a:xfrm>
            <a:off x="4632326" y="3167063"/>
            <a:ext cx="174625" cy="252413"/>
          </a:xfrm>
          <a:custGeom>
            <a:avLst/>
            <a:gdLst>
              <a:gd name="T0" fmla="*/ 166 w 233"/>
              <a:gd name="T1" fmla="*/ 83 h 333"/>
              <a:gd name="T2" fmla="*/ 166 w 233"/>
              <a:gd name="T3" fmla="*/ 250 h 333"/>
              <a:gd name="T4" fmla="*/ 150 w 233"/>
              <a:gd name="T5" fmla="*/ 266 h 333"/>
              <a:gd name="T6" fmla="*/ 116 w 233"/>
              <a:gd name="T7" fmla="*/ 266 h 333"/>
              <a:gd name="T8" fmla="*/ 100 w 233"/>
              <a:gd name="T9" fmla="*/ 250 h 333"/>
              <a:gd name="T10" fmla="*/ 100 w 233"/>
              <a:gd name="T11" fmla="*/ 83 h 333"/>
              <a:gd name="T12" fmla="*/ 116 w 233"/>
              <a:gd name="T13" fmla="*/ 66 h 333"/>
              <a:gd name="T14" fmla="*/ 150 w 233"/>
              <a:gd name="T15" fmla="*/ 66 h 333"/>
              <a:gd name="T16" fmla="*/ 166 w 233"/>
              <a:gd name="T17" fmla="*/ 83 h 333"/>
              <a:gd name="T18" fmla="*/ 200 w 233"/>
              <a:gd name="T19" fmla="*/ 283 h 333"/>
              <a:gd name="T20" fmla="*/ 183 w 233"/>
              <a:gd name="T21" fmla="*/ 300 h 333"/>
              <a:gd name="T22" fmla="*/ 83 w 233"/>
              <a:gd name="T23" fmla="*/ 300 h 333"/>
              <a:gd name="T24" fmla="*/ 66 w 233"/>
              <a:gd name="T25" fmla="*/ 283 h 333"/>
              <a:gd name="T26" fmla="*/ 66 w 233"/>
              <a:gd name="T27" fmla="*/ 50 h 333"/>
              <a:gd name="T28" fmla="*/ 83 w 233"/>
              <a:gd name="T29" fmla="*/ 33 h 333"/>
              <a:gd name="T30" fmla="*/ 183 w 233"/>
              <a:gd name="T31" fmla="*/ 33 h 333"/>
              <a:gd name="T32" fmla="*/ 200 w 233"/>
              <a:gd name="T33" fmla="*/ 50 h 333"/>
              <a:gd name="T34" fmla="*/ 200 w 233"/>
              <a:gd name="T35" fmla="*/ 283 h 333"/>
              <a:gd name="T36" fmla="*/ 200 w 233"/>
              <a:gd name="T37" fmla="*/ 0 h 333"/>
              <a:gd name="T38" fmla="*/ 66 w 233"/>
              <a:gd name="T39" fmla="*/ 0 h 333"/>
              <a:gd name="T40" fmla="*/ 33 w 233"/>
              <a:gd name="T41" fmla="*/ 33 h 333"/>
              <a:gd name="T42" fmla="*/ 33 w 233"/>
              <a:gd name="T43" fmla="*/ 66 h 333"/>
              <a:gd name="T44" fmla="*/ 16 w 233"/>
              <a:gd name="T45" fmla="*/ 66 h 333"/>
              <a:gd name="T46" fmla="*/ 0 w 233"/>
              <a:gd name="T47" fmla="*/ 83 h 333"/>
              <a:gd name="T48" fmla="*/ 16 w 233"/>
              <a:gd name="T49" fmla="*/ 100 h 333"/>
              <a:gd name="T50" fmla="*/ 33 w 233"/>
              <a:gd name="T51" fmla="*/ 100 h 333"/>
              <a:gd name="T52" fmla="*/ 33 w 233"/>
              <a:gd name="T53" fmla="*/ 133 h 333"/>
              <a:gd name="T54" fmla="*/ 16 w 233"/>
              <a:gd name="T55" fmla="*/ 133 h 333"/>
              <a:gd name="T56" fmla="*/ 0 w 233"/>
              <a:gd name="T57" fmla="*/ 150 h 333"/>
              <a:gd name="T58" fmla="*/ 16 w 233"/>
              <a:gd name="T59" fmla="*/ 166 h 333"/>
              <a:gd name="T60" fmla="*/ 33 w 233"/>
              <a:gd name="T61" fmla="*/ 166 h 333"/>
              <a:gd name="T62" fmla="*/ 33 w 233"/>
              <a:gd name="T63" fmla="*/ 200 h 333"/>
              <a:gd name="T64" fmla="*/ 16 w 233"/>
              <a:gd name="T65" fmla="*/ 200 h 333"/>
              <a:gd name="T66" fmla="*/ 0 w 233"/>
              <a:gd name="T67" fmla="*/ 216 h 333"/>
              <a:gd name="T68" fmla="*/ 16 w 233"/>
              <a:gd name="T69" fmla="*/ 233 h 333"/>
              <a:gd name="T70" fmla="*/ 33 w 233"/>
              <a:gd name="T71" fmla="*/ 233 h 333"/>
              <a:gd name="T72" fmla="*/ 33 w 233"/>
              <a:gd name="T73" fmla="*/ 266 h 333"/>
              <a:gd name="T74" fmla="*/ 16 w 233"/>
              <a:gd name="T75" fmla="*/ 266 h 333"/>
              <a:gd name="T76" fmla="*/ 0 w 233"/>
              <a:gd name="T77" fmla="*/ 283 h 333"/>
              <a:gd name="T78" fmla="*/ 16 w 233"/>
              <a:gd name="T79" fmla="*/ 300 h 333"/>
              <a:gd name="T80" fmla="*/ 33 w 233"/>
              <a:gd name="T81" fmla="*/ 300 h 333"/>
              <a:gd name="T82" fmla="*/ 66 w 233"/>
              <a:gd name="T83" fmla="*/ 333 h 333"/>
              <a:gd name="T84" fmla="*/ 200 w 233"/>
              <a:gd name="T85" fmla="*/ 333 h 333"/>
              <a:gd name="T86" fmla="*/ 233 w 233"/>
              <a:gd name="T87" fmla="*/ 300 h 333"/>
              <a:gd name="T88" fmla="*/ 233 w 233"/>
              <a:gd name="T89" fmla="*/ 33 h 333"/>
              <a:gd name="T90" fmla="*/ 200 w 233"/>
              <a:gd name="T9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3" h="333">
                <a:moveTo>
                  <a:pt x="166" y="83"/>
                </a:moveTo>
                <a:lnTo>
                  <a:pt x="166" y="250"/>
                </a:lnTo>
                <a:cubicBezTo>
                  <a:pt x="166" y="259"/>
                  <a:pt x="159" y="266"/>
                  <a:pt x="150" y="266"/>
                </a:cubicBezTo>
                <a:lnTo>
                  <a:pt x="116" y="266"/>
                </a:lnTo>
                <a:cubicBezTo>
                  <a:pt x="107" y="266"/>
                  <a:pt x="100" y="259"/>
                  <a:pt x="100" y="250"/>
                </a:cubicBezTo>
                <a:lnTo>
                  <a:pt x="100" y="83"/>
                </a:lnTo>
                <a:cubicBezTo>
                  <a:pt x="100" y="74"/>
                  <a:pt x="107" y="66"/>
                  <a:pt x="116" y="66"/>
                </a:cubicBezTo>
                <a:lnTo>
                  <a:pt x="150" y="66"/>
                </a:lnTo>
                <a:cubicBezTo>
                  <a:pt x="159" y="66"/>
                  <a:pt x="166" y="74"/>
                  <a:pt x="166" y="83"/>
                </a:cubicBezTo>
                <a:close/>
                <a:moveTo>
                  <a:pt x="200" y="283"/>
                </a:moveTo>
                <a:cubicBezTo>
                  <a:pt x="200" y="292"/>
                  <a:pt x="192" y="300"/>
                  <a:pt x="183" y="300"/>
                </a:cubicBezTo>
                <a:lnTo>
                  <a:pt x="83" y="300"/>
                </a:lnTo>
                <a:cubicBezTo>
                  <a:pt x="74" y="300"/>
                  <a:pt x="66" y="292"/>
                  <a:pt x="66" y="283"/>
                </a:cubicBezTo>
                <a:lnTo>
                  <a:pt x="66" y="50"/>
                </a:lnTo>
                <a:cubicBezTo>
                  <a:pt x="66" y="40"/>
                  <a:pt x="74" y="33"/>
                  <a:pt x="83" y="33"/>
                </a:cubicBezTo>
                <a:lnTo>
                  <a:pt x="183" y="33"/>
                </a:lnTo>
                <a:cubicBezTo>
                  <a:pt x="192" y="33"/>
                  <a:pt x="200" y="40"/>
                  <a:pt x="200" y="50"/>
                </a:cubicBezTo>
                <a:lnTo>
                  <a:pt x="200" y="283"/>
                </a:lnTo>
                <a:close/>
                <a:moveTo>
                  <a:pt x="200" y="0"/>
                </a:moveTo>
                <a:lnTo>
                  <a:pt x="66" y="0"/>
                </a:lnTo>
                <a:cubicBezTo>
                  <a:pt x="48" y="0"/>
                  <a:pt x="33" y="15"/>
                  <a:pt x="33" y="33"/>
                </a:cubicBezTo>
                <a:lnTo>
                  <a:pt x="33" y="66"/>
                </a:lnTo>
                <a:lnTo>
                  <a:pt x="16" y="66"/>
                </a:lnTo>
                <a:cubicBezTo>
                  <a:pt x="7" y="66"/>
                  <a:pt x="0" y="74"/>
                  <a:pt x="0" y="83"/>
                </a:cubicBezTo>
                <a:cubicBezTo>
                  <a:pt x="0" y="92"/>
                  <a:pt x="7" y="100"/>
                  <a:pt x="16" y="100"/>
                </a:cubicBezTo>
                <a:lnTo>
                  <a:pt x="33" y="100"/>
                </a:lnTo>
                <a:lnTo>
                  <a:pt x="33" y="133"/>
                </a:lnTo>
                <a:lnTo>
                  <a:pt x="16" y="133"/>
                </a:lnTo>
                <a:cubicBezTo>
                  <a:pt x="7" y="133"/>
                  <a:pt x="0" y="140"/>
                  <a:pt x="0" y="150"/>
                </a:cubicBezTo>
                <a:cubicBezTo>
                  <a:pt x="0" y="159"/>
                  <a:pt x="7" y="166"/>
                  <a:pt x="16" y="166"/>
                </a:cubicBezTo>
                <a:lnTo>
                  <a:pt x="33" y="166"/>
                </a:lnTo>
                <a:lnTo>
                  <a:pt x="33" y="200"/>
                </a:lnTo>
                <a:lnTo>
                  <a:pt x="16" y="200"/>
                </a:lnTo>
                <a:cubicBezTo>
                  <a:pt x="7" y="200"/>
                  <a:pt x="0" y="207"/>
                  <a:pt x="0" y="216"/>
                </a:cubicBezTo>
                <a:cubicBezTo>
                  <a:pt x="0" y="226"/>
                  <a:pt x="7" y="233"/>
                  <a:pt x="16" y="233"/>
                </a:cubicBezTo>
                <a:lnTo>
                  <a:pt x="33" y="233"/>
                </a:lnTo>
                <a:lnTo>
                  <a:pt x="33" y="266"/>
                </a:lnTo>
                <a:lnTo>
                  <a:pt x="16" y="266"/>
                </a:lnTo>
                <a:cubicBezTo>
                  <a:pt x="7" y="266"/>
                  <a:pt x="0" y="274"/>
                  <a:pt x="0" y="283"/>
                </a:cubicBezTo>
                <a:cubicBezTo>
                  <a:pt x="0" y="292"/>
                  <a:pt x="7" y="300"/>
                  <a:pt x="16" y="300"/>
                </a:cubicBezTo>
                <a:lnTo>
                  <a:pt x="33" y="300"/>
                </a:lnTo>
                <a:cubicBezTo>
                  <a:pt x="33" y="318"/>
                  <a:pt x="48" y="333"/>
                  <a:pt x="66" y="333"/>
                </a:cubicBezTo>
                <a:lnTo>
                  <a:pt x="200" y="333"/>
                </a:lnTo>
                <a:cubicBezTo>
                  <a:pt x="218" y="333"/>
                  <a:pt x="233" y="318"/>
                  <a:pt x="233" y="300"/>
                </a:cubicBezTo>
                <a:lnTo>
                  <a:pt x="233" y="33"/>
                </a:lnTo>
                <a:cubicBezTo>
                  <a:pt x="233" y="15"/>
                  <a:pt x="218" y="0"/>
                  <a:pt x="2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a:extLst>
              <a:ext uri="{FF2B5EF4-FFF2-40B4-BE49-F238E27FC236}">
                <a16:creationId xmlns:a16="http://schemas.microsoft.com/office/drawing/2014/main" id="{8BEB00CA-7B71-4545-A9AD-E233F918A9F6}"/>
              </a:ext>
            </a:extLst>
          </p:cNvPr>
          <p:cNvSpPr>
            <a:spLocks noChangeAspect="1" noEditPoints="1"/>
          </p:cNvSpPr>
          <p:nvPr/>
        </p:nvSpPr>
        <p:spPr bwMode="auto">
          <a:xfrm>
            <a:off x="4129088" y="3167063"/>
            <a:ext cx="176213" cy="252413"/>
          </a:xfrm>
          <a:custGeom>
            <a:avLst/>
            <a:gdLst>
              <a:gd name="T0" fmla="*/ 200 w 233"/>
              <a:gd name="T1" fmla="*/ 283 h 333"/>
              <a:gd name="T2" fmla="*/ 183 w 233"/>
              <a:gd name="T3" fmla="*/ 300 h 333"/>
              <a:gd name="T4" fmla="*/ 83 w 233"/>
              <a:gd name="T5" fmla="*/ 300 h 333"/>
              <a:gd name="T6" fmla="*/ 67 w 233"/>
              <a:gd name="T7" fmla="*/ 283 h 333"/>
              <a:gd name="T8" fmla="*/ 67 w 233"/>
              <a:gd name="T9" fmla="*/ 50 h 333"/>
              <a:gd name="T10" fmla="*/ 83 w 233"/>
              <a:gd name="T11" fmla="*/ 33 h 333"/>
              <a:gd name="T12" fmla="*/ 183 w 233"/>
              <a:gd name="T13" fmla="*/ 33 h 333"/>
              <a:gd name="T14" fmla="*/ 200 w 233"/>
              <a:gd name="T15" fmla="*/ 50 h 333"/>
              <a:gd name="T16" fmla="*/ 200 w 233"/>
              <a:gd name="T17" fmla="*/ 283 h 333"/>
              <a:gd name="T18" fmla="*/ 200 w 233"/>
              <a:gd name="T19" fmla="*/ 0 h 333"/>
              <a:gd name="T20" fmla="*/ 67 w 233"/>
              <a:gd name="T21" fmla="*/ 0 h 333"/>
              <a:gd name="T22" fmla="*/ 33 w 233"/>
              <a:gd name="T23" fmla="*/ 33 h 333"/>
              <a:gd name="T24" fmla="*/ 33 w 233"/>
              <a:gd name="T25" fmla="*/ 66 h 333"/>
              <a:gd name="T26" fmla="*/ 17 w 233"/>
              <a:gd name="T27" fmla="*/ 66 h 333"/>
              <a:gd name="T28" fmla="*/ 0 w 233"/>
              <a:gd name="T29" fmla="*/ 83 h 333"/>
              <a:gd name="T30" fmla="*/ 17 w 233"/>
              <a:gd name="T31" fmla="*/ 100 h 333"/>
              <a:gd name="T32" fmla="*/ 33 w 233"/>
              <a:gd name="T33" fmla="*/ 100 h 333"/>
              <a:gd name="T34" fmla="*/ 33 w 233"/>
              <a:gd name="T35" fmla="*/ 133 h 333"/>
              <a:gd name="T36" fmla="*/ 17 w 233"/>
              <a:gd name="T37" fmla="*/ 133 h 333"/>
              <a:gd name="T38" fmla="*/ 0 w 233"/>
              <a:gd name="T39" fmla="*/ 150 h 333"/>
              <a:gd name="T40" fmla="*/ 17 w 233"/>
              <a:gd name="T41" fmla="*/ 166 h 333"/>
              <a:gd name="T42" fmla="*/ 33 w 233"/>
              <a:gd name="T43" fmla="*/ 166 h 333"/>
              <a:gd name="T44" fmla="*/ 33 w 233"/>
              <a:gd name="T45" fmla="*/ 200 h 333"/>
              <a:gd name="T46" fmla="*/ 17 w 233"/>
              <a:gd name="T47" fmla="*/ 200 h 333"/>
              <a:gd name="T48" fmla="*/ 0 w 233"/>
              <a:gd name="T49" fmla="*/ 216 h 333"/>
              <a:gd name="T50" fmla="*/ 17 w 233"/>
              <a:gd name="T51" fmla="*/ 233 h 333"/>
              <a:gd name="T52" fmla="*/ 33 w 233"/>
              <a:gd name="T53" fmla="*/ 233 h 333"/>
              <a:gd name="T54" fmla="*/ 33 w 233"/>
              <a:gd name="T55" fmla="*/ 266 h 333"/>
              <a:gd name="T56" fmla="*/ 17 w 233"/>
              <a:gd name="T57" fmla="*/ 266 h 333"/>
              <a:gd name="T58" fmla="*/ 0 w 233"/>
              <a:gd name="T59" fmla="*/ 283 h 333"/>
              <a:gd name="T60" fmla="*/ 17 w 233"/>
              <a:gd name="T61" fmla="*/ 300 h 333"/>
              <a:gd name="T62" fmla="*/ 33 w 233"/>
              <a:gd name="T63" fmla="*/ 300 h 333"/>
              <a:gd name="T64" fmla="*/ 67 w 233"/>
              <a:gd name="T65" fmla="*/ 333 h 333"/>
              <a:gd name="T66" fmla="*/ 200 w 233"/>
              <a:gd name="T67" fmla="*/ 333 h 333"/>
              <a:gd name="T68" fmla="*/ 233 w 233"/>
              <a:gd name="T69" fmla="*/ 300 h 333"/>
              <a:gd name="T70" fmla="*/ 233 w 233"/>
              <a:gd name="T71" fmla="*/ 33 h 333"/>
              <a:gd name="T72" fmla="*/ 200 w 233"/>
              <a:gd name="T7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3" h="333">
                <a:moveTo>
                  <a:pt x="200" y="283"/>
                </a:moveTo>
                <a:cubicBezTo>
                  <a:pt x="200" y="292"/>
                  <a:pt x="193" y="300"/>
                  <a:pt x="183" y="300"/>
                </a:cubicBezTo>
                <a:lnTo>
                  <a:pt x="83" y="300"/>
                </a:lnTo>
                <a:cubicBezTo>
                  <a:pt x="74" y="300"/>
                  <a:pt x="67" y="292"/>
                  <a:pt x="67" y="283"/>
                </a:cubicBezTo>
                <a:lnTo>
                  <a:pt x="67" y="50"/>
                </a:lnTo>
                <a:cubicBezTo>
                  <a:pt x="67" y="40"/>
                  <a:pt x="74" y="33"/>
                  <a:pt x="83" y="33"/>
                </a:cubicBezTo>
                <a:lnTo>
                  <a:pt x="183" y="33"/>
                </a:lnTo>
                <a:cubicBezTo>
                  <a:pt x="193" y="33"/>
                  <a:pt x="200" y="40"/>
                  <a:pt x="200" y="50"/>
                </a:cubicBezTo>
                <a:lnTo>
                  <a:pt x="200" y="283"/>
                </a:lnTo>
                <a:close/>
                <a:moveTo>
                  <a:pt x="200" y="0"/>
                </a:moveTo>
                <a:lnTo>
                  <a:pt x="67" y="0"/>
                </a:lnTo>
                <a:cubicBezTo>
                  <a:pt x="48" y="0"/>
                  <a:pt x="33" y="15"/>
                  <a:pt x="33" y="33"/>
                </a:cubicBezTo>
                <a:lnTo>
                  <a:pt x="33" y="66"/>
                </a:lnTo>
                <a:lnTo>
                  <a:pt x="17" y="66"/>
                </a:lnTo>
                <a:cubicBezTo>
                  <a:pt x="7" y="66"/>
                  <a:pt x="0" y="74"/>
                  <a:pt x="0" y="83"/>
                </a:cubicBezTo>
                <a:cubicBezTo>
                  <a:pt x="0" y="92"/>
                  <a:pt x="7" y="100"/>
                  <a:pt x="17" y="100"/>
                </a:cubicBezTo>
                <a:lnTo>
                  <a:pt x="33" y="100"/>
                </a:lnTo>
                <a:lnTo>
                  <a:pt x="33" y="133"/>
                </a:lnTo>
                <a:lnTo>
                  <a:pt x="17" y="133"/>
                </a:lnTo>
                <a:cubicBezTo>
                  <a:pt x="7" y="133"/>
                  <a:pt x="0" y="140"/>
                  <a:pt x="0" y="150"/>
                </a:cubicBezTo>
                <a:cubicBezTo>
                  <a:pt x="0" y="159"/>
                  <a:pt x="7" y="166"/>
                  <a:pt x="17" y="166"/>
                </a:cubicBezTo>
                <a:lnTo>
                  <a:pt x="33" y="166"/>
                </a:lnTo>
                <a:lnTo>
                  <a:pt x="33" y="200"/>
                </a:lnTo>
                <a:lnTo>
                  <a:pt x="17" y="200"/>
                </a:lnTo>
                <a:cubicBezTo>
                  <a:pt x="7" y="200"/>
                  <a:pt x="0" y="207"/>
                  <a:pt x="0" y="216"/>
                </a:cubicBezTo>
                <a:cubicBezTo>
                  <a:pt x="0" y="226"/>
                  <a:pt x="7" y="233"/>
                  <a:pt x="17" y="233"/>
                </a:cubicBezTo>
                <a:lnTo>
                  <a:pt x="33" y="233"/>
                </a:lnTo>
                <a:lnTo>
                  <a:pt x="33" y="266"/>
                </a:lnTo>
                <a:lnTo>
                  <a:pt x="17" y="266"/>
                </a:lnTo>
                <a:cubicBezTo>
                  <a:pt x="7" y="266"/>
                  <a:pt x="0" y="274"/>
                  <a:pt x="0" y="283"/>
                </a:cubicBezTo>
                <a:cubicBezTo>
                  <a:pt x="0" y="292"/>
                  <a:pt x="7" y="300"/>
                  <a:pt x="17" y="300"/>
                </a:cubicBezTo>
                <a:lnTo>
                  <a:pt x="33" y="300"/>
                </a:lnTo>
                <a:cubicBezTo>
                  <a:pt x="33" y="318"/>
                  <a:pt x="48" y="333"/>
                  <a:pt x="67" y="333"/>
                </a:cubicBezTo>
                <a:lnTo>
                  <a:pt x="200" y="333"/>
                </a:lnTo>
                <a:cubicBezTo>
                  <a:pt x="218" y="333"/>
                  <a:pt x="233" y="318"/>
                  <a:pt x="233" y="300"/>
                </a:cubicBezTo>
                <a:lnTo>
                  <a:pt x="233" y="33"/>
                </a:lnTo>
                <a:cubicBezTo>
                  <a:pt x="233" y="15"/>
                  <a:pt x="218" y="0"/>
                  <a:pt x="2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a:extLst>
              <a:ext uri="{FF2B5EF4-FFF2-40B4-BE49-F238E27FC236}">
                <a16:creationId xmlns:a16="http://schemas.microsoft.com/office/drawing/2014/main" id="{D67AE69B-0FAE-414E-9005-FDFF4A2D598A}"/>
              </a:ext>
            </a:extLst>
          </p:cNvPr>
          <p:cNvSpPr>
            <a:spLocks noChangeAspect="1" noEditPoints="1"/>
          </p:cNvSpPr>
          <p:nvPr/>
        </p:nvSpPr>
        <p:spPr bwMode="auto">
          <a:xfrm>
            <a:off x="3625851" y="3167063"/>
            <a:ext cx="252413" cy="252413"/>
          </a:xfrm>
          <a:custGeom>
            <a:avLst/>
            <a:gdLst>
              <a:gd name="T0" fmla="*/ 334 w 334"/>
              <a:gd name="T1" fmla="*/ 16 h 333"/>
              <a:gd name="T2" fmla="*/ 317 w 334"/>
              <a:gd name="T3" fmla="*/ 33 h 333"/>
              <a:gd name="T4" fmla="*/ 300 w 334"/>
              <a:gd name="T5" fmla="*/ 50 h 333"/>
              <a:gd name="T6" fmla="*/ 300 w 334"/>
              <a:gd name="T7" fmla="*/ 316 h 333"/>
              <a:gd name="T8" fmla="*/ 284 w 334"/>
              <a:gd name="T9" fmla="*/ 333 h 333"/>
              <a:gd name="T10" fmla="*/ 267 w 334"/>
              <a:gd name="T11" fmla="*/ 316 h 333"/>
              <a:gd name="T12" fmla="*/ 267 w 334"/>
              <a:gd name="T13" fmla="*/ 33 h 333"/>
              <a:gd name="T14" fmla="*/ 300 w 334"/>
              <a:gd name="T15" fmla="*/ 0 h 333"/>
              <a:gd name="T16" fmla="*/ 317 w 334"/>
              <a:gd name="T17" fmla="*/ 0 h 333"/>
              <a:gd name="T18" fmla="*/ 334 w 334"/>
              <a:gd name="T19" fmla="*/ 16 h 333"/>
              <a:gd name="T20" fmla="*/ 200 w 334"/>
              <a:gd name="T21" fmla="*/ 283 h 333"/>
              <a:gd name="T22" fmla="*/ 184 w 334"/>
              <a:gd name="T23" fmla="*/ 300 h 333"/>
              <a:gd name="T24" fmla="*/ 84 w 334"/>
              <a:gd name="T25" fmla="*/ 300 h 333"/>
              <a:gd name="T26" fmla="*/ 67 w 334"/>
              <a:gd name="T27" fmla="*/ 283 h 333"/>
              <a:gd name="T28" fmla="*/ 67 w 334"/>
              <a:gd name="T29" fmla="*/ 50 h 333"/>
              <a:gd name="T30" fmla="*/ 84 w 334"/>
              <a:gd name="T31" fmla="*/ 33 h 333"/>
              <a:gd name="T32" fmla="*/ 184 w 334"/>
              <a:gd name="T33" fmla="*/ 33 h 333"/>
              <a:gd name="T34" fmla="*/ 200 w 334"/>
              <a:gd name="T35" fmla="*/ 50 h 333"/>
              <a:gd name="T36" fmla="*/ 200 w 334"/>
              <a:gd name="T37" fmla="*/ 283 h 333"/>
              <a:gd name="T38" fmla="*/ 200 w 334"/>
              <a:gd name="T39" fmla="*/ 0 h 333"/>
              <a:gd name="T40" fmla="*/ 67 w 334"/>
              <a:gd name="T41" fmla="*/ 0 h 333"/>
              <a:gd name="T42" fmla="*/ 34 w 334"/>
              <a:gd name="T43" fmla="*/ 33 h 333"/>
              <a:gd name="T44" fmla="*/ 34 w 334"/>
              <a:gd name="T45" fmla="*/ 66 h 333"/>
              <a:gd name="T46" fmla="*/ 17 w 334"/>
              <a:gd name="T47" fmla="*/ 66 h 333"/>
              <a:gd name="T48" fmla="*/ 0 w 334"/>
              <a:gd name="T49" fmla="*/ 83 h 333"/>
              <a:gd name="T50" fmla="*/ 17 w 334"/>
              <a:gd name="T51" fmla="*/ 100 h 333"/>
              <a:gd name="T52" fmla="*/ 34 w 334"/>
              <a:gd name="T53" fmla="*/ 100 h 333"/>
              <a:gd name="T54" fmla="*/ 34 w 334"/>
              <a:gd name="T55" fmla="*/ 133 h 333"/>
              <a:gd name="T56" fmla="*/ 17 w 334"/>
              <a:gd name="T57" fmla="*/ 133 h 333"/>
              <a:gd name="T58" fmla="*/ 0 w 334"/>
              <a:gd name="T59" fmla="*/ 150 h 333"/>
              <a:gd name="T60" fmla="*/ 17 w 334"/>
              <a:gd name="T61" fmla="*/ 166 h 333"/>
              <a:gd name="T62" fmla="*/ 34 w 334"/>
              <a:gd name="T63" fmla="*/ 166 h 333"/>
              <a:gd name="T64" fmla="*/ 34 w 334"/>
              <a:gd name="T65" fmla="*/ 200 h 333"/>
              <a:gd name="T66" fmla="*/ 17 w 334"/>
              <a:gd name="T67" fmla="*/ 200 h 333"/>
              <a:gd name="T68" fmla="*/ 0 w 334"/>
              <a:gd name="T69" fmla="*/ 216 h 333"/>
              <a:gd name="T70" fmla="*/ 17 w 334"/>
              <a:gd name="T71" fmla="*/ 233 h 333"/>
              <a:gd name="T72" fmla="*/ 34 w 334"/>
              <a:gd name="T73" fmla="*/ 233 h 333"/>
              <a:gd name="T74" fmla="*/ 34 w 334"/>
              <a:gd name="T75" fmla="*/ 266 h 333"/>
              <a:gd name="T76" fmla="*/ 17 w 334"/>
              <a:gd name="T77" fmla="*/ 266 h 333"/>
              <a:gd name="T78" fmla="*/ 0 w 334"/>
              <a:gd name="T79" fmla="*/ 283 h 333"/>
              <a:gd name="T80" fmla="*/ 17 w 334"/>
              <a:gd name="T81" fmla="*/ 300 h 333"/>
              <a:gd name="T82" fmla="*/ 34 w 334"/>
              <a:gd name="T83" fmla="*/ 300 h 333"/>
              <a:gd name="T84" fmla="*/ 67 w 334"/>
              <a:gd name="T85" fmla="*/ 333 h 333"/>
              <a:gd name="T86" fmla="*/ 200 w 334"/>
              <a:gd name="T87" fmla="*/ 333 h 333"/>
              <a:gd name="T88" fmla="*/ 234 w 334"/>
              <a:gd name="T89" fmla="*/ 300 h 333"/>
              <a:gd name="T90" fmla="*/ 234 w 334"/>
              <a:gd name="T91" fmla="*/ 33 h 333"/>
              <a:gd name="T92" fmla="*/ 200 w 334"/>
              <a:gd name="T9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4" h="333">
                <a:moveTo>
                  <a:pt x="334" y="16"/>
                </a:moveTo>
                <a:cubicBezTo>
                  <a:pt x="334" y="26"/>
                  <a:pt x="326" y="33"/>
                  <a:pt x="317" y="33"/>
                </a:cubicBezTo>
                <a:cubicBezTo>
                  <a:pt x="308" y="33"/>
                  <a:pt x="300" y="40"/>
                  <a:pt x="300" y="50"/>
                </a:cubicBezTo>
                <a:lnTo>
                  <a:pt x="300" y="316"/>
                </a:lnTo>
                <a:cubicBezTo>
                  <a:pt x="300" y="326"/>
                  <a:pt x="293" y="333"/>
                  <a:pt x="284" y="333"/>
                </a:cubicBezTo>
                <a:cubicBezTo>
                  <a:pt x="274" y="333"/>
                  <a:pt x="267" y="326"/>
                  <a:pt x="267" y="316"/>
                </a:cubicBezTo>
                <a:lnTo>
                  <a:pt x="267" y="33"/>
                </a:lnTo>
                <a:cubicBezTo>
                  <a:pt x="267" y="15"/>
                  <a:pt x="282" y="0"/>
                  <a:pt x="300" y="0"/>
                </a:cubicBezTo>
                <a:lnTo>
                  <a:pt x="317" y="0"/>
                </a:lnTo>
                <a:cubicBezTo>
                  <a:pt x="326" y="0"/>
                  <a:pt x="334" y="7"/>
                  <a:pt x="334" y="16"/>
                </a:cubicBezTo>
                <a:close/>
                <a:moveTo>
                  <a:pt x="200" y="283"/>
                </a:moveTo>
                <a:cubicBezTo>
                  <a:pt x="200" y="292"/>
                  <a:pt x="193" y="300"/>
                  <a:pt x="184" y="300"/>
                </a:cubicBezTo>
                <a:lnTo>
                  <a:pt x="84" y="300"/>
                </a:lnTo>
                <a:cubicBezTo>
                  <a:pt x="74" y="300"/>
                  <a:pt x="67" y="292"/>
                  <a:pt x="67" y="283"/>
                </a:cubicBezTo>
                <a:lnTo>
                  <a:pt x="67" y="50"/>
                </a:lnTo>
                <a:cubicBezTo>
                  <a:pt x="67" y="40"/>
                  <a:pt x="74" y="33"/>
                  <a:pt x="84" y="33"/>
                </a:cubicBezTo>
                <a:lnTo>
                  <a:pt x="184" y="33"/>
                </a:lnTo>
                <a:cubicBezTo>
                  <a:pt x="193" y="33"/>
                  <a:pt x="200" y="40"/>
                  <a:pt x="200" y="50"/>
                </a:cubicBezTo>
                <a:lnTo>
                  <a:pt x="200" y="283"/>
                </a:lnTo>
                <a:close/>
                <a:moveTo>
                  <a:pt x="200" y="0"/>
                </a:moveTo>
                <a:lnTo>
                  <a:pt x="67" y="0"/>
                </a:lnTo>
                <a:cubicBezTo>
                  <a:pt x="49" y="0"/>
                  <a:pt x="34" y="15"/>
                  <a:pt x="34" y="33"/>
                </a:cubicBezTo>
                <a:lnTo>
                  <a:pt x="34" y="66"/>
                </a:lnTo>
                <a:lnTo>
                  <a:pt x="17" y="66"/>
                </a:lnTo>
                <a:cubicBezTo>
                  <a:pt x="8" y="66"/>
                  <a:pt x="0" y="74"/>
                  <a:pt x="0" y="83"/>
                </a:cubicBezTo>
                <a:cubicBezTo>
                  <a:pt x="0" y="92"/>
                  <a:pt x="8" y="100"/>
                  <a:pt x="17" y="100"/>
                </a:cubicBezTo>
                <a:lnTo>
                  <a:pt x="34" y="100"/>
                </a:lnTo>
                <a:lnTo>
                  <a:pt x="34" y="133"/>
                </a:lnTo>
                <a:lnTo>
                  <a:pt x="17" y="133"/>
                </a:lnTo>
                <a:cubicBezTo>
                  <a:pt x="8" y="133"/>
                  <a:pt x="0" y="140"/>
                  <a:pt x="0" y="150"/>
                </a:cubicBezTo>
                <a:cubicBezTo>
                  <a:pt x="0" y="159"/>
                  <a:pt x="8" y="166"/>
                  <a:pt x="17" y="166"/>
                </a:cubicBezTo>
                <a:lnTo>
                  <a:pt x="34" y="166"/>
                </a:lnTo>
                <a:lnTo>
                  <a:pt x="34" y="200"/>
                </a:lnTo>
                <a:lnTo>
                  <a:pt x="17" y="200"/>
                </a:lnTo>
                <a:cubicBezTo>
                  <a:pt x="8" y="200"/>
                  <a:pt x="0" y="207"/>
                  <a:pt x="0" y="216"/>
                </a:cubicBezTo>
                <a:cubicBezTo>
                  <a:pt x="0" y="226"/>
                  <a:pt x="8" y="233"/>
                  <a:pt x="17" y="233"/>
                </a:cubicBezTo>
                <a:lnTo>
                  <a:pt x="34" y="233"/>
                </a:lnTo>
                <a:lnTo>
                  <a:pt x="34" y="266"/>
                </a:lnTo>
                <a:lnTo>
                  <a:pt x="17" y="266"/>
                </a:lnTo>
                <a:cubicBezTo>
                  <a:pt x="8" y="266"/>
                  <a:pt x="0" y="274"/>
                  <a:pt x="0" y="283"/>
                </a:cubicBezTo>
                <a:cubicBezTo>
                  <a:pt x="0" y="292"/>
                  <a:pt x="8" y="300"/>
                  <a:pt x="17" y="300"/>
                </a:cubicBezTo>
                <a:lnTo>
                  <a:pt x="34" y="300"/>
                </a:lnTo>
                <a:cubicBezTo>
                  <a:pt x="34" y="318"/>
                  <a:pt x="49" y="333"/>
                  <a:pt x="67" y="333"/>
                </a:cubicBezTo>
                <a:lnTo>
                  <a:pt x="200" y="333"/>
                </a:lnTo>
                <a:cubicBezTo>
                  <a:pt x="219" y="333"/>
                  <a:pt x="234" y="318"/>
                  <a:pt x="234" y="300"/>
                </a:cubicBezTo>
                <a:lnTo>
                  <a:pt x="234" y="33"/>
                </a:lnTo>
                <a:cubicBezTo>
                  <a:pt x="234" y="15"/>
                  <a:pt x="219" y="0"/>
                  <a:pt x="2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a:extLst>
              <a:ext uri="{FF2B5EF4-FFF2-40B4-BE49-F238E27FC236}">
                <a16:creationId xmlns:a16="http://schemas.microsoft.com/office/drawing/2014/main" id="{AB2C74D0-EEB4-48A1-93A2-081B5D3944D2}"/>
              </a:ext>
            </a:extLst>
          </p:cNvPr>
          <p:cNvSpPr>
            <a:spLocks noChangeAspect="1" noEditPoints="1"/>
          </p:cNvSpPr>
          <p:nvPr/>
        </p:nvSpPr>
        <p:spPr bwMode="auto">
          <a:xfrm>
            <a:off x="3122613" y="3167063"/>
            <a:ext cx="252413" cy="252413"/>
          </a:xfrm>
          <a:custGeom>
            <a:avLst/>
            <a:gdLst>
              <a:gd name="T0" fmla="*/ 333 w 333"/>
              <a:gd name="T1" fmla="*/ 16 h 333"/>
              <a:gd name="T2" fmla="*/ 316 w 333"/>
              <a:gd name="T3" fmla="*/ 33 h 333"/>
              <a:gd name="T4" fmla="*/ 300 w 333"/>
              <a:gd name="T5" fmla="*/ 50 h 333"/>
              <a:gd name="T6" fmla="*/ 300 w 333"/>
              <a:gd name="T7" fmla="*/ 316 h 333"/>
              <a:gd name="T8" fmla="*/ 283 w 333"/>
              <a:gd name="T9" fmla="*/ 333 h 333"/>
              <a:gd name="T10" fmla="*/ 266 w 333"/>
              <a:gd name="T11" fmla="*/ 316 h 333"/>
              <a:gd name="T12" fmla="*/ 266 w 333"/>
              <a:gd name="T13" fmla="*/ 33 h 333"/>
              <a:gd name="T14" fmla="*/ 300 w 333"/>
              <a:gd name="T15" fmla="*/ 0 h 333"/>
              <a:gd name="T16" fmla="*/ 316 w 333"/>
              <a:gd name="T17" fmla="*/ 0 h 333"/>
              <a:gd name="T18" fmla="*/ 333 w 333"/>
              <a:gd name="T19" fmla="*/ 16 h 333"/>
              <a:gd name="T20" fmla="*/ 166 w 333"/>
              <a:gd name="T21" fmla="*/ 83 h 333"/>
              <a:gd name="T22" fmla="*/ 166 w 333"/>
              <a:gd name="T23" fmla="*/ 250 h 333"/>
              <a:gd name="T24" fmla="*/ 150 w 333"/>
              <a:gd name="T25" fmla="*/ 266 h 333"/>
              <a:gd name="T26" fmla="*/ 116 w 333"/>
              <a:gd name="T27" fmla="*/ 266 h 333"/>
              <a:gd name="T28" fmla="*/ 100 w 333"/>
              <a:gd name="T29" fmla="*/ 250 h 333"/>
              <a:gd name="T30" fmla="*/ 100 w 333"/>
              <a:gd name="T31" fmla="*/ 83 h 333"/>
              <a:gd name="T32" fmla="*/ 116 w 333"/>
              <a:gd name="T33" fmla="*/ 66 h 333"/>
              <a:gd name="T34" fmla="*/ 150 w 333"/>
              <a:gd name="T35" fmla="*/ 66 h 333"/>
              <a:gd name="T36" fmla="*/ 166 w 333"/>
              <a:gd name="T37" fmla="*/ 83 h 333"/>
              <a:gd name="T38" fmla="*/ 200 w 333"/>
              <a:gd name="T39" fmla="*/ 283 h 333"/>
              <a:gd name="T40" fmla="*/ 183 w 333"/>
              <a:gd name="T41" fmla="*/ 300 h 333"/>
              <a:gd name="T42" fmla="*/ 83 w 333"/>
              <a:gd name="T43" fmla="*/ 300 h 333"/>
              <a:gd name="T44" fmla="*/ 66 w 333"/>
              <a:gd name="T45" fmla="*/ 283 h 333"/>
              <a:gd name="T46" fmla="*/ 66 w 333"/>
              <a:gd name="T47" fmla="*/ 50 h 333"/>
              <a:gd name="T48" fmla="*/ 83 w 333"/>
              <a:gd name="T49" fmla="*/ 33 h 333"/>
              <a:gd name="T50" fmla="*/ 183 w 333"/>
              <a:gd name="T51" fmla="*/ 33 h 333"/>
              <a:gd name="T52" fmla="*/ 200 w 333"/>
              <a:gd name="T53" fmla="*/ 50 h 333"/>
              <a:gd name="T54" fmla="*/ 200 w 333"/>
              <a:gd name="T55" fmla="*/ 283 h 333"/>
              <a:gd name="T56" fmla="*/ 200 w 333"/>
              <a:gd name="T57" fmla="*/ 0 h 333"/>
              <a:gd name="T58" fmla="*/ 66 w 333"/>
              <a:gd name="T59" fmla="*/ 0 h 333"/>
              <a:gd name="T60" fmla="*/ 33 w 333"/>
              <a:gd name="T61" fmla="*/ 33 h 333"/>
              <a:gd name="T62" fmla="*/ 33 w 333"/>
              <a:gd name="T63" fmla="*/ 66 h 333"/>
              <a:gd name="T64" fmla="*/ 16 w 333"/>
              <a:gd name="T65" fmla="*/ 66 h 333"/>
              <a:gd name="T66" fmla="*/ 0 w 333"/>
              <a:gd name="T67" fmla="*/ 83 h 333"/>
              <a:gd name="T68" fmla="*/ 16 w 333"/>
              <a:gd name="T69" fmla="*/ 100 h 333"/>
              <a:gd name="T70" fmla="*/ 33 w 333"/>
              <a:gd name="T71" fmla="*/ 100 h 333"/>
              <a:gd name="T72" fmla="*/ 33 w 333"/>
              <a:gd name="T73" fmla="*/ 133 h 333"/>
              <a:gd name="T74" fmla="*/ 16 w 333"/>
              <a:gd name="T75" fmla="*/ 133 h 333"/>
              <a:gd name="T76" fmla="*/ 0 w 333"/>
              <a:gd name="T77" fmla="*/ 150 h 333"/>
              <a:gd name="T78" fmla="*/ 16 w 333"/>
              <a:gd name="T79" fmla="*/ 166 h 333"/>
              <a:gd name="T80" fmla="*/ 33 w 333"/>
              <a:gd name="T81" fmla="*/ 166 h 333"/>
              <a:gd name="T82" fmla="*/ 33 w 333"/>
              <a:gd name="T83" fmla="*/ 200 h 333"/>
              <a:gd name="T84" fmla="*/ 16 w 333"/>
              <a:gd name="T85" fmla="*/ 200 h 333"/>
              <a:gd name="T86" fmla="*/ 0 w 333"/>
              <a:gd name="T87" fmla="*/ 216 h 333"/>
              <a:gd name="T88" fmla="*/ 16 w 333"/>
              <a:gd name="T89" fmla="*/ 233 h 333"/>
              <a:gd name="T90" fmla="*/ 33 w 333"/>
              <a:gd name="T91" fmla="*/ 233 h 333"/>
              <a:gd name="T92" fmla="*/ 33 w 333"/>
              <a:gd name="T93" fmla="*/ 266 h 333"/>
              <a:gd name="T94" fmla="*/ 16 w 333"/>
              <a:gd name="T95" fmla="*/ 266 h 333"/>
              <a:gd name="T96" fmla="*/ 0 w 333"/>
              <a:gd name="T97" fmla="*/ 283 h 333"/>
              <a:gd name="T98" fmla="*/ 16 w 333"/>
              <a:gd name="T99" fmla="*/ 300 h 333"/>
              <a:gd name="T100" fmla="*/ 33 w 333"/>
              <a:gd name="T101" fmla="*/ 300 h 333"/>
              <a:gd name="T102" fmla="*/ 66 w 333"/>
              <a:gd name="T103" fmla="*/ 333 h 333"/>
              <a:gd name="T104" fmla="*/ 200 w 333"/>
              <a:gd name="T105" fmla="*/ 333 h 333"/>
              <a:gd name="T106" fmla="*/ 233 w 333"/>
              <a:gd name="T107" fmla="*/ 300 h 333"/>
              <a:gd name="T108" fmla="*/ 233 w 333"/>
              <a:gd name="T109" fmla="*/ 33 h 333"/>
              <a:gd name="T110" fmla="*/ 200 w 333"/>
              <a:gd name="T11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3" h="333">
                <a:moveTo>
                  <a:pt x="333" y="16"/>
                </a:moveTo>
                <a:cubicBezTo>
                  <a:pt x="333" y="26"/>
                  <a:pt x="326" y="33"/>
                  <a:pt x="316" y="33"/>
                </a:cubicBezTo>
                <a:cubicBezTo>
                  <a:pt x="307" y="33"/>
                  <a:pt x="300" y="40"/>
                  <a:pt x="300" y="50"/>
                </a:cubicBezTo>
                <a:lnTo>
                  <a:pt x="300" y="316"/>
                </a:lnTo>
                <a:cubicBezTo>
                  <a:pt x="300" y="326"/>
                  <a:pt x="292" y="333"/>
                  <a:pt x="283" y="333"/>
                </a:cubicBezTo>
                <a:cubicBezTo>
                  <a:pt x="274" y="333"/>
                  <a:pt x="266" y="326"/>
                  <a:pt x="266" y="316"/>
                </a:cubicBezTo>
                <a:lnTo>
                  <a:pt x="266" y="33"/>
                </a:lnTo>
                <a:cubicBezTo>
                  <a:pt x="266" y="15"/>
                  <a:pt x="281" y="0"/>
                  <a:pt x="300" y="0"/>
                </a:cubicBezTo>
                <a:lnTo>
                  <a:pt x="316" y="0"/>
                </a:lnTo>
                <a:cubicBezTo>
                  <a:pt x="326" y="0"/>
                  <a:pt x="333" y="7"/>
                  <a:pt x="333" y="16"/>
                </a:cubicBezTo>
                <a:close/>
                <a:moveTo>
                  <a:pt x="166" y="83"/>
                </a:moveTo>
                <a:lnTo>
                  <a:pt x="166" y="250"/>
                </a:lnTo>
                <a:cubicBezTo>
                  <a:pt x="166" y="259"/>
                  <a:pt x="159" y="266"/>
                  <a:pt x="150" y="266"/>
                </a:cubicBezTo>
                <a:lnTo>
                  <a:pt x="116" y="266"/>
                </a:lnTo>
                <a:cubicBezTo>
                  <a:pt x="107" y="266"/>
                  <a:pt x="100" y="259"/>
                  <a:pt x="100" y="250"/>
                </a:cubicBezTo>
                <a:lnTo>
                  <a:pt x="100" y="83"/>
                </a:lnTo>
                <a:cubicBezTo>
                  <a:pt x="100" y="74"/>
                  <a:pt x="107" y="66"/>
                  <a:pt x="116" y="66"/>
                </a:cubicBezTo>
                <a:lnTo>
                  <a:pt x="150" y="66"/>
                </a:lnTo>
                <a:cubicBezTo>
                  <a:pt x="159" y="66"/>
                  <a:pt x="166" y="74"/>
                  <a:pt x="166" y="83"/>
                </a:cubicBezTo>
                <a:close/>
                <a:moveTo>
                  <a:pt x="200" y="283"/>
                </a:moveTo>
                <a:cubicBezTo>
                  <a:pt x="200" y="292"/>
                  <a:pt x="192" y="300"/>
                  <a:pt x="183" y="300"/>
                </a:cubicBezTo>
                <a:lnTo>
                  <a:pt x="83" y="300"/>
                </a:lnTo>
                <a:cubicBezTo>
                  <a:pt x="74" y="300"/>
                  <a:pt x="66" y="292"/>
                  <a:pt x="66" y="283"/>
                </a:cubicBezTo>
                <a:lnTo>
                  <a:pt x="66" y="50"/>
                </a:lnTo>
                <a:cubicBezTo>
                  <a:pt x="66" y="40"/>
                  <a:pt x="74" y="33"/>
                  <a:pt x="83" y="33"/>
                </a:cubicBezTo>
                <a:lnTo>
                  <a:pt x="183" y="33"/>
                </a:lnTo>
                <a:cubicBezTo>
                  <a:pt x="192" y="33"/>
                  <a:pt x="200" y="40"/>
                  <a:pt x="200" y="50"/>
                </a:cubicBezTo>
                <a:lnTo>
                  <a:pt x="200" y="283"/>
                </a:lnTo>
                <a:close/>
                <a:moveTo>
                  <a:pt x="200" y="0"/>
                </a:moveTo>
                <a:lnTo>
                  <a:pt x="66" y="0"/>
                </a:lnTo>
                <a:cubicBezTo>
                  <a:pt x="48" y="0"/>
                  <a:pt x="33" y="15"/>
                  <a:pt x="33" y="33"/>
                </a:cubicBezTo>
                <a:lnTo>
                  <a:pt x="33" y="66"/>
                </a:lnTo>
                <a:lnTo>
                  <a:pt x="16" y="66"/>
                </a:lnTo>
                <a:cubicBezTo>
                  <a:pt x="7" y="66"/>
                  <a:pt x="0" y="74"/>
                  <a:pt x="0" y="83"/>
                </a:cubicBezTo>
                <a:cubicBezTo>
                  <a:pt x="0" y="92"/>
                  <a:pt x="7" y="100"/>
                  <a:pt x="16" y="100"/>
                </a:cubicBezTo>
                <a:lnTo>
                  <a:pt x="33" y="100"/>
                </a:lnTo>
                <a:lnTo>
                  <a:pt x="33" y="133"/>
                </a:lnTo>
                <a:lnTo>
                  <a:pt x="16" y="133"/>
                </a:lnTo>
                <a:cubicBezTo>
                  <a:pt x="7" y="133"/>
                  <a:pt x="0" y="140"/>
                  <a:pt x="0" y="150"/>
                </a:cubicBezTo>
                <a:cubicBezTo>
                  <a:pt x="0" y="159"/>
                  <a:pt x="7" y="166"/>
                  <a:pt x="16" y="166"/>
                </a:cubicBezTo>
                <a:lnTo>
                  <a:pt x="33" y="166"/>
                </a:lnTo>
                <a:lnTo>
                  <a:pt x="33" y="200"/>
                </a:lnTo>
                <a:lnTo>
                  <a:pt x="16" y="200"/>
                </a:lnTo>
                <a:cubicBezTo>
                  <a:pt x="7" y="200"/>
                  <a:pt x="0" y="207"/>
                  <a:pt x="0" y="216"/>
                </a:cubicBezTo>
                <a:cubicBezTo>
                  <a:pt x="0" y="226"/>
                  <a:pt x="7" y="233"/>
                  <a:pt x="16" y="233"/>
                </a:cubicBezTo>
                <a:lnTo>
                  <a:pt x="33" y="233"/>
                </a:lnTo>
                <a:lnTo>
                  <a:pt x="33" y="266"/>
                </a:lnTo>
                <a:lnTo>
                  <a:pt x="16" y="266"/>
                </a:lnTo>
                <a:cubicBezTo>
                  <a:pt x="7" y="266"/>
                  <a:pt x="0" y="274"/>
                  <a:pt x="0" y="283"/>
                </a:cubicBezTo>
                <a:cubicBezTo>
                  <a:pt x="0" y="292"/>
                  <a:pt x="7" y="300"/>
                  <a:pt x="16" y="300"/>
                </a:cubicBezTo>
                <a:lnTo>
                  <a:pt x="33" y="300"/>
                </a:lnTo>
                <a:cubicBezTo>
                  <a:pt x="33" y="318"/>
                  <a:pt x="48" y="333"/>
                  <a:pt x="66" y="333"/>
                </a:cubicBezTo>
                <a:lnTo>
                  <a:pt x="200" y="333"/>
                </a:lnTo>
                <a:cubicBezTo>
                  <a:pt x="218" y="333"/>
                  <a:pt x="233" y="318"/>
                  <a:pt x="233" y="300"/>
                </a:cubicBezTo>
                <a:lnTo>
                  <a:pt x="233" y="33"/>
                </a:lnTo>
                <a:cubicBezTo>
                  <a:pt x="233" y="15"/>
                  <a:pt x="218" y="0"/>
                  <a:pt x="2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a:extLst>
              <a:ext uri="{FF2B5EF4-FFF2-40B4-BE49-F238E27FC236}">
                <a16:creationId xmlns:a16="http://schemas.microsoft.com/office/drawing/2014/main" id="{A435AD80-1432-4434-A29E-5815B2DC097D}"/>
              </a:ext>
            </a:extLst>
          </p:cNvPr>
          <p:cNvSpPr>
            <a:spLocks noChangeAspect="1" noEditPoints="1"/>
          </p:cNvSpPr>
          <p:nvPr/>
        </p:nvSpPr>
        <p:spPr bwMode="auto">
          <a:xfrm>
            <a:off x="2620963" y="3167063"/>
            <a:ext cx="225425" cy="252413"/>
          </a:xfrm>
          <a:custGeom>
            <a:avLst/>
            <a:gdLst>
              <a:gd name="T0" fmla="*/ 300 w 300"/>
              <a:gd name="T1" fmla="*/ 16 h 333"/>
              <a:gd name="T2" fmla="*/ 300 w 300"/>
              <a:gd name="T3" fmla="*/ 33 h 333"/>
              <a:gd name="T4" fmla="*/ 267 w 300"/>
              <a:gd name="T5" fmla="*/ 33 h 333"/>
              <a:gd name="T6" fmla="*/ 267 w 300"/>
              <a:gd name="T7" fmla="*/ 16 h 333"/>
              <a:gd name="T8" fmla="*/ 283 w 300"/>
              <a:gd name="T9" fmla="*/ 0 h 333"/>
              <a:gd name="T10" fmla="*/ 300 w 300"/>
              <a:gd name="T11" fmla="*/ 16 h 333"/>
              <a:gd name="T12" fmla="*/ 267 w 300"/>
              <a:gd name="T13" fmla="*/ 66 h 333"/>
              <a:gd name="T14" fmla="*/ 300 w 300"/>
              <a:gd name="T15" fmla="*/ 66 h 333"/>
              <a:gd name="T16" fmla="*/ 300 w 300"/>
              <a:gd name="T17" fmla="*/ 316 h 333"/>
              <a:gd name="T18" fmla="*/ 283 w 300"/>
              <a:gd name="T19" fmla="*/ 333 h 333"/>
              <a:gd name="T20" fmla="*/ 267 w 300"/>
              <a:gd name="T21" fmla="*/ 316 h 333"/>
              <a:gd name="T22" fmla="*/ 267 w 300"/>
              <a:gd name="T23" fmla="*/ 66 h 333"/>
              <a:gd name="T24" fmla="*/ 200 w 300"/>
              <a:gd name="T25" fmla="*/ 283 h 333"/>
              <a:gd name="T26" fmla="*/ 183 w 300"/>
              <a:gd name="T27" fmla="*/ 300 h 333"/>
              <a:gd name="T28" fmla="*/ 83 w 300"/>
              <a:gd name="T29" fmla="*/ 300 h 333"/>
              <a:gd name="T30" fmla="*/ 67 w 300"/>
              <a:gd name="T31" fmla="*/ 283 h 333"/>
              <a:gd name="T32" fmla="*/ 67 w 300"/>
              <a:gd name="T33" fmla="*/ 50 h 333"/>
              <a:gd name="T34" fmla="*/ 83 w 300"/>
              <a:gd name="T35" fmla="*/ 33 h 333"/>
              <a:gd name="T36" fmla="*/ 183 w 300"/>
              <a:gd name="T37" fmla="*/ 33 h 333"/>
              <a:gd name="T38" fmla="*/ 200 w 300"/>
              <a:gd name="T39" fmla="*/ 50 h 333"/>
              <a:gd name="T40" fmla="*/ 200 w 300"/>
              <a:gd name="T41" fmla="*/ 283 h 333"/>
              <a:gd name="T42" fmla="*/ 200 w 300"/>
              <a:gd name="T43" fmla="*/ 0 h 333"/>
              <a:gd name="T44" fmla="*/ 67 w 300"/>
              <a:gd name="T45" fmla="*/ 0 h 333"/>
              <a:gd name="T46" fmla="*/ 33 w 300"/>
              <a:gd name="T47" fmla="*/ 33 h 333"/>
              <a:gd name="T48" fmla="*/ 33 w 300"/>
              <a:gd name="T49" fmla="*/ 66 h 333"/>
              <a:gd name="T50" fmla="*/ 17 w 300"/>
              <a:gd name="T51" fmla="*/ 66 h 333"/>
              <a:gd name="T52" fmla="*/ 0 w 300"/>
              <a:gd name="T53" fmla="*/ 83 h 333"/>
              <a:gd name="T54" fmla="*/ 17 w 300"/>
              <a:gd name="T55" fmla="*/ 100 h 333"/>
              <a:gd name="T56" fmla="*/ 33 w 300"/>
              <a:gd name="T57" fmla="*/ 100 h 333"/>
              <a:gd name="T58" fmla="*/ 33 w 300"/>
              <a:gd name="T59" fmla="*/ 133 h 333"/>
              <a:gd name="T60" fmla="*/ 17 w 300"/>
              <a:gd name="T61" fmla="*/ 133 h 333"/>
              <a:gd name="T62" fmla="*/ 0 w 300"/>
              <a:gd name="T63" fmla="*/ 150 h 333"/>
              <a:gd name="T64" fmla="*/ 17 w 300"/>
              <a:gd name="T65" fmla="*/ 166 h 333"/>
              <a:gd name="T66" fmla="*/ 33 w 300"/>
              <a:gd name="T67" fmla="*/ 166 h 333"/>
              <a:gd name="T68" fmla="*/ 33 w 300"/>
              <a:gd name="T69" fmla="*/ 200 h 333"/>
              <a:gd name="T70" fmla="*/ 17 w 300"/>
              <a:gd name="T71" fmla="*/ 200 h 333"/>
              <a:gd name="T72" fmla="*/ 0 w 300"/>
              <a:gd name="T73" fmla="*/ 216 h 333"/>
              <a:gd name="T74" fmla="*/ 17 w 300"/>
              <a:gd name="T75" fmla="*/ 233 h 333"/>
              <a:gd name="T76" fmla="*/ 33 w 300"/>
              <a:gd name="T77" fmla="*/ 233 h 333"/>
              <a:gd name="T78" fmla="*/ 33 w 300"/>
              <a:gd name="T79" fmla="*/ 266 h 333"/>
              <a:gd name="T80" fmla="*/ 17 w 300"/>
              <a:gd name="T81" fmla="*/ 266 h 333"/>
              <a:gd name="T82" fmla="*/ 0 w 300"/>
              <a:gd name="T83" fmla="*/ 283 h 333"/>
              <a:gd name="T84" fmla="*/ 17 w 300"/>
              <a:gd name="T85" fmla="*/ 300 h 333"/>
              <a:gd name="T86" fmla="*/ 33 w 300"/>
              <a:gd name="T87" fmla="*/ 300 h 333"/>
              <a:gd name="T88" fmla="*/ 67 w 300"/>
              <a:gd name="T89" fmla="*/ 333 h 333"/>
              <a:gd name="T90" fmla="*/ 200 w 300"/>
              <a:gd name="T91" fmla="*/ 333 h 333"/>
              <a:gd name="T92" fmla="*/ 233 w 300"/>
              <a:gd name="T93" fmla="*/ 300 h 333"/>
              <a:gd name="T94" fmla="*/ 233 w 300"/>
              <a:gd name="T95" fmla="*/ 33 h 333"/>
              <a:gd name="T96" fmla="*/ 200 w 300"/>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0" h="333">
                <a:moveTo>
                  <a:pt x="300" y="16"/>
                </a:moveTo>
                <a:lnTo>
                  <a:pt x="300" y="33"/>
                </a:lnTo>
                <a:lnTo>
                  <a:pt x="267" y="33"/>
                </a:lnTo>
                <a:lnTo>
                  <a:pt x="267" y="16"/>
                </a:lnTo>
                <a:cubicBezTo>
                  <a:pt x="267" y="7"/>
                  <a:pt x="274" y="0"/>
                  <a:pt x="283" y="0"/>
                </a:cubicBezTo>
                <a:cubicBezTo>
                  <a:pt x="293" y="0"/>
                  <a:pt x="300" y="7"/>
                  <a:pt x="300" y="16"/>
                </a:cubicBezTo>
                <a:close/>
                <a:moveTo>
                  <a:pt x="267" y="66"/>
                </a:moveTo>
                <a:lnTo>
                  <a:pt x="300" y="66"/>
                </a:lnTo>
                <a:lnTo>
                  <a:pt x="300" y="316"/>
                </a:lnTo>
                <a:cubicBezTo>
                  <a:pt x="300" y="326"/>
                  <a:pt x="293" y="333"/>
                  <a:pt x="283" y="333"/>
                </a:cubicBezTo>
                <a:cubicBezTo>
                  <a:pt x="274" y="333"/>
                  <a:pt x="267" y="326"/>
                  <a:pt x="267" y="316"/>
                </a:cubicBezTo>
                <a:lnTo>
                  <a:pt x="267" y="66"/>
                </a:lnTo>
                <a:close/>
                <a:moveTo>
                  <a:pt x="200" y="283"/>
                </a:moveTo>
                <a:cubicBezTo>
                  <a:pt x="200" y="292"/>
                  <a:pt x="193" y="300"/>
                  <a:pt x="183" y="300"/>
                </a:cubicBezTo>
                <a:lnTo>
                  <a:pt x="83" y="300"/>
                </a:lnTo>
                <a:cubicBezTo>
                  <a:pt x="74" y="300"/>
                  <a:pt x="67" y="292"/>
                  <a:pt x="67" y="283"/>
                </a:cubicBezTo>
                <a:lnTo>
                  <a:pt x="67" y="50"/>
                </a:lnTo>
                <a:cubicBezTo>
                  <a:pt x="67" y="40"/>
                  <a:pt x="74" y="33"/>
                  <a:pt x="83" y="33"/>
                </a:cubicBezTo>
                <a:lnTo>
                  <a:pt x="183" y="33"/>
                </a:lnTo>
                <a:cubicBezTo>
                  <a:pt x="193" y="33"/>
                  <a:pt x="200" y="40"/>
                  <a:pt x="200" y="50"/>
                </a:cubicBezTo>
                <a:lnTo>
                  <a:pt x="200" y="283"/>
                </a:lnTo>
                <a:close/>
                <a:moveTo>
                  <a:pt x="200" y="0"/>
                </a:moveTo>
                <a:lnTo>
                  <a:pt x="67" y="0"/>
                </a:lnTo>
                <a:cubicBezTo>
                  <a:pt x="48" y="0"/>
                  <a:pt x="33" y="15"/>
                  <a:pt x="33" y="33"/>
                </a:cubicBezTo>
                <a:lnTo>
                  <a:pt x="33" y="66"/>
                </a:lnTo>
                <a:lnTo>
                  <a:pt x="17" y="66"/>
                </a:lnTo>
                <a:cubicBezTo>
                  <a:pt x="7" y="66"/>
                  <a:pt x="0" y="74"/>
                  <a:pt x="0" y="83"/>
                </a:cubicBezTo>
                <a:cubicBezTo>
                  <a:pt x="0" y="92"/>
                  <a:pt x="7" y="100"/>
                  <a:pt x="17" y="100"/>
                </a:cubicBezTo>
                <a:lnTo>
                  <a:pt x="33" y="100"/>
                </a:lnTo>
                <a:lnTo>
                  <a:pt x="33" y="133"/>
                </a:lnTo>
                <a:lnTo>
                  <a:pt x="17" y="133"/>
                </a:lnTo>
                <a:cubicBezTo>
                  <a:pt x="7" y="133"/>
                  <a:pt x="0" y="140"/>
                  <a:pt x="0" y="150"/>
                </a:cubicBezTo>
                <a:cubicBezTo>
                  <a:pt x="0" y="159"/>
                  <a:pt x="7" y="166"/>
                  <a:pt x="17" y="166"/>
                </a:cubicBezTo>
                <a:lnTo>
                  <a:pt x="33" y="166"/>
                </a:lnTo>
                <a:lnTo>
                  <a:pt x="33" y="200"/>
                </a:lnTo>
                <a:lnTo>
                  <a:pt x="17" y="200"/>
                </a:lnTo>
                <a:cubicBezTo>
                  <a:pt x="7" y="200"/>
                  <a:pt x="0" y="207"/>
                  <a:pt x="0" y="216"/>
                </a:cubicBezTo>
                <a:cubicBezTo>
                  <a:pt x="0" y="226"/>
                  <a:pt x="7" y="233"/>
                  <a:pt x="17" y="233"/>
                </a:cubicBezTo>
                <a:lnTo>
                  <a:pt x="33" y="233"/>
                </a:lnTo>
                <a:lnTo>
                  <a:pt x="33" y="266"/>
                </a:lnTo>
                <a:lnTo>
                  <a:pt x="17" y="266"/>
                </a:lnTo>
                <a:cubicBezTo>
                  <a:pt x="7" y="266"/>
                  <a:pt x="0" y="274"/>
                  <a:pt x="0" y="283"/>
                </a:cubicBezTo>
                <a:cubicBezTo>
                  <a:pt x="0" y="292"/>
                  <a:pt x="7" y="300"/>
                  <a:pt x="17" y="300"/>
                </a:cubicBezTo>
                <a:lnTo>
                  <a:pt x="33" y="300"/>
                </a:lnTo>
                <a:cubicBezTo>
                  <a:pt x="33" y="318"/>
                  <a:pt x="48" y="333"/>
                  <a:pt x="67" y="333"/>
                </a:cubicBezTo>
                <a:lnTo>
                  <a:pt x="200" y="333"/>
                </a:lnTo>
                <a:cubicBezTo>
                  <a:pt x="218" y="333"/>
                  <a:pt x="233" y="318"/>
                  <a:pt x="233" y="300"/>
                </a:cubicBezTo>
                <a:lnTo>
                  <a:pt x="233" y="33"/>
                </a:lnTo>
                <a:cubicBezTo>
                  <a:pt x="233" y="15"/>
                  <a:pt x="218" y="0"/>
                  <a:pt x="2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a:extLst>
              <a:ext uri="{FF2B5EF4-FFF2-40B4-BE49-F238E27FC236}">
                <a16:creationId xmlns:a16="http://schemas.microsoft.com/office/drawing/2014/main" id="{3217A7D9-11C1-494D-A6F3-8D7C6096B3A6}"/>
              </a:ext>
            </a:extLst>
          </p:cNvPr>
          <p:cNvSpPr>
            <a:spLocks noChangeAspect="1" noEditPoints="1"/>
          </p:cNvSpPr>
          <p:nvPr/>
        </p:nvSpPr>
        <p:spPr bwMode="auto">
          <a:xfrm>
            <a:off x="2117726" y="3167063"/>
            <a:ext cx="225425" cy="252413"/>
          </a:xfrm>
          <a:custGeom>
            <a:avLst/>
            <a:gdLst>
              <a:gd name="T0" fmla="*/ 284 w 300"/>
              <a:gd name="T1" fmla="*/ 0 h 333"/>
              <a:gd name="T2" fmla="*/ 267 w 300"/>
              <a:gd name="T3" fmla="*/ 16 h 333"/>
              <a:gd name="T4" fmla="*/ 267 w 300"/>
              <a:gd name="T5" fmla="*/ 33 h 333"/>
              <a:gd name="T6" fmla="*/ 300 w 300"/>
              <a:gd name="T7" fmla="*/ 33 h 333"/>
              <a:gd name="T8" fmla="*/ 300 w 300"/>
              <a:gd name="T9" fmla="*/ 16 h 333"/>
              <a:gd name="T10" fmla="*/ 284 w 300"/>
              <a:gd name="T11" fmla="*/ 0 h 333"/>
              <a:gd name="T12" fmla="*/ 267 w 300"/>
              <a:gd name="T13" fmla="*/ 316 h 333"/>
              <a:gd name="T14" fmla="*/ 284 w 300"/>
              <a:gd name="T15" fmla="*/ 333 h 333"/>
              <a:gd name="T16" fmla="*/ 300 w 300"/>
              <a:gd name="T17" fmla="*/ 316 h 333"/>
              <a:gd name="T18" fmla="*/ 300 w 300"/>
              <a:gd name="T19" fmla="*/ 66 h 333"/>
              <a:gd name="T20" fmla="*/ 267 w 300"/>
              <a:gd name="T21" fmla="*/ 66 h 333"/>
              <a:gd name="T22" fmla="*/ 267 w 300"/>
              <a:gd name="T23" fmla="*/ 316 h 333"/>
              <a:gd name="T24" fmla="*/ 200 w 300"/>
              <a:gd name="T25" fmla="*/ 50 h 333"/>
              <a:gd name="T26" fmla="*/ 184 w 300"/>
              <a:gd name="T27" fmla="*/ 33 h 333"/>
              <a:gd name="T28" fmla="*/ 84 w 300"/>
              <a:gd name="T29" fmla="*/ 33 h 333"/>
              <a:gd name="T30" fmla="*/ 67 w 300"/>
              <a:gd name="T31" fmla="*/ 50 h 333"/>
              <a:gd name="T32" fmla="*/ 67 w 300"/>
              <a:gd name="T33" fmla="*/ 283 h 333"/>
              <a:gd name="T34" fmla="*/ 84 w 300"/>
              <a:gd name="T35" fmla="*/ 300 h 333"/>
              <a:gd name="T36" fmla="*/ 184 w 300"/>
              <a:gd name="T37" fmla="*/ 300 h 333"/>
              <a:gd name="T38" fmla="*/ 200 w 300"/>
              <a:gd name="T39" fmla="*/ 283 h 333"/>
              <a:gd name="T40" fmla="*/ 200 w 300"/>
              <a:gd name="T41" fmla="*/ 50 h 333"/>
              <a:gd name="T42" fmla="*/ 234 w 300"/>
              <a:gd name="T43" fmla="*/ 33 h 333"/>
              <a:gd name="T44" fmla="*/ 234 w 300"/>
              <a:gd name="T45" fmla="*/ 300 h 333"/>
              <a:gd name="T46" fmla="*/ 200 w 300"/>
              <a:gd name="T47" fmla="*/ 333 h 333"/>
              <a:gd name="T48" fmla="*/ 67 w 300"/>
              <a:gd name="T49" fmla="*/ 333 h 333"/>
              <a:gd name="T50" fmla="*/ 34 w 300"/>
              <a:gd name="T51" fmla="*/ 300 h 333"/>
              <a:gd name="T52" fmla="*/ 17 w 300"/>
              <a:gd name="T53" fmla="*/ 300 h 333"/>
              <a:gd name="T54" fmla="*/ 0 w 300"/>
              <a:gd name="T55" fmla="*/ 283 h 333"/>
              <a:gd name="T56" fmla="*/ 17 w 300"/>
              <a:gd name="T57" fmla="*/ 266 h 333"/>
              <a:gd name="T58" fmla="*/ 34 w 300"/>
              <a:gd name="T59" fmla="*/ 266 h 333"/>
              <a:gd name="T60" fmla="*/ 34 w 300"/>
              <a:gd name="T61" fmla="*/ 233 h 333"/>
              <a:gd name="T62" fmla="*/ 17 w 300"/>
              <a:gd name="T63" fmla="*/ 233 h 333"/>
              <a:gd name="T64" fmla="*/ 0 w 300"/>
              <a:gd name="T65" fmla="*/ 216 h 333"/>
              <a:gd name="T66" fmla="*/ 17 w 300"/>
              <a:gd name="T67" fmla="*/ 200 h 333"/>
              <a:gd name="T68" fmla="*/ 34 w 300"/>
              <a:gd name="T69" fmla="*/ 200 h 333"/>
              <a:gd name="T70" fmla="*/ 34 w 300"/>
              <a:gd name="T71" fmla="*/ 166 h 333"/>
              <a:gd name="T72" fmla="*/ 17 w 300"/>
              <a:gd name="T73" fmla="*/ 166 h 333"/>
              <a:gd name="T74" fmla="*/ 0 w 300"/>
              <a:gd name="T75" fmla="*/ 150 h 333"/>
              <a:gd name="T76" fmla="*/ 17 w 300"/>
              <a:gd name="T77" fmla="*/ 133 h 333"/>
              <a:gd name="T78" fmla="*/ 34 w 300"/>
              <a:gd name="T79" fmla="*/ 133 h 333"/>
              <a:gd name="T80" fmla="*/ 34 w 300"/>
              <a:gd name="T81" fmla="*/ 100 h 333"/>
              <a:gd name="T82" fmla="*/ 17 w 300"/>
              <a:gd name="T83" fmla="*/ 100 h 333"/>
              <a:gd name="T84" fmla="*/ 0 w 300"/>
              <a:gd name="T85" fmla="*/ 83 h 333"/>
              <a:gd name="T86" fmla="*/ 17 w 300"/>
              <a:gd name="T87" fmla="*/ 66 h 333"/>
              <a:gd name="T88" fmla="*/ 34 w 300"/>
              <a:gd name="T89" fmla="*/ 66 h 333"/>
              <a:gd name="T90" fmla="*/ 34 w 300"/>
              <a:gd name="T91" fmla="*/ 33 h 333"/>
              <a:gd name="T92" fmla="*/ 67 w 300"/>
              <a:gd name="T93" fmla="*/ 0 h 333"/>
              <a:gd name="T94" fmla="*/ 200 w 300"/>
              <a:gd name="T95" fmla="*/ 0 h 333"/>
              <a:gd name="T96" fmla="*/ 234 w 300"/>
              <a:gd name="T97" fmla="*/ 33 h 333"/>
              <a:gd name="T98" fmla="*/ 167 w 300"/>
              <a:gd name="T99" fmla="*/ 83 h 333"/>
              <a:gd name="T100" fmla="*/ 167 w 300"/>
              <a:gd name="T101" fmla="*/ 250 h 333"/>
              <a:gd name="T102" fmla="*/ 150 w 300"/>
              <a:gd name="T103" fmla="*/ 266 h 333"/>
              <a:gd name="T104" fmla="*/ 117 w 300"/>
              <a:gd name="T105" fmla="*/ 266 h 333"/>
              <a:gd name="T106" fmla="*/ 100 w 300"/>
              <a:gd name="T107" fmla="*/ 250 h 333"/>
              <a:gd name="T108" fmla="*/ 100 w 300"/>
              <a:gd name="T109" fmla="*/ 83 h 333"/>
              <a:gd name="T110" fmla="*/ 117 w 300"/>
              <a:gd name="T111" fmla="*/ 66 h 333"/>
              <a:gd name="T112" fmla="*/ 150 w 300"/>
              <a:gd name="T113" fmla="*/ 66 h 333"/>
              <a:gd name="T114" fmla="*/ 167 w 300"/>
              <a:gd name="T115"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0" h="333">
                <a:moveTo>
                  <a:pt x="284" y="0"/>
                </a:moveTo>
                <a:cubicBezTo>
                  <a:pt x="274" y="0"/>
                  <a:pt x="267" y="7"/>
                  <a:pt x="267" y="16"/>
                </a:cubicBezTo>
                <a:lnTo>
                  <a:pt x="267" y="33"/>
                </a:lnTo>
                <a:lnTo>
                  <a:pt x="300" y="33"/>
                </a:lnTo>
                <a:lnTo>
                  <a:pt x="300" y="16"/>
                </a:lnTo>
                <a:cubicBezTo>
                  <a:pt x="300" y="7"/>
                  <a:pt x="293" y="0"/>
                  <a:pt x="284" y="0"/>
                </a:cubicBezTo>
                <a:close/>
                <a:moveTo>
                  <a:pt x="267" y="316"/>
                </a:moveTo>
                <a:cubicBezTo>
                  <a:pt x="267" y="326"/>
                  <a:pt x="274" y="333"/>
                  <a:pt x="284" y="333"/>
                </a:cubicBezTo>
                <a:cubicBezTo>
                  <a:pt x="293" y="333"/>
                  <a:pt x="300" y="326"/>
                  <a:pt x="300" y="316"/>
                </a:cubicBezTo>
                <a:lnTo>
                  <a:pt x="300" y="66"/>
                </a:lnTo>
                <a:lnTo>
                  <a:pt x="267" y="66"/>
                </a:lnTo>
                <a:lnTo>
                  <a:pt x="267" y="316"/>
                </a:lnTo>
                <a:close/>
                <a:moveTo>
                  <a:pt x="200" y="50"/>
                </a:moveTo>
                <a:cubicBezTo>
                  <a:pt x="200" y="40"/>
                  <a:pt x="193" y="33"/>
                  <a:pt x="184" y="33"/>
                </a:cubicBezTo>
                <a:lnTo>
                  <a:pt x="84" y="33"/>
                </a:lnTo>
                <a:cubicBezTo>
                  <a:pt x="74" y="33"/>
                  <a:pt x="67" y="40"/>
                  <a:pt x="67" y="50"/>
                </a:cubicBezTo>
                <a:lnTo>
                  <a:pt x="67" y="283"/>
                </a:lnTo>
                <a:cubicBezTo>
                  <a:pt x="67" y="292"/>
                  <a:pt x="74" y="300"/>
                  <a:pt x="84" y="300"/>
                </a:cubicBezTo>
                <a:lnTo>
                  <a:pt x="184" y="300"/>
                </a:lnTo>
                <a:cubicBezTo>
                  <a:pt x="193" y="300"/>
                  <a:pt x="200" y="292"/>
                  <a:pt x="200" y="283"/>
                </a:cubicBezTo>
                <a:lnTo>
                  <a:pt x="200" y="50"/>
                </a:lnTo>
                <a:close/>
                <a:moveTo>
                  <a:pt x="234" y="33"/>
                </a:moveTo>
                <a:lnTo>
                  <a:pt x="234" y="300"/>
                </a:lnTo>
                <a:cubicBezTo>
                  <a:pt x="234" y="318"/>
                  <a:pt x="219" y="333"/>
                  <a:pt x="200" y="333"/>
                </a:cubicBezTo>
                <a:lnTo>
                  <a:pt x="67" y="333"/>
                </a:lnTo>
                <a:cubicBezTo>
                  <a:pt x="49" y="333"/>
                  <a:pt x="34" y="318"/>
                  <a:pt x="34" y="300"/>
                </a:cubicBezTo>
                <a:lnTo>
                  <a:pt x="17" y="300"/>
                </a:lnTo>
                <a:cubicBezTo>
                  <a:pt x="8" y="300"/>
                  <a:pt x="0" y="292"/>
                  <a:pt x="0" y="283"/>
                </a:cubicBezTo>
                <a:cubicBezTo>
                  <a:pt x="0" y="274"/>
                  <a:pt x="8" y="266"/>
                  <a:pt x="17" y="266"/>
                </a:cubicBezTo>
                <a:lnTo>
                  <a:pt x="34" y="266"/>
                </a:lnTo>
                <a:lnTo>
                  <a:pt x="34" y="233"/>
                </a:lnTo>
                <a:lnTo>
                  <a:pt x="17" y="233"/>
                </a:lnTo>
                <a:cubicBezTo>
                  <a:pt x="8" y="233"/>
                  <a:pt x="0" y="226"/>
                  <a:pt x="0" y="216"/>
                </a:cubicBezTo>
                <a:cubicBezTo>
                  <a:pt x="0" y="207"/>
                  <a:pt x="8" y="200"/>
                  <a:pt x="17" y="200"/>
                </a:cubicBezTo>
                <a:lnTo>
                  <a:pt x="34" y="200"/>
                </a:lnTo>
                <a:lnTo>
                  <a:pt x="34" y="166"/>
                </a:lnTo>
                <a:lnTo>
                  <a:pt x="17" y="166"/>
                </a:lnTo>
                <a:cubicBezTo>
                  <a:pt x="8" y="166"/>
                  <a:pt x="0" y="159"/>
                  <a:pt x="0" y="150"/>
                </a:cubicBezTo>
                <a:cubicBezTo>
                  <a:pt x="0" y="140"/>
                  <a:pt x="8" y="133"/>
                  <a:pt x="17" y="133"/>
                </a:cubicBezTo>
                <a:lnTo>
                  <a:pt x="34" y="133"/>
                </a:lnTo>
                <a:lnTo>
                  <a:pt x="34" y="100"/>
                </a:lnTo>
                <a:lnTo>
                  <a:pt x="17" y="100"/>
                </a:lnTo>
                <a:cubicBezTo>
                  <a:pt x="8" y="100"/>
                  <a:pt x="0" y="92"/>
                  <a:pt x="0" y="83"/>
                </a:cubicBezTo>
                <a:cubicBezTo>
                  <a:pt x="0" y="74"/>
                  <a:pt x="8" y="66"/>
                  <a:pt x="17" y="66"/>
                </a:cubicBezTo>
                <a:lnTo>
                  <a:pt x="34" y="66"/>
                </a:lnTo>
                <a:lnTo>
                  <a:pt x="34" y="33"/>
                </a:lnTo>
                <a:cubicBezTo>
                  <a:pt x="34" y="15"/>
                  <a:pt x="49" y="0"/>
                  <a:pt x="67" y="0"/>
                </a:cubicBezTo>
                <a:lnTo>
                  <a:pt x="200" y="0"/>
                </a:lnTo>
                <a:cubicBezTo>
                  <a:pt x="219" y="0"/>
                  <a:pt x="234" y="15"/>
                  <a:pt x="234" y="33"/>
                </a:cubicBezTo>
                <a:close/>
                <a:moveTo>
                  <a:pt x="167" y="83"/>
                </a:moveTo>
                <a:lnTo>
                  <a:pt x="167" y="250"/>
                </a:lnTo>
                <a:cubicBezTo>
                  <a:pt x="167" y="259"/>
                  <a:pt x="160" y="266"/>
                  <a:pt x="150" y="266"/>
                </a:cubicBezTo>
                <a:lnTo>
                  <a:pt x="117" y="266"/>
                </a:lnTo>
                <a:cubicBezTo>
                  <a:pt x="108" y="266"/>
                  <a:pt x="100" y="259"/>
                  <a:pt x="100" y="250"/>
                </a:cubicBezTo>
                <a:lnTo>
                  <a:pt x="100" y="83"/>
                </a:lnTo>
                <a:cubicBezTo>
                  <a:pt x="100" y="74"/>
                  <a:pt x="108" y="66"/>
                  <a:pt x="117" y="66"/>
                </a:cubicBezTo>
                <a:lnTo>
                  <a:pt x="150" y="66"/>
                </a:lnTo>
                <a:cubicBezTo>
                  <a:pt x="160" y="66"/>
                  <a:pt x="167" y="74"/>
                  <a:pt x="167"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a:extLst>
              <a:ext uri="{FF2B5EF4-FFF2-40B4-BE49-F238E27FC236}">
                <a16:creationId xmlns:a16="http://schemas.microsoft.com/office/drawing/2014/main" id="{8F4EA5D3-38C2-4A28-B2A7-C1D4D3CE5066}"/>
              </a:ext>
            </a:extLst>
          </p:cNvPr>
          <p:cNvSpPr>
            <a:spLocks noChangeAspect="1" noEditPoints="1"/>
          </p:cNvSpPr>
          <p:nvPr/>
        </p:nvSpPr>
        <p:spPr bwMode="auto">
          <a:xfrm>
            <a:off x="1614488" y="3167063"/>
            <a:ext cx="227013" cy="228600"/>
          </a:xfrm>
          <a:custGeom>
            <a:avLst/>
            <a:gdLst>
              <a:gd name="T0" fmla="*/ 166 w 300"/>
              <a:gd name="T1" fmla="*/ 0 h 300"/>
              <a:gd name="T2" fmla="*/ 166 w 300"/>
              <a:gd name="T3" fmla="*/ 133 h 300"/>
              <a:gd name="T4" fmla="*/ 300 w 300"/>
              <a:gd name="T5" fmla="*/ 133 h 300"/>
              <a:gd name="T6" fmla="*/ 166 w 300"/>
              <a:gd name="T7" fmla="*/ 0 h 300"/>
              <a:gd name="T8" fmla="*/ 133 w 300"/>
              <a:gd name="T9" fmla="*/ 166 h 300"/>
              <a:gd name="T10" fmla="*/ 266 w 300"/>
              <a:gd name="T11" fmla="*/ 166 h 300"/>
              <a:gd name="T12" fmla="*/ 133 w 300"/>
              <a:gd name="T13" fmla="*/ 300 h 300"/>
              <a:gd name="T14" fmla="*/ 0 w 300"/>
              <a:gd name="T15" fmla="*/ 166 h 300"/>
              <a:gd name="T16" fmla="*/ 133 w 300"/>
              <a:gd name="T17" fmla="*/ 33 h 300"/>
              <a:gd name="T18" fmla="*/ 133 w 300"/>
              <a:gd name="T19" fmla="*/ 16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300">
                <a:moveTo>
                  <a:pt x="166" y="0"/>
                </a:moveTo>
                <a:lnTo>
                  <a:pt x="166" y="133"/>
                </a:lnTo>
                <a:lnTo>
                  <a:pt x="300" y="133"/>
                </a:lnTo>
                <a:cubicBezTo>
                  <a:pt x="300" y="59"/>
                  <a:pt x="240" y="0"/>
                  <a:pt x="166" y="0"/>
                </a:cubicBezTo>
                <a:close/>
                <a:moveTo>
                  <a:pt x="133" y="166"/>
                </a:moveTo>
                <a:lnTo>
                  <a:pt x="266" y="166"/>
                </a:lnTo>
                <a:cubicBezTo>
                  <a:pt x="266" y="240"/>
                  <a:pt x="207" y="300"/>
                  <a:pt x="133" y="300"/>
                </a:cubicBezTo>
                <a:cubicBezTo>
                  <a:pt x="59" y="300"/>
                  <a:pt x="0" y="240"/>
                  <a:pt x="0" y="166"/>
                </a:cubicBezTo>
                <a:cubicBezTo>
                  <a:pt x="0" y="93"/>
                  <a:pt x="59" y="33"/>
                  <a:pt x="133" y="33"/>
                </a:cubicBezTo>
                <a:lnTo>
                  <a:pt x="133"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a:extLst>
              <a:ext uri="{FF2B5EF4-FFF2-40B4-BE49-F238E27FC236}">
                <a16:creationId xmlns:a16="http://schemas.microsoft.com/office/drawing/2014/main" id="{2E581EC6-D131-4489-B713-50C997B4EB3E}"/>
              </a:ext>
            </a:extLst>
          </p:cNvPr>
          <p:cNvSpPr>
            <a:spLocks noChangeAspect="1" noEditPoints="1"/>
          </p:cNvSpPr>
          <p:nvPr/>
        </p:nvSpPr>
        <p:spPr bwMode="auto">
          <a:xfrm>
            <a:off x="1101726" y="3167063"/>
            <a:ext cx="236538" cy="238125"/>
          </a:xfrm>
          <a:custGeom>
            <a:avLst/>
            <a:gdLst>
              <a:gd name="T0" fmla="*/ 215 w 315"/>
              <a:gd name="T1" fmla="*/ 133 h 314"/>
              <a:gd name="T2" fmla="*/ 315 w 315"/>
              <a:gd name="T3" fmla="*/ 133 h 314"/>
              <a:gd name="T4" fmla="*/ 181 w 315"/>
              <a:gd name="T5" fmla="*/ 0 h 314"/>
              <a:gd name="T6" fmla="*/ 181 w 315"/>
              <a:gd name="T7" fmla="*/ 100 h 314"/>
              <a:gd name="T8" fmla="*/ 215 w 315"/>
              <a:gd name="T9" fmla="*/ 133 h 314"/>
              <a:gd name="T10" fmla="*/ 181 w 315"/>
              <a:gd name="T11" fmla="*/ 166 h 314"/>
              <a:gd name="T12" fmla="*/ 281 w 315"/>
              <a:gd name="T13" fmla="*/ 166 h 314"/>
              <a:gd name="T14" fmla="*/ 121 w 315"/>
              <a:gd name="T15" fmla="*/ 297 h 314"/>
              <a:gd name="T16" fmla="*/ 17 w 315"/>
              <a:gd name="T17" fmla="*/ 193 h 314"/>
              <a:gd name="T18" fmla="*/ 147 w 315"/>
              <a:gd name="T19" fmla="*/ 33 h 314"/>
              <a:gd name="T20" fmla="*/ 147 w 315"/>
              <a:gd name="T21" fmla="*/ 133 h 314"/>
              <a:gd name="T22" fmla="*/ 181 w 315"/>
              <a:gd name="T23" fmla="*/ 16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5" h="314">
                <a:moveTo>
                  <a:pt x="215" y="133"/>
                </a:moveTo>
                <a:lnTo>
                  <a:pt x="315" y="133"/>
                </a:lnTo>
                <a:cubicBezTo>
                  <a:pt x="315" y="59"/>
                  <a:pt x="247" y="0"/>
                  <a:pt x="181" y="0"/>
                </a:cubicBezTo>
                <a:lnTo>
                  <a:pt x="181" y="100"/>
                </a:lnTo>
                <a:cubicBezTo>
                  <a:pt x="181" y="118"/>
                  <a:pt x="196" y="133"/>
                  <a:pt x="215" y="133"/>
                </a:cubicBezTo>
                <a:close/>
                <a:moveTo>
                  <a:pt x="181" y="166"/>
                </a:moveTo>
                <a:lnTo>
                  <a:pt x="281" y="166"/>
                </a:lnTo>
                <a:cubicBezTo>
                  <a:pt x="281" y="249"/>
                  <a:pt x="206" y="314"/>
                  <a:pt x="121" y="297"/>
                </a:cubicBezTo>
                <a:cubicBezTo>
                  <a:pt x="69" y="287"/>
                  <a:pt x="27" y="245"/>
                  <a:pt x="17" y="193"/>
                </a:cubicBezTo>
                <a:cubicBezTo>
                  <a:pt x="0" y="108"/>
                  <a:pt x="64" y="33"/>
                  <a:pt x="147" y="33"/>
                </a:cubicBezTo>
                <a:lnTo>
                  <a:pt x="147" y="133"/>
                </a:lnTo>
                <a:cubicBezTo>
                  <a:pt x="147" y="151"/>
                  <a:pt x="163" y="166"/>
                  <a:pt x="181"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a:extLst>
              <a:ext uri="{FF2B5EF4-FFF2-40B4-BE49-F238E27FC236}">
                <a16:creationId xmlns:a16="http://schemas.microsoft.com/office/drawing/2014/main" id="{98E39DA9-DD46-4A20-9504-D11813909699}"/>
              </a:ext>
            </a:extLst>
          </p:cNvPr>
          <p:cNvSpPr>
            <a:spLocks noChangeAspect="1" noEditPoints="1"/>
          </p:cNvSpPr>
          <p:nvPr/>
        </p:nvSpPr>
        <p:spPr bwMode="auto">
          <a:xfrm>
            <a:off x="5627688" y="2660650"/>
            <a:ext cx="236538" cy="239713"/>
          </a:xfrm>
          <a:custGeom>
            <a:avLst/>
            <a:gdLst>
              <a:gd name="T0" fmla="*/ 214 w 314"/>
              <a:gd name="T1" fmla="*/ 36 h 315"/>
              <a:gd name="T2" fmla="*/ 275 w 314"/>
              <a:gd name="T3" fmla="*/ 100 h 315"/>
              <a:gd name="T4" fmla="*/ 214 w 314"/>
              <a:gd name="T5" fmla="*/ 100 h 315"/>
              <a:gd name="T6" fmla="*/ 214 w 314"/>
              <a:gd name="T7" fmla="*/ 36 h 315"/>
              <a:gd name="T8" fmla="*/ 214 w 314"/>
              <a:gd name="T9" fmla="*/ 133 h 315"/>
              <a:gd name="T10" fmla="*/ 314 w 314"/>
              <a:gd name="T11" fmla="*/ 133 h 315"/>
              <a:gd name="T12" fmla="*/ 181 w 314"/>
              <a:gd name="T13" fmla="*/ 0 h 315"/>
              <a:gd name="T14" fmla="*/ 181 w 314"/>
              <a:gd name="T15" fmla="*/ 100 h 315"/>
              <a:gd name="T16" fmla="*/ 214 w 314"/>
              <a:gd name="T17" fmla="*/ 133 h 315"/>
              <a:gd name="T18" fmla="*/ 127 w 314"/>
              <a:gd name="T19" fmla="*/ 265 h 315"/>
              <a:gd name="T20" fmla="*/ 49 w 314"/>
              <a:gd name="T21" fmla="*/ 187 h 315"/>
              <a:gd name="T22" fmla="*/ 114 w 314"/>
              <a:gd name="T23" fmla="*/ 70 h 315"/>
              <a:gd name="T24" fmla="*/ 114 w 314"/>
              <a:gd name="T25" fmla="*/ 133 h 315"/>
              <a:gd name="T26" fmla="*/ 181 w 314"/>
              <a:gd name="T27" fmla="*/ 200 h 315"/>
              <a:gd name="T28" fmla="*/ 242 w 314"/>
              <a:gd name="T29" fmla="*/ 200 h 315"/>
              <a:gd name="T30" fmla="*/ 127 w 314"/>
              <a:gd name="T31" fmla="*/ 265 h 315"/>
              <a:gd name="T32" fmla="*/ 147 w 314"/>
              <a:gd name="T33" fmla="*/ 133 h 315"/>
              <a:gd name="T34" fmla="*/ 147 w 314"/>
              <a:gd name="T35" fmla="*/ 33 h 315"/>
              <a:gd name="T36" fmla="*/ 17 w 314"/>
              <a:gd name="T37" fmla="*/ 193 h 315"/>
              <a:gd name="T38" fmla="*/ 121 w 314"/>
              <a:gd name="T39" fmla="*/ 297 h 315"/>
              <a:gd name="T40" fmla="*/ 281 w 314"/>
              <a:gd name="T41" fmla="*/ 167 h 315"/>
              <a:gd name="T42" fmla="*/ 181 w 314"/>
              <a:gd name="T43" fmla="*/ 167 h 315"/>
              <a:gd name="T44" fmla="*/ 147 w 314"/>
              <a:gd name="T45" fmla="*/ 13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4" h="315">
                <a:moveTo>
                  <a:pt x="214" y="36"/>
                </a:moveTo>
                <a:cubicBezTo>
                  <a:pt x="242" y="46"/>
                  <a:pt x="265" y="72"/>
                  <a:pt x="275" y="100"/>
                </a:cubicBezTo>
                <a:lnTo>
                  <a:pt x="214" y="100"/>
                </a:lnTo>
                <a:lnTo>
                  <a:pt x="214" y="36"/>
                </a:lnTo>
                <a:close/>
                <a:moveTo>
                  <a:pt x="214" y="133"/>
                </a:moveTo>
                <a:lnTo>
                  <a:pt x="314" y="133"/>
                </a:lnTo>
                <a:cubicBezTo>
                  <a:pt x="314" y="60"/>
                  <a:pt x="254" y="0"/>
                  <a:pt x="181" y="0"/>
                </a:cubicBezTo>
                <a:lnTo>
                  <a:pt x="181" y="100"/>
                </a:lnTo>
                <a:cubicBezTo>
                  <a:pt x="181" y="118"/>
                  <a:pt x="196" y="133"/>
                  <a:pt x="214" y="133"/>
                </a:cubicBezTo>
                <a:close/>
                <a:moveTo>
                  <a:pt x="127" y="265"/>
                </a:moveTo>
                <a:cubicBezTo>
                  <a:pt x="88" y="257"/>
                  <a:pt x="57" y="226"/>
                  <a:pt x="49" y="187"/>
                </a:cubicBezTo>
                <a:cubicBezTo>
                  <a:pt x="37" y="122"/>
                  <a:pt x="87" y="79"/>
                  <a:pt x="114" y="70"/>
                </a:cubicBezTo>
                <a:lnTo>
                  <a:pt x="114" y="133"/>
                </a:lnTo>
                <a:cubicBezTo>
                  <a:pt x="114" y="170"/>
                  <a:pt x="144" y="200"/>
                  <a:pt x="181" y="200"/>
                </a:cubicBezTo>
                <a:lnTo>
                  <a:pt x="242" y="200"/>
                </a:lnTo>
                <a:cubicBezTo>
                  <a:pt x="227" y="235"/>
                  <a:pt x="185" y="276"/>
                  <a:pt x="127" y="265"/>
                </a:cubicBezTo>
                <a:close/>
                <a:moveTo>
                  <a:pt x="147" y="133"/>
                </a:moveTo>
                <a:lnTo>
                  <a:pt x="147" y="33"/>
                </a:lnTo>
                <a:cubicBezTo>
                  <a:pt x="65" y="33"/>
                  <a:pt x="0" y="108"/>
                  <a:pt x="17" y="193"/>
                </a:cubicBezTo>
                <a:cubicBezTo>
                  <a:pt x="27" y="245"/>
                  <a:pt x="69" y="287"/>
                  <a:pt x="121" y="297"/>
                </a:cubicBezTo>
                <a:cubicBezTo>
                  <a:pt x="210" y="315"/>
                  <a:pt x="281" y="239"/>
                  <a:pt x="281" y="167"/>
                </a:cubicBezTo>
                <a:lnTo>
                  <a:pt x="181" y="167"/>
                </a:lnTo>
                <a:cubicBezTo>
                  <a:pt x="162" y="167"/>
                  <a:pt x="147" y="152"/>
                  <a:pt x="147" y="1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a:extLst>
              <a:ext uri="{FF2B5EF4-FFF2-40B4-BE49-F238E27FC236}">
                <a16:creationId xmlns:a16="http://schemas.microsoft.com/office/drawing/2014/main" id="{753D76FA-7F79-49FE-857D-2F60A17B97E8}"/>
              </a:ext>
            </a:extLst>
          </p:cNvPr>
          <p:cNvSpPr>
            <a:spLocks noChangeAspect="1" noEditPoints="1"/>
          </p:cNvSpPr>
          <p:nvPr/>
        </p:nvSpPr>
        <p:spPr bwMode="auto">
          <a:xfrm>
            <a:off x="5133976" y="2654300"/>
            <a:ext cx="252413" cy="261938"/>
          </a:xfrm>
          <a:custGeom>
            <a:avLst/>
            <a:gdLst>
              <a:gd name="T0" fmla="*/ 206 w 334"/>
              <a:gd name="T1" fmla="*/ 302 h 344"/>
              <a:gd name="T2" fmla="*/ 242 w 334"/>
              <a:gd name="T3" fmla="*/ 191 h 344"/>
              <a:gd name="T4" fmla="*/ 299 w 334"/>
              <a:gd name="T5" fmla="*/ 191 h 344"/>
              <a:gd name="T6" fmla="*/ 206 w 334"/>
              <a:gd name="T7" fmla="*/ 302 h 344"/>
              <a:gd name="T8" fmla="*/ 167 w 334"/>
              <a:gd name="T9" fmla="*/ 300 h 344"/>
              <a:gd name="T10" fmla="*/ 125 w 334"/>
              <a:gd name="T11" fmla="*/ 191 h 344"/>
              <a:gd name="T12" fmla="*/ 209 w 334"/>
              <a:gd name="T13" fmla="*/ 191 h 344"/>
              <a:gd name="T14" fmla="*/ 167 w 334"/>
              <a:gd name="T15" fmla="*/ 300 h 344"/>
              <a:gd name="T16" fmla="*/ 35 w 334"/>
              <a:gd name="T17" fmla="*/ 191 h 344"/>
              <a:gd name="T18" fmla="*/ 92 w 334"/>
              <a:gd name="T19" fmla="*/ 191 h 344"/>
              <a:gd name="T20" fmla="*/ 129 w 334"/>
              <a:gd name="T21" fmla="*/ 302 h 344"/>
              <a:gd name="T22" fmla="*/ 35 w 334"/>
              <a:gd name="T23" fmla="*/ 191 h 344"/>
              <a:gd name="T24" fmla="*/ 122 w 334"/>
              <a:gd name="T25" fmla="*/ 49 h 344"/>
              <a:gd name="T26" fmla="*/ 91 w 334"/>
              <a:gd name="T27" fmla="*/ 158 h 344"/>
              <a:gd name="T28" fmla="*/ 35 w 334"/>
              <a:gd name="T29" fmla="*/ 158 h 344"/>
              <a:gd name="T30" fmla="*/ 122 w 334"/>
              <a:gd name="T31" fmla="*/ 49 h 344"/>
              <a:gd name="T32" fmla="*/ 166 w 334"/>
              <a:gd name="T33" fmla="*/ 41 h 344"/>
              <a:gd name="T34" fmla="*/ 167 w 334"/>
              <a:gd name="T35" fmla="*/ 41 h 344"/>
              <a:gd name="T36" fmla="*/ 167 w 334"/>
              <a:gd name="T37" fmla="*/ 41 h 344"/>
              <a:gd name="T38" fmla="*/ 209 w 334"/>
              <a:gd name="T39" fmla="*/ 158 h 344"/>
              <a:gd name="T40" fmla="*/ 125 w 334"/>
              <a:gd name="T41" fmla="*/ 158 h 344"/>
              <a:gd name="T42" fmla="*/ 166 w 334"/>
              <a:gd name="T43" fmla="*/ 41 h 344"/>
              <a:gd name="T44" fmla="*/ 299 w 334"/>
              <a:gd name="T45" fmla="*/ 158 h 344"/>
              <a:gd name="T46" fmla="*/ 243 w 334"/>
              <a:gd name="T47" fmla="*/ 158 h 344"/>
              <a:gd name="T48" fmla="*/ 212 w 334"/>
              <a:gd name="T49" fmla="*/ 49 h 344"/>
              <a:gd name="T50" fmla="*/ 299 w 334"/>
              <a:gd name="T51" fmla="*/ 158 h 344"/>
              <a:gd name="T52" fmla="*/ 181 w 334"/>
              <a:gd name="T53" fmla="*/ 9 h 344"/>
              <a:gd name="T54" fmla="*/ 0 w 334"/>
              <a:gd name="T55" fmla="*/ 175 h 344"/>
              <a:gd name="T56" fmla="*/ 162 w 334"/>
              <a:gd name="T57" fmla="*/ 341 h 344"/>
              <a:gd name="T58" fmla="*/ 334 w 334"/>
              <a:gd name="T59" fmla="*/ 175 h 344"/>
              <a:gd name="T60" fmla="*/ 181 w 334"/>
              <a:gd name="T61" fmla="*/ 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344">
                <a:moveTo>
                  <a:pt x="206" y="302"/>
                </a:moveTo>
                <a:cubicBezTo>
                  <a:pt x="227" y="268"/>
                  <a:pt x="239" y="230"/>
                  <a:pt x="242" y="191"/>
                </a:cubicBezTo>
                <a:lnTo>
                  <a:pt x="299" y="191"/>
                </a:lnTo>
                <a:cubicBezTo>
                  <a:pt x="293" y="244"/>
                  <a:pt x="255" y="287"/>
                  <a:pt x="206" y="302"/>
                </a:cubicBezTo>
                <a:close/>
                <a:moveTo>
                  <a:pt x="167" y="300"/>
                </a:moveTo>
                <a:cubicBezTo>
                  <a:pt x="143" y="267"/>
                  <a:pt x="129" y="230"/>
                  <a:pt x="125" y="191"/>
                </a:cubicBezTo>
                <a:lnTo>
                  <a:pt x="209" y="191"/>
                </a:lnTo>
                <a:cubicBezTo>
                  <a:pt x="205" y="230"/>
                  <a:pt x="191" y="267"/>
                  <a:pt x="167" y="300"/>
                </a:cubicBezTo>
                <a:close/>
                <a:moveTo>
                  <a:pt x="35" y="191"/>
                </a:moveTo>
                <a:lnTo>
                  <a:pt x="92" y="191"/>
                </a:lnTo>
                <a:cubicBezTo>
                  <a:pt x="95" y="230"/>
                  <a:pt x="107" y="268"/>
                  <a:pt x="129" y="302"/>
                </a:cubicBezTo>
                <a:cubicBezTo>
                  <a:pt x="79" y="287"/>
                  <a:pt x="41" y="244"/>
                  <a:pt x="35" y="191"/>
                </a:cubicBezTo>
                <a:close/>
                <a:moveTo>
                  <a:pt x="122" y="49"/>
                </a:moveTo>
                <a:cubicBezTo>
                  <a:pt x="103" y="83"/>
                  <a:pt x="93" y="120"/>
                  <a:pt x="91" y="158"/>
                </a:cubicBezTo>
                <a:lnTo>
                  <a:pt x="35" y="158"/>
                </a:lnTo>
                <a:cubicBezTo>
                  <a:pt x="41" y="108"/>
                  <a:pt x="76" y="66"/>
                  <a:pt x="122" y="49"/>
                </a:cubicBezTo>
                <a:close/>
                <a:moveTo>
                  <a:pt x="166" y="41"/>
                </a:moveTo>
                <a:lnTo>
                  <a:pt x="167" y="41"/>
                </a:lnTo>
                <a:cubicBezTo>
                  <a:pt x="167" y="41"/>
                  <a:pt x="167" y="41"/>
                  <a:pt x="167" y="41"/>
                </a:cubicBezTo>
                <a:cubicBezTo>
                  <a:pt x="193" y="76"/>
                  <a:pt x="207" y="117"/>
                  <a:pt x="209" y="158"/>
                </a:cubicBezTo>
                <a:lnTo>
                  <a:pt x="125" y="158"/>
                </a:lnTo>
                <a:cubicBezTo>
                  <a:pt x="127" y="117"/>
                  <a:pt x="141" y="76"/>
                  <a:pt x="166" y="41"/>
                </a:cubicBezTo>
                <a:close/>
                <a:moveTo>
                  <a:pt x="299" y="158"/>
                </a:moveTo>
                <a:lnTo>
                  <a:pt x="243" y="158"/>
                </a:lnTo>
                <a:cubicBezTo>
                  <a:pt x="241" y="120"/>
                  <a:pt x="231" y="83"/>
                  <a:pt x="212" y="49"/>
                </a:cubicBezTo>
                <a:cubicBezTo>
                  <a:pt x="258" y="66"/>
                  <a:pt x="293" y="108"/>
                  <a:pt x="299" y="158"/>
                </a:cubicBezTo>
                <a:close/>
                <a:moveTo>
                  <a:pt x="181" y="9"/>
                </a:moveTo>
                <a:cubicBezTo>
                  <a:pt x="83" y="0"/>
                  <a:pt x="0" y="78"/>
                  <a:pt x="0" y="175"/>
                </a:cubicBezTo>
                <a:cubicBezTo>
                  <a:pt x="0" y="265"/>
                  <a:pt x="73" y="339"/>
                  <a:pt x="162" y="341"/>
                </a:cubicBezTo>
                <a:cubicBezTo>
                  <a:pt x="257" y="344"/>
                  <a:pt x="334" y="268"/>
                  <a:pt x="334" y="175"/>
                </a:cubicBezTo>
                <a:cubicBezTo>
                  <a:pt x="334" y="89"/>
                  <a:pt x="268" y="16"/>
                  <a:pt x="181"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a:extLst>
              <a:ext uri="{FF2B5EF4-FFF2-40B4-BE49-F238E27FC236}">
                <a16:creationId xmlns:a16="http://schemas.microsoft.com/office/drawing/2014/main" id="{61D4F86E-12AE-48F3-875C-9F7877FC6D37}"/>
              </a:ext>
            </a:extLst>
          </p:cNvPr>
          <p:cNvSpPr>
            <a:spLocks noChangeAspect="1" noEditPoints="1"/>
          </p:cNvSpPr>
          <p:nvPr/>
        </p:nvSpPr>
        <p:spPr bwMode="auto">
          <a:xfrm>
            <a:off x="4632326" y="2660650"/>
            <a:ext cx="250825" cy="252413"/>
          </a:xfrm>
          <a:custGeom>
            <a:avLst/>
            <a:gdLst>
              <a:gd name="T0" fmla="*/ 270 w 333"/>
              <a:gd name="T1" fmla="*/ 250 h 333"/>
              <a:gd name="T2" fmla="*/ 198 w 333"/>
              <a:gd name="T3" fmla="*/ 177 h 333"/>
              <a:gd name="T4" fmla="*/ 199 w 333"/>
              <a:gd name="T5" fmla="*/ 167 h 333"/>
              <a:gd name="T6" fmla="*/ 183 w 333"/>
              <a:gd name="T7" fmla="*/ 139 h 333"/>
              <a:gd name="T8" fmla="*/ 183 w 333"/>
              <a:gd name="T9" fmla="*/ 35 h 333"/>
              <a:gd name="T10" fmla="*/ 299 w 333"/>
              <a:gd name="T11" fmla="*/ 167 h 333"/>
              <a:gd name="T12" fmla="*/ 270 w 333"/>
              <a:gd name="T13" fmla="*/ 250 h 333"/>
              <a:gd name="T14" fmla="*/ 166 w 333"/>
              <a:gd name="T15" fmla="*/ 300 h 333"/>
              <a:gd name="T16" fmla="*/ 34 w 333"/>
              <a:gd name="T17" fmla="*/ 183 h 333"/>
              <a:gd name="T18" fmla="*/ 138 w 333"/>
              <a:gd name="T19" fmla="*/ 183 h 333"/>
              <a:gd name="T20" fmla="*/ 173 w 333"/>
              <a:gd name="T21" fmla="*/ 199 h 333"/>
              <a:gd name="T22" fmla="*/ 247 w 333"/>
              <a:gd name="T23" fmla="*/ 273 h 333"/>
              <a:gd name="T24" fmla="*/ 166 w 333"/>
              <a:gd name="T25" fmla="*/ 300 h 333"/>
              <a:gd name="T26" fmla="*/ 150 w 333"/>
              <a:gd name="T27" fmla="*/ 34 h 333"/>
              <a:gd name="T28" fmla="*/ 150 w 333"/>
              <a:gd name="T29" fmla="*/ 137 h 333"/>
              <a:gd name="T30" fmla="*/ 138 w 333"/>
              <a:gd name="T31" fmla="*/ 150 h 333"/>
              <a:gd name="T32" fmla="*/ 34 w 333"/>
              <a:gd name="T33" fmla="*/ 150 h 333"/>
              <a:gd name="T34" fmla="*/ 150 w 333"/>
              <a:gd name="T35" fmla="*/ 34 h 333"/>
              <a:gd name="T36" fmla="*/ 166 w 333"/>
              <a:gd name="T37" fmla="*/ 0 h 333"/>
              <a:gd name="T38" fmla="*/ 0 w 333"/>
              <a:gd name="T39" fmla="*/ 167 h 333"/>
              <a:gd name="T40" fmla="*/ 166 w 333"/>
              <a:gd name="T41" fmla="*/ 333 h 333"/>
              <a:gd name="T42" fmla="*/ 333 w 333"/>
              <a:gd name="T43" fmla="*/ 167 h 333"/>
              <a:gd name="T44" fmla="*/ 166 w 333"/>
              <a:gd name="T4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3">
                <a:moveTo>
                  <a:pt x="270" y="250"/>
                </a:moveTo>
                <a:lnTo>
                  <a:pt x="198" y="177"/>
                </a:lnTo>
                <a:cubicBezTo>
                  <a:pt x="199" y="174"/>
                  <a:pt x="199" y="170"/>
                  <a:pt x="199" y="167"/>
                </a:cubicBezTo>
                <a:cubicBezTo>
                  <a:pt x="199" y="155"/>
                  <a:pt x="200" y="144"/>
                  <a:pt x="183" y="139"/>
                </a:cubicBezTo>
                <a:lnTo>
                  <a:pt x="183" y="35"/>
                </a:lnTo>
                <a:cubicBezTo>
                  <a:pt x="250" y="43"/>
                  <a:pt x="299" y="99"/>
                  <a:pt x="299" y="167"/>
                </a:cubicBezTo>
                <a:cubicBezTo>
                  <a:pt x="299" y="198"/>
                  <a:pt x="288" y="227"/>
                  <a:pt x="270" y="250"/>
                </a:cubicBezTo>
                <a:close/>
                <a:moveTo>
                  <a:pt x="166" y="300"/>
                </a:moveTo>
                <a:cubicBezTo>
                  <a:pt x="98" y="300"/>
                  <a:pt x="42" y="249"/>
                  <a:pt x="34" y="183"/>
                </a:cubicBezTo>
                <a:lnTo>
                  <a:pt x="138" y="183"/>
                </a:lnTo>
                <a:cubicBezTo>
                  <a:pt x="145" y="195"/>
                  <a:pt x="159" y="202"/>
                  <a:pt x="173" y="199"/>
                </a:cubicBezTo>
                <a:lnTo>
                  <a:pt x="247" y="273"/>
                </a:lnTo>
                <a:cubicBezTo>
                  <a:pt x="224" y="290"/>
                  <a:pt x="196" y="300"/>
                  <a:pt x="166" y="300"/>
                </a:cubicBezTo>
                <a:close/>
                <a:moveTo>
                  <a:pt x="150" y="34"/>
                </a:moveTo>
                <a:lnTo>
                  <a:pt x="150" y="137"/>
                </a:lnTo>
                <a:cubicBezTo>
                  <a:pt x="150" y="140"/>
                  <a:pt x="141" y="145"/>
                  <a:pt x="138" y="150"/>
                </a:cubicBezTo>
                <a:lnTo>
                  <a:pt x="34" y="150"/>
                </a:lnTo>
                <a:cubicBezTo>
                  <a:pt x="42" y="89"/>
                  <a:pt x="83" y="41"/>
                  <a:pt x="150" y="34"/>
                </a:cubicBezTo>
                <a:close/>
                <a:moveTo>
                  <a:pt x="166" y="0"/>
                </a:moveTo>
                <a:cubicBezTo>
                  <a:pt x="74" y="0"/>
                  <a:pt x="0" y="75"/>
                  <a:pt x="0" y="167"/>
                </a:cubicBezTo>
                <a:cubicBezTo>
                  <a:pt x="0" y="259"/>
                  <a:pt x="74" y="333"/>
                  <a:pt x="166" y="333"/>
                </a:cubicBezTo>
                <a:cubicBezTo>
                  <a:pt x="258" y="333"/>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6F59908F-01A0-472B-B70F-E586B5E21310}"/>
              </a:ext>
            </a:extLst>
          </p:cNvPr>
          <p:cNvSpPr>
            <a:spLocks noChangeAspect="1" noEditPoints="1"/>
          </p:cNvSpPr>
          <p:nvPr/>
        </p:nvSpPr>
        <p:spPr bwMode="auto">
          <a:xfrm>
            <a:off x="4129088" y="2660650"/>
            <a:ext cx="250825" cy="252413"/>
          </a:xfrm>
          <a:custGeom>
            <a:avLst/>
            <a:gdLst>
              <a:gd name="T0" fmla="*/ 167 w 333"/>
              <a:gd name="T1" fmla="*/ 128 h 333"/>
              <a:gd name="T2" fmla="*/ 189 w 333"/>
              <a:gd name="T3" fmla="*/ 120 h 333"/>
              <a:gd name="T4" fmla="*/ 233 w 333"/>
              <a:gd name="T5" fmla="*/ 103 h 333"/>
              <a:gd name="T6" fmla="*/ 300 w 333"/>
              <a:gd name="T7" fmla="*/ 186 h 333"/>
              <a:gd name="T8" fmla="*/ 233 w 333"/>
              <a:gd name="T9" fmla="*/ 300 h 333"/>
              <a:gd name="T10" fmla="*/ 212 w 333"/>
              <a:gd name="T11" fmla="*/ 293 h 333"/>
              <a:gd name="T12" fmla="*/ 167 w 333"/>
              <a:gd name="T13" fmla="*/ 279 h 333"/>
              <a:gd name="T14" fmla="*/ 121 w 333"/>
              <a:gd name="T15" fmla="*/ 293 h 333"/>
              <a:gd name="T16" fmla="*/ 100 w 333"/>
              <a:gd name="T17" fmla="*/ 300 h 333"/>
              <a:gd name="T18" fmla="*/ 33 w 333"/>
              <a:gd name="T19" fmla="*/ 186 h 333"/>
              <a:gd name="T20" fmla="*/ 100 w 333"/>
              <a:gd name="T21" fmla="*/ 103 h 333"/>
              <a:gd name="T22" fmla="*/ 144 w 333"/>
              <a:gd name="T23" fmla="*/ 120 h 333"/>
              <a:gd name="T24" fmla="*/ 167 w 333"/>
              <a:gd name="T25" fmla="*/ 128 h 333"/>
              <a:gd name="T26" fmla="*/ 233 w 333"/>
              <a:gd name="T27" fmla="*/ 69 h 333"/>
              <a:gd name="T28" fmla="*/ 176 w 333"/>
              <a:gd name="T29" fmla="*/ 88 h 333"/>
              <a:gd name="T30" fmla="*/ 167 w 333"/>
              <a:gd name="T31" fmla="*/ 91 h 333"/>
              <a:gd name="T32" fmla="*/ 157 w 333"/>
              <a:gd name="T33" fmla="*/ 88 h 333"/>
              <a:gd name="T34" fmla="*/ 100 w 333"/>
              <a:gd name="T35" fmla="*/ 69 h 333"/>
              <a:gd name="T36" fmla="*/ 0 w 333"/>
              <a:gd name="T37" fmla="*/ 186 h 333"/>
              <a:gd name="T38" fmla="*/ 100 w 333"/>
              <a:gd name="T39" fmla="*/ 333 h 333"/>
              <a:gd name="T40" fmla="*/ 167 w 333"/>
              <a:gd name="T41" fmla="*/ 312 h 333"/>
              <a:gd name="T42" fmla="*/ 233 w 333"/>
              <a:gd name="T43" fmla="*/ 333 h 333"/>
              <a:gd name="T44" fmla="*/ 333 w 333"/>
              <a:gd name="T45" fmla="*/ 186 h 333"/>
              <a:gd name="T46" fmla="*/ 233 w 333"/>
              <a:gd name="T47" fmla="*/ 69 h 333"/>
              <a:gd name="T48" fmla="*/ 122 w 333"/>
              <a:gd name="T49" fmla="*/ 0 h 333"/>
              <a:gd name="T50" fmla="*/ 104 w 333"/>
              <a:gd name="T51" fmla="*/ 3 h 333"/>
              <a:gd name="T52" fmla="*/ 111 w 333"/>
              <a:gd name="T53" fmla="*/ 48 h 333"/>
              <a:gd name="T54" fmla="*/ 153 w 333"/>
              <a:gd name="T55" fmla="*/ 62 h 333"/>
              <a:gd name="T56" fmla="*/ 163 w 333"/>
              <a:gd name="T57" fmla="*/ 62 h 333"/>
              <a:gd name="T58" fmla="*/ 149 w 333"/>
              <a:gd name="T59" fmla="*/ 10 h 333"/>
              <a:gd name="T60" fmla="*/ 122 w 333"/>
              <a:gd name="T6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33">
                <a:moveTo>
                  <a:pt x="167" y="128"/>
                </a:moveTo>
                <a:cubicBezTo>
                  <a:pt x="175" y="128"/>
                  <a:pt x="183" y="126"/>
                  <a:pt x="189" y="120"/>
                </a:cubicBezTo>
                <a:cubicBezTo>
                  <a:pt x="201" y="109"/>
                  <a:pt x="217" y="103"/>
                  <a:pt x="233" y="103"/>
                </a:cubicBezTo>
                <a:cubicBezTo>
                  <a:pt x="269" y="103"/>
                  <a:pt x="300" y="149"/>
                  <a:pt x="300" y="186"/>
                </a:cubicBezTo>
                <a:cubicBezTo>
                  <a:pt x="300" y="233"/>
                  <a:pt x="261" y="300"/>
                  <a:pt x="233" y="300"/>
                </a:cubicBezTo>
                <a:cubicBezTo>
                  <a:pt x="227" y="300"/>
                  <a:pt x="220" y="297"/>
                  <a:pt x="212" y="293"/>
                </a:cubicBezTo>
                <a:cubicBezTo>
                  <a:pt x="199" y="283"/>
                  <a:pt x="183" y="279"/>
                  <a:pt x="167" y="279"/>
                </a:cubicBezTo>
                <a:cubicBezTo>
                  <a:pt x="150" y="279"/>
                  <a:pt x="134" y="283"/>
                  <a:pt x="121" y="293"/>
                </a:cubicBezTo>
                <a:cubicBezTo>
                  <a:pt x="114" y="297"/>
                  <a:pt x="107" y="300"/>
                  <a:pt x="100" y="300"/>
                </a:cubicBezTo>
                <a:cubicBezTo>
                  <a:pt x="73" y="300"/>
                  <a:pt x="33" y="233"/>
                  <a:pt x="33" y="186"/>
                </a:cubicBezTo>
                <a:cubicBezTo>
                  <a:pt x="33" y="149"/>
                  <a:pt x="64" y="103"/>
                  <a:pt x="100" y="103"/>
                </a:cubicBezTo>
                <a:cubicBezTo>
                  <a:pt x="116" y="103"/>
                  <a:pt x="132" y="109"/>
                  <a:pt x="144" y="120"/>
                </a:cubicBezTo>
                <a:cubicBezTo>
                  <a:pt x="151" y="126"/>
                  <a:pt x="159" y="128"/>
                  <a:pt x="167" y="128"/>
                </a:cubicBezTo>
                <a:close/>
                <a:moveTo>
                  <a:pt x="233" y="69"/>
                </a:moveTo>
                <a:cubicBezTo>
                  <a:pt x="212" y="69"/>
                  <a:pt x="192" y="76"/>
                  <a:pt x="176" y="88"/>
                </a:cubicBezTo>
                <a:cubicBezTo>
                  <a:pt x="173" y="90"/>
                  <a:pt x="170" y="91"/>
                  <a:pt x="167" y="91"/>
                </a:cubicBezTo>
                <a:cubicBezTo>
                  <a:pt x="163" y="91"/>
                  <a:pt x="160" y="90"/>
                  <a:pt x="157" y="88"/>
                </a:cubicBezTo>
                <a:cubicBezTo>
                  <a:pt x="141" y="76"/>
                  <a:pt x="121" y="69"/>
                  <a:pt x="100" y="69"/>
                </a:cubicBezTo>
                <a:cubicBezTo>
                  <a:pt x="45" y="69"/>
                  <a:pt x="0" y="131"/>
                  <a:pt x="0" y="186"/>
                </a:cubicBezTo>
                <a:cubicBezTo>
                  <a:pt x="0" y="241"/>
                  <a:pt x="45" y="333"/>
                  <a:pt x="100" y="333"/>
                </a:cubicBezTo>
                <a:cubicBezTo>
                  <a:pt x="134" y="333"/>
                  <a:pt x="138" y="312"/>
                  <a:pt x="167" y="312"/>
                </a:cubicBezTo>
                <a:cubicBezTo>
                  <a:pt x="195" y="312"/>
                  <a:pt x="200" y="333"/>
                  <a:pt x="233" y="333"/>
                </a:cubicBezTo>
                <a:cubicBezTo>
                  <a:pt x="289" y="333"/>
                  <a:pt x="333" y="241"/>
                  <a:pt x="333" y="186"/>
                </a:cubicBezTo>
                <a:cubicBezTo>
                  <a:pt x="333" y="131"/>
                  <a:pt x="289" y="69"/>
                  <a:pt x="233" y="69"/>
                </a:cubicBezTo>
                <a:close/>
                <a:moveTo>
                  <a:pt x="122" y="0"/>
                </a:moveTo>
                <a:cubicBezTo>
                  <a:pt x="116" y="0"/>
                  <a:pt x="110" y="1"/>
                  <a:pt x="104" y="3"/>
                </a:cubicBezTo>
                <a:cubicBezTo>
                  <a:pt x="99" y="21"/>
                  <a:pt x="101" y="38"/>
                  <a:pt x="111" y="48"/>
                </a:cubicBezTo>
                <a:cubicBezTo>
                  <a:pt x="120" y="57"/>
                  <a:pt x="136" y="62"/>
                  <a:pt x="153" y="62"/>
                </a:cubicBezTo>
                <a:cubicBezTo>
                  <a:pt x="156" y="62"/>
                  <a:pt x="159" y="62"/>
                  <a:pt x="163" y="62"/>
                </a:cubicBezTo>
                <a:cubicBezTo>
                  <a:pt x="165" y="41"/>
                  <a:pt x="160" y="21"/>
                  <a:pt x="149" y="10"/>
                </a:cubicBezTo>
                <a:cubicBezTo>
                  <a:pt x="143" y="3"/>
                  <a:pt x="133" y="0"/>
                  <a:pt x="12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FB97A29F-991E-47FB-89B9-05F2EF94945D}"/>
              </a:ext>
            </a:extLst>
          </p:cNvPr>
          <p:cNvSpPr>
            <a:spLocks noChangeAspect="1" noEditPoints="1"/>
          </p:cNvSpPr>
          <p:nvPr/>
        </p:nvSpPr>
        <p:spPr bwMode="auto">
          <a:xfrm>
            <a:off x="3625851" y="2660650"/>
            <a:ext cx="252413" cy="252413"/>
          </a:xfrm>
          <a:custGeom>
            <a:avLst/>
            <a:gdLst>
              <a:gd name="T0" fmla="*/ 192 w 334"/>
              <a:gd name="T1" fmla="*/ 167 h 333"/>
              <a:gd name="T2" fmla="*/ 167 w 334"/>
              <a:gd name="T3" fmla="*/ 192 h 333"/>
              <a:gd name="T4" fmla="*/ 142 w 334"/>
              <a:gd name="T5" fmla="*/ 167 h 333"/>
              <a:gd name="T6" fmla="*/ 167 w 334"/>
              <a:gd name="T7" fmla="*/ 142 h 333"/>
              <a:gd name="T8" fmla="*/ 192 w 334"/>
              <a:gd name="T9" fmla="*/ 167 h 333"/>
              <a:gd name="T10" fmla="*/ 259 w 334"/>
              <a:gd name="T11" fmla="*/ 214 h 333"/>
              <a:gd name="T12" fmla="*/ 259 w 334"/>
              <a:gd name="T13" fmla="*/ 120 h 333"/>
              <a:gd name="T14" fmla="*/ 300 w 334"/>
              <a:gd name="T15" fmla="*/ 167 h 333"/>
              <a:gd name="T16" fmla="*/ 259 w 334"/>
              <a:gd name="T17" fmla="*/ 214 h 333"/>
              <a:gd name="T18" fmla="*/ 222 w 334"/>
              <a:gd name="T19" fmla="*/ 227 h 333"/>
              <a:gd name="T20" fmla="*/ 103 w 334"/>
              <a:gd name="T21" fmla="*/ 225 h 333"/>
              <a:gd name="T22" fmla="*/ 103 w 334"/>
              <a:gd name="T23" fmla="*/ 109 h 333"/>
              <a:gd name="T24" fmla="*/ 222 w 334"/>
              <a:gd name="T25" fmla="*/ 106 h 333"/>
              <a:gd name="T26" fmla="*/ 222 w 334"/>
              <a:gd name="T27" fmla="*/ 227 h 333"/>
              <a:gd name="T28" fmla="*/ 163 w 334"/>
              <a:gd name="T29" fmla="*/ 300 h 333"/>
              <a:gd name="T30" fmla="*/ 118 w 334"/>
              <a:gd name="T31" fmla="*/ 262 h 333"/>
              <a:gd name="T32" fmla="*/ 207 w 334"/>
              <a:gd name="T33" fmla="*/ 264 h 333"/>
              <a:gd name="T34" fmla="*/ 163 w 334"/>
              <a:gd name="T35" fmla="*/ 300 h 333"/>
              <a:gd name="T36" fmla="*/ 163 w 334"/>
              <a:gd name="T37" fmla="*/ 33 h 333"/>
              <a:gd name="T38" fmla="*/ 207 w 334"/>
              <a:gd name="T39" fmla="*/ 70 h 333"/>
              <a:gd name="T40" fmla="*/ 118 w 334"/>
              <a:gd name="T41" fmla="*/ 71 h 333"/>
              <a:gd name="T42" fmla="*/ 163 w 334"/>
              <a:gd name="T43" fmla="*/ 33 h 333"/>
              <a:gd name="T44" fmla="*/ 66 w 334"/>
              <a:gd name="T45" fmla="*/ 209 h 333"/>
              <a:gd name="T46" fmla="*/ 34 w 334"/>
              <a:gd name="T47" fmla="*/ 167 h 333"/>
              <a:gd name="T48" fmla="*/ 66 w 334"/>
              <a:gd name="T49" fmla="*/ 125 h 333"/>
              <a:gd name="T50" fmla="*/ 66 w 334"/>
              <a:gd name="T51" fmla="*/ 209 h 333"/>
              <a:gd name="T52" fmla="*/ 248 w 334"/>
              <a:gd name="T53" fmla="*/ 79 h 333"/>
              <a:gd name="T54" fmla="*/ 163 w 334"/>
              <a:gd name="T55" fmla="*/ 0 h 333"/>
              <a:gd name="T56" fmla="*/ 77 w 334"/>
              <a:gd name="T57" fmla="*/ 83 h 333"/>
              <a:gd name="T58" fmla="*/ 0 w 334"/>
              <a:gd name="T59" fmla="*/ 167 h 333"/>
              <a:gd name="T60" fmla="*/ 77 w 334"/>
              <a:gd name="T61" fmla="*/ 251 h 333"/>
              <a:gd name="T62" fmla="*/ 163 w 334"/>
              <a:gd name="T63" fmla="*/ 333 h 333"/>
              <a:gd name="T64" fmla="*/ 248 w 334"/>
              <a:gd name="T65" fmla="*/ 254 h 333"/>
              <a:gd name="T66" fmla="*/ 334 w 334"/>
              <a:gd name="T67" fmla="*/ 167 h 333"/>
              <a:gd name="T68" fmla="*/ 248 w 334"/>
              <a:gd name="T69" fmla="*/ 7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4" h="333">
                <a:moveTo>
                  <a:pt x="192" y="167"/>
                </a:moveTo>
                <a:cubicBezTo>
                  <a:pt x="192" y="181"/>
                  <a:pt x="181" y="192"/>
                  <a:pt x="167" y="192"/>
                </a:cubicBezTo>
                <a:cubicBezTo>
                  <a:pt x="153" y="192"/>
                  <a:pt x="142" y="181"/>
                  <a:pt x="142" y="167"/>
                </a:cubicBezTo>
                <a:cubicBezTo>
                  <a:pt x="142" y="153"/>
                  <a:pt x="153" y="142"/>
                  <a:pt x="167" y="142"/>
                </a:cubicBezTo>
                <a:cubicBezTo>
                  <a:pt x="181" y="142"/>
                  <a:pt x="192" y="153"/>
                  <a:pt x="192" y="167"/>
                </a:cubicBezTo>
                <a:close/>
                <a:moveTo>
                  <a:pt x="259" y="214"/>
                </a:moveTo>
                <a:cubicBezTo>
                  <a:pt x="264" y="183"/>
                  <a:pt x="264" y="151"/>
                  <a:pt x="259" y="120"/>
                </a:cubicBezTo>
                <a:cubicBezTo>
                  <a:pt x="285" y="133"/>
                  <a:pt x="300" y="150"/>
                  <a:pt x="300" y="167"/>
                </a:cubicBezTo>
                <a:cubicBezTo>
                  <a:pt x="300" y="183"/>
                  <a:pt x="285" y="201"/>
                  <a:pt x="259" y="214"/>
                </a:cubicBezTo>
                <a:close/>
                <a:moveTo>
                  <a:pt x="222" y="227"/>
                </a:moveTo>
                <a:cubicBezTo>
                  <a:pt x="183" y="236"/>
                  <a:pt x="140" y="235"/>
                  <a:pt x="103" y="225"/>
                </a:cubicBezTo>
                <a:cubicBezTo>
                  <a:pt x="94" y="188"/>
                  <a:pt x="94" y="146"/>
                  <a:pt x="103" y="109"/>
                </a:cubicBezTo>
                <a:cubicBezTo>
                  <a:pt x="140" y="98"/>
                  <a:pt x="183" y="97"/>
                  <a:pt x="222" y="106"/>
                </a:cubicBezTo>
                <a:cubicBezTo>
                  <a:pt x="232" y="145"/>
                  <a:pt x="232" y="188"/>
                  <a:pt x="222" y="227"/>
                </a:cubicBezTo>
                <a:close/>
                <a:moveTo>
                  <a:pt x="163" y="300"/>
                </a:moveTo>
                <a:cubicBezTo>
                  <a:pt x="147" y="300"/>
                  <a:pt x="131" y="286"/>
                  <a:pt x="118" y="262"/>
                </a:cubicBezTo>
                <a:cubicBezTo>
                  <a:pt x="146" y="267"/>
                  <a:pt x="176" y="268"/>
                  <a:pt x="207" y="264"/>
                </a:cubicBezTo>
                <a:cubicBezTo>
                  <a:pt x="194" y="286"/>
                  <a:pt x="178" y="300"/>
                  <a:pt x="163" y="300"/>
                </a:cubicBezTo>
                <a:close/>
                <a:moveTo>
                  <a:pt x="163" y="33"/>
                </a:moveTo>
                <a:cubicBezTo>
                  <a:pt x="178" y="33"/>
                  <a:pt x="194" y="47"/>
                  <a:pt x="207" y="70"/>
                </a:cubicBezTo>
                <a:cubicBezTo>
                  <a:pt x="176" y="65"/>
                  <a:pt x="146" y="66"/>
                  <a:pt x="118" y="71"/>
                </a:cubicBezTo>
                <a:cubicBezTo>
                  <a:pt x="131" y="47"/>
                  <a:pt x="147" y="33"/>
                  <a:pt x="163" y="33"/>
                </a:cubicBezTo>
                <a:close/>
                <a:moveTo>
                  <a:pt x="66" y="209"/>
                </a:moveTo>
                <a:cubicBezTo>
                  <a:pt x="46" y="196"/>
                  <a:pt x="34" y="181"/>
                  <a:pt x="34" y="167"/>
                </a:cubicBezTo>
                <a:cubicBezTo>
                  <a:pt x="34" y="152"/>
                  <a:pt x="46" y="137"/>
                  <a:pt x="66" y="125"/>
                </a:cubicBezTo>
                <a:cubicBezTo>
                  <a:pt x="62" y="152"/>
                  <a:pt x="62" y="179"/>
                  <a:pt x="66" y="209"/>
                </a:cubicBezTo>
                <a:close/>
                <a:moveTo>
                  <a:pt x="248" y="79"/>
                </a:moveTo>
                <a:cubicBezTo>
                  <a:pt x="230" y="32"/>
                  <a:pt x="199" y="0"/>
                  <a:pt x="163" y="0"/>
                </a:cubicBezTo>
                <a:cubicBezTo>
                  <a:pt x="126" y="0"/>
                  <a:pt x="94" y="33"/>
                  <a:pt x="77" y="83"/>
                </a:cubicBezTo>
                <a:cubicBezTo>
                  <a:pt x="31" y="101"/>
                  <a:pt x="0" y="131"/>
                  <a:pt x="0" y="167"/>
                </a:cubicBezTo>
                <a:cubicBezTo>
                  <a:pt x="0" y="202"/>
                  <a:pt x="31" y="233"/>
                  <a:pt x="77" y="251"/>
                </a:cubicBezTo>
                <a:cubicBezTo>
                  <a:pt x="94" y="300"/>
                  <a:pt x="126" y="333"/>
                  <a:pt x="163" y="333"/>
                </a:cubicBezTo>
                <a:cubicBezTo>
                  <a:pt x="199" y="333"/>
                  <a:pt x="230" y="302"/>
                  <a:pt x="248" y="254"/>
                </a:cubicBezTo>
                <a:cubicBezTo>
                  <a:pt x="299" y="237"/>
                  <a:pt x="334" y="204"/>
                  <a:pt x="334" y="167"/>
                </a:cubicBezTo>
                <a:cubicBezTo>
                  <a:pt x="334" y="129"/>
                  <a:pt x="299" y="96"/>
                  <a:pt x="248" y="7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194F7E94-C043-4AED-85C9-5A396C64F514}"/>
              </a:ext>
            </a:extLst>
          </p:cNvPr>
          <p:cNvSpPr>
            <a:spLocks noChangeAspect="1" noEditPoints="1"/>
          </p:cNvSpPr>
          <p:nvPr/>
        </p:nvSpPr>
        <p:spPr bwMode="auto">
          <a:xfrm>
            <a:off x="3082926" y="2620963"/>
            <a:ext cx="330200" cy="331788"/>
          </a:xfrm>
          <a:custGeom>
            <a:avLst/>
            <a:gdLst>
              <a:gd name="T0" fmla="*/ 326 w 438"/>
              <a:gd name="T1" fmla="*/ 248 h 437"/>
              <a:gd name="T2" fmla="*/ 249 w 438"/>
              <a:gd name="T3" fmla="*/ 326 h 437"/>
              <a:gd name="T4" fmla="*/ 347 w 438"/>
              <a:gd name="T5" fmla="*/ 346 h 437"/>
              <a:gd name="T6" fmla="*/ 326 w 438"/>
              <a:gd name="T7" fmla="*/ 248 h 437"/>
              <a:gd name="T8" fmla="*/ 219 w 438"/>
              <a:gd name="T9" fmla="*/ 306 h 437"/>
              <a:gd name="T10" fmla="*/ 307 w 438"/>
              <a:gd name="T11" fmla="*/ 219 h 437"/>
              <a:gd name="T12" fmla="*/ 219 w 438"/>
              <a:gd name="T13" fmla="*/ 131 h 437"/>
              <a:gd name="T14" fmla="*/ 132 w 438"/>
              <a:gd name="T15" fmla="*/ 219 h 437"/>
              <a:gd name="T16" fmla="*/ 219 w 438"/>
              <a:gd name="T17" fmla="*/ 306 h 437"/>
              <a:gd name="T18" fmla="*/ 190 w 438"/>
              <a:gd name="T19" fmla="*/ 326 h 437"/>
              <a:gd name="T20" fmla="*/ 112 w 438"/>
              <a:gd name="T21" fmla="*/ 248 h 437"/>
              <a:gd name="T22" fmla="*/ 92 w 438"/>
              <a:gd name="T23" fmla="*/ 346 h 437"/>
              <a:gd name="T24" fmla="*/ 190 w 438"/>
              <a:gd name="T25" fmla="*/ 326 h 437"/>
              <a:gd name="T26" fmla="*/ 112 w 438"/>
              <a:gd name="T27" fmla="*/ 189 h 437"/>
              <a:gd name="T28" fmla="*/ 190 w 438"/>
              <a:gd name="T29" fmla="*/ 112 h 437"/>
              <a:gd name="T30" fmla="*/ 92 w 438"/>
              <a:gd name="T31" fmla="*/ 91 h 437"/>
              <a:gd name="T32" fmla="*/ 112 w 438"/>
              <a:gd name="T33" fmla="*/ 189 h 437"/>
              <a:gd name="T34" fmla="*/ 249 w 438"/>
              <a:gd name="T35" fmla="*/ 112 h 437"/>
              <a:gd name="T36" fmla="*/ 326 w 438"/>
              <a:gd name="T37" fmla="*/ 189 h 437"/>
              <a:gd name="T38" fmla="*/ 249 w 438"/>
              <a:gd name="T39" fmla="*/ 112 h 437"/>
              <a:gd name="T40" fmla="*/ 347 w 438"/>
              <a:gd name="T41" fmla="*/ 219 h 437"/>
              <a:gd name="T42" fmla="*/ 219 w 438"/>
              <a:gd name="T43" fmla="*/ 347 h 437"/>
              <a:gd name="T44" fmla="*/ 91 w 438"/>
              <a:gd name="T45" fmla="*/ 219 h 437"/>
              <a:gd name="T46" fmla="*/ 219 w 438"/>
              <a:gd name="T47" fmla="*/ 91 h 437"/>
              <a:gd name="T48" fmla="*/ 347 w 438"/>
              <a:gd name="T49" fmla="*/ 219 h 437"/>
              <a:gd name="T50" fmla="*/ 237 w 438"/>
              <a:gd name="T51" fmla="*/ 201 h 437"/>
              <a:gd name="T52" fmla="*/ 237 w 438"/>
              <a:gd name="T53" fmla="*/ 236 h 437"/>
              <a:gd name="T54" fmla="*/ 202 w 438"/>
              <a:gd name="T55" fmla="*/ 236 h 437"/>
              <a:gd name="T56" fmla="*/ 202 w 438"/>
              <a:gd name="T57" fmla="*/ 201 h 437"/>
              <a:gd name="T58" fmla="*/ 237 w 438"/>
              <a:gd name="T59" fmla="*/ 201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8" h="437">
                <a:moveTo>
                  <a:pt x="326" y="248"/>
                </a:moveTo>
                <a:cubicBezTo>
                  <a:pt x="303" y="279"/>
                  <a:pt x="278" y="303"/>
                  <a:pt x="249" y="326"/>
                </a:cubicBezTo>
                <a:cubicBezTo>
                  <a:pt x="273" y="339"/>
                  <a:pt x="329" y="364"/>
                  <a:pt x="347" y="346"/>
                </a:cubicBezTo>
                <a:cubicBezTo>
                  <a:pt x="359" y="334"/>
                  <a:pt x="354" y="295"/>
                  <a:pt x="326" y="248"/>
                </a:cubicBezTo>
                <a:close/>
                <a:moveTo>
                  <a:pt x="219" y="306"/>
                </a:moveTo>
                <a:cubicBezTo>
                  <a:pt x="253" y="282"/>
                  <a:pt x="283" y="252"/>
                  <a:pt x="307" y="219"/>
                </a:cubicBezTo>
                <a:cubicBezTo>
                  <a:pt x="283" y="186"/>
                  <a:pt x="253" y="155"/>
                  <a:pt x="219" y="131"/>
                </a:cubicBezTo>
                <a:cubicBezTo>
                  <a:pt x="186" y="156"/>
                  <a:pt x="156" y="186"/>
                  <a:pt x="132" y="219"/>
                </a:cubicBezTo>
                <a:cubicBezTo>
                  <a:pt x="156" y="252"/>
                  <a:pt x="186" y="282"/>
                  <a:pt x="219" y="306"/>
                </a:cubicBezTo>
                <a:close/>
                <a:moveTo>
                  <a:pt x="190" y="326"/>
                </a:moveTo>
                <a:cubicBezTo>
                  <a:pt x="161" y="303"/>
                  <a:pt x="136" y="279"/>
                  <a:pt x="112" y="248"/>
                </a:cubicBezTo>
                <a:cubicBezTo>
                  <a:pt x="85" y="295"/>
                  <a:pt x="80" y="334"/>
                  <a:pt x="92" y="346"/>
                </a:cubicBezTo>
                <a:cubicBezTo>
                  <a:pt x="110" y="364"/>
                  <a:pt x="165" y="340"/>
                  <a:pt x="190" y="326"/>
                </a:cubicBezTo>
                <a:close/>
                <a:moveTo>
                  <a:pt x="112" y="189"/>
                </a:moveTo>
                <a:cubicBezTo>
                  <a:pt x="136" y="159"/>
                  <a:pt x="161" y="134"/>
                  <a:pt x="190" y="112"/>
                </a:cubicBezTo>
                <a:cubicBezTo>
                  <a:pt x="166" y="98"/>
                  <a:pt x="110" y="73"/>
                  <a:pt x="92" y="91"/>
                </a:cubicBezTo>
                <a:cubicBezTo>
                  <a:pt x="80" y="104"/>
                  <a:pt x="85" y="142"/>
                  <a:pt x="112" y="189"/>
                </a:cubicBezTo>
                <a:close/>
                <a:moveTo>
                  <a:pt x="249" y="112"/>
                </a:moveTo>
                <a:cubicBezTo>
                  <a:pt x="278" y="134"/>
                  <a:pt x="303" y="159"/>
                  <a:pt x="326" y="189"/>
                </a:cubicBezTo>
                <a:cubicBezTo>
                  <a:pt x="387" y="85"/>
                  <a:pt x="341" y="59"/>
                  <a:pt x="249" y="112"/>
                </a:cubicBezTo>
                <a:close/>
                <a:moveTo>
                  <a:pt x="347" y="219"/>
                </a:moveTo>
                <a:cubicBezTo>
                  <a:pt x="438" y="361"/>
                  <a:pt x="360" y="437"/>
                  <a:pt x="219" y="347"/>
                </a:cubicBezTo>
                <a:cubicBezTo>
                  <a:pt x="79" y="437"/>
                  <a:pt x="0" y="361"/>
                  <a:pt x="91" y="219"/>
                </a:cubicBezTo>
                <a:cubicBezTo>
                  <a:pt x="1" y="78"/>
                  <a:pt x="77" y="0"/>
                  <a:pt x="219" y="91"/>
                </a:cubicBezTo>
                <a:cubicBezTo>
                  <a:pt x="360" y="1"/>
                  <a:pt x="438" y="77"/>
                  <a:pt x="347" y="219"/>
                </a:cubicBezTo>
                <a:close/>
                <a:moveTo>
                  <a:pt x="237" y="201"/>
                </a:moveTo>
                <a:cubicBezTo>
                  <a:pt x="247" y="211"/>
                  <a:pt x="247" y="227"/>
                  <a:pt x="237" y="236"/>
                </a:cubicBezTo>
                <a:cubicBezTo>
                  <a:pt x="227" y="246"/>
                  <a:pt x="212" y="246"/>
                  <a:pt x="202" y="236"/>
                </a:cubicBezTo>
                <a:cubicBezTo>
                  <a:pt x="192" y="227"/>
                  <a:pt x="192" y="211"/>
                  <a:pt x="202" y="201"/>
                </a:cubicBezTo>
                <a:cubicBezTo>
                  <a:pt x="212" y="191"/>
                  <a:pt x="227" y="191"/>
                  <a:pt x="237" y="2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BA682C8F-AE0E-4843-8544-F2CA7AA5422F}"/>
              </a:ext>
            </a:extLst>
          </p:cNvPr>
          <p:cNvSpPr>
            <a:spLocks noChangeAspect="1" noEditPoints="1"/>
          </p:cNvSpPr>
          <p:nvPr/>
        </p:nvSpPr>
        <p:spPr bwMode="auto">
          <a:xfrm>
            <a:off x="2620963" y="2660650"/>
            <a:ext cx="250825" cy="252413"/>
          </a:xfrm>
          <a:custGeom>
            <a:avLst/>
            <a:gdLst>
              <a:gd name="T0" fmla="*/ 267 w 333"/>
              <a:gd name="T1" fmla="*/ 50 h 333"/>
              <a:gd name="T2" fmla="*/ 300 w 333"/>
              <a:gd name="T3" fmla="*/ 50 h 333"/>
              <a:gd name="T4" fmla="*/ 267 w 333"/>
              <a:gd name="T5" fmla="*/ 50 h 333"/>
              <a:gd name="T6" fmla="*/ 167 w 333"/>
              <a:gd name="T7" fmla="*/ 300 h 333"/>
              <a:gd name="T8" fmla="*/ 33 w 333"/>
              <a:gd name="T9" fmla="*/ 167 h 333"/>
              <a:gd name="T10" fmla="*/ 167 w 333"/>
              <a:gd name="T11" fmla="*/ 33 h 333"/>
              <a:gd name="T12" fmla="*/ 233 w 333"/>
              <a:gd name="T13" fmla="*/ 51 h 333"/>
              <a:gd name="T14" fmla="*/ 282 w 333"/>
              <a:gd name="T15" fmla="*/ 100 h 333"/>
              <a:gd name="T16" fmla="*/ 300 w 333"/>
              <a:gd name="T17" fmla="*/ 167 h 333"/>
              <a:gd name="T18" fmla="*/ 167 w 333"/>
              <a:gd name="T19" fmla="*/ 300 h 333"/>
              <a:gd name="T20" fmla="*/ 333 w 333"/>
              <a:gd name="T21" fmla="*/ 50 h 333"/>
              <a:gd name="T22" fmla="*/ 283 w 333"/>
              <a:gd name="T23" fmla="*/ 0 h 333"/>
              <a:gd name="T24" fmla="*/ 244 w 333"/>
              <a:gd name="T25" fmla="*/ 19 h 333"/>
              <a:gd name="T26" fmla="*/ 167 w 333"/>
              <a:gd name="T27" fmla="*/ 0 h 333"/>
              <a:gd name="T28" fmla="*/ 0 w 333"/>
              <a:gd name="T29" fmla="*/ 167 h 333"/>
              <a:gd name="T30" fmla="*/ 167 w 333"/>
              <a:gd name="T31" fmla="*/ 333 h 333"/>
              <a:gd name="T32" fmla="*/ 333 w 333"/>
              <a:gd name="T33" fmla="*/ 167 h 333"/>
              <a:gd name="T34" fmla="*/ 314 w 333"/>
              <a:gd name="T35" fmla="*/ 89 h 333"/>
              <a:gd name="T36" fmla="*/ 333 w 333"/>
              <a:gd name="T37" fmla="*/ 50 h 333"/>
              <a:gd name="T38" fmla="*/ 167 w 333"/>
              <a:gd name="T39" fmla="*/ 217 h 333"/>
              <a:gd name="T40" fmla="*/ 117 w 333"/>
              <a:gd name="T41" fmla="*/ 167 h 333"/>
              <a:gd name="T42" fmla="*/ 167 w 333"/>
              <a:gd name="T43" fmla="*/ 117 h 333"/>
              <a:gd name="T44" fmla="*/ 217 w 333"/>
              <a:gd name="T45" fmla="*/ 167 h 333"/>
              <a:gd name="T46" fmla="*/ 167 w 333"/>
              <a:gd name="T47" fmla="*/ 217 h 333"/>
              <a:gd name="T48" fmla="*/ 167 w 333"/>
              <a:gd name="T49" fmla="*/ 83 h 333"/>
              <a:gd name="T50" fmla="*/ 83 w 333"/>
              <a:gd name="T51" fmla="*/ 167 h 333"/>
              <a:gd name="T52" fmla="*/ 167 w 333"/>
              <a:gd name="T53" fmla="*/ 250 h 333"/>
              <a:gd name="T54" fmla="*/ 250 w 333"/>
              <a:gd name="T55" fmla="*/ 167 h 333"/>
              <a:gd name="T56" fmla="*/ 167 w 333"/>
              <a:gd name="T57"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3">
                <a:moveTo>
                  <a:pt x="267" y="50"/>
                </a:moveTo>
                <a:cubicBezTo>
                  <a:pt x="267" y="28"/>
                  <a:pt x="300" y="27"/>
                  <a:pt x="300" y="50"/>
                </a:cubicBezTo>
                <a:cubicBezTo>
                  <a:pt x="300" y="72"/>
                  <a:pt x="267" y="72"/>
                  <a:pt x="267" y="50"/>
                </a:cubicBezTo>
                <a:close/>
                <a:moveTo>
                  <a:pt x="167" y="300"/>
                </a:moveTo>
                <a:cubicBezTo>
                  <a:pt x="93" y="300"/>
                  <a:pt x="33" y="240"/>
                  <a:pt x="33" y="167"/>
                </a:cubicBezTo>
                <a:cubicBezTo>
                  <a:pt x="33" y="93"/>
                  <a:pt x="93" y="33"/>
                  <a:pt x="167" y="33"/>
                </a:cubicBezTo>
                <a:cubicBezTo>
                  <a:pt x="191" y="33"/>
                  <a:pt x="214" y="40"/>
                  <a:pt x="233" y="51"/>
                </a:cubicBezTo>
                <a:cubicBezTo>
                  <a:pt x="234" y="78"/>
                  <a:pt x="255" y="99"/>
                  <a:pt x="282" y="100"/>
                </a:cubicBezTo>
                <a:cubicBezTo>
                  <a:pt x="293" y="120"/>
                  <a:pt x="300" y="142"/>
                  <a:pt x="300" y="167"/>
                </a:cubicBezTo>
                <a:cubicBezTo>
                  <a:pt x="300" y="240"/>
                  <a:pt x="240" y="300"/>
                  <a:pt x="167" y="300"/>
                </a:cubicBezTo>
                <a:close/>
                <a:moveTo>
                  <a:pt x="333" y="50"/>
                </a:moveTo>
                <a:cubicBezTo>
                  <a:pt x="333" y="22"/>
                  <a:pt x="311" y="0"/>
                  <a:pt x="283" y="0"/>
                </a:cubicBezTo>
                <a:cubicBezTo>
                  <a:pt x="267" y="0"/>
                  <a:pt x="253" y="8"/>
                  <a:pt x="244" y="19"/>
                </a:cubicBezTo>
                <a:cubicBezTo>
                  <a:pt x="221" y="7"/>
                  <a:pt x="195" y="0"/>
                  <a:pt x="167" y="0"/>
                </a:cubicBezTo>
                <a:cubicBezTo>
                  <a:pt x="75" y="0"/>
                  <a:pt x="0" y="75"/>
                  <a:pt x="0" y="167"/>
                </a:cubicBezTo>
                <a:cubicBezTo>
                  <a:pt x="0" y="259"/>
                  <a:pt x="75" y="333"/>
                  <a:pt x="167" y="333"/>
                </a:cubicBezTo>
                <a:cubicBezTo>
                  <a:pt x="259" y="333"/>
                  <a:pt x="333" y="259"/>
                  <a:pt x="333" y="167"/>
                </a:cubicBezTo>
                <a:cubicBezTo>
                  <a:pt x="333" y="139"/>
                  <a:pt x="326" y="112"/>
                  <a:pt x="314" y="89"/>
                </a:cubicBezTo>
                <a:cubicBezTo>
                  <a:pt x="326" y="80"/>
                  <a:pt x="333" y="66"/>
                  <a:pt x="333" y="50"/>
                </a:cubicBezTo>
                <a:close/>
                <a:moveTo>
                  <a:pt x="167" y="217"/>
                </a:moveTo>
                <a:cubicBezTo>
                  <a:pt x="139" y="217"/>
                  <a:pt x="117" y="194"/>
                  <a:pt x="117" y="167"/>
                </a:cubicBezTo>
                <a:cubicBezTo>
                  <a:pt x="117" y="139"/>
                  <a:pt x="139" y="117"/>
                  <a:pt x="167" y="117"/>
                </a:cubicBezTo>
                <a:cubicBezTo>
                  <a:pt x="194" y="117"/>
                  <a:pt x="217" y="139"/>
                  <a:pt x="217" y="167"/>
                </a:cubicBezTo>
                <a:cubicBezTo>
                  <a:pt x="217" y="194"/>
                  <a:pt x="194" y="217"/>
                  <a:pt x="167" y="217"/>
                </a:cubicBezTo>
                <a:close/>
                <a:moveTo>
                  <a:pt x="167" y="83"/>
                </a:moveTo>
                <a:cubicBezTo>
                  <a:pt x="121" y="83"/>
                  <a:pt x="83" y="121"/>
                  <a:pt x="83" y="167"/>
                </a:cubicBezTo>
                <a:cubicBezTo>
                  <a:pt x="83" y="213"/>
                  <a:pt x="121" y="250"/>
                  <a:pt x="167" y="250"/>
                </a:cubicBezTo>
                <a:cubicBezTo>
                  <a:pt x="213" y="250"/>
                  <a:pt x="250" y="213"/>
                  <a:pt x="250" y="167"/>
                </a:cubicBezTo>
                <a:cubicBezTo>
                  <a:pt x="250" y="121"/>
                  <a:pt x="213" y="83"/>
                  <a:pt x="167"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AA2A01B8-CF54-4E49-BA97-0451DE7EA4AC}"/>
              </a:ext>
            </a:extLst>
          </p:cNvPr>
          <p:cNvSpPr>
            <a:spLocks noChangeAspect="1" noEditPoints="1"/>
          </p:cNvSpPr>
          <p:nvPr/>
        </p:nvSpPr>
        <p:spPr bwMode="auto">
          <a:xfrm>
            <a:off x="2117726" y="2660650"/>
            <a:ext cx="200025" cy="252413"/>
          </a:xfrm>
          <a:custGeom>
            <a:avLst/>
            <a:gdLst>
              <a:gd name="T0" fmla="*/ 134 w 267"/>
              <a:gd name="T1" fmla="*/ 300 h 333"/>
              <a:gd name="T2" fmla="*/ 34 w 267"/>
              <a:gd name="T3" fmla="*/ 250 h 333"/>
              <a:gd name="T4" fmla="*/ 58 w 267"/>
              <a:gd name="T5" fmla="*/ 218 h 333"/>
              <a:gd name="T6" fmla="*/ 134 w 267"/>
              <a:gd name="T7" fmla="*/ 267 h 333"/>
              <a:gd name="T8" fmla="*/ 209 w 267"/>
              <a:gd name="T9" fmla="*/ 218 h 333"/>
              <a:gd name="T10" fmla="*/ 234 w 267"/>
              <a:gd name="T11" fmla="*/ 250 h 333"/>
              <a:gd name="T12" fmla="*/ 134 w 267"/>
              <a:gd name="T13" fmla="*/ 300 h 333"/>
              <a:gd name="T14" fmla="*/ 134 w 267"/>
              <a:gd name="T15" fmla="*/ 133 h 333"/>
              <a:gd name="T16" fmla="*/ 178 w 267"/>
              <a:gd name="T17" fmla="*/ 206 h 333"/>
              <a:gd name="T18" fmla="*/ 134 w 267"/>
              <a:gd name="T19" fmla="*/ 233 h 333"/>
              <a:gd name="T20" fmla="*/ 89 w 267"/>
              <a:gd name="T21" fmla="*/ 206 h 333"/>
              <a:gd name="T22" fmla="*/ 134 w 267"/>
              <a:gd name="T23" fmla="*/ 133 h 333"/>
              <a:gd name="T24" fmla="*/ 217 w 267"/>
              <a:gd name="T25" fmla="*/ 185 h 333"/>
              <a:gd name="T26" fmla="*/ 217 w 267"/>
              <a:gd name="T27" fmla="*/ 183 h 333"/>
              <a:gd name="T28" fmla="*/ 150 w 267"/>
              <a:gd name="T29" fmla="*/ 102 h 333"/>
              <a:gd name="T30" fmla="*/ 150 w 267"/>
              <a:gd name="T31" fmla="*/ 62 h 333"/>
              <a:gd name="T32" fmla="*/ 167 w 267"/>
              <a:gd name="T33" fmla="*/ 33 h 333"/>
              <a:gd name="T34" fmla="*/ 134 w 267"/>
              <a:gd name="T35" fmla="*/ 0 h 333"/>
              <a:gd name="T36" fmla="*/ 100 w 267"/>
              <a:gd name="T37" fmla="*/ 33 h 333"/>
              <a:gd name="T38" fmla="*/ 117 w 267"/>
              <a:gd name="T39" fmla="*/ 62 h 333"/>
              <a:gd name="T40" fmla="*/ 117 w 267"/>
              <a:gd name="T41" fmla="*/ 102 h 333"/>
              <a:gd name="T42" fmla="*/ 50 w 267"/>
              <a:gd name="T43" fmla="*/ 183 h 333"/>
              <a:gd name="T44" fmla="*/ 50 w 267"/>
              <a:gd name="T45" fmla="*/ 185 h 333"/>
              <a:gd name="T46" fmla="*/ 0 w 267"/>
              <a:gd name="T47" fmla="*/ 250 h 333"/>
              <a:gd name="T48" fmla="*/ 134 w 267"/>
              <a:gd name="T49" fmla="*/ 333 h 333"/>
              <a:gd name="T50" fmla="*/ 267 w 267"/>
              <a:gd name="T51" fmla="*/ 250 h 333"/>
              <a:gd name="T52" fmla="*/ 217 w 267"/>
              <a:gd name="T53" fmla="*/ 18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7" h="333">
                <a:moveTo>
                  <a:pt x="134" y="300"/>
                </a:moveTo>
                <a:cubicBezTo>
                  <a:pt x="76" y="300"/>
                  <a:pt x="34" y="274"/>
                  <a:pt x="34" y="250"/>
                </a:cubicBezTo>
                <a:cubicBezTo>
                  <a:pt x="34" y="239"/>
                  <a:pt x="43" y="228"/>
                  <a:pt x="58" y="218"/>
                </a:cubicBezTo>
                <a:cubicBezTo>
                  <a:pt x="72" y="247"/>
                  <a:pt x="100" y="267"/>
                  <a:pt x="134" y="267"/>
                </a:cubicBezTo>
                <a:cubicBezTo>
                  <a:pt x="167" y="267"/>
                  <a:pt x="196" y="247"/>
                  <a:pt x="209" y="218"/>
                </a:cubicBezTo>
                <a:cubicBezTo>
                  <a:pt x="224" y="228"/>
                  <a:pt x="234" y="239"/>
                  <a:pt x="234" y="250"/>
                </a:cubicBezTo>
                <a:cubicBezTo>
                  <a:pt x="234" y="274"/>
                  <a:pt x="191" y="300"/>
                  <a:pt x="134" y="300"/>
                </a:cubicBezTo>
                <a:close/>
                <a:moveTo>
                  <a:pt x="134" y="133"/>
                </a:moveTo>
                <a:cubicBezTo>
                  <a:pt x="170" y="133"/>
                  <a:pt x="195" y="172"/>
                  <a:pt x="178" y="206"/>
                </a:cubicBezTo>
                <a:cubicBezTo>
                  <a:pt x="170" y="222"/>
                  <a:pt x="153" y="233"/>
                  <a:pt x="134" y="233"/>
                </a:cubicBezTo>
                <a:cubicBezTo>
                  <a:pt x="114" y="233"/>
                  <a:pt x="97" y="222"/>
                  <a:pt x="89" y="206"/>
                </a:cubicBezTo>
                <a:cubicBezTo>
                  <a:pt x="72" y="172"/>
                  <a:pt x="97" y="133"/>
                  <a:pt x="134" y="133"/>
                </a:cubicBezTo>
                <a:close/>
                <a:moveTo>
                  <a:pt x="217" y="185"/>
                </a:moveTo>
                <a:cubicBezTo>
                  <a:pt x="217" y="184"/>
                  <a:pt x="217" y="184"/>
                  <a:pt x="217" y="183"/>
                </a:cubicBezTo>
                <a:cubicBezTo>
                  <a:pt x="217" y="143"/>
                  <a:pt x="188" y="109"/>
                  <a:pt x="150" y="102"/>
                </a:cubicBezTo>
                <a:lnTo>
                  <a:pt x="150" y="62"/>
                </a:lnTo>
                <a:cubicBezTo>
                  <a:pt x="160" y="56"/>
                  <a:pt x="167" y="46"/>
                  <a:pt x="167" y="33"/>
                </a:cubicBezTo>
                <a:cubicBezTo>
                  <a:pt x="167" y="15"/>
                  <a:pt x="152" y="0"/>
                  <a:pt x="134" y="0"/>
                </a:cubicBezTo>
                <a:cubicBezTo>
                  <a:pt x="115" y="0"/>
                  <a:pt x="100" y="15"/>
                  <a:pt x="100" y="33"/>
                </a:cubicBezTo>
                <a:cubicBezTo>
                  <a:pt x="100" y="46"/>
                  <a:pt x="107" y="56"/>
                  <a:pt x="117" y="62"/>
                </a:cubicBezTo>
                <a:lnTo>
                  <a:pt x="117" y="102"/>
                </a:lnTo>
                <a:cubicBezTo>
                  <a:pt x="79" y="109"/>
                  <a:pt x="50" y="143"/>
                  <a:pt x="50" y="183"/>
                </a:cubicBezTo>
                <a:cubicBezTo>
                  <a:pt x="50" y="184"/>
                  <a:pt x="50" y="184"/>
                  <a:pt x="50" y="185"/>
                </a:cubicBezTo>
                <a:cubicBezTo>
                  <a:pt x="20" y="200"/>
                  <a:pt x="0" y="224"/>
                  <a:pt x="0" y="250"/>
                </a:cubicBezTo>
                <a:cubicBezTo>
                  <a:pt x="0" y="296"/>
                  <a:pt x="60" y="333"/>
                  <a:pt x="134" y="333"/>
                </a:cubicBezTo>
                <a:cubicBezTo>
                  <a:pt x="207" y="333"/>
                  <a:pt x="267" y="296"/>
                  <a:pt x="267" y="250"/>
                </a:cubicBezTo>
                <a:cubicBezTo>
                  <a:pt x="267" y="224"/>
                  <a:pt x="247" y="200"/>
                  <a:pt x="217" y="1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E952E87B-D079-410F-8951-72ABB97E8C7B}"/>
              </a:ext>
            </a:extLst>
          </p:cNvPr>
          <p:cNvSpPr>
            <a:spLocks noChangeAspect="1" noEditPoints="1"/>
          </p:cNvSpPr>
          <p:nvPr/>
        </p:nvSpPr>
        <p:spPr bwMode="auto">
          <a:xfrm>
            <a:off x="1609726" y="2660650"/>
            <a:ext cx="261938" cy="203200"/>
          </a:xfrm>
          <a:custGeom>
            <a:avLst/>
            <a:gdLst>
              <a:gd name="T0" fmla="*/ 34 w 346"/>
              <a:gd name="T1" fmla="*/ 67 h 269"/>
              <a:gd name="T2" fmla="*/ 51 w 346"/>
              <a:gd name="T3" fmla="*/ 83 h 269"/>
              <a:gd name="T4" fmla="*/ 67 w 346"/>
              <a:gd name="T5" fmla="*/ 67 h 269"/>
              <a:gd name="T6" fmla="*/ 51 w 346"/>
              <a:gd name="T7" fmla="*/ 50 h 269"/>
              <a:gd name="T8" fmla="*/ 34 w 346"/>
              <a:gd name="T9" fmla="*/ 67 h 269"/>
              <a:gd name="T10" fmla="*/ 34 w 346"/>
              <a:gd name="T11" fmla="*/ 33 h 269"/>
              <a:gd name="T12" fmla="*/ 51 w 346"/>
              <a:gd name="T13" fmla="*/ 17 h 269"/>
              <a:gd name="T14" fmla="*/ 34 w 346"/>
              <a:gd name="T15" fmla="*/ 0 h 269"/>
              <a:gd name="T16" fmla="*/ 17 w 346"/>
              <a:gd name="T17" fmla="*/ 17 h 269"/>
              <a:gd name="T18" fmla="*/ 34 w 346"/>
              <a:gd name="T19" fmla="*/ 33 h 269"/>
              <a:gd name="T20" fmla="*/ 84 w 346"/>
              <a:gd name="T21" fmla="*/ 50 h 269"/>
              <a:gd name="T22" fmla="*/ 101 w 346"/>
              <a:gd name="T23" fmla="*/ 33 h 269"/>
              <a:gd name="T24" fmla="*/ 84 w 346"/>
              <a:gd name="T25" fmla="*/ 17 h 269"/>
              <a:gd name="T26" fmla="*/ 67 w 346"/>
              <a:gd name="T27" fmla="*/ 33 h 269"/>
              <a:gd name="T28" fmla="*/ 84 w 346"/>
              <a:gd name="T29" fmla="*/ 50 h 269"/>
              <a:gd name="T30" fmla="*/ 260 w 346"/>
              <a:gd name="T31" fmla="*/ 130 h 269"/>
              <a:gd name="T32" fmla="*/ 251 w 346"/>
              <a:gd name="T33" fmla="*/ 135 h 269"/>
              <a:gd name="T34" fmla="*/ 260 w 346"/>
              <a:gd name="T35" fmla="*/ 130 h 269"/>
              <a:gd name="T36" fmla="*/ 260 w 346"/>
              <a:gd name="T37" fmla="*/ 130 h 269"/>
              <a:gd name="T38" fmla="*/ 297 w 346"/>
              <a:gd name="T39" fmla="*/ 103 h 269"/>
              <a:gd name="T40" fmla="*/ 237 w 346"/>
              <a:gd name="T41" fmla="*/ 108 h 269"/>
              <a:gd name="T42" fmla="*/ 251 w 346"/>
              <a:gd name="T43" fmla="*/ 135 h 269"/>
              <a:gd name="T44" fmla="*/ 260 w 346"/>
              <a:gd name="T45" fmla="*/ 130 h 269"/>
              <a:gd name="T46" fmla="*/ 221 w 346"/>
              <a:gd name="T47" fmla="*/ 150 h 269"/>
              <a:gd name="T48" fmla="*/ 156 w 346"/>
              <a:gd name="T49" fmla="*/ 115 h 269"/>
              <a:gd name="T50" fmla="*/ 128 w 346"/>
              <a:gd name="T51" fmla="*/ 183 h 269"/>
              <a:gd name="T52" fmla="*/ 221 w 346"/>
              <a:gd name="T53" fmla="*/ 150 h 269"/>
              <a:gd name="T54" fmla="*/ 178 w 346"/>
              <a:gd name="T55" fmla="*/ 168 h 269"/>
              <a:gd name="T56" fmla="*/ 177 w 346"/>
              <a:gd name="T57" fmla="*/ 168 h 269"/>
              <a:gd name="T58" fmla="*/ 178 w 346"/>
              <a:gd name="T59" fmla="*/ 168 h 269"/>
              <a:gd name="T60" fmla="*/ 214 w 346"/>
              <a:gd name="T61" fmla="*/ 190 h 269"/>
              <a:gd name="T62" fmla="*/ 159 w 346"/>
              <a:gd name="T63" fmla="*/ 209 h 269"/>
              <a:gd name="T64" fmla="*/ 190 w 346"/>
              <a:gd name="T65" fmla="*/ 208 h 269"/>
              <a:gd name="T66" fmla="*/ 190 w 346"/>
              <a:gd name="T67" fmla="*/ 208 h 269"/>
              <a:gd name="T68" fmla="*/ 191 w 346"/>
              <a:gd name="T69" fmla="*/ 208 h 269"/>
              <a:gd name="T70" fmla="*/ 190 w 346"/>
              <a:gd name="T71" fmla="*/ 208 h 269"/>
              <a:gd name="T72" fmla="*/ 214 w 346"/>
              <a:gd name="T73" fmla="*/ 190 h 269"/>
              <a:gd name="T74" fmla="*/ 95 w 346"/>
              <a:gd name="T75" fmla="*/ 190 h 269"/>
              <a:gd name="T76" fmla="*/ 90 w 346"/>
              <a:gd name="T77" fmla="*/ 164 h 269"/>
              <a:gd name="T78" fmla="*/ 48 w 346"/>
              <a:gd name="T79" fmla="*/ 195 h 269"/>
              <a:gd name="T80" fmla="*/ 95 w 346"/>
              <a:gd name="T81" fmla="*/ 190 h 269"/>
              <a:gd name="T82" fmla="*/ 338 w 346"/>
              <a:gd name="T83" fmla="*/ 87 h 269"/>
              <a:gd name="T84" fmla="*/ 255 w 346"/>
              <a:gd name="T85" fmla="*/ 171 h 269"/>
              <a:gd name="T86" fmla="*/ 114 w 346"/>
              <a:gd name="T87" fmla="*/ 221 h 269"/>
              <a:gd name="T88" fmla="*/ 6 w 346"/>
              <a:gd name="T89" fmla="*/ 200 h 269"/>
              <a:gd name="T90" fmla="*/ 36 w 346"/>
              <a:gd name="T91" fmla="*/ 161 h 269"/>
              <a:gd name="T92" fmla="*/ 101 w 346"/>
              <a:gd name="T93" fmla="*/ 120 h 269"/>
              <a:gd name="T94" fmla="*/ 200 w 346"/>
              <a:gd name="T95" fmla="*/ 83 h 269"/>
              <a:gd name="T96" fmla="*/ 283 w 346"/>
              <a:gd name="T97" fmla="*/ 69 h 269"/>
              <a:gd name="T98" fmla="*/ 338 w 346"/>
              <a:gd name="T99" fmla="*/ 87 h 269"/>
              <a:gd name="T100" fmla="*/ 339 w 346"/>
              <a:gd name="T101" fmla="*/ 90 h 269"/>
              <a:gd name="T102" fmla="*/ 341 w 346"/>
              <a:gd name="T103" fmla="*/ 94 h 269"/>
              <a:gd name="T104" fmla="*/ 339 w 346"/>
              <a:gd name="T105" fmla="*/ 90 h 269"/>
              <a:gd name="T106" fmla="*/ 180 w 346"/>
              <a:gd name="T107" fmla="*/ 167 h 269"/>
              <a:gd name="T108" fmla="*/ 180 w 346"/>
              <a:gd name="T109" fmla="*/ 167 h 269"/>
              <a:gd name="T110" fmla="*/ 338 w 346"/>
              <a:gd name="T111" fmla="*/ 87 h 269"/>
              <a:gd name="T112" fmla="*/ 338 w 346"/>
              <a:gd name="T113" fmla="*/ 87 h 269"/>
              <a:gd name="T114" fmla="*/ 339 w 346"/>
              <a:gd name="T115" fmla="*/ 90 h 269"/>
              <a:gd name="T116" fmla="*/ 338 w 346"/>
              <a:gd name="T117" fmla="*/ 87 h 269"/>
              <a:gd name="T118" fmla="*/ 190 w 346"/>
              <a:gd name="T119" fmla="*/ 20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6" h="269">
                <a:moveTo>
                  <a:pt x="34" y="67"/>
                </a:moveTo>
                <a:cubicBezTo>
                  <a:pt x="34" y="76"/>
                  <a:pt x="41" y="83"/>
                  <a:pt x="51" y="83"/>
                </a:cubicBezTo>
                <a:cubicBezTo>
                  <a:pt x="60" y="83"/>
                  <a:pt x="67" y="76"/>
                  <a:pt x="67" y="67"/>
                </a:cubicBezTo>
                <a:cubicBezTo>
                  <a:pt x="67" y="57"/>
                  <a:pt x="60" y="50"/>
                  <a:pt x="51" y="50"/>
                </a:cubicBezTo>
                <a:cubicBezTo>
                  <a:pt x="41" y="50"/>
                  <a:pt x="34" y="57"/>
                  <a:pt x="34" y="67"/>
                </a:cubicBezTo>
                <a:close/>
                <a:moveTo>
                  <a:pt x="34" y="33"/>
                </a:moveTo>
                <a:cubicBezTo>
                  <a:pt x="43" y="33"/>
                  <a:pt x="51" y="26"/>
                  <a:pt x="51" y="17"/>
                </a:cubicBezTo>
                <a:cubicBezTo>
                  <a:pt x="51" y="7"/>
                  <a:pt x="43" y="0"/>
                  <a:pt x="34" y="0"/>
                </a:cubicBezTo>
                <a:cubicBezTo>
                  <a:pt x="25" y="0"/>
                  <a:pt x="17" y="7"/>
                  <a:pt x="17" y="17"/>
                </a:cubicBezTo>
                <a:cubicBezTo>
                  <a:pt x="17" y="26"/>
                  <a:pt x="25" y="33"/>
                  <a:pt x="34" y="33"/>
                </a:cubicBezTo>
                <a:close/>
                <a:moveTo>
                  <a:pt x="84" y="50"/>
                </a:moveTo>
                <a:cubicBezTo>
                  <a:pt x="93" y="50"/>
                  <a:pt x="101" y="43"/>
                  <a:pt x="101" y="33"/>
                </a:cubicBezTo>
                <a:cubicBezTo>
                  <a:pt x="101" y="24"/>
                  <a:pt x="93" y="17"/>
                  <a:pt x="84" y="17"/>
                </a:cubicBezTo>
                <a:cubicBezTo>
                  <a:pt x="75" y="17"/>
                  <a:pt x="67" y="24"/>
                  <a:pt x="67" y="33"/>
                </a:cubicBezTo>
                <a:cubicBezTo>
                  <a:pt x="67" y="43"/>
                  <a:pt x="75" y="50"/>
                  <a:pt x="84" y="50"/>
                </a:cubicBezTo>
                <a:close/>
                <a:moveTo>
                  <a:pt x="260" y="130"/>
                </a:moveTo>
                <a:cubicBezTo>
                  <a:pt x="257" y="131"/>
                  <a:pt x="251" y="134"/>
                  <a:pt x="251" y="135"/>
                </a:cubicBezTo>
                <a:cubicBezTo>
                  <a:pt x="254" y="133"/>
                  <a:pt x="257" y="131"/>
                  <a:pt x="260" y="130"/>
                </a:cubicBezTo>
                <a:close/>
                <a:moveTo>
                  <a:pt x="260" y="130"/>
                </a:moveTo>
                <a:cubicBezTo>
                  <a:pt x="276" y="120"/>
                  <a:pt x="289" y="110"/>
                  <a:pt x="297" y="103"/>
                </a:cubicBezTo>
                <a:cubicBezTo>
                  <a:pt x="277" y="101"/>
                  <a:pt x="256" y="104"/>
                  <a:pt x="237" y="108"/>
                </a:cubicBezTo>
                <a:cubicBezTo>
                  <a:pt x="243" y="116"/>
                  <a:pt x="248" y="125"/>
                  <a:pt x="251" y="135"/>
                </a:cubicBezTo>
                <a:cubicBezTo>
                  <a:pt x="262" y="129"/>
                  <a:pt x="262" y="128"/>
                  <a:pt x="260" y="130"/>
                </a:cubicBezTo>
                <a:close/>
                <a:moveTo>
                  <a:pt x="221" y="150"/>
                </a:moveTo>
                <a:cubicBezTo>
                  <a:pt x="215" y="122"/>
                  <a:pt x="183" y="104"/>
                  <a:pt x="156" y="115"/>
                </a:cubicBezTo>
                <a:cubicBezTo>
                  <a:pt x="128" y="125"/>
                  <a:pt x="115" y="157"/>
                  <a:pt x="128" y="183"/>
                </a:cubicBezTo>
                <a:cubicBezTo>
                  <a:pt x="160" y="175"/>
                  <a:pt x="192" y="164"/>
                  <a:pt x="221" y="150"/>
                </a:cubicBezTo>
                <a:close/>
                <a:moveTo>
                  <a:pt x="178" y="168"/>
                </a:moveTo>
                <a:cubicBezTo>
                  <a:pt x="178" y="168"/>
                  <a:pt x="178" y="168"/>
                  <a:pt x="177" y="168"/>
                </a:cubicBezTo>
                <a:cubicBezTo>
                  <a:pt x="177" y="168"/>
                  <a:pt x="178" y="168"/>
                  <a:pt x="178" y="168"/>
                </a:cubicBezTo>
                <a:close/>
                <a:moveTo>
                  <a:pt x="214" y="190"/>
                </a:moveTo>
                <a:cubicBezTo>
                  <a:pt x="196" y="197"/>
                  <a:pt x="178" y="204"/>
                  <a:pt x="159" y="209"/>
                </a:cubicBezTo>
                <a:cubicBezTo>
                  <a:pt x="169" y="212"/>
                  <a:pt x="180" y="212"/>
                  <a:pt x="190" y="208"/>
                </a:cubicBezTo>
                <a:cubicBezTo>
                  <a:pt x="189" y="209"/>
                  <a:pt x="188" y="209"/>
                  <a:pt x="190" y="208"/>
                </a:cubicBezTo>
                <a:cubicBezTo>
                  <a:pt x="191" y="208"/>
                  <a:pt x="191" y="208"/>
                  <a:pt x="191" y="208"/>
                </a:cubicBezTo>
                <a:cubicBezTo>
                  <a:pt x="191" y="208"/>
                  <a:pt x="190" y="208"/>
                  <a:pt x="190" y="208"/>
                </a:cubicBezTo>
                <a:cubicBezTo>
                  <a:pt x="200" y="205"/>
                  <a:pt x="208" y="198"/>
                  <a:pt x="214" y="190"/>
                </a:cubicBezTo>
                <a:close/>
                <a:moveTo>
                  <a:pt x="95" y="190"/>
                </a:moveTo>
                <a:cubicBezTo>
                  <a:pt x="91" y="182"/>
                  <a:pt x="90" y="173"/>
                  <a:pt x="90" y="164"/>
                </a:cubicBezTo>
                <a:cubicBezTo>
                  <a:pt x="71" y="175"/>
                  <a:pt x="56" y="187"/>
                  <a:pt x="48" y="195"/>
                </a:cubicBezTo>
                <a:cubicBezTo>
                  <a:pt x="64" y="196"/>
                  <a:pt x="79" y="193"/>
                  <a:pt x="95" y="190"/>
                </a:cubicBezTo>
                <a:close/>
                <a:moveTo>
                  <a:pt x="338" y="87"/>
                </a:moveTo>
                <a:cubicBezTo>
                  <a:pt x="346" y="108"/>
                  <a:pt x="311" y="141"/>
                  <a:pt x="255" y="171"/>
                </a:cubicBezTo>
                <a:cubicBezTo>
                  <a:pt x="248" y="238"/>
                  <a:pt x="163" y="269"/>
                  <a:pt x="114" y="221"/>
                </a:cubicBezTo>
                <a:cubicBezTo>
                  <a:pt x="94" y="224"/>
                  <a:pt x="0" y="242"/>
                  <a:pt x="6" y="200"/>
                </a:cubicBezTo>
                <a:cubicBezTo>
                  <a:pt x="8" y="184"/>
                  <a:pt x="24" y="170"/>
                  <a:pt x="36" y="161"/>
                </a:cubicBezTo>
                <a:cubicBezTo>
                  <a:pt x="55" y="145"/>
                  <a:pt x="78" y="132"/>
                  <a:pt x="101" y="120"/>
                </a:cubicBezTo>
                <a:cubicBezTo>
                  <a:pt x="121" y="86"/>
                  <a:pt x="162" y="70"/>
                  <a:pt x="200" y="83"/>
                </a:cubicBezTo>
                <a:cubicBezTo>
                  <a:pt x="227" y="75"/>
                  <a:pt x="255" y="70"/>
                  <a:pt x="283" y="69"/>
                </a:cubicBezTo>
                <a:cubicBezTo>
                  <a:pt x="299" y="69"/>
                  <a:pt x="331" y="68"/>
                  <a:pt x="338" y="87"/>
                </a:cubicBezTo>
                <a:moveTo>
                  <a:pt x="339" y="90"/>
                </a:moveTo>
                <a:cubicBezTo>
                  <a:pt x="340" y="92"/>
                  <a:pt x="340" y="93"/>
                  <a:pt x="341" y="94"/>
                </a:cubicBezTo>
                <a:cubicBezTo>
                  <a:pt x="340" y="93"/>
                  <a:pt x="340" y="91"/>
                  <a:pt x="339" y="90"/>
                </a:cubicBezTo>
                <a:close/>
                <a:moveTo>
                  <a:pt x="180" y="167"/>
                </a:moveTo>
                <a:lnTo>
                  <a:pt x="180" y="167"/>
                </a:lnTo>
                <a:close/>
                <a:moveTo>
                  <a:pt x="338" y="87"/>
                </a:moveTo>
                <a:cubicBezTo>
                  <a:pt x="338" y="87"/>
                  <a:pt x="338" y="87"/>
                  <a:pt x="338" y="87"/>
                </a:cubicBezTo>
                <a:cubicBezTo>
                  <a:pt x="339" y="88"/>
                  <a:pt x="339" y="89"/>
                  <a:pt x="339" y="90"/>
                </a:cubicBezTo>
                <a:cubicBezTo>
                  <a:pt x="339" y="89"/>
                  <a:pt x="338" y="88"/>
                  <a:pt x="338" y="87"/>
                </a:cubicBezTo>
                <a:close/>
                <a:moveTo>
                  <a:pt x="190" y="208"/>
                </a:move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448C7ADB-67CB-467E-8252-A008FFE5C62A}"/>
              </a:ext>
            </a:extLst>
          </p:cNvPr>
          <p:cNvSpPr>
            <a:spLocks noChangeAspect="1" noEditPoints="1"/>
          </p:cNvSpPr>
          <p:nvPr/>
        </p:nvSpPr>
        <p:spPr bwMode="auto">
          <a:xfrm>
            <a:off x="1111251" y="2660650"/>
            <a:ext cx="250825" cy="252413"/>
          </a:xfrm>
          <a:custGeom>
            <a:avLst/>
            <a:gdLst>
              <a:gd name="T0" fmla="*/ 300 w 333"/>
              <a:gd name="T1" fmla="*/ 185 h 333"/>
              <a:gd name="T2" fmla="*/ 285 w 333"/>
              <a:gd name="T3" fmla="*/ 200 h 333"/>
              <a:gd name="T4" fmla="*/ 267 w 333"/>
              <a:gd name="T5" fmla="*/ 200 h 333"/>
              <a:gd name="T6" fmla="*/ 267 w 333"/>
              <a:gd name="T7" fmla="*/ 150 h 333"/>
              <a:gd name="T8" fmla="*/ 300 w 333"/>
              <a:gd name="T9" fmla="*/ 150 h 333"/>
              <a:gd name="T10" fmla="*/ 300 w 333"/>
              <a:gd name="T11" fmla="*/ 185 h 333"/>
              <a:gd name="T12" fmla="*/ 233 w 333"/>
              <a:gd name="T13" fmla="*/ 218 h 333"/>
              <a:gd name="T14" fmla="*/ 218 w 333"/>
              <a:gd name="T15" fmla="*/ 233 h 333"/>
              <a:gd name="T16" fmla="*/ 118 w 333"/>
              <a:gd name="T17" fmla="*/ 233 h 333"/>
              <a:gd name="T18" fmla="*/ 100 w 333"/>
              <a:gd name="T19" fmla="*/ 218 h 333"/>
              <a:gd name="T20" fmla="*/ 100 w 333"/>
              <a:gd name="T21" fmla="*/ 33 h 333"/>
              <a:gd name="T22" fmla="*/ 233 w 333"/>
              <a:gd name="T23" fmla="*/ 33 h 333"/>
              <a:gd name="T24" fmla="*/ 233 w 333"/>
              <a:gd name="T25" fmla="*/ 218 h 333"/>
              <a:gd name="T26" fmla="*/ 67 w 333"/>
              <a:gd name="T27" fmla="*/ 200 h 333"/>
              <a:gd name="T28" fmla="*/ 51 w 333"/>
              <a:gd name="T29" fmla="*/ 200 h 333"/>
              <a:gd name="T30" fmla="*/ 33 w 333"/>
              <a:gd name="T31" fmla="*/ 185 h 333"/>
              <a:gd name="T32" fmla="*/ 33 w 333"/>
              <a:gd name="T33" fmla="*/ 150 h 333"/>
              <a:gd name="T34" fmla="*/ 67 w 333"/>
              <a:gd name="T35" fmla="*/ 150 h 333"/>
              <a:gd name="T36" fmla="*/ 67 w 333"/>
              <a:gd name="T37" fmla="*/ 200 h 333"/>
              <a:gd name="T38" fmla="*/ 267 w 333"/>
              <a:gd name="T39" fmla="*/ 117 h 333"/>
              <a:gd name="T40" fmla="*/ 267 w 333"/>
              <a:gd name="T41" fmla="*/ 0 h 333"/>
              <a:gd name="T42" fmla="*/ 67 w 333"/>
              <a:gd name="T43" fmla="*/ 0 h 333"/>
              <a:gd name="T44" fmla="*/ 67 w 333"/>
              <a:gd name="T45" fmla="*/ 117 h 333"/>
              <a:gd name="T46" fmla="*/ 0 w 333"/>
              <a:gd name="T47" fmla="*/ 117 h 333"/>
              <a:gd name="T48" fmla="*/ 0 w 333"/>
              <a:gd name="T49" fmla="*/ 201 h 333"/>
              <a:gd name="T50" fmla="*/ 35 w 333"/>
              <a:gd name="T51" fmla="*/ 233 h 333"/>
              <a:gd name="T52" fmla="*/ 68 w 333"/>
              <a:gd name="T53" fmla="*/ 233 h 333"/>
              <a:gd name="T54" fmla="*/ 101 w 333"/>
              <a:gd name="T55" fmla="*/ 267 h 333"/>
              <a:gd name="T56" fmla="*/ 150 w 333"/>
              <a:gd name="T57" fmla="*/ 267 h 333"/>
              <a:gd name="T58" fmla="*/ 150 w 333"/>
              <a:gd name="T59" fmla="*/ 300 h 333"/>
              <a:gd name="T60" fmla="*/ 117 w 333"/>
              <a:gd name="T61" fmla="*/ 300 h 333"/>
              <a:gd name="T62" fmla="*/ 117 w 333"/>
              <a:gd name="T63" fmla="*/ 333 h 333"/>
              <a:gd name="T64" fmla="*/ 217 w 333"/>
              <a:gd name="T65" fmla="*/ 333 h 333"/>
              <a:gd name="T66" fmla="*/ 217 w 333"/>
              <a:gd name="T67" fmla="*/ 300 h 333"/>
              <a:gd name="T68" fmla="*/ 183 w 333"/>
              <a:gd name="T69" fmla="*/ 300 h 333"/>
              <a:gd name="T70" fmla="*/ 183 w 333"/>
              <a:gd name="T71" fmla="*/ 267 h 333"/>
              <a:gd name="T72" fmla="*/ 235 w 333"/>
              <a:gd name="T73" fmla="*/ 267 h 333"/>
              <a:gd name="T74" fmla="*/ 268 w 333"/>
              <a:gd name="T75" fmla="*/ 233 h 333"/>
              <a:gd name="T76" fmla="*/ 301 w 333"/>
              <a:gd name="T77" fmla="*/ 233 h 333"/>
              <a:gd name="T78" fmla="*/ 333 w 333"/>
              <a:gd name="T79" fmla="*/ 201 h 333"/>
              <a:gd name="T80" fmla="*/ 333 w 333"/>
              <a:gd name="T81" fmla="*/ 117 h 333"/>
              <a:gd name="T82" fmla="*/ 267 w 333"/>
              <a:gd name="T83"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300" y="185"/>
                </a:moveTo>
                <a:cubicBezTo>
                  <a:pt x="300" y="194"/>
                  <a:pt x="294" y="200"/>
                  <a:pt x="285" y="200"/>
                </a:cubicBezTo>
                <a:lnTo>
                  <a:pt x="267" y="200"/>
                </a:lnTo>
                <a:lnTo>
                  <a:pt x="267" y="150"/>
                </a:lnTo>
                <a:lnTo>
                  <a:pt x="300" y="150"/>
                </a:lnTo>
                <a:lnTo>
                  <a:pt x="300" y="185"/>
                </a:lnTo>
                <a:close/>
                <a:moveTo>
                  <a:pt x="233" y="218"/>
                </a:moveTo>
                <a:cubicBezTo>
                  <a:pt x="233" y="227"/>
                  <a:pt x="227" y="233"/>
                  <a:pt x="218" y="233"/>
                </a:cubicBezTo>
                <a:lnTo>
                  <a:pt x="118" y="233"/>
                </a:lnTo>
                <a:cubicBezTo>
                  <a:pt x="109" y="233"/>
                  <a:pt x="100" y="227"/>
                  <a:pt x="100" y="218"/>
                </a:cubicBezTo>
                <a:lnTo>
                  <a:pt x="100" y="33"/>
                </a:lnTo>
                <a:lnTo>
                  <a:pt x="233" y="33"/>
                </a:lnTo>
                <a:lnTo>
                  <a:pt x="233" y="218"/>
                </a:lnTo>
                <a:close/>
                <a:moveTo>
                  <a:pt x="67" y="200"/>
                </a:moveTo>
                <a:lnTo>
                  <a:pt x="51" y="200"/>
                </a:lnTo>
                <a:cubicBezTo>
                  <a:pt x="42" y="200"/>
                  <a:pt x="33" y="194"/>
                  <a:pt x="33" y="185"/>
                </a:cubicBezTo>
                <a:lnTo>
                  <a:pt x="33" y="150"/>
                </a:lnTo>
                <a:lnTo>
                  <a:pt x="67" y="150"/>
                </a:lnTo>
                <a:lnTo>
                  <a:pt x="67" y="200"/>
                </a:lnTo>
                <a:close/>
                <a:moveTo>
                  <a:pt x="267" y="117"/>
                </a:moveTo>
                <a:lnTo>
                  <a:pt x="267" y="0"/>
                </a:lnTo>
                <a:lnTo>
                  <a:pt x="67" y="0"/>
                </a:lnTo>
                <a:lnTo>
                  <a:pt x="67" y="117"/>
                </a:lnTo>
                <a:lnTo>
                  <a:pt x="0" y="117"/>
                </a:lnTo>
                <a:lnTo>
                  <a:pt x="0" y="201"/>
                </a:lnTo>
                <a:cubicBezTo>
                  <a:pt x="0" y="220"/>
                  <a:pt x="16" y="233"/>
                  <a:pt x="35" y="233"/>
                </a:cubicBezTo>
                <a:lnTo>
                  <a:pt x="68" y="233"/>
                </a:lnTo>
                <a:cubicBezTo>
                  <a:pt x="68" y="250"/>
                  <a:pt x="83" y="267"/>
                  <a:pt x="101" y="267"/>
                </a:cubicBezTo>
                <a:lnTo>
                  <a:pt x="150" y="267"/>
                </a:lnTo>
                <a:lnTo>
                  <a:pt x="150" y="300"/>
                </a:lnTo>
                <a:lnTo>
                  <a:pt x="117" y="300"/>
                </a:lnTo>
                <a:lnTo>
                  <a:pt x="117" y="333"/>
                </a:lnTo>
                <a:lnTo>
                  <a:pt x="217" y="333"/>
                </a:lnTo>
                <a:lnTo>
                  <a:pt x="217" y="300"/>
                </a:lnTo>
                <a:lnTo>
                  <a:pt x="183" y="300"/>
                </a:lnTo>
                <a:lnTo>
                  <a:pt x="183" y="267"/>
                </a:lnTo>
                <a:lnTo>
                  <a:pt x="235" y="267"/>
                </a:lnTo>
                <a:cubicBezTo>
                  <a:pt x="253" y="267"/>
                  <a:pt x="268" y="250"/>
                  <a:pt x="268" y="233"/>
                </a:cubicBezTo>
                <a:lnTo>
                  <a:pt x="301" y="233"/>
                </a:lnTo>
                <a:cubicBezTo>
                  <a:pt x="320" y="233"/>
                  <a:pt x="333" y="220"/>
                  <a:pt x="333" y="201"/>
                </a:cubicBezTo>
                <a:lnTo>
                  <a:pt x="333" y="117"/>
                </a:lnTo>
                <a:lnTo>
                  <a:pt x="267"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AB32807C-EB6E-4169-BA26-2B9521B2FACB}"/>
              </a:ext>
            </a:extLst>
          </p:cNvPr>
          <p:cNvSpPr>
            <a:spLocks noChangeAspect="1"/>
          </p:cNvSpPr>
          <p:nvPr/>
        </p:nvSpPr>
        <p:spPr bwMode="auto">
          <a:xfrm>
            <a:off x="5637213" y="2154238"/>
            <a:ext cx="257175" cy="252413"/>
          </a:xfrm>
          <a:custGeom>
            <a:avLst/>
            <a:gdLst>
              <a:gd name="T0" fmla="*/ 341 w 341"/>
              <a:gd name="T1" fmla="*/ 116 h 333"/>
              <a:gd name="T2" fmla="*/ 317 w 341"/>
              <a:gd name="T3" fmla="*/ 139 h 333"/>
              <a:gd name="T4" fmla="*/ 294 w 341"/>
              <a:gd name="T5" fmla="*/ 116 h 333"/>
              <a:gd name="T6" fmla="*/ 129 w 341"/>
              <a:gd name="T7" fmla="*/ 281 h 333"/>
              <a:gd name="T8" fmla="*/ 105 w 341"/>
              <a:gd name="T9" fmla="*/ 304 h 333"/>
              <a:gd name="T10" fmla="*/ 83 w 341"/>
              <a:gd name="T11" fmla="*/ 282 h 333"/>
              <a:gd name="T12" fmla="*/ 32 w 341"/>
              <a:gd name="T13" fmla="*/ 333 h 333"/>
              <a:gd name="T14" fmla="*/ 0 w 341"/>
              <a:gd name="T15" fmla="*/ 333 h 333"/>
              <a:gd name="T16" fmla="*/ 0 w 341"/>
              <a:gd name="T17" fmla="*/ 311 h 333"/>
              <a:gd name="T18" fmla="*/ 56 w 341"/>
              <a:gd name="T19" fmla="*/ 259 h 333"/>
              <a:gd name="T20" fmla="*/ 36 w 341"/>
              <a:gd name="T21" fmla="*/ 236 h 333"/>
              <a:gd name="T22" fmla="*/ 60 w 341"/>
              <a:gd name="T23" fmla="*/ 212 h 333"/>
              <a:gd name="T24" fmla="*/ 105 w 341"/>
              <a:gd name="T25" fmla="*/ 257 h 333"/>
              <a:gd name="T26" fmla="*/ 152 w 341"/>
              <a:gd name="T27" fmla="*/ 210 h 333"/>
              <a:gd name="T28" fmla="*/ 131 w 341"/>
              <a:gd name="T29" fmla="*/ 188 h 333"/>
              <a:gd name="T30" fmla="*/ 154 w 341"/>
              <a:gd name="T31" fmla="*/ 165 h 333"/>
              <a:gd name="T32" fmla="*/ 176 w 341"/>
              <a:gd name="T33" fmla="*/ 187 h 333"/>
              <a:gd name="T34" fmla="*/ 270 w 341"/>
              <a:gd name="T35" fmla="*/ 92 h 333"/>
              <a:gd name="T36" fmla="*/ 248 w 341"/>
              <a:gd name="T37" fmla="*/ 71 h 333"/>
              <a:gd name="T38" fmla="*/ 154 w 341"/>
              <a:gd name="T39" fmla="*/ 165 h 333"/>
              <a:gd name="T40" fmla="*/ 83 w 341"/>
              <a:gd name="T41" fmla="*/ 236 h 333"/>
              <a:gd name="T42" fmla="*/ 60 w 341"/>
              <a:gd name="T43" fmla="*/ 212 h 333"/>
              <a:gd name="T44" fmla="*/ 225 w 341"/>
              <a:gd name="T45" fmla="*/ 47 h 333"/>
              <a:gd name="T46" fmla="*/ 201 w 341"/>
              <a:gd name="T47" fmla="*/ 23 h 333"/>
              <a:gd name="T48" fmla="*/ 225 w 341"/>
              <a:gd name="T49" fmla="*/ 0 h 333"/>
              <a:gd name="T50" fmla="*/ 272 w 341"/>
              <a:gd name="T51" fmla="*/ 47 h 333"/>
              <a:gd name="T52" fmla="*/ 296 w 341"/>
              <a:gd name="T53" fmla="*/ 23 h 333"/>
              <a:gd name="T54" fmla="*/ 319 w 341"/>
              <a:gd name="T55" fmla="*/ 47 h 333"/>
              <a:gd name="T56" fmla="*/ 296 w 341"/>
              <a:gd name="T57" fmla="*/ 71 h 333"/>
              <a:gd name="T58" fmla="*/ 341 w 341"/>
              <a:gd name="T59" fmla="*/ 1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1" h="333">
                <a:moveTo>
                  <a:pt x="341" y="116"/>
                </a:moveTo>
                <a:lnTo>
                  <a:pt x="317" y="139"/>
                </a:lnTo>
                <a:lnTo>
                  <a:pt x="294" y="116"/>
                </a:lnTo>
                <a:lnTo>
                  <a:pt x="129" y="281"/>
                </a:lnTo>
                <a:lnTo>
                  <a:pt x="105" y="304"/>
                </a:lnTo>
                <a:lnTo>
                  <a:pt x="83" y="282"/>
                </a:lnTo>
                <a:lnTo>
                  <a:pt x="32" y="333"/>
                </a:lnTo>
                <a:lnTo>
                  <a:pt x="0" y="333"/>
                </a:lnTo>
                <a:lnTo>
                  <a:pt x="0" y="311"/>
                </a:lnTo>
                <a:lnTo>
                  <a:pt x="56" y="259"/>
                </a:lnTo>
                <a:lnTo>
                  <a:pt x="36" y="236"/>
                </a:lnTo>
                <a:lnTo>
                  <a:pt x="60" y="212"/>
                </a:lnTo>
                <a:lnTo>
                  <a:pt x="105" y="257"/>
                </a:lnTo>
                <a:lnTo>
                  <a:pt x="152" y="210"/>
                </a:lnTo>
                <a:lnTo>
                  <a:pt x="131" y="188"/>
                </a:lnTo>
                <a:lnTo>
                  <a:pt x="154" y="165"/>
                </a:lnTo>
                <a:lnTo>
                  <a:pt x="176" y="187"/>
                </a:lnTo>
                <a:lnTo>
                  <a:pt x="270" y="92"/>
                </a:lnTo>
                <a:lnTo>
                  <a:pt x="248" y="71"/>
                </a:lnTo>
                <a:lnTo>
                  <a:pt x="154" y="165"/>
                </a:lnTo>
                <a:lnTo>
                  <a:pt x="83" y="236"/>
                </a:lnTo>
                <a:lnTo>
                  <a:pt x="60" y="212"/>
                </a:lnTo>
                <a:lnTo>
                  <a:pt x="225" y="47"/>
                </a:lnTo>
                <a:lnTo>
                  <a:pt x="201" y="23"/>
                </a:lnTo>
                <a:lnTo>
                  <a:pt x="225" y="0"/>
                </a:lnTo>
                <a:lnTo>
                  <a:pt x="272" y="47"/>
                </a:lnTo>
                <a:lnTo>
                  <a:pt x="296" y="23"/>
                </a:lnTo>
                <a:lnTo>
                  <a:pt x="319" y="47"/>
                </a:lnTo>
                <a:lnTo>
                  <a:pt x="296" y="71"/>
                </a:lnTo>
                <a:cubicBezTo>
                  <a:pt x="323" y="98"/>
                  <a:pt x="312" y="87"/>
                  <a:pt x="341" y="1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AA154132-6E10-4D1B-915F-18E76C6FB747}"/>
              </a:ext>
            </a:extLst>
          </p:cNvPr>
          <p:cNvSpPr>
            <a:spLocks noChangeAspect="1" noEditPoints="1"/>
          </p:cNvSpPr>
          <p:nvPr/>
        </p:nvSpPr>
        <p:spPr bwMode="auto">
          <a:xfrm>
            <a:off x="5133976" y="2152650"/>
            <a:ext cx="176213" cy="254000"/>
          </a:xfrm>
          <a:custGeom>
            <a:avLst/>
            <a:gdLst>
              <a:gd name="T0" fmla="*/ 167 w 234"/>
              <a:gd name="T1" fmla="*/ 200 h 334"/>
              <a:gd name="T2" fmla="*/ 67 w 234"/>
              <a:gd name="T3" fmla="*/ 200 h 334"/>
              <a:gd name="T4" fmla="*/ 67 w 234"/>
              <a:gd name="T5" fmla="*/ 67 h 334"/>
              <a:gd name="T6" fmla="*/ 167 w 234"/>
              <a:gd name="T7" fmla="*/ 67 h 334"/>
              <a:gd name="T8" fmla="*/ 167 w 234"/>
              <a:gd name="T9" fmla="*/ 200 h 334"/>
              <a:gd name="T10" fmla="*/ 167 w 234"/>
              <a:gd name="T11" fmla="*/ 300 h 334"/>
              <a:gd name="T12" fmla="*/ 67 w 234"/>
              <a:gd name="T13" fmla="*/ 300 h 334"/>
              <a:gd name="T14" fmla="*/ 67 w 234"/>
              <a:gd name="T15" fmla="*/ 234 h 334"/>
              <a:gd name="T16" fmla="*/ 167 w 234"/>
              <a:gd name="T17" fmla="*/ 234 h 334"/>
              <a:gd name="T18" fmla="*/ 167 w 234"/>
              <a:gd name="T19" fmla="*/ 300 h 334"/>
              <a:gd name="T20" fmla="*/ 150 w 234"/>
              <a:gd name="T21" fmla="*/ 34 h 334"/>
              <a:gd name="T22" fmla="*/ 150 w 234"/>
              <a:gd name="T23" fmla="*/ 0 h 334"/>
              <a:gd name="T24" fmla="*/ 84 w 234"/>
              <a:gd name="T25" fmla="*/ 0 h 334"/>
              <a:gd name="T26" fmla="*/ 84 w 234"/>
              <a:gd name="T27" fmla="*/ 34 h 334"/>
              <a:gd name="T28" fmla="*/ 0 w 234"/>
              <a:gd name="T29" fmla="*/ 34 h 334"/>
              <a:gd name="T30" fmla="*/ 0 w 234"/>
              <a:gd name="T31" fmla="*/ 67 h 334"/>
              <a:gd name="T32" fmla="*/ 34 w 234"/>
              <a:gd name="T33" fmla="*/ 67 h 334"/>
              <a:gd name="T34" fmla="*/ 34 w 234"/>
              <a:gd name="T35" fmla="*/ 334 h 334"/>
              <a:gd name="T36" fmla="*/ 200 w 234"/>
              <a:gd name="T37" fmla="*/ 334 h 334"/>
              <a:gd name="T38" fmla="*/ 200 w 234"/>
              <a:gd name="T39" fmla="*/ 67 h 334"/>
              <a:gd name="T40" fmla="*/ 234 w 234"/>
              <a:gd name="T41" fmla="*/ 67 h 334"/>
              <a:gd name="T42" fmla="*/ 234 w 234"/>
              <a:gd name="T43" fmla="*/ 34 h 334"/>
              <a:gd name="T44" fmla="*/ 150 w 234"/>
              <a:gd name="T45"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4" h="334">
                <a:moveTo>
                  <a:pt x="167" y="200"/>
                </a:moveTo>
                <a:lnTo>
                  <a:pt x="67" y="200"/>
                </a:lnTo>
                <a:lnTo>
                  <a:pt x="67" y="67"/>
                </a:lnTo>
                <a:lnTo>
                  <a:pt x="167" y="67"/>
                </a:lnTo>
                <a:lnTo>
                  <a:pt x="167" y="200"/>
                </a:lnTo>
                <a:close/>
                <a:moveTo>
                  <a:pt x="167" y="300"/>
                </a:moveTo>
                <a:lnTo>
                  <a:pt x="67" y="300"/>
                </a:lnTo>
                <a:lnTo>
                  <a:pt x="67" y="234"/>
                </a:lnTo>
                <a:lnTo>
                  <a:pt x="167" y="234"/>
                </a:lnTo>
                <a:lnTo>
                  <a:pt x="167" y="300"/>
                </a:lnTo>
                <a:close/>
                <a:moveTo>
                  <a:pt x="150" y="34"/>
                </a:moveTo>
                <a:lnTo>
                  <a:pt x="150" y="0"/>
                </a:lnTo>
                <a:lnTo>
                  <a:pt x="84" y="0"/>
                </a:lnTo>
                <a:lnTo>
                  <a:pt x="84" y="34"/>
                </a:lnTo>
                <a:lnTo>
                  <a:pt x="0" y="34"/>
                </a:lnTo>
                <a:lnTo>
                  <a:pt x="0" y="67"/>
                </a:lnTo>
                <a:lnTo>
                  <a:pt x="34" y="67"/>
                </a:lnTo>
                <a:lnTo>
                  <a:pt x="34" y="334"/>
                </a:lnTo>
                <a:lnTo>
                  <a:pt x="200" y="334"/>
                </a:lnTo>
                <a:lnTo>
                  <a:pt x="200" y="67"/>
                </a:lnTo>
                <a:lnTo>
                  <a:pt x="234" y="67"/>
                </a:lnTo>
                <a:lnTo>
                  <a:pt x="234" y="34"/>
                </a:lnTo>
                <a:lnTo>
                  <a:pt x="15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EE0A9D51-7935-4CE7-A7C7-0A23F8882C41}"/>
              </a:ext>
            </a:extLst>
          </p:cNvPr>
          <p:cNvSpPr>
            <a:spLocks noChangeAspect="1" noEditPoints="1"/>
          </p:cNvSpPr>
          <p:nvPr/>
        </p:nvSpPr>
        <p:spPr bwMode="auto">
          <a:xfrm>
            <a:off x="4632326" y="2152650"/>
            <a:ext cx="174625" cy="254000"/>
          </a:xfrm>
          <a:custGeom>
            <a:avLst/>
            <a:gdLst>
              <a:gd name="T0" fmla="*/ 166 w 233"/>
              <a:gd name="T1" fmla="*/ 200 h 334"/>
              <a:gd name="T2" fmla="*/ 66 w 233"/>
              <a:gd name="T3" fmla="*/ 200 h 334"/>
              <a:gd name="T4" fmla="*/ 66 w 233"/>
              <a:gd name="T5" fmla="*/ 34 h 334"/>
              <a:gd name="T6" fmla="*/ 166 w 233"/>
              <a:gd name="T7" fmla="*/ 34 h 334"/>
              <a:gd name="T8" fmla="*/ 166 w 233"/>
              <a:gd name="T9" fmla="*/ 200 h 334"/>
              <a:gd name="T10" fmla="*/ 166 w 233"/>
              <a:gd name="T11" fmla="*/ 300 h 334"/>
              <a:gd name="T12" fmla="*/ 66 w 233"/>
              <a:gd name="T13" fmla="*/ 300 h 334"/>
              <a:gd name="T14" fmla="*/ 66 w 233"/>
              <a:gd name="T15" fmla="*/ 234 h 334"/>
              <a:gd name="T16" fmla="*/ 166 w 233"/>
              <a:gd name="T17" fmla="*/ 234 h 334"/>
              <a:gd name="T18" fmla="*/ 166 w 233"/>
              <a:gd name="T19" fmla="*/ 300 h 334"/>
              <a:gd name="T20" fmla="*/ 0 w 233"/>
              <a:gd name="T21" fmla="*/ 0 h 334"/>
              <a:gd name="T22" fmla="*/ 0 w 233"/>
              <a:gd name="T23" fmla="*/ 34 h 334"/>
              <a:gd name="T24" fmla="*/ 33 w 233"/>
              <a:gd name="T25" fmla="*/ 34 h 334"/>
              <a:gd name="T26" fmla="*/ 33 w 233"/>
              <a:gd name="T27" fmla="*/ 334 h 334"/>
              <a:gd name="T28" fmla="*/ 200 w 233"/>
              <a:gd name="T29" fmla="*/ 334 h 334"/>
              <a:gd name="T30" fmla="*/ 200 w 233"/>
              <a:gd name="T31" fmla="*/ 34 h 334"/>
              <a:gd name="T32" fmla="*/ 233 w 233"/>
              <a:gd name="T33" fmla="*/ 34 h 334"/>
              <a:gd name="T34" fmla="*/ 233 w 233"/>
              <a:gd name="T35" fmla="*/ 0 h 334"/>
              <a:gd name="T36" fmla="*/ 0 w 233"/>
              <a:gd name="T3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3" h="334">
                <a:moveTo>
                  <a:pt x="166" y="200"/>
                </a:moveTo>
                <a:lnTo>
                  <a:pt x="66" y="200"/>
                </a:lnTo>
                <a:lnTo>
                  <a:pt x="66" y="34"/>
                </a:lnTo>
                <a:lnTo>
                  <a:pt x="166" y="34"/>
                </a:lnTo>
                <a:lnTo>
                  <a:pt x="166" y="200"/>
                </a:lnTo>
                <a:close/>
                <a:moveTo>
                  <a:pt x="166" y="300"/>
                </a:moveTo>
                <a:lnTo>
                  <a:pt x="66" y="300"/>
                </a:lnTo>
                <a:lnTo>
                  <a:pt x="66" y="234"/>
                </a:lnTo>
                <a:lnTo>
                  <a:pt x="166" y="234"/>
                </a:lnTo>
                <a:lnTo>
                  <a:pt x="166" y="300"/>
                </a:lnTo>
                <a:close/>
                <a:moveTo>
                  <a:pt x="0" y="0"/>
                </a:moveTo>
                <a:lnTo>
                  <a:pt x="0" y="34"/>
                </a:lnTo>
                <a:lnTo>
                  <a:pt x="33" y="34"/>
                </a:lnTo>
                <a:lnTo>
                  <a:pt x="33" y="334"/>
                </a:lnTo>
                <a:lnTo>
                  <a:pt x="200" y="334"/>
                </a:lnTo>
                <a:lnTo>
                  <a:pt x="200" y="34"/>
                </a:lnTo>
                <a:lnTo>
                  <a:pt x="233" y="34"/>
                </a:lnTo>
                <a:lnTo>
                  <a:pt x="2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8CB5CC67-EF58-40FA-9413-53A225C21D49}"/>
              </a:ext>
            </a:extLst>
          </p:cNvPr>
          <p:cNvSpPr>
            <a:spLocks noChangeAspect="1" noEditPoints="1"/>
          </p:cNvSpPr>
          <p:nvPr/>
        </p:nvSpPr>
        <p:spPr bwMode="auto">
          <a:xfrm>
            <a:off x="4129088" y="2152650"/>
            <a:ext cx="176213" cy="254000"/>
          </a:xfrm>
          <a:custGeom>
            <a:avLst/>
            <a:gdLst>
              <a:gd name="T0" fmla="*/ 167 w 233"/>
              <a:gd name="T1" fmla="*/ 84 h 334"/>
              <a:gd name="T2" fmla="*/ 100 w 233"/>
              <a:gd name="T3" fmla="*/ 84 h 334"/>
              <a:gd name="T4" fmla="*/ 100 w 233"/>
              <a:gd name="T5" fmla="*/ 117 h 334"/>
              <a:gd name="T6" fmla="*/ 167 w 233"/>
              <a:gd name="T7" fmla="*/ 117 h 334"/>
              <a:gd name="T8" fmla="*/ 167 w 233"/>
              <a:gd name="T9" fmla="*/ 150 h 334"/>
              <a:gd name="T10" fmla="*/ 100 w 233"/>
              <a:gd name="T11" fmla="*/ 150 h 334"/>
              <a:gd name="T12" fmla="*/ 100 w 233"/>
              <a:gd name="T13" fmla="*/ 184 h 334"/>
              <a:gd name="T14" fmla="*/ 167 w 233"/>
              <a:gd name="T15" fmla="*/ 184 h 334"/>
              <a:gd name="T16" fmla="*/ 167 w 233"/>
              <a:gd name="T17" fmla="*/ 217 h 334"/>
              <a:gd name="T18" fmla="*/ 100 w 233"/>
              <a:gd name="T19" fmla="*/ 217 h 334"/>
              <a:gd name="T20" fmla="*/ 100 w 233"/>
              <a:gd name="T21" fmla="*/ 250 h 334"/>
              <a:gd name="T22" fmla="*/ 167 w 233"/>
              <a:gd name="T23" fmla="*/ 250 h 334"/>
              <a:gd name="T24" fmla="*/ 167 w 233"/>
              <a:gd name="T25" fmla="*/ 300 h 334"/>
              <a:gd name="T26" fmla="*/ 67 w 233"/>
              <a:gd name="T27" fmla="*/ 300 h 334"/>
              <a:gd name="T28" fmla="*/ 67 w 233"/>
              <a:gd name="T29" fmla="*/ 34 h 334"/>
              <a:gd name="T30" fmla="*/ 167 w 233"/>
              <a:gd name="T31" fmla="*/ 34 h 334"/>
              <a:gd name="T32" fmla="*/ 167 w 233"/>
              <a:gd name="T33" fmla="*/ 84 h 334"/>
              <a:gd name="T34" fmla="*/ 0 w 233"/>
              <a:gd name="T35" fmla="*/ 0 h 334"/>
              <a:gd name="T36" fmla="*/ 0 w 233"/>
              <a:gd name="T37" fmla="*/ 34 h 334"/>
              <a:gd name="T38" fmla="*/ 33 w 233"/>
              <a:gd name="T39" fmla="*/ 34 h 334"/>
              <a:gd name="T40" fmla="*/ 33 w 233"/>
              <a:gd name="T41" fmla="*/ 334 h 334"/>
              <a:gd name="T42" fmla="*/ 200 w 233"/>
              <a:gd name="T43" fmla="*/ 334 h 334"/>
              <a:gd name="T44" fmla="*/ 200 w 233"/>
              <a:gd name="T45" fmla="*/ 34 h 334"/>
              <a:gd name="T46" fmla="*/ 233 w 233"/>
              <a:gd name="T47" fmla="*/ 34 h 334"/>
              <a:gd name="T48" fmla="*/ 233 w 233"/>
              <a:gd name="T49" fmla="*/ 0 h 334"/>
              <a:gd name="T50" fmla="*/ 0 w 233"/>
              <a:gd name="T5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3" h="334">
                <a:moveTo>
                  <a:pt x="167" y="84"/>
                </a:moveTo>
                <a:lnTo>
                  <a:pt x="100" y="84"/>
                </a:lnTo>
                <a:lnTo>
                  <a:pt x="100" y="117"/>
                </a:lnTo>
                <a:lnTo>
                  <a:pt x="167" y="117"/>
                </a:lnTo>
                <a:lnTo>
                  <a:pt x="167" y="150"/>
                </a:lnTo>
                <a:lnTo>
                  <a:pt x="100" y="150"/>
                </a:lnTo>
                <a:lnTo>
                  <a:pt x="100" y="184"/>
                </a:lnTo>
                <a:lnTo>
                  <a:pt x="167" y="184"/>
                </a:lnTo>
                <a:lnTo>
                  <a:pt x="167" y="217"/>
                </a:lnTo>
                <a:lnTo>
                  <a:pt x="100" y="217"/>
                </a:lnTo>
                <a:lnTo>
                  <a:pt x="100" y="250"/>
                </a:lnTo>
                <a:lnTo>
                  <a:pt x="167" y="250"/>
                </a:lnTo>
                <a:lnTo>
                  <a:pt x="167" y="300"/>
                </a:lnTo>
                <a:lnTo>
                  <a:pt x="67" y="300"/>
                </a:lnTo>
                <a:lnTo>
                  <a:pt x="67" y="34"/>
                </a:lnTo>
                <a:lnTo>
                  <a:pt x="167" y="34"/>
                </a:lnTo>
                <a:lnTo>
                  <a:pt x="167" y="84"/>
                </a:lnTo>
                <a:close/>
                <a:moveTo>
                  <a:pt x="0" y="0"/>
                </a:moveTo>
                <a:lnTo>
                  <a:pt x="0" y="34"/>
                </a:lnTo>
                <a:lnTo>
                  <a:pt x="33" y="34"/>
                </a:lnTo>
                <a:lnTo>
                  <a:pt x="33" y="334"/>
                </a:lnTo>
                <a:lnTo>
                  <a:pt x="200" y="334"/>
                </a:lnTo>
                <a:lnTo>
                  <a:pt x="200" y="34"/>
                </a:lnTo>
                <a:lnTo>
                  <a:pt x="233" y="34"/>
                </a:lnTo>
                <a:lnTo>
                  <a:pt x="2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0E04F4C0-62E8-46C3-A548-430F264FC3DA}"/>
              </a:ext>
            </a:extLst>
          </p:cNvPr>
          <p:cNvSpPr>
            <a:spLocks noChangeAspect="1" noEditPoints="1"/>
          </p:cNvSpPr>
          <p:nvPr/>
        </p:nvSpPr>
        <p:spPr bwMode="auto">
          <a:xfrm>
            <a:off x="3625851" y="2152650"/>
            <a:ext cx="176213" cy="254000"/>
          </a:xfrm>
          <a:custGeom>
            <a:avLst/>
            <a:gdLst>
              <a:gd name="T0" fmla="*/ 167 w 234"/>
              <a:gd name="T1" fmla="*/ 300 h 334"/>
              <a:gd name="T2" fmla="*/ 67 w 234"/>
              <a:gd name="T3" fmla="*/ 300 h 334"/>
              <a:gd name="T4" fmla="*/ 67 w 234"/>
              <a:gd name="T5" fmla="*/ 217 h 334"/>
              <a:gd name="T6" fmla="*/ 167 w 234"/>
              <a:gd name="T7" fmla="*/ 217 h 334"/>
              <a:gd name="T8" fmla="*/ 167 w 234"/>
              <a:gd name="T9" fmla="*/ 300 h 334"/>
              <a:gd name="T10" fmla="*/ 167 w 234"/>
              <a:gd name="T11" fmla="*/ 0 h 334"/>
              <a:gd name="T12" fmla="*/ 167 w 234"/>
              <a:gd name="T13" fmla="*/ 184 h 334"/>
              <a:gd name="T14" fmla="*/ 67 w 234"/>
              <a:gd name="T15" fmla="*/ 184 h 334"/>
              <a:gd name="T16" fmla="*/ 67 w 234"/>
              <a:gd name="T17" fmla="*/ 0 h 334"/>
              <a:gd name="T18" fmla="*/ 0 w 234"/>
              <a:gd name="T19" fmla="*/ 0 h 334"/>
              <a:gd name="T20" fmla="*/ 0 w 234"/>
              <a:gd name="T21" fmla="*/ 34 h 334"/>
              <a:gd name="T22" fmla="*/ 34 w 234"/>
              <a:gd name="T23" fmla="*/ 34 h 334"/>
              <a:gd name="T24" fmla="*/ 34 w 234"/>
              <a:gd name="T25" fmla="*/ 334 h 334"/>
              <a:gd name="T26" fmla="*/ 200 w 234"/>
              <a:gd name="T27" fmla="*/ 334 h 334"/>
              <a:gd name="T28" fmla="*/ 200 w 234"/>
              <a:gd name="T29" fmla="*/ 34 h 334"/>
              <a:gd name="T30" fmla="*/ 234 w 234"/>
              <a:gd name="T31" fmla="*/ 34 h 334"/>
              <a:gd name="T32" fmla="*/ 234 w 234"/>
              <a:gd name="T33" fmla="*/ 0 h 334"/>
              <a:gd name="T34" fmla="*/ 167 w 234"/>
              <a:gd name="T3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334">
                <a:moveTo>
                  <a:pt x="167" y="300"/>
                </a:moveTo>
                <a:lnTo>
                  <a:pt x="67" y="300"/>
                </a:lnTo>
                <a:lnTo>
                  <a:pt x="67" y="217"/>
                </a:lnTo>
                <a:lnTo>
                  <a:pt x="167" y="217"/>
                </a:lnTo>
                <a:lnTo>
                  <a:pt x="167" y="300"/>
                </a:lnTo>
                <a:close/>
                <a:moveTo>
                  <a:pt x="167" y="0"/>
                </a:moveTo>
                <a:lnTo>
                  <a:pt x="167" y="184"/>
                </a:lnTo>
                <a:lnTo>
                  <a:pt x="67" y="184"/>
                </a:lnTo>
                <a:lnTo>
                  <a:pt x="67" y="0"/>
                </a:lnTo>
                <a:lnTo>
                  <a:pt x="0" y="0"/>
                </a:lnTo>
                <a:lnTo>
                  <a:pt x="0" y="34"/>
                </a:lnTo>
                <a:lnTo>
                  <a:pt x="34" y="34"/>
                </a:lnTo>
                <a:lnTo>
                  <a:pt x="34" y="334"/>
                </a:lnTo>
                <a:lnTo>
                  <a:pt x="200" y="334"/>
                </a:lnTo>
                <a:lnTo>
                  <a:pt x="200" y="34"/>
                </a:lnTo>
                <a:lnTo>
                  <a:pt x="234" y="34"/>
                </a:lnTo>
                <a:lnTo>
                  <a:pt x="234" y="0"/>
                </a:lnTo>
                <a:lnTo>
                  <a:pt x="1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a:extLst>
              <a:ext uri="{FF2B5EF4-FFF2-40B4-BE49-F238E27FC236}">
                <a16:creationId xmlns:a16="http://schemas.microsoft.com/office/drawing/2014/main" id="{8BE24783-223E-4029-91D6-866A54E0EBD9}"/>
              </a:ext>
            </a:extLst>
          </p:cNvPr>
          <p:cNvSpPr>
            <a:spLocks noChangeAspect="1" noEditPoints="1"/>
          </p:cNvSpPr>
          <p:nvPr/>
        </p:nvSpPr>
        <p:spPr bwMode="auto">
          <a:xfrm>
            <a:off x="3122613" y="2152650"/>
            <a:ext cx="176213" cy="254000"/>
          </a:xfrm>
          <a:custGeom>
            <a:avLst/>
            <a:gdLst>
              <a:gd name="T0" fmla="*/ 166 w 233"/>
              <a:gd name="T1" fmla="*/ 0 h 334"/>
              <a:gd name="T2" fmla="*/ 166 w 233"/>
              <a:gd name="T3" fmla="*/ 300 h 334"/>
              <a:gd name="T4" fmla="*/ 66 w 233"/>
              <a:gd name="T5" fmla="*/ 300 h 334"/>
              <a:gd name="T6" fmla="*/ 66 w 233"/>
              <a:gd name="T7" fmla="*/ 0 h 334"/>
              <a:gd name="T8" fmla="*/ 0 w 233"/>
              <a:gd name="T9" fmla="*/ 0 h 334"/>
              <a:gd name="T10" fmla="*/ 0 w 233"/>
              <a:gd name="T11" fmla="*/ 34 h 334"/>
              <a:gd name="T12" fmla="*/ 33 w 233"/>
              <a:gd name="T13" fmla="*/ 34 h 334"/>
              <a:gd name="T14" fmla="*/ 33 w 233"/>
              <a:gd name="T15" fmla="*/ 334 h 334"/>
              <a:gd name="T16" fmla="*/ 200 w 233"/>
              <a:gd name="T17" fmla="*/ 334 h 334"/>
              <a:gd name="T18" fmla="*/ 200 w 233"/>
              <a:gd name="T19" fmla="*/ 34 h 334"/>
              <a:gd name="T20" fmla="*/ 233 w 233"/>
              <a:gd name="T21" fmla="*/ 34 h 334"/>
              <a:gd name="T22" fmla="*/ 233 w 233"/>
              <a:gd name="T23" fmla="*/ 0 h 334"/>
              <a:gd name="T24" fmla="*/ 166 w 233"/>
              <a:gd name="T25" fmla="*/ 0 h 334"/>
              <a:gd name="T26" fmla="*/ 133 w 233"/>
              <a:gd name="T27" fmla="*/ 267 h 334"/>
              <a:gd name="T28" fmla="*/ 100 w 233"/>
              <a:gd name="T29" fmla="*/ 267 h 334"/>
              <a:gd name="T30" fmla="*/ 100 w 233"/>
              <a:gd name="T31" fmla="*/ 134 h 334"/>
              <a:gd name="T32" fmla="*/ 133 w 233"/>
              <a:gd name="T33" fmla="*/ 134 h 334"/>
              <a:gd name="T34" fmla="*/ 133 w 233"/>
              <a:gd name="T35" fmla="*/ 2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3" h="334">
                <a:moveTo>
                  <a:pt x="166" y="0"/>
                </a:moveTo>
                <a:lnTo>
                  <a:pt x="166" y="300"/>
                </a:lnTo>
                <a:lnTo>
                  <a:pt x="66" y="300"/>
                </a:lnTo>
                <a:lnTo>
                  <a:pt x="66" y="0"/>
                </a:lnTo>
                <a:lnTo>
                  <a:pt x="0" y="0"/>
                </a:lnTo>
                <a:lnTo>
                  <a:pt x="0" y="34"/>
                </a:lnTo>
                <a:lnTo>
                  <a:pt x="33" y="34"/>
                </a:lnTo>
                <a:lnTo>
                  <a:pt x="33" y="334"/>
                </a:lnTo>
                <a:lnTo>
                  <a:pt x="200" y="334"/>
                </a:lnTo>
                <a:lnTo>
                  <a:pt x="200" y="34"/>
                </a:lnTo>
                <a:lnTo>
                  <a:pt x="233" y="34"/>
                </a:lnTo>
                <a:lnTo>
                  <a:pt x="233" y="0"/>
                </a:lnTo>
                <a:lnTo>
                  <a:pt x="166" y="0"/>
                </a:lnTo>
                <a:close/>
                <a:moveTo>
                  <a:pt x="133" y="267"/>
                </a:moveTo>
                <a:lnTo>
                  <a:pt x="100" y="267"/>
                </a:lnTo>
                <a:lnTo>
                  <a:pt x="100" y="134"/>
                </a:lnTo>
                <a:lnTo>
                  <a:pt x="133" y="134"/>
                </a:lnTo>
                <a:lnTo>
                  <a:pt x="133"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a:extLst>
              <a:ext uri="{FF2B5EF4-FFF2-40B4-BE49-F238E27FC236}">
                <a16:creationId xmlns:a16="http://schemas.microsoft.com/office/drawing/2014/main" id="{E6F15C85-8CB0-45E8-BC44-8062B5FB7CF6}"/>
              </a:ext>
            </a:extLst>
          </p:cNvPr>
          <p:cNvSpPr>
            <a:spLocks noChangeAspect="1" noEditPoints="1"/>
          </p:cNvSpPr>
          <p:nvPr/>
        </p:nvSpPr>
        <p:spPr bwMode="auto">
          <a:xfrm>
            <a:off x="2619376" y="2154238"/>
            <a:ext cx="254000" cy="254000"/>
          </a:xfrm>
          <a:custGeom>
            <a:avLst/>
            <a:gdLst>
              <a:gd name="T0" fmla="*/ 177 w 336"/>
              <a:gd name="T1" fmla="*/ 181 h 334"/>
              <a:gd name="T2" fmla="*/ 155 w 336"/>
              <a:gd name="T3" fmla="*/ 159 h 334"/>
              <a:gd name="T4" fmla="*/ 249 w 336"/>
              <a:gd name="T5" fmla="*/ 65 h 334"/>
              <a:gd name="T6" fmla="*/ 271 w 336"/>
              <a:gd name="T7" fmla="*/ 87 h 334"/>
              <a:gd name="T8" fmla="*/ 177 w 336"/>
              <a:gd name="T9" fmla="*/ 181 h 334"/>
              <a:gd name="T10" fmla="*/ 117 w 336"/>
              <a:gd name="T11" fmla="*/ 241 h 334"/>
              <a:gd name="T12" fmla="*/ 95 w 336"/>
              <a:gd name="T13" fmla="*/ 241 h 334"/>
              <a:gd name="T14" fmla="*/ 95 w 336"/>
              <a:gd name="T15" fmla="*/ 219 h 334"/>
              <a:gd name="T16" fmla="*/ 132 w 336"/>
              <a:gd name="T17" fmla="*/ 183 h 334"/>
              <a:gd name="T18" fmla="*/ 153 w 336"/>
              <a:gd name="T19" fmla="*/ 205 h 334"/>
              <a:gd name="T20" fmla="*/ 117 w 336"/>
              <a:gd name="T21" fmla="*/ 241 h 334"/>
              <a:gd name="T22" fmla="*/ 330 w 336"/>
              <a:gd name="T23" fmla="*/ 99 h 334"/>
              <a:gd name="T24" fmla="*/ 297 w 336"/>
              <a:gd name="T25" fmla="*/ 65 h 334"/>
              <a:gd name="T26" fmla="*/ 308 w 336"/>
              <a:gd name="T27" fmla="*/ 53 h 334"/>
              <a:gd name="T28" fmla="*/ 308 w 336"/>
              <a:gd name="T29" fmla="*/ 30 h 334"/>
              <a:gd name="T30" fmla="*/ 285 w 336"/>
              <a:gd name="T31" fmla="*/ 30 h 334"/>
              <a:gd name="T32" fmla="*/ 273 w 336"/>
              <a:gd name="T33" fmla="*/ 42 h 334"/>
              <a:gd name="T34" fmla="*/ 238 w 336"/>
              <a:gd name="T35" fmla="*/ 6 h 334"/>
              <a:gd name="T36" fmla="*/ 214 w 336"/>
              <a:gd name="T37" fmla="*/ 6 h 334"/>
              <a:gd name="T38" fmla="*/ 214 w 336"/>
              <a:gd name="T39" fmla="*/ 30 h 334"/>
              <a:gd name="T40" fmla="*/ 226 w 336"/>
              <a:gd name="T41" fmla="*/ 42 h 334"/>
              <a:gd name="T42" fmla="*/ 58 w 336"/>
              <a:gd name="T43" fmla="*/ 209 h 334"/>
              <a:gd name="T44" fmla="*/ 60 w 336"/>
              <a:gd name="T45" fmla="*/ 254 h 334"/>
              <a:gd name="T46" fmla="*/ 1 w 336"/>
              <a:gd name="T47" fmla="*/ 319 h 334"/>
              <a:gd name="T48" fmla="*/ 37 w 336"/>
              <a:gd name="T49" fmla="*/ 329 h 334"/>
              <a:gd name="T50" fmla="*/ 84 w 336"/>
              <a:gd name="T51" fmla="*/ 282 h 334"/>
              <a:gd name="T52" fmla="*/ 84 w 336"/>
              <a:gd name="T53" fmla="*/ 282 h 334"/>
              <a:gd name="T54" fmla="*/ 130 w 336"/>
              <a:gd name="T55" fmla="*/ 276 h 334"/>
              <a:gd name="T56" fmla="*/ 295 w 336"/>
              <a:gd name="T57" fmla="*/ 111 h 334"/>
              <a:gd name="T58" fmla="*/ 306 w 336"/>
              <a:gd name="T59" fmla="*/ 122 h 334"/>
              <a:gd name="T60" fmla="*/ 330 w 336"/>
              <a:gd name="T61" fmla="*/ 122 h 334"/>
              <a:gd name="T62" fmla="*/ 330 w 336"/>
              <a:gd name="T63" fmla="*/ 9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6" h="334">
                <a:moveTo>
                  <a:pt x="177" y="181"/>
                </a:moveTo>
                <a:lnTo>
                  <a:pt x="155" y="159"/>
                </a:lnTo>
                <a:lnTo>
                  <a:pt x="249" y="65"/>
                </a:lnTo>
                <a:lnTo>
                  <a:pt x="271" y="87"/>
                </a:lnTo>
                <a:lnTo>
                  <a:pt x="177" y="181"/>
                </a:lnTo>
                <a:close/>
                <a:moveTo>
                  <a:pt x="117" y="241"/>
                </a:moveTo>
                <a:cubicBezTo>
                  <a:pt x="111" y="247"/>
                  <a:pt x="101" y="247"/>
                  <a:pt x="95" y="241"/>
                </a:cubicBezTo>
                <a:cubicBezTo>
                  <a:pt x="89" y="235"/>
                  <a:pt x="89" y="225"/>
                  <a:pt x="95" y="219"/>
                </a:cubicBezTo>
                <a:lnTo>
                  <a:pt x="132" y="183"/>
                </a:lnTo>
                <a:lnTo>
                  <a:pt x="153" y="205"/>
                </a:lnTo>
                <a:lnTo>
                  <a:pt x="117" y="241"/>
                </a:lnTo>
                <a:close/>
                <a:moveTo>
                  <a:pt x="330" y="99"/>
                </a:moveTo>
                <a:cubicBezTo>
                  <a:pt x="313" y="82"/>
                  <a:pt x="321" y="90"/>
                  <a:pt x="297" y="65"/>
                </a:cubicBezTo>
                <a:lnTo>
                  <a:pt x="308" y="53"/>
                </a:lnTo>
                <a:cubicBezTo>
                  <a:pt x="315" y="47"/>
                  <a:pt x="315" y="36"/>
                  <a:pt x="308" y="30"/>
                </a:cubicBezTo>
                <a:cubicBezTo>
                  <a:pt x="302" y="23"/>
                  <a:pt x="291" y="23"/>
                  <a:pt x="285" y="30"/>
                </a:cubicBezTo>
                <a:lnTo>
                  <a:pt x="273" y="42"/>
                </a:lnTo>
                <a:cubicBezTo>
                  <a:pt x="252" y="21"/>
                  <a:pt x="264" y="33"/>
                  <a:pt x="238" y="6"/>
                </a:cubicBezTo>
                <a:cubicBezTo>
                  <a:pt x="231" y="0"/>
                  <a:pt x="221" y="0"/>
                  <a:pt x="214" y="6"/>
                </a:cubicBezTo>
                <a:cubicBezTo>
                  <a:pt x="208" y="13"/>
                  <a:pt x="208" y="23"/>
                  <a:pt x="214" y="30"/>
                </a:cubicBezTo>
                <a:lnTo>
                  <a:pt x="226" y="42"/>
                </a:lnTo>
                <a:lnTo>
                  <a:pt x="58" y="209"/>
                </a:lnTo>
                <a:cubicBezTo>
                  <a:pt x="47" y="220"/>
                  <a:pt x="45" y="238"/>
                  <a:pt x="60" y="254"/>
                </a:cubicBezTo>
                <a:cubicBezTo>
                  <a:pt x="0" y="309"/>
                  <a:pt x="1" y="303"/>
                  <a:pt x="1" y="319"/>
                </a:cubicBezTo>
                <a:cubicBezTo>
                  <a:pt x="1" y="334"/>
                  <a:pt x="32" y="334"/>
                  <a:pt x="37" y="329"/>
                </a:cubicBezTo>
                <a:lnTo>
                  <a:pt x="84" y="282"/>
                </a:lnTo>
                <a:lnTo>
                  <a:pt x="84" y="282"/>
                </a:lnTo>
                <a:cubicBezTo>
                  <a:pt x="96" y="299"/>
                  <a:pt x="115" y="292"/>
                  <a:pt x="130" y="276"/>
                </a:cubicBezTo>
                <a:lnTo>
                  <a:pt x="295" y="111"/>
                </a:lnTo>
                <a:lnTo>
                  <a:pt x="306" y="122"/>
                </a:lnTo>
                <a:cubicBezTo>
                  <a:pt x="313" y="129"/>
                  <a:pt x="323" y="129"/>
                  <a:pt x="330" y="122"/>
                </a:cubicBezTo>
                <a:cubicBezTo>
                  <a:pt x="336" y="116"/>
                  <a:pt x="336" y="105"/>
                  <a:pt x="330" y="9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a:extLst>
              <a:ext uri="{FF2B5EF4-FFF2-40B4-BE49-F238E27FC236}">
                <a16:creationId xmlns:a16="http://schemas.microsoft.com/office/drawing/2014/main" id="{71DBA199-9FF7-4C30-8346-48F2570A911F}"/>
              </a:ext>
            </a:extLst>
          </p:cNvPr>
          <p:cNvSpPr>
            <a:spLocks noChangeAspect="1" noEditPoints="1"/>
          </p:cNvSpPr>
          <p:nvPr/>
        </p:nvSpPr>
        <p:spPr bwMode="auto">
          <a:xfrm>
            <a:off x="2117726" y="2152650"/>
            <a:ext cx="176213" cy="254000"/>
          </a:xfrm>
          <a:custGeom>
            <a:avLst/>
            <a:gdLst>
              <a:gd name="T0" fmla="*/ 167 w 234"/>
              <a:gd name="T1" fmla="*/ 200 h 334"/>
              <a:gd name="T2" fmla="*/ 67 w 234"/>
              <a:gd name="T3" fmla="*/ 200 h 334"/>
              <a:gd name="T4" fmla="*/ 67 w 234"/>
              <a:gd name="T5" fmla="*/ 67 h 334"/>
              <a:gd name="T6" fmla="*/ 167 w 234"/>
              <a:gd name="T7" fmla="*/ 67 h 334"/>
              <a:gd name="T8" fmla="*/ 167 w 234"/>
              <a:gd name="T9" fmla="*/ 200 h 334"/>
              <a:gd name="T10" fmla="*/ 150 w 234"/>
              <a:gd name="T11" fmla="*/ 300 h 334"/>
              <a:gd name="T12" fmla="*/ 84 w 234"/>
              <a:gd name="T13" fmla="*/ 300 h 334"/>
              <a:gd name="T14" fmla="*/ 67 w 234"/>
              <a:gd name="T15" fmla="*/ 284 h 334"/>
              <a:gd name="T16" fmla="*/ 67 w 234"/>
              <a:gd name="T17" fmla="*/ 234 h 334"/>
              <a:gd name="T18" fmla="*/ 167 w 234"/>
              <a:gd name="T19" fmla="*/ 234 h 334"/>
              <a:gd name="T20" fmla="*/ 167 w 234"/>
              <a:gd name="T21" fmla="*/ 284 h 334"/>
              <a:gd name="T22" fmla="*/ 150 w 234"/>
              <a:gd name="T23" fmla="*/ 300 h 334"/>
              <a:gd name="T24" fmla="*/ 150 w 234"/>
              <a:gd name="T25" fmla="*/ 34 h 334"/>
              <a:gd name="T26" fmla="*/ 150 w 234"/>
              <a:gd name="T27" fmla="*/ 34 h 334"/>
              <a:gd name="T28" fmla="*/ 117 w 234"/>
              <a:gd name="T29" fmla="*/ 0 h 334"/>
              <a:gd name="T30" fmla="*/ 84 w 234"/>
              <a:gd name="T31" fmla="*/ 34 h 334"/>
              <a:gd name="T32" fmla="*/ 17 w 234"/>
              <a:gd name="T33" fmla="*/ 34 h 334"/>
              <a:gd name="T34" fmla="*/ 0 w 234"/>
              <a:gd name="T35" fmla="*/ 50 h 334"/>
              <a:gd name="T36" fmla="*/ 17 w 234"/>
              <a:gd name="T37" fmla="*/ 67 h 334"/>
              <a:gd name="T38" fmla="*/ 34 w 234"/>
              <a:gd name="T39" fmla="*/ 67 h 334"/>
              <a:gd name="T40" fmla="*/ 34 w 234"/>
              <a:gd name="T41" fmla="*/ 300 h 334"/>
              <a:gd name="T42" fmla="*/ 67 w 234"/>
              <a:gd name="T43" fmla="*/ 334 h 334"/>
              <a:gd name="T44" fmla="*/ 167 w 234"/>
              <a:gd name="T45" fmla="*/ 334 h 334"/>
              <a:gd name="T46" fmla="*/ 200 w 234"/>
              <a:gd name="T47" fmla="*/ 300 h 334"/>
              <a:gd name="T48" fmla="*/ 200 w 234"/>
              <a:gd name="T49" fmla="*/ 67 h 334"/>
              <a:gd name="T50" fmla="*/ 217 w 234"/>
              <a:gd name="T51" fmla="*/ 67 h 334"/>
              <a:gd name="T52" fmla="*/ 234 w 234"/>
              <a:gd name="T53" fmla="*/ 50 h 334"/>
              <a:gd name="T54" fmla="*/ 217 w 234"/>
              <a:gd name="T55" fmla="*/ 34 h 334"/>
              <a:gd name="T56" fmla="*/ 150 w 234"/>
              <a:gd name="T57"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4" h="334">
                <a:moveTo>
                  <a:pt x="167" y="200"/>
                </a:moveTo>
                <a:lnTo>
                  <a:pt x="67" y="200"/>
                </a:lnTo>
                <a:lnTo>
                  <a:pt x="67" y="67"/>
                </a:lnTo>
                <a:lnTo>
                  <a:pt x="167" y="67"/>
                </a:lnTo>
                <a:lnTo>
                  <a:pt x="167" y="200"/>
                </a:lnTo>
                <a:close/>
                <a:moveTo>
                  <a:pt x="150" y="300"/>
                </a:moveTo>
                <a:lnTo>
                  <a:pt x="84" y="300"/>
                </a:lnTo>
                <a:cubicBezTo>
                  <a:pt x="74" y="300"/>
                  <a:pt x="67" y="293"/>
                  <a:pt x="67" y="284"/>
                </a:cubicBezTo>
                <a:lnTo>
                  <a:pt x="67" y="234"/>
                </a:lnTo>
                <a:lnTo>
                  <a:pt x="167" y="234"/>
                </a:lnTo>
                <a:lnTo>
                  <a:pt x="167" y="284"/>
                </a:lnTo>
                <a:cubicBezTo>
                  <a:pt x="167" y="293"/>
                  <a:pt x="160" y="300"/>
                  <a:pt x="150" y="300"/>
                </a:cubicBezTo>
                <a:close/>
                <a:moveTo>
                  <a:pt x="150" y="34"/>
                </a:moveTo>
                <a:lnTo>
                  <a:pt x="150" y="34"/>
                </a:lnTo>
                <a:cubicBezTo>
                  <a:pt x="150" y="15"/>
                  <a:pt x="135" y="0"/>
                  <a:pt x="117" y="0"/>
                </a:cubicBezTo>
                <a:cubicBezTo>
                  <a:pt x="99" y="0"/>
                  <a:pt x="84" y="15"/>
                  <a:pt x="84" y="34"/>
                </a:cubicBezTo>
                <a:lnTo>
                  <a:pt x="17" y="34"/>
                </a:lnTo>
                <a:cubicBezTo>
                  <a:pt x="8" y="34"/>
                  <a:pt x="0" y="41"/>
                  <a:pt x="0" y="50"/>
                </a:cubicBezTo>
                <a:cubicBezTo>
                  <a:pt x="0" y="60"/>
                  <a:pt x="8" y="67"/>
                  <a:pt x="17" y="67"/>
                </a:cubicBezTo>
                <a:lnTo>
                  <a:pt x="34" y="67"/>
                </a:lnTo>
                <a:lnTo>
                  <a:pt x="34" y="300"/>
                </a:lnTo>
                <a:cubicBezTo>
                  <a:pt x="34" y="319"/>
                  <a:pt x="49" y="334"/>
                  <a:pt x="67" y="334"/>
                </a:cubicBezTo>
                <a:lnTo>
                  <a:pt x="167" y="334"/>
                </a:lnTo>
                <a:cubicBezTo>
                  <a:pt x="185" y="334"/>
                  <a:pt x="200" y="319"/>
                  <a:pt x="200" y="300"/>
                </a:cubicBezTo>
                <a:lnTo>
                  <a:pt x="200" y="67"/>
                </a:lnTo>
                <a:lnTo>
                  <a:pt x="217" y="67"/>
                </a:lnTo>
                <a:cubicBezTo>
                  <a:pt x="226" y="67"/>
                  <a:pt x="234" y="60"/>
                  <a:pt x="234" y="50"/>
                </a:cubicBezTo>
                <a:cubicBezTo>
                  <a:pt x="234" y="41"/>
                  <a:pt x="226" y="34"/>
                  <a:pt x="217" y="34"/>
                </a:cubicBezTo>
                <a:lnTo>
                  <a:pt x="15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a:extLst>
              <a:ext uri="{FF2B5EF4-FFF2-40B4-BE49-F238E27FC236}">
                <a16:creationId xmlns:a16="http://schemas.microsoft.com/office/drawing/2014/main" id="{676C5DF1-A3F2-4966-8EE9-3E2DD4EF82E0}"/>
              </a:ext>
            </a:extLst>
          </p:cNvPr>
          <p:cNvSpPr>
            <a:spLocks noChangeAspect="1" noEditPoints="1"/>
          </p:cNvSpPr>
          <p:nvPr/>
        </p:nvSpPr>
        <p:spPr bwMode="auto">
          <a:xfrm>
            <a:off x="1614488" y="2152650"/>
            <a:ext cx="176213" cy="254000"/>
          </a:xfrm>
          <a:custGeom>
            <a:avLst/>
            <a:gdLst>
              <a:gd name="T0" fmla="*/ 166 w 233"/>
              <a:gd name="T1" fmla="*/ 200 h 334"/>
              <a:gd name="T2" fmla="*/ 66 w 233"/>
              <a:gd name="T3" fmla="*/ 200 h 334"/>
              <a:gd name="T4" fmla="*/ 66 w 233"/>
              <a:gd name="T5" fmla="*/ 34 h 334"/>
              <a:gd name="T6" fmla="*/ 166 w 233"/>
              <a:gd name="T7" fmla="*/ 34 h 334"/>
              <a:gd name="T8" fmla="*/ 166 w 233"/>
              <a:gd name="T9" fmla="*/ 200 h 334"/>
              <a:gd name="T10" fmla="*/ 150 w 233"/>
              <a:gd name="T11" fmla="*/ 300 h 334"/>
              <a:gd name="T12" fmla="*/ 83 w 233"/>
              <a:gd name="T13" fmla="*/ 300 h 334"/>
              <a:gd name="T14" fmla="*/ 66 w 233"/>
              <a:gd name="T15" fmla="*/ 284 h 334"/>
              <a:gd name="T16" fmla="*/ 66 w 233"/>
              <a:gd name="T17" fmla="*/ 234 h 334"/>
              <a:gd name="T18" fmla="*/ 166 w 233"/>
              <a:gd name="T19" fmla="*/ 234 h 334"/>
              <a:gd name="T20" fmla="*/ 166 w 233"/>
              <a:gd name="T21" fmla="*/ 284 h 334"/>
              <a:gd name="T22" fmla="*/ 150 w 233"/>
              <a:gd name="T23" fmla="*/ 300 h 334"/>
              <a:gd name="T24" fmla="*/ 0 w 233"/>
              <a:gd name="T25" fmla="*/ 17 h 334"/>
              <a:gd name="T26" fmla="*/ 0 w 233"/>
              <a:gd name="T27" fmla="*/ 17 h 334"/>
              <a:gd name="T28" fmla="*/ 16 w 233"/>
              <a:gd name="T29" fmla="*/ 34 h 334"/>
              <a:gd name="T30" fmla="*/ 33 w 233"/>
              <a:gd name="T31" fmla="*/ 34 h 334"/>
              <a:gd name="T32" fmla="*/ 33 w 233"/>
              <a:gd name="T33" fmla="*/ 300 h 334"/>
              <a:gd name="T34" fmla="*/ 66 w 233"/>
              <a:gd name="T35" fmla="*/ 334 h 334"/>
              <a:gd name="T36" fmla="*/ 166 w 233"/>
              <a:gd name="T37" fmla="*/ 334 h 334"/>
              <a:gd name="T38" fmla="*/ 200 w 233"/>
              <a:gd name="T39" fmla="*/ 300 h 334"/>
              <a:gd name="T40" fmla="*/ 200 w 233"/>
              <a:gd name="T41" fmla="*/ 34 h 334"/>
              <a:gd name="T42" fmla="*/ 216 w 233"/>
              <a:gd name="T43" fmla="*/ 34 h 334"/>
              <a:gd name="T44" fmla="*/ 233 w 233"/>
              <a:gd name="T45" fmla="*/ 17 h 334"/>
              <a:gd name="T46" fmla="*/ 216 w 233"/>
              <a:gd name="T47" fmla="*/ 0 h 334"/>
              <a:gd name="T48" fmla="*/ 16 w 233"/>
              <a:gd name="T49" fmla="*/ 0 h 334"/>
              <a:gd name="T50" fmla="*/ 0 w 233"/>
              <a:gd name="T51" fmla="*/ 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3" h="334">
                <a:moveTo>
                  <a:pt x="166" y="200"/>
                </a:moveTo>
                <a:lnTo>
                  <a:pt x="66" y="200"/>
                </a:lnTo>
                <a:lnTo>
                  <a:pt x="66" y="34"/>
                </a:lnTo>
                <a:lnTo>
                  <a:pt x="166" y="34"/>
                </a:lnTo>
                <a:lnTo>
                  <a:pt x="166" y="200"/>
                </a:lnTo>
                <a:close/>
                <a:moveTo>
                  <a:pt x="150" y="300"/>
                </a:moveTo>
                <a:lnTo>
                  <a:pt x="83" y="300"/>
                </a:lnTo>
                <a:cubicBezTo>
                  <a:pt x="74" y="300"/>
                  <a:pt x="66" y="293"/>
                  <a:pt x="66" y="284"/>
                </a:cubicBezTo>
                <a:lnTo>
                  <a:pt x="66" y="234"/>
                </a:lnTo>
                <a:lnTo>
                  <a:pt x="166" y="234"/>
                </a:lnTo>
                <a:lnTo>
                  <a:pt x="166" y="284"/>
                </a:lnTo>
                <a:cubicBezTo>
                  <a:pt x="166" y="293"/>
                  <a:pt x="159" y="300"/>
                  <a:pt x="150" y="300"/>
                </a:cubicBezTo>
                <a:close/>
                <a:moveTo>
                  <a:pt x="0" y="17"/>
                </a:moveTo>
                <a:lnTo>
                  <a:pt x="0" y="17"/>
                </a:lnTo>
                <a:cubicBezTo>
                  <a:pt x="0" y="26"/>
                  <a:pt x="7" y="34"/>
                  <a:pt x="16" y="34"/>
                </a:cubicBezTo>
                <a:lnTo>
                  <a:pt x="33" y="34"/>
                </a:lnTo>
                <a:lnTo>
                  <a:pt x="33" y="300"/>
                </a:lnTo>
                <a:cubicBezTo>
                  <a:pt x="33" y="319"/>
                  <a:pt x="48" y="334"/>
                  <a:pt x="66" y="334"/>
                </a:cubicBezTo>
                <a:lnTo>
                  <a:pt x="166" y="334"/>
                </a:lnTo>
                <a:cubicBezTo>
                  <a:pt x="185" y="334"/>
                  <a:pt x="200" y="319"/>
                  <a:pt x="200" y="300"/>
                </a:cubicBezTo>
                <a:lnTo>
                  <a:pt x="200" y="34"/>
                </a:lnTo>
                <a:lnTo>
                  <a:pt x="216" y="34"/>
                </a:lnTo>
                <a:cubicBezTo>
                  <a:pt x="226" y="34"/>
                  <a:pt x="233" y="26"/>
                  <a:pt x="233" y="17"/>
                </a:cubicBezTo>
                <a:cubicBezTo>
                  <a:pt x="233" y="8"/>
                  <a:pt x="226" y="0"/>
                  <a:pt x="216" y="0"/>
                </a:cubicBezTo>
                <a:lnTo>
                  <a:pt x="16" y="0"/>
                </a:lnTo>
                <a:cubicBezTo>
                  <a:pt x="7" y="0"/>
                  <a:pt x="0" y="8"/>
                  <a:pt x="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a:extLst>
              <a:ext uri="{FF2B5EF4-FFF2-40B4-BE49-F238E27FC236}">
                <a16:creationId xmlns:a16="http://schemas.microsoft.com/office/drawing/2014/main" id="{AB209C72-46CF-44CD-BE06-FBABCE4D3EC4}"/>
              </a:ext>
            </a:extLst>
          </p:cNvPr>
          <p:cNvSpPr>
            <a:spLocks noChangeAspect="1" noEditPoints="1"/>
          </p:cNvSpPr>
          <p:nvPr/>
        </p:nvSpPr>
        <p:spPr bwMode="auto">
          <a:xfrm>
            <a:off x="1111251" y="2152650"/>
            <a:ext cx="176213" cy="254000"/>
          </a:xfrm>
          <a:custGeom>
            <a:avLst/>
            <a:gdLst>
              <a:gd name="T0" fmla="*/ 167 w 233"/>
              <a:gd name="T1" fmla="*/ 84 h 334"/>
              <a:gd name="T2" fmla="*/ 117 w 233"/>
              <a:gd name="T3" fmla="*/ 84 h 334"/>
              <a:gd name="T4" fmla="*/ 100 w 233"/>
              <a:gd name="T5" fmla="*/ 100 h 334"/>
              <a:gd name="T6" fmla="*/ 117 w 233"/>
              <a:gd name="T7" fmla="*/ 117 h 334"/>
              <a:gd name="T8" fmla="*/ 167 w 233"/>
              <a:gd name="T9" fmla="*/ 117 h 334"/>
              <a:gd name="T10" fmla="*/ 167 w 233"/>
              <a:gd name="T11" fmla="*/ 150 h 334"/>
              <a:gd name="T12" fmla="*/ 117 w 233"/>
              <a:gd name="T13" fmla="*/ 150 h 334"/>
              <a:gd name="T14" fmla="*/ 100 w 233"/>
              <a:gd name="T15" fmla="*/ 167 h 334"/>
              <a:gd name="T16" fmla="*/ 117 w 233"/>
              <a:gd name="T17" fmla="*/ 184 h 334"/>
              <a:gd name="T18" fmla="*/ 167 w 233"/>
              <a:gd name="T19" fmla="*/ 184 h 334"/>
              <a:gd name="T20" fmla="*/ 167 w 233"/>
              <a:gd name="T21" fmla="*/ 217 h 334"/>
              <a:gd name="T22" fmla="*/ 117 w 233"/>
              <a:gd name="T23" fmla="*/ 217 h 334"/>
              <a:gd name="T24" fmla="*/ 100 w 233"/>
              <a:gd name="T25" fmla="*/ 234 h 334"/>
              <a:gd name="T26" fmla="*/ 117 w 233"/>
              <a:gd name="T27" fmla="*/ 250 h 334"/>
              <a:gd name="T28" fmla="*/ 167 w 233"/>
              <a:gd name="T29" fmla="*/ 250 h 334"/>
              <a:gd name="T30" fmla="*/ 167 w 233"/>
              <a:gd name="T31" fmla="*/ 284 h 334"/>
              <a:gd name="T32" fmla="*/ 150 w 233"/>
              <a:gd name="T33" fmla="*/ 300 h 334"/>
              <a:gd name="T34" fmla="*/ 83 w 233"/>
              <a:gd name="T35" fmla="*/ 300 h 334"/>
              <a:gd name="T36" fmla="*/ 67 w 233"/>
              <a:gd name="T37" fmla="*/ 284 h 334"/>
              <a:gd name="T38" fmla="*/ 67 w 233"/>
              <a:gd name="T39" fmla="*/ 34 h 334"/>
              <a:gd name="T40" fmla="*/ 167 w 233"/>
              <a:gd name="T41" fmla="*/ 34 h 334"/>
              <a:gd name="T42" fmla="*/ 167 w 233"/>
              <a:gd name="T43" fmla="*/ 84 h 334"/>
              <a:gd name="T44" fmla="*/ 0 w 233"/>
              <a:gd name="T45" fmla="*/ 17 h 334"/>
              <a:gd name="T46" fmla="*/ 0 w 233"/>
              <a:gd name="T47" fmla="*/ 17 h 334"/>
              <a:gd name="T48" fmla="*/ 17 w 233"/>
              <a:gd name="T49" fmla="*/ 34 h 334"/>
              <a:gd name="T50" fmla="*/ 33 w 233"/>
              <a:gd name="T51" fmla="*/ 34 h 334"/>
              <a:gd name="T52" fmla="*/ 33 w 233"/>
              <a:gd name="T53" fmla="*/ 300 h 334"/>
              <a:gd name="T54" fmla="*/ 67 w 233"/>
              <a:gd name="T55" fmla="*/ 334 h 334"/>
              <a:gd name="T56" fmla="*/ 167 w 233"/>
              <a:gd name="T57" fmla="*/ 334 h 334"/>
              <a:gd name="T58" fmla="*/ 200 w 233"/>
              <a:gd name="T59" fmla="*/ 300 h 334"/>
              <a:gd name="T60" fmla="*/ 200 w 233"/>
              <a:gd name="T61" fmla="*/ 34 h 334"/>
              <a:gd name="T62" fmla="*/ 217 w 233"/>
              <a:gd name="T63" fmla="*/ 34 h 334"/>
              <a:gd name="T64" fmla="*/ 233 w 233"/>
              <a:gd name="T65" fmla="*/ 17 h 334"/>
              <a:gd name="T66" fmla="*/ 217 w 233"/>
              <a:gd name="T67" fmla="*/ 0 h 334"/>
              <a:gd name="T68" fmla="*/ 17 w 233"/>
              <a:gd name="T69" fmla="*/ 0 h 334"/>
              <a:gd name="T70" fmla="*/ 0 w 233"/>
              <a:gd name="T71" fmla="*/ 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3" h="334">
                <a:moveTo>
                  <a:pt x="167" y="84"/>
                </a:moveTo>
                <a:lnTo>
                  <a:pt x="117" y="84"/>
                </a:lnTo>
                <a:cubicBezTo>
                  <a:pt x="107" y="84"/>
                  <a:pt x="100" y="91"/>
                  <a:pt x="100" y="100"/>
                </a:cubicBezTo>
                <a:cubicBezTo>
                  <a:pt x="100" y="110"/>
                  <a:pt x="107" y="117"/>
                  <a:pt x="117" y="117"/>
                </a:cubicBezTo>
                <a:lnTo>
                  <a:pt x="167" y="117"/>
                </a:lnTo>
                <a:lnTo>
                  <a:pt x="167" y="150"/>
                </a:lnTo>
                <a:lnTo>
                  <a:pt x="117" y="150"/>
                </a:lnTo>
                <a:cubicBezTo>
                  <a:pt x="107" y="150"/>
                  <a:pt x="100" y="158"/>
                  <a:pt x="100" y="167"/>
                </a:cubicBezTo>
                <a:cubicBezTo>
                  <a:pt x="100" y="176"/>
                  <a:pt x="107" y="184"/>
                  <a:pt x="117" y="184"/>
                </a:cubicBezTo>
                <a:lnTo>
                  <a:pt x="167" y="184"/>
                </a:lnTo>
                <a:lnTo>
                  <a:pt x="167" y="217"/>
                </a:lnTo>
                <a:lnTo>
                  <a:pt x="117" y="217"/>
                </a:lnTo>
                <a:cubicBezTo>
                  <a:pt x="107" y="217"/>
                  <a:pt x="100" y="224"/>
                  <a:pt x="100" y="234"/>
                </a:cubicBezTo>
                <a:cubicBezTo>
                  <a:pt x="100" y="243"/>
                  <a:pt x="107" y="250"/>
                  <a:pt x="117" y="250"/>
                </a:cubicBezTo>
                <a:lnTo>
                  <a:pt x="167" y="250"/>
                </a:lnTo>
                <a:lnTo>
                  <a:pt x="167" y="284"/>
                </a:lnTo>
                <a:cubicBezTo>
                  <a:pt x="167" y="293"/>
                  <a:pt x="159" y="300"/>
                  <a:pt x="150" y="300"/>
                </a:cubicBezTo>
                <a:lnTo>
                  <a:pt x="83" y="300"/>
                </a:lnTo>
                <a:cubicBezTo>
                  <a:pt x="74" y="300"/>
                  <a:pt x="67" y="293"/>
                  <a:pt x="67" y="284"/>
                </a:cubicBezTo>
                <a:lnTo>
                  <a:pt x="67" y="34"/>
                </a:lnTo>
                <a:lnTo>
                  <a:pt x="167" y="34"/>
                </a:lnTo>
                <a:lnTo>
                  <a:pt x="167" y="84"/>
                </a:lnTo>
                <a:close/>
                <a:moveTo>
                  <a:pt x="0" y="17"/>
                </a:moveTo>
                <a:lnTo>
                  <a:pt x="0" y="17"/>
                </a:lnTo>
                <a:cubicBezTo>
                  <a:pt x="0" y="26"/>
                  <a:pt x="7" y="34"/>
                  <a:pt x="17" y="34"/>
                </a:cubicBezTo>
                <a:lnTo>
                  <a:pt x="33" y="34"/>
                </a:lnTo>
                <a:lnTo>
                  <a:pt x="33" y="300"/>
                </a:lnTo>
                <a:cubicBezTo>
                  <a:pt x="33" y="319"/>
                  <a:pt x="48" y="334"/>
                  <a:pt x="67" y="334"/>
                </a:cubicBezTo>
                <a:lnTo>
                  <a:pt x="167" y="334"/>
                </a:lnTo>
                <a:cubicBezTo>
                  <a:pt x="185" y="334"/>
                  <a:pt x="200" y="319"/>
                  <a:pt x="200" y="300"/>
                </a:cubicBezTo>
                <a:lnTo>
                  <a:pt x="200" y="34"/>
                </a:lnTo>
                <a:lnTo>
                  <a:pt x="217" y="34"/>
                </a:lnTo>
                <a:cubicBezTo>
                  <a:pt x="226" y="34"/>
                  <a:pt x="233" y="26"/>
                  <a:pt x="233" y="17"/>
                </a:cubicBezTo>
                <a:cubicBezTo>
                  <a:pt x="233" y="8"/>
                  <a:pt x="226" y="0"/>
                  <a:pt x="217" y="0"/>
                </a:cubicBezTo>
                <a:lnTo>
                  <a:pt x="17" y="0"/>
                </a:lnTo>
                <a:cubicBezTo>
                  <a:pt x="7" y="0"/>
                  <a:pt x="0" y="8"/>
                  <a:pt x="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a:extLst>
              <a:ext uri="{FF2B5EF4-FFF2-40B4-BE49-F238E27FC236}">
                <a16:creationId xmlns:a16="http://schemas.microsoft.com/office/drawing/2014/main" id="{95D4D19D-AB5E-4298-B1B7-29BE5E6937D1}"/>
              </a:ext>
            </a:extLst>
          </p:cNvPr>
          <p:cNvSpPr>
            <a:spLocks noChangeAspect="1" noEditPoints="1"/>
          </p:cNvSpPr>
          <p:nvPr/>
        </p:nvSpPr>
        <p:spPr bwMode="auto">
          <a:xfrm>
            <a:off x="5637213" y="1646238"/>
            <a:ext cx="176213" cy="254000"/>
          </a:xfrm>
          <a:custGeom>
            <a:avLst/>
            <a:gdLst>
              <a:gd name="T0" fmla="*/ 150 w 233"/>
              <a:gd name="T1" fmla="*/ 300 h 333"/>
              <a:gd name="T2" fmla="*/ 83 w 233"/>
              <a:gd name="T3" fmla="*/ 300 h 333"/>
              <a:gd name="T4" fmla="*/ 67 w 233"/>
              <a:gd name="T5" fmla="*/ 283 h 333"/>
              <a:gd name="T6" fmla="*/ 67 w 233"/>
              <a:gd name="T7" fmla="*/ 216 h 333"/>
              <a:gd name="T8" fmla="*/ 167 w 233"/>
              <a:gd name="T9" fmla="*/ 216 h 333"/>
              <a:gd name="T10" fmla="*/ 167 w 233"/>
              <a:gd name="T11" fmla="*/ 283 h 333"/>
              <a:gd name="T12" fmla="*/ 150 w 233"/>
              <a:gd name="T13" fmla="*/ 300 h 333"/>
              <a:gd name="T14" fmla="*/ 167 w 233"/>
              <a:gd name="T15" fmla="*/ 33 h 333"/>
              <a:gd name="T16" fmla="*/ 167 w 233"/>
              <a:gd name="T17" fmla="*/ 183 h 333"/>
              <a:gd name="T18" fmla="*/ 67 w 233"/>
              <a:gd name="T19" fmla="*/ 183 h 333"/>
              <a:gd name="T20" fmla="*/ 67 w 233"/>
              <a:gd name="T21" fmla="*/ 33 h 333"/>
              <a:gd name="T22" fmla="*/ 33 w 233"/>
              <a:gd name="T23" fmla="*/ 0 h 333"/>
              <a:gd name="T24" fmla="*/ 17 w 233"/>
              <a:gd name="T25" fmla="*/ 0 h 333"/>
              <a:gd name="T26" fmla="*/ 0 w 233"/>
              <a:gd name="T27" fmla="*/ 16 h 333"/>
              <a:gd name="T28" fmla="*/ 17 w 233"/>
              <a:gd name="T29" fmla="*/ 33 h 333"/>
              <a:gd name="T30" fmla="*/ 33 w 233"/>
              <a:gd name="T31" fmla="*/ 50 h 333"/>
              <a:gd name="T32" fmla="*/ 33 w 233"/>
              <a:gd name="T33" fmla="*/ 300 h 333"/>
              <a:gd name="T34" fmla="*/ 67 w 233"/>
              <a:gd name="T35" fmla="*/ 333 h 333"/>
              <a:gd name="T36" fmla="*/ 167 w 233"/>
              <a:gd name="T37" fmla="*/ 333 h 333"/>
              <a:gd name="T38" fmla="*/ 200 w 233"/>
              <a:gd name="T39" fmla="*/ 300 h 333"/>
              <a:gd name="T40" fmla="*/ 200 w 233"/>
              <a:gd name="T41" fmla="*/ 50 h 333"/>
              <a:gd name="T42" fmla="*/ 217 w 233"/>
              <a:gd name="T43" fmla="*/ 33 h 333"/>
              <a:gd name="T44" fmla="*/ 233 w 233"/>
              <a:gd name="T45" fmla="*/ 16 h 333"/>
              <a:gd name="T46" fmla="*/ 217 w 233"/>
              <a:gd name="T47" fmla="*/ 0 h 333"/>
              <a:gd name="T48" fmla="*/ 200 w 233"/>
              <a:gd name="T49" fmla="*/ 0 h 333"/>
              <a:gd name="T50" fmla="*/ 167 w 233"/>
              <a:gd name="T5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3" h="333">
                <a:moveTo>
                  <a:pt x="150" y="300"/>
                </a:moveTo>
                <a:lnTo>
                  <a:pt x="83" y="300"/>
                </a:lnTo>
                <a:cubicBezTo>
                  <a:pt x="74" y="300"/>
                  <a:pt x="67" y="292"/>
                  <a:pt x="67" y="283"/>
                </a:cubicBezTo>
                <a:lnTo>
                  <a:pt x="67" y="216"/>
                </a:lnTo>
                <a:lnTo>
                  <a:pt x="167" y="216"/>
                </a:lnTo>
                <a:lnTo>
                  <a:pt x="167" y="283"/>
                </a:lnTo>
                <a:cubicBezTo>
                  <a:pt x="167" y="292"/>
                  <a:pt x="159" y="300"/>
                  <a:pt x="150" y="300"/>
                </a:cubicBezTo>
                <a:close/>
                <a:moveTo>
                  <a:pt x="167" y="33"/>
                </a:moveTo>
                <a:lnTo>
                  <a:pt x="167" y="183"/>
                </a:lnTo>
                <a:lnTo>
                  <a:pt x="67" y="183"/>
                </a:lnTo>
                <a:lnTo>
                  <a:pt x="67" y="33"/>
                </a:lnTo>
                <a:cubicBezTo>
                  <a:pt x="67" y="15"/>
                  <a:pt x="52" y="0"/>
                  <a:pt x="33" y="0"/>
                </a:cubicBezTo>
                <a:lnTo>
                  <a:pt x="17" y="0"/>
                </a:lnTo>
                <a:cubicBezTo>
                  <a:pt x="7" y="0"/>
                  <a:pt x="0" y="7"/>
                  <a:pt x="0" y="16"/>
                </a:cubicBezTo>
                <a:cubicBezTo>
                  <a:pt x="0" y="26"/>
                  <a:pt x="7" y="33"/>
                  <a:pt x="17" y="33"/>
                </a:cubicBezTo>
                <a:cubicBezTo>
                  <a:pt x="26" y="33"/>
                  <a:pt x="33" y="40"/>
                  <a:pt x="33" y="50"/>
                </a:cubicBezTo>
                <a:lnTo>
                  <a:pt x="33" y="300"/>
                </a:lnTo>
                <a:cubicBezTo>
                  <a:pt x="33" y="318"/>
                  <a:pt x="48" y="333"/>
                  <a:pt x="67" y="333"/>
                </a:cubicBezTo>
                <a:lnTo>
                  <a:pt x="167" y="333"/>
                </a:lnTo>
                <a:cubicBezTo>
                  <a:pt x="185" y="333"/>
                  <a:pt x="200" y="318"/>
                  <a:pt x="200" y="300"/>
                </a:cubicBezTo>
                <a:lnTo>
                  <a:pt x="200" y="50"/>
                </a:lnTo>
                <a:cubicBezTo>
                  <a:pt x="200" y="40"/>
                  <a:pt x="207" y="33"/>
                  <a:pt x="217" y="33"/>
                </a:cubicBezTo>
                <a:cubicBezTo>
                  <a:pt x="226" y="33"/>
                  <a:pt x="233" y="26"/>
                  <a:pt x="233" y="16"/>
                </a:cubicBezTo>
                <a:cubicBezTo>
                  <a:pt x="233" y="7"/>
                  <a:pt x="226" y="0"/>
                  <a:pt x="217" y="0"/>
                </a:cubicBezTo>
                <a:lnTo>
                  <a:pt x="200" y="0"/>
                </a:lnTo>
                <a:cubicBezTo>
                  <a:pt x="182" y="0"/>
                  <a:pt x="167" y="15"/>
                  <a:pt x="167"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a:extLst>
              <a:ext uri="{FF2B5EF4-FFF2-40B4-BE49-F238E27FC236}">
                <a16:creationId xmlns:a16="http://schemas.microsoft.com/office/drawing/2014/main" id="{A23A33BF-03A0-480C-81EC-10FA7EDAA6D7}"/>
              </a:ext>
            </a:extLst>
          </p:cNvPr>
          <p:cNvSpPr>
            <a:spLocks noChangeAspect="1" noEditPoints="1"/>
          </p:cNvSpPr>
          <p:nvPr/>
        </p:nvSpPr>
        <p:spPr bwMode="auto">
          <a:xfrm>
            <a:off x="5133976" y="1646238"/>
            <a:ext cx="176213" cy="254000"/>
          </a:xfrm>
          <a:custGeom>
            <a:avLst/>
            <a:gdLst>
              <a:gd name="T0" fmla="*/ 217 w 234"/>
              <a:gd name="T1" fmla="*/ 0 h 333"/>
              <a:gd name="T2" fmla="*/ 200 w 234"/>
              <a:gd name="T3" fmla="*/ 0 h 333"/>
              <a:gd name="T4" fmla="*/ 167 w 234"/>
              <a:gd name="T5" fmla="*/ 33 h 333"/>
              <a:gd name="T6" fmla="*/ 167 w 234"/>
              <a:gd name="T7" fmla="*/ 283 h 333"/>
              <a:gd name="T8" fmla="*/ 150 w 234"/>
              <a:gd name="T9" fmla="*/ 300 h 333"/>
              <a:gd name="T10" fmla="*/ 84 w 234"/>
              <a:gd name="T11" fmla="*/ 300 h 333"/>
              <a:gd name="T12" fmla="*/ 67 w 234"/>
              <a:gd name="T13" fmla="*/ 283 h 333"/>
              <a:gd name="T14" fmla="*/ 67 w 234"/>
              <a:gd name="T15" fmla="*/ 33 h 333"/>
              <a:gd name="T16" fmla="*/ 34 w 234"/>
              <a:gd name="T17" fmla="*/ 0 h 333"/>
              <a:gd name="T18" fmla="*/ 17 w 234"/>
              <a:gd name="T19" fmla="*/ 0 h 333"/>
              <a:gd name="T20" fmla="*/ 0 w 234"/>
              <a:gd name="T21" fmla="*/ 16 h 333"/>
              <a:gd name="T22" fmla="*/ 17 w 234"/>
              <a:gd name="T23" fmla="*/ 33 h 333"/>
              <a:gd name="T24" fmla="*/ 34 w 234"/>
              <a:gd name="T25" fmla="*/ 50 h 333"/>
              <a:gd name="T26" fmla="*/ 34 w 234"/>
              <a:gd name="T27" fmla="*/ 300 h 333"/>
              <a:gd name="T28" fmla="*/ 67 w 234"/>
              <a:gd name="T29" fmla="*/ 333 h 333"/>
              <a:gd name="T30" fmla="*/ 167 w 234"/>
              <a:gd name="T31" fmla="*/ 333 h 333"/>
              <a:gd name="T32" fmla="*/ 200 w 234"/>
              <a:gd name="T33" fmla="*/ 300 h 333"/>
              <a:gd name="T34" fmla="*/ 200 w 234"/>
              <a:gd name="T35" fmla="*/ 50 h 333"/>
              <a:gd name="T36" fmla="*/ 217 w 234"/>
              <a:gd name="T37" fmla="*/ 33 h 333"/>
              <a:gd name="T38" fmla="*/ 234 w 234"/>
              <a:gd name="T39" fmla="*/ 16 h 333"/>
              <a:gd name="T40" fmla="*/ 217 w 234"/>
              <a:gd name="T41" fmla="*/ 0 h 333"/>
              <a:gd name="T42" fmla="*/ 134 w 234"/>
              <a:gd name="T43" fmla="*/ 150 h 333"/>
              <a:gd name="T44" fmla="*/ 134 w 234"/>
              <a:gd name="T45" fmla="*/ 250 h 333"/>
              <a:gd name="T46" fmla="*/ 117 w 234"/>
              <a:gd name="T47" fmla="*/ 266 h 333"/>
              <a:gd name="T48" fmla="*/ 100 w 234"/>
              <a:gd name="T49" fmla="*/ 250 h 333"/>
              <a:gd name="T50" fmla="*/ 100 w 234"/>
              <a:gd name="T51" fmla="*/ 150 h 333"/>
              <a:gd name="T52" fmla="*/ 117 w 234"/>
              <a:gd name="T53" fmla="*/ 133 h 333"/>
              <a:gd name="T54" fmla="*/ 134 w 234"/>
              <a:gd name="T55"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4" h="333">
                <a:moveTo>
                  <a:pt x="217" y="0"/>
                </a:moveTo>
                <a:lnTo>
                  <a:pt x="200" y="0"/>
                </a:lnTo>
                <a:cubicBezTo>
                  <a:pt x="182" y="0"/>
                  <a:pt x="167" y="15"/>
                  <a:pt x="167" y="33"/>
                </a:cubicBezTo>
                <a:lnTo>
                  <a:pt x="167" y="283"/>
                </a:lnTo>
                <a:cubicBezTo>
                  <a:pt x="167" y="292"/>
                  <a:pt x="160" y="300"/>
                  <a:pt x="150" y="300"/>
                </a:cubicBezTo>
                <a:lnTo>
                  <a:pt x="84" y="300"/>
                </a:lnTo>
                <a:cubicBezTo>
                  <a:pt x="74" y="300"/>
                  <a:pt x="67" y="292"/>
                  <a:pt x="67" y="283"/>
                </a:cubicBezTo>
                <a:lnTo>
                  <a:pt x="67" y="33"/>
                </a:lnTo>
                <a:cubicBezTo>
                  <a:pt x="67" y="15"/>
                  <a:pt x="52" y="0"/>
                  <a:pt x="34" y="0"/>
                </a:cubicBezTo>
                <a:lnTo>
                  <a:pt x="17" y="0"/>
                </a:lnTo>
                <a:cubicBezTo>
                  <a:pt x="8" y="0"/>
                  <a:pt x="0" y="7"/>
                  <a:pt x="0" y="16"/>
                </a:cubicBezTo>
                <a:cubicBezTo>
                  <a:pt x="0" y="26"/>
                  <a:pt x="8" y="33"/>
                  <a:pt x="17" y="33"/>
                </a:cubicBezTo>
                <a:cubicBezTo>
                  <a:pt x="26" y="33"/>
                  <a:pt x="34" y="40"/>
                  <a:pt x="34" y="50"/>
                </a:cubicBezTo>
                <a:lnTo>
                  <a:pt x="34" y="300"/>
                </a:lnTo>
                <a:cubicBezTo>
                  <a:pt x="34" y="318"/>
                  <a:pt x="49" y="333"/>
                  <a:pt x="67" y="333"/>
                </a:cubicBezTo>
                <a:lnTo>
                  <a:pt x="167" y="333"/>
                </a:lnTo>
                <a:cubicBezTo>
                  <a:pt x="185" y="333"/>
                  <a:pt x="200" y="318"/>
                  <a:pt x="200" y="300"/>
                </a:cubicBezTo>
                <a:lnTo>
                  <a:pt x="200" y="50"/>
                </a:lnTo>
                <a:cubicBezTo>
                  <a:pt x="200" y="40"/>
                  <a:pt x="208" y="33"/>
                  <a:pt x="217" y="33"/>
                </a:cubicBezTo>
                <a:cubicBezTo>
                  <a:pt x="226" y="33"/>
                  <a:pt x="234" y="26"/>
                  <a:pt x="234" y="16"/>
                </a:cubicBezTo>
                <a:cubicBezTo>
                  <a:pt x="234" y="7"/>
                  <a:pt x="226" y="0"/>
                  <a:pt x="217" y="0"/>
                </a:cubicBezTo>
                <a:close/>
                <a:moveTo>
                  <a:pt x="134" y="150"/>
                </a:moveTo>
                <a:lnTo>
                  <a:pt x="134" y="250"/>
                </a:lnTo>
                <a:cubicBezTo>
                  <a:pt x="134" y="259"/>
                  <a:pt x="126" y="266"/>
                  <a:pt x="117" y="266"/>
                </a:cubicBezTo>
                <a:cubicBezTo>
                  <a:pt x="108" y="266"/>
                  <a:pt x="100" y="259"/>
                  <a:pt x="100" y="250"/>
                </a:cubicBezTo>
                <a:lnTo>
                  <a:pt x="100" y="150"/>
                </a:lnTo>
                <a:cubicBezTo>
                  <a:pt x="100" y="140"/>
                  <a:pt x="108" y="133"/>
                  <a:pt x="117" y="133"/>
                </a:cubicBezTo>
                <a:cubicBezTo>
                  <a:pt x="126" y="133"/>
                  <a:pt x="134" y="140"/>
                  <a:pt x="134"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a:extLst>
              <a:ext uri="{FF2B5EF4-FFF2-40B4-BE49-F238E27FC236}">
                <a16:creationId xmlns:a16="http://schemas.microsoft.com/office/drawing/2014/main" id="{D5F18278-99EF-48DE-8420-0508A000281D}"/>
              </a:ext>
            </a:extLst>
          </p:cNvPr>
          <p:cNvSpPr>
            <a:spLocks noChangeAspect="1" noEditPoints="1"/>
          </p:cNvSpPr>
          <p:nvPr/>
        </p:nvSpPr>
        <p:spPr bwMode="auto">
          <a:xfrm>
            <a:off x="4632326" y="1646238"/>
            <a:ext cx="250825" cy="254000"/>
          </a:xfrm>
          <a:custGeom>
            <a:avLst/>
            <a:gdLst>
              <a:gd name="T0" fmla="*/ 300 w 333"/>
              <a:gd name="T1" fmla="*/ 166 h 333"/>
              <a:gd name="T2" fmla="*/ 166 w 333"/>
              <a:gd name="T3" fmla="*/ 33 h 333"/>
              <a:gd name="T4" fmla="*/ 33 w 333"/>
              <a:gd name="T5" fmla="*/ 166 h 333"/>
              <a:gd name="T6" fmla="*/ 166 w 333"/>
              <a:gd name="T7" fmla="*/ 300 h 333"/>
              <a:gd name="T8" fmla="*/ 300 w 333"/>
              <a:gd name="T9" fmla="*/ 166 h 333"/>
              <a:gd name="T10" fmla="*/ 333 w 333"/>
              <a:gd name="T11" fmla="*/ 166 h 333"/>
              <a:gd name="T12" fmla="*/ 166 w 333"/>
              <a:gd name="T13" fmla="*/ 333 h 333"/>
              <a:gd name="T14" fmla="*/ 0 w 333"/>
              <a:gd name="T15" fmla="*/ 166 h 333"/>
              <a:gd name="T16" fmla="*/ 166 w 333"/>
              <a:gd name="T17" fmla="*/ 0 h 333"/>
              <a:gd name="T18" fmla="*/ 333 w 333"/>
              <a:gd name="T19" fmla="*/ 166 h 333"/>
              <a:gd name="T20" fmla="*/ 266 w 333"/>
              <a:gd name="T21" fmla="*/ 183 h 333"/>
              <a:gd name="T22" fmla="*/ 250 w 333"/>
              <a:gd name="T23" fmla="*/ 200 h 333"/>
              <a:gd name="T24" fmla="*/ 183 w 333"/>
              <a:gd name="T25" fmla="*/ 200 h 333"/>
              <a:gd name="T26" fmla="*/ 150 w 333"/>
              <a:gd name="T27" fmla="*/ 166 h 333"/>
              <a:gd name="T28" fmla="*/ 150 w 333"/>
              <a:gd name="T29" fmla="*/ 83 h 333"/>
              <a:gd name="T30" fmla="*/ 166 w 333"/>
              <a:gd name="T31" fmla="*/ 66 h 333"/>
              <a:gd name="T32" fmla="*/ 183 w 333"/>
              <a:gd name="T33" fmla="*/ 83 h 333"/>
              <a:gd name="T34" fmla="*/ 183 w 333"/>
              <a:gd name="T35" fmla="*/ 150 h 333"/>
              <a:gd name="T36" fmla="*/ 200 w 333"/>
              <a:gd name="T37" fmla="*/ 166 h 333"/>
              <a:gd name="T38" fmla="*/ 250 w 333"/>
              <a:gd name="T39" fmla="*/ 166 h 333"/>
              <a:gd name="T40" fmla="*/ 266 w 333"/>
              <a:gd name="T41"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3" h="333">
                <a:moveTo>
                  <a:pt x="300" y="166"/>
                </a:moveTo>
                <a:cubicBezTo>
                  <a:pt x="300" y="93"/>
                  <a:pt x="240" y="33"/>
                  <a:pt x="166" y="33"/>
                </a:cubicBezTo>
                <a:cubicBezTo>
                  <a:pt x="93" y="33"/>
                  <a:pt x="33" y="93"/>
                  <a:pt x="33" y="166"/>
                </a:cubicBezTo>
                <a:cubicBezTo>
                  <a:pt x="33" y="240"/>
                  <a:pt x="93" y="300"/>
                  <a:pt x="166" y="300"/>
                </a:cubicBezTo>
                <a:cubicBezTo>
                  <a:pt x="240" y="300"/>
                  <a:pt x="300" y="240"/>
                  <a:pt x="300" y="166"/>
                </a:cubicBezTo>
                <a:close/>
                <a:moveTo>
                  <a:pt x="333" y="166"/>
                </a:moveTo>
                <a:cubicBezTo>
                  <a:pt x="333" y="258"/>
                  <a:pt x="258" y="333"/>
                  <a:pt x="166" y="333"/>
                </a:cubicBezTo>
                <a:cubicBezTo>
                  <a:pt x="74" y="333"/>
                  <a:pt x="0" y="258"/>
                  <a:pt x="0" y="166"/>
                </a:cubicBezTo>
                <a:cubicBezTo>
                  <a:pt x="0" y="74"/>
                  <a:pt x="74" y="0"/>
                  <a:pt x="166" y="0"/>
                </a:cubicBezTo>
                <a:cubicBezTo>
                  <a:pt x="258" y="0"/>
                  <a:pt x="333" y="74"/>
                  <a:pt x="333" y="166"/>
                </a:cubicBezTo>
                <a:close/>
                <a:moveTo>
                  <a:pt x="266" y="183"/>
                </a:moveTo>
                <a:cubicBezTo>
                  <a:pt x="266" y="192"/>
                  <a:pt x="259" y="200"/>
                  <a:pt x="250" y="200"/>
                </a:cubicBezTo>
                <a:lnTo>
                  <a:pt x="183" y="200"/>
                </a:lnTo>
                <a:cubicBezTo>
                  <a:pt x="165" y="200"/>
                  <a:pt x="150" y="185"/>
                  <a:pt x="150" y="166"/>
                </a:cubicBezTo>
                <a:lnTo>
                  <a:pt x="150" y="83"/>
                </a:lnTo>
                <a:cubicBezTo>
                  <a:pt x="150" y="74"/>
                  <a:pt x="157" y="66"/>
                  <a:pt x="166" y="66"/>
                </a:cubicBezTo>
                <a:cubicBezTo>
                  <a:pt x="176" y="66"/>
                  <a:pt x="183" y="74"/>
                  <a:pt x="183" y="83"/>
                </a:cubicBezTo>
                <a:lnTo>
                  <a:pt x="183" y="150"/>
                </a:lnTo>
                <a:cubicBezTo>
                  <a:pt x="183" y="159"/>
                  <a:pt x="190" y="166"/>
                  <a:pt x="200" y="166"/>
                </a:cubicBezTo>
                <a:lnTo>
                  <a:pt x="250" y="166"/>
                </a:lnTo>
                <a:cubicBezTo>
                  <a:pt x="259" y="166"/>
                  <a:pt x="266" y="174"/>
                  <a:pt x="266"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a:extLst>
              <a:ext uri="{FF2B5EF4-FFF2-40B4-BE49-F238E27FC236}">
                <a16:creationId xmlns:a16="http://schemas.microsoft.com/office/drawing/2014/main" id="{7230E63A-A036-4906-A8B8-4C744D940F44}"/>
              </a:ext>
            </a:extLst>
          </p:cNvPr>
          <p:cNvSpPr>
            <a:spLocks noChangeAspect="1" noEditPoints="1"/>
          </p:cNvSpPr>
          <p:nvPr/>
        </p:nvSpPr>
        <p:spPr bwMode="auto">
          <a:xfrm>
            <a:off x="4129088" y="1646238"/>
            <a:ext cx="250825" cy="254000"/>
          </a:xfrm>
          <a:custGeom>
            <a:avLst/>
            <a:gdLst>
              <a:gd name="T0" fmla="*/ 277 w 333"/>
              <a:gd name="T1" fmla="*/ 241 h 333"/>
              <a:gd name="T2" fmla="*/ 167 w 333"/>
              <a:gd name="T3" fmla="*/ 200 h 333"/>
              <a:gd name="T4" fmla="*/ 56 w 333"/>
              <a:gd name="T5" fmla="*/ 241 h 333"/>
              <a:gd name="T6" fmla="*/ 33 w 333"/>
              <a:gd name="T7" fmla="*/ 166 h 333"/>
              <a:gd name="T8" fmla="*/ 56 w 333"/>
              <a:gd name="T9" fmla="*/ 91 h 333"/>
              <a:gd name="T10" fmla="*/ 167 w 333"/>
              <a:gd name="T11" fmla="*/ 133 h 333"/>
              <a:gd name="T12" fmla="*/ 277 w 333"/>
              <a:gd name="T13" fmla="*/ 91 h 333"/>
              <a:gd name="T14" fmla="*/ 300 w 333"/>
              <a:gd name="T15" fmla="*/ 166 h 333"/>
              <a:gd name="T16" fmla="*/ 277 w 333"/>
              <a:gd name="T17" fmla="*/ 241 h 333"/>
              <a:gd name="T18" fmla="*/ 167 w 333"/>
              <a:gd name="T19" fmla="*/ 300 h 333"/>
              <a:gd name="T20" fmla="*/ 79 w 333"/>
              <a:gd name="T21" fmla="*/ 266 h 333"/>
              <a:gd name="T22" fmla="*/ 167 w 333"/>
              <a:gd name="T23" fmla="*/ 233 h 333"/>
              <a:gd name="T24" fmla="*/ 255 w 333"/>
              <a:gd name="T25" fmla="*/ 266 h 333"/>
              <a:gd name="T26" fmla="*/ 167 w 333"/>
              <a:gd name="T27" fmla="*/ 300 h 333"/>
              <a:gd name="T28" fmla="*/ 167 w 333"/>
              <a:gd name="T29" fmla="*/ 33 h 333"/>
              <a:gd name="T30" fmla="*/ 255 w 333"/>
              <a:gd name="T31" fmla="*/ 66 h 333"/>
              <a:gd name="T32" fmla="*/ 167 w 333"/>
              <a:gd name="T33" fmla="*/ 100 h 333"/>
              <a:gd name="T34" fmla="*/ 79 w 333"/>
              <a:gd name="T35" fmla="*/ 66 h 333"/>
              <a:gd name="T36" fmla="*/ 167 w 333"/>
              <a:gd name="T37" fmla="*/ 33 h 333"/>
              <a:gd name="T38" fmla="*/ 167 w 333"/>
              <a:gd name="T39" fmla="*/ 0 h 333"/>
              <a:gd name="T40" fmla="*/ 0 w 333"/>
              <a:gd name="T41" fmla="*/ 166 h 333"/>
              <a:gd name="T42" fmla="*/ 167 w 333"/>
              <a:gd name="T43" fmla="*/ 333 h 333"/>
              <a:gd name="T44" fmla="*/ 333 w 333"/>
              <a:gd name="T45" fmla="*/ 166 h 333"/>
              <a:gd name="T46" fmla="*/ 167 w 333"/>
              <a:gd name="T4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333">
                <a:moveTo>
                  <a:pt x="277" y="241"/>
                </a:moveTo>
                <a:cubicBezTo>
                  <a:pt x="247" y="215"/>
                  <a:pt x="209" y="200"/>
                  <a:pt x="167" y="200"/>
                </a:cubicBezTo>
                <a:cubicBezTo>
                  <a:pt x="124" y="200"/>
                  <a:pt x="86" y="215"/>
                  <a:pt x="56" y="241"/>
                </a:cubicBezTo>
                <a:cubicBezTo>
                  <a:pt x="42" y="220"/>
                  <a:pt x="33" y="194"/>
                  <a:pt x="33" y="166"/>
                </a:cubicBezTo>
                <a:cubicBezTo>
                  <a:pt x="33" y="139"/>
                  <a:pt x="42" y="113"/>
                  <a:pt x="56" y="91"/>
                </a:cubicBezTo>
                <a:cubicBezTo>
                  <a:pt x="86" y="117"/>
                  <a:pt x="124" y="133"/>
                  <a:pt x="167" y="133"/>
                </a:cubicBezTo>
                <a:cubicBezTo>
                  <a:pt x="209" y="133"/>
                  <a:pt x="247" y="117"/>
                  <a:pt x="277" y="91"/>
                </a:cubicBezTo>
                <a:cubicBezTo>
                  <a:pt x="291" y="113"/>
                  <a:pt x="300" y="139"/>
                  <a:pt x="300" y="166"/>
                </a:cubicBezTo>
                <a:cubicBezTo>
                  <a:pt x="300" y="194"/>
                  <a:pt x="291" y="220"/>
                  <a:pt x="277" y="241"/>
                </a:cubicBezTo>
                <a:close/>
                <a:moveTo>
                  <a:pt x="167" y="300"/>
                </a:moveTo>
                <a:cubicBezTo>
                  <a:pt x="133" y="300"/>
                  <a:pt x="102" y="287"/>
                  <a:pt x="79" y="266"/>
                </a:cubicBezTo>
                <a:cubicBezTo>
                  <a:pt x="102" y="246"/>
                  <a:pt x="133" y="233"/>
                  <a:pt x="167" y="233"/>
                </a:cubicBezTo>
                <a:cubicBezTo>
                  <a:pt x="200" y="233"/>
                  <a:pt x="231" y="246"/>
                  <a:pt x="255" y="266"/>
                </a:cubicBezTo>
                <a:cubicBezTo>
                  <a:pt x="231" y="287"/>
                  <a:pt x="200" y="300"/>
                  <a:pt x="167" y="300"/>
                </a:cubicBezTo>
                <a:close/>
                <a:moveTo>
                  <a:pt x="167" y="33"/>
                </a:moveTo>
                <a:cubicBezTo>
                  <a:pt x="200" y="33"/>
                  <a:pt x="231" y="46"/>
                  <a:pt x="255" y="66"/>
                </a:cubicBezTo>
                <a:cubicBezTo>
                  <a:pt x="231" y="87"/>
                  <a:pt x="200" y="100"/>
                  <a:pt x="167" y="100"/>
                </a:cubicBezTo>
                <a:cubicBezTo>
                  <a:pt x="133" y="100"/>
                  <a:pt x="102" y="87"/>
                  <a:pt x="79" y="66"/>
                </a:cubicBezTo>
                <a:cubicBezTo>
                  <a:pt x="102" y="46"/>
                  <a:pt x="133" y="33"/>
                  <a:pt x="167" y="33"/>
                </a:cubicBezTo>
                <a:close/>
                <a:moveTo>
                  <a:pt x="167" y="0"/>
                </a:moveTo>
                <a:cubicBezTo>
                  <a:pt x="75" y="0"/>
                  <a:pt x="0" y="74"/>
                  <a:pt x="0" y="166"/>
                </a:cubicBezTo>
                <a:cubicBezTo>
                  <a:pt x="0" y="258"/>
                  <a:pt x="75" y="333"/>
                  <a:pt x="167" y="333"/>
                </a:cubicBezTo>
                <a:cubicBezTo>
                  <a:pt x="259" y="333"/>
                  <a:pt x="333" y="258"/>
                  <a:pt x="333" y="166"/>
                </a:cubicBezTo>
                <a:cubicBezTo>
                  <a:pt x="333" y="74"/>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a:extLst>
              <a:ext uri="{FF2B5EF4-FFF2-40B4-BE49-F238E27FC236}">
                <a16:creationId xmlns:a16="http://schemas.microsoft.com/office/drawing/2014/main" id="{86C958E2-224D-41AE-9CD7-C093895F0E7E}"/>
              </a:ext>
            </a:extLst>
          </p:cNvPr>
          <p:cNvSpPr>
            <a:spLocks noChangeAspect="1" noEditPoints="1"/>
          </p:cNvSpPr>
          <p:nvPr/>
        </p:nvSpPr>
        <p:spPr bwMode="auto">
          <a:xfrm>
            <a:off x="3625851" y="1646238"/>
            <a:ext cx="252413" cy="254000"/>
          </a:xfrm>
          <a:custGeom>
            <a:avLst/>
            <a:gdLst>
              <a:gd name="T0" fmla="*/ 267 w 334"/>
              <a:gd name="T1" fmla="*/ 183 h 333"/>
              <a:gd name="T2" fmla="*/ 150 w 334"/>
              <a:gd name="T3" fmla="*/ 183 h 333"/>
              <a:gd name="T4" fmla="*/ 150 w 334"/>
              <a:gd name="T5" fmla="*/ 66 h 333"/>
              <a:gd name="T6" fmla="*/ 184 w 334"/>
              <a:gd name="T7" fmla="*/ 66 h 333"/>
              <a:gd name="T8" fmla="*/ 184 w 334"/>
              <a:gd name="T9" fmla="*/ 150 h 333"/>
              <a:gd name="T10" fmla="*/ 267 w 334"/>
              <a:gd name="T11" fmla="*/ 150 h 333"/>
              <a:gd name="T12" fmla="*/ 267 w 334"/>
              <a:gd name="T13" fmla="*/ 183 h 333"/>
              <a:gd name="T14" fmla="*/ 300 w 334"/>
              <a:gd name="T15" fmla="*/ 300 h 333"/>
              <a:gd name="T16" fmla="*/ 34 w 334"/>
              <a:gd name="T17" fmla="*/ 300 h 333"/>
              <a:gd name="T18" fmla="*/ 34 w 334"/>
              <a:gd name="T19" fmla="*/ 33 h 333"/>
              <a:gd name="T20" fmla="*/ 300 w 334"/>
              <a:gd name="T21" fmla="*/ 33 h 333"/>
              <a:gd name="T22" fmla="*/ 300 w 334"/>
              <a:gd name="T23" fmla="*/ 300 h 333"/>
              <a:gd name="T24" fmla="*/ 0 w 334"/>
              <a:gd name="T25" fmla="*/ 333 h 333"/>
              <a:gd name="T26" fmla="*/ 334 w 334"/>
              <a:gd name="T27" fmla="*/ 333 h 333"/>
              <a:gd name="T28" fmla="*/ 334 w 334"/>
              <a:gd name="T29" fmla="*/ 0 h 333"/>
              <a:gd name="T30" fmla="*/ 0 w 334"/>
              <a:gd name="T31" fmla="*/ 0 h 333"/>
              <a:gd name="T32" fmla="*/ 0 w 334"/>
              <a:gd name="T3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333">
                <a:moveTo>
                  <a:pt x="267" y="183"/>
                </a:moveTo>
                <a:lnTo>
                  <a:pt x="150" y="183"/>
                </a:lnTo>
                <a:lnTo>
                  <a:pt x="150" y="66"/>
                </a:lnTo>
                <a:lnTo>
                  <a:pt x="184" y="66"/>
                </a:lnTo>
                <a:lnTo>
                  <a:pt x="184" y="150"/>
                </a:lnTo>
                <a:lnTo>
                  <a:pt x="267" y="150"/>
                </a:lnTo>
                <a:lnTo>
                  <a:pt x="267" y="183"/>
                </a:lnTo>
                <a:close/>
                <a:moveTo>
                  <a:pt x="300" y="300"/>
                </a:moveTo>
                <a:lnTo>
                  <a:pt x="34" y="300"/>
                </a:lnTo>
                <a:lnTo>
                  <a:pt x="34" y="33"/>
                </a:lnTo>
                <a:lnTo>
                  <a:pt x="300" y="33"/>
                </a:lnTo>
                <a:lnTo>
                  <a:pt x="300" y="3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a:extLst>
              <a:ext uri="{FF2B5EF4-FFF2-40B4-BE49-F238E27FC236}">
                <a16:creationId xmlns:a16="http://schemas.microsoft.com/office/drawing/2014/main" id="{2852F1C3-BD4C-4003-BF0D-2C3C36BF02A8}"/>
              </a:ext>
            </a:extLst>
          </p:cNvPr>
          <p:cNvSpPr>
            <a:spLocks noChangeAspect="1" noEditPoints="1"/>
          </p:cNvSpPr>
          <p:nvPr/>
        </p:nvSpPr>
        <p:spPr bwMode="auto">
          <a:xfrm>
            <a:off x="3122613" y="1646238"/>
            <a:ext cx="252413" cy="254000"/>
          </a:xfrm>
          <a:custGeom>
            <a:avLst/>
            <a:gdLst>
              <a:gd name="T0" fmla="*/ 266 w 333"/>
              <a:gd name="T1" fmla="*/ 166 h 333"/>
              <a:gd name="T2" fmla="*/ 250 w 333"/>
              <a:gd name="T3" fmla="*/ 183 h 333"/>
              <a:gd name="T4" fmla="*/ 181 w 333"/>
              <a:gd name="T5" fmla="*/ 183 h 333"/>
              <a:gd name="T6" fmla="*/ 150 w 333"/>
              <a:gd name="T7" fmla="*/ 149 h 333"/>
              <a:gd name="T8" fmla="*/ 150 w 333"/>
              <a:gd name="T9" fmla="*/ 81 h 333"/>
              <a:gd name="T10" fmla="*/ 166 w 333"/>
              <a:gd name="T11" fmla="*/ 64 h 333"/>
              <a:gd name="T12" fmla="*/ 183 w 333"/>
              <a:gd name="T13" fmla="*/ 81 h 333"/>
              <a:gd name="T14" fmla="*/ 183 w 333"/>
              <a:gd name="T15" fmla="*/ 131 h 333"/>
              <a:gd name="T16" fmla="*/ 200 w 333"/>
              <a:gd name="T17" fmla="*/ 150 h 333"/>
              <a:gd name="T18" fmla="*/ 250 w 333"/>
              <a:gd name="T19" fmla="*/ 150 h 333"/>
              <a:gd name="T20" fmla="*/ 266 w 333"/>
              <a:gd name="T21" fmla="*/ 166 h 333"/>
              <a:gd name="T22" fmla="*/ 266 w 333"/>
              <a:gd name="T23" fmla="*/ 166 h 333"/>
              <a:gd name="T24" fmla="*/ 266 w 333"/>
              <a:gd name="T25" fmla="*/ 165 h 333"/>
              <a:gd name="T26" fmla="*/ 266 w 333"/>
              <a:gd name="T27" fmla="*/ 166 h 333"/>
              <a:gd name="T28" fmla="*/ 266 w 333"/>
              <a:gd name="T29" fmla="*/ 166 h 333"/>
              <a:gd name="T30" fmla="*/ 166 w 333"/>
              <a:gd name="T31" fmla="*/ 64 h 333"/>
              <a:gd name="T32" fmla="*/ 300 w 333"/>
              <a:gd name="T33" fmla="*/ 283 h 333"/>
              <a:gd name="T34" fmla="*/ 283 w 333"/>
              <a:gd name="T35" fmla="*/ 300 h 333"/>
              <a:gd name="T36" fmla="*/ 50 w 333"/>
              <a:gd name="T37" fmla="*/ 300 h 333"/>
              <a:gd name="T38" fmla="*/ 33 w 333"/>
              <a:gd name="T39" fmla="*/ 283 h 333"/>
              <a:gd name="T40" fmla="*/ 33 w 333"/>
              <a:gd name="T41" fmla="*/ 50 h 333"/>
              <a:gd name="T42" fmla="*/ 50 w 333"/>
              <a:gd name="T43" fmla="*/ 33 h 333"/>
              <a:gd name="T44" fmla="*/ 283 w 333"/>
              <a:gd name="T45" fmla="*/ 33 h 333"/>
              <a:gd name="T46" fmla="*/ 300 w 333"/>
              <a:gd name="T47" fmla="*/ 50 h 333"/>
              <a:gd name="T48" fmla="*/ 300 w 333"/>
              <a:gd name="T49" fmla="*/ 283 h 333"/>
              <a:gd name="T50" fmla="*/ 300 w 333"/>
              <a:gd name="T51" fmla="*/ 0 h 333"/>
              <a:gd name="T52" fmla="*/ 33 w 333"/>
              <a:gd name="T53" fmla="*/ 0 h 333"/>
              <a:gd name="T54" fmla="*/ 0 w 333"/>
              <a:gd name="T55" fmla="*/ 33 h 333"/>
              <a:gd name="T56" fmla="*/ 0 w 333"/>
              <a:gd name="T57" fmla="*/ 300 h 333"/>
              <a:gd name="T58" fmla="*/ 33 w 333"/>
              <a:gd name="T59" fmla="*/ 333 h 333"/>
              <a:gd name="T60" fmla="*/ 300 w 333"/>
              <a:gd name="T61" fmla="*/ 333 h 333"/>
              <a:gd name="T62" fmla="*/ 333 w 333"/>
              <a:gd name="T63" fmla="*/ 300 h 333"/>
              <a:gd name="T64" fmla="*/ 333 w 333"/>
              <a:gd name="T65" fmla="*/ 33 h 333"/>
              <a:gd name="T66" fmla="*/ 300 w 333"/>
              <a:gd name="T6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3">
                <a:moveTo>
                  <a:pt x="266" y="166"/>
                </a:moveTo>
                <a:cubicBezTo>
                  <a:pt x="266" y="175"/>
                  <a:pt x="259" y="183"/>
                  <a:pt x="250" y="183"/>
                </a:cubicBezTo>
                <a:lnTo>
                  <a:pt x="181" y="183"/>
                </a:lnTo>
                <a:cubicBezTo>
                  <a:pt x="164" y="183"/>
                  <a:pt x="150" y="167"/>
                  <a:pt x="150" y="149"/>
                </a:cubicBezTo>
                <a:lnTo>
                  <a:pt x="150" y="81"/>
                </a:lnTo>
                <a:cubicBezTo>
                  <a:pt x="150" y="72"/>
                  <a:pt x="157" y="64"/>
                  <a:pt x="166" y="64"/>
                </a:cubicBezTo>
                <a:cubicBezTo>
                  <a:pt x="176" y="64"/>
                  <a:pt x="183" y="72"/>
                  <a:pt x="183" y="81"/>
                </a:cubicBezTo>
                <a:lnTo>
                  <a:pt x="183" y="131"/>
                </a:lnTo>
                <a:cubicBezTo>
                  <a:pt x="183" y="140"/>
                  <a:pt x="190" y="150"/>
                  <a:pt x="200" y="150"/>
                </a:cubicBezTo>
                <a:lnTo>
                  <a:pt x="250" y="150"/>
                </a:lnTo>
                <a:cubicBezTo>
                  <a:pt x="259" y="150"/>
                  <a:pt x="266" y="157"/>
                  <a:pt x="266" y="166"/>
                </a:cubicBezTo>
                <a:close/>
                <a:moveTo>
                  <a:pt x="266" y="166"/>
                </a:moveTo>
                <a:cubicBezTo>
                  <a:pt x="266" y="165"/>
                  <a:pt x="266" y="165"/>
                  <a:pt x="266" y="165"/>
                </a:cubicBezTo>
                <a:lnTo>
                  <a:pt x="266" y="166"/>
                </a:lnTo>
                <a:cubicBezTo>
                  <a:pt x="266" y="166"/>
                  <a:pt x="266" y="166"/>
                  <a:pt x="266" y="166"/>
                </a:cubicBezTo>
                <a:close/>
                <a:moveTo>
                  <a:pt x="166" y="64"/>
                </a:moveTo>
                <a:close/>
                <a:moveTo>
                  <a:pt x="300" y="283"/>
                </a:moveTo>
                <a:cubicBezTo>
                  <a:pt x="300" y="292"/>
                  <a:pt x="292" y="300"/>
                  <a:pt x="283" y="300"/>
                </a:cubicBezTo>
                <a:lnTo>
                  <a:pt x="50" y="300"/>
                </a:lnTo>
                <a:cubicBezTo>
                  <a:pt x="40" y="300"/>
                  <a:pt x="33" y="292"/>
                  <a:pt x="33" y="283"/>
                </a:cubicBezTo>
                <a:lnTo>
                  <a:pt x="33" y="50"/>
                </a:lnTo>
                <a:cubicBezTo>
                  <a:pt x="33" y="40"/>
                  <a:pt x="40" y="33"/>
                  <a:pt x="50" y="33"/>
                </a:cubicBezTo>
                <a:lnTo>
                  <a:pt x="283" y="33"/>
                </a:lnTo>
                <a:cubicBezTo>
                  <a:pt x="292" y="33"/>
                  <a:pt x="300" y="40"/>
                  <a:pt x="300" y="50"/>
                </a:cubicBezTo>
                <a:lnTo>
                  <a:pt x="300" y="283"/>
                </a:lnTo>
                <a:close/>
                <a:moveTo>
                  <a:pt x="300" y="0"/>
                </a:move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a:extLst>
              <a:ext uri="{FF2B5EF4-FFF2-40B4-BE49-F238E27FC236}">
                <a16:creationId xmlns:a16="http://schemas.microsoft.com/office/drawing/2014/main" id="{EFD42745-3A6F-4296-A5B5-8EFC4591E7B0}"/>
              </a:ext>
            </a:extLst>
          </p:cNvPr>
          <p:cNvSpPr>
            <a:spLocks noChangeAspect="1" noEditPoints="1"/>
          </p:cNvSpPr>
          <p:nvPr/>
        </p:nvSpPr>
        <p:spPr bwMode="auto">
          <a:xfrm>
            <a:off x="2620963" y="1646238"/>
            <a:ext cx="249238" cy="254000"/>
          </a:xfrm>
          <a:custGeom>
            <a:avLst/>
            <a:gdLst>
              <a:gd name="T0" fmla="*/ 236 w 332"/>
              <a:gd name="T1" fmla="*/ 74 h 333"/>
              <a:gd name="T2" fmla="*/ 259 w 332"/>
              <a:gd name="T3" fmla="*/ 49 h 333"/>
              <a:gd name="T4" fmla="*/ 283 w 332"/>
              <a:gd name="T5" fmla="*/ 74 h 333"/>
              <a:gd name="T6" fmla="*/ 259 w 332"/>
              <a:gd name="T7" fmla="*/ 99 h 333"/>
              <a:gd name="T8" fmla="*/ 236 w 332"/>
              <a:gd name="T9" fmla="*/ 74 h 333"/>
              <a:gd name="T10" fmla="*/ 65 w 332"/>
              <a:gd name="T11" fmla="*/ 304 h 333"/>
              <a:gd name="T12" fmla="*/ 41 w 332"/>
              <a:gd name="T13" fmla="*/ 279 h 333"/>
              <a:gd name="T14" fmla="*/ 212 w 332"/>
              <a:gd name="T15" fmla="*/ 99 h 333"/>
              <a:gd name="T16" fmla="*/ 236 w 332"/>
              <a:gd name="T17" fmla="*/ 124 h 333"/>
              <a:gd name="T18" fmla="*/ 65 w 332"/>
              <a:gd name="T19" fmla="*/ 304 h 333"/>
              <a:gd name="T20" fmla="*/ 262 w 332"/>
              <a:gd name="T21" fmla="*/ 0 h 333"/>
              <a:gd name="T22" fmla="*/ 0 w 332"/>
              <a:gd name="T23" fmla="*/ 279 h 333"/>
              <a:gd name="T24" fmla="*/ 0 w 332"/>
              <a:gd name="T25" fmla="*/ 333 h 333"/>
              <a:gd name="T26" fmla="*/ 65 w 332"/>
              <a:gd name="T27" fmla="*/ 333 h 333"/>
              <a:gd name="T28" fmla="*/ 332 w 332"/>
              <a:gd name="T29" fmla="*/ 64 h 333"/>
              <a:gd name="T30" fmla="*/ 262 w 332"/>
              <a:gd name="T3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2" h="333">
                <a:moveTo>
                  <a:pt x="236" y="74"/>
                </a:moveTo>
                <a:lnTo>
                  <a:pt x="259" y="49"/>
                </a:lnTo>
                <a:lnTo>
                  <a:pt x="283" y="74"/>
                </a:lnTo>
                <a:lnTo>
                  <a:pt x="259" y="99"/>
                </a:lnTo>
                <a:lnTo>
                  <a:pt x="236" y="74"/>
                </a:lnTo>
                <a:close/>
                <a:moveTo>
                  <a:pt x="65" y="304"/>
                </a:moveTo>
                <a:lnTo>
                  <a:pt x="41" y="279"/>
                </a:lnTo>
                <a:lnTo>
                  <a:pt x="212" y="99"/>
                </a:lnTo>
                <a:lnTo>
                  <a:pt x="236" y="124"/>
                </a:lnTo>
                <a:lnTo>
                  <a:pt x="65" y="304"/>
                </a:lnTo>
                <a:close/>
                <a:moveTo>
                  <a:pt x="262" y="0"/>
                </a:moveTo>
                <a:lnTo>
                  <a:pt x="0" y="279"/>
                </a:lnTo>
                <a:lnTo>
                  <a:pt x="0" y="333"/>
                </a:lnTo>
                <a:lnTo>
                  <a:pt x="65" y="333"/>
                </a:lnTo>
                <a:lnTo>
                  <a:pt x="332" y="64"/>
                </a:lnTo>
                <a:lnTo>
                  <a:pt x="26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a:extLst>
              <a:ext uri="{FF2B5EF4-FFF2-40B4-BE49-F238E27FC236}">
                <a16:creationId xmlns:a16="http://schemas.microsoft.com/office/drawing/2014/main" id="{E05F4536-5F44-4977-8F66-78EC6E61E97C}"/>
              </a:ext>
            </a:extLst>
          </p:cNvPr>
          <p:cNvSpPr>
            <a:spLocks noChangeAspect="1" noEditPoints="1"/>
          </p:cNvSpPr>
          <p:nvPr/>
        </p:nvSpPr>
        <p:spPr bwMode="auto">
          <a:xfrm>
            <a:off x="2117726" y="1646238"/>
            <a:ext cx="249238" cy="254000"/>
          </a:xfrm>
          <a:custGeom>
            <a:avLst/>
            <a:gdLst>
              <a:gd name="T0" fmla="*/ 41 w 331"/>
              <a:gd name="T1" fmla="*/ 277 h 334"/>
              <a:gd name="T2" fmla="*/ 259 w 331"/>
              <a:gd name="T3" fmla="*/ 50 h 334"/>
              <a:gd name="T4" fmla="*/ 283 w 331"/>
              <a:gd name="T5" fmla="*/ 74 h 334"/>
              <a:gd name="T6" fmla="*/ 65 w 331"/>
              <a:gd name="T7" fmla="*/ 302 h 334"/>
              <a:gd name="T8" fmla="*/ 41 w 331"/>
              <a:gd name="T9" fmla="*/ 277 h 334"/>
              <a:gd name="T10" fmla="*/ 262 w 331"/>
              <a:gd name="T11" fmla="*/ 0 h 334"/>
              <a:gd name="T12" fmla="*/ 0 w 331"/>
              <a:gd name="T13" fmla="*/ 277 h 334"/>
              <a:gd name="T14" fmla="*/ 0 w 331"/>
              <a:gd name="T15" fmla="*/ 334 h 334"/>
              <a:gd name="T16" fmla="*/ 65 w 331"/>
              <a:gd name="T17" fmla="*/ 334 h 334"/>
              <a:gd name="T18" fmla="*/ 331 w 331"/>
              <a:gd name="T19" fmla="*/ 66 h 334"/>
              <a:gd name="T20" fmla="*/ 262 w 331"/>
              <a:gd name="T2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1" h="334">
                <a:moveTo>
                  <a:pt x="41" y="277"/>
                </a:moveTo>
                <a:lnTo>
                  <a:pt x="259" y="50"/>
                </a:lnTo>
                <a:lnTo>
                  <a:pt x="283" y="74"/>
                </a:lnTo>
                <a:lnTo>
                  <a:pt x="65" y="302"/>
                </a:lnTo>
                <a:lnTo>
                  <a:pt x="41" y="277"/>
                </a:lnTo>
                <a:close/>
                <a:moveTo>
                  <a:pt x="262" y="0"/>
                </a:moveTo>
                <a:lnTo>
                  <a:pt x="0" y="277"/>
                </a:lnTo>
                <a:lnTo>
                  <a:pt x="0" y="334"/>
                </a:lnTo>
                <a:lnTo>
                  <a:pt x="65" y="334"/>
                </a:lnTo>
                <a:lnTo>
                  <a:pt x="331" y="66"/>
                </a:lnTo>
                <a:lnTo>
                  <a:pt x="262"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a:extLst>
              <a:ext uri="{FF2B5EF4-FFF2-40B4-BE49-F238E27FC236}">
                <a16:creationId xmlns:a16="http://schemas.microsoft.com/office/drawing/2014/main" id="{CBC415A7-A8F4-47E1-BFA3-78E3F2295BD5}"/>
              </a:ext>
            </a:extLst>
          </p:cNvPr>
          <p:cNvSpPr>
            <a:spLocks noChangeAspect="1" noEditPoints="1"/>
          </p:cNvSpPr>
          <p:nvPr/>
        </p:nvSpPr>
        <p:spPr bwMode="auto">
          <a:xfrm>
            <a:off x="1614488" y="1647825"/>
            <a:ext cx="252413" cy="252413"/>
          </a:xfrm>
          <a:custGeom>
            <a:avLst/>
            <a:gdLst>
              <a:gd name="T0" fmla="*/ 280 w 335"/>
              <a:gd name="T1" fmla="*/ 78 h 332"/>
              <a:gd name="T2" fmla="*/ 73 w 335"/>
              <a:gd name="T3" fmla="*/ 284 h 332"/>
              <a:gd name="T4" fmla="*/ 50 w 335"/>
              <a:gd name="T5" fmla="*/ 284 h 332"/>
              <a:gd name="T6" fmla="*/ 50 w 335"/>
              <a:gd name="T7" fmla="*/ 261 h 332"/>
              <a:gd name="T8" fmla="*/ 256 w 335"/>
              <a:gd name="T9" fmla="*/ 54 h 332"/>
              <a:gd name="T10" fmla="*/ 280 w 335"/>
              <a:gd name="T11" fmla="*/ 54 h 332"/>
              <a:gd name="T12" fmla="*/ 280 w 335"/>
              <a:gd name="T13" fmla="*/ 78 h 332"/>
              <a:gd name="T14" fmla="*/ 329 w 335"/>
              <a:gd name="T15" fmla="*/ 50 h 332"/>
              <a:gd name="T16" fmla="*/ 284 w 335"/>
              <a:gd name="T17" fmla="*/ 7 h 332"/>
              <a:gd name="T18" fmla="*/ 261 w 335"/>
              <a:gd name="T19" fmla="*/ 7 h 332"/>
              <a:gd name="T20" fmla="*/ 4 w 335"/>
              <a:gd name="T21" fmla="*/ 268 h 332"/>
              <a:gd name="T22" fmla="*/ 0 w 335"/>
              <a:gd name="T23" fmla="*/ 279 h 332"/>
              <a:gd name="T24" fmla="*/ 0 w 335"/>
              <a:gd name="T25" fmla="*/ 318 h 332"/>
              <a:gd name="T26" fmla="*/ 16 w 335"/>
              <a:gd name="T27" fmla="*/ 332 h 332"/>
              <a:gd name="T28" fmla="*/ 55 w 335"/>
              <a:gd name="T29" fmla="*/ 332 h 332"/>
              <a:gd name="T30" fmla="*/ 66 w 335"/>
              <a:gd name="T31" fmla="*/ 329 h 332"/>
              <a:gd name="T32" fmla="*/ 329 w 335"/>
              <a:gd name="T33" fmla="*/ 73 h 332"/>
              <a:gd name="T34" fmla="*/ 329 w 335"/>
              <a:gd name="T35" fmla="*/ 5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5" h="332">
                <a:moveTo>
                  <a:pt x="280" y="78"/>
                </a:moveTo>
                <a:lnTo>
                  <a:pt x="73" y="284"/>
                </a:lnTo>
                <a:cubicBezTo>
                  <a:pt x="67" y="291"/>
                  <a:pt x="56" y="291"/>
                  <a:pt x="50" y="284"/>
                </a:cubicBezTo>
                <a:cubicBezTo>
                  <a:pt x="43" y="278"/>
                  <a:pt x="43" y="267"/>
                  <a:pt x="50" y="261"/>
                </a:cubicBezTo>
                <a:lnTo>
                  <a:pt x="256" y="54"/>
                </a:lnTo>
                <a:cubicBezTo>
                  <a:pt x="263" y="48"/>
                  <a:pt x="273" y="48"/>
                  <a:pt x="280" y="54"/>
                </a:cubicBezTo>
                <a:cubicBezTo>
                  <a:pt x="286" y="61"/>
                  <a:pt x="286" y="71"/>
                  <a:pt x="280" y="78"/>
                </a:cubicBezTo>
                <a:close/>
                <a:moveTo>
                  <a:pt x="329" y="50"/>
                </a:moveTo>
                <a:lnTo>
                  <a:pt x="284" y="7"/>
                </a:lnTo>
                <a:cubicBezTo>
                  <a:pt x="278" y="0"/>
                  <a:pt x="267" y="1"/>
                  <a:pt x="261" y="7"/>
                </a:cubicBezTo>
                <a:lnTo>
                  <a:pt x="4" y="268"/>
                </a:lnTo>
                <a:cubicBezTo>
                  <a:pt x="1" y="271"/>
                  <a:pt x="0" y="275"/>
                  <a:pt x="0" y="279"/>
                </a:cubicBezTo>
                <a:lnTo>
                  <a:pt x="0" y="318"/>
                </a:lnTo>
                <a:cubicBezTo>
                  <a:pt x="0" y="328"/>
                  <a:pt x="7" y="332"/>
                  <a:pt x="16" y="332"/>
                </a:cubicBezTo>
                <a:lnTo>
                  <a:pt x="55" y="332"/>
                </a:lnTo>
                <a:cubicBezTo>
                  <a:pt x="59" y="332"/>
                  <a:pt x="63" y="332"/>
                  <a:pt x="66" y="329"/>
                </a:cubicBezTo>
                <a:lnTo>
                  <a:pt x="329" y="73"/>
                </a:lnTo>
                <a:cubicBezTo>
                  <a:pt x="335" y="67"/>
                  <a:pt x="335" y="56"/>
                  <a:pt x="329" y="5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a:extLst>
              <a:ext uri="{FF2B5EF4-FFF2-40B4-BE49-F238E27FC236}">
                <a16:creationId xmlns:a16="http://schemas.microsoft.com/office/drawing/2014/main" id="{8BB3DE61-BF28-439F-B78A-271662F41931}"/>
              </a:ext>
            </a:extLst>
          </p:cNvPr>
          <p:cNvSpPr>
            <a:spLocks noChangeAspect="1" noEditPoints="1"/>
          </p:cNvSpPr>
          <p:nvPr/>
        </p:nvSpPr>
        <p:spPr bwMode="auto">
          <a:xfrm>
            <a:off x="1111251" y="1646238"/>
            <a:ext cx="252413" cy="254000"/>
          </a:xfrm>
          <a:custGeom>
            <a:avLst/>
            <a:gdLst>
              <a:gd name="T0" fmla="*/ 300 w 334"/>
              <a:gd name="T1" fmla="*/ 133 h 333"/>
              <a:gd name="T2" fmla="*/ 33 w 334"/>
              <a:gd name="T3" fmla="*/ 133 h 333"/>
              <a:gd name="T4" fmla="*/ 33 w 334"/>
              <a:gd name="T5" fmla="*/ 83 h 333"/>
              <a:gd name="T6" fmla="*/ 50 w 334"/>
              <a:gd name="T7" fmla="*/ 66 h 333"/>
              <a:gd name="T8" fmla="*/ 67 w 334"/>
              <a:gd name="T9" fmla="*/ 66 h 333"/>
              <a:gd name="T10" fmla="*/ 67 w 334"/>
              <a:gd name="T11" fmla="*/ 100 h 333"/>
              <a:gd name="T12" fmla="*/ 100 w 334"/>
              <a:gd name="T13" fmla="*/ 100 h 333"/>
              <a:gd name="T14" fmla="*/ 100 w 334"/>
              <a:gd name="T15" fmla="*/ 66 h 333"/>
              <a:gd name="T16" fmla="*/ 233 w 334"/>
              <a:gd name="T17" fmla="*/ 66 h 333"/>
              <a:gd name="T18" fmla="*/ 233 w 334"/>
              <a:gd name="T19" fmla="*/ 100 h 333"/>
              <a:gd name="T20" fmla="*/ 267 w 334"/>
              <a:gd name="T21" fmla="*/ 100 h 333"/>
              <a:gd name="T22" fmla="*/ 267 w 334"/>
              <a:gd name="T23" fmla="*/ 66 h 333"/>
              <a:gd name="T24" fmla="*/ 283 w 334"/>
              <a:gd name="T25" fmla="*/ 66 h 333"/>
              <a:gd name="T26" fmla="*/ 300 w 334"/>
              <a:gd name="T27" fmla="*/ 83 h 333"/>
              <a:gd name="T28" fmla="*/ 300 w 334"/>
              <a:gd name="T29" fmla="*/ 133 h 333"/>
              <a:gd name="T30" fmla="*/ 300 w 334"/>
              <a:gd name="T31" fmla="*/ 283 h 333"/>
              <a:gd name="T32" fmla="*/ 283 w 334"/>
              <a:gd name="T33" fmla="*/ 300 h 333"/>
              <a:gd name="T34" fmla="*/ 50 w 334"/>
              <a:gd name="T35" fmla="*/ 300 h 333"/>
              <a:gd name="T36" fmla="*/ 33 w 334"/>
              <a:gd name="T37" fmla="*/ 283 h 333"/>
              <a:gd name="T38" fmla="*/ 33 w 334"/>
              <a:gd name="T39" fmla="*/ 166 h 333"/>
              <a:gd name="T40" fmla="*/ 300 w 334"/>
              <a:gd name="T41" fmla="*/ 166 h 333"/>
              <a:gd name="T42" fmla="*/ 300 w 334"/>
              <a:gd name="T43" fmla="*/ 283 h 333"/>
              <a:gd name="T44" fmla="*/ 1 w 334"/>
              <a:gd name="T45" fmla="*/ 296 h 333"/>
              <a:gd name="T46" fmla="*/ 35 w 334"/>
              <a:gd name="T47" fmla="*/ 333 h 333"/>
              <a:gd name="T48" fmla="*/ 302 w 334"/>
              <a:gd name="T49" fmla="*/ 333 h 333"/>
              <a:gd name="T50" fmla="*/ 334 w 334"/>
              <a:gd name="T51" fmla="*/ 296 h 333"/>
              <a:gd name="T52" fmla="*/ 333 w 334"/>
              <a:gd name="T53" fmla="*/ 78 h 333"/>
              <a:gd name="T54" fmla="*/ 267 w 334"/>
              <a:gd name="T55" fmla="*/ 33 h 333"/>
              <a:gd name="T56" fmla="*/ 267 w 334"/>
              <a:gd name="T57" fmla="*/ 0 h 333"/>
              <a:gd name="T58" fmla="*/ 233 w 334"/>
              <a:gd name="T59" fmla="*/ 0 h 333"/>
              <a:gd name="T60" fmla="*/ 233 w 334"/>
              <a:gd name="T61" fmla="*/ 33 h 333"/>
              <a:gd name="T62" fmla="*/ 100 w 334"/>
              <a:gd name="T63" fmla="*/ 33 h 333"/>
              <a:gd name="T64" fmla="*/ 100 w 334"/>
              <a:gd name="T65" fmla="*/ 0 h 333"/>
              <a:gd name="T66" fmla="*/ 67 w 334"/>
              <a:gd name="T67" fmla="*/ 0 h 333"/>
              <a:gd name="T68" fmla="*/ 67 w 334"/>
              <a:gd name="T69" fmla="*/ 33 h 333"/>
              <a:gd name="T70" fmla="*/ 33 w 334"/>
              <a:gd name="T71" fmla="*/ 33 h 333"/>
              <a:gd name="T72" fmla="*/ 0 w 334"/>
              <a:gd name="T73" fmla="*/ 66 h 333"/>
              <a:gd name="T74" fmla="*/ 1 w 334"/>
              <a:gd name="T75" fmla="*/ 29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33">
                <a:moveTo>
                  <a:pt x="300" y="133"/>
                </a:moveTo>
                <a:lnTo>
                  <a:pt x="33" y="133"/>
                </a:lnTo>
                <a:lnTo>
                  <a:pt x="33" y="83"/>
                </a:lnTo>
                <a:cubicBezTo>
                  <a:pt x="33" y="74"/>
                  <a:pt x="41" y="66"/>
                  <a:pt x="50" y="66"/>
                </a:cubicBezTo>
                <a:lnTo>
                  <a:pt x="67" y="66"/>
                </a:lnTo>
                <a:lnTo>
                  <a:pt x="67" y="100"/>
                </a:lnTo>
                <a:lnTo>
                  <a:pt x="100" y="100"/>
                </a:lnTo>
                <a:lnTo>
                  <a:pt x="100" y="66"/>
                </a:lnTo>
                <a:lnTo>
                  <a:pt x="233" y="66"/>
                </a:lnTo>
                <a:lnTo>
                  <a:pt x="233" y="100"/>
                </a:lnTo>
                <a:lnTo>
                  <a:pt x="267" y="100"/>
                </a:lnTo>
                <a:lnTo>
                  <a:pt x="267" y="66"/>
                </a:lnTo>
                <a:lnTo>
                  <a:pt x="283" y="66"/>
                </a:lnTo>
                <a:cubicBezTo>
                  <a:pt x="293" y="66"/>
                  <a:pt x="300" y="74"/>
                  <a:pt x="300" y="83"/>
                </a:cubicBezTo>
                <a:lnTo>
                  <a:pt x="300" y="133"/>
                </a:lnTo>
                <a:close/>
                <a:moveTo>
                  <a:pt x="300" y="283"/>
                </a:moveTo>
                <a:cubicBezTo>
                  <a:pt x="300" y="292"/>
                  <a:pt x="292" y="300"/>
                  <a:pt x="283" y="300"/>
                </a:cubicBezTo>
                <a:lnTo>
                  <a:pt x="50" y="300"/>
                </a:lnTo>
                <a:cubicBezTo>
                  <a:pt x="41" y="300"/>
                  <a:pt x="33" y="292"/>
                  <a:pt x="33" y="283"/>
                </a:cubicBezTo>
                <a:lnTo>
                  <a:pt x="33" y="166"/>
                </a:lnTo>
                <a:lnTo>
                  <a:pt x="300" y="166"/>
                </a:lnTo>
                <a:lnTo>
                  <a:pt x="300" y="283"/>
                </a:lnTo>
                <a:close/>
                <a:moveTo>
                  <a:pt x="1" y="296"/>
                </a:moveTo>
                <a:cubicBezTo>
                  <a:pt x="1" y="314"/>
                  <a:pt x="17" y="333"/>
                  <a:pt x="35" y="333"/>
                </a:cubicBezTo>
                <a:lnTo>
                  <a:pt x="302" y="333"/>
                </a:lnTo>
                <a:cubicBezTo>
                  <a:pt x="321" y="333"/>
                  <a:pt x="334" y="316"/>
                  <a:pt x="334" y="296"/>
                </a:cubicBezTo>
                <a:cubicBezTo>
                  <a:pt x="334" y="289"/>
                  <a:pt x="333" y="89"/>
                  <a:pt x="333" y="78"/>
                </a:cubicBezTo>
                <a:cubicBezTo>
                  <a:pt x="333" y="43"/>
                  <a:pt x="329" y="33"/>
                  <a:pt x="267" y="33"/>
                </a:cubicBezTo>
                <a:lnTo>
                  <a:pt x="267" y="0"/>
                </a:lnTo>
                <a:lnTo>
                  <a:pt x="233" y="0"/>
                </a:lnTo>
                <a:lnTo>
                  <a:pt x="233" y="33"/>
                </a:lnTo>
                <a:lnTo>
                  <a:pt x="100" y="33"/>
                </a:lnTo>
                <a:lnTo>
                  <a:pt x="100" y="0"/>
                </a:lnTo>
                <a:lnTo>
                  <a:pt x="67" y="0"/>
                </a:lnTo>
                <a:lnTo>
                  <a:pt x="67" y="33"/>
                </a:lnTo>
                <a:lnTo>
                  <a:pt x="33" y="33"/>
                </a:lnTo>
                <a:cubicBezTo>
                  <a:pt x="15" y="33"/>
                  <a:pt x="0" y="48"/>
                  <a:pt x="0" y="66"/>
                </a:cubicBezTo>
                <a:lnTo>
                  <a:pt x="1" y="2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TextBox 138">
            <a:extLst>
              <a:ext uri="{FF2B5EF4-FFF2-40B4-BE49-F238E27FC236}">
                <a16:creationId xmlns:a16="http://schemas.microsoft.com/office/drawing/2014/main" id="{A2799352-EC10-884C-9C4A-6F29C64073E0}"/>
              </a:ext>
            </a:extLst>
          </p:cNvPr>
          <p:cNvSpPr txBox="1"/>
          <p:nvPr/>
        </p:nvSpPr>
        <p:spPr>
          <a:xfrm>
            <a:off x="0" y="6585856"/>
            <a:ext cx="621665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Icons courtesy of </a:t>
            </a:r>
            <a:r>
              <a:rPr lang="en-US" sz="1200" dirty="0" err="1">
                <a:latin typeface="Arial" panose="020B0604020202020204" pitchFamily="34" charset="0"/>
                <a:cs typeface="Arial" panose="020B0604020202020204" pitchFamily="34" charset="0"/>
              </a:rPr>
              <a:t>dribbble.com</a:t>
            </a:r>
            <a:r>
              <a:rPr lang="en-US" sz="1200" dirty="0">
                <a:latin typeface="Arial" panose="020B0604020202020204" pitchFamily="34" charset="0"/>
                <a:cs typeface="Arial" panose="020B0604020202020204" pitchFamily="34" charset="0"/>
              </a:rPr>
              <a:t>/shots/2888226-1800-Free-Minimal-Icon-Pack-20x20</a:t>
            </a:r>
          </a:p>
        </p:txBody>
      </p:sp>
    </p:spTree>
    <p:extLst>
      <p:ext uri="{BB962C8B-B14F-4D97-AF65-F5344CB8AC3E}">
        <p14:creationId xmlns:p14="http://schemas.microsoft.com/office/powerpoint/2010/main" val="169731841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6C50647A-33AD-444A-9324-17E27CF56D74}"/>
              </a:ext>
            </a:extLst>
          </p:cNvPr>
          <p:cNvSpPr>
            <a:spLocks noChangeAspect="1" noEditPoints="1"/>
          </p:cNvSpPr>
          <p:nvPr/>
        </p:nvSpPr>
        <p:spPr bwMode="auto">
          <a:xfrm>
            <a:off x="6675438" y="4979988"/>
            <a:ext cx="255588" cy="215900"/>
          </a:xfrm>
          <a:custGeom>
            <a:avLst/>
            <a:gdLst>
              <a:gd name="T0" fmla="*/ 219 w 340"/>
              <a:gd name="T1" fmla="*/ 223 h 283"/>
              <a:gd name="T2" fmla="*/ 141 w 340"/>
              <a:gd name="T3" fmla="*/ 182 h 283"/>
              <a:gd name="T4" fmla="*/ 140 w 340"/>
              <a:gd name="T5" fmla="*/ 182 h 283"/>
              <a:gd name="T6" fmla="*/ 139 w 340"/>
              <a:gd name="T7" fmla="*/ 182 h 283"/>
              <a:gd name="T8" fmla="*/ 62 w 340"/>
              <a:gd name="T9" fmla="*/ 223 h 283"/>
              <a:gd name="T10" fmla="*/ 75 w 340"/>
              <a:gd name="T11" fmla="*/ 250 h 283"/>
              <a:gd name="T12" fmla="*/ 206 w 340"/>
              <a:gd name="T13" fmla="*/ 250 h 283"/>
              <a:gd name="T14" fmla="*/ 219 w 340"/>
              <a:gd name="T15" fmla="*/ 223 h 283"/>
              <a:gd name="T16" fmla="*/ 107 w 340"/>
              <a:gd name="T17" fmla="*/ 116 h 283"/>
              <a:gd name="T18" fmla="*/ 139 w 340"/>
              <a:gd name="T19" fmla="*/ 149 h 283"/>
              <a:gd name="T20" fmla="*/ 140 w 340"/>
              <a:gd name="T21" fmla="*/ 149 h 283"/>
              <a:gd name="T22" fmla="*/ 141 w 340"/>
              <a:gd name="T23" fmla="*/ 149 h 283"/>
              <a:gd name="T24" fmla="*/ 173 w 340"/>
              <a:gd name="T25" fmla="*/ 116 h 283"/>
              <a:gd name="T26" fmla="*/ 140 w 340"/>
              <a:gd name="T27" fmla="*/ 83 h 283"/>
              <a:gd name="T28" fmla="*/ 107 w 340"/>
              <a:gd name="T29" fmla="*/ 116 h 283"/>
              <a:gd name="T30" fmla="*/ 265 w 340"/>
              <a:gd name="T31" fmla="*/ 237 h 283"/>
              <a:gd name="T32" fmla="*/ 234 w 340"/>
              <a:gd name="T33" fmla="*/ 283 h 283"/>
              <a:gd name="T34" fmla="*/ 40 w 340"/>
              <a:gd name="T35" fmla="*/ 283 h 283"/>
              <a:gd name="T36" fmla="*/ 10 w 340"/>
              <a:gd name="T37" fmla="*/ 237 h 283"/>
              <a:gd name="T38" fmla="*/ 86 w 340"/>
              <a:gd name="T39" fmla="*/ 159 h 283"/>
              <a:gd name="T40" fmla="*/ 73 w 340"/>
              <a:gd name="T41" fmla="*/ 116 h 283"/>
              <a:gd name="T42" fmla="*/ 157 w 340"/>
              <a:gd name="T43" fmla="*/ 51 h 283"/>
              <a:gd name="T44" fmla="*/ 205 w 340"/>
              <a:gd name="T45" fmla="*/ 102 h 283"/>
              <a:gd name="T46" fmla="*/ 191 w 340"/>
              <a:gd name="T47" fmla="*/ 159 h 283"/>
              <a:gd name="T48" fmla="*/ 265 w 340"/>
              <a:gd name="T49" fmla="*/ 237 h 283"/>
              <a:gd name="T50" fmla="*/ 340 w 340"/>
              <a:gd name="T51" fmla="*/ 17 h 283"/>
              <a:gd name="T52" fmla="*/ 324 w 340"/>
              <a:gd name="T53" fmla="*/ 33 h 283"/>
              <a:gd name="T54" fmla="*/ 224 w 340"/>
              <a:gd name="T55" fmla="*/ 33 h 283"/>
              <a:gd name="T56" fmla="*/ 207 w 340"/>
              <a:gd name="T57" fmla="*/ 17 h 283"/>
              <a:gd name="T58" fmla="*/ 224 w 340"/>
              <a:gd name="T59" fmla="*/ 0 h 283"/>
              <a:gd name="T60" fmla="*/ 324 w 340"/>
              <a:gd name="T61" fmla="*/ 0 h 283"/>
              <a:gd name="T62" fmla="*/ 340 w 340"/>
              <a:gd name="T63" fmla="*/ 1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0" h="283">
                <a:moveTo>
                  <a:pt x="219" y="223"/>
                </a:moveTo>
                <a:cubicBezTo>
                  <a:pt x="201" y="200"/>
                  <a:pt x="172" y="182"/>
                  <a:pt x="141" y="182"/>
                </a:cubicBezTo>
                <a:cubicBezTo>
                  <a:pt x="141" y="182"/>
                  <a:pt x="140" y="182"/>
                  <a:pt x="140" y="182"/>
                </a:cubicBezTo>
                <a:cubicBezTo>
                  <a:pt x="140" y="182"/>
                  <a:pt x="140" y="182"/>
                  <a:pt x="139" y="182"/>
                </a:cubicBezTo>
                <a:cubicBezTo>
                  <a:pt x="108" y="182"/>
                  <a:pt x="80" y="200"/>
                  <a:pt x="62" y="223"/>
                </a:cubicBezTo>
                <a:cubicBezTo>
                  <a:pt x="53" y="234"/>
                  <a:pt x="60" y="250"/>
                  <a:pt x="75" y="250"/>
                </a:cubicBezTo>
                <a:lnTo>
                  <a:pt x="206" y="250"/>
                </a:lnTo>
                <a:cubicBezTo>
                  <a:pt x="220" y="250"/>
                  <a:pt x="228" y="234"/>
                  <a:pt x="219" y="223"/>
                </a:cubicBezTo>
                <a:close/>
                <a:moveTo>
                  <a:pt x="107" y="116"/>
                </a:moveTo>
                <a:cubicBezTo>
                  <a:pt x="107" y="134"/>
                  <a:pt x="121" y="149"/>
                  <a:pt x="139" y="149"/>
                </a:cubicBezTo>
                <a:cubicBezTo>
                  <a:pt x="140" y="149"/>
                  <a:pt x="140" y="149"/>
                  <a:pt x="140" y="149"/>
                </a:cubicBezTo>
                <a:cubicBezTo>
                  <a:pt x="140" y="149"/>
                  <a:pt x="141" y="149"/>
                  <a:pt x="141" y="149"/>
                </a:cubicBezTo>
                <a:cubicBezTo>
                  <a:pt x="159" y="149"/>
                  <a:pt x="173" y="134"/>
                  <a:pt x="173" y="116"/>
                </a:cubicBezTo>
                <a:cubicBezTo>
                  <a:pt x="173" y="98"/>
                  <a:pt x="159" y="83"/>
                  <a:pt x="140" y="83"/>
                </a:cubicBezTo>
                <a:cubicBezTo>
                  <a:pt x="122" y="83"/>
                  <a:pt x="107" y="98"/>
                  <a:pt x="107" y="116"/>
                </a:cubicBezTo>
                <a:close/>
                <a:moveTo>
                  <a:pt x="265" y="237"/>
                </a:moveTo>
                <a:cubicBezTo>
                  <a:pt x="273" y="259"/>
                  <a:pt x="257" y="283"/>
                  <a:pt x="234" y="283"/>
                </a:cubicBezTo>
                <a:lnTo>
                  <a:pt x="40" y="283"/>
                </a:lnTo>
                <a:cubicBezTo>
                  <a:pt x="16" y="283"/>
                  <a:pt x="0" y="259"/>
                  <a:pt x="10" y="237"/>
                </a:cubicBezTo>
                <a:cubicBezTo>
                  <a:pt x="24" y="203"/>
                  <a:pt x="53" y="172"/>
                  <a:pt x="86" y="159"/>
                </a:cubicBezTo>
                <a:cubicBezTo>
                  <a:pt x="76" y="147"/>
                  <a:pt x="73" y="132"/>
                  <a:pt x="73" y="116"/>
                </a:cubicBezTo>
                <a:cubicBezTo>
                  <a:pt x="73" y="74"/>
                  <a:pt x="113" y="41"/>
                  <a:pt x="157" y="51"/>
                </a:cubicBezTo>
                <a:cubicBezTo>
                  <a:pt x="181" y="57"/>
                  <a:pt x="200" y="77"/>
                  <a:pt x="205" y="102"/>
                </a:cubicBezTo>
                <a:cubicBezTo>
                  <a:pt x="210" y="124"/>
                  <a:pt x="203" y="144"/>
                  <a:pt x="191" y="159"/>
                </a:cubicBezTo>
                <a:cubicBezTo>
                  <a:pt x="224" y="172"/>
                  <a:pt x="251" y="203"/>
                  <a:pt x="265" y="237"/>
                </a:cubicBezTo>
                <a:close/>
                <a:moveTo>
                  <a:pt x="340" y="17"/>
                </a:moveTo>
                <a:cubicBezTo>
                  <a:pt x="340" y="26"/>
                  <a:pt x="333" y="33"/>
                  <a:pt x="324" y="33"/>
                </a:cubicBezTo>
                <a:lnTo>
                  <a:pt x="224" y="33"/>
                </a:lnTo>
                <a:cubicBezTo>
                  <a:pt x="214" y="33"/>
                  <a:pt x="207" y="26"/>
                  <a:pt x="207" y="17"/>
                </a:cubicBezTo>
                <a:cubicBezTo>
                  <a:pt x="207" y="7"/>
                  <a:pt x="214" y="0"/>
                  <a:pt x="224" y="0"/>
                </a:cubicBezTo>
                <a:lnTo>
                  <a:pt x="324" y="0"/>
                </a:lnTo>
                <a:cubicBezTo>
                  <a:pt x="333" y="0"/>
                  <a:pt x="340" y="7"/>
                  <a:pt x="34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067F3E18-A8BD-4A0E-8C96-546826739A96}"/>
              </a:ext>
            </a:extLst>
          </p:cNvPr>
          <p:cNvSpPr>
            <a:spLocks noChangeAspect="1" noEditPoints="1"/>
          </p:cNvSpPr>
          <p:nvPr/>
        </p:nvSpPr>
        <p:spPr bwMode="auto">
          <a:xfrm>
            <a:off x="6173788" y="4979988"/>
            <a:ext cx="255588" cy="254000"/>
          </a:xfrm>
          <a:custGeom>
            <a:avLst/>
            <a:gdLst>
              <a:gd name="T0" fmla="*/ 339 w 339"/>
              <a:gd name="T1" fmla="*/ 67 h 333"/>
              <a:gd name="T2" fmla="*/ 322 w 339"/>
              <a:gd name="T3" fmla="*/ 83 h 333"/>
              <a:gd name="T4" fmla="*/ 289 w 339"/>
              <a:gd name="T5" fmla="*/ 83 h 333"/>
              <a:gd name="T6" fmla="*/ 289 w 339"/>
              <a:gd name="T7" fmla="*/ 117 h 333"/>
              <a:gd name="T8" fmla="*/ 272 w 339"/>
              <a:gd name="T9" fmla="*/ 133 h 333"/>
              <a:gd name="T10" fmla="*/ 255 w 339"/>
              <a:gd name="T11" fmla="*/ 117 h 333"/>
              <a:gd name="T12" fmla="*/ 255 w 339"/>
              <a:gd name="T13" fmla="*/ 83 h 333"/>
              <a:gd name="T14" fmla="*/ 222 w 339"/>
              <a:gd name="T15" fmla="*/ 83 h 333"/>
              <a:gd name="T16" fmla="*/ 205 w 339"/>
              <a:gd name="T17" fmla="*/ 67 h 333"/>
              <a:gd name="T18" fmla="*/ 222 w 339"/>
              <a:gd name="T19" fmla="*/ 50 h 333"/>
              <a:gd name="T20" fmla="*/ 255 w 339"/>
              <a:gd name="T21" fmla="*/ 50 h 333"/>
              <a:gd name="T22" fmla="*/ 255 w 339"/>
              <a:gd name="T23" fmla="*/ 17 h 333"/>
              <a:gd name="T24" fmla="*/ 272 w 339"/>
              <a:gd name="T25" fmla="*/ 0 h 333"/>
              <a:gd name="T26" fmla="*/ 289 w 339"/>
              <a:gd name="T27" fmla="*/ 17 h 333"/>
              <a:gd name="T28" fmla="*/ 289 w 339"/>
              <a:gd name="T29" fmla="*/ 50 h 333"/>
              <a:gd name="T30" fmla="*/ 322 w 339"/>
              <a:gd name="T31" fmla="*/ 50 h 333"/>
              <a:gd name="T32" fmla="*/ 339 w 339"/>
              <a:gd name="T33" fmla="*/ 67 h 333"/>
              <a:gd name="T34" fmla="*/ 201 w 339"/>
              <a:gd name="T35" fmla="*/ 300 h 333"/>
              <a:gd name="T36" fmla="*/ 66 w 339"/>
              <a:gd name="T37" fmla="*/ 300 h 333"/>
              <a:gd name="T38" fmla="*/ 52 w 339"/>
              <a:gd name="T39" fmla="*/ 274 h 333"/>
              <a:gd name="T40" fmla="*/ 133 w 339"/>
              <a:gd name="T41" fmla="*/ 232 h 333"/>
              <a:gd name="T42" fmla="*/ 133 w 339"/>
              <a:gd name="T43" fmla="*/ 232 h 333"/>
              <a:gd name="T44" fmla="*/ 134 w 339"/>
              <a:gd name="T45" fmla="*/ 232 h 333"/>
              <a:gd name="T46" fmla="*/ 215 w 339"/>
              <a:gd name="T47" fmla="*/ 274 h 333"/>
              <a:gd name="T48" fmla="*/ 201 w 339"/>
              <a:gd name="T49" fmla="*/ 300 h 333"/>
              <a:gd name="T50" fmla="*/ 133 w 339"/>
              <a:gd name="T51" fmla="*/ 132 h 333"/>
              <a:gd name="T52" fmla="*/ 167 w 339"/>
              <a:gd name="T53" fmla="*/ 165 h 333"/>
              <a:gd name="T54" fmla="*/ 134 w 339"/>
              <a:gd name="T55" fmla="*/ 198 h 333"/>
              <a:gd name="T56" fmla="*/ 133 w 339"/>
              <a:gd name="T57" fmla="*/ 198 h 333"/>
              <a:gd name="T58" fmla="*/ 133 w 339"/>
              <a:gd name="T59" fmla="*/ 198 h 333"/>
              <a:gd name="T60" fmla="*/ 100 w 339"/>
              <a:gd name="T61" fmla="*/ 165 h 333"/>
              <a:gd name="T62" fmla="*/ 133 w 339"/>
              <a:gd name="T63" fmla="*/ 132 h 333"/>
              <a:gd name="T64" fmla="*/ 184 w 339"/>
              <a:gd name="T65" fmla="*/ 208 h 333"/>
              <a:gd name="T66" fmla="*/ 197 w 339"/>
              <a:gd name="T67" fmla="*/ 145 h 333"/>
              <a:gd name="T68" fmla="*/ 149 w 339"/>
              <a:gd name="T69" fmla="*/ 100 h 333"/>
              <a:gd name="T70" fmla="*/ 67 w 339"/>
              <a:gd name="T71" fmla="*/ 165 h 333"/>
              <a:gd name="T72" fmla="*/ 83 w 339"/>
              <a:gd name="T73" fmla="*/ 208 h 333"/>
              <a:gd name="T74" fmla="*/ 7 w 339"/>
              <a:gd name="T75" fmla="*/ 290 h 333"/>
              <a:gd name="T76" fmla="*/ 39 w 339"/>
              <a:gd name="T77" fmla="*/ 333 h 333"/>
              <a:gd name="T78" fmla="*/ 228 w 339"/>
              <a:gd name="T79" fmla="*/ 333 h 333"/>
              <a:gd name="T80" fmla="*/ 259 w 339"/>
              <a:gd name="T81" fmla="*/ 290 h 333"/>
              <a:gd name="T82" fmla="*/ 184 w 339"/>
              <a:gd name="T83" fmla="*/ 2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9" h="333">
                <a:moveTo>
                  <a:pt x="339" y="67"/>
                </a:moveTo>
                <a:cubicBezTo>
                  <a:pt x="339" y="76"/>
                  <a:pt x="331" y="83"/>
                  <a:pt x="322" y="83"/>
                </a:cubicBezTo>
                <a:lnTo>
                  <a:pt x="289" y="83"/>
                </a:lnTo>
                <a:lnTo>
                  <a:pt x="289" y="117"/>
                </a:lnTo>
                <a:cubicBezTo>
                  <a:pt x="289" y="126"/>
                  <a:pt x="281" y="133"/>
                  <a:pt x="272" y="133"/>
                </a:cubicBezTo>
                <a:cubicBezTo>
                  <a:pt x="263" y="133"/>
                  <a:pt x="255" y="126"/>
                  <a:pt x="255" y="117"/>
                </a:cubicBezTo>
                <a:lnTo>
                  <a:pt x="255" y="83"/>
                </a:lnTo>
                <a:lnTo>
                  <a:pt x="222" y="83"/>
                </a:lnTo>
                <a:cubicBezTo>
                  <a:pt x="213" y="83"/>
                  <a:pt x="205" y="76"/>
                  <a:pt x="205" y="67"/>
                </a:cubicBezTo>
                <a:cubicBezTo>
                  <a:pt x="205" y="57"/>
                  <a:pt x="213" y="50"/>
                  <a:pt x="222" y="50"/>
                </a:cubicBezTo>
                <a:lnTo>
                  <a:pt x="255" y="50"/>
                </a:lnTo>
                <a:lnTo>
                  <a:pt x="255" y="17"/>
                </a:lnTo>
                <a:cubicBezTo>
                  <a:pt x="255" y="7"/>
                  <a:pt x="263" y="0"/>
                  <a:pt x="272" y="0"/>
                </a:cubicBezTo>
                <a:cubicBezTo>
                  <a:pt x="281" y="0"/>
                  <a:pt x="289" y="7"/>
                  <a:pt x="289" y="17"/>
                </a:cubicBezTo>
                <a:lnTo>
                  <a:pt x="289" y="50"/>
                </a:lnTo>
                <a:lnTo>
                  <a:pt x="322" y="50"/>
                </a:lnTo>
                <a:cubicBezTo>
                  <a:pt x="331" y="50"/>
                  <a:pt x="339" y="57"/>
                  <a:pt x="339" y="67"/>
                </a:cubicBezTo>
                <a:close/>
                <a:moveTo>
                  <a:pt x="201" y="300"/>
                </a:moveTo>
                <a:lnTo>
                  <a:pt x="66" y="300"/>
                </a:lnTo>
                <a:cubicBezTo>
                  <a:pt x="52" y="300"/>
                  <a:pt x="44" y="285"/>
                  <a:pt x="52" y="274"/>
                </a:cubicBezTo>
                <a:cubicBezTo>
                  <a:pt x="70" y="249"/>
                  <a:pt x="99" y="232"/>
                  <a:pt x="133" y="232"/>
                </a:cubicBezTo>
                <a:cubicBezTo>
                  <a:pt x="133" y="232"/>
                  <a:pt x="133" y="232"/>
                  <a:pt x="133" y="232"/>
                </a:cubicBezTo>
                <a:cubicBezTo>
                  <a:pt x="133" y="232"/>
                  <a:pt x="134" y="232"/>
                  <a:pt x="134" y="232"/>
                </a:cubicBezTo>
                <a:cubicBezTo>
                  <a:pt x="167" y="232"/>
                  <a:pt x="197" y="249"/>
                  <a:pt x="215" y="274"/>
                </a:cubicBezTo>
                <a:cubicBezTo>
                  <a:pt x="223" y="285"/>
                  <a:pt x="214" y="300"/>
                  <a:pt x="201" y="300"/>
                </a:cubicBezTo>
                <a:close/>
                <a:moveTo>
                  <a:pt x="133" y="132"/>
                </a:moveTo>
                <a:cubicBezTo>
                  <a:pt x="152" y="132"/>
                  <a:pt x="167" y="147"/>
                  <a:pt x="167" y="165"/>
                </a:cubicBezTo>
                <a:cubicBezTo>
                  <a:pt x="167" y="183"/>
                  <a:pt x="152" y="198"/>
                  <a:pt x="134" y="198"/>
                </a:cubicBezTo>
                <a:cubicBezTo>
                  <a:pt x="134" y="198"/>
                  <a:pt x="133" y="198"/>
                  <a:pt x="133" y="198"/>
                </a:cubicBezTo>
                <a:cubicBezTo>
                  <a:pt x="133" y="198"/>
                  <a:pt x="133" y="198"/>
                  <a:pt x="133" y="198"/>
                </a:cubicBezTo>
                <a:cubicBezTo>
                  <a:pt x="114" y="198"/>
                  <a:pt x="100" y="183"/>
                  <a:pt x="100" y="165"/>
                </a:cubicBezTo>
                <a:cubicBezTo>
                  <a:pt x="100" y="147"/>
                  <a:pt x="115" y="132"/>
                  <a:pt x="133" y="132"/>
                </a:cubicBezTo>
                <a:close/>
                <a:moveTo>
                  <a:pt x="184" y="208"/>
                </a:moveTo>
                <a:cubicBezTo>
                  <a:pt x="198" y="192"/>
                  <a:pt x="204" y="170"/>
                  <a:pt x="197" y="145"/>
                </a:cubicBezTo>
                <a:cubicBezTo>
                  <a:pt x="190" y="123"/>
                  <a:pt x="172" y="105"/>
                  <a:pt x="149" y="100"/>
                </a:cubicBezTo>
                <a:cubicBezTo>
                  <a:pt x="105" y="90"/>
                  <a:pt x="67" y="123"/>
                  <a:pt x="67" y="165"/>
                </a:cubicBezTo>
                <a:cubicBezTo>
                  <a:pt x="67" y="182"/>
                  <a:pt x="73" y="197"/>
                  <a:pt x="83" y="208"/>
                </a:cubicBezTo>
                <a:cubicBezTo>
                  <a:pt x="47" y="223"/>
                  <a:pt x="19" y="253"/>
                  <a:pt x="7" y="290"/>
                </a:cubicBezTo>
                <a:cubicBezTo>
                  <a:pt x="0" y="311"/>
                  <a:pt x="16" y="333"/>
                  <a:pt x="39" y="333"/>
                </a:cubicBezTo>
                <a:lnTo>
                  <a:pt x="228" y="333"/>
                </a:lnTo>
                <a:cubicBezTo>
                  <a:pt x="250" y="333"/>
                  <a:pt x="267" y="311"/>
                  <a:pt x="259" y="290"/>
                </a:cubicBezTo>
                <a:cubicBezTo>
                  <a:pt x="247" y="253"/>
                  <a:pt x="219" y="223"/>
                  <a:pt x="184" y="20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4F9FBDCA-30A5-41FE-A729-DB93D27CB5E5}"/>
              </a:ext>
            </a:extLst>
          </p:cNvPr>
          <p:cNvSpPr>
            <a:spLocks noChangeAspect="1" noEditPoints="1"/>
          </p:cNvSpPr>
          <p:nvPr/>
        </p:nvSpPr>
        <p:spPr bwMode="auto">
          <a:xfrm>
            <a:off x="5668963" y="4992688"/>
            <a:ext cx="247650" cy="242888"/>
          </a:xfrm>
          <a:custGeom>
            <a:avLst/>
            <a:gdLst>
              <a:gd name="T0" fmla="*/ 322 w 328"/>
              <a:gd name="T1" fmla="*/ 77 h 318"/>
              <a:gd name="T2" fmla="*/ 322 w 328"/>
              <a:gd name="T3" fmla="*/ 100 h 318"/>
              <a:gd name="T4" fmla="*/ 298 w 328"/>
              <a:gd name="T5" fmla="*/ 100 h 318"/>
              <a:gd name="T6" fmla="*/ 275 w 328"/>
              <a:gd name="T7" fmla="*/ 77 h 318"/>
              <a:gd name="T8" fmla="*/ 251 w 328"/>
              <a:gd name="T9" fmla="*/ 100 h 318"/>
              <a:gd name="T10" fmla="*/ 228 w 328"/>
              <a:gd name="T11" fmla="*/ 100 h 318"/>
              <a:gd name="T12" fmla="*/ 228 w 328"/>
              <a:gd name="T13" fmla="*/ 77 h 318"/>
              <a:gd name="T14" fmla="*/ 251 w 328"/>
              <a:gd name="T15" fmla="*/ 53 h 318"/>
              <a:gd name="T16" fmla="*/ 228 w 328"/>
              <a:gd name="T17" fmla="*/ 30 h 318"/>
              <a:gd name="T18" fmla="*/ 228 w 328"/>
              <a:gd name="T19" fmla="*/ 6 h 318"/>
              <a:gd name="T20" fmla="*/ 251 w 328"/>
              <a:gd name="T21" fmla="*/ 6 h 318"/>
              <a:gd name="T22" fmla="*/ 275 w 328"/>
              <a:gd name="T23" fmla="*/ 30 h 318"/>
              <a:gd name="T24" fmla="*/ 298 w 328"/>
              <a:gd name="T25" fmla="*/ 6 h 318"/>
              <a:gd name="T26" fmla="*/ 322 w 328"/>
              <a:gd name="T27" fmla="*/ 6 h 318"/>
              <a:gd name="T28" fmla="*/ 322 w 328"/>
              <a:gd name="T29" fmla="*/ 30 h 318"/>
              <a:gd name="T30" fmla="*/ 298 w 328"/>
              <a:gd name="T31" fmla="*/ 53 h 318"/>
              <a:gd name="T32" fmla="*/ 322 w 328"/>
              <a:gd name="T33" fmla="*/ 77 h 318"/>
              <a:gd name="T34" fmla="*/ 209 w 328"/>
              <a:gd name="T35" fmla="*/ 285 h 318"/>
              <a:gd name="T36" fmla="*/ 73 w 328"/>
              <a:gd name="T37" fmla="*/ 285 h 318"/>
              <a:gd name="T38" fmla="*/ 59 w 328"/>
              <a:gd name="T39" fmla="*/ 260 h 318"/>
              <a:gd name="T40" fmla="*/ 140 w 328"/>
              <a:gd name="T41" fmla="*/ 218 h 318"/>
              <a:gd name="T42" fmla="*/ 141 w 328"/>
              <a:gd name="T43" fmla="*/ 218 h 318"/>
              <a:gd name="T44" fmla="*/ 142 w 328"/>
              <a:gd name="T45" fmla="*/ 218 h 318"/>
              <a:gd name="T46" fmla="*/ 223 w 328"/>
              <a:gd name="T47" fmla="*/ 260 h 318"/>
              <a:gd name="T48" fmla="*/ 209 w 328"/>
              <a:gd name="T49" fmla="*/ 285 h 318"/>
              <a:gd name="T50" fmla="*/ 141 w 328"/>
              <a:gd name="T51" fmla="*/ 118 h 318"/>
              <a:gd name="T52" fmla="*/ 174 w 328"/>
              <a:gd name="T53" fmla="*/ 152 h 318"/>
              <a:gd name="T54" fmla="*/ 142 w 328"/>
              <a:gd name="T55" fmla="*/ 185 h 318"/>
              <a:gd name="T56" fmla="*/ 141 w 328"/>
              <a:gd name="T57" fmla="*/ 185 h 318"/>
              <a:gd name="T58" fmla="*/ 140 w 328"/>
              <a:gd name="T59" fmla="*/ 185 h 318"/>
              <a:gd name="T60" fmla="*/ 108 w 328"/>
              <a:gd name="T61" fmla="*/ 152 h 318"/>
              <a:gd name="T62" fmla="*/ 141 w 328"/>
              <a:gd name="T63" fmla="*/ 118 h 318"/>
              <a:gd name="T64" fmla="*/ 191 w 328"/>
              <a:gd name="T65" fmla="*/ 195 h 318"/>
              <a:gd name="T66" fmla="*/ 205 w 328"/>
              <a:gd name="T67" fmla="*/ 132 h 318"/>
              <a:gd name="T68" fmla="*/ 156 w 328"/>
              <a:gd name="T69" fmla="*/ 87 h 318"/>
              <a:gd name="T70" fmla="*/ 74 w 328"/>
              <a:gd name="T71" fmla="*/ 152 h 318"/>
              <a:gd name="T72" fmla="*/ 87 w 328"/>
              <a:gd name="T73" fmla="*/ 195 h 318"/>
              <a:gd name="T74" fmla="*/ 8 w 328"/>
              <a:gd name="T75" fmla="*/ 275 h 318"/>
              <a:gd name="T76" fmla="*/ 40 w 328"/>
              <a:gd name="T77" fmla="*/ 318 h 318"/>
              <a:gd name="T78" fmla="*/ 235 w 328"/>
              <a:gd name="T79" fmla="*/ 318 h 318"/>
              <a:gd name="T80" fmla="*/ 267 w 328"/>
              <a:gd name="T81" fmla="*/ 276 h 318"/>
              <a:gd name="T82" fmla="*/ 191 w 328"/>
              <a:gd name="T83" fmla="*/ 19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 h="318">
                <a:moveTo>
                  <a:pt x="322" y="77"/>
                </a:moveTo>
                <a:cubicBezTo>
                  <a:pt x="328" y="83"/>
                  <a:pt x="328" y="94"/>
                  <a:pt x="322" y="100"/>
                </a:cubicBezTo>
                <a:cubicBezTo>
                  <a:pt x="315" y="107"/>
                  <a:pt x="305" y="107"/>
                  <a:pt x="298" y="100"/>
                </a:cubicBezTo>
                <a:lnTo>
                  <a:pt x="275" y="77"/>
                </a:lnTo>
                <a:lnTo>
                  <a:pt x="251" y="100"/>
                </a:lnTo>
                <a:cubicBezTo>
                  <a:pt x="245" y="107"/>
                  <a:pt x="234" y="107"/>
                  <a:pt x="228" y="100"/>
                </a:cubicBezTo>
                <a:cubicBezTo>
                  <a:pt x="221" y="94"/>
                  <a:pt x="221" y="83"/>
                  <a:pt x="228" y="77"/>
                </a:cubicBezTo>
                <a:lnTo>
                  <a:pt x="251" y="53"/>
                </a:lnTo>
                <a:lnTo>
                  <a:pt x="228" y="30"/>
                </a:lnTo>
                <a:cubicBezTo>
                  <a:pt x="221" y="23"/>
                  <a:pt x="221" y="13"/>
                  <a:pt x="228" y="6"/>
                </a:cubicBezTo>
                <a:cubicBezTo>
                  <a:pt x="234" y="0"/>
                  <a:pt x="245" y="0"/>
                  <a:pt x="251" y="6"/>
                </a:cubicBezTo>
                <a:lnTo>
                  <a:pt x="275" y="30"/>
                </a:lnTo>
                <a:lnTo>
                  <a:pt x="298" y="6"/>
                </a:lnTo>
                <a:cubicBezTo>
                  <a:pt x="305" y="0"/>
                  <a:pt x="315" y="0"/>
                  <a:pt x="322" y="6"/>
                </a:cubicBezTo>
                <a:cubicBezTo>
                  <a:pt x="328" y="13"/>
                  <a:pt x="328" y="23"/>
                  <a:pt x="322" y="30"/>
                </a:cubicBezTo>
                <a:lnTo>
                  <a:pt x="298" y="53"/>
                </a:lnTo>
                <a:lnTo>
                  <a:pt x="322" y="77"/>
                </a:lnTo>
                <a:close/>
                <a:moveTo>
                  <a:pt x="209" y="285"/>
                </a:moveTo>
                <a:lnTo>
                  <a:pt x="73" y="285"/>
                </a:lnTo>
                <a:cubicBezTo>
                  <a:pt x="60" y="285"/>
                  <a:pt x="52" y="271"/>
                  <a:pt x="59" y="260"/>
                </a:cubicBezTo>
                <a:cubicBezTo>
                  <a:pt x="77" y="234"/>
                  <a:pt x="107" y="218"/>
                  <a:pt x="140" y="218"/>
                </a:cubicBezTo>
                <a:cubicBezTo>
                  <a:pt x="140" y="218"/>
                  <a:pt x="141" y="218"/>
                  <a:pt x="141" y="218"/>
                </a:cubicBezTo>
                <a:cubicBezTo>
                  <a:pt x="141" y="218"/>
                  <a:pt x="141" y="218"/>
                  <a:pt x="142" y="218"/>
                </a:cubicBezTo>
                <a:cubicBezTo>
                  <a:pt x="175" y="218"/>
                  <a:pt x="205" y="234"/>
                  <a:pt x="223" y="260"/>
                </a:cubicBezTo>
                <a:cubicBezTo>
                  <a:pt x="230" y="271"/>
                  <a:pt x="222" y="285"/>
                  <a:pt x="209" y="285"/>
                </a:cubicBezTo>
                <a:close/>
                <a:moveTo>
                  <a:pt x="141" y="118"/>
                </a:moveTo>
                <a:cubicBezTo>
                  <a:pt x="159" y="118"/>
                  <a:pt x="174" y="133"/>
                  <a:pt x="174" y="152"/>
                </a:cubicBezTo>
                <a:cubicBezTo>
                  <a:pt x="174" y="170"/>
                  <a:pt x="160" y="185"/>
                  <a:pt x="142" y="185"/>
                </a:cubicBezTo>
                <a:cubicBezTo>
                  <a:pt x="141" y="185"/>
                  <a:pt x="141" y="185"/>
                  <a:pt x="141" y="185"/>
                </a:cubicBezTo>
                <a:cubicBezTo>
                  <a:pt x="141" y="185"/>
                  <a:pt x="140" y="185"/>
                  <a:pt x="140" y="185"/>
                </a:cubicBezTo>
                <a:cubicBezTo>
                  <a:pt x="122" y="185"/>
                  <a:pt x="108" y="170"/>
                  <a:pt x="108" y="152"/>
                </a:cubicBezTo>
                <a:cubicBezTo>
                  <a:pt x="108" y="133"/>
                  <a:pt x="123" y="118"/>
                  <a:pt x="141" y="118"/>
                </a:cubicBezTo>
                <a:close/>
                <a:moveTo>
                  <a:pt x="191" y="195"/>
                </a:moveTo>
                <a:cubicBezTo>
                  <a:pt x="205" y="179"/>
                  <a:pt x="212" y="156"/>
                  <a:pt x="205" y="132"/>
                </a:cubicBezTo>
                <a:cubicBezTo>
                  <a:pt x="198" y="110"/>
                  <a:pt x="179" y="92"/>
                  <a:pt x="156" y="87"/>
                </a:cubicBezTo>
                <a:cubicBezTo>
                  <a:pt x="113" y="77"/>
                  <a:pt x="74" y="110"/>
                  <a:pt x="74" y="152"/>
                </a:cubicBezTo>
                <a:cubicBezTo>
                  <a:pt x="74" y="168"/>
                  <a:pt x="77" y="183"/>
                  <a:pt x="87" y="195"/>
                </a:cubicBezTo>
                <a:cubicBezTo>
                  <a:pt x="52" y="209"/>
                  <a:pt x="22" y="238"/>
                  <a:pt x="8" y="275"/>
                </a:cubicBezTo>
                <a:cubicBezTo>
                  <a:pt x="0" y="296"/>
                  <a:pt x="17" y="318"/>
                  <a:pt x="40" y="318"/>
                </a:cubicBezTo>
                <a:lnTo>
                  <a:pt x="235" y="318"/>
                </a:lnTo>
                <a:cubicBezTo>
                  <a:pt x="258" y="318"/>
                  <a:pt x="274" y="297"/>
                  <a:pt x="267" y="276"/>
                </a:cubicBezTo>
                <a:cubicBezTo>
                  <a:pt x="255" y="239"/>
                  <a:pt x="227" y="209"/>
                  <a:pt x="191" y="1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DCAAFD2C-9F27-4169-9C59-D13BFB949D17}"/>
              </a:ext>
            </a:extLst>
          </p:cNvPr>
          <p:cNvSpPr>
            <a:spLocks noChangeAspect="1" noEditPoints="1"/>
          </p:cNvSpPr>
          <p:nvPr/>
        </p:nvSpPr>
        <p:spPr bwMode="auto">
          <a:xfrm>
            <a:off x="5170488" y="4994275"/>
            <a:ext cx="252413" cy="254000"/>
          </a:xfrm>
          <a:custGeom>
            <a:avLst/>
            <a:gdLst>
              <a:gd name="T0" fmla="*/ 300 w 333"/>
              <a:gd name="T1" fmla="*/ 277 h 334"/>
              <a:gd name="T2" fmla="*/ 299 w 333"/>
              <a:gd name="T3" fmla="*/ 282 h 334"/>
              <a:gd name="T4" fmla="*/ 223 w 333"/>
              <a:gd name="T5" fmla="*/ 172 h 334"/>
              <a:gd name="T6" fmla="*/ 250 w 333"/>
              <a:gd name="T7" fmla="*/ 111 h 334"/>
              <a:gd name="T8" fmla="*/ 198 w 333"/>
              <a:gd name="T9" fmla="*/ 34 h 334"/>
              <a:gd name="T10" fmla="*/ 283 w 333"/>
              <a:gd name="T11" fmla="*/ 34 h 334"/>
              <a:gd name="T12" fmla="*/ 300 w 333"/>
              <a:gd name="T13" fmla="*/ 44 h 334"/>
              <a:gd name="T14" fmla="*/ 300 w 333"/>
              <a:gd name="T15" fmla="*/ 277 h 334"/>
              <a:gd name="T16" fmla="*/ 266 w 333"/>
              <a:gd name="T17" fmla="*/ 300 h 334"/>
              <a:gd name="T18" fmla="*/ 66 w 333"/>
              <a:gd name="T19" fmla="*/ 300 h 334"/>
              <a:gd name="T20" fmla="*/ 66 w 333"/>
              <a:gd name="T21" fmla="*/ 295 h 334"/>
              <a:gd name="T22" fmla="*/ 155 w 333"/>
              <a:gd name="T23" fmla="*/ 194 h 334"/>
              <a:gd name="T24" fmla="*/ 177 w 333"/>
              <a:gd name="T25" fmla="*/ 193 h 334"/>
              <a:gd name="T26" fmla="*/ 266 w 333"/>
              <a:gd name="T27" fmla="*/ 296 h 334"/>
              <a:gd name="T28" fmla="*/ 266 w 333"/>
              <a:gd name="T29" fmla="*/ 300 h 334"/>
              <a:gd name="T30" fmla="*/ 33 w 333"/>
              <a:gd name="T31" fmla="*/ 277 h 334"/>
              <a:gd name="T32" fmla="*/ 33 w 333"/>
              <a:gd name="T33" fmla="*/ 44 h 334"/>
              <a:gd name="T34" fmla="*/ 50 w 333"/>
              <a:gd name="T35" fmla="*/ 34 h 334"/>
              <a:gd name="T36" fmla="*/ 134 w 333"/>
              <a:gd name="T37" fmla="*/ 34 h 334"/>
              <a:gd name="T38" fmla="*/ 83 w 333"/>
              <a:gd name="T39" fmla="*/ 111 h 334"/>
              <a:gd name="T40" fmla="*/ 110 w 333"/>
              <a:gd name="T41" fmla="*/ 171 h 334"/>
              <a:gd name="T42" fmla="*/ 33 w 333"/>
              <a:gd name="T43" fmla="*/ 278 h 334"/>
              <a:gd name="T44" fmla="*/ 33 w 333"/>
              <a:gd name="T45" fmla="*/ 277 h 334"/>
              <a:gd name="T46" fmla="*/ 216 w 333"/>
              <a:gd name="T47" fmla="*/ 111 h 334"/>
              <a:gd name="T48" fmla="*/ 177 w 333"/>
              <a:gd name="T49" fmla="*/ 159 h 334"/>
              <a:gd name="T50" fmla="*/ 156 w 333"/>
              <a:gd name="T51" fmla="*/ 159 h 334"/>
              <a:gd name="T52" fmla="*/ 116 w 333"/>
              <a:gd name="T53" fmla="*/ 111 h 334"/>
              <a:gd name="T54" fmla="*/ 166 w 333"/>
              <a:gd name="T55" fmla="*/ 61 h 334"/>
              <a:gd name="T56" fmla="*/ 216 w 333"/>
              <a:gd name="T57" fmla="*/ 111 h 334"/>
              <a:gd name="T58" fmla="*/ 300 w 333"/>
              <a:gd name="T59" fmla="*/ 0 h 334"/>
              <a:gd name="T60" fmla="*/ 33 w 333"/>
              <a:gd name="T61" fmla="*/ 0 h 334"/>
              <a:gd name="T62" fmla="*/ 0 w 333"/>
              <a:gd name="T63" fmla="*/ 34 h 334"/>
              <a:gd name="T64" fmla="*/ 0 w 333"/>
              <a:gd name="T65" fmla="*/ 300 h 334"/>
              <a:gd name="T66" fmla="*/ 33 w 333"/>
              <a:gd name="T67" fmla="*/ 334 h 334"/>
              <a:gd name="T68" fmla="*/ 300 w 333"/>
              <a:gd name="T69" fmla="*/ 334 h 334"/>
              <a:gd name="T70" fmla="*/ 333 w 333"/>
              <a:gd name="T71" fmla="*/ 300 h 334"/>
              <a:gd name="T72" fmla="*/ 333 w 333"/>
              <a:gd name="T73" fmla="*/ 34 h 334"/>
              <a:gd name="T74" fmla="*/ 300 w 333"/>
              <a:gd name="T7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4">
                <a:moveTo>
                  <a:pt x="300" y="277"/>
                </a:moveTo>
                <a:cubicBezTo>
                  <a:pt x="300" y="279"/>
                  <a:pt x="299" y="281"/>
                  <a:pt x="299" y="282"/>
                </a:cubicBezTo>
                <a:cubicBezTo>
                  <a:pt x="295" y="233"/>
                  <a:pt x="265" y="192"/>
                  <a:pt x="223" y="172"/>
                </a:cubicBezTo>
                <a:cubicBezTo>
                  <a:pt x="239" y="156"/>
                  <a:pt x="250" y="135"/>
                  <a:pt x="250" y="111"/>
                </a:cubicBezTo>
                <a:cubicBezTo>
                  <a:pt x="250" y="76"/>
                  <a:pt x="228" y="46"/>
                  <a:pt x="198" y="34"/>
                </a:cubicBezTo>
                <a:lnTo>
                  <a:pt x="283" y="34"/>
                </a:lnTo>
                <a:cubicBezTo>
                  <a:pt x="292" y="34"/>
                  <a:pt x="300" y="35"/>
                  <a:pt x="300" y="44"/>
                </a:cubicBezTo>
                <a:lnTo>
                  <a:pt x="300" y="277"/>
                </a:lnTo>
                <a:close/>
                <a:moveTo>
                  <a:pt x="266" y="300"/>
                </a:moveTo>
                <a:lnTo>
                  <a:pt x="66" y="300"/>
                </a:lnTo>
                <a:cubicBezTo>
                  <a:pt x="66" y="300"/>
                  <a:pt x="66" y="296"/>
                  <a:pt x="66" y="295"/>
                </a:cubicBezTo>
                <a:cubicBezTo>
                  <a:pt x="66" y="244"/>
                  <a:pt x="105" y="200"/>
                  <a:pt x="155" y="194"/>
                </a:cubicBezTo>
                <a:cubicBezTo>
                  <a:pt x="166" y="196"/>
                  <a:pt x="171" y="194"/>
                  <a:pt x="177" y="193"/>
                </a:cubicBezTo>
                <a:cubicBezTo>
                  <a:pt x="227" y="199"/>
                  <a:pt x="266" y="244"/>
                  <a:pt x="266" y="296"/>
                </a:cubicBezTo>
                <a:cubicBezTo>
                  <a:pt x="266" y="296"/>
                  <a:pt x="266" y="300"/>
                  <a:pt x="266" y="300"/>
                </a:cubicBezTo>
                <a:close/>
                <a:moveTo>
                  <a:pt x="33" y="277"/>
                </a:moveTo>
                <a:lnTo>
                  <a:pt x="33" y="44"/>
                </a:lnTo>
                <a:cubicBezTo>
                  <a:pt x="33" y="35"/>
                  <a:pt x="40" y="34"/>
                  <a:pt x="50" y="34"/>
                </a:cubicBezTo>
                <a:lnTo>
                  <a:pt x="134" y="34"/>
                </a:lnTo>
                <a:cubicBezTo>
                  <a:pt x="104" y="46"/>
                  <a:pt x="83" y="76"/>
                  <a:pt x="83" y="111"/>
                </a:cubicBezTo>
                <a:cubicBezTo>
                  <a:pt x="83" y="135"/>
                  <a:pt x="93" y="156"/>
                  <a:pt x="110" y="171"/>
                </a:cubicBezTo>
                <a:cubicBezTo>
                  <a:pt x="68" y="191"/>
                  <a:pt x="38" y="231"/>
                  <a:pt x="33" y="278"/>
                </a:cubicBezTo>
                <a:cubicBezTo>
                  <a:pt x="33" y="278"/>
                  <a:pt x="33" y="278"/>
                  <a:pt x="33" y="277"/>
                </a:cubicBezTo>
                <a:close/>
                <a:moveTo>
                  <a:pt x="216" y="111"/>
                </a:moveTo>
                <a:cubicBezTo>
                  <a:pt x="216" y="135"/>
                  <a:pt x="199" y="155"/>
                  <a:pt x="177" y="159"/>
                </a:cubicBezTo>
                <a:cubicBezTo>
                  <a:pt x="167" y="159"/>
                  <a:pt x="164" y="159"/>
                  <a:pt x="156" y="159"/>
                </a:cubicBezTo>
                <a:cubicBezTo>
                  <a:pt x="133" y="155"/>
                  <a:pt x="116" y="135"/>
                  <a:pt x="116" y="111"/>
                </a:cubicBezTo>
                <a:cubicBezTo>
                  <a:pt x="116" y="83"/>
                  <a:pt x="139" y="61"/>
                  <a:pt x="166" y="61"/>
                </a:cubicBezTo>
                <a:cubicBezTo>
                  <a:pt x="194" y="61"/>
                  <a:pt x="216" y="83"/>
                  <a:pt x="216" y="111"/>
                </a:cubicBezTo>
                <a:close/>
                <a:moveTo>
                  <a:pt x="300" y="0"/>
                </a:moveTo>
                <a:lnTo>
                  <a:pt x="33" y="0"/>
                </a:lnTo>
                <a:cubicBezTo>
                  <a:pt x="15" y="0"/>
                  <a:pt x="0" y="15"/>
                  <a:pt x="0" y="34"/>
                </a:cubicBezTo>
                <a:lnTo>
                  <a:pt x="0" y="300"/>
                </a:lnTo>
                <a:cubicBezTo>
                  <a:pt x="0" y="319"/>
                  <a:pt x="15" y="334"/>
                  <a:pt x="33" y="334"/>
                </a:cubicBezTo>
                <a:lnTo>
                  <a:pt x="300" y="334"/>
                </a:lnTo>
                <a:cubicBezTo>
                  <a:pt x="318" y="334"/>
                  <a:pt x="333" y="319"/>
                  <a:pt x="333" y="300"/>
                </a:cubicBezTo>
                <a:lnTo>
                  <a:pt x="333" y="34"/>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2F200802-5010-4146-88C7-2C74F331631F}"/>
              </a:ext>
            </a:extLst>
          </p:cNvPr>
          <p:cNvSpPr>
            <a:spLocks noChangeAspect="1" noEditPoints="1"/>
          </p:cNvSpPr>
          <p:nvPr/>
        </p:nvSpPr>
        <p:spPr bwMode="auto">
          <a:xfrm>
            <a:off x="4668838" y="4994275"/>
            <a:ext cx="276225" cy="279400"/>
          </a:xfrm>
          <a:custGeom>
            <a:avLst/>
            <a:gdLst>
              <a:gd name="T0" fmla="*/ 367 w 367"/>
              <a:gd name="T1" fmla="*/ 317 h 368"/>
              <a:gd name="T2" fmla="*/ 350 w 367"/>
              <a:gd name="T3" fmla="*/ 334 h 368"/>
              <a:gd name="T4" fmla="*/ 333 w 367"/>
              <a:gd name="T5" fmla="*/ 334 h 368"/>
              <a:gd name="T6" fmla="*/ 333 w 367"/>
              <a:gd name="T7" fmla="*/ 351 h 368"/>
              <a:gd name="T8" fmla="*/ 317 w 367"/>
              <a:gd name="T9" fmla="*/ 368 h 368"/>
              <a:gd name="T10" fmla="*/ 300 w 367"/>
              <a:gd name="T11" fmla="*/ 351 h 368"/>
              <a:gd name="T12" fmla="*/ 300 w 367"/>
              <a:gd name="T13" fmla="*/ 334 h 368"/>
              <a:gd name="T14" fmla="*/ 283 w 367"/>
              <a:gd name="T15" fmla="*/ 334 h 368"/>
              <a:gd name="T16" fmla="*/ 267 w 367"/>
              <a:gd name="T17" fmla="*/ 317 h 368"/>
              <a:gd name="T18" fmla="*/ 283 w 367"/>
              <a:gd name="T19" fmla="*/ 300 h 368"/>
              <a:gd name="T20" fmla="*/ 300 w 367"/>
              <a:gd name="T21" fmla="*/ 300 h 368"/>
              <a:gd name="T22" fmla="*/ 300 w 367"/>
              <a:gd name="T23" fmla="*/ 285 h 368"/>
              <a:gd name="T24" fmla="*/ 317 w 367"/>
              <a:gd name="T25" fmla="*/ 268 h 368"/>
              <a:gd name="T26" fmla="*/ 333 w 367"/>
              <a:gd name="T27" fmla="*/ 285 h 368"/>
              <a:gd name="T28" fmla="*/ 333 w 367"/>
              <a:gd name="T29" fmla="*/ 300 h 368"/>
              <a:gd name="T30" fmla="*/ 350 w 367"/>
              <a:gd name="T31" fmla="*/ 300 h 368"/>
              <a:gd name="T32" fmla="*/ 367 w 367"/>
              <a:gd name="T33" fmla="*/ 317 h 368"/>
              <a:gd name="T34" fmla="*/ 177 w 367"/>
              <a:gd name="T35" fmla="*/ 166 h 368"/>
              <a:gd name="T36" fmla="*/ 166 w 367"/>
              <a:gd name="T37" fmla="*/ 165 h 368"/>
              <a:gd name="T38" fmla="*/ 156 w 367"/>
              <a:gd name="T39" fmla="*/ 166 h 368"/>
              <a:gd name="T40" fmla="*/ 117 w 367"/>
              <a:gd name="T41" fmla="*/ 117 h 368"/>
              <a:gd name="T42" fmla="*/ 167 w 367"/>
              <a:gd name="T43" fmla="*/ 67 h 368"/>
              <a:gd name="T44" fmla="*/ 217 w 367"/>
              <a:gd name="T45" fmla="*/ 117 h 368"/>
              <a:gd name="T46" fmla="*/ 177 w 367"/>
              <a:gd name="T47" fmla="*/ 166 h 368"/>
              <a:gd name="T48" fmla="*/ 34 w 367"/>
              <a:gd name="T49" fmla="*/ 284 h 368"/>
              <a:gd name="T50" fmla="*/ 33 w 367"/>
              <a:gd name="T51" fmla="*/ 284 h 368"/>
              <a:gd name="T52" fmla="*/ 33 w 367"/>
              <a:gd name="T53" fmla="*/ 50 h 368"/>
              <a:gd name="T54" fmla="*/ 50 w 367"/>
              <a:gd name="T55" fmla="*/ 34 h 368"/>
              <a:gd name="T56" fmla="*/ 164 w 367"/>
              <a:gd name="T57" fmla="*/ 34 h 368"/>
              <a:gd name="T58" fmla="*/ 83 w 367"/>
              <a:gd name="T59" fmla="*/ 117 h 368"/>
              <a:gd name="T60" fmla="*/ 110 w 367"/>
              <a:gd name="T61" fmla="*/ 178 h 368"/>
              <a:gd name="T62" fmla="*/ 34 w 367"/>
              <a:gd name="T63" fmla="*/ 284 h 368"/>
              <a:gd name="T64" fmla="*/ 248 w 367"/>
              <a:gd name="T65" fmla="*/ 100 h 368"/>
              <a:gd name="T66" fmla="*/ 168 w 367"/>
              <a:gd name="T67" fmla="*/ 34 h 368"/>
              <a:gd name="T68" fmla="*/ 283 w 367"/>
              <a:gd name="T69" fmla="*/ 34 h 368"/>
              <a:gd name="T70" fmla="*/ 300 w 367"/>
              <a:gd name="T71" fmla="*/ 50 h 368"/>
              <a:gd name="T72" fmla="*/ 300 w 367"/>
              <a:gd name="T73" fmla="*/ 200 h 368"/>
              <a:gd name="T74" fmla="*/ 317 w 367"/>
              <a:gd name="T75" fmla="*/ 217 h 368"/>
              <a:gd name="T76" fmla="*/ 333 w 367"/>
              <a:gd name="T77" fmla="*/ 200 h 368"/>
              <a:gd name="T78" fmla="*/ 333 w 367"/>
              <a:gd name="T79" fmla="*/ 34 h 368"/>
              <a:gd name="T80" fmla="*/ 300 w 367"/>
              <a:gd name="T81" fmla="*/ 0 h 368"/>
              <a:gd name="T82" fmla="*/ 33 w 367"/>
              <a:gd name="T83" fmla="*/ 0 h 368"/>
              <a:gd name="T84" fmla="*/ 0 w 367"/>
              <a:gd name="T85" fmla="*/ 34 h 368"/>
              <a:gd name="T86" fmla="*/ 0 w 367"/>
              <a:gd name="T87" fmla="*/ 300 h 368"/>
              <a:gd name="T88" fmla="*/ 33 w 367"/>
              <a:gd name="T89" fmla="*/ 334 h 368"/>
              <a:gd name="T90" fmla="*/ 200 w 367"/>
              <a:gd name="T91" fmla="*/ 334 h 368"/>
              <a:gd name="T92" fmla="*/ 217 w 367"/>
              <a:gd name="T93" fmla="*/ 317 h 368"/>
              <a:gd name="T94" fmla="*/ 200 w 367"/>
              <a:gd name="T95" fmla="*/ 300 h 368"/>
              <a:gd name="T96" fmla="*/ 66 w 367"/>
              <a:gd name="T97" fmla="*/ 300 h 368"/>
              <a:gd name="T98" fmla="*/ 66 w 367"/>
              <a:gd name="T99" fmla="*/ 299 h 368"/>
              <a:gd name="T100" fmla="*/ 220 w 367"/>
              <a:gd name="T101" fmla="*/ 212 h 368"/>
              <a:gd name="T102" fmla="*/ 243 w 367"/>
              <a:gd name="T103" fmla="*/ 190 h 368"/>
              <a:gd name="T104" fmla="*/ 223 w 367"/>
              <a:gd name="T105" fmla="*/ 178 h 368"/>
              <a:gd name="T106" fmla="*/ 248 w 367"/>
              <a:gd name="T107" fmla="*/ 10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7" h="368">
                <a:moveTo>
                  <a:pt x="367" y="317"/>
                </a:moveTo>
                <a:cubicBezTo>
                  <a:pt x="367" y="326"/>
                  <a:pt x="359" y="334"/>
                  <a:pt x="350" y="334"/>
                </a:cubicBezTo>
                <a:lnTo>
                  <a:pt x="333" y="334"/>
                </a:lnTo>
                <a:lnTo>
                  <a:pt x="333" y="351"/>
                </a:lnTo>
                <a:cubicBezTo>
                  <a:pt x="333" y="360"/>
                  <a:pt x="326" y="368"/>
                  <a:pt x="317" y="368"/>
                </a:cubicBezTo>
                <a:cubicBezTo>
                  <a:pt x="307" y="368"/>
                  <a:pt x="300" y="360"/>
                  <a:pt x="300" y="351"/>
                </a:cubicBezTo>
                <a:lnTo>
                  <a:pt x="300" y="334"/>
                </a:lnTo>
                <a:lnTo>
                  <a:pt x="283" y="334"/>
                </a:lnTo>
                <a:cubicBezTo>
                  <a:pt x="274" y="334"/>
                  <a:pt x="267" y="326"/>
                  <a:pt x="267" y="317"/>
                </a:cubicBezTo>
                <a:cubicBezTo>
                  <a:pt x="267" y="308"/>
                  <a:pt x="274" y="300"/>
                  <a:pt x="283" y="300"/>
                </a:cubicBezTo>
                <a:lnTo>
                  <a:pt x="300" y="300"/>
                </a:lnTo>
                <a:lnTo>
                  <a:pt x="300" y="285"/>
                </a:lnTo>
                <a:cubicBezTo>
                  <a:pt x="300" y="275"/>
                  <a:pt x="307" y="268"/>
                  <a:pt x="317" y="268"/>
                </a:cubicBezTo>
                <a:cubicBezTo>
                  <a:pt x="326" y="268"/>
                  <a:pt x="333" y="275"/>
                  <a:pt x="333" y="285"/>
                </a:cubicBezTo>
                <a:lnTo>
                  <a:pt x="333" y="300"/>
                </a:lnTo>
                <a:lnTo>
                  <a:pt x="350" y="300"/>
                </a:lnTo>
                <a:cubicBezTo>
                  <a:pt x="359" y="300"/>
                  <a:pt x="367" y="308"/>
                  <a:pt x="367" y="317"/>
                </a:cubicBezTo>
                <a:close/>
                <a:moveTo>
                  <a:pt x="177" y="166"/>
                </a:moveTo>
                <a:cubicBezTo>
                  <a:pt x="173" y="166"/>
                  <a:pt x="170" y="165"/>
                  <a:pt x="166" y="165"/>
                </a:cubicBezTo>
                <a:cubicBezTo>
                  <a:pt x="163" y="165"/>
                  <a:pt x="159" y="166"/>
                  <a:pt x="156" y="166"/>
                </a:cubicBezTo>
                <a:cubicBezTo>
                  <a:pt x="134" y="161"/>
                  <a:pt x="117" y="141"/>
                  <a:pt x="117" y="117"/>
                </a:cubicBezTo>
                <a:cubicBezTo>
                  <a:pt x="117" y="89"/>
                  <a:pt x="139" y="67"/>
                  <a:pt x="167" y="67"/>
                </a:cubicBezTo>
                <a:cubicBezTo>
                  <a:pt x="194" y="67"/>
                  <a:pt x="217" y="89"/>
                  <a:pt x="217" y="117"/>
                </a:cubicBezTo>
                <a:cubicBezTo>
                  <a:pt x="217" y="141"/>
                  <a:pt x="200" y="161"/>
                  <a:pt x="177" y="166"/>
                </a:cubicBezTo>
                <a:close/>
                <a:moveTo>
                  <a:pt x="34" y="284"/>
                </a:moveTo>
                <a:cubicBezTo>
                  <a:pt x="33" y="284"/>
                  <a:pt x="34" y="284"/>
                  <a:pt x="33" y="284"/>
                </a:cubicBezTo>
                <a:lnTo>
                  <a:pt x="33" y="50"/>
                </a:lnTo>
                <a:cubicBezTo>
                  <a:pt x="33" y="41"/>
                  <a:pt x="41" y="34"/>
                  <a:pt x="50" y="34"/>
                </a:cubicBezTo>
                <a:lnTo>
                  <a:pt x="164" y="34"/>
                </a:lnTo>
                <a:cubicBezTo>
                  <a:pt x="119" y="35"/>
                  <a:pt x="83" y="72"/>
                  <a:pt x="83" y="117"/>
                </a:cubicBezTo>
                <a:cubicBezTo>
                  <a:pt x="83" y="141"/>
                  <a:pt x="94" y="163"/>
                  <a:pt x="110" y="178"/>
                </a:cubicBezTo>
                <a:cubicBezTo>
                  <a:pt x="69" y="197"/>
                  <a:pt x="39" y="237"/>
                  <a:pt x="34" y="284"/>
                </a:cubicBezTo>
                <a:close/>
                <a:moveTo>
                  <a:pt x="248" y="100"/>
                </a:moveTo>
                <a:cubicBezTo>
                  <a:pt x="242" y="65"/>
                  <a:pt x="211" y="34"/>
                  <a:pt x="168" y="34"/>
                </a:cubicBezTo>
                <a:lnTo>
                  <a:pt x="283" y="34"/>
                </a:lnTo>
                <a:cubicBezTo>
                  <a:pt x="293" y="34"/>
                  <a:pt x="300" y="41"/>
                  <a:pt x="300" y="50"/>
                </a:cubicBezTo>
                <a:lnTo>
                  <a:pt x="300" y="200"/>
                </a:lnTo>
                <a:cubicBezTo>
                  <a:pt x="300" y="210"/>
                  <a:pt x="307" y="217"/>
                  <a:pt x="317" y="217"/>
                </a:cubicBezTo>
                <a:cubicBezTo>
                  <a:pt x="326" y="217"/>
                  <a:pt x="333" y="210"/>
                  <a:pt x="333" y="200"/>
                </a:cubicBezTo>
                <a:lnTo>
                  <a:pt x="333" y="34"/>
                </a:lnTo>
                <a:cubicBezTo>
                  <a:pt x="333" y="15"/>
                  <a:pt x="318" y="0"/>
                  <a:pt x="300" y="0"/>
                </a:cubicBezTo>
                <a:lnTo>
                  <a:pt x="33" y="0"/>
                </a:lnTo>
                <a:cubicBezTo>
                  <a:pt x="15" y="0"/>
                  <a:pt x="0" y="15"/>
                  <a:pt x="0" y="34"/>
                </a:cubicBezTo>
                <a:lnTo>
                  <a:pt x="0" y="300"/>
                </a:lnTo>
                <a:cubicBezTo>
                  <a:pt x="0" y="319"/>
                  <a:pt x="15" y="334"/>
                  <a:pt x="33" y="334"/>
                </a:cubicBezTo>
                <a:lnTo>
                  <a:pt x="200" y="334"/>
                </a:lnTo>
                <a:cubicBezTo>
                  <a:pt x="209" y="334"/>
                  <a:pt x="217" y="326"/>
                  <a:pt x="217" y="317"/>
                </a:cubicBezTo>
                <a:cubicBezTo>
                  <a:pt x="217" y="308"/>
                  <a:pt x="209" y="300"/>
                  <a:pt x="200" y="300"/>
                </a:cubicBezTo>
                <a:lnTo>
                  <a:pt x="66" y="300"/>
                </a:lnTo>
                <a:cubicBezTo>
                  <a:pt x="66" y="300"/>
                  <a:pt x="66" y="299"/>
                  <a:pt x="66" y="299"/>
                </a:cubicBezTo>
                <a:cubicBezTo>
                  <a:pt x="66" y="197"/>
                  <a:pt x="189" y="183"/>
                  <a:pt x="220" y="212"/>
                </a:cubicBezTo>
                <a:cubicBezTo>
                  <a:pt x="238" y="229"/>
                  <a:pt x="261" y="202"/>
                  <a:pt x="243" y="190"/>
                </a:cubicBezTo>
                <a:cubicBezTo>
                  <a:pt x="237" y="185"/>
                  <a:pt x="230" y="181"/>
                  <a:pt x="223" y="178"/>
                </a:cubicBezTo>
                <a:cubicBezTo>
                  <a:pt x="243" y="159"/>
                  <a:pt x="254" y="131"/>
                  <a:pt x="248"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03527B11-BEF4-40E1-B1CE-5A0500379803}"/>
              </a:ext>
            </a:extLst>
          </p:cNvPr>
          <p:cNvSpPr>
            <a:spLocks noChangeAspect="1" noEditPoints="1"/>
          </p:cNvSpPr>
          <p:nvPr/>
        </p:nvSpPr>
        <p:spPr bwMode="auto">
          <a:xfrm>
            <a:off x="4165601" y="4994275"/>
            <a:ext cx="269875" cy="273050"/>
          </a:xfrm>
          <a:custGeom>
            <a:avLst/>
            <a:gdLst>
              <a:gd name="T0" fmla="*/ 352 w 359"/>
              <a:gd name="T1" fmla="*/ 330 h 360"/>
              <a:gd name="T2" fmla="*/ 352 w 359"/>
              <a:gd name="T3" fmla="*/ 353 h 360"/>
              <a:gd name="T4" fmla="*/ 329 w 359"/>
              <a:gd name="T5" fmla="*/ 353 h 360"/>
              <a:gd name="T6" fmla="*/ 317 w 359"/>
              <a:gd name="T7" fmla="*/ 341 h 360"/>
              <a:gd name="T8" fmla="*/ 305 w 359"/>
              <a:gd name="T9" fmla="*/ 353 h 360"/>
              <a:gd name="T10" fmla="*/ 282 w 359"/>
              <a:gd name="T11" fmla="*/ 353 h 360"/>
              <a:gd name="T12" fmla="*/ 282 w 359"/>
              <a:gd name="T13" fmla="*/ 330 h 360"/>
              <a:gd name="T14" fmla="*/ 293 w 359"/>
              <a:gd name="T15" fmla="*/ 318 h 360"/>
              <a:gd name="T16" fmla="*/ 282 w 359"/>
              <a:gd name="T17" fmla="*/ 306 h 360"/>
              <a:gd name="T18" fmla="*/ 282 w 359"/>
              <a:gd name="T19" fmla="*/ 283 h 360"/>
              <a:gd name="T20" fmla="*/ 305 w 359"/>
              <a:gd name="T21" fmla="*/ 283 h 360"/>
              <a:gd name="T22" fmla="*/ 317 w 359"/>
              <a:gd name="T23" fmla="*/ 294 h 360"/>
              <a:gd name="T24" fmla="*/ 329 w 359"/>
              <a:gd name="T25" fmla="*/ 283 h 360"/>
              <a:gd name="T26" fmla="*/ 352 w 359"/>
              <a:gd name="T27" fmla="*/ 283 h 360"/>
              <a:gd name="T28" fmla="*/ 352 w 359"/>
              <a:gd name="T29" fmla="*/ 306 h 360"/>
              <a:gd name="T30" fmla="*/ 341 w 359"/>
              <a:gd name="T31" fmla="*/ 318 h 360"/>
              <a:gd name="T32" fmla="*/ 352 w 359"/>
              <a:gd name="T33" fmla="*/ 330 h 360"/>
              <a:gd name="T34" fmla="*/ 177 w 359"/>
              <a:gd name="T35" fmla="*/ 166 h 360"/>
              <a:gd name="T36" fmla="*/ 156 w 359"/>
              <a:gd name="T37" fmla="*/ 166 h 360"/>
              <a:gd name="T38" fmla="*/ 117 w 359"/>
              <a:gd name="T39" fmla="*/ 117 h 360"/>
              <a:gd name="T40" fmla="*/ 167 w 359"/>
              <a:gd name="T41" fmla="*/ 67 h 360"/>
              <a:gd name="T42" fmla="*/ 217 w 359"/>
              <a:gd name="T43" fmla="*/ 117 h 360"/>
              <a:gd name="T44" fmla="*/ 177 w 359"/>
              <a:gd name="T45" fmla="*/ 166 h 360"/>
              <a:gd name="T46" fmla="*/ 34 w 359"/>
              <a:gd name="T47" fmla="*/ 285 h 360"/>
              <a:gd name="T48" fmla="*/ 34 w 359"/>
              <a:gd name="T49" fmla="*/ 284 h 360"/>
              <a:gd name="T50" fmla="*/ 34 w 359"/>
              <a:gd name="T51" fmla="*/ 50 h 360"/>
              <a:gd name="T52" fmla="*/ 50 w 359"/>
              <a:gd name="T53" fmla="*/ 34 h 360"/>
              <a:gd name="T54" fmla="*/ 166 w 359"/>
              <a:gd name="T55" fmla="*/ 34 h 360"/>
              <a:gd name="T56" fmla="*/ 84 w 359"/>
              <a:gd name="T57" fmla="*/ 117 h 360"/>
              <a:gd name="T58" fmla="*/ 110 w 359"/>
              <a:gd name="T59" fmla="*/ 178 h 360"/>
              <a:gd name="T60" fmla="*/ 34 w 359"/>
              <a:gd name="T61" fmla="*/ 285 h 360"/>
              <a:gd name="T62" fmla="*/ 168 w 359"/>
              <a:gd name="T63" fmla="*/ 34 h 360"/>
              <a:gd name="T64" fmla="*/ 284 w 359"/>
              <a:gd name="T65" fmla="*/ 34 h 360"/>
              <a:gd name="T66" fmla="*/ 300 w 359"/>
              <a:gd name="T67" fmla="*/ 50 h 360"/>
              <a:gd name="T68" fmla="*/ 300 w 359"/>
              <a:gd name="T69" fmla="*/ 200 h 360"/>
              <a:gd name="T70" fmla="*/ 317 w 359"/>
              <a:gd name="T71" fmla="*/ 217 h 360"/>
              <a:gd name="T72" fmla="*/ 334 w 359"/>
              <a:gd name="T73" fmla="*/ 200 h 360"/>
              <a:gd name="T74" fmla="*/ 334 w 359"/>
              <a:gd name="T75" fmla="*/ 34 h 360"/>
              <a:gd name="T76" fmla="*/ 300 w 359"/>
              <a:gd name="T77" fmla="*/ 0 h 360"/>
              <a:gd name="T78" fmla="*/ 34 w 359"/>
              <a:gd name="T79" fmla="*/ 0 h 360"/>
              <a:gd name="T80" fmla="*/ 0 w 359"/>
              <a:gd name="T81" fmla="*/ 34 h 360"/>
              <a:gd name="T82" fmla="*/ 0 w 359"/>
              <a:gd name="T83" fmla="*/ 300 h 360"/>
              <a:gd name="T84" fmla="*/ 34 w 359"/>
              <a:gd name="T85" fmla="*/ 334 h 360"/>
              <a:gd name="T86" fmla="*/ 200 w 359"/>
              <a:gd name="T87" fmla="*/ 334 h 360"/>
              <a:gd name="T88" fmla="*/ 217 w 359"/>
              <a:gd name="T89" fmla="*/ 317 h 360"/>
              <a:gd name="T90" fmla="*/ 200 w 359"/>
              <a:gd name="T91" fmla="*/ 300 h 360"/>
              <a:gd name="T92" fmla="*/ 67 w 359"/>
              <a:gd name="T93" fmla="*/ 300 h 360"/>
              <a:gd name="T94" fmla="*/ 66 w 359"/>
              <a:gd name="T95" fmla="*/ 299 h 360"/>
              <a:gd name="T96" fmla="*/ 156 w 359"/>
              <a:gd name="T97" fmla="*/ 199 h 360"/>
              <a:gd name="T98" fmla="*/ 221 w 359"/>
              <a:gd name="T99" fmla="*/ 212 h 360"/>
              <a:gd name="T100" fmla="*/ 244 w 359"/>
              <a:gd name="T101" fmla="*/ 190 h 360"/>
              <a:gd name="T102" fmla="*/ 223 w 359"/>
              <a:gd name="T103" fmla="*/ 178 h 360"/>
              <a:gd name="T104" fmla="*/ 250 w 359"/>
              <a:gd name="T105" fmla="*/ 117 h 360"/>
              <a:gd name="T106" fmla="*/ 168 w 359"/>
              <a:gd name="T107" fmla="*/ 34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9" h="360">
                <a:moveTo>
                  <a:pt x="352" y="330"/>
                </a:moveTo>
                <a:cubicBezTo>
                  <a:pt x="359" y="336"/>
                  <a:pt x="359" y="347"/>
                  <a:pt x="352" y="353"/>
                </a:cubicBezTo>
                <a:cubicBezTo>
                  <a:pt x="346" y="360"/>
                  <a:pt x="335" y="360"/>
                  <a:pt x="329" y="353"/>
                </a:cubicBezTo>
                <a:lnTo>
                  <a:pt x="317" y="341"/>
                </a:lnTo>
                <a:lnTo>
                  <a:pt x="305" y="353"/>
                </a:lnTo>
                <a:cubicBezTo>
                  <a:pt x="299" y="360"/>
                  <a:pt x="288" y="360"/>
                  <a:pt x="282" y="353"/>
                </a:cubicBezTo>
                <a:cubicBezTo>
                  <a:pt x="275" y="347"/>
                  <a:pt x="275" y="336"/>
                  <a:pt x="282" y="330"/>
                </a:cubicBezTo>
                <a:lnTo>
                  <a:pt x="293" y="318"/>
                </a:lnTo>
                <a:lnTo>
                  <a:pt x="282" y="306"/>
                </a:lnTo>
                <a:cubicBezTo>
                  <a:pt x="275" y="300"/>
                  <a:pt x="275" y="289"/>
                  <a:pt x="282" y="283"/>
                </a:cubicBezTo>
                <a:cubicBezTo>
                  <a:pt x="288" y="276"/>
                  <a:pt x="299" y="276"/>
                  <a:pt x="305" y="283"/>
                </a:cubicBezTo>
                <a:lnTo>
                  <a:pt x="317" y="294"/>
                </a:lnTo>
                <a:lnTo>
                  <a:pt x="329" y="283"/>
                </a:lnTo>
                <a:cubicBezTo>
                  <a:pt x="335" y="276"/>
                  <a:pt x="346" y="276"/>
                  <a:pt x="352" y="283"/>
                </a:cubicBezTo>
                <a:cubicBezTo>
                  <a:pt x="359" y="289"/>
                  <a:pt x="359" y="300"/>
                  <a:pt x="352" y="306"/>
                </a:cubicBezTo>
                <a:lnTo>
                  <a:pt x="341" y="318"/>
                </a:lnTo>
                <a:lnTo>
                  <a:pt x="352" y="330"/>
                </a:lnTo>
                <a:close/>
                <a:moveTo>
                  <a:pt x="177" y="166"/>
                </a:moveTo>
                <a:cubicBezTo>
                  <a:pt x="168" y="165"/>
                  <a:pt x="165" y="165"/>
                  <a:pt x="156" y="166"/>
                </a:cubicBezTo>
                <a:cubicBezTo>
                  <a:pt x="134" y="161"/>
                  <a:pt x="117" y="141"/>
                  <a:pt x="117" y="117"/>
                </a:cubicBezTo>
                <a:cubicBezTo>
                  <a:pt x="117" y="89"/>
                  <a:pt x="139" y="67"/>
                  <a:pt x="167" y="67"/>
                </a:cubicBezTo>
                <a:cubicBezTo>
                  <a:pt x="195" y="67"/>
                  <a:pt x="217" y="89"/>
                  <a:pt x="217" y="117"/>
                </a:cubicBezTo>
                <a:cubicBezTo>
                  <a:pt x="217" y="141"/>
                  <a:pt x="200" y="161"/>
                  <a:pt x="177" y="166"/>
                </a:cubicBezTo>
                <a:close/>
                <a:moveTo>
                  <a:pt x="34" y="285"/>
                </a:moveTo>
                <a:cubicBezTo>
                  <a:pt x="34" y="284"/>
                  <a:pt x="34" y="284"/>
                  <a:pt x="34" y="284"/>
                </a:cubicBezTo>
                <a:lnTo>
                  <a:pt x="34" y="50"/>
                </a:lnTo>
                <a:cubicBezTo>
                  <a:pt x="34" y="41"/>
                  <a:pt x="41" y="34"/>
                  <a:pt x="50" y="34"/>
                </a:cubicBezTo>
                <a:lnTo>
                  <a:pt x="166" y="34"/>
                </a:lnTo>
                <a:cubicBezTo>
                  <a:pt x="120" y="34"/>
                  <a:pt x="84" y="71"/>
                  <a:pt x="84" y="117"/>
                </a:cubicBezTo>
                <a:cubicBezTo>
                  <a:pt x="84" y="141"/>
                  <a:pt x="94" y="163"/>
                  <a:pt x="110" y="178"/>
                </a:cubicBezTo>
                <a:cubicBezTo>
                  <a:pt x="69" y="197"/>
                  <a:pt x="39" y="237"/>
                  <a:pt x="34" y="285"/>
                </a:cubicBezTo>
                <a:close/>
                <a:moveTo>
                  <a:pt x="168" y="34"/>
                </a:moveTo>
                <a:lnTo>
                  <a:pt x="284" y="34"/>
                </a:lnTo>
                <a:cubicBezTo>
                  <a:pt x="293" y="34"/>
                  <a:pt x="300" y="41"/>
                  <a:pt x="300" y="50"/>
                </a:cubicBezTo>
                <a:lnTo>
                  <a:pt x="300" y="200"/>
                </a:lnTo>
                <a:cubicBezTo>
                  <a:pt x="300" y="210"/>
                  <a:pt x="308" y="217"/>
                  <a:pt x="317" y="217"/>
                </a:cubicBezTo>
                <a:cubicBezTo>
                  <a:pt x="326" y="217"/>
                  <a:pt x="334" y="210"/>
                  <a:pt x="334" y="200"/>
                </a:cubicBezTo>
                <a:lnTo>
                  <a:pt x="334" y="34"/>
                </a:lnTo>
                <a:cubicBezTo>
                  <a:pt x="334" y="15"/>
                  <a:pt x="319" y="0"/>
                  <a:pt x="300" y="0"/>
                </a:cubicBezTo>
                <a:lnTo>
                  <a:pt x="34" y="0"/>
                </a:lnTo>
                <a:cubicBezTo>
                  <a:pt x="15" y="0"/>
                  <a:pt x="0" y="15"/>
                  <a:pt x="0" y="34"/>
                </a:cubicBezTo>
                <a:lnTo>
                  <a:pt x="0" y="300"/>
                </a:lnTo>
                <a:cubicBezTo>
                  <a:pt x="0" y="319"/>
                  <a:pt x="15" y="334"/>
                  <a:pt x="34" y="334"/>
                </a:cubicBezTo>
                <a:lnTo>
                  <a:pt x="200" y="334"/>
                </a:lnTo>
                <a:cubicBezTo>
                  <a:pt x="210" y="334"/>
                  <a:pt x="217" y="326"/>
                  <a:pt x="217" y="317"/>
                </a:cubicBezTo>
                <a:cubicBezTo>
                  <a:pt x="217" y="308"/>
                  <a:pt x="210" y="300"/>
                  <a:pt x="200" y="300"/>
                </a:cubicBezTo>
                <a:lnTo>
                  <a:pt x="67" y="300"/>
                </a:lnTo>
                <a:cubicBezTo>
                  <a:pt x="67" y="300"/>
                  <a:pt x="66" y="299"/>
                  <a:pt x="66" y="299"/>
                </a:cubicBezTo>
                <a:cubicBezTo>
                  <a:pt x="66" y="247"/>
                  <a:pt x="106" y="204"/>
                  <a:pt x="156" y="199"/>
                </a:cubicBezTo>
                <a:cubicBezTo>
                  <a:pt x="173" y="201"/>
                  <a:pt x="201" y="194"/>
                  <a:pt x="221" y="212"/>
                </a:cubicBezTo>
                <a:cubicBezTo>
                  <a:pt x="237" y="228"/>
                  <a:pt x="262" y="203"/>
                  <a:pt x="244" y="190"/>
                </a:cubicBezTo>
                <a:cubicBezTo>
                  <a:pt x="237" y="185"/>
                  <a:pt x="230" y="181"/>
                  <a:pt x="223" y="178"/>
                </a:cubicBezTo>
                <a:cubicBezTo>
                  <a:pt x="240" y="162"/>
                  <a:pt x="250" y="141"/>
                  <a:pt x="250" y="117"/>
                </a:cubicBezTo>
                <a:cubicBezTo>
                  <a:pt x="250" y="71"/>
                  <a:pt x="214" y="34"/>
                  <a:pt x="168"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4F90D1FA-D55C-4A62-8360-A3C5D59B1A98}"/>
              </a:ext>
            </a:extLst>
          </p:cNvPr>
          <p:cNvSpPr>
            <a:spLocks noChangeAspect="1" noEditPoints="1"/>
          </p:cNvSpPr>
          <p:nvPr/>
        </p:nvSpPr>
        <p:spPr bwMode="auto">
          <a:xfrm>
            <a:off x="3662363" y="4994275"/>
            <a:ext cx="276225" cy="254000"/>
          </a:xfrm>
          <a:custGeom>
            <a:avLst/>
            <a:gdLst>
              <a:gd name="T0" fmla="*/ 366 w 366"/>
              <a:gd name="T1" fmla="*/ 317 h 334"/>
              <a:gd name="T2" fmla="*/ 350 w 366"/>
              <a:gd name="T3" fmla="*/ 334 h 334"/>
              <a:gd name="T4" fmla="*/ 283 w 366"/>
              <a:gd name="T5" fmla="*/ 334 h 334"/>
              <a:gd name="T6" fmla="*/ 266 w 366"/>
              <a:gd name="T7" fmla="*/ 317 h 334"/>
              <a:gd name="T8" fmla="*/ 283 w 366"/>
              <a:gd name="T9" fmla="*/ 300 h 334"/>
              <a:gd name="T10" fmla="*/ 350 w 366"/>
              <a:gd name="T11" fmla="*/ 300 h 334"/>
              <a:gd name="T12" fmla="*/ 366 w 366"/>
              <a:gd name="T13" fmla="*/ 317 h 334"/>
              <a:gd name="T14" fmla="*/ 177 w 366"/>
              <a:gd name="T15" fmla="*/ 166 h 334"/>
              <a:gd name="T16" fmla="*/ 156 w 366"/>
              <a:gd name="T17" fmla="*/ 166 h 334"/>
              <a:gd name="T18" fmla="*/ 116 w 366"/>
              <a:gd name="T19" fmla="*/ 117 h 334"/>
              <a:gd name="T20" fmla="*/ 166 w 366"/>
              <a:gd name="T21" fmla="*/ 67 h 334"/>
              <a:gd name="T22" fmla="*/ 216 w 366"/>
              <a:gd name="T23" fmla="*/ 117 h 334"/>
              <a:gd name="T24" fmla="*/ 177 w 366"/>
              <a:gd name="T25" fmla="*/ 166 h 334"/>
              <a:gd name="T26" fmla="*/ 33 w 366"/>
              <a:gd name="T27" fmla="*/ 285 h 334"/>
              <a:gd name="T28" fmla="*/ 33 w 366"/>
              <a:gd name="T29" fmla="*/ 284 h 334"/>
              <a:gd name="T30" fmla="*/ 33 w 366"/>
              <a:gd name="T31" fmla="*/ 50 h 334"/>
              <a:gd name="T32" fmla="*/ 50 w 366"/>
              <a:gd name="T33" fmla="*/ 34 h 334"/>
              <a:gd name="T34" fmla="*/ 165 w 366"/>
              <a:gd name="T35" fmla="*/ 34 h 334"/>
              <a:gd name="T36" fmla="*/ 83 w 366"/>
              <a:gd name="T37" fmla="*/ 117 h 334"/>
              <a:gd name="T38" fmla="*/ 110 w 366"/>
              <a:gd name="T39" fmla="*/ 178 h 334"/>
              <a:gd name="T40" fmla="*/ 33 w 366"/>
              <a:gd name="T41" fmla="*/ 285 h 334"/>
              <a:gd name="T42" fmla="*/ 167 w 366"/>
              <a:gd name="T43" fmla="*/ 34 h 334"/>
              <a:gd name="T44" fmla="*/ 283 w 366"/>
              <a:gd name="T45" fmla="*/ 34 h 334"/>
              <a:gd name="T46" fmla="*/ 300 w 366"/>
              <a:gd name="T47" fmla="*/ 50 h 334"/>
              <a:gd name="T48" fmla="*/ 300 w 366"/>
              <a:gd name="T49" fmla="*/ 202 h 334"/>
              <a:gd name="T50" fmla="*/ 315 w 366"/>
              <a:gd name="T51" fmla="*/ 217 h 334"/>
              <a:gd name="T52" fmla="*/ 333 w 366"/>
              <a:gd name="T53" fmla="*/ 202 h 334"/>
              <a:gd name="T54" fmla="*/ 333 w 366"/>
              <a:gd name="T55" fmla="*/ 34 h 334"/>
              <a:gd name="T56" fmla="*/ 300 w 366"/>
              <a:gd name="T57" fmla="*/ 0 h 334"/>
              <a:gd name="T58" fmla="*/ 33 w 366"/>
              <a:gd name="T59" fmla="*/ 0 h 334"/>
              <a:gd name="T60" fmla="*/ 0 w 366"/>
              <a:gd name="T61" fmla="*/ 34 h 334"/>
              <a:gd name="T62" fmla="*/ 0 w 366"/>
              <a:gd name="T63" fmla="*/ 300 h 334"/>
              <a:gd name="T64" fmla="*/ 33 w 366"/>
              <a:gd name="T65" fmla="*/ 334 h 334"/>
              <a:gd name="T66" fmla="*/ 201 w 366"/>
              <a:gd name="T67" fmla="*/ 334 h 334"/>
              <a:gd name="T68" fmla="*/ 216 w 366"/>
              <a:gd name="T69" fmla="*/ 319 h 334"/>
              <a:gd name="T70" fmla="*/ 201 w 366"/>
              <a:gd name="T71" fmla="*/ 300 h 334"/>
              <a:gd name="T72" fmla="*/ 66 w 366"/>
              <a:gd name="T73" fmla="*/ 300 h 334"/>
              <a:gd name="T74" fmla="*/ 66 w 366"/>
              <a:gd name="T75" fmla="*/ 299 h 334"/>
              <a:gd name="T76" fmla="*/ 220 w 366"/>
              <a:gd name="T77" fmla="*/ 212 h 334"/>
              <a:gd name="T78" fmla="*/ 243 w 366"/>
              <a:gd name="T79" fmla="*/ 190 h 334"/>
              <a:gd name="T80" fmla="*/ 223 w 366"/>
              <a:gd name="T81" fmla="*/ 178 h 334"/>
              <a:gd name="T82" fmla="*/ 250 w 366"/>
              <a:gd name="T83" fmla="*/ 117 h 334"/>
              <a:gd name="T84" fmla="*/ 167 w 366"/>
              <a:gd name="T85"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6" h="334">
                <a:moveTo>
                  <a:pt x="366" y="317"/>
                </a:moveTo>
                <a:cubicBezTo>
                  <a:pt x="366" y="326"/>
                  <a:pt x="359" y="334"/>
                  <a:pt x="350" y="334"/>
                </a:cubicBezTo>
                <a:lnTo>
                  <a:pt x="283" y="334"/>
                </a:lnTo>
                <a:cubicBezTo>
                  <a:pt x="274" y="334"/>
                  <a:pt x="266" y="326"/>
                  <a:pt x="266" y="317"/>
                </a:cubicBezTo>
                <a:cubicBezTo>
                  <a:pt x="266" y="308"/>
                  <a:pt x="274" y="300"/>
                  <a:pt x="283" y="300"/>
                </a:cubicBezTo>
                <a:lnTo>
                  <a:pt x="350" y="300"/>
                </a:lnTo>
                <a:cubicBezTo>
                  <a:pt x="359" y="300"/>
                  <a:pt x="366" y="308"/>
                  <a:pt x="366" y="317"/>
                </a:cubicBezTo>
                <a:close/>
                <a:moveTo>
                  <a:pt x="177" y="166"/>
                </a:moveTo>
                <a:cubicBezTo>
                  <a:pt x="167" y="165"/>
                  <a:pt x="164" y="165"/>
                  <a:pt x="156" y="166"/>
                </a:cubicBezTo>
                <a:cubicBezTo>
                  <a:pt x="133" y="161"/>
                  <a:pt x="116" y="141"/>
                  <a:pt x="116" y="117"/>
                </a:cubicBezTo>
                <a:cubicBezTo>
                  <a:pt x="116" y="89"/>
                  <a:pt x="139" y="67"/>
                  <a:pt x="166" y="67"/>
                </a:cubicBezTo>
                <a:cubicBezTo>
                  <a:pt x="194" y="67"/>
                  <a:pt x="216" y="89"/>
                  <a:pt x="216" y="117"/>
                </a:cubicBezTo>
                <a:cubicBezTo>
                  <a:pt x="216" y="141"/>
                  <a:pt x="199" y="161"/>
                  <a:pt x="177" y="166"/>
                </a:cubicBezTo>
                <a:close/>
                <a:moveTo>
                  <a:pt x="33" y="285"/>
                </a:moveTo>
                <a:cubicBezTo>
                  <a:pt x="33" y="284"/>
                  <a:pt x="33" y="284"/>
                  <a:pt x="33" y="284"/>
                </a:cubicBezTo>
                <a:lnTo>
                  <a:pt x="33" y="50"/>
                </a:lnTo>
                <a:cubicBezTo>
                  <a:pt x="33" y="41"/>
                  <a:pt x="40" y="34"/>
                  <a:pt x="50" y="34"/>
                </a:cubicBezTo>
                <a:lnTo>
                  <a:pt x="165" y="34"/>
                </a:lnTo>
                <a:cubicBezTo>
                  <a:pt x="120" y="34"/>
                  <a:pt x="83" y="71"/>
                  <a:pt x="83" y="117"/>
                </a:cubicBezTo>
                <a:cubicBezTo>
                  <a:pt x="83" y="141"/>
                  <a:pt x="93" y="163"/>
                  <a:pt x="110" y="178"/>
                </a:cubicBezTo>
                <a:cubicBezTo>
                  <a:pt x="68" y="197"/>
                  <a:pt x="38" y="237"/>
                  <a:pt x="33" y="285"/>
                </a:cubicBezTo>
                <a:close/>
                <a:moveTo>
                  <a:pt x="167" y="34"/>
                </a:moveTo>
                <a:lnTo>
                  <a:pt x="283" y="34"/>
                </a:lnTo>
                <a:cubicBezTo>
                  <a:pt x="292" y="34"/>
                  <a:pt x="300" y="41"/>
                  <a:pt x="300" y="50"/>
                </a:cubicBezTo>
                <a:lnTo>
                  <a:pt x="300" y="202"/>
                </a:lnTo>
                <a:cubicBezTo>
                  <a:pt x="300" y="210"/>
                  <a:pt x="306" y="217"/>
                  <a:pt x="315" y="217"/>
                </a:cubicBezTo>
                <a:cubicBezTo>
                  <a:pt x="327" y="217"/>
                  <a:pt x="333" y="210"/>
                  <a:pt x="333" y="202"/>
                </a:cubicBezTo>
                <a:lnTo>
                  <a:pt x="333" y="34"/>
                </a:lnTo>
                <a:cubicBezTo>
                  <a:pt x="333" y="15"/>
                  <a:pt x="318" y="0"/>
                  <a:pt x="300" y="0"/>
                </a:cubicBezTo>
                <a:lnTo>
                  <a:pt x="33" y="0"/>
                </a:lnTo>
                <a:cubicBezTo>
                  <a:pt x="15" y="0"/>
                  <a:pt x="0" y="15"/>
                  <a:pt x="0" y="34"/>
                </a:cubicBezTo>
                <a:lnTo>
                  <a:pt x="0" y="300"/>
                </a:lnTo>
                <a:cubicBezTo>
                  <a:pt x="0" y="319"/>
                  <a:pt x="15" y="334"/>
                  <a:pt x="33" y="334"/>
                </a:cubicBezTo>
                <a:lnTo>
                  <a:pt x="201" y="334"/>
                </a:lnTo>
                <a:cubicBezTo>
                  <a:pt x="210" y="334"/>
                  <a:pt x="216" y="327"/>
                  <a:pt x="216" y="319"/>
                </a:cubicBezTo>
                <a:cubicBezTo>
                  <a:pt x="216" y="306"/>
                  <a:pt x="210" y="300"/>
                  <a:pt x="201" y="300"/>
                </a:cubicBezTo>
                <a:lnTo>
                  <a:pt x="66" y="300"/>
                </a:lnTo>
                <a:cubicBezTo>
                  <a:pt x="66" y="300"/>
                  <a:pt x="66" y="299"/>
                  <a:pt x="66" y="299"/>
                </a:cubicBezTo>
                <a:cubicBezTo>
                  <a:pt x="66" y="197"/>
                  <a:pt x="189" y="183"/>
                  <a:pt x="220" y="212"/>
                </a:cubicBezTo>
                <a:cubicBezTo>
                  <a:pt x="237" y="228"/>
                  <a:pt x="262" y="203"/>
                  <a:pt x="243" y="190"/>
                </a:cubicBezTo>
                <a:cubicBezTo>
                  <a:pt x="237" y="185"/>
                  <a:pt x="230" y="181"/>
                  <a:pt x="223" y="178"/>
                </a:cubicBezTo>
                <a:cubicBezTo>
                  <a:pt x="239" y="162"/>
                  <a:pt x="250" y="141"/>
                  <a:pt x="250" y="117"/>
                </a:cubicBezTo>
                <a:cubicBezTo>
                  <a:pt x="250" y="71"/>
                  <a:pt x="213" y="34"/>
                  <a:pt x="167"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93E01594-79BF-4774-9748-956BF2DE860B}"/>
              </a:ext>
            </a:extLst>
          </p:cNvPr>
          <p:cNvSpPr>
            <a:spLocks noChangeAspect="1" noEditPoints="1"/>
          </p:cNvSpPr>
          <p:nvPr/>
        </p:nvSpPr>
        <p:spPr bwMode="auto">
          <a:xfrm>
            <a:off x="3159126" y="4994275"/>
            <a:ext cx="314325" cy="287338"/>
          </a:xfrm>
          <a:custGeom>
            <a:avLst/>
            <a:gdLst>
              <a:gd name="T0" fmla="*/ 356 w 416"/>
              <a:gd name="T1" fmla="*/ 339 h 379"/>
              <a:gd name="T2" fmla="*/ 270 w 416"/>
              <a:gd name="T3" fmla="*/ 338 h 379"/>
              <a:gd name="T4" fmla="*/ 311 w 416"/>
              <a:gd name="T5" fmla="*/ 271 h 379"/>
              <a:gd name="T6" fmla="*/ 316 w 416"/>
              <a:gd name="T7" fmla="*/ 271 h 379"/>
              <a:gd name="T8" fmla="*/ 356 w 416"/>
              <a:gd name="T9" fmla="*/ 339 h 379"/>
              <a:gd name="T10" fmla="*/ 177 w 416"/>
              <a:gd name="T11" fmla="*/ 166 h 379"/>
              <a:gd name="T12" fmla="*/ 156 w 416"/>
              <a:gd name="T13" fmla="*/ 166 h 379"/>
              <a:gd name="T14" fmla="*/ 117 w 416"/>
              <a:gd name="T15" fmla="*/ 117 h 379"/>
              <a:gd name="T16" fmla="*/ 167 w 416"/>
              <a:gd name="T17" fmla="*/ 67 h 379"/>
              <a:gd name="T18" fmla="*/ 217 w 416"/>
              <a:gd name="T19" fmla="*/ 117 h 379"/>
              <a:gd name="T20" fmla="*/ 177 w 416"/>
              <a:gd name="T21" fmla="*/ 166 h 379"/>
              <a:gd name="T22" fmla="*/ 34 w 416"/>
              <a:gd name="T23" fmla="*/ 285 h 379"/>
              <a:gd name="T24" fmla="*/ 33 w 416"/>
              <a:gd name="T25" fmla="*/ 284 h 379"/>
              <a:gd name="T26" fmla="*/ 33 w 416"/>
              <a:gd name="T27" fmla="*/ 50 h 379"/>
              <a:gd name="T28" fmla="*/ 50 w 416"/>
              <a:gd name="T29" fmla="*/ 34 h 379"/>
              <a:gd name="T30" fmla="*/ 166 w 416"/>
              <a:gd name="T31" fmla="*/ 34 h 379"/>
              <a:gd name="T32" fmla="*/ 83 w 416"/>
              <a:gd name="T33" fmla="*/ 117 h 379"/>
              <a:gd name="T34" fmla="*/ 110 w 416"/>
              <a:gd name="T35" fmla="*/ 178 h 379"/>
              <a:gd name="T36" fmla="*/ 34 w 416"/>
              <a:gd name="T37" fmla="*/ 285 h 379"/>
              <a:gd name="T38" fmla="*/ 243 w 416"/>
              <a:gd name="T39" fmla="*/ 190 h 379"/>
              <a:gd name="T40" fmla="*/ 223 w 416"/>
              <a:gd name="T41" fmla="*/ 178 h 379"/>
              <a:gd name="T42" fmla="*/ 250 w 416"/>
              <a:gd name="T43" fmla="*/ 117 h 379"/>
              <a:gd name="T44" fmla="*/ 168 w 416"/>
              <a:gd name="T45" fmla="*/ 34 h 379"/>
              <a:gd name="T46" fmla="*/ 283 w 416"/>
              <a:gd name="T47" fmla="*/ 34 h 379"/>
              <a:gd name="T48" fmla="*/ 300 w 416"/>
              <a:gd name="T49" fmla="*/ 50 h 379"/>
              <a:gd name="T50" fmla="*/ 300 w 416"/>
              <a:gd name="T51" fmla="*/ 202 h 379"/>
              <a:gd name="T52" fmla="*/ 315 w 416"/>
              <a:gd name="T53" fmla="*/ 217 h 379"/>
              <a:gd name="T54" fmla="*/ 333 w 416"/>
              <a:gd name="T55" fmla="*/ 202 h 379"/>
              <a:gd name="T56" fmla="*/ 333 w 416"/>
              <a:gd name="T57" fmla="*/ 34 h 379"/>
              <a:gd name="T58" fmla="*/ 300 w 416"/>
              <a:gd name="T59" fmla="*/ 0 h 379"/>
              <a:gd name="T60" fmla="*/ 33 w 416"/>
              <a:gd name="T61" fmla="*/ 0 h 379"/>
              <a:gd name="T62" fmla="*/ 0 w 416"/>
              <a:gd name="T63" fmla="*/ 34 h 379"/>
              <a:gd name="T64" fmla="*/ 0 w 416"/>
              <a:gd name="T65" fmla="*/ 300 h 379"/>
              <a:gd name="T66" fmla="*/ 33 w 416"/>
              <a:gd name="T67" fmla="*/ 334 h 379"/>
              <a:gd name="T68" fmla="*/ 201 w 416"/>
              <a:gd name="T69" fmla="*/ 334 h 379"/>
              <a:gd name="T70" fmla="*/ 217 w 416"/>
              <a:gd name="T71" fmla="*/ 318 h 379"/>
              <a:gd name="T72" fmla="*/ 201 w 416"/>
              <a:gd name="T73" fmla="*/ 300 h 379"/>
              <a:gd name="T74" fmla="*/ 66 w 416"/>
              <a:gd name="T75" fmla="*/ 300 h 379"/>
              <a:gd name="T76" fmla="*/ 66 w 416"/>
              <a:gd name="T77" fmla="*/ 299 h 379"/>
              <a:gd name="T78" fmla="*/ 220 w 416"/>
              <a:gd name="T79" fmla="*/ 212 h 379"/>
              <a:gd name="T80" fmla="*/ 243 w 416"/>
              <a:gd name="T81" fmla="*/ 19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6" h="379">
                <a:moveTo>
                  <a:pt x="356" y="339"/>
                </a:moveTo>
                <a:cubicBezTo>
                  <a:pt x="320" y="372"/>
                  <a:pt x="314" y="379"/>
                  <a:pt x="270" y="338"/>
                </a:cubicBezTo>
                <a:cubicBezTo>
                  <a:pt x="212" y="284"/>
                  <a:pt x="275" y="226"/>
                  <a:pt x="311" y="271"/>
                </a:cubicBezTo>
                <a:cubicBezTo>
                  <a:pt x="312" y="273"/>
                  <a:pt x="315" y="273"/>
                  <a:pt x="316" y="271"/>
                </a:cubicBezTo>
                <a:cubicBezTo>
                  <a:pt x="351" y="226"/>
                  <a:pt x="416" y="284"/>
                  <a:pt x="356" y="339"/>
                </a:cubicBezTo>
                <a:close/>
                <a:moveTo>
                  <a:pt x="177" y="166"/>
                </a:moveTo>
                <a:cubicBezTo>
                  <a:pt x="167" y="165"/>
                  <a:pt x="164" y="165"/>
                  <a:pt x="156" y="166"/>
                </a:cubicBezTo>
                <a:cubicBezTo>
                  <a:pt x="134" y="161"/>
                  <a:pt x="117" y="141"/>
                  <a:pt x="117" y="117"/>
                </a:cubicBezTo>
                <a:cubicBezTo>
                  <a:pt x="117" y="89"/>
                  <a:pt x="139" y="67"/>
                  <a:pt x="167" y="67"/>
                </a:cubicBezTo>
                <a:cubicBezTo>
                  <a:pt x="194" y="67"/>
                  <a:pt x="217" y="89"/>
                  <a:pt x="217" y="117"/>
                </a:cubicBezTo>
                <a:cubicBezTo>
                  <a:pt x="217" y="141"/>
                  <a:pt x="200" y="161"/>
                  <a:pt x="177" y="166"/>
                </a:cubicBezTo>
                <a:close/>
                <a:moveTo>
                  <a:pt x="34" y="285"/>
                </a:moveTo>
                <a:cubicBezTo>
                  <a:pt x="34" y="284"/>
                  <a:pt x="33" y="284"/>
                  <a:pt x="33" y="284"/>
                </a:cubicBezTo>
                <a:lnTo>
                  <a:pt x="33" y="50"/>
                </a:lnTo>
                <a:cubicBezTo>
                  <a:pt x="33" y="41"/>
                  <a:pt x="41" y="34"/>
                  <a:pt x="50" y="34"/>
                </a:cubicBezTo>
                <a:lnTo>
                  <a:pt x="166" y="34"/>
                </a:lnTo>
                <a:cubicBezTo>
                  <a:pt x="120" y="34"/>
                  <a:pt x="83" y="71"/>
                  <a:pt x="83" y="117"/>
                </a:cubicBezTo>
                <a:cubicBezTo>
                  <a:pt x="83" y="141"/>
                  <a:pt x="94" y="163"/>
                  <a:pt x="110" y="178"/>
                </a:cubicBezTo>
                <a:cubicBezTo>
                  <a:pt x="68" y="197"/>
                  <a:pt x="38" y="237"/>
                  <a:pt x="34" y="285"/>
                </a:cubicBezTo>
                <a:close/>
                <a:moveTo>
                  <a:pt x="243" y="190"/>
                </a:moveTo>
                <a:cubicBezTo>
                  <a:pt x="237" y="185"/>
                  <a:pt x="230" y="181"/>
                  <a:pt x="223" y="178"/>
                </a:cubicBezTo>
                <a:cubicBezTo>
                  <a:pt x="239" y="162"/>
                  <a:pt x="250" y="141"/>
                  <a:pt x="250" y="117"/>
                </a:cubicBezTo>
                <a:cubicBezTo>
                  <a:pt x="250" y="71"/>
                  <a:pt x="213" y="34"/>
                  <a:pt x="168" y="34"/>
                </a:cubicBezTo>
                <a:lnTo>
                  <a:pt x="283" y="34"/>
                </a:lnTo>
                <a:cubicBezTo>
                  <a:pt x="293" y="34"/>
                  <a:pt x="300" y="41"/>
                  <a:pt x="300" y="50"/>
                </a:cubicBezTo>
                <a:lnTo>
                  <a:pt x="300" y="202"/>
                </a:lnTo>
                <a:cubicBezTo>
                  <a:pt x="300" y="210"/>
                  <a:pt x="307" y="217"/>
                  <a:pt x="315" y="217"/>
                </a:cubicBezTo>
                <a:cubicBezTo>
                  <a:pt x="328" y="217"/>
                  <a:pt x="333" y="210"/>
                  <a:pt x="333" y="202"/>
                </a:cubicBezTo>
                <a:lnTo>
                  <a:pt x="333" y="34"/>
                </a:lnTo>
                <a:cubicBezTo>
                  <a:pt x="333" y="15"/>
                  <a:pt x="318" y="0"/>
                  <a:pt x="300" y="0"/>
                </a:cubicBezTo>
                <a:lnTo>
                  <a:pt x="33" y="0"/>
                </a:lnTo>
                <a:cubicBezTo>
                  <a:pt x="15" y="0"/>
                  <a:pt x="0" y="15"/>
                  <a:pt x="0" y="34"/>
                </a:cubicBezTo>
                <a:lnTo>
                  <a:pt x="0" y="300"/>
                </a:lnTo>
                <a:cubicBezTo>
                  <a:pt x="0" y="319"/>
                  <a:pt x="15" y="334"/>
                  <a:pt x="33" y="334"/>
                </a:cubicBezTo>
                <a:lnTo>
                  <a:pt x="201" y="334"/>
                </a:lnTo>
                <a:cubicBezTo>
                  <a:pt x="210" y="334"/>
                  <a:pt x="217" y="327"/>
                  <a:pt x="217" y="318"/>
                </a:cubicBezTo>
                <a:cubicBezTo>
                  <a:pt x="217" y="306"/>
                  <a:pt x="210" y="300"/>
                  <a:pt x="201" y="300"/>
                </a:cubicBezTo>
                <a:lnTo>
                  <a:pt x="66" y="300"/>
                </a:lnTo>
                <a:cubicBezTo>
                  <a:pt x="66" y="300"/>
                  <a:pt x="66" y="299"/>
                  <a:pt x="66" y="299"/>
                </a:cubicBezTo>
                <a:cubicBezTo>
                  <a:pt x="66" y="197"/>
                  <a:pt x="189" y="183"/>
                  <a:pt x="220" y="212"/>
                </a:cubicBezTo>
                <a:cubicBezTo>
                  <a:pt x="237" y="228"/>
                  <a:pt x="262" y="203"/>
                  <a:pt x="243" y="19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030935F6-91DA-4A2F-B197-8AEB140EDCC6}"/>
              </a:ext>
            </a:extLst>
          </p:cNvPr>
          <p:cNvSpPr>
            <a:spLocks noChangeAspect="1" noEditPoints="1"/>
          </p:cNvSpPr>
          <p:nvPr/>
        </p:nvSpPr>
        <p:spPr bwMode="auto">
          <a:xfrm>
            <a:off x="2655888" y="4994275"/>
            <a:ext cx="295275" cy="292100"/>
          </a:xfrm>
          <a:custGeom>
            <a:avLst/>
            <a:gdLst>
              <a:gd name="T0" fmla="*/ 360 w 390"/>
              <a:gd name="T1" fmla="*/ 343 h 384"/>
              <a:gd name="T2" fmla="*/ 352 w 390"/>
              <a:gd name="T3" fmla="*/ 384 h 384"/>
              <a:gd name="T4" fmla="*/ 323 w 390"/>
              <a:gd name="T5" fmla="*/ 370 h 384"/>
              <a:gd name="T6" fmla="*/ 311 w 390"/>
              <a:gd name="T7" fmla="*/ 370 h 384"/>
              <a:gd name="T8" fmla="*/ 282 w 390"/>
              <a:gd name="T9" fmla="*/ 384 h 384"/>
              <a:gd name="T10" fmla="*/ 274 w 390"/>
              <a:gd name="T11" fmla="*/ 343 h 384"/>
              <a:gd name="T12" fmla="*/ 251 w 390"/>
              <a:gd name="T13" fmla="*/ 313 h 384"/>
              <a:gd name="T14" fmla="*/ 284 w 390"/>
              <a:gd name="T15" fmla="*/ 288 h 384"/>
              <a:gd name="T16" fmla="*/ 306 w 390"/>
              <a:gd name="T17" fmla="*/ 257 h 384"/>
              <a:gd name="T18" fmla="*/ 328 w 390"/>
              <a:gd name="T19" fmla="*/ 257 h 384"/>
              <a:gd name="T20" fmla="*/ 350 w 390"/>
              <a:gd name="T21" fmla="*/ 288 h 384"/>
              <a:gd name="T22" fmla="*/ 383 w 390"/>
              <a:gd name="T23" fmla="*/ 313 h 384"/>
              <a:gd name="T24" fmla="*/ 177 w 390"/>
              <a:gd name="T25" fmla="*/ 166 h 384"/>
              <a:gd name="T26" fmla="*/ 156 w 390"/>
              <a:gd name="T27" fmla="*/ 166 h 384"/>
              <a:gd name="T28" fmla="*/ 167 w 390"/>
              <a:gd name="T29" fmla="*/ 67 h 384"/>
              <a:gd name="T30" fmla="*/ 177 w 390"/>
              <a:gd name="T31" fmla="*/ 166 h 384"/>
              <a:gd name="T32" fmla="*/ 34 w 390"/>
              <a:gd name="T33" fmla="*/ 284 h 384"/>
              <a:gd name="T34" fmla="*/ 50 w 390"/>
              <a:gd name="T35" fmla="*/ 34 h 384"/>
              <a:gd name="T36" fmla="*/ 84 w 390"/>
              <a:gd name="T37" fmla="*/ 117 h 384"/>
              <a:gd name="T38" fmla="*/ 34 w 390"/>
              <a:gd name="T39" fmla="*/ 285 h 384"/>
              <a:gd name="T40" fmla="*/ 223 w 390"/>
              <a:gd name="T41" fmla="*/ 178 h 384"/>
              <a:gd name="T42" fmla="*/ 168 w 390"/>
              <a:gd name="T43" fmla="*/ 34 h 384"/>
              <a:gd name="T44" fmla="*/ 300 w 390"/>
              <a:gd name="T45" fmla="*/ 50 h 384"/>
              <a:gd name="T46" fmla="*/ 315 w 390"/>
              <a:gd name="T47" fmla="*/ 217 h 384"/>
              <a:gd name="T48" fmla="*/ 334 w 390"/>
              <a:gd name="T49" fmla="*/ 34 h 384"/>
              <a:gd name="T50" fmla="*/ 34 w 390"/>
              <a:gd name="T51" fmla="*/ 0 h 384"/>
              <a:gd name="T52" fmla="*/ 0 w 390"/>
              <a:gd name="T53" fmla="*/ 300 h 384"/>
              <a:gd name="T54" fmla="*/ 202 w 390"/>
              <a:gd name="T55" fmla="*/ 334 h 384"/>
              <a:gd name="T56" fmla="*/ 202 w 390"/>
              <a:gd name="T57" fmla="*/ 300 h 384"/>
              <a:gd name="T58" fmla="*/ 66 w 390"/>
              <a:gd name="T59" fmla="*/ 299 h 384"/>
              <a:gd name="T60" fmla="*/ 167 w 390"/>
              <a:gd name="T61" fmla="*/ 200 h 384"/>
              <a:gd name="T62" fmla="*/ 220 w 390"/>
              <a:gd name="T63" fmla="*/ 2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384">
                <a:moveTo>
                  <a:pt x="364" y="332"/>
                </a:moveTo>
                <a:cubicBezTo>
                  <a:pt x="361" y="335"/>
                  <a:pt x="359" y="339"/>
                  <a:pt x="360" y="343"/>
                </a:cubicBezTo>
                <a:lnTo>
                  <a:pt x="365" y="369"/>
                </a:lnTo>
                <a:cubicBezTo>
                  <a:pt x="366" y="377"/>
                  <a:pt x="360" y="384"/>
                  <a:pt x="352" y="384"/>
                </a:cubicBezTo>
                <a:cubicBezTo>
                  <a:pt x="350" y="384"/>
                  <a:pt x="348" y="383"/>
                  <a:pt x="346" y="382"/>
                </a:cubicBezTo>
                <a:lnTo>
                  <a:pt x="323" y="370"/>
                </a:lnTo>
                <a:cubicBezTo>
                  <a:pt x="321" y="369"/>
                  <a:pt x="319" y="369"/>
                  <a:pt x="317" y="369"/>
                </a:cubicBezTo>
                <a:cubicBezTo>
                  <a:pt x="315" y="369"/>
                  <a:pt x="313" y="369"/>
                  <a:pt x="311" y="370"/>
                </a:cubicBezTo>
                <a:lnTo>
                  <a:pt x="288" y="382"/>
                </a:lnTo>
                <a:cubicBezTo>
                  <a:pt x="286" y="383"/>
                  <a:pt x="284" y="384"/>
                  <a:pt x="282" y="384"/>
                </a:cubicBezTo>
                <a:cubicBezTo>
                  <a:pt x="274" y="384"/>
                  <a:pt x="268" y="377"/>
                  <a:pt x="269" y="369"/>
                </a:cubicBezTo>
                <a:lnTo>
                  <a:pt x="274" y="343"/>
                </a:lnTo>
                <a:cubicBezTo>
                  <a:pt x="275" y="339"/>
                  <a:pt x="273" y="335"/>
                  <a:pt x="270" y="332"/>
                </a:cubicBezTo>
                <a:lnTo>
                  <a:pt x="251" y="313"/>
                </a:lnTo>
                <a:cubicBezTo>
                  <a:pt x="244" y="306"/>
                  <a:pt x="248" y="293"/>
                  <a:pt x="258" y="292"/>
                </a:cubicBezTo>
                <a:lnTo>
                  <a:pt x="284" y="288"/>
                </a:lnTo>
                <a:cubicBezTo>
                  <a:pt x="289" y="287"/>
                  <a:pt x="292" y="285"/>
                  <a:pt x="294" y="281"/>
                </a:cubicBezTo>
                <a:lnTo>
                  <a:pt x="306" y="257"/>
                </a:lnTo>
                <a:cubicBezTo>
                  <a:pt x="308" y="253"/>
                  <a:pt x="313" y="250"/>
                  <a:pt x="317" y="250"/>
                </a:cubicBezTo>
                <a:cubicBezTo>
                  <a:pt x="321" y="250"/>
                  <a:pt x="326" y="253"/>
                  <a:pt x="328" y="257"/>
                </a:cubicBezTo>
                <a:lnTo>
                  <a:pt x="340" y="281"/>
                </a:lnTo>
                <a:cubicBezTo>
                  <a:pt x="342" y="285"/>
                  <a:pt x="345" y="287"/>
                  <a:pt x="350" y="288"/>
                </a:cubicBezTo>
                <a:lnTo>
                  <a:pt x="376" y="292"/>
                </a:lnTo>
                <a:cubicBezTo>
                  <a:pt x="386" y="293"/>
                  <a:pt x="390" y="306"/>
                  <a:pt x="383" y="313"/>
                </a:cubicBezTo>
                <a:lnTo>
                  <a:pt x="364" y="332"/>
                </a:lnTo>
                <a:close/>
                <a:moveTo>
                  <a:pt x="177" y="166"/>
                </a:moveTo>
                <a:cubicBezTo>
                  <a:pt x="174" y="166"/>
                  <a:pt x="170" y="165"/>
                  <a:pt x="166" y="165"/>
                </a:cubicBezTo>
                <a:cubicBezTo>
                  <a:pt x="163" y="165"/>
                  <a:pt x="160" y="166"/>
                  <a:pt x="156" y="166"/>
                </a:cubicBezTo>
                <a:cubicBezTo>
                  <a:pt x="134" y="161"/>
                  <a:pt x="117" y="141"/>
                  <a:pt x="117" y="117"/>
                </a:cubicBezTo>
                <a:cubicBezTo>
                  <a:pt x="117" y="89"/>
                  <a:pt x="139" y="67"/>
                  <a:pt x="167" y="67"/>
                </a:cubicBezTo>
                <a:cubicBezTo>
                  <a:pt x="195" y="67"/>
                  <a:pt x="217" y="89"/>
                  <a:pt x="217" y="117"/>
                </a:cubicBezTo>
                <a:cubicBezTo>
                  <a:pt x="217" y="141"/>
                  <a:pt x="200" y="161"/>
                  <a:pt x="177" y="166"/>
                </a:cubicBezTo>
                <a:close/>
                <a:moveTo>
                  <a:pt x="34" y="285"/>
                </a:moveTo>
                <a:cubicBezTo>
                  <a:pt x="34" y="284"/>
                  <a:pt x="34" y="284"/>
                  <a:pt x="34" y="284"/>
                </a:cubicBezTo>
                <a:lnTo>
                  <a:pt x="34" y="50"/>
                </a:lnTo>
                <a:cubicBezTo>
                  <a:pt x="34" y="41"/>
                  <a:pt x="41" y="34"/>
                  <a:pt x="50" y="34"/>
                </a:cubicBezTo>
                <a:lnTo>
                  <a:pt x="166" y="34"/>
                </a:lnTo>
                <a:cubicBezTo>
                  <a:pt x="120" y="34"/>
                  <a:pt x="84" y="71"/>
                  <a:pt x="84" y="117"/>
                </a:cubicBezTo>
                <a:cubicBezTo>
                  <a:pt x="84" y="141"/>
                  <a:pt x="94" y="163"/>
                  <a:pt x="110" y="178"/>
                </a:cubicBezTo>
                <a:cubicBezTo>
                  <a:pt x="69" y="197"/>
                  <a:pt x="39" y="237"/>
                  <a:pt x="34" y="285"/>
                </a:cubicBezTo>
                <a:close/>
                <a:moveTo>
                  <a:pt x="244" y="190"/>
                </a:moveTo>
                <a:cubicBezTo>
                  <a:pt x="237" y="185"/>
                  <a:pt x="230" y="181"/>
                  <a:pt x="223" y="178"/>
                </a:cubicBezTo>
                <a:cubicBezTo>
                  <a:pt x="240" y="162"/>
                  <a:pt x="250" y="141"/>
                  <a:pt x="250" y="117"/>
                </a:cubicBezTo>
                <a:cubicBezTo>
                  <a:pt x="250" y="71"/>
                  <a:pt x="214" y="34"/>
                  <a:pt x="168" y="34"/>
                </a:cubicBezTo>
                <a:lnTo>
                  <a:pt x="284" y="34"/>
                </a:lnTo>
                <a:cubicBezTo>
                  <a:pt x="293" y="34"/>
                  <a:pt x="300" y="41"/>
                  <a:pt x="300" y="50"/>
                </a:cubicBezTo>
                <a:lnTo>
                  <a:pt x="300" y="202"/>
                </a:lnTo>
                <a:cubicBezTo>
                  <a:pt x="300" y="210"/>
                  <a:pt x="307" y="217"/>
                  <a:pt x="315" y="217"/>
                </a:cubicBezTo>
                <a:cubicBezTo>
                  <a:pt x="328" y="217"/>
                  <a:pt x="334" y="210"/>
                  <a:pt x="334" y="202"/>
                </a:cubicBezTo>
                <a:lnTo>
                  <a:pt x="334" y="34"/>
                </a:lnTo>
                <a:cubicBezTo>
                  <a:pt x="334" y="15"/>
                  <a:pt x="319" y="0"/>
                  <a:pt x="300" y="0"/>
                </a:cubicBezTo>
                <a:lnTo>
                  <a:pt x="34" y="0"/>
                </a:lnTo>
                <a:cubicBezTo>
                  <a:pt x="15" y="0"/>
                  <a:pt x="0" y="15"/>
                  <a:pt x="0" y="34"/>
                </a:cubicBezTo>
                <a:lnTo>
                  <a:pt x="0" y="300"/>
                </a:lnTo>
                <a:cubicBezTo>
                  <a:pt x="0" y="319"/>
                  <a:pt x="15" y="334"/>
                  <a:pt x="34" y="334"/>
                </a:cubicBezTo>
                <a:lnTo>
                  <a:pt x="202" y="334"/>
                </a:lnTo>
                <a:cubicBezTo>
                  <a:pt x="210" y="334"/>
                  <a:pt x="217" y="327"/>
                  <a:pt x="217" y="318"/>
                </a:cubicBezTo>
                <a:cubicBezTo>
                  <a:pt x="217" y="306"/>
                  <a:pt x="210" y="300"/>
                  <a:pt x="202" y="300"/>
                </a:cubicBezTo>
                <a:lnTo>
                  <a:pt x="67" y="300"/>
                </a:lnTo>
                <a:cubicBezTo>
                  <a:pt x="67" y="300"/>
                  <a:pt x="66" y="299"/>
                  <a:pt x="66" y="299"/>
                </a:cubicBezTo>
                <a:cubicBezTo>
                  <a:pt x="66" y="247"/>
                  <a:pt x="106" y="204"/>
                  <a:pt x="156" y="199"/>
                </a:cubicBezTo>
                <a:cubicBezTo>
                  <a:pt x="160" y="200"/>
                  <a:pt x="163" y="200"/>
                  <a:pt x="167" y="200"/>
                </a:cubicBezTo>
                <a:cubicBezTo>
                  <a:pt x="171" y="200"/>
                  <a:pt x="174" y="199"/>
                  <a:pt x="177" y="199"/>
                </a:cubicBezTo>
                <a:cubicBezTo>
                  <a:pt x="193" y="201"/>
                  <a:pt x="208" y="200"/>
                  <a:pt x="220" y="212"/>
                </a:cubicBezTo>
                <a:cubicBezTo>
                  <a:pt x="237" y="228"/>
                  <a:pt x="262" y="203"/>
                  <a:pt x="244" y="19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C12B18DF-E793-404F-B869-5EF594AAA0E6}"/>
              </a:ext>
            </a:extLst>
          </p:cNvPr>
          <p:cNvSpPr>
            <a:spLocks noChangeAspect="1" noEditPoints="1"/>
          </p:cNvSpPr>
          <p:nvPr/>
        </p:nvSpPr>
        <p:spPr bwMode="auto">
          <a:xfrm>
            <a:off x="2154238" y="4994275"/>
            <a:ext cx="288925" cy="303213"/>
          </a:xfrm>
          <a:custGeom>
            <a:avLst/>
            <a:gdLst>
              <a:gd name="T0" fmla="*/ 383 w 383"/>
              <a:gd name="T1" fmla="*/ 267 h 400"/>
              <a:gd name="T2" fmla="*/ 383 w 383"/>
              <a:gd name="T3" fmla="*/ 350 h 400"/>
              <a:gd name="T4" fmla="*/ 383 w 383"/>
              <a:gd name="T5" fmla="*/ 350 h 400"/>
              <a:gd name="T6" fmla="*/ 350 w 383"/>
              <a:gd name="T7" fmla="*/ 383 h 400"/>
              <a:gd name="T8" fmla="*/ 316 w 383"/>
              <a:gd name="T9" fmla="*/ 350 h 400"/>
              <a:gd name="T10" fmla="*/ 350 w 383"/>
              <a:gd name="T11" fmla="*/ 317 h 400"/>
              <a:gd name="T12" fmla="*/ 350 w 383"/>
              <a:gd name="T13" fmla="*/ 300 h 400"/>
              <a:gd name="T14" fmla="*/ 283 w 383"/>
              <a:gd name="T15" fmla="*/ 300 h 400"/>
              <a:gd name="T16" fmla="*/ 283 w 383"/>
              <a:gd name="T17" fmla="*/ 367 h 400"/>
              <a:gd name="T18" fmla="*/ 283 w 383"/>
              <a:gd name="T19" fmla="*/ 367 h 400"/>
              <a:gd name="T20" fmla="*/ 250 w 383"/>
              <a:gd name="T21" fmla="*/ 400 h 400"/>
              <a:gd name="T22" fmla="*/ 216 w 383"/>
              <a:gd name="T23" fmla="*/ 367 h 400"/>
              <a:gd name="T24" fmla="*/ 250 w 383"/>
              <a:gd name="T25" fmla="*/ 333 h 400"/>
              <a:gd name="T26" fmla="*/ 250 w 383"/>
              <a:gd name="T27" fmla="*/ 267 h 400"/>
              <a:gd name="T28" fmla="*/ 383 w 383"/>
              <a:gd name="T29" fmla="*/ 267 h 400"/>
              <a:gd name="T30" fmla="*/ 33 w 383"/>
              <a:gd name="T31" fmla="*/ 284 h 400"/>
              <a:gd name="T32" fmla="*/ 33 w 383"/>
              <a:gd name="T33" fmla="*/ 50 h 400"/>
              <a:gd name="T34" fmla="*/ 50 w 383"/>
              <a:gd name="T35" fmla="*/ 34 h 400"/>
              <a:gd name="T36" fmla="*/ 165 w 383"/>
              <a:gd name="T37" fmla="*/ 34 h 400"/>
              <a:gd name="T38" fmla="*/ 83 w 383"/>
              <a:gd name="T39" fmla="*/ 117 h 400"/>
              <a:gd name="T40" fmla="*/ 110 w 383"/>
              <a:gd name="T41" fmla="*/ 178 h 400"/>
              <a:gd name="T42" fmla="*/ 33 w 383"/>
              <a:gd name="T43" fmla="*/ 285 h 400"/>
              <a:gd name="T44" fmla="*/ 33 w 383"/>
              <a:gd name="T45" fmla="*/ 284 h 400"/>
              <a:gd name="T46" fmla="*/ 216 w 383"/>
              <a:gd name="T47" fmla="*/ 117 h 400"/>
              <a:gd name="T48" fmla="*/ 177 w 383"/>
              <a:gd name="T49" fmla="*/ 166 h 400"/>
              <a:gd name="T50" fmla="*/ 156 w 383"/>
              <a:gd name="T51" fmla="*/ 166 h 400"/>
              <a:gd name="T52" fmla="*/ 116 w 383"/>
              <a:gd name="T53" fmla="*/ 117 h 400"/>
              <a:gd name="T54" fmla="*/ 166 w 383"/>
              <a:gd name="T55" fmla="*/ 67 h 400"/>
              <a:gd name="T56" fmla="*/ 216 w 383"/>
              <a:gd name="T57" fmla="*/ 117 h 400"/>
              <a:gd name="T58" fmla="*/ 201 w 383"/>
              <a:gd name="T59" fmla="*/ 300 h 400"/>
              <a:gd name="T60" fmla="*/ 66 w 383"/>
              <a:gd name="T61" fmla="*/ 300 h 400"/>
              <a:gd name="T62" fmla="*/ 66 w 383"/>
              <a:gd name="T63" fmla="*/ 299 h 400"/>
              <a:gd name="T64" fmla="*/ 155 w 383"/>
              <a:gd name="T65" fmla="*/ 199 h 400"/>
              <a:gd name="T66" fmla="*/ 177 w 383"/>
              <a:gd name="T67" fmla="*/ 199 h 400"/>
              <a:gd name="T68" fmla="*/ 220 w 383"/>
              <a:gd name="T69" fmla="*/ 212 h 400"/>
              <a:gd name="T70" fmla="*/ 231 w 383"/>
              <a:gd name="T71" fmla="*/ 217 h 400"/>
              <a:gd name="T72" fmla="*/ 243 w 383"/>
              <a:gd name="T73" fmla="*/ 190 h 400"/>
              <a:gd name="T74" fmla="*/ 223 w 383"/>
              <a:gd name="T75" fmla="*/ 178 h 400"/>
              <a:gd name="T76" fmla="*/ 250 w 383"/>
              <a:gd name="T77" fmla="*/ 117 h 400"/>
              <a:gd name="T78" fmla="*/ 167 w 383"/>
              <a:gd name="T79" fmla="*/ 34 h 400"/>
              <a:gd name="T80" fmla="*/ 283 w 383"/>
              <a:gd name="T81" fmla="*/ 34 h 400"/>
              <a:gd name="T82" fmla="*/ 300 w 383"/>
              <a:gd name="T83" fmla="*/ 50 h 400"/>
              <a:gd name="T84" fmla="*/ 300 w 383"/>
              <a:gd name="T85" fmla="*/ 202 h 400"/>
              <a:gd name="T86" fmla="*/ 315 w 383"/>
              <a:gd name="T87" fmla="*/ 217 h 400"/>
              <a:gd name="T88" fmla="*/ 318 w 383"/>
              <a:gd name="T89" fmla="*/ 217 h 400"/>
              <a:gd name="T90" fmla="*/ 333 w 383"/>
              <a:gd name="T91" fmla="*/ 202 h 400"/>
              <a:gd name="T92" fmla="*/ 333 w 383"/>
              <a:gd name="T93" fmla="*/ 34 h 400"/>
              <a:gd name="T94" fmla="*/ 300 w 383"/>
              <a:gd name="T95" fmla="*/ 0 h 400"/>
              <a:gd name="T96" fmla="*/ 33 w 383"/>
              <a:gd name="T97" fmla="*/ 0 h 400"/>
              <a:gd name="T98" fmla="*/ 0 w 383"/>
              <a:gd name="T99" fmla="*/ 34 h 400"/>
              <a:gd name="T100" fmla="*/ 0 w 383"/>
              <a:gd name="T101" fmla="*/ 300 h 400"/>
              <a:gd name="T102" fmla="*/ 33 w 383"/>
              <a:gd name="T103" fmla="*/ 334 h 400"/>
              <a:gd name="T104" fmla="*/ 201 w 383"/>
              <a:gd name="T105" fmla="*/ 334 h 400"/>
              <a:gd name="T106" fmla="*/ 216 w 383"/>
              <a:gd name="T107" fmla="*/ 319 h 400"/>
              <a:gd name="T108" fmla="*/ 201 w 383"/>
              <a:gd name="T109" fmla="*/ 3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3" h="400">
                <a:moveTo>
                  <a:pt x="383" y="267"/>
                </a:moveTo>
                <a:lnTo>
                  <a:pt x="383" y="350"/>
                </a:lnTo>
                <a:lnTo>
                  <a:pt x="383" y="350"/>
                </a:lnTo>
                <a:cubicBezTo>
                  <a:pt x="383" y="369"/>
                  <a:pt x="368" y="383"/>
                  <a:pt x="350" y="383"/>
                </a:cubicBezTo>
                <a:cubicBezTo>
                  <a:pt x="331" y="383"/>
                  <a:pt x="316" y="368"/>
                  <a:pt x="316" y="350"/>
                </a:cubicBezTo>
                <a:cubicBezTo>
                  <a:pt x="316" y="332"/>
                  <a:pt x="331" y="317"/>
                  <a:pt x="350" y="317"/>
                </a:cubicBezTo>
                <a:lnTo>
                  <a:pt x="350" y="300"/>
                </a:lnTo>
                <a:lnTo>
                  <a:pt x="283" y="300"/>
                </a:lnTo>
                <a:lnTo>
                  <a:pt x="283" y="367"/>
                </a:lnTo>
                <a:lnTo>
                  <a:pt x="283" y="367"/>
                </a:lnTo>
                <a:cubicBezTo>
                  <a:pt x="283" y="385"/>
                  <a:pt x="268" y="400"/>
                  <a:pt x="250" y="400"/>
                </a:cubicBezTo>
                <a:cubicBezTo>
                  <a:pt x="231" y="400"/>
                  <a:pt x="216" y="385"/>
                  <a:pt x="216" y="367"/>
                </a:cubicBezTo>
                <a:cubicBezTo>
                  <a:pt x="216" y="348"/>
                  <a:pt x="231" y="333"/>
                  <a:pt x="250" y="333"/>
                </a:cubicBezTo>
                <a:lnTo>
                  <a:pt x="250" y="267"/>
                </a:lnTo>
                <a:lnTo>
                  <a:pt x="383" y="267"/>
                </a:lnTo>
                <a:close/>
                <a:moveTo>
                  <a:pt x="33" y="284"/>
                </a:moveTo>
                <a:lnTo>
                  <a:pt x="33" y="50"/>
                </a:lnTo>
                <a:cubicBezTo>
                  <a:pt x="33" y="41"/>
                  <a:pt x="40" y="34"/>
                  <a:pt x="50" y="34"/>
                </a:cubicBezTo>
                <a:lnTo>
                  <a:pt x="165" y="34"/>
                </a:lnTo>
                <a:cubicBezTo>
                  <a:pt x="120" y="34"/>
                  <a:pt x="83" y="71"/>
                  <a:pt x="83" y="117"/>
                </a:cubicBezTo>
                <a:cubicBezTo>
                  <a:pt x="83" y="141"/>
                  <a:pt x="93" y="163"/>
                  <a:pt x="110" y="178"/>
                </a:cubicBezTo>
                <a:cubicBezTo>
                  <a:pt x="68" y="197"/>
                  <a:pt x="38" y="237"/>
                  <a:pt x="33" y="285"/>
                </a:cubicBezTo>
                <a:cubicBezTo>
                  <a:pt x="33" y="284"/>
                  <a:pt x="33" y="284"/>
                  <a:pt x="33" y="284"/>
                </a:cubicBezTo>
                <a:close/>
                <a:moveTo>
                  <a:pt x="216" y="117"/>
                </a:moveTo>
                <a:cubicBezTo>
                  <a:pt x="216" y="141"/>
                  <a:pt x="199" y="161"/>
                  <a:pt x="177" y="166"/>
                </a:cubicBezTo>
                <a:cubicBezTo>
                  <a:pt x="167" y="165"/>
                  <a:pt x="164" y="165"/>
                  <a:pt x="156" y="166"/>
                </a:cubicBezTo>
                <a:cubicBezTo>
                  <a:pt x="133" y="161"/>
                  <a:pt x="116" y="141"/>
                  <a:pt x="116" y="117"/>
                </a:cubicBezTo>
                <a:cubicBezTo>
                  <a:pt x="116" y="89"/>
                  <a:pt x="139" y="67"/>
                  <a:pt x="166" y="67"/>
                </a:cubicBezTo>
                <a:cubicBezTo>
                  <a:pt x="194" y="67"/>
                  <a:pt x="216" y="89"/>
                  <a:pt x="216" y="117"/>
                </a:cubicBezTo>
                <a:close/>
                <a:moveTo>
                  <a:pt x="201" y="300"/>
                </a:moveTo>
                <a:lnTo>
                  <a:pt x="66" y="300"/>
                </a:lnTo>
                <a:cubicBezTo>
                  <a:pt x="66" y="300"/>
                  <a:pt x="66" y="299"/>
                  <a:pt x="66" y="299"/>
                </a:cubicBezTo>
                <a:cubicBezTo>
                  <a:pt x="66" y="247"/>
                  <a:pt x="105" y="204"/>
                  <a:pt x="155" y="199"/>
                </a:cubicBezTo>
                <a:cubicBezTo>
                  <a:pt x="171" y="201"/>
                  <a:pt x="165" y="200"/>
                  <a:pt x="177" y="199"/>
                </a:cubicBezTo>
                <a:cubicBezTo>
                  <a:pt x="193" y="201"/>
                  <a:pt x="207" y="200"/>
                  <a:pt x="220" y="212"/>
                </a:cubicBezTo>
                <a:cubicBezTo>
                  <a:pt x="223" y="215"/>
                  <a:pt x="227" y="217"/>
                  <a:pt x="231" y="217"/>
                </a:cubicBezTo>
                <a:cubicBezTo>
                  <a:pt x="251" y="217"/>
                  <a:pt x="254" y="198"/>
                  <a:pt x="243" y="190"/>
                </a:cubicBezTo>
                <a:cubicBezTo>
                  <a:pt x="237" y="185"/>
                  <a:pt x="230" y="181"/>
                  <a:pt x="223" y="178"/>
                </a:cubicBezTo>
                <a:cubicBezTo>
                  <a:pt x="239" y="162"/>
                  <a:pt x="250" y="141"/>
                  <a:pt x="250" y="117"/>
                </a:cubicBezTo>
                <a:cubicBezTo>
                  <a:pt x="250" y="71"/>
                  <a:pt x="213" y="34"/>
                  <a:pt x="167" y="34"/>
                </a:cubicBezTo>
                <a:lnTo>
                  <a:pt x="283" y="34"/>
                </a:lnTo>
                <a:cubicBezTo>
                  <a:pt x="292" y="34"/>
                  <a:pt x="300" y="41"/>
                  <a:pt x="300" y="50"/>
                </a:cubicBezTo>
                <a:lnTo>
                  <a:pt x="300" y="202"/>
                </a:lnTo>
                <a:cubicBezTo>
                  <a:pt x="300" y="210"/>
                  <a:pt x="306" y="217"/>
                  <a:pt x="315" y="217"/>
                </a:cubicBezTo>
                <a:lnTo>
                  <a:pt x="318" y="217"/>
                </a:lnTo>
                <a:cubicBezTo>
                  <a:pt x="326" y="217"/>
                  <a:pt x="333" y="210"/>
                  <a:pt x="333" y="202"/>
                </a:cubicBezTo>
                <a:lnTo>
                  <a:pt x="333" y="34"/>
                </a:lnTo>
                <a:cubicBezTo>
                  <a:pt x="333" y="15"/>
                  <a:pt x="318" y="0"/>
                  <a:pt x="300" y="0"/>
                </a:cubicBezTo>
                <a:lnTo>
                  <a:pt x="33" y="0"/>
                </a:lnTo>
                <a:cubicBezTo>
                  <a:pt x="15" y="0"/>
                  <a:pt x="0" y="15"/>
                  <a:pt x="0" y="34"/>
                </a:cubicBezTo>
                <a:lnTo>
                  <a:pt x="0" y="300"/>
                </a:lnTo>
                <a:cubicBezTo>
                  <a:pt x="0" y="319"/>
                  <a:pt x="15" y="334"/>
                  <a:pt x="33" y="334"/>
                </a:cubicBezTo>
                <a:lnTo>
                  <a:pt x="201" y="334"/>
                </a:lnTo>
                <a:cubicBezTo>
                  <a:pt x="210" y="334"/>
                  <a:pt x="216" y="327"/>
                  <a:pt x="216" y="319"/>
                </a:cubicBezTo>
                <a:cubicBezTo>
                  <a:pt x="216" y="306"/>
                  <a:pt x="210" y="300"/>
                  <a:pt x="201" y="3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49E1D578-7B0D-44AE-B0CC-DB56A8674F85}"/>
              </a:ext>
            </a:extLst>
          </p:cNvPr>
          <p:cNvSpPr>
            <a:spLocks noChangeAspect="1" noEditPoints="1"/>
          </p:cNvSpPr>
          <p:nvPr/>
        </p:nvSpPr>
        <p:spPr bwMode="auto">
          <a:xfrm>
            <a:off x="1649413" y="4972050"/>
            <a:ext cx="277813" cy="271463"/>
          </a:xfrm>
          <a:custGeom>
            <a:avLst/>
            <a:gdLst>
              <a:gd name="T0" fmla="*/ 167 w 368"/>
              <a:gd name="T1" fmla="*/ 189 h 357"/>
              <a:gd name="T2" fmla="*/ 133 w 368"/>
              <a:gd name="T3" fmla="*/ 155 h 357"/>
              <a:gd name="T4" fmla="*/ 100 w 368"/>
              <a:gd name="T5" fmla="*/ 189 h 357"/>
              <a:gd name="T6" fmla="*/ 132 w 368"/>
              <a:gd name="T7" fmla="*/ 222 h 357"/>
              <a:gd name="T8" fmla="*/ 133 w 368"/>
              <a:gd name="T9" fmla="*/ 222 h 357"/>
              <a:gd name="T10" fmla="*/ 134 w 368"/>
              <a:gd name="T11" fmla="*/ 222 h 357"/>
              <a:gd name="T12" fmla="*/ 167 w 368"/>
              <a:gd name="T13" fmla="*/ 189 h 357"/>
              <a:gd name="T14" fmla="*/ 265 w 368"/>
              <a:gd name="T15" fmla="*/ 338 h 357"/>
              <a:gd name="T16" fmla="*/ 249 w 368"/>
              <a:gd name="T17" fmla="*/ 357 h 357"/>
              <a:gd name="T18" fmla="*/ 249 w 368"/>
              <a:gd name="T19" fmla="*/ 357 h 357"/>
              <a:gd name="T20" fmla="*/ 232 w 368"/>
              <a:gd name="T21" fmla="*/ 343 h 357"/>
              <a:gd name="T22" fmla="*/ 134 w 368"/>
              <a:gd name="T23" fmla="*/ 255 h 357"/>
              <a:gd name="T24" fmla="*/ 133 w 368"/>
              <a:gd name="T25" fmla="*/ 255 h 357"/>
              <a:gd name="T26" fmla="*/ 132 w 368"/>
              <a:gd name="T27" fmla="*/ 255 h 357"/>
              <a:gd name="T28" fmla="*/ 34 w 368"/>
              <a:gd name="T29" fmla="*/ 343 h 357"/>
              <a:gd name="T30" fmla="*/ 18 w 368"/>
              <a:gd name="T31" fmla="*/ 357 h 357"/>
              <a:gd name="T32" fmla="*/ 1 w 368"/>
              <a:gd name="T33" fmla="*/ 338 h 357"/>
              <a:gd name="T34" fmla="*/ 83 w 368"/>
              <a:gd name="T35" fmla="*/ 232 h 357"/>
              <a:gd name="T36" fmla="*/ 67 w 368"/>
              <a:gd name="T37" fmla="*/ 189 h 357"/>
              <a:gd name="T38" fmla="*/ 149 w 368"/>
              <a:gd name="T39" fmla="*/ 124 h 357"/>
              <a:gd name="T40" fmla="*/ 197 w 368"/>
              <a:gd name="T41" fmla="*/ 169 h 357"/>
              <a:gd name="T42" fmla="*/ 184 w 368"/>
              <a:gd name="T43" fmla="*/ 232 h 357"/>
              <a:gd name="T44" fmla="*/ 265 w 368"/>
              <a:gd name="T45" fmla="*/ 338 h 357"/>
              <a:gd name="T46" fmla="*/ 307 w 368"/>
              <a:gd name="T47" fmla="*/ 114 h 357"/>
              <a:gd name="T48" fmla="*/ 222 w 368"/>
              <a:gd name="T49" fmla="*/ 113 h 357"/>
              <a:gd name="T50" fmla="*/ 262 w 368"/>
              <a:gd name="T51" fmla="*/ 45 h 357"/>
              <a:gd name="T52" fmla="*/ 267 w 368"/>
              <a:gd name="T53" fmla="*/ 45 h 357"/>
              <a:gd name="T54" fmla="*/ 307 w 368"/>
              <a:gd name="T55" fmla="*/ 11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8" h="357">
                <a:moveTo>
                  <a:pt x="167" y="189"/>
                </a:moveTo>
                <a:cubicBezTo>
                  <a:pt x="167" y="170"/>
                  <a:pt x="152" y="155"/>
                  <a:pt x="133" y="155"/>
                </a:cubicBezTo>
                <a:cubicBezTo>
                  <a:pt x="115" y="155"/>
                  <a:pt x="100" y="170"/>
                  <a:pt x="100" y="189"/>
                </a:cubicBezTo>
                <a:cubicBezTo>
                  <a:pt x="100" y="207"/>
                  <a:pt x="114" y="221"/>
                  <a:pt x="132" y="222"/>
                </a:cubicBezTo>
                <a:cubicBezTo>
                  <a:pt x="133" y="222"/>
                  <a:pt x="133" y="222"/>
                  <a:pt x="133" y="222"/>
                </a:cubicBezTo>
                <a:cubicBezTo>
                  <a:pt x="133" y="222"/>
                  <a:pt x="134" y="222"/>
                  <a:pt x="134" y="222"/>
                </a:cubicBezTo>
                <a:cubicBezTo>
                  <a:pt x="152" y="221"/>
                  <a:pt x="167" y="207"/>
                  <a:pt x="167" y="189"/>
                </a:cubicBezTo>
                <a:close/>
                <a:moveTo>
                  <a:pt x="265" y="338"/>
                </a:moveTo>
                <a:cubicBezTo>
                  <a:pt x="267" y="348"/>
                  <a:pt x="259" y="357"/>
                  <a:pt x="249" y="357"/>
                </a:cubicBezTo>
                <a:lnTo>
                  <a:pt x="249" y="357"/>
                </a:lnTo>
                <a:cubicBezTo>
                  <a:pt x="240" y="357"/>
                  <a:pt x="233" y="351"/>
                  <a:pt x="232" y="343"/>
                </a:cubicBezTo>
                <a:cubicBezTo>
                  <a:pt x="225" y="294"/>
                  <a:pt x="184" y="256"/>
                  <a:pt x="134" y="255"/>
                </a:cubicBezTo>
                <a:cubicBezTo>
                  <a:pt x="134" y="255"/>
                  <a:pt x="133" y="255"/>
                  <a:pt x="133" y="255"/>
                </a:cubicBezTo>
                <a:cubicBezTo>
                  <a:pt x="133" y="255"/>
                  <a:pt x="133" y="255"/>
                  <a:pt x="132" y="255"/>
                </a:cubicBezTo>
                <a:cubicBezTo>
                  <a:pt x="82" y="256"/>
                  <a:pt x="41" y="294"/>
                  <a:pt x="34" y="343"/>
                </a:cubicBezTo>
                <a:cubicBezTo>
                  <a:pt x="33" y="351"/>
                  <a:pt x="26" y="357"/>
                  <a:pt x="18" y="357"/>
                </a:cubicBezTo>
                <a:cubicBezTo>
                  <a:pt x="8" y="357"/>
                  <a:pt x="0" y="348"/>
                  <a:pt x="1" y="338"/>
                </a:cubicBezTo>
                <a:cubicBezTo>
                  <a:pt x="8" y="290"/>
                  <a:pt x="40" y="249"/>
                  <a:pt x="83" y="232"/>
                </a:cubicBezTo>
                <a:cubicBezTo>
                  <a:pt x="73" y="220"/>
                  <a:pt x="67" y="205"/>
                  <a:pt x="67" y="189"/>
                </a:cubicBezTo>
                <a:cubicBezTo>
                  <a:pt x="67" y="147"/>
                  <a:pt x="105" y="114"/>
                  <a:pt x="149" y="124"/>
                </a:cubicBezTo>
                <a:cubicBezTo>
                  <a:pt x="171" y="129"/>
                  <a:pt x="190" y="146"/>
                  <a:pt x="197" y="169"/>
                </a:cubicBezTo>
                <a:cubicBezTo>
                  <a:pt x="204" y="193"/>
                  <a:pt x="197" y="216"/>
                  <a:pt x="184" y="232"/>
                </a:cubicBezTo>
                <a:cubicBezTo>
                  <a:pt x="227" y="249"/>
                  <a:pt x="258" y="290"/>
                  <a:pt x="265" y="338"/>
                </a:cubicBezTo>
                <a:close/>
                <a:moveTo>
                  <a:pt x="307" y="114"/>
                </a:moveTo>
                <a:cubicBezTo>
                  <a:pt x="265" y="152"/>
                  <a:pt x="259" y="148"/>
                  <a:pt x="222" y="113"/>
                </a:cubicBezTo>
                <a:cubicBezTo>
                  <a:pt x="163" y="58"/>
                  <a:pt x="226" y="0"/>
                  <a:pt x="262" y="45"/>
                </a:cubicBezTo>
                <a:cubicBezTo>
                  <a:pt x="264" y="47"/>
                  <a:pt x="266" y="47"/>
                  <a:pt x="267" y="45"/>
                </a:cubicBezTo>
                <a:cubicBezTo>
                  <a:pt x="303" y="0"/>
                  <a:pt x="368" y="58"/>
                  <a:pt x="307" y="1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0824DFD7-D166-402F-835A-F0068A78D875}"/>
              </a:ext>
            </a:extLst>
          </p:cNvPr>
          <p:cNvSpPr>
            <a:spLocks noChangeAspect="1" noEditPoints="1"/>
          </p:cNvSpPr>
          <p:nvPr/>
        </p:nvSpPr>
        <p:spPr bwMode="auto">
          <a:xfrm>
            <a:off x="1146176" y="4994275"/>
            <a:ext cx="258763" cy="252413"/>
          </a:xfrm>
          <a:custGeom>
            <a:avLst/>
            <a:gdLst>
              <a:gd name="T0" fmla="*/ 315 w 342"/>
              <a:gd name="T1" fmla="*/ 82 h 333"/>
              <a:gd name="T2" fmla="*/ 312 w 342"/>
              <a:gd name="T3" fmla="*/ 93 h 333"/>
              <a:gd name="T4" fmla="*/ 316 w 342"/>
              <a:gd name="T5" fmla="*/ 119 h 333"/>
              <a:gd name="T6" fmla="*/ 304 w 342"/>
              <a:gd name="T7" fmla="*/ 134 h 333"/>
              <a:gd name="T8" fmla="*/ 298 w 342"/>
              <a:gd name="T9" fmla="*/ 132 h 333"/>
              <a:gd name="T10" fmla="*/ 274 w 342"/>
              <a:gd name="T11" fmla="*/ 120 h 333"/>
              <a:gd name="T12" fmla="*/ 268 w 342"/>
              <a:gd name="T13" fmla="*/ 119 h 333"/>
              <a:gd name="T14" fmla="*/ 263 w 342"/>
              <a:gd name="T15" fmla="*/ 120 h 333"/>
              <a:gd name="T16" fmla="*/ 239 w 342"/>
              <a:gd name="T17" fmla="*/ 132 h 333"/>
              <a:gd name="T18" fmla="*/ 233 w 342"/>
              <a:gd name="T19" fmla="*/ 134 h 333"/>
              <a:gd name="T20" fmla="*/ 221 w 342"/>
              <a:gd name="T21" fmla="*/ 119 h 333"/>
              <a:gd name="T22" fmla="*/ 225 w 342"/>
              <a:gd name="T23" fmla="*/ 93 h 333"/>
              <a:gd name="T24" fmla="*/ 222 w 342"/>
              <a:gd name="T25" fmla="*/ 82 h 333"/>
              <a:gd name="T26" fmla="*/ 203 w 342"/>
              <a:gd name="T27" fmla="*/ 63 h 333"/>
              <a:gd name="T28" fmla="*/ 210 w 342"/>
              <a:gd name="T29" fmla="*/ 42 h 333"/>
              <a:gd name="T30" fmla="*/ 236 w 342"/>
              <a:gd name="T31" fmla="*/ 38 h 333"/>
              <a:gd name="T32" fmla="*/ 245 w 342"/>
              <a:gd name="T33" fmla="*/ 31 h 333"/>
              <a:gd name="T34" fmla="*/ 257 w 342"/>
              <a:gd name="T35" fmla="*/ 7 h 333"/>
              <a:gd name="T36" fmla="*/ 268 w 342"/>
              <a:gd name="T37" fmla="*/ 0 h 333"/>
              <a:gd name="T38" fmla="*/ 280 w 342"/>
              <a:gd name="T39" fmla="*/ 7 h 333"/>
              <a:gd name="T40" fmla="*/ 292 w 342"/>
              <a:gd name="T41" fmla="*/ 31 h 333"/>
              <a:gd name="T42" fmla="*/ 301 w 342"/>
              <a:gd name="T43" fmla="*/ 38 h 333"/>
              <a:gd name="T44" fmla="*/ 327 w 342"/>
              <a:gd name="T45" fmla="*/ 42 h 333"/>
              <a:gd name="T46" fmla="*/ 334 w 342"/>
              <a:gd name="T47" fmla="*/ 63 h 333"/>
              <a:gd name="T48" fmla="*/ 315 w 342"/>
              <a:gd name="T49" fmla="*/ 82 h 333"/>
              <a:gd name="T50" fmla="*/ 134 w 342"/>
              <a:gd name="T51" fmla="*/ 198 h 333"/>
              <a:gd name="T52" fmla="*/ 134 w 342"/>
              <a:gd name="T53" fmla="*/ 198 h 333"/>
              <a:gd name="T54" fmla="*/ 133 w 342"/>
              <a:gd name="T55" fmla="*/ 198 h 333"/>
              <a:gd name="T56" fmla="*/ 100 w 342"/>
              <a:gd name="T57" fmla="*/ 164 h 333"/>
              <a:gd name="T58" fmla="*/ 134 w 342"/>
              <a:gd name="T59" fmla="*/ 131 h 333"/>
              <a:gd name="T60" fmla="*/ 167 w 342"/>
              <a:gd name="T61" fmla="*/ 164 h 333"/>
              <a:gd name="T62" fmla="*/ 134 w 342"/>
              <a:gd name="T63" fmla="*/ 198 h 333"/>
              <a:gd name="T64" fmla="*/ 184 w 342"/>
              <a:gd name="T65" fmla="*/ 207 h 333"/>
              <a:gd name="T66" fmla="*/ 197 w 342"/>
              <a:gd name="T67" fmla="*/ 145 h 333"/>
              <a:gd name="T68" fmla="*/ 149 w 342"/>
              <a:gd name="T69" fmla="*/ 99 h 333"/>
              <a:gd name="T70" fmla="*/ 67 w 342"/>
              <a:gd name="T71" fmla="*/ 164 h 333"/>
              <a:gd name="T72" fmla="*/ 83 w 342"/>
              <a:gd name="T73" fmla="*/ 207 h 333"/>
              <a:gd name="T74" fmla="*/ 1 w 342"/>
              <a:gd name="T75" fmla="*/ 314 h 333"/>
              <a:gd name="T76" fmla="*/ 18 w 342"/>
              <a:gd name="T77" fmla="*/ 333 h 333"/>
              <a:gd name="T78" fmla="*/ 35 w 342"/>
              <a:gd name="T79" fmla="*/ 318 h 333"/>
              <a:gd name="T80" fmla="*/ 133 w 342"/>
              <a:gd name="T81" fmla="*/ 231 h 333"/>
              <a:gd name="T82" fmla="*/ 134 w 342"/>
              <a:gd name="T83" fmla="*/ 231 h 333"/>
              <a:gd name="T84" fmla="*/ 134 w 342"/>
              <a:gd name="T85" fmla="*/ 231 h 333"/>
              <a:gd name="T86" fmla="*/ 233 w 342"/>
              <a:gd name="T87" fmla="*/ 318 h 333"/>
              <a:gd name="T88" fmla="*/ 249 w 342"/>
              <a:gd name="T89" fmla="*/ 333 h 333"/>
              <a:gd name="T90" fmla="*/ 249 w 342"/>
              <a:gd name="T91" fmla="*/ 333 h 333"/>
              <a:gd name="T92" fmla="*/ 266 w 342"/>
              <a:gd name="T93" fmla="*/ 314 h 333"/>
              <a:gd name="T94" fmla="*/ 184 w 342"/>
              <a:gd name="T95" fmla="*/ 20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2" h="333">
                <a:moveTo>
                  <a:pt x="315" y="82"/>
                </a:moveTo>
                <a:cubicBezTo>
                  <a:pt x="312" y="85"/>
                  <a:pt x="311" y="89"/>
                  <a:pt x="312" y="93"/>
                </a:cubicBezTo>
                <a:lnTo>
                  <a:pt x="316" y="119"/>
                </a:lnTo>
                <a:cubicBezTo>
                  <a:pt x="318" y="127"/>
                  <a:pt x="311" y="134"/>
                  <a:pt x="304" y="134"/>
                </a:cubicBezTo>
                <a:cubicBezTo>
                  <a:pt x="302" y="134"/>
                  <a:pt x="300" y="133"/>
                  <a:pt x="298" y="132"/>
                </a:cubicBezTo>
                <a:lnTo>
                  <a:pt x="274" y="120"/>
                </a:lnTo>
                <a:cubicBezTo>
                  <a:pt x="273" y="119"/>
                  <a:pt x="271" y="119"/>
                  <a:pt x="268" y="119"/>
                </a:cubicBezTo>
                <a:cubicBezTo>
                  <a:pt x="266" y="119"/>
                  <a:pt x="264" y="119"/>
                  <a:pt x="263" y="120"/>
                </a:cubicBezTo>
                <a:lnTo>
                  <a:pt x="239" y="132"/>
                </a:lnTo>
                <a:cubicBezTo>
                  <a:pt x="237" y="133"/>
                  <a:pt x="235" y="134"/>
                  <a:pt x="233" y="134"/>
                </a:cubicBezTo>
                <a:cubicBezTo>
                  <a:pt x="226" y="134"/>
                  <a:pt x="219" y="127"/>
                  <a:pt x="221" y="119"/>
                </a:cubicBezTo>
                <a:lnTo>
                  <a:pt x="225" y="93"/>
                </a:lnTo>
                <a:cubicBezTo>
                  <a:pt x="226" y="89"/>
                  <a:pt x="225" y="85"/>
                  <a:pt x="222" y="82"/>
                </a:cubicBezTo>
                <a:lnTo>
                  <a:pt x="203" y="63"/>
                </a:lnTo>
                <a:cubicBezTo>
                  <a:pt x="195" y="56"/>
                  <a:pt x="199" y="43"/>
                  <a:pt x="210" y="42"/>
                </a:cubicBezTo>
                <a:lnTo>
                  <a:pt x="236" y="38"/>
                </a:lnTo>
                <a:cubicBezTo>
                  <a:pt x="240" y="37"/>
                  <a:pt x="244" y="35"/>
                  <a:pt x="245" y="31"/>
                </a:cubicBezTo>
                <a:lnTo>
                  <a:pt x="257" y="7"/>
                </a:lnTo>
                <a:cubicBezTo>
                  <a:pt x="260" y="3"/>
                  <a:pt x="264" y="0"/>
                  <a:pt x="268" y="0"/>
                </a:cubicBezTo>
                <a:cubicBezTo>
                  <a:pt x="273" y="0"/>
                  <a:pt x="277" y="3"/>
                  <a:pt x="280" y="7"/>
                </a:cubicBezTo>
                <a:lnTo>
                  <a:pt x="292" y="31"/>
                </a:lnTo>
                <a:cubicBezTo>
                  <a:pt x="293" y="35"/>
                  <a:pt x="297" y="37"/>
                  <a:pt x="301" y="38"/>
                </a:cubicBezTo>
                <a:lnTo>
                  <a:pt x="327" y="42"/>
                </a:lnTo>
                <a:cubicBezTo>
                  <a:pt x="338" y="43"/>
                  <a:pt x="342" y="56"/>
                  <a:pt x="334" y="63"/>
                </a:cubicBezTo>
                <a:lnTo>
                  <a:pt x="315" y="82"/>
                </a:lnTo>
                <a:close/>
                <a:moveTo>
                  <a:pt x="134" y="198"/>
                </a:moveTo>
                <a:cubicBezTo>
                  <a:pt x="134" y="198"/>
                  <a:pt x="134" y="198"/>
                  <a:pt x="134" y="198"/>
                </a:cubicBezTo>
                <a:cubicBezTo>
                  <a:pt x="133" y="198"/>
                  <a:pt x="133" y="198"/>
                  <a:pt x="133" y="198"/>
                </a:cubicBezTo>
                <a:cubicBezTo>
                  <a:pt x="115" y="197"/>
                  <a:pt x="100" y="182"/>
                  <a:pt x="100" y="164"/>
                </a:cubicBezTo>
                <a:cubicBezTo>
                  <a:pt x="100" y="146"/>
                  <a:pt x="115" y="131"/>
                  <a:pt x="134" y="131"/>
                </a:cubicBezTo>
                <a:cubicBezTo>
                  <a:pt x="152" y="131"/>
                  <a:pt x="167" y="146"/>
                  <a:pt x="167" y="164"/>
                </a:cubicBezTo>
                <a:cubicBezTo>
                  <a:pt x="167" y="182"/>
                  <a:pt x="152" y="197"/>
                  <a:pt x="134" y="198"/>
                </a:cubicBezTo>
                <a:close/>
                <a:moveTo>
                  <a:pt x="184" y="207"/>
                </a:moveTo>
                <a:cubicBezTo>
                  <a:pt x="198" y="191"/>
                  <a:pt x="204" y="169"/>
                  <a:pt x="197" y="145"/>
                </a:cubicBezTo>
                <a:cubicBezTo>
                  <a:pt x="191" y="122"/>
                  <a:pt x="172" y="105"/>
                  <a:pt x="149" y="99"/>
                </a:cubicBezTo>
                <a:cubicBezTo>
                  <a:pt x="105" y="90"/>
                  <a:pt x="67" y="122"/>
                  <a:pt x="67" y="164"/>
                </a:cubicBezTo>
                <a:cubicBezTo>
                  <a:pt x="67" y="181"/>
                  <a:pt x="73" y="196"/>
                  <a:pt x="83" y="207"/>
                </a:cubicBezTo>
                <a:cubicBezTo>
                  <a:pt x="40" y="225"/>
                  <a:pt x="8" y="266"/>
                  <a:pt x="1" y="314"/>
                </a:cubicBezTo>
                <a:cubicBezTo>
                  <a:pt x="0" y="324"/>
                  <a:pt x="8" y="333"/>
                  <a:pt x="18" y="333"/>
                </a:cubicBezTo>
                <a:cubicBezTo>
                  <a:pt x="26" y="333"/>
                  <a:pt x="33" y="327"/>
                  <a:pt x="35" y="318"/>
                </a:cubicBezTo>
                <a:cubicBezTo>
                  <a:pt x="41" y="270"/>
                  <a:pt x="83" y="231"/>
                  <a:pt x="133" y="231"/>
                </a:cubicBezTo>
                <a:cubicBezTo>
                  <a:pt x="133" y="231"/>
                  <a:pt x="133" y="231"/>
                  <a:pt x="134" y="231"/>
                </a:cubicBezTo>
                <a:cubicBezTo>
                  <a:pt x="134" y="231"/>
                  <a:pt x="134" y="231"/>
                  <a:pt x="134" y="231"/>
                </a:cubicBezTo>
                <a:cubicBezTo>
                  <a:pt x="184" y="231"/>
                  <a:pt x="226" y="270"/>
                  <a:pt x="233" y="318"/>
                </a:cubicBezTo>
                <a:cubicBezTo>
                  <a:pt x="234" y="327"/>
                  <a:pt x="241" y="333"/>
                  <a:pt x="249" y="333"/>
                </a:cubicBezTo>
                <a:lnTo>
                  <a:pt x="249" y="333"/>
                </a:lnTo>
                <a:cubicBezTo>
                  <a:pt x="259" y="333"/>
                  <a:pt x="267" y="324"/>
                  <a:pt x="266" y="314"/>
                </a:cubicBezTo>
                <a:cubicBezTo>
                  <a:pt x="259" y="266"/>
                  <a:pt x="227" y="225"/>
                  <a:pt x="184" y="20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68532FD8-BD82-47B5-AE0A-A56DF559D71F}"/>
              </a:ext>
            </a:extLst>
          </p:cNvPr>
          <p:cNvSpPr>
            <a:spLocks noChangeAspect="1" noEditPoints="1"/>
          </p:cNvSpPr>
          <p:nvPr/>
        </p:nvSpPr>
        <p:spPr bwMode="auto">
          <a:xfrm>
            <a:off x="5673726" y="4475163"/>
            <a:ext cx="252413" cy="252413"/>
          </a:xfrm>
          <a:custGeom>
            <a:avLst/>
            <a:gdLst>
              <a:gd name="T0" fmla="*/ 167 w 334"/>
              <a:gd name="T1" fmla="*/ 167 h 333"/>
              <a:gd name="T2" fmla="*/ 100 w 334"/>
              <a:gd name="T3" fmla="*/ 100 h 333"/>
              <a:gd name="T4" fmla="*/ 167 w 334"/>
              <a:gd name="T5" fmla="*/ 33 h 333"/>
              <a:gd name="T6" fmla="*/ 234 w 334"/>
              <a:gd name="T7" fmla="*/ 100 h 333"/>
              <a:gd name="T8" fmla="*/ 167 w 334"/>
              <a:gd name="T9" fmla="*/ 167 h 333"/>
              <a:gd name="T10" fmla="*/ 230 w 334"/>
              <a:gd name="T11" fmla="*/ 178 h 333"/>
              <a:gd name="T12" fmla="*/ 267 w 334"/>
              <a:gd name="T13" fmla="*/ 100 h 333"/>
              <a:gd name="T14" fmla="*/ 167 w 334"/>
              <a:gd name="T15" fmla="*/ 0 h 333"/>
              <a:gd name="T16" fmla="*/ 67 w 334"/>
              <a:gd name="T17" fmla="*/ 100 h 333"/>
              <a:gd name="T18" fmla="*/ 104 w 334"/>
              <a:gd name="T19" fmla="*/ 178 h 333"/>
              <a:gd name="T20" fmla="*/ 0 w 334"/>
              <a:gd name="T21" fmla="*/ 333 h 333"/>
              <a:gd name="T22" fmla="*/ 34 w 334"/>
              <a:gd name="T23" fmla="*/ 333 h 333"/>
              <a:gd name="T24" fmla="*/ 167 w 334"/>
              <a:gd name="T25" fmla="*/ 200 h 333"/>
              <a:gd name="T26" fmla="*/ 300 w 334"/>
              <a:gd name="T27" fmla="*/ 333 h 333"/>
              <a:gd name="T28" fmla="*/ 334 w 334"/>
              <a:gd name="T29" fmla="*/ 333 h 333"/>
              <a:gd name="T30" fmla="*/ 230 w 334"/>
              <a:gd name="T31" fmla="*/ 17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4" h="333">
                <a:moveTo>
                  <a:pt x="167" y="167"/>
                </a:moveTo>
                <a:cubicBezTo>
                  <a:pt x="130" y="167"/>
                  <a:pt x="100" y="137"/>
                  <a:pt x="100" y="100"/>
                </a:cubicBezTo>
                <a:cubicBezTo>
                  <a:pt x="100" y="63"/>
                  <a:pt x="130" y="33"/>
                  <a:pt x="167" y="33"/>
                </a:cubicBezTo>
                <a:cubicBezTo>
                  <a:pt x="204" y="33"/>
                  <a:pt x="234" y="63"/>
                  <a:pt x="234" y="100"/>
                </a:cubicBezTo>
                <a:cubicBezTo>
                  <a:pt x="234" y="137"/>
                  <a:pt x="204" y="167"/>
                  <a:pt x="167" y="167"/>
                </a:cubicBezTo>
                <a:close/>
                <a:moveTo>
                  <a:pt x="230" y="178"/>
                </a:moveTo>
                <a:cubicBezTo>
                  <a:pt x="252" y="160"/>
                  <a:pt x="267" y="132"/>
                  <a:pt x="267" y="100"/>
                </a:cubicBezTo>
                <a:cubicBezTo>
                  <a:pt x="267" y="45"/>
                  <a:pt x="222" y="0"/>
                  <a:pt x="167" y="0"/>
                </a:cubicBezTo>
                <a:cubicBezTo>
                  <a:pt x="112" y="0"/>
                  <a:pt x="67" y="45"/>
                  <a:pt x="67" y="100"/>
                </a:cubicBezTo>
                <a:cubicBezTo>
                  <a:pt x="67" y="132"/>
                  <a:pt x="82" y="160"/>
                  <a:pt x="104" y="178"/>
                </a:cubicBezTo>
                <a:cubicBezTo>
                  <a:pt x="43" y="201"/>
                  <a:pt x="0" y="257"/>
                  <a:pt x="0" y="333"/>
                </a:cubicBezTo>
                <a:lnTo>
                  <a:pt x="34" y="333"/>
                </a:lnTo>
                <a:cubicBezTo>
                  <a:pt x="34" y="250"/>
                  <a:pt x="93" y="200"/>
                  <a:pt x="167" y="200"/>
                </a:cubicBezTo>
                <a:cubicBezTo>
                  <a:pt x="241" y="200"/>
                  <a:pt x="300" y="250"/>
                  <a:pt x="300" y="333"/>
                </a:cubicBezTo>
                <a:lnTo>
                  <a:pt x="334" y="333"/>
                </a:lnTo>
                <a:cubicBezTo>
                  <a:pt x="334" y="257"/>
                  <a:pt x="291" y="201"/>
                  <a:pt x="230" y="17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C7B4BA0B-30CE-47E1-AD2C-1295BB7CA246}"/>
              </a:ext>
            </a:extLst>
          </p:cNvPr>
          <p:cNvSpPr>
            <a:spLocks noChangeAspect="1" noEditPoints="1"/>
          </p:cNvSpPr>
          <p:nvPr/>
        </p:nvSpPr>
        <p:spPr bwMode="auto">
          <a:xfrm>
            <a:off x="5170488" y="4475163"/>
            <a:ext cx="252413" cy="252413"/>
          </a:xfrm>
          <a:custGeom>
            <a:avLst/>
            <a:gdLst>
              <a:gd name="T0" fmla="*/ 166 w 333"/>
              <a:gd name="T1" fmla="*/ 200 h 333"/>
              <a:gd name="T2" fmla="*/ 296 w 333"/>
              <a:gd name="T3" fmla="*/ 300 h 333"/>
              <a:gd name="T4" fmla="*/ 37 w 333"/>
              <a:gd name="T5" fmla="*/ 300 h 333"/>
              <a:gd name="T6" fmla="*/ 166 w 333"/>
              <a:gd name="T7" fmla="*/ 200 h 333"/>
              <a:gd name="T8" fmla="*/ 100 w 333"/>
              <a:gd name="T9" fmla="*/ 100 h 333"/>
              <a:gd name="T10" fmla="*/ 166 w 333"/>
              <a:gd name="T11" fmla="*/ 33 h 333"/>
              <a:gd name="T12" fmla="*/ 233 w 333"/>
              <a:gd name="T13" fmla="*/ 100 h 333"/>
              <a:gd name="T14" fmla="*/ 166 w 333"/>
              <a:gd name="T15" fmla="*/ 167 h 333"/>
              <a:gd name="T16" fmla="*/ 100 w 333"/>
              <a:gd name="T17" fmla="*/ 100 h 333"/>
              <a:gd name="T18" fmla="*/ 229 w 333"/>
              <a:gd name="T19" fmla="*/ 178 h 333"/>
              <a:gd name="T20" fmla="*/ 266 w 333"/>
              <a:gd name="T21" fmla="*/ 100 h 333"/>
              <a:gd name="T22" fmla="*/ 166 w 333"/>
              <a:gd name="T23" fmla="*/ 0 h 333"/>
              <a:gd name="T24" fmla="*/ 66 w 333"/>
              <a:gd name="T25" fmla="*/ 100 h 333"/>
              <a:gd name="T26" fmla="*/ 104 w 333"/>
              <a:gd name="T27" fmla="*/ 178 h 333"/>
              <a:gd name="T28" fmla="*/ 0 w 333"/>
              <a:gd name="T29" fmla="*/ 333 h 333"/>
              <a:gd name="T30" fmla="*/ 333 w 333"/>
              <a:gd name="T31" fmla="*/ 333 h 333"/>
              <a:gd name="T32" fmla="*/ 229 w 333"/>
              <a:gd name="T33" fmla="*/ 17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3" h="333">
                <a:moveTo>
                  <a:pt x="166" y="200"/>
                </a:moveTo>
                <a:cubicBezTo>
                  <a:pt x="229" y="200"/>
                  <a:pt x="282" y="237"/>
                  <a:pt x="296" y="300"/>
                </a:cubicBezTo>
                <a:lnTo>
                  <a:pt x="37" y="300"/>
                </a:lnTo>
                <a:cubicBezTo>
                  <a:pt x="50" y="237"/>
                  <a:pt x="103" y="200"/>
                  <a:pt x="166" y="200"/>
                </a:cubicBezTo>
                <a:close/>
                <a:moveTo>
                  <a:pt x="100" y="100"/>
                </a:moveTo>
                <a:cubicBezTo>
                  <a:pt x="100" y="63"/>
                  <a:pt x="130" y="33"/>
                  <a:pt x="166" y="33"/>
                </a:cubicBezTo>
                <a:cubicBezTo>
                  <a:pt x="203" y="33"/>
                  <a:pt x="233" y="63"/>
                  <a:pt x="233" y="100"/>
                </a:cubicBezTo>
                <a:cubicBezTo>
                  <a:pt x="233" y="137"/>
                  <a:pt x="203" y="167"/>
                  <a:pt x="166" y="167"/>
                </a:cubicBezTo>
                <a:cubicBezTo>
                  <a:pt x="130" y="167"/>
                  <a:pt x="100" y="137"/>
                  <a:pt x="100" y="100"/>
                </a:cubicBezTo>
                <a:close/>
                <a:moveTo>
                  <a:pt x="229" y="178"/>
                </a:moveTo>
                <a:cubicBezTo>
                  <a:pt x="252" y="160"/>
                  <a:pt x="266" y="132"/>
                  <a:pt x="266" y="100"/>
                </a:cubicBezTo>
                <a:cubicBezTo>
                  <a:pt x="266" y="45"/>
                  <a:pt x="222" y="0"/>
                  <a:pt x="166" y="0"/>
                </a:cubicBezTo>
                <a:cubicBezTo>
                  <a:pt x="111" y="0"/>
                  <a:pt x="66" y="45"/>
                  <a:pt x="66" y="100"/>
                </a:cubicBezTo>
                <a:cubicBezTo>
                  <a:pt x="66" y="132"/>
                  <a:pt x="81" y="160"/>
                  <a:pt x="104" y="178"/>
                </a:cubicBezTo>
                <a:cubicBezTo>
                  <a:pt x="43" y="201"/>
                  <a:pt x="0" y="257"/>
                  <a:pt x="0" y="333"/>
                </a:cubicBezTo>
                <a:lnTo>
                  <a:pt x="333" y="333"/>
                </a:lnTo>
                <a:cubicBezTo>
                  <a:pt x="333" y="257"/>
                  <a:pt x="290" y="201"/>
                  <a:pt x="229" y="17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EBCD94D8-14B2-4381-9574-870B62333334}"/>
              </a:ext>
            </a:extLst>
          </p:cNvPr>
          <p:cNvSpPr>
            <a:spLocks noChangeAspect="1" noEditPoints="1"/>
          </p:cNvSpPr>
          <p:nvPr/>
        </p:nvSpPr>
        <p:spPr bwMode="auto">
          <a:xfrm>
            <a:off x="4668838" y="4475163"/>
            <a:ext cx="250825" cy="279400"/>
          </a:xfrm>
          <a:custGeom>
            <a:avLst/>
            <a:gdLst>
              <a:gd name="T0" fmla="*/ 233 w 333"/>
              <a:gd name="T1" fmla="*/ 100 h 367"/>
              <a:gd name="T2" fmla="*/ 167 w 333"/>
              <a:gd name="T3" fmla="*/ 33 h 367"/>
              <a:gd name="T4" fmla="*/ 100 w 333"/>
              <a:gd name="T5" fmla="*/ 100 h 367"/>
              <a:gd name="T6" fmla="*/ 167 w 333"/>
              <a:gd name="T7" fmla="*/ 167 h 367"/>
              <a:gd name="T8" fmla="*/ 233 w 333"/>
              <a:gd name="T9" fmla="*/ 100 h 367"/>
              <a:gd name="T10" fmla="*/ 333 w 333"/>
              <a:gd name="T11" fmla="*/ 333 h 367"/>
              <a:gd name="T12" fmla="*/ 250 w 333"/>
              <a:gd name="T13" fmla="*/ 333 h 367"/>
              <a:gd name="T14" fmla="*/ 250 w 333"/>
              <a:gd name="T15" fmla="*/ 300 h 367"/>
              <a:gd name="T16" fmla="*/ 296 w 333"/>
              <a:gd name="T17" fmla="*/ 300 h 367"/>
              <a:gd name="T18" fmla="*/ 167 w 333"/>
              <a:gd name="T19" fmla="*/ 200 h 367"/>
              <a:gd name="T20" fmla="*/ 37 w 333"/>
              <a:gd name="T21" fmla="*/ 300 h 367"/>
              <a:gd name="T22" fmla="*/ 83 w 333"/>
              <a:gd name="T23" fmla="*/ 300 h 367"/>
              <a:gd name="T24" fmla="*/ 83 w 333"/>
              <a:gd name="T25" fmla="*/ 333 h 367"/>
              <a:gd name="T26" fmla="*/ 0 w 333"/>
              <a:gd name="T27" fmla="*/ 333 h 367"/>
              <a:gd name="T28" fmla="*/ 104 w 333"/>
              <a:gd name="T29" fmla="*/ 178 h 367"/>
              <a:gd name="T30" fmla="*/ 67 w 333"/>
              <a:gd name="T31" fmla="*/ 100 h 367"/>
              <a:gd name="T32" fmla="*/ 167 w 333"/>
              <a:gd name="T33" fmla="*/ 0 h 367"/>
              <a:gd name="T34" fmla="*/ 267 w 333"/>
              <a:gd name="T35" fmla="*/ 100 h 367"/>
              <a:gd name="T36" fmla="*/ 229 w 333"/>
              <a:gd name="T37" fmla="*/ 178 h 367"/>
              <a:gd name="T38" fmla="*/ 333 w 333"/>
              <a:gd name="T39" fmla="*/ 333 h 367"/>
              <a:gd name="T40" fmla="*/ 183 w 333"/>
              <a:gd name="T41" fmla="*/ 300 h 367"/>
              <a:gd name="T42" fmla="*/ 217 w 333"/>
              <a:gd name="T43" fmla="*/ 300 h 367"/>
              <a:gd name="T44" fmla="*/ 217 w 333"/>
              <a:gd name="T45" fmla="*/ 333 h 367"/>
              <a:gd name="T46" fmla="*/ 183 w 333"/>
              <a:gd name="T47" fmla="*/ 333 h 367"/>
              <a:gd name="T48" fmla="*/ 183 w 333"/>
              <a:gd name="T49" fmla="*/ 367 h 367"/>
              <a:gd name="T50" fmla="*/ 150 w 333"/>
              <a:gd name="T51" fmla="*/ 367 h 367"/>
              <a:gd name="T52" fmla="*/ 150 w 333"/>
              <a:gd name="T53" fmla="*/ 333 h 367"/>
              <a:gd name="T54" fmla="*/ 117 w 333"/>
              <a:gd name="T55" fmla="*/ 333 h 367"/>
              <a:gd name="T56" fmla="*/ 117 w 333"/>
              <a:gd name="T57" fmla="*/ 300 h 367"/>
              <a:gd name="T58" fmla="*/ 150 w 333"/>
              <a:gd name="T59" fmla="*/ 300 h 367"/>
              <a:gd name="T60" fmla="*/ 150 w 333"/>
              <a:gd name="T61" fmla="*/ 267 h 367"/>
              <a:gd name="T62" fmla="*/ 183 w 333"/>
              <a:gd name="T63" fmla="*/ 267 h 367"/>
              <a:gd name="T64" fmla="*/ 183 w 333"/>
              <a:gd name="T65" fmla="*/ 3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67">
                <a:moveTo>
                  <a:pt x="233" y="100"/>
                </a:moveTo>
                <a:cubicBezTo>
                  <a:pt x="233" y="63"/>
                  <a:pt x="203" y="33"/>
                  <a:pt x="167" y="33"/>
                </a:cubicBezTo>
                <a:cubicBezTo>
                  <a:pt x="130" y="33"/>
                  <a:pt x="100" y="63"/>
                  <a:pt x="100" y="100"/>
                </a:cubicBezTo>
                <a:cubicBezTo>
                  <a:pt x="100" y="137"/>
                  <a:pt x="130" y="167"/>
                  <a:pt x="167" y="167"/>
                </a:cubicBezTo>
                <a:cubicBezTo>
                  <a:pt x="203" y="167"/>
                  <a:pt x="233" y="137"/>
                  <a:pt x="233" y="100"/>
                </a:cubicBezTo>
                <a:close/>
                <a:moveTo>
                  <a:pt x="333" y="333"/>
                </a:moveTo>
                <a:lnTo>
                  <a:pt x="250" y="333"/>
                </a:lnTo>
                <a:lnTo>
                  <a:pt x="250" y="300"/>
                </a:lnTo>
                <a:lnTo>
                  <a:pt x="296" y="300"/>
                </a:lnTo>
                <a:cubicBezTo>
                  <a:pt x="283" y="237"/>
                  <a:pt x="230" y="200"/>
                  <a:pt x="167" y="200"/>
                </a:cubicBezTo>
                <a:cubicBezTo>
                  <a:pt x="104" y="200"/>
                  <a:pt x="51" y="237"/>
                  <a:pt x="37" y="300"/>
                </a:cubicBezTo>
                <a:lnTo>
                  <a:pt x="83" y="300"/>
                </a:lnTo>
                <a:lnTo>
                  <a:pt x="83" y="333"/>
                </a:lnTo>
                <a:lnTo>
                  <a:pt x="0" y="333"/>
                </a:lnTo>
                <a:cubicBezTo>
                  <a:pt x="0" y="257"/>
                  <a:pt x="43" y="201"/>
                  <a:pt x="104" y="178"/>
                </a:cubicBezTo>
                <a:cubicBezTo>
                  <a:pt x="81" y="160"/>
                  <a:pt x="67" y="132"/>
                  <a:pt x="67" y="100"/>
                </a:cubicBezTo>
                <a:cubicBezTo>
                  <a:pt x="67" y="45"/>
                  <a:pt x="111" y="0"/>
                  <a:pt x="167" y="0"/>
                </a:cubicBezTo>
                <a:cubicBezTo>
                  <a:pt x="222" y="0"/>
                  <a:pt x="267" y="45"/>
                  <a:pt x="267" y="100"/>
                </a:cubicBezTo>
                <a:cubicBezTo>
                  <a:pt x="267" y="132"/>
                  <a:pt x="252" y="160"/>
                  <a:pt x="229" y="178"/>
                </a:cubicBezTo>
                <a:cubicBezTo>
                  <a:pt x="290" y="201"/>
                  <a:pt x="333" y="257"/>
                  <a:pt x="333" y="333"/>
                </a:cubicBezTo>
                <a:close/>
                <a:moveTo>
                  <a:pt x="183" y="300"/>
                </a:moveTo>
                <a:lnTo>
                  <a:pt x="217" y="300"/>
                </a:lnTo>
                <a:lnTo>
                  <a:pt x="217" y="333"/>
                </a:lnTo>
                <a:lnTo>
                  <a:pt x="183" y="333"/>
                </a:lnTo>
                <a:lnTo>
                  <a:pt x="183" y="367"/>
                </a:lnTo>
                <a:lnTo>
                  <a:pt x="150" y="367"/>
                </a:lnTo>
                <a:lnTo>
                  <a:pt x="150" y="333"/>
                </a:lnTo>
                <a:lnTo>
                  <a:pt x="117" y="333"/>
                </a:lnTo>
                <a:lnTo>
                  <a:pt x="117" y="300"/>
                </a:lnTo>
                <a:lnTo>
                  <a:pt x="150" y="300"/>
                </a:lnTo>
                <a:lnTo>
                  <a:pt x="150" y="267"/>
                </a:lnTo>
                <a:lnTo>
                  <a:pt x="183" y="267"/>
                </a:lnTo>
                <a:lnTo>
                  <a:pt x="183"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B7CA7747-FD90-4755-A65D-9E3F18ED3C12}"/>
              </a:ext>
            </a:extLst>
          </p:cNvPr>
          <p:cNvSpPr>
            <a:spLocks noChangeAspect="1" noEditPoints="1"/>
          </p:cNvSpPr>
          <p:nvPr/>
        </p:nvSpPr>
        <p:spPr bwMode="auto">
          <a:xfrm>
            <a:off x="4165601" y="4475163"/>
            <a:ext cx="250825" cy="276225"/>
          </a:xfrm>
          <a:custGeom>
            <a:avLst/>
            <a:gdLst>
              <a:gd name="T0" fmla="*/ 234 w 334"/>
              <a:gd name="T1" fmla="*/ 100 h 364"/>
              <a:gd name="T2" fmla="*/ 167 w 334"/>
              <a:gd name="T3" fmla="*/ 33 h 364"/>
              <a:gd name="T4" fmla="*/ 100 w 334"/>
              <a:gd name="T5" fmla="*/ 100 h 364"/>
              <a:gd name="T6" fmla="*/ 167 w 334"/>
              <a:gd name="T7" fmla="*/ 167 h 364"/>
              <a:gd name="T8" fmla="*/ 234 w 334"/>
              <a:gd name="T9" fmla="*/ 100 h 364"/>
              <a:gd name="T10" fmla="*/ 334 w 334"/>
              <a:gd name="T11" fmla="*/ 333 h 364"/>
              <a:gd name="T12" fmla="*/ 250 w 334"/>
              <a:gd name="T13" fmla="*/ 333 h 364"/>
              <a:gd name="T14" fmla="*/ 250 w 334"/>
              <a:gd name="T15" fmla="*/ 300 h 364"/>
              <a:gd name="T16" fmla="*/ 297 w 334"/>
              <a:gd name="T17" fmla="*/ 300 h 364"/>
              <a:gd name="T18" fmla="*/ 167 w 334"/>
              <a:gd name="T19" fmla="*/ 200 h 364"/>
              <a:gd name="T20" fmla="*/ 37 w 334"/>
              <a:gd name="T21" fmla="*/ 300 h 364"/>
              <a:gd name="T22" fmla="*/ 84 w 334"/>
              <a:gd name="T23" fmla="*/ 300 h 364"/>
              <a:gd name="T24" fmla="*/ 84 w 334"/>
              <a:gd name="T25" fmla="*/ 333 h 364"/>
              <a:gd name="T26" fmla="*/ 0 w 334"/>
              <a:gd name="T27" fmla="*/ 333 h 364"/>
              <a:gd name="T28" fmla="*/ 104 w 334"/>
              <a:gd name="T29" fmla="*/ 178 h 364"/>
              <a:gd name="T30" fmla="*/ 67 w 334"/>
              <a:gd name="T31" fmla="*/ 100 h 364"/>
              <a:gd name="T32" fmla="*/ 167 w 334"/>
              <a:gd name="T33" fmla="*/ 0 h 364"/>
              <a:gd name="T34" fmla="*/ 267 w 334"/>
              <a:gd name="T35" fmla="*/ 100 h 364"/>
              <a:gd name="T36" fmla="*/ 230 w 334"/>
              <a:gd name="T37" fmla="*/ 178 h 364"/>
              <a:gd name="T38" fmla="*/ 334 w 334"/>
              <a:gd name="T39" fmla="*/ 333 h 364"/>
              <a:gd name="T40" fmla="*/ 214 w 334"/>
              <a:gd name="T41" fmla="*/ 293 h 364"/>
              <a:gd name="T42" fmla="*/ 191 w 334"/>
              <a:gd name="T43" fmla="*/ 317 h 364"/>
              <a:gd name="T44" fmla="*/ 214 w 334"/>
              <a:gd name="T45" fmla="*/ 340 h 364"/>
              <a:gd name="T46" fmla="*/ 191 w 334"/>
              <a:gd name="T47" fmla="*/ 364 h 364"/>
              <a:gd name="T48" fmla="*/ 167 w 334"/>
              <a:gd name="T49" fmla="*/ 340 h 364"/>
              <a:gd name="T50" fmla="*/ 143 w 334"/>
              <a:gd name="T51" fmla="*/ 364 h 364"/>
              <a:gd name="T52" fmla="*/ 120 w 334"/>
              <a:gd name="T53" fmla="*/ 340 h 364"/>
              <a:gd name="T54" fmla="*/ 143 w 334"/>
              <a:gd name="T55" fmla="*/ 317 h 364"/>
              <a:gd name="T56" fmla="*/ 120 w 334"/>
              <a:gd name="T57" fmla="*/ 293 h 364"/>
              <a:gd name="T58" fmla="*/ 143 w 334"/>
              <a:gd name="T59" fmla="*/ 270 h 364"/>
              <a:gd name="T60" fmla="*/ 167 w 334"/>
              <a:gd name="T61" fmla="*/ 293 h 364"/>
              <a:gd name="T62" fmla="*/ 191 w 334"/>
              <a:gd name="T63" fmla="*/ 270 h 364"/>
              <a:gd name="T64" fmla="*/ 214 w 334"/>
              <a:gd name="T65" fmla="*/ 293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64">
                <a:moveTo>
                  <a:pt x="234" y="100"/>
                </a:moveTo>
                <a:cubicBezTo>
                  <a:pt x="234" y="63"/>
                  <a:pt x="204" y="33"/>
                  <a:pt x="167" y="33"/>
                </a:cubicBezTo>
                <a:cubicBezTo>
                  <a:pt x="130" y="33"/>
                  <a:pt x="100" y="63"/>
                  <a:pt x="100" y="100"/>
                </a:cubicBezTo>
                <a:cubicBezTo>
                  <a:pt x="100" y="137"/>
                  <a:pt x="130" y="167"/>
                  <a:pt x="167" y="167"/>
                </a:cubicBezTo>
                <a:cubicBezTo>
                  <a:pt x="204" y="167"/>
                  <a:pt x="234" y="137"/>
                  <a:pt x="234" y="100"/>
                </a:cubicBezTo>
                <a:close/>
                <a:moveTo>
                  <a:pt x="334" y="333"/>
                </a:moveTo>
                <a:lnTo>
                  <a:pt x="250" y="333"/>
                </a:lnTo>
                <a:lnTo>
                  <a:pt x="250" y="300"/>
                </a:lnTo>
                <a:lnTo>
                  <a:pt x="297" y="300"/>
                </a:lnTo>
                <a:cubicBezTo>
                  <a:pt x="283" y="237"/>
                  <a:pt x="230" y="200"/>
                  <a:pt x="167" y="200"/>
                </a:cubicBezTo>
                <a:cubicBezTo>
                  <a:pt x="104" y="200"/>
                  <a:pt x="51" y="237"/>
                  <a:pt x="37" y="300"/>
                </a:cubicBezTo>
                <a:lnTo>
                  <a:pt x="84" y="300"/>
                </a:lnTo>
                <a:lnTo>
                  <a:pt x="84" y="333"/>
                </a:lnTo>
                <a:lnTo>
                  <a:pt x="0" y="333"/>
                </a:lnTo>
                <a:cubicBezTo>
                  <a:pt x="0" y="257"/>
                  <a:pt x="43" y="201"/>
                  <a:pt x="104" y="178"/>
                </a:cubicBezTo>
                <a:cubicBezTo>
                  <a:pt x="82" y="160"/>
                  <a:pt x="67" y="132"/>
                  <a:pt x="67" y="100"/>
                </a:cubicBezTo>
                <a:cubicBezTo>
                  <a:pt x="67" y="45"/>
                  <a:pt x="112" y="0"/>
                  <a:pt x="167" y="0"/>
                </a:cubicBezTo>
                <a:cubicBezTo>
                  <a:pt x="222" y="0"/>
                  <a:pt x="267" y="45"/>
                  <a:pt x="267" y="100"/>
                </a:cubicBezTo>
                <a:cubicBezTo>
                  <a:pt x="267" y="132"/>
                  <a:pt x="252" y="160"/>
                  <a:pt x="230" y="178"/>
                </a:cubicBezTo>
                <a:cubicBezTo>
                  <a:pt x="291" y="201"/>
                  <a:pt x="334" y="257"/>
                  <a:pt x="334" y="333"/>
                </a:cubicBezTo>
                <a:close/>
                <a:moveTo>
                  <a:pt x="214" y="293"/>
                </a:moveTo>
                <a:lnTo>
                  <a:pt x="191" y="317"/>
                </a:lnTo>
                <a:lnTo>
                  <a:pt x="214" y="340"/>
                </a:lnTo>
                <a:lnTo>
                  <a:pt x="191" y="364"/>
                </a:lnTo>
                <a:lnTo>
                  <a:pt x="167" y="340"/>
                </a:lnTo>
                <a:lnTo>
                  <a:pt x="143" y="364"/>
                </a:lnTo>
                <a:lnTo>
                  <a:pt x="120" y="340"/>
                </a:lnTo>
                <a:lnTo>
                  <a:pt x="143" y="317"/>
                </a:lnTo>
                <a:lnTo>
                  <a:pt x="120" y="293"/>
                </a:lnTo>
                <a:lnTo>
                  <a:pt x="143" y="270"/>
                </a:lnTo>
                <a:lnTo>
                  <a:pt x="167" y="293"/>
                </a:lnTo>
                <a:lnTo>
                  <a:pt x="191" y="270"/>
                </a:lnTo>
                <a:lnTo>
                  <a:pt x="214" y="2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A9002FCC-A237-4891-8434-18CDCC910C2E}"/>
              </a:ext>
            </a:extLst>
          </p:cNvPr>
          <p:cNvSpPr>
            <a:spLocks noChangeAspect="1" noEditPoints="1"/>
          </p:cNvSpPr>
          <p:nvPr/>
        </p:nvSpPr>
        <p:spPr bwMode="auto">
          <a:xfrm>
            <a:off x="3662363" y="4475163"/>
            <a:ext cx="250825" cy="252413"/>
          </a:xfrm>
          <a:custGeom>
            <a:avLst/>
            <a:gdLst>
              <a:gd name="T0" fmla="*/ 233 w 333"/>
              <a:gd name="T1" fmla="*/ 100 h 333"/>
              <a:gd name="T2" fmla="*/ 166 w 333"/>
              <a:gd name="T3" fmla="*/ 33 h 333"/>
              <a:gd name="T4" fmla="*/ 100 w 333"/>
              <a:gd name="T5" fmla="*/ 100 h 333"/>
              <a:gd name="T6" fmla="*/ 166 w 333"/>
              <a:gd name="T7" fmla="*/ 167 h 333"/>
              <a:gd name="T8" fmla="*/ 233 w 333"/>
              <a:gd name="T9" fmla="*/ 100 h 333"/>
              <a:gd name="T10" fmla="*/ 333 w 333"/>
              <a:gd name="T11" fmla="*/ 333 h 333"/>
              <a:gd name="T12" fmla="*/ 250 w 333"/>
              <a:gd name="T13" fmla="*/ 333 h 333"/>
              <a:gd name="T14" fmla="*/ 250 w 333"/>
              <a:gd name="T15" fmla="*/ 300 h 333"/>
              <a:gd name="T16" fmla="*/ 296 w 333"/>
              <a:gd name="T17" fmla="*/ 300 h 333"/>
              <a:gd name="T18" fmla="*/ 166 w 333"/>
              <a:gd name="T19" fmla="*/ 200 h 333"/>
              <a:gd name="T20" fmla="*/ 37 w 333"/>
              <a:gd name="T21" fmla="*/ 300 h 333"/>
              <a:gd name="T22" fmla="*/ 83 w 333"/>
              <a:gd name="T23" fmla="*/ 300 h 333"/>
              <a:gd name="T24" fmla="*/ 83 w 333"/>
              <a:gd name="T25" fmla="*/ 333 h 333"/>
              <a:gd name="T26" fmla="*/ 0 w 333"/>
              <a:gd name="T27" fmla="*/ 333 h 333"/>
              <a:gd name="T28" fmla="*/ 104 w 333"/>
              <a:gd name="T29" fmla="*/ 178 h 333"/>
              <a:gd name="T30" fmla="*/ 66 w 333"/>
              <a:gd name="T31" fmla="*/ 100 h 333"/>
              <a:gd name="T32" fmla="*/ 166 w 333"/>
              <a:gd name="T33" fmla="*/ 0 h 333"/>
              <a:gd name="T34" fmla="*/ 266 w 333"/>
              <a:gd name="T35" fmla="*/ 100 h 333"/>
              <a:gd name="T36" fmla="*/ 229 w 333"/>
              <a:gd name="T37" fmla="*/ 178 h 333"/>
              <a:gd name="T38" fmla="*/ 333 w 333"/>
              <a:gd name="T39" fmla="*/ 333 h 333"/>
              <a:gd name="T40" fmla="*/ 207 w 333"/>
              <a:gd name="T41" fmla="*/ 246 h 333"/>
              <a:gd name="T42" fmla="*/ 230 w 333"/>
              <a:gd name="T43" fmla="*/ 270 h 333"/>
              <a:gd name="T44" fmla="*/ 166 w 333"/>
              <a:gd name="T45" fmla="*/ 333 h 333"/>
              <a:gd name="T46" fmla="*/ 119 w 333"/>
              <a:gd name="T47" fmla="*/ 286 h 333"/>
              <a:gd name="T48" fmla="*/ 143 w 333"/>
              <a:gd name="T49" fmla="*/ 263 h 333"/>
              <a:gd name="T50" fmla="*/ 166 w 333"/>
              <a:gd name="T51" fmla="*/ 286 h 333"/>
              <a:gd name="T52" fmla="*/ 207 w 333"/>
              <a:gd name="T53" fmla="*/ 24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3">
                <a:moveTo>
                  <a:pt x="233" y="100"/>
                </a:moveTo>
                <a:cubicBezTo>
                  <a:pt x="233" y="63"/>
                  <a:pt x="203" y="33"/>
                  <a:pt x="166" y="33"/>
                </a:cubicBezTo>
                <a:cubicBezTo>
                  <a:pt x="130" y="33"/>
                  <a:pt x="100" y="63"/>
                  <a:pt x="100" y="100"/>
                </a:cubicBezTo>
                <a:cubicBezTo>
                  <a:pt x="100" y="137"/>
                  <a:pt x="130" y="167"/>
                  <a:pt x="166" y="167"/>
                </a:cubicBezTo>
                <a:cubicBezTo>
                  <a:pt x="203" y="167"/>
                  <a:pt x="233" y="137"/>
                  <a:pt x="233" y="100"/>
                </a:cubicBezTo>
                <a:close/>
                <a:moveTo>
                  <a:pt x="333" y="333"/>
                </a:moveTo>
                <a:lnTo>
                  <a:pt x="250" y="333"/>
                </a:lnTo>
                <a:lnTo>
                  <a:pt x="250" y="300"/>
                </a:lnTo>
                <a:lnTo>
                  <a:pt x="296" y="300"/>
                </a:lnTo>
                <a:cubicBezTo>
                  <a:pt x="282" y="237"/>
                  <a:pt x="229" y="200"/>
                  <a:pt x="166" y="200"/>
                </a:cubicBezTo>
                <a:cubicBezTo>
                  <a:pt x="103" y="200"/>
                  <a:pt x="50" y="237"/>
                  <a:pt x="37" y="300"/>
                </a:cubicBezTo>
                <a:lnTo>
                  <a:pt x="83" y="300"/>
                </a:lnTo>
                <a:lnTo>
                  <a:pt x="83" y="333"/>
                </a:lnTo>
                <a:lnTo>
                  <a:pt x="0" y="333"/>
                </a:lnTo>
                <a:cubicBezTo>
                  <a:pt x="0" y="257"/>
                  <a:pt x="43" y="201"/>
                  <a:pt x="104" y="178"/>
                </a:cubicBezTo>
                <a:cubicBezTo>
                  <a:pt x="81" y="160"/>
                  <a:pt x="66" y="132"/>
                  <a:pt x="66" y="100"/>
                </a:cubicBezTo>
                <a:cubicBezTo>
                  <a:pt x="66" y="45"/>
                  <a:pt x="111" y="0"/>
                  <a:pt x="166" y="0"/>
                </a:cubicBezTo>
                <a:cubicBezTo>
                  <a:pt x="222" y="0"/>
                  <a:pt x="266" y="45"/>
                  <a:pt x="266" y="100"/>
                </a:cubicBezTo>
                <a:cubicBezTo>
                  <a:pt x="266" y="132"/>
                  <a:pt x="252" y="160"/>
                  <a:pt x="229" y="178"/>
                </a:cubicBezTo>
                <a:cubicBezTo>
                  <a:pt x="290" y="201"/>
                  <a:pt x="333" y="257"/>
                  <a:pt x="333" y="333"/>
                </a:cubicBezTo>
                <a:close/>
                <a:moveTo>
                  <a:pt x="207" y="246"/>
                </a:moveTo>
                <a:lnTo>
                  <a:pt x="230" y="270"/>
                </a:lnTo>
                <a:lnTo>
                  <a:pt x="166" y="333"/>
                </a:lnTo>
                <a:lnTo>
                  <a:pt x="119" y="286"/>
                </a:lnTo>
                <a:lnTo>
                  <a:pt x="143" y="263"/>
                </a:lnTo>
                <a:lnTo>
                  <a:pt x="166" y="286"/>
                </a:lnTo>
                <a:lnTo>
                  <a:pt x="207" y="2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8FA9BB4E-6493-4F27-8F69-7B042071FB22}"/>
              </a:ext>
            </a:extLst>
          </p:cNvPr>
          <p:cNvSpPr>
            <a:spLocks noChangeAspect="1" noEditPoints="1"/>
          </p:cNvSpPr>
          <p:nvPr/>
        </p:nvSpPr>
        <p:spPr bwMode="auto">
          <a:xfrm>
            <a:off x="3159126" y="4475163"/>
            <a:ext cx="250825" cy="252413"/>
          </a:xfrm>
          <a:custGeom>
            <a:avLst/>
            <a:gdLst>
              <a:gd name="T0" fmla="*/ 233 w 333"/>
              <a:gd name="T1" fmla="*/ 100 h 333"/>
              <a:gd name="T2" fmla="*/ 167 w 333"/>
              <a:gd name="T3" fmla="*/ 33 h 333"/>
              <a:gd name="T4" fmla="*/ 100 w 333"/>
              <a:gd name="T5" fmla="*/ 100 h 333"/>
              <a:gd name="T6" fmla="*/ 167 w 333"/>
              <a:gd name="T7" fmla="*/ 167 h 333"/>
              <a:gd name="T8" fmla="*/ 233 w 333"/>
              <a:gd name="T9" fmla="*/ 100 h 333"/>
              <a:gd name="T10" fmla="*/ 333 w 333"/>
              <a:gd name="T11" fmla="*/ 333 h 333"/>
              <a:gd name="T12" fmla="*/ 250 w 333"/>
              <a:gd name="T13" fmla="*/ 333 h 333"/>
              <a:gd name="T14" fmla="*/ 250 w 333"/>
              <a:gd name="T15" fmla="*/ 300 h 333"/>
              <a:gd name="T16" fmla="*/ 296 w 333"/>
              <a:gd name="T17" fmla="*/ 300 h 333"/>
              <a:gd name="T18" fmla="*/ 167 w 333"/>
              <a:gd name="T19" fmla="*/ 200 h 333"/>
              <a:gd name="T20" fmla="*/ 37 w 333"/>
              <a:gd name="T21" fmla="*/ 300 h 333"/>
              <a:gd name="T22" fmla="*/ 83 w 333"/>
              <a:gd name="T23" fmla="*/ 300 h 333"/>
              <a:gd name="T24" fmla="*/ 83 w 333"/>
              <a:gd name="T25" fmla="*/ 333 h 333"/>
              <a:gd name="T26" fmla="*/ 0 w 333"/>
              <a:gd name="T27" fmla="*/ 333 h 333"/>
              <a:gd name="T28" fmla="*/ 104 w 333"/>
              <a:gd name="T29" fmla="*/ 178 h 333"/>
              <a:gd name="T30" fmla="*/ 67 w 333"/>
              <a:gd name="T31" fmla="*/ 100 h 333"/>
              <a:gd name="T32" fmla="*/ 167 w 333"/>
              <a:gd name="T33" fmla="*/ 0 h 333"/>
              <a:gd name="T34" fmla="*/ 267 w 333"/>
              <a:gd name="T35" fmla="*/ 100 h 333"/>
              <a:gd name="T36" fmla="*/ 229 w 333"/>
              <a:gd name="T37" fmla="*/ 178 h 333"/>
              <a:gd name="T38" fmla="*/ 333 w 333"/>
              <a:gd name="T39" fmla="*/ 333 h 333"/>
              <a:gd name="T40" fmla="*/ 117 w 333"/>
              <a:gd name="T41" fmla="*/ 300 h 333"/>
              <a:gd name="T42" fmla="*/ 217 w 333"/>
              <a:gd name="T43" fmla="*/ 300 h 333"/>
              <a:gd name="T44" fmla="*/ 217 w 333"/>
              <a:gd name="T45" fmla="*/ 333 h 333"/>
              <a:gd name="T46" fmla="*/ 117 w 333"/>
              <a:gd name="T47" fmla="*/ 333 h 333"/>
              <a:gd name="T48" fmla="*/ 117 w 333"/>
              <a:gd name="T49" fmla="*/ 3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233" y="100"/>
                </a:moveTo>
                <a:cubicBezTo>
                  <a:pt x="233" y="63"/>
                  <a:pt x="203" y="33"/>
                  <a:pt x="167" y="33"/>
                </a:cubicBezTo>
                <a:cubicBezTo>
                  <a:pt x="130" y="33"/>
                  <a:pt x="100" y="63"/>
                  <a:pt x="100" y="100"/>
                </a:cubicBezTo>
                <a:cubicBezTo>
                  <a:pt x="100" y="137"/>
                  <a:pt x="130" y="167"/>
                  <a:pt x="167" y="167"/>
                </a:cubicBezTo>
                <a:cubicBezTo>
                  <a:pt x="203" y="167"/>
                  <a:pt x="233" y="137"/>
                  <a:pt x="233" y="100"/>
                </a:cubicBezTo>
                <a:close/>
                <a:moveTo>
                  <a:pt x="333" y="333"/>
                </a:moveTo>
                <a:lnTo>
                  <a:pt x="250" y="333"/>
                </a:lnTo>
                <a:lnTo>
                  <a:pt x="250" y="300"/>
                </a:lnTo>
                <a:lnTo>
                  <a:pt x="296" y="300"/>
                </a:lnTo>
                <a:cubicBezTo>
                  <a:pt x="283" y="237"/>
                  <a:pt x="230" y="200"/>
                  <a:pt x="167" y="200"/>
                </a:cubicBezTo>
                <a:cubicBezTo>
                  <a:pt x="104" y="200"/>
                  <a:pt x="51" y="237"/>
                  <a:pt x="37" y="300"/>
                </a:cubicBezTo>
                <a:lnTo>
                  <a:pt x="83" y="300"/>
                </a:lnTo>
                <a:lnTo>
                  <a:pt x="83" y="333"/>
                </a:lnTo>
                <a:lnTo>
                  <a:pt x="0" y="333"/>
                </a:lnTo>
                <a:cubicBezTo>
                  <a:pt x="0" y="257"/>
                  <a:pt x="43" y="201"/>
                  <a:pt x="104" y="178"/>
                </a:cubicBezTo>
                <a:cubicBezTo>
                  <a:pt x="81" y="160"/>
                  <a:pt x="67" y="132"/>
                  <a:pt x="67" y="100"/>
                </a:cubicBezTo>
                <a:cubicBezTo>
                  <a:pt x="67" y="45"/>
                  <a:pt x="111" y="0"/>
                  <a:pt x="167" y="0"/>
                </a:cubicBezTo>
                <a:cubicBezTo>
                  <a:pt x="222" y="0"/>
                  <a:pt x="267" y="45"/>
                  <a:pt x="267" y="100"/>
                </a:cubicBezTo>
                <a:cubicBezTo>
                  <a:pt x="267" y="132"/>
                  <a:pt x="252" y="160"/>
                  <a:pt x="229" y="178"/>
                </a:cubicBezTo>
                <a:cubicBezTo>
                  <a:pt x="290" y="201"/>
                  <a:pt x="333" y="257"/>
                  <a:pt x="333" y="333"/>
                </a:cubicBezTo>
                <a:close/>
                <a:moveTo>
                  <a:pt x="117" y="300"/>
                </a:moveTo>
                <a:lnTo>
                  <a:pt x="217" y="300"/>
                </a:lnTo>
                <a:lnTo>
                  <a:pt x="217" y="333"/>
                </a:lnTo>
                <a:lnTo>
                  <a:pt x="117" y="333"/>
                </a:lnTo>
                <a:lnTo>
                  <a:pt x="117"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A230B6AB-79B5-4143-BB1A-63F7EC7256CF}"/>
              </a:ext>
            </a:extLst>
          </p:cNvPr>
          <p:cNvSpPr>
            <a:spLocks noChangeAspect="1" noEditPoints="1"/>
          </p:cNvSpPr>
          <p:nvPr/>
        </p:nvSpPr>
        <p:spPr bwMode="auto">
          <a:xfrm>
            <a:off x="2655888" y="4470400"/>
            <a:ext cx="252413" cy="257175"/>
          </a:xfrm>
          <a:custGeom>
            <a:avLst/>
            <a:gdLst>
              <a:gd name="T0" fmla="*/ 167 w 334"/>
              <a:gd name="T1" fmla="*/ 173 h 339"/>
              <a:gd name="T2" fmla="*/ 101 w 334"/>
              <a:gd name="T3" fmla="*/ 106 h 339"/>
              <a:gd name="T4" fmla="*/ 167 w 334"/>
              <a:gd name="T5" fmla="*/ 39 h 339"/>
              <a:gd name="T6" fmla="*/ 234 w 334"/>
              <a:gd name="T7" fmla="*/ 106 h 339"/>
              <a:gd name="T8" fmla="*/ 167 w 334"/>
              <a:gd name="T9" fmla="*/ 173 h 339"/>
              <a:gd name="T10" fmla="*/ 230 w 334"/>
              <a:gd name="T11" fmla="*/ 184 h 339"/>
              <a:gd name="T12" fmla="*/ 266 w 334"/>
              <a:gd name="T13" fmla="*/ 91 h 339"/>
              <a:gd name="T14" fmla="*/ 179 w 334"/>
              <a:gd name="T15" fmla="*/ 7 h 339"/>
              <a:gd name="T16" fmla="*/ 67 w 334"/>
              <a:gd name="T17" fmla="*/ 106 h 339"/>
              <a:gd name="T18" fmla="*/ 105 w 334"/>
              <a:gd name="T19" fmla="*/ 184 h 339"/>
              <a:gd name="T20" fmla="*/ 1 w 334"/>
              <a:gd name="T21" fmla="*/ 321 h 339"/>
              <a:gd name="T22" fmla="*/ 18 w 334"/>
              <a:gd name="T23" fmla="*/ 339 h 339"/>
              <a:gd name="T24" fmla="*/ 35 w 334"/>
              <a:gd name="T25" fmla="*/ 324 h 339"/>
              <a:gd name="T26" fmla="*/ 167 w 334"/>
              <a:gd name="T27" fmla="*/ 206 h 339"/>
              <a:gd name="T28" fmla="*/ 300 w 334"/>
              <a:gd name="T29" fmla="*/ 324 h 339"/>
              <a:gd name="T30" fmla="*/ 316 w 334"/>
              <a:gd name="T31" fmla="*/ 339 h 339"/>
              <a:gd name="T32" fmla="*/ 333 w 334"/>
              <a:gd name="T33" fmla="*/ 321 h 339"/>
              <a:gd name="T34" fmla="*/ 230 w 334"/>
              <a:gd name="T35" fmla="*/ 184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4" h="339">
                <a:moveTo>
                  <a:pt x="167" y="173"/>
                </a:moveTo>
                <a:cubicBezTo>
                  <a:pt x="130" y="173"/>
                  <a:pt x="101" y="143"/>
                  <a:pt x="101" y="106"/>
                </a:cubicBezTo>
                <a:cubicBezTo>
                  <a:pt x="101" y="69"/>
                  <a:pt x="130" y="39"/>
                  <a:pt x="167" y="39"/>
                </a:cubicBezTo>
                <a:cubicBezTo>
                  <a:pt x="204" y="39"/>
                  <a:pt x="234" y="69"/>
                  <a:pt x="234" y="106"/>
                </a:cubicBezTo>
                <a:cubicBezTo>
                  <a:pt x="234" y="143"/>
                  <a:pt x="204" y="173"/>
                  <a:pt x="167" y="173"/>
                </a:cubicBezTo>
                <a:close/>
                <a:moveTo>
                  <a:pt x="230" y="184"/>
                </a:moveTo>
                <a:cubicBezTo>
                  <a:pt x="256" y="163"/>
                  <a:pt x="272" y="128"/>
                  <a:pt x="266" y="91"/>
                </a:cubicBezTo>
                <a:cubicBezTo>
                  <a:pt x="259" y="47"/>
                  <a:pt x="223" y="12"/>
                  <a:pt x="179" y="7"/>
                </a:cubicBezTo>
                <a:cubicBezTo>
                  <a:pt x="119" y="0"/>
                  <a:pt x="67" y="47"/>
                  <a:pt x="67" y="106"/>
                </a:cubicBezTo>
                <a:cubicBezTo>
                  <a:pt x="67" y="138"/>
                  <a:pt x="82" y="166"/>
                  <a:pt x="105" y="184"/>
                </a:cubicBezTo>
                <a:cubicBezTo>
                  <a:pt x="49" y="205"/>
                  <a:pt x="8" y="254"/>
                  <a:pt x="1" y="321"/>
                </a:cubicBezTo>
                <a:cubicBezTo>
                  <a:pt x="0" y="331"/>
                  <a:pt x="8" y="339"/>
                  <a:pt x="18" y="339"/>
                </a:cubicBezTo>
                <a:cubicBezTo>
                  <a:pt x="27" y="339"/>
                  <a:pt x="34" y="333"/>
                  <a:pt x="35" y="324"/>
                </a:cubicBezTo>
                <a:cubicBezTo>
                  <a:pt x="41" y="250"/>
                  <a:pt x="98" y="206"/>
                  <a:pt x="167" y="206"/>
                </a:cubicBezTo>
                <a:cubicBezTo>
                  <a:pt x="236" y="206"/>
                  <a:pt x="293" y="250"/>
                  <a:pt x="300" y="324"/>
                </a:cubicBezTo>
                <a:cubicBezTo>
                  <a:pt x="301" y="333"/>
                  <a:pt x="308" y="339"/>
                  <a:pt x="316" y="339"/>
                </a:cubicBezTo>
                <a:cubicBezTo>
                  <a:pt x="326" y="339"/>
                  <a:pt x="334" y="331"/>
                  <a:pt x="333" y="321"/>
                </a:cubicBezTo>
                <a:cubicBezTo>
                  <a:pt x="327" y="254"/>
                  <a:pt x="286" y="205"/>
                  <a:pt x="230"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3BF2880B-0175-4C7F-9E21-DBCE44FE04DE}"/>
              </a:ext>
            </a:extLst>
          </p:cNvPr>
          <p:cNvSpPr>
            <a:spLocks noChangeAspect="1" noEditPoints="1"/>
          </p:cNvSpPr>
          <p:nvPr/>
        </p:nvSpPr>
        <p:spPr bwMode="auto">
          <a:xfrm>
            <a:off x="2151063" y="4470400"/>
            <a:ext cx="252413" cy="257175"/>
          </a:xfrm>
          <a:custGeom>
            <a:avLst/>
            <a:gdLst>
              <a:gd name="T0" fmla="*/ 274 w 334"/>
              <a:gd name="T1" fmla="*/ 306 h 339"/>
              <a:gd name="T2" fmla="*/ 60 w 334"/>
              <a:gd name="T3" fmla="*/ 306 h 339"/>
              <a:gd name="T4" fmla="*/ 44 w 334"/>
              <a:gd name="T5" fmla="*/ 284 h 339"/>
              <a:gd name="T6" fmla="*/ 167 w 334"/>
              <a:gd name="T7" fmla="*/ 206 h 339"/>
              <a:gd name="T8" fmla="*/ 290 w 334"/>
              <a:gd name="T9" fmla="*/ 284 h 339"/>
              <a:gd name="T10" fmla="*/ 274 w 334"/>
              <a:gd name="T11" fmla="*/ 306 h 339"/>
              <a:gd name="T12" fmla="*/ 100 w 334"/>
              <a:gd name="T13" fmla="*/ 106 h 339"/>
              <a:gd name="T14" fmla="*/ 167 w 334"/>
              <a:gd name="T15" fmla="*/ 39 h 339"/>
              <a:gd name="T16" fmla="*/ 234 w 334"/>
              <a:gd name="T17" fmla="*/ 106 h 339"/>
              <a:gd name="T18" fmla="*/ 167 w 334"/>
              <a:gd name="T19" fmla="*/ 173 h 339"/>
              <a:gd name="T20" fmla="*/ 100 w 334"/>
              <a:gd name="T21" fmla="*/ 106 h 339"/>
              <a:gd name="T22" fmla="*/ 329 w 334"/>
              <a:gd name="T23" fmla="*/ 300 h 339"/>
              <a:gd name="T24" fmla="*/ 230 w 334"/>
              <a:gd name="T25" fmla="*/ 184 h 339"/>
              <a:gd name="T26" fmla="*/ 266 w 334"/>
              <a:gd name="T27" fmla="*/ 91 h 339"/>
              <a:gd name="T28" fmla="*/ 179 w 334"/>
              <a:gd name="T29" fmla="*/ 7 h 339"/>
              <a:gd name="T30" fmla="*/ 67 w 334"/>
              <a:gd name="T31" fmla="*/ 106 h 339"/>
              <a:gd name="T32" fmla="*/ 104 w 334"/>
              <a:gd name="T33" fmla="*/ 184 h 339"/>
              <a:gd name="T34" fmla="*/ 4 w 334"/>
              <a:gd name="T35" fmla="*/ 300 h 339"/>
              <a:gd name="T36" fmla="*/ 37 w 334"/>
              <a:gd name="T37" fmla="*/ 339 h 339"/>
              <a:gd name="T38" fmla="*/ 297 w 334"/>
              <a:gd name="T39" fmla="*/ 339 h 339"/>
              <a:gd name="T40" fmla="*/ 329 w 334"/>
              <a:gd name="T41" fmla="*/ 30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4" h="339">
                <a:moveTo>
                  <a:pt x="274" y="306"/>
                </a:moveTo>
                <a:lnTo>
                  <a:pt x="60" y="306"/>
                </a:lnTo>
                <a:cubicBezTo>
                  <a:pt x="48" y="306"/>
                  <a:pt x="40" y="294"/>
                  <a:pt x="44" y="284"/>
                </a:cubicBezTo>
                <a:cubicBezTo>
                  <a:pt x="64" y="234"/>
                  <a:pt x="112" y="206"/>
                  <a:pt x="167" y="206"/>
                </a:cubicBezTo>
                <a:cubicBezTo>
                  <a:pt x="222" y="206"/>
                  <a:pt x="270" y="234"/>
                  <a:pt x="290" y="284"/>
                </a:cubicBezTo>
                <a:cubicBezTo>
                  <a:pt x="294" y="294"/>
                  <a:pt x="286" y="306"/>
                  <a:pt x="274" y="306"/>
                </a:cubicBezTo>
                <a:close/>
                <a:moveTo>
                  <a:pt x="100" y="106"/>
                </a:moveTo>
                <a:cubicBezTo>
                  <a:pt x="100" y="69"/>
                  <a:pt x="130" y="39"/>
                  <a:pt x="167" y="39"/>
                </a:cubicBezTo>
                <a:cubicBezTo>
                  <a:pt x="204" y="39"/>
                  <a:pt x="234" y="69"/>
                  <a:pt x="234" y="106"/>
                </a:cubicBezTo>
                <a:cubicBezTo>
                  <a:pt x="234" y="143"/>
                  <a:pt x="204" y="173"/>
                  <a:pt x="167" y="173"/>
                </a:cubicBezTo>
                <a:cubicBezTo>
                  <a:pt x="130" y="173"/>
                  <a:pt x="100" y="143"/>
                  <a:pt x="100" y="106"/>
                </a:cubicBezTo>
                <a:close/>
                <a:moveTo>
                  <a:pt x="329" y="300"/>
                </a:moveTo>
                <a:cubicBezTo>
                  <a:pt x="317" y="244"/>
                  <a:pt x="279" y="203"/>
                  <a:pt x="230" y="184"/>
                </a:cubicBezTo>
                <a:cubicBezTo>
                  <a:pt x="256" y="163"/>
                  <a:pt x="271" y="128"/>
                  <a:pt x="266" y="91"/>
                </a:cubicBezTo>
                <a:cubicBezTo>
                  <a:pt x="259" y="47"/>
                  <a:pt x="223" y="12"/>
                  <a:pt x="179" y="7"/>
                </a:cubicBezTo>
                <a:cubicBezTo>
                  <a:pt x="118" y="0"/>
                  <a:pt x="67" y="47"/>
                  <a:pt x="67" y="106"/>
                </a:cubicBezTo>
                <a:cubicBezTo>
                  <a:pt x="67" y="138"/>
                  <a:pt x="82" y="166"/>
                  <a:pt x="104" y="184"/>
                </a:cubicBezTo>
                <a:cubicBezTo>
                  <a:pt x="54" y="203"/>
                  <a:pt x="17" y="244"/>
                  <a:pt x="4" y="300"/>
                </a:cubicBezTo>
                <a:cubicBezTo>
                  <a:pt x="0" y="320"/>
                  <a:pt x="16" y="339"/>
                  <a:pt x="37" y="339"/>
                </a:cubicBezTo>
                <a:lnTo>
                  <a:pt x="297" y="339"/>
                </a:lnTo>
                <a:cubicBezTo>
                  <a:pt x="318" y="339"/>
                  <a:pt x="334" y="320"/>
                  <a:pt x="329" y="3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D707FE2E-F0D8-4C05-83D4-367BA5CD8FAB}"/>
              </a:ext>
            </a:extLst>
          </p:cNvPr>
          <p:cNvSpPr>
            <a:spLocks noChangeAspect="1" noEditPoints="1"/>
          </p:cNvSpPr>
          <p:nvPr/>
        </p:nvSpPr>
        <p:spPr bwMode="auto">
          <a:xfrm>
            <a:off x="1647826" y="4470400"/>
            <a:ext cx="252413" cy="284163"/>
          </a:xfrm>
          <a:custGeom>
            <a:avLst/>
            <a:gdLst>
              <a:gd name="T0" fmla="*/ 234 w 334"/>
              <a:gd name="T1" fmla="*/ 106 h 373"/>
              <a:gd name="T2" fmla="*/ 167 w 334"/>
              <a:gd name="T3" fmla="*/ 39 h 373"/>
              <a:gd name="T4" fmla="*/ 101 w 334"/>
              <a:gd name="T5" fmla="*/ 106 h 373"/>
              <a:gd name="T6" fmla="*/ 167 w 334"/>
              <a:gd name="T7" fmla="*/ 173 h 373"/>
              <a:gd name="T8" fmla="*/ 234 w 334"/>
              <a:gd name="T9" fmla="*/ 106 h 373"/>
              <a:gd name="T10" fmla="*/ 297 w 334"/>
              <a:gd name="T11" fmla="*/ 339 h 373"/>
              <a:gd name="T12" fmla="*/ 267 w 334"/>
              <a:gd name="T13" fmla="*/ 339 h 373"/>
              <a:gd name="T14" fmla="*/ 251 w 334"/>
              <a:gd name="T15" fmla="*/ 323 h 373"/>
              <a:gd name="T16" fmla="*/ 267 w 334"/>
              <a:gd name="T17" fmla="*/ 306 h 373"/>
              <a:gd name="T18" fmla="*/ 274 w 334"/>
              <a:gd name="T19" fmla="*/ 306 h 373"/>
              <a:gd name="T20" fmla="*/ 290 w 334"/>
              <a:gd name="T21" fmla="*/ 284 h 373"/>
              <a:gd name="T22" fmla="*/ 167 w 334"/>
              <a:gd name="T23" fmla="*/ 206 h 373"/>
              <a:gd name="T24" fmla="*/ 44 w 334"/>
              <a:gd name="T25" fmla="*/ 284 h 373"/>
              <a:gd name="T26" fmla="*/ 60 w 334"/>
              <a:gd name="T27" fmla="*/ 306 h 373"/>
              <a:gd name="T28" fmla="*/ 67 w 334"/>
              <a:gd name="T29" fmla="*/ 306 h 373"/>
              <a:gd name="T30" fmla="*/ 84 w 334"/>
              <a:gd name="T31" fmla="*/ 323 h 373"/>
              <a:gd name="T32" fmla="*/ 67 w 334"/>
              <a:gd name="T33" fmla="*/ 339 h 373"/>
              <a:gd name="T34" fmla="*/ 38 w 334"/>
              <a:gd name="T35" fmla="*/ 339 h 373"/>
              <a:gd name="T36" fmla="*/ 5 w 334"/>
              <a:gd name="T37" fmla="*/ 300 h 373"/>
              <a:gd name="T38" fmla="*/ 105 w 334"/>
              <a:gd name="T39" fmla="*/ 184 h 373"/>
              <a:gd name="T40" fmla="*/ 67 w 334"/>
              <a:gd name="T41" fmla="*/ 106 h 373"/>
              <a:gd name="T42" fmla="*/ 179 w 334"/>
              <a:gd name="T43" fmla="*/ 7 h 373"/>
              <a:gd name="T44" fmla="*/ 266 w 334"/>
              <a:gd name="T45" fmla="*/ 91 h 373"/>
              <a:gd name="T46" fmla="*/ 230 w 334"/>
              <a:gd name="T47" fmla="*/ 184 h 373"/>
              <a:gd name="T48" fmla="*/ 330 w 334"/>
              <a:gd name="T49" fmla="*/ 300 h 373"/>
              <a:gd name="T50" fmla="*/ 297 w 334"/>
              <a:gd name="T51" fmla="*/ 339 h 373"/>
              <a:gd name="T52" fmla="*/ 217 w 334"/>
              <a:gd name="T53" fmla="*/ 323 h 373"/>
              <a:gd name="T54" fmla="*/ 201 w 334"/>
              <a:gd name="T55" fmla="*/ 339 h 373"/>
              <a:gd name="T56" fmla="*/ 187 w 334"/>
              <a:gd name="T57" fmla="*/ 339 h 373"/>
              <a:gd name="T58" fmla="*/ 171 w 334"/>
              <a:gd name="T59" fmla="*/ 373 h 373"/>
              <a:gd name="T60" fmla="*/ 154 w 334"/>
              <a:gd name="T61" fmla="*/ 356 h 373"/>
              <a:gd name="T62" fmla="*/ 154 w 334"/>
              <a:gd name="T63" fmla="*/ 339 h 373"/>
              <a:gd name="T64" fmla="*/ 134 w 334"/>
              <a:gd name="T65" fmla="*/ 339 h 373"/>
              <a:gd name="T66" fmla="*/ 117 w 334"/>
              <a:gd name="T67" fmla="*/ 323 h 373"/>
              <a:gd name="T68" fmla="*/ 134 w 334"/>
              <a:gd name="T69" fmla="*/ 306 h 373"/>
              <a:gd name="T70" fmla="*/ 154 w 334"/>
              <a:gd name="T71" fmla="*/ 306 h 373"/>
              <a:gd name="T72" fmla="*/ 154 w 334"/>
              <a:gd name="T73" fmla="*/ 289 h 373"/>
              <a:gd name="T74" fmla="*/ 171 w 334"/>
              <a:gd name="T75" fmla="*/ 273 h 373"/>
              <a:gd name="T76" fmla="*/ 187 w 334"/>
              <a:gd name="T77" fmla="*/ 289 h 373"/>
              <a:gd name="T78" fmla="*/ 187 w 334"/>
              <a:gd name="T79" fmla="*/ 306 h 373"/>
              <a:gd name="T80" fmla="*/ 201 w 334"/>
              <a:gd name="T81" fmla="*/ 306 h 373"/>
              <a:gd name="T82" fmla="*/ 217 w 334"/>
              <a:gd name="T83" fmla="*/ 32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4" h="373">
                <a:moveTo>
                  <a:pt x="234" y="106"/>
                </a:moveTo>
                <a:cubicBezTo>
                  <a:pt x="234" y="69"/>
                  <a:pt x="204" y="39"/>
                  <a:pt x="167" y="39"/>
                </a:cubicBezTo>
                <a:cubicBezTo>
                  <a:pt x="131" y="39"/>
                  <a:pt x="101" y="69"/>
                  <a:pt x="101" y="106"/>
                </a:cubicBezTo>
                <a:cubicBezTo>
                  <a:pt x="101" y="143"/>
                  <a:pt x="131" y="173"/>
                  <a:pt x="167" y="173"/>
                </a:cubicBezTo>
                <a:cubicBezTo>
                  <a:pt x="204" y="173"/>
                  <a:pt x="234" y="143"/>
                  <a:pt x="234" y="106"/>
                </a:cubicBezTo>
                <a:close/>
                <a:moveTo>
                  <a:pt x="297" y="339"/>
                </a:moveTo>
                <a:lnTo>
                  <a:pt x="267" y="339"/>
                </a:lnTo>
                <a:cubicBezTo>
                  <a:pt x="258" y="339"/>
                  <a:pt x="251" y="332"/>
                  <a:pt x="251" y="323"/>
                </a:cubicBezTo>
                <a:cubicBezTo>
                  <a:pt x="251" y="313"/>
                  <a:pt x="258" y="306"/>
                  <a:pt x="267" y="306"/>
                </a:cubicBezTo>
                <a:lnTo>
                  <a:pt x="274" y="306"/>
                </a:lnTo>
                <a:cubicBezTo>
                  <a:pt x="286" y="306"/>
                  <a:pt x="294" y="294"/>
                  <a:pt x="290" y="284"/>
                </a:cubicBezTo>
                <a:cubicBezTo>
                  <a:pt x="270" y="234"/>
                  <a:pt x="223" y="206"/>
                  <a:pt x="167" y="206"/>
                </a:cubicBezTo>
                <a:cubicBezTo>
                  <a:pt x="112" y="206"/>
                  <a:pt x="65" y="234"/>
                  <a:pt x="44" y="284"/>
                </a:cubicBezTo>
                <a:cubicBezTo>
                  <a:pt x="40" y="294"/>
                  <a:pt x="49" y="306"/>
                  <a:pt x="60" y="306"/>
                </a:cubicBezTo>
                <a:lnTo>
                  <a:pt x="67" y="306"/>
                </a:lnTo>
                <a:cubicBezTo>
                  <a:pt x="76" y="306"/>
                  <a:pt x="84" y="313"/>
                  <a:pt x="84" y="323"/>
                </a:cubicBezTo>
                <a:cubicBezTo>
                  <a:pt x="84" y="332"/>
                  <a:pt x="76" y="339"/>
                  <a:pt x="67" y="339"/>
                </a:cubicBezTo>
                <a:lnTo>
                  <a:pt x="38" y="339"/>
                </a:lnTo>
                <a:cubicBezTo>
                  <a:pt x="17" y="339"/>
                  <a:pt x="0" y="320"/>
                  <a:pt x="5" y="300"/>
                </a:cubicBezTo>
                <a:cubicBezTo>
                  <a:pt x="17" y="244"/>
                  <a:pt x="55" y="203"/>
                  <a:pt x="105" y="184"/>
                </a:cubicBezTo>
                <a:cubicBezTo>
                  <a:pt x="82" y="166"/>
                  <a:pt x="67" y="138"/>
                  <a:pt x="67" y="106"/>
                </a:cubicBezTo>
                <a:cubicBezTo>
                  <a:pt x="67" y="47"/>
                  <a:pt x="119" y="0"/>
                  <a:pt x="179" y="7"/>
                </a:cubicBezTo>
                <a:cubicBezTo>
                  <a:pt x="223" y="12"/>
                  <a:pt x="260" y="47"/>
                  <a:pt x="266" y="91"/>
                </a:cubicBezTo>
                <a:cubicBezTo>
                  <a:pt x="272" y="128"/>
                  <a:pt x="256" y="163"/>
                  <a:pt x="230" y="184"/>
                </a:cubicBezTo>
                <a:cubicBezTo>
                  <a:pt x="280" y="203"/>
                  <a:pt x="318" y="244"/>
                  <a:pt x="330" y="300"/>
                </a:cubicBezTo>
                <a:cubicBezTo>
                  <a:pt x="334" y="320"/>
                  <a:pt x="318" y="339"/>
                  <a:pt x="297" y="339"/>
                </a:cubicBezTo>
                <a:close/>
                <a:moveTo>
                  <a:pt x="217" y="323"/>
                </a:moveTo>
                <a:cubicBezTo>
                  <a:pt x="217" y="332"/>
                  <a:pt x="210" y="339"/>
                  <a:pt x="201" y="339"/>
                </a:cubicBezTo>
                <a:lnTo>
                  <a:pt x="187" y="339"/>
                </a:lnTo>
                <a:cubicBezTo>
                  <a:pt x="187" y="356"/>
                  <a:pt x="189" y="373"/>
                  <a:pt x="171" y="373"/>
                </a:cubicBezTo>
                <a:cubicBezTo>
                  <a:pt x="161" y="373"/>
                  <a:pt x="154" y="365"/>
                  <a:pt x="154" y="356"/>
                </a:cubicBezTo>
                <a:lnTo>
                  <a:pt x="154" y="339"/>
                </a:lnTo>
                <a:lnTo>
                  <a:pt x="134" y="339"/>
                </a:lnTo>
                <a:cubicBezTo>
                  <a:pt x="125" y="339"/>
                  <a:pt x="117" y="332"/>
                  <a:pt x="117" y="323"/>
                </a:cubicBezTo>
                <a:cubicBezTo>
                  <a:pt x="117" y="313"/>
                  <a:pt x="125" y="306"/>
                  <a:pt x="134" y="306"/>
                </a:cubicBezTo>
                <a:lnTo>
                  <a:pt x="154" y="306"/>
                </a:lnTo>
                <a:lnTo>
                  <a:pt x="154" y="289"/>
                </a:lnTo>
                <a:cubicBezTo>
                  <a:pt x="154" y="280"/>
                  <a:pt x="161" y="273"/>
                  <a:pt x="171" y="273"/>
                </a:cubicBezTo>
                <a:cubicBezTo>
                  <a:pt x="180" y="273"/>
                  <a:pt x="187" y="280"/>
                  <a:pt x="187" y="289"/>
                </a:cubicBezTo>
                <a:lnTo>
                  <a:pt x="187" y="306"/>
                </a:lnTo>
                <a:lnTo>
                  <a:pt x="201" y="306"/>
                </a:lnTo>
                <a:cubicBezTo>
                  <a:pt x="210" y="306"/>
                  <a:pt x="217" y="313"/>
                  <a:pt x="217" y="3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98590190-FCBF-41CB-8469-0D15E7F473C6}"/>
              </a:ext>
            </a:extLst>
          </p:cNvPr>
          <p:cNvSpPr>
            <a:spLocks noChangeAspect="1" noEditPoints="1"/>
          </p:cNvSpPr>
          <p:nvPr/>
        </p:nvSpPr>
        <p:spPr bwMode="auto">
          <a:xfrm>
            <a:off x="1146176" y="4470400"/>
            <a:ext cx="250825" cy="277813"/>
          </a:xfrm>
          <a:custGeom>
            <a:avLst/>
            <a:gdLst>
              <a:gd name="T0" fmla="*/ 233 w 334"/>
              <a:gd name="T1" fmla="*/ 106 h 365"/>
              <a:gd name="T2" fmla="*/ 167 w 334"/>
              <a:gd name="T3" fmla="*/ 39 h 365"/>
              <a:gd name="T4" fmla="*/ 100 w 334"/>
              <a:gd name="T5" fmla="*/ 106 h 365"/>
              <a:gd name="T6" fmla="*/ 167 w 334"/>
              <a:gd name="T7" fmla="*/ 173 h 365"/>
              <a:gd name="T8" fmla="*/ 233 w 334"/>
              <a:gd name="T9" fmla="*/ 106 h 365"/>
              <a:gd name="T10" fmla="*/ 296 w 334"/>
              <a:gd name="T11" fmla="*/ 339 h 365"/>
              <a:gd name="T12" fmla="*/ 267 w 334"/>
              <a:gd name="T13" fmla="*/ 339 h 365"/>
              <a:gd name="T14" fmla="*/ 250 w 334"/>
              <a:gd name="T15" fmla="*/ 323 h 365"/>
              <a:gd name="T16" fmla="*/ 267 w 334"/>
              <a:gd name="T17" fmla="*/ 306 h 365"/>
              <a:gd name="T18" fmla="*/ 274 w 334"/>
              <a:gd name="T19" fmla="*/ 306 h 365"/>
              <a:gd name="T20" fmla="*/ 289 w 334"/>
              <a:gd name="T21" fmla="*/ 284 h 365"/>
              <a:gd name="T22" fmla="*/ 167 w 334"/>
              <a:gd name="T23" fmla="*/ 206 h 365"/>
              <a:gd name="T24" fmla="*/ 44 w 334"/>
              <a:gd name="T25" fmla="*/ 284 h 365"/>
              <a:gd name="T26" fmla="*/ 59 w 334"/>
              <a:gd name="T27" fmla="*/ 306 h 365"/>
              <a:gd name="T28" fmla="*/ 67 w 334"/>
              <a:gd name="T29" fmla="*/ 306 h 365"/>
              <a:gd name="T30" fmla="*/ 83 w 334"/>
              <a:gd name="T31" fmla="*/ 323 h 365"/>
              <a:gd name="T32" fmla="*/ 67 w 334"/>
              <a:gd name="T33" fmla="*/ 339 h 365"/>
              <a:gd name="T34" fmla="*/ 37 w 334"/>
              <a:gd name="T35" fmla="*/ 339 h 365"/>
              <a:gd name="T36" fmla="*/ 4 w 334"/>
              <a:gd name="T37" fmla="*/ 300 h 365"/>
              <a:gd name="T38" fmla="*/ 104 w 334"/>
              <a:gd name="T39" fmla="*/ 184 h 365"/>
              <a:gd name="T40" fmla="*/ 67 w 334"/>
              <a:gd name="T41" fmla="*/ 106 h 365"/>
              <a:gd name="T42" fmla="*/ 179 w 334"/>
              <a:gd name="T43" fmla="*/ 7 h 365"/>
              <a:gd name="T44" fmla="*/ 265 w 334"/>
              <a:gd name="T45" fmla="*/ 91 h 365"/>
              <a:gd name="T46" fmla="*/ 229 w 334"/>
              <a:gd name="T47" fmla="*/ 184 h 365"/>
              <a:gd name="T48" fmla="*/ 329 w 334"/>
              <a:gd name="T49" fmla="*/ 300 h 365"/>
              <a:gd name="T50" fmla="*/ 296 w 334"/>
              <a:gd name="T51" fmla="*/ 339 h 365"/>
              <a:gd name="T52" fmla="*/ 202 w 334"/>
              <a:gd name="T53" fmla="*/ 311 h 365"/>
              <a:gd name="T54" fmla="*/ 190 w 334"/>
              <a:gd name="T55" fmla="*/ 323 h 365"/>
              <a:gd name="T56" fmla="*/ 202 w 334"/>
              <a:gd name="T57" fmla="*/ 334 h 365"/>
              <a:gd name="T58" fmla="*/ 202 w 334"/>
              <a:gd name="T59" fmla="*/ 358 h 365"/>
              <a:gd name="T60" fmla="*/ 178 w 334"/>
              <a:gd name="T61" fmla="*/ 358 h 365"/>
              <a:gd name="T62" fmla="*/ 167 w 334"/>
              <a:gd name="T63" fmla="*/ 346 h 365"/>
              <a:gd name="T64" fmla="*/ 155 w 334"/>
              <a:gd name="T65" fmla="*/ 358 h 365"/>
              <a:gd name="T66" fmla="*/ 131 w 334"/>
              <a:gd name="T67" fmla="*/ 358 h 365"/>
              <a:gd name="T68" fmla="*/ 131 w 334"/>
              <a:gd name="T69" fmla="*/ 334 h 365"/>
              <a:gd name="T70" fmla="*/ 143 w 334"/>
              <a:gd name="T71" fmla="*/ 323 h 365"/>
              <a:gd name="T72" fmla="*/ 131 w 334"/>
              <a:gd name="T73" fmla="*/ 311 h 365"/>
              <a:gd name="T74" fmla="*/ 131 w 334"/>
              <a:gd name="T75" fmla="*/ 287 h 365"/>
              <a:gd name="T76" fmla="*/ 155 w 334"/>
              <a:gd name="T77" fmla="*/ 287 h 365"/>
              <a:gd name="T78" fmla="*/ 167 w 334"/>
              <a:gd name="T79" fmla="*/ 299 h 365"/>
              <a:gd name="T80" fmla="*/ 178 w 334"/>
              <a:gd name="T81" fmla="*/ 287 h 365"/>
              <a:gd name="T82" fmla="*/ 202 w 334"/>
              <a:gd name="T83" fmla="*/ 287 h 365"/>
              <a:gd name="T84" fmla="*/ 202 w 334"/>
              <a:gd name="T85" fmla="*/ 311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65">
                <a:moveTo>
                  <a:pt x="233" y="106"/>
                </a:moveTo>
                <a:cubicBezTo>
                  <a:pt x="233" y="69"/>
                  <a:pt x="203" y="39"/>
                  <a:pt x="167" y="39"/>
                </a:cubicBezTo>
                <a:cubicBezTo>
                  <a:pt x="130" y="39"/>
                  <a:pt x="100" y="69"/>
                  <a:pt x="100" y="106"/>
                </a:cubicBezTo>
                <a:cubicBezTo>
                  <a:pt x="100" y="143"/>
                  <a:pt x="130" y="173"/>
                  <a:pt x="167" y="173"/>
                </a:cubicBezTo>
                <a:cubicBezTo>
                  <a:pt x="203" y="173"/>
                  <a:pt x="233" y="143"/>
                  <a:pt x="233" y="106"/>
                </a:cubicBezTo>
                <a:close/>
                <a:moveTo>
                  <a:pt x="296" y="339"/>
                </a:moveTo>
                <a:lnTo>
                  <a:pt x="267" y="339"/>
                </a:lnTo>
                <a:cubicBezTo>
                  <a:pt x="257" y="339"/>
                  <a:pt x="250" y="332"/>
                  <a:pt x="250" y="323"/>
                </a:cubicBezTo>
                <a:cubicBezTo>
                  <a:pt x="250" y="313"/>
                  <a:pt x="257" y="306"/>
                  <a:pt x="267" y="306"/>
                </a:cubicBezTo>
                <a:lnTo>
                  <a:pt x="274" y="306"/>
                </a:lnTo>
                <a:cubicBezTo>
                  <a:pt x="285" y="306"/>
                  <a:pt x="294" y="294"/>
                  <a:pt x="289" y="284"/>
                </a:cubicBezTo>
                <a:cubicBezTo>
                  <a:pt x="269" y="234"/>
                  <a:pt x="222" y="206"/>
                  <a:pt x="167" y="206"/>
                </a:cubicBezTo>
                <a:cubicBezTo>
                  <a:pt x="111" y="206"/>
                  <a:pt x="64" y="234"/>
                  <a:pt x="44" y="284"/>
                </a:cubicBezTo>
                <a:cubicBezTo>
                  <a:pt x="39" y="294"/>
                  <a:pt x="48" y="306"/>
                  <a:pt x="59" y="306"/>
                </a:cubicBezTo>
                <a:lnTo>
                  <a:pt x="67" y="306"/>
                </a:lnTo>
                <a:cubicBezTo>
                  <a:pt x="76" y="306"/>
                  <a:pt x="83" y="313"/>
                  <a:pt x="83" y="323"/>
                </a:cubicBezTo>
                <a:cubicBezTo>
                  <a:pt x="83" y="332"/>
                  <a:pt x="76" y="339"/>
                  <a:pt x="67" y="339"/>
                </a:cubicBezTo>
                <a:lnTo>
                  <a:pt x="37" y="339"/>
                </a:lnTo>
                <a:cubicBezTo>
                  <a:pt x="16" y="339"/>
                  <a:pt x="0" y="320"/>
                  <a:pt x="4" y="300"/>
                </a:cubicBezTo>
                <a:cubicBezTo>
                  <a:pt x="16" y="244"/>
                  <a:pt x="54" y="203"/>
                  <a:pt x="104" y="184"/>
                </a:cubicBezTo>
                <a:cubicBezTo>
                  <a:pt x="81" y="166"/>
                  <a:pt x="67" y="138"/>
                  <a:pt x="67" y="106"/>
                </a:cubicBezTo>
                <a:cubicBezTo>
                  <a:pt x="67" y="47"/>
                  <a:pt x="118" y="0"/>
                  <a:pt x="179" y="7"/>
                </a:cubicBezTo>
                <a:cubicBezTo>
                  <a:pt x="222" y="12"/>
                  <a:pt x="259" y="47"/>
                  <a:pt x="265" y="91"/>
                </a:cubicBezTo>
                <a:cubicBezTo>
                  <a:pt x="271" y="128"/>
                  <a:pt x="256" y="163"/>
                  <a:pt x="229" y="184"/>
                </a:cubicBezTo>
                <a:cubicBezTo>
                  <a:pt x="279" y="203"/>
                  <a:pt x="317" y="244"/>
                  <a:pt x="329" y="300"/>
                </a:cubicBezTo>
                <a:cubicBezTo>
                  <a:pt x="334" y="320"/>
                  <a:pt x="317" y="339"/>
                  <a:pt x="296" y="339"/>
                </a:cubicBezTo>
                <a:close/>
                <a:moveTo>
                  <a:pt x="202" y="311"/>
                </a:moveTo>
                <a:lnTo>
                  <a:pt x="190" y="323"/>
                </a:lnTo>
                <a:lnTo>
                  <a:pt x="202" y="334"/>
                </a:lnTo>
                <a:cubicBezTo>
                  <a:pt x="208" y="341"/>
                  <a:pt x="208" y="352"/>
                  <a:pt x="202" y="358"/>
                </a:cubicBezTo>
                <a:cubicBezTo>
                  <a:pt x="195" y="365"/>
                  <a:pt x="185" y="365"/>
                  <a:pt x="178" y="358"/>
                </a:cubicBezTo>
                <a:lnTo>
                  <a:pt x="167" y="346"/>
                </a:lnTo>
                <a:lnTo>
                  <a:pt x="155" y="358"/>
                </a:lnTo>
                <a:cubicBezTo>
                  <a:pt x="148" y="365"/>
                  <a:pt x="138" y="365"/>
                  <a:pt x="131" y="358"/>
                </a:cubicBezTo>
                <a:cubicBezTo>
                  <a:pt x="125" y="352"/>
                  <a:pt x="125" y="341"/>
                  <a:pt x="131" y="334"/>
                </a:cubicBezTo>
                <a:lnTo>
                  <a:pt x="143" y="323"/>
                </a:lnTo>
                <a:lnTo>
                  <a:pt x="131" y="311"/>
                </a:lnTo>
                <a:cubicBezTo>
                  <a:pt x="125" y="304"/>
                  <a:pt x="125" y="294"/>
                  <a:pt x="131" y="287"/>
                </a:cubicBezTo>
                <a:cubicBezTo>
                  <a:pt x="138" y="281"/>
                  <a:pt x="148" y="281"/>
                  <a:pt x="155" y="287"/>
                </a:cubicBezTo>
                <a:lnTo>
                  <a:pt x="167" y="299"/>
                </a:lnTo>
                <a:lnTo>
                  <a:pt x="178" y="287"/>
                </a:lnTo>
                <a:cubicBezTo>
                  <a:pt x="185" y="281"/>
                  <a:pt x="195" y="281"/>
                  <a:pt x="202" y="287"/>
                </a:cubicBezTo>
                <a:cubicBezTo>
                  <a:pt x="208" y="294"/>
                  <a:pt x="208" y="304"/>
                  <a:pt x="202" y="3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42F888AF-A57F-479D-99AD-248FC428947E}"/>
              </a:ext>
            </a:extLst>
          </p:cNvPr>
          <p:cNvSpPr>
            <a:spLocks noChangeAspect="1" noEditPoints="1"/>
          </p:cNvSpPr>
          <p:nvPr/>
        </p:nvSpPr>
        <p:spPr bwMode="auto">
          <a:xfrm>
            <a:off x="5670551" y="3963988"/>
            <a:ext cx="252413" cy="257175"/>
          </a:xfrm>
          <a:custGeom>
            <a:avLst/>
            <a:gdLst>
              <a:gd name="T0" fmla="*/ 233 w 334"/>
              <a:gd name="T1" fmla="*/ 106 h 340"/>
              <a:gd name="T2" fmla="*/ 167 w 334"/>
              <a:gd name="T3" fmla="*/ 40 h 340"/>
              <a:gd name="T4" fmla="*/ 100 w 334"/>
              <a:gd name="T5" fmla="*/ 106 h 340"/>
              <a:gd name="T6" fmla="*/ 167 w 334"/>
              <a:gd name="T7" fmla="*/ 173 h 340"/>
              <a:gd name="T8" fmla="*/ 233 w 334"/>
              <a:gd name="T9" fmla="*/ 106 h 340"/>
              <a:gd name="T10" fmla="*/ 296 w 334"/>
              <a:gd name="T11" fmla="*/ 340 h 340"/>
              <a:gd name="T12" fmla="*/ 267 w 334"/>
              <a:gd name="T13" fmla="*/ 340 h 340"/>
              <a:gd name="T14" fmla="*/ 250 w 334"/>
              <a:gd name="T15" fmla="*/ 323 h 340"/>
              <a:gd name="T16" fmla="*/ 267 w 334"/>
              <a:gd name="T17" fmla="*/ 306 h 340"/>
              <a:gd name="T18" fmla="*/ 274 w 334"/>
              <a:gd name="T19" fmla="*/ 306 h 340"/>
              <a:gd name="T20" fmla="*/ 289 w 334"/>
              <a:gd name="T21" fmla="*/ 284 h 340"/>
              <a:gd name="T22" fmla="*/ 167 w 334"/>
              <a:gd name="T23" fmla="*/ 206 h 340"/>
              <a:gd name="T24" fmla="*/ 44 w 334"/>
              <a:gd name="T25" fmla="*/ 284 h 340"/>
              <a:gd name="T26" fmla="*/ 59 w 334"/>
              <a:gd name="T27" fmla="*/ 306 h 340"/>
              <a:gd name="T28" fmla="*/ 67 w 334"/>
              <a:gd name="T29" fmla="*/ 306 h 340"/>
              <a:gd name="T30" fmla="*/ 83 w 334"/>
              <a:gd name="T31" fmla="*/ 323 h 340"/>
              <a:gd name="T32" fmla="*/ 67 w 334"/>
              <a:gd name="T33" fmla="*/ 340 h 340"/>
              <a:gd name="T34" fmla="*/ 37 w 334"/>
              <a:gd name="T35" fmla="*/ 340 h 340"/>
              <a:gd name="T36" fmla="*/ 4 w 334"/>
              <a:gd name="T37" fmla="*/ 300 h 340"/>
              <a:gd name="T38" fmla="*/ 104 w 334"/>
              <a:gd name="T39" fmla="*/ 184 h 340"/>
              <a:gd name="T40" fmla="*/ 67 w 334"/>
              <a:gd name="T41" fmla="*/ 106 h 340"/>
              <a:gd name="T42" fmla="*/ 179 w 334"/>
              <a:gd name="T43" fmla="*/ 7 h 340"/>
              <a:gd name="T44" fmla="*/ 265 w 334"/>
              <a:gd name="T45" fmla="*/ 91 h 340"/>
              <a:gd name="T46" fmla="*/ 229 w 334"/>
              <a:gd name="T47" fmla="*/ 184 h 340"/>
              <a:gd name="T48" fmla="*/ 329 w 334"/>
              <a:gd name="T49" fmla="*/ 300 h 340"/>
              <a:gd name="T50" fmla="*/ 296 w 334"/>
              <a:gd name="T51" fmla="*/ 340 h 340"/>
              <a:gd name="T52" fmla="*/ 219 w 334"/>
              <a:gd name="T53" fmla="*/ 264 h 340"/>
              <a:gd name="T54" fmla="*/ 219 w 334"/>
              <a:gd name="T55" fmla="*/ 288 h 340"/>
              <a:gd name="T56" fmla="*/ 167 w 334"/>
              <a:gd name="T57" fmla="*/ 340 h 340"/>
              <a:gd name="T58" fmla="*/ 131 w 334"/>
              <a:gd name="T59" fmla="*/ 304 h 340"/>
              <a:gd name="T60" fmla="*/ 131 w 334"/>
              <a:gd name="T61" fmla="*/ 281 h 340"/>
              <a:gd name="T62" fmla="*/ 155 w 334"/>
              <a:gd name="T63" fmla="*/ 281 h 340"/>
              <a:gd name="T64" fmla="*/ 167 w 334"/>
              <a:gd name="T65" fmla="*/ 293 h 340"/>
              <a:gd name="T66" fmla="*/ 195 w 334"/>
              <a:gd name="T67" fmla="*/ 264 h 340"/>
              <a:gd name="T68" fmla="*/ 219 w 334"/>
              <a:gd name="T69" fmla="*/ 26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4" h="340">
                <a:moveTo>
                  <a:pt x="233" y="106"/>
                </a:moveTo>
                <a:cubicBezTo>
                  <a:pt x="233" y="70"/>
                  <a:pt x="203" y="40"/>
                  <a:pt x="167" y="40"/>
                </a:cubicBezTo>
                <a:cubicBezTo>
                  <a:pt x="130" y="40"/>
                  <a:pt x="100" y="70"/>
                  <a:pt x="100" y="106"/>
                </a:cubicBezTo>
                <a:cubicBezTo>
                  <a:pt x="100" y="143"/>
                  <a:pt x="130" y="173"/>
                  <a:pt x="167" y="173"/>
                </a:cubicBezTo>
                <a:cubicBezTo>
                  <a:pt x="203" y="173"/>
                  <a:pt x="233" y="143"/>
                  <a:pt x="233" y="106"/>
                </a:cubicBezTo>
                <a:close/>
                <a:moveTo>
                  <a:pt x="296" y="340"/>
                </a:moveTo>
                <a:lnTo>
                  <a:pt x="267" y="340"/>
                </a:lnTo>
                <a:cubicBezTo>
                  <a:pt x="257" y="340"/>
                  <a:pt x="250" y="332"/>
                  <a:pt x="250" y="323"/>
                </a:cubicBezTo>
                <a:cubicBezTo>
                  <a:pt x="250" y="314"/>
                  <a:pt x="257" y="306"/>
                  <a:pt x="267" y="306"/>
                </a:cubicBezTo>
                <a:lnTo>
                  <a:pt x="274" y="306"/>
                </a:lnTo>
                <a:cubicBezTo>
                  <a:pt x="285" y="306"/>
                  <a:pt x="294" y="295"/>
                  <a:pt x="289" y="284"/>
                </a:cubicBezTo>
                <a:cubicBezTo>
                  <a:pt x="269" y="235"/>
                  <a:pt x="222" y="206"/>
                  <a:pt x="167" y="206"/>
                </a:cubicBezTo>
                <a:cubicBezTo>
                  <a:pt x="111" y="206"/>
                  <a:pt x="64" y="235"/>
                  <a:pt x="44" y="284"/>
                </a:cubicBezTo>
                <a:cubicBezTo>
                  <a:pt x="39" y="295"/>
                  <a:pt x="48" y="306"/>
                  <a:pt x="59" y="306"/>
                </a:cubicBezTo>
                <a:lnTo>
                  <a:pt x="67" y="306"/>
                </a:lnTo>
                <a:cubicBezTo>
                  <a:pt x="76" y="306"/>
                  <a:pt x="83" y="314"/>
                  <a:pt x="83" y="323"/>
                </a:cubicBezTo>
                <a:cubicBezTo>
                  <a:pt x="83" y="332"/>
                  <a:pt x="76" y="340"/>
                  <a:pt x="67" y="340"/>
                </a:cubicBezTo>
                <a:lnTo>
                  <a:pt x="37" y="340"/>
                </a:lnTo>
                <a:cubicBezTo>
                  <a:pt x="16" y="340"/>
                  <a:pt x="0" y="321"/>
                  <a:pt x="4" y="300"/>
                </a:cubicBezTo>
                <a:cubicBezTo>
                  <a:pt x="16" y="244"/>
                  <a:pt x="54" y="203"/>
                  <a:pt x="104" y="184"/>
                </a:cubicBezTo>
                <a:cubicBezTo>
                  <a:pt x="81" y="166"/>
                  <a:pt x="67" y="138"/>
                  <a:pt x="67" y="106"/>
                </a:cubicBezTo>
                <a:cubicBezTo>
                  <a:pt x="67" y="47"/>
                  <a:pt x="118" y="0"/>
                  <a:pt x="179" y="7"/>
                </a:cubicBezTo>
                <a:cubicBezTo>
                  <a:pt x="222" y="12"/>
                  <a:pt x="259" y="47"/>
                  <a:pt x="265" y="91"/>
                </a:cubicBezTo>
                <a:cubicBezTo>
                  <a:pt x="271" y="129"/>
                  <a:pt x="256" y="163"/>
                  <a:pt x="229" y="184"/>
                </a:cubicBezTo>
                <a:cubicBezTo>
                  <a:pt x="279" y="203"/>
                  <a:pt x="317" y="244"/>
                  <a:pt x="329" y="300"/>
                </a:cubicBezTo>
                <a:cubicBezTo>
                  <a:pt x="334" y="321"/>
                  <a:pt x="317" y="340"/>
                  <a:pt x="296" y="340"/>
                </a:cubicBezTo>
                <a:close/>
                <a:moveTo>
                  <a:pt x="219" y="264"/>
                </a:moveTo>
                <a:cubicBezTo>
                  <a:pt x="225" y="271"/>
                  <a:pt x="225" y="281"/>
                  <a:pt x="219" y="288"/>
                </a:cubicBezTo>
                <a:lnTo>
                  <a:pt x="167" y="340"/>
                </a:lnTo>
                <a:lnTo>
                  <a:pt x="131" y="304"/>
                </a:lnTo>
                <a:cubicBezTo>
                  <a:pt x="125" y="298"/>
                  <a:pt x="125" y="287"/>
                  <a:pt x="131" y="281"/>
                </a:cubicBezTo>
                <a:cubicBezTo>
                  <a:pt x="138" y="274"/>
                  <a:pt x="148" y="274"/>
                  <a:pt x="155" y="281"/>
                </a:cubicBezTo>
                <a:lnTo>
                  <a:pt x="167" y="293"/>
                </a:lnTo>
                <a:lnTo>
                  <a:pt x="195" y="264"/>
                </a:lnTo>
                <a:cubicBezTo>
                  <a:pt x="202" y="258"/>
                  <a:pt x="212" y="258"/>
                  <a:pt x="219" y="26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168575BA-621A-4605-A8A0-EA8417AAF8C6}"/>
              </a:ext>
            </a:extLst>
          </p:cNvPr>
          <p:cNvSpPr>
            <a:spLocks noChangeAspect="1" noEditPoints="1"/>
          </p:cNvSpPr>
          <p:nvPr/>
        </p:nvSpPr>
        <p:spPr bwMode="auto">
          <a:xfrm>
            <a:off x="5168901" y="3963988"/>
            <a:ext cx="250825" cy="257175"/>
          </a:xfrm>
          <a:custGeom>
            <a:avLst/>
            <a:gdLst>
              <a:gd name="T0" fmla="*/ 234 w 334"/>
              <a:gd name="T1" fmla="*/ 106 h 340"/>
              <a:gd name="T2" fmla="*/ 167 w 334"/>
              <a:gd name="T3" fmla="*/ 40 h 340"/>
              <a:gd name="T4" fmla="*/ 100 w 334"/>
              <a:gd name="T5" fmla="*/ 106 h 340"/>
              <a:gd name="T6" fmla="*/ 167 w 334"/>
              <a:gd name="T7" fmla="*/ 173 h 340"/>
              <a:gd name="T8" fmla="*/ 234 w 334"/>
              <a:gd name="T9" fmla="*/ 106 h 340"/>
              <a:gd name="T10" fmla="*/ 297 w 334"/>
              <a:gd name="T11" fmla="*/ 340 h 340"/>
              <a:gd name="T12" fmla="*/ 267 w 334"/>
              <a:gd name="T13" fmla="*/ 340 h 340"/>
              <a:gd name="T14" fmla="*/ 250 w 334"/>
              <a:gd name="T15" fmla="*/ 323 h 340"/>
              <a:gd name="T16" fmla="*/ 267 w 334"/>
              <a:gd name="T17" fmla="*/ 306 h 340"/>
              <a:gd name="T18" fmla="*/ 274 w 334"/>
              <a:gd name="T19" fmla="*/ 306 h 340"/>
              <a:gd name="T20" fmla="*/ 290 w 334"/>
              <a:gd name="T21" fmla="*/ 284 h 340"/>
              <a:gd name="T22" fmla="*/ 167 w 334"/>
              <a:gd name="T23" fmla="*/ 206 h 340"/>
              <a:gd name="T24" fmla="*/ 44 w 334"/>
              <a:gd name="T25" fmla="*/ 284 h 340"/>
              <a:gd name="T26" fmla="*/ 60 w 334"/>
              <a:gd name="T27" fmla="*/ 306 h 340"/>
              <a:gd name="T28" fmla="*/ 67 w 334"/>
              <a:gd name="T29" fmla="*/ 306 h 340"/>
              <a:gd name="T30" fmla="*/ 84 w 334"/>
              <a:gd name="T31" fmla="*/ 323 h 340"/>
              <a:gd name="T32" fmla="*/ 67 w 334"/>
              <a:gd name="T33" fmla="*/ 340 h 340"/>
              <a:gd name="T34" fmla="*/ 37 w 334"/>
              <a:gd name="T35" fmla="*/ 340 h 340"/>
              <a:gd name="T36" fmla="*/ 4 w 334"/>
              <a:gd name="T37" fmla="*/ 300 h 340"/>
              <a:gd name="T38" fmla="*/ 104 w 334"/>
              <a:gd name="T39" fmla="*/ 184 h 340"/>
              <a:gd name="T40" fmla="*/ 67 w 334"/>
              <a:gd name="T41" fmla="*/ 106 h 340"/>
              <a:gd name="T42" fmla="*/ 179 w 334"/>
              <a:gd name="T43" fmla="*/ 7 h 340"/>
              <a:gd name="T44" fmla="*/ 266 w 334"/>
              <a:gd name="T45" fmla="*/ 91 h 340"/>
              <a:gd name="T46" fmla="*/ 230 w 334"/>
              <a:gd name="T47" fmla="*/ 184 h 340"/>
              <a:gd name="T48" fmla="*/ 329 w 334"/>
              <a:gd name="T49" fmla="*/ 300 h 340"/>
              <a:gd name="T50" fmla="*/ 297 w 334"/>
              <a:gd name="T51" fmla="*/ 340 h 340"/>
              <a:gd name="T52" fmla="*/ 217 w 334"/>
              <a:gd name="T53" fmla="*/ 323 h 340"/>
              <a:gd name="T54" fmla="*/ 200 w 334"/>
              <a:gd name="T55" fmla="*/ 340 h 340"/>
              <a:gd name="T56" fmla="*/ 134 w 334"/>
              <a:gd name="T57" fmla="*/ 340 h 340"/>
              <a:gd name="T58" fmla="*/ 117 w 334"/>
              <a:gd name="T59" fmla="*/ 323 h 340"/>
              <a:gd name="T60" fmla="*/ 134 w 334"/>
              <a:gd name="T61" fmla="*/ 306 h 340"/>
              <a:gd name="T62" fmla="*/ 200 w 334"/>
              <a:gd name="T63" fmla="*/ 306 h 340"/>
              <a:gd name="T64" fmla="*/ 217 w 334"/>
              <a:gd name="T65" fmla="*/ 32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40">
                <a:moveTo>
                  <a:pt x="234" y="106"/>
                </a:moveTo>
                <a:cubicBezTo>
                  <a:pt x="234" y="70"/>
                  <a:pt x="204" y="40"/>
                  <a:pt x="167" y="40"/>
                </a:cubicBezTo>
                <a:cubicBezTo>
                  <a:pt x="130" y="40"/>
                  <a:pt x="100" y="70"/>
                  <a:pt x="100" y="106"/>
                </a:cubicBezTo>
                <a:cubicBezTo>
                  <a:pt x="100" y="143"/>
                  <a:pt x="130" y="173"/>
                  <a:pt x="167" y="173"/>
                </a:cubicBezTo>
                <a:cubicBezTo>
                  <a:pt x="204" y="173"/>
                  <a:pt x="234" y="143"/>
                  <a:pt x="234" y="106"/>
                </a:cubicBezTo>
                <a:close/>
                <a:moveTo>
                  <a:pt x="297" y="340"/>
                </a:moveTo>
                <a:lnTo>
                  <a:pt x="267" y="340"/>
                </a:lnTo>
                <a:cubicBezTo>
                  <a:pt x="258" y="340"/>
                  <a:pt x="250" y="332"/>
                  <a:pt x="250" y="323"/>
                </a:cubicBezTo>
                <a:cubicBezTo>
                  <a:pt x="250" y="314"/>
                  <a:pt x="258" y="306"/>
                  <a:pt x="267" y="306"/>
                </a:cubicBezTo>
                <a:lnTo>
                  <a:pt x="274" y="306"/>
                </a:lnTo>
                <a:cubicBezTo>
                  <a:pt x="286" y="306"/>
                  <a:pt x="294" y="295"/>
                  <a:pt x="290" y="284"/>
                </a:cubicBezTo>
                <a:cubicBezTo>
                  <a:pt x="270" y="235"/>
                  <a:pt x="222" y="206"/>
                  <a:pt x="167" y="206"/>
                </a:cubicBezTo>
                <a:cubicBezTo>
                  <a:pt x="112" y="206"/>
                  <a:pt x="64" y="235"/>
                  <a:pt x="44" y="284"/>
                </a:cubicBezTo>
                <a:cubicBezTo>
                  <a:pt x="40" y="295"/>
                  <a:pt x="48" y="306"/>
                  <a:pt x="60" y="306"/>
                </a:cubicBezTo>
                <a:lnTo>
                  <a:pt x="67" y="306"/>
                </a:lnTo>
                <a:cubicBezTo>
                  <a:pt x="76" y="306"/>
                  <a:pt x="84" y="314"/>
                  <a:pt x="84" y="323"/>
                </a:cubicBezTo>
                <a:cubicBezTo>
                  <a:pt x="84" y="332"/>
                  <a:pt x="76" y="340"/>
                  <a:pt x="67" y="340"/>
                </a:cubicBezTo>
                <a:lnTo>
                  <a:pt x="37" y="340"/>
                </a:lnTo>
                <a:cubicBezTo>
                  <a:pt x="16" y="340"/>
                  <a:pt x="0" y="321"/>
                  <a:pt x="4" y="300"/>
                </a:cubicBezTo>
                <a:cubicBezTo>
                  <a:pt x="17" y="244"/>
                  <a:pt x="54" y="203"/>
                  <a:pt x="104" y="184"/>
                </a:cubicBezTo>
                <a:cubicBezTo>
                  <a:pt x="82" y="166"/>
                  <a:pt x="67" y="138"/>
                  <a:pt x="67" y="106"/>
                </a:cubicBezTo>
                <a:cubicBezTo>
                  <a:pt x="67" y="47"/>
                  <a:pt x="118" y="0"/>
                  <a:pt x="179" y="7"/>
                </a:cubicBezTo>
                <a:cubicBezTo>
                  <a:pt x="223" y="12"/>
                  <a:pt x="259" y="47"/>
                  <a:pt x="266" y="91"/>
                </a:cubicBezTo>
                <a:cubicBezTo>
                  <a:pt x="271" y="129"/>
                  <a:pt x="256" y="163"/>
                  <a:pt x="230" y="184"/>
                </a:cubicBezTo>
                <a:cubicBezTo>
                  <a:pt x="279" y="203"/>
                  <a:pt x="317" y="244"/>
                  <a:pt x="329" y="300"/>
                </a:cubicBezTo>
                <a:cubicBezTo>
                  <a:pt x="334" y="321"/>
                  <a:pt x="317" y="340"/>
                  <a:pt x="297" y="340"/>
                </a:cubicBezTo>
                <a:close/>
                <a:moveTo>
                  <a:pt x="217" y="323"/>
                </a:moveTo>
                <a:cubicBezTo>
                  <a:pt x="217" y="332"/>
                  <a:pt x="209" y="340"/>
                  <a:pt x="200" y="340"/>
                </a:cubicBezTo>
                <a:lnTo>
                  <a:pt x="134" y="340"/>
                </a:lnTo>
                <a:cubicBezTo>
                  <a:pt x="124" y="340"/>
                  <a:pt x="117" y="332"/>
                  <a:pt x="117" y="323"/>
                </a:cubicBezTo>
                <a:cubicBezTo>
                  <a:pt x="117" y="314"/>
                  <a:pt x="124" y="306"/>
                  <a:pt x="134" y="306"/>
                </a:cubicBezTo>
                <a:lnTo>
                  <a:pt x="200" y="306"/>
                </a:lnTo>
                <a:cubicBezTo>
                  <a:pt x="209" y="306"/>
                  <a:pt x="217" y="314"/>
                  <a:pt x="217" y="3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63460F87-2FBC-43B3-A248-AB5BE1F88F0C}"/>
              </a:ext>
            </a:extLst>
          </p:cNvPr>
          <p:cNvSpPr>
            <a:spLocks noChangeAspect="1" noEditPoints="1"/>
          </p:cNvSpPr>
          <p:nvPr/>
        </p:nvSpPr>
        <p:spPr bwMode="auto">
          <a:xfrm>
            <a:off x="4668838" y="3968750"/>
            <a:ext cx="250825" cy="252413"/>
          </a:xfrm>
          <a:custGeom>
            <a:avLst/>
            <a:gdLst>
              <a:gd name="T0" fmla="*/ 300 w 333"/>
              <a:gd name="T1" fmla="*/ 227 h 334"/>
              <a:gd name="T2" fmla="*/ 231 w 333"/>
              <a:gd name="T3" fmla="*/ 175 h 334"/>
              <a:gd name="T4" fmla="*/ 269 w 333"/>
              <a:gd name="T5" fmla="*/ 99 h 334"/>
              <a:gd name="T6" fmla="*/ 244 w 333"/>
              <a:gd name="T7" fmla="*/ 34 h 334"/>
              <a:gd name="T8" fmla="*/ 300 w 333"/>
              <a:gd name="T9" fmla="*/ 34 h 334"/>
              <a:gd name="T10" fmla="*/ 300 w 333"/>
              <a:gd name="T11" fmla="*/ 227 h 334"/>
              <a:gd name="T12" fmla="*/ 40 w 333"/>
              <a:gd name="T13" fmla="*/ 300 h 334"/>
              <a:gd name="T14" fmla="*/ 170 w 333"/>
              <a:gd name="T15" fmla="*/ 200 h 334"/>
              <a:gd name="T16" fmla="*/ 300 w 333"/>
              <a:gd name="T17" fmla="*/ 300 h 334"/>
              <a:gd name="T18" fmla="*/ 40 w 333"/>
              <a:gd name="T19" fmla="*/ 300 h 334"/>
              <a:gd name="T20" fmla="*/ 33 w 333"/>
              <a:gd name="T21" fmla="*/ 227 h 334"/>
              <a:gd name="T22" fmla="*/ 33 w 333"/>
              <a:gd name="T23" fmla="*/ 34 h 334"/>
              <a:gd name="T24" fmla="*/ 96 w 333"/>
              <a:gd name="T25" fmla="*/ 34 h 334"/>
              <a:gd name="T26" fmla="*/ 70 w 333"/>
              <a:gd name="T27" fmla="*/ 99 h 334"/>
              <a:gd name="T28" fmla="*/ 106 w 333"/>
              <a:gd name="T29" fmla="*/ 176 h 334"/>
              <a:gd name="T30" fmla="*/ 33 w 333"/>
              <a:gd name="T31" fmla="*/ 227 h 334"/>
              <a:gd name="T32" fmla="*/ 170 w 333"/>
              <a:gd name="T33" fmla="*/ 30 h 334"/>
              <a:gd name="T34" fmla="*/ 237 w 333"/>
              <a:gd name="T35" fmla="*/ 97 h 334"/>
              <a:gd name="T36" fmla="*/ 170 w 333"/>
              <a:gd name="T37" fmla="*/ 164 h 334"/>
              <a:gd name="T38" fmla="*/ 103 w 333"/>
              <a:gd name="T39" fmla="*/ 97 h 334"/>
              <a:gd name="T40" fmla="*/ 170 w 333"/>
              <a:gd name="T41" fmla="*/ 30 h 334"/>
              <a:gd name="T42" fmla="*/ 0 w 333"/>
              <a:gd name="T43" fmla="*/ 334 h 334"/>
              <a:gd name="T44" fmla="*/ 333 w 333"/>
              <a:gd name="T45" fmla="*/ 334 h 334"/>
              <a:gd name="T46" fmla="*/ 333 w 333"/>
              <a:gd name="T47" fmla="*/ 0 h 334"/>
              <a:gd name="T48" fmla="*/ 0 w 333"/>
              <a:gd name="T49" fmla="*/ 0 h 334"/>
              <a:gd name="T50" fmla="*/ 0 w 333"/>
              <a:gd name="T5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34">
                <a:moveTo>
                  <a:pt x="300" y="227"/>
                </a:moveTo>
                <a:cubicBezTo>
                  <a:pt x="283" y="204"/>
                  <a:pt x="259" y="186"/>
                  <a:pt x="231" y="175"/>
                </a:cubicBezTo>
                <a:cubicBezTo>
                  <a:pt x="254" y="157"/>
                  <a:pt x="269" y="130"/>
                  <a:pt x="269" y="99"/>
                </a:cubicBezTo>
                <a:cubicBezTo>
                  <a:pt x="269" y="73"/>
                  <a:pt x="260" y="50"/>
                  <a:pt x="244" y="34"/>
                </a:cubicBezTo>
                <a:lnTo>
                  <a:pt x="300" y="34"/>
                </a:lnTo>
                <a:lnTo>
                  <a:pt x="300" y="227"/>
                </a:lnTo>
                <a:close/>
                <a:moveTo>
                  <a:pt x="40" y="300"/>
                </a:moveTo>
                <a:cubicBezTo>
                  <a:pt x="54" y="234"/>
                  <a:pt x="107" y="200"/>
                  <a:pt x="170" y="200"/>
                </a:cubicBezTo>
                <a:cubicBezTo>
                  <a:pt x="233" y="200"/>
                  <a:pt x="286" y="234"/>
                  <a:pt x="300" y="300"/>
                </a:cubicBezTo>
                <a:lnTo>
                  <a:pt x="40" y="300"/>
                </a:lnTo>
                <a:close/>
                <a:moveTo>
                  <a:pt x="33" y="227"/>
                </a:moveTo>
                <a:lnTo>
                  <a:pt x="33" y="34"/>
                </a:lnTo>
                <a:lnTo>
                  <a:pt x="96" y="34"/>
                </a:lnTo>
                <a:cubicBezTo>
                  <a:pt x="80" y="50"/>
                  <a:pt x="70" y="73"/>
                  <a:pt x="70" y="99"/>
                </a:cubicBezTo>
                <a:cubicBezTo>
                  <a:pt x="70" y="130"/>
                  <a:pt x="83" y="157"/>
                  <a:pt x="106" y="176"/>
                </a:cubicBezTo>
                <a:cubicBezTo>
                  <a:pt x="77" y="186"/>
                  <a:pt x="50" y="204"/>
                  <a:pt x="33" y="227"/>
                </a:cubicBezTo>
                <a:close/>
                <a:moveTo>
                  <a:pt x="170" y="30"/>
                </a:moveTo>
                <a:cubicBezTo>
                  <a:pt x="207" y="30"/>
                  <a:pt x="237" y="60"/>
                  <a:pt x="237" y="97"/>
                </a:cubicBezTo>
                <a:cubicBezTo>
                  <a:pt x="237" y="134"/>
                  <a:pt x="207" y="164"/>
                  <a:pt x="170" y="164"/>
                </a:cubicBezTo>
                <a:cubicBezTo>
                  <a:pt x="133" y="164"/>
                  <a:pt x="103" y="134"/>
                  <a:pt x="103" y="97"/>
                </a:cubicBezTo>
                <a:cubicBezTo>
                  <a:pt x="103" y="60"/>
                  <a:pt x="133" y="30"/>
                  <a:pt x="170" y="30"/>
                </a:cubicBez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8589AC34-AC9F-409D-BFE8-3C7B931B60DE}"/>
              </a:ext>
            </a:extLst>
          </p:cNvPr>
          <p:cNvSpPr>
            <a:spLocks noChangeAspect="1" noEditPoints="1"/>
          </p:cNvSpPr>
          <p:nvPr/>
        </p:nvSpPr>
        <p:spPr bwMode="auto">
          <a:xfrm>
            <a:off x="4165601" y="3968750"/>
            <a:ext cx="250825" cy="252413"/>
          </a:xfrm>
          <a:custGeom>
            <a:avLst/>
            <a:gdLst>
              <a:gd name="T0" fmla="*/ 300 w 334"/>
              <a:gd name="T1" fmla="*/ 300 h 334"/>
              <a:gd name="T2" fmla="*/ 292 w 334"/>
              <a:gd name="T3" fmla="*/ 300 h 334"/>
              <a:gd name="T4" fmla="*/ 214 w 334"/>
              <a:gd name="T5" fmla="*/ 209 h 334"/>
              <a:gd name="T6" fmla="*/ 230 w 334"/>
              <a:gd name="T7" fmla="*/ 165 h 334"/>
              <a:gd name="T8" fmla="*/ 163 w 334"/>
              <a:gd name="T9" fmla="*/ 99 h 334"/>
              <a:gd name="T10" fmla="*/ 96 w 334"/>
              <a:gd name="T11" fmla="*/ 165 h 334"/>
              <a:gd name="T12" fmla="*/ 113 w 334"/>
              <a:gd name="T13" fmla="*/ 209 h 334"/>
              <a:gd name="T14" fmla="*/ 34 w 334"/>
              <a:gd name="T15" fmla="*/ 300 h 334"/>
              <a:gd name="T16" fmla="*/ 34 w 334"/>
              <a:gd name="T17" fmla="*/ 34 h 334"/>
              <a:gd name="T18" fmla="*/ 300 w 334"/>
              <a:gd name="T19" fmla="*/ 34 h 334"/>
              <a:gd name="T20" fmla="*/ 300 w 334"/>
              <a:gd name="T21" fmla="*/ 300 h 334"/>
              <a:gd name="T22" fmla="*/ 130 w 334"/>
              <a:gd name="T23" fmla="*/ 165 h 334"/>
              <a:gd name="T24" fmla="*/ 163 w 334"/>
              <a:gd name="T25" fmla="*/ 132 h 334"/>
              <a:gd name="T26" fmla="*/ 196 w 334"/>
              <a:gd name="T27" fmla="*/ 165 h 334"/>
              <a:gd name="T28" fmla="*/ 164 w 334"/>
              <a:gd name="T29" fmla="*/ 199 h 334"/>
              <a:gd name="T30" fmla="*/ 163 w 334"/>
              <a:gd name="T31" fmla="*/ 199 h 334"/>
              <a:gd name="T32" fmla="*/ 162 w 334"/>
              <a:gd name="T33" fmla="*/ 199 h 334"/>
              <a:gd name="T34" fmla="*/ 130 w 334"/>
              <a:gd name="T35" fmla="*/ 165 h 334"/>
              <a:gd name="T36" fmla="*/ 68 w 334"/>
              <a:gd name="T37" fmla="*/ 300 h 334"/>
              <a:gd name="T38" fmla="*/ 162 w 334"/>
              <a:gd name="T39" fmla="*/ 232 h 334"/>
              <a:gd name="T40" fmla="*/ 163 w 334"/>
              <a:gd name="T41" fmla="*/ 232 h 334"/>
              <a:gd name="T42" fmla="*/ 164 w 334"/>
              <a:gd name="T43" fmla="*/ 232 h 334"/>
              <a:gd name="T44" fmla="*/ 258 w 334"/>
              <a:gd name="T45" fmla="*/ 300 h 334"/>
              <a:gd name="T46" fmla="*/ 68 w 334"/>
              <a:gd name="T47" fmla="*/ 300 h 334"/>
              <a:gd name="T48" fmla="*/ 0 w 334"/>
              <a:gd name="T49" fmla="*/ 334 h 334"/>
              <a:gd name="T50" fmla="*/ 334 w 334"/>
              <a:gd name="T51" fmla="*/ 334 h 334"/>
              <a:gd name="T52" fmla="*/ 334 w 334"/>
              <a:gd name="T53" fmla="*/ 0 h 334"/>
              <a:gd name="T54" fmla="*/ 0 w 334"/>
              <a:gd name="T55" fmla="*/ 0 h 334"/>
              <a:gd name="T56" fmla="*/ 0 w 334"/>
              <a:gd name="T5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4" h="334">
                <a:moveTo>
                  <a:pt x="300" y="300"/>
                </a:moveTo>
                <a:lnTo>
                  <a:pt x="292" y="300"/>
                </a:lnTo>
                <a:cubicBezTo>
                  <a:pt x="282" y="259"/>
                  <a:pt x="253" y="225"/>
                  <a:pt x="214" y="209"/>
                </a:cubicBezTo>
                <a:cubicBezTo>
                  <a:pt x="223" y="197"/>
                  <a:pt x="230" y="182"/>
                  <a:pt x="230" y="165"/>
                </a:cubicBezTo>
                <a:cubicBezTo>
                  <a:pt x="230" y="129"/>
                  <a:pt x="200" y="99"/>
                  <a:pt x="163" y="99"/>
                </a:cubicBezTo>
                <a:cubicBezTo>
                  <a:pt x="126" y="99"/>
                  <a:pt x="96" y="129"/>
                  <a:pt x="96" y="165"/>
                </a:cubicBezTo>
                <a:cubicBezTo>
                  <a:pt x="96" y="182"/>
                  <a:pt x="103" y="197"/>
                  <a:pt x="113" y="209"/>
                </a:cubicBezTo>
                <a:cubicBezTo>
                  <a:pt x="74" y="225"/>
                  <a:pt x="44" y="259"/>
                  <a:pt x="34" y="300"/>
                </a:cubicBezTo>
                <a:lnTo>
                  <a:pt x="34" y="34"/>
                </a:lnTo>
                <a:lnTo>
                  <a:pt x="300" y="34"/>
                </a:lnTo>
                <a:lnTo>
                  <a:pt x="300" y="300"/>
                </a:lnTo>
                <a:close/>
                <a:moveTo>
                  <a:pt x="130" y="165"/>
                </a:moveTo>
                <a:cubicBezTo>
                  <a:pt x="130" y="147"/>
                  <a:pt x="145" y="132"/>
                  <a:pt x="163" y="132"/>
                </a:cubicBezTo>
                <a:cubicBezTo>
                  <a:pt x="181" y="132"/>
                  <a:pt x="196" y="147"/>
                  <a:pt x="196" y="165"/>
                </a:cubicBezTo>
                <a:cubicBezTo>
                  <a:pt x="196" y="184"/>
                  <a:pt x="182" y="198"/>
                  <a:pt x="164" y="199"/>
                </a:cubicBezTo>
                <a:cubicBezTo>
                  <a:pt x="164" y="199"/>
                  <a:pt x="163" y="199"/>
                  <a:pt x="163" y="199"/>
                </a:cubicBezTo>
                <a:cubicBezTo>
                  <a:pt x="163" y="199"/>
                  <a:pt x="163" y="199"/>
                  <a:pt x="162" y="199"/>
                </a:cubicBezTo>
                <a:cubicBezTo>
                  <a:pt x="144" y="198"/>
                  <a:pt x="130" y="184"/>
                  <a:pt x="130" y="165"/>
                </a:cubicBezTo>
                <a:close/>
                <a:moveTo>
                  <a:pt x="68" y="300"/>
                </a:moveTo>
                <a:cubicBezTo>
                  <a:pt x="81" y="261"/>
                  <a:pt x="119" y="232"/>
                  <a:pt x="162" y="232"/>
                </a:cubicBezTo>
                <a:cubicBezTo>
                  <a:pt x="163" y="232"/>
                  <a:pt x="163" y="232"/>
                  <a:pt x="163" y="232"/>
                </a:cubicBezTo>
                <a:cubicBezTo>
                  <a:pt x="163" y="232"/>
                  <a:pt x="164" y="232"/>
                  <a:pt x="164" y="232"/>
                </a:cubicBezTo>
                <a:cubicBezTo>
                  <a:pt x="208" y="232"/>
                  <a:pt x="245" y="261"/>
                  <a:pt x="258" y="300"/>
                </a:cubicBezTo>
                <a:lnTo>
                  <a:pt x="68" y="300"/>
                </a:lnTo>
                <a:close/>
                <a:moveTo>
                  <a:pt x="0" y="334"/>
                </a:moveTo>
                <a:lnTo>
                  <a:pt x="334" y="334"/>
                </a:lnTo>
                <a:lnTo>
                  <a:pt x="334"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CDF3151A-3447-4852-9201-2E707DDE703C}"/>
              </a:ext>
            </a:extLst>
          </p:cNvPr>
          <p:cNvSpPr>
            <a:spLocks noChangeAspect="1" noEditPoints="1"/>
          </p:cNvSpPr>
          <p:nvPr/>
        </p:nvSpPr>
        <p:spPr bwMode="auto">
          <a:xfrm>
            <a:off x="3662363" y="3968750"/>
            <a:ext cx="250825" cy="252413"/>
          </a:xfrm>
          <a:custGeom>
            <a:avLst/>
            <a:gdLst>
              <a:gd name="T0" fmla="*/ 300 w 333"/>
              <a:gd name="T1" fmla="*/ 300 h 334"/>
              <a:gd name="T2" fmla="*/ 299 w 333"/>
              <a:gd name="T3" fmla="*/ 300 h 334"/>
              <a:gd name="T4" fmla="*/ 216 w 333"/>
              <a:gd name="T5" fmla="*/ 174 h 334"/>
              <a:gd name="T6" fmla="*/ 232 w 333"/>
              <a:gd name="T7" fmla="*/ 131 h 334"/>
              <a:gd name="T8" fmla="*/ 166 w 333"/>
              <a:gd name="T9" fmla="*/ 64 h 334"/>
              <a:gd name="T10" fmla="*/ 99 w 333"/>
              <a:gd name="T11" fmla="*/ 131 h 334"/>
              <a:gd name="T12" fmla="*/ 115 w 333"/>
              <a:gd name="T13" fmla="*/ 174 h 334"/>
              <a:gd name="T14" fmla="*/ 33 w 333"/>
              <a:gd name="T15" fmla="*/ 291 h 334"/>
              <a:gd name="T16" fmla="*/ 33 w 333"/>
              <a:gd name="T17" fmla="*/ 34 h 334"/>
              <a:gd name="T18" fmla="*/ 300 w 333"/>
              <a:gd name="T19" fmla="*/ 34 h 334"/>
              <a:gd name="T20" fmla="*/ 300 w 333"/>
              <a:gd name="T21" fmla="*/ 300 h 334"/>
              <a:gd name="T22" fmla="*/ 132 w 333"/>
              <a:gd name="T23" fmla="*/ 130 h 334"/>
              <a:gd name="T24" fmla="*/ 166 w 333"/>
              <a:gd name="T25" fmla="*/ 97 h 334"/>
              <a:gd name="T26" fmla="*/ 199 w 333"/>
              <a:gd name="T27" fmla="*/ 130 h 334"/>
              <a:gd name="T28" fmla="*/ 167 w 333"/>
              <a:gd name="T29" fmla="*/ 164 h 334"/>
              <a:gd name="T30" fmla="*/ 166 w 333"/>
              <a:gd name="T31" fmla="*/ 164 h 334"/>
              <a:gd name="T32" fmla="*/ 165 w 333"/>
              <a:gd name="T33" fmla="*/ 164 h 334"/>
              <a:gd name="T34" fmla="*/ 132 w 333"/>
              <a:gd name="T35" fmla="*/ 130 h 334"/>
              <a:gd name="T36" fmla="*/ 266 w 333"/>
              <a:gd name="T37" fmla="*/ 300 h 334"/>
              <a:gd name="T38" fmla="*/ 66 w 333"/>
              <a:gd name="T39" fmla="*/ 300 h 334"/>
              <a:gd name="T40" fmla="*/ 66 w 333"/>
              <a:gd name="T41" fmla="*/ 298 h 334"/>
              <a:gd name="T42" fmla="*/ 167 w 333"/>
              <a:gd name="T43" fmla="*/ 197 h 334"/>
              <a:gd name="T44" fmla="*/ 266 w 333"/>
              <a:gd name="T45" fmla="*/ 298 h 334"/>
              <a:gd name="T46" fmla="*/ 266 w 333"/>
              <a:gd name="T47" fmla="*/ 300 h 334"/>
              <a:gd name="T48" fmla="*/ 0 w 333"/>
              <a:gd name="T49" fmla="*/ 334 h 334"/>
              <a:gd name="T50" fmla="*/ 333 w 333"/>
              <a:gd name="T51" fmla="*/ 334 h 334"/>
              <a:gd name="T52" fmla="*/ 333 w 333"/>
              <a:gd name="T53" fmla="*/ 0 h 334"/>
              <a:gd name="T54" fmla="*/ 0 w 333"/>
              <a:gd name="T55" fmla="*/ 0 h 334"/>
              <a:gd name="T56" fmla="*/ 0 w 333"/>
              <a:gd name="T5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4">
                <a:moveTo>
                  <a:pt x="300" y="300"/>
                </a:moveTo>
                <a:lnTo>
                  <a:pt x="299" y="300"/>
                </a:lnTo>
                <a:cubicBezTo>
                  <a:pt x="302" y="252"/>
                  <a:pt x="271" y="196"/>
                  <a:pt x="216" y="174"/>
                </a:cubicBezTo>
                <a:cubicBezTo>
                  <a:pt x="226" y="162"/>
                  <a:pt x="232" y="147"/>
                  <a:pt x="232" y="131"/>
                </a:cubicBezTo>
                <a:cubicBezTo>
                  <a:pt x="232" y="94"/>
                  <a:pt x="203" y="64"/>
                  <a:pt x="166" y="64"/>
                </a:cubicBezTo>
                <a:cubicBezTo>
                  <a:pt x="129" y="64"/>
                  <a:pt x="99" y="94"/>
                  <a:pt x="99" y="131"/>
                </a:cubicBezTo>
                <a:cubicBezTo>
                  <a:pt x="99" y="147"/>
                  <a:pt x="106" y="162"/>
                  <a:pt x="115" y="174"/>
                </a:cubicBezTo>
                <a:cubicBezTo>
                  <a:pt x="69" y="193"/>
                  <a:pt x="33" y="238"/>
                  <a:pt x="33" y="291"/>
                </a:cubicBezTo>
                <a:lnTo>
                  <a:pt x="33" y="34"/>
                </a:lnTo>
                <a:lnTo>
                  <a:pt x="300" y="34"/>
                </a:lnTo>
                <a:lnTo>
                  <a:pt x="300" y="300"/>
                </a:lnTo>
                <a:close/>
                <a:moveTo>
                  <a:pt x="132" y="130"/>
                </a:moveTo>
                <a:cubicBezTo>
                  <a:pt x="132" y="112"/>
                  <a:pt x="147" y="97"/>
                  <a:pt x="166" y="97"/>
                </a:cubicBezTo>
                <a:cubicBezTo>
                  <a:pt x="184" y="97"/>
                  <a:pt x="199" y="112"/>
                  <a:pt x="199" y="130"/>
                </a:cubicBezTo>
                <a:cubicBezTo>
                  <a:pt x="199" y="149"/>
                  <a:pt x="185" y="163"/>
                  <a:pt x="167" y="164"/>
                </a:cubicBezTo>
                <a:cubicBezTo>
                  <a:pt x="166" y="164"/>
                  <a:pt x="166" y="164"/>
                  <a:pt x="166" y="164"/>
                </a:cubicBezTo>
                <a:cubicBezTo>
                  <a:pt x="166" y="164"/>
                  <a:pt x="165" y="164"/>
                  <a:pt x="165" y="164"/>
                </a:cubicBezTo>
                <a:cubicBezTo>
                  <a:pt x="147" y="163"/>
                  <a:pt x="132" y="149"/>
                  <a:pt x="132" y="130"/>
                </a:cubicBezTo>
                <a:close/>
                <a:moveTo>
                  <a:pt x="266" y="300"/>
                </a:moveTo>
                <a:lnTo>
                  <a:pt x="66" y="300"/>
                </a:lnTo>
                <a:cubicBezTo>
                  <a:pt x="66" y="300"/>
                  <a:pt x="66" y="298"/>
                  <a:pt x="66" y="298"/>
                </a:cubicBezTo>
                <a:cubicBezTo>
                  <a:pt x="66" y="245"/>
                  <a:pt x="107" y="198"/>
                  <a:pt x="167" y="197"/>
                </a:cubicBezTo>
                <a:cubicBezTo>
                  <a:pt x="221" y="198"/>
                  <a:pt x="266" y="243"/>
                  <a:pt x="266" y="298"/>
                </a:cubicBezTo>
                <a:cubicBezTo>
                  <a:pt x="266" y="298"/>
                  <a:pt x="266" y="300"/>
                  <a:pt x="266" y="300"/>
                </a:cubicBez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E94E627A-D265-4D89-8374-ED2ACB760940}"/>
              </a:ext>
            </a:extLst>
          </p:cNvPr>
          <p:cNvSpPr>
            <a:spLocks noChangeAspect="1" noEditPoints="1"/>
          </p:cNvSpPr>
          <p:nvPr/>
        </p:nvSpPr>
        <p:spPr bwMode="auto">
          <a:xfrm>
            <a:off x="3159126" y="3968750"/>
            <a:ext cx="250825" cy="215900"/>
          </a:xfrm>
          <a:custGeom>
            <a:avLst/>
            <a:gdLst>
              <a:gd name="T0" fmla="*/ 333 w 333"/>
              <a:gd name="T1" fmla="*/ 34 h 284"/>
              <a:gd name="T2" fmla="*/ 200 w 333"/>
              <a:gd name="T3" fmla="*/ 34 h 284"/>
              <a:gd name="T4" fmla="*/ 200 w 333"/>
              <a:gd name="T5" fmla="*/ 0 h 284"/>
              <a:gd name="T6" fmla="*/ 333 w 333"/>
              <a:gd name="T7" fmla="*/ 0 h 284"/>
              <a:gd name="T8" fmla="*/ 333 w 333"/>
              <a:gd name="T9" fmla="*/ 34 h 284"/>
              <a:gd name="T10" fmla="*/ 134 w 333"/>
              <a:gd name="T11" fmla="*/ 149 h 284"/>
              <a:gd name="T12" fmla="*/ 133 w 333"/>
              <a:gd name="T13" fmla="*/ 149 h 284"/>
              <a:gd name="T14" fmla="*/ 133 w 333"/>
              <a:gd name="T15" fmla="*/ 149 h 284"/>
              <a:gd name="T16" fmla="*/ 100 w 333"/>
              <a:gd name="T17" fmla="*/ 115 h 284"/>
              <a:gd name="T18" fmla="*/ 133 w 333"/>
              <a:gd name="T19" fmla="*/ 82 h 284"/>
              <a:gd name="T20" fmla="*/ 167 w 333"/>
              <a:gd name="T21" fmla="*/ 115 h 284"/>
              <a:gd name="T22" fmla="*/ 134 w 333"/>
              <a:gd name="T23" fmla="*/ 149 h 284"/>
              <a:gd name="T24" fmla="*/ 184 w 333"/>
              <a:gd name="T25" fmla="*/ 159 h 284"/>
              <a:gd name="T26" fmla="*/ 200 w 333"/>
              <a:gd name="T27" fmla="*/ 115 h 284"/>
              <a:gd name="T28" fmla="*/ 133 w 333"/>
              <a:gd name="T29" fmla="*/ 49 h 284"/>
              <a:gd name="T30" fmla="*/ 67 w 333"/>
              <a:gd name="T31" fmla="*/ 115 h 284"/>
              <a:gd name="T32" fmla="*/ 83 w 333"/>
              <a:gd name="T33" fmla="*/ 159 h 284"/>
              <a:gd name="T34" fmla="*/ 0 w 333"/>
              <a:gd name="T35" fmla="*/ 284 h 284"/>
              <a:gd name="T36" fmla="*/ 0 w 333"/>
              <a:gd name="T37" fmla="*/ 284 h 284"/>
              <a:gd name="T38" fmla="*/ 33 w 333"/>
              <a:gd name="T39" fmla="*/ 284 h 284"/>
              <a:gd name="T40" fmla="*/ 133 w 333"/>
              <a:gd name="T41" fmla="*/ 182 h 284"/>
              <a:gd name="T42" fmla="*/ 133 w 333"/>
              <a:gd name="T43" fmla="*/ 182 h 284"/>
              <a:gd name="T44" fmla="*/ 134 w 333"/>
              <a:gd name="T45" fmla="*/ 182 h 284"/>
              <a:gd name="T46" fmla="*/ 233 w 333"/>
              <a:gd name="T47" fmla="*/ 284 h 284"/>
              <a:gd name="T48" fmla="*/ 267 w 333"/>
              <a:gd name="T49" fmla="*/ 284 h 284"/>
              <a:gd name="T50" fmla="*/ 184 w 333"/>
              <a:gd name="T51" fmla="*/ 15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284">
                <a:moveTo>
                  <a:pt x="333" y="34"/>
                </a:moveTo>
                <a:lnTo>
                  <a:pt x="200" y="34"/>
                </a:lnTo>
                <a:lnTo>
                  <a:pt x="200" y="0"/>
                </a:lnTo>
                <a:lnTo>
                  <a:pt x="333" y="0"/>
                </a:lnTo>
                <a:lnTo>
                  <a:pt x="333" y="34"/>
                </a:lnTo>
                <a:close/>
                <a:moveTo>
                  <a:pt x="134" y="149"/>
                </a:moveTo>
                <a:cubicBezTo>
                  <a:pt x="134" y="149"/>
                  <a:pt x="134" y="149"/>
                  <a:pt x="133" y="149"/>
                </a:cubicBezTo>
                <a:cubicBezTo>
                  <a:pt x="133" y="149"/>
                  <a:pt x="133" y="149"/>
                  <a:pt x="133" y="149"/>
                </a:cubicBezTo>
                <a:cubicBezTo>
                  <a:pt x="115" y="148"/>
                  <a:pt x="100" y="134"/>
                  <a:pt x="100" y="115"/>
                </a:cubicBezTo>
                <a:cubicBezTo>
                  <a:pt x="100" y="97"/>
                  <a:pt x="115" y="82"/>
                  <a:pt x="133" y="82"/>
                </a:cubicBezTo>
                <a:cubicBezTo>
                  <a:pt x="152" y="82"/>
                  <a:pt x="167" y="97"/>
                  <a:pt x="167" y="115"/>
                </a:cubicBezTo>
                <a:cubicBezTo>
                  <a:pt x="167" y="134"/>
                  <a:pt x="152" y="148"/>
                  <a:pt x="134" y="149"/>
                </a:cubicBezTo>
                <a:close/>
                <a:moveTo>
                  <a:pt x="184" y="159"/>
                </a:moveTo>
                <a:cubicBezTo>
                  <a:pt x="194" y="147"/>
                  <a:pt x="200" y="132"/>
                  <a:pt x="200" y="115"/>
                </a:cubicBezTo>
                <a:cubicBezTo>
                  <a:pt x="200" y="79"/>
                  <a:pt x="170" y="49"/>
                  <a:pt x="133" y="49"/>
                </a:cubicBezTo>
                <a:cubicBezTo>
                  <a:pt x="97" y="49"/>
                  <a:pt x="67" y="79"/>
                  <a:pt x="67" y="115"/>
                </a:cubicBezTo>
                <a:cubicBezTo>
                  <a:pt x="67" y="132"/>
                  <a:pt x="73" y="147"/>
                  <a:pt x="83" y="159"/>
                </a:cubicBezTo>
                <a:cubicBezTo>
                  <a:pt x="34" y="178"/>
                  <a:pt x="0" y="228"/>
                  <a:pt x="0" y="284"/>
                </a:cubicBezTo>
                <a:cubicBezTo>
                  <a:pt x="0" y="284"/>
                  <a:pt x="0" y="284"/>
                  <a:pt x="0" y="284"/>
                </a:cubicBezTo>
                <a:lnTo>
                  <a:pt x="33" y="284"/>
                </a:lnTo>
                <a:cubicBezTo>
                  <a:pt x="33" y="229"/>
                  <a:pt x="78" y="182"/>
                  <a:pt x="133" y="182"/>
                </a:cubicBezTo>
                <a:cubicBezTo>
                  <a:pt x="133" y="182"/>
                  <a:pt x="133" y="182"/>
                  <a:pt x="133" y="182"/>
                </a:cubicBezTo>
                <a:cubicBezTo>
                  <a:pt x="134" y="182"/>
                  <a:pt x="134" y="182"/>
                  <a:pt x="134" y="182"/>
                </a:cubicBezTo>
                <a:cubicBezTo>
                  <a:pt x="189" y="182"/>
                  <a:pt x="233" y="229"/>
                  <a:pt x="233" y="284"/>
                </a:cubicBezTo>
                <a:lnTo>
                  <a:pt x="267" y="284"/>
                </a:lnTo>
                <a:cubicBezTo>
                  <a:pt x="267" y="228"/>
                  <a:pt x="232" y="178"/>
                  <a:pt x="184" y="1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205A8AC9-9185-4C6B-A8E4-32D325021FE9}"/>
              </a:ext>
            </a:extLst>
          </p:cNvPr>
          <p:cNvSpPr>
            <a:spLocks noChangeAspect="1" noEditPoints="1"/>
          </p:cNvSpPr>
          <p:nvPr/>
        </p:nvSpPr>
        <p:spPr bwMode="auto">
          <a:xfrm>
            <a:off x="2655888" y="3968750"/>
            <a:ext cx="252413" cy="252413"/>
          </a:xfrm>
          <a:custGeom>
            <a:avLst/>
            <a:gdLst>
              <a:gd name="T0" fmla="*/ 334 w 334"/>
              <a:gd name="T1" fmla="*/ 50 h 334"/>
              <a:gd name="T2" fmla="*/ 334 w 334"/>
              <a:gd name="T3" fmla="*/ 84 h 334"/>
              <a:gd name="T4" fmla="*/ 284 w 334"/>
              <a:gd name="T5" fmla="*/ 84 h 334"/>
              <a:gd name="T6" fmla="*/ 284 w 334"/>
              <a:gd name="T7" fmla="*/ 134 h 334"/>
              <a:gd name="T8" fmla="*/ 250 w 334"/>
              <a:gd name="T9" fmla="*/ 134 h 334"/>
              <a:gd name="T10" fmla="*/ 250 w 334"/>
              <a:gd name="T11" fmla="*/ 84 h 334"/>
              <a:gd name="T12" fmla="*/ 200 w 334"/>
              <a:gd name="T13" fmla="*/ 84 h 334"/>
              <a:gd name="T14" fmla="*/ 200 w 334"/>
              <a:gd name="T15" fmla="*/ 50 h 334"/>
              <a:gd name="T16" fmla="*/ 250 w 334"/>
              <a:gd name="T17" fmla="*/ 50 h 334"/>
              <a:gd name="T18" fmla="*/ 250 w 334"/>
              <a:gd name="T19" fmla="*/ 0 h 334"/>
              <a:gd name="T20" fmla="*/ 284 w 334"/>
              <a:gd name="T21" fmla="*/ 0 h 334"/>
              <a:gd name="T22" fmla="*/ 284 w 334"/>
              <a:gd name="T23" fmla="*/ 50 h 334"/>
              <a:gd name="T24" fmla="*/ 334 w 334"/>
              <a:gd name="T25" fmla="*/ 50 h 334"/>
              <a:gd name="T26" fmla="*/ 134 w 334"/>
              <a:gd name="T27" fmla="*/ 199 h 334"/>
              <a:gd name="T28" fmla="*/ 134 w 334"/>
              <a:gd name="T29" fmla="*/ 199 h 334"/>
              <a:gd name="T30" fmla="*/ 133 w 334"/>
              <a:gd name="T31" fmla="*/ 199 h 334"/>
              <a:gd name="T32" fmla="*/ 100 w 334"/>
              <a:gd name="T33" fmla="*/ 165 h 334"/>
              <a:gd name="T34" fmla="*/ 134 w 334"/>
              <a:gd name="T35" fmla="*/ 132 h 334"/>
              <a:gd name="T36" fmla="*/ 167 w 334"/>
              <a:gd name="T37" fmla="*/ 165 h 334"/>
              <a:gd name="T38" fmla="*/ 134 w 334"/>
              <a:gd name="T39" fmla="*/ 199 h 334"/>
              <a:gd name="T40" fmla="*/ 184 w 334"/>
              <a:gd name="T41" fmla="*/ 209 h 334"/>
              <a:gd name="T42" fmla="*/ 200 w 334"/>
              <a:gd name="T43" fmla="*/ 165 h 334"/>
              <a:gd name="T44" fmla="*/ 134 w 334"/>
              <a:gd name="T45" fmla="*/ 99 h 334"/>
              <a:gd name="T46" fmla="*/ 67 w 334"/>
              <a:gd name="T47" fmla="*/ 165 h 334"/>
              <a:gd name="T48" fmla="*/ 83 w 334"/>
              <a:gd name="T49" fmla="*/ 209 h 334"/>
              <a:gd name="T50" fmla="*/ 0 w 334"/>
              <a:gd name="T51" fmla="*/ 334 h 334"/>
              <a:gd name="T52" fmla="*/ 0 w 334"/>
              <a:gd name="T53" fmla="*/ 334 h 334"/>
              <a:gd name="T54" fmla="*/ 34 w 334"/>
              <a:gd name="T55" fmla="*/ 334 h 334"/>
              <a:gd name="T56" fmla="*/ 133 w 334"/>
              <a:gd name="T57" fmla="*/ 232 h 334"/>
              <a:gd name="T58" fmla="*/ 134 w 334"/>
              <a:gd name="T59" fmla="*/ 232 h 334"/>
              <a:gd name="T60" fmla="*/ 134 w 334"/>
              <a:gd name="T61" fmla="*/ 232 h 334"/>
              <a:gd name="T62" fmla="*/ 234 w 334"/>
              <a:gd name="T63" fmla="*/ 334 h 334"/>
              <a:gd name="T64" fmla="*/ 267 w 334"/>
              <a:gd name="T65" fmla="*/ 334 h 334"/>
              <a:gd name="T66" fmla="*/ 184 w 334"/>
              <a:gd name="T67" fmla="*/ 20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4">
                <a:moveTo>
                  <a:pt x="334" y="50"/>
                </a:moveTo>
                <a:lnTo>
                  <a:pt x="334" y="84"/>
                </a:lnTo>
                <a:lnTo>
                  <a:pt x="284" y="84"/>
                </a:lnTo>
                <a:lnTo>
                  <a:pt x="284" y="134"/>
                </a:lnTo>
                <a:lnTo>
                  <a:pt x="250" y="134"/>
                </a:lnTo>
                <a:lnTo>
                  <a:pt x="250" y="84"/>
                </a:lnTo>
                <a:lnTo>
                  <a:pt x="200" y="84"/>
                </a:lnTo>
                <a:lnTo>
                  <a:pt x="200" y="50"/>
                </a:lnTo>
                <a:lnTo>
                  <a:pt x="250" y="50"/>
                </a:lnTo>
                <a:lnTo>
                  <a:pt x="250" y="0"/>
                </a:lnTo>
                <a:lnTo>
                  <a:pt x="284" y="0"/>
                </a:lnTo>
                <a:lnTo>
                  <a:pt x="284" y="50"/>
                </a:lnTo>
                <a:lnTo>
                  <a:pt x="334" y="50"/>
                </a:lnTo>
                <a:close/>
                <a:moveTo>
                  <a:pt x="134" y="199"/>
                </a:moveTo>
                <a:cubicBezTo>
                  <a:pt x="134" y="199"/>
                  <a:pt x="134" y="199"/>
                  <a:pt x="134" y="199"/>
                </a:cubicBezTo>
                <a:cubicBezTo>
                  <a:pt x="133" y="199"/>
                  <a:pt x="133" y="199"/>
                  <a:pt x="133" y="199"/>
                </a:cubicBezTo>
                <a:cubicBezTo>
                  <a:pt x="115" y="198"/>
                  <a:pt x="100" y="184"/>
                  <a:pt x="100" y="165"/>
                </a:cubicBezTo>
                <a:cubicBezTo>
                  <a:pt x="100" y="147"/>
                  <a:pt x="115" y="132"/>
                  <a:pt x="134" y="132"/>
                </a:cubicBezTo>
                <a:cubicBezTo>
                  <a:pt x="152" y="132"/>
                  <a:pt x="167" y="147"/>
                  <a:pt x="167" y="165"/>
                </a:cubicBezTo>
                <a:cubicBezTo>
                  <a:pt x="167" y="184"/>
                  <a:pt x="152" y="198"/>
                  <a:pt x="134" y="199"/>
                </a:cubicBezTo>
                <a:close/>
                <a:moveTo>
                  <a:pt x="184" y="209"/>
                </a:moveTo>
                <a:cubicBezTo>
                  <a:pt x="194" y="197"/>
                  <a:pt x="200" y="182"/>
                  <a:pt x="200" y="165"/>
                </a:cubicBezTo>
                <a:cubicBezTo>
                  <a:pt x="200" y="129"/>
                  <a:pt x="170" y="99"/>
                  <a:pt x="134" y="99"/>
                </a:cubicBezTo>
                <a:cubicBezTo>
                  <a:pt x="97" y="99"/>
                  <a:pt x="67" y="129"/>
                  <a:pt x="67" y="165"/>
                </a:cubicBezTo>
                <a:cubicBezTo>
                  <a:pt x="67" y="182"/>
                  <a:pt x="73" y="197"/>
                  <a:pt x="83" y="209"/>
                </a:cubicBezTo>
                <a:cubicBezTo>
                  <a:pt x="35" y="228"/>
                  <a:pt x="0" y="278"/>
                  <a:pt x="0" y="334"/>
                </a:cubicBezTo>
                <a:cubicBezTo>
                  <a:pt x="0" y="334"/>
                  <a:pt x="0" y="334"/>
                  <a:pt x="0" y="334"/>
                </a:cubicBezTo>
                <a:lnTo>
                  <a:pt x="34" y="334"/>
                </a:lnTo>
                <a:cubicBezTo>
                  <a:pt x="34" y="279"/>
                  <a:pt x="78" y="232"/>
                  <a:pt x="133" y="232"/>
                </a:cubicBezTo>
                <a:cubicBezTo>
                  <a:pt x="133" y="232"/>
                  <a:pt x="133" y="232"/>
                  <a:pt x="134" y="232"/>
                </a:cubicBezTo>
                <a:cubicBezTo>
                  <a:pt x="134" y="232"/>
                  <a:pt x="134" y="232"/>
                  <a:pt x="134" y="232"/>
                </a:cubicBezTo>
                <a:cubicBezTo>
                  <a:pt x="189" y="232"/>
                  <a:pt x="234" y="279"/>
                  <a:pt x="234" y="334"/>
                </a:cubicBezTo>
                <a:lnTo>
                  <a:pt x="267" y="334"/>
                </a:lnTo>
                <a:cubicBezTo>
                  <a:pt x="267" y="278"/>
                  <a:pt x="233" y="228"/>
                  <a:pt x="184" y="20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89BEBFEB-9E74-42CC-B611-1956586074C3}"/>
              </a:ext>
            </a:extLst>
          </p:cNvPr>
          <p:cNvSpPr>
            <a:spLocks noChangeAspect="1" noEditPoints="1"/>
          </p:cNvSpPr>
          <p:nvPr/>
        </p:nvSpPr>
        <p:spPr bwMode="auto">
          <a:xfrm>
            <a:off x="2154238" y="3968750"/>
            <a:ext cx="246063" cy="252413"/>
          </a:xfrm>
          <a:custGeom>
            <a:avLst/>
            <a:gdLst>
              <a:gd name="T0" fmla="*/ 290 w 326"/>
              <a:gd name="T1" fmla="*/ 59 h 334"/>
              <a:gd name="T2" fmla="*/ 326 w 326"/>
              <a:gd name="T3" fmla="*/ 95 h 334"/>
              <a:gd name="T4" fmla="*/ 302 w 326"/>
              <a:gd name="T5" fmla="*/ 118 h 334"/>
              <a:gd name="T6" fmla="*/ 267 w 326"/>
              <a:gd name="T7" fmla="*/ 83 h 334"/>
              <a:gd name="T8" fmla="*/ 232 w 326"/>
              <a:gd name="T9" fmla="*/ 118 h 334"/>
              <a:gd name="T10" fmla="*/ 208 w 326"/>
              <a:gd name="T11" fmla="*/ 95 h 334"/>
              <a:gd name="T12" fmla="*/ 243 w 326"/>
              <a:gd name="T13" fmla="*/ 59 h 334"/>
              <a:gd name="T14" fmla="*/ 208 w 326"/>
              <a:gd name="T15" fmla="*/ 24 h 334"/>
              <a:gd name="T16" fmla="*/ 232 w 326"/>
              <a:gd name="T17" fmla="*/ 0 h 334"/>
              <a:gd name="T18" fmla="*/ 267 w 326"/>
              <a:gd name="T19" fmla="*/ 36 h 334"/>
              <a:gd name="T20" fmla="*/ 302 w 326"/>
              <a:gd name="T21" fmla="*/ 0 h 334"/>
              <a:gd name="T22" fmla="*/ 326 w 326"/>
              <a:gd name="T23" fmla="*/ 24 h 334"/>
              <a:gd name="T24" fmla="*/ 290 w 326"/>
              <a:gd name="T25" fmla="*/ 59 h 334"/>
              <a:gd name="T26" fmla="*/ 134 w 326"/>
              <a:gd name="T27" fmla="*/ 191 h 334"/>
              <a:gd name="T28" fmla="*/ 133 w 326"/>
              <a:gd name="T29" fmla="*/ 191 h 334"/>
              <a:gd name="T30" fmla="*/ 132 w 326"/>
              <a:gd name="T31" fmla="*/ 191 h 334"/>
              <a:gd name="T32" fmla="*/ 100 w 326"/>
              <a:gd name="T33" fmla="*/ 158 h 334"/>
              <a:gd name="T34" fmla="*/ 133 w 326"/>
              <a:gd name="T35" fmla="*/ 124 h 334"/>
              <a:gd name="T36" fmla="*/ 166 w 326"/>
              <a:gd name="T37" fmla="*/ 158 h 334"/>
              <a:gd name="T38" fmla="*/ 134 w 326"/>
              <a:gd name="T39" fmla="*/ 191 h 334"/>
              <a:gd name="T40" fmla="*/ 183 w 326"/>
              <a:gd name="T41" fmla="*/ 205 h 334"/>
              <a:gd name="T42" fmla="*/ 200 w 326"/>
              <a:gd name="T43" fmla="*/ 160 h 334"/>
              <a:gd name="T44" fmla="*/ 133 w 326"/>
              <a:gd name="T45" fmla="*/ 92 h 334"/>
              <a:gd name="T46" fmla="*/ 66 w 326"/>
              <a:gd name="T47" fmla="*/ 158 h 334"/>
              <a:gd name="T48" fmla="*/ 83 w 326"/>
              <a:gd name="T49" fmla="*/ 205 h 334"/>
              <a:gd name="T50" fmla="*/ 0 w 326"/>
              <a:gd name="T51" fmla="*/ 334 h 334"/>
              <a:gd name="T52" fmla="*/ 0 w 326"/>
              <a:gd name="T53" fmla="*/ 334 h 334"/>
              <a:gd name="T54" fmla="*/ 33 w 326"/>
              <a:gd name="T55" fmla="*/ 334 h 334"/>
              <a:gd name="T56" fmla="*/ 132 w 326"/>
              <a:gd name="T57" fmla="*/ 228 h 334"/>
              <a:gd name="T58" fmla="*/ 133 w 326"/>
              <a:gd name="T59" fmla="*/ 226 h 334"/>
              <a:gd name="T60" fmla="*/ 134 w 326"/>
              <a:gd name="T61" fmla="*/ 229 h 334"/>
              <a:gd name="T62" fmla="*/ 233 w 326"/>
              <a:gd name="T63" fmla="*/ 334 h 334"/>
              <a:gd name="T64" fmla="*/ 266 w 326"/>
              <a:gd name="T65" fmla="*/ 334 h 334"/>
              <a:gd name="T66" fmla="*/ 183 w 326"/>
              <a:gd name="T67"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6" h="334">
                <a:moveTo>
                  <a:pt x="290" y="59"/>
                </a:moveTo>
                <a:lnTo>
                  <a:pt x="326" y="95"/>
                </a:lnTo>
                <a:lnTo>
                  <a:pt x="302" y="118"/>
                </a:lnTo>
                <a:lnTo>
                  <a:pt x="267" y="83"/>
                </a:lnTo>
                <a:lnTo>
                  <a:pt x="232" y="118"/>
                </a:lnTo>
                <a:lnTo>
                  <a:pt x="208" y="95"/>
                </a:lnTo>
                <a:lnTo>
                  <a:pt x="243" y="59"/>
                </a:lnTo>
                <a:lnTo>
                  <a:pt x="208" y="24"/>
                </a:lnTo>
                <a:lnTo>
                  <a:pt x="232" y="0"/>
                </a:lnTo>
                <a:lnTo>
                  <a:pt x="267" y="36"/>
                </a:lnTo>
                <a:lnTo>
                  <a:pt x="302" y="0"/>
                </a:lnTo>
                <a:lnTo>
                  <a:pt x="326" y="24"/>
                </a:lnTo>
                <a:lnTo>
                  <a:pt x="290" y="59"/>
                </a:lnTo>
                <a:close/>
                <a:moveTo>
                  <a:pt x="134" y="191"/>
                </a:moveTo>
                <a:cubicBezTo>
                  <a:pt x="133" y="191"/>
                  <a:pt x="133" y="191"/>
                  <a:pt x="133" y="191"/>
                </a:cubicBezTo>
                <a:cubicBezTo>
                  <a:pt x="133" y="191"/>
                  <a:pt x="133" y="191"/>
                  <a:pt x="132" y="191"/>
                </a:cubicBezTo>
                <a:cubicBezTo>
                  <a:pt x="114" y="191"/>
                  <a:pt x="100" y="176"/>
                  <a:pt x="100" y="158"/>
                </a:cubicBezTo>
                <a:cubicBezTo>
                  <a:pt x="100" y="139"/>
                  <a:pt x="115" y="124"/>
                  <a:pt x="133" y="124"/>
                </a:cubicBezTo>
                <a:cubicBezTo>
                  <a:pt x="151" y="124"/>
                  <a:pt x="166" y="139"/>
                  <a:pt x="166" y="158"/>
                </a:cubicBezTo>
                <a:cubicBezTo>
                  <a:pt x="166" y="176"/>
                  <a:pt x="152" y="191"/>
                  <a:pt x="134" y="191"/>
                </a:cubicBezTo>
                <a:close/>
                <a:moveTo>
                  <a:pt x="183" y="205"/>
                </a:moveTo>
                <a:cubicBezTo>
                  <a:pt x="193" y="193"/>
                  <a:pt x="200" y="176"/>
                  <a:pt x="200" y="160"/>
                </a:cubicBezTo>
                <a:cubicBezTo>
                  <a:pt x="200" y="123"/>
                  <a:pt x="170" y="92"/>
                  <a:pt x="133" y="92"/>
                </a:cubicBezTo>
                <a:cubicBezTo>
                  <a:pt x="96" y="92"/>
                  <a:pt x="66" y="121"/>
                  <a:pt x="66" y="158"/>
                </a:cubicBezTo>
                <a:cubicBezTo>
                  <a:pt x="66" y="175"/>
                  <a:pt x="73" y="193"/>
                  <a:pt x="83" y="205"/>
                </a:cubicBezTo>
                <a:cubicBezTo>
                  <a:pt x="34" y="225"/>
                  <a:pt x="0" y="267"/>
                  <a:pt x="0" y="334"/>
                </a:cubicBezTo>
                <a:lnTo>
                  <a:pt x="0" y="334"/>
                </a:lnTo>
                <a:lnTo>
                  <a:pt x="33" y="334"/>
                </a:lnTo>
                <a:cubicBezTo>
                  <a:pt x="33" y="267"/>
                  <a:pt x="77" y="229"/>
                  <a:pt x="132" y="228"/>
                </a:cubicBezTo>
                <a:cubicBezTo>
                  <a:pt x="133" y="228"/>
                  <a:pt x="133" y="226"/>
                  <a:pt x="133" y="226"/>
                </a:cubicBezTo>
                <a:cubicBezTo>
                  <a:pt x="133" y="226"/>
                  <a:pt x="133" y="229"/>
                  <a:pt x="134" y="229"/>
                </a:cubicBezTo>
                <a:cubicBezTo>
                  <a:pt x="189" y="230"/>
                  <a:pt x="233" y="267"/>
                  <a:pt x="233" y="334"/>
                </a:cubicBezTo>
                <a:lnTo>
                  <a:pt x="266" y="334"/>
                </a:lnTo>
                <a:cubicBezTo>
                  <a:pt x="266" y="267"/>
                  <a:pt x="232" y="225"/>
                  <a:pt x="183" y="20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B8F1884D-859A-46A4-BE27-0CF06CE88D62}"/>
              </a:ext>
            </a:extLst>
          </p:cNvPr>
          <p:cNvSpPr>
            <a:spLocks noChangeAspect="1" noEditPoints="1"/>
          </p:cNvSpPr>
          <p:nvPr/>
        </p:nvSpPr>
        <p:spPr bwMode="auto">
          <a:xfrm>
            <a:off x="1649413" y="3968750"/>
            <a:ext cx="252413" cy="215900"/>
          </a:xfrm>
          <a:custGeom>
            <a:avLst/>
            <a:gdLst>
              <a:gd name="T0" fmla="*/ 334 w 334"/>
              <a:gd name="T1" fmla="*/ 17 h 284"/>
              <a:gd name="T2" fmla="*/ 318 w 334"/>
              <a:gd name="T3" fmla="*/ 34 h 284"/>
              <a:gd name="T4" fmla="*/ 218 w 334"/>
              <a:gd name="T5" fmla="*/ 34 h 284"/>
              <a:gd name="T6" fmla="*/ 201 w 334"/>
              <a:gd name="T7" fmla="*/ 17 h 284"/>
              <a:gd name="T8" fmla="*/ 218 w 334"/>
              <a:gd name="T9" fmla="*/ 0 h 284"/>
              <a:gd name="T10" fmla="*/ 318 w 334"/>
              <a:gd name="T11" fmla="*/ 0 h 284"/>
              <a:gd name="T12" fmla="*/ 334 w 334"/>
              <a:gd name="T13" fmla="*/ 17 h 284"/>
              <a:gd name="T14" fmla="*/ 134 w 334"/>
              <a:gd name="T15" fmla="*/ 149 h 284"/>
              <a:gd name="T16" fmla="*/ 133 w 334"/>
              <a:gd name="T17" fmla="*/ 149 h 284"/>
              <a:gd name="T18" fmla="*/ 132 w 334"/>
              <a:gd name="T19" fmla="*/ 149 h 284"/>
              <a:gd name="T20" fmla="*/ 100 w 334"/>
              <a:gd name="T21" fmla="*/ 115 h 284"/>
              <a:gd name="T22" fmla="*/ 133 w 334"/>
              <a:gd name="T23" fmla="*/ 82 h 284"/>
              <a:gd name="T24" fmla="*/ 167 w 334"/>
              <a:gd name="T25" fmla="*/ 115 h 284"/>
              <a:gd name="T26" fmla="*/ 134 w 334"/>
              <a:gd name="T27" fmla="*/ 149 h 284"/>
              <a:gd name="T28" fmla="*/ 184 w 334"/>
              <a:gd name="T29" fmla="*/ 159 h 284"/>
              <a:gd name="T30" fmla="*/ 197 w 334"/>
              <a:gd name="T31" fmla="*/ 96 h 284"/>
              <a:gd name="T32" fmla="*/ 149 w 334"/>
              <a:gd name="T33" fmla="*/ 51 h 284"/>
              <a:gd name="T34" fmla="*/ 67 w 334"/>
              <a:gd name="T35" fmla="*/ 115 h 284"/>
              <a:gd name="T36" fmla="*/ 83 w 334"/>
              <a:gd name="T37" fmla="*/ 159 h 284"/>
              <a:gd name="T38" fmla="*/ 1 w 334"/>
              <a:gd name="T39" fmla="*/ 265 h 284"/>
              <a:gd name="T40" fmla="*/ 18 w 334"/>
              <a:gd name="T41" fmla="*/ 284 h 284"/>
              <a:gd name="T42" fmla="*/ 34 w 334"/>
              <a:gd name="T43" fmla="*/ 269 h 284"/>
              <a:gd name="T44" fmla="*/ 132 w 334"/>
              <a:gd name="T45" fmla="*/ 182 h 284"/>
              <a:gd name="T46" fmla="*/ 133 w 334"/>
              <a:gd name="T47" fmla="*/ 182 h 284"/>
              <a:gd name="T48" fmla="*/ 134 w 334"/>
              <a:gd name="T49" fmla="*/ 182 h 284"/>
              <a:gd name="T50" fmla="*/ 232 w 334"/>
              <a:gd name="T51" fmla="*/ 269 h 284"/>
              <a:gd name="T52" fmla="*/ 249 w 334"/>
              <a:gd name="T53" fmla="*/ 284 h 284"/>
              <a:gd name="T54" fmla="*/ 265 w 334"/>
              <a:gd name="T55" fmla="*/ 265 h 284"/>
              <a:gd name="T56" fmla="*/ 184 w 334"/>
              <a:gd name="T57" fmla="*/ 15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4" h="284">
                <a:moveTo>
                  <a:pt x="334" y="17"/>
                </a:moveTo>
                <a:cubicBezTo>
                  <a:pt x="334" y="26"/>
                  <a:pt x="327" y="34"/>
                  <a:pt x="318" y="34"/>
                </a:cubicBezTo>
                <a:lnTo>
                  <a:pt x="218" y="34"/>
                </a:lnTo>
                <a:cubicBezTo>
                  <a:pt x="208" y="34"/>
                  <a:pt x="201" y="26"/>
                  <a:pt x="201" y="17"/>
                </a:cubicBezTo>
                <a:cubicBezTo>
                  <a:pt x="201" y="8"/>
                  <a:pt x="208" y="0"/>
                  <a:pt x="218" y="0"/>
                </a:cubicBezTo>
                <a:lnTo>
                  <a:pt x="318" y="0"/>
                </a:lnTo>
                <a:cubicBezTo>
                  <a:pt x="327" y="0"/>
                  <a:pt x="334" y="8"/>
                  <a:pt x="334" y="17"/>
                </a:cubicBezTo>
                <a:close/>
                <a:moveTo>
                  <a:pt x="134" y="149"/>
                </a:moveTo>
                <a:cubicBezTo>
                  <a:pt x="134" y="149"/>
                  <a:pt x="133" y="149"/>
                  <a:pt x="133" y="149"/>
                </a:cubicBezTo>
                <a:cubicBezTo>
                  <a:pt x="133" y="149"/>
                  <a:pt x="133" y="149"/>
                  <a:pt x="132" y="149"/>
                </a:cubicBezTo>
                <a:cubicBezTo>
                  <a:pt x="114" y="148"/>
                  <a:pt x="100" y="134"/>
                  <a:pt x="100" y="115"/>
                </a:cubicBezTo>
                <a:cubicBezTo>
                  <a:pt x="100" y="97"/>
                  <a:pt x="115" y="82"/>
                  <a:pt x="133" y="82"/>
                </a:cubicBezTo>
                <a:cubicBezTo>
                  <a:pt x="152" y="82"/>
                  <a:pt x="167" y="97"/>
                  <a:pt x="167" y="115"/>
                </a:cubicBezTo>
                <a:cubicBezTo>
                  <a:pt x="167" y="134"/>
                  <a:pt x="152" y="148"/>
                  <a:pt x="134" y="149"/>
                </a:cubicBezTo>
                <a:close/>
                <a:moveTo>
                  <a:pt x="184" y="159"/>
                </a:moveTo>
                <a:cubicBezTo>
                  <a:pt x="197" y="142"/>
                  <a:pt x="204" y="120"/>
                  <a:pt x="197" y="96"/>
                </a:cubicBezTo>
                <a:cubicBezTo>
                  <a:pt x="190" y="73"/>
                  <a:pt x="171" y="56"/>
                  <a:pt x="149" y="51"/>
                </a:cubicBezTo>
                <a:cubicBezTo>
                  <a:pt x="105" y="41"/>
                  <a:pt x="67" y="74"/>
                  <a:pt x="67" y="115"/>
                </a:cubicBezTo>
                <a:cubicBezTo>
                  <a:pt x="67" y="132"/>
                  <a:pt x="73" y="147"/>
                  <a:pt x="83" y="159"/>
                </a:cubicBezTo>
                <a:cubicBezTo>
                  <a:pt x="40" y="176"/>
                  <a:pt x="8" y="217"/>
                  <a:pt x="1" y="265"/>
                </a:cubicBezTo>
                <a:cubicBezTo>
                  <a:pt x="0" y="275"/>
                  <a:pt x="8" y="284"/>
                  <a:pt x="18" y="284"/>
                </a:cubicBezTo>
                <a:cubicBezTo>
                  <a:pt x="26" y="284"/>
                  <a:pt x="33" y="278"/>
                  <a:pt x="34" y="269"/>
                </a:cubicBezTo>
                <a:cubicBezTo>
                  <a:pt x="41" y="221"/>
                  <a:pt x="82" y="182"/>
                  <a:pt x="132" y="182"/>
                </a:cubicBezTo>
                <a:cubicBezTo>
                  <a:pt x="133" y="182"/>
                  <a:pt x="133" y="182"/>
                  <a:pt x="133" y="182"/>
                </a:cubicBezTo>
                <a:cubicBezTo>
                  <a:pt x="133" y="182"/>
                  <a:pt x="134" y="182"/>
                  <a:pt x="134" y="182"/>
                </a:cubicBezTo>
                <a:cubicBezTo>
                  <a:pt x="184" y="182"/>
                  <a:pt x="225" y="221"/>
                  <a:pt x="232" y="269"/>
                </a:cubicBezTo>
                <a:cubicBezTo>
                  <a:pt x="233" y="278"/>
                  <a:pt x="240" y="284"/>
                  <a:pt x="249" y="284"/>
                </a:cubicBezTo>
                <a:cubicBezTo>
                  <a:pt x="259" y="284"/>
                  <a:pt x="267" y="275"/>
                  <a:pt x="265" y="265"/>
                </a:cubicBezTo>
                <a:cubicBezTo>
                  <a:pt x="258" y="217"/>
                  <a:pt x="227" y="176"/>
                  <a:pt x="184" y="15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48870B57-F5F1-4277-85C2-5167F086C556}"/>
              </a:ext>
            </a:extLst>
          </p:cNvPr>
          <p:cNvSpPr>
            <a:spLocks noChangeAspect="1" noEditPoints="1"/>
          </p:cNvSpPr>
          <p:nvPr/>
        </p:nvSpPr>
        <p:spPr bwMode="auto">
          <a:xfrm>
            <a:off x="1146176" y="3968750"/>
            <a:ext cx="252413" cy="252413"/>
          </a:xfrm>
          <a:custGeom>
            <a:avLst/>
            <a:gdLst>
              <a:gd name="T0" fmla="*/ 268 w 334"/>
              <a:gd name="T1" fmla="*/ 0 h 334"/>
              <a:gd name="T2" fmla="*/ 268 w 334"/>
              <a:gd name="T3" fmla="*/ 0 h 334"/>
              <a:gd name="T4" fmla="*/ 267 w 334"/>
              <a:gd name="T5" fmla="*/ 0 h 334"/>
              <a:gd name="T6" fmla="*/ 268 w 334"/>
              <a:gd name="T7" fmla="*/ 0 h 334"/>
              <a:gd name="T8" fmla="*/ 334 w 334"/>
              <a:gd name="T9" fmla="*/ 67 h 334"/>
              <a:gd name="T10" fmla="*/ 317 w 334"/>
              <a:gd name="T11" fmla="*/ 84 h 334"/>
              <a:gd name="T12" fmla="*/ 285 w 334"/>
              <a:gd name="T13" fmla="*/ 84 h 334"/>
              <a:gd name="T14" fmla="*/ 285 w 334"/>
              <a:gd name="T15" fmla="*/ 117 h 334"/>
              <a:gd name="T16" fmla="*/ 268 w 334"/>
              <a:gd name="T17" fmla="*/ 134 h 334"/>
              <a:gd name="T18" fmla="*/ 267 w 334"/>
              <a:gd name="T19" fmla="*/ 134 h 334"/>
              <a:gd name="T20" fmla="*/ 251 w 334"/>
              <a:gd name="T21" fmla="*/ 117 h 334"/>
              <a:gd name="T22" fmla="*/ 251 w 334"/>
              <a:gd name="T23" fmla="*/ 84 h 334"/>
              <a:gd name="T24" fmla="*/ 217 w 334"/>
              <a:gd name="T25" fmla="*/ 84 h 334"/>
              <a:gd name="T26" fmla="*/ 200 w 334"/>
              <a:gd name="T27" fmla="*/ 67 h 334"/>
              <a:gd name="T28" fmla="*/ 217 w 334"/>
              <a:gd name="T29" fmla="*/ 50 h 334"/>
              <a:gd name="T30" fmla="*/ 251 w 334"/>
              <a:gd name="T31" fmla="*/ 50 h 334"/>
              <a:gd name="T32" fmla="*/ 251 w 334"/>
              <a:gd name="T33" fmla="*/ 17 h 334"/>
              <a:gd name="T34" fmla="*/ 268 w 334"/>
              <a:gd name="T35" fmla="*/ 0 h 334"/>
              <a:gd name="T36" fmla="*/ 285 w 334"/>
              <a:gd name="T37" fmla="*/ 17 h 334"/>
              <a:gd name="T38" fmla="*/ 285 w 334"/>
              <a:gd name="T39" fmla="*/ 50 h 334"/>
              <a:gd name="T40" fmla="*/ 317 w 334"/>
              <a:gd name="T41" fmla="*/ 50 h 334"/>
              <a:gd name="T42" fmla="*/ 334 w 334"/>
              <a:gd name="T43" fmla="*/ 67 h 334"/>
              <a:gd name="T44" fmla="*/ 134 w 334"/>
              <a:gd name="T45" fmla="*/ 199 h 334"/>
              <a:gd name="T46" fmla="*/ 134 w 334"/>
              <a:gd name="T47" fmla="*/ 199 h 334"/>
              <a:gd name="T48" fmla="*/ 133 w 334"/>
              <a:gd name="T49" fmla="*/ 199 h 334"/>
              <a:gd name="T50" fmla="*/ 100 w 334"/>
              <a:gd name="T51" fmla="*/ 165 h 334"/>
              <a:gd name="T52" fmla="*/ 134 w 334"/>
              <a:gd name="T53" fmla="*/ 132 h 334"/>
              <a:gd name="T54" fmla="*/ 167 w 334"/>
              <a:gd name="T55" fmla="*/ 165 h 334"/>
              <a:gd name="T56" fmla="*/ 134 w 334"/>
              <a:gd name="T57" fmla="*/ 199 h 334"/>
              <a:gd name="T58" fmla="*/ 184 w 334"/>
              <a:gd name="T59" fmla="*/ 209 h 334"/>
              <a:gd name="T60" fmla="*/ 197 w 334"/>
              <a:gd name="T61" fmla="*/ 146 h 334"/>
              <a:gd name="T62" fmla="*/ 149 w 334"/>
              <a:gd name="T63" fmla="*/ 101 h 334"/>
              <a:gd name="T64" fmla="*/ 67 w 334"/>
              <a:gd name="T65" fmla="*/ 165 h 334"/>
              <a:gd name="T66" fmla="*/ 83 w 334"/>
              <a:gd name="T67" fmla="*/ 209 h 334"/>
              <a:gd name="T68" fmla="*/ 1 w 334"/>
              <a:gd name="T69" fmla="*/ 315 h 334"/>
              <a:gd name="T70" fmla="*/ 18 w 334"/>
              <a:gd name="T71" fmla="*/ 334 h 334"/>
              <a:gd name="T72" fmla="*/ 35 w 334"/>
              <a:gd name="T73" fmla="*/ 319 h 334"/>
              <a:gd name="T74" fmla="*/ 133 w 334"/>
              <a:gd name="T75" fmla="*/ 232 h 334"/>
              <a:gd name="T76" fmla="*/ 134 w 334"/>
              <a:gd name="T77" fmla="*/ 232 h 334"/>
              <a:gd name="T78" fmla="*/ 134 w 334"/>
              <a:gd name="T79" fmla="*/ 232 h 334"/>
              <a:gd name="T80" fmla="*/ 233 w 334"/>
              <a:gd name="T81" fmla="*/ 319 h 334"/>
              <a:gd name="T82" fmla="*/ 249 w 334"/>
              <a:gd name="T83" fmla="*/ 334 h 334"/>
              <a:gd name="T84" fmla="*/ 249 w 334"/>
              <a:gd name="T85" fmla="*/ 334 h 334"/>
              <a:gd name="T86" fmla="*/ 266 w 334"/>
              <a:gd name="T87" fmla="*/ 315 h 334"/>
              <a:gd name="T88" fmla="*/ 184 w 334"/>
              <a:gd name="T89" fmla="*/ 20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34">
                <a:moveTo>
                  <a:pt x="268" y="0"/>
                </a:moveTo>
                <a:cubicBezTo>
                  <a:pt x="268" y="0"/>
                  <a:pt x="268" y="0"/>
                  <a:pt x="268" y="0"/>
                </a:cubicBezTo>
                <a:cubicBezTo>
                  <a:pt x="268" y="0"/>
                  <a:pt x="267" y="0"/>
                  <a:pt x="267" y="0"/>
                </a:cubicBezTo>
                <a:lnTo>
                  <a:pt x="268" y="0"/>
                </a:lnTo>
                <a:close/>
                <a:moveTo>
                  <a:pt x="334" y="67"/>
                </a:moveTo>
                <a:cubicBezTo>
                  <a:pt x="334" y="76"/>
                  <a:pt x="326" y="84"/>
                  <a:pt x="317" y="84"/>
                </a:cubicBezTo>
                <a:lnTo>
                  <a:pt x="285" y="84"/>
                </a:lnTo>
                <a:lnTo>
                  <a:pt x="285" y="117"/>
                </a:lnTo>
                <a:cubicBezTo>
                  <a:pt x="285" y="126"/>
                  <a:pt x="277" y="134"/>
                  <a:pt x="268" y="134"/>
                </a:cubicBezTo>
                <a:lnTo>
                  <a:pt x="267" y="134"/>
                </a:lnTo>
                <a:cubicBezTo>
                  <a:pt x="258" y="134"/>
                  <a:pt x="251" y="126"/>
                  <a:pt x="251" y="117"/>
                </a:cubicBezTo>
                <a:lnTo>
                  <a:pt x="251" y="84"/>
                </a:lnTo>
                <a:lnTo>
                  <a:pt x="217" y="84"/>
                </a:lnTo>
                <a:cubicBezTo>
                  <a:pt x="208" y="84"/>
                  <a:pt x="200" y="76"/>
                  <a:pt x="200" y="67"/>
                </a:cubicBezTo>
                <a:cubicBezTo>
                  <a:pt x="200" y="58"/>
                  <a:pt x="208" y="50"/>
                  <a:pt x="217" y="50"/>
                </a:cubicBezTo>
                <a:lnTo>
                  <a:pt x="251" y="50"/>
                </a:lnTo>
                <a:lnTo>
                  <a:pt x="251" y="17"/>
                </a:lnTo>
                <a:cubicBezTo>
                  <a:pt x="251" y="8"/>
                  <a:pt x="258" y="0"/>
                  <a:pt x="268" y="0"/>
                </a:cubicBezTo>
                <a:cubicBezTo>
                  <a:pt x="277" y="0"/>
                  <a:pt x="285" y="8"/>
                  <a:pt x="285" y="17"/>
                </a:cubicBezTo>
                <a:lnTo>
                  <a:pt x="285" y="50"/>
                </a:lnTo>
                <a:lnTo>
                  <a:pt x="317" y="50"/>
                </a:lnTo>
                <a:cubicBezTo>
                  <a:pt x="326" y="50"/>
                  <a:pt x="334" y="58"/>
                  <a:pt x="334" y="67"/>
                </a:cubicBezTo>
                <a:close/>
                <a:moveTo>
                  <a:pt x="134" y="199"/>
                </a:moveTo>
                <a:cubicBezTo>
                  <a:pt x="134" y="199"/>
                  <a:pt x="134" y="199"/>
                  <a:pt x="134" y="199"/>
                </a:cubicBezTo>
                <a:cubicBezTo>
                  <a:pt x="133" y="199"/>
                  <a:pt x="133" y="199"/>
                  <a:pt x="133" y="199"/>
                </a:cubicBezTo>
                <a:cubicBezTo>
                  <a:pt x="115" y="198"/>
                  <a:pt x="100" y="184"/>
                  <a:pt x="100" y="165"/>
                </a:cubicBezTo>
                <a:cubicBezTo>
                  <a:pt x="100" y="147"/>
                  <a:pt x="115" y="132"/>
                  <a:pt x="134" y="132"/>
                </a:cubicBezTo>
                <a:cubicBezTo>
                  <a:pt x="152" y="132"/>
                  <a:pt x="167" y="147"/>
                  <a:pt x="167" y="165"/>
                </a:cubicBezTo>
                <a:cubicBezTo>
                  <a:pt x="167" y="184"/>
                  <a:pt x="152" y="198"/>
                  <a:pt x="134" y="199"/>
                </a:cubicBezTo>
                <a:close/>
                <a:moveTo>
                  <a:pt x="184" y="209"/>
                </a:moveTo>
                <a:cubicBezTo>
                  <a:pt x="198" y="192"/>
                  <a:pt x="204" y="170"/>
                  <a:pt x="197" y="146"/>
                </a:cubicBezTo>
                <a:cubicBezTo>
                  <a:pt x="191" y="123"/>
                  <a:pt x="172" y="106"/>
                  <a:pt x="149" y="101"/>
                </a:cubicBezTo>
                <a:cubicBezTo>
                  <a:pt x="105" y="91"/>
                  <a:pt x="67" y="124"/>
                  <a:pt x="67" y="165"/>
                </a:cubicBezTo>
                <a:cubicBezTo>
                  <a:pt x="67" y="182"/>
                  <a:pt x="73" y="197"/>
                  <a:pt x="83" y="209"/>
                </a:cubicBezTo>
                <a:cubicBezTo>
                  <a:pt x="40" y="226"/>
                  <a:pt x="8" y="267"/>
                  <a:pt x="1" y="315"/>
                </a:cubicBezTo>
                <a:cubicBezTo>
                  <a:pt x="0" y="325"/>
                  <a:pt x="8" y="334"/>
                  <a:pt x="18" y="334"/>
                </a:cubicBezTo>
                <a:cubicBezTo>
                  <a:pt x="26" y="334"/>
                  <a:pt x="33" y="328"/>
                  <a:pt x="35" y="319"/>
                </a:cubicBezTo>
                <a:cubicBezTo>
                  <a:pt x="41" y="271"/>
                  <a:pt x="83" y="232"/>
                  <a:pt x="133" y="232"/>
                </a:cubicBezTo>
                <a:cubicBezTo>
                  <a:pt x="133" y="232"/>
                  <a:pt x="133" y="232"/>
                  <a:pt x="134" y="232"/>
                </a:cubicBezTo>
                <a:cubicBezTo>
                  <a:pt x="134" y="232"/>
                  <a:pt x="134" y="232"/>
                  <a:pt x="134" y="232"/>
                </a:cubicBezTo>
                <a:cubicBezTo>
                  <a:pt x="184" y="232"/>
                  <a:pt x="226" y="271"/>
                  <a:pt x="233" y="319"/>
                </a:cubicBezTo>
                <a:cubicBezTo>
                  <a:pt x="234" y="328"/>
                  <a:pt x="241" y="334"/>
                  <a:pt x="249" y="334"/>
                </a:cubicBezTo>
                <a:lnTo>
                  <a:pt x="249" y="334"/>
                </a:lnTo>
                <a:cubicBezTo>
                  <a:pt x="259" y="334"/>
                  <a:pt x="267" y="325"/>
                  <a:pt x="266" y="315"/>
                </a:cubicBezTo>
                <a:cubicBezTo>
                  <a:pt x="259" y="267"/>
                  <a:pt x="227" y="226"/>
                  <a:pt x="184" y="2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2254E4ED-94C6-485E-88A3-4CCEC6E67068}"/>
              </a:ext>
            </a:extLst>
          </p:cNvPr>
          <p:cNvSpPr>
            <a:spLocks noChangeAspect="1" noEditPoints="1"/>
          </p:cNvSpPr>
          <p:nvPr/>
        </p:nvSpPr>
        <p:spPr bwMode="auto">
          <a:xfrm>
            <a:off x="5672138" y="3460750"/>
            <a:ext cx="242888" cy="242888"/>
          </a:xfrm>
          <a:custGeom>
            <a:avLst/>
            <a:gdLst>
              <a:gd name="T0" fmla="*/ 314 w 321"/>
              <a:gd name="T1" fmla="*/ 77 h 320"/>
              <a:gd name="T2" fmla="*/ 314 w 321"/>
              <a:gd name="T3" fmla="*/ 101 h 320"/>
              <a:gd name="T4" fmla="*/ 291 w 321"/>
              <a:gd name="T5" fmla="*/ 101 h 320"/>
              <a:gd name="T6" fmla="*/ 267 w 321"/>
              <a:gd name="T7" fmla="*/ 77 h 320"/>
              <a:gd name="T8" fmla="*/ 244 w 321"/>
              <a:gd name="T9" fmla="*/ 101 h 320"/>
              <a:gd name="T10" fmla="*/ 220 w 321"/>
              <a:gd name="T11" fmla="*/ 101 h 320"/>
              <a:gd name="T12" fmla="*/ 220 w 321"/>
              <a:gd name="T13" fmla="*/ 77 h 320"/>
              <a:gd name="T14" fmla="*/ 244 w 321"/>
              <a:gd name="T15" fmla="*/ 54 h 320"/>
              <a:gd name="T16" fmla="*/ 220 w 321"/>
              <a:gd name="T17" fmla="*/ 30 h 320"/>
              <a:gd name="T18" fmla="*/ 220 w 321"/>
              <a:gd name="T19" fmla="*/ 7 h 320"/>
              <a:gd name="T20" fmla="*/ 244 w 321"/>
              <a:gd name="T21" fmla="*/ 7 h 320"/>
              <a:gd name="T22" fmla="*/ 267 w 321"/>
              <a:gd name="T23" fmla="*/ 30 h 320"/>
              <a:gd name="T24" fmla="*/ 291 w 321"/>
              <a:gd name="T25" fmla="*/ 7 h 320"/>
              <a:gd name="T26" fmla="*/ 314 w 321"/>
              <a:gd name="T27" fmla="*/ 7 h 320"/>
              <a:gd name="T28" fmla="*/ 314 w 321"/>
              <a:gd name="T29" fmla="*/ 30 h 320"/>
              <a:gd name="T30" fmla="*/ 291 w 321"/>
              <a:gd name="T31" fmla="*/ 54 h 320"/>
              <a:gd name="T32" fmla="*/ 314 w 321"/>
              <a:gd name="T33" fmla="*/ 77 h 320"/>
              <a:gd name="T34" fmla="*/ 134 w 321"/>
              <a:gd name="T35" fmla="*/ 185 h 320"/>
              <a:gd name="T36" fmla="*/ 133 w 321"/>
              <a:gd name="T37" fmla="*/ 185 h 320"/>
              <a:gd name="T38" fmla="*/ 133 w 321"/>
              <a:gd name="T39" fmla="*/ 185 h 320"/>
              <a:gd name="T40" fmla="*/ 100 w 321"/>
              <a:gd name="T41" fmla="*/ 152 h 320"/>
              <a:gd name="T42" fmla="*/ 133 w 321"/>
              <a:gd name="T43" fmla="*/ 119 h 320"/>
              <a:gd name="T44" fmla="*/ 167 w 321"/>
              <a:gd name="T45" fmla="*/ 152 h 320"/>
              <a:gd name="T46" fmla="*/ 134 w 321"/>
              <a:gd name="T47" fmla="*/ 185 h 320"/>
              <a:gd name="T48" fmla="*/ 184 w 321"/>
              <a:gd name="T49" fmla="*/ 195 h 320"/>
              <a:gd name="T50" fmla="*/ 197 w 321"/>
              <a:gd name="T51" fmla="*/ 132 h 320"/>
              <a:gd name="T52" fmla="*/ 149 w 321"/>
              <a:gd name="T53" fmla="*/ 87 h 320"/>
              <a:gd name="T54" fmla="*/ 67 w 321"/>
              <a:gd name="T55" fmla="*/ 152 h 320"/>
              <a:gd name="T56" fmla="*/ 83 w 321"/>
              <a:gd name="T57" fmla="*/ 195 h 320"/>
              <a:gd name="T58" fmla="*/ 2 w 321"/>
              <a:gd name="T59" fmla="*/ 302 h 320"/>
              <a:gd name="T60" fmla="*/ 18 w 321"/>
              <a:gd name="T61" fmla="*/ 320 h 320"/>
              <a:gd name="T62" fmla="*/ 34 w 321"/>
              <a:gd name="T63" fmla="*/ 306 h 320"/>
              <a:gd name="T64" fmla="*/ 133 w 321"/>
              <a:gd name="T65" fmla="*/ 219 h 320"/>
              <a:gd name="T66" fmla="*/ 133 w 321"/>
              <a:gd name="T67" fmla="*/ 219 h 320"/>
              <a:gd name="T68" fmla="*/ 134 w 321"/>
              <a:gd name="T69" fmla="*/ 219 h 320"/>
              <a:gd name="T70" fmla="*/ 232 w 321"/>
              <a:gd name="T71" fmla="*/ 305 h 320"/>
              <a:gd name="T72" fmla="*/ 249 w 321"/>
              <a:gd name="T73" fmla="*/ 318 h 320"/>
              <a:gd name="T74" fmla="*/ 249 w 321"/>
              <a:gd name="T75" fmla="*/ 318 h 320"/>
              <a:gd name="T76" fmla="*/ 265 w 321"/>
              <a:gd name="T77" fmla="*/ 300 h 320"/>
              <a:gd name="T78" fmla="*/ 184 w 321"/>
              <a:gd name="T79"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1" h="320">
                <a:moveTo>
                  <a:pt x="314" y="77"/>
                </a:moveTo>
                <a:cubicBezTo>
                  <a:pt x="321" y="84"/>
                  <a:pt x="321" y="94"/>
                  <a:pt x="314" y="101"/>
                </a:cubicBezTo>
                <a:cubicBezTo>
                  <a:pt x="308" y="107"/>
                  <a:pt x="297" y="107"/>
                  <a:pt x="291" y="101"/>
                </a:cubicBezTo>
                <a:lnTo>
                  <a:pt x="267" y="77"/>
                </a:lnTo>
                <a:lnTo>
                  <a:pt x="244" y="101"/>
                </a:lnTo>
                <a:cubicBezTo>
                  <a:pt x="237" y="107"/>
                  <a:pt x="227" y="107"/>
                  <a:pt x="220" y="101"/>
                </a:cubicBezTo>
                <a:cubicBezTo>
                  <a:pt x="214" y="94"/>
                  <a:pt x="214" y="84"/>
                  <a:pt x="220" y="77"/>
                </a:cubicBezTo>
                <a:lnTo>
                  <a:pt x="244" y="54"/>
                </a:lnTo>
                <a:lnTo>
                  <a:pt x="220" y="30"/>
                </a:lnTo>
                <a:cubicBezTo>
                  <a:pt x="214" y="24"/>
                  <a:pt x="214" y="13"/>
                  <a:pt x="220" y="7"/>
                </a:cubicBezTo>
                <a:cubicBezTo>
                  <a:pt x="227" y="0"/>
                  <a:pt x="237" y="0"/>
                  <a:pt x="244" y="7"/>
                </a:cubicBezTo>
                <a:lnTo>
                  <a:pt x="267" y="30"/>
                </a:lnTo>
                <a:lnTo>
                  <a:pt x="291" y="7"/>
                </a:lnTo>
                <a:cubicBezTo>
                  <a:pt x="297" y="0"/>
                  <a:pt x="308" y="0"/>
                  <a:pt x="314" y="7"/>
                </a:cubicBezTo>
                <a:cubicBezTo>
                  <a:pt x="321" y="13"/>
                  <a:pt x="321" y="24"/>
                  <a:pt x="314" y="30"/>
                </a:cubicBezTo>
                <a:lnTo>
                  <a:pt x="291" y="54"/>
                </a:lnTo>
                <a:lnTo>
                  <a:pt x="314" y="77"/>
                </a:lnTo>
                <a:close/>
                <a:moveTo>
                  <a:pt x="134" y="185"/>
                </a:moveTo>
                <a:cubicBezTo>
                  <a:pt x="134" y="185"/>
                  <a:pt x="134" y="185"/>
                  <a:pt x="133" y="185"/>
                </a:cubicBezTo>
                <a:cubicBezTo>
                  <a:pt x="133" y="185"/>
                  <a:pt x="133" y="185"/>
                  <a:pt x="133" y="185"/>
                </a:cubicBezTo>
                <a:cubicBezTo>
                  <a:pt x="115" y="185"/>
                  <a:pt x="100" y="170"/>
                  <a:pt x="100" y="152"/>
                </a:cubicBezTo>
                <a:cubicBezTo>
                  <a:pt x="100" y="134"/>
                  <a:pt x="115" y="119"/>
                  <a:pt x="133" y="119"/>
                </a:cubicBezTo>
                <a:cubicBezTo>
                  <a:pt x="152" y="119"/>
                  <a:pt x="167" y="134"/>
                  <a:pt x="167" y="152"/>
                </a:cubicBezTo>
                <a:cubicBezTo>
                  <a:pt x="167" y="170"/>
                  <a:pt x="152" y="185"/>
                  <a:pt x="134" y="185"/>
                </a:cubicBezTo>
                <a:close/>
                <a:moveTo>
                  <a:pt x="184" y="195"/>
                </a:moveTo>
                <a:cubicBezTo>
                  <a:pt x="198" y="179"/>
                  <a:pt x="204" y="157"/>
                  <a:pt x="197" y="132"/>
                </a:cubicBezTo>
                <a:cubicBezTo>
                  <a:pt x="191" y="110"/>
                  <a:pt x="172" y="92"/>
                  <a:pt x="149" y="87"/>
                </a:cubicBezTo>
                <a:cubicBezTo>
                  <a:pt x="105" y="77"/>
                  <a:pt x="67" y="110"/>
                  <a:pt x="67" y="152"/>
                </a:cubicBezTo>
                <a:cubicBezTo>
                  <a:pt x="67" y="169"/>
                  <a:pt x="73" y="184"/>
                  <a:pt x="83" y="195"/>
                </a:cubicBezTo>
                <a:cubicBezTo>
                  <a:pt x="40" y="213"/>
                  <a:pt x="8" y="254"/>
                  <a:pt x="2" y="302"/>
                </a:cubicBezTo>
                <a:cubicBezTo>
                  <a:pt x="0" y="311"/>
                  <a:pt x="8" y="320"/>
                  <a:pt x="18" y="320"/>
                </a:cubicBezTo>
                <a:cubicBezTo>
                  <a:pt x="26" y="320"/>
                  <a:pt x="33" y="314"/>
                  <a:pt x="34" y="306"/>
                </a:cubicBezTo>
                <a:cubicBezTo>
                  <a:pt x="41" y="258"/>
                  <a:pt x="83" y="219"/>
                  <a:pt x="133" y="219"/>
                </a:cubicBezTo>
                <a:cubicBezTo>
                  <a:pt x="133" y="219"/>
                  <a:pt x="133" y="219"/>
                  <a:pt x="133" y="219"/>
                </a:cubicBezTo>
                <a:cubicBezTo>
                  <a:pt x="134" y="219"/>
                  <a:pt x="134" y="219"/>
                  <a:pt x="134" y="219"/>
                </a:cubicBezTo>
                <a:cubicBezTo>
                  <a:pt x="184" y="219"/>
                  <a:pt x="226" y="257"/>
                  <a:pt x="232" y="305"/>
                </a:cubicBezTo>
                <a:cubicBezTo>
                  <a:pt x="234" y="313"/>
                  <a:pt x="241" y="318"/>
                  <a:pt x="249" y="318"/>
                </a:cubicBezTo>
                <a:lnTo>
                  <a:pt x="249" y="318"/>
                </a:lnTo>
                <a:cubicBezTo>
                  <a:pt x="259" y="318"/>
                  <a:pt x="267" y="310"/>
                  <a:pt x="265" y="300"/>
                </a:cubicBezTo>
                <a:cubicBezTo>
                  <a:pt x="259" y="253"/>
                  <a:pt x="227" y="213"/>
                  <a:pt x="184" y="1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F5F4D91A-FF05-4C40-AA8B-4E9E16E776CA}"/>
              </a:ext>
            </a:extLst>
          </p:cNvPr>
          <p:cNvSpPr>
            <a:spLocks noChangeAspect="1" noEditPoints="1"/>
          </p:cNvSpPr>
          <p:nvPr/>
        </p:nvSpPr>
        <p:spPr bwMode="auto">
          <a:xfrm>
            <a:off x="5170488" y="3500438"/>
            <a:ext cx="252413" cy="214313"/>
          </a:xfrm>
          <a:custGeom>
            <a:avLst/>
            <a:gdLst>
              <a:gd name="T0" fmla="*/ 333 w 333"/>
              <a:gd name="T1" fmla="*/ 33 h 283"/>
              <a:gd name="T2" fmla="*/ 200 w 333"/>
              <a:gd name="T3" fmla="*/ 33 h 283"/>
              <a:gd name="T4" fmla="*/ 200 w 333"/>
              <a:gd name="T5" fmla="*/ 0 h 283"/>
              <a:gd name="T6" fmla="*/ 333 w 333"/>
              <a:gd name="T7" fmla="*/ 0 h 283"/>
              <a:gd name="T8" fmla="*/ 333 w 333"/>
              <a:gd name="T9" fmla="*/ 33 h 283"/>
              <a:gd name="T10" fmla="*/ 38 w 333"/>
              <a:gd name="T11" fmla="*/ 250 h 283"/>
              <a:gd name="T12" fmla="*/ 132 w 333"/>
              <a:gd name="T13" fmla="*/ 181 h 283"/>
              <a:gd name="T14" fmla="*/ 133 w 333"/>
              <a:gd name="T15" fmla="*/ 181 h 283"/>
              <a:gd name="T16" fmla="*/ 134 w 333"/>
              <a:gd name="T17" fmla="*/ 181 h 283"/>
              <a:gd name="T18" fmla="*/ 228 w 333"/>
              <a:gd name="T19" fmla="*/ 250 h 283"/>
              <a:gd name="T20" fmla="*/ 38 w 333"/>
              <a:gd name="T21" fmla="*/ 250 h 283"/>
              <a:gd name="T22" fmla="*/ 133 w 333"/>
              <a:gd name="T23" fmla="*/ 81 h 283"/>
              <a:gd name="T24" fmla="*/ 166 w 333"/>
              <a:gd name="T25" fmla="*/ 115 h 283"/>
              <a:gd name="T26" fmla="*/ 134 w 333"/>
              <a:gd name="T27" fmla="*/ 148 h 283"/>
              <a:gd name="T28" fmla="*/ 133 w 333"/>
              <a:gd name="T29" fmla="*/ 148 h 283"/>
              <a:gd name="T30" fmla="*/ 132 w 333"/>
              <a:gd name="T31" fmla="*/ 148 h 283"/>
              <a:gd name="T32" fmla="*/ 100 w 333"/>
              <a:gd name="T33" fmla="*/ 115 h 283"/>
              <a:gd name="T34" fmla="*/ 133 w 333"/>
              <a:gd name="T35" fmla="*/ 81 h 283"/>
              <a:gd name="T36" fmla="*/ 183 w 333"/>
              <a:gd name="T37" fmla="*/ 158 h 283"/>
              <a:gd name="T38" fmla="*/ 200 w 333"/>
              <a:gd name="T39" fmla="*/ 115 h 283"/>
              <a:gd name="T40" fmla="*/ 133 w 333"/>
              <a:gd name="T41" fmla="*/ 48 h 283"/>
              <a:gd name="T42" fmla="*/ 66 w 333"/>
              <a:gd name="T43" fmla="*/ 115 h 283"/>
              <a:gd name="T44" fmla="*/ 83 w 333"/>
              <a:gd name="T45" fmla="*/ 158 h 283"/>
              <a:gd name="T46" fmla="*/ 0 w 333"/>
              <a:gd name="T47" fmla="*/ 281 h 283"/>
              <a:gd name="T48" fmla="*/ 0 w 333"/>
              <a:gd name="T49" fmla="*/ 283 h 283"/>
              <a:gd name="T50" fmla="*/ 266 w 333"/>
              <a:gd name="T51" fmla="*/ 283 h 283"/>
              <a:gd name="T52" fmla="*/ 266 w 333"/>
              <a:gd name="T53" fmla="*/ 281 h 283"/>
              <a:gd name="T54" fmla="*/ 183 w 333"/>
              <a:gd name="T55" fmla="*/ 15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283">
                <a:moveTo>
                  <a:pt x="333" y="33"/>
                </a:moveTo>
                <a:lnTo>
                  <a:pt x="200" y="33"/>
                </a:lnTo>
                <a:lnTo>
                  <a:pt x="200" y="0"/>
                </a:lnTo>
                <a:lnTo>
                  <a:pt x="333" y="0"/>
                </a:lnTo>
                <a:lnTo>
                  <a:pt x="333" y="33"/>
                </a:lnTo>
                <a:close/>
                <a:moveTo>
                  <a:pt x="38" y="250"/>
                </a:moveTo>
                <a:cubicBezTo>
                  <a:pt x="51" y="210"/>
                  <a:pt x="88" y="182"/>
                  <a:pt x="132" y="181"/>
                </a:cubicBezTo>
                <a:cubicBezTo>
                  <a:pt x="133" y="181"/>
                  <a:pt x="133" y="181"/>
                  <a:pt x="133" y="181"/>
                </a:cubicBezTo>
                <a:cubicBezTo>
                  <a:pt x="133" y="181"/>
                  <a:pt x="133" y="181"/>
                  <a:pt x="134" y="181"/>
                </a:cubicBezTo>
                <a:cubicBezTo>
                  <a:pt x="178" y="182"/>
                  <a:pt x="215" y="210"/>
                  <a:pt x="228" y="250"/>
                </a:cubicBezTo>
                <a:lnTo>
                  <a:pt x="38" y="250"/>
                </a:lnTo>
                <a:close/>
                <a:moveTo>
                  <a:pt x="133" y="81"/>
                </a:moveTo>
                <a:cubicBezTo>
                  <a:pt x="151" y="81"/>
                  <a:pt x="166" y="96"/>
                  <a:pt x="166" y="115"/>
                </a:cubicBezTo>
                <a:cubicBezTo>
                  <a:pt x="166" y="133"/>
                  <a:pt x="152" y="148"/>
                  <a:pt x="134" y="148"/>
                </a:cubicBezTo>
                <a:cubicBezTo>
                  <a:pt x="133" y="148"/>
                  <a:pt x="133" y="148"/>
                  <a:pt x="133" y="148"/>
                </a:cubicBezTo>
                <a:cubicBezTo>
                  <a:pt x="133" y="148"/>
                  <a:pt x="133" y="148"/>
                  <a:pt x="132" y="148"/>
                </a:cubicBezTo>
                <a:cubicBezTo>
                  <a:pt x="114" y="148"/>
                  <a:pt x="100" y="133"/>
                  <a:pt x="100" y="115"/>
                </a:cubicBezTo>
                <a:cubicBezTo>
                  <a:pt x="100" y="96"/>
                  <a:pt x="115" y="81"/>
                  <a:pt x="133" y="81"/>
                </a:cubicBezTo>
                <a:close/>
                <a:moveTo>
                  <a:pt x="183" y="158"/>
                </a:moveTo>
                <a:cubicBezTo>
                  <a:pt x="193" y="146"/>
                  <a:pt x="200" y="131"/>
                  <a:pt x="200" y="115"/>
                </a:cubicBezTo>
                <a:cubicBezTo>
                  <a:pt x="200" y="78"/>
                  <a:pt x="170" y="48"/>
                  <a:pt x="133" y="48"/>
                </a:cubicBezTo>
                <a:cubicBezTo>
                  <a:pt x="96" y="48"/>
                  <a:pt x="66" y="78"/>
                  <a:pt x="66" y="115"/>
                </a:cubicBezTo>
                <a:cubicBezTo>
                  <a:pt x="66" y="131"/>
                  <a:pt x="73" y="146"/>
                  <a:pt x="83" y="158"/>
                </a:cubicBezTo>
                <a:cubicBezTo>
                  <a:pt x="34" y="178"/>
                  <a:pt x="0" y="225"/>
                  <a:pt x="0" y="281"/>
                </a:cubicBezTo>
                <a:cubicBezTo>
                  <a:pt x="0" y="282"/>
                  <a:pt x="0" y="283"/>
                  <a:pt x="0" y="283"/>
                </a:cubicBezTo>
                <a:lnTo>
                  <a:pt x="266" y="283"/>
                </a:lnTo>
                <a:cubicBezTo>
                  <a:pt x="266" y="283"/>
                  <a:pt x="266" y="282"/>
                  <a:pt x="266" y="281"/>
                </a:cubicBezTo>
                <a:cubicBezTo>
                  <a:pt x="266" y="225"/>
                  <a:pt x="232" y="178"/>
                  <a:pt x="183" y="15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D7D7EEF7-8842-4FFD-80F5-B76A97C4FA8F}"/>
              </a:ext>
            </a:extLst>
          </p:cNvPr>
          <p:cNvSpPr>
            <a:spLocks noChangeAspect="1" noEditPoints="1"/>
          </p:cNvSpPr>
          <p:nvPr/>
        </p:nvSpPr>
        <p:spPr bwMode="auto">
          <a:xfrm>
            <a:off x="4668838" y="3462338"/>
            <a:ext cx="250825" cy="252413"/>
          </a:xfrm>
          <a:custGeom>
            <a:avLst/>
            <a:gdLst>
              <a:gd name="T0" fmla="*/ 333 w 333"/>
              <a:gd name="T1" fmla="*/ 50 h 333"/>
              <a:gd name="T2" fmla="*/ 333 w 333"/>
              <a:gd name="T3" fmla="*/ 83 h 333"/>
              <a:gd name="T4" fmla="*/ 283 w 333"/>
              <a:gd name="T5" fmla="*/ 83 h 333"/>
              <a:gd name="T6" fmla="*/ 283 w 333"/>
              <a:gd name="T7" fmla="*/ 133 h 333"/>
              <a:gd name="T8" fmla="*/ 250 w 333"/>
              <a:gd name="T9" fmla="*/ 133 h 333"/>
              <a:gd name="T10" fmla="*/ 250 w 333"/>
              <a:gd name="T11" fmla="*/ 83 h 333"/>
              <a:gd name="T12" fmla="*/ 200 w 333"/>
              <a:gd name="T13" fmla="*/ 83 h 333"/>
              <a:gd name="T14" fmla="*/ 200 w 333"/>
              <a:gd name="T15" fmla="*/ 50 h 333"/>
              <a:gd name="T16" fmla="*/ 250 w 333"/>
              <a:gd name="T17" fmla="*/ 50 h 333"/>
              <a:gd name="T18" fmla="*/ 250 w 333"/>
              <a:gd name="T19" fmla="*/ 0 h 333"/>
              <a:gd name="T20" fmla="*/ 283 w 333"/>
              <a:gd name="T21" fmla="*/ 0 h 333"/>
              <a:gd name="T22" fmla="*/ 283 w 333"/>
              <a:gd name="T23" fmla="*/ 50 h 333"/>
              <a:gd name="T24" fmla="*/ 333 w 333"/>
              <a:gd name="T25" fmla="*/ 50 h 333"/>
              <a:gd name="T26" fmla="*/ 39 w 333"/>
              <a:gd name="T27" fmla="*/ 300 h 333"/>
              <a:gd name="T28" fmla="*/ 133 w 333"/>
              <a:gd name="T29" fmla="*/ 231 h 333"/>
              <a:gd name="T30" fmla="*/ 133 w 333"/>
              <a:gd name="T31" fmla="*/ 231 h 333"/>
              <a:gd name="T32" fmla="*/ 134 w 333"/>
              <a:gd name="T33" fmla="*/ 231 h 333"/>
              <a:gd name="T34" fmla="*/ 228 w 333"/>
              <a:gd name="T35" fmla="*/ 300 h 333"/>
              <a:gd name="T36" fmla="*/ 39 w 333"/>
              <a:gd name="T37" fmla="*/ 300 h 333"/>
              <a:gd name="T38" fmla="*/ 133 w 333"/>
              <a:gd name="T39" fmla="*/ 131 h 333"/>
              <a:gd name="T40" fmla="*/ 167 w 333"/>
              <a:gd name="T41" fmla="*/ 165 h 333"/>
              <a:gd name="T42" fmla="*/ 134 w 333"/>
              <a:gd name="T43" fmla="*/ 198 h 333"/>
              <a:gd name="T44" fmla="*/ 133 w 333"/>
              <a:gd name="T45" fmla="*/ 198 h 333"/>
              <a:gd name="T46" fmla="*/ 133 w 333"/>
              <a:gd name="T47" fmla="*/ 198 h 333"/>
              <a:gd name="T48" fmla="*/ 100 w 333"/>
              <a:gd name="T49" fmla="*/ 165 h 333"/>
              <a:gd name="T50" fmla="*/ 133 w 333"/>
              <a:gd name="T51" fmla="*/ 131 h 333"/>
              <a:gd name="T52" fmla="*/ 184 w 333"/>
              <a:gd name="T53" fmla="*/ 208 h 333"/>
              <a:gd name="T54" fmla="*/ 200 w 333"/>
              <a:gd name="T55" fmla="*/ 165 h 333"/>
              <a:gd name="T56" fmla="*/ 133 w 333"/>
              <a:gd name="T57" fmla="*/ 98 h 333"/>
              <a:gd name="T58" fmla="*/ 67 w 333"/>
              <a:gd name="T59" fmla="*/ 165 h 333"/>
              <a:gd name="T60" fmla="*/ 83 w 333"/>
              <a:gd name="T61" fmla="*/ 208 h 333"/>
              <a:gd name="T62" fmla="*/ 0 w 333"/>
              <a:gd name="T63" fmla="*/ 331 h 333"/>
              <a:gd name="T64" fmla="*/ 0 w 333"/>
              <a:gd name="T65" fmla="*/ 333 h 333"/>
              <a:gd name="T66" fmla="*/ 267 w 333"/>
              <a:gd name="T67" fmla="*/ 333 h 333"/>
              <a:gd name="T68" fmla="*/ 184 w 333"/>
              <a:gd name="T69" fmla="*/ 2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3">
                <a:moveTo>
                  <a:pt x="333" y="50"/>
                </a:moveTo>
                <a:lnTo>
                  <a:pt x="333" y="83"/>
                </a:lnTo>
                <a:lnTo>
                  <a:pt x="283" y="83"/>
                </a:lnTo>
                <a:lnTo>
                  <a:pt x="283" y="133"/>
                </a:lnTo>
                <a:lnTo>
                  <a:pt x="250" y="133"/>
                </a:lnTo>
                <a:lnTo>
                  <a:pt x="250" y="83"/>
                </a:lnTo>
                <a:lnTo>
                  <a:pt x="200" y="83"/>
                </a:lnTo>
                <a:lnTo>
                  <a:pt x="200" y="50"/>
                </a:lnTo>
                <a:lnTo>
                  <a:pt x="250" y="50"/>
                </a:lnTo>
                <a:lnTo>
                  <a:pt x="250" y="0"/>
                </a:lnTo>
                <a:lnTo>
                  <a:pt x="283" y="0"/>
                </a:lnTo>
                <a:lnTo>
                  <a:pt x="283" y="50"/>
                </a:lnTo>
                <a:lnTo>
                  <a:pt x="333" y="50"/>
                </a:lnTo>
                <a:close/>
                <a:moveTo>
                  <a:pt x="39" y="300"/>
                </a:moveTo>
                <a:cubicBezTo>
                  <a:pt x="52" y="260"/>
                  <a:pt x="89" y="232"/>
                  <a:pt x="133" y="231"/>
                </a:cubicBezTo>
                <a:cubicBezTo>
                  <a:pt x="133" y="231"/>
                  <a:pt x="133" y="231"/>
                  <a:pt x="133" y="231"/>
                </a:cubicBezTo>
                <a:cubicBezTo>
                  <a:pt x="134" y="231"/>
                  <a:pt x="134" y="231"/>
                  <a:pt x="134" y="231"/>
                </a:cubicBezTo>
                <a:cubicBezTo>
                  <a:pt x="178" y="232"/>
                  <a:pt x="215" y="260"/>
                  <a:pt x="228" y="300"/>
                </a:cubicBezTo>
                <a:lnTo>
                  <a:pt x="39" y="300"/>
                </a:lnTo>
                <a:close/>
                <a:moveTo>
                  <a:pt x="133" y="131"/>
                </a:moveTo>
                <a:cubicBezTo>
                  <a:pt x="152" y="131"/>
                  <a:pt x="167" y="146"/>
                  <a:pt x="167" y="165"/>
                </a:cubicBezTo>
                <a:cubicBezTo>
                  <a:pt x="167" y="183"/>
                  <a:pt x="152" y="198"/>
                  <a:pt x="134" y="198"/>
                </a:cubicBezTo>
                <a:cubicBezTo>
                  <a:pt x="134" y="198"/>
                  <a:pt x="134" y="198"/>
                  <a:pt x="133" y="198"/>
                </a:cubicBezTo>
                <a:cubicBezTo>
                  <a:pt x="133" y="198"/>
                  <a:pt x="133" y="198"/>
                  <a:pt x="133" y="198"/>
                </a:cubicBezTo>
                <a:cubicBezTo>
                  <a:pt x="115" y="198"/>
                  <a:pt x="100" y="183"/>
                  <a:pt x="100" y="165"/>
                </a:cubicBezTo>
                <a:cubicBezTo>
                  <a:pt x="100" y="146"/>
                  <a:pt x="115" y="131"/>
                  <a:pt x="133" y="131"/>
                </a:cubicBezTo>
                <a:close/>
                <a:moveTo>
                  <a:pt x="184" y="208"/>
                </a:moveTo>
                <a:cubicBezTo>
                  <a:pt x="194" y="196"/>
                  <a:pt x="200" y="181"/>
                  <a:pt x="200" y="165"/>
                </a:cubicBezTo>
                <a:cubicBezTo>
                  <a:pt x="200" y="128"/>
                  <a:pt x="170" y="98"/>
                  <a:pt x="133" y="98"/>
                </a:cubicBezTo>
                <a:cubicBezTo>
                  <a:pt x="97" y="98"/>
                  <a:pt x="67" y="128"/>
                  <a:pt x="67" y="165"/>
                </a:cubicBezTo>
                <a:cubicBezTo>
                  <a:pt x="67" y="181"/>
                  <a:pt x="73" y="196"/>
                  <a:pt x="83" y="208"/>
                </a:cubicBezTo>
                <a:cubicBezTo>
                  <a:pt x="34" y="228"/>
                  <a:pt x="0" y="275"/>
                  <a:pt x="0" y="331"/>
                </a:cubicBezTo>
                <a:cubicBezTo>
                  <a:pt x="0" y="332"/>
                  <a:pt x="0" y="333"/>
                  <a:pt x="0" y="333"/>
                </a:cubicBezTo>
                <a:lnTo>
                  <a:pt x="267" y="333"/>
                </a:lnTo>
                <a:cubicBezTo>
                  <a:pt x="270" y="292"/>
                  <a:pt x="243" y="232"/>
                  <a:pt x="184" y="20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F92D14A5-9BE4-48E2-84AE-84872112D8F1}"/>
              </a:ext>
            </a:extLst>
          </p:cNvPr>
          <p:cNvSpPr>
            <a:spLocks noChangeAspect="1" noEditPoints="1"/>
          </p:cNvSpPr>
          <p:nvPr/>
        </p:nvSpPr>
        <p:spPr bwMode="auto">
          <a:xfrm>
            <a:off x="4165601" y="3462338"/>
            <a:ext cx="247650" cy="252413"/>
          </a:xfrm>
          <a:custGeom>
            <a:avLst/>
            <a:gdLst>
              <a:gd name="T0" fmla="*/ 295 w 330"/>
              <a:gd name="T1" fmla="*/ 59 h 333"/>
              <a:gd name="T2" fmla="*/ 330 w 330"/>
              <a:gd name="T3" fmla="*/ 94 h 333"/>
              <a:gd name="T4" fmla="*/ 306 w 330"/>
              <a:gd name="T5" fmla="*/ 118 h 333"/>
              <a:gd name="T6" fmla="*/ 271 w 330"/>
              <a:gd name="T7" fmla="*/ 82 h 333"/>
              <a:gd name="T8" fmla="*/ 236 w 330"/>
              <a:gd name="T9" fmla="*/ 118 h 333"/>
              <a:gd name="T10" fmla="*/ 212 w 330"/>
              <a:gd name="T11" fmla="*/ 94 h 333"/>
              <a:gd name="T12" fmla="*/ 247 w 330"/>
              <a:gd name="T13" fmla="*/ 59 h 333"/>
              <a:gd name="T14" fmla="*/ 212 w 330"/>
              <a:gd name="T15" fmla="*/ 23 h 333"/>
              <a:gd name="T16" fmla="*/ 236 w 330"/>
              <a:gd name="T17" fmla="*/ 0 h 333"/>
              <a:gd name="T18" fmla="*/ 271 w 330"/>
              <a:gd name="T19" fmla="*/ 35 h 333"/>
              <a:gd name="T20" fmla="*/ 306 w 330"/>
              <a:gd name="T21" fmla="*/ 0 h 333"/>
              <a:gd name="T22" fmla="*/ 330 w 330"/>
              <a:gd name="T23" fmla="*/ 23 h 333"/>
              <a:gd name="T24" fmla="*/ 295 w 330"/>
              <a:gd name="T25" fmla="*/ 59 h 333"/>
              <a:gd name="T26" fmla="*/ 42 w 330"/>
              <a:gd name="T27" fmla="*/ 300 h 333"/>
              <a:gd name="T28" fmla="*/ 136 w 330"/>
              <a:gd name="T29" fmla="*/ 227 h 333"/>
              <a:gd name="T30" fmla="*/ 137 w 330"/>
              <a:gd name="T31" fmla="*/ 226 h 333"/>
              <a:gd name="T32" fmla="*/ 138 w 330"/>
              <a:gd name="T33" fmla="*/ 228 h 333"/>
              <a:gd name="T34" fmla="*/ 232 w 330"/>
              <a:gd name="T35" fmla="*/ 300 h 333"/>
              <a:gd name="T36" fmla="*/ 42 w 330"/>
              <a:gd name="T37" fmla="*/ 300 h 333"/>
              <a:gd name="T38" fmla="*/ 137 w 330"/>
              <a:gd name="T39" fmla="*/ 124 h 333"/>
              <a:gd name="T40" fmla="*/ 170 w 330"/>
              <a:gd name="T41" fmla="*/ 157 h 333"/>
              <a:gd name="T42" fmla="*/ 138 w 330"/>
              <a:gd name="T43" fmla="*/ 190 h 333"/>
              <a:gd name="T44" fmla="*/ 137 w 330"/>
              <a:gd name="T45" fmla="*/ 190 h 333"/>
              <a:gd name="T46" fmla="*/ 136 w 330"/>
              <a:gd name="T47" fmla="*/ 190 h 333"/>
              <a:gd name="T48" fmla="*/ 104 w 330"/>
              <a:gd name="T49" fmla="*/ 157 h 333"/>
              <a:gd name="T50" fmla="*/ 137 w 330"/>
              <a:gd name="T51" fmla="*/ 124 h 333"/>
              <a:gd name="T52" fmla="*/ 188 w 330"/>
              <a:gd name="T53" fmla="*/ 202 h 333"/>
              <a:gd name="T54" fmla="*/ 204 w 330"/>
              <a:gd name="T55" fmla="*/ 158 h 333"/>
              <a:gd name="T56" fmla="*/ 137 w 330"/>
              <a:gd name="T57" fmla="*/ 91 h 333"/>
              <a:gd name="T58" fmla="*/ 70 w 330"/>
              <a:gd name="T59" fmla="*/ 157 h 333"/>
              <a:gd name="T60" fmla="*/ 87 w 330"/>
              <a:gd name="T61" fmla="*/ 200 h 333"/>
              <a:gd name="T62" fmla="*/ 4 w 330"/>
              <a:gd name="T63" fmla="*/ 327 h 333"/>
              <a:gd name="T64" fmla="*/ 0 w 330"/>
              <a:gd name="T65" fmla="*/ 333 h 333"/>
              <a:gd name="T66" fmla="*/ 270 w 330"/>
              <a:gd name="T67" fmla="*/ 333 h 333"/>
              <a:gd name="T68" fmla="*/ 188 w 330"/>
              <a:gd name="T69" fmla="*/ 20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0" h="333">
                <a:moveTo>
                  <a:pt x="295" y="59"/>
                </a:moveTo>
                <a:lnTo>
                  <a:pt x="330" y="94"/>
                </a:lnTo>
                <a:lnTo>
                  <a:pt x="306" y="118"/>
                </a:lnTo>
                <a:lnTo>
                  <a:pt x="271" y="82"/>
                </a:lnTo>
                <a:lnTo>
                  <a:pt x="236" y="118"/>
                </a:lnTo>
                <a:lnTo>
                  <a:pt x="212" y="94"/>
                </a:lnTo>
                <a:lnTo>
                  <a:pt x="247" y="59"/>
                </a:lnTo>
                <a:lnTo>
                  <a:pt x="212" y="23"/>
                </a:lnTo>
                <a:lnTo>
                  <a:pt x="236" y="0"/>
                </a:lnTo>
                <a:lnTo>
                  <a:pt x="271" y="35"/>
                </a:lnTo>
                <a:lnTo>
                  <a:pt x="306" y="0"/>
                </a:lnTo>
                <a:lnTo>
                  <a:pt x="330" y="23"/>
                </a:lnTo>
                <a:lnTo>
                  <a:pt x="295" y="59"/>
                </a:lnTo>
                <a:close/>
                <a:moveTo>
                  <a:pt x="42" y="300"/>
                </a:moveTo>
                <a:cubicBezTo>
                  <a:pt x="56" y="250"/>
                  <a:pt x="93" y="228"/>
                  <a:pt x="136" y="227"/>
                </a:cubicBezTo>
                <a:cubicBezTo>
                  <a:pt x="137" y="227"/>
                  <a:pt x="137" y="226"/>
                  <a:pt x="137" y="226"/>
                </a:cubicBezTo>
                <a:cubicBezTo>
                  <a:pt x="137" y="226"/>
                  <a:pt x="138" y="228"/>
                  <a:pt x="138" y="228"/>
                </a:cubicBezTo>
                <a:cubicBezTo>
                  <a:pt x="182" y="229"/>
                  <a:pt x="219" y="250"/>
                  <a:pt x="232" y="300"/>
                </a:cubicBezTo>
                <a:lnTo>
                  <a:pt x="42" y="300"/>
                </a:lnTo>
                <a:close/>
                <a:moveTo>
                  <a:pt x="137" y="124"/>
                </a:moveTo>
                <a:cubicBezTo>
                  <a:pt x="156" y="124"/>
                  <a:pt x="170" y="139"/>
                  <a:pt x="170" y="157"/>
                </a:cubicBezTo>
                <a:cubicBezTo>
                  <a:pt x="170" y="175"/>
                  <a:pt x="156" y="190"/>
                  <a:pt x="138" y="190"/>
                </a:cubicBezTo>
                <a:cubicBezTo>
                  <a:pt x="138" y="190"/>
                  <a:pt x="137" y="190"/>
                  <a:pt x="137" y="190"/>
                </a:cubicBezTo>
                <a:cubicBezTo>
                  <a:pt x="137" y="190"/>
                  <a:pt x="137" y="190"/>
                  <a:pt x="136" y="190"/>
                </a:cubicBezTo>
                <a:cubicBezTo>
                  <a:pt x="118" y="190"/>
                  <a:pt x="104" y="175"/>
                  <a:pt x="104" y="157"/>
                </a:cubicBezTo>
                <a:cubicBezTo>
                  <a:pt x="104" y="139"/>
                  <a:pt x="119" y="124"/>
                  <a:pt x="137" y="124"/>
                </a:cubicBezTo>
                <a:close/>
                <a:moveTo>
                  <a:pt x="188" y="202"/>
                </a:moveTo>
                <a:cubicBezTo>
                  <a:pt x="198" y="190"/>
                  <a:pt x="204" y="175"/>
                  <a:pt x="204" y="158"/>
                </a:cubicBezTo>
                <a:cubicBezTo>
                  <a:pt x="204" y="121"/>
                  <a:pt x="174" y="91"/>
                  <a:pt x="137" y="91"/>
                </a:cubicBezTo>
                <a:cubicBezTo>
                  <a:pt x="100" y="91"/>
                  <a:pt x="70" y="120"/>
                  <a:pt x="70" y="157"/>
                </a:cubicBezTo>
                <a:cubicBezTo>
                  <a:pt x="70" y="174"/>
                  <a:pt x="77" y="189"/>
                  <a:pt x="87" y="200"/>
                </a:cubicBezTo>
                <a:cubicBezTo>
                  <a:pt x="38" y="220"/>
                  <a:pt x="4" y="272"/>
                  <a:pt x="4" y="327"/>
                </a:cubicBezTo>
                <a:cubicBezTo>
                  <a:pt x="4" y="328"/>
                  <a:pt x="0" y="333"/>
                  <a:pt x="0" y="333"/>
                </a:cubicBezTo>
                <a:lnTo>
                  <a:pt x="270" y="333"/>
                </a:lnTo>
                <a:cubicBezTo>
                  <a:pt x="272" y="270"/>
                  <a:pt x="235" y="222"/>
                  <a:pt x="188" y="20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F39D59DE-2F29-47CC-A631-E8C1B3EFD53C}"/>
              </a:ext>
            </a:extLst>
          </p:cNvPr>
          <p:cNvSpPr>
            <a:spLocks noChangeAspect="1" noEditPoints="1"/>
          </p:cNvSpPr>
          <p:nvPr/>
        </p:nvSpPr>
        <p:spPr bwMode="auto">
          <a:xfrm>
            <a:off x="3662363" y="3462338"/>
            <a:ext cx="288925" cy="290513"/>
          </a:xfrm>
          <a:custGeom>
            <a:avLst/>
            <a:gdLst>
              <a:gd name="T0" fmla="*/ 383 w 383"/>
              <a:gd name="T1" fmla="*/ 300 h 383"/>
              <a:gd name="T2" fmla="*/ 383 w 383"/>
              <a:gd name="T3" fmla="*/ 333 h 383"/>
              <a:gd name="T4" fmla="*/ 333 w 383"/>
              <a:gd name="T5" fmla="*/ 333 h 383"/>
              <a:gd name="T6" fmla="*/ 333 w 383"/>
              <a:gd name="T7" fmla="*/ 383 h 383"/>
              <a:gd name="T8" fmla="*/ 300 w 383"/>
              <a:gd name="T9" fmla="*/ 383 h 383"/>
              <a:gd name="T10" fmla="*/ 300 w 383"/>
              <a:gd name="T11" fmla="*/ 333 h 383"/>
              <a:gd name="T12" fmla="*/ 250 w 383"/>
              <a:gd name="T13" fmla="*/ 333 h 383"/>
              <a:gd name="T14" fmla="*/ 250 w 383"/>
              <a:gd name="T15" fmla="*/ 300 h 383"/>
              <a:gd name="T16" fmla="*/ 300 w 383"/>
              <a:gd name="T17" fmla="*/ 300 h 383"/>
              <a:gd name="T18" fmla="*/ 300 w 383"/>
              <a:gd name="T19" fmla="*/ 250 h 383"/>
              <a:gd name="T20" fmla="*/ 333 w 383"/>
              <a:gd name="T21" fmla="*/ 250 h 383"/>
              <a:gd name="T22" fmla="*/ 333 w 383"/>
              <a:gd name="T23" fmla="*/ 300 h 383"/>
              <a:gd name="T24" fmla="*/ 383 w 383"/>
              <a:gd name="T25" fmla="*/ 300 h 383"/>
              <a:gd name="T26" fmla="*/ 133 w 383"/>
              <a:gd name="T27" fmla="*/ 131 h 383"/>
              <a:gd name="T28" fmla="*/ 132 w 383"/>
              <a:gd name="T29" fmla="*/ 131 h 383"/>
              <a:gd name="T30" fmla="*/ 132 w 383"/>
              <a:gd name="T31" fmla="*/ 131 h 383"/>
              <a:gd name="T32" fmla="*/ 99 w 383"/>
              <a:gd name="T33" fmla="*/ 98 h 383"/>
              <a:gd name="T34" fmla="*/ 132 w 383"/>
              <a:gd name="T35" fmla="*/ 65 h 383"/>
              <a:gd name="T36" fmla="*/ 166 w 383"/>
              <a:gd name="T37" fmla="*/ 98 h 383"/>
              <a:gd name="T38" fmla="*/ 133 w 383"/>
              <a:gd name="T39" fmla="*/ 131 h 383"/>
              <a:gd name="T40" fmla="*/ 82 w 383"/>
              <a:gd name="T41" fmla="*/ 141 h 383"/>
              <a:gd name="T42" fmla="*/ 33 w 383"/>
              <a:gd name="T43" fmla="*/ 177 h 383"/>
              <a:gd name="T44" fmla="*/ 33 w 383"/>
              <a:gd name="T45" fmla="*/ 33 h 383"/>
              <a:gd name="T46" fmla="*/ 118 w 383"/>
              <a:gd name="T47" fmla="*/ 33 h 383"/>
              <a:gd name="T48" fmla="*/ 66 w 383"/>
              <a:gd name="T49" fmla="*/ 98 h 383"/>
              <a:gd name="T50" fmla="*/ 82 w 383"/>
              <a:gd name="T51" fmla="*/ 141 h 383"/>
              <a:gd name="T52" fmla="*/ 266 w 383"/>
              <a:gd name="T53" fmla="*/ 266 h 383"/>
              <a:gd name="T54" fmla="*/ 266 w 383"/>
              <a:gd name="T55" fmla="*/ 265 h 383"/>
              <a:gd name="T56" fmla="*/ 183 w 383"/>
              <a:gd name="T57" fmla="*/ 141 h 383"/>
              <a:gd name="T58" fmla="*/ 199 w 383"/>
              <a:gd name="T59" fmla="*/ 98 h 383"/>
              <a:gd name="T60" fmla="*/ 147 w 383"/>
              <a:gd name="T61" fmla="*/ 33 h 383"/>
              <a:gd name="T62" fmla="*/ 300 w 383"/>
              <a:gd name="T63" fmla="*/ 33 h 383"/>
              <a:gd name="T64" fmla="*/ 300 w 383"/>
              <a:gd name="T65" fmla="*/ 216 h 383"/>
              <a:gd name="T66" fmla="*/ 333 w 383"/>
              <a:gd name="T67" fmla="*/ 216 h 383"/>
              <a:gd name="T68" fmla="*/ 333 w 383"/>
              <a:gd name="T69" fmla="*/ 0 h 383"/>
              <a:gd name="T70" fmla="*/ 0 w 383"/>
              <a:gd name="T71" fmla="*/ 0 h 383"/>
              <a:gd name="T72" fmla="*/ 0 w 383"/>
              <a:gd name="T73" fmla="*/ 333 h 383"/>
              <a:gd name="T74" fmla="*/ 216 w 383"/>
              <a:gd name="T75" fmla="*/ 333 h 383"/>
              <a:gd name="T76" fmla="*/ 216 w 383"/>
              <a:gd name="T77" fmla="*/ 300 h 383"/>
              <a:gd name="T78" fmla="*/ 33 w 383"/>
              <a:gd name="T79" fmla="*/ 300 h 383"/>
              <a:gd name="T80" fmla="*/ 33 w 383"/>
              <a:gd name="T81" fmla="*/ 266 h 383"/>
              <a:gd name="T82" fmla="*/ 33 w 383"/>
              <a:gd name="T83" fmla="*/ 266 h 383"/>
              <a:gd name="T84" fmla="*/ 32 w 383"/>
              <a:gd name="T85" fmla="*/ 265 h 383"/>
              <a:gd name="T86" fmla="*/ 132 w 383"/>
              <a:gd name="T87" fmla="*/ 165 h 383"/>
              <a:gd name="T88" fmla="*/ 132 w 383"/>
              <a:gd name="T89" fmla="*/ 165 h 383"/>
              <a:gd name="T90" fmla="*/ 133 w 383"/>
              <a:gd name="T91" fmla="*/ 165 h 383"/>
              <a:gd name="T92" fmla="*/ 232 w 383"/>
              <a:gd name="T93" fmla="*/ 265 h 383"/>
              <a:gd name="T94" fmla="*/ 232 w 383"/>
              <a:gd name="T95" fmla="*/ 266 h 383"/>
              <a:gd name="T96" fmla="*/ 266 w 383"/>
              <a:gd name="T97" fmla="*/ 266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83" h="383">
                <a:moveTo>
                  <a:pt x="383" y="300"/>
                </a:moveTo>
                <a:lnTo>
                  <a:pt x="383" y="333"/>
                </a:lnTo>
                <a:lnTo>
                  <a:pt x="333" y="333"/>
                </a:lnTo>
                <a:lnTo>
                  <a:pt x="333" y="383"/>
                </a:lnTo>
                <a:lnTo>
                  <a:pt x="300" y="383"/>
                </a:lnTo>
                <a:lnTo>
                  <a:pt x="300" y="333"/>
                </a:lnTo>
                <a:lnTo>
                  <a:pt x="250" y="333"/>
                </a:lnTo>
                <a:lnTo>
                  <a:pt x="250" y="300"/>
                </a:lnTo>
                <a:lnTo>
                  <a:pt x="300" y="300"/>
                </a:lnTo>
                <a:lnTo>
                  <a:pt x="300" y="250"/>
                </a:lnTo>
                <a:lnTo>
                  <a:pt x="333" y="250"/>
                </a:lnTo>
                <a:lnTo>
                  <a:pt x="333" y="300"/>
                </a:lnTo>
                <a:lnTo>
                  <a:pt x="383" y="300"/>
                </a:lnTo>
                <a:close/>
                <a:moveTo>
                  <a:pt x="133" y="131"/>
                </a:moveTo>
                <a:cubicBezTo>
                  <a:pt x="133" y="131"/>
                  <a:pt x="133" y="131"/>
                  <a:pt x="132" y="131"/>
                </a:cubicBezTo>
                <a:cubicBezTo>
                  <a:pt x="132" y="131"/>
                  <a:pt x="132" y="131"/>
                  <a:pt x="132" y="131"/>
                </a:cubicBezTo>
                <a:cubicBezTo>
                  <a:pt x="114" y="131"/>
                  <a:pt x="99" y="116"/>
                  <a:pt x="99" y="98"/>
                </a:cubicBezTo>
                <a:cubicBezTo>
                  <a:pt x="99" y="80"/>
                  <a:pt x="114" y="65"/>
                  <a:pt x="132" y="65"/>
                </a:cubicBezTo>
                <a:cubicBezTo>
                  <a:pt x="151" y="65"/>
                  <a:pt x="166" y="80"/>
                  <a:pt x="166" y="98"/>
                </a:cubicBezTo>
                <a:cubicBezTo>
                  <a:pt x="166" y="116"/>
                  <a:pt x="151" y="131"/>
                  <a:pt x="133" y="131"/>
                </a:cubicBezTo>
                <a:close/>
                <a:moveTo>
                  <a:pt x="82" y="141"/>
                </a:moveTo>
                <a:cubicBezTo>
                  <a:pt x="63" y="149"/>
                  <a:pt x="50" y="161"/>
                  <a:pt x="33" y="177"/>
                </a:cubicBezTo>
                <a:lnTo>
                  <a:pt x="33" y="33"/>
                </a:lnTo>
                <a:lnTo>
                  <a:pt x="118" y="33"/>
                </a:lnTo>
                <a:cubicBezTo>
                  <a:pt x="88" y="39"/>
                  <a:pt x="66" y="66"/>
                  <a:pt x="66" y="98"/>
                </a:cubicBezTo>
                <a:cubicBezTo>
                  <a:pt x="66" y="115"/>
                  <a:pt x="72" y="130"/>
                  <a:pt x="82" y="141"/>
                </a:cubicBezTo>
                <a:close/>
                <a:moveTo>
                  <a:pt x="266" y="266"/>
                </a:moveTo>
                <a:cubicBezTo>
                  <a:pt x="266" y="266"/>
                  <a:pt x="266" y="265"/>
                  <a:pt x="266" y="265"/>
                </a:cubicBezTo>
                <a:cubicBezTo>
                  <a:pt x="266" y="209"/>
                  <a:pt x="232" y="161"/>
                  <a:pt x="183" y="141"/>
                </a:cubicBezTo>
                <a:cubicBezTo>
                  <a:pt x="193" y="130"/>
                  <a:pt x="199" y="115"/>
                  <a:pt x="199" y="98"/>
                </a:cubicBezTo>
                <a:cubicBezTo>
                  <a:pt x="199" y="66"/>
                  <a:pt x="177" y="39"/>
                  <a:pt x="147" y="33"/>
                </a:cubicBezTo>
                <a:lnTo>
                  <a:pt x="300" y="33"/>
                </a:lnTo>
                <a:lnTo>
                  <a:pt x="300" y="216"/>
                </a:lnTo>
                <a:lnTo>
                  <a:pt x="333" y="216"/>
                </a:lnTo>
                <a:lnTo>
                  <a:pt x="333" y="0"/>
                </a:lnTo>
                <a:lnTo>
                  <a:pt x="0" y="0"/>
                </a:lnTo>
                <a:lnTo>
                  <a:pt x="0" y="333"/>
                </a:lnTo>
                <a:lnTo>
                  <a:pt x="216" y="333"/>
                </a:lnTo>
                <a:lnTo>
                  <a:pt x="216" y="300"/>
                </a:lnTo>
                <a:lnTo>
                  <a:pt x="33" y="300"/>
                </a:lnTo>
                <a:lnTo>
                  <a:pt x="33" y="266"/>
                </a:lnTo>
                <a:lnTo>
                  <a:pt x="33" y="266"/>
                </a:lnTo>
                <a:cubicBezTo>
                  <a:pt x="33" y="266"/>
                  <a:pt x="32" y="265"/>
                  <a:pt x="32" y="265"/>
                </a:cubicBezTo>
                <a:cubicBezTo>
                  <a:pt x="32" y="210"/>
                  <a:pt x="77" y="165"/>
                  <a:pt x="132" y="165"/>
                </a:cubicBezTo>
                <a:cubicBezTo>
                  <a:pt x="132" y="165"/>
                  <a:pt x="132" y="165"/>
                  <a:pt x="132" y="165"/>
                </a:cubicBezTo>
                <a:cubicBezTo>
                  <a:pt x="133" y="165"/>
                  <a:pt x="133" y="165"/>
                  <a:pt x="133" y="165"/>
                </a:cubicBezTo>
                <a:cubicBezTo>
                  <a:pt x="188" y="165"/>
                  <a:pt x="232" y="210"/>
                  <a:pt x="232" y="265"/>
                </a:cubicBezTo>
                <a:cubicBezTo>
                  <a:pt x="232" y="265"/>
                  <a:pt x="232" y="266"/>
                  <a:pt x="232" y="266"/>
                </a:cubicBezTo>
                <a:lnTo>
                  <a:pt x="266"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a:extLst>
              <a:ext uri="{FF2B5EF4-FFF2-40B4-BE49-F238E27FC236}">
                <a16:creationId xmlns:a16="http://schemas.microsoft.com/office/drawing/2014/main" id="{52725A97-3F5C-4DE0-9F12-167E4CE800A4}"/>
              </a:ext>
            </a:extLst>
          </p:cNvPr>
          <p:cNvSpPr>
            <a:spLocks noChangeAspect="1" noEditPoints="1"/>
          </p:cNvSpPr>
          <p:nvPr/>
        </p:nvSpPr>
        <p:spPr bwMode="auto">
          <a:xfrm>
            <a:off x="3159126" y="3462338"/>
            <a:ext cx="288925" cy="252413"/>
          </a:xfrm>
          <a:custGeom>
            <a:avLst/>
            <a:gdLst>
              <a:gd name="T0" fmla="*/ 383 w 383"/>
              <a:gd name="T1" fmla="*/ 333 h 333"/>
              <a:gd name="T2" fmla="*/ 250 w 383"/>
              <a:gd name="T3" fmla="*/ 333 h 333"/>
              <a:gd name="T4" fmla="*/ 250 w 383"/>
              <a:gd name="T5" fmla="*/ 300 h 333"/>
              <a:gd name="T6" fmla="*/ 383 w 383"/>
              <a:gd name="T7" fmla="*/ 300 h 333"/>
              <a:gd name="T8" fmla="*/ 383 w 383"/>
              <a:gd name="T9" fmla="*/ 333 h 333"/>
              <a:gd name="T10" fmla="*/ 134 w 383"/>
              <a:gd name="T11" fmla="*/ 131 h 333"/>
              <a:gd name="T12" fmla="*/ 133 w 383"/>
              <a:gd name="T13" fmla="*/ 131 h 333"/>
              <a:gd name="T14" fmla="*/ 132 w 383"/>
              <a:gd name="T15" fmla="*/ 131 h 333"/>
              <a:gd name="T16" fmla="*/ 99 w 383"/>
              <a:gd name="T17" fmla="*/ 98 h 333"/>
              <a:gd name="T18" fmla="*/ 133 w 383"/>
              <a:gd name="T19" fmla="*/ 65 h 333"/>
              <a:gd name="T20" fmla="*/ 166 w 383"/>
              <a:gd name="T21" fmla="*/ 98 h 333"/>
              <a:gd name="T22" fmla="*/ 134 w 383"/>
              <a:gd name="T23" fmla="*/ 131 h 333"/>
              <a:gd name="T24" fmla="*/ 83 w 383"/>
              <a:gd name="T25" fmla="*/ 141 h 333"/>
              <a:gd name="T26" fmla="*/ 33 w 383"/>
              <a:gd name="T27" fmla="*/ 177 h 333"/>
              <a:gd name="T28" fmla="*/ 33 w 383"/>
              <a:gd name="T29" fmla="*/ 33 h 333"/>
              <a:gd name="T30" fmla="*/ 119 w 383"/>
              <a:gd name="T31" fmla="*/ 33 h 333"/>
              <a:gd name="T32" fmla="*/ 66 w 383"/>
              <a:gd name="T33" fmla="*/ 98 h 333"/>
              <a:gd name="T34" fmla="*/ 83 w 383"/>
              <a:gd name="T35" fmla="*/ 141 h 333"/>
              <a:gd name="T36" fmla="*/ 266 w 383"/>
              <a:gd name="T37" fmla="*/ 266 h 333"/>
              <a:gd name="T38" fmla="*/ 266 w 383"/>
              <a:gd name="T39" fmla="*/ 265 h 333"/>
              <a:gd name="T40" fmla="*/ 183 w 383"/>
              <a:gd name="T41" fmla="*/ 141 h 333"/>
              <a:gd name="T42" fmla="*/ 199 w 383"/>
              <a:gd name="T43" fmla="*/ 98 h 333"/>
              <a:gd name="T44" fmla="*/ 147 w 383"/>
              <a:gd name="T45" fmla="*/ 33 h 333"/>
              <a:gd name="T46" fmla="*/ 300 w 383"/>
              <a:gd name="T47" fmla="*/ 33 h 333"/>
              <a:gd name="T48" fmla="*/ 300 w 383"/>
              <a:gd name="T49" fmla="*/ 216 h 333"/>
              <a:gd name="T50" fmla="*/ 333 w 383"/>
              <a:gd name="T51" fmla="*/ 216 h 333"/>
              <a:gd name="T52" fmla="*/ 333 w 383"/>
              <a:gd name="T53" fmla="*/ 0 h 333"/>
              <a:gd name="T54" fmla="*/ 0 w 383"/>
              <a:gd name="T55" fmla="*/ 0 h 333"/>
              <a:gd name="T56" fmla="*/ 0 w 383"/>
              <a:gd name="T57" fmla="*/ 333 h 333"/>
              <a:gd name="T58" fmla="*/ 217 w 383"/>
              <a:gd name="T59" fmla="*/ 333 h 333"/>
              <a:gd name="T60" fmla="*/ 217 w 383"/>
              <a:gd name="T61" fmla="*/ 300 h 333"/>
              <a:gd name="T62" fmla="*/ 33 w 383"/>
              <a:gd name="T63" fmla="*/ 300 h 333"/>
              <a:gd name="T64" fmla="*/ 33 w 383"/>
              <a:gd name="T65" fmla="*/ 266 h 333"/>
              <a:gd name="T66" fmla="*/ 33 w 383"/>
              <a:gd name="T67" fmla="*/ 265 h 333"/>
              <a:gd name="T68" fmla="*/ 132 w 383"/>
              <a:gd name="T69" fmla="*/ 165 h 333"/>
              <a:gd name="T70" fmla="*/ 133 w 383"/>
              <a:gd name="T71" fmla="*/ 165 h 333"/>
              <a:gd name="T72" fmla="*/ 134 w 383"/>
              <a:gd name="T73" fmla="*/ 165 h 333"/>
              <a:gd name="T74" fmla="*/ 233 w 383"/>
              <a:gd name="T75" fmla="*/ 265 h 333"/>
              <a:gd name="T76" fmla="*/ 233 w 383"/>
              <a:gd name="T77" fmla="*/ 266 h 333"/>
              <a:gd name="T78" fmla="*/ 266 w 383"/>
              <a:gd name="T79"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3" h="333">
                <a:moveTo>
                  <a:pt x="383" y="333"/>
                </a:moveTo>
                <a:lnTo>
                  <a:pt x="250" y="333"/>
                </a:lnTo>
                <a:lnTo>
                  <a:pt x="250" y="300"/>
                </a:lnTo>
                <a:lnTo>
                  <a:pt x="383" y="300"/>
                </a:lnTo>
                <a:lnTo>
                  <a:pt x="383" y="333"/>
                </a:lnTo>
                <a:close/>
                <a:moveTo>
                  <a:pt x="134" y="131"/>
                </a:moveTo>
                <a:cubicBezTo>
                  <a:pt x="133" y="131"/>
                  <a:pt x="133" y="131"/>
                  <a:pt x="133" y="131"/>
                </a:cubicBezTo>
                <a:cubicBezTo>
                  <a:pt x="133" y="131"/>
                  <a:pt x="132" y="131"/>
                  <a:pt x="132" y="131"/>
                </a:cubicBezTo>
                <a:cubicBezTo>
                  <a:pt x="114" y="131"/>
                  <a:pt x="99" y="116"/>
                  <a:pt x="99" y="98"/>
                </a:cubicBezTo>
                <a:cubicBezTo>
                  <a:pt x="99" y="80"/>
                  <a:pt x="114" y="65"/>
                  <a:pt x="133" y="65"/>
                </a:cubicBezTo>
                <a:cubicBezTo>
                  <a:pt x="151" y="65"/>
                  <a:pt x="166" y="80"/>
                  <a:pt x="166" y="98"/>
                </a:cubicBezTo>
                <a:cubicBezTo>
                  <a:pt x="166" y="116"/>
                  <a:pt x="152" y="131"/>
                  <a:pt x="134" y="131"/>
                </a:cubicBezTo>
                <a:close/>
                <a:moveTo>
                  <a:pt x="83" y="141"/>
                </a:moveTo>
                <a:cubicBezTo>
                  <a:pt x="63" y="149"/>
                  <a:pt x="50" y="161"/>
                  <a:pt x="33" y="177"/>
                </a:cubicBezTo>
                <a:lnTo>
                  <a:pt x="33" y="33"/>
                </a:lnTo>
                <a:lnTo>
                  <a:pt x="119" y="33"/>
                </a:lnTo>
                <a:cubicBezTo>
                  <a:pt x="89" y="39"/>
                  <a:pt x="66" y="66"/>
                  <a:pt x="66" y="98"/>
                </a:cubicBezTo>
                <a:cubicBezTo>
                  <a:pt x="66" y="115"/>
                  <a:pt x="73" y="130"/>
                  <a:pt x="83" y="141"/>
                </a:cubicBezTo>
                <a:close/>
                <a:moveTo>
                  <a:pt x="266" y="266"/>
                </a:moveTo>
                <a:cubicBezTo>
                  <a:pt x="266" y="266"/>
                  <a:pt x="266" y="265"/>
                  <a:pt x="266" y="265"/>
                </a:cubicBezTo>
                <a:cubicBezTo>
                  <a:pt x="266" y="209"/>
                  <a:pt x="232" y="161"/>
                  <a:pt x="183" y="141"/>
                </a:cubicBezTo>
                <a:cubicBezTo>
                  <a:pt x="193" y="130"/>
                  <a:pt x="199" y="115"/>
                  <a:pt x="199" y="98"/>
                </a:cubicBezTo>
                <a:cubicBezTo>
                  <a:pt x="199" y="66"/>
                  <a:pt x="177" y="39"/>
                  <a:pt x="147" y="33"/>
                </a:cubicBezTo>
                <a:lnTo>
                  <a:pt x="300" y="33"/>
                </a:lnTo>
                <a:lnTo>
                  <a:pt x="300" y="216"/>
                </a:lnTo>
                <a:lnTo>
                  <a:pt x="333" y="216"/>
                </a:lnTo>
                <a:lnTo>
                  <a:pt x="333" y="0"/>
                </a:lnTo>
                <a:lnTo>
                  <a:pt x="0" y="0"/>
                </a:lnTo>
                <a:lnTo>
                  <a:pt x="0" y="333"/>
                </a:lnTo>
                <a:lnTo>
                  <a:pt x="217" y="333"/>
                </a:lnTo>
                <a:lnTo>
                  <a:pt x="217" y="300"/>
                </a:lnTo>
                <a:lnTo>
                  <a:pt x="33" y="300"/>
                </a:lnTo>
                <a:lnTo>
                  <a:pt x="33" y="266"/>
                </a:lnTo>
                <a:cubicBezTo>
                  <a:pt x="33" y="266"/>
                  <a:pt x="33" y="265"/>
                  <a:pt x="33" y="265"/>
                </a:cubicBezTo>
                <a:cubicBezTo>
                  <a:pt x="33" y="210"/>
                  <a:pt x="77" y="165"/>
                  <a:pt x="132" y="165"/>
                </a:cubicBezTo>
                <a:cubicBezTo>
                  <a:pt x="132" y="165"/>
                  <a:pt x="133" y="165"/>
                  <a:pt x="133" y="165"/>
                </a:cubicBezTo>
                <a:cubicBezTo>
                  <a:pt x="133" y="165"/>
                  <a:pt x="133" y="165"/>
                  <a:pt x="134" y="165"/>
                </a:cubicBezTo>
                <a:cubicBezTo>
                  <a:pt x="188" y="165"/>
                  <a:pt x="233" y="210"/>
                  <a:pt x="233" y="265"/>
                </a:cubicBezTo>
                <a:cubicBezTo>
                  <a:pt x="233" y="265"/>
                  <a:pt x="233" y="266"/>
                  <a:pt x="233" y="266"/>
                </a:cubicBezTo>
                <a:lnTo>
                  <a:pt x="266"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CE7D6C59-8070-4885-ACE0-9FD19A846639}"/>
              </a:ext>
            </a:extLst>
          </p:cNvPr>
          <p:cNvSpPr>
            <a:spLocks noChangeAspect="1" noEditPoints="1"/>
          </p:cNvSpPr>
          <p:nvPr/>
        </p:nvSpPr>
        <p:spPr bwMode="auto">
          <a:xfrm>
            <a:off x="2655888" y="3462338"/>
            <a:ext cx="284163" cy="284163"/>
          </a:xfrm>
          <a:custGeom>
            <a:avLst/>
            <a:gdLst>
              <a:gd name="T0" fmla="*/ 341 w 376"/>
              <a:gd name="T1" fmla="*/ 316 h 375"/>
              <a:gd name="T2" fmla="*/ 376 w 376"/>
              <a:gd name="T3" fmla="*/ 352 h 375"/>
              <a:gd name="T4" fmla="*/ 352 w 376"/>
              <a:gd name="T5" fmla="*/ 375 h 375"/>
              <a:gd name="T6" fmla="*/ 317 w 376"/>
              <a:gd name="T7" fmla="*/ 340 h 375"/>
              <a:gd name="T8" fmla="*/ 282 w 376"/>
              <a:gd name="T9" fmla="*/ 375 h 375"/>
              <a:gd name="T10" fmla="*/ 258 w 376"/>
              <a:gd name="T11" fmla="*/ 352 h 375"/>
              <a:gd name="T12" fmla="*/ 293 w 376"/>
              <a:gd name="T13" fmla="*/ 316 h 375"/>
              <a:gd name="T14" fmla="*/ 258 w 376"/>
              <a:gd name="T15" fmla="*/ 281 h 375"/>
              <a:gd name="T16" fmla="*/ 282 w 376"/>
              <a:gd name="T17" fmla="*/ 257 h 375"/>
              <a:gd name="T18" fmla="*/ 317 w 376"/>
              <a:gd name="T19" fmla="*/ 293 h 375"/>
              <a:gd name="T20" fmla="*/ 352 w 376"/>
              <a:gd name="T21" fmla="*/ 257 h 375"/>
              <a:gd name="T22" fmla="*/ 376 w 376"/>
              <a:gd name="T23" fmla="*/ 281 h 375"/>
              <a:gd name="T24" fmla="*/ 341 w 376"/>
              <a:gd name="T25" fmla="*/ 316 h 375"/>
              <a:gd name="T26" fmla="*/ 134 w 376"/>
              <a:gd name="T27" fmla="*/ 131 h 375"/>
              <a:gd name="T28" fmla="*/ 133 w 376"/>
              <a:gd name="T29" fmla="*/ 131 h 375"/>
              <a:gd name="T30" fmla="*/ 132 w 376"/>
              <a:gd name="T31" fmla="*/ 131 h 375"/>
              <a:gd name="T32" fmla="*/ 100 w 376"/>
              <a:gd name="T33" fmla="*/ 98 h 375"/>
              <a:gd name="T34" fmla="*/ 133 w 376"/>
              <a:gd name="T35" fmla="*/ 65 h 375"/>
              <a:gd name="T36" fmla="*/ 166 w 376"/>
              <a:gd name="T37" fmla="*/ 98 h 375"/>
              <a:gd name="T38" fmla="*/ 134 w 376"/>
              <a:gd name="T39" fmla="*/ 131 h 375"/>
              <a:gd name="T40" fmla="*/ 83 w 376"/>
              <a:gd name="T41" fmla="*/ 141 h 375"/>
              <a:gd name="T42" fmla="*/ 34 w 376"/>
              <a:gd name="T43" fmla="*/ 177 h 375"/>
              <a:gd name="T44" fmla="*/ 34 w 376"/>
              <a:gd name="T45" fmla="*/ 33 h 375"/>
              <a:gd name="T46" fmla="*/ 119 w 376"/>
              <a:gd name="T47" fmla="*/ 33 h 375"/>
              <a:gd name="T48" fmla="*/ 66 w 376"/>
              <a:gd name="T49" fmla="*/ 98 h 375"/>
              <a:gd name="T50" fmla="*/ 83 w 376"/>
              <a:gd name="T51" fmla="*/ 141 h 375"/>
              <a:gd name="T52" fmla="*/ 266 w 376"/>
              <a:gd name="T53" fmla="*/ 266 h 375"/>
              <a:gd name="T54" fmla="*/ 266 w 376"/>
              <a:gd name="T55" fmla="*/ 265 h 375"/>
              <a:gd name="T56" fmla="*/ 184 w 376"/>
              <a:gd name="T57" fmla="*/ 141 h 375"/>
              <a:gd name="T58" fmla="*/ 200 w 376"/>
              <a:gd name="T59" fmla="*/ 98 h 375"/>
              <a:gd name="T60" fmla="*/ 147 w 376"/>
              <a:gd name="T61" fmla="*/ 33 h 375"/>
              <a:gd name="T62" fmla="*/ 300 w 376"/>
              <a:gd name="T63" fmla="*/ 33 h 375"/>
              <a:gd name="T64" fmla="*/ 300 w 376"/>
              <a:gd name="T65" fmla="*/ 216 h 375"/>
              <a:gd name="T66" fmla="*/ 334 w 376"/>
              <a:gd name="T67" fmla="*/ 216 h 375"/>
              <a:gd name="T68" fmla="*/ 334 w 376"/>
              <a:gd name="T69" fmla="*/ 0 h 375"/>
              <a:gd name="T70" fmla="*/ 0 w 376"/>
              <a:gd name="T71" fmla="*/ 0 h 375"/>
              <a:gd name="T72" fmla="*/ 0 w 376"/>
              <a:gd name="T73" fmla="*/ 333 h 375"/>
              <a:gd name="T74" fmla="*/ 217 w 376"/>
              <a:gd name="T75" fmla="*/ 333 h 375"/>
              <a:gd name="T76" fmla="*/ 217 w 376"/>
              <a:gd name="T77" fmla="*/ 300 h 375"/>
              <a:gd name="T78" fmla="*/ 34 w 376"/>
              <a:gd name="T79" fmla="*/ 300 h 375"/>
              <a:gd name="T80" fmla="*/ 34 w 376"/>
              <a:gd name="T81" fmla="*/ 266 h 375"/>
              <a:gd name="T82" fmla="*/ 33 w 376"/>
              <a:gd name="T83" fmla="*/ 266 h 375"/>
              <a:gd name="T84" fmla="*/ 33 w 376"/>
              <a:gd name="T85" fmla="*/ 265 h 375"/>
              <a:gd name="T86" fmla="*/ 132 w 376"/>
              <a:gd name="T87" fmla="*/ 165 h 375"/>
              <a:gd name="T88" fmla="*/ 133 w 376"/>
              <a:gd name="T89" fmla="*/ 165 h 375"/>
              <a:gd name="T90" fmla="*/ 134 w 376"/>
              <a:gd name="T91" fmla="*/ 165 h 375"/>
              <a:gd name="T92" fmla="*/ 233 w 376"/>
              <a:gd name="T93" fmla="*/ 265 h 375"/>
              <a:gd name="T94" fmla="*/ 233 w 376"/>
              <a:gd name="T95" fmla="*/ 266 h 375"/>
              <a:gd name="T96" fmla="*/ 266 w 376"/>
              <a:gd name="T97" fmla="*/ 266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6" h="375">
                <a:moveTo>
                  <a:pt x="341" y="316"/>
                </a:moveTo>
                <a:lnTo>
                  <a:pt x="376" y="352"/>
                </a:lnTo>
                <a:lnTo>
                  <a:pt x="352" y="375"/>
                </a:lnTo>
                <a:lnTo>
                  <a:pt x="317" y="340"/>
                </a:lnTo>
                <a:lnTo>
                  <a:pt x="282" y="375"/>
                </a:lnTo>
                <a:lnTo>
                  <a:pt x="258" y="352"/>
                </a:lnTo>
                <a:lnTo>
                  <a:pt x="293" y="316"/>
                </a:lnTo>
                <a:lnTo>
                  <a:pt x="258" y="281"/>
                </a:lnTo>
                <a:lnTo>
                  <a:pt x="282" y="257"/>
                </a:lnTo>
                <a:lnTo>
                  <a:pt x="317" y="293"/>
                </a:lnTo>
                <a:lnTo>
                  <a:pt x="352" y="257"/>
                </a:lnTo>
                <a:lnTo>
                  <a:pt x="376" y="281"/>
                </a:lnTo>
                <a:lnTo>
                  <a:pt x="341" y="316"/>
                </a:lnTo>
                <a:close/>
                <a:moveTo>
                  <a:pt x="134" y="131"/>
                </a:moveTo>
                <a:cubicBezTo>
                  <a:pt x="134" y="131"/>
                  <a:pt x="133" y="131"/>
                  <a:pt x="133" y="131"/>
                </a:cubicBezTo>
                <a:cubicBezTo>
                  <a:pt x="133" y="131"/>
                  <a:pt x="133" y="131"/>
                  <a:pt x="132" y="131"/>
                </a:cubicBezTo>
                <a:cubicBezTo>
                  <a:pt x="114" y="131"/>
                  <a:pt x="100" y="116"/>
                  <a:pt x="100" y="98"/>
                </a:cubicBezTo>
                <a:cubicBezTo>
                  <a:pt x="100" y="80"/>
                  <a:pt x="115" y="65"/>
                  <a:pt x="133" y="65"/>
                </a:cubicBezTo>
                <a:cubicBezTo>
                  <a:pt x="152" y="65"/>
                  <a:pt x="166" y="80"/>
                  <a:pt x="166" y="98"/>
                </a:cubicBezTo>
                <a:cubicBezTo>
                  <a:pt x="166" y="116"/>
                  <a:pt x="152" y="131"/>
                  <a:pt x="134" y="131"/>
                </a:cubicBezTo>
                <a:close/>
                <a:moveTo>
                  <a:pt x="83" y="141"/>
                </a:moveTo>
                <a:cubicBezTo>
                  <a:pt x="64" y="149"/>
                  <a:pt x="50" y="161"/>
                  <a:pt x="34" y="177"/>
                </a:cubicBezTo>
                <a:lnTo>
                  <a:pt x="34" y="33"/>
                </a:lnTo>
                <a:lnTo>
                  <a:pt x="119" y="33"/>
                </a:lnTo>
                <a:cubicBezTo>
                  <a:pt x="89" y="39"/>
                  <a:pt x="66" y="66"/>
                  <a:pt x="66" y="98"/>
                </a:cubicBezTo>
                <a:cubicBezTo>
                  <a:pt x="66" y="115"/>
                  <a:pt x="73" y="130"/>
                  <a:pt x="83" y="141"/>
                </a:cubicBezTo>
                <a:close/>
                <a:moveTo>
                  <a:pt x="266" y="266"/>
                </a:moveTo>
                <a:cubicBezTo>
                  <a:pt x="266" y="266"/>
                  <a:pt x="266" y="265"/>
                  <a:pt x="266" y="265"/>
                </a:cubicBezTo>
                <a:cubicBezTo>
                  <a:pt x="266" y="209"/>
                  <a:pt x="232" y="161"/>
                  <a:pt x="184" y="141"/>
                </a:cubicBezTo>
                <a:cubicBezTo>
                  <a:pt x="194" y="130"/>
                  <a:pt x="200" y="115"/>
                  <a:pt x="200" y="98"/>
                </a:cubicBezTo>
                <a:cubicBezTo>
                  <a:pt x="200" y="66"/>
                  <a:pt x="177" y="39"/>
                  <a:pt x="147" y="33"/>
                </a:cubicBezTo>
                <a:lnTo>
                  <a:pt x="300" y="33"/>
                </a:lnTo>
                <a:lnTo>
                  <a:pt x="300" y="216"/>
                </a:lnTo>
                <a:lnTo>
                  <a:pt x="334" y="216"/>
                </a:lnTo>
                <a:lnTo>
                  <a:pt x="334" y="0"/>
                </a:lnTo>
                <a:lnTo>
                  <a:pt x="0" y="0"/>
                </a:lnTo>
                <a:lnTo>
                  <a:pt x="0" y="333"/>
                </a:lnTo>
                <a:lnTo>
                  <a:pt x="217" y="333"/>
                </a:lnTo>
                <a:lnTo>
                  <a:pt x="217" y="300"/>
                </a:lnTo>
                <a:lnTo>
                  <a:pt x="34" y="300"/>
                </a:lnTo>
                <a:lnTo>
                  <a:pt x="34" y="266"/>
                </a:lnTo>
                <a:lnTo>
                  <a:pt x="33" y="266"/>
                </a:lnTo>
                <a:cubicBezTo>
                  <a:pt x="33" y="266"/>
                  <a:pt x="33" y="265"/>
                  <a:pt x="33" y="265"/>
                </a:cubicBezTo>
                <a:cubicBezTo>
                  <a:pt x="33" y="210"/>
                  <a:pt x="78" y="165"/>
                  <a:pt x="132" y="165"/>
                </a:cubicBezTo>
                <a:cubicBezTo>
                  <a:pt x="133" y="165"/>
                  <a:pt x="133" y="165"/>
                  <a:pt x="133" y="165"/>
                </a:cubicBezTo>
                <a:cubicBezTo>
                  <a:pt x="133" y="165"/>
                  <a:pt x="134" y="165"/>
                  <a:pt x="134" y="165"/>
                </a:cubicBezTo>
                <a:cubicBezTo>
                  <a:pt x="189" y="165"/>
                  <a:pt x="233" y="210"/>
                  <a:pt x="233" y="265"/>
                </a:cubicBezTo>
                <a:cubicBezTo>
                  <a:pt x="233" y="265"/>
                  <a:pt x="233" y="266"/>
                  <a:pt x="233" y="266"/>
                </a:cubicBezTo>
                <a:lnTo>
                  <a:pt x="266"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8BFF4CA6-7F73-408C-8831-27A988C30F8C}"/>
              </a:ext>
            </a:extLst>
          </p:cNvPr>
          <p:cNvSpPr>
            <a:spLocks noChangeAspect="1" noEditPoints="1"/>
          </p:cNvSpPr>
          <p:nvPr/>
        </p:nvSpPr>
        <p:spPr bwMode="auto">
          <a:xfrm>
            <a:off x="2154238" y="3462338"/>
            <a:ext cx="250825" cy="252413"/>
          </a:xfrm>
          <a:custGeom>
            <a:avLst/>
            <a:gdLst>
              <a:gd name="T0" fmla="*/ 300 w 333"/>
              <a:gd name="T1" fmla="*/ 233 h 333"/>
              <a:gd name="T2" fmla="*/ 295 w 333"/>
              <a:gd name="T3" fmla="*/ 233 h 333"/>
              <a:gd name="T4" fmla="*/ 216 w 333"/>
              <a:gd name="T5" fmla="*/ 141 h 333"/>
              <a:gd name="T6" fmla="*/ 232 w 333"/>
              <a:gd name="T7" fmla="*/ 98 h 333"/>
              <a:gd name="T8" fmla="*/ 180 w 333"/>
              <a:gd name="T9" fmla="*/ 33 h 333"/>
              <a:gd name="T10" fmla="*/ 300 w 333"/>
              <a:gd name="T11" fmla="*/ 33 h 333"/>
              <a:gd name="T12" fmla="*/ 300 w 333"/>
              <a:gd name="T13" fmla="*/ 233 h 333"/>
              <a:gd name="T14" fmla="*/ 300 w 333"/>
              <a:gd name="T15" fmla="*/ 300 h 333"/>
              <a:gd name="T16" fmla="*/ 33 w 333"/>
              <a:gd name="T17" fmla="*/ 300 h 333"/>
              <a:gd name="T18" fmla="*/ 33 w 333"/>
              <a:gd name="T19" fmla="*/ 266 h 333"/>
              <a:gd name="T20" fmla="*/ 299 w 333"/>
              <a:gd name="T21" fmla="*/ 266 h 333"/>
              <a:gd name="T22" fmla="*/ 300 w 333"/>
              <a:gd name="T23" fmla="*/ 266 h 333"/>
              <a:gd name="T24" fmla="*/ 300 w 333"/>
              <a:gd name="T25" fmla="*/ 300 h 333"/>
              <a:gd name="T26" fmla="*/ 33 w 333"/>
              <a:gd name="T27" fmla="*/ 33 h 333"/>
              <a:gd name="T28" fmla="*/ 152 w 333"/>
              <a:gd name="T29" fmla="*/ 33 h 333"/>
              <a:gd name="T30" fmla="*/ 99 w 333"/>
              <a:gd name="T31" fmla="*/ 98 h 333"/>
              <a:gd name="T32" fmla="*/ 115 w 333"/>
              <a:gd name="T33" fmla="*/ 141 h 333"/>
              <a:gd name="T34" fmla="*/ 36 w 333"/>
              <a:gd name="T35" fmla="*/ 233 h 333"/>
              <a:gd name="T36" fmla="*/ 33 w 333"/>
              <a:gd name="T37" fmla="*/ 233 h 333"/>
              <a:gd name="T38" fmla="*/ 33 w 333"/>
              <a:gd name="T39" fmla="*/ 33 h 333"/>
              <a:gd name="T40" fmla="*/ 261 w 333"/>
              <a:gd name="T41" fmla="*/ 233 h 333"/>
              <a:gd name="T42" fmla="*/ 71 w 333"/>
              <a:gd name="T43" fmla="*/ 233 h 333"/>
              <a:gd name="T44" fmla="*/ 165 w 333"/>
              <a:gd name="T45" fmla="*/ 165 h 333"/>
              <a:gd name="T46" fmla="*/ 166 w 333"/>
              <a:gd name="T47" fmla="*/ 165 h 333"/>
              <a:gd name="T48" fmla="*/ 167 w 333"/>
              <a:gd name="T49" fmla="*/ 165 h 333"/>
              <a:gd name="T50" fmla="*/ 261 w 333"/>
              <a:gd name="T51" fmla="*/ 233 h 333"/>
              <a:gd name="T52" fmla="*/ 167 w 333"/>
              <a:gd name="T53" fmla="*/ 131 h 333"/>
              <a:gd name="T54" fmla="*/ 166 w 333"/>
              <a:gd name="T55" fmla="*/ 131 h 333"/>
              <a:gd name="T56" fmla="*/ 165 w 333"/>
              <a:gd name="T57" fmla="*/ 131 h 333"/>
              <a:gd name="T58" fmla="*/ 132 w 333"/>
              <a:gd name="T59" fmla="*/ 98 h 333"/>
              <a:gd name="T60" fmla="*/ 166 w 333"/>
              <a:gd name="T61" fmla="*/ 65 h 333"/>
              <a:gd name="T62" fmla="*/ 199 w 333"/>
              <a:gd name="T63" fmla="*/ 98 h 333"/>
              <a:gd name="T64" fmla="*/ 167 w 333"/>
              <a:gd name="T65" fmla="*/ 131 h 333"/>
              <a:gd name="T66" fmla="*/ 0 w 333"/>
              <a:gd name="T67" fmla="*/ 333 h 333"/>
              <a:gd name="T68" fmla="*/ 333 w 333"/>
              <a:gd name="T69" fmla="*/ 333 h 333"/>
              <a:gd name="T70" fmla="*/ 333 w 333"/>
              <a:gd name="T71" fmla="*/ 0 h 333"/>
              <a:gd name="T72" fmla="*/ 0 w 333"/>
              <a:gd name="T73" fmla="*/ 0 h 333"/>
              <a:gd name="T74" fmla="*/ 0 w 333"/>
              <a:gd name="T7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300" y="233"/>
                </a:moveTo>
                <a:lnTo>
                  <a:pt x="295" y="233"/>
                </a:lnTo>
                <a:cubicBezTo>
                  <a:pt x="285" y="191"/>
                  <a:pt x="255" y="157"/>
                  <a:pt x="216" y="141"/>
                </a:cubicBezTo>
                <a:cubicBezTo>
                  <a:pt x="226" y="130"/>
                  <a:pt x="232" y="115"/>
                  <a:pt x="232" y="98"/>
                </a:cubicBezTo>
                <a:cubicBezTo>
                  <a:pt x="232" y="66"/>
                  <a:pt x="210" y="39"/>
                  <a:pt x="180" y="33"/>
                </a:cubicBezTo>
                <a:lnTo>
                  <a:pt x="300" y="33"/>
                </a:lnTo>
                <a:lnTo>
                  <a:pt x="300" y="233"/>
                </a:lnTo>
                <a:close/>
                <a:moveTo>
                  <a:pt x="300" y="300"/>
                </a:moveTo>
                <a:lnTo>
                  <a:pt x="33" y="300"/>
                </a:lnTo>
                <a:lnTo>
                  <a:pt x="33" y="266"/>
                </a:lnTo>
                <a:lnTo>
                  <a:pt x="299" y="266"/>
                </a:lnTo>
                <a:lnTo>
                  <a:pt x="300" y="266"/>
                </a:lnTo>
                <a:lnTo>
                  <a:pt x="300" y="300"/>
                </a:lnTo>
                <a:close/>
                <a:moveTo>
                  <a:pt x="33" y="33"/>
                </a:moveTo>
                <a:lnTo>
                  <a:pt x="152" y="33"/>
                </a:lnTo>
                <a:cubicBezTo>
                  <a:pt x="122" y="39"/>
                  <a:pt x="99" y="66"/>
                  <a:pt x="99" y="98"/>
                </a:cubicBezTo>
                <a:cubicBezTo>
                  <a:pt x="99" y="115"/>
                  <a:pt x="105" y="130"/>
                  <a:pt x="115" y="141"/>
                </a:cubicBezTo>
                <a:cubicBezTo>
                  <a:pt x="76" y="157"/>
                  <a:pt x="47" y="191"/>
                  <a:pt x="36" y="233"/>
                </a:cubicBezTo>
                <a:lnTo>
                  <a:pt x="33" y="233"/>
                </a:lnTo>
                <a:lnTo>
                  <a:pt x="33" y="33"/>
                </a:lnTo>
                <a:close/>
                <a:moveTo>
                  <a:pt x="261" y="233"/>
                </a:moveTo>
                <a:lnTo>
                  <a:pt x="71" y="233"/>
                </a:lnTo>
                <a:cubicBezTo>
                  <a:pt x="84" y="194"/>
                  <a:pt x="121" y="165"/>
                  <a:pt x="165" y="165"/>
                </a:cubicBezTo>
                <a:cubicBezTo>
                  <a:pt x="165" y="165"/>
                  <a:pt x="166" y="165"/>
                  <a:pt x="166" y="165"/>
                </a:cubicBezTo>
                <a:cubicBezTo>
                  <a:pt x="166" y="165"/>
                  <a:pt x="166" y="165"/>
                  <a:pt x="167" y="165"/>
                </a:cubicBezTo>
                <a:cubicBezTo>
                  <a:pt x="210" y="165"/>
                  <a:pt x="247" y="194"/>
                  <a:pt x="261" y="233"/>
                </a:cubicBezTo>
                <a:close/>
                <a:moveTo>
                  <a:pt x="167" y="131"/>
                </a:moveTo>
                <a:cubicBezTo>
                  <a:pt x="166" y="131"/>
                  <a:pt x="166" y="131"/>
                  <a:pt x="166" y="131"/>
                </a:cubicBezTo>
                <a:cubicBezTo>
                  <a:pt x="166" y="131"/>
                  <a:pt x="165" y="131"/>
                  <a:pt x="165" y="131"/>
                </a:cubicBezTo>
                <a:cubicBezTo>
                  <a:pt x="147" y="131"/>
                  <a:pt x="132" y="116"/>
                  <a:pt x="132" y="98"/>
                </a:cubicBezTo>
                <a:cubicBezTo>
                  <a:pt x="132" y="80"/>
                  <a:pt x="147" y="65"/>
                  <a:pt x="166" y="65"/>
                </a:cubicBezTo>
                <a:cubicBezTo>
                  <a:pt x="184" y="65"/>
                  <a:pt x="199" y="80"/>
                  <a:pt x="199" y="98"/>
                </a:cubicBezTo>
                <a:cubicBezTo>
                  <a:pt x="199" y="116"/>
                  <a:pt x="185" y="131"/>
                  <a:pt x="167" y="131"/>
                </a:cubicBez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BF232DBB-792A-42A3-B6F0-8FD6A43C8541}"/>
              </a:ext>
            </a:extLst>
          </p:cNvPr>
          <p:cNvSpPr>
            <a:spLocks noChangeAspect="1" noEditPoints="1"/>
          </p:cNvSpPr>
          <p:nvPr/>
        </p:nvSpPr>
        <p:spPr bwMode="auto">
          <a:xfrm>
            <a:off x="1620838" y="3460750"/>
            <a:ext cx="236538" cy="254000"/>
          </a:xfrm>
          <a:custGeom>
            <a:avLst/>
            <a:gdLst>
              <a:gd name="T0" fmla="*/ 156 w 312"/>
              <a:gd name="T1" fmla="*/ 200 h 334"/>
              <a:gd name="T2" fmla="*/ 97 w 312"/>
              <a:gd name="T3" fmla="*/ 175 h 334"/>
              <a:gd name="T4" fmla="*/ 156 w 312"/>
              <a:gd name="T5" fmla="*/ 33 h 334"/>
              <a:gd name="T6" fmla="*/ 215 w 312"/>
              <a:gd name="T7" fmla="*/ 175 h 334"/>
              <a:gd name="T8" fmla="*/ 156 w 312"/>
              <a:gd name="T9" fmla="*/ 200 h 334"/>
              <a:gd name="T10" fmla="*/ 238 w 312"/>
              <a:gd name="T11" fmla="*/ 199 h 334"/>
              <a:gd name="T12" fmla="*/ 156 w 312"/>
              <a:gd name="T13" fmla="*/ 0 h 334"/>
              <a:gd name="T14" fmla="*/ 73 w 312"/>
              <a:gd name="T15" fmla="*/ 199 h 334"/>
              <a:gd name="T16" fmla="*/ 139 w 312"/>
              <a:gd name="T17" fmla="*/ 232 h 334"/>
              <a:gd name="T18" fmla="*/ 139 w 312"/>
              <a:gd name="T19" fmla="*/ 267 h 334"/>
              <a:gd name="T20" fmla="*/ 89 w 312"/>
              <a:gd name="T21" fmla="*/ 267 h 334"/>
              <a:gd name="T22" fmla="*/ 89 w 312"/>
              <a:gd name="T23" fmla="*/ 301 h 334"/>
              <a:gd name="T24" fmla="*/ 139 w 312"/>
              <a:gd name="T25" fmla="*/ 301 h 334"/>
              <a:gd name="T26" fmla="*/ 139 w 312"/>
              <a:gd name="T27" fmla="*/ 334 h 334"/>
              <a:gd name="T28" fmla="*/ 172 w 312"/>
              <a:gd name="T29" fmla="*/ 334 h 334"/>
              <a:gd name="T30" fmla="*/ 172 w 312"/>
              <a:gd name="T31" fmla="*/ 301 h 334"/>
              <a:gd name="T32" fmla="*/ 222 w 312"/>
              <a:gd name="T33" fmla="*/ 301 h 334"/>
              <a:gd name="T34" fmla="*/ 222 w 312"/>
              <a:gd name="T35" fmla="*/ 267 h 334"/>
              <a:gd name="T36" fmla="*/ 172 w 312"/>
              <a:gd name="T37" fmla="*/ 267 h 334"/>
              <a:gd name="T38" fmla="*/ 172 w 312"/>
              <a:gd name="T39" fmla="*/ 232 h 334"/>
              <a:gd name="T40" fmla="*/ 238 w 312"/>
              <a:gd name="T41" fmla="*/ 19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2" h="334">
                <a:moveTo>
                  <a:pt x="156" y="200"/>
                </a:moveTo>
                <a:cubicBezTo>
                  <a:pt x="134" y="200"/>
                  <a:pt x="113" y="191"/>
                  <a:pt x="97" y="175"/>
                </a:cubicBezTo>
                <a:cubicBezTo>
                  <a:pt x="45" y="123"/>
                  <a:pt x="82" y="33"/>
                  <a:pt x="156" y="33"/>
                </a:cubicBezTo>
                <a:cubicBezTo>
                  <a:pt x="230" y="33"/>
                  <a:pt x="268" y="123"/>
                  <a:pt x="215" y="175"/>
                </a:cubicBezTo>
                <a:cubicBezTo>
                  <a:pt x="199" y="191"/>
                  <a:pt x="178" y="200"/>
                  <a:pt x="156" y="200"/>
                </a:cubicBezTo>
                <a:close/>
                <a:moveTo>
                  <a:pt x="238" y="199"/>
                </a:moveTo>
                <a:cubicBezTo>
                  <a:pt x="312" y="125"/>
                  <a:pt x="259" y="0"/>
                  <a:pt x="156" y="0"/>
                </a:cubicBezTo>
                <a:cubicBezTo>
                  <a:pt x="53" y="0"/>
                  <a:pt x="0" y="125"/>
                  <a:pt x="73" y="199"/>
                </a:cubicBezTo>
                <a:cubicBezTo>
                  <a:pt x="92" y="218"/>
                  <a:pt x="122" y="228"/>
                  <a:pt x="139" y="232"/>
                </a:cubicBezTo>
                <a:lnTo>
                  <a:pt x="139" y="267"/>
                </a:lnTo>
                <a:lnTo>
                  <a:pt x="89" y="267"/>
                </a:lnTo>
                <a:lnTo>
                  <a:pt x="89" y="301"/>
                </a:lnTo>
                <a:lnTo>
                  <a:pt x="139" y="301"/>
                </a:lnTo>
                <a:lnTo>
                  <a:pt x="139" y="334"/>
                </a:lnTo>
                <a:lnTo>
                  <a:pt x="172" y="334"/>
                </a:lnTo>
                <a:lnTo>
                  <a:pt x="172" y="301"/>
                </a:lnTo>
                <a:lnTo>
                  <a:pt x="222" y="301"/>
                </a:lnTo>
                <a:lnTo>
                  <a:pt x="222" y="267"/>
                </a:lnTo>
                <a:lnTo>
                  <a:pt x="172" y="267"/>
                </a:lnTo>
                <a:lnTo>
                  <a:pt x="172" y="232"/>
                </a:lnTo>
                <a:cubicBezTo>
                  <a:pt x="206" y="228"/>
                  <a:pt x="220" y="218"/>
                  <a:pt x="238" y="19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3F85D00F-B738-4BFA-A180-F15575D04689}"/>
              </a:ext>
            </a:extLst>
          </p:cNvPr>
          <p:cNvSpPr>
            <a:spLocks noChangeAspect="1" noEditPoints="1"/>
          </p:cNvSpPr>
          <p:nvPr/>
        </p:nvSpPr>
        <p:spPr bwMode="auto">
          <a:xfrm>
            <a:off x="1147763" y="3462338"/>
            <a:ext cx="252413" cy="252413"/>
          </a:xfrm>
          <a:custGeom>
            <a:avLst/>
            <a:gdLst>
              <a:gd name="T0" fmla="*/ 117 w 334"/>
              <a:gd name="T1" fmla="*/ 300 h 333"/>
              <a:gd name="T2" fmla="*/ 34 w 334"/>
              <a:gd name="T3" fmla="*/ 216 h 333"/>
              <a:gd name="T4" fmla="*/ 117 w 334"/>
              <a:gd name="T5" fmla="*/ 133 h 333"/>
              <a:gd name="T6" fmla="*/ 200 w 334"/>
              <a:gd name="T7" fmla="*/ 216 h 333"/>
              <a:gd name="T8" fmla="*/ 117 w 334"/>
              <a:gd name="T9" fmla="*/ 300 h 333"/>
              <a:gd name="T10" fmla="*/ 200 w 334"/>
              <a:gd name="T11" fmla="*/ 0 h 333"/>
              <a:gd name="T12" fmla="*/ 200 w 334"/>
              <a:gd name="T13" fmla="*/ 33 h 333"/>
              <a:gd name="T14" fmla="*/ 277 w 334"/>
              <a:gd name="T15" fmla="*/ 33 h 333"/>
              <a:gd name="T16" fmla="*/ 187 w 334"/>
              <a:gd name="T17" fmla="*/ 123 h 333"/>
              <a:gd name="T18" fmla="*/ 117 w 334"/>
              <a:gd name="T19" fmla="*/ 100 h 333"/>
              <a:gd name="T20" fmla="*/ 0 w 334"/>
              <a:gd name="T21" fmla="*/ 216 h 333"/>
              <a:gd name="T22" fmla="*/ 117 w 334"/>
              <a:gd name="T23" fmla="*/ 333 h 333"/>
              <a:gd name="T24" fmla="*/ 234 w 334"/>
              <a:gd name="T25" fmla="*/ 216 h 333"/>
              <a:gd name="T26" fmla="*/ 210 w 334"/>
              <a:gd name="T27" fmla="*/ 147 h 333"/>
              <a:gd name="T28" fmla="*/ 300 w 334"/>
              <a:gd name="T29" fmla="*/ 57 h 333"/>
              <a:gd name="T30" fmla="*/ 300 w 334"/>
              <a:gd name="T31" fmla="*/ 133 h 333"/>
              <a:gd name="T32" fmla="*/ 334 w 334"/>
              <a:gd name="T33" fmla="*/ 133 h 333"/>
              <a:gd name="T34" fmla="*/ 334 w 334"/>
              <a:gd name="T35" fmla="*/ 0 h 333"/>
              <a:gd name="T36" fmla="*/ 200 w 334"/>
              <a:gd name="T3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333">
                <a:moveTo>
                  <a:pt x="117" y="300"/>
                </a:moveTo>
                <a:cubicBezTo>
                  <a:pt x="71" y="300"/>
                  <a:pt x="34" y="262"/>
                  <a:pt x="34" y="216"/>
                </a:cubicBezTo>
                <a:cubicBezTo>
                  <a:pt x="34" y="170"/>
                  <a:pt x="71" y="133"/>
                  <a:pt x="117" y="133"/>
                </a:cubicBezTo>
                <a:cubicBezTo>
                  <a:pt x="163" y="133"/>
                  <a:pt x="200" y="170"/>
                  <a:pt x="200" y="216"/>
                </a:cubicBezTo>
                <a:cubicBezTo>
                  <a:pt x="200" y="262"/>
                  <a:pt x="163" y="300"/>
                  <a:pt x="117" y="300"/>
                </a:cubicBezTo>
                <a:close/>
                <a:moveTo>
                  <a:pt x="200" y="0"/>
                </a:moveTo>
                <a:lnTo>
                  <a:pt x="200" y="33"/>
                </a:lnTo>
                <a:lnTo>
                  <a:pt x="277" y="33"/>
                </a:lnTo>
                <a:lnTo>
                  <a:pt x="187" y="123"/>
                </a:lnTo>
                <a:cubicBezTo>
                  <a:pt x="167" y="108"/>
                  <a:pt x="143" y="100"/>
                  <a:pt x="117" y="100"/>
                </a:cubicBezTo>
                <a:cubicBezTo>
                  <a:pt x="53" y="100"/>
                  <a:pt x="0" y="152"/>
                  <a:pt x="0" y="216"/>
                </a:cubicBezTo>
                <a:cubicBezTo>
                  <a:pt x="0" y="281"/>
                  <a:pt x="53" y="333"/>
                  <a:pt x="117" y="333"/>
                </a:cubicBezTo>
                <a:cubicBezTo>
                  <a:pt x="181" y="333"/>
                  <a:pt x="234" y="281"/>
                  <a:pt x="234" y="216"/>
                </a:cubicBezTo>
                <a:cubicBezTo>
                  <a:pt x="234" y="190"/>
                  <a:pt x="225" y="166"/>
                  <a:pt x="210" y="147"/>
                </a:cubicBezTo>
                <a:lnTo>
                  <a:pt x="300" y="57"/>
                </a:lnTo>
                <a:lnTo>
                  <a:pt x="300" y="133"/>
                </a:lnTo>
                <a:lnTo>
                  <a:pt x="334" y="133"/>
                </a:lnTo>
                <a:lnTo>
                  <a:pt x="334" y="0"/>
                </a:lnTo>
                <a:lnTo>
                  <a:pt x="2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A52DF763-33B7-DE46-ACA5-1AF9CA5ACD3A}"/>
              </a:ext>
            </a:extLst>
          </p:cNvPr>
          <p:cNvSpPr>
            <a:spLocks noChangeAspect="1" noEditPoints="1"/>
          </p:cNvSpPr>
          <p:nvPr/>
        </p:nvSpPr>
        <p:spPr bwMode="auto">
          <a:xfrm>
            <a:off x="5170488" y="2936876"/>
            <a:ext cx="252413" cy="252413"/>
          </a:xfrm>
          <a:custGeom>
            <a:avLst/>
            <a:gdLst>
              <a:gd name="T0" fmla="*/ 133 w 333"/>
              <a:gd name="T1" fmla="*/ 83 h 333"/>
              <a:gd name="T2" fmla="*/ 150 w 333"/>
              <a:gd name="T3" fmla="*/ 66 h 333"/>
              <a:gd name="T4" fmla="*/ 183 w 333"/>
              <a:gd name="T5" fmla="*/ 66 h 333"/>
              <a:gd name="T6" fmla="*/ 200 w 333"/>
              <a:gd name="T7" fmla="*/ 83 h 333"/>
              <a:gd name="T8" fmla="*/ 200 w 333"/>
              <a:gd name="T9" fmla="*/ 116 h 333"/>
              <a:gd name="T10" fmla="*/ 183 w 333"/>
              <a:gd name="T11" fmla="*/ 133 h 333"/>
              <a:gd name="T12" fmla="*/ 150 w 333"/>
              <a:gd name="T13" fmla="*/ 133 h 333"/>
              <a:gd name="T14" fmla="*/ 133 w 333"/>
              <a:gd name="T15" fmla="*/ 116 h 333"/>
              <a:gd name="T16" fmla="*/ 283 w 333"/>
              <a:gd name="T17" fmla="*/ 166 h 333"/>
              <a:gd name="T18" fmla="*/ 300 w 333"/>
              <a:gd name="T19" fmla="*/ 166 h 333"/>
              <a:gd name="T20" fmla="*/ 300 w 333"/>
              <a:gd name="T21" fmla="*/ 283 h 333"/>
              <a:gd name="T22" fmla="*/ 50 w 333"/>
              <a:gd name="T23" fmla="*/ 300 h 333"/>
              <a:gd name="T24" fmla="*/ 33 w 333"/>
              <a:gd name="T25" fmla="*/ 200 h 333"/>
              <a:gd name="T26" fmla="*/ 100 w 333"/>
              <a:gd name="T27" fmla="*/ 216 h 333"/>
              <a:gd name="T28" fmla="*/ 133 w 333"/>
              <a:gd name="T29" fmla="*/ 266 h 333"/>
              <a:gd name="T30" fmla="*/ 233 w 333"/>
              <a:gd name="T31" fmla="*/ 233 h 333"/>
              <a:gd name="T32" fmla="*/ 250 w 333"/>
              <a:gd name="T33" fmla="*/ 200 h 333"/>
              <a:gd name="T34" fmla="*/ 300 w 333"/>
              <a:gd name="T35" fmla="*/ 283 h 333"/>
              <a:gd name="T36" fmla="*/ 50 w 333"/>
              <a:gd name="T37" fmla="*/ 166 h 333"/>
              <a:gd name="T38" fmla="*/ 50 w 333"/>
              <a:gd name="T39" fmla="*/ 116 h 333"/>
              <a:gd name="T40" fmla="*/ 100 w 333"/>
              <a:gd name="T41" fmla="*/ 33 h 333"/>
              <a:gd name="T42" fmla="*/ 250 w 333"/>
              <a:gd name="T43" fmla="*/ 50 h 333"/>
              <a:gd name="T44" fmla="*/ 233 w 333"/>
              <a:gd name="T45" fmla="*/ 166 h 333"/>
              <a:gd name="T46" fmla="*/ 200 w 333"/>
              <a:gd name="T47" fmla="*/ 216 h 333"/>
              <a:gd name="T48" fmla="*/ 150 w 333"/>
              <a:gd name="T49" fmla="*/ 233 h 333"/>
              <a:gd name="T50" fmla="*/ 133 w 333"/>
              <a:gd name="T51" fmla="*/ 200 h 333"/>
              <a:gd name="T52" fmla="*/ 83 w 333"/>
              <a:gd name="T53" fmla="*/ 166 h 333"/>
              <a:gd name="T54" fmla="*/ 300 w 333"/>
              <a:gd name="T55" fmla="*/ 66 h 333"/>
              <a:gd name="T56" fmla="*/ 283 w 333"/>
              <a:gd name="T57" fmla="*/ 33 h 333"/>
              <a:gd name="T58" fmla="*/ 83 w 333"/>
              <a:gd name="T59" fmla="*/ 0 h 333"/>
              <a:gd name="T60" fmla="*/ 50 w 333"/>
              <a:gd name="T61" fmla="*/ 66 h 333"/>
              <a:gd name="T62" fmla="*/ 0 w 333"/>
              <a:gd name="T63" fmla="*/ 166 h 333"/>
              <a:gd name="T64" fmla="*/ 33 w 333"/>
              <a:gd name="T65" fmla="*/ 333 h 333"/>
              <a:gd name="T66" fmla="*/ 333 w 333"/>
              <a:gd name="T67" fmla="*/ 300 h 333"/>
              <a:gd name="T68" fmla="*/ 300 w 333"/>
              <a:gd name="T69"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3">
                <a:moveTo>
                  <a:pt x="116" y="100"/>
                </a:moveTo>
                <a:cubicBezTo>
                  <a:pt x="116" y="90"/>
                  <a:pt x="124" y="83"/>
                  <a:pt x="133" y="83"/>
                </a:cubicBezTo>
                <a:lnTo>
                  <a:pt x="150" y="83"/>
                </a:lnTo>
                <a:lnTo>
                  <a:pt x="150" y="66"/>
                </a:lnTo>
                <a:cubicBezTo>
                  <a:pt x="150" y="57"/>
                  <a:pt x="157" y="50"/>
                  <a:pt x="166" y="50"/>
                </a:cubicBezTo>
                <a:cubicBezTo>
                  <a:pt x="176" y="50"/>
                  <a:pt x="183" y="57"/>
                  <a:pt x="183" y="66"/>
                </a:cubicBezTo>
                <a:lnTo>
                  <a:pt x="183" y="83"/>
                </a:lnTo>
                <a:lnTo>
                  <a:pt x="200" y="83"/>
                </a:lnTo>
                <a:cubicBezTo>
                  <a:pt x="209" y="83"/>
                  <a:pt x="216" y="90"/>
                  <a:pt x="216" y="100"/>
                </a:cubicBezTo>
                <a:cubicBezTo>
                  <a:pt x="216" y="109"/>
                  <a:pt x="209" y="116"/>
                  <a:pt x="200" y="116"/>
                </a:cubicBezTo>
                <a:lnTo>
                  <a:pt x="183" y="116"/>
                </a:lnTo>
                <a:lnTo>
                  <a:pt x="183" y="133"/>
                </a:lnTo>
                <a:cubicBezTo>
                  <a:pt x="183" y="142"/>
                  <a:pt x="176" y="150"/>
                  <a:pt x="166" y="150"/>
                </a:cubicBezTo>
                <a:cubicBezTo>
                  <a:pt x="157" y="150"/>
                  <a:pt x="150" y="142"/>
                  <a:pt x="150" y="133"/>
                </a:cubicBezTo>
                <a:lnTo>
                  <a:pt x="150" y="116"/>
                </a:lnTo>
                <a:lnTo>
                  <a:pt x="133" y="116"/>
                </a:lnTo>
                <a:cubicBezTo>
                  <a:pt x="124" y="116"/>
                  <a:pt x="116" y="109"/>
                  <a:pt x="116" y="100"/>
                </a:cubicBezTo>
                <a:close/>
                <a:moveTo>
                  <a:pt x="283" y="166"/>
                </a:moveTo>
                <a:lnTo>
                  <a:pt x="283" y="116"/>
                </a:lnTo>
                <a:lnTo>
                  <a:pt x="300" y="166"/>
                </a:lnTo>
                <a:lnTo>
                  <a:pt x="283" y="166"/>
                </a:lnTo>
                <a:close/>
                <a:moveTo>
                  <a:pt x="300" y="283"/>
                </a:moveTo>
                <a:cubicBezTo>
                  <a:pt x="300" y="292"/>
                  <a:pt x="292" y="300"/>
                  <a:pt x="283" y="300"/>
                </a:cubicBezTo>
                <a:lnTo>
                  <a:pt x="50" y="300"/>
                </a:lnTo>
                <a:cubicBezTo>
                  <a:pt x="40" y="300"/>
                  <a:pt x="33" y="292"/>
                  <a:pt x="33" y="283"/>
                </a:cubicBezTo>
                <a:lnTo>
                  <a:pt x="33" y="200"/>
                </a:lnTo>
                <a:lnTo>
                  <a:pt x="83" y="200"/>
                </a:lnTo>
                <a:cubicBezTo>
                  <a:pt x="92" y="200"/>
                  <a:pt x="100" y="207"/>
                  <a:pt x="100" y="216"/>
                </a:cubicBezTo>
                <a:lnTo>
                  <a:pt x="100" y="233"/>
                </a:lnTo>
                <a:cubicBezTo>
                  <a:pt x="100" y="251"/>
                  <a:pt x="115" y="266"/>
                  <a:pt x="133" y="266"/>
                </a:cubicBezTo>
                <a:lnTo>
                  <a:pt x="200" y="266"/>
                </a:lnTo>
                <a:cubicBezTo>
                  <a:pt x="218" y="266"/>
                  <a:pt x="233" y="251"/>
                  <a:pt x="233" y="233"/>
                </a:cubicBezTo>
                <a:lnTo>
                  <a:pt x="233" y="216"/>
                </a:lnTo>
                <a:cubicBezTo>
                  <a:pt x="233" y="207"/>
                  <a:pt x="240" y="200"/>
                  <a:pt x="250" y="200"/>
                </a:cubicBezTo>
                <a:lnTo>
                  <a:pt x="300" y="200"/>
                </a:lnTo>
                <a:lnTo>
                  <a:pt x="300" y="283"/>
                </a:lnTo>
                <a:close/>
                <a:moveTo>
                  <a:pt x="50" y="116"/>
                </a:moveTo>
                <a:lnTo>
                  <a:pt x="50" y="166"/>
                </a:lnTo>
                <a:lnTo>
                  <a:pt x="33" y="166"/>
                </a:lnTo>
                <a:lnTo>
                  <a:pt x="50" y="116"/>
                </a:lnTo>
                <a:close/>
                <a:moveTo>
                  <a:pt x="83" y="50"/>
                </a:moveTo>
                <a:cubicBezTo>
                  <a:pt x="83" y="40"/>
                  <a:pt x="90" y="33"/>
                  <a:pt x="100" y="33"/>
                </a:cubicBezTo>
                <a:lnTo>
                  <a:pt x="233" y="33"/>
                </a:lnTo>
                <a:cubicBezTo>
                  <a:pt x="242" y="33"/>
                  <a:pt x="250" y="40"/>
                  <a:pt x="250" y="50"/>
                </a:cubicBezTo>
                <a:lnTo>
                  <a:pt x="250" y="166"/>
                </a:lnTo>
                <a:lnTo>
                  <a:pt x="233" y="166"/>
                </a:lnTo>
                <a:cubicBezTo>
                  <a:pt x="215" y="166"/>
                  <a:pt x="200" y="181"/>
                  <a:pt x="200" y="200"/>
                </a:cubicBezTo>
                <a:lnTo>
                  <a:pt x="200" y="216"/>
                </a:lnTo>
                <a:cubicBezTo>
                  <a:pt x="200" y="226"/>
                  <a:pt x="192" y="233"/>
                  <a:pt x="183" y="233"/>
                </a:cubicBezTo>
                <a:lnTo>
                  <a:pt x="150" y="233"/>
                </a:lnTo>
                <a:cubicBezTo>
                  <a:pt x="140" y="233"/>
                  <a:pt x="133" y="226"/>
                  <a:pt x="133" y="216"/>
                </a:cubicBezTo>
                <a:lnTo>
                  <a:pt x="133" y="200"/>
                </a:lnTo>
                <a:cubicBezTo>
                  <a:pt x="133" y="181"/>
                  <a:pt x="118" y="166"/>
                  <a:pt x="100" y="166"/>
                </a:cubicBezTo>
                <a:lnTo>
                  <a:pt x="83" y="166"/>
                </a:lnTo>
                <a:lnTo>
                  <a:pt x="83" y="50"/>
                </a:lnTo>
                <a:close/>
                <a:moveTo>
                  <a:pt x="300" y="66"/>
                </a:moveTo>
                <a:lnTo>
                  <a:pt x="283" y="66"/>
                </a:lnTo>
                <a:lnTo>
                  <a:pt x="283" y="33"/>
                </a:lnTo>
                <a:cubicBezTo>
                  <a:pt x="283" y="15"/>
                  <a:pt x="268" y="0"/>
                  <a:pt x="250" y="0"/>
                </a:cubicBezTo>
                <a:lnTo>
                  <a:pt x="83" y="0"/>
                </a:lnTo>
                <a:cubicBezTo>
                  <a:pt x="65" y="0"/>
                  <a:pt x="50" y="15"/>
                  <a:pt x="50" y="33"/>
                </a:cubicBezTo>
                <a:lnTo>
                  <a:pt x="50" y="66"/>
                </a:lnTo>
                <a:lnTo>
                  <a:pt x="33" y="66"/>
                </a:lnTo>
                <a:lnTo>
                  <a:pt x="0" y="166"/>
                </a:lnTo>
                <a:lnTo>
                  <a:pt x="0" y="300"/>
                </a:lnTo>
                <a:cubicBezTo>
                  <a:pt x="0" y="318"/>
                  <a:pt x="15" y="333"/>
                  <a:pt x="33" y="333"/>
                </a:cubicBezTo>
                <a:lnTo>
                  <a:pt x="300" y="333"/>
                </a:lnTo>
                <a:cubicBezTo>
                  <a:pt x="318" y="333"/>
                  <a:pt x="333" y="318"/>
                  <a:pt x="333" y="300"/>
                </a:cubicBezTo>
                <a:lnTo>
                  <a:pt x="333" y="166"/>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DDED343F-A0AB-E94B-9179-0433F294A7A0}"/>
              </a:ext>
            </a:extLst>
          </p:cNvPr>
          <p:cNvSpPr>
            <a:spLocks noChangeAspect="1" noEditPoints="1"/>
          </p:cNvSpPr>
          <p:nvPr/>
        </p:nvSpPr>
        <p:spPr bwMode="auto">
          <a:xfrm>
            <a:off x="4668838" y="2936876"/>
            <a:ext cx="250825" cy="252413"/>
          </a:xfrm>
          <a:custGeom>
            <a:avLst/>
            <a:gdLst>
              <a:gd name="T0" fmla="*/ 155 w 333"/>
              <a:gd name="T1" fmla="*/ 159 h 333"/>
              <a:gd name="T2" fmla="*/ 108 w 333"/>
              <a:gd name="T3" fmla="*/ 111 h 333"/>
              <a:gd name="T4" fmla="*/ 131 w 333"/>
              <a:gd name="T5" fmla="*/ 88 h 333"/>
              <a:gd name="T6" fmla="*/ 155 w 333"/>
              <a:gd name="T7" fmla="*/ 111 h 333"/>
              <a:gd name="T8" fmla="*/ 202 w 333"/>
              <a:gd name="T9" fmla="*/ 64 h 333"/>
              <a:gd name="T10" fmla="*/ 226 w 333"/>
              <a:gd name="T11" fmla="*/ 88 h 333"/>
              <a:gd name="T12" fmla="*/ 155 w 333"/>
              <a:gd name="T13" fmla="*/ 159 h 333"/>
              <a:gd name="T14" fmla="*/ 283 w 333"/>
              <a:gd name="T15" fmla="*/ 166 h 333"/>
              <a:gd name="T16" fmla="*/ 283 w 333"/>
              <a:gd name="T17" fmla="*/ 115 h 333"/>
              <a:gd name="T18" fmla="*/ 300 w 333"/>
              <a:gd name="T19" fmla="*/ 166 h 333"/>
              <a:gd name="T20" fmla="*/ 283 w 333"/>
              <a:gd name="T21" fmla="*/ 166 h 333"/>
              <a:gd name="T22" fmla="*/ 300 w 333"/>
              <a:gd name="T23" fmla="*/ 300 h 333"/>
              <a:gd name="T24" fmla="*/ 33 w 333"/>
              <a:gd name="T25" fmla="*/ 300 h 333"/>
              <a:gd name="T26" fmla="*/ 33 w 333"/>
              <a:gd name="T27" fmla="*/ 200 h 333"/>
              <a:gd name="T28" fmla="*/ 100 w 333"/>
              <a:gd name="T29" fmla="*/ 200 h 333"/>
              <a:gd name="T30" fmla="*/ 100 w 333"/>
              <a:gd name="T31" fmla="*/ 266 h 333"/>
              <a:gd name="T32" fmla="*/ 233 w 333"/>
              <a:gd name="T33" fmla="*/ 266 h 333"/>
              <a:gd name="T34" fmla="*/ 233 w 333"/>
              <a:gd name="T35" fmla="*/ 200 h 333"/>
              <a:gd name="T36" fmla="*/ 300 w 333"/>
              <a:gd name="T37" fmla="*/ 200 h 333"/>
              <a:gd name="T38" fmla="*/ 300 w 333"/>
              <a:gd name="T39" fmla="*/ 300 h 333"/>
              <a:gd name="T40" fmla="*/ 50 w 333"/>
              <a:gd name="T41" fmla="*/ 115 h 333"/>
              <a:gd name="T42" fmla="*/ 50 w 333"/>
              <a:gd name="T43" fmla="*/ 166 h 333"/>
              <a:gd name="T44" fmla="*/ 33 w 333"/>
              <a:gd name="T45" fmla="*/ 166 h 333"/>
              <a:gd name="T46" fmla="*/ 50 w 333"/>
              <a:gd name="T47" fmla="*/ 115 h 333"/>
              <a:gd name="T48" fmla="*/ 83 w 333"/>
              <a:gd name="T49" fmla="*/ 33 h 333"/>
              <a:gd name="T50" fmla="*/ 250 w 333"/>
              <a:gd name="T51" fmla="*/ 33 h 333"/>
              <a:gd name="T52" fmla="*/ 250 w 333"/>
              <a:gd name="T53" fmla="*/ 166 h 333"/>
              <a:gd name="T54" fmla="*/ 200 w 333"/>
              <a:gd name="T55" fmla="*/ 166 h 333"/>
              <a:gd name="T56" fmla="*/ 200 w 333"/>
              <a:gd name="T57" fmla="*/ 233 h 333"/>
              <a:gd name="T58" fmla="*/ 133 w 333"/>
              <a:gd name="T59" fmla="*/ 233 h 333"/>
              <a:gd name="T60" fmla="*/ 133 w 333"/>
              <a:gd name="T61" fmla="*/ 166 h 333"/>
              <a:gd name="T62" fmla="*/ 83 w 333"/>
              <a:gd name="T63" fmla="*/ 166 h 333"/>
              <a:gd name="T64" fmla="*/ 83 w 333"/>
              <a:gd name="T65" fmla="*/ 33 h 333"/>
              <a:gd name="T66" fmla="*/ 300 w 333"/>
              <a:gd name="T67" fmla="*/ 66 h 333"/>
              <a:gd name="T68" fmla="*/ 283 w 333"/>
              <a:gd name="T69" fmla="*/ 66 h 333"/>
              <a:gd name="T70" fmla="*/ 283 w 333"/>
              <a:gd name="T71" fmla="*/ 0 h 333"/>
              <a:gd name="T72" fmla="*/ 50 w 333"/>
              <a:gd name="T73" fmla="*/ 0 h 333"/>
              <a:gd name="T74" fmla="*/ 50 w 333"/>
              <a:gd name="T75" fmla="*/ 66 h 333"/>
              <a:gd name="T76" fmla="*/ 33 w 333"/>
              <a:gd name="T77" fmla="*/ 66 h 333"/>
              <a:gd name="T78" fmla="*/ 0 w 333"/>
              <a:gd name="T79" fmla="*/ 165 h 333"/>
              <a:gd name="T80" fmla="*/ 0 w 333"/>
              <a:gd name="T81" fmla="*/ 333 h 333"/>
              <a:gd name="T82" fmla="*/ 333 w 333"/>
              <a:gd name="T83" fmla="*/ 333 h 333"/>
              <a:gd name="T84" fmla="*/ 333 w 333"/>
              <a:gd name="T85" fmla="*/ 165 h 333"/>
              <a:gd name="T86" fmla="*/ 300 w 333"/>
              <a:gd name="T87"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155" y="159"/>
                </a:moveTo>
                <a:lnTo>
                  <a:pt x="108" y="111"/>
                </a:lnTo>
                <a:lnTo>
                  <a:pt x="131" y="88"/>
                </a:lnTo>
                <a:lnTo>
                  <a:pt x="155" y="111"/>
                </a:lnTo>
                <a:lnTo>
                  <a:pt x="202" y="64"/>
                </a:lnTo>
                <a:lnTo>
                  <a:pt x="226" y="88"/>
                </a:lnTo>
                <a:lnTo>
                  <a:pt x="155" y="159"/>
                </a:lnTo>
                <a:close/>
                <a:moveTo>
                  <a:pt x="283" y="166"/>
                </a:moveTo>
                <a:lnTo>
                  <a:pt x="283" y="115"/>
                </a:lnTo>
                <a:lnTo>
                  <a:pt x="300" y="166"/>
                </a:lnTo>
                <a:lnTo>
                  <a:pt x="283" y="166"/>
                </a:lnTo>
                <a:close/>
                <a:moveTo>
                  <a:pt x="300" y="300"/>
                </a:moveTo>
                <a:lnTo>
                  <a:pt x="33" y="300"/>
                </a:lnTo>
                <a:lnTo>
                  <a:pt x="33" y="200"/>
                </a:lnTo>
                <a:lnTo>
                  <a:pt x="100" y="200"/>
                </a:lnTo>
                <a:lnTo>
                  <a:pt x="100" y="266"/>
                </a:lnTo>
                <a:lnTo>
                  <a:pt x="233" y="266"/>
                </a:lnTo>
                <a:lnTo>
                  <a:pt x="233" y="200"/>
                </a:lnTo>
                <a:lnTo>
                  <a:pt x="300" y="200"/>
                </a:lnTo>
                <a:lnTo>
                  <a:pt x="300" y="300"/>
                </a:lnTo>
                <a:close/>
                <a:moveTo>
                  <a:pt x="50" y="115"/>
                </a:moveTo>
                <a:lnTo>
                  <a:pt x="50" y="166"/>
                </a:lnTo>
                <a:lnTo>
                  <a:pt x="33" y="166"/>
                </a:lnTo>
                <a:lnTo>
                  <a:pt x="50" y="115"/>
                </a:lnTo>
                <a:close/>
                <a:moveTo>
                  <a:pt x="83" y="33"/>
                </a:moveTo>
                <a:lnTo>
                  <a:pt x="250" y="33"/>
                </a:lnTo>
                <a:lnTo>
                  <a:pt x="250" y="166"/>
                </a:lnTo>
                <a:lnTo>
                  <a:pt x="200" y="166"/>
                </a:lnTo>
                <a:lnTo>
                  <a:pt x="200" y="233"/>
                </a:lnTo>
                <a:lnTo>
                  <a:pt x="133" y="233"/>
                </a:lnTo>
                <a:lnTo>
                  <a:pt x="133" y="166"/>
                </a:lnTo>
                <a:lnTo>
                  <a:pt x="83" y="166"/>
                </a:lnTo>
                <a:lnTo>
                  <a:pt x="83" y="33"/>
                </a:lnTo>
                <a:close/>
                <a:moveTo>
                  <a:pt x="300" y="66"/>
                </a:moveTo>
                <a:lnTo>
                  <a:pt x="283" y="66"/>
                </a:lnTo>
                <a:lnTo>
                  <a:pt x="283" y="0"/>
                </a:lnTo>
                <a:lnTo>
                  <a:pt x="50" y="0"/>
                </a:lnTo>
                <a:lnTo>
                  <a:pt x="50" y="66"/>
                </a:lnTo>
                <a:lnTo>
                  <a:pt x="33" y="66"/>
                </a:lnTo>
                <a:lnTo>
                  <a:pt x="0" y="165"/>
                </a:lnTo>
                <a:lnTo>
                  <a:pt x="0" y="333"/>
                </a:lnTo>
                <a:lnTo>
                  <a:pt x="333" y="333"/>
                </a:lnTo>
                <a:lnTo>
                  <a:pt x="333" y="165"/>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C2CF91A7-04B0-904C-B8F3-2B29DFFBA107}"/>
              </a:ext>
            </a:extLst>
          </p:cNvPr>
          <p:cNvSpPr>
            <a:spLocks noChangeAspect="1" noEditPoints="1"/>
          </p:cNvSpPr>
          <p:nvPr/>
        </p:nvSpPr>
        <p:spPr bwMode="auto">
          <a:xfrm>
            <a:off x="4165601" y="2936876"/>
            <a:ext cx="250825" cy="252413"/>
          </a:xfrm>
          <a:custGeom>
            <a:avLst/>
            <a:gdLst>
              <a:gd name="T0" fmla="*/ 120 w 334"/>
              <a:gd name="T1" fmla="*/ 123 h 333"/>
              <a:gd name="T2" fmla="*/ 120 w 334"/>
              <a:gd name="T3" fmla="*/ 100 h 333"/>
              <a:gd name="T4" fmla="*/ 143 w 334"/>
              <a:gd name="T5" fmla="*/ 100 h 333"/>
              <a:gd name="T6" fmla="*/ 155 w 334"/>
              <a:gd name="T7" fmla="*/ 111 h 333"/>
              <a:gd name="T8" fmla="*/ 191 w 334"/>
              <a:gd name="T9" fmla="*/ 76 h 333"/>
              <a:gd name="T10" fmla="*/ 214 w 334"/>
              <a:gd name="T11" fmla="*/ 76 h 333"/>
              <a:gd name="T12" fmla="*/ 214 w 334"/>
              <a:gd name="T13" fmla="*/ 100 h 333"/>
              <a:gd name="T14" fmla="*/ 155 w 334"/>
              <a:gd name="T15" fmla="*/ 159 h 333"/>
              <a:gd name="T16" fmla="*/ 120 w 334"/>
              <a:gd name="T17" fmla="*/ 123 h 333"/>
              <a:gd name="T18" fmla="*/ 284 w 334"/>
              <a:gd name="T19" fmla="*/ 166 h 333"/>
              <a:gd name="T20" fmla="*/ 284 w 334"/>
              <a:gd name="T21" fmla="*/ 115 h 333"/>
              <a:gd name="T22" fmla="*/ 300 w 334"/>
              <a:gd name="T23" fmla="*/ 166 h 333"/>
              <a:gd name="T24" fmla="*/ 284 w 334"/>
              <a:gd name="T25" fmla="*/ 166 h 333"/>
              <a:gd name="T26" fmla="*/ 300 w 334"/>
              <a:gd name="T27" fmla="*/ 282 h 333"/>
              <a:gd name="T28" fmla="*/ 284 w 334"/>
              <a:gd name="T29" fmla="*/ 300 h 333"/>
              <a:gd name="T30" fmla="*/ 50 w 334"/>
              <a:gd name="T31" fmla="*/ 300 h 333"/>
              <a:gd name="T32" fmla="*/ 34 w 334"/>
              <a:gd name="T33" fmla="*/ 282 h 333"/>
              <a:gd name="T34" fmla="*/ 34 w 334"/>
              <a:gd name="T35" fmla="*/ 200 h 333"/>
              <a:gd name="T36" fmla="*/ 84 w 334"/>
              <a:gd name="T37" fmla="*/ 200 h 333"/>
              <a:gd name="T38" fmla="*/ 100 w 334"/>
              <a:gd name="T39" fmla="*/ 215 h 333"/>
              <a:gd name="T40" fmla="*/ 100 w 334"/>
              <a:gd name="T41" fmla="*/ 232 h 333"/>
              <a:gd name="T42" fmla="*/ 134 w 334"/>
              <a:gd name="T43" fmla="*/ 266 h 333"/>
              <a:gd name="T44" fmla="*/ 200 w 334"/>
              <a:gd name="T45" fmla="*/ 266 h 333"/>
              <a:gd name="T46" fmla="*/ 234 w 334"/>
              <a:gd name="T47" fmla="*/ 232 h 333"/>
              <a:gd name="T48" fmla="*/ 234 w 334"/>
              <a:gd name="T49" fmla="*/ 215 h 333"/>
              <a:gd name="T50" fmla="*/ 250 w 334"/>
              <a:gd name="T51" fmla="*/ 200 h 333"/>
              <a:gd name="T52" fmla="*/ 300 w 334"/>
              <a:gd name="T53" fmla="*/ 200 h 333"/>
              <a:gd name="T54" fmla="*/ 300 w 334"/>
              <a:gd name="T55" fmla="*/ 282 h 333"/>
              <a:gd name="T56" fmla="*/ 50 w 334"/>
              <a:gd name="T57" fmla="*/ 115 h 333"/>
              <a:gd name="T58" fmla="*/ 50 w 334"/>
              <a:gd name="T59" fmla="*/ 166 h 333"/>
              <a:gd name="T60" fmla="*/ 34 w 334"/>
              <a:gd name="T61" fmla="*/ 166 h 333"/>
              <a:gd name="T62" fmla="*/ 50 w 334"/>
              <a:gd name="T63" fmla="*/ 115 h 333"/>
              <a:gd name="T64" fmla="*/ 84 w 334"/>
              <a:gd name="T65" fmla="*/ 48 h 333"/>
              <a:gd name="T66" fmla="*/ 100 w 334"/>
              <a:gd name="T67" fmla="*/ 33 h 333"/>
              <a:gd name="T68" fmla="*/ 234 w 334"/>
              <a:gd name="T69" fmla="*/ 33 h 333"/>
              <a:gd name="T70" fmla="*/ 250 w 334"/>
              <a:gd name="T71" fmla="*/ 48 h 333"/>
              <a:gd name="T72" fmla="*/ 250 w 334"/>
              <a:gd name="T73" fmla="*/ 166 h 333"/>
              <a:gd name="T74" fmla="*/ 234 w 334"/>
              <a:gd name="T75" fmla="*/ 166 h 333"/>
              <a:gd name="T76" fmla="*/ 200 w 334"/>
              <a:gd name="T77" fmla="*/ 198 h 333"/>
              <a:gd name="T78" fmla="*/ 200 w 334"/>
              <a:gd name="T79" fmla="*/ 215 h 333"/>
              <a:gd name="T80" fmla="*/ 184 w 334"/>
              <a:gd name="T81" fmla="*/ 233 h 333"/>
              <a:gd name="T82" fmla="*/ 150 w 334"/>
              <a:gd name="T83" fmla="*/ 233 h 333"/>
              <a:gd name="T84" fmla="*/ 134 w 334"/>
              <a:gd name="T85" fmla="*/ 215 h 333"/>
              <a:gd name="T86" fmla="*/ 134 w 334"/>
              <a:gd name="T87" fmla="*/ 198 h 333"/>
              <a:gd name="T88" fmla="*/ 100 w 334"/>
              <a:gd name="T89" fmla="*/ 166 h 333"/>
              <a:gd name="T90" fmla="*/ 84 w 334"/>
              <a:gd name="T91" fmla="*/ 166 h 333"/>
              <a:gd name="T92" fmla="*/ 84 w 334"/>
              <a:gd name="T93" fmla="*/ 48 h 333"/>
              <a:gd name="T94" fmla="*/ 300 w 334"/>
              <a:gd name="T95" fmla="*/ 66 h 333"/>
              <a:gd name="T96" fmla="*/ 284 w 334"/>
              <a:gd name="T97" fmla="*/ 66 h 333"/>
              <a:gd name="T98" fmla="*/ 284 w 334"/>
              <a:gd name="T99" fmla="*/ 32 h 333"/>
              <a:gd name="T100" fmla="*/ 250 w 334"/>
              <a:gd name="T101" fmla="*/ 0 h 333"/>
              <a:gd name="T102" fmla="*/ 84 w 334"/>
              <a:gd name="T103" fmla="*/ 0 h 333"/>
              <a:gd name="T104" fmla="*/ 50 w 334"/>
              <a:gd name="T105" fmla="*/ 32 h 333"/>
              <a:gd name="T106" fmla="*/ 50 w 334"/>
              <a:gd name="T107" fmla="*/ 66 h 333"/>
              <a:gd name="T108" fmla="*/ 34 w 334"/>
              <a:gd name="T109" fmla="*/ 66 h 333"/>
              <a:gd name="T110" fmla="*/ 0 w 334"/>
              <a:gd name="T111" fmla="*/ 165 h 333"/>
              <a:gd name="T112" fmla="*/ 0 w 334"/>
              <a:gd name="T113" fmla="*/ 298 h 333"/>
              <a:gd name="T114" fmla="*/ 34 w 334"/>
              <a:gd name="T115" fmla="*/ 333 h 333"/>
              <a:gd name="T116" fmla="*/ 300 w 334"/>
              <a:gd name="T117" fmla="*/ 333 h 333"/>
              <a:gd name="T118" fmla="*/ 334 w 334"/>
              <a:gd name="T119" fmla="*/ 298 h 333"/>
              <a:gd name="T120" fmla="*/ 334 w 334"/>
              <a:gd name="T121" fmla="*/ 165 h 333"/>
              <a:gd name="T122" fmla="*/ 300 w 334"/>
              <a:gd name="T123"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333">
                <a:moveTo>
                  <a:pt x="120" y="123"/>
                </a:moveTo>
                <a:cubicBezTo>
                  <a:pt x="113" y="117"/>
                  <a:pt x="113" y="106"/>
                  <a:pt x="120" y="100"/>
                </a:cubicBezTo>
                <a:cubicBezTo>
                  <a:pt x="126" y="93"/>
                  <a:pt x="137" y="93"/>
                  <a:pt x="143" y="100"/>
                </a:cubicBezTo>
                <a:lnTo>
                  <a:pt x="155" y="111"/>
                </a:lnTo>
                <a:lnTo>
                  <a:pt x="191" y="76"/>
                </a:lnTo>
                <a:cubicBezTo>
                  <a:pt x="197" y="70"/>
                  <a:pt x="208" y="70"/>
                  <a:pt x="214" y="76"/>
                </a:cubicBezTo>
                <a:cubicBezTo>
                  <a:pt x="221" y="83"/>
                  <a:pt x="221" y="93"/>
                  <a:pt x="214" y="100"/>
                </a:cubicBezTo>
                <a:lnTo>
                  <a:pt x="155" y="159"/>
                </a:lnTo>
                <a:lnTo>
                  <a:pt x="120" y="123"/>
                </a:lnTo>
                <a:close/>
                <a:moveTo>
                  <a:pt x="284" y="166"/>
                </a:moveTo>
                <a:lnTo>
                  <a:pt x="284" y="115"/>
                </a:lnTo>
                <a:lnTo>
                  <a:pt x="300" y="166"/>
                </a:lnTo>
                <a:lnTo>
                  <a:pt x="284" y="166"/>
                </a:lnTo>
                <a:close/>
                <a:moveTo>
                  <a:pt x="300" y="282"/>
                </a:moveTo>
                <a:cubicBezTo>
                  <a:pt x="300" y="291"/>
                  <a:pt x="293" y="300"/>
                  <a:pt x="284" y="300"/>
                </a:cubicBezTo>
                <a:lnTo>
                  <a:pt x="50" y="300"/>
                </a:lnTo>
                <a:cubicBezTo>
                  <a:pt x="41" y="300"/>
                  <a:pt x="34" y="291"/>
                  <a:pt x="34" y="282"/>
                </a:cubicBezTo>
                <a:lnTo>
                  <a:pt x="34" y="200"/>
                </a:lnTo>
                <a:lnTo>
                  <a:pt x="84" y="200"/>
                </a:lnTo>
                <a:cubicBezTo>
                  <a:pt x="93" y="200"/>
                  <a:pt x="100" y="206"/>
                  <a:pt x="100" y="215"/>
                </a:cubicBezTo>
                <a:lnTo>
                  <a:pt x="100" y="232"/>
                </a:lnTo>
                <a:cubicBezTo>
                  <a:pt x="100" y="250"/>
                  <a:pt x="115" y="266"/>
                  <a:pt x="134" y="266"/>
                </a:cubicBezTo>
                <a:lnTo>
                  <a:pt x="200" y="266"/>
                </a:lnTo>
                <a:cubicBezTo>
                  <a:pt x="219" y="266"/>
                  <a:pt x="234" y="250"/>
                  <a:pt x="234" y="232"/>
                </a:cubicBezTo>
                <a:lnTo>
                  <a:pt x="234" y="215"/>
                </a:lnTo>
                <a:cubicBezTo>
                  <a:pt x="234" y="206"/>
                  <a:pt x="241" y="200"/>
                  <a:pt x="250" y="200"/>
                </a:cubicBezTo>
                <a:lnTo>
                  <a:pt x="300" y="200"/>
                </a:lnTo>
                <a:lnTo>
                  <a:pt x="300" y="282"/>
                </a:lnTo>
                <a:close/>
                <a:moveTo>
                  <a:pt x="50" y="115"/>
                </a:moveTo>
                <a:lnTo>
                  <a:pt x="50" y="166"/>
                </a:lnTo>
                <a:lnTo>
                  <a:pt x="34" y="166"/>
                </a:lnTo>
                <a:lnTo>
                  <a:pt x="50" y="115"/>
                </a:lnTo>
                <a:close/>
                <a:moveTo>
                  <a:pt x="84" y="48"/>
                </a:moveTo>
                <a:cubicBezTo>
                  <a:pt x="84" y="39"/>
                  <a:pt x="91" y="33"/>
                  <a:pt x="100" y="33"/>
                </a:cubicBezTo>
                <a:lnTo>
                  <a:pt x="234" y="33"/>
                </a:lnTo>
                <a:cubicBezTo>
                  <a:pt x="243" y="33"/>
                  <a:pt x="250" y="39"/>
                  <a:pt x="250" y="48"/>
                </a:cubicBezTo>
                <a:lnTo>
                  <a:pt x="250" y="166"/>
                </a:lnTo>
                <a:lnTo>
                  <a:pt x="234" y="166"/>
                </a:lnTo>
                <a:cubicBezTo>
                  <a:pt x="215" y="166"/>
                  <a:pt x="200" y="180"/>
                  <a:pt x="200" y="198"/>
                </a:cubicBezTo>
                <a:lnTo>
                  <a:pt x="200" y="215"/>
                </a:lnTo>
                <a:cubicBezTo>
                  <a:pt x="200" y="224"/>
                  <a:pt x="193" y="233"/>
                  <a:pt x="184" y="233"/>
                </a:cubicBezTo>
                <a:lnTo>
                  <a:pt x="150" y="233"/>
                </a:lnTo>
                <a:cubicBezTo>
                  <a:pt x="141" y="233"/>
                  <a:pt x="134" y="224"/>
                  <a:pt x="134" y="215"/>
                </a:cubicBezTo>
                <a:lnTo>
                  <a:pt x="134" y="198"/>
                </a:lnTo>
                <a:cubicBezTo>
                  <a:pt x="134" y="180"/>
                  <a:pt x="119" y="166"/>
                  <a:pt x="100" y="166"/>
                </a:cubicBezTo>
                <a:lnTo>
                  <a:pt x="84" y="166"/>
                </a:lnTo>
                <a:lnTo>
                  <a:pt x="84" y="48"/>
                </a:lnTo>
                <a:close/>
                <a:moveTo>
                  <a:pt x="300" y="66"/>
                </a:moveTo>
                <a:lnTo>
                  <a:pt x="284" y="66"/>
                </a:lnTo>
                <a:lnTo>
                  <a:pt x="284" y="32"/>
                </a:lnTo>
                <a:cubicBezTo>
                  <a:pt x="284" y="13"/>
                  <a:pt x="269" y="0"/>
                  <a:pt x="250" y="0"/>
                </a:cubicBezTo>
                <a:lnTo>
                  <a:pt x="84" y="0"/>
                </a:lnTo>
                <a:cubicBezTo>
                  <a:pt x="65" y="0"/>
                  <a:pt x="50" y="13"/>
                  <a:pt x="50" y="32"/>
                </a:cubicBezTo>
                <a:lnTo>
                  <a:pt x="50" y="66"/>
                </a:lnTo>
                <a:lnTo>
                  <a:pt x="34" y="66"/>
                </a:lnTo>
                <a:lnTo>
                  <a:pt x="0" y="165"/>
                </a:lnTo>
                <a:lnTo>
                  <a:pt x="0" y="298"/>
                </a:lnTo>
                <a:cubicBezTo>
                  <a:pt x="0" y="317"/>
                  <a:pt x="15" y="333"/>
                  <a:pt x="34" y="333"/>
                </a:cubicBezTo>
                <a:lnTo>
                  <a:pt x="300" y="333"/>
                </a:lnTo>
                <a:cubicBezTo>
                  <a:pt x="319" y="333"/>
                  <a:pt x="334" y="317"/>
                  <a:pt x="334" y="298"/>
                </a:cubicBezTo>
                <a:lnTo>
                  <a:pt x="334" y="165"/>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2E33F0BB-53B3-B44C-9B8F-BEC2278A0879}"/>
              </a:ext>
            </a:extLst>
          </p:cNvPr>
          <p:cNvSpPr>
            <a:spLocks noChangeAspect="1" noEditPoints="1"/>
          </p:cNvSpPr>
          <p:nvPr/>
        </p:nvSpPr>
        <p:spPr bwMode="auto">
          <a:xfrm>
            <a:off x="3662363" y="2936876"/>
            <a:ext cx="250825" cy="252413"/>
          </a:xfrm>
          <a:custGeom>
            <a:avLst/>
            <a:gdLst>
              <a:gd name="T0" fmla="*/ 216 w 333"/>
              <a:gd name="T1" fmla="*/ 116 h 333"/>
              <a:gd name="T2" fmla="*/ 116 w 333"/>
              <a:gd name="T3" fmla="*/ 116 h 333"/>
              <a:gd name="T4" fmla="*/ 116 w 333"/>
              <a:gd name="T5" fmla="*/ 83 h 333"/>
              <a:gd name="T6" fmla="*/ 216 w 333"/>
              <a:gd name="T7" fmla="*/ 83 h 333"/>
              <a:gd name="T8" fmla="*/ 216 w 333"/>
              <a:gd name="T9" fmla="*/ 116 h 333"/>
              <a:gd name="T10" fmla="*/ 283 w 333"/>
              <a:gd name="T11" fmla="*/ 166 h 333"/>
              <a:gd name="T12" fmla="*/ 283 w 333"/>
              <a:gd name="T13" fmla="*/ 115 h 333"/>
              <a:gd name="T14" fmla="*/ 300 w 333"/>
              <a:gd name="T15" fmla="*/ 166 h 333"/>
              <a:gd name="T16" fmla="*/ 283 w 333"/>
              <a:gd name="T17" fmla="*/ 166 h 333"/>
              <a:gd name="T18" fmla="*/ 300 w 333"/>
              <a:gd name="T19" fmla="*/ 300 h 333"/>
              <a:gd name="T20" fmla="*/ 33 w 333"/>
              <a:gd name="T21" fmla="*/ 300 h 333"/>
              <a:gd name="T22" fmla="*/ 33 w 333"/>
              <a:gd name="T23" fmla="*/ 200 h 333"/>
              <a:gd name="T24" fmla="*/ 100 w 333"/>
              <a:gd name="T25" fmla="*/ 200 h 333"/>
              <a:gd name="T26" fmla="*/ 100 w 333"/>
              <a:gd name="T27" fmla="*/ 266 h 333"/>
              <a:gd name="T28" fmla="*/ 233 w 333"/>
              <a:gd name="T29" fmla="*/ 266 h 333"/>
              <a:gd name="T30" fmla="*/ 233 w 333"/>
              <a:gd name="T31" fmla="*/ 200 h 333"/>
              <a:gd name="T32" fmla="*/ 300 w 333"/>
              <a:gd name="T33" fmla="*/ 200 h 333"/>
              <a:gd name="T34" fmla="*/ 300 w 333"/>
              <a:gd name="T35" fmla="*/ 300 h 333"/>
              <a:gd name="T36" fmla="*/ 50 w 333"/>
              <a:gd name="T37" fmla="*/ 115 h 333"/>
              <a:gd name="T38" fmla="*/ 50 w 333"/>
              <a:gd name="T39" fmla="*/ 166 h 333"/>
              <a:gd name="T40" fmla="*/ 33 w 333"/>
              <a:gd name="T41" fmla="*/ 166 h 333"/>
              <a:gd name="T42" fmla="*/ 50 w 333"/>
              <a:gd name="T43" fmla="*/ 115 h 333"/>
              <a:gd name="T44" fmla="*/ 83 w 333"/>
              <a:gd name="T45" fmla="*/ 33 h 333"/>
              <a:gd name="T46" fmla="*/ 250 w 333"/>
              <a:gd name="T47" fmla="*/ 33 h 333"/>
              <a:gd name="T48" fmla="*/ 250 w 333"/>
              <a:gd name="T49" fmla="*/ 166 h 333"/>
              <a:gd name="T50" fmla="*/ 200 w 333"/>
              <a:gd name="T51" fmla="*/ 166 h 333"/>
              <a:gd name="T52" fmla="*/ 200 w 333"/>
              <a:gd name="T53" fmla="*/ 233 h 333"/>
              <a:gd name="T54" fmla="*/ 133 w 333"/>
              <a:gd name="T55" fmla="*/ 233 h 333"/>
              <a:gd name="T56" fmla="*/ 133 w 333"/>
              <a:gd name="T57" fmla="*/ 166 h 333"/>
              <a:gd name="T58" fmla="*/ 83 w 333"/>
              <a:gd name="T59" fmla="*/ 166 h 333"/>
              <a:gd name="T60" fmla="*/ 83 w 333"/>
              <a:gd name="T61" fmla="*/ 33 h 333"/>
              <a:gd name="T62" fmla="*/ 300 w 333"/>
              <a:gd name="T63" fmla="*/ 66 h 333"/>
              <a:gd name="T64" fmla="*/ 283 w 333"/>
              <a:gd name="T65" fmla="*/ 66 h 333"/>
              <a:gd name="T66" fmla="*/ 283 w 333"/>
              <a:gd name="T67" fmla="*/ 0 h 333"/>
              <a:gd name="T68" fmla="*/ 50 w 333"/>
              <a:gd name="T69" fmla="*/ 0 h 333"/>
              <a:gd name="T70" fmla="*/ 50 w 333"/>
              <a:gd name="T71" fmla="*/ 66 h 333"/>
              <a:gd name="T72" fmla="*/ 33 w 333"/>
              <a:gd name="T73" fmla="*/ 66 h 333"/>
              <a:gd name="T74" fmla="*/ 0 w 333"/>
              <a:gd name="T75" fmla="*/ 165 h 333"/>
              <a:gd name="T76" fmla="*/ 0 w 333"/>
              <a:gd name="T77" fmla="*/ 333 h 333"/>
              <a:gd name="T78" fmla="*/ 333 w 333"/>
              <a:gd name="T79" fmla="*/ 333 h 333"/>
              <a:gd name="T80" fmla="*/ 333 w 333"/>
              <a:gd name="T81" fmla="*/ 165 h 333"/>
              <a:gd name="T82" fmla="*/ 300 w 333"/>
              <a:gd name="T83"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216" y="116"/>
                </a:moveTo>
                <a:lnTo>
                  <a:pt x="116" y="116"/>
                </a:lnTo>
                <a:lnTo>
                  <a:pt x="116" y="83"/>
                </a:lnTo>
                <a:lnTo>
                  <a:pt x="216" y="83"/>
                </a:lnTo>
                <a:lnTo>
                  <a:pt x="216" y="116"/>
                </a:lnTo>
                <a:close/>
                <a:moveTo>
                  <a:pt x="283" y="166"/>
                </a:moveTo>
                <a:lnTo>
                  <a:pt x="283" y="115"/>
                </a:lnTo>
                <a:lnTo>
                  <a:pt x="300" y="166"/>
                </a:lnTo>
                <a:lnTo>
                  <a:pt x="283" y="166"/>
                </a:lnTo>
                <a:close/>
                <a:moveTo>
                  <a:pt x="300" y="300"/>
                </a:moveTo>
                <a:lnTo>
                  <a:pt x="33" y="300"/>
                </a:lnTo>
                <a:lnTo>
                  <a:pt x="33" y="200"/>
                </a:lnTo>
                <a:lnTo>
                  <a:pt x="100" y="200"/>
                </a:lnTo>
                <a:lnTo>
                  <a:pt x="100" y="266"/>
                </a:lnTo>
                <a:lnTo>
                  <a:pt x="233" y="266"/>
                </a:lnTo>
                <a:lnTo>
                  <a:pt x="233" y="200"/>
                </a:lnTo>
                <a:lnTo>
                  <a:pt x="300" y="200"/>
                </a:lnTo>
                <a:lnTo>
                  <a:pt x="300" y="300"/>
                </a:lnTo>
                <a:close/>
                <a:moveTo>
                  <a:pt x="50" y="115"/>
                </a:moveTo>
                <a:lnTo>
                  <a:pt x="50" y="166"/>
                </a:lnTo>
                <a:lnTo>
                  <a:pt x="33" y="166"/>
                </a:lnTo>
                <a:lnTo>
                  <a:pt x="50" y="115"/>
                </a:lnTo>
                <a:close/>
                <a:moveTo>
                  <a:pt x="83" y="33"/>
                </a:moveTo>
                <a:lnTo>
                  <a:pt x="250" y="33"/>
                </a:lnTo>
                <a:lnTo>
                  <a:pt x="250" y="166"/>
                </a:lnTo>
                <a:lnTo>
                  <a:pt x="200" y="166"/>
                </a:lnTo>
                <a:lnTo>
                  <a:pt x="200" y="233"/>
                </a:lnTo>
                <a:lnTo>
                  <a:pt x="133" y="233"/>
                </a:lnTo>
                <a:lnTo>
                  <a:pt x="133" y="166"/>
                </a:lnTo>
                <a:lnTo>
                  <a:pt x="83" y="166"/>
                </a:lnTo>
                <a:lnTo>
                  <a:pt x="83" y="33"/>
                </a:lnTo>
                <a:close/>
                <a:moveTo>
                  <a:pt x="300" y="66"/>
                </a:moveTo>
                <a:lnTo>
                  <a:pt x="283" y="66"/>
                </a:lnTo>
                <a:lnTo>
                  <a:pt x="283" y="0"/>
                </a:lnTo>
                <a:lnTo>
                  <a:pt x="50" y="0"/>
                </a:lnTo>
                <a:lnTo>
                  <a:pt x="50" y="66"/>
                </a:lnTo>
                <a:lnTo>
                  <a:pt x="33" y="66"/>
                </a:lnTo>
                <a:lnTo>
                  <a:pt x="0" y="165"/>
                </a:lnTo>
                <a:lnTo>
                  <a:pt x="0" y="333"/>
                </a:lnTo>
                <a:lnTo>
                  <a:pt x="333" y="333"/>
                </a:lnTo>
                <a:lnTo>
                  <a:pt x="333" y="165"/>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54294F3D-51AC-014C-8945-79D81A76C997}"/>
              </a:ext>
            </a:extLst>
          </p:cNvPr>
          <p:cNvSpPr>
            <a:spLocks noChangeAspect="1" noEditPoints="1"/>
          </p:cNvSpPr>
          <p:nvPr/>
        </p:nvSpPr>
        <p:spPr bwMode="auto">
          <a:xfrm>
            <a:off x="3159126" y="2936876"/>
            <a:ext cx="250825" cy="252413"/>
          </a:xfrm>
          <a:custGeom>
            <a:avLst/>
            <a:gdLst>
              <a:gd name="T0" fmla="*/ 117 w 333"/>
              <a:gd name="T1" fmla="*/ 100 h 333"/>
              <a:gd name="T2" fmla="*/ 133 w 333"/>
              <a:gd name="T3" fmla="*/ 83 h 333"/>
              <a:gd name="T4" fmla="*/ 200 w 333"/>
              <a:gd name="T5" fmla="*/ 83 h 333"/>
              <a:gd name="T6" fmla="*/ 217 w 333"/>
              <a:gd name="T7" fmla="*/ 100 h 333"/>
              <a:gd name="T8" fmla="*/ 200 w 333"/>
              <a:gd name="T9" fmla="*/ 116 h 333"/>
              <a:gd name="T10" fmla="*/ 133 w 333"/>
              <a:gd name="T11" fmla="*/ 116 h 333"/>
              <a:gd name="T12" fmla="*/ 117 w 333"/>
              <a:gd name="T13" fmla="*/ 100 h 333"/>
              <a:gd name="T14" fmla="*/ 283 w 333"/>
              <a:gd name="T15" fmla="*/ 166 h 333"/>
              <a:gd name="T16" fmla="*/ 283 w 333"/>
              <a:gd name="T17" fmla="*/ 115 h 333"/>
              <a:gd name="T18" fmla="*/ 300 w 333"/>
              <a:gd name="T19" fmla="*/ 166 h 333"/>
              <a:gd name="T20" fmla="*/ 283 w 333"/>
              <a:gd name="T21" fmla="*/ 166 h 333"/>
              <a:gd name="T22" fmla="*/ 300 w 333"/>
              <a:gd name="T23" fmla="*/ 282 h 333"/>
              <a:gd name="T24" fmla="*/ 283 w 333"/>
              <a:gd name="T25" fmla="*/ 300 h 333"/>
              <a:gd name="T26" fmla="*/ 50 w 333"/>
              <a:gd name="T27" fmla="*/ 300 h 333"/>
              <a:gd name="T28" fmla="*/ 33 w 333"/>
              <a:gd name="T29" fmla="*/ 282 h 333"/>
              <a:gd name="T30" fmla="*/ 33 w 333"/>
              <a:gd name="T31" fmla="*/ 200 h 333"/>
              <a:gd name="T32" fmla="*/ 83 w 333"/>
              <a:gd name="T33" fmla="*/ 200 h 333"/>
              <a:gd name="T34" fmla="*/ 100 w 333"/>
              <a:gd name="T35" fmla="*/ 215 h 333"/>
              <a:gd name="T36" fmla="*/ 100 w 333"/>
              <a:gd name="T37" fmla="*/ 232 h 333"/>
              <a:gd name="T38" fmla="*/ 133 w 333"/>
              <a:gd name="T39" fmla="*/ 266 h 333"/>
              <a:gd name="T40" fmla="*/ 200 w 333"/>
              <a:gd name="T41" fmla="*/ 266 h 333"/>
              <a:gd name="T42" fmla="*/ 233 w 333"/>
              <a:gd name="T43" fmla="*/ 232 h 333"/>
              <a:gd name="T44" fmla="*/ 233 w 333"/>
              <a:gd name="T45" fmla="*/ 215 h 333"/>
              <a:gd name="T46" fmla="*/ 250 w 333"/>
              <a:gd name="T47" fmla="*/ 200 h 333"/>
              <a:gd name="T48" fmla="*/ 300 w 333"/>
              <a:gd name="T49" fmla="*/ 200 h 333"/>
              <a:gd name="T50" fmla="*/ 300 w 333"/>
              <a:gd name="T51" fmla="*/ 282 h 333"/>
              <a:gd name="T52" fmla="*/ 50 w 333"/>
              <a:gd name="T53" fmla="*/ 115 h 333"/>
              <a:gd name="T54" fmla="*/ 50 w 333"/>
              <a:gd name="T55" fmla="*/ 166 h 333"/>
              <a:gd name="T56" fmla="*/ 33 w 333"/>
              <a:gd name="T57" fmla="*/ 166 h 333"/>
              <a:gd name="T58" fmla="*/ 50 w 333"/>
              <a:gd name="T59" fmla="*/ 115 h 333"/>
              <a:gd name="T60" fmla="*/ 83 w 333"/>
              <a:gd name="T61" fmla="*/ 48 h 333"/>
              <a:gd name="T62" fmla="*/ 100 w 333"/>
              <a:gd name="T63" fmla="*/ 33 h 333"/>
              <a:gd name="T64" fmla="*/ 233 w 333"/>
              <a:gd name="T65" fmla="*/ 33 h 333"/>
              <a:gd name="T66" fmla="*/ 250 w 333"/>
              <a:gd name="T67" fmla="*/ 48 h 333"/>
              <a:gd name="T68" fmla="*/ 250 w 333"/>
              <a:gd name="T69" fmla="*/ 166 h 333"/>
              <a:gd name="T70" fmla="*/ 233 w 333"/>
              <a:gd name="T71" fmla="*/ 166 h 333"/>
              <a:gd name="T72" fmla="*/ 200 w 333"/>
              <a:gd name="T73" fmla="*/ 198 h 333"/>
              <a:gd name="T74" fmla="*/ 200 w 333"/>
              <a:gd name="T75" fmla="*/ 215 h 333"/>
              <a:gd name="T76" fmla="*/ 183 w 333"/>
              <a:gd name="T77" fmla="*/ 233 h 333"/>
              <a:gd name="T78" fmla="*/ 150 w 333"/>
              <a:gd name="T79" fmla="*/ 233 h 333"/>
              <a:gd name="T80" fmla="*/ 133 w 333"/>
              <a:gd name="T81" fmla="*/ 215 h 333"/>
              <a:gd name="T82" fmla="*/ 133 w 333"/>
              <a:gd name="T83" fmla="*/ 198 h 333"/>
              <a:gd name="T84" fmla="*/ 100 w 333"/>
              <a:gd name="T85" fmla="*/ 166 h 333"/>
              <a:gd name="T86" fmla="*/ 83 w 333"/>
              <a:gd name="T87" fmla="*/ 166 h 333"/>
              <a:gd name="T88" fmla="*/ 83 w 333"/>
              <a:gd name="T89" fmla="*/ 48 h 333"/>
              <a:gd name="T90" fmla="*/ 300 w 333"/>
              <a:gd name="T91" fmla="*/ 66 h 333"/>
              <a:gd name="T92" fmla="*/ 283 w 333"/>
              <a:gd name="T93" fmla="*/ 66 h 333"/>
              <a:gd name="T94" fmla="*/ 283 w 333"/>
              <a:gd name="T95" fmla="*/ 32 h 333"/>
              <a:gd name="T96" fmla="*/ 250 w 333"/>
              <a:gd name="T97" fmla="*/ 0 h 333"/>
              <a:gd name="T98" fmla="*/ 83 w 333"/>
              <a:gd name="T99" fmla="*/ 0 h 333"/>
              <a:gd name="T100" fmla="*/ 50 w 333"/>
              <a:gd name="T101" fmla="*/ 32 h 333"/>
              <a:gd name="T102" fmla="*/ 50 w 333"/>
              <a:gd name="T103" fmla="*/ 66 h 333"/>
              <a:gd name="T104" fmla="*/ 33 w 333"/>
              <a:gd name="T105" fmla="*/ 66 h 333"/>
              <a:gd name="T106" fmla="*/ 0 w 333"/>
              <a:gd name="T107" fmla="*/ 165 h 333"/>
              <a:gd name="T108" fmla="*/ 0 w 333"/>
              <a:gd name="T109" fmla="*/ 298 h 333"/>
              <a:gd name="T110" fmla="*/ 33 w 333"/>
              <a:gd name="T111" fmla="*/ 333 h 333"/>
              <a:gd name="T112" fmla="*/ 300 w 333"/>
              <a:gd name="T113" fmla="*/ 333 h 333"/>
              <a:gd name="T114" fmla="*/ 333 w 333"/>
              <a:gd name="T115" fmla="*/ 298 h 333"/>
              <a:gd name="T116" fmla="*/ 333 w 333"/>
              <a:gd name="T117" fmla="*/ 165 h 333"/>
              <a:gd name="T118" fmla="*/ 300 w 333"/>
              <a:gd name="T119"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 h="333">
                <a:moveTo>
                  <a:pt x="117" y="100"/>
                </a:moveTo>
                <a:cubicBezTo>
                  <a:pt x="117" y="90"/>
                  <a:pt x="124" y="83"/>
                  <a:pt x="133" y="83"/>
                </a:cubicBezTo>
                <a:lnTo>
                  <a:pt x="200" y="83"/>
                </a:lnTo>
                <a:cubicBezTo>
                  <a:pt x="209" y="83"/>
                  <a:pt x="217" y="90"/>
                  <a:pt x="217" y="100"/>
                </a:cubicBezTo>
                <a:cubicBezTo>
                  <a:pt x="217" y="109"/>
                  <a:pt x="209" y="116"/>
                  <a:pt x="200" y="116"/>
                </a:cubicBezTo>
                <a:lnTo>
                  <a:pt x="133" y="116"/>
                </a:lnTo>
                <a:cubicBezTo>
                  <a:pt x="124" y="116"/>
                  <a:pt x="117" y="109"/>
                  <a:pt x="117" y="100"/>
                </a:cubicBezTo>
                <a:close/>
                <a:moveTo>
                  <a:pt x="283" y="166"/>
                </a:moveTo>
                <a:lnTo>
                  <a:pt x="283" y="115"/>
                </a:lnTo>
                <a:lnTo>
                  <a:pt x="300" y="166"/>
                </a:lnTo>
                <a:lnTo>
                  <a:pt x="283" y="166"/>
                </a:lnTo>
                <a:close/>
                <a:moveTo>
                  <a:pt x="300" y="282"/>
                </a:moveTo>
                <a:cubicBezTo>
                  <a:pt x="300" y="291"/>
                  <a:pt x="293" y="300"/>
                  <a:pt x="283" y="300"/>
                </a:cubicBezTo>
                <a:lnTo>
                  <a:pt x="50" y="300"/>
                </a:lnTo>
                <a:cubicBezTo>
                  <a:pt x="41" y="300"/>
                  <a:pt x="33" y="291"/>
                  <a:pt x="33" y="282"/>
                </a:cubicBezTo>
                <a:lnTo>
                  <a:pt x="33" y="200"/>
                </a:lnTo>
                <a:lnTo>
                  <a:pt x="83" y="200"/>
                </a:lnTo>
                <a:cubicBezTo>
                  <a:pt x="93" y="200"/>
                  <a:pt x="100" y="206"/>
                  <a:pt x="100" y="215"/>
                </a:cubicBezTo>
                <a:lnTo>
                  <a:pt x="100" y="232"/>
                </a:lnTo>
                <a:cubicBezTo>
                  <a:pt x="100" y="250"/>
                  <a:pt x="115" y="266"/>
                  <a:pt x="133" y="266"/>
                </a:cubicBezTo>
                <a:lnTo>
                  <a:pt x="200" y="266"/>
                </a:lnTo>
                <a:cubicBezTo>
                  <a:pt x="218" y="266"/>
                  <a:pt x="233" y="250"/>
                  <a:pt x="233" y="232"/>
                </a:cubicBezTo>
                <a:lnTo>
                  <a:pt x="233" y="215"/>
                </a:lnTo>
                <a:cubicBezTo>
                  <a:pt x="233" y="206"/>
                  <a:pt x="241" y="200"/>
                  <a:pt x="250" y="200"/>
                </a:cubicBezTo>
                <a:lnTo>
                  <a:pt x="300" y="200"/>
                </a:lnTo>
                <a:lnTo>
                  <a:pt x="300" y="282"/>
                </a:lnTo>
                <a:close/>
                <a:moveTo>
                  <a:pt x="50" y="115"/>
                </a:moveTo>
                <a:lnTo>
                  <a:pt x="50" y="166"/>
                </a:lnTo>
                <a:lnTo>
                  <a:pt x="33" y="166"/>
                </a:lnTo>
                <a:lnTo>
                  <a:pt x="50" y="115"/>
                </a:lnTo>
                <a:close/>
                <a:moveTo>
                  <a:pt x="83" y="48"/>
                </a:moveTo>
                <a:cubicBezTo>
                  <a:pt x="83" y="39"/>
                  <a:pt x="91" y="33"/>
                  <a:pt x="100" y="33"/>
                </a:cubicBezTo>
                <a:lnTo>
                  <a:pt x="233" y="33"/>
                </a:lnTo>
                <a:cubicBezTo>
                  <a:pt x="243" y="33"/>
                  <a:pt x="250" y="39"/>
                  <a:pt x="250" y="48"/>
                </a:cubicBezTo>
                <a:lnTo>
                  <a:pt x="250" y="166"/>
                </a:lnTo>
                <a:lnTo>
                  <a:pt x="233" y="166"/>
                </a:lnTo>
                <a:cubicBezTo>
                  <a:pt x="215" y="166"/>
                  <a:pt x="200" y="180"/>
                  <a:pt x="200" y="198"/>
                </a:cubicBezTo>
                <a:lnTo>
                  <a:pt x="200" y="215"/>
                </a:lnTo>
                <a:cubicBezTo>
                  <a:pt x="200" y="224"/>
                  <a:pt x="193" y="233"/>
                  <a:pt x="183" y="233"/>
                </a:cubicBezTo>
                <a:lnTo>
                  <a:pt x="150" y="233"/>
                </a:lnTo>
                <a:cubicBezTo>
                  <a:pt x="141" y="233"/>
                  <a:pt x="133" y="224"/>
                  <a:pt x="133" y="215"/>
                </a:cubicBezTo>
                <a:lnTo>
                  <a:pt x="133" y="198"/>
                </a:lnTo>
                <a:cubicBezTo>
                  <a:pt x="133" y="180"/>
                  <a:pt x="118" y="166"/>
                  <a:pt x="100" y="166"/>
                </a:cubicBezTo>
                <a:lnTo>
                  <a:pt x="83" y="166"/>
                </a:lnTo>
                <a:lnTo>
                  <a:pt x="83" y="48"/>
                </a:lnTo>
                <a:close/>
                <a:moveTo>
                  <a:pt x="300" y="66"/>
                </a:moveTo>
                <a:lnTo>
                  <a:pt x="283" y="66"/>
                </a:lnTo>
                <a:lnTo>
                  <a:pt x="283" y="32"/>
                </a:lnTo>
                <a:cubicBezTo>
                  <a:pt x="283" y="13"/>
                  <a:pt x="268" y="0"/>
                  <a:pt x="250" y="0"/>
                </a:cubicBezTo>
                <a:lnTo>
                  <a:pt x="83" y="0"/>
                </a:lnTo>
                <a:cubicBezTo>
                  <a:pt x="65" y="0"/>
                  <a:pt x="50" y="13"/>
                  <a:pt x="50" y="32"/>
                </a:cubicBezTo>
                <a:lnTo>
                  <a:pt x="50" y="66"/>
                </a:lnTo>
                <a:lnTo>
                  <a:pt x="33" y="66"/>
                </a:lnTo>
                <a:lnTo>
                  <a:pt x="0" y="165"/>
                </a:lnTo>
                <a:lnTo>
                  <a:pt x="0" y="298"/>
                </a:lnTo>
                <a:cubicBezTo>
                  <a:pt x="0" y="317"/>
                  <a:pt x="15" y="333"/>
                  <a:pt x="33" y="333"/>
                </a:cubicBezTo>
                <a:lnTo>
                  <a:pt x="300" y="333"/>
                </a:lnTo>
                <a:cubicBezTo>
                  <a:pt x="318" y="333"/>
                  <a:pt x="333" y="317"/>
                  <a:pt x="333" y="298"/>
                </a:cubicBezTo>
                <a:lnTo>
                  <a:pt x="333" y="165"/>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D75F01EF-E9A4-FF48-AA78-914803437B7E}"/>
              </a:ext>
            </a:extLst>
          </p:cNvPr>
          <p:cNvSpPr>
            <a:spLocks noChangeAspect="1" noEditPoints="1"/>
          </p:cNvSpPr>
          <p:nvPr/>
        </p:nvSpPr>
        <p:spPr bwMode="auto">
          <a:xfrm>
            <a:off x="2655888" y="2936876"/>
            <a:ext cx="252413" cy="252413"/>
          </a:xfrm>
          <a:custGeom>
            <a:avLst/>
            <a:gdLst>
              <a:gd name="T0" fmla="*/ 143 w 334"/>
              <a:gd name="T1" fmla="*/ 147 h 333"/>
              <a:gd name="T2" fmla="*/ 120 w 334"/>
              <a:gd name="T3" fmla="*/ 123 h 333"/>
              <a:gd name="T4" fmla="*/ 143 w 334"/>
              <a:gd name="T5" fmla="*/ 100 h 333"/>
              <a:gd name="T6" fmla="*/ 120 w 334"/>
              <a:gd name="T7" fmla="*/ 76 h 333"/>
              <a:gd name="T8" fmla="*/ 143 w 334"/>
              <a:gd name="T9" fmla="*/ 53 h 333"/>
              <a:gd name="T10" fmla="*/ 167 w 334"/>
              <a:gd name="T11" fmla="*/ 76 h 333"/>
              <a:gd name="T12" fmla="*/ 191 w 334"/>
              <a:gd name="T13" fmla="*/ 53 h 333"/>
              <a:gd name="T14" fmla="*/ 214 w 334"/>
              <a:gd name="T15" fmla="*/ 76 h 333"/>
              <a:gd name="T16" fmla="*/ 191 w 334"/>
              <a:gd name="T17" fmla="*/ 100 h 333"/>
              <a:gd name="T18" fmla="*/ 214 w 334"/>
              <a:gd name="T19" fmla="*/ 123 h 333"/>
              <a:gd name="T20" fmla="*/ 191 w 334"/>
              <a:gd name="T21" fmla="*/ 147 h 333"/>
              <a:gd name="T22" fmla="*/ 167 w 334"/>
              <a:gd name="T23" fmla="*/ 123 h 333"/>
              <a:gd name="T24" fmla="*/ 143 w 334"/>
              <a:gd name="T25" fmla="*/ 147 h 333"/>
              <a:gd name="T26" fmla="*/ 284 w 334"/>
              <a:gd name="T27" fmla="*/ 166 h 333"/>
              <a:gd name="T28" fmla="*/ 284 w 334"/>
              <a:gd name="T29" fmla="*/ 115 h 333"/>
              <a:gd name="T30" fmla="*/ 300 w 334"/>
              <a:gd name="T31" fmla="*/ 166 h 333"/>
              <a:gd name="T32" fmla="*/ 284 w 334"/>
              <a:gd name="T33" fmla="*/ 166 h 333"/>
              <a:gd name="T34" fmla="*/ 300 w 334"/>
              <a:gd name="T35" fmla="*/ 300 h 333"/>
              <a:gd name="T36" fmla="*/ 34 w 334"/>
              <a:gd name="T37" fmla="*/ 300 h 333"/>
              <a:gd name="T38" fmla="*/ 34 w 334"/>
              <a:gd name="T39" fmla="*/ 200 h 333"/>
              <a:gd name="T40" fmla="*/ 100 w 334"/>
              <a:gd name="T41" fmla="*/ 200 h 333"/>
              <a:gd name="T42" fmla="*/ 100 w 334"/>
              <a:gd name="T43" fmla="*/ 266 h 333"/>
              <a:gd name="T44" fmla="*/ 234 w 334"/>
              <a:gd name="T45" fmla="*/ 266 h 333"/>
              <a:gd name="T46" fmla="*/ 234 w 334"/>
              <a:gd name="T47" fmla="*/ 200 h 333"/>
              <a:gd name="T48" fmla="*/ 300 w 334"/>
              <a:gd name="T49" fmla="*/ 200 h 333"/>
              <a:gd name="T50" fmla="*/ 300 w 334"/>
              <a:gd name="T51" fmla="*/ 300 h 333"/>
              <a:gd name="T52" fmla="*/ 50 w 334"/>
              <a:gd name="T53" fmla="*/ 115 h 333"/>
              <a:gd name="T54" fmla="*/ 50 w 334"/>
              <a:gd name="T55" fmla="*/ 166 h 333"/>
              <a:gd name="T56" fmla="*/ 34 w 334"/>
              <a:gd name="T57" fmla="*/ 166 h 333"/>
              <a:gd name="T58" fmla="*/ 50 w 334"/>
              <a:gd name="T59" fmla="*/ 115 h 333"/>
              <a:gd name="T60" fmla="*/ 84 w 334"/>
              <a:gd name="T61" fmla="*/ 33 h 333"/>
              <a:gd name="T62" fmla="*/ 250 w 334"/>
              <a:gd name="T63" fmla="*/ 33 h 333"/>
              <a:gd name="T64" fmla="*/ 250 w 334"/>
              <a:gd name="T65" fmla="*/ 166 h 333"/>
              <a:gd name="T66" fmla="*/ 200 w 334"/>
              <a:gd name="T67" fmla="*/ 166 h 333"/>
              <a:gd name="T68" fmla="*/ 200 w 334"/>
              <a:gd name="T69" fmla="*/ 233 h 333"/>
              <a:gd name="T70" fmla="*/ 134 w 334"/>
              <a:gd name="T71" fmla="*/ 233 h 333"/>
              <a:gd name="T72" fmla="*/ 134 w 334"/>
              <a:gd name="T73" fmla="*/ 166 h 333"/>
              <a:gd name="T74" fmla="*/ 84 w 334"/>
              <a:gd name="T75" fmla="*/ 166 h 333"/>
              <a:gd name="T76" fmla="*/ 84 w 334"/>
              <a:gd name="T77" fmla="*/ 33 h 333"/>
              <a:gd name="T78" fmla="*/ 300 w 334"/>
              <a:gd name="T79" fmla="*/ 66 h 333"/>
              <a:gd name="T80" fmla="*/ 284 w 334"/>
              <a:gd name="T81" fmla="*/ 66 h 333"/>
              <a:gd name="T82" fmla="*/ 284 w 334"/>
              <a:gd name="T83" fmla="*/ 0 h 333"/>
              <a:gd name="T84" fmla="*/ 50 w 334"/>
              <a:gd name="T85" fmla="*/ 0 h 333"/>
              <a:gd name="T86" fmla="*/ 50 w 334"/>
              <a:gd name="T87" fmla="*/ 66 h 333"/>
              <a:gd name="T88" fmla="*/ 34 w 334"/>
              <a:gd name="T89" fmla="*/ 66 h 333"/>
              <a:gd name="T90" fmla="*/ 0 w 334"/>
              <a:gd name="T91" fmla="*/ 165 h 333"/>
              <a:gd name="T92" fmla="*/ 0 w 334"/>
              <a:gd name="T93" fmla="*/ 333 h 333"/>
              <a:gd name="T94" fmla="*/ 334 w 334"/>
              <a:gd name="T95" fmla="*/ 333 h 333"/>
              <a:gd name="T96" fmla="*/ 334 w 334"/>
              <a:gd name="T97" fmla="*/ 165 h 333"/>
              <a:gd name="T98" fmla="*/ 300 w 334"/>
              <a:gd name="T99"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4" h="333">
                <a:moveTo>
                  <a:pt x="143" y="147"/>
                </a:moveTo>
                <a:lnTo>
                  <a:pt x="120" y="123"/>
                </a:lnTo>
                <a:lnTo>
                  <a:pt x="143" y="100"/>
                </a:lnTo>
                <a:lnTo>
                  <a:pt x="120" y="76"/>
                </a:lnTo>
                <a:lnTo>
                  <a:pt x="143" y="53"/>
                </a:lnTo>
                <a:lnTo>
                  <a:pt x="167" y="76"/>
                </a:lnTo>
                <a:lnTo>
                  <a:pt x="191" y="53"/>
                </a:lnTo>
                <a:lnTo>
                  <a:pt x="214" y="76"/>
                </a:lnTo>
                <a:lnTo>
                  <a:pt x="191" y="100"/>
                </a:lnTo>
                <a:lnTo>
                  <a:pt x="214" y="123"/>
                </a:lnTo>
                <a:lnTo>
                  <a:pt x="191" y="147"/>
                </a:lnTo>
                <a:lnTo>
                  <a:pt x="167" y="123"/>
                </a:lnTo>
                <a:lnTo>
                  <a:pt x="143" y="147"/>
                </a:lnTo>
                <a:close/>
                <a:moveTo>
                  <a:pt x="284" y="166"/>
                </a:moveTo>
                <a:lnTo>
                  <a:pt x="284" y="115"/>
                </a:lnTo>
                <a:lnTo>
                  <a:pt x="300" y="166"/>
                </a:lnTo>
                <a:lnTo>
                  <a:pt x="284" y="166"/>
                </a:lnTo>
                <a:close/>
                <a:moveTo>
                  <a:pt x="300" y="300"/>
                </a:moveTo>
                <a:lnTo>
                  <a:pt x="34" y="300"/>
                </a:lnTo>
                <a:lnTo>
                  <a:pt x="34" y="200"/>
                </a:lnTo>
                <a:lnTo>
                  <a:pt x="100" y="200"/>
                </a:lnTo>
                <a:lnTo>
                  <a:pt x="100" y="266"/>
                </a:lnTo>
                <a:lnTo>
                  <a:pt x="234" y="266"/>
                </a:lnTo>
                <a:lnTo>
                  <a:pt x="234" y="200"/>
                </a:lnTo>
                <a:lnTo>
                  <a:pt x="300" y="200"/>
                </a:lnTo>
                <a:lnTo>
                  <a:pt x="300" y="300"/>
                </a:lnTo>
                <a:close/>
                <a:moveTo>
                  <a:pt x="50" y="115"/>
                </a:moveTo>
                <a:lnTo>
                  <a:pt x="50" y="166"/>
                </a:lnTo>
                <a:lnTo>
                  <a:pt x="34" y="166"/>
                </a:lnTo>
                <a:lnTo>
                  <a:pt x="50" y="115"/>
                </a:lnTo>
                <a:close/>
                <a:moveTo>
                  <a:pt x="84" y="33"/>
                </a:moveTo>
                <a:lnTo>
                  <a:pt x="250" y="33"/>
                </a:lnTo>
                <a:lnTo>
                  <a:pt x="250" y="166"/>
                </a:lnTo>
                <a:lnTo>
                  <a:pt x="200" y="166"/>
                </a:lnTo>
                <a:lnTo>
                  <a:pt x="200" y="233"/>
                </a:lnTo>
                <a:lnTo>
                  <a:pt x="134" y="233"/>
                </a:lnTo>
                <a:lnTo>
                  <a:pt x="134" y="166"/>
                </a:lnTo>
                <a:lnTo>
                  <a:pt x="84" y="166"/>
                </a:lnTo>
                <a:lnTo>
                  <a:pt x="84" y="33"/>
                </a:lnTo>
                <a:close/>
                <a:moveTo>
                  <a:pt x="300" y="66"/>
                </a:moveTo>
                <a:lnTo>
                  <a:pt x="284" y="66"/>
                </a:lnTo>
                <a:lnTo>
                  <a:pt x="284" y="0"/>
                </a:lnTo>
                <a:lnTo>
                  <a:pt x="50" y="0"/>
                </a:lnTo>
                <a:lnTo>
                  <a:pt x="50" y="66"/>
                </a:lnTo>
                <a:lnTo>
                  <a:pt x="34" y="66"/>
                </a:lnTo>
                <a:lnTo>
                  <a:pt x="0" y="165"/>
                </a:lnTo>
                <a:lnTo>
                  <a:pt x="0" y="333"/>
                </a:lnTo>
                <a:lnTo>
                  <a:pt x="334" y="333"/>
                </a:lnTo>
                <a:lnTo>
                  <a:pt x="334" y="165"/>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20CF750F-CD5E-3541-9236-8D72ABE8E05B}"/>
              </a:ext>
            </a:extLst>
          </p:cNvPr>
          <p:cNvSpPr>
            <a:spLocks noChangeAspect="1" noEditPoints="1"/>
          </p:cNvSpPr>
          <p:nvPr/>
        </p:nvSpPr>
        <p:spPr bwMode="auto">
          <a:xfrm>
            <a:off x="2154238" y="2936876"/>
            <a:ext cx="250825" cy="252413"/>
          </a:xfrm>
          <a:custGeom>
            <a:avLst/>
            <a:gdLst>
              <a:gd name="T0" fmla="*/ 143 w 333"/>
              <a:gd name="T1" fmla="*/ 100 h 333"/>
              <a:gd name="T2" fmla="*/ 131 w 333"/>
              <a:gd name="T3" fmla="*/ 64 h 333"/>
              <a:gd name="T4" fmla="*/ 166 w 333"/>
              <a:gd name="T5" fmla="*/ 76 h 333"/>
              <a:gd name="T6" fmla="*/ 202 w 333"/>
              <a:gd name="T7" fmla="*/ 64 h 333"/>
              <a:gd name="T8" fmla="*/ 190 w 333"/>
              <a:gd name="T9" fmla="*/ 100 h 333"/>
              <a:gd name="T10" fmla="*/ 202 w 333"/>
              <a:gd name="T11" fmla="*/ 135 h 333"/>
              <a:gd name="T12" fmla="*/ 166 w 333"/>
              <a:gd name="T13" fmla="*/ 123 h 333"/>
              <a:gd name="T14" fmla="*/ 131 w 333"/>
              <a:gd name="T15" fmla="*/ 135 h 333"/>
              <a:gd name="T16" fmla="*/ 283 w 333"/>
              <a:gd name="T17" fmla="*/ 166 h 333"/>
              <a:gd name="T18" fmla="*/ 300 w 333"/>
              <a:gd name="T19" fmla="*/ 166 h 333"/>
              <a:gd name="T20" fmla="*/ 300 w 333"/>
              <a:gd name="T21" fmla="*/ 282 h 333"/>
              <a:gd name="T22" fmla="*/ 50 w 333"/>
              <a:gd name="T23" fmla="*/ 300 h 333"/>
              <a:gd name="T24" fmla="*/ 33 w 333"/>
              <a:gd name="T25" fmla="*/ 200 h 333"/>
              <a:gd name="T26" fmla="*/ 100 w 333"/>
              <a:gd name="T27" fmla="*/ 215 h 333"/>
              <a:gd name="T28" fmla="*/ 133 w 333"/>
              <a:gd name="T29" fmla="*/ 266 h 333"/>
              <a:gd name="T30" fmla="*/ 233 w 333"/>
              <a:gd name="T31" fmla="*/ 232 h 333"/>
              <a:gd name="T32" fmla="*/ 250 w 333"/>
              <a:gd name="T33" fmla="*/ 200 h 333"/>
              <a:gd name="T34" fmla="*/ 300 w 333"/>
              <a:gd name="T35" fmla="*/ 282 h 333"/>
              <a:gd name="T36" fmla="*/ 50 w 333"/>
              <a:gd name="T37" fmla="*/ 166 h 333"/>
              <a:gd name="T38" fmla="*/ 50 w 333"/>
              <a:gd name="T39" fmla="*/ 115 h 333"/>
              <a:gd name="T40" fmla="*/ 100 w 333"/>
              <a:gd name="T41" fmla="*/ 33 h 333"/>
              <a:gd name="T42" fmla="*/ 250 w 333"/>
              <a:gd name="T43" fmla="*/ 48 h 333"/>
              <a:gd name="T44" fmla="*/ 233 w 333"/>
              <a:gd name="T45" fmla="*/ 166 h 333"/>
              <a:gd name="T46" fmla="*/ 200 w 333"/>
              <a:gd name="T47" fmla="*/ 215 h 333"/>
              <a:gd name="T48" fmla="*/ 150 w 333"/>
              <a:gd name="T49" fmla="*/ 233 h 333"/>
              <a:gd name="T50" fmla="*/ 133 w 333"/>
              <a:gd name="T51" fmla="*/ 198 h 333"/>
              <a:gd name="T52" fmla="*/ 83 w 333"/>
              <a:gd name="T53" fmla="*/ 166 h 333"/>
              <a:gd name="T54" fmla="*/ 300 w 333"/>
              <a:gd name="T55" fmla="*/ 66 h 333"/>
              <a:gd name="T56" fmla="*/ 283 w 333"/>
              <a:gd name="T57" fmla="*/ 32 h 333"/>
              <a:gd name="T58" fmla="*/ 83 w 333"/>
              <a:gd name="T59" fmla="*/ 0 h 333"/>
              <a:gd name="T60" fmla="*/ 50 w 333"/>
              <a:gd name="T61" fmla="*/ 66 h 333"/>
              <a:gd name="T62" fmla="*/ 0 w 333"/>
              <a:gd name="T63" fmla="*/ 165 h 333"/>
              <a:gd name="T64" fmla="*/ 33 w 333"/>
              <a:gd name="T65" fmla="*/ 333 h 333"/>
              <a:gd name="T66" fmla="*/ 333 w 333"/>
              <a:gd name="T67" fmla="*/ 298 h 333"/>
              <a:gd name="T68" fmla="*/ 300 w 333"/>
              <a:gd name="T69"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3">
                <a:moveTo>
                  <a:pt x="131" y="111"/>
                </a:moveTo>
                <a:lnTo>
                  <a:pt x="143" y="100"/>
                </a:lnTo>
                <a:lnTo>
                  <a:pt x="131" y="88"/>
                </a:lnTo>
                <a:cubicBezTo>
                  <a:pt x="124" y="81"/>
                  <a:pt x="124" y="71"/>
                  <a:pt x="131" y="64"/>
                </a:cubicBezTo>
                <a:cubicBezTo>
                  <a:pt x="137" y="58"/>
                  <a:pt x="148" y="58"/>
                  <a:pt x="155" y="64"/>
                </a:cubicBezTo>
                <a:lnTo>
                  <a:pt x="166" y="76"/>
                </a:lnTo>
                <a:lnTo>
                  <a:pt x="178" y="64"/>
                </a:lnTo>
                <a:cubicBezTo>
                  <a:pt x="185" y="58"/>
                  <a:pt x="195" y="58"/>
                  <a:pt x="202" y="64"/>
                </a:cubicBezTo>
                <a:cubicBezTo>
                  <a:pt x="208" y="71"/>
                  <a:pt x="208" y="81"/>
                  <a:pt x="202" y="88"/>
                </a:cubicBezTo>
                <a:lnTo>
                  <a:pt x="190" y="100"/>
                </a:lnTo>
                <a:lnTo>
                  <a:pt x="202" y="111"/>
                </a:lnTo>
                <a:cubicBezTo>
                  <a:pt x="208" y="118"/>
                  <a:pt x="208" y="129"/>
                  <a:pt x="202" y="135"/>
                </a:cubicBezTo>
                <a:cubicBezTo>
                  <a:pt x="195" y="142"/>
                  <a:pt x="185" y="142"/>
                  <a:pt x="178" y="135"/>
                </a:cubicBezTo>
                <a:lnTo>
                  <a:pt x="166" y="123"/>
                </a:lnTo>
                <a:lnTo>
                  <a:pt x="155" y="135"/>
                </a:lnTo>
                <a:cubicBezTo>
                  <a:pt x="148" y="142"/>
                  <a:pt x="137" y="142"/>
                  <a:pt x="131" y="135"/>
                </a:cubicBezTo>
                <a:cubicBezTo>
                  <a:pt x="124" y="129"/>
                  <a:pt x="124" y="118"/>
                  <a:pt x="131" y="111"/>
                </a:cubicBezTo>
                <a:close/>
                <a:moveTo>
                  <a:pt x="283" y="166"/>
                </a:moveTo>
                <a:lnTo>
                  <a:pt x="283" y="115"/>
                </a:lnTo>
                <a:lnTo>
                  <a:pt x="300" y="166"/>
                </a:lnTo>
                <a:lnTo>
                  <a:pt x="283" y="166"/>
                </a:lnTo>
                <a:close/>
                <a:moveTo>
                  <a:pt x="300" y="282"/>
                </a:moveTo>
                <a:cubicBezTo>
                  <a:pt x="300" y="291"/>
                  <a:pt x="292" y="300"/>
                  <a:pt x="283" y="300"/>
                </a:cubicBezTo>
                <a:lnTo>
                  <a:pt x="50" y="300"/>
                </a:lnTo>
                <a:cubicBezTo>
                  <a:pt x="40" y="300"/>
                  <a:pt x="33" y="291"/>
                  <a:pt x="33" y="282"/>
                </a:cubicBezTo>
                <a:lnTo>
                  <a:pt x="33" y="200"/>
                </a:lnTo>
                <a:lnTo>
                  <a:pt x="83" y="200"/>
                </a:lnTo>
                <a:cubicBezTo>
                  <a:pt x="92" y="200"/>
                  <a:pt x="100" y="206"/>
                  <a:pt x="100" y="215"/>
                </a:cubicBezTo>
                <a:lnTo>
                  <a:pt x="100" y="232"/>
                </a:lnTo>
                <a:cubicBezTo>
                  <a:pt x="100" y="250"/>
                  <a:pt x="115" y="266"/>
                  <a:pt x="133" y="266"/>
                </a:cubicBezTo>
                <a:lnTo>
                  <a:pt x="200" y="266"/>
                </a:lnTo>
                <a:cubicBezTo>
                  <a:pt x="218" y="266"/>
                  <a:pt x="233" y="250"/>
                  <a:pt x="233" y="232"/>
                </a:cubicBezTo>
                <a:lnTo>
                  <a:pt x="233" y="215"/>
                </a:lnTo>
                <a:cubicBezTo>
                  <a:pt x="233" y="206"/>
                  <a:pt x="240" y="200"/>
                  <a:pt x="250" y="200"/>
                </a:cubicBezTo>
                <a:lnTo>
                  <a:pt x="300" y="200"/>
                </a:lnTo>
                <a:lnTo>
                  <a:pt x="300" y="282"/>
                </a:lnTo>
                <a:close/>
                <a:moveTo>
                  <a:pt x="50" y="115"/>
                </a:moveTo>
                <a:lnTo>
                  <a:pt x="50" y="166"/>
                </a:lnTo>
                <a:lnTo>
                  <a:pt x="33" y="166"/>
                </a:lnTo>
                <a:lnTo>
                  <a:pt x="50" y="115"/>
                </a:lnTo>
                <a:close/>
                <a:moveTo>
                  <a:pt x="83" y="48"/>
                </a:moveTo>
                <a:cubicBezTo>
                  <a:pt x="83" y="39"/>
                  <a:pt x="90" y="33"/>
                  <a:pt x="100" y="33"/>
                </a:cubicBezTo>
                <a:lnTo>
                  <a:pt x="233" y="33"/>
                </a:lnTo>
                <a:cubicBezTo>
                  <a:pt x="242" y="33"/>
                  <a:pt x="250" y="39"/>
                  <a:pt x="250" y="48"/>
                </a:cubicBezTo>
                <a:lnTo>
                  <a:pt x="250" y="166"/>
                </a:lnTo>
                <a:lnTo>
                  <a:pt x="233" y="166"/>
                </a:lnTo>
                <a:cubicBezTo>
                  <a:pt x="215" y="166"/>
                  <a:pt x="200" y="180"/>
                  <a:pt x="200" y="198"/>
                </a:cubicBezTo>
                <a:lnTo>
                  <a:pt x="200" y="215"/>
                </a:lnTo>
                <a:cubicBezTo>
                  <a:pt x="200" y="224"/>
                  <a:pt x="192" y="233"/>
                  <a:pt x="183" y="233"/>
                </a:cubicBezTo>
                <a:lnTo>
                  <a:pt x="150" y="233"/>
                </a:lnTo>
                <a:cubicBezTo>
                  <a:pt x="140" y="233"/>
                  <a:pt x="133" y="224"/>
                  <a:pt x="133" y="215"/>
                </a:cubicBezTo>
                <a:lnTo>
                  <a:pt x="133" y="198"/>
                </a:lnTo>
                <a:cubicBezTo>
                  <a:pt x="133" y="180"/>
                  <a:pt x="118" y="166"/>
                  <a:pt x="100" y="166"/>
                </a:cubicBezTo>
                <a:lnTo>
                  <a:pt x="83" y="166"/>
                </a:lnTo>
                <a:lnTo>
                  <a:pt x="83" y="48"/>
                </a:lnTo>
                <a:close/>
                <a:moveTo>
                  <a:pt x="300" y="66"/>
                </a:moveTo>
                <a:lnTo>
                  <a:pt x="283" y="66"/>
                </a:lnTo>
                <a:lnTo>
                  <a:pt x="283" y="32"/>
                </a:lnTo>
                <a:cubicBezTo>
                  <a:pt x="283" y="13"/>
                  <a:pt x="268" y="0"/>
                  <a:pt x="250" y="0"/>
                </a:cubicBezTo>
                <a:lnTo>
                  <a:pt x="83" y="0"/>
                </a:lnTo>
                <a:cubicBezTo>
                  <a:pt x="65" y="0"/>
                  <a:pt x="50" y="13"/>
                  <a:pt x="50" y="32"/>
                </a:cubicBezTo>
                <a:lnTo>
                  <a:pt x="50" y="66"/>
                </a:lnTo>
                <a:lnTo>
                  <a:pt x="33" y="66"/>
                </a:lnTo>
                <a:lnTo>
                  <a:pt x="0" y="165"/>
                </a:lnTo>
                <a:lnTo>
                  <a:pt x="0" y="298"/>
                </a:lnTo>
                <a:cubicBezTo>
                  <a:pt x="0" y="317"/>
                  <a:pt x="15" y="333"/>
                  <a:pt x="33" y="333"/>
                </a:cubicBezTo>
                <a:lnTo>
                  <a:pt x="300" y="333"/>
                </a:lnTo>
                <a:cubicBezTo>
                  <a:pt x="318" y="333"/>
                  <a:pt x="333" y="317"/>
                  <a:pt x="333" y="298"/>
                </a:cubicBezTo>
                <a:lnTo>
                  <a:pt x="333" y="165"/>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66D30E13-0613-2F40-9FFE-BF3A6CBDE734}"/>
              </a:ext>
            </a:extLst>
          </p:cNvPr>
          <p:cNvSpPr>
            <a:spLocks noChangeAspect="1" noEditPoints="1"/>
          </p:cNvSpPr>
          <p:nvPr/>
        </p:nvSpPr>
        <p:spPr bwMode="auto">
          <a:xfrm>
            <a:off x="1651001" y="2936876"/>
            <a:ext cx="250825" cy="252413"/>
          </a:xfrm>
          <a:custGeom>
            <a:avLst/>
            <a:gdLst>
              <a:gd name="T0" fmla="*/ 283 w 333"/>
              <a:gd name="T1" fmla="*/ 166 h 333"/>
              <a:gd name="T2" fmla="*/ 283 w 333"/>
              <a:gd name="T3" fmla="*/ 116 h 333"/>
              <a:gd name="T4" fmla="*/ 300 w 333"/>
              <a:gd name="T5" fmla="*/ 166 h 333"/>
              <a:gd name="T6" fmla="*/ 283 w 333"/>
              <a:gd name="T7" fmla="*/ 166 h 333"/>
              <a:gd name="T8" fmla="*/ 300 w 333"/>
              <a:gd name="T9" fmla="*/ 300 h 333"/>
              <a:gd name="T10" fmla="*/ 33 w 333"/>
              <a:gd name="T11" fmla="*/ 300 h 333"/>
              <a:gd name="T12" fmla="*/ 33 w 333"/>
              <a:gd name="T13" fmla="*/ 200 h 333"/>
              <a:gd name="T14" fmla="*/ 100 w 333"/>
              <a:gd name="T15" fmla="*/ 200 h 333"/>
              <a:gd name="T16" fmla="*/ 100 w 333"/>
              <a:gd name="T17" fmla="*/ 266 h 333"/>
              <a:gd name="T18" fmla="*/ 233 w 333"/>
              <a:gd name="T19" fmla="*/ 266 h 333"/>
              <a:gd name="T20" fmla="*/ 233 w 333"/>
              <a:gd name="T21" fmla="*/ 200 h 333"/>
              <a:gd name="T22" fmla="*/ 300 w 333"/>
              <a:gd name="T23" fmla="*/ 200 h 333"/>
              <a:gd name="T24" fmla="*/ 300 w 333"/>
              <a:gd name="T25" fmla="*/ 300 h 333"/>
              <a:gd name="T26" fmla="*/ 50 w 333"/>
              <a:gd name="T27" fmla="*/ 116 h 333"/>
              <a:gd name="T28" fmla="*/ 50 w 333"/>
              <a:gd name="T29" fmla="*/ 166 h 333"/>
              <a:gd name="T30" fmla="*/ 33 w 333"/>
              <a:gd name="T31" fmla="*/ 166 h 333"/>
              <a:gd name="T32" fmla="*/ 50 w 333"/>
              <a:gd name="T33" fmla="*/ 116 h 333"/>
              <a:gd name="T34" fmla="*/ 83 w 333"/>
              <a:gd name="T35" fmla="*/ 33 h 333"/>
              <a:gd name="T36" fmla="*/ 150 w 333"/>
              <a:gd name="T37" fmla="*/ 33 h 333"/>
              <a:gd name="T38" fmla="*/ 151 w 333"/>
              <a:gd name="T39" fmla="*/ 104 h 333"/>
              <a:gd name="T40" fmla="*/ 119 w 333"/>
              <a:gd name="T41" fmla="*/ 73 h 333"/>
              <a:gd name="T42" fmla="*/ 96 w 333"/>
              <a:gd name="T43" fmla="*/ 97 h 333"/>
              <a:gd name="T44" fmla="*/ 167 w 333"/>
              <a:gd name="T45" fmla="*/ 167 h 333"/>
              <a:gd name="T46" fmla="*/ 238 w 333"/>
              <a:gd name="T47" fmla="*/ 96 h 333"/>
              <a:gd name="T48" fmla="*/ 215 w 333"/>
              <a:gd name="T49" fmla="*/ 72 h 333"/>
              <a:gd name="T50" fmla="*/ 182 w 333"/>
              <a:gd name="T51" fmla="*/ 104 h 333"/>
              <a:gd name="T52" fmla="*/ 183 w 333"/>
              <a:gd name="T53" fmla="*/ 33 h 333"/>
              <a:gd name="T54" fmla="*/ 250 w 333"/>
              <a:gd name="T55" fmla="*/ 33 h 333"/>
              <a:gd name="T56" fmla="*/ 250 w 333"/>
              <a:gd name="T57" fmla="*/ 166 h 333"/>
              <a:gd name="T58" fmla="*/ 200 w 333"/>
              <a:gd name="T59" fmla="*/ 166 h 333"/>
              <a:gd name="T60" fmla="*/ 200 w 333"/>
              <a:gd name="T61" fmla="*/ 233 h 333"/>
              <a:gd name="T62" fmla="*/ 133 w 333"/>
              <a:gd name="T63" fmla="*/ 233 h 333"/>
              <a:gd name="T64" fmla="*/ 133 w 333"/>
              <a:gd name="T65" fmla="*/ 166 h 333"/>
              <a:gd name="T66" fmla="*/ 83 w 333"/>
              <a:gd name="T67" fmla="*/ 166 h 333"/>
              <a:gd name="T68" fmla="*/ 83 w 333"/>
              <a:gd name="T69" fmla="*/ 33 h 333"/>
              <a:gd name="T70" fmla="*/ 300 w 333"/>
              <a:gd name="T71" fmla="*/ 66 h 333"/>
              <a:gd name="T72" fmla="*/ 283 w 333"/>
              <a:gd name="T73" fmla="*/ 66 h 333"/>
              <a:gd name="T74" fmla="*/ 283 w 333"/>
              <a:gd name="T75" fmla="*/ 0 h 333"/>
              <a:gd name="T76" fmla="*/ 50 w 333"/>
              <a:gd name="T77" fmla="*/ 0 h 333"/>
              <a:gd name="T78" fmla="*/ 50 w 333"/>
              <a:gd name="T79" fmla="*/ 66 h 333"/>
              <a:gd name="T80" fmla="*/ 33 w 333"/>
              <a:gd name="T81" fmla="*/ 66 h 333"/>
              <a:gd name="T82" fmla="*/ 0 w 333"/>
              <a:gd name="T83" fmla="*/ 166 h 333"/>
              <a:gd name="T84" fmla="*/ 0 w 333"/>
              <a:gd name="T85" fmla="*/ 333 h 333"/>
              <a:gd name="T86" fmla="*/ 333 w 333"/>
              <a:gd name="T87" fmla="*/ 333 h 333"/>
              <a:gd name="T88" fmla="*/ 333 w 333"/>
              <a:gd name="T89" fmla="*/ 166 h 333"/>
              <a:gd name="T90" fmla="*/ 300 w 333"/>
              <a:gd name="T91"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333">
                <a:moveTo>
                  <a:pt x="283" y="166"/>
                </a:moveTo>
                <a:lnTo>
                  <a:pt x="283" y="116"/>
                </a:lnTo>
                <a:lnTo>
                  <a:pt x="300" y="166"/>
                </a:lnTo>
                <a:lnTo>
                  <a:pt x="283" y="166"/>
                </a:lnTo>
                <a:close/>
                <a:moveTo>
                  <a:pt x="300" y="300"/>
                </a:moveTo>
                <a:lnTo>
                  <a:pt x="33" y="300"/>
                </a:lnTo>
                <a:lnTo>
                  <a:pt x="33" y="200"/>
                </a:lnTo>
                <a:lnTo>
                  <a:pt x="100" y="200"/>
                </a:lnTo>
                <a:lnTo>
                  <a:pt x="100" y="266"/>
                </a:lnTo>
                <a:lnTo>
                  <a:pt x="233" y="266"/>
                </a:lnTo>
                <a:lnTo>
                  <a:pt x="233" y="200"/>
                </a:lnTo>
                <a:lnTo>
                  <a:pt x="300" y="200"/>
                </a:lnTo>
                <a:lnTo>
                  <a:pt x="300" y="300"/>
                </a:lnTo>
                <a:close/>
                <a:moveTo>
                  <a:pt x="50" y="116"/>
                </a:moveTo>
                <a:lnTo>
                  <a:pt x="50" y="166"/>
                </a:lnTo>
                <a:lnTo>
                  <a:pt x="33" y="166"/>
                </a:lnTo>
                <a:lnTo>
                  <a:pt x="50" y="116"/>
                </a:lnTo>
                <a:close/>
                <a:moveTo>
                  <a:pt x="83" y="33"/>
                </a:moveTo>
                <a:lnTo>
                  <a:pt x="150" y="33"/>
                </a:lnTo>
                <a:lnTo>
                  <a:pt x="151" y="104"/>
                </a:lnTo>
                <a:lnTo>
                  <a:pt x="119" y="73"/>
                </a:lnTo>
                <a:lnTo>
                  <a:pt x="96" y="97"/>
                </a:lnTo>
                <a:cubicBezTo>
                  <a:pt x="155" y="156"/>
                  <a:pt x="143" y="144"/>
                  <a:pt x="167" y="167"/>
                </a:cubicBezTo>
                <a:lnTo>
                  <a:pt x="238" y="96"/>
                </a:lnTo>
                <a:lnTo>
                  <a:pt x="215" y="72"/>
                </a:lnTo>
                <a:lnTo>
                  <a:pt x="182" y="104"/>
                </a:lnTo>
                <a:lnTo>
                  <a:pt x="183" y="33"/>
                </a:lnTo>
                <a:lnTo>
                  <a:pt x="250" y="33"/>
                </a:lnTo>
                <a:lnTo>
                  <a:pt x="250" y="166"/>
                </a:lnTo>
                <a:lnTo>
                  <a:pt x="200" y="166"/>
                </a:lnTo>
                <a:lnTo>
                  <a:pt x="200" y="233"/>
                </a:lnTo>
                <a:lnTo>
                  <a:pt x="133" y="233"/>
                </a:lnTo>
                <a:lnTo>
                  <a:pt x="133" y="166"/>
                </a:lnTo>
                <a:lnTo>
                  <a:pt x="83" y="166"/>
                </a:lnTo>
                <a:lnTo>
                  <a:pt x="83" y="33"/>
                </a:lnTo>
                <a:close/>
                <a:moveTo>
                  <a:pt x="300" y="66"/>
                </a:moveTo>
                <a:lnTo>
                  <a:pt x="283" y="66"/>
                </a:lnTo>
                <a:lnTo>
                  <a:pt x="283" y="0"/>
                </a:lnTo>
                <a:lnTo>
                  <a:pt x="50" y="0"/>
                </a:lnTo>
                <a:lnTo>
                  <a:pt x="50" y="66"/>
                </a:lnTo>
                <a:lnTo>
                  <a:pt x="33" y="66"/>
                </a:lnTo>
                <a:lnTo>
                  <a:pt x="0" y="166"/>
                </a:lnTo>
                <a:lnTo>
                  <a:pt x="0" y="333"/>
                </a:lnTo>
                <a:lnTo>
                  <a:pt x="333" y="333"/>
                </a:lnTo>
                <a:lnTo>
                  <a:pt x="333" y="166"/>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D2E874EF-0DFE-9D49-BCC2-505887678D8E}"/>
              </a:ext>
            </a:extLst>
          </p:cNvPr>
          <p:cNvSpPr>
            <a:spLocks noChangeAspect="1" noEditPoints="1"/>
          </p:cNvSpPr>
          <p:nvPr/>
        </p:nvSpPr>
        <p:spPr bwMode="auto">
          <a:xfrm>
            <a:off x="1147763" y="2936876"/>
            <a:ext cx="252413" cy="252413"/>
          </a:xfrm>
          <a:custGeom>
            <a:avLst/>
            <a:gdLst>
              <a:gd name="T0" fmla="*/ 284 w 334"/>
              <a:gd name="T1" fmla="*/ 166 h 333"/>
              <a:gd name="T2" fmla="*/ 284 w 334"/>
              <a:gd name="T3" fmla="*/ 120 h 333"/>
              <a:gd name="T4" fmla="*/ 300 w 334"/>
              <a:gd name="T5" fmla="*/ 166 h 333"/>
              <a:gd name="T6" fmla="*/ 284 w 334"/>
              <a:gd name="T7" fmla="*/ 166 h 333"/>
              <a:gd name="T8" fmla="*/ 300 w 334"/>
              <a:gd name="T9" fmla="*/ 300 h 333"/>
              <a:gd name="T10" fmla="*/ 34 w 334"/>
              <a:gd name="T11" fmla="*/ 300 h 333"/>
              <a:gd name="T12" fmla="*/ 34 w 334"/>
              <a:gd name="T13" fmla="*/ 200 h 333"/>
              <a:gd name="T14" fmla="*/ 100 w 334"/>
              <a:gd name="T15" fmla="*/ 200 h 333"/>
              <a:gd name="T16" fmla="*/ 100 w 334"/>
              <a:gd name="T17" fmla="*/ 266 h 333"/>
              <a:gd name="T18" fmla="*/ 234 w 334"/>
              <a:gd name="T19" fmla="*/ 266 h 333"/>
              <a:gd name="T20" fmla="*/ 234 w 334"/>
              <a:gd name="T21" fmla="*/ 200 h 333"/>
              <a:gd name="T22" fmla="*/ 300 w 334"/>
              <a:gd name="T23" fmla="*/ 200 h 333"/>
              <a:gd name="T24" fmla="*/ 300 w 334"/>
              <a:gd name="T25" fmla="*/ 300 h 333"/>
              <a:gd name="T26" fmla="*/ 50 w 334"/>
              <a:gd name="T27" fmla="*/ 120 h 333"/>
              <a:gd name="T28" fmla="*/ 50 w 334"/>
              <a:gd name="T29" fmla="*/ 166 h 333"/>
              <a:gd name="T30" fmla="*/ 34 w 334"/>
              <a:gd name="T31" fmla="*/ 166 h 333"/>
              <a:gd name="T32" fmla="*/ 50 w 334"/>
              <a:gd name="T33" fmla="*/ 120 h 333"/>
              <a:gd name="T34" fmla="*/ 84 w 334"/>
              <a:gd name="T35" fmla="*/ 33 h 333"/>
              <a:gd name="T36" fmla="*/ 250 w 334"/>
              <a:gd name="T37" fmla="*/ 33 h 333"/>
              <a:gd name="T38" fmla="*/ 250 w 334"/>
              <a:gd name="T39" fmla="*/ 166 h 333"/>
              <a:gd name="T40" fmla="*/ 200 w 334"/>
              <a:gd name="T41" fmla="*/ 166 h 333"/>
              <a:gd name="T42" fmla="*/ 200 w 334"/>
              <a:gd name="T43" fmla="*/ 233 h 333"/>
              <a:gd name="T44" fmla="*/ 183 w 334"/>
              <a:gd name="T45" fmla="*/ 233 h 333"/>
              <a:gd name="T46" fmla="*/ 183 w 334"/>
              <a:gd name="T47" fmla="*/ 112 h 333"/>
              <a:gd name="T48" fmla="*/ 214 w 334"/>
              <a:gd name="T49" fmla="*/ 143 h 333"/>
              <a:gd name="T50" fmla="*/ 237 w 334"/>
              <a:gd name="T51" fmla="*/ 119 h 333"/>
              <a:gd name="T52" fmla="*/ 167 w 334"/>
              <a:gd name="T53" fmla="*/ 49 h 333"/>
              <a:gd name="T54" fmla="*/ 95 w 334"/>
              <a:gd name="T55" fmla="*/ 120 h 333"/>
              <a:gd name="T56" fmla="*/ 118 w 334"/>
              <a:gd name="T57" fmla="*/ 144 h 333"/>
              <a:gd name="T58" fmla="*/ 151 w 334"/>
              <a:gd name="T59" fmla="*/ 112 h 333"/>
              <a:gd name="T60" fmla="*/ 151 w 334"/>
              <a:gd name="T61" fmla="*/ 233 h 333"/>
              <a:gd name="T62" fmla="*/ 134 w 334"/>
              <a:gd name="T63" fmla="*/ 233 h 333"/>
              <a:gd name="T64" fmla="*/ 134 w 334"/>
              <a:gd name="T65" fmla="*/ 166 h 333"/>
              <a:gd name="T66" fmla="*/ 84 w 334"/>
              <a:gd name="T67" fmla="*/ 166 h 333"/>
              <a:gd name="T68" fmla="*/ 84 w 334"/>
              <a:gd name="T69" fmla="*/ 33 h 333"/>
              <a:gd name="T70" fmla="*/ 300 w 334"/>
              <a:gd name="T71" fmla="*/ 66 h 333"/>
              <a:gd name="T72" fmla="*/ 284 w 334"/>
              <a:gd name="T73" fmla="*/ 66 h 333"/>
              <a:gd name="T74" fmla="*/ 284 w 334"/>
              <a:gd name="T75" fmla="*/ 0 h 333"/>
              <a:gd name="T76" fmla="*/ 50 w 334"/>
              <a:gd name="T77" fmla="*/ 0 h 333"/>
              <a:gd name="T78" fmla="*/ 50 w 334"/>
              <a:gd name="T79" fmla="*/ 66 h 333"/>
              <a:gd name="T80" fmla="*/ 34 w 334"/>
              <a:gd name="T81" fmla="*/ 66 h 333"/>
              <a:gd name="T82" fmla="*/ 0 w 334"/>
              <a:gd name="T83" fmla="*/ 170 h 333"/>
              <a:gd name="T84" fmla="*/ 0 w 334"/>
              <a:gd name="T85" fmla="*/ 333 h 333"/>
              <a:gd name="T86" fmla="*/ 334 w 334"/>
              <a:gd name="T87" fmla="*/ 333 h 333"/>
              <a:gd name="T88" fmla="*/ 334 w 334"/>
              <a:gd name="T89" fmla="*/ 170 h 333"/>
              <a:gd name="T90" fmla="*/ 300 w 334"/>
              <a:gd name="T91"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4" h="333">
                <a:moveTo>
                  <a:pt x="284" y="166"/>
                </a:moveTo>
                <a:lnTo>
                  <a:pt x="284" y="120"/>
                </a:lnTo>
                <a:lnTo>
                  <a:pt x="300" y="166"/>
                </a:lnTo>
                <a:lnTo>
                  <a:pt x="284" y="166"/>
                </a:lnTo>
                <a:close/>
                <a:moveTo>
                  <a:pt x="300" y="300"/>
                </a:moveTo>
                <a:lnTo>
                  <a:pt x="34" y="300"/>
                </a:lnTo>
                <a:lnTo>
                  <a:pt x="34" y="200"/>
                </a:lnTo>
                <a:lnTo>
                  <a:pt x="100" y="200"/>
                </a:lnTo>
                <a:lnTo>
                  <a:pt x="100" y="266"/>
                </a:lnTo>
                <a:lnTo>
                  <a:pt x="234" y="266"/>
                </a:lnTo>
                <a:lnTo>
                  <a:pt x="234" y="200"/>
                </a:lnTo>
                <a:lnTo>
                  <a:pt x="300" y="200"/>
                </a:lnTo>
                <a:lnTo>
                  <a:pt x="300" y="300"/>
                </a:lnTo>
                <a:close/>
                <a:moveTo>
                  <a:pt x="50" y="120"/>
                </a:moveTo>
                <a:lnTo>
                  <a:pt x="50" y="166"/>
                </a:lnTo>
                <a:lnTo>
                  <a:pt x="34" y="166"/>
                </a:lnTo>
                <a:lnTo>
                  <a:pt x="50" y="120"/>
                </a:lnTo>
                <a:close/>
                <a:moveTo>
                  <a:pt x="84" y="33"/>
                </a:moveTo>
                <a:lnTo>
                  <a:pt x="250" y="33"/>
                </a:lnTo>
                <a:lnTo>
                  <a:pt x="250" y="166"/>
                </a:lnTo>
                <a:lnTo>
                  <a:pt x="200" y="166"/>
                </a:lnTo>
                <a:lnTo>
                  <a:pt x="200" y="233"/>
                </a:lnTo>
                <a:lnTo>
                  <a:pt x="183" y="233"/>
                </a:lnTo>
                <a:lnTo>
                  <a:pt x="183" y="112"/>
                </a:lnTo>
                <a:lnTo>
                  <a:pt x="214" y="143"/>
                </a:lnTo>
                <a:lnTo>
                  <a:pt x="237" y="119"/>
                </a:lnTo>
                <a:lnTo>
                  <a:pt x="167" y="49"/>
                </a:lnTo>
                <a:cubicBezTo>
                  <a:pt x="131" y="85"/>
                  <a:pt x="146" y="69"/>
                  <a:pt x="95" y="120"/>
                </a:cubicBezTo>
                <a:lnTo>
                  <a:pt x="118" y="144"/>
                </a:lnTo>
                <a:lnTo>
                  <a:pt x="151" y="112"/>
                </a:lnTo>
                <a:lnTo>
                  <a:pt x="151" y="233"/>
                </a:lnTo>
                <a:lnTo>
                  <a:pt x="134" y="233"/>
                </a:lnTo>
                <a:lnTo>
                  <a:pt x="134" y="166"/>
                </a:lnTo>
                <a:lnTo>
                  <a:pt x="84" y="166"/>
                </a:lnTo>
                <a:lnTo>
                  <a:pt x="84" y="33"/>
                </a:lnTo>
                <a:close/>
                <a:moveTo>
                  <a:pt x="300" y="66"/>
                </a:moveTo>
                <a:lnTo>
                  <a:pt x="284" y="66"/>
                </a:lnTo>
                <a:lnTo>
                  <a:pt x="284" y="0"/>
                </a:lnTo>
                <a:lnTo>
                  <a:pt x="50" y="0"/>
                </a:lnTo>
                <a:lnTo>
                  <a:pt x="50" y="66"/>
                </a:lnTo>
                <a:lnTo>
                  <a:pt x="34" y="66"/>
                </a:lnTo>
                <a:lnTo>
                  <a:pt x="0" y="170"/>
                </a:lnTo>
                <a:lnTo>
                  <a:pt x="0" y="333"/>
                </a:lnTo>
                <a:lnTo>
                  <a:pt x="334" y="333"/>
                </a:lnTo>
                <a:lnTo>
                  <a:pt x="334" y="170"/>
                </a:lnTo>
                <a:lnTo>
                  <a:pt x="3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678402D2-24F1-364F-A413-36DB6FE2E253}"/>
              </a:ext>
            </a:extLst>
          </p:cNvPr>
          <p:cNvSpPr>
            <a:spLocks noChangeAspect="1" noEditPoints="1"/>
          </p:cNvSpPr>
          <p:nvPr/>
        </p:nvSpPr>
        <p:spPr bwMode="auto">
          <a:xfrm>
            <a:off x="5673726" y="2428876"/>
            <a:ext cx="252413" cy="254000"/>
          </a:xfrm>
          <a:custGeom>
            <a:avLst/>
            <a:gdLst>
              <a:gd name="T0" fmla="*/ 284 w 334"/>
              <a:gd name="T1" fmla="*/ 117 h 333"/>
              <a:gd name="T2" fmla="*/ 284 w 334"/>
              <a:gd name="T3" fmla="*/ 167 h 333"/>
              <a:gd name="T4" fmla="*/ 284 w 334"/>
              <a:gd name="T5" fmla="*/ 300 h 333"/>
              <a:gd name="T6" fmla="*/ 34 w 334"/>
              <a:gd name="T7" fmla="*/ 283 h 333"/>
              <a:gd name="T8" fmla="*/ 84 w 334"/>
              <a:gd name="T9" fmla="*/ 200 h 333"/>
              <a:gd name="T10" fmla="*/ 100 w 334"/>
              <a:gd name="T11" fmla="*/ 233 h 333"/>
              <a:gd name="T12" fmla="*/ 200 w 334"/>
              <a:gd name="T13" fmla="*/ 267 h 333"/>
              <a:gd name="T14" fmla="*/ 234 w 334"/>
              <a:gd name="T15" fmla="*/ 217 h 333"/>
              <a:gd name="T16" fmla="*/ 300 w 334"/>
              <a:gd name="T17" fmla="*/ 200 h 333"/>
              <a:gd name="T18" fmla="*/ 50 w 334"/>
              <a:gd name="T19" fmla="*/ 117 h 333"/>
              <a:gd name="T20" fmla="*/ 34 w 334"/>
              <a:gd name="T21" fmla="*/ 167 h 333"/>
              <a:gd name="T22" fmla="*/ 84 w 334"/>
              <a:gd name="T23" fmla="*/ 50 h 333"/>
              <a:gd name="T24" fmla="*/ 151 w 334"/>
              <a:gd name="T25" fmla="*/ 33 h 333"/>
              <a:gd name="T26" fmla="*/ 137 w 334"/>
              <a:gd name="T27" fmla="*/ 90 h 333"/>
              <a:gd name="T28" fmla="*/ 108 w 334"/>
              <a:gd name="T29" fmla="*/ 85 h 333"/>
              <a:gd name="T30" fmla="*/ 143 w 334"/>
              <a:gd name="T31" fmla="*/ 144 h 333"/>
              <a:gd name="T32" fmla="*/ 227 w 334"/>
              <a:gd name="T33" fmla="*/ 108 h 333"/>
              <a:gd name="T34" fmla="*/ 203 w 334"/>
              <a:gd name="T35" fmla="*/ 84 h 333"/>
              <a:gd name="T36" fmla="*/ 183 w 334"/>
              <a:gd name="T37" fmla="*/ 85 h 333"/>
              <a:gd name="T38" fmla="*/ 234 w 334"/>
              <a:gd name="T39" fmla="*/ 33 h 333"/>
              <a:gd name="T40" fmla="*/ 250 w 334"/>
              <a:gd name="T41" fmla="*/ 167 h 333"/>
              <a:gd name="T42" fmla="*/ 200 w 334"/>
              <a:gd name="T43" fmla="*/ 200 h 333"/>
              <a:gd name="T44" fmla="*/ 184 w 334"/>
              <a:gd name="T45" fmla="*/ 233 h 333"/>
              <a:gd name="T46" fmla="*/ 134 w 334"/>
              <a:gd name="T47" fmla="*/ 217 h 333"/>
              <a:gd name="T48" fmla="*/ 100 w 334"/>
              <a:gd name="T49" fmla="*/ 167 h 333"/>
              <a:gd name="T50" fmla="*/ 84 w 334"/>
              <a:gd name="T51" fmla="*/ 50 h 333"/>
              <a:gd name="T52" fmla="*/ 284 w 334"/>
              <a:gd name="T53" fmla="*/ 67 h 333"/>
              <a:gd name="T54" fmla="*/ 250 w 334"/>
              <a:gd name="T55" fmla="*/ 0 h 333"/>
              <a:gd name="T56" fmla="*/ 50 w 334"/>
              <a:gd name="T57" fmla="*/ 33 h 333"/>
              <a:gd name="T58" fmla="*/ 34 w 334"/>
              <a:gd name="T59" fmla="*/ 67 h 333"/>
              <a:gd name="T60" fmla="*/ 0 w 334"/>
              <a:gd name="T61" fmla="*/ 300 h 333"/>
              <a:gd name="T62" fmla="*/ 300 w 334"/>
              <a:gd name="T63" fmla="*/ 333 h 333"/>
              <a:gd name="T64" fmla="*/ 334 w 334"/>
              <a:gd name="T65"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33">
                <a:moveTo>
                  <a:pt x="284" y="167"/>
                </a:moveTo>
                <a:lnTo>
                  <a:pt x="284" y="117"/>
                </a:lnTo>
                <a:lnTo>
                  <a:pt x="300" y="167"/>
                </a:lnTo>
                <a:lnTo>
                  <a:pt x="284" y="167"/>
                </a:lnTo>
                <a:close/>
                <a:moveTo>
                  <a:pt x="300" y="283"/>
                </a:moveTo>
                <a:cubicBezTo>
                  <a:pt x="300" y="293"/>
                  <a:pt x="293" y="300"/>
                  <a:pt x="284" y="300"/>
                </a:cubicBezTo>
                <a:lnTo>
                  <a:pt x="50" y="300"/>
                </a:lnTo>
                <a:cubicBezTo>
                  <a:pt x="41" y="300"/>
                  <a:pt x="34" y="293"/>
                  <a:pt x="34" y="283"/>
                </a:cubicBezTo>
                <a:lnTo>
                  <a:pt x="34" y="200"/>
                </a:lnTo>
                <a:lnTo>
                  <a:pt x="84" y="200"/>
                </a:lnTo>
                <a:cubicBezTo>
                  <a:pt x="93" y="200"/>
                  <a:pt x="100" y="207"/>
                  <a:pt x="100" y="217"/>
                </a:cubicBezTo>
                <a:lnTo>
                  <a:pt x="100" y="233"/>
                </a:lnTo>
                <a:cubicBezTo>
                  <a:pt x="100" y="252"/>
                  <a:pt x="115" y="267"/>
                  <a:pt x="134" y="267"/>
                </a:cubicBezTo>
                <a:lnTo>
                  <a:pt x="200" y="267"/>
                </a:lnTo>
                <a:cubicBezTo>
                  <a:pt x="219" y="267"/>
                  <a:pt x="234" y="252"/>
                  <a:pt x="234" y="233"/>
                </a:cubicBezTo>
                <a:lnTo>
                  <a:pt x="234" y="217"/>
                </a:lnTo>
                <a:cubicBezTo>
                  <a:pt x="234" y="207"/>
                  <a:pt x="241" y="200"/>
                  <a:pt x="250" y="200"/>
                </a:cubicBezTo>
                <a:lnTo>
                  <a:pt x="300" y="200"/>
                </a:lnTo>
                <a:lnTo>
                  <a:pt x="300" y="283"/>
                </a:lnTo>
                <a:close/>
                <a:moveTo>
                  <a:pt x="50" y="117"/>
                </a:moveTo>
                <a:lnTo>
                  <a:pt x="50" y="167"/>
                </a:lnTo>
                <a:lnTo>
                  <a:pt x="34" y="167"/>
                </a:lnTo>
                <a:lnTo>
                  <a:pt x="50" y="117"/>
                </a:lnTo>
                <a:close/>
                <a:moveTo>
                  <a:pt x="84" y="50"/>
                </a:moveTo>
                <a:cubicBezTo>
                  <a:pt x="84" y="41"/>
                  <a:pt x="91" y="33"/>
                  <a:pt x="100" y="33"/>
                </a:cubicBezTo>
                <a:lnTo>
                  <a:pt x="151" y="33"/>
                </a:lnTo>
                <a:lnTo>
                  <a:pt x="151" y="84"/>
                </a:lnTo>
                <a:cubicBezTo>
                  <a:pt x="151" y="92"/>
                  <a:pt x="142" y="96"/>
                  <a:pt x="137" y="90"/>
                </a:cubicBezTo>
                <a:lnTo>
                  <a:pt x="132" y="85"/>
                </a:lnTo>
                <a:cubicBezTo>
                  <a:pt x="125" y="79"/>
                  <a:pt x="114" y="79"/>
                  <a:pt x="108" y="85"/>
                </a:cubicBezTo>
                <a:cubicBezTo>
                  <a:pt x="101" y="92"/>
                  <a:pt x="101" y="102"/>
                  <a:pt x="108" y="109"/>
                </a:cubicBezTo>
                <a:cubicBezTo>
                  <a:pt x="129" y="130"/>
                  <a:pt x="130" y="131"/>
                  <a:pt x="143" y="144"/>
                </a:cubicBezTo>
                <a:cubicBezTo>
                  <a:pt x="156" y="157"/>
                  <a:pt x="177" y="157"/>
                  <a:pt x="190" y="144"/>
                </a:cubicBezTo>
                <a:cubicBezTo>
                  <a:pt x="205" y="130"/>
                  <a:pt x="213" y="122"/>
                  <a:pt x="227" y="108"/>
                </a:cubicBezTo>
                <a:cubicBezTo>
                  <a:pt x="233" y="101"/>
                  <a:pt x="233" y="91"/>
                  <a:pt x="227" y="84"/>
                </a:cubicBezTo>
                <a:cubicBezTo>
                  <a:pt x="221" y="78"/>
                  <a:pt x="210" y="78"/>
                  <a:pt x="203" y="84"/>
                </a:cubicBezTo>
                <a:lnTo>
                  <a:pt x="197" y="90"/>
                </a:lnTo>
                <a:cubicBezTo>
                  <a:pt x="192" y="96"/>
                  <a:pt x="183" y="92"/>
                  <a:pt x="183" y="85"/>
                </a:cubicBezTo>
                <a:lnTo>
                  <a:pt x="183" y="33"/>
                </a:lnTo>
                <a:lnTo>
                  <a:pt x="234" y="33"/>
                </a:lnTo>
                <a:cubicBezTo>
                  <a:pt x="243" y="33"/>
                  <a:pt x="250" y="41"/>
                  <a:pt x="250" y="50"/>
                </a:cubicBezTo>
                <a:lnTo>
                  <a:pt x="250" y="167"/>
                </a:lnTo>
                <a:lnTo>
                  <a:pt x="234" y="167"/>
                </a:lnTo>
                <a:cubicBezTo>
                  <a:pt x="215" y="167"/>
                  <a:pt x="200" y="182"/>
                  <a:pt x="200" y="200"/>
                </a:cubicBezTo>
                <a:lnTo>
                  <a:pt x="200" y="217"/>
                </a:lnTo>
                <a:cubicBezTo>
                  <a:pt x="200" y="226"/>
                  <a:pt x="193" y="233"/>
                  <a:pt x="184" y="233"/>
                </a:cubicBezTo>
                <a:lnTo>
                  <a:pt x="150" y="233"/>
                </a:lnTo>
                <a:cubicBezTo>
                  <a:pt x="141" y="233"/>
                  <a:pt x="134" y="226"/>
                  <a:pt x="134" y="217"/>
                </a:cubicBezTo>
                <a:lnTo>
                  <a:pt x="134" y="200"/>
                </a:lnTo>
                <a:cubicBezTo>
                  <a:pt x="134" y="182"/>
                  <a:pt x="119" y="167"/>
                  <a:pt x="100" y="167"/>
                </a:cubicBezTo>
                <a:lnTo>
                  <a:pt x="84" y="167"/>
                </a:lnTo>
                <a:lnTo>
                  <a:pt x="84" y="50"/>
                </a:lnTo>
                <a:close/>
                <a:moveTo>
                  <a:pt x="300" y="67"/>
                </a:moveTo>
                <a:lnTo>
                  <a:pt x="284" y="67"/>
                </a:lnTo>
                <a:lnTo>
                  <a:pt x="284" y="33"/>
                </a:lnTo>
                <a:cubicBezTo>
                  <a:pt x="284" y="15"/>
                  <a:pt x="269" y="0"/>
                  <a:pt x="250" y="0"/>
                </a:cubicBezTo>
                <a:lnTo>
                  <a:pt x="84" y="0"/>
                </a:lnTo>
                <a:cubicBezTo>
                  <a:pt x="65" y="0"/>
                  <a:pt x="50" y="15"/>
                  <a:pt x="50" y="33"/>
                </a:cubicBezTo>
                <a:lnTo>
                  <a:pt x="50" y="67"/>
                </a:lnTo>
                <a:lnTo>
                  <a:pt x="34" y="67"/>
                </a:lnTo>
                <a:lnTo>
                  <a:pt x="0" y="167"/>
                </a:lnTo>
                <a:lnTo>
                  <a:pt x="0" y="300"/>
                </a:lnTo>
                <a:cubicBezTo>
                  <a:pt x="0" y="318"/>
                  <a:pt x="15" y="333"/>
                  <a:pt x="34" y="333"/>
                </a:cubicBezTo>
                <a:lnTo>
                  <a:pt x="300" y="333"/>
                </a:lnTo>
                <a:cubicBezTo>
                  <a:pt x="319" y="333"/>
                  <a:pt x="334" y="318"/>
                  <a:pt x="334" y="300"/>
                </a:cubicBezTo>
                <a:lnTo>
                  <a:pt x="334" y="167"/>
                </a:lnTo>
                <a:lnTo>
                  <a:pt x="30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C6A70DCE-CFB0-524B-BC61-F54239C8323C}"/>
              </a:ext>
            </a:extLst>
          </p:cNvPr>
          <p:cNvSpPr>
            <a:spLocks noChangeAspect="1" noEditPoints="1"/>
          </p:cNvSpPr>
          <p:nvPr/>
        </p:nvSpPr>
        <p:spPr bwMode="auto">
          <a:xfrm>
            <a:off x="5170488" y="2428876"/>
            <a:ext cx="252413" cy="254000"/>
          </a:xfrm>
          <a:custGeom>
            <a:avLst/>
            <a:gdLst>
              <a:gd name="T0" fmla="*/ 283 w 333"/>
              <a:gd name="T1" fmla="*/ 118 h 333"/>
              <a:gd name="T2" fmla="*/ 283 w 333"/>
              <a:gd name="T3" fmla="*/ 167 h 333"/>
              <a:gd name="T4" fmla="*/ 283 w 333"/>
              <a:gd name="T5" fmla="*/ 300 h 333"/>
              <a:gd name="T6" fmla="*/ 33 w 333"/>
              <a:gd name="T7" fmla="*/ 284 h 333"/>
              <a:gd name="T8" fmla="*/ 83 w 333"/>
              <a:gd name="T9" fmla="*/ 200 h 333"/>
              <a:gd name="T10" fmla="*/ 100 w 333"/>
              <a:gd name="T11" fmla="*/ 234 h 333"/>
              <a:gd name="T12" fmla="*/ 200 w 333"/>
              <a:gd name="T13" fmla="*/ 267 h 333"/>
              <a:gd name="T14" fmla="*/ 233 w 333"/>
              <a:gd name="T15" fmla="*/ 218 h 333"/>
              <a:gd name="T16" fmla="*/ 300 w 333"/>
              <a:gd name="T17" fmla="*/ 200 h 333"/>
              <a:gd name="T18" fmla="*/ 50 w 333"/>
              <a:gd name="T19" fmla="*/ 118 h 333"/>
              <a:gd name="T20" fmla="*/ 33 w 333"/>
              <a:gd name="T21" fmla="*/ 167 h 333"/>
              <a:gd name="T22" fmla="*/ 83 w 333"/>
              <a:gd name="T23" fmla="*/ 51 h 333"/>
              <a:gd name="T24" fmla="*/ 233 w 333"/>
              <a:gd name="T25" fmla="*/ 33 h 333"/>
              <a:gd name="T26" fmla="*/ 250 w 333"/>
              <a:gd name="T27" fmla="*/ 167 h 333"/>
              <a:gd name="T28" fmla="*/ 200 w 333"/>
              <a:gd name="T29" fmla="*/ 201 h 333"/>
              <a:gd name="T30" fmla="*/ 183 w 333"/>
              <a:gd name="T31" fmla="*/ 233 h 333"/>
              <a:gd name="T32" fmla="*/ 182 w 333"/>
              <a:gd name="T33" fmla="*/ 129 h 333"/>
              <a:gd name="T34" fmla="*/ 201 w 333"/>
              <a:gd name="T35" fmla="*/ 129 h 333"/>
              <a:gd name="T36" fmla="*/ 225 w 333"/>
              <a:gd name="T37" fmla="*/ 105 h 333"/>
              <a:gd name="T38" fmla="*/ 142 w 333"/>
              <a:gd name="T39" fmla="*/ 70 h 333"/>
              <a:gd name="T40" fmla="*/ 106 w 333"/>
              <a:gd name="T41" fmla="*/ 130 h 333"/>
              <a:gd name="T42" fmla="*/ 136 w 333"/>
              <a:gd name="T43" fmla="*/ 124 h 333"/>
              <a:gd name="T44" fmla="*/ 150 w 333"/>
              <a:gd name="T45" fmla="*/ 233 h 333"/>
              <a:gd name="T46" fmla="*/ 133 w 333"/>
              <a:gd name="T47" fmla="*/ 218 h 333"/>
              <a:gd name="T48" fmla="*/ 100 w 333"/>
              <a:gd name="T49" fmla="*/ 167 h 333"/>
              <a:gd name="T50" fmla="*/ 83 w 333"/>
              <a:gd name="T51" fmla="*/ 51 h 333"/>
              <a:gd name="T52" fmla="*/ 283 w 333"/>
              <a:gd name="T53" fmla="*/ 67 h 333"/>
              <a:gd name="T54" fmla="*/ 250 w 333"/>
              <a:gd name="T55" fmla="*/ 0 h 333"/>
              <a:gd name="T56" fmla="*/ 50 w 333"/>
              <a:gd name="T57" fmla="*/ 34 h 333"/>
              <a:gd name="T58" fmla="*/ 33 w 333"/>
              <a:gd name="T59" fmla="*/ 67 h 333"/>
              <a:gd name="T60" fmla="*/ 0 w 333"/>
              <a:gd name="T61" fmla="*/ 301 h 333"/>
              <a:gd name="T62" fmla="*/ 300 w 333"/>
              <a:gd name="T63" fmla="*/ 333 h 333"/>
              <a:gd name="T64" fmla="*/ 333 w 333"/>
              <a:gd name="T65" fmla="*/ 16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283" y="167"/>
                </a:moveTo>
                <a:lnTo>
                  <a:pt x="283" y="118"/>
                </a:lnTo>
                <a:lnTo>
                  <a:pt x="300" y="167"/>
                </a:lnTo>
                <a:lnTo>
                  <a:pt x="283" y="167"/>
                </a:lnTo>
                <a:close/>
                <a:moveTo>
                  <a:pt x="300" y="284"/>
                </a:moveTo>
                <a:cubicBezTo>
                  <a:pt x="300" y="293"/>
                  <a:pt x="292" y="300"/>
                  <a:pt x="283" y="300"/>
                </a:cubicBezTo>
                <a:lnTo>
                  <a:pt x="50" y="300"/>
                </a:lnTo>
                <a:cubicBezTo>
                  <a:pt x="40" y="300"/>
                  <a:pt x="33" y="293"/>
                  <a:pt x="33" y="284"/>
                </a:cubicBezTo>
                <a:lnTo>
                  <a:pt x="33" y="200"/>
                </a:lnTo>
                <a:lnTo>
                  <a:pt x="83" y="200"/>
                </a:lnTo>
                <a:cubicBezTo>
                  <a:pt x="92" y="200"/>
                  <a:pt x="100" y="208"/>
                  <a:pt x="100" y="218"/>
                </a:cubicBezTo>
                <a:lnTo>
                  <a:pt x="100" y="234"/>
                </a:lnTo>
                <a:cubicBezTo>
                  <a:pt x="100" y="253"/>
                  <a:pt x="115" y="267"/>
                  <a:pt x="133" y="267"/>
                </a:cubicBezTo>
                <a:lnTo>
                  <a:pt x="200" y="267"/>
                </a:lnTo>
                <a:cubicBezTo>
                  <a:pt x="218" y="267"/>
                  <a:pt x="233" y="253"/>
                  <a:pt x="233" y="234"/>
                </a:cubicBezTo>
                <a:lnTo>
                  <a:pt x="233" y="218"/>
                </a:lnTo>
                <a:cubicBezTo>
                  <a:pt x="233" y="208"/>
                  <a:pt x="240" y="200"/>
                  <a:pt x="250" y="200"/>
                </a:cubicBezTo>
                <a:lnTo>
                  <a:pt x="300" y="200"/>
                </a:lnTo>
                <a:lnTo>
                  <a:pt x="300" y="284"/>
                </a:lnTo>
                <a:close/>
                <a:moveTo>
                  <a:pt x="50" y="118"/>
                </a:moveTo>
                <a:lnTo>
                  <a:pt x="50" y="167"/>
                </a:lnTo>
                <a:lnTo>
                  <a:pt x="33" y="167"/>
                </a:lnTo>
                <a:lnTo>
                  <a:pt x="50" y="118"/>
                </a:lnTo>
                <a:close/>
                <a:moveTo>
                  <a:pt x="83" y="51"/>
                </a:moveTo>
                <a:cubicBezTo>
                  <a:pt x="83" y="42"/>
                  <a:pt x="90" y="33"/>
                  <a:pt x="100" y="33"/>
                </a:cubicBezTo>
                <a:lnTo>
                  <a:pt x="233" y="33"/>
                </a:lnTo>
                <a:cubicBezTo>
                  <a:pt x="242" y="33"/>
                  <a:pt x="250" y="42"/>
                  <a:pt x="250" y="51"/>
                </a:cubicBezTo>
                <a:lnTo>
                  <a:pt x="250" y="167"/>
                </a:lnTo>
                <a:lnTo>
                  <a:pt x="233" y="167"/>
                </a:lnTo>
                <a:cubicBezTo>
                  <a:pt x="215" y="167"/>
                  <a:pt x="200" y="182"/>
                  <a:pt x="200" y="201"/>
                </a:cubicBezTo>
                <a:lnTo>
                  <a:pt x="200" y="218"/>
                </a:lnTo>
                <a:cubicBezTo>
                  <a:pt x="200" y="227"/>
                  <a:pt x="192" y="233"/>
                  <a:pt x="183" y="233"/>
                </a:cubicBezTo>
                <a:lnTo>
                  <a:pt x="182" y="233"/>
                </a:lnTo>
                <a:lnTo>
                  <a:pt x="182" y="129"/>
                </a:lnTo>
                <a:cubicBezTo>
                  <a:pt x="182" y="122"/>
                  <a:pt x="191" y="118"/>
                  <a:pt x="196" y="124"/>
                </a:cubicBezTo>
                <a:lnTo>
                  <a:pt x="201" y="129"/>
                </a:lnTo>
                <a:cubicBezTo>
                  <a:pt x="208" y="135"/>
                  <a:pt x="218" y="135"/>
                  <a:pt x="225" y="129"/>
                </a:cubicBezTo>
                <a:cubicBezTo>
                  <a:pt x="231" y="122"/>
                  <a:pt x="231" y="112"/>
                  <a:pt x="225" y="105"/>
                </a:cubicBezTo>
                <a:cubicBezTo>
                  <a:pt x="194" y="75"/>
                  <a:pt x="204" y="84"/>
                  <a:pt x="190" y="70"/>
                </a:cubicBezTo>
                <a:cubicBezTo>
                  <a:pt x="177" y="57"/>
                  <a:pt x="156" y="57"/>
                  <a:pt x="142" y="70"/>
                </a:cubicBezTo>
                <a:lnTo>
                  <a:pt x="106" y="106"/>
                </a:lnTo>
                <a:cubicBezTo>
                  <a:pt x="100" y="113"/>
                  <a:pt x="100" y="123"/>
                  <a:pt x="106" y="130"/>
                </a:cubicBezTo>
                <a:cubicBezTo>
                  <a:pt x="112" y="136"/>
                  <a:pt x="123" y="137"/>
                  <a:pt x="130" y="130"/>
                </a:cubicBezTo>
                <a:lnTo>
                  <a:pt x="136" y="124"/>
                </a:lnTo>
                <a:cubicBezTo>
                  <a:pt x="141" y="118"/>
                  <a:pt x="150" y="122"/>
                  <a:pt x="150" y="129"/>
                </a:cubicBezTo>
                <a:lnTo>
                  <a:pt x="150" y="233"/>
                </a:lnTo>
                <a:lnTo>
                  <a:pt x="150" y="233"/>
                </a:lnTo>
                <a:cubicBezTo>
                  <a:pt x="140" y="233"/>
                  <a:pt x="133" y="227"/>
                  <a:pt x="133" y="218"/>
                </a:cubicBezTo>
                <a:lnTo>
                  <a:pt x="133" y="201"/>
                </a:lnTo>
                <a:cubicBezTo>
                  <a:pt x="133" y="182"/>
                  <a:pt x="118" y="167"/>
                  <a:pt x="100" y="167"/>
                </a:cubicBezTo>
                <a:lnTo>
                  <a:pt x="83" y="167"/>
                </a:lnTo>
                <a:lnTo>
                  <a:pt x="83" y="51"/>
                </a:lnTo>
                <a:close/>
                <a:moveTo>
                  <a:pt x="300" y="67"/>
                </a:moveTo>
                <a:lnTo>
                  <a:pt x="283" y="67"/>
                </a:lnTo>
                <a:lnTo>
                  <a:pt x="283" y="34"/>
                </a:lnTo>
                <a:cubicBezTo>
                  <a:pt x="283" y="16"/>
                  <a:pt x="268" y="0"/>
                  <a:pt x="250" y="0"/>
                </a:cubicBezTo>
                <a:lnTo>
                  <a:pt x="83" y="0"/>
                </a:lnTo>
                <a:cubicBezTo>
                  <a:pt x="65" y="0"/>
                  <a:pt x="50" y="16"/>
                  <a:pt x="50" y="34"/>
                </a:cubicBezTo>
                <a:lnTo>
                  <a:pt x="50" y="67"/>
                </a:lnTo>
                <a:lnTo>
                  <a:pt x="33" y="67"/>
                </a:lnTo>
                <a:lnTo>
                  <a:pt x="0" y="168"/>
                </a:lnTo>
                <a:lnTo>
                  <a:pt x="0" y="301"/>
                </a:lnTo>
                <a:cubicBezTo>
                  <a:pt x="0" y="319"/>
                  <a:pt x="15" y="333"/>
                  <a:pt x="33" y="333"/>
                </a:cubicBezTo>
                <a:lnTo>
                  <a:pt x="300" y="333"/>
                </a:lnTo>
                <a:cubicBezTo>
                  <a:pt x="318" y="333"/>
                  <a:pt x="333" y="319"/>
                  <a:pt x="333" y="301"/>
                </a:cubicBezTo>
                <a:lnTo>
                  <a:pt x="333" y="168"/>
                </a:lnTo>
                <a:lnTo>
                  <a:pt x="30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1F91F53F-3FA7-CB42-9B76-FE8747475EC1}"/>
              </a:ext>
            </a:extLst>
          </p:cNvPr>
          <p:cNvSpPr>
            <a:spLocks noChangeAspect="1" noEditPoints="1"/>
          </p:cNvSpPr>
          <p:nvPr/>
        </p:nvSpPr>
        <p:spPr bwMode="auto">
          <a:xfrm>
            <a:off x="4668838" y="2428876"/>
            <a:ext cx="250825" cy="254000"/>
          </a:xfrm>
          <a:custGeom>
            <a:avLst/>
            <a:gdLst>
              <a:gd name="T0" fmla="*/ 233 w 333"/>
              <a:gd name="T1" fmla="*/ 267 h 333"/>
              <a:gd name="T2" fmla="*/ 233 w 333"/>
              <a:gd name="T3" fmla="*/ 200 h 333"/>
              <a:gd name="T4" fmla="*/ 300 w 333"/>
              <a:gd name="T5" fmla="*/ 200 h 333"/>
              <a:gd name="T6" fmla="*/ 300 w 333"/>
              <a:gd name="T7" fmla="*/ 300 h 333"/>
              <a:gd name="T8" fmla="*/ 33 w 333"/>
              <a:gd name="T9" fmla="*/ 300 h 333"/>
              <a:gd name="T10" fmla="*/ 33 w 333"/>
              <a:gd name="T11" fmla="*/ 200 h 333"/>
              <a:gd name="T12" fmla="*/ 100 w 333"/>
              <a:gd name="T13" fmla="*/ 200 h 333"/>
              <a:gd name="T14" fmla="*/ 100 w 333"/>
              <a:gd name="T15" fmla="*/ 267 h 333"/>
              <a:gd name="T16" fmla="*/ 233 w 333"/>
              <a:gd name="T17" fmla="*/ 267 h 333"/>
              <a:gd name="T18" fmla="*/ 200 w 333"/>
              <a:gd name="T19" fmla="*/ 167 h 333"/>
              <a:gd name="T20" fmla="*/ 200 w 333"/>
              <a:gd name="T21" fmla="*/ 233 h 333"/>
              <a:gd name="T22" fmla="*/ 133 w 333"/>
              <a:gd name="T23" fmla="*/ 233 h 333"/>
              <a:gd name="T24" fmla="*/ 133 w 333"/>
              <a:gd name="T25" fmla="*/ 167 h 333"/>
              <a:gd name="T26" fmla="*/ 42 w 333"/>
              <a:gd name="T27" fmla="*/ 167 h 333"/>
              <a:gd name="T28" fmla="*/ 69 w 333"/>
              <a:gd name="T29" fmla="*/ 33 h 333"/>
              <a:gd name="T30" fmla="*/ 282 w 333"/>
              <a:gd name="T31" fmla="*/ 33 h 333"/>
              <a:gd name="T32" fmla="*/ 309 w 333"/>
              <a:gd name="T33" fmla="*/ 167 h 333"/>
              <a:gd name="T34" fmla="*/ 200 w 333"/>
              <a:gd name="T35" fmla="*/ 167 h 333"/>
              <a:gd name="T36" fmla="*/ 0 w 333"/>
              <a:gd name="T37" fmla="*/ 333 h 333"/>
              <a:gd name="T38" fmla="*/ 333 w 333"/>
              <a:gd name="T39" fmla="*/ 333 h 333"/>
              <a:gd name="T40" fmla="*/ 333 w 333"/>
              <a:gd name="T41" fmla="*/ 167 h 333"/>
              <a:gd name="T42" fmla="*/ 309 w 333"/>
              <a:gd name="T43" fmla="*/ 0 h 333"/>
              <a:gd name="T44" fmla="*/ 42 w 333"/>
              <a:gd name="T45" fmla="*/ 0 h 333"/>
              <a:gd name="T46" fmla="*/ 0 w 333"/>
              <a:gd name="T47" fmla="*/ 167 h 333"/>
              <a:gd name="T48" fmla="*/ 0 w 333"/>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233" y="267"/>
                </a:moveTo>
                <a:lnTo>
                  <a:pt x="233" y="200"/>
                </a:lnTo>
                <a:lnTo>
                  <a:pt x="300" y="200"/>
                </a:lnTo>
                <a:lnTo>
                  <a:pt x="300" y="300"/>
                </a:lnTo>
                <a:lnTo>
                  <a:pt x="33" y="300"/>
                </a:lnTo>
                <a:lnTo>
                  <a:pt x="33" y="200"/>
                </a:lnTo>
                <a:lnTo>
                  <a:pt x="100" y="200"/>
                </a:lnTo>
                <a:lnTo>
                  <a:pt x="100" y="267"/>
                </a:lnTo>
                <a:lnTo>
                  <a:pt x="233" y="267"/>
                </a:lnTo>
                <a:close/>
                <a:moveTo>
                  <a:pt x="200" y="167"/>
                </a:moveTo>
                <a:lnTo>
                  <a:pt x="200" y="233"/>
                </a:lnTo>
                <a:lnTo>
                  <a:pt x="133" y="233"/>
                </a:lnTo>
                <a:lnTo>
                  <a:pt x="133" y="167"/>
                </a:lnTo>
                <a:lnTo>
                  <a:pt x="42" y="167"/>
                </a:lnTo>
                <a:lnTo>
                  <a:pt x="69" y="33"/>
                </a:lnTo>
                <a:lnTo>
                  <a:pt x="282" y="33"/>
                </a:lnTo>
                <a:lnTo>
                  <a:pt x="309" y="167"/>
                </a:lnTo>
                <a:lnTo>
                  <a:pt x="200" y="167"/>
                </a:lnTo>
                <a:close/>
                <a:moveTo>
                  <a:pt x="0" y="333"/>
                </a:moveTo>
                <a:lnTo>
                  <a:pt x="333" y="333"/>
                </a:lnTo>
                <a:lnTo>
                  <a:pt x="333" y="167"/>
                </a:lnTo>
                <a:lnTo>
                  <a:pt x="309" y="0"/>
                </a:lnTo>
                <a:lnTo>
                  <a:pt x="42" y="0"/>
                </a:lnTo>
                <a:lnTo>
                  <a:pt x="0" y="167"/>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DD607BD3-31F4-9D44-9137-FCE4D418A8B4}"/>
              </a:ext>
            </a:extLst>
          </p:cNvPr>
          <p:cNvSpPr>
            <a:spLocks noChangeAspect="1" noEditPoints="1"/>
          </p:cNvSpPr>
          <p:nvPr/>
        </p:nvSpPr>
        <p:spPr bwMode="auto">
          <a:xfrm>
            <a:off x="4165601" y="2428876"/>
            <a:ext cx="250825" cy="254000"/>
          </a:xfrm>
          <a:custGeom>
            <a:avLst/>
            <a:gdLst>
              <a:gd name="T0" fmla="*/ 234 w 334"/>
              <a:gd name="T1" fmla="*/ 233 h 333"/>
              <a:gd name="T2" fmla="*/ 234 w 334"/>
              <a:gd name="T3" fmla="*/ 217 h 333"/>
              <a:gd name="T4" fmla="*/ 250 w 334"/>
              <a:gd name="T5" fmla="*/ 200 h 333"/>
              <a:gd name="T6" fmla="*/ 300 w 334"/>
              <a:gd name="T7" fmla="*/ 200 h 333"/>
              <a:gd name="T8" fmla="*/ 300 w 334"/>
              <a:gd name="T9" fmla="*/ 283 h 333"/>
              <a:gd name="T10" fmla="*/ 284 w 334"/>
              <a:gd name="T11" fmla="*/ 300 h 333"/>
              <a:gd name="T12" fmla="*/ 50 w 334"/>
              <a:gd name="T13" fmla="*/ 300 h 333"/>
              <a:gd name="T14" fmla="*/ 34 w 334"/>
              <a:gd name="T15" fmla="*/ 283 h 333"/>
              <a:gd name="T16" fmla="*/ 34 w 334"/>
              <a:gd name="T17" fmla="*/ 200 h 333"/>
              <a:gd name="T18" fmla="*/ 84 w 334"/>
              <a:gd name="T19" fmla="*/ 200 h 333"/>
              <a:gd name="T20" fmla="*/ 100 w 334"/>
              <a:gd name="T21" fmla="*/ 217 h 333"/>
              <a:gd name="T22" fmla="*/ 100 w 334"/>
              <a:gd name="T23" fmla="*/ 233 h 333"/>
              <a:gd name="T24" fmla="*/ 134 w 334"/>
              <a:gd name="T25" fmla="*/ 267 h 333"/>
              <a:gd name="T26" fmla="*/ 200 w 334"/>
              <a:gd name="T27" fmla="*/ 267 h 333"/>
              <a:gd name="T28" fmla="*/ 234 w 334"/>
              <a:gd name="T29" fmla="*/ 233 h 333"/>
              <a:gd name="T30" fmla="*/ 200 w 334"/>
              <a:gd name="T31" fmla="*/ 200 h 333"/>
              <a:gd name="T32" fmla="*/ 200 w 334"/>
              <a:gd name="T33" fmla="*/ 233 h 333"/>
              <a:gd name="T34" fmla="*/ 134 w 334"/>
              <a:gd name="T35" fmla="*/ 233 h 333"/>
              <a:gd name="T36" fmla="*/ 134 w 334"/>
              <a:gd name="T37" fmla="*/ 200 h 333"/>
              <a:gd name="T38" fmla="*/ 100 w 334"/>
              <a:gd name="T39" fmla="*/ 167 h 333"/>
              <a:gd name="T40" fmla="*/ 34 w 334"/>
              <a:gd name="T41" fmla="*/ 167 h 333"/>
              <a:gd name="T42" fmla="*/ 60 w 334"/>
              <a:gd name="T43" fmla="*/ 33 h 333"/>
              <a:gd name="T44" fmla="*/ 274 w 334"/>
              <a:gd name="T45" fmla="*/ 33 h 333"/>
              <a:gd name="T46" fmla="*/ 300 w 334"/>
              <a:gd name="T47" fmla="*/ 167 h 333"/>
              <a:gd name="T48" fmla="*/ 234 w 334"/>
              <a:gd name="T49" fmla="*/ 167 h 333"/>
              <a:gd name="T50" fmla="*/ 200 w 334"/>
              <a:gd name="T51" fmla="*/ 200 h 333"/>
              <a:gd name="T52" fmla="*/ 334 w 334"/>
              <a:gd name="T53" fmla="*/ 167 h 333"/>
              <a:gd name="T54" fmla="*/ 303 w 334"/>
              <a:gd name="T55" fmla="*/ 13 h 333"/>
              <a:gd name="T56" fmla="*/ 287 w 334"/>
              <a:gd name="T57" fmla="*/ 0 h 333"/>
              <a:gd name="T58" fmla="*/ 47 w 334"/>
              <a:gd name="T59" fmla="*/ 0 h 333"/>
              <a:gd name="T60" fmla="*/ 31 w 334"/>
              <a:gd name="T61" fmla="*/ 13 h 333"/>
              <a:gd name="T62" fmla="*/ 0 w 334"/>
              <a:gd name="T63" fmla="*/ 167 h 333"/>
              <a:gd name="T64" fmla="*/ 0 w 334"/>
              <a:gd name="T65" fmla="*/ 300 h 333"/>
              <a:gd name="T66" fmla="*/ 34 w 334"/>
              <a:gd name="T67" fmla="*/ 333 h 333"/>
              <a:gd name="T68" fmla="*/ 300 w 334"/>
              <a:gd name="T69" fmla="*/ 333 h 333"/>
              <a:gd name="T70" fmla="*/ 334 w 334"/>
              <a:gd name="T71" fmla="*/ 300 h 333"/>
              <a:gd name="T72" fmla="*/ 334 w 334"/>
              <a:gd name="T73"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333">
                <a:moveTo>
                  <a:pt x="234" y="233"/>
                </a:moveTo>
                <a:lnTo>
                  <a:pt x="234" y="217"/>
                </a:lnTo>
                <a:cubicBezTo>
                  <a:pt x="234" y="207"/>
                  <a:pt x="241" y="200"/>
                  <a:pt x="250" y="200"/>
                </a:cubicBezTo>
                <a:lnTo>
                  <a:pt x="300" y="200"/>
                </a:lnTo>
                <a:lnTo>
                  <a:pt x="300" y="283"/>
                </a:lnTo>
                <a:cubicBezTo>
                  <a:pt x="300" y="293"/>
                  <a:pt x="293" y="300"/>
                  <a:pt x="284" y="300"/>
                </a:cubicBezTo>
                <a:lnTo>
                  <a:pt x="50" y="300"/>
                </a:lnTo>
                <a:cubicBezTo>
                  <a:pt x="41" y="300"/>
                  <a:pt x="34" y="293"/>
                  <a:pt x="34" y="283"/>
                </a:cubicBezTo>
                <a:lnTo>
                  <a:pt x="34" y="200"/>
                </a:lnTo>
                <a:lnTo>
                  <a:pt x="84" y="200"/>
                </a:lnTo>
                <a:cubicBezTo>
                  <a:pt x="93" y="200"/>
                  <a:pt x="100" y="207"/>
                  <a:pt x="100" y="217"/>
                </a:cubicBezTo>
                <a:lnTo>
                  <a:pt x="100" y="233"/>
                </a:lnTo>
                <a:cubicBezTo>
                  <a:pt x="100" y="252"/>
                  <a:pt x="115" y="267"/>
                  <a:pt x="134" y="267"/>
                </a:cubicBezTo>
                <a:lnTo>
                  <a:pt x="200" y="267"/>
                </a:lnTo>
                <a:cubicBezTo>
                  <a:pt x="219" y="267"/>
                  <a:pt x="234" y="252"/>
                  <a:pt x="234" y="233"/>
                </a:cubicBezTo>
                <a:close/>
                <a:moveTo>
                  <a:pt x="200" y="200"/>
                </a:moveTo>
                <a:lnTo>
                  <a:pt x="200" y="233"/>
                </a:lnTo>
                <a:lnTo>
                  <a:pt x="134" y="233"/>
                </a:lnTo>
                <a:lnTo>
                  <a:pt x="134" y="200"/>
                </a:lnTo>
                <a:cubicBezTo>
                  <a:pt x="134" y="182"/>
                  <a:pt x="119" y="167"/>
                  <a:pt x="100" y="167"/>
                </a:cubicBezTo>
                <a:lnTo>
                  <a:pt x="34" y="167"/>
                </a:lnTo>
                <a:lnTo>
                  <a:pt x="60" y="33"/>
                </a:lnTo>
                <a:lnTo>
                  <a:pt x="274" y="33"/>
                </a:lnTo>
                <a:lnTo>
                  <a:pt x="300" y="167"/>
                </a:lnTo>
                <a:lnTo>
                  <a:pt x="234" y="167"/>
                </a:lnTo>
                <a:cubicBezTo>
                  <a:pt x="215" y="167"/>
                  <a:pt x="200" y="182"/>
                  <a:pt x="200" y="200"/>
                </a:cubicBezTo>
                <a:close/>
                <a:moveTo>
                  <a:pt x="334" y="167"/>
                </a:moveTo>
                <a:lnTo>
                  <a:pt x="303" y="13"/>
                </a:lnTo>
                <a:cubicBezTo>
                  <a:pt x="301" y="6"/>
                  <a:pt x="295" y="0"/>
                  <a:pt x="287" y="0"/>
                </a:cubicBezTo>
                <a:lnTo>
                  <a:pt x="47" y="0"/>
                </a:lnTo>
                <a:cubicBezTo>
                  <a:pt x="39" y="0"/>
                  <a:pt x="33" y="6"/>
                  <a:pt x="31" y="13"/>
                </a:cubicBezTo>
                <a:lnTo>
                  <a:pt x="0" y="167"/>
                </a:lnTo>
                <a:lnTo>
                  <a:pt x="0" y="300"/>
                </a:lnTo>
                <a:cubicBezTo>
                  <a:pt x="0" y="318"/>
                  <a:pt x="15" y="333"/>
                  <a:pt x="34" y="333"/>
                </a:cubicBezTo>
                <a:lnTo>
                  <a:pt x="300" y="333"/>
                </a:lnTo>
                <a:cubicBezTo>
                  <a:pt x="319" y="333"/>
                  <a:pt x="334" y="318"/>
                  <a:pt x="334" y="300"/>
                </a:cubicBezTo>
                <a:lnTo>
                  <a:pt x="334"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C6DF6E9C-A179-CF44-A06B-C82483450FBD}"/>
              </a:ext>
            </a:extLst>
          </p:cNvPr>
          <p:cNvSpPr>
            <a:spLocks noChangeAspect="1" noEditPoints="1"/>
          </p:cNvSpPr>
          <p:nvPr/>
        </p:nvSpPr>
        <p:spPr bwMode="auto">
          <a:xfrm>
            <a:off x="3662363" y="2428876"/>
            <a:ext cx="250825" cy="254000"/>
          </a:xfrm>
          <a:custGeom>
            <a:avLst/>
            <a:gdLst>
              <a:gd name="T0" fmla="*/ 150 w 333"/>
              <a:gd name="T1" fmla="*/ 117 h 333"/>
              <a:gd name="T2" fmla="*/ 116 w 333"/>
              <a:gd name="T3" fmla="*/ 117 h 333"/>
              <a:gd name="T4" fmla="*/ 116 w 333"/>
              <a:gd name="T5" fmla="*/ 83 h 333"/>
              <a:gd name="T6" fmla="*/ 150 w 333"/>
              <a:gd name="T7" fmla="*/ 83 h 333"/>
              <a:gd name="T8" fmla="*/ 150 w 333"/>
              <a:gd name="T9" fmla="*/ 50 h 333"/>
              <a:gd name="T10" fmla="*/ 183 w 333"/>
              <a:gd name="T11" fmla="*/ 50 h 333"/>
              <a:gd name="T12" fmla="*/ 183 w 333"/>
              <a:gd name="T13" fmla="*/ 83 h 333"/>
              <a:gd name="T14" fmla="*/ 216 w 333"/>
              <a:gd name="T15" fmla="*/ 83 h 333"/>
              <a:gd name="T16" fmla="*/ 216 w 333"/>
              <a:gd name="T17" fmla="*/ 117 h 333"/>
              <a:gd name="T18" fmla="*/ 183 w 333"/>
              <a:gd name="T19" fmla="*/ 117 h 333"/>
              <a:gd name="T20" fmla="*/ 183 w 333"/>
              <a:gd name="T21" fmla="*/ 150 h 333"/>
              <a:gd name="T22" fmla="*/ 150 w 333"/>
              <a:gd name="T23" fmla="*/ 150 h 333"/>
              <a:gd name="T24" fmla="*/ 150 w 333"/>
              <a:gd name="T25" fmla="*/ 117 h 333"/>
              <a:gd name="T26" fmla="*/ 283 w 333"/>
              <a:gd name="T27" fmla="*/ 167 h 333"/>
              <a:gd name="T28" fmla="*/ 283 w 333"/>
              <a:gd name="T29" fmla="*/ 117 h 333"/>
              <a:gd name="T30" fmla="*/ 300 w 333"/>
              <a:gd name="T31" fmla="*/ 167 h 333"/>
              <a:gd name="T32" fmla="*/ 283 w 333"/>
              <a:gd name="T33" fmla="*/ 167 h 333"/>
              <a:gd name="T34" fmla="*/ 300 w 333"/>
              <a:gd name="T35" fmla="*/ 300 h 333"/>
              <a:gd name="T36" fmla="*/ 33 w 333"/>
              <a:gd name="T37" fmla="*/ 300 h 333"/>
              <a:gd name="T38" fmla="*/ 33 w 333"/>
              <a:gd name="T39" fmla="*/ 200 h 333"/>
              <a:gd name="T40" fmla="*/ 100 w 333"/>
              <a:gd name="T41" fmla="*/ 200 h 333"/>
              <a:gd name="T42" fmla="*/ 100 w 333"/>
              <a:gd name="T43" fmla="*/ 267 h 333"/>
              <a:gd name="T44" fmla="*/ 233 w 333"/>
              <a:gd name="T45" fmla="*/ 267 h 333"/>
              <a:gd name="T46" fmla="*/ 233 w 333"/>
              <a:gd name="T47" fmla="*/ 200 h 333"/>
              <a:gd name="T48" fmla="*/ 300 w 333"/>
              <a:gd name="T49" fmla="*/ 200 h 333"/>
              <a:gd name="T50" fmla="*/ 300 w 333"/>
              <a:gd name="T51" fmla="*/ 300 h 333"/>
              <a:gd name="T52" fmla="*/ 50 w 333"/>
              <a:gd name="T53" fmla="*/ 117 h 333"/>
              <a:gd name="T54" fmla="*/ 50 w 333"/>
              <a:gd name="T55" fmla="*/ 167 h 333"/>
              <a:gd name="T56" fmla="*/ 33 w 333"/>
              <a:gd name="T57" fmla="*/ 167 h 333"/>
              <a:gd name="T58" fmla="*/ 50 w 333"/>
              <a:gd name="T59" fmla="*/ 117 h 333"/>
              <a:gd name="T60" fmla="*/ 83 w 333"/>
              <a:gd name="T61" fmla="*/ 33 h 333"/>
              <a:gd name="T62" fmla="*/ 250 w 333"/>
              <a:gd name="T63" fmla="*/ 33 h 333"/>
              <a:gd name="T64" fmla="*/ 250 w 333"/>
              <a:gd name="T65" fmla="*/ 167 h 333"/>
              <a:gd name="T66" fmla="*/ 200 w 333"/>
              <a:gd name="T67" fmla="*/ 167 h 333"/>
              <a:gd name="T68" fmla="*/ 200 w 333"/>
              <a:gd name="T69" fmla="*/ 233 h 333"/>
              <a:gd name="T70" fmla="*/ 133 w 333"/>
              <a:gd name="T71" fmla="*/ 233 h 333"/>
              <a:gd name="T72" fmla="*/ 133 w 333"/>
              <a:gd name="T73" fmla="*/ 167 h 333"/>
              <a:gd name="T74" fmla="*/ 83 w 333"/>
              <a:gd name="T75" fmla="*/ 167 h 333"/>
              <a:gd name="T76" fmla="*/ 83 w 333"/>
              <a:gd name="T77" fmla="*/ 33 h 333"/>
              <a:gd name="T78" fmla="*/ 300 w 333"/>
              <a:gd name="T79" fmla="*/ 67 h 333"/>
              <a:gd name="T80" fmla="*/ 283 w 333"/>
              <a:gd name="T81" fmla="*/ 67 h 333"/>
              <a:gd name="T82" fmla="*/ 283 w 333"/>
              <a:gd name="T83" fmla="*/ 0 h 333"/>
              <a:gd name="T84" fmla="*/ 50 w 333"/>
              <a:gd name="T85" fmla="*/ 0 h 333"/>
              <a:gd name="T86" fmla="*/ 50 w 333"/>
              <a:gd name="T87" fmla="*/ 67 h 333"/>
              <a:gd name="T88" fmla="*/ 33 w 333"/>
              <a:gd name="T89" fmla="*/ 67 h 333"/>
              <a:gd name="T90" fmla="*/ 0 w 333"/>
              <a:gd name="T91" fmla="*/ 167 h 333"/>
              <a:gd name="T92" fmla="*/ 0 w 333"/>
              <a:gd name="T93" fmla="*/ 333 h 333"/>
              <a:gd name="T94" fmla="*/ 333 w 333"/>
              <a:gd name="T95" fmla="*/ 333 h 333"/>
              <a:gd name="T96" fmla="*/ 333 w 333"/>
              <a:gd name="T97" fmla="*/ 167 h 333"/>
              <a:gd name="T98" fmla="*/ 300 w 333"/>
              <a:gd name="T99"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333">
                <a:moveTo>
                  <a:pt x="150" y="117"/>
                </a:moveTo>
                <a:lnTo>
                  <a:pt x="116" y="117"/>
                </a:lnTo>
                <a:lnTo>
                  <a:pt x="116" y="83"/>
                </a:lnTo>
                <a:lnTo>
                  <a:pt x="150" y="83"/>
                </a:lnTo>
                <a:lnTo>
                  <a:pt x="150" y="50"/>
                </a:lnTo>
                <a:lnTo>
                  <a:pt x="183" y="50"/>
                </a:lnTo>
                <a:lnTo>
                  <a:pt x="183" y="83"/>
                </a:lnTo>
                <a:lnTo>
                  <a:pt x="216" y="83"/>
                </a:lnTo>
                <a:lnTo>
                  <a:pt x="216" y="117"/>
                </a:lnTo>
                <a:lnTo>
                  <a:pt x="183" y="117"/>
                </a:lnTo>
                <a:lnTo>
                  <a:pt x="183" y="150"/>
                </a:lnTo>
                <a:lnTo>
                  <a:pt x="150" y="150"/>
                </a:lnTo>
                <a:lnTo>
                  <a:pt x="150" y="117"/>
                </a:lnTo>
                <a:close/>
                <a:moveTo>
                  <a:pt x="283" y="167"/>
                </a:moveTo>
                <a:lnTo>
                  <a:pt x="283" y="117"/>
                </a:lnTo>
                <a:lnTo>
                  <a:pt x="300" y="167"/>
                </a:lnTo>
                <a:lnTo>
                  <a:pt x="283" y="167"/>
                </a:lnTo>
                <a:close/>
                <a:moveTo>
                  <a:pt x="300" y="300"/>
                </a:moveTo>
                <a:lnTo>
                  <a:pt x="33" y="300"/>
                </a:lnTo>
                <a:lnTo>
                  <a:pt x="33" y="200"/>
                </a:lnTo>
                <a:lnTo>
                  <a:pt x="100" y="200"/>
                </a:lnTo>
                <a:lnTo>
                  <a:pt x="100" y="267"/>
                </a:lnTo>
                <a:lnTo>
                  <a:pt x="233" y="267"/>
                </a:lnTo>
                <a:lnTo>
                  <a:pt x="233" y="200"/>
                </a:lnTo>
                <a:lnTo>
                  <a:pt x="300" y="200"/>
                </a:lnTo>
                <a:lnTo>
                  <a:pt x="300" y="300"/>
                </a:lnTo>
                <a:close/>
                <a:moveTo>
                  <a:pt x="50" y="117"/>
                </a:moveTo>
                <a:lnTo>
                  <a:pt x="50" y="167"/>
                </a:lnTo>
                <a:lnTo>
                  <a:pt x="33" y="167"/>
                </a:lnTo>
                <a:lnTo>
                  <a:pt x="50" y="117"/>
                </a:lnTo>
                <a:close/>
                <a:moveTo>
                  <a:pt x="83" y="33"/>
                </a:moveTo>
                <a:lnTo>
                  <a:pt x="250" y="33"/>
                </a:lnTo>
                <a:lnTo>
                  <a:pt x="250" y="167"/>
                </a:lnTo>
                <a:lnTo>
                  <a:pt x="200" y="167"/>
                </a:lnTo>
                <a:lnTo>
                  <a:pt x="200" y="233"/>
                </a:lnTo>
                <a:lnTo>
                  <a:pt x="133" y="233"/>
                </a:lnTo>
                <a:lnTo>
                  <a:pt x="133" y="167"/>
                </a:lnTo>
                <a:lnTo>
                  <a:pt x="83" y="167"/>
                </a:lnTo>
                <a:lnTo>
                  <a:pt x="83" y="33"/>
                </a:lnTo>
                <a:close/>
                <a:moveTo>
                  <a:pt x="300" y="67"/>
                </a:moveTo>
                <a:lnTo>
                  <a:pt x="283" y="67"/>
                </a:lnTo>
                <a:lnTo>
                  <a:pt x="283" y="0"/>
                </a:lnTo>
                <a:lnTo>
                  <a:pt x="50" y="0"/>
                </a:lnTo>
                <a:lnTo>
                  <a:pt x="50" y="67"/>
                </a:lnTo>
                <a:lnTo>
                  <a:pt x="33" y="67"/>
                </a:lnTo>
                <a:lnTo>
                  <a:pt x="0" y="167"/>
                </a:lnTo>
                <a:lnTo>
                  <a:pt x="0" y="333"/>
                </a:lnTo>
                <a:lnTo>
                  <a:pt x="333" y="333"/>
                </a:lnTo>
                <a:lnTo>
                  <a:pt x="333" y="167"/>
                </a:lnTo>
                <a:lnTo>
                  <a:pt x="30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001373AB-F2B0-BF44-A6E4-1F394152E692}"/>
              </a:ext>
            </a:extLst>
          </p:cNvPr>
          <p:cNvSpPr>
            <a:spLocks noChangeAspect="1" noEditPoints="1"/>
          </p:cNvSpPr>
          <p:nvPr/>
        </p:nvSpPr>
        <p:spPr bwMode="auto">
          <a:xfrm>
            <a:off x="3159126" y="2428876"/>
            <a:ext cx="250825" cy="254000"/>
          </a:xfrm>
          <a:custGeom>
            <a:avLst/>
            <a:gdLst>
              <a:gd name="T0" fmla="*/ 283 w 333"/>
              <a:gd name="T1" fmla="*/ 167 h 333"/>
              <a:gd name="T2" fmla="*/ 283 w 333"/>
              <a:gd name="T3" fmla="*/ 117 h 333"/>
              <a:gd name="T4" fmla="*/ 300 w 333"/>
              <a:gd name="T5" fmla="*/ 167 h 333"/>
              <a:gd name="T6" fmla="*/ 283 w 333"/>
              <a:gd name="T7" fmla="*/ 167 h 333"/>
              <a:gd name="T8" fmla="*/ 300 w 333"/>
              <a:gd name="T9" fmla="*/ 200 h 333"/>
              <a:gd name="T10" fmla="*/ 300 w 333"/>
              <a:gd name="T11" fmla="*/ 300 h 333"/>
              <a:gd name="T12" fmla="*/ 33 w 333"/>
              <a:gd name="T13" fmla="*/ 300 h 333"/>
              <a:gd name="T14" fmla="*/ 33 w 333"/>
              <a:gd name="T15" fmla="*/ 200 h 333"/>
              <a:gd name="T16" fmla="*/ 100 w 333"/>
              <a:gd name="T17" fmla="*/ 200 h 333"/>
              <a:gd name="T18" fmla="*/ 100 w 333"/>
              <a:gd name="T19" fmla="*/ 267 h 333"/>
              <a:gd name="T20" fmla="*/ 233 w 333"/>
              <a:gd name="T21" fmla="*/ 267 h 333"/>
              <a:gd name="T22" fmla="*/ 233 w 333"/>
              <a:gd name="T23" fmla="*/ 200 h 333"/>
              <a:gd name="T24" fmla="*/ 300 w 333"/>
              <a:gd name="T25" fmla="*/ 200 h 333"/>
              <a:gd name="T26" fmla="*/ 50 w 333"/>
              <a:gd name="T27" fmla="*/ 117 h 333"/>
              <a:gd name="T28" fmla="*/ 50 w 333"/>
              <a:gd name="T29" fmla="*/ 167 h 333"/>
              <a:gd name="T30" fmla="*/ 33 w 333"/>
              <a:gd name="T31" fmla="*/ 167 h 333"/>
              <a:gd name="T32" fmla="*/ 50 w 333"/>
              <a:gd name="T33" fmla="*/ 117 h 333"/>
              <a:gd name="T34" fmla="*/ 250 w 333"/>
              <a:gd name="T35" fmla="*/ 167 h 333"/>
              <a:gd name="T36" fmla="*/ 200 w 333"/>
              <a:gd name="T37" fmla="*/ 167 h 333"/>
              <a:gd name="T38" fmla="*/ 200 w 333"/>
              <a:gd name="T39" fmla="*/ 233 h 333"/>
              <a:gd name="T40" fmla="*/ 133 w 333"/>
              <a:gd name="T41" fmla="*/ 233 h 333"/>
              <a:gd name="T42" fmla="*/ 133 w 333"/>
              <a:gd name="T43" fmla="*/ 167 h 333"/>
              <a:gd name="T44" fmla="*/ 83 w 333"/>
              <a:gd name="T45" fmla="*/ 167 h 333"/>
              <a:gd name="T46" fmla="*/ 83 w 333"/>
              <a:gd name="T47" fmla="*/ 33 h 333"/>
              <a:gd name="T48" fmla="*/ 250 w 333"/>
              <a:gd name="T49" fmla="*/ 33 h 333"/>
              <a:gd name="T50" fmla="*/ 250 w 333"/>
              <a:gd name="T51" fmla="*/ 167 h 333"/>
              <a:gd name="T52" fmla="*/ 0 w 333"/>
              <a:gd name="T53" fmla="*/ 333 h 333"/>
              <a:gd name="T54" fmla="*/ 333 w 333"/>
              <a:gd name="T55" fmla="*/ 333 h 333"/>
              <a:gd name="T56" fmla="*/ 333 w 333"/>
              <a:gd name="T57" fmla="*/ 167 h 333"/>
              <a:gd name="T58" fmla="*/ 300 w 333"/>
              <a:gd name="T59" fmla="*/ 67 h 333"/>
              <a:gd name="T60" fmla="*/ 283 w 333"/>
              <a:gd name="T61" fmla="*/ 67 h 333"/>
              <a:gd name="T62" fmla="*/ 283 w 333"/>
              <a:gd name="T63" fmla="*/ 0 h 333"/>
              <a:gd name="T64" fmla="*/ 50 w 333"/>
              <a:gd name="T65" fmla="*/ 0 h 333"/>
              <a:gd name="T66" fmla="*/ 50 w 333"/>
              <a:gd name="T67" fmla="*/ 67 h 333"/>
              <a:gd name="T68" fmla="*/ 33 w 333"/>
              <a:gd name="T69" fmla="*/ 67 h 333"/>
              <a:gd name="T70" fmla="*/ 0 w 333"/>
              <a:gd name="T71" fmla="*/ 167 h 333"/>
              <a:gd name="T72" fmla="*/ 0 w 333"/>
              <a:gd name="T7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3">
                <a:moveTo>
                  <a:pt x="283" y="167"/>
                </a:moveTo>
                <a:lnTo>
                  <a:pt x="283" y="117"/>
                </a:lnTo>
                <a:lnTo>
                  <a:pt x="300" y="167"/>
                </a:lnTo>
                <a:lnTo>
                  <a:pt x="283" y="167"/>
                </a:lnTo>
                <a:close/>
                <a:moveTo>
                  <a:pt x="300" y="200"/>
                </a:moveTo>
                <a:lnTo>
                  <a:pt x="300" y="300"/>
                </a:lnTo>
                <a:lnTo>
                  <a:pt x="33" y="300"/>
                </a:lnTo>
                <a:lnTo>
                  <a:pt x="33" y="200"/>
                </a:lnTo>
                <a:lnTo>
                  <a:pt x="100" y="200"/>
                </a:lnTo>
                <a:lnTo>
                  <a:pt x="100" y="267"/>
                </a:lnTo>
                <a:lnTo>
                  <a:pt x="233" y="267"/>
                </a:lnTo>
                <a:lnTo>
                  <a:pt x="233" y="200"/>
                </a:lnTo>
                <a:lnTo>
                  <a:pt x="300" y="200"/>
                </a:lnTo>
                <a:close/>
                <a:moveTo>
                  <a:pt x="50" y="117"/>
                </a:moveTo>
                <a:lnTo>
                  <a:pt x="50" y="167"/>
                </a:lnTo>
                <a:lnTo>
                  <a:pt x="33" y="167"/>
                </a:lnTo>
                <a:lnTo>
                  <a:pt x="50" y="117"/>
                </a:lnTo>
                <a:close/>
                <a:moveTo>
                  <a:pt x="250" y="167"/>
                </a:moveTo>
                <a:lnTo>
                  <a:pt x="200" y="167"/>
                </a:lnTo>
                <a:lnTo>
                  <a:pt x="200" y="233"/>
                </a:lnTo>
                <a:lnTo>
                  <a:pt x="133" y="233"/>
                </a:lnTo>
                <a:lnTo>
                  <a:pt x="133" y="167"/>
                </a:lnTo>
                <a:lnTo>
                  <a:pt x="83" y="167"/>
                </a:lnTo>
                <a:lnTo>
                  <a:pt x="83" y="33"/>
                </a:lnTo>
                <a:lnTo>
                  <a:pt x="250" y="33"/>
                </a:lnTo>
                <a:lnTo>
                  <a:pt x="250" y="167"/>
                </a:lnTo>
                <a:close/>
                <a:moveTo>
                  <a:pt x="0" y="333"/>
                </a:moveTo>
                <a:lnTo>
                  <a:pt x="333" y="333"/>
                </a:lnTo>
                <a:lnTo>
                  <a:pt x="333" y="167"/>
                </a:lnTo>
                <a:lnTo>
                  <a:pt x="300" y="67"/>
                </a:lnTo>
                <a:lnTo>
                  <a:pt x="283" y="67"/>
                </a:lnTo>
                <a:lnTo>
                  <a:pt x="283" y="0"/>
                </a:lnTo>
                <a:lnTo>
                  <a:pt x="50" y="0"/>
                </a:lnTo>
                <a:lnTo>
                  <a:pt x="50" y="67"/>
                </a:lnTo>
                <a:lnTo>
                  <a:pt x="33" y="67"/>
                </a:lnTo>
                <a:lnTo>
                  <a:pt x="0" y="167"/>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152E8489-A221-9442-B045-932467E85BA2}"/>
              </a:ext>
            </a:extLst>
          </p:cNvPr>
          <p:cNvSpPr>
            <a:spLocks noChangeAspect="1" noEditPoints="1"/>
          </p:cNvSpPr>
          <p:nvPr/>
        </p:nvSpPr>
        <p:spPr bwMode="auto">
          <a:xfrm>
            <a:off x="2655888" y="2428876"/>
            <a:ext cx="252413" cy="254000"/>
          </a:xfrm>
          <a:custGeom>
            <a:avLst/>
            <a:gdLst>
              <a:gd name="T0" fmla="*/ 284 w 334"/>
              <a:gd name="T1" fmla="*/ 167 h 333"/>
              <a:gd name="T2" fmla="*/ 284 w 334"/>
              <a:gd name="T3" fmla="*/ 117 h 333"/>
              <a:gd name="T4" fmla="*/ 300 w 334"/>
              <a:gd name="T5" fmla="*/ 167 h 333"/>
              <a:gd name="T6" fmla="*/ 284 w 334"/>
              <a:gd name="T7" fmla="*/ 167 h 333"/>
              <a:gd name="T8" fmla="*/ 284 w 334"/>
              <a:gd name="T9" fmla="*/ 300 h 333"/>
              <a:gd name="T10" fmla="*/ 50 w 334"/>
              <a:gd name="T11" fmla="*/ 300 h 333"/>
              <a:gd name="T12" fmla="*/ 34 w 334"/>
              <a:gd name="T13" fmla="*/ 283 h 333"/>
              <a:gd name="T14" fmla="*/ 34 w 334"/>
              <a:gd name="T15" fmla="*/ 200 h 333"/>
              <a:gd name="T16" fmla="*/ 84 w 334"/>
              <a:gd name="T17" fmla="*/ 200 h 333"/>
              <a:gd name="T18" fmla="*/ 100 w 334"/>
              <a:gd name="T19" fmla="*/ 217 h 333"/>
              <a:gd name="T20" fmla="*/ 100 w 334"/>
              <a:gd name="T21" fmla="*/ 233 h 333"/>
              <a:gd name="T22" fmla="*/ 134 w 334"/>
              <a:gd name="T23" fmla="*/ 267 h 333"/>
              <a:gd name="T24" fmla="*/ 200 w 334"/>
              <a:gd name="T25" fmla="*/ 267 h 333"/>
              <a:gd name="T26" fmla="*/ 234 w 334"/>
              <a:gd name="T27" fmla="*/ 233 h 333"/>
              <a:gd name="T28" fmla="*/ 234 w 334"/>
              <a:gd name="T29" fmla="*/ 217 h 333"/>
              <a:gd name="T30" fmla="*/ 250 w 334"/>
              <a:gd name="T31" fmla="*/ 200 h 333"/>
              <a:gd name="T32" fmla="*/ 300 w 334"/>
              <a:gd name="T33" fmla="*/ 200 h 333"/>
              <a:gd name="T34" fmla="*/ 300 w 334"/>
              <a:gd name="T35" fmla="*/ 283 h 333"/>
              <a:gd name="T36" fmla="*/ 284 w 334"/>
              <a:gd name="T37" fmla="*/ 300 h 333"/>
              <a:gd name="T38" fmla="*/ 50 w 334"/>
              <a:gd name="T39" fmla="*/ 117 h 333"/>
              <a:gd name="T40" fmla="*/ 50 w 334"/>
              <a:gd name="T41" fmla="*/ 167 h 333"/>
              <a:gd name="T42" fmla="*/ 34 w 334"/>
              <a:gd name="T43" fmla="*/ 167 h 333"/>
              <a:gd name="T44" fmla="*/ 50 w 334"/>
              <a:gd name="T45" fmla="*/ 117 h 333"/>
              <a:gd name="T46" fmla="*/ 100 w 334"/>
              <a:gd name="T47" fmla="*/ 33 h 333"/>
              <a:gd name="T48" fmla="*/ 234 w 334"/>
              <a:gd name="T49" fmla="*/ 33 h 333"/>
              <a:gd name="T50" fmla="*/ 250 w 334"/>
              <a:gd name="T51" fmla="*/ 50 h 333"/>
              <a:gd name="T52" fmla="*/ 250 w 334"/>
              <a:gd name="T53" fmla="*/ 167 h 333"/>
              <a:gd name="T54" fmla="*/ 234 w 334"/>
              <a:gd name="T55" fmla="*/ 167 h 333"/>
              <a:gd name="T56" fmla="*/ 200 w 334"/>
              <a:gd name="T57" fmla="*/ 200 h 333"/>
              <a:gd name="T58" fmla="*/ 200 w 334"/>
              <a:gd name="T59" fmla="*/ 217 h 333"/>
              <a:gd name="T60" fmla="*/ 184 w 334"/>
              <a:gd name="T61" fmla="*/ 233 h 333"/>
              <a:gd name="T62" fmla="*/ 150 w 334"/>
              <a:gd name="T63" fmla="*/ 233 h 333"/>
              <a:gd name="T64" fmla="*/ 134 w 334"/>
              <a:gd name="T65" fmla="*/ 217 h 333"/>
              <a:gd name="T66" fmla="*/ 134 w 334"/>
              <a:gd name="T67" fmla="*/ 200 h 333"/>
              <a:gd name="T68" fmla="*/ 100 w 334"/>
              <a:gd name="T69" fmla="*/ 167 h 333"/>
              <a:gd name="T70" fmla="*/ 84 w 334"/>
              <a:gd name="T71" fmla="*/ 167 h 333"/>
              <a:gd name="T72" fmla="*/ 84 w 334"/>
              <a:gd name="T73" fmla="*/ 50 h 333"/>
              <a:gd name="T74" fmla="*/ 100 w 334"/>
              <a:gd name="T75" fmla="*/ 33 h 333"/>
              <a:gd name="T76" fmla="*/ 300 w 334"/>
              <a:gd name="T77" fmla="*/ 67 h 333"/>
              <a:gd name="T78" fmla="*/ 284 w 334"/>
              <a:gd name="T79" fmla="*/ 67 h 333"/>
              <a:gd name="T80" fmla="*/ 284 w 334"/>
              <a:gd name="T81" fmla="*/ 33 h 333"/>
              <a:gd name="T82" fmla="*/ 250 w 334"/>
              <a:gd name="T83" fmla="*/ 0 h 333"/>
              <a:gd name="T84" fmla="*/ 84 w 334"/>
              <a:gd name="T85" fmla="*/ 0 h 333"/>
              <a:gd name="T86" fmla="*/ 50 w 334"/>
              <a:gd name="T87" fmla="*/ 33 h 333"/>
              <a:gd name="T88" fmla="*/ 50 w 334"/>
              <a:gd name="T89" fmla="*/ 67 h 333"/>
              <a:gd name="T90" fmla="*/ 34 w 334"/>
              <a:gd name="T91" fmla="*/ 67 h 333"/>
              <a:gd name="T92" fmla="*/ 0 w 334"/>
              <a:gd name="T93" fmla="*/ 167 h 333"/>
              <a:gd name="T94" fmla="*/ 0 w 334"/>
              <a:gd name="T95" fmla="*/ 300 h 333"/>
              <a:gd name="T96" fmla="*/ 34 w 334"/>
              <a:gd name="T97" fmla="*/ 333 h 333"/>
              <a:gd name="T98" fmla="*/ 300 w 334"/>
              <a:gd name="T99" fmla="*/ 333 h 333"/>
              <a:gd name="T100" fmla="*/ 334 w 334"/>
              <a:gd name="T101" fmla="*/ 300 h 333"/>
              <a:gd name="T102" fmla="*/ 334 w 334"/>
              <a:gd name="T103" fmla="*/ 167 h 333"/>
              <a:gd name="T104" fmla="*/ 300 w 334"/>
              <a:gd name="T105"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4" h="333">
                <a:moveTo>
                  <a:pt x="284" y="167"/>
                </a:moveTo>
                <a:lnTo>
                  <a:pt x="284" y="117"/>
                </a:lnTo>
                <a:lnTo>
                  <a:pt x="300" y="167"/>
                </a:lnTo>
                <a:lnTo>
                  <a:pt x="284" y="167"/>
                </a:lnTo>
                <a:close/>
                <a:moveTo>
                  <a:pt x="284" y="300"/>
                </a:moveTo>
                <a:lnTo>
                  <a:pt x="50" y="300"/>
                </a:lnTo>
                <a:cubicBezTo>
                  <a:pt x="41" y="300"/>
                  <a:pt x="34" y="293"/>
                  <a:pt x="34" y="283"/>
                </a:cubicBezTo>
                <a:lnTo>
                  <a:pt x="34" y="200"/>
                </a:lnTo>
                <a:lnTo>
                  <a:pt x="84" y="200"/>
                </a:lnTo>
                <a:cubicBezTo>
                  <a:pt x="93" y="200"/>
                  <a:pt x="100" y="207"/>
                  <a:pt x="100" y="217"/>
                </a:cubicBezTo>
                <a:lnTo>
                  <a:pt x="100" y="233"/>
                </a:lnTo>
                <a:cubicBezTo>
                  <a:pt x="100" y="252"/>
                  <a:pt x="115" y="267"/>
                  <a:pt x="134" y="267"/>
                </a:cubicBezTo>
                <a:lnTo>
                  <a:pt x="200" y="267"/>
                </a:lnTo>
                <a:cubicBezTo>
                  <a:pt x="219" y="267"/>
                  <a:pt x="234" y="252"/>
                  <a:pt x="234" y="233"/>
                </a:cubicBezTo>
                <a:lnTo>
                  <a:pt x="234" y="217"/>
                </a:lnTo>
                <a:cubicBezTo>
                  <a:pt x="234" y="207"/>
                  <a:pt x="241" y="200"/>
                  <a:pt x="250" y="200"/>
                </a:cubicBezTo>
                <a:lnTo>
                  <a:pt x="300" y="200"/>
                </a:lnTo>
                <a:lnTo>
                  <a:pt x="300" y="283"/>
                </a:lnTo>
                <a:cubicBezTo>
                  <a:pt x="300" y="293"/>
                  <a:pt x="293" y="300"/>
                  <a:pt x="284" y="300"/>
                </a:cubicBezTo>
                <a:close/>
                <a:moveTo>
                  <a:pt x="50" y="117"/>
                </a:moveTo>
                <a:lnTo>
                  <a:pt x="50" y="167"/>
                </a:lnTo>
                <a:lnTo>
                  <a:pt x="34" y="167"/>
                </a:lnTo>
                <a:lnTo>
                  <a:pt x="50" y="117"/>
                </a:lnTo>
                <a:close/>
                <a:moveTo>
                  <a:pt x="100" y="33"/>
                </a:moveTo>
                <a:lnTo>
                  <a:pt x="234" y="33"/>
                </a:lnTo>
                <a:cubicBezTo>
                  <a:pt x="243" y="33"/>
                  <a:pt x="250" y="41"/>
                  <a:pt x="250" y="50"/>
                </a:cubicBezTo>
                <a:lnTo>
                  <a:pt x="250" y="167"/>
                </a:lnTo>
                <a:lnTo>
                  <a:pt x="234" y="167"/>
                </a:lnTo>
                <a:cubicBezTo>
                  <a:pt x="215" y="167"/>
                  <a:pt x="200" y="182"/>
                  <a:pt x="200" y="200"/>
                </a:cubicBezTo>
                <a:lnTo>
                  <a:pt x="200" y="217"/>
                </a:lnTo>
                <a:cubicBezTo>
                  <a:pt x="200" y="226"/>
                  <a:pt x="193" y="233"/>
                  <a:pt x="184" y="233"/>
                </a:cubicBezTo>
                <a:lnTo>
                  <a:pt x="150" y="233"/>
                </a:lnTo>
                <a:cubicBezTo>
                  <a:pt x="141" y="233"/>
                  <a:pt x="134" y="226"/>
                  <a:pt x="134" y="217"/>
                </a:cubicBezTo>
                <a:lnTo>
                  <a:pt x="134" y="200"/>
                </a:lnTo>
                <a:cubicBezTo>
                  <a:pt x="134" y="182"/>
                  <a:pt x="119" y="167"/>
                  <a:pt x="100" y="167"/>
                </a:cubicBezTo>
                <a:lnTo>
                  <a:pt x="84" y="167"/>
                </a:lnTo>
                <a:lnTo>
                  <a:pt x="84" y="50"/>
                </a:lnTo>
                <a:cubicBezTo>
                  <a:pt x="84" y="41"/>
                  <a:pt x="91" y="33"/>
                  <a:pt x="100" y="33"/>
                </a:cubicBezTo>
                <a:close/>
                <a:moveTo>
                  <a:pt x="300" y="67"/>
                </a:moveTo>
                <a:lnTo>
                  <a:pt x="284" y="67"/>
                </a:lnTo>
                <a:lnTo>
                  <a:pt x="284" y="33"/>
                </a:lnTo>
                <a:cubicBezTo>
                  <a:pt x="284" y="15"/>
                  <a:pt x="269" y="0"/>
                  <a:pt x="250" y="0"/>
                </a:cubicBezTo>
                <a:lnTo>
                  <a:pt x="84" y="0"/>
                </a:lnTo>
                <a:cubicBezTo>
                  <a:pt x="65" y="0"/>
                  <a:pt x="50" y="15"/>
                  <a:pt x="50" y="33"/>
                </a:cubicBezTo>
                <a:lnTo>
                  <a:pt x="50" y="67"/>
                </a:lnTo>
                <a:lnTo>
                  <a:pt x="34" y="67"/>
                </a:lnTo>
                <a:lnTo>
                  <a:pt x="0" y="167"/>
                </a:lnTo>
                <a:lnTo>
                  <a:pt x="0" y="300"/>
                </a:lnTo>
                <a:cubicBezTo>
                  <a:pt x="0" y="318"/>
                  <a:pt x="15" y="333"/>
                  <a:pt x="34" y="333"/>
                </a:cubicBezTo>
                <a:lnTo>
                  <a:pt x="300" y="333"/>
                </a:lnTo>
                <a:cubicBezTo>
                  <a:pt x="319" y="333"/>
                  <a:pt x="334" y="318"/>
                  <a:pt x="334" y="300"/>
                </a:cubicBezTo>
                <a:lnTo>
                  <a:pt x="334" y="167"/>
                </a:lnTo>
                <a:lnTo>
                  <a:pt x="30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id="{34D7B34C-6AA7-744C-BA37-F2CDEAF7C123}"/>
              </a:ext>
            </a:extLst>
          </p:cNvPr>
          <p:cNvSpPr>
            <a:spLocks noChangeAspect="1" noEditPoints="1"/>
          </p:cNvSpPr>
          <p:nvPr/>
        </p:nvSpPr>
        <p:spPr bwMode="auto">
          <a:xfrm>
            <a:off x="2154238" y="2406651"/>
            <a:ext cx="260350" cy="279400"/>
          </a:xfrm>
          <a:custGeom>
            <a:avLst/>
            <a:gdLst>
              <a:gd name="T0" fmla="*/ 221 w 345"/>
              <a:gd name="T1" fmla="*/ 62 h 368"/>
              <a:gd name="T2" fmla="*/ 12 w 345"/>
              <a:gd name="T3" fmla="*/ 128 h 368"/>
              <a:gd name="T4" fmla="*/ 12 w 345"/>
              <a:gd name="T5" fmla="*/ 215 h 368"/>
              <a:gd name="T6" fmla="*/ 0 w 345"/>
              <a:gd name="T7" fmla="*/ 288 h 368"/>
              <a:gd name="T8" fmla="*/ 10 w 345"/>
              <a:gd name="T9" fmla="*/ 297 h 368"/>
              <a:gd name="T10" fmla="*/ 104 w 345"/>
              <a:gd name="T11" fmla="*/ 292 h 368"/>
              <a:gd name="T12" fmla="*/ 221 w 345"/>
              <a:gd name="T13" fmla="*/ 62 h 368"/>
              <a:gd name="T14" fmla="*/ 326 w 345"/>
              <a:gd name="T15" fmla="*/ 365 h 368"/>
              <a:gd name="T16" fmla="*/ 323 w 345"/>
              <a:gd name="T17" fmla="*/ 365 h 368"/>
              <a:gd name="T18" fmla="*/ 166 w 345"/>
              <a:gd name="T19" fmla="*/ 353 h 368"/>
              <a:gd name="T20" fmla="*/ 118 w 345"/>
              <a:gd name="T21" fmla="*/ 328 h 368"/>
              <a:gd name="T22" fmla="*/ 298 w 345"/>
              <a:gd name="T23" fmla="*/ 139 h 368"/>
              <a:gd name="T24" fmla="*/ 331 w 345"/>
              <a:gd name="T25" fmla="*/ 200 h 368"/>
              <a:gd name="T26" fmla="*/ 335 w 345"/>
              <a:gd name="T27" fmla="*/ 355 h 368"/>
              <a:gd name="T28" fmla="*/ 326 w 345"/>
              <a:gd name="T29" fmla="*/ 36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5" h="368">
                <a:moveTo>
                  <a:pt x="221" y="62"/>
                </a:moveTo>
                <a:cubicBezTo>
                  <a:pt x="149" y="0"/>
                  <a:pt x="37" y="35"/>
                  <a:pt x="12" y="128"/>
                </a:cubicBezTo>
                <a:cubicBezTo>
                  <a:pt x="2" y="167"/>
                  <a:pt x="12" y="185"/>
                  <a:pt x="12" y="215"/>
                </a:cubicBezTo>
                <a:cubicBezTo>
                  <a:pt x="12" y="245"/>
                  <a:pt x="0" y="288"/>
                  <a:pt x="0" y="288"/>
                </a:cubicBezTo>
                <a:cubicBezTo>
                  <a:pt x="0" y="294"/>
                  <a:pt x="4" y="299"/>
                  <a:pt x="10" y="297"/>
                </a:cubicBezTo>
                <a:cubicBezTo>
                  <a:pt x="31" y="292"/>
                  <a:pt x="64" y="281"/>
                  <a:pt x="104" y="292"/>
                </a:cubicBezTo>
                <a:cubicBezTo>
                  <a:pt x="238" y="328"/>
                  <a:pt x="324" y="152"/>
                  <a:pt x="221" y="62"/>
                </a:cubicBezTo>
                <a:close/>
                <a:moveTo>
                  <a:pt x="326" y="365"/>
                </a:moveTo>
                <a:cubicBezTo>
                  <a:pt x="325" y="365"/>
                  <a:pt x="324" y="365"/>
                  <a:pt x="323" y="365"/>
                </a:cubicBezTo>
                <a:cubicBezTo>
                  <a:pt x="217" y="339"/>
                  <a:pt x="224" y="368"/>
                  <a:pt x="166" y="353"/>
                </a:cubicBezTo>
                <a:cubicBezTo>
                  <a:pt x="148" y="348"/>
                  <a:pt x="132" y="339"/>
                  <a:pt x="118" y="328"/>
                </a:cubicBezTo>
                <a:cubicBezTo>
                  <a:pt x="225" y="341"/>
                  <a:pt x="313" y="249"/>
                  <a:pt x="298" y="139"/>
                </a:cubicBezTo>
                <a:cubicBezTo>
                  <a:pt x="314" y="156"/>
                  <a:pt x="326" y="177"/>
                  <a:pt x="331" y="200"/>
                </a:cubicBezTo>
                <a:cubicBezTo>
                  <a:pt x="345" y="266"/>
                  <a:pt x="309" y="255"/>
                  <a:pt x="335" y="355"/>
                </a:cubicBezTo>
                <a:cubicBezTo>
                  <a:pt x="336" y="361"/>
                  <a:pt x="331" y="365"/>
                  <a:pt x="326" y="3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id="{E4820E91-42D5-4644-82DA-DE9B6A329A7B}"/>
              </a:ext>
            </a:extLst>
          </p:cNvPr>
          <p:cNvSpPr>
            <a:spLocks noChangeAspect="1" noEditPoints="1"/>
          </p:cNvSpPr>
          <p:nvPr/>
        </p:nvSpPr>
        <p:spPr bwMode="auto">
          <a:xfrm>
            <a:off x="1651001" y="2428876"/>
            <a:ext cx="250825" cy="230188"/>
          </a:xfrm>
          <a:custGeom>
            <a:avLst/>
            <a:gdLst>
              <a:gd name="T0" fmla="*/ 217 w 333"/>
              <a:gd name="T1" fmla="*/ 135 h 301"/>
              <a:gd name="T2" fmla="*/ 250 w 333"/>
              <a:gd name="T3" fmla="*/ 102 h 301"/>
              <a:gd name="T4" fmla="*/ 283 w 333"/>
              <a:gd name="T5" fmla="*/ 135 h 301"/>
              <a:gd name="T6" fmla="*/ 250 w 333"/>
              <a:gd name="T7" fmla="*/ 168 h 301"/>
              <a:gd name="T8" fmla="*/ 217 w 333"/>
              <a:gd name="T9" fmla="*/ 135 h 301"/>
              <a:gd name="T10" fmla="*/ 133 w 333"/>
              <a:gd name="T11" fmla="*/ 135 h 301"/>
              <a:gd name="T12" fmla="*/ 167 w 333"/>
              <a:gd name="T13" fmla="*/ 102 h 301"/>
              <a:gd name="T14" fmla="*/ 200 w 333"/>
              <a:gd name="T15" fmla="*/ 135 h 301"/>
              <a:gd name="T16" fmla="*/ 167 w 333"/>
              <a:gd name="T17" fmla="*/ 168 h 301"/>
              <a:gd name="T18" fmla="*/ 133 w 333"/>
              <a:gd name="T19" fmla="*/ 135 h 301"/>
              <a:gd name="T20" fmla="*/ 50 w 333"/>
              <a:gd name="T21" fmla="*/ 135 h 301"/>
              <a:gd name="T22" fmla="*/ 83 w 333"/>
              <a:gd name="T23" fmla="*/ 102 h 301"/>
              <a:gd name="T24" fmla="*/ 117 w 333"/>
              <a:gd name="T25" fmla="*/ 135 h 301"/>
              <a:gd name="T26" fmla="*/ 83 w 333"/>
              <a:gd name="T27" fmla="*/ 168 h 301"/>
              <a:gd name="T28" fmla="*/ 50 w 333"/>
              <a:gd name="T29" fmla="*/ 135 h 301"/>
              <a:gd name="T30" fmla="*/ 300 w 333"/>
              <a:gd name="T31" fmla="*/ 217 h 301"/>
              <a:gd name="T32" fmla="*/ 201 w 333"/>
              <a:gd name="T33" fmla="*/ 217 h 301"/>
              <a:gd name="T34" fmla="*/ 191 w 333"/>
              <a:gd name="T35" fmla="*/ 235 h 301"/>
              <a:gd name="T36" fmla="*/ 174 w 333"/>
              <a:gd name="T37" fmla="*/ 264 h 301"/>
              <a:gd name="T38" fmla="*/ 168 w 333"/>
              <a:gd name="T39" fmla="*/ 268 h 301"/>
              <a:gd name="T40" fmla="*/ 145 w 333"/>
              <a:gd name="T41" fmla="*/ 236 h 301"/>
              <a:gd name="T42" fmla="*/ 135 w 333"/>
              <a:gd name="T43" fmla="*/ 217 h 301"/>
              <a:gd name="T44" fmla="*/ 33 w 333"/>
              <a:gd name="T45" fmla="*/ 217 h 301"/>
              <a:gd name="T46" fmla="*/ 33 w 333"/>
              <a:gd name="T47" fmla="*/ 33 h 301"/>
              <a:gd name="T48" fmla="*/ 300 w 333"/>
              <a:gd name="T49" fmla="*/ 33 h 301"/>
              <a:gd name="T50" fmla="*/ 300 w 333"/>
              <a:gd name="T51" fmla="*/ 217 h 301"/>
              <a:gd name="T52" fmla="*/ 0 w 333"/>
              <a:gd name="T53" fmla="*/ 0 h 301"/>
              <a:gd name="T54" fmla="*/ 0 w 333"/>
              <a:gd name="T55" fmla="*/ 250 h 301"/>
              <a:gd name="T56" fmla="*/ 117 w 333"/>
              <a:gd name="T57" fmla="*/ 250 h 301"/>
              <a:gd name="T58" fmla="*/ 168 w 333"/>
              <a:gd name="T59" fmla="*/ 301 h 301"/>
              <a:gd name="T60" fmla="*/ 219 w 333"/>
              <a:gd name="T61" fmla="*/ 250 h 301"/>
              <a:gd name="T62" fmla="*/ 333 w 333"/>
              <a:gd name="T63" fmla="*/ 250 h 301"/>
              <a:gd name="T64" fmla="*/ 333 w 333"/>
              <a:gd name="T65" fmla="*/ 0 h 301"/>
              <a:gd name="T66" fmla="*/ 0 w 333"/>
              <a:gd name="T67"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01">
                <a:moveTo>
                  <a:pt x="217" y="135"/>
                </a:moveTo>
                <a:cubicBezTo>
                  <a:pt x="217" y="117"/>
                  <a:pt x="232" y="102"/>
                  <a:pt x="250" y="102"/>
                </a:cubicBezTo>
                <a:cubicBezTo>
                  <a:pt x="268" y="102"/>
                  <a:pt x="283" y="117"/>
                  <a:pt x="283" y="135"/>
                </a:cubicBezTo>
                <a:cubicBezTo>
                  <a:pt x="283" y="153"/>
                  <a:pt x="268" y="168"/>
                  <a:pt x="250" y="168"/>
                </a:cubicBezTo>
                <a:cubicBezTo>
                  <a:pt x="232" y="168"/>
                  <a:pt x="217" y="153"/>
                  <a:pt x="217" y="135"/>
                </a:cubicBezTo>
                <a:close/>
                <a:moveTo>
                  <a:pt x="133" y="135"/>
                </a:moveTo>
                <a:cubicBezTo>
                  <a:pt x="133" y="117"/>
                  <a:pt x="148" y="102"/>
                  <a:pt x="167" y="102"/>
                </a:cubicBezTo>
                <a:cubicBezTo>
                  <a:pt x="185" y="102"/>
                  <a:pt x="200" y="117"/>
                  <a:pt x="200" y="135"/>
                </a:cubicBezTo>
                <a:cubicBezTo>
                  <a:pt x="200" y="153"/>
                  <a:pt x="185" y="168"/>
                  <a:pt x="167" y="168"/>
                </a:cubicBezTo>
                <a:cubicBezTo>
                  <a:pt x="148" y="168"/>
                  <a:pt x="133" y="153"/>
                  <a:pt x="133" y="135"/>
                </a:cubicBezTo>
                <a:close/>
                <a:moveTo>
                  <a:pt x="50" y="135"/>
                </a:moveTo>
                <a:cubicBezTo>
                  <a:pt x="50" y="117"/>
                  <a:pt x="65" y="102"/>
                  <a:pt x="83" y="102"/>
                </a:cubicBezTo>
                <a:cubicBezTo>
                  <a:pt x="102" y="102"/>
                  <a:pt x="117" y="117"/>
                  <a:pt x="117" y="135"/>
                </a:cubicBezTo>
                <a:cubicBezTo>
                  <a:pt x="117" y="153"/>
                  <a:pt x="102" y="168"/>
                  <a:pt x="83" y="168"/>
                </a:cubicBezTo>
                <a:cubicBezTo>
                  <a:pt x="65" y="168"/>
                  <a:pt x="50" y="153"/>
                  <a:pt x="50" y="135"/>
                </a:cubicBezTo>
                <a:close/>
                <a:moveTo>
                  <a:pt x="300" y="217"/>
                </a:moveTo>
                <a:lnTo>
                  <a:pt x="201" y="217"/>
                </a:lnTo>
                <a:lnTo>
                  <a:pt x="191" y="235"/>
                </a:lnTo>
                <a:cubicBezTo>
                  <a:pt x="179" y="256"/>
                  <a:pt x="183" y="250"/>
                  <a:pt x="174" y="264"/>
                </a:cubicBezTo>
                <a:cubicBezTo>
                  <a:pt x="172" y="267"/>
                  <a:pt x="170" y="268"/>
                  <a:pt x="168" y="268"/>
                </a:cubicBezTo>
                <a:cubicBezTo>
                  <a:pt x="160" y="268"/>
                  <a:pt x="149" y="243"/>
                  <a:pt x="145" y="236"/>
                </a:cubicBezTo>
                <a:lnTo>
                  <a:pt x="135" y="217"/>
                </a:lnTo>
                <a:lnTo>
                  <a:pt x="33" y="217"/>
                </a:lnTo>
                <a:lnTo>
                  <a:pt x="33" y="33"/>
                </a:lnTo>
                <a:lnTo>
                  <a:pt x="300" y="33"/>
                </a:lnTo>
                <a:lnTo>
                  <a:pt x="300" y="217"/>
                </a:lnTo>
                <a:close/>
                <a:moveTo>
                  <a:pt x="0" y="0"/>
                </a:moveTo>
                <a:lnTo>
                  <a:pt x="0" y="250"/>
                </a:lnTo>
                <a:lnTo>
                  <a:pt x="117" y="250"/>
                </a:lnTo>
                <a:cubicBezTo>
                  <a:pt x="131" y="275"/>
                  <a:pt x="140" y="301"/>
                  <a:pt x="168" y="301"/>
                </a:cubicBezTo>
                <a:cubicBezTo>
                  <a:pt x="198" y="301"/>
                  <a:pt x="203" y="278"/>
                  <a:pt x="219" y="250"/>
                </a:cubicBezTo>
                <a:lnTo>
                  <a:pt x="333" y="250"/>
                </a:lnTo>
                <a:lnTo>
                  <a:pt x="3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id="{BE0085AB-4660-A94F-8679-9F2F13CDF73E}"/>
              </a:ext>
            </a:extLst>
          </p:cNvPr>
          <p:cNvSpPr>
            <a:spLocks noChangeAspect="1" noEditPoints="1"/>
          </p:cNvSpPr>
          <p:nvPr/>
        </p:nvSpPr>
        <p:spPr bwMode="auto">
          <a:xfrm>
            <a:off x="1146176" y="2428876"/>
            <a:ext cx="255588" cy="255588"/>
          </a:xfrm>
          <a:custGeom>
            <a:avLst/>
            <a:gdLst>
              <a:gd name="T0" fmla="*/ 256 w 338"/>
              <a:gd name="T1" fmla="*/ 102 h 336"/>
              <a:gd name="T2" fmla="*/ 289 w 338"/>
              <a:gd name="T3" fmla="*/ 135 h 336"/>
              <a:gd name="T4" fmla="*/ 256 w 338"/>
              <a:gd name="T5" fmla="*/ 168 h 336"/>
              <a:gd name="T6" fmla="*/ 222 w 338"/>
              <a:gd name="T7" fmla="*/ 135 h 336"/>
              <a:gd name="T8" fmla="*/ 256 w 338"/>
              <a:gd name="T9" fmla="*/ 102 h 336"/>
              <a:gd name="T10" fmla="*/ 206 w 338"/>
              <a:gd name="T11" fmla="*/ 135 h 336"/>
              <a:gd name="T12" fmla="*/ 172 w 338"/>
              <a:gd name="T13" fmla="*/ 168 h 336"/>
              <a:gd name="T14" fmla="*/ 139 w 338"/>
              <a:gd name="T15" fmla="*/ 135 h 336"/>
              <a:gd name="T16" fmla="*/ 172 w 338"/>
              <a:gd name="T17" fmla="*/ 102 h 336"/>
              <a:gd name="T18" fmla="*/ 206 w 338"/>
              <a:gd name="T19" fmla="*/ 135 h 336"/>
              <a:gd name="T20" fmla="*/ 122 w 338"/>
              <a:gd name="T21" fmla="*/ 135 h 336"/>
              <a:gd name="T22" fmla="*/ 89 w 338"/>
              <a:gd name="T23" fmla="*/ 168 h 336"/>
              <a:gd name="T24" fmla="*/ 56 w 338"/>
              <a:gd name="T25" fmla="*/ 135 h 336"/>
              <a:gd name="T26" fmla="*/ 89 w 338"/>
              <a:gd name="T27" fmla="*/ 102 h 336"/>
              <a:gd name="T28" fmla="*/ 122 w 338"/>
              <a:gd name="T29" fmla="*/ 135 h 336"/>
              <a:gd name="T30" fmla="*/ 222 w 338"/>
              <a:gd name="T31" fmla="*/ 223 h 336"/>
              <a:gd name="T32" fmla="*/ 176 w 338"/>
              <a:gd name="T33" fmla="*/ 255 h 336"/>
              <a:gd name="T34" fmla="*/ 169 w 338"/>
              <a:gd name="T35" fmla="*/ 268 h 336"/>
              <a:gd name="T36" fmla="*/ 162 w 338"/>
              <a:gd name="T37" fmla="*/ 255 h 336"/>
              <a:gd name="T38" fmla="*/ 116 w 338"/>
              <a:gd name="T39" fmla="*/ 224 h 336"/>
              <a:gd name="T40" fmla="*/ 36 w 338"/>
              <a:gd name="T41" fmla="*/ 125 h 336"/>
              <a:gd name="T42" fmla="*/ 144 w 338"/>
              <a:gd name="T43" fmla="*/ 33 h 336"/>
              <a:gd name="T44" fmla="*/ 206 w 338"/>
              <a:gd name="T45" fmla="*/ 33 h 336"/>
              <a:gd name="T46" fmla="*/ 203 w 338"/>
              <a:gd name="T47" fmla="*/ 35 h 336"/>
              <a:gd name="T48" fmla="*/ 302 w 338"/>
              <a:gd name="T49" fmla="*/ 125 h 336"/>
              <a:gd name="T50" fmla="*/ 222 w 338"/>
              <a:gd name="T51" fmla="*/ 223 h 336"/>
              <a:gd name="T52" fmla="*/ 203 w 338"/>
              <a:gd name="T53" fmla="*/ 0 h 336"/>
              <a:gd name="T54" fmla="*/ 144 w 338"/>
              <a:gd name="T55" fmla="*/ 0 h 336"/>
              <a:gd name="T56" fmla="*/ 2 w 338"/>
              <a:gd name="T57" fmla="*/ 123 h 336"/>
              <a:gd name="T58" fmla="*/ 112 w 338"/>
              <a:gd name="T59" fmla="*/ 256 h 336"/>
              <a:gd name="T60" fmla="*/ 133 w 338"/>
              <a:gd name="T61" fmla="*/ 271 h 336"/>
              <a:gd name="T62" fmla="*/ 169 w 338"/>
              <a:gd name="T63" fmla="*/ 336 h 336"/>
              <a:gd name="T64" fmla="*/ 205 w 338"/>
              <a:gd name="T65" fmla="*/ 271 h 336"/>
              <a:gd name="T66" fmla="*/ 226 w 338"/>
              <a:gd name="T67" fmla="*/ 257 h 336"/>
              <a:gd name="T68" fmla="*/ 336 w 338"/>
              <a:gd name="T69" fmla="*/ 123 h 336"/>
              <a:gd name="T70" fmla="*/ 203 w 338"/>
              <a:gd name="T7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8" h="336">
                <a:moveTo>
                  <a:pt x="256" y="102"/>
                </a:moveTo>
                <a:cubicBezTo>
                  <a:pt x="274" y="102"/>
                  <a:pt x="289" y="117"/>
                  <a:pt x="289" y="135"/>
                </a:cubicBezTo>
                <a:cubicBezTo>
                  <a:pt x="289" y="153"/>
                  <a:pt x="274" y="168"/>
                  <a:pt x="256" y="168"/>
                </a:cubicBezTo>
                <a:cubicBezTo>
                  <a:pt x="237" y="168"/>
                  <a:pt x="222" y="153"/>
                  <a:pt x="222" y="135"/>
                </a:cubicBezTo>
                <a:cubicBezTo>
                  <a:pt x="222" y="117"/>
                  <a:pt x="237" y="102"/>
                  <a:pt x="256" y="102"/>
                </a:cubicBezTo>
                <a:close/>
                <a:moveTo>
                  <a:pt x="206" y="135"/>
                </a:moveTo>
                <a:cubicBezTo>
                  <a:pt x="206" y="153"/>
                  <a:pt x="191" y="168"/>
                  <a:pt x="172" y="168"/>
                </a:cubicBezTo>
                <a:cubicBezTo>
                  <a:pt x="154" y="168"/>
                  <a:pt x="139" y="153"/>
                  <a:pt x="139" y="135"/>
                </a:cubicBezTo>
                <a:cubicBezTo>
                  <a:pt x="139" y="117"/>
                  <a:pt x="154" y="102"/>
                  <a:pt x="172" y="102"/>
                </a:cubicBezTo>
                <a:cubicBezTo>
                  <a:pt x="191" y="102"/>
                  <a:pt x="206" y="117"/>
                  <a:pt x="206" y="135"/>
                </a:cubicBezTo>
                <a:close/>
                <a:moveTo>
                  <a:pt x="122" y="135"/>
                </a:moveTo>
                <a:cubicBezTo>
                  <a:pt x="122" y="153"/>
                  <a:pt x="107" y="168"/>
                  <a:pt x="89" y="168"/>
                </a:cubicBezTo>
                <a:cubicBezTo>
                  <a:pt x="71" y="168"/>
                  <a:pt x="56" y="153"/>
                  <a:pt x="56" y="135"/>
                </a:cubicBezTo>
                <a:cubicBezTo>
                  <a:pt x="56" y="117"/>
                  <a:pt x="71" y="102"/>
                  <a:pt x="89" y="102"/>
                </a:cubicBezTo>
                <a:cubicBezTo>
                  <a:pt x="107" y="102"/>
                  <a:pt x="122" y="117"/>
                  <a:pt x="122" y="135"/>
                </a:cubicBezTo>
                <a:close/>
                <a:moveTo>
                  <a:pt x="222" y="223"/>
                </a:moveTo>
                <a:cubicBezTo>
                  <a:pt x="203" y="226"/>
                  <a:pt x="186" y="238"/>
                  <a:pt x="176" y="255"/>
                </a:cubicBezTo>
                <a:lnTo>
                  <a:pt x="169" y="268"/>
                </a:lnTo>
                <a:lnTo>
                  <a:pt x="162" y="255"/>
                </a:lnTo>
                <a:cubicBezTo>
                  <a:pt x="152" y="238"/>
                  <a:pt x="135" y="226"/>
                  <a:pt x="116" y="224"/>
                </a:cubicBezTo>
                <a:cubicBezTo>
                  <a:pt x="68" y="217"/>
                  <a:pt x="34" y="173"/>
                  <a:pt x="36" y="125"/>
                </a:cubicBezTo>
                <a:cubicBezTo>
                  <a:pt x="38" y="73"/>
                  <a:pt x="84" y="33"/>
                  <a:pt x="144" y="33"/>
                </a:cubicBezTo>
                <a:lnTo>
                  <a:pt x="206" y="33"/>
                </a:lnTo>
                <a:lnTo>
                  <a:pt x="203" y="35"/>
                </a:lnTo>
                <a:cubicBezTo>
                  <a:pt x="256" y="35"/>
                  <a:pt x="300" y="76"/>
                  <a:pt x="302" y="125"/>
                </a:cubicBezTo>
                <a:cubicBezTo>
                  <a:pt x="304" y="174"/>
                  <a:pt x="270" y="216"/>
                  <a:pt x="222" y="223"/>
                </a:cubicBezTo>
                <a:close/>
                <a:moveTo>
                  <a:pt x="203" y="0"/>
                </a:moveTo>
                <a:lnTo>
                  <a:pt x="144" y="0"/>
                </a:lnTo>
                <a:cubicBezTo>
                  <a:pt x="66" y="0"/>
                  <a:pt x="5" y="54"/>
                  <a:pt x="2" y="123"/>
                </a:cubicBezTo>
                <a:cubicBezTo>
                  <a:pt x="0" y="190"/>
                  <a:pt x="48" y="247"/>
                  <a:pt x="112" y="256"/>
                </a:cubicBezTo>
                <a:cubicBezTo>
                  <a:pt x="121" y="257"/>
                  <a:pt x="128" y="263"/>
                  <a:pt x="133" y="271"/>
                </a:cubicBezTo>
                <a:lnTo>
                  <a:pt x="169" y="336"/>
                </a:lnTo>
                <a:lnTo>
                  <a:pt x="205" y="271"/>
                </a:lnTo>
                <a:cubicBezTo>
                  <a:pt x="210" y="263"/>
                  <a:pt x="217" y="258"/>
                  <a:pt x="226" y="257"/>
                </a:cubicBezTo>
                <a:cubicBezTo>
                  <a:pt x="290" y="247"/>
                  <a:pt x="338" y="190"/>
                  <a:pt x="336" y="123"/>
                </a:cubicBezTo>
                <a:cubicBezTo>
                  <a:pt x="333" y="54"/>
                  <a:pt x="272" y="0"/>
                  <a:pt x="20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id="{7F8118B8-DCB6-B04E-9C8D-185DB587D6E4}"/>
              </a:ext>
            </a:extLst>
          </p:cNvPr>
          <p:cNvSpPr>
            <a:spLocks noChangeAspect="1" noEditPoints="1"/>
          </p:cNvSpPr>
          <p:nvPr/>
        </p:nvSpPr>
        <p:spPr bwMode="auto">
          <a:xfrm>
            <a:off x="5664201" y="1922464"/>
            <a:ext cx="265113" cy="258763"/>
          </a:xfrm>
          <a:custGeom>
            <a:avLst/>
            <a:gdLst>
              <a:gd name="T0" fmla="*/ 294 w 352"/>
              <a:gd name="T1" fmla="*/ 166 h 340"/>
              <a:gd name="T2" fmla="*/ 260 w 352"/>
              <a:gd name="T3" fmla="*/ 199 h 340"/>
              <a:gd name="T4" fmla="*/ 227 w 352"/>
              <a:gd name="T5" fmla="*/ 166 h 340"/>
              <a:gd name="T6" fmla="*/ 260 w 352"/>
              <a:gd name="T7" fmla="*/ 133 h 340"/>
              <a:gd name="T8" fmla="*/ 294 w 352"/>
              <a:gd name="T9" fmla="*/ 166 h 340"/>
              <a:gd name="T10" fmla="*/ 210 w 352"/>
              <a:gd name="T11" fmla="*/ 166 h 340"/>
              <a:gd name="T12" fmla="*/ 177 w 352"/>
              <a:gd name="T13" fmla="*/ 199 h 340"/>
              <a:gd name="T14" fmla="*/ 144 w 352"/>
              <a:gd name="T15" fmla="*/ 166 h 340"/>
              <a:gd name="T16" fmla="*/ 177 w 352"/>
              <a:gd name="T17" fmla="*/ 133 h 340"/>
              <a:gd name="T18" fmla="*/ 210 w 352"/>
              <a:gd name="T19" fmla="*/ 166 h 340"/>
              <a:gd name="T20" fmla="*/ 127 w 352"/>
              <a:gd name="T21" fmla="*/ 166 h 340"/>
              <a:gd name="T22" fmla="*/ 94 w 352"/>
              <a:gd name="T23" fmla="*/ 199 h 340"/>
              <a:gd name="T24" fmla="*/ 60 w 352"/>
              <a:gd name="T25" fmla="*/ 166 h 340"/>
              <a:gd name="T26" fmla="*/ 94 w 352"/>
              <a:gd name="T27" fmla="*/ 133 h 340"/>
              <a:gd name="T28" fmla="*/ 127 w 352"/>
              <a:gd name="T29" fmla="*/ 166 h 340"/>
              <a:gd name="T30" fmla="*/ 303 w 352"/>
              <a:gd name="T31" fmla="*/ 300 h 340"/>
              <a:gd name="T32" fmla="*/ 229 w 352"/>
              <a:gd name="T33" fmla="*/ 288 h 340"/>
              <a:gd name="T34" fmla="*/ 178 w 352"/>
              <a:gd name="T35" fmla="*/ 292 h 340"/>
              <a:gd name="T36" fmla="*/ 47 w 352"/>
              <a:gd name="T37" fmla="*/ 181 h 340"/>
              <a:gd name="T38" fmla="*/ 178 w 352"/>
              <a:gd name="T39" fmla="*/ 34 h 340"/>
              <a:gd name="T40" fmla="*/ 308 w 352"/>
              <a:gd name="T41" fmla="*/ 135 h 340"/>
              <a:gd name="T42" fmla="*/ 307 w 352"/>
              <a:gd name="T43" fmla="*/ 196 h 340"/>
              <a:gd name="T44" fmla="*/ 307 w 352"/>
              <a:gd name="T45" fmla="*/ 272 h 340"/>
              <a:gd name="T46" fmla="*/ 303 w 352"/>
              <a:gd name="T47" fmla="*/ 300 h 340"/>
              <a:gd name="T48" fmla="*/ 344 w 352"/>
              <a:gd name="T49" fmla="*/ 281 h 340"/>
              <a:gd name="T50" fmla="*/ 340 w 352"/>
              <a:gd name="T51" fmla="*/ 264 h 340"/>
              <a:gd name="T52" fmla="*/ 339 w 352"/>
              <a:gd name="T53" fmla="*/ 204 h 340"/>
              <a:gd name="T54" fmla="*/ 340 w 352"/>
              <a:gd name="T55" fmla="*/ 128 h 340"/>
              <a:gd name="T56" fmla="*/ 178 w 352"/>
              <a:gd name="T57" fmla="*/ 0 h 340"/>
              <a:gd name="T58" fmla="*/ 14 w 352"/>
              <a:gd name="T59" fmla="*/ 186 h 340"/>
              <a:gd name="T60" fmla="*/ 178 w 352"/>
              <a:gd name="T61" fmla="*/ 326 h 340"/>
              <a:gd name="T62" fmla="*/ 229 w 352"/>
              <a:gd name="T63" fmla="*/ 321 h 340"/>
              <a:gd name="T64" fmla="*/ 292 w 352"/>
              <a:gd name="T65" fmla="*/ 332 h 340"/>
              <a:gd name="T66" fmla="*/ 344 w 352"/>
              <a:gd name="T67" fmla="*/ 28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2" h="340">
                <a:moveTo>
                  <a:pt x="294" y="166"/>
                </a:moveTo>
                <a:cubicBezTo>
                  <a:pt x="294" y="184"/>
                  <a:pt x="279" y="199"/>
                  <a:pt x="260" y="199"/>
                </a:cubicBezTo>
                <a:cubicBezTo>
                  <a:pt x="242" y="199"/>
                  <a:pt x="227" y="184"/>
                  <a:pt x="227" y="166"/>
                </a:cubicBezTo>
                <a:cubicBezTo>
                  <a:pt x="227" y="148"/>
                  <a:pt x="242" y="133"/>
                  <a:pt x="260" y="133"/>
                </a:cubicBezTo>
                <a:cubicBezTo>
                  <a:pt x="279" y="133"/>
                  <a:pt x="294" y="148"/>
                  <a:pt x="294" y="166"/>
                </a:cubicBezTo>
                <a:close/>
                <a:moveTo>
                  <a:pt x="210" y="166"/>
                </a:moveTo>
                <a:cubicBezTo>
                  <a:pt x="210" y="184"/>
                  <a:pt x="195" y="199"/>
                  <a:pt x="177" y="199"/>
                </a:cubicBezTo>
                <a:cubicBezTo>
                  <a:pt x="158" y="199"/>
                  <a:pt x="144" y="184"/>
                  <a:pt x="144" y="166"/>
                </a:cubicBezTo>
                <a:cubicBezTo>
                  <a:pt x="144" y="148"/>
                  <a:pt x="158" y="133"/>
                  <a:pt x="177" y="133"/>
                </a:cubicBezTo>
                <a:cubicBezTo>
                  <a:pt x="195" y="133"/>
                  <a:pt x="210" y="148"/>
                  <a:pt x="210" y="166"/>
                </a:cubicBezTo>
                <a:close/>
                <a:moveTo>
                  <a:pt x="127" y="166"/>
                </a:moveTo>
                <a:cubicBezTo>
                  <a:pt x="127" y="184"/>
                  <a:pt x="112" y="199"/>
                  <a:pt x="94" y="199"/>
                </a:cubicBezTo>
                <a:cubicBezTo>
                  <a:pt x="75" y="199"/>
                  <a:pt x="60" y="184"/>
                  <a:pt x="60" y="166"/>
                </a:cubicBezTo>
                <a:cubicBezTo>
                  <a:pt x="60" y="148"/>
                  <a:pt x="75" y="133"/>
                  <a:pt x="94" y="133"/>
                </a:cubicBezTo>
                <a:cubicBezTo>
                  <a:pt x="112" y="133"/>
                  <a:pt x="127" y="148"/>
                  <a:pt x="127" y="166"/>
                </a:cubicBezTo>
                <a:close/>
                <a:moveTo>
                  <a:pt x="303" y="300"/>
                </a:moveTo>
                <a:cubicBezTo>
                  <a:pt x="303" y="300"/>
                  <a:pt x="259" y="288"/>
                  <a:pt x="229" y="288"/>
                </a:cubicBezTo>
                <a:cubicBezTo>
                  <a:pt x="205" y="288"/>
                  <a:pt x="199" y="292"/>
                  <a:pt x="178" y="292"/>
                </a:cubicBezTo>
                <a:cubicBezTo>
                  <a:pt x="110" y="292"/>
                  <a:pt x="55" y="242"/>
                  <a:pt x="47" y="181"/>
                </a:cubicBezTo>
                <a:cubicBezTo>
                  <a:pt x="36" y="100"/>
                  <a:pt x="100" y="34"/>
                  <a:pt x="178" y="34"/>
                </a:cubicBezTo>
                <a:cubicBezTo>
                  <a:pt x="244" y="34"/>
                  <a:pt x="296" y="79"/>
                  <a:pt x="308" y="135"/>
                </a:cubicBezTo>
                <a:cubicBezTo>
                  <a:pt x="312" y="156"/>
                  <a:pt x="312" y="176"/>
                  <a:pt x="307" y="196"/>
                </a:cubicBezTo>
                <a:cubicBezTo>
                  <a:pt x="300" y="219"/>
                  <a:pt x="301" y="246"/>
                  <a:pt x="307" y="272"/>
                </a:cubicBezTo>
                <a:cubicBezTo>
                  <a:pt x="311" y="285"/>
                  <a:pt x="317" y="300"/>
                  <a:pt x="303" y="300"/>
                </a:cubicBezTo>
                <a:close/>
                <a:moveTo>
                  <a:pt x="344" y="281"/>
                </a:moveTo>
                <a:cubicBezTo>
                  <a:pt x="344" y="281"/>
                  <a:pt x="340" y="264"/>
                  <a:pt x="340" y="264"/>
                </a:cubicBezTo>
                <a:cubicBezTo>
                  <a:pt x="335" y="244"/>
                  <a:pt x="334" y="224"/>
                  <a:pt x="339" y="204"/>
                </a:cubicBezTo>
                <a:cubicBezTo>
                  <a:pt x="345" y="181"/>
                  <a:pt x="346" y="155"/>
                  <a:pt x="340" y="128"/>
                </a:cubicBezTo>
                <a:cubicBezTo>
                  <a:pt x="325" y="57"/>
                  <a:pt x="260" y="0"/>
                  <a:pt x="178" y="0"/>
                </a:cubicBezTo>
                <a:cubicBezTo>
                  <a:pt x="79" y="0"/>
                  <a:pt x="0" y="86"/>
                  <a:pt x="14" y="186"/>
                </a:cubicBezTo>
                <a:cubicBezTo>
                  <a:pt x="25" y="263"/>
                  <a:pt x="93" y="326"/>
                  <a:pt x="178" y="326"/>
                </a:cubicBezTo>
                <a:cubicBezTo>
                  <a:pt x="203" y="326"/>
                  <a:pt x="208" y="321"/>
                  <a:pt x="229" y="321"/>
                </a:cubicBezTo>
                <a:cubicBezTo>
                  <a:pt x="255" y="321"/>
                  <a:pt x="292" y="332"/>
                  <a:pt x="292" y="332"/>
                </a:cubicBezTo>
                <a:cubicBezTo>
                  <a:pt x="324" y="340"/>
                  <a:pt x="352" y="312"/>
                  <a:pt x="344" y="28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id="{E6C2526B-A556-6044-901D-786298ECC49F}"/>
              </a:ext>
            </a:extLst>
          </p:cNvPr>
          <p:cNvSpPr>
            <a:spLocks noChangeAspect="1" noEditPoints="1"/>
          </p:cNvSpPr>
          <p:nvPr/>
        </p:nvSpPr>
        <p:spPr bwMode="auto">
          <a:xfrm>
            <a:off x="5170488" y="1922464"/>
            <a:ext cx="252413" cy="228600"/>
          </a:xfrm>
          <a:custGeom>
            <a:avLst/>
            <a:gdLst>
              <a:gd name="T0" fmla="*/ 133 w 333"/>
              <a:gd name="T1" fmla="*/ 135 h 301"/>
              <a:gd name="T2" fmla="*/ 166 w 333"/>
              <a:gd name="T3" fmla="*/ 102 h 301"/>
              <a:gd name="T4" fmla="*/ 200 w 333"/>
              <a:gd name="T5" fmla="*/ 135 h 301"/>
              <a:gd name="T6" fmla="*/ 166 w 333"/>
              <a:gd name="T7" fmla="*/ 169 h 301"/>
              <a:gd name="T8" fmla="*/ 133 w 333"/>
              <a:gd name="T9" fmla="*/ 135 h 301"/>
              <a:gd name="T10" fmla="*/ 300 w 333"/>
              <a:gd name="T11" fmla="*/ 217 h 301"/>
              <a:gd name="T12" fmla="*/ 201 w 333"/>
              <a:gd name="T13" fmla="*/ 217 h 301"/>
              <a:gd name="T14" fmla="*/ 174 w 333"/>
              <a:gd name="T15" fmla="*/ 264 h 301"/>
              <a:gd name="T16" fmla="*/ 168 w 333"/>
              <a:gd name="T17" fmla="*/ 268 h 301"/>
              <a:gd name="T18" fmla="*/ 162 w 333"/>
              <a:gd name="T19" fmla="*/ 265 h 301"/>
              <a:gd name="T20" fmla="*/ 135 w 333"/>
              <a:gd name="T21" fmla="*/ 217 h 301"/>
              <a:gd name="T22" fmla="*/ 33 w 333"/>
              <a:gd name="T23" fmla="*/ 217 h 301"/>
              <a:gd name="T24" fmla="*/ 33 w 333"/>
              <a:gd name="T25" fmla="*/ 34 h 301"/>
              <a:gd name="T26" fmla="*/ 300 w 333"/>
              <a:gd name="T27" fmla="*/ 34 h 301"/>
              <a:gd name="T28" fmla="*/ 300 w 333"/>
              <a:gd name="T29" fmla="*/ 217 h 301"/>
              <a:gd name="T30" fmla="*/ 0 w 333"/>
              <a:gd name="T31" fmla="*/ 0 h 301"/>
              <a:gd name="T32" fmla="*/ 0 w 333"/>
              <a:gd name="T33" fmla="*/ 250 h 301"/>
              <a:gd name="T34" fmla="*/ 117 w 333"/>
              <a:gd name="T35" fmla="*/ 250 h 301"/>
              <a:gd name="T36" fmla="*/ 168 w 333"/>
              <a:gd name="T37" fmla="*/ 301 h 301"/>
              <a:gd name="T38" fmla="*/ 218 w 333"/>
              <a:gd name="T39" fmla="*/ 250 h 301"/>
              <a:gd name="T40" fmla="*/ 333 w 333"/>
              <a:gd name="T41" fmla="*/ 250 h 301"/>
              <a:gd name="T42" fmla="*/ 333 w 333"/>
              <a:gd name="T43" fmla="*/ 0 h 301"/>
              <a:gd name="T44" fmla="*/ 0 w 333"/>
              <a:gd name="T45"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01">
                <a:moveTo>
                  <a:pt x="133" y="135"/>
                </a:moveTo>
                <a:cubicBezTo>
                  <a:pt x="133" y="117"/>
                  <a:pt x="148" y="102"/>
                  <a:pt x="166" y="102"/>
                </a:cubicBezTo>
                <a:cubicBezTo>
                  <a:pt x="185" y="102"/>
                  <a:pt x="200" y="117"/>
                  <a:pt x="200" y="135"/>
                </a:cubicBezTo>
                <a:cubicBezTo>
                  <a:pt x="200" y="154"/>
                  <a:pt x="185" y="169"/>
                  <a:pt x="166" y="169"/>
                </a:cubicBezTo>
                <a:cubicBezTo>
                  <a:pt x="148" y="169"/>
                  <a:pt x="133" y="154"/>
                  <a:pt x="133" y="135"/>
                </a:cubicBezTo>
                <a:close/>
                <a:moveTo>
                  <a:pt x="300" y="217"/>
                </a:moveTo>
                <a:lnTo>
                  <a:pt x="201" y="217"/>
                </a:lnTo>
                <a:cubicBezTo>
                  <a:pt x="189" y="240"/>
                  <a:pt x="194" y="231"/>
                  <a:pt x="174" y="264"/>
                </a:cubicBezTo>
                <a:cubicBezTo>
                  <a:pt x="172" y="267"/>
                  <a:pt x="169" y="268"/>
                  <a:pt x="168" y="268"/>
                </a:cubicBezTo>
                <a:cubicBezTo>
                  <a:pt x="166" y="268"/>
                  <a:pt x="163" y="268"/>
                  <a:pt x="162" y="265"/>
                </a:cubicBezTo>
                <a:cubicBezTo>
                  <a:pt x="152" y="252"/>
                  <a:pt x="157" y="260"/>
                  <a:pt x="135" y="217"/>
                </a:cubicBezTo>
                <a:lnTo>
                  <a:pt x="33" y="217"/>
                </a:lnTo>
                <a:lnTo>
                  <a:pt x="33" y="34"/>
                </a:lnTo>
                <a:lnTo>
                  <a:pt x="300" y="34"/>
                </a:lnTo>
                <a:lnTo>
                  <a:pt x="300" y="217"/>
                </a:lnTo>
                <a:close/>
                <a:moveTo>
                  <a:pt x="0" y="0"/>
                </a:moveTo>
                <a:lnTo>
                  <a:pt x="0" y="250"/>
                </a:lnTo>
                <a:lnTo>
                  <a:pt x="117" y="250"/>
                </a:lnTo>
                <a:cubicBezTo>
                  <a:pt x="130" y="275"/>
                  <a:pt x="139" y="301"/>
                  <a:pt x="168" y="301"/>
                </a:cubicBezTo>
                <a:cubicBezTo>
                  <a:pt x="198" y="301"/>
                  <a:pt x="203" y="279"/>
                  <a:pt x="218" y="250"/>
                </a:cubicBezTo>
                <a:lnTo>
                  <a:pt x="333" y="250"/>
                </a:lnTo>
                <a:lnTo>
                  <a:pt x="3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id="{35F265A0-AAAA-4248-94A1-67E8F6685825}"/>
              </a:ext>
            </a:extLst>
          </p:cNvPr>
          <p:cNvSpPr>
            <a:spLocks noChangeAspect="1" noEditPoints="1"/>
          </p:cNvSpPr>
          <p:nvPr/>
        </p:nvSpPr>
        <p:spPr bwMode="auto">
          <a:xfrm>
            <a:off x="4665663" y="1922464"/>
            <a:ext cx="255588" cy="255588"/>
          </a:xfrm>
          <a:custGeom>
            <a:avLst/>
            <a:gdLst>
              <a:gd name="T0" fmla="*/ 206 w 339"/>
              <a:gd name="T1" fmla="*/ 135 h 336"/>
              <a:gd name="T2" fmla="*/ 173 w 339"/>
              <a:gd name="T3" fmla="*/ 169 h 336"/>
              <a:gd name="T4" fmla="*/ 140 w 339"/>
              <a:gd name="T5" fmla="*/ 135 h 336"/>
              <a:gd name="T6" fmla="*/ 173 w 339"/>
              <a:gd name="T7" fmla="*/ 102 h 336"/>
              <a:gd name="T8" fmla="*/ 206 w 339"/>
              <a:gd name="T9" fmla="*/ 135 h 336"/>
              <a:gd name="T10" fmla="*/ 222 w 339"/>
              <a:gd name="T11" fmla="*/ 224 h 336"/>
              <a:gd name="T12" fmla="*/ 177 w 339"/>
              <a:gd name="T13" fmla="*/ 255 h 336"/>
              <a:gd name="T14" fmla="*/ 170 w 339"/>
              <a:gd name="T15" fmla="*/ 268 h 336"/>
              <a:gd name="T16" fmla="*/ 162 w 339"/>
              <a:gd name="T17" fmla="*/ 255 h 336"/>
              <a:gd name="T18" fmla="*/ 117 w 339"/>
              <a:gd name="T19" fmla="*/ 224 h 336"/>
              <a:gd name="T20" fmla="*/ 36 w 339"/>
              <a:gd name="T21" fmla="*/ 125 h 336"/>
              <a:gd name="T22" fmla="*/ 145 w 339"/>
              <a:gd name="T23" fmla="*/ 34 h 336"/>
              <a:gd name="T24" fmla="*/ 206 w 339"/>
              <a:gd name="T25" fmla="*/ 34 h 336"/>
              <a:gd name="T26" fmla="*/ 204 w 339"/>
              <a:gd name="T27" fmla="*/ 35 h 336"/>
              <a:gd name="T28" fmla="*/ 303 w 339"/>
              <a:gd name="T29" fmla="*/ 126 h 336"/>
              <a:gd name="T30" fmla="*/ 222 w 339"/>
              <a:gd name="T31" fmla="*/ 224 h 336"/>
              <a:gd name="T32" fmla="*/ 204 w 339"/>
              <a:gd name="T33" fmla="*/ 0 h 336"/>
              <a:gd name="T34" fmla="*/ 145 w 339"/>
              <a:gd name="T35" fmla="*/ 0 h 336"/>
              <a:gd name="T36" fmla="*/ 3 w 339"/>
              <a:gd name="T37" fmla="*/ 124 h 336"/>
              <a:gd name="T38" fmla="*/ 112 w 339"/>
              <a:gd name="T39" fmla="*/ 256 h 336"/>
              <a:gd name="T40" fmla="*/ 133 w 339"/>
              <a:gd name="T41" fmla="*/ 271 h 336"/>
              <a:gd name="T42" fmla="*/ 170 w 339"/>
              <a:gd name="T43" fmla="*/ 336 h 336"/>
              <a:gd name="T44" fmla="*/ 206 w 339"/>
              <a:gd name="T45" fmla="*/ 272 h 336"/>
              <a:gd name="T46" fmla="*/ 227 w 339"/>
              <a:gd name="T47" fmla="*/ 257 h 336"/>
              <a:gd name="T48" fmla="*/ 336 w 339"/>
              <a:gd name="T49" fmla="*/ 124 h 336"/>
              <a:gd name="T50" fmla="*/ 204 w 339"/>
              <a:gd name="T51"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9" h="336">
                <a:moveTo>
                  <a:pt x="206" y="135"/>
                </a:moveTo>
                <a:cubicBezTo>
                  <a:pt x="206" y="154"/>
                  <a:pt x="191" y="169"/>
                  <a:pt x="173" y="169"/>
                </a:cubicBezTo>
                <a:cubicBezTo>
                  <a:pt x="155" y="169"/>
                  <a:pt x="140" y="154"/>
                  <a:pt x="140" y="135"/>
                </a:cubicBezTo>
                <a:cubicBezTo>
                  <a:pt x="140" y="117"/>
                  <a:pt x="155" y="102"/>
                  <a:pt x="173" y="102"/>
                </a:cubicBezTo>
                <a:cubicBezTo>
                  <a:pt x="191" y="102"/>
                  <a:pt x="206" y="117"/>
                  <a:pt x="206" y="135"/>
                </a:cubicBezTo>
                <a:close/>
                <a:moveTo>
                  <a:pt x="222" y="224"/>
                </a:moveTo>
                <a:cubicBezTo>
                  <a:pt x="203" y="226"/>
                  <a:pt x="187" y="238"/>
                  <a:pt x="177" y="255"/>
                </a:cubicBezTo>
                <a:lnTo>
                  <a:pt x="170" y="268"/>
                </a:lnTo>
                <a:lnTo>
                  <a:pt x="162" y="255"/>
                </a:lnTo>
                <a:cubicBezTo>
                  <a:pt x="153" y="238"/>
                  <a:pt x="136" y="227"/>
                  <a:pt x="117" y="224"/>
                </a:cubicBezTo>
                <a:cubicBezTo>
                  <a:pt x="69" y="217"/>
                  <a:pt x="34" y="174"/>
                  <a:pt x="36" y="125"/>
                </a:cubicBezTo>
                <a:cubicBezTo>
                  <a:pt x="39" y="74"/>
                  <a:pt x="85" y="34"/>
                  <a:pt x="145" y="34"/>
                </a:cubicBezTo>
                <a:lnTo>
                  <a:pt x="206" y="34"/>
                </a:lnTo>
                <a:lnTo>
                  <a:pt x="204" y="35"/>
                </a:lnTo>
                <a:cubicBezTo>
                  <a:pt x="256" y="35"/>
                  <a:pt x="301" y="76"/>
                  <a:pt x="303" y="126"/>
                </a:cubicBezTo>
                <a:cubicBezTo>
                  <a:pt x="305" y="174"/>
                  <a:pt x="270" y="217"/>
                  <a:pt x="222" y="224"/>
                </a:cubicBezTo>
                <a:close/>
                <a:moveTo>
                  <a:pt x="204" y="0"/>
                </a:moveTo>
                <a:lnTo>
                  <a:pt x="145" y="0"/>
                </a:lnTo>
                <a:cubicBezTo>
                  <a:pt x="67" y="0"/>
                  <a:pt x="6" y="55"/>
                  <a:pt x="3" y="124"/>
                </a:cubicBezTo>
                <a:cubicBezTo>
                  <a:pt x="0" y="190"/>
                  <a:pt x="49" y="247"/>
                  <a:pt x="112" y="256"/>
                </a:cubicBezTo>
                <a:cubicBezTo>
                  <a:pt x="121" y="257"/>
                  <a:pt x="129" y="263"/>
                  <a:pt x="133" y="271"/>
                </a:cubicBezTo>
                <a:lnTo>
                  <a:pt x="170" y="336"/>
                </a:lnTo>
                <a:lnTo>
                  <a:pt x="206" y="272"/>
                </a:lnTo>
                <a:cubicBezTo>
                  <a:pt x="210" y="264"/>
                  <a:pt x="218" y="258"/>
                  <a:pt x="227" y="257"/>
                </a:cubicBezTo>
                <a:cubicBezTo>
                  <a:pt x="291" y="248"/>
                  <a:pt x="339" y="190"/>
                  <a:pt x="336" y="124"/>
                </a:cubicBezTo>
                <a:cubicBezTo>
                  <a:pt x="333" y="55"/>
                  <a:pt x="273" y="0"/>
                  <a:pt x="20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id="{E31B631E-9F5F-C94E-8742-98E586361C7A}"/>
              </a:ext>
            </a:extLst>
          </p:cNvPr>
          <p:cNvSpPr>
            <a:spLocks noChangeAspect="1" noEditPoints="1"/>
          </p:cNvSpPr>
          <p:nvPr/>
        </p:nvSpPr>
        <p:spPr bwMode="auto">
          <a:xfrm>
            <a:off x="4156076" y="1922464"/>
            <a:ext cx="268288" cy="254000"/>
          </a:xfrm>
          <a:custGeom>
            <a:avLst/>
            <a:gdLst>
              <a:gd name="T0" fmla="*/ 210 w 356"/>
              <a:gd name="T1" fmla="*/ 166 h 334"/>
              <a:gd name="T2" fmla="*/ 177 w 356"/>
              <a:gd name="T3" fmla="*/ 199 h 334"/>
              <a:gd name="T4" fmla="*/ 144 w 356"/>
              <a:gd name="T5" fmla="*/ 166 h 334"/>
              <a:gd name="T6" fmla="*/ 177 w 356"/>
              <a:gd name="T7" fmla="*/ 133 h 334"/>
              <a:gd name="T8" fmla="*/ 210 w 356"/>
              <a:gd name="T9" fmla="*/ 166 h 334"/>
              <a:gd name="T10" fmla="*/ 303 w 356"/>
              <a:gd name="T11" fmla="*/ 300 h 334"/>
              <a:gd name="T12" fmla="*/ 201 w 356"/>
              <a:gd name="T13" fmla="*/ 290 h 334"/>
              <a:gd name="T14" fmla="*/ 143 w 356"/>
              <a:gd name="T15" fmla="*/ 288 h 334"/>
              <a:gd name="T16" fmla="*/ 47 w 356"/>
              <a:gd name="T17" fmla="*/ 181 h 334"/>
              <a:gd name="T18" fmla="*/ 77 w 356"/>
              <a:gd name="T19" fmla="*/ 79 h 334"/>
              <a:gd name="T20" fmla="*/ 178 w 356"/>
              <a:gd name="T21" fmla="*/ 34 h 334"/>
              <a:gd name="T22" fmla="*/ 308 w 356"/>
              <a:gd name="T23" fmla="*/ 135 h 334"/>
              <a:gd name="T24" fmla="*/ 312 w 356"/>
              <a:gd name="T25" fmla="*/ 290 h 334"/>
              <a:gd name="T26" fmla="*/ 303 w 356"/>
              <a:gd name="T27" fmla="*/ 300 h 334"/>
              <a:gd name="T28" fmla="*/ 344 w 356"/>
              <a:gd name="T29" fmla="*/ 281 h 334"/>
              <a:gd name="T30" fmla="*/ 344 w 356"/>
              <a:gd name="T31" fmla="*/ 281 h 334"/>
              <a:gd name="T32" fmla="*/ 340 w 356"/>
              <a:gd name="T33" fmla="*/ 128 h 334"/>
              <a:gd name="T34" fmla="*/ 178 w 356"/>
              <a:gd name="T35" fmla="*/ 0 h 334"/>
              <a:gd name="T36" fmla="*/ 14 w 356"/>
              <a:gd name="T37" fmla="*/ 186 h 334"/>
              <a:gd name="T38" fmla="*/ 134 w 356"/>
              <a:gd name="T39" fmla="*/ 320 h 334"/>
              <a:gd name="T40" fmla="*/ 207 w 356"/>
              <a:gd name="T41" fmla="*/ 323 h 334"/>
              <a:gd name="T42" fmla="*/ 303 w 356"/>
              <a:gd name="T43" fmla="*/ 334 h 334"/>
              <a:gd name="T44" fmla="*/ 344 w 356"/>
              <a:gd name="T45" fmla="*/ 28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6" h="334">
                <a:moveTo>
                  <a:pt x="210" y="166"/>
                </a:moveTo>
                <a:cubicBezTo>
                  <a:pt x="210" y="184"/>
                  <a:pt x="195" y="199"/>
                  <a:pt x="177" y="199"/>
                </a:cubicBezTo>
                <a:cubicBezTo>
                  <a:pt x="158" y="199"/>
                  <a:pt x="144" y="184"/>
                  <a:pt x="144" y="166"/>
                </a:cubicBezTo>
                <a:cubicBezTo>
                  <a:pt x="144" y="148"/>
                  <a:pt x="158" y="133"/>
                  <a:pt x="177" y="133"/>
                </a:cubicBezTo>
                <a:cubicBezTo>
                  <a:pt x="195" y="133"/>
                  <a:pt x="210" y="148"/>
                  <a:pt x="210" y="166"/>
                </a:cubicBezTo>
                <a:close/>
                <a:moveTo>
                  <a:pt x="303" y="300"/>
                </a:moveTo>
                <a:cubicBezTo>
                  <a:pt x="286" y="300"/>
                  <a:pt x="256" y="281"/>
                  <a:pt x="201" y="290"/>
                </a:cubicBezTo>
                <a:cubicBezTo>
                  <a:pt x="182" y="294"/>
                  <a:pt x="162" y="293"/>
                  <a:pt x="143" y="288"/>
                </a:cubicBezTo>
                <a:cubicBezTo>
                  <a:pt x="92" y="274"/>
                  <a:pt x="54" y="231"/>
                  <a:pt x="47" y="181"/>
                </a:cubicBezTo>
                <a:cubicBezTo>
                  <a:pt x="42" y="144"/>
                  <a:pt x="52" y="108"/>
                  <a:pt x="77" y="79"/>
                </a:cubicBezTo>
                <a:cubicBezTo>
                  <a:pt x="102" y="50"/>
                  <a:pt x="139" y="34"/>
                  <a:pt x="178" y="34"/>
                </a:cubicBezTo>
                <a:cubicBezTo>
                  <a:pt x="244" y="34"/>
                  <a:pt x="296" y="79"/>
                  <a:pt x="308" y="135"/>
                </a:cubicBezTo>
                <a:cubicBezTo>
                  <a:pt x="322" y="199"/>
                  <a:pt x="287" y="192"/>
                  <a:pt x="312" y="290"/>
                </a:cubicBezTo>
                <a:cubicBezTo>
                  <a:pt x="314" y="296"/>
                  <a:pt x="308" y="300"/>
                  <a:pt x="303" y="300"/>
                </a:cubicBezTo>
                <a:close/>
                <a:moveTo>
                  <a:pt x="344" y="281"/>
                </a:moveTo>
                <a:lnTo>
                  <a:pt x="344" y="281"/>
                </a:lnTo>
                <a:cubicBezTo>
                  <a:pt x="321" y="192"/>
                  <a:pt x="356" y="202"/>
                  <a:pt x="340" y="128"/>
                </a:cubicBezTo>
                <a:cubicBezTo>
                  <a:pt x="325" y="57"/>
                  <a:pt x="260" y="0"/>
                  <a:pt x="178" y="0"/>
                </a:cubicBezTo>
                <a:cubicBezTo>
                  <a:pt x="79" y="0"/>
                  <a:pt x="0" y="86"/>
                  <a:pt x="14" y="186"/>
                </a:cubicBezTo>
                <a:cubicBezTo>
                  <a:pt x="23" y="249"/>
                  <a:pt x="71" y="303"/>
                  <a:pt x="134" y="320"/>
                </a:cubicBezTo>
                <a:cubicBezTo>
                  <a:pt x="158" y="326"/>
                  <a:pt x="182" y="327"/>
                  <a:pt x="207" y="323"/>
                </a:cubicBezTo>
                <a:cubicBezTo>
                  <a:pt x="252" y="315"/>
                  <a:pt x="283" y="334"/>
                  <a:pt x="303" y="334"/>
                </a:cubicBezTo>
                <a:cubicBezTo>
                  <a:pt x="330" y="334"/>
                  <a:pt x="351" y="309"/>
                  <a:pt x="344" y="28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id="{A8697CEE-D5CD-FE48-870D-555CBDD5865C}"/>
              </a:ext>
            </a:extLst>
          </p:cNvPr>
          <p:cNvSpPr>
            <a:spLocks noChangeAspect="1" noEditPoints="1"/>
          </p:cNvSpPr>
          <p:nvPr/>
        </p:nvSpPr>
        <p:spPr bwMode="auto">
          <a:xfrm>
            <a:off x="3662363" y="1922464"/>
            <a:ext cx="250825" cy="254000"/>
          </a:xfrm>
          <a:custGeom>
            <a:avLst/>
            <a:gdLst>
              <a:gd name="T0" fmla="*/ 66 w 333"/>
              <a:gd name="T1" fmla="*/ 43 h 334"/>
              <a:gd name="T2" fmla="*/ 83 w 333"/>
              <a:gd name="T3" fmla="*/ 34 h 334"/>
              <a:gd name="T4" fmla="*/ 250 w 333"/>
              <a:gd name="T5" fmla="*/ 34 h 334"/>
              <a:gd name="T6" fmla="*/ 266 w 333"/>
              <a:gd name="T7" fmla="*/ 43 h 334"/>
              <a:gd name="T8" fmla="*/ 266 w 333"/>
              <a:gd name="T9" fmla="*/ 64 h 334"/>
              <a:gd name="T10" fmla="*/ 174 w 333"/>
              <a:gd name="T11" fmla="*/ 111 h 334"/>
              <a:gd name="T12" fmla="*/ 159 w 333"/>
              <a:gd name="T13" fmla="*/ 111 h 334"/>
              <a:gd name="T14" fmla="*/ 66 w 333"/>
              <a:gd name="T15" fmla="*/ 64 h 334"/>
              <a:gd name="T16" fmla="*/ 66 w 333"/>
              <a:gd name="T17" fmla="*/ 43 h 334"/>
              <a:gd name="T18" fmla="*/ 38 w 333"/>
              <a:gd name="T19" fmla="*/ 87 h 334"/>
              <a:gd name="T20" fmla="*/ 151 w 333"/>
              <a:gd name="T21" fmla="*/ 144 h 334"/>
              <a:gd name="T22" fmla="*/ 181 w 333"/>
              <a:gd name="T23" fmla="*/ 144 h 334"/>
              <a:gd name="T24" fmla="*/ 295 w 333"/>
              <a:gd name="T25" fmla="*/ 87 h 334"/>
              <a:gd name="T26" fmla="*/ 300 w 333"/>
              <a:gd name="T27" fmla="*/ 80 h 334"/>
              <a:gd name="T28" fmla="*/ 300 w 333"/>
              <a:gd name="T29" fmla="*/ 27 h 334"/>
              <a:gd name="T30" fmla="*/ 266 w 333"/>
              <a:gd name="T31" fmla="*/ 0 h 334"/>
              <a:gd name="T32" fmla="*/ 66 w 333"/>
              <a:gd name="T33" fmla="*/ 0 h 334"/>
              <a:gd name="T34" fmla="*/ 33 w 333"/>
              <a:gd name="T35" fmla="*/ 27 h 334"/>
              <a:gd name="T36" fmla="*/ 33 w 333"/>
              <a:gd name="T37" fmla="*/ 80 h 334"/>
              <a:gd name="T38" fmla="*/ 38 w 333"/>
              <a:gd name="T39" fmla="*/ 87 h 334"/>
              <a:gd name="T40" fmla="*/ 300 w 333"/>
              <a:gd name="T41" fmla="*/ 277 h 334"/>
              <a:gd name="T42" fmla="*/ 283 w 333"/>
              <a:gd name="T43" fmla="*/ 300 h 334"/>
              <a:gd name="T44" fmla="*/ 50 w 333"/>
              <a:gd name="T45" fmla="*/ 300 h 334"/>
              <a:gd name="T46" fmla="*/ 33 w 333"/>
              <a:gd name="T47" fmla="*/ 277 h 334"/>
              <a:gd name="T48" fmla="*/ 33 w 333"/>
              <a:gd name="T49" fmla="*/ 169 h 334"/>
              <a:gd name="T50" fmla="*/ 45 w 333"/>
              <a:gd name="T51" fmla="*/ 161 h 334"/>
              <a:gd name="T52" fmla="*/ 152 w 333"/>
              <a:gd name="T53" fmla="*/ 215 h 334"/>
              <a:gd name="T54" fmla="*/ 181 w 333"/>
              <a:gd name="T55" fmla="*/ 215 h 334"/>
              <a:gd name="T56" fmla="*/ 288 w 333"/>
              <a:gd name="T57" fmla="*/ 164 h 334"/>
              <a:gd name="T58" fmla="*/ 300 w 333"/>
              <a:gd name="T59" fmla="*/ 171 h 334"/>
              <a:gd name="T60" fmla="*/ 300 w 333"/>
              <a:gd name="T61" fmla="*/ 277 h 334"/>
              <a:gd name="T62" fmla="*/ 285 w 333"/>
              <a:gd name="T63" fmla="*/ 126 h 334"/>
              <a:gd name="T64" fmla="*/ 174 w 333"/>
              <a:gd name="T65" fmla="*/ 181 h 334"/>
              <a:gd name="T66" fmla="*/ 159 w 333"/>
              <a:gd name="T67" fmla="*/ 181 h 334"/>
              <a:gd name="T68" fmla="*/ 48 w 333"/>
              <a:gd name="T69" fmla="*/ 126 h 334"/>
              <a:gd name="T70" fmla="*/ 0 w 333"/>
              <a:gd name="T71" fmla="*/ 155 h 334"/>
              <a:gd name="T72" fmla="*/ 0 w 333"/>
              <a:gd name="T73" fmla="*/ 293 h 334"/>
              <a:gd name="T74" fmla="*/ 33 w 333"/>
              <a:gd name="T75" fmla="*/ 334 h 334"/>
              <a:gd name="T76" fmla="*/ 300 w 333"/>
              <a:gd name="T77" fmla="*/ 334 h 334"/>
              <a:gd name="T78" fmla="*/ 333 w 333"/>
              <a:gd name="T79" fmla="*/ 293 h 334"/>
              <a:gd name="T80" fmla="*/ 333 w 333"/>
              <a:gd name="T81" fmla="*/ 155 h 334"/>
              <a:gd name="T82" fmla="*/ 285 w 333"/>
              <a:gd name="T83" fmla="*/ 126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4">
                <a:moveTo>
                  <a:pt x="66" y="43"/>
                </a:moveTo>
                <a:cubicBezTo>
                  <a:pt x="66" y="34"/>
                  <a:pt x="74" y="34"/>
                  <a:pt x="83" y="34"/>
                </a:cubicBezTo>
                <a:lnTo>
                  <a:pt x="250" y="34"/>
                </a:lnTo>
                <a:cubicBezTo>
                  <a:pt x="259" y="34"/>
                  <a:pt x="266" y="34"/>
                  <a:pt x="266" y="43"/>
                </a:cubicBezTo>
                <a:lnTo>
                  <a:pt x="266" y="64"/>
                </a:lnTo>
                <a:lnTo>
                  <a:pt x="174" y="111"/>
                </a:lnTo>
                <a:cubicBezTo>
                  <a:pt x="169" y="113"/>
                  <a:pt x="164" y="113"/>
                  <a:pt x="159" y="111"/>
                </a:cubicBezTo>
                <a:lnTo>
                  <a:pt x="66" y="64"/>
                </a:lnTo>
                <a:lnTo>
                  <a:pt x="66" y="43"/>
                </a:lnTo>
                <a:close/>
                <a:moveTo>
                  <a:pt x="38" y="87"/>
                </a:moveTo>
                <a:lnTo>
                  <a:pt x="151" y="144"/>
                </a:lnTo>
                <a:cubicBezTo>
                  <a:pt x="161" y="149"/>
                  <a:pt x="172" y="149"/>
                  <a:pt x="181" y="144"/>
                </a:cubicBezTo>
                <a:lnTo>
                  <a:pt x="295" y="87"/>
                </a:lnTo>
                <a:cubicBezTo>
                  <a:pt x="298" y="86"/>
                  <a:pt x="300" y="83"/>
                  <a:pt x="300" y="80"/>
                </a:cubicBezTo>
                <a:lnTo>
                  <a:pt x="300" y="27"/>
                </a:lnTo>
                <a:cubicBezTo>
                  <a:pt x="300" y="8"/>
                  <a:pt x="285" y="0"/>
                  <a:pt x="266" y="0"/>
                </a:cubicBezTo>
                <a:lnTo>
                  <a:pt x="66" y="0"/>
                </a:lnTo>
                <a:cubicBezTo>
                  <a:pt x="48" y="0"/>
                  <a:pt x="33" y="8"/>
                  <a:pt x="33" y="27"/>
                </a:cubicBezTo>
                <a:lnTo>
                  <a:pt x="33" y="80"/>
                </a:lnTo>
                <a:cubicBezTo>
                  <a:pt x="33" y="83"/>
                  <a:pt x="35" y="86"/>
                  <a:pt x="38" y="87"/>
                </a:cubicBezTo>
                <a:close/>
                <a:moveTo>
                  <a:pt x="300" y="277"/>
                </a:moveTo>
                <a:cubicBezTo>
                  <a:pt x="300" y="286"/>
                  <a:pt x="292" y="300"/>
                  <a:pt x="283" y="300"/>
                </a:cubicBezTo>
                <a:lnTo>
                  <a:pt x="50" y="300"/>
                </a:lnTo>
                <a:cubicBezTo>
                  <a:pt x="40" y="300"/>
                  <a:pt x="33" y="286"/>
                  <a:pt x="33" y="277"/>
                </a:cubicBezTo>
                <a:lnTo>
                  <a:pt x="33" y="169"/>
                </a:lnTo>
                <a:cubicBezTo>
                  <a:pt x="33" y="163"/>
                  <a:pt x="40" y="159"/>
                  <a:pt x="45" y="161"/>
                </a:cubicBezTo>
                <a:lnTo>
                  <a:pt x="152" y="215"/>
                </a:lnTo>
                <a:cubicBezTo>
                  <a:pt x="161" y="219"/>
                  <a:pt x="172" y="219"/>
                  <a:pt x="181" y="215"/>
                </a:cubicBezTo>
                <a:cubicBezTo>
                  <a:pt x="239" y="187"/>
                  <a:pt x="215" y="199"/>
                  <a:pt x="288" y="164"/>
                </a:cubicBezTo>
                <a:cubicBezTo>
                  <a:pt x="293" y="161"/>
                  <a:pt x="300" y="165"/>
                  <a:pt x="300" y="171"/>
                </a:cubicBezTo>
                <a:lnTo>
                  <a:pt x="300" y="277"/>
                </a:lnTo>
                <a:close/>
                <a:moveTo>
                  <a:pt x="285" y="126"/>
                </a:moveTo>
                <a:lnTo>
                  <a:pt x="174" y="181"/>
                </a:lnTo>
                <a:cubicBezTo>
                  <a:pt x="169" y="183"/>
                  <a:pt x="164" y="183"/>
                  <a:pt x="159" y="181"/>
                </a:cubicBezTo>
                <a:lnTo>
                  <a:pt x="48" y="126"/>
                </a:lnTo>
                <a:cubicBezTo>
                  <a:pt x="26" y="115"/>
                  <a:pt x="0" y="131"/>
                  <a:pt x="0" y="155"/>
                </a:cubicBezTo>
                <a:lnTo>
                  <a:pt x="0" y="293"/>
                </a:lnTo>
                <a:cubicBezTo>
                  <a:pt x="0" y="312"/>
                  <a:pt x="15" y="334"/>
                  <a:pt x="33" y="334"/>
                </a:cubicBezTo>
                <a:lnTo>
                  <a:pt x="300" y="334"/>
                </a:lnTo>
                <a:cubicBezTo>
                  <a:pt x="318" y="334"/>
                  <a:pt x="333" y="312"/>
                  <a:pt x="333" y="293"/>
                </a:cubicBezTo>
                <a:lnTo>
                  <a:pt x="333" y="155"/>
                </a:lnTo>
                <a:cubicBezTo>
                  <a:pt x="333" y="131"/>
                  <a:pt x="307" y="115"/>
                  <a:pt x="285" y="1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id="{50F9A08D-1DF5-A54C-BDDF-EC8392A30989}"/>
              </a:ext>
            </a:extLst>
          </p:cNvPr>
          <p:cNvSpPr>
            <a:spLocks noChangeAspect="1" noEditPoints="1"/>
          </p:cNvSpPr>
          <p:nvPr/>
        </p:nvSpPr>
        <p:spPr bwMode="auto">
          <a:xfrm>
            <a:off x="3155951" y="1914526"/>
            <a:ext cx="257175" cy="252413"/>
          </a:xfrm>
          <a:custGeom>
            <a:avLst/>
            <a:gdLst>
              <a:gd name="T0" fmla="*/ 253 w 340"/>
              <a:gd name="T1" fmla="*/ 211 h 332"/>
              <a:gd name="T2" fmla="*/ 197 w 340"/>
              <a:gd name="T3" fmla="*/ 211 h 332"/>
              <a:gd name="T4" fmla="*/ 174 w 340"/>
              <a:gd name="T5" fmla="*/ 221 h 332"/>
              <a:gd name="T6" fmla="*/ 118 w 340"/>
              <a:gd name="T7" fmla="*/ 274 h 332"/>
              <a:gd name="T8" fmla="*/ 104 w 340"/>
              <a:gd name="T9" fmla="*/ 268 h 332"/>
              <a:gd name="T10" fmla="*/ 104 w 340"/>
              <a:gd name="T11" fmla="*/ 228 h 332"/>
              <a:gd name="T12" fmla="*/ 87 w 340"/>
              <a:gd name="T13" fmla="*/ 211 h 332"/>
              <a:gd name="T14" fmla="*/ 38 w 340"/>
              <a:gd name="T15" fmla="*/ 185 h 332"/>
              <a:gd name="T16" fmla="*/ 91 w 340"/>
              <a:gd name="T17" fmla="*/ 152 h 332"/>
              <a:gd name="T18" fmla="*/ 252 w 340"/>
              <a:gd name="T19" fmla="*/ 112 h 332"/>
              <a:gd name="T20" fmla="*/ 253 w 340"/>
              <a:gd name="T21" fmla="*/ 111 h 332"/>
              <a:gd name="T22" fmla="*/ 254 w 340"/>
              <a:gd name="T23" fmla="*/ 111 h 332"/>
              <a:gd name="T24" fmla="*/ 253 w 340"/>
              <a:gd name="T25" fmla="*/ 211 h 332"/>
              <a:gd name="T26" fmla="*/ 278 w 340"/>
              <a:gd name="T27" fmla="*/ 82 h 332"/>
              <a:gd name="T28" fmla="*/ 278 w 340"/>
              <a:gd name="T29" fmla="*/ 82 h 332"/>
              <a:gd name="T30" fmla="*/ 278 w 340"/>
              <a:gd name="T31" fmla="*/ 82 h 332"/>
              <a:gd name="T32" fmla="*/ 171 w 340"/>
              <a:gd name="T33" fmla="*/ 11 h 332"/>
              <a:gd name="T34" fmla="*/ 55 w 340"/>
              <a:gd name="T35" fmla="*/ 113 h 332"/>
              <a:gd name="T36" fmla="*/ 55 w 340"/>
              <a:gd name="T37" fmla="*/ 113 h 332"/>
              <a:gd name="T38" fmla="*/ 55 w 340"/>
              <a:gd name="T39" fmla="*/ 113 h 332"/>
              <a:gd name="T40" fmla="*/ 5 w 340"/>
              <a:gd name="T41" fmla="*/ 187 h 332"/>
              <a:gd name="T42" fmla="*/ 63 w 340"/>
              <a:gd name="T43" fmla="*/ 244 h 332"/>
              <a:gd name="T44" fmla="*/ 71 w 340"/>
              <a:gd name="T45" fmla="*/ 252 h 332"/>
              <a:gd name="T46" fmla="*/ 71 w 340"/>
              <a:gd name="T47" fmla="*/ 288 h 332"/>
              <a:gd name="T48" fmla="*/ 128 w 340"/>
              <a:gd name="T49" fmla="*/ 311 h 332"/>
              <a:gd name="T50" fmla="*/ 189 w 340"/>
              <a:gd name="T51" fmla="*/ 250 h 332"/>
              <a:gd name="T52" fmla="*/ 201 w 340"/>
              <a:gd name="T53" fmla="*/ 245 h 332"/>
              <a:gd name="T54" fmla="*/ 250 w 340"/>
              <a:gd name="T55" fmla="*/ 245 h 332"/>
              <a:gd name="T56" fmla="*/ 337 w 340"/>
              <a:gd name="T57" fmla="*/ 169 h 332"/>
              <a:gd name="T58" fmla="*/ 278 w 340"/>
              <a:gd name="T59" fmla="*/ 8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0" h="332">
                <a:moveTo>
                  <a:pt x="253" y="211"/>
                </a:moveTo>
                <a:lnTo>
                  <a:pt x="197" y="211"/>
                </a:lnTo>
                <a:cubicBezTo>
                  <a:pt x="189" y="211"/>
                  <a:pt x="180" y="215"/>
                  <a:pt x="174" y="221"/>
                </a:cubicBezTo>
                <a:lnTo>
                  <a:pt x="118" y="274"/>
                </a:lnTo>
                <a:cubicBezTo>
                  <a:pt x="113" y="279"/>
                  <a:pt x="104" y="276"/>
                  <a:pt x="104" y="268"/>
                </a:cubicBezTo>
                <a:lnTo>
                  <a:pt x="104" y="228"/>
                </a:lnTo>
                <a:cubicBezTo>
                  <a:pt x="104" y="219"/>
                  <a:pt x="97" y="211"/>
                  <a:pt x="87" y="211"/>
                </a:cubicBezTo>
                <a:cubicBezTo>
                  <a:pt x="71" y="211"/>
                  <a:pt x="44" y="212"/>
                  <a:pt x="38" y="185"/>
                </a:cubicBezTo>
                <a:cubicBezTo>
                  <a:pt x="32" y="155"/>
                  <a:pt x="67" y="133"/>
                  <a:pt x="91" y="152"/>
                </a:cubicBezTo>
                <a:cubicBezTo>
                  <a:pt x="57" y="39"/>
                  <a:pt x="230" y="0"/>
                  <a:pt x="252" y="112"/>
                </a:cubicBezTo>
                <a:cubicBezTo>
                  <a:pt x="253" y="112"/>
                  <a:pt x="253" y="111"/>
                  <a:pt x="253" y="111"/>
                </a:cubicBezTo>
                <a:cubicBezTo>
                  <a:pt x="253" y="111"/>
                  <a:pt x="254" y="111"/>
                  <a:pt x="254" y="111"/>
                </a:cubicBezTo>
                <a:cubicBezTo>
                  <a:pt x="319" y="111"/>
                  <a:pt x="322" y="211"/>
                  <a:pt x="253" y="211"/>
                </a:cubicBezTo>
                <a:close/>
                <a:moveTo>
                  <a:pt x="278" y="82"/>
                </a:moveTo>
                <a:cubicBezTo>
                  <a:pt x="278" y="82"/>
                  <a:pt x="278" y="82"/>
                  <a:pt x="278" y="82"/>
                </a:cubicBezTo>
                <a:cubicBezTo>
                  <a:pt x="278" y="82"/>
                  <a:pt x="278" y="82"/>
                  <a:pt x="278" y="82"/>
                </a:cubicBezTo>
                <a:cubicBezTo>
                  <a:pt x="260" y="40"/>
                  <a:pt x="218" y="11"/>
                  <a:pt x="171" y="11"/>
                </a:cubicBezTo>
                <a:cubicBezTo>
                  <a:pt x="111" y="11"/>
                  <a:pt x="62" y="56"/>
                  <a:pt x="55" y="113"/>
                </a:cubicBezTo>
                <a:cubicBezTo>
                  <a:pt x="55" y="113"/>
                  <a:pt x="55" y="113"/>
                  <a:pt x="55" y="113"/>
                </a:cubicBezTo>
                <a:cubicBezTo>
                  <a:pt x="55" y="113"/>
                  <a:pt x="55" y="113"/>
                  <a:pt x="55" y="113"/>
                </a:cubicBezTo>
                <a:cubicBezTo>
                  <a:pt x="23" y="121"/>
                  <a:pt x="0" y="152"/>
                  <a:pt x="5" y="187"/>
                </a:cubicBezTo>
                <a:cubicBezTo>
                  <a:pt x="8" y="216"/>
                  <a:pt x="32" y="239"/>
                  <a:pt x="63" y="244"/>
                </a:cubicBezTo>
                <a:cubicBezTo>
                  <a:pt x="67" y="244"/>
                  <a:pt x="71" y="248"/>
                  <a:pt x="71" y="252"/>
                </a:cubicBezTo>
                <a:lnTo>
                  <a:pt x="71" y="288"/>
                </a:lnTo>
                <a:cubicBezTo>
                  <a:pt x="71" y="317"/>
                  <a:pt x="107" y="332"/>
                  <a:pt x="128" y="311"/>
                </a:cubicBezTo>
                <a:lnTo>
                  <a:pt x="189" y="250"/>
                </a:lnTo>
                <a:cubicBezTo>
                  <a:pt x="192" y="246"/>
                  <a:pt x="197" y="245"/>
                  <a:pt x="201" y="245"/>
                </a:cubicBezTo>
                <a:lnTo>
                  <a:pt x="250" y="245"/>
                </a:lnTo>
                <a:cubicBezTo>
                  <a:pt x="294" y="245"/>
                  <a:pt x="333" y="212"/>
                  <a:pt x="337" y="169"/>
                </a:cubicBezTo>
                <a:cubicBezTo>
                  <a:pt x="340" y="128"/>
                  <a:pt x="315" y="93"/>
                  <a:pt x="278"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id="{98433E1E-6D53-E542-B6DE-2E6371EB277F}"/>
              </a:ext>
            </a:extLst>
          </p:cNvPr>
          <p:cNvSpPr>
            <a:spLocks noChangeAspect="1" noEditPoints="1"/>
          </p:cNvSpPr>
          <p:nvPr/>
        </p:nvSpPr>
        <p:spPr bwMode="auto">
          <a:xfrm>
            <a:off x="2652713" y="1922464"/>
            <a:ext cx="257175" cy="244475"/>
          </a:xfrm>
          <a:custGeom>
            <a:avLst/>
            <a:gdLst>
              <a:gd name="T0" fmla="*/ 121 w 341"/>
              <a:gd name="T1" fmla="*/ 163 h 321"/>
              <a:gd name="T2" fmla="*/ 104 w 341"/>
              <a:gd name="T3" fmla="*/ 179 h 321"/>
              <a:gd name="T4" fmla="*/ 88 w 341"/>
              <a:gd name="T5" fmla="*/ 163 h 321"/>
              <a:gd name="T6" fmla="*/ 104 w 341"/>
              <a:gd name="T7" fmla="*/ 146 h 321"/>
              <a:gd name="T8" fmla="*/ 121 w 341"/>
              <a:gd name="T9" fmla="*/ 163 h 321"/>
              <a:gd name="T10" fmla="*/ 254 w 341"/>
              <a:gd name="T11" fmla="*/ 163 h 321"/>
              <a:gd name="T12" fmla="*/ 238 w 341"/>
              <a:gd name="T13" fmla="*/ 179 h 321"/>
              <a:gd name="T14" fmla="*/ 221 w 341"/>
              <a:gd name="T15" fmla="*/ 163 h 321"/>
              <a:gd name="T16" fmla="*/ 238 w 341"/>
              <a:gd name="T17" fmla="*/ 146 h 321"/>
              <a:gd name="T18" fmla="*/ 254 w 341"/>
              <a:gd name="T19" fmla="*/ 163 h 321"/>
              <a:gd name="T20" fmla="*/ 188 w 341"/>
              <a:gd name="T21" fmla="*/ 163 h 321"/>
              <a:gd name="T22" fmla="*/ 171 w 341"/>
              <a:gd name="T23" fmla="*/ 179 h 321"/>
              <a:gd name="T24" fmla="*/ 154 w 341"/>
              <a:gd name="T25" fmla="*/ 163 h 321"/>
              <a:gd name="T26" fmla="*/ 171 w 341"/>
              <a:gd name="T27" fmla="*/ 146 h 321"/>
              <a:gd name="T28" fmla="*/ 188 w 341"/>
              <a:gd name="T29" fmla="*/ 163 h 321"/>
              <a:gd name="T30" fmla="*/ 302 w 341"/>
              <a:gd name="T31" fmla="*/ 166 h 321"/>
              <a:gd name="T32" fmla="*/ 253 w 341"/>
              <a:gd name="T33" fmla="*/ 200 h 321"/>
              <a:gd name="T34" fmla="*/ 253 w 341"/>
              <a:gd name="T35" fmla="*/ 200 h 321"/>
              <a:gd name="T36" fmla="*/ 198 w 341"/>
              <a:gd name="T37" fmla="*/ 200 h 321"/>
              <a:gd name="T38" fmla="*/ 175 w 341"/>
              <a:gd name="T39" fmla="*/ 210 h 321"/>
              <a:gd name="T40" fmla="*/ 118 w 341"/>
              <a:gd name="T41" fmla="*/ 263 h 321"/>
              <a:gd name="T42" fmla="*/ 104 w 341"/>
              <a:gd name="T43" fmla="*/ 257 h 321"/>
              <a:gd name="T44" fmla="*/ 104 w 341"/>
              <a:gd name="T45" fmla="*/ 217 h 321"/>
              <a:gd name="T46" fmla="*/ 88 w 341"/>
              <a:gd name="T47" fmla="*/ 200 h 321"/>
              <a:gd name="T48" fmla="*/ 51 w 341"/>
              <a:gd name="T49" fmla="*/ 193 h 321"/>
              <a:gd name="T50" fmla="*/ 38 w 341"/>
              <a:gd name="T51" fmla="*/ 174 h 321"/>
              <a:gd name="T52" fmla="*/ 41 w 341"/>
              <a:gd name="T53" fmla="*/ 152 h 321"/>
              <a:gd name="T54" fmla="*/ 92 w 341"/>
              <a:gd name="T55" fmla="*/ 141 h 321"/>
              <a:gd name="T56" fmla="*/ 171 w 341"/>
              <a:gd name="T57" fmla="*/ 34 h 321"/>
              <a:gd name="T58" fmla="*/ 253 w 341"/>
              <a:gd name="T59" fmla="*/ 101 h 321"/>
              <a:gd name="T60" fmla="*/ 253 w 341"/>
              <a:gd name="T61" fmla="*/ 100 h 321"/>
              <a:gd name="T62" fmla="*/ 254 w 341"/>
              <a:gd name="T63" fmla="*/ 100 h 321"/>
              <a:gd name="T64" fmla="*/ 302 w 341"/>
              <a:gd name="T65" fmla="*/ 166 h 321"/>
              <a:gd name="T66" fmla="*/ 278 w 341"/>
              <a:gd name="T67" fmla="*/ 71 h 321"/>
              <a:gd name="T68" fmla="*/ 278 w 341"/>
              <a:gd name="T69" fmla="*/ 71 h 321"/>
              <a:gd name="T70" fmla="*/ 278 w 341"/>
              <a:gd name="T71" fmla="*/ 71 h 321"/>
              <a:gd name="T72" fmla="*/ 171 w 341"/>
              <a:gd name="T73" fmla="*/ 0 h 321"/>
              <a:gd name="T74" fmla="*/ 55 w 341"/>
              <a:gd name="T75" fmla="*/ 102 h 321"/>
              <a:gd name="T76" fmla="*/ 55 w 341"/>
              <a:gd name="T77" fmla="*/ 102 h 321"/>
              <a:gd name="T78" fmla="*/ 55 w 341"/>
              <a:gd name="T79" fmla="*/ 102 h 321"/>
              <a:gd name="T80" fmla="*/ 5 w 341"/>
              <a:gd name="T81" fmla="*/ 176 h 321"/>
              <a:gd name="T82" fmla="*/ 63 w 341"/>
              <a:gd name="T83" fmla="*/ 233 h 321"/>
              <a:gd name="T84" fmla="*/ 71 w 341"/>
              <a:gd name="T85" fmla="*/ 241 h 321"/>
              <a:gd name="T86" fmla="*/ 71 w 341"/>
              <a:gd name="T87" fmla="*/ 277 h 321"/>
              <a:gd name="T88" fmla="*/ 128 w 341"/>
              <a:gd name="T89" fmla="*/ 300 h 321"/>
              <a:gd name="T90" fmla="*/ 190 w 341"/>
              <a:gd name="T91" fmla="*/ 239 h 321"/>
              <a:gd name="T92" fmla="*/ 201 w 341"/>
              <a:gd name="T93" fmla="*/ 234 h 321"/>
              <a:gd name="T94" fmla="*/ 251 w 341"/>
              <a:gd name="T95" fmla="*/ 234 h 321"/>
              <a:gd name="T96" fmla="*/ 337 w 341"/>
              <a:gd name="T97" fmla="*/ 158 h 321"/>
              <a:gd name="T98" fmla="*/ 278 w 341"/>
              <a:gd name="T99" fmla="*/ 7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1" h="321">
                <a:moveTo>
                  <a:pt x="121" y="163"/>
                </a:moveTo>
                <a:cubicBezTo>
                  <a:pt x="121" y="172"/>
                  <a:pt x="114" y="179"/>
                  <a:pt x="104" y="179"/>
                </a:cubicBezTo>
                <a:cubicBezTo>
                  <a:pt x="95" y="179"/>
                  <a:pt x="88" y="172"/>
                  <a:pt x="88" y="163"/>
                </a:cubicBezTo>
                <a:cubicBezTo>
                  <a:pt x="88" y="153"/>
                  <a:pt x="95" y="146"/>
                  <a:pt x="104" y="146"/>
                </a:cubicBezTo>
                <a:cubicBezTo>
                  <a:pt x="114" y="146"/>
                  <a:pt x="121" y="153"/>
                  <a:pt x="121" y="163"/>
                </a:cubicBezTo>
                <a:close/>
                <a:moveTo>
                  <a:pt x="254" y="163"/>
                </a:moveTo>
                <a:cubicBezTo>
                  <a:pt x="254" y="172"/>
                  <a:pt x="247" y="179"/>
                  <a:pt x="238" y="179"/>
                </a:cubicBezTo>
                <a:cubicBezTo>
                  <a:pt x="228" y="179"/>
                  <a:pt x="221" y="172"/>
                  <a:pt x="221" y="163"/>
                </a:cubicBezTo>
                <a:cubicBezTo>
                  <a:pt x="221" y="153"/>
                  <a:pt x="228" y="146"/>
                  <a:pt x="238" y="146"/>
                </a:cubicBezTo>
                <a:cubicBezTo>
                  <a:pt x="247" y="146"/>
                  <a:pt x="254" y="153"/>
                  <a:pt x="254" y="163"/>
                </a:cubicBezTo>
                <a:close/>
                <a:moveTo>
                  <a:pt x="188" y="163"/>
                </a:moveTo>
                <a:cubicBezTo>
                  <a:pt x="188" y="172"/>
                  <a:pt x="180" y="179"/>
                  <a:pt x="171" y="179"/>
                </a:cubicBezTo>
                <a:cubicBezTo>
                  <a:pt x="162" y="179"/>
                  <a:pt x="154" y="172"/>
                  <a:pt x="154" y="163"/>
                </a:cubicBezTo>
                <a:cubicBezTo>
                  <a:pt x="154" y="153"/>
                  <a:pt x="162" y="146"/>
                  <a:pt x="171" y="146"/>
                </a:cubicBezTo>
                <a:cubicBezTo>
                  <a:pt x="180" y="146"/>
                  <a:pt x="188" y="153"/>
                  <a:pt x="188" y="163"/>
                </a:cubicBezTo>
                <a:close/>
                <a:moveTo>
                  <a:pt x="302" y="166"/>
                </a:moveTo>
                <a:cubicBezTo>
                  <a:pt x="295" y="187"/>
                  <a:pt x="275" y="200"/>
                  <a:pt x="253" y="200"/>
                </a:cubicBezTo>
                <a:lnTo>
                  <a:pt x="253" y="200"/>
                </a:lnTo>
                <a:lnTo>
                  <a:pt x="198" y="200"/>
                </a:lnTo>
                <a:cubicBezTo>
                  <a:pt x="189" y="200"/>
                  <a:pt x="181" y="204"/>
                  <a:pt x="175" y="210"/>
                </a:cubicBezTo>
                <a:lnTo>
                  <a:pt x="118" y="263"/>
                </a:lnTo>
                <a:cubicBezTo>
                  <a:pt x="113" y="268"/>
                  <a:pt x="104" y="265"/>
                  <a:pt x="104" y="257"/>
                </a:cubicBezTo>
                <a:lnTo>
                  <a:pt x="104" y="217"/>
                </a:lnTo>
                <a:cubicBezTo>
                  <a:pt x="104" y="208"/>
                  <a:pt x="97" y="200"/>
                  <a:pt x="88" y="200"/>
                </a:cubicBezTo>
                <a:cubicBezTo>
                  <a:pt x="73" y="200"/>
                  <a:pt x="62" y="202"/>
                  <a:pt x="51" y="193"/>
                </a:cubicBezTo>
                <a:cubicBezTo>
                  <a:pt x="45" y="188"/>
                  <a:pt x="40" y="182"/>
                  <a:pt x="38" y="174"/>
                </a:cubicBezTo>
                <a:cubicBezTo>
                  <a:pt x="37" y="166"/>
                  <a:pt x="38" y="158"/>
                  <a:pt x="41" y="152"/>
                </a:cubicBezTo>
                <a:cubicBezTo>
                  <a:pt x="50" y="134"/>
                  <a:pt x="74" y="127"/>
                  <a:pt x="92" y="141"/>
                </a:cubicBezTo>
                <a:cubicBezTo>
                  <a:pt x="75" y="85"/>
                  <a:pt x="117" y="34"/>
                  <a:pt x="171" y="34"/>
                </a:cubicBezTo>
                <a:cubicBezTo>
                  <a:pt x="212" y="34"/>
                  <a:pt x="245" y="64"/>
                  <a:pt x="253" y="101"/>
                </a:cubicBezTo>
                <a:cubicBezTo>
                  <a:pt x="253" y="101"/>
                  <a:pt x="253" y="100"/>
                  <a:pt x="253" y="100"/>
                </a:cubicBezTo>
                <a:cubicBezTo>
                  <a:pt x="254" y="100"/>
                  <a:pt x="254" y="100"/>
                  <a:pt x="254" y="100"/>
                </a:cubicBezTo>
                <a:cubicBezTo>
                  <a:pt x="286" y="100"/>
                  <a:pt x="313" y="131"/>
                  <a:pt x="302" y="166"/>
                </a:cubicBezTo>
                <a:close/>
                <a:moveTo>
                  <a:pt x="278" y="71"/>
                </a:moveTo>
                <a:cubicBezTo>
                  <a:pt x="278" y="71"/>
                  <a:pt x="278" y="71"/>
                  <a:pt x="278" y="71"/>
                </a:cubicBezTo>
                <a:cubicBezTo>
                  <a:pt x="278" y="71"/>
                  <a:pt x="278" y="71"/>
                  <a:pt x="278" y="71"/>
                </a:cubicBezTo>
                <a:cubicBezTo>
                  <a:pt x="260" y="29"/>
                  <a:pt x="219" y="0"/>
                  <a:pt x="171" y="0"/>
                </a:cubicBezTo>
                <a:cubicBezTo>
                  <a:pt x="112" y="0"/>
                  <a:pt x="63" y="45"/>
                  <a:pt x="55" y="102"/>
                </a:cubicBezTo>
                <a:cubicBezTo>
                  <a:pt x="55" y="102"/>
                  <a:pt x="55" y="102"/>
                  <a:pt x="55" y="102"/>
                </a:cubicBezTo>
                <a:cubicBezTo>
                  <a:pt x="55" y="102"/>
                  <a:pt x="55" y="102"/>
                  <a:pt x="55" y="102"/>
                </a:cubicBezTo>
                <a:cubicBezTo>
                  <a:pt x="23" y="110"/>
                  <a:pt x="0" y="141"/>
                  <a:pt x="5" y="176"/>
                </a:cubicBezTo>
                <a:cubicBezTo>
                  <a:pt x="9" y="205"/>
                  <a:pt x="33" y="228"/>
                  <a:pt x="63" y="233"/>
                </a:cubicBezTo>
                <a:cubicBezTo>
                  <a:pt x="68" y="233"/>
                  <a:pt x="71" y="237"/>
                  <a:pt x="71" y="241"/>
                </a:cubicBezTo>
                <a:lnTo>
                  <a:pt x="71" y="277"/>
                </a:lnTo>
                <a:cubicBezTo>
                  <a:pt x="71" y="306"/>
                  <a:pt x="107" y="321"/>
                  <a:pt x="128" y="300"/>
                </a:cubicBezTo>
                <a:lnTo>
                  <a:pt x="190" y="239"/>
                </a:lnTo>
                <a:cubicBezTo>
                  <a:pt x="193" y="235"/>
                  <a:pt x="197" y="234"/>
                  <a:pt x="201" y="234"/>
                </a:cubicBezTo>
                <a:lnTo>
                  <a:pt x="251" y="234"/>
                </a:lnTo>
                <a:cubicBezTo>
                  <a:pt x="294" y="234"/>
                  <a:pt x="334" y="201"/>
                  <a:pt x="337" y="158"/>
                </a:cubicBezTo>
                <a:cubicBezTo>
                  <a:pt x="341" y="117"/>
                  <a:pt x="315" y="82"/>
                  <a:pt x="278" y="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a:extLst>
              <a:ext uri="{FF2B5EF4-FFF2-40B4-BE49-F238E27FC236}">
                <a16:creationId xmlns:a16="http://schemas.microsoft.com/office/drawing/2014/main" id="{195DE84A-65EE-3F4F-8B26-56347978658D}"/>
              </a:ext>
            </a:extLst>
          </p:cNvPr>
          <p:cNvSpPr>
            <a:spLocks noChangeAspect="1" noEditPoints="1"/>
          </p:cNvSpPr>
          <p:nvPr/>
        </p:nvSpPr>
        <p:spPr bwMode="auto">
          <a:xfrm>
            <a:off x="2154238" y="1922464"/>
            <a:ext cx="250825" cy="254000"/>
          </a:xfrm>
          <a:custGeom>
            <a:avLst/>
            <a:gdLst>
              <a:gd name="T0" fmla="*/ 173 w 333"/>
              <a:gd name="T1" fmla="*/ 125 h 334"/>
              <a:gd name="T2" fmla="*/ 206 w 333"/>
              <a:gd name="T3" fmla="*/ 158 h 334"/>
              <a:gd name="T4" fmla="*/ 173 w 333"/>
              <a:gd name="T5" fmla="*/ 191 h 334"/>
              <a:gd name="T6" fmla="*/ 139 w 333"/>
              <a:gd name="T7" fmla="*/ 158 h 334"/>
              <a:gd name="T8" fmla="*/ 173 w 333"/>
              <a:gd name="T9" fmla="*/ 125 h 334"/>
              <a:gd name="T10" fmla="*/ 0 w 333"/>
              <a:gd name="T11" fmla="*/ 300 h 334"/>
              <a:gd name="T12" fmla="*/ 333 w 333"/>
              <a:gd name="T13" fmla="*/ 300 h 334"/>
              <a:gd name="T14" fmla="*/ 333 w 333"/>
              <a:gd name="T15" fmla="*/ 334 h 334"/>
              <a:gd name="T16" fmla="*/ 0 w 333"/>
              <a:gd name="T17" fmla="*/ 334 h 334"/>
              <a:gd name="T18" fmla="*/ 0 w 333"/>
              <a:gd name="T19" fmla="*/ 300 h 334"/>
              <a:gd name="T20" fmla="*/ 282 w 333"/>
              <a:gd name="T21" fmla="*/ 220 h 334"/>
              <a:gd name="T22" fmla="*/ 92 w 333"/>
              <a:gd name="T23" fmla="*/ 233 h 334"/>
              <a:gd name="T24" fmla="*/ 102 w 333"/>
              <a:gd name="T25" fmla="*/ 53 h 334"/>
              <a:gd name="T26" fmla="*/ 177 w 333"/>
              <a:gd name="T27" fmla="*/ 37 h 334"/>
              <a:gd name="T28" fmla="*/ 296 w 333"/>
              <a:gd name="T29" fmla="*/ 152 h 334"/>
              <a:gd name="T30" fmla="*/ 282 w 333"/>
              <a:gd name="T31" fmla="*/ 220 h 334"/>
              <a:gd name="T32" fmla="*/ 333 w 333"/>
              <a:gd name="T33" fmla="*/ 141 h 334"/>
              <a:gd name="T34" fmla="*/ 187 w 333"/>
              <a:gd name="T35" fmla="*/ 0 h 334"/>
              <a:gd name="T36" fmla="*/ 71 w 333"/>
              <a:gd name="T37" fmla="*/ 26 h 334"/>
              <a:gd name="T38" fmla="*/ 56 w 333"/>
              <a:gd name="T39" fmla="*/ 268 h 334"/>
              <a:gd name="T40" fmla="*/ 309 w 333"/>
              <a:gd name="T41" fmla="*/ 252 h 334"/>
              <a:gd name="T42" fmla="*/ 333 w 333"/>
              <a:gd name="T43" fmla="*/ 14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4">
                <a:moveTo>
                  <a:pt x="173" y="125"/>
                </a:moveTo>
                <a:cubicBezTo>
                  <a:pt x="191" y="125"/>
                  <a:pt x="206" y="140"/>
                  <a:pt x="206" y="158"/>
                </a:cubicBezTo>
                <a:cubicBezTo>
                  <a:pt x="206" y="177"/>
                  <a:pt x="191" y="191"/>
                  <a:pt x="173" y="191"/>
                </a:cubicBezTo>
                <a:cubicBezTo>
                  <a:pt x="154" y="191"/>
                  <a:pt x="139" y="177"/>
                  <a:pt x="139" y="158"/>
                </a:cubicBezTo>
                <a:cubicBezTo>
                  <a:pt x="139" y="140"/>
                  <a:pt x="154" y="125"/>
                  <a:pt x="173" y="125"/>
                </a:cubicBezTo>
                <a:close/>
                <a:moveTo>
                  <a:pt x="0" y="300"/>
                </a:moveTo>
                <a:lnTo>
                  <a:pt x="333" y="300"/>
                </a:lnTo>
                <a:lnTo>
                  <a:pt x="333" y="334"/>
                </a:lnTo>
                <a:lnTo>
                  <a:pt x="0" y="334"/>
                </a:lnTo>
                <a:lnTo>
                  <a:pt x="0" y="300"/>
                </a:lnTo>
                <a:close/>
                <a:moveTo>
                  <a:pt x="282" y="220"/>
                </a:moveTo>
                <a:lnTo>
                  <a:pt x="92" y="233"/>
                </a:lnTo>
                <a:lnTo>
                  <a:pt x="102" y="53"/>
                </a:lnTo>
                <a:lnTo>
                  <a:pt x="177" y="37"/>
                </a:lnTo>
                <a:lnTo>
                  <a:pt x="296" y="152"/>
                </a:lnTo>
                <a:lnTo>
                  <a:pt x="282" y="220"/>
                </a:lnTo>
                <a:close/>
                <a:moveTo>
                  <a:pt x="333" y="141"/>
                </a:moveTo>
                <a:lnTo>
                  <a:pt x="187" y="0"/>
                </a:lnTo>
                <a:lnTo>
                  <a:pt x="71" y="26"/>
                </a:lnTo>
                <a:lnTo>
                  <a:pt x="56" y="268"/>
                </a:lnTo>
                <a:lnTo>
                  <a:pt x="309" y="252"/>
                </a:lnTo>
                <a:lnTo>
                  <a:pt x="333"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a:extLst>
              <a:ext uri="{FF2B5EF4-FFF2-40B4-BE49-F238E27FC236}">
                <a16:creationId xmlns:a16="http://schemas.microsoft.com/office/drawing/2014/main" id="{A9F80FB1-D3BB-4B48-B4AE-E00DAE438963}"/>
              </a:ext>
            </a:extLst>
          </p:cNvPr>
          <p:cNvSpPr>
            <a:spLocks noChangeAspect="1" noEditPoints="1"/>
          </p:cNvSpPr>
          <p:nvPr/>
        </p:nvSpPr>
        <p:spPr bwMode="auto">
          <a:xfrm>
            <a:off x="1651001" y="1922464"/>
            <a:ext cx="250825" cy="254000"/>
          </a:xfrm>
          <a:custGeom>
            <a:avLst/>
            <a:gdLst>
              <a:gd name="T0" fmla="*/ 173 w 333"/>
              <a:gd name="T1" fmla="*/ 123 h 335"/>
              <a:gd name="T2" fmla="*/ 206 w 333"/>
              <a:gd name="T3" fmla="*/ 156 h 335"/>
              <a:gd name="T4" fmla="*/ 173 w 333"/>
              <a:gd name="T5" fmla="*/ 189 h 335"/>
              <a:gd name="T6" fmla="*/ 140 w 333"/>
              <a:gd name="T7" fmla="*/ 156 h 335"/>
              <a:gd name="T8" fmla="*/ 173 w 333"/>
              <a:gd name="T9" fmla="*/ 123 h 335"/>
              <a:gd name="T10" fmla="*/ 333 w 333"/>
              <a:gd name="T11" fmla="*/ 318 h 335"/>
              <a:gd name="T12" fmla="*/ 317 w 333"/>
              <a:gd name="T13" fmla="*/ 335 h 335"/>
              <a:gd name="T14" fmla="*/ 17 w 333"/>
              <a:gd name="T15" fmla="*/ 335 h 335"/>
              <a:gd name="T16" fmla="*/ 0 w 333"/>
              <a:gd name="T17" fmla="*/ 318 h 335"/>
              <a:gd name="T18" fmla="*/ 17 w 333"/>
              <a:gd name="T19" fmla="*/ 301 h 335"/>
              <a:gd name="T20" fmla="*/ 317 w 333"/>
              <a:gd name="T21" fmla="*/ 301 h 335"/>
              <a:gd name="T22" fmla="*/ 333 w 333"/>
              <a:gd name="T23" fmla="*/ 318 h 335"/>
              <a:gd name="T24" fmla="*/ 269 w 333"/>
              <a:gd name="T25" fmla="*/ 219 h 335"/>
              <a:gd name="T26" fmla="*/ 111 w 333"/>
              <a:gd name="T27" fmla="*/ 229 h 335"/>
              <a:gd name="T28" fmla="*/ 93 w 333"/>
              <a:gd name="T29" fmla="*/ 212 h 335"/>
              <a:gd name="T30" fmla="*/ 102 w 333"/>
              <a:gd name="T31" fmla="*/ 64 h 335"/>
              <a:gd name="T32" fmla="*/ 115 w 333"/>
              <a:gd name="T33" fmla="*/ 48 h 335"/>
              <a:gd name="T34" fmla="*/ 169 w 333"/>
              <a:gd name="T35" fmla="*/ 37 h 335"/>
              <a:gd name="T36" fmla="*/ 184 w 333"/>
              <a:gd name="T37" fmla="*/ 41 h 335"/>
              <a:gd name="T38" fmla="*/ 290 w 333"/>
              <a:gd name="T39" fmla="*/ 144 h 335"/>
              <a:gd name="T40" fmla="*/ 295 w 333"/>
              <a:gd name="T41" fmla="*/ 159 h 335"/>
              <a:gd name="T42" fmla="*/ 285 w 333"/>
              <a:gd name="T43" fmla="*/ 206 h 335"/>
              <a:gd name="T44" fmla="*/ 269 w 333"/>
              <a:gd name="T45" fmla="*/ 219 h 335"/>
              <a:gd name="T46" fmla="*/ 320 w 333"/>
              <a:gd name="T47" fmla="*/ 126 h 335"/>
              <a:gd name="T48" fmla="*/ 201 w 333"/>
              <a:gd name="T49" fmla="*/ 11 h 335"/>
              <a:gd name="T50" fmla="*/ 170 w 333"/>
              <a:gd name="T51" fmla="*/ 2 h 335"/>
              <a:gd name="T52" fmla="*/ 95 w 333"/>
              <a:gd name="T53" fmla="*/ 19 h 335"/>
              <a:gd name="T54" fmla="*/ 69 w 333"/>
              <a:gd name="T55" fmla="*/ 49 h 335"/>
              <a:gd name="T56" fmla="*/ 59 w 333"/>
              <a:gd name="T57" fmla="*/ 229 h 335"/>
              <a:gd name="T58" fmla="*/ 94 w 333"/>
              <a:gd name="T59" fmla="*/ 264 h 335"/>
              <a:gd name="T60" fmla="*/ 284 w 333"/>
              <a:gd name="T61" fmla="*/ 252 h 335"/>
              <a:gd name="T62" fmla="*/ 315 w 333"/>
              <a:gd name="T63" fmla="*/ 225 h 335"/>
              <a:gd name="T64" fmla="*/ 329 w 333"/>
              <a:gd name="T65" fmla="*/ 157 h 335"/>
              <a:gd name="T66" fmla="*/ 320 w 333"/>
              <a:gd name="T67" fmla="*/ 12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5">
                <a:moveTo>
                  <a:pt x="173" y="123"/>
                </a:moveTo>
                <a:cubicBezTo>
                  <a:pt x="191" y="123"/>
                  <a:pt x="206" y="138"/>
                  <a:pt x="206" y="156"/>
                </a:cubicBezTo>
                <a:cubicBezTo>
                  <a:pt x="206" y="174"/>
                  <a:pt x="191" y="189"/>
                  <a:pt x="173" y="189"/>
                </a:cubicBezTo>
                <a:cubicBezTo>
                  <a:pt x="155" y="189"/>
                  <a:pt x="140" y="174"/>
                  <a:pt x="140" y="156"/>
                </a:cubicBezTo>
                <a:cubicBezTo>
                  <a:pt x="140" y="138"/>
                  <a:pt x="155" y="123"/>
                  <a:pt x="173" y="123"/>
                </a:cubicBezTo>
                <a:close/>
                <a:moveTo>
                  <a:pt x="333" y="318"/>
                </a:moveTo>
                <a:cubicBezTo>
                  <a:pt x="333" y="327"/>
                  <a:pt x="326" y="335"/>
                  <a:pt x="317" y="335"/>
                </a:cubicBezTo>
                <a:lnTo>
                  <a:pt x="17" y="335"/>
                </a:lnTo>
                <a:cubicBezTo>
                  <a:pt x="7" y="335"/>
                  <a:pt x="0" y="327"/>
                  <a:pt x="0" y="318"/>
                </a:cubicBezTo>
                <a:cubicBezTo>
                  <a:pt x="0" y="309"/>
                  <a:pt x="7" y="301"/>
                  <a:pt x="17" y="301"/>
                </a:cubicBezTo>
                <a:lnTo>
                  <a:pt x="317" y="301"/>
                </a:lnTo>
                <a:cubicBezTo>
                  <a:pt x="326" y="301"/>
                  <a:pt x="333" y="309"/>
                  <a:pt x="333" y="318"/>
                </a:cubicBezTo>
                <a:close/>
                <a:moveTo>
                  <a:pt x="269" y="219"/>
                </a:moveTo>
                <a:lnTo>
                  <a:pt x="111" y="229"/>
                </a:lnTo>
                <a:cubicBezTo>
                  <a:pt x="101" y="230"/>
                  <a:pt x="93" y="222"/>
                  <a:pt x="93" y="212"/>
                </a:cubicBezTo>
                <a:lnTo>
                  <a:pt x="102" y="64"/>
                </a:lnTo>
                <a:cubicBezTo>
                  <a:pt x="102" y="56"/>
                  <a:pt x="108" y="50"/>
                  <a:pt x="115" y="48"/>
                </a:cubicBezTo>
                <a:lnTo>
                  <a:pt x="169" y="37"/>
                </a:lnTo>
                <a:cubicBezTo>
                  <a:pt x="174" y="35"/>
                  <a:pt x="180" y="37"/>
                  <a:pt x="184" y="41"/>
                </a:cubicBezTo>
                <a:lnTo>
                  <a:pt x="290" y="144"/>
                </a:lnTo>
                <a:cubicBezTo>
                  <a:pt x="294" y="148"/>
                  <a:pt x="296" y="154"/>
                  <a:pt x="295" y="159"/>
                </a:cubicBezTo>
                <a:lnTo>
                  <a:pt x="285" y="206"/>
                </a:lnTo>
                <a:cubicBezTo>
                  <a:pt x="283" y="213"/>
                  <a:pt x="277" y="219"/>
                  <a:pt x="269" y="219"/>
                </a:cubicBezTo>
                <a:close/>
                <a:moveTo>
                  <a:pt x="320" y="126"/>
                </a:moveTo>
                <a:lnTo>
                  <a:pt x="201" y="11"/>
                </a:lnTo>
                <a:cubicBezTo>
                  <a:pt x="192" y="3"/>
                  <a:pt x="181" y="0"/>
                  <a:pt x="170" y="2"/>
                </a:cubicBezTo>
                <a:lnTo>
                  <a:pt x="95" y="19"/>
                </a:lnTo>
                <a:cubicBezTo>
                  <a:pt x="81" y="22"/>
                  <a:pt x="70" y="34"/>
                  <a:pt x="69" y="49"/>
                </a:cubicBezTo>
                <a:lnTo>
                  <a:pt x="59" y="229"/>
                </a:lnTo>
                <a:cubicBezTo>
                  <a:pt x="58" y="249"/>
                  <a:pt x="74" y="265"/>
                  <a:pt x="94" y="264"/>
                </a:cubicBezTo>
                <a:lnTo>
                  <a:pt x="284" y="252"/>
                </a:lnTo>
                <a:cubicBezTo>
                  <a:pt x="299" y="251"/>
                  <a:pt x="311" y="240"/>
                  <a:pt x="315" y="225"/>
                </a:cubicBezTo>
                <a:lnTo>
                  <a:pt x="329" y="157"/>
                </a:lnTo>
                <a:cubicBezTo>
                  <a:pt x="332" y="146"/>
                  <a:pt x="328" y="134"/>
                  <a:pt x="320" y="1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id="{0DF0B950-106E-B140-A038-E4724DE6F137}"/>
              </a:ext>
            </a:extLst>
          </p:cNvPr>
          <p:cNvSpPr>
            <a:spLocks noChangeAspect="1" noEditPoints="1"/>
          </p:cNvSpPr>
          <p:nvPr/>
        </p:nvSpPr>
        <p:spPr bwMode="auto">
          <a:xfrm>
            <a:off x="1147763" y="1922464"/>
            <a:ext cx="252413" cy="254000"/>
          </a:xfrm>
          <a:custGeom>
            <a:avLst/>
            <a:gdLst>
              <a:gd name="T0" fmla="*/ 196 w 334"/>
              <a:gd name="T1" fmla="*/ 169 h 334"/>
              <a:gd name="T2" fmla="*/ 293 w 334"/>
              <a:gd name="T3" fmla="*/ 72 h 334"/>
              <a:gd name="T4" fmla="*/ 307 w 334"/>
              <a:gd name="T5" fmla="*/ 78 h 334"/>
              <a:gd name="T6" fmla="*/ 308 w 334"/>
              <a:gd name="T7" fmla="*/ 101 h 334"/>
              <a:gd name="T8" fmla="*/ 325 w 334"/>
              <a:gd name="T9" fmla="*/ 117 h 334"/>
              <a:gd name="T10" fmla="*/ 321 w 334"/>
              <a:gd name="T11" fmla="*/ 117 h 334"/>
              <a:gd name="T12" fmla="*/ 334 w 334"/>
              <a:gd name="T13" fmla="*/ 100 h 334"/>
              <a:gd name="T14" fmla="*/ 334 w 334"/>
              <a:gd name="T15" fmla="*/ 34 h 334"/>
              <a:gd name="T16" fmla="*/ 300 w 334"/>
              <a:gd name="T17" fmla="*/ 0 h 334"/>
              <a:gd name="T18" fmla="*/ 242 w 334"/>
              <a:gd name="T19" fmla="*/ 0 h 334"/>
              <a:gd name="T20" fmla="*/ 217 w 334"/>
              <a:gd name="T21" fmla="*/ 17 h 334"/>
              <a:gd name="T22" fmla="*/ 217 w 334"/>
              <a:gd name="T23" fmla="*/ 17 h 334"/>
              <a:gd name="T24" fmla="*/ 237 w 334"/>
              <a:gd name="T25" fmla="*/ 34 h 334"/>
              <a:gd name="T26" fmla="*/ 263 w 334"/>
              <a:gd name="T27" fmla="*/ 34 h 334"/>
              <a:gd name="T28" fmla="*/ 268 w 334"/>
              <a:gd name="T29" fmla="*/ 49 h 334"/>
              <a:gd name="T30" fmla="*/ 172 w 334"/>
              <a:gd name="T31" fmla="*/ 146 h 334"/>
              <a:gd name="T32" fmla="*/ 172 w 334"/>
              <a:gd name="T33" fmla="*/ 169 h 334"/>
              <a:gd name="T34" fmla="*/ 196 w 334"/>
              <a:gd name="T35" fmla="*/ 169 h 334"/>
              <a:gd name="T36" fmla="*/ 334 w 334"/>
              <a:gd name="T37" fmla="*/ 217 h 334"/>
              <a:gd name="T38" fmla="*/ 334 w 334"/>
              <a:gd name="T39" fmla="*/ 301 h 334"/>
              <a:gd name="T40" fmla="*/ 308 w 334"/>
              <a:gd name="T41" fmla="*/ 334 h 334"/>
              <a:gd name="T42" fmla="*/ 41 w 334"/>
              <a:gd name="T43" fmla="*/ 334 h 334"/>
              <a:gd name="T44" fmla="*/ 0 w 334"/>
              <a:gd name="T45" fmla="*/ 301 h 334"/>
              <a:gd name="T46" fmla="*/ 0 w 334"/>
              <a:gd name="T47" fmla="*/ 34 h 334"/>
              <a:gd name="T48" fmla="*/ 41 w 334"/>
              <a:gd name="T49" fmla="*/ 0 h 334"/>
              <a:gd name="T50" fmla="*/ 124 w 334"/>
              <a:gd name="T51" fmla="*/ 0 h 334"/>
              <a:gd name="T52" fmla="*/ 141 w 334"/>
              <a:gd name="T53" fmla="*/ 17 h 334"/>
              <a:gd name="T54" fmla="*/ 124 w 334"/>
              <a:gd name="T55" fmla="*/ 34 h 334"/>
              <a:gd name="T56" fmla="*/ 58 w 334"/>
              <a:gd name="T57" fmla="*/ 34 h 334"/>
              <a:gd name="T58" fmla="*/ 34 w 334"/>
              <a:gd name="T59" fmla="*/ 51 h 334"/>
              <a:gd name="T60" fmla="*/ 34 w 334"/>
              <a:gd name="T61" fmla="*/ 267 h 334"/>
              <a:gd name="T62" fmla="*/ 74 w 334"/>
              <a:gd name="T63" fmla="*/ 300 h 334"/>
              <a:gd name="T64" fmla="*/ 291 w 334"/>
              <a:gd name="T65" fmla="*/ 300 h 334"/>
              <a:gd name="T66" fmla="*/ 300 w 334"/>
              <a:gd name="T67" fmla="*/ 284 h 334"/>
              <a:gd name="T68" fmla="*/ 300 w 334"/>
              <a:gd name="T69" fmla="*/ 217 h 334"/>
              <a:gd name="T70" fmla="*/ 317 w 334"/>
              <a:gd name="T71" fmla="*/ 201 h 334"/>
              <a:gd name="T72" fmla="*/ 334 w 334"/>
              <a:gd name="T73" fmla="*/ 2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334">
                <a:moveTo>
                  <a:pt x="196" y="169"/>
                </a:moveTo>
                <a:lnTo>
                  <a:pt x="293" y="72"/>
                </a:lnTo>
                <a:cubicBezTo>
                  <a:pt x="298" y="67"/>
                  <a:pt x="307" y="71"/>
                  <a:pt x="307" y="78"/>
                </a:cubicBezTo>
                <a:lnTo>
                  <a:pt x="308" y="101"/>
                </a:lnTo>
                <a:cubicBezTo>
                  <a:pt x="308" y="110"/>
                  <a:pt x="316" y="117"/>
                  <a:pt x="325" y="117"/>
                </a:cubicBezTo>
                <a:lnTo>
                  <a:pt x="321" y="117"/>
                </a:lnTo>
                <a:cubicBezTo>
                  <a:pt x="330" y="117"/>
                  <a:pt x="334" y="109"/>
                  <a:pt x="334" y="100"/>
                </a:cubicBezTo>
                <a:lnTo>
                  <a:pt x="334" y="34"/>
                </a:lnTo>
                <a:cubicBezTo>
                  <a:pt x="334" y="15"/>
                  <a:pt x="319" y="0"/>
                  <a:pt x="300" y="0"/>
                </a:cubicBezTo>
                <a:lnTo>
                  <a:pt x="242" y="0"/>
                </a:lnTo>
                <a:cubicBezTo>
                  <a:pt x="233" y="0"/>
                  <a:pt x="217" y="7"/>
                  <a:pt x="217" y="17"/>
                </a:cubicBezTo>
                <a:lnTo>
                  <a:pt x="217" y="17"/>
                </a:lnTo>
                <a:cubicBezTo>
                  <a:pt x="217" y="26"/>
                  <a:pt x="228" y="34"/>
                  <a:pt x="237" y="34"/>
                </a:cubicBezTo>
                <a:lnTo>
                  <a:pt x="263" y="34"/>
                </a:lnTo>
                <a:cubicBezTo>
                  <a:pt x="270" y="35"/>
                  <a:pt x="273" y="44"/>
                  <a:pt x="268" y="49"/>
                </a:cubicBezTo>
                <a:lnTo>
                  <a:pt x="172" y="146"/>
                </a:lnTo>
                <a:cubicBezTo>
                  <a:pt x="165" y="152"/>
                  <a:pt x="166" y="163"/>
                  <a:pt x="172" y="169"/>
                </a:cubicBezTo>
                <a:cubicBezTo>
                  <a:pt x="179" y="176"/>
                  <a:pt x="189" y="176"/>
                  <a:pt x="196" y="169"/>
                </a:cubicBezTo>
                <a:close/>
                <a:moveTo>
                  <a:pt x="334" y="217"/>
                </a:moveTo>
                <a:lnTo>
                  <a:pt x="334" y="301"/>
                </a:lnTo>
                <a:cubicBezTo>
                  <a:pt x="334" y="319"/>
                  <a:pt x="326" y="334"/>
                  <a:pt x="308" y="334"/>
                </a:cubicBezTo>
                <a:lnTo>
                  <a:pt x="41" y="334"/>
                </a:lnTo>
                <a:cubicBezTo>
                  <a:pt x="23" y="334"/>
                  <a:pt x="0" y="319"/>
                  <a:pt x="0" y="301"/>
                </a:cubicBezTo>
                <a:lnTo>
                  <a:pt x="0" y="34"/>
                </a:lnTo>
                <a:cubicBezTo>
                  <a:pt x="0" y="15"/>
                  <a:pt x="23" y="0"/>
                  <a:pt x="41" y="0"/>
                </a:cubicBezTo>
                <a:lnTo>
                  <a:pt x="124" y="0"/>
                </a:lnTo>
                <a:cubicBezTo>
                  <a:pt x="134" y="0"/>
                  <a:pt x="141" y="8"/>
                  <a:pt x="141" y="17"/>
                </a:cubicBezTo>
                <a:cubicBezTo>
                  <a:pt x="141" y="26"/>
                  <a:pt x="134" y="34"/>
                  <a:pt x="124" y="34"/>
                </a:cubicBezTo>
                <a:lnTo>
                  <a:pt x="58" y="34"/>
                </a:lnTo>
                <a:cubicBezTo>
                  <a:pt x="49" y="34"/>
                  <a:pt x="34" y="41"/>
                  <a:pt x="34" y="51"/>
                </a:cubicBezTo>
                <a:lnTo>
                  <a:pt x="34" y="267"/>
                </a:lnTo>
                <a:cubicBezTo>
                  <a:pt x="34" y="286"/>
                  <a:pt x="56" y="300"/>
                  <a:pt x="74" y="300"/>
                </a:cubicBezTo>
                <a:lnTo>
                  <a:pt x="291" y="300"/>
                </a:lnTo>
                <a:cubicBezTo>
                  <a:pt x="300" y="300"/>
                  <a:pt x="300" y="293"/>
                  <a:pt x="300" y="284"/>
                </a:cubicBezTo>
                <a:lnTo>
                  <a:pt x="300" y="217"/>
                </a:lnTo>
                <a:cubicBezTo>
                  <a:pt x="300" y="208"/>
                  <a:pt x="308" y="201"/>
                  <a:pt x="317" y="201"/>
                </a:cubicBezTo>
                <a:cubicBezTo>
                  <a:pt x="326" y="201"/>
                  <a:pt x="334" y="208"/>
                  <a:pt x="334"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a:extLst>
              <a:ext uri="{FF2B5EF4-FFF2-40B4-BE49-F238E27FC236}">
                <a16:creationId xmlns:a16="http://schemas.microsoft.com/office/drawing/2014/main" id="{44D62D56-800D-C244-95D5-AD47EB24A1B4}"/>
              </a:ext>
            </a:extLst>
          </p:cNvPr>
          <p:cNvSpPr>
            <a:spLocks noChangeAspect="1" noEditPoints="1"/>
          </p:cNvSpPr>
          <p:nvPr/>
        </p:nvSpPr>
        <p:spPr bwMode="auto">
          <a:xfrm>
            <a:off x="5673726" y="1416051"/>
            <a:ext cx="252413" cy="254000"/>
          </a:xfrm>
          <a:custGeom>
            <a:avLst/>
            <a:gdLst>
              <a:gd name="T0" fmla="*/ 200 w 334"/>
              <a:gd name="T1" fmla="*/ 0 h 333"/>
              <a:gd name="T2" fmla="*/ 200 w 334"/>
              <a:gd name="T3" fmla="*/ 33 h 333"/>
              <a:gd name="T4" fmla="*/ 275 w 334"/>
              <a:gd name="T5" fmla="*/ 33 h 333"/>
              <a:gd name="T6" fmla="*/ 151 w 334"/>
              <a:gd name="T7" fmla="*/ 152 h 333"/>
              <a:gd name="T8" fmla="*/ 176 w 334"/>
              <a:gd name="T9" fmla="*/ 174 h 333"/>
              <a:gd name="T10" fmla="*/ 300 w 334"/>
              <a:gd name="T11" fmla="*/ 48 h 333"/>
              <a:gd name="T12" fmla="*/ 300 w 334"/>
              <a:gd name="T13" fmla="*/ 133 h 333"/>
              <a:gd name="T14" fmla="*/ 334 w 334"/>
              <a:gd name="T15" fmla="*/ 133 h 333"/>
              <a:gd name="T16" fmla="*/ 334 w 334"/>
              <a:gd name="T17" fmla="*/ 0 h 333"/>
              <a:gd name="T18" fmla="*/ 200 w 334"/>
              <a:gd name="T19" fmla="*/ 0 h 333"/>
              <a:gd name="T20" fmla="*/ 300 w 334"/>
              <a:gd name="T21" fmla="*/ 200 h 333"/>
              <a:gd name="T22" fmla="*/ 334 w 334"/>
              <a:gd name="T23" fmla="*/ 200 h 333"/>
              <a:gd name="T24" fmla="*/ 334 w 334"/>
              <a:gd name="T25" fmla="*/ 333 h 333"/>
              <a:gd name="T26" fmla="*/ 0 w 334"/>
              <a:gd name="T27" fmla="*/ 333 h 333"/>
              <a:gd name="T28" fmla="*/ 0 w 334"/>
              <a:gd name="T29" fmla="*/ 0 h 333"/>
              <a:gd name="T30" fmla="*/ 134 w 334"/>
              <a:gd name="T31" fmla="*/ 0 h 333"/>
              <a:gd name="T32" fmla="*/ 134 w 334"/>
              <a:gd name="T33" fmla="*/ 33 h 333"/>
              <a:gd name="T34" fmla="*/ 34 w 334"/>
              <a:gd name="T35" fmla="*/ 33 h 333"/>
              <a:gd name="T36" fmla="*/ 34 w 334"/>
              <a:gd name="T37" fmla="*/ 300 h 333"/>
              <a:gd name="T38" fmla="*/ 300 w 334"/>
              <a:gd name="T39" fmla="*/ 300 h 333"/>
              <a:gd name="T40" fmla="*/ 300 w 334"/>
              <a:gd name="T41"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4" h="333">
                <a:moveTo>
                  <a:pt x="200" y="0"/>
                </a:moveTo>
                <a:lnTo>
                  <a:pt x="200" y="33"/>
                </a:lnTo>
                <a:lnTo>
                  <a:pt x="275" y="33"/>
                </a:lnTo>
                <a:lnTo>
                  <a:pt x="151" y="152"/>
                </a:lnTo>
                <a:lnTo>
                  <a:pt x="176" y="174"/>
                </a:lnTo>
                <a:lnTo>
                  <a:pt x="300" y="48"/>
                </a:lnTo>
                <a:lnTo>
                  <a:pt x="300" y="133"/>
                </a:lnTo>
                <a:lnTo>
                  <a:pt x="334" y="133"/>
                </a:lnTo>
                <a:lnTo>
                  <a:pt x="334" y="0"/>
                </a:lnTo>
                <a:lnTo>
                  <a:pt x="200" y="0"/>
                </a:lnTo>
                <a:close/>
                <a:moveTo>
                  <a:pt x="300" y="200"/>
                </a:moveTo>
                <a:lnTo>
                  <a:pt x="334" y="200"/>
                </a:lnTo>
                <a:lnTo>
                  <a:pt x="334" y="333"/>
                </a:lnTo>
                <a:lnTo>
                  <a:pt x="0" y="333"/>
                </a:lnTo>
                <a:lnTo>
                  <a:pt x="0" y="0"/>
                </a:lnTo>
                <a:lnTo>
                  <a:pt x="134" y="0"/>
                </a:lnTo>
                <a:lnTo>
                  <a:pt x="134" y="33"/>
                </a:lnTo>
                <a:lnTo>
                  <a:pt x="34" y="33"/>
                </a:lnTo>
                <a:lnTo>
                  <a:pt x="34" y="300"/>
                </a:lnTo>
                <a:lnTo>
                  <a:pt x="300" y="300"/>
                </a:lnTo>
                <a:lnTo>
                  <a:pt x="30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7">
            <a:extLst>
              <a:ext uri="{FF2B5EF4-FFF2-40B4-BE49-F238E27FC236}">
                <a16:creationId xmlns:a16="http://schemas.microsoft.com/office/drawing/2014/main" id="{8443321C-5C62-0E45-8361-5F944D67E75C}"/>
              </a:ext>
            </a:extLst>
          </p:cNvPr>
          <p:cNvSpPr>
            <a:spLocks noChangeAspect="1" noEditPoints="1"/>
          </p:cNvSpPr>
          <p:nvPr/>
        </p:nvSpPr>
        <p:spPr bwMode="auto">
          <a:xfrm>
            <a:off x="5170488" y="1416051"/>
            <a:ext cx="252413" cy="254000"/>
          </a:xfrm>
          <a:custGeom>
            <a:avLst/>
            <a:gdLst>
              <a:gd name="T0" fmla="*/ 300 w 333"/>
              <a:gd name="T1" fmla="*/ 65 h 333"/>
              <a:gd name="T2" fmla="*/ 166 w 333"/>
              <a:gd name="T3" fmla="*/ 182 h 333"/>
              <a:gd name="T4" fmla="*/ 33 w 333"/>
              <a:gd name="T5" fmla="*/ 65 h 333"/>
              <a:gd name="T6" fmla="*/ 33 w 333"/>
              <a:gd name="T7" fmla="*/ 33 h 333"/>
              <a:gd name="T8" fmla="*/ 300 w 333"/>
              <a:gd name="T9" fmla="*/ 33 h 333"/>
              <a:gd name="T10" fmla="*/ 300 w 333"/>
              <a:gd name="T11" fmla="*/ 65 h 333"/>
              <a:gd name="T12" fmla="*/ 33 w 333"/>
              <a:gd name="T13" fmla="*/ 300 h 333"/>
              <a:gd name="T14" fmla="*/ 33 w 333"/>
              <a:gd name="T15" fmla="*/ 109 h 333"/>
              <a:gd name="T16" fmla="*/ 166 w 333"/>
              <a:gd name="T17" fmla="*/ 227 h 333"/>
              <a:gd name="T18" fmla="*/ 300 w 333"/>
              <a:gd name="T19" fmla="*/ 109 h 333"/>
              <a:gd name="T20" fmla="*/ 300 w 333"/>
              <a:gd name="T21" fmla="*/ 300 h 333"/>
              <a:gd name="T22" fmla="*/ 33 w 333"/>
              <a:gd name="T23" fmla="*/ 300 h 333"/>
              <a:gd name="T24" fmla="*/ 0 w 333"/>
              <a:gd name="T25" fmla="*/ 333 h 333"/>
              <a:gd name="T26" fmla="*/ 333 w 333"/>
              <a:gd name="T27" fmla="*/ 333 h 333"/>
              <a:gd name="T28" fmla="*/ 333 w 333"/>
              <a:gd name="T29" fmla="*/ 0 h 333"/>
              <a:gd name="T30" fmla="*/ 0 w 333"/>
              <a:gd name="T31" fmla="*/ 0 h 333"/>
              <a:gd name="T32" fmla="*/ 0 w 333"/>
              <a:gd name="T3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3" h="333">
                <a:moveTo>
                  <a:pt x="300" y="65"/>
                </a:moveTo>
                <a:lnTo>
                  <a:pt x="166" y="182"/>
                </a:lnTo>
                <a:lnTo>
                  <a:pt x="33" y="65"/>
                </a:lnTo>
                <a:lnTo>
                  <a:pt x="33" y="33"/>
                </a:lnTo>
                <a:lnTo>
                  <a:pt x="300" y="33"/>
                </a:lnTo>
                <a:lnTo>
                  <a:pt x="300" y="65"/>
                </a:lnTo>
                <a:close/>
                <a:moveTo>
                  <a:pt x="33" y="300"/>
                </a:moveTo>
                <a:lnTo>
                  <a:pt x="33" y="109"/>
                </a:lnTo>
                <a:lnTo>
                  <a:pt x="166" y="227"/>
                </a:lnTo>
                <a:lnTo>
                  <a:pt x="300" y="109"/>
                </a:lnTo>
                <a:lnTo>
                  <a:pt x="300" y="300"/>
                </a:lnTo>
                <a:lnTo>
                  <a:pt x="33"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id="{2818512D-C13B-084F-871A-89033F1128F5}"/>
              </a:ext>
            </a:extLst>
          </p:cNvPr>
          <p:cNvSpPr>
            <a:spLocks noChangeAspect="1" noEditPoints="1"/>
          </p:cNvSpPr>
          <p:nvPr/>
        </p:nvSpPr>
        <p:spPr bwMode="auto">
          <a:xfrm>
            <a:off x="4668838" y="1479551"/>
            <a:ext cx="250825" cy="190500"/>
          </a:xfrm>
          <a:custGeom>
            <a:avLst/>
            <a:gdLst>
              <a:gd name="T0" fmla="*/ 167 w 333"/>
              <a:gd name="T1" fmla="*/ 208 h 250"/>
              <a:gd name="T2" fmla="*/ 0 w 333"/>
              <a:gd name="T3" fmla="*/ 61 h 250"/>
              <a:gd name="T4" fmla="*/ 0 w 333"/>
              <a:gd name="T5" fmla="*/ 250 h 250"/>
              <a:gd name="T6" fmla="*/ 333 w 333"/>
              <a:gd name="T7" fmla="*/ 250 h 250"/>
              <a:gd name="T8" fmla="*/ 333 w 333"/>
              <a:gd name="T9" fmla="*/ 61 h 250"/>
              <a:gd name="T10" fmla="*/ 167 w 333"/>
              <a:gd name="T11" fmla="*/ 208 h 250"/>
              <a:gd name="T12" fmla="*/ 167 w 333"/>
              <a:gd name="T13" fmla="*/ 164 h 250"/>
              <a:gd name="T14" fmla="*/ 0 w 333"/>
              <a:gd name="T15" fmla="*/ 16 h 250"/>
              <a:gd name="T16" fmla="*/ 0 w 333"/>
              <a:gd name="T17" fmla="*/ 0 h 250"/>
              <a:gd name="T18" fmla="*/ 333 w 333"/>
              <a:gd name="T19" fmla="*/ 0 h 250"/>
              <a:gd name="T20" fmla="*/ 333 w 333"/>
              <a:gd name="T21" fmla="*/ 16 h 250"/>
              <a:gd name="T22" fmla="*/ 167 w 333"/>
              <a:gd name="T23" fmla="*/ 16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250">
                <a:moveTo>
                  <a:pt x="167" y="208"/>
                </a:moveTo>
                <a:lnTo>
                  <a:pt x="0" y="61"/>
                </a:lnTo>
                <a:lnTo>
                  <a:pt x="0" y="250"/>
                </a:lnTo>
                <a:lnTo>
                  <a:pt x="333" y="250"/>
                </a:lnTo>
                <a:lnTo>
                  <a:pt x="333" y="61"/>
                </a:lnTo>
                <a:lnTo>
                  <a:pt x="167" y="208"/>
                </a:lnTo>
                <a:close/>
                <a:moveTo>
                  <a:pt x="167" y="164"/>
                </a:moveTo>
                <a:lnTo>
                  <a:pt x="0" y="16"/>
                </a:lnTo>
                <a:lnTo>
                  <a:pt x="0" y="0"/>
                </a:lnTo>
                <a:lnTo>
                  <a:pt x="333" y="0"/>
                </a:lnTo>
                <a:lnTo>
                  <a:pt x="333" y="16"/>
                </a:lnTo>
                <a:lnTo>
                  <a:pt x="167" y="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id="{D29D80A6-7782-FD44-8E5A-333D893F2481}"/>
              </a:ext>
            </a:extLst>
          </p:cNvPr>
          <p:cNvSpPr>
            <a:spLocks noChangeAspect="1" noEditPoints="1"/>
          </p:cNvSpPr>
          <p:nvPr/>
        </p:nvSpPr>
        <p:spPr bwMode="auto">
          <a:xfrm>
            <a:off x="4165601" y="1479551"/>
            <a:ext cx="250825" cy="190500"/>
          </a:xfrm>
          <a:custGeom>
            <a:avLst/>
            <a:gdLst>
              <a:gd name="T0" fmla="*/ 300 w 334"/>
              <a:gd name="T1" fmla="*/ 38 h 250"/>
              <a:gd name="T2" fmla="*/ 167 w 334"/>
              <a:gd name="T3" fmla="*/ 155 h 250"/>
              <a:gd name="T4" fmla="*/ 34 w 334"/>
              <a:gd name="T5" fmla="*/ 38 h 250"/>
              <a:gd name="T6" fmla="*/ 34 w 334"/>
              <a:gd name="T7" fmla="*/ 33 h 250"/>
              <a:gd name="T8" fmla="*/ 300 w 334"/>
              <a:gd name="T9" fmla="*/ 33 h 250"/>
              <a:gd name="T10" fmla="*/ 300 w 334"/>
              <a:gd name="T11" fmla="*/ 38 h 250"/>
              <a:gd name="T12" fmla="*/ 34 w 334"/>
              <a:gd name="T13" fmla="*/ 217 h 250"/>
              <a:gd name="T14" fmla="*/ 34 w 334"/>
              <a:gd name="T15" fmla="*/ 82 h 250"/>
              <a:gd name="T16" fmla="*/ 167 w 334"/>
              <a:gd name="T17" fmla="*/ 200 h 250"/>
              <a:gd name="T18" fmla="*/ 300 w 334"/>
              <a:gd name="T19" fmla="*/ 83 h 250"/>
              <a:gd name="T20" fmla="*/ 300 w 334"/>
              <a:gd name="T21" fmla="*/ 217 h 250"/>
              <a:gd name="T22" fmla="*/ 34 w 334"/>
              <a:gd name="T23" fmla="*/ 217 h 250"/>
              <a:gd name="T24" fmla="*/ 0 w 334"/>
              <a:gd name="T25" fmla="*/ 250 h 250"/>
              <a:gd name="T26" fmla="*/ 334 w 334"/>
              <a:gd name="T27" fmla="*/ 250 h 250"/>
              <a:gd name="T28" fmla="*/ 334 w 334"/>
              <a:gd name="T29" fmla="*/ 0 h 250"/>
              <a:gd name="T30" fmla="*/ 0 w 334"/>
              <a:gd name="T31" fmla="*/ 0 h 250"/>
              <a:gd name="T32" fmla="*/ 0 w 334"/>
              <a:gd name="T33"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250">
                <a:moveTo>
                  <a:pt x="300" y="38"/>
                </a:moveTo>
                <a:lnTo>
                  <a:pt x="167" y="155"/>
                </a:lnTo>
                <a:lnTo>
                  <a:pt x="34" y="38"/>
                </a:lnTo>
                <a:lnTo>
                  <a:pt x="34" y="33"/>
                </a:lnTo>
                <a:lnTo>
                  <a:pt x="300" y="33"/>
                </a:lnTo>
                <a:lnTo>
                  <a:pt x="300" y="38"/>
                </a:lnTo>
                <a:close/>
                <a:moveTo>
                  <a:pt x="34" y="217"/>
                </a:moveTo>
                <a:lnTo>
                  <a:pt x="34" y="82"/>
                </a:lnTo>
                <a:lnTo>
                  <a:pt x="167" y="200"/>
                </a:lnTo>
                <a:lnTo>
                  <a:pt x="300" y="83"/>
                </a:lnTo>
                <a:lnTo>
                  <a:pt x="300" y="217"/>
                </a:lnTo>
                <a:lnTo>
                  <a:pt x="34" y="217"/>
                </a:lnTo>
                <a:close/>
                <a:moveTo>
                  <a:pt x="0" y="250"/>
                </a:moveTo>
                <a:lnTo>
                  <a:pt x="334" y="250"/>
                </a:lnTo>
                <a:lnTo>
                  <a:pt x="334" y="0"/>
                </a:lnTo>
                <a:lnTo>
                  <a:pt x="0" y="0"/>
                </a:lnTo>
                <a:lnTo>
                  <a:pt x="0"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id="{15DE58E0-07A8-2F46-A43D-8C40E77610D2}"/>
              </a:ext>
            </a:extLst>
          </p:cNvPr>
          <p:cNvSpPr>
            <a:spLocks noChangeAspect="1"/>
          </p:cNvSpPr>
          <p:nvPr/>
        </p:nvSpPr>
        <p:spPr bwMode="auto">
          <a:xfrm>
            <a:off x="3668713" y="1416051"/>
            <a:ext cx="177800" cy="254000"/>
          </a:xfrm>
          <a:custGeom>
            <a:avLst/>
            <a:gdLst>
              <a:gd name="T0" fmla="*/ 218 w 234"/>
              <a:gd name="T1" fmla="*/ 67 h 333"/>
              <a:gd name="T2" fmla="*/ 218 w 234"/>
              <a:gd name="T3" fmla="*/ 67 h 333"/>
              <a:gd name="T4" fmla="*/ 234 w 234"/>
              <a:gd name="T5" fmla="*/ 84 h 333"/>
              <a:gd name="T6" fmla="*/ 233 w 234"/>
              <a:gd name="T7" fmla="*/ 299 h 333"/>
              <a:gd name="T8" fmla="*/ 200 w 234"/>
              <a:gd name="T9" fmla="*/ 333 h 333"/>
              <a:gd name="T10" fmla="*/ 33 w 234"/>
              <a:gd name="T11" fmla="*/ 332 h 333"/>
              <a:gd name="T12" fmla="*/ 0 w 234"/>
              <a:gd name="T13" fmla="*/ 299 h 333"/>
              <a:gd name="T14" fmla="*/ 1 w 234"/>
              <a:gd name="T15" fmla="*/ 33 h 333"/>
              <a:gd name="T16" fmla="*/ 35 w 234"/>
              <a:gd name="T17" fmla="*/ 0 h 333"/>
              <a:gd name="T18" fmla="*/ 135 w 234"/>
              <a:gd name="T19" fmla="*/ 0 h 333"/>
              <a:gd name="T20" fmla="*/ 168 w 234"/>
              <a:gd name="T21" fmla="*/ 34 h 333"/>
              <a:gd name="T22" fmla="*/ 167 w 234"/>
              <a:gd name="T23" fmla="*/ 233 h 333"/>
              <a:gd name="T24" fmla="*/ 133 w 234"/>
              <a:gd name="T25" fmla="*/ 266 h 333"/>
              <a:gd name="T26" fmla="*/ 100 w 234"/>
              <a:gd name="T27" fmla="*/ 266 h 333"/>
              <a:gd name="T28" fmla="*/ 67 w 234"/>
              <a:gd name="T29" fmla="*/ 232 h 333"/>
              <a:gd name="T30" fmla="*/ 68 w 234"/>
              <a:gd name="T31" fmla="*/ 83 h 333"/>
              <a:gd name="T32" fmla="*/ 84 w 234"/>
              <a:gd name="T33" fmla="*/ 67 h 333"/>
              <a:gd name="T34" fmla="*/ 101 w 234"/>
              <a:gd name="T35" fmla="*/ 83 h 333"/>
              <a:gd name="T36" fmla="*/ 100 w 234"/>
              <a:gd name="T37" fmla="*/ 216 h 333"/>
              <a:gd name="T38" fmla="*/ 117 w 234"/>
              <a:gd name="T39" fmla="*/ 233 h 333"/>
              <a:gd name="T40" fmla="*/ 133 w 234"/>
              <a:gd name="T41" fmla="*/ 216 h 333"/>
              <a:gd name="T42" fmla="*/ 134 w 234"/>
              <a:gd name="T43" fmla="*/ 50 h 333"/>
              <a:gd name="T44" fmla="*/ 118 w 234"/>
              <a:gd name="T45" fmla="*/ 33 h 333"/>
              <a:gd name="T46" fmla="*/ 51 w 234"/>
              <a:gd name="T47" fmla="*/ 33 h 333"/>
              <a:gd name="T48" fmla="*/ 34 w 234"/>
              <a:gd name="T49" fmla="*/ 50 h 333"/>
              <a:gd name="T50" fmla="*/ 33 w 234"/>
              <a:gd name="T51" fmla="*/ 282 h 333"/>
              <a:gd name="T52" fmla="*/ 50 w 234"/>
              <a:gd name="T53" fmla="*/ 299 h 333"/>
              <a:gd name="T54" fmla="*/ 183 w 234"/>
              <a:gd name="T55" fmla="*/ 299 h 333"/>
              <a:gd name="T56" fmla="*/ 200 w 234"/>
              <a:gd name="T57" fmla="*/ 283 h 333"/>
              <a:gd name="T58" fmla="*/ 201 w 234"/>
              <a:gd name="T59" fmla="*/ 84 h 333"/>
              <a:gd name="T60" fmla="*/ 218 w 234"/>
              <a:gd name="T61"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333">
                <a:moveTo>
                  <a:pt x="218" y="67"/>
                </a:moveTo>
                <a:lnTo>
                  <a:pt x="218" y="67"/>
                </a:lnTo>
                <a:cubicBezTo>
                  <a:pt x="227" y="67"/>
                  <a:pt x="234" y="75"/>
                  <a:pt x="234" y="84"/>
                </a:cubicBezTo>
                <a:lnTo>
                  <a:pt x="233" y="299"/>
                </a:lnTo>
                <a:cubicBezTo>
                  <a:pt x="233" y="318"/>
                  <a:pt x="218" y="333"/>
                  <a:pt x="200" y="333"/>
                </a:cubicBezTo>
                <a:lnTo>
                  <a:pt x="33" y="332"/>
                </a:lnTo>
                <a:cubicBezTo>
                  <a:pt x="15" y="332"/>
                  <a:pt x="0" y="317"/>
                  <a:pt x="0" y="299"/>
                </a:cubicBezTo>
                <a:lnTo>
                  <a:pt x="1" y="33"/>
                </a:lnTo>
                <a:cubicBezTo>
                  <a:pt x="1" y="15"/>
                  <a:pt x="16" y="0"/>
                  <a:pt x="35" y="0"/>
                </a:cubicBezTo>
                <a:lnTo>
                  <a:pt x="135" y="0"/>
                </a:lnTo>
                <a:cubicBezTo>
                  <a:pt x="153" y="0"/>
                  <a:pt x="168" y="15"/>
                  <a:pt x="168" y="34"/>
                </a:cubicBezTo>
                <a:lnTo>
                  <a:pt x="167" y="233"/>
                </a:lnTo>
                <a:cubicBezTo>
                  <a:pt x="167" y="251"/>
                  <a:pt x="152" y="266"/>
                  <a:pt x="133" y="266"/>
                </a:cubicBezTo>
                <a:lnTo>
                  <a:pt x="100" y="266"/>
                </a:lnTo>
                <a:cubicBezTo>
                  <a:pt x="82" y="266"/>
                  <a:pt x="67" y="251"/>
                  <a:pt x="67" y="232"/>
                </a:cubicBezTo>
                <a:lnTo>
                  <a:pt x="68" y="83"/>
                </a:lnTo>
                <a:cubicBezTo>
                  <a:pt x="68" y="74"/>
                  <a:pt x="75" y="67"/>
                  <a:pt x="84" y="67"/>
                </a:cubicBezTo>
                <a:cubicBezTo>
                  <a:pt x="94" y="67"/>
                  <a:pt x="101" y="74"/>
                  <a:pt x="101" y="83"/>
                </a:cubicBezTo>
                <a:lnTo>
                  <a:pt x="100" y="216"/>
                </a:lnTo>
                <a:cubicBezTo>
                  <a:pt x="100" y="225"/>
                  <a:pt x="107" y="232"/>
                  <a:pt x="117" y="233"/>
                </a:cubicBezTo>
                <a:cubicBezTo>
                  <a:pt x="126" y="233"/>
                  <a:pt x="133" y="225"/>
                  <a:pt x="133" y="216"/>
                </a:cubicBezTo>
                <a:lnTo>
                  <a:pt x="134" y="50"/>
                </a:lnTo>
                <a:cubicBezTo>
                  <a:pt x="134" y="41"/>
                  <a:pt x="127" y="34"/>
                  <a:pt x="118" y="33"/>
                </a:cubicBezTo>
                <a:lnTo>
                  <a:pt x="51" y="33"/>
                </a:lnTo>
                <a:cubicBezTo>
                  <a:pt x="42" y="33"/>
                  <a:pt x="34" y="41"/>
                  <a:pt x="34" y="50"/>
                </a:cubicBezTo>
                <a:lnTo>
                  <a:pt x="33" y="282"/>
                </a:lnTo>
                <a:cubicBezTo>
                  <a:pt x="33" y="291"/>
                  <a:pt x="41" y="299"/>
                  <a:pt x="50" y="299"/>
                </a:cubicBezTo>
                <a:lnTo>
                  <a:pt x="183" y="299"/>
                </a:lnTo>
                <a:cubicBezTo>
                  <a:pt x="192" y="299"/>
                  <a:pt x="200" y="292"/>
                  <a:pt x="200" y="283"/>
                </a:cubicBezTo>
                <a:lnTo>
                  <a:pt x="201" y="84"/>
                </a:lnTo>
                <a:cubicBezTo>
                  <a:pt x="201" y="74"/>
                  <a:pt x="209" y="67"/>
                  <a:pt x="218" y="6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id="{E646E01F-38C2-8F42-9D26-1CA0F69BA7A3}"/>
              </a:ext>
            </a:extLst>
          </p:cNvPr>
          <p:cNvSpPr>
            <a:spLocks noChangeAspect="1"/>
          </p:cNvSpPr>
          <p:nvPr/>
        </p:nvSpPr>
        <p:spPr bwMode="auto">
          <a:xfrm>
            <a:off x="3155951" y="1412876"/>
            <a:ext cx="204788" cy="260350"/>
          </a:xfrm>
          <a:custGeom>
            <a:avLst/>
            <a:gdLst>
              <a:gd name="T0" fmla="*/ 267 w 271"/>
              <a:gd name="T1" fmla="*/ 154 h 343"/>
              <a:gd name="T2" fmla="*/ 189 w 271"/>
              <a:gd name="T3" fmla="*/ 319 h 343"/>
              <a:gd name="T4" fmla="*/ 145 w 271"/>
              <a:gd name="T5" fmla="*/ 335 h 343"/>
              <a:gd name="T6" fmla="*/ 24 w 271"/>
              <a:gd name="T7" fmla="*/ 279 h 343"/>
              <a:gd name="T8" fmla="*/ 8 w 271"/>
              <a:gd name="T9" fmla="*/ 234 h 343"/>
              <a:gd name="T10" fmla="*/ 107 w 271"/>
              <a:gd name="T11" fmla="*/ 24 h 343"/>
              <a:gd name="T12" fmla="*/ 151 w 271"/>
              <a:gd name="T13" fmla="*/ 8 h 343"/>
              <a:gd name="T14" fmla="*/ 227 w 271"/>
              <a:gd name="T15" fmla="*/ 43 h 343"/>
              <a:gd name="T16" fmla="*/ 243 w 271"/>
              <a:gd name="T17" fmla="*/ 87 h 343"/>
              <a:gd name="T18" fmla="*/ 172 w 271"/>
              <a:gd name="T19" fmla="*/ 237 h 343"/>
              <a:gd name="T20" fmla="*/ 128 w 271"/>
              <a:gd name="T21" fmla="*/ 253 h 343"/>
              <a:gd name="T22" fmla="*/ 98 w 271"/>
              <a:gd name="T23" fmla="*/ 239 h 343"/>
              <a:gd name="T24" fmla="*/ 82 w 271"/>
              <a:gd name="T25" fmla="*/ 195 h 343"/>
              <a:gd name="T26" fmla="*/ 131 w 271"/>
              <a:gd name="T27" fmla="*/ 90 h 343"/>
              <a:gd name="T28" fmla="*/ 153 w 271"/>
              <a:gd name="T29" fmla="*/ 82 h 343"/>
              <a:gd name="T30" fmla="*/ 161 w 271"/>
              <a:gd name="T31" fmla="*/ 104 h 343"/>
              <a:gd name="T32" fmla="*/ 119 w 271"/>
              <a:gd name="T33" fmla="*/ 194 h 343"/>
              <a:gd name="T34" fmla="*/ 127 w 271"/>
              <a:gd name="T35" fmla="*/ 216 h 343"/>
              <a:gd name="T36" fmla="*/ 149 w 271"/>
              <a:gd name="T37" fmla="*/ 208 h 343"/>
              <a:gd name="T38" fmla="*/ 206 w 271"/>
              <a:gd name="T39" fmla="*/ 88 h 343"/>
              <a:gd name="T40" fmla="*/ 198 w 271"/>
              <a:gd name="T41" fmla="*/ 66 h 343"/>
              <a:gd name="T42" fmla="*/ 152 w 271"/>
              <a:gd name="T43" fmla="*/ 45 h 343"/>
              <a:gd name="T44" fmla="*/ 130 w 271"/>
              <a:gd name="T45" fmla="*/ 53 h 343"/>
              <a:gd name="T46" fmla="*/ 45 w 271"/>
              <a:gd name="T47" fmla="*/ 233 h 343"/>
              <a:gd name="T48" fmla="*/ 54 w 271"/>
              <a:gd name="T49" fmla="*/ 255 h 343"/>
              <a:gd name="T50" fmla="*/ 144 w 271"/>
              <a:gd name="T51" fmla="*/ 298 h 343"/>
              <a:gd name="T52" fmla="*/ 166 w 271"/>
              <a:gd name="T53" fmla="*/ 289 h 343"/>
              <a:gd name="T54" fmla="*/ 237 w 271"/>
              <a:gd name="T55" fmla="*/ 140 h 343"/>
              <a:gd name="T56" fmla="*/ 259 w 271"/>
              <a:gd name="T57" fmla="*/ 132 h 343"/>
              <a:gd name="T58" fmla="*/ 267 w 271"/>
              <a:gd name="T59" fmla="*/ 15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1" h="343">
                <a:moveTo>
                  <a:pt x="267" y="154"/>
                </a:moveTo>
                <a:lnTo>
                  <a:pt x="189" y="319"/>
                </a:lnTo>
                <a:cubicBezTo>
                  <a:pt x="182" y="335"/>
                  <a:pt x="162" y="343"/>
                  <a:pt x="145" y="335"/>
                </a:cubicBezTo>
                <a:lnTo>
                  <a:pt x="24" y="279"/>
                </a:lnTo>
                <a:cubicBezTo>
                  <a:pt x="8" y="271"/>
                  <a:pt x="0" y="251"/>
                  <a:pt x="8" y="234"/>
                </a:cubicBezTo>
                <a:lnTo>
                  <a:pt x="107" y="24"/>
                </a:lnTo>
                <a:cubicBezTo>
                  <a:pt x="115" y="7"/>
                  <a:pt x="135" y="0"/>
                  <a:pt x="151" y="8"/>
                </a:cubicBezTo>
                <a:lnTo>
                  <a:pt x="227" y="43"/>
                </a:lnTo>
                <a:cubicBezTo>
                  <a:pt x="243" y="51"/>
                  <a:pt x="251" y="71"/>
                  <a:pt x="243" y="87"/>
                </a:cubicBezTo>
                <a:lnTo>
                  <a:pt x="172" y="237"/>
                </a:lnTo>
                <a:cubicBezTo>
                  <a:pt x="164" y="254"/>
                  <a:pt x="145" y="261"/>
                  <a:pt x="128" y="253"/>
                </a:cubicBezTo>
                <a:lnTo>
                  <a:pt x="98" y="239"/>
                </a:lnTo>
                <a:cubicBezTo>
                  <a:pt x="81" y="231"/>
                  <a:pt x="74" y="212"/>
                  <a:pt x="82" y="195"/>
                </a:cubicBezTo>
                <a:lnTo>
                  <a:pt x="131" y="90"/>
                </a:lnTo>
                <a:cubicBezTo>
                  <a:pt x="135" y="82"/>
                  <a:pt x="145" y="78"/>
                  <a:pt x="153" y="82"/>
                </a:cubicBezTo>
                <a:cubicBezTo>
                  <a:pt x="162" y="86"/>
                  <a:pt x="165" y="96"/>
                  <a:pt x="161" y="104"/>
                </a:cubicBezTo>
                <a:lnTo>
                  <a:pt x="119" y="194"/>
                </a:lnTo>
                <a:cubicBezTo>
                  <a:pt x="115" y="202"/>
                  <a:pt x="119" y="212"/>
                  <a:pt x="127" y="216"/>
                </a:cubicBezTo>
                <a:cubicBezTo>
                  <a:pt x="135" y="220"/>
                  <a:pt x="145" y="216"/>
                  <a:pt x="149" y="208"/>
                </a:cubicBezTo>
                <a:lnTo>
                  <a:pt x="206" y="88"/>
                </a:lnTo>
                <a:cubicBezTo>
                  <a:pt x="210" y="80"/>
                  <a:pt x="206" y="70"/>
                  <a:pt x="198" y="66"/>
                </a:cubicBezTo>
                <a:lnTo>
                  <a:pt x="152" y="45"/>
                </a:lnTo>
                <a:cubicBezTo>
                  <a:pt x="144" y="41"/>
                  <a:pt x="134" y="45"/>
                  <a:pt x="130" y="53"/>
                </a:cubicBezTo>
                <a:lnTo>
                  <a:pt x="45" y="233"/>
                </a:lnTo>
                <a:cubicBezTo>
                  <a:pt x="42" y="242"/>
                  <a:pt x="45" y="251"/>
                  <a:pt x="54" y="255"/>
                </a:cubicBezTo>
                <a:lnTo>
                  <a:pt x="144" y="298"/>
                </a:lnTo>
                <a:cubicBezTo>
                  <a:pt x="152" y="301"/>
                  <a:pt x="162" y="298"/>
                  <a:pt x="166" y="289"/>
                </a:cubicBezTo>
                <a:lnTo>
                  <a:pt x="237" y="140"/>
                </a:lnTo>
                <a:cubicBezTo>
                  <a:pt x="241" y="131"/>
                  <a:pt x="251" y="128"/>
                  <a:pt x="259" y="132"/>
                </a:cubicBezTo>
                <a:cubicBezTo>
                  <a:pt x="267" y="136"/>
                  <a:pt x="271" y="145"/>
                  <a:pt x="267" y="15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a:extLst>
              <a:ext uri="{FF2B5EF4-FFF2-40B4-BE49-F238E27FC236}">
                <a16:creationId xmlns:a16="http://schemas.microsoft.com/office/drawing/2014/main" id="{A05B5718-75D2-2F4A-9DE3-05A016B8D71D}"/>
              </a:ext>
            </a:extLst>
          </p:cNvPr>
          <p:cNvSpPr>
            <a:spLocks noChangeAspect="1" noEditPoints="1"/>
          </p:cNvSpPr>
          <p:nvPr/>
        </p:nvSpPr>
        <p:spPr bwMode="auto">
          <a:xfrm>
            <a:off x="2655888" y="1416051"/>
            <a:ext cx="252413" cy="254000"/>
          </a:xfrm>
          <a:custGeom>
            <a:avLst/>
            <a:gdLst>
              <a:gd name="T0" fmla="*/ 334 w 334"/>
              <a:gd name="T1" fmla="*/ 0 h 333"/>
              <a:gd name="T2" fmla="*/ 0 w 334"/>
              <a:gd name="T3" fmla="*/ 0 h 333"/>
              <a:gd name="T4" fmla="*/ 0 w 334"/>
              <a:gd name="T5" fmla="*/ 283 h 333"/>
              <a:gd name="T6" fmla="*/ 118 w 334"/>
              <a:gd name="T7" fmla="*/ 283 h 333"/>
              <a:gd name="T8" fmla="*/ 168 w 334"/>
              <a:gd name="T9" fmla="*/ 333 h 333"/>
              <a:gd name="T10" fmla="*/ 219 w 334"/>
              <a:gd name="T11" fmla="*/ 283 h 333"/>
              <a:gd name="T12" fmla="*/ 334 w 334"/>
              <a:gd name="T13" fmla="*/ 283 h 333"/>
              <a:gd name="T14" fmla="*/ 334 w 334"/>
              <a:gd name="T15" fmla="*/ 0 h 333"/>
              <a:gd name="T16" fmla="*/ 300 w 334"/>
              <a:gd name="T17" fmla="*/ 33 h 333"/>
              <a:gd name="T18" fmla="*/ 300 w 334"/>
              <a:gd name="T19" fmla="*/ 250 h 333"/>
              <a:gd name="T20" fmla="*/ 201 w 334"/>
              <a:gd name="T21" fmla="*/ 250 h 333"/>
              <a:gd name="T22" fmla="*/ 174 w 334"/>
              <a:gd name="T23" fmla="*/ 296 h 333"/>
              <a:gd name="T24" fmla="*/ 168 w 334"/>
              <a:gd name="T25" fmla="*/ 300 h 333"/>
              <a:gd name="T26" fmla="*/ 162 w 334"/>
              <a:gd name="T27" fmla="*/ 297 h 333"/>
              <a:gd name="T28" fmla="*/ 135 w 334"/>
              <a:gd name="T29" fmla="*/ 250 h 333"/>
              <a:gd name="T30" fmla="*/ 34 w 334"/>
              <a:gd name="T31" fmla="*/ 250 h 333"/>
              <a:gd name="T32" fmla="*/ 34 w 334"/>
              <a:gd name="T33" fmla="*/ 33 h 333"/>
              <a:gd name="T34" fmla="*/ 300 w 334"/>
              <a:gd name="T3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4" h="333">
                <a:moveTo>
                  <a:pt x="334" y="0"/>
                </a:moveTo>
                <a:lnTo>
                  <a:pt x="0" y="0"/>
                </a:lnTo>
                <a:lnTo>
                  <a:pt x="0" y="283"/>
                </a:lnTo>
                <a:lnTo>
                  <a:pt x="118" y="283"/>
                </a:lnTo>
                <a:cubicBezTo>
                  <a:pt x="131" y="308"/>
                  <a:pt x="140" y="333"/>
                  <a:pt x="168" y="333"/>
                </a:cubicBezTo>
                <a:cubicBezTo>
                  <a:pt x="198" y="333"/>
                  <a:pt x="203" y="313"/>
                  <a:pt x="219" y="283"/>
                </a:cubicBezTo>
                <a:lnTo>
                  <a:pt x="334" y="283"/>
                </a:lnTo>
                <a:lnTo>
                  <a:pt x="334" y="0"/>
                </a:lnTo>
                <a:close/>
                <a:moveTo>
                  <a:pt x="300" y="33"/>
                </a:moveTo>
                <a:lnTo>
                  <a:pt x="300" y="250"/>
                </a:lnTo>
                <a:lnTo>
                  <a:pt x="201" y="250"/>
                </a:lnTo>
                <a:cubicBezTo>
                  <a:pt x="189" y="272"/>
                  <a:pt x="195" y="263"/>
                  <a:pt x="174" y="296"/>
                </a:cubicBezTo>
                <a:cubicBezTo>
                  <a:pt x="173" y="299"/>
                  <a:pt x="170" y="300"/>
                  <a:pt x="168" y="300"/>
                </a:cubicBezTo>
                <a:cubicBezTo>
                  <a:pt x="167" y="300"/>
                  <a:pt x="164" y="300"/>
                  <a:pt x="162" y="297"/>
                </a:cubicBezTo>
                <a:cubicBezTo>
                  <a:pt x="153" y="284"/>
                  <a:pt x="158" y="293"/>
                  <a:pt x="135" y="250"/>
                </a:cubicBezTo>
                <a:lnTo>
                  <a:pt x="34" y="250"/>
                </a:lnTo>
                <a:lnTo>
                  <a:pt x="34" y="33"/>
                </a:lnTo>
                <a:lnTo>
                  <a:pt x="30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a:extLst>
              <a:ext uri="{FF2B5EF4-FFF2-40B4-BE49-F238E27FC236}">
                <a16:creationId xmlns:a16="http://schemas.microsoft.com/office/drawing/2014/main" id="{6C8AA7FA-626D-C940-A8CA-E885B56133B1}"/>
              </a:ext>
            </a:extLst>
          </p:cNvPr>
          <p:cNvSpPr>
            <a:spLocks noChangeAspect="1" noEditPoints="1"/>
          </p:cNvSpPr>
          <p:nvPr/>
        </p:nvSpPr>
        <p:spPr bwMode="auto">
          <a:xfrm>
            <a:off x="2151063" y="1416051"/>
            <a:ext cx="255588" cy="254000"/>
          </a:xfrm>
          <a:custGeom>
            <a:avLst/>
            <a:gdLst>
              <a:gd name="T0" fmla="*/ 203 w 339"/>
              <a:gd name="T1" fmla="*/ 0 h 333"/>
              <a:gd name="T2" fmla="*/ 144 w 339"/>
              <a:gd name="T3" fmla="*/ 0 h 333"/>
              <a:gd name="T4" fmla="*/ 3 w 339"/>
              <a:gd name="T5" fmla="*/ 122 h 333"/>
              <a:gd name="T6" fmla="*/ 112 w 339"/>
              <a:gd name="T7" fmla="*/ 253 h 333"/>
              <a:gd name="T8" fmla="*/ 133 w 339"/>
              <a:gd name="T9" fmla="*/ 268 h 333"/>
              <a:gd name="T10" fmla="*/ 169 w 339"/>
              <a:gd name="T11" fmla="*/ 333 h 333"/>
              <a:gd name="T12" fmla="*/ 206 w 339"/>
              <a:gd name="T13" fmla="*/ 268 h 333"/>
              <a:gd name="T14" fmla="*/ 227 w 339"/>
              <a:gd name="T15" fmla="*/ 253 h 333"/>
              <a:gd name="T16" fmla="*/ 336 w 339"/>
              <a:gd name="T17" fmla="*/ 122 h 333"/>
              <a:gd name="T18" fmla="*/ 203 w 339"/>
              <a:gd name="T19" fmla="*/ 0 h 333"/>
              <a:gd name="T20" fmla="*/ 202 w 339"/>
              <a:gd name="T21" fmla="*/ 33 h 333"/>
              <a:gd name="T22" fmla="*/ 302 w 339"/>
              <a:gd name="T23" fmla="*/ 123 h 333"/>
              <a:gd name="T24" fmla="*/ 222 w 339"/>
              <a:gd name="T25" fmla="*/ 220 h 333"/>
              <a:gd name="T26" fmla="*/ 169 w 339"/>
              <a:gd name="T27" fmla="*/ 265 h 333"/>
              <a:gd name="T28" fmla="*/ 117 w 339"/>
              <a:gd name="T29" fmla="*/ 220 h 333"/>
              <a:gd name="T30" fmla="*/ 36 w 339"/>
              <a:gd name="T31" fmla="*/ 123 h 333"/>
              <a:gd name="T32" fmla="*/ 144 w 339"/>
              <a:gd name="T33" fmla="*/ 33 h 333"/>
              <a:gd name="T34" fmla="*/ 203 w 339"/>
              <a:gd name="T3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9" h="333">
                <a:moveTo>
                  <a:pt x="203" y="0"/>
                </a:moveTo>
                <a:lnTo>
                  <a:pt x="144" y="0"/>
                </a:lnTo>
                <a:cubicBezTo>
                  <a:pt x="66" y="0"/>
                  <a:pt x="6" y="53"/>
                  <a:pt x="3" y="122"/>
                </a:cubicBezTo>
                <a:cubicBezTo>
                  <a:pt x="0" y="188"/>
                  <a:pt x="48" y="244"/>
                  <a:pt x="112" y="253"/>
                </a:cubicBezTo>
                <a:cubicBezTo>
                  <a:pt x="121" y="255"/>
                  <a:pt x="129" y="260"/>
                  <a:pt x="133" y="268"/>
                </a:cubicBezTo>
                <a:lnTo>
                  <a:pt x="169" y="333"/>
                </a:lnTo>
                <a:lnTo>
                  <a:pt x="206" y="268"/>
                </a:lnTo>
                <a:cubicBezTo>
                  <a:pt x="210" y="260"/>
                  <a:pt x="218" y="255"/>
                  <a:pt x="227" y="253"/>
                </a:cubicBezTo>
                <a:cubicBezTo>
                  <a:pt x="290" y="244"/>
                  <a:pt x="339" y="188"/>
                  <a:pt x="336" y="122"/>
                </a:cubicBezTo>
                <a:cubicBezTo>
                  <a:pt x="333" y="53"/>
                  <a:pt x="272" y="0"/>
                  <a:pt x="203" y="0"/>
                </a:cubicBezTo>
                <a:close/>
                <a:moveTo>
                  <a:pt x="202" y="33"/>
                </a:moveTo>
                <a:cubicBezTo>
                  <a:pt x="254" y="33"/>
                  <a:pt x="300" y="73"/>
                  <a:pt x="302" y="123"/>
                </a:cubicBezTo>
                <a:cubicBezTo>
                  <a:pt x="304" y="172"/>
                  <a:pt x="270" y="213"/>
                  <a:pt x="222" y="220"/>
                </a:cubicBezTo>
                <a:cubicBezTo>
                  <a:pt x="190" y="225"/>
                  <a:pt x="178" y="248"/>
                  <a:pt x="169" y="265"/>
                </a:cubicBezTo>
                <a:cubicBezTo>
                  <a:pt x="160" y="248"/>
                  <a:pt x="149" y="225"/>
                  <a:pt x="117" y="220"/>
                </a:cubicBezTo>
                <a:cubicBezTo>
                  <a:pt x="69" y="214"/>
                  <a:pt x="34" y="172"/>
                  <a:pt x="36" y="123"/>
                </a:cubicBezTo>
                <a:cubicBezTo>
                  <a:pt x="38" y="72"/>
                  <a:pt x="85" y="33"/>
                  <a:pt x="144" y="33"/>
                </a:cubicBezTo>
                <a:lnTo>
                  <a:pt x="203" y="33"/>
                </a:ln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a:extLst>
              <a:ext uri="{FF2B5EF4-FFF2-40B4-BE49-F238E27FC236}">
                <a16:creationId xmlns:a16="http://schemas.microsoft.com/office/drawing/2014/main" id="{1E7DF643-2124-0945-9C12-4787550E565C}"/>
              </a:ext>
            </a:extLst>
          </p:cNvPr>
          <p:cNvSpPr>
            <a:spLocks noChangeAspect="1" noEditPoints="1"/>
          </p:cNvSpPr>
          <p:nvPr/>
        </p:nvSpPr>
        <p:spPr bwMode="auto">
          <a:xfrm>
            <a:off x="1651001" y="1416051"/>
            <a:ext cx="250825" cy="266700"/>
          </a:xfrm>
          <a:custGeom>
            <a:avLst/>
            <a:gdLst>
              <a:gd name="T0" fmla="*/ 206 w 333"/>
              <a:gd name="T1" fmla="*/ 0 h 350"/>
              <a:gd name="T2" fmla="*/ 128 w 333"/>
              <a:gd name="T3" fmla="*/ 0 h 350"/>
              <a:gd name="T4" fmla="*/ 0 w 333"/>
              <a:gd name="T5" fmla="*/ 125 h 350"/>
              <a:gd name="T6" fmla="*/ 128 w 333"/>
              <a:gd name="T7" fmla="*/ 250 h 350"/>
              <a:gd name="T8" fmla="*/ 198 w 333"/>
              <a:gd name="T9" fmla="*/ 250 h 350"/>
              <a:gd name="T10" fmla="*/ 265 w 333"/>
              <a:gd name="T11" fmla="*/ 320 h 350"/>
              <a:gd name="T12" fmla="*/ 333 w 333"/>
              <a:gd name="T13" fmla="*/ 296 h 350"/>
              <a:gd name="T14" fmla="*/ 333 w 333"/>
              <a:gd name="T15" fmla="*/ 131 h 350"/>
              <a:gd name="T16" fmla="*/ 205 w 333"/>
              <a:gd name="T17" fmla="*/ 0 h 350"/>
              <a:gd name="T18" fmla="*/ 206 w 333"/>
              <a:gd name="T19" fmla="*/ 0 h 350"/>
              <a:gd name="T20" fmla="*/ 203 w 333"/>
              <a:gd name="T21" fmla="*/ 35 h 350"/>
              <a:gd name="T22" fmla="*/ 300 w 333"/>
              <a:gd name="T23" fmla="*/ 131 h 350"/>
              <a:gd name="T24" fmla="*/ 300 w 333"/>
              <a:gd name="T25" fmla="*/ 296 h 350"/>
              <a:gd name="T26" fmla="*/ 288 w 333"/>
              <a:gd name="T27" fmla="*/ 301 h 350"/>
              <a:gd name="T28" fmla="*/ 212 w 333"/>
              <a:gd name="T29" fmla="*/ 216 h 350"/>
              <a:gd name="T30" fmla="*/ 128 w 333"/>
              <a:gd name="T31" fmla="*/ 216 h 350"/>
              <a:gd name="T32" fmla="*/ 33 w 333"/>
              <a:gd name="T33" fmla="*/ 125 h 350"/>
              <a:gd name="T34" fmla="*/ 128 w 333"/>
              <a:gd name="T35" fmla="*/ 33 h 350"/>
              <a:gd name="T36" fmla="*/ 200 w 333"/>
              <a:gd name="T37"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50">
                <a:moveTo>
                  <a:pt x="206" y="0"/>
                </a:moveTo>
                <a:lnTo>
                  <a:pt x="128" y="0"/>
                </a:lnTo>
                <a:cubicBezTo>
                  <a:pt x="57" y="0"/>
                  <a:pt x="0" y="54"/>
                  <a:pt x="0" y="125"/>
                </a:cubicBezTo>
                <a:cubicBezTo>
                  <a:pt x="0" y="195"/>
                  <a:pt x="57" y="250"/>
                  <a:pt x="128" y="250"/>
                </a:cubicBezTo>
                <a:lnTo>
                  <a:pt x="198" y="250"/>
                </a:lnTo>
                <a:lnTo>
                  <a:pt x="265" y="320"/>
                </a:lnTo>
                <a:cubicBezTo>
                  <a:pt x="294" y="350"/>
                  <a:pt x="333" y="328"/>
                  <a:pt x="333" y="296"/>
                </a:cubicBezTo>
                <a:lnTo>
                  <a:pt x="333" y="131"/>
                </a:lnTo>
                <a:cubicBezTo>
                  <a:pt x="333" y="60"/>
                  <a:pt x="276" y="0"/>
                  <a:pt x="205" y="0"/>
                </a:cubicBezTo>
                <a:lnTo>
                  <a:pt x="206" y="0"/>
                </a:lnTo>
                <a:close/>
                <a:moveTo>
                  <a:pt x="203" y="35"/>
                </a:moveTo>
                <a:cubicBezTo>
                  <a:pt x="255" y="35"/>
                  <a:pt x="300" y="79"/>
                  <a:pt x="300" y="131"/>
                </a:cubicBezTo>
                <a:lnTo>
                  <a:pt x="300" y="296"/>
                </a:lnTo>
                <a:cubicBezTo>
                  <a:pt x="300" y="302"/>
                  <a:pt x="293" y="305"/>
                  <a:pt x="288" y="301"/>
                </a:cubicBezTo>
                <a:cubicBezTo>
                  <a:pt x="212" y="220"/>
                  <a:pt x="225" y="235"/>
                  <a:pt x="212" y="216"/>
                </a:cubicBezTo>
                <a:lnTo>
                  <a:pt x="128" y="216"/>
                </a:lnTo>
                <a:cubicBezTo>
                  <a:pt x="76" y="216"/>
                  <a:pt x="33" y="177"/>
                  <a:pt x="33" y="125"/>
                </a:cubicBezTo>
                <a:cubicBezTo>
                  <a:pt x="33" y="73"/>
                  <a:pt x="76" y="33"/>
                  <a:pt x="128" y="33"/>
                </a:cubicBezTo>
                <a:lnTo>
                  <a:pt x="200" y="33"/>
                </a:ln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a:extLst>
              <a:ext uri="{FF2B5EF4-FFF2-40B4-BE49-F238E27FC236}">
                <a16:creationId xmlns:a16="http://schemas.microsoft.com/office/drawing/2014/main" id="{BE5229FA-C20F-F94D-801E-58F17DDD928D}"/>
              </a:ext>
            </a:extLst>
          </p:cNvPr>
          <p:cNvSpPr>
            <a:spLocks noChangeAspect="1" noEditPoints="1"/>
          </p:cNvSpPr>
          <p:nvPr/>
        </p:nvSpPr>
        <p:spPr bwMode="auto">
          <a:xfrm>
            <a:off x="1138238" y="1416051"/>
            <a:ext cx="266700" cy="258763"/>
          </a:xfrm>
          <a:custGeom>
            <a:avLst/>
            <a:gdLst>
              <a:gd name="T0" fmla="*/ 178 w 352"/>
              <a:gd name="T1" fmla="*/ 0 h 340"/>
              <a:gd name="T2" fmla="*/ 14 w 352"/>
              <a:gd name="T3" fmla="*/ 185 h 340"/>
              <a:gd name="T4" fmla="*/ 134 w 352"/>
              <a:gd name="T5" fmla="*/ 319 h 340"/>
              <a:gd name="T6" fmla="*/ 207 w 352"/>
              <a:gd name="T7" fmla="*/ 323 h 340"/>
              <a:gd name="T8" fmla="*/ 268 w 352"/>
              <a:gd name="T9" fmla="*/ 326 h 340"/>
              <a:gd name="T10" fmla="*/ 292 w 352"/>
              <a:gd name="T11" fmla="*/ 332 h 340"/>
              <a:gd name="T12" fmla="*/ 344 w 352"/>
              <a:gd name="T13" fmla="*/ 281 h 340"/>
              <a:gd name="T14" fmla="*/ 340 w 352"/>
              <a:gd name="T15" fmla="*/ 263 h 340"/>
              <a:gd name="T16" fmla="*/ 339 w 352"/>
              <a:gd name="T17" fmla="*/ 204 h 340"/>
              <a:gd name="T18" fmla="*/ 340 w 352"/>
              <a:gd name="T19" fmla="*/ 127 h 340"/>
              <a:gd name="T20" fmla="*/ 178 w 352"/>
              <a:gd name="T21" fmla="*/ 0 h 340"/>
              <a:gd name="T22" fmla="*/ 178 w 352"/>
              <a:gd name="T23" fmla="*/ 33 h 340"/>
              <a:gd name="T24" fmla="*/ 308 w 352"/>
              <a:gd name="T25" fmla="*/ 134 h 340"/>
              <a:gd name="T26" fmla="*/ 307 w 352"/>
              <a:gd name="T27" fmla="*/ 195 h 340"/>
              <a:gd name="T28" fmla="*/ 276 w 352"/>
              <a:gd name="T29" fmla="*/ 293 h 340"/>
              <a:gd name="T30" fmla="*/ 201 w 352"/>
              <a:gd name="T31" fmla="*/ 290 h 340"/>
              <a:gd name="T32" fmla="*/ 143 w 352"/>
              <a:gd name="T33" fmla="*/ 287 h 340"/>
              <a:gd name="T34" fmla="*/ 47 w 352"/>
              <a:gd name="T35" fmla="*/ 181 h 340"/>
              <a:gd name="T36" fmla="*/ 178 w 352"/>
              <a:gd name="T37" fmla="*/ 3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2" h="340">
                <a:moveTo>
                  <a:pt x="178" y="0"/>
                </a:moveTo>
                <a:cubicBezTo>
                  <a:pt x="79" y="0"/>
                  <a:pt x="0" y="85"/>
                  <a:pt x="14" y="185"/>
                </a:cubicBezTo>
                <a:cubicBezTo>
                  <a:pt x="23" y="249"/>
                  <a:pt x="71" y="302"/>
                  <a:pt x="134" y="319"/>
                </a:cubicBezTo>
                <a:cubicBezTo>
                  <a:pt x="158" y="325"/>
                  <a:pt x="182" y="327"/>
                  <a:pt x="207" y="323"/>
                </a:cubicBezTo>
                <a:cubicBezTo>
                  <a:pt x="227" y="319"/>
                  <a:pt x="248" y="321"/>
                  <a:pt x="268" y="326"/>
                </a:cubicBezTo>
                <a:lnTo>
                  <a:pt x="292" y="332"/>
                </a:lnTo>
                <a:cubicBezTo>
                  <a:pt x="324" y="340"/>
                  <a:pt x="352" y="312"/>
                  <a:pt x="344" y="281"/>
                </a:cubicBezTo>
                <a:cubicBezTo>
                  <a:pt x="344" y="281"/>
                  <a:pt x="340" y="263"/>
                  <a:pt x="340" y="263"/>
                </a:cubicBezTo>
                <a:cubicBezTo>
                  <a:pt x="335" y="244"/>
                  <a:pt x="334" y="223"/>
                  <a:pt x="339" y="204"/>
                </a:cubicBezTo>
                <a:cubicBezTo>
                  <a:pt x="345" y="180"/>
                  <a:pt x="346" y="154"/>
                  <a:pt x="340" y="127"/>
                </a:cubicBezTo>
                <a:cubicBezTo>
                  <a:pt x="325" y="57"/>
                  <a:pt x="260" y="0"/>
                  <a:pt x="178" y="0"/>
                </a:cubicBezTo>
                <a:close/>
                <a:moveTo>
                  <a:pt x="178" y="33"/>
                </a:moveTo>
                <a:cubicBezTo>
                  <a:pt x="244" y="33"/>
                  <a:pt x="296" y="78"/>
                  <a:pt x="308" y="134"/>
                </a:cubicBezTo>
                <a:cubicBezTo>
                  <a:pt x="312" y="155"/>
                  <a:pt x="312" y="175"/>
                  <a:pt x="307" y="195"/>
                </a:cubicBezTo>
                <a:cubicBezTo>
                  <a:pt x="284" y="278"/>
                  <a:pt x="350" y="312"/>
                  <a:pt x="276" y="293"/>
                </a:cubicBezTo>
                <a:cubicBezTo>
                  <a:pt x="252" y="287"/>
                  <a:pt x="226" y="285"/>
                  <a:pt x="201" y="290"/>
                </a:cubicBezTo>
                <a:cubicBezTo>
                  <a:pt x="182" y="293"/>
                  <a:pt x="162" y="292"/>
                  <a:pt x="143" y="287"/>
                </a:cubicBezTo>
                <a:cubicBezTo>
                  <a:pt x="92" y="273"/>
                  <a:pt x="54" y="231"/>
                  <a:pt x="47" y="181"/>
                </a:cubicBezTo>
                <a:cubicBezTo>
                  <a:pt x="36" y="100"/>
                  <a:pt x="100" y="33"/>
                  <a:pt x="178"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a:extLst>
              <a:ext uri="{FF2B5EF4-FFF2-40B4-BE49-F238E27FC236}">
                <a16:creationId xmlns:a16="http://schemas.microsoft.com/office/drawing/2014/main" id="{FB5D9BB6-AFB0-AB48-9484-AEF81A32BAEA}"/>
              </a:ext>
            </a:extLst>
          </p:cNvPr>
          <p:cNvSpPr>
            <a:spLocks noChangeAspect="1" noEditPoints="1"/>
          </p:cNvSpPr>
          <p:nvPr/>
        </p:nvSpPr>
        <p:spPr bwMode="auto">
          <a:xfrm>
            <a:off x="7156450" y="4994275"/>
            <a:ext cx="252413" cy="239713"/>
          </a:xfrm>
          <a:custGeom>
            <a:avLst/>
            <a:gdLst>
              <a:gd name="T0" fmla="*/ 195 w 333"/>
              <a:gd name="T1" fmla="*/ 247 h 316"/>
              <a:gd name="T2" fmla="*/ 131 w 333"/>
              <a:gd name="T3" fmla="*/ 246 h 316"/>
              <a:gd name="T4" fmla="*/ 161 w 333"/>
              <a:gd name="T5" fmla="*/ 196 h 316"/>
              <a:gd name="T6" fmla="*/ 165 w 333"/>
              <a:gd name="T7" fmla="*/ 196 h 316"/>
              <a:gd name="T8" fmla="*/ 195 w 333"/>
              <a:gd name="T9" fmla="*/ 247 h 316"/>
              <a:gd name="T10" fmla="*/ 255 w 333"/>
              <a:gd name="T11" fmla="*/ 283 h 316"/>
              <a:gd name="T12" fmla="*/ 78 w 333"/>
              <a:gd name="T13" fmla="*/ 283 h 316"/>
              <a:gd name="T14" fmla="*/ 56 w 333"/>
              <a:gd name="T15" fmla="*/ 149 h 316"/>
              <a:gd name="T16" fmla="*/ 277 w 333"/>
              <a:gd name="T17" fmla="*/ 149 h 316"/>
              <a:gd name="T18" fmla="*/ 255 w 333"/>
              <a:gd name="T19" fmla="*/ 283 h 316"/>
              <a:gd name="T20" fmla="*/ 283 w 333"/>
              <a:gd name="T21" fmla="*/ 116 h 316"/>
              <a:gd name="T22" fmla="*/ 216 w 333"/>
              <a:gd name="T23" fmla="*/ 0 h 316"/>
              <a:gd name="T24" fmla="*/ 187 w 333"/>
              <a:gd name="T25" fmla="*/ 17 h 316"/>
              <a:gd name="T26" fmla="*/ 245 w 333"/>
              <a:gd name="T27" fmla="*/ 116 h 316"/>
              <a:gd name="T28" fmla="*/ 88 w 333"/>
              <a:gd name="T29" fmla="*/ 116 h 316"/>
              <a:gd name="T30" fmla="*/ 146 w 333"/>
              <a:gd name="T31" fmla="*/ 17 h 316"/>
              <a:gd name="T32" fmla="*/ 117 w 333"/>
              <a:gd name="T33" fmla="*/ 0 h 316"/>
              <a:gd name="T34" fmla="*/ 50 w 333"/>
              <a:gd name="T35" fmla="*/ 116 h 316"/>
              <a:gd name="T36" fmla="*/ 0 w 333"/>
              <a:gd name="T37" fmla="*/ 116 h 316"/>
              <a:gd name="T38" fmla="*/ 0 w 333"/>
              <a:gd name="T39" fmla="*/ 149 h 316"/>
              <a:gd name="T40" fmla="*/ 22 w 333"/>
              <a:gd name="T41" fmla="*/ 149 h 316"/>
              <a:gd name="T42" fmla="*/ 50 w 333"/>
              <a:gd name="T43" fmla="*/ 316 h 316"/>
              <a:gd name="T44" fmla="*/ 283 w 333"/>
              <a:gd name="T45" fmla="*/ 316 h 316"/>
              <a:gd name="T46" fmla="*/ 311 w 333"/>
              <a:gd name="T47" fmla="*/ 149 h 316"/>
              <a:gd name="T48" fmla="*/ 333 w 333"/>
              <a:gd name="T49" fmla="*/ 149 h 316"/>
              <a:gd name="T50" fmla="*/ 333 w 333"/>
              <a:gd name="T51" fmla="*/ 116 h 316"/>
              <a:gd name="T52" fmla="*/ 283 w 333"/>
              <a:gd name="T53" fmla="*/ 1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16">
                <a:moveTo>
                  <a:pt x="195" y="247"/>
                </a:moveTo>
                <a:cubicBezTo>
                  <a:pt x="169" y="271"/>
                  <a:pt x="164" y="277"/>
                  <a:pt x="131" y="246"/>
                </a:cubicBezTo>
                <a:cubicBezTo>
                  <a:pt x="87" y="206"/>
                  <a:pt x="134" y="162"/>
                  <a:pt x="161" y="196"/>
                </a:cubicBezTo>
                <a:cubicBezTo>
                  <a:pt x="162" y="197"/>
                  <a:pt x="164" y="197"/>
                  <a:pt x="165" y="196"/>
                </a:cubicBezTo>
                <a:cubicBezTo>
                  <a:pt x="192" y="162"/>
                  <a:pt x="240" y="206"/>
                  <a:pt x="195" y="247"/>
                </a:cubicBezTo>
                <a:close/>
                <a:moveTo>
                  <a:pt x="255" y="283"/>
                </a:moveTo>
                <a:lnTo>
                  <a:pt x="78" y="283"/>
                </a:lnTo>
                <a:lnTo>
                  <a:pt x="56" y="149"/>
                </a:lnTo>
                <a:lnTo>
                  <a:pt x="277" y="149"/>
                </a:lnTo>
                <a:lnTo>
                  <a:pt x="255" y="283"/>
                </a:lnTo>
                <a:close/>
                <a:moveTo>
                  <a:pt x="283" y="116"/>
                </a:moveTo>
                <a:lnTo>
                  <a:pt x="216" y="0"/>
                </a:lnTo>
                <a:lnTo>
                  <a:pt x="187" y="17"/>
                </a:lnTo>
                <a:lnTo>
                  <a:pt x="245" y="116"/>
                </a:lnTo>
                <a:lnTo>
                  <a:pt x="88" y="116"/>
                </a:lnTo>
                <a:lnTo>
                  <a:pt x="146" y="17"/>
                </a:lnTo>
                <a:lnTo>
                  <a:pt x="117" y="0"/>
                </a:lnTo>
                <a:lnTo>
                  <a:pt x="50" y="116"/>
                </a:lnTo>
                <a:lnTo>
                  <a:pt x="0" y="116"/>
                </a:lnTo>
                <a:lnTo>
                  <a:pt x="0" y="149"/>
                </a:lnTo>
                <a:lnTo>
                  <a:pt x="22" y="149"/>
                </a:lnTo>
                <a:lnTo>
                  <a:pt x="50" y="316"/>
                </a:lnTo>
                <a:lnTo>
                  <a:pt x="283" y="316"/>
                </a:lnTo>
                <a:lnTo>
                  <a:pt x="311" y="149"/>
                </a:lnTo>
                <a:lnTo>
                  <a:pt x="333" y="149"/>
                </a:lnTo>
                <a:lnTo>
                  <a:pt x="333" y="116"/>
                </a:lnTo>
                <a:lnTo>
                  <a:pt x="283" y="11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a:extLst>
              <a:ext uri="{FF2B5EF4-FFF2-40B4-BE49-F238E27FC236}">
                <a16:creationId xmlns:a16="http://schemas.microsoft.com/office/drawing/2014/main" id="{CC75589A-6600-5F42-83BC-80421158DA77}"/>
              </a:ext>
            </a:extLst>
          </p:cNvPr>
          <p:cNvSpPr>
            <a:spLocks noChangeAspect="1" noEditPoints="1"/>
          </p:cNvSpPr>
          <p:nvPr/>
        </p:nvSpPr>
        <p:spPr bwMode="auto">
          <a:xfrm>
            <a:off x="10663238" y="4487863"/>
            <a:ext cx="296863" cy="298450"/>
          </a:xfrm>
          <a:custGeom>
            <a:avLst/>
            <a:gdLst>
              <a:gd name="T0" fmla="*/ 220 w 395"/>
              <a:gd name="T1" fmla="*/ 100 h 393"/>
              <a:gd name="T2" fmla="*/ 120 w 395"/>
              <a:gd name="T3" fmla="*/ 100 h 393"/>
              <a:gd name="T4" fmla="*/ 120 w 395"/>
              <a:gd name="T5" fmla="*/ 83 h 393"/>
              <a:gd name="T6" fmla="*/ 170 w 395"/>
              <a:gd name="T7" fmla="*/ 33 h 393"/>
              <a:gd name="T8" fmla="*/ 220 w 395"/>
              <a:gd name="T9" fmla="*/ 83 h 393"/>
              <a:gd name="T10" fmla="*/ 220 w 395"/>
              <a:gd name="T11" fmla="*/ 100 h 393"/>
              <a:gd name="T12" fmla="*/ 281 w 395"/>
              <a:gd name="T13" fmla="*/ 147 h 393"/>
              <a:gd name="T14" fmla="*/ 293 w 395"/>
              <a:gd name="T15" fmla="*/ 233 h 393"/>
              <a:gd name="T16" fmla="*/ 326 w 395"/>
              <a:gd name="T17" fmla="*/ 227 h 393"/>
              <a:gd name="T18" fmla="*/ 312 w 395"/>
              <a:gd name="T19" fmla="*/ 128 h 393"/>
              <a:gd name="T20" fmla="*/ 279 w 395"/>
              <a:gd name="T21" fmla="*/ 100 h 393"/>
              <a:gd name="T22" fmla="*/ 253 w 395"/>
              <a:gd name="T23" fmla="*/ 100 h 393"/>
              <a:gd name="T24" fmla="*/ 253 w 395"/>
              <a:gd name="T25" fmla="*/ 83 h 393"/>
              <a:gd name="T26" fmla="*/ 170 w 395"/>
              <a:gd name="T27" fmla="*/ 0 h 393"/>
              <a:gd name="T28" fmla="*/ 86 w 395"/>
              <a:gd name="T29" fmla="*/ 83 h 393"/>
              <a:gd name="T30" fmla="*/ 86 w 395"/>
              <a:gd name="T31" fmla="*/ 100 h 393"/>
              <a:gd name="T32" fmla="*/ 65 w 395"/>
              <a:gd name="T33" fmla="*/ 100 h 393"/>
              <a:gd name="T34" fmla="*/ 27 w 395"/>
              <a:gd name="T35" fmla="*/ 128 h 393"/>
              <a:gd name="T36" fmla="*/ 3 w 395"/>
              <a:gd name="T37" fmla="*/ 295 h 393"/>
              <a:gd name="T38" fmla="*/ 36 w 395"/>
              <a:gd name="T39" fmla="*/ 333 h 393"/>
              <a:gd name="T40" fmla="*/ 228 w 395"/>
              <a:gd name="T41" fmla="*/ 333 h 393"/>
              <a:gd name="T42" fmla="*/ 232 w 395"/>
              <a:gd name="T43" fmla="*/ 300 h 393"/>
              <a:gd name="T44" fmla="*/ 56 w 395"/>
              <a:gd name="T45" fmla="*/ 300 h 393"/>
              <a:gd name="T46" fmla="*/ 39 w 395"/>
              <a:gd name="T47" fmla="*/ 281 h 393"/>
              <a:gd name="T48" fmla="*/ 58 w 395"/>
              <a:gd name="T49" fmla="*/ 147 h 393"/>
              <a:gd name="T50" fmla="*/ 75 w 395"/>
              <a:gd name="T51" fmla="*/ 133 h 393"/>
              <a:gd name="T52" fmla="*/ 86 w 395"/>
              <a:gd name="T53" fmla="*/ 133 h 393"/>
              <a:gd name="T54" fmla="*/ 86 w 395"/>
              <a:gd name="T55" fmla="*/ 166 h 393"/>
              <a:gd name="T56" fmla="*/ 103 w 395"/>
              <a:gd name="T57" fmla="*/ 183 h 393"/>
              <a:gd name="T58" fmla="*/ 120 w 395"/>
              <a:gd name="T59" fmla="*/ 166 h 393"/>
              <a:gd name="T60" fmla="*/ 120 w 395"/>
              <a:gd name="T61" fmla="*/ 133 h 393"/>
              <a:gd name="T62" fmla="*/ 220 w 395"/>
              <a:gd name="T63" fmla="*/ 133 h 393"/>
              <a:gd name="T64" fmla="*/ 220 w 395"/>
              <a:gd name="T65" fmla="*/ 166 h 393"/>
              <a:gd name="T66" fmla="*/ 236 w 395"/>
              <a:gd name="T67" fmla="*/ 183 h 393"/>
              <a:gd name="T68" fmla="*/ 253 w 395"/>
              <a:gd name="T69" fmla="*/ 166 h 393"/>
              <a:gd name="T70" fmla="*/ 253 w 395"/>
              <a:gd name="T71" fmla="*/ 133 h 393"/>
              <a:gd name="T72" fmla="*/ 265 w 395"/>
              <a:gd name="T73" fmla="*/ 133 h 393"/>
              <a:gd name="T74" fmla="*/ 281 w 395"/>
              <a:gd name="T75" fmla="*/ 147 h 393"/>
              <a:gd name="T76" fmla="*/ 328 w 395"/>
              <a:gd name="T77" fmla="*/ 360 h 393"/>
              <a:gd name="T78" fmla="*/ 295 w 395"/>
              <a:gd name="T79" fmla="*/ 327 h 393"/>
              <a:gd name="T80" fmla="*/ 328 w 395"/>
              <a:gd name="T81" fmla="*/ 293 h 393"/>
              <a:gd name="T82" fmla="*/ 361 w 395"/>
              <a:gd name="T83" fmla="*/ 327 h 393"/>
              <a:gd name="T84" fmla="*/ 328 w 395"/>
              <a:gd name="T85" fmla="*/ 360 h 393"/>
              <a:gd name="T86" fmla="*/ 328 w 395"/>
              <a:gd name="T87" fmla="*/ 260 h 393"/>
              <a:gd name="T88" fmla="*/ 261 w 395"/>
              <a:gd name="T89" fmla="*/ 327 h 393"/>
              <a:gd name="T90" fmla="*/ 328 w 395"/>
              <a:gd name="T91" fmla="*/ 393 h 393"/>
              <a:gd name="T92" fmla="*/ 395 w 395"/>
              <a:gd name="T93" fmla="*/ 327 h 393"/>
              <a:gd name="T94" fmla="*/ 328 w 395"/>
              <a:gd name="T95" fmla="*/ 26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5" h="393">
                <a:moveTo>
                  <a:pt x="220" y="100"/>
                </a:moveTo>
                <a:lnTo>
                  <a:pt x="120" y="100"/>
                </a:lnTo>
                <a:lnTo>
                  <a:pt x="120" y="83"/>
                </a:lnTo>
                <a:cubicBezTo>
                  <a:pt x="120" y="55"/>
                  <a:pt x="142" y="33"/>
                  <a:pt x="170" y="33"/>
                </a:cubicBezTo>
                <a:cubicBezTo>
                  <a:pt x="197" y="33"/>
                  <a:pt x="220" y="50"/>
                  <a:pt x="220" y="83"/>
                </a:cubicBezTo>
                <a:lnTo>
                  <a:pt x="220" y="100"/>
                </a:lnTo>
                <a:close/>
                <a:moveTo>
                  <a:pt x="281" y="147"/>
                </a:moveTo>
                <a:lnTo>
                  <a:pt x="293" y="233"/>
                </a:lnTo>
                <a:cubicBezTo>
                  <a:pt x="304" y="229"/>
                  <a:pt x="315" y="227"/>
                  <a:pt x="326" y="227"/>
                </a:cubicBezTo>
                <a:lnTo>
                  <a:pt x="312" y="128"/>
                </a:lnTo>
                <a:cubicBezTo>
                  <a:pt x="310" y="112"/>
                  <a:pt x="296" y="100"/>
                  <a:pt x="279" y="100"/>
                </a:cubicBezTo>
                <a:lnTo>
                  <a:pt x="253" y="100"/>
                </a:lnTo>
                <a:lnTo>
                  <a:pt x="253" y="83"/>
                </a:lnTo>
                <a:cubicBezTo>
                  <a:pt x="253" y="33"/>
                  <a:pt x="216" y="0"/>
                  <a:pt x="170" y="0"/>
                </a:cubicBezTo>
                <a:cubicBezTo>
                  <a:pt x="124" y="0"/>
                  <a:pt x="86" y="37"/>
                  <a:pt x="86" y="83"/>
                </a:cubicBezTo>
                <a:lnTo>
                  <a:pt x="86" y="100"/>
                </a:lnTo>
                <a:lnTo>
                  <a:pt x="65" y="100"/>
                </a:lnTo>
                <a:cubicBezTo>
                  <a:pt x="49" y="100"/>
                  <a:pt x="29" y="112"/>
                  <a:pt x="27" y="128"/>
                </a:cubicBezTo>
                <a:lnTo>
                  <a:pt x="3" y="295"/>
                </a:lnTo>
                <a:cubicBezTo>
                  <a:pt x="0" y="315"/>
                  <a:pt x="16" y="333"/>
                  <a:pt x="36" y="333"/>
                </a:cubicBezTo>
                <a:lnTo>
                  <a:pt x="228" y="333"/>
                </a:lnTo>
                <a:cubicBezTo>
                  <a:pt x="226" y="333"/>
                  <a:pt x="231" y="302"/>
                  <a:pt x="232" y="300"/>
                </a:cubicBezTo>
                <a:lnTo>
                  <a:pt x="56" y="300"/>
                </a:lnTo>
                <a:cubicBezTo>
                  <a:pt x="45" y="300"/>
                  <a:pt x="38" y="291"/>
                  <a:pt x="39" y="281"/>
                </a:cubicBezTo>
                <a:lnTo>
                  <a:pt x="58" y="147"/>
                </a:lnTo>
                <a:cubicBezTo>
                  <a:pt x="59" y="139"/>
                  <a:pt x="66" y="133"/>
                  <a:pt x="75" y="133"/>
                </a:cubicBezTo>
                <a:lnTo>
                  <a:pt x="86" y="133"/>
                </a:lnTo>
                <a:lnTo>
                  <a:pt x="86" y="166"/>
                </a:lnTo>
                <a:cubicBezTo>
                  <a:pt x="86" y="176"/>
                  <a:pt x="94" y="183"/>
                  <a:pt x="103" y="183"/>
                </a:cubicBezTo>
                <a:cubicBezTo>
                  <a:pt x="112" y="183"/>
                  <a:pt x="120" y="176"/>
                  <a:pt x="120" y="166"/>
                </a:cubicBezTo>
                <a:lnTo>
                  <a:pt x="120" y="133"/>
                </a:lnTo>
                <a:lnTo>
                  <a:pt x="220" y="133"/>
                </a:lnTo>
                <a:lnTo>
                  <a:pt x="220" y="166"/>
                </a:lnTo>
                <a:cubicBezTo>
                  <a:pt x="220" y="176"/>
                  <a:pt x="227" y="183"/>
                  <a:pt x="236" y="183"/>
                </a:cubicBezTo>
                <a:cubicBezTo>
                  <a:pt x="246" y="183"/>
                  <a:pt x="253" y="176"/>
                  <a:pt x="253" y="166"/>
                </a:cubicBezTo>
                <a:lnTo>
                  <a:pt x="253" y="133"/>
                </a:lnTo>
                <a:lnTo>
                  <a:pt x="265" y="133"/>
                </a:lnTo>
                <a:cubicBezTo>
                  <a:pt x="273" y="133"/>
                  <a:pt x="280" y="139"/>
                  <a:pt x="281" y="147"/>
                </a:cubicBezTo>
                <a:close/>
                <a:moveTo>
                  <a:pt x="328" y="360"/>
                </a:moveTo>
                <a:cubicBezTo>
                  <a:pt x="310" y="360"/>
                  <a:pt x="295" y="345"/>
                  <a:pt x="295" y="327"/>
                </a:cubicBezTo>
                <a:cubicBezTo>
                  <a:pt x="295" y="308"/>
                  <a:pt x="310" y="293"/>
                  <a:pt x="328" y="293"/>
                </a:cubicBezTo>
                <a:cubicBezTo>
                  <a:pt x="346" y="293"/>
                  <a:pt x="361" y="308"/>
                  <a:pt x="361" y="327"/>
                </a:cubicBezTo>
                <a:cubicBezTo>
                  <a:pt x="361" y="345"/>
                  <a:pt x="346" y="360"/>
                  <a:pt x="328" y="360"/>
                </a:cubicBezTo>
                <a:close/>
                <a:moveTo>
                  <a:pt x="328" y="260"/>
                </a:moveTo>
                <a:cubicBezTo>
                  <a:pt x="291" y="260"/>
                  <a:pt x="261" y="290"/>
                  <a:pt x="261" y="327"/>
                </a:cubicBezTo>
                <a:cubicBezTo>
                  <a:pt x="261" y="364"/>
                  <a:pt x="291" y="393"/>
                  <a:pt x="328" y="393"/>
                </a:cubicBezTo>
                <a:cubicBezTo>
                  <a:pt x="365" y="393"/>
                  <a:pt x="395" y="364"/>
                  <a:pt x="395" y="327"/>
                </a:cubicBezTo>
                <a:cubicBezTo>
                  <a:pt x="395" y="290"/>
                  <a:pt x="365" y="260"/>
                  <a:pt x="328" y="2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a:extLst>
              <a:ext uri="{FF2B5EF4-FFF2-40B4-BE49-F238E27FC236}">
                <a16:creationId xmlns:a16="http://schemas.microsoft.com/office/drawing/2014/main" id="{B9EDE217-2915-F74D-BAA4-695A103FFECE}"/>
              </a:ext>
            </a:extLst>
          </p:cNvPr>
          <p:cNvSpPr>
            <a:spLocks noChangeAspect="1" noEditPoints="1"/>
          </p:cNvSpPr>
          <p:nvPr/>
        </p:nvSpPr>
        <p:spPr bwMode="auto">
          <a:xfrm>
            <a:off x="10160001" y="4487863"/>
            <a:ext cx="279400" cy="252413"/>
          </a:xfrm>
          <a:custGeom>
            <a:avLst/>
            <a:gdLst>
              <a:gd name="T0" fmla="*/ 369 w 369"/>
              <a:gd name="T1" fmla="*/ 316 h 333"/>
              <a:gd name="T2" fmla="*/ 352 w 369"/>
              <a:gd name="T3" fmla="*/ 333 h 333"/>
              <a:gd name="T4" fmla="*/ 286 w 369"/>
              <a:gd name="T5" fmla="*/ 333 h 333"/>
              <a:gd name="T6" fmla="*/ 269 w 369"/>
              <a:gd name="T7" fmla="*/ 316 h 333"/>
              <a:gd name="T8" fmla="*/ 286 w 369"/>
              <a:gd name="T9" fmla="*/ 300 h 333"/>
              <a:gd name="T10" fmla="*/ 352 w 369"/>
              <a:gd name="T11" fmla="*/ 300 h 333"/>
              <a:gd name="T12" fmla="*/ 369 w 369"/>
              <a:gd name="T13" fmla="*/ 316 h 333"/>
              <a:gd name="T14" fmla="*/ 219 w 369"/>
              <a:gd name="T15" fmla="*/ 100 h 333"/>
              <a:gd name="T16" fmla="*/ 119 w 369"/>
              <a:gd name="T17" fmla="*/ 100 h 333"/>
              <a:gd name="T18" fmla="*/ 119 w 369"/>
              <a:gd name="T19" fmla="*/ 83 h 333"/>
              <a:gd name="T20" fmla="*/ 169 w 369"/>
              <a:gd name="T21" fmla="*/ 33 h 333"/>
              <a:gd name="T22" fmla="*/ 219 w 369"/>
              <a:gd name="T23" fmla="*/ 83 h 333"/>
              <a:gd name="T24" fmla="*/ 219 w 369"/>
              <a:gd name="T25" fmla="*/ 100 h 333"/>
              <a:gd name="T26" fmla="*/ 281 w 369"/>
              <a:gd name="T27" fmla="*/ 147 h 333"/>
              <a:gd name="T28" fmla="*/ 298 w 369"/>
              <a:gd name="T29" fmla="*/ 266 h 333"/>
              <a:gd name="T30" fmla="*/ 331 w 369"/>
              <a:gd name="T31" fmla="*/ 266 h 333"/>
              <a:gd name="T32" fmla="*/ 312 w 369"/>
              <a:gd name="T33" fmla="*/ 128 h 333"/>
              <a:gd name="T34" fmla="*/ 279 w 369"/>
              <a:gd name="T35" fmla="*/ 100 h 333"/>
              <a:gd name="T36" fmla="*/ 252 w 369"/>
              <a:gd name="T37" fmla="*/ 100 h 333"/>
              <a:gd name="T38" fmla="*/ 252 w 369"/>
              <a:gd name="T39" fmla="*/ 83 h 333"/>
              <a:gd name="T40" fmla="*/ 169 w 369"/>
              <a:gd name="T41" fmla="*/ 0 h 333"/>
              <a:gd name="T42" fmla="*/ 86 w 369"/>
              <a:gd name="T43" fmla="*/ 83 h 333"/>
              <a:gd name="T44" fmla="*/ 86 w 369"/>
              <a:gd name="T45" fmla="*/ 100 h 333"/>
              <a:gd name="T46" fmla="*/ 65 w 369"/>
              <a:gd name="T47" fmla="*/ 100 h 333"/>
              <a:gd name="T48" fmla="*/ 26 w 369"/>
              <a:gd name="T49" fmla="*/ 128 h 333"/>
              <a:gd name="T50" fmla="*/ 3 w 369"/>
              <a:gd name="T51" fmla="*/ 295 h 333"/>
              <a:gd name="T52" fmla="*/ 36 w 369"/>
              <a:gd name="T53" fmla="*/ 333 h 333"/>
              <a:gd name="T54" fmla="*/ 236 w 369"/>
              <a:gd name="T55" fmla="*/ 333 h 333"/>
              <a:gd name="T56" fmla="*/ 236 w 369"/>
              <a:gd name="T57" fmla="*/ 300 h 333"/>
              <a:gd name="T58" fmla="*/ 55 w 369"/>
              <a:gd name="T59" fmla="*/ 300 h 333"/>
              <a:gd name="T60" fmla="*/ 38 w 369"/>
              <a:gd name="T61" fmla="*/ 281 h 333"/>
              <a:gd name="T62" fmla="*/ 57 w 369"/>
              <a:gd name="T63" fmla="*/ 147 h 333"/>
              <a:gd name="T64" fmla="*/ 74 w 369"/>
              <a:gd name="T65" fmla="*/ 133 h 333"/>
              <a:gd name="T66" fmla="*/ 86 w 369"/>
              <a:gd name="T67" fmla="*/ 133 h 333"/>
              <a:gd name="T68" fmla="*/ 86 w 369"/>
              <a:gd name="T69" fmla="*/ 166 h 333"/>
              <a:gd name="T70" fmla="*/ 102 w 369"/>
              <a:gd name="T71" fmla="*/ 183 h 333"/>
              <a:gd name="T72" fmla="*/ 119 w 369"/>
              <a:gd name="T73" fmla="*/ 166 h 333"/>
              <a:gd name="T74" fmla="*/ 119 w 369"/>
              <a:gd name="T75" fmla="*/ 133 h 333"/>
              <a:gd name="T76" fmla="*/ 219 w 369"/>
              <a:gd name="T77" fmla="*/ 133 h 333"/>
              <a:gd name="T78" fmla="*/ 219 w 369"/>
              <a:gd name="T79" fmla="*/ 166 h 333"/>
              <a:gd name="T80" fmla="*/ 236 w 369"/>
              <a:gd name="T81" fmla="*/ 183 h 333"/>
              <a:gd name="T82" fmla="*/ 252 w 369"/>
              <a:gd name="T83" fmla="*/ 166 h 333"/>
              <a:gd name="T84" fmla="*/ 252 w 369"/>
              <a:gd name="T85" fmla="*/ 133 h 333"/>
              <a:gd name="T86" fmla="*/ 264 w 369"/>
              <a:gd name="T87" fmla="*/ 133 h 333"/>
              <a:gd name="T88" fmla="*/ 281 w 369"/>
              <a:gd name="T89" fmla="*/ 14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9" h="333">
                <a:moveTo>
                  <a:pt x="369" y="316"/>
                </a:moveTo>
                <a:cubicBezTo>
                  <a:pt x="369" y="326"/>
                  <a:pt x="362" y="333"/>
                  <a:pt x="352" y="333"/>
                </a:cubicBezTo>
                <a:lnTo>
                  <a:pt x="286" y="333"/>
                </a:lnTo>
                <a:cubicBezTo>
                  <a:pt x="276" y="333"/>
                  <a:pt x="269" y="326"/>
                  <a:pt x="269" y="316"/>
                </a:cubicBezTo>
                <a:cubicBezTo>
                  <a:pt x="269" y="307"/>
                  <a:pt x="276" y="300"/>
                  <a:pt x="286" y="300"/>
                </a:cubicBezTo>
                <a:lnTo>
                  <a:pt x="352" y="300"/>
                </a:lnTo>
                <a:cubicBezTo>
                  <a:pt x="362" y="300"/>
                  <a:pt x="369" y="307"/>
                  <a:pt x="369" y="316"/>
                </a:cubicBezTo>
                <a:close/>
                <a:moveTo>
                  <a:pt x="219" y="100"/>
                </a:moveTo>
                <a:lnTo>
                  <a:pt x="119" y="100"/>
                </a:lnTo>
                <a:lnTo>
                  <a:pt x="119" y="83"/>
                </a:lnTo>
                <a:cubicBezTo>
                  <a:pt x="119" y="55"/>
                  <a:pt x="141" y="33"/>
                  <a:pt x="169" y="33"/>
                </a:cubicBezTo>
                <a:cubicBezTo>
                  <a:pt x="197" y="33"/>
                  <a:pt x="219" y="50"/>
                  <a:pt x="219" y="83"/>
                </a:cubicBezTo>
                <a:lnTo>
                  <a:pt x="219" y="100"/>
                </a:lnTo>
                <a:close/>
                <a:moveTo>
                  <a:pt x="281" y="147"/>
                </a:moveTo>
                <a:lnTo>
                  <a:pt x="298" y="266"/>
                </a:lnTo>
                <a:lnTo>
                  <a:pt x="331" y="266"/>
                </a:lnTo>
                <a:lnTo>
                  <a:pt x="312" y="128"/>
                </a:lnTo>
                <a:cubicBezTo>
                  <a:pt x="309" y="112"/>
                  <a:pt x="295" y="100"/>
                  <a:pt x="279" y="100"/>
                </a:cubicBezTo>
                <a:lnTo>
                  <a:pt x="252" y="100"/>
                </a:lnTo>
                <a:lnTo>
                  <a:pt x="252" y="83"/>
                </a:lnTo>
                <a:cubicBezTo>
                  <a:pt x="252" y="33"/>
                  <a:pt x="215" y="0"/>
                  <a:pt x="169" y="0"/>
                </a:cubicBezTo>
                <a:cubicBezTo>
                  <a:pt x="123" y="0"/>
                  <a:pt x="86" y="37"/>
                  <a:pt x="86" y="83"/>
                </a:cubicBezTo>
                <a:lnTo>
                  <a:pt x="86" y="100"/>
                </a:lnTo>
                <a:lnTo>
                  <a:pt x="65" y="100"/>
                </a:lnTo>
                <a:cubicBezTo>
                  <a:pt x="48" y="100"/>
                  <a:pt x="29" y="112"/>
                  <a:pt x="26" y="128"/>
                </a:cubicBezTo>
                <a:lnTo>
                  <a:pt x="3" y="295"/>
                </a:lnTo>
                <a:cubicBezTo>
                  <a:pt x="0" y="315"/>
                  <a:pt x="15" y="333"/>
                  <a:pt x="36" y="333"/>
                </a:cubicBezTo>
                <a:lnTo>
                  <a:pt x="236" y="333"/>
                </a:lnTo>
                <a:lnTo>
                  <a:pt x="236" y="300"/>
                </a:lnTo>
                <a:lnTo>
                  <a:pt x="55" y="300"/>
                </a:lnTo>
                <a:cubicBezTo>
                  <a:pt x="45" y="300"/>
                  <a:pt x="37" y="291"/>
                  <a:pt x="38" y="281"/>
                </a:cubicBezTo>
                <a:lnTo>
                  <a:pt x="57" y="147"/>
                </a:lnTo>
                <a:cubicBezTo>
                  <a:pt x="59" y="139"/>
                  <a:pt x="66" y="133"/>
                  <a:pt x="74" y="133"/>
                </a:cubicBezTo>
                <a:lnTo>
                  <a:pt x="86" y="133"/>
                </a:lnTo>
                <a:lnTo>
                  <a:pt x="86" y="166"/>
                </a:lnTo>
                <a:cubicBezTo>
                  <a:pt x="86" y="176"/>
                  <a:pt x="93" y="183"/>
                  <a:pt x="102" y="183"/>
                </a:cubicBezTo>
                <a:cubicBezTo>
                  <a:pt x="112" y="183"/>
                  <a:pt x="119" y="176"/>
                  <a:pt x="119" y="166"/>
                </a:cubicBezTo>
                <a:lnTo>
                  <a:pt x="119" y="133"/>
                </a:lnTo>
                <a:lnTo>
                  <a:pt x="219" y="133"/>
                </a:lnTo>
                <a:lnTo>
                  <a:pt x="219" y="166"/>
                </a:lnTo>
                <a:cubicBezTo>
                  <a:pt x="219" y="176"/>
                  <a:pt x="226" y="183"/>
                  <a:pt x="236" y="183"/>
                </a:cubicBezTo>
                <a:cubicBezTo>
                  <a:pt x="245" y="183"/>
                  <a:pt x="252" y="176"/>
                  <a:pt x="252" y="166"/>
                </a:cubicBezTo>
                <a:lnTo>
                  <a:pt x="252" y="133"/>
                </a:lnTo>
                <a:lnTo>
                  <a:pt x="264" y="133"/>
                </a:lnTo>
                <a:cubicBezTo>
                  <a:pt x="272" y="133"/>
                  <a:pt x="279" y="139"/>
                  <a:pt x="281" y="1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a:extLst>
              <a:ext uri="{FF2B5EF4-FFF2-40B4-BE49-F238E27FC236}">
                <a16:creationId xmlns:a16="http://schemas.microsoft.com/office/drawing/2014/main" id="{6CB2CE4C-CD5B-A841-BA1F-2F40B94FCE02}"/>
              </a:ext>
            </a:extLst>
          </p:cNvPr>
          <p:cNvSpPr>
            <a:spLocks noChangeAspect="1" noEditPoints="1"/>
          </p:cNvSpPr>
          <p:nvPr/>
        </p:nvSpPr>
        <p:spPr bwMode="auto">
          <a:xfrm>
            <a:off x="9656763" y="4487863"/>
            <a:ext cx="279400" cy="277813"/>
          </a:xfrm>
          <a:custGeom>
            <a:avLst/>
            <a:gdLst>
              <a:gd name="T0" fmla="*/ 369 w 369"/>
              <a:gd name="T1" fmla="*/ 316 h 366"/>
              <a:gd name="T2" fmla="*/ 353 w 369"/>
              <a:gd name="T3" fmla="*/ 333 h 366"/>
              <a:gd name="T4" fmla="*/ 336 w 369"/>
              <a:gd name="T5" fmla="*/ 333 h 366"/>
              <a:gd name="T6" fmla="*/ 319 w 369"/>
              <a:gd name="T7" fmla="*/ 366 h 366"/>
              <a:gd name="T8" fmla="*/ 303 w 369"/>
              <a:gd name="T9" fmla="*/ 333 h 366"/>
              <a:gd name="T10" fmla="*/ 269 w 369"/>
              <a:gd name="T11" fmla="*/ 316 h 366"/>
              <a:gd name="T12" fmla="*/ 303 w 369"/>
              <a:gd name="T13" fmla="*/ 300 h 366"/>
              <a:gd name="T14" fmla="*/ 319 w 369"/>
              <a:gd name="T15" fmla="*/ 266 h 366"/>
              <a:gd name="T16" fmla="*/ 336 w 369"/>
              <a:gd name="T17" fmla="*/ 300 h 366"/>
              <a:gd name="T18" fmla="*/ 369 w 369"/>
              <a:gd name="T19" fmla="*/ 316 h 366"/>
              <a:gd name="T20" fmla="*/ 219 w 369"/>
              <a:gd name="T21" fmla="*/ 100 h 366"/>
              <a:gd name="T22" fmla="*/ 119 w 369"/>
              <a:gd name="T23" fmla="*/ 100 h 366"/>
              <a:gd name="T24" fmla="*/ 119 w 369"/>
              <a:gd name="T25" fmla="*/ 83 h 366"/>
              <a:gd name="T26" fmla="*/ 169 w 369"/>
              <a:gd name="T27" fmla="*/ 33 h 366"/>
              <a:gd name="T28" fmla="*/ 219 w 369"/>
              <a:gd name="T29" fmla="*/ 83 h 366"/>
              <a:gd name="T30" fmla="*/ 219 w 369"/>
              <a:gd name="T31" fmla="*/ 100 h 366"/>
              <a:gd name="T32" fmla="*/ 281 w 369"/>
              <a:gd name="T33" fmla="*/ 147 h 366"/>
              <a:gd name="T34" fmla="*/ 294 w 369"/>
              <a:gd name="T35" fmla="*/ 240 h 366"/>
              <a:gd name="T36" fmla="*/ 327 w 369"/>
              <a:gd name="T37" fmla="*/ 234 h 366"/>
              <a:gd name="T38" fmla="*/ 312 w 369"/>
              <a:gd name="T39" fmla="*/ 128 h 366"/>
              <a:gd name="T40" fmla="*/ 279 w 369"/>
              <a:gd name="T41" fmla="*/ 100 h 366"/>
              <a:gd name="T42" fmla="*/ 253 w 369"/>
              <a:gd name="T43" fmla="*/ 100 h 366"/>
              <a:gd name="T44" fmla="*/ 253 w 369"/>
              <a:gd name="T45" fmla="*/ 83 h 366"/>
              <a:gd name="T46" fmla="*/ 169 w 369"/>
              <a:gd name="T47" fmla="*/ 0 h 366"/>
              <a:gd name="T48" fmla="*/ 86 w 369"/>
              <a:gd name="T49" fmla="*/ 83 h 366"/>
              <a:gd name="T50" fmla="*/ 86 w 369"/>
              <a:gd name="T51" fmla="*/ 100 h 366"/>
              <a:gd name="T52" fmla="*/ 65 w 369"/>
              <a:gd name="T53" fmla="*/ 100 h 366"/>
              <a:gd name="T54" fmla="*/ 27 w 369"/>
              <a:gd name="T55" fmla="*/ 128 h 366"/>
              <a:gd name="T56" fmla="*/ 3 w 369"/>
              <a:gd name="T57" fmla="*/ 295 h 366"/>
              <a:gd name="T58" fmla="*/ 36 w 369"/>
              <a:gd name="T59" fmla="*/ 333 h 366"/>
              <a:gd name="T60" fmla="*/ 236 w 369"/>
              <a:gd name="T61" fmla="*/ 333 h 366"/>
              <a:gd name="T62" fmla="*/ 236 w 369"/>
              <a:gd name="T63" fmla="*/ 300 h 366"/>
              <a:gd name="T64" fmla="*/ 55 w 369"/>
              <a:gd name="T65" fmla="*/ 300 h 366"/>
              <a:gd name="T66" fmla="*/ 39 w 369"/>
              <a:gd name="T67" fmla="*/ 281 h 366"/>
              <a:gd name="T68" fmla="*/ 58 w 369"/>
              <a:gd name="T69" fmla="*/ 147 h 366"/>
              <a:gd name="T70" fmla="*/ 74 w 369"/>
              <a:gd name="T71" fmla="*/ 133 h 366"/>
              <a:gd name="T72" fmla="*/ 86 w 369"/>
              <a:gd name="T73" fmla="*/ 133 h 366"/>
              <a:gd name="T74" fmla="*/ 86 w 369"/>
              <a:gd name="T75" fmla="*/ 166 h 366"/>
              <a:gd name="T76" fmla="*/ 103 w 369"/>
              <a:gd name="T77" fmla="*/ 183 h 366"/>
              <a:gd name="T78" fmla="*/ 119 w 369"/>
              <a:gd name="T79" fmla="*/ 166 h 366"/>
              <a:gd name="T80" fmla="*/ 119 w 369"/>
              <a:gd name="T81" fmla="*/ 133 h 366"/>
              <a:gd name="T82" fmla="*/ 219 w 369"/>
              <a:gd name="T83" fmla="*/ 133 h 366"/>
              <a:gd name="T84" fmla="*/ 219 w 369"/>
              <a:gd name="T85" fmla="*/ 166 h 366"/>
              <a:gd name="T86" fmla="*/ 236 w 369"/>
              <a:gd name="T87" fmla="*/ 183 h 366"/>
              <a:gd name="T88" fmla="*/ 253 w 369"/>
              <a:gd name="T89" fmla="*/ 166 h 366"/>
              <a:gd name="T90" fmla="*/ 253 w 369"/>
              <a:gd name="T91" fmla="*/ 133 h 366"/>
              <a:gd name="T92" fmla="*/ 264 w 369"/>
              <a:gd name="T93" fmla="*/ 133 h 366"/>
              <a:gd name="T94" fmla="*/ 281 w 369"/>
              <a:gd name="T95" fmla="*/ 147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9" h="366">
                <a:moveTo>
                  <a:pt x="369" y="316"/>
                </a:moveTo>
                <a:cubicBezTo>
                  <a:pt x="369" y="326"/>
                  <a:pt x="362" y="333"/>
                  <a:pt x="353" y="333"/>
                </a:cubicBezTo>
                <a:lnTo>
                  <a:pt x="336" y="333"/>
                </a:lnTo>
                <a:cubicBezTo>
                  <a:pt x="336" y="350"/>
                  <a:pt x="338" y="366"/>
                  <a:pt x="319" y="366"/>
                </a:cubicBezTo>
                <a:cubicBezTo>
                  <a:pt x="301" y="366"/>
                  <a:pt x="303" y="350"/>
                  <a:pt x="303" y="333"/>
                </a:cubicBezTo>
                <a:cubicBezTo>
                  <a:pt x="286" y="333"/>
                  <a:pt x="269" y="335"/>
                  <a:pt x="269" y="316"/>
                </a:cubicBezTo>
                <a:cubicBezTo>
                  <a:pt x="269" y="298"/>
                  <a:pt x="286" y="300"/>
                  <a:pt x="303" y="300"/>
                </a:cubicBezTo>
                <a:cubicBezTo>
                  <a:pt x="303" y="283"/>
                  <a:pt x="301" y="266"/>
                  <a:pt x="319" y="266"/>
                </a:cubicBezTo>
                <a:cubicBezTo>
                  <a:pt x="338" y="266"/>
                  <a:pt x="336" y="283"/>
                  <a:pt x="336" y="300"/>
                </a:cubicBezTo>
                <a:cubicBezTo>
                  <a:pt x="353" y="300"/>
                  <a:pt x="369" y="298"/>
                  <a:pt x="369" y="316"/>
                </a:cubicBezTo>
                <a:close/>
                <a:moveTo>
                  <a:pt x="219" y="100"/>
                </a:moveTo>
                <a:lnTo>
                  <a:pt x="119" y="100"/>
                </a:lnTo>
                <a:lnTo>
                  <a:pt x="119" y="83"/>
                </a:lnTo>
                <a:cubicBezTo>
                  <a:pt x="119" y="55"/>
                  <a:pt x="142" y="33"/>
                  <a:pt x="169" y="33"/>
                </a:cubicBezTo>
                <a:cubicBezTo>
                  <a:pt x="197" y="33"/>
                  <a:pt x="219" y="50"/>
                  <a:pt x="219" y="83"/>
                </a:cubicBezTo>
                <a:lnTo>
                  <a:pt x="219" y="100"/>
                </a:lnTo>
                <a:close/>
                <a:moveTo>
                  <a:pt x="281" y="147"/>
                </a:moveTo>
                <a:lnTo>
                  <a:pt x="294" y="240"/>
                </a:lnTo>
                <a:cubicBezTo>
                  <a:pt x="304" y="234"/>
                  <a:pt x="315" y="232"/>
                  <a:pt x="327" y="234"/>
                </a:cubicBezTo>
                <a:lnTo>
                  <a:pt x="312" y="128"/>
                </a:lnTo>
                <a:cubicBezTo>
                  <a:pt x="309" y="112"/>
                  <a:pt x="295" y="100"/>
                  <a:pt x="279" y="100"/>
                </a:cubicBezTo>
                <a:lnTo>
                  <a:pt x="253" y="100"/>
                </a:lnTo>
                <a:lnTo>
                  <a:pt x="253" y="83"/>
                </a:lnTo>
                <a:cubicBezTo>
                  <a:pt x="253" y="33"/>
                  <a:pt x="215" y="0"/>
                  <a:pt x="169" y="0"/>
                </a:cubicBezTo>
                <a:cubicBezTo>
                  <a:pt x="123" y="0"/>
                  <a:pt x="86" y="37"/>
                  <a:pt x="86" y="83"/>
                </a:cubicBezTo>
                <a:lnTo>
                  <a:pt x="86" y="100"/>
                </a:lnTo>
                <a:lnTo>
                  <a:pt x="65" y="100"/>
                </a:lnTo>
                <a:cubicBezTo>
                  <a:pt x="48" y="100"/>
                  <a:pt x="29" y="112"/>
                  <a:pt x="27" y="128"/>
                </a:cubicBezTo>
                <a:lnTo>
                  <a:pt x="3" y="295"/>
                </a:lnTo>
                <a:cubicBezTo>
                  <a:pt x="0" y="315"/>
                  <a:pt x="16" y="333"/>
                  <a:pt x="36" y="333"/>
                </a:cubicBezTo>
                <a:lnTo>
                  <a:pt x="236" y="333"/>
                </a:lnTo>
                <a:lnTo>
                  <a:pt x="236" y="300"/>
                </a:lnTo>
                <a:lnTo>
                  <a:pt x="55" y="300"/>
                </a:lnTo>
                <a:cubicBezTo>
                  <a:pt x="45" y="300"/>
                  <a:pt x="37" y="291"/>
                  <a:pt x="39" y="281"/>
                </a:cubicBezTo>
                <a:lnTo>
                  <a:pt x="58" y="147"/>
                </a:lnTo>
                <a:cubicBezTo>
                  <a:pt x="59" y="139"/>
                  <a:pt x="66" y="133"/>
                  <a:pt x="74" y="133"/>
                </a:cubicBezTo>
                <a:lnTo>
                  <a:pt x="86" y="133"/>
                </a:lnTo>
                <a:lnTo>
                  <a:pt x="86" y="166"/>
                </a:lnTo>
                <a:cubicBezTo>
                  <a:pt x="86" y="176"/>
                  <a:pt x="93" y="183"/>
                  <a:pt x="103" y="183"/>
                </a:cubicBezTo>
                <a:cubicBezTo>
                  <a:pt x="112" y="183"/>
                  <a:pt x="119" y="176"/>
                  <a:pt x="119" y="166"/>
                </a:cubicBezTo>
                <a:lnTo>
                  <a:pt x="119" y="133"/>
                </a:lnTo>
                <a:lnTo>
                  <a:pt x="219" y="133"/>
                </a:lnTo>
                <a:lnTo>
                  <a:pt x="219" y="166"/>
                </a:lnTo>
                <a:cubicBezTo>
                  <a:pt x="219" y="176"/>
                  <a:pt x="227" y="183"/>
                  <a:pt x="236" y="183"/>
                </a:cubicBezTo>
                <a:cubicBezTo>
                  <a:pt x="245" y="183"/>
                  <a:pt x="253" y="176"/>
                  <a:pt x="253" y="166"/>
                </a:cubicBezTo>
                <a:lnTo>
                  <a:pt x="253" y="133"/>
                </a:lnTo>
                <a:lnTo>
                  <a:pt x="264" y="133"/>
                </a:lnTo>
                <a:cubicBezTo>
                  <a:pt x="273" y="133"/>
                  <a:pt x="280" y="139"/>
                  <a:pt x="281" y="1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a:extLst>
              <a:ext uri="{FF2B5EF4-FFF2-40B4-BE49-F238E27FC236}">
                <a16:creationId xmlns:a16="http://schemas.microsoft.com/office/drawing/2014/main" id="{0DE2F1A3-8E78-2649-B372-A25389934C32}"/>
              </a:ext>
            </a:extLst>
          </p:cNvPr>
          <p:cNvSpPr>
            <a:spLocks noChangeAspect="1" noEditPoints="1"/>
          </p:cNvSpPr>
          <p:nvPr/>
        </p:nvSpPr>
        <p:spPr bwMode="auto">
          <a:xfrm>
            <a:off x="9153526" y="4487863"/>
            <a:ext cx="273050" cy="277813"/>
          </a:xfrm>
          <a:custGeom>
            <a:avLst/>
            <a:gdLst>
              <a:gd name="T0" fmla="*/ 355 w 362"/>
              <a:gd name="T1" fmla="*/ 328 h 365"/>
              <a:gd name="T2" fmla="*/ 355 w 362"/>
              <a:gd name="T3" fmla="*/ 352 h 365"/>
              <a:gd name="T4" fmla="*/ 320 w 362"/>
              <a:gd name="T5" fmla="*/ 340 h 365"/>
              <a:gd name="T6" fmla="*/ 308 w 362"/>
              <a:gd name="T7" fmla="*/ 352 h 365"/>
              <a:gd name="T8" fmla="*/ 284 w 362"/>
              <a:gd name="T9" fmla="*/ 352 h 365"/>
              <a:gd name="T10" fmla="*/ 296 w 362"/>
              <a:gd name="T11" fmla="*/ 316 h 365"/>
              <a:gd name="T12" fmla="*/ 284 w 362"/>
              <a:gd name="T13" fmla="*/ 305 h 365"/>
              <a:gd name="T14" fmla="*/ 284 w 362"/>
              <a:gd name="T15" fmla="*/ 281 h 365"/>
              <a:gd name="T16" fmla="*/ 320 w 362"/>
              <a:gd name="T17" fmla="*/ 293 h 365"/>
              <a:gd name="T18" fmla="*/ 331 w 362"/>
              <a:gd name="T19" fmla="*/ 281 h 365"/>
              <a:gd name="T20" fmla="*/ 355 w 362"/>
              <a:gd name="T21" fmla="*/ 281 h 365"/>
              <a:gd name="T22" fmla="*/ 355 w 362"/>
              <a:gd name="T23" fmla="*/ 305 h 365"/>
              <a:gd name="T24" fmla="*/ 343 w 362"/>
              <a:gd name="T25" fmla="*/ 316 h 365"/>
              <a:gd name="T26" fmla="*/ 355 w 362"/>
              <a:gd name="T27" fmla="*/ 328 h 365"/>
              <a:gd name="T28" fmla="*/ 220 w 362"/>
              <a:gd name="T29" fmla="*/ 100 h 365"/>
              <a:gd name="T30" fmla="*/ 120 w 362"/>
              <a:gd name="T31" fmla="*/ 100 h 365"/>
              <a:gd name="T32" fmla="*/ 120 w 362"/>
              <a:gd name="T33" fmla="*/ 83 h 365"/>
              <a:gd name="T34" fmla="*/ 170 w 362"/>
              <a:gd name="T35" fmla="*/ 33 h 365"/>
              <a:gd name="T36" fmla="*/ 220 w 362"/>
              <a:gd name="T37" fmla="*/ 83 h 365"/>
              <a:gd name="T38" fmla="*/ 220 w 362"/>
              <a:gd name="T39" fmla="*/ 100 h 365"/>
              <a:gd name="T40" fmla="*/ 294 w 362"/>
              <a:gd name="T41" fmla="*/ 240 h 365"/>
              <a:gd name="T42" fmla="*/ 320 w 362"/>
              <a:gd name="T43" fmla="*/ 233 h 365"/>
              <a:gd name="T44" fmla="*/ 327 w 362"/>
              <a:gd name="T45" fmla="*/ 234 h 365"/>
              <a:gd name="T46" fmla="*/ 312 w 362"/>
              <a:gd name="T47" fmla="*/ 128 h 365"/>
              <a:gd name="T48" fmla="*/ 279 w 362"/>
              <a:gd name="T49" fmla="*/ 100 h 365"/>
              <a:gd name="T50" fmla="*/ 253 w 362"/>
              <a:gd name="T51" fmla="*/ 100 h 365"/>
              <a:gd name="T52" fmla="*/ 253 w 362"/>
              <a:gd name="T53" fmla="*/ 83 h 365"/>
              <a:gd name="T54" fmla="*/ 170 w 362"/>
              <a:gd name="T55" fmla="*/ 0 h 365"/>
              <a:gd name="T56" fmla="*/ 86 w 362"/>
              <a:gd name="T57" fmla="*/ 83 h 365"/>
              <a:gd name="T58" fmla="*/ 86 w 362"/>
              <a:gd name="T59" fmla="*/ 100 h 365"/>
              <a:gd name="T60" fmla="*/ 65 w 362"/>
              <a:gd name="T61" fmla="*/ 100 h 365"/>
              <a:gd name="T62" fmla="*/ 27 w 362"/>
              <a:gd name="T63" fmla="*/ 128 h 365"/>
              <a:gd name="T64" fmla="*/ 3 w 362"/>
              <a:gd name="T65" fmla="*/ 295 h 365"/>
              <a:gd name="T66" fmla="*/ 36 w 362"/>
              <a:gd name="T67" fmla="*/ 333 h 365"/>
              <a:gd name="T68" fmla="*/ 239 w 362"/>
              <a:gd name="T69" fmla="*/ 333 h 365"/>
              <a:gd name="T70" fmla="*/ 236 w 362"/>
              <a:gd name="T71" fmla="*/ 316 h 365"/>
              <a:gd name="T72" fmla="*/ 239 w 362"/>
              <a:gd name="T73" fmla="*/ 300 h 365"/>
              <a:gd name="T74" fmla="*/ 56 w 362"/>
              <a:gd name="T75" fmla="*/ 300 h 365"/>
              <a:gd name="T76" fmla="*/ 39 w 362"/>
              <a:gd name="T77" fmla="*/ 281 h 365"/>
              <a:gd name="T78" fmla="*/ 58 w 362"/>
              <a:gd name="T79" fmla="*/ 147 h 365"/>
              <a:gd name="T80" fmla="*/ 75 w 362"/>
              <a:gd name="T81" fmla="*/ 133 h 365"/>
              <a:gd name="T82" fmla="*/ 86 w 362"/>
              <a:gd name="T83" fmla="*/ 133 h 365"/>
              <a:gd name="T84" fmla="*/ 86 w 362"/>
              <a:gd name="T85" fmla="*/ 166 h 365"/>
              <a:gd name="T86" fmla="*/ 103 w 362"/>
              <a:gd name="T87" fmla="*/ 183 h 365"/>
              <a:gd name="T88" fmla="*/ 120 w 362"/>
              <a:gd name="T89" fmla="*/ 166 h 365"/>
              <a:gd name="T90" fmla="*/ 120 w 362"/>
              <a:gd name="T91" fmla="*/ 133 h 365"/>
              <a:gd name="T92" fmla="*/ 220 w 362"/>
              <a:gd name="T93" fmla="*/ 133 h 365"/>
              <a:gd name="T94" fmla="*/ 220 w 362"/>
              <a:gd name="T95" fmla="*/ 166 h 365"/>
              <a:gd name="T96" fmla="*/ 236 w 362"/>
              <a:gd name="T97" fmla="*/ 183 h 365"/>
              <a:gd name="T98" fmla="*/ 253 w 362"/>
              <a:gd name="T99" fmla="*/ 166 h 365"/>
              <a:gd name="T100" fmla="*/ 253 w 362"/>
              <a:gd name="T101" fmla="*/ 133 h 365"/>
              <a:gd name="T102" fmla="*/ 265 w 362"/>
              <a:gd name="T103" fmla="*/ 133 h 365"/>
              <a:gd name="T104" fmla="*/ 281 w 362"/>
              <a:gd name="T105" fmla="*/ 147 h 365"/>
              <a:gd name="T106" fmla="*/ 294 w 362"/>
              <a:gd name="T107" fmla="*/ 24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2" h="365">
                <a:moveTo>
                  <a:pt x="355" y="328"/>
                </a:moveTo>
                <a:cubicBezTo>
                  <a:pt x="362" y="335"/>
                  <a:pt x="362" y="345"/>
                  <a:pt x="355" y="352"/>
                </a:cubicBezTo>
                <a:cubicBezTo>
                  <a:pt x="342" y="365"/>
                  <a:pt x="332" y="352"/>
                  <a:pt x="320" y="340"/>
                </a:cubicBezTo>
                <a:lnTo>
                  <a:pt x="308" y="352"/>
                </a:lnTo>
                <a:cubicBezTo>
                  <a:pt x="301" y="358"/>
                  <a:pt x="291" y="358"/>
                  <a:pt x="284" y="352"/>
                </a:cubicBezTo>
                <a:cubicBezTo>
                  <a:pt x="271" y="339"/>
                  <a:pt x="284" y="328"/>
                  <a:pt x="296" y="316"/>
                </a:cubicBezTo>
                <a:lnTo>
                  <a:pt x="284" y="305"/>
                </a:lnTo>
                <a:cubicBezTo>
                  <a:pt x="278" y="298"/>
                  <a:pt x="278" y="287"/>
                  <a:pt x="284" y="281"/>
                </a:cubicBezTo>
                <a:cubicBezTo>
                  <a:pt x="297" y="268"/>
                  <a:pt x="308" y="281"/>
                  <a:pt x="320" y="293"/>
                </a:cubicBezTo>
                <a:lnTo>
                  <a:pt x="331" y="281"/>
                </a:lnTo>
                <a:cubicBezTo>
                  <a:pt x="338" y="274"/>
                  <a:pt x="349" y="274"/>
                  <a:pt x="355" y="281"/>
                </a:cubicBezTo>
                <a:cubicBezTo>
                  <a:pt x="362" y="287"/>
                  <a:pt x="362" y="298"/>
                  <a:pt x="355" y="305"/>
                </a:cubicBezTo>
                <a:lnTo>
                  <a:pt x="343" y="316"/>
                </a:lnTo>
                <a:lnTo>
                  <a:pt x="355" y="328"/>
                </a:lnTo>
                <a:close/>
                <a:moveTo>
                  <a:pt x="220" y="100"/>
                </a:moveTo>
                <a:lnTo>
                  <a:pt x="120" y="100"/>
                </a:lnTo>
                <a:lnTo>
                  <a:pt x="120" y="83"/>
                </a:lnTo>
                <a:cubicBezTo>
                  <a:pt x="120" y="55"/>
                  <a:pt x="142" y="33"/>
                  <a:pt x="170" y="33"/>
                </a:cubicBezTo>
                <a:cubicBezTo>
                  <a:pt x="197" y="33"/>
                  <a:pt x="220" y="50"/>
                  <a:pt x="220" y="83"/>
                </a:cubicBezTo>
                <a:lnTo>
                  <a:pt x="220" y="100"/>
                </a:lnTo>
                <a:close/>
                <a:moveTo>
                  <a:pt x="294" y="240"/>
                </a:moveTo>
                <a:cubicBezTo>
                  <a:pt x="302" y="236"/>
                  <a:pt x="310" y="233"/>
                  <a:pt x="320" y="233"/>
                </a:cubicBezTo>
                <a:cubicBezTo>
                  <a:pt x="322" y="233"/>
                  <a:pt x="325" y="233"/>
                  <a:pt x="327" y="234"/>
                </a:cubicBezTo>
                <a:lnTo>
                  <a:pt x="312" y="128"/>
                </a:lnTo>
                <a:cubicBezTo>
                  <a:pt x="310" y="112"/>
                  <a:pt x="296" y="100"/>
                  <a:pt x="279" y="100"/>
                </a:cubicBezTo>
                <a:lnTo>
                  <a:pt x="253" y="100"/>
                </a:lnTo>
                <a:lnTo>
                  <a:pt x="253" y="83"/>
                </a:lnTo>
                <a:cubicBezTo>
                  <a:pt x="253" y="33"/>
                  <a:pt x="216" y="0"/>
                  <a:pt x="170" y="0"/>
                </a:cubicBezTo>
                <a:cubicBezTo>
                  <a:pt x="124" y="0"/>
                  <a:pt x="86" y="37"/>
                  <a:pt x="86" y="83"/>
                </a:cubicBezTo>
                <a:lnTo>
                  <a:pt x="86" y="100"/>
                </a:lnTo>
                <a:lnTo>
                  <a:pt x="65" y="100"/>
                </a:lnTo>
                <a:cubicBezTo>
                  <a:pt x="49" y="100"/>
                  <a:pt x="30" y="112"/>
                  <a:pt x="27" y="128"/>
                </a:cubicBezTo>
                <a:lnTo>
                  <a:pt x="3" y="295"/>
                </a:lnTo>
                <a:cubicBezTo>
                  <a:pt x="0" y="315"/>
                  <a:pt x="16" y="333"/>
                  <a:pt x="36" y="333"/>
                </a:cubicBezTo>
                <a:lnTo>
                  <a:pt x="239" y="333"/>
                </a:lnTo>
                <a:cubicBezTo>
                  <a:pt x="237" y="333"/>
                  <a:pt x="236" y="322"/>
                  <a:pt x="236" y="316"/>
                </a:cubicBezTo>
                <a:cubicBezTo>
                  <a:pt x="236" y="310"/>
                  <a:pt x="237" y="300"/>
                  <a:pt x="239" y="300"/>
                </a:cubicBezTo>
                <a:lnTo>
                  <a:pt x="56" y="300"/>
                </a:lnTo>
                <a:cubicBezTo>
                  <a:pt x="45" y="300"/>
                  <a:pt x="38" y="291"/>
                  <a:pt x="39" y="281"/>
                </a:cubicBezTo>
                <a:lnTo>
                  <a:pt x="58" y="147"/>
                </a:lnTo>
                <a:cubicBezTo>
                  <a:pt x="59" y="139"/>
                  <a:pt x="66" y="133"/>
                  <a:pt x="75" y="133"/>
                </a:cubicBezTo>
                <a:lnTo>
                  <a:pt x="86" y="133"/>
                </a:lnTo>
                <a:lnTo>
                  <a:pt x="86" y="166"/>
                </a:lnTo>
                <a:cubicBezTo>
                  <a:pt x="86" y="176"/>
                  <a:pt x="94" y="183"/>
                  <a:pt x="103" y="183"/>
                </a:cubicBezTo>
                <a:cubicBezTo>
                  <a:pt x="112" y="183"/>
                  <a:pt x="120" y="176"/>
                  <a:pt x="120" y="166"/>
                </a:cubicBezTo>
                <a:lnTo>
                  <a:pt x="120" y="133"/>
                </a:lnTo>
                <a:lnTo>
                  <a:pt x="220" y="133"/>
                </a:lnTo>
                <a:lnTo>
                  <a:pt x="220" y="166"/>
                </a:lnTo>
                <a:cubicBezTo>
                  <a:pt x="220" y="176"/>
                  <a:pt x="227" y="183"/>
                  <a:pt x="236" y="183"/>
                </a:cubicBezTo>
                <a:cubicBezTo>
                  <a:pt x="246" y="183"/>
                  <a:pt x="253" y="176"/>
                  <a:pt x="253" y="166"/>
                </a:cubicBezTo>
                <a:lnTo>
                  <a:pt x="253" y="133"/>
                </a:lnTo>
                <a:lnTo>
                  <a:pt x="265" y="133"/>
                </a:lnTo>
                <a:cubicBezTo>
                  <a:pt x="273" y="133"/>
                  <a:pt x="280" y="139"/>
                  <a:pt x="281" y="147"/>
                </a:cubicBezTo>
                <a:lnTo>
                  <a:pt x="294" y="2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a:extLst>
              <a:ext uri="{FF2B5EF4-FFF2-40B4-BE49-F238E27FC236}">
                <a16:creationId xmlns:a16="http://schemas.microsoft.com/office/drawing/2014/main" id="{CBCA4F58-57F8-2346-A1F8-E1372202715F}"/>
              </a:ext>
            </a:extLst>
          </p:cNvPr>
          <p:cNvSpPr>
            <a:spLocks noChangeAspect="1" noEditPoints="1"/>
          </p:cNvSpPr>
          <p:nvPr/>
        </p:nvSpPr>
        <p:spPr bwMode="auto">
          <a:xfrm>
            <a:off x="8651876" y="4487863"/>
            <a:ext cx="277813" cy="252413"/>
          </a:xfrm>
          <a:custGeom>
            <a:avLst/>
            <a:gdLst>
              <a:gd name="T0" fmla="*/ 352 w 369"/>
              <a:gd name="T1" fmla="*/ 300 h 333"/>
              <a:gd name="T2" fmla="*/ 286 w 369"/>
              <a:gd name="T3" fmla="*/ 300 h 333"/>
              <a:gd name="T4" fmla="*/ 269 w 369"/>
              <a:gd name="T5" fmla="*/ 316 h 333"/>
              <a:gd name="T6" fmla="*/ 286 w 369"/>
              <a:gd name="T7" fmla="*/ 333 h 333"/>
              <a:gd name="T8" fmla="*/ 352 w 369"/>
              <a:gd name="T9" fmla="*/ 333 h 333"/>
              <a:gd name="T10" fmla="*/ 369 w 369"/>
              <a:gd name="T11" fmla="*/ 316 h 333"/>
              <a:gd name="T12" fmla="*/ 352 w 369"/>
              <a:gd name="T13" fmla="*/ 300 h 333"/>
              <a:gd name="T14" fmla="*/ 219 w 369"/>
              <a:gd name="T15" fmla="*/ 83 h 333"/>
              <a:gd name="T16" fmla="*/ 169 w 369"/>
              <a:gd name="T17" fmla="*/ 33 h 333"/>
              <a:gd name="T18" fmla="*/ 119 w 369"/>
              <a:gd name="T19" fmla="*/ 83 h 333"/>
              <a:gd name="T20" fmla="*/ 119 w 369"/>
              <a:gd name="T21" fmla="*/ 100 h 333"/>
              <a:gd name="T22" fmla="*/ 219 w 369"/>
              <a:gd name="T23" fmla="*/ 100 h 333"/>
              <a:gd name="T24" fmla="*/ 219 w 369"/>
              <a:gd name="T25" fmla="*/ 83 h 333"/>
              <a:gd name="T26" fmla="*/ 264 w 369"/>
              <a:gd name="T27" fmla="*/ 133 h 333"/>
              <a:gd name="T28" fmla="*/ 252 w 369"/>
              <a:gd name="T29" fmla="*/ 133 h 333"/>
              <a:gd name="T30" fmla="*/ 252 w 369"/>
              <a:gd name="T31" fmla="*/ 166 h 333"/>
              <a:gd name="T32" fmla="*/ 236 w 369"/>
              <a:gd name="T33" fmla="*/ 183 h 333"/>
              <a:gd name="T34" fmla="*/ 219 w 369"/>
              <a:gd name="T35" fmla="*/ 166 h 333"/>
              <a:gd name="T36" fmla="*/ 219 w 369"/>
              <a:gd name="T37" fmla="*/ 133 h 333"/>
              <a:gd name="T38" fmla="*/ 119 w 369"/>
              <a:gd name="T39" fmla="*/ 133 h 333"/>
              <a:gd name="T40" fmla="*/ 119 w 369"/>
              <a:gd name="T41" fmla="*/ 166 h 333"/>
              <a:gd name="T42" fmla="*/ 102 w 369"/>
              <a:gd name="T43" fmla="*/ 183 h 333"/>
              <a:gd name="T44" fmla="*/ 86 w 369"/>
              <a:gd name="T45" fmla="*/ 166 h 333"/>
              <a:gd name="T46" fmla="*/ 86 w 369"/>
              <a:gd name="T47" fmla="*/ 133 h 333"/>
              <a:gd name="T48" fmla="*/ 74 w 369"/>
              <a:gd name="T49" fmla="*/ 133 h 333"/>
              <a:gd name="T50" fmla="*/ 57 w 369"/>
              <a:gd name="T51" fmla="*/ 147 h 333"/>
              <a:gd name="T52" fmla="*/ 38 w 369"/>
              <a:gd name="T53" fmla="*/ 281 h 333"/>
              <a:gd name="T54" fmla="*/ 55 w 369"/>
              <a:gd name="T55" fmla="*/ 300 h 333"/>
              <a:gd name="T56" fmla="*/ 236 w 369"/>
              <a:gd name="T57" fmla="*/ 300 h 333"/>
              <a:gd name="T58" fmla="*/ 236 w 369"/>
              <a:gd name="T59" fmla="*/ 333 h 333"/>
              <a:gd name="T60" fmla="*/ 36 w 369"/>
              <a:gd name="T61" fmla="*/ 333 h 333"/>
              <a:gd name="T62" fmla="*/ 3 w 369"/>
              <a:gd name="T63" fmla="*/ 295 h 333"/>
              <a:gd name="T64" fmla="*/ 26 w 369"/>
              <a:gd name="T65" fmla="*/ 128 h 333"/>
              <a:gd name="T66" fmla="*/ 65 w 369"/>
              <a:gd name="T67" fmla="*/ 100 h 333"/>
              <a:gd name="T68" fmla="*/ 86 w 369"/>
              <a:gd name="T69" fmla="*/ 100 h 333"/>
              <a:gd name="T70" fmla="*/ 86 w 369"/>
              <a:gd name="T71" fmla="*/ 83 h 333"/>
              <a:gd name="T72" fmla="*/ 169 w 369"/>
              <a:gd name="T73" fmla="*/ 0 h 333"/>
              <a:gd name="T74" fmla="*/ 252 w 369"/>
              <a:gd name="T75" fmla="*/ 83 h 333"/>
              <a:gd name="T76" fmla="*/ 252 w 369"/>
              <a:gd name="T77" fmla="*/ 100 h 333"/>
              <a:gd name="T78" fmla="*/ 279 w 369"/>
              <a:gd name="T79" fmla="*/ 100 h 333"/>
              <a:gd name="T80" fmla="*/ 312 w 369"/>
              <a:gd name="T81" fmla="*/ 128 h 333"/>
              <a:gd name="T82" fmla="*/ 331 w 369"/>
              <a:gd name="T83" fmla="*/ 266 h 333"/>
              <a:gd name="T84" fmla="*/ 298 w 369"/>
              <a:gd name="T85" fmla="*/ 266 h 333"/>
              <a:gd name="T86" fmla="*/ 281 w 369"/>
              <a:gd name="T87" fmla="*/ 147 h 333"/>
              <a:gd name="T88" fmla="*/ 264 w 369"/>
              <a:gd name="T89" fmla="*/ 133 h 333"/>
              <a:gd name="T90" fmla="*/ 148 w 369"/>
              <a:gd name="T91" fmla="*/ 168 h 333"/>
              <a:gd name="T92" fmla="*/ 215 w 369"/>
              <a:gd name="T93" fmla="*/ 209 h 333"/>
              <a:gd name="T94" fmla="*/ 215 w 369"/>
              <a:gd name="T95" fmla="*/ 223 h 333"/>
              <a:gd name="T96" fmla="*/ 148 w 369"/>
              <a:gd name="T97" fmla="*/ 265 h 333"/>
              <a:gd name="T98" fmla="*/ 136 w 369"/>
              <a:gd name="T99" fmla="*/ 258 h 333"/>
              <a:gd name="T100" fmla="*/ 136 w 369"/>
              <a:gd name="T101" fmla="*/ 175 h 333"/>
              <a:gd name="T102" fmla="*/ 148 w 369"/>
              <a:gd name="T103" fmla="*/ 16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9" h="333">
                <a:moveTo>
                  <a:pt x="352" y="300"/>
                </a:moveTo>
                <a:lnTo>
                  <a:pt x="286" y="300"/>
                </a:lnTo>
                <a:cubicBezTo>
                  <a:pt x="276" y="300"/>
                  <a:pt x="269" y="307"/>
                  <a:pt x="269" y="316"/>
                </a:cubicBezTo>
                <a:cubicBezTo>
                  <a:pt x="269" y="326"/>
                  <a:pt x="276" y="333"/>
                  <a:pt x="286" y="333"/>
                </a:cubicBezTo>
                <a:lnTo>
                  <a:pt x="352" y="333"/>
                </a:lnTo>
                <a:cubicBezTo>
                  <a:pt x="362" y="333"/>
                  <a:pt x="369" y="326"/>
                  <a:pt x="369" y="316"/>
                </a:cubicBezTo>
                <a:cubicBezTo>
                  <a:pt x="369" y="307"/>
                  <a:pt x="362" y="300"/>
                  <a:pt x="352" y="300"/>
                </a:cubicBezTo>
                <a:close/>
                <a:moveTo>
                  <a:pt x="219" y="83"/>
                </a:moveTo>
                <a:cubicBezTo>
                  <a:pt x="219" y="50"/>
                  <a:pt x="197" y="33"/>
                  <a:pt x="169" y="33"/>
                </a:cubicBezTo>
                <a:cubicBezTo>
                  <a:pt x="141" y="33"/>
                  <a:pt x="119" y="55"/>
                  <a:pt x="119" y="83"/>
                </a:cubicBezTo>
                <a:lnTo>
                  <a:pt x="119" y="100"/>
                </a:lnTo>
                <a:lnTo>
                  <a:pt x="219" y="100"/>
                </a:lnTo>
                <a:lnTo>
                  <a:pt x="219" y="83"/>
                </a:lnTo>
                <a:close/>
                <a:moveTo>
                  <a:pt x="264" y="133"/>
                </a:moveTo>
                <a:lnTo>
                  <a:pt x="252" y="133"/>
                </a:lnTo>
                <a:lnTo>
                  <a:pt x="252" y="166"/>
                </a:lnTo>
                <a:cubicBezTo>
                  <a:pt x="252" y="176"/>
                  <a:pt x="245" y="183"/>
                  <a:pt x="236" y="183"/>
                </a:cubicBezTo>
                <a:cubicBezTo>
                  <a:pt x="226" y="183"/>
                  <a:pt x="219" y="176"/>
                  <a:pt x="219" y="166"/>
                </a:cubicBezTo>
                <a:lnTo>
                  <a:pt x="219" y="133"/>
                </a:lnTo>
                <a:lnTo>
                  <a:pt x="119" y="133"/>
                </a:lnTo>
                <a:lnTo>
                  <a:pt x="119" y="166"/>
                </a:lnTo>
                <a:cubicBezTo>
                  <a:pt x="119" y="176"/>
                  <a:pt x="112" y="183"/>
                  <a:pt x="102" y="183"/>
                </a:cubicBezTo>
                <a:cubicBezTo>
                  <a:pt x="93" y="183"/>
                  <a:pt x="86" y="176"/>
                  <a:pt x="86" y="166"/>
                </a:cubicBezTo>
                <a:lnTo>
                  <a:pt x="86" y="133"/>
                </a:lnTo>
                <a:lnTo>
                  <a:pt x="74" y="133"/>
                </a:lnTo>
                <a:cubicBezTo>
                  <a:pt x="66" y="133"/>
                  <a:pt x="59" y="139"/>
                  <a:pt x="57" y="147"/>
                </a:cubicBezTo>
                <a:lnTo>
                  <a:pt x="38" y="281"/>
                </a:lnTo>
                <a:cubicBezTo>
                  <a:pt x="37" y="291"/>
                  <a:pt x="45" y="300"/>
                  <a:pt x="55" y="300"/>
                </a:cubicBezTo>
                <a:lnTo>
                  <a:pt x="236" y="300"/>
                </a:lnTo>
                <a:lnTo>
                  <a:pt x="236" y="333"/>
                </a:lnTo>
                <a:lnTo>
                  <a:pt x="36" y="333"/>
                </a:lnTo>
                <a:cubicBezTo>
                  <a:pt x="15" y="333"/>
                  <a:pt x="0" y="315"/>
                  <a:pt x="3" y="295"/>
                </a:cubicBezTo>
                <a:lnTo>
                  <a:pt x="26" y="128"/>
                </a:lnTo>
                <a:cubicBezTo>
                  <a:pt x="29" y="112"/>
                  <a:pt x="48" y="100"/>
                  <a:pt x="65" y="100"/>
                </a:cubicBezTo>
                <a:lnTo>
                  <a:pt x="86" y="100"/>
                </a:lnTo>
                <a:lnTo>
                  <a:pt x="86" y="83"/>
                </a:lnTo>
                <a:cubicBezTo>
                  <a:pt x="86" y="37"/>
                  <a:pt x="123" y="0"/>
                  <a:pt x="169" y="0"/>
                </a:cubicBezTo>
                <a:cubicBezTo>
                  <a:pt x="215" y="0"/>
                  <a:pt x="252" y="33"/>
                  <a:pt x="252" y="83"/>
                </a:cubicBezTo>
                <a:lnTo>
                  <a:pt x="252" y="100"/>
                </a:lnTo>
                <a:lnTo>
                  <a:pt x="279" y="100"/>
                </a:lnTo>
                <a:cubicBezTo>
                  <a:pt x="295" y="100"/>
                  <a:pt x="309" y="112"/>
                  <a:pt x="312" y="128"/>
                </a:cubicBezTo>
                <a:lnTo>
                  <a:pt x="331" y="266"/>
                </a:lnTo>
                <a:lnTo>
                  <a:pt x="298" y="266"/>
                </a:lnTo>
                <a:lnTo>
                  <a:pt x="281" y="147"/>
                </a:lnTo>
                <a:cubicBezTo>
                  <a:pt x="279" y="139"/>
                  <a:pt x="272" y="133"/>
                  <a:pt x="264" y="133"/>
                </a:cubicBezTo>
                <a:close/>
                <a:moveTo>
                  <a:pt x="148" y="168"/>
                </a:moveTo>
                <a:lnTo>
                  <a:pt x="215" y="209"/>
                </a:lnTo>
                <a:cubicBezTo>
                  <a:pt x="220" y="212"/>
                  <a:pt x="220" y="220"/>
                  <a:pt x="215" y="223"/>
                </a:cubicBezTo>
                <a:lnTo>
                  <a:pt x="148" y="265"/>
                </a:lnTo>
                <a:cubicBezTo>
                  <a:pt x="143" y="269"/>
                  <a:pt x="136" y="265"/>
                  <a:pt x="136" y="258"/>
                </a:cubicBezTo>
                <a:lnTo>
                  <a:pt x="136" y="175"/>
                </a:lnTo>
                <a:cubicBezTo>
                  <a:pt x="136" y="168"/>
                  <a:pt x="143" y="164"/>
                  <a:pt x="148" y="16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a:extLst>
              <a:ext uri="{FF2B5EF4-FFF2-40B4-BE49-F238E27FC236}">
                <a16:creationId xmlns:a16="http://schemas.microsoft.com/office/drawing/2014/main" id="{B0D44C15-FDAB-7145-A30C-047FA8B0C59E}"/>
              </a:ext>
            </a:extLst>
          </p:cNvPr>
          <p:cNvSpPr>
            <a:spLocks noChangeAspect="1" noEditPoints="1"/>
          </p:cNvSpPr>
          <p:nvPr/>
        </p:nvSpPr>
        <p:spPr bwMode="auto">
          <a:xfrm>
            <a:off x="8148638" y="4487863"/>
            <a:ext cx="279400" cy="277813"/>
          </a:xfrm>
          <a:custGeom>
            <a:avLst/>
            <a:gdLst>
              <a:gd name="T0" fmla="*/ 149 w 370"/>
              <a:gd name="T1" fmla="*/ 168 h 365"/>
              <a:gd name="T2" fmla="*/ 215 w 370"/>
              <a:gd name="T3" fmla="*/ 209 h 365"/>
              <a:gd name="T4" fmla="*/ 215 w 370"/>
              <a:gd name="T5" fmla="*/ 223 h 365"/>
              <a:gd name="T6" fmla="*/ 149 w 370"/>
              <a:gd name="T7" fmla="*/ 265 h 365"/>
              <a:gd name="T8" fmla="*/ 136 w 370"/>
              <a:gd name="T9" fmla="*/ 258 h 365"/>
              <a:gd name="T10" fmla="*/ 136 w 370"/>
              <a:gd name="T11" fmla="*/ 175 h 365"/>
              <a:gd name="T12" fmla="*/ 149 w 370"/>
              <a:gd name="T13" fmla="*/ 168 h 365"/>
              <a:gd name="T14" fmla="*/ 355 w 370"/>
              <a:gd name="T15" fmla="*/ 328 h 365"/>
              <a:gd name="T16" fmla="*/ 355 w 370"/>
              <a:gd name="T17" fmla="*/ 352 h 365"/>
              <a:gd name="T18" fmla="*/ 319 w 370"/>
              <a:gd name="T19" fmla="*/ 340 h 365"/>
              <a:gd name="T20" fmla="*/ 308 w 370"/>
              <a:gd name="T21" fmla="*/ 352 h 365"/>
              <a:gd name="T22" fmla="*/ 284 w 370"/>
              <a:gd name="T23" fmla="*/ 352 h 365"/>
              <a:gd name="T24" fmla="*/ 296 w 370"/>
              <a:gd name="T25" fmla="*/ 316 h 365"/>
              <a:gd name="T26" fmla="*/ 284 w 370"/>
              <a:gd name="T27" fmla="*/ 305 h 365"/>
              <a:gd name="T28" fmla="*/ 284 w 370"/>
              <a:gd name="T29" fmla="*/ 281 h 365"/>
              <a:gd name="T30" fmla="*/ 319 w 370"/>
              <a:gd name="T31" fmla="*/ 293 h 365"/>
              <a:gd name="T32" fmla="*/ 331 w 370"/>
              <a:gd name="T33" fmla="*/ 281 h 365"/>
              <a:gd name="T34" fmla="*/ 355 w 370"/>
              <a:gd name="T35" fmla="*/ 305 h 365"/>
              <a:gd name="T36" fmla="*/ 343 w 370"/>
              <a:gd name="T37" fmla="*/ 316 h 365"/>
              <a:gd name="T38" fmla="*/ 355 w 370"/>
              <a:gd name="T39" fmla="*/ 328 h 365"/>
              <a:gd name="T40" fmla="*/ 219 w 370"/>
              <a:gd name="T41" fmla="*/ 100 h 365"/>
              <a:gd name="T42" fmla="*/ 119 w 370"/>
              <a:gd name="T43" fmla="*/ 100 h 365"/>
              <a:gd name="T44" fmla="*/ 119 w 370"/>
              <a:gd name="T45" fmla="*/ 83 h 365"/>
              <a:gd name="T46" fmla="*/ 169 w 370"/>
              <a:gd name="T47" fmla="*/ 33 h 365"/>
              <a:gd name="T48" fmla="*/ 219 w 370"/>
              <a:gd name="T49" fmla="*/ 83 h 365"/>
              <a:gd name="T50" fmla="*/ 219 w 370"/>
              <a:gd name="T51" fmla="*/ 100 h 365"/>
              <a:gd name="T52" fmla="*/ 294 w 370"/>
              <a:gd name="T53" fmla="*/ 240 h 365"/>
              <a:gd name="T54" fmla="*/ 319 w 370"/>
              <a:gd name="T55" fmla="*/ 233 h 365"/>
              <a:gd name="T56" fmla="*/ 327 w 370"/>
              <a:gd name="T57" fmla="*/ 234 h 365"/>
              <a:gd name="T58" fmla="*/ 312 w 370"/>
              <a:gd name="T59" fmla="*/ 128 h 365"/>
              <a:gd name="T60" fmla="*/ 253 w 370"/>
              <a:gd name="T61" fmla="*/ 100 h 365"/>
              <a:gd name="T62" fmla="*/ 253 w 370"/>
              <a:gd name="T63" fmla="*/ 83 h 365"/>
              <a:gd name="T64" fmla="*/ 169 w 370"/>
              <a:gd name="T65" fmla="*/ 0 h 365"/>
              <a:gd name="T66" fmla="*/ 86 w 370"/>
              <a:gd name="T67" fmla="*/ 83 h 365"/>
              <a:gd name="T68" fmla="*/ 86 w 370"/>
              <a:gd name="T69" fmla="*/ 100 h 365"/>
              <a:gd name="T70" fmla="*/ 65 w 370"/>
              <a:gd name="T71" fmla="*/ 100 h 365"/>
              <a:gd name="T72" fmla="*/ 27 w 370"/>
              <a:gd name="T73" fmla="*/ 128 h 365"/>
              <a:gd name="T74" fmla="*/ 3 w 370"/>
              <a:gd name="T75" fmla="*/ 295 h 365"/>
              <a:gd name="T76" fmla="*/ 36 w 370"/>
              <a:gd name="T77" fmla="*/ 333 h 365"/>
              <a:gd name="T78" fmla="*/ 239 w 370"/>
              <a:gd name="T79" fmla="*/ 333 h 365"/>
              <a:gd name="T80" fmla="*/ 236 w 370"/>
              <a:gd name="T81" fmla="*/ 316 h 365"/>
              <a:gd name="T82" fmla="*/ 239 w 370"/>
              <a:gd name="T83" fmla="*/ 300 h 365"/>
              <a:gd name="T84" fmla="*/ 55 w 370"/>
              <a:gd name="T85" fmla="*/ 300 h 365"/>
              <a:gd name="T86" fmla="*/ 39 w 370"/>
              <a:gd name="T87" fmla="*/ 281 h 365"/>
              <a:gd name="T88" fmla="*/ 58 w 370"/>
              <a:gd name="T89" fmla="*/ 147 h 365"/>
              <a:gd name="T90" fmla="*/ 86 w 370"/>
              <a:gd name="T91" fmla="*/ 133 h 365"/>
              <a:gd name="T92" fmla="*/ 86 w 370"/>
              <a:gd name="T93" fmla="*/ 166 h 365"/>
              <a:gd name="T94" fmla="*/ 103 w 370"/>
              <a:gd name="T95" fmla="*/ 183 h 365"/>
              <a:gd name="T96" fmla="*/ 119 w 370"/>
              <a:gd name="T97" fmla="*/ 133 h 365"/>
              <a:gd name="T98" fmla="*/ 219 w 370"/>
              <a:gd name="T99" fmla="*/ 133 h 365"/>
              <a:gd name="T100" fmla="*/ 219 w 370"/>
              <a:gd name="T101" fmla="*/ 166 h 365"/>
              <a:gd name="T102" fmla="*/ 236 w 370"/>
              <a:gd name="T103" fmla="*/ 183 h 365"/>
              <a:gd name="T104" fmla="*/ 253 w 370"/>
              <a:gd name="T105" fmla="*/ 166 h 365"/>
              <a:gd name="T106" fmla="*/ 253 w 370"/>
              <a:gd name="T107" fmla="*/ 133 h 365"/>
              <a:gd name="T108" fmla="*/ 281 w 370"/>
              <a:gd name="T109" fmla="*/ 147 h 365"/>
              <a:gd name="T110" fmla="*/ 294 w 370"/>
              <a:gd name="T111" fmla="*/ 24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0" h="365">
                <a:moveTo>
                  <a:pt x="149" y="168"/>
                </a:moveTo>
                <a:lnTo>
                  <a:pt x="215" y="209"/>
                </a:lnTo>
                <a:cubicBezTo>
                  <a:pt x="221" y="212"/>
                  <a:pt x="221" y="220"/>
                  <a:pt x="215" y="223"/>
                </a:cubicBezTo>
                <a:lnTo>
                  <a:pt x="149" y="265"/>
                </a:lnTo>
                <a:cubicBezTo>
                  <a:pt x="143" y="269"/>
                  <a:pt x="136" y="264"/>
                  <a:pt x="136" y="258"/>
                </a:cubicBezTo>
                <a:lnTo>
                  <a:pt x="136" y="175"/>
                </a:lnTo>
                <a:cubicBezTo>
                  <a:pt x="136" y="168"/>
                  <a:pt x="143" y="164"/>
                  <a:pt x="149" y="168"/>
                </a:cubicBezTo>
                <a:close/>
                <a:moveTo>
                  <a:pt x="355" y="328"/>
                </a:moveTo>
                <a:cubicBezTo>
                  <a:pt x="361" y="335"/>
                  <a:pt x="361" y="345"/>
                  <a:pt x="355" y="352"/>
                </a:cubicBezTo>
                <a:cubicBezTo>
                  <a:pt x="342" y="365"/>
                  <a:pt x="331" y="352"/>
                  <a:pt x="319" y="340"/>
                </a:cubicBezTo>
                <a:lnTo>
                  <a:pt x="308" y="352"/>
                </a:lnTo>
                <a:cubicBezTo>
                  <a:pt x="301" y="358"/>
                  <a:pt x="290" y="358"/>
                  <a:pt x="284" y="352"/>
                </a:cubicBezTo>
                <a:cubicBezTo>
                  <a:pt x="271" y="339"/>
                  <a:pt x="284" y="328"/>
                  <a:pt x="296" y="316"/>
                </a:cubicBezTo>
                <a:lnTo>
                  <a:pt x="284" y="305"/>
                </a:lnTo>
                <a:cubicBezTo>
                  <a:pt x="277" y="298"/>
                  <a:pt x="277" y="287"/>
                  <a:pt x="284" y="281"/>
                </a:cubicBezTo>
                <a:cubicBezTo>
                  <a:pt x="297" y="268"/>
                  <a:pt x="307" y="281"/>
                  <a:pt x="319" y="293"/>
                </a:cubicBezTo>
                <a:lnTo>
                  <a:pt x="331" y="281"/>
                </a:lnTo>
                <a:cubicBezTo>
                  <a:pt x="347" y="265"/>
                  <a:pt x="370" y="289"/>
                  <a:pt x="355" y="305"/>
                </a:cubicBezTo>
                <a:lnTo>
                  <a:pt x="343" y="316"/>
                </a:lnTo>
                <a:lnTo>
                  <a:pt x="355" y="328"/>
                </a:lnTo>
                <a:close/>
                <a:moveTo>
                  <a:pt x="219" y="100"/>
                </a:moveTo>
                <a:lnTo>
                  <a:pt x="119" y="100"/>
                </a:lnTo>
                <a:lnTo>
                  <a:pt x="119" y="83"/>
                </a:lnTo>
                <a:cubicBezTo>
                  <a:pt x="119" y="55"/>
                  <a:pt x="142" y="33"/>
                  <a:pt x="169" y="33"/>
                </a:cubicBezTo>
                <a:cubicBezTo>
                  <a:pt x="197" y="33"/>
                  <a:pt x="219" y="50"/>
                  <a:pt x="219" y="83"/>
                </a:cubicBezTo>
                <a:lnTo>
                  <a:pt x="219" y="100"/>
                </a:lnTo>
                <a:close/>
                <a:moveTo>
                  <a:pt x="294" y="240"/>
                </a:moveTo>
                <a:cubicBezTo>
                  <a:pt x="302" y="236"/>
                  <a:pt x="310" y="233"/>
                  <a:pt x="319" y="233"/>
                </a:cubicBezTo>
                <a:cubicBezTo>
                  <a:pt x="322" y="233"/>
                  <a:pt x="324" y="233"/>
                  <a:pt x="327" y="234"/>
                </a:cubicBezTo>
                <a:lnTo>
                  <a:pt x="312" y="128"/>
                </a:lnTo>
                <a:cubicBezTo>
                  <a:pt x="307" y="95"/>
                  <a:pt x="273" y="100"/>
                  <a:pt x="253" y="100"/>
                </a:cubicBezTo>
                <a:lnTo>
                  <a:pt x="253" y="83"/>
                </a:lnTo>
                <a:cubicBezTo>
                  <a:pt x="253" y="33"/>
                  <a:pt x="215" y="0"/>
                  <a:pt x="169" y="0"/>
                </a:cubicBezTo>
                <a:cubicBezTo>
                  <a:pt x="123" y="0"/>
                  <a:pt x="86" y="37"/>
                  <a:pt x="86" y="83"/>
                </a:cubicBezTo>
                <a:lnTo>
                  <a:pt x="86" y="100"/>
                </a:lnTo>
                <a:lnTo>
                  <a:pt x="65" y="100"/>
                </a:lnTo>
                <a:cubicBezTo>
                  <a:pt x="48" y="100"/>
                  <a:pt x="29" y="112"/>
                  <a:pt x="27" y="128"/>
                </a:cubicBezTo>
                <a:lnTo>
                  <a:pt x="3" y="295"/>
                </a:lnTo>
                <a:cubicBezTo>
                  <a:pt x="0" y="315"/>
                  <a:pt x="16" y="333"/>
                  <a:pt x="36" y="333"/>
                </a:cubicBezTo>
                <a:lnTo>
                  <a:pt x="239" y="333"/>
                </a:lnTo>
                <a:cubicBezTo>
                  <a:pt x="237" y="333"/>
                  <a:pt x="236" y="322"/>
                  <a:pt x="236" y="316"/>
                </a:cubicBezTo>
                <a:cubicBezTo>
                  <a:pt x="236" y="310"/>
                  <a:pt x="237" y="300"/>
                  <a:pt x="239" y="300"/>
                </a:cubicBezTo>
                <a:lnTo>
                  <a:pt x="55" y="300"/>
                </a:lnTo>
                <a:cubicBezTo>
                  <a:pt x="45" y="300"/>
                  <a:pt x="37" y="291"/>
                  <a:pt x="39" y="281"/>
                </a:cubicBezTo>
                <a:lnTo>
                  <a:pt x="58" y="147"/>
                </a:lnTo>
                <a:cubicBezTo>
                  <a:pt x="60" y="132"/>
                  <a:pt x="72" y="133"/>
                  <a:pt x="86" y="133"/>
                </a:cubicBezTo>
                <a:lnTo>
                  <a:pt x="86" y="166"/>
                </a:lnTo>
                <a:cubicBezTo>
                  <a:pt x="86" y="176"/>
                  <a:pt x="93" y="183"/>
                  <a:pt x="103" y="183"/>
                </a:cubicBezTo>
                <a:cubicBezTo>
                  <a:pt x="124" y="183"/>
                  <a:pt x="119" y="160"/>
                  <a:pt x="119" y="133"/>
                </a:cubicBezTo>
                <a:lnTo>
                  <a:pt x="219" y="133"/>
                </a:lnTo>
                <a:lnTo>
                  <a:pt x="219" y="166"/>
                </a:lnTo>
                <a:cubicBezTo>
                  <a:pt x="219" y="176"/>
                  <a:pt x="227" y="183"/>
                  <a:pt x="236" y="183"/>
                </a:cubicBezTo>
                <a:cubicBezTo>
                  <a:pt x="245" y="183"/>
                  <a:pt x="253" y="176"/>
                  <a:pt x="253" y="166"/>
                </a:cubicBezTo>
                <a:lnTo>
                  <a:pt x="253" y="133"/>
                </a:lnTo>
                <a:cubicBezTo>
                  <a:pt x="267" y="133"/>
                  <a:pt x="279" y="132"/>
                  <a:pt x="281" y="147"/>
                </a:cubicBezTo>
                <a:lnTo>
                  <a:pt x="294" y="2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a:extLst>
              <a:ext uri="{FF2B5EF4-FFF2-40B4-BE49-F238E27FC236}">
                <a16:creationId xmlns:a16="http://schemas.microsoft.com/office/drawing/2014/main" id="{5343B447-9A43-9A40-B2F2-0D7C3FC1A32D}"/>
              </a:ext>
            </a:extLst>
          </p:cNvPr>
          <p:cNvSpPr>
            <a:spLocks noChangeAspect="1" noEditPoints="1"/>
          </p:cNvSpPr>
          <p:nvPr/>
        </p:nvSpPr>
        <p:spPr bwMode="auto">
          <a:xfrm>
            <a:off x="7645401" y="4487863"/>
            <a:ext cx="255588" cy="252413"/>
          </a:xfrm>
          <a:custGeom>
            <a:avLst/>
            <a:gdLst>
              <a:gd name="T0" fmla="*/ 216 w 339"/>
              <a:gd name="T1" fmla="*/ 209 h 333"/>
              <a:gd name="T2" fmla="*/ 216 w 339"/>
              <a:gd name="T3" fmla="*/ 223 h 333"/>
              <a:gd name="T4" fmla="*/ 149 w 339"/>
              <a:gd name="T5" fmla="*/ 265 h 333"/>
              <a:gd name="T6" fmla="*/ 136 w 339"/>
              <a:gd name="T7" fmla="*/ 258 h 333"/>
              <a:gd name="T8" fmla="*/ 136 w 339"/>
              <a:gd name="T9" fmla="*/ 175 h 333"/>
              <a:gd name="T10" fmla="*/ 149 w 339"/>
              <a:gd name="T11" fmla="*/ 168 h 333"/>
              <a:gd name="T12" fmla="*/ 216 w 339"/>
              <a:gd name="T13" fmla="*/ 209 h 333"/>
              <a:gd name="T14" fmla="*/ 284 w 339"/>
              <a:gd name="T15" fmla="*/ 300 h 333"/>
              <a:gd name="T16" fmla="*/ 56 w 339"/>
              <a:gd name="T17" fmla="*/ 300 h 333"/>
              <a:gd name="T18" fmla="*/ 39 w 339"/>
              <a:gd name="T19" fmla="*/ 281 h 333"/>
              <a:gd name="T20" fmla="*/ 86 w 339"/>
              <a:gd name="T21" fmla="*/ 133 h 333"/>
              <a:gd name="T22" fmla="*/ 103 w 339"/>
              <a:gd name="T23" fmla="*/ 183 h 333"/>
              <a:gd name="T24" fmla="*/ 120 w 339"/>
              <a:gd name="T25" fmla="*/ 166 h 333"/>
              <a:gd name="T26" fmla="*/ 120 w 339"/>
              <a:gd name="T27" fmla="*/ 133 h 333"/>
              <a:gd name="T28" fmla="*/ 220 w 339"/>
              <a:gd name="T29" fmla="*/ 133 h 333"/>
              <a:gd name="T30" fmla="*/ 220 w 339"/>
              <a:gd name="T31" fmla="*/ 166 h 333"/>
              <a:gd name="T32" fmla="*/ 236 w 339"/>
              <a:gd name="T33" fmla="*/ 183 h 333"/>
              <a:gd name="T34" fmla="*/ 253 w 339"/>
              <a:gd name="T35" fmla="*/ 166 h 333"/>
              <a:gd name="T36" fmla="*/ 253 w 339"/>
              <a:gd name="T37" fmla="*/ 133 h 333"/>
              <a:gd name="T38" fmla="*/ 281 w 339"/>
              <a:gd name="T39" fmla="*/ 147 h 333"/>
              <a:gd name="T40" fmla="*/ 300 w 339"/>
              <a:gd name="T41" fmla="*/ 281 h 333"/>
              <a:gd name="T42" fmla="*/ 284 w 339"/>
              <a:gd name="T43" fmla="*/ 300 h 333"/>
              <a:gd name="T44" fmla="*/ 120 w 339"/>
              <a:gd name="T45" fmla="*/ 83 h 333"/>
              <a:gd name="T46" fmla="*/ 170 w 339"/>
              <a:gd name="T47" fmla="*/ 33 h 333"/>
              <a:gd name="T48" fmla="*/ 220 w 339"/>
              <a:gd name="T49" fmla="*/ 83 h 333"/>
              <a:gd name="T50" fmla="*/ 220 w 339"/>
              <a:gd name="T51" fmla="*/ 100 h 333"/>
              <a:gd name="T52" fmla="*/ 120 w 339"/>
              <a:gd name="T53" fmla="*/ 100 h 333"/>
              <a:gd name="T54" fmla="*/ 120 w 339"/>
              <a:gd name="T55" fmla="*/ 83 h 333"/>
              <a:gd name="T56" fmla="*/ 336 w 339"/>
              <a:gd name="T57" fmla="*/ 295 h 333"/>
              <a:gd name="T58" fmla="*/ 312 w 339"/>
              <a:gd name="T59" fmla="*/ 128 h 333"/>
              <a:gd name="T60" fmla="*/ 253 w 339"/>
              <a:gd name="T61" fmla="*/ 100 h 333"/>
              <a:gd name="T62" fmla="*/ 253 w 339"/>
              <a:gd name="T63" fmla="*/ 83 h 333"/>
              <a:gd name="T64" fmla="*/ 170 w 339"/>
              <a:gd name="T65" fmla="*/ 0 h 333"/>
              <a:gd name="T66" fmla="*/ 86 w 339"/>
              <a:gd name="T67" fmla="*/ 83 h 333"/>
              <a:gd name="T68" fmla="*/ 86 w 339"/>
              <a:gd name="T69" fmla="*/ 100 h 333"/>
              <a:gd name="T70" fmla="*/ 65 w 339"/>
              <a:gd name="T71" fmla="*/ 100 h 333"/>
              <a:gd name="T72" fmla="*/ 27 w 339"/>
              <a:gd name="T73" fmla="*/ 128 h 333"/>
              <a:gd name="T74" fmla="*/ 3 w 339"/>
              <a:gd name="T75" fmla="*/ 295 h 333"/>
              <a:gd name="T76" fmla="*/ 36 w 339"/>
              <a:gd name="T77" fmla="*/ 333 h 333"/>
              <a:gd name="T78" fmla="*/ 303 w 339"/>
              <a:gd name="T79" fmla="*/ 333 h 333"/>
              <a:gd name="T80" fmla="*/ 336 w 339"/>
              <a:gd name="T81" fmla="*/ 29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9" h="333">
                <a:moveTo>
                  <a:pt x="216" y="209"/>
                </a:moveTo>
                <a:cubicBezTo>
                  <a:pt x="221" y="212"/>
                  <a:pt x="221" y="220"/>
                  <a:pt x="216" y="223"/>
                </a:cubicBezTo>
                <a:lnTo>
                  <a:pt x="149" y="265"/>
                </a:lnTo>
                <a:cubicBezTo>
                  <a:pt x="143" y="269"/>
                  <a:pt x="136" y="264"/>
                  <a:pt x="136" y="258"/>
                </a:cubicBezTo>
                <a:lnTo>
                  <a:pt x="136" y="175"/>
                </a:lnTo>
                <a:cubicBezTo>
                  <a:pt x="136" y="168"/>
                  <a:pt x="143" y="164"/>
                  <a:pt x="149" y="168"/>
                </a:cubicBezTo>
                <a:lnTo>
                  <a:pt x="216" y="209"/>
                </a:lnTo>
                <a:close/>
                <a:moveTo>
                  <a:pt x="284" y="300"/>
                </a:moveTo>
                <a:lnTo>
                  <a:pt x="56" y="300"/>
                </a:lnTo>
                <a:cubicBezTo>
                  <a:pt x="45" y="300"/>
                  <a:pt x="38" y="291"/>
                  <a:pt x="39" y="281"/>
                </a:cubicBezTo>
                <a:cubicBezTo>
                  <a:pt x="61" y="126"/>
                  <a:pt x="51" y="133"/>
                  <a:pt x="86" y="133"/>
                </a:cubicBezTo>
                <a:cubicBezTo>
                  <a:pt x="86" y="160"/>
                  <a:pt x="82" y="183"/>
                  <a:pt x="103" y="183"/>
                </a:cubicBezTo>
                <a:cubicBezTo>
                  <a:pt x="112" y="183"/>
                  <a:pt x="120" y="176"/>
                  <a:pt x="120" y="166"/>
                </a:cubicBezTo>
                <a:lnTo>
                  <a:pt x="120" y="133"/>
                </a:lnTo>
                <a:lnTo>
                  <a:pt x="220" y="133"/>
                </a:lnTo>
                <a:lnTo>
                  <a:pt x="220" y="166"/>
                </a:lnTo>
                <a:cubicBezTo>
                  <a:pt x="220" y="176"/>
                  <a:pt x="227" y="183"/>
                  <a:pt x="236" y="183"/>
                </a:cubicBezTo>
                <a:cubicBezTo>
                  <a:pt x="246" y="183"/>
                  <a:pt x="253" y="176"/>
                  <a:pt x="253" y="166"/>
                </a:cubicBezTo>
                <a:lnTo>
                  <a:pt x="253" y="133"/>
                </a:lnTo>
                <a:cubicBezTo>
                  <a:pt x="267" y="133"/>
                  <a:pt x="279" y="132"/>
                  <a:pt x="281" y="147"/>
                </a:cubicBezTo>
                <a:lnTo>
                  <a:pt x="300" y="281"/>
                </a:lnTo>
                <a:cubicBezTo>
                  <a:pt x="302" y="291"/>
                  <a:pt x="294" y="300"/>
                  <a:pt x="284" y="300"/>
                </a:cubicBezTo>
                <a:close/>
                <a:moveTo>
                  <a:pt x="120" y="83"/>
                </a:moveTo>
                <a:cubicBezTo>
                  <a:pt x="120" y="55"/>
                  <a:pt x="142" y="33"/>
                  <a:pt x="170" y="33"/>
                </a:cubicBezTo>
                <a:cubicBezTo>
                  <a:pt x="197" y="33"/>
                  <a:pt x="220" y="50"/>
                  <a:pt x="220" y="83"/>
                </a:cubicBezTo>
                <a:lnTo>
                  <a:pt x="220" y="100"/>
                </a:lnTo>
                <a:lnTo>
                  <a:pt x="120" y="100"/>
                </a:lnTo>
                <a:lnTo>
                  <a:pt x="120" y="83"/>
                </a:lnTo>
                <a:close/>
                <a:moveTo>
                  <a:pt x="336" y="295"/>
                </a:moveTo>
                <a:lnTo>
                  <a:pt x="312" y="128"/>
                </a:lnTo>
                <a:cubicBezTo>
                  <a:pt x="307" y="95"/>
                  <a:pt x="274" y="100"/>
                  <a:pt x="253" y="100"/>
                </a:cubicBezTo>
                <a:lnTo>
                  <a:pt x="253" y="83"/>
                </a:lnTo>
                <a:cubicBezTo>
                  <a:pt x="253" y="33"/>
                  <a:pt x="216" y="0"/>
                  <a:pt x="170" y="0"/>
                </a:cubicBezTo>
                <a:cubicBezTo>
                  <a:pt x="124" y="0"/>
                  <a:pt x="86" y="37"/>
                  <a:pt x="86" y="83"/>
                </a:cubicBezTo>
                <a:lnTo>
                  <a:pt x="86" y="100"/>
                </a:lnTo>
                <a:lnTo>
                  <a:pt x="65" y="100"/>
                </a:lnTo>
                <a:cubicBezTo>
                  <a:pt x="49" y="100"/>
                  <a:pt x="29" y="112"/>
                  <a:pt x="27" y="128"/>
                </a:cubicBezTo>
                <a:lnTo>
                  <a:pt x="3" y="295"/>
                </a:lnTo>
                <a:cubicBezTo>
                  <a:pt x="0" y="315"/>
                  <a:pt x="16" y="333"/>
                  <a:pt x="36" y="333"/>
                </a:cubicBezTo>
                <a:lnTo>
                  <a:pt x="303" y="333"/>
                </a:lnTo>
                <a:cubicBezTo>
                  <a:pt x="323" y="333"/>
                  <a:pt x="339" y="315"/>
                  <a:pt x="336" y="2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a:extLst>
              <a:ext uri="{FF2B5EF4-FFF2-40B4-BE49-F238E27FC236}">
                <a16:creationId xmlns:a16="http://schemas.microsoft.com/office/drawing/2014/main" id="{3E8AD5DC-8D23-464D-94F1-9897E0DA6B37}"/>
              </a:ext>
            </a:extLst>
          </p:cNvPr>
          <p:cNvSpPr>
            <a:spLocks noChangeAspect="1" noEditPoints="1"/>
          </p:cNvSpPr>
          <p:nvPr/>
        </p:nvSpPr>
        <p:spPr bwMode="auto">
          <a:xfrm>
            <a:off x="7143751" y="4487863"/>
            <a:ext cx="277813" cy="277813"/>
          </a:xfrm>
          <a:custGeom>
            <a:avLst/>
            <a:gdLst>
              <a:gd name="T0" fmla="*/ 136 w 369"/>
              <a:gd name="T1" fmla="*/ 175 h 366"/>
              <a:gd name="T2" fmla="*/ 136 w 369"/>
              <a:gd name="T3" fmla="*/ 258 h 366"/>
              <a:gd name="T4" fmla="*/ 148 w 369"/>
              <a:gd name="T5" fmla="*/ 265 h 366"/>
              <a:gd name="T6" fmla="*/ 215 w 369"/>
              <a:gd name="T7" fmla="*/ 223 h 366"/>
              <a:gd name="T8" fmla="*/ 215 w 369"/>
              <a:gd name="T9" fmla="*/ 209 h 366"/>
              <a:gd name="T10" fmla="*/ 148 w 369"/>
              <a:gd name="T11" fmla="*/ 168 h 366"/>
              <a:gd name="T12" fmla="*/ 136 w 369"/>
              <a:gd name="T13" fmla="*/ 175 h 366"/>
              <a:gd name="T14" fmla="*/ 169 w 369"/>
              <a:gd name="T15" fmla="*/ 33 h 366"/>
              <a:gd name="T16" fmla="*/ 119 w 369"/>
              <a:gd name="T17" fmla="*/ 83 h 366"/>
              <a:gd name="T18" fmla="*/ 119 w 369"/>
              <a:gd name="T19" fmla="*/ 100 h 366"/>
              <a:gd name="T20" fmla="*/ 219 w 369"/>
              <a:gd name="T21" fmla="*/ 100 h 366"/>
              <a:gd name="T22" fmla="*/ 169 w 369"/>
              <a:gd name="T23" fmla="*/ 33 h 366"/>
              <a:gd name="T24" fmla="*/ 252 w 369"/>
              <a:gd name="T25" fmla="*/ 133 h 366"/>
              <a:gd name="T26" fmla="*/ 252 w 369"/>
              <a:gd name="T27" fmla="*/ 166 h 366"/>
              <a:gd name="T28" fmla="*/ 236 w 369"/>
              <a:gd name="T29" fmla="*/ 183 h 366"/>
              <a:gd name="T30" fmla="*/ 219 w 369"/>
              <a:gd name="T31" fmla="*/ 166 h 366"/>
              <a:gd name="T32" fmla="*/ 219 w 369"/>
              <a:gd name="T33" fmla="*/ 133 h 366"/>
              <a:gd name="T34" fmla="*/ 119 w 369"/>
              <a:gd name="T35" fmla="*/ 133 h 366"/>
              <a:gd name="T36" fmla="*/ 119 w 369"/>
              <a:gd name="T37" fmla="*/ 166 h 366"/>
              <a:gd name="T38" fmla="*/ 102 w 369"/>
              <a:gd name="T39" fmla="*/ 183 h 366"/>
              <a:gd name="T40" fmla="*/ 86 w 369"/>
              <a:gd name="T41" fmla="*/ 166 h 366"/>
              <a:gd name="T42" fmla="*/ 86 w 369"/>
              <a:gd name="T43" fmla="*/ 133 h 366"/>
              <a:gd name="T44" fmla="*/ 57 w 369"/>
              <a:gd name="T45" fmla="*/ 147 h 366"/>
              <a:gd name="T46" fmla="*/ 38 w 369"/>
              <a:gd name="T47" fmla="*/ 281 h 366"/>
              <a:gd name="T48" fmla="*/ 55 w 369"/>
              <a:gd name="T49" fmla="*/ 300 h 366"/>
              <a:gd name="T50" fmla="*/ 239 w 369"/>
              <a:gd name="T51" fmla="*/ 300 h 366"/>
              <a:gd name="T52" fmla="*/ 236 w 369"/>
              <a:gd name="T53" fmla="*/ 316 h 366"/>
              <a:gd name="T54" fmla="*/ 239 w 369"/>
              <a:gd name="T55" fmla="*/ 333 h 366"/>
              <a:gd name="T56" fmla="*/ 36 w 369"/>
              <a:gd name="T57" fmla="*/ 333 h 366"/>
              <a:gd name="T58" fmla="*/ 3 w 369"/>
              <a:gd name="T59" fmla="*/ 295 h 366"/>
              <a:gd name="T60" fmla="*/ 26 w 369"/>
              <a:gd name="T61" fmla="*/ 128 h 366"/>
              <a:gd name="T62" fmla="*/ 65 w 369"/>
              <a:gd name="T63" fmla="*/ 100 h 366"/>
              <a:gd name="T64" fmla="*/ 86 w 369"/>
              <a:gd name="T65" fmla="*/ 100 h 366"/>
              <a:gd name="T66" fmla="*/ 86 w 369"/>
              <a:gd name="T67" fmla="*/ 83 h 366"/>
              <a:gd name="T68" fmla="*/ 169 w 369"/>
              <a:gd name="T69" fmla="*/ 0 h 366"/>
              <a:gd name="T70" fmla="*/ 252 w 369"/>
              <a:gd name="T71" fmla="*/ 83 h 366"/>
              <a:gd name="T72" fmla="*/ 252 w 369"/>
              <a:gd name="T73" fmla="*/ 100 h 366"/>
              <a:gd name="T74" fmla="*/ 312 w 369"/>
              <a:gd name="T75" fmla="*/ 128 h 366"/>
              <a:gd name="T76" fmla="*/ 327 w 369"/>
              <a:gd name="T77" fmla="*/ 234 h 366"/>
              <a:gd name="T78" fmla="*/ 319 w 369"/>
              <a:gd name="T79" fmla="*/ 233 h 366"/>
              <a:gd name="T80" fmla="*/ 294 w 369"/>
              <a:gd name="T81" fmla="*/ 240 h 366"/>
              <a:gd name="T82" fmla="*/ 281 w 369"/>
              <a:gd name="T83" fmla="*/ 147 h 366"/>
              <a:gd name="T84" fmla="*/ 252 w 369"/>
              <a:gd name="T85" fmla="*/ 133 h 366"/>
              <a:gd name="T86" fmla="*/ 369 w 369"/>
              <a:gd name="T87" fmla="*/ 316 h 366"/>
              <a:gd name="T88" fmla="*/ 336 w 369"/>
              <a:gd name="T89" fmla="*/ 333 h 366"/>
              <a:gd name="T90" fmla="*/ 319 w 369"/>
              <a:gd name="T91" fmla="*/ 366 h 366"/>
              <a:gd name="T92" fmla="*/ 302 w 369"/>
              <a:gd name="T93" fmla="*/ 333 h 366"/>
              <a:gd name="T94" fmla="*/ 269 w 369"/>
              <a:gd name="T95" fmla="*/ 316 h 366"/>
              <a:gd name="T96" fmla="*/ 302 w 369"/>
              <a:gd name="T97" fmla="*/ 300 h 366"/>
              <a:gd name="T98" fmla="*/ 319 w 369"/>
              <a:gd name="T99" fmla="*/ 266 h 366"/>
              <a:gd name="T100" fmla="*/ 336 w 369"/>
              <a:gd name="T101" fmla="*/ 300 h 366"/>
              <a:gd name="T102" fmla="*/ 369 w 369"/>
              <a:gd name="T103" fmla="*/ 31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9" h="366">
                <a:moveTo>
                  <a:pt x="136" y="175"/>
                </a:moveTo>
                <a:lnTo>
                  <a:pt x="136" y="258"/>
                </a:lnTo>
                <a:cubicBezTo>
                  <a:pt x="136" y="265"/>
                  <a:pt x="143" y="269"/>
                  <a:pt x="148" y="265"/>
                </a:cubicBezTo>
                <a:lnTo>
                  <a:pt x="215" y="223"/>
                </a:lnTo>
                <a:cubicBezTo>
                  <a:pt x="220" y="220"/>
                  <a:pt x="220" y="212"/>
                  <a:pt x="215" y="209"/>
                </a:cubicBezTo>
                <a:lnTo>
                  <a:pt x="148" y="168"/>
                </a:lnTo>
                <a:cubicBezTo>
                  <a:pt x="143" y="164"/>
                  <a:pt x="136" y="168"/>
                  <a:pt x="136" y="175"/>
                </a:cubicBezTo>
                <a:close/>
                <a:moveTo>
                  <a:pt x="169" y="33"/>
                </a:moveTo>
                <a:cubicBezTo>
                  <a:pt x="141" y="33"/>
                  <a:pt x="119" y="55"/>
                  <a:pt x="119" y="83"/>
                </a:cubicBezTo>
                <a:lnTo>
                  <a:pt x="119" y="100"/>
                </a:lnTo>
                <a:lnTo>
                  <a:pt x="219" y="100"/>
                </a:lnTo>
                <a:cubicBezTo>
                  <a:pt x="219" y="83"/>
                  <a:pt x="223" y="33"/>
                  <a:pt x="169" y="33"/>
                </a:cubicBezTo>
                <a:close/>
                <a:moveTo>
                  <a:pt x="252" y="133"/>
                </a:moveTo>
                <a:lnTo>
                  <a:pt x="252" y="166"/>
                </a:lnTo>
                <a:cubicBezTo>
                  <a:pt x="252" y="176"/>
                  <a:pt x="245" y="183"/>
                  <a:pt x="236" y="183"/>
                </a:cubicBezTo>
                <a:cubicBezTo>
                  <a:pt x="226" y="183"/>
                  <a:pt x="219" y="176"/>
                  <a:pt x="219" y="166"/>
                </a:cubicBezTo>
                <a:lnTo>
                  <a:pt x="219" y="133"/>
                </a:lnTo>
                <a:lnTo>
                  <a:pt x="119" y="133"/>
                </a:lnTo>
                <a:lnTo>
                  <a:pt x="119" y="166"/>
                </a:lnTo>
                <a:cubicBezTo>
                  <a:pt x="119" y="176"/>
                  <a:pt x="112" y="183"/>
                  <a:pt x="102" y="183"/>
                </a:cubicBezTo>
                <a:cubicBezTo>
                  <a:pt x="93" y="183"/>
                  <a:pt x="86" y="176"/>
                  <a:pt x="86" y="166"/>
                </a:cubicBezTo>
                <a:lnTo>
                  <a:pt x="86" y="133"/>
                </a:lnTo>
                <a:cubicBezTo>
                  <a:pt x="72" y="133"/>
                  <a:pt x="60" y="132"/>
                  <a:pt x="57" y="147"/>
                </a:cubicBezTo>
                <a:lnTo>
                  <a:pt x="38" y="281"/>
                </a:lnTo>
                <a:cubicBezTo>
                  <a:pt x="37" y="291"/>
                  <a:pt x="45" y="300"/>
                  <a:pt x="55" y="300"/>
                </a:cubicBezTo>
                <a:lnTo>
                  <a:pt x="239" y="300"/>
                </a:lnTo>
                <a:cubicBezTo>
                  <a:pt x="237" y="300"/>
                  <a:pt x="236" y="310"/>
                  <a:pt x="236" y="316"/>
                </a:cubicBezTo>
                <a:cubicBezTo>
                  <a:pt x="236" y="322"/>
                  <a:pt x="237" y="333"/>
                  <a:pt x="239" y="333"/>
                </a:cubicBezTo>
                <a:lnTo>
                  <a:pt x="36" y="333"/>
                </a:lnTo>
                <a:cubicBezTo>
                  <a:pt x="15" y="333"/>
                  <a:pt x="0" y="315"/>
                  <a:pt x="3" y="295"/>
                </a:cubicBezTo>
                <a:lnTo>
                  <a:pt x="26" y="128"/>
                </a:lnTo>
                <a:cubicBezTo>
                  <a:pt x="29" y="112"/>
                  <a:pt x="48" y="100"/>
                  <a:pt x="65" y="100"/>
                </a:cubicBezTo>
                <a:lnTo>
                  <a:pt x="86" y="100"/>
                </a:lnTo>
                <a:lnTo>
                  <a:pt x="86" y="83"/>
                </a:lnTo>
                <a:cubicBezTo>
                  <a:pt x="86" y="37"/>
                  <a:pt x="123" y="0"/>
                  <a:pt x="169" y="0"/>
                </a:cubicBezTo>
                <a:cubicBezTo>
                  <a:pt x="215" y="0"/>
                  <a:pt x="252" y="33"/>
                  <a:pt x="252" y="83"/>
                </a:cubicBezTo>
                <a:lnTo>
                  <a:pt x="252" y="100"/>
                </a:lnTo>
                <a:cubicBezTo>
                  <a:pt x="271" y="100"/>
                  <a:pt x="307" y="95"/>
                  <a:pt x="312" y="128"/>
                </a:cubicBezTo>
                <a:lnTo>
                  <a:pt x="327" y="234"/>
                </a:lnTo>
                <a:cubicBezTo>
                  <a:pt x="324" y="233"/>
                  <a:pt x="322" y="233"/>
                  <a:pt x="319" y="233"/>
                </a:cubicBezTo>
                <a:cubicBezTo>
                  <a:pt x="310" y="233"/>
                  <a:pt x="301" y="236"/>
                  <a:pt x="294" y="240"/>
                </a:cubicBezTo>
                <a:lnTo>
                  <a:pt x="281" y="147"/>
                </a:lnTo>
                <a:cubicBezTo>
                  <a:pt x="278" y="132"/>
                  <a:pt x="266" y="133"/>
                  <a:pt x="252" y="133"/>
                </a:cubicBezTo>
                <a:close/>
                <a:moveTo>
                  <a:pt x="369" y="316"/>
                </a:moveTo>
                <a:cubicBezTo>
                  <a:pt x="369" y="335"/>
                  <a:pt x="352" y="333"/>
                  <a:pt x="336" y="333"/>
                </a:cubicBezTo>
                <a:cubicBezTo>
                  <a:pt x="336" y="350"/>
                  <a:pt x="337" y="366"/>
                  <a:pt x="319" y="366"/>
                </a:cubicBezTo>
                <a:cubicBezTo>
                  <a:pt x="301" y="366"/>
                  <a:pt x="302" y="350"/>
                  <a:pt x="302" y="333"/>
                </a:cubicBezTo>
                <a:cubicBezTo>
                  <a:pt x="286" y="333"/>
                  <a:pt x="269" y="335"/>
                  <a:pt x="269" y="316"/>
                </a:cubicBezTo>
                <a:cubicBezTo>
                  <a:pt x="269" y="298"/>
                  <a:pt x="286" y="300"/>
                  <a:pt x="302" y="300"/>
                </a:cubicBezTo>
                <a:cubicBezTo>
                  <a:pt x="302" y="283"/>
                  <a:pt x="301" y="266"/>
                  <a:pt x="319" y="266"/>
                </a:cubicBezTo>
                <a:cubicBezTo>
                  <a:pt x="337" y="266"/>
                  <a:pt x="336" y="283"/>
                  <a:pt x="336" y="300"/>
                </a:cubicBezTo>
                <a:cubicBezTo>
                  <a:pt x="352" y="300"/>
                  <a:pt x="369" y="298"/>
                  <a:pt x="369" y="3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a:extLst>
              <a:ext uri="{FF2B5EF4-FFF2-40B4-BE49-F238E27FC236}">
                <a16:creationId xmlns:a16="http://schemas.microsoft.com/office/drawing/2014/main" id="{0B610B6E-DA05-D34A-B3DC-8C7F9A9EB769}"/>
              </a:ext>
            </a:extLst>
          </p:cNvPr>
          <p:cNvSpPr>
            <a:spLocks noChangeAspect="1" noEditPoints="1"/>
          </p:cNvSpPr>
          <p:nvPr/>
        </p:nvSpPr>
        <p:spPr bwMode="auto">
          <a:xfrm>
            <a:off x="6640513" y="4487863"/>
            <a:ext cx="296863" cy="298450"/>
          </a:xfrm>
          <a:custGeom>
            <a:avLst/>
            <a:gdLst>
              <a:gd name="T0" fmla="*/ 149 w 394"/>
              <a:gd name="T1" fmla="*/ 168 h 393"/>
              <a:gd name="T2" fmla="*/ 215 w 394"/>
              <a:gd name="T3" fmla="*/ 209 h 393"/>
              <a:gd name="T4" fmla="*/ 215 w 394"/>
              <a:gd name="T5" fmla="*/ 223 h 393"/>
              <a:gd name="T6" fmla="*/ 149 w 394"/>
              <a:gd name="T7" fmla="*/ 265 h 393"/>
              <a:gd name="T8" fmla="*/ 136 w 394"/>
              <a:gd name="T9" fmla="*/ 258 h 393"/>
              <a:gd name="T10" fmla="*/ 136 w 394"/>
              <a:gd name="T11" fmla="*/ 175 h 393"/>
              <a:gd name="T12" fmla="*/ 149 w 394"/>
              <a:gd name="T13" fmla="*/ 168 h 393"/>
              <a:gd name="T14" fmla="*/ 219 w 394"/>
              <a:gd name="T15" fmla="*/ 100 h 393"/>
              <a:gd name="T16" fmla="*/ 119 w 394"/>
              <a:gd name="T17" fmla="*/ 100 h 393"/>
              <a:gd name="T18" fmla="*/ 119 w 394"/>
              <a:gd name="T19" fmla="*/ 83 h 393"/>
              <a:gd name="T20" fmla="*/ 169 w 394"/>
              <a:gd name="T21" fmla="*/ 33 h 393"/>
              <a:gd name="T22" fmla="*/ 219 w 394"/>
              <a:gd name="T23" fmla="*/ 83 h 393"/>
              <a:gd name="T24" fmla="*/ 219 w 394"/>
              <a:gd name="T25" fmla="*/ 100 h 393"/>
              <a:gd name="T26" fmla="*/ 281 w 394"/>
              <a:gd name="T27" fmla="*/ 147 h 393"/>
              <a:gd name="T28" fmla="*/ 293 w 394"/>
              <a:gd name="T29" fmla="*/ 233 h 393"/>
              <a:gd name="T30" fmla="*/ 326 w 394"/>
              <a:gd name="T31" fmla="*/ 227 h 393"/>
              <a:gd name="T32" fmla="*/ 312 w 394"/>
              <a:gd name="T33" fmla="*/ 128 h 393"/>
              <a:gd name="T34" fmla="*/ 279 w 394"/>
              <a:gd name="T35" fmla="*/ 100 h 393"/>
              <a:gd name="T36" fmla="*/ 253 w 394"/>
              <a:gd name="T37" fmla="*/ 100 h 393"/>
              <a:gd name="T38" fmla="*/ 253 w 394"/>
              <a:gd name="T39" fmla="*/ 83 h 393"/>
              <a:gd name="T40" fmla="*/ 169 w 394"/>
              <a:gd name="T41" fmla="*/ 0 h 393"/>
              <a:gd name="T42" fmla="*/ 86 w 394"/>
              <a:gd name="T43" fmla="*/ 83 h 393"/>
              <a:gd name="T44" fmla="*/ 86 w 394"/>
              <a:gd name="T45" fmla="*/ 100 h 393"/>
              <a:gd name="T46" fmla="*/ 65 w 394"/>
              <a:gd name="T47" fmla="*/ 100 h 393"/>
              <a:gd name="T48" fmla="*/ 27 w 394"/>
              <a:gd name="T49" fmla="*/ 128 h 393"/>
              <a:gd name="T50" fmla="*/ 3 w 394"/>
              <a:gd name="T51" fmla="*/ 295 h 393"/>
              <a:gd name="T52" fmla="*/ 36 w 394"/>
              <a:gd name="T53" fmla="*/ 333 h 393"/>
              <a:gd name="T54" fmla="*/ 228 w 394"/>
              <a:gd name="T55" fmla="*/ 333 h 393"/>
              <a:gd name="T56" fmla="*/ 228 w 394"/>
              <a:gd name="T57" fmla="*/ 327 h 393"/>
              <a:gd name="T58" fmla="*/ 231 w 394"/>
              <a:gd name="T59" fmla="*/ 300 h 393"/>
              <a:gd name="T60" fmla="*/ 55 w 394"/>
              <a:gd name="T61" fmla="*/ 300 h 393"/>
              <a:gd name="T62" fmla="*/ 39 w 394"/>
              <a:gd name="T63" fmla="*/ 281 h 393"/>
              <a:gd name="T64" fmla="*/ 58 w 394"/>
              <a:gd name="T65" fmla="*/ 147 h 393"/>
              <a:gd name="T66" fmla="*/ 74 w 394"/>
              <a:gd name="T67" fmla="*/ 133 h 393"/>
              <a:gd name="T68" fmla="*/ 86 w 394"/>
              <a:gd name="T69" fmla="*/ 133 h 393"/>
              <a:gd name="T70" fmla="*/ 86 w 394"/>
              <a:gd name="T71" fmla="*/ 166 h 393"/>
              <a:gd name="T72" fmla="*/ 103 w 394"/>
              <a:gd name="T73" fmla="*/ 183 h 393"/>
              <a:gd name="T74" fmla="*/ 119 w 394"/>
              <a:gd name="T75" fmla="*/ 166 h 393"/>
              <a:gd name="T76" fmla="*/ 119 w 394"/>
              <a:gd name="T77" fmla="*/ 133 h 393"/>
              <a:gd name="T78" fmla="*/ 219 w 394"/>
              <a:gd name="T79" fmla="*/ 133 h 393"/>
              <a:gd name="T80" fmla="*/ 219 w 394"/>
              <a:gd name="T81" fmla="*/ 166 h 393"/>
              <a:gd name="T82" fmla="*/ 236 w 394"/>
              <a:gd name="T83" fmla="*/ 183 h 393"/>
              <a:gd name="T84" fmla="*/ 253 w 394"/>
              <a:gd name="T85" fmla="*/ 166 h 393"/>
              <a:gd name="T86" fmla="*/ 253 w 394"/>
              <a:gd name="T87" fmla="*/ 133 h 393"/>
              <a:gd name="T88" fmla="*/ 264 w 394"/>
              <a:gd name="T89" fmla="*/ 133 h 393"/>
              <a:gd name="T90" fmla="*/ 281 w 394"/>
              <a:gd name="T91" fmla="*/ 147 h 393"/>
              <a:gd name="T92" fmla="*/ 328 w 394"/>
              <a:gd name="T93" fmla="*/ 360 h 393"/>
              <a:gd name="T94" fmla="*/ 294 w 394"/>
              <a:gd name="T95" fmla="*/ 327 h 393"/>
              <a:gd name="T96" fmla="*/ 328 w 394"/>
              <a:gd name="T97" fmla="*/ 293 h 393"/>
              <a:gd name="T98" fmla="*/ 361 w 394"/>
              <a:gd name="T99" fmla="*/ 327 h 393"/>
              <a:gd name="T100" fmla="*/ 328 w 394"/>
              <a:gd name="T101" fmla="*/ 360 h 393"/>
              <a:gd name="T102" fmla="*/ 328 w 394"/>
              <a:gd name="T103" fmla="*/ 260 h 393"/>
              <a:gd name="T104" fmla="*/ 261 w 394"/>
              <a:gd name="T105" fmla="*/ 327 h 393"/>
              <a:gd name="T106" fmla="*/ 328 w 394"/>
              <a:gd name="T107" fmla="*/ 393 h 393"/>
              <a:gd name="T108" fmla="*/ 394 w 394"/>
              <a:gd name="T109" fmla="*/ 327 h 393"/>
              <a:gd name="T110" fmla="*/ 328 w 394"/>
              <a:gd name="T111" fmla="*/ 26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4" h="393">
                <a:moveTo>
                  <a:pt x="149" y="168"/>
                </a:moveTo>
                <a:lnTo>
                  <a:pt x="215" y="209"/>
                </a:lnTo>
                <a:cubicBezTo>
                  <a:pt x="221" y="212"/>
                  <a:pt x="221" y="220"/>
                  <a:pt x="215" y="223"/>
                </a:cubicBezTo>
                <a:lnTo>
                  <a:pt x="149" y="265"/>
                </a:lnTo>
                <a:cubicBezTo>
                  <a:pt x="143" y="269"/>
                  <a:pt x="136" y="264"/>
                  <a:pt x="136" y="258"/>
                </a:cubicBezTo>
                <a:lnTo>
                  <a:pt x="136" y="175"/>
                </a:lnTo>
                <a:cubicBezTo>
                  <a:pt x="136" y="168"/>
                  <a:pt x="143" y="164"/>
                  <a:pt x="149" y="168"/>
                </a:cubicBezTo>
                <a:close/>
                <a:moveTo>
                  <a:pt x="219" y="100"/>
                </a:moveTo>
                <a:lnTo>
                  <a:pt x="119" y="100"/>
                </a:lnTo>
                <a:lnTo>
                  <a:pt x="119" y="83"/>
                </a:lnTo>
                <a:cubicBezTo>
                  <a:pt x="119" y="55"/>
                  <a:pt x="142" y="33"/>
                  <a:pt x="169" y="33"/>
                </a:cubicBezTo>
                <a:cubicBezTo>
                  <a:pt x="197" y="33"/>
                  <a:pt x="219" y="50"/>
                  <a:pt x="219" y="83"/>
                </a:cubicBezTo>
                <a:lnTo>
                  <a:pt x="219" y="100"/>
                </a:lnTo>
                <a:close/>
                <a:moveTo>
                  <a:pt x="281" y="147"/>
                </a:moveTo>
                <a:lnTo>
                  <a:pt x="293" y="233"/>
                </a:lnTo>
                <a:cubicBezTo>
                  <a:pt x="303" y="229"/>
                  <a:pt x="314" y="227"/>
                  <a:pt x="326" y="227"/>
                </a:cubicBezTo>
                <a:lnTo>
                  <a:pt x="312" y="128"/>
                </a:lnTo>
                <a:cubicBezTo>
                  <a:pt x="309" y="112"/>
                  <a:pt x="295" y="100"/>
                  <a:pt x="279" y="100"/>
                </a:cubicBezTo>
                <a:lnTo>
                  <a:pt x="253" y="100"/>
                </a:lnTo>
                <a:lnTo>
                  <a:pt x="253" y="83"/>
                </a:lnTo>
                <a:cubicBezTo>
                  <a:pt x="253" y="33"/>
                  <a:pt x="215" y="0"/>
                  <a:pt x="169" y="0"/>
                </a:cubicBezTo>
                <a:cubicBezTo>
                  <a:pt x="123" y="0"/>
                  <a:pt x="86" y="37"/>
                  <a:pt x="86" y="83"/>
                </a:cubicBezTo>
                <a:lnTo>
                  <a:pt x="86" y="100"/>
                </a:lnTo>
                <a:lnTo>
                  <a:pt x="65" y="100"/>
                </a:lnTo>
                <a:cubicBezTo>
                  <a:pt x="48" y="100"/>
                  <a:pt x="29" y="112"/>
                  <a:pt x="27" y="128"/>
                </a:cubicBezTo>
                <a:lnTo>
                  <a:pt x="3" y="295"/>
                </a:lnTo>
                <a:cubicBezTo>
                  <a:pt x="0" y="315"/>
                  <a:pt x="16" y="333"/>
                  <a:pt x="36" y="333"/>
                </a:cubicBezTo>
                <a:lnTo>
                  <a:pt x="228" y="333"/>
                </a:lnTo>
                <a:cubicBezTo>
                  <a:pt x="228" y="333"/>
                  <a:pt x="228" y="329"/>
                  <a:pt x="228" y="327"/>
                </a:cubicBezTo>
                <a:cubicBezTo>
                  <a:pt x="228" y="317"/>
                  <a:pt x="229" y="316"/>
                  <a:pt x="231" y="300"/>
                </a:cubicBezTo>
                <a:lnTo>
                  <a:pt x="55" y="300"/>
                </a:lnTo>
                <a:cubicBezTo>
                  <a:pt x="45" y="300"/>
                  <a:pt x="37" y="291"/>
                  <a:pt x="39" y="281"/>
                </a:cubicBezTo>
                <a:lnTo>
                  <a:pt x="58" y="147"/>
                </a:lnTo>
                <a:cubicBezTo>
                  <a:pt x="59" y="139"/>
                  <a:pt x="66" y="133"/>
                  <a:pt x="74" y="133"/>
                </a:cubicBezTo>
                <a:lnTo>
                  <a:pt x="86" y="133"/>
                </a:lnTo>
                <a:lnTo>
                  <a:pt x="86" y="166"/>
                </a:lnTo>
                <a:cubicBezTo>
                  <a:pt x="86" y="176"/>
                  <a:pt x="93" y="183"/>
                  <a:pt x="103" y="183"/>
                </a:cubicBezTo>
                <a:cubicBezTo>
                  <a:pt x="112" y="183"/>
                  <a:pt x="119" y="176"/>
                  <a:pt x="119" y="166"/>
                </a:cubicBezTo>
                <a:lnTo>
                  <a:pt x="119" y="133"/>
                </a:lnTo>
                <a:lnTo>
                  <a:pt x="219" y="133"/>
                </a:lnTo>
                <a:lnTo>
                  <a:pt x="219" y="166"/>
                </a:lnTo>
                <a:cubicBezTo>
                  <a:pt x="219" y="176"/>
                  <a:pt x="227" y="183"/>
                  <a:pt x="236" y="183"/>
                </a:cubicBezTo>
                <a:cubicBezTo>
                  <a:pt x="245" y="183"/>
                  <a:pt x="253" y="176"/>
                  <a:pt x="253" y="166"/>
                </a:cubicBezTo>
                <a:lnTo>
                  <a:pt x="253" y="133"/>
                </a:lnTo>
                <a:lnTo>
                  <a:pt x="264" y="133"/>
                </a:lnTo>
                <a:cubicBezTo>
                  <a:pt x="273" y="133"/>
                  <a:pt x="280" y="139"/>
                  <a:pt x="281" y="147"/>
                </a:cubicBezTo>
                <a:close/>
                <a:moveTo>
                  <a:pt x="328" y="360"/>
                </a:moveTo>
                <a:cubicBezTo>
                  <a:pt x="309" y="360"/>
                  <a:pt x="294" y="345"/>
                  <a:pt x="294" y="327"/>
                </a:cubicBezTo>
                <a:cubicBezTo>
                  <a:pt x="294" y="308"/>
                  <a:pt x="309" y="293"/>
                  <a:pt x="328" y="293"/>
                </a:cubicBezTo>
                <a:cubicBezTo>
                  <a:pt x="346" y="293"/>
                  <a:pt x="361" y="308"/>
                  <a:pt x="361" y="327"/>
                </a:cubicBezTo>
                <a:cubicBezTo>
                  <a:pt x="361" y="345"/>
                  <a:pt x="346" y="360"/>
                  <a:pt x="328" y="360"/>
                </a:cubicBezTo>
                <a:close/>
                <a:moveTo>
                  <a:pt x="328" y="260"/>
                </a:moveTo>
                <a:cubicBezTo>
                  <a:pt x="291" y="260"/>
                  <a:pt x="261" y="290"/>
                  <a:pt x="261" y="327"/>
                </a:cubicBezTo>
                <a:cubicBezTo>
                  <a:pt x="261" y="364"/>
                  <a:pt x="291" y="393"/>
                  <a:pt x="328" y="393"/>
                </a:cubicBezTo>
                <a:cubicBezTo>
                  <a:pt x="364" y="393"/>
                  <a:pt x="394" y="364"/>
                  <a:pt x="394" y="327"/>
                </a:cubicBezTo>
                <a:cubicBezTo>
                  <a:pt x="394" y="290"/>
                  <a:pt x="364" y="260"/>
                  <a:pt x="328" y="2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a:extLst>
              <a:ext uri="{FF2B5EF4-FFF2-40B4-BE49-F238E27FC236}">
                <a16:creationId xmlns:a16="http://schemas.microsoft.com/office/drawing/2014/main" id="{A28BDB56-9E19-AD41-AEFF-09D961EEA3D2}"/>
              </a:ext>
            </a:extLst>
          </p:cNvPr>
          <p:cNvSpPr>
            <a:spLocks noChangeAspect="1" noEditPoints="1"/>
          </p:cNvSpPr>
          <p:nvPr/>
        </p:nvSpPr>
        <p:spPr bwMode="auto">
          <a:xfrm>
            <a:off x="6138863" y="4487863"/>
            <a:ext cx="252413" cy="239713"/>
          </a:xfrm>
          <a:custGeom>
            <a:avLst/>
            <a:gdLst>
              <a:gd name="T0" fmla="*/ 183 w 333"/>
              <a:gd name="T1" fmla="*/ 200 h 316"/>
              <a:gd name="T2" fmla="*/ 217 w 333"/>
              <a:gd name="T3" fmla="*/ 200 h 316"/>
              <a:gd name="T4" fmla="*/ 217 w 333"/>
              <a:gd name="T5" fmla="*/ 233 h 316"/>
              <a:gd name="T6" fmla="*/ 183 w 333"/>
              <a:gd name="T7" fmla="*/ 233 h 316"/>
              <a:gd name="T8" fmla="*/ 183 w 333"/>
              <a:gd name="T9" fmla="*/ 266 h 316"/>
              <a:gd name="T10" fmla="*/ 150 w 333"/>
              <a:gd name="T11" fmla="*/ 266 h 316"/>
              <a:gd name="T12" fmla="*/ 150 w 333"/>
              <a:gd name="T13" fmla="*/ 233 h 316"/>
              <a:gd name="T14" fmla="*/ 117 w 333"/>
              <a:gd name="T15" fmla="*/ 233 h 316"/>
              <a:gd name="T16" fmla="*/ 117 w 333"/>
              <a:gd name="T17" fmla="*/ 200 h 316"/>
              <a:gd name="T18" fmla="*/ 150 w 333"/>
              <a:gd name="T19" fmla="*/ 200 h 316"/>
              <a:gd name="T20" fmla="*/ 150 w 333"/>
              <a:gd name="T21" fmla="*/ 166 h 316"/>
              <a:gd name="T22" fmla="*/ 183 w 333"/>
              <a:gd name="T23" fmla="*/ 166 h 316"/>
              <a:gd name="T24" fmla="*/ 183 w 333"/>
              <a:gd name="T25" fmla="*/ 200 h 316"/>
              <a:gd name="T26" fmla="*/ 255 w 333"/>
              <a:gd name="T27" fmla="*/ 283 h 316"/>
              <a:gd name="T28" fmla="*/ 78 w 333"/>
              <a:gd name="T29" fmla="*/ 283 h 316"/>
              <a:gd name="T30" fmla="*/ 56 w 333"/>
              <a:gd name="T31" fmla="*/ 150 h 316"/>
              <a:gd name="T32" fmla="*/ 280 w 333"/>
              <a:gd name="T33" fmla="*/ 150 h 316"/>
              <a:gd name="T34" fmla="*/ 255 w 333"/>
              <a:gd name="T35" fmla="*/ 283 h 316"/>
              <a:gd name="T36" fmla="*/ 283 w 333"/>
              <a:gd name="T37" fmla="*/ 116 h 316"/>
              <a:gd name="T38" fmla="*/ 216 w 333"/>
              <a:gd name="T39" fmla="*/ 1 h 316"/>
              <a:gd name="T40" fmla="*/ 187 w 333"/>
              <a:gd name="T41" fmla="*/ 17 h 316"/>
              <a:gd name="T42" fmla="*/ 245 w 333"/>
              <a:gd name="T43" fmla="*/ 116 h 316"/>
              <a:gd name="T44" fmla="*/ 88 w 333"/>
              <a:gd name="T45" fmla="*/ 116 h 316"/>
              <a:gd name="T46" fmla="*/ 146 w 333"/>
              <a:gd name="T47" fmla="*/ 17 h 316"/>
              <a:gd name="T48" fmla="*/ 117 w 333"/>
              <a:gd name="T49" fmla="*/ 0 h 316"/>
              <a:gd name="T50" fmla="*/ 50 w 333"/>
              <a:gd name="T51" fmla="*/ 116 h 316"/>
              <a:gd name="T52" fmla="*/ 0 w 333"/>
              <a:gd name="T53" fmla="*/ 116 h 316"/>
              <a:gd name="T54" fmla="*/ 0 w 333"/>
              <a:gd name="T55" fmla="*/ 150 h 316"/>
              <a:gd name="T56" fmla="*/ 22 w 333"/>
              <a:gd name="T57" fmla="*/ 150 h 316"/>
              <a:gd name="T58" fmla="*/ 50 w 333"/>
              <a:gd name="T59" fmla="*/ 316 h 316"/>
              <a:gd name="T60" fmla="*/ 283 w 333"/>
              <a:gd name="T61" fmla="*/ 316 h 316"/>
              <a:gd name="T62" fmla="*/ 311 w 333"/>
              <a:gd name="T63" fmla="*/ 150 h 316"/>
              <a:gd name="T64" fmla="*/ 333 w 333"/>
              <a:gd name="T65" fmla="*/ 150 h 316"/>
              <a:gd name="T66" fmla="*/ 333 w 333"/>
              <a:gd name="T67" fmla="*/ 116 h 316"/>
              <a:gd name="T68" fmla="*/ 283 w 333"/>
              <a:gd name="T69" fmla="*/ 1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16">
                <a:moveTo>
                  <a:pt x="183" y="200"/>
                </a:moveTo>
                <a:lnTo>
                  <a:pt x="217" y="200"/>
                </a:lnTo>
                <a:lnTo>
                  <a:pt x="217" y="233"/>
                </a:lnTo>
                <a:lnTo>
                  <a:pt x="183" y="233"/>
                </a:lnTo>
                <a:lnTo>
                  <a:pt x="183" y="266"/>
                </a:lnTo>
                <a:lnTo>
                  <a:pt x="150" y="266"/>
                </a:lnTo>
                <a:lnTo>
                  <a:pt x="150" y="233"/>
                </a:lnTo>
                <a:lnTo>
                  <a:pt x="117" y="233"/>
                </a:lnTo>
                <a:lnTo>
                  <a:pt x="117" y="200"/>
                </a:lnTo>
                <a:lnTo>
                  <a:pt x="150" y="200"/>
                </a:lnTo>
                <a:lnTo>
                  <a:pt x="150" y="166"/>
                </a:lnTo>
                <a:lnTo>
                  <a:pt x="183" y="166"/>
                </a:lnTo>
                <a:lnTo>
                  <a:pt x="183" y="200"/>
                </a:lnTo>
                <a:close/>
                <a:moveTo>
                  <a:pt x="255" y="283"/>
                </a:moveTo>
                <a:lnTo>
                  <a:pt x="78" y="283"/>
                </a:lnTo>
                <a:lnTo>
                  <a:pt x="56" y="150"/>
                </a:lnTo>
                <a:lnTo>
                  <a:pt x="280" y="150"/>
                </a:lnTo>
                <a:lnTo>
                  <a:pt x="255" y="283"/>
                </a:lnTo>
                <a:close/>
                <a:moveTo>
                  <a:pt x="283" y="116"/>
                </a:moveTo>
                <a:lnTo>
                  <a:pt x="216" y="1"/>
                </a:lnTo>
                <a:lnTo>
                  <a:pt x="187" y="17"/>
                </a:lnTo>
                <a:lnTo>
                  <a:pt x="245" y="116"/>
                </a:lnTo>
                <a:lnTo>
                  <a:pt x="88" y="116"/>
                </a:lnTo>
                <a:lnTo>
                  <a:pt x="146" y="17"/>
                </a:lnTo>
                <a:lnTo>
                  <a:pt x="117" y="0"/>
                </a:lnTo>
                <a:lnTo>
                  <a:pt x="50" y="116"/>
                </a:lnTo>
                <a:lnTo>
                  <a:pt x="0" y="116"/>
                </a:lnTo>
                <a:lnTo>
                  <a:pt x="0" y="150"/>
                </a:lnTo>
                <a:lnTo>
                  <a:pt x="22" y="150"/>
                </a:lnTo>
                <a:lnTo>
                  <a:pt x="50" y="316"/>
                </a:lnTo>
                <a:lnTo>
                  <a:pt x="283" y="316"/>
                </a:lnTo>
                <a:lnTo>
                  <a:pt x="311" y="150"/>
                </a:lnTo>
                <a:lnTo>
                  <a:pt x="333" y="150"/>
                </a:lnTo>
                <a:lnTo>
                  <a:pt x="333" y="116"/>
                </a:lnTo>
                <a:lnTo>
                  <a:pt x="283"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a:extLst>
              <a:ext uri="{FF2B5EF4-FFF2-40B4-BE49-F238E27FC236}">
                <a16:creationId xmlns:a16="http://schemas.microsoft.com/office/drawing/2014/main" id="{328CF18A-9198-7343-840E-5DAF11981801}"/>
              </a:ext>
            </a:extLst>
          </p:cNvPr>
          <p:cNvSpPr>
            <a:spLocks noChangeAspect="1" noEditPoints="1"/>
          </p:cNvSpPr>
          <p:nvPr/>
        </p:nvSpPr>
        <p:spPr bwMode="auto">
          <a:xfrm>
            <a:off x="10656888" y="3979863"/>
            <a:ext cx="266700" cy="241300"/>
          </a:xfrm>
          <a:custGeom>
            <a:avLst/>
            <a:gdLst>
              <a:gd name="T0" fmla="*/ 127 w 353"/>
              <a:gd name="T1" fmla="*/ 217 h 317"/>
              <a:gd name="T2" fmla="*/ 143 w 353"/>
              <a:gd name="T3" fmla="*/ 200 h 317"/>
              <a:gd name="T4" fmla="*/ 160 w 353"/>
              <a:gd name="T5" fmla="*/ 200 h 317"/>
              <a:gd name="T6" fmla="*/ 160 w 353"/>
              <a:gd name="T7" fmla="*/ 177 h 317"/>
              <a:gd name="T8" fmla="*/ 177 w 353"/>
              <a:gd name="T9" fmla="*/ 161 h 317"/>
              <a:gd name="T10" fmla="*/ 193 w 353"/>
              <a:gd name="T11" fmla="*/ 177 h 317"/>
              <a:gd name="T12" fmla="*/ 193 w 353"/>
              <a:gd name="T13" fmla="*/ 200 h 317"/>
              <a:gd name="T14" fmla="*/ 210 w 353"/>
              <a:gd name="T15" fmla="*/ 200 h 317"/>
              <a:gd name="T16" fmla="*/ 227 w 353"/>
              <a:gd name="T17" fmla="*/ 217 h 317"/>
              <a:gd name="T18" fmla="*/ 210 w 353"/>
              <a:gd name="T19" fmla="*/ 233 h 317"/>
              <a:gd name="T20" fmla="*/ 193 w 353"/>
              <a:gd name="T21" fmla="*/ 233 h 317"/>
              <a:gd name="T22" fmla="*/ 193 w 353"/>
              <a:gd name="T23" fmla="*/ 244 h 317"/>
              <a:gd name="T24" fmla="*/ 177 w 353"/>
              <a:gd name="T25" fmla="*/ 261 h 317"/>
              <a:gd name="T26" fmla="*/ 160 w 353"/>
              <a:gd name="T27" fmla="*/ 244 h 317"/>
              <a:gd name="T28" fmla="*/ 160 w 353"/>
              <a:gd name="T29" fmla="*/ 233 h 317"/>
              <a:gd name="T30" fmla="*/ 143 w 353"/>
              <a:gd name="T31" fmla="*/ 233 h 317"/>
              <a:gd name="T32" fmla="*/ 127 w 353"/>
              <a:gd name="T33" fmla="*/ 217 h 317"/>
              <a:gd name="T34" fmla="*/ 268 w 353"/>
              <a:gd name="T35" fmla="*/ 270 h 317"/>
              <a:gd name="T36" fmla="*/ 251 w 353"/>
              <a:gd name="T37" fmla="*/ 283 h 317"/>
              <a:gd name="T38" fmla="*/ 102 w 353"/>
              <a:gd name="T39" fmla="*/ 283 h 317"/>
              <a:gd name="T40" fmla="*/ 86 w 353"/>
              <a:gd name="T41" fmla="*/ 269 h 317"/>
              <a:gd name="T42" fmla="*/ 66 w 353"/>
              <a:gd name="T43" fmla="*/ 150 h 317"/>
              <a:gd name="T44" fmla="*/ 290 w 353"/>
              <a:gd name="T45" fmla="*/ 150 h 317"/>
              <a:gd name="T46" fmla="*/ 268 w 353"/>
              <a:gd name="T47" fmla="*/ 270 h 317"/>
              <a:gd name="T48" fmla="*/ 327 w 353"/>
              <a:gd name="T49" fmla="*/ 117 h 317"/>
              <a:gd name="T50" fmla="*/ 293 w 353"/>
              <a:gd name="T51" fmla="*/ 117 h 317"/>
              <a:gd name="T52" fmla="*/ 235 w 353"/>
              <a:gd name="T53" fmla="*/ 12 h 317"/>
              <a:gd name="T54" fmla="*/ 212 w 353"/>
              <a:gd name="T55" fmla="*/ 4 h 317"/>
              <a:gd name="T56" fmla="*/ 206 w 353"/>
              <a:gd name="T57" fmla="*/ 29 h 317"/>
              <a:gd name="T58" fmla="*/ 255 w 353"/>
              <a:gd name="T59" fmla="*/ 117 h 317"/>
              <a:gd name="T60" fmla="*/ 98 w 353"/>
              <a:gd name="T61" fmla="*/ 117 h 317"/>
              <a:gd name="T62" fmla="*/ 148 w 353"/>
              <a:gd name="T63" fmla="*/ 29 h 317"/>
              <a:gd name="T64" fmla="*/ 141 w 353"/>
              <a:gd name="T65" fmla="*/ 4 h 317"/>
              <a:gd name="T66" fmla="*/ 119 w 353"/>
              <a:gd name="T67" fmla="*/ 13 h 317"/>
              <a:gd name="T68" fmla="*/ 60 w 353"/>
              <a:gd name="T69" fmla="*/ 117 h 317"/>
              <a:gd name="T70" fmla="*/ 27 w 353"/>
              <a:gd name="T71" fmla="*/ 117 h 317"/>
              <a:gd name="T72" fmla="*/ 32 w 353"/>
              <a:gd name="T73" fmla="*/ 150 h 317"/>
              <a:gd name="T74" fmla="*/ 55 w 353"/>
              <a:gd name="T75" fmla="*/ 289 h 317"/>
              <a:gd name="T76" fmla="*/ 88 w 353"/>
              <a:gd name="T77" fmla="*/ 317 h 317"/>
              <a:gd name="T78" fmla="*/ 265 w 353"/>
              <a:gd name="T79" fmla="*/ 317 h 317"/>
              <a:gd name="T80" fmla="*/ 298 w 353"/>
              <a:gd name="T81" fmla="*/ 289 h 317"/>
              <a:gd name="T82" fmla="*/ 321 w 353"/>
              <a:gd name="T83" fmla="*/ 150 h 317"/>
              <a:gd name="T84" fmla="*/ 327 w 353"/>
              <a:gd name="T85" fmla="*/ 1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3" h="317">
                <a:moveTo>
                  <a:pt x="127" y="217"/>
                </a:moveTo>
                <a:cubicBezTo>
                  <a:pt x="127" y="207"/>
                  <a:pt x="134" y="200"/>
                  <a:pt x="143" y="200"/>
                </a:cubicBezTo>
                <a:lnTo>
                  <a:pt x="160" y="200"/>
                </a:lnTo>
                <a:lnTo>
                  <a:pt x="160" y="177"/>
                </a:lnTo>
                <a:cubicBezTo>
                  <a:pt x="160" y="168"/>
                  <a:pt x="167" y="161"/>
                  <a:pt x="177" y="161"/>
                </a:cubicBezTo>
                <a:cubicBezTo>
                  <a:pt x="186" y="161"/>
                  <a:pt x="193" y="168"/>
                  <a:pt x="193" y="177"/>
                </a:cubicBezTo>
                <a:lnTo>
                  <a:pt x="193" y="200"/>
                </a:lnTo>
                <a:lnTo>
                  <a:pt x="210" y="200"/>
                </a:lnTo>
                <a:cubicBezTo>
                  <a:pt x="219" y="200"/>
                  <a:pt x="227" y="207"/>
                  <a:pt x="227" y="217"/>
                </a:cubicBezTo>
                <a:cubicBezTo>
                  <a:pt x="227" y="226"/>
                  <a:pt x="219" y="233"/>
                  <a:pt x="210" y="233"/>
                </a:cubicBezTo>
                <a:lnTo>
                  <a:pt x="193" y="233"/>
                </a:lnTo>
                <a:lnTo>
                  <a:pt x="193" y="244"/>
                </a:lnTo>
                <a:cubicBezTo>
                  <a:pt x="193" y="253"/>
                  <a:pt x="186" y="261"/>
                  <a:pt x="177" y="261"/>
                </a:cubicBezTo>
                <a:cubicBezTo>
                  <a:pt x="167" y="261"/>
                  <a:pt x="160" y="253"/>
                  <a:pt x="160" y="244"/>
                </a:cubicBezTo>
                <a:lnTo>
                  <a:pt x="160" y="233"/>
                </a:lnTo>
                <a:lnTo>
                  <a:pt x="143" y="233"/>
                </a:lnTo>
                <a:cubicBezTo>
                  <a:pt x="134" y="233"/>
                  <a:pt x="127" y="226"/>
                  <a:pt x="127" y="217"/>
                </a:cubicBezTo>
                <a:close/>
                <a:moveTo>
                  <a:pt x="268" y="270"/>
                </a:moveTo>
                <a:cubicBezTo>
                  <a:pt x="266" y="278"/>
                  <a:pt x="259" y="283"/>
                  <a:pt x="251" y="283"/>
                </a:cubicBezTo>
                <a:lnTo>
                  <a:pt x="102" y="283"/>
                </a:lnTo>
                <a:cubicBezTo>
                  <a:pt x="94" y="283"/>
                  <a:pt x="87" y="277"/>
                  <a:pt x="86" y="269"/>
                </a:cubicBezTo>
                <a:lnTo>
                  <a:pt x="66" y="150"/>
                </a:lnTo>
                <a:lnTo>
                  <a:pt x="290" y="150"/>
                </a:lnTo>
                <a:lnTo>
                  <a:pt x="268" y="270"/>
                </a:lnTo>
                <a:close/>
                <a:moveTo>
                  <a:pt x="327" y="117"/>
                </a:moveTo>
                <a:lnTo>
                  <a:pt x="293" y="117"/>
                </a:lnTo>
                <a:lnTo>
                  <a:pt x="235" y="12"/>
                </a:lnTo>
                <a:cubicBezTo>
                  <a:pt x="230" y="4"/>
                  <a:pt x="220" y="0"/>
                  <a:pt x="212" y="4"/>
                </a:cubicBezTo>
                <a:cubicBezTo>
                  <a:pt x="204" y="9"/>
                  <a:pt x="201" y="21"/>
                  <a:pt x="206" y="29"/>
                </a:cubicBezTo>
                <a:lnTo>
                  <a:pt x="255" y="117"/>
                </a:lnTo>
                <a:lnTo>
                  <a:pt x="98" y="117"/>
                </a:lnTo>
                <a:lnTo>
                  <a:pt x="148" y="29"/>
                </a:lnTo>
                <a:cubicBezTo>
                  <a:pt x="152" y="21"/>
                  <a:pt x="149" y="9"/>
                  <a:pt x="141" y="4"/>
                </a:cubicBezTo>
                <a:cubicBezTo>
                  <a:pt x="134" y="0"/>
                  <a:pt x="123" y="5"/>
                  <a:pt x="119" y="13"/>
                </a:cubicBezTo>
                <a:lnTo>
                  <a:pt x="60" y="117"/>
                </a:lnTo>
                <a:lnTo>
                  <a:pt x="27" y="117"/>
                </a:lnTo>
                <a:cubicBezTo>
                  <a:pt x="6" y="117"/>
                  <a:pt x="0" y="150"/>
                  <a:pt x="32" y="150"/>
                </a:cubicBezTo>
                <a:lnTo>
                  <a:pt x="55" y="289"/>
                </a:lnTo>
                <a:cubicBezTo>
                  <a:pt x="58" y="305"/>
                  <a:pt x="72" y="317"/>
                  <a:pt x="88" y="317"/>
                </a:cubicBezTo>
                <a:lnTo>
                  <a:pt x="265" y="317"/>
                </a:lnTo>
                <a:cubicBezTo>
                  <a:pt x="281" y="317"/>
                  <a:pt x="295" y="305"/>
                  <a:pt x="298" y="289"/>
                </a:cubicBezTo>
                <a:lnTo>
                  <a:pt x="321" y="150"/>
                </a:lnTo>
                <a:cubicBezTo>
                  <a:pt x="353" y="150"/>
                  <a:pt x="347" y="117"/>
                  <a:pt x="327"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a:extLst>
              <a:ext uri="{FF2B5EF4-FFF2-40B4-BE49-F238E27FC236}">
                <a16:creationId xmlns:a16="http://schemas.microsoft.com/office/drawing/2014/main" id="{B75E4340-AC33-F74F-B984-5B4EC0D60721}"/>
              </a:ext>
            </a:extLst>
          </p:cNvPr>
          <p:cNvSpPr>
            <a:spLocks noChangeAspect="1" noEditPoints="1"/>
          </p:cNvSpPr>
          <p:nvPr/>
        </p:nvSpPr>
        <p:spPr bwMode="auto">
          <a:xfrm>
            <a:off x="10161588" y="3981450"/>
            <a:ext cx="252413" cy="239713"/>
          </a:xfrm>
          <a:custGeom>
            <a:avLst/>
            <a:gdLst>
              <a:gd name="T0" fmla="*/ 214 w 334"/>
              <a:gd name="T1" fmla="*/ 193 h 316"/>
              <a:gd name="T2" fmla="*/ 191 w 334"/>
              <a:gd name="T3" fmla="*/ 216 h 316"/>
              <a:gd name="T4" fmla="*/ 214 w 334"/>
              <a:gd name="T5" fmla="*/ 240 h 316"/>
              <a:gd name="T6" fmla="*/ 191 w 334"/>
              <a:gd name="T7" fmla="*/ 264 h 316"/>
              <a:gd name="T8" fmla="*/ 167 w 334"/>
              <a:gd name="T9" fmla="*/ 240 h 316"/>
              <a:gd name="T10" fmla="*/ 143 w 334"/>
              <a:gd name="T11" fmla="*/ 264 h 316"/>
              <a:gd name="T12" fmla="*/ 120 w 334"/>
              <a:gd name="T13" fmla="*/ 240 h 316"/>
              <a:gd name="T14" fmla="*/ 143 w 334"/>
              <a:gd name="T15" fmla="*/ 216 h 316"/>
              <a:gd name="T16" fmla="*/ 120 w 334"/>
              <a:gd name="T17" fmla="*/ 193 h 316"/>
              <a:gd name="T18" fmla="*/ 143 w 334"/>
              <a:gd name="T19" fmla="*/ 169 h 316"/>
              <a:gd name="T20" fmla="*/ 167 w 334"/>
              <a:gd name="T21" fmla="*/ 193 h 316"/>
              <a:gd name="T22" fmla="*/ 191 w 334"/>
              <a:gd name="T23" fmla="*/ 169 h 316"/>
              <a:gd name="T24" fmla="*/ 214 w 334"/>
              <a:gd name="T25" fmla="*/ 193 h 316"/>
              <a:gd name="T26" fmla="*/ 255 w 334"/>
              <a:gd name="T27" fmla="*/ 282 h 316"/>
              <a:gd name="T28" fmla="*/ 79 w 334"/>
              <a:gd name="T29" fmla="*/ 282 h 316"/>
              <a:gd name="T30" fmla="*/ 56 w 334"/>
              <a:gd name="T31" fmla="*/ 149 h 316"/>
              <a:gd name="T32" fmla="*/ 281 w 334"/>
              <a:gd name="T33" fmla="*/ 149 h 316"/>
              <a:gd name="T34" fmla="*/ 255 w 334"/>
              <a:gd name="T35" fmla="*/ 282 h 316"/>
              <a:gd name="T36" fmla="*/ 284 w 334"/>
              <a:gd name="T37" fmla="*/ 116 h 316"/>
              <a:gd name="T38" fmla="*/ 217 w 334"/>
              <a:gd name="T39" fmla="*/ 0 h 316"/>
              <a:gd name="T40" fmla="*/ 188 w 334"/>
              <a:gd name="T41" fmla="*/ 16 h 316"/>
              <a:gd name="T42" fmla="*/ 245 w 334"/>
              <a:gd name="T43" fmla="*/ 116 h 316"/>
              <a:gd name="T44" fmla="*/ 89 w 334"/>
              <a:gd name="T45" fmla="*/ 116 h 316"/>
              <a:gd name="T46" fmla="*/ 146 w 334"/>
              <a:gd name="T47" fmla="*/ 17 h 316"/>
              <a:gd name="T48" fmla="*/ 117 w 334"/>
              <a:gd name="T49" fmla="*/ 0 h 316"/>
              <a:gd name="T50" fmla="*/ 50 w 334"/>
              <a:gd name="T51" fmla="*/ 116 h 316"/>
              <a:gd name="T52" fmla="*/ 0 w 334"/>
              <a:gd name="T53" fmla="*/ 116 h 316"/>
              <a:gd name="T54" fmla="*/ 0 w 334"/>
              <a:gd name="T55" fmla="*/ 149 h 316"/>
              <a:gd name="T56" fmla="*/ 23 w 334"/>
              <a:gd name="T57" fmla="*/ 149 h 316"/>
              <a:gd name="T58" fmla="*/ 50 w 334"/>
              <a:gd name="T59" fmla="*/ 316 h 316"/>
              <a:gd name="T60" fmla="*/ 284 w 334"/>
              <a:gd name="T61" fmla="*/ 316 h 316"/>
              <a:gd name="T62" fmla="*/ 311 w 334"/>
              <a:gd name="T63" fmla="*/ 149 h 316"/>
              <a:gd name="T64" fmla="*/ 334 w 334"/>
              <a:gd name="T65" fmla="*/ 149 h 316"/>
              <a:gd name="T66" fmla="*/ 334 w 334"/>
              <a:gd name="T67" fmla="*/ 116 h 316"/>
              <a:gd name="T68" fmla="*/ 284 w 334"/>
              <a:gd name="T69" fmla="*/ 1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4" h="316">
                <a:moveTo>
                  <a:pt x="214" y="193"/>
                </a:moveTo>
                <a:lnTo>
                  <a:pt x="191" y="216"/>
                </a:lnTo>
                <a:lnTo>
                  <a:pt x="214" y="240"/>
                </a:lnTo>
                <a:lnTo>
                  <a:pt x="191" y="264"/>
                </a:lnTo>
                <a:lnTo>
                  <a:pt x="167" y="240"/>
                </a:lnTo>
                <a:lnTo>
                  <a:pt x="143" y="264"/>
                </a:lnTo>
                <a:lnTo>
                  <a:pt x="120" y="240"/>
                </a:lnTo>
                <a:lnTo>
                  <a:pt x="143" y="216"/>
                </a:lnTo>
                <a:lnTo>
                  <a:pt x="120" y="193"/>
                </a:lnTo>
                <a:lnTo>
                  <a:pt x="143" y="169"/>
                </a:lnTo>
                <a:lnTo>
                  <a:pt x="167" y="193"/>
                </a:lnTo>
                <a:lnTo>
                  <a:pt x="191" y="169"/>
                </a:lnTo>
                <a:lnTo>
                  <a:pt x="214" y="193"/>
                </a:lnTo>
                <a:close/>
                <a:moveTo>
                  <a:pt x="255" y="282"/>
                </a:moveTo>
                <a:lnTo>
                  <a:pt x="79" y="282"/>
                </a:lnTo>
                <a:lnTo>
                  <a:pt x="56" y="149"/>
                </a:lnTo>
                <a:lnTo>
                  <a:pt x="281" y="149"/>
                </a:lnTo>
                <a:lnTo>
                  <a:pt x="255" y="282"/>
                </a:lnTo>
                <a:close/>
                <a:moveTo>
                  <a:pt x="284" y="116"/>
                </a:moveTo>
                <a:lnTo>
                  <a:pt x="217" y="0"/>
                </a:lnTo>
                <a:lnTo>
                  <a:pt x="188" y="16"/>
                </a:lnTo>
                <a:lnTo>
                  <a:pt x="245" y="116"/>
                </a:lnTo>
                <a:lnTo>
                  <a:pt x="89" y="116"/>
                </a:lnTo>
                <a:lnTo>
                  <a:pt x="146" y="17"/>
                </a:lnTo>
                <a:lnTo>
                  <a:pt x="117" y="0"/>
                </a:lnTo>
                <a:lnTo>
                  <a:pt x="50" y="116"/>
                </a:lnTo>
                <a:lnTo>
                  <a:pt x="0" y="116"/>
                </a:lnTo>
                <a:lnTo>
                  <a:pt x="0" y="149"/>
                </a:lnTo>
                <a:lnTo>
                  <a:pt x="23" y="149"/>
                </a:lnTo>
                <a:lnTo>
                  <a:pt x="50" y="316"/>
                </a:lnTo>
                <a:lnTo>
                  <a:pt x="284" y="316"/>
                </a:lnTo>
                <a:lnTo>
                  <a:pt x="311" y="149"/>
                </a:lnTo>
                <a:lnTo>
                  <a:pt x="334" y="149"/>
                </a:lnTo>
                <a:lnTo>
                  <a:pt x="334" y="116"/>
                </a:lnTo>
                <a:lnTo>
                  <a:pt x="284"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a:extLst>
              <a:ext uri="{FF2B5EF4-FFF2-40B4-BE49-F238E27FC236}">
                <a16:creationId xmlns:a16="http://schemas.microsoft.com/office/drawing/2014/main" id="{3F1FD1A6-AFDB-A047-A10C-51D6CEA97D0E}"/>
              </a:ext>
            </a:extLst>
          </p:cNvPr>
          <p:cNvSpPr>
            <a:spLocks noChangeAspect="1" noEditPoints="1"/>
          </p:cNvSpPr>
          <p:nvPr/>
        </p:nvSpPr>
        <p:spPr bwMode="auto">
          <a:xfrm>
            <a:off x="9652001" y="3979863"/>
            <a:ext cx="266700" cy="241300"/>
          </a:xfrm>
          <a:custGeom>
            <a:avLst/>
            <a:gdLst>
              <a:gd name="T0" fmla="*/ 141 w 353"/>
              <a:gd name="T1" fmla="*/ 222 h 317"/>
              <a:gd name="T2" fmla="*/ 153 w 353"/>
              <a:gd name="T3" fmla="*/ 211 h 317"/>
              <a:gd name="T4" fmla="*/ 141 w 353"/>
              <a:gd name="T5" fmla="*/ 199 h 317"/>
              <a:gd name="T6" fmla="*/ 141 w 353"/>
              <a:gd name="T7" fmla="*/ 175 h 317"/>
              <a:gd name="T8" fmla="*/ 165 w 353"/>
              <a:gd name="T9" fmla="*/ 175 h 317"/>
              <a:gd name="T10" fmla="*/ 176 w 353"/>
              <a:gd name="T11" fmla="*/ 187 h 317"/>
              <a:gd name="T12" fmla="*/ 188 w 353"/>
              <a:gd name="T13" fmla="*/ 175 h 317"/>
              <a:gd name="T14" fmla="*/ 212 w 353"/>
              <a:gd name="T15" fmla="*/ 175 h 317"/>
              <a:gd name="T16" fmla="*/ 212 w 353"/>
              <a:gd name="T17" fmla="*/ 199 h 317"/>
              <a:gd name="T18" fmla="*/ 200 w 353"/>
              <a:gd name="T19" fmla="*/ 211 h 317"/>
              <a:gd name="T20" fmla="*/ 212 w 353"/>
              <a:gd name="T21" fmla="*/ 222 h 317"/>
              <a:gd name="T22" fmla="*/ 212 w 353"/>
              <a:gd name="T23" fmla="*/ 246 h 317"/>
              <a:gd name="T24" fmla="*/ 188 w 353"/>
              <a:gd name="T25" fmla="*/ 246 h 317"/>
              <a:gd name="T26" fmla="*/ 176 w 353"/>
              <a:gd name="T27" fmla="*/ 234 h 317"/>
              <a:gd name="T28" fmla="*/ 165 w 353"/>
              <a:gd name="T29" fmla="*/ 246 h 317"/>
              <a:gd name="T30" fmla="*/ 141 w 353"/>
              <a:gd name="T31" fmla="*/ 246 h 317"/>
              <a:gd name="T32" fmla="*/ 141 w 353"/>
              <a:gd name="T33" fmla="*/ 222 h 317"/>
              <a:gd name="T34" fmla="*/ 267 w 353"/>
              <a:gd name="T35" fmla="*/ 270 h 317"/>
              <a:gd name="T36" fmla="*/ 251 w 353"/>
              <a:gd name="T37" fmla="*/ 283 h 317"/>
              <a:gd name="T38" fmla="*/ 102 w 353"/>
              <a:gd name="T39" fmla="*/ 283 h 317"/>
              <a:gd name="T40" fmla="*/ 86 w 353"/>
              <a:gd name="T41" fmla="*/ 269 h 317"/>
              <a:gd name="T42" fmla="*/ 66 w 353"/>
              <a:gd name="T43" fmla="*/ 150 h 317"/>
              <a:gd name="T44" fmla="*/ 290 w 353"/>
              <a:gd name="T45" fmla="*/ 150 h 317"/>
              <a:gd name="T46" fmla="*/ 267 w 353"/>
              <a:gd name="T47" fmla="*/ 270 h 317"/>
              <a:gd name="T48" fmla="*/ 326 w 353"/>
              <a:gd name="T49" fmla="*/ 117 h 317"/>
              <a:gd name="T50" fmla="*/ 293 w 353"/>
              <a:gd name="T51" fmla="*/ 117 h 317"/>
              <a:gd name="T52" fmla="*/ 234 w 353"/>
              <a:gd name="T53" fmla="*/ 12 h 317"/>
              <a:gd name="T54" fmla="*/ 211 w 353"/>
              <a:gd name="T55" fmla="*/ 4 h 317"/>
              <a:gd name="T56" fmla="*/ 205 w 353"/>
              <a:gd name="T57" fmla="*/ 29 h 317"/>
              <a:gd name="T58" fmla="*/ 255 w 353"/>
              <a:gd name="T59" fmla="*/ 117 h 317"/>
              <a:gd name="T60" fmla="*/ 98 w 353"/>
              <a:gd name="T61" fmla="*/ 117 h 317"/>
              <a:gd name="T62" fmla="*/ 147 w 353"/>
              <a:gd name="T63" fmla="*/ 29 h 317"/>
              <a:gd name="T64" fmla="*/ 141 w 353"/>
              <a:gd name="T65" fmla="*/ 4 h 317"/>
              <a:gd name="T66" fmla="*/ 118 w 353"/>
              <a:gd name="T67" fmla="*/ 13 h 317"/>
              <a:gd name="T68" fmla="*/ 60 w 353"/>
              <a:gd name="T69" fmla="*/ 117 h 317"/>
              <a:gd name="T70" fmla="*/ 26 w 353"/>
              <a:gd name="T71" fmla="*/ 117 h 317"/>
              <a:gd name="T72" fmla="*/ 32 w 353"/>
              <a:gd name="T73" fmla="*/ 150 h 317"/>
              <a:gd name="T74" fmla="*/ 55 w 353"/>
              <a:gd name="T75" fmla="*/ 289 h 317"/>
              <a:gd name="T76" fmla="*/ 88 w 353"/>
              <a:gd name="T77" fmla="*/ 317 h 317"/>
              <a:gd name="T78" fmla="*/ 265 w 353"/>
              <a:gd name="T79" fmla="*/ 317 h 317"/>
              <a:gd name="T80" fmla="*/ 298 w 353"/>
              <a:gd name="T81" fmla="*/ 289 h 317"/>
              <a:gd name="T82" fmla="*/ 321 w 353"/>
              <a:gd name="T83" fmla="*/ 150 h 317"/>
              <a:gd name="T84" fmla="*/ 326 w 353"/>
              <a:gd name="T85" fmla="*/ 1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3" h="317">
                <a:moveTo>
                  <a:pt x="141" y="222"/>
                </a:moveTo>
                <a:lnTo>
                  <a:pt x="153" y="211"/>
                </a:lnTo>
                <a:lnTo>
                  <a:pt x="141" y="199"/>
                </a:lnTo>
                <a:cubicBezTo>
                  <a:pt x="134" y="192"/>
                  <a:pt x="134" y="182"/>
                  <a:pt x="141" y="175"/>
                </a:cubicBezTo>
                <a:cubicBezTo>
                  <a:pt x="147" y="169"/>
                  <a:pt x="158" y="169"/>
                  <a:pt x="165" y="175"/>
                </a:cubicBezTo>
                <a:lnTo>
                  <a:pt x="176" y="187"/>
                </a:lnTo>
                <a:lnTo>
                  <a:pt x="188" y="175"/>
                </a:lnTo>
                <a:cubicBezTo>
                  <a:pt x="195" y="169"/>
                  <a:pt x="205" y="169"/>
                  <a:pt x="212" y="175"/>
                </a:cubicBezTo>
                <a:cubicBezTo>
                  <a:pt x="218" y="182"/>
                  <a:pt x="218" y="192"/>
                  <a:pt x="212" y="199"/>
                </a:cubicBezTo>
                <a:lnTo>
                  <a:pt x="200" y="211"/>
                </a:lnTo>
                <a:lnTo>
                  <a:pt x="212" y="222"/>
                </a:lnTo>
                <a:cubicBezTo>
                  <a:pt x="218" y="229"/>
                  <a:pt x="218" y="239"/>
                  <a:pt x="212" y="246"/>
                </a:cubicBezTo>
                <a:cubicBezTo>
                  <a:pt x="205" y="253"/>
                  <a:pt x="195" y="253"/>
                  <a:pt x="188" y="246"/>
                </a:cubicBezTo>
                <a:lnTo>
                  <a:pt x="176" y="234"/>
                </a:lnTo>
                <a:lnTo>
                  <a:pt x="165" y="246"/>
                </a:lnTo>
                <a:cubicBezTo>
                  <a:pt x="158" y="253"/>
                  <a:pt x="147" y="253"/>
                  <a:pt x="141" y="246"/>
                </a:cubicBezTo>
                <a:cubicBezTo>
                  <a:pt x="134" y="239"/>
                  <a:pt x="134" y="229"/>
                  <a:pt x="141" y="222"/>
                </a:cubicBezTo>
                <a:close/>
                <a:moveTo>
                  <a:pt x="267" y="270"/>
                </a:moveTo>
                <a:cubicBezTo>
                  <a:pt x="266" y="278"/>
                  <a:pt x="259" y="283"/>
                  <a:pt x="251" y="283"/>
                </a:cubicBezTo>
                <a:lnTo>
                  <a:pt x="102" y="283"/>
                </a:lnTo>
                <a:cubicBezTo>
                  <a:pt x="94" y="283"/>
                  <a:pt x="87" y="277"/>
                  <a:pt x="86" y="269"/>
                </a:cubicBezTo>
                <a:lnTo>
                  <a:pt x="66" y="150"/>
                </a:lnTo>
                <a:lnTo>
                  <a:pt x="290" y="150"/>
                </a:lnTo>
                <a:lnTo>
                  <a:pt x="267" y="270"/>
                </a:lnTo>
                <a:close/>
                <a:moveTo>
                  <a:pt x="326" y="117"/>
                </a:moveTo>
                <a:lnTo>
                  <a:pt x="293" y="117"/>
                </a:lnTo>
                <a:lnTo>
                  <a:pt x="234" y="12"/>
                </a:lnTo>
                <a:cubicBezTo>
                  <a:pt x="230" y="4"/>
                  <a:pt x="219" y="0"/>
                  <a:pt x="211" y="4"/>
                </a:cubicBezTo>
                <a:cubicBezTo>
                  <a:pt x="204" y="9"/>
                  <a:pt x="201" y="21"/>
                  <a:pt x="205" y="29"/>
                </a:cubicBezTo>
                <a:lnTo>
                  <a:pt x="255" y="117"/>
                </a:lnTo>
                <a:lnTo>
                  <a:pt x="98" y="117"/>
                </a:lnTo>
                <a:lnTo>
                  <a:pt x="147" y="29"/>
                </a:lnTo>
                <a:cubicBezTo>
                  <a:pt x="152" y="21"/>
                  <a:pt x="149" y="9"/>
                  <a:pt x="141" y="4"/>
                </a:cubicBezTo>
                <a:cubicBezTo>
                  <a:pt x="133" y="0"/>
                  <a:pt x="123" y="5"/>
                  <a:pt x="118" y="13"/>
                </a:cubicBezTo>
                <a:lnTo>
                  <a:pt x="60" y="117"/>
                </a:lnTo>
                <a:lnTo>
                  <a:pt x="26" y="117"/>
                </a:lnTo>
                <a:cubicBezTo>
                  <a:pt x="6" y="117"/>
                  <a:pt x="0" y="150"/>
                  <a:pt x="32" y="150"/>
                </a:cubicBezTo>
                <a:lnTo>
                  <a:pt x="55" y="289"/>
                </a:lnTo>
                <a:cubicBezTo>
                  <a:pt x="58" y="305"/>
                  <a:pt x="72" y="317"/>
                  <a:pt x="88" y="317"/>
                </a:cubicBezTo>
                <a:lnTo>
                  <a:pt x="265" y="317"/>
                </a:lnTo>
                <a:cubicBezTo>
                  <a:pt x="281" y="317"/>
                  <a:pt x="295" y="305"/>
                  <a:pt x="298" y="289"/>
                </a:cubicBezTo>
                <a:lnTo>
                  <a:pt x="321" y="150"/>
                </a:lnTo>
                <a:cubicBezTo>
                  <a:pt x="353" y="150"/>
                  <a:pt x="346" y="117"/>
                  <a:pt x="326"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a:extLst>
              <a:ext uri="{FF2B5EF4-FFF2-40B4-BE49-F238E27FC236}">
                <a16:creationId xmlns:a16="http://schemas.microsoft.com/office/drawing/2014/main" id="{45F80A29-4CA4-AB4C-BD11-4A77650B541D}"/>
              </a:ext>
            </a:extLst>
          </p:cNvPr>
          <p:cNvSpPr>
            <a:spLocks noChangeAspect="1" noEditPoints="1"/>
          </p:cNvSpPr>
          <p:nvPr/>
        </p:nvSpPr>
        <p:spPr bwMode="auto">
          <a:xfrm>
            <a:off x="9156701" y="3981450"/>
            <a:ext cx="250825" cy="239713"/>
          </a:xfrm>
          <a:custGeom>
            <a:avLst/>
            <a:gdLst>
              <a:gd name="T0" fmla="*/ 117 w 333"/>
              <a:gd name="T1" fmla="*/ 199 h 316"/>
              <a:gd name="T2" fmla="*/ 217 w 333"/>
              <a:gd name="T3" fmla="*/ 199 h 316"/>
              <a:gd name="T4" fmla="*/ 217 w 333"/>
              <a:gd name="T5" fmla="*/ 232 h 316"/>
              <a:gd name="T6" fmla="*/ 117 w 333"/>
              <a:gd name="T7" fmla="*/ 232 h 316"/>
              <a:gd name="T8" fmla="*/ 117 w 333"/>
              <a:gd name="T9" fmla="*/ 199 h 316"/>
              <a:gd name="T10" fmla="*/ 255 w 333"/>
              <a:gd name="T11" fmla="*/ 282 h 316"/>
              <a:gd name="T12" fmla="*/ 78 w 333"/>
              <a:gd name="T13" fmla="*/ 282 h 316"/>
              <a:gd name="T14" fmla="*/ 56 w 333"/>
              <a:gd name="T15" fmla="*/ 149 h 316"/>
              <a:gd name="T16" fmla="*/ 280 w 333"/>
              <a:gd name="T17" fmla="*/ 149 h 316"/>
              <a:gd name="T18" fmla="*/ 255 w 333"/>
              <a:gd name="T19" fmla="*/ 282 h 316"/>
              <a:gd name="T20" fmla="*/ 283 w 333"/>
              <a:gd name="T21" fmla="*/ 116 h 316"/>
              <a:gd name="T22" fmla="*/ 216 w 333"/>
              <a:gd name="T23" fmla="*/ 0 h 316"/>
              <a:gd name="T24" fmla="*/ 187 w 333"/>
              <a:gd name="T25" fmla="*/ 16 h 316"/>
              <a:gd name="T26" fmla="*/ 245 w 333"/>
              <a:gd name="T27" fmla="*/ 116 h 316"/>
              <a:gd name="T28" fmla="*/ 88 w 333"/>
              <a:gd name="T29" fmla="*/ 116 h 316"/>
              <a:gd name="T30" fmla="*/ 146 w 333"/>
              <a:gd name="T31" fmla="*/ 17 h 316"/>
              <a:gd name="T32" fmla="*/ 117 w 333"/>
              <a:gd name="T33" fmla="*/ 0 h 316"/>
              <a:gd name="T34" fmla="*/ 50 w 333"/>
              <a:gd name="T35" fmla="*/ 116 h 316"/>
              <a:gd name="T36" fmla="*/ 0 w 333"/>
              <a:gd name="T37" fmla="*/ 116 h 316"/>
              <a:gd name="T38" fmla="*/ 0 w 333"/>
              <a:gd name="T39" fmla="*/ 149 h 316"/>
              <a:gd name="T40" fmla="*/ 22 w 333"/>
              <a:gd name="T41" fmla="*/ 149 h 316"/>
              <a:gd name="T42" fmla="*/ 50 w 333"/>
              <a:gd name="T43" fmla="*/ 316 h 316"/>
              <a:gd name="T44" fmla="*/ 283 w 333"/>
              <a:gd name="T45" fmla="*/ 316 h 316"/>
              <a:gd name="T46" fmla="*/ 311 w 333"/>
              <a:gd name="T47" fmla="*/ 149 h 316"/>
              <a:gd name="T48" fmla="*/ 333 w 333"/>
              <a:gd name="T49" fmla="*/ 149 h 316"/>
              <a:gd name="T50" fmla="*/ 333 w 333"/>
              <a:gd name="T51" fmla="*/ 116 h 316"/>
              <a:gd name="T52" fmla="*/ 283 w 333"/>
              <a:gd name="T53" fmla="*/ 1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16">
                <a:moveTo>
                  <a:pt x="117" y="199"/>
                </a:moveTo>
                <a:lnTo>
                  <a:pt x="217" y="199"/>
                </a:lnTo>
                <a:lnTo>
                  <a:pt x="217" y="232"/>
                </a:lnTo>
                <a:lnTo>
                  <a:pt x="117" y="232"/>
                </a:lnTo>
                <a:lnTo>
                  <a:pt x="117" y="199"/>
                </a:lnTo>
                <a:close/>
                <a:moveTo>
                  <a:pt x="255" y="282"/>
                </a:moveTo>
                <a:lnTo>
                  <a:pt x="78" y="282"/>
                </a:lnTo>
                <a:lnTo>
                  <a:pt x="56" y="149"/>
                </a:lnTo>
                <a:lnTo>
                  <a:pt x="280" y="149"/>
                </a:lnTo>
                <a:lnTo>
                  <a:pt x="255" y="282"/>
                </a:lnTo>
                <a:close/>
                <a:moveTo>
                  <a:pt x="283" y="116"/>
                </a:moveTo>
                <a:lnTo>
                  <a:pt x="216" y="0"/>
                </a:lnTo>
                <a:lnTo>
                  <a:pt x="187" y="16"/>
                </a:lnTo>
                <a:lnTo>
                  <a:pt x="245" y="116"/>
                </a:lnTo>
                <a:lnTo>
                  <a:pt x="88" y="116"/>
                </a:lnTo>
                <a:lnTo>
                  <a:pt x="146" y="17"/>
                </a:lnTo>
                <a:lnTo>
                  <a:pt x="117" y="0"/>
                </a:lnTo>
                <a:lnTo>
                  <a:pt x="50" y="116"/>
                </a:lnTo>
                <a:lnTo>
                  <a:pt x="0" y="116"/>
                </a:lnTo>
                <a:lnTo>
                  <a:pt x="0" y="149"/>
                </a:lnTo>
                <a:lnTo>
                  <a:pt x="22" y="149"/>
                </a:lnTo>
                <a:lnTo>
                  <a:pt x="50" y="316"/>
                </a:lnTo>
                <a:lnTo>
                  <a:pt x="283" y="316"/>
                </a:lnTo>
                <a:lnTo>
                  <a:pt x="311" y="149"/>
                </a:lnTo>
                <a:lnTo>
                  <a:pt x="333" y="149"/>
                </a:lnTo>
                <a:lnTo>
                  <a:pt x="333" y="116"/>
                </a:lnTo>
                <a:lnTo>
                  <a:pt x="283"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a:extLst>
              <a:ext uri="{FF2B5EF4-FFF2-40B4-BE49-F238E27FC236}">
                <a16:creationId xmlns:a16="http://schemas.microsoft.com/office/drawing/2014/main" id="{E64E87D2-C994-1845-9C22-1035461233D7}"/>
              </a:ext>
            </a:extLst>
          </p:cNvPr>
          <p:cNvSpPr>
            <a:spLocks noChangeAspect="1" noEditPoints="1"/>
          </p:cNvSpPr>
          <p:nvPr/>
        </p:nvSpPr>
        <p:spPr bwMode="auto">
          <a:xfrm>
            <a:off x="8645526" y="3979863"/>
            <a:ext cx="266700" cy="241300"/>
          </a:xfrm>
          <a:custGeom>
            <a:avLst/>
            <a:gdLst>
              <a:gd name="T0" fmla="*/ 127 w 354"/>
              <a:gd name="T1" fmla="*/ 217 h 317"/>
              <a:gd name="T2" fmla="*/ 144 w 354"/>
              <a:gd name="T3" fmla="*/ 200 h 317"/>
              <a:gd name="T4" fmla="*/ 210 w 354"/>
              <a:gd name="T5" fmla="*/ 200 h 317"/>
              <a:gd name="T6" fmla="*/ 227 w 354"/>
              <a:gd name="T7" fmla="*/ 217 h 317"/>
              <a:gd name="T8" fmla="*/ 210 w 354"/>
              <a:gd name="T9" fmla="*/ 233 h 317"/>
              <a:gd name="T10" fmla="*/ 144 w 354"/>
              <a:gd name="T11" fmla="*/ 233 h 317"/>
              <a:gd name="T12" fmla="*/ 127 w 354"/>
              <a:gd name="T13" fmla="*/ 217 h 317"/>
              <a:gd name="T14" fmla="*/ 268 w 354"/>
              <a:gd name="T15" fmla="*/ 270 h 317"/>
              <a:gd name="T16" fmla="*/ 252 w 354"/>
              <a:gd name="T17" fmla="*/ 283 h 317"/>
              <a:gd name="T18" fmla="*/ 103 w 354"/>
              <a:gd name="T19" fmla="*/ 283 h 317"/>
              <a:gd name="T20" fmla="*/ 86 w 354"/>
              <a:gd name="T21" fmla="*/ 269 h 317"/>
              <a:gd name="T22" fmla="*/ 66 w 354"/>
              <a:gd name="T23" fmla="*/ 150 h 317"/>
              <a:gd name="T24" fmla="*/ 291 w 354"/>
              <a:gd name="T25" fmla="*/ 150 h 317"/>
              <a:gd name="T26" fmla="*/ 268 w 354"/>
              <a:gd name="T27" fmla="*/ 270 h 317"/>
              <a:gd name="T28" fmla="*/ 327 w 354"/>
              <a:gd name="T29" fmla="*/ 117 h 317"/>
              <a:gd name="T30" fmla="*/ 294 w 354"/>
              <a:gd name="T31" fmla="*/ 117 h 317"/>
              <a:gd name="T32" fmla="*/ 235 w 354"/>
              <a:gd name="T33" fmla="*/ 12 h 317"/>
              <a:gd name="T34" fmla="*/ 212 w 354"/>
              <a:gd name="T35" fmla="*/ 4 h 317"/>
              <a:gd name="T36" fmla="*/ 206 w 354"/>
              <a:gd name="T37" fmla="*/ 29 h 317"/>
              <a:gd name="T38" fmla="*/ 255 w 354"/>
              <a:gd name="T39" fmla="*/ 117 h 317"/>
              <a:gd name="T40" fmla="*/ 99 w 354"/>
              <a:gd name="T41" fmla="*/ 117 h 317"/>
              <a:gd name="T42" fmla="*/ 148 w 354"/>
              <a:gd name="T43" fmla="*/ 29 h 317"/>
              <a:gd name="T44" fmla="*/ 142 w 354"/>
              <a:gd name="T45" fmla="*/ 4 h 317"/>
              <a:gd name="T46" fmla="*/ 119 w 354"/>
              <a:gd name="T47" fmla="*/ 13 h 317"/>
              <a:gd name="T48" fmla="*/ 60 w 354"/>
              <a:gd name="T49" fmla="*/ 117 h 317"/>
              <a:gd name="T50" fmla="*/ 27 w 354"/>
              <a:gd name="T51" fmla="*/ 117 h 317"/>
              <a:gd name="T52" fmla="*/ 33 w 354"/>
              <a:gd name="T53" fmla="*/ 150 h 317"/>
              <a:gd name="T54" fmla="*/ 56 w 354"/>
              <a:gd name="T55" fmla="*/ 289 h 317"/>
              <a:gd name="T56" fmla="*/ 89 w 354"/>
              <a:gd name="T57" fmla="*/ 317 h 317"/>
              <a:gd name="T58" fmla="*/ 265 w 354"/>
              <a:gd name="T59" fmla="*/ 317 h 317"/>
              <a:gd name="T60" fmla="*/ 298 w 354"/>
              <a:gd name="T61" fmla="*/ 289 h 317"/>
              <a:gd name="T62" fmla="*/ 321 w 354"/>
              <a:gd name="T63" fmla="*/ 150 h 317"/>
              <a:gd name="T64" fmla="*/ 327 w 354"/>
              <a:gd name="T65" fmla="*/ 117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4" h="317">
                <a:moveTo>
                  <a:pt x="127" y="217"/>
                </a:moveTo>
                <a:cubicBezTo>
                  <a:pt x="127" y="207"/>
                  <a:pt x="134" y="200"/>
                  <a:pt x="144" y="200"/>
                </a:cubicBezTo>
                <a:lnTo>
                  <a:pt x="210" y="200"/>
                </a:lnTo>
                <a:cubicBezTo>
                  <a:pt x="220" y="200"/>
                  <a:pt x="227" y="207"/>
                  <a:pt x="227" y="217"/>
                </a:cubicBezTo>
                <a:cubicBezTo>
                  <a:pt x="227" y="226"/>
                  <a:pt x="220" y="233"/>
                  <a:pt x="210" y="233"/>
                </a:cubicBezTo>
                <a:lnTo>
                  <a:pt x="144" y="233"/>
                </a:lnTo>
                <a:cubicBezTo>
                  <a:pt x="134" y="233"/>
                  <a:pt x="127" y="226"/>
                  <a:pt x="127" y="217"/>
                </a:cubicBezTo>
                <a:close/>
                <a:moveTo>
                  <a:pt x="268" y="270"/>
                </a:moveTo>
                <a:cubicBezTo>
                  <a:pt x="266" y="278"/>
                  <a:pt x="260" y="283"/>
                  <a:pt x="252" y="283"/>
                </a:cubicBezTo>
                <a:lnTo>
                  <a:pt x="103" y="283"/>
                </a:lnTo>
                <a:cubicBezTo>
                  <a:pt x="95" y="283"/>
                  <a:pt x="88" y="277"/>
                  <a:pt x="86" y="269"/>
                </a:cubicBezTo>
                <a:lnTo>
                  <a:pt x="66" y="150"/>
                </a:lnTo>
                <a:lnTo>
                  <a:pt x="291" y="150"/>
                </a:lnTo>
                <a:lnTo>
                  <a:pt x="268" y="270"/>
                </a:lnTo>
                <a:close/>
                <a:moveTo>
                  <a:pt x="327" y="117"/>
                </a:moveTo>
                <a:lnTo>
                  <a:pt x="294" y="117"/>
                </a:lnTo>
                <a:lnTo>
                  <a:pt x="235" y="12"/>
                </a:lnTo>
                <a:cubicBezTo>
                  <a:pt x="230" y="4"/>
                  <a:pt x="220" y="0"/>
                  <a:pt x="212" y="4"/>
                </a:cubicBezTo>
                <a:cubicBezTo>
                  <a:pt x="204" y="9"/>
                  <a:pt x="201" y="21"/>
                  <a:pt x="206" y="29"/>
                </a:cubicBezTo>
                <a:lnTo>
                  <a:pt x="255" y="117"/>
                </a:lnTo>
                <a:lnTo>
                  <a:pt x="99" y="117"/>
                </a:lnTo>
                <a:lnTo>
                  <a:pt x="148" y="29"/>
                </a:lnTo>
                <a:cubicBezTo>
                  <a:pt x="153" y="21"/>
                  <a:pt x="150" y="9"/>
                  <a:pt x="142" y="4"/>
                </a:cubicBezTo>
                <a:cubicBezTo>
                  <a:pt x="134" y="0"/>
                  <a:pt x="124" y="5"/>
                  <a:pt x="119" y="13"/>
                </a:cubicBezTo>
                <a:lnTo>
                  <a:pt x="60" y="117"/>
                </a:lnTo>
                <a:lnTo>
                  <a:pt x="27" y="117"/>
                </a:lnTo>
                <a:cubicBezTo>
                  <a:pt x="7" y="117"/>
                  <a:pt x="0" y="150"/>
                  <a:pt x="33" y="150"/>
                </a:cubicBezTo>
                <a:lnTo>
                  <a:pt x="56" y="289"/>
                </a:lnTo>
                <a:cubicBezTo>
                  <a:pt x="58" y="305"/>
                  <a:pt x="72" y="317"/>
                  <a:pt x="89" y="317"/>
                </a:cubicBezTo>
                <a:lnTo>
                  <a:pt x="265" y="317"/>
                </a:lnTo>
                <a:cubicBezTo>
                  <a:pt x="282" y="317"/>
                  <a:pt x="296" y="305"/>
                  <a:pt x="298" y="289"/>
                </a:cubicBezTo>
                <a:lnTo>
                  <a:pt x="321" y="150"/>
                </a:lnTo>
                <a:cubicBezTo>
                  <a:pt x="354" y="150"/>
                  <a:pt x="347" y="117"/>
                  <a:pt x="327"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a:extLst>
              <a:ext uri="{FF2B5EF4-FFF2-40B4-BE49-F238E27FC236}">
                <a16:creationId xmlns:a16="http://schemas.microsoft.com/office/drawing/2014/main" id="{9DA48732-3AAD-D247-BDEA-3737BA25BAC0}"/>
              </a:ext>
            </a:extLst>
          </p:cNvPr>
          <p:cNvSpPr>
            <a:spLocks noChangeAspect="1" noEditPoints="1"/>
          </p:cNvSpPr>
          <p:nvPr/>
        </p:nvSpPr>
        <p:spPr bwMode="auto">
          <a:xfrm>
            <a:off x="8148638" y="3979863"/>
            <a:ext cx="255588" cy="254000"/>
          </a:xfrm>
          <a:custGeom>
            <a:avLst/>
            <a:gdLst>
              <a:gd name="T0" fmla="*/ 283 w 339"/>
              <a:gd name="T1" fmla="*/ 300 h 333"/>
              <a:gd name="T2" fmla="*/ 55 w 339"/>
              <a:gd name="T3" fmla="*/ 300 h 333"/>
              <a:gd name="T4" fmla="*/ 39 w 339"/>
              <a:gd name="T5" fmla="*/ 281 h 333"/>
              <a:gd name="T6" fmla="*/ 58 w 339"/>
              <a:gd name="T7" fmla="*/ 148 h 333"/>
              <a:gd name="T8" fmla="*/ 74 w 339"/>
              <a:gd name="T9" fmla="*/ 133 h 333"/>
              <a:gd name="T10" fmla="*/ 86 w 339"/>
              <a:gd name="T11" fmla="*/ 133 h 333"/>
              <a:gd name="T12" fmla="*/ 86 w 339"/>
              <a:gd name="T13" fmla="*/ 167 h 333"/>
              <a:gd name="T14" fmla="*/ 103 w 339"/>
              <a:gd name="T15" fmla="*/ 183 h 333"/>
              <a:gd name="T16" fmla="*/ 119 w 339"/>
              <a:gd name="T17" fmla="*/ 167 h 333"/>
              <a:gd name="T18" fmla="*/ 119 w 339"/>
              <a:gd name="T19" fmla="*/ 133 h 333"/>
              <a:gd name="T20" fmla="*/ 219 w 339"/>
              <a:gd name="T21" fmla="*/ 133 h 333"/>
              <a:gd name="T22" fmla="*/ 219 w 339"/>
              <a:gd name="T23" fmla="*/ 167 h 333"/>
              <a:gd name="T24" fmla="*/ 236 w 339"/>
              <a:gd name="T25" fmla="*/ 183 h 333"/>
              <a:gd name="T26" fmla="*/ 253 w 339"/>
              <a:gd name="T27" fmla="*/ 167 h 333"/>
              <a:gd name="T28" fmla="*/ 253 w 339"/>
              <a:gd name="T29" fmla="*/ 133 h 333"/>
              <a:gd name="T30" fmla="*/ 264 w 339"/>
              <a:gd name="T31" fmla="*/ 133 h 333"/>
              <a:gd name="T32" fmla="*/ 281 w 339"/>
              <a:gd name="T33" fmla="*/ 148 h 333"/>
              <a:gd name="T34" fmla="*/ 300 w 339"/>
              <a:gd name="T35" fmla="*/ 281 h 333"/>
              <a:gd name="T36" fmla="*/ 283 w 339"/>
              <a:gd name="T37" fmla="*/ 300 h 333"/>
              <a:gd name="T38" fmla="*/ 119 w 339"/>
              <a:gd name="T39" fmla="*/ 83 h 333"/>
              <a:gd name="T40" fmla="*/ 169 w 339"/>
              <a:gd name="T41" fmla="*/ 33 h 333"/>
              <a:gd name="T42" fmla="*/ 219 w 339"/>
              <a:gd name="T43" fmla="*/ 83 h 333"/>
              <a:gd name="T44" fmla="*/ 219 w 339"/>
              <a:gd name="T45" fmla="*/ 100 h 333"/>
              <a:gd name="T46" fmla="*/ 119 w 339"/>
              <a:gd name="T47" fmla="*/ 100 h 333"/>
              <a:gd name="T48" fmla="*/ 119 w 339"/>
              <a:gd name="T49" fmla="*/ 83 h 333"/>
              <a:gd name="T50" fmla="*/ 336 w 339"/>
              <a:gd name="T51" fmla="*/ 295 h 333"/>
              <a:gd name="T52" fmla="*/ 312 w 339"/>
              <a:gd name="T53" fmla="*/ 129 h 333"/>
              <a:gd name="T54" fmla="*/ 279 w 339"/>
              <a:gd name="T55" fmla="*/ 100 h 333"/>
              <a:gd name="T56" fmla="*/ 253 w 339"/>
              <a:gd name="T57" fmla="*/ 100 h 333"/>
              <a:gd name="T58" fmla="*/ 253 w 339"/>
              <a:gd name="T59" fmla="*/ 83 h 333"/>
              <a:gd name="T60" fmla="*/ 169 w 339"/>
              <a:gd name="T61" fmla="*/ 0 h 333"/>
              <a:gd name="T62" fmla="*/ 86 w 339"/>
              <a:gd name="T63" fmla="*/ 83 h 333"/>
              <a:gd name="T64" fmla="*/ 86 w 339"/>
              <a:gd name="T65" fmla="*/ 100 h 333"/>
              <a:gd name="T66" fmla="*/ 65 w 339"/>
              <a:gd name="T67" fmla="*/ 100 h 333"/>
              <a:gd name="T68" fmla="*/ 27 w 339"/>
              <a:gd name="T69" fmla="*/ 129 h 333"/>
              <a:gd name="T70" fmla="*/ 3 w 339"/>
              <a:gd name="T71" fmla="*/ 295 h 333"/>
              <a:gd name="T72" fmla="*/ 36 w 339"/>
              <a:gd name="T73" fmla="*/ 333 h 333"/>
              <a:gd name="T74" fmla="*/ 303 w 339"/>
              <a:gd name="T75" fmla="*/ 333 h 333"/>
              <a:gd name="T76" fmla="*/ 336 w 339"/>
              <a:gd name="T77" fmla="*/ 29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9" h="333">
                <a:moveTo>
                  <a:pt x="283" y="300"/>
                </a:moveTo>
                <a:lnTo>
                  <a:pt x="55" y="300"/>
                </a:lnTo>
                <a:cubicBezTo>
                  <a:pt x="45" y="300"/>
                  <a:pt x="37" y="291"/>
                  <a:pt x="39" y="281"/>
                </a:cubicBezTo>
                <a:lnTo>
                  <a:pt x="58" y="148"/>
                </a:lnTo>
                <a:cubicBezTo>
                  <a:pt x="59" y="139"/>
                  <a:pt x="66" y="133"/>
                  <a:pt x="74" y="133"/>
                </a:cubicBezTo>
                <a:lnTo>
                  <a:pt x="86" y="133"/>
                </a:lnTo>
                <a:lnTo>
                  <a:pt x="86" y="167"/>
                </a:lnTo>
                <a:cubicBezTo>
                  <a:pt x="86" y="176"/>
                  <a:pt x="93" y="183"/>
                  <a:pt x="103" y="183"/>
                </a:cubicBezTo>
                <a:cubicBezTo>
                  <a:pt x="112" y="183"/>
                  <a:pt x="119" y="176"/>
                  <a:pt x="119" y="167"/>
                </a:cubicBezTo>
                <a:lnTo>
                  <a:pt x="119" y="133"/>
                </a:lnTo>
                <a:lnTo>
                  <a:pt x="219" y="133"/>
                </a:lnTo>
                <a:lnTo>
                  <a:pt x="219" y="167"/>
                </a:lnTo>
                <a:cubicBezTo>
                  <a:pt x="219" y="176"/>
                  <a:pt x="227" y="183"/>
                  <a:pt x="236" y="183"/>
                </a:cubicBezTo>
                <a:cubicBezTo>
                  <a:pt x="245" y="183"/>
                  <a:pt x="253" y="176"/>
                  <a:pt x="253" y="167"/>
                </a:cubicBezTo>
                <a:lnTo>
                  <a:pt x="253" y="133"/>
                </a:lnTo>
                <a:lnTo>
                  <a:pt x="264" y="133"/>
                </a:lnTo>
                <a:cubicBezTo>
                  <a:pt x="273" y="133"/>
                  <a:pt x="280" y="139"/>
                  <a:pt x="281" y="148"/>
                </a:cubicBezTo>
                <a:lnTo>
                  <a:pt x="300" y="281"/>
                </a:lnTo>
                <a:cubicBezTo>
                  <a:pt x="301" y="291"/>
                  <a:pt x="294" y="300"/>
                  <a:pt x="283" y="300"/>
                </a:cubicBezTo>
                <a:close/>
                <a:moveTo>
                  <a:pt x="119" y="83"/>
                </a:moveTo>
                <a:cubicBezTo>
                  <a:pt x="119" y="56"/>
                  <a:pt x="142" y="33"/>
                  <a:pt x="169" y="33"/>
                </a:cubicBezTo>
                <a:cubicBezTo>
                  <a:pt x="197" y="33"/>
                  <a:pt x="219" y="50"/>
                  <a:pt x="219" y="83"/>
                </a:cubicBezTo>
                <a:lnTo>
                  <a:pt x="219" y="100"/>
                </a:lnTo>
                <a:lnTo>
                  <a:pt x="119" y="100"/>
                </a:lnTo>
                <a:lnTo>
                  <a:pt x="119" y="83"/>
                </a:lnTo>
                <a:close/>
                <a:moveTo>
                  <a:pt x="336" y="295"/>
                </a:moveTo>
                <a:lnTo>
                  <a:pt x="312" y="129"/>
                </a:lnTo>
                <a:cubicBezTo>
                  <a:pt x="309" y="112"/>
                  <a:pt x="295" y="100"/>
                  <a:pt x="279" y="100"/>
                </a:cubicBezTo>
                <a:lnTo>
                  <a:pt x="253" y="100"/>
                </a:lnTo>
                <a:lnTo>
                  <a:pt x="253" y="83"/>
                </a:lnTo>
                <a:cubicBezTo>
                  <a:pt x="253" y="33"/>
                  <a:pt x="215" y="0"/>
                  <a:pt x="169" y="0"/>
                </a:cubicBezTo>
                <a:cubicBezTo>
                  <a:pt x="123" y="0"/>
                  <a:pt x="86" y="37"/>
                  <a:pt x="86" y="83"/>
                </a:cubicBezTo>
                <a:lnTo>
                  <a:pt x="86" y="100"/>
                </a:lnTo>
                <a:lnTo>
                  <a:pt x="65" y="100"/>
                </a:lnTo>
                <a:cubicBezTo>
                  <a:pt x="48" y="100"/>
                  <a:pt x="29" y="112"/>
                  <a:pt x="27" y="129"/>
                </a:cubicBezTo>
                <a:lnTo>
                  <a:pt x="3" y="295"/>
                </a:lnTo>
                <a:cubicBezTo>
                  <a:pt x="0" y="315"/>
                  <a:pt x="16" y="333"/>
                  <a:pt x="36" y="333"/>
                </a:cubicBezTo>
                <a:lnTo>
                  <a:pt x="303" y="333"/>
                </a:lnTo>
                <a:cubicBezTo>
                  <a:pt x="323" y="333"/>
                  <a:pt x="339" y="315"/>
                  <a:pt x="336" y="2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a:extLst>
              <a:ext uri="{FF2B5EF4-FFF2-40B4-BE49-F238E27FC236}">
                <a16:creationId xmlns:a16="http://schemas.microsoft.com/office/drawing/2014/main" id="{868B755E-DF7B-3F43-8FBC-15EACE76C574}"/>
              </a:ext>
            </a:extLst>
          </p:cNvPr>
          <p:cNvSpPr>
            <a:spLocks noChangeAspect="1" noEditPoints="1"/>
          </p:cNvSpPr>
          <p:nvPr/>
        </p:nvSpPr>
        <p:spPr bwMode="auto">
          <a:xfrm>
            <a:off x="7648576" y="3981450"/>
            <a:ext cx="250825" cy="239713"/>
          </a:xfrm>
          <a:custGeom>
            <a:avLst/>
            <a:gdLst>
              <a:gd name="T0" fmla="*/ 255 w 333"/>
              <a:gd name="T1" fmla="*/ 282 h 316"/>
              <a:gd name="T2" fmla="*/ 78 w 333"/>
              <a:gd name="T3" fmla="*/ 282 h 316"/>
              <a:gd name="T4" fmla="*/ 56 w 333"/>
              <a:gd name="T5" fmla="*/ 149 h 316"/>
              <a:gd name="T6" fmla="*/ 280 w 333"/>
              <a:gd name="T7" fmla="*/ 149 h 316"/>
              <a:gd name="T8" fmla="*/ 255 w 333"/>
              <a:gd name="T9" fmla="*/ 282 h 316"/>
              <a:gd name="T10" fmla="*/ 283 w 333"/>
              <a:gd name="T11" fmla="*/ 116 h 316"/>
              <a:gd name="T12" fmla="*/ 216 w 333"/>
              <a:gd name="T13" fmla="*/ 0 h 316"/>
              <a:gd name="T14" fmla="*/ 187 w 333"/>
              <a:gd name="T15" fmla="*/ 16 h 316"/>
              <a:gd name="T16" fmla="*/ 245 w 333"/>
              <a:gd name="T17" fmla="*/ 116 h 316"/>
              <a:gd name="T18" fmla="*/ 88 w 333"/>
              <a:gd name="T19" fmla="*/ 116 h 316"/>
              <a:gd name="T20" fmla="*/ 146 w 333"/>
              <a:gd name="T21" fmla="*/ 17 h 316"/>
              <a:gd name="T22" fmla="*/ 117 w 333"/>
              <a:gd name="T23" fmla="*/ 0 h 316"/>
              <a:gd name="T24" fmla="*/ 50 w 333"/>
              <a:gd name="T25" fmla="*/ 116 h 316"/>
              <a:gd name="T26" fmla="*/ 0 w 333"/>
              <a:gd name="T27" fmla="*/ 116 h 316"/>
              <a:gd name="T28" fmla="*/ 0 w 333"/>
              <a:gd name="T29" fmla="*/ 149 h 316"/>
              <a:gd name="T30" fmla="*/ 22 w 333"/>
              <a:gd name="T31" fmla="*/ 149 h 316"/>
              <a:gd name="T32" fmla="*/ 50 w 333"/>
              <a:gd name="T33" fmla="*/ 316 h 316"/>
              <a:gd name="T34" fmla="*/ 283 w 333"/>
              <a:gd name="T35" fmla="*/ 316 h 316"/>
              <a:gd name="T36" fmla="*/ 311 w 333"/>
              <a:gd name="T37" fmla="*/ 149 h 316"/>
              <a:gd name="T38" fmla="*/ 333 w 333"/>
              <a:gd name="T39" fmla="*/ 149 h 316"/>
              <a:gd name="T40" fmla="*/ 333 w 333"/>
              <a:gd name="T41" fmla="*/ 116 h 316"/>
              <a:gd name="T42" fmla="*/ 283 w 333"/>
              <a:gd name="T43" fmla="*/ 1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16">
                <a:moveTo>
                  <a:pt x="255" y="282"/>
                </a:moveTo>
                <a:lnTo>
                  <a:pt x="78" y="282"/>
                </a:lnTo>
                <a:lnTo>
                  <a:pt x="56" y="149"/>
                </a:lnTo>
                <a:lnTo>
                  <a:pt x="280" y="149"/>
                </a:lnTo>
                <a:lnTo>
                  <a:pt x="255" y="282"/>
                </a:lnTo>
                <a:close/>
                <a:moveTo>
                  <a:pt x="283" y="116"/>
                </a:moveTo>
                <a:lnTo>
                  <a:pt x="216" y="0"/>
                </a:lnTo>
                <a:lnTo>
                  <a:pt x="187" y="16"/>
                </a:lnTo>
                <a:lnTo>
                  <a:pt x="245" y="116"/>
                </a:lnTo>
                <a:lnTo>
                  <a:pt x="88" y="116"/>
                </a:lnTo>
                <a:lnTo>
                  <a:pt x="146" y="17"/>
                </a:lnTo>
                <a:lnTo>
                  <a:pt x="117" y="0"/>
                </a:lnTo>
                <a:lnTo>
                  <a:pt x="50" y="116"/>
                </a:lnTo>
                <a:lnTo>
                  <a:pt x="0" y="116"/>
                </a:lnTo>
                <a:lnTo>
                  <a:pt x="0" y="149"/>
                </a:lnTo>
                <a:lnTo>
                  <a:pt x="22" y="149"/>
                </a:lnTo>
                <a:lnTo>
                  <a:pt x="50" y="316"/>
                </a:lnTo>
                <a:lnTo>
                  <a:pt x="283" y="316"/>
                </a:lnTo>
                <a:lnTo>
                  <a:pt x="311" y="149"/>
                </a:lnTo>
                <a:lnTo>
                  <a:pt x="333" y="149"/>
                </a:lnTo>
                <a:lnTo>
                  <a:pt x="333" y="116"/>
                </a:lnTo>
                <a:lnTo>
                  <a:pt x="283"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a:extLst>
              <a:ext uri="{FF2B5EF4-FFF2-40B4-BE49-F238E27FC236}">
                <a16:creationId xmlns:a16="http://schemas.microsoft.com/office/drawing/2014/main" id="{6CCCA475-B6F4-C54B-BFAB-550D2F84E9B1}"/>
              </a:ext>
            </a:extLst>
          </p:cNvPr>
          <p:cNvSpPr>
            <a:spLocks noChangeAspect="1" noEditPoints="1"/>
          </p:cNvSpPr>
          <p:nvPr/>
        </p:nvSpPr>
        <p:spPr bwMode="auto">
          <a:xfrm>
            <a:off x="7145338" y="3984625"/>
            <a:ext cx="250825" cy="236538"/>
          </a:xfrm>
          <a:custGeom>
            <a:avLst/>
            <a:gdLst>
              <a:gd name="T0" fmla="*/ 242 w 334"/>
              <a:gd name="T1" fmla="*/ 278 h 312"/>
              <a:gd name="T2" fmla="*/ 93 w 334"/>
              <a:gd name="T3" fmla="*/ 278 h 312"/>
              <a:gd name="T4" fmla="*/ 76 w 334"/>
              <a:gd name="T5" fmla="*/ 264 h 312"/>
              <a:gd name="T6" fmla="*/ 56 w 334"/>
              <a:gd name="T7" fmla="*/ 145 h 312"/>
              <a:gd name="T8" fmla="*/ 281 w 334"/>
              <a:gd name="T9" fmla="*/ 145 h 312"/>
              <a:gd name="T10" fmla="*/ 258 w 334"/>
              <a:gd name="T11" fmla="*/ 265 h 312"/>
              <a:gd name="T12" fmla="*/ 242 w 334"/>
              <a:gd name="T13" fmla="*/ 278 h 312"/>
              <a:gd name="T14" fmla="*/ 284 w 334"/>
              <a:gd name="T15" fmla="*/ 112 h 312"/>
              <a:gd name="T16" fmla="*/ 225 w 334"/>
              <a:gd name="T17" fmla="*/ 10 h 312"/>
              <a:gd name="T18" fmla="*/ 202 w 334"/>
              <a:gd name="T19" fmla="*/ 4 h 312"/>
              <a:gd name="T20" fmla="*/ 196 w 334"/>
              <a:gd name="T21" fmla="*/ 27 h 312"/>
              <a:gd name="T22" fmla="*/ 245 w 334"/>
              <a:gd name="T23" fmla="*/ 112 h 312"/>
              <a:gd name="T24" fmla="*/ 89 w 334"/>
              <a:gd name="T25" fmla="*/ 112 h 312"/>
              <a:gd name="T26" fmla="*/ 138 w 334"/>
              <a:gd name="T27" fmla="*/ 27 h 312"/>
              <a:gd name="T28" fmla="*/ 132 w 334"/>
              <a:gd name="T29" fmla="*/ 4 h 312"/>
              <a:gd name="T30" fmla="*/ 132 w 334"/>
              <a:gd name="T31" fmla="*/ 4 h 312"/>
              <a:gd name="T32" fmla="*/ 109 w 334"/>
              <a:gd name="T33" fmla="*/ 10 h 312"/>
              <a:gd name="T34" fmla="*/ 50 w 334"/>
              <a:gd name="T35" fmla="*/ 112 h 312"/>
              <a:gd name="T36" fmla="*/ 17 w 334"/>
              <a:gd name="T37" fmla="*/ 112 h 312"/>
              <a:gd name="T38" fmla="*/ 0 w 334"/>
              <a:gd name="T39" fmla="*/ 128 h 312"/>
              <a:gd name="T40" fmla="*/ 17 w 334"/>
              <a:gd name="T41" fmla="*/ 145 h 312"/>
              <a:gd name="T42" fmla="*/ 23 w 334"/>
              <a:gd name="T43" fmla="*/ 145 h 312"/>
              <a:gd name="T44" fmla="*/ 46 w 334"/>
              <a:gd name="T45" fmla="*/ 284 h 312"/>
              <a:gd name="T46" fmla="*/ 79 w 334"/>
              <a:gd name="T47" fmla="*/ 312 h 312"/>
              <a:gd name="T48" fmla="*/ 255 w 334"/>
              <a:gd name="T49" fmla="*/ 312 h 312"/>
              <a:gd name="T50" fmla="*/ 288 w 334"/>
              <a:gd name="T51" fmla="*/ 284 h 312"/>
              <a:gd name="T52" fmla="*/ 311 w 334"/>
              <a:gd name="T53" fmla="*/ 145 h 312"/>
              <a:gd name="T54" fmla="*/ 317 w 334"/>
              <a:gd name="T55" fmla="*/ 145 h 312"/>
              <a:gd name="T56" fmla="*/ 334 w 334"/>
              <a:gd name="T57" fmla="*/ 128 h 312"/>
              <a:gd name="T58" fmla="*/ 317 w 334"/>
              <a:gd name="T59" fmla="*/ 112 h 312"/>
              <a:gd name="T60" fmla="*/ 284 w 334"/>
              <a:gd name="T61" fmla="*/ 1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312">
                <a:moveTo>
                  <a:pt x="242" y="278"/>
                </a:moveTo>
                <a:lnTo>
                  <a:pt x="93" y="278"/>
                </a:lnTo>
                <a:cubicBezTo>
                  <a:pt x="85" y="278"/>
                  <a:pt x="78" y="272"/>
                  <a:pt x="76" y="264"/>
                </a:cubicBezTo>
                <a:lnTo>
                  <a:pt x="56" y="145"/>
                </a:lnTo>
                <a:lnTo>
                  <a:pt x="281" y="145"/>
                </a:lnTo>
                <a:lnTo>
                  <a:pt x="258" y="265"/>
                </a:lnTo>
                <a:cubicBezTo>
                  <a:pt x="257" y="273"/>
                  <a:pt x="250" y="278"/>
                  <a:pt x="242" y="278"/>
                </a:cubicBezTo>
                <a:close/>
                <a:moveTo>
                  <a:pt x="284" y="112"/>
                </a:moveTo>
                <a:lnTo>
                  <a:pt x="225" y="10"/>
                </a:lnTo>
                <a:cubicBezTo>
                  <a:pt x="220" y="2"/>
                  <a:pt x="210" y="0"/>
                  <a:pt x="202" y="4"/>
                </a:cubicBezTo>
                <a:cubicBezTo>
                  <a:pt x="194" y="9"/>
                  <a:pt x="192" y="19"/>
                  <a:pt x="196" y="27"/>
                </a:cubicBezTo>
                <a:lnTo>
                  <a:pt x="245" y="112"/>
                </a:lnTo>
                <a:lnTo>
                  <a:pt x="89" y="112"/>
                </a:lnTo>
                <a:lnTo>
                  <a:pt x="138" y="27"/>
                </a:lnTo>
                <a:cubicBezTo>
                  <a:pt x="143" y="19"/>
                  <a:pt x="140" y="9"/>
                  <a:pt x="132" y="4"/>
                </a:cubicBezTo>
                <a:lnTo>
                  <a:pt x="132" y="4"/>
                </a:lnTo>
                <a:cubicBezTo>
                  <a:pt x="124" y="0"/>
                  <a:pt x="114" y="2"/>
                  <a:pt x="109" y="10"/>
                </a:cubicBezTo>
                <a:lnTo>
                  <a:pt x="50" y="112"/>
                </a:lnTo>
                <a:lnTo>
                  <a:pt x="17" y="112"/>
                </a:lnTo>
                <a:cubicBezTo>
                  <a:pt x="8" y="112"/>
                  <a:pt x="0" y="119"/>
                  <a:pt x="0" y="128"/>
                </a:cubicBezTo>
                <a:cubicBezTo>
                  <a:pt x="0" y="138"/>
                  <a:pt x="8" y="145"/>
                  <a:pt x="17" y="145"/>
                </a:cubicBezTo>
                <a:lnTo>
                  <a:pt x="23" y="145"/>
                </a:lnTo>
                <a:lnTo>
                  <a:pt x="46" y="284"/>
                </a:lnTo>
                <a:cubicBezTo>
                  <a:pt x="48" y="300"/>
                  <a:pt x="62" y="312"/>
                  <a:pt x="79" y="312"/>
                </a:cubicBezTo>
                <a:lnTo>
                  <a:pt x="255" y="312"/>
                </a:lnTo>
                <a:cubicBezTo>
                  <a:pt x="272" y="312"/>
                  <a:pt x="286" y="300"/>
                  <a:pt x="288" y="284"/>
                </a:cubicBezTo>
                <a:lnTo>
                  <a:pt x="311" y="145"/>
                </a:lnTo>
                <a:lnTo>
                  <a:pt x="317" y="145"/>
                </a:lnTo>
                <a:cubicBezTo>
                  <a:pt x="326" y="145"/>
                  <a:pt x="334" y="138"/>
                  <a:pt x="334" y="128"/>
                </a:cubicBezTo>
                <a:cubicBezTo>
                  <a:pt x="334" y="119"/>
                  <a:pt x="326" y="112"/>
                  <a:pt x="317" y="112"/>
                </a:cubicBezTo>
                <a:lnTo>
                  <a:pt x="284"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a:extLst>
              <a:ext uri="{FF2B5EF4-FFF2-40B4-BE49-F238E27FC236}">
                <a16:creationId xmlns:a16="http://schemas.microsoft.com/office/drawing/2014/main" id="{5F0A175F-5650-124E-B024-77DD83B639D8}"/>
              </a:ext>
            </a:extLst>
          </p:cNvPr>
          <p:cNvSpPr>
            <a:spLocks noChangeAspect="1" noEditPoints="1"/>
          </p:cNvSpPr>
          <p:nvPr/>
        </p:nvSpPr>
        <p:spPr bwMode="auto">
          <a:xfrm>
            <a:off x="6632576" y="3979863"/>
            <a:ext cx="260350" cy="258763"/>
          </a:xfrm>
          <a:custGeom>
            <a:avLst/>
            <a:gdLst>
              <a:gd name="T0" fmla="*/ 280 w 347"/>
              <a:gd name="T1" fmla="*/ 287 h 339"/>
              <a:gd name="T2" fmla="*/ 263 w 347"/>
              <a:gd name="T3" fmla="*/ 303 h 339"/>
              <a:gd name="T4" fmla="*/ 246 w 347"/>
              <a:gd name="T5" fmla="*/ 287 h 339"/>
              <a:gd name="T6" fmla="*/ 263 w 347"/>
              <a:gd name="T7" fmla="*/ 270 h 339"/>
              <a:gd name="T8" fmla="*/ 280 w 347"/>
              <a:gd name="T9" fmla="*/ 287 h 339"/>
              <a:gd name="T10" fmla="*/ 189 w 347"/>
              <a:gd name="T11" fmla="*/ 168 h 339"/>
              <a:gd name="T12" fmla="*/ 155 w 347"/>
              <a:gd name="T13" fmla="*/ 188 h 339"/>
              <a:gd name="T14" fmla="*/ 130 w 347"/>
              <a:gd name="T15" fmla="*/ 174 h 339"/>
              <a:gd name="T16" fmla="*/ 130 w 347"/>
              <a:gd name="T17" fmla="*/ 133 h 339"/>
              <a:gd name="T18" fmla="*/ 155 w 347"/>
              <a:gd name="T19" fmla="*/ 118 h 339"/>
              <a:gd name="T20" fmla="*/ 189 w 347"/>
              <a:gd name="T21" fmla="*/ 139 h 339"/>
              <a:gd name="T22" fmla="*/ 189 w 347"/>
              <a:gd name="T23" fmla="*/ 168 h 339"/>
              <a:gd name="T24" fmla="*/ 80 w 347"/>
              <a:gd name="T25" fmla="*/ 287 h 339"/>
              <a:gd name="T26" fmla="*/ 63 w 347"/>
              <a:gd name="T27" fmla="*/ 303 h 339"/>
              <a:gd name="T28" fmla="*/ 46 w 347"/>
              <a:gd name="T29" fmla="*/ 287 h 339"/>
              <a:gd name="T30" fmla="*/ 63 w 347"/>
              <a:gd name="T31" fmla="*/ 270 h 339"/>
              <a:gd name="T32" fmla="*/ 80 w 347"/>
              <a:gd name="T33" fmla="*/ 287 h 339"/>
              <a:gd name="T34" fmla="*/ 79 w 347"/>
              <a:gd name="T35" fmla="*/ 67 h 339"/>
              <a:gd name="T36" fmla="*/ 47 w 347"/>
              <a:gd name="T37" fmla="*/ 103 h 339"/>
              <a:gd name="T38" fmla="*/ 47 w 347"/>
              <a:gd name="T39" fmla="*/ 240 h 339"/>
              <a:gd name="T40" fmla="*/ 22 w 347"/>
              <a:gd name="T41" fmla="*/ 313 h 339"/>
              <a:gd name="T42" fmla="*/ 58 w 347"/>
              <a:gd name="T43" fmla="*/ 336 h 339"/>
              <a:gd name="T44" fmla="*/ 113 w 347"/>
              <a:gd name="T45" fmla="*/ 287 h 339"/>
              <a:gd name="T46" fmla="*/ 80 w 347"/>
              <a:gd name="T47" fmla="*/ 240 h 339"/>
              <a:gd name="T48" fmla="*/ 80 w 347"/>
              <a:gd name="T49" fmla="*/ 233 h 339"/>
              <a:gd name="T50" fmla="*/ 247 w 347"/>
              <a:gd name="T51" fmla="*/ 233 h 339"/>
              <a:gd name="T52" fmla="*/ 247 w 347"/>
              <a:gd name="T53" fmla="*/ 240 h 339"/>
              <a:gd name="T54" fmla="*/ 222 w 347"/>
              <a:gd name="T55" fmla="*/ 313 h 339"/>
              <a:gd name="T56" fmla="*/ 258 w 347"/>
              <a:gd name="T57" fmla="*/ 336 h 339"/>
              <a:gd name="T58" fmla="*/ 313 w 347"/>
              <a:gd name="T59" fmla="*/ 287 h 339"/>
              <a:gd name="T60" fmla="*/ 280 w 347"/>
              <a:gd name="T61" fmla="*/ 240 h 339"/>
              <a:gd name="T62" fmla="*/ 280 w 347"/>
              <a:gd name="T63" fmla="*/ 237 h 339"/>
              <a:gd name="T64" fmla="*/ 280 w 347"/>
              <a:gd name="T65" fmla="*/ 53 h 339"/>
              <a:gd name="T66" fmla="*/ 296 w 347"/>
              <a:gd name="T67" fmla="*/ 33 h 339"/>
              <a:gd name="T68" fmla="*/ 329 w 347"/>
              <a:gd name="T69" fmla="*/ 33 h 339"/>
              <a:gd name="T70" fmla="*/ 347 w 347"/>
              <a:gd name="T71" fmla="*/ 18 h 339"/>
              <a:gd name="T72" fmla="*/ 347 w 347"/>
              <a:gd name="T73" fmla="*/ 18 h 339"/>
              <a:gd name="T74" fmla="*/ 329 w 347"/>
              <a:gd name="T75" fmla="*/ 0 h 339"/>
              <a:gd name="T76" fmla="*/ 280 w 347"/>
              <a:gd name="T77" fmla="*/ 0 h 339"/>
              <a:gd name="T78" fmla="*/ 279 w 347"/>
              <a:gd name="T79" fmla="*/ 0 h 339"/>
              <a:gd name="T80" fmla="*/ 247 w 347"/>
              <a:gd name="T81" fmla="*/ 37 h 339"/>
              <a:gd name="T82" fmla="*/ 247 w 347"/>
              <a:gd name="T83" fmla="*/ 67 h 339"/>
              <a:gd name="T84" fmla="*/ 79 w 347"/>
              <a:gd name="T85" fmla="*/ 6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7" h="339">
                <a:moveTo>
                  <a:pt x="280" y="287"/>
                </a:moveTo>
                <a:cubicBezTo>
                  <a:pt x="280" y="296"/>
                  <a:pt x="272" y="303"/>
                  <a:pt x="263" y="303"/>
                </a:cubicBezTo>
                <a:cubicBezTo>
                  <a:pt x="254" y="303"/>
                  <a:pt x="246" y="296"/>
                  <a:pt x="246" y="287"/>
                </a:cubicBezTo>
                <a:cubicBezTo>
                  <a:pt x="246" y="277"/>
                  <a:pt x="254" y="270"/>
                  <a:pt x="263" y="270"/>
                </a:cubicBezTo>
                <a:cubicBezTo>
                  <a:pt x="272" y="270"/>
                  <a:pt x="280" y="277"/>
                  <a:pt x="280" y="287"/>
                </a:cubicBezTo>
                <a:close/>
                <a:moveTo>
                  <a:pt x="189" y="168"/>
                </a:moveTo>
                <a:lnTo>
                  <a:pt x="155" y="188"/>
                </a:lnTo>
                <a:cubicBezTo>
                  <a:pt x="144" y="195"/>
                  <a:pt x="130" y="187"/>
                  <a:pt x="130" y="174"/>
                </a:cubicBezTo>
                <a:lnTo>
                  <a:pt x="130" y="133"/>
                </a:lnTo>
                <a:cubicBezTo>
                  <a:pt x="130" y="120"/>
                  <a:pt x="144" y="112"/>
                  <a:pt x="155" y="118"/>
                </a:cubicBezTo>
                <a:lnTo>
                  <a:pt x="189" y="139"/>
                </a:lnTo>
                <a:cubicBezTo>
                  <a:pt x="200" y="146"/>
                  <a:pt x="199" y="161"/>
                  <a:pt x="189" y="168"/>
                </a:cubicBezTo>
                <a:close/>
                <a:moveTo>
                  <a:pt x="80" y="287"/>
                </a:moveTo>
                <a:cubicBezTo>
                  <a:pt x="80" y="296"/>
                  <a:pt x="72" y="303"/>
                  <a:pt x="63" y="303"/>
                </a:cubicBezTo>
                <a:cubicBezTo>
                  <a:pt x="54" y="303"/>
                  <a:pt x="46" y="296"/>
                  <a:pt x="46" y="287"/>
                </a:cubicBezTo>
                <a:cubicBezTo>
                  <a:pt x="46" y="277"/>
                  <a:pt x="54" y="270"/>
                  <a:pt x="63" y="270"/>
                </a:cubicBezTo>
                <a:cubicBezTo>
                  <a:pt x="72" y="270"/>
                  <a:pt x="80" y="277"/>
                  <a:pt x="80" y="287"/>
                </a:cubicBezTo>
                <a:close/>
                <a:moveTo>
                  <a:pt x="79" y="67"/>
                </a:moveTo>
                <a:cubicBezTo>
                  <a:pt x="61" y="67"/>
                  <a:pt x="47" y="85"/>
                  <a:pt x="47" y="103"/>
                </a:cubicBezTo>
                <a:lnTo>
                  <a:pt x="47" y="240"/>
                </a:lnTo>
                <a:cubicBezTo>
                  <a:pt x="30" y="249"/>
                  <a:pt x="0" y="281"/>
                  <a:pt x="22" y="313"/>
                </a:cubicBezTo>
                <a:cubicBezTo>
                  <a:pt x="30" y="326"/>
                  <a:pt x="43" y="335"/>
                  <a:pt x="58" y="336"/>
                </a:cubicBezTo>
                <a:cubicBezTo>
                  <a:pt x="88" y="339"/>
                  <a:pt x="113" y="316"/>
                  <a:pt x="113" y="287"/>
                </a:cubicBezTo>
                <a:cubicBezTo>
                  <a:pt x="113" y="265"/>
                  <a:pt x="97" y="247"/>
                  <a:pt x="80" y="240"/>
                </a:cubicBezTo>
                <a:lnTo>
                  <a:pt x="80" y="233"/>
                </a:lnTo>
                <a:lnTo>
                  <a:pt x="247" y="233"/>
                </a:lnTo>
                <a:lnTo>
                  <a:pt x="247" y="240"/>
                </a:lnTo>
                <a:cubicBezTo>
                  <a:pt x="230" y="249"/>
                  <a:pt x="200" y="281"/>
                  <a:pt x="222" y="313"/>
                </a:cubicBezTo>
                <a:cubicBezTo>
                  <a:pt x="230" y="326"/>
                  <a:pt x="243" y="335"/>
                  <a:pt x="258" y="336"/>
                </a:cubicBezTo>
                <a:cubicBezTo>
                  <a:pt x="288" y="339"/>
                  <a:pt x="313" y="316"/>
                  <a:pt x="313" y="287"/>
                </a:cubicBezTo>
                <a:cubicBezTo>
                  <a:pt x="313" y="265"/>
                  <a:pt x="297" y="247"/>
                  <a:pt x="280" y="240"/>
                </a:cubicBezTo>
                <a:lnTo>
                  <a:pt x="280" y="237"/>
                </a:lnTo>
                <a:lnTo>
                  <a:pt x="280" y="53"/>
                </a:lnTo>
                <a:cubicBezTo>
                  <a:pt x="280" y="44"/>
                  <a:pt x="286" y="33"/>
                  <a:pt x="296" y="33"/>
                </a:cubicBezTo>
                <a:lnTo>
                  <a:pt x="329" y="33"/>
                </a:lnTo>
                <a:cubicBezTo>
                  <a:pt x="338" y="33"/>
                  <a:pt x="347" y="28"/>
                  <a:pt x="347" y="18"/>
                </a:cubicBezTo>
                <a:lnTo>
                  <a:pt x="347" y="18"/>
                </a:lnTo>
                <a:cubicBezTo>
                  <a:pt x="347" y="8"/>
                  <a:pt x="338" y="0"/>
                  <a:pt x="329" y="0"/>
                </a:cubicBezTo>
                <a:lnTo>
                  <a:pt x="280" y="0"/>
                </a:lnTo>
                <a:lnTo>
                  <a:pt x="279" y="0"/>
                </a:lnTo>
                <a:cubicBezTo>
                  <a:pt x="261" y="0"/>
                  <a:pt x="247" y="18"/>
                  <a:pt x="247" y="37"/>
                </a:cubicBezTo>
                <a:lnTo>
                  <a:pt x="247" y="67"/>
                </a:lnTo>
                <a:lnTo>
                  <a:pt x="7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a:extLst>
              <a:ext uri="{FF2B5EF4-FFF2-40B4-BE49-F238E27FC236}">
                <a16:creationId xmlns:a16="http://schemas.microsoft.com/office/drawing/2014/main" id="{9596048C-4AE5-BE4D-BC0C-B6F51643D3F0}"/>
              </a:ext>
            </a:extLst>
          </p:cNvPr>
          <p:cNvSpPr>
            <a:spLocks noChangeAspect="1" noEditPoints="1"/>
          </p:cNvSpPr>
          <p:nvPr/>
        </p:nvSpPr>
        <p:spPr bwMode="auto">
          <a:xfrm>
            <a:off x="6130926" y="3979863"/>
            <a:ext cx="269875" cy="254000"/>
          </a:xfrm>
          <a:custGeom>
            <a:avLst/>
            <a:gdLst>
              <a:gd name="T0" fmla="*/ 307 w 359"/>
              <a:gd name="T1" fmla="*/ 33 h 333"/>
              <a:gd name="T2" fmla="*/ 251 w 359"/>
              <a:gd name="T3" fmla="*/ 33 h 333"/>
              <a:gd name="T4" fmla="*/ 253 w 359"/>
              <a:gd name="T5" fmla="*/ 119 h 333"/>
              <a:gd name="T6" fmla="*/ 265 w 359"/>
              <a:gd name="T7" fmla="*/ 120 h 333"/>
              <a:gd name="T8" fmla="*/ 310 w 359"/>
              <a:gd name="T9" fmla="*/ 112 h 333"/>
              <a:gd name="T10" fmla="*/ 307 w 359"/>
              <a:gd name="T11" fmla="*/ 33 h 333"/>
              <a:gd name="T12" fmla="*/ 279 w 359"/>
              <a:gd name="T13" fmla="*/ 153 h 333"/>
              <a:gd name="T14" fmla="*/ 221 w 359"/>
              <a:gd name="T15" fmla="*/ 147 h 333"/>
              <a:gd name="T16" fmla="*/ 132 w 359"/>
              <a:gd name="T17" fmla="*/ 147 h 333"/>
              <a:gd name="T18" fmla="*/ 79 w 359"/>
              <a:gd name="T19" fmla="*/ 153 h 333"/>
              <a:gd name="T20" fmla="*/ 79 w 359"/>
              <a:gd name="T21" fmla="*/ 300 h 333"/>
              <a:gd name="T22" fmla="*/ 162 w 359"/>
              <a:gd name="T23" fmla="*/ 300 h 333"/>
              <a:gd name="T24" fmla="*/ 162 w 359"/>
              <a:gd name="T25" fmla="*/ 233 h 333"/>
              <a:gd name="T26" fmla="*/ 195 w 359"/>
              <a:gd name="T27" fmla="*/ 233 h 333"/>
              <a:gd name="T28" fmla="*/ 195 w 359"/>
              <a:gd name="T29" fmla="*/ 300 h 333"/>
              <a:gd name="T30" fmla="*/ 279 w 359"/>
              <a:gd name="T31" fmla="*/ 300 h 333"/>
              <a:gd name="T32" fmla="*/ 279 w 359"/>
              <a:gd name="T33" fmla="*/ 153 h 333"/>
              <a:gd name="T34" fmla="*/ 48 w 359"/>
              <a:gd name="T35" fmla="*/ 113 h 333"/>
              <a:gd name="T36" fmla="*/ 86 w 359"/>
              <a:gd name="T37" fmla="*/ 120 h 333"/>
              <a:gd name="T38" fmla="*/ 104 w 359"/>
              <a:gd name="T39" fmla="*/ 119 h 333"/>
              <a:gd name="T40" fmla="*/ 106 w 359"/>
              <a:gd name="T41" fmla="*/ 33 h 333"/>
              <a:gd name="T42" fmla="*/ 50 w 359"/>
              <a:gd name="T43" fmla="*/ 33 h 333"/>
              <a:gd name="T44" fmla="*/ 48 w 359"/>
              <a:gd name="T45" fmla="*/ 113 h 333"/>
              <a:gd name="T46" fmla="*/ 137 w 359"/>
              <a:gd name="T47" fmla="*/ 113 h 333"/>
              <a:gd name="T48" fmla="*/ 221 w 359"/>
              <a:gd name="T49" fmla="*/ 112 h 333"/>
              <a:gd name="T50" fmla="*/ 218 w 359"/>
              <a:gd name="T51" fmla="*/ 33 h 333"/>
              <a:gd name="T52" fmla="*/ 139 w 359"/>
              <a:gd name="T53" fmla="*/ 33 h 333"/>
              <a:gd name="T54" fmla="*/ 137 w 359"/>
              <a:gd name="T55" fmla="*/ 113 h 333"/>
              <a:gd name="T56" fmla="*/ 335 w 359"/>
              <a:gd name="T57" fmla="*/ 134 h 333"/>
              <a:gd name="T58" fmla="*/ 312 w 359"/>
              <a:gd name="T59" fmla="*/ 147 h 333"/>
              <a:gd name="T60" fmla="*/ 312 w 359"/>
              <a:gd name="T61" fmla="*/ 333 h 333"/>
              <a:gd name="T62" fmla="*/ 45 w 359"/>
              <a:gd name="T63" fmla="*/ 333 h 333"/>
              <a:gd name="T64" fmla="*/ 45 w 359"/>
              <a:gd name="T65" fmla="*/ 148 h 333"/>
              <a:gd name="T66" fmla="*/ 21 w 359"/>
              <a:gd name="T67" fmla="*/ 134 h 333"/>
              <a:gd name="T68" fmla="*/ 21 w 359"/>
              <a:gd name="T69" fmla="*/ 0 h 333"/>
              <a:gd name="T70" fmla="*/ 335 w 359"/>
              <a:gd name="T71" fmla="*/ 0 h 333"/>
              <a:gd name="T72" fmla="*/ 335 w 359"/>
              <a:gd name="T73" fmla="*/ 134 h 333"/>
              <a:gd name="T74" fmla="*/ 112 w 359"/>
              <a:gd name="T75" fmla="*/ 233 h 333"/>
              <a:gd name="T76" fmla="*/ 145 w 359"/>
              <a:gd name="T77" fmla="*/ 233 h 333"/>
              <a:gd name="T78" fmla="*/ 145 w 359"/>
              <a:gd name="T79" fmla="*/ 167 h 333"/>
              <a:gd name="T80" fmla="*/ 112 w 359"/>
              <a:gd name="T81" fmla="*/ 167 h 333"/>
              <a:gd name="T82" fmla="*/ 112 w 359"/>
              <a:gd name="T83" fmla="*/ 233 h 333"/>
              <a:gd name="T84" fmla="*/ 212 w 359"/>
              <a:gd name="T85" fmla="*/ 167 h 333"/>
              <a:gd name="T86" fmla="*/ 245 w 359"/>
              <a:gd name="T87" fmla="*/ 167 h 333"/>
              <a:gd name="T88" fmla="*/ 245 w 359"/>
              <a:gd name="T89" fmla="*/ 233 h 333"/>
              <a:gd name="T90" fmla="*/ 212 w 359"/>
              <a:gd name="T91" fmla="*/ 233 h 333"/>
              <a:gd name="T92" fmla="*/ 212 w 359"/>
              <a:gd name="T93"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9" h="333">
                <a:moveTo>
                  <a:pt x="307" y="33"/>
                </a:moveTo>
                <a:lnTo>
                  <a:pt x="251" y="33"/>
                </a:lnTo>
                <a:cubicBezTo>
                  <a:pt x="255" y="60"/>
                  <a:pt x="259" y="97"/>
                  <a:pt x="253" y="119"/>
                </a:cubicBezTo>
                <a:cubicBezTo>
                  <a:pt x="256" y="120"/>
                  <a:pt x="260" y="120"/>
                  <a:pt x="265" y="120"/>
                </a:cubicBezTo>
                <a:cubicBezTo>
                  <a:pt x="287" y="120"/>
                  <a:pt x="304" y="115"/>
                  <a:pt x="310" y="112"/>
                </a:cubicBezTo>
                <a:cubicBezTo>
                  <a:pt x="314" y="100"/>
                  <a:pt x="312" y="67"/>
                  <a:pt x="307" y="33"/>
                </a:cubicBezTo>
                <a:close/>
                <a:moveTo>
                  <a:pt x="279" y="153"/>
                </a:moveTo>
                <a:cubicBezTo>
                  <a:pt x="260" y="154"/>
                  <a:pt x="239" y="153"/>
                  <a:pt x="221" y="147"/>
                </a:cubicBezTo>
                <a:cubicBezTo>
                  <a:pt x="194" y="155"/>
                  <a:pt x="157" y="155"/>
                  <a:pt x="132" y="147"/>
                </a:cubicBezTo>
                <a:cubicBezTo>
                  <a:pt x="117" y="151"/>
                  <a:pt x="99" y="154"/>
                  <a:pt x="79" y="153"/>
                </a:cubicBezTo>
                <a:lnTo>
                  <a:pt x="79" y="300"/>
                </a:lnTo>
                <a:lnTo>
                  <a:pt x="162" y="300"/>
                </a:lnTo>
                <a:lnTo>
                  <a:pt x="162" y="233"/>
                </a:lnTo>
                <a:lnTo>
                  <a:pt x="195" y="233"/>
                </a:lnTo>
                <a:lnTo>
                  <a:pt x="195" y="300"/>
                </a:lnTo>
                <a:lnTo>
                  <a:pt x="279" y="300"/>
                </a:lnTo>
                <a:lnTo>
                  <a:pt x="279" y="153"/>
                </a:lnTo>
                <a:close/>
                <a:moveTo>
                  <a:pt x="48" y="113"/>
                </a:moveTo>
                <a:cubicBezTo>
                  <a:pt x="52" y="116"/>
                  <a:pt x="65" y="120"/>
                  <a:pt x="86" y="120"/>
                </a:cubicBezTo>
                <a:cubicBezTo>
                  <a:pt x="92" y="120"/>
                  <a:pt x="99" y="119"/>
                  <a:pt x="104" y="119"/>
                </a:cubicBezTo>
                <a:cubicBezTo>
                  <a:pt x="99" y="96"/>
                  <a:pt x="102" y="60"/>
                  <a:pt x="106" y="33"/>
                </a:cubicBezTo>
                <a:lnTo>
                  <a:pt x="50" y="33"/>
                </a:lnTo>
                <a:cubicBezTo>
                  <a:pt x="45" y="68"/>
                  <a:pt x="44" y="102"/>
                  <a:pt x="48" y="113"/>
                </a:cubicBezTo>
                <a:close/>
                <a:moveTo>
                  <a:pt x="137" y="113"/>
                </a:moveTo>
                <a:cubicBezTo>
                  <a:pt x="154" y="123"/>
                  <a:pt x="203" y="121"/>
                  <a:pt x="221" y="112"/>
                </a:cubicBezTo>
                <a:cubicBezTo>
                  <a:pt x="224" y="100"/>
                  <a:pt x="223" y="67"/>
                  <a:pt x="218" y="33"/>
                </a:cubicBezTo>
                <a:lnTo>
                  <a:pt x="139" y="33"/>
                </a:lnTo>
                <a:cubicBezTo>
                  <a:pt x="134" y="68"/>
                  <a:pt x="133" y="102"/>
                  <a:pt x="137" y="113"/>
                </a:cubicBezTo>
                <a:close/>
                <a:moveTo>
                  <a:pt x="335" y="134"/>
                </a:moveTo>
                <a:cubicBezTo>
                  <a:pt x="330" y="139"/>
                  <a:pt x="322" y="143"/>
                  <a:pt x="312" y="147"/>
                </a:cubicBezTo>
                <a:lnTo>
                  <a:pt x="312" y="333"/>
                </a:lnTo>
                <a:lnTo>
                  <a:pt x="45" y="333"/>
                </a:lnTo>
                <a:lnTo>
                  <a:pt x="45" y="148"/>
                </a:lnTo>
                <a:cubicBezTo>
                  <a:pt x="35" y="145"/>
                  <a:pt x="26" y="140"/>
                  <a:pt x="21" y="134"/>
                </a:cubicBezTo>
                <a:cubicBezTo>
                  <a:pt x="0" y="108"/>
                  <a:pt x="21" y="0"/>
                  <a:pt x="21" y="0"/>
                </a:cubicBezTo>
                <a:lnTo>
                  <a:pt x="335" y="0"/>
                </a:lnTo>
                <a:cubicBezTo>
                  <a:pt x="335" y="0"/>
                  <a:pt x="359" y="111"/>
                  <a:pt x="335" y="134"/>
                </a:cubicBezTo>
                <a:close/>
                <a:moveTo>
                  <a:pt x="112" y="233"/>
                </a:moveTo>
                <a:lnTo>
                  <a:pt x="145" y="233"/>
                </a:lnTo>
                <a:lnTo>
                  <a:pt x="145" y="167"/>
                </a:lnTo>
                <a:lnTo>
                  <a:pt x="112" y="167"/>
                </a:lnTo>
                <a:lnTo>
                  <a:pt x="112" y="233"/>
                </a:lnTo>
                <a:close/>
                <a:moveTo>
                  <a:pt x="212" y="167"/>
                </a:moveTo>
                <a:lnTo>
                  <a:pt x="245" y="167"/>
                </a:lnTo>
                <a:lnTo>
                  <a:pt x="245" y="233"/>
                </a:lnTo>
                <a:lnTo>
                  <a:pt x="212" y="233"/>
                </a:lnTo>
                <a:lnTo>
                  <a:pt x="212"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a:extLst>
              <a:ext uri="{FF2B5EF4-FFF2-40B4-BE49-F238E27FC236}">
                <a16:creationId xmlns:a16="http://schemas.microsoft.com/office/drawing/2014/main" id="{E8A96054-7012-A240-A94C-2E0D78FB2642}"/>
              </a:ext>
            </a:extLst>
          </p:cNvPr>
          <p:cNvSpPr>
            <a:spLocks noChangeAspect="1" noEditPoints="1"/>
          </p:cNvSpPr>
          <p:nvPr/>
        </p:nvSpPr>
        <p:spPr bwMode="auto">
          <a:xfrm>
            <a:off x="10661651" y="3473450"/>
            <a:ext cx="258763" cy="254000"/>
          </a:xfrm>
          <a:custGeom>
            <a:avLst/>
            <a:gdLst>
              <a:gd name="T0" fmla="*/ 302 w 344"/>
              <a:gd name="T1" fmla="*/ 48 h 334"/>
              <a:gd name="T2" fmla="*/ 285 w 344"/>
              <a:gd name="T3" fmla="*/ 34 h 334"/>
              <a:gd name="T4" fmla="*/ 244 w 344"/>
              <a:gd name="T5" fmla="*/ 34 h 334"/>
              <a:gd name="T6" fmla="*/ 246 w 344"/>
              <a:gd name="T7" fmla="*/ 120 h 334"/>
              <a:gd name="T8" fmla="*/ 303 w 344"/>
              <a:gd name="T9" fmla="*/ 112 h 334"/>
              <a:gd name="T10" fmla="*/ 302 w 344"/>
              <a:gd name="T11" fmla="*/ 48 h 334"/>
              <a:gd name="T12" fmla="*/ 272 w 344"/>
              <a:gd name="T13" fmla="*/ 153 h 334"/>
              <a:gd name="T14" fmla="*/ 214 w 344"/>
              <a:gd name="T15" fmla="*/ 147 h 334"/>
              <a:gd name="T16" fmla="*/ 168 w 344"/>
              <a:gd name="T17" fmla="*/ 154 h 334"/>
              <a:gd name="T18" fmla="*/ 125 w 344"/>
              <a:gd name="T19" fmla="*/ 147 h 334"/>
              <a:gd name="T20" fmla="*/ 72 w 344"/>
              <a:gd name="T21" fmla="*/ 153 h 334"/>
              <a:gd name="T22" fmla="*/ 72 w 344"/>
              <a:gd name="T23" fmla="*/ 284 h 334"/>
              <a:gd name="T24" fmla="*/ 88 w 344"/>
              <a:gd name="T25" fmla="*/ 300 h 334"/>
              <a:gd name="T26" fmla="*/ 155 w 344"/>
              <a:gd name="T27" fmla="*/ 300 h 334"/>
              <a:gd name="T28" fmla="*/ 155 w 344"/>
              <a:gd name="T29" fmla="*/ 250 h 334"/>
              <a:gd name="T30" fmla="*/ 172 w 344"/>
              <a:gd name="T31" fmla="*/ 234 h 334"/>
              <a:gd name="T32" fmla="*/ 188 w 344"/>
              <a:gd name="T33" fmla="*/ 250 h 334"/>
              <a:gd name="T34" fmla="*/ 188 w 344"/>
              <a:gd name="T35" fmla="*/ 300 h 334"/>
              <a:gd name="T36" fmla="*/ 255 w 344"/>
              <a:gd name="T37" fmla="*/ 300 h 334"/>
              <a:gd name="T38" fmla="*/ 272 w 344"/>
              <a:gd name="T39" fmla="*/ 284 h 334"/>
              <a:gd name="T40" fmla="*/ 272 w 344"/>
              <a:gd name="T41" fmla="*/ 153 h 334"/>
              <a:gd name="T42" fmla="*/ 97 w 344"/>
              <a:gd name="T43" fmla="*/ 119 h 334"/>
              <a:gd name="T44" fmla="*/ 99 w 344"/>
              <a:gd name="T45" fmla="*/ 34 h 334"/>
              <a:gd name="T46" fmla="*/ 57 w 344"/>
              <a:gd name="T47" fmla="*/ 34 h 334"/>
              <a:gd name="T48" fmla="*/ 41 w 344"/>
              <a:gd name="T49" fmla="*/ 49 h 334"/>
              <a:gd name="T50" fmla="*/ 41 w 344"/>
              <a:gd name="T51" fmla="*/ 114 h 334"/>
              <a:gd name="T52" fmla="*/ 97 w 344"/>
              <a:gd name="T53" fmla="*/ 119 h 334"/>
              <a:gd name="T54" fmla="*/ 130 w 344"/>
              <a:gd name="T55" fmla="*/ 114 h 334"/>
              <a:gd name="T56" fmla="*/ 214 w 344"/>
              <a:gd name="T57" fmla="*/ 112 h 334"/>
              <a:gd name="T58" fmla="*/ 211 w 344"/>
              <a:gd name="T59" fmla="*/ 34 h 334"/>
              <a:gd name="T60" fmla="*/ 132 w 344"/>
              <a:gd name="T61" fmla="*/ 34 h 334"/>
              <a:gd name="T62" fmla="*/ 130 w 344"/>
              <a:gd name="T63" fmla="*/ 114 h 334"/>
              <a:gd name="T64" fmla="*/ 328 w 344"/>
              <a:gd name="T65" fmla="*/ 135 h 334"/>
              <a:gd name="T66" fmla="*/ 305 w 344"/>
              <a:gd name="T67" fmla="*/ 147 h 334"/>
              <a:gd name="T68" fmla="*/ 305 w 344"/>
              <a:gd name="T69" fmla="*/ 300 h 334"/>
              <a:gd name="T70" fmla="*/ 272 w 344"/>
              <a:gd name="T71" fmla="*/ 334 h 334"/>
              <a:gd name="T72" fmla="*/ 72 w 344"/>
              <a:gd name="T73" fmla="*/ 334 h 334"/>
              <a:gd name="T74" fmla="*/ 38 w 344"/>
              <a:gd name="T75" fmla="*/ 300 h 334"/>
              <a:gd name="T76" fmla="*/ 38 w 344"/>
              <a:gd name="T77" fmla="*/ 148 h 334"/>
              <a:gd name="T78" fmla="*/ 14 w 344"/>
              <a:gd name="T79" fmla="*/ 135 h 334"/>
              <a:gd name="T80" fmla="*/ 10 w 344"/>
              <a:gd name="T81" fmla="*/ 29 h 334"/>
              <a:gd name="T82" fmla="*/ 43 w 344"/>
              <a:gd name="T83" fmla="*/ 0 h 334"/>
              <a:gd name="T84" fmla="*/ 300 w 344"/>
              <a:gd name="T85" fmla="*/ 0 h 334"/>
              <a:gd name="T86" fmla="*/ 333 w 344"/>
              <a:gd name="T87" fmla="*/ 28 h 334"/>
              <a:gd name="T88" fmla="*/ 328 w 344"/>
              <a:gd name="T89" fmla="*/ 135 h 334"/>
              <a:gd name="T90" fmla="*/ 122 w 344"/>
              <a:gd name="T91" fmla="*/ 167 h 334"/>
              <a:gd name="T92" fmla="*/ 105 w 344"/>
              <a:gd name="T93" fmla="*/ 184 h 334"/>
              <a:gd name="T94" fmla="*/ 105 w 344"/>
              <a:gd name="T95" fmla="*/ 217 h 334"/>
              <a:gd name="T96" fmla="*/ 122 w 344"/>
              <a:gd name="T97" fmla="*/ 234 h 334"/>
              <a:gd name="T98" fmla="*/ 138 w 344"/>
              <a:gd name="T99" fmla="*/ 217 h 334"/>
              <a:gd name="T100" fmla="*/ 138 w 344"/>
              <a:gd name="T101" fmla="*/ 184 h 334"/>
              <a:gd name="T102" fmla="*/ 122 w 344"/>
              <a:gd name="T103" fmla="*/ 167 h 334"/>
              <a:gd name="T104" fmla="*/ 238 w 344"/>
              <a:gd name="T105" fmla="*/ 184 h 334"/>
              <a:gd name="T106" fmla="*/ 238 w 344"/>
              <a:gd name="T107" fmla="*/ 217 h 334"/>
              <a:gd name="T108" fmla="*/ 222 w 344"/>
              <a:gd name="T109" fmla="*/ 234 h 334"/>
              <a:gd name="T110" fmla="*/ 205 w 344"/>
              <a:gd name="T111" fmla="*/ 217 h 334"/>
              <a:gd name="T112" fmla="*/ 205 w 344"/>
              <a:gd name="T113" fmla="*/ 184 h 334"/>
              <a:gd name="T114" fmla="*/ 222 w 344"/>
              <a:gd name="T115" fmla="*/ 167 h 334"/>
              <a:gd name="T116" fmla="*/ 238 w 344"/>
              <a:gd name="T117" fmla="*/ 1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4" h="334">
                <a:moveTo>
                  <a:pt x="302" y="48"/>
                </a:moveTo>
                <a:cubicBezTo>
                  <a:pt x="301" y="40"/>
                  <a:pt x="294" y="34"/>
                  <a:pt x="285" y="34"/>
                </a:cubicBezTo>
                <a:lnTo>
                  <a:pt x="244" y="34"/>
                </a:lnTo>
                <a:cubicBezTo>
                  <a:pt x="248" y="61"/>
                  <a:pt x="252" y="97"/>
                  <a:pt x="246" y="120"/>
                </a:cubicBezTo>
                <a:cubicBezTo>
                  <a:pt x="273" y="122"/>
                  <a:pt x="295" y="116"/>
                  <a:pt x="303" y="112"/>
                </a:cubicBezTo>
                <a:cubicBezTo>
                  <a:pt x="306" y="102"/>
                  <a:pt x="306" y="77"/>
                  <a:pt x="302" y="48"/>
                </a:cubicBezTo>
                <a:close/>
                <a:moveTo>
                  <a:pt x="272" y="153"/>
                </a:moveTo>
                <a:cubicBezTo>
                  <a:pt x="253" y="154"/>
                  <a:pt x="232" y="153"/>
                  <a:pt x="214" y="147"/>
                </a:cubicBezTo>
                <a:cubicBezTo>
                  <a:pt x="201" y="151"/>
                  <a:pt x="184" y="154"/>
                  <a:pt x="168" y="154"/>
                </a:cubicBezTo>
                <a:cubicBezTo>
                  <a:pt x="152" y="154"/>
                  <a:pt x="137" y="151"/>
                  <a:pt x="125" y="147"/>
                </a:cubicBezTo>
                <a:cubicBezTo>
                  <a:pt x="110" y="152"/>
                  <a:pt x="92" y="154"/>
                  <a:pt x="72" y="153"/>
                </a:cubicBezTo>
                <a:lnTo>
                  <a:pt x="72" y="284"/>
                </a:lnTo>
                <a:cubicBezTo>
                  <a:pt x="72" y="293"/>
                  <a:pt x="79" y="300"/>
                  <a:pt x="88" y="300"/>
                </a:cubicBezTo>
                <a:lnTo>
                  <a:pt x="155" y="300"/>
                </a:lnTo>
                <a:lnTo>
                  <a:pt x="155" y="250"/>
                </a:lnTo>
                <a:cubicBezTo>
                  <a:pt x="155" y="241"/>
                  <a:pt x="162" y="234"/>
                  <a:pt x="172" y="234"/>
                </a:cubicBezTo>
                <a:cubicBezTo>
                  <a:pt x="181" y="234"/>
                  <a:pt x="188" y="241"/>
                  <a:pt x="188" y="250"/>
                </a:cubicBezTo>
                <a:lnTo>
                  <a:pt x="188" y="300"/>
                </a:lnTo>
                <a:lnTo>
                  <a:pt x="255" y="300"/>
                </a:lnTo>
                <a:cubicBezTo>
                  <a:pt x="264" y="300"/>
                  <a:pt x="272" y="293"/>
                  <a:pt x="272" y="284"/>
                </a:cubicBezTo>
                <a:lnTo>
                  <a:pt x="272" y="153"/>
                </a:lnTo>
                <a:close/>
                <a:moveTo>
                  <a:pt x="97" y="119"/>
                </a:moveTo>
                <a:cubicBezTo>
                  <a:pt x="92" y="96"/>
                  <a:pt x="95" y="60"/>
                  <a:pt x="99" y="34"/>
                </a:cubicBezTo>
                <a:lnTo>
                  <a:pt x="57" y="34"/>
                </a:lnTo>
                <a:cubicBezTo>
                  <a:pt x="49" y="34"/>
                  <a:pt x="42" y="40"/>
                  <a:pt x="41" y="49"/>
                </a:cubicBezTo>
                <a:cubicBezTo>
                  <a:pt x="38" y="78"/>
                  <a:pt x="37" y="104"/>
                  <a:pt x="41" y="114"/>
                </a:cubicBezTo>
                <a:cubicBezTo>
                  <a:pt x="53" y="121"/>
                  <a:pt x="82" y="121"/>
                  <a:pt x="97" y="119"/>
                </a:cubicBezTo>
                <a:close/>
                <a:moveTo>
                  <a:pt x="130" y="114"/>
                </a:moveTo>
                <a:cubicBezTo>
                  <a:pt x="147" y="123"/>
                  <a:pt x="197" y="122"/>
                  <a:pt x="214" y="112"/>
                </a:cubicBezTo>
                <a:cubicBezTo>
                  <a:pt x="217" y="101"/>
                  <a:pt x="216" y="68"/>
                  <a:pt x="211" y="34"/>
                </a:cubicBezTo>
                <a:lnTo>
                  <a:pt x="132" y="34"/>
                </a:lnTo>
                <a:cubicBezTo>
                  <a:pt x="127" y="69"/>
                  <a:pt x="126" y="102"/>
                  <a:pt x="130" y="114"/>
                </a:cubicBezTo>
                <a:close/>
                <a:moveTo>
                  <a:pt x="328" y="135"/>
                </a:moveTo>
                <a:cubicBezTo>
                  <a:pt x="323" y="140"/>
                  <a:pt x="315" y="144"/>
                  <a:pt x="305" y="147"/>
                </a:cubicBezTo>
                <a:lnTo>
                  <a:pt x="305" y="300"/>
                </a:lnTo>
                <a:cubicBezTo>
                  <a:pt x="305" y="319"/>
                  <a:pt x="290" y="334"/>
                  <a:pt x="272" y="334"/>
                </a:cubicBezTo>
                <a:lnTo>
                  <a:pt x="72" y="334"/>
                </a:lnTo>
                <a:cubicBezTo>
                  <a:pt x="53" y="334"/>
                  <a:pt x="38" y="319"/>
                  <a:pt x="38" y="300"/>
                </a:cubicBezTo>
                <a:lnTo>
                  <a:pt x="38" y="148"/>
                </a:lnTo>
                <a:cubicBezTo>
                  <a:pt x="28" y="145"/>
                  <a:pt x="19" y="141"/>
                  <a:pt x="14" y="135"/>
                </a:cubicBezTo>
                <a:cubicBezTo>
                  <a:pt x="0" y="117"/>
                  <a:pt x="5" y="63"/>
                  <a:pt x="10" y="29"/>
                </a:cubicBezTo>
                <a:cubicBezTo>
                  <a:pt x="12" y="13"/>
                  <a:pt x="26" y="0"/>
                  <a:pt x="43" y="0"/>
                </a:cubicBezTo>
                <a:lnTo>
                  <a:pt x="300" y="0"/>
                </a:lnTo>
                <a:cubicBezTo>
                  <a:pt x="316" y="0"/>
                  <a:pt x="330" y="12"/>
                  <a:pt x="333" y="28"/>
                </a:cubicBezTo>
                <a:cubicBezTo>
                  <a:pt x="338" y="63"/>
                  <a:pt x="344" y="119"/>
                  <a:pt x="328" y="135"/>
                </a:cubicBezTo>
                <a:close/>
                <a:moveTo>
                  <a:pt x="122" y="167"/>
                </a:moveTo>
                <a:cubicBezTo>
                  <a:pt x="112" y="167"/>
                  <a:pt x="105" y="174"/>
                  <a:pt x="105" y="184"/>
                </a:cubicBezTo>
                <a:lnTo>
                  <a:pt x="105" y="217"/>
                </a:lnTo>
                <a:cubicBezTo>
                  <a:pt x="105" y="226"/>
                  <a:pt x="112" y="234"/>
                  <a:pt x="122" y="234"/>
                </a:cubicBezTo>
                <a:cubicBezTo>
                  <a:pt x="131" y="234"/>
                  <a:pt x="138" y="226"/>
                  <a:pt x="138" y="217"/>
                </a:cubicBezTo>
                <a:lnTo>
                  <a:pt x="138" y="184"/>
                </a:lnTo>
                <a:cubicBezTo>
                  <a:pt x="138" y="174"/>
                  <a:pt x="131" y="167"/>
                  <a:pt x="122" y="167"/>
                </a:cubicBezTo>
                <a:close/>
                <a:moveTo>
                  <a:pt x="238" y="184"/>
                </a:moveTo>
                <a:lnTo>
                  <a:pt x="238" y="217"/>
                </a:lnTo>
                <a:cubicBezTo>
                  <a:pt x="238" y="226"/>
                  <a:pt x="231" y="234"/>
                  <a:pt x="222" y="234"/>
                </a:cubicBezTo>
                <a:cubicBezTo>
                  <a:pt x="212" y="234"/>
                  <a:pt x="205" y="226"/>
                  <a:pt x="205" y="217"/>
                </a:cubicBezTo>
                <a:lnTo>
                  <a:pt x="205" y="184"/>
                </a:lnTo>
                <a:cubicBezTo>
                  <a:pt x="205" y="174"/>
                  <a:pt x="212" y="167"/>
                  <a:pt x="222" y="167"/>
                </a:cubicBezTo>
                <a:cubicBezTo>
                  <a:pt x="231" y="167"/>
                  <a:pt x="238" y="174"/>
                  <a:pt x="238"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a:extLst>
              <a:ext uri="{FF2B5EF4-FFF2-40B4-BE49-F238E27FC236}">
                <a16:creationId xmlns:a16="http://schemas.microsoft.com/office/drawing/2014/main" id="{A8C1DF30-0DDF-AD43-9C7B-230808F26588}"/>
              </a:ext>
            </a:extLst>
          </p:cNvPr>
          <p:cNvSpPr>
            <a:spLocks noChangeAspect="1" noEditPoints="1"/>
          </p:cNvSpPr>
          <p:nvPr/>
        </p:nvSpPr>
        <p:spPr bwMode="auto">
          <a:xfrm>
            <a:off x="10161588" y="3473450"/>
            <a:ext cx="252413" cy="254000"/>
          </a:xfrm>
          <a:custGeom>
            <a:avLst/>
            <a:gdLst>
              <a:gd name="T0" fmla="*/ 193 w 334"/>
              <a:gd name="T1" fmla="*/ 233 h 335"/>
              <a:gd name="T2" fmla="*/ 159 w 334"/>
              <a:gd name="T3" fmla="*/ 254 h 335"/>
              <a:gd name="T4" fmla="*/ 134 w 334"/>
              <a:gd name="T5" fmla="*/ 240 h 335"/>
              <a:gd name="T6" fmla="*/ 134 w 334"/>
              <a:gd name="T7" fmla="*/ 198 h 335"/>
              <a:gd name="T8" fmla="*/ 159 w 334"/>
              <a:gd name="T9" fmla="*/ 184 h 335"/>
              <a:gd name="T10" fmla="*/ 193 w 334"/>
              <a:gd name="T11" fmla="*/ 205 h 335"/>
              <a:gd name="T12" fmla="*/ 193 w 334"/>
              <a:gd name="T13" fmla="*/ 233 h 335"/>
              <a:gd name="T14" fmla="*/ 300 w 334"/>
              <a:gd name="T15" fmla="*/ 285 h 335"/>
              <a:gd name="T16" fmla="*/ 284 w 334"/>
              <a:gd name="T17" fmla="*/ 301 h 335"/>
              <a:gd name="T18" fmla="*/ 50 w 334"/>
              <a:gd name="T19" fmla="*/ 301 h 335"/>
              <a:gd name="T20" fmla="*/ 34 w 334"/>
              <a:gd name="T21" fmla="*/ 285 h 335"/>
              <a:gd name="T22" fmla="*/ 34 w 334"/>
              <a:gd name="T23" fmla="*/ 151 h 335"/>
              <a:gd name="T24" fmla="*/ 50 w 334"/>
              <a:gd name="T25" fmla="*/ 135 h 335"/>
              <a:gd name="T26" fmla="*/ 284 w 334"/>
              <a:gd name="T27" fmla="*/ 135 h 335"/>
              <a:gd name="T28" fmla="*/ 300 w 334"/>
              <a:gd name="T29" fmla="*/ 151 h 335"/>
              <a:gd name="T30" fmla="*/ 300 w 334"/>
              <a:gd name="T31" fmla="*/ 285 h 335"/>
              <a:gd name="T32" fmla="*/ 167 w 334"/>
              <a:gd name="T33" fmla="*/ 33 h 335"/>
              <a:gd name="T34" fmla="*/ 247 w 334"/>
              <a:gd name="T35" fmla="*/ 101 h 335"/>
              <a:gd name="T36" fmla="*/ 85 w 334"/>
              <a:gd name="T37" fmla="*/ 101 h 335"/>
              <a:gd name="T38" fmla="*/ 167 w 334"/>
              <a:gd name="T39" fmla="*/ 33 h 335"/>
              <a:gd name="T40" fmla="*/ 300 w 334"/>
              <a:gd name="T41" fmla="*/ 101 h 335"/>
              <a:gd name="T42" fmla="*/ 282 w 334"/>
              <a:gd name="T43" fmla="*/ 101 h 335"/>
              <a:gd name="T44" fmla="*/ 167 w 334"/>
              <a:gd name="T45" fmla="*/ 0 h 335"/>
              <a:gd name="T46" fmla="*/ 52 w 334"/>
              <a:gd name="T47" fmla="*/ 101 h 335"/>
              <a:gd name="T48" fmla="*/ 34 w 334"/>
              <a:gd name="T49" fmla="*/ 101 h 335"/>
              <a:gd name="T50" fmla="*/ 0 w 334"/>
              <a:gd name="T51" fmla="*/ 136 h 335"/>
              <a:gd name="T52" fmla="*/ 0 w 334"/>
              <a:gd name="T53" fmla="*/ 302 h 335"/>
              <a:gd name="T54" fmla="*/ 34 w 334"/>
              <a:gd name="T55" fmla="*/ 335 h 335"/>
              <a:gd name="T56" fmla="*/ 300 w 334"/>
              <a:gd name="T57" fmla="*/ 335 h 335"/>
              <a:gd name="T58" fmla="*/ 334 w 334"/>
              <a:gd name="T59" fmla="*/ 302 h 335"/>
              <a:gd name="T60" fmla="*/ 334 w 334"/>
              <a:gd name="T61" fmla="*/ 136 h 335"/>
              <a:gd name="T62" fmla="*/ 300 w 334"/>
              <a:gd name="T63" fmla="*/ 10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35">
                <a:moveTo>
                  <a:pt x="193" y="233"/>
                </a:moveTo>
                <a:lnTo>
                  <a:pt x="159" y="254"/>
                </a:lnTo>
                <a:cubicBezTo>
                  <a:pt x="148" y="261"/>
                  <a:pt x="134" y="253"/>
                  <a:pt x="134" y="240"/>
                </a:cubicBezTo>
                <a:lnTo>
                  <a:pt x="134" y="198"/>
                </a:lnTo>
                <a:cubicBezTo>
                  <a:pt x="134" y="186"/>
                  <a:pt x="148" y="178"/>
                  <a:pt x="159" y="184"/>
                </a:cubicBezTo>
                <a:lnTo>
                  <a:pt x="193" y="205"/>
                </a:lnTo>
                <a:cubicBezTo>
                  <a:pt x="204" y="211"/>
                  <a:pt x="204" y="227"/>
                  <a:pt x="193" y="233"/>
                </a:cubicBezTo>
                <a:close/>
                <a:moveTo>
                  <a:pt x="300" y="285"/>
                </a:moveTo>
                <a:cubicBezTo>
                  <a:pt x="300" y="294"/>
                  <a:pt x="293" y="301"/>
                  <a:pt x="284" y="301"/>
                </a:cubicBezTo>
                <a:lnTo>
                  <a:pt x="50" y="301"/>
                </a:lnTo>
                <a:cubicBezTo>
                  <a:pt x="41" y="301"/>
                  <a:pt x="34" y="294"/>
                  <a:pt x="34" y="285"/>
                </a:cubicBezTo>
                <a:lnTo>
                  <a:pt x="34" y="151"/>
                </a:lnTo>
                <a:cubicBezTo>
                  <a:pt x="34" y="142"/>
                  <a:pt x="41" y="135"/>
                  <a:pt x="50" y="135"/>
                </a:cubicBezTo>
                <a:lnTo>
                  <a:pt x="284" y="135"/>
                </a:lnTo>
                <a:cubicBezTo>
                  <a:pt x="293" y="135"/>
                  <a:pt x="300" y="142"/>
                  <a:pt x="300" y="151"/>
                </a:cubicBezTo>
                <a:lnTo>
                  <a:pt x="300" y="285"/>
                </a:lnTo>
                <a:close/>
                <a:moveTo>
                  <a:pt x="167" y="33"/>
                </a:moveTo>
                <a:cubicBezTo>
                  <a:pt x="205" y="33"/>
                  <a:pt x="237" y="68"/>
                  <a:pt x="247" y="101"/>
                </a:cubicBezTo>
                <a:lnTo>
                  <a:pt x="85" y="101"/>
                </a:lnTo>
                <a:cubicBezTo>
                  <a:pt x="93" y="68"/>
                  <a:pt x="127" y="33"/>
                  <a:pt x="167" y="33"/>
                </a:cubicBezTo>
                <a:close/>
                <a:moveTo>
                  <a:pt x="300" y="101"/>
                </a:moveTo>
                <a:lnTo>
                  <a:pt x="282" y="101"/>
                </a:lnTo>
                <a:cubicBezTo>
                  <a:pt x="271" y="51"/>
                  <a:pt x="223" y="0"/>
                  <a:pt x="167" y="0"/>
                </a:cubicBezTo>
                <a:cubicBezTo>
                  <a:pt x="109" y="0"/>
                  <a:pt x="60" y="51"/>
                  <a:pt x="52" y="101"/>
                </a:cubicBezTo>
                <a:lnTo>
                  <a:pt x="34" y="101"/>
                </a:lnTo>
                <a:cubicBezTo>
                  <a:pt x="15" y="101"/>
                  <a:pt x="0" y="117"/>
                  <a:pt x="0" y="136"/>
                </a:cubicBezTo>
                <a:lnTo>
                  <a:pt x="0" y="302"/>
                </a:lnTo>
                <a:cubicBezTo>
                  <a:pt x="0" y="321"/>
                  <a:pt x="15" y="335"/>
                  <a:pt x="34" y="335"/>
                </a:cubicBezTo>
                <a:lnTo>
                  <a:pt x="300" y="335"/>
                </a:lnTo>
                <a:cubicBezTo>
                  <a:pt x="319" y="335"/>
                  <a:pt x="334" y="321"/>
                  <a:pt x="334" y="302"/>
                </a:cubicBezTo>
                <a:lnTo>
                  <a:pt x="334" y="136"/>
                </a:lnTo>
                <a:cubicBezTo>
                  <a:pt x="334" y="117"/>
                  <a:pt x="319" y="101"/>
                  <a:pt x="300" y="1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a:extLst>
              <a:ext uri="{FF2B5EF4-FFF2-40B4-BE49-F238E27FC236}">
                <a16:creationId xmlns:a16="http://schemas.microsoft.com/office/drawing/2014/main" id="{4C9BBB4F-10A3-AF46-B0CF-3372DE833BBF}"/>
              </a:ext>
            </a:extLst>
          </p:cNvPr>
          <p:cNvSpPr>
            <a:spLocks noChangeAspect="1" noEditPoints="1"/>
          </p:cNvSpPr>
          <p:nvPr/>
        </p:nvSpPr>
        <p:spPr bwMode="auto">
          <a:xfrm>
            <a:off x="9659938" y="3473450"/>
            <a:ext cx="250825" cy="254000"/>
          </a:xfrm>
          <a:custGeom>
            <a:avLst/>
            <a:gdLst>
              <a:gd name="T0" fmla="*/ 300 w 333"/>
              <a:gd name="T1" fmla="*/ 285 h 335"/>
              <a:gd name="T2" fmla="*/ 283 w 333"/>
              <a:gd name="T3" fmla="*/ 301 h 335"/>
              <a:gd name="T4" fmla="*/ 50 w 333"/>
              <a:gd name="T5" fmla="*/ 301 h 335"/>
              <a:gd name="T6" fmla="*/ 33 w 333"/>
              <a:gd name="T7" fmla="*/ 285 h 335"/>
              <a:gd name="T8" fmla="*/ 33 w 333"/>
              <a:gd name="T9" fmla="*/ 151 h 335"/>
              <a:gd name="T10" fmla="*/ 50 w 333"/>
              <a:gd name="T11" fmla="*/ 135 h 335"/>
              <a:gd name="T12" fmla="*/ 283 w 333"/>
              <a:gd name="T13" fmla="*/ 135 h 335"/>
              <a:gd name="T14" fmla="*/ 300 w 333"/>
              <a:gd name="T15" fmla="*/ 151 h 335"/>
              <a:gd name="T16" fmla="*/ 300 w 333"/>
              <a:gd name="T17" fmla="*/ 285 h 335"/>
              <a:gd name="T18" fmla="*/ 166 w 333"/>
              <a:gd name="T19" fmla="*/ 33 h 335"/>
              <a:gd name="T20" fmla="*/ 247 w 333"/>
              <a:gd name="T21" fmla="*/ 101 h 335"/>
              <a:gd name="T22" fmla="*/ 85 w 333"/>
              <a:gd name="T23" fmla="*/ 101 h 335"/>
              <a:gd name="T24" fmla="*/ 166 w 333"/>
              <a:gd name="T25" fmla="*/ 33 h 335"/>
              <a:gd name="T26" fmla="*/ 300 w 333"/>
              <a:gd name="T27" fmla="*/ 101 h 335"/>
              <a:gd name="T28" fmla="*/ 281 w 333"/>
              <a:gd name="T29" fmla="*/ 101 h 335"/>
              <a:gd name="T30" fmla="*/ 166 w 333"/>
              <a:gd name="T31" fmla="*/ 0 h 335"/>
              <a:gd name="T32" fmla="*/ 51 w 333"/>
              <a:gd name="T33" fmla="*/ 101 h 335"/>
              <a:gd name="T34" fmla="*/ 33 w 333"/>
              <a:gd name="T35" fmla="*/ 101 h 335"/>
              <a:gd name="T36" fmla="*/ 0 w 333"/>
              <a:gd name="T37" fmla="*/ 136 h 335"/>
              <a:gd name="T38" fmla="*/ 0 w 333"/>
              <a:gd name="T39" fmla="*/ 302 h 335"/>
              <a:gd name="T40" fmla="*/ 33 w 333"/>
              <a:gd name="T41" fmla="*/ 335 h 335"/>
              <a:gd name="T42" fmla="*/ 300 w 333"/>
              <a:gd name="T43" fmla="*/ 335 h 335"/>
              <a:gd name="T44" fmla="*/ 333 w 333"/>
              <a:gd name="T45" fmla="*/ 302 h 335"/>
              <a:gd name="T46" fmla="*/ 333 w 333"/>
              <a:gd name="T47" fmla="*/ 136 h 335"/>
              <a:gd name="T48" fmla="*/ 300 w 333"/>
              <a:gd name="T49" fmla="*/ 10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5">
                <a:moveTo>
                  <a:pt x="300" y="285"/>
                </a:moveTo>
                <a:cubicBezTo>
                  <a:pt x="300" y="294"/>
                  <a:pt x="292" y="301"/>
                  <a:pt x="283" y="301"/>
                </a:cubicBezTo>
                <a:lnTo>
                  <a:pt x="50" y="301"/>
                </a:lnTo>
                <a:cubicBezTo>
                  <a:pt x="40" y="301"/>
                  <a:pt x="33" y="294"/>
                  <a:pt x="33" y="285"/>
                </a:cubicBezTo>
                <a:lnTo>
                  <a:pt x="33" y="151"/>
                </a:lnTo>
                <a:cubicBezTo>
                  <a:pt x="33" y="142"/>
                  <a:pt x="40" y="135"/>
                  <a:pt x="50" y="135"/>
                </a:cubicBezTo>
                <a:lnTo>
                  <a:pt x="283" y="135"/>
                </a:lnTo>
                <a:cubicBezTo>
                  <a:pt x="292" y="135"/>
                  <a:pt x="300" y="142"/>
                  <a:pt x="300" y="151"/>
                </a:cubicBezTo>
                <a:lnTo>
                  <a:pt x="300" y="285"/>
                </a:lnTo>
                <a:close/>
                <a:moveTo>
                  <a:pt x="166" y="33"/>
                </a:moveTo>
                <a:cubicBezTo>
                  <a:pt x="204" y="33"/>
                  <a:pt x="237" y="68"/>
                  <a:pt x="247" y="101"/>
                </a:cubicBezTo>
                <a:lnTo>
                  <a:pt x="85" y="101"/>
                </a:lnTo>
                <a:cubicBezTo>
                  <a:pt x="92" y="68"/>
                  <a:pt x="126" y="33"/>
                  <a:pt x="166" y="33"/>
                </a:cubicBezTo>
                <a:close/>
                <a:moveTo>
                  <a:pt x="300" y="101"/>
                </a:moveTo>
                <a:lnTo>
                  <a:pt x="281" y="101"/>
                </a:lnTo>
                <a:cubicBezTo>
                  <a:pt x="271" y="51"/>
                  <a:pt x="222" y="0"/>
                  <a:pt x="166" y="0"/>
                </a:cubicBezTo>
                <a:cubicBezTo>
                  <a:pt x="108" y="0"/>
                  <a:pt x="59" y="51"/>
                  <a:pt x="51" y="101"/>
                </a:cubicBezTo>
                <a:lnTo>
                  <a:pt x="33" y="101"/>
                </a:lnTo>
                <a:cubicBezTo>
                  <a:pt x="15" y="101"/>
                  <a:pt x="0" y="117"/>
                  <a:pt x="0" y="136"/>
                </a:cubicBezTo>
                <a:lnTo>
                  <a:pt x="0" y="302"/>
                </a:lnTo>
                <a:cubicBezTo>
                  <a:pt x="0" y="321"/>
                  <a:pt x="15" y="335"/>
                  <a:pt x="33" y="335"/>
                </a:cubicBezTo>
                <a:lnTo>
                  <a:pt x="300" y="335"/>
                </a:lnTo>
                <a:cubicBezTo>
                  <a:pt x="318" y="335"/>
                  <a:pt x="333" y="321"/>
                  <a:pt x="333" y="302"/>
                </a:cubicBezTo>
                <a:lnTo>
                  <a:pt x="333" y="136"/>
                </a:lnTo>
                <a:cubicBezTo>
                  <a:pt x="333" y="117"/>
                  <a:pt x="318" y="101"/>
                  <a:pt x="300" y="1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a:extLst>
              <a:ext uri="{FF2B5EF4-FFF2-40B4-BE49-F238E27FC236}">
                <a16:creationId xmlns:a16="http://schemas.microsoft.com/office/drawing/2014/main" id="{97D17ED9-DB20-4046-ADF8-3BE8E1090243}"/>
              </a:ext>
            </a:extLst>
          </p:cNvPr>
          <p:cNvSpPr>
            <a:spLocks noChangeAspect="1" noEditPoints="1"/>
          </p:cNvSpPr>
          <p:nvPr/>
        </p:nvSpPr>
        <p:spPr bwMode="auto">
          <a:xfrm>
            <a:off x="9156701" y="3473450"/>
            <a:ext cx="250825" cy="254000"/>
          </a:xfrm>
          <a:custGeom>
            <a:avLst/>
            <a:gdLst>
              <a:gd name="T0" fmla="*/ 300 w 333"/>
              <a:gd name="T1" fmla="*/ 301 h 335"/>
              <a:gd name="T2" fmla="*/ 33 w 333"/>
              <a:gd name="T3" fmla="*/ 301 h 335"/>
              <a:gd name="T4" fmla="*/ 33 w 333"/>
              <a:gd name="T5" fmla="*/ 135 h 335"/>
              <a:gd name="T6" fmla="*/ 300 w 333"/>
              <a:gd name="T7" fmla="*/ 135 h 335"/>
              <a:gd name="T8" fmla="*/ 300 w 333"/>
              <a:gd name="T9" fmla="*/ 301 h 335"/>
              <a:gd name="T10" fmla="*/ 166 w 333"/>
              <a:gd name="T11" fmla="*/ 33 h 335"/>
              <a:gd name="T12" fmla="*/ 246 w 333"/>
              <a:gd name="T13" fmla="*/ 101 h 335"/>
              <a:gd name="T14" fmla="*/ 84 w 333"/>
              <a:gd name="T15" fmla="*/ 101 h 335"/>
              <a:gd name="T16" fmla="*/ 166 w 333"/>
              <a:gd name="T17" fmla="*/ 33 h 335"/>
              <a:gd name="T18" fmla="*/ 281 w 333"/>
              <a:gd name="T19" fmla="*/ 101 h 335"/>
              <a:gd name="T20" fmla="*/ 166 w 333"/>
              <a:gd name="T21" fmla="*/ 0 h 335"/>
              <a:gd name="T22" fmla="*/ 51 w 333"/>
              <a:gd name="T23" fmla="*/ 101 h 335"/>
              <a:gd name="T24" fmla="*/ 0 w 333"/>
              <a:gd name="T25" fmla="*/ 101 h 335"/>
              <a:gd name="T26" fmla="*/ 0 w 333"/>
              <a:gd name="T27" fmla="*/ 335 h 335"/>
              <a:gd name="T28" fmla="*/ 333 w 333"/>
              <a:gd name="T29" fmla="*/ 335 h 335"/>
              <a:gd name="T30" fmla="*/ 333 w 333"/>
              <a:gd name="T31" fmla="*/ 101 h 335"/>
              <a:gd name="T32" fmla="*/ 281 w 333"/>
              <a:gd name="T33" fmla="*/ 10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3" h="335">
                <a:moveTo>
                  <a:pt x="300" y="301"/>
                </a:moveTo>
                <a:lnTo>
                  <a:pt x="33" y="301"/>
                </a:lnTo>
                <a:lnTo>
                  <a:pt x="33" y="135"/>
                </a:lnTo>
                <a:lnTo>
                  <a:pt x="300" y="135"/>
                </a:lnTo>
                <a:lnTo>
                  <a:pt x="300" y="301"/>
                </a:lnTo>
                <a:close/>
                <a:moveTo>
                  <a:pt x="166" y="33"/>
                </a:moveTo>
                <a:cubicBezTo>
                  <a:pt x="204" y="33"/>
                  <a:pt x="236" y="68"/>
                  <a:pt x="246" y="101"/>
                </a:cubicBezTo>
                <a:lnTo>
                  <a:pt x="84" y="101"/>
                </a:lnTo>
                <a:cubicBezTo>
                  <a:pt x="92" y="51"/>
                  <a:pt x="126" y="33"/>
                  <a:pt x="166" y="33"/>
                </a:cubicBezTo>
                <a:close/>
                <a:moveTo>
                  <a:pt x="281" y="101"/>
                </a:moveTo>
                <a:cubicBezTo>
                  <a:pt x="270" y="51"/>
                  <a:pt x="222" y="0"/>
                  <a:pt x="166" y="0"/>
                </a:cubicBezTo>
                <a:cubicBezTo>
                  <a:pt x="108" y="0"/>
                  <a:pt x="59" y="35"/>
                  <a:pt x="51" y="101"/>
                </a:cubicBezTo>
                <a:lnTo>
                  <a:pt x="0" y="101"/>
                </a:lnTo>
                <a:lnTo>
                  <a:pt x="0" y="335"/>
                </a:lnTo>
                <a:lnTo>
                  <a:pt x="333" y="335"/>
                </a:lnTo>
                <a:lnTo>
                  <a:pt x="333" y="101"/>
                </a:lnTo>
                <a:lnTo>
                  <a:pt x="281"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F48883C5-769C-1949-A5D3-2B51ED55CFED}"/>
              </a:ext>
            </a:extLst>
          </p:cNvPr>
          <p:cNvSpPr>
            <a:spLocks noChangeAspect="1" noEditPoints="1"/>
          </p:cNvSpPr>
          <p:nvPr/>
        </p:nvSpPr>
        <p:spPr bwMode="auto">
          <a:xfrm>
            <a:off x="8653463" y="3473450"/>
            <a:ext cx="252413" cy="254000"/>
          </a:xfrm>
          <a:custGeom>
            <a:avLst/>
            <a:gdLst>
              <a:gd name="T0" fmla="*/ 184 w 334"/>
              <a:gd name="T1" fmla="*/ 268 h 335"/>
              <a:gd name="T2" fmla="*/ 150 w 334"/>
              <a:gd name="T3" fmla="*/ 268 h 335"/>
              <a:gd name="T4" fmla="*/ 150 w 334"/>
              <a:gd name="T5" fmla="*/ 168 h 335"/>
              <a:gd name="T6" fmla="*/ 184 w 334"/>
              <a:gd name="T7" fmla="*/ 168 h 335"/>
              <a:gd name="T8" fmla="*/ 184 w 334"/>
              <a:gd name="T9" fmla="*/ 268 h 335"/>
              <a:gd name="T10" fmla="*/ 300 w 334"/>
              <a:gd name="T11" fmla="*/ 301 h 335"/>
              <a:gd name="T12" fmla="*/ 34 w 334"/>
              <a:gd name="T13" fmla="*/ 301 h 335"/>
              <a:gd name="T14" fmla="*/ 34 w 334"/>
              <a:gd name="T15" fmla="*/ 135 h 335"/>
              <a:gd name="T16" fmla="*/ 300 w 334"/>
              <a:gd name="T17" fmla="*/ 135 h 335"/>
              <a:gd name="T18" fmla="*/ 300 w 334"/>
              <a:gd name="T19" fmla="*/ 301 h 335"/>
              <a:gd name="T20" fmla="*/ 167 w 334"/>
              <a:gd name="T21" fmla="*/ 33 h 335"/>
              <a:gd name="T22" fmla="*/ 247 w 334"/>
              <a:gd name="T23" fmla="*/ 101 h 335"/>
              <a:gd name="T24" fmla="*/ 85 w 334"/>
              <a:gd name="T25" fmla="*/ 101 h 335"/>
              <a:gd name="T26" fmla="*/ 167 w 334"/>
              <a:gd name="T27" fmla="*/ 33 h 335"/>
              <a:gd name="T28" fmla="*/ 282 w 334"/>
              <a:gd name="T29" fmla="*/ 101 h 335"/>
              <a:gd name="T30" fmla="*/ 167 w 334"/>
              <a:gd name="T31" fmla="*/ 0 h 335"/>
              <a:gd name="T32" fmla="*/ 52 w 334"/>
              <a:gd name="T33" fmla="*/ 101 h 335"/>
              <a:gd name="T34" fmla="*/ 0 w 334"/>
              <a:gd name="T35" fmla="*/ 101 h 335"/>
              <a:gd name="T36" fmla="*/ 0 w 334"/>
              <a:gd name="T37" fmla="*/ 335 h 335"/>
              <a:gd name="T38" fmla="*/ 334 w 334"/>
              <a:gd name="T39" fmla="*/ 335 h 335"/>
              <a:gd name="T40" fmla="*/ 334 w 334"/>
              <a:gd name="T41" fmla="*/ 101 h 335"/>
              <a:gd name="T42" fmla="*/ 282 w 334"/>
              <a:gd name="T43" fmla="*/ 10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335">
                <a:moveTo>
                  <a:pt x="184" y="268"/>
                </a:moveTo>
                <a:lnTo>
                  <a:pt x="150" y="268"/>
                </a:lnTo>
                <a:lnTo>
                  <a:pt x="150" y="168"/>
                </a:lnTo>
                <a:lnTo>
                  <a:pt x="184" y="168"/>
                </a:lnTo>
                <a:lnTo>
                  <a:pt x="184" y="268"/>
                </a:lnTo>
                <a:close/>
                <a:moveTo>
                  <a:pt x="300" y="301"/>
                </a:moveTo>
                <a:lnTo>
                  <a:pt x="34" y="301"/>
                </a:lnTo>
                <a:lnTo>
                  <a:pt x="34" y="135"/>
                </a:lnTo>
                <a:lnTo>
                  <a:pt x="300" y="135"/>
                </a:lnTo>
                <a:lnTo>
                  <a:pt x="300" y="301"/>
                </a:lnTo>
                <a:close/>
                <a:moveTo>
                  <a:pt x="167" y="33"/>
                </a:moveTo>
                <a:cubicBezTo>
                  <a:pt x="205" y="33"/>
                  <a:pt x="237" y="68"/>
                  <a:pt x="247" y="101"/>
                </a:cubicBezTo>
                <a:lnTo>
                  <a:pt x="85" y="101"/>
                </a:lnTo>
                <a:cubicBezTo>
                  <a:pt x="93" y="68"/>
                  <a:pt x="127" y="33"/>
                  <a:pt x="167" y="33"/>
                </a:cubicBezTo>
                <a:close/>
                <a:moveTo>
                  <a:pt x="282" y="101"/>
                </a:moveTo>
                <a:cubicBezTo>
                  <a:pt x="271" y="51"/>
                  <a:pt x="223" y="0"/>
                  <a:pt x="167" y="0"/>
                </a:cubicBezTo>
                <a:cubicBezTo>
                  <a:pt x="109" y="0"/>
                  <a:pt x="60" y="51"/>
                  <a:pt x="52" y="101"/>
                </a:cubicBezTo>
                <a:lnTo>
                  <a:pt x="0" y="101"/>
                </a:lnTo>
                <a:lnTo>
                  <a:pt x="0" y="335"/>
                </a:lnTo>
                <a:lnTo>
                  <a:pt x="334" y="335"/>
                </a:lnTo>
                <a:lnTo>
                  <a:pt x="334" y="101"/>
                </a:lnTo>
                <a:lnTo>
                  <a:pt x="28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DA8CDDA7-6B16-5243-B3DE-60C3365923A5}"/>
              </a:ext>
            </a:extLst>
          </p:cNvPr>
          <p:cNvSpPr>
            <a:spLocks noChangeAspect="1" noEditPoints="1"/>
          </p:cNvSpPr>
          <p:nvPr/>
        </p:nvSpPr>
        <p:spPr bwMode="auto">
          <a:xfrm>
            <a:off x="8151813" y="3473450"/>
            <a:ext cx="250825" cy="254000"/>
          </a:xfrm>
          <a:custGeom>
            <a:avLst/>
            <a:gdLst>
              <a:gd name="T0" fmla="*/ 150 w 333"/>
              <a:gd name="T1" fmla="*/ 235 h 335"/>
              <a:gd name="T2" fmla="*/ 116 w 333"/>
              <a:gd name="T3" fmla="*/ 235 h 335"/>
              <a:gd name="T4" fmla="*/ 116 w 333"/>
              <a:gd name="T5" fmla="*/ 201 h 335"/>
              <a:gd name="T6" fmla="*/ 150 w 333"/>
              <a:gd name="T7" fmla="*/ 201 h 335"/>
              <a:gd name="T8" fmla="*/ 150 w 333"/>
              <a:gd name="T9" fmla="*/ 168 h 335"/>
              <a:gd name="T10" fmla="*/ 183 w 333"/>
              <a:gd name="T11" fmla="*/ 168 h 335"/>
              <a:gd name="T12" fmla="*/ 183 w 333"/>
              <a:gd name="T13" fmla="*/ 201 h 335"/>
              <a:gd name="T14" fmla="*/ 216 w 333"/>
              <a:gd name="T15" fmla="*/ 201 h 335"/>
              <a:gd name="T16" fmla="*/ 216 w 333"/>
              <a:gd name="T17" fmla="*/ 235 h 335"/>
              <a:gd name="T18" fmla="*/ 183 w 333"/>
              <a:gd name="T19" fmla="*/ 235 h 335"/>
              <a:gd name="T20" fmla="*/ 183 w 333"/>
              <a:gd name="T21" fmla="*/ 268 h 335"/>
              <a:gd name="T22" fmla="*/ 150 w 333"/>
              <a:gd name="T23" fmla="*/ 268 h 335"/>
              <a:gd name="T24" fmla="*/ 150 w 333"/>
              <a:gd name="T25" fmla="*/ 235 h 335"/>
              <a:gd name="T26" fmla="*/ 300 w 333"/>
              <a:gd name="T27" fmla="*/ 301 h 335"/>
              <a:gd name="T28" fmla="*/ 33 w 333"/>
              <a:gd name="T29" fmla="*/ 301 h 335"/>
              <a:gd name="T30" fmla="*/ 33 w 333"/>
              <a:gd name="T31" fmla="*/ 135 h 335"/>
              <a:gd name="T32" fmla="*/ 300 w 333"/>
              <a:gd name="T33" fmla="*/ 135 h 335"/>
              <a:gd name="T34" fmla="*/ 300 w 333"/>
              <a:gd name="T35" fmla="*/ 301 h 335"/>
              <a:gd name="T36" fmla="*/ 166 w 333"/>
              <a:gd name="T37" fmla="*/ 33 h 335"/>
              <a:gd name="T38" fmla="*/ 247 w 333"/>
              <a:gd name="T39" fmla="*/ 101 h 335"/>
              <a:gd name="T40" fmla="*/ 85 w 333"/>
              <a:gd name="T41" fmla="*/ 101 h 335"/>
              <a:gd name="T42" fmla="*/ 166 w 333"/>
              <a:gd name="T43" fmla="*/ 33 h 335"/>
              <a:gd name="T44" fmla="*/ 281 w 333"/>
              <a:gd name="T45" fmla="*/ 101 h 335"/>
              <a:gd name="T46" fmla="*/ 166 w 333"/>
              <a:gd name="T47" fmla="*/ 0 h 335"/>
              <a:gd name="T48" fmla="*/ 51 w 333"/>
              <a:gd name="T49" fmla="*/ 101 h 335"/>
              <a:gd name="T50" fmla="*/ 0 w 333"/>
              <a:gd name="T51" fmla="*/ 101 h 335"/>
              <a:gd name="T52" fmla="*/ 0 w 333"/>
              <a:gd name="T53" fmla="*/ 335 h 335"/>
              <a:gd name="T54" fmla="*/ 333 w 333"/>
              <a:gd name="T55" fmla="*/ 335 h 335"/>
              <a:gd name="T56" fmla="*/ 333 w 333"/>
              <a:gd name="T57" fmla="*/ 101 h 335"/>
              <a:gd name="T58" fmla="*/ 281 w 333"/>
              <a:gd name="T59" fmla="*/ 10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5">
                <a:moveTo>
                  <a:pt x="150" y="235"/>
                </a:moveTo>
                <a:lnTo>
                  <a:pt x="116" y="235"/>
                </a:lnTo>
                <a:lnTo>
                  <a:pt x="116" y="201"/>
                </a:lnTo>
                <a:lnTo>
                  <a:pt x="150" y="201"/>
                </a:lnTo>
                <a:lnTo>
                  <a:pt x="150" y="168"/>
                </a:lnTo>
                <a:lnTo>
                  <a:pt x="183" y="168"/>
                </a:lnTo>
                <a:lnTo>
                  <a:pt x="183" y="201"/>
                </a:lnTo>
                <a:lnTo>
                  <a:pt x="216" y="201"/>
                </a:lnTo>
                <a:lnTo>
                  <a:pt x="216" y="235"/>
                </a:lnTo>
                <a:lnTo>
                  <a:pt x="183" y="235"/>
                </a:lnTo>
                <a:lnTo>
                  <a:pt x="183" y="268"/>
                </a:lnTo>
                <a:lnTo>
                  <a:pt x="150" y="268"/>
                </a:lnTo>
                <a:lnTo>
                  <a:pt x="150" y="235"/>
                </a:lnTo>
                <a:close/>
                <a:moveTo>
                  <a:pt x="300" y="301"/>
                </a:moveTo>
                <a:lnTo>
                  <a:pt x="33" y="301"/>
                </a:lnTo>
                <a:lnTo>
                  <a:pt x="33" y="135"/>
                </a:lnTo>
                <a:lnTo>
                  <a:pt x="300" y="135"/>
                </a:lnTo>
                <a:lnTo>
                  <a:pt x="300" y="301"/>
                </a:lnTo>
                <a:close/>
                <a:moveTo>
                  <a:pt x="166" y="33"/>
                </a:moveTo>
                <a:cubicBezTo>
                  <a:pt x="204" y="33"/>
                  <a:pt x="237" y="68"/>
                  <a:pt x="247" y="101"/>
                </a:cubicBezTo>
                <a:lnTo>
                  <a:pt x="85" y="101"/>
                </a:lnTo>
                <a:cubicBezTo>
                  <a:pt x="92" y="68"/>
                  <a:pt x="126" y="33"/>
                  <a:pt x="166" y="33"/>
                </a:cubicBezTo>
                <a:close/>
                <a:moveTo>
                  <a:pt x="281" y="101"/>
                </a:moveTo>
                <a:cubicBezTo>
                  <a:pt x="271" y="51"/>
                  <a:pt x="222" y="0"/>
                  <a:pt x="166" y="0"/>
                </a:cubicBezTo>
                <a:cubicBezTo>
                  <a:pt x="108" y="0"/>
                  <a:pt x="59" y="51"/>
                  <a:pt x="51" y="101"/>
                </a:cubicBezTo>
                <a:lnTo>
                  <a:pt x="0" y="101"/>
                </a:lnTo>
                <a:lnTo>
                  <a:pt x="0" y="335"/>
                </a:lnTo>
                <a:lnTo>
                  <a:pt x="333" y="335"/>
                </a:lnTo>
                <a:lnTo>
                  <a:pt x="333" y="101"/>
                </a:lnTo>
                <a:lnTo>
                  <a:pt x="281"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9901C581-EDBF-D54F-99DB-EA00A9FA5802}"/>
              </a:ext>
            </a:extLst>
          </p:cNvPr>
          <p:cNvSpPr>
            <a:spLocks noChangeAspect="1" noEditPoints="1"/>
          </p:cNvSpPr>
          <p:nvPr/>
        </p:nvSpPr>
        <p:spPr bwMode="auto">
          <a:xfrm>
            <a:off x="7648576" y="3473450"/>
            <a:ext cx="250825" cy="254000"/>
          </a:xfrm>
          <a:custGeom>
            <a:avLst/>
            <a:gdLst>
              <a:gd name="T0" fmla="*/ 120 w 333"/>
              <a:gd name="T1" fmla="*/ 242 h 335"/>
              <a:gd name="T2" fmla="*/ 143 w 333"/>
              <a:gd name="T3" fmla="*/ 219 h 335"/>
              <a:gd name="T4" fmla="*/ 120 w 333"/>
              <a:gd name="T5" fmla="*/ 195 h 335"/>
              <a:gd name="T6" fmla="*/ 143 w 333"/>
              <a:gd name="T7" fmla="*/ 171 h 335"/>
              <a:gd name="T8" fmla="*/ 167 w 333"/>
              <a:gd name="T9" fmla="*/ 195 h 335"/>
              <a:gd name="T10" fmla="*/ 190 w 333"/>
              <a:gd name="T11" fmla="*/ 171 h 335"/>
              <a:gd name="T12" fmla="*/ 214 w 333"/>
              <a:gd name="T13" fmla="*/ 195 h 335"/>
              <a:gd name="T14" fmla="*/ 190 w 333"/>
              <a:gd name="T15" fmla="*/ 219 h 335"/>
              <a:gd name="T16" fmla="*/ 214 w 333"/>
              <a:gd name="T17" fmla="*/ 242 h 335"/>
              <a:gd name="T18" fmla="*/ 190 w 333"/>
              <a:gd name="T19" fmla="*/ 266 h 335"/>
              <a:gd name="T20" fmla="*/ 167 w 333"/>
              <a:gd name="T21" fmla="*/ 242 h 335"/>
              <a:gd name="T22" fmla="*/ 143 w 333"/>
              <a:gd name="T23" fmla="*/ 266 h 335"/>
              <a:gd name="T24" fmla="*/ 120 w 333"/>
              <a:gd name="T25" fmla="*/ 242 h 335"/>
              <a:gd name="T26" fmla="*/ 300 w 333"/>
              <a:gd name="T27" fmla="*/ 301 h 335"/>
              <a:gd name="T28" fmla="*/ 33 w 333"/>
              <a:gd name="T29" fmla="*/ 301 h 335"/>
              <a:gd name="T30" fmla="*/ 33 w 333"/>
              <a:gd name="T31" fmla="*/ 135 h 335"/>
              <a:gd name="T32" fmla="*/ 300 w 333"/>
              <a:gd name="T33" fmla="*/ 135 h 335"/>
              <a:gd name="T34" fmla="*/ 300 w 333"/>
              <a:gd name="T35" fmla="*/ 301 h 335"/>
              <a:gd name="T36" fmla="*/ 167 w 333"/>
              <a:gd name="T37" fmla="*/ 33 h 335"/>
              <a:gd name="T38" fmla="*/ 247 w 333"/>
              <a:gd name="T39" fmla="*/ 101 h 335"/>
              <a:gd name="T40" fmla="*/ 85 w 333"/>
              <a:gd name="T41" fmla="*/ 101 h 335"/>
              <a:gd name="T42" fmla="*/ 167 w 333"/>
              <a:gd name="T43" fmla="*/ 33 h 335"/>
              <a:gd name="T44" fmla="*/ 281 w 333"/>
              <a:gd name="T45" fmla="*/ 101 h 335"/>
              <a:gd name="T46" fmla="*/ 167 w 333"/>
              <a:gd name="T47" fmla="*/ 0 h 335"/>
              <a:gd name="T48" fmla="*/ 51 w 333"/>
              <a:gd name="T49" fmla="*/ 101 h 335"/>
              <a:gd name="T50" fmla="*/ 0 w 333"/>
              <a:gd name="T51" fmla="*/ 101 h 335"/>
              <a:gd name="T52" fmla="*/ 0 w 333"/>
              <a:gd name="T53" fmla="*/ 335 h 335"/>
              <a:gd name="T54" fmla="*/ 333 w 333"/>
              <a:gd name="T55" fmla="*/ 335 h 335"/>
              <a:gd name="T56" fmla="*/ 333 w 333"/>
              <a:gd name="T57" fmla="*/ 101 h 335"/>
              <a:gd name="T58" fmla="*/ 281 w 333"/>
              <a:gd name="T59" fmla="*/ 10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5">
                <a:moveTo>
                  <a:pt x="120" y="242"/>
                </a:moveTo>
                <a:lnTo>
                  <a:pt x="143" y="219"/>
                </a:lnTo>
                <a:lnTo>
                  <a:pt x="120" y="195"/>
                </a:lnTo>
                <a:lnTo>
                  <a:pt x="143" y="171"/>
                </a:lnTo>
                <a:lnTo>
                  <a:pt x="167" y="195"/>
                </a:lnTo>
                <a:lnTo>
                  <a:pt x="190" y="171"/>
                </a:lnTo>
                <a:lnTo>
                  <a:pt x="214" y="195"/>
                </a:lnTo>
                <a:lnTo>
                  <a:pt x="190" y="219"/>
                </a:lnTo>
                <a:lnTo>
                  <a:pt x="214" y="242"/>
                </a:lnTo>
                <a:lnTo>
                  <a:pt x="190" y="266"/>
                </a:lnTo>
                <a:lnTo>
                  <a:pt x="167" y="242"/>
                </a:lnTo>
                <a:lnTo>
                  <a:pt x="143" y="266"/>
                </a:lnTo>
                <a:lnTo>
                  <a:pt x="120" y="242"/>
                </a:lnTo>
                <a:close/>
                <a:moveTo>
                  <a:pt x="300" y="301"/>
                </a:moveTo>
                <a:lnTo>
                  <a:pt x="33" y="301"/>
                </a:lnTo>
                <a:lnTo>
                  <a:pt x="33" y="135"/>
                </a:lnTo>
                <a:lnTo>
                  <a:pt x="300" y="135"/>
                </a:lnTo>
                <a:lnTo>
                  <a:pt x="300" y="301"/>
                </a:lnTo>
                <a:close/>
                <a:moveTo>
                  <a:pt x="167" y="33"/>
                </a:moveTo>
                <a:cubicBezTo>
                  <a:pt x="204" y="33"/>
                  <a:pt x="237" y="68"/>
                  <a:pt x="247" y="101"/>
                </a:cubicBezTo>
                <a:lnTo>
                  <a:pt x="85" y="101"/>
                </a:lnTo>
                <a:cubicBezTo>
                  <a:pt x="92" y="68"/>
                  <a:pt x="127" y="33"/>
                  <a:pt x="167" y="33"/>
                </a:cubicBezTo>
                <a:close/>
                <a:moveTo>
                  <a:pt x="281" y="101"/>
                </a:moveTo>
                <a:cubicBezTo>
                  <a:pt x="271" y="51"/>
                  <a:pt x="223" y="0"/>
                  <a:pt x="167" y="0"/>
                </a:cubicBezTo>
                <a:cubicBezTo>
                  <a:pt x="109" y="0"/>
                  <a:pt x="59" y="51"/>
                  <a:pt x="51" y="101"/>
                </a:cubicBezTo>
                <a:lnTo>
                  <a:pt x="0" y="101"/>
                </a:lnTo>
                <a:lnTo>
                  <a:pt x="0" y="335"/>
                </a:lnTo>
                <a:lnTo>
                  <a:pt x="333" y="335"/>
                </a:lnTo>
                <a:lnTo>
                  <a:pt x="333" y="101"/>
                </a:lnTo>
                <a:lnTo>
                  <a:pt x="281"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4785F86F-1ADF-8145-B5F4-35A9852A1F1B}"/>
              </a:ext>
            </a:extLst>
          </p:cNvPr>
          <p:cNvSpPr>
            <a:spLocks noChangeAspect="1" noEditPoints="1"/>
          </p:cNvSpPr>
          <p:nvPr/>
        </p:nvSpPr>
        <p:spPr bwMode="auto">
          <a:xfrm>
            <a:off x="7145338" y="3473450"/>
            <a:ext cx="250825" cy="254000"/>
          </a:xfrm>
          <a:custGeom>
            <a:avLst/>
            <a:gdLst>
              <a:gd name="T0" fmla="*/ 217 w 334"/>
              <a:gd name="T1" fmla="*/ 235 h 335"/>
              <a:gd name="T2" fmla="*/ 117 w 334"/>
              <a:gd name="T3" fmla="*/ 235 h 335"/>
              <a:gd name="T4" fmla="*/ 117 w 334"/>
              <a:gd name="T5" fmla="*/ 201 h 335"/>
              <a:gd name="T6" fmla="*/ 217 w 334"/>
              <a:gd name="T7" fmla="*/ 201 h 335"/>
              <a:gd name="T8" fmla="*/ 217 w 334"/>
              <a:gd name="T9" fmla="*/ 235 h 335"/>
              <a:gd name="T10" fmla="*/ 300 w 334"/>
              <a:gd name="T11" fmla="*/ 301 h 335"/>
              <a:gd name="T12" fmla="*/ 34 w 334"/>
              <a:gd name="T13" fmla="*/ 301 h 335"/>
              <a:gd name="T14" fmla="*/ 34 w 334"/>
              <a:gd name="T15" fmla="*/ 135 h 335"/>
              <a:gd name="T16" fmla="*/ 300 w 334"/>
              <a:gd name="T17" fmla="*/ 135 h 335"/>
              <a:gd name="T18" fmla="*/ 300 w 334"/>
              <a:gd name="T19" fmla="*/ 301 h 335"/>
              <a:gd name="T20" fmla="*/ 167 w 334"/>
              <a:gd name="T21" fmla="*/ 33 h 335"/>
              <a:gd name="T22" fmla="*/ 247 w 334"/>
              <a:gd name="T23" fmla="*/ 101 h 335"/>
              <a:gd name="T24" fmla="*/ 85 w 334"/>
              <a:gd name="T25" fmla="*/ 101 h 335"/>
              <a:gd name="T26" fmla="*/ 167 w 334"/>
              <a:gd name="T27" fmla="*/ 33 h 335"/>
              <a:gd name="T28" fmla="*/ 282 w 334"/>
              <a:gd name="T29" fmla="*/ 101 h 335"/>
              <a:gd name="T30" fmla="*/ 167 w 334"/>
              <a:gd name="T31" fmla="*/ 0 h 335"/>
              <a:gd name="T32" fmla="*/ 52 w 334"/>
              <a:gd name="T33" fmla="*/ 101 h 335"/>
              <a:gd name="T34" fmla="*/ 0 w 334"/>
              <a:gd name="T35" fmla="*/ 101 h 335"/>
              <a:gd name="T36" fmla="*/ 0 w 334"/>
              <a:gd name="T37" fmla="*/ 335 h 335"/>
              <a:gd name="T38" fmla="*/ 334 w 334"/>
              <a:gd name="T39" fmla="*/ 335 h 335"/>
              <a:gd name="T40" fmla="*/ 334 w 334"/>
              <a:gd name="T41" fmla="*/ 101 h 335"/>
              <a:gd name="T42" fmla="*/ 282 w 334"/>
              <a:gd name="T43" fmla="*/ 10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335">
                <a:moveTo>
                  <a:pt x="217" y="235"/>
                </a:moveTo>
                <a:lnTo>
                  <a:pt x="117" y="235"/>
                </a:lnTo>
                <a:lnTo>
                  <a:pt x="117" y="201"/>
                </a:lnTo>
                <a:lnTo>
                  <a:pt x="217" y="201"/>
                </a:lnTo>
                <a:lnTo>
                  <a:pt x="217" y="235"/>
                </a:lnTo>
                <a:close/>
                <a:moveTo>
                  <a:pt x="300" y="301"/>
                </a:moveTo>
                <a:lnTo>
                  <a:pt x="34" y="301"/>
                </a:lnTo>
                <a:lnTo>
                  <a:pt x="34" y="135"/>
                </a:lnTo>
                <a:lnTo>
                  <a:pt x="300" y="135"/>
                </a:lnTo>
                <a:lnTo>
                  <a:pt x="300" y="301"/>
                </a:lnTo>
                <a:close/>
                <a:moveTo>
                  <a:pt x="167" y="33"/>
                </a:moveTo>
                <a:cubicBezTo>
                  <a:pt x="205" y="33"/>
                  <a:pt x="237" y="68"/>
                  <a:pt x="247" y="101"/>
                </a:cubicBezTo>
                <a:lnTo>
                  <a:pt x="85" y="101"/>
                </a:lnTo>
                <a:cubicBezTo>
                  <a:pt x="93" y="68"/>
                  <a:pt x="127" y="33"/>
                  <a:pt x="167" y="33"/>
                </a:cubicBezTo>
                <a:close/>
                <a:moveTo>
                  <a:pt x="282" y="101"/>
                </a:moveTo>
                <a:cubicBezTo>
                  <a:pt x="271" y="51"/>
                  <a:pt x="223" y="0"/>
                  <a:pt x="167" y="0"/>
                </a:cubicBezTo>
                <a:cubicBezTo>
                  <a:pt x="109" y="0"/>
                  <a:pt x="60" y="51"/>
                  <a:pt x="52" y="101"/>
                </a:cubicBezTo>
                <a:lnTo>
                  <a:pt x="0" y="101"/>
                </a:lnTo>
                <a:lnTo>
                  <a:pt x="0" y="335"/>
                </a:lnTo>
                <a:lnTo>
                  <a:pt x="334" y="335"/>
                </a:lnTo>
                <a:lnTo>
                  <a:pt x="334" y="101"/>
                </a:lnTo>
                <a:lnTo>
                  <a:pt x="282"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7297ED99-BDFC-3640-B3E5-911E4E7B3A57}"/>
              </a:ext>
            </a:extLst>
          </p:cNvPr>
          <p:cNvSpPr>
            <a:spLocks noChangeAspect="1" noEditPoints="1"/>
          </p:cNvSpPr>
          <p:nvPr/>
        </p:nvSpPr>
        <p:spPr bwMode="auto">
          <a:xfrm>
            <a:off x="6642101" y="3473450"/>
            <a:ext cx="250825" cy="254000"/>
          </a:xfrm>
          <a:custGeom>
            <a:avLst/>
            <a:gdLst>
              <a:gd name="T0" fmla="*/ 183 w 333"/>
              <a:gd name="T1" fmla="*/ 186 h 335"/>
              <a:gd name="T2" fmla="*/ 183 w 333"/>
              <a:gd name="T3" fmla="*/ 252 h 335"/>
              <a:gd name="T4" fmla="*/ 166 w 333"/>
              <a:gd name="T5" fmla="*/ 269 h 335"/>
              <a:gd name="T6" fmla="*/ 150 w 333"/>
              <a:gd name="T7" fmla="*/ 252 h 335"/>
              <a:gd name="T8" fmla="*/ 150 w 333"/>
              <a:gd name="T9" fmla="*/ 186 h 335"/>
              <a:gd name="T10" fmla="*/ 166 w 333"/>
              <a:gd name="T11" fmla="*/ 169 h 335"/>
              <a:gd name="T12" fmla="*/ 183 w 333"/>
              <a:gd name="T13" fmla="*/ 186 h 335"/>
              <a:gd name="T14" fmla="*/ 300 w 333"/>
              <a:gd name="T15" fmla="*/ 285 h 335"/>
              <a:gd name="T16" fmla="*/ 283 w 333"/>
              <a:gd name="T17" fmla="*/ 301 h 335"/>
              <a:gd name="T18" fmla="*/ 50 w 333"/>
              <a:gd name="T19" fmla="*/ 301 h 335"/>
              <a:gd name="T20" fmla="*/ 33 w 333"/>
              <a:gd name="T21" fmla="*/ 285 h 335"/>
              <a:gd name="T22" fmla="*/ 33 w 333"/>
              <a:gd name="T23" fmla="*/ 151 h 335"/>
              <a:gd name="T24" fmla="*/ 50 w 333"/>
              <a:gd name="T25" fmla="*/ 135 h 335"/>
              <a:gd name="T26" fmla="*/ 283 w 333"/>
              <a:gd name="T27" fmla="*/ 135 h 335"/>
              <a:gd name="T28" fmla="*/ 300 w 333"/>
              <a:gd name="T29" fmla="*/ 151 h 335"/>
              <a:gd name="T30" fmla="*/ 300 w 333"/>
              <a:gd name="T31" fmla="*/ 285 h 335"/>
              <a:gd name="T32" fmla="*/ 166 w 333"/>
              <a:gd name="T33" fmla="*/ 33 h 335"/>
              <a:gd name="T34" fmla="*/ 247 w 333"/>
              <a:gd name="T35" fmla="*/ 101 h 335"/>
              <a:gd name="T36" fmla="*/ 85 w 333"/>
              <a:gd name="T37" fmla="*/ 101 h 335"/>
              <a:gd name="T38" fmla="*/ 166 w 333"/>
              <a:gd name="T39" fmla="*/ 33 h 335"/>
              <a:gd name="T40" fmla="*/ 300 w 333"/>
              <a:gd name="T41" fmla="*/ 101 h 335"/>
              <a:gd name="T42" fmla="*/ 281 w 333"/>
              <a:gd name="T43" fmla="*/ 101 h 335"/>
              <a:gd name="T44" fmla="*/ 166 w 333"/>
              <a:gd name="T45" fmla="*/ 0 h 335"/>
              <a:gd name="T46" fmla="*/ 51 w 333"/>
              <a:gd name="T47" fmla="*/ 101 h 335"/>
              <a:gd name="T48" fmla="*/ 33 w 333"/>
              <a:gd name="T49" fmla="*/ 101 h 335"/>
              <a:gd name="T50" fmla="*/ 0 w 333"/>
              <a:gd name="T51" fmla="*/ 136 h 335"/>
              <a:gd name="T52" fmla="*/ 0 w 333"/>
              <a:gd name="T53" fmla="*/ 302 h 335"/>
              <a:gd name="T54" fmla="*/ 33 w 333"/>
              <a:gd name="T55" fmla="*/ 335 h 335"/>
              <a:gd name="T56" fmla="*/ 300 w 333"/>
              <a:gd name="T57" fmla="*/ 335 h 335"/>
              <a:gd name="T58" fmla="*/ 333 w 333"/>
              <a:gd name="T59" fmla="*/ 302 h 335"/>
              <a:gd name="T60" fmla="*/ 333 w 333"/>
              <a:gd name="T61" fmla="*/ 136 h 335"/>
              <a:gd name="T62" fmla="*/ 300 w 333"/>
              <a:gd name="T63" fmla="*/ 10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5">
                <a:moveTo>
                  <a:pt x="183" y="186"/>
                </a:moveTo>
                <a:lnTo>
                  <a:pt x="183" y="252"/>
                </a:lnTo>
                <a:cubicBezTo>
                  <a:pt x="183" y="262"/>
                  <a:pt x="176" y="269"/>
                  <a:pt x="166" y="269"/>
                </a:cubicBezTo>
                <a:cubicBezTo>
                  <a:pt x="157" y="269"/>
                  <a:pt x="150" y="262"/>
                  <a:pt x="150" y="252"/>
                </a:cubicBezTo>
                <a:lnTo>
                  <a:pt x="150" y="186"/>
                </a:lnTo>
                <a:cubicBezTo>
                  <a:pt x="150" y="177"/>
                  <a:pt x="157" y="169"/>
                  <a:pt x="166" y="169"/>
                </a:cubicBezTo>
                <a:cubicBezTo>
                  <a:pt x="176" y="169"/>
                  <a:pt x="183" y="177"/>
                  <a:pt x="183" y="186"/>
                </a:cubicBezTo>
                <a:close/>
                <a:moveTo>
                  <a:pt x="300" y="285"/>
                </a:moveTo>
                <a:cubicBezTo>
                  <a:pt x="300" y="294"/>
                  <a:pt x="292" y="301"/>
                  <a:pt x="283" y="301"/>
                </a:cubicBezTo>
                <a:lnTo>
                  <a:pt x="50" y="301"/>
                </a:lnTo>
                <a:cubicBezTo>
                  <a:pt x="40" y="301"/>
                  <a:pt x="33" y="294"/>
                  <a:pt x="33" y="285"/>
                </a:cubicBezTo>
                <a:lnTo>
                  <a:pt x="33" y="151"/>
                </a:lnTo>
                <a:cubicBezTo>
                  <a:pt x="33" y="142"/>
                  <a:pt x="40" y="135"/>
                  <a:pt x="50" y="135"/>
                </a:cubicBezTo>
                <a:lnTo>
                  <a:pt x="283" y="135"/>
                </a:lnTo>
                <a:cubicBezTo>
                  <a:pt x="292" y="135"/>
                  <a:pt x="300" y="142"/>
                  <a:pt x="300" y="151"/>
                </a:cubicBezTo>
                <a:lnTo>
                  <a:pt x="300" y="285"/>
                </a:lnTo>
                <a:close/>
                <a:moveTo>
                  <a:pt x="166" y="33"/>
                </a:moveTo>
                <a:cubicBezTo>
                  <a:pt x="204" y="33"/>
                  <a:pt x="237" y="68"/>
                  <a:pt x="247" y="101"/>
                </a:cubicBezTo>
                <a:lnTo>
                  <a:pt x="85" y="101"/>
                </a:lnTo>
                <a:cubicBezTo>
                  <a:pt x="92" y="68"/>
                  <a:pt x="126" y="33"/>
                  <a:pt x="166" y="33"/>
                </a:cubicBezTo>
                <a:close/>
                <a:moveTo>
                  <a:pt x="300" y="101"/>
                </a:moveTo>
                <a:lnTo>
                  <a:pt x="281" y="101"/>
                </a:lnTo>
                <a:cubicBezTo>
                  <a:pt x="271" y="51"/>
                  <a:pt x="222" y="0"/>
                  <a:pt x="166" y="0"/>
                </a:cubicBezTo>
                <a:cubicBezTo>
                  <a:pt x="108" y="0"/>
                  <a:pt x="59" y="51"/>
                  <a:pt x="51" y="101"/>
                </a:cubicBezTo>
                <a:lnTo>
                  <a:pt x="33" y="101"/>
                </a:lnTo>
                <a:cubicBezTo>
                  <a:pt x="15" y="101"/>
                  <a:pt x="0" y="117"/>
                  <a:pt x="0" y="136"/>
                </a:cubicBezTo>
                <a:lnTo>
                  <a:pt x="0" y="302"/>
                </a:lnTo>
                <a:cubicBezTo>
                  <a:pt x="0" y="321"/>
                  <a:pt x="15" y="335"/>
                  <a:pt x="33" y="335"/>
                </a:cubicBezTo>
                <a:lnTo>
                  <a:pt x="300" y="335"/>
                </a:lnTo>
                <a:cubicBezTo>
                  <a:pt x="318" y="335"/>
                  <a:pt x="333" y="321"/>
                  <a:pt x="333" y="302"/>
                </a:cubicBezTo>
                <a:lnTo>
                  <a:pt x="333" y="136"/>
                </a:lnTo>
                <a:cubicBezTo>
                  <a:pt x="333" y="117"/>
                  <a:pt x="318" y="101"/>
                  <a:pt x="300" y="1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36DE4556-B51E-6647-891B-00C5A7B7FE7E}"/>
              </a:ext>
            </a:extLst>
          </p:cNvPr>
          <p:cNvSpPr>
            <a:spLocks noChangeAspect="1" noEditPoints="1"/>
          </p:cNvSpPr>
          <p:nvPr/>
        </p:nvSpPr>
        <p:spPr bwMode="auto">
          <a:xfrm>
            <a:off x="6138863" y="3473450"/>
            <a:ext cx="252413" cy="254000"/>
          </a:xfrm>
          <a:custGeom>
            <a:avLst/>
            <a:gdLst>
              <a:gd name="T0" fmla="*/ 217 w 333"/>
              <a:gd name="T1" fmla="*/ 219 h 335"/>
              <a:gd name="T2" fmla="*/ 133 w 333"/>
              <a:gd name="T3" fmla="*/ 269 h 335"/>
              <a:gd name="T4" fmla="*/ 133 w 333"/>
              <a:gd name="T5" fmla="*/ 169 h 335"/>
              <a:gd name="T6" fmla="*/ 217 w 333"/>
              <a:gd name="T7" fmla="*/ 219 h 335"/>
              <a:gd name="T8" fmla="*/ 300 w 333"/>
              <a:gd name="T9" fmla="*/ 301 h 335"/>
              <a:gd name="T10" fmla="*/ 33 w 333"/>
              <a:gd name="T11" fmla="*/ 301 h 335"/>
              <a:gd name="T12" fmla="*/ 33 w 333"/>
              <a:gd name="T13" fmla="*/ 135 h 335"/>
              <a:gd name="T14" fmla="*/ 300 w 333"/>
              <a:gd name="T15" fmla="*/ 135 h 335"/>
              <a:gd name="T16" fmla="*/ 300 w 333"/>
              <a:gd name="T17" fmla="*/ 301 h 335"/>
              <a:gd name="T18" fmla="*/ 167 w 333"/>
              <a:gd name="T19" fmla="*/ 33 h 335"/>
              <a:gd name="T20" fmla="*/ 247 w 333"/>
              <a:gd name="T21" fmla="*/ 101 h 335"/>
              <a:gd name="T22" fmla="*/ 85 w 333"/>
              <a:gd name="T23" fmla="*/ 101 h 335"/>
              <a:gd name="T24" fmla="*/ 167 w 333"/>
              <a:gd name="T25" fmla="*/ 33 h 335"/>
              <a:gd name="T26" fmla="*/ 281 w 333"/>
              <a:gd name="T27" fmla="*/ 101 h 335"/>
              <a:gd name="T28" fmla="*/ 167 w 333"/>
              <a:gd name="T29" fmla="*/ 0 h 335"/>
              <a:gd name="T30" fmla="*/ 51 w 333"/>
              <a:gd name="T31" fmla="*/ 101 h 335"/>
              <a:gd name="T32" fmla="*/ 0 w 333"/>
              <a:gd name="T33" fmla="*/ 101 h 335"/>
              <a:gd name="T34" fmla="*/ 0 w 333"/>
              <a:gd name="T35" fmla="*/ 335 h 335"/>
              <a:gd name="T36" fmla="*/ 333 w 333"/>
              <a:gd name="T37" fmla="*/ 335 h 335"/>
              <a:gd name="T38" fmla="*/ 333 w 333"/>
              <a:gd name="T39" fmla="*/ 101 h 335"/>
              <a:gd name="T40" fmla="*/ 281 w 333"/>
              <a:gd name="T41" fmla="*/ 10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3" h="335">
                <a:moveTo>
                  <a:pt x="217" y="219"/>
                </a:moveTo>
                <a:lnTo>
                  <a:pt x="133" y="269"/>
                </a:lnTo>
                <a:lnTo>
                  <a:pt x="133" y="169"/>
                </a:lnTo>
                <a:lnTo>
                  <a:pt x="217" y="219"/>
                </a:lnTo>
                <a:close/>
                <a:moveTo>
                  <a:pt x="300" y="301"/>
                </a:moveTo>
                <a:lnTo>
                  <a:pt x="33" y="301"/>
                </a:lnTo>
                <a:lnTo>
                  <a:pt x="33" y="135"/>
                </a:lnTo>
                <a:lnTo>
                  <a:pt x="300" y="135"/>
                </a:lnTo>
                <a:lnTo>
                  <a:pt x="300" y="301"/>
                </a:lnTo>
                <a:close/>
                <a:moveTo>
                  <a:pt x="167" y="33"/>
                </a:moveTo>
                <a:cubicBezTo>
                  <a:pt x="204" y="33"/>
                  <a:pt x="237" y="68"/>
                  <a:pt x="247" y="101"/>
                </a:cubicBezTo>
                <a:lnTo>
                  <a:pt x="85" y="101"/>
                </a:lnTo>
                <a:cubicBezTo>
                  <a:pt x="92" y="68"/>
                  <a:pt x="127" y="33"/>
                  <a:pt x="167" y="33"/>
                </a:cubicBezTo>
                <a:close/>
                <a:moveTo>
                  <a:pt x="281" y="101"/>
                </a:moveTo>
                <a:cubicBezTo>
                  <a:pt x="271" y="51"/>
                  <a:pt x="223" y="0"/>
                  <a:pt x="167" y="0"/>
                </a:cubicBezTo>
                <a:cubicBezTo>
                  <a:pt x="109" y="0"/>
                  <a:pt x="59" y="51"/>
                  <a:pt x="51" y="101"/>
                </a:cubicBezTo>
                <a:lnTo>
                  <a:pt x="0" y="101"/>
                </a:lnTo>
                <a:lnTo>
                  <a:pt x="0" y="335"/>
                </a:lnTo>
                <a:lnTo>
                  <a:pt x="333" y="335"/>
                </a:lnTo>
                <a:lnTo>
                  <a:pt x="333" y="101"/>
                </a:lnTo>
                <a:lnTo>
                  <a:pt x="281"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FA3A2619-7A1E-6F4B-8202-E7C17634F366}"/>
              </a:ext>
            </a:extLst>
          </p:cNvPr>
          <p:cNvSpPr>
            <a:spLocks noChangeAspect="1" noEditPoints="1"/>
          </p:cNvSpPr>
          <p:nvPr/>
        </p:nvSpPr>
        <p:spPr bwMode="auto">
          <a:xfrm>
            <a:off x="10664826" y="2967038"/>
            <a:ext cx="250825" cy="254000"/>
          </a:xfrm>
          <a:custGeom>
            <a:avLst/>
            <a:gdLst>
              <a:gd name="T0" fmla="*/ 217 w 333"/>
              <a:gd name="T1" fmla="*/ 217 h 334"/>
              <a:gd name="T2" fmla="*/ 200 w 333"/>
              <a:gd name="T3" fmla="*/ 234 h 334"/>
              <a:gd name="T4" fmla="*/ 183 w 333"/>
              <a:gd name="T5" fmla="*/ 234 h 334"/>
              <a:gd name="T6" fmla="*/ 183 w 333"/>
              <a:gd name="T7" fmla="*/ 252 h 334"/>
              <a:gd name="T8" fmla="*/ 167 w 333"/>
              <a:gd name="T9" fmla="*/ 268 h 334"/>
              <a:gd name="T10" fmla="*/ 150 w 333"/>
              <a:gd name="T11" fmla="*/ 252 h 334"/>
              <a:gd name="T12" fmla="*/ 150 w 333"/>
              <a:gd name="T13" fmla="*/ 234 h 334"/>
              <a:gd name="T14" fmla="*/ 133 w 333"/>
              <a:gd name="T15" fmla="*/ 234 h 334"/>
              <a:gd name="T16" fmla="*/ 117 w 333"/>
              <a:gd name="T17" fmla="*/ 217 h 334"/>
              <a:gd name="T18" fmla="*/ 133 w 333"/>
              <a:gd name="T19" fmla="*/ 201 h 334"/>
              <a:gd name="T20" fmla="*/ 150 w 333"/>
              <a:gd name="T21" fmla="*/ 201 h 334"/>
              <a:gd name="T22" fmla="*/ 150 w 333"/>
              <a:gd name="T23" fmla="*/ 185 h 334"/>
              <a:gd name="T24" fmla="*/ 167 w 333"/>
              <a:gd name="T25" fmla="*/ 168 h 334"/>
              <a:gd name="T26" fmla="*/ 183 w 333"/>
              <a:gd name="T27" fmla="*/ 185 h 334"/>
              <a:gd name="T28" fmla="*/ 183 w 333"/>
              <a:gd name="T29" fmla="*/ 201 h 334"/>
              <a:gd name="T30" fmla="*/ 200 w 333"/>
              <a:gd name="T31" fmla="*/ 201 h 334"/>
              <a:gd name="T32" fmla="*/ 217 w 333"/>
              <a:gd name="T33" fmla="*/ 217 h 334"/>
              <a:gd name="T34" fmla="*/ 300 w 333"/>
              <a:gd name="T35" fmla="*/ 284 h 334"/>
              <a:gd name="T36" fmla="*/ 283 w 333"/>
              <a:gd name="T37" fmla="*/ 301 h 334"/>
              <a:gd name="T38" fmla="*/ 50 w 333"/>
              <a:gd name="T39" fmla="*/ 301 h 334"/>
              <a:gd name="T40" fmla="*/ 33 w 333"/>
              <a:gd name="T41" fmla="*/ 284 h 334"/>
              <a:gd name="T42" fmla="*/ 33 w 333"/>
              <a:gd name="T43" fmla="*/ 151 h 334"/>
              <a:gd name="T44" fmla="*/ 50 w 333"/>
              <a:gd name="T45" fmla="*/ 134 h 334"/>
              <a:gd name="T46" fmla="*/ 283 w 333"/>
              <a:gd name="T47" fmla="*/ 134 h 334"/>
              <a:gd name="T48" fmla="*/ 300 w 333"/>
              <a:gd name="T49" fmla="*/ 151 h 334"/>
              <a:gd name="T50" fmla="*/ 300 w 333"/>
              <a:gd name="T51" fmla="*/ 284 h 334"/>
              <a:gd name="T52" fmla="*/ 166 w 333"/>
              <a:gd name="T53" fmla="*/ 33 h 334"/>
              <a:gd name="T54" fmla="*/ 246 w 333"/>
              <a:gd name="T55" fmla="*/ 101 h 334"/>
              <a:gd name="T56" fmla="*/ 84 w 333"/>
              <a:gd name="T57" fmla="*/ 101 h 334"/>
              <a:gd name="T58" fmla="*/ 166 w 333"/>
              <a:gd name="T59" fmla="*/ 33 h 334"/>
              <a:gd name="T60" fmla="*/ 299 w 333"/>
              <a:gd name="T61" fmla="*/ 101 h 334"/>
              <a:gd name="T62" fmla="*/ 281 w 333"/>
              <a:gd name="T63" fmla="*/ 101 h 334"/>
              <a:gd name="T64" fmla="*/ 166 w 333"/>
              <a:gd name="T65" fmla="*/ 0 h 334"/>
              <a:gd name="T66" fmla="*/ 51 w 333"/>
              <a:gd name="T67" fmla="*/ 101 h 334"/>
              <a:gd name="T68" fmla="*/ 33 w 333"/>
              <a:gd name="T69" fmla="*/ 101 h 334"/>
              <a:gd name="T70" fmla="*/ 0 w 333"/>
              <a:gd name="T71" fmla="*/ 135 h 334"/>
              <a:gd name="T72" fmla="*/ 0 w 333"/>
              <a:gd name="T73" fmla="*/ 302 h 334"/>
              <a:gd name="T74" fmla="*/ 33 w 333"/>
              <a:gd name="T75" fmla="*/ 334 h 334"/>
              <a:gd name="T76" fmla="*/ 299 w 333"/>
              <a:gd name="T77" fmla="*/ 334 h 334"/>
              <a:gd name="T78" fmla="*/ 333 w 333"/>
              <a:gd name="T79" fmla="*/ 302 h 334"/>
              <a:gd name="T80" fmla="*/ 333 w 333"/>
              <a:gd name="T81" fmla="*/ 135 h 334"/>
              <a:gd name="T82" fmla="*/ 299 w 333"/>
              <a:gd name="T83" fmla="*/ 10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4">
                <a:moveTo>
                  <a:pt x="217" y="217"/>
                </a:moveTo>
                <a:cubicBezTo>
                  <a:pt x="217" y="227"/>
                  <a:pt x="209" y="234"/>
                  <a:pt x="200" y="234"/>
                </a:cubicBezTo>
                <a:lnTo>
                  <a:pt x="183" y="234"/>
                </a:lnTo>
                <a:lnTo>
                  <a:pt x="183" y="252"/>
                </a:lnTo>
                <a:cubicBezTo>
                  <a:pt x="183" y="261"/>
                  <a:pt x="176" y="268"/>
                  <a:pt x="167" y="268"/>
                </a:cubicBezTo>
                <a:cubicBezTo>
                  <a:pt x="157" y="268"/>
                  <a:pt x="150" y="261"/>
                  <a:pt x="150" y="252"/>
                </a:cubicBezTo>
                <a:lnTo>
                  <a:pt x="150" y="234"/>
                </a:lnTo>
                <a:lnTo>
                  <a:pt x="133" y="234"/>
                </a:lnTo>
                <a:cubicBezTo>
                  <a:pt x="124" y="234"/>
                  <a:pt x="117" y="227"/>
                  <a:pt x="117" y="217"/>
                </a:cubicBezTo>
                <a:cubicBezTo>
                  <a:pt x="117" y="208"/>
                  <a:pt x="124" y="201"/>
                  <a:pt x="133" y="201"/>
                </a:cubicBezTo>
                <a:lnTo>
                  <a:pt x="150" y="201"/>
                </a:lnTo>
                <a:lnTo>
                  <a:pt x="150" y="185"/>
                </a:lnTo>
                <a:cubicBezTo>
                  <a:pt x="150" y="176"/>
                  <a:pt x="157" y="168"/>
                  <a:pt x="167" y="168"/>
                </a:cubicBezTo>
                <a:cubicBezTo>
                  <a:pt x="176" y="168"/>
                  <a:pt x="183" y="176"/>
                  <a:pt x="183" y="185"/>
                </a:cubicBezTo>
                <a:lnTo>
                  <a:pt x="183" y="201"/>
                </a:lnTo>
                <a:lnTo>
                  <a:pt x="200" y="201"/>
                </a:lnTo>
                <a:cubicBezTo>
                  <a:pt x="209" y="201"/>
                  <a:pt x="217" y="208"/>
                  <a:pt x="217" y="217"/>
                </a:cubicBezTo>
                <a:close/>
                <a:moveTo>
                  <a:pt x="300" y="284"/>
                </a:moveTo>
                <a:cubicBezTo>
                  <a:pt x="300" y="293"/>
                  <a:pt x="293" y="301"/>
                  <a:pt x="283" y="301"/>
                </a:cubicBezTo>
                <a:lnTo>
                  <a:pt x="50" y="301"/>
                </a:lnTo>
                <a:cubicBezTo>
                  <a:pt x="41" y="301"/>
                  <a:pt x="33" y="293"/>
                  <a:pt x="33" y="284"/>
                </a:cubicBezTo>
                <a:lnTo>
                  <a:pt x="33" y="151"/>
                </a:lnTo>
                <a:cubicBezTo>
                  <a:pt x="33" y="141"/>
                  <a:pt x="41" y="134"/>
                  <a:pt x="50" y="134"/>
                </a:cubicBezTo>
                <a:lnTo>
                  <a:pt x="283" y="134"/>
                </a:lnTo>
                <a:cubicBezTo>
                  <a:pt x="293" y="134"/>
                  <a:pt x="300" y="141"/>
                  <a:pt x="300" y="151"/>
                </a:cubicBezTo>
                <a:lnTo>
                  <a:pt x="300" y="284"/>
                </a:lnTo>
                <a:close/>
                <a:moveTo>
                  <a:pt x="166" y="33"/>
                </a:moveTo>
                <a:cubicBezTo>
                  <a:pt x="204" y="33"/>
                  <a:pt x="236" y="67"/>
                  <a:pt x="246" y="101"/>
                </a:cubicBezTo>
                <a:lnTo>
                  <a:pt x="84" y="101"/>
                </a:lnTo>
                <a:cubicBezTo>
                  <a:pt x="92" y="67"/>
                  <a:pt x="126" y="33"/>
                  <a:pt x="166" y="33"/>
                </a:cubicBezTo>
                <a:close/>
                <a:moveTo>
                  <a:pt x="299" y="101"/>
                </a:moveTo>
                <a:lnTo>
                  <a:pt x="281" y="101"/>
                </a:lnTo>
                <a:cubicBezTo>
                  <a:pt x="270" y="51"/>
                  <a:pt x="222" y="0"/>
                  <a:pt x="166" y="0"/>
                </a:cubicBezTo>
                <a:cubicBezTo>
                  <a:pt x="108" y="0"/>
                  <a:pt x="59" y="51"/>
                  <a:pt x="51" y="101"/>
                </a:cubicBezTo>
                <a:lnTo>
                  <a:pt x="33" y="101"/>
                </a:lnTo>
                <a:cubicBezTo>
                  <a:pt x="14" y="101"/>
                  <a:pt x="0" y="117"/>
                  <a:pt x="0" y="135"/>
                </a:cubicBezTo>
                <a:lnTo>
                  <a:pt x="0" y="302"/>
                </a:lnTo>
                <a:cubicBezTo>
                  <a:pt x="0" y="320"/>
                  <a:pt x="14" y="334"/>
                  <a:pt x="33" y="334"/>
                </a:cubicBezTo>
                <a:lnTo>
                  <a:pt x="299" y="334"/>
                </a:lnTo>
                <a:cubicBezTo>
                  <a:pt x="318" y="334"/>
                  <a:pt x="333" y="320"/>
                  <a:pt x="333" y="302"/>
                </a:cubicBezTo>
                <a:lnTo>
                  <a:pt x="333" y="135"/>
                </a:lnTo>
                <a:cubicBezTo>
                  <a:pt x="333" y="117"/>
                  <a:pt x="318" y="101"/>
                  <a:pt x="299" y="1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1DE5B468-A907-0B4E-B17D-B07B0F65EDEE}"/>
              </a:ext>
            </a:extLst>
          </p:cNvPr>
          <p:cNvSpPr>
            <a:spLocks noChangeAspect="1" noEditPoints="1"/>
          </p:cNvSpPr>
          <p:nvPr/>
        </p:nvSpPr>
        <p:spPr bwMode="auto">
          <a:xfrm>
            <a:off x="10161588" y="2967038"/>
            <a:ext cx="252413" cy="254000"/>
          </a:xfrm>
          <a:custGeom>
            <a:avLst/>
            <a:gdLst>
              <a:gd name="T0" fmla="*/ 202 w 334"/>
              <a:gd name="T1" fmla="*/ 207 h 334"/>
              <a:gd name="T2" fmla="*/ 191 w 334"/>
              <a:gd name="T3" fmla="*/ 218 h 334"/>
              <a:gd name="T4" fmla="*/ 202 w 334"/>
              <a:gd name="T5" fmla="*/ 230 h 334"/>
              <a:gd name="T6" fmla="*/ 202 w 334"/>
              <a:gd name="T7" fmla="*/ 254 h 334"/>
              <a:gd name="T8" fmla="*/ 179 w 334"/>
              <a:gd name="T9" fmla="*/ 254 h 334"/>
              <a:gd name="T10" fmla="*/ 167 w 334"/>
              <a:gd name="T11" fmla="*/ 242 h 334"/>
              <a:gd name="T12" fmla="*/ 155 w 334"/>
              <a:gd name="T13" fmla="*/ 254 h 334"/>
              <a:gd name="T14" fmla="*/ 132 w 334"/>
              <a:gd name="T15" fmla="*/ 254 h 334"/>
              <a:gd name="T16" fmla="*/ 132 w 334"/>
              <a:gd name="T17" fmla="*/ 230 h 334"/>
              <a:gd name="T18" fmla="*/ 143 w 334"/>
              <a:gd name="T19" fmla="*/ 218 h 334"/>
              <a:gd name="T20" fmla="*/ 132 w 334"/>
              <a:gd name="T21" fmla="*/ 207 h 334"/>
              <a:gd name="T22" fmla="*/ 132 w 334"/>
              <a:gd name="T23" fmla="*/ 183 h 334"/>
              <a:gd name="T24" fmla="*/ 155 w 334"/>
              <a:gd name="T25" fmla="*/ 183 h 334"/>
              <a:gd name="T26" fmla="*/ 167 w 334"/>
              <a:gd name="T27" fmla="*/ 195 h 334"/>
              <a:gd name="T28" fmla="*/ 179 w 334"/>
              <a:gd name="T29" fmla="*/ 183 h 334"/>
              <a:gd name="T30" fmla="*/ 202 w 334"/>
              <a:gd name="T31" fmla="*/ 183 h 334"/>
              <a:gd name="T32" fmla="*/ 202 w 334"/>
              <a:gd name="T33" fmla="*/ 207 h 334"/>
              <a:gd name="T34" fmla="*/ 300 w 334"/>
              <a:gd name="T35" fmla="*/ 284 h 334"/>
              <a:gd name="T36" fmla="*/ 284 w 334"/>
              <a:gd name="T37" fmla="*/ 301 h 334"/>
              <a:gd name="T38" fmla="*/ 50 w 334"/>
              <a:gd name="T39" fmla="*/ 301 h 334"/>
              <a:gd name="T40" fmla="*/ 34 w 334"/>
              <a:gd name="T41" fmla="*/ 284 h 334"/>
              <a:gd name="T42" fmla="*/ 34 w 334"/>
              <a:gd name="T43" fmla="*/ 151 h 334"/>
              <a:gd name="T44" fmla="*/ 50 w 334"/>
              <a:gd name="T45" fmla="*/ 134 h 334"/>
              <a:gd name="T46" fmla="*/ 284 w 334"/>
              <a:gd name="T47" fmla="*/ 134 h 334"/>
              <a:gd name="T48" fmla="*/ 300 w 334"/>
              <a:gd name="T49" fmla="*/ 151 h 334"/>
              <a:gd name="T50" fmla="*/ 300 w 334"/>
              <a:gd name="T51" fmla="*/ 284 h 334"/>
              <a:gd name="T52" fmla="*/ 165 w 334"/>
              <a:gd name="T53" fmla="*/ 33 h 334"/>
              <a:gd name="T54" fmla="*/ 246 w 334"/>
              <a:gd name="T55" fmla="*/ 101 h 334"/>
              <a:gd name="T56" fmla="*/ 84 w 334"/>
              <a:gd name="T57" fmla="*/ 101 h 334"/>
              <a:gd name="T58" fmla="*/ 165 w 334"/>
              <a:gd name="T59" fmla="*/ 33 h 334"/>
              <a:gd name="T60" fmla="*/ 299 w 334"/>
              <a:gd name="T61" fmla="*/ 101 h 334"/>
              <a:gd name="T62" fmla="*/ 280 w 334"/>
              <a:gd name="T63" fmla="*/ 101 h 334"/>
              <a:gd name="T64" fmla="*/ 165 w 334"/>
              <a:gd name="T65" fmla="*/ 0 h 334"/>
              <a:gd name="T66" fmla="*/ 50 w 334"/>
              <a:gd name="T67" fmla="*/ 101 h 334"/>
              <a:gd name="T68" fmla="*/ 32 w 334"/>
              <a:gd name="T69" fmla="*/ 101 h 334"/>
              <a:gd name="T70" fmla="*/ 0 w 334"/>
              <a:gd name="T71" fmla="*/ 135 h 334"/>
              <a:gd name="T72" fmla="*/ 0 w 334"/>
              <a:gd name="T73" fmla="*/ 302 h 334"/>
              <a:gd name="T74" fmla="*/ 32 w 334"/>
              <a:gd name="T75" fmla="*/ 334 h 334"/>
              <a:gd name="T76" fmla="*/ 299 w 334"/>
              <a:gd name="T77" fmla="*/ 334 h 334"/>
              <a:gd name="T78" fmla="*/ 334 w 334"/>
              <a:gd name="T79" fmla="*/ 302 h 334"/>
              <a:gd name="T80" fmla="*/ 334 w 334"/>
              <a:gd name="T81" fmla="*/ 135 h 334"/>
              <a:gd name="T82" fmla="*/ 299 w 334"/>
              <a:gd name="T83" fmla="*/ 10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4" h="334">
                <a:moveTo>
                  <a:pt x="202" y="207"/>
                </a:moveTo>
                <a:lnTo>
                  <a:pt x="191" y="218"/>
                </a:lnTo>
                <a:lnTo>
                  <a:pt x="202" y="230"/>
                </a:lnTo>
                <a:cubicBezTo>
                  <a:pt x="209" y="237"/>
                  <a:pt x="209" y="247"/>
                  <a:pt x="202" y="254"/>
                </a:cubicBezTo>
                <a:cubicBezTo>
                  <a:pt x="196" y="260"/>
                  <a:pt x="185" y="260"/>
                  <a:pt x="179" y="254"/>
                </a:cubicBezTo>
                <a:lnTo>
                  <a:pt x="167" y="242"/>
                </a:lnTo>
                <a:lnTo>
                  <a:pt x="155" y="254"/>
                </a:lnTo>
                <a:cubicBezTo>
                  <a:pt x="149" y="260"/>
                  <a:pt x="138" y="260"/>
                  <a:pt x="132" y="254"/>
                </a:cubicBezTo>
                <a:cubicBezTo>
                  <a:pt x="125" y="247"/>
                  <a:pt x="125" y="237"/>
                  <a:pt x="132" y="230"/>
                </a:cubicBezTo>
                <a:lnTo>
                  <a:pt x="143" y="218"/>
                </a:lnTo>
                <a:lnTo>
                  <a:pt x="132" y="207"/>
                </a:lnTo>
                <a:cubicBezTo>
                  <a:pt x="125" y="200"/>
                  <a:pt x="125" y="190"/>
                  <a:pt x="132" y="183"/>
                </a:cubicBezTo>
                <a:cubicBezTo>
                  <a:pt x="138" y="177"/>
                  <a:pt x="149" y="177"/>
                  <a:pt x="155" y="183"/>
                </a:cubicBezTo>
                <a:lnTo>
                  <a:pt x="167" y="195"/>
                </a:lnTo>
                <a:lnTo>
                  <a:pt x="179" y="183"/>
                </a:lnTo>
                <a:cubicBezTo>
                  <a:pt x="185" y="177"/>
                  <a:pt x="196" y="177"/>
                  <a:pt x="202" y="183"/>
                </a:cubicBezTo>
                <a:cubicBezTo>
                  <a:pt x="209" y="190"/>
                  <a:pt x="209" y="200"/>
                  <a:pt x="202" y="207"/>
                </a:cubicBezTo>
                <a:close/>
                <a:moveTo>
                  <a:pt x="300" y="284"/>
                </a:moveTo>
                <a:cubicBezTo>
                  <a:pt x="300" y="293"/>
                  <a:pt x="293" y="301"/>
                  <a:pt x="284" y="301"/>
                </a:cubicBezTo>
                <a:lnTo>
                  <a:pt x="50" y="301"/>
                </a:lnTo>
                <a:cubicBezTo>
                  <a:pt x="41" y="301"/>
                  <a:pt x="34" y="293"/>
                  <a:pt x="34" y="284"/>
                </a:cubicBezTo>
                <a:lnTo>
                  <a:pt x="34" y="151"/>
                </a:lnTo>
                <a:cubicBezTo>
                  <a:pt x="34" y="141"/>
                  <a:pt x="41" y="134"/>
                  <a:pt x="50" y="134"/>
                </a:cubicBezTo>
                <a:lnTo>
                  <a:pt x="284" y="134"/>
                </a:lnTo>
                <a:cubicBezTo>
                  <a:pt x="293" y="134"/>
                  <a:pt x="300" y="141"/>
                  <a:pt x="300" y="151"/>
                </a:cubicBezTo>
                <a:lnTo>
                  <a:pt x="300" y="284"/>
                </a:lnTo>
                <a:close/>
                <a:moveTo>
                  <a:pt x="165" y="33"/>
                </a:moveTo>
                <a:cubicBezTo>
                  <a:pt x="203" y="33"/>
                  <a:pt x="236" y="67"/>
                  <a:pt x="246" y="101"/>
                </a:cubicBezTo>
                <a:lnTo>
                  <a:pt x="84" y="101"/>
                </a:lnTo>
                <a:cubicBezTo>
                  <a:pt x="91" y="67"/>
                  <a:pt x="126" y="33"/>
                  <a:pt x="165" y="33"/>
                </a:cubicBezTo>
                <a:close/>
                <a:moveTo>
                  <a:pt x="299" y="101"/>
                </a:moveTo>
                <a:lnTo>
                  <a:pt x="280" y="101"/>
                </a:lnTo>
                <a:cubicBezTo>
                  <a:pt x="270" y="51"/>
                  <a:pt x="222" y="0"/>
                  <a:pt x="165" y="0"/>
                </a:cubicBezTo>
                <a:cubicBezTo>
                  <a:pt x="108" y="0"/>
                  <a:pt x="58" y="51"/>
                  <a:pt x="50" y="101"/>
                </a:cubicBezTo>
                <a:lnTo>
                  <a:pt x="32" y="101"/>
                </a:lnTo>
                <a:cubicBezTo>
                  <a:pt x="14" y="101"/>
                  <a:pt x="0" y="117"/>
                  <a:pt x="0" y="135"/>
                </a:cubicBezTo>
                <a:lnTo>
                  <a:pt x="0" y="302"/>
                </a:lnTo>
                <a:cubicBezTo>
                  <a:pt x="0" y="320"/>
                  <a:pt x="14" y="334"/>
                  <a:pt x="32" y="334"/>
                </a:cubicBezTo>
                <a:lnTo>
                  <a:pt x="299" y="334"/>
                </a:lnTo>
                <a:cubicBezTo>
                  <a:pt x="317" y="334"/>
                  <a:pt x="334" y="320"/>
                  <a:pt x="334" y="302"/>
                </a:cubicBezTo>
                <a:lnTo>
                  <a:pt x="334" y="135"/>
                </a:lnTo>
                <a:cubicBezTo>
                  <a:pt x="334" y="117"/>
                  <a:pt x="317" y="101"/>
                  <a:pt x="299" y="1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6A1C183A-15F9-7746-A98C-85B412041CA0}"/>
              </a:ext>
            </a:extLst>
          </p:cNvPr>
          <p:cNvSpPr>
            <a:spLocks noChangeAspect="1" noEditPoints="1"/>
          </p:cNvSpPr>
          <p:nvPr/>
        </p:nvSpPr>
        <p:spPr bwMode="auto">
          <a:xfrm>
            <a:off x="9659938" y="2967038"/>
            <a:ext cx="250825" cy="254000"/>
          </a:xfrm>
          <a:custGeom>
            <a:avLst/>
            <a:gdLst>
              <a:gd name="T0" fmla="*/ 216 w 333"/>
              <a:gd name="T1" fmla="*/ 217 h 334"/>
              <a:gd name="T2" fmla="*/ 200 w 333"/>
              <a:gd name="T3" fmla="*/ 234 h 334"/>
              <a:gd name="T4" fmla="*/ 133 w 333"/>
              <a:gd name="T5" fmla="*/ 234 h 334"/>
              <a:gd name="T6" fmla="*/ 116 w 333"/>
              <a:gd name="T7" fmla="*/ 217 h 334"/>
              <a:gd name="T8" fmla="*/ 133 w 333"/>
              <a:gd name="T9" fmla="*/ 201 h 334"/>
              <a:gd name="T10" fmla="*/ 200 w 333"/>
              <a:gd name="T11" fmla="*/ 201 h 334"/>
              <a:gd name="T12" fmla="*/ 216 w 333"/>
              <a:gd name="T13" fmla="*/ 217 h 334"/>
              <a:gd name="T14" fmla="*/ 300 w 333"/>
              <a:gd name="T15" fmla="*/ 284 h 334"/>
              <a:gd name="T16" fmla="*/ 283 w 333"/>
              <a:gd name="T17" fmla="*/ 301 h 334"/>
              <a:gd name="T18" fmla="*/ 50 w 333"/>
              <a:gd name="T19" fmla="*/ 301 h 334"/>
              <a:gd name="T20" fmla="*/ 33 w 333"/>
              <a:gd name="T21" fmla="*/ 284 h 334"/>
              <a:gd name="T22" fmla="*/ 33 w 333"/>
              <a:gd name="T23" fmla="*/ 151 h 334"/>
              <a:gd name="T24" fmla="*/ 50 w 333"/>
              <a:gd name="T25" fmla="*/ 134 h 334"/>
              <a:gd name="T26" fmla="*/ 283 w 333"/>
              <a:gd name="T27" fmla="*/ 134 h 334"/>
              <a:gd name="T28" fmla="*/ 300 w 333"/>
              <a:gd name="T29" fmla="*/ 151 h 334"/>
              <a:gd name="T30" fmla="*/ 300 w 333"/>
              <a:gd name="T31" fmla="*/ 284 h 334"/>
              <a:gd name="T32" fmla="*/ 166 w 333"/>
              <a:gd name="T33" fmla="*/ 33 h 334"/>
              <a:gd name="T34" fmla="*/ 246 w 333"/>
              <a:gd name="T35" fmla="*/ 101 h 334"/>
              <a:gd name="T36" fmla="*/ 84 w 333"/>
              <a:gd name="T37" fmla="*/ 101 h 334"/>
              <a:gd name="T38" fmla="*/ 166 w 333"/>
              <a:gd name="T39" fmla="*/ 33 h 334"/>
              <a:gd name="T40" fmla="*/ 299 w 333"/>
              <a:gd name="T41" fmla="*/ 101 h 334"/>
              <a:gd name="T42" fmla="*/ 280 w 333"/>
              <a:gd name="T43" fmla="*/ 101 h 334"/>
              <a:gd name="T44" fmla="*/ 166 w 333"/>
              <a:gd name="T45" fmla="*/ 0 h 334"/>
              <a:gd name="T46" fmla="*/ 50 w 333"/>
              <a:gd name="T47" fmla="*/ 101 h 334"/>
              <a:gd name="T48" fmla="*/ 32 w 333"/>
              <a:gd name="T49" fmla="*/ 101 h 334"/>
              <a:gd name="T50" fmla="*/ 0 w 333"/>
              <a:gd name="T51" fmla="*/ 135 h 334"/>
              <a:gd name="T52" fmla="*/ 0 w 333"/>
              <a:gd name="T53" fmla="*/ 302 h 334"/>
              <a:gd name="T54" fmla="*/ 32 w 333"/>
              <a:gd name="T55" fmla="*/ 334 h 334"/>
              <a:gd name="T56" fmla="*/ 299 w 333"/>
              <a:gd name="T57" fmla="*/ 334 h 334"/>
              <a:gd name="T58" fmla="*/ 333 w 333"/>
              <a:gd name="T59" fmla="*/ 302 h 334"/>
              <a:gd name="T60" fmla="*/ 333 w 333"/>
              <a:gd name="T61" fmla="*/ 135 h 334"/>
              <a:gd name="T62" fmla="*/ 299 w 333"/>
              <a:gd name="T63" fmla="*/ 10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4">
                <a:moveTo>
                  <a:pt x="216" y="217"/>
                </a:moveTo>
                <a:cubicBezTo>
                  <a:pt x="216" y="227"/>
                  <a:pt x="209" y="234"/>
                  <a:pt x="200" y="234"/>
                </a:cubicBezTo>
                <a:lnTo>
                  <a:pt x="133" y="234"/>
                </a:lnTo>
                <a:cubicBezTo>
                  <a:pt x="124" y="234"/>
                  <a:pt x="116" y="227"/>
                  <a:pt x="116" y="217"/>
                </a:cubicBezTo>
                <a:cubicBezTo>
                  <a:pt x="116" y="208"/>
                  <a:pt x="124" y="201"/>
                  <a:pt x="133" y="201"/>
                </a:cubicBezTo>
                <a:lnTo>
                  <a:pt x="200" y="201"/>
                </a:lnTo>
                <a:cubicBezTo>
                  <a:pt x="209" y="201"/>
                  <a:pt x="216" y="208"/>
                  <a:pt x="216" y="217"/>
                </a:cubicBezTo>
                <a:close/>
                <a:moveTo>
                  <a:pt x="300" y="284"/>
                </a:moveTo>
                <a:cubicBezTo>
                  <a:pt x="300" y="293"/>
                  <a:pt x="292" y="301"/>
                  <a:pt x="283" y="301"/>
                </a:cubicBezTo>
                <a:lnTo>
                  <a:pt x="50" y="301"/>
                </a:lnTo>
                <a:cubicBezTo>
                  <a:pt x="40" y="301"/>
                  <a:pt x="33" y="293"/>
                  <a:pt x="33" y="284"/>
                </a:cubicBezTo>
                <a:lnTo>
                  <a:pt x="33" y="151"/>
                </a:lnTo>
                <a:cubicBezTo>
                  <a:pt x="33" y="141"/>
                  <a:pt x="40" y="134"/>
                  <a:pt x="50" y="134"/>
                </a:cubicBezTo>
                <a:lnTo>
                  <a:pt x="283" y="134"/>
                </a:lnTo>
                <a:cubicBezTo>
                  <a:pt x="292" y="134"/>
                  <a:pt x="300" y="141"/>
                  <a:pt x="300" y="151"/>
                </a:cubicBezTo>
                <a:lnTo>
                  <a:pt x="300" y="284"/>
                </a:lnTo>
                <a:close/>
                <a:moveTo>
                  <a:pt x="166" y="33"/>
                </a:moveTo>
                <a:cubicBezTo>
                  <a:pt x="203" y="33"/>
                  <a:pt x="236" y="67"/>
                  <a:pt x="246" y="101"/>
                </a:cubicBezTo>
                <a:lnTo>
                  <a:pt x="84" y="101"/>
                </a:lnTo>
                <a:cubicBezTo>
                  <a:pt x="91" y="67"/>
                  <a:pt x="126" y="33"/>
                  <a:pt x="166" y="33"/>
                </a:cubicBezTo>
                <a:close/>
                <a:moveTo>
                  <a:pt x="299" y="101"/>
                </a:moveTo>
                <a:lnTo>
                  <a:pt x="280" y="101"/>
                </a:lnTo>
                <a:cubicBezTo>
                  <a:pt x="270" y="51"/>
                  <a:pt x="222" y="0"/>
                  <a:pt x="166" y="0"/>
                </a:cubicBezTo>
                <a:cubicBezTo>
                  <a:pt x="108" y="0"/>
                  <a:pt x="58" y="51"/>
                  <a:pt x="50" y="101"/>
                </a:cubicBezTo>
                <a:lnTo>
                  <a:pt x="32" y="101"/>
                </a:lnTo>
                <a:cubicBezTo>
                  <a:pt x="14" y="101"/>
                  <a:pt x="0" y="117"/>
                  <a:pt x="0" y="135"/>
                </a:cubicBezTo>
                <a:lnTo>
                  <a:pt x="0" y="302"/>
                </a:lnTo>
                <a:cubicBezTo>
                  <a:pt x="0" y="320"/>
                  <a:pt x="14" y="334"/>
                  <a:pt x="32" y="334"/>
                </a:cubicBezTo>
                <a:lnTo>
                  <a:pt x="299" y="334"/>
                </a:lnTo>
                <a:cubicBezTo>
                  <a:pt x="317" y="334"/>
                  <a:pt x="333" y="320"/>
                  <a:pt x="333" y="302"/>
                </a:cubicBezTo>
                <a:lnTo>
                  <a:pt x="333" y="135"/>
                </a:lnTo>
                <a:cubicBezTo>
                  <a:pt x="333" y="117"/>
                  <a:pt x="317" y="101"/>
                  <a:pt x="299" y="1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4BBAEBD5-0EB1-B541-9769-A8807FE02A9D}"/>
              </a:ext>
            </a:extLst>
          </p:cNvPr>
          <p:cNvSpPr>
            <a:spLocks noChangeAspect="1" noEditPoints="1"/>
          </p:cNvSpPr>
          <p:nvPr/>
        </p:nvSpPr>
        <p:spPr bwMode="auto">
          <a:xfrm>
            <a:off x="9156701" y="2967038"/>
            <a:ext cx="250825" cy="254000"/>
          </a:xfrm>
          <a:custGeom>
            <a:avLst/>
            <a:gdLst>
              <a:gd name="T0" fmla="*/ 200 w 333"/>
              <a:gd name="T1" fmla="*/ 66 h 333"/>
              <a:gd name="T2" fmla="*/ 33 w 333"/>
              <a:gd name="T3" fmla="*/ 66 h 333"/>
              <a:gd name="T4" fmla="*/ 33 w 333"/>
              <a:gd name="T5" fmla="*/ 166 h 333"/>
              <a:gd name="T6" fmla="*/ 200 w 333"/>
              <a:gd name="T7" fmla="*/ 166 h 333"/>
              <a:gd name="T8" fmla="*/ 200 w 333"/>
              <a:gd name="T9" fmla="*/ 66 h 333"/>
              <a:gd name="T10" fmla="*/ 167 w 333"/>
              <a:gd name="T11" fmla="*/ 133 h 333"/>
              <a:gd name="T12" fmla="*/ 67 w 333"/>
              <a:gd name="T13" fmla="*/ 133 h 333"/>
              <a:gd name="T14" fmla="*/ 67 w 333"/>
              <a:gd name="T15" fmla="*/ 100 h 333"/>
              <a:gd name="T16" fmla="*/ 167 w 333"/>
              <a:gd name="T17" fmla="*/ 100 h 333"/>
              <a:gd name="T18" fmla="*/ 167 w 333"/>
              <a:gd name="T19" fmla="*/ 133 h 333"/>
              <a:gd name="T20" fmla="*/ 333 w 333"/>
              <a:gd name="T21" fmla="*/ 0 h 333"/>
              <a:gd name="T22" fmla="*/ 233 w 333"/>
              <a:gd name="T23" fmla="*/ 0 h 333"/>
              <a:gd name="T24" fmla="*/ 233 w 333"/>
              <a:gd name="T25" fmla="*/ 200 h 333"/>
              <a:gd name="T26" fmla="*/ 33 w 333"/>
              <a:gd name="T27" fmla="*/ 200 h 333"/>
              <a:gd name="T28" fmla="*/ 33 w 333"/>
              <a:gd name="T29" fmla="*/ 233 h 333"/>
              <a:gd name="T30" fmla="*/ 33 w 333"/>
              <a:gd name="T31" fmla="*/ 236 h 333"/>
              <a:gd name="T32" fmla="*/ 0 w 333"/>
              <a:gd name="T33" fmla="*/ 283 h 333"/>
              <a:gd name="T34" fmla="*/ 50 w 333"/>
              <a:gd name="T35" fmla="*/ 333 h 333"/>
              <a:gd name="T36" fmla="*/ 100 w 333"/>
              <a:gd name="T37" fmla="*/ 283 h 333"/>
              <a:gd name="T38" fmla="*/ 67 w 333"/>
              <a:gd name="T39" fmla="*/ 236 h 333"/>
              <a:gd name="T40" fmla="*/ 67 w 333"/>
              <a:gd name="T41" fmla="*/ 233 h 333"/>
              <a:gd name="T42" fmla="*/ 233 w 333"/>
              <a:gd name="T43" fmla="*/ 233 h 333"/>
              <a:gd name="T44" fmla="*/ 233 w 333"/>
              <a:gd name="T45" fmla="*/ 236 h 333"/>
              <a:gd name="T46" fmla="*/ 200 w 333"/>
              <a:gd name="T47" fmla="*/ 283 h 333"/>
              <a:gd name="T48" fmla="*/ 250 w 333"/>
              <a:gd name="T49" fmla="*/ 333 h 333"/>
              <a:gd name="T50" fmla="*/ 300 w 333"/>
              <a:gd name="T51" fmla="*/ 283 h 333"/>
              <a:gd name="T52" fmla="*/ 267 w 333"/>
              <a:gd name="T53" fmla="*/ 236 h 333"/>
              <a:gd name="T54" fmla="*/ 267 w 333"/>
              <a:gd name="T55" fmla="*/ 33 h 333"/>
              <a:gd name="T56" fmla="*/ 333 w 333"/>
              <a:gd name="T57" fmla="*/ 33 h 333"/>
              <a:gd name="T58" fmla="*/ 333 w 333"/>
              <a:gd name="T59" fmla="*/ 0 h 333"/>
              <a:gd name="T60" fmla="*/ 50 w 333"/>
              <a:gd name="T61" fmla="*/ 266 h 333"/>
              <a:gd name="T62" fmla="*/ 67 w 333"/>
              <a:gd name="T63" fmla="*/ 283 h 333"/>
              <a:gd name="T64" fmla="*/ 50 w 333"/>
              <a:gd name="T65" fmla="*/ 300 h 333"/>
              <a:gd name="T66" fmla="*/ 33 w 333"/>
              <a:gd name="T67" fmla="*/ 283 h 333"/>
              <a:gd name="T68" fmla="*/ 50 w 333"/>
              <a:gd name="T69" fmla="*/ 266 h 333"/>
              <a:gd name="T70" fmla="*/ 250 w 333"/>
              <a:gd name="T71" fmla="*/ 266 h 333"/>
              <a:gd name="T72" fmla="*/ 267 w 333"/>
              <a:gd name="T73" fmla="*/ 283 h 333"/>
              <a:gd name="T74" fmla="*/ 250 w 333"/>
              <a:gd name="T75" fmla="*/ 300 h 333"/>
              <a:gd name="T76" fmla="*/ 233 w 333"/>
              <a:gd name="T77" fmla="*/ 283 h 333"/>
              <a:gd name="T78" fmla="*/ 250 w 333"/>
              <a:gd name="T79"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200" y="66"/>
                </a:moveTo>
                <a:lnTo>
                  <a:pt x="33" y="66"/>
                </a:lnTo>
                <a:lnTo>
                  <a:pt x="33" y="166"/>
                </a:lnTo>
                <a:lnTo>
                  <a:pt x="200" y="166"/>
                </a:lnTo>
                <a:lnTo>
                  <a:pt x="200" y="66"/>
                </a:lnTo>
                <a:close/>
                <a:moveTo>
                  <a:pt x="167" y="133"/>
                </a:moveTo>
                <a:lnTo>
                  <a:pt x="67" y="133"/>
                </a:lnTo>
                <a:lnTo>
                  <a:pt x="67" y="100"/>
                </a:lnTo>
                <a:lnTo>
                  <a:pt x="167" y="100"/>
                </a:lnTo>
                <a:lnTo>
                  <a:pt x="167" y="133"/>
                </a:lnTo>
                <a:close/>
                <a:moveTo>
                  <a:pt x="333" y="0"/>
                </a:moveTo>
                <a:lnTo>
                  <a:pt x="233" y="0"/>
                </a:lnTo>
                <a:lnTo>
                  <a:pt x="233" y="200"/>
                </a:lnTo>
                <a:lnTo>
                  <a:pt x="33" y="200"/>
                </a:lnTo>
                <a:lnTo>
                  <a:pt x="33" y="233"/>
                </a:lnTo>
                <a:lnTo>
                  <a:pt x="33" y="236"/>
                </a:lnTo>
                <a:cubicBezTo>
                  <a:pt x="14" y="243"/>
                  <a:pt x="0" y="261"/>
                  <a:pt x="0" y="283"/>
                </a:cubicBezTo>
                <a:cubicBezTo>
                  <a:pt x="0" y="311"/>
                  <a:pt x="22" y="333"/>
                  <a:pt x="50" y="333"/>
                </a:cubicBezTo>
                <a:cubicBezTo>
                  <a:pt x="78" y="333"/>
                  <a:pt x="100" y="311"/>
                  <a:pt x="100" y="283"/>
                </a:cubicBezTo>
                <a:cubicBezTo>
                  <a:pt x="100" y="261"/>
                  <a:pt x="86" y="243"/>
                  <a:pt x="67" y="236"/>
                </a:cubicBezTo>
                <a:lnTo>
                  <a:pt x="67" y="233"/>
                </a:lnTo>
                <a:lnTo>
                  <a:pt x="233" y="233"/>
                </a:lnTo>
                <a:lnTo>
                  <a:pt x="233" y="236"/>
                </a:lnTo>
                <a:cubicBezTo>
                  <a:pt x="214" y="243"/>
                  <a:pt x="200" y="261"/>
                  <a:pt x="200" y="283"/>
                </a:cubicBezTo>
                <a:cubicBezTo>
                  <a:pt x="200" y="311"/>
                  <a:pt x="222" y="333"/>
                  <a:pt x="250" y="333"/>
                </a:cubicBezTo>
                <a:cubicBezTo>
                  <a:pt x="278" y="333"/>
                  <a:pt x="300" y="311"/>
                  <a:pt x="300" y="283"/>
                </a:cubicBezTo>
                <a:cubicBezTo>
                  <a:pt x="300" y="261"/>
                  <a:pt x="286" y="243"/>
                  <a:pt x="267" y="236"/>
                </a:cubicBezTo>
                <a:lnTo>
                  <a:pt x="267" y="33"/>
                </a:lnTo>
                <a:lnTo>
                  <a:pt x="333" y="33"/>
                </a:lnTo>
                <a:lnTo>
                  <a:pt x="333" y="0"/>
                </a:lnTo>
                <a:close/>
                <a:moveTo>
                  <a:pt x="50" y="266"/>
                </a:moveTo>
                <a:cubicBezTo>
                  <a:pt x="59" y="269"/>
                  <a:pt x="67" y="272"/>
                  <a:pt x="67" y="283"/>
                </a:cubicBezTo>
                <a:cubicBezTo>
                  <a:pt x="67" y="292"/>
                  <a:pt x="59" y="300"/>
                  <a:pt x="50" y="300"/>
                </a:cubicBezTo>
                <a:cubicBezTo>
                  <a:pt x="41" y="300"/>
                  <a:pt x="33" y="292"/>
                  <a:pt x="33" y="283"/>
                </a:cubicBezTo>
                <a:cubicBezTo>
                  <a:pt x="33" y="272"/>
                  <a:pt x="41" y="269"/>
                  <a:pt x="50" y="266"/>
                </a:cubicBezTo>
                <a:close/>
                <a:moveTo>
                  <a:pt x="250" y="266"/>
                </a:moveTo>
                <a:cubicBezTo>
                  <a:pt x="259" y="269"/>
                  <a:pt x="267" y="272"/>
                  <a:pt x="267" y="283"/>
                </a:cubicBezTo>
                <a:cubicBezTo>
                  <a:pt x="267" y="292"/>
                  <a:pt x="259" y="300"/>
                  <a:pt x="250" y="300"/>
                </a:cubicBezTo>
                <a:cubicBezTo>
                  <a:pt x="241" y="300"/>
                  <a:pt x="233" y="292"/>
                  <a:pt x="233" y="283"/>
                </a:cubicBezTo>
                <a:cubicBezTo>
                  <a:pt x="233" y="272"/>
                  <a:pt x="241" y="269"/>
                  <a:pt x="250" y="2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9001BF53-EA43-3C42-96B9-8E10D2EE3FA1}"/>
              </a:ext>
            </a:extLst>
          </p:cNvPr>
          <p:cNvSpPr>
            <a:spLocks noChangeAspect="1" noEditPoints="1"/>
          </p:cNvSpPr>
          <p:nvPr/>
        </p:nvSpPr>
        <p:spPr bwMode="auto">
          <a:xfrm>
            <a:off x="8653463" y="2967038"/>
            <a:ext cx="252413" cy="254000"/>
          </a:xfrm>
          <a:custGeom>
            <a:avLst/>
            <a:gdLst>
              <a:gd name="T0" fmla="*/ 200 w 334"/>
              <a:gd name="T1" fmla="*/ 66 h 333"/>
              <a:gd name="T2" fmla="*/ 34 w 334"/>
              <a:gd name="T3" fmla="*/ 66 h 333"/>
              <a:gd name="T4" fmla="*/ 34 w 334"/>
              <a:gd name="T5" fmla="*/ 166 h 333"/>
              <a:gd name="T6" fmla="*/ 200 w 334"/>
              <a:gd name="T7" fmla="*/ 166 h 333"/>
              <a:gd name="T8" fmla="*/ 200 w 334"/>
              <a:gd name="T9" fmla="*/ 66 h 333"/>
              <a:gd name="T10" fmla="*/ 334 w 334"/>
              <a:gd name="T11" fmla="*/ 0 h 333"/>
              <a:gd name="T12" fmla="*/ 234 w 334"/>
              <a:gd name="T13" fmla="*/ 0 h 333"/>
              <a:gd name="T14" fmla="*/ 234 w 334"/>
              <a:gd name="T15" fmla="*/ 200 h 333"/>
              <a:gd name="T16" fmla="*/ 34 w 334"/>
              <a:gd name="T17" fmla="*/ 200 h 333"/>
              <a:gd name="T18" fmla="*/ 34 w 334"/>
              <a:gd name="T19" fmla="*/ 236 h 333"/>
              <a:gd name="T20" fmla="*/ 0 w 334"/>
              <a:gd name="T21" fmla="*/ 283 h 333"/>
              <a:gd name="T22" fmla="*/ 50 w 334"/>
              <a:gd name="T23" fmla="*/ 333 h 333"/>
              <a:gd name="T24" fmla="*/ 100 w 334"/>
              <a:gd name="T25" fmla="*/ 283 h 333"/>
              <a:gd name="T26" fmla="*/ 67 w 334"/>
              <a:gd name="T27" fmla="*/ 236 h 333"/>
              <a:gd name="T28" fmla="*/ 67 w 334"/>
              <a:gd name="T29" fmla="*/ 233 h 333"/>
              <a:gd name="T30" fmla="*/ 234 w 334"/>
              <a:gd name="T31" fmla="*/ 233 h 333"/>
              <a:gd name="T32" fmla="*/ 234 w 334"/>
              <a:gd name="T33" fmla="*/ 236 h 333"/>
              <a:gd name="T34" fmla="*/ 200 w 334"/>
              <a:gd name="T35" fmla="*/ 283 h 333"/>
              <a:gd name="T36" fmla="*/ 250 w 334"/>
              <a:gd name="T37" fmla="*/ 333 h 333"/>
              <a:gd name="T38" fmla="*/ 300 w 334"/>
              <a:gd name="T39" fmla="*/ 283 h 333"/>
              <a:gd name="T40" fmla="*/ 267 w 334"/>
              <a:gd name="T41" fmla="*/ 236 h 333"/>
              <a:gd name="T42" fmla="*/ 267 w 334"/>
              <a:gd name="T43" fmla="*/ 33 h 333"/>
              <a:gd name="T44" fmla="*/ 334 w 334"/>
              <a:gd name="T45" fmla="*/ 33 h 333"/>
              <a:gd name="T46" fmla="*/ 334 w 334"/>
              <a:gd name="T47" fmla="*/ 0 h 333"/>
              <a:gd name="T48" fmla="*/ 50 w 334"/>
              <a:gd name="T49" fmla="*/ 266 h 333"/>
              <a:gd name="T50" fmla="*/ 67 w 334"/>
              <a:gd name="T51" fmla="*/ 283 h 333"/>
              <a:gd name="T52" fmla="*/ 50 w 334"/>
              <a:gd name="T53" fmla="*/ 300 h 333"/>
              <a:gd name="T54" fmla="*/ 34 w 334"/>
              <a:gd name="T55" fmla="*/ 283 h 333"/>
              <a:gd name="T56" fmla="*/ 50 w 334"/>
              <a:gd name="T57" fmla="*/ 266 h 333"/>
              <a:gd name="T58" fmla="*/ 250 w 334"/>
              <a:gd name="T59" fmla="*/ 266 h 333"/>
              <a:gd name="T60" fmla="*/ 267 w 334"/>
              <a:gd name="T61" fmla="*/ 283 h 333"/>
              <a:gd name="T62" fmla="*/ 250 w 334"/>
              <a:gd name="T63" fmla="*/ 300 h 333"/>
              <a:gd name="T64" fmla="*/ 234 w 334"/>
              <a:gd name="T65" fmla="*/ 283 h 333"/>
              <a:gd name="T66" fmla="*/ 250 w 334"/>
              <a:gd name="T67"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3">
                <a:moveTo>
                  <a:pt x="200" y="66"/>
                </a:moveTo>
                <a:lnTo>
                  <a:pt x="34" y="66"/>
                </a:lnTo>
                <a:lnTo>
                  <a:pt x="34" y="166"/>
                </a:lnTo>
                <a:lnTo>
                  <a:pt x="200" y="166"/>
                </a:lnTo>
                <a:lnTo>
                  <a:pt x="200" y="66"/>
                </a:lnTo>
                <a:close/>
                <a:moveTo>
                  <a:pt x="334" y="0"/>
                </a:moveTo>
                <a:lnTo>
                  <a:pt x="234" y="0"/>
                </a:lnTo>
                <a:lnTo>
                  <a:pt x="234" y="200"/>
                </a:lnTo>
                <a:lnTo>
                  <a:pt x="34" y="200"/>
                </a:lnTo>
                <a:lnTo>
                  <a:pt x="34" y="236"/>
                </a:lnTo>
                <a:cubicBezTo>
                  <a:pt x="14" y="243"/>
                  <a:pt x="0" y="261"/>
                  <a:pt x="0" y="283"/>
                </a:cubicBezTo>
                <a:cubicBezTo>
                  <a:pt x="0" y="311"/>
                  <a:pt x="23" y="333"/>
                  <a:pt x="50" y="333"/>
                </a:cubicBezTo>
                <a:cubicBezTo>
                  <a:pt x="78" y="333"/>
                  <a:pt x="100" y="311"/>
                  <a:pt x="100" y="283"/>
                </a:cubicBezTo>
                <a:cubicBezTo>
                  <a:pt x="100" y="261"/>
                  <a:pt x="86" y="243"/>
                  <a:pt x="67" y="236"/>
                </a:cubicBezTo>
                <a:lnTo>
                  <a:pt x="67" y="233"/>
                </a:lnTo>
                <a:lnTo>
                  <a:pt x="234" y="233"/>
                </a:lnTo>
                <a:lnTo>
                  <a:pt x="234" y="236"/>
                </a:lnTo>
                <a:cubicBezTo>
                  <a:pt x="214" y="243"/>
                  <a:pt x="200" y="261"/>
                  <a:pt x="200" y="283"/>
                </a:cubicBezTo>
                <a:cubicBezTo>
                  <a:pt x="200" y="311"/>
                  <a:pt x="223" y="333"/>
                  <a:pt x="250" y="333"/>
                </a:cubicBezTo>
                <a:cubicBezTo>
                  <a:pt x="278" y="333"/>
                  <a:pt x="300" y="311"/>
                  <a:pt x="300" y="283"/>
                </a:cubicBezTo>
                <a:cubicBezTo>
                  <a:pt x="300" y="261"/>
                  <a:pt x="286" y="243"/>
                  <a:pt x="267" y="236"/>
                </a:cubicBezTo>
                <a:lnTo>
                  <a:pt x="267" y="33"/>
                </a:lnTo>
                <a:lnTo>
                  <a:pt x="334" y="33"/>
                </a:lnTo>
                <a:lnTo>
                  <a:pt x="334" y="0"/>
                </a:lnTo>
                <a:close/>
                <a:moveTo>
                  <a:pt x="50" y="266"/>
                </a:moveTo>
                <a:cubicBezTo>
                  <a:pt x="59" y="269"/>
                  <a:pt x="67" y="272"/>
                  <a:pt x="67" y="283"/>
                </a:cubicBezTo>
                <a:cubicBezTo>
                  <a:pt x="67" y="292"/>
                  <a:pt x="60" y="300"/>
                  <a:pt x="50" y="300"/>
                </a:cubicBezTo>
                <a:cubicBezTo>
                  <a:pt x="41" y="300"/>
                  <a:pt x="34" y="292"/>
                  <a:pt x="34" y="283"/>
                </a:cubicBezTo>
                <a:cubicBezTo>
                  <a:pt x="34" y="272"/>
                  <a:pt x="41" y="269"/>
                  <a:pt x="50" y="266"/>
                </a:cubicBezTo>
                <a:close/>
                <a:moveTo>
                  <a:pt x="250" y="266"/>
                </a:moveTo>
                <a:cubicBezTo>
                  <a:pt x="259" y="269"/>
                  <a:pt x="267" y="272"/>
                  <a:pt x="267" y="283"/>
                </a:cubicBezTo>
                <a:cubicBezTo>
                  <a:pt x="267" y="292"/>
                  <a:pt x="260" y="300"/>
                  <a:pt x="250" y="300"/>
                </a:cubicBezTo>
                <a:cubicBezTo>
                  <a:pt x="241" y="300"/>
                  <a:pt x="234" y="292"/>
                  <a:pt x="234" y="283"/>
                </a:cubicBezTo>
                <a:cubicBezTo>
                  <a:pt x="234" y="272"/>
                  <a:pt x="241" y="269"/>
                  <a:pt x="250" y="2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6B881919-3900-844E-B94F-182E1DC2A0AC}"/>
              </a:ext>
            </a:extLst>
          </p:cNvPr>
          <p:cNvSpPr>
            <a:spLocks noChangeAspect="1" noEditPoints="1"/>
          </p:cNvSpPr>
          <p:nvPr/>
        </p:nvSpPr>
        <p:spPr bwMode="auto">
          <a:xfrm>
            <a:off x="8148638" y="2967038"/>
            <a:ext cx="254000" cy="257175"/>
          </a:xfrm>
          <a:custGeom>
            <a:avLst/>
            <a:gdLst>
              <a:gd name="T0" fmla="*/ 170 w 337"/>
              <a:gd name="T1" fmla="*/ 116 h 338"/>
              <a:gd name="T2" fmla="*/ 154 w 337"/>
              <a:gd name="T3" fmla="*/ 133 h 338"/>
              <a:gd name="T4" fmla="*/ 87 w 337"/>
              <a:gd name="T5" fmla="*/ 133 h 338"/>
              <a:gd name="T6" fmla="*/ 70 w 337"/>
              <a:gd name="T7" fmla="*/ 116 h 338"/>
              <a:gd name="T8" fmla="*/ 87 w 337"/>
              <a:gd name="T9" fmla="*/ 100 h 338"/>
              <a:gd name="T10" fmla="*/ 154 w 337"/>
              <a:gd name="T11" fmla="*/ 100 h 338"/>
              <a:gd name="T12" fmla="*/ 170 w 337"/>
              <a:gd name="T13" fmla="*/ 116 h 338"/>
              <a:gd name="T14" fmla="*/ 204 w 337"/>
              <a:gd name="T15" fmla="*/ 100 h 338"/>
              <a:gd name="T16" fmla="*/ 170 w 337"/>
              <a:gd name="T17" fmla="*/ 66 h 338"/>
              <a:gd name="T18" fmla="*/ 70 w 337"/>
              <a:gd name="T19" fmla="*/ 66 h 338"/>
              <a:gd name="T20" fmla="*/ 37 w 337"/>
              <a:gd name="T21" fmla="*/ 100 h 338"/>
              <a:gd name="T22" fmla="*/ 37 w 337"/>
              <a:gd name="T23" fmla="*/ 133 h 338"/>
              <a:gd name="T24" fmla="*/ 70 w 337"/>
              <a:gd name="T25" fmla="*/ 166 h 338"/>
              <a:gd name="T26" fmla="*/ 170 w 337"/>
              <a:gd name="T27" fmla="*/ 166 h 338"/>
              <a:gd name="T28" fmla="*/ 204 w 337"/>
              <a:gd name="T29" fmla="*/ 133 h 338"/>
              <a:gd name="T30" fmla="*/ 204 w 337"/>
              <a:gd name="T31" fmla="*/ 100 h 338"/>
              <a:gd name="T32" fmla="*/ 254 w 337"/>
              <a:gd name="T33" fmla="*/ 300 h 338"/>
              <a:gd name="T34" fmla="*/ 237 w 337"/>
              <a:gd name="T35" fmla="*/ 283 h 338"/>
              <a:gd name="T36" fmla="*/ 254 w 337"/>
              <a:gd name="T37" fmla="*/ 266 h 338"/>
              <a:gd name="T38" fmla="*/ 270 w 337"/>
              <a:gd name="T39" fmla="*/ 283 h 338"/>
              <a:gd name="T40" fmla="*/ 254 w 337"/>
              <a:gd name="T41" fmla="*/ 300 h 338"/>
              <a:gd name="T42" fmla="*/ 54 w 337"/>
              <a:gd name="T43" fmla="*/ 300 h 338"/>
              <a:gd name="T44" fmla="*/ 37 w 337"/>
              <a:gd name="T45" fmla="*/ 283 h 338"/>
              <a:gd name="T46" fmla="*/ 54 w 337"/>
              <a:gd name="T47" fmla="*/ 266 h 338"/>
              <a:gd name="T48" fmla="*/ 70 w 337"/>
              <a:gd name="T49" fmla="*/ 283 h 338"/>
              <a:gd name="T50" fmla="*/ 54 w 337"/>
              <a:gd name="T51" fmla="*/ 300 h 338"/>
              <a:gd name="T52" fmla="*/ 270 w 337"/>
              <a:gd name="T53" fmla="*/ 50 h 338"/>
              <a:gd name="T54" fmla="*/ 287 w 337"/>
              <a:gd name="T55" fmla="*/ 33 h 338"/>
              <a:gd name="T56" fmla="*/ 320 w 337"/>
              <a:gd name="T57" fmla="*/ 33 h 338"/>
              <a:gd name="T58" fmla="*/ 337 w 337"/>
              <a:gd name="T59" fmla="*/ 16 h 338"/>
              <a:gd name="T60" fmla="*/ 320 w 337"/>
              <a:gd name="T61" fmla="*/ 0 h 338"/>
              <a:gd name="T62" fmla="*/ 270 w 337"/>
              <a:gd name="T63" fmla="*/ 0 h 338"/>
              <a:gd name="T64" fmla="*/ 237 w 337"/>
              <a:gd name="T65" fmla="*/ 33 h 338"/>
              <a:gd name="T66" fmla="*/ 237 w 337"/>
              <a:gd name="T67" fmla="*/ 200 h 338"/>
              <a:gd name="T68" fmla="*/ 70 w 337"/>
              <a:gd name="T69" fmla="*/ 200 h 338"/>
              <a:gd name="T70" fmla="*/ 37 w 337"/>
              <a:gd name="T71" fmla="*/ 233 h 338"/>
              <a:gd name="T72" fmla="*/ 37 w 337"/>
              <a:gd name="T73" fmla="*/ 236 h 338"/>
              <a:gd name="T74" fmla="*/ 5 w 337"/>
              <a:gd name="T75" fmla="*/ 293 h 338"/>
              <a:gd name="T76" fmla="*/ 44 w 337"/>
              <a:gd name="T77" fmla="*/ 332 h 338"/>
              <a:gd name="T78" fmla="*/ 104 w 337"/>
              <a:gd name="T79" fmla="*/ 283 h 338"/>
              <a:gd name="T80" fmla="*/ 70 w 337"/>
              <a:gd name="T81" fmla="*/ 236 h 338"/>
              <a:gd name="T82" fmla="*/ 70 w 337"/>
              <a:gd name="T83" fmla="*/ 233 h 338"/>
              <a:gd name="T84" fmla="*/ 237 w 337"/>
              <a:gd name="T85" fmla="*/ 233 h 338"/>
              <a:gd name="T86" fmla="*/ 237 w 337"/>
              <a:gd name="T87" fmla="*/ 236 h 338"/>
              <a:gd name="T88" fmla="*/ 205 w 337"/>
              <a:gd name="T89" fmla="*/ 293 h 338"/>
              <a:gd name="T90" fmla="*/ 244 w 337"/>
              <a:gd name="T91" fmla="*/ 332 h 338"/>
              <a:gd name="T92" fmla="*/ 304 w 337"/>
              <a:gd name="T93" fmla="*/ 283 h 338"/>
              <a:gd name="T94" fmla="*/ 270 w 337"/>
              <a:gd name="T95" fmla="*/ 236 h 338"/>
              <a:gd name="T96" fmla="*/ 270 w 337"/>
              <a:gd name="T97" fmla="*/ 5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7" h="338">
                <a:moveTo>
                  <a:pt x="170" y="116"/>
                </a:moveTo>
                <a:cubicBezTo>
                  <a:pt x="170" y="126"/>
                  <a:pt x="163" y="133"/>
                  <a:pt x="154" y="133"/>
                </a:cubicBezTo>
                <a:lnTo>
                  <a:pt x="87" y="133"/>
                </a:lnTo>
                <a:cubicBezTo>
                  <a:pt x="78" y="133"/>
                  <a:pt x="70" y="126"/>
                  <a:pt x="70" y="116"/>
                </a:cubicBezTo>
                <a:cubicBezTo>
                  <a:pt x="70" y="107"/>
                  <a:pt x="78" y="100"/>
                  <a:pt x="87" y="100"/>
                </a:cubicBezTo>
                <a:lnTo>
                  <a:pt x="154" y="100"/>
                </a:lnTo>
                <a:cubicBezTo>
                  <a:pt x="163" y="100"/>
                  <a:pt x="170" y="107"/>
                  <a:pt x="170" y="116"/>
                </a:cubicBezTo>
                <a:close/>
                <a:moveTo>
                  <a:pt x="204" y="100"/>
                </a:moveTo>
                <a:cubicBezTo>
                  <a:pt x="204" y="81"/>
                  <a:pt x="189" y="66"/>
                  <a:pt x="170" y="66"/>
                </a:cubicBezTo>
                <a:lnTo>
                  <a:pt x="70" y="66"/>
                </a:lnTo>
                <a:cubicBezTo>
                  <a:pt x="52" y="66"/>
                  <a:pt x="37" y="81"/>
                  <a:pt x="37" y="100"/>
                </a:cubicBezTo>
                <a:lnTo>
                  <a:pt x="37" y="133"/>
                </a:lnTo>
                <a:cubicBezTo>
                  <a:pt x="37" y="151"/>
                  <a:pt x="52" y="166"/>
                  <a:pt x="70" y="166"/>
                </a:cubicBezTo>
                <a:lnTo>
                  <a:pt x="170" y="166"/>
                </a:lnTo>
                <a:cubicBezTo>
                  <a:pt x="189" y="166"/>
                  <a:pt x="204" y="151"/>
                  <a:pt x="204" y="133"/>
                </a:cubicBezTo>
                <a:lnTo>
                  <a:pt x="204" y="100"/>
                </a:lnTo>
                <a:close/>
                <a:moveTo>
                  <a:pt x="254" y="300"/>
                </a:moveTo>
                <a:cubicBezTo>
                  <a:pt x="244" y="300"/>
                  <a:pt x="237" y="292"/>
                  <a:pt x="237" y="283"/>
                </a:cubicBezTo>
                <a:cubicBezTo>
                  <a:pt x="237" y="272"/>
                  <a:pt x="245" y="269"/>
                  <a:pt x="254" y="266"/>
                </a:cubicBezTo>
                <a:cubicBezTo>
                  <a:pt x="263" y="269"/>
                  <a:pt x="270" y="272"/>
                  <a:pt x="270" y="283"/>
                </a:cubicBezTo>
                <a:cubicBezTo>
                  <a:pt x="270" y="292"/>
                  <a:pt x="263" y="300"/>
                  <a:pt x="254" y="300"/>
                </a:cubicBezTo>
                <a:close/>
                <a:moveTo>
                  <a:pt x="54" y="300"/>
                </a:moveTo>
                <a:cubicBezTo>
                  <a:pt x="44" y="300"/>
                  <a:pt x="37" y="292"/>
                  <a:pt x="37" y="283"/>
                </a:cubicBezTo>
                <a:cubicBezTo>
                  <a:pt x="37" y="272"/>
                  <a:pt x="45" y="269"/>
                  <a:pt x="54" y="266"/>
                </a:cubicBezTo>
                <a:cubicBezTo>
                  <a:pt x="63" y="269"/>
                  <a:pt x="70" y="272"/>
                  <a:pt x="70" y="283"/>
                </a:cubicBezTo>
                <a:cubicBezTo>
                  <a:pt x="70" y="292"/>
                  <a:pt x="63" y="300"/>
                  <a:pt x="54" y="300"/>
                </a:cubicBezTo>
                <a:close/>
                <a:moveTo>
                  <a:pt x="270" y="50"/>
                </a:moveTo>
                <a:cubicBezTo>
                  <a:pt x="270" y="40"/>
                  <a:pt x="278" y="33"/>
                  <a:pt x="287" y="33"/>
                </a:cubicBezTo>
                <a:lnTo>
                  <a:pt x="320" y="33"/>
                </a:lnTo>
                <a:cubicBezTo>
                  <a:pt x="330" y="33"/>
                  <a:pt x="337" y="26"/>
                  <a:pt x="337" y="16"/>
                </a:cubicBezTo>
                <a:cubicBezTo>
                  <a:pt x="337" y="7"/>
                  <a:pt x="330" y="0"/>
                  <a:pt x="320" y="0"/>
                </a:cubicBezTo>
                <a:lnTo>
                  <a:pt x="270" y="0"/>
                </a:lnTo>
                <a:cubicBezTo>
                  <a:pt x="252" y="0"/>
                  <a:pt x="237" y="15"/>
                  <a:pt x="237" y="33"/>
                </a:cubicBezTo>
                <a:lnTo>
                  <a:pt x="237" y="200"/>
                </a:lnTo>
                <a:lnTo>
                  <a:pt x="70" y="200"/>
                </a:lnTo>
                <a:cubicBezTo>
                  <a:pt x="52" y="200"/>
                  <a:pt x="37" y="215"/>
                  <a:pt x="37" y="233"/>
                </a:cubicBezTo>
                <a:lnTo>
                  <a:pt x="37" y="236"/>
                </a:lnTo>
                <a:cubicBezTo>
                  <a:pt x="15" y="244"/>
                  <a:pt x="0" y="267"/>
                  <a:pt x="5" y="293"/>
                </a:cubicBezTo>
                <a:cubicBezTo>
                  <a:pt x="8" y="313"/>
                  <a:pt x="25" y="329"/>
                  <a:pt x="44" y="332"/>
                </a:cubicBezTo>
                <a:cubicBezTo>
                  <a:pt x="76" y="338"/>
                  <a:pt x="104" y="314"/>
                  <a:pt x="104" y="283"/>
                </a:cubicBezTo>
                <a:cubicBezTo>
                  <a:pt x="104" y="261"/>
                  <a:pt x="90" y="243"/>
                  <a:pt x="70" y="236"/>
                </a:cubicBezTo>
                <a:lnTo>
                  <a:pt x="70" y="233"/>
                </a:lnTo>
                <a:lnTo>
                  <a:pt x="237" y="233"/>
                </a:lnTo>
                <a:lnTo>
                  <a:pt x="237" y="236"/>
                </a:lnTo>
                <a:cubicBezTo>
                  <a:pt x="215" y="244"/>
                  <a:pt x="200" y="267"/>
                  <a:pt x="205" y="293"/>
                </a:cubicBezTo>
                <a:cubicBezTo>
                  <a:pt x="208" y="313"/>
                  <a:pt x="225" y="329"/>
                  <a:pt x="244" y="332"/>
                </a:cubicBezTo>
                <a:cubicBezTo>
                  <a:pt x="276" y="338"/>
                  <a:pt x="304" y="314"/>
                  <a:pt x="304" y="283"/>
                </a:cubicBezTo>
                <a:cubicBezTo>
                  <a:pt x="304" y="261"/>
                  <a:pt x="290" y="243"/>
                  <a:pt x="270" y="236"/>
                </a:cubicBezTo>
                <a:lnTo>
                  <a:pt x="27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a:extLst>
              <a:ext uri="{FF2B5EF4-FFF2-40B4-BE49-F238E27FC236}">
                <a16:creationId xmlns:a16="http://schemas.microsoft.com/office/drawing/2014/main" id="{85A01B5A-A515-7948-BF68-3B0593EC1BDE}"/>
              </a:ext>
            </a:extLst>
          </p:cNvPr>
          <p:cNvSpPr>
            <a:spLocks noChangeAspect="1" noEditPoints="1"/>
          </p:cNvSpPr>
          <p:nvPr/>
        </p:nvSpPr>
        <p:spPr bwMode="auto">
          <a:xfrm>
            <a:off x="7645401" y="2967038"/>
            <a:ext cx="254000" cy="257175"/>
          </a:xfrm>
          <a:custGeom>
            <a:avLst/>
            <a:gdLst>
              <a:gd name="T0" fmla="*/ 204 w 337"/>
              <a:gd name="T1" fmla="*/ 133 h 338"/>
              <a:gd name="T2" fmla="*/ 171 w 337"/>
              <a:gd name="T3" fmla="*/ 166 h 338"/>
              <a:gd name="T4" fmla="*/ 71 w 337"/>
              <a:gd name="T5" fmla="*/ 166 h 338"/>
              <a:gd name="T6" fmla="*/ 37 w 337"/>
              <a:gd name="T7" fmla="*/ 133 h 338"/>
              <a:gd name="T8" fmla="*/ 37 w 337"/>
              <a:gd name="T9" fmla="*/ 100 h 338"/>
              <a:gd name="T10" fmla="*/ 71 w 337"/>
              <a:gd name="T11" fmla="*/ 66 h 338"/>
              <a:gd name="T12" fmla="*/ 171 w 337"/>
              <a:gd name="T13" fmla="*/ 66 h 338"/>
              <a:gd name="T14" fmla="*/ 204 w 337"/>
              <a:gd name="T15" fmla="*/ 100 h 338"/>
              <a:gd name="T16" fmla="*/ 204 w 337"/>
              <a:gd name="T17" fmla="*/ 133 h 338"/>
              <a:gd name="T18" fmla="*/ 254 w 337"/>
              <a:gd name="T19" fmla="*/ 300 h 338"/>
              <a:gd name="T20" fmla="*/ 237 w 337"/>
              <a:gd name="T21" fmla="*/ 283 h 338"/>
              <a:gd name="T22" fmla="*/ 254 w 337"/>
              <a:gd name="T23" fmla="*/ 266 h 338"/>
              <a:gd name="T24" fmla="*/ 270 w 337"/>
              <a:gd name="T25" fmla="*/ 283 h 338"/>
              <a:gd name="T26" fmla="*/ 254 w 337"/>
              <a:gd name="T27" fmla="*/ 300 h 338"/>
              <a:gd name="T28" fmla="*/ 54 w 337"/>
              <a:gd name="T29" fmla="*/ 300 h 338"/>
              <a:gd name="T30" fmla="*/ 37 w 337"/>
              <a:gd name="T31" fmla="*/ 283 h 338"/>
              <a:gd name="T32" fmla="*/ 54 w 337"/>
              <a:gd name="T33" fmla="*/ 266 h 338"/>
              <a:gd name="T34" fmla="*/ 70 w 337"/>
              <a:gd name="T35" fmla="*/ 283 h 338"/>
              <a:gd name="T36" fmla="*/ 54 w 337"/>
              <a:gd name="T37" fmla="*/ 300 h 338"/>
              <a:gd name="T38" fmla="*/ 271 w 337"/>
              <a:gd name="T39" fmla="*/ 50 h 338"/>
              <a:gd name="T40" fmla="*/ 287 w 337"/>
              <a:gd name="T41" fmla="*/ 33 h 338"/>
              <a:gd name="T42" fmla="*/ 320 w 337"/>
              <a:gd name="T43" fmla="*/ 33 h 338"/>
              <a:gd name="T44" fmla="*/ 337 w 337"/>
              <a:gd name="T45" fmla="*/ 16 h 338"/>
              <a:gd name="T46" fmla="*/ 320 w 337"/>
              <a:gd name="T47" fmla="*/ 0 h 338"/>
              <a:gd name="T48" fmla="*/ 270 w 337"/>
              <a:gd name="T49" fmla="*/ 0 h 338"/>
              <a:gd name="T50" fmla="*/ 270 w 337"/>
              <a:gd name="T51" fmla="*/ 0 h 338"/>
              <a:gd name="T52" fmla="*/ 237 w 337"/>
              <a:gd name="T53" fmla="*/ 33 h 338"/>
              <a:gd name="T54" fmla="*/ 237 w 337"/>
              <a:gd name="T55" fmla="*/ 200 h 338"/>
              <a:gd name="T56" fmla="*/ 70 w 337"/>
              <a:gd name="T57" fmla="*/ 200 h 338"/>
              <a:gd name="T58" fmla="*/ 37 w 337"/>
              <a:gd name="T59" fmla="*/ 233 h 338"/>
              <a:gd name="T60" fmla="*/ 37 w 337"/>
              <a:gd name="T61" fmla="*/ 233 h 338"/>
              <a:gd name="T62" fmla="*/ 37 w 337"/>
              <a:gd name="T63" fmla="*/ 236 h 338"/>
              <a:gd name="T64" fmla="*/ 5 w 337"/>
              <a:gd name="T65" fmla="*/ 293 h 338"/>
              <a:gd name="T66" fmla="*/ 44 w 337"/>
              <a:gd name="T67" fmla="*/ 332 h 338"/>
              <a:gd name="T68" fmla="*/ 104 w 337"/>
              <a:gd name="T69" fmla="*/ 283 h 338"/>
              <a:gd name="T70" fmla="*/ 71 w 337"/>
              <a:gd name="T71" fmla="*/ 236 h 338"/>
              <a:gd name="T72" fmla="*/ 71 w 337"/>
              <a:gd name="T73" fmla="*/ 233 h 338"/>
              <a:gd name="T74" fmla="*/ 237 w 337"/>
              <a:gd name="T75" fmla="*/ 233 h 338"/>
              <a:gd name="T76" fmla="*/ 237 w 337"/>
              <a:gd name="T77" fmla="*/ 236 h 338"/>
              <a:gd name="T78" fmla="*/ 205 w 337"/>
              <a:gd name="T79" fmla="*/ 293 h 338"/>
              <a:gd name="T80" fmla="*/ 244 w 337"/>
              <a:gd name="T81" fmla="*/ 332 h 338"/>
              <a:gd name="T82" fmla="*/ 304 w 337"/>
              <a:gd name="T83" fmla="*/ 283 h 338"/>
              <a:gd name="T84" fmla="*/ 271 w 337"/>
              <a:gd name="T85" fmla="*/ 236 h 338"/>
              <a:gd name="T86" fmla="*/ 271 w 337"/>
              <a:gd name="T87" fmla="*/ 5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338">
                <a:moveTo>
                  <a:pt x="204" y="133"/>
                </a:moveTo>
                <a:cubicBezTo>
                  <a:pt x="204" y="151"/>
                  <a:pt x="189" y="166"/>
                  <a:pt x="171" y="166"/>
                </a:cubicBezTo>
                <a:lnTo>
                  <a:pt x="71" y="166"/>
                </a:lnTo>
                <a:cubicBezTo>
                  <a:pt x="52" y="166"/>
                  <a:pt x="37" y="151"/>
                  <a:pt x="37" y="133"/>
                </a:cubicBezTo>
                <a:lnTo>
                  <a:pt x="37" y="100"/>
                </a:lnTo>
                <a:cubicBezTo>
                  <a:pt x="37" y="81"/>
                  <a:pt x="52" y="66"/>
                  <a:pt x="71" y="66"/>
                </a:cubicBezTo>
                <a:lnTo>
                  <a:pt x="171" y="66"/>
                </a:lnTo>
                <a:cubicBezTo>
                  <a:pt x="189" y="66"/>
                  <a:pt x="204" y="81"/>
                  <a:pt x="204" y="100"/>
                </a:cubicBezTo>
                <a:lnTo>
                  <a:pt x="204" y="133"/>
                </a:lnTo>
                <a:close/>
                <a:moveTo>
                  <a:pt x="254" y="300"/>
                </a:moveTo>
                <a:cubicBezTo>
                  <a:pt x="245" y="300"/>
                  <a:pt x="237" y="292"/>
                  <a:pt x="237" y="283"/>
                </a:cubicBezTo>
                <a:cubicBezTo>
                  <a:pt x="237" y="272"/>
                  <a:pt x="245" y="269"/>
                  <a:pt x="254" y="266"/>
                </a:cubicBezTo>
                <a:cubicBezTo>
                  <a:pt x="263" y="269"/>
                  <a:pt x="270" y="272"/>
                  <a:pt x="270" y="283"/>
                </a:cubicBezTo>
                <a:cubicBezTo>
                  <a:pt x="270" y="292"/>
                  <a:pt x="263" y="300"/>
                  <a:pt x="254" y="300"/>
                </a:cubicBezTo>
                <a:close/>
                <a:moveTo>
                  <a:pt x="54" y="300"/>
                </a:moveTo>
                <a:cubicBezTo>
                  <a:pt x="45" y="300"/>
                  <a:pt x="37" y="292"/>
                  <a:pt x="37" y="283"/>
                </a:cubicBezTo>
                <a:cubicBezTo>
                  <a:pt x="37" y="272"/>
                  <a:pt x="45" y="269"/>
                  <a:pt x="54" y="266"/>
                </a:cubicBezTo>
                <a:cubicBezTo>
                  <a:pt x="63" y="269"/>
                  <a:pt x="70" y="272"/>
                  <a:pt x="70" y="283"/>
                </a:cubicBezTo>
                <a:cubicBezTo>
                  <a:pt x="70" y="292"/>
                  <a:pt x="63" y="300"/>
                  <a:pt x="54" y="300"/>
                </a:cubicBezTo>
                <a:close/>
                <a:moveTo>
                  <a:pt x="271" y="50"/>
                </a:moveTo>
                <a:cubicBezTo>
                  <a:pt x="271" y="40"/>
                  <a:pt x="278" y="33"/>
                  <a:pt x="287" y="33"/>
                </a:cubicBezTo>
                <a:lnTo>
                  <a:pt x="320" y="33"/>
                </a:lnTo>
                <a:cubicBezTo>
                  <a:pt x="330" y="33"/>
                  <a:pt x="337" y="26"/>
                  <a:pt x="337" y="16"/>
                </a:cubicBezTo>
                <a:cubicBezTo>
                  <a:pt x="337" y="7"/>
                  <a:pt x="330" y="0"/>
                  <a:pt x="320" y="0"/>
                </a:cubicBezTo>
                <a:lnTo>
                  <a:pt x="270" y="0"/>
                </a:lnTo>
                <a:lnTo>
                  <a:pt x="270" y="0"/>
                </a:lnTo>
                <a:cubicBezTo>
                  <a:pt x="252" y="0"/>
                  <a:pt x="237" y="15"/>
                  <a:pt x="237" y="33"/>
                </a:cubicBezTo>
                <a:lnTo>
                  <a:pt x="237" y="200"/>
                </a:lnTo>
                <a:lnTo>
                  <a:pt x="70" y="200"/>
                </a:lnTo>
                <a:cubicBezTo>
                  <a:pt x="52" y="200"/>
                  <a:pt x="37" y="216"/>
                  <a:pt x="37" y="233"/>
                </a:cubicBezTo>
                <a:lnTo>
                  <a:pt x="37" y="233"/>
                </a:lnTo>
                <a:lnTo>
                  <a:pt x="37" y="236"/>
                </a:lnTo>
                <a:cubicBezTo>
                  <a:pt x="21" y="244"/>
                  <a:pt x="0" y="267"/>
                  <a:pt x="5" y="293"/>
                </a:cubicBezTo>
                <a:cubicBezTo>
                  <a:pt x="9" y="313"/>
                  <a:pt x="25" y="329"/>
                  <a:pt x="44" y="332"/>
                </a:cubicBezTo>
                <a:cubicBezTo>
                  <a:pt x="76" y="338"/>
                  <a:pt x="104" y="314"/>
                  <a:pt x="104" y="283"/>
                </a:cubicBezTo>
                <a:cubicBezTo>
                  <a:pt x="104" y="261"/>
                  <a:pt x="87" y="243"/>
                  <a:pt x="71" y="236"/>
                </a:cubicBezTo>
                <a:lnTo>
                  <a:pt x="71" y="233"/>
                </a:lnTo>
                <a:lnTo>
                  <a:pt x="237" y="233"/>
                </a:lnTo>
                <a:lnTo>
                  <a:pt x="237" y="236"/>
                </a:lnTo>
                <a:cubicBezTo>
                  <a:pt x="221" y="244"/>
                  <a:pt x="200" y="267"/>
                  <a:pt x="205" y="293"/>
                </a:cubicBezTo>
                <a:cubicBezTo>
                  <a:pt x="209" y="313"/>
                  <a:pt x="225" y="329"/>
                  <a:pt x="244" y="332"/>
                </a:cubicBezTo>
                <a:cubicBezTo>
                  <a:pt x="276" y="338"/>
                  <a:pt x="304" y="314"/>
                  <a:pt x="304" y="283"/>
                </a:cubicBezTo>
                <a:cubicBezTo>
                  <a:pt x="304" y="261"/>
                  <a:pt x="287" y="243"/>
                  <a:pt x="271" y="236"/>
                </a:cubicBezTo>
                <a:lnTo>
                  <a:pt x="271"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a:extLst>
              <a:ext uri="{FF2B5EF4-FFF2-40B4-BE49-F238E27FC236}">
                <a16:creationId xmlns:a16="http://schemas.microsoft.com/office/drawing/2014/main" id="{07452415-D150-0F4B-B561-198BC4868632}"/>
              </a:ext>
            </a:extLst>
          </p:cNvPr>
          <p:cNvSpPr>
            <a:spLocks noChangeAspect="1" noEditPoints="1"/>
          </p:cNvSpPr>
          <p:nvPr/>
        </p:nvSpPr>
        <p:spPr bwMode="auto">
          <a:xfrm>
            <a:off x="7145338" y="2967038"/>
            <a:ext cx="250825" cy="254000"/>
          </a:xfrm>
          <a:custGeom>
            <a:avLst/>
            <a:gdLst>
              <a:gd name="T0" fmla="*/ 67 w 334"/>
              <a:gd name="T1" fmla="*/ 33 h 333"/>
              <a:gd name="T2" fmla="*/ 34 w 334"/>
              <a:gd name="T3" fmla="*/ 33 h 333"/>
              <a:gd name="T4" fmla="*/ 34 w 334"/>
              <a:gd name="T5" fmla="*/ 66 h 333"/>
              <a:gd name="T6" fmla="*/ 0 w 334"/>
              <a:gd name="T7" fmla="*/ 66 h 333"/>
              <a:gd name="T8" fmla="*/ 0 w 334"/>
              <a:gd name="T9" fmla="*/ 100 h 333"/>
              <a:gd name="T10" fmla="*/ 34 w 334"/>
              <a:gd name="T11" fmla="*/ 100 h 333"/>
              <a:gd name="T12" fmla="*/ 34 w 334"/>
              <a:gd name="T13" fmla="*/ 133 h 333"/>
              <a:gd name="T14" fmla="*/ 67 w 334"/>
              <a:gd name="T15" fmla="*/ 133 h 333"/>
              <a:gd name="T16" fmla="*/ 67 w 334"/>
              <a:gd name="T17" fmla="*/ 100 h 333"/>
              <a:gd name="T18" fmla="*/ 100 w 334"/>
              <a:gd name="T19" fmla="*/ 100 h 333"/>
              <a:gd name="T20" fmla="*/ 100 w 334"/>
              <a:gd name="T21" fmla="*/ 66 h 333"/>
              <a:gd name="T22" fmla="*/ 67 w 334"/>
              <a:gd name="T23" fmla="*/ 66 h 333"/>
              <a:gd name="T24" fmla="*/ 67 w 334"/>
              <a:gd name="T25" fmla="*/ 33 h 333"/>
              <a:gd name="T26" fmla="*/ 334 w 334"/>
              <a:gd name="T27" fmla="*/ 0 h 333"/>
              <a:gd name="T28" fmla="*/ 234 w 334"/>
              <a:gd name="T29" fmla="*/ 0 h 333"/>
              <a:gd name="T30" fmla="*/ 234 w 334"/>
              <a:gd name="T31" fmla="*/ 200 h 333"/>
              <a:gd name="T32" fmla="*/ 34 w 334"/>
              <a:gd name="T33" fmla="*/ 200 h 333"/>
              <a:gd name="T34" fmla="*/ 34 w 334"/>
              <a:gd name="T35" fmla="*/ 236 h 333"/>
              <a:gd name="T36" fmla="*/ 0 w 334"/>
              <a:gd name="T37" fmla="*/ 283 h 333"/>
              <a:gd name="T38" fmla="*/ 50 w 334"/>
              <a:gd name="T39" fmla="*/ 333 h 333"/>
              <a:gd name="T40" fmla="*/ 100 w 334"/>
              <a:gd name="T41" fmla="*/ 283 h 333"/>
              <a:gd name="T42" fmla="*/ 67 w 334"/>
              <a:gd name="T43" fmla="*/ 236 h 333"/>
              <a:gd name="T44" fmla="*/ 67 w 334"/>
              <a:gd name="T45" fmla="*/ 233 h 333"/>
              <a:gd name="T46" fmla="*/ 234 w 334"/>
              <a:gd name="T47" fmla="*/ 233 h 333"/>
              <a:gd name="T48" fmla="*/ 234 w 334"/>
              <a:gd name="T49" fmla="*/ 236 h 333"/>
              <a:gd name="T50" fmla="*/ 200 w 334"/>
              <a:gd name="T51" fmla="*/ 283 h 333"/>
              <a:gd name="T52" fmla="*/ 250 w 334"/>
              <a:gd name="T53" fmla="*/ 333 h 333"/>
              <a:gd name="T54" fmla="*/ 300 w 334"/>
              <a:gd name="T55" fmla="*/ 283 h 333"/>
              <a:gd name="T56" fmla="*/ 267 w 334"/>
              <a:gd name="T57" fmla="*/ 236 h 333"/>
              <a:gd name="T58" fmla="*/ 267 w 334"/>
              <a:gd name="T59" fmla="*/ 33 h 333"/>
              <a:gd name="T60" fmla="*/ 334 w 334"/>
              <a:gd name="T61" fmla="*/ 33 h 333"/>
              <a:gd name="T62" fmla="*/ 334 w 334"/>
              <a:gd name="T63" fmla="*/ 0 h 333"/>
              <a:gd name="T64" fmla="*/ 50 w 334"/>
              <a:gd name="T65" fmla="*/ 266 h 333"/>
              <a:gd name="T66" fmla="*/ 67 w 334"/>
              <a:gd name="T67" fmla="*/ 283 h 333"/>
              <a:gd name="T68" fmla="*/ 50 w 334"/>
              <a:gd name="T69" fmla="*/ 300 h 333"/>
              <a:gd name="T70" fmla="*/ 34 w 334"/>
              <a:gd name="T71" fmla="*/ 283 h 333"/>
              <a:gd name="T72" fmla="*/ 50 w 334"/>
              <a:gd name="T73" fmla="*/ 266 h 333"/>
              <a:gd name="T74" fmla="*/ 250 w 334"/>
              <a:gd name="T75" fmla="*/ 266 h 333"/>
              <a:gd name="T76" fmla="*/ 267 w 334"/>
              <a:gd name="T77" fmla="*/ 283 h 333"/>
              <a:gd name="T78" fmla="*/ 250 w 334"/>
              <a:gd name="T79" fmla="*/ 300 h 333"/>
              <a:gd name="T80" fmla="*/ 234 w 334"/>
              <a:gd name="T81" fmla="*/ 283 h 333"/>
              <a:gd name="T82" fmla="*/ 250 w 334"/>
              <a:gd name="T83"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4" h="333">
                <a:moveTo>
                  <a:pt x="67" y="33"/>
                </a:moveTo>
                <a:lnTo>
                  <a:pt x="34" y="33"/>
                </a:lnTo>
                <a:lnTo>
                  <a:pt x="34" y="66"/>
                </a:lnTo>
                <a:lnTo>
                  <a:pt x="0" y="66"/>
                </a:lnTo>
                <a:lnTo>
                  <a:pt x="0" y="100"/>
                </a:lnTo>
                <a:lnTo>
                  <a:pt x="34" y="100"/>
                </a:lnTo>
                <a:lnTo>
                  <a:pt x="34" y="133"/>
                </a:lnTo>
                <a:lnTo>
                  <a:pt x="67" y="133"/>
                </a:lnTo>
                <a:lnTo>
                  <a:pt x="67" y="100"/>
                </a:lnTo>
                <a:lnTo>
                  <a:pt x="100" y="100"/>
                </a:lnTo>
                <a:lnTo>
                  <a:pt x="100" y="66"/>
                </a:lnTo>
                <a:lnTo>
                  <a:pt x="67" y="66"/>
                </a:lnTo>
                <a:lnTo>
                  <a:pt x="67" y="33"/>
                </a:lnTo>
                <a:close/>
                <a:moveTo>
                  <a:pt x="334" y="0"/>
                </a:moveTo>
                <a:lnTo>
                  <a:pt x="234" y="0"/>
                </a:lnTo>
                <a:lnTo>
                  <a:pt x="234" y="200"/>
                </a:lnTo>
                <a:lnTo>
                  <a:pt x="34" y="200"/>
                </a:lnTo>
                <a:lnTo>
                  <a:pt x="34" y="236"/>
                </a:lnTo>
                <a:cubicBezTo>
                  <a:pt x="14" y="243"/>
                  <a:pt x="0" y="261"/>
                  <a:pt x="0" y="283"/>
                </a:cubicBezTo>
                <a:cubicBezTo>
                  <a:pt x="0" y="311"/>
                  <a:pt x="23" y="333"/>
                  <a:pt x="50" y="333"/>
                </a:cubicBezTo>
                <a:cubicBezTo>
                  <a:pt x="78" y="333"/>
                  <a:pt x="100" y="311"/>
                  <a:pt x="100" y="283"/>
                </a:cubicBezTo>
                <a:cubicBezTo>
                  <a:pt x="100" y="261"/>
                  <a:pt x="86" y="243"/>
                  <a:pt x="67" y="236"/>
                </a:cubicBezTo>
                <a:lnTo>
                  <a:pt x="67" y="233"/>
                </a:lnTo>
                <a:lnTo>
                  <a:pt x="234" y="233"/>
                </a:lnTo>
                <a:lnTo>
                  <a:pt x="234" y="236"/>
                </a:lnTo>
                <a:cubicBezTo>
                  <a:pt x="214" y="243"/>
                  <a:pt x="200" y="261"/>
                  <a:pt x="200" y="283"/>
                </a:cubicBezTo>
                <a:cubicBezTo>
                  <a:pt x="200" y="311"/>
                  <a:pt x="223" y="333"/>
                  <a:pt x="250" y="333"/>
                </a:cubicBezTo>
                <a:cubicBezTo>
                  <a:pt x="278" y="333"/>
                  <a:pt x="300" y="311"/>
                  <a:pt x="300" y="283"/>
                </a:cubicBezTo>
                <a:cubicBezTo>
                  <a:pt x="300" y="261"/>
                  <a:pt x="286" y="243"/>
                  <a:pt x="267" y="236"/>
                </a:cubicBezTo>
                <a:lnTo>
                  <a:pt x="267" y="33"/>
                </a:lnTo>
                <a:lnTo>
                  <a:pt x="334" y="33"/>
                </a:lnTo>
                <a:lnTo>
                  <a:pt x="334" y="0"/>
                </a:lnTo>
                <a:close/>
                <a:moveTo>
                  <a:pt x="50" y="266"/>
                </a:moveTo>
                <a:cubicBezTo>
                  <a:pt x="59" y="269"/>
                  <a:pt x="67" y="272"/>
                  <a:pt x="67" y="283"/>
                </a:cubicBezTo>
                <a:cubicBezTo>
                  <a:pt x="67" y="292"/>
                  <a:pt x="60" y="300"/>
                  <a:pt x="50" y="300"/>
                </a:cubicBezTo>
                <a:cubicBezTo>
                  <a:pt x="41" y="300"/>
                  <a:pt x="34" y="292"/>
                  <a:pt x="34" y="283"/>
                </a:cubicBezTo>
                <a:cubicBezTo>
                  <a:pt x="34" y="272"/>
                  <a:pt x="41" y="269"/>
                  <a:pt x="50" y="266"/>
                </a:cubicBezTo>
                <a:close/>
                <a:moveTo>
                  <a:pt x="250" y="266"/>
                </a:moveTo>
                <a:cubicBezTo>
                  <a:pt x="259" y="269"/>
                  <a:pt x="267" y="272"/>
                  <a:pt x="267" y="283"/>
                </a:cubicBezTo>
                <a:cubicBezTo>
                  <a:pt x="267" y="292"/>
                  <a:pt x="260" y="300"/>
                  <a:pt x="250" y="300"/>
                </a:cubicBezTo>
                <a:cubicBezTo>
                  <a:pt x="241" y="300"/>
                  <a:pt x="234" y="292"/>
                  <a:pt x="234" y="283"/>
                </a:cubicBezTo>
                <a:cubicBezTo>
                  <a:pt x="234" y="272"/>
                  <a:pt x="241" y="269"/>
                  <a:pt x="250" y="2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a:extLst>
              <a:ext uri="{FF2B5EF4-FFF2-40B4-BE49-F238E27FC236}">
                <a16:creationId xmlns:a16="http://schemas.microsoft.com/office/drawing/2014/main" id="{9C03C899-ABB9-714C-AFBE-89260D14ABE5}"/>
              </a:ext>
            </a:extLst>
          </p:cNvPr>
          <p:cNvSpPr>
            <a:spLocks noChangeAspect="1" noEditPoints="1"/>
          </p:cNvSpPr>
          <p:nvPr/>
        </p:nvSpPr>
        <p:spPr bwMode="auto">
          <a:xfrm>
            <a:off x="6638926" y="2967038"/>
            <a:ext cx="254000" cy="257175"/>
          </a:xfrm>
          <a:custGeom>
            <a:avLst/>
            <a:gdLst>
              <a:gd name="T0" fmla="*/ 87 w 337"/>
              <a:gd name="T1" fmla="*/ 66 h 338"/>
              <a:gd name="T2" fmla="*/ 104 w 337"/>
              <a:gd name="T3" fmla="*/ 83 h 338"/>
              <a:gd name="T4" fmla="*/ 87 w 337"/>
              <a:gd name="T5" fmla="*/ 100 h 338"/>
              <a:gd name="T6" fmla="*/ 70 w 337"/>
              <a:gd name="T7" fmla="*/ 100 h 338"/>
              <a:gd name="T8" fmla="*/ 70 w 337"/>
              <a:gd name="T9" fmla="*/ 116 h 338"/>
              <a:gd name="T10" fmla="*/ 54 w 337"/>
              <a:gd name="T11" fmla="*/ 133 h 338"/>
              <a:gd name="T12" fmla="*/ 37 w 337"/>
              <a:gd name="T13" fmla="*/ 116 h 338"/>
              <a:gd name="T14" fmla="*/ 37 w 337"/>
              <a:gd name="T15" fmla="*/ 100 h 338"/>
              <a:gd name="T16" fmla="*/ 20 w 337"/>
              <a:gd name="T17" fmla="*/ 100 h 338"/>
              <a:gd name="T18" fmla="*/ 4 w 337"/>
              <a:gd name="T19" fmla="*/ 83 h 338"/>
              <a:gd name="T20" fmla="*/ 20 w 337"/>
              <a:gd name="T21" fmla="*/ 66 h 338"/>
              <a:gd name="T22" fmla="*/ 37 w 337"/>
              <a:gd name="T23" fmla="*/ 66 h 338"/>
              <a:gd name="T24" fmla="*/ 37 w 337"/>
              <a:gd name="T25" fmla="*/ 50 h 338"/>
              <a:gd name="T26" fmla="*/ 54 w 337"/>
              <a:gd name="T27" fmla="*/ 33 h 338"/>
              <a:gd name="T28" fmla="*/ 70 w 337"/>
              <a:gd name="T29" fmla="*/ 50 h 338"/>
              <a:gd name="T30" fmla="*/ 70 w 337"/>
              <a:gd name="T31" fmla="*/ 66 h 338"/>
              <a:gd name="T32" fmla="*/ 87 w 337"/>
              <a:gd name="T33" fmla="*/ 66 h 338"/>
              <a:gd name="T34" fmla="*/ 254 w 337"/>
              <a:gd name="T35" fmla="*/ 300 h 338"/>
              <a:gd name="T36" fmla="*/ 237 w 337"/>
              <a:gd name="T37" fmla="*/ 283 h 338"/>
              <a:gd name="T38" fmla="*/ 254 w 337"/>
              <a:gd name="T39" fmla="*/ 266 h 338"/>
              <a:gd name="T40" fmla="*/ 270 w 337"/>
              <a:gd name="T41" fmla="*/ 283 h 338"/>
              <a:gd name="T42" fmla="*/ 254 w 337"/>
              <a:gd name="T43" fmla="*/ 300 h 338"/>
              <a:gd name="T44" fmla="*/ 54 w 337"/>
              <a:gd name="T45" fmla="*/ 300 h 338"/>
              <a:gd name="T46" fmla="*/ 37 w 337"/>
              <a:gd name="T47" fmla="*/ 283 h 338"/>
              <a:gd name="T48" fmla="*/ 54 w 337"/>
              <a:gd name="T49" fmla="*/ 266 h 338"/>
              <a:gd name="T50" fmla="*/ 70 w 337"/>
              <a:gd name="T51" fmla="*/ 283 h 338"/>
              <a:gd name="T52" fmla="*/ 54 w 337"/>
              <a:gd name="T53" fmla="*/ 300 h 338"/>
              <a:gd name="T54" fmla="*/ 270 w 337"/>
              <a:gd name="T55" fmla="*/ 50 h 338"/>
              <a:gd name="T56" fmla="*/ 287 w 337"/>
              <a:gd name="T57" fmla="*/ 33 h 338"/>
              <a:gd name="T58" fmla="*/ 320 w 337"/>
              <a:gd name="T59" fmla="*/ 33 h 338"/>
              <a:gd name="T60" fmla="*/ 337 w 337"/>
              <a:gd name="T61" fmla="*/ 16 h 338"/>
              <a:gd name="T62" fmla="*/ 320 w 337"/>
              <a:gd name="T63" fmla="*/ 0 h 338"/>
              <a:gd name="T64" fmla="*/ 270 w 337"/>
              <a:gd name="T65" fmla="*/ 0 h 338"/>
              <a:gd name="T66" fmla="*/ 237 w 337"/>
              <a:gd name="T67" fmla="*/ 33 h 338"/>
              <a:gd name="T68" fmla="*/ 237 w 337"/>
              <a:gd name="T69" fmla="*/ 200 h 338"/>
              <a:gd name="T70" fmla="*/ 70 w 337"/>
              <a:gd name="T71" fmla="*/ 200 h 338"/>
              <a:gd name="T72" fmla="*/ 37 w 337"/>
              <a:gd name="T73" fmla="*/ 233 h 338"/>
              <a:gd name="T74" fmla="*/ 37 w 337"/>
              <a:gd name="T75" fmla="*/ 236 h 338"/>
              <a:gd name="T76" fmla="*/ 5 w 337"/>
              <a:gd name="T77" fmla="*/ 293 h 338"/>
              <a:gd name="T78" fmla="*/ 44 w 337"/>
              <a:gd name="T79" fmla="*/ 332 h 338"/>
              <a:gd name="T80" fmla="*/ 104 w 337"/>
              <a:gd name="T81" fmla="*/ 283 h 338"/>
              <a:gd name="T82" fmla="*/ 70 w 337"/>
              <a:gd name="T83" fmla="*/ 236 h 338"/>
              <a:gd name="T84" fmla="*/ 70 w 337"/>
              <a:gd name="T85" fmla="*/ 233 h 338"/>
              <a:gd name="T86" fmla="*/ 237 w 337"/>
              <a:gd name="T87" fmla="*/ 233 h 338"/>
              <a:gd name="T88" fmla="*/ 237 w 337"/>
              <a:gd name="T89" fmla="*/ 236 h 338"/>
              <a:gd name="T90" fmla="*/ 205 w 337"/>
              <a:gd name="T91" fmla="*/ 293 h 338"/>
              <a:gd name="T92" fmla="*/ 244 w 337"/>
              <a:gd name="T93" fmla="*/ 332 h 338"/>
              <a:gd name="T94" fmla="*/ 304 w 337"/>
              <a:gd name="T95" fmla="*/ 283 h 338"/>
              <a:gd name="T96" fmla="*/ 270 w 337"/>
              <a:gd name="T97" fmla="*/ 236 h 338"/>
              <a:gd name="T98" fmla="*/ 270 w 337"/>
              <a:gd name="T99" fmla="*/ 5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7" h="338">
                <a:moveTo>
                  <a:pt x="87" y="66"/>
                </a:moveTo>
                <a:cubicBezTo>
                  <a:pt x="96" y="66"/>
                  <a:pt x="104" y="74"/>
                  <a:pt x="104" y="83"/>
                </a:cubicBezTo>
                <a:cubicBezTo>
                  <a:pt x="104" y="92"/>
                  <a:pt x="96" y="100"/>
                  <a:pt x="87" y="100"/>
                </a:cubicBezTo>
                <a:lnTo>
                  <a:pt x="70" y="100"/>
                </a:lnTo>
                <a:lnTo>
                  <a:pt x="70" y="116"/>
                </a:lnTo>
                <a:cubicBezTo>
                  <a:pt x="70" y="126"/>
                  <a:pt x="63" y="133"/>
                  <a:pt x="54" y="133"/>
                </a:cubicBezTo>
                <a:cubicBezTo>
                  <a:pt x="44" y="133"/>
                  <a:pt x="37" y="126"/>
                  <a:pt x="37" y="116"/>
                </a:cubicBezTo>
                <a:lnTo>
                  <a:pt x="37" y="100"/>
                </a:lnTo>
                <a:lnTo>
                  <a:pt x="20" y="100"/>
                </a:lnTo>
                <a:cubicBezTo>
                  <a:pt x="11" y="100"/>
                  <a:pt x="4" y="92"/>
                  <a:pt x="4" y="83"/>
                </a:cubicBezTo>
                <a:cubicBezTo>
                  <a:pt x="4" y="74"/>
                  <a:pt x="11" y="66"/>
                  <a:pt x="20" y="66"/>
                </a:cubicBezTo>
                <a:lnTo>
                  <a:pt x="37" y="66"/>
                </a:lnTo>
                <a:lnTo>
                  <a:pt x="37" y="50"/>
                </a:lnTo>
                <a:cubicBezTo>
                  <a:pt x="37" y="40"/>
                  <a:pt x="44" y="33"/>
                  <a:pt x="54" y="33"/>
                </a:cubicBezTo>
                <a:cubicBezTo>
                  <a:pt x="63" y="33"/>
                  <a:pt x="70" y="40"/>
                  <a:pt x="70" y="50"/>
                </a:cubicBezTo>
                <a:lnTo>
                  <a:pt x="70" y="66"/>
                </a:lnTo>
                <a:lnTo>
                  <a:pt x="87" y="66"/>
                </a:lnTo>
                <a:close/>
                <a:moveTo>
                  <a:pt x="254" y="300"/>
                </a:moveTo>
                <a:cubicBezTo>
                  <a:pt x="244" y="300"/>
                  <a:pt x="237" y="292"/>
                  <a:pt x="237" y="283"/>
                </a:cubicBezTo>
                <a:cubicBezTo>
                  <a:pt x="237" y="272"/>
                  <a:pt x="245" y="269"/>
                  <a:pt x="254" y="266"/>
                </a:cubicBezTo>
                <a:cubicBezTo>
                  <a:pt x="263" y="269"/>
                  <a:pt x="270" y="272"/>
                  <a:pt x="270" y="283"/>
                </a:cubicBezTo>
                <a:cubicBezTo>
                  <a:pt x="270" y="292"/>
                  <a:pt x="263" y="300"/>
                  <a:pt x="254" y="300"/>
                </a:cubicBezTo>
                <a:close/>
                <a:moveTo>
                  <a:pt x="54" y="300"/>
                </a:moveTo>
                <a:cubicBezTo>
                  <a:pt x="44" y="300"/>
                  <a:pt x="37" y="292"/>
                  <a:pt x="37" y="283"/>
                </a:cubicBezTo>
                <a:cubicBezTo>
                  <a:pt x="37" y="272"/>
                  <a:pt x="45" y="269"/>
                  <a:pt x="54" y="266"/>
                </a:cubicBezTo>
                <a:cubicBezTo>
                  <a:pt x="63" y="269"/>
                  <a:pt x="70" y="272"/>
                  <a:pt x="70" y="283"/>
                </a:cubicBezTo>
                <a:cubicBezTo>
                  <a:pt x="70" y="292"/>
                  <a:pt x="63" y="300"/>
                  <a:pt x="54" y="300"/>
                </a:cubicBezTo>
                <a:close/>
                <a:moveTo>
                  <a:pt x="270" y="50"/>
                </a:moveTo>
                <a:cubicBezTo>
                  <a:pt x="270" y="40"/>
                  <a:pt x="278" y="33"/>
                  <a:pt x="287" y="33"/>
                </a:cubicBezTo>
                <a:lnTo>
                  <a:pt x="320" y="33"/>
                </a:lnTo>
                <a:cubicBezTo>
                  <a:pt x="330" y="33"/>
                  <a:pt x="337" y="26"/>
                  <a:pt x="337" y="16"/>
                </a:cubicBezTo>
                <a:cubicBezTo>
                  <a:pt x="337" y="7"/>
                  <a:pt x="330" y="0"/>
                  <a:pt x="320" y="0"/>
                </a:cubicBezTo>
                <a:lnTo>
                  <a:pt x="270" y="0"/>
                </a:lnTo>
                <a:cubicBezTo>
                  <a:pt x="252" y="0"/>
                  <a:pt x="237" y="15"/>
                  <a:pt x="237" y="33"/>
                </a:cubicBezTo>
                <a:lnTo>
                  <a:pt x="237" y="200"/>
                </a:lnTo>
                <a:lnTo>
                  <a:pt x="70" y="200"/>
                </a:lnTo>
                <a:cubicBezTo>
                  <a:pt x="52" y="200"/>
                  <a:pt x="37" y="215"/>
                  <a:pt x="37" y="233"/>
                </a:cubicBezTo>
                <a:lnTo>
                  <a:pt x="37" y="236"/>
                </a:lnTo>
                <a:cubicBezTo>
                  <a:pt x="15" y="244"/>
                  <a:pt x="0" y="267"/>
                  <a:pt x="5" y="293"/>
                </a:cubicBezTo>
                <a:cubicBezTo>
                  <a:pt x="8" y="313"/>
                  <a:pt x="25" y="329"/>
                  <a:pt x="44" y="332"/>
                </a:cubicBezTo>
                <a:cubicBezTo>
                  <a:pt x="76" y="338"/>
                  <a:pt x="104" y="314"/>
                  <a:pt x="104" y="283"/>
                </a:cubicBezTo>
                <a:cubicBezTo>
                  <a:pt x="104" y="261"/>
                  <a:pt x="90" y="243"/>
                  <a:pt x="70" y="236"/>
                </a:cubicBezTo>
                <a:lnTo>
                  <a:pt x="70" y="233"/>
                </a:lnTo>
                <a:lnTo>
                  <a:pt x="237" y="233"/>
                </a:lnTo>
                <a:lnTo>
                  <a:pt x="237" y="236"/>
                </a:lnTo>
                <a:cubicBezTo>
                  <a:pt x="215" y="244"/>
                  <a:pt x="200" y="267"/>
                  <a:pt x="205" y="293"/>
                </a:cubicBezTo>
                <a:cubicBezTo>
                  <a:pt x="208" y="313"/>
                  <a:pt x="225" y="329"/>
                  <a:pt x="244" y="332"/>
                </a:cubicBezTo>
                <a:cubicBezTo>
                  <a:pt x="276" y="338"/>
                  <a:pt x="304" y="314"/>
                  <a:pt x="304" y="283"/>
                </a:cubicBezTo>
                <a:cubicBezTo>
                  <a:pt x="304" y="261"/>
                  <a:pt x="290" y="243"/>
                  <a:pt x="270" y="236"/>
                </a:cubicBezTo>
                <a:lnTo>
                  <a:pt x="27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a:extLst>
              <a:ext uri="{FF2B5EF4-FFF2-40B4-BE49-F238E27FC236}">
                <a16:creationId xmlns:a16="http://schemas.microsoft.com/office/drawing/2014/main" id="{F03F8ABE-E4D8-E241-9B55-F3201D863C4F}"/>
              </a:ext>
            </a:extLst>
          </p:cNvPr>
          <p:cNvSpPr>
            <a:spLocks noChangeAspect="1" noEditPoints="1"/>
          </p:cNvSpPr>
          <p:nvPr/>
        </p:nvSpPr>
        <p:spPr bwMode="auto">
          <a:xfrm>
            <a:off x="6138863" y="2967038"/>
            <a:ext cx="252413" cy="254000"/>
          </a:xfrm>
          <a:custGeom>
            <a:avLst/>
            <a:gdLst>
              <a:gd name="T0" fmla="*/ 97 w 333"/>
              <a:gd name="T1" fmla="*/ 59 h 333"/>
              <a:gd name="T2" fmla="*/ 74 w 333"/>
              <a:gd name="T3" fmla="*/ 36 h 333"/>
              <a:gd name="T4" fmla="*/ 50 w 333"/>
              <a:gd name="T5" fmla="*/ 59 h 333"/>
              <a:gd name="T6" fmla="*/ 26 w 333"/>
              <a:gd name="T7" fmla="*/ 36 h 333"/>
              <a:gd name="T8" fmla="*/ 3 w 333"/>
              <a:gd name="T9" fmla="*/ 59 h 333"/>
              <a:gd name="T10" fmla="*/ 26 w 333"/>
              <a:gd name="T11" fmla="*/ 83 h 333"/>
              <a:gd name="T12" fmla="*/ 3 w 333"/>
              <a:gd name="T13" fmla="*/ 107 h 333"/>
              <a:gd name="T14" fmla="*/ 26 w 333"/>
              <a:gd name="T15" fmla="*/ 130 h 333"/>
              <a:gd name="T16" fmla="*/ 50 w 333"/>
              <a:gd name="T17" fmla="*/ 107 h 333"/>
              <a:gd name="T18" fmla="*/ 74 w 333"/>
              <a:gd name="T19" fmla="*/ 130 h 333"/>
              <a:gd name="T20" fmla="*/ 97 w 333"/>
              <a:gd name="T21" fmla="*/ 107 h 333"/>
              <a:gd name="T22" fmla="*/ 74 w 333"/>
              <a:gd name="T23" fmla="*/ 83 h 333"/>
              <a:gd name="T24" fmla="*/ 97 w 333"/>
              <a:gd name="T25" fmla="*/ 59 h 333"/>
              <a:gd name="T26" fmla="*/ 333 w 333"/>
              <a:gd name="T27" fmla="*/ 0 h 333"/>
              <a:gd name="T28" fmla="*/ 233 w 333"/>
              <a:gd name="T29" fmla="*/ 0 h 333"/>
              <a:gd name="T30" fmla="*/ 233 w 333"/>
              <a:gd name="T31" fmla="*/ 200 h 333"/>
              <a:gd name="T32" fmla="*/ 33 w 333"/>
              <a:gd name="T33" fmla="*/ 200 h 333"/>
              <a:gd name="T34" fmla="*/ 33 w 333"/>
              <a:gd name="T35" fmla="*/ 236 h 333"/>
              <a:gd name="T36" fmla="*/ 0 w 333"/>
              <a:gd name="T37" fmla="*/ 283 h 333"/>
              <a:gd name="T38" fmla="*/ 50 w 333"/>
              <a:gd name="T39" fmla="*/ 333 h 333"/>
              <a:gd name="T40" fmla="*/ 100 w 333"/>
              <a:gd name="T41" fmla="*/ 283 h 333"/>
              <a:gd name="T42" fmla="*/ 67 w 333"/>
              <a:gd name="T43" fmla="*/ 236 h 333"/>
              <a:gd name="T44" fmla="*/ 67 w 333"/>
              <a:gd name="T45" fmla="*/ 233 h 333"/>
              <a:gd name="T46" fmla="*/ 233 w 333"/>
              <a:gd name="T47" fmla="*/ 233 h 333"/>
              <a:gd name="T48" fmla="*/ 233 w 333"/>
              <a:gd name="T49" fmla="*/ 236 h 333"/>
              <a:gd name="T50" fmla="*/ 200 w 333"/>
              <a:gd name="T51" fmla="*/ 283 h 333"/>
              <a:gd name="T52" fmla="*/ 250 w 333"/>
              <a:gd name="T53" fmla="*/ 333 h 333"/>
              <a:gd name="T54" fmla="*/ 300 w 333"/>
              <a:gd name="T55" fmla="*/ 283 h 333"/>
              <a:gd name="T56" fmla="*/ 267 w 333"/>
              <a:gd name="T57" fmla="*/ 236 h 333"/>
              <a:gd name="T58" fmla="*/ 267 w 333"/>
              <a:gd name="T59" fmla="*/ 33 h 333"/>
              <a:gd name="T60" fmla="*/ 333 w 333"/>
              <a:gd name="T61" fmla="*/ 33 h 333"/>
              <a:gd name="T62" fmla="*/ 333 w 333"/>
              <a:gd name="T63" fmla="*/ 0 h 333"/>
              <a:gd name="T64" fmla="*/ 50 w 333"/>
              <a:gd name="T65" fmla="*/ 266 h 333"/>
              <a:gd name="T66" fmla="*/ 67 w 333"/>
              <a:gd name="T67" fmla="*/ 283 h 333"/>
              <a:gd name="T68" fmla="*/ 50 w 333"/>
              <a:gd name="T69" fmla="*/ 300 h 333"/>
              <a:gd name="T70" fmla="*/ 33 w 333"/>
              <a:gd name="T71" fmla="*/ 283 h 333"/>
              <a:gd name="T72" fmla="*/ 50 w 333"/>
              <a:gd name="T73" fmla="*/ 266 h 333"/>
              <a:gd name="T74" fmla="*/ 250 w 333"/>
              <a:gd name="T75" fmla="*/ 266 h 333"/>
              <a:gd name="T76" fmla="*/ 267 w 333"/>
              <a:gd name="T77" fmla="*/ 283 h 333"/>
              <a:gd name="T78" fmla="*/ 250 w 333"/>
              <a:gd name="T79" fmla="*/ 300 h 333"/>
              <a:gd name="T80" fmla="*/ 233 w 333"/>
              <a:gd name="T81" fmla="*/ 283 h 333"/>
              <a:gd name="T82" fmla="*/ 250 w 333"/>
              <a:gd name="T83"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97" y="59"/>
                </a:moveTo>
                <a:lnTo>
                  <a:pt x="74" y="36"/>
                </a:lnTo>
                <a:lnTo>
                  <a:pt x="50" y="59"/>
                </a:lnTo>
                <a:lnTo>
                  <a:pt x="26" y="36"/>
                </a:lnTo>
                <a:lnTo>
                  <a:pt x="3" y="59"/>
                </a:lnTo>
                <a:lnTo>
                  <a:pt x="26" y="83"/>
                </a:lnTo>
                <a:lnTo>
                  <a:pt x="3" y="107"/>
                </a:lnTo>
                <a:lnTo>
                  <a:pt x="26" y="130"/>
                </a:lnTo>
                <a:lnTo>
                  <a:pt x="50" y="107"/>
                </a:lnTo>
                <a:lnTo>
                  <a:pt x="74" y="130"/>
                </a:lnTo>
                <a:lnTo>
                  <a:pt x="97" y="107"/>
                </a:lnTo>
                <a:lnTo>
                  <a:pt x="74" y="83"/>
                </a:lnTo>
                <a:lnTo>
                  <a:pt x="97" y="59"/>
                </a:lnTo>
                <a:close/>
                <a:moveTo>
                  <a:pt x="333" y="0"/>
                </a:moveTo>
                <a:lnTo>
                  <a:pt x="233" y="0"/>
                </a:lnTo>
                <a:lnTo>
                  <a:pt x="233" y="200"/>
                </a:lnTo>
                <a:lnTo>
                  <a:pt x="33" y="200"/>
                </a:lnTo>
                <a:lnTo>
                  <a:pt x="33" y="236"/>
                </a:lnTo>
                <a:cubicBezTo>
                  <a:pt x="14" y="243"/>
                  <a:pt x="0" y="261"/>
                  <a:pt x="0" y="283"/>
                </a:cubicBezTo>
                <a:cubicBezTo>
                  <a:pt x="0" y="311"/>
                  <a:pt x="22" y="333"/>
                  <a:pt x="50" y="333"/>
                </a:cubicBezTo>
                <a:cubicBezTo>
                  <a:pt x="78" y="333"/>
                  <a:pt x="100" y="311"/>
                  <a:pt x="100" y="283"/>
                </a:cubicBezTo>
                <a:cubicBezTo>
                  <a:pt x="100" y="261"/>
                  <a:pt x="86" y="243"/>
                  <a:pt x="67" y="236"/>
                </a:cubicBezTo>
                <a:lnTo>
                  <a:pt x="67" y="233"/>
                </a:lnTo>
                <a:lnTo>
                  <a:pt x="233" y="233"/>
                </a:lnTo>
                <a:lnTo>
                  <a:pt x="233" y="236"/>
                </a:lnTo>
                <a:cubicBezTo>
                  <a:pt x="214" y="243"/>
                  <a:pt x="200" y="261"/>
                  <a:pt x="200" y="283"/>
                </a:cubicBezTo>
                <a:cubicBezTo>
                  <a:pt x="200" y="311"/>
                  <a:pt x="222" y="333"/>
                  <a:pt x="250" y="333"/>
                </a:cubicBezTo>
                <a:cubicBezTo>
                  <a:pt x="278" y="333"/>
                  <a:pt x="300" y="311"/>
                  <a:pt x="300" y="283"/>
                </a:cubicBezTo>
                <a:cubicBezTo>
                  <a:pt x="300" y="261"/>
                  <a:pt x="286" y="243"/>
                  <a:pt x="267" y="236"/>
                </a:cubicBezTo>
                <a:lnTo>
                  <a:pt x="267" y="33"/>
                </a:lnTo>
                <a:lnTo>
                  <a:pt x="333" y="33"/>
                </a:lnTo>
                <a:lnTo>
                  <a:pt x="333" y="0"/>
                </a:lnTo>
                <a:close/>
                <a:moveTo>
                  <a:pt x="50" y="266"/>
                </a:moveTo>
                <a:cubicBezTo>
                  <a:pt x="59" y="269"/>
                  <a:pt x="67" y="272"/>
                  <a:pt x="67" y="283"/>
                </a:cubicBezTo>
                <a:cubicBezTo>
                  <a:pt x="67" y="292"/>
                  <a:pt x="59" y="300"/>
                  <a:pt x="50" y="300"/>
                </a:cubicBezTo>
                <a:cubicBezTo>
                  <a:pt x="41" y="300"/>
                  <a:pt x="33" y="292"/>
                  <a:pt x="33" y="283"/>
                </a:cubicBezTo>
                <a:cubicBezTo>
                  <a:pt x="33" y="272"/>
                  <a:pt x="41" y="269"/>
                  <a:pt x="50" y="266"/>
                </a:cubicBezTo>
                <a:close/>
                <a:moveTo>
                  <a:pt x="250" y="266"/>
                </a:moveTo>
                <a:cubicBezTo>
                  <a:pt x="259" y="269"/>
                  <a:pt x="267" y="272"/>
                  <a:pt x="267" y="283"/>
                </a:cubicBezTo>
                <a:cubicBezTo>
                  <a:pt x="267" y="292"/>
                  <a:pt x="259" y="300"/>
                  <a:pt x="250" y="300"/>
                </a:cubicBezTo>
                <a:cubicBezTo>
                  <a:pt x="241" y="300"/>
                  <a:pt x="233" y="292"/>
                  <a:pt x="233" y="283"/>
                </a:cubicBezTo>
                <a:cubicBezTo>
                  <a:pt x="233" y="272"/>
                  <a:pt x="241" y="269"/>
                  <a:pt x="250" y="2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a:extLst>
              <a:ext uri="{FF2B5EF4-FFF2-40B4-BE49-F238E27FC236}">
                <a16:creationId xmlns:a16="http://schemas.microsoft.com/office/drawing/2014/main" id="{1DADDF69-BFB8-C947-A017-AF449DD1D20A}"/>
              </a:ext>
            </a:extLst>
          </p:cNvPr>
          <p:cNvSpPr>
            <a:spLocks noChangeAspect="1" noEditPoints="1"/>
          </p:cNvSpPr>
          <p:nvPr/>
        </p:nvSpPr>
        <p:spPr bwMode="auto">
          <a:xfrm>
            <a:off x="10661651" y="2460625"/>
            <a:ext cx="254000" cy="257175"/>
          </a:xfrm>
          <a:custGeom>
            <a:avLst/>
            <a:gdLst>
              <a:gd name="T0" fmla="*/ 89 w 337"/>
              <a:gd name="T1" fmla="*/ 95 h 338"/>
              <a:gd name="T2" fmla="*/ 89 w 337"/>
              <a:gd name="T3" fmla="*/ 119 h 338"/>
              <a:gd name="T4" fmla="*/ 65 w 337"/>
              <a:gd name="T5" fmla="*/ 119 h 338"/>
              <a:gd name="T6" fmla="*/ 53 w 337"/>
              <a:gd name="T7" fmla="*/ 107 h 338"/>
              <a:gd name="T8" fmla="*/ 42 w 337"/>
              <a:gd name="T9" fmla="*/ 119 h 338"/>
              <a:gd name="T10" fmla="*/ 18 w 337"/>
              <a:gd name="T11" fmla="*/ 119 h 338"/>
              <a:gd name="T12" fmla="*/ 18 w 337"/>
              <a:gd name="T13" fmla="*/ 95 h 338"/>
              <a:gd name="T14" fmla="*/ 30 w 337"/>
              <a:gd name="T15" fmla="*/ 83 h 338"/>
              <a:gd name="T16" fmla="*/ 18 w 337"/>
              <a:gd name="T17" fmla="*/ 72 h 338"/>
              <a:gd name="T18" fmla="*/ 18 w 337"/>
              <a:gd name="T19" fmla="*/ 48 h 338"/>
              <a:gd name="T20" fmla="*/ 42 w 337"/>
              <a:gd name="T21" fmla="*/ 48 h 338"/>
              <a:gd name="T22" fmla="*/ 53 w 337"/>
              <a:gd name="T23" fmla="*/ 60 h 338"/>
              <a:gd name="T24" fmla="*/ 65 w 337"/>
              <a:gd name="T25" fmla="*/ 48 h 338"/>
              <a:gd name="T26" fmla="*/ 89 w 337"/>
              <a:gd name="T27" fmla="*/ 48 h 338"/>
              <a:gd name="T28" fmla="*/ 89 w 337"/>
              <a:gd name="T29" fmla="*/ 72 h 338"/>
              <a:gd name="T30" fmla="*/ 77 w 337"/>
              <a:gd name="T31" fmla="*/ 83 h 338"/>
              <a:gd name="T32" fmla="*/ 89 w 337"/>
              <a:gd name="T33" fmla="*/ 95 h 338"/>
              <a:gd name="T34" fmla="*/ 253 w 337"/>
              <a:gd name="T35" fmla="*/ 300 h 338"/>
              <a:gd name="T36" fmla="*/ 253 w 337"/>
              <a:gd name="T37" fmla="*/ 266 h 338"/>
              <a:gd name="T38" fmla="*/ 270 w 337"/>
              <a:gd name="T39" fmla="*/ 283 h 338"/>
              <a:gd name="T40" fmla="*/ 253 w 337"/>
              <a:gd name="T41" fmla="*/ 300 h 338"/>
              <a:gd name="T42" fmla="*/ 53 w 337"/>
              <a:gd name="T43" fmla="*/ 300 h 338"/>
              <a:gd name="T44" fmla="*/ 37 w 337"/>
              <a:gd name="T45" fmla="*/ 283 h 338"/>
              <a:gd name="T46" fmla="*/ 53 w 337"/>
              <a:gd name="T47" fmla="*/ 266 h 338"/>
              <a:gd name="T48" fmla="*/ 70 w 337"/>
              <a:gd name="T49" fmla="*/ 283 h 338"/>
              <a:gd name="T50" fmla="*/ 53 w 337"/>
              <a:gd name="T51" fmla="*/ 300 h 338"/>
              <a:gd name="T52" fmla="*/ 271 w 337"/>
              <a:gd name="T53" fmla="*/ 50 h 338"/>
              <a:gd name="T54" fmla="*/ 287 w 337"/>
              <a:gd name="T55" fmla="*/ 33 h 338"/>
              <a:gd name="T56" fmla="*/ 320 w 337"/>
              <a:gd name="T57" fmla="*/ 33 h 338"/>
              <a:gd name="T58" fmla="*/ 337 w 337"/>
              <a:gd name="T59" fmla="*/ 17 h 338"/>
              <a:gd name="T60" fmla="*/ 320 w 337"/>
              <a:gd name="T61" fmla="*/ 0 h 338"/>
              <a:gd name="T62" fmla="*/ 270 w 337"/>
              <a:gd name="T63" fmla="*/ 0 h 338"/>
              <a:gd name="T64" fmla="*/ 237 w 337"/>
              <a:gd name="T65" fmla="*/ 33 h 338"/>
              <a:gd name="T66" fmla="*/ 237 w 337"/>
              <a:gd name="T67" fmla="*/ 200 h 338"/>
              <a:gd name="T68" fmla="*/ 70 w 337"/>
              <a:gd name="T69" fmla="*/ 200 h 338"/>
              <a:gd name="T70" fmla="*/ 37 w 337"/>
              <a:gd name="T71" fmla="*/ 236 h 338"/>
              <a:gd name="T72" fmla="*/ 5 w 337"/>
              <a:gd name="T73" fmla="*/ 293 h 338"/>
              <a:gd name="T74" fmla="*/ 44 w 337"/>
              <a:gd name="T75" fmla="*/ 332 h 338"/>
              <a:gd name="T76" fmla="*/ 104 w 337"/>
              <a:gd name="T77" fmla="*/ 283 h 338"/>
              <a:gd name="T78" fmla="*/ 71 w 337"/>
              <a:gd name="T79" fmla="*/ 236 h 338"/>
              <a:gd name="T80" fmla="*/ 71 w 337"/>
              <a:gd name="T81" fmla="*/ 233 h 338"/>
              <a:gd name="T82" fmla="*/ 237 w 337"/>
              <a:gd name="T83" fmla="*/ 233 h 338"/>
              <a:gd name="T84" fmla="*/ 237 w 337"/>
              <a:gd name="T85" fmla="*/ 236 h 338"/>
              <a:gd name="T86" fmla="*/ 205 w 337"/>
              <a:gd name="T87" fmla="*/ 293 h 338"/>
              <a:gd name="T88" fmla="*/ 244 w 337"/>
              <a:gd name="T89" fmla="*/ 332 h 338"/>
              <a:gd name="T90" fmla="*/ 304 w 337"/>
              <a:gd name="T91" fmla="*/ 283 h 338"/>
              <a:gd name="T92" fmla="*/ 271 w 337"/>
              <a:gd name="T93" fmla="*/ 236 h 338"/>
              <a:gd name="T94" fmla="*/ 271 w 337"/>
              <a:gd name="T95" fmla="*/ 5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7" h="338">
                <a:moveTo>
                  <a:pt x="89" y="95"/>
                </a:moveTo>
                <a:cubicBezTo>
                  <a:pt x="95" y="102"/>
                  <a:pt x="95" y="112"/>
                  <a:pt x="89" y="119"/>
                </a:cubicBezTo>
                <a:cubicBezTo>
                  <a:pt x="82" y="125"/>
                  <a:pt x="72" y="125"/>
                  <a:pt x="65" y="119"/>
                </a:cubicBezTo>
                <a:lnTo>
                  <a:pt x="53" y="107"/>
                </a:lnTo>
                <a:lnTo>
                  <a:pt x="42" y="119"/>
                </a:lnTo>
                <a:cubicBezTo>
                  <a:pt x="35" y="125"/>
                  <a:pt x="25" y="125"/>
                  <a:pt x="18" y="119"/>
                </a:cubicBezTo>
                <a:cubicBezTo>
                  <a:pt x="12" y="112"/>
                  <a:pt x="12" y="102"/>
                  <a:pt x="18" y="95"/>
                </a:cubicBezTo>
                <a:lnTo>
                  <a:pt x="30" y="83"/>
                </a:lnTo>
                <a:lnTo>
                  <a:pt x="18" y="72"/>
                </a:lnTo>
                <a:cubicBezTo>
                  <a:pt x="12" y="65"/>
                  <a:pt x="12" y="54"/>
                  <a:pt x="18" y="48"/>
                </a:cubicBezTo>
                <a:cubicBezTo>
                  <a:pt x="25" y="41"/>
                  <a:pt x="35" y="41"/>
                  <a:pt x="42" y="48"/>
                </a:cubicBezTo>
                <a:lnTo>
                  <a:pt x="53" y="60"/>
                </a:lnTo>
                <a:lnTo>
                  <a:pt x="65" y="48"/>
                </a:lnTo>
                <a:cubicBezTo>
                  <a:pt x="72" y="41"/>
                  <a:pt x="82" y="41"/>
                  <a:pt x="89" y="48"/>
                </a:cubicBezTo>
                <a:cubicBezTo>
                  <a:pt x="95" y="54"/>
                  <a:pt x="95" y="65"/>
                  <a:pt x="89" y="72"/>
                </a:cubicBezTo>
                <a:lnTo>
                  <a:pt x="77" y="83"/>
                </a:lnTo>
                <a:lnTo>
                  <a:pt x="89" y="95"/>
                </a:lnTo>
                <a:close/>
                <a:moveTo>
                  <a:pt x="253" y="300"/>
                </a:moveTo>
                <a:cubicBezTo>
                  <a:pt x="237" y="300"/>
                  <a:pt x="226" y="276"/>
                  <a:pt x="253" y="266"/>
                </a:cubicBezTo>
                <a:cubicBezTo>
                  <a:pt x="263" y="269"/>
                  <a:pt x="270" y="272"/>
                  <a:pt x="270" y="283"/>
                </a:cubicBezTo>
                <a:cubicBezTo>
                  <a:pt x="270" y="293"/>
                  <a:pt x="263" y="300"/>
                  <a:pt x="253" y="300"/>
                </a:cubicBezTo>
                <a:close/>
                <a:moveTo>
                  <a:pt x="53" y="300"/>
                </a:moveTo>
                <a:cubicBezTo>
                  <a:pt x="44" y="300"/>
                  <a:pt x="37" y="293"/>
                  <a:pt x="37" y="283"/>
                </a:cubicBezTo>
                <a:cubicBezTo>
                  <a:pt x="37" y="272"/>
                  <a:pt x="44" y="269"/>
                  <a:pt x="53" y="266"/>
                </a:cubicBezTo>
                <a:cubicBezTo>
                  <a:pt x="63" y="269"/>
                  <a:pt x="70" y="272"/>
                  <a:pt x="70" y="283"/>
                </a:cubicBezTo>
                <a:cubicBezTo>
                  <a:pt x="70" y="293"/>
                  <a:pt x="63" y="300"/>
                  <a:pt x="53" y="300"/>
                </a:cubicBezTo>
                <a:close/>
                <a:moveTo>
                  <a:pt x="271" y="50"/>
                </a:moveTo>
                <a:cubicBezTo>
                  <a:pt x="271" y="41"/>
                  <a:pt x="278" y="33"/>
                  <a:pt x="287" y="33"/>
                </a:cubicBezTo>
                <a:lnTo>
                  <a:pt x="320" y="33"/>
                </a:lnTo>
                <a:cubicBezTo>
                  <a:pt x="329" y="33"/>
                  <a:pt x="337" y="26"/>
                  <a:pt x="337" y="17"/>
                </a:cubicBezTo>
                <a:cubicBezTo>
                  <a:pt x="337" y="7"/>
                  <a:pt x="329" y="0"/>
                  <a:pt x="320" y="0"/>
                </a:cubicBezTo>
                <a:lnTo>
                  <a:pt x="270" y="0"/>
                </a:lnTo>
                <a:cubicBezTo>
                  <a:pt x="252" y="0"/>
                  <a:pt x="237" y="15"/>
                  <a:pt x="237" y="33"/>
                </a:cubicBezTo>
                <a:lnTo>
                  <a:pt x="237" y="200"/>
                </a:lnTo>
                <a:lnTo>
                  <a:pt x="70" y="200"/>
                </a:lnTo>
                <a:cubicBezTo>
                  <a:pt x="53" y="200"/>
                  <a:pt x="37" y="212"/>
                  <a:pt x="37" y="236"/>
                </a:cubicBezTo>
                <a:cubicBezTo>
                  <a:pt x="21" y="244"/>
                  <a:pt x="0" y="267"/>
                  <a:pt x="5" y="293"/>
                </a:cubicBezTo>
                <a:cubicBezTo>
                  <a:pt x="8" y="313"/>
                  <a:pt x="24" y="329"/>
                  <a:pt x="44" y="332"/>
                </a:cubicBezTo>
                <a:cubicBezTo>
                  <a:pt x="76" y="338"/>
                  <a:pt x="104" y="314"/>
                  <a:pt x="104" y="283"/>
                </a:cubicBezTo>
                <a:cubicBezTo>
                  <a:pt x="104" y="262"/>
                  <a:pt x="87" y="243"/>
                  <a:pt x="71" y="236"/>
                </a:cubicBezTo>
                <a:lnTo>
                  <a:pt x="71" y="233"/>
                </a:lnTo>
                <a:lnTo>
                  <a:pt x="237" y="233"/>
                </a:lnTo>
                <a:lnTo>
                  <a:pt x="237" y="236"/>
                </a:lnTo>
                <a:cubicBezTo>
                  <a:pt x="221" y="244"/>
                  <a:pt x="200" y="267"/>
                  <a:pt x="205" y="293"/>
                </a:cubicBezTo>
                <a:cubicBezTo>
                  <a:pt x="208" y="313"/>
                  <a:pt x="224" y="329"/>
                  <a:pt x="244" y="332"/>
                </a:cubicBezTo>
                <a:cubicBezTo>
                  <a:pt x="276" y="338"/>
                  <a:pt x="304" y="314"/>
                  <a:pt x="304" y="283"/>
                </a:cubicBezTo>
                <a:cubicBezTo>
                  <a:pt x="304" y="262"/>
                  <a:pt x="287" y="243"/>
                  <a:pt x="271" y="236"/>
                </a:cubicBezTo>
                <a:lnTo>
                  <a:pt x="271"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a:extLst>
              <a:ext uri="{FF2B5EF4-FFF2-40B4-BE49-F238E27FC236}">
                <a16:creationId xmlns:a16="http://schemas.microsoft.com/office/drawing/2014/main" id="{F33FE18C-99FC-834F-9225-DBFA3B2A9E1B}"/>
              </a:ext>
            </a:extLst>
          </p:cNvPr>
          <p:cNvSpPr>
            <a:spLocks noChangeAspect="1" noEditPoints="1"/>
          </p:cNvSpPr>
          <p:nvPr/>
        </p:nvSpPr>
        <p:spPr bwMode="auto">
          <a:xfrm>
            <a:off x="10161588" y="2460625"/>
            <a:ext cx="252413" cy="252413"/>
          </a:xfrm>
          <a:custGeom>
            <a:avLst/>
            <a:gdLst>
              <a:gd name="T0" fmla="*/ 100 w 334"/>
              <a:gd name="T1" fmla="*/ 67 h 333"/>
              <a:gd name="T2" fmla="*/ 0 w 334"/>
              <a:gd name="T3" fmla="*/ 67 h 333"/>
              <a:gd name="T4" fmla="*/ 0 w 334"/>
              <a:gd name="T5" fmla="*/ 100 h 333"/>
              <a:gd name="T6" fmla="*/ 100 w 334"/>
              <a:gd name="T7" fmla="*/ 100 h 333"/>
              <a:gd name="T8" fmla="*/ 100 w 334"/>
              <a:gd name="T9" fmla="*/ 67 h 333"/>
              <a:gd name="T10" fmla="*/ 334 w 334"/>
              <a:gd name="T11" fmla="*/ 0 h 333"/>
              <a:gd name="T12" fmla="*/ 234 w 334"/>
              <a:gd name="T13" fmla="*/ 0 h 333"/>
              <a:gd name="T14" fmla="*/ 234 w 334"/>
              <a:gd name="T15" fmla="*/ 200 h 333"/>
              <a:gd name="T16" fmla="*/ 34 w 334"/>
              <a:gd name="T17" fmla="*/ 200 h 333"/>
              <a:gd name="T18" fmla="*/ 34 w 334"/>
              <a:gd name="T19" fmla="*/ 236 h 333"/>
              <a:gd name="T20" fmla="*/ 0 w 334"/>
              <a:gd name="T21" fmla="*/ 283 h 333"/>
              <a:gd name="T22" fmla="*/ 50 w 334"/>
              <a:gd name="T23" fmla="*/ 333 h 333"/>
              <a:gd name="T24" fmla="*/ 100 w 334"/>
              <a:gd name="T25" fmla="*/ 283 h 333"/>
              <a:gd name="T26" fmla="*/ 67 w 334"/>
              <a:gd name="T27" fmla="*/ 236 h 333"/>
              <a:gd name="T28" fmla="*/ 67 w 334"/>
              <a:gd name="T29" fmla="*/ 233 h 333"/>
              <a:gd name="T30" fmla="*/ 234 w 334"/>
              <a:gd name="T31" fmla="*/ 233 h 333"/>
              <a:gd name="T32" fmla="*/ 234 w 334"/>
              <a:gd name="T33" fmla="*/ 236 h 333"/>
              <a:gd name="T34" fmla="*/ 200 w 334"/>
              <a:gd name="T35" fmla="*/ 283 h 333"/>
              <a:gd name="T36" fmla="*/ 250 w 334"/>
              <a:gd name="T37" fmla="*/ 333 h 333"/>
              <a:gd name="T38" fmla="*/ 300 w 334"/>
              <a:gd name="T39" fmla="*/ 283 h 333"/>
              <a:gd name="T40" fmla="*/ 267 w 334"/>
              <a:gd name="T41" fmla="*/ 236 h 333"/>
              <a:gd name="T42" fmla="*/ 267 w 334"/>
              <a:gd name="T43" fmla="*/ 33 h 333"/>
              <a:gd name="T44" fmla="*/ 334 w 334"/>
              <a:gd name="T45" fmla="*/ 33 h 333"/>
              <a:gd name="T46" fmla="*/ 334 w 334"/>
              <a:gd name="T47" fmla="*/ 0 h 333"/>
              <a:gd name="T48" fmla="*/ 50 w 334"/>
              <a:gd name="T49" fmla="*/ 266 h 333"/>
              <a:gd name="T50" fmla="*/ 67 w 334"/>
              <a:gd name="T51" fmla="*/ 283 h 333"/>
              <a:gd name="T52" fmla="*/ 50 w 334"/>
              <a:gd name="T53" fmla="*/ 300 h 333"/>
              <a:gd name="T54" fmla="*/ 34 w 334"/>
              <a:gd name="T55" fmla="*/ 283 h 333"/>
              <a:gd name="T56" fmla="*/ 50 w 334"/>
              <a:gd name="T57" fmla="*/ 266 h 333"/>
              <a:gd name="T58" fmla="*/ 250 w 334"/>
              <a:gd name="T59" fmla="*/ 266 h 333"/>
              <a:gd name="T60" fmla="*/ 267 w 334"/>
              <a:gd name="T61" fmla="*/ 283 h 333"/>
              <a:gd name="T62" fmla="*/ 250 w 334"/>
              <a:gd name="T63" fmla="*/ 300 h 333"/>
              <a:gd name="T64" fmla="*/ 234 w 334"/>
              <a:gd name="T65" fmla="*/ 283 h 333"/>
              <a:gd name="T66" fmla="*/ 250 w 334"/>
              <a:gd name="T67"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3">
                <a:moveTo>
                  <a:pt x="100" y="67"/>
                </a:moveTo>
                <a:lnTo>
                  <a:pt x="0" y="67"/>
                </a:lnTo>
                <a:lnTo>
                  <a:pt x="0" y="100"/>
                </a:lnTo>
                <a:lnTo>
                  <a:pt x="100" y="100"/>
                </a:lnTo>
                <a:lnTo>
                  <a:pt x="100" y="67"/>
                </a:lnTo>
                <a:close/>
                <a:moveTo>
                  <a:pt x="334" y="0"/>
                </a:moveTo>
                <a:lnTo>
                  <a:pt x="234" y="0"/>
                </a:lnTo>
                <a:lnTo>
                  <a:pt x="234" y="200"/>
                </a:lnTo>
                <a:lnTo>
                  <a:pt x="34" y="200"/>
                </a:lnTo>
                <a:lnTo>
                  <a:pt x="34" y="236"/>
                </a:lnTo>
                <a:cubicBezTo>
                  <a:pt x="14" y="243"/>
                  <a:pt x="0" y="262"/>
                  <a:pt x="0" y="283"/>
                </a:cubicBezTo>
                <a:cubicBezTo>
                  <a:pt x="0" y="311"/>
                  <a:pt x="23" y="333"/>
                  <a:pt x="50" y="333"/>
                </a:cubicBezTo>
                <a:cubicBezTo>
                  <a:pt x="78" y="333"/>
                  <a:pt x="100" y="311"/>
                  <a:pt x="100" y="283"/>
                </a:cubicBezTo>
                <a:cubicBezTo>
                  <a:pt x="100" y="262"/>
                  <a:pt x="86" y="243"/>
                  <a:pt x="67" y="236"/>
                </a:cubicBezTo>
                <a:lnTo>
                  <a:pt x="67" y="233"/>
                </a:lnTo>
                <a:lnTo>
                  <a:pt x="234" y="233"/>
                </a:lnTo>
                <a:lnTo>
                  <a:pt x="234" y="236"/>
                </a:lnTo>
                <a:cubicBezTo>
                  <a:pt x="214" y="243"/>
                  <a:pt x="200" y="262"/>
                  <a:pt x="200" y="283"/>
                </a:cubicBezTo>
                <a:cubicBezTo>
                  <a:pt x="200" y="311"/>
                  <a:pt x="223" y="333"/>
                  <a:pt x="250" y="333"/>
                </a:cubicBezTo>
                <a:cubicBezTo>
                  <a:pt x="278" y="333"/>
                  <a:pt x="300" y="311"/>
                  <a:pt x="300" y="283"/>
                </a:cubicBezTo>
                <a:cubicBezTo>
                  <a:pt x="300" y="262"/>
                  <a:pt x="286" y="243"/>
                  <a:pt x="267" y="236"/>
                </a:cubicBezTo>
                <a:lnTo>
                  <a:pt x="267" y="33"/>
                </a:lnTo>
                <a:lnTo>
                  <a:pt x="334" y="33"/>
                </a:lnTo>
                <a:lnTo>
                  <a:pt x="334" y="0"/>
                </a:lnTo>
                <a:close/>
                <a:moveTo>
                  <a:pt x="50" y="266"/>
                </a:moveTo>
                <a:cubicBezTo>
                  <a:pt x="59" y="269"/>
                  <a:pt x="67" y="272"/>
                  <a:pt x="67" y="283"/>
                </a:cubicBezTo>
                <a:cubicBezTo>
                  <a:pt x="67" y="293"/>
                  <a:pt x="60" y="300"/>
                  <a:pt x="50" y="300"/>
                </a:cubicBezTo>
                <a:cubicBezTo>
                  <a:pt x="41" y="300"/>
                  <a:pt x="34" y="293"/>
                  <a:pt x="34" y="283"/>
                </a:cubicBezTo>
                <a:cubicBezTo>
                  <a:pt x="34" y="272"/>
                  <a:pt x="41" y="269"/>
                  <a:pt x="50" y="266"/>
                </a:cubicBezTo>
                <a:close/>
                <a:moveTo>
                  <a:pt x="250" y="266"/>
                </a:moveTo>
                <a:cubicBezTo>
                  <a:pt x="259" y="269"/>
                  <a:pt x="267" y="272"/>
                  <a:pt x="267" y="283"/>
                </a:cubicBezTo>
                <a:cubicBezTo>
                  <a:pt x="267" y="293"/>
                  <a:pt x="260" y="300"/>
                  <a:pt x="250" y="300"/>
                </a:cubicBezTo>
                <a:cubicBezTo>
                  <a:pt x="241" y="300"/>
                  <a:pt x="234" y="293"/>
                  <a:pt x="234" y="283"/>
                </a:cubicBezTo>
                <a:cubicBezTo>
                  <a:pt x="234" y="272"/>
                  <a:pt x="241" y="269"/>
                  <a:pt x="250" y="2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a:extLst>
              <a:ext uri="{FF2B5EF4-FFF2-40B4-BE49-F238E27FC236}">
                <a16:creationId xmlns:a16="http://schemas.microsoft.com/office/drawing/2014/main" id="{C7C6391C-0750-3940-8557-60D9866724CF}"/>
              </a:ext>
            </a:extLst>
          </p:cNvPr>
          <p:cNvSpPr>
            <a:spLocks noChangeAspect="1" noEditPoints="1"/>
          </p:cNvSpPr>
          <p:nvPr/>
        </p:nvSpPr>
        <p:spPr bwMode="auto">
          <a:xfrm>
            <a:off x="9656763" y="2460625"/>
            <a:ext cx="254000" cy="260350"/>
          </a:xfrm>
          <a:custGeom>
            <a:avLst/>
            <a:gdLst>
              <a:gd name="T0" fmla="*/ 20 w 337"/>
              <a:gd name="T1" fmla="*/ 100 h 342"/>
              <a:gd name="T2" fmla="*/ 4 w 337"/>
              <a:gd name="T3" fmla="*/ 84 h 342"/>
              <a:gd name="T4" fmla="*/ 4 w 337"/>
              <a:gd name="T5" fmla="*/ 85 h 342"/>
              <a:gd name="T6" fmla="*/ 20 w 337"/>
              <a:gd name="T7" fmla="*/ 67 h 342"/>
              <a:gd name="T8" fmla="*/ 87 w 337"/>
              <a:gd name="T9" fmla="*/ 67 h 342"/>
              <a:gd name="T10" fmla="*/ 104 w 337"/>
              <a:gd name="T11" fmla="*/ 84 h 342"/>
              <a:gd name="T12" fmla="*/ 104 w 337"/>
              <a:gd name="T13" fmla="*/ 85 h 342"/>
              <a:gd name="T14" fmla="*/ 87 w 337"/>
              <a:gd name="T15" fmla="*/ 100 h 342"/>
              <a:gd name="T16" fmla="*/ 20 w 337"/>
              <a:gd name="T17" fmla="*/ 100 h 342"/>
              <a:gd name="T18" fmla="*/ 254 w 337"/>
              <a:gd name="T19" fmla="*/ 303 h 342"/>
              <a:gd name="T20" fmla="*/ 237 w 337"/>
              <a:gd name="T21" fmla="*/ 287 h 342"/>
              <a:gd name="T22" fmla="*/ 254 w 337"/>
              <a:gd name="T23" fmla="*/ 269 h 342"/>
              <a:gd name="T24" fmla="*/ 270 w 337"/>
              <a:gd name="T25" fmla="*/ 287 h 342"/>
              <a:gd name="T26" fmla="*/ 254 w 337"/>
              <a:gd name="T27" fmla="*/ 303 h 342"/>
              <a:gd name="T28" fmla="*/ 54 w 337"/>
              <a:gd name="T29" fmla="*/ 303 h 342"/>
              <a:gd name="T30" fmla="*/ 37 w 337"/>
              <a:gd name="T31" fmla="*/ 287 h 342"/>
              <a:gd name="T32" fmla="*/ 54 w 337"/>
              <a:gd name="T33" fmla="*/ 269 h 342"/>
              <a:gd name="T34" fmla="*/ 70 w 337"/>
              <a:gd name="T35" fmla="*/ 287 h 342"/>
              <a:gd name="T36" fmla="*/ 54 w 337"/>
              <a:gd name="T37" fmla="*/ 303 h 342"/>
              <a:gd name="T38" fmla="*/ 270 w 337"/>
              <a:gd name="T39" fmla="*/ 53 h 342"/>
              <a:gd name="T40" fmla="*/ 287 w 337"/>
              <a:gd name="T41" fmla="*/ 33 h 342"/>
              <a:gd name="T42" fmla="*/ 320 w 337"/>
              <a:gd name="T43" fmla="*/ 33 h 342"/>
              <a:gd name="T44" fmla="*/ 337 w 337"/>
              <a:gd name="T45" fmla="*/ 18 h 342"/>
              <a:gd name="T46" fmla="*/ 337 w 337"/>
              <a:gd name="T47" fmla="*/ 18 h 342"/>
              <a:gd name="T48" fmla="*/ 320 w 337"/>
              <a:gd name="T49" fmla="*/ 0 h 342"/>
              <a:gd name="T50" fmla="*/ 270 w 337"/>
              <a:gd name="T51" fmla="*/ 0 h 342"/>
              <a:gd name="T52" fmla="*/ 237 w 337"/>
              <a:gd name="T53" fmla="*/ 37 h 342"/>
              <a:gd name="T54" fmla="*/ 237 w 337"/>
              <a:gd name="T55" fmla="*/ 200 h 342"/>
              <a:gd name="T56" fmla="*/ 70 w 337"/>
              <a:gd name="T57" fmla="*/ 200 h 342"/>
              <a:gd name="T58" fmla="*/ 37 w 337"/>
              <a:gd name="T59" fmla="*/ 237 h 342"/>
              <a:gd name="T60" fmla="*/ 37 w 337"/>
              <a:gd name="T61" fmla="*/ 240 h 342"/>
              <a:gd name="T62" fmla="*/ 5 w 337"/>
              <a:gd name="T63" fmla="*/ 297 h 342"/>
              <a:gd name="T64" fmla="*/ 44 w 337"/>
              <a:gd name="T65" fmla="*/ 336 h 342"/>
              <a:gd name="T66" fmla="*/ 104 w 337"/>
              <a:gd name="T67" fmla="*/ 287 h 342"/>
              <a:gd name="T68" fmla="*/ 70 w 337"/>
              <a:gd name="T69" fmla="*/ 240 h 342"/>
              <a:gd name="T70" fmla="*/ 70 w 337"/>
              <a:gd name="T71" fmla="*/ 233 h 342"/>
              <a:gd name="T72" fmla="*/ 237 w 337"/>
              <a:gd name="T73" fmla="*/ 233 h 342"/>
              <a:gd name="T74" fmla="*/ 237 w 337"/>
              <a:gd name="T75" fmla="*/ 240 h 342"/>
              <a:gd name="T76" fmla="*/ 205 w 337"/>
              <a:gd name="T77" fmla="*/ 297 h 342"/>
              <a:gd name="T78" fmla="*/ 244 w 337"/>
              <a:gd name="T79" fmla="*/ 336 h 342"/>
              <a:gd name="T80" fmla="*/ 304 w 337"/>
              <a:gd name="T81" fmla="*/ 287 h 342"/>
              <a:gd name="T82" fmla="*/ 270 w 337"/>
              <a:gd name="T83" fmla="*/ 240 h 342"/>
              <a:gd name="T84" fmla="*/ 270 w 337"/>
              <a:gd name="T85" fmla="*/ 5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7" h="342">
                <a:moveTo>
                  <a:pt x="20" y="100"/>
                </a:moveTo>
                <a:cubicBezTo>
                  <a:pt x="11" y="100"/>
                  <a:pt x="4" y="93"/>
                  <a:pt x="4" y="84"/>
                </a:cubicBezTo>
                <a:lnTo>
                  <a:pt x="4" y="85"/>
                </a:lnTo>
                <a:cubicBezTo>
                  <a:pt x="4" y="76"/>
                  <a:pt x="11" y="67"/>
                  <a:pt x="20" y="67"/>
                </a:cubicBezTo>
                <a:lnTo>
                  <a:pt x="87" y="67"/>
                </a:lnTo>
                <a:cubicBezTo>
                  <a:pt x="96" y="67"/>
                  <a:pt x="104" y="75"/>
                  <a:pt x="104" y="84"/>
                </a:cubicBezTo>
                <a:lnTo>
                  <a:pt x="104" y="85"/>
                </a:lnTo>
                <a:cubicBezTo>
                  <a:pt x="104" y="94"/>
                  <a:pt x="96" y="100"/>
                  <a:pt x="87" y="100"/>
                </a:cubicBezTo>
                <a:lnTo>
                  <a:pt x="20" y="100"/>
                </a:lnTo>
                <a:close/>
                <a:moveTo>
                  <a:pt x="254" y="303"/>
                </a:moveTo>
                <a:cubicBezTo>
                  <a:pt x="245" y="303"/>
                  <a:pt x="237" y="296"/>
                  <a:pt x="237" y="287"/>
                </a:cubicBezTo>
                <a:cubicBezTo>
                  <a:pt x="237" y="276"/>
                  <a:pt x="245" y="272"/>
                  <a:pt x="254" y="269"/>
                </a:cubicBezTo>
                <a:cubicBezTo>
                  <a:pt x="263" y="272"/>
                  <a:pt x="270" y="276"/>
                  <a:pt x="270" y="287"/>
                </a:cubicBezTo>
                <a:cubicBezTo>
                  <a:pt x="270" y="296"/>
                  <a:pt x="263" y="303"/>
                  <a:pt x="254" y="303"/>
                </a:cubicBezTo>
                <a:close/>
                <a:moveTo>
                  <a:pt x="54" y="303"/>
                </a:moveTo>
                <a:cubicBezTo>
                  <a:pt x="45" y="303"/>
                  <a:pt x="37" y="296"/>
                  <a:pt x="37" y="287"/>
                </a:cubicBezTo>
                <a:cubicBezTo>
                  <a:pt x="37" y="276"/>
                  <a:pt x="45" y="272"/>
                  <a:pt x="54" y="269"/>
                </a:cubicBezTo>
                <a:cubicBezTo>
                  <a:pt x="63" y="272"/>
                  <a:pt x="70" y="276"/>
                  <a:pt x="70" y="287"/>
                </a:cubicBezTo>
                <a:cubicBezTo>
                  <a:pt x="70" y="296"/>
                  <a:pt x="63" y="303"/>
                  <a:pt x="54" y="303"/>
                </a:cubicBezTo>
                <a:close/>
                <a:moveTo>
                  <a:pt x="270" y="53"/>
                </a:moveTo>
                <a:cubicBezTo>
                  <a:pt x="270" y="44"/>
                  <a:pt x="278" y="33"/>
                  <a:pt x="287" y="33"/>
                </a:cubicBezTo>
                <a:lnTo>
                  <a:pt x="320" y="33"/>
                </a:lnTo>
                <a:cubicBezTo>
                  <a:pt x="330" y="33"/>
                  <a:pt x="337" y="28"/>
                  <a:pt x="337" y="18"/>
                </a:cubicBezTo>
                <a:lnTo>
                  <a:pt x="337" y="18"/>
                </a:lnTo>
                <a:cubicBezTo>
                  <a:pt x="337" y="8"/>
                  <a:pt x="330" y="0"/>
                  <a:pt x="320" y="0"/>
                </a:cubicBezTo>
                <a:lnTo>
                  <a:pt x="270" y="0"/>
                </a:lnTo>
                <a:cubicBezTo>
                  <a:pt x="252" y="0"/>
                  <a:pt x="237" y="18"/>
                  <a:pt x="237" y="37"/>
                </a:cubicBezTo>
                <a:lnTo>
                  <a:pt x="237" y="200"/>
                </a:lnTo>
                <a:lnTo>
                  <a:pt x="70" y="200"/>
                </a:lnTo>
                <a:cubicBezTo>
                  <a:pt x="52" y="200"/>
                  <a:pt x="37" y="218"/>
                  <a:pt x="37" y="237"/>
                </a:cubicBezTo>
                <a:lnTo>
                  <a:pt x="37" y="240"/>
                </a:lnTo>
                <a:cubicBezTo>
                  <a:pt x="20" y="248"/>
                  <a:pt x="0" y="271"/>
                  <a:pt x="5" y="297"/>
                </a:cubicBezTo>
                <a:cubicBezTo>
                  <a:pt x="8" y="316"/>
                  <a:pt x="25" y="332"/>
                  <a:pt x="44" y="336"/>
                </a:cubicBezTo>
                <a:cubicBezTo>
                  <a:pt x="76" y="342"/>
                  <a:pt x="104" y="317"/>
                  <a:pt x="104" y="287"/>
                </a:cubicBezTo>
                <a:cubicBezTo>
                  <a:pt x="104" y="265"/>
                  <a:pt x="87" y="247"/>
                  <a:pt x="70" y="240"/>
                </a:cubicBezTo>
                <a:lnTo>
                  <a:pt x="70" y="233"/>
                </a:lnTo>
                <a:lnTo>
                  <a:pt x="237" y="233"/>
                </a:lnTo>
                <a:lnTo>
                  <a:pt x="237" y="240"/>
                </a:lnTo>
                <a:cubicBezTo>
                  <a:pt x="220" y="248"/>
                  <a:pt x="200" y="271"/>
                  <a:pt x="205" y="297"/>
                </a:cubicBezTo>
                <a:cubicBezTo>
                  <a:pt x="208" y="316"/>
                  <a:pt x="225" y="332"/>
                  <a:pt x="244" y="336"/>
                </a:cubicBezTo>
                <a:cubicBezTo>
                  <a:pt x="276" y="342"/>
                  <a:pt x="304" y="317"/>
                  <a:pt x="304" y="287"/>
                </a:cubicBezTo>
                <a:cubicBezTo>
                  <a:pt x="304" y="265"/>
                  <a:pt x="287" y="247"/>
                  <a:pt x="270" y="240"/>
                </a:cubicBezTo>
                <a:lnTo>
                  <a:pt x="270"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a:extLst>
              <a:ext uri="{FF2B5EF4-FFF2-40B4-BE49-F238E27FC236}">
                <a16:creationId xmlns:a16="http://schemas.microsoft.com/office/drawing/2014/main" id="{59B4135C-4451-BA49-B65B-2C5062FD24C0}"/>
              </a:ext>
            </a:extLst>
          </p:cNvPr>
          <p:cNvSpPr>
            <a:spLocks noChangeAspect="1" noEditPoints="1"/>
          </p:cNvSpPr>
          <p:nvPr/>
        </p:nvSpPr>
        <p:spPr bwMode="auto">
          <a:xfrm>
            <a:off x="9156701" y="2460625"/>
            <a:ext cx="250825" cy="252413"/>
          </a:xfrm>
          <a:custGeom>
            <a:avLst/>
            <a:gdLst>
              <a:gd name="T0" fmla="*/ 333 w 333"/>
              <a:gd name="T1" fmla="*/ 0 h 333"/>
              <a:gd name="T2" fmla="*/ 267 w 333"/>
              <a:gd name="T3" fmla="*/ 0 h 333"/>
              <a:gd name="T4" fmla="*/ 233 w 333"/>
              <a:gd name="T5" fmla="*/ 0 h 333"/>
              <a:gd name="T6" fmla="*/ 233 w 333"/>
              <a:gd name="T7" fmla="*/ 200 h 333"/>
              <a:gd name="T8" fmla="*/ 33 w 333"/>
              <a:gd name="T9" fmla="*/ 200 h 333"/>
              <a:gd name="T10" fmla="*/ 33 w 333"/>
              <a:gd name="T11" fmla="*/ 236 h 333"/>
              <a:gd name="T12" fmla="*/ 0 w 333"/>
              <a:gd name="T13" fmla="*/ 283 h 333"/>
              <a:gd name="T14" fmla="*/ 50 w 333"/>
              <a:gd name="T15" fmla="*/ 333 h 333"/>
              <a:gd name="T16" fmla="*/ 100 w 333"/>
              <a:gd name="T17" fmla="*/ 283 h 333"/>
              <a:gd name="T18" fmla="*/ 67 w 333"/>
              <a:gd name="T19" fmla="*/ 236 h 333"/>
              <a:gd name="T20" fmla="*/ 67 w 333"/>
              <a:gd name="T21" fmla="*/ 233 h 333"/>
              <a:gd name="T22" fmla="*/ 233 w 333"/>
              <a:gd name="T23" fmla="*/ 233 h 333"/>
              <a:gd name="T24" fmla="*/ 233 w 333"/>
              <a:gd name="T25" fmla="*/ 236 h 333"/>
              <a:gd name="T26" fmla="*/ 200 w 333"/>
              <a:gd name="T27" fmla="*/ 283 h 333"/>
              <a:gd name="T28" fmla="*/ 250 w 333"/>
              <a:gd name="T29" fmla="*/ 333 h 333"/>
              <a:gd name="T30" fmla="*/ 300 w 333"/>
              <a:gd name="T31" fmla="*/ 283 h 333"/>
              <a:gd name="T32" fmla="*/ 267 w 333"/>
              <a:gd name="T33" fmla="*/ 236 h 333"/>
              <a:gd name="T34" fmla="*/ 267 w 333"/>
              <a:gd name="T35" fmla="*/ 33 h 333"/>
              <a:gd name="T36" fmla="*/ 333 w 333"/>
              <a:gd name="T37" fmla="*/ 33 h 333"/>
              <a:gd name="T38" fmla="*/ 333 w 333"/>
              <a:gd name="T39" fmla="*/ 0 h 333"/>
              <a:gd name="T40" fmla="*/ 50 w 333"/>
              <a:gd name="T41" fmla="*/ 266 h 333"/>
              <a:gd name="T42" fmla="*/ 55 w 333"/>
              <a:gd name="T43" fmla="*/ 268 h 333"/>
              <a:gd name="T44" fmla="*/ 67 w 333"/>
              <a:gd name="T45" fmla="*/ 283 h 333"/>
              <a:gd name="T46" fmla="*/ 50 w 333"/>
              <a:gd name="T47" fmla="*/ 300 h 333"/>
              <a:gd name="T48" fmla="*/ 33 w 333"/>
              <a:gd name="T49" fmla="*/ 283 h 333"/>
              <a:gd name="T50" fmla="*/ 44 w 333"/>
              <a:gd name="T51" fmla="*/ 268 h 333"/>
              <a:gd name="T52" fmla="*/ 50 w 333"/>
              <a:gd name="T53" fmla="*/ 266 h 333"/>
              <a:gd name="T54" fmla="*/ 250 w 333"/>
              <a:gd name="T55" fmla="*/ 266 h 333"/>
              <a:gd name="T56" fmla="*/ 267 w 333"/>
              <a:gd name="T57" fmla="*/ 283 h 333"/>
              <a:gd name="T58" fmla="*/ 250 w 333"/>
              <a:gd name="T59" fmla="*/ 300 h 333"/>
              <a:gd name="T60" fmla="*/ 233 w 333"/>
              <a:gd name="T61" fmla="*/ 283 h 333"/>
              <a:gd name="T62" fmla="*/ 250 w 333"/>
              <a:gd name="T63"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3">
                <a:moveTo>
                  <a:pt x="333" y="0"/>
                </a:moveTo>
                <a:lnTo>
                  <a:pt x="267" y="0"/>
                </a:lnTo>
                <a:lnTo>
                  <a:pt x="233" y="0"/>
                </a:lnTo>
                <a:lnTo>
                  <a:pt x="233" y="200"/>
                </a:lnTo>
                <a:lnTo>
                  <a:pt x="33" y="200"/>
                </a:lnTo>
                <a:lnTo>
                  <a:pt x="33" y="236"/>
                </a:lnTo>
                <a:cubicBezTo>
                  <a:pt x="14" y="243"/>
                  <a:pt x="0" y="262"/>
                  <a:pt x="0" y="283"/>
                </a:cubicBezTo>
                <a:cubicBezTo>
                  <a:pt x="0" y="311"/>
                  <a:pt x="22" y="333"/>
                  <a:pt x="50" y="333"/>
                </a:cubicBezTo>
                <a:cubicBezTo>
                  <a:pt x="78" y="333"/>
                  <a:pt x="100" y="311"/>
                  <a:pt x="100" y="283"/>
                </a:cubicBezTo>
                <a:cubicBezTo>
                  <a:pt x="100" y="262"/>
                  <a:pt x="86" y="243"/>
                  <a:pt x="67" y="236"/>
                </a:cubicBezTo>
                <a:lnTo>
                  <a:pt x="67" y="233"/>
                </a:lnTo>
                <a:lnTo>
                  <a:pt x="233" y="233"/>
                </a:lnTo>
                <a:lnTo>
                  <a:pt x="233" y="236"/>
                </a:lnTo>
                <a:cubicBezTo>
                  <a:pt x="214" y="243"/>
                  <a:pt x="200" y="262"/>
                  <a:pt x="200" y="283"/>
                </a:cubicBezTo>
                <a:cubicBezTo>
                  <a:pt x="200" y="311"/>
                  <a:pt x="222" y="333"/>
                  <a:pt x="250" y="333"/>
                </a:cubicBezTo>
                <a:cubicBezTo>
                  <a:pt x="278" y="333"/>
                  <a:pt x="300" y="311"/>
                  <a:pt x="300" y="283"/>
                </a:cubicBezTo>
                <a:cubicBezTo>
                  <a:pt x="300" y="262"/>
                  <a:pt x="286" y="243"/>
                  <a:pt x="267" y="236"/>
                </a:cubicBezTo>
                <a:lnTo>
                  <a:pt x="267" y="33"/>
                </a:lnTo>
                <a:lnTo>
                  <a:pt x="333" y="33"/>
                </a:lnTo>
                <a:lnTo>
                  <a:pt x="333" y="0"/>
                </a:lnTo>
                <a:close/>
                <a:moveTo>
                  <a:pt x="50" y="266"/>
                </a:moveTo>
                <a:lnTo>
                  <a:pt x="55" y="268"/>
                </a:lnTo>
                <a:cubicBezTo>
                  <a:pt x="61" y="270"/>
                  <a:pt x="67" y="275"/>
                  <a:pt x="67" y="283"/>
                </a:cubicBezTo>
                <a:cubicBezTo>
                  <a:pt x="67" y="293"/>
                  <a:pt x="59" y="300"/>
                  <a:pt x="50" y="300"/>
                </a:cubicBezTo>
                <a:cubicBezTo>
                  <a:pt x="41" y="300"/>
                  <a:pt x="33" y="293"/>
                  <a:pt x="33" y="283"/>
                </a:cubicBezTo>
                <a:cubicBezTo>
                  <a:pt x="33" y="275"/>
                  <a:pt x="39" y="270"/>
                  <a:pt x="44" y="268"/>
                </a:cubicBezTo>
                <a:lnTo>
                  <a:pt x="50" y="266"/>
                </a:lnTo>
                <a:close/>
                <a:moveTo>
                  <a:pt x="250" y="266"/>
                </a:moveTo>
                <a:cubicBezTo>
                  <a:pt x="259" y="269"/>
                  <a:pt x="267" y="272"/>
                  <a:pt x="267" y="283"/>
                </a:cubicBezTo>
                <a:cubicBezTo>
                  <a:pt x="267" y="293"/>
                  <a:pt x="259" y="300"/>
                  <a:pt x="250" y="300"/>
                </a:cubicBezTo>
                <a:cubicBezTo>
                  <a:pt x="241" y="300"/>
                  <a:pt x="233" y="293"/>
                  <a:pt x="233" y="283"/>
                </a:cubicBezTo>
                <a:cubicBezTo>
                  <a:pt x="233" y="272"/>
                  <a:pt x="241" y="269"/>
                  <a:pt x="250" y="2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a:extLst>
              <a:ext uri="{FF2B5EF4-FFF2-40B4-BE49-F238E27FC236}">
                <a16:creationId xmlns:a16="http://schemas.microsoft.com/office/drawing/2014/main" id="{AC5B273F-E1F9-7646-9D57-236C7AA9B891}"/>
              </a:ext>
            </a:extLst>
          </p:cNvPr>
          <p:cNvSpPr>
            <a:spLocks noChangeAspect="1" noEditPoints="1"/>
          </p:cNvSpPr>
          <p:nvPr/>
        </p:nvSpPr>
        <p:spPr bwMode="auto">
          <a:xfrm>
            <a:off x="8650288" y="2460625"/>
            <a:ext cx="255588" cy="261938"/>
          </a:xfrm>
          <a:custGeom>
            <a:avLst/>
            <a:gdLst>
              <a:gd name="T0" fmla="*/ 254 w 338"/>
              <a:gd name="T1" fmla="*/ 307 h 345"/>
              <a:gd name="T2" fmla="*/ 238 w 338"/>
              <a:gd name="T3" fmla="*/ 290 h 345"/>
              <a:gd name="T4" fmla="*/ 254 w 338"/>
              <a:gd name="T5" fmla="*/ 272 h 345"/>
              <a:gd name="T6" fmla="*/ 271 w 338"/>
              <a:gd name="T7" fmla="*/ 290 h 345"/>
              <a:gd name="T8" fmla="*/ 254 w 338"/>
              <a:gd name="T9" fmla="*/ 307 h 345"/>
              <a:gd name="T10" fmla="*/ 54 w 338"/>
              <a:gd name="T11" fmla="*/ 307 h 345"/>
              <a:gd name="T12" fmla="*/ 38 w 338"/>
              <a:gd name="T13" fmla="*/ 290 h 345"/>
              <a:gd name="T14" fmla="*/ 54 w 338"/>
              <a:gd name="T15" fmla="*/ 272 h 345"/>
              <a:gd name="T16" fmla="*/ 71 w 338"/>
              <a:gd name="T17" fmla="*/ 290 h 345"/>
              <a:gd name="T18" fmla="*/ 54 w 338"/>
              <a:gd name="T19" fmla="*/ 307 h 345"/>
              <a:gd name="T20" fmla="*/ 271 w 338"/>
              <a:gd name="T21" fmla="*/ 57 h 345"/>
              <a:gd name="T22" fmla="*/ 288 w 338"/>
              <a:gd name="T23" fmla="*/ 33 h 345"/>
              <a:gd name="T24" fmla="*/ 321 w 338"/>
              <a:gd name="T25" fmla="*/ 33 h 345"/>
              <a:gd name="T26" fmla="*/ 338 w 338"/>
              <a:gd name="T27" fmla="*/ 20 h 345"/>
              <a:gd name="T28" fmla="*/ 338 w 338"/>
              <a:gd name="T29" fmla="*/ 18 h 345"/>
              <a:gd name="T30" fmla="*/ 321 w 338"/>
              <a:gd name="T31" fmla="*/ 0 h 345"/>
              <a:gd name="T32" fmla="*/ 271 w 338"/>
              <a:gd name="T33" fmla="*/ 0 h 345"/>
              <a:gd name="T34" fmla="*/ 238 w 338"/>
              <a:gd name="T35" fmla="*/ 40 h 345"/>
              <a:gd name="T36" fmla="*/ 238 w 338"/>
              <a:gd name="T37" fmla="*/ 200 h 345"/>
              <a:gd name="T38" fmla="*/ 71 w 338"/>
              <a:gd name="T39" fmla="*/ 200 h 345"/>
              <a:gd name="T40" fmla="*/ 38 w 338"/>
              <a:gd name="T41" fmla="*/ 243 h 345"/>
              <a:gd name="T42" fmla="*/ 5 w 338"/>
              <a:gd name="T43" fmla="*/ 300 h 345"/>
              <a:gd name="T44" fmla="*/ 45 w 338"/>
              <a:gd name="T45" fmla="*/ 339 h 345"/>
              <a:gd name="T46" fmla="*/ 104 w 338"/>
              <a:gd name="T47" fmla="*/ 290 h 345"/>
              <a:gd name="T48" fmla="*/ 71 w 338"/>
              <a:gd name="T49" fmla="*/ 243 h 345"/>
              <a:gd name="T50" fmla="*/ 71 w 338"/>
              <a:gd name="T51" fmla="*/ 233 h 345"/>
              <a:gd name="T52" fmla="*/ 238 w 338"/>
              <a:gd name="T53" fmla="*/ 233 h 345"/>
              <a:gd name="T54" fmla="*/ 238 w 338"/>
              <a:gd name="T55" fmla="*/ 243 h 345"/>
              <a:gd name="T56" fmla="*/ 205 w 338"/>
              <a:gd name="T57" fmla="*/ 300 h 345"/>
              <a:gd name="T58" fmla="*/ 245 w 338"/>
              <a:gd name="T59" fmla="*/ 339 h 345"/>
              <a:gd name="T60" fmla="*/ 304 w 338"/>
              <a:gd name="T61" fmla="*/ 290 h 345"/>
              <a:gd name="T62" fmla="*/ 271 w 338"/>
              <a:gd name="T63" fmla="*/ 243 h 345"/>
              <a:gd name="T64" fmla="*/ 271 w 338"/>
              <a:gd name="T65" fmla="*/ 57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8" h="345">
                <a:moveTo>
                  <a:pt x="254" y="307"/>
                </a:moveTo>
                <a:cubicBezTo>
                  <a:pt x="245" y="307"/>
                  <a:pt x="238" y="299"/>
                  <a:pt x="238" y="290"/>
                </a:cubicBezTo>
                <a:cubicBezTo>
                  <a:pt x="238" y="279"/>
                  <a:pt x="245" y="276"/>
                  <a:pt x="254" y="272"/>
                </a:cubicBezTo>
                <a:cubicBezTo>
                  <a:pt x="263" y="276"/>
                  <a:pt x="271" y="279"/>
                  <a:pt x="271" y="290"/>
                </a:cubicBezTo>
                <a:cubicBezTo>
                  <a:pt x="271" y="299"/>
                  <a:pt x="264" y="307"/>
                  <a:pt x="254" y="307"/>
                </a:cubicBezTo>
                <a:close/>
                <a:moveTo>
                  <a:pt x="54" y="307"/>
                </a:moveTo>
                <a:cubicBezTo>
                  <a:pt x="45" y="307"/>
                  <a:pt x="38" y="299"/>
                  <a:pt x="38" y="290"/>
                </a:cubicBezTo>
                <a:cubicBezTo>
                  <a:pt x="38" y="279"/>
                  <a:pt x="45" y="276"/>
                  <a:pt x="54" y="272"/>
                </a:cubicBezTo>
                <a:cubicBezTo>
                  <a:pt x="63" y="276"/>
                  <a:pt x="71" y="279"/>
                  <a:pt x="71" y="290"/>
                </a:cubicBezTo>
                <a:cubicBezTo>
                  <a:pt x="71" y="299"/>
                  <a:pt x="64" y="307"/>
                  <a:pt x="54" y="307"/>
                </a:cubicBezTo>
                <a:close/>
                <a:moveTo>
                  <a:pt x="271" y="57"/>
                </a:moveTo>
                <a:cubicBezTo>
                  <a:pt x="271" y="47"/>
                  <a:pt x="278" y="33"/>
                  <a:pt x="288" y="33"/>
                </a:cubicBezTo>
                <a:lnTo>
                  <a:pt x="321" y="33"/>
                </a:lnTo>
                <a:cubicBezTo>
                  <a:pt x="330" y="33"/>
                  <a:pt x="338" y="29"/>
                  <a:pt x="338" y="20"/>
                </a:cubicBezTo>
                <a:lnTo>
                  <a:pt x="338" y="18"/>
                </a:lnTo>
                <a:cubicBezTo>
                  <a:pt x="338" y="9"/>
                  <a:pt x="330" y="0"/>
                  <a:pt x="321" y="0"/>
                </a:cubicBezTo>
                <a:lnTo>
                  <a:pt x="271" y="0"/>
                </a:lnTo>
                <a:cubicBezTo>
                  <a:pt x="253" y="0"/>
                  <a:pt x="238" y="22"/>
                  <a:pt x="238" y="40"/>
                </a:cubicBezTo>
                <a:lnTo>
                  <a:pt x="238" y="200"/>
                </a:lnTo>
                <a:lnTo>
                  <a:pt x="71" y="200"/>
                </a:lnTo>
                <a:cubicBezTo>
                  <a:pt x="56" y="200"/>
                  <a:pt x="38" y="216"/>
                  <a:pt x="38" y="243"/>
                </a:cubicBezTo>
                <a:cubicBezTo>
                  <a:pt x="15" y="251"/>
                  <a:pt x="0" y="274"/>
                  <a:pt x="5" y="300"/>
                </a:cubicBezTo>
                <a:cubicBezTo>
                  <a:pt x="9" y="320"/>
                  <a:pt x="25" y="336"/>
                  <a:pt x="45" y="339"/>
                </a:cubicBezTo>
                <a:cubicBezTo>
                  <a:pt x="77" y="345"/>
                  <a:pt x="104" y="321"/>
                  <a:pt x="104" y="290"/>
                </a:cubicBezTo>
                <a:cubicBezTo>
                  <a:pt x="104" y="268"/>
                  <a:pt x="90" y="250"/>
                  <a:pt x="71" y="243"/>
                </a:cubicBezTo>
                <a:lnTo>
                  <a:pt x="71" y="233"/>
                </a:lnTo>
                <a:lnTo>
                  <a:pt x="238" y="233"/>
                </a:lnTo>
                <a:lnTo>
                  <a:pt x="238" y="243"/>
                </a:lnTo>
                <a:cubicBezTo>
                  <a:pt x="215" y="251"/>
                  <a:pt x="200" y="274"/>
                  <a:pt x="205" y="300"/>
                </a:cubicBezTo>
                <a:cubicBezTo>
                  <a:pt x="209" y="320"/>
                  <a:pt x="225" y="336"/>
                  <a:pt x="245" y="339"/>
                </a:cubicBezTo>
                <a:cubicBezTo>
                  <a:pt x="277" y="345"/>
                  <a:pt x="304" y="321"/>
                  <a:pt x="304" y="290"/>
                </a:cubicBezTo>
                <a:cubicBezTo>
                  <a:pt x="304" y="268"/>
                  <a:pt x="290" y="250"/>
                  <a:pt x="271" y="243"/>
                </a:cubicBezTo>
                <a:lnTo>
                  <a:pt x="271"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a:extLst>
              <a:ext uri="{FF2B5EF4-FFF2-40B4-BE49-F238E27FC236}">
                <a16:creationId xmlns:a16="http://schemas.microsoft.com/office/drawing/2014/main" id="{05BAEBB0-4A42-0645-806B-F2B9791AB42F}"/>
              </a:ext>
            </a:extLst>
          </p:cNvPr>
          <p:cNvSpPr>
            <a:spLocks noChangeAspect="1" noEditPoints="1"/>
          </p:cNvSpPr>
          <p:nvPr/>
        </p:nvSpPr>
        <p:spPr bwMode="auto">
          <a:xfrm>
            <a:off x="8151813" y="2460625"/>
            <a:ext cx="250825" cy="252413"/>
          </a:xfrm>
          <a:custGeom>
            <a:avLst/>
            <a:gdLst>
              <a:gd name="T0" fmla="*/ 333 w 333"/>
              <a:gd name="T1" fmla="*/ 0 h 333"/>
              <a:gd name="T2" fmla="*/ 233 w 333"/>
              <a:gd name="T3" fmla="*/ 0 h 333"/>
              <a:gd name="T4" fmla="*/ 233 w 333"/>
              <a:gd name="T5" fmla="*/ 200 h 333"/>
              <a:gd name="T6" fmla="*/ 66 w 333"/>
              <a:gd name="T7" fmla="*/ 200 h 333"/>
              <a:gd name="T8" fmla="*/ 66 w 333"/>
              <a:gd name="T9" fmla="*/ 100 h 333"/>
              <a:gd name="T10" fmla="*/ 166 w 333"/>
              <a:gd name="T11" fmla="*/ 100 h 333"/>
              <a:gd name="T12" fmla="*/ 166 w 333"/>
              <a:gd name="T13" fmla="*/ 67 h 333"/>
              <a:gd name="T14" fmla="*/ 33 w 333"/>
              <a:gd name="T15" fmla="*/ 67 h 333"/>
              <a:gd name="T16" fmla="*/ 33 w 333"/>
              <a:gd name="T17" fmla="*/ 236 h 333"/>
              <a:gd name="T18" fmla="*/ 0 w 333"/>
              <a:gd name="T19" fmla="*/ 283 h 333"/>
              <a:gd name="T20" fmla="*/ 50 w 333"/>
              <a:gd name="T21" fmla="*/ 333 h 333"/>
              <a:gd name="T22" fmla="*/ 100 w 333"/>
              <a:gd name="T23" fmla="*/ 283 h 333"/>
              <a:gd name="T24" fmla="*/ 66 w 333"/>
              <a:gd name="T25" fmla="*/ 236 h 333"/>
              <a:gd name="T26" fmla="*/ 66 w 333"/>
              <a:gd name="T27" fmla="*/ 233 h 333"/>
              <a:gd name="T28" fmla="*/ 233 w 333"/>
              <a:gd name="T29" fmla="*/ 233 h 333"/>
              <a:gd name="T30" fmla="*/ 233 w 333"/>
              <a:gd name="T31" fmla="*/ 236 h 333"/>
              <a:gd name="T32" fmla="*/ 200 w 333"/>
              <a:gd name="T33" fmla="*/ 283 h 333"/>
              <a:gd name="T34" fmla="*/ 250 w 333"/>
              <a:gd name="T35" fmla="*/ 333 h 333"/>
              <a:gd name="T36" fmla="*/ 300 w 333"/>
              <a:gd name="T37" fmla="*/ 283 h 333"/>
              <a:gd name="T38" fmla="*/ 266 w 333"/>
              <a:gd name="T39" fmla="*/ 236 h 333"/>
              <a:gd name="T40" fmla="*/ 266 w 333"/>
              <a:gd name="T41" fmla="*/ 33 h 333"/>
              <a:gd name="T42" fmla="*/ 333 w 333"/>
              <a:gd name="T43" fmla="*/ 33 h 333"/>
              <a:gd name="T44" fmla="*/ 333 w 333"/>
              <a:gd name="T45" fmla="*/ 0 h 333"/>
              <a:gd name="T46" fmla="*/ 50 w 333"/>
              <a:gd name="T47" fmla="*/ 266 h 333"/>
              <a:gd name="T48" fmla="*/ 55 w 333"/>
              <a:gd name="T49" fmla="*/ 268 h 333"/>
              <a:gd name="T50" fmla="*/ 66 w 333"/>
              <a:gd name="T51" fmla="*/ 283 h 333"/>
              <a:gd name="T52" fmla="*/ 50 w 333"/>
              <a:gd name="T53" fmla="*/ 300 h 333"/>
              <a:gd name="T54" fmla="*/ 33 w 333"/>
              <a:gd name="T55" fmla="*/ 283 h 333"/>
              <a:gd name="T56" fmla="*/ 44 w 333"/>
              <a:gd name="T57" fmla="*/ 268 h 333"/>
              <a:gd name="T58" fmla="*/ 50 w 333"/>
              <a:gd name="T59" fmla="*/ 266 h 333"/>
              <a:gd name="T60" fmla="*/ 250 w 333"/>
              <a:gd name="T61" fmla="*/ 266 h 333"/>
              <a:gd name="T62" fmla="*/ 255 w 333"/>
              <a:gd name="T63" fmla="*/ 268 h 333"/>
              <a:gd name="T64" fmla="*/ 266 w 333"/>
              <a:gd name="T65" fmla="*/ 283 h 333"/>
              <a:gd name="T66" fmla="*/ 250 w 333"/>
              <a:gd name="T67" fmla="*/ 300 h 333"/>
              <a:gd name="T68" fmla="*/ 233 w 333"/>
              <a:gd name="T69" fmla="*/ 283 h 333"/>
              <a:gd name="T70" fmla="*/ 244 w 333"/>
              <a:gd name="T71" fmla="*/ 268 h 333"/>
              <a:gd name="T72" fmla="*/ 250 w 333"/>
              <a:gd name="T73"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3">
                <a:moveTo>
                  <a:pt x="333" y="0"/>
                </a:moveTo>
                <a:lnTo>
                  <a:pt x="233" y="0"/>
                </a:lnTo>
                <a:lnTo>
                  <a:pt x="233" y="200"/>
                </a:lnTo>
                <a:lnTo>
                  <a:pt x="66" y="200"/>
                </a:lnTo>
                <a:lnTo>
                  <a:pt x="66" y="100"/>
                </a:lnTo>
                <a:lnTo>
                  <a:pt x="166" y="100"/>
                </a:lnTo>
                <a:lnTo>
                  <a:pt x="166" y="67"/>
                </a:lnTo>
                <a:lnTo>
                  <a:pt x="33" y="67"/>
                </a:lnTo>
                <a:lnTo>
                  <a:pt x="33" y="236"/>
                </a:lnTo>
                <a:cubicBezTo>
                  <a:pt x="14" y="243"/>
                  <a:pt x="0" y="262"/>
                  <a:pt x="0" y="283"/>
                </a:cubicBezTo>
                <a:cubicBezTo>
                  <a:pt x="0" y="311"/>
                  <a:pt x="22" y="333"/>
                  <a:pt x="50" y="333"/>
                </a:cubicBezTo>
                <a:cubicBezTo>
                  <a:pt x="77" y="333"/>
                  <a:pt x="100" y="311"/>
                  <a:pt x="100" y="283"/>
                </a:cubicBezTo>
                <a:cubicBezTo>
                  <a:pt x="100" y="262"/>
                  <a:pt x="86" y="243"/>
                  <a:pt x="66" y="236"/>
                </a:cubicBezTo>
                <a:lnTo>
                  <a:pt x="66" y="233"/>
                </a:lnTo>
                <a:lnTo>
                  <a:pt x="233" y="233"/>
                </a:lnTo>
                <a:lnTo>
                  <a:pt x="233" y="236"/>
                </a:lnTo>
                <a:cubicBezTo>
                  <a:pt x="214" y="243"/>
                  <a:pt x="200" y="262"/>
                  <a:pt x="200" y="283"/>
                </a:cubicBezTo>
                <a:cubicBezTo>
                  <a:pt x="200" y="311"/>
                  <a:pt x="222" y="333"/>
                  <a:pt x="250" y="333"/>
                </a:cubicBezTo>
                <a:cubicBezTo>
                  <a:pt x="277" y="333"/>
                  <a:pt x="300" y="311"/>
                  <a:pt x="300" y="283"/>
                </a:cubicBezTo>
                <a:cubicBezTo>
                  <a:pt x="300" y="262"/>
                  <a:pt x="286" y="243"/>
                  <a:pt x="266" y="236"/>
                </a:cubicBezTo>
                <a:lnTo>
                  <a:pt x="266" y="33"/>
                </a:lnTo>
                <a:lnTo>
                  <a:pt x="333" y="33"/>
                </a:lnTo>
                <a:lnTo>
                  <a:pt x="333" y="0"/>
                </a:lnTo>
                <a:close/>
                <a:moveTo>
                  <a:pt x="50" y="266"/>
                </a:moveTo>
                <a:lnTo>
                  <a:pt x="55" y="268"/>
                </a:lnTo>
                <a:cubicBezTo>
                  <a:pt x="61" y="270"/>
                  <a:pt x="66" y="275"/>
                  <a:pt x="66" y="283"/>
                </a:cubicBezTo>
                <a:cubicBezTo>
                  <a:pt x="66" y="293"/>
                  <a:pt x="59" y="300"/>
                  <a:pt x="50" y="300"/>
                </a:cubicBezTo>
                <a:cubicBezTo>
                  <a:pt x="40" y="300"/>
                  <a:pt x="33" y="293"/>
                  <a:pt x="33" y="283"/>
                </a:cubicBezTo>
                <a:cubicBezTo>
                  <a:pt x="33" y="275"/>
                  <a:pt x="39" y="270"/>
                  <a:pt x="44" y="268"/>
                </a:cubicBezTo>
                <a:lnTo>
                  <a:pt x="50" y="266"/>
                </a:lnTo>
                <a:close/>
                <a:moveTo>
                  <a:pt x="250" y="266"/>
                </a:moveTo>
                <a:lnTo>
                  <a:pt x="255" y="268"/>
                </a:lnTo>
                <a:cubicBezTo>
                  <a:pt x="261" y="270"/>
                  <a:pt x="266" y="275"/>
                  <a:pt x="266" y="283"/>
                </a:cubicBezTo>
                <a:cubicBezTo>
                  <a:pt x="266" y="293"/>
                  <a:pt x="259" y="300"/>
                  <a:pt x="250" y="300"/>
                </a:cubicBezTo>
                <a:cubicBezTo>
                  <a:pt x="240" y="300"/>
                  <a:pt x="233" y="293"/>
                  <a:pt x="233" y="283"/>
                </a:cubicBezTo>
                <a:cubicBezTo>
                  <a:pt x="233" y="275"/>
                  <a:pt x="239" y="270"/>
                  <a:pt x="244" y="268"/>
                </a:cubicBezTo>
                <a:lnTo>
                  <a:pt x="25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a:extLst>
              <a:ext uri="{FF2B5EF4-FFF2-40B4-BE49-F238E27FC236}">
                <a16:creationId xmlns:a16="http://schemas.microsoft.com/office/drawing/2014/main" id="{B71F45A7-B8D8-774F-9BD6-830BF162775D}"/>
              </a:ext>
            </a:extLst>
          </p:cNvPr>
          <p:cNvSpPr>
            <a:spLocks noChangeAspect="1" noEditPoints="1"/>
          </p:cNvSpPr>
          <p:nvPr/>
        </p:nvSpPr>
        <p:spPr bwMode="auto">
          <a:xfrm>
            <a:off x="7645401" y="2460625"/>
            <a:ext cx="254000" cy="252413"/>
          </a:xfrm>
          <a:custGeom>
            <a:avLst/>
            <a:gdLst>
              <a:gd name="T0" fmla="*/ 321 w 337"/>
              <a:gd name="T1" fmla="*/ 0 h 333"/>
              <a:gd name="T2" fmla="*/ 271 w 337"/>
              <a:gd name="T3" fmla="*/ 0 h 333"/>
              <a:gd name="T4" fmla="*/ 237 w 337"/>
              <a:gd name="T5" fmla="*/ 33 h 333"/>
              <a:gd name="T6" fmla="*/ 237 w 337"/>
              <a:gd name="T7" fmla="*/ 200 h 333"/>
              <a:gd name="T8" fmla="*/ 71 w 337"/>
              <a:gd name="T9" fmla="*/ 200 h 333"/>
              <a:gd name="T10" fmla="*/ 71 w 337"/>
              <a:gd name="T11" fmla="*/ 117 h 333"/>
              <a:gd name="T12" fmla="*/ 87 w 337"/>
              <a:gd name="T13" fmla="*/ 100 h 333"/>
              <a:gd name="T14" fmla="*/ 154 w 337"/>
              <a:gd name="T15" fmla="*/ 100 h 333"/>
              <a:gd name="T16" fmla="*/ 171 w 337"/>
              <a:gd name="T17" fmla="*/ 83 h 333"/>
              <a:gd name="T18" fmla="*/ 154 w 337"/>
              <a:gd name="T19" fmla="*/ 67 h 333"/>
              <a:gd name="T20" fmla="*/ 71 w 337"/>
              <a:gd name="T21" fmla="*/ 67 h 333"/>
              <a:gd name="T22" fmla="*/ 37 w 337"/>
              <a:gd name="T23" fmla="*/ 100 h 333"/>
              <a:gd name="T24" fmla="*/ 37 w 337"/>
              <a:gd name="T25" fmla="*/ 236 h 333"/>
              <a:gd name="T26" fmla="*/ 5 w 337"/>
              <a:gd name="T27" fmla="*/ 293 h 333"/>
              <a:gd name="T28" fmla="*/ 45 w 337"/>
              <a:gd name="T29" fmla="*/ 332 h 333"/>
              <a:gd name="T30" fmla="*/ 54 w 337"/>
              <a:gd name="T31" fmla="*/ 333 h 333"/>
              <a:gd name="T32" fmla="*/ 104 w 337"/>
              <a:gd name="T33" fmla="*/ 283 h 333"/>
              <a:gd name="T34" fmla="*/ 71 w 337"/>
              <a:gd name="T35" fmla="*/ 236 h 333"/>
              <a:gd name="T36" fmla="*/ 71 w 337"/>
              <a:gd name="T37" fmla="*/ 233 h 333"/>
              <a:gd name="T38" fmla="*/ 237 w 337"/>
              <a:gd name="T39" fmla="*/ 233 h 333"/>
              <a:gd name="T40" fmla="*/ 237 w 337"/>
              <a:gd name="T41" fmla="*/ 236 h 333"/>
              <a:gd name="T42" fmla="*/ 205 w 337"/>
              <a:gd name="T43" fmla="*/ 293 h 333"/>
              <a:gd name="T44" fmla="*/ 245 w 337"/>
              <a:gd name="T45" fmla="*/ 332 h 333"/>
              <a:gd name="T46" fmla="*/ 254 w 337"/>
              <a:gd name="T47" fmla="*/ 333 h 333"/>
              <a:gd name="T48" fmla="*/ 304 w 337"/>
              <a:gd name="T49" fmla="*/ 283 h 333"/>
              <a:gd name="T50" fmla="*/ 271 w 337"/>
              <a:gd name="T51" fmla="*/ 236 h 333"/>
              <a:gd name="T52" fmla="*/ 271 w 337"/>
              <a:gd name="T53" fmla="*/ 50 h 333"/>
              <a:gd name="T54" fmla="*/ 287 w 337"/>
              <a:gd name="T55" fmla="*/ 33 h 333"/>
              <a:gd name="T56" fmla="*/ 321 w 337"/>
              <a:gd name="T57" fmla="*/ 33 h 333"/>
              <a:gd name="T58" fmla="*/ 337 w 337"/>
              <a:gd name="T59" fmla="*/ 17 h 333"/>
              <a:gd name="T60" fmla="*/ 321 w 337"/>
              <a:gd name="T61" fmla="*/ 0 h 333"/>
              <a:gd name="T62" fmla="*/ 54 w 337"/>
              <a:gd name="T63" fmla="*/ 266 h 333"/>
              <a:gd name="T64" fmla="*/ 59 w 337"/>
              <a:gd name="T65" fmla="*/ 268 h 333"/>
              <a:gd name="T66" fmla="*/ 71 w 337"/>
              <a:gd name="T67" fmla="*/ 283 h 333"/>
              <a:gd name="T68" fmla="*/ 54 w 337"/>
              <a:gd name="T69" fmla="*/ 300 h 333"/>
              <a:gd name="T70" fmla="*/ 51 w 337"/>
              <a:gd name="T71" fmla="*/ 300 h 333"/>
              <a:gd name="T72" fmla="*/ 38 w 337"/>
              <a:gd name="T73" fmla="*/ 287 h 333"/>
              <a:gd name="T74" fmla="*/ 48 w 337"/>
              <a:gd name="T75" fmla="*/ 268 h 333"/>
              <a:gd name="T76" fmla="*/ 54 w 337"/>
              <a:gd name="T77" fmla="*/ 266 h 333"/>
              <a:gd name="T78" fmla="*/ 254 w 337"/>
              <a:gd name="T79" fmla="*/ 266 h 333"/>
              <a:gd name="T80" fmla="*/ 259 w 337"/>
              <a:gd name="T81" fmla="*/ 268 h 333"/>
              <a:gd name="T82" fmla="*/ 271 w 337"/>
              <a:gd name="T83" fmla="*/ 283 h 333"/>
              <a:gd name="T84" fmla="*/ 254 w 337"/>
              <a:gd name="T85" fmla="*/ 300 h 333"/>
              <a:gd name="T86" fmla="*/ 251 w 337"/>
              <a:gd name="T87" fmla="*/ 300 h 333"/>
              <a:gd name="T88" fmla="*/ 238 w 337"/>
              <a:gd name="T89" fmla="*/ 287 h 333"/>
              <a:gd name="T90" fmla="*/ 248 w 337"/>
              <a:gd name="T91" fmla="*/ 268 h 333"/>
              <a:gd name="T92" fmla="*/ 254 w 337"/>
              <a:gd name="T93" fmla="*/ 2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333">
                <a:moveTo>
                  <a:pt x="321" y="0"/>
                </a:moveTo>
                <a:lnTo>
                  <a:pt x="271" y="0"/>
                </a:lnTo>
                <a:cubicBezTo>
                  <a:pt x="252" y="0"/>
                  <a:pt x="237" y="15"/>
                  <a:pt x="237" y="33"/>
                </a:cubicBezTo>
                <a:lnTo>
                  <a:pt x="237" y="200"/>
                </a:lnTo>
                <a:lnTo>
                  <a:pt x="71" y="200"/>
                </a:lnTo>
                <a:lnTo>
                  <a:pt x="71" y="117"/>
                </a:lnTo>
                <a:cubicBezTo>
                  <a:pt x="71" y="107"/>
                  <a:pt x="78" y="100"/>
                  <a:pt x="87" y="100"/>
                </a:cubicBezTo>
                <a:lnTo>
                  <a:pt x="154" y="100"/>
                </a:lnTo>
                <a:cubicBezTo>
                  <a:pt x="163" y="100"/>
                  <a:pt x="171" y="93"/>
                  <a:pt x="171" y="83"/>
                </a:cubicBezTo>
                <a:cubicBezTo>
                  <a:pt x="171" y="74"/>
                  <a:pt x="163" y="67"/>
                  <a:pt x="154" y="67"/>
                </a:cubicBezTo>
                <a:lnTo>
                  <a:pt x="71" y="67"/>
                </a:lnTo>
                <a:cubicBezTo>
                  <a:pt x="52" y="67"/>
                  <a:pt x="37" y="82"/>
                  <a:pt x="37" y="100"/>
                </a:cubicBezTo>
                <a:lnTo>
                  <a:pt x="37" y="236"/>
                </a:lnTo>
                <a:cubicBezTo>
                  <a:pt x="15" y="244"/>
                  <a:pt x="0" y="267"/>
                  <a:pt x="5" y="293"/>
                </a:cubicBezTo>
                <a:cubicBezTo>
                  <a:pt x="9" y="313"/>
                  <a:pt x="25" y="329"/>
                  <a:pt x="45" y="332"/>
                </a:cubicBezTo>
                <a:cubicBezTo>
                  <a:pt x="48" y="333"/>
                  <a:pt x="51" y="333"/>
                  <a:pt x="54" y="333"/>
                </a:cubicBezTo>
                <a:cubicBezTo>
                  <a:pt x="82" y="333"/>
                  <a:pt x="104" y="311"/>
                  <a:pt x="104" y="283"/>
                </a:cubicBezTo>
                <a:cubicBezTo>
                  <a:pt x="104" y="262"/>
                  <a:pt x="90" y="243"/>
                  <a:pt x="71" y="236"/>
                </a:cubicBezTo>
                <a:lnTo>
                  <a:pt x="71" y="233"/>
                </a:lnTo>
                <a:lnTo>
                  <a:pt x="237" y="233"/>
                </a:lnTo>
                <a:lnTo>
                  <a:pt x="237" y="236"/>
                </a:lnTo>
                <a:cubicBezTo>
                  <a:pt x="215" y="244"/>
                  <a:pt x="200" y="267"/>
                  <a:pt x="205" y="293"/>
                </a:cubicBezTo>
                <a:cubicBezTo>
                  <a:pt x="209" y="313"/>
                  <a:pt x="225" y="329"/>
                  <a:pt x="245" y="332"/>
                </a:cubicBezTo>
                <a:cubicBezTo>
                  <a:pt x="248" y="333"/>
                  <a:pt x="251" y="333"/>
                  <a:pt x="254" y="333"/>
                </a:cubicBezTo>
                <a:cubicBezTo>
                  <a:pt x="282" y="333"/>
                  <a:pt x="304" y="311"/>
                  <a:pt x="304" y="283"/>
                </a:cubicBezTo>
                <a:cubicBezTo>
                  <a:pt x="304" y="262"/>
                  <a:pt x="290" y="243"/>
                  <a:pt x="271" y="236"/>
                </a:cubicBezTo>
                <a:lnTo>
                  <a:pt x="271" y="50"/>
                </a:lnTo>
                <a:cubicBezTo>
                  <a:pt x="271" y="41"/>
                  <a:pt x="278" y="33"/>
                  <a:pt x="287" y="33"/>
                </a:cubicBezTo>
                <a:lnTo>
                  <a:pt x="321" y="33"/>
                </a:lnTo>
                <a:cubicBezTo>
                  <a:pt x="330" y="33"/>
                  <a:pt x="337" y="26"/>
                  <a:pt x="337" y="17"/>
                </a:cubicBezTo>
                <a:cubicBezTo>
                  <a:pt x="337" y="7"/>
                  <a:pt x="330" y="0"/>
                  <a:pt x="321" y="0"/>
                </a:cubicBezTo>
                <a:close/>
                <a:moveTo>
                  <a:pt x="54" y="266"/>
                </a:moveTo>
                <a:lnTo>
                  <a:pt x="59" y="268"/>
                </a:lnTo>
                <a:cubicBezTo>
                  <a:pt x="65" y="270"/>
                  <a:pt x="71" y="275"/>
                  <a:pt x="71" y="283"/>
                </a:cubicBezTo>
                <a:cubicBezTo>
                  <a:pt x="71" y="293"/>
                  <a:pt x="63" y="300"/>
                  <a:pt x="54" y="300"/>
                </a:cubicBezTo>
                <a:cubicBezTo>
                  <a:pt x="53" y="300"/>
                  <a:pt x="52" y="300"/>
                  <a:pt x="51" y="300"/>
                </a:cubicBezTo>
                <a:cubicBezTo>
                  <a:pt x="44" y="299"/>
                  <a:pt x="39" y="293"/>
                  <a:pt x="38" y="287"/>
                </a:cubicBezTo>
                <a:cubicBezTo>
                  <a:pt x="36" y="277"/>
                  <a:pt x="42" y="270"/>
                  <a:pt x="48" y="268"/>
                </a:cubicBezTo>
                <a:lnTo>
                  <a:pt x="54" y="266"/>
                </a:lnTo>
                <a:close/>
                <a:moveTo>
                  <a:pt x="254" y="266"/>
                </a:moveTo>
                <a:lnTo>
                  <a:pt x="259" y="268"/>
                </a:lnTo>
                <a:cubicBezTo>
                  <a:pt x="265" y="270"/>
                  <a:pt x="271" y="275"/>
                  <a:pt x="271" y="283"/>
                </a:cubicBezTo>
                <a:cubicBezTo>
                  <a:pt x="271" y="293"/>
                  <a:pt x="263" y="300"/>
                  <a:pt x="254" y="300"/>
                </a:cubicBezTo>
                <a:cubicBezTo>
                  <a:pt x="253" y="300"/>
                  <a:pt x="252" y="300"/>
                  <a:pt x="251" y="300"/>
                </a:cubicBezTo>
                <a:cubicBezTo>
                  <a:pt x="244" y="299"/>
                  <a:pt x="239" y="293"/>
                  <a:pt x="238" y="287"/>
                </a:cubicBezTo>
                <a:cubicBezTo>
                  <a:pt x="236" y="277"/>
                  <a:pt x="242" y="270"/>
                  <a:pt x="248" y="268"/>
                </a:cubicBezTo>
                <a:lnTo>
                  <a:pt x="254"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a:extLst>
              <a:ext uri="{FF2B5EF4-FFF2-40B4-BE49-F238E27FC236}">
                <a16:creationId xmlns:a16="http://schemas.microsoft.com/office/drawing/2014/main" id="{F2DC3C90-1BFB-3E4C-9A3D-C34922013CB7}"/>
              </a:ext>
            </a:extLst>
          </p:cNvPr>
          <p:cNvSpPr>
            <a:spLocks noChangeAspect="1" noEditPoints="1"/>
          </p:cNvSpPr>
          <p:nvPr/>
        </p:nvSpPr>
        <p:spPr bwMode="auto">
          <a:xfrm>
            <a:off x="7145338" y="2460625"/>
            <a:ext cx="250825" cy="252413"/>
          </a:xfrm>
          <a:custGeom>
            <a:avLst/>
            <a:gdLst>
              <a:gd name="T0" fmla="*/ 250 w 334"/>
              <a:gd name="T1" fmla="*/ 300 h 333"/>
              <a:gd name="T2" fmla="*/ 233 w 334"/>
              <a:gd name="T3" fmla="*/ 283 h 333"/>
              <a:gd name="T4" fmla="*/ 250 w 334"/>
              <a:gd name="T5" fmla="*/ 267 h 333"/>
              <a:gd name="T6" fmla="*/ 267 w 334"/>
              <a:gd name="T7" fmla="*/ 283 h 333"/>
              <a:gd name="T8" fmla="*/ 250 w 334"/>
              <a:gd name="T9" fmla="*/ 300 h 333"/>
              <a:gd name="T10" fmla="*/ 67 w 334"/>
              <a:gd name="T11" fmla="*/ 100 h 333"/>
              <a:gd name="T12" fmla="*/ 234 w 334"/>
              <a:gd name="T13" fmla="*/ 100 h 333"/>
              <a:gd name="T14" fmla="*/ 234 w 334"/>
              <a:gd name="T15" fmla="*/ 200 h 333"/>
              <a:gd name="T16" fmla="*/ 67 w 334"/>
              <a:gd name="T17" fmla="*/ 200 h 333"/>
              <a:gd name="T18" fmla="*/ 67 w 334"/>
              <a:gd name="T19" fmla="*/ 100 h 333"/>
              <a:gd name="T20" fmla="*/ 50 w 334"/>
              <a:gd name="T21" fmla="*/ 300 h 333"/>
              <a:gd name="T22" fmla="*/ 33 w 334"/>
              <a:gd name="T23" fmla="*/ 283 h 333"/>
              <a:gd name="T24" fmla="*/ 50 w 334"/>
              <a:gd name="T25" fmla="*/ 267 h 333"/>
              <a:gd name="T26" fmla="*/ 67 w 334"/>
              <a:gd name="T27" fmla="*/ 283 h 333"/>
              <a:gd name="T28" fmla="*/ 50 w 334"/>
              <a:gd name="T29" fmla="*/ 300 h 333"/>
              <a:gd name="T30" fmla="*/ 267 w 334"/>
              <a:gd name="T31" fmla="*/ 33 h 333"/>
              <a:gd name="T32" fmla="*/ 334 w 334"/>
              <a:gd name="T33" fmla="*/ 33 h 333"/>
              <a:gd name="T34" fmla="*/ 334 w 334"/>
              <a:gd name="T35" fmla="*/ 0 h 333"/>
              <a:gd name="T36" fmla="*/ 234 w 334"/>
              <a:gd name="T37" fmla="*/ 0 h 333"/>
              <a:gd name="T38" fmla="*/ 234 w 334"/>
              <a:gd name="T39" fmla="*/ 67 h 333"/>
              <a:gd name="T40" fmla="*/ 34 w 334"/>
              <a:gd name="T41" fmla="*/ 67 h 333"/>
              <a:gd name="T42" fmla="*/ 34 w 334"/>
              <a:gd name="T43" fmla="*/ 236 h 333"/>
              <a:gd name="T44" fmla="*/ 0 w 334"/>
              <a:gd name="T45" fmla="*/ 283 h 333"/>
              <a:gd name="T46" fmla="*/ 50 w 334"/>
              <a:gd name="T47" fmla="*/ 333 h 333"/>
              <a:gd name="T48" fmla="*/ 100 w 334"/>
              <a:gd name="T49" fmla="*/ 283 h 333"/>
              <a:gd name="T50" fmla="*/ 67 w 334"/>
              <a:gd name="T51" fmla="*/ 236 h 333"/>
              <a:gd name="T52" fmla="*/ 67 w 334"/>
              <a:gd name="T53" fmla="*/ 233 h 333"/>
              <a:gd name="T54" fmla="*/ 234 w 334"/>
              <a:gd name="T55" fmla="*/ 233 h 333"/>
              <a:gd name="T56" fmla="*/ 234 w 334"/>
              <a:gd name="T57" fmla="*/ 236 h 333"/>
              <a:gd name="T58" fmla="*/ 200 w 334"/>
              <a:gd name="T59" fmla="*/ 283 h 333"/>
              <a:gd name="T60" fmla="*/ 250 w 334"/>
              <a:gd name="T61" fmla="*/ 333 h 333"/>
              <a:gd name="T62" fmla="*/ 300 w 334"/>
              <a:gd name="T63" fmla="*/ 283 h 333"/>
              <a:gd name="T64" fmla="*/ 267 w 334"/>
              <a:gd name="T65" fmla="*/ 236 h 333"/>
              <a:gd name="T66" fmla="*/ 267 w 334"/>
              <a:gd name="T67"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3">
                <a:moveTo>
                  <a:pt x="250" y="300"/>
                </a:moveTo>
                <a:cubicBezTo>
                  <a:pt x="241" y="300"/>
                  <a:pt x="233" y="293"/>
                  <a:pt x="233" y="283"/>
                </a:cubicBezTo>
                <a:cubicBezTo>
                  <a:pt x="233" y="274"/>
                  <a:pt x="241" y="267"/>
                  <a:pt x="250" y="267"/>
                </a:cubicBezTo>
                <a:cubicBezTo>
                  <a:pt x="259" y="267"/>
                  <a:pt x="267" y="274"/>
                  <a:pt x="267" y="283"/>
                </a:cubicBezTo>
                <a:cubicBezTo>
                  <a:pt x="267" y="293"/>
                  <a:pt x="259" y="300"/>
                  <a:pt x="250" y="300"/>
                </a:cubicBezTo>
                <a:close/>
                <a:moveTo>
                  <a:pt x="67" y="100"/>
                </a:moveTo>
                <a:lnTo>
                  <a:pt x="234" y="100"/>
                </a:lnTo>
                <a:lnTo>
                  <a:pt x="234" y="200"/>
                </a:lnTo>
                <a:lnTo>
                  <a:pt x="67" y="200"/>
                </a:lnTo>
                <a:lnTo>
                  <a:pt x="67" y="100"/>
                </a:lnTo>
                <a:close/>
                <a:moveTo>
                  <a:pt x="50" y="300"/>
                </a:moveTo>
                <a:cubicBezTo>
                  <a:pt x="41" y="300"/>
                  <a:pt x="33" y="293"/>
                  <a:pt x="33" y="283"/>
                </a:cubicBezTo>
                <a:cubicBezTo>
                  <a:pt x="33" y="274"/>
                  <a:pt x="41" y="267"/>
                  <a:pt x="50" y="267"/>
                </a:cubicBezTo>
                <a:cubicBezTo>
                  <a:pt x="59" y="267"/>
                  <a:pt x="67" y="274"/>
                  <a:pt x="67" y="283"/>
                </a:cubicBezTo>
                <a:cubicBezTo>
                  <a:pt x="67" y="293"/>
                  <a:pt x="59" y="300"/>
                  <a:pt x="50" y="300"/>
                </a:cubicBezTo>
                <a:close/>
                <a:moveTo>
                  <a:pt x="267" y="33"/>
                </a:moveTo>
                <a:lnTo>
                  <a:pt x="334" y="33"/>
                </a:lnTo>
                <a:lnTo>
                  <a:pt x="334" y="0"/>
                </a:lnTo>
                <a:lnTo>
                  <a:pt x="234" y="0"/>
                </a:lnTo>
                <a:lnTo>
                  <a:pt x="234" y="67"/>
                </a:lnTo>
                <a:lnTo>
                  <a:pt x="34" y="67"/>
                </a:lnTo>
                <a:lnTo>
                  <a:pt x="34" y="236"/>
                </a:lnTo>
                <a:cubicBezTo>
                  <a:pt x="17" y="243"/>
                  <a:pt x="0" y="262"/>
                  <a:pt x="0" y="283"/>
                </a:cubicBezTo>
                <a:cubicBezTo>
                  <a:pt x="0" y="311"/>
                  <a:pt x="22" y="333"/>
                  <a:pt x="50" y="333"/>
                </a:cubicBezTo>
                <a:cubicBezTo>
                  <a:pt x="78" y="333"/>
                  <a:pt x="100" y="311"/>
                  <a:pt x="100" y="283"/>
                </a:cubicBezTo>
                <a:cubicBezTo>
                  <a:pt x="100" y="262"/>
                  <a:pt x="84" y="243"/>
                  <a:pt x="67" y="236"/>
                </a:cubicBezTo>
                <a:lnTo>
                  <a:pt x="67" y="233"/>
                </a:lnTo>
                <a:lnTo>
                  <a:pt x="234" y="233"/>
                </a:lnTo>
                <a:lnTo>
                  <a:pt x="234" y="236"/>
                </a:lnTo>
                <a:cubicBezTo>
                  <a:pt x="217" y="243"/>
                  <a:pt x="200" y="262"/>
                  <a:pt x="200" y="283"/>
                </a:cubicBezTo>
                <a:cubicBezTo>
                  <a:pt x="200" y="311"/>
                  <a:pt x="222" y="333"/>
                  <a:pt x="250" y="333"/>
                </a:cubicBezTo>
                <a:cubicBezTo>
                  <a:pt x="278" y="333"/>
                  <a:pt x="300" y="311"/>
                  <a:pt x="300" y="283"/>
                </a:cubicBezTo>
                <a:cubicBezTo>
                  <a:pt x="300" y="262"/>
                  <a:pt x="284" y="243"/>
                  <a:pt x="267" y="236"/>
                </a:cubicBezTo>
                <a:lnTo>
                  <a:pt x="267"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a:extLst>
              <a:ext uri="{FF2B5EF4-FFF2-40B4-BE49-F238E27FC236}">
                <a16:creationId xmlns:a16="http://schemas.microsoft.com/office/drawing/2014/main" id="{E650422D-2B6F-E045-BC43-B4B3D4654E56}"/>
              </a:ext>
            </a:extLst>
          </p:cNvPr>
          <p:cNvSpPr>
            <a:spLocks noChangeAspect="1" noEditPoints="1"/>
          </p:cNvSpPr>
          <p:nvPr/>
        </p:nvSpPr>
        <p:spPr bwMode="auto">
          <a:xfrm>
            <a:off x="6642101" y="2460625"/>
            <a:ext cx="250825" cy="252413"/>
          </a:xfrm>
          <a:custGeom>
            <a:avLst/>
            <a:gdLst>
              <a:gd name="T0" fmla="*/ 250 w 334"/>
              <a:gd name="T1" fmla="*/ 300 h 333"/>
              <a:gd name="T2" fmla="*/ 234 w 334"/>
              <a:gd name="T3" fmla="*/ 283 h 333"/>
              <a:gd name="T4" fmla="*/ 250 w 334"/>
              <a:gd name="T5" fmla="*/ 267 h 333"/>
              <a:gd name="T6" fmla="*/ 267 w 334"/>
              <a:gd name="T7" fmla="*/ 283 h 333"/>
              <a:gd name="T8" fmla="*/ 250 w 334"/>
              <a:gd name="T9" fmla="*/ 300 h 333"/>
              <a:gd name="T10" fmla="*/ 50 w 334"/>
              <a:gd name="T11" fmla="*/ 300 h 333"/>
              <a:gd name="T12" fmla="*/ 34 w 334"/>
              <a:gd name="T13" fmla="*/ 283 h 333"/>
              <a:gd name="T14" fmla="*/ 50 w 334"/>
              <a:gd name="T15" fmla="*/ 267 h 333"/>
              <a:gd name="T16" fmla="*/ 67 w 334"/>
              <a:gd name="T17" fmla="*/ 283 h 333"/>
              <a:gd name="T18" fmla="*/ 50 w 334"/>
              <a:gd name="T19" fmla="*/ 300 h 333"/>
              <a:gd name="T20" fmla="*/ 267 w 334"/>
              <a:gd name="T21" fmla="*/ 33 h 333"/>
              <a:gd name="T22" fmla="*/ 334 w 334"/>
              <a:gd name="T23" fmla="*/ 33 h 333"/>
              <a:gd name="T24" fmla="*/ 334 w 334"/>
              <a:gd name="T25" fmla="*/ 0 h 333"/>
              <a:gd name="T26" fmla="*/ 234 w 334"/>
              <a:gd name="T27" fmla="*/ 0 h 333"/>
              <a:gd name="T28" fmla="*/ 234 w 334"/>
              <a:gd name="T29" fmla="*/ 67 h 333"/>
              <a:gd name="T30" fmla="*/ 34 w 334"/>
              <a:gd name="T31" fmla="*/ 67 h 333"/>
              <a:gd name="T32" fmla="*/ 34 w 334"/>
              <a:gd name="T33" fmla="*/ 236 h 333"/>
              <a:gd name="T34" fmla="*/ 0 w 334"/>
              <a:gd name="T35" fmla="*/ 283 h 333"/>
              <a:gd name="T36" fmla="*/ 50 w 334"/>
              <a:gd name="T37" fmla="*/ 333 h 333"/>
              <a:gd name="T38" fmla="*/ 101 w 334"/>
              <a:gd name="T39" fmla="*/ 283 h 333"/>
              <a:gd name="T40" fmla="*/ 67 w 334"/>
              <a:gd name="T41" fmla="*/ 236 h 333"/>
              <a:gd name="T42" fmla="*/ 67 w 334"/>
              <a:gd name="T43" fmla="*/ 233 h 333"/>
              <a:gd name="T44" fmla="*/ 234 w 334"/>
              <a:gd name="T45" fmla="*/ 233 h 333"/>
              <a:gd name="T46" fmla="*/ 234 w 334"/>
              <a:gd name="T47" fmla="*/ 236 h 333"/>
              <a:gd name="T48" fmla="*/ 200 w 334"/>
              <a:gd name="T49" fmla="*/ 283 h 333"/>
              <a:gd name="T50" fmla="*/ 250 w 334"/>
              <a:gd name="T51" fmla="*/ 333 h 333"/>
              <a:gd name="T52" fmla="*/ 301 w 334"/>
              <a:gd name="T53" fmla="*/ 283 h 333"/>
              <a:gd name="T54" fmla="*/ 267 w 334"/>
              <a:gd name="T55" fmla="*/ 236 h 333"/>
              <a:gd name="T56" fmla="*/ 267 w 334"/>
              <a:gd name="T57" fmla="*/ 233 h 333"/>
              <a:gd name="T58" fmla="*/ 267 w 334"/>
              <a:gd name="T59"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4" h="333">
                <a:moveTo>
                  <a:pt x="250" y="300"/>
                </a:moveTo>
                <a:cubicBezTo>
                  <a:pt x="241" y="300"/>
                  <a:pt x="234" y="293"/>
                  <a:pt x="234" y="283"/>
                </a:cubicBezTo>
                <a:cubicBezTo>
                  <a:pt x="234" y="274"/>
                  <a:pt x="241" y="267"/>
                  <a:pt x="250" y="267"/>
                </a:cubicBezTo>
                <a:cubicBezTo>
                  <a:pt x="259" y="267"/>
                  <a:pt x="267" y="274"/>
                  <a:pt x="267" y="283"/>
                </a:cubicBezTo>
                <a:cubicBezTo>
                  <a:pt x="267" y="293"/>
                  <a:pt x="259" y="300"/>
                  <a:pt x="250" y="300"/>
                </a:cubicBezTo>
                <a:close/>
                <a:moveTo>
                  <a:pt x="50" y="300"/>
                </a:moveTo>
                <a:cubicBezTo>
                  <a:pt x="41" y="300"/>
                  <a:pt x="34" y="293"/>
                  <a:pt x="34" y="283"/>
                </a:cubicBezTo>
                <a:cubicBezTo>
                  <a:pt x="34" y="274"/>
                  <a:pt x="41" y="267"/>
                  <a:pt x="50" y="267"/>
                </a:cubicBezTo>
                <a:cubicBezTo>
                  <a:pt x="59" y="267"/>
                  <a:pt x="67" y="274"/>
                  <a:pt x="67" y="283"/>
                </a:cubicBezTo>
                <a:cubicBezTo>
                  <a:pt x="67" y="293"/>
                  <a:pt x="59" y="300"/>
                  <a:pt x="50" y="300"/>
                </a:cubicBezTo>
                <a:close/>
                <a:moveTo>
                  <a:pt x="267" y="33"/>
                </a:moveTo>
                <a:lnTo>
                  <a:pt x="334" y="33"/>
                </a:lnTo>
                <a:lnTo>
                  <a:pt x="334" y="0"/>
                </a:lnTo>
                <a:lnTo>
                  <a:pt x="234" y="0"/>
                </a:lnTo>
                <a:lnTo>
                  <a:pt x="234" y="67"/>
                </a:lnTo>
                <a:lnTo>
                  <a:pt x="34" y="67"/>
                </a:lnTo>
                <a:lnTo>
                  <a:pt x="34" y="236"/>
                </a:lnTo>
                <a:cubicBezTo>
                  <a:pt x="17" y="243"/>
                  <a:pt x="0" y="262"/>
                  <a:pt x="0" y="283"/>
                </a:cubicBezTo>
                <a:cubicBezTo>
                  <a:pt x="0" y="311"/>
                  <a:pt x="23" y="333"/>
                  <a:pt x="50" y="333"/>
                </a:cubicBezTo>
                <a:cubicBezTo>
                  <a:pt x="78" y="333"/>
                  <a:pt x="101" y="311"/>
                  <a:pt x="101" y="283"/>
                </a:cubicBezTo>
                <a:cubicBezTo>
                  <a:pt x="101" y="262"/>
                  <a:pt x="84" y="243"/>
                  <a:pt x="67" y="236"/>
                </a:cubicBezTo>
                <a:lnTo>
                  <a:pt x="67" y="233"/>
                </a:lnTo>
                <a:lnTo>
                  <a:pt x="234" y="233"/>
                </a:lnTo>
                <a:lnTo>
                  <a:pt x="234" y="236"/>
                </a:lnTo>
                <a:cubicBezTo>
                  <a:pt x="217" y="243"/>
                  <a:pt x="200" y="262"/>
                  <a:pt x="200" y="283"/>
                </a:cubicBezTo>
                <a:cubicBezTo>
                  <a:pt x="200" y="311"/>
                  <a:pt x="223" y="333"/>
                  <a:pt x="250" y="333"/>
                </a:cubicBezTo>
                <a:cubicBezTo>
                  <a:pt x="278" y="333"/>
                  <a:pt x="301" y="311"/>
                  <a:pt x="301" y="283"/>
                </a:cubicBezTo>
                <a:cubicBezTo>
                  <a:pt x="301" y="262"/>
                  <a:pt x="284" y="243"/>
                  <a:pt x="267" y="236"/>
                </a:cubicBezTo>
                <a:lnTo>
                  <a:pt x="267" y="233"/>
                </a:lnTo>
                <a:lnTo>
                  <a:pt x="267"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a:extLst>
              <a:ext uri="{FF2B5EF4-FFF2-40B4-BE49-F238E27FC236}">
                <a16:creationId xmlns:a16="http://schemas.microsoft.com/office/drawing/2014/main" id="{DEDFB8FE-F450-BC4F-88EA-13A123C59402}"/>
              </a:ext>
            </a:extLst>
          </p:cNvPr>
          <p:cNvSpPr>
            <a:spLocks noChangeAspect="1" noEditPoints="1"/>
          </p:cNvSpPr>
          <p:nvPr/>
        </p:nvSpPr>
        <p:spPr bwMode="auto">
          <a:xfrm>
            <a:off x="6135688" y="2460625"/>
            <a:ext cx="255588" cy="257175"/>
          </a:xfrm>
          <a:custGeom>
            <a:avLst/>
            <a:gdLst>
              <a:gd name="T0" fmla="*/ 254 w 337"/>
              <a:gd name="T1" fmla="*/ 300 h 338"/>
              <a:gd name="T2" fmla="*/ 237 w 337"/>
              <a:gd name="T3" fmla="*/ 283 h 338"/>
              <a:gd name="T4" fmla="*/ 254 w 337"/>
              <a:gd name="T5" fmla="*/ 267 h 338"/>
              <a:gd name="T6" fmla="*/ 271 w 337"/>
              <a:gd name="T7" fmla="*/ 283 h 338"/>
              <a:gd name="T8" fmla="*/ 254 w 337"/>
              <a:gd name="T9" fmla="*/ 300 h 338"/>
              <a:gd name="T10" fmla="*/ 71 w 337"/>
              <a:gd name="T11" fmla="*/ 200 h 338"/>
              <a:gd name="T12" fmla="*/ 71 w 337"/>
              <a:gd name="T13" fmla="*/ 117 h 338"/>
              <a:gd name="T14" fmla="*/ 87 w 337"/>
              <a:gd name="T15" fmla="*/ 100 h 338"/>
              <a:gd name="T16" fmla="*/ 237 w 337"/>
              <a:gd name="T17" fmla="*/ 100 h 338"/>
              <a:gd name="T18" fmla="*/ 237 w 337"/>
              <a:gd name="T19" fmla="*/ 200 h 338"/>
              <a:gd name="T20" fmla="*/ 71 w 337"/>
              <a:gd name="T21" fmla="*/ 200 h 338"/>
              <a:gd name="T22" fmla="*/ 54 w 337"/>
              <a:gd name="T23" fmla="*/ 300 h 338"/>
              <a:gd name="T24" fmla="*/ 37 w 337"/>
              <a:gd name="T25" fmla="*/ 283 h 338"/>
              <a:gd name="T26" fmla="*/ 54 w 337"/>
              <a:gd name="T27" fmla="*/ 267 h 338"/>
              <a:gd name="T28" fmla="*/ 71 w 337"/>
              <a:gd name="T29" fmla="*/ 283 h 338"/>
              <a:gd name="T30" fmla="*/ 54 w 337"/>
              <a:gd name="T31" fmla="*/ 300 h 338"/>
              <a:gd name="T32" fmla="*/ 71 w 337"/>
              <a:gd name="T33" fmla="*/ 67 h 338"/>
              <a:gd name="T34" fmla="*/ 37 w 337"/>
              <a:gd name="T35" fmla="*/ 100 h 338"/>
              <a:gd name="T36" fmla="*/ 37 w 337"/>
              <a:gd name="T37" fmla="*/ 236 h 338"/>
              <a:gd name="T38" fmla="*/ 5 w 337"/>
              <a:gd name="T39" fmla="*/ 293 h 338"/>
              <a:gd name="T40" fmla="*/ 45 w 337"/>
              <a:gd name="T41" fmla="*/ 332 h 338"/>
              <a:gd name="T42" fmla="*/ 104 w 337"/>
              <a:gd name="T43" fmla="*/ 283 h 338"/>
              <a:gd name="T44" fmla="*/ 71 w 337"/>
              <a:gd name="T45" fmla="*/ 236 h 338"/>
              <a:gd name="T46" fmla="*/ 71 w 337"/>
              <a:gd name="T47" fmla="*/ 233 h 338"/>
              <a:gd name="T48" fmla="*/ 237 w 337"/>
              <a:gd name="T49" fmla="*/ 233 h 338"/>
              <a:gd name="T50" fmla="*/ 237 w 337"/>
              <a:gd name="T51" fmla="*/ 236 h 338"/>
              <a:gd name="T52" fmla="*/ 205 w 337"/>
              <a:gd name="T53" fmla="*/ 293 h 338"/>
              <a:gd name="T54" fmla="*/ 245 w 337"/>
              <a:gd name="T55" fmla="*/ 332 h 338"/>
              <a:gd name="T56" fmla="*/ 304 w 337"/>
              <a:gd name="T57" fmla="*/ 283 h 338"/>
              <a:gd name="T58" fmla="*/ 271 w 337"/>
              <a:gd name="T59" fmla="*/ 236 h 338"/>
              <a:gd name="T60" fmla="*/ 271 w 337"/>
              <a:gd name="T61" fmla="*/ 50 h 338"/>
              <a:gd name="T62" fmla="*/ 287 w 337"/>
              <a:gd name="T63" fmla="*/ 33 h 338"/>
              <a:gd name="T64" fmla="*/ 321 w 337"/>
              <a:gd name="T65" fmla="*/ 33 h 338"/>
              <a:gd name="T66" fmla="*/ 337 w 337"/>
              <a:gd name="T67" fmla="*/ 17 h 338"/>
              <a:gd name="T68" fmla="*/ 321 w 337"/>
              <a:gd name="T69" fmla="*/ 0 h 338"/>
              <a:gd name="T70" fmla="*/ 271 w 337"/>
              <a:gd name="T71" fmla="*/ 0 h 338"/>
              <a:gd name="T72" fmla="*/ 237 w 337"/>
              <a:gd name="T73" fmla="*/ 33 h 338"/>
              <a:gd name="T74" fmla="*/ 237 w 337"/>
              <a:gd name="T75" fmla="*/ 67 h 338"/>
              <a:gd name="T76" fmla="*/ 71 w 337"/>
              <a:gd name="T77" fmla="*/ 6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7" h="338">
                <a:moveTo>
                  <a:pt x="254" y="300"/>
                </a:moveTo>
                <a:cubicBezTo>
                  <a:pt x="245" y="300"/>
                  <a:pt x="237" y="293"/>
                  <a:pt x="237" y="283"/>
                </a:cubicBezTo>
                <a:cubicBezTo>
                  <a:pt x="237" y="274"/>
                  <a:pt x="245" y="267"/>
                  <a:pt x="254" y="267"/>
                </a:cubicBezTo>
                <a:cubicBezTo>
                  <a:pt x="263" y="267"/>
                  <a:pt x="271" y="274"/>
                  <a:pt x="271" y="283"/>
                </a:cubicBezTo>
                <a:cubicBezTo>
                  <a:pt x="271" y="293"/>
                  <a:pt x="263" y="300"/>
                  <a:pt x="254" y="300"/>
                </a:cubicBezTo>
                <a:close/>
                <a:moveTo>
                  <a:pt x="71" y="200"/>
                </a:moveTo>
                <a:lnTo>
                  <a:pt x="71" y="117"/>
                </a:lnTo>
                <a:cubicBezTo>
                  <a:pt x="71" y="107"/>
                  <a:pt x="78" y="100"/>
                  <a:pt x="87" y="100"/>
                </a:cubicBezTo>
                <a:lnTo>
                  <a:pt x="237" y="100"/>
                </a:lnTo>
                <a:lnTo>
                  <a:pt x="237" y="200"/>
                </a:lnTo>
                <a:lnTo>
                  <a:pt x="71" y="200"/>
                </a:lnTo>
                <a:close/>
                <a:moveTo>
                  <a:pt x="54" y="300"/>
                </a:moveTo>
                <a:cubicBezTo>
                  <a:pt x="45" y="300"/>
                  <a:pt x="37" y="293"/>
                  <a:pt x="37" y="283"/>
                </a:cubicBezTo>
                <a:cubicBezTo>
                  <a:pt x="37" y="274"/>
                  <a:pt x="45" y="267"/>
                  <a:pt x="54" y="267"/>
                </a:cubicBezTo>
                <a:cubicBezTo>
                  <a:pt x="63" y="267"/>
                  <a:pt x="71" y="274"/>
                  <a:pt x="71" y="283"/>
                </a:cubicBezTo>
                <a:cubicBezTo>
                  <a:pt x="71" y="293"/>
                  <a:pt x="63" y="300"/>
                  <a:pt x="54" y="300"/>
                </a:cubicBezTo>
                <a:close/>
                <a:moveTo>
                  <a:pt x="71" y="67"/>
                </a:moveTo>
                <a:cubicBezTo>
                  <a:pt x="52" y="67"/>
                  <a:pt x="37" y="82"/>
                  <a:pt x="37" y="100"/>
                </a:cubicBezTo>
                <a:lnTo>
                  <a:pt x="37" y="236"/>
                </a:lnTo>
                <a:cubicBezTo>
                  <a:pt x="15" y="244"/>
                  <a:pt x="0" y="267"/>
                  <a:pt x="5" y="293"/>
                </a:cubicBezTo>
                <a:cubicBezTo>
                  <a:pt x="9" y="313"/>
                  <a:pt x="25" y="329"/>
                  <a:pt x="45" y="332"/>
                </a:cubicBezTo>
                <a:cubicBezTo>
                  <a:pt x="76" y="338"/>
                  <a:pt x="104" y="314"/>
                  <a:pt x="104" y="283"/>
                </a:cubicBezTo>
                <a:cubicBezTo>
                  <a:pt x="104" y="262"/>
                  <a:pt x="90" y="243"/>
                  <a:pt x="71" y="236"/>
                </a:cubicBezTo>
                <a:lnTo>
                  <a:pt x="71" y="233"/>
                </a:lnTo>
                <a:lnTo>
                  <a:pt x="237" y="233"/>
                </a:lnTo>
                <a:lnTo>
                  <a:pt x="237" y="236"/>
                </a:lnTo>
                <a:cubicBezTo>
                  <a:pt x="215" y="244"/>
                  <a:pt x="200" y="267"/>
                  <a:pt x="205" y="293"/>
                </a:cubicBezTo>
                <a:cubicBezTo>
                  <a:pt x="209" y="313"/>
                  <a:pt x="225" y="329"/>
                  <a:pt x="245" y="332"/>
                </a:cubicBezTo>
                <a:cubicBezTo>
                  <a:pt x="276" y="338"/>
                  <a:pt x="304" y="314"/>
                  <a:pt x="304" y="283"/>
                </a:cubicBezTo>
                <a:cubicBezTo>
                  <a:pt x="304" y="262"/>
                  <a:pt x="290" y="243"/>
                  <a:pt x="271" y="236"/>
                </a:cubicBezTo>
                <a:lnTo>
                  <a:pt x="271" y="50"/>
                </a:lnTo>
                <a:cubicBezTo>
                  <a:pt x="271" y="41"/>
                  <a:pt x="278" y="33"/>
                  <a:pt x="287" y="33"/>
                </a:cubicBezTo>
                <a:lnTo>
                  <a:pt x="321" y="33"/>
                </a:lnTo>
                <a:cubicBezTo>
                  <a:pt x="330" y="33"/>
                  <a:pt x="337" y="26"/>
                  <a:pt x="337" y="17"/>
                </a:cubicBezTo>
                <a:cubicBezTo>
                  <a:pt x="337" y="7"/>
                  <a:pt x="330" y="0"/>
                  <a:pt x="321" y="0"/>
                </a:cubicBezTo>
                <a:lnTo>
                  <a:pt x="271" y="0"/>
                </a:lnTo>
                <a:cubicBezTo>
                  <a:pt x="252" y="0"/>
                  <a:pt x="237" y="15"/>
                  <a:pt x="237" y="33"/>
                </a:cubicBezTo>
                <a:lnTo>
                  <a:pt x="237" y="67"/>
                </a:lnTo>
                <a:lnTo>
                  <a:pt x="7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a:extLst>
              <a:ext uri="{FF2B5EF4-FFF2-40B4-BE49-F238E27FC236}">
                <a16:creationId xmlns:a16="http://schemas.microsoft.com/office/drawing/2014/main" id="{0FFE4F87-91EF-9041-BCEC-BEDAFA2E9216}"/>
              </a:ext>
            </a:extLst>
          </p:cNvPr>
          <p:cNvSpPr>
            <a:spLocks noChangeAspect="1" noEditPoints="1"/>
          </p:cNvSpPr>
          <p:nvPr/>
        </p:nvSpPr>
        <p:spPr bwMode="auto">
          <a:xfrm>
            <a:off x="10661651" y="1954213"/>
            <a:ext cx="254000" cy="257175"/>
          </a:xfrm>
          <a:custGeom>
            <a:avLst/>
            <a:gdLst>
              <a:gd name="T0" fmla="*/ 254 w 337"/>
              <a:gd name="T1" fmla="*/ 300 h 339"/>
              <a:gd name="T2" fmla="*/ 237 w 337"/>
              <a:gd name="T3" fmla="*/ 284 h 339"/>
              <a:gd name="T4" fmla="*/ 271 w 337"/>
              <a:gd name="T5" fmla="*/ 284 h 339"/>
              <a:gd name="T6" fmla="*/ 254 w 337"/>
              <a:gd name="T7" fmla="*/ 300 h 339"/>
              <a:gd name="T8" fmla="*/ 54 w 337"/>
              <a:gd name="T9" fmla="*/ 300 h 339"/>
              <a:gd name="T10" fmla="*/ 37 w 337"/>
              <a:gd name="T11" fmla="*/ 284 h 339"/>
              <a:gd name="T12" fmla="*/ 54 w 337"/>
              <a:gd name="T13" fmla="*/ 267 h 339"/>
              <a:gd name="T14" fmla="*/ 71 w 337"/>
              <a:gd name="T15" fmla="*/ 284 h 339"/>
              <a:gd name="T16" fmla="*/ 54 w 337"/>
              <a:gd name="T17" fmla="*/ 300 h 339"/>
              <a:gd name="T18" fmla="*/ 71 w 337"/>
              <a:gd name="T19" fmla="*/ 67 h 339"/>
              <a:gd name="T20" fmla="*/ 37 w 337"/>
              <a:gd name="T21" fmla="*/ 100 h 339"/>
              <a:gd name="T22" fmla="*/ 37 w 337"/>
              <a:gd name="T23" fmla="*/ 237 h 339"/>
              <a:gd name="T24" fmla="*/ 5 w 337"/>
              <a:gd name="T25" fmla="*/ 294 h 339"/>
              <a:gd name="T26" fmla="*/ 45 w 337"/>
              <a:gd name="T27" fmla="*/ 333 h 339"/>
              <a:gd name="T28" fmla="*/ 104 w 337"/>
              <a:gd name="T29" fmla="*/ 284 h 339"/>
              <a:gd name="T30" fmla="*/ 71 w 337"/>
              <a:gd name="T31" fmla="*/ 237 h 339"/>
              <a:gd name="T32" fmla="*/ 71 w 337"/>
              <a:gd name="T33" fmla="*/ 234 h 339"/>
              <a:gd name="T34" fmla="*/ 237 w 337"/>
              <a:gd name="T35" fmla="*/ 234 h 339"/>
              <a:gd name="T36" fmla="*/ 237 w 337"/>
              <a:gd name="T37" fmla="*/ 237 h 339"/>
              <a:gd name="T38" fmla="*/ 205 w 337"/>
              <a:gd name="T39" fmla="*/ 294 h 339"/>
              <a:gd name="T40" fmla="*/ 245 w 337"/>
              <a:gd name="T41" fmla="*/ 333 h 339"/>
              <a:gd name="T42" fmla="*/ 304 w 337"/>
              <a:gd name="T43" fmla="*/ 284 h 339"/>
              <a:gd name="T44" fmla="*/ 271 w 337"/>
              <a:gd name="T45" fmla="*/ 237 h 339"/>
              <a:gd name="T46" fmla="*/ 271 w 337"/>
              <a:gd name="T47" fmla="*/ 50 h 339"/>
              <a:gd name="T48" fmla="*/ 287 w 337"/>
              <a:gd name="T49" fmla="*/ 34 h 339"/>
              <a:gd name="T50" fmla="*/ 321 w 337"/>
              <a:gd name="T51" fmla="*/ 34 h 339"/>
              <a:gd name="T52" fmla="*/ 337 w 337"/>
              <a:gd name="T53" fmla="*/ 17 h 339"/>
              <a:gd name="T54" fmla="*/ 321 w 337"/>
              <a:gd name="T55" fmla="*/ 0 h 339"/>
              <a:gd name="T56" fmla="*/ 271 w 337"/>
              <a:gd name="T57" fmla="*/ 0 h 339"/>
              <a:gd name="T58" fmla="*/ 237 w 337"/>
              <a:gd name="T59" fmla="*/ 34 h 339"/>
              <a:gd name="T60" fmla="*/ 237 w 337"/>
              <a:gd name="T61" fmla="*/ 67 h 339"/>
              <a:gd name="T62" fmla="*/ 71 w 337"/>
              <a:gd name="T63" fmla="*/ 6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7" h="339">
                <a:moveTo>
                  <a:pt x="254" y="300"/>
                </a:moveTo>
                <a:cubicBezTo>
                  <a:pt x="245" y="300"/>
                  <a:pt x="237" y="293"/>
                  <a:pt x="237" y="284"/>
                </a:cubicBezTo>
                <a:cubicBezTo>
                  <a:pt x="237" y="262"/>
                  <a:pt x="271" y="262"/>
                  <a:pt x="271" y="284"/>
                </a:cubicBezTo>
                <a:cubicBezTo>
                  <a:pt x="271" y="293"/>
                  <a:pt x="263" y="300"/>
                  <a:pt x="254" y="300"/>
                </a:cubicBezTo>
                <a:close/>
                <a:moveTo>
                  <a:pt x="54" y="300"/>
                </a:moveTo>
                <a:cubicBezTo>
                  <a:pt x="45" y="300"/>
                  <a:pt x="37" y="293"/>
                  <a:pt x="37" y="284"/>
                </a:cubicBezTo>
                <a:cubicBezTo>
                  <a:pt x="37" y="274"/>
                  <a:pt x="45" y="267"/>
                  <a:pt x="54" y="267"/>
                </a:cubicBezTo>
                <a:cubicBezTo>
                  <a:pt x="63" y="267"/>
                  <a:pt x="71" y="274"/>
                  <a:pt x="71" y="284"/>
                </a:cubicBezTo>
                <a:cubicBezTo>
                  <a:pt x="71" y="293"/>
                  <a:pt x="63" y="300"/>
                  <a:pt x="54" y="300"/>
                </a:cubicBezTo>
                <a:close/>
                <a:moveTo>
                  <a:pt x="71" y="67"/>
                </a:moveTo>
                <a:cubicBezTo>
                  <a:pt x="52" y="67"/>
                  <a:pt x="37" y="82"/>
                  <a:pt x="37" y="100"/>
                </a:cubicBezTo>
                <a:lnTo>
                  <a:pt x="37" y="237"/>
                </a:lnTo>
                <a:cubicBezTo>
                  <a:pt x="15" y="245"/>
                  <a:pt x="0" y="268"/>
                  <a:pt x="5" y="294"/>
                </a:cubicBezTo>
                <a:cubicBezTo>
                  <a:pt x="9" y="313"/>
                  <a:pt x="25" y="329"/>
                  <a:pt x="45" y="333"/>
                </a:cubicBezTo>
                <a:cubicBezTo>
                  <a:pt x="76" y="339"/>
                  <a:pt x="104" y="314"/>
                  <a:pt x="104" y="284"/>
                </a:cubicBezTo>
                <a:cubicBezTo>
                  <a:pt x="104" y="262"/>
                  <a:pt x="90" y="244"/>
                  <a:pt x="71" y="237"/>
                </a:cubicBezTo>
                <a:lnTo>
                  <a:pt x="71" y="234"/>
                </a:lnTo>
                <a:lnTo>
                  <a:pt x="237" y="234"/>
                </a:lnTo>
                <a:lnTo>
                  <a:pt x="237" y="237"/>
                </a:lnTo>
                <a:cubicBezTo>
                  <a:pt x="215" y="245"/>
                  <a:pt x="200" y="268"/>
                  <a:pt x="205" y="294"/>
                </a:cubicBezTo>
                <a:cubicBezTo>
                  <a:pt x="209" y="313"/>
                  <a:pt x="225" y="329"/>
                  <a:pt x="245" y="333"/>
                </a:cubicBezTo>
                <a:cubicBezTo>
                  <a:pt x="276" y="339"/>
                  <a:pt x="304" y="314"/>
                  <a:pt x="304" y="284"/>
                </a:cubicBezTo>
                <a:cubicBezTo>
                  <a:pt x="304" y="262"/>
                  <a:pt x="290" y="244"/>
                  <a:pt x="271" y="237"/>
                </a:cubicBezTo>
                <a:lnTo>
                  <a:pt x="271" y="50"/>
                </a:lnTo>
                <a:cubicBezTo>
                  <a:pt x="271" y="41"/>
                  <a:pt x="278" y="34"/>
                  <a:pt x="287" y="34"/>
                </a:cubicBezTo>
                <a:lnTo>
                  <a:pt x="321" y="34"/>
                </a:lnTo>
                <a:cubicBezTo>
                  <a:pt x="330" y="34"/>
                  <a:pt x="337" y="26"/>
                  <a:pt x="337" y="17"/>
                </a:cubicBezTo>
                <a:cubicBezTo>
                  <a:pt x="337" y="8"/>
                  <a:pt x="330" y="0"/>
                  <a:pt x="321" y="0"/>
                </a:cubicBezTo>
                <a:lnTo>
                  <a:pt x="271" y="0"/>
                </a:lnTo>
                <a:cubicBezTo>
                  <a:pt x="252" y="0"/>
                  <a:pt x="237" y="15"/>
                  <a:pt x="237" y="34"/>
                </a:cubicBezTo>
                <a:lnTo>
                  <a:pt x="237" y="67"/>
                </a:lnTo>
                <a:lnTo>
                  <a:pt x="7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a:extLst>
              <a:ext uri="{FF2B5EF4-FFF2-40B4-BE49-F238E27FC236}">
                <a16:creationId xmlns:a16="http://schemas.microsoft.com/office/drawing/2014/main" id="{8D8E52E0-898E-004F-AD5F-F0A41069F8F8}"/>
              </a:ext>
            </a:extLst>
          </p:cNvPr>
          <p:cNvSpPr>
            <a:spLocks noChangeAspect="1" noEditPoints="1"/>
          </p:cNvSpPr>
          <p:nvPr/>
        </p:nvSpPr>
        <p:spPr bwMode="auto">
          <a:xfrm>
            <a:off x="10158413" y="1954213"/>
            <a:ext cx="255588" cy="257175"/>
          </a:xfrm>
          <a:custGeom>
            <a:avLst/>
            <a:gdLst>
              <a:gd name="T0" fmla="*/ 135 w 338"/>
              <a:gd name="T1" fmla="*/ 130 h 339"/>
              <a:gd name="T2" fmla="*/ 154 w 338"/>
              <a:gd name="T3" fmla="*/ 141 h 339"/>
              <a:gd name="T4" fmla="*/ 154 w 338"/>
              <a:gd name="T5" fmla="*/ 18 h 339"/>
              <a:gd name="T6" fmla="*/ 171 w 338"/>
              <a:gd name="T7" fmla="*/ 2 h 339"/>
              <a:gd name="T8" fmla="*/ 188 w 338"/>
              <a:gd name="T9" fmla="*/ 18 h 339"/>
              <a:gd name="T10" fmla="*/ 188 w 338"/>
              <a:gd name="T11" fmla="*/ 141 h 339"/>
              <a:gd name="T12" fmla="*/ 207 w 338"/>
              <a:gd name="T13" fmla="*/ 130 h 339"/>
              <a:gd name="T14" fmla="*/ 229 w 338"/>
              <a:gd name="T15" fmla="*/ 143 h 339"/>
              <a:gd name="T16" fmla="*/ 222 w 338"/>
              <a:gd name="T17" fmla="*/ 155 h 339"/>
              <a:gd name="T18" fmla="*/ 179 w 338"/>
              <a:gd name="T19" fmla="*/ 179 h 339"/>
              <a:gd name="T20" fmla="*/ 163 w 338"/>
              <a:gd name="T21" fmla="*/ 179 h 339"/>
              <a:gd name="T22" fmla="*/ 120 w 338"/>
              <a:gd name="T23" fmla="*/ 155 h 339"/>
              <a:gd name="T24" fmla="*/ 113 w 338"/>
              <a:gd name="T25" fmla="*/ 143 h 339"/>
              <a:gd name="T26" fmla="*/ 135 w 338"/>
              <a:gd name="T27" fmla="*/ 130 h 339"/>
              <a:gd name="T28" fmla="*/ 254 w 338"/>
              <a:gd name="T29" fmla="*/ 300 h 339"/>
              <a:gd name="T30" fmla="*/ 238 w 338"/>
              <a:gd name="T31" fmla="*/ 284 h 339"/>
              <a:gd name="T32" fmla="*/ 271 w 338"/>
              <a:gd name="T33" fmla="*/ 284 h 339"/>
              <a:gd name="T34" fmla="*/ 254 w 338"/>
              <a:gd name="T35" fmla="*/ 300 h 339"/>
              <a:gd name="T36" fmla="*/ 54 w 338"/>
              <a:gd name="T37" fmla="*/ 300 h 339"/>
              <a:gd name="T38" fmla="*/ 38 w 338"/>
              <a:gd name="T39" fmla="*/ 284 h 339"/>
              <a:gd name="T40" fmla="*/ 71 w 338"/>
              <a:gd name="T41" fmla="*/ 284 h 339"/>
              <a:gd name="T42" fmla="*/ 54 w 338"/>
              <a:gd name="T43" fmla="*/ 300 h 339"/>
              <a:gd name="T44" fmla="*/ 321 w 338"/>
              <a:gd name="T45" fmla="*/ 0 h 339"/>
              <a:gd name="T46" fmla="*/ 271 w 338"/>
              <a:gd name="T47" fmla="*/ 0 h 339"/>
              <a:gd name="T48" fmla="*/ 238 w 338"/>
              <a:gd name="T49" fmla="*/ 40 h 339"/>
              <a:gd name="T50" fmla="*/ 238 w 338"/>
              <a:gd name="T51" fmla="*/ 200 h 339"/>
              <a:gd name="T52" fmla="*/ 71 w 338"/>
              <a:gd name="T53" fmla="*/ 200 h 339"/>
              <a:gd name="T54" fmla="*/ 71 w 338"/>
              <a:gd name="T55" fmla="*/ 117 h 339"/>
              <a:gd name="T56" fmla="*/ 121 w 338"/>
              <a:gd name="T57" fmla="*/ 84 h 339"/>
              <a:gd name="T58" fmla="*/ 104 w 338"/>
              <a:gd name="T59" fmla="*/ 67 h 339"/>
              <a:gd name="T60" fmla="*/ 71 w 338"/>
              <a:gd name="T61" fmla="*/ 67 h 339"/>
              <a:gd name="T62" fmla="*/ 38 w 338"/>
              <a:gd name="T63" fmla="*/ 100 h 339"/>
              <a:gd name="T64" fmla="*/ 38 w 338"/>
              <a:gd name="T65" fmla="*/ 237 h 339"/>
              <a:gd name="T66" fmla="*/ 5 w 338"/>
              <a:gd name="T67" fmla="*/ 294 h 339"/>
              <a:gd name="T68" fmla="*/ 45 w 338"/>
              <a:gd name="T69" fmla="*/ 333 h 339"/>
              <a:gd name="T70" fmla="*/ 104 w 338"/>
              <a:gd name="T71" fmla="*/ 284 h 339"/>
              <a:gd name="T72" fmla="*/ 71 w 338"/>
              <a:gd name="T73" fmla="*/ 237 h 339"/>
              <a:gd name="T74" fmla="*/ 71 w 338"/>
              <a:gd name="T75" fmla="*/ 234 h 339"/>
              <a:gd name="T76" fmla="*/ 238 w 338"/>
              <a:gd name="T77" fmla="*/ 234 h 339"/>
              <a:gd name="T78" fmla="*/ 238 w 338"/>
              <a:gd name="T79" fmla="*/ 237 h 339"/>
              <a:gd name="T80" fmla="*/ 205 w 338"/>
              <a:gd name="T81" fmla="*/ 294 h 339"/>
              <a:gd name="T82" fmla="*/ 245 w 338"/>
              <a:gd name="T83" fmla="*/ 333 h 339"/>
              <a:gd name="T84" fmla="*/ 304 w 338"/>
              <a:gd name="T85" fmla="*/ 284 h 339"/>
              <a:gd name="T86" fmla="*/ 271 w 338"/>
              <a:gd name="T87" fmla="*/ 237 h 339"/>
              <a:gd name="T88" fmla="*/ 321 w 338"/>
              <a:gd name="T89" fmla="*/ 34 h 339"/>
              <a:gd name="T90" fmla="*/ 338 w 338"/>
              <a:gd name="T91" fmla="*/ 17 h 339"/>
              <a:gd name="T92" fmla="*/ 321 w 338"/>
              <a:gd name="T93"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8" h="339">
                <a:moveTo>
                  <a:pt x="135" y="130"/>
                </a:moveTo>
                <a:lnTo>
                  <a:pt x="154" y="141"/>
                </a:lnTo>
                <a:lnTo>
                  <a:pt x="154" y="18"/>
                </a:lnTo>
                <a:cubicBezTo>
                  <a:pt x="154" y="9"/>
                  <a:pt x="162" y="2"/>
                  <a:pt x="171" y="2"/>
                </a:cubicBezTo>
                <a:cubicBezTo>
                  <a:pt x="180" y="2"/>
                  <a:pt x="188" y="9"/>
                  <a:pt x="188" y="18"/>
                </a:cubicBezTo>
                <a:lnTo>
                  <a:pt x="188" y="141"/>
                </a:lnTo>
                <a:lnTo>
                  <a:pt x="207" y="130"/>
                </a:lnTo>
                <a:cubicBezTo>
                  <a:pt x="217" y="125"/>
                  <a:pt x="229" y="131"/>
                  <a:pt x="229" y="143"/>
                </a:cubicBezTo>
                <a:cubicBezTo>
                  <a:pt x="229" y="148"/>
                  <a:pt x="226" y="153"/>
                  <a:pt x="222" y="155"/>
                </a:cubicBezTo>
                <a:lnTo>
                  <a:pt x="179" y="179"/>
                </a:lnTo>
                <a:cubicBezTo>
                  <a:pt x="174" y="182"/>
                  <a:pt x="168" y="182"/>
                  <a:pt x="163" y="179"/>
                </a:cubicBezTo>
                <a:lnTo>
                  <a:pt x="120" y="155"/>
                </a:lnTo>
                <a:cubicBezTo>
                  <a:pt x="116" y="153"/>
                  <a:pt x="113" y="148"/>
                  <a:pt x="113" y="143"/>
                </a:cubicBezTo>
                <a:cubicBezTo>
                  <a:pt x="113" y="131"/>
                  <a:pt x="125" y="125"/>
                  <a:pt x="135" y="130"/>
                </a:cubicBezTo>
                <a:close/>
                <a:moveTo>
                  <a:pt x="254" y="300"/>
                </a:moveTo>
                <a:cubicBezTo>
                  <a:pt x="245" y="300"/>
                  <a:pt x="238" y="293"/>
                  <a:pt x="238" y="284"/>
                </a:cubicBezTo>
                <a:cubicBezTo>
                  <a:pt x="238" y="262"/>
                  <a:pt x="271" y="262"/>
                  <a:pt x="271" y="284"/>
                </a:cubicBezTo>
                <a:cubicBezTo>
                  <a:pt x="271" y="293"/>
                  <a:pt x="264" y="300"/>
                  <a:pt x="254" y="300"/>
                </a:cubicBezTo>
                <a:close/>
                <a:moveTo>
                  <a:pt x="54" y="300"/>
                </a:moveTo>
                <a:cubicBezTo>
                  <a:pt x="45" y="300"/>
                  <a:pt x="38" y="293"/>
                  <a:pt x="38" y="284"/>
                </a:cubicBezTo>
                <a:cubicBezTo>
                  <a:pt x="38" y="262"/>
                  <a:pt x="71" y="262"/>
                  <a:pt x="71" y="284"/>
                </a:cubicBezTo>
                <a:cubicBezTo>
                  <a:pt x="71" y="293"/>
                  <a:pt x="64" y="300"/>
                  <a:pt x="54" y="300"/>
                </a:cubicBezTo>
                <a:close/>
                <a:moveTo>
                  <a:pt x="321" y="0"/>
                </a:moveTo>
                <a:lnTo>
                  <a:pt x="271" y="0"/>
                </a:lnTo>
                <a:cubicBezTo>
                  <a:pt x="254" y="0"/>
                  <a:pt x="238" y="11"/>
                  <a:pt x="238" y="40"/>
                </a:cubicBezTo>
                <a:lnTo>
                  <a:pt x="238" y="200"/>
                </a:lnTo>
                <a:lnTo>
                  <a:pt x="71" y="200"/>
                </a:lnTo>
                <a:lnTo>
                  <a:pt x="71" y="117"/>
                </a:lnTo>
                <a:cubicBezTo>
                  <a:pt x="71" y="84"/>
                  <a:pt x="121" y="117"/>
                  <a:pt x="121" y="84"/>
                </a:cubicBezTo>
                <a:cubicBezTo>
                  <a:pt x="121" y="74"/>
                  <a:pt x="114" y="67"/>
                  <a:pt x="104" y="67"/>
                </a:cubicBezTo>
                <a:lnTo>
                  <a:pt x="71" y="67"/>
                </a:lnTo>
                <a:cubicBezTo>
                  <a:pt x="53" y="67"/>
                  <a:pt x="38" y="82"/>
                  <a:pt x="38" y="100"/>
                </a:cubicBezTo>
                <a:lnTo>
                  <a:pt x="38" y="237"/>
                </a:lnTo>
                <a:cubicBezTo>
                  <a:pt x="15" y="245"/>
                  <a:pt x="0" y="268"/>
                  <a:pt x="5" y="294"/>
                </a:cubicBezTo>
                <a:cubicBezTo>
                  <a:pt x="9" y="313"/>
                  <a:pt x="25" y="329"/>
                  <a:pt x="45" y="333"/>
                </a:cubicBezTo>
                <a:cubicBezTo>
                  <a:pt x="77" y="339"/>
                  <a:pt x="104" y="314"/>
                  <a:pt x="104" y="284"/>
                </a:cubicBezTo>
                <a:cubicBezTo>
                  <a:pt x="104" y="262"/>
                  <a:pt x="90" y="244"/>
                  <a:pt x="71" y="237"/>
                </a:cubicBezTo>
                <a:lnTo>
                  <a:pt x="71" y="234"/>
                </a:lnTo>
                <a:lnTo>
                  <a:pt x="238" y="234"/>
                </a:lnTo>
                <a:lnTo>
                  <a:pt x="238" y="237"/>
                </a:lnTo>
                <a:cubicBezTo>
                  <a:pt x="215" y="245"/>
                  <a:pt x="200" y="268"/>
                  <a:pt x="205" y="294"/>
                </a:cubicBezTo>
                <a:cubicBezTo>
                  <a:pt x="209" y="313"/>
                  <a:pt x="225" y="329"/>
                  <a:pt x="245" y="333"/>
                </a:cubicBezTo>
                <a:cubicBezTo>
                  <a:pt x="277" y="339"/>
                  <a:pt x="304" y="314"/>
                  <a:pt x="304" y="284"/>
                </a:cubicBezTo>
                <a:cubicBezTo>
                  <a:pt x="304" y="262"/>
                  <a:pt x="290" y="244"/>
                  <a:pt x="271" y="237"/>
                </a:cubicBezTo>
                <a:cubicBezTo>
                  <a:pt x="271" y="12"/>
                  <a:pt x="254" y="34"/>
                  <a:pt x="321" y="34"/>
                </a:cubicBezTo>
                <a:cubicBezTo>
                  <a:pt x="330" y="34"/>
                  <a:pt x="338" y="26"/>
                  <a:pt x="338" y="17"/>
                </a:cubicBezTo>
                <a:cubicBezTo>
                  <a:pt x="338" y="8"/>
                  <a:pt x="330" y="0"/>
                  <a:pt x="3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a:extLst>
              <a:ext uri="{FF2B5EF4-FFF2-40B4-BE49-F238E27FC236}">
                <a16:creationId xmlns:a16="http://schemas.microsoft.com/office/drawing/2014/main" id="{3269C047-B37B-8849-946A-36E39D6354FB}"/>
              </a:ext>
            </a:extLst>
          </p:cNvPr>
          <p:cNvSpPr>
            <a:spLocks noChangeAspect="1" noEditPoints="1"/>
          </p:cNvSpPr>
          <p:nvPr/>
        </p:nvSpPr>
        <p:spPr bwMode="auto">
          <a:xfrm>
            <a:off x="9656763" y="1954213"/>
            <a:ext cx="254000" cy="257175"/>
          </a:xfrm>
          <a:custGeom>
            <a:avLst/>
            <a:gdLst>
              <a:gd name="T0" fmla="*/ 207 w 337"/>
              <a:gd name="T1" fmla="*/ 53 h 339"/>
              <a:gd name="T2" fmla="*/ 187 w 337"/>
              <a:gd name="T3" fmla="*/ 42 h 339"/>
              <a:gd name="T4" fmla="*/ 187 w 337"/>
              <a:gd name="T5" fmla="*/ 165 h 339"/>
              <a:gd name="T6" fmla="*/ 170 w 337"/>
              <a:gd name="T7" fmla="*/ 182 h 339"/>
              <a:gd name="T8" fmla="*/ 154 w 337"/>
              <a:gd name="T9" fmla="*/ 165 h 339"/>
              <a:gd name="T10" fmla="*/ 154 w 337"/>
              <a:gd name="T11" fmla="*/ 42 h 339"/>
              <a:gd name="T12" fmla="*/ 134 w 337"/>
              <a:gd name="T13" fmla="*/ 53 h 339"/>
              <a:gd name="T14" fmla="*/ 112 w 337"/>
              <a:gd name="T15" fmla="*/ 41 h 339"/>
              <a:gd name="T16" fmla="*/ 120 w 337"/>
              <a:gd name="T17" fmla="*/ 28 h 339"/>
              <a:gd name="T18" fmla="*/ 162 w 337"/>
              <a:gd name="T19" fmla="*/ 4 h 339"/>
              <a:gd name="T20" fmla="*/ 179 w 337"/>
              <a:gd name="T21" fmla="*/ 4 h 339"/>
              <a:gd name="T22" fmla="*/ 221 w 337"/>
              <a:gd name="T23" fmla="*/ 28 h 339"/>
              <a:gd name="T24" fmla="*/ 207 w 337"/>
              <a:gd name="T25" fmla="*/ 53 h 339"/>
              <a:gd name="T26" fmla="*/ 254 w 337"/>
              <a:gd name="T27" fmla="*/ 300 h 339"/>
              <a:gd name="T28" fmla="*/ 237 w 337"/>
              <a:gd name="T29" fmla="*/ 284 h 339"/>
              <a:gd name="T30" fmla="*/ 270 w 337"/>
              <a:gd name="T31" fmla="*/ 284 h 339"/>
              <a:gd name="T32" fmla="*/ 254 w 337"/>
              <a:gd name="T33" fmla="*/ 300 h 339"/>
              <a:gd name="T34" fmla="*/ 54 w 337"/>
              <a:gd name="T35" fmla="*/ 300 h 339"/>
              <a:gd name="T36" fmla="*/ 37 w 337"/>
              <a:gd name="T37" fmla="*/ 284 h 339"/>
              <a:gd name="T38" fmla="*/ 54 w 337"/>
              <a:gd name="T39" fmla="*/ 267 h 339"/>
              <a:gd name="T40" fmla="*/ 70 w 337"/>
              <a:gd name="T41" fmla="*/ 284 h 339"/>
              <a:gd name="T42" fmla="*/ 54 w 337"/>
              <a:gd name="T43" fmla="*/ 300 h 339"/>
              <a:gd name="T44" fmla="*/ 320 w 337"/>
              <a:gd name="T45" fmla="*/ 0 h 339"/>
              <a:gd name="T46" fmla="*/ 270 w 337"/>
              <a:gd name="T47" fmla="*/ 0 h 339"/>
              <a:gd name="T48" fmla="*/ 237 w 337"/>
              <a:gd name="T49" fmla="*/ 200 h 339"/>
              <a:gd name="T50" fmla="*/ 70 w 337"/>
              <a:gd name="T51" fmla="*/ 200 h 339"/>
              <a:gd name="T52" fmla="*/ 70 w 337"/>
              <a:gd name="T53" fmla="*/ 117 h 339"/>
              <a:gd name="T54" fmla="*/ 120 w 337"/>
              <a:gd name="T55" fmla="*/ 84 h 339"/>
              <a:gd name="T56" fmla="*/ 104 w 337"/>
              <a:gd name="T57" fmla="*/ 67 h 339"/>
              <a:gd name="T58" fmla="*/ 70 w 337"/>
              <a:gd name="T59" fmla="*/ 67 h 339"/>
              <a:gd name="T60" fmla="*/ 37 w 337"/>
              <a:gd name="T61" fmla="*/ 100 h 339"/>
              <a:gd name="T62" fmla="*/ 37 w 337"/>
              <a:gd name="T63" fmla="*/ 234 h 339"/>
              <a:gd name="T64" fmla="*/ 37 w 337"/>
              <a:gd name="T65" fmla="*/ 237 h 339"/>
              <a:gd name="T66" fmla="*/ 5 w 337"/>
              <a:gd name="T67" fmla="*/ 294 h 339"/>
              <a:gd name="T68" fmla="*/ 44 w 337"/>
              <a:gd name="T69" fmla="*/ 333 h 339"/>
              <a:gd name="T70" fmla="*/ 104 w 337"/>
              <a:gd name="T71" fmla="*/ 284 h 339"/>
              <a:gd name="T72" fmla="*/ 70 w 337"/>
              <a:gd name="T73" fmla="*/ 237 h 339"/>
              <a:gd name="T74" fmla="*/ 70 w 337"/>
              <a:gd name="T75" fmla="*/ 234 h 339"/>
              <a:gd name="T76" fmla="*/ 237 w 337"/>
              <a:gd name="T77" fmla="*/ 234 h 339"/>
              <a:gd name="T78" fmla="*/ 237 w 337"/>
              <a:gd name="T79" fmla="*/ 237 h 339"/>
              <a:gd name="T80" fmla="*/ 205 w 337"/>
              <a:gd name="T81" fmla="*/ 294 h 339"/>
              <a:gd name="T82" fmla="*/ 244 w 337"/>
              <a:gd name="T83" fmla="*/ 333 h 339"/>
              <a:gd name="T84" fmla="*/ 304 w 337"/>
              <a:gd name="T85" fmla="*/ 284 h 339"/>
              <a:gd name="T86" fmla="*/ 270 w 337"/>
              <a:gd name="T87" fmla="*/ 237 h 339"/>
              <a:gd name="T88" fmla="*/ 320 w 337"/>
              <a:gd name="T89" fmla="*/ 34 h 339"/>
              <a:gd name="T90" fmla="*/ 337 w 337"/>
              <a:gd name="T91" fmla="*/ 17 h 339"/>
              <a:gd name="T92" fmla="*/ 320 w 337"/>
              <a:gd name="T93" fmla="*/ 0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7" h="339">
                <a:moveTo>
                  <a:pt x="207" y="53"/>
                </a:moveTo>
                <a:lnTo>
                  <a:pt x="187" y="42"/>
                </a:lnTo>
                <a:lnTo>
                  <a:pt x="187" y="165"/>
                </a:lnTo>
                <a:cubicBezTo>
                  <a:pt x="187" y="174"/>
                  <a:pt x="180" y="182"/>
                  <a:pt x="170" y="182"/>
                </a:cubicBezTo>
                <a:cubicBezTo>
                  <a:pt x="161" y="182"/>
                  <a:pt x="154" y="174"/>
                  <a:pt x="154" y="165"/>
                </a:cubicBezTo>
                <a:lnTo>
                  <a:pt x="154" y="42"/>
                </a:lnTo>
                <a:lnTo>
                  <a:pt x="134" y="53"/>
                </a:lnTo>
                <a:cubicBezTo>
                  <a:pt x="124" y="59"/>
                  <a:pt x="112" y="52"/>
                  <a:pt x="112" y="41"/>
                </a:cubicBezTo>
                <a:cubicBezTo>
                  <a:pt x="112" y="36"/>
                  <a:pt x="115" y="31"/>
                  <a:pt x="120" y="28"/>
                </a:cubicBezTo>
                <a:lnTo>
                  <a:pt x="162" y="4"/>
                </a:lnTo>
                <a:cubicBezTo>
                  <a:pt x="167" y="1"/>
                  <a:pt x="174" y="1"/>
                  <a:pt x="179" y="4"/>
                </a:cubicBezTo>
                <a:lnTo>
                  <a:pt x="221" y="28"/>
                </a:lnTo>
                <a:cubicBezTo>
                  <a:pt x="237" y="38"/>
                  <a:pt x="223" y="63"/>
                  <a:pt x="207" y="53"/>
                </a:cubicBezTo>
                <a:close/>
                <a:moveTo>
                  <a:pt x="254" y="300"/>
                </a:moveTo>
                <a:cubicBezTo>
                  <a:pt x="244" y="300"/>
                  <a:pt x="237" y="293"/>
                  <a:pt x="237" y="284"/>
                </a:cubicBezTo>
                <a:cubicBezTo>
                  <a:pt x="237" y="262"/>
                  <a:pt x="270" y="262"/>
                  <a:pt x="270" y="284"/>
                </a:cubicBezTo>
                <a:cubicBezTo>
                  <a:pt x="270" y="293"/>
                  <a:pt x="263" y="300"/>
                  <a:pt x="254" y="300"/>
                </a:cubicBezTo>
                <a:close/>
                <a:moveTo>
                  <a:pt x="54" y="300"/>
                </a:moveTo>
                <a:cubicBezTo>
                  <a:pt x="44" y="300"/>
                  <a:pt x="37" y="293"/>
                  <a:pt x="37" y="284"/>
                </a:cubicBezTo>
                <a:cubicBezTo>
                  <a:pt x="37" y="274"/>
                  <a:pt x="44" y="267"/>
                  <a:pt x="54" y="267"/>
                </a:cubicBezTo>
                <a:cubicBezTo>
                  <a:pt x="63" y="267"/>
                  <a:pt x="70" y="274"/>
                  <a:pt x="70" y="284"/>
                </a:cubicBezTo>
                <a:cubicBezTo>
                  <a:pt x="70" y="293"/>
                  <a:pt x="63" y="300"/>
                  <a:pt x="54" y="300"/>
                </a:cubicBezTo>
                <a:close/>
                <a:moveTo>
                  <a:pt x="320" y="0"/>
                </a:moveTo>
                <a:lnTo>
                  <a:pt x="270" y="0"/>
                </a:lnTo>
                <a:cubicBezTo>
                  <a:pt x="226" y="0"/>
                  <a:pt x="237" y="43"/>
                  <a:pt x="237" y="200"/>
                </a:cubicBezTo>
                <a:lnTo>
                  <a:pt x="70" y="200"/>
                </a:lnTo>
                <a:lnTo>
                  <a:pt x="70" y="117"/>
                </a:lnTo>
                <a:cubicBezTo>
                  <a:pt x="70" y="84"/>
                  <a:pt x="120" y="117"/>
                  <a:pt x="120" y="84"/>
                </a:cubicBezTo>
                <a:cubicBezTo>
                  <a:pt x="120" y="74"/>
                  <a:pt x="113" y="67"/>
                  <a:pt x="104" y="67"/>
                </a:cubicBezTo>
                <a:lnTo>
                  <a:pt x="70" y="67"/>
                </a:lnTo>
                <a:cubicBezTo>
                  <a:pt x="52" y="67"/>
                  <a:pt x="37" y="82"/>
                  <a:pt x="37" y="100"/>
                </a:cubicBezTo>
                <a:lnTo>
                  <a:pt x="37" y="234"/>
                </a:lnTo>
                <a:lnTo>
                  <a:pt x="37" y="237"/>
                </a:lnTo>
                <a:cubicBezTo>
                  <a:pt x="15" y="245"/>
                  <a:pt x="0" y="268"/>
                  <a:pt x="5" y="294"/>
                </a:cubicBezTo>
                <a:cubicBezTo>
                  <a:pt x="8" y="313"/>
                  <a:pt x="25" y="329"/>
                  <a:pt x="44" y="333"/>
                </a:cubicBezTo>
                <a:cubicBezTo>
                  <a:pt x="76" y="339"/>
                  <a:pt x="104" y="314"/>
                  <a:pt x="104" y="284"/>
                </a:cubicBezTo>
                <a:cubicBezTo>
                  <a:pt x="104" y="262"/>
                  <a:pt x="90" y="244"/>
                  <a:pt x="70" y="237"/>
                </a:cubicBezTo>
                <a:lnTo>
                  <a:pt x="70" y="234"/>
                </a:lnTo>
                <a:lnTo>
                  <a:pt x="237" y="234"/>
                </a:lnTo>
                <a:lnTo>
                  <a:pt x="237" y="237"/>
                </a:lnTo>
                <a:cubicBezTo>
                  <a:pt x="215" y="245"/>
                  <a:pt x="200" y="268"/>
                  <a:pt x="205" y="294"/>
                </a:cubicBezTo>
                <a:cubicBezTo>
                  <a:pt x="208" y="313"/>
                  <a:pt x="225" y="329"/>
                  <a:pt x="244" y="333"/>
                </a:cubicBezTo>
                <a:cubicBezTo>
                  <a:pt x="276" y="339"/>
                  <a:pt x="304" y="314"/>
                  <a:pt x="304" y="284"/>
                </a:cubicBezTo>
                <a:cubicBezTo>
                  <a:pt x="304" y="262"/>
                  <a:pt x="290" y="244"/>
                  <a:pt x="270" y="237"/>
                </a:cubicBezTo>
                <a:cubicBezTo>
                  <a:pt x="270" y="12"/>
                  <a:pt x="254" y="34"/>
                  <a:pt x="320" y="34"/>
                </a:cubicBezTo>
                <a:cubicBezTo>
                  <a:pt x="330" y="34"/>
                  <a:pt x="337" y="26"/>
                  <a:pt x="337" y="17"/>
                </a:cubicBezTo>
                <a:cubicBezTo>
                  <a:pt x="337" y="8"/>
                  <a:pt x="330" y="0"/>
                  <a:pt x="32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a:extLst>
              <a:ext uri="{FF2B5EF4-FFF2-40B4-BE49-F238E27FC236}">
                <a16:creationId xmlns:a16="http://schemas.microsoft.com/office/drawing/2014/main" id="{DD01660D-EDC6-F948-AE36-0C7D67E3444A}"/>
              </a:ext>
            </a:extLst>
          </p:cNvPr>
          <p:cNvSpPr>
            <a:spLocks noChangeAspect="1" noEditPoints="1"/>
          </p:cNvSpPr>
          <p:nvPr/>
        </p:nvSpPr>
        <p:spPr bwMode="auto">
          <a:xfrm>
            <a:off x="9156701" y="1927225"/>
            <a:ext cx="250825" cy="279400"/>
          </a:xfrm>
          <a:custGeom>
            <a:avLst/>
            <a:gdLst>
              <a:gd name="T0" fmla="*/ 64 w 333"/>
              <a:gd name="T1" fmla="*/ 99 h 369"/>
              <a:gd name="T2" fmla="*/ 97 w 333"/>
              <a:gd name="T3" fmla="*/ 99 h 369"/>
              <a:gd name="T4" fmla="*/ 97 w 333"/>
              <a:gd name="T5" fmla="*/ 132 h 369"/>
              <a:gd name="T6" fmla="*/ 64 w 333"/>
              <a:gd name="T7" fmla="*/ 132 h 369"/>
              <a:gd name="T8" fmla="*/ 64 w 333"/>
              <a:gd name="T9" fmla="*/ 99 h 369"/>
              <a:gd name="T10" fmla="*/ 192 w 333"/>
              <a:gd name="T11" fmla="*/ 322 h 369"/>
              <a:gd name="T12" fmla="*/ 33 w 333"/>
              <a:gd name="T13" fmla="*/ 163 h 369"/>
              <a:gd name="T14" fmla="*/ 33 w 333"/>
              <a:gd name="T15" fmla="*/ 69 h 369"/>
              <a:gd name="T16" fmla="*/ 128 w 333"/>
              <a:gd name="T17" fmla="*/ 69 h 369"/>
              <a:gd name="T18" fmla="*/ 286 w 333"/>
              <a:gd name="T19" fmla="*/ 227 h 369"/>
              <a:gd name="T20" fmla="*/ 192 w 333"/>
              <a:gd name="T21" fmla="*/ 322 h 369"/>
              <a:gd name="T22" fmla="*/ 323 w 333"/>
              <a:gd name="T23" fmla="*/ 217 h 369"/>
              <a:gd name="T24" fmla="*/ 323 w 333"/>
              <a:gd name="T25" fmla="*/ 217 h 369"/>
              <a:gd name="T26" fmla="*/ 141 w 333"/>
              <a:gd name="T27" fmla="*/ 35 h 369"/>
              <a:gd name="T28" fmla="*/ 0 w 333"/>
              <a:gd name="T29" fmla="*/ 35 h 369"/>
              <a:gd name="T30" fmla="*/ 0 w 333"/>
              <a:gd name="T31" fmla="*/ 177 h 369"/>
              <a:gd name="T32" fmla="*/ 192 w 333"/>
              <a:gd name="T33" fmla="*/ 369 h 369"/>
              <a:gd name="T34" fmla="*/ 333 w 333"/>
              <a:gd name="T35" fmla="*/ 227 h 369"/>
              <a:gd name="T36" fmla="*/ 323 w 333"/>
              <a:gd name="T37" fmla="*/ 21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69">
                <a:moveTo>
                  <a:pt x="64" y="99"/>
                </a:moveTo>
                <a:lnTo>
                  <a:pt x="97" y="99"/>
                </a:lnTo>
                <a:lnTo>
                  <a:pt x="97" y="132"/>
                </a:lnTo>
                <a:lnTo>
                  <a:pt x="64" y="132"/>
                </a:lnTo>
                <a:lnTo>
                  <a:pt x="64" y="99"/>
                </a:lnTo>
                <a:close/>
                <a:moveTo>
                  <a:pt x="192" y="322"/>
                </a:moveTo>
                <a:lnTo>
                  <a:pt x="33" y="163"/>
                </a:lnTo>
                <a:lnTo>
                  <a:pt x="33" y="69"/>
                </a:lnTo>
                <a:lnTo>
                  <a:pt x="128" y="69"/>
                </a:lnTo>
                <a:lnTo>
                  <a:pt x="286" y="227"/>
                </a:lnTo>
                <a:lnTo>
                  <a:pt x="192" y="322"/>
                </a:lnTo>
                <a:close/>
                <a:moveTo>
                  <a:pt x="323" y="217"/>
                </a:moveTo>
                <a:lnTo>
                  <a:pt x="323" y="217"/>
                </a:lnTo>
                <a:cubicBezTo>
                  <a:pt x="107" y="0"/>
                  <a:pt x="209" y="103"/>
                  <a:pt x="141" y="35"/>
                </a:cubicBezTo>
                <a:lnTo>
                  <a:pt x="0" y="35"/>
                </a:lnTo>
                <a:lnTo>
                  <a:pt x="0" y="177"/>
                </a:lnTo>
                <a:cubicBezTo>
                  <a:pt x="68" y="245"/>
                  <a:pt x="156" y="333"/>
                  <a:pt x="192" y="369"/>
                </a:cubicBezTo>
                <a:lnTo>
                  <a:pt x="333" y="227"/>
                </a:lnTo>
                <a:lnTo>
                  <a:pt x="323"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a:extLst>
              <a:ext uri="{FF2B5EF4-FFF2-40B4-BE49-F238E27FC236}">
                <a16:creationId xmlns:a16="http://schemas.microsoft.com/office/drawing/2014/main" id="{5971BF80-0BD7-4941-863F-AB4195AD5F49}"/>
              </a:ext>
            </a:extLst>
          </p:cNvPr>
          <p:cNvSpPr>
            <a:spLocks noChangeAspect="1" noEditPoints="1"/>
          </p:cNvSpPr>
          <p:nvPr/>
        </p:nvSpPr>
        <p:spPr bwMode="auto">
          <a:xfrm>
            <a:off x="8653463" y="1954213"/>
            <a:ext cx="242888" cy="244475"/>
          </a:xfrm>
          <a:custGeom>
            <a:avLst/>
            <a:gdLst>
              <a:gd name="T0" fmla="*/ 64 w 323"/>
              <a:gd name="T1" fmla="*/ 81 h 323"/>
              <a:gd name="T2" fmla="*/ 64 w 323"/>
              <a:gd name="T3" fmla="*/ 81 h 323"/>
              <a:gd name="T4" fmla="*/ 81 w 323"/>
              <a:gd name="T5" fmla="*/ 64 h 323"/>
              <a:gd name="T6" fmla="*/ 97 w 323"/>
              <a:gd name="T7" fmla="*/ 81 h 323"/>
              <a:gd name="T8" fmla="*/ 81 w 323"/>
              <a:gd name="T9" fmla="*/ 97 h 323"/>
              <a:gd name="T10" fmla="*/ 64 w 323"/>
              <a:gd name="T11" fmla="*/ 81 h 323"/>
              <a:gd name="T12" fmla="*/ 180 w 323"/>
              <a:gd name="T13" fmla="*/ 275 h 323"/>
              <a:gd name="T14" fmla="*/ 36 w 323"/>
              <a:gd name="T15" fmla="*/ 130 h 323"/>
              <a:gd name="T16" fmla="*/ 34 w 323"/>
              <a:gd name="T17" fmla="*/ 124 h 323"/>
              <a:gd name="T18" fmla="*/ 34 w 323"/>
              <a:gd name="T19" fmla="*/ 50 h 323"/>
              <a:gd name="T20" fmla="*/ 50 w 323"/>
              <a:gd name="T21" fmla="*/ 34 h 323"/>
              <a:gd name="T22" fmla="*/ 125 w 323"/>
              <a:gd name="T23" fmla="*/ 34 h 323"/>
              <a:gd name="T24" fmla="*/ 130 w 323"/>
              <a:gd name="T25" fmla="*/ 36 h 323"/>
              <a:gd name="T26" fmla="*/ 275 w 323"/>
              <a:gd name="T27" fmla="*/ 180 h 323"/>
              <a:gd name="T28" fmla="*/ 275 w 323"/>
              <a:gd name="T29" fmla="*/ 204 h 323"/>
              <a:gd name="T30" fmla="*/ 204 w 323"/>
              <a:gd name="T31" fmla="*/ 275 h 323"/>
              <a:gd name="T32" fmla="*/ 180 w 323"/>
              <a:gd name="T33" fmla="*/ 275 h 323"/>
              <a:gd name="T34" fmla="*/ 255 w 323"/>
              <a:gd name="T35" fmla="*/ 113 h 323"/>
              <a:gd name="T36" fmla="*/ 255 w 323"/>
              <a:gd name="T37" fmla="*/ 113 h 323"/>
              <a:gd name="T38" fmla="*/ 147 w 323"/>
              <a:gd name="T39" fmla="*/ 5 h 323"/>
              <a:gd name="T40" fmla="*/ 135 w 323"/>
              <a:gd name="T41" fmla="*/ 0 h 323"/>
              <a:gd name="T42" fmla="*/ 34 w 323"/>
              <a:gd name="T43" fmla="*/ 0 h 323"/>
              <a:gd name="T44" fmla="*/ 0 w 323"/>
              <a:gd name="T45" fmla="*/ 34 h 323"/>
              <a:gd name="T46" fmla="*/ 0 w 323"/>
              <a:gd name="T47" fmla="*/ 135 h 323"/>
              <a:gd name="T48" fmla="*/ 5 w 323"/>
              <a:gd name="T49" fmla="*/ 147 h 323"/>
              <a:gd name="T50" fmla="*/ 169 w 323"/>
              <a:gd name="T51" fmla="*/ 310 h 323"/>
              <a:gd name="T52" fmla="*/ 216 w 323"/>
              <a:gd name="T53" fmla="*/ 310 h 323"/>
              <a:gd name="T54" fmla="*/ 310 w 323"/>
              <a:gd name="T55" fmla="*/ 216 h 323"/>
              <a:gd name="T56" fmla="*/ 310 w 323"/>
              <a:gd name="T57" fmla="*/ 169 h 323"/>
              <a:gd name="T58" fmla="*/ 255 w 323"/>
              <a:gd name="T59" fmla="*/ 11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3" h="323">
                <a:moveTo>
                  <a:pt x="64" y="81"/>
                </a:moveTo>
                <a:lnTo>
                  <a:pt x="64" y="81"/>
                </a:lnTo>
                <a:cubicBezTo>
                  <a:pt x="64" y="71"/>
                  <a:pt x="71" y="64"/>
                  <a:pt x="81" y="64"/>
                </a:cubicBezTo>
                <a:cubicBezTo>
                  <a:pt x="90" y="64"/>
                  <a:pt x="97" y="71"/>
                  <a:pt x="97" y="81"/>
                </a:cubicBezTo>
                <a:cubicBezTo>
                  <a:pt x="97" y="90"/>
                  <a:pt x="90" y="97"/>
                  <a:pt x="81" y="97"/>
                </a:cubicBezTo>
                <a:cubicBezTo>
                  <a:pt x="71" y="97"/>
                  <a:pt x="64" y="90"/>
                  <a:pt x="64" y="81"/>
                </a:cubicBezTo>
                <a:close/>
                <a:moveTo>
                  <a:pt x="180" y="275"/>
                </a:moveTo>
                <a:lnTo>
                  <a:pt x="36" y="130"/>
                </a:lnTo>
                <a:cubicBezTo>
                  <a:pt x="35" y="129"/>
                  <a:pt x="34" y="127"/>
                  <a:pt x="34" y="124"/>
                </a:cubicBezTo>
                <a:lnTo>
                  <a:pt x="34" y="50"/>
                </a:lnTo>
                <a:cubicBezTo>
                  <a:pt x="34" y="41"/>
                  <a:pt x="41" y="34"/>
                  <a:pt x="50" y="34"/>
                </a:cubicBezTo>
                <a:lnTo>
                  <a:pt x="125" y="34"/>
                </a:lnTo>
                <a:cubicBezTo>
                  <a:pt x="127" y="34"/>
                  <a:pt x="129" y="35"/>
                  <a:pt x="130" y="36"/>
                </a:cubicBezTo>
                <a:lnTo>
                  <a:pt x="275" y="180"/>
                </a:lnTo>
                <a:cubicBezTo>
                  <a:pt x="281" y="187"/>
                  <a:pt x="281" y="198"/>
                  <a:pt x="275" y="204"/>
                </a:cubicBezTo>
                <a:lnTo>
                  <a:pt x="204" y="275"/>
                </a:lnTo>
                <a:cubicBezTo>
                  <a:pt x="198" y="281"/>
                  <a:pt x="187" y="281"/>
                  <a:pt x="180" y="275"/>
                </a:cubicBezTo>
                <a:close/>
                <a:moveTo>
                  <a:pt x="255" y="113"/>
                </a:moveTo>
                <a:lnTo>
                  <a:pt x="255" y="113"/>
                </a:lnTo>
                <a:cubicBezTo>
                  <a:pt x="252" y="111"/>
                  <a:pt x="144" y="2"/>
                  <a:pt x="147" y="5"/>
                </a:cubicBezTo>
                <a:cubicBezTo>
                  <a:pt x="144" y="2"/>
                  <a:pt x="139" y="0"/>
                  <a:pt x="135" y="0"/>
                </a:cubicBezTo>
                <a:lnTo>
                  <a:pt x="34" y="0"/>
                </a:lnTo>
                <a:cubicBezTo>
                  <a:pt x="15" y="0"/>
                  <a:pt x="0" y="15"/>
                  <a:pt x="0" y="34"/>
                </a:cubicBezTo>
                <a:lnTo>
                  <a:pt x="0" y="135"/>
                </a:lnTo>
                <a:cubicBezTo>
                  <a:pt x="0" y="139"/>
                  <a:pt x="2" y="144"/>
                  <a:pt x="5" y="147"/>
                </a:cubicBezTo>
                <a:cubicBezTo>
                  <a:pt x="71" y="212"/>
                  <a:pt x="23" y="165"/>
                  <a:pt x="169" y="310"/>
                </a:cubicBezTo>
                <a:cubicBezTo>
                  <a:pt x="182" y="323"/>
                  <a:pt x="203" y="323"/>
                  <a:pt x="216" y="310"/>
                </a:cubicBezTo>
                <a:cubicBezTo>
                  <a:pt x="219" y="307"/>
                  <a:pt x="311" y="215"/>
                  <a:pt x="310" y="216"/>
                </a:cubicBezTo>
                <a:cubicBezTo>
                  <a:pt x="323" y="203"/>
                  <a:pt x="323" y="182"/>
                  <a:pt x="310" y="169"/>
                </a:cubicBezTo>
                <a:lnTo>
                  <a:pt x="255"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a:extLst>
              <a:ext uri="{FF2B5EF4-FFF2-40B4-BE49-F238E27FC236}">
                <a16:creationId xmlns:a16="http://schemas.microsoft.com/office/drawing/2014/main" id="{840B3049-A74F-5D4B-A173-F91352F13BEF}"/>
              </a:ext>
            </a:extLst>
          </p:cNvPr>
          <p:cNvSpPr>
            <a:spLocks noChangeAspect="1" noEditPoints="1"/>
          </p:cNvSpPr>
          <p:nvPr/>
        </p:nvSpPr>
        <p:spPr bwMode="auto">
          <a:xfrm>
            <a:off x="8151813" y="1927225"/>
            <a:ext cx="250825" cy="279400"/>
          </a:xfrm>
          <a:custGeom>
            <a:avLst/>
            <a:gdLst>
              <a:gd name="T0" fmla="*/ 97 w 333"/>
              <a:gd name="T1" fmla="*/ 132 h 369"/>
              <a:gd name="T2" fmla="*/ 63 w 333"/>
              <a:gd name="T3" fmla="*/ 132 h 369"/>
              <a:gd name="T4" fmla="*/ 63 w 333"/>
              <a:gd name="T5" fmla="*/ 99 h 369"/>
              <a:gd name="T6" fmla="*/ 97 w 333"/>
              <a:gd name="T7" fmla="*/ 99 h 369"/>
              <a:gd name="T8" fmla="*/ 97 w 333"/>
              <a:gd name="T9" fmla="*/ 132 h 369"/>
              <a:gd name="T10" fmla="*/ 323 w 333"/>
              <a:gd name="T11" fmla="*/ 217 h 369"/>
              <a:gd name="T12" fmla="*/ 323 w 333"/>
              <a:gd name="T13" fmla="*/ 217 h 369"/>
              <a:gd name="T14" fmla="*/ 141 w 333"/>
              <a:gd name="T15" fmla="*/ 35 h 369"/>
              <a:gd name="T16" fmla="*/ 0 w 333"/>
              <a:gd name="T17" fmla="*/ 35 h 369"/>
              <a:gd name="T18" fmla="*/ 0 w 333"/>
              <a:gd name="T19" fmla="*/ 177 h 369"/>
              <a:gd name="T20" fmla="*/ 192 w 333"/>
              <a:gd name="T21" fmla="*/ 369 h 369"/>
              <a:gd name="T22" fmla="*/ 333 w 333"/>
              <a:gd name="T23" fmla="*/ 227 h 369"/>
              <a:gd name="T24" fmla="*/ 323 w 333"/>
              <a:gd name="T25" fmla="*/ 21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69">
                <a:moveTo>
                  <a:pt x="97" y="132"/>
                </a:moveTo>
                <a:lnTo>
                  <a:pt x="63" y="132"/>
                </a:lnTo>
                <a:lnTo>
                  <a:pt x="63" y="99"/>
                </a:lnTo>
                <a:lnTo>
                  <a:pt x="97" y="99"/>
                </a:lnTo>
                <a:lnTo>
                  <a:pt x="97" y="132"/>
                </a:lnTo>
                <a:close/>
                <a:moveTo>
                  <a:pt x="323" y="217"/>
                </a:moveTo>
                <a:lnTo>
                  <a:pt x="323" y="217"/>
                </a:lnTo>
                <a:cubicBezTo>
                  <a:pt x="106" y="0"/>
                  <a:pt x="208" y="103"/>
                  <a:pt x="141" y="35"/>
                </a:cubicBezTo>
                <a:lnTo>
                  <a:pt x="0" y="35"/>
                </a:lnTo>
                <a:lnTo>
                  <a:pt x="0" y="177"/>
                </a:lnTo>
                <a:cubicBezTo>
                  <a:pt x="40" y="217"/>
                  <a:pt x="150" y="328"/>
                  <a:pt x="192" y="369"/>
                </a:cubicBezTo>
                <a:cubicBezTo>
                  <a:pt x="243" y="317"/>
                  <a:pt x="284" y="276"/>
                  <a:pt x="333" y="227"/>
                </a:cubicBezTo>
                <a:lnTo>
                  <a:pt x="323"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a:extLst>
              <a:ext uri="{FF2B5EF4-FFF2-40B4-BE49-F238E27FC236}">
                <a16:creationId xmlns:a16="http://schemas.microsoft.com/office/drawing/2014/main" id="{BC425AE1-9112-D049-A5F1-C0D13A4F4303}"/>
              </a:ext>
            </a:extLst>
          </p:cNvPr>
          <p:cNvSpPr>
            <a:spLocks noChangeAspect="1" noEditPoints="1"/>
          </p:cNvSpPr>
          <p:nvPr/>
        </p:nvSpPr>
        <p:spPr bwMode="auto">
          <a:xfrm>
            <a:off x="7648576" y="1954213"/>
            <a:ext cx="242888" cy="247650"/>
          </a:xfrm>
          <a:custGeom>
            <a:avLst/>
            <a:gdLst>
              <a:gd name="T0" fmla="*/ 80 w 323"/>
              <a:gd name="T1" fmla="*/ 101 h 327"/>
              <a:gd name="T2" fmla="*/ 64 w 323"/>
              <a:gd name="T3" fmla="*/ 84 h 327"/>
              <a:gd name="T4" fmla="*/ 80 w 323"/>
              <a:gd name="T5" fmla="*/ 68 h 327"/>
              <a:gd name="T6" fmla="*/ 97 w 323"/>
              <a:gd name="T7" fmla="*/ 84 h 327"/>
              <a:gd name="T8" fmla="*/ 80 w 323"/>
              <a:gd name="T9" fmla="*/ 101 h 327"/>
              <a:gd name="T10" fmla="*/ 310 w 323"/>
              <a:gd name="T11" fmla="*/ 172 h 327"/>
              <a:gd name="T12" fmla="*/ 255 w 323"/>
              <a:gd name="T13" fmla="*/ 117 h 327"/>
              <a:gd name="T14" fmla="*/ 146 w 323"/>
              <a:gd name="T15" fmla="*/ 7 h 327"/>
              <a:gd name="T16" fmla="*/ 135 w 323"/>
              <a:gd name="T17" fmla="*/ 0 h 327"/>
              <a:gd name="T18" fmla="*/ 33 w 323"/>
              <a:gd name="T19" fmla="*/ 0 h 327"/>
              <a:gd name="T20" fmla="*/ 0 w 323"/>
              <a:gd name="T21" fmla="*/ 37 h 327"/>
              <a:gd name="T22" fmla="*/ 0 w 323"/>
              <a:gd name="T23" fmla="*/ 139 h 327"/>
              <a:gd name="T24" fmla="*/ 5 w 323"/>
              <a:gd name="T25" fmla="*/ 150 h 327"/>
              <a:gd name="T26" fmla="*/ 168 w 323"/>
              <a:gd name="T27" fmla="*/ 314 h 327"/>
              <a:gd name="T28" fmla="*/ 215 w 323"/>
              <a:gd name="T29" fmla="*/ 314 h 327"/>
              <a:gd name="T30" fmla="*/ 310 w 323"/>
              <a:gd name="T31" fmla="*/ 220 h 327"/>
              <a:gd name="T32" fmla="*/ 310 w 323"/>
              <a:gd name="T33" fmla="*/ 17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3" h="327">
                <a:moveTo>
                  <a:pt x="80" y="101"/>
                </a:moveTo>
                <a:cubicBezTo>
                  <a:pt x="71" y="101"/>
                  <a:pt x="64" y="94"/>
                  <a:pt x="64" y="84"/>
                </a:cubicBezTo>
                <a:cubicBezTo>
                  <a:pt x="64" y="75"/>
                  <a:pt x="71" y="68"/>
                  <a:pt x="80" y="68"/>
                </a:cubicBezTo>
                <a:cubicBezTo>
                  <a:pt x="89" y="68"/>
                  <a:pt x="97" y="75"/>
                  <a:pt x="97" y="84"/>
                </a:cubicBezTo>
                <a:cubicBezTo>
                  <a:pt x="97" y="94"/>
                  <a:pt x="89" y="101"/>
                  <a:pt x="80" y="101"/>
                </a:cubicBezTo>
                <a:close/>
                <a:moveTo>
                  <a:pt x="310" y="172"/>
                </a:moveTo>
                <a:lnTo>
                  <a:pt x="255" y="117"/>
                </a:lnTo>
                <a:cubicBezTo>
                  <a:pt x="161" y="23"/>
                  <a:pt x="183" y="46"/>
                  <a:pt x="146" y="7"/>
                </a:cubicBezTo>
                <a:cubicBezTo>
                  <a:pt x="143" y="4"/>
                  <a:pt x="139" y="0"/>
                  <a:pt x="135" y="0"/>
                </a:cubicBezTo>
                <a:lnTo>
                  <a:pt x="33" y="0"/>
                </a:lnTo>
                <a:cubicBezTo>
                  <a:pt x="15" y="0"/>
                  <a:pt x="0" y="19"/>
                  <a:pt x="0" y="37"/>
                </a:cubicBezTo>
                <a:lnTo>
                  <a:pt x="0" y="139"/>
                </a:lnTo>
                <a:cubicBezTo>
                  <a:pt x="0" y="143"/>
                  <a:pt x="2" y="147"/>
                  <a:pt x="5" y="150"/>
                </a:cubicBezTo>
                <a:lnTo>
                  <a:pt x="168" y="314"/>
                </a:lnTo>
                <a:cubicBezTo>
                  <a:pt x="181" y="327"/>
                  <a:pt x="202" y="327"/>
                  <a:pt x="215" y="314"/>
                </a:cubicBezTo>
                <a:cubicBezTo>
                  <a:pt x="288" y="242"/>
                  <a:pt x="272" y="258"/>
                  <a:pt x="310" y="220"/>
                </a:cubicBezTo>
                <a:cubicBezTo>
                  <a:pt x="323" y="207"/>
                  <a:pt x="323" y="185"/>
                  <a:pt x="310" y="1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a:extLst>
              <a:ext uri="{FF2B5EF4-FFF2-40B4-BE49-F238E27FC236}">
                <a16:creationId xmlns:a16="http://schemas.microsoft.com/office/drawing/2014/main" id="{6E7C1A8A-5F99-F049-A56A-2D614BB3D253}"/>
              </a:ext>
            </a:extLst>
          </p:cNvPr>
          <p:cNvSpPr>
            <a:spLocks noChangeAspect="1" noEditPoints="1"/>
          </p:cNvSpPr>
          <p:nvPr/>
        </p:nvSpPr>
        <p:spPr bwMode="auto">
          <a:xfrm>
            <a:off x="7145338" y="1954213"/>
            <a:ext cx="250825" cy="252413"/>
          </a:xfrm>
          <a:custGeom>
            <a:avLst/>
            <a:gdLst>
              <a:gd name="T0" fmla="*/ 192 w 333"/>
              <a:gd name="T1" fmla="*/ 287 h 334"/>
              <a:gd name="T2" fmla="*/ 34 w 333"/>
              <a:gd name="T3" fmla="*/ 128 h 334"/>
              <a:gd name="T4" fmla="*/ 34 w 333"/>
              <a:gd name="T5" fmla="*/ 34 h 334"/>
              <a:gd name="T6" fmla="*/ 128 w 333"/>
              <a:gd name="T7" fmla="*/ 34 h 334"/>
              <a:gd name="T8" fmla="*/ 286 w 333"/>
              <a:gd name="T9" fmla="*/ 192 h 334"/>
              <a:gd name="T10" fmla="*/ 192 w 333"/>
              <a:gd name="T11" fmla="*/ 287 h 334"/>
              <a:gd name="T12" fmla="*/ 323 w 333"/>
              <a:gd name="T13" fmla="*/ 182 h 334"/>
              <a:gd name="T14" fmla="*/ 323 w 333"/>
              <a:gd name="T15" fmla="*/ 182 h 334"/>
              <a:gd name="T16" fmla="*/ 141 w 333"/>
              <a:gd name="T17" fmla="*/ 0 h 334"/>
              <a:gd name="T18" fmla="*/ 0 w 333"/>
              <a:gd name="T19" fmla="*/ 0 h 334"/>
              <a:gd name="T20" fmla="*/ 0 w 333"/>
              <a:gd name="T21" fmla="*/ 142 h 334"/>
              <a:gd name="T22" fmla="*/ 192 w 333"/>
              <a:gd name="T23" fmla="*/ 334 h 334"/>
              <a:gd name="T24" fmla="*/ 333 w 333"/>
              <a:gd name="T25" fmla="*/ 192 h 334"/>
              <a:gd name="T26" fmla="*/ 323 w 333"/>
              <a:gd name="T27" fmla="*/ 18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3" h="334">
                <a:moveTo>
                  <a:pt x="192" y="287"/>
                </a:moveTo>
                <a:lnTo>
                  <a:pt x="34" y="128"/>
                </a:lnTo>
                <a:lnTo>
                  <a:pt x="34" y="34"/>
                </a:lnTo>
                <a:lnTo>
                  <a:pt x="128" y="34"/>
                </a:lnTo>
                <a:lnTo>
                  <a:pt x="286" y="192"/>
                </a:lnTo>
                <a:lnTo>
                  <a:pt x="192" y="287"/>
                </a:lnTo>
                <a:close/>
                <a:moveTo>
                  <a:pt x="323" y="182"/>
                </a:moveTo>
                <a:lnTo>
                  <a:pt x="323" y="182"/>
                </a:lnTo>
                <a:lnTo>
                  <a:pt x="141" y="0"/>
                </a:lnTo>
                <a:lnTo>
                  <a:pt x="0" y="0"/>
                </a:lnTo>
                <a:lnTo>
                  <a:pt x="0" y="142"/>
                </a:lnTo>
                <a:cubicBezTo>
                  <a:pt x="67" y="208"/>
                  <a:pt x="97" y="238"/>
                  <a:pt x="192" y="334"/>
                </a:cubicBezTo>
                <a:cubicBezTo>
                  <a:pt x="237" y="288"/>
                  <a:pt x="234" y="292"/>
                  <a:pt x="333" y="192"/>
                </a:cubicBezTo>
                <a:lnTo>
                  <a:pt x="323"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a:extLst>
              <a:ext uri="{FF2B5EF4-FFF2-40B4-BE49-F238E27FC236}">
                <a16:creationId xmlns:a16="http://schemas.microsoft.com/office/drawing/2014/main" id="{808A3AD6-A03D-514D-B887-8B6E1DFC6B3B}"/>
              </a:ext>
            </a:extLst>
          </p:cNvPr>
          <p:cNvSpPr>
            <a:spLocks noChangeAspect="1" noEditPoints="1"/>
          </p:cNvSpPr>
          <p:nvPr/>
        </p:nvSpPr>
        <p:spPr bwMode="auto">
          <a:xfrm>
            <a:off x="6640513" y="1954213"/>
            <a:ext cx="244475" cy="244475"/>
          </a:xfrm>
          <a:custGeom>
            <a:avLst/>
            <a:gdLst>
              <a:gd name="T0" fmla="*/ 183 w 325"/>
              <a:gd name="T1" fmla="*/ 275 h 323"/>
              <a:gd name="T2" fmla="*/ 38 w 325"/>
              <a:gd name="T3" fmla="*/ 130 h 323"/>
              <a:gd name="T4" fmla="*/ 36 w 325"/>
              <a:gd name="T5" fmla="*/ 124 h 323"/>
              <a:gd name="T6" fmla="*/ 36 w 325"/>
              <a:gd name="T7" fmla="*/ 50 h 323"/>
              <a:gd name="T8" fmla="*/ 53 w 325"/>
              <a:gd name="T9" fmla="*/ 34 h 323"/>
              <a:gd name="T10" fmla="*/ 127 w 325"/>
              <a:gd name="T11" fmla="*/ 34 h 323"/>
              <a:gd name="T12" fmla="*/ 133 w 325"/>
              <a:gd name="T13" fmla="*/ 36 h 323"/>
              <a:gd name="T14" fmla="*/ 277 w 325"/>
              <a:gd name="T15" fmla="*/ 180 h 323"/>
              <a:gd name="T16" fmla="*/ 277 w 325"/>
              <a:gd name="T17" fmla="*/ 204 h 323"/>
              <a:gd name="T18" fmla="*/ 206 w 325"/>
              <a:gd name="T19" fmla="*/ 275 h 323"/>
              <a:gd name="T20" fmla="*/ 183 w 325"/>
              <a:gd name="T21" fmla="*/ 275 h 323"/>
              <a:gd name="T22" fmla="*/ 257 w 325"/>
              <a:gd name="T23" fmla="*/ 113 h 323"/>
              <a:gd name="T24" fmla="*/ 257 w 325"/>
              <a:gd name="T25" fmla="*/ 113 h 323"/>
              <a:gd name="T26" fmla="*/ 149 w 325"/>
              <a:gd name="T27" fmla="*/ 5 h 323"/>
              <a:gd name="T28" fmla="*/ 137 w 325"/>
              <a:gd name="T29" fmla="*/ 0 h 323"/>
              <a:gd name="T30" fmla="*/ 36 w 325"/>
              <a:gd name="T31" fmla="*/ 0 h 323"/>
              <a:gd name="T32" fmla="*/ 3 w 325"/>
              <a:gd name="T33" fmla="*/ 34 h 323"/>
              <a:gd name="T34" fmla="*/ 8 w 325"/>
              <a:gd name="T35" fmla="*/ 147 h 323"/>
              <a:gd name="T36" fmla="*/ 171 w 325"/>
              <a:gd name="T37" fmla="*/ 310 h 323"/>
              <a:gd name="T38" fmla="*/ 218 w 325"/>
              <a:gd name="T39" fmla="*/ 310 h 323"/>
              <a:gd name="T40" fmla="*/ 312 w 325"/>
              <a:gd name="T41" fmla="*/ 216 h 323"/>
              <a:gd name="T42" fmla="*/ 312 w 325"/>
              <a:gd name="T43" fmla="*/ 169 h 323"/>
              <a:gd name="T44" fmla="*/ 257 w 325"/>
              <a:gd name="T45" fmla="*/ 11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5" h="323">
                <a:moveTo>
                  <a:pt x="183" y="275"/>
                </a:moveTo>
                <a:lnTo>
                  <a:pt x="38" y="130"/>
                </a:lnTo>
                <a:cubicBezTo>
                  <a:pt x="37" y="129"/>
                  <a:pt x="36" y="127"/>
                  <a:pt x="36" y="124"/>
                </a:cubicBezTo>
                <a:lnTo>
                  <a:pt x="36" y="50"/>
                </a:lnTo>
                <a:cubicBezTo>
                  <a:pt x="36" y="41"/>
                  <a:pt x="43" y="34"/>
                  <a:pt x="53" y="34"/>
                </a:cubicBezTo>
                <a:lnTo>
                  <a:pt x="127" y="34"/>
                </a:lnTo>
                <a:cubicBezTo>
                  <a:pt x="129" y="34"/>
                  <a:pt x="131" y="35"/>
                  <a:pt x="133" y="36"/>
                </a:cubicBezTo>
                <a:lnTo>
                  <a:pt x="277" y="180"/>
                </a:lnTo>
                <a:cubicBezTo>
                  <a:pt x="284" y="187"/>
                  <a:pt x="284" y="198"/>
                  <a:pt x="277" y="204"/>
                </a:cubicBezTo>
                <a:lnTo>
                  <a:pt x="206" y="275"/>
                </a:lnTo>
                <a:cubicBezTo>
                  <a:pt x="200" y="281"/>
                  <a:pt x="189" y="281"/>
                  <a:pt x="183" y="275"/>
                </a:cubicBezTo>
                <a:close/>
                <a:moveTo>
                  <a:pt x="257" y="113"/>
                </a:moveTo>
                <a:lnTo>
                  <a:pt x="257" y="113"/>
                </a:lnTo>
                <a:lnTo>
                  <a:pt x="149" y="5"/>
                </a:lnTo>
                <a:cubicBezTo>
                  <a:pt x="146" y="2"/>
                  <a:pt x="142" y="0"/>
                  <a:pt x="137" y="0"/>
                </a:cubicBezTo>
                <a:lnTo>
                  <a:pt x="36" y="0"/>
                </a:lnTo>
                <a:cubicBezTo>
                  <a:pt x="18" y="0"/>
                  <a:pt x="3" y="15"/>
                  <a:pt x="3" y="34"/>
                </a:cubicBezTo>
                <a:cubicBezTo>
                  <a:pt x="3" y="135"/>
                  <a:pt x="0" y="139"/>
                  <a:pt x="8" y="147"/>
                </a:cubicBezTo>
                <a:lnTo>
                  <a:pt x="171" y="310"/>
                </a:lnTo>
                <a:cubicBezTo>
                  <a:pt x="184" y="323"/>
                  <a:pt x="205" y="323"/>
                  <a:pt x="218" y="310"/>
                </a:cubicBezTo>
                <a:cubicBezTo>
                  <a:pt x="221" y="307"/>
                  <a:pt x="313" y="215"/>
                  <a:pt x="312" y="216"/>
                </a:cubicBezTo>
                <a:cubicBezTo>
                  <a:pt x="325" y="203"/>
                  <a:pt x="325" y="182"/>
                  <a:pt x="312" y="169"/>
                </a:cubicBezTo>
                <a:lnTo>
                  <a:pt x="257" y="1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a:extLst>
              <a:ext uri="{FF2B5EF4-FFF2-40B4-BE49-F238E27FC236}">
                <a16:creationId xmlns:a16="http://schemas.microsoft.com/office/drawing/2014/main" id="{445519AF-9F9A-B943-8D59-E97E0DE53789}"/>
              </a:ext>
            </a:extLst>
          </p:cNvPr>
          <p:cNvSpPr>
            <a:spLocks noChangeAspect="1" noEditPoints="1"/>
          </p:cNvSpPr>
          <p:nvPr/>
        </p:nvSpPr>
        <p:spPr bwMode="auto">
          <a:xfrm>
            <a:off x="6138863" y="1954213"/>
            <a:ext cx="252413" cy="150813"/>
          </a:xfrm>
          <a:custGeom>
            <a:avLst/>
            <a:gdLst>
              <a:gd name="T0" fmla="*/ 133 w 333"/>
              <a:gd name="T1" fmla="*/ 100 h 200"/>
              <a:gd name="T2" fmla="*/ 167 w 333"/>
              <a:gd name="T3" fmla="*/ 67 h 200"/>
              <a:gd name="T4" fmla="*/ 200 w 333"/>
              <a:gd name="T5" fmla="*/ 100 h 200"/>
              <a:gd name="T6" fmla="*/ 167 w 333"/>
              <a:gd name="T7" fmla="*/ 134 h 200"/>
              <a:gd name="T8" fmla="*/ 133 w 333"/>
              <a:gd name="T9" fmla="*/ 100 h 200"/>
              <a:gd name="T10" fmla="*/ 300 w 333"/>
              <a:gd name="T11" fmla="*/ 167 h 200"/>
              <a:gd name="T12" fmla="*/ 33 w 333"/>
              <a:gd name="T13" fmla="*/ 167 h 200"/>
              <a:gd name="T14" fmla="*/ 33 w 333"/>
              <a:gd name="T15" fmla="*/ 34 h 200"/>
              <a:gd name="T16" fmla="*/ 300 w 333"/>
              <a:gd name="T17" fmla="*/ 34 h 200"/>
              <a:gd name="T18" fmla="*/ 300 w 333"/>
              <a:gd name="T19" fmla="*/ 167 h 200"/>
              <a:gd name="T20" fmla="*/ 0 w 333"/>
              <a:gd name="T21" fmla="*/ 200 h 200"/>
              <a:gd name="T22" fmla="*/ 333 w 333"/>
              <a:gd name="T23" fmla="*/ 200 h 200"/>
              <a:gd name="T24" fmla="*/ 333 w 333"/>
              <a:gd name="T25" fmla="*/ 0 h 200"/>
              <a:gd name="T26" fmla="*/ 0 w 333"/>
              <a:gd name="T27" fmla="*/ 0 h 200"/>
              <a:gd name="T28" fmla="*/ 0 w 333"/>
              <a:gd name="T2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200">
                <a:moveTo>
                  <a:pt x="133" y="100"/>
                </a:moveTo>
                <a:cubicBezTo>
                  <a:pt x="133" y="82"/>
                  <a:pt x="148" y="67"/>
                  <a:pt x="167" y="67"/>
                </a:cubicBezTo>
                <a:cubicBezTo>
                  <a:pt x="185" y="67"/>
                  <a:pt x="200" y="82"/>
                  <a:pt x="200" y="100"/>
                </a:cubicBezTo>
                <a:cubicBezTo>
                  <a:pt x="200" y="119"/>
                  <a:pt x="185" y="134"/>
                  <a:pt x="167" y="134"/>
                </a:cubicBezTo>
                <a:cubicBezTo>
                  <a:pt x="148" y="134"/>
                  <a:pt x="133" y="119"/>
                  <a:pt x="133" y="100"/>
                </a:cubicBezTo>
                <a:close/>
                <a:moveTo>
                  <a:pt x="300" y="167"/>
                </a:moveTo>
                <a:lnTo>
                  <a:pt x="33" y="167"/>
                </a:lnTo>
                <a:lnTo>
                  <a:pt x="33" y="34"/>
                </a:lnTo>
                <a:lnTo>
                  <a:pt x="300" y="34"/>
                </a:lnTo>
                <a:lnTo>
                  <a:pt x="300" y="167"/>
                </a:lnTo>
                <a:close/>
                <a:moveTo>
                  <a:pt x="0" y="200"/>
                </a:moveTo>
                <a:lnTo>
                  <a:pt x="333" y="200"/>
                </a:lnTo>
                <a:lnTo>
                  <a:pt x="333" y="0"/>
                </a:lnTo>
                <a:lnTo>
                  <a:pt x="0" y="0"/>
                </a:ln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7">
            <a:extLst>
              <a:ext uri="{FF2B5EF4-FFF2-40B4-BE49-F238E27FC236}">
                <a16:creationId xmlns:a16="http://schemas.microsoft.com/office/drawing/2014/main" id="{092137D7-8D2A-B942-AC2F-7BA8C330B8DC}"/>
              </a:ext>
            </a:extLst>
          </p:cNvPr>
          <p:cNvSpPr>
            <a:spLocks noChangeAspect="1" noEditPoints="1"/>
          </p:cNvSpPr>
          <p:nvPr/>
        </p:nvSpPr>
        <p:spPr bwMode="auto">
          <a:xfrm>
            <a:off x="10664826" y="1447800"/>
            <a:ext cx="250825" cy="150813"/>
          </a:xfrm>
          <a:custGeom>
            <a:avLst/>
            <a:gdLst>
              <a:gd name="T0" fmla="*/ 133 w 333"/>
              <a:gd name="T1" fmla="*/ 100 h 200"/>
              <a:gd name="T2" fmla="*/ 167 w 333"/>
              <a:gd name="T3" fmla="*/ 66 h 200"/>
              <a:gd name="T4" fmla="*/ 200 w 333"/>
              <a:gd name="T5" fmla="*/ 100 h 200"/>
              <a:gd name="T6" fmla="*/ 167 w 333"/>
              <a:gd name="T7" fmla="*/ 133 h 200"/>
              <a:gd name="T8" fmla="*/ 133 w 333"/>
              <a:gd name="T9" fmla="*/ 100 h 200"/>
              <a:gd name="T10" fmla="*/ 283 w 333"/>
              <a:gd name="T11" fmla="*/ 166 h 200"/>
              <a:gd name="T12" fmla="*/ 50 w 333"/>
              <a:gd name="T13" fmla="*/ 166 h 200"/>
              <a:gd name="T14" fmla="*/ 33 w 333"/>
              <a:gd name="T15" fmla="*/ 150 h 200"/>
              <a:gd name="T16" fmla="*/ 33 w 333"/>
              <a:gd name="T17" fmla="*/ 50 h 200"/>
              <a:gd name="T18" fmla="*/ 50 w 333"/>
              <a:gd name="T19" fmla="*/ 33 h 200"/>
              <a:gd name="T20" fmla="*/ 283 w 333"/>
              <a:gd name="T21" fmla="*/ 33 h 200"/>
              <a:gd name="T22" fmla="*/ 300 w 333"/>
              <a:gd name="T23" fmla="*/ 50 h 200"/>
              <a:gd name="T24" fmla="*/ 300 w 333"/>
              <a:gd name="T25" fmla="*/ 150 h 200"/>
              <a:gd name="T26" fmla="*/ 283 w 333"/>
              <a:gd name="T27" fmla="*/ 166 h 200"/>
              <a:gd name="T28" fmla="*/ 0 w 333"/>
              <a:gd name="T29" fmla="*/ 33 h 200"/>
              <a:gd name="T30" fmla="*/ 0 w 333"/>
              <a:gd name="T31" fmla="*/ 166 h 200"/>
              <a:gd name="T32" fmla="*/ 33 w 333"/>
              <a:gd name="T33" fmla="*/ 200 h 200"/>
              <a:gd name="T34" fmla="*/ 300 w 333"/>
              <a:gd name="T35" fmla="*/ 200 h 200"/>
              <a:gd name="T36" fmla="*/ 333 w 333"/>
              <a:gd name="T37" fmla="*/ 166 h 200"/>
              <a:gd name="T38" fmla="*/ 333 w 333"/>
              <a:gd name="T39" fmla="*/ 33 h 200"/>
              <a:gd name="T40" fmla="*/ 300 w 333"/>
              <a:gd name="T41" fmla="*/ 0 h 200"/>
              <a:gd name="T42" fmla="*/ 33 w 333"/>
              <a:gd name="T43" fmla="*/ 0 h 200"/>
              <a:gd name="T44" fmla="*/ 0 w 333"/>
              <a:gd name="T45" fmla="*/ 3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200">
                <a:moveTo>
                  <a:pt x="133" y="100"/>
                </a:moveTo>
                <a:cubicBezTo>
                  <a:pt x="133" y="81"/>
                  <a:pt x="148" y="66"/>
                  <a:pt x="167" y="66"/>
                </a:cubicBezTo>
                <a:cubicBezTo>
                  <a:pt x="185" y="66"/>
                  <a:pt x="200" y="81"/>
                  <a:pt x="200" y="100"/>
                </a:cubicBezTo>
                <a:cubicBezTo>
                  <a:pt x="200" y="118"/>
                  <a:pt x="185" y="133"/>
                  <a:pt x="167" y="133"/>
                </a:cubicBezTo>
                <a:cubicBezTo>
                  <a:pt x="148" y="133"/>
                  <a:pt x="133" y="118"/>
                  <a:pt x="133" y="100"/>
                </a:cubicBezTo>
                <a:close/>
                <a:moveTo>
                  <a:pt x="283" y="166"/>
                </a:moveTo>
                <a:lnTo>
                  <a:pt x="50" y="166"/>
                </a:lnTo>
                <a:cubicBezTo>
                  <a:pt x="41" y="166"/>
                  <a:pt x="33" y="159"/>
                  <a:pt x="33" y="150"/>
                </a:cubicBezTo>
                <a:lnTo>
                  <a:pt x="33" y="50"/>
                </a:lnTo>
                <a:cubicBezTo>
                  <a:pt x="33" y="40"/>
                  <a:pt x="41" y="33"/>
                  <a:pt x="50" y="33"/>
                </a:cubicBezTo>
                <a:lnTo>
                  <a:pt x="283" y="33"/>
                </a:lnTo>
                <a:cubicBezTo>
                  <a:pt x="293" y="33"/>
                  <a:pt x="300" y="40"/>
                  <a:pt x="300" y="50"/>
                </a:cubicBezTo>
                <a:lnTo>
                  <a:pt x="300" y="150"/>
                </a:lnTo>
                <a:cubicBezTo>
                  <a:pt x="300" y="159"/>
                  <a:pt x="293" y="166"/>
                  <a:pt x="283" y="166"/>
                </a:cubicBezTo>
                <a:close/>
                <a:moveTo>
                  <a:pt x="0" y="33"/>
                </a:moveTo>
                <a:lnTo>
                  <a:pt x="0" y="166"/>
                </a:lnTo>
                <a:cubicBezTo>
                  <a:pt x="0" y="185"/>
                  <a:pt x="15" y="200"/>
                  <a:pt x="33" y="200"/>
                </a:cubicBezTo>
                <a:lnTo>
                  <a:pt x="300" y="200"/>
                </a:lnTo>
                <a:cubicBezTo>
                  <a:pt x="318" y="200"/>
                  <a:pt x="333" y="185"/>
                  <a:pt x="333" y="166"/>
                </a:cubicBezTo>
                <a:lnTo>
                  <a:pt x="333" y="33"/>
                </a:lnTo>
                <a:cubicBezTo>
                  <a:pt x="333" y="15"/>
                  <a:pt x="318" y="0"/>
                  <a:pt x="300" y="0"/>
                </a:cubicBezTo>
                <a:lnTo>
                  <a:pt x="33" y="0"/>
                </a:lnTo>
                <a:cubicBezTo>
                  <a:pt x="15" y="0"/>
                  <a:pt x="0" y="15"/>
                  <a:pt x="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8">
            <a:extLst>
              <a:ext uri="{FF2B5EF4-FFF2-40B4-BE49-F238E27FC236}">
                <a16:creationId xmlns:a16="http://schemas.microsoft.com/office/drawing/2014/main" id="{9F3042A2-116D-8243-BE19-30BDB02EACFE}"/>
              </a:ext>
            </a:extLst>
          </p:cNvPr>
          <p:cNvSpPr>
            <a:spLocks noChangeAspect="1" noEditPoints="1"/>
          </p:cNvSpPr>
          <p:nvPr/>
        </p:nvSpPr>
        <p:spPr bwMode="auto">
          <a:xfrm>
            <a:off x="10161588" y="1447800"/>
            <a:ext cx="252413" cy="150813"/>
          </a:xfrm>
          <a:custGeom>
            <a:avLst/>
            <a:gdLst>
              <a:gd name="T0" fmla="*/ 134 w 334"/>
              <a:gd name="T1" fmla="*/ 100 h 200"/>
              <a:gd name="T2" fmla="*/ 167 w 334"/>
              <a:gd name="T3" fmla="*/ 66 h 200"/>
              <a:gd name="T4" fmla="*/ 200 w 334"/>
              <a:gd name="T5" fmla="*/ 100 h 200"/>
              <a:gd name="T6" fmla="*/ 167 w 334"/>
              <a:gd name="T7" fmla="*/ 133 h 200"/>
              <a:gd name="T8" fmla="*/ 134 w 334"/>
              <a:gd name="T9" fmla="*/ 100 h 200"/>
              <a:gd name="T10" fmla="*/ 273 w 334"/>
              <a:gd name="T11" fmla="*/ 33 h 200"/>
              <a:gd name="T12" fmla="*/ 300 w 334"/>
              <a:gd name="T13" fmla="*/ 61 h 200"/>
              <a:gd name="T14" fmla="*/ 273 w 334"/>
              <a:gd name="T15" fmla="*/ 33 h 200"/>
              <a:gd name="T16" fmla="*/ 273 w 334"/>
              <a:gd name="T17" fmla="*/ 166 h 200"/>
              <a:gd name="T18" fmla="*/ 300 w 334"/>
              <a:gd name="T19" fmla="*/ 139 h 200"/>
              <a:gd name="T20" fmla="*/ 273 w 334"/>
              <a:gd name="T21" fmla="*/ 166 h 200"/>
              <a:gd name="T22" fmla="*/ 34 w 334"/>
              <a:gd name="T23" fmla="*/ 139 h 200"/>
              <a:gd name="T24" fmla="*/ 61 w 334"/>
              <a:gd name="T25" fmla="*/ 166 h 200"/>
              <a:gd name="T26" fmla="*/ 34 w 334"/>
              <a:gd name="T27" fmla="*/ 139 h 200"/>
              <a:gd name="T28" fmla="*/ 61 w 334"/>
              <a:gd name="T29" fmla="*/ 33 h 200"/>
              <a:gd name="T30" fmla="*/ 34 w 334"/>
              <a:gd name="T31" fmla="*/ 61 h 200"/>
              <a:gd name="T32" fmla="*/ 61 w 334"/>
              <a:gd name="T33" fmla="*/ 33 h 200"/>
              <a:gd name="T34" fmla="*/ 226 w 334"/>
              <a:gd name="T35" fmla="*/ 33 h 200"/>
              <a:gd name="T36" fmla="*/ 292 w 334"/>
              <a:gd name="T37" fmla="*/ 100 h 200"/>
              <a:gd name="T38" fmla="*/ 226 w 334"/>
              <a:gd name="T39" fmla="*/ 166 h 200"/>
              <a:gd name="T40" fmla="*/ 108 w 334"/>
              <a:gd name="T41" fmla="*/ 166 h 200"/>
              <a:gd name="T42" fmla="*/ 42 w 334"/>
              <a:gd name="T43" fmla="*/ 100 h 200"/>
              <a:gd name="T44" fmla="*/ 108 w 334"/>
              <a:gd name="T45" fmla="*/ 33 h 200"/>
              <a:gd name="T46" fmla="*/ 226 w 334"/>
              <a:gd name="T47" fmla="*/ 33 h 200"/>
              <a:gd name="T48" fmla="*/ 300 w 334"/>
              <a:gd name="T49" fmla="*/ 0 h 200"/>
              <a:gd name="T50" fmla="*/ 34 w 334"/>
              <a:gd name="T51" fmla="*/ 0 h 200"/>
              <a:gd name="T52" fmla="*/ 0 w 334"/>
              <a:gd name="T53" fmla="*/ 33 h 200"/>
              <a:gd name="T54" fmla="*/ 0 w 334"/>
              <a:gd name="T55" fmla="*/ 166 h 200"/>
              <a:gd name="T56" fmla="*/ 34 w 334"/>
              <a:gd name="T57" fmla="*/ 200 h 200"/>
              <a:gd name="T58" fmla="*/ 300 w 334"/>
              <a:gd name="T59" fmla="*/ 200 h 200"/>
              <a:gd name="T60" fmla="*/ 334 w 334"/>
              <a:gd name="T61" fmla="*/ 166 h 200"/>
              <a:gd name="T62" fmla="*/ 334 w 334"/>
              <a:gd name="T63" fmla="*/ 33 h 200"/>
              <a:gd name="T64" fmla="*/ 300 w 334"/>
              <a:gd name="T6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200">
                <a:moveTo>
                  <a:pt x="134" y="100"/>
                </a:moveTo>
                <a:cubicBezTo>
                  <a:pt x="134" y="81"/>
                  <a:pt x="149" y="66"/>
                  <a:pt x="167" y="66"/>
                </a:cubicBezTo>
                <a:cubicBezTo>
                  <a:pt x="185" y="66"/>
                  <a:pt x="200" y="81"/>
                  <a:pt x="200" y="100"/>
                </a:cubicBezTo>
                <a:cubicBezTo>
                  <a:pt x="200" y="118"/>
                  <a:pt x="185" y="133"/>
                  <a:pt x="167" y="133"/>
                </a:cubicBezTo>
                <a:cubicBezTo>
                  <a:pt x="149" y="133"/>
                  <a:pt x="134" y="118"/>
                  <a:pt x="134" y="100"/>
                </a:cubicBezTo>
                <a:close/>
                <a:moveTo>
                  <a:pt x="273" y="33"/>
                </a:moveTo>
                <a:cubicBezTo>
                  <a:pt x="300" y="33"/>
                  <a:pt x="300" y="39"/>
                  <a:pt x="300" y="61"/>
                </a:cubicBezTo>
                <a:lnTo>
                  <a:pt x="273" y="33"/>
                </a:lnTo>
                <a:close/>
                <a:moveTo>
                  <a:pt x="273" y="166"/>
                </a:moveTo>
                <a:lnTo>
                  <a:pt x="300" y="139"/>
                </a:lnTo>
                <a:cubicBezTo>
                  <a:pt x="300" y="166"/>
                  <a:pt x="294" y="166"/>
                  <a:pt x="273" y="166"/>
                </a:cubicBezTo>
                <a:close/>
                <a:moveTo>
                  <a:pt x="34" y="139"/>
                </a:moveTo>
                <a:lnTo>
                  <a:pt x="61" y="166"/>
                </a:lnTo>
                <a:cubicBezTo>
                  <a:pt x="34" y="166"/>
                  <a:pt x="34" y="160"/>
                  <a:pt x="34" y="139"/>
                </a:cubicBezTo>
                <a:close/>
                <a:moveTo>
                  <a:pt x="61" y="33"/>
                </a:moveTo>
                <a:lnTo>
                  <a:pt x="34" y="61"/>
                </a:lnTo>
                <a:cubicBezTo>
                  <a:pt x="34" y="33"/>
                  <a:pt x="40" y="33"/>
                  <a:pt x="61" y="33"/>
                </a:cubicBezTo>
                <a:close/>
                <a:moveTo>
                  <a:pt x="226" y="33"/>
                </a:moveTo>
                <a:lnTo>
                  <a:pt x="292" y="100"/>
                </a:lnTo>
                <a:lnTo>
                  <a:pt x="226" y="166"/>
                </a:lnTo>
                <a:lnTo>
                  <a:pt x="108" y="166"/>
                </a:lnTo>
                <a:lnTo>
                  <a:pt x="42" y="100"/>
                </a:lnTo>
                <a:lnTo>
                  <a:pt x="108" y="33"/>
                </a:lnTo>
                <a:lnTo>
                  <a:pt x="226" y="33"/>
                </a:lnTo>
                <a:close/>
                <a:moveTo>
                  <a:pt x="300" y="0"/>
                </a:moveTo>
                <a:lnTo>
                  <a:pt x="34" y="0"/>
                </a:lnTo>
                <a:cubicBezTo>
                  <a:pt x="15" y="0"/>
                  <a:pt x="0" y="15"/>
                  <a:pt x="0" y="33"/>
                </a:cubicBezTo>
                <a:lnTo>
                  <a:pt x="0" y="166"/>
                </a:lnTo>
                <a:cubicBezTo>
                  <a:pt x="0" y="185"/>
                  <a:pt x="15" y="200"/>
                  <a:pt x="34" y="200"/>
                </a:cubicBezTo>
                <a:lnTo>
                  <a:pt x="300" y="200"/>
                </a:lnTo>
                <a:cubicBezTo>
                  <a:pt x="319" y="200"/>
                  <a:pt x="334" y="185"/>
                  <a:pt x="334" y="166"/>
                </a:cubicBezTo>
                <a:lnTo>
                  <a:pt x="334" y="33"/>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9">
            <a:extLst>
              <a:ext uri="{FF2B5EF4-FFF2-40B4-BE49-F238E27FC236}">
                <a16:creationId xmlns:a16="http://schemas.microsoft.com/office/drawing/2014/main" id="{417AACBC-4DB8-924A-8E07-7A7F7963A98E}"/>
              </a:ext>
            </a:extLst>
          </p:cNvPr>
          <p:cNvSpPr>
            <a:spLocks noChangeAspect="1" noEditPoints="1"/>
          </p:cNvSpPr>
          <p:nvPr/>
        </p:nvSpPr>
        <p:spPr bwMode="auto">
          <a:xfrm>
            <a:off x="9659938" y="1447800"/>
            <a:ext cx="250825" cy="150813"/>
          </a:xfrm>
          <a:custGeom>
            <a:avLst/>
            <a:gdLst>
              <a:gd name="T0" fmla="*/ 133 w 333"/>
              <a:gd name="T1" fmla="*/ 100 h 200"/>
              <a:gd name="T2" fmla="*/ 166 w 333"/>
              <a:gd name="T3" fmla="*/ 66 h 200"/>
              <a:gd name="T4" fmla="*/ 200 w 333"/>
              <a:gd name="T5" fmla="*/ 100 h 200"/>
              <a:gd name="T6" fmla="*/ 166 w 333"/>
              <a:gd name="T7" fmla="*/ 133 h 200"/>
              <a:gd name="T8" fmla="*/ 133 w 333"/>
              <a:gd name="T9" fmla="*/ 100 h 200"/>
              <a:gd name="T10" fmla="*/ 272 w 333"/>
              <a:gd name="T11" fmla="*/ 33 h 200"/>
              <a:gd name="T12" fmla="*/ 300 w 333"/>
              <a:gd name="T13" fmla="*/ 33 h 200"/>
              <a:gd name="T14" fmla="*/ 300 w 333"/>
              <a:gd name="T15" fmla="*/ 61 h 200"/>
              <a:gd name="T16" fmla="*/ 272 w 333"/>
              <a:gd name="T17" fmla="*/ 33 h 200"/>
              <a:gd name="T18" fmla="*/ 300 w 333"/>
              <a:gd name="T19" fmla="*/ 166 h 200"/>
              <a:gd name="T20" fmla="*/ 272 w 333"/>
              <a:gd name="T21" fmla="*/ 166 h 200"/>
              <a:gd name="T22" fmla="*/ 300 w 333"/>
              <a:gd name="T23" fmla="*/ 139 h 200"/>
              <a:gd name="T24" fmla="*/ 300 w 333"/>
              <a:gd name="T25" fmla="*/ 166 h 200"/>
              <a:gd name="T26" fmla="*/ 33 w 333"/>
              <a:gd name="T27" fmla="*/ 166 h 200"/>
              <a:gd name="T28" fmla="*/ 33 w 333"/>
              <a:gd name="T29" fmla="*/ 139 h 200"/>
              <a:gd name="T30" fmla="*/ 61 w 333"/>
              <a:gd name="T31" fmla="*/ 166 h 200"/>
              <a:gd name="T32" fmla="*/ 33 w 333"/>
              <a:gd name="T33" fmla="*/ 166 h 200"/>
              <a:gd name="T34" fmla="*/ 33 w 333"/>
              <a:gd name="T35" fmla="*/ 33 h 200"/>
              <a:gd name="T36" fmla="*/ 61 w 333"/>
              <a:gd name="T37" fmla="*/ 33 h 200"/>
              <a:gd name="T38" fmla="*/ 33 w 333"/>
              <a:gd name="T39" fmla="*/ 61 h 200"/>
              <a:gd name="T40" fmla="*/ 33 w 333"/>
              <a:gd name="T41" fmla="*/ 33 h 200"/>
              <a:gd name="T42" fmla="*/ 225 w 333"/>
              <a:gd name="T43" fmla="*/ 33 h 200"/>
              <a:gd name="T44" fmla="*/ 292 w 333"/>
              <a:gd name="T45" fmla="*/ 100 h 200"/>
              <a:gd name="T46" fmla="*/ 225 w 333"/>
              <a:gd name="T47" fmla="*/ 166 h 200"/>
              <a:gd name="T48" fmla="*/ 108 w 333"/>
              <a:gd name="T49" fmla="*/ 166 h 200"/>
              <a:gd name="T50" fmla="*/ 41 w 333"/>
              <a:gd name="T51" fmla="*/ 100 h 200"/>
              <a:gd name="T52" fmla="*/ 108 w 333"/>
              <a:gd name="T53" fmla="*/ 33 h 200"/>
              <a:gd name="T54" fmla="*/ 225 w 333"/>
              <a:gd name="T55" fmla="*/ 33 h 200"/>
              <a:gd name="T56" fmla="*/ 0 w 333"/>
              <a:gd name="T57" fmla="*/ 200 h 200"/>
              <a:gd name="T58" fmla="*/ 333 w 333"/>
              <a:gd name="T59" fmla="*/ 200 h 200"/>
              <a:gd name="T60" fmla="*/ 333 w 333"/>
              <a:gd name="T61" fmla="*/ 0 h 200"/>
              <a:gd name="T62" fmla="*/ 0 w 333"/>
              <a:gd name="T63" fmla="*/ 0 h 200"/>
              <a:gd name="T64" fmla="*/ 0 w 333"/>
              <a:gd name="T65"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200">
                <a:moveTo>
                  <a:pt x="133" y="100"/>
                </a:moveTo>
                <a:cubicBezTo>
                  <a:pt x="133" y="81"/>
                  <a:pt x="148" y="66"/>
                  <a:pt x="166" y="66"/>
                </a:cubicBezTo>
                <a:cubicBezTo>
                  <a:pt x="185" y="66"/>
                  <a:pt x="200" y="81"/>
                  <a:pt x="200" y="100"/>
                </a:cubicBezTo>
                <a:cubicBezTo>
                  <a:pt x="200" y="118"/>
                  <a:pt x="185" y="133"/>
                  <a:pt x="166" y="133"/>
                </a:cubicBezTo>
                <a:cubicBezTo>
                  <a:pt x="148" y="133"/>
                  <a:pt x="133" y="118"/>
                  <a:pt x="133" y="100"/>
                </a:cubicBezTo>
                <a:close/>
                <a:moveTo>
                  <a:pt x="272" y="33"/>
                </a:moveTo>
                <a:lnTo>
                  <a:pt x="300" y="33"/>
                </a:lnTo>
                <a:lnTo>
                  <a:pt x="300" y="61"/>
                </a:lnTo>
                <a:lnTo>
                  <a:pt x="272" y="33"/>
                </a:lnTo>
                <a:close/>
                <a:moveTo>
                  <a:pt x="300" y="166"/>
                </a:moveTo>
                <a:lnTo>
                  <a:pt x="272" y="166"/>
                </a:lnTo>
                <a:lnTo>
                  <a:pt x="300" y="139"/>
                </a:lnTo>
                <a:lnTo>
                  <a:pt x="300" y="166"/>
                </a:lnTo>
                <a:close/>
                <a:moveTo>
                  <a:pt x="33" y="166"/>
                </a:moveTo>
                <a:lnTo>
                  <a:pt x="33" y="139"/>
                </a:lnTo>
                <a:lnTo>
                  <a:pt x="61" y="166"/>
                </a:lnTo>
                <a:lnTo>
                  <a:pt x="33" y="166"/>
                </a:lnTo>
                <a:close/>
                <a:moveTo>
                  <a:pt x="33" y="33"/>
                </a:moveTo>
                <a:lnTo>
                  <a:pt x="61" y="33"/>
                </a:lnTo>
                <a:lnTo>
                  <a:pt x="33" y="61"/>
                </a:lnTo>
                <a:lnTo>
                  <a:pt x="33" y="33"/>
                </a:lnTo>
                <a:close/>
                <a:moveTo>
                  <a:pt x="225" y="33"/>
                </a:moveTo>
                <a:lnTo>
                  <a:pt x="292" y="100"/>
                </a:lnTo>
                <a:lnTo>
                  <a:pt x="225" y="166"/>
                </a:lnTo>
                <a:lnTo>
                  <a:pt x="108" y="166"/>
                </a:lnTo>
                <a:lnTo>
                  <a:pt x="41" y="100"/>
                </a:lnTo>
                <a:lnTo>
                  <a:pt x="108" y="33"/>
                </a:lnTo>
                <a:lnTo>
                  <a:pt x="225" y="33"/>
                </a:lnTo>
                <a:close/>
                <a:moveTo>
                  <a:pt x="0" y="200"/>
                </a:moveTo>
                <a:lnTo>
                  <a:pt x="333" y="200"/>
                </a:lnTo>
                <a:lnTo>
                  <a:pt x="333" y="0"/>
                </a:lnTo>
                <a:lnTo>
                  <a:pt x="0" y="0"/>
                </a:ln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
            <a:extLst>
              <a:ext uri="{FF2B5EF4-FFF2-40B4-BE49-F238E27FC236}">
                <a16:creationId xmlns:a16="http://schemas.microsoft.com/office/drawing/2014/main" id="{BD7ED351-0716-5342-BCC1-D2155DB69035}"/>
              </a:ext>
            </a:extLst>
          </p:cNvPr>
          <p:cNvSpPr>
            <a:spLocks noChangeAspect="1" noEditPoints="1"/>
          </p:cNvSpPr>
          <p:nvPr/>
        </p:nvSpPr>
        <p:spPr bwMode="auto">
          <a:xfrm>
            <a:off x="9156701" y="1447800"/>
            <a:ext cx="250825" cy="227013"/>
          </a:xfrm>
          <a:custGeom>
            <a:avLst/>
            <a:gdLst>
              <a:gd name="T0" fmla="*/ 67 w 333"/>
              <a:gd name="T1" fmla="*/ 66 h 300"/>
              <a:gd name="T2" fmla="*/ 33 w 333"/>
              <a:gd name="T3" fmla="*/ 66 h 300"/>
              <a:gd name="T4" fmla="*/ 33 w 333"/>
              <a:gd name="T5" fmla="*/ 0 h 300"/>
              <a:gd name="T6" fmla="*/ 300 w 333"/>
              <a:gd name="T7" fmla="*/ 0 h 300"/>
              <a:gd name="T8" fmla="*/ 300 w 333"/>
              <a:gd name="T9" fmla="*/ 66 h 300"/>
              <a:gd name="T10" fmla="*/ 267 w 333"/>
              <a:gd name="T11" fmla="*/ 66 h 300"/>
              <a:gd name="T12" fmla="*/ 267 w 333"/>
              <a:gd name="T13" fmla="*/ 33 h 300"/>
              <a:gd name="T14" fmla="*/ 67 w 333"/>
              <a:gd name="T15" fmla="*/ 33 h 300"/>
              <a:gd name="T16" fmla="*/ 67 w 333"/>
              <a:gd name="T17" fmla="*/ 66 h 300"/>
              <a:gd name="T18" fmla="*/ 200 w 333"/>
              <a:gd name="T19" fmla="*/ 200 h 300"/>
              <a:gd name="T20" fmla="*/ 167 w 333"/>
              <a:gd name="T21" fmla="*/ 233 h 300"/>
              <a:gd name="T22" fmla="*/ 133 w 333"/>
              <a:gd name="T23" fmla="*/ 200 h 300"/>
              <a:gd name="T24" fmla="*/ 167 w 333"/>
              <a:gd name="T25" fmla="*/ 166 h 300"/>
              <a:gd name="T26" fmla="*/ 200 w 333"/>
              <a:gd name="T27" fmla="*/ 200 h 300"/>
              <a:gd name="T28" fmla="*/ 300 w 333"/>
              <a:gd name="T29" fmla="*/ 161 h 300"/>
              <a:gd name="T30" fmla="*/ 272 w 333"/>
              <a:gd name="T31" fmla="*/ 133 h 300"/>
              <a:gd name="T32" fmla="*/ 300 w 333"/>
              <a:gd name="T33" fmla="*/ 133 h 300"/>
              <a:gd name="T34" fmla="*/ 300 w 333"/>
              <a:gd name="T35" fmla="*/ 161 h 300"/>
              <a:gd name="T36" fmla="*/ 300 w 333"/>
              <a:gd name="T37" fmla="*/ 266 h 300"/>
              <a:gd name="T38" fmla="*/ 272 w 333"/>
              <a:gd name="T39" fmla="*/ 266 h 300"/>
              <a:gd name="T40" fmla="*/ 300 w 333"/>
              <a:gd name="T41" fmla="*/ 239 h 300"/>
              <a:gd name="T42" fmla="*/ 300 w 333"/>
              <a:gd name="T43" fmla="*/ 266 h 300"/>
              <a:gd name="T44" fmla="*/ 108 w 333"/>
              <a:gd name="T45" fmla="*/ 266 h 300"/>
              <a:gd name="T46" fmla="*/ 41 w 333"/>
              <a:gd name="T47" fmla="*/ 200 h 300"/>
              <a:gd name="T48" fmla="*/ 108 w 333"/>
              <a:gd name="T49" fmla="*/ 133 h 300"/>
              <a:gd name="T50" fmla="*/ 225 w 333"/>
              <a:gd name="T51" fmla="*/ 133 h 300"/>
              <a:gd name="T52" fmla="*/ 292 w 333"/>
              <a:gd name="T53" fmla="*/ 200 h 300"/>
              <a:gd name="T54" fmla="*/ 225 w 333"/>
              <a:gd name="T55" fmla="*/ 266 h 300"/>
              <a:gd name="T56" fmla="*/ 108 w 333"/>
              <a:gd name="T57" fmla="*/ 266 h 300"/>
              <a:gd name="T58" fmla="*/ 33 w 333"/>
              <a:gd name="T59" fmla="*/ 266 h 300"/>
              <a:gd name="T60" fmla="*/ 33 w 333"/>
              <a:gd name="T61" fmla="*/ 239 h 300"/>
              <a:gd name="T62" fmla="*/ 61 w 333"/>
              <a:gd name="T63" fmla="*/ 266 h 300"/>
              <a:gd name="T64" fmla="*/ 33 w 333"/>
              <a:gd name="T65" fmla="*/ 266 h 300"/>
              <a:gd name="T66" fmla="*/ 33 w 333"/>
              <a:gd name="T67" fmla="*/ 133 h 300"/>
              <a:gd name="T68" fmla="*/ 61 w 333"/>
              <a:gd name="T69" fmla="*/ 133 h 300"/>
              <a:gd name="T70" fmla="*/ 33 w 333"/>
              <a:gd name="T71" fmla="*/ 161 h 300"/>
              <a:gd name="T72" fmla="*/ 33 w 333"/>
              <a:gd name="T73" fmla="*/ 133 h 300"/>
              <a:gd name="T74" fmla="*/ 0 w 333"/>
              <a:gd name="T75" fmla="*/ 300 h 300"/>
              <a:gd name="T76" fmla="*/ 333 w 333"/>
              <a:gd name="T77" fmla="*/ 300 h 300"/>
              <a:gd name="T78" fmla="*/ 333 w 333"/>
              <a:gd name="T79" fmla="*/ 100 h 300"/>
              <a:gd name="T80" fmla="*/ 0 w 333"/>
              <a:gd name="T81" fmla="*/ 100 h 300"/>
              <a:gd name="T82" fmla="*/ 0 w 333"/>
              <a:gd name="T83"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00">
                <a:moveTo>
                  <a:pt x="67" y="66"/>
                </a:moveTo>
                <a:lnTo>
                  <a:pt x="33" y="66"/>
                </a:lnTo>
                <a:lnTo>
                  <a:pt x="33" y="0"/>
                </a:lnTo>
                <a:lnTo>
                  <a:pt x="300" y="0"/>
                </a:lnTo>
                <a:lnTo>
                  <a:pt x="300" y="66"/>
                </a:lnTo>
                <a:lnTo>
                  <a:pt x="267" y="66"/>
                </a:lnTo>
                <a:lnTo>
                  <a:pt x="267" y="33"/>
                </a:lnTo>
                <a:lnTo>
                  <a:pt x="67" y="33"/>
                </a:lnTo>
                <a:lnTo>
                  <a:pt x="67" y="66"/>
                </a:lnTo>
                <a:close/>
                <a:moveTo>
                  <a:pt x="200" y="200"/>
                </a:moveTo>
                <a:cubicBezTo>
                  <a:pt x="200" y="218"/>
                  <a:pt x="185" y="233"/>
                  <a:pt x="167" y="233"/>
                </a:cubicBezTo>
                <a:cubicBezTo>
                  <a:pt x="148" y="233"/>
                  <a:pt x="133" y="218"/>
                  <a:pt x="133" y="200"/>
                </a:cubicBezTo>
                <a:cubicBezTo>
                  <a:pt x="133" y="181"/>
                  <a:pt x="148" y="166"/>
                  <a:pt x="167" y="166"/>
                </a:cubicBezTo>
                <a:cubicBezTo>
                  <a:pt x="185" y="166"/>
                  <a:pt x="200" y="181"/>
                  <a:pt x="200" y="200"/>
                </a:cubicBezTo>
                <a:close/>
                <a:moveTo>
                  <a:pt x="300" y="161"/>
                </a:moveTo>
                <a:lnTo>
                  <a:pt x="272" y="133"/>
                </a:lnTo>
                <a:lnTo>
                  <a:pt x="300" y="133"/>
                </a:lnTo>
                <a:lnTo>
                  <a:pt x="300" y="161"/>
                </a:lnTo>
                <a:close/>
                <a:moveTo>
                  <a:pt x="300" y="266"/>
                </a:moveTo>
                <a:lnTo>
                  <a:pt x="272" y="266"/>
                </a:lnTo>
                <a:lnTo>
                  <a:pt x="300" y="239"/>
                </a:lnTo>
                <a:lnTo>
                  <a:pt x="300" y="266"/>
                </a:lnTo>
                <a:close/>
                <a:moveTo>
                  <a:pt x="108" y="266"/>
                </a:moveTo>
                <a:lnTo>
                  <a:pt x="41" y="200"/>
                </a:lnTo>
                <a:lnTo>
                  <a:pt x="108" y="133"/>
                </a:lnTo>
                <a:lnTo>
                  <a:pt x="225" y="133"/>
                </a:lnTo>
                <a:lnTo>
                  <a:pt x="292" y="200"/>
                </a:lnTo>
                <a:lnTo>
                  <a:pt x="225" y="266"/>
                </a:lnTo>
                <a:lnTo>
                  <a:pt x="108" y="266"/>
                </a:lnTo>
                <a:close/>
                <a:moveTo>
                  <a:pt x="33" y="266"/>
                </a:moveTo>
                <a:lnTo>
                  <a:pt x="33" y="239"/>
                </a:lnTo>
                <a:lnTo>
                  <a:pt x="61" y="266"/>
                </a:lnTo>
                <a:lnTo>
                  <a:pt x="33" y="266"/>
                </a:lnTo>
                <a:close/>
                <a:moveTo>
                  <a:pt x="33" y="133"/>
                </a:moveTo>
                <a:lnTo>
                  <a:pt x="61" y="133"/>
                </a:lnTo>
                <a:lnTo>
                  <a:pt x="33" y="161"/>
                </a:lnTo>
                <a:lnTo>
                  <a:pt x="33" y="133"/>
                </a:lnTo>
                <a:close/>
                <a:moveTo>
                  <a:pt x="0" y="300"/>
                </a:moveTo>
                <a:lnTo>
                  <a:pt x="333" y="300"/>
                </a:lnTo>
                <a:lnTo>
                  <a:pt x="333" y="100"/>
                </a:lnTo>
                <a:lnTo>
                  <a:pt x="0" y="100"/>
                </a:lnTo>
                <a:lnTo>
                  <a:pt x="0"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a:extLst>
              <a:ext uri="{FF2B5EF4-FFF2-40B4-BE49-F238E27FC236}">
                <a16:creationId xmlns:a16="http://schemas.microsoft.com/office/drawing/2014/main" id="{4F0E0C54-F8C0-4949-9229-CF347D191FEE}"/>
              </a:ext>
            </a:extLst>
          </p:cNvPr>
          <p:cNvSpPr>
            <a:spLocks noChangeAspect="1" noEditPoints="1"/>
          </p:cNvSpPr>
          <p:nvPr/>
        </p:nvSpPr>
        <p:spPr bwMode="auto">
          <a:xfrm>
            <a:off x="8653463" y="1447800"/>
            <a:ext cx="252413" cy="227013"/>
          </a:xfrm>
          <a:custGeom>
            <a:avLst/>
            <a:gdLst>
              <a:gd name="T0" fmla="*/ 34 w 334"/>
              <a:gd name="T1" fmla="*/ 50 h 300"/>
              <a:gd name="T2" fmla="*/ 34 w 334"/>
              <a:gd name="T3" fmla="*/ 33 h 300"/>
              <a:gd name="T4" fmla="*/ 67 w 334"/>
              <a:gd name="T5" fmla="*/ 0 h 300"/>
              <a:gd name="T6" fmla="*/ 267 w 334"/>
              <a:gd name="T7" fmla="*/ 0 h 300"/>
              <a:gd name="T8" fmla="*/ 300 w 334"/>
              <a:gd name="T9" fmla="*/ 33 h 300"/>
              <a:gd name="T10" fmla="*/ 300 w 334"/>
              <a:gd name="T11" fmla="*/ 50 h 300"/>
              <a:gd name="T12" fmla="*/ 284 w 334"/>
              <a:gd name="T13" fmla="*/ 66 h 300"/>
              <a:gd name="T14" fmla="*/ 267 w 334"/>
              <a:gd name="T15" fmla="*/ 50 h 300"/>
              <a:gd name="T16" fmla="*/ 250 w 334"/>
              <a:gd name="T17" fmla="*/ 33 h 300"/>
              <a:gd name="T18" fmla="*/ 84 w 334"/>
              <a:gd name="T19" fmla="*/ 33 h 300"/>
              <a:gd name="T20" fmla="*/ 67 w 334"/>
              <a:gd name="T21" fmla="*/ 50 h 300"/>
              <a:gd name="T22" fmla="*/ 50 w 334"/>
              <a:gd name="T23" fmla="*/ 66 h 300"/>
              <a:gd name="T24" fmla="*/ 34 w 334"/>
              <a:gd name="T25" fmla="*/ 50 h 300"/>
              <a:gd name="T26" fmla="*/ 200 w 334"/>
              <a:gd name="T27" fmla="*/ 200 h 300"/>
              <a:gd name="T28" fmla="*/ 167 w 334"/>
              <a:gd name="T29" fmla="*/ 233 h 300"/>
              <a:gd name="T30" fmla="*/ 134 w 334"/>
              <a:gd name="T31" fmla="*/ 200 h 300"/>
              <a:gd name="T32" fmla="*/ 167 w 334"/>
              <a:gd name="T33" fmla="*/ 166 h 300"/>
              <a:gd name="T34" fmla="*/ 200 w 334"/>
              <a:gd name="T35" fmla="*/ 200 h 300"/>
              <a:gd name="T36" fmla="*/ 300 w 334"/>
              <a:gd name="T37" fmla="*/ 161 h 300"/>
              <a:gd name="T38" fmla="*/ 273 w 334"/>
              <a:gd name="T39" fmla="*/ 133 h 300"/>
              <a:gd name="T40" fmla="*/ 300 w 334"/>
              <a:gd name="T41" fmla="*/ 161 h 300"/>
              <a:gd name="T42" fmla="*/ 273 w 334"/>
              <a:gd name="T43" fmla="*/ 266 h 300"/>
              <a:gd name="T44" fmla="*/ 300 w 334"/>
              <a:gd name="T45" fmla="*/ 239 h 300"/>
              <a:gd name="T46" fmla="*/ 273 w 334"/>
              <a:gd name="T47" fmla="*/ 266 h 300"/>
              <a:gd name="T48" fmla="*/ 108 w 334"/>
              <a:gd name="T49" fmla="*/ 266 h 300"/>
              <a:gd name="T50" fmla="*/ 42 w 334"/>
              <a:gd name="T51" fmla="*/ 200 h 300"/>
              <a:gd name="T52" fmla="*/ 108 w 334"/>
              <a:gd name="T53" fmla="*/ 133 h 300"/>
              <a:gd name="T54" fmla="*/ 226 w 334"/>
              <a:gd name="T55" fmla="*/ 133 h 300"/>
              <a:gd name="T56" fmla="*/ 292 w 334"/>
              <a:gd name="T57" fmla="*/ 200 h 300"/>
              <a:gd name="T58" fmla="*/ 226 w 334"/>
              <a:gd name="T59" fmla="*/ 266 h 300"/>
              <a:gd name="T60" fmla="*/ 108 w 334"/>
              <a:gd name="T61" fmla="*/ 266 h 300"/>
              <a:gd name="T62" fmla="*/ 34 w 334"/>
              <a:gd name="T63" fmla="*/ 239 h 300"/>
              <a:gd name="T64" fmla="*/ 61 w 334"/>
              <a:gd name="T65" fmla="*/ 266 h 300"/>
              <a:gd name="T66" fmla="*/ 34 w 334"/>
              <a:gd name="T67" fmla="*/ 239 h 300"/>
              <a:gd name="T68" fmla="*/ 61 w 334"/>
              <a:gd name="T69" fmla="*/ 133 h 300"/>
              <a:gd name="T70" fmla="*/ 34 w 334"/>
              <a:gd name="T71" fmla="*/ 161 h 300"/>
              <a:gd name="T72" fmla="*/ 61 w 334"/>
              <a:gd name="T73" fmla="*/ 133 h 300"/>
              <a:gd name="T74" fmla="*/ 300 w 334"/>
              <a:gd name="T75" fmla="*/ 100 h 300"/>
              <a:gd name="T76" fmla="*/ 34 w 334"/>
              <a:gd name="T77" fmla="*/ 100 h 300"/>
              <a:gd name="T78" fmla="*/ 0 w 334"/>
              <a:gd name="T79" fmla="*/ 133 h 300"/>
              <a:gd name="T80" fmla="*/ 0 w 334"/>
              <a:gd name="T81" fmla="*/ 266 h 300"/>
              <a:gd name="T82" fmla="*/ 34 w 334"/>
              <a:gd name="T83" fmla="*/ 300 h 300"/>
              <a:gd name="T84" fmla="*/ 300 w 334"/>
              <a:gd name="T85" fmla="*/ 300 h 300"/>
              <a:gd name="T86" fmla="*/ 334 w 334"/>
              <a:gd name="T87" fmla="*/ 266 h 300"/>
              <a:gd name="T88" fmla="*/ 334 w 334"/>
              <a:gd name="T89" fmla="*/ 133 h 300"/>
              <a:gd name="T90" fmla="*/ 300 w 334"/>
              <a:gd name="T91" fmla="*/ 1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4" h="300">
                <a:moveTo>
                  <a:pt x="34" y="50"/>
                </a:moveTo>
                <a:lnTo>
                  <a:pt x="34" y="33"/>
                </a:lnTo>
                <a:cubicBezTo>
                  <a:pt x="34" y="15"/>
                  <a:pt x="49" y="0"/>
                  <a:pt x="67" y="0"/>
                </a:cubicBezTo>
                <a:lnTo>
                  <a:pt x="267" y="0"/>
                </a:lnTo>
                <a:cubicBezTo>
                  <a:pt x="285" y="0"/>
                  <a:pt x="300" y="15"/>
                  <a:pt x="300" y="33"/>
                </a:cubicBezTo>
                <a:lnTo>
                  <a:pt x="300" y="50"/>
                </a:lnTo>
                <a:cubicBezTo>
                  <a:pt x="300" y="59"/>
                  <a:pt x="293" y="66"/>
                  <a:pt x="284" y="66"/>
                </a:cubicBezTo>
                <a:cubicBezTo>
                  <a:pt x="274" y="66"/>
                  <a:pt x="267" y="59"/>
                  <a:pt x="267" y="50"/>
                </a:cubicBezTo>
                <a:cubicBezTo>
                  <a:pt x="267" y="40"/>
                  <a:pt x="260" y="33"/>
                  <a:pt x="250" y="33"/>
                </a:cubicBezTo>
                <a:lnTo>
                  <a:pt x="84" y="33"/>
                </a:lnTo>
                <a:cubicBezTo>
                  <a:pt x="74" y="33"/>
                  <a:pt x="67" y="40"/>
                  <a:pt x="67" y="50"/>
                </a:cubicBezTo>
                <a:cubicBezTo>
                  <a:pt x="67" y="59"/>
                  <a:pt x="60" y="66"/>
                  <a:pt x="50" y="66"/>
                </a:cubicBezTo>
                <a:cubicBezTo>
                  <a:pt x="41" y="66"/>
                  <a:pt x="34" y="59"/>
                  <a:pt x="34" y="50"/>
                </a:cubicBezTo>
                <a:close/>
                <a:moveTo>
                  <a:pt x="200" y="200"/>
                </a:moveTo>
                <a:cubicBezTo>
                  <a:pt x="200" y="218"/>
                  <a:pt x="185" y="233"/>
                  <a:pt x="167" y="233"/>
                </a:cubicBezTo>
                <a:cubicBezTo>
                  <a:pt x="149" y="233"/>
                  <a:pt x="134" y="218"/>
                  <a:pt x="134" y="200"/>
                </a:cubicBezTo>
                <a:cubicBezTo>
                  <a:pt x="134" y="181"/>
                  <a:pt x="149" y="166"/>
                  <a:pt x="167" y="166"/>
                </a:cubicBezTo>
                <a:cubicBezTo>
                  <a:pt x="185" y="166"/>
                  <a:pt x="200" y="181"/>
                  <a:pt x="200" y="200"/>
                </a:cubicBezTo>
                <a:close/>
                <a:moveTo>
                  <a:pt x="300" y="161"/>
                </a:moveTo>
                <a:lnTo>
                  <a:pt x="273" y="133"/>
                </a:lnTo>
                <a:cubicBezTo>
                  <a:pt x="300" y="133"/>
                  <a:pt x="300" y="139"/>
                  <a:pt x="300" y="161"/>
                </a:cubicBezTo>
                <a:close/>
                <a:moveTo>
                  <a:pt x="273" y="266"/>
                </a:moveTo>
                <a:lnTo>
                  <a:pt x="300" y="239"/>
                </a:lnTo>
                <a:cubicBezTo>
                  <a:pt x="300" y="266"/>
                  <a:pt x="294" y="266"/>
                  <a:pt x="273" y="266"/>
                </a:cubicBezTo>
                <a:close/>
                <a:moveTo>
                  <a:pt x="108" y="266"/>
                </a:moveTo>
                <a:lnTo>
                  <a:pt x="42" y="200"/>
                </a:lnTo>
                <a:lnTo>
                  <a:pt x="108" y="133"/>
                </a:lnTo>
                <a:lnTo>
                  <a:pt x="226" y="133"/>
                </a:lnTo>
                <a:lnTo>
                  <a:pt x="292" y="200"/>
                </a:lnTo>
                <a:lnTo>
                  <a:pt x="226" y="266"/>
                </a:lnTo>
                <a:lnTo>
                  <a:pt x="108" y="266"/>
                </a:lnTo>
                <a:close/>
                <a:moveTo>
                  <a:pt x="34" y="239"/>
                </a:moveTo>
                <a:lnTo>
                  <a:pt x="61" y="266"/>
                </a:lnTo>
                <a:cubicBezTo>
                  <a:pt x="34" y="266"/>
                  <a:pt x="34" y="260"/>
                  <a:pt x="34" y="239"/>
                </a:cubicBezTo>
                <a:close/>
                <a:moveTo>
                  <a:pt x="61" y="133"/>
                </a:moveTo>
                <a:lnTo>
                  <a:pt x="34" y="161"/>
                </a:lnTo>
                <a:cubicBezTo>
                  <a:pt x="34" y="133"/>
                  <a:pt x="40" y="133"/>
                  <a:pt x="61" y="133"/>
                </a:cubicBezTo>
                <a:close/>
                <a:moveTo>
                  <a:pt x="300" y="100"/>
                </a:moveTo>
                <a:lnTo>
                  <a:pt x="34" y="100"/>
                </a:lnTo>
                <a:cubicBezTo>
                  <a:pt x="15" y="100"/>
                  <a:pt x="0" y="115"/>
                  <a:pt x="0" y="133"/>
                </a:cubicBezTo>
                <a:lnTo>
                  <a:pt x="0" y="266"/>
                </a:lnTo>
                <a:cubicBezTo>
                  <a:pt x="0" y="285"/>
                  <a:pt x="15" y="300"/>
                  <a:pt x="34" y="300"/>
                </a:cubicBezTo>
                <a:lnTo>
                  <a:pt x="300" y="300"/>
                </a:lnTo>
                <a:cubicBezTo>
                  <a:pt x="319" y="300"/>
                  <a:pt x="334" y="285"/>
                  <a:pt x="334" y="266"/>
                </a:cubicBezTo>
                <a:lnTo>
                  <a:pt x="334" y="133"/>
                </a:lnTo>
                <a:cubicBezTo>
                  <a:pt x="334" y="115"/>
                  <a:pt x="319" y="100"/>
                  <a:pt x="300"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2">
            <a:extLst>
              <a:ext uri="{FF2B5EF4-FFF2-40B4-BE49-F238E27FC236}">
                <a16:creationId xmlns:a16="http://schemas.microsoft.com/office/drawing/2014/main" id="{3D25FB4C-9CAA-B24B-9B8C-10E713C8D8CF}"/>
              </a:ext>
            </a:extLst>
          </p:cNvPr>
          <p:cNvSpPr>
            <a:spLocks noChangeAspect="1"/>
          </p:cNvSpPr>
          <p:nvPr/>
        </p:nvSpPr>
        <p:spPr bwMode="auto">
          <a:xfrm>
            <a:off x="8147051" y="1447800"/>
            <a:ext cx="188913" cy="252413"/>
          </a:xfrm>
          <a:custGeom>
            <a:avLst/>
            <a:gdLst>
              <a:gd name="T0" fmla="*/ 138 w 250"/>
              <a:gd name="T1" fmla="*/ 150 h 333"/>
              <a:gd name="T2" fmla="*/ 188 w 250"/>
              <a:gd name="T3" fmla="*/ 150 h 333"/>
              <a:gd name="T4" fmla="*/ 188 w 250"/>
              <a:gd name="T5" fmla="*/ 183 h 333"/>
              <a:gd name="T6" fmla="*/ 138 w 250"/>
              <a:gd name="T7" fmla="*/ 183 h 333"/>
              <a:gd name="T8" fmla="*/ 138 w 250"/>
              <a:gd name="T9" fmla="*/ 200 h 333"/>
              <a:gd name="T10" fmla="*/ 188 w 250"/>
              <a:gd name="T11" fmla="*/ 200 h 333"/>
              <a:gd name="T12" fmla="*/ 188 w 250"/>
              <a:gd name="T13" fmla="*/ 233 h 333"/>
              <a:gd name="T14" fmla="*/ 138 w 250"/>
              <a:gd name="T15" fmla="*/ 233 h 333"/>
              <a:gd name="T16" fmla="*/ 138 w 250"/>
              <a:gd name="T17" fmla="*/ 333 h 333"/>
              <a:gd name="T18" fmla="*/ 105 w 250"/>
              <a:gd name="T19" fmla="*/ 333 h 333"/>
              <a:gd name="T20" fmla="*/ 105 w 250"/>
              <a:gd name="T21" fmla="*/ 233 h 333"/>
              <a:gd name="T22" fmla="*/ 55 w 250"/>
              <a:gd name="T23" fmla="*/ 233 h 333"/>
              <a:gd name="T24" fmla="*/ 55 w 250"/>
              <a:gd name="T25" fmla="*/ 200 h 333"/>
              <a:gd name="T26" fmla="*/ 105 w 250"/>
              <a:gd name="T27" fmla="*/ 200 h 333"/>
              <a:gd name="T28" fmla="*/ 105 w 250"/>
              <a:gd name="T29" fmla="*/ 183 h 333"/>
              <a:gd name="T30" fmla="*/ 55 w 250"/>
              <a:gd name="T31" fmla="*/ 183 h 333"/>
              <a:gd name="T32" fmla="*/ 55 w 250"/>
              <a:gd name="T33" fmla="*/ 150 h 333"/>
              <a:gd name="T34" fmla="*/ 105 w 250"/>
              <a:gd name="T35" fmla="*/ 150 h 333"/>
              <a:gd name="T36" fmla="*/ 105 w 250"/>
              <a:gd name="T37" fmla="*/ 146 h 333"/>
              <a:gd name="T38" fmla="*/ 0 w 250"/>
              <a:gd name="T39" fmla="*/ 23 h 333"/>
              <a:gd name="T40" fmla="*/ 28 w 250"/>
              <a:gd name="T41" fmla="*/ 0 h 333"/>
              <a:gd name="T42" fmla="*/ 128 w 250"/>
              <a:gd name="T43" fmla="*/ 114 h 333"/>
              <a:gd name="T44" fmla="*/ 229 w 250"/>
              <a:gd name="T45" fmla="*/ 0 h 333"/>
              <a:gd name="T46" fmla="*/ 250 w 250"/>
              <a:gd name="T47" fmla="*/ 23 h 333"/>
              <a:gd name="T48" fmla="*/ 138 w 250"/>
              <a:gd name="T49" fmla="*/ 146 h 333"/>
              <a:gd name="T50" fmla="*/ 138 w 250"/>
              <a:gd name="T51"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333">
                <a:moveTo>
                  <a:pt x="138" y="150"/>
                </a:moveTo>
                <a:lnTo>
                  <a:pt x="188" y="150"/>
                </a:lnTo>
                <a:lnTo>
                  <a:pt x="188" y="183"/>
                </a:lnTo>
                <a:lnTo>
                  <a:pt x="138" y="183"/>
                </a:lnTo>
                <a:lnTo>
                  <a:pt x="138" y="200"/>
                </a:lnTo>
                <a:lnTo>
                  <a:pt x="188" y="200"/>
                </a:lnTo>
                <a:lnTo>
                  <a:pt x="188" y="233"/>
                </a:lnTo>
                <a:lnTo>
                  <a:pt x="138" y="233"/>
                </a:lnTo>
                <a:lnTo>
                  <a:pt x="138" y="333"/>
                </a:lnTo>
                <a:lnTo>
                  <a:pt x="105" y="333"/>
                </a:lnTo>
                <a:lnTo>
                  <a:pt x="105" y="233"/>
                </a:lnTo>
                <a:lnTo>
                  <a:pt x="55" y="233"/>
                </a:lnTo>
                <a:lnTo>
                  <a:pt x="55" y="200"/>
                </a:lnTo>
                <a:lnTo>
                  <a:pt x="105" y="200"/>
                </a:lnTo>
                <a:lnTo>
                  <a:pt x="105" y="183"/>
                </a:lnTo>
                <a:lnTo>
                  <a:pt x="55" y="183"/>
                </a:lnTo>
                <a:lnTo>
                  <a:pt x="55" y="150"/>
                </a:lnTo>
                <a:lnTo>
                  <a:pt x="105" y="150"/>
                </a:lnTo>
                <a:lnTo>
                  <a:pt x="105" y="146"/>
                </a:lnTo>
                <a:lnTo>
                  <a:pt x="0" y="23"/>
                </a:lnTo>
                <a:lnTo>
                  <a:pt x="28" y="0"/>
                </a:lnTo>
                <a:lnTo>
                  <a:pt x="128" y="114"/>
                </a:lnTo>
                <a:lnTo>
                  <a:pt x="229" y="0"/>
                </a:lnTo>
                <a:lnTo>
                  <a:pt x="250" y="23"/>
                </a:lnTo>
                <a:lnTo>
                  <a:pt x="138" y="146"/>
                </a:lnTo>
                <a:lnTo>
                  <a:pt x="138"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3">
            <a:extLst>
              <a:ext uri="{FF2B5EF4-FFF2-40B4-BE49-F238E27FC236}">
                <a16:creationId xmlns:a16="http://schemas.microsoft.com/office/drawing/2014/main" id="{3F30661F-6977-8748-999A-7F6B38AD0A5C}"/>
              </a:ext>
            </a:extLst>
          </p:cNvPr>
          <p:cNvSpPr>
            <a:spLocks noChangeAspect="1" noEditPoints="1"/>
          </p:cNvSpPr>
          <p:nvPr/>
        </p:nvSpPr>
        <p:spPr bwMode="auto">
          <a:xfrm>
            <a:off x="7648576" y="1447800"/>
            <a:ext cx="214313" cy="303213"/>
          </a:xfrm>
          <a:custGeom>
            <a:avLst/>
            <a:gdLst>
              <a:gd name="T0" fmla="*/ 33 w 285"/>
              <a:gd name="T1" fmla="*/ 333 h 400"/>
              <a:gd name="T2" fmla="*/ 33 w 285"/>
              <a:gd name="T3" fmla="*/ 216 h 400"/>
              <a:gd name="T4" fmla="*/ 171 w 285"/>
              <a:gd name="T5" fmla="*/ 216 h 400"/>
              <a:gd name="T6" fmla="*/ 167 w 285"/>
              <a:gd name="T7" fmla="*/ 332 h 400"/>
              <a:gd name="T8" fmla="*/ 33 w 285"/>
              <a:gd name="T9" fmla="*/ 333 h 400"/>
              <a:gd name="T10" fmla="*/ 33 w 285"/>
              <a:gd name="T11" fmla="*/ 183 h 400"/>
              <a:gd name="T12" fmla="*/ 33 w 285"/>
              <a:gd name="T13" fmla="*/ 66 h 400"/>
              <a:gd name="T14" fmla="*/ 167 w 285"/>
              <a:gd name="T15" fmla="*/ 66 h 400"/>
              <a:gd name="T16" fmla="*/ 171 w 285"/>
              <a:gd name="T17" fmla="*/ 183 h 400"/>
              <a:gd name="T18" fmla="*/ 33 w 285"/>
              <a:gd name="T19" fmla="*/ 183 h 400"/>
              <a:gd name="T20" fmla="*/ 223 w 285"/>
              <a:gd name="T21" fmla="*/ 199 h 400"/>
              <a:gd name="T22" fmla="*/ 167 w 285"/>
              <a:gd name="T23" fmla="*/ 33 h 400"/>
              <a:gd name="T24" fmla="*/ 167 w 285"/>
              <a:gd name="T25" fmla="*/ 0 h 400"/>
              <a:gd name="T26" fmla="*/ 133 w 285"/>
              <a:gd name="T27" fmla="*/ 0 h 400"/>
              <a:gd name="T28" fmla="*/ 133 w 285"/>
              <a:gd name="T29" fmla="*/ 33 h 400"/>
              <a:gd name="T30" fmla="*/ 100 w 285"/>
              <a:gd name="T31" fmla="*/ 33 h 400"/>
              <a:gd name="T32" fmla="*/ 100 w 285"/>
              <a:gd name="T33" fmla="*/ 0 h 400"/>
              <a:gd name="T34" fmla="*/ 67 w 285"/>
              <a:gd name="T35" fmla="*/ 0 h 400"/>
              <a:gd name="T36" fmla="*/ 67 w 285"/>
              <a:gd name="T37" fmla="*/ 33 h 400"/>
              <a:gd name="T38" fmla="*/ 0 w 285"/>
              <a:gd name="T39" fmla="*/ 33 h 400"/>
              <a:gd name="T40" fmla="*/ 0 w 285"/>
              <a:gd name="T41" fmla="*/ 366 h 400"/>
              <a:gd name="T42" fmla="*/ 67 w 285"/>
              <a:gd name="T43" fmla="*/ 366 h 400"/>
              <a:gd name="T44" fmla="*/ 67 w 285"/>
              <a:gd name="T45" fmla="*/ 400 h 400"/>
              <a:gd name="T46" fmla="*/ 100 w 285"/>
              <a:gd name="T47" fmla="*/ 400 h 400"/>
              <a:gd name="T48" fmla="*/ 100 w 285"/>
              <a:gd name="T49" fmla="*/ 366 h 400"/>
              <a:gd name="T50" fmla="*/ 133 w 285"/>
              <a:gd name="T51" fmla="*/ 366 h 400"/>
              <a:gd name="T52" fmla="*/ 133 w 285"/>
              <a:gd name="T53" fmla="*/ 400 h 400"/>
              <a:gd name="T54" fmla="*/ 167 w 285"/>
              <a:gd name="T55" fmla="*/ 400 h 400"/>
              <a:gd name="T56" fmla="*/ 167 w 285"/>
              <a:gd name="T57" fmla="*/ 366 h 400"/>
              <a:gd name="T58" fmla="*/ 167 w 285"/>
              <a:gd name="T59" fmla="*/ 366 h 400"/>
              <a:gd name="T60" fmla="*/ 223 w 285"/>
              <a:gd name="T61" fmla="*/ 19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5" h="400">
                <a:moveTo>
                  <a:pt x="33" y="333"/>
                </a:moveTo>
                <a:lnTo>
                  <a:pt x="33" y="216"/>
                </a:lnTo>
                <a:lnTo>
                  <a:pt x="171" y="216"/>
                </a:lnTo>
                <a:cubicBezTo>
                  <a:pt x="244" y="221"/>
                  <a:pt x="243" y="332"/>
                  <a:pt x="167" y="332"/>
                </a:cubicBezTo>
                <a:lnTo>
                  <a:pt x="33" y="333"/>
                </a:lnTo>
                <a:close/>
                <a:moveTo>
                  <a:pt x="33" y="183"/>
                </a:moveTo>
                <a:lnTo>
                  <a:pt x="33" y="66"/>
                </a:lnTo>
                <a:lnTo>
                  <a:pt x="167" y="66"/>
                </a:lnTo>
                <a:cubicBezTo>
                  <a:pt x="243" y="66"/>
                  <a:pt x="244" y="178"/>
                  <a:pt x="171" y="183"/>
                </a:cubicBezTo>
                <a:lnTo>
                  <a:pt x="33" y="183"/>
                </a:lnTo>
                <a:close/>
                <a:moveTo>
                  <a:pt x="223" y="199"/>
                </a:moveTo>
                <a:cubicBezTo>
                  <a:pt x="285" y="154"/>
                  <a:pt x="266" y="33"/>
                  <a:pt x="167" y="33"/>
                </a:cubicBezTo>
                <a:lnTo>
                  <a:pt x="167" y="0"/>
                </a:lnTo>
                <a:lnTo>
                  <a:pt x="133" y="0"/>
                </a:lnTo>
                <a:lnTo>
                  <a:pt x="133" y="33"/>
                </a:lnTo>
                <a:lnTo>
                  <a:pt x="100" y="33"/>
                </a:lnTo>
                <a:lnTo>
                  <a:pt x="100" y="0"/>
                </a:lnTo>
                <a:lnTo>
                  <a:pt x="67" y="0"/>
                </a:lnTo>
                <a:lnTo>
                  <a:pt x="67" y="33"/>
                </a:lnTo>
                <a:lnTo>
                  <a:pt x="0" y="33"/>
                </a:lnTo>
                <a:lnTo>
                  <a:pt x="0" y="366"/>
                </a:lnTo>
                <a:lnTo>
                  <a:pt x="67" y="366"/>
                </a:lnTo>
                <a:lnTo>
                  <a:pt x="67" y="400"/>
                </a:lnTo>
                <a:lnTo>
                  <a:pt x="100" y="400"/>
                </a:lnTo>
                <a:lnTo>
                  <a:pt x="100" y="366"/>
                </a:lnTo>
                <a:lnTo>
                  <a:pt x="133" y="366"/>
                </a:lnTo>
                <a:lnTo>
                  <a:pt x="133" y="400"/>
                </a:lnTo>
                <a:lnTo>
                  <a:pt x="167" y="400"/>
                </a:lnTo>
                <a:lnTo>
                  <a:pt x="167" y="366"/>
                </a:lnTo>
                <a:lnTo>
                  <a:pt x="167" y="366"/>
                </a:lnTo>
                <a:cubicBezTo>
                  <a:pt x="266" y="366"/>
                  <a:pt x="285" y="245"/>
                  <a:pt x="223" y="19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a:extLst>
              <a:ext uri="{FF2B5EF4-FFF2-40B4-BE49-F238E27FC236}">
                <a16:creationId xmlns:a16="http://schemas.microsoft.com/office/drawing/2014/main" id="{9FE298F9-4C89-924E-BC9A-358470FB6045}"/>
              </a:ext>
            </a:extLst>
          </p:cNvPr>
          <p:cNvSpPr>
            <a:spLocks noChangeAspect="1"/>
          </p:cNvSpPr>
          <p:nvPr/>
        </p:nvSpPr>
        <p:spPr bwMode="auto">
          <a:xfrm>
            <a:off x="7145338" y="1447800"/>
            <a:ext cx="187325" cy="255588"/>
          </a:xfrm>
          <a:custGeom>
            <a:avLst/>
            <a:gdLst>
              <a:gd name="T0" fmla="*/ 250 w 250"/>
              <a:gd name="T1" fmla="*/ 283 h 337"/>
              <a:gd name="T2" fmla="*/ 250 w 250"/>
              <a:gd name="T3" fmla="*/ 316 h 337"/>
              <a:gd name="T4" fmla="*/ 157 w 250"/>
              <a:gd name="T5" fmla="*/ 333 h 337"/>
              <a:gd name="T6" fmla="*/ 55 w 250"/>
              <a:gd name="T7" fmla="*/ 319 h 337"/>
              <a:gd name="T8" fmla="*/ 0 w 250"/>
              <a:gd name="T9" fmla="*/ 333 h 337"/>
              <a:gd name="T10" fmla="*/ 0 w 250"/>
              <a:gd name="T11" fmla="*/ 300 h 337"/>
              <a:gd name="T12" fmla="*/ 34 w 250"/>
              <a:gd name="T13" fmla="*/ 268 h 337"/>
              <a:gd name="T14" fmla="*/ 50 w 250"/>
              <a:gd name="T15" fmla="*/ 216 h 337"/>
              <a:gd name="T16" fmla="*/ 0 w 250"/>
              <a:gd name="T17" fmla="*/ 216 h 337"/>
              <a:gd name="T18" fmla="*/ 0 w 250"/>
              <a:gd name="T19" fmla="*/ 183 h 337"/>
              <a:gd name="T20" fmla="*/ 50 w 250"/>
              <a:gd name="T21" fmla="*/ 183 h 337"/>
              <a:gd name="T22" fmla="*/ 45 w 250"/>
              <a:gd name="T23" fmla="*/ 150 h 337"/>
              <a:gd name="T24" fmla="*/ 0 w 250"/>
              <a:gd name="T25" fmla="*/ 150 h 337"/>
              <a:gd name="T26" fmla="*/ 0 w 250"/>
              <a:gd name="T27" fmla="*/ 116 h 337"/>
              <a:gd name="T28" fmla="*/ 37 w 250"/>
              <a:gd name="T29" fmla="*/ 116 h 337"/>
              <a:gd name="T30" fmla="*/ 141 w 250"/>
              <a:gd name="T31" fmla="*/ 0 h 337"/>
              <a:gd name="T32" fmla="*/ 217 w 250"/>
              <a:gd name="T33" fmla="*/ 0 h 337"/>
              <a:gd name="T34" fmla="*/ 217 w 250"/>
              <a:gd name="T35" fmla="*/ 66 h 337"/>
              <a:gd name="T36" fmla="*/ 184 w 250"/>
              <a:gd name="T37" fmla="*/ 66 h 337"/>
              <a:gd name="T38" fmla="*/ 184 w 250"/>
              <a:gd name="T39" fmla="*/ 33 h 337"/>
              <a:gd name="T40" fmla="*/ 143 w 250"/>
              <a:gd name="T41" fmla="*/ 33 h 337"/>
              <a:gd name="T42" fmla="*/ 70 w 250"/>
              <a:gd name="T43" fmla="*/ 116 h 337"/>
              <a:gd name="T44" fmla="*/ 167 w 250"/>
              <a:gd name="T45" fmla="*/ 116 h 337"/>
              <a:gd name="T46" fmla="*/ 167 w 250"/>
              <a:gd name="T47" fmla="*/ 150 h 337"/>
              <a:gd name="T48" fmla="*/ 77 w 250"/>
              <a:gd name="T49" fmla="*/ 150 h 337"/>
              <a:gd name="T50" fmla="*/ 83 w 250"/>
              <a:gd name="T51" fmla="*/ 183 h 337"/>
              <a:gd name="T52" fmla="*/ 167 w 250"/>
              <a:gd name="T53" fmla="*/ 183 h 337"/>
              <a:gd name="T54" fmla="*/ 167 w 250"/>
              <a:gd name="T55" fmla="*/ 216 h 337"/>
              <a:gd name="T56" fmla="*/ 82 w 250"/>
              <a:gd name="T57" fmla="*/ 216 h 337"/>
              <a:gd name="T58" fmla="*/ 58 w 250"/>
              <a:gd name="T59" fmla="*/ 286 h 337"/>
              <a:gd name="T60" fmla="*/ 149 w 250"/>
              <a:gd name="T61" fmla="*/ 296 h 337"/>
              <a:gd name="T62" fmla="*/ 250 w 250"/>
              <a:gd name="T63" fmla="*/ 283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0" h="337">
                <a:moveTo>
                  <a:pt x="250" y="283"/>
                </a:moveTo>
                <a:lnTo>
                  <a:pt x="250" y="316"/>
                </a:lnTo>
                <a:cubicBezTo>
                  <a:pt x="177" y="329"/>
                  <a:pt x="179" y="337"/>
                  <a:pt x="157" y="333"/>
                </a:cubicBezTo>
                <a:cubicBezTo>
                  <a:pt x="124" y="327"/>
                  <a:pt x="109" y="306"/>
                  <a:pt x="55" y="319"/>
                </a:cubicBezTo>
                <a:lnTo>
                  <a:pt x="0" y="333"/>
                </a:lnTo>
                <a:lnTo>
                  <a:pt x="0" y="300"/>
                </a:lnTo>
                <a:cubicBezTo>
                  <a:pt x="22" y="300"/>
                  <a:pt x="25" y="287"/>
                  <a:pt x="34" y="268"/>
                </a:cubicBezTo>
                <a:cubicBezTo>
                  <a:pt x="43" y="249"/>
                  <a:pt x="48" y="233"/>
                  <a:pt x="50" y="216"/>
                </a:cubicBezTo>
                <a:lnTo>
                  <a:pt x="0" y="216"/>
                </a:lnTo>
                <a:lnTo>
                  <a:pt x="0" y="183"/>
                </a:lnTo>
                <a:lnTo>
                  <a:pt x="50" y="183"/>
                </a:lnTo>
                <a:cubicBezTo>
                  <a:pt x="49" y="173"/>
                  <a:pt x="47" y="162"/>
                  <a:pt x="45" y="150"/>
                </a:cubicBezTo>
                <a:lnTo>
                  <a:pt x="0" y="150"/>
                </a:lnTo>
                <a:lnTo>
                  <a:pt x="0" y="116"/>
                </a:lnTo>
                <a:lnTo>
                  <a:pt x="37" y="116"/>
                </a:lnTo>
                <a:cubicBezTo>
                  <a:pt x="30" y="55"/>
                  <a:pt x="77" y="0"/>
                  <a:pt x="141" y="0"/>
                </a:cubicBezTo>
                <a:lnTo>
                  <a:pt x="217" y="0"/>
                </a:lnTo>
                <a:lnTo>
                  <a:pt x="217" y="66"/>
                </a:lnTo>
                <a:lnTo>
                  <a:pt x="184" y="66"/>
                </a:lnTo>
                <a:lnTo>
                  <a:pt x="184" y="33"/>
                </a:lnTo>
                <a:lnTo>
                  <a:pt x="143" y="33"/>
                </a:lnTo>
                <a:cubicBezTo>
                  <a:pt x="98" y="33"/>
                  <a:pt x="64" y="73"/>
                  <a:pt x="70" y="116"/>
                </a:cubicBezTo>
                <a:lnTo>
                  <a:pt x="167" y="116"/>
                </a:lnTo>
                <a:lnTo>
                  <a:pt x="167" y="150"/>
                </a:lnTo>
                <a:lnTo>
                  <a:pt x="77" y="150"/>
                </a:lnTo>
                <a:cubicBezTo>
                  <a:pt x="80" y="161"/>
                  <a:pt x="82" y="172"/>
                  <a:pt x="83" y="183"/>
                </a:cubicBezTo>
                <a:lnTo>
                  <a:pt x="167" y="183"/>
                </a:lnTo>
                <a:lnTo>
                  <a:pt x="167" y="216"/>
                </a:lnTo>
                <a:lnTo>
                  <a:pt x="82" y="216"/>
                </a:lnTo>
                <a:cubicBezTo>
                  <a:pt x="79" y="241"/>
                  <a:pt x="78" y="253"/>
                  <a:pt x="58" y="286"/>
                </a:cubicBezTo>
                <a:cubicBezTo>
                  <a:pt x="100" y="275"/>
                  <a:pt x="114" y="285"/>
                  <a:pt x="149" y="296"/>
                </a:cubicBezTo>
                <a:cubicBezTo>
                  <a:pt x="173" y="304"/>
                  <a:pt x="176" y="295"/>
                  <a:pt x="250" y="2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a:extLst>
              <a:ext uri="{FF2B5EF4-FFF2-40B4-BE49-F238E27FC236}">
                <a16:creationId xmlns:a16="http://schemas.microsoft.com/office/drawing/2014/main" id="{287FC45A-2C09-7A4B-B4FD-19C8CC1DAF89}"/>
              </a:ext>
            </a:extLst>
          </p:cNvPr>
          <p:cNvSpPr>
            <a:spLocks noChangeAspect="1"/>
          </p:cNvSpPr>
          <p:nvPr/>
        </p:nvSpPr>
        <p:spPr bwMode="auto">
          <a:xfrm>
            <a:off x="6642101" y="1447800"/>
            <a:ext cx="250825" cy="252413"/>
          </a:xfrm>
          <a:custGeom>
            <a:avLst/>
            <a:gdLst>
              <a:gd name="T0" fmla="*/ 93 w 333"/>
              <a:gd name="T1" fmla="*/ 116 h 333"/>
              <a:gd name="T2" fmla="*/ 200 w 333"/>
              <a:gd name="T3" fmla="*/ 116 h 333"/>
              <a:gd name="T4" fmla="*/ 200 w 333"/>
              <a:gd name="T5" fmla="*/ 150 h 333"/>
              <a:gd name="T6" fmla="*/ 84 w 333"/>
              <a:gd name="T7" fmla="*/ 150 h 333"/>
              <a:gd name="T8" fmla="*/ 84 w 333"/>
              <a:gd name="T9" fmla="*/ 183 h 333"/>
              <a:gd name="T10" fmla="*/ 200 w 333"/>
              <a:gd name="T11" fmla="*/ 183 h 333"/>
              <a:gd name="T12" fmla="*/ 200 w 333"/>
              <a:gd name="T13" fmla="*/ 216 h 333"/>
              <a:gd name="T14" fmla="*/ 93 w 333"/>
              <a:gd name="T15" fmla="*/ 216 h 333"/>
              <a:gd name="T16" fmla="*/ 233 w 333"/>
              <a:gd name="T17" fmla="*/ 300 h 333"/>
              <a:gd name="T18" fmla="*/ 333 w 333"/>
              <a:gd name="T19" fmla="*/ 300 h 333"/>
              <a:gd name="T20" fmla="*/ 333 w 333"/>
              <a:gd name="T21" fmla="*/ 333 h 333"/>
              <a:gd name="T22" fmla="*/ 233 w 333"/>
              <a:gd name="T23" fmla="*/ 333 h 333"/>
              <a:gd name="T24" fmla="*/ 57 w 333"/>
              <a:gd name="T25" fmla="*/ 216 h 333"/>
              <a:gd name="T26" fmla="*/ 0 w 333"/>
              <a:gd name="T27" fmla="*/ 216 h 333"/>
              <a:gd name="T28" fmla="*/ 0 w 333"/>
              <a:gd name="T29" fmla="*/ 183 h 333"/>
              <a:gd name="T30" fmla="*/ 51 w 333"/>
              <a:gd name="T31" fmla="*/ 183 h 333"/>
              <a:gd name="T32" fmla="*/ 51 w 333"/>
              <a:gd name="T33" fmla="*/ 150 h 333"/>
              <a:gd name="T34" fmla="*/ 0 w 333"/>
              <a:gd name="T35" fmla="*/ 150 h 333"/>
              <a:gd name="T36" fmla="*/ 0 w 333"/>
              <a:gd name="T37" fmla="*/ 116 h 333"/>
              <a:gd name="T38" fmla="*/ 57 w 333"/>
              <a:gd name="T39" fmla="*/ 116 h 333"/>
              <a:gd name="T40" fmla="*/ 233 w 333"/>
              <a:gd name="T41" fmla="*/ 0 h 333"/>
              <a:gd name="T42" fmla="*/ 333 w 333"/>
              <a:gd name="T43" fmla="*/ 0 h 333"/>
              <a:gd name="T44" fmla="*/ 333 w 333"/>
              <a:gd name="T45" fmla="*/ 33 h 333"/>
              <a:gd name="T46" fmla="*/ 233 w 333"/>
              <a:gd name="T47" fmla="*/ 33 h 333"/>
              <a:gd name="T48" fmla="*/ 93 w 333"/>
              <a:gd name="T49" fmla="*/ 1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93" y="116"/>
                </a:moveTo>
                <a:lnTo>
                  <a:pt x="200" y="116"/>
                </a:lnTo>
                <a:lnTo>
                  <a:pt x="200" y="150"/>
                </a:lnTo>
                <a:lnTo>
                  <a:pt x="84" y="150"/>
                </a:lnTo>
                <a:cubicBezTo>
                  <a:pt x="83" y="161"/>
                  <a:pt x="83" y="172"/>
                  <a:pt x="84" y="183"/>
                </a:cubicBezTo>
                <a:lnTo>
                  <a:pt x="200" y="183"/>
                </a:lnTo>
                <a:lnTo>
                  <a:pt x="200" y="216"/>
                </a:lnTo>
                <a:lnTo>
                  <a:pt x="93" y="216"/>
                </a:lnTo>
                <a:cubicBezTo>
                  <a:pt x="112" y="263"/>
                  <a:pt x="159" y="300"/>
                  <a:pt x="233" y="300"/>
                </a:cubicBezTo>
                <a:lnTo>
                  <a:pt x="333" y="300"/>
                </a:lnTo>
                <a:lnTo>
                  <a:pt x="333" y="333"/>
                </a:lnTo>
                <a:lnTo>
                  <a:pt x="233" y="333"/>
                </a:lnTo>
                <a:cubicBezTo>
                  <a:pt x="136" y="333"/>
                  <a:pt x="77" y="280"/>
                  <a:pt x="57" y="216"/>
                </a:cubicBezTo>
                <a:lnTo>
                  <a:pt x="0" y="216"/>
                </a:lnTo>
                <a:lnTo>
                  <a:pt x="0" y="183"/>
                </a:lnTo>
                <a:lnTo>
                  <a:pt x="51" y="183"/>
                </a:lnTo>
                <a:cubicBezTo>
                  <a:pt x="49" y="172"/>
                  <a:pt x="49" y="161"/>
                  <a:pt x="51" y="150"/>
                </a:cubicBezTo>
                <a:lnTo>
                  <a:pt x="0" y="150"/>
                </a:lnTo>
                <a:lnTo>
                  <a:pt x="0" y="116"/>
                </a:lnTo>
                <a:lnTo>
                  <a:pt x="57" y="116"/>
                </a:lnTo>
                <a:cubicBezTo>
                  <a:pt x="77" y="53"/>
                  <a:pt x="136" y="0"/>
                  <a:pt x="233" y="0"/>
                </a:cubicBezTo>
                <a:lnTo>
                  <a:pt x="333" y="0"/>
                </a:lnTo>
                <a:lnTo>
                  <a:pt x="333" y="33"/>
                </a:lnTo>
                <a:lnTo>
                  <a:pt x="233" y="33"/>
                </a:lnTo>
                <a:cubicBezTo>
                  <a:pt x="159" y="33"/>
                  <a:pt x="112" y="70"/>
                  <a:pt x="93" y="1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6">
            <a:extLst>
              <a:ext uri="{FF2B5EF4-FFF2-40B4-BE49-F238E27FC236}">
                <a16:creationId xmlns:a16="http://schemas.microsoft.com/office/drawing/2014/main" id="{FBBFBA2A-C322-0E4B-81A7-928D511203D1}"/>
              </a:ext>
            </a:extLst>
          </p:cNvPr>
          <p:cNvSpPr>
            <a:spLocks noChangeAspect="1" noEditPoints="1"/>
          </p:cNvSpPr>
          <p:nvPr/>
        </p:nvSpPr>
        <p:spPr bwMode="auto">
          <a:xfrm>
            <a:off x="6138863" y="1420813"/>
            <a:ext cx="176213" cy="304800"/>
          </a:xfrm>
          <a:custGeom>
            <a:avLst/>
            <a:gdLst>
              <a:gd name="T0" fmla="*/ 100 w 233"/>
              <a:gd name="T1" fmla="*/ 184 h 400"/>
              <a:gd name="T2" fmla="*/ 33 w 233"/>
              <a:gd name="T3" fmla="*/ 125 h 400"/>
              <a:gd name="T4" fmla="*/ 100 w 233"/>
              <a:gd name="T5" fmla="*/ 67 h 400"/>
              <a:gd name="T6" fmla="*/ 100 w 233"/>
              <a:gd name="T7" fmla="*/ 184 h 400"/>
              <a:gd name="T8" fmla="*/ 200 w 233"/>
              <a:gd name="T9" fmla="*/ 275 h 400"/>
              <a:gd name="T10" fmla="*/ 200 w 233"/>
              <a:gd name="T11" fmla="*/ 275 h 400"/>
              <a:gd name="T12" fmla="*/ 133 w 233"/>
              <a:gd name="T13" fmla="*/ 334 h 400"/>
              <a:gd name="T14" fmla="*/ 133 w 233"/>
              <a:gd name="T15" fmla="*/ 217 h 400"/>
              <a:gd name="T16" fmla="*/ 200 w 233"/>
              <a:gd name="T17" fmla="*/ 275 h 400"/>
              <a:gd name="T18" fmla="*/ 233 w 233"/>
              <a:gd name="T19" fmla="*/ 275 h 400"/>
              <a:gd name="T20" fmla="*/ 233 w 233"/>
              <a:gd name="T21" fmla="*/ 275 h 400"/>
              <a:gd name="T22" fmla="*/ 133 w 233"/>
              <a:gd name="T23" fmla="*/ 184 h 400"/>
              <a:gd name="T24" fmla="*/ 133 w 233"/>
              <a:gd name="T25" fmla="*/ 67 h 400"/>
              <a:gd name="T26" fmla="*/ 167 w 233"/>
              <a:gd name="T27" fmla="*/ 67 h 400"/>
              <a:gd name="T28" fmla="*/ 200 w 233"/>
              <a:gd name="T29" fmla="*/ 100 h 400"/>
              <a:gd name="T30" fmla="*/ 233 w 233"/>
              <a:gd name="T31" fmla="*/ 100 h 400"/>
              <a:gd name="T32" fmla="*/ 167 w 233"/>
              <a:gd name="T33" fmla="*/ 34 h 400"/>
              <a:gd name="T34" fmla="*/ 133 w 233"/>
              <a:gd name="T35" fmla="*/ 34 h 400"/>
              <a:gd name="T36" fmla="*/ 133 w 233"/>
              <a:gd name="T37" fmla="*/ 0 h 400"/>
              <a:gd name="T38" fmla="*/ 100 w 233"/>
              <a:gd name="T39" fmla="*/ 0 h 400"/>
              <a:gd name="T40" fmla="*/ 100 w 233"/>
              <a:gd name="T41" fmla="*/ 34 h 400"/>
              <a:gd name="T42" fmla="*/ 0 w 233"/>
              <a:gd name="T43" fmla="*/ 125 h 400"/>
              <a:gd name="T44" fmla="*/ 100 w 233"/>
              <a:gd name="T45" fmla="*/ 217 h 400"/>
              <a:gd name="T46" fmla="*/ 100 w 233"/>
              <a:gd name="T47" fmla="*/ 334 h 400"/>
              <a:gd name="T48" fmla="*/ 67 w 233"/>
              <a:gd name="T49" fmla="*/ 334 h 400"/>
              <a:gd name="T50" fmla="*/ 33 w 233"/>
              <a:gd name="T51" fmla="*/ 300 h 400"/>
              <a:gd name="T52" fmla="*/ 0 w 233"/>
              <a:gd name="T53" fmla="*/ 300 h 400"/>
              <a:gd name="T54" fmla="*/ 67 w 233"/>
              <a:gd name="T55" fmla="*/ 367 h 400"/>
              <a:gd name="T56" fmla="*/ 100 w 233"/>
              <a:gd name="T57" fmla="*/ 367 h 400"/>
              <a:gd name="T58" fmla="*/ 100 w 233"/>
              <a:gd name="T59" fmla="*/ 400 h 400"/>
              <a:gd name="T60" fmla="*/ 133 w 233"/>
              <a:gd name="T61" fmla="*/ 400 h 400"/>
              <a:gd name="T62" fmla="*/ 133 w 233"/>
              <a:gd name="T63" fmla="*/ 367 h 400"/>
              <a:gd name="T64" fmla="*/ 233 w 233"/>
              <a:gd name="T65" fmla="*/ 27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3" h="400">
                <a:moveTo>
                  <a:pt x="100" y="184"/>
                </a:moveTo>
                <a:cubicBezTo>
                  <a:pt x="56" y="184"/>
                  <a:pt x="33" y="157"/>
                  <a:pt x="33" y="125"/>
                </a:cubicBezTo>
                <a:cubicBezTo>
                  <a:pt x="33" y="95"/>
                  <a:pt x="55" y="67"/>
                  <a:pt x="100" y="67"/>
                </a:cubicBezTo>
                <a:lnTo>
                  <a:pt x="100" y="184"/>
                </a:lnTo>
                <a:close/>
                <a:moveTo>
                  <a:pt x="200" y="275"/>
                </a:moveTo>
                <a:lnTo>
                  <a:pt x="200" y="275"/>
                </a:lnTo>
                <a:cubicBezTo>
                  <a:pt x="200" y="305"/>
                  <a:pt x="179" y="334"/>
                  <a:pt x="133" y="334"/>
                </a:cubicBezTo>
                <a:lnTo>
                  <a:pt x="133" y="217"/>
                </a:lnTo>
                <a:cubicBezTo>
                  <a:pt x="178" y="217"/>
                  <a:pt x="200" y="244"/>
                  <a:pt x="200" y="275"/>
                </a:cubicBezTo>
                <a:close/>
                <a:moveTo>
                  <a:pt x="233" y="275"/>
                </a:moveTo>
                <a:lnTo>
                  <a:pt x="233" y="275"/>
                </a:lnTo>
                <a:cubicBezTo>
                  <a:pt x="233" y="229"/>
                  <a:pt x="200" y="184"/>
                  <a:pt x="133" y="184"/>
                </a:cubicBezTo>
                <a:lnTo>
                  <a:pt x="133" y="67"/>
                </a:lnTo>
                <a:lnTo>
                  <a:pt x="167" y="67"/>
                </a:lnTo>
                <a:cubicBezTo>
                  <a:pt x="185" y="67"/>
                  <a:pt x="200" y="82"/>
                  <a:pt x="200" y="100"/>
                </a:cubicBezTo>
                <a:lnTo>
                  <a:pt x="233" y="100"/>
                </a:lnTo>
                <a:cubicBezTo>
                  <a:pt x="233" y="64"/>
                  <a:pt x="203" y="34"/>
                  <a:pt x="167" y="34"/>
                </a:cubicBezTo>
                <a:lnTo>
                  <a:pt x="133" y="34"/>
                </a:lnTo>
                <a:lnTo>
                  <a:pt x="133" y="0"/>
                </a:lnTo>
                <a:lnTo>
                  <a:pt x="100" y="0"/>
                </a:lnTo>
                <a:lnTo>
                  <a:pt x="100" y="34"/>
                </a:lnTo>
                <a:cubicBezTo>
                  <a:pt x="34" y="34"/>
                  <a:pt x="0" y="79"/>
                  <a:pt x="0" y="125"/>
                </a:cubicBezTo>
                <a:cubicBezTo>
                  <a:pt x="0" y="171"/>
                  <a:pt x="34" y="217"/>
                  <a:pt x="100" y="217"/>
                </a:cubicBezTo>
                <a:lnTo>
                  <a:pt x="100" y="334"/>
                </a:lnTo>
                <a:lnTo>
                  <a:pt x="67" y="334"/>
                </a:lnTo>
                <a:cubicBezTo>
                  <a:pt x="48" y="334"/>
                  <a:pt x="33" y="319"/>
                  <a:pt x="33" y="300"/>
                </a:cubicBezTo>
                <a:lnTo>
                  <a:pt x="0" y="300"/>
                </a:lnTo>
                <a:cubicBezTo>
                  <a:pt x="0" y="337"/>
                  <a:pt x="30" y="367"/>
                  <a:pt x="67" y="367"/>
                </a:cubicBezTo>
                <a:lnTo>
                  <a:pt x="100" y="367"/>
                </a:lnTo>
                <a:lnTo>
                  <a:pt x="100" y="400"/>
                </a:lnTo>
                <a:lnTo>
                  <a:pt x="133" y="400"/>
                </a:lnTo>
                <a:lnTo>
                  <a:pt x="133" y="367"/>
                </a:lnTo>
                <a:cubicBezTo>
                  <a:pt x="199" y="367"/>
                  <a:pt x="233" y="322"/>
                  <a:pt x="233" y="27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TextBox 157">
            <a:extLst>
              <a:ext uri="{FF2B5EF4-FFF2-40B4-BE49-F238E27FC236}">
                <a16:creationId xmlns:a16="http://schemas.microsoft.com/office/drawing/2014/main" id="{EC54BD75-18E5-6845-AF57-2E16B1AE8CCC}"/>
              </a:ext>
            </a:extLst>
          </p:cNvPr>
          <p:cNvSpPr txBox="1"/>
          <p:nvPr/>
        </p:nvSpPr>
        <p:spPr>
          <a:xfrm>
            <a:off x="0" y="6585856"/>
            <a:ext cx="621665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Icons courtesy of </a:t>
            </a:r>
            <a:r>
              <a:rPr lang="en-US" sz="1200" dirty="0" err="1">
                <a:latin typeface="Arial" panose="020B0604020202020204" pitchFamily="34" charset="0"/>
                <a:cs typeface="Arial" panose="020B0604020202020204" pitchFamily="34" charset="0"/>
              </a:rPr>
              <a:t>dribbble.com</a:t>
            </a:r>
            <a:r>
              <a:rPr lang="en-US" sz="1200" dirty="0">
                <a:latin typeface="Arial" panose="020B0604020202020204" pitchFamily="34" charset="0"/>
                <a:cs typeface="Arial" panose="020B0604020202020204" pitchFamily="34" charset="0"/>
              </a:rPr>
              <a:t>/shots/2888226-1800-Free-Minimal-Icon-Pack-20x20</a:t>
            </a:r>
          </a:p>
        </p:txBody>
      </p:sp>
    </p:spTree>
    <p:extLst>
      <p:ext uri="{BB962C8B-B14F-4D97-AF65-F5344CB8AC3E}">
        <p14:creationId xmlns:p14="http://schemas.microsoft.com/office/powerpoint/2010/main" val="267471284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470F7B4A-5128-4458-8039-E47B61E7A7AC}"/>
              </a:ext>
            </a:extLst>
          </p:cNvPr>
          <p:cNvSpPr>
            <a:spLocks noChangeAspect="1"/>
          </p:cNvSpPr>
          <p:nvPr/>
        </p:nvSpPr>
        <p:spPr bwMode="auto">
          <a:xfrm>
            <a:off x="8802688" y="5178425"/>
            <a:ext cx="271463" cy="271463"/>
          </a:xfrm>
          <a:custGeom>
            <a:avLst/>
            <a:gdLst>
              <a:gd name="T0" fmla="*/ 279 w 358"/>
              <a:gd name="T1" fmla="*/ 327 h 358"/>
              <a:gd name="T2" fmla="*/ 134 w 358"/>
              <a:gd name="T3" fmla="*/ 182 h 358"/>
              <a:gd name="T4" fmla="*/ 40 w 358"/>
              <a:gd name="T5" fmla="*/ 182 h 358"/>
              <a:gd name="T6" fmla="*/ 13 w 358"/>
              <a:gd name="T7" fmla="*/ 155 h 358"/>
              <a:gd name="T8" fmla="*/ 13 w 358"/>
              <a:gd name="T9" fmla="*/ 107 h 358"/>
              <a:gd name="T10" fmla="*/ 60 w 358"/>
              <a:gd name="T11" fmla="*/ 107 h 358"/>
              <a:gd name="T12" fmla="*/ 111 w 358"/>
              <a:gd name="T13" fmla="*/ 111 h 358"/>
              <a:gd name="T14" fmla="*/ 107 w 358"/>
              <a:gd name="T15" fmla="*/ 60 h 358"/>
              <a:gd name="T16" fmla="*/ 107 w 358"/>
              <a:gd name="T17" fmla="*/ 13 h 358"/>
              <a:gd name="T18" fmla="*/ 154 w 358"/>
              <a:gd name="T19" fmla="*/ 13 h 358"/>
              <a:gd name="T20" fmla="*/ 181 w 358"/>
              <a:gd name="T21" fmla="*/ 40 h 358"/>
              <a:gd name="T22" fmla="*/ 181 w 358"/>
              <a:gd name="T23" fmla="*/ 135 h 358"/>
              <a:gd name="T24" fmla="*/ 327 w 358"/>
              <a:gd name="T25" fmla="*/ 280 h 358"/>
              <a:gd name="T26" fmla="*/ 279 w 358"/>
              <a:gd name="T27" fmla="*/ 327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8" h="358">
                <a:moveTo>
                  <a:pt x="279" y="327"/>
                </a:moveTo>
                <a:lnTo>
                  <a:pt x="134" y="182"/>
                </a:lnTo>
                <a:cubicBezTo>
                  <a:pt x="108" y="208"/>
                  <a:pt x="66" y="208"/>
                  <a:pt x="40" y="182"/>
                </a:cubicBezTo>
                <a:lnTo>
                  <a:pt x="13" y="155"/>
                </a:lnTo>
                <a:cubicBezTo>
                  <a:pt x="0" y="142"/>
                  <a:pt x="0" y="120"/>
                  <a:pt x="13" y="107"/>
                </a:cubicBezTo>
                <a:cubicBezTo>
                  <a:pt x="26" y="94"/>
                  <a:pt x="47" y="94"/>
                  <a:pt x="60" y="107"/>
                </a:cubicBezTo>
                <a:cubicBezTo>
                  <a:pt x="78" y="126"/>
                  <a:pt x="98" y="124"/>
                  <a:pt x="111" y="111"/>
                </a:cubicBezTo>
                <a:cubicBezTo>
                  <a:pt x="124" y="98"/>
                  <a:pt x="125" y="78"/>
                  <a:pt x="107" y="60"/>
                </a:cubicBezTo>
                <a:cubicBezTo>
                  <a:pt x="94" y="47"/>
                  <a:pt x="94" y="26"/>
                  <a:pt x="107" y="13"/>
                </a:cubicBezTo>
                <a:cubicBezTo>
                  <a:pt x="120" y="0"/>
                  <a:pt x="141" y="0"/>
                  <a:pt x="154" y="13"/>
                </a:cubicBezTo>
                <a:lnTo>
                  <a:pt x="181" y="40"/>
                </a:lnTo>
                <a:cubicBezTo>
                  <a:pt x="207" y="66"/>
                  <a:pt x="207" y="109"/>
                  <a:pt x="181" y="135"/>
                </a:cubicBezTo>
                <a:lnTo>
                  <a:pt x="327" y="280"/>
                </a:lnTo>
                <a:cubicBezTo>
                  <a:pt x="358" y="311"/>
                  <a:pt x="311" y="358"/>
                  <a:pt x="279" y="3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FEC60ED9-5E7B-4B68-933D-7ECCB724B6E0}"/>
              </a:ext>
            </a:extLst>
          </p:cNvPr>
          <p:cNvSpPr>
            <a:spLocks noChangeAspect="1" noEditPoints="1"/>
          </p:cNvSpPr>
          <p:nvPr/>
        </p:nvSpPr>
        <p:spPr bwMode="auto">
          <a:xfrm>
            <a:off x="8302626" y="5180013"/>
            <a:ext cx="252413" cy="254000"/>
          </a:xfrm>
          <a:custGeom>
            <a:avLst/>
            <a:gdLst>
              <a:gd name="T0" fmla="*/ 300 w 334"/>
              <a:gd name="T1" fmla="*/ 300 h 334"/>
              <a:gd name="T2" fmla="*/ 267 w 334"/>
              <a:gd name="T3" fmla="*/ 300 h 334"/>
              <a:gd name="T4" fmla="*/ 267 w 334"/>
              <a:gd name="T5" fmla="*/ 34 h 334"/>
              <a:gd name="T6" fmla="*/ 300 w 334"/>
              <a:gd name="T7" fmla="*/ 34 h 334"/>
              <a:gd name="T8" fmla="*/ 300 w 334"/>
              <a:gd name="T9" fmla="*/ 300 h 334"/>
              <a:gd name="T10" fmla="*/ 234 w 334"/>
              <a:gd name="T11" fmla="*/ 334 h 334"/>
              <a:gd name="T12" fmla="*/ 334 w 334"/>
              <a:gd name="T13" fmla="*/ 334 h 334"/>
              <a:gd name="T14" fmla="*/ 334 w 334"/>
              <a:gd name="T15" fmla="*/ 0 h 334"/>
              <a:gd name="T16" fmla="*/ 234 w 334"/>
              <a:gd name="T17" fmla="*/ 0 h 334"/>
              <a:gd name="T18" fmla="*/ 234 w 334"/>
              <a:gd name="T19" fmla="*/ 334 h 334"/>
              <a:gd name="T20" fmla="*/ 150 w 334"/>
              <a:gd name="T21" fmla="*/ 100 h 334"/>
              <a:gd name="T22" fmla="*/ 184 w 334"/>
              <a:gd name="T23" fmla="*/ 100 h 334"/>
              <a:gd name="T24" fmla="*/ 184 w 334"/>
              <a:gd name="T25" fmla="*/ 300 h 334"/>
              <a:gd name="T26" fmla="*/ 150 w 334"/>
              <a:gd name="T27" fmla="*/ 300 h 334"/>
              <a:gd name="T28" fmla="*/ 150 w 334"/>
              <a:gd name="T29" fmla="*/ 100 h 334"/>
              <a:gd name="T30" fmla="*/ 117 w 334"/>
              <a:gd name="T31" fmla="*/ 334 h 334"/>
              <a:gd name="T32" fmla="*/ 217 w 334"/>
              <a:gd name="T33" fmla="*/ 334 h 334"/>
              <a:gd name="T34" fmla="*/ 217 w 334"/>
              <a:gd name="T35" fmla="*/ 67 h 334"/>
              <a:gd name="T36" fmla="*/ 117 w 334"/>
              <a:gd name="T37" fmla="*/ 67 h 334"/>
              <a:gd name="T38" fmla="*/ 117 w 334"/>
              <a:gd name="T39" fmla="*/ 334 h 334"/>
              <a:gd name="T40" fmla="*/ 34 w 334"/>
              <a:gd name="T41" fmla="*/ 200 h 334"/>
              <a:gd name="T42" fmla="*/ 67 w 334"/>
              <a:gd name="T43" fmla="*/ 200 h 334"/>
              <a:gd name="T44" fmla="*/ 67 w 334"/>
              <a:gd name="T45" fmla="*/ 300 h 334"/>
              <a:gd name="T46" fmla="*/ 34 w 334"/>
              <a:gd name="T47" fmla="*/ 300 h 334"/>
              <a:gd name="T48" fmla="*/ 34 w 334"/>
              <a:gd name="T49" fmla="*/ 200 h 334"/>
              <a:gd name="T50" fmla="*/ 0 w 334"/>
              <a:gd name="T51" fmla="*/ 334 h 334"/>
              <a:gd name="T52" fmla="*/ 100 w 334"/>
              <a:gd name="T53" fmla="*/ 334 h 334"/>
              <a:gd name="T54" fmla="*/ 100 w 334"/>
              <a:gd name="T55" fmla="*/ 167 h 334"/>
              <a:gd name="T56" fmla="*/ 0 w 334"/>
              <a:gd name="T57" fmla="*/ 167 h 334"/>
              <a:gd name="T58" fmla="*/ 0 w 334"/>
              <a:gd name="T59"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4" h="334">
                <a:moveTo>
                  <a:pt x="300" y="300"/>
                </a:moveTo>
                <a:lnTo>
                  <a:pt x="267" y="300"/>
                </a:lnTo>
                <a:lnTo>
                  <a:pt x="267" y="34"/>
                </a:lnTo>
                <a:lnTo>
                  <a:pt x="300" y="34"/>
                </a:lnTo>
                <a:lnTo>
                  <a:pt x="300" y="300"/>
                </a:lnTo>
                <a:close/>
                <a:moveTo>
                  <a:pt x="234" y="334"/>
                </a:moveTo>
                <a:lnTo>
                  <a:pt x="334" y="334"/>
                </a:lnTo>
                <a:lnTo>
                  <a:pt x="334" y="0"/>
                </a:lnTo>
                <a:lnTo>
                  <a:pt x="234" y="0"/>
                </a:lnTo>
                <a:lnTo>
                  <a:pt x="234" y="334"/>
                </a:lnTo>
                <a:close/>
                <a:moveTo>
                  <a:pt x="150" y="100"/>
                </a:moveTo>
                <a:lnTo>
                  <a:pt x="184" y="100"/>
                </a:lnTo>
                <a:lnTo>
                  <a:pt x="184" y="300"/>
                </a:lnTo>
                <a:lnTo>
                  <a:pt x="150" y="300"/>
                </a:lnTo>
                <a:lnTo>
                  <a:pt x="150" y="100"/>
                </a:lnTo>
                <a:close/>
                <a:moveTo>
                  <a:pt x="117" y="334"/>
                </a:moveTo>
                <a:lnTo>
                  <a:pt x="217" y="334"/>
                </a:lnTo>
                <a:lnTo>
                  <a:pt x="217" y="67"/>
                </a:lnTo>
                <a:lnTo>
                  <a:pt x="117" y="67"/>
                </a:lnTo>
                <a:lnTo>
                  <a:pt x="117" y="334"/>
                </a:lnTo>
                <a:close/>
                <a:moveTo>
                  <a:pt x="34" y="200"/>
                </a:moveTo>
                <a:lnTo>
                  <a:pt x="67" y="200"/>
                </a:lnTo>
                <a:lnTo>
                  <a:pt x="67" y="300"/>
                </a:lnTo>
                <a:lnTo>
                  <a:pt x="34" y="300"/>
                </a:lnTo>
                <a:lnTo>
                  <a:pt x="34" y="200"/>
                </a:lnTo>
                <a:close/>
                <a:moveTo>
                  <a:pt x="0" y="334"/>
                </a:moveTo>
                <a:lnTo>
                  <a:pt x="100" y="334"/>
                </a:lnTo>
                <a:lnTo>
                  <a:pt x="100" y="167"/>
                </a:lnTo>
                <a:lnTo>
                  <a:pt x="0" y="167"/>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03194A22-C493-4849-A9CF-272BA98937A2}"/>
              </a:ext>
            </a:extLst>
          </p:cNvPr>
          <p:cNvSpPr>
            <a:spLocks noChangeAspect="1" noEditPoints="1"/>
          </p:cNvSpPr>
          <p:nvPr/>
        </p:nvSpPr>
        <p:spPr bwMode="auto">
          <a:xfrm>
            <a:off x="7799388" y="5180013"/>
            <a:ext cx="252413" cy="254000"/>
          </a:xfrm>
          <a:custGeom>
            <a:avLst/>
            <a:gdLst>
              <a:gd name="T0" fmla="*/ 300 w 333"/>
              <a:gd name="T1" fmla="*/ 284 h 334"/>
              <a:gd name="T2" fmla="*/ 283 w 333"/>
              <a:gd name="T3" fmla="*/ 300 h 334"/>
              <a:gd name="T4" fmla="*/ 266 w 333"/>
              <a:gd name="T5" fmla="*/ 284 h 334"/>
              <a:gd name="T6" fmla="*/ 266 w 333"/>
              <a:gd name="T7" fmla="*/ 50 h 334"/>
              <a:gd name="T8" fmla="*/ 283 w 333"/>
              <a:gd name="T9" fmla="*/ 34 h 334"/>
              <a:gd name="T10" fmla="*/ 300 w 333"/>
              <a:gd name="T11" fmla="*/ 50 h 334"/>
              <a:gd name="T12" fmla="*/ 300 w 333"/>
              <a:gd name="T13" fmla="*/ 284 h 334"/>
              <a:gd name="T14" fmla="*/ 300 w 333"/>
              <a:gd name="T15" fmla="*/ 0 h 334"/>
              <a:gd name="T16" fmla="*/ 266 w 333"/>
              <a:gd name="T17" fmla="*/ 0 h 334"/>
              <a:gd name="T18" fmla="*/ 233 w 333"/>
              <a:gd name="T19" fmla="*/ 34 h 334"/>
              <a:gd name="T20" fmla="*/ 233 w 333"/>
              <a:gd name="T21" fmla="*/ 300 h 334"/>
              <a:gd name="T22" fmla="*/ 266 w 333"/>
              <a:gd name="T23" fmla="*/ 334 h 334"/>
              <a:gd name="T24" fmla="*/ 300 w 333"/>
              <a:gd name="T25" fmla="*/ 334 h 334"/>
              <a:gd name="T26" fmla="*/ 333 w 333"/>
              <a:gd name="T27" fmla="*/ 300 h 334"/>
              <a:gd name="T28" fmla="*/ 333 w 333"/>
              <a:gd name="T29" fmla="*/ 34 h 334"/>
              <a:gd name="T30" fmla="*/ 300 w 333"/>
              <a:gd name="T31" fmla="*/ 0 h 334"/>
              <a:gd name="T32" fmla="*/ 183 w 333"/>
              <a:gd name="T33" fmla="*/ 284 h 334"/>
              <a:gd name="T34" fmla="*/ 166 w 333"/>
              <a:gd name="T35" fmla="*/ 300 h 334"/>
              <a:gd name="T36" fmla="*/ 150 w 333"/>
              <a:gd name="T37" fmla="*/ 284 h 334"/>
              <a:gd name="T38" fmla="*/ 150 w 333"/>
              <a:gd name="T39" fmla="*/ 117 h 334"/>
              <a:gd name="T40" fmla="*/ 166 w 333"/>
              <a:gd name="T41" fmla="*/ 100 h 334"/>
              <a:gd name="T42" fmla="*/ 183 w 333"/>
              <a:gd name="T43" fmla="*/ 117 h 334"/>
              <a:gd name="T44" fmla="*/ 183 w 333"/>
              <a:gd name="T45" fmla="*/ 284 h 334"/>
              <a:gd name="T46" fmla="*/ 183 w 333"/>
              <a:gd name="T47" fmla="*/ 67 h 334"/>
              <a:gd name="T48" fmla="*/ 150 w 333"/>
              <a:gd name="T49" fmla="*/ 67 h 334"/>
              <a:gd name="T50" fmla="*/ 116 w 333"/>
              <a:gd name="T51" fmla="*/ 100 h 334"/>
              <a:gd name="T52" fmla="*/ 116 w 333"/>
              <a:gd name="T53" fmla="*/ 300 h 334"/>
              <a:gd name="T54" fmla="*/ 150 w 333"/>
              <a:gd name="T55" fmla="*/ 334 h 334"/>
              <a:gd name="T56" fmla="*/ 183 w 333"/>
              <a:gd name="T57" fmla="*/ 334 h 334"/>
              <a:gd name="T58" fmla="*/ 216 w 333"/>
              <a:gd name="T59" fmla="*/ 300 h 334"/>
              <a:gd name="T60" fmla="*/ 216 w 333"/>
              <a:gd name="T61" fmla="*/ 100 h 334"/>
              <a:gd name="T62" fmla="*/ 183 w 333"/>
              <a:gd name="T63" fmla="*/ 67 h 334"/>
              <a:gd name="T64" fmla="*/ 66 w 333"/>
              <a:gd name="T65" fmla="*/ 284 h 334"/>
              <a:gd name="T66" fmla="*/ 50 w 333"/>
              <a:gd name="T67" fmla="*/ 300 h 334"/>
              <a:gd name="T68" fmla="*/ 33 w 333"/>
              <a:gd name="T69" fmla="*/ 284 h 334"/>
              <a:gd name="T70" fmla="*/ 33 w 333"/>
              <a:gd name="T71" fmla="*/ 217 h 334"/>
              <a:gd name="T72" fmla="*/ 50 w 333"/>
              <a:gd name="T73" fmla="*/ 200 h 334"/>
              <a:gd name="T74" fmla="*/ 66 w 333"/>
              <a:gd name="T75" fmla="*/ 217 h 334"/>
              <a:gd name="T76" fmla="*/ 66 w 333"/>
              <a:gd name="T77" fmla="*/ 284 h 334"/>
              <a:gd name="T78" fmla="*/ 66 w 333"/>
              <a:gd name="T79" fmla="*/ 167 h 334"/>
              <a:gd name="T80" fmla="*/ 33 w 333"/>
              <a:gd name="T81" fmla="*/ 167 h 334"/>
              <a:gd name="T82" fmla="*/ 0 w 333"/>
              <a:gd name="T83" fmla="*/ 200 h 334"/>
              <a:gd name="T84" fmla="*/ 0 w 333"/>
              <a:gd name="T85" fmla="*/ 300 h 334"/>
              <a:gd name="T86" fmla="*/ 33 w 333"/>
              <a:gd name="T87" fmla="*/ 334 h 334"/>
              <a:gd name="T88" fmla="*/ 66 w 333"/>
              <a:gd name="T89" fmla="*/ 334 h 334"/>
              <a:gd name="T90" fmla="*/ 100 w 333"/>
              <a:gd name="T91" fmla="*/ 300 h 334"/>
              <a:gd name="T92" fmla="*/ 100 w 333"/>
              <a:gd name="T93" fmla="*/ 200 h 334"/>
              <a:gd name="T94" fmla="*/ 66 w 333"/>
              <a:gd name="T95"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4">
                <a:moveTo>
                  <a:pt x="300" y="284"/>
                </a:moveTo>
                <a:cubicBezTo>
                  <a:pt x="300" y="293"/>
                  <a:pt x="292" y="300"/>
                  <a:pt x="283" y="300"/>
                </a:cubicBezTo>
                <a:cubicBezTo>
                  <a:pt x="274" y="300"/>
                  <a:pt x="266" y="293"/>
                  <a:pt x="266" y="284"/>
                </a:cubicBezTo>
                <a:lnTo>
                  <a:pt x="266" y="50"/>
                </a:lnTo>
                <a:cubicBezTo>
                  <a:pt x="266" y="41"/>
                  <a:pt x="274" y="34"/>
                  <a:pt x="283" y="34"/>
                </a:cubicBezTo>
                <a:cubicBezTo>
                  <a:pt x="292" y="34"/>
                  <a:pt x="300" y="41"/>
                  <a:pt x="300" y="50"/>
                </a:cubicBezTo>
                <a:lnTo>
                  <a:pt x="300" y="284"/>
                </a:lnTo>
                <a:close/>
                <a:moveTo>
                  <a:pt x="300" y="0"/>
                </a:moveTo>
                <a:lnTo>
                  <a:pt x="266" y="0"/>
                </a:lnTo>
                <a:cubicBezTo>
                  <a:pt x="248" y="0"/>
                  <a:pt x="233" y="15"/>
                  <a:pt x="233" y="34"/>
                </a:cubicBezTo>
                <a:lnTo>
                  <a:pt x="233" y="300"/>
                </a:lnTo>
                <a:cubicBezTo>
                  <a:pt x="233" y="319"/>
                  <a:pt x="248" y="334"/>
                  <a:pt x="266" y="334"/>
                </a:cubicBezTo>
                <a:lnTo>
                  <a:pt x="300" y="334"/>
                </a:lnTo>
                <a:cubicBezTo>
                  <a:pt x="318" y="334"/>
                  <a:pt x="333" y="319"/>
                  <a:pt x="333" y="300"/>
                </a:cubicBezTo>
                <a:lnTo>
                  <a:pt x="333" y="34"/>
                </a:lnTo>
                <a:cubicBezTo>
                  <a:pt x="333" y="15"/>
                  <a:pt x="318" y="0"/>
                  <a:pt x="300" y="0"/>
                </a:cubicBezTo>
                <a:close/>
                <a:moveTo>
                  <a:pt x="183" y="284"/>
                </a:moveTo>
                <a:cubicBezTo>
                  <a:pt x="183" y="293"/>
                  <a:pt x="176" y="300"/>
                  <a:pt x="166" y="300"/>
                </a:cubicBezTo>
                <a:cubicBezTo>
                  <a:pt x="157" y="300"/>
                  <a:pt x="150" y="293"/>
                  <a:pt x="150" y="284"/>
                </a:cubicBezTo>
                <a:lnTo>
                  <a:pt x="150" y="117"/>
                </a:lnTo>
                <a:cubicBezTo>
                  <a:pt x="150" y="108"/>
                  <a:pt x="157" y="100"/>
                  <a:pt x="166" y="100"/>
                </a:cubicBezTo>
                <a:cubicBezTo>
                  <a:pt x="176" y="100"/>
                  <a:pt x="183" y="108"/>
                  <a:pt x="183" y="117"/>
                </a:cubicBezTo>
                <a:lnTo>
                  <a:pt x="183" y="284"/>
                </a:lnTo>
                <a:close/>
                <a:moveTo>
                  <a:pt x="183" y="67"/>
                </a:moveTo>
                <a:lnTo>
                  <a:pt x="150" y="67"/>
                </a:lnTo>
                <a:cubicBezTo>
                  <a:pt x="131" y="67"/>
                  <a:pt x="116" y="82"/>
                  <a:pt x="116" y="100"/>
                </a:cubicBezTo>
                <a:lnTo>
                  <a:pt x="116" y="300"/>
                </a:lnTo>
                <a:cubicBezTo>
                  <a:pt x="116" y="319"/>
                  <a:pt x="131" y="334"/>
                  <a:pt x="150" y="334"/>
                </a:cubicBezTo>
                <a:lnTo>
                  <a:pt x="183" y="334"/>
                </a:lnTo>
                <a:cubicBezTo>
                  <a:pt x="201" y="334"/>
                  <a:pt x="216" y="319"/>
                  <a:pt x="216" y="300"/>
                </a:cubicBezTo>
                <a:lnTo>
                  <a:pt x="216" y="100"/>
                </a:lnTo>
                <a:cubicBezTo>
                  <a:pt x="216" y="82"/>
                  <a:pt x="201" y="67"/>
                  <a:pt x="183" y="67"/>
                </a:cubicBezTo>
                <a:close/>
                <a:moveTo>
                  <a:pt x="66" y="284"/>
                </a:moveTo>
                <a:cubicBezTo>
                  <a:pt x="66" y="293"/>
                  <a:pt x="59" y="300"/>
                  <a:pt x="50" y="300"/>
                </a:cubicBezTo>
                <a:cubicBezTo>
                  <a:pt x="40" y="300"/>
                  <a:pt x="33" y="293"/>
                  <a:pt x="33" y="284"/>
                </a:cubicBezTo>
                <a:lnTo>
                  <a:pt x="33" y="217"/>
                </a:lnTo>
                <a:cubicBezTo>
                  <a:pt x="33" y="208"/>
                  <a:pt x="40" y="200"/>
                  <a:pt x="50" y="200"/>
                </a:cubicBezTo>
                <a:cubicBezTo>
                  <a:pt x="59" y="200"/>
                  <a:pt x="66" y="208"/>
                  <a:pt x="66" y="217"/>
                </a:cubicBezTo>
                <a:lnTo>
                  <a:pt x="66" y="284"/>
                </a:lnTo>
                <a:close/>
                <a:moveTo>
                  <a:pt x="66" y="167"/>
                </a:moveTo>
                <a:lnTo>
                  <a:pt x="33" y="167"/>
                </a:lnTo>
                <a:cubicBezTo>
                  <a:pt x="15" y="167"/>
                  <a:pt x="0" y="182"/>
                  <a:pt x="0" y="200"/>
                </a:cubicBezTo>
                <a:lnTo>
                  <a:pt x="0" y="300"/>
                </a:lnTo>
                <a:cubicBezTo>
                  <a:pt x="0" y="319"/>
                  <a:pt x="15" y="334"/>
                  <a:pt x="33" y="334"/>
                </a:cubicBezTo>
                <a:lnTo>
                  <a:pt x="66" y="334"/>
                </a:lnTo>
                <a:cubicBezTo>
                  <a:pt x="85" y="334"/>
                  <a:pt x="100" y="319"/>
                  <a:pt x="100" y="300"/>
                </a:cubicBezTo>
                <a:lnTo>
                  <a:pt x="100" y="200"/>
                </a:lnTo>
                <a:cubicBezTo>
                  <a:pt x="100" y="182"/>
                  <a:pt x="85" y="167"/>
                  <a:pt x="66"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BA98ED1E-A822-4DC6-B8AB-E245EEB2ED92}"/>
              </a:ext>
            </a:extLst>
          </p:cNvPr>
          <p:cNvSpPr>
            <a:spLocks noChangeAspect="1" noEditPoints="1"/>
          </p:cNvSpPr>
          <p:nvPr/>
        </p:nvSpPr>
        <p:spPr bwMode="auto">
          <a:xfrm>
            <a:off x="7297738" y="5180013"/>
            <a:ext cx="250825" cy="254000"/>
          </a:xfrm>
          <a:custGeom>
            <a:avLst/>
            <a:gdLst>
              <a:gd name="T0" fmla="*/ 300 w 333"/>
              <a:gd name="T1" fmla="*/ 300 h 334"/>
              <a:gd name="T2" fmla="*/ 267 w 333"/>
              <a:gd name="T3" fmla="*/ 300 h 334"/>
              <a:gd name="T4" fmla="*/ 267 w 333"/>
              <a:gd name="T5" fmla="*/ 34 h 334"/>
              <a:gd name="T6" fmla="*/ 300 w 333"/>
              <a:gd name="T7" fmla="*/ 34 h 334"/>
              <a:gd name="T8" fmla="*/ 300 w 333"/>
              <a:gd name="T9" fmla="*/ 300 h 334"/>
              <a:gd name="T10" fmla="*/ 233 w 333"/>
              <a:gd name="T11" fmla="*/ 334 h 334"/>
              <a:gd name="T12" fmla="*/ 333 w 333"/>
              <a:gd name="T13" fmla="*/ 334 h 334"/>
              <a:gd name="T14" fmla="*/ 333 w 333"/>
              <a:gd name="T15" fmla="*/ 0 h 334"/>
              <a:gd name="T16" fmla="*/ 233 w 333"/>
              <a:gd name="T17" fmla="*/ 0 h 334"/>
              <a:gd name="T18" fmla="*/ 233 w 333"/>
              <a:gd name="T19" fmla="*/ 334 h 334"/>
              <a:gd name="T20" fmla="*/ 33 w 333"/>
              <a:gd name="T21" fmla="*/ 100 h 334"/>
              <a:gd name="T22" fmla="*/ 67 w 333"/>
              <a:gd name="T23" fmla="*/ 100 h 334"/>
              <a:gd name="T24" fmla="*/ 67 w 333"/>
              <a:gd name="T25" fmla="*/ 300 h 334"/>
              <a:gd name="T26" fmla="*/ 33 w 333"/>
              <a:gd name="T27" fmla="*/ 300 h 334"/>
              <a:gd name="T28" fmla="*/ 33 w 333"/>
              <a:gd name="T29" fmla="*/ 100 h 334"/>
              <a:gd name="T30" fmla="*/ 0 w 333"/>
              <a:gd name="T31" fmla="*/ 334 h 334"/>
              <a:gd name="T32" fmla="*/ 100 w 333"/>
              <a:gd name="T33" fmla="*/ 334 h 334"/>
              <a:gd name="T34" fmla="*/ 100 w 333"/>
              <a:gd name="T35" fmla="*/ 67 h 334"/>
              <a:gd name="T36" fmla="*/ 0 w 333"/>
              <a:gd name="T37" fmla="*/ 67 h 334"/>
              <a:gd name="T38" fmla="*/ 0 w 333"/>
              <a:gd name="T39" fmla="*/ 334 h 334"/>
              <a:gd name="T40" fmla="*/ 150 w 333"/>
              <a:gd name="T41" fmla="*/ 200 h 334"/>
              <a:gd name="T42" fmla="*/ 183 w 333"/>
              <a:gd name="T43" fmla="*/ 200 h 334"/>
              <a:gd name="T44" fmla="*/ 183 w 333"/>
              <a:gd name="T45" fmla="*/ 300 h 334"/>
              <a:gd name="T46" fmla="*/ 150 w 333"/>
              <a:gd name="T47" fmla="*/ 300 h 334"/>
              <a:gd name="T48" fmla="*/ 150 w 333"/>
              <a:gd name="T49" fmla="*/ 200 h 334"/>
              <a:gd name="T50" fmla="*/ 117 w 333"/>
              <a:gd name="T51" fmla="*/ 334 h 334"/>
              <a:gd name="T52" fmla="*/ 217 w 333"/>
              <a:gd name="T53" fmla="*/ 334 h 334"/>
              <a:gd name="T54" fmla="*/ 217 w 333"/>
              <a:gd name="T55" fmla="*/ 167 h 334"/>
              <a:gd name="T56" fmla="*/ 117 w 333"/>
              <a:gd name="T57" fmla="*/ 167 h 334"/>
              <a:gd name="T58" fmla="*/ 117 w 333"/>
              <a:gd name="T59"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4">
                <a:moveTo>
                  <a:pt x="300" y="300"/>
                </a:moveTo>
                <a:lnTo>
                  <a:pt x="267" y="300"/>
                </a:lnTo>
                <a:lnTo>
                  <a:pt x="267" y="34"/>
                </a:lnTo>
                <a:lnTo>
                  <a:pt x="300" y="34"/>
                </a:lnTo>
                <a:lnTo>
                  <a:pt x="300" y="300"/>
                </a:lnTo>
                <a:close/>
                <a:moveTo>
                  <a:pt x="233" y="334"/>
                </a:moveTo>
                <a:lnTo>
                  <a:pt x="333" y="334"/>
                </a:lnTo>
                <a:lnTo>
                  <a:pt x="333" y="0"/>
                </a:lnTo>
                <a:lnTo>
                  <a:pt x="233" y="0"/>
                </a:lnTo>
                <a:lnTo>
                  <a:pt x="233" y="334"/>
                </a:lnTo>
                <a:close/>
                <a:moveTo>
                  <a:pt x="33" y="100"/>
                </a:moveTo>
                <a:lnTo>
                  <a:pt x="67" y="100"/>
                </a:lnTo>
                <a:lnTo>
                  <a:pt x="67" y="300"/>
                </a:lnTo>
                <a:lnTo>
                  <a:pt x="33" y="300"/>
                </a:lnTo>
                <a:lnTo>
                  <a:pt x="33" y="100"/>
                </a:lnTo>
                <a:close/>
                <a:moveTo>
                  <a:pt x="0" y="334"/>
                </a:moveTo>
                <a:lnTo>
                  <a:pt x="100" y="334"/>
                </a:lnTo>
                <a:lnTo>
                  <a:pt x="100" y="67"/>
                </a:lnTo>
                <a:lnTo>
                  <a:pt x="0" y="67"/>
                </a:lnTo>
                <a:lnTo>
                  <a:pt x="0" y="334"/>
                </a:lnTo>
                <a:close/>
                <a:moveTo>
                  <a:pt x="150" y="200"/>
                </a:moveTo>
                <a:lnTo>
                  <a:pt x="183" y="200"/>
                </a:lnTo>
                <a:lnTo>
                  <a:pt x="183" y="300"/>
                </a:lnTo>
                <a:lnTo>
                  <a:pt x="150" y="300"/>
                </a:lnTo>
                <a:lnTo>
                  <a:pt x="150" y="200"/>
                </a:lnTo>
                <a:close/>
                <a:moveTo>
                  <a:pt x="117" y="334"/>
                </a:moveTo>
                <a:lnTo>
                  <a:pt x="217" y="334"/>
                </a:lnTo>
                <a:lnTo>
                  <a:pt x="217" y="167"/>
                </a:lnTo>
                <a:lnTo>
                  <a:pt x="117" y="167"/>
                </a:lnTo>
                <a:lnTo>
                  <a:pt x="117"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99A6B623-069C-4B94-A83C-3773A378AB5A}"/>
              </a:ext>
            </a:extLst>
          </p:cNvPr>
          <p:cNvSpPr>
            <a:spLocks noChangeAspect="1" noEditPoints="1"/>
          </p:cNvSpPr>
          <p:nvPr/>
        </p:nvSpPr>
        <p:spPr bwMode="auto">
          <a:xfrm>
            <a:off x="6794501" y="5180013"/>
            <a:ext cx="250825" cy="254000"/>
          </a:xfrm>
          <a:custGeom>
            <a:avLst/>
            <a:gdLst>
              <a:gd name="T0" fmla="*/ 300 w 334"/>
              <a:gd name="T1" fmla="*/ 284 h 334"/>
              <a:gd name="T2" fmla="*/ 284 w 334"/>
              <a:gd name="T3" fmla="*/ 300 h 334"/>
              <a:gd name="T4" fmla="*/ 267 w 334"/>
              <a:gd name="T5" fmla="*/ 284 h 334"/>
              <a:gd name="T6" fmla="*/ 267 w 334"/>
              <a:gd name="T7" fmla="*/ 50 h 334"/>
              <a:gd name="T8" fmla="*/ 284 w 334"/>
              <a:gd name="T9" fmla="*/ 34 h 334"/>
              <a:gd name="T10" fmla="*/ 300 w 334"/>
              <a:gd name="T11" fmla="*/ 50 h 334"/>
              <a:gd name="T12" fmla="*/ 300 w 334"/>
              <a:gd name="T13" fmla="*/ 284 h 334"/>
              <a:gd name="T14" fmla="*/ 300 w 334"/>
              <a:gd name="T15" fmla="*/ 0 h 334"/>
              <a:gd name="T16" fmla="*/ 267 w 334"/>
              <a:gd name="T17" fmla="*/ 0 h 334"/>
              <a:gd name="T18" fmla="*/ 234 w 334"/>
              <a:gd name="T19" fmla="*/ 34 h 334"/>
              <a:gd name="T20" fmla="*/ 234 w 334"/>
              <a:gd name="T21" fmla="*/ 300 h 334"/>
              <a:gd name="T22" fmla="*/ 267 w 334"/>
              <a:gd name="T23" fmla="*/ 334 h 334"/>
              <a:gd name="T24" fmla="*/ 300 w 334"/>
              <a:gd name="T25" fmla="*/ 334 h 334"/>
              <a:gd name="T26" fmla="*/ 334 w 334"/>
              <a:gd name="T27" fmla="*/ 300 h 334"/>
              <a:gd name="T28" fmla="*/ 334 w 334"/>
              <a:gd name="T29" fmla="*/ 34 h 334"/>
              <a:gd name="T30" fmla="*/ 300 w 334"/>
              <a:gd name="T31" fmla="*/ 0 h 334"/>
              <a:gd name="T32" fmla="*/ 67 w 334"/>
              <a:gd name="T33" fmla="*/ 284 h 334"/>
              <a:gd name="T34" fmla="*/ 50 w 334"/>
              <a:gd name="T35" fmla="*/ 300 h 334"/>
              <a:gd name="T36" fmla="*/ 34 w 334"/>
              <a:gd name="T37" fmla="*/ 284 h 334"/>
              <a:gd name="T38" fmla="*/ 34 w 334"/>
              <a:gd name="T39" fmla="*/ 117 h 334"/>
              <a:gd name="T40" fmla="*/ 50 w 334"/>
              <a:gd name="T41" fmla="*/ 100 h 334"/>
              <a:gd name="T42" fmla="*/ 67 w 334"/>
              <a:gd name="T43" fmla="*/ 117 h 334"/>
              <a:gd name="T44" fmla="*/ 67 w 334"/>
              <a:gd name="T45" fmla="*/ 284 h 334"/>
              <a:gd name="T46" fmla="*/ 67 w 334"/>
              <a:gd name="T47" fmla="*/ 67 h 334"/>
              <a:gd name="T48" fmla="*/ 34 w 334"/>
              <a:gd name="T49" fmla="*/ 67 h 334"/>
              <a:gd name="T50" fmla="*/ 0 w 334"/>
              <a:gd name="T51" fmla="*/ 100 h 334"/>
              <a:gd name="T52" fmla="*/ 0 w 334"/>
              <a:gd name="T53" fmla="*/ 300 h 334"/>
              <a:gd name="T54" fmla="*/ 34 w 334"/>
              <a:gd name="T55" fmla="*/ 334 h 334"/>
              <a:gd name="T56" fmla="*/ 67 w 334"/>
              <a:gd name="T57" fmla="*/ 334 h 334"/>
              <a:gd name="T58" fmla="*/ 100 w 334"/>
              <a:gd name="T59" fmla="*/ 300 h 334"/>
              <a:gd name="T60" fmla="*/ 100 w 334"/>
              <a:gd name="T61" fmla="*/ 100 h 334"/>
              <a:gd name="T62" fmla="*/ 67 w 334"/>
              <a:gd name="T63" fmla="*/ 67 h 334"/>
              <a:gd name="T64" fmla="*/ 184 w 334"/>
              <a:gd name="T65" fmla="*/ 284 h 334"/>
              <a:gd name="T66" fmla="*/ 167 w 334"/>
              <a:gd name="T67" fmla="*/ 300 h 334"/>
              <a:gd name="T68" fmla="*/ 150 w 334"/>
              <a:gd name="T69" fmla="*/ 284 h 334"/>
              <a:gd name="T70" fmla="*/ 150 w 334"/>
              <a:gd name="T71" fmla="*/ 217 h 334"/>
              <a:gd name="T72" fmla="*/ 167 w 334"/>
              <a:gd name="T73" fmla="*/ 200 h 334"/>
              <a:gd name="T74" fmla="*/ 184 w 334"/>
              <a:gd name="T75" fmla="*/ 217 h 334"/>
              <a:gd name="T76" fmla="*/ 184 w 334"/>
              <a:gd name="T77" fmla="*/ 284 h 334"/>
              <a:gd name="T78" fmla="*/ 184 w 334"/>
              <a:gd name="T79" fmla="*/ 167 h 334"/>
              <a:gd name="T80" fmla="*/ 150 w 334"/>
              <a:gd name="T81" fmla="*/ 167 h 334"/>
              <a:gd name="T82" fmla="*/ 117 w 334"/>
              <a:gd name="T83" fmla="*/ 200 h 334"/>
              <a:gd name="T84" fmla="*/ 117 w 334"/>
              <a:gd name="T85" fmla="*/ 300 h 334"/>
              <a:gd name="T86" fmla="*/ 150 w 334"/>
              <a:gd name="T87" fmla="*/ 334 h 334"/>
              <a:gd name="T88" fmla="*/ 184 w 334"/>
              <a:gd name="T89" fmla="*/ 334 h 334"/>
              <a:gd name="T90" fmla="*/ 217 w 334"/>
              <a:gd name="T91" fmla="*/ 300 h 334"/>
              <a:gd name="T92" fmla="*/ 217 w 334"/>
              <a:gd name="T93" fmla="*/ 200 h 334"/>
              <a:gd name="T94" fmla="*/ 184 w 334"/>
              <a:gd name="T95"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334">
                <a:moveTo>
                  <a:pt x="300" y="284"/>
                </a:moveTo>
                <a:cubicBezTo>
                  <a:pt x="300" y="293"/>
                  <a:pt x="293" y="300"/>
                  <a:pt x="284" y="300"/>
                </a:cubicBezTo>
                <a:cubicBezTo>
                  <a:pt x="274" y="300"/>
                  <a:pt x="267" y="293"/>
                  <a:pt x="267" y="284"/>
                </a:cubicBezTo>
                <a:lnTo>
                  <a:pt x="267" y="50"/>
                </a:lnTo>
                <a:cubicBezTo>
                  <a:pt x="267" y="41"/>
                  <a:pt x="274" y="34"/>
                  <a:pt x="284" y="34"/>
                </a:cubicBezTo>
                <a:cubicBezTo>
                  <a:pt x="293" y="34"/>
                  <a:pt x="300" y="41"/>
                  <a:pt x="300" y="50"/>
                </a:cubicBezTo>
                <a:lnTo>
                  <a:pt x="300" y="284"/>
                </a:lnTo>
                <a:close/>
                <a:moveTo>
                  <a:pt x="300" y="0"/>
                </a:moveTo>
                <a:lnTo>
                  <a:pt x="267" y="0"/>
                </a:lnTo>
                <a:cubicBezTo>
                  <a:pt x="249" y="0"/>
                  <a:pt x="234" y="15"/>
                  <a:pt x="234" y="34"/>
                </a:cubicBezTo>
                <a:lnTo>
                  <a:pt x="234" y="300"/>
                </a:lnTo>
                <a:cubicBezTo>
                  <a:pt x="234" y="319"/>
                  <a:pt x="249" y="334"/>
                  <a:pt x="267" y="334"/>
                </a:cubicBezTo>
                <a:lnTo>
                  <a:pt x="300" y="334"/>
                </a:lnTo>
                <a:cubicBezTo>
                  <a:pt x="319" y="334"/>
                  <a:pt x="334" y="319"/>
                  <a:pt x="334" y="300"/>
                </a:cubicBezTo>
                <a:lnTo>
                  <a:pt x="334" y="34"/>
                </a:lnTo>
                <a:cubicBezTo>
                  <a:pt x="334" y="15"/>
                  <a:pt x="319" y="0"/>
                  <a:pt x="300" y="0"/>
                </a:cubicBezTo>
                <a:close/>
                <a:moveTo>
                  <a:pt x="67" y="284"/>
                </a:moveTo>
                <a:cubicBezTo>
                  <a:pt x="67" y="293"/>
                  <a:pt x="60" y="300"/>
                  <a:pt x="50" y="300"/>
                </a:cubicBezTo>
                <a:cubicBezTo>
                  <a:pt x="41" y="300"/>
                  <a:pt x="34" y="293"/>
                  <a:pt x="34" y="284"/>
                </a:cubicBezTo>
                <a:lnTo>
                  <a:pt x="34" y="117"/>
                </a:lnTo>
                <a:cubicBezTo>
                  <a:pt x="34" y="108"/>
                  <a:pt x="41" y="100"/>
                  <a:pt x="50" y="100"/>
                </a:cubicBezTo>
                <a:cubicBezTo>
                  <a:pt x="60" y="100"/>
                  <a:pt x="67" y="108"/>
                  <a:pt x="67" y="117"/>
                </a:cubicBezTo>
                <a:lnTo>
                  <a:pt x="67" y="284"/>
                </a:lnTo>
                <a:close/>
                <a:moveTo>
                  <a:pt x="67" y="67"/>
                </a:moveTo>
                <a:lnTo>
                  <a:pt x="34" y="67"/>
                </a:lnTo>
                <a:cubicBezTo>
                  <a:pt x="15" y="67"/>
                  <a:pt x="0" y="82"/>
                  <a:pt x="0" y="100"/>
                </a:cubicBezTo>
                <a:lnTo>
                  <a:pt x="0" y="300"/>
                </a:lnTo>
                <a:cubicBezTo>
                  <a:pt x="0" y="319"/>
                  <a:pt x="15" y="334"/>
                  <a:pt x="34" y="334"/>
                </a:cubicBezTo>
                <a:lnTo>
                  <a:pt x="67" y="334"/>
                </a:lnTo>
                <a:cubicBezTo>
                  <a:pt x="85" y="334"/>
                  <a:pt x="100" y="319"/>
                  <a:pt x="100" y="300"/>
                </a:cubicBezTo>
                <a:lnTo>
                  <a:pt x="100" y="100"/>
                </a:lnTo>
                <a:cubicBezTo>
                  <a:pt x="100" y="82"/>
                  <a:pt x="85" y="67"/>
                  <a:pt x="67" y="67"/>
                </a:cubicBezTo>
                <a:close/>
                <a:moveTo>
                  <a:pt x="184" y="284"/>
                </a:moveTo>
                <a:cubicBezTo>
                  <a:pt x="184" y="293"/>
                  <a:pt x="176" y="300"/>
                  <a:pt x="167" y="300"/>
                </a:cubicBezTo>
                <a:cubicBezTo>
                  <a:pt x="158" y="300"/>
                  <a:pt x="150" y="293"/>
                  <a:pt x="150" y="284"/>
                </a:cubicBezTo>
                <a:lnTo>
                  <a:pt x="150" y="217"/>
                </a:lnTo>
                <a:cubicBezTo>
                  <a:pt x="150" y="208"/>
                  <a:pt x="158" y="200"/>
                  <a:pt x="167" y="200"/>
                </a:cubicBezTo>
                <a:cubicBezTo>
                  <a:pt x="176" y="200"/>
                  <a:pt x="184" y="208"/>
                  <a:pt x="184" y="217"/>
                </a:cubicBezTo>
                <a:lnTo>
                  <a:pt x="184" y="284"/>
                </a:lnTo>
                <a:close/>
                <a:moveTo>
                  <a:pt x="184" y="167"/>
                </a:moveTo>
                <a:lnTo>
                  <a:pt x="150" y="167"/>
                </a:lnTo>
                <a:cubicBezTo>
                  <a:pt x="132" y="167"/>
                  <a:pt x="117" y="182"/>
                  <a:pt x="117" y="200"/>
                </a:cubicBezTo>
                <a:lnTo>
                  <a:pt x="117" y="300"/>
                </a:lnTo>
                <a:cubicBezTo>
                  <a:pt x="117" y="319"/>
                  <a:pt x="132" y="334"/>
                  <a:pt x="150" y="334"/>
                </a:cubicBezTo>
                <a:lnTo>
                  <a:pt x="184" y="334"/>
                </a:lnTo>
                <a:cubicBezTo>
                  <a:pt x="202" y="334"/>
                  <a:pt x="217" y="319"/>
                  <a:pt x="217" y="300"/>
                </a:cubicBezTo>
                <a:lnTo>
                  <a:pt x="217" y="200"/>
                </a:lnTo>
                <a:cubicBezTo>
                  <a:pt x="217" y="182"/>
                  <a:pt x="202" y="167"/>
                  <a:pt x="184"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DD2B3FA1-7747-44B3-80CF-CA5D7E0D5F58}"/>
              </a:ext>
            </a:extLst>
          </p:cNvPr>
          <p:cNvSpPr>
            <a:spLocks noChangeAspect="1" noEditPoints="1"/>
          </p:cNvSpPr>
          <p:nvPr/>
        </p:nvSpPr>
        <p:spPr bwMode="auto">
          <a:xfrm>
            <a:off x="6291263" y="5180013"/>
            <a:ext cx="250825" cy="254000"/>
          </a:xfrm>
          <a:custGeom>
            <a:avLst/>
            <a:gdLst>
              <a:gd name="T0" fmla="*/ 150 w 333"/>
              <a:gd name="T1" fmla="*/ 34 h 334"/>
              <a:gd name="T2" fmla="*/ 183 w 333"/>
              <a:gd name="T3" fmla="*/ 34 h 334"/>
              <a:gd name="T4" fmla="*/ 183 w 333"/>
              <a:gd name="T5" fmla="*/ 300 h 334"/>
              <a:gd name="T6" fmla="*/ 150 w 333"/>
              <a:gd name="T7" fmla="*/ 300 h 334"/>
              <a:gd name="T8" fmla="*/ 150 w 333"/>
              <a:gd name="T9" fmla="*/ 34 h 334"/>
              <a:gd name="T10" fmla="*/ 116 w 333"/>
              <a:gd name="T11" fmla="*/ 334 h 334"/>
              <a:gd name="T12" fmla="*/ 216 w 333"/>
              <a:gd name="T13" fmla="*/ 334 h 334"/>
              <a:gd name="T14" fmla="*/ 216 w 333"/>
              <a:gd name="T15" fmla="*/ 0 h 334"/>
              <a:gd name="T16" fmla="*/ 116 w 333"/>
              <a:gd name="T17" fmla="*/ 0 h 334"/>
              <a:gd name="T18" fmla="*/ 116 w 333"/>
              <a:gd name="T19" fmla="*/ 334 h 334"/>
              <a:gd name="T20" fmla="*/ 33 w 333"/>
              <a:gd name="T21" fmla="*/ 100 h 334"/>
              <a:gd name="T22" fmla="*/ 66 w 333"/>
              <a:gd name="T23" fmla="*/ 100 h 334"/>
              <a:gd name="T24" fmla="*/ 66 w 333"/>
              <a:gd name="T25" fmla="*/ 300 h 334"/>
              <a:gd name="T26" fmla="*/ 33 w 333"/>
              <a:gd name="T27" fmla="*/ 300 h 334"/>
              <a:gd name="T28" fmla="*/ 33 w 333"/>
              <a:gd name="T29" fmla="*/ 100 h 334"/>
              <a:gd name="T30" fmla="*/ 0 w 333"/>
              <a:gd name="T31" fmla="*/ 334 h 334"/>
              <a:gd name="T32" fmla="*/ 100 w 333"/>
              <a:gd name="T33" fmla="*/ 334 h 334"/>
              <a:gd name="T34" fmla="*/ 100 w 333"/>
              <a:gd name="T35" fmla="*/ 67 h 334"/>
              <a:gd name="T36" fmla="*/ 0 w 333"/>
              <a:gd name="T37" fmla="*/ 67 h 334"/>
              <a:gd name="T38" fmla="*/ 0 w 333"/>
              <a:gd name="T39" fmla="*/ 334 h 334"/>
              <a:gd name="T40" fmla="*/ 300 w 333"/>
              <a:gd name="T41" fmla="*/ 300 h 334"/>
              <a:gd name="T42" fmla="*/ 266 w 333"/>
              <a:gd name="T43" fmla="*/ 300 h 334"/>
              <a:gd name="T44" fmla="*/ 266 w 333"/>
              <a:gd name="T45" fmla="*/ 200 h 334"/>
              <a:gd name="T46" fmla="*/ 300 w 333"/>
              <a:gd name="T47" fmla="*/ 200 h 334"/>
              <a:gd name="T48" fmla="*/ 300 w 333"/>
              <a:gd name="T49" fmla="*/ 300 h 334"/>
              <a:gd name="T50" fmla="*/ 233 w 333"/>
              <a:gd name="T51" fmla="*/ 334 h 334"/>
              <a:gd name="T52" fmla="*/ 333 w 333"/>
              <a:gd name="T53" fmla="*/ 334 h 334"/>
              <a:gd name="T54" fmla="*/ 333 w 333"/>
              <a:gd name="T55" fmla="*/ 167 h 334"/>
              <a:gd name="T56" fmla="*/ 233 w 333"/>
              <a:gd name="T57" fmla="*/ 167 h 334"/>
              <a:gd name="T58" fmla="*/ 233 w 333"/>
              <a:gd name="T59"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4">
                <a:moveTo>
                  <a:pt x="150" y="34"/>
                </a:moveTo>
                <a:lnTo>
                  <a:pt x="183" y="34"/>
                </a:lnTo>
                <a:lnTo>
                  <a:pt x="183" y="300"/>
                </a:lnTo>
                <a:lnTo>
                  <a:pt x="150" y="300"/>
                </a:lnTo>
                <a:lnTo>
                  <a:pt x="150" y="34"/>
                </a:lnTo>
                <a:close/>
                <a:moveTo>
                  <a:pt x="116" y="334"/>
                </a:moveTo>
                <a:lnTo>
                  <a:pt x="216" y="334"/>
                </a:lnTo>
                <a:lnTo>
                  <a:pt x="216" y="0"/>
                </a:lnTo>
                <a:lnTo>
                  <a:pt x="116" y="0"/>
                </a:lnTo>
                <a:lnTo>
                  <a:pt x="116" y="334"/>
                </a:lnTo>
                <a:close/>
                <a:moveTo>
                  <a:pt x="33" y="100"/>
                </a:moveTo>
                <a:lnTo>
                  <a:pt x="66" y="100"/>
                </a:lnTo>
                <a:lnTo>
                  <a:pt x="66" y="300"/>
                </a:lnTo>
                <a:lnTo>
                  <a:pt x="33" y="300"/>
                </a:lnTo>
                <a:lnTo>
                  <a:pt x="33" y="100"/>
                </a:lnTo>
                <a:close/>
                <a:moveTo>
                  <a:pt x="0" y="334"/>
                </a:moveTo>
                <a:lnTo>
                  <a:pt x="100" y="334"/>
                </a:lnTo>
                <a:lnTo>
                  <a:pt x="100" y="67"/>
                </a:lnTo>
                <a:lnTo>
                  <a:pt x="0" y="67"/>
                </a:lnTo>
                <a:lnTo>
                  <a:pt x="0" y="334"/>
                </a:lnTo>
                <a:close/>
                <a:moveTo>
                  <a:pt x="300" y="300"/>
                </a:moveTo>
                <a:lnTo>
                  <a:pt x="266" y="300"/>
                </a:lnTo>
                <a:lnTo>
                  <a:pt x="266" y="200"/>
                </a:lnTo>
                <a:lnTo>
                  <a:pt x="300" y="200"/>
                </a:lnTo>
                <a:lnTo>
                  <a:pt x="300" y="300"/>
                </a:lnTo>
                <a:close/>
                <a:moveTo>
                  <a:pt x="233" y="334"/>
                </a:moveTo>
                <a:lnTo>
                  <a:pt x="333" y="334"/>
                </a:lnTo>
                <a:lnTo>
                  <a:pt x="333" y="167"/>
                </a:lnTo>
                <a:lnTo>
                  <a:pt x="233" y="167"/>
                </a:lnTo>
                <a:lnTo>
                  <a:pt x="233"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7430A66A-AF69-45F5-B66E-59DA18414DF4}"/>
              </a:ext>
            </a:extLst>
          </p:cNvPr>
          <p:cNvSpPr>
            <a:spLocks noChangeAspect="1" noEditPoints="1"/>
          </p:cNvSpPr>
          <p:nvPr/>
        </p:nvSpPr>
        <p:spPr bwMode="auto">
          <a:xfrm>
            <a:off x="10817226" y="4673600"/>
            <a:ext cx="250825" cy="254000"/>
          </a:xfrm>
          <a:custGeom>
            <a:avLst/>
            <a:gdLst>
              <a:gd name="T0" fmla="*/ 183 w 333"/>
              <a:gd name="T1" fmla="*/ 283 h 333"/>
              <a:gd name="T2" fmla="*/ 166 w 333"/>
              <a:gd name="T3" fmla="*/ 300 h 333"/>
              <a:gd name="T4" fmla="*/ 150 w 333"/>
              <a:gd name="T5" fmla="*/ 283 h 333"/>
              <a:gd name="T6" fmla="*/ 150 w 333"/>
              <a:gd name="T7" fmla="*/ 50 h 333"/>
              <a:gd name="T8" fmla="*/ 166 w 333"/>
              <a:gd name="T9" fmla="*/ 33 h 333"/>
              <a:gd name="T10" fmla="*/ 183 w 333"/>
              <a:gd name="T11" fmla="*/ 50 h 333"/>
              <a:gd name="T12" fmla="*/ 183 w 333"/>
              <a:gd name="T13" fmla="*/ 283 h 333"/>
              <a:gd name="T14" fmla="*/ 183 w 333"/>
              <a:gd name="T15" fmla="*/ 0 h 333"/>
              <a:gd name="T16" fmla="*/ 150 w 333"/>
              <a:gd name="T17" fmla="*/ 0 h 333"/>
              <a:gd name="T18" fmla="*/ 116 w 333"/>
              <a:gd name="T19" fmla="*/ 33 h 333"/>
              <a:gd name="T20" fmla="*/ 116 w 333"/>
              <a:gd name="T21" fmla="*/ 300 h 333"/>
              <a:gd name="T22" fmla="*/ 150 w 333"/>
              <a:gd name="T23" fmla="*/ 333 h 333"/>
              <a:gd name="T24" fmla="*/ 183 w 333"/>
              <a:gd name="T25" fmla="*/ 333 h 333"/>
              <a:gd name="T26" fmla="*/ 216 w 333"/>
              <a:gd name="T27" fmla="*/ 300 h 333"/>
              <a:gd name="T28" fmla="*/ 216 w 333"/>
              <a:gd name="T29" fmla="*/ 33 h 333"/>
              <a:gd name="T30" fmla="*/ 183 w 333"/>
              <a:gd name="T31" fmla="*/ 0 h 333"/>
              <a:gd name="T32" fmla="*/ 66 w 333"/>
              <a:gd name="T33" fmla="*/ 283 h 333"/>
              <a:gd name="T34" fmla="*/ 50 w 333"/>
              <a:gd name="T35" fmla="*/ 300 h 333"/>
              <a:gd name="T36" fmla="*/ 33 w 333"/>
              <a:gd name="T37" fmla="*/ 283 h 333"/>
              <a:gd name="T38" fmla="*/ 33 w 333"/>
              <a:gd name="T39" fmla="*/ 116 h 333"/>
              <a:gd name="T40" fmla="*/ 50 w 333"/>
              <a:gd name="T41" fmla="*/ 100 h 333"/>
              <a:gd name="T42" fmla="*/ 66 w 333"/>
              <a:gd name="T43" fmla="*/ 116 h 333"/>
              <a:gd name="T44" fmla="*/ 66 w 333"/>
              <a:gd name="T45" fmla="*/ 283 h 333"/>
              <a:gd name="T46" fmla="*/ 66 w 333"/>
              <a:gd name="T47" fmla="*/ 66 h 333"/>
              <a:gd name="T48" fmla="*/ 33 w 333"/>
              <a:gd name="T49" fmla="*/ 66 h 333"/>
              <a:gd name="T50" fmla="*/ 0 w 333"/>
              <a:gd name="T51" fmla="*/ 100 h 333"/>
              <a:gd name="T52" fmla="*/ 0 w 333"/>
              <a:gd name="T53" fmla="*/ 300 h 333"/>
              <a:gd name="T54" fmla="*/ 33 w 333"/>
              <a:gd name="T55" fmla="*/ 333 h 333"/>
              <a:gd name="T56" fmla="*/ 66 w 333"/>
              <a:gd name="T57" fmla="*/ 333 h 333"/>
              <a:gd name="T58" fmla="*/ 100 w 333"/>
              <a:gd name="T59" fmla="*/ 300 h 333"/>
              <a:gd name="T60" fmla="*/ 100 w 333"/>
              <a:gd name="T61" fmla="*/ 100 h 333"/>
              <a:gd name="T62" fmla="*/ 66 w 333"/>
              <a:gd name="T63" fmla="*/ 66 h 333"/>
              <a:gd name="T64" fmla="*/ 300 w 333"/>
              <a:gd name="T65" fmla="*/ 283 h 333"/>
              <a:gd name="T66" fmla="*/ 283 w 333"/>
              <a:gd name="T67" fmla="*/ 300 h 333"/>
              <a:gd name="T68" fmla="*/ 266 w 333"/>
              <a:gd name="T69" fmla="*/ 283 h 333"/>
              <a:gd name="T70" fmla="*/ 266 w 333"/>
              <a:gd name="T71" fmla="*/ 216 h 333"/>
              <a:gd name="T72" fmla="*/ 283 w 333"/>
              <a:gd name="T73" fmla="*/ 200 h 333"/>
              <a:gd name="T74" fmla="*/ 300 w 333"/>
              <a:gd name="T75" fmla="*/ 216 h 333"/>
              <a:gd name="T76" fmla="*/ 300 w 333"/>
              <a:gd name="T77" fmla="*/ 283 h 333"/>
              <a:gd name="T78" fmla="*/ 300 w 333"/>
              <a:gd name="T79" fmla="*/ 166 h 333"/>
              <a:gd name="T80" fmla="*/ 266 w 333"/>
              <a:gd name="T81" fmla="*/ 166 h 333"/>
              <a:gd name="T82" fmla="*/ 233 w 333"/>
              <a:gd name="T83" fmla="*/ 200 h 333"/>
              <a:gd name="T84" fmla="*/ 233 w 333"/>
              <a:gd name="T85" fmla="*/ 300 h 333"/>
              <a:gd name="T86" fmla="*/ 266 w 333"/>
              <a:gd name="T87" fmla="*/ 333 h 333"/>
              <a:gd name="T88" fmla="*/ 300 w 333"/>
              <a:gd name="T89" fmla="*/ 333 h 333"/>
              <a:gd name="T90" fmla="*/ 333 w 333"/>
              <a:gd name="T91" fmla="*/ 300 h 333"/>
              <a:gd name="T92" fmla="*/ 333 w 333"/>
              <a:gd name="T93" fmla="*/ 200 h 333"/>
              <a:gd name="T94" fmla="*/ 300 w 333"/>
              <a:gd name="T95"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183" y="283"/>
                </a:moveTo>
                <a:cubicBezTo>
                  <a:pt x="183" y="292"/>
                  <a:pt x="176" y="300"/>
                  <a:pt x="166" y="300"/>
                </a:cubicBezTo>
                <a:cubicBezTo>
                  <a:pt x="157" y="300"/>
                  <a:pt x="150" y="292"/>
                  <a:pt x="150" y="283"/>
                </a:cubicBezTo>
                <a:lnTo>
                  <a:pt x="150" y="50"/>
                </a:lnTo>
                <a:cubicBezTo>
                  <a:pt x="150" y="40"/>
                  <a:pt x="157" y="33"/>
                  <a:pt x="166" y="33"/>
                </a:cubicBezTo>
                <a:cubicBezTo>
                  <a:pt x="176" y="33"/>
                  <a:pt x="183" y="40"/>
                  <a:pt x="183" y="50"/>
                </a:cubicBezTo>
                <a:lnTo>
                  <a:pt x="183" y="283"/>
                </a:lnTo>
                <a:close/>
                <a:moveTo>
                  <a:pt x="183" y="0"/>
                </a:moveTo>
                <a:lnTo>
                  <a:pt x="150" y="0"/>
                </a:lnTo>
                <a:cubicBezTo>
                  <a:pt x="131" y="0"/>
                  <a:pt x="116" y="15"/>
                  <a:pt x="116" y="33"/>
                </a:cubicBezTo>
                <a:lnTo>
                  <a:pt x="116" y="300"/>
                </a:lnTo>
                <a:cubicBezTo>
                  <a:pt x="116" y="318"/>
                  <a:pt x="131" y="333"/>
                  <a:pt x="150" y="333"/>
                </a:cubicBezTo>
                <a:lnTo>
                  <a:pt x="183" y="333"/>
                </a:lnTo>
                <a:cubicBezTo>
                  <a:pt x="201" y="333"/>
                  <a:pt x="216" y="318"/>
                  <a:pt x="216" y="300"/>
                </a:cubicBezTo>
                <a:lnTo>
                  <a:pt x="216" y="33"/>
                </a:lnTo>
                <a:cubicBezTo>
                  <a:pt x="216" y="15"/>
                  <a:pt x="201" y="0"/>
                  <a:pt x="183" y="0"/>
                </a:cubicBezTo>
                <a:close/>
                <a:moveTo>
                  <a:pt x="66" y="283"/>
                </a:moveTo>
                <a:cubicBezTo>
                  <a:pt x="66" y="292"/>
                  <a:pt x="59" y="300"/>
                  <a:pt x="50" y="300"/>
                </a:cubicBezTo>
                <a:cubicBezTo>
                  <a:pt x="40" y="300"/>
                  <a:pt x="33" y="292"/>
                  <a:pt x="33" y="283"/>
                </a:cubicBezTo>
                <a:lnTo>
                  <a:pt x="33" y="116"/>
                </a:lnTo>
                <a:cubicBezTo>
                  <a:pt x="33" y="107"/>
                  <a:pt x="40" y="100"/>
                  <a:pt x="50" y="100"/>
                </a:cubicBezTo>
                <a:cubicBezTo>
                  <a:pt x="59" y="100"/>
                  <a:pt x="66" y="107"/>
                  <a:pt x="66" y="116"/>
                </a:cubicBezTo>
                <a:lnTo>
                  <a:pt x="66" y="283"/>
                </a:lnTo>
                <a:close/>
                <a:moveTo>
                  <a:pt x="66" y="66"/>
                </a:moveTo>
                <a:lnTo>
                  <a:pt x="33" y="66"/>
                </a:lnTo>
                <a:cubicBezTo>
                  <a:pt x="15" y="66"/>
                  <a:pt x="0" y="81"/>
                  <a:pt x="0" y="100"/>
                </a:cubicBezTo>
                <a:lnTo>
                  <a:pt x="0" y="300"/>
                </a:lnTo>
                <a:cubicBezTo>
                  <a:pt x="0" y="318"/>
                  <a:pt x="15" y="333"/>
                  <a:pt x="33" y="333"/>
                </a:cubicBezTo>
                <a:lnTo>
                  <a:pt x="66" y="333"/>
                </a:lnTo>
                <a:cubicBezTo>
                  <a:pt x="85" y="333"/>
                  <a:pt x="100" y="318"/>
                  <a:pt x="100" y="300"/>
                </a:cubicBezTo>
                <a:lnTo>
                  <a:pt x="100" y="100"/>
                </a:lnTo>
                <a:cubicBezTo>
                  <a:pt x="100" y="81"/>
                  <a:pt x="85" y="66"/>
                  <a:pt x="66" y="66"/>
                </a:cubicBezTo>
                <a:close/>
                <a:moveTo>
                  <a:pt x="300" y="283"/>
                </a:moveTo>
                <a:cubicBezTo>
                  <a:pt x="300" y="292"/>
                  <a:pt x="292" y="300"/>
                  <a:pt x="283" y="300"/>
                </a:cubicBezTo>
                <a:cubicBezTo>
                  <a:pt x="274" y="300"/>
                  <a:pt x="266" y="292"/>
                  <a:pt x="266" y="283"/>
                </a:cubicBezTo>
                <a:lnTo>
                  <a:pt x="266" y="216"/>
                </a:lnTo>
                <a:cubicBezTo>
                  <a:pt x="266" y="207"/>
                  <a:pt x="274" y="200"/>
                  <a:pt x="283" y="200"/>
                </a:cubicBezTo>
                <a:cubicBezTo>
                  <a:pt x="292" y="200"/>
                  <a:pt x="300" y="207"/>
                  <a:pt x="300" y="216"/>
                </a:cubicBezTo>
                <a:lnTo>
                  <a:pt x="300" y="283"/>
                </a:lnTo>
                <a:close/>
                <a:moveTo>
                  <a:pt x="300" y="166"/>
                </a:moveTo>
                <a:lnTo>
                  <a:pt x="266" y="166"/>
                </a:lnTo>
                <a:cubicBezTo>
                  <a:pt x="248" y="166"/>
                  <a:pt x="233" y="181"/>
                  <a:pt x="233" y="200"/>
                </a:cubicBezTo>
                <a:lnTo>
                  <a:pt x="233" y="300"/>
                </a:lnTo>
                <a:cubicBezTo>
                  <a:pt x="233" y="318"/>
                  <a:pt x="248" y="333"/>
                  <a:pt x="266" y="333"/>
                </a:cubicBezTo>
                <a:lnTo>
                  <a:pt x="300" y="333"/>
                </a:lnTo>
                <a:cubicBezTo>
                  <a:pt x="318" y="333"/>
                  <a:pt x="333" y="318"/>
                  <a:pt x="333" y="300"/>
                </a:cubicBezTo>
                <a:lnTo>
                  <a:pt x="333" y="200"/>
                </a:lnTo>
                <a:cubicBezTo>
                  <a:pt x="333" y="181"/>
                  <a:pt x="318" y="166"/>
                  <a:pt x="300"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B79C98DC-4F6A-493C-A302-5EF32D8D9E6C}"/>
              </a:ext>
            </a:extLst>
          </p:cNvPr>
          <p:cNvSpPr>
            <a:spLocks noChangeAspect="1" noEditPoints="1"/>
          </p:cNvSpPr>
          <p:nvPr/>
        </p:nvSpPr>
        <p:spPr bwMode="auto">
          <a:xfrm>
            <a:off x="10313988" y="4673600"/>
            <a:ext cx="250825" cy="254000"/>
          </a:xfrm>
          <a:custGeom>
            <a:avLst/>
            <a:gdLst>
              <a:gd name="T0" fmla="*/ 67 w 333"/>
              <a:gd name="T1" fmla="*/ 233 h 333"/>
              <a:gd name="T2" fmla="*/ 33 w 333"/>
              <a:gd name="T3" fmla="*/ 233 h 333"/>
              <a:gd name="T4" fmla="*/ 33 w 333"/>
              <a:gd name="T5" fmla="*/ 100 h 333"/>
              <a:gd name="T6" fmla="*/ 67 w 333"/>
              <a:gd name="T7" fmla="*/ 100 h 333"/>
              <a:gd name="T8" fmla="*/ 67 w 333"/>
              <a:gd name="T9" fmla="*/ 66 h 333"/>
              <a:gd name="T10" fmla="*/ 0 w 333"/>
              <a:gd name="T11" fmla="*/ 66 h 333"/>
              <a:gd name="T12" fmla="*/ 0 w 333"/>
              <a:gd name="T13" fmla="*/ 266 h 333"/>
              <a:gd name="T14" fmla="*/ 67 w 333"/>
              <a:gd name="T15" fmla="*/ 266 h 333"/>
              <a:gd name="T16" fmla="*/ 67 w 333"/>
              <a:gd name="T17" fmla="*/ 233 h 333"/>
              <a:gd name="T18" fmla="*/ 167 w 333"/>
              <a:gd name="T19" fmla="*/ 66 h 333"/>
              <a:gd name="T20" fmla="*/ 167 w 333"/>
              <a:gd name="T21" fmla="*/ 100 h 333"/>
              <a:gd name="T22" fmla="*/ 300 w 333"/>
              <a:gd name="T23" fmla="*/ 100 h 333"/>
              <a:gd name="T24" fmla="*/ 300 w 333"/>
              <a:gd name="T25" fmla="*/ 233 h 333"/>
              <a:gd name="T26" fmla="*/ 167 w 333"/>
              <a:gd name="T27" fmla="*/ 233 h 333"/>
              <a:gd name="T28" fmla="*/ 167 w 333"/>
              <a:gd name="T29" fmla="*/ 266 h 333"/>
              <a:gd name="T30" fmla="*/ 333 w 333"/>
              <a:gd name="T31" fmla="*/ 266 h 333"/>
              <a:gd name="T32" fmla="*/ 333 w 333"/>
              <a:gd name="T33" fmla="*/ 66 h 333"/>
              <a:gd name="T34" fmla="*/ 167 w 333"/>
              <a:gd name="T35" fmla="*/ 66 h 333"/>
              <a:gd name="T36" fmla="*/ 133 w 333"/>
              <a:gd name="T37" fmla="*/ 300 h 333"/>
              <a:gd name="T38" fmla="*/ 167 w 333"/>
              <a:gd name="T39" fmla="*/ 300 h 333"/>
              <a:gd name="T40" fmla="*/ 167 w 333"/>
              <a:gd name="T41" fmla="*/ 333 h 333"/>
              <a:gd name="T42" fmla="*/ 67 w 333"/>
              <a:gd name="T43" fmla="*/ 333 h 333"/>
              <a:gd name="T44" fmla="*/ 67 w 333"/>
              <a:gd name="T45" fmla="*/ 300 h 333"/>
              <a:gd name="T46" fmla="*/ 100 w 333"/>
              <a:gd name="T47" fmla="*/ 300 h 333"/>
              <a:gd name="T48" fmla="*/ 100 w 333"/>
              <a:gd name="T49" fmla="*/ 33 h 333"/>
              <a:gd name="T50" fmla="*/ 67 w 333"/>
              <a:gd name="T51" fmla="*/ 33 h 333"/>
              <a:gd name="T52" fmla="*/ 67 w 333"/>
              <a:gd name="T53" fmla="*/ 0 h 333"/>
              <a:gd name="T54" fmla="*/ 167 w 333"/>
              <a:gd name="T55" fmla="*/ 0 h 333"/>
              <a:gd name="T56" fmla="*/ 167 w 333"/>
              <a:gd name="T57" fmla="*/ 33 h 333"/>
              <a:gd name="T58" fmla="*/ 133 w 333"/>
              <a:gd name="T59" fmla="*/ 33 h 333"/>
              <a:gd name="T60" fmla="*/ 133 w 333"/>
              <a:gd name="T61" fmla="*/ 3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33">
                <a:moveTo>
                  <a:pt x="67" y="233"/>
                </a:moveTo>
                <a:lnTo>
                  <a:pt x="33" y="233"/>
                </a:lnTo>
                <a:lnTo>
                  <a:pt x="33" y="100"/>
                </a:lnTo>
                <a:lnTo>
                  <a:pt x="67" y="100"/>
                </a:lnTo>
                <a:lnTo>
                  <a:pt x="67" y="66"/>
                </a:lnTo>
                <a:lnTo>
                  <a:pt x="0" y="66"/>
                </a:lnTo>
                <a:lnTo>
                  <a:pt x="0" y="266"/>
                </a:lnTo>
                <a:lnTo>
                  <a:pt x="67" y="266"/>
                </a:lnTo>
                <a:lnTo>
                  <a:pt x="67" y="233"/>
                </a:lnTo>
                <a:close/>
                <a:moveTo>
                  <a:pt x="167" y="66"/>
                </a:moveTo>
                <a:lnTo>
                  <a:pt x="167" y="100"/>
                </a:lnTo>
                <a:lnTo>
                  <a:pt x="300" y="100"/>
                </a:lnTo>
                <a:lnTo>
                  <a:pt x="300" y="233"/>
                </a:lnTo>
                <a:lnTo>
                  <a:pt x="167" y="233"/>
                </a:lnTo>
                <a:lnTo>
                  <a:pt x="167" y="266"/>
                </a:lnTo>
                <a:lnTo>
                  <a:pt x="333" y="266"/>
                </a:lnTo>
                <a:lnTo>
                  <a:pt x="333" y="66"/>
                </a:lnTo>
                <a:lnTo>
                  <a:pt x="167" y="66"/>
                </a:lnTo>
                <a:close/>
                <a:moveTo>
                  <a:pt x="133" y="300"/>
                </a:moveTo>
                <a:lnTo>
                  <a:pt x="167" y="300"/>
                </a:lnTo>
                <a:lnTo>
                  <a:pt x="167" y="333"/>
                </a:lnTo>
                <a:lnTo>
                  <a:pt x="67" y="333"/>
                </a:lnTo>
                <a:lnTo>
                  <a:pt x="67" y="300"/>
                </a:lnTo>
                <a:lnTo>
                  <a:pt x="100" y="300"/>
                </a:lnTo>
                <a:lnTo>
                  <a:pt x="100" y="33"/>
                </a:lnTo>
                <a:lnTo>
                  <a:pt x="67" y="33"/>
                </a:lnTo>
                <a:lnTo>
                  <a:pt x="67" y="0"/>
                </a:lnTo>
                <a:lnTo>
                  <a:pt x="167" y="0"/>
                </a:lnTo>
                <a:lnTo>
                  <a:pt x="167" y="33"/>
                </a:lnTo>
                <a:lnTo>
                  <a:pt x="133" y="33"/>
                </a:lnTo>
                <a:lnTo>
                  <a:pt x="133"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A6EF0AC5-6959-4D0B-9B88-11DB784FB0CF}"/>
              </a:ext>
            </a:extLst>
          </p:cNvPr>
          <p:cNvSpPr>
            <a:spLocks noChangeAspect="1" noEditPoints="1"/>
          </p:cNvSpPr>
          <p:nvPr/>
        </p:nvSpPr>
        <p:spPr bwMode="auto">
          <a:xfrm>
            <a:off x="9810751" y="4673600"/>
            <a:ext cx="252413" cy="254000"/>
          </a:xfrm>
          <a:custGeom>
            <a:avLst/>
            <a:gdLst>
              <a:gd name="T0" fmla="*/ 50 w 334"/>
              <a:gd name="T1" fmla="*/ 233 h 333"/>
              <a:gd name="T2" fmla="*/ 34 w 334"/>
              <a:gd name="T3" fmla="*/ 216 h 333"/>
              <a:gd name="T4" fmla="*/ 34 w 334"/>
              <a:gd name="T5" fmla="*/ 116 h 333"/>
              <a:gd name="T6" fmla="*/ 50 w 334"/>
              <a:gd name="T7" fmla="*/ 100 h 333"/>
              <a:gd name="T8" fmla="*/ 67 w 334"/>
              <a:gd name="T9" fmla="*/ 83 h 333"/>
              <a:gd name="T10" fmla="*/ 50 w 334"/>
              <a:gd name="T11" fmla="*/ 66 h 333"/>
              <a:gd name="T12" fmla="*/ 34 w 334"/>
              <a:gd name="T13" fmla="*/ 66 h 333"/>
              <a:gd name="T14" fmla="*/ 0 w 334"/>
              <a:gd name="T15" fmla="*/ 100 h 333"/>
              <a:gd name="T16" fmla="*/ 0 w 334"/>
              <a:gd name="T17" fmla="*/ 233 h 333"/>
              <a:gd name="T18" fmla="*/ 34 w 334"/>
              <a:gd name="T19" fmla="*/ 266 h 333"/>
              <a:gd name="T20" fmla="*/ 50 w 334"/>
              <a:gd name="T21" fmla="*/ 266 h 333"/>
              <a:gd name="T22" fmla="*/ 67 w 334"/>
              <a:gd name="T23" fmla="*/ 250 h 333"/>
              <a:gd name="T24" fmla="*/ 50 w 334"/>
              <a:gd name="T25" fmla="*/ 233 h 333"/>
              <a:gd name="T26" fmla="*/ 300 w 334"/>
              <a:gd name="T27" fmla="*/ 66 h 333"/>
              <a:gd name="T28" fmla="*/ 184 w 334"/>
              <a:gd name="T29" fmla="*/ 66 h 333"/>
              <a:gd name="T30" fmla="*/ 167 w 334"/>
              <a:gd name="T31" fmla="*/ 83 h 333"/>
              <a:gd name="T32" fmla="*/ 184 w 334"/>
              <a:gd name="T33" fmla="*/ 100 h 333"/>
              <a:gd name="T34" fmla="*/ 284 w 334"/>
              <a:gd name="T35" fmla="*/ 100 h 333"/>
              <a:gd name="T36" fmla="*/ 300 w 334"/>
              <a:gd name="T37" fmla="*/ 116 h 333"/>
              <a:gd name="T38" fmla="*/ 300 w 334"/>
              <a:gd name="T39" fmla="*/ 216 h 333"/>
              <a:gd name="T40" fmla="*/ 284 w 334"/>
              <a:gd name="T41" fmla="*/ 233 h 333"/>
              <a:gd name="T42" fmla="*/ 184 w 334"/>
              <a:gd name="T43" fmla="*/ 233 h 333"/>
              <a:gd name="T44" fmla="*/ 167 w 334"/>
              <a:gd name="T45" fmla="*/ 250 h 333"/>
              <a:gd name="T46" fmla="*/ 184 w 334"/>
              <a:gd name="T47" fmla="*/ 266 h 333"/>
              <a:gd name="T48" fmla="*/ 300 w 334"/>
              <a:gd name="T49" fmla="*/ 266 h 333"/>
              <a:gd name="T50" fmla="*/ 334 w 334"/>
              <a:gd name="T51" fmla="*/ 233 h 333"/>
              <a:gd name="T52" fmla="*/ 334 w 334"/>
              <a:gd name="T53" fmla="*/ 100 h 333"/>
              <a:gd name="T54" fmla="*/ 300 w 334"/>
              <a:gd name="T55" fmla="*/ 66 h 333"/>
              <a:gd name="T56" fmla="*/ 167 w 334"/>
              <a:gd name="T57" fmla="*/ 316 h 333"/>
              <a:gd name="T58" fmla="*/ 150 w 334"/>
              <a:gd name="T59" fmla="*/ 333 h 333"/>
              <a:gd name="T60" fmla="*/ 84 w 334"/>
              <a:gd name="T61" fmla="*/ 333 h 333"/>
              <a:gd name="T62" fmla="*/ 67 w 334"/>
              <a:gd name="T63" fmla="*/ 316 h 333"/>
              <a:gd name="T64" fmla="*/ 84 w 334"/>
              <a:gd name="T65" fmla="*/ 300 h 333"/>
              <a:gd name="T66" fmla="*/ 100 w 334"/>
              <a:gd name="T67" fmla="*/ 300 h 333"/>
              <a:gd name="T68" fmla="*/ 100 w 334"/>
              <a:gd name="T69" fmla="*/ 33 h 333"/>
              <a:gd name="T70" fmla="*/ 84 w 334"/>
              <a:gd name="T71" fmla="*/ 33 h 333"/>
              <a:gd name="T72" fmla="*/ 67 w 334"/>
              <a:gd name="T73" fmla="*/ 16 h 333"/>
              <a:gd name="T74" fmla="*/ 84 w 334"/>
              <a:gd name="T75" fmla="*/ 0 h 333"/>
              <a:gd name="T76" fmla="*/ 150 w 334"/>
              <a:gd name="T77" fmla="*/ 0 h 333"/>
              <a:gd name="T78" fmla="*/ 167 w 334"/>
              <a:gd name="T79" fmla="*/ 16 h 333"/>
              <a:gd name="T80" fmla="*/ 150 w 334"/>
              <a:gd name="T81" fmla="*/ 33 h 333"/>
              <a:gd name="T82" fmla="*/ 134 w 334"/>
              <a:gd name="T83" fmla="*/ 33 h 333"/>
              <a:gd name="T84" fmla="*/ 134 w 334"/>
              <a:gd name="T85" fmla="*/ 300 h 333"/>
              <a:gd name="T86" fmla="*/ 150 w 334"/>
              <a:gd name="T87" fmla="*/ 300 h 333"/>
              <a:gd name="T88" fmla="*/ 167 w 334"/>
              <a:gd name="T89" fmla="*/ 3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33">
                <a:moveTo>
                  <a:pt x="50" y="233"/>
                </a:moveTo>
                <a:cubicBezTo>
                  <a:pt x="41" y="233"/>
                  <a:pt x="34" y="226"/>
                  <a:pt x="34" y="216"/>
                </a:cubicBezTo>
                <a:lnTo>
                  <a:pt x="34" y="116"/>
                </a:lnTo>
                <a:cubicBezTo>
                  <a:pt x="34" y="107"/>
                  <a:pt x="41" y="100"/>
                  <a:pt x="50" y="100"/>
                </a:cubicBezTo>
                <a:cubicBezTo>
                  <a:pt x="60" y="100"/>
                  <a:pt x="67" y="92"/>
                  <a:pt x="67" y="83"/>
                </a:cubicBezTo>
                <a:cubicBezTo>
                  <a:pt x="67" y="74"/>
                  <a:pt x="60" y="66"/>
                  <a:pt x="50" y="66"/>
                </a:cubicBezTo>
                <a:lnTo>
                  <a:pt x="34" y="66"/>
                </a:lnTo>
                <a:cubicBezTo>
                  <a:pt x="15" y="66"/>
                  <a:pt x="0" y="81"/>
                  <a:pt x="0" y="100"/>
                </a:cubicBezTo>
                <a:lnTo>
                  <a:pt x="0" y="233"/>
                </a:lnTo>
                <a:cubicBezTo>
                  <a:pt x="0" y="251"/>
                  <a:pt x="15" y="266"/>
                  <a:pt x="34" y="266"/>
                </a:cubicBezTo>
                <a:lnTo>
                  <a:pt x="50" y="266"/>
                </a:lnTo>
                <a:cubicBezTo>
                  <a:pt x="60" y="266"/>
                  <a:pt x="67" y="259"/>
                  <a:pt x="67" y="250"/>
                </a:cubicBezTo>
                <a:cubicBezTo>
                  <a:pt x="67" y="240"/>
                  <a:pt x="60" y="233"/>
                  <a:pt x="50" y="233"/>
                </a:cubicBezTo>
                <a:close/>
                <a:moveTo>
                  <a:pt x="300" y="66"/>
                </a:moveTo>
                <a:lnTo>
                  <a:pt x="184" y="66"/>
                </a:lnTo>
                <a:cubicBezTo>
                  <a:pt x="174" y="66"/>
                  <a:pt x="167" y="74"/>
                  <a:pt x="167" y="83"/>
                </a:cubicBezTo>
                <a:cubicBezTo>
                  <a:pt x="167" y="92"/>
                  <a:pt x="174" y="100"/>
                  <a:pt x="184" y="100"/>
                </a:cubicBezTo>
                <a:lnTo>
                  <a:pt x="284" y="100"/>
                </a:lnTo>
                <a:cubicBezTo>
                  <a:pt x="293" y="100"/>
                  <a:pt x="300" y="107"/>
                  <a:pt x="300" y="116"/>
                </a:cubicBezTo>
                <a:lnTo>
                  <a:pt x="300" y="216"/>
                </a:lnTo>
                <a:cubicBezTo>
                  <a:pt x="300" y="226"/>
                  <a:pt x="293" y="233"/>
                  <a:pt x="284" y="233"/>
                </a:cubicBezTo>
                <a:lnTo>
                  <a:pt x="184" y="233"/>
                </a:lnTo>
                <a:cubicBezTo>
                  <a:pt x="174" y="233"/>
                  <a:pt x="167" y="240"/>
                  <a:pt x="167" y="250"/>
                </a:cubicBezTo>
                <a:cubicBezTo>
                  <a:pt x="167" y="259"/>
                  <a:pt x="174" y="266"/>
                  <a:pt x="184" y="266"/>
                </a:cubicBezTo>
                <a:lnTo>
                  <a:pt x="300" y="266"/>
                </a:lnTo>
                <a:cubicBezTo>
                  <a:pt x="319" y="266"/>
                  <a:pt x="334" y="251"/>
                  <a:pt x="334" y="233"/>
                </a:cubicBezTo>
                <a:lnTo>
                  <a:pt x="334" y="100"/>
                </a:lnTo>
                <a:cubicBezTo>
                  <a:pt x="334" y="81"/>
                  <a:pt x="319" y="66"/>
                  <a:pt x="300" y="66"/>
                </a:cubicBezTo>
                <a:close/>
                <a:moveTo>
                  <a:pt x="167" y="316"/>
                </a:moveTo>
                <a:cubicBezTo>
                  <a:pt x="167" y="326"/>
                  <a:pt x="160" y="333"/>
                  <a:pt x="150" y="333"/>
                </a:cubicBezTo>
                <a:lnTo>
                  <a:pt x="84" y="333"/>
                </a:lnTo>
                <a:cubicBezTo>
                  <a:pt x="74" y="333"/>
                  <a:pt x="67" y="326"/>
                  <a:pt x="67" y="316"/>
                </a:cubicBezTo>
                <a:cubicBezTo>
                  <a:pt x="67" y="307"/>
                  <a:pt x="74" y="300"/>
                  <a:pt x="84" y="300"/>
                </a:cubicBezTo>
                <a:lnTo>
                  <a:pt x="100" y="300"/>
                </a:lnTo>
                <a:lnTo>
                  <a:pt x="100" y="33"/>
                </a:lnTo>
                <a:lnTo>
                  <a:pt x="84" y="33"/>
                </a:lnTo>
                <a:cubicBezTo>
                  <a:pt x="74" y="33"/>
                  <a:pt x="67" y="26"/>
                  <a:pt x="67" y="16"/>
                </a:cubicBezTo>
                <a:cubicBezTo>
                  <a:pt x="67" y="7"/>
                  <a:pt x="74" y="0"/>
                  <a:pt x="84" y="0"/>
                </a:cubicBezTo>
                <a:lnTo>
                  <a:pt x="150" y="0"/>
                </a:lnTo>
                <a:cubicBezTo>
                  <a:pt x="160" y="0"/>
                  <a:pt x="167" y="7"/>
                  <a:pt x="167" y="16"/>
                </a:cubicBezTo>
                <a:cubicBezTo>
                  <a:pt x="167" y="26"/>
                  <a:pt x="160" y="33"/>
                  <a:pt x="150" y="33"/>
                </a:cubicBezTo>
                <a:lnTo>
                  <a:pt x="134" y="33"/>
                </a:lnTo>
                <a:lnTo>
                  <a:pt x="134" y="300"/>
                </a:lnTo>
                <a:lnTo>
                  <a:pt x="150" y="300"/>
                </a:lnTo>
                <a:cubicBezTo>
                  <a:pt x="160" y="300"/>
                  <a:pt x="167" y="307"/>
                  <a:pt x="167" y="3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5DC88262-CC93-4E11-831E-DEBABF5A3420}"/>
              </a:ext>
            </a:extLst>
          </p:cNvPr>
          <p:cNvSpPr>
            <a:spLocks noChangeAspect="1" noEditPoints="1"/>
          </p:cNvSpPr>
          <p:nvPr/>
        </p:nvSpPr>
        <p:spPr bwMode="auto">
          <a:xfrm>
            <a:off x="9309101" y="4673600"/>
            <a:ext cx="74613" cy="254000"/>
          </a:xfrm>
          <a:custGeom>
            <a:avLst/>
            <a:gdLst>
              <a:gd name="T0" fmla="*/ 50 w 100"/>
              <a:gd name="T1" fmla="*/ 300 h 333"/>
              <a:gd name="T2" fmla="*/ 33 w 100"/>
              <a:gd name="T3" fmla="*/ 283 h 333"/>
              <a:gd name="T4" fmla="*/ 50 w 100"/>
              <a:gd name="T5" fmla="*/ 266 h 333"/>
              <a:gd name="T6" fmla="*/ 66 w 100"/>
              <a:gd name="T7" fmla="*/ 283 h 333"/>
              <a:gd name="T8" fmla="*/ 50 w 100"/>
              <a:gd name="T9" fmla="*/ 300 h 333"/>
              <a:gd name="T10" fmla="*/ 50 w 100"/>
              <a:gd name="T11" fmla="*/ 233 h 333"/>
              <a:gd name="T12" fmla="*/ 0 w 100"/>
              <a:gd name="T13" fmla="*/ 283 h 333"/>
              <a:gd name="T14" fmla="*/ 50 w 100"/>
              <a:gd name="T15" fmla="*/ 333 h 333"/>
              <a:gd name="T16" fmla="*/ 100 w 100"/>
              <a:gd name="T17" fmla="*/ 283 h 333"/>
              <a:gd name="T18" fmla="*/ 50 w 100"/>
              <a:gd name="T19" fmla="*/ 233 h 333"/>
              <a:gd name="T20" fmla="*/ 50 w 100"/>
              <a:gd name="T21" fmla="*/ 183 h 333"/>
              <a:gd name="T22" fmla="*/ 33 w 100"/>
              <a:gd name="T23" fmla="*/ 166 h 333"/>
              <a:gd name="T24" fmla="*/ 50 w 100"/>
              <a:gd name="T25" fmla="*/ 150 h 333"/>
              <a:gd name="T26" fmla="*/ 66 w 100"/>
              <a:gd name="T27" fmla="*/ 166 h 333"/>
              <a:gd name="T28" fmla="*/ 50 w 100"/>
              <a:gd name="T29" fmla="*/ 183 h 333"/>
              <a:gd name="T30" fmla="*/ 50 w 100"/>
              <a:gd name="T31" fmla="*/ 116 h 333"/>
              <a:gd name="T32" fmla="*/ 0 w 100"/>
              <a:gd name="T33" fmla="*/ 166 h 333"/>
              <a:gd name="T34" fmla="*/ 50 w 100"/>
              <a:gd name="T35" fmla="*/ 216 h 333"/>
              <a:gd name="T36" fmla="*/ 100 w 100"/>
              <a:gd name="T37" fmla="*/ 166 h 333"/>
              <a:gd name="T38" fmla="*/ 50 w 100"/>
              <a:gd name="T39" fmla="*/ 116 h 333"/>
              <a:gd name="T40" fmla="*/ 50 w 100"/>
              <a:gd name="T41" fmla="*/ 33 h 333"/>
              <a:gd name="T42" fmla="*/ 66 w 100"/>
              <a:gd name="T43" fmla="*/ 50 h 333"/>
              <a:gd name="T44" fmla="*/ 50 w 100"/>
              <a:gd name="T45" fmla="*/ 66 h 333"/>
              <a:gd name="T46" fmla="*/ 33 w 100"/>
              <a:gd name="T47" fmla="*/ 50 h 333"/>
              <a:gd name="T48" fmla="*/ 50 w 100"/>
              <a:gd name="T49" fmla="*/ 33 h 333"/>
              <a:gd name="T50" fmla="*/ 50 w 100"/>
              <a:gd name="T51" fmla="*/ 100 h 333"/>
              <a:gd name="T52" fmla="*/ 100 w 100"/>
              <a:gd name="T53" fmla="*/ 50 h 333"/>
              <a:gd name="T54" fmla="*/ 50 w 100"/>
              <a:gd name="T55" fmla="*/ 0 h 333"/>
              <a:gd name="T56" fmla="*/ 0 w 100"/>
              <a:gd name="T57" fmla="*/ 50 h 333"/>
              <a:gd name="T58" fmla="*/ 50 w 100"/>
              <a:gd name="T59"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0" h="333">
                <a:moveTo>
                  <a:pt x="50" y="300"/>
                </a:moveTo>
                <a:cubicBezTo>
                  <a:pt x="40" y="300"/>
                  <a:pt x="33" y="292"/>
                  <a:pt x="33" y="283"/>
                </a:cubicBezTo>
                <a:cubicBezTo>
                  <a:pt x="33" y="274"/>
                  <a:pt x="40" y="266"/>
                  <a:pt x="50" y="266"/>
                </a:cubicBezTo>
                <a:cubicBezTo>
                  <a:pt x="59" y="266"/>
                  <a:pt x="66" y="274"/>
                  <a:pt x="66" y="283"/>
                </a:cubicBezTo>
                <a:cubicBezTo>
                  <a:pt x="66" y="292"/>
                  <a:pt x="59" y="300"/>
                  <a:pt x="50" y="300"/>
                </a:cubicBezTo>
                <a:close/>
                <a:moveTo>
                  <a:pt x="50" y="233"/>
                </a:moveTo>
                <a:cubicBezTo>
                  <a:pt x="22" y="233"/>
                  <a:pt x="0" y="255"/>
                  <a:pt x="0" y="283"/>
                </a:cubicBezTo>
                <a:cubicBezTo>
                  <a:pt x="0" y="311"/>
                  <a:pt x="22" y="333"/>
                  <a:pt x="50" y="333"/>
                </a:cubicBezTo>
                <a:cubicBezTo>
                  <a:pt x="77" y="333"/>
                  <a:pt x="100" y="311"/>
                  <a:pt x="100" y="283"/>
                </a:cubicBezTo>
                <a:cubicBezTo>
                  <a:pt x="100" y="255"/>
                  <a:pt x="77" y="233"/>
                  <a:pt x="50" y="233"/>
                </a:cubicBezTo>
                <a:close/>
                <a:moveTo>
                  <a:pt x="50" y="183"/>
                </a:moveTo>
                <a:cubicBezTo>
                  <a:pt x="40" y="183"/>
                  <a:pt x="33" y="176"/>
                  <a:pt x="33" y="166"/>
                </a:cubicBezTo>
                <a:cubicBezTo>
                  <a:pt x="33" y="157"/>
                  <a:pt x="40" y="150"/>
                  <a:pt x="50" y="150"/>
                </a:cubicBezTo>
                <a:cubicBezTo>
                  <a:pt x="59" y="150"/>
                  <a:pt x="66" y="157"/>
                  <a:pt x="66" y="166"/>
                </a:cubicBezTo>
                <a:cubicBezTo>
                  <a:pt x="66" y="176"/>
                  <a:pt x="59" y="183"/>
                  <a:pt x="50" y="183"/>
                </a:cubicBezTo>
                <a:close/>
                <a:moveTo>
                  <a:pt x="50" y="116"/>
                </a:moveTo>
                <a:cubicBezTo>
                  <a:pt x="22" y="116"/>
                  <a:pt x="0" y="139"/>
                  <a:pt x="0" y="166"/>
                </a:cubicBezTo>
                <a:cubicBezTo>
                  <a:pt x="0" y="194"/>
                  <a:pt x="22" y="216"/>
                  <a:pt x="50" y="216"/>
                </a:cubicBezTo>
                <a:cubicBezTo>
                  <a:pt x="77" y="216"/>
                  <a:pt x="100" y="194"/>
                  <a:pt x="100" y="166"/>
                </a:cubicBezTo>
                <a:cubicBezTo>
                  <a:pt x="100" y="139"/>
                  <a:pt x="77" y="116"/>
                  <a:pt x="50" y="116"/>
                </a:cubicBezTo>
                <a:close/>
                <a:moveTo>
                  <a:pt x="50" y="33"/>
                </a:moveTo>
                <a:cubicBezTo>
                  <a:pt x="59" y="33"/>
                  <a:pt x="66" y="40"/>
                  <a:pt x="66" y="50"/>
                </a:cubicBezTo>
                <a:cubicBezTo>
                  <a:pt x="66" y="59"/>
                  <a:pt x="59" y="66"/>
                  <a:pt x="50" y="66"/>
                </a:cubicBezTo>
                <a:cubicBezTo>
                  <a:pt x="40" y="66"/>
                  <a:pt x="33" y="59"/>
                  <a:pt x="33" y="50"/>
                </a:cubicBezTo>
                <a:cubicBezTo>
                  <a:pt x="33" y="40"/>
                  <a:pt x="40" y="33"/>
                  <a:pt x="50" y="33"/>
                </a:cubicBezTo>
                <a:close/>
                <a:moveTo>
                  <a:pt x="50" y="100"/>
                </a:moveTo>
                <a:cubicBezTo>
                  <a:pt x="77" y="100"/>
                  <a:pt x="100" y="77"/>
                  <a:pt x="100" y="50"/>
                </a:cubicBezTo>
                <a:cubicBezTo>
                  <a:pt x="100" y="22"/>
                  <a:pt x="77" y="0"/>
                  <a:pt x="50" y="0"/>
                </a:cubicBezTo>
                <a:cubicBezTo>
                  <a:pt x="22" y="0"/>
                  <a:pt x="0" y="22"/>
                  <a:pt x="0" y="50"/>
                </a:cubicBezTo>
                <a:cubicBezTo>
                  <a:pt x="0" y="77"/>
                  <a:pt x="22" y="100"/>
                  <a:pt x="50"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E3C30CF7-3EDD-4E6F-BD15-C01AD3D98215}"/>
              </a:ext>
            </a:extLst>
          </p:cNvPr>
          <p:cNvSpPr>
            <a:spLocks noChangeAspect="1" noEditPoints="1"/>
          </p:cNvSpPr>
          <p:nvPr/>
        </p:nvSpPr>
        <p:spPr bwMode="auto">
          <a:xfrm>
            <a:off x="8805863" y="4673600"/>
            <a:ext cx="74613" cy="254000"/>
          </a:xfrm>
          <a:custGeom>
            <a:avLst/>
            <a:gdLst>
              <a:gd name="T0" fmla="*/ 33 w 100"/>
              <a:gd name="T1" fmla="*/ 266 h 333"/>
              <a:gd name="T2" fmla="*/ 67 w 100"/>
              <a:gd name="T3" fmla="*/ 266 h 333"/>
              <a:gd name="T4" fmla="*/ 67 w 100"/>
              <a:gd name="T5" fmla="*/ 300 h 333"/>
              <a:gd name="T6" fmla="*/ 33 w 100"/>
              <a:gd name="T7" fmla="*/ 300 h 333"/>
              <a:gd name="T8" fmla="*/ 33 w 100"/>
              <a:gd name="T9" fmla="*/ 266 h 333"/>
              <a:gd name="T10" fmla="*/ 0 w 100"/>
              <a:gd name="T11" fmla="*/ 333 h 333"/>
              <a:gd name="T12" fmla="*/ 100 w 100"/>
              <a:gd name="T13" fmla="*/ 333 h 333"/>
              <a:gd name="T14" fmla="*/ 100 w 100"/>
              <a:gd name="T15" fmla="*/ 233 h 333"/>
              <a:gd name="T16" fmla="*/ 0 w 100"/>
              <a:gd name="T17" fmla="*/ 233 h 333"/>
              <a:gd name="T18" fmla="*/ 0 w 100"/>
              <a:gd name="T19" fmla="*/ 333 h 333"/>
              <a:gd name="T20" fmla="*/ 33 w 100"/>
              <a:gd name="T21" fmla="*/ 150 h 333"/>
              <a:gd name="T22" fmla="*/ 67 w 100"/>
              <a:gd name="T23" fmla="*/ 150 h 333"/>
              <a:gd name="T24" fmla="*/ 67 w 100"/>
              <a:gd name="T25" fmla="*/ 183 h 333"/>
              <a:gd name="T26" fmla="*/ 33 w 100"/>
              <a:gd name="T27" fmla="*/ 183 h 333"/>
              <a:gd name="T28" fmla="*/ 33 w 100"/>
              <a:gd name="T29" fmla="*/ 150 h 333"/>
              <a:gd name="T30" fmla="*/ 0 w 100"/>
              <a:gd name="T31" fmla="*/ 216 h 333"/>
              <a:gd name="T32" fmla="*/ 100 w 100"/>
              <a:gd name="T33" fmla="*/ 216 h 333"/>
              <a:gd name="T34" fmla="*/ 100 w 100"/>
              <a:gd name="T35" fmla="*/ 116 h 333"/>
              <a:gd name="T36" fmla="*/ 0 w 100"/>
              <a:gd name="T37" fmla="*/ 116 h 333"/>
              <a:gd name="T38" fmla="*/ 0 w 100"/>
              <a:gd name="T39" fmla="*/ 216 h 333"/>
              <a:gd name="T40" fmla="*/ 67 w 100"/>
              <a:gd name="T41" fmla="*/ 66 h 333"/>
              <a:gd name="T42" fmla="*/ 33 w 100"/>
              <a:gd name="T43" fmla="*/ 66 h 333"/>
              <a:gd name="T44" fmla="*/ 33 w 100"/>
              <a:gd name="T45" fmla="*/ 33 h 333"/>
              <a:gd name="T46" fmla="*/ 67 w 100"/>
              <a:gd name="T47" fmla="*/ 33 h 333"/>
              <a:gd name="T48" fmla="*/ 67 w 100"/>
              <a:gd name="T49" fmla="*/ 66 h 333"/>
              <a:gd name="T50" fmla="*/ 0 w 100"/>
              <a:gd name="T51" fmla="*/ 100 h 333"/>
              <a:gd name="T52" fmla="*/ 100 w 100"/>
              <a:gd name="T53" fmla="*/ 100 h 333"/>
              <a:gd name="T54" fmla="*/ 100 w 100"/>
              <a:gd name="T55" fmla="*/ 0 h 333"/>
              <a:gd name="T56" fmla="*/ 0 w 100"/>
              <a:gd name="T57" fmla="*/ 0 h 333"/>
              <a:gd name="T58" fmla="*/ 0 w 100"/>
              <a:gd name="T59"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0" h="333">
                <a:moveTo>
                  <a:pt x="33" y="266"/>
                </a:moveTo>
                <a:lnTo>
                  <a:pt x="67" y="266"/>
                </a:lnTo>
                <a:lnTo>
                  <a:pt x="67" y="300"/>
                </a:lnTo>
                <a:lnTo>
                  <a:pt x="33" y="300"/>
                </a:lnTo>
                <a:lnTo>
                  <a:pt x="33" y="266"/>
                </a:lnTo>
                <a:close/>
                <a:moveTo>
                  <a:pt x="0" y="333"/>
                </a:moveTo>
                <a:lnTo>
                  <a:pt x="100" y="333"/>
                </a:lnTo>
                <a:lnTo>
                  <a:pt x="100" y="233"/>
                </a:lnTo>
                <a:lnTo>
                  <a:pt x="0" y="233"/>
                </a:lnTo>
                <a:lnTo>
                  <a:pt x="0" y="333"/>
                </a:lnTo>
                <a:close/>
                <a:moveTo>
                  <a:pt x="33" y="150"/>
                </a:moveTo>
                <a:lnTo>
                  <a:pt x="67" y="150"/>
                </a:lnTo>
                <a:lnTo>
                  <a:pt x="67" y="183"/>
                </a:lnTo>
                <a:lnTo>
                  <a:pt x="33" y="183"/>
                </a:lnTo>
                <a:lnTo>
                  <a:pt x="33" y="150"/>
                </a:lnTo>
                <a:close/>
                <a:moveTo>
                  <a:pt x="0" y="216"/>
                </a:moveTo>
                <a:lnTo>
                  <a:pt x="100" y="216"/>
                </a:lnTo>
                <a:lnTo>
                  <a:pt x="100" y="116"/>
                </a:lnTo>
                <a:lnTo>
                  <a:pt x="0" y="116"/>
                </a:lnTo>
                <a:lnTo>
                  <a:pt x="0" y="216"/>
                </a:lnTo>
                <a:close/>
                <a:moveTo>
                  <a:pt x="67" y="66"/>
                </a:moveTo>
                <a:lnTo>
                  <a:pt x="33" y="66"/>
                </a:lnTo>
                <a:lnTo>
                  <a:pt x="33" y="33"/>
                </a:lnTo>
                <a:lnTo>
                  <a:pt x="67" y="33"/>
                </a:lnTo>
                <a:lnTo>
                  <a:pt x="67" y="66"/>
                </a:lnTo>
                <a:close/>
                <a:moveTo>
                  <a:pt x="0" y="100"/>
                </a:moveTo>
                <a:lnTo>
                  <a:pt x="100" y="100"/>
                </a:lnTo>
                <a:lnTo>
                  <a:pt x="100" y="0"/>
                </a:lnTo>
                <a:lnTo>
                  <a:pt x="0" y="0"/>
                </a:lnTo>
                <a:lnTo>
                  <a:pt x="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D965BC8D-82EF-4B92-AE0B-AD94F6C95C3B}"/>
              </a:ext>
            </a:extLst>
          </p:cNvPr>
          <p:cNvSpPr>
            <a:spLocks noChangeAspect="1" noEditPoints="1"/>
          </p:cNvSpPr>
          <p:nvPr/>
        </p:nvSpPr>
        <p:spPr bwMode="auto">
          <a:xfrm>
            <a:off x="8302626" y="4673600"/>
            <a:ext cx="74613" cy="254000"/>
          </a:xfrm>
          <a:custGeom>
            <a:avLst/>
            <a:gdLst>
              <a:gd name="T0" fmla="*/ 50 w 100"/>
              <a:gd name="T1" fmla="*/ 300 h 333"/>
              <a:gd name="T2" fmla="*/ 34 w 100"/>
              <a:gd name="T3" fmla="*/ 283 h 333"/>
              <a:gd name="T4" fmla="*/ 50 w 100"/>
              <a:gd name="T5" fmla="*/ 266 h 333"/>
              <a:gd name="T6" fmla="*/ 67 w 100"/>
              <a:gd name="T7" fmla="*/ 283 h 333"/>
              <a:gd name="T8" fmla="*/ 50 w 100"/>
              <a:gd name="T9" fmla="*/ 300 h 333"/>
              <a:gd name="T10" fmla="*/ 67 w 100"/>
              <a:gd name="T11" fmla="*/ 233 h 333"/>
              <a:gd name="T12" fmla="*/ 34 w 100"/>
              <a:gd name="T13" fmla="*/ 233 h 333"/>
              <a:gd name="T14" fmla="*/ 0 w 100"/>
              <a:gd name="T15" fmla="*/ 266 h 333"/>
              <a:gd name="T16" fmla="*/ 0 w 100"/>
              <a:gd name="T17" fmla="*/ 300 h 333"/>
              <a:gd name="T18" fmla="*/ 34 w 100"/>
              <a:gd name="T19" fmla="*/ 333 h 333"/>
              <a:gd name="T20" fmla="*/ 67 w 100"/>
              <a:gd name="T21" fmla="*/ 333 h 333"/>
              <a:gd name="T22" fmla="*/ 100 w 100"/>
              <a:gd name="T23" fmla="*/ 300 h 333"/>
              <a:gd name="T24" fmla="*/ 100 w 100"/>
              <a:gd name="T25" fmla="*/ 266 h 333"/>
              <a:gd name="T26" fmla="*/ 67 w 100"/>
              <a:gd name="T27" fmla="*/ 233 h 333"/>
              <a:gd name="T28" fmla="*/ 50 w 100"/>
              <a:gd name="T29" fmla="*/ 183 h 333"/>
              <a:gd name="T30" fmla="*/ 34 w 100"/>
              <a:gd name="T31" fmla="*/ 166 h 333"/>
              <a:gd name="T32" fmla="*/ 50 w 100"/>
              <a:gd name="T33" fmla="*/ 150 h 333"/>
              <a:gd name="T34" fmla="*/ 67 w 100"/>
              <a:gd name="T35" fmla="*/ 166 h 333"/>
              <a:gd name="T36" fmla="*/ 50 w 100"/>
              <a:gd name="T37" fmla="*/ 183 h 333"/>
              <a:gd name="T38" fmla="*/ 67 w 100"/>
              <a:gd name="T39" fmla="*/ 116 h 333"/>
              <a:gd name="T40" fmla="*/ 34 w 100"/>
              <a:gd name="T41" fmla="*/ 116 h 333"/>
              <a:gd name="T42" fmla="*/ 0 w 100"/>
              <a:gd name="T43" fmla="*/ 150 h 333"/>
              <a:gd name="T44" fmla="*/ 0 w 100"/>
              <a:gd name="T45" fmla="*/ 183 h 333"/>
              <a:gd name="T46" fmla="*/ 34 w 100"/>
              <a:gd name="T47" fmla="*/ 216 h 333"/>
              <a:gd name="T48" fmla="*/ 67 w 100"/>
              <a:gd name="T49" fmla="*/ 216 h 333"/>
              <a:gd name="T50" fmla="*/ 100 w 100"/>
              <a:gd name="T51" fmla="*/ 183 h 333"/>
              <a:gd name="T52" fmla="*/ 100 w 100"/>
              <a:gd name="T53" fmla="*/ 150 h 333"/>
              <a:gd name="T54" fmla="*/ 67 w 100"/>
              <a:gd name="T55" fmla="*/ 116 h 333"/>
              <a:gd name="T56" fmla="*/ 50 w 100"/>
              <a:gd name="T57" fmla="*/ 66 h 333"/>
              <a:gd name="T58" fmla="*/ 34 w 100"/>
              <a:gd name="T59" fmla="*/ 50 h 333"/>
              <a:gd name="T60" fmla="*/ 50 w 100"/>
              <a:gd name="T61" fmla="*/ 33 h 333"/>
              <a:gd name="T62" fmla="*/ 67 w 100"/>
              <a:gd name="T63" fmla="*/ 50 h 333"/>
              <a:gd name="T64" fmla="*/ 50 w 100"/>
              <a:gd name="T65" fmla="*/ 66 h 333"/>
              <a:gd name="T66" fmla="*/ 67 w 100"/>
              <a:gd name="T67" fmla="*/ 0 h 333"/>
              <a:gd name="T68" fmla="*/ 34 w 100"/>
              <a:gd name="T69" fmla="*/ 0 h 333"/>
              <a:gd name="T70" fmla="*/ 0 w 100"/>
              <a:gd name="T71" fmla="*/ 33 h 333"/>
              <a:gd name="T72" fmla="*/ 0 w 100"/>
              <a:gd name="T73" fmla="*/ 66 h 333"/>
              <a:gd name="T74" fmla="*/ 34 w 100"/>
              <a:gd name="T75" fmla="*/ 100 h 333"/>
              <a:gd name="T76" fmla="*/ 67 w 100"/>
              <a:gd name="T77" fmla="*/ 100 h 333"/>
              <a:gd name="T78" fmla="*/ 100 w 100"/>
              <a:gd name="T79" fmla="*/ 66 h 333"/>
              <a:gd name="T80" fmla="*/ 100 w 100"/>
              <a:gd name="T81" fmla="*/ 33 h 333"/>
              <a:gd name="T82" fmla="*/ 67 w 100"/>
              <a:gd name="T8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 h="333">
                <a:moveTo>
                  <a:pt x="50" y="300"/>
                </a:moveTo>
                <a:cubicBezTo>
                  <a:pt x="41" y="300"/>
                  <a:pt x="34" y="292"/>
                  <a:pt x="34" y="283"/>
                </a:cubicBezTo>
                <a:cubicBezTo>
                  <a:pt x="34" y="274"/>
                  <a:pt x="41" y="266"/>
                  <a:pt x="50" y="266"/>
                </a:cubicBezTo>
                <a:cubicBezTo>
                  <a:pt x="60" y="266"/>
                  <a:pt x="67" y="274"/>
                  <a:pt x="67" y="283"/>
                </a:cubicBezTo>
                <a:cubicBezTo>
                  <a:pt x="67" y="292"/>
                  <a:pt x="60" y="300"/>
                  <a:pt x="50" y="300"/>
                </a:cubicBezTo>
                <a:close/>
                <a:moveTo>
                  <a:pt x="67" y="233"/>
                </a:moveTo>
                <a:lnTo>
                  <a:pt x="34" y="233"/>
                </a:lnTo>
                <a:cubicBezTo>
                  <a:pt x="15" y="233"/>
                  <a:pt x="0" y="248"/>
                  <a:pt x="0" y="266"/>
                </a:cubicBezTo>
                <a:lnTo>
                  <a:pt x="0" y="300"/>
                </a:lnTo>
                <a:cubicBezTo>
                  <a:pt x="0" y="318"/>
                  <a:pt x="15" y="333"/>
                  <a:pt x="34" y="333"/>
                </a:cubicBezTo>
                <a:lnTo>
                  <a:pt x="67" y="333"/>
                </a:lnTo>
                <a:cubicBezTo>
                  <a:pt x="85" y="333"/>
                  <a:pt x="100" y="318"/>
                  <a:pt x="100" y="300"/>
                </a:cubicBezTo>
                <a:lnTo>
                  <a:pt x="100" y="266"/>
                </a:lnTo>
                <a:cubicBezTo>
                  <a:pt x="100" y="248"/>
                  <a:pt x="85" y="233"/>
                  <a:pt x="67" y="233"/>
                </a:cubicBezTo>
                <a:close/>
                <a:moveTo>
                  <a:pt x="50" y="183"/>
                </a:moveTo>
                <a:cubicBezTo>
                  <a:pt x="41" y="183"/>
                  <a:pt x="34" y="176"/>
                  <a:pt x="34" y="166"/>
                </a:cubicBezTo>
                <a:cubicBezTo>
                  <a:pt x="34" y="157"/>
                  <a:pt x="41" y="150"/>
                  <a:pt x="50" y="150"/>
                </a:cubicBezTo>
                <a:cubicBezTo>
                  <a:pt x="60" y="150"/>
                  <a:pt x="67" y="157"/>
                  <a:pt x="67" y="166"/>
                </a:cubicBezTo>
                <a:cubicBezTo>
                  <a:pt x="67" y="176"/>
                  <a:pt x="60" y="183"/>
                  <a:pt x="50" y="183"/>
                </a:cubicBezTo>
                <a:close/>
                <a:moveTo>
                  <a:pt x="67" y="116"/>
                </a:moveTo>
                <a:lnTo>
                  <a:pt x="34" y="116"/>
                </a:lnTo>
                <a:cubicBezTo>
                  <a:pt x="15" y="116"/>
                  <a:pt x="0" y="131"/>
                  <a:pt x="0" y="150"/>
                </a:cubicBezTo>
                <a:lnTo>
                  <a:pt x="0" y="183"/>
                </a:lnTo>
                <a:cubicBezTo>
                  <a:pt x="0" y="201"/>
                  <a:pt x="15" y="216"/>
                  <a:pt x="34" y="216"/>
                </a:cubicBezTo>
                <a:lnTo>
                  <a:pt x="67" y="216"/>
                </a:lnTo>
                <a:cubicBezTo>
                  <a:pt x="85" y="216"/>
                  <a:pt x="100" y="201"/>
                  <a:pt x="100" y="183"/>
                </a:cubicBezTo>
                <a:lnTo>
                  <a:pt x="100" y="150"/>
                </a:lnTo>
                <a:cubicBezTo>
                  <a:pt x="100" y="131"/>
                  <a:pt x="85" y="116"/>
                  <a:pt x="67" y="116"/>
                </a:cubicBezTo>
                <a:close/>
                <a:moveTo>
                  <a:pt x="50" y="66"/>
                </a:moveTo>
                <a:cubicBezTo>
                  <a:pt x="41" y="66"/>
                  <a:pt x="34" y="59"/>
                  <a:pt x="34" y="50"/>
                </a:cubicBezTo>
                <a:cubicBezTo>
                  <a:pt x="34" y="40"/>
                  <a:pt x="41" y="33"/>
                  <a:pt x="50" y="33"/>
                </a:cubicBezTo>
                <a:cubicBezTo>
                  <a:pt x="60" y="33"/>
                  <a:pt x="67" y="40"/>
                  <a:pt x="67" y="50"/>
                </a:cubicBezTo>
                <a:cubicBezTo>
                  <a:pt x="67" y="59"/>
                  <a:pt x="60" y="66"/>
                  <a:pt x="50" y="66"/>
                </a:cubicBezTo>
                <a:close/>
                <a:moveTo>
                  <a:pt x="67" y="0"/>
                </a:moveTo>
                <a:lnTo>
                  <a:pt x="34" y="0"/>
                </a:lnTo>
                <a:cubicBezTo>
                  <a:pt x="15" y="0"/>
                  <a:pt x="0" y="15"/>
                  <a:pt x="0" y="33"/>
                </a:cubicBezTo>
                <a:lnTo>
                  <a:pt x="0" y="66"/>
                </a:lnTo>
                <a:cubicBezTo>
                  <a:pt x="0" y="85"/>
                  <a:pt x="15" y="100"/>
                  <a:pt x="34" y="100"/>
                </a:cubicBezTo>
                <a:lnTo>
                  <a:pt x="67" y="100"/>
                </a:lnTo>
                <a:cubicBezTo>
                  <a:pt x="85" y="100"/>
                  <a:pt x="100" y="85"/>
                  <a:pt x="100" y="66"/>
                </a:cubicBezTo>
                <a:lnTo>
                  <a:pt x="100" y="33"/>
                </a:lnTo>
                <a:cubicBezTo>
                  <a:pt x="100" y="15"/>
                  <a:pt x="85" y="0"/>
                  <a:pt x="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C5E216FC-46E3-4206-A0FC-B4B4FA3D39EB}"/>
              </a:ext>
            </a:extLst>
          </p:cNvPr>
          <p:cNvSpPr>
            <a:spLocks noChangeAspect="1" noEditPoints="1"/>
          </p:cNvSpPr>
          <p:nvPr/>
        </p:nvSpPr>
        <p:spPr bwMode="auto">
          <a:xfrm>
            <a:off x="7799388" y="4673600"/>
            <a:ext cx="255588" cy="252413"/>
          </a:xfrm>
          <a:custGeom>
            <a:avLst/>
            <a:gdLst>
              <a:gd name="T0" fmla="*/ 150 w 338"/>
              <a:gd name="T1" fmla="*/ 33 h 331"/>
              <a:gd name="T2" fmla="*/ 150 w 338"/>
              <a:gd name="T3" fmla="*/ 0 h 331"/>
              <a:gd name="T4" fmla="*/ 11 w 338"/>
              <a:gd name="T5" fmla="*/ 100 h 331"/>
              <a:gd name="T6" fmla="*/ 48 w 338"/>
              <a:gd name="T7" fmla="*/ 100 h 331"/>
              <a:gd name="T8" fmla="*/ 150 w 338"/>
              <a:gd name="T9" fmla="*/ 33 h 331"/>
              <a:gd name="T10" fmla="*/ 0 w 338"/>
              <a:gd name="T11" fmla="*/ 163 h 331"/>
              <a:gd name="T12" fmla="*/ 0 w 338"/>
              <a:gd name="T13" fmla="*/ 166 h 331"/>
              <a:gd name="T14" fmla="*/ 0 w 338"/>
              <a:gd name="T15" fmla="*/ 166 h 331"/>
              <a:gd name="T16" fmla="*/ 0 w 338"/>
              <a:gd name="T17" fmla="*/ 215 h 331"/>
              <a:gd name="T18" fmla="*/ 16 w 338"/>
              <a:gd name="T19" fmla="*/ 232 h 331"/>
              <a:gd name="T20" fmla="*/ 33 w 338"/>
              <a:gd name="T21" fmla="*/ 215 h 331"/>
              <a:gd name="T22" fmla="*/ 33 w 338"/>
              <a:gd name="T23" fmla="*/ 166 h 331"/>
              <a:gd name="T24" fmla="*/ 33 w 338"/>
              <a:gd name="T25" fmla="*/ 166 h 331"/>
              <a:gd name="T26" fmla="*/ 36 w 338"/>
              <a:gd name="T27" fmla="*/ 133 h 331"/>
              <a:gd name="T28" fmla="*/ 2 w 338"/>
              <a:gd name="T29" fmla="*/ 133 h 331"/>
              <a:gd name="T30" fmla="*/ 0 w 338"/>
              <a:gd name="T31" fmla="*/ 163 h 331"/>
              <a:gd name="T32" fmla="*/ 272 w 338"/>
              <a:gd name="T33" fmla="*/ 36 h 331"/>
              <a:gd name="T34" fmla="*/ 183 w 338"/>
              <a:gd name="T35" fmla="*/ 0 h 331"/>
              <a:gd name="T36" fmla="*/ 183 w 338"/>
              <a:gd name="T37" fmla="*/ 33 h 331"/>
              <a:gd name="T38" fmla="*/ 248 w 338"/>
              <a:gd name="T39" fmla="*/ 60 h 331"/>
              <a:gd name="T40" fmla="*/ 272 w 338"/>
              <a:gd name="T41" fmla="*/ 36 h 331"/>
              <a:gd name="T42" fmla="*/ 130 w 338"/>
              <a:gd name="T43" fmla="*/ 110 h 331"/>
              <a:gd name="T44" fmla="*/ 176 w 338"/>
              <a:gd name="T45" fmla="*/ 100 h 331"/>
              <a:gd name="T46" fmla="*/ 191 w 338"/>
              <a:gd name="T47" fmla="*/ 69 h 331"/>
              <a:gd name="T48" fmla="*/ 107 w 338"/>
              <a:gd name="T49" fmla="*/ 87 h 331"/>
              <a:gd name="T50" fmla="*/ 130 w 338"/>
              <a:gd name="T51" fmla="*/ 110 h 331"/>
              <a:gd name="T52" fmla="*/ 66 w 338"/>
              <a:gd name="T53" fmla="*/ 166 h 331"/>
              <a:gd name="T54" fmla="*/ 100 w 338"/>
              <a:gd name="T55" fmla="*/ 166 h 331"/>
              <a:gd name="T56" fmla="*/ 108 w 338"/>
              <a:gd name="T57" fmla="*/ 136 h 331"/>
              <a:gd name="T58" fmla="*/ 84 w 338"/>
              <a:gd name="T59" fmla="*/ 112 h 331"/>
              <a:gd name="T60" fmla="*/ 66 w 338"/>
              <a:gd name="T61" fmla="*/ 166 h 331"/>
              <a:gd name="T62" fmla="*/ 100 w 338"/>
              <a:gd name="T63" fmla="*/ 200 h 331"/>
              <a:gd name="T64" fmla="*/ 66 w 338"/>
              <a:gd name="T65" fmla="*/ 200 h 331"/>
              <a:gd name="T66" fmla="*/ 183 w 338"/>
              <a:gd name="T67" fmla="*/ 331 h 331"/>
              <a:gd name="T68" fmla="*/ 183 w 338"/>
              <a:gd name="T69" fmla="*/ 298 h 331"/>
              <a:gd name="T70" fmla="*/ 100 w 338"/>
              <a:gd name="T71" fmla="*/ 200 h 331"/>
              <a:gd name="T72" fmla="*/ 333 w 338"/>
              <a:gd name="T73" fmla="*/ 199 h 331"/>
              <a:gd name="T74" fmla="*/ 295 w 338"/>
              <a:gd name="T75" fmla="*/ 60 h 331"/>
              <a:gd name="T76" fmla="*/ 272 w 338"/>
              <a:gd name="T77" fmla="*/ 84 h 331"/>
              <a:gd name="T78" fmla="*/ 300 w 338"/>
              <a:gd name="T79" fmla="*/ 199 h 331"/>
              <a:gd name="T80" fmla="*/ 295 w 338"/>
              <a:gd name="T81" fmla="*/ 229 h 331"/>
              <a:gd name="T82" fmla="*/ 320 w 338"/>
              <a:gd name="T83" fmla="*/ 255 h 331"/>
              <a:gd name="T84" fmla="*/ 333 w 338"/>
              <a:gd name="T85" fmla="*/ 199 h 331"/>
              <a:gd name="T86" fmla="*/ 216 w 338"/>
              <a:gd name="T87" fmla="*/ 298 h 331"/>
              <a:gd name="T88" fmla="*/ 216 w 338"/>
              <a:gd name="T89" fmla="*/ 331 h 331"/>
              <a:gd name="T90" fmla="*/ 302 w 338"/>
              <a:gd name="T91" fmla="*/ 284 h 331"/>
              <a:gd name="T92" fmla="*/ 279 w 338"/>
              <a:gd name="T93" fmla="*/ 260 h 331"/>
              <a:gd name="T94" fmla="*/ 216 w 338"/>
              <a:gd name="T95" fmla="*/ 298 h 331"/>
              <a:gd name="T96" fmla="*/ 200 w 338"/>
              <a:gd name="T97" fmla="*/ 199 h 331"/>
              <a:gd name="T98" fmla="*/ 200 w 338"/>
              <a:gd name="T99" fmla="*/ 199 h 331"/>
              <a:gd name="T100" fmla="*/ 233 w 338"/>
              <a:gd name="T101" fmla="*/ 198 h 331"/>
              <a:gd name="T102" fmla="*/ 207 w 338"/>
              <a:gd name="T103" fmla="*/ 113 h 331"/>
              <a:gd name="T104" fmla="*/ 221 w 338"/>
              <a:gd name="T105" fmla="*/ 83 h 331"/>
              <a:gd name="T106" fmla="*/ 266 w 338"/>
              <a:gd name="T107" fmla="*/ 200 h 331"/>
              <a:gd name="T108" fmla="*/ 166 w 338"/>
              <a:gd name="T109" fmla="*/ 200 h 331"/>
              <a:gd name="T110" fmla="*/ 133 w 338"/>
              <a:gd name="T111" fmla="*/ 166 h 331"/>
              <a:gd name="T112" fmla="*/ 166 w 338"/>
              <a:gd name="T113" fmla="*/ 132 h 331"/>
              <a:gd name="T114" fmla="*/ 200 w 338"/>
              <a:gd name="T115" fmla="*/ 165 h 331"/>
              <a:gd name="T116" fmla="*/ 200 w 338"/>
              <a:gd name="T117" fmla="*/ 19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 h="331">
                <a:moveTo>
                  <a:pt x="150" y="33"/>
                </a:moveTo>
                <a:lnTo>
                  <a:pt x="150" y="0"/>
                </a:lnTo>
                <a:cubicBezTo>
                  <a:pt x="90" y="6"/>
                  <a:pt x="34" y="50"/>
                  <a:pt x="11" y="100"/>
                </a:cubicBezTo>
                <a:lnTo>
                  <a:pt x="48" y="100"/>
                </a:lnTo>
                <a:cubicBezTo>
                  <a:pt x="68" y="66"/>
                  <a:pt x="105" y="39"/>
                  <a:pt x="150" y="33"/>
                </a:cubicBezTo>
                <a:close/>
                <a:moveTo>
                  <a:pt x="0" y="163"/>
                </a:moveTo>
                <a:cubicBezTo>
                  <a:pt x="0" y="163"/>
                  <a:pt x="0" y="166"/>
                  <a:pt x="0" y="166"/>
                </a:cubicBezTo>
                <a:lnTo>
                  <a:pt x="0" y="166"/>
                </a:lnTo>
                <a:lnTo>
                  <a:pt x="0" y="215"/>
                </a:lnTo>
                <a:cubicBezTo>
                  <a:pt x="0" y="225"/>
                  <a:pt x="7" y="232"/>
                  <a:pt x="16" y="232"/>
                </a:cubicBezTo>
                <a:cubicBezTo>
                  <a:pt x="26" y="232"/>
                  <a:pt x="33" y="225"/>
                  <a:pt x="33" y="215"/>
                </a:cubicBezTo>
                <a:lnTo>
                  <a:pt x="33" y="166"/>
                </a:lnTo>
                <a:lnTo>
                  <a:pt x="33" y="166"/>
                </a:lnTo>
                <a:cubicBezTo>
                  <a:pt x="33" y="157"/>
                  <a:pt x="34" y="150"/>
                  <a:pt x="36" y="133"/>
                </a:cubicBezTo>
                <a:lnTo>
                  <a:pt x="2" y="133"/>
                </a:lnTo>
                <a:cubicBezTo>
                  <a:pt x="1" y="150"/>
                  <a:pt x="0" y="154"/>
                  <a:pt x="0" y="163"/>
                </a:cubicBezTo>
                <a:close/>
                <a:moveTo>
                  <a:pt x="272" y="36"/>
                </a:moveTo>
                <a:cubicBezTo>
                  <a:pt x="247" y="16"/>
                  <a:pt x="217" y="3"/>
                  <a:pt x="183" y="0"/>
                </a:cubicBezTo>
                <a:lnTo>
                  <a:pt x="183" y="33"/>
                </a:lnTo>
                <a:cubicBezTo>
                  <a:pt x="207" y="36"/>
                  <a:pt x="230" y="46"/>
                  <a:pt x="248" y="60"/>
                </a:cubicBezTo>
                <a:lnTo>
                  <a:pt x="272" y="36"/>
                </a:lnTo>
                <a:close/>
                <a:moveTo>
                  <a:pt x="130" y="110"/>
                </a:moveTo>
                <a:cubicBezTo>
                  <a:pt x="146" y="100"/>
                  <a:pt x="160" y="97"/>
                  <a:pt x="176" y="100"/>
                </a:cubicBezTo>
                <a:lnTo>
                  <a:pt x="191" y="69"/>
                </a:lnTo>
                <a:cubicBezTo>
                  <a:pt x="160" y="61"/>
                  <a:pt x="131" y="68"/>
                  <a:pt x="107" y="87"/>
                </a:cubicBezTo>
                <a:lnTo>
                  <a:pt x="130" y="110"/>
                </a:lnTo>
                <a:close/>
                <a:moveTo>
                  <a:pt x="66" y="166"/>
                </a:moveTo>
                <a:lnTo>
                  <a:pt x="100" y="166"/>
                </a:lnTo>
                <a:cubicBezTo>
                  <a:pt x="100" y="150"/>
                  <a:pt x="103" y="145"/>
                  <a:pt x="108" y="136"/>
                </a:cubicBezTo>
                <a:lnTo>
                  <a:pt x="84" y="112"/>
                </a:lnTo>
                <a:cubicBezTo>
                  <a:pt x="73" y="128"/>
                  <a:pt x="66" y="150"/>
                  <a:pt x="66" y="166"/>
                </a:cubicBezTo>
                <a:close/>
                <a:moveTo>
                  <a:pt x="100" y="200"/>
                </a:moveTo>
                <a:lnTo>
                  <a:pt x="66" y="200"/>
                </a:lnTo>
                <a:cubicBezTo>
                  <a:pt x="66" y="261"/>
                  <a:pt x="116" y="322"/>
                  <a:pt x="183" y="331"/>
                </a:cubicBezTo>
                <a:lnTo>
                  <a:pt x="183" y="298"/>
                </a:lnTo>
                <a:cubicBezTo>
                  <a:pt x="133" y="289"/>
                  <a:pt x="100" y="245"/>
                  <a:pt x="100" y="200"/>
                </a:cubicBezTo>
                <a:close/>
                <a:moveTo>
                  <a:pt x="333" y="199"/>
                </a:moveTo>
                <a:cubicBezTo>
                  <a:pt x="333" y="162"/>
                  <a:pt x="338" y="112"/>
                  <a:pt x="295" y="60"/>
                </a:cubicBezTo>
                <a:lnTo>
                  <a:pt x="272" y="84"/>
                </a:lnTo>
                <a:cubicBezTo>
                  <a:pt x="303" y="125"/>
                  <a:pt x="300" y="162"/>
                  <a:pt x="300" y="199"/>
                </a:cubicBezTo>
                <a:cubicBezTo>
                  <a:pt x="300" y="209"/>
                  <a:pt x="298" y="220"/>
                  <a:pt x="295" y="229"/>
                </a:cubicBezTo>
                <a:lnTo>
                  <a:pt x="320" y="255"/>
                </a:lnTo>
                <a:cubicBezTo>
                  <a:pt x="328" y="238"/>
                  <a:pt x="333" y="219"/>
                  <a:pt x="333" y="199"/>
                </a:cubicBezTo>
                <a:close/>
                <a:moveTo>
                  <a:pt x="216" y="298"/>
                </a:moveTo>
                <a:lnTo>
                  <a:pt x="216" y="331"/>
                </a:lnTo>
                <a:cubicBezTo>
                  <a:pt x="250" y="327"/>
                  <a:pt x="281" y="310"/>
                  <a:pt x="302" y="284"/>
                </a:cubicBezTo>
                <a:lnTo>
                  <a:pt x="279" y="260"/>
                </a:lnTo>
                <a:cubicBezTo>
                  <a:pt x="263" y="280"/>
                  <a:pt x="250" y="293"/>
                  <a:pt x="216" y="298"/>
                </a:cubicBezTo>
                <a:close/>
                <a:moveTo>
                  <a:pt x="200" y="199"/>
                </a:moveTo>
                <a:lnTo>
                  <a:pt x="200" y="199"/>
                </a:lnTo>
                <a:cubicBezTo>
                  <a:pt x="200" y="221"/>
                  <a:pt x="233" y="219"/>
                  <a:pt x="233" y="198"/>
                </a:cubicBezTo>
                <a:cubicBezTo>
                  <a:pt x="233" y="166"/>
                  <a:pt x="238" y="137"/>
                  <a:pt x="207" y="113"/>
                </a:cubicBezTo>
                <a:lnTo>
                  <a:pt x="221" y="83"/>
                </a:lnTo>
                <a:cubicBezTo>
                  <a:pt x="272" y="116"/>
                  <a:pt x="266" y="166"/>
                  <a:pt x="266" y="200"/>
                </a:cubicBezTo>
                <a:cubicBezTo>
                  <a:pt x="266" y="266"/>
                  <a:pt x="166" y="266"/>
                  <a:pt x="166" y="200"/>
                </a:cubicBezTo>
                <a:cubicBezTo>
                  <a:pt x="150" y="200"/>
                  <a:pt x="133" y="184"/>
                  <a:pt x="133" y="166"/>
                </a:cubicBezTo>
                <a:cubicBezTo>
                  <a:pt x="133" y="147"/>
                  <a:pt x="148" y="132"/>
                  <a:pt x="166" y="132"/>
                </a:cubicBezTo>
                <a:cubicBezTo>
                  <a:pt x="185" y="132"/>
                  <a:pt x="200" y="147"/>
                  <a:pt x="200" y="165"/>
                </a:cubicBezTo>
                <a:lnTo>
                  <a:pt x="20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4333F7A7-33E5-49D7-A50D-251CAFD56617}"/>
              </a:ext>
            </a:extLst>
          </p:cNvPr>
          <p:cNvSpPr>
            <a:spLocks noChangeAspect="1" noEditPoints="1"/>
          </p:cNvSpPr>
          <p:nvPr/>
        </p:nvSpPr>
        <p:spPr bwMode="auto">
          <a:xfrm>
            <a:off x="7297738" y="4672013"/>
            <a:ext cx="254000" cy="230188"/>
          </a:xfrm>
          <a:custGeom>
            <a:avLst/>
            <a:gdLst>
              <a:gd name="T0" fmla="*/ 67 w 337"/>
              <a:gd name="T1" fmla="*/ 85 h 302"/>
              <a:gd name="T2" fmla="*/ 50 w 337"/>
              <a:gd name="T3" fmla="*/ 68 h 302"/>
              <a:gd name="T4" fmla="*/ 17 w 337"/>
              <a:gd name="T5" fmla="*/ 68 h 302"/>
              <a:gd name="T6" fmla="*/ 0 w 337"/>
              <a:gd name="T7" fmla="*/ 85 h 302"/>
              <a:gd name="T8" fmla="*/ 17 w 337"/>
              <a:gd name="T9" fmla="*/ 102 h 302"/>
              <a:gd name="T10" fmla="*/ 50 w 337"/>
              <a:gd name="T11" fmla="*/ 102 h 302"/>
              <a:gd name="T12" fmla="*/ 67 w 337"/>
              <a:gd name="T13" fmla="*/ 85 h 302"/>
              <a:gd name="T14" fmla="*/ 324 w 337"/>
              <a:gd name="T15" fmla="*/ 66 h 302"/>
              <a:gd name="T16" fmla="*/ 318 w 337"/>
              <a:gd name="T17" fmla="*/ 60 h 302"/>
              <a:gd name="T18" fmla="*/ 265 w 337"/>
              <a:gd name="T19" fmla="*/ 7 h 302"/>
              <a:gd name="T20" fmla="*/ 241 w 337"/>
              <a:gd name="T21" fmla="*/ 7 h 302"/>
              <a:gd name="T22" fmla="*/ 241 w 337"/>
              <a:gd name="T23" fmla="*/ 30 h 302"/>
              <a:gd name="T24" fmla="*/ 269 w 337"/>
              <a:gd name="T25" fmla="*/ 56 h 302"/>
              <a:gd name="T26" fmla="*/ 263 w 337"/>
              <a:gd name="T27" fmla="*/ 68 h 302"/>
              <a:gd name="T28" fmla="*/ 178 w 337"/>
              <a:gd name="T29" fmla="*/ 68 h 302"/>
              <a:gd name="T30" fmla="*/ 161 w 337"/>
              <a:gd name="T31" fmla="*/ 85 h 302"/>
              <a:gd name="T32" fmla="*/ 178 w 337"/>
              <a:gd name="T33" fmla="*/ 102 h 302"/>
              <a:gd name="T34" fmla="*/ 263 w 337"/>
              <a:gd name="T35" fmla="*/ 102 h 302"/>
              <a:gd name="T36" fmla="*/ 269 w 337"/>
              <a:gd name="T37" fmla="*/ 118 h 302"/>
              <a:gd name="T38" fmla="*/ 241 w 337"/>
              <a:gd name="T39" fmla="*/ 147 h 302"/>
              <a:gd name="T40" fmla="*/ 241 w 337"/>
              <a:gd name="T41" fmla="*/ 171 h 302"/>
              <a:gd name="T42" fmla="*/ 265 w 337"/>
              <a:gd name="T43" fmla="*/ 171 h 302"/>
              <a:gd name="T44" fmla="*/ 324 w 337"/>
              <a:gd name="T45" fmla="*/ 112 h 302"/>
              <a:gd name="T46" fmla="*/ 324 w 337"/>
              <a:gd name="T47" fmla="*/ 66 h 302"/>
              <a:gd name="T48" fmla="*/ 228 w 337"/>
              <a:gd name="T49" fmla="*/ 219 h 302"/>
              <a:gd name="T50" fmla="*/ 222 w 337"/>
              <a:gd name="T51" fmla="*/ 278 h 302"/>
              <a:gd name="T52" fmla="*/ 189 w 337"/>
              <a:gd name="T53" fmla="*/ 302 h 302"/>
              <a:gd name="T54" fmla="*/ 109 w 337"/>
              <a:gd name="T55" fmla="*/ 302 h 302"/>
              <a:gd name="T56" fmla="*/ 95 w 337"/>
              <a:gd name="T57" fmla="*/ 298 h 302"/>
              <a:gd name="T58" fmla="*/ 59 w 337"/>
              <a:gd name="T59" fmla="*/ 232 h 302"/>
              <a:gd name="T60" fmla="*/ 61 w 337"/>
              <a:gd name="T61" fmla="*/ 211 h 302"/>
              <a:gd name="T62" fmla="*/ 86 w 337"/>
              <a:gd name="T63" fmla="*/ 214 h 302"/>
              <a:gd name="T64" fmla="*/ 100 w 337"/>
              <a:gd name="T65" fmla="*/ 233 h 302"/>
              <a:gd name="T66" fmla="*/ 100 w 337"/>
              <a:gd name="T67" fmla="*/ 92 h 302"/>
              <a:gd name="T68" fmla="*/ 117 w 337"/>
              <a:gd name="T69" fmla="*/ 75 h 302"/>
              <a:gd name="T70" fmla="*/ 133 w 337"/>
              <a:gd name="T71" fmla="*/ 92 h 302"/>
              <a:gd name="T72" fmla="*/ 134 w 337"/>
              <a:gd name="T73" fmla="*/ 176 h 302"/>
              <a:gd name="T74" fmla="*/ 206 w 337"/>
              <a:gd name="T75" fmla="*/ 183 h 302"/>
              <a:gd name="T76" fmla="*/ 228 w 337"/>
              <a:gd name="T77" fmla="*/ 21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7" h="302">
                <a:moveTo>
                  <a:pt x="67" y="85"/>
                </a:moveTo>
                <a:cubicBezTo>
                  <a:pt x="67" y="76"/>
                  <a:pt x="59" y="68"/>
                  <a:pt x="50" y="68"/>
                </a:cubicBezTo>
                <a:lnTo>
                  <a:pt x="17" y="68"/>
                </a:lnTo>
                <a:cubicBezTo>
                  <a:pt x="7" y="68"/>
                  <a:pt x="0" y="76"/>
                  <a:pt x="0" y="85"/>
                </a:cubicBezTo>
                <a:cubicBezTo>
                  <a:pt x="0" y="94"/>
                  <a:pt x="7" y="102"/>
                  <a:pt x="17" y="102"/>
                </a:cubicBezTo>
                <a:lnTo>
                  <a:pt x="50" y="102"/>
                </a:lnTo>
                <a:cubicBezTo>
                  <a:pt x="59" y="102"/>
                  <a:pt x="67" y="94"/>
                  <a:pt x="67" y="85"/>
                </a:cubicBezTo>
                <a:close/>
                <a:moveTo>
                  <a:pt x="324" y="66"/>
                </a:moveTo>
                <a:lnTo>
                  <a:pt x="318" y="60"/>
                </a:lnTo>
                <a:lnTo>
                  <a:pt x="265" y="7"/>
                </a:lnTo>
                <a:cubicBezTo>
                  <a:pt x="258" y="0"/>
                  <a:pt x="248" y="0"/>
                  <a:pt x="241" y="7"/>
                </a:cubicBezTo>
                <a:cubicBezTo>
                  <a:pt x="235" y="13"/>
                  <a:pt x="235" y="24"/>
                  <a:pt x="241" y="30"/>
                </a:cubicBezTo>
                <a:lnTo>
                  <a:pt x="269" y="56"/>
                </a:lnTo>
                <a:cubicBezTo>
                  <a:pt x="274" y="61"/>
                  <a:pt x="271" y="68"/>
                  <a:pt x="263" y="68"/>
                </a:cubicBezTo>
                <a:lnTo>
                  <a:pt x="178" y="68"/>
                </a:lnTo>
                <a:cubicBezTo>
                  <a:pt x="168" y="68"/>
                  <a:pt x="161" y="76"/>
                  <a:pt x="161" y="85"/>
                </a:cubicBezTo>
                <a:cubicBezTo>
                  <a:pt x="161" y="94"/>
                  <a:pt x="168" y="102"/>
                  <a:pt x="178" y="102"/>
                </a:cubicBezTo>
                <a:lnTo>
                  <a:pt x="263" y="102"/>
                </a:lnTo>
                <a:cubicBezTo>
                  <a:pt x="271" y="102"/>
                  <a:pt x="274" y="113"/>
                  <a:pt x="269" y="118"/>
                </a:cubicBezTo>
                <a:lnTo>
                  <a:pt x="241" y="147"/>
                </a:lnTo>
                <a:cubicBezTo>
                  <a:pt x="235" y="153"/>
                  <a:pt x="235" y="165"/>
                  <a:pt x="241" y="171"/>
                </a:cubicBezTo>
                <a:cubicBezTo>
                  <a:pt x="248" y="178"/>
                  <a:pt x="258" y="178"/>
                  <a:pt x="265" y="171"/>
                </a:cubicBezTo>
                <a:lnTo>
                  <a:pt x="324" y="112"/>
                </a:lnTo>
                <a:cubicBezTo>
                  <a:pt x="337" y="99"/>
                  <a:pt x="337" y="79"/>
                  <a:pt x="324" y="66"/>
                </a:cubicBezTo>
                <a:close/>
                <a:moveTo>
                  <a:pt x="228" y="219"/>
                </a:moveTo>
                <a:lnTo>
                  <a:pt x="222" y="278"/>
                </a:lnTo>
                <a:cubicBezTo>
                  <a:pt x="219" y="294"/>
                  <a:pt x="205" y="302"/>
                  <a:pt x="189" y="302"/>
                </a:cubicBezTo>
                <a:lnTo>
                  <a:pt x="109" y="302"/>
                </a:lnTo>
                <a:cubicBezTo>
                  <a:pt x="103" y="302"/>
                  <a:pt x="98" y="302"/>
                  <a:pt x="95" y="298"/>
                </a:cubicBezTo>
                <a:lnTo>
                  <a:pt x="59" y="232"/>
                </a:lnTo>
                <a:cubicBezTo>
                  <a:pt x="55" y="226"/>
                  <a:pt x="55" y="217"/>
                  <a:pt x="61" y="211"/>
                </a:cubicBezTo>
                <a:cubicBezTo>
                  <a:pt x="68" y="204"/>
                  <a:pt x="80" y="205"/>
                  <a:pt x="86" y="214"/>
                </a:cubicBezTo>
                <a:lnTo>
                  <a:pt x="100" y="233"/>
                </a:lnTo>
                <a:lnTo>
                  <a:pt x="100" y="92"/>
                </a:lnTo>
                <a:cubicBezTo>
                  <a:pt x="100" y="83"/>
                  <a:pt x="108" y="75"/>
                  <a:pt x="117" y="75"/>
                </a:cubicBezTo>
                <a:cubicBezTo>
                  <a:pt x="129" y="75"/>
                  <a:pt x="133" y="86"/>
                  <a:pt x="133" y="92"/>
                </a:cubicBezTo>
                <a:lnTo>
                  <a:pt x="134" y="176"/>
                </a:lnTo>
                <a:lnTo>
                  <a:pt x="206" y="183"/>
                </a:lnTo>
                <a:cubicBezTo>
                  <a:pt x="221" y="188"/>
                  <a:pt x="231" y="203"/>
                  <a:pt x="228" y="2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9F3DDF05-AF04-4BCF-A1C0-F918A792033C}"/>
              </a:ext>
            </a:extLst>
          </p:cNvPr>
          <p:cNvSpPr>
            <a:spLocks noChangeAspect="1"/>
          </p:cNvSpPr>
          <p:nvPr/>
        </p:nvSpPr>
        <p:spPr bwMode="auto">
          <a:xfrm>
            <a:off x="6792913" y="4673600"/>
            <a:ext cx="188913" cy="254000"/>
          </a:xfrm>
          <a:custGeom>
            <a:avLst/>
            <a:gdLst>
              <a:gd name="T0" fmla="*/ 247 w 252"/>
              <a:gd name="T1" fmla="*/ 208 h 333"/>
              <a:gd name="T2" fmla="*/ 239 w 252"/>
              <a:gd name="T3" fmla="*/ 295 h 333"/>
              <a:gd name="T4" fmla="*/ 192 w 252"/>
              <a:gd name="T5" fmla="*/ 333 h 333"/>
              <a:gd name="T6" fmla="*/ 77 w 252"/>
              <a:gd name="T7" fmla="*/ 333 h 333"/>
              <a:gd name="T8" fmla="*/ 58 w 252"/>
              <a:gd name="T9" fmla="*/ 323 h 333"/>
              <a:gd name="T10" fmla="*/ 7 w 252"/>
              <a:gd name="T11" fmla="*/ 224 h 333"/>
              <a:gd name="T12" fmla="*/ 10 w 252"/>
              <a:gd name="T13" fmla="*/ 194 h 333"/>
              <a:gd name="T14" fmla="*/ 47 w 252"/>
              <a:gd name="T15" fmla="*/ 197 h 333"/>
              <a:gd name="T16" fmla="*/ 69 w 252"/>
              <a:gd name="T17" fmla="*/ 226 h 333"/>
              <a:gd name="T18" fmla="*/ 69 w 252"/>
              <a:gd name="T19" fmla="*/ 23 h 333"/>
              <a:gd name="T20" fmla="*/ 91 w 252"/>
              <a:gd name="T21" fmla="*/ 0 h 333"/>
              <a:gd name="T22" fmla="*/ 112 w 252"/>
              <a:gd name="T23" fmla="*/ 23 h 333"/>
              <a:gd name="T24" fmla="*/ 113 w 252"/>
              <a:gd name="T25" fmla="*/ 144 h 333"/>
              <a:gd name="T26" fmla="*/ 215 w 252"/>
              <a:gd name="T27" fmla="*/ 153 h 333"/>
              <a:gd name="T28" fmla="*/ 247 w 252"/>
              <a:gd name="T29" fmla="*/ 2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33">
                <a:moveTo>
                  <a:pt x="247" y="208"/>
                </a:moveTo>
                <a:lnTo>
                  <a:pt x="239" y="295"/>
                </a:lnTo>
                <a:cubicBezTo>
                  <a:pt x="235" y="317"/>
                  <a:pt x="215" y="333"/>
                  <a:pt x="192" y="333"/>
                </a:cubicBezTo>
                <a:lnTo>
                  <a:pt x="77" y="333"/>
                </a:lnTo>
                <a:cubicBezTo>
                  <a:pt x="69" y="333"/>
                  <a:pt x="62" y="329"/>
                  <a:pt x="58" y="323"/>
                </a:cubicBezTo>
                <a:lnTo>
                  <a:pt x="7" y="224"/>
                </a:lnTo>
                <a:cubicBezTo>
                  <a:pt x="0" y="215"/>
                  <a:pt x="2" y="202"/>
                  <a:pt x="10" y="194"/>
                </a:cubicBezTo>
                <a:cubicBezTo>
                  <a:pt x="20" y="184"/>
                  <a:pt x="39" y="185"/>
                  <a:pt x="47" y="197"/>
                </a:cubicBezTo>
                <a:lnTo>
                  <a:pt x="69" y="226"/>
                </a:lnTo>
                <a:lnTo>
                  <a:pt x="69" y="23"/>
                </a:lnTo>
                <a:cubicBezTo>
                  <a:pt x="69" y="10"/>
                  <a:pt x="78" y="0"/>
                  <a:pt x="91" y="0"/>
                </a:cubicBezTo>
                <a:cubicBezTo>
                  <a:pt x="108" y="0"/>
                  <a:pt x="112" y="15"/>
                  <a:pt x="112" y="23"/>
                </a:cubicBezTo>
                <a:lnTo>
                  <a:pt x="113" y="144"/>
                </a:lnTo>
                <a:lnTo>
                  <a:pt x="215" y="153"/>
                </a:lnTo>
                <a:cubicBezTo>
                  <a:pt x="238" y="161"/>
                  <a:pt x="252" y="184"/>
                  <a:pt x="247" y="20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75B13423-99BC-44BC-B757-18ECA46943C7}"/>
              </a:ext>
            </a:extLst>
          </p:cNvPr>
          <p:cNvSpPr>
            <a:spLocks noChangeAspect="1" noEditPoints="1"/>
          </p:cNvSpPr>
          <p:nvPr/>
        </p:nvSpPr>
        <p:spPr bwMode="auto">
          <a:xfrm>
            <a:off x="6288088" y="4672013"/>
            <a:ext cx="254000" cy="230188"/>
          </a:xfrm>
          <a:custGeom>
            <a:avLst/>
            <a:gdLst>
              <a:gd name="T0" fmla="*/ 320 w 337"/>
              <a:gd name="T1" fmla="*/ 69 h 303"/>
              <a:gd name="T2" fmla="*/ 287 w 337"/>
              <a:gd name="T3" fmla="*/ 69 h 303"/>
              <a:gd name="T4" fmla="*/ 270 w 337"/>
              <a:gd name="T5" fmla="*/ 86 h 303"/>
              <a:gd name="T6" fmla="*/ 287 w 337"/>
              <a:gd name="T7" fmla="*/ 103 h 303"/>
              <a:gd name="T8" fmla="*/ 320 w 337"/>
              <a:gd name="T9" fmla="*/ 103 h 303"/>
              <a:gd name="T10" fmla="*/ 337 w 337"/>
              <a:gd name="T11" fmla="*/ 86 h 303"/>
              <a:gd name="T12" fmla="*/ 320 w 337"/>
              <a:gd name="T13" fmla="*/ 69 h 303"/>
              <a:gd name="T14" fmla="*/ 68 w 337"/>
              <a:gd name="T15" fmla="*/ 119 h 303"/>
              <a:gd name="T16" fmla="*/ 74 w 337"/>
              <a:gd name="T17" fmla="*/ 103 h 303"/>
              <a:gd name="T18" fmla="*/ 159 w 337"/>
              <a:gd name="T19" fmla="*/ 103 h 303"/>
              <a:gd name="T20" fmla="*/ 176 w 337"/>
              <a:gd name="T21" fmla="*/ 86 h 303"/>
              <a:gd name="T22" fmla="*/ 159 w 337"/>
              <a:gd name="T23" fmla="*/ 69 h 303"/>
              <a:gd name="T24" fmla="*/ 74 w 337"/>
              <a:gd name="T25" fmla="*/ 69 h 303"/>
              <a:gd name="T26" fmla="*/ 68 w 337"/>
              <a:gd name="T27" fmla="*/ 57 h 303"/>
              <a:gd name="T28" fmla="*/ 96 w 337"/>
              <a:gd name="T29" fmla="*/ 29 h 303"/>
              <a:gd name="T30" fmla="*/ 96 w 337"/>
              <a:gd name="T31" fmla="*/ 7 h 303"/>
              <a:gd name="T32" fmla="*/ 72 w 337"/>
              <a:gd name="T33" fmla="*/ 7 h 303"/>
              <a:gd name="T34" fmla="*/ 19 w 337"/>
              <a:gd name="T35" fmla="*/ 60 h 303"/>
              <a:gd name="T36" fmla="*/ 13 w 337"/>
              <a:gd name="T37" fmla="*/ 66 h 303"/>
              <a:gd name="T38" fmla="*/ 13 w 337"/>
              <a:gd name="T39" fmla="*/ 114 h 303"/>
              <a:gd name="T40" fmla="*/ 72 w 337"/>
              <a:gd name="T41" fmla="*/ 173 h 303"/>
              <a:gd name="T42" fmla="*/ 96 w 337"/>
              <a:gd name="T43" fmla="*/ 173 h 303"/>
              <a:gd name="T44" fmla="*/ 96 w 337"/>
              <a:gd name="T45" fmla="*/ 148 h 303"/>
              <a:gd name="T46" fmla="*/ 68 w 337"/>
              <a:gd name="T47" fmla="*/ 119 h 303"/>
              <a:gd name="T48" fmla="*/ 330 w 337"/>
              <a:gd name="T49" fmla="*/ 220 h 303"/>
              <a:gd name="T50" fmla="*/ 325 w 337"/>
              <a:gd name="T51" fmla="*/ 279 h 303"/>
              <a:gd name="T52" fmla="*/ 292 w 337"/>
              <a:gd name="T53" fmla="*/ 303 h 303"/>
              <a:gd name="T54" fmla="*/ 211 w 337"/>
              <a:gd name="T55" fmla="*/ 303 h 303"/>
              <a:gd name="T56" fmla="*/ 198 w 337"/>
              <a:gd name="T57" fmla="*/ 299 h 303"/>
              <a:gd name="T58" fmla="*/ 162 w 337"/>
              <a:gd name="T59" fmla="*/ 233 h 303"/>
              <a:gd name="T60" fmla="*/ 164 w 337"/>
              <a:gd name="T61" fmla="*/ 212 h 303"/>
              <a:gd name="T62" fmla="*/ 189 w 337"/>
              <a:gd name="T63" fmla="*/ 215 h 303"/>
              <a:gd name="T64" fmla="*/ 204 w 337"/>
              <a:gd name="T65" fmla="*/ 234 h 303"/>
              <a:gd name="T66" fmla="*/ 204 w 337"/>
              <a:gd name="T67" fmla="*/ 93 h 303"/>
              <a:gd name="T68" fmla="*/ 220 w 337"/>
              <a:gd name="T69" fmla="*/ 76 h 303"/>
              <a:gd name="T70" fmla="*/ 236 w 337"/>
              <a:gd name="T71" fmla="*/ 93 h 303"/>
              <a:gd name="T72" fmla="*/ 236 w 337"/>
              <a:gd name="T73" fmla="*/ 177 h 303"/>
              <a:gd name="T74" fmla="*/ 308 w 337"/>
              <a:gd name="T75" fmla="*/ 184 h 303"/>
              <a:gd name="T76" fmla="*/ 330 w 337"/>
              <a:gd name="T77" fmla="*/ 22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7" h="303">
                <a:moveTo>
                  <a:pt x="320" y="69"/>
                </a:moveTo>
                <a:lnTo>
                  <a:pt x="287" y="69"/>
                </a:lnTo>
                <a:cubicBezTo>
                  <a:pt x="278" y="69"/>
                  <a:pt x="270" y="77"/>
                  <a:pt x="270" y="86"/>
                </a:cubicBezTo>
                <a:cubicBezTo>
                  <a:pt x="270" y="95"/>
                  <a:pt x="278" y="103"/>
                  <a:pt x="287" y="103"/>
                </a:cubicBezTo>
                <a:lnTo>
                  <a:pt x="320" y="103"/>
                </a:lnTo>
                <a:cubicBezTo>
                  <a:pt x="330" y="103"/>
                  <a:pt x="337" y="95"/>
                  <a:pt x="337" y="86"/>
                </a:cubicBezTo>
                <a:cubicBezTo>
                  <a:pt x="337" y="77"/>
                  <a:pt x="330" y="69"/>
                  <a:pt x="320" y="69"/>
                </a:cubicBezTo>
                <a:close/>
                <a:moveTo>
                  <a:pt x="68" y="119"/>
                </a:moveTo>
                <a:cubicBezTo>
                  <a:pt x="63" y="114"/>
                  <a:pt x="66" y="103"/>
                  <a:pt x="74" y="103"/>
                </a:cubicBezTo>
                <a:lnTo>
                  <a:pt x="159" y="103"/>
                </a:lnTo>
                <a:cubicBezTo>
                  <a:pt x="169" y="103"/>
                  <a:pt x="176" y="95"/>
                  <a:pt x="176" y="86"/>
                </a:cubicBezTo>
                <a:cubicBezTo>
                  <a:pt x="176" y="77"/>
                  <a:pt x="169" y="69"/>
                  <a:pt x="159" y="69"/>
                </a:cubicBezTo>
                <a:lnTo>
                  <a:pt x="74" y="69"/>
                </a:lnTo>
                <a:cubicBezTo>
                  <a:pt x="66" y="69"/>
                  <a:pt x="63" y="62"/>
                  <a:pt x="68" y="57"/>
                </a:cubicBezTo>
                <a:lnTo>
                  <a:pt x="96" y="29"/>
                </a:lnTo>
                <a:cubicBezTo>
                  <a:pt x="102" y="23"/>
                  <a:pt x="102" y="13"/>
                  <a:pt x="96" y="7"/>
                </a:cubicBezTo>
                <a:cubicBezTo>
                  <a:pt x="89" y="0"/>
                  <a:pt x="79" y="1"/>
                  <a:pt x="72" y="7"/>
                </a:cubicBezTo>
                <a:lnTo>
                  <a:pt x="19" y="60"/>
                </a:lnTo>
                <a:lnTo>
                  <a:pt x="13" y="66"/>
                </a:lnTo>
                <a:cubicBezTo>
                  <a:pt x="0" y="79"/>
                  <a:pt x="0" y="101"/>
                  <a:pt x="13" y="114"/>
                </a:cubicBezTo>
                <a:lnTo>
                  <a:pt x="72" y="173"/>
                </a:lnTo>
                <a:cubicBezTo>
                  <a:pt x="79" y="179"/>
                  <a:pt x="89" y="179"/>
                  <a:pt x="96" y="173"/>
                </a:cubicBezTo>
                <a:cubicBezTo>
                  <a:pt x="102" y="166"/>
                  <a:pt x="102" y="154"/>
                  <a:pt x="96" y="148"/>
                </a:cubicBezTo>
                <a:lnTo>
                  <a:pt x="68" y="119"/>
                </a:lnTo>
                <a:close/>
                <a:moveTo>
                  <a:pt x="330" y="220"/>
                </a:moveTo>
                <a:lnTo>
                  <a:pt x="325" y="279"/>
                </a:lnTo>
                <a:cubicBezTo>
                  <a:pt x="321" y="295"/>
                  <a:pt x="308" y="303"/>
                  <a:pt x="292" y="303"/>
                </a:cubicBezTo>
                <a:lnTo>
                  <a:pt x="211" y="303"/>
                </a:lnTo>
                <a:cubicBezTo>
                  <a:pt x="206" y="303"/>
                  <a:pt x="201" y="303"/>
                  <a:pt x="198" y="299"/>
                </a:cubicBezTo>
                <a:lnTo>
                  <a:pt x="162" y="233"/>
                </a:lnTo>
                <a:cubicBezTo>
                  <a:pt x="157" y="227"/>
                  <a:pt x="158" y="218"/>
                  <a:pt x="164" y="212"/>
                </a:cubicBezTo>
                <a:cubicBezTo>
                  <a:pt x="171" y="205"/>
                  <a:pt x="183" y="206"/>
                  <a:pt x="189" y="215"/>
                </a:cubicBezTo>
                <a:lnTo>
                  <a:pt x="204" y="234"/>
                </a:lnTo>
                <a:lnTo>
                  <a:pt x="204" y="93"/>
                </a:lnTo>
                <a:cubicBezTo>
                  <a:pt x="204" y="84"/>
                  <a:pt x="211" y="76"/>
                  <a:pt x="220" y="76"/>
                </a:cubicBezTo>
                <a:cubicBezTo>
                  <a:pt x="232" y="76"/>
                  <a:pt x="236" y="87"/>
                  <a:pt x="236" y="93"/>
                </a:cubicBezTo>
                <a:lnTo>
                  <a:pt x="236" y="177"/>
                </a:lnTo>
                <a:lnTo>
                  <a:pt x="308" y="184"/>
                </a:lnTo>
                <a:cubicBezTo>
                  <a:pt x="324" y="189"/>
                  <a:pt x="333" y="204"/>
                  <a:pt x="330" y="2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A7C10316-8F4D-494C-88A0-3DFD8818071C}"/>
              </a:ext>
            </a:extLst>
          </p:cNvPr>
          <p:cNvSpPr>
            <a:spLocks noChangeAspect="1" noEditPoints="1"/>
          </p:cNvSpPr>
          <p:nvPr/>
        </p:nvSpPr>
        <p:spPr bwMode="auto">
          <a:xfrm>
            <a:off x="10815638" y="4167188"/>
            <a:ext cx="228600" cy="255588"/>
          </a:xfrm>
          <a:custGeom>
            <a:avLst/>
            <a:gdLst>
              <a:gd name="T0" fmla="*/ 85 w 303"/>
              <a:gd name="T1" fmla="*/ 67 h 337"/>
              <a:gd name="T2" fmla="*/ 102 w 303"/>
              <a:gd name="T3" fmla="*/ 50 h 337"/>
              <a:gd name="T4" fmla="*/ 102 w 303"/>
              <a:gd name="T5" fmla="*/ 17 h 337"/>
              <a:gd name="T6" fmla="*/ 85 w 303"/>
              <a:gd name="T7" fmla="*/ 0 h 337"/>
              <a:gd name="T8" fmla="*/ 68 w 303"/>
              <a:gd name="T9" fmla="*/ 17 h 337"/>
              <a:gd name="T10" fmla="*/ 68 w 303"/>
              <a:gd name="T11" fmla="*/ 50 h 337"/>
              <a:gd name="T12" fmla="*/ 85 w 303"/>
              <a:gd name="T13" fmla="*/ 67 h 337"/>
              <a:gd name="T14" fmla="*/ 148 w 303"/>
              <a:gd name="T15" fmla="*/ 241 h 337"/>
              <a:gd name="T16" fmla="*/ 118 w 303"/>
              <a:gd name="T17" fmla="*/ 269 h 337"/>
              <a:gd name="T18" fmla="*/ 102 w 303"/>
              <a:gd name="T19" fmla="*/ 263 h 337"/>
              <a:gd name="T20" fmla="*/ 102 w 303"/>
              <a:gd name="T21" fmla="*/ 178 h 337"/>
              <a:gd name="T22" fmla="*/ 85 w 303"/>
              <a:gd name="T23" fmla="*/ 161 h 337"/>
              <a:gd name="T24" fmla="*/ 68 w 303"/>
              <a:gd name="T25" fmla="*/ 178 h 337"/>
              <a:gd name="T26" fmla="*/ 68 w 303"/>
              <a:gd name="T27" fmla="*/ 263 h 337"/>
              <a:gd name="T28" fmla="*/ 56 w 303"/>
              <a:gd name="T29" fmla="*/ 269 h 337"/>
              <a:gd name="T30" fmla="*/ 29 w 303"/>
              <a:gd name="T31" fmla="*/ 241 h 337"/>
              <a:gd name="T32" fmla="*/ 6 w 303"/>
              <a:gd name="T33" fmla="*/ 241 h 337"/>
              <a:gd name="T34" fmla="*/ 7 w 303"/>
              <a:gd name="T35" fmla="*/ 265 h 337"/>
              <a:gd name="T36" fmla="*/ 60 w 303"/>
              <a:gd name="T37" fmla="*/ 318 h 337"/>
              <a:gd name="T38" fmla="*/ 66 w 303"/>
              <a:gd name="T39" fmla="*/ 324 h 337"/>
              <a:gd name="T40" fmla="*/ 113 w 303"/>
              <a:gd name="T41" fmla="*/ 324 h 337"/>
              <a:gd name="T42" fmla="*/ 172 w 303"/>
              <a:gd name="T43" fmla="*/ 265 h 337"/>
              <a:gd name="T44" fmla="*/ 173 w 303"/>
              <a:gd name="T45" fmla="*/ 241 h 337"/>
              <a:gd name="T46" fmla="*/ 148 w 303"/>
              <a:gd name="T47" fmla="*/ 241 h 337"/>
              <a:gd name="T48" fmla="*/ 298 w 303"/>
              <a:gd name="T49" fmla="*/ 139 h 337"/>
              <a:gd name="T50" fmla="*/ 233 w 303"/>
              <a:gd name="T51" fmla="*/ 175 h 337"/>
              <a:gd name="T52" fmla="*/ 212 w 303"/>
              <a:gd name="T53" fmla="*/ 173 h 337"/>
              <a:gd name="T54" fmla="*/ 214 w 303"/>
              <a:gd name="T55" fmla="*/ 148 h 337"/>
              <a:gd name="T56" fmla="*/ 234 w 303"/>
              <a:gd name="T57" fmla="*/ 133 h 337"/>
              <a:gd name="T58" fmla="*/ 93 w 303"/>
              <a:gd name="T59" fmla="*/ 133 h 337"/>
              <a:gd name="T60" fmla="*/ 76 w 303"/>
              <a:gd name="T61" fmla="*/ 117 h 337"/>
              <a:gd name="T62" fmla="*/ 92 w 303"/>
              <a:gd name="T63" fmla="*/ 101 h 337"/>
              <a:gd name="T64" fmla="*/ 176 w 303"/>
              <a:gd name="T65" fmla="*/ 101 h 337"/>
              <a:gd name="T66" fmla="*/ 183 w 303"/>
              <a:gd name="T67" fmla="*/ 29 h 337"/>
              <a:gd name="T68" fmla="*/ 220 w 303"/>
              <a:gd name="T69" fmla="*/ 7 h 337"/>
              <a:gd name="T70" fmla="*/ 279 w 303"/>
              <a:gd name="T71" fmla="*/ 12 h 337"/>
              <a:gd name="T72" fmla="*/ 302 w 303"/>
              <a:gd name="T73" fmla="*/ 45 h 337"/>
              <a:gd name="T74" fmla="*/ 302 w 303"/>
              <a:gd name="T75" fmla="*/ 126 h 337"/>
              <a:gd name="T76" fmla="*/ 298 w 303"/>
              <a:gd name="T77" fmla="*/ 13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3" h="337">
                <a:moveTo>
                  <a:pt x="85" y="67"/>
                </a:moveTo>
                <a:cubicBezTo>
                  <a:pt x="94" y="67"/>
                  <a:pt x="102" y="59"/>
                  <a:pt x="102" y="50"/>
                </a:cubicBezTo>
                <a:lnTo>
                  <a:pt x="102" y="17"/>
                </a:lnTo>
                <a:cubicBezTo>
                  <a:pt x="102" y="7"/>
                  <a:pt x="94" y="0"/>
                  <a:pt x="85" y="0"/>
                </a:cubicBezTo>
                <a:cubicBezTo>
                  <a:pt x="76" y="0"/>
                  <a:pt x="68" y="7"/>
                  <a:pt x="68" y="17"/>
                </a:cubicBezTo>
                <a:lnTo>
                  <a:pt x="68" y="50"/>
                </a:lnTo>
                <a:cubicBezTo>
                  <a:pt x="68" y="59"/>
                  <a:pt x="76" y="67"/>
                  <a:pt x="85" y="67"/>
                </a:cubicBezTo>
                <a:close/>
                <a:moveTo>
                  <a:pt x="148" y="241"/>
                </a:moveTo>
                <a:lnTo>
                  <a:pt x="118" y="269"/>
                </a:lnTo>
                <a:cubicBezTo>
                  <a:pt x="113" y="274"/>
                  <a:pt x="102" y="271"/>
                  <a:pt x="102" y="263"/>
                </a:cubicBezTo>
                <a:lnTo>
                  <a:pt x="102" y="178"/>
                </a:lnTo>
                <a:cubicBezTo>
                  <a:pt x="102" y="168"/>
                  <a:pt x="94" y="161"/>
                  <a:pt x="85" y="161"/>
                </a:cubicBezTo>
                <a:cubicBezTo>
                  <a:pt x="76" y="161"/>
                  <a:pt x="68" y="168"/>
                  <a:pt x="68" y="178"/>
                </a:cubicBezTo>
                <a:lnTo>
                  <a:pt x="68" y="263"/>
                </a:lnTo>
                <a:cubicBezTo>
                  <a:pt x="68" y="271"/>
                  <a:pt x="62" y="274"/>
                  <a:pt x="56" y="269"/>
                </a:cubicBezTo>
                <a:lnTo>
                  <a:pt x="29" y="241"/>
                </a:lnTo>
                <a:cubicBezTo>
                  <a:pt x="22" y="235"/>
                  <a:pt x="13" y="235"/>
                  <a:pt x="6" y="241"/>
                </a:cubicBezTo>
                <a:cubicBezTo>
                  <a:pt x="0" y="248"/>
                  <a:pt x="0" y="258"/>
                  <a:pt x="7" y="265"/>
                </a:cubicBezTo>
                <a:lnTo>
                  <a:pt x="60" y="318"/>
                </a:lnTo>
                <a:lnTo>
                  <a:pt x="66" y="324"/>
                </a:lnTo>
                <a:cubicBezTo>
                  <a:pt x="79" y="337"/>
                  <a:pt x="100" y="337"/>
                  <a:pt x="113" y="324"/>
                </a:cubicBezTo>
                <a:lnTo>
                  <a:pt x="172" y="265"/>
                </a:lnTo>
                <a:cubicBezTo>
                  <a:pt x="179" y="258"/>
                  <a:pt x="179" y="248"/>
                  <a:pt x="173" y="241"/>
                </a:cubicBezTo>
                <a:cubicBezTo>
                  <a:pt x="166" y="235"/>
                  <a:pt x="155" y="235"/>
                  <a:pt x="148" y="241"/>
                </a:cubicBezTo>
                <a:close/>
                <a:moveTo>
                  <a:pt x="298" y="139"/>
                </a:moveTo>
                <a:lnTo>
                  <a:pt x="233" y="175"/>
                </a:lnTo>
                <a:cubicBezTo>
                  <a:pt x="227" y="180"/>
                  <a:pt x="218" y="179"/>
                  <a:pt x="212" y="173"/>
                </a:cubicBezTo>
                <a:cubicBezTo>
                  <a:pt x="205" y="166"/>
                  <a:pt x="206" y="154"/>
                  <a:pt x="214" y="148"/>
                </a:cubicBezTo>
                <a:lnTo>
                  <a:pt x="234" y="133"/>
                </a:lnTo>
                <a:lnTo>
                  <a:pt x="93" y="133"/>
                </a:lnTo>
                <a:cubicBezTo>
                  <a:pt x="83" y="133"/>
                  <a:pt x="76" y="126"/>
                  <a:pt x="76" y="117"/>
                </a:cubicBezTo>
                <a:cubicBezTo>
                  <a:pt x="76" y="105"/>
                  <a:pt x="87" y="101"/>
                  <a:pt x="92" y="101"/>
                </a:cubicBezTo>
                <a:lnTo>
                  <a:pt x="176" y="101"/>
                </a:lnTo>
                <a:lnTo>
                  <a:pt x="183" y="29"/>
                </a:lnTo>
                <a:cubicBezTo>
                  <a:pt x="188" y="13"/>
                  <a:pt x="203" y="4"/>
                  <a:pt x="220" y="7"/>
                </a:cubicBezTo>
                <a:lnTo>
                  <a:pt x="279" y="12"/>
                </a:lnTo>
                <a:cubicBezTo>
                  <a:pt x="294" y="16"/>
                  <a:pt x="302" y="29"/>
                  <a:pt x="302" y="45"/>
                </a:cubicBezTo>
                <a:lnTo>
                  <a:pt x="302" y="126"/>
                </a:lnTo>
                <a:cubicBezTo>
                  <a:pt x="302" y="131"/>
                  <a:pt x="303" y="136"/>
                  <a:pt x="298" y="1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86A44495-2A30-4E82-BEBA-88CF87F44B47}"/>
              </a:ext>
            </a:extLst>
          </p:cNvPr>
          <p:cNvSpPr>
            <a:spLocks noChangeAspect="1" noEditPoints="1"/>
          </p:cNvSpPr>
          <p:nvPr/>
        </p:nvSpPr>
        <p:spPr bwMode="auto">
          <a:xfrm>
            <a:off x="10312401" y="4165600"/>
            <a:ext cx="228600" cy="255588"/>
          </a:xfrm>
          <a:custGeom>
            <a:avLst/>
            <a:gdLst>
              <a:gd name="T0" fmla="*/ 85 w 303"/>
              <a:gd name="T1" fmla="*/ 270 h 336"/>
              <a:gd name="T2" fmla="*/ 69 w 303"/>
              <a:gd name="T3" fmla="*/ 286 h 336"/>
              <a:gd name="T4" fmla="*/ 69 w 303"/>
              <a:gd name="T5" fmla="*/ 320 h 336"/>
              <a:gd name="T6" fmla="*/ 85 w 303"/>
              <a:gd name="T7" fmla="*/ 336 h 336"/>
              <a:gd name="T8" fmla="*/ 102 w 303"/>
              <a:gd name="T9" fmla="*/ 320 h 336"/>
              <a:gd name="T10" fmla="*/ 102 w 303"/>
              <a:gd name="T11" fmla="*/ 286 h 336"/>
              <a:gd name="T12" fmla="*/ 85 w 303"/>
              <a:gd name="T13" fmla="*/ 270 h 336"/>
              <a:gd name="T14" fmla="*/ 69 w 303"/>
              <a:gd name="T15" fmla="*/ 159 h 336"/>
              <a:gd name="T16" fmla="*/ 85 w 303"/>
              <a:gd name="T17" fmla="*/ 175 h 336"/>
              <a:gd name="T18" fmla="*/ 102 w 303"/>
              <a:gd name="T19" fmla="*/ 159 h 336"/>
              <a:gd name="T20" fmla="*/ 102 w 303"/>
              <a:gd name="T21" fmla="*/ 73 h 336"/>
              <a:gd name="T22" fmla="*/ 118 w 303"/>
              <a:gd name="T23" fmla="*/ 67 h 336"/>
              <a:gd name="T24" fmla="*/ 148 w 303"/>
              <a:gd name="T25" fmla="*/ 95 h 336"/>
              <a:gd name="T26" fmla="*/ 172 w 303"/>
              <a:gd name="T27" fmla="*/ 95 h 336"/>
              <a:gd name="T28" fmla="*/ 172 w 303"/>
              <a:gd name="T29" fmla="*/ 72 h 336"/>
              <a:gd name="T30" fmla="*/ 113 w 303"/>
              <a:gd name="T31" fmla="*/ 13 h 336"/>
              <a:gd name="T32" fmla="*/ 66 w 303"/>
              <a:gd name="T33" fmla="*/ 13 h 336"/>
              <a:gd name="T34" fmla="*/ 60 w 303"/>
              <a:gd name="T35" fmla="*/ 19 h 336"/>
              <a:gd name="T36" fmla="*/ 7 w 303"/>
              <a:gd name="T37" fmla="*/ 72 h 336"/>
              <a:gd name="T38" fmla="*/ 7 w 303"/>
              <a:gd name="T39" fmla="*/ 95 h 336"/>
              <a:gd name="T40" fmla="*/ 30 w 303"/>
              <a:gd name="T41" fmla="*/ 95 h 336"/>
              <a:gd name="T42" fmla="*/ 57 w 303"/>
              <a:gd name="T43" fmla="*/ 67 h 336"/>
              <a:gd name="T44" fmla="*/ 69 w 303"/>
              <a:gd name="T45" fmla="*/ 73 h 336"/>
              <a:gd name="T46" fmla="*/ 69 w 303"/>
              <a:gd name="T47" fmla="*/ 159 h 336"/>
              <a:gd name="T48" fmla="*/ 298 w 303"/>
              <a:gd name="T49" fmla="*/ 242 h 336"/>
              <a:gd name="T50" fmla="*/ 233 w 303"/>
              <a:gd name="T51" fmla="*/ 278 h 336"/>
              <a:gd name="T52" fmla="*/ 212 w 303"/>
              <a:gd name="T53" fmla="*/ 276 h 336"/>
              <a:gd name="T54" fmla="*/ 214 w 303"/>
              <a:gd name="T55" fmla="*/ 251 h 336"/>
              <a:gd name="T56" fmla="*/ 234 w 303"/>
              <a:gd name="T57" fmla="*/ 236 h 336"/>
              <a:gd name="T58" fmla="*/ 93 w 303"/>
              <a:gd name="T59" fmla="*/ 236 h 336"/>
              <a:gd name="T60" fmla="*/ 76 w 303"/>
              <a:gd name="T61" fmla="*/ 220 h 336"/>
              <a:gd name="T62" fmla="*/ 92 w 303"/>
              <a:gd name="T63" fmla="*/ 204 h 336"/>
              <a:gd name="T64" fmla="*/ 176 w 303"/>
              <a:gd name="T65" fmla="*/ 204 h 336"/>
              <a:gd name="T66" fmla="*/ 183 w 303"/>
              <a:gd name="T67" fmla="*/ 132 h 336"/>
              <a:gd name="T68" fmla="*/ 220 w 303"/>
              <a:gd name="T69" fmla="*/ 109 h 336"/>
              <a:gd name="T70" fmla="*/ 279 w 303"/>
              <a:gd name="T71" fmla="*/ 115 h 336"/>
              <a:gd name="T72" fmla="*/ 302 w 303"/>
              <a:gd name="T73" fmla="*/ 148 h 336"/>
              <a:gd name="T74" fmla="*/ 302 w 303"/>
              <a:gd name="T75" fmla="*/ 228 h 336"/>
              <a:gd name="T76" fmla="*/ 298 w 303"/>
              <a:gd name="T77" fmla="*/ 24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3" h="336">
                <a:moveTo>
                  <a:pt x="85" y="270"/>
                </a:moveTo>
                <a:cubicBezTo>
                  <a:pt x="76" y="270"/>
                  <a:pt x="69" y="277"/>
                  <a:pt x="69" y="286"/>
                </a:cubicBezTo>
                <a:lnTo>
                  <a:pt x="69" y="320"/>
                </a:lnTo>
                <a:cubicBezTo>
                  <a:pt x="69" y="329"/>
                  <a:pt x="76" y="336"/>
                  <a:pt x="85" y="336"/>
                </a:cubicBezTo>
                <a:cubicBezTo>
                  <a:pt x="95" y="336"/>
                  <a:pt x="102" y="329"/>
                  <a:pt x="102" y="320"/>
                </a:cubicBezTo>
                <a:lnTo>
                  <a:pt x="102" y="286"/>
                </a:lnTo>
                <a:cubicBezTo>
                  <a:pt x="102" y="277"/>
                  <a:pt x="95" y="270"/>
                  <a:pt x="85" y="270"/>
                </a:cubicBezTo>
                <a:close/>
                <a:moveTo>
                  <a:pt x="69" y="159"/>
                </a:moveTo>
                <a:cubicBezTo>
                  <a:pt x="69" y="168"/>
                  <a:pt x="76" y="175"/>
                  <a:pt x="85" y="175"/>
                </a:cubicBezTo>
                <a:cubicBezTo>
                  <a:pt x="95" y="175"/>
                  <a:pt x="102" y="168"/>
                  <a:pt x="102" y="159"/>
                </a:cubicBezTo>
                <a:lnTo>
                  <a:pt x="102" y="73"/>
                </a:lnTo>
                <a:cubicBezTo>
                  <a:pt x="102" y="66"/>
                  <a:pt x="113" y="62"/>
                  <a:pt x="118" y="67"/>
                </a:cubicBezTo>
                <a:lnTo>
                  <a:pt x="148" y="95"/>
                </a:lnTo>
                <a:cubicBezTo>
                  <a:pt x="154" y="102"/>
                  <a:pt x="166" y="102"/>
                  <a:pt x="172" y="95"/>
                </a:cubicBezTo>
                <a:cubicBezTo>
                  <a:pt x="179" y="89"/>
                  <a:pt x="179" y="78"/>
                  <a:pt x="172" y="72"/>
                </a:cubicBezTo>
                <a:lnTo>
                  <a:pt x="113" y="13"/>
                </a:lnTo>
                <a:cubicBezTo>
                  <a:pt x="100" y="0"/>
                  <a:pt x="79" y="0"/>
                  <a:pt x="66" y="13"/>
                </a:cubicBezTo>
                <a:lnTo>
                  <a:pt x="60" y="19"/>
                </a:lnTo>
                <a:lnTo>
                  <a:pt x="7" y="72"/>
                </a:lnTo>
                <a:cubicBezTo>
                  <a:pt x="0" y="78"/>
                  <a:pt x="0" y="89"/>
                  <a:pt x="7" y="95"/>
                </a:cubicBezTo>
                <a:cubicBezTo>
                  <a:pt x="13" y="102"/>
                  <a:pt x="23" y="102"/>
                  <a:pt x="30" y="95"/>
                </a:cubicBezTo>
                <a:lnTo>
                  <a:pt x="57" y="67"/>
                </a:lnTo>
                <a:cubicBezTo>
                  <a:pt x="62" y="62"/>
                  <a:pt x="69" y="66"/>
                  <a:pt x="69" y="73"/>
                </a:cubicBezTo>
                <a:lnTo>
                  <a:pt x="69" y="159"/>
                </a:lnTo>
                <a:close/>
                <a:moveTo>
                  <a:pt x="298" y="242"/>
                </a:moveTo>
                <a:lnTo>
                  <a:pt x="233" y="278"/>
                </a:lnTo>
                <a:cubicBezTo>
                  <a:pt x="227" y="282"/>
                  <a:pt x="218" y="282"/>
                  <a:pt x="212" y="276"/>
                </a:cubicBezTo>
                <a:cubicBezTo>
                  <a:pt x="205" y="269"/>
                  <a:pt x="206" y="256"/>
                  <a:pt x="214" y="251"/>
                </a:cubicBezTo>
                <a:lnTo>
                  <a:pt x="234" y="236"/>
                </a:lnTo>
                <a:lnTo>
                  <a:pt x="93" y="236"/>
                </a:lnTo>
                <a:cubicBezTo>
                  <a:pt x="83" y="236"/>
                  <a:pt x="76" y="229"/>
                  <a:pt x="76" y="220"/>
                </a:cubicBezTo>
                <a:cubicBezTo>
                  <a:pt x="76" y="208"/>
                  <a:pt x="87" y="204"/>
                  <a:pt x="92" y="204"/>
                </a:cubicBezTo>
                <a:lnTo>
                  <a:pt x="176" y="204"/>
                </a:lnTo>
                <a:lnTo>
                  <a:pt x="183" y="132"/>
                </a:lnTo>
                <a:cubicBezTo>
                  <a:pt x="188" y="116"/>
                  <a:pt x="203" y="106"/>
                  <a:pt x="220" y="109"/>
                </a:cubicBezTo>
                <a:lnTo>
                  <a:pt x="279" y="115"/>
                </a:lnTo>
                <a:cubicBezTo>
                  <a:pt x="294" y="118"/>
                  <a:pt x="302" y="132"/>
                  <a:pt x="302" y="148"/>
                </a:cubicBezTo>
                <a:lnTo>
                  <a:pt x="302" y="228"/>
                </a:lnTo>
                <a:cubicBezTo>
                  <a:pt x="302" y="234"/>
                  <a:pt x="303" y="239"/>
                  <a:pt x="298" y="2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2453FAF7-99E9-4381-BB8E-99F8129BE37D}"/>
              </a:ext>
            </a:extLst>
          </p:cNvPr>
          <p:cNvSpPr>
            <a:spLocks noChangeAspect="1" noEditPoints="1"/>
          </p:cNvSpPr>
          <p:nvPr/>
        </p:nvSpPr>
        <p:spPr bwMode="auto">
          <a:xfrm>
            <a:off x="9810751" y="4141788"/>
            <a:ext cx="149225" cy="254000"/>
          </a:xfrm>
          <a:custGeom>
            <a:avLst/>
            <a:gdLst>
              <a:gd name="T0" fmla="*/ 173 w 198"/>
              <a:gd name="T1" fmla="*/ 211 h 333"/>
              <a:gd name="T2" fmla="*/ 101 w 198"/>
              <a:gd name="T3" fmla="*/ 205 h 333"/>
              <a:gd name="T4" fmla="*/ 100 w 198"/>
              <a:gd name="T5" fmla="*/ 120 h 333"/>
              <a:gd name="T6" fmla="*/ 84 w 198"/>
              <a:gd name="T7" fmla="*/ 104 h 333"/>
              <a:gd name="T8" fmla="*/ 67 w 198"/>
              <a:gd name="T9" fmla="*/ 120 h 333"/>
              <a:gd name="T10" fmla="*/ 67 w 198"/>
              <a:gd name="T11" fmla="*/ 262 h 333"/>
              <a:gd name="T12" fmla="*/ 53 w 198"/>
              <a:gd name="T13" fmla="*/ 242 h 333"/>
              <a:gd name="T14" fmla="*/ 28 w 198"/>
              <a:gd name="T15" fmla="*/ 240 h 333"/>
              <a:gd name="T16" fmla="*/ 26 w 198"/>
              <a:gd name="T17" fmla="*/ 261 h 333"/>
              <a:gd name="T18" fmla="*/ 62 w 198"/>
              <a:gd name="T19" fmla="*/ 328 h 333"/>
              <a:gd name="T20" fmla="*/ 76 w 198"/>
              <a:gd name="T21" fmla="*/ 333 h 333"/>
              <a:gd name="T22" fmla="*/ 156 w 198"/>
              <a:gd name="T23" fmla="*/ 333 h 333"/>
              <a:gd name="T24" fmla="*/ 189 w 198"/>
              <a:gd name="T25" fmla="*/ 308 h 333"/>
              <a:gd name="T26" fmla="*/ 195 w 198"/>
              <a:gd name="T27" fmla="*/ 248 h 333"/>
              <a:gd name="T28" fmla="*/ 173 w 198"/>
              <a:gd name="T29" fmla="*/ 211 h 333"/>
              <a:gd name="T30" fmla="*/ 17 w 198"/>
              <a:gd name="T31" fmla="*/ 154 h 333"/>
              <a:gd name="T32" fmla="*/ 0 w 198"/>
              <a:gd name="T33" fmla="*/ 137 h 333"/>
              <a:gd name="T34" fmla="*/ 0 w 198"/>
              <a:gd name="T35" fmla="*/ 116 h 333"/>
              <a:gd name="T36" fmla="*/ 167 w 198"/>
              <a:gd name="T37" fmla="*/ 116 h 333"/>
              <a:gd name="T38" fmla="*/ 167 w 198"/>
              <a:gd name="T39" fmla="*/ 137 h 333"/>
              <a:gd name="T40" fmla="*/ 150 w 198"/>
              <a:gd name="T41" fmla="*/ 154 h 333"/>
              <a:gd name="T42" fmla="*/ 134 w 198"/>
              <a:gd name="T43" fmla="*/ 137 h 333"/>
              <a:gd name="T44" fmla="*/ 134 w 198"/>
              <a:gd name="T45" fmla="*/ 116 h 333"/>
              <a:gd name="T46" fmla="*/ 34 w 198"/>
              <a:gd name="T47" fmla="*/ 116 h 333"/>
              <a:gd name="T48" fmla="*/ 34 w 198"/>
              <a:gd name="T49" fmla="*/ 137 h 333"/>
              <a:gd name="T50" fmla="*/ 17 w 198"/>
              <a:gd name="T51" fmla="*/ 15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8" h="333">
                <a:moveTo>
                  <a:pt x="173" y="211"/>
                </a:moveTo>
                <a:lnTo>
                  <a:pt x="101" y="205"/>
                </a:lnTo>
                <a:lnTo>
                  <a:pt x="100" y="120"/>
                </a:lnTo>
                <a:cubicBezTo>
                  <a:pt x="100" y="115"/>
                  <a:pt x="96" y="104"/>
                  <a:pt x="84" y="104"/>
                </a:cubicBezTo>
                <a:cubicBezTo>
                  <a:pt x="75" y="104"/>
                  <a:pt x="67" y="111"/>
                  <a:pt x="67" y="120"/>
                </a:cubicBezTo>
                <a:lnTo>
                  <a:pt x="67" y="262"/>
                </a:lnTo>
                <a:lnTo>
                  <a:pt x="53" y="242"/>
                </a:lnTo>
                <a:cubicBezTo>
                  <a:pt x="47" y="234"/>
                  <a:pt x="35" y="233"/>
                  <a:pt x="28" y="240"/>
                </a:cubicBezTo>
                <a:cubicBezTo>
                  <a:pt x="22" y="246"/>
                  <a:pt x="22" y="255"/>
                  <a:pt x="26" y="261"/>
                </a:cubicBezTo>
                <a:lnTo>
                  <a:pt x="62" y="328"/>
                </a:lnTo>
                <a:cubicBezTo>
                  <a:pt x="65" y="332"/>
                  <a:pt x="70" y="333"/>
                  <a:pt x="76" y="333"/>
                </a:cubicBezTo>
                <a:lnTo>
                  <a:pt x="156" y="333"/>
                </a:lnTo>
                <a:cubicBezTo>
                  <a:pt x="172" y="333"/>
                  <a:pt x="186" y="324"/>
                  <a:pt x="189" y="308"/>
                </a:cubicBezTo>
                <a:lnTo>
                  <a:pt x="195" y="248"/>
                </a:lnTo>
                <a:cubicBezTo>
                  <a:pt x="198" y="232"/>
                  <a:pt x="188" y="216"/>
                  <a:pt x="173" y="211"/>
                </a:cubicBezTo>
                <a:close/>
                <a:moveTo>
                  <a:pt x="17" y="154"/>
                </a:moveTo>
                <a:cubicBezTo>
                  <a:pt x="8" y="154"/>
                  <a:pt x="0" y="146"/>
                  <a:pt x="0" y="137"/>
                </a:cubicBezTo>
                <a:lnTo>
                  <a:pt x="0" y="116"/>
                </a:lnTo>
                <a:cubicBezTo>
                  <a:pt x="0" y="0"/>
                  <a:pt x="167" y="0"/>
                  <a:pt x="167" y="116"/>
                </a:cubicBezTo>
                <a:lnTo>
                  <a:pt x="167" y="137"/>
                </a:lnTo>
                <a:cubicBezTo>
                  <a:pt x="167" y="146"/>
                  <a:pt x="160" y="154"/>
                  <a:pt x="150" y="154"/>
                </a:cubicBezTo>
                <a:cubicBezTo>
                  <a:pt x="141" y="154"/>
                  <a:pt x="134" y="146"/>
                  <a:pt x="134" y="137"/>
                </a:cubicBezTo>
                <a:lnTo>
                  <a:pt x="134" y="116"/>
                </a:lnTo>
                <a:cubicBezTo>
                  <a:pt x="134" y="50"/>
                  <a:pt x="34" y="50"/>
                  <a:pt x="34" y="116"/>
                </a:cubicBezTo>
                <a:lnTo>
                  <a:pt x="34" y="137"/>
                </a:lnTo>
                <a:cubicBezTo>
                  <a:pt x="34" y="146"/>
                  <a:pt x="26" y="154"/>
                  <a:pt x="17" y="1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E6FA0315-5920-4A8C-B5B5-3DE074AA49B5}"/>
              </a:ext>
            </a:extLst>
          </p:cNvPr>
          <p:cNvSpPr>
            <a:spLocks noChangeAspect="1" noEditPoints="1"/>
          </p:cNvSpPr>
          <p:nvPr/>
        </p:nvSpPr>
        <p:spPr bwMode="auto">
          <a:xfrm>
            <a:off x="9309101" y="4167188"/>
            <a:ext cx="250825" cy="254000"/>
          </a:xfrm>
          <a:custGeom>
            <a:avLst/>
            <a:gdLst>
              <a:gd name="T0" fmla="*/ 183 w 333"/>
              <a:gd name="T1" fmla="*/ 167 h 333"/>
              <a:gd name="T2" fmla="*/ 183 w 333"/>
              <a:gd name="T3" fmla="*/ 233 h 333"/>
              <a:gd name="T4" fmla="*/ 150 w 333"/>
              <a:gd name="T5" fmla="*/ 233 h 333"/>
              <a:gd name="T6" fmla="*/ 150 w 333"/>
              <a:gd name="T7" fmla="*/ 167 h 333"/>
              <a:gd name="T8" fmla="*/ 57 w 333"/>
              <a:gd name="T9" fmla="*/ 33 h 333"/>
              <a:gd name="T10" fmla="*/ 275 w 333"/>
              <a:gd name="T11" fmla="*/ 33 h 333"/>
              <a:gd name="T12" fmla="*/ 183 w 333"/>
              <a:gd name="T13" fmla="*/ 167 h 333"/>
              <a:gd name="T14" fmla="*/ 183 w 333"/>
              <a:gd name="T15" fmla="*/ 300 h 333"/>
              <a:gd name="T16" fmla="*/ 150 w 333"/>
              <a:gd name="T17" fmla="*/ 300 h 333"/>
              <a:gd name="T18" fmla="*/ 150 w 333"/>
              <a:gd name="T19" fmla="*/ 267 h 333"/>
              <a:gd name="T20" fmla="*/ 183 w 333"/>
              <a:gd name="T21" fmla="*/ 267 h 333"/>
              <a:gd name="T22" fmla="*/ 183 w 333"/>
              <a:gd name="T23" fmla="*/ 300 h 333"/>
              <a:gd name="T24" fmla="*/ 0 w 333"/>
              <a:gd name="T25" fmla="*/ 0 h 333"/>
              <a:gd name="T26" fmla="*/ 116 w 333"/>
              <a:gd name="T27" fmla="*/ 181 h 333"/>
              <a:gd name="T28" fmla="*/ 116 w 333"/>
              <a:gd name="T29" fmla="*/ 333 h 333"/>
              <a:gd name="T30" fmla="*/ 216 w 333"/>
              <a:gd name="T31" fmla="*/ 333 h 333"/>
              <a:gd name="T32" fmla="*/ 216 w 333"/>
              <a:gd name="T33" fmla="*/ 181 h 333"/>
              <a:gd name="T34" fmla="*/ 333 w 333"/>
              <a:gd name="T35" fmla="*/ 0 h 333"/>
              <a:gd name="T36" fmla="*/ 0 w 333"/>
              <a:gd name="T3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33">
                <a:moveTo>
                  <a:pt x="183" y="167"/>
                </a:moveTo>
                <a:lnTo>
                  <a:pt x="183" y="233"/>
                </a:lnTo>
                <a:lnTo>
                  <a:pt x="150" y="233"/>
                </a:lnTo>
                <a:lnTo>
                  <a:pt x="150" y="167"/>
                </a:lnTo>
                <a:lnTo>
                  <a:pt x="57" y="33"/>
                </a:lnTo>
                <a:lnTo>
                  <a:pt x="275" y="33"/>
                </a:lnTo>
                <a:lnTo>
                  <a:pt x="183" y="167"/>
                </a:lnTo>
                <a:close/>
                <a:moveTo>
                  <a:pt x="183" y="300"/>
                </a:moveTo>
                <a:lnTo>
                  <a:pt x="150" y="300"/>
                </a:lnTo>
                <a:lnTo>
                  <a:pt x="150" y="267"/>
                </a:lnTo>
                <a:lnTo>
                  <a:pt x="183" y="267"/>
                </a:lnTo>
                <a:lnTo>
                  <a:pt x="183" y="300"/>
                </a:lnTo>
                <a:close/>
                <a:moveTo>
                  <a:pt x="0" y="0"/>
                </a:moveTo>
                <a:lnTo>
                  <a:pt x="116" y="181"/>
                </a:lnTo>
                <a:lnTo>
                  <a:pt x="116" y="333"/>
                </a:lnTo>
                <a:lnTo>
                  <a:pt x="216" y="333"/>
                </a:lnTo>
                <a:lnTo>
                  <a:pt x="216" y="181"/>
                </a:lnTo>
                <a:lnTo>
                  <a:pt x="3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0EBDDAAF-0EF1-47D7-B2A5-5227CB6390FC}"/>
              </a:ext>
            </a:extLst>
          </p:cNvPr>
          <p:cNvSpPr>
            <a:spLocks noChangeAspect="1" noEditPoints="1"/>
          </p:cNvSpPr>
          <p:nvPr/>
        </p:nvSpPr>
        <p:spPr bwMode="auto">
          <a:xfrm>
            <a:off x="8805863" y="4167188"/>
            <a:ext cx="255588" cy="254000"/>
          </a:xfrm>
          <a:custGeom>
            <a:avLst/>
            <a:gdLst>
              <a:gd name="T0" fmla="*/ 0 w 339"/>
              <a:gd name="T1" fmla="*/ 333 h 333"/>
              <a:gd name="T2" fmla="*/ 67 w 339"/>
              <a:gd name="T3" fmla="*/ 333 h 333"/>
              <a:gd name="T4" fmla="*/ 67 w 339"/>
              <a:gd name="T5" fmla="*/ 133 h 333"/>
              <a:gd name="T6" fmla="*/ 0 w 339"/>
              <a:gd name="T7" fmla="*/ 133 h 333"/>
              <a:gd name="T8" fmla="*/ 0 w 339"/>
              <a:gd name="T9" fmla="*/ 333 h 333"/>
              <a:gd name="T10" fmla="*/ 332 w 339"/>
              <a:gd name="T11" fmla="*/ 189 h 333"/>
              <a:gd name="T12" fmla="*/ 303 w 339"/>
              <a:gd name="T13" fmla="*/ 298 h 333"/>
              <a:gd name="T14" fmla="*/ 259 w 339"/>
              <a:gd name="T15" fmla="*/ 333 h 333"/>
              <a:gd name="T16" fmla="*/ 100 w 339"/>
              <a:gd name="T17" fmla="*/ 333 h 333"/>
              <a:gd name="T18" fmla="*/ 100 w 339"/>
              <a:gd name="T19" fmla="*/ 134 h 333"/>
              <a:gd name="T20" fmla="*/ 129 w 339"/>
              <a:gd name="T21" fmla="*/ 30 h 333"/>
              <a:gd name="T22" fmla="*/ 164 w 339"/>
              <a:gd name="T23" fmla="*/ 0 h 333"/>
              <a:gd name="T24" fmla="*/ 200 w 339"/>
              <a:gd name="T25" fmla="*/ 36 h 333"/>
              <a:gd name="T26" fmla="*/ 200 w 339"/>
              <a:gd name="T27" fmla="*/ 133 h 333"/>
              <a:gd name="T28" fmla="*/ 288 w 339"/>
              <a:gd name="T29" fmla="*/ 133 h 333"/>
              <a:gd name="T30" fmla="*/ 332 w 339"/>
              <a:gd name="T31" fmla="*/ 18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9" h="333">
                <a:moveTo>
                  <a:pt x="0" y="333"/>
                </a:moveTo>
                <a:lnTo>
                  <a:pt x="67" y="333"/>
                </a:lnTo>
                <a:lnTo>
                  <a:pt x="67" y="133"/>
                </a:lnTo>
                <a:lnTo>
                  <a:pt x="0" y="133"/>
                </a:lnTo>
                <a:lnTo>
                  <a:pt x="0" y="333"/>
                </a:lnTo>
                <a:close/>
                <a:moveTo>
                  <a:pt x="332" y="189"/>
                </a:moveTo>
                <a:lnTo>
                  <a:pt x="303" y="298"/>
                </a:lnTo>
                <a:cubicBezTo>
                  <a:pt x="298" y="319"/>
                  <a:pt x="280" y="333"/>
                  <a:pt x="259" y="333"/>
                </a:cubicBezTo>
                <a:lnTo>
                  <a:pt x="100" y="333"/>
                </a:lnTo>
                <a:lnTo>
                  <a:pt x="100" y="134"/>
                </a:lnTo>
                <a:lnTo>
                  <a:pt x="129" y="30"/>
                </a:lnTo>
                <a:cubicBezTo>
                  <a:pt x="131" y="13"/>
                  <a:pt x="146" y="0"/>
                  <a:pt x="164" y="0"/>
                </a:cubicBezTo>
                <a:cubicBezTo>
                  <a:pt x="184" y="0"/>
                  <a:pt x="200" y="16"/>
                  <a:pt x="200" y="36"/>
                </a:cubicBezTo>
                <a:lnTo>
                  <a:pt x="200" y="133"/>
                </a:lnTo>
                <a:lnTo>
                  <a:pt x="288" y="133"/>
                </a:lnTo>
                <a:cubicBezTo>
                  <a:pt x="317" y="133"/>
                  <a:pt x="339" y="161"/>
                  <a:pt x="332" y="18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50D87E69-43BE-4A22-BCB6-D069B68ACAD4}"/>
              </a:ext>
            </a:extLst>
          </p:cNvPr>
          <p:cNvSpPr>
            <a:spLocks noChangeAspect="1" noEditPoints="1"/>
          </p:cNvSpPr>
          <p:nvPr/>
        </p:nvSpPr>
        <p:spPr bwMode="auto">
          <a:xfrm>
            <a:off x="8302626" y="4162425"/>
            <a:ext cx="255588" cy="258763"/>
          </a:xfrm>
          <a:custGeom>
            <a:avLst/>
            <a:gdLst>
              <a:gd name="T0" fmla="*/ 0 w 339"/>
              <a:gd name="T1" fmla="*/ 173 h 339"/>
              <a:gd name="T2" fmla="*/ 0 w 339"/>
              <a:gd name="T3" fmla="*/ 306 h 339"/>
              <a:gd name="T4" fmla="*/ 34 w 339"/>
              <a:gd name="T5" fmla="*/ 339 h 339"/>
              <a:gd name="T6" fmla="*/ 67 w 339"/>
              <a:gd name="T7" fmla="*/ 339 h 339"/>
              <a:gd name="T8" fmla="*/ 67 w 339"/>
              <a:gd name="T9" fmla="*/ 139 h 339"/>
              <a:gd name="T10" fmla="*/ 34 w 339"/>
              <a:gd name="T11" fmla="*/ 139 h 339"/>
              <a:gd name="T12" fmla="*/ 0 w 339"/>
              <a:gd name="T13" fmla="*/ 173 h 339"/>
              <a:gd name="T14" fmla="*/ 332 w 339"/>
              <a:gd name="T15" fmla="*/ 195 h 339"/>
              <a:gd name="T16" fmla="*/ 304 w 339"/>
              <a:gd name="T17" fmla="*/ 304 h 339"/>
              <a:gd name="T18" fmla="*/ 259 w 339"/>
              <a:gd name="T19" fmla="*/ 339 h 339"/>
              <a:gd name="T20" fmla="*/ 100 w 339"/>
              <a:gd name="T21" fmla="*/ 339 h 339"/>
              <a:gd name="T22" fmla="*/ 100 w 339"/>
              <a:gd name="T23" fmla="*/ 140 h 339"/>
              <a:gd name="T24" fmla="*/ 129 w 339"/>
              <a:gd name="T25" fmla="*/ 36 h 339"/>
              <a:gd name="T26" fmla="*/ 178 w 339"/>
              <a:gd name="T27" fmla="*/ 9 h 339"/>
              <a:gd name="T28" fmla="*/ 200 w 339"/>
              <a:gd name="T29" fmla="*/ 43 h 339"/>
              <a:gd name="T30" fmla="*/ 200 w 339"/>
              <a:gd name="T31" fmla="*/ 123 h 339"/>
              <a:gd name="T32" fmla="*/ 217 w 339"/>
              <a:gd name="T33" fmla="*/ 139 h 339"/>
              <a:gd name="T34" fmla="*/ 288 w 339"/>
              <a:gd name="T35" fmla="*/ 139 h 339"/>
              <a:gd name="T36" fmla="*/ 332 w 339"/>
              <a:gd name="T37" fmla="*/ 19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9" h="339">
                <a:moveTo>
                  <a:pt x="0" y="173"/>
                </a:moveTo>
                <a:lnTo>
                  <a:pt x="0" y="306"/>
                </a:lnTo>
                <a:cubicBezTo>
                  <a:pt x="0" y="325"/>
                  <a:pt x="15" y="339"/>
                  <a:pt x="34" y="339"/>
                </a:cubicBezTo>
                <a:lnTo>
                  <a:pt x="67" y="339"/>
                </a:lnTo>
                <a:lnTo>
                  <a:pt x="67" y="139"/>
                </a:lnTo>
                <a:lnTo>
                  <a:pt x="34" y="139"/>
                </a:lnTo>
                <a:cubicBezTo>
                  <a:pt x="15" y="139"/>
                  <a:pt x="0" y="155"/>
                  <a:pt x="0" y="173"/>
                </a:cubicBezTo>
                <a:close/>
                <a:moveTo>
                  <a:pt x="332" y="195"/>
                </a:moveTo>
                <a:lnTo>
                  <a:pt x="304" y="304"/>
                </a:lnTo>
                <a:cubicBezTo>
                  <a:pt x="299" y="325"/>
                  <a:pt x="280" y="339"/>
                  <a:pt x="259" y="339"/>
                </a:cubicBezTo>
                <a:lnTo>
                  <a:pt x="100" y="339"/>
                </a:lnTo>
                <a:lnTo>
                  <a:pt x="100" y="140"/>
                </a:lnTo>
                <a:lnTo>
                  <a:pt x="129" y="36"/>
                </a:lnTo>
                <a:cubicBezTo>
                  <a:pt x="132" y="14"/>
                  <a:pt x="155" y="0"/>
                  <a:pt x="178" y="9"/>
                </a:cubicBezTo>
                <a:cubicBezTo>
                  <a:pt x="192" y="14"/>
                  <a:pt x="200" y="28"/>
                  <a:pt x="200" y="43"/>
                </a:cubicBezTo>
                <a:lnTo>
                  <a:pt x="200" y="123"/>
                </a:lnTo>
                <a:cubicBezTo>
                  <a:pt x="200" y="132"/>
                  <a:pt x="208" y="139"/>
                  <a:pt x="217" y="139"/>
                </a:cubicBezTo>
                <a:lnTo>
                  <a:pt x="288" y="139"/>
                </a:lnTo>
                <a:cubicBezTo>
                  <a:pt x="317" y="139"/>
                  <a:pt x="339" y="167"/>
                  <a:pt x="332" y="1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8E8985D2-2DBF-4280-BC38-2A8C4CA4C7E2}"/>
              </a:ext>
            </a:extLst>
          </p:cNvPr>
          <p:cNvSpPr>
            <a:spLocks noChangeAspect="1" noEditPoints="1"/>
          </p:cNvSpPr>
          <p:nvPr/>
        </p:nvSpPr>
        <p:spPr bwMode="auto">
          <a:xfrm>
            <a:off x="7796213" y="4167188"/>
            <a:ext cx="255588" cy="254000"/>
          </a:xfrm>
          <a:custGeom>
            <a:avLst/>
            <a:gdLst>
              <a:gd name="T0" fmla="*/ 272 w 339"/>
              <a:gd name="T1" fmla="*/ 200 h 333"/>
              <a:gd name="T2" fmla="*/ 339 w 339"/>
              <a:gd name="T3" fmla="*/ 200 h 333"/>
              <a:gd name="T4" fmla="*/ 339 w 339"/>
              <a:gd name="T5" fmla="*/ 0 h 333"/>
              <a:gd name="T6" fmla="*/ 272 w 339"/>
              <a:gd name="T7" fmla="*/ 0 h 333"/>
              <a:gd name="T8" fmla="*/ 272 w 339"/>
              <a:gd name="T9" fmla="*/ 200 h 333"/>
              <a:gd name="T10" fmla="*/ 80 w 339"/>
              <a:gd name="T11" fmla="*/ 0 h 333"/>
              <a:gd name="T12" fmla="*/ 239 w 339"/>
              <a:gd name="T13" fmla="*/ 0 h 333"/>
              <a:gd name="T14" fmla="*/ 239 w 339"/>
              <a:gd name="T15" fmla="*/ 200 h 333"/>
              <a:gd name="T16" fmla="*/ 210 w 339"/>
              <a:gd name="T17" fmla="*/ 303 h 333"/>
              <a:gd name="T18" fmla="*/ 175 w 339"/>
              <a:gd name="T19" fmla="*/ 333 h 333"/>
              <a:gd name="T20" fmla="*/ 139 w 339"/>
              <a:gd name="T21" fmla="*/ 297 h 333"/>
              <a:gd name="T22" fmla="*/ 139 w 339"/>
              <a:gd name="T23" fmla="*/ 200 h 333"/>
              <a:gd name="T24" fmla="*/ 51 w 339"/>
              <a:gd name="T25" fmla="*/ 200 h 333"/>
              <a:gd name="T26" fmla="*/ 7 w 339"/>
              <a:gd name="T27" fmla="*/ 144 h 333"/>
              <a:gd name="T28" fmla="*/ 36 w 339"/>
              <a:gd name="T29" fmla="*/ 35 h 333"/>
              <a:gd name="T30" fmla="*/ 80 w 339"/>
              <a:gd name="T3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9" h="333">
                <a:moveTo>
                  <a:pt x="272" y="200"/>
                </a:moveTo>
                <a:lnTo>
                  <a:pt x="339" y="200"/>
                </a:lnTo>
                <a:lnTo>
                  <a:pt x="339" y="0"/>
                </a:lnTo>
                <a:lnTo>
                  <a:pt x="272" y="0"/>
                </a:lnTo>
                <a:lnTo>
                  <a:pt x="272" y="200"/>
                </a:lnTo>
                <a:close/>
                <a:moveTo>
                  <a:pt x="80" y="0"/>
                </a:moveTo>
                <a:lnTo>
                  <a:pt x="239" y="0"/>
                </a:lnTo>
                <a:lnTo>
                  <a:pt x="239" y="200"/>
                </a:lnTo>
                <a:lnTo>
                  <a:pt x="210" y="303"/>
                </a:lnTo>
                <a:cubicBezTo>
                  <a:pt x="208" y="320"/>
                  <a:pt x="193" y="333"/>
                  <a:pt x="175" y="333"/>
                </a:cubicBezTo>
                <a:cubicBezTo>
                  <a:pt x="155" y="333"/>
                  <a:pt x="139" y="317"/>
                  <a:pt x="139" y="297"/>
                </a:cubicBezTo>
                <a:lnTo>
                  <a:pt x="139" y="200"/>
                </a:lnTo>
                <a:lnTo>
                  <a:pt x="51" y="200"/>
                </a:lnTo>
                <a:cubicBezTo>
                  <a:pt x="22" y="200"/>
                  <a:pt x="0" y="173"/>
                  <a:pt x="7" y="144"/>
                </a:cubicBezTo>
                <a:lnTo>
                  <a:pt x="36" y="35"/>
                </a:lnTo>
                <a:cubicBezTo>
                  <a:pt x="41" y="14"/>
                  <a:pt x="59" y="0"/>
                  <a:pt x="8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505EA59B-AE86-4277-AA52-89B0B21C08D9}"/>
              </a:ext>
            </a:extLst>
          </p:cNvPr>
          <p:cNvSpPr>
            <a:spLocks noChangeAspect="1" noEditPoints="1"/>
          </p:cNvSpPr>
          <p:nvPr/>
        </p:nvSpPr>
        <p:spPr bwMode="auto">
          <a:xfrm>
            <a:off x="7292976" y="4167188"/>
            <a:ext cx="255588" cy="258763"/>
          </a:xfrm>
          <a:custGeom>
            <a:avLst/>
            <a:gdLst>
              <a:gd name="T0" fmla="*/ 305 w 338"/>
              <a:gd name="T1" fmla="*/ 0 h 340"/>
              <a:gd name="T2" fmla="*/ 272 w 338"/>
              <a:gd name="T3" fmla="*/ 0 h 340"/>
              <a:gd name="T4" fmla="*/ 272 w 338"/>
              <a:gd name="T5" fmla="*/ 200 h 340"/>
              <a:gd name="T6" fmla="*/ 305 w 338"/>
              <a:gd name="T7" fmla="*/ 200 h 340"/>
              <a:gd name="T8" fmla="*/ 338 w 338"/>
              <a:gd name="T9" fmla="*/ 167 h 340"/>
              <a:gd name="T10" fmla="*/ 338 w 338"/>
              <a:gd name="T11" fmla="*/ 33 h 340"/>
              <a:gd name="T12" fmla="*/ 305 w 338"/>
              <a:gd name="T13" fmla="*/ 0 h 340"/>
              <a:gd name="T14" fmla="*/ 80 w 338"/>
              <a:gd name="T15" fmla="*/ 0 h 340"/>
              <a:gd name="T16" fmla="*/ 238 w 338"/>
              <a:gd name="T17" fmla="*/ 0 h 340"/>
              <a:gd name="T18" fmla="*/ 238 w 338"/>
              <a:gd name="T19" fmla="*/ 200 h 340"/>
              <a:gd name="T20" fmla="*/ 210 w 338"/>
              <a:gd name="T21" fmla="*/ 303 h 340"/>
              <a:gd name="T22" fmla="*/ 160 w 338"/>
              <a:gd name="T23" fmla="*/ 331 h 340"/>
              <a:gd name="T24" fmla="*/ 138 w 338"/>
              <a:gd name="T25" fmla="*/ 297 h 340"/>
              <a:gd name="T26" fmla="*/ 138 w 338"/>
              <a:gd name="T27" fmla="*/ 217 h 340"/>
              <a:gd name="T28" fmla="*/ 122 w 338"/>
              <a:gd name="T29" fmla="*/ 200 h 340"/>
              <a:gd name="T30" fmla="*/ 51 w 338"/>
              <a:gd name="T31" fmla="*/ 200 h 340"/>
              <a:gd name="T32" fmla="*/ 6 w 338"/>
              <a:gd name="T33" fmla="*/ 144 h 340"/>
              <a:gd name="T34" fmla="*/ 35 w 338"/>
              <a:gd name="T35" fmla="*/ 35 h 340"/>
              <a:gd name="T36" fmla="*/ 80 w 338"/>
              <a:gd name="T37"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8" h="340">
                <a:moveTo>
                  <a:pt x="305" y="0"/>
                </a:moveTo>
                <a:lnTo>
                  <a:pt x="272" y="0"/>
                </a:lnTo>
                <a:lnTo>
                  <a:pt x="272" y="200"/>
                </a:lnTo>
                <a:lnTo>
                  <a:pt x="305" y="200"/>
                </a:lnTo>
                <a:cubicBezTo>
                  <a:pt x="323" y="200"/>
                  <a:pt x="338" y="185"/>
                  <a:pt x="338" y="167"/>
                </a:cubicBezTo>
                <a:lnTo>
                  <a:pt x="338" y="33"/>
                </a:lnTo>
                <a:cubicBezTo>
                  <a:pt x="338" y="15"/>
                  <a:pt x="323" y="0"/>
                  <a:pt x="305" y="0"/>
                </a:cubicBezTo>
                <a:close/>
                <a:moveTo>
                  <a:pt x="80" y="0"/>
                </a:moveTo>
                <a:lnTo>
                  <a:pt x="238" y="0"/>
                </a:lnTo>
                <a:lnTo>
                  <a:pt x="238" y="200"/>
                </a:lnTo>
                <a:lnTo>
                  <a:pt x="210" y="303"/>
                </a:lnTo>
                <a:cubicBezTo>
                  <a:pt x="206" y="325"/>
                  <a:pt x="183" y="340"/>
                  <a:pt x="160" y="331"/>
                </a:cubicBezTo>
                <a:cubicBezTo>
                  <a:pt x="147" y="326"/>
                  <a:pt x="138" y="311"/>
                  <a:pt x="138" y="297"/>
                </a:cubicBezTo>
                <a:lnTo>
                  <a:pt x="138" y="217"/>
                </a:lnTo>
                <a:cubicBezTo>
                  <a:pt x="138" y="207"/>
                  <a:pt x="131" y="200"/>
                  <a:pt x="122" y="200"/>
                </a:cubicBezTo>
                <a:lnTo>
                  <a:pt x="51" y="200"/>
                </a:lnTo>
                <a:cubicBezTo>
                  <a:pt x="21" y="200"/>
                  <a:pt x="0" y="173"/>
                  <a:pt x="6" y="144"/>
                </a:cubicBezTo>
                <a:lnTo>
                  <a:pt x="35" y="35"/>
                </a:lnTo>
                <a:cubicBezTo>
                  <a:pt x="40" y="15"/>
                  <a:pt x="58" y="0"/>
                  <a:pt x="8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90BF3E49-0C43-48A2-8372-5E40009ED8F2}"/>
              </a:ext>
            </a:extLst>
          </p:cNvPr>
          <p:cNvSpPr>
            <a:spLocks noChangeAspect="1" noEditPoints="1"/>
          </p:cNvSpPr>
          <p:nvPr/>
        </p:nvSpPr>
        <p:spPr bwMode="auto">
          <a:xfrm>
            <a:off x="6794501" y="4167188"/>
            <a:ext cx="250825" cy="177800"/>
          </a:xfrm>
          <a:custGeom>
            <a:avLst/>
            <a:gdLst>
              <a:gd name="T0" fmla="*/ 167 w 334"/>
              <a:gd name="T1" fmla="*/ 50 h 233"/>
              <a:gd name="T2" fmla="*/ 170 w 334"/>
              <a:gd name="T3" fmla="*/ 33 h 233"/>
              <a:gd name="T4" fmla="*/ 0 w 334"/>
              <a:gd name="T5" fmla="*/ 33 h 233"/>
              <a:gd name="T6" fmla="*/ 0 w 334"/>
              <a:gd name="T7" fmla="*/ 67 h 233"/>
              <a:gd name="T8" fmla="*/ 170 w 334"/>
              <a:gd name="T9" fmla="*/ 67 h 233"/>
              <a:gd name="T10" fmla="*/ 167 w 334"/>
              <a:gd name="T11" fmla="*/ 50 h 233"/>
              <a:gd name="T12" fmla="*/ 297 w 334"/>
              <a:gd name="T13" fmla="*/ 33 h 233"/>
              <a:gd name="T14" fmla="*/ 250 w 334"/>
              <a:gd name="T15" fmla="*/ 0 h 233"/>
              <a:gd name="T16" fmla="*/ 200 w 334"/>
              <a:gd name="T17" fmla="*/ 50 h 233"/>
              <a:gd name="T18" fmla="*/ 250 w 334"/>
              <a:gd name="T19" fmla="*/ 100 h 233"/>
              <a:gd name="T20" fmla="*/ 297 w 334"/>
              <a:gd name="T21" fmla="*/ 67 h 233"/>
              <a:gd name="T22" fmla="*/ 334 w 334"/>
              <a:gd name="T23" fmla="*/ 67 h 233"/>
              <a:gd name="T24" fmla="*/ 334 w 334"/>
              <a:gd name="T25" fmla="*/ 33 h 233"/>
              <a:gd name="T26" fmla="*/ 297 w 334"/>
              <a:gd name="T27" fmla="*/ 33 h 233"/>
              <a:gd name="T28" fmla="*/ 167 w 334"/>
              <a:gd name="T29" fmla="*/ 183 h 233"/>
              <a:gd name="T30" fmla="*/ 164 w 334"/>
              <a:gd name="T31" fmla="*/ 200 h 233"/>
              <a:gd name="T32" fmla="*/ 334 w 334"/>
              <a:gd name="T33" fmla="*/ 200 h 233"/>
              <a:gd name="T34" fmla="*/ 334 w 334"/>
              <a:gd name="T35" fmla="*/ 167 h 233"/>
              <a:gd name="T36" fmla="*/ 164 w 334"/>
              <a:gd name="T37" fmla="*/ 167 h 233"/>
              <a:gd name="T38" fmla="*/ 167 w 334"/>
              <a:gd name="T39" fmla="*/ 183 h 233"/>
              <a:gd name="T40" fmla="*/ 134 w 334"/>
              <a:gd name="T41" fmla="*/ 183 h 233"/>
              <a:gd name="T42" fmla="*/ 84 w 334"/>
              <a:gd name="T43" fmla="*/ 233 h 233"/>
              <a:gd name="T44" fmla="*/ 37 w 334"/>
              <a:gd name="T45" fmla="*/ 200 h 233"/>
              <a:gd name="T46" fmla="*/ 0 w 334"/>
              <a:gd name="T47" fmla="*/ 200 h 233"/>
              <a:gd name="T48" fmla="*/ 0 w 334"/>
              <a:gd name="T49" fmla="*/ 167 h 233"/>
              <a:gd name="T50" fmla="*/ 37 w 334"/>
              <a:gd name="T51" fmla="*/ 167 h 233"/>
              <a:gd name="T52" fmla="*/ 84 w 334"/>
              <a:gd name="T53" fmla="*/ 133 h 233"/>
              <a:gd name="T54" fmla="*/ 134 w 334"/>
              <a:gd name="T55" fmla="*/ 18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4" h="233">
                <a:moveTo>
                  <a:pt x="167" y="50"/>
                </a:moveTo>
                <a:cubicBezTo>
                  <a:pt x="167" y="44"/>
                  <a:pt x="168" y="33"/>
                  <a:pt x="170" y="33"/>
                </a:cubicBezTo>
                <a:lnTo>
                  <a:pt x="0" y="33"/>
                </a:lnTo>
                <a:lnTo>
                  <a:pt x="0" y="67"/>
                </a:lnTo>
                <a:lnTo>
                  <a:pt x="170" y="67"/>
                </a:lnTo>
                <a:cubicBezTo>
                  <a:pt x="168" y="67"/>
                  <a:pt x="167" y="56"/>
                  <a:pt x="167" y="50"/>
                </a:cubicBezTo>
                <a:close/>
                <a:moveTo>
                  <a:pt x="297" y="33"/>
                </a:moveTo>
                <a:cubicBezTo>
                  <a:pt x="290" y="17"/>
                  <a:pt x="272" y="0"/>
                  <a:pt x="250" y="0"/>
                </a:cubicBezTo>
                <a:cubicBezTo>
                  <a:pt x="223" y="0"/>
                  <a:pt x="200" y="22"/>
                  <a:pt x="200" y="50"/>
                </a:cubicBezTo>
                <a:cubicBezTo>
                  <a:pt x="200" y="78"/>
                  <a:pt x="223" y="100"/>
                  <a:pt x="250" y="100"/>
                </a:cubicBezTo>
                <a:cubicBezTo>
                  <a:pt x="272" y="100"/>
                  <a:pt x="290" y="83"/>
                  <a:pt x="297" y="67"/>
                </a:cubicBezTo>
                <a:lnTo>
                  <a:pt x="334" y="67"/>
                </a:lnTo>
                <a:lnTo>
                  <a:pt x="334" y="33"/>
                </a:lnTo>
                <a:lnTo>
                  <a:pt x="297" y="33"/>
                </a:lnTo>
                <a:close/>
                <a:moveTo>
                  <a:pt x="167" y="183"/>
                </a:moveTo>
                <a:cubicBezTo>
                  <a:pt x="167" y="189"/>
                  <a:pt x="166" y="195"/>
                  <a:pt x="164" y="200"/>
                </a:cubicBezTo>
                <a:lnTo>
                  <a:pt x="334" y="200"/>
                </a:lnTo>
                <a:lnTo>
                  <a:pt x="334" y="167"/>
                </a:lnTo>
                <a:lnTo>
                  <a:pt x="164" y="167"/>
                </a:lnTo>
                <a:cubicBezTo>
                  <a:pt x="166" y="167"/>
                  <a:pt x="167" y="177"/>
                  <a:pt x="167" y="183"/>
                </a:cubicBezTo>
                <a:close/>
                <a:moveTo>
                  <a:pt x="134" y="183"/>
                </a:moveTo>
                <a:cubicBezTo>
                  <a:pt x="134" y="211"/>
                  <a:pt x="111" y="233"/>
                  <a:pt x="84" y="233"/>
                </a:cubicBezTo>
                <a:cubicBezTo>
                  <a:pt x="62" y="233"/>
                  <a:pt x="44" y="217"/>
                  <a:pt x="37" y="200"/>
                </a:cubicBezTo>
                <a:lnTo>
                  <a:pt x="0" y="200"/>
                </a:lnTo>
                <a:lnTo>
                  <a:pt x="0" y="167"/>
                </a:lnTo>
                <a:lnTo>
                  <a:pt x="37" y="167"/>
                </a:lnTo>
                <a:cubicBezTo>
                  <a:pt x="44" y="150"/>
                  <a:pt x="62" y="133"/>
                  <a:pt x="84" y="133"/>
                </a:cubicBezTo>
                <a:cubicBezTo>
                  <a:pt x="111" y="133"/>
                  <a:pt x="134" y="156"/>
                  <a:pt x="134"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7EC8ADEE-6536-4BA3-897F-85391A131DAA}"/>
              </a:ext>
            </a:extLst>
          </p:cNvPr>
          <p:cNvSpPr>
            <a:spLocks noChangeAspect="1" noEditPoints="1"/>
          </p:cNvSpPr>
          <p:nvPr/>
        </p:nvSpPr>
        <p:spPr bwMode="auto">
          <a:xfrm>
            <a:off x="6291263" y="4167188"/>
            <a:ext cx="176213" cy="254000"/>
          </a:xfrm>
          <a:custGeom>
            <a:avLst/>
            <a:gdLst>
              <a:gd name="T0" fmla="*/ 183 w 233"/>
              <a:gd name="T1" fmla="*/ 167 h 333"/>
              <a:gd name="T2" fmla="*/ 166 w 233"/>
              <a:gd name="T3" fmla="*/ 164 h 333"/>
              <a:gd name="T4" fmla="*/ 166 w 233"/>
              <a:gd name="T5" fmla="*/ 333 h 333"/>
              <a:gd name="T6" fmla="*/ 200 w 233"/>
              <a:gd name="T7" fmla="*/ 333 h 333"/>
              <a:gd name="T8" fmla="*/ 200 w 233"/>
              <a:gd name="T9" fmla="*/ 164 h 333"/>
              <a:gd name="T10" fmla="*/ 183 w 233"/>
              <a:gd name="T11" fmla="*/ 167 h 333"/>
              <a:gd name="T12" fmla="*/ 200 w 233"/>
              <a:gd name="T13" fmla="*/ 36 h 333"/>
              <a:gd name="T14" fmla="*/ 200 w 233"/>
              <a:gd name="T15" fmla="*/ 0 h 333"/>
              <a:gd name="T16" fmla="*/ 166 w 233"/>
              <a:gd name="T17" fmla="*/ 0 h 333"/>
              <a:gd name="T18" fmla="*/ 166 w 233"/>
              <a:gd name="T19" fmla="*/ 36 h 333"/>
              <a:gd name="T20" fmla="*/ 133 w 233"/>
              <a:gd name="T21" fmla="*/ 83 h 333"/>
              <a:gd name="T22" fmla="*/ 183 w 233"/>
              <a:gd name="T23" fmla="*/ 133 h 333"/>
              <a:gd name="T24" fmla="*/ 233 w 233"/>
              <a:gd name="T25" fmla="*/ 83 h 333"/>
              <a:gd name="T26" fmla="*/ 200 w 233"/>
              <a:gd name="T27" fmla="*/ 36 h 333"/>
              <a:gd name="T28" fmla="*/ 66 w 233"/>
              <a:gd name="T29" fmla="*/ 170 h 333"/>
              <a:gd name="T30" fmla="*/ 66 w 233"/>
              <a:gd name="T31" fmla="*/ 0 h 333"/>
              <a:gd name="T32" fmla="*/ 33 w 233"/>
              <a:gd name="T33" fmla="*/ 0 h 333"/>
              <a:gd name="T34" fmla="*/ 33 w 233"/>
              <a:gd name="T35" fmla="*/ 170 h 333"/>
              <a:gd name="T36" fmla="*/ 50 w 233"/>
              <a:gd name="T37" fmla="*/ 167 h 333"/>
              <a:gd name="T38" fmla="*/ 66 w 233"/>
              <a:gd name="T39" fmla="*/ 170 h 333"/>
              <a:gd name="T40" fmla="*/ 100 w 233"/>
              <a:gd name="T41" fmla="*/ 250 h 333"/>
              <a:gd name="T42" fmla="*/ 66 w 233"/>
              <a:gd name="T43" fmla="*/ 297 h 333"/>
              <a:gd name="T44" fmla="*/ 66 w 233"/>
              <a:gd name="T45" fmla="*/ 333 h 333"/>
              <a:gd name="T46" fmla="*/ 33 w 233"/>
              <a:gd name="T47" fmla="*/ 333 h 333"/>
              <a:gd name="T48" fmla="*/ 33 w 233"/>
              <a:gd name="T49" fmla="*/ 297 h 333"/>
              <a:gd name="T50" fmla="*/ 0 w 233"/>
              <a:gd name="T51" fmla="*/ 250 h 333"/>
              <a:gd name="T52" fmla="*/ 50 w 233"/>
              <a:gd name="T53" fmla="*/ 200 h 333"/>
              <a:gd name="T54" fmla="*/ 100 w 233"/>
              <a:gd name="T55"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3" h="333">
                <a:moveTo>
                  <a:pt x="183" y="167"/>
                </a:moveTo>
                <a:cubicBezTo>
                  <a:pt x="177" y="167"/>
                  <a:pt x="166" y="165"/>
                  <a:pt x="166" y="164"/>
                </a:cubicBezTo>
                <a:lnTo>
                  <a:pt x="166" y="333"/>
                </a:lnTo>
                <a:lnTo>
                  <a:pt x="200" y="333"/>
                </a:lnTo>
                <a:lnTo>
                  <a:pt x="200" y="164"/>
                </a:lnTo>
                <a:cubicBezTo>
                  <a:pt x="200" y="165"/>
                  <a:pt x="189" y="167"/>
                  <a:pt x="183" y="167"/>
                </a:cubicBezTo>
                <a:close/>
                <a:moveTo>
                  <a:pt x="200" y="36"/>
                </a:moveTo>
                <a:lnTo>
                  <a:pt x="200" y="0"/>
                </a:lnTo>
                <a:lnTo>
                  <a:pt x="166" y="0"/>
                </a:lnTo>
                <a:lnTo>
                  <a:pt x="166" y="36"/>
                </a:lnTo>
                <a:cubicBezTo>
                  <a:pt x="150" y="43"/>
                  <a:pt x="133" y="62"/>
                  <a:pt x="133" y="83"/>
                </a:cubicBezTo>
                <a:cubicBezTo>
                  <a:pt x="133" y="111"/>
                  <a:pt x="155" y="133"/>
                  <a:pt x="183" y="133"/>
                </a:cubicBezTo>
                <a:cubicBezTo>
                  <a:pt x="211" y="133"/>
                  <a:pt x="233" y="111"/>
                  <a:pt x="233" y="83"/>
                </a:cubicBezTo>
                <a:cubicBezTo>
                  <a:pt x="233" y="62"/>
                  <a:pt x="216" y="43"/>
                  <a:pt x="200" y="36"/>
                </a:cubicBezTo>
                <a:close/>
                <a:moveTo>
                  <a:pt x="66" y="170"/>
                </a:moveTo>
                <a:lnTo>
                  <a:pt x="66" y="0"/>
                </a:lnTo>
                <a:lnTo>
                  <a:pt x="33" y="0"/>
                </a:lnTo>
                <a:lnTo>
                  <a:pt x="33" y="170"/>
                </a:lnTo>
                <a:cubicBezTo>
                  <a:pt x="38" y="168"/>
                  <a:pt x="44" y="167"/>
                  <a:pt x="50" y="167"/>
                </a:cubicBezTo>
                <a:cubicBezTo>
                  <a:pt x="56" y="167"/>
                  <a:pt x="66" y="168"/>
                  <a:pt x="66" y="170"/>
                </a:cubicBezTo>
                <a:close/>
                <a:moveTo>
                  <a:pt x="100" y="250"/>
                </a:moveTo>
                <a:cubicBezTo>
                  <a:pt x="100" y="272"/>
                  <a:pt x="83" y="290"/>
                  <a:pt x="66" y="297"/>
                </a:cubicBezTo>
                <a:lnTo>
                  <a:pt x="66" y="333"/>
                </a:lnTo>
                <a:lnTo>
                  <a:pt x="33" y="333"/>
                </a:lnTo>
                <a:lnTo>
                  <a:pt x="33" y="297"/>
                </a:lnTo>
                <a:cubicBezTo>
                  <a:pt x="16" y="290"/>
                  <a:pt x="0" y="272"/>
                  <a:pt x="0" y="250"/>
                </a:cubicBezTo>
                <a:cubicBezTo>
                  <a:pt x="0" y="222"/>
                  <a:pt x="22" y="200"/>
                  <a:pt x="50" y="200"/>
                </a:cubicBezTo>
                <a:cubicBezTo>
                  <a:pt x="77" y="200"/>
                  <a:pt x="100" y="222"/>
                  <a:pt x="100"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62288445-840C-4CFF-9EB5-89A0807D2F71}"/>
              </a:ext>
            </a:extLst>
          </p:cNvPr>
          <p:cNvSpPr>
            <a:spLocks noChangeAspect="1" noEditPoints="1"/>
          </p:cNvSpPr>
          <p:nvPr/>
        </p:nvSpPr>
        <p:spPr bwMode="auto">
          <a:xfrm>
            <a:off x="10817226" y="3660775"/>
            <a:ext cx="250825" cy="254000"/>
          </a:xfrm>
          <a:custGeom>
            <a:avLst/>
            <a:gdLst>
              <a:gd name="T0" fmla="*/ 266 w 333"/>
              <a:gd name="T1" fmla="*/ 300 h 334"/>
              <a:gd name="T2" fmla="*/ 216 w 333"/>
              <a:gd name="T3" fmla="*/ 300 h 334"/>
              <a:gd name="T4" fmla="*/ 216 w 333"/>
              <a:gd name="T5" fmla="*/ 234 h 334"/>
              <a:gd name="T6" fmla="*/ 116 w 333"/>
              <a:gd name="T7" fmla="*/ 234 h 334"/>
              <a:gd name="T8" fmla="*/ 116 w 333"/>
              <a:gd name="T9" fmla="*/ 300 h 334"/>
              <a:gd name="T10" fmla="*/ 66 w 333"/>
              <a:gd name="T11" fmla="*/ 300 h 334"/>
              <a:gd name="T12" fmla="*/ 66 w 333"/>
              <a:gd name="T13" fmla="*/ 147 h 334"/>
              <a:gd name="T14" fmla="*/ 166 w 333"/>
              <a:gd name="T15" fmla="*/ 47 h 334"/>
              <a:gd name="T16" fmla="*/ 266 w 333"/>
              <a:gd name="T17" fmla="*/ 148 h 334"/>
              <a:gd name="T18" fmla="*/ 266 w 333"/>
              <a:gd name="T19" fmla="*/ 300 h 334"/>
              <a:gd name="T20" fmla="*/ 300 w 333"/>
              <a:gd name="T21" fmla="*/ 134 h 334"/>
              <a:gd name="T22" fmla="*/ 300 w 333"/>
              <a:gd name="T23" fmla="*/ 134 h 334"/>
              <a:gd name="T24" fmla="*/ 166 w 333"/>
              <a:gd name="T25" fmla="*/ 0 h 334"/>
              <a:gd name="T26" fmla="*/ 0 w 333"/>
              <a:gd name="T27" fmla="*/ 167 h 334"/>
              <a:gd name="T28" fmla="*/ 23 w 333"/>
              <a:gd name="T29" fmla="*/ 190 h 334"/>
              <a:gd name="T30" fmla="*/ 33 w 333"/>
              <a:gd name="T31" fmla="*/ 181 h 334"/>
              <a:gd name="T32" fmla="*/ 33 w 333"/>
              <a:gd name="T33" fmla="*/ 334 h 334"/>
              <a:gd name="T34" fmla="*/ 150 w 333"/>
              <a:gd name="T35" fmla="*/ 334 h 334"/>
              <a:gd name="T36" fmla="*/ 150 w 333"/>
              <a:gd name="T37" fmla="*/ 267 h 334"/>
              <a:gd name="T38" fmla="*/ 183 w 333"/>
              <a:gd name="T39" fmla="*/ 267 h 334"/>
              <a:gd name="T40" fmla="*/ 183 w 333"/>
              <a:gd name="T41" fmla="*/ 334 h 334"/>
              <a:gd name="T42" fmla="*/ 300 w 333"/>
              <a:gd name="T43" fmla="*/ 334 h 334"/>
              <a:gd name="T44" fmla="*/ 300 w 333"/>
              <a:gd name="T45" fmla="*/ 334 h 334"/>
              <a:gd name="T46" fmla="*/ 300 w 333"/>
              <a:gd name="T47" fmla="*/ 181 h 334"/>
              <a:gd name="T48" fmla="*/ 309 w 333"/>
              <a:gd name="T49" fmla="*/ 191 h 334"/>
              <a:gd name="T50" fmla="*/ 333 w 333"/>
              <a:gd name="T51" fmla="*/ 167 h 334"/>
              <a:gd name="T52" fmla="*/ 300 w 333"/>
              <a:gd name="T53" fmla="*/ 1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4">
                <a:moveTo>
                  <a:pt x="266" y="300"/>
                </a:moveTo>
                <a:lnTo>
                  <a:pt x="216" y="300"/>
                </a:lnTo>
                <a:lnTo>
                  <a:pt x="216" y="234"/>
                </a:lnTo>
                <a:lnTo>
                  <a:pt x="116" y="234"/>
                </a:lnTo>
                <a:lnTo>
                  <a:pt x="116" y="300"/>
                </a:lnTo>
                <a:lnTo>
                  <a:pt x="66" y="300"/>
                </a:lnTo>
                <a:lnTo>
                  <a:pt x="66" y="147"/>
                </a:lnTo>
                <a:lnTo>
                  <a:pt x="166" y="47"/>
                </a:lnTo>
                <a:lnTo>
                  <a:pt x="266" y="148"/>
                </a:lnTo>
                <a:lnTo>
                  <a:pt x="266" y="300"/>
                </a:lnTo>
                <a:close/>
                <a:moveTo>
                  <a:pt x="300" y="134"/>
                </a:moveTo>
                <a:lnTo>
                  <a:pt x="300" y="134"/>
                </a:lnTo>
                <a:lnTo>
                  <a:pt x="166" y="0"/>
                </a:lnTo>
                <a:lnTo>
                  <a:pt x="0" y="167"/>
                </a:lnTo>
                <a:lnTo>
                  <a:pt x="23" y="190"/>
                </a:lnTo>
                <a:lnTo>
                  <a:pt x="33" y="181"/>
                </a:lnTo>
                <a:lnTo>
                  <a:pt x="33" y="334"/>
                </a:lnTo>
                <a:lnTo>
                  <a:pt x="150" y="334"/>
                </a:lnTo>
                <a:lnTo>
                  <a:pt x="150" y="267"/>
                </a:lnTo>
                <a:lnTo>
                  <a:pt x="183" y="267"/>
                </a:lnTo>
                <a:lnTo>
                  <a:pt x="183" y="334"/>
                </a:lnTo>
                <a:lnTo>
                  <a:pt x="300" y="334"/>
                </a:lnTo>
                <a:lnTo>
                  <a:pt x="300" y="334"/>
                </a:lnTo>
                <a:lnTo>
                  <a:pt x="300" y="181"/>
                </a:lnTo>
                <a:lnTo>
                  <a:pt x="309" y="191"/>
                </a:lnTo>
                <a:lnTo>
                  <a:pt x="333" y="167"/>
                </a:lnTo>
                <a:lnTo>
                  <a:pt x="300"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E3D7A639-6858-4CB0-A273-C51F8861DDB4}"/>
              </a:ext>
            </a:extLst>
          </p:cNvPr>
          <p:cNvSpPr>
            <a:spLocks noChangeAspect="1" noEditPoints="1"/>
          </p:cNvSpPr>
          <p:nvPr/>
        </p:nvSpPr>
        <p:spPr bwMode="auto">
          <a:xfrm>
            <a:off x="10313988" y="3660775"/>
            <a:ext cx="201613" cy="254000"/>
          </a:xfrm>
          <a:custGeom>
            <a:avLst/>
            <a:gdLst>
              <a:gd name="T0" fmla="*/ 233 w 267"/>
              <a:gd name="T1" fmla="*/ 300 h 334"/>
              <a:gd name="T2" fmla="*/ 183 w 267"/>
              <a:gd name="T3" fmla="*/ 300 h 334"/>
              <a:gd name="T4" fmla="*/ 183 w 267"/>
              <a:gd name="T5" fmla="*/ 234 h 334"/>
              <a:gd name="T6" fmla="*/ 83 w 267"/>
              <a:gd name="T7" fmla="*/ 234 h 334"/>
              <a:gd name="T8" fmla="*/ 83 w 267"/>
              <a:gd name="T9" fmla="*/ 300 h 334"/>
              <a:gd name="T10" fmla="*/ 33 w 267"/>
              <a:gd name="T11" fmla="*/ 300 h 334"/>
              <a:gd name="T12" fmla="*/ 33 w 267"/>
              <a:gd name="T13" fmla="*/ 147 h 334"/>
              <a:gd name="T14" fmla="*/ 133 w 267"/>
              <a:gd name="T15" fmla="*/ 47 h 334"/>
              <a:gd name="T16" fmla="*/ 233 w 267"/>
              <a:gd name="T17" fmla="*/ 147 h 334"/>
              <a:gd name="T18" fmla="*/ 233 w 267"/>
              <a:gd name="T19" fmla="*/ 300 h 334"/>
              <a:gd name="T20" fmla="*/ 266 w 267"/>
              <a:gd name="T21" fmla="*/ 134 h 334"/>
              <a:gd name="T22" fmla="*/ 133 w 267"/>
              <a:gd name="T23" fmla="*/ 0 h 334"/>
              <a:gd name="T24" fmla="*/ 0 w 267"/>
              <a:gd name="T25" fmla="*/ 133 h 334"/>
              <a:gd name="T26" fmla="*/ 0 w 267"/>
              <a:gd name="T27" fmla="*/ 334 h 334"/>
              <a:gd name="T28" fmla="*/ 117 w 267"/>
              <a:gd name="T29" fmla="*/ 334 h 334"/>
              <a:gd name="T30" fmla="*/ 117 w 267"/>
              <a:gd name="T31" fmla="*/ 267 h 334"/>
              <a:gd name="T32" fmla="*/ 150 w 267"/>
              <a:gd name="T33" fmla="*/ 267 h 334"/>
              <a:gd name="T34" fmla="*/ 150 w 267"/>
              <a:gd name="T35" fmla="*/ 334 h 334"/>
              <a:gd name="T36" fmla="*/ 267 w 267"/>
              <a:gd name="T37" fmla="*/ 334 h 334"/>
              <a:gd name="T38" fmla="*/ 267 w 267"/>
              <a:gd name="T39" fmla="*/ 333 h 334"/>
              <a:gd name="T40" fmla="*/ 267 w 267"/>
              <a:gd name="T41" fmla="*/ 134 h 334"/>
              <a:gd name="T42" fmla="*/ 266 w 267"/>
              <a:gd name="T43" fmla="*/ 1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7" h="334">
                <a:moveTo>
                  <a:pt x="233" y="300"/>
                </a:moveTo>
                <a:lnTo>
                  <a:pt x="183" y="300"/>
                </a:lnTo>
                <a:lnTo>
                  <a:pt x="183" y="234"/>
                </a:lnTo>
                <a:lnTo>
                  <a:pt x="83" y="234"/>
                </a:lnTo>
                <a:lnTo>
                  <a:pt x="83" y="300"/>
                </a:lnTo>
                <a:lnTo>
                  <a:pt x="33" y="300"/>
                </a:lnTo>
                <a:lnTo>
                  <a:pt x="33" y="147"/>
                </a:lnTo>
                <a:lnTo>
                  <a:pt x="133" y="47"/>
                </a:lnTo>
                <a:lnTo>
                  <a:pt x="233" y="147"/>
                </a:lnTo>
                <a:lnTo>
                  <a:pt x="233" y="300"/>
                </a:lnTo>
                <a:close/>
                <a:moveTo>
                  <a:pt x="266" y="134"/>
                </a:moveTo>
                <a:lnTo>
                  <a:pt x="133" y="0"/>
                </a:lnTo>
                <a:lnTo>
                  <a:pt x="0" y="133"/>
                </a:lnTo>
                <a:lnTo>
                  <a:pt x="0" y="334"/>
                </a:lnTo>
                <a:lnTo>
                  <a:pt x="117" y="334"/>
                </a:lnTo>
                <a:lnTo>
                  <a:pt x="117" y="267"/>
                </a:lnTo>
                <a:lnTo>
                  <a:pt x="150" y="267"/>
                </a:lnTo>
                <a:lnTo>
                  <a:pt x="150" y="334"/>
                </a:lnTo>
                <a:lnTo>
                  <a:pt x="267" y="334"/>
                </a:lnTo>
                <a:lnTo>
                  <a:pt x="267" y="333"/>
                </a:lnTo>
                <a:lnTo>
                  <a:pt x="267" y="134"/>
                </a:lnTo>
                <a:lnTo>
                  <a:pt x="266"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48A3CDFD-06DD-4DA4-8846-8B33EE6C4150}"/>
              </a:ext>
            </a:extLst>
          </p:cNvPr>
          <p:cNvSpPr>
            <a:spLocks noChangeAspect="1" noEditPoints="1"/>
          </p:cNvSpPr>
          <p:nvPr/>
        </p:nvSpPr>
        <p:spPr bwMode="auto">
          <a:xfrm>
            <a:off x="9810751" y="3657600"/>
            <a:ext cx="201613" cy="244475"/>
          </a:xfrm>
          <a:custGeom>
            <a:avLst/>
            <a:gdLst>
              <a:gd name="T0" fmla="*/ 234 w 267"/>
              <a:gd name="T1" fmla="*/ 274 h 320"/>
              <a:gd name="T2" fmla="*/ 217 w 267"/>
              <a:gd name="T3" fmla="*/ 287 h 320"/>
              <a:gd name="T4" fmla="*/ 200 w 267"/>
              <a:gd name="T5" fmla="*/ 287 h 320"/>
              <a:gd name="T6" fmla="*/ 184 w 267"/>
              <a:gd name="T7" fmla="*/ 274 h 320"/>
              <a:gd name="T8" fmla="*/ 184 w 267"/>
              <a:gd name="T9" fmla="*/ 257 h 320"/>
              <a:gd name="T10" fmla="*/ 150 w 267"/>
              <a:gd name="T11" fmla="*/ 220 h 320"/>
              <a:gd name="T12" fmla="*/ 117 w 267"/>
              <a:gd name="T13" fmla="*/ 220 h 320"/>
              <a:gd name="T14" fmla="*/ 84 w 267"/>
              <a:gd name="T15" fmla="*/ 257 h 320"/>
              <a:gd name="T16" fmla="*/ 84 w 267"/>
              <a:gd name="T17" fmla="*/ 274 h 320"/>
              <a:gd name="T18" fmla="*/ 67 w 267"/>
              <a:gd name="T19" fmla="*/ 287 h 320"/>
              <a:gd name="T20" fmla="*/ 50 w 267"/>
              <a:gd name="T21" fmla="*/ 287 h 320"/>
              <a:gd name="T22" fmla="*/ 34 w 267"/>
              <a:gd name="T23" fmla="*/ 274 h 320"/>
              <a:gd name="T24" fmla="*/ 34 w 267"/>
              <a:gd name="T25" fmla="*/ 139 h 320"/>
              <a:gd name="T26" fmla="*/ 36 w 267"/>
              <a:gd name="T27" fmla="*/ 133 h 320"/>
              <a:gd name="T28" fmla="*/ 122 w 267"/>
              <a:gd name="T29" fmla="*/ 48 h 320"/>
              <a:gd name="T30" fmla="*/ 145 w 267"/>
              <a:gd name="T31" fmla="*/ 48 h 320"/>
              <a:gd name="T32" fmla="*/ 231 w 267"/>
              <a:gd name="T33" fmla="*/ 134 h 320"/>
              <a:gd name="T34" fmla="*/ 234 w 267"/>
              <a:gd name="T35" fmla="*/ 139 h 320"/>
              <a:gd name="T36" fmla="*/ 234 w 267"/>
              <a:gd name="T37" fmla="*/ 274 h 320"/>
              <a:gd name="T38" fmla="*/ 267 w 267"/>
              <a:gd name="T39" fmla="*/ 130 h 320"/>
              <a:gd name="T40" fmla="*/ 262 w 267"/>
              <a:gd name="T41" fmla="*/ 119 h 320"/>
              <a:gd name="T42" fmla="*/ 157 w 267"/>
              <a:gd name="T43" fmla="*/ 13 h 320"/>
              <a:gd name="T44" fmla="*/ 110 w 267"/>
              <a:gd name="T45" fmla="*/ 13 h 320"/>
              <a:gd name="T46" fmla="*/ 5 w 267"/>
              <a:gd name="T47" fmla="*/ 117 h 320"/>
              <a:gd name="T48" fmla="*/ 0 w 267"/>
              <a:gd name="T49" fmla="*/ 129 h 320"/>
              <a:gd name="T50" fmla="*/ 0 w 267"/>
              <a:gd name="T51" fmla="*/ 290 h 320"/>
              <a:gd name="T52" fmla="*/ 34 w 267"/>
              <a:gd name="T53" fmla="*/ 320 h 320"/>
              <a:gd name="T54" fmla="*/ 84 w 267"/>
              <a:gd name="T55" fmla="*/ 320 h 320"/>
              <a:gd name="T56" fmla="*/ 117 w 267"/>
              <a:gd name="T57" fmla="*/ 290 h 320"/>
              <a:gd name="T58" fmla="*/ 117 w 267"/>
              <a:gd name="T59" fmla="*/ 274 h 320"/>
              <a:gd name="T60" fmla="*/ 134 w 267"/>
              <a:gd name="T61" fmla="*/ 257 h 320"/>
              <a:gd name="T62" fmla="*/ 150 w 267"/>
              <a:gd name="T63" fmla="*/ 274 h 320"/>
              <a:gd name="T64" fmla="*/ 150 w 267"/>
              <a:gd name="T65" fmla="*/ 290 h 320"/>
              <a:gd name="T66" fmla="*/ 184 w 267"/>
              <a:gd name="T67" fmla="*/ 320 h 320"/>
              <a:gd name="T68" fmla="*/ 234 w 267"/>
              <a:gd name="T69" fmla="*/ 320 h 320"/>
              <a:gd name="T70" fmla="*/ 267 w 267"/>
              <a:gd name="T71" fmla="*/ 290 h 320"/>
              <a:gd name="T72" fmla="*/ 267 w 267"/>
              <a:gd name="T73" fmla="*/ 13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320">
                <a:moveTo>
                  <a:pt x="234" y="274"/>
                </a:moveTo>
                <a:cubicBezTo>
                  <a:pt x="234" y="283"/>
                  <a:pt x="226" y="287"/>
                  <a:pt x="217" y="287"/>
                </a:cubicBezTo>
                <a:lnTo>
                  <a:pt x="200" y="287"/>
                </a:lnTo>
                <a:cubicBezTo>
                  <a:pt x="191" y="287"/>
                  <a:pt x="184" y="283"/>
                  <a:pt x="184" y="274"/>
                </a:cubicBezTo>
                <a:lnTo>
                  <a:pt x="184" y="257"/>
                </a:lnTo>
                <a:cubicBezTo>
                  <a:pt x="184" y="238"/>
                  <a:pt x="169" y="220"/>
                  <a:pt x="150" y="220"/>
                </a:cubicBezTo>
                <a:lnTo>
                  <a:pt x="117" y="220"/>
                </a:lnTo>
                <a:cubicBezTo>
                  <a:pt x="99" y="220"/>
                  <a:pt x="84" y="238"/>
                  <a:pt x="84" y="257"/>
                </a:cubicBezTo>
                <a:lnTo>
                  <a:pt x="84" y="274"/>
                </a:lnTo>
                <a:cubicBezTo>
                  <a:pt x="84" y="283"/>
                  <a:pt x="76" y="287"/>
                  <a:pt x="67" y="287"/>
                </a:cubicBezTo>
                <a:lnTo>
                  <a:pt x="50" y="287"/>
                </a:lnTo>
                <a:cubicBezTo>
                  <a:pt x="41" y="287"/>
                  <a:pt x="34" y="283"/>
                  <a:pt x="34" y="274"/>
                </a:cubicBezTo>
                <a:lnTo>
                  <a:pt x="34" y="139"/>
                </a:lnTo>
                <a:cubicBezTo>
                  <a:pt x="34" y="137"/>
                  <a:pt x="35" y="135"/>
                  <a:pt x="36" y="133"/>
                </a:cubicBezTo>
                <a:lnTo>
                  <a:pt x="122" y="48"/>
                </a:lnTo>
                <a:cubicBezTo>
                  <a:pt x="128" y="41"/>
                  <a:pt x="139" y="41"/>
                  <a:pt x="145" y="48"/>
                </a:cubicBezTo>
                <a:lnTo>
                  <a:pt x="231" y="134"/>
                </a:lnTo>
                <a:cubicBezTo>
                  <a:pt x="233" y="135"/>
                  <a:pt x="234" y="137"/>
                  <a:pt x="234" y="139"/>
                </a:cubicBezTo>
                <a:lnTo>
                  <a:pt x="234" y="274"/>
                </a:lnTo>
                <a:close/>
                <a:moveTo>
                  <a:pt x="267" y="130"/>
                </a:moveTo>
                <a:cubicBezTo>
                  <a:pt x="267" y="126"/>
                  <a:pt x="265" y="122"/>
                  <a:pt x="262" y="119"/>
                </a:cubicBezTo>
                <a:lnTo>
                  <a:pt x="157" y="13"/>
                </a:lnTo>
                <a:cubicBezTo>
                  <a:pt x="144" y="0"/>
                  <a:pt x="123" y="0"/>
                  <a:pt x="110" y="13"/>
                </a:cubicBezTo>
                <a:lnTo>
                  <a:pt x="5" y="117"/>
                </a:lnTo>
                <a:cubicBezTo>
                  <a:pt x="2" y="121"/>
                  <a:pt x="0" y="125"/>
                  <a:pt x="0" y="129"/>
                </a:cubicBezTo>
                <a:lnTo>
                  <a:pt x="0" y="290"/>
                </a:lnTo>
                <a:cubicBezTo>
                  <a:pt x="0" y="309"/>
                  <a:pt x="15" y="320"/>
                  <a:pt x="34" y="320"/>
                </a:cubicBezTo>
                <a:lnTo>
                  <a:pt x="84" y="320"/>
                </a:lnTo>
                <a:cubicBezTo>
                  <a:pt x="102" y="320"/>
                  <a:pt x="117" y="309"/>
                  <a:pt x="117" y="290"/>
                </a:cubicBezTo>
                <a:lnTo>
                  <a:pt x="117" y="274"/>
                </a:lnTo>
                <a:cubicBezTo>
                  <a:pt x="117" y="264"/>
                  <a:pt x="124" y="257"/>
                  <a:pt x="134" y="257"/>
                </a:cubicBezTo>
                <a:cubicBezTo>
                  <a:pt x="143" y="257"/>
                  <a:pt x="150" y="264"/>
                  <a:pt x="150" y="274"/>
                </a:cubicBezTo>
                <a:lnTo>
                  <a:pt x="150" y="290"/>
                </a:lnTo>
                <a:cubicBezTo>
                  <a:pt x="150" y="309"/>
                  <a:pt x="165" y="320"/>
                  <a:pt x="184" y="320"/>
                </a:cubicBezTo>
                <a:lnTo>
                  <a:pt x="234" y="320"/>
                </a:lnTo>
                <a:cubicBezTo>
                  <a:pt x="252" y="320"/>
                  <a:pt x="267" y="309"/>
                  <a:pt x="267" y="290"/>
                </a:cubicBezTo>
                <a:lnTo>
                  <a:pt x="267"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57B17869-D804-4EF8-8483-B48150533121}"/>
              </a:ext>
            </a:extLst>
          </p:cNvPr>
          <p:cNvSpPr>
            <a:spLocks noChangeAspect="1" noEditPoints="1"/>
          </p:cNvSpPr>
          <p:nvPr/>
        </p:nvSpPr>
        <p:spPr bwMode="auto">
          <a:xfrm>
            <a:off x="9309101" y="3660775"/>
            <a:ext cx="200025" cy="254000"/>
          </a:xfrm>
          <a:custGeom>
            <a:avLst/>
            <a:gdLst>
              <a:gd name="T0" fmla="*/ 200 w 266"/>
              <a:gd name="T1" fmla="*/ 234 h 334"/>
              <a:gd name="T2" fmla="*/ 66 w 266"/>
              <a:gd name="T3" fmla="*/ 234 h 334"/>
              <a:gd name="T4" fmla="*/ 66 w 266"/>
              <a:gd name="T5" fmla="*/ 134 h 334"/>
              <a:gd name="T6" fmla="*/ 133 w 266"/>
              <a:gd name="T7" fmla="*/ 67 h 334"/>
              <a:gd name="T8" fmla="*/ 133 w 266"/>
              <a:gd name="T9" fmla="*/ 67 h 334"/>
              <a:gd name="T10" fmla="*/ 200 w 266"/>
              <a:gd name="T11" fmla="*/ 134 h 334"/>
              <a:gd name="T12" fmla="*/ 200 w 266"/>
              <a:gd name="T13" fmla="*/ 234 h 334"/>
              <a:gd name="T14" fmla="*/ 150 w 266"/>
              <a:gd name="T15" fmla="*/ 284 h 334"/>
              <a:gd name="T16" fmla="*/ 133 w 266"/>
              <a:gd name="T17" fmla="*/ 300 h 334"/>
              <a:gd name="T18" fmla="*/ 116 w 266"/>
              <a:gd name="T19" fmla="*/ 284 h 334"/>
              <a:gd name="T20" fmla="*/ 116 w 266"/>
              <a:gd name="T21" fmla="*/ 267 h 334"/>
              <a:gd name="T22" fmla="*/ 150 w 266"/>
              <a:gd name="T23" fmla="*/ 267 h 334"/>
              <a:gd name="T24" fmla="*/ 150 w 266"/>
              <a:gd name="T25" fmla="*/ 284 h 334"/>
              <a:gd name="T26" fmla="*/ 233 w 266"/>
              <a:gd name="T27" fmla="*/ 234 h 334"/>
              <a:gd name="T28" fmla="*/ 233 w 266"/>
              <a:gd name="T29" fmla="*/ 134 h 334"/>
              <a:gd name="T30" fmla="*/ 150 w 266"/>
              <a:gd name="T31" fmla="*/ 35 h 334"/>
              <a:gd name="T32" fmla="*/ 150 w 266"/>
              <a:gd name="T33" fmla="*/ 0 h 334"/>
              <a:gd name="T34" fmla="*/ 116 w 266"/>
              <a:gd name="T35" fmla="*/ 0 h 334"/>
              <a:gd name="T36" fmla="*/ 116 w 266"/>
              <a:gd name="T37" fmla="*/ 35 h 334"/>
              <a:gd name="T38" fmla="*/ 33 w 266"/>
              <a:gd name="T39" fmla="*/ 134 h 334"/>
              <a:gd name="T40" fmla="*/ 33 w 266"/>
              <a:gd name="T41" fmla="*/ 234 h 334"/>
              <a:gd name="T42" fmla="*/ 0 w 266"/>
              <a:gd name="T43" fmla="*/ 234 h 334"/>
              <a:gd name="T44" fmla="*/ 0 w 266"/>
              <a:gd name="T45" fmla="*/ 267 h 334"/>
              <a:gd name="T46" fmla="*/ 83 w 266"/>
              <a:gd name="T47" fmla="*/ 267 h 334"/>
              <a:gd name="T48" fmla="*/ 83 w 266"/>
              <a:gd name="T49" fmla="*/ 284 h 334"/>
              <a:gd name="T50" fmla="*/ 133 w 266"/>
              <a:gd name="T51" fmla="*/ 334 h 334"/>
              <a:gd name="T52" fmla="*/ 183 w 266"/>
              <a:gd name="T53" fmla="*/ 284 h 334"/>
              <a:gd name="T54" fmla="*/ 183 w 266"/>
              <a:gd name="T55" fmla="*/ 267 h 334"/>
              <a:gd name="T56" fmla="*/ 266 w 266"/>
              <a:gd name="T57" fmla="*/ 267 h 334"/>
              <a:gd name="T58" fmla="*/ 266 w 266"/>
              <a:gd name="T59" fmla="*/ 234 h 334"/>
              <a:gd name="T60" fmla="*/ 233 w 266"/>
              <a:gd name="T61"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6" h="334">
                <a:moveTo>
                  <a:pt x="200" y="234"/>
                </a:moveTo>
                <a:lnTo>
                  <a:pt x="66" y="234"/>
                </a:lnTo>
                <a:lnTo>
                  <a:pt x="66" y="134"/>
                </a:lnTo>
                <a:cubicBezTo>
                  <a:pt x="66" y="89"/>
                  <a:pt x="100" y="67"/>
                  <a:pt x="133" y="67"/>
                </a:cubicBezTo>
                <a:lnTo>
                  <a:pt x="133" y="67"/>
                </a:lnTo>
                <a:cubicBezTo>
                  <a:pt x="166" y="67"/>
                  <a:pt x="200" y="89"/>
                  <a:pt x="200" y="134"/>
                </a:cubicBezTo>
                <a:lnTo>
                  <a:pt x="200" y="234"/>
                </a:lnTo>
                <a:close/>
                <a:moveTo>
                  <a:pt x="150" y="284"/>
                </a:moveTo>
                <a:cubicBezTo>
                  <a:pt x="150" y="293"/>
                  <a:pt x="142" y="300"/>
                  <a:pt x="133" y="300"/>
                </a:cubicBezTo>
                <a:cubicBezTo>
                  <a:pt x="124" y="300"/>
                  <a:pt x="116" y="293"/>
                  <a:pt x="116" y="284"/>
                </a:cubicBezTo>
                <a:lnTo>
                  <a:pt x="116" y="267"/>
                </a:lnTo>
                <a:lnTo>
                  <a:pt x="150" y="267"/>
                </a:lnTo>
                <a:lnTo>
                  <a:pt x="150" y="284"/>
                </a:lnTo>
                <a:close/>
                <a:moveTo>
                  <a:pt x="233" y="234"/>
                </a:moveTo>
                <a:lnTo>
                  <a:pt x="233" y="134"/>
                </a:lnTo>
                <a:cubicBezTo>
                  <a:pt x="233" y="74"/>
                  <a:pt x="194" y="42"/>
                  <a:pt x="150" y="35"/>
                </a:cubicBezTo>
                <a:lnTo>
                  <a:pt x="150" y="0"/>
                </a:lnTo>
                <a:lnTo>
                  <a:pt x="116" y="0"/>
                </a:lnTo>
                <a:lnTo>
                  <a:pt x="116" y="35"/>
                </a:lnTo>
                <a:cubicBezTo>
                  <a:pt x="72" y="42"/>
                  <a:pt x="33" y="74"/>
                  <a:pt x="33" y="134"/>
                </a:cubicBezTo>
                <a:lnTo>
                  <a:pt x="33" y="234"/>
                </a:lnTo>
                <a:lnTo>
                  <a:pt x="0" y="234"/>
                </a:lnTo>
                <a:lnTo>
                  <a:pt x="0" y="267"/>
                </a:lnTo>
                <a:lnTo>
                  <a:pt x="83" y="267"/>
                </a:lnTo>
                <a:lnTo>
                  <a:pt x="83" y="284"/>
                </a:lnTo>
                <a:cubicBezTo>
                  <a:pt x="83" y="311"/>
                  <a:pt x="105" y="334"/>
                  <a:pt x="133" y="334"/>
                </a:cubicBezTo>
                <a:cubicBezTo>
                  <a:pt x="161" y="334"/>
                  <a:pt x="183" y="311"/>
                  <a:pt x="183" y="284"/>
                </a:cubicBezTo>
                <a:lnTo>
                  <a:pt x="183" y="267"/>
                </a:lnTo>
                <a:lnTo>
                  <a:pt x="266" y="267"/>
                </a:lnTo>
                <a:lnTo>
                  <a:pt x="266" y="234"/>
                </a:lnTo>
                <a:lnTo>
                  <a:pt x="233"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BEA2F815-C556-427E-AC0B-5FB935352BA0}"/>
              </a:ext>
            </a:extLst>
          </p:cNvPr>
          <p:cNvSpPr>
            <a:spLocks noChangeAspect="1" noEditPoints="1"/>
          </p:cNvSpPr>
          <p:nvPr/>
        </p:nvSpPr>
        <p:spPr bwMode="auto">
          <a:xfrm>
            <a:off x="8805863" y="3660775"/>
            <a:ext cx="201613" cy="254000"/>
          </a:xfrm>
          <a:custGeom>
            <a:avLst/>
            <a:gdLst>
              <a:gd name="T0" fmla="*/ 200 w 267"/>
              <a:gd name="T1" fmla="*/ 234 h 334"/>
              <a:gd name="T2" fmla="*/ 67 w 267"/>
              <a:gd name="T3" fmla="*/ 234 h 334"/>
              <a:gd name="T4" fmla="*/ 67 w 267"/>
              <a:gd name="T5" fmla="*/ 134 h 334"/>
              <a:gd name="T6" fmla="*/ 133 w 267"/>
              <a:gd name="T7" fmla="*/ 67 h 334"/>
              <a:gd name="T8" fmla="*/ 133 w 267"/>
              <a:gd name="T9" fmla="*/ 67 h 334"/>
              <a:gd name="T10" fmla="*/ 200 w 267"/>
              <a:gd name="T11" fmla="*/ 134 h 334"/>
              <a:gd name="T12" fmla="*/ 200 w 267"/>
              <a:gd name="T13" fmla="*/ 234 h 334"/>
              <a:gd name="T14" fmla="*/ 150 w 267"/>
              <a:gd name="T15" fmla="*/ 284 h 334"/>
              <a:gd name="T16" fmla="*/ 133 w 267"/>
              <a:gd name="T17" fmla="*/ 300 h 334"/>
              <a:gd name="T18" fmla="*/ 117 w 267"/>
              <a:gd name="T19" fmla="*/ 284 h 334"/>
              <a:gd name="T20" fmla="*/ 117 w 267"/>
              <a:gd name="T21" fmla="*/ 267 h 334"/>
              <a:gd name="T22" fmla="*/ 150 w 267"/>
              <a:gd name="T23" fmla="*/ 267 h 334"/>
              <a:gd name="T24" fmla="*/ 150 w 267"/>
              <a:gd name="T25" fmla="*/ 284 h 334"/>
              <a:gd name="T26" fmla="*/ 233 w 267"/>
              <a:gd name="T27" fmla="*/ 234 h 334"/>
              <a:gd name="T28" fmla="*/ 233 w 267"/>
              <a:gd name="T29" fmla="*/ 134 h 334"/>
              <a:gd name="T30" fmla="*/ 150 w 267"/>
              <a:gd name="T31" fmla="*/ 35 h 334"/>
              <a:gd name="T32" fmla="*/ 150 w 267"/>
              <a:gd name="T33" fmla="*/ 0 h 334"/>
              <a:gd name="T34" fmla="*/ 117 w 267"/>
              <a:gd name="T35" fmla="*/ 0 h 334"/>
              <a:gd name="T36" fmla="*/ 117 w 267"/>
              <a:gd name="T37" fmla="*/ 35 h 334"/>
              <a:gd name="T38" fmla="*/ 33 w 267"/>
              <a:gd name="T39" fmla="*/ 134 h 334"/>
              <a:gd name="T40" fmla="*/ 33 w 267"/>
              <a:gd name="T41" fmla="*/ 234 h 334"/>
              <a:gd name="T42" fmla="*/ 0 w 267"/>
              <a:gd name="T43" fmla="*/ 234 h 334"/>
              <a:gd name="T44" fmla="*/ 0 w 267"/>
              <a:gd name="T45" fmla="*/ 267 h 334"/>
              <a:gd name="T46" fmla="*/ 83 w 267"/>
              <a:gd name="T47" fmla="*/ 267 h 334"/>
              <a:gd name="T48" fmla="*/ 83 w 267"/>
              <a:gd name="T49" fmla="*/ 284 h 334"/>
              <a:gd name="T50" fmla="*/ 133 w 267"/>
              <a:gd name="T51" fmla="*/ 334 h 334"/>
              <a:gd name="T52" fmla="*/ 183 w 267"/>
              <a:gd name="T53" fmla="*/ 284 h 334"/>
              <a:gd name="T54" fmla="*/ 183 w 267"/>
              <a:gd name="T55" fmla="*/ 267 h 334"/>
              <a:gd name="T56" fmla="*/ 267 w 267"/>
              <a:gd name="T57" fmla="*/ 267 h 334"/>
              <a:gd name="T58" fmla="*/ 267 w 267"/>
              <a:gd name="T59" fmla="*/ 234 h 334"/>
              <a:gd name="T60" fmla="*/ 233 w 267"/>
              <a:gd name="T61"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334">
                <a:moveTo>
                  <a:pt x="200" y="234"/>
                </a:moveTo>
                <a:lnTo>
                  <a:pt x="67" y="234"/>
                </a:lnTo>
                <a:lnTo>
                  <a:pt x="67" y="134"/>
                </a:lnTo>
                <a:cubicBezTo>
                  <a:pt x="67" y="89"/>
                  <a:pt x="100" y="67"/>
                  <a:pt x="133" y="67"/>
                </a:cubicBezTo>
                <a:lnTo>
                  <a:pt x="133" y="67"/>
                </a:lnTo>
                <a:cubicBezTo>
                  <a:pt x="167" y="67"/>
                  <a:pt x="200" y="89"/>
                  <a:pt x="200" y="134"/>
                </a:cubicBezTo>
                <a:lnTo>
                  <a:pt x="200" y="234"/>
                </a:lnTo>
                <a:close/>
                <a:moveTo>
                  <a:pt x="150" y="284"/>
                </a:moveTo>
                <a:cubicBezTo>
                  <a:pt x="150" y="293"/>
                  <a:pt x="143" y="300"/>
                  <a:pt x="133" y="300"/>
                </a:cubicBezTo>
                <a:cubicBezTo>
                  <a:pt x="124" y="300"/>
                  <a:pt x="117" y="293"/>
                  <a:pt x="117" y="284"/>
                </a:cubicBezTo>
                <a:lnTo>
                  <a:pt x="117" y="267"/>
                </a:lnTo>
                <a:lnTo>
                  <a:pt x="150" y="267"/>
                </a:lnTo>
                <a:lnTo>
                  <a:pt x="150" y="284"/>
                </a:lnTo>
                <a:close/>
                <a:moveTo>
                  <a:pt x="233" y="234"/>
                </a:moveTo>
                <a:lnTo>
                  <a:pt x="233" y="134"/>
                </a:lnTo>
                <a:cubicBezTo>
                  <a:pt x="233" y="74"/>
                  <a:pt x="194" y="42"/>
                  <a:pt x="150" y="35"/>
                </a:cubicBezTo>
                <a:lnTo>
                  <a:pt x="150" y="0"/>
                </a:lnTo>
                <a:lnTo>
                  <a:pt x="117" y="0"/>
                </a:lnTo>
                <a:lnTo>
                  <a:pt x="117" y="35"/>
                </a:lnTo>
                <a:cubicBezTo>
                  <a:pt x="73" y="42"/>
                  <a:pt x="33" y="74"/>
                  <a:pt x="33" y="134"/>
                </a:cubicBezTo>
                <a:lnTo>
                  <a:pt x="33" y="234"/>
                </a:lnTo>
                <a:lnTo>
                  <a:pt x="0" y="234"/>
                </a:lnTo>
                <a:lnTo>
                  <a:pt x="0" y="267"/>
                </a:lnTo>
                <a:lnTo>
                  <a:pt x="83" y="267"/>
                </a:lnTo>
                <a:lnTo>
                  <a:pt x="83" y="284"/>
                </a:lnTo>
                <a:cubicBezTo>
                  <a:pt x="83" y="311"/>
                  <a:pt x="106" y="334"/>
                  <a:pt x="133" y="334"/>
                </a:cubicBezTo>
                <a:cubicBezTo>
                  <a:pt x="161" y="334"/>
                  <a:pt x="183" y="311"/>
                  <a:pt x="183" y="284"/>
                </a:cubicBezTo>
                <a:lnTo>
                  <a:pt x="183" y="267"/>
                </a:lnTo>
                <a:lnTo>
                  <a:pt x="267" y="267"/>
                </a:lnTo>
                <a:lnTo>
                  <a:pt x="267" y="234"/>
                </a:lnTo>
                <a:lnTo>
                  <a:pt x="233"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E52038C1-D39C-41E1-8934-05F5525B6465}"/>
              </a:ext>
            </a:extLst>
          </p:cNvPr>
          <p:cNvSpPr>
            <a:spLocks noChangeAspect="1" noEditPoints="1"/>
          </p:cNvSpPr>
          <p:nvPr/>
        </p:nvSpPr>
        <p:spPr bwMode="auto">
          <a:xfrm>
            <a:off x="8302626" y="3660775"/>
            <a:ext cx="201613" cy="254000"/>
          </a:xfrm>
          <a:custGeom>
            <a:avLst/>
            <a:gdLst>
              <a:gd name="T0" fmla="*/ 200 w 267"/>
              <a:gd name="T1" fmla="*/ 234 h 334"/>
              <a:gd name="T2" fmla="*/ 67 w 267"/>
              <a:gd name="T3" fmla="*/ 234 h 334"/>
              <a:gd name="T4" fmla="*/ 67 w 267"/>
              <a:gd name="T5" fmla="*/ 134 h 334"/>
              <a:gd name="T6" fmla="*/ 134 w 267"/>
              <a:gd name="T7" fmla="*/ 67 h 334"/>
              <a:gd name="T8" fmla="*/ 134 w 267"/>
              <a:gd name="T9" fmla="*/ 67 h 334"/>
              <a:gd name="T10" fmla="*/ 200 w 267"/>
              <a:gd name="T11" fmla="*/ 134 h 334"/>
              <a:gd name="T12" fmla="*/ 200 w 267"/>
              <a:gd name="T13" fmla="*/ 234 h 334"/>
              <a:gd name="T14" fmla="*/ 150 w 267"/>
              <a:gd name="T15" fmla="*/ 284 h 334"/>
              <a:gd name="T16" fmla="*/ 134 w 267"/>
              <a:gd name="T17" fmla="*/ 300 h 334"/>
              <a:gd name="T18" fmla="*/ 117 w 267"/>
              <a:gd name="T19" fmla="*/ 284 h 334"/>
              <a:gd name="T20" fmla="*/ 117 w 267"/>
              <a:gd name="T21" fmla="*/ 267 h 334"/>
              <a:gd name="T22" fmla="*/ 150 w 267"/>
              <a:gd name="T23" fmla="*/ 267 h 334"/>
              <a:gd name="T24" fmla="*/ 150 w 267"/>
              <a:gd name="T25" fmla="*/ 284 h 334"/>
              <a:gd name="T26" fmla="*/ 234 w 267"/>
              <a:gd name="T27" fmla="*/ 200 h 334"/>
              <a:gd name="T28" fmla="*/ 234 w 267"/>
              <a:gd name="T29" fmla="*/ 134 h 334"/>
              <a:gd name="T30" fmla="*/ 150 w 267"/>
              <a:gd name="T31" fmla="*/ 35 h 334"/>
              <a:gd name="T32" fmla="*/ 150 w 267"/>
              <a:gd name="T33" fmla="*/ 0 h 334"/>
              <a:gd name="T34" fmla="*/ 117 w 267"/>
              <a:gd name="T35" fmla="*/ 0 h 334"/>
              <a:gd name="T36" fmla="*/ 117 w 267"/>
              <a:gd name="T37" fmla="*/ 35 h 334"/>
              <a:gd name="T38" fmla="*/ 34 w 267"/>
              <a:gd name="T39" fmla="*/ 134 h 334"/>
              <a:gd name="T40" fmla="*/ 34 w 267"/>
              <a:gd name="T41" fmla="*/ 200 h 334"/>
              <a:gd name="T42" fmla="*/ 0 w 267"/>
              <a:gd name="T43" fmla="*/ 234 h 334"/>
              <a:gd name="T44" fmla="*/ 0 w 267"/>
              <a:gd name="T45" fmla="*/ 267 h 334"/>
              <a:gd name="T46" fmla="*/ 84 w 267"/>
              <a:gd name="T47" fmla="*/ 267 h 334"/>
              <a:gd name="T48" fmla="*/ 84 w 267"/>
              <a:gd name="T49" fmla="*/ 284 h 334"/>
              <a:gd name="T50" fmla="*/ 134 w 267"/>
              <a:gd name="T51" fmla="*/ 334 h 334"/>
              <a:gd name="T52" fmla="*/ 184 w 267"/>
              <a:gd name="T53" fmla="*/ 284 h 334"/>
              <a:gd name="T54" fmla="*/ 184 w 267"/>
              <a:gd name="T55" fmla="*/ 267 h 334"/>
              <a:gd name="T56" fmla="*/ 267 w 267"/>
              <a:gd name="T57" fmla="*/ 267 h 334"/>
              <a:gd name="T58" fmla="*/ 267 w 267"/>
              <a:gd name="T59" fmla="*/ 234 h 334"/>
              <a:gd name="T60" fmla="*/ 234 w 267"/>
              <a:gd name="T61"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7" h="334">
                <a:moveTo>
                  <a:pt x="200" y="234"/>
                </a:moveTo>
                <a:lnTo>
                  <a:pt x="67" y="234"/>
                </a:lnTo>
                <a:lnTo>
                  <a:pt x="67" y="134"/>
                </a:lnTo>
                <a:cubicBezTo>
                  <a:pt x="67" y="89"/>
                  <a:pt x="100" y="67"/>
                  <a:pt x="134" y="67"/>
                </a:cubicBezTo>
                <a:lnTo>
                  <a:pt x="134" y="67"/>
                </a:lnTo>
                <a:cubicBezTo>
                  <a:pt x="167" y="67"/>
                  <a:pt x="200" y="89"/>
                  <a:pt x="200" y="134"/>
                </a:cubicBezTo>
                <a:lnTo>
                  <a:pt x="200" y="234"/>
                </a:lnTo>
                <a:close/>
                <a:moveTo>
                  <a:pt x="150" y="284"/>
                </a:moveTo>
                <a:cubicBezTo>
                  <a:pt x="150" y="293"/>
                  <a:pt x="143" y="300"/>
                  <a:pt x="134" y="300"/>
                </a:cubicBezTo>
                <a:cubicBezTo>
                  <a:pt x="124" y="300"/>
                  <a:pt x="117" y="293"/>
                  <a:pt x="117" y="284"/>
                </a:cubicBezTo>
                <a:lnTo>
                  <a:pt x="117" y="267"/>
                </a:lnTo>
                <a:lnTo>
                  <a:pt x="150" y="267"/>
                </a:lnTo>
                <a:lnTo>
                  <a:pt x="150" y="284"/>
                </a:lnTo>
                <a:close/>
                <a:moveTo>
                  <a:pt x="234" y="200"/>
                </a:moveTo>
                <a:lnTo>
                  <a:pt x="234" y="134"/>
                </a:lnTo>
                <a:cubicBezTo>
                  <a:pt x="234" y="74"/>
                  <a:pt x="194" y="42"/>
                  <a:pt x="150" y="35"/>
                </a:cubicBezTo>
                <a:lnTo>
                  <a:pt x="150" y="0"/>
                </a:lnTo>
                <a:lnTo>
                  <a:pt x="117" y="0"/>
                </a:lnTo>
                <a:lnTo>
                  <a:pt x="117" y="35"/>
                </a:lnTo>
                <a:cubicBezTo>
                  <a:pt x="73" y="42"/>
                  <a:pt x="34" y="74"/>
                  <a:pt x="34" y="134"/>
                </a:cubicBezTo>
                <a:lnTo>
                  <a:pt x="34" y="200"/>
                </a:lnTo>
                <a:cubicBezTo>
                  <a:pt x="34" y="219"/>
                  <a:pt x="19" y="234"/>
                  <a:pt x="0" y="234"/>
                </a:cubicBezTo>
                <a:lnTo>
                  <a:pt x="0" y="267"/>
                </a:lnTo>
                <a:lnTo>
                  <a:pt x="84" y="267"/>
                </a:lnTo>
                <a:lnTo>
                  <a:pt x="84" y="284"/>
                </a:lnTo>
                <a:cubicBezTo>
                  <a:pt x="84" y="311"/>
                  <a:pt x="106" y="334"/>
                  <a:pt x="134" y="334"/>
                </a:cubicBezTo>
                <a:cubicBezTo>
                  <a:pt x="161" y="334"/>
                  <a:pt x="184" y="311"/>
                  <a:pt x="184" y="284"/>
                </a:cubicBezTo>
                <a:lnTo>
                  <a:pt x="184" y="267"/>
                </a:lnTo>
                <a:lnTo>
                  <a:pt x="267" y="267"/>
                </a:lnTo>
                <a:lnTo>
                  <a:pt x="267" y="234"/>
                </a:lnTo>
                <a:cubicBezTo>
                  <a:pt x="249" y="234"/>
                  <a:pt x="234" y="219"/>
                  <a:pt x="234"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DC8C7317-EEE4-4261-AD28-C1816B3D56EE}"/>
              </a:ext>
            </a:extLst>
          </p:cNvPr>
          <p:cNvSpPr>
            <a:spLocks noChangeAspect="1" noEditPoints="1"/>
          </p:cNvSpPr>
          <p:nvPr/>
        </p:nvSpPr>
        <p:spPr bwMode="auto">
          <a:xfrm>
            <a:off x="7799388" y="3660775"/>
            <a:ext cx="201613" cy="254000"/>
          </a:xfrm>
          <a:custGeom>
            <a:avLst/>
            <a:gdLst>
              <a:gd name="T0" fmla="*/ 200 w 266"/>
              <a:gd name="T1" fmla="*/ 234 h 334"/>
              <a:gd name="T2" fmla="*/ 66 w 266"/>
              <a:gd name="T3" fmla="*/ 234 h 334"/>
              <a:gd name="T4" fmla="*/ 66 w 266"/>
              <a:gd name="T5" fmla="*/ 134 h 334"/>
              <a:gd name="T6" fmla="*/ 133 w 266"/>
              <a:gd name="T7" fmla="*/ 67 h 334"/>
              <a:gd name="T8" fmla="*/ 133 w 266"/>
              <a:gd name="T9" fmla="*/ 67 h 334"/>
              <a:gd name="T10" fmla="*/ 200 w 266"/>
              <a:gd name="T11" fmla="*/ 134 h 334"/>
              <a:gd name="T12" fmla="*/ 200 w 266"/>
              <a:gd name="T13" fmla="*/ 234 h 334"/>
              <a:gd name="T14" fmla="*/ 150 w 266"/>
              <a:gd name="T15" fmla="*/ 284 h 334"/>
              <a:gd name="T16" fmla="*/ 133 w 266"/>
              <a:gd name="T17" fmla="*/ 300 h 334"/>
              <a:gd name="T18" fmla="*/ 116 w 266"/>
              <a:gd name="T19" fmla="*/ 284 h 334"/>
              <a:gd name="T20" fmla="*/ 116 w 266"/>
              <a:gd name="T21" fmla="*/ 267 h 334"/>
              <a:gd name="T22" fmla="*/ 150 w 266"/>
              <a:gd name="T23" fmla="*/ 267 h 334"/>
              <a:gd name="T24" fmla="*/ 150 w 266"/>
              <a:gd name="T25" fmla="*/ 284 h 334"/>
              <a:gd name="T26" fmla="*/ 250 w 266"/>
              <a:gd name="T27" fmla="*/ 234 h 334"/>
              <a:gd name="T28" fmla="*/ 233 w 266"/>
              <a:gd name="T29" fmla="*/ 217 h 334"/>
              <a:gd name="T30" fmla="*/ 233 w 266"/>
              <a:gd name="T31" fmla="*/ 134 h 334"/>
              <a:gd name="T32" fmla="*/ 150 w 266"/>
              <a:gd name="T33" fmla="*/ 35 h 334"/>
              <a:gd name="T34" fmla="*/ 150 w 266"/>
              <a:gd name="T35" fmla="*/ 17 h 334"/>
              <a:gd name="T36" fmla="*/ 133 w 266"/>
              <a:gd name="T37" fmla="*/ 0 h 334"/>
              <a:gd name="T38" fmla="*/ 116 w 266"/>
              <a:gd name="T39" fmla="*/ 17 h 334"/>
              <a:gd name="T40" fmla="*/ 116 w 266"/>
              <a:gd name="T41" fmla="*/ 35 h 334"/>
              <a:gd name="T42" fmla="*/ 33 w 266"/>
              <a:gd name="T43" fmla="*/ 134 h 334"/>
              <a:gd name="T44" fmla="*/ 33 w 266"/>
              <a:gd name="T45" fmla="*/ 217 h 334"/>
              <a:gd name="T46" fmla="*/ 16 w 266"/>
              <a:gd name="T47" fmla="*/ 234 h 334"/>
              <a:gd name="T48" fmla="*/ 0 w 266"/>
              <a:gd name="T49" fmla="*/ 250 h 334"/>
              <a:gd name="T50" fmla="*/ 16 w 266"/>
              <a:gd name="T51" fmla="*/ 267 h 334"/>
              <a:gd name="T52" fmla="*/ 83 w 266"/>
              <a:gd name="T53" fmla="*/ 267 h 334"/>
              <a:gd name="T54" fmla="*/ 83 w 266"/>
              <a:gd name="T55" fmla="*/ 284 h 334"/>
              <a:gd name="T56" fmla="*/ 133 w 266"/>
              <a:gd name="T57" fmla="*/ 334 h 334"/>
              <a:gd name="T58" fmla="*/ 183 w 266"/>
              <a:gd name="T59" fmla="*/ 284 h 334"/>
              <a:gd name="T60" fmla="*/ 183 w 266"/>
              <a:gd name="T61" fmla="*/ 267 h 334"/>
              <a:gd name="T62" fmla="*/ 250 w 266"/>
              <a:gd name="T63" fmla="*/ 267 h 334"/>
              <a:gd name="T64" fmla="*/ 266 w 266"/>
              <a:gd name="T65" fmla="*/ 250 h 334"/>
              <a:gd name="T66" fmla="*/ 250 w 266"/>
              <a:gd name="T67"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6" h="334">
                <a:moveTo>
                  <a:pt x="200" y="234"/>
                </a:moveTo>
                <a:lnTo>
                  <a:pt x="66" y="234"/>
                </a:lnTo>
                <a:lnTo>
                  <a:pt x="66" y="134"/>
                </a:lnTo>
                <a:cubicBezTo>
                  <a:pt x="66" y="89"/>
                  <a:pt x="100" y="67"/>
                  <a:pt x="133" y="67"/>
                </a:cubicBezTo>
                <a:lnTo>
                  <a:pt x="133" y="67"/>
                </a:lnTo>
                <a:cubicBezTo>
                  <a:pt x="166" y="67"/>
                  <a:pt x="200" y="89"/>
                  <a:pt x="200" y="134"/>
                </a:cubicBezTo>
                <a:lnTo>
                  <a:pt x="200" y="234"/>
                </a:lnTo>
                <a:close/>
                <a:moveTo>
                  <a:pt x="150" y="284"/>
                </a:moveTo>
                <a:cubicBezTo>
                  <a:pt x="150" y="293"/>
                  <a:pt x="142" y="300"/>
                  <a:pt x="133" y="300"/>
                </a:cubicBezTo>
                <a:cubicBezTo>
                  <a:pt x="124" y="300"/>
                  <a:pt x="116" y="293"/>
                  <a:pt x="116" y="284"/>
                </a:cubicBezTo>
                <a:lnTo>
                  <a:pt x="116" y="267"/>
                </a:lnTo>
                <a:lnTo>
                  <a:pt x="150" y="267"/>
                </a:lnTo>
                <a:lnTo>
                  <a:pt x="150" y="284"/>
                </a:lnTo>
                <a:close/>
                <a:moveTo>
                  <a:pt x="250" y="234"/>
                </a:moveTo>
                <a:cubicBezTo>
                  <a:pt x="240" y="234"/>
                  <a:pt x="233" y="226"/>
                  <a:pt x="233" y="217"/>
                </a:cubicBezTo>
                <a:lnTo>
                  <a:pt x="233" y="134"/>
                </a:lnTo>
                <a:cubicBezTo>
                  <a:pt x="233" y="74"/>
                  <a:pt x="194" y="42"/>
                  <a:pt x="150" y="35"/>
                </a:cubicBezTo>
                <a:lnTo>
                  <a:pt x="150" y="17"/>
                </a:lnTo>
                <a:cubicBezTo>
                  <a:pt x="150" y="8"/>
                  <a:pt x="142" y="0"/>
                  <a:pt x="133" y="0"/>
                </a:cubicBezTo>
                <a:cubicBezTo>
                  <a:pt x="124" y="0"/>
                  <a:pt x="116" y="8"/>
                  <a:pt x="116" y="17"/>
                </a:cubicBezTo>
                <a:lnTo>
                  <a:pt x="116" y="35"/>
                </a:lnTo>
                <a:cubicBezTo>
                  <a:pt x="72" y="42"/>
                  <a:pt x="33" y="74"/>
                  <a:pt x="33" y="134"/>
                </a:cubicBezTo>
                <a:lnTo>
                  <a:pt x="33" y="217"/>
                </a:lnTo>
                <a:cubicBezTo>
                  <a:pt x="33" y="226"/>
                  <a:pt x="26" y="234"/>
                  <a:pt x="16" y="234"/>
                </a:cubicBezTo>
                <a:cubicBezTo>
                  <a:pt x="7" y="234"/>
                  <a:pt x="0" y="241"/>
                  <a:pt x="0" y="250"/>
                </a:cubicBezTo>
                <a:cubicBezTo>
                  <a:pt x="0" y="260"/>
                  <a:pt x="7" y="267"/>
                  <a:pt x="16" y="267"/>
                </a:cubicBezTo>
                <a:lnTo>
                  <a:pt x="83" y="267"/>
                </a:lnTo>
                <a:lnTo>
                  <a:pt x="83" y="284"/>
                </a:lnTo>
                <a:cubicBezTo>
                  <a:pt x="83" y="311"/>
                  <a:pt x="105" y="334"/>
                  <a:pt x="133" y="334"/>
                </a:cubicBezTo>
                <a:cubicBezTo>
                  <a:pt x="161" y="334"/>
                  <a:pt x="183" y="311"/>
                  <a:pt x="183" y="284"/>
                </a:cubicBezTo>
                <a:lnTo>
                  <a:pt x="183" y="267"/>
                </a:lnTo>
                <a:lnTo>
                  <a:pt x="250" y="267"/>
                </a:lnTo>
                <a:cubicBezTo>
                  <a:pt x="259" y="267"/>
                  <a:pt x="266" y="260"/>
                  <a:pt x="266" y="250"/>
                </a:cubicBezTo>
                <a:cubicBezTo>
                  <a:pt x="266" y="241"/>
                  <a:pt x="259" y="234"/>
                  <a:pt x="250" y="2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12169A8E-E3A0-4DF4-86C8-CF0BA93AA732}"/>
              </a:ext>
            </a:extLst>
          </p:cNvPr>
          <p:cNvSpPr>
            <a:spLocks noChangeAspect="1" noEditPoints="1"/>
          </p:cNvSpPr>
          <p:nvPr/>
        </p:nvSpPr>
        <p:spPr bwMode="auto">
          <a:xfrm>
            <a:off x="7297738" y="3660775"/>
            <a:ext cx="200025" cy="254000"/>
          </a:xfrm>
          <a:custGeom>
            <a:avLst/>
            <a:gdLst>
              <a:gd name="T0" fmla="*/ 200 w 267"/>
              <a:gd name="T1" fmla="*/ 234 h 334"/>
              <a:gd name="T2" fmla="*/ 67 w 267"/>
              <a:gd name="T3" fmla="*/ 234 h 334"/>
              <a:gd name="T4" fmla="*/ 67 w 267"/>
              <a:gd name="T5" fmla="*/ 134 h 334"/>
              <a:gd name="T6" fmla="*/ 133 w 267"/>
              <a:gd name="T7" fmla="*/ 67 h 334"/>
              <a:gd name="T8" fmla="*/ 133 w 267"/>
              <a:gd name="T9" fmla="*/ 67 h 334"/>
              <a:gd name="T10" fmla="*/ 200 w 267"/>
              <a:gd name="T11" fmla="*/ 134 h 334"/>
              <a:gd name="T12" fmla="*/ 200 w 267"/>
              <a:gd name="T13" fmla="*/ 234 h 334"/>
              <a:gd name="T14" fmla="*/ 150 w 267"/>
              <a:gd name="T15" fmla="*/ 284 h 334"/>
              <a:gd name="T16" fmla="*/ 133 w 267"/>
              <a:gd name="T17" fmla="*/ 300 h 334"/>
              <a:gd name="T18" fmla="*/ 117 w 267"/>
              <a:gd name="T19" fmla="*/ 284 h 334"/>
              <a:gd name="T20" fmla="*/ 117 w 267"/>
              <a:gd name="T21" fmla="*/ 267 h 334"/>
              <a:gd name="T22" fmla="*/ 150 w 267"/>
              <a:gd name="T23" fmla="*/ 267 h 334"/>
              <a:gd name="T24" fmla="*/ 150 w 267"/>
              <a:gd name="T25" fmla="*/ 284 h 334"/>
              <a:gd name="T26" fmla="*/ 250 w 267"/>
              <a:gd name="T27" fmla="*/ 234 h 334"/>
              <a:gd name="T28" fmla="*/ 233 w 267"/>
              <a:gd name="T29" fmla="*/ 234 h 334"/>
              <a:gd name="T30" fmla="*/ 233 w 267"/>
              <a:gd name="T31" fmla="*/ 134 h 334"/>
              <a:gd name="T32" fmla="*/ 150 w 267"/>
              <a:gd name="T33" fmla="*/ 35 h 334"/>
              <a:gd name="T34" fmla="*/ 150 w 267"/>
              <a:gd name="T35" fmla="*/ 0 h 334"/>
              <a:gd name="T36" fmla="*/ 117 w 267"/>
              <a:gd name="T37" fmla="*/ 0 h 334"/>
              <a:gd name="T38" fmla="*/ 117 w 267"/>
              <a:gd name="T39" fmla="*/ 35 h 334"/>
              <a:gd name="T40" fmla="*/ 33 w 267"/>
              <a:gd name="T41" fmla="*/ 134 h 334"/>
              <a:gd name="T42" fmla="*/ 33 w 267"/>
              <a:gd name="T43" fmla="*/ 234 h 334"/>
              <a:gd name="T44" fmla="*/ 17 w 267"/>
              <a:gd name="T45" fmla="*/ 234 h 334"/>
              <a:gd name="T46" fmla="*/ 0 w 267"/>
              <a:gd name="T47" fmla="*/ 250 h 334"/>
              <a:gd name="T48" fmla="*/ 17 w 267"/>
              <a:gd name="T49" fmla="*/ 267 h 334"/>
              <a:gd name="T50" fmla="*/ 83 w 267"/>
              <a:gd name="T51" fmla="*/ 267 h 334"/>
              <a:gd name="T52" fmla="*/ 83 w 267"/>
              <a:gd name="T53" fmla="*/ 284 h 334"/>
              <a:gd name="T54" fmla="*/ 133 w 267"/>
              <a:gd name="T55" fmla="*/ 334 h 334"/>
              <a:gd name="T56" fmla="*/ 183 w 267"/>
              <a:gd name="T57" fmla="*/ 284 h 334"/>
              <a:gd name="T58" fmla="*/ 183 w 267"/>
              <a:gd name="T59" fmla="*/ 267 h 334"/>
              <a:gd name="T60" fmla="*/ 250 w 267"/>
              <a:gd name="T61" fmla="*/ 267 h 334"/>
              <a:gd name="T62" fmla="*/ 267 w 267"/>
              <a:gd name="T63" fmla="*/ 250 h 334"/>
              <a:gd name="T64" fmla="*/ 250 w 267"/>
              <a:gd name="T65"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334">
                <a:moveTo>
                  <a:pt x="200" y="234"/>
                </a:moveTo>
                <a:lnTo>
                  <a:pt x="67" y="234"/>
                </a:lnTo>
                <a:lnTo>
                  <a:pt x="67" y="134"/>
                </a:lnTo>
                <a:cubicBezTo>
                  <a:pt x="67" y="89"/>
                  <a:pt x="100" y="67"/>
                  <a:pt x="133" y="67"/>
                </a:cubicBezTo>
                <a:lnTo>
                  <a:pt x="133" y="67"/>
                </a:lnTo>
                <a:cubicBezTo>
                  <a:pt x="167" y="67"/>
                  <a:pt x="200" y="89"/>
                  <a:pt x="200" y="134"/>
                </a:cubicBezTo>
                <a:lnTo>
                  <a:pt x="200" y="234"/>
                </a:lnTo>
                <a:close/>
                <a:moveTo>
                  <a:pt x="150" y="284"/>
                </a:moveTo>
                <a:cubicBezTo>
                  <a:pt x="150" y="293"/>
                  <a:pt x="143" y="300"/>
                  <a:pt x="133" y="300"/>
                </a:cubicBezTo>
                <a:cubicBezTo>
                  <a:pt x="124" y="300"/>
                  <a:pt x="117" y="293"/>
                  <a:pt x="117" y="284"/>
                </a:cubicBezTo>
                <a:lnTo>
                  <a:pt x="117" y="267"/>
                </a:lnTo>
                <a:lnTo>
                  <a:pt x="150" y="267"/>
                </a:lnTo>
                <a:lnTo>
                  <a:pt x="150" y="284"/>
                </a:lnTo>
                <a:close/>
                <a:moveTo>
                  <a:pt x="250" y="234"/>
                </a:moveTo>
                <a:lnTo>
                  <a:pt x="233" y="234"/>
                </a:lnTo>
                <a:lnTo>
                  <a:pt x="233" y="134"/>
                </a:lnTo>
                <a:cubicBezTo>
                  <a:pt x="233" y="74"/>
                  <a:pt x="194" y="42"/>
                  <a:pt x="150" y="35"/>
                </a:cubicBezTo>
                <a:lnTo>
                  <a:pt x="150" y="0"/>
                </a:lnTo>
                <a:lnTo>
                  <a:pt x="117" y="0"/>
                </a:lnTo>
                <a:lnTo>
                  <a:pt x="117" y="35"/>
                </a:lnTo>
                <a:cubicBezTo>
                  <a:pt x="73" y="42"/>
                  <a:pt x="33" y="74"/>
                  <a:pt x="33" y="134"/>
                </a:cubicBezTo>
                <a:lnTo>
                  <a:pt x="33" y="234"/>
                </a:lnTo>
                <a:lnTo>
                  <a:pt x="17" y="234"/>
                </a:lnTo>
                <a:cubicBezTo>
                  <a:pt x="7" y="234"/>
                  <a:pt x="0" y="241"/>
                  <a:pt x="0" y="250"/>
                </a:cubicBezTo>
                <a:cubicBezTo>
                  <a:pt x="0" y="260"/>
                  <a:pt x="7" y="267"/>
                  <a:pt x="17" y="267"/>
                </a:cubicBezTo>
                <a:lnTo>
                  <a:pt x="83" y="267"/>
                </a:lnTo>
                <a:lnTo>
                  <a:pt x="83" y="284"/>
                </a:lnTo>
                <a:cubicBezTo>
                  <a:pt x="83" y="311"/>
                  <a:pt x="106" y="334"/>
                  <a:pt x="133" y="334"/>
                </a:cubicBezTo>
                <a:cubicBezTo>
                  <a:pt x="161" y="334"/>
                  <a:pt x="183" y="311"/>
                  <a:pt x="183" y="284"/>
                </a:cubicBezTo>
                <a:lnTo>
                  <a:pt x="183" y="267"/>
                </a:lnTo>
                <a:lnTo>
                  <a:pt x="250" y="267"/>
                </a:lnTo>
                <a:cubicBezTo>
                  <a:pt x="259" y="267"/>
                  <a:pt x="267" y="260"/>
                  <a:pt x="267" y="250"/>
                </a:cubicBezTo>
                <a:cubicBezTo>
                  <a:pt x="267" y="241"/>
                  <a:pt x="259" y="234"/>
                  <a:pt x="250" y="2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95862389-446D-4CBC-9D7E-E0B3C611352C}"/>
              </a:ext>
            </a:extLst>
          </p:cNvPr>
          <p:cNvSpPr>
            <a:spLocks noChangeAspect="1" noEditPoints="1"/>
          </p:cNvSpPr>
          <p:nvPr/>
        </p:nvSpPr>
        <p:spPr bwMode="auto">
          <a:xfrm>
            <a:off x="6794501" y="3660775"/>
            <a:ext cx="250825" cy="254000"/>
          </a:xfrm>
          <a:custGeom>
            <a:avLst/>
            <a:gdLst>
              <a:gd name="T0" fmla="*/ 300 w 334"/>
              <a:gd name="T1" fmla="*/ 67 h 334"/>
              <a:gd name="T2" fmla="*/ 300 w 334"/>
              <a:gd name="T3" fmla="*/ 0 h 334"/>
              <a:gd name="T4" fmla="*/ 267 w 334"/>
              <a:gd name="T5" fmla="*/ 0 h 334"/>
              <a:gd name="T6" fmla="*/ 267 w 334"/>
              <a:gd name="T7" fmla="*/ 67 h 334"/>
              <a:gd name="T8" fmla="*/ 234 w 334"/>
              <a:gd name="T9" fmla="*/ 67 h 334"/>
              <a:gd name="T10" fmla="*/ 234 w 334"/>
              <a:gd name="T11" fmla="*/ 100 h 334"/>
              <a:gd name="T12" fmla="*/ 267 w 334"/>
              <a:gd name="T13" fmla="*/ 100 h 334"/>
              <a:gd name="T14" fmla="*/ 267 w 334"/>
              <a:gd name="T15" fmla="*/ 334 h 334"/>
              <a:gd name="T16" fmla="*/ 300 w 334"/>
              <a:gd name="T17" fmla="*/ 334 h 334"/>
              <a:gd name="T18" fmla="*/ 300 w 334"/>
              <a:gd name="T19" fmla="*/ 100 h 334"/>
              <a:gd name="T20" fmla="*/ 334 w 334"/>
              <a:gd name="T21" fmla="*/ 100 h 334"/>
              <a:gd name="T22" fmla="*/ 334 w 334"/>
              <a:gd name="T23" fmla="*/ 67 h 334"/>
              <a:gd name="T24" fmla="*/ 300 w 334"/>
              <a:gd name="T25" fmla="*/ 67 h 334"/>
              <a:gd name="T26" fmla="*/ 184 w 334"/>
              <a:gd name="T27" fmla="*/ 0 h 334"/>
              <a:gd name="T28" fmla="*/ 150 w 334"/>
              <a:gd name="T29" fmla="*/ 0 h 334"/>
              <a:gd name="T30" fmla="*/ 150 w 334"/>
              <a:gd name="T31" fmla="*/ 150 h 334"/>
              <a:gd name="T32" fmla="*/ 117 w 334"/>
              <a:gd name="T33" fmla="*/ 150 h 334"/>
              <a:gd name="T34" fmla="*/ 117 w 334"/>
              <a:gd name="T35" fmla="*/ 184 h 334"/>
              <a:gd name="T36" fmla="*/ 150 w 334"/>
              <a:gd name="T37" fmla="*/ 184 h 334"/>
              <a:gd name="T38" fmla="*/ 150 w 334"/>
              <a:gd name="T39" fmla="*/ 334 h 334"/>
              <a:gd name="T40" fmla="*/ 184 w 334"/>
              <a:gd name="T41" fmla="*/ 334 h 334"/>
              <a:gd name="T42" fmla="*/ 184 w 334"/>
              <a:gd name="T43" fmla="*/ 184 h 334"/>
              <a:gd name="T44" fmla="*/ 217 w 334"/>
              <a:gd name="T45" fmla="*/ 184 h 334"/>
              <a:gd name="T46" fmla="*/ 217 w 334"/>
              <a:gd name="T47" fmla="*/ 150 h 334"/>
              <a:gd name="T48" fmla="*/ 184 w 334"/>
              <a:gd name="T49" fmla="*/ 150 h 334"/>
              <a:gd name="T50" fmla="*/ 184 w 334"/>
              <a:gd name="T51" fmla="*/ 0 h 334"/>
              <a:gd name="T52" fmla="*/ 67 w 334"/>
              <a:gd name="T53" fmla="*/ 234 h 334"/>
              <a:gd name="T54" fmla="*/ 100 w 334"/>
              <a:gd name="T55" fmla="*/ 234 h 334"/>
              <a:gd name="T56" fmla="*/ 100 w 334"/>
              <a:gd name="T57" fmla="*/ 267 h 334"/>
              <a:gd name="T58" fmla="*/ 67 w 334"/>
              <a:gd name="T59" fmla="*/ 267 h 334"/>
              <a:gd name="T60" fmla="*/ 67 w 334"/>
              <a:gd name="T61" fmla="*/ 334 h 334"/>
              <a:gd name="T62" fmla="*/ 34 w 334"/>
              <a:gd name="T63" fmla="*/ 334 h 334"/>
              <a:gd name="T64" fmla="*/ 34 w 334"/>
              <a:gd name="T65" fmla="*/ 267 h 334"/>
              <a:gd name="T66" fmla="*/ 0 w 334"/>
              <a:gd name="T67" fmla="*/ 267 h 334"/>
              <a:gd name="T68" fmla="*/ 0 w 334"/>
              <a:gd name="T69" fmla="*/ 234 h 334"/>
              <a:gd name="T70" fmla="*/ 34 w 334"/>
              <a:gd name="T71" fmla="*/ 234 h 334"/>
              <a:gd name="T72" fmla="*/ 34 w 334"/>
              <a:gd name="T73" fmla="*/ 0 h 334"/>
              <a:gd name="T74" fmla="*/ 67 w 334"/>
              <a:gd name="T75" fmla="*/ 0 h 334"/>
              <a:gd name="T76" fmla="*/ 67 w 334"/>
              <a:gd name="T77"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34">
                <a:moveTo>
                  <a:pt x="300" y="67"/>
                </a:moveTo>
                <a:lnTo>
                  <a:pt x="300" y="0"/>
                </a:lnTo>
                <a:lnTo>
                  <a:pt x="267" y="0"/>
                </a:lnTo>
                <a:lnTo>
                  <a:pt x="267" y="67"/>
                </a:lnTo>
                <a:lnTo>
                  <a:pt x="234" y="67"/>
                </a:lnTo>
                <a:lnTo>
                  <a:pt x="234" y="100"/>
                </a:lnTo>
                <a:lnTo>
                  <a:pt x="267" y="100"/>
                </a:lnTo>
                <a:lnTo>
                  <a:pt x="267" y="334"/>
                </a:lnTo>
                <a:lnTo>
                  <a:pt x="300" y="334"/>
                </a:lnTo>
                <a:lnTo>
                  <a:pt x="300" y="100"/>
                </a:lnTo>
                <a:lnTo>
                  <a:pt x="334" y="100"/>
                </a:lnTo>
                <a:lnTo>
                  <a:pt x="334" y="67"/>
                </a:lnTo>
                <a:lnTo>
                  <a:pt x="300" y="67"/>
                </a:lnTo>
                <a:close/>
                <a:moveTo>
                  <a:pt x="184" y="0"/>
                </a:moveTo>
                <a:lnTo>
                  <a:pt x="150" y="0"/>
                </a:lnTo>
                <a:lnTo>
                  <a:pt x="150" y="150"/>
                </a:lnTo>
                <a:lnTo>
                  <a:pt x="117" y="150"/>
                </a:lnTo>
                <a:lnTo>
                  <a:pt x="117" y="184"/>
                </a:lnTo>
                <a:lnTo>
                  <a:pt x="150" y="184"/>
                </a:lnTo>
                <a:lnTo>
                  <a:pt x="150" y="334"/>
                </a:lnTo>
                <a:lnTo>
                  <a:pt x="184" y="334"/>
                </a:lnTo>
                <a:lnTo>
                  <a:pt x="184" y="184"/>
                </a:lnTo>
                <a:lnTo>
                  <a:pt x="217" y="184"/>
                </a:lnTo>
                <a:lnTo>
                  <a:pt x="217" y="150"/>
                </a:lnTo>
                <a:lnTo>
                  <a:pt x="184" y="150"/>
                </a:lnTo>
                <a:lnTo>
                  <a:pt x="184" y="0"/>
                </a:lnTo>
                <a:close/>
                <a:moveTo>
                  <a:pt x="67" y="234"/>
                </a:moveTo>
                <a:lnTo>
                  <a:pt x="100" y="234"/>
                </a:lnTo>
                <a:lnTo>
                  <a:pt x="100" y="267"/>
                </a:lnTo>
                <a:lnTo>
                  <a:pt x="67" y="267"/>
                </a:lnTo>
                <a:lnTo>
                  <a:pt x="67" y="334"/>
                </a:lnTo>
                <a:lnTo>
                  <a:pt x="34" y="334"/>
                </a:lnTo>
                <a:lnTo>
                  <a:pt x="34" y="267"/>
                </a:lnTo>
                <a:lnTo>
                  <a:pt x="0" y="267"/>
                </a:lnTo>
                <a:lnTo>
                  <a:pt x="0" y="234"/>
                </a:lnTo>
                <a:lnTo>
                  <a:pt x="34" y="234"/>
                </a:lnTo>
                <a:lnTo>
                  <a:pt x="34" y="0"/>
                </a:lnTo>
                <a:lnTo>
                  <a:pt x="67" y="0"/>
                </a:lnTo>
                <a:lnTo>
                  <a:pt x="67"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67D7DA66-FAC6-4C5C-86F9-9ADF0EE55089}"/>
              </a:ext>
            </a:extLst>
          </p:cNvPr>
          <p:cNvSpPr>
            <a:spLocks noChangeAspect="1" noEditPoints="1"/>
          </p:cNvSpPr>
          <p:nvPr/>
        </p:nvSpPr>
        <p:spPr bwMode="auto">
          <a:xfrm>
            <a:off x="6291263" y="3660775"/>
            <a:ext cx="250825" cy="254000"/>
          </a:xfrm>
          <a:custGeom>
            <a:avLst/>
            <a:gdLst>
              <a:gd name="T0" fmla="*/ 300 w 333"/>
              <a:gd name="T1" fmla="*/ 234 h 334"/>
              <a:gd name="T2" fmla="*/ 300 w 333"/>
              <a:gd name="T3" fmla="*/ 0 h 334"/>
              <a:gd name="T4" fmla="*/ 266 w 333"/>
              <a:gd name="T5" fmla="*/ 0 h 334"/>
              <a:gd name="T6" fmla="*/ 266 w 333"/>
              <a:gd name="T7" fmla="*/ 234 h 334"/>
              <a:gd name="T8" fmla="*/ 233 w 333"/>
              <a:gd name="T9" fmla="*/ 234 h 334"/>
              <a:gd name="T10" fmla="*/ 233 w 333"/>
              <a:gd name="T11" fmla="*/ 267 h 334"/>
              <a:gd name="T12" fmla="*/ 266 w 333"/>
              <a:gd name="T13" fmla="*/ 267 h 334"/>
              <a:gd name="T14" fmla="*/ 266 w 333"/>
              <a:gd name="T15" fmla="*/ 334 h 334"/>
              <a:gd name="T16" fmla="*/ 300 w 333"/>
              <a:gd name="T17" fmla="*/ 334 h 334"/>
              <a:gd name="T18" fmla="*/ 300 w 333"/>
              <a:gd name="T19" fmla="*/ 267 h 334"/>
              <a:gd name="T20" fmla="*/ 333 w 333"/>
              <a:gd name="T21" fmla="*/ 267 h 334"/>
              <a:gd name="T22" fmla="*/ 333 w 333"/>
              <a:gd name="T23" fmla="*/ 234 h 334"/>
              <a:gd name="T24" fmla="*/ 300 w 333"/>
              <a:gd name="T25" fmla="*/ 234 h 334"/>
              <a:gd name="T26" fmla="*/ 183 w 333"/>
              <a:gd name="T27" fmla="*/ 0 h 334"/>
              <a:gd name="T28" fmla="*/ 150 w 333"/>
              <a:gd name="T29" fmla="*/ 0 h 334"/>
              <a:gd name="T30" fmla="*/ 150 w 333"/>
              <a:gd name="T31" fmla="*/ 150 h 334"/>
              <a:gd name="T32" fmla="*/ 116 w 333"/>
              <a:gd name="T33" fmla="*/ 150 h 334"/>
              <a:gd name="T34" fmla="*/ 116 w 333"/>
              <a:gd name="T35" fmla="*/ 184 h 334"/>
              <a:gd name="T36" fmla="*/ 150 w 333"/>
              <a:gd name="T37" fmla="*/ 184 h 334"/>
              <a:gd name="T38" fmla="*/ 150 w 333"/>
              <a:gd name="T39" fmla="*/ 334 h 334"/>
              <a:gd name="T40" fmla="*/ 183 w 333"/>
              <a:gd name="T41" fmla="*/ 334 h 334"/>
              <a:gd name="T42" fmla="*/ 183 w 333"/>
              <a:gd name="T43" fmla="*/ 184 h 334"/>
              <a:gd name="T44" fmla="*/ 216 w 333"/>
              <a:gd name="T45" fmla="*/ 184 h 334"/>
              <a:gd name="T46" fmla="*/ 216 w 333"/>
              <a:gd name="T47" fmla="*/ 150 h 334"/>
              <a:gd name="T48" fmla="*/ 183 w 333"/>
              <a:gd name="T49" fmla="*/ 150 h 334"/>
              <a:gd name="T50" fmla="*/ 183 w 333"/>
              <a:gd name="T51" fmla="*/ 0 h 334"/>
              <a:gd name="T52" fmla="*/ 66 w 333"/>
              <a:gd name="T53" fmla="*/ 234 h 334"/>
              <a:gd name="T54" fmla="*/ 100 w 333"/>
              <a:gd name="T55" fmla="*/ 234 h 334"/>
              <a:gd name="T56" fmla="*/ 100 w 333"/>
              <a:gd name="T57" fmla="*/ 267 h 334"/>
              <a:gd name="T58" fmla="*/ 66 w 333"/>
              <a:gd name="T59" fmla="*/ 267 h 334"/>
              <a:gd name="T60" fmla="*/ 66 w 333"/>
              <a:gd name="T61" fmla="*/ 334 h 334"/>
              <a:gd name="T62" fmla="*/ 33 w 333"/>
              <a:gd name="T63" fmla="*/ 334 h 334"/>
              <a:gd name="T64" fmla="*/ 33 w 333"/>
              <a:gd name="T65" fmla="*/ 267 h 334"/>
              <a:gd name="T66" fmla="*/ 0 w 333"/>
              <a:gd name="T67" fmla="*/ 267 h 334"/>
              <a:gd name="T68" fmla="*/ 0 w 333"/>
              <a:gd name="T69" fmla="*/ 234 h 334"/>
              <a:gd name="T70" fmla="*/ 33 w 333"/>
              <a:gd name="T71" fmla="*/ 234 h 334"/>
              <a:gd name="T72" fmla="*/ 33 w 333"/>
              <a:gd name="T73" fmla="*/ 0 h 334"/>
              <a:gd name="T74" fmla="*/ 66 w 333"/>
              <a:gd name="T75" fmla="*/ 0 h 334"/>
              <a:gd name="T76" fmla="*/ 66 w 333"/>
              <a:gd name="T77"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4">
                <a:moveTo>
                  <a:pt x="300" y="234"/>
                </a:moveTo>
                <a:lnTo>
                  <a:pt x="300" y="0"/>
                </a:lnTo>
                <a:lnTo>
                  <a:pt x="266" y="0"/>
                </a:lnTo>
                <a:lnTo>
                  <a:pt x="266" y="234"/>
                </a:lnTo>
                <a:lnTo>
                  <a:pt x="233" y="234"/>
                </a:lnTo>
                <a:lnTo>
                  <a:pt x="233" y="267"/>
                </a:lnTo>
                <a:lnTo>
                  <a:pt x="266" y="267"/>
                </a:lnTo>
                <a:lnTo>
                  <a:pt x="266" y="334"/>
                </a:lnTo>
                <a:lnTo>
                  <a:pt x="300" y="334"/>
                </a:lnTo>
                <a:lnTo>
                  <a:pt x="300" y="267"/>
                </a:lnTo>
                <a:lnTo>
                  <a:pt x="333" y="267"/>
                </a:lnTo>
                <a:lnTo>
                  <a:pt x="333" y="234"/>
                </a:lnTo>
                <a:lnTo>
                  <a:pt x="300" y="234"/>
                </a:lnTo>
                <a:close/>
                <a:moveTo>
                  <a:pt x="183" y="0"/>
                </a:moveTo>
                <a:lnTo>
                  <a:pt x="150" y="0"/>
                </a:lnTo>
                <a:lnTo>
                  <a:pt x="150" y="150"/>
                </a:lnTo>
                <a:lnTo>
                  <a:pt x="116" y="150"/>
                </a:lnTo>
                <a:lnTo>
                  <a:pt x="116" y="184"/>
                </a:lnTo>
                <a:lnTo>
                  <a:pt x="150" y="184"/>
                </a:lnTo>
                <a:lnTo>
                  <a:pt x="150" y="334"/>
                </a:lnTo>
                <a:lnTo>
                  <a:pt x="183" y="334"/>
                </a:lnTo>
                <a:lnTo>
                  <a:pt x="183" y="184"/>
                </a:lnTo>
                <a:lnTo>
                  <a:pt x="216" y="184"/>
                </a:lnTo>
                <a:lnTo>
                  <a:pt x="216" y="150"/>
                </a:lnTo>
                <a:lnTo>
                  <a:pt x="183" y="150"/>
                </a:lnTo>
                <a:lnTo>
                  <a:pt x="183" y="0"/>
                </a:lnTo>
                <a:close/>
                <a:moveTo>
                  <a:pt x="66" y="234"/>
                </a:moveTo>
                <a:lnTo>
                  <a:pt x="100" y="234"/>
                </a:lnTo>
                <a:lnTo>
                  <a:pt x="100" y="267"/>
                </a:lnTo>
                <a:lnTo>
                  <a:pt x="66" y="267"/>
                </a:lnTo>
                <a:lnTo>
                  <a:pt x="66" y="334"/>
                </a:lnTo>
                <a:lnTo>
                  <a:pt x="33" y="334"/>
                </a:lnTo>
                <a:lnTo>
                  <a:pt x="33" y="267"/>
                </a:lnTo>
                <a:lnTo>
                  <a:pt x="0" y="267"/>
                </a:lnTo>
                <a:lnTo>
                  <a:pt x="0" y="234"/>
                </a:lnTo>
                <a:lnTo>
                  <a:pt x="33" y="234"/>
                </a:lnTo>
                <a:lnTo>
                  <a:pt x="33" y="0"/>
                </a:lnTo>
                <a:lnTo>
                  <a:pt x="66" y="0"/>
                </a:lnTo>
                <a:lnTo>
                  <a:pt x="66" y="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617D0920-AA10-4A06-9C4D-D3441767131E}"/>
              </a:ext>
            </a:extLst>
          </p:cNvPr>
          <p:cNvSpPr>
            <a:spLocks noChangeAspect="1" noEditPoints="1"/>
          </p:cNvSpPr>
          <p:nvPr/>
        </p:nvSpPr>
        <p:spPr bwMode="auto">
          <a:xfrm>
            <a:off x="10817226" y="3154363"/>
            <a:ext cx="250825" cy="252413"/>
          </a:xfrm>
          <a:custGeom>
            <a:avLst/>
            <a:gdLst>
              <a:gd name="T0" fmla="*/ 300 w 333"/>
              <a:gd name="T1" fmla="*/ 150 h 333"/>
              <a:gd name="T2" fmla="*/ 300 w 333"/>
              <a:gd name="T3" fmla="*/ 0 h 333"/>
              <a:gd name="T4" fmla="*/ 266 w 333"/>
              <a:gd name="T5" fmla="*/ 0 h 333"/>
              <a:gd name="T6" fmla="*/ 266 w 333"/>
              <a:gd name="T7" fmla="*/ 150 h 333"/>
              <a:gd name="T8" fmla="*/ 233 w 333"/>
              <a:gd name="T9" fmla="*/ 150 h 333"/>
              <a:gd name="T10" fmla="*/ 233 w 333"/>
              <a:gd name="T11" fmla="*/ 183 h 333"/>
              <a:gd name="T12" fmla="*/ 266 w 333"/>
              <a:gd name="T13" fmla="*/ 183 h 333"/>
              <a:gd name="T14" fmla="*/ 266 w 333"/>
              <a:gd name="T15" fmla="*/ 333 h 333"/>
              <a:gd name="T16" fmla="*/ 300 w 333"/>
              <a:gd name="T17" fmla="*/ 333 h 333"/>
              <a:gd name="T18" fmla="*/ 300 w 333"/>
              <a:gd name="T19" fmla="*/ 183 h 333"/>
              <a:gd name="T20" fmla="*/ 333 w 333"/>
              <a:gd name="T21" fmla="*/ 183 h 333"/>
              <a:gd name="T22" fmla="*/ 333 w 333"/>
              <a:gd name="T23" fmla="*/ 150 h 333"/>
              <a:gd name="T24" fmla="*/ 300 w 333"/>
              <a:gd name="T25" fmla="*/ 150 h 333"/>
              <a:gd name="T26" fmla="*/ 183 w 333"/>
              <a:gd name="T27" fmla="*/ 0 h 333"/>
              <a:gd name="T28" fmla="*/ 150 w 333"/>
              <a:gd name="T29" fmla="*/ 0 h 333"/>
              <a:gd name="T30" fmla="*/ 150 w 333"/>
              <a:gd name="T31" fmla="*/ 66 h 333"/>
              <a:gd name="T32" fmla="*/ 116 w 333"/>
              <a:gd name="T33" fmla="*/ 66 h 333"/>
              <a:gd name="T34" fmla="*/ 116 w 333"/>
              <a:gd name="T35" fmla="*/ 100 h 333"/>
              <a:gd name="T36" fmla="*/ 150 w 333"/>
              <a:gd name="T37" fmla="*/ 100 h 333"/>
              <a:gd name="T38" fmla="*/ 150 w 333"/>
              <a:gd name="T39" fmla="*/ 333 h 333"/>
              <a:gd name="T40" fmla="*/ 183 w 333"/>
              <a:gd name="T41" fmla="*/ 333 h 333"/>
              <a:gd name="T42" fmla="*/ 183 w 333"/>
              <a:gd name="T43" fmla="*/ 100 h 333"/>
              <a:gd name="T44" fmla="*/ 216 w 333"/>
              <a:gd name="T45" fmla="*/ 100 h 333"/>
              <a:gd name="T46" fmla="*/ 216 w 333"/>
              <a:gd name="T47" fmla="*/ 66 h 333"/>
              <a:gd name="T48" fmla="*/ 183 w 333"/>
              <a:gd name="T49" fmla="*/ 66 h 333"/>
              <a:gd name="T50" fmla="*/ 183 w 333"/>
              <a:gd name="T51" fmla="*/ 0 h 333"/>
              <a:gd name="T52" fmla="*/ 66 w 333"/>
              <a:gd name="T53" fmla="*/ 150 h 333"/>
              <a:gd name="T54" fmla="*/ 100 w 333"/>
              <a:gd name="T55" fmla="*/ 150 h 333"/>
              <a:gd name="T56" fmla="*/ 100 w 333"/>
              <a:gd name="T57" fmla="*/ 183 h 333"/>
              <a:gd name="T58" fmla="*/ 66 w 333"/>
              <a:gd name="T59" fmla="*/ 183 h 333"/>
              <a:gd name="T60" fmla="*/ 66 w 333"/>
              <a:gd name="T61" fmla="*/ 333 h 333"/>
              <a:gd name="T62" fmla="*/ 33 w 333"/>
              <a:gd name="T63" fmla="*/ 333 h 333"/>
              <a:gd name="T64" fmla="*/ 33 w 333"/>
              <a:gd name="T65" fmla="*/ 183 h 333"/>
              <a:gd name="T66" fmla="*/ 0 w 333"/>
              <a:gd name="T67" fmla="*/ 183 h 333"/>
              <a:gd name="T68" fmla="*/ 0 w 333"/>
              <a:gd name="T69" fmla="*/ 150 h 333"/>
              <a:gd name="T70" fmla="*/ 33 w 333"/>
              <a:gd name="T71" fmla="*/ 150 h 333"/>
              <a:gd name="T72" fmla="*/ 33 w 333"/>
              <a:gd name="T73" fmla="*/ 0 h 333"/>
              <a:gd name="T74" fmla="*/ 66 w 333"/>
              <a:gd name="T75" fmla="*/ 0 h 333"/>
              <a:gd name="T76" fmla="*/ 66 w 333"/>
              <a:gd name="T77"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300" y="150"/>
                </a:moveTo>
                <a:lnTo>
                  <a:pt x="300" y="0"/>
                </a:lnTo>
                <a:lnTo>
                  <a:pt x="266" y="0"/>
                </a:lnTo>
                <a:lnTo>
                  <a:pt x="266" y="150"/>
                </a:lnTo>
                <a:lnTo>
                  <a:pt x="233" y="150"/>
                </a:lnTo>
                <a:lnTo>
                  <a:pt x="233" y="183"/>
                </a:lnTo>
                <a:lnTo>
                  <a:pt x="266" y="183"/>
                </a:lnTo>
                <a:lnTo>
                  <a:pt x="266" y="333"/>
                </a:lnTo>
                <a:lnTo>
                  <a:pt x="300" y="333"/>
                </a:lnTo>
                <a:lnTo>
                  <a:pt x="300" y="183"/>
                </a:lnTo>
                <a:lnTo>
                  <a:pt x="333" y="183"/>
                </a:lnTo>
                <a:lnTo>
                  <a:pt x="333" y="150"/>
                </a:lnTo>
                <a:lnTo>
                  <a:pt x="300" y="150"/>
                </a:lnTo>
                <a:close/>
                <a:moveTo>
                  <a:pt x="183" y="0"/>
                </a:moveTo>
                <a:lnTo>
                  <a:pt x="150" y="0"/>
                </a:lnTo>
                <a:lnTo>
                  <a:pt x="150" y="66"/>
                </a:lnTo>
                <a:lnTo>
                  <a:pt x="116" y="66"/>
                </a:lnTo>
                <a:lnTo>
                  <a:pt x="116" y="100"/>
                </a:lnTo>
                <a:lnTo>
                  <a:pt x="150" y="100"/>
                </a:lnTo>
                <a:lnTo>
                  <a:pt x="150" y="333"/>
                </a:lnTo>
                <a:lnTo>
                  <a:pt x="183" y="333"/>
                </a:lnTo>
                <a:lnTo>
                  <a:pt x="183" y="100"/>
                </a:lnTo>
                <a:lnTo>
                  <a:pt x="216" y="100"/>
                </a:lnTo>
                <a:lnTo>
                  <a:pt x="216" y="66"/>
                </a:lnTo>
                <a:lnTo>
                  <a:pt x="183" y="66"/>
                </a:lnTo>
                <a:lnTo>
                  <a:pt x="183" y="0"/>
                </a:lnTo>
                <a:close/>
                <a:moveTo>
                  <a:pt x="66" y="150"/>
                </a:moveTo>
                <a:lnTo>
                  <a:pt x="100" y="150"/>
                </a:lnTo>
                <a:lnTo>
                  <a:pt x="100" y="183"/>
                </a:lnTo>
                <a:lnTo>
                  <a:pt x="66" y="183"/>
                </a:lnTo>
                <a:lnTo>
                  <a:pt x="66" y="333"/>
                </a:lnTo>
                <a:lnTo>
                  <a:pt x="33" y="333"/>
                </a:lnTo>
                <a:lnTo>
                  <a:pt x="33" y="183"/>
                </a:lnTo>
                <a:lnTo>
                  <a:pt x="0" y="183"/>
                </a:lnTo>
                <a:lnTo>
                  <a:pt x="0" y="150"/>
                </a:lnTo>
                <a:lnTo>
                  <a:pt x="33" y="150"/>
                </a:lnTo>
                <a:lnTo>
                  <a:pt x="33" y="0"/>
                </a:lnTo>
                <a:lnTo>
                  <a:pt x="66" y="0"/>
                </a:lnTo>
                <a:lnTo>
                  <a:pt x="66"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a:extLst>
              <a:ext uri="{FF2B5EF4-FFF2-40B4-BE49-F238E27FC236}">
                <a16:creationId xmlns:a16="http://schemas.microsoft.com/office/drawing/2014/main" id="{2FCE2733-ACB8-4328-A894-617609C007A6}"/>
              </a:ext>
            </a:extLst>
          </p:cNvPr>
          <p:cNvSpPr>
            <a:spLocks noChangeAspect="1" noEditPoints="1"/>
          </p:cNvSpPr>
          <p:nvPr/>
        </p:nvSpPr>
        <p:spPr bwMode="auto">
          <a:xfrm>
            <a:off x="10313988" y="3154363"/>
            <a:ext cx="250825" cy="252413"/>
          </a:xfrm>
          <a:custGeom>
            <a:avLst/>
            <a:gdLst>
              <a:gd name="T0" fmla="*/ 217 w 333"/>
              <a:gd name="T1" fmla="*/ 216 h 333"/>
              <a:gd name="T2" fmla="*/ 300 w 333"/>
              <a:gd name="T3" fmla="*/ 216 h 333"/>
              <a:gd name="T4" fmla="*/ 300 w 333"/>
              <a:gd name="T5" fmla="*/ 300 h 333"/>
              <a:gd name="T6" fmla="*/ 217 w 333"/>
              <a:gd name="T7" fmla="*/ 300 h 333"/>
              <a:gd name="T8" fmla="*/ 217 w 333"/>
              <a:gd name="T9" fmla="*/ 216 h 333"/>
              <a:gd name="T10" fmla="*/ 183 w 333"/>
              <a:gd name="T11" fmla="*/ 333 h 333"/>
              <a:gd name="T12" fmla="*/ 333 w 333"/>
              <a:gd name="T13" fmla="*/ 333 h 333"/>
              <a:gd name="T14" fmla="*/ 333 w 333"/>
              <a:gd name="T15" fmla="*/ 183 h 333"/>
              <a:gd name="T16" fmla="*/ 183 w 333"/>
              <a:gd name="T17" fmla="*/ 183 h 333"/>
              <a:gd name="T18" fmla="*/ 183 w 333"/>
              <a:gd name="T19" fmla="*/ 333 h 333"/>
              <a:gd name="T20" fmla="*/ 300 w 333"/>
              <a:gd name="T21" fmla="*/ 116 h 333"/>
              <a:gd name="T22" fmla="*/ 217 w 333"/>
              <a:gd name="T23" fmla="*/ 116 h 333"/>
              <a:gd name="T24" fmla="*/ 217 w 333"/>
              <a:gd name="T25" fmla="*/ 33 h 333"/>
              <a:gd name="T26" fmla="*/ 300 w 333"/>
              <a:gd name="T27" fmla="*/ 33 h 333"/>
              <a:gd name="T28" fmla="*/ 300 w 333"/>
              <a:gd name="T29" fmla="*/ 116 h 333"/>
              <a:gd name="T30" fmla="*/ 183 w 333"/>
              <a:gd name="T31" fmla="*/ 150 h 333"/>
              <a:gd name="T32" fmla="*/ 333 w 333"/>
              <a:gd name="T33" fmla="*/ 150 h 333"/>
              <a:gd name="T34" fmla="*/ 333 w 333"/>
              <a:gd name="T35" fmla="*/ 0 h 333"/>
              <a:gd name="T36" fmla="*/ 183 w 333"/>
              <a:gd name="T37" fmla="*/ 0 h 333"/>
              <a:gd name="T38" fmla="*/ 183 w 333"/>
              <a:gd name="T39" fmla="*/ 150 h 333"/>
              <a:gd name="T40" fmla="*/ 33 w 333"/>
              <a:gd name="T41" fmla="*/ 33 h 333"/>
              <a:gd name="T42" fmla="*/ 117 w 333"/>
              <a:gd name="T43" fmla="*/ 33 h 333"/>
              <a:gd name="T44" fmla="*/ 117 w 333"/>
              <a:gd name="T45" fmla="*/ 300 h 333"/>
              <a:gd name="T46" fmla="*/ 33 w 333"/>
              <a:gd name="T47" fmla="*/ 300 h 333"/>
              <a:gd name="T48" fmla="*/ 33 w 333"/>
              <a:gd name="T49" fmla="*/ 33 h 333"/>
              <a:gd name="T50" fmla="*/ 0 w 333"/>
              <a:gd name="T51" fmla="*/ 333 h 333"/>
              <a:gd name="T52" fmla="*/ 150 w 333"/>
              <a:gd name="T53" fmla="*/ 333 h 333"/>
              <a:gd name="T54" fmla="*/ 150 w 333"/>
              <a:gd name="T55" fmla="*/ 0 h 333"/>
              <a:gd name="T56" fmla="*/ 0 w 333"/>
              <a:gd name="T57" fmla="*/ 0 h 333"/>
              <a:gd name="T58" fmla="*/ 0 w 333"/>
              <a:gd name="T5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3">
                <a:moveTo>
                  <a:pt x="217" y="216"/>
                </a:moveTo>
                <a:lnTo>
                  <a:pt x="300" y="216"/>
                </a:lnTo>
                <a:lnTo>
                  <a:pt x="300" y="300"/>
                </a:lnTo>
                <a:lnTo>
                  <a:pt x="217" y="300"/>
                </a:lnTo>
                <a:lnTo>
                  <a:pt x="217" y="216"/>
                </a:lnTo>
                <a:close/>
                <a:moveTo>
                  <a:pt x="183" y="333"/>
                </a:moveTo>
                <a:lnTo>
                  <a:pt x="333" y="333"/>
                </a:lnTo>
                <a:lnTo>
                  <a:pt x="333" y="183"/>
                </a:lnTo>
                <a:lnTo>
                  <a:pt x="183" y="183"/>
                </a:lnTo>
                <a:lnTo>
                  <a:pt x="183" y="333"/>
                </a:lnTo>
                <a:close/>
                <a:moveTo>
                  <a:pt x="300" y="116"/>
                </a:moveTo>
                <a:lnTo>
                  <a:pt x="217" y="116"/>
                </a:lnTo>
                <a:lnTo>
                  <a:pt x="217" y="33"/>
                </a:lnTo>
                <a:lnTo>
                  <a:pt x="300" y="33"/>
                </a:lnTo>
                <a:lnTo>
                  <a:pt x="300" y="116"/>
                </a:lnTo>
                <a:close/>
                <a:moveTo>
                  <a:pt x="183" y="150"/>
                </a:moveTo>
                <a:lnTo>
                  <a:pt x="333" y="150"/>
                </a:lnTo>
                <a:lnTo>
                  <a:pt x="333" y="0"/>
                </a:lnTo>
                <a:lnTo>
                  <a:pt x="183" y="0"/>
                </a:lnTo>
                <a:lnTo>
                  <a:pt x="183" y="150"/>
                </a:lnTo>
                <a:close/>
                <a:moveTo>
                  <a:pt x="33" y="33"/>
                </a:moveTo>
                <a:lnTo>
                  <a:pt x="117" y="33"/>
                </a:lnTo>
                <a:lnTo>
                  <a:pt x="117" y="300"/>
                </a:lnTo>
                <a:lnTo>
                  <a:pt x="33" y="300"/>
                </a:lnTo>
                <a:lnTo>
                  <a:pt x="33" y="33"/>
                </a:lnTo>
                <a:close/>
                <a:moveTo>
                  <a:pt x="0" y="333"/>
                </a:moveTo>
                <a:lnTo>
                  <a:pt x="150" y="333"/>
                </a:lnTo>
                <a:lnTo>
                  <a:pt x="150"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0A2B7EB8-6F55-4CFB-BAC0-05B948DA3459}"/>
              </a:ext>
            </a:extLst>
          </p:cNvPr>
          <p:cNvSpPr>
            <a:spLocks noChangeAspect="1" noEditPoints="1"/>
          </p:cNvSpPr>
          <p:nvPr/>
        </p:nvSpPr>
        <p:spPr bwMode="auto">
          <a:xfrm>
            <a:off x="9810751" y="3154363"/>
            <a:ext cx="252413" cy="252413"/>
          </a:xfrm>
          <a:custGeom>
            <a:avLst/>
            <a:gdLst>
              <a:gd name="T0" fmla="*/ 300 w 334"/>
              <a:gd name="T1" fmla="*/ 283 h 333"/>
              <a:gd name="T2" fmla="*/ 284 w 334"/>
              <a:gd name="T3" fmla="*/ 300 h 333"/>
              <a:gd name="T4" fmla="*/ 234 w 334"/>
              <a:gd name="T5" fmla="*/ 300 h 333"/>
              <a:gd name="T6" fmla="*/ 217 w 334"/>
              <a:gd name="T7" fmla="*/ 283 h 333"/>
              <a:gd name="T8" fmla="*/ 217 w 334"/>
              <a:gd name="T9" fmla="*/ 233 h 333"/>
              <a:gd name="T10" fmla="*/ 234 w 334"/>
              <a:gd name="T11" fmla="*/ 216 h 333"/>
              <a:gd name="T12" fmla="*/ 284 w 334"/>
              <a:gd name="T13" fmla="*/ 216 h 333"/>
              <a:gd name="T14" fmla="*/ 300 w 334"/>
              <a:gd name="T15" fmla="*/ 233 h 333"/>
              <a:gd name="T16" fmla="*/ 300 w 334"/>
              <a:gd name="T17" fmla="*/ 283 h 333"/>
              <a:gd name="T18" fmla="*/ 300 w 334"/>
              <a:gd name="T19" fmla="*/ 183 h 333"/>
              <a:gd name="T20" fmla="*/ 217 w 334"/>
              <a:gd name="T21" fmla="*/ 183 h 333"/>
              <a:gd name="T22" fmla="*/ 184 w 334"/>
              <a:gd name="T23" fmla="*/ 216 h 333"/>
              <a:gd name="T24" fmla="*/ 184 w 334"/>
              <a:gd name="T25" fmla="*/ 300 h 333"/>
              <a:gd name="T26" fmla="*/ 217 w 334"/>
              <a:gd name="T27" fmla="*/ 333 h 333"/>
              <a:gd name="T28" fmla="*/ 300 w 334"/>
              <a:gd name="T29" fmla="*/ 333 h 333"/>
              <a:gd name="T30" fmla="*/ 334 w 334"/>
              <a:gd name="T31" fmla="*/ 300 h 333"/>
              <a:gd name="T32" fmla="*/ 334 w 334"/>
              <a:gd name="T33" fmla="*/ 216 h 333"/>
              <a:gd name="T34" fmla="*/ 300 w 334"/>
              <a:gd name="T35" fmla="*/ 183 h 333"/>
              <a:gd name="T36" fmla="*/ 300 w 334"/>
              <a:gd name="T37" fmla="*/ 100 h 333"/>
              <a:gd name="T38" fmla="*/ 284 w 334"/>
              <a:gd name="T39" fmla="*/ 116 h 333"/>
              <a:gd name="T40" fmla="*/ 234 w 334"/>
              <a:gd name="T41" fmla="*/ 116 h 333"/>
              <a:gd name="T42" fmla="*/ 217 w 334"/>
              <a:gd name="T43" fmla="*/ 100 h 333"/>
              <a:gd name="T44" fmla="*/ 217 w 334"/>
              <a:gd name="T45" fmla="*/ 50 h 333"/>
              <a:gd name="T46" fmla="*/ 234 w 334"/>
              <a:gd name="T47" fmla="*/ 33 h 333"/>
              <a:gd name="T48" fmla="*/ 284 w 334"/>
              <a:gd name="T49" fmla="*/ 33 h 333"/>
              <a:gd name="T50" fmla="*/ 300 w 334"/>
              <a:gd name="T51" fmla="*/ 50 h 333"/>
              <a:gd name="T52" fmla="*/ 300 w 334"/>
              <a:gd name="T53" fmla="*/ 100 h 333"/>
              <a:gd name="T54" fmla="*/ 300 w 334"/>
              <a:gd name="T55" fmla="*/ 0 h 333"/>
              <a:gd name="T56" fmla="*/ 217 w 334"/>
              <a:gd name="T57" fmla="*/ 0 h 333"/>
              <a:gd name="T58" fmla="*/ 184 w 334"/>
              <a:gd name="T59" fmla="*/ 33 h 333"/>
              <a:gd name="T60" fmla="*/ 184 w 334"/>
              <a:gd name="T61" fmla="*/ 116 h 333"/>
              <a:gd name="T62" fmla="*/ 217 w 334"/>
              <a:gd name="T63" fmla="*/ 150 h 333"/>
              <a:gd name="T64" fmla="*/ 300 w 334"/>
              <a:gd name="T65" fmla="*/ 150 h 333"/>
              <a:gd name="T66" fmla="*/ 334 w 334"/>
              <a:gd name="T67" fmla="*/ 116 h 333"/>
              <a:gd name="T68" fmla="*/ 334 w 334"/>
              <a:gd name="T69" fmla="*/ 33 h 333"/>
              <a:gd name="T70" fmla="*/ 300 w 334"/>
              <a:gd name="T71" fmla="*/ 0 h 333"/>
              <a:gd name="T72" fmla="*/ 117 w 334"/>
              <a:gd name="T73" fmla="*/ 283 h 333"/>
              <a:gd name="T74" fmla="*/ 100 w 334"/>
              <a:gd name="T75" fmla="*/ 300 h 333"/>
              <a:gd name="T76" fmla="*/ 50 w 334"/>
              <a:gd name="T77" fmla="*/ 300 h 333"/>
              <a:gd name="T78" fmla="*/ 34 w 334"/>
              <a:gd name="T79" fmla="*/ 283 h 333"/>
              <a:gd name="T80" fmla="*/ 34 w 334"/>
              <a:gd name="T81" fmla="*/ 50 h 333"/>
              <a:gd name="T82" fmla="*/ 50 w 334"/>
              <a:gd name="T83" fmla="*/ 33 h 333"/>
              <a:gd name="T84" fmla="*/ 100 w 334"/>
              <a:gd name="T85" fmla="*/ 33 h 333"/>
              <a:gd name="T86" fmla="*/ 117 w 334"/>
              <a:gd name="T87" fmla="*/ 50 h 333"/>
              <a:gd name="T88" fmla="*/ 117 w 334"/>
              <a:gd name="T89" fmla="*/ 283 h 333"/>
              <a:gd name="T90" fmla="*/ 117 w 334"/>
              <a:gd name="T91" fmla="*/ 0 h 333"/>
              <a:gd name="T92" fmla="*/ 34 w 334"/>
              <a:gd name="T93" fmla="*/ 0 h 333"/>
              <a:gd name="T94" fmla="*/ 0 w 334"/>
              <a:gd name="T95" fmla="*/ 33 h 333"/>
              <a:gd name="T96" fmla="*/ 0 w 334"/>
              <a:gd name="T97" fmla="*/ 300 h 333"/>
              <a:gd name="T98" fmla="*/ 34 w 334"/>
              <a:gd name="T99" fmla="*/ 333 h 333"/>
              <a:gd name="T100" fmla="*/ 117 w 334"/>
              <a:gd name="T101" fmla="*/ 333 h 333"/>
              <a:gd name="T102" fmla="*/ 150 w 334"/>
              <a:gd name="T103" fmla="*/ 300 h 333"/>
              <a:gd name="T104" fmla="*/ 150 w 334"/>
              <a:gd name="T105" fmla="*/ 33 h 333"/>
              <a:gd name="T106" fmla="*/ 117 w 334"/>
              <a:gd name="T10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4" h="333">
                <a:moveTo>
                  <a:pt x="300" y="283"/>
                </a:moveTo>
                <a:cubicBezTo>
                  <a:pt x="300" y="292"/>
                  <a:pt x="293" y="300"/>
                  <a:pt x="284" y="300"/>
                </a:cubicBezTo>
                <a:lnTo>
                  <a:pt x="234" y="300"/>
                </a:lnTo>
                <a:cubicBezTo>
                  <a:pt x="224" y="300"/>
                  <a:pt x="217" y="292"/>
                  <a:pt x="217" y="283"/>
                </a:cubicBezTo>
                <a:lnTo>
                  <a:pt x="217" y="233"/>
                </a:lnTo>
                <a:cubicBezTo>
                  <a:pt x="217" y="224"/>
                  <a:pt x="224" y="216"/>
                  <a:pt x="234" y="216"/>
                </a:cubicBezTo>
                <a:lnTo>
                  <a:pt x="284" y="216"/>
                </a:lnTo>
                <a:cubicBezTo>
                  <a:pt x="293" y="216"/>
                  <a:pt x="300" y="224"/>
                  <a:pt x="300" y="233"/>
                </a:cubicBezTo>
                <a:lnTo>
                  <a:pt x="300" y="283"/>
                </a:lnTo>
                <a:close/>
                <a:moveTo>
                  <a:pt x="300" y="183"/>
                </a:moveTo>
                <a:lnTo>
                  <a:pt x="217" y="183"/>
                </a:lnTo>
                <a:cubicBezTo>
                  <a:pt x="199" y="183"/>
                  <a:pt x="184" y="198"/>
                  <a:pt x="184" y="216"/>
                </a:cubicBezTo>
                <a:lnTo>
                  <a:pt x="184" y="300"/>
                </a:lnTo>
                <a:cubicBezTo>
                  <a:pt x="184" y="318"/>
                  <a:pt x="199" y="333"/>
                  <a:pt x="217" y="333"/>
                </a:cubicBezTo>
                <a:lnTo>
                  <a:pt x="300" y="333"/>
                </a:lnTo>
                <a:cubicBezTo>
                  <a:pt x="319" y="333"/>
                  <a:pt x="334" y="318"/>
                  <a:pt x="334" y="300"/>
                </a:cubicBezTo>
                <a:lnTo>
                  <a:pt x="334" y="216"/>
                </a:lnTo>
                <a:cubicBezTo>
                  <a:pt x="334" y="198"/>
                  <a:pt x="319" y="183"/>
                  <a:pt x="300" y="183"/>
                </a:cubicBezTo>
                <a:close/>
                <a:moveTo>
                  <a:pt x="300" y="100"/>
                </a:moveTo>
                <a:cubicBezTo>
                  <a:pt x="300" y="109"/>
                  <a:pt x="293" y="116"/>
                  <a:pt x="284" y="116"/>
                </a:cubicBezTo>
                <a:lnTo>
                  <a:pt x="234" y="116"/>
                </a:lnTo>
                <a:cubicBezTo>
                  <a:pt x="224" y="116"/>
                  <a:pt x="217" y="109"/>
                  <a:pt x="217" y="100"/>
                </a:cubicBezTo>
                <a:lnTo>
                  <a:pt x="217" y="50"/>
                </a:lnTo>
                <a:cubicBezTo>
                  <a:pt x="217" y="40"/>
                  <a:pt x="224" y="33"/>
                  <a:pt x="234" y="33"/>
                </a:cubicBezTo>
                <a:lnTo>
                  <a:pt x="284" y="33"/>
                </a:lnTo>
                <a:cubicBezTo>
                  <a:pt x="293" y="33"/>
                  <a:pt x="300" y="40"/>
                  <a:pt x="300" y="50"/>
                </a:cubicBezTo>
                <a:lnTo>
                  <a:pt x="300" y="100"/>
                </a:lnTo>
                <a:close/>
                <a:moveTo>
                  <a:pt x="300" y="0"/>
                </a:moveTo>
                <a:lnTo>
                  <a:pt x="217" y="0"/>
                </a:lnTo>
                <a:cubicBezTo>
                  <a:pt x="199" y="0"/>
                  <a:pt x="184" y="15"/>
                  <a:pt x="184" y="33"/>
                </a:cubicBezTo>
                <a:lnTo>
                  <a:pt x="184" y="116"/>
                </a:lnTo>
                <a:cubicBezTo>
                  <a:pt x="184" y="135"/>
                  <a:pt x="199" y="150"/>
                  <a:pt x="217" y="150"/>
                </a:cubicBezTo>
                <a:lnTo>
                  <a:pt x="300" y="150"/>
                </a:lnTo>
                <a:cubicBezTo>
                  <a:pt x="319" y="150"/>
                  <a:pt x="334" y="135"/>
                  <a:pt x="334" y="116"/>
                </a:cubicBezTo>
                <a:lnTo>
                  <a:pt x="334" y="33"/>
                </a:lnTo>
                <a:cubicBezTo>
                  <a:pt x="334" y="15"/>
                  <a:pt x="319" y="0"/>
                  <a:pt x="300" y="0"/>
                </a:cubicBezTo>
                <a:close/>
                <a:moveTo>
                  <a:pt x="117" y="283"/>
                </a:moveTo>
                <a:cubicBezTo>
                  <a:pt x="117" y="292"/>
                  <a:pt x="110" y="300"/>
                  <a:pt x="100" y="300"/>
                </a:cubicBezTo>
                <a:lnTo>
                  <a:pt x="50" y="300"/>
                </a:lnTo>
                <a:cubicBezTo>
                  <a:pt x="41" y="300"/>
                  <a:pt x="34" y="292"/>
                  <a:pt x="34" y="283"/>
                </a:cubicBezTo>
                <a:lnTo>
                  <a:pt x="34" y="50"/>
                </a:lnTo>
                <a:cubicBezTo>
                  <a:pt x="34" y="40"/>
                  <a:pt x="41" y="33"/>
                  <a:pt x="50" y="33"/>
                </a:cubicBezTo>
                <a:lnTo>
                  <a:pt x="100" y="33"/>
                </a:lnTo>
                <a:cubicBezTo>
                  <a:pt x="110" y="33"/>
                  <a:pt x="117" y="40"/>
                  <a:pt x="117" y="50"/>
                </a:cubicBezTo>
                <a:lnTo>
                  <a:pt x="117" y="283"/>
                </a:lnTo>
                <a:close/>
                <a:moveTo>
                  <a:pt x="117" y="0"/>
                </a:moveTo>
                <a:lnTo>
                  <a:pt x="34" y="0"/>
                </a:lnTo>
                <a:cubicBezTo>
                  <a:pt x="15" y="0"/>
                  <a:pt x="0" y="15"/>
                  <a:pt x="0" y="33"/>
                </a:cubicBezTo>
                <a:lnTo>
                  <a:pt x="0" y="300"/>
                </a:lnTo>
                <a:cubicBezTo>
                  <a:pt x="0" y="318"/>
                  <a:pt x="15" y="333"/>
                  <a:pt x="34" y="333"/>
                </a:cubicBezTo>
                <a:lnTo>
                  <a:pt x="117" y="333"/>
                </a:lnTo>
                <a:cubicBezTo>
                  <a:pt x="135" y="333"/>
                  <a:pt x="150" y="318"/>
                  <a:pt x="150" y="300"/>
                </a:cubicBezTo>
                <a:lnTo>
                  <a:pt x="150" y="33"/>
                </a:lnTo>
                <a:cubicBezTo>
                  <a:pt x="150" y="15"/>
                  <a:pt x="135"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EEE97880-671B-4561-A9A0-59F92D20C701}"/>
              </a:ext>
            </a:extLst>
          </p:cNvPr>
          <p:cNvSpPr>
            <a:spLocks noChangeAspect="1" noEditPoints="1"/>
          </p:cNvSpPr>
          <p:nvPr/>
        </p:nvSpPr>
        <p:spPr bwMode="auto">
          <a:xfrm>
            <a:off x="9309101" y="3154363"/>
            <a:ext cx="250825" cy="252413"/>
          </a:xfrm>
          <a:custGeom>
            <a:avLst/>
            <a:gdLst>
              <a:gd name="T0" fmla="*/ 33 w 333"/>
              <a:gd name="T1" fmla="*/ 266 h 333"/>
              <a:gd name="T2" fmla="*/ 116 w 333"/>
              <a:gd name="T3" fmla="*/ 266 h 333"/>
              <a:gd name="T4" fmla="*/ 116 w 333"/>
              <a:gd name="T5" fmla="*/ 300 h 333"/>
              <a:gd name="T6" fmla="*/ 33 w 333"/>
              <a:gd name="T7" fmla="*/ 300 h 333"/>
              <a:gd name="T8" fmla="*/ 33 w 333"/>
              <a:gd name="T9" fmla="*/ 266 h 333"/>
              <a:gd name="T10" fmla="*/ 0 w 333"/>
              <a:gd name="T11" fmla="*/ 333 h 333"/>
              <a:gd name="T12" fmla="*/ 150 w 333"/>
              <a:gd name="T13" fmla="*/ 333 h 333"/>
              <a:gd name="T14" fmla="*/ 150 w 333"/>
              <a:gd name="T15" fmla="*/ 233 h 333"/>
              <a:gd name="T16" fmla="*/ 0 w 333"/>
              <a:gd name="T17" fmla="*/ 233 h 333"/>
              <a:gd name="T18" fmla="*/ 0 w 333"/>
              <a:gd name="T19" fmla="*/ 333 h 333"/>
              <a:gd name="T20" fmla="*/ 300 w 333"/>
              <a:gd name="T21" fmla="*/ 66 h 333"/>
              <a:gd name="T22" fmla="*/ 216 w 333"/>
              <a:gd name="T23" fmla="*/ 66 h 333"/>
              <a:gd name="T24" fmla="*/ 216 w 333"/>
              <a:gd name="T25" fmla="*/ 33 h 333"/>
              <a:gd name="T26" fmla="*/ 300 w 333"/>
              <a:gd name="T27" fmla="*/ 33 h 333"/>
              <a:gd name="T28" fmla="*/ 300 w 333"/>
              <a:gd name="T29" fmla="*/ 66 h 333"/>
              <a:gd name="T30" fmla="*/ 183 w 333"/>
              <a:gd name="T31" fmla="*/ 100 h 333"/>
              <a:gd name="T32" fmla="*/ 333 w 333"/>
              <a:gd name="T33" fmla="*/ 100 h 333"/>
              <a:gd name="T34" fmla="*/ 333 w 333"/>
              <a:gd name="T35" fmla="*/ 0 h 333"/>
              <a:gd name="T36" fmla="*/ 183 w 333"/>
              <a:gd name="T37" fmla="*/ 0 h 333"/>
              <a:gd name="T38" fmla="*/ 183 w 333"/>
              <a:gd name="T39" fmla="*/ 100 h 333"/>
              <a:gd name="T40" fmla="*/ 216 w 333"/>
              <a:gd name="T41" fmla="*/ 166 h 333"/>
              <a:gd name="T42" fmla="*/ 300 w 333"/>
              <a:gd name="T43" fmla="*/ 166 h 333"/>
              <a:gd name="T44" fmla="*/ 300 w 333"/>
              <a:gd name="T45" fmla="*/ 300 h 333"/>
              <a:gd name="T46" fmla="*/ 216 w 333"/>
              <a:gd name="T47" fmla="*/ 300 h 333"/>
              <a:gd name="T48" fmla="*/ 216 w 333"/>
              <a:gd name="T49" fmla="*/ 166 h 333"/>
              <a:gd name="T50" fmla="*/ 183 w 333"/>
              <a:gd name="T51" fmla="*/ 333 h 333"/>
              <a:gd name="T52" fmla="*/ 333 w 333"/>
              <a:gd name="T53" fmla="*/ 333 h 333"/>
              <a:gd name="T54" fmla="*/ 333 w 333"/>
              <a:gd name="T55" fmla="*/ 133 h 333"/>
              <a:gd name="T56" fmla="*/ 183 w 333"/>
              <a:gd name="T57" fmla="*/ 133 h 333"/>
              <a:gd name="T58" fmla="*/ 183 w 333"/>
              <a:gd name="T59" fmla="*/ 333 h 333"/>
              <a:gd name="T60" fmla="*/ 33 w 333"/>
              <a:gd name="T61" fmla="*/ 33 h 333"/>
              <a:gd name="T62" fmla="*/ 116 w 333"/>
              <a:gd name="T63" fmla="*/ 33 h 333"/>
              <a:gd name="T64" fmla="*/ 116 w 333"/>
              <a:gd name="T65" fmla="*/ 166 h 333"/>
              <a:gd name="T66" fmla="*/ 33 w 333"/>
              <a:gd name="T67" fmla="*/ 166 h 333"/>
              <a:gd name="T68" fmla="*/ 33 w 333"/>
              <a:gd name="T69" fmla="*/ 33 h 333"/>
              <a:gd name="T70" fmla="*/ 0 w 333"/>
              <a:gd name="T71" fmla="*/ 200 h 333"/>
              <a:gd name="T72" fmla="*/ 150 w 333"/>
              <a:gd name="T73" fmla="*/ 200 h 333"/>
              <a:gd name="T74" fmla="*/ 150 w 333"/>
              <a:gd name="T75" fmla="*/ 0 h 333"/>
              <a:gd name="T76" fmla="*/ 0 w 333"/>
              <a:gd name="T77" fmla="*/ 0 h 333"/>
              <a:gd name="T78" fmla="*/ 0 w 333"/>
              <a:gd name="T79"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33" y="266"/>
                </a:moveTo>
                <a:lnTo>
                  <a:pt x="116" y="266"/>
                </a:lnTo>
                <a:lnTo>
                  <a:pt x="116" y="300"/>
                </a:lnTo>
                <a:lnTo>
                  <a:pt x="33" y="300"/>
                </a:lnTo>
                <a:lnTo>
                  <a:pt x="33" y="266"/>
                </a:lnTo>
                <a:close/>
                <a:moveTo>
                  <a:pt x="0" y="333"/>
                </a:moveTo>
                <a:lnTo>
                  <a:pt x="150" y="333"/>
                </a:lnTo>
                <a:lnTo>
                  <a:pt x="150" y="233"/>
                </a:lnTo>
                <a:lnTo>
                  <a:pt x="0" y="233"/>
                </a:lnTo>
                <a:lnTo>
                  <a:pt x="0" y="333"/>
                </a:lnTo>
                <a:close/>
                <a:moveTo>
                  <a:pt x="300" y="66"/>
                </a:moveTo>
                <a:lnTo>
                  <a:pt x="216" y="66"/>
                </a:lnTo>
                <a:lnTo>
                  <a:pt x="216" y="33"/>
                </a:lnTo>
                <a:lnTo>
                  <a:pt x="300" y="33"/>
                </a:lnTo>
                <a:lnTo>
                  <a:pt x="300" y="66"/>
                </a:lnTo>
                <a:close/>
                <a:moveTo>
                  <a:pt x="183" y="100"/>
                </a:moveTo>
                <a:lnTo>
                  <a:pt x="333" y="100"/>
                </a:lnTo>
                <a:lnTo>
                  <a:pt x="333" y="0"/>
                </a:lnTo>
                <a:lnTo>
                  <a:pt x="183" y="0"/>
                </a:lnTo>
                <a:lnTo>
                  <a:pt x="183" y="100"/>
                </a:lnTo>
                <a:close/>
                <a:moveTo>
                  <a:pt x="216" y="166"/>
                </a:moveTo>
                <a:lnTo>
                  <a:pt x="300" y="166"/>
                </a:lnTo>
                <a:lnTo>
                  <a:pt x="300" y="300"/>
                </a:lnTo>
                <a:lnTo>
                  <a:pt x="216" y="300"/>
                </a:lnTo>
                <a:lnTo>
                  <a:pt x="216" y="166"/>
                </a:lnTo>
                <a:close/>
                <a:moveTo>
                  <a:pt x="183" y="333"/>
                </a:moveTo>
                <a:lnTo>
                  <a:pt x="333" y="333"/>
                </a:lnTo>
                <a:lnTo>
                  <a:pt x="333" y="133"/>
                </a:lnTo>
                <a:lnTo>
                  <a:pt x="183" y="133"/>
                </a:lnTo>
                <a:lnTo>
                  <a:pt x="183" y="333"/>
                </a:lnTo>
                <a:close/>
                <a:moveTo>
                  <a:pt x="33" y="33"/>
                </a:moveTo>
                <a:lnTo>
                  <a:pt x="116" y="33"/>
                </a:lnTo>
                <a:lnTo>
                  <a:pt x="116" y="166"/>
                </a:lnTo>
                <a:lnTo>
                  <a:pt x="33" y="166"/>
                </a:lnTo>
                <a:lnTo>
                  <a:pt x="33" y="33"/>
                </a:lnTo>
                <a:close/>
                <a:moveTo>
                  <a:pt x="0" y="200"/>
                </a:moveTo>
                <a:lnTo>
                  <a:pt x="150" y="200"/>
                </a:lnTo>
                <a:lnTo>
                  <a:pt x="150" y="0"/>
                </a:lnTo>
                <a:lnTo>
                  <a:pt x="0" y="0"/>
                </a:ln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8EA8E28F-4FDC-46C1-8B99-A4B6145C9EC6}"/>
              </a:ext>
            </a:extLst>
          </p:cNvPr>
          <p:cNvSpPr>
            <a:spLocks noChangeAspect="1" noEditPoints="1"/>
          </p:cNvSpPr>
          <p:nvPr/>
        </p:nvSpPr>
        <p:spPr bwMode="auto">
          <a:xfrm>
            <a:off x="8805863" y="3154363"/>
            <a:ext cx="250825" cy="252413"/>
          </a:xfrm>
          <a:custGeom>
            <a:avLst/>
            <a:gdLst>
              <a:gd name="T0" fmla="*/ 50 w 333"/>
              <a:gd name="T1" fmla="*/ 300 h 333"/>
              <a:gd name="T2" fmla="*/ 50 w 333"/>
              <a:gd name="T3" fmla="*/ 266 h 333"/>
              <a:gd name="T4" fmla="*/ 117 w 333"/>
              <a:gd name="T5" fmla="*/ 283 h 333"/>
              <a:gd name="T6" fmla="*/ 117 w 333"/>
              <a:gd name="T7" fmla="*/ 233 h 333"/>
              <a:gd name="T8" fmla="*/ 0 w 333"/>
              <a:gd name="T9" fmla="*/ 266 h 333"/>
              <a:gd name="T10" fmla="*/ 33 w 333"/>
              <a:gd name="T11" fmla="*/ 333 h 333"/>
              <a:gd name="T12" fmla="*/ 150 w 333"/>
              <a:gd name="T13" fmla="*/ 300 h 333"/>
              <a:gd name="T14" fmla="*/ 117 w 333"/>
              <a:gd name="T15" fmla="*/ 233 h 333"/>
              <a:gd name="T16" fmla="*/ 233 w 333"/>
              <a:gd name="T17" fmla="*/ 66 h 333"/>
              <a:gd name="T18" fmla="*/ 233 w 333"/>
              <a:gd name="T19" fmla="*/ 33 h 333"/>
              <a:gd name="T20" fmla="*/ 300 w 333"/>
              <a:gd name="T21" fmla="*/ 50 h 333"/>
              <a:gd name="T22" fmla="*/ 300 w 333"/>
              <a:gd name="T23" fmla="*/ 0 h 333"/>
              <a:gd name="T24" fmla="*/ 183 w 333"/>
              <a:gd name="T25" fmla="*/ 33 h 333"/>
              <a:gd name="T26" fmla="*/ 217 w 333"/>
              <a:gd name="T27" fmla="*/ 100 h 333"/>
              <a:gd name="T28" fmla="*/ 333 w 333"/>
              <a:gd name="T29" fmla="*/ 66 h 333"/>
              <a:gd name="T30" fmla="*/ 300 w 333"/>
              <a:gd name="T31" fmla="*/ 0 h 333"/>
              <a:gd name="T32" fmla="*/ 283 w 333"/>
              <a:gd name="T33" fmla="*/ 300 h 333"/>
              <a:gd name="T34" fmla="*/ 217 w 333"/>
              <a:gd name="T35" fmla="*/ 283 h 333"/>
              <a:gd name="T36" fmla="*/ 233 w 333"/>
              <a:gd name="T37" fmla="*/ 166 h 333"/>
              <a:gd name="T38" fmla="*/ 300 w 333"/>
              <a:gd name="T39" fmla="*/ 183 h 333"/>
              <a:gd name="T40" fmla="*/ 300 w 333"/>
              <a:gd name="T41" fmla="*/ 133 h 333"/>
              <a:gd name="T42" fmla="*/ 183 w 333"/>
              <a:gd name="T43" fmla="*/ 166 h 333"/>
              <a:gd name="T44" fmla="*/ 217 w 333"/>
              <a:gd name="T45" fmla="*/ 333 h 333"/>
              <a:gd name="T46" fmla="*/ 333 w 333"/>
              <a:gd name="T47" fmla="*/ 300 h 333"/>
              <a:gd name="T48" fmla="*/ 300 w 333"/>
              <a:gd name="T49" fmla="*/ 133 h 333"/>
              <a:gd name="T50" fmla="*/ 100 w 333"/>
              <a:gd name="T51" fmla="*/ 166 h 333"/>
              <a:gd name="T52" fmla="*/ 33 w 333"/>
              <a:gd name="T53" fmla="*/ 150 h 333"/>
              <a:gd name="T54" fmla="*/ 50 w 333"/>
              <a:gd name="T55" fmla="*/ 33 h 333"/>
              <a:gd name="T56" fmla="*/ 117 w 333"/>
              <a:gd name="T57" fmla="*/ 50 h 333"/>
              <a:gd name="T58" fmla="*/ 117 w 333"/>
              <a:gd name="T59" fmla="*/ 0 h 333"/>
              <a:gd name="T60" fmla="*/ 0 w 333"/>
              <a:gd name="T61" fmla="*/ 33 h 333"/>
              <a:gd name="T62" fmla="*/ 33 w 333"/>
              <a:gd name="T63" fmla="*/ 200 h 333"/>
              <a:gd name="T64" fmla="*/ 150 w 333"/>
              <a:gd name="T65" fmla="*/ 166 h 333"/>
              <a:gd name="T66" fmla="*/ 117 w 333"/>
              <a:gd name="T6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3">
                <a:moveTo>
                  <a:pt x="100" y="300"/>
                </a:moveTo>
                <a:lnTo>
                  <a:pt x="50" y="300"/>
                </a:lnTo>
                <a:cubicBezTo>
                  <a:pt x="41" y="300"/>
                  <a:pt x="33" y="292"/>
                  <a:pt x="33" y="283"/>
                </a:cubicBezTo>
                <a:cubicBezTo>
                  <a:pt x="33" y="274"/>
                  <a:pt x="41" y="266"/>
                  <a:pt x="50" y="266"/>
                </a:cubicBezTo>
                <a:lnTo>
                  <a:pt x="100" y="266"/>
                </a:lnTo>
                <a:cubicBezTo>
                  <a:pt x="109" y="266"/>
                  <a:pt x="117" y="274"/>
                  <a:pt x="117" y="283"/>
                </a:cubicBezTo>
                <a:cubicBezTo>
                  <a:pt x="117" y="292"/>
                  <a:pt x="109" y="300"/>
                  <a:pt x="100" y="300"/>
                </a:cubicBezTo>
                <a:close/>
                <a:moveTo>
                  <a:pt x="117" y="233"/>
                </a:moveTo>
                <a:lnTo>
                  <a:pt x="33" y="233"/>
                </a:lnTo>
                <a:cubicBezTo>
                  <a:pt x="15" y="233"/>
                  <a:pt x="0" y="248"/>
                  <a:pt x="0" y="266"/>
                </a:cubicBezTo>
                <a:lnTo>
                  <a:pt x="0" y="300"/>
                </a:lnTo>
                <a:cubicBezTo>
                  <a:pt x="0" y="318"/>
                  <a:pt x="15" y="333"/>
                  <a:pt x="33" y="333"/>
                </a:cubicBezTo>
                <a:lnTo>
                  <a:pt x="117" y="333"/>
                </a:lnTo>
                <a:cubicBezTo>
                  <a:pt x="135" y="333"/>
                  <a:pt x="150" y="318"/>
                  <a:pt x="150" y="300"/>
                </a:cubicBezTo>
                <a:lnTo>
                  <a:pt x="150" y="266"/>
                </a:lnTo>
                <a:cubicBezTo>
                  <a:pt x="150" y="248"/>
                  <a:pt x="135" y="233"/>
                  <a:pt x="117" y="233"/>
                </a:cubicBezTo>
                <a:close/>
                <a:moveTo>
                  <a:pt x="283" y="66"/>
                </a:moveTo>
                <a:lnTo>
                  <a:pt x="233" y="66"/>
                </a:lnTo>
                <a:cubicBezTo>
                  <a:pt x="224" y="66"/>
                  <a:pt x="217" y="59"/>
                  <a:pt x="217" y="50"/>
                </a:cubicBezTo>
                <a:cubicBezTo>
                  <a:pt x="217" y="40"/>
                  <a:pt x="224" y="33"/>
                  <a:pt x="233" y="33"/>
                </a:cubicBezTo>
                <a:lnTo>
                  <a:pt x="283" y="33"/>
                </a:lnTo>
                <a:cubicBezTo>
                  <a:pt x="293" y="33"/>
                  <a:pt x="300" y="40"/>
                  <a:pt x="300" y="50"/>
                </a:cubicBezTo>
                <a:cubicBezTo>
                  <a:pt x="300" y="59"/>
                  <a:pt x="293" y="66"/>
                  <a:pt x="283" y="66"/>
                </a:cubicBezTo>
                <a:close/>
                <a:moveTo>
                  <a:pt x="300" y="0"/>
                </a:moveTo>
                <a:lnTo>
                  <a:pt x="217" y="0"/>
                </a:lnTo>
                <a:cubicBezTo>
                  <a:pt x="198" y="0"/>
                  <a:pt x="183" y="15"/>
                  <a:pt x="183" y="33"/>
                </a:cubicBezTo>
                <a:lnTo>
                  <a:pt x="183" y="66"/>
                </a:lnTo>
                <a:cubicBezTo>
                  <a:pt x="183" y="85"/>
                  <a:pt x="198" y="100"/>
                  <a:pt x="217" y="100"/>
                </a:cubicBezTo>
                <a:lnTo>
                  <a:pt x="300" y="100"/>
                </a:lnTo>
                <a:cubicBezTo>
                  <a:pt x="318" y="100"/>
                  <a:pt x="333" y="85"/>
                  <a:pt x="333" y="66"/>
                </a:cubicBezTo>
                <a:lnTo>
                  <a:pt x="333" y="33"/>
                </a:lnTo>
                <a:cubicBezTo>
                  <a:pt x="333" y="15"/>
                  <a:pt x="318" y="0"/>
                  <a:pt x="300" y="0"/>
                </a:cubicBezTo>
                <a:close/>
                <a:moveTo>
                  <a:pt x="300" y="283"/>
                </a:moveTo>
                <a:cubicBezTo>
                  <a:pt x="300" y="292"/>
                  <a:pt x="293" y="300"/>
                  <a:pt x="283" y="300"/>
                </a:cubicBezTo>
                <a:lnTo>
                  <a:pt x="233" y="300"/>
                </a:lnTo>
                <a:cubicBezTo>
                  <a:pt x="224" y="300"/>
                  <a:pt x="217" y="292"/>
                  <a:pt x="217" y="283"/>
                </a:cubicBezTo>
                <a:lnTo>
                  <a:pt x="217" y="183"/>
                </a:lnTo>
                <a:cubicBezTo>
                  <a:pt x="217" y="174"/>
                  <a:pt x="224" y="166"/>
                  <a:pt x="233" y="166"/>
                </a:cubicBezTo>
                <a:lnTo>
                  <a:pt x="283" y="166"/>
                </a:lnTo>
                <a:cubicBezTo>
                  <a:pt x="293" y="166"/>
                  <a:pt x="300" y="174"/>
                  <a:pt x="300" y="183"/>
                </a:cubicBezTo>
                <a:lnTo>
                  <a:pt x="300" y="283"/>
                </a:lnTo>
                <a:close/>
                <a:moveTo>
                  <a:pt x="300" y="133"/>
                </a:moveTo>
                <a:lnTo>
                  <a:pt x="217" y="133"/>
                </a:lnTo>
                <a:cubicBezTo>
                  <a:pt x="198" y="133"/>
                  <a:pt x="183" y="148"/>
                  <a:pt x="183" y="166"/>
                </a:cubicBezTo>
                <a:lnTo>
                  <a:pt x="183" y="300"/>
                </a:lnTo>
                <a:cubicBezTo>
                  <a:pt x="183" y="318"/>
                  <a:pt x="198" y="333"/>
                  <a:pt x="217" y="333"/>
                </a:cubicBezTo>
                <a:lnTo>
                  <a:pt x="300" y="333"/>
                </a:lnTo>
                <a:cubicBezTo>
                  <a:pt x="318" y="333"/>
                  <a:pt x="333" y="318"/>
                  <a:pt x="333" y="300"/>
                </a:cubicBezTo>
                <a:lnTo>
                  <a:pt x="333" y="166"/>
                </a:lnTo>
                <a:cubicBezTo>
                  <a:pt x="333" y="148"/>
                  <a:pt x="318" y="133"/>
                  <a:pt x="300" y="133"/>
                </a:cubicBezTo>
                <a:close/>
                <a:moveTo>
                  <a:pt x="117" y="150"/>
                </a:moveTo>
                <a:cubicBezTo>
                  <a:pt x="117" y="159"/>
                  <a:pt x="109" y="166"/>
                  <a:pt x="100" y="166"/>
                </a:cubicBezTo>
                <a:lnTo>
                  <a:pt x="50" y="166"/>
                </a:lnTo>
                <a:cubicBezTo>
                  <a:pt x="41" y="166"/>
                  <a:pt x="33" y="159"/>
                  <a:pt x="33" y="150"/>
                </a:cubicBezTo>
                <a:lnTo>
                  <a:pt x="33" y="50"/>
                </a:lnTo>
                <a:cubicBezTo>
                  <a:pt x="33" y="40"/>
                  <a:pt x="41" y="33"/>
                  <a:pt x="50" y="33"/>
                </a:cubicBezTo>
                <a:lnTo>
                  <a:pt x="100" y="33"/>
                </a:lnTo>
                <a:cubicBezTo>
                  <a:pt x="109" y="33"/>
                  <a:pt x="117" y="40"/>
                  <a:pt x="117" y="50"/>
                </a:cubicBezTo>
                <a:lnTo>
                  <a:pt x="117" y="150"/>
                </a:lnTo>
                <a:close/>
                <a:moveTo>
                  <a:pt x="117" y="0"/>
                </a:moveTo>
                <a:lnTo>
                  <a:pt x="33" y="0"/>
                </a:lnTo>
                <a:cubicBezTo>
                  <a:pt x="15" y="0"/>
                  <a:pt x="0" y="15"/>
                  <a:pt x="0" y="33"/>
                </a:cubicBezTo>
                <a:lnTo>
                  <a:pt x="0" y="166"/>
                </a:lnTo>
                <a:cubicBezTo>
                  <a:pt x="0" y="185"/>
                  <a:pt x="15" y="200"/>
                  <a:pt x="33" y="200"/>
                </a:cubicBezTo>
                <a:lnTo>
                  <a:pt x="117" y="200"/>
                </a:lnTo>
                <a:cubicBezTo>
                  <a:pt x="135" y="200"/>
                  <a:pt x="150" y="185"/>
                  <a:pt x="150" y="166"/>
                </a:cubicBezTo>
                <a:lnTo>
                  <a:pt x="150" y="33"/>
                </a:lnTo>
                <a:cubicBezTo>
                  <a:pt x="150" y="15"/>
                  <a:pt x="135" y="0"/>
                  <a:pt x="1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037B92ED-8832-4CEA-8B76-DC1B7B91587B}"/>
              </a:ext>
            </a:extLst>
          </p:cNvPr>
          <p:cNvSpPr>
            <a:spLocks noChangeAspect="1" noEditPoints="1"/>
          </p:cNvSpPr>
          <p:nvPr/>
        </p:nvSpPr>
        <p:spPr bwMode="auto">
          <a:xfrm>
            <a:off x="8301038" y="3151188"/>
            <a:ext cx="255588" cy="257175"/>
          </a:xfrm>
          <a:custGeom>
            <a:avLst/>
            <a:gdLst>
              <a:gd name="T0" fmla="*/ 290 w 338"/>
              <a:gd name="T1" fmla="*/ 72 h 339"/>
              <a:gd name="T2" fmla="*/ 89 w 338"/>
              <a:gd name="T3" fmla="*/ 273 h 339"/>
              <a:gd name="T4" fmla="*/ 65 w 338"/>
              <a:gd name="T5" fmla="*/ 250 h 339"/>
              <a:gd name="T6" fmla="*/ 266 w 338"/>
              <a:gd name="T7" fmla="*/ 49 h 339"/>
              <a:gd name="T8" fmla="*/ 290 w 338"/>
              <a:gd name="T9" fmla="*/ 49 h 339"/>
              <a:gd name="T10" fmla="*/ 290 w 338"/>
              <a:gd name="T11" fmla="*/ 72 h 339"/>
              <a:gd name="T12" fmla="*/ 279 w 338"/>
              <a:gd name="T13" fmla="*/ 282 h 339"/>
              <a:gd name="T14" fmla="*/ 265 w 338"/>
              <a:gd name="T15" fmla="*/ 304 h 339"/>
              <a:gd name="T16" fmla="*/ 265 w 338"/>
              <a:gd name="T17" fmla="*/ 304 h 339"/>
              <a:gd name="T18" fmla="*/ 250 w 338"/>
              <a:gd name="T19" fmla="*/ 294 h 339"/>
              <a:gd name="T20" fmla="*/ 211 w 338"/>
              <a:gd name="T21" fmla="*/ 198 h 339"/>
              <a:gd name="T22" fmla="*/ 235 w 338"/>
              <a:gd name="T23" fmla="*/ 174 h 339"/>
              <a:gd name="T24" fmla="*/ 279 w 338"/>
              <a:gd name="T25" fmla="*/ 282 h 339"/>
              <a:gd name="T26" fmla="*/ 44 w 338"/>
              <a:gd name="T27" fmla="*/ 88 h 339"/>
              <a:gd name="T28" fmla="*/ 35 w 338"/>
              <a:gd name="T29" fmla="*/ 73 h 339"/>
              <a:gd name="T30" fmla="*/ 56 w 338"/>
              <a:gd name="T31" fmla="*/ 59 h 339"/>
              <a:gd name="T32" fmla="*/ 164 w 338"/>
              <a:gd name="T33" fmla="*/ 104 h 339"/>
              <a:gd name="T34" fmla="*/ 140 w 338"/>
              <a:gd name="T35" fmla="*/ 127 h 339"/>
              <a:gd name="T36" fmla="*/ 44 w 338"/>
              <a:gd name="T37" fmla="*/ 88 h 339"/>
              <a:gd name="T38" fmla="*/ 325 w 338"/>
              <a:gd name="T39" fmla="*/ 37 h 339"/>
              <a:gd name="T40" fmla="*/ 301 w 338"/>
              <a:gd name="T41" fmla="*/ 13 h 339"/>
              <a:gd name="T42" fmla="*/ 254 w 338"/>
              <a:gd name="T43" fmla="*/ 13 h 339"/>
              <a:gd name="T44" fmla="*/ 187 w 338"/>
              <a:gd name="T45" fmla="*/ 80 h 339"/>
              <a:gd name="T46" fmla="*/ 73 w 338"/>
              <a:gd name="T47" fmla="*/ 33 h 339"/>
              <a:gd name="T48" fmla="*/ 1 w 338"/>
              <a:gd name="T49" fmla="*/ 81 h 339"/>
              <a:gd name="T50" fmla="*/ 22 w 338"/>
              <a:gd name="T51" fmla="*/ 112 h 339"/>
              <a:gd name="T52" fmla="*/ 117 w 338"/>
              <a:gd name="T53" fmla="*/ 151 h 339"/>
              <a:gd name="T54" fmla="*/ 53 w 338"/>
              <a:gd name="T55" fmla="*/ 214 h 339"/>
              <a:gd name="T56" fmla="*/ 30 w 338"/>
              <a:gd name="T57" fmla="*/ 214 h 339"/>
              <a:gd name="T58" fmla="*/ 6 w 338"/>
              <a:gd name="T59" fmla="*/ 214 h 339"/>
              <a:gd name="T60" fmla="*/ 6 w 338"/>
              <a:gd name="T61" fmla="*/ 238 h 339"/>
              <a:gd name="T62" fmla="*/ 100 w 338"/>
              <a:gd name="T63" fmla="*/ 332 h 339"/>
              <a:gd name="T64" fmla="*/ 124 w 338"/>
              <a:gd name="T65" fmla="*/ 332 h 339"/>
              <a:gd name="T66" fmla="*/ 124 w 338"/>
              <a:gd name="T67" fmla="*/ 309 h 339"/>
              <a:gd name="T68" fmla="*/ 124 w 338"/>
              <a:gd name="T69" fmla="*/ 285 h 339"/>
              <a:gd name="T70" fmla="*/ 187 w 338"/>
              <a:gd name="T71" fmla="*/ 222 h 339"/>
              <a:gd name="T72" fmla="*/ 227 w 338"/>
              <a:gd name="T73" fmla="*/ 316 h 339"/>
              <a:gd name="T74" fmla="*/ 257 w 338"/>
              <a:gd name="T75" fmla="*/ 337 h 339"/>
              <a:gd name="T76" fmla="*/ 305 w 338"/>
              <a:gd name="T77" fmla="*/ 265 h 339"/>
              <a:gd name="T78" fmla="*/ 258 w 338"/>
              <a:gd name="T79" fmla="*/ 151 h 339"/>
              <a:gd name="T80" fmla="*/ 325 w 338"/>
              <a:gd name="T81" fmla="*/ 84 h 339"/>
              <a:gd name="T82" fmla="*/ 325 w 338"/>
              <a:gd name="T83" fmla="*/ 37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8" h="339">
                <a:moveTo>
                  <a:pt x="290" y="72"/>
                </a:moveTo>
                <a:lnTo>
                  <a:pt x="89" y="273"/>
                </a:lnTo>
                <a:lnTo>
                  <a:pt x="65" y="250"/>
                </a:lnTo>
                <a:lnTo>
                  <a:pt x="266" y="49"/>
                </a:lnTo>
                <a:cubicBezTo>
                  <a:pt x="272" y="42"/>
                  <a:pt x="283" y="42"/>
                  <a:pt x="290" y="49"/>
                </a:cubicBezTo>
                <a:cubicBezTo>
                  <a:pt x="296" y="55"/>
                  <a:pt x="296" y="66"/>
                  <a:pt x="290" y="72"/>
                </a:cubicBezTo>
                <a:close/>
                <a:moveTo>
                  <a:pt x="279" y="282"/>
                </a:moveTo>
                <a:cubicBezTo>
                  <a:pt x="283" y="293"/>
                  <a:pt x="276" y="304"/>
                  <a:pt x="265" y="304"/>
                </a:cubicBezTo>
                <a:lnTo>
                  <a:pt x="265" y="304"/>
                </a:lnTo>
                <a:cubicBezTo>
                  <a:pt x="258" y="304"/>
                  <a:pt x="253" y="300"/>
                  <a:pt x="250" y="294"/>
                </a:cubicBezTo>
                <a:lnTo>
                  <a:pt x="211" y="198"/>
                </a:lnTo>
                <a:lnTo>
                  <a:pt x="235" y="174"/>
                </a:lnTo>
                <a:lnTo>
                  <a:pt x="279" y="282"/>
                </a:lnTo>
                <a:close/>
                <a:moveTo>
                  <a:pt x="44" y="88"/>
                </a:moveTo>
                <a:cubicBezTo>
                  <a:pt x="38" y="85"/>
                  <a:pt x="35" y="80"/>
                  <a:pt x="35" y="73"/>
                </a:cubicBezTo>
                <a:cubicBezTo>
                  <a:pt x="35" y="62"/>
                  <a:pt x="46" y="55"/>
                  <a:pt x="56" y="59"/>
                </a:cubicBezTo>
                <a:lnTo>
                  <a:pt x="164" y="104"/>
                </a:lnTo>
                <a:lnTo>
                  <a:pt x="140" y="127"/>
                </a:lnTo>
                <a:lnTo>
                  <a:pt x="44" y="88"/>
                </a:lnTo>
                <a:close/>
                <a:moveTo>
                  <a:pt x="325" y="37"/>
                </a:moveTo>
                <a:lnTo>
                  <a:pt x="301" y="13"/>
                </a:lnTo>
                <a:cubicBezTo>
                  <a:pt x="288" y="0"/>
                  <a:pt x="267" y="0"/>
                  <a:pt x="254" y="13"/>
                </a:cubicBezTo>
                <a:lnTo>
                  <a:pt x="187" y="80"/>
                </a:lnTo>
                <a:lnTo>
                  <a:pt x="73" y="33"/>
                </a:lnTo>
                <a:cubicBezTo>
                  <a:pt x="39" y="19"/>
                  <a:pt x="1" y="44"/>
                  <a:pt x="1" y="81"/>
                </a:cubicBezTo>
                <a:cubicBezTo>
                  <a:pt x="1" y="95"/>
                  <a:pt x="9" y="107"/>
                  <a:pt x="22" y="112"/>
                </a:cubicBezTo>
                <a:lnTo>
                  <a:pt x="117" y="151"/>
                </a:lnTo>
                <a:lnTo>
                  <a:pt x="53" y="214"/>
                </a:lnTo>
                <a:cubicBezTo>
                  <a:pt x="47" y="221"/>
                  <a:pt x="36" y="221"/>
                  <a:pt x="30" y="214"/>
                </a:cubicBezTo>
                <a:cubicBezTo>
                  <a:pt x="23" y="208"/>
                  <a:pt x="13" y="208"/>
                  <a:pt x="6" y="214"/>
                </a:cubicBezTo>
                <a:cubicBezTo>
                  <a:pt x="0" y="221"/>
                  <a:pt x="0" y="231"/>
                  <a:pt x="6" y="238"/>
                </a:cubicBezTo>
                <a:lnTo>
                  <a:pt x="100" y="332"/>
                </a:lnTo>
                <a:cubicBezTo>
                  <a:pt x="107" y="339"/>
                  <a:pt x="118" y="339"/>
                  <a:pt x="124" y="332"/>
                </a:cubicBezTo>
                <a:cubicBezTo>
                  <a:pt x="131" y="326"/>
                  <a:pt x="131" y="315"/>
                  <a:pt x="124" y="309"/>
                </a:cubicBezTo>
                <a:cubicBezTo>
                  <a:pt x="118" y="302"/>
                  <a:pt x="118" y="291"/>
                  <a:pt x="124" y="285"/>
                </a:cubicBezTo>
                <a:lnTo>
                  <a:pt x="187" y="222"/>
                </a:lnTo>
                <a:lnTo>
                  <a:pt x="227" y="316"/>
                </a:lnTo>
                <a:cubicBezTo>
                  <a:pt x="232" y="329"/>
                  <a:pt x="244" y="337"/>
                  <a:pt x="257" y="337"/>
                </a:cubicBezTo>
                <a:cubicBezTo>
                  <a:pt x="294" y="337"/>
                  <a:pt x="319" y="300"/>
                  <a:pt x="305" y="265"/>
                </a:cubicBezTo>
                <a:lnTo>
                  <a:pt x="258" y="151"/>
                </a:lnTo>
                <a:lnTo>
                  <a:pt x="325" y="84"/>
                </a:lnTo>
                <a:cubicBezTo>
                  <a:pt x="338" y="71"/>
                  <a:pt x="338" y="50"/>
                  <a:pt x="325"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EF02439E-B318-42F2-A79C-93001868A77F}"/>
              </a:ext>
            </a:extLst>
          </p:cNvPr>
          <p:cNvSpPr>
            <a:spLocks noChangeAspect="1" noEditPoints="1"/>
          </p:cNvSpPr>
          <p:nvPr/>
        </p:nvSpPr>
        <p:spPr bwMode="auto">
          <a:xfrm>
            <a:off x="7799388" y="3151188"/>
            <a:ext cx="254000" cy="257175"/>
          </a:xfrm>
          <a:custGeom>
            <a:avLst/>
            <a:gdLst>
              <a:gd name="T0" fmla="*/ 37 w 338"/>
              <a:gd name="T1" fmla="*/ 15 h 339"/>
              <a:gd name="T2" fmla="*/ 13 w 338"/>
              <a:gd name="T3" fmla="*/ 15 h 339"/>
              <a:gd name="T4" fmla="*/ 13 w 338"/>
              <a:gd name="T5" fmla="*/ 39 h 339"/>
              <a:gd name="T6" fmla="*/ 299 w 338"/>
              <a:gd name="T7" fmla="*/ 325 h 339"/>
              <a:gd name="T8" fmla="*/ 323 w 338"/>
              <a:gd name="T9" fmla="*/ 325 h 339"/>
              <a:gd name="T10" fmla="*/ 323 w 338"/>
              <a:gd name="T11" fmla="*/ 301 h 339"/>
              <a:gd name="T12" fmla="*/ 37 w 338"/>
              <a:gd name="T13" fmla="*/ 15 h 339"/>
              <a:gd name="T14" fmla="*/ 227 w 338"/>
              <a:gd name="T15" fmla="*/ 316 h 339"/>
              <a:gd name="T16" fmla="*/ 258 w 338"/>
              <a:gd name="T17" fmla="*/ 337 h 339"/>
              <a:gd name="T18" fmla="*/ 264 w 338"/>
              <a:gd name="T19" fmla="*/ 336 h 339"/>
              <a:gd name="T20" fmla="*/ 215 w 338"/>
              <a:gd name="T21" fmla="*/ 288 h 339"/>
              <a:gd name="T22" fmla="*/ 227 w 338"/>
              <a:gd name="T23" fmla="*/ 316 h 339"/>
              <a:gd name="T24" fmla="*/ 168 w 338"/>
              <a:gd name="T25" fmla="*/ 241 h 339"/>
              <a:gd name="T26" fmla="*/ 145 w 338"/>
              <a:gd name="T27" fmla="*/ 217 h 339"/>
              <a:gd name="T28" fmla="*/ 89 w 338"/>
              <a:gd name="T29" fmla="*/ 273 h 339"/>
              <a:gd name="T30" fmla="*/ 65 w 338"/>
              <a:gd name="T31" fmla="*/ 250 h 339"/>
              <a:gd name="T32" fmla="*/ 121 w 338"/>
              <a:gd name="T33" fmla="*/ 194 h 339"/>
              <a:gd name="T34" fmla="*/ 98 w 338"/>
              <a:gd name="T35" fmla="*/ 170 h 339"/>
              <a:gd name="T36" fmla="*/ 54 w 338"/>
              <a:gd name="T37" fmla="*/ 214 h 339"/>
              <a:gd name="T38" fmla="*/ 30 w 338"/>
              <a:gd name="T39" fmla="*/ 214 h 339"/>
              <a:gd name="T40" fmla="*/ 7 w 338"/>
              <a:gd name="T41" fmla="*/ 214 h 339"/>
              <a:gd name="T42" fmla="*/ 7 w 338"/>
              <a:gd name="T43" fmla="*/ 238 h 339"/>
              <a:gd name="T44" fmla="*/ 101 w 338"/>
              <a:gd name="T45" fmla="*/ 332 h 339"/>
              <a:gd name="T46" fmla="*/ 124 w 338"/>
              <a:gd name="T47" fmla="*/ 332 h 339"/>
              <a:gd name="T48" fmla="*/ 124 w 338"/>
              <a:gd name="T49" fmla="*/ 309 h 339"/>
              <a:gd name="T50" fmla="*/ 124 w 338"/>
              <a:gd name="T51" fmla="*/ 285 h 339"/>
              <a:gd name="T52" fmla="*/ 168 w 338"/>
              <a:gd name="T53" fmla="*/ 241 h 339"/>
              <a:gd name="T54" fmla="*/ 266 w 338"/>
              <a:gd name="T55" fmla="*/ 49 h 339"/>
              <a:gd name="T56" fmla="*/ 290 w 338"/>
              <a:gd name="T57" fmla="*/ 49 h 339"/>
              <a:gd name="T58" fmla="*/ 290 w 338"/>
              <a:gd name="T59" fmla="*/ 72 h 339"/>
              <a:gd name="T60" fmla="*/ 215 w 338"/>
              <a:gd name="T61" fmla="*/ 147 h 339"/>
              <a:gd name="T62" fmla="*/ 286 w 338"/>
              <a:gd name="T63" fmla="*/ 217 h 339"/>
              <a:gd name="T64" fmla="*/ 259 w 338"/>
              <a:gd name="T65" fmla="*/ 151 h 339"/>
              <a:gd name="T66" fmla="*/ 325 w 338"/>
              <a:gd name="T67" fmla="*/ 84 h 339"/>
              <a:gd name="T68" fmla="*/ 325 w 338"/>
              <a:gd name="T69" fmla="*/ 37 h 339"/>
              <a:gd name="T70" fmla="*/ 302 w 338"/>
              <a:gd name="T71" fmla="*/ 13 h 339"/>
              <a:gd name="T72" fmla="*/ 255 w 338"/>
              <a:gd name="T73" fmla="*/ 13 h 339"/>
              <a:gd name="T74" fmla="*/ 188 w 338"/>
              <a:gd name="T75" fmla="*/ 80 h 339"/>
              <a:gd name="T76" fmla="*/ 122 w 338"/>
              <a:gd name="T77" fmla="*/ 53 h 339"/>
              <a:gd name="T78" fmla="*/ 192 w 338"/>
              <a:gd name="T79" fmla="*/ 123 h 339"/>
              <a:gd name="T80" fmla="*/ 266 w 338"/>
              <a:gd name="T81" fmla="*/ 49 h 339"/>
              <a:gd name="T82" fmla="*/ 2 w 338"/>
              <a:gd name="T83" fmla="*/ 81 h 339"/>
              <a:gd name="T84" fmla="*/ 2 w 338"/>
              <a:gd name="T85" fmla="*/ 75 h 339"/>
              <a:gd name="T86" fmla="*/ 51 w 338"/>
              <a:gd name="T87" fmla="*/ 124 h 339"/>
              <a:gd name="T88" fmla="*/ 22 w 338"/>
              <a:gd name="T89" fmla="*/ 112 h 339"/>
              <a:gd name="T90" fmla="*/ 2 w 338"/>
              <a:gd name="T91" fmla="*/ 8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8" h="339">
                <a:moveTo>
                  <a:pt x="37" y="15"/>
                </a:moveTo>
                <a:cubicBezTo>
                  <a:pt x="31" y="9"/>
                  <a:pt x="20" y="9"/>
                  <a:pt x="13" y="15"/>
                </a:cubicBezTo>
                <a:cubicBezTo>
                  <a:pt x="7" y="22"/>
                  <a:pt x="7" y="33"/>
                  <a:pt x="13" y="39"/>
                </a:cubicBezTo>
                <a:lnTo>
                  <a:pt x="299" y="325"/>
                </a:lnTo>
                <a:cubicBezTo>
                  <a:pt x="306" y="331"/>
                  <a:pt x="316" y="331"/>
                  <a:pt x="323" y="325"/>
                </a:cubicBezTo>
                <a:cubicBezTo>
                  <a:pt x="329" y="318"/>
                  <a:pt x="329" y="308"/>
                  <a:pt x="323" y="301"/>
                </a:cubicBezTo>
                <a:lnTo>
                  <a:pt x="37" y="15"/>
                </a:lnTo>
                <a:close/>
                <a:moveTo>
                  <a:pt x="227" y="316"/>
                </a:moveTo>
                <a:cubicBezTo>
                  <a:pt x="232" y="329"/>
                  <a:pt x="244" y="337"/>
                  <a:pt x="258" y="337"/>
                </a:cubicBezTo>
                <a:cubicBezTo>
                  <a:pt x="260" y="337"/>
                  <a:pt x="262" y="336"/>
                  <a:pt x="264" y="336"/>
                </a:cubicBezTo>
                <a:lnTo>
                  <a:pt x="215" y="288"/>
                </a:lnTo>
                <a:lnTo>
                  <a:pt x="227" y="316"/>
                </a:lnTo>
                <a:close/>
                <a:moveTo>
                  <a:pt x="168" y="241"/>
                </a:moveTo>
                <a:lnTo>
                  <a:pt x="145" y="217"/>
                </a:lnTo>
                <a:lnTo>
                  <a:pt x="89" y="273"/>
                </a:lnTo>
                <a:lnTo>
                  <a:pt x="65" y="250"/>
                </a:lnTo>
                <a:lnTo>
                  <a:pt x="121" y="194"/>
                </a:lnTo>
                <a:lnTo>
                  <a:pt x="98" y="170"/>
                </a:lnTo>
                <a:lnTo>
                  <a:pt x="54" y="214"/>
                </a:lnTo>
                <a:cubicBezTo>
                  <a:pt x="47" y="221"/>
                  <a:pt x="37" y="221"/>
                  <a:pt x="30" y="214"/>
                </a:cubicBezTo>
                <a:cubicBezTo>
                  <a:pt x="24" y="208"/>
                  <a:pt x="13" y="208"/>
                  <a:pt x="7" y="214"/>
                </a:cubicBezTo>
                <a:cubicBezTo>
                  <a:pt x="0" y="221"/>
                  <a:pt x="0" y="231"/>
                  <a:pt x="7" y="238"/>
                </a:cubicBezTo>
                <a:lnTo>
                  <a:pt x="101" y="332"/>
                </a:lnTo>
                <a:cubicBezTo>
                  <a:pt x="107" y="339"/>
                  <a:pt x="118" y="339"/>
                  <a:pt x="124" y="332"/>
                </a:cubicBezTo>
                <a:cubicBezTo>
                  <a:pt x="131" y="326"/>
                  <a:pt x="131" y="315"/>
                  <a:pt x="124" y="309"/>
                </a:cubicBezTo>
                <a:cubicBezTo>
                  <a:pt x="118" y="302"/>
                  <a:pt x="118" y="291"/>
                  <a:pt x="124" y="285"/>
                </a:cubicBezTo>
                <a:lnTo>
                  <a:pt x="168" y="241"/>
                </a:lnTo>
                <a:close/>
                <a:moveTo>
                  <a:pt x="266" y="49"/>
                </a:moveTo>
                <a:cubicBezTo>
                  <a:pt x="273" y="42"/>
                  <a:pt x="283" y="42"/>
                  <a:pt x="290" y="49"/>
                </a:cubicBezTo>
                <a:cubicBezTo>
                  <a:pt x="296" y="55"/>
                  <a:pt x="296" y="66"/>
                  <a:pt x="290" y="72"/>
                </a:cubicBezTo>
                <a:lnTo>
                  <a:pt x="215" y="147"/>
                </a:lnTo>
                <a:lnTo>
                  <a:pt x="286" y="217"/>
                </a:lnTo>
                <a:lnTo>
                  <a:pt x="259" y="151"/>
                </a:lnTo>
                <a:lnTo>
                  <a:pt x="325" y="84"/>
                </a:lnTo>
                <a:cubicBezTo>
                  <a:pt x="338" y="71"/>
                  <a:pt x="338" y="50"/>
                  <a:pt x="325" y="37"/>
                </a:cubicBezTo>
                <a:lnTo>
                  <a:pt x="302" y="13"/>
                </a:lnTo>
                <a:cubicBezTo>
                  <a:pt x="289" y="0"/>
                  <a:pt x="268" y="0"/>
                  <a:pt x="255" y="13"/>
                </a:cubicBezTo>
                <a:lnTo>
                  <a:pt x="188" y="80"/>
                </a:lnTo>
                <a:lnTo>
                  <a:pt x="122" y="53"/>
                </a:lnTo>
                <a:lnTo>
                  <a:pt x="192" y="123"/>
                </a:lnTo>
                <a:lnTo>
                  <a:pt x="266" y="49"/>
                </a:lnTo>
                <a:close/>
                <a:moveTo>
                  <a:pt x="2" y="81"/>
                </a:moveTo>
                <a:cubicBezTo>
                  <a:pt x="2" y="79"/>
                  <a:pt x="2" y="77"/>
                  <a:pt x="2" y="75"/>
                </a:cubicBezTo>
                <a:lnTo>
                  <a:pt x="51" y="124"/>
                </a:lnTo>
                <a:lnTo>
                  <a:pt x="22" y="112"/>
                </a:lnTo>
                <a:cubicBezTo>
                  <a:pt x="10" y="107"/>
                  <a:pt x="2" y="95"/>
                  <a:pt x="2" y="8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214B861E-FDBF-4855-8FEB-CE76A16DDF75}"/>
              </a:ext>
            </a:extLst>
          </p:cNvPr>
          <p:cNvSpPr>
            <a:spLocks noChangeAspect="1" noEditPoints="1"/>
          </p:cNvSpPr>
          <p:nvPr/>
        </p:nvSpPr>
        <p:spPr bwMode="auto">
          <a:xfrm>
            <a:off x="7297738" y="3154363"/>
            <a:ext cx="250825" cy="252413"/>
          </a:xfrm>
          <a:custGeom>
            <a:avLst/>
            <a:gdLst>
              <a:gd name="T0" fmla="*/ 115 w 333"/>
              <a:gd name="T1" fmla="*/ 50 h 333"/>
              <a:gd name="T2" fmla="*/ 148 w 333"/>
              <a:gd name="T3" fmla="*/ 50 h 333"/>
              <a:gd name="T4" fmla="*/ 148 w 333"/>
              <a:gd name="T5" fmla="*/ 83 h 333"/>
              <a:gd name="T6" fmla="*/ 115 w 333"/>
              <a:gd name="T7" fmla="*/ 83 h 333"/>
              <a:gd name="T8" fmla="*/ 115 w 333"/>
              <a:gd name="T9" fmla="*/ 50 h 333"/>
              <a:gd name="T10" fmla="*/ 67 w 333"/>
              <a:gd name="T11" fmla="*/ 233 h 333"/>
              <a:gd name="T12" fmla="*/ 267 w 333"/>
              <a:gd name="T13" fmla="*/ 233 h 333"/>
              <a:gd name="T14" fmla="*/ 267 w 333"/>
              <a:gd name="T15" fmla="*/ 266 h 333"/>
              <a:gd name="T16" fmla="*/ 67 w 333"/>
              <a:gd name="T17" fmla="*/ 266 h 333"/>
              <a:gd name="T18" fmla="*/ 67 w 333"/>
              <a:gd name="T19" fmla="*/ 233 h 333"/>
              <a:gd name="T20" fmla="*/ 67 w 333"/>
              <a:gd name="T21" fmla="*/ 166 h 333"/>
              <a:gd name="T22" fmla="*/ 267 w 333"/>
              <a:gd name="T23" fmla="*/ 166 h 333"/>
              <a:gd name="T24" fmla="*/ 267 w 333"/>
              <a:gd name="T25" fmla="*/ 200 h 333"/>
              <a:gd name="T26" fmla="*/ 67 w 333"/>
              <a:gd name="T27" fmla="*/ 200 h 333"/>
              <a:gd name="T28" fmla="*/ 67 w 333"/>
              <a:gd name="T29" fmla="*/ 166 h 333"/>
              <a:gd name="T30" fmla="*/ 300 w 333"/>
              <a:gd name="T31" fmla="*/ 300 h 333"/>
              <a:gd name="T32" fmla="*/ 33 w 333"/>
              <a:gd name="T33" fmla="*/ 300 h 333"/>
              <a:gd name="T34" fmla="*/ 33 w 333"/>
              <a:gd name="T35" fmla="*/ 114 h 333"/>
              <a:gd name="T36" fmla="*/ 67 w 333"/>
              <a:gd name="T37" fmla="*/ 80 h 333"/>
              <a:gd name="T38" fmla="*/ 67 w 333"/>
              <a:gd name="T39" fmla="*/ 133 h 333"/>
              <a:gd name="T40" fmla="*/ 81 w 333"/>
              <a:gd name="T41" fmla="*/ 133 h 333"/>
              <a:gd name="T42" fmla="*/ 100 w 333"/>
              <a:gd name="T43" fmla="*/ 133 h 333"/>
              <a:gd name="T44" fmla="*/ 233 w 333"/>
              <a:gd name="T45" fmla="*/ 133 h 333"/>
              <a:gd name="T46" fmla="*/ 261 w 333"/>
              <a:gd name="T47" fmla="*/ 133 h 333"/>
              <a:gd name="T48" fmla="*/ 267 w 333"/>
              <a:gd name="T49" fmla="*/ 133 h 333"/>
              <a:gd name="T50" fmla="*/ 267 w 333"/>
              <a:gd name="T51" fmla="*/ 33 h 333"/>
              <a:gd name="T52" fmla="*/ 300 w 333"/>
              <a:gd name="T53" fmla="*/ 33 h 333"/>
              <a:gd name="T54" fmla="*/ 300 w 333"/>
              <a:gd name="T55" fmla="*/ 300 h 333"/>
              <a:gd name="T56" fmla="*/ 100 w 333"/>
              <a:gd name="T57" fmla="*/ 47 h 333"/>
              <a:gd name="T58" fmla="*/ 114 w 333"/>
              <a:gd name="T59" fmla="*/ 33 h 333"/>
              <a:gd name="T60" fmla="*/ 233 w 333"/>
              <a:gd name="T61" fmla="*/ 33 h 333"/>
              <a:gd name="T62" fmla="*/ 233 w 333"/>
              <a:gd name="T63" fmla="*/ 100 h 333"/>
              <a:gd name="T64" fmla="*/ 100 w 333"/>
              <a:gd name="T65" fmla="*/ 100 h 333"/>
              <a:gd name="T66" fmla="*/ 100 w 333"/>
              <a:gd name="T67" fmla="*/ 47 h 333"/>
              <a:gd name="T68" fmla="*/ 333 w 333"/>
              <a:gd name="T69" fmla="*/ 0 h 333"/>
              <a:gd name="T70" fmla="*/ 299 w 333"/>
              <a:gd name="T71" fmla="*/ 0 h 333"/>
              <a:gd name="T72" fmla="*/ 100 w 333"/>
              <a:gd name="T73" fmla="*/ 0 h 333"/>
              <a:gd name="T74" fmla="*/ 100 w 333"/>
              <a:gd name="T75" fmla="*/ 0 h 333"/>
              <a:gd name="T76" fmla="*/ 67 w 333"/>
              <a:gd name="T77" fmla="*/ 33 h 333"/>
              <a:gd name="T78" fmla="*/ 67 w 333"/>
              <a:gd name="T79" fmla="*/ 33 h 333"/>
              <a:gd name="T80" fmla="*/ 67 w 333"/>
              <a:gd name="T81" fmla="*/ 33 h 333"/>
              <a:gd name="T82" fmla="*/ 0 w 333"/>
              <a:gd name="T83" fmla="*/ 100 h 333"/>
              <a:gd name="T84" fmla="*/ 0 w 333"/>
              <a:gd name="T85" fmla="*/ 100 h 333"/>
              <a:gd name="T86" fmla="*/ 0 w 333"/>
              <a:gd name="T87" fmla="*/ 300 h 333"/>
              <a:gd name="T88" fmla="*/ 0 w 333"/>
              <a:gd name="T89" fmla="*/ 333 h 333"/>
              <a:gd name="T90" fmla="*/ 33 w 333"/>
              <a:gd name="T91" fmla="*/ 333 h 333"/>
              <a:gd name="T92" fmla="*/ 299 w 333"/>
              <a:gd name="T93" fmla="*/ 333 h 333"/>
              <a:gd name="T94" fmla="*/ 333 w 333"/>
              <a:gd name="T95" fmla="*/ 333 h 333"/>
              <a:gd name="T96" fmla="*/ 333 w 333"/>
              <a:gd name="T97" fmla="*/ 333 h 333"/>
              <a:gd name="T98" fmla="*/ 333 w 333"/>
              <a:gd name="T99" fmla="*/ 300 h 333"/>
              <a:gd name="T100" fmla="*/ 333 w 333"/>
              <a:gd name="T101" fmla="*/ 33 h 333"/>
              <a:gd name="T102" fmla="*/ 333 w 333"/>
              <a:gd name="T10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3" h="333">
                <a:moveTo>
                  <a:pt x="115" y="50"/>
                </a:moveTo>
                <a:lnTo>
                  <a:pt x="148" y="50"/>
                </a:lnTo>
                <a:lnTo>
                  <a:pt x="148" y="83"/>
                </a:lnTo>
                <a:lnTo>
                  <a:pt x="115" y="83"/>
                </a:lnTo>
                <a:lnTo>
                  <a:pt x="115" y="50"/>
                </a:lnTo>
                <a:close/>
                <a:moveTo>
                  <a:pt x="67" y="233"/>
                </a:moveTo>
                <a:lnTo>
                  <a:pt x="267" y="233"/>
                </a:lnTo>
                <a:lnTo>
                  <a:pt x="267" y="266"/>
                </a:lnTo>
                <a:lnTo>
                  <a:pt x="67" y="266"/>
                </a:lnTo>
                <a:lnTo>
                  <a:pt x="67" y="233"/>
                </a:lnTo>
                <a:close/>
                <a:moveTo>
                  <a:pt x="67" y="166"/>
                </a:moveTo>
                <a:lnTo>
                  <a:pt x="267" y="166"/>
                </a:lnTo>
                <a:lnTo>
                  <a:pt x="267" y="200"/>
                </a:lnTo>
                <a:lnTo>
                  <a:pt x="67" y="200"/>
                </a:lnTo>
                <a:lnTo>
                  <a:pt x="67" y="166"/>
                </a:lnTo>
                <a:close/>
                <a:moveTo>
                  <a:pt x="300" y="300"/>
                </a:moveTo>
                <a:lnTo>
                  <a:pt x="33" y="300"/>
                </a:lnTo>
                <a:lnTo>
                  <a:pt x="33" y="114"/>
                </a:lnTo>
                <a:lnTo>
                  <a:pt x="67" y="80"/>
                </a:lnTo>
                <a:lnTo>
                  <a:pt x="67" y="133"/>
                </a:lnTo>
                <a:lnTo>
                  <a:pt x="81" y="133"/>
                </a:lnTo>
                <a:lnTo>
                  <a:pt x="100" y="133"/>
                </a:lnTo>
                <a:lnTo>
                  <a:pt x="233" y="133"/>
                </a:lnTo>
                <a:lnTo>
                  <a:pt x="261" y="133"/>
                </a:lnTo>
                <a:lnTo>
                  <a:pt x="267" y="133"/>
                </a:lnTo>
                <a:lnTo>
                  <a:pt x="267" y="33"/>
                </a:lnTo>
                <a:lnTo>
                  <a:pt x="300" y="33"/>
                </a:lnTo>
                <a:lnTo>
                  <a:pt x="300" y="300"/>
                </a:lnTo>
                <a:close/>
                <a:moveTo>
                  <a:pt x="100" y="47"/>
                </a:moveTo>
                <a:lnTo>
                  <a:pt x="114" y="33"/>
                </a:lnTo>
                <a:lnTo>
                  <a:pt x="233" y="33"/>
                </a:lnTo>
                <a:lnTo>
                  <a:pt x="233" y="100"/>
                </a:lnTo>
                <a:lnTo>
                  <a:pt x="100" y="100"/>
                </a:lnTo>
                <a:lnTo>
                  <a:pt x="100" y="47"/>
                </a:lnTo>
                <a:close/>
                <a:moveTo>
                  <a:pt x="333" y="0"/>
                </a:moveTo>
                <a:lnTo>
                  <a:pt x="299" y="0"/>
                </a:lnTo>
                <a:lnTo>
                  <a:pt x="100" y="0"/>
                </a:lnTo>
                <a:lnTo>
                  <a:pt x="100" y="0"/>
                </a:lnTo>
                <a:lnTo>
                  <a:pt x="67" y="33"/>
                </a:lnTo>
                <a:lnTo>
                  <a:pt x="67" y="33"/>
                </a:lnTo>
                <a:lnTo>
                  <a:pt x="67" y="33"/>
                </a:lnTo>
                <a:lnTo>
                  <a:pt x="0" y="100"/>
                </a:lnTo>
                <a:lnTo>
                  <a:pt x="0" y="100"/>
                </a:lnTo>
                <a:lnTo>
                  <a:pt x="0" y="300"/>
                </a:lnTo>
                <a:lnTo>
                  <a:pt x="0" y="333"/>
                </a:lnTo>
                <a:lnTo>
                  <a:pt x="33" y="333"/>
                </a:lnTo>
                <a:lnTo>
                  <a:pt x="299" y="333"/>
                </a:lnTo>
                <a:lnTo>
                  <a:pt x="333" y="333"/>
                </a:lnTo>
                <a:lnTo>
                  <a:pt x="333" y="333"/>
                </a:lnTo>
                <a:lnTo>
                  <a:pt x="333" y="300"/>
                </a:lnTo>
                <a:lnTo>
                  <a:pt x="333" y="33"/>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A17C8985-372A-4C21-8585-AF2774AB2D8C}"/>
              </a:ext>
            </a:extLst>
          </p:cNvPr>
          <p:cNvSpPr>
            <a:spLocks noChangeAspect="1" noEditPoints="1"/>
          </p:cNvSpPr>
          <p:nvPr/>
        </p:nvSpPr>
        <p:spPr bwMode="auto">
          <a:xfrm>
            <a:off x="6794501" y="3154363"/>
            <a:ext cx="250825" cy="252413"/>
          </a:xfrm>
          <a:custGeom>
            <a:avLst/>
            <a:gdLst>
              <a:gd name="T0" fmla="*/ 115 w 334"/>
              <a:gd name="T1" fmla="*/ 50 h 333"/>
              <a:gd name="T2" fmla="*/ 148 w 334"/>
              <a:gd name="T3" fmla="*/ 50 h 333"/>
              <a:gd name="T4" fmla="*/ 148 w 334"/>
              <a:gd name="T5" fmla="*/ 83 h 333"/>
              <a:gd name="T6" fmla="*/ 115 w 334"/>
              <a:gd name="T7" fmla="*/ 83 h 333"/>
              <a:gd name="T8" fmla="*/ 115 w 334"/>
              <a:gd name="T9" fmla="*/ 50 h 333"/>
              <a:gd name="T10" fmla="*/ 300 w 334"/>
              <a:gd name="T11" fmla="*/ 300 h 333"/>
              <a:gd name="T12" fmla="*/ 267 w 334"/>
              <a:gd name="T13" fmla="*/ 300 h 333"/>
              <a:gd name="T14" fmla="*/ 267 w 334"/>
              <a:gd name="T15" fmla="*/ 200 h 333"/>
              <a:gd name="T16" fmla="*/ 252 w 334"/>
              <a:gd name="T17" fmla="*/ 200 h 333"/>
              <a:gd name="T18" fmla="*/ 234 w 334"/>
              <a:gd name="T19" fmla="*/ 200 h 333"/>
              <a:gd name="T20" fmla="*/ 100 w 334"/>
              <a:gd name="T21" fmla="*/ 200 h 333"/>
              <a:gd name="T22" fmla="*/ 72 w 334"/>
              <a:gd name="T23" fmla="*/ 200 h 333"/>
              <a:gd name="T24" fmla="*/ 67 w 334"/>
              <a:gd name="T25" fmla="*/ 200 h 333"/>
              <a:gd name="T26" fmla="*/ 67 w 334"/>
              <a:gd name="T27" fmla="*/ 300 h 333"/>
              <a:gd name="T28" fmla="*/ 34 w 334"/>
              <a:gd name="T29" fmla="*/ 300 h 333"/>
              <a:gd name="T30" fmla="*/ 34 w 334"/>
              <a:gd name="T31" fmla="*/ 114 h 333"/>
              <a:gd name="T32" fmla="*/ 67 w 334"/>
              <a:gd name="T33" fmla="*/ 80 h 333"/>
              <a:gd name="T34" fmla="*/ 67 w 334"/>
              <a:gd name="T35" fmla="*/ 133 h 333"/>
              <a:gd name="T36" fmla="*/ 82 w 334"/>
              <a:gd name="T37" fmla="*/ 133 h 333"/>
              <a:gd name="T38" fmla="*/ 100 w 334"/>
              <a:gd name="T39" fmla="*/ 133 h 333"/>
              <a:gd name="T40" fmla="*/ 234 w 334"/>
              <a:gd name="T41" fmla="*/ 133 h 333"/>
              <a:gd name="T42" fmla="*/ 262 w 334"/>
              <a:gd name="T43" fmla="*/ 133 h 333"/>
              <a:gd name="T44" fmla="*/ 267 w 334"/>
              <a:gd name="T45" fmla="*/ 133 h 333"/>
              <a:gd name="T46" fmla="*/ 267 w 334"/>
              <a:gd name="T47" fmla="*/ 33 h 333"/>
              <a:gd name="T48" fmla="*/ 300 w 334"/>
              <a:gd name="T49" fmla="*/ 33 h 333"/>
              <a:gd name="T50" fmla="*/ 300 w 334"/>
              <a:gd name="T51" fmla="*/ 300 h 333"/>
              <a:gd name="T52" fmla="*/ 234 w 334"/>
              <a:gd name="T53" fmla="*/ 300 h 333"/>
              <a:gd name="T54" fmla="*/ 100 w 334"/>
              <a:gd name="T55" fmla="*/ 300 h 333"/>
              <a:gd name="T56" fmla="*/ 100 w 334"/>
              <a:gd name="T57" fmla="*/ 233 h 333"/>
              <a:gd name="T58" fmla="*/ 234 w 334"/>
              <a:gd name="T59" fmla="*/ 233 h 333"/>
              <a:gd name="T60" fmla="*/ 234 w 334"/>
              <a:gd name="T61" fmla="*/ 300 h 333"/>
              <a:gd name="T62" fmla="*/ 100 w 334"/>
              <a:gd name="T63" fmla="*/ 47 h 333"/>
              <a:gd name="T64" fmla="*/ 114 w 334"/>
              <a:gd name="T65" fmla="*/ 33 h 333"/>
              <a:gd name="T66" fmla="*/ 234 w 334"/>
              <a:gd name="T67" fmla="*/ 33 h 333"/>
              <a:gd name="T68" fmla="*/ 234 w 334"/>
              <a:gd name="T69" fmla="*/ 100 h 333"/>
              <a:gd name="T70" fmla="*/ 100 w 334"/>
              <a:gd name="T71" fmla="*/ 100 h 333"/>
              <a:gd name="T72" fmla="*/ 100 w 334"/>
              <a:gd name="T73" fmla="*/ 47 h 333"/>
              <a:gd name="T74" fmla="*/ 333 w 334"/>
              <a:gd name="T75" fmla="*/ 0 h 333"/>
              <a:gd name="T76" fmla="*/ 300 w 334"/>
              <a:gd name="T77" fmla="*/ 0 h 333"/>
              <a:gd name="T78" fmla="*/ 100 w 334"/>
              <a:gd name="T79" fmla="*/ 0 h 333"/>
              <a:gd name="T80" fmla="*/ 100 w 334"/>
              <a:gd name="T81" fmla="*/ 0 h 333"/>
              <a:gd name="T82" fmla="*/ 67 w 334"/>
              <a:gd name="T83" fmla="*/ 33 h 333"/>
              <a:gd name="T84" fmla="*/ 67 w 334"/>
              <a:gd name="T85" fmla="*/ 33 h 333"/>
              <a:gd name="T86" fmla="*/ 67 w 334"/>
              <a:gd name="T87" fmla="*/ 33 h 333"/>
              <a:gd name="T88" fmla="*/ 0 w 334"/>
              <a:gd name="T89" fmla="*/ 100 h 333"/>
              <a:gd name="T90" fmla="*/ 0 w 334"/>
              <a:gd name="T91" fmla="*/ 100 h 333"/>
              <a:gd name="T92" fmla="*/ 0 w 334"/>
              <a:gd name="T93" fmla="*/ 300 h 333"/>
              <a:gd name="T94" fmla="*/ 0 w 334"/>
              <a:gd name="T95" fmla="*/ 333 h 333"/>
              <a:gd name="T96" fmla="*/ 34 w 334"/>
              <a:gd name="T97" fmla="*/ 333 h 333"/>
              <a:gd name="T98" fmla="*/ 300 w 334"/>
              <a:gd name="T99" fmla="*/ 333 h 333"/>
              <a:gd name="T100" fmla="*/ 333 w 334"/>
              <a:gd name="T101" fmla="*/ 333 h 333"/>
              <a:gd name="T102" fmla="*/ 334 w 334"/>
              <a:gd name="T103" fmla="*/ 333 h 333"/>
              <a:gd name="T104" fmla="*/ 334 w 334"/>
              <a:gd name="T105" fmla="*/ 300 h 333"/>
              <a:gd name="T106" fmla="*/ 334 w 334"/>
              <a:gd name="T107" fmla="*/ 33 h 333"/>
              <a:gd name="T108" fmla="*/ 334 w 334"/>
              <a:gd name="T109" fmla="*/ 0 h 333"/>
              <a:gd name="T110" fmla="*/ 333 w 334"/>
              <a:gd name="T11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4" h="333">
                <a:moveTo>
                  <a:pt x="115" y="50"/>
                </a:moveTo>
                <a:lnTo>
                  <a:pt x="148" y="50"/>
                </a:lnTo>
                <a:lnTo>
                  <a:pt x="148" y="83"/>
                </a:lnTo>
                <a:lnTo>
                  <a:pt x="115" y="83"/>
                </a:lnTo>
                <a:lnTo>
                  <a:pt x="115" y="50"/>
                </a:lnTo>
                <a:close/>
                <a:moveTo>
                  <a:pt x="300" y="300"/>
                </a:moveTo>
                <a:lnTo>
                  <a:pt x="267" y="300"/>
                </a:lnTo>
                <a:lnTo>
                  <a:pt x="267" y="200"/>
                </a:lnTo>
                <a:lnTo>
                  <a:pt x="252" y="200"/>
                </a:lnTo>
                <a:lnTo>
                  <a:pt x="234" y="200"/>
                </a:lnTo>
                <a:lnTo>
                  <a:pt x="100" y="200"/>
                </a:lnTo>
                <a:lnTo>
                  <a:pt x="72" y="200"/>
                </a:lnTo>
                <a:lnTo>
                  <a:pt x="67" y="200"/>
                </a:lnTo>
                <a:lnTo>
                  <a:pt x="67" y="300"/>
                </a:lnTo>
                <a:lnTo>
                  <a:pt x="34" y="300"/>
                </a:lnTo>
                <a:lnTo>
                  <a:pt x="34" y="114"/>
                </a:lnTo>
                <a:lnTo>
                  <a:pt x="67" y="80"/>
                </a:lnTo>
                <a:lnTo>
                  <a:pt x="67" y="133"/>
                </a:lnTo>
                <a:lnTo>
                  <a:pt x="82" y="133"/>
                </a:lnTo>
                <a:lnTo>
                  <a:pt x="100" y="133"/>
                </a:lnTo>
                <a:lnTo>
                  <a:pt x="234" y="133"/>
                </a:lnTo>
                <a:lnTo>
                  <a:pt x="262" y="133"/>
                </a:lnTo>
                <a:lnTo>
                  <a:pt x="267" y="133"/>
                </a:lnTo>
                <a:lnTo>
                  <a:pt x="267" y="33"/>
                </a:lnTo>
                <a:lnTo>
                  <a:pt x="300" y="33"/>
                </a:lnTo>
                <a:lnTo>
                  <a:pt x="300" y="300"/>
                </a:lnTo>
                <a:close/>
                <a:moveTo>
                  <a:pt x="234" y="300"/>
                </a:moveTo>
                <a:lnTo>
                  <a:pt x="100" y="300"/>
                </a:lnTo>
                <a:lnTo>
                  <a:pt x="100" y="233"/>
                </a:lnTo>
                <a:lnTo>
                  <a:pt x="234" y="233"/>
                </a:lnTo>
                <a:lnTo>
                  <a:pt x="234" y="300"/>
                </a:lnTo>
                <a:close/>
                <a:moveTo>
                  <a:pt x="100" y="47"/>
                </a:moveTo>
                <a:lnTo>
                  <a:pt x="114" y="33"/>
                </a:lnTo>
                <a:lnTo>
                  <a:pt x="234" y="33"/>
                </a:lnTo>
                <a:lnTo>
                  <a:pt x="234" y="100"/>
                </a:lnTo>
                <a:lnTo>
                  <a:pt x="100" y="100"/>
                </a:lnTo>
                <a:lnTo>
                  <a:pt x="100" y="47"/>
                </a:lnTo>
                <a:close/>
                <a:moveTo>
                  <a:pt x="333" y="0"/>
                </a:moveTo>
                <a:lnTo>
                  <a:pt x="300" y="0"/>
                </a:lnTo>
                <a:lnTo>
                  <a:pt x="100" y="0"/>
                </a:lnTo>
                <a:lnTo>
                  <a:pt x="100" y="0"/>
                </a:lnTo>
                <a:lnTo>
                  <a:pt x="67" y="33"/>
                </a:lnTo>
                <a:lnTo>
                  <a:pt x="67" y="33"/>
                </a:lnTo>
                <a:lnTo>
                  <a:pt x="67" y="33"/>
                </a:lnTo>
                <a:lnTo>
                  <a:pt x="0" y="100"/>
                </a:lnTo>
                <a:lnTo>
                  <a:pt x="0" y="100"/>
                </a:lnTo>
                <a:lnTo>
                  <a:pt x="0" y="300"/>
                </a:lnTo>
                <a:lnTo>
                  <a:pt x="0" y="333"/>
                </a:lnTo>
                <a:lnTo>
                  <a:pt x="34" y="333"/>
                </a:lnTo>
                <a:lnTo>
                  <a:pt x="300" y="333"/>
                </a:lnTo>
                <a:lnTo>
                  <a:pt x="333" y="333"/>
                </a:lnTo>
                <a:lnTo>
                  <a:pt x="334" y="333"/>
                </a:lnTo>
                <a:lnTo>
                  <a:pt x="334" y="300"/>
                </a:lnTo>
                <a:lnTo>
                  <a:pt x="334" y="33"/>
                </a:lnTo>
                <a:lnTo>
                  <a:pt x="334" y="0"/>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42713565-5878-42C2-B822-2C5DB64B0A6A}"/>
              </a:ext>
            </a:extLst>
          </p:cNvPr>
          <p:cNvSpPr>
            <a:spLocks noChangeAspect="1" noEditPoints="1"/>
          </p:cNvSpPr>
          <p:nvPr/>
        </p:nvSpPr>
        <p:spPr bwMode="auto">
          <a:xfrm>
            <a:off x="6291263" y="3154363"/>
            <a:ext cx="250825" cy="252413"/>
          </a:xfrm>
          <a:custGeom>
            <a:avLst/>
            <a:gdLst>
              <a:gd name="T0" fmla="*/ 114 w 333"/>
              <a:gd name="T1" fmla="*/ 66 h 333"/>
              <a:gd name="T2" fmla="*/ 131 w 333"/>
              <a:gd name="T3" fmla="*/ 50 h 333"/>
              <a:gd name="T4" fmla="*/ 148 w 333"/>
              <a:gd name="T5" fmla="*/ 66 h 333"/>
              <a:gd name="T6" fmla="*/ 131 w 333"/>
              <a:gd name="T7" fmla="*/ 83 h 333"/>
              <a:gd name="T8" fmla="*/ 114 w 333"/>
              <a:gd name="T9" fmla="*/ 66 h 333"/>
              <a:gd name="T10" fmla="*/ 266 w 333"/>
              <a:gd name="T11" fmla="*/ 250 h 333"/>
              <a:gd name="T12" fmla="*/ 250 w 333"/>
              <a:gd name="T13" fmla="*/ 266 h 333"/>
              <a:gd name="T14" fmla="*/ 83 w 333"/>
              <a:gd name="T15" fmla="*/ 266 h 333"/>
              <a:gd name="T16" fmla="*/ 66 w 333"/>
              <a:gd name="T17" fmla="*/ 250 h 333"/>
              <a:gd name="T18" fmla="*/ 83 w 333"/>
              <a:gd name="T19" fmla="*/ 233 h 333"/>
              <a:gd name="T20" fmla="*/ 250 w 333"/>
              <a:gd name="T21" fmla="*/ 233 h 333"/>
              <a:gd name="T22" fmla="*/ 266 w 333"/>
              <a:gd name="T23" fmla="*/ 250 h 333"/>
              <a:gd name="T24" fmla="*/ 266 w 333"/>
              <a:gd name="T25" fmla="*/ 183 h 333"/>
              <a:gd name="T26" fmla="*/ 250 w 333"/>
              <a:gd name="T27" fmla="*/ 200 h 333"/>
              <a:gd name="T28" fmla="*/ 83 w 333"/>
              <a:gd name="T29" fmla="*/ 200 h 333"/>
              <a:gd name="T30" fmla="*/ 66 w 333"/>
              <a:gd name="T31" fmla="*/ 183 h 333"/>
              <a:gd name="T32" fmla="*/ 83 w 333"/>
              <a:gd name="T33" fmla="*/ 166 h 333"/>
              <a:gd name="T34" fmla="*/ 250 w 333"/>
              <a:gd name="T35" fmla="*/ 166 h 333"/>
              <a:gd name="T36" fmla="*/ 266 w 333"/>
              <a:gd name="T37" fmla="*/ 183 h 333"/>
              <a:gd name="T38" fmla="*/ 300 w 333"/>
              <a:gd name="T39" fmla="*/ 283 h 333"/>
              <a:gd name="T40" fmla="*/ 283 w 333"/>
              <a:gd name="T41" fmla="*/ 300 h 333"/>
              <a:gd name="T42" fmla="*/ 50 w 333"/>
              <a:gd name="T43" fmla="*/ 300 h 333"/>
              <a:gd name="T44" fmla="*/ 33 w 333"/>
              <a:gd name="T45" fmla="*/ 283 h 333"/>
              <a:gd name="T46" fmla="*/ 33 w 333"/>
              <a:gd name="T47" fmla="*/ 117 h 333"/>
              <a:gd name="T48" fmla="*/ 35 w 333"/>
              <a:gd name="T49" fmla="*/ 111 h 333"/>
              <a:gd name="T50" fmla="*/ 66 w 333"/>
              <a:gd name="T51" fmla="*/ 80 h 333"/>
              <a:gd name="T52" fmla="*/ 66 w 333"/>
              <a:gd name="T53" fmla="*/ 100 h 333"/>
              <a:gd name="T54" fmla="*/ 100 w 333"/>
              <a:gd name="T55" fmla="*/ 133 h 333"/>
              <a:gd name="T56" fmla="*/ 233 w 333"/>
              <a:gd name="T57" fmla="*/ 133 h 333"/>
              <a:gd name="T58" fmla="*/ 266 w 333"/>
              <a:gd name="T59" fmla="*/ 100 h 333"/>
              <a:gd name="T60" fmla="*/ 266 w 333"/>
              <a:gd name="T61" fmla="*/ 33 h 333"/>
              <a:gd name="T62" fmla="*/ 283 w 333"/>
              <a:gd name="T63" fmla="*/ 33 h 333"/>
              <a:gd name="T64" fmla="*/ 300 w 333"/>
              <a:gd name="T65" fmla="*/ 50 h 333"/>
              <a:gd name="T66" fmla="*/ 300 w 333"/>
              <a:gd name="T67" fmla="*/ 283 h 333"/>
              <a:gd name="T68" fmla="*/ 100 w 333"/>
              <a:gd name="T69" fmla="*/ 47 h 333"/>
              <a:gd name="T70" fmla="*/ 111 w 333"/>
              <a:gd name="T71" fmla="*/ 35 h 333"/>
              <a:gd name="T72" fmla="*/ 117 w 333"/>
              <a:gd name="T73" fmla="*/ 33 h 333"/>
              <a:gd name="T74" fmla="*/ 233 w 333"/>
              <a:gd name="T75" fmla="*/ 33 h 333"/>
              <a:gd name="T76" fmla="*/ 233 w 333"/>
              <a:gd name="T77" fmla="*/ 83 h 333"/>
              <a:gd name="T78" fmla="*/ 216 w 333"/>
              <a:gd name="T79" fmla="*/ 100 h 333"/>
              <a:gd name="T80" fmla="*/ 116 w 333"/>
              <a:gd name="T81" fmla="*/ 100 h 333"/>
              <a:gd name="T82" fmla="*/ 100 w 333"/>
              <a:gd name="T83" fmla="*/ 83 h 333"/>
              <a:gd name="T84" fmla="*/ 100 w 333"/>
              <a:gd name="T85" fmla="*/ 47 h 333"/>
              <a:gd name="T86" fmla="*/ 300 w 333"/>
              <a:gd name="T87" fmla="*/ 0 h 333"/>
              <a:gd name="T88" fmla="*/ 107 w 333"/>
              <a:gd name="T89" fmla="*/ 0 h 333"/>
              <a:gd name="T90" fmla="*/ 95 w 333"/>
              <a:gd name="T91" fmla="*/ 5 h 333"/>
              <a:gd name="T92" fmla="*/ 5 w 333"/>
              <a:gd name="T93" fmla="*/ 95 h 333"/>
              <a:gd name="T94" fmla="*/ 0 w 333"/>
              <a:gd name="T95" fmla="*/ 107 h 333"/>
              <a:gd name="T96" fmla="*/ 0 w 333"/>
              <a:gd name="T97" fmla="*/ 300 h 333"/>
              <a:gd name="T98" fmla="*/ 33 w 333"/>
              <a:gd name="T99" fmla="*/ 333 h 333"/>
              <a:gd name="T100" fmla="*/ 300 w 333"/>
              <a:gd name="T101" fmla="*/ 333 h 333"/>
              <a:gd name="T102" fmla="*/ 333 w 333"/>
              <a:gd name="T103" fmla="*/ 300 h 333"/>
              <a:gd name="T104" fmla="*/ 333 w 333"/>
              <a:gd name="T105" fmla="*/ 33 h 333"/>
              <a:gd name="T106" fmla="*/ 300 w 333"/>
              <a:gd name="T10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33">
                <a:moveTo>
                  <a:pt x="114" y="66"/>
                </a:moveTo>
                <a:cubicBezTo>
                  <a:pt x="114" y="57"/>
                  <a:pt x="122" y="50"/>
                  <a:pt x="131" y="50"/>
                </a:cubicBezTo>
                <a:cubicBezTo>
                  <a:pt x="140" y="50"/>
                  <a:pt x="148" y="57"/>
                  <a:pt x="148" y="66"/>
                </a:cubicBezTo>
                <a:cubicBezTo>
                  <a:pt x="148" y="76"/>
                  <a:pt x="140" y="83"/>
                  <a:pt x="131" y="83"/>
                </a:cubicBezTo>
                <a:cubicBezTo>
                  <a:pt x="122" y="83"/>
                  <a:pt x="114" y="76"/>
                  <a:pt x="114" y="66"/>
                </a:cubicBezTo>
                <a:close/>
                <a:moveTo>
                  <a:pt x="266" y="250"/>
                </a:moveTo>
                <a:cubicBezTo>
                  <a:pt x="266" y="259"/>
                  <a:pt x="259" y="266"/>
                  <a:pt x="250" y="266"/>
                </a:cubicBezTo>
                <a:lnTo>
                  <a:pt x="83" y="266"/>
                </a:lnTo>
                <a:cubicBezTo>
                  <a:pt x="74" y="266"/>
                  <a:pt x="66" y="259"/>
                  <a:pt x="66" y="250"/>
                </a:cubicBezTo>
                <a:cubicBezTo>
                  <a:pt x="66" y="240"/>
                  <a:pt x="74" y="233"/>
                  <a:pt x="83" y="233"/>
                </a:cubicBezTo>
                <a:lnTo>
                  <a:pt x="250" y="233"/>
                </a:lnTo>
                <a:cubicBezTo>
                  <a:pt x="259" y="233"/>
                  <a:pt x="266" y="240"/>
                  <a:pt x="266" y="250"/>
                </a:cubicBezTo>
                <a:close/>
                <a:moveTo>
                  <a:pt x="266" y="183"/>
                </a:moveTo>
                <a:cubicBezTo>
                  <a:pt x="266" y="192"/>
                  <a:pt x="259" y="200"/>
                  <a:pt x="250" y="200"/>
                </a:cubicBezTo>
                <a:lnTo>
                  <a:pt x="83" y="200"/>
                </a:lnTo>
                <a:cubicBezTo>
                  <a:pt x="74" y="200"/>
                  <a:pt x="66" y="192"/>
                  <a:pt x="66" y="183"/>
                </a:cubicBezTo>
                <a:cubicBezTo>
                  <a:pt x="66" y="174"/>
                  <a:pt x="74" y="166"/>
                  <a:pt x="83" y="166"/>
                </a:cubicBezTo>
                <a:lnTo>
                  <a:pt x="250" y="166"/>
                </a:lnTo>
                <a:cubicBezTo>
                  <a:pt x="259" y="166"/>
                  <a:pt x="266" y="174"/>
                  <a:pt x="266" y="183"/>
                </a:cubicBezTo>
                <a:close/>
                <a:moveTo>
                  <a:pt x="300" y="283"/>
                </a:moveTo>
                <a:cubicBezTo>
                  <a:pt x="300" y="292"/>
                  <a:pt x="292" y="300"/>
                  <a:pt x="283" y="300"/>
                </a:cubicBezTo>
                <a:lnTo>
                  <a:pt x="50" y="300"/>
                </a:lnTo>
                <a:cubicBezTo>
                  <a:pt x="40" y="300"/>
                  <a:pt x="33" y="292"/>
                  <a:pt x="33" y="283"/>
                </a:cubicBezTo>
                <a:lnTo>
                  <a:pt x="33" y="117"/>
                </a:lnTo>
                <a:cubicBezTo>
                  <a:pt x="33" y="115"/>
                  <a:pt x="34" y="113"/>
                  <a:pt x="35" y="111"/>
                </a:cubicBezTo>
                <a:lnTo>
                  <a:pt x="66" y="80"/>
                </a:lnTo>
                <a:lnTo>
                  <a:pt x="66" y="100"/>
                </a:lnTo>
                <a:cubicBezTo>
                  <a:pt x="66" y="118"/>
                  <a:pt x="81" y="133"/>
                  <a:pt x="100" y="133"/>
                </a:cubicBezTo>
                <a:lnTo>
                  <a:pt x="233" y="133"/>
                </a:lnTo>
                <a:cubicBezTo>
                  <a:pt x="251" y="133"/>
                  <a:pt x="266" y="118"/>
                  <a:pt x="266" y="100"/>
                </a:cubicBezTo>
                <a:lnTo>
                  <a:pt x="266" y="33"/>
                </a:lnTo>
                <a:lnTo>
                  <a:pt x="283" y="33"/>
                </a:lnTo>
                <a:cubicBezTo>
                  <a:pt x="292" y="33"/>
                  <a:pt x="300" y="40"/>
                  <a:pt x="300" y="50"/>
                </a:cubicBezTo>
                <a:lnTo>
                  <a:pt x="300" y="283"/>
                </a:lnTo>
                <a:close/>
                <a:moveTo>
                  <a:pt x="100" y="47"/>
                </a:moveTo>
                <a:lnTo>
                  <a:pt x="111" y="35"/>
                </a:lnTo>
                <a:cubicBezTo>
                  <a:pt x="113" y="34"/>
                  <a:pt x="115" y="33"/>
                  <a:pt x="117" y="33"/>
                </a:cubicBezTo>
                <a:lnTo>
                  <a:pt x="233" y="33"/>
                </a:lnTo>
                <a:lnTo>
                  <a:pt x="233" y="83"/>
                </a:lnTo>
                <a:cubicBezTo>
                  <a:pt x="233" y="92"/>
                  <a:pt x="226" y="100"/>
                  <a:pt x="216" y="100"/>
                </a:cubicBezTo>
                <a:lnTo>
                  <a:pt x="116" y="100"/>
                </a:lnTo>
                <a:cubicBezTo>
                  <a:pt x="107" y="100"/>
                  <a:pt x="100" y="92"/>
                  <a:pt x="100" y="83"/>
                </a:cubicBezTo>
                <a:lnTo>
                  <a:pt x="100" y="47"/>
                </a:lnTo>
                <a:close/>
                <a:moveTo>
                  <a:pt x="300" y="0"/>
                </a:moveTo>
                <a:lnTo>
                  <a:pt x="107" y="0"/>
                </a:lnTo>
                <a:cubicBezTo>
                  <a:pt x="102" y="0"/>
                  <a:pt x="98" y="1"/>
                  <a:pt x="95" y="5"/>
                </a:cubicBezTo>
                <a:lnTo>
                  <a:pt x="5" y="95"/>
                </a:lnTo>
                <a:cubicBezTo>
                  <a:pt x="1" y="98"/>
                  <a:pt x="0" y="102"/>
                  <a:pt x="0" y="107"/>
                </a:cubicBezTo>
                <a:lnTo>
                  <a:pt x="0" y="300"/>
                </a:lnTo>
                <a:cubicBezTo>
                  <a:pt x="0" y="318"/>
                  <a:pt x="15" y="333"/>
                  <a:pt x="33" y="333"/>
                </a:cubicBezTo>
                <a:lnTo>
                  <a:pt x="300" y="333"/>
                </a:lnTo>
                <a:cubicBezTo>
                  <a:pt x="318" y="333"/>
                  <a:pt x="333" y="318"/>
                  <a:pt x="333" y="300"/>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D7425CE5-2C6A-4B5B-9A5A-201839CFEBA1}"/>
              </a:ext>
            </a:extLst>
          </p:cNvPr>
          <p:cNvSpPr>
            <a:spLocks noChangeAspect="1" noEditPoints="1"/>
          </p:cNvSpPr>
          <p:nvPr/>
        </p:nvSpPr>
        <p:spPr bwMode="auto">
          <a:xfrm>
            <a:off x="10817226" y="2647950"/>
            <a:ext cx="250825" cy="252413"/>
          </a:xfrm>
          <a:custGeom>
            <a:avLst/>
            <a:gdLst>
              <a:gd name="T0" fmla="*/ 114 w 333"/>
              <a:gd name="T1" fmla="*/ 67 h 333"/>
              <a:gd name="T2" fmla="*/ 131 w 333"/>
              <a:gd name="T3" fmla="*/ 50 h 333"/>
              <a:gd name="T4" fmla="*/ 148 w 333"/>
              <a:gd name="T5" fmla="*/ 67 h 333"/>
              <a:gd name="T6" fmla="*/ 131 w 333"/>
              <a:gd name="T7" fmla="*/ 83 h 333"/>
              <a:gd name="T8" fmla="*/ 114 w 333"/>
              <a:gd name="T9" fmla="*/ 67 h 333"/>
              <a:gd name="T10" fmla="*/ 300 w 333"/>
              <a:gd name="T11" fmla="*/ 283 h 333"/>
              <a:gd name="T12" fmla="*/ 283 w 333"/>
              <a:gd name="T13" fmla="*/ 300 h 333"/>
              <a:gd name="T14" fmla="*/ 266 w 333"/>
              <a:gd name="T15" fmla="*/ 300 h 333"/>
              <a:gd name="T16" fmla="*/ 266 w 333"/>
              <a:gd name="T17" fmla="*/ 233 h 333"/>
              <a:gd name="T18" fmla="*/ 233 w 333"/>
              <a:gd name="T19" fmla="*/ 200 h 333"/>
              <a:gd name="T20" fmla="*/ 100 w 333"/>
              <a:gd name="T21" fmla="*/ 200 h 333"/>
              <a:gd name="T22" fmla="*/ 66 w 333"/>
              <a:gd name="T23" fmla="*/ 233 h 333"/>
              <a:gd name="T24" fmla="*/ 66 w 333"/>
              <a:gd name="T25" fmla="*/ 300 h 333"/>
              <a:gd name="T26" fmla="*/ 50 w 333"/>
              <a:gd name="T27" fmla="*/ 300 h 333"/>
              <a:gd name="T28" fmla="*/ 33 w 333"/>
              <a:gd name="T29" fmla="*/ 283 h 333"/>
              <a:gd name="T30" fmla="*/ 33 w 333"/>
              <a:gd name="T31" fmla="*/ 117 h 333"/>
              <a:gd name="T32" fmla="*/ 35 w 333"/>
              <a:gd name="T33" fmla="*/ 112 h 333"/>
              <a:gd name="T34" fmla="*/ 66 w 333"/>
              <a:gd name="T35" fmla="*/ 81 h 333"/>
              <a:gd name="T36" fmla="*/ 66 w 333"/>
              <a:gd name="T37" fmla="*/ 100 h 333"/>
              <a:gd name="T38" fmla="*/ 100 w 333"/>
              <a:gd name="T39" fmla="*/ 133 h 333"/>
              <a:gd name="T40" fmla="*/ 233 w 333"/>
              <a:gd name="T41" fmla="*/ 133 h 333"/>
              <a:gd name="T42" fmla="*/ 266 w 333"/>
              <a:gd name="T43" fmla="*/ 100 h 333"/>
              <a:gd name="T44" fmla="*/ 266 w 333"/>
              <a:gd name="T45" fmla="*/ 33 h 333"/>
              <a:gd name="T46" fmla="*/ 283 w 333"/>
              <a:gd name="T47" fmla="*/ 33 h 333"/>
              <a:gd name="T48" fmla="*/ 300 w 333"/>
              <a:gd name="T49" fmla="*/ 50 h 333"/>
              <a:gd name="T50" fmla="*/ 300 w 333"/>
              <a:gd name="T51" fmla="*/ 283 h 333"/>
              <a:gd name="T52" fmla="*/ 233 w 333"/>
              <a:gd name="T53" fmla="*/ 300 h 333"/>
              <a:gd name="T54" fmla="*/ 100 w 333"/>
              <a:gd name="T55" fmla="*/ 300 h 333"/>
              <a:gd name="T56" fmla="*/ 100 w 333"/>
              <a:gd name="T57" fmla="*/ 250 h 333"/>
              <a:gd name="T58" fmla="*/ 116 w 333"/>
              <a:gd name="T59" fmla="*/ 233 h 333"/>
              <a:gd name="T60" fmla="*/ 216 w 333"/>
              <a:gd name="T61" fmla="*/ 233 h 333"/>
              <a:gd name="T62" fmla="*/ 233 w 333"/>
              <a:gd name="T63" fmla="*/ 250 h 333"/>
              <a:gd name="T64" fmla="*/ 233 w 333"/>
              <a:gd name="T65" fmla="*/ 300 h 333"/>
              <a:gd name="T66" fmla="*/ 100 w 333"/>
              <a:gd name="T67" fmla="*/ 47 h 333"/>
              <a:gd name="T68" fmla="*/ 114 w 333"/>
              <a:gd name="T69" fmla="*/ 33 h 333"/>
              <a:gd name="T70" fmla="*/ 233 w 333"/>
              <a:gd name="T71" fmla="*/ 33 h 333"/>
              <a:gd name="T72" fmla="*/ 233 w 333"/>
              <a:gd name="T73" fmla="*/ 83 h 333"/>
              <a:gd name="T74" fmla="*/ 216 w 333"/>
              <a:gd name="T75" fmla="*/ 100 h 333"/>
              <a:gd name="T76" fmla="*/ 116 w 333"/>
              <a:gd name="T77" fmla="*/ 100 h 333"/>
              <a:gd name="T78" fmla="*/ 100 w 333"/>
              <a:gd name="T79" fmla="*/ 83 h 333"/>
              <a:gd name="T80" fmla="*/ 100 w 333"/>
              <a:gd name="T81" fmla="*/ 47 h 333"/>
              <a:gd name="T82" fmla="*/ 300 w 333"/>
              <a:gd name="T83" fmla="*/ 0 h 333"/>
              <a:gd name="T84" fmla="*/ 107 w 333"/>
              <a:gd name="T85" fmla="*/ 0 h 333"/>
              <a:gd name="T86" fmla="*/ 95 w 333"/>
              <a:gd name="T87" fmla="*/ 5 h 333"/>
              <a:gd name="T88" fmla="*/ 5 w 333"/>
              <a:gd name="T89" fmla="*/ 95 h 333"/>
              <a:gd name="T90" fmla="*/ 0 w 333"/>
              <a:gd name="T91" fmla="*/ 107 h 333"/>
              <a:gd name="T92" fmla="*/ 0 w 333"/>
              <a:gd name="T93" fmla="*/ 300 h 333"/>
              <a:gd name="T94" fmla="*/ 33 w 333"/>
              <a:gd name="T95" fmla="*/ 333 h 333"/>
              <a:gd name="T96" fmla="*/ 300 w 333"/>
              <a:gd name="T97" fmla="*/ 333 h 333"/>
              <a:gd name="T98" fmla="*/ 333 w 333"/>
              <a:gd name="T99" fmla="*/ 300 h 333"/>
              <a:gd name="T100" fmla="*/ 333 w 333"/>
              <a:gd name="T101" fmla="*/ 33 h 333"/>
              <a:gd name="T102" fmla="*/ 300 w 333"/>
              <a:gd name="T10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3" h="333">
                <a:moveTo>
                  <a:pt x="114" y="67"/>
                </a:moveTo>
                <a:cubicBezTo>
                  <a:pt x="114" y="57"/>
                  <a:pt x="122" y="50"/>
                  <a:pt x="131" y="50"/>
                </a:cubicBezTo>
                <a:cubicBezTo>
                  <a:pt x="140" y="50"/>
                  <a:pt x="148" y="57"/>
                  <a:pt x="148" y="67"/>
                </a:cubicBezTo>
                <a:cubicBezTo>
                  <a:pt x="148" y="76"/>
                  <a:pt x="140" y="83"/>
                  <a:pt x="131" y="83"/>
                </a:cubicBezTo>
                <a:cubicBezTo>
                  <a:pt x="122" y="83"/>
                  <a:pt x="114" y="76"/>
                  <a:pt x="114" y="67"/>
                </a:cubicBezTo>
                <a:close/>
                <a:moveTo>
                  <a:pt x="300" y="283"/>
                </a:moveTo>
                <a:cubicBezTo>
                  <a:pt x="300" y="293"/>
                  <a:pt x="292" y="300"/>
                  <a:pt x="283" y="300"/>
                </a:cubicBezTo>
                <a:lnTo>
                  <a:pt x="266" y="300"/>
                </a:lnTo>
                <a:lnTo>
                  <a:pt x="266" y="233"/>
                </a:lnTo>
                <a:cubicBezTo>
                  <a:pt x="266" y="215"/>
                  <a:pt x="251" y="200"/>
                  <a:pt x="233" y="200"/>
                </a:cubicBezTo>
                <a:lnTo>
                  <a:pt x="100" y="200"/>
                </a:lnTo>
                <a:cubicBezTo>
                  <a:pt x="81" y="200"/>
                  <a:pt x="66" y="215"/>
                  <a:pt x="66" y="233"/>
                </a:cubicBezTo>
                <a:lnTo>
                  <a:pt x="66" y="300"/>
                </a:lnTo>
                <a:lnTo>
                  <a:pt x="50" y="300"/>
                </a:lnTo>
                <a:cubicBezTo>
                  <a:pt x="40" y="300"/>
                  <a:pt x="33" y="293"/>
                  <a:pt x="33" y="283"/>
                </a:cubicBezTo>
                <a:lnTo>
                  <a:pt x="33" y="117"/>
                </a:lnTo>
                <a:cubicBezTo>
                  <a:pt x="33" y="115"/>
                  <a:pt x="34" y="113"/>
                  <a:pt x="35" y="112"/>
                </a:cubicBezTo>
                <a:lnTo>
                  <a:pt x="66" y="81"/>
                </a:lnTo>
                <a:lnTo>
                  <a:pt x="66" y="100"/>
                </a:lnTo>
                <a:cubicBezTo>
                  <a:pt x="66" y="118"/>
                  <a:pt x="81" y="133"/>
                  <a:pt x="100" y="133"/>
                </a:cubicBezTo>
                <a:lnTo>
                  <a:pt x="233" y="133"/>
                </a:lnTo>
                <a:cubicBezTo>
                  <a:pt x="251" y="133"/>
                  <a:pt x="266" y="118"/>
                  <a:pt x="266" y="100"/>
                </a:cubicBezTo>
                <a:lnTo>
                  <a:pt x="266" y="33"/>
                </a:lnTo>
                <a:lnTo>
                  <a:pt x="283" y="33"/>
                </a:lnTo>
                <a:cubicBezTo>
                  <a:pt x="292" y="33"/>
                  <a:pt x="300" y="41"/>
                  <a:pt x="300" y="50"/>
                </a:cubicBezTo>
                <a:lnTo>
                  <a:pt x="300" y="283"/>
                </a:lnTo>
                <a:close/>
                <a:moveTo>
                  <a:pt x="233" y="300"/>
                </a:moveTo>
                <a:lnTo>
                  <a:pt x="100" y="300"/>
                </a:lnTo>
                <a:lnTo>
                  <a:pt x="100" y="250"/>
                </a:lnTo>
                <a:cubicBezTo>
                  <a:pt x="100" y="241"/>
                  <a:pt x="107" y="233"/>
                  <a:pt x="116" y="233"/>
                </a:cubicBezTo>
                <a:lnTo>
                  <a:pt x="216" y="233"/>
                </a:lnTo>
                <a:cubicBezTo>
                  <a:pt x="226" y="233"/>
                  <a:pt x="233" y="241"/>
                  <a:pt x="233" y="250"/>
                </a:cubicBezTo>
                <a:lnTo>
                  <a:pt x="233" y="300"/>
                </a:lnTo>
                <a:close/>
                <a:moveTo>
                  <a:pt x="100" y="47"/>
                </a:moveTo>
                <a:lnTo>
                  <a:pt x="114" y="33"/>
                </a:lnTo>
                <a:lnTo>
                  <a:pt x="233" y="33"/>
                </a:lnTo>
                <a:lnTo>
                  <a:pt x="233" y="83"/>
                </a:lnTo>
                <a:cubicBezTo>
                  <a:pt x="233" y="93"/>
                  <a:pt x="226" y="100"/>
                  <a:pt x="216" y="100"/>
                </a:cubicBezTo>
                <a:lnTo>
                  <a:pt x="116" y="100"/>
                </a:lnTo>
                <a:cubicBezTo>
                  <a:pt x="107" y="100"/>
                  <a:pt x="100" y="93"/>
                  <a:pt x="100" y="83"/>
                </a:cubicBezTo>
                <a:lnTo>
                  <a:pt x="100" y="47"/>
                </a:lnTo>
                <a:close/>
                <a:moveTo>
                  <a:pt x="300" y="0"/>
                </a:moveTo>
                <a:lnTo>
                  <a:pt x="107" y="0"/>
                </a:lnTo>
                <a:cubicBezTo>
                  <a:pt x="102" y="0"/>
                  <a:pt x="98" y="2"/>
                  <a:pt x="95" y="5"/>
                </a:cubicBezTo>
                <a:lnTo>
                  <a:pt x="5" y="95"/>
                </a:lnTo>
                <a:cubicBezTo>
                  <a:pt x="1" y="98"/>
                  <a:pt x="0" y="102"/>
                  <a:pt x="0" y="107"/>
                </a:cubicBezTo>
                <a:lnTo>
                  <a:pt x="0" y="300"/>
                </a:lnTo>
                <a:cubicBezTo>
                  <a:pt x="0" y="318"/>
                  <a:pt x="15" y="333"/>
                  <a:pt x="33" y="333"/>
                </a:cubicBezTo>
                <a:lnTo>
                  <a:pt x="300" y="333"/>
                </a:lnTo>
                <a:cubicBezTo>
                  <a:pt x="318" y="333"/>
                  <a:pt x="333" y="318"/>
                  <a:pt x="333" y="300"/>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32F4017B-FF12-421C-944A-5466AAE5A2B4}"/>
              </a:ext>
            </a:extLst>
          </p:cNvPr>
          <p:cNvSpPr>
            <a:spLocks noChangeAspect="1" noEditPoints="1"/>
          </p:cNvSpPr>
          <p:nvPr/>
        </p:nvSpPr>
        <p:spPr bwMode="auto">
          <a:xfrm>
            <a:off x="10313988" y="2647950"/>
            <a:ext cx="227013" cy="252413"/>
          </a:xfrm>
          <a:custGeom>
            <a:avLst/>
            <a:gdLst>
              <a:gd name="T0" fmla="*/ 33 w 300"/>
              <a:gd name="T1" fmla="*/ 283 h 333"/>
              <a:gd name="T2" fmla="*/ 267 w 300"/>
              <a:gd name="T3" fmla="*/ 283 h 333"/>
              <a:gd name="T4" fmla="*/ 267 w 300"/>
              <a:gd name="T5" fmla="*/ 250 h 333"/>
              <a:gd name="T6" fmla="*/ 33 w 300"/>
              <a:gd name="T7" fmla="*/ 250 h 333"/>
              <a:gd name="T8" fmla="*/ 33 w 300"/>
              <a:gd name="T9" fmla="*/ 283 h 333"/>
              <a:gd name="T10" fmla="*/ 200 w 300"/>
              <a:gd name="T11" fmla="*/ 133 h 333"/>
              <a:gd name="T12" fmla="*/ 100 w 300"/>
              <a:gd name="T13" fmla="*/ 133 h 333"/>
              <a:gd name="T14" fmla="*/ 100 w 300"/>
              <a:gd name="T15" fmla="*/ 200 h 333"/>
              <a:gd name="T16" fmla="*/ 200 w 300"/>
              <a:gd name="T17" fmla="*/ 200 h 333"/>
              <a:gd name="T18" fmla="*/ 200 w 300"/>
              <a:gd name="T19" fmla="*/ 133 h 333"/>
              <a:gd name="T20" fmla="*/ 233 w 300"/>
              <a:gd name="T21" fmla="*/ 233 h 333"/>
              <a:gd name="T22" fmla="*/ 67 w 300"/>
              <a:gd name="T23" fmla="*/ 233 h 333"/>
              <a:gd name="T24" fmla="*/ 67 w 300"/>
              <a:gd name="T25" fmla="*/ 100 h 333"/>
              <a:gd name="T26" fmla="*/ 233 w 300"/>
              <a:gd name="T27" fmla="*/ 100 h 333"/>
              <a:gd name="T28" fmla="*/ 233 w 300"/>
              <a:gd name="T29" fmla="*/ 233 h 333"/>
              <a:gd name="T30" fmla="*/ 267 w 300"/>
              <a:gd name="T31" fmla="*/ 50 h 333"/>
              <a:gd name="T32" fmla="*/ 33 w 300"/>
              <a:gd name="T33" fmla="*/ 50 h 333"/>
              <a:gd name="T34" fmla="*/ 33 w 300"/>
              <a:gd name="T35" fmla="*/ 83 h 333"/>
              <a:gd name="T36" fmla="*/ 267 w 300"/>
              <a:gd name="T37" fmla="*/ 83 h 333"/>
              <a:gd name="T38" fmla="*/ 267 w 300"/>
              <a:gd name="T39" fmla="*/ 50 h 333"/>
              <a:gd name="T40" fmla="*/ 0 w 300"/>
              <a:gd name="T41" fmla="*/ 33 h 333"/>
              <a:gd name="T42" fmla="*/ 300 w 300"/>
              <a:gd name="T43" fmla="*/ 33 h 333"/>
              <a:gd name="T44" fmla="*/ 300 w 300"/>
              <a:gd name="T45" fmla="*/ 0 h 333"/>
              <a:gd name="T46" fmla="*/ 0 w 300"/>
              <a:gd name="T47" fmla="*/ 0 h 333"/>
              <a:gd name="T48" fmla="*/ 0 w 300"/>
              <a:gd name="T49" fmla="*/ 33 h 333"/>
              <a:gd name="T50" fmla="*/ 0 w 300"/>
              <a:gd name="T51" fmla="*/ 300 h 333"/>
              <a:gd name="T52" fmla="*/ 300 w 300"/>
              <a:gd name="T53" fmla="*/ 300 h 333"/>
              <a:gd name="T54" fmla="*/ 300 w 300"/>
              <a:gd name="T55" fmla="*/ 333 h 333"/>
              <a:gd name="T56" fmla="*/ 0 w 300"/>
              <a:gd name="T57" fmla="*/ 333 h 333"/>
              <a:gd name="T58" fmla="*/ 0 w 300"/>
              <a:gd name="T59" fmla="*/ 3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0" h="333">
                <a:moveTo>
                  <a:pt x="33" y="283"/>
                </a:moveTo>
                <a:lnTo>
                  <a:pt x="267" y="283"/>
                </a:lnTo>
                <a:lnTo>
                  <a:pt x="267" y="250"/>
                </a:lnTo>
                <a:lnTo>
                  <a:pt x="33" y="250"/>
                </a:lnTo>
                <a:lnTo>
                  <a:pt x="33" y="283"/>
                </a:lnTo>
                <a:close/>
                <a:moveTo>
                  <a:pt x="200" y="133"/>
                </a:moveTo>
                <a:lnTo>
                  <a:pt x="100" y="133"/>
                </a:lnTo>
                <a:lnTo>
                  <a:pt x="100" y="200"/>
                </a:lnTo>
                <a:lnTo>
                  <a:pt x="200" y="200"/>
                </a:lnTo>
                <a:lnTo>
                  <a:pt x="200" y="133"/>
                </a:lnTo>
                <a:close/>
                <a:moveTo>
                  <a:pt x="233" y="233"/>
                </a:moveTo>
                <a:lnTo>
                  <a:pt x="67" y="233"/>
                </a:lnTo>
                <a:lnTo>
                  <a:pt x="67" y="100"/>
                </a:lnTo>
                <a:lnTo>
                  <a:pt x="233" y="100"/>
                </a:lnTo>
                <a:lnTo>
                  <a:pt x="233" y="233"/>
                </a:lnTo>
                <a:close/>
                <a:moveTo>
                  <a:pt x="267" y="50"/>
                </a:moveTo>
                <a:lnTo>
                  <a:pt x="33" y="50"/>
                </a:lnTo>
                <a:lnTo>
                  <a:pt x="33" y="83"/>
                </a:lnTo>
                <a:lnTo>
                  <a:pt x="267" y="83"/>
                </a:lnTo>
                <a:lnTo>
                  <a:pt x="267" y="50"/>
                </a:lnTo>
                <a:close/>
                <a:moveTo>
                  <a:pt x="0" y="33"/>
                </a:moveTo>
                <a:lnTo>
                  <a:pt x="300" y="33"/>
                </a:lnTo>
                <a:lnTo>
                  <a:pt x="300" y="0"/>
                </a:lnTo>
                <a:lnTo>
                  <a:pt x="0" y="0"/>
                </a:lnTo>
                <a:lnTo>
                  <a:pt x="0" y="33"/>
                </a:lnTo>
                <a:close/>
                <a:moveTo>
                  <a:pt x="0" y="300"/>
                </a:moveTo>
                <a:lnTo>
                  <a:pt x="300" y="300"/>
                </a:lnTo>
                <a:lnTo>
                  <a:pt x="300" y="333"/>
                </a:lnTo>
                <a:lnTo>
                  <a:pt x="0" y="333"/>
                </a:lnTo>
                <a:lnTo>
                  <a:pt x="0"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298A5B89-07FA-413D-837A-217961B009E3}"/>
              </a:ext>
            </a:extLst>
          </p:cNvPr>
          <p:cNvSpPr>
            <a:spLocks noChangeAspect="1" noEditPoints="1"/>
          </p:cNvSpPr>
          <p:nvPr/>
        </p:nvSpPr>
        <p:spPr bwMode="auto">
          <a:xfrm>
            <a:off x="9810751" y="2647950"/>
            <a:ext cx="227013" cy="252413"/>
          </a:xfrm>
          <a:custGeom>
            <a:avLst/>
            <a:gdLst>
              <a:gd name="T0" fmla="*/ 34 w 300"/>
              <a:gd name="T1" fmla="*/ 267 h 333"/>
              <a:gd name="T2" fmla="*/ 50 w 300"/>
              <a:gd name="T3" fmla="*/ 283 h 333"/>
              <a:gd name="T4" fmla="*/ 250 w 300"/>
              <a:gd name="T5" fmla="*/ 283 h 333"/>
              <a:gd name="T6" fmla="*/ 267 w 300"/>
              <a:gd name="T7" fmla="*/ 267 h 333"/>
              <a:gd name="T8" fmla="*/ 250 w 300"/>
              <a:gd name="T9" fmla="*/ 250 h 333"/>
              <a:gd name="T10" fmla="*/ 50 w 300"/>
              <a:gd name="T11" fmla="*/ 250 h 333"/>
              <a:gd name="T12" fmla="*/ 34 w 300"/>
              <a:gd name="T13" fmla="*/ 267 h 333"/>
              <a:gd name="T14" fmla="*/ 100 w 300"/>
              <a:gd name="T15" fmla="*/ 183 h 333"/>
              <a:gd name="T16" fmla="*/ 117 w 300"/>
              <a:gd name="T17" fmla="*/ 200 h 333"/>
              <a:gd name="T18" fmla="*/ 184 w 300"/>
              <a:gd name="T19" fmla="*/ 200 h 333"/>
              <a:gd name="T20" fmla="*/ 200 w 300"/>
              <a:gd name="T21" fmla="*/ 183 h 333"/>
              <a:gd name="T22" fmla="*/ 200 w 300"/>
              <a:gd name="T23" fmla="*/ 150 h 333"/>
              <a:gd name="T24" fmla="*/ 184 w 300"/>
              <a:gd name="T25" fmla="*/ 133 h 333"/>
              <a:gd name="T26" fmla="*/ 117 w 300"/>
              <a:gd name="T27" fmla="*/ 133 h 333"/>
              <a:gd name="T28" fmla="*/ 100 w 300"/>
              <a:gd name="T29" fmla="*/ 150 h 333"/>
              <a:gd name="T30" fmla="*/ 100 w 300"/>
              <a:gd name="T31" fmla="*/ 183 h 333"/>
              <a:gd name="T32" fmla="*/ 100 w 300"/>
              <a:gd name="T33" fmla="*/ 233 h 333"/>
              <a:gd name="T34" fmla="*/ 67 w 300"/>
              <a:gd name="T35" fmla="*/ 200 h 333"/>
              <a:gd name="T36" fmla="*/ 67 w 300"/>
              <a:gd name="T37" fmla="*/ 133 h 333"/>
              <a:gd name="T38" fmla="*/ 100 w 300"/>
              <a:gd name="T39" fmla="*/ 100 h 333"/>
              <a:gd name="T40" fmla="*/ 200 w 300"/>
              <a:gd name="T41" fmla="*/ 100 h 333"/>
              <a:gd name="T42" fmla="*/ 234 w 300"/>
              <a:gd name="T43" fmla="*/ 133 h 333"/>
              <a:gd name="T44" fmla="*/ 234 w 300"/>
              <a:gd name="T45" fmla="*/ 200 h 333"/>
              <a:gd name="T46" fmla="*/ 200 w 300"/>
              <a:gd name="T47" fmla="*/ 233 h 333"/>
              <a:gd name="T48" fmla="*/ 100 w 300"/>
              <a:gd name="T49" fmla="*/ 233 h 333"/>
              <a:gd name="T50" fmla="*/ 250 w 300"/>
              <a:gd name="T51" fmla="*/ 50 h 333"/>
              <a:gd name="T52" fmla="*/ 50 w 300"/>
              <a:gd name="T53" fmla="*/ 50 h 333"/>
              <a:gd name="T54" fmla="*/ 34 w 300"/>
              <a:gd name="T55" fmla="*/ 67 h 333"/>
              <a:gd name="T56" fmla="*/ 50 w 300"/>
              <a:gd name="T57" fmla="*/ 83 h 333"/>
              <a:gd name="T58" fmla="*/ 250 w 300"/>
              <a:gd name="T59" fmla="*/ 83 h 333"/>
              <a:gd name="T60" fmla="*/ 267 w 300"/>
              <a:gd name="T61" fmla="*/ 67 h 333"/>
              <a:gd name="T62" fmla="*/ 250 w 300"/>
              <a:gd name="T63" fmla="*/ 50 h 333"/>
              <a:gd name="T64" fmla="*/ 17 w 300"/>
              <a:gd name="T65" fmla="*/ 33 h 333"/>
              <a:gd name="T66" fmla="*/ 284 w 300"/>
              <a:gd name="T67" fmla="*/ 33 h 333"/>
              <a:gd name="T68" fmla="*/ 300 w 300"/>
              <a:gd name="T69" fmla="*/ 17 h 333"/>
              <a:gd name="T70" fmla="*/ 284 w 300"/>
              <a:gd name="T71" fmla="*/ 0 h 333"/>
              <a:gd name="T72" fmla="*/ 17 w 300"/>
              <a:gd name="T73" fmla="*/ 0 h 333"/>
              <a:gd name="T74" fmla="*/ 0 w 300"/>
              <a:gd name="T75" fmla="*/ 17 h 333"/>
              <a:gd name="T76" fmla="*/ 17 w 300"/>
              <a:gd name="T77" fmla="*/ 33 h 333"/>
              <a:gd name="T78" fmla="*/ 300 w 300"/>
              <a:gd name="T79" fmla="*/ 317 h 333"/>
              <a:gd name="T80" fmla="*/ 284 w 300"/>
              <a:gd name="T81" fmla="*/ 333 h 333"/>
              <a:gd name="T82" fmla="*/ 17 w 300"/>
              <a:gd name="T83" fmla="*/ 333 h 333"/>
              <a:gd name="T84" fmla="*/ 0 w 300"/>
              <a:gd name="T85" fmla="*/ 317 h 333"/>
              <a:gd name="T86" fmla="*/ 17 w 300"/>
              <a:gd name="T87" fmla="*/ 300 h 333"/>
              <a:gd name="T88" fmla="*/ 284 w 300"/>
              <a:gd name="T89" fmla="*/ 300 h 333"/>
              <a:gd name="T90" fmla="*/ 300 w 300"/>
              <a:gd name="T91" fmla="*/ 3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0" h="333">
                <a:moveTo>
                  <a:pt x="34" y="267"/>
                </a:moveTo>
                <a:cubicBezTo>
                  <a:pt x="34" y="276"/>
                  <a:pt x="41" y="283"/>
                  <a:pt x="50" y="283"/>
                </a:cubicBezTo>
                <a:lnTo>
                  <a:pt x="250" y="283"/>
                </a:lnTo>
                <a:cubicBezTo>
                  <a:pt x="260" y="283"/>
                  <a:pt x="267" y="276"/>
                  <a:pt x="267" y="267"/>
                </a:cubicBezTo>
                <a:cubicBezTo>
                  <a:pt x="267" y="257"/>
                  <a:pt x="260" y="250"/>
                  <a:pt x="250" y="250"/>
                </a:cubicBezTo>
                <a:lnTo>
                  <a:pt x="50" y="250"/>
                </a:lnTo>
                <a:cubicBezTo>
                  <a:pt x="41" y="250"/>
                  <a:pt x="34" y="257"/>
                  <a:pt x="34" y="267"/>
                </a:cubicBezTo>
                <a:close/>
                <a:moveTo>
                  <a:pt x="100" y="183"/>
                </a:moveTo>
                <a:cubicBezTo>
                  <a:pt x="100" y="193"/>
                  <a:pt x="108" y="200"/>
                  <a:pt x="117" y="200"/>
                </a:cubicBezTo>
                <a:lnTo>
                  <a:pt x="184" y="200"/>
                </a:lnTo>
                <a:cubicBezTo>
                  <a:pt x="193" y="200"/>
                  <a:pt x="200" y="193"/>
                  <a:pt x="200" y="183"/>
                </a:cubicBezTo>
                <a:lnTo>
                  <a:pt x="200" y="150"/>
                </a:lnTo>
                <a:cubicBezTo>
                  <a:pt x="200" y="141"/>
                  <a:pt x="193" y="133"/>
                  <a:pt x="184" y="133"/>
                </a:cubicBezTo>
                <a:lnTo>
                  <a:pt x="117" y="133"/>
                </a:lnTo>
                <a:cubicBezTo>
                  <a:pt x="108" y="133"/>
                  <a:pt x="100" y="141"/>
                  <a:pt x="100" y="150"/>
                </a:cubicBezTo>
                <a:lnTo>
                  <a:pt x="100" y="183"/>
                </a:lnTo>
                <a:close/>
                <a:moveTo>
                  <a:pt x="100" y="233"/>
                </a:moveTo>
                <a:cubicBezTo>
                  <a:pt x="82" y="233"/>
                  <a:pt x="67" y="218"/>
                  <a:pt x="67" y="200"/>
                </a:cubicBezTo>
                <a:lnTo>
                  <a:pt x="67" y="133"/>
                </a:lnTo>
                <a:cubicBezTo>
                  <a:pt x="67" y="115"/>
                  <a:pt x="82" y="100"/>
                  <a:pt x="100" y="100"/>
                </a:cubicBezTo>
                <a:lnTo>
                  <a:pt x="200" y="100"/>
                </a:lnTo>
                <a:cubicBezTo>
                  <a:pt x="219" y="100"/>
                  <a:pt x="234" y="115"/>
                  <a:pt x="234" y="133"/>
                </a:cubicBezTo>
                <a:lnTo>
                  <a:pt x="234" y="200"/>
                </a:lnTo>
                <a:cubicBezTo>
                  <a:pt x="234" y="218"/>
                  <a:pt x="219" y="233"/>
                  <a:pt x="200" y="233"/>
                </a:cubicBezTo>
                <a:lnTo>
                  <a:pt x="100" y="233"/>
                </a:lnTo>
                <a:close/>
                <a:moveTo>
                  <a:pt x="250" y="50"/>
                </a:moveTo>
                <a:lnTo>
                  <a:pt x="50" y="50"/>
                </a:lnTo>
                <a:cubicBezTo>
                  <a:pt x="41" y="50"/>
                  <a:pt x="34" y="57"/>
                  <a:pt x="34" y="67"/>
                </a:cubicBezTo>
                <a:cubicBezTo>
                  <a:pt x="34" y="76"/>
                  <a:pt x="41" y="83"/>
                  <a:pt x="50" y="83"/>
                </a:cubicBezTo>
                <a:lnTo>
                  <a:pt x="250" y="83"/>
                </a:lnTo>
                <a:cubicBezTo>
                  <a:pt x="260" y="83"/>
                  <a:pt x="267" y="76"/>
                  <a:pt x="267" y="67"/>
                </a:cubicBezTo>
                <a:cubicBezTo>
                  <a:pt x="267" y="57"/>
                  <a:pt x="260" y="50"/>
                  <a:pt x="250" y="50"/>
                </a:cubicBezTo>
                <a:close/>
                <a:moveTo>
                  <a:pt x="17" y="33"/>
                </a:moveTo>
                <a:lnTo>
                  <a:pt x="284" y="33"/>
                </a:lnTo>
                <a:cubicBezTo>
                  <a:pt x="293" y="33"/>
                  <a:pt x="300" y="26"/>
                  <a:pt x="300" y="17"/>
                </a:cubicBezTo>
                <a:cubicBezTo>
                  <a:pt x="300" y="7"/>
                  <a:pt x="293" y="0"/>
                  <a:pt x="284" y="0"/>
                </a:cubicBezTo>
                <a:lnTo>
                  <a:pt x="17" y="0"/>
                </a:lnTo>
                <a:cubicBezTo>
                  <a:pt x="8" y="0"/>
                  <a:pt x="0" y="7"/>
                  <a:pt x="0" y="17"/>
                </a:cubicBezTo>
                <a:cubicBezTo>
                  <a:pt x="0" y="26"/>
                  <a:pt x="8" y="33"/>
                  <a:pt x="17" y="33"/>
                </a:cubicBezTo>
                <a:close/>
                <a:moveTo>
                  <a:pt x="300" y="317"/>
                </a:moveTo>
                <a:cubicBezTo>
                  <a:pt x="300" y="326"/>
                  <a:pt x="293" y="333"/>
                  <a:pt x="284" y="333"/>
                </a:cubicBezTo>
                <a:lnTo>
                  <a:pt x="17" y="333"/>
                </a:lnTo>
                <a:cubicBezTo>
                  <a:pt x="8" y="333"/>
                  <a:pt x="0" y="326"/>
                  <a:pt x="0" y="317"/>
                </a:cubicBezTo>
                <a:cubicBezTo>
                  <a:pt x="0" y="307"/>
                  <a:pt x="8" y="300"/>
                  <a:pt x="17" y="300"/>
                </a:cubicBezTo>
                <a:lnTo>
                  <a:pt x="284" y="300"/>
                </a:lnTo>
                <a:cubicBezTo>
                  <a:pt x="293" y="300"/>
                  <a:pt x="300" y="307"/>
                  <a:pt x="300" y="3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AEDA2987-0C33-47AF-A6B7-663A66B8432A}"/>
              </a:ext>
            </a:extLst>
          </p:cNvPr>
          <p:cNvSpPr>
            <a:spLocks noChangeAspect="1" noEditPoints="1"/>
          </p:cNvSpPr>
          <p:nvPr/>
        </p:nvSpPr>
        <p:spPr bwMode="auto">
          <a:xfrm>
            <a:off x="9309101" y="2660650"/>
            <a:ext cx="250825" cy="227013"/>
          </a:xfrm>
          <a:custGeom>
            <a:avLst/>
            <a:gdLst>
              <a:gd name="T0" fmla="*/ 66 w 333"/>
              <a:gd name="T1" fmla="*/ 33 h 300"/>
              <a:gd name="T2" fmla="*/ 50 w 333"/>
              <a:gd name="T3" fmla="*/ 50 h 300"/>
              <a:gd name="T4" fmla="*/ 50 w 333"/>
              <a:gd name="T5" fmla="*/ 250 h 300"/>
              <a:gd name="T6" fmla="*/ 66 w 333"/>
              <a:gd name="T7" fmla="*/ 266 h 300"/>
              <a:gd name="T8" fmla="*/ 83 w 333"/>
              <a:gd name="T9" fmla="*/ 250 h 300"/>
              <a:gd name="T10" fmla="*/ 83 w 333"/>
              <a:gd name="T11" fmla="*/ 50 h 300"/>
              <a:gd name="T12" fmla="*/ 66 w 333"/>
              <a:gd name="T13" fmla="*/ 33 h 300"/>
              <a:gd name="T14" fmla="*/ 200 w 333"/>
              <a:gd name="T15" fmla="*/ 116 h 300"/>
              <a:gd name="T16" fmla="*/ 183 w 333"/>
              <a:gd name="T17" fmla="*/ 100 h 300"/>
              <a:gd name="T18" fmla="*/ 150 w 333"/>
              <a:gd name="T19" fmla="*/ 100 h 300"/>
              <a:gd name="T20" fmla="*/ 133 w 333"/>
              <a:gd name="T21" fmla="*/ 116 h 300"/>
              <a:gd name="T22" fmla="*/ 133 w 333"/>
              <a:gd name="T23" fmla="*/ 183 h 300"/>
              <a:gd name="T24" fmla="*/ 150 w 333"/>
              <a:gd name="T25" fmla="*/ 200 h 300"/>
              <a:gd name="T26" fmla="*/ 183 w 333"/>
              <a:gd name="T27" fmla="*/ 200 h 300"/>
              <a:gd name="T28" fmla="*/ 200 w 333"/>
              <a:gd name="T29" fmla="*/ 183 h 300"/>
              <a:gd name="T30" fmla="*/ 200 w 333"/>
              <a:gd name="T31" fmla="*/ 116 h 300"/>
              <a:gd name="T32" fmla="*/ 233 w 333"/>
              <a:gd name="T33" fmla="*/ 200 h 300"/>
              <a:gd name="T34" fmla="*/ 200 w 333"/>
              <a:gd name="T35" fmla="*/ 233 h 300"/>
              <a:gd name="T36" fmla="*/ 133 w 333"/>
              <a:gd name="T37" fmla="*/ 233 h 300"/>
              <a:gd name="T38" fmla="*/ 100 w 333"/>
              <a:gd name="T39" fmla="*/ 200 h 300"/>
              <a:gd name="T40" fmla="*/ 100 w 333"/>
              <a:gd name="T41" fmla="*/ 100 h 300"/>
              <a:gd name="T42" fmla="*/ 133 w 333"/>
              <a:gd name="T43" fmla="*/ 66 h 300"/>
              <a:gd name="T44" fmla="*/ 200 w 333"/>
              <a:gd name="T45" fmla="*/ 66 h 300"/>
              <a:gd name="T46" fmla="*/ 233 w 333"/>
              <a:gd name="T47" fmla="*/ 100 h 300"/>
              <a:gd name="T48" fmla="*/ 233 w 333"/>
              <a:gd name="T49" fmla="*/ 200 h 300"/>
              <a:gd name="T50" fmla="*/ 283 w 333"/>
              <a:gd name="T51" fmla="*/ 250 h 300"/>
              <a:gd name="T52" fmla="*/ 283 w 333"/>
              <a:gd name="T53" fmla="*/ 50 h 300"/>
              <a:gd name="T54" fmla="*/ 266 w 333"/>
              <a:gd name="T55" fmla="*/ 33 h 300"/>
              <a:gd name="T56" fmla="*/ 250 w 333"/>
              <a:gd name="T57" fmla="*/ 50 h 300"/>
              <a:gd name="T58" fmla="*/ 250 w 333"/>
              <a:gd name="T59" fmla="*/ 250 h 300"/>
              <a:gd name="T60" fmla="*/ 266 w 333"/>
              <a:gd name="T61" fmla="*/ 266 h 300"/>
              <a:gd name="T62" fmla="*/ 283 w 333"/>
              <a:gd name="T63" fmla="*/ 250 h 300"/>
              <a:gd name="T64" fmla="*/ 300 w 333"/>
              <a:gd name="T65" fmla="*/ 16 h 300"/>
              <a:gd name="T66" fmla="*/ 300 w 333"/>
              <a:gd name="T67" fmla="*/ 283 h 300"/>
              <a:gd name="T68" fmla="*/ 316 w 333"/>
              <a:gd name="T69" fmla="*/ 300 h 300"/>
              <a:gd name="T70" fmla="*/ 333 w 333"/>
              <a:gd name="T71" fmla="*/ 283 h 300"/>
              <a:gd name="T72" fmla="*/ 333 w 333"/>
              <a:gd name="T73" fmla="*/ 16 h 300"/>
              <a:gd name="T74" fmla="*/ 316 w 333"/>
              <a:gd name="T75" fmla="*/ 0 h 300"/>
              <a:gd name="T76" fmla="*/ 300 w 333"/>
              <a:gd name="T77" fmla="*/ 16 h 300"/>
              <a:gd name="T78" fmla="*/ 16 w 333"/>
              <a:gd name="T79" fmla="*/ 300 h 300"/>
              <a:gd name="T80" fmla="*/ 0 w 333"/>
              <a:gd name="T81" fmla="*/ 283 h 300"/>
              <a:gd name="T82" fmla="*/ 0 w 333"/>
              <a:gd name="T83" fmla="*/ 16 h 300"/>
              <a:gd name="T84" fmla="*/ 16 w 333"/>
              <a:gd name="T85" fmla="*/ 0 h 300"/>
              <a:gd name="T86" fmla="*/ 33 w 333"/>
              <a:gd name="T87" fmla="*/ 16 h 300"/>
              <a:gd name="T88" fmla="*/ 33 w 333"/>
              <a:gd name="T89" fmla="*/ 283 h 300"/>
              <a:gd name="T90" fmla="*/ 16 w 333"/>
              <a:gd name="T9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300">
                <a:moveTo>
                  <a:pt x="66" y="33"/>
                </a:moveTo>
                <a:cubicBezTo>
                  <a:pt x="57" y="33"/>
                  <a:pt x="50" y="40"/>
                  <a:pt x="50" y="50"/>
                </a:cubicBezTo>
                <a:lnTo>
                  <a:pt x="50" y="250"/>
                </a:lnTo>
                <a:cubicBezTo>
                  <a:pt x="50" y="259"/>
                  <a:pt x="57" y="266"/>
                  <a:pt x="66" y="266"/>
                </a:cubicBezTo>
                <a:cubicBezTo>
                  <a:pt x="76" y="266"/>
                  <a:pt x="83" y="259"/>
                  <a:pt x="83" y="250"/>
                </a:cubicBezTo>
                <a:lnTo>
                  <a:pt x="83" y="50"/>
                </a:lnTo>
                <a:cubicBezTo>
                  <a:pt x="83" y="40"/>
                  <a:pt x="76" y="33"/>
                  <a:pt x="66" y="33"/>
                </a:cubicBezTo>
                <a:close/>
                <a:moveTo>
                  <a:pt x="200" y="116"/>
                </a:moveTo>
                <a:cubicBezTo>
                  <a:pt x="200" y="107"/>
                  <a:pt x="192" y="100"/>
                  <a:pt x="183" y="100"/>
                </a:cubicBezTo>
                <a:lnTo>
                  <a:pt x="150" y="100"/>
                </a:lnTo>
                <a:cubicBezTo>
                  <a:pt x="140" y="100"/>
                  <a:pt x="133" y="107"/>
                  <a:pt x="133" y="116"/>
                </a:cubicBezTo>
                <a:lnTo>
                  <a:pt x="133" y="183"/>
                </a:lnTo>
                <a:cubicBezTo>
                  <a:pt x="133" y="192"/>
                  <a:pt x="140" y="200"/>
                  <a:pt x="150" y="200"/>
                </a:cubicBezTo>
                <a:lnTo>
                  <a:pt x="183" y="200"/>
                </a:lnTo>
                <a:cubicBezTo>
                  <a:pt x="192" y="200"/>
                  <a:pt x="200" y="192"/>
                  <a:pt x="200" y="183"/>
                </a:cubicBezTo>
                <a:lnTo>
                  <a:pt x="200" y="116"/>
                </a:lnTo>
                <a:close/>
                <a:moveTo>
                  <a:pt x="233" y="200"/>
                </a:moveTo>
                <a:cubicBezTo>
                  <a:pt x="233" y="218"/>
                  <a:pt x="218" y="233"/>
                  <a:pt x="200" y="233"/>
                </a:cubicBezTo>
                <a:lnTo>
                  <a:pt x="133" y="233"/>
                </a:lnTo>
                <a:cubicBezTo>
                  <a:pt x="115" y="233"/>
                  <a:pt x="100" y="218"/>
                  <a:pt x="100" y="200"/>
                </a:cubicBezTo>
                <a:lnTo>
                  <a:pt x="100" y="100"/>
                </a:lnTo>
                <a:cubicBezTo>
                  <a:pt x="100" y="81"/>
                  <a:pt x="115" y="66"/>
                  <a:pt x="133" y="66"/>
                </a:cubicBezTo>
                <a:lnTo>
                  <a:pt x="200" y="66"/>
                </a:lnTo>
                <a:cubicBezTo>
                  <a:pt x="218" y="66"/>
                  <a:pt x="233" y="81"/>
                  <a:pt x="233" y="100"/>
                </a:cubicBezTo>
                <a:lnTo>
                  <a:pt x="233" y="200"/>
                </a:lnTo>
                <a:close/>
                <a:moveTo>
                  <a:pt x="283" y="250"/>
                </a:moveTo>
                <a:lnTo>
                  <a:pt x="283" y="50"/>
                </a:lnTo>
                <a:cubicBezTo>
                  <a:pt x="283" y="40"/>
                  <a:pt x="276" y="33"/>
                  <a:pt x="266" y="33"/>
                </a:cubicBezTo>
                <a:cubicBezTo>
                  <a:pt x="257" y="33"/>
                  <a:pt x="250" y="40"/>
                  <a:pt x="250" y="50"/>
                </a:cubicBezTo>
                <a:lnTo>
                  <a:pt x="250" y="250"/>
                </a:lnTo>
                <a:cubicBezTo>
                  <a:pt x="250" y="259"/>
                  <a:pt x="257" y="266"/>
                  <a:pt x="266" y="266"/>
                </a:cubicBezTo>
                <a:cubicBezTo>
                  <a:pt x="276" y="266"/>
                  <a:pt x="283" y="259"/>
                  <a:pt x="283" y="250"/>
                </a:cubicBezTo>
                <a:close/>
                <a:moveTo>
                  <a:pt x="300" y="16"/>
                </a:moveTo>
                <a:lnTo>
                  <a:pt x="300" y="283"/>
                </a:lnTo>
                <a:cubicBezTo>
                  <a:pt x="300" y="292"/>
                  <a:pt x="307" y="300"/>
                  <a:pt x="316" y="300"/>
                </a:cubicBezTo>
                <a:cubicBezTo>
                  <a:pt x="326" y="300"/>
                  <a:pt x="333" y="292"/>
                  <a:pt x="333" y="283"/>
                </a:cubicBezTo>
                <a:lnTo>
                  <a:pt x="333" y="16"/>
                </a:lnTo>
                <a:cubicBezTo>
                  <a:pt x="333" y="7"/>
                  <a:pt x="326" y="0"/>
                  <a:pt x="316" y="0"/>
                </a:cubicBezTo>
                <a:cubicBezTo>
                  <a:pt x="307" y="0"/>
                  <a:pt x="300" y="7"/>
                  <a:pt x="300" y="16"/>
                </a:cubicBezTo>
                <a:close/>
                <a:moveTo>
                  <a:pt x="16" y="300"/>
                </a:moveTo>
                <a:cubicBezTo>
                  <a:pt x="7" y="300"/>
                  <a:pt x="0" y="292"/>
                  <a:pt x="0" y="283"/>
                </a:cubicBezTo>
                <a:lnTo>
                  <a:pt x="0" y="16"/>
                </a:lnTo>
                <a:cubicBezTo>
                  <a:pt x="0" y="7"/>
                  <a:pt x="7" y="0"/>
                  <a:pt x="16" y="0"/>
                </a:cubicBezTo>
                <a:cubicBezTo>
                  <a:pt x="26" y="0"/>
                  <a:pt x="33" y="7"/>
                  <a:pt x="33" y="16"/>
                </a:cubicBezTo>
                <a:lnTo>
                  <a:pt x="33" y="283"/>
                </a:lnTo>
                <a:cubicBezTo>
                  <a:pt x="33" y="292"/>
                  <a:pt x="26" y="300"/>
                  <a:pt x="16" y="3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EEF915D7-4994-400D-97A8-EBADBAA0FBE9}"/>
              </a:ext>
            </a:extLst>
          </p:cNvPr>
          <p:cNvSpPr>
            <a:spLocks noChangeAspect="1" noEditPoints="1"/>
          </p:cNvSpPr>
          <p:nvPr/>
        </p:nvSpPr>
        <p:spPr bwMode="auto">
          <a:xfrm>
            <a:off x="8805863" y="2647950"/>
            <a:ext cx="250825" cy="227013"/>
          </a:xfrm>
          <a:custGeom>
            <a:avLst/>
            <a:gdLst>
              <a:gd name="T0" fmla="*/ 50 w 333"/>
              <a:gd name="T1" fmla="*/ 267 h 300"/>
              <a:gd name="T2" fmla="*/ 83 w 333"/>
              <a:gd name="T3" fmla="*/ 267 h 300"/>
              <a:gd name="T4" fmla="*/ 83 w 333"/>
              <a:gd name="T5" fmla="*/ 33 h 300"/>
              <a:gd name="T6" fmla="*/ 50 w 333"/>
              <a:gd name="T7" fmla="*/ 33 h 300"/>
              <a:gd name="T8" fmla="*/ 50 w 333"/>
              <a:gd name="T9" fmla="*/ 267 h 300"/>
              <a:gd name="T10" fmla="*/ 200 w 333"/>
              <a:gd name="T11" fmla="*/ 100 h 300"/>
              <a:gd name="T12" fmla="*/ 133 w 333"/>
              <a:gd name="T13" fmla="*/ 100 h 300"/>
              <a:gd name="T14" fmla="*/ 133 w 333"/>
              <a:gd name="T15" fmla="*/ 200 h 300"/>
              <a:gd name="T16" fmla="*/ 200 w 333"/>
              <a:gd name="T17" fmla="*/ 200 h 300"/>
              <a:gd name="T18" fmla="*/ 200 w 333"/>
              <a:gd name="T19" fmla="*/ 100 h 300"/>
              <a:gd name="T20" fmla="*/ 233 w 333"/>
              <a:gd name="T21" fmla="*/ 233 h 300"/>
              <a:gd name="T22" fmla="*/ 100 w 333"/>
              <a:gd name="T23" fmla="*/ 233 h 300"/>
              <a:gd name="T24" fmla="*/ 100 w 333"/>
              <a:gd name="T25" fmla="*/ 67 h 300"/>
              <a:gd name="T26" fmla="*/ 233 w 333"/>
              <a:gd name="T27" fmla="*/ 67 h 300"/>
              <a:gd name="T28" fmla="*/ 233 w 333"/>
              <a:gd name="T29" fmla="*/ 233 h 300"/>
              <a:gd name="T30" fmla="*/ 250 w 333"/>
              <a:gd name="T31" fmla="*/ 267 h 300"/>
              <a:gd name="T32" fmla="*/ 283 w 333"/>
              <a:gd name="T33" fmla="*/ 267 h 300"/>
              <a:gd name="T34" fmla="*/ 283 w 333"/>
              <a:gd name="T35" fmla="*/ 33 h 300"/>
              <a:gd name="T36" fmla="*/ 250 w 333"/>
              <a:gd name="T37" fmla="*/ 33 h 300"/>
              <a:gd name="T38" fmla="*/ 250 w 333"/>
              <a:gd name="T39" fmla="*/ 267 h 300"/>
              <a:gd name="T40" fmla="*/ 300 w 333"/>
              <a:gd name="T41" fmla="*/ 300 h 300"/>
              <a:gd name="T42" fmla="*/ 333 w 333"/>
              <a:gd name="T43" fmla="*/ 300 h 300"/>
              <a:gd name="T44" fmla="*/ 333 w 333"/>
              <a:gd name="T45" fmla="*/ 0 h 300"/>
              <a:gd name="T46" fmla="*/ 300 w 333"/>
              <a:gd name="T47" fmla="*/ 0 h 300"/>
              <a:gd name="T48" fmla="*/ 300 w 333"/>
              <a:gd name="T49" fmla="*/ 300 h 300"/>
              <a:gd name="T50" fmla="*/ 0 w 333"/>
              <a:gd name="T51" fmla="*/ 0 h 300"/>
              <a:gd name="T52" fmla="*/ 33 w 333"/>
              <a:gd name="T53" fmla="*/ 0 h 300"/>
              <a:gd name="T54" fmla="*/ 33 w 333"/>
              <a:gd name="T55" fmla="*/ 300 h 300"/>
              <a:gd name="T56" fmla="*/ 0 w 333"/>
              <a:gd name="T57" fmla="*/ 300 h 300"/>
              <a:gd name="T58" fmla="*/ 0 w 333"/>
              <a:gd name="T5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00">
                <a:moveTo>
                  <a:pt x="50" y="267"/>
                </a:moveTo>
                <a:lnTo>
                  <a:pt x="83" y="267"/>
                </a:lnTo>
                <a:lnTo>
                  <a:pt x="83" y="33"/>
                </a:lnTo>
                <a:lnTo>
                  <a:pt x="50" y="33"/>
                </a:lnTo>
                <a:lnTo>
                  <a:pt x="50" y="267"/>
                </a:lnTo>
                <a:close/>
                <a:moveTo>
                  <a:pt x="200" y="100"/>
                </a:moveTo>
                <a:lnTo>
                  <a:pt x="133" y="100"/>
                </a:lnTo>
                <a:lnTo>
                  <a:pt x="133" y="200"/>
                </a:lnTo>
                <a:lnTo>
                  <a:pt x="200" y="200"/>
                </a:lnTo>
                <a:lnTo>
                  <a:pt x="200" y="100"/>
                </a:lnTo>
                <a:close/>
                <a:moveTo>
                  <a:pt x="233" y="233"/>
                </a:moveTo>
                <a:lnTo>
                  <a:pt x="100" y="233"/>
                </a:lnTo>
                <a:lnTo>
                  <a:pt x="100" y="67"/>
                </a:lnTo>
                <a:lnTo>
                  <a:pt x="233" y="67"/>
                </a:lnTo>
                <a:lnTo>
                  <a:pt x="233" y="233"/>
                </a:lnTo>
                <a:close/>
                <a:moveTo>
                  <a:pt x="250" y="267"/>
                </a:moveTo>
                <a:lnTo>
                  <a:pt x="283" y="267"/>
                </a:lnTo>
                <a:lnTo>
                  <a:pt x="283" y="33"/>
                </a:lnTo>
                <a:lnTo>
                  <a:pt x="250" y="33"/>
                </a:lnTo>
                <a:lnTo>
                  <a:pt x="250" y="267"/>
                </a:lnTo>
                <a:close/>
                <a:moveTo>
                  <a:pt x="300" y="300"/>
                </a:moveTo>
                <a:lnTo>
                  <a:pt x="333" y="300"/>
                </a:lnTo>
                <a:lnTo>
                  <a:pt x="333" y="0"/>
                </a:lnTo>
                <a:lnTo>
                  <a:pt x="300" y="0"/>
                </a:lnTo>
                <a:lnTo>
                  <a:pt x="300" y="300"/>
                </a:lnTo>
                <a:close/>
                <a:moveTo>
                  <a:pt x="0" y="0"/>
                </a:moveTo>
                <a:lnTo>
                  <a:pt x="33" y="0"/>
                </a:lnTo>
                <a:lnTo>
                  <a:pt x="33" y="300"/>
                </a:lnTo>
                <a:lnTo>
                  <a:pt x="0" y="30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D491CDF5-4734-40BA-B422-60EEA789D9EA}"/>
              </a:ext>
            </a:extLst>
          </p:cNvPr>
          <p:cNvSpPr>
            <a:spLocks noChangeAspect="1" noEditPoints="1"/>
          </p:cNvSpPr>
          <p:nvPr/>
        </p:nvSpPr>
        <p:spPr bwMode="auto">
          <a:xfrm>
            <a:off x="8302626" y="2647950"/>
            <a:ext cx="252413" cy="252413"/>
          </a:xfrm>
          <a:custGeom>
            <a:avLst/>
            <a:gdLst>
              <a:gd name="T0" fmla="*/ 300 w 334"/>
              <a:gd name="T1" fmla="*/ 33 h 333"/>
              <a:gd name="T2" fmla="*/ 100 w 334"/>
              <a:gd name="T3" fmla="*/ 33 h 333"/>
              <a:gd name="T4" fmla="*/ 100 w 334"/>
              <a:gd name="T5" fmla="*/ 167 h 333"/>
              <a:gd name="T6" fmla="*/ 300 w 334"/>
              <a:gd name="T7" fmla="*/ 167 h 333"/>
              <a:gd name="T8" fmla="*/ 300 w 334"/>
              <a:gd name="T9" fmla="*/ 33 h 333"/>
              <a:gd name="T10" fmla="*/ 334 w 334"/>
              <a:gd name="T11" fmla="*/ 200 h 333"/>
              <a:gd name="T12" fmla="*/ 67 w 334"/>
              <a:gd name="T13" fmla="*/ 200 h 333"/>
              <a:gd name="T14" fmla="*/ 67 w 334"/>
              <a:gd name="T15" fmla="*/ 0 h 333"/>
              <a:gd name="T16" fmla="*/ 334 w 334"/>
              <a:gd name="T17" fmla="*/ 0 h 333"/>
              <a:gd name="T18" fmla="*/ 334 w 334"/>
              <a:gd name="T19" fmla="*/ 200 h 333"/>
              <a:gd name="T20" fmla="*/ 0 w 334"/>
              <a:gd name="T21" fmla="*/ 0 h 333"/>
              <a:gd name="T22" fmla="*/ 34 w 334"/>
              <a:gd name="T23" fmla="*/ 0 h 333"/>
              <a:gd name="T24" fmla="*/ 34 w 334"/>
              <a:gd name="T25" fmla="*/ 333 h 333"/>
              <a:gd name="T26" fmla="*/ 0 w 334"/>
              <a:gd name="T27" fmla="*/ 333 h 333"/>
              <a:gd name="T28" fmla="*/ 0 w 334"/>
              <a:gd name="T2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333">
                <a:moveTo>
                  <a:pt x="300" y="33"/>
                </a:moveTo>
                <a:lnTo>
                  <a:pt x="100" y="33"/>
                </a:lnTo>
                <a:lnTo>
                  <a:pt x="100" y="167"/>
                </a:lnTo>
                <a:lnTo>
                  <a:pt x="300" y="167"/>
                </a:lnTo>
                <a:lnTo>
                  <a:pt x="300" y="33"/>
                </a:lnTo>
                <a:close/>
                <a:moveTo>
                  <a:pt x="334" y="200"/>
                </a:moveTo>
                <a:lnTo>
                  <a:pt x="67" y="200"/>
                </a:lnTo>
                <a:lnTo>
                  <a:pt x="67" y="0"/>
                </a:lnTo>
                <a:lnTo>
                  <a:pt x="334" y="0"/>
                </a:lnTo>
                <a:lnTo>
                  <a:pt x="334" y="200"/>
                </a:lnTo>
                <a:close/>
                <a:moveTo>
                  <a:pt x="0" y="0"/>
                </a:moveTo>
                <a:lnTo>
                  <a:pt x="34" y="0"/>
                </a:lnTo>
                <a:lnTo>
                  <a:pt x="34" y="333"/>
                </a:lnTo>
                <a:lnTo>
                  <a:pt x="0" y="3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DC555EC1-5716-4287-81E6-3C9EA70C5892}"/>
              </a:ext>
            </a:extLst>
          </p:cNvPr>
          <p:cNvSpPr>
            <a:spLocks noChangeAspect="1" noEditPoints="1"/>
          </p:cNvSpPr>
          <p:nvPr/>
        </p:nvSpPr>
        <p:spPr bwMode="auto">
          <a:xfrm>
            <a:off x="7799388" y="2647950"/>
            <a:ext cx="252413" cy="252413"/>
          </a:xfrm>
          <a:custGeom>
            <a:avLst/>
            <a:gdLst>
              <a:gd name="T0" fmla="*/ 300 w 333"/>
              <a:gd name="T1" fmla="*/ 167 h 333"/>
              <a:gd name="T2" fmla="*/ 33 w 333"/>
              <a:gd name="T3" fmla="*/ 167 h 333"/>
              <a:gd name="T4" fmla="*/ 33 w 333"/>
              <a:gd name="T5" fmla="*/ 33 h 333"/>
              <a:gd name="T6" fmla="*/ 300 w 333"/>
              <a:gd name="T7" fmla="*/ 33 h 333"/>
              <a:gd name="T8" fmla="*/ 300 w 333"/>
              <a:gd name="T9" fmla="*/ 167 h 333"/>
              <a:gd name="T10" fmla="*/ 0 w 333"/>
              <a:gd name="T11" fmla="*/ 0 h 333"/>
              <a:gd name="T12" fmla="*/ 0 w 333"/>
              <a:gd name="T13" fmla="*/ 333 h 333"/>
              <a:gd name="T14" fmla="*/ 33 w 333"/>
              <a:gd name="T15" fmla="*/ 333 h 333"/>
              <a:gd name="T16" fmla="*/ 33 w 333"/>
              <a:gd name="T17" fmla="*/ 200 h 333"/>
              <a:gd name="T18" fmla="*/ 333 w 333"/>
              <a:gd name="T19" fmla="*/ 200 h 333"/>
              <a:gd name="T20" fmla="*/ 333 w 333"/>
              <a:gd name="T21" fmla="*/ 0 h 333"/>
              <a:gd name="T22" fmla="*/ 0 w 333"/>
              <a:gd name="T2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3">
                <a:moveTo>
                  <a:pt x="300" y="167"/>
                </a:moveTo>
                <a:lnTo>
                  <a:pt x="33" y="167"/>
                </a:lnTo>
                <a:lnTo>
                  <a:pt x="33" y="33"/>
                </a:lnTo>
                <a:lnTo>
                  <a:pt x="300" y="33"/>
                </a:lnTo>
                <a:lnTo>
                  <a:pt x="300" y="167"/>
                </a:lnTo>
                <a:close/>
                <a:moveTo>
                  <a:pt x="0" y="0"/>
                </a:moveTo>
                <a:lnTo>
                  <a:pt x="0" y="333"/>
                </a:lnTo>
                <a:lnTo>
                  <a:pt x="33" y="333"/>
                </a:lnTo>
                <a:lnTo>
                  <a:pt x="33" y="200"/>
                </a:lnTo>
                <a:lnTo>
                  <a:pt x="333" y="200"/>
                </a:lnTo>
                <a:lnTo>
                  <a:pt x="3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ECDAF947-CFC8-428E-8EB8-F83FAF31E66B}"/>
              </a:ext>
            </a:extLst>
          </p:cNvPr>
          <p:cNvSpPr>
            <a:spLocks noChangeAspect="1" noEditPoints="1"/>
          </p:cNvSpPr>
          <p:nvPr/>
        </p:nvSpPr>
        <p:spPr bwMode="auto">
          <a:xfrm>
            <a:off x="7297738" y="2647950"/>
            <a:ext cx="250825" cy="252413"/>
          </a:xfrm>
          <a:custGeom>
            <a:avLst/>
            <a:gdLst>
              <a:gd name="T0" fmla="*/ 300 w 333"/>
              <a:gd name="T1" fmla="*/ 150 h 333"/>
              <a:gd name="T2" fmla="*/ 283 w 333"/>
              <a:gd name="T3" fmla="*/ 167 h 333"/>
              <a:gd name="T4" fmla="*/ 33 w 333"/>
              <a:gd name="T5" fmla="*/ 167 h 333"/>
              <a:gd name="T6" fmla="*/ 33 w 333"/>
              <a:gd name="T7" fmla="*/ 50 h 333"/>
              <a:gd name="T8" fmla="*/ 50 w 333"/>
              <a:gd name="T9" fmla="*/ 33 h 333"/>
              <a:gd name="T10" fmla="*/ 283 w 333"/>
              <a:gd name="T11" fmla="*/ 33 h 333"/>
              <a:gd name="T12" fmla="*/ 300 w 333"/>
              <a:gd name="T13" fmla="*/ 50 h 333"/>
              <a:gd name="T14" fmla="*/ 300 w 333"/>
              <a:gd name="T15" fmla="*/ 150 h 333"/>
              <a:gd name="T16" fmla="*/ 300 w 333"/>
              <a:gd name="T17" fmla="*/ 0 h 333"/>
              <a:gd name="T18" fmla="*/ 33 w 333"/>
              <a:gd name="T19" fmla="*/ 0 h 333"/>
              <a:gd name="T20" fmla="*/ 0 w 333"/>
              <a:gd name="T21" fmla="*/ 33 h 333"/>
              <a:gd name="T22" fmla="*/ 0 w 333"/>
              <a:gd name="T23" fmla="*/ 317 h 333"/>
              <a:gd name="T24" fmla="*/ 17 w 333"/>
              <a:gd name="T25" fmla="*/ 333 h 333"/>
              <a:gd name="T26" fmla="*/ 33 w 333"/>
              <a:gd name="T27" fmla="*/ 317 h 333"/>
              <a:gd name="T28" fmla="*/ 33 w 333"/>
              <a:gd name="T29" fmla="*/ 200 h 333"/>
              <a:gd name="T30" fmla="*/ 300 w 333"/>
              <a:gd name="T31" fmla="*/ 200 h 333"/>
              <a:gd name="T32" fmla="*/ 333 w 333"/>
              <a:gd name="T33" fmla="*/ 167 h 333"/>
              <a:gd name="T34" fmla="*/ 333 w 333"/>
              <a:gd name="T35" fmla="*/ 33 h 333"/>
              <a:gd name="T36" fmla="*/ 300 w 333"/>
              <a:gd name="T3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33">
                <a:moveTo>
                  <a:pt x="300" y="150"/>
                </a:moveTo>
                <a:cubicBezTo>
                  <a:pt x="300" y="159"/>
                  <a:pt x="293" y="167"/>
                  <a:pt x="283" y="167"/>
                </a:cubicBezTo>
                <a:lnTo>
                  <a:pt x="33" y="167"/>
                </a:lnTo>
                <a:lnTo>
                  <a:pt x="33" y="50"/>
                </a:lnTo>
                <a:cubicBezTo>
                  <a:pt x="33" y="41"/>
                  <a:pt x="41" y="33"/>
                  <a:pt x="50" y="33"/>
                </a:cubicBezTo>
                <a:lnTo>
                  <a:pt x="283" y="33"/>
                </a:lnTo>
                <a:cubicBezTo>
                  <a:pt x="293" y="33"/>
                  <a:pt x="300" y="41"/>
                  <a:pt x="300" y="50"/>
                </a:cubicBezTo>
                <a:lnTo>
                  <a:pt x="300" y="150"/>
                </a:lnTo>
                <a:close/>
                <a:moveTo>
                  <a:pt x="300" y="0"/>
                </a:moveTo>
                <a:lnTo>
                  <a:pt x="33" y="0"/>
                </a:lnTo>
                <a:cubicBezTo>
                  <a:pt x="15" y="0"/>
                  <a:pt x="0" y="15"/>
                  <a:pt x="0" y="33"/>
                </a:cubicBezTo>
                <a:lnTo>
                  <a:pt x="0" y="317"/>
                </a:lnTo>
                <a:cubicBezTo>
                  <a:pt x="0" y="326"/>
                  <a:pt x="7" y="333"/>
                  <a:pt x="17" y="333"/>
                </a:cubicBezTo>
                <a:cubicBezTo>
                  <a:pt x="26" y="333"/>
                  <a:pt x="33" y="326"/>
                  <a:pt x="33" y="317"/>
                </a:cubicBezTo>
                <a:lnTo>
                  <a:pt x="33" y="200"/>
                </a:lnTo>
                <a:lnTo>
                  <a:pt x="300" y="200"/>
                </a:lnTo>
                <a:cubicBezTo>
                  <a:pt x="318" y="200"/>
                  <a:pt x="333" y="185"/>
                  <a:pt x="333" y="167"/>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E757F9BD-A72C-4577-9BCB-1C1361EF25E4}"/>
              </a:ext>
            </a:extLst>
          </p:cNvPr>
          <p:cNvSpPr>
            <a:spLocks noChangeAspect="1" noEditPoints="1"/>
          </p:cNvSpPr>
          <p:nvPr/>
        </p:nvSpPr>
        <p:spPr bwMode="auto">
          <a:xfrm>
            <a:off x="6794501" y="2647950"/>
            <a:ext cx="250825" cy="252413"/>
          </a:xfrm>
          <a:custGeom>
            <a:avLst/>
            <a:gdLst>
              <a:gd name="T0" fmla="*/ 300 w 334"/>
              <a:gd name="T1" fmla="*/ 50 h 333"/>
              <a:gd name="T2" fmla="*/ 284 w 334"/>
              <a:gd name="T3" fmla="*/ 33 h 333"/>
              <a:gd name="T4" fmla="*/ 100 w 334"/>
              <a:gd name="T5" fmla="*/ 33 h 333"/>
              <a:gd name="T6" fmla="*/ 100 w 334"/>
              <a:gd name="T7" fmla="*/ 167 h 333"/>
              <a:gd name="T8" fmla="*/ 284 w 334"/>
              <a:gd name="T9" fmla="*/ 167 h 333"/>
              <a:gd name="T10" fmla="*/ 300 w 334"/>
              <a:gd name="T11" fmla="*/ 150 h 333"/>
              <a:gd name="T12" fmla="*/ 300 w 334"/>
              <a:gd name="T13" fmla="*/ 50 h 333"/>
              <a:gd name="T14" fmla="*/ 334 w 334"/>
              <a:gd name="T15" fmla="*/ 33 h 333"/>
              <a:gd name="T16" fmla="*/ 334 w 334"/>
              <a:gd name="T17" fmla="*/ 167 h 333"/>
              <a:gd name="T18" fmla="*/ 300 w 334"/>
              <a:gd name="T19" fmla="*/ 200 h 333"/>
              <a:gd name="T20" fmla="*/ 67 w 334"/>
              <a:gd name="T21" fmla="*/ 200 h 333"/>
              <a:gd name="T22" fmla="*/ 67 w 334"/>
              <a:gd name="T23" fmla="*/ 0 h 333"/>
              <a:gd name="T24" fmla="*/ 300 w 334"/>
              <a:gd name="T25" fmla="*/ 0 h 333"/>
              <a:gd name="T26" fmla="*/ 334 w 334"/>
              <a:gd name="T27" fmla="*/ 33 h 333"/>
              <a:gd name="T28" fmla="*/ 17 w 334"/>
              <a:gd name="T29" fmla="*/ 0 h 333"/>
              <a:gd name="T30" fmla="*/ 34 w 334"/>
              <a:gd name="T31" fmla="*/ 0 h 333"/>
              <a:gd name="T32" fmla="*/ 34 w 334"/>
              <a:gd name="T33" fmla="*/ 317 h 333"/>
              <a:gd name="T34" fmla="*/ 17 w 334"/>
              <a:gd name="T35" fmla="*/ 333 h 333"/>
              <a:gd name="T36" fmla="*/ 0 w 334"/>
              <a:gd name="T37" fmla="*/ 317 h 333"/>
              <a:gd name="T38" fmla="*/ 0 w 334"/>
              <a:gd name="T39" fmla="*/ 17 h 333"/>
              <a:gd name="T40" fmla="*/ 17 w 334"/>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4" h="333">
                <a:moveTo>
                  <a:pt x="300" y="50"/>
                </a:moveTo>
                <a:cubicBezTo>
                  <a:pt x="300" y="41"/>
                  <a:pt x="293" y="33"/>
                  <a:pt x="284" y="33"/>
                </a:cubicBezTo>
                <a:lnTo>
                  <a:pt x="100" y="33"/>
                </a:lnTo>
                <a:lnTo>
                  <a:pt x="100" y="167"/>
                </a:lnTo>
                <a:lnTo>
                  <a:pt x="284" y="167"/>
                </a:lnTo>
                <a:cubicBezTo>
                  <a:pt x="293" y="167"/>
                  <a:pt x="300" y="159"/>
                  <a:pt x="300" y="150"/>
                </a:cubicBezTo>
                <a:lnTo>
                  <a:pt x="300" y="50"/>
                </a:lnTo>
                <a:close/>
                <a:moveTo>
                  <a:pt x="334" y="33"/>
                </a:moveTo>
                <a:lnTo>
                  <a:pt x="334" y="167"/>
                </a:lnTo>
                <a:cubicBezTo>
                  <a:pt x="334" y="185"/>
                  <a:pt x="319" y="200"/>
                  <a:pt x="300" y="200"/>
                </a:cubicBezTo>
                <a:lnTo>
                  <a:pt x="67" y="200"/>
                </a:lnTo>
                <a:lnTo>
                  <a:pt x="67" y="0"/>
                </a:lnTo>
                <a:lnTo>
                  <a:pt x="300" y="0"/>
                </a:lnTo>
                <a:cubicBezTo>
                  <a:pt x="319" y="0"/>
                  <a:pt x="334" y="15"/>
                  <a:pt x="334" y="33"/>
                </a:cubicBezTo>
                <a:close/>
                <a:moveTo>
                  <a:pt x="17" y="0"/>
                </a:moveTo>
                <a:lnTo>
                  <a:pt x="34" y="0"/>
                </a:lnTo>
                <a:lnTo>
                  <a:pt x="34" y="317"/>
                </a:lnTo>
                <a:cubicBezTo>
                  <a:pt x="34" y="326"/>
                  <a:pt x="26" y="333"/>
                  <a:pt x="17" y="333"/>
                </a:cubicBezTo>
                <a:cubicBezTo>
                  <a:pt x="8" y="333"/>
                  <a:pt x="0" y="326"/>
                  <a:pt x="0" y="317"/>
                </a:cubicBezTo>
                <a:lnTo>
                  <a:pt x="0" y="17"/>
                </a:lnTo>
                <a:cubicBezTo>
                  <a:pt x="0" y="7"/>
                  <a:pt x="8" y="0"/>
                  <a:pt x="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83E50687-60B5-4F40-8940-68BEC2807732}"/>
              </a:ext>
            </a:extLst>
          </p:cNvPr>
          <p:cNvSpPr>
            <a:spLocks noChangeAspect="1" noEditPoints="1"/>
          </p:cNvSpPr>
          <p:nvPr/>
        </p:nvSpPr>
        <p:spPr bwMode="auto">
          <a:xfrm>
            <a:off x="6291263" y="2647950"/>
            <a:ext cx="250825" cy="252413"/>
          </a:xfrm>
          <a:custGeom>
            <a:avLst/>
            <a:gdLst>
              <a:gd name="T0" fmla="*/ 66 w 333"/>
              <a:gd name="T1" fmla="*/ 200 h 333"/>
              <a:gd name="T2" fmla="*/ 333 w 333"/>
              <a:gd name="T3" fmla="*/ 200 h 333"/>
              <a:gd name="T4" fmla="*/ 333 w 333"/>
              <a:gd name="T5" fmla="*/ 0 h 333"/>
              <a:gd name="T6" fmla="*/ 66 w 333"/>
              <a:gd name="T7" fmla="*/ 0 h 333"/>
              <a:gd name="T8" fmla="*/ 66 w 333"/>
              <a:gd name="T9" fmla="*/ 200 h 333"/>
              <a:gd name="T10" fmla="*/ 0 w 333"/>
              <a:gd name="T11" fmla="*/ 0 h 333"/>
              <a:gd name="T12" fmla="*/ 33 w 333"/>
              <a:gd name="T13" fmla="*/ 0 h 333"/>
              <a:gd name="T14" fmla="*/ 33 w 333"/>
              <a:gd name="T15" fmla="*/ 333 h 333"/>
              <a:gd name="T16" fmla="*/ 0 w 333"/>
              <a:gd name="T17" fmla="*/ 333 h 333"/>
              <a:gd name="T18" fmla="*/ 0 w 333"/>
              <a:gd name="T1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33">
                <a:moveTo>
                  <a:pt x="66" y="200"/>
                </a:moveTo>
                <a:lnTo>
                  <a:pt x="333" y="200"/>
                </a:lnTo>
                <a:lnTo>
                  <a:pt x="333" y="0"/>
                </a:lnTo>
                <a:lnTo>
                  <a:pt x="66" y="0"/>
                </a:lnTo>
                <a:lnTo>
                  <a:pt x="66" y="200"/>
                </a:lnTo>
                <a:close/>
                <a:moveTo>
                  <a:pt x="0" y="0"/>
                </a:moveTo>
                <a:lnTo>
                  <a:pt x="33" y="0"/>
                </a:lnTo>
                <a:lnTo>
                  <a:pt x="33" y="333"/>
                </a:lnTo>
                <a:lnTo>
                  <a:pt x="0" y="3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937A7450-077A-414B-A570-368EAAC94DCD}"/>
              </a:ext>
            </a:extLst>
          </p:cNvPr>
          <p:cNvSpPr>
            <a:spLocks noChangeAspect="1" noEditPoints="1"/>
          </p:cNvSpPr>
          <p:nvPr/>
        </p:nvSpPr>
        <p:spPr bwMode="auto">
          <a:xfrm>
            <a:off x="10817226" y="2139950"/>
            <a:ext cx="250825" cy="254000"/>
          </a:xfrm>
          <a:custGeom>
            <a:avLst/>
            <a:gdLst>
              <a:gd name="T0" fmla="*/ 300 w 333"/>
              <a:gd name="T1" fmla="*/ 0 h 334"/>
              <a:gd name="T2" fmla="*/ 100 w 333"/>
              <a:gd name="T3" fmla="*/ 0 h 334"/>
              <a:gd name="T4" fmla="*/ 66 w 333"/>
              <a:gd name="T5" fmla="*/ 34 h 334"/>
              <a:gd name="T6" fmla="*/ 66 w 333"/>
              <a:gd name="T7" fmla="*/ 167 h 334"/>
              <a:gd name="T8" fmla="*/ 100 w 333"/>
              <a:gd name="T9" fmla="*/ 200 h 334"/>
              <a:gd name="T10" fmla="*/ 300 w 333"/>
              <a:gd name="T11" fmla="*/ 200 h 334"/>
              <a:gd name="T12" fmla="*/ 333 w 333"/>
              <a:gd name="T13" fmla="*/ 167 h 334"/>
              <a:gd name="T14" fmla="*/ 333 w 333"/>
              <a:gd name="T15" fmla="*/ 34 h 334"/>
              <a:gd name="T16" fmla="*/ 300 w 333"/>
              <a:gd name="T17" fmla="*/ 0 h 334"/>
              <a:gd name="T18" fmla="*/ 33 w 333"/>
              <a:gd name="T19" fmla="*/ 17 h 334"/>
              <a:gd name="T20" fmla="*/ 33 w 333"/>
              <a:gd name="T21" fmla="*/ 317 h 334"/>
              <a:gd name="T22" fmla="*/ 16 w 333"/>
              <a:gd name="T23" fmla="*/ 334 h 334"/>
              <a:gd name="T24" fmla="*/ 0 w 333"/>
              <a:gd name="T25" fmla="*/ 317 h 334"/>
              <a:gd name="T26" fmla="*/ 0 w 333"/>
              <a:gd name="T27" fmla="*/ 17 h 334"/>
              <a:gd name="T28" fmla="*/ 16 w 333"/>
              <a:gd name="T29" fmla="*/ 0 h 334"/>
              <a:gd name="T30" fmla="*/ 33 w 333"/>
              <a:gd name="T31" fmla="*/ 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3" h="334">
                <a:moveTo>
                  <a:pt x="300" y="0"/>
                </a:moveTo>
                <a:lnTo>
                  <a:pt x="100" y="0"/>
                </a:lnTo>
                <a:cubicBezTo>
                  <a:pt x="81" y="0"/>
                  <a:pt x="66" y="15"/>
                  <a:pt x="66" y="34"/>
                </a:cubicBezTo>
                <a:lnTo>
                  <a:pt x="66" y="167"/>
                </a:lnTo>
                <a:cubicBezTo>
                  <a:pt x="66" y="185"/>
                  <a:pt x="81" y="200"/>
                  <a:pt x="100" y="200"/>
                </a:cubicBezTo>
                <a:lnTo>
                  <a:pt x="300" y="200"/>
                </a:lnTo>
                <a:cubicBezTo>
                  <a:pt x="318" y="200"/>
                  <a:pt x="333" y="185"/>
                  <a:pt x="333" y="167"/>
                </a:cubicBezTo>
                <a:lnTo>
                  <a:pt x="333" y="34"/>
                </a:lnTo>
                <a:cubicBezTo>
                  <a:pt x="333" y="15"/>
                  <a:pt x="318" y="0"/>
                  <a:pt x="300" y="0"/>
                </a:cubicBezTo>
                <a:close/>
                <a:moveTo>
                  <a:pt x="33" y="17"/>
                </a:moveTo>
                <a:lnTo>
                  <a:pt x="33" y="317"/>
                </a:lnTo>
                <a:cubicBezTo>
                  <a:pt x="33" y="326"/>
                  <a:pt x="26" y="334"/>
                  <a:pt x="16" y="334"/>
                </a:cubicBezTo>
                <a:cubicBezTo>
                  <a:pt x="7" y="334"/>
                  <a:pt x="0" y="326"/>
                  <a:pt x="0" y="317"/>
                </a:cubicBezTo>
                <a:lnTo>
                  <a:pt x="0" y="17"/>
                </a:lnTo>
                <a:cubicBezTo>
                  <a:pt x="0" y="8"/>
                  <a:pt x="7" y="0"/>
                  <a:pt x="16" y="0"/>
                </a:cubicBezTo>
                <a:cubicBezTo>
                  <a:pt x="26" y="0"/>
                  <a:pt x="33" y="8"/>
                  <a:pt x="33"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7E385F0D-B061-4717-854C-6217C34BC9CB}"/>
              </a:ext>
            </a:extLst>
          </p:cNvPr>
          <p:cNvSpPr>
            <a:spLocks noChangeAspect="1" noEditPoints="1"/>
          </p:cNvSpPr>
          <p:nvPr/>
        </p:nvSpPr>
        <p:spPr bwMode="auto">
          <a:xfrm>
            <a:off x="10313988" y="2139950"/>
            <a:ext cx="250825" cy="254000"/>
          </a:xfrm>
          <a:custGeom>
            <a:avLst/>
            <a:gdLst>
              <a:gd name="T0" fmla="*/ 33 w 333"/>
              <a:gd name="T1" fmla="*/ 50 h 334"/>
              <a:gd name="T2" fmla="*/ 67 w 333"/>
              <a:gd name="T3" fmla="*/ 50 h 334"/>
              <a:gd name="T4" fmla="*/ 67 w 333"/>
              <a:gd name="T5" fmla="*/ 0 h 334"/>
              <a:gd name="T6" fmla="*/ 0 w 333"/>
              <a:gd name="T7" fmla="*/ 34 h 334"/>
              <a:gd name="T8" fmla="*/ 33 w 333"/>
              <a:gd name="T9" fmla="*/ 100 h 334"/>
              <a:gd name="T10" fmla="*/ 100 w 333"/>
              <a:gd name="T11" fmla="*/ 67 h 334"/>
              <a:gd name="T12" fmla="*/ 67 w 333"/>
              <a:gd name="T13" fmla="*/ 0 h 334"/>
              <a:gd name="T14" fmla="*/ 33 w 333"/>
              <a:gd name="T15" fmla="*/ 167 h 334"/>
              <a:gd name="T16" fmla="*/ 67 w 333"/>
              <a:gd name="T17" fmla="*/ 167 h 334"/>
              <a:gd name="T18" fmla="*/ 67 w 333"/>
              <a:gd name="T19" fmla="*/ 117 h 334"/>
              <a:gd name="T20" fmla="*/ 0 w 333"/>
              <a:gd name="T21" fmla="*/ 150 h 334"/>
              <a:gd name="T22" fmla="*/ 33 w 333"/>
              <a:gd name="T23" fmla="*/ 217 h 334"/>
              <a:gd name="T24" fmla="*/ 100 w 333"/>
              <a:gd name="T25" fmla="*/ 184 h 334"/>
              <a:gd name="T26" fmla="*/ 67 w 333"/>
              <a:gd name="T27" fmla="*/ 117 h 334"/>
              <a:gd name="T28" fmla="*/ 33 w 333"/>
              <a:gd name="T29" fmla="*/ 284 h 334"/>
              <a:gd name="T30" fmla="*/ 67 w 333"/>
              <a:gd name="T31" fmla="*/ 284 h 334"/>
              <a:gd name="T32" fmla="*/ 67 w 333"/>
              <a:gd name="T33" fmla="*/ 234 h 334"/>
              <a:gd name="T34" fmla="*/ 0 w 333"/>
              <a:gd name="T35" fmla="*/ 267 h 334"/>
              <a:gd name="T36" fmla="*/ 33 w 333"/>
              <a:gd name="T37" fmla="*/ 334 h 334"/>
              <a:gd name="T38" fmla="*/ 100 w 333"/>
              <a:gd name="T39" fmla="*/ 300 h 334"/>
              <a:gd name="T40" fmla="*/ 67 w 333"/>
              <a:gd name="T41" fmla="*/ 234 h 334"/>
              <a:gd name="T42" fmla="*/ 183 w 333"/>
              <a:gd name="T43" fmla="*/ 184 h 334"/>
              <a:gd name="T44" fmla="*/ 183 w 333"/>
              <a:gd name="T45" fmla="*/ 150 h 334"/>
              <a:gd name="T46" fmla="*/ 300 w 333"/>
              <a:gd name="T47" fmla="*/ 167 h 334"/>
              <a:gd name="T48" fmla="*/ 300 w 333"/>
              <a:gd name="T49" fmla="*/ 117 h 334"/>
              <a:gd name="T50" fmla="*/ 133 w 333"/>
              <a:gd name="T51" fmla="*/ 150 h 334"/>
              <a:gd name="T52" fmla="*/ 167 w 333"/>
              <a:gd name="T53" fmla="*/ 217 h 334"/>
              <a:gd name="T54" fmla="*/ 333 w 333"/>
              <a:gd name="T55" fmla="*/ 184 h 334"/>
              <a:gd name="T56" fmla="*/ 300 w 333"/>
              <a:gd name="T57" fmla="*/ 117 h 334"/>
              <a:gd name="T58" fmla="*/ 183 w 333"/>
              <a:gd name="T59" fmla="*/ 67 h 334"/>
              <a:gd name="T60" fmla="*/ 183 w 333"/>
              <a:gd name="T61" fmla="*/ 34 h 334"/>
              <a:gd name="T62" fmla="*/ 300 w 333"/>
              <a:gd name="T63" fmla="*/ 50 h 334"/>
              <a:gd name="T64" fmla="*/ 300 w 333"/>
              <a:gd name="T65" fmla="*/ 0 h 334"/>
              <a:gd name="T66" fmla="*/ 133 w 333"/>
              <a:gd name="T67" fmla="*/ 34 h 334"/>
              <a:gd name="T68" fmla="*/ 167 w 333"/>
              <a:gd name="T69" fmla="*/ 100 h 334"/>
              <a:gd name="T70" fmla="*/ 333 w 333"/>
              <a:gd name="T71" fmla="*/ 67 h 334"/>
              <a:gd name="T72" fmla="*/ 300 w 333"/>
              <a:gd name="T73" fmla="*/ 0 h 334"/>
              <a:gd name="T74" fmla="*/ 183 w 333"/>
              <a:gd name="T75" fmla="*/ 300 h 334"/>
              <a:gd name="T76" fmla="*/ 183 w 333"/>
              <a:gd name="T77" fmla="*/ 267 h 334"/>
              <a:gd name="T78" fmla="*/ 300 w 333"/>
              <a:gd name="T79" fmla="*/ 284 h 334"/>
              <a:gd name="T80" fmla="*/ 300 w 333"/>
              <a:gd name="T81" fmla="*/ 234 h 334"/>
              <a:gd name="T82" fmla="*/ 133 w 333"/>
              <a:gd name="T83" fmla="*/ 267 h 334"/>
              <a:gd name="T84" fmla="*/ 167 w 333"/>
              <a:gd name="T85" fmla="*/ 334 h 334"/>
              <a:gd name="T86" fmla="*/ 333 w 333"/>
              <a:gd name="T87" fmla="*/ 300 h 334"/>
              <a:gd name="T88" fmla="*/ 300 w 333"/>
              <a:gd name="T89"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4">
                <a:moveTo>
                  <a:pt x="50" y="67"/>
                </a:moveTo>
                <a:cubicBezTo>
                  <a:pt x="41" y="67"/>
                  <a:pt x="33" y="60"/>
                  <a:pt x="33" y="50"/>
                </a:cubicBezTo>
                <a:cubicBezTo>
                  <a:pt x="33" y="41"/>
                  <a:pt x="41" y="34"/>
                  <a:pt x="50" y="34"/>
                </a:cubicBezTo>
                <a:cubicBezTo>
                  <a:pt x="59" y="34"/>
                  <a:pt x="67" y="41"/>
                  <a:pt x="67" y="50"/>
                </a:cubicBezTo>
                <a:cubicBezTo>
                  <a:pt x="67" y="60"/>
                  <a:pt x="59" y="67"/>
                  <a:pt x="50" y="67"/>
                </a:cubicBezTo>
                <a:close/>
                <a:moveTo>
                  <a:pt x="67" y="0"/>
                </a:moveTo>
                <a:lnTo>
                  <a:pt x="33" y="0"/>
                </a:lnTo>
                <a:cubicBezTo>
                  <a:pt x="15" y="0"/>
                  <a:pt x="0" y="15"/>
                  <a:pt x="0" y="34"/>
                </a:cubicBezTo>
                <a:lnTo>
                  <a:pt x="0" y="67"/>
                </a:lnTo>
                <a:cubicBezTo>
                  <a:pt x="0" y="85"/>
                  <a:pt x="15" y="100"/>
                  <a:pt x="33" y="100"/>
                </a:cubicBezTo>
                <a:lnTo>
                  <a:pt x="67" y="100"/>
                </a:lnTo>
                <a:cubicBezTo>
                  <a:pt x="85" y="100"/>
                  <a:pt x="100" y="85"/>
                  <a:pt x="100" y="67"/>
                </a:cubicBezTo>
                <a:lnTo>
                  <a:pt x="100" y="34"/>
                </a:lnTo>
                <a:cubicBezTo>
                  <a:pt x="100" y="15"/>
                  <a:pt x="85" y="0"/>
                  <a:pt x="67" y="0"/>
                </a:cubicBezTo>
                <a:close/>
                <a:moveTo>
                  <a:pt x="50" y="184"/>
                </a:moveTo>
                <a:cubicBezTo>
                  <a:pt x="41" y="184"/>
                  <a:pt x="33" y="176"/>
                  <a:pt x="33" y="167"/>
                </a:cubicBezTo>
                <a:cubicBezTo>
                  <a:pt x="33" y="158"/>
                  <a:pt x="41" y="150"/>
                  <a:pt x="50" y="150"/>
                </a:cubicBezTo>
                <a:cubicBezTo>
                  <a:pt x="59" y="150"/>
                  <a:pt x="67" y="158"/>
                  <a:pt x="67" y="167"/>
                </a:cubicBezTo>
                <a:cubicBezTo>
                  <a:pt x="67" y="176"/>
                  <a:pt x="59" y="184"/>
                  <a:pt x="50" y="184"/>
                </a:cubicBezTo>
                <a:close/>
                <a:moveTo>
                  <a:pt x="67" y="117"/>
                </a:moveTo>
                <a:lnTo>
                  <a:pt x="33" y="117"/>
                </a:lnTo>
                <a:cubicBezTo>
                  <a:pt x="15" y="117"/>
                  <a:pt x="0" y="132"/>
                  <a:pt x="0" y="150"/>
                </a:cubicBezTo>
                <a:lnTo>
                  <a:pt x="0" y="184"/>
                </a:lnTo>
                <a:cubicBezTo>
                  <a:pt x="0" y="202"/>
                  <a:pt x="15" y="217"/>
                  <a:pt x="33" y="217"/>
                </a:cubicBezTo>
                <a:lnTo>
                  <a:pt x="67" y="217"/>
                </a:lnTo>
                <a:cubicBezTo>
                  <a:pt x="85" y="217"/>
                  <a:pt x="100" y="202"/>
                  <a:pt x="100" y="184"/>
                </a:cubicBezTo>
                <a:lnTo>
                  <a:pt x="100" y="150"/>
                </a:lnTo>
                <a:cubicBezTo>
                  <a:pt x="100" y="132"/>
                  <a:pt x="85" y="117"/>
                  <a:pt x="67" y="117"/>
                </a:cubicBezTo>
                <a:close/>
                <a:moveTo>
                  <a:pt x="50" y="300"/>
                </a:moveTo>
                <a:cubicBezTo>
                  <a:pt x="41" y="300"/>
                  <a:pt x="33" y="293"/>
                  <a:pt x="33" y="284"/>
                </a:cubicBezTo>
                <a:cubicBezTo>
                  <a:pt x="33" y="274"/>
                  <a:pt x="41" y="267"/>
                  <a:pt x="50" y="267"/>
                </a:cubicBezTo>
                <a:cubicBezTo>
                  <a:pt x="59" y="267"/>
                  <a:pt x="67" y="274"/>
                  <a:pt x="67" y="284"/>
                </a:cubicBezTo>
                <a:cubicBezTo>
                  <a:pt x="67" y="293"/>
                  <a:pt x="59" y="300"/>
                  <a:pt x="50" y="300"/>
                </a:cubicBezTo>
                <a:close/>
                <a:moveTo>
                  <a:pt x="67" y="234"/>
                </a:moveTo>
                <a:lnTo>
                  <a:pt x="33" y="234"/>
                </a:lnTo>
                <a:cubicBezTo>
                  <a:pt x="15" y="234"/>
                  <a:pt x="0" y="249"/>
                  <a:pt x="0" y="267"/>
                </a:cubicBezTo>
                <a:lnTo>
                  <a:pt x="0" y="300"/>
                </a:lnTo>
                <a:cubicBezTo>
                  <a:pt x="0" y="319"/>
                  <a:pt x="15" y="334"/>
                  <a:pt x="33" y="334"/>
                </a:cubicBezTo>
                <a:lnTo>
                  <a:pt x="67" y="334"/>
                </a:lnTo>
                <a:cubicBezTo>
                  <a:pt x="85" y="334"/>
                  <a:pt x="100" y="319"/>
                  <a:pt x="100" y="300"/>
                </a:cubicBezTo>
                <a:lnTo>
                  <a:pt x="100" y="267"/>
                </a:lnTo>
                <a:cubicBezTo>
                  <a:pt x="100" y="249"/>
                  <a:pt x="85" y="234"/>
                  <a:pt x="67" y="234"/>
                </a:cubicBezTo>
                <a:close/>
                <a:moveTo>
                  <a:pt x="283" y="184"/>
                </a:moveTo>
                <a:lnTo>
                  <a:pt x="183" y="184"/>
                </a:lnTo>
                <a:cubicBezTo>
                  <a:pt x="174" y="184"/>
                  <a:pt x="167" y="176"/>
                  <a:pt x="167" y="167"/>
                </a:cubicBezTo>
                <a:cubicBezTo>
                  <a:pt x="167" y="158"/>
                  <a:pt x="174" y="150"/>
                  <a:pt x="183" y="150"/>
                </a:cubicBezTo>
                <a:lnTo>
                  <a:pt x="283" y="150"/>
                </a:lnTo>
                <a:cubicBezTo>
                  <a:pt x="293" y="150"/>
                  <a:pt x="300" y="158"/>
                  <a:pt x="300" y="167"/>
                </a:cubicBezTo>
                <a:cubicBezTo>
                  <a:pt x="300" y="176"/>
                  <a:pt x="293" y="184"/>
                  <a:pt x="283" y="184"/>
                </a:cubicBezTo>
                <a:close/>
                <a:moveTo>
                  <a:pt x="300" y="117"/>
                </a:moveTo>
                <a:lnTo>
                  <a:pt x="167" y="117"/>
                </a:lnTo>
                <a:cubicBezTo>
                  <a:pt x="148" y="117"/>
                  <a:pt x="133" y="132"/>
                  <a:pt x="133" y="150"/>
                </a:cubicBezTo>
                <a:lnTo>
                  <a:pt x="133" y="184"/>
                </a:lnTo>
                <a:cubicBezTo>
                  <a:pt x="133" y="202"/>
                  <a:pt x="148" y="217"/>
                  <a:pt x="167" y="217"/>
                </a:cubicBezTo>
                <a:lnTo>
                  <a:pt x="300" y="217"/>
                </a:lnTo>
                <a:cubicBezTo>
                  <a:pt x="318" y="217"/>
                  <a:pt x="333" y="202"/>
                  <a:pt x="333" y="184"/>
                </a:cubicBezTo>
                <a:lnTo>
                  <a:pt x="333" y="150"/>
                </a:lnTo>
                <a:cubicBezTo>
                  <a:pt x="333" y="132"/>
                  <a:pt x="318" y="117"/>
                  <a:pt x="300" y="117"/>
                </a:cubicBezTo>
                <a:close/>
                <a:moveTo>
                  <a:pt x="283" y="67"/>
                </a:moveTo>
                <a:lnTo>
                  <a:pt x="183" y="67"/>
                </a:lnTo>
                <a:cubicBezTo>
                  <a:pt x="174" y="67"/>
                  <a:pt x="167" y="60"/>
                  <a:pt x="167" y="50"/>
                </a:cubicBezTo>
                <a:cubicBezTo>
                  <a:pt x="167" y="41"/>
                  <a:pt x="174" y="34"/>
                  <a:pt x="183" y="34"/>
                </a:cubicBezTo>
                <a:lnTo>
                  <a:pt x="283" y="34"/>
                </a:lnTo>
                <a:cubicBezTo>
                  <a:pt x="293" y="34"/>
                  <a:pt x="300" y="41"/>
                  <a:pt x="300" y="50"/>
                </a:cubicBezTo>
                <a:cubicBezTo>
                  <a:pt x="300" y="60"/>
                  <a:pt x="293" y="67"/>
                  <a:pt x="283" y="67"/>
                </a:cubicBezTo>
                <a:close/>
                <a:moveTo>
                  <a:pt x="300" y="0"/>
                </a:moveTo>
                <a:lnTo>
                  <a:pt x="167" y="0"/>
                </a:lnTo>
                <a:cubicBezTo>
                  <a:pt x="148" y="0"/>
                  <a:pt x="133" y="15"/>
                  <a:pt x="133" y="34"/>
                </a:cubicBezTo>
                <a:lnTo>
                  <a:pt x="133" y="67"/>
                </a:lnTo>
                <a:cubicBezTo>
                  <a:pt x="133" y="85"/>
                  <a:pt x="148" y="100"/>
                  <a:pt x="167" y="100"/>
                </a:cubicBezTo>
                <a:lnTo>
                  <a:pt x="300" y="100"/>
                </a:lnTo>
                <a:cubicBezTo>
                  <a:pt x="318" y="100"/>
                  <a:pt x="333" y="85"/>
                  <a:pt x="333" y="67"/>
                </a:cubicBezTo>
                <a:lnTo>
                  <a:pt x="333" y="34"/>
                </a:lnTo>
                <a:cubicBezTo>
                  <a:pt x="333" y="15"/>
                  <a:pt x="318" y="0"/>
                  <a:pt x="300" y="0"/>
                </a:cubicBezTo>
                <a:close/>
                <a:moveTo>
                  <a:pt x="283" y="300"/>
                </a:moveTo>
                <a:lnTo>
                  <a:pt x="183" y="300"/>
                </a:lnTo>
                <a:cubicBezTo>
                  <a:pt x="174" y="300"/>
                  <a:pt x="167" y="293"/>
                  <a:pt x="167" y="284"/>
                </a:cubicBezTo>
                <a:cubicBezTo>
                  <a:pt x="167" y="274"/>
                  <a:pt x="174" y="267"/>
                  <a:pt x="183" y="267"/>
                </a:cubicBezTo>
                <a:lnTo>
                  <a:pt x="283" y="267"/>
                </a:lnTo>
                <a:cubicBezTo>
                  <a:pt x="293" y="267"/>
                  <a:pt x="300" y="274"/>
                  <a:pt x="300" y="284"/>
                </a:cubicBezTo>
                <a:cubicBezTo>
                  <a:pt x="300" y="293"/>
                  <a:pt x="293" y="300"/>
                  <a:pt x="283" y="300"/>
                </a:cubicBezTo>
                <a:close/>
                <a:moveTo>
                  <a:pt x="300" y="234"/>
                </a:moveTo>
                <a:lnTo>
                  <a:pt x="167" y="234"/>
                </a:lnTo>
                <a:cubicBezTo>
                  <a:pt x="148" y="234"/>
                  <a:pt x="133" y="249"/>
                  <a:pt x="133" y="267"/>
                </a:cubicBezTo>
                <a:lnTo>
                  <a:pt x="133" y="300"/>
                </a:lnTo>
                <a:cubicBezTo>
                  <a:pt x="133" y="319"/>
                  <a:pt x="148" y="334"/>
                  <a:pt x="167" y="334"/>
                </a:cubicBezTo>
                <a:lnTo>
                  <a:pt x="300" y="334"/>
                </a:lnTo>
                <a:cubicBezTo>
                  <a:pt x="318" y="334"/>
                  <a:pt x="333" y="319"/>
                  <a:pt x="333" y="300"/>
                </a:cubicBezTo>
                <a:lnTo>
                  <a:pt x="333" y="267"/>
                </a:lnTo>
                <a:cubicBezTo>
                  <a:pt x="333" y="249"/>
                  <a:pt x="318" y="234"/>
                  <a:pt x="300" y="2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id="{8A2E69F4-6F14-404D-BACD-6D0D18FEDD1F}"/>
              </a:ext>
            </a:extLst>
          </p:cNvPr>
          <p:cNvSpPr>
            <a:spLocks noChangeAspect="1" noEditPoints="1"/>
          </p:cNvSpPr>
          <p:nvPr/>
        </p:nvSpPr>
        <p:spPr bwMode="auto">
          <a:xfrm>
            <a:off x="9804401" y="2133600"/>
            <a:ext cx="261938" cy="263525"/>
          </a:xfrm>
          <a:custGeom>
            <a:avLst/>
            <a:gdLst>
              <a:gd name="T0" fmla="*/ 62 w 347"/>
              <a:gd name="T1" fmla="*/ 62 h 347"/>
              <a:gd name="T2" fmla="*/ 156 w 347"/>
              <a:gd name="T3" fmla="*/ 62 h 347"/>
              <a:gd name="T4" fmla="*/ 180 w 347"/>
              <a:gd name="T5" fmla="*/ 86 h 347"/>
              <a:gd name="T6" fmla="*/ 204 w 347"/>
              <a:gd name="T7" fmla="*/ 62 h 347"/>
              <a:gd name="T8" fmla="*/ 180 w 347"/>
              <a:gd name="T9" fmla="*/ 39 h 347"/>
              <a:gd name="T10" fmla="*/ 39 w 347"/>
              <a:gd name="T11" fmla="*/ 39 h 347"/>
              <a:gd name="T12" fmla="*/ 39 w 347"/>
              <a:gd name="T13" fmla="*/ 180 h 347"/>
              <a:gd name="T14" fmla="*/ 62 w 347"/>
              <a:gd name="T15" fmla="*/ 204 h 347"/>
              <a:gd name="T16" fmla="*/ 86 w 347"/>
              <a:gd name="T17" fmla="*/ 180 h 347"/>
              <a:gd name="T18" fmla="*/ 62 w 347"/>
              <a:gd name="T19" fmla="*/ 156 h 347"/>
              <a:gd name="T20" fmla="*/ 62 w 347"/>
              <a:gd name="T21" fmla="*/ 62 h 347"/>
              <a:gd name="T22" fmla="*/ 308 w 347"/>
              <a:gd name="T23" fmla="*/ 166 h 347"/>
              <a:gd name="T24" fmla="*/ 284 w 347"/>
              <a:gd name="T25" fmla="*/ 143 h 347"/>
              <a:gd name="T26" fmla="*/ 261 w 347"/>
              <a:gd name="T27" fmla="*/ 166 h 347"/>
              <a:gd name="T28" fmla="*/ 284 w 347"/>
              <a:gd name="T29" fmla="*/ 190 h 347"/>
              <a:gd name="T30" fmla="*/ 284 w 347"/>
              <a:gd name="T31" fmla="*/ 284 h 347"/>
              <a:gd name="T32" fmla="*/ 190 w 347"/>
              <a:gd name="T33" fmla="*/ 284 h 347"/>
              <a:gd name="T34" fmla="*/ 166 w 347"/>
              <a:gd name="T35" fmla="*/ 261 h 347"/>
              <a:gd name="T36" fmla="*/ 143 w 347"/>
              <a:gd name="T37" fmla="*/ 284 h 347"/>
              <a:gd name="T38" fmla="*/ 166 w 347"/>
              <a:gd name="T39" fmla="*/ 308 h 347"/>
              <a:gd name="T40" fmla="*/ 308 w 347"/>
              <a:gd name="T41" fmla="*/ 308 h 347"/>
              <a:gd name="T42" fmla="*/ 308 w 347"/>
              <a:gd name="T43" fmla="*/ 166 h 347"/>
              <a:gd name="T44" fmla="*/ 98 w 347"/>
              <a:gd name="T45" fmla="*/ 74 h 347"/>
              <a:gd name="T46" fmla="*/ 272 w 347"/>
              <a:gd name="T47" fmla="*/ 249 h 347"/>
              <a:gd name="T48" fmla="*/ 249 w 347"/>
              <a:gd name="T49" fmla="*/ 272 h 347"/>
              <a:gd name="T50" fmla="*/ 74 w 347"/>
              <a:gd name="T51" fmla="*/ 98 h 347"/>
              <a:gd name="T52" fmla="*/ 98 w 347"/>
              <a:gd name="T53" fmla="*/ 74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7" h="347">
                <a:moveTo>
                  <a:pt x="62" y="62"/>
                </a:moveTo>
                <a:cubicBezTo>
                  <a:pt x="88" y="36"/>
                  <a:pt x="130" y="36"/>
                  <a:pt x="156" y="62"/>
                </a:cubicBezTo>
                <a:lnTo>
                  <a:pt x="180" y="86"/>
                </a:lnTo>
                <a:lnTo>
                  <a:pt x="204" y="62"/>
                </a:lnTo>
                <a:lnTo>
                  <a:pt x="180" y="39"/>
                </a:lnTo>
                <a:cubicBezTo>
                  <a:pt x="141" y="0"/>
                  <a:pt x="78" y="0"/>
                  <a:pt x="39" y="39"/>
                </a:cubicBezTo>
                <a:cubicBezTo>
                  <a:pt x="0" y="78"/>
                  <a:pt x="0" y="141"/>
                  <a:pt x="39" y="180"/>
                </a:cubicBezTo>
                <a:lnTo>
                  <a:pt x="62" y="204"/>
                </a:lnTo>
                <a:lnTo>
                  <a:pt x="86" y="180"/>
                </a:lnTo>
                <a:lnTo>
                  <a:pt x="62" y="156"/>
                </a:lnTo>
                <a:cubicBezTo>
                  <a:pt x="36" y="130"/>
                  <a:pt x="36" y="88"/>
                  <a:pt x="62" y="62"/>
                </a:cubicBezTo>
                <a:close/>
                <a:moveTo>
                  <a:pt x="308" y="166"/>
                </a:moveTo>
                <a:lnTo>
                  <a:pt x="284" y="143"/>
                </a:lnTo>
                <a:lnTo>
                  <a:pt x="261" y="166"/>
                </a:lnTo>
                <a:lnTo>
                  <a:pt x="284" y="190"/>
                </a:lnTo>
                <a:cubicBezTo>
                  <a:pt x="310" y="216"/>
                  <a:pt x="310" y="258"/>
                  <a:pt x="284" y="284"/>
                </a:cubicBezTo>
                <a:cubicBezTo>
                  <a:pt x="258" y="310"/>
                  <a:pt x="216" y="310"/>
                  <a:pt x="190" y="284"/>
                </a:cubicBezTo>
                <a:lnTo>
                  <a:pt x="166" y="261"/>
                </a:lnTo>
                <a:lnTo>
                  <a:pt x="143" y="284"/>
                </a:lnTo>
                <a:lnTo>
                  <a:pt x="166" y="308"/>
                </a:lnTo>
                <a:cubicBezTo>
                  <a:pt x="205" y="347"/>
                  <a:pt x="269" y="347"/>
                  <a:pt x="308" y="308"/>
                </a:cubicBezTo>
                <a:cubicBezTo>
                  <a:pt x="347" y="269"/>
                  <a:pt x="347" y="205"/>
                  <a:pt x="308" y="166"/>
                </a:cubicBezTo>
                <a:close/>
                <a:moveTo>
                  <a:pt x="98" y="74"/>
                </a:moveTo>
                <a:lnTo>
                  <a:pt x="272" y="249"/>
                </a:lnTo>
                <a:lnTo>
                  <a:pt x="249" y="272"/>
                </a:lnTo>
                <a:lnTo>
                  <a:pt x="74" y="98"/>
                </a:lnTo>
                <a:lnTo>
                  <a:pt x="98"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id="{D12E1A92-99CC-4FAD-9461-12D0A1D7289B}"/>
              </a:ext>
            </a:extLst>
          </p:cNvPr>
          <p:cNvSpPr>
            <a:spLocks noChangeAspect="1" noEditPoints="1"/>
          </p:cNvSpPr>
          <p:nvPr/>
        </p:nvSpPr>
        <p:spPr bwMode="auto">
          <a:xfrm>
            <a:off x="9301163" y="2132013"/>
            <a:ext cx="261938" cy="265113"/>
          </a:xfrm>
          <a:custGeom>
            <a:avLst/>
            <a:gdLst>
              <a:gd name="T0" fmla="*/ 64 w 349"/>
              <a:gd name="T1" fmla="*/ 157 h 348"/>
              <a:gd name="T2" fmla="*/ 74 w 349"/>
              <a:gd name="T3" fmla="*/ 54 h 348"/>
              <a:gd name="T4" fmla="*/ 159 w 349"/>
              <a:gd name="T5" fmla="*/ 65 h 348"/>
              <a:gd name="T6" fmla="*/ 170 w 349"/>
              <a:gd name="T7" fmla="*/ 75 h 348"/>
              <a:gd name="T8" fmla="*/ 193 w 349"/>
              <a:gd name="T9" fmla="*/ 75 h 348"/>
              <a:gd name="T10" fmla="*/ 193 w 349"/>
              <a:gd name="T11" fmla="*/ 51 h 348"/>
              <a:gd name="T12" fmla="*/ 184 w 349"/>
              <a:gd name="T13" fmla="*/ 43 h 348"/>
              <a:gd name="T14" fmla="*/ 42 w 349"/>
              <a:gd name="T15" fmla="*/ 37 h 348"/>
              <a:gd name="T16" fmla="*/ 40 w 349"/>
              <a:gd name="T17" fmla="*/ 181 h 348"/>
              <a:gd name="T18" fmla="*/ 52 w 349"/>
              <a:gd name="T19" fmla="*/ 193 h 348"/>
              <a:gd name="T20" fmla="*/ 75 w 349"/>
              <a:gd name="T21" fmla="*/ 193 h 348"/>
              <a:gd name="T22" fmla="*/ 75 w 349"/>
              <a:gd name="T23" fmla="*/ 169 h 348"/>
              <a:gd name="T24" fmla="*/ 64 w 349"/>
              <a:gd name="T25" fmla="*/ 157 h 348"/>
              <a:gd name="T26" fmla="*/ 306 w 349"/>
              <a:gd name="T27" fmla="*/ 164 h 348"/>
              <a:gd name="T28" fmla="*/ 297 w 349"/>
              <a:gd name="T29" fmla="*/ 155 h 348"/>
              <a:gd name="T30" fmla="*/ 274 w 349"/>
              <a:gd name="T31" fmla="*/ 155 h 348"/>
              <a:gd name="T32" fmla="*/ 274 w 349"/>
              <a:gd name="T33" fmla="*/ 179 h 348"/>
              <a:gd name="T34" fmla="*/ 284 w 349"/>
              <a:gd name="T35" fmla="*/ 189 h 348"/>
              <a:gd name="T36" fmla="*/ 294 w 349"/>
              <a:gd name="T37" fmla="*/ 274 h 348"/>
              <a:gd name="T38" fmla="*/ 191 w 349"/>
              <a:gd name="T39" fmla="*/ 285 h 348"/>
              <a:gd name="T40" fmla="*/ 179 w 349"/>
              <a:gd name="T41" fmla="*/ 273 h 348"/>
              <a:gd name="T42" fmla="*/ 156 w 349"/>
              <a:gd name="T43" fmla="*/ 273 h 348"/>
              <a:gd name="T44" fmla="*/ 156 w 349"/>
              <a:gd name="T45" fmla="*/ 297 h 348"/>
              <a:gd name="T46" fmla="*/ 168 w 349"/>
              <a:gd name="T47" fmla="*/ 309 h 348"/>
              <a:gd name="T48" fmla="*/ 311 w 349"/>
              <a:gd name="T49" fmla="*/ 307 h 348"/>
              <a:gd name="T50" fmla="*/ 306 w 349"/>
              <a:gd name="T51" fmla="*/ 164 h 348"/>
              <a:gd name="T52" fmla="*/ 238 w 349"/>
              <a:gd name="T53" fmla="*/ 262 h 348"/>
              <a:gd name="T54" fmla="*/ 87 w 349"/>
              <a:gd name="T55" fmla="*/ 110 h 348"/>
              <a:gd name="T56" fmla="*/ 87 w 349"/>
              <a:gd name="T57" fmla="*/ 87 h 348"/>
              <a:gd name="T58" fmla="*/ 111 w 349"/>
              <a:gd name="T59" fmla="*/ 87 h 348"/>
              <a:gd name="T60" fmla="*/ 262 w 349"/>
              <a:gd name="T61" fmla="*/ 238 h 348"/>
              <a:gd name="T62" fmla="*/ 262 w 349"/>
              <a:gd name="T63" fmla="*/ 262 h 348"/>
              <a:gd name="T64" fmla="*/ 238 w 349"/>
              <a:gd name="T65" fmla="*/ 26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9" h="348">
                <a:moveTo>
                  <a:pt x="64" y="157"/>
                </a:moveTo>
                <a:cubicBezTo>
                  <a:pt x="34" y="128"/>
                  <a:pt x="38" y="78"/>
                  <a:pt x="74" y="54"/>
                </a:cubicBezTo>
                <a:cubicBezTo>
                  <a:pt x="101" y="37"/>
                  <a:pt x="137" y="42"/>
                  <a:pt x="159" y="65"/>
                </a:cubicBezTo>
                <a:lnTo>
                  <a:pt x="170" y="75"/>
                </a:lnTo>
                <a:cubicBezTo>
                  <a:pt x="176" y="81"/>
                  <a:pt x="187" y="81"/>
                  <a:pt x="193" y="75"/>
                </a:cubicBezTo>
                <a:cubicBezTo>
                  <a:pt x="200" y="68"/>
                  <a:pt x="200" y="58"/>
                  <a:pt x="193" y="51"/>
                </a:cubicBezTo>
                <a:lnTo>
                  <a:pt x="184" y="43"/>
                </a:lnTo>
                <a:cubicBezTo>
                  <a:pt x="146" y="4"/>
                  <a:pt x="82" y="0"/>
                  <a:pt x="42" y="37"/>
                </a:cubicBezTo>
                <a:cubicBezTo>
                  <a:pt x="1" y="76"/>
                  <a:pt x="0" y="141"/>
                  <a:pt x="40" y="181"/>
                </a:cubicBezTo>
                <a:lnTo>
                  <a:pt x="52" y="193"/>
                </a:lnTo>
                <a:cubicBezTo>
                  <a:pt x="58" y="199"/>
                  <a:pt x="69" y="199"/>
                  <a:pt x="75" y="193"/>
                </a:cubicBezTo>
                <a:cubicBezTo>
                  <a:pt x="82" y="186"/>
                  <a:pt x="82" y="176"/>
                  <a:pt x="75" y="169"/>
                </a:cubicBezTo>
                <a:lnTo>
                  <a:pt x="64" y="157"/>
                </a:lnTo>
                <a:close/>
                <a:moveTo>
                  <a:pt x="306" y="164"/>
                </a:moveTo>
                <a:lnTo>
                  <a:pt x="297" y="155"/>
                </a:lnTo>
                <a:cubicBezTo>
                  <a:pt x="291" y="149"/>
                  <a:pt x="280" y="149"/>
                  <a:pt x="274" y="155"/>
                </a:cubicBezTo>
                <a:cubicBezTo>
                  <a:pt x="267" y="162"/>
                  <a:pt x="267" y="173"/>
                  <a:pt x="274" y="179"/>
                </a:cubicBezTo>
                <a:lnTo>
                  <a:pt x="284" y="189"/>
                </a:lnTo>
                <a:cubicBezTo>
                  <a:pt x="307" y="212"/>
                  <a:pt x="312" y="248"/>
                  <a:pt x="294" y="274"/>
                </a:cubicBezTo>
                <a:cubicBezTo>
                  <a:pt x="270" y="311"/>
                  <a:pt x="220" y="314"/>
                  <a:pt x="191" y="285"/>
                </a:cubicBezTo>
                <a:lnTo>
                  <a:pt x="179" y="273"/>
                </a:lnTo>
                <a:cubicBezTo>
                  <a:pt x="173" y="267"/>
                  <a:pt x="162" y="267"/>
                  <a:pt x="156" y="273"/>
                </a:cubicBezTo>
                <a:cubicBezTo>
                  <a:pt x="149" y="280"/>
                  <a:pt x="149" y="290"/>
                  <a:pt x="156" y="297"/>
                </a:cubicBezTo>
                <a:lnTo>
                  <a:pt x="168" y="309"/>
                </a:lnTo>
                <a:cubicBezTo>
                  <a:pt x="207" y="348"/>
                  <a:pt x="272" y="348"/>
                  <a:pt x="311" y="307"/>
                </a:cubicBezTo>
                <a:cubicBezTo>
                  <a:pt x="349" y="267"/>
                  <a:pt x="345" y="203"/>
                  <a:pt x="306" y="164"/>
                </a:cubicBezTo>
                <a:close/>
                <a:moveTo>
                  <a:pt x="238" y="262"/>
                </a:moveTo>
                <a:lnTo>
                  <a:pt x="87" y="110"/>
                </a:lnTo>
                <a:cubicBezTo>
                  <a:pt x="81" y="104"/>
                  <a:pt x="81" y="93"/>
                  <a:pt x="87" y="87"/>
                </a:cubicBezTo>
                <a:cubicBezTo>
                  <a:pt x="94" y="80"/>
                  <a:pt x="104" y="80"/>
                  <a:pt x="111" y="87"/>
                </a:cubicBezTo>
                <a:lnTo>
                  <a:pt x="262" y="238"/>
                </a:lnTo>
                <a:cubicBezTo>
                  <a:pt x="268" y="244"/>
                  <a:pt x="268" y="255"/>
                  <a:pt x="262" y="262"/>
                </a:cubicBezTo>
                <a:cubicBezTo>
                  <a:pt x="255" y="268"/>
                  <a:pt x="245" y="268"/>
                  <a:pt x="238" y="2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id="{FB084248-1AE0-4E42-B08A-FD50C9AC9CC7}"/>
              </a:ext>
            </a:extLst>
          </p:cNvPr>
          <p:cNvSpPr>
            <a:spLocks noChangeAspect="1" noEditPoints="1"/>
          </p:cNvSpPr>
          <p:nvPr/>
        </p:nvSpPr>
        <p:spPr bwMode="auto">
          <a:xfrm>
            <a:off x="8805863" y="2139950"/>
            <a:ext cx="250825" cy="254000"/>
          </a:xfrm>
          <a:custGeom>
            <a:avLst/>
            <a:gdLst>
              <a:gd name="T0" fmla="*/ 183 w 333"/>
              <a:gd name="T1" fmla="*/ 150 h 334"/>
              <a:gd name="T2" fmla="*/ 233 w 333"/>
              <a:gd name="T3" fmla="*/ 150 h 334"/>
              <a:gd name="T4" fmla="*/ 233 w 333"/>
              <a:gd name="T5" fmla="*/ 184 h 334"/>
              <a:gd name="T6" fmla="*/ 183 w 333"/>
              <a:gd name="T7" fmla="*/ 184 h 334"/>
              <a:gd name="T8" fmla="*/ 183 w 333"/>
              <a:gd name="T9" fmla="*/ 234 h 334"/>
              <a:gd name="T10" fmla="*/ 150 w 333"/>
              <a:gd name="T11" fmla="*/ 234 h 334"/>
              <a:gd name="T12" fmla="*/ 150 w 333"/>
              <a:gd name="T13" fmla="*/ 184 h 334"/>
              <a:gd name="T14" fmla="*/ 100 w 333"/>
              <a:gd name="T15" fmla="*/ 184 h 334"/>
              <a:gd name="T16" fmla="*/ 100 w 333"/>
              <a:gd name="T17" fmla="*/ 150 h 334"/>
              <a:gd name="T18" fmla="*/ 150 w 333"/>
              <a:gd name="T19" fmla="*/ 150 h 334"/>
              <a:gd name="T20" fmla="*/ 150 w 333"/>
              <a:gd name="T21" fmla="*/ 100 h 334"/>
              <a:gd name="T22" fmla="*/ 183 w 333"/>
              <a:gd name="T23" fmla="*/ 100 h 334"/>
              <a:gd name="T24" fmla="*/ 183 w 333"/>
              <a:gd name="T25" fmla="*/ 150 h 334"/>
              <a:gd name="T26" fmla="*/ 167 w 333"/>
              <a:gd name="T27" fmla="*/ 300 h 334"/>
              <a:gd name="T28" fmla="*/ 33 w 333"/>
              <a:gd name="T29" fmla="*/ 167 h 334"/>
              <a:gd name="T30" fmla="*/ 167 w 333"/>
              <a:gd name="T31" fmla="*/ 34 h 334"/>
              <a:gd name="T32" fmla="*/ 300 w 333"/>
              <a:gd name="T33" fmla="*/ 167 h 334"/>
              <a:gd name="T34" fmla="*/ 167 w 333"/>
              <a:gd name="T35" fmla="*/ 300 h 334"/>
              <a:gd name="T36" fmla="*/ 167 w 333"/>
              <a:gd name="T37" fmla="*/ 0 h 334"/>
              <a:gd name="T38" fmla="*/ 0 w 333"/>
              <a:gd name="T39" fmla="*/ 167 h 334"/>
              <a:gd name="T40" fmla="*/ 167 w 333"/>
              <a:gd name="T41" fmla="*/ 334 h 334"/>
              <a:gd name="T42" fmla="*/ 333 w 333"/>
              <a:gd name="T43" fmla="*/ 167 h 334"/>
              <a:gd name="T44" fmla="*/ 167 w 333"/>
              <a:gd name="T4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4">
                <a:moveTo>
                  <a:pt x="183" y="150"/>
                </a:moveTo>
                <a:lnTo>
                  <a:pt x="233" y="150"/>
                </a:lnTo>
                <a:lnTo>
                  <a:pt x="233" y="184"/>
                </a:lnTo>
                <a:lnTo>
                  <a:pt x="183" y="184"/>
                </a:lnTo>
                <a:lnTo>
                  <a:pt x="183" y="234"/>
                </a:lnTo>
                <a:lnTo>
                  <a:pt x="150" y="234"/>
                </a:lnTo>
                <a:lnTo>
                  <a:pt x="150" y="184"/>
                </a:lnTo>
                <a:lnTo>
                  <a:pt x="100" y="184"/>
                </a:lnTo>
                <a:lnTo>
                  <a:pt x="100" y="150"/>
                </a:lnTo>
                <a:lnTo>
                  <a:pt x="150" y="150"/>
                </a:lnTo>
                <a:lnTo>
                  <a:pt x="150" y="100"/>
                </a:lnTo>
                <a:lnTo>
                  <a:pt x="183" y="100"/>
                </a:lnTo>
                <a:lnTo>
                  <a:pt x="183" y="150"/>
                </a:lnTo>
                <a:close/>
                <a:moveTo>
                  <a:pt x="167" y="300"/>
                </a:moveTo>
                <a:cubicBezTo>
                  <a:pt x="93" y="300"/>
                  <a:pt x="33" y="241"/>
                  <a:pt x="33" y="167"/>
                </a:cubicBezTo>
                <a:cubicBezTo>
                  <a:pt x="33" y="93"/>
                  <a:pt x="93" y="34"/>
                  <a:pt x="167" y="34"/>
                </a:cubicBezTo>
                <a:cubicBezTo>
                  <a:pt x="240" y="34"/>
                  <a:pt x="300" y="93"/>
                  <a:pt x="300" y="167"/>
                </a:cubicBezTo>
                <a:cubicBezTo>
                  <a:pt x="300" y="241"/>
                  <a:pt x="240" y="300"/>
                  <a:pt x="167" y="300"/>
                </a:cubicBezTo>
                <a:close/>
                <a:moveTo>
                  <a:pt x="167" y="0"/>
                </a:moveTo>
                <a:cubicBezTo>
                  <a:pt x="75" y="0"/>
                  <a:pt x="0" y="75"/>
                  <a:pt x="0" y="167"/>
                </a:cubicBezTo>
                <a:cubicBezTo>
                  <a:pt x="0" y="259"/>
                  <a:pt x="75" y="334"/>
                  <a:pt x="167" y="334"/>
                </a:cubicBezTo>
                <a:cubicBezTo>
                  <a:pt x="259" y="334"/>
                  <a:pt x="333" y="259"/>
                  <a:pt x="333" y="167"/>
                </a:cubicBezTo>
                <a:cubicBezTo>
                  <a:pt x="333"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id="{B0B24BA2-727B-4379-A34E-59C6CDB4B220}"/>
              </a:ext>
            </a:extLst>
          </p:cNvPr>
          <p:cNvSpPr>
            <a:spLocks noChangeAspect="1" noEditPoints="1"/>
          </p:cNvSpPr>
          <p:nvPr/>
        </p:nvSpPr>
        <p:spPr bwMode="auto">
          <a:xfrm>
            <a:off x="8302626" y="2139950"/>
            <a:ext cx="252413" cy="254000"/>
          </a:xfrm>
          <a:custGeom>
            <a:avLst/>
            <a:gdLst>
              <a:gd name="T0" fmla="*/ 234 w 334"/>
              <a:gd name="T1" fmla="*/ 167 h 334"/>
              <a:gd name="T2" fmla="*/ 217 w 334"/>
              <a:gd name="T3" fmla="*/ 184 h 334"/>
              <a:gd name="T4" fmla="*/ 117 w 334"/>
              <a:gd name="T5" fmla="*/ 184 h 334"/>
              <a:gd name="T6" fmla="*/ 100 w 334"/>
              <a:gd name="T7" fmla="*/ 167 h 334"/>
              <a:gd name="T8" fmla="*/ 117 w 334"/>
              <a:gd name="T9" fmla="*/ 150 h 334"/>
              <a:gd name="T10" fmla="*/ 217 w 334"/>
              <a:gd name="T11" fmla="*/ 150 h 334"/>
              <a:gd name="T12" fmla="*/ 234 w 334"/>
              <a:gd name="T13" fmla="*/ 167 h 334"/>
              <a:gd name="T14" fmla="*/ 167 w 334"/>
              <a:gd name="T15" fmla="*/ 300 h 334"/>
              <a:gd name="T16" fmla="*/ 34 w 334"/>
              <a:gd name="T17" fmla="*/ 167 h 334"/>
              <a:gd name="T18" fmla="*/ 167 w 334"/>
              <a:gd name="T19" fmla="*/ 34 h 334"/>
              <a:gd name="T20" fmla="*/ 300 w 334"/>
              <a:gd name="T21" fmla="*/ 167 h 334"/>
              <a:gd name="T22" fmla="*/ 167 w 334"/>
              <a:gd name="T23" fmla="*/ 300 h 334"/>
              <a:gd name="T24" fmla="*/ 167 w 334"/>
              <a:gd name="T25" fmla="*/ 0 h 334"/>
              <a:gd name="T26" fmla="*/ 0 w 334"/>
              <a:gd name="T27" fmla="*/ 167 h 334"/>
              <a:gd name="T28" fmla="*/ 167 w 334"/>
              <a:gd name="T29" fmla="*/ 334 h 334"/>
              <a:gd name="T30" fmla="*/ 334 w 334"/>
              <a:gd name="T31" fmla="*/ 167 h 334"/>
              <a:gd name="T32" fmla="*/ 167 w 334"/>
              <a:gd name="T3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334">
                <a:moveTo>
                  <a:pt x="234" y="167"/>
                </a:moveTo>
                <a:cubicBezTo>
                  <a:pt x="234" y="176"/>
                  <a:pt x="226" y="184"/>
                  <a:pt x="217" y="184"/>
                </a:cubicBezTo>
                <a:lnTo>
                  <a:pt x="117" y="184"/>
                </a:lnTo>
                <a:cubicBezTo>
                  <a:pt x="108" y="184"/>
                  <a:pt x="100" y="176"/>
                  <a:pt x="100" y="167"/>
                </a:cubicBezTo>
                <a:cubicBezTo>
                  <a:pt x="100" y="158"/>
                  <a:pt x="108" y="150"/>
                  <a:pt x="117" y="150"/>
                </a:cubicBezTo>
                <a:lnTo>
                  <a:pt x="217" y="150"/>
                </a:lnTo>
                <a:cubicBezTo>
                  <a:pt x="226" y="150"/>
                  <a:pt x="234" y="158"/>
                  <a:pt x="234" y="167"/>
                </a:cubicBezTo>
                <a:close/>
                <a:moveTo>
                  <a:pt x="167" y="300"/>
                </a:moveTo>
                <a:cubicBezTo>
                  <a:pt x="93" y="300"/>
                  <a:pt x="34" y="241"/>
                  <a:pt x="34" y="167"/>
                </a:cubicBezTo>
                <a:cubicBezTo>
                  <a:pt x="34" y="93"/>
                  <a:pt x="93" y="34"/>
                  <a:pt x="167" y="34"/>
                </a:cubicBezTo>
                <a:cubicBezTo>
                  <a:pt x="241" y="34"/>
                  <a:pt x="300" y="93"/>
                  <a:pt x="300" y="167"/>
                </a:cubicBezTo>
                <a:cubicBezTo>
                  <a:pt x="300" y="241"/>
                  <a:pt x="241" y="300"/>
                  <a:pt x="167" y="300"/>
                </a:cubicBezTo>
                <a:close/>
                <a:moveTo>
                  <a:pt x="167" y="0"/>
                </a:moveTo>
                <a:cubicBezTo>
                  <a:pt x="75" y="0"/>
                  <a:pt x="0" y="75"/>
                  <a:pt x="0" y="167"/>
                </a:cubicBezTo>
                <a:cubicBezTo>
                  <a:pt x="0" y="259"/>
                  <a:pt x="75" y="334"/>
                  <a:pt x="167" y="334"/>
                </a:cubicBezTo>
                <a:cubicBezTo>
                  <a:pt x="259" y="334"/>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id="{4E4785FA-D366-4757-A742-96E61586784D}"/>
              </a:ext>
            </a:extLst>
          </p:cNvPr>
          <p:cNvSpPr>
            <a:spLocks noChangeAspect="1" noEditPoints="1"/>
          </p:cNvSpPr>
          <p:nvPr/>
        </p:nvSpPr>
        <p:spPr bwMode="auto">
          <a:xfrm>
            <a:off x="7799388" y="2139950"/>
            <a:ext cx="252413" cy="254000"/>
          </a:xfrm>
          <a:custGeom>
            <a:avLst/>
            <a:gdLst>
              <a:gd name="T0" fmla="*/ 233 w 333"/>
              <a:gd name="T1" fmla="*/ 167 h 334"/>
              <a:gd name="T2" fmla="*/ 216 w 333"/>
              <a:gd name="T3" fmla="*/ 184 h 334"/>
              <a:gd name="T4" fmla="*/ 183 w 333"/>
              <a:gd name="T5" fmla="*/ 184 h 334"/>
              <a:gd name="T6" fmla="*/ 183 w 333"/>
              <a:gd name="T7" fmla="*/ 217 h 334"/>
              <a:gd name="T8" fmla="*/ 166 w 333"/>
              <a:gd name="T9" fmla="*/ 234 h 334"/>
              <a:gd name="T10" fmla="*/ 150 w 333"/>
              <a:gd name="T11" fmla="*/ 217 h 334"/>
              <a:gd name="T12" fmla="*/ 150 w 333"/>
              <a:gd name="T13" fmla="*/ 184 h 334"/>
              <a:gd name="T14" fmla="*/ 116 w 333"/>
              <a:gd name="T15" fmla="*/ 184 h 334"/>
              <a:gd name="T16" fmla="*/ 100 w 333"/>
              <a:gd name="T17" fmla="*/ 167 h 334"/>
              <a:gd name="T18" fmla="*/ 116 w 333"/>
              <a:gd name="T19" fmla="*/ 150 h 334"/>
              <a:gd name="T20" fmla="*/ 150 w 333"/>
              <a:gd name="T21" fmla="*/ 150 h 334"/>
              <a:gd name="T22" fmla="*/ 150 w 333"/>
              <a:gd name="T23" fmla="*/ 117 h 334"/>
              <a:gd name="T24" fmla="*/ 166 w 333"/>
              <a:gd name="T25" fmla="*/ 100 h 334"/>
              <a:gd name="T26" fmla="*/ 183 w 333"/>
              <a:gd name="T27" fmla="*/ 117 h 334"/>
              <a:gd name="T28" fmla="*/ 183 w 333"/>
              <a:gd name="T29" fmla="*/ 150 h 334"/>
              <a:gd name="T30" fmla="*/ 216 w 333"/>
              <a:gd name="T31" fmla="*/ 150 h 334"/>
              <a:gd name="T32" fmla="*/ 233 w 333"/>
              <a:gd name="T33" fmla="*/ 167 h 334"/>
              <a:gd name="T34" fmla="*/ 166 w 333"/>
              <a:gd name="T35" fmla="*/ 300 h 334"/>
              <a:gd name="T36" fmla="*/ 33 w 333"/>
              <a:gd name="T37" fmla="*/ 167 h 334"/>
              <a:gd name="T38" fmla="*/ 166 w 333"/>
              <a:gd name="T39" fmla="*/ 34 h 334"/>
              <a:gd name="T40" fmla="*/ 300 w 333"/>
              <a:gd name="T41" fmla="*/ 167 h 334"/>
              <a:gd name="T42" fmla="*/ 166 w 333"/>
              <a:gd name="T43" fmla="*/ 300 h 334"/>
              <a:gd name="T44" fmla="*/ 166 w 333"/>
              <a:gd name="T45" fmla="*/ 0 h 334"/>
              <a:gd name="T46" fmla="*/ 0 w 333"/>
              <a:gd name="T47" fmla="*/ 167 h 334"/>
              <a:gd name="T48" fmla="*/ 166 w 333"/>
              <a:gd name="T49" fmla="*/ 334 h 334"/>
              <a:gd name="T50" fmla="*/ 333 w 333"/>
              <a:gd name="T51" fmla="*/ 167 h 334"/>
              <a:gd name="T52" fmla="*/ 166 w 333"/>
              <a:gd name="T5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4">
                <a:moveTo>
                  <a:pt x="233" y="167"/>
                </a:moveTo>
                <a:cubicBezTo>
                  <a:pt x="233" y="176"/>
                  <a:pt x="226" y="184"/>
                  <a:pt x="216" y="184"/>
                </a:cubicBezTo>
                <a:lnTo>
                  <a:pt x="183" y="184"/>
                </a:lnTo>
                <a:lnTo>
                  <a:pt x="183" y="217"/>
                </a:lnTo>
                <a:cubicBezTo>
                  <a:pt x="183" y="226"/>
                  <a:pt x="176" y="234"/>
                  <a:pt x="166" y="234"/>
                </a:cubicBezTo>
                <a:cubicBezTo>
                  <a:pt x="157" y="234"/>
                  <a:pt x="150" y="226"/>
                  <a:pt x="150" y="217"/>
                </a:cubicBezTo>
                <a:lnTo>
                  <a:pt x="150" y="184"/>
                </a:lnTo>
                <a:lnTo>
                  <a:pt x="116" y="184"/>
                </a:lnTo>
                <a:cubicBezTo>
                  <a:pt x="107" y="184"/>
                  <a:pt x="100" y="176"/>
                  <a:pt x="100" y="167"/>
                </a:cubicBezTo>
                <a:cubicBezTo>
                  <a:pt x="100" y="158"/>
                  <a:pt x="107" y="150"/>
                  <a:pt x="116" y="150"/>
                </a:cubicBezTo>
                <a:lnTo>
                  <a:pt x="150" y="150"/>
                </a:lnTo>
                <a:lnTo>
                  <a:pt x="150" y="117"/>
                </a:lnTo>
                <a:cubicBezTo>
                  <a:pt x="150" y="108"/>
                  <a:pt x="157" y="100"/>
                  <a:pt x="166" y="100"/>
                </a:cubicBezTo>
                <a:cubicBezTo>
                  <a:pt x="176" y="100"/>
                  <a:pt x="183" y="108"/>
                  <a:pt x="183" y="117"/>
                </a:cubicBezTo>
                <a:lnTo>
                  <a:pt x="183" y="150"/>
                </a:lnTo>
                <a:lnTo>
                  <a:pt x="216" y="150"/>
                </a:lnTo>
                <a:cubicBezTo>
                  <a:pt x="226" y="150"/>
                  <a:pt x="233" y="158"/>
                  <a:pt x="233" y="167"/>
                </a:cubicBezTo>
                <a:close/>
                <a:moveTo>
                  <a:pt x="166" y="300"/>
                </a:moveTo>
                <a:cubicBezTo>
                  <a:pt x="93" y="300"/>
                  <a:pt x="33" y="241"/>
                  <a:pt x="33" y="167"/>
                </a:cubicBezTo>
                <a:cubicBezTo>
                  <a:pt x="33" y="93"/>
                  <a:pt x="93" y="34"/>
                  <a:pt x="166" y="34"/>
                </a:cubicBezTo>
                <a:cubicBezTo>
                  <a:pt x="240" y="34"/>
                  <a:pt x="300" y="93"/>
                  <a:pt x="300" y="167"/>
                </a:cubicBezTo>
                <a:cubicBezTo>
                  <a:pt x="300" y="241"/>
                  <a:pt x="240" y="300"/>
                  <a:pt x="166" y="300"/>
                </a:cubicBezTo>
                <a:close/>
                <a:moveTo>
                  <a:pt x="166" y="0"/>
                </a:moveTo>
                <a:cubicBezTo>
                  <a:pt x="74" y="0"/>
                  <a:pt x="0" y="75"/>
                  <a:pt x="0" y="167"/>
                </a:cubicBezTo>
                <a:cubicBezTo>
                  <a:pt x="0" y="259"/>
                  <a:pt x="74" y="334"/>
                  <a:pt x="166" y="334"/>
                </a:cubicBezTo>
                <a:cubicBezTo>
                  <a:pt x="258" y="334"/>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id="{18A533C1-B04E-4424-A15F-6D1E7A557931}"/>
              </a:ext>
            </a:extLst>
          </p:cNvPr>
          <p:cNvSpPr>
            <a:spLocks noChangeAspect="1" noEditPoints="1"/>
          </p:cNvSpPr>
          <p:nvPr/>
        </p:nvSpPr>
        <p:spPr bwMode="auto">
          <a:xfrm>
            <a:off x="7285038" y="2128838"/>
            <a:ext cx="276225" cy="277813"/>
          </a:xfrm>
          <a:custGeom>
            <a:avLst/>
            <a:gdLst>
              <a:gd name="T0" fmla="*/ 277 w 366"/>
              <a:gd name="T1" fmla="*/ 89 h 366"/>
              <a:gd name="T2" fmla="*/ 88 w 366"/>
              <a:gd name="T3" fmla="*/ 89 h 366"/>
              <a:gd name="T4" fmla="*/ 88 w 366"/>
              <a:gd name="T5" fmla="*/ 277 h 366"/>
              <a:gd name="T6" fmla="*/ 277 w 366"/>
              <a:gd name="T7" fmla="*/ 277 h 366"/>
              <a:gd name="T8" fmla="*/ 277 w 366"/>
              <a:gd name="T9" fmla="*/ 89 h 366"/>
              <a:gd name="T10" fmla="*/ 301 w 366"/>
              <a:gd name="T11" fmla="*/ 301 h 366"/>
              <a:gd name="T12" fmla="*/ 65 w 366"/>
              <a:gd name="T13" fmla="*/ 301 h 366"/>
              <a:gd name="T14" fmla="*/ 65 w 366"/>
              <a:gd name="T15" fmla="*/ 65 h 366"/>
              <a:gd name="T16" fmla="*/ 301 w 366"/>
              <a:gd name="T17" fmla="*/ 65 h 366"/>
              <a:gd name="T18" fmla="*/ 301 w 366"/>
              <a:gd name="T19" fmla="*/ 301 h 366"/>
              <a:gd name="T20" fmla="*/ 253 w 366"/>
              <a:gd name="T21" fmla="*/ 254 h 366"/>
              <a:gd name="T22" fmla="*/ 112 w 366"/>
              <a:gd name="T23" fmla="*/ 112 h 366"/>
              <a:gd name="T24" fmla="*/ 253 w 366"/>
              <a:gd name="T25" fmla="*/ 112 h 366"/>
              <a:gd name="T26" fmla="*/ 253 w 366"/>
              <a:gd name="T27" fmla="*/ 25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6" h="366">
                <a:moveTo>
                  <a:pt x="277" y="89"/>
                </a:moveTo>
                <a:cubicBezTo>
                  <a:pt x="225" y="37"/>
                  <a:pt x="140" y="37"/>
                  <a:pt x="88" y="89"/>
                </a:cubicBezTo>
                <a:cubicBezTo>
                  <a:pt x="36" y="141"/>
                  <a:pt x="36" y="225"/>
                  <a:pt x="88" y="277"/>
                </a:cubicBezTo>
                <a:cubicBezTo>
                  <a:pt x="140" y="329"/>
                  <a:pt x="225" y="329"/>
                  <a:pt x="277" y="277"/>
                </a:cubicBezTo>
                <a:cubicBezTo>
                  <a:pt x="329" y="225"/>
                  <a:pt x="329" y="141"/>
                  <a:pt x="277" y="89"/>
                </a:cubicBezTo>
                <a:close/>
                <a:moveTo>
                  <a:pt x="301" y="301"/>
                </a:moveTo>
                <a:cubicBezTo>
                  <a:pt x="235" y="366"/>
                  <a:pt x="130" y="366"/>
                  <a:pt x="65" y="301"/>
                </a:cubicBezTo>
                <a:cubicBezTo>
                  <a:pt x="0" y="236"/>
                  <a:pt x="0" y="130"/>
                  <a:pt x="65" y="65"/>
                </a:cubicBezTo>
                <a:cubicBezTo>
                  <a:pt x="130" y="0"/>
                  <a:pt x="235" y="0"/>
                  <a:pt x="301" y="65"/>
                </a:cubicBezTo>
                <a:cubicBezTo>
                  <a:pt x="366" y="130"/>
                  <a:pt x="366" y="236"/>
                  <a:pt x="301" y="301"/>
                </a:cubicBezTo>
                <a:close/>
                <a:moveTo>
                  <a:pt x="253" y="254"/>
                </a:moveTo>
                <a:lnTo>
                  <a:pt x="112" y="112"/>
                </a:lnTo>
                <a:cubicBezTo>
                  <a:pt x="151" y="73"/>
                  <a:pt x="214" y="73"/>
                  <a:pt x="253" y="112"/>
                </a:cubicBezTo>
                <a:cubicBezTo>
                  <a:pt x="292" y="151"/>
                  <a:pt x="292" y="215"/>
                  <a:pt x="253" y="2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id="{F7563CBB-7F11-4C64-9CBD-07F58706D2DE}"/>
              </a:ext>
            </a:extLst>
          </p:cNvPr>
          <p:cNvSpPr>
            <a:spLocks noChangeAspect="1" noEditPoints="1"/>
          </p:cNvSpPr>
          <p:nvPr/>
        </p:nvSpPr>
        <p:spPr bwMode="auto">
          <a:xfrm>
            <a:off x="6794501" y="2139950"/>
            <a:ext cx="250825" cy="254000"/>
          </a:xfrm>
          <a:custGeom>
            <a:avLst/>
            <a:gdLst>
              <a:gd name="T0" fmla="*/ 100 w 334"/>
              <a:gd name="T1" fmla="*/ 150 h 334"/>
              <a:gd name="T2" fmla="*/ 234 w 334"/>
              <a:gd name="T3" fmla="*/ 150 h 334"/>
              <a:gd name="T4" fmla="*/ 234 w 334"/>
              <a:gd name="T5" fmla="*/ 184 h 334"/>
              <a:gd name="T6" fmla="*/ 100 w 334"/>
              <a:gd name="T7" fmla="*/ 184 h 334"/>
              <a:gd name="T8" fmla="*/ 100 w 334"/>
              <a:gd name="T9" fmla="*/ 150 h 334"/>
              <a:gd name="T10" fmla="*/ 167 w 334"/>
              <a:gd name="T11" fmla="*/ 300 h 334"/>
              <a:gd name="T12" fmla="*/ 34 w 334"/>
              <a:gd name="T13" fmla="*/ 167 h 334"/>
              <a:gd name="T14" fmla="*/ 167 w 334"/>
              <a:gd name="T15" fmla="*/ 34 h 334"/>
              <a:gd name="T16" fmla="*/ 300 w 334"/>
              <a:gd name="T17" fmla="*/ 167 h 334"/>
              <a:gd name="T18" fmla="*/ 167 w 334"/>
              <a:gd name="T19" fmla="*/ 300 h 334"/>
              <a:gd name="T20" fmla="*/ 167 w 334"/>
              <a:gd name="T21" fmla="*/ 0 h 334"/>
              <a:gd name="T22" fmla="*/ 0 w 334"/>
              <a:gd name="T23" fmla="*/ 167 h 334"/>
              <a:gd name="T24" fmla="*/ 167 w 334"/>
              <a:gd name="T25" fmla="*/ 334 h 334"/>
              <a:gd name="T26" fmla="*/ 334 w 334"/>
              <a:gd name="T27" fmla="*/ 167 h 334"/>
              <a:gd name="T28" fmla="*/ 167 w 334"/>
              <a:gd name="T2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334">
                <a:moveTo>
                  <a:pt x="100" y="150"/>
                </a:moveTo>
                <a:lnTo>
                  <a:pt x="234" y="150"/>
                </a:lnTo>
                <a:lnTo>
                  <a:pt x="234" y="184"/>
                </a:lnTo>
                <a:lnTo>
                  <a:pt x="100" y="184"/>
                </a:lnTo>
                <a:lnTo>
                  <a:pt x="100" y="150"/>
                </a:lnTo>
                <a:close/>
                <a:moveTo>
                  <a:pt x="167" y="300"/>
                </a:moveTo>
                <a:cubicBezTo>
                  <a:pt x="93" y="300"/>
                  <a:pt x="34" y="241"/>
                  <a:pt x="34" y="167"/>
                </a:cubicBezTo>
                <a:cubicBezTo>
                  <a:pt x="34" y="93"/>
                  <a:pt x="93" y="34"/>
                  <a:pt x="167" y="34"/>
                </a:cubicBezTo>
                <a:cubicBezTo>
                  <a:pt x="241" y="34"/>
                  <a:pt x="300" y="93"/>
                  <a:pt x="300" y="167"/>
                </a:cubicBezTo>
                <a:cubicBezTo>
                  <a:pt x="300" y="241"/>
                  <a:pt x="241" y="300"/>
                  <a:pt x="167" y="300"/>
                </a:cubicBezTo>
                <a:close/>
                <a:moveTo>
                  <a:pt x="167" y="0"/>
                </a:moveTo>
                <a:cubicBezTo>
                  <a:pt x="75" y="0"/>
                  <a:pt x="0" y="75"/>
                  <a:pt x="0" y="167"/>
                </a:cubicBezTo>
                <a:cubicBezTo>
                  <a:pt x="0" y="259"/>
                  <a:pt x="75" y="334"/>
                  <a:pt x="167" y="334"/>
                </a:cubicBezTo>
                <a:cubicBezTo>
                  <a:pt x="259" y="334"/>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id="{E6D379EA-B766-4D33-A816-D6B05EDD2F63}"/>
              </a:ext>
            </a:extLst>
          </p:cNvPr>
          <p:cNvSpPr>
            <a:spLocks noChangeAspect="1" noEditPoints="1"/>
          </p:cNvSpPr>
          <p:nvPr/>
        </p:nvSpPr>
        <p:spPr bwMode="auto">
          <a:xfrm>
            <a:off x="6291263" y="2139950"/>
            <a:ext cx="250825" cy="254000"/>
          </a:xfrm>
          <a:custGeom>
            <a:avLst/>
            <a:gdLst>
              <a:gd name="T0" fmla="*/ 300 w 333"/>
              <a:gd name="T1" fmla="*/ 150 h 334"/>
              <a:gd name="T2" fmla="*/ 233 w 333"/>
              <a:gd name="T3" fmla="*/ 150 h 334"/>
              <a:gd name="T4" fmla="*/ 233 w 333"/>
              <a:gd name="T5" fmla="*/ 184 h 334"/>
              <a:gd name="T6" fmla="*/ 300 w 333"/>
              <a:gd name="T7" fmla="*/ 184 h 334"/>
              <a:gd name="T8" fmla="*/ 300 w 333"/>
              <a:gd name="T9" fmla="*/ 300 h 334"/>
              <a:gd name="T10" fmla="*/ 183 w 333"/>
              <a:gd name="T11" fmla="*/ 300 h 334"/>
              <a:gd name="T12" fmla="*/ 183 w 333"/>
              <a:gd name="T13" fmla="*/ 234 h 334"/>
              <a:gd name="T14" fmla="*/ 150 w 333"/>
              <a:gd name="T15" fmla="*/ 234 h 334"/>
              <a:gd name="T16" fmla="*/ 150 w 333"/>
              <a:gd name="T17" fmla="*/ 300 h 334"/>
              <a:gd name="T18" fmla="*/ 33 w 333"/>
              <a:gd name="T19" fmla="*/ 300 h 334"/>
              <a:gd name="T20" fmla="*/ 33 w 333"/>
              <a:gd name="T21" fmla="*/ 184 h 334"/>
              <a:gd name="T22" fmla="*/ 100 w 333"/>
              <a:gd name="T23" fmla="*/ 184 h 334"/>
              <a:gd name="T24" fmla="*/ 100 w 333"/>
              <a:gd name="T25" fmla="*/ 150 h 334"/>
              <a:gd name="T26" fmla="*/ 33 w 333"/>
              <a:gd name="T27" fmla="*/ 150 h 334"/>
              <a:gd name="T28" fmla="*/ 33 w 333"/>
              <a:gd name="T29" fmla="*/ 34 h 334"/>
              <a:gd name="T30" fmla="*/ 150 w 333"/>
              <a:gd name="T31" fmla="*/ 34 h 334"/>
              <a:gd name="T32" fmla="*/ 150 w 333"/>
              <a:gd name="T33" fmla="*/ 100 h 334"/>
              <a:gd name="T34" fmla="*/ 183 w 333"/>
              <a:gd name="T35" fmla="*/ 100 h 334"/>
              <a:gd name="T36" fmla="*/ 183 w 333"/>
              <a:gd name="T37" fmla="*/ 34 h 334"/>
              <a:gd name="T38" fmla="*/ 300 w 333"/>
              <a:gd name="T39" fmla="*/ 34 h 334"/>
              <a:gd name="T40" fmla="*/ 300 w 333"/>
              <a:gd name="T41" fmla="*/ 150 h 334"/>
              <a:gd name="T42" fmla="*/ 0 w 333"/>
              <a:gd name="T43" fmla="*/ 334 h 334"/>
              <a:gd name="T44" fmla="*/ 333 w 333"/>
              <a:gd name="T45" fmla="*/ 334 h 334"/>
              <a:gd name="T46" fmla="*/ 333 w 333"/>
              <a:gd name="T47" fmla="*/ 0 h 334"/>
              <a:gd name="T48" fmla="*/ 0 w 333"/>
              <a:gd name="T49" fmla="*/ 0 h 334"/>
              <a:gd name="T50" fmla="*/ 0 w 333"/>
              <a:gd name="T51"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34">
                <a:moveTo>
                  <a:pt x="300" y="150"/>
                </a:moveTo>
                <a:lnTo>
                  <a:pt x="233" y="150"/>
                </a:lnTo>
                <a:lnTo>
                  <a:pt x="233" y="184"/>
                </a:lnTo>
                <a:lnTo>
                  <a:pt x="300" y="184"/>
                </a:lnTo>
                <a:lnTo>
                  <a:pt x="300" y="300"/>
                </a:lnTo>
                <a:lnTo>
                  <a:pt x="183" y="300"/>
                </a:lnTo>
                <a:lnTo>
                  <a:pt x="183" y="234"/>
                </a:lnTo>
                <a:lnTo>
                  <a:pt x="150" y="234"/>
                </a:lnTo>
                <a:lnTo>
                  <a:pt x="150" y="300"/>
                </a:lnTo>
                <a:lnTo>
                  <a:pt x="33" y="300"/>
                </a:lnTo>
                <a:lnTo>
                  <a:pt x="33" y="184"/>
                </a:lnTo>
                <a:lnTo>
                  <a:pt x="100" y="184"/>
                </a:lnTo>
                <a:lnTo>
                  <a:pt x="100" y="150"/>
                </a:lnTo>
                <a:lnTo>
                  <a:pt x="33" y="150"/>
                </a:lnTo>
                <a:lnTo>
                  <a:pt x="33" y="34"/>
                </a:lnTo>
                <a:lnTo>
                  <a:pt x="150" y="34"/>
                </a:lnTo>
                <a:lnTo>
                  <a:pt x="150" y="100"/>
                </a:lnTo>
                <a:lnTo>
                  <a:pt x="183" y="100"/>
                </a:lnTo>
                <a:lnTo>
                  <a:pt x="183" y="34"/>
                </a:lnTo>
                <a:lnTo>
                  <a:pt x="300" y="34"/>
                </a:lnTo>
                <a:lnTo>
                  <a:pt x="300" y="150"/>
                </a:ln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id="{6777BB66-F962-4CB0-A180-6BC77273FB0D}"/>
              </a:ext>
            </a:extLst>
          </p:cNvPr>
          <p:cNvSpPr>
            <a:spLocks noChangeAspect="1" noEditPoints="1"/>
          </p:cNvSpPr>
          <p:nvPr/>
        </p:nvSpPr>
        <p:spPr bwMode="auto">
          <a:xfrm>
            <a:off x="10810876" y="1633538"/>
            <a:ext cx="257175" cy="261938"/>
          </a:xfrm>
          <a:custGeom>
            <a:avLst/>
            <a:gdLst>
              <a:gd name="T0" fmla="*/ 252 w 341"/>
              <a:gd name="T1" fmla="*/ 19 h 343"/>
              <a:gd name="T2" fmla="*/ 224 w 341"/>
              <a:gd name="T3" fmla="*/ 35 h 343"/>
              <a:gd name="T4" fmla="*/ 235 w 341"/>
              <a:gd name="T5" fmla="*/ 52 h 343"/>
              <a:gd name="T6" fmla="*/ 303 w 341"/>
              <a:gd name="T7" fmla="*/ 186 h 343"/>
              <a:gd name="T8" fmla="*/ 189 w 341"/>
              <a:gd name="T9" fmla="*/ 295 h 343"/>
              <a:gd name="T10" fmla="*/ 45 w 341"/>
              <a:gd name="T11" fmla="*/ 166 h 343"/>
              <a:gd name="T12" fmla="*/ 115 w 341"/>
              <a:gd name="T13" fmla="*/ 51 h 343"/>
              <a:gd name="T14" fmla="*/ 124 w 341"/>
              <a:gd name="T15" fmla="*/ 36 h 343"/>
              <a:gd name="T16" fmla="*/ 124 w 341"/>
              <a:gd name="T17" fmla="*/ 34 h 343"/>
              <a:gd name="T18" fmla="*/ 97 w 341"/>
              <a:gd name="T19" fmla="*/ 18 h 343"/>
              <a:gd name="T20" fmla="*/ 9 w 341"/>
              <a:gd name="T21" fmla="*/ 186 h 343"/>
              <a:gd name="T22" fmla="*/ 155 w 341"/>
              <a:gd name="T23" fmla="*/ 332 h 343"/>
              <a:gd name="T24" fmla="*/ 341 w 341"/>
              <a:gd name="T25" fmla="*/ 166 h 343"/>
              <a:gd name="T26" fmla="*/ 252 w 341"/>
              <a:gd name="T27" fmla="*/ 19 h 343"/>
              <a:gd name="T28" fmla="*/ 158 w 341"/>
              <a:gd name="T29" fmla="*/ 150 h 343"/>
              <a:gd name="T30" fmla="*/ 158 w 341"/>
              <a:gd name="T31" fmla="*/ 16 h 343"/>
              <a:gd name="T32" fmla="*/ 174 w 341"/>
              <a:gd name="T33" fmla="*/ 0 h 343"/>
              <a:gd name="T34" fmla="*/ 191 w 341"/>
              <a:gd name="T35" fmla="*/ 16 h 343"/>
              <a:gd name="T36" fmla="*/ 191 w 341"/>
              <a:gd name="T37" fmla="*/ 150 h 343"/>
              <a:gd name="T38" fmla="*/ 174 w 341"/>
              <a:gd name="T39" fmla="*/ 166 h 343"/>
              <a:gd name="T40" fmla="*/ 158 w 341"/>
              <a:gd name="T41" fmla="*/ 15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1" h="343">
                <a:moveTo>
                  <a:pt x="252" y="19"/>
                </a:moveTo>
                <a:cubicBezTo>
                  <a:pt x="239" y="12"/>
                  <a:pt x="224" y="21"/>
                  <a:pt x="224" y="35"/>
                </a:cubicBezTo>
                <a:cubicBezTo>
                  <a:pt x="224" y="42"/>
                  <a:pt x="229" y="48"/>
                  <a:pt x="235" y="52"/>
                </a:cubicBezTo>
                <a:cubicBezTo>
                  <a:pt x="281" y="76"/>
                  <a:pt x="311" y="128"/>
                  <a:pt x="303" y="186"/>
                </a:cubicBezTo>
                <a:cubicBezTo>
                  <a:pt x="294" y="243"/>
                  <a:pt x="247" y="289"/>
                  <a:pt x="189" y="295"/>
                </a:cubicBezTo>
                <a:cubicBezTo>
                  <a:pt x="111" y="304"/>
                  <a:pt x="45" y="243"/>
                  <a:pt x="45" y="166"/>
                </a:cubicBezTo>
                <a:cubicBezTo>
                  <a:pt x="45" y="116"/>
                  <a:pt x="73" y="73"/>
                  <a:pt x="115" y="51"/>
                </a:cubicBezTo>
                <a:cubicBezTo>
                  <a:pt x="120" y="48"/>
                  <a:pt x="124" y="43"/>
                  <a:pt x="124" y="36"/>
                </a:cubicBezTo>
                <a:lnTo>
                  <a:pt x="124" y="34"/>
                </a:lnTo>
                <a:cubicBezTo>
                  <a:pt x="124" y="21"/>
                  <a:pt x="110" y="12"/>
                  <a:pt x="97" y="18"/>
                </a:cubicBezTo>
                <a:cubicBezTo>
                  <a:pt x="39" y="49"/>
                  <a:pt x="0" y="114"/>
                  <a:pt x="9" y="186"/>
                </a:cubicBezTo>
                <a:cubicBezTo>
                  <a:pt x="18" y="262"/>
                  <a:pt x="79" y="324"/>
                  <a:pt x="155" y="332"/>
                </a:cubicBezTo>
                <a:cubicBezTo>
                  <a:pt x="256" y="343"/>
                  <a:pt x="341" y="265"/>
                  <a:pt x="341" y="166"/>
                </a:cubicBezTo>
                <a:cubicBezTo>
                  <a:pt x="341" y="102"/>
                  <a:pt x="305" y="47"/>
                  <a:pt x="252" y="19"/>
                </a:cubicBezTo>
                <a:close/>
                <a:moveTo>
                  <a:pt x="158" y="150"/>
                </a:moveTo>
                <a:lnTo>
                  <a:pt x="158" y="16"/>
                </a:lnTo>
                <a:cubicBezTo>
                  <a:pt x="158" y="7"/>
                  <a:pt x="165" y="0"/>
                  <a:pt x="174" y="0"/>
                </a:cubicBezTo>
                <a:cubicBezTo>
                  <a:pt x="184" y="0"/>
                  <a:pt x="191" y="7"/>
                  <a:pt x="191" y="16"/>
                </a:cubicBezTo>
                <a:lnTo>
                  <a:pt x="191" y="150"/>
                </a:lnTo>
                <a:cubicBezTo>
                  <a:pt x="191" y="159"/>
                  <a:pt x="184" y="166"/>
                  <a:pt x="174" y="166"/>
                </a:cubicBezTo>
                <a:cubicBezTo>
                  <a:pt x="165" y="166"/>
                  <a:pt x="158" y="159"/>
                  <a:pt x="158"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id="{4FF181B0-D3FE-4237-9DDD-07C46F3CDA1F}"/>
              </a:ext>
            </a:extLst>
          </p:cNvPr>
          <p:cNvSpPr>
            <a:spLocks noChangeAspect="1" noEditPoints="1"/>
          </p:cNvSpPr>
          <p:nvPr/>
        </p:nvSpPr>
        <p:spPr bwMode="auto">
          <a:xfrm>
            <a:off x="10313988" y="1633538"/>
            <a:ext cx="250825" cy="254000"/>
          </a:xfrm>
          <a:custGeom>
            <a:avLst/>
            <a:gdLst>
              <a:gd name="T0" fmla="*/ 278 w 333"/>
              <a:gd name="T1" fmla="*/ 200 h 333"/>
              <a:gd name="T2" fmla="*/ 242 w 333"/>
              <a:gd name="T3" fmla="*/ 200 h 333"/>
              <a:gd name="T4" fmla="*/ 246 w 333"/>
              <a:gd name="T5" fmla="*/ 166 h 333"/>
              <a:gd name="T6" fmla="*/ 289 w 333"/>
              <a:gd name="T7" fmla="*/ 166 h 333"/>
              <a:gd name="T8" fmla="*/ 278 w 333"/>
              <a:gd name="T9" fmla="*/ 200 h 333"/>
              <a:gd name="T10" fmla="*/ 204 w 333"/>
              <a:gd name="T11" fmla="*/ 233 h 333"/>
              <a:gd name="T12" fmla="*/ 129 w 333"/>
              <a:gd name="T13" fmla="*/ 233 h 333"/>
              <a:gd name="T14" fmla="*/ 104 w 333"/>
              <a:gd name="T15" fmla="*/ 33 h 333"/>
              <a:gd name="T16" fmla="*/ 229 w 333"/>
              <a:gd name="T17" fmla="*/ 33 h 333"/>
              <a:gd name="T18" fmla="*/ 204 w 333"/>
              <a:gd name="T19" fmla="*/ 233 h 333"/>
              <a:gd name="T20" fmla="*/ 56 w 333"/>
              <a:gd name="T21" fmla="*/ 200 h 333"/>
              <a:gd name="T22" fmla="*/ 44 w 333"/>
              <a:gd name="T23" fmla="*/ 166 h 333"/>
              <a:gd name="T24" fmla="*/ 87 w 333"/>
              <a:gd name="T25" fmla="*/ 166 h 333"/>
              <a:gd name="T26" fmla="*/ 92 w 333"/>
              <a:gd name="T27" fmla="*/ 200 h 333"/>
              <a:gd name="T28" fmla="*/ 56 w 333"/>
              <a:gd name="T29" fmla="*/ 200 h 333"/>
              <a:gd name="T30" fmla="*/ 250 w 333"/>
              <a:gd name="T31" fmla="*/ 133 h 333"/>
              <a:gd name="T32" fmla="*/ 267 w 333"/>
              <a:gd name="T33" fmla="*/ 0 h 333"/>
              <a:gd name="T34" fmla="*/ 67 w 333"/>
              <a:gd name="T35" fmla="*/ 0 h 333"/>
              <a:gd name="T36" fmla="*/ 83 w 333"/>
              <a:gd name="T37" fmla="*/ 133 h 333"/>
              <a:gd name="T38" fmla="*/ 0 w 333"/>
              <a:gd name="T39" fmla="*/ 133 h 333"/>
              <a:gd name="T40" fmla="*/ 33 w 333"/>
              <a:gd name="T41" fmla="*/ 233 h 333"/>
              <a:gd name="T42" fmla="*/ 96 w 333"/>
              <a:gd name="T43" fmla="*/ 233 h 333"/>
              <a:gd name="T44" fmla="*/ 100 w 333"/>
              <a:gd name="T45" fmla="*/ 266 h 333"/>
              <a:gd name="T46" fmla="*/ 150 w 333"/>
              <a:gd name="T47" fmla="*/ 266 h 333"/>
              <a:gd name="T48" fmla="*/ 150 w 333"/>
              <a:gd name="T49" fmla="*/ 300 h 333"/>
              <a:gd name="T50" fmla="*/ 117 w 333"/>
              <a:gd name="T51" fmla="*/ 300 h 333"/>
              <a:gd name="T52" fmla="*/ 117 w 333"/>
              <a:gd name="T53" fmla="*/ 333 h 333"/>
              <a:gd name="T54" fmla="*/ 217 w 333"/>
              <a:gd name="T55" fmla="*/ 333 h 333"/>
              <a:gd name="T56" fmla="*/ 217 w 333"/>
              <a:gd name="T57" fmla="*/ 300 h 333"/>
              <a:gd name="T58" fmla="*/ 183 w 333"/>
              <a:gd name="T59" fmla="*/ 300 h 333"/>
              <a:gd name="T60" fmla="*/ 183 w 333"/>
              <a:gd name="T61" fmla="*/ 266 h 333"/>
              <a:gd name="T62" fmla="*/ 233 w 333"/>
              <a:gd name="T63" fmla="*/ 266 h 333"/>
              <a:gd name="T64" fmla="*/ 237 w 333"/>
              <a:gd name="T65" fmla="*/ 233 h 333"/>
              <a:gd name="T66" fmla="*/ 300 w 333"/>
              <a:gd name="T67" fmla="*/ 233 h 333"/>
              <a:gd name="T68" fmla="*/ 333 w 333"/>
              <a:gd name="T69" fmla="*/ 133 h 333"/>
              <a:gd name="T70" fmla="*/ 250 w 333"/>
              <a:gd name="T71"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3">
                <a:moveTo>
                  <a:pt x="278" y="200"/>
                </a:moveTo>
                <a:lnTo>
                  <a:pt x="242" y="200"/>
                </a:lnTo>
                <a:lnTo>
                  <a:pt x="246" y="166"/>
                </a:lnTo>
                <a:lnTo>
                  <a:pt x="289" y="166"/>
                </a:lnTo>
                <a:lnTo>
                  <a:pt x="278" y="200"/>
                </a:lnTo>
                <a:close/>
                <a:moveTo>
                  <a:pt x="204" y="233"/>
                </a:moveTo>
                <a:lnTo>
                  <a:pt x="129" y="233"/>
                </a:lnTo>
                <a:lnTo>
                  <a:pt x="104" y="33"/>
                </a:lnTo>
                <a:lnTo>
                  <a:pt x="229" y="33"/>
                </a:lnTo>
                <a:lnTo>
                  <a:pt x="204" y="233"/>
                </a:lnTo>
                <a:close/>
                <a:moveTo>
                  <a:pt x="56" y="200"/>
                </a:moveTo>
                <a:lnTo>
                  <a:pt x="44" y="166"/>
                </a:lnTo>
                <a:lnTo>
                  <a:pt x="87" y="166"/>
                </a:lnTo>
                <a:lnTo>
                  <a:pt x="92" y="200"/>
                </a:lnTo>
                <a:lnTo>
                  <a:pt x="56" y="200"/>
                </a:lnTo>
                <a:close/>
                <a:moveTo>
                  <a:pt x="250" y="133"/>
                </a:moveTo>
                <a:lnTo>
                  <a:pt x="267" y="0"/>
                </a:lnTo>
                <a:lnTo>
                  <a:pt x="67" y="0"/>
                </a:lnTo>
                <a:lnTo>
                  <a:pt x="83" y="133"/>
                </a:lnTo>
                <a:lnTo>
                  <a:pt x="0" y="133"/>
                </a:lnTo>
                <a:lnTo>
                  <a:pt x="33" y="233"/>
                </a:lnTo>
                <a:lnTo>
                  <a:pt x="96" y="233"/>
                </a:lnTo>
                <a:lnTo>
                  <a:pt x="100" y="266"/>
                </a:lnTo>
                <a:lnTo>
                  <a:pt x="150" y="266"/>
                </a:lnTo>
                <a:lnTo>
                  <a:pt x="150" y="300"/>
                </a:lnTo>
                <a:lnTo>
                  <a:pt x="117" y="300"/>
                </a:lnTo>
                <a:lnTo>
                  <a:pt x="117" y="333"/>
                </a:lnTo>
                <a:lnTo>
                  <a:pt x="217" y="333"/>
                </a:lnTo>
                <a:lnTo>
                  <a:pt x="217" y="300"/>
                </a:lnTo>
                <a:lnTo>
                  <a:pt x="183" y="300"/>
                </a:lnTo>
                <a:lnTo>
                  <a:pt x="183" y="266"/>
                </a:lnTo>
                <a:lnTo>
                  <a:pt x="233" y="266"/>
                </a:lnTo>
                <a:lnTo>
                  <a:pt x="237" y="233"/>
                </a:lnTo>
                <a:lnTo>
                  <a:pt x="300" y="233"/>
                </a:lnTo>
                <a:lnTo>
                  <a:pt x="333" y="133"/>
                </a:lnTo>
                <a:lnTo>
                  <a:pt x="25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a:extLst>
              <a:ext uri="{FF2B5EF4-FFF2-40B4-BE49-F238E27FC236}">
                <a16:creationId xmlns:a16="http://schemas.microsoft.com/office/drawing/2014/main" id="{24EFA344-593B-4EB6-8378-10224F58BDAC}"/>
              </a:ext>
            </a:extLst>
          </p:cNvPr>
          <p:cNvSpPr>
            <a:spLocks noChangeAspect="1"/>
          </p:cNvSpPr>
          <p:nvPr/>
        </p:nvSpPr>
        <p:spPr bwMode="auto">
          <a:xfrm>
            <a:off x="9810751" y="1633538"/>
            <a:ext cx="252413" cy="254000"/>
          </a:xfrm>
          <a:custGeom>
            <a:avLst/>
            <a:gdLst>
              <a:gd name="T0" fmla="*/ 334 w 334"/>
              <a:gd name="T1" fmla="*/ 286 h 333"/>
              <a:gd name="T2" fmla="*/ 287 w 334"/>
              <a:gd name="T3" fmla="*/ 333 h 333"/>
              <a:gd name="T4" fmla="*/ 145 w 334"/>
              <a:gd name="T5" fmla="*/ 192 h 333"/>
              <a:gd name="T6" fmla="*/ 98 w 334"/>
              <a:gd name="T7" fmla="*/ 239 h 333"/>
              <a:gd name="T8" fmla="*/ 0 w 334"/>
              <a:gd name="T9" fmla="*/ 141 h 333"/>
              <a:gd name="T10" fmla="*/ 47 w 334"/>
              <a:gd name="T11" fmla="*/ 94 h 333"/>
              <a:gd name="T12" fmla="*/ 98 w 334"/>
              <a:gd name="T13" fmla="*/ 145 h 333"/>
              <a:gd name="T14" fmla="*/ 145 w 334"/>
              <a:gd name="T15" fmla="*/ 98 h 333"/>
              <a:gd name="T16" fmla="*/ 95 w 334"/>
              <a:gd name="T17" fmla="*/ 47 h 333"/>
              <a:gd name="T18" fmla="*/ 142 w 334"/>
              <a:gd name="T19" fmla="*/ 0 h 333"/>
              <a:gd name="T20" fmla="*/ 240 w 334"/>
              <a:gd name="T21" fmla="*/ 98 h 333"/>
              <a:gd name="T22" fmla="*/ 193 w 334"/>
              <a:gd name="T23" fmla="*/ 145 h 333"/>
              <a:gd name="T24" fmla="*/ 334 w 334"/>
              <a:gd name="T25" fmla="*/ 28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33">
                <a:moveTo>
                  <a:pt x="334" y="286"/>
                </a:moveTo>
                <a:lnTo>
                  <a:pt x="287" y="333"/>
                </a:lnTo>
                <a:lnTo>
                  <a:pt x="145" y="192"/>
                </a:lnTo>
                <a:lnTo>
                  <a:pt x="98" y="239"/>
                </a:lnTo>
                <a:lnTo>
                  <a:pt x="0" y="141"/>
                </a:lnTo>
                <a:lnTo>
                  <a:pt x="47" y="94"/>
                </a:lnTo>
                <a:lnTo>
                  <a:pt x="98" y="145"/>
                </a:lnTo>
                <a:lnTo>
                  <a:pt x="145" y="98"/>
                </a:lnTo>
                <a:lnTo>
                  <a:pt x="95" y="47"/>
                </a:lnTo>
                <a:lnTo>
                  <a:pt x="142" y="0"/>
                </a:lnTo>
                <a:lnTo>
                  <a:pt x="240" y="98"/>
                </a:lnTo>
                <a:lnTo>
                  <a:pt x="193" y="145"/>
                </a:lnTo>
                <a:lnTo>
                  <a:pt x="334" y="2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a:extLst>
              <a:ext uri="{FF2B5EF4-FFF2-40B4-BE49-F238E27FC236}">
                <a16:creationId xmlns:a16="http://schemas.microsoft.com/office/drawing/2014/main" id="{150DA52F-CBD6-4C81-8012-610E1411CD3C}"/>
              </a:ext>
            </a:extLst>
          </p:cNvPr>
          <p:cNvSpPr>
            <a:spLocks noChangeAspect="1"/>
          </p:cNvSpPr>
          <p:nvPr/>
        </p:nvSpPr>
        <p:spPr bwMode="auto">
          <a:xfrm>
            <a:off x="9371013" y="1709738"/>
            <a:ext cx="127000" cy="127000"/>
          </a:xfrm>
          <a:custGeom>
            <a:avLst/>
            <a:gdLst>
              <a:gd name="T0" fmla="*/ 167 w 167"/>
              <a:gd name="T1" fmla="*/ 83 h 166"/>
              <a:gd name="T2" fmla="*/ 150 w 167"/>
              <a:gd name="T3" fmla="*/ 100 h 166"/>
              <a:gd name="T4" fmla="*/ 124 w 167"/>
              <a:gd name="T5" fmla="*/ 100 h 166"/>
              <a:gd name="T6" fmla="*/ 142 w 167"/>
              <a:gd name="T7" fmla="*/ 118 h 166"/>
              <a:gd name="T8" fmla="*/ 142 w 167"/>
              <a:gd name="T9" fmla="*/ 142 h 166"/>
              <a:gd name="T10" fmla="*/ 119 w 167"/>
              <a:gd name="T11" fmla="*/ 142 h 166"/>
              <a:gd name="T12" fmla="*/ 100 w 167"/>
              <a:gd name="T13" fmla="*/ 123 h 166"/>
              <a:gd name="T14" fmla="*/ 100 w 167"/>
              <a:gd name="T15" fmla="*/ 150 h 166"/>
              <a:gd name="T16" fmla="*/ 83 w 167"/>
              <a:gd name="T17" fmla="*/ 166 h 166"/>
              <a:gd name="T18" fmla="*/ 67 w 167"/>
              <a:gd name="T19" fmla="*/ 150 h 166"/>
              <a:gd name="T20" fmla="*/ 67 w 167"/>
              <a:gd name="T21" fmla="*/ 123 h 166"/>
              <a:gd name="T22" fmla="*/ 48 w 167"/>
              <a:gd name="T23" fmla="*/ 142 h 166"/>
              <a:gd name="T24" fmla="*/ 24 w 167"/>
              <a:gd name="T25" fmla="*/ 142 h 166"/>
              <a:gd name="T26" fmla="*/ 24 w 167"/>
              <a:gd name="T27" fmla="*/ 118 h 166"/>
              <a:gd name="T28" fmla="*/ 43 w 167"/>
              <a:gd name="T29" fmla="*/ 100 h 166"/>
              <a:gd name="T30" fmla="*/ 17 w 167"/>
              <a:gd name="T31" fmla="*/ 100 h 166"/>
              <a:gd name="T32" fmla="*/ 0 w 167"/>
              <a:gd name="T33" fmla="*/ 83 h 166"/>
              <a:gd name="T34" fmla="*/ 17 w 167"/>
              <a:gd name="T35" fmla="*/ 66 h 166"/>
              <a:gd name="T36" fmla="*/ 43 w 167"/>
              <a:gd name="T37" fmla="*/ 66 h 166"/>
              <a:gd name="T38" fmla="*/ 24 w 167"/>
              <a:gd name="T39" fmla="*/ 48 h 166"/>
              <a:gd name="T40" fmla="*/ 24 w 167"/>
              <a:gd name="T41" fmla="*/ 24 h 166"/>
              <a:gd name="T42" fmla="*/ 48 w 167"/>
              <a:gd name="T43" fmla="*/ 24 h 166"/>
              <a:gd name="T44" fmla="*/ 67 w 167"/>
              <a:gd name="T45" fmla="*/ 43 h 166"/>
              <a:gd name="T46" fmla="*/ 67 w 167"/>
              <a:gd name="T47" fmla="*/ 16 h 166"/>
              <a:gd name="T48" fmla="*/ 83 w 167"/>
              <a:gd name="T49" fmla="*/ 0 h 166"/>
              <a:gd name="T50" fmla="*/ 100 w 167"/>
              <a:gd name="T51" fmla="*/ 16 h 166"/>
              <a:gd name="T52" fmla="*/ 100 w 167"/>
              <a:gd name="T53" fmla="*/ 43 h 166"/>
              <a:gd name="T54" fmla="*/ 119 w 167"/>
              <a:gd name="T55" fmla="*/ 24 h 166"/>
              <a:gd name="T56" fmla="*/ 142 w 167"/>
              <a:gd name="T57" fmla="*/ 24 h 166"/>
              <a:gd name="T58" fmla="*/ 142 w 167"/>
              <a:gd name="T59" fmla="*/ 48 h 166"/>
              <a:gd name="T60" fmla="*/ 124 w 167"/>
              <a:gd name="T61" fmla="*/ 66 h 166"/>
              <a:gd name="T62" fmla="*/ 150 w 167"/>
              <a:gd name="T63" fmla="*/ 66 h 166"/>
              <a:gd name="T64" fmla="*/ 167 w 167"/>
              <a:gd name="T65" fmla="*/ 8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166">
                <a:moveTo>
                  <a:pt x="167" y="83"/>
                </a:moveTo>
                <a:cubicBezTo>
                  <a:pt x="167" y="92"/>
                  <a:pt x="159" y="100"/>
                  <a:pt x="150" y="100"/>
                </a:cubicBezTo>
                <a:lnTo>
                  <a:pt x="124" y="100"/>
                </a:lnTo>
                <a:lnTo>
                  <a:pt x="142" y="118"/>
                </a:lnTo>
                <a:cubicBezTo>
                  <a:pt x="149" y="125"/>
                  <a:pt x="149" y="135"/>
                  <a:pt x="142" y="142"/>
                </a:cubicBezTo>
                <a:cubicBezTo>
                  <a:pt x="136" y="148"/>
                  <a:pt x="125" y="148"/>
                  <a:pt x="119" y="142"/>
                </a:cubicBezTo>
                <a:lnTo>
                  <a:pt x="100" y="123"/>
                </a:lnTo>
                <a:lnTo>
                  <a:pt x="100" y="150"/>
                </a:lnTo>
                <a:cubicBezTo>
                  <a:pt x="100" y="159"/>
                  <a:pt x="93" y="166"/>
                  <a:pt x="83" y="166"/>
                </a:cubicBezTo>
                <a:cubicBezTo>
                  <a:pt x="74" y="166"/>
                  <a:pt x="67" y="159"/>
                  <a:pt x="67" y="150"/>
                </a:cubicBezTo>
                <a:lnTo>
                  <a:pt x="67" y="123"/>
                </a:lnTo>
                <a:lnTo>
                  <a:pt x="48" y="142"/>
                </a:lnTo>
                <a:cubicBezTo>
                  <a:pt x="41" y="148"/>
                  <a:pt x="31" y="148"/>
                  <a:pt x="24" y="142"/>
                </a:cubicBezTo>
                <a:cubicBezTo>
                  <a:pt x="18" y="135"/>
                  <a:pt x="18" y="125"/>
                  <a:pt x="24" y="118"/>
                </a:cubicBezTo>
                <a:lnTo>
                  <a:pt x="43" y="100"/>
                </a:lnTo>
                <a:lnTo>
                  <a:pt x="17" y="100"/>
                </a:lnTo>
                <a:cubicBezTo>
                  <a:pt x="7" y="100"/>
                  <a:pt x="0" y="92"/>
                  <a:pt x="0" y="83"/>
                </a:cubicBezTo>
                <a:cubicBezTo>
                  <a:pt x="0" y="74"/>
                  <a:pt x="7" y="66"/>
                  <a:pt x="17" y="66"/>
                </a:cubicBezTo>
                <a:lnTo>
                  <a:pt x="43" y="66"/>
                </a:lnTo>
                <a:lnTo>
                  <a:pt x="24" y="48"/>
                </a:lnTo>
                <a:cubicBezTo>
                  <a:pt x="18" y="41"/>
                  <a:pt x="18" y="31"/>
                  <a:pt x="24" y="24"/>
                </a:cubicBezTo>
                <a:cubicBezTo>
                  <a:pt x="31" y="18"/>
                  <a:pt x="41" y="18"/>
                  <a:pt x="48" y="24"/>
                </a:cubicBezTo>
                <a:lnTo>
                  <a:pt x="67" y="43"/>
                </a:lnTo>
                <a:lnTo>
                  <a:pt x="67" y="16"/>
                </a:lnTo>
                <a:cubicBezTo>
                  <a:pt x="67" y="7"/>
                  <a:pt x="74" y="0"/>
                  <a:pt x="83" y="0"/>
                </a:cubicBezTo>
                <a:cubicBezTo>
                  <a:pt x="93" y="0"/>
                  <a:pt x="100" y="7"/>
                  <a:pt x="100" y="16"/>
                </a:cubicBezTo>
                <a:lnTo>
                  <a:pt x="100" y="43"/>
                </a:lnTo>
                <a:lnTo>
                  <a:pt x="119" y="24"/>
                </a:lnTo>
                <a:cubicBezTo>
                  <a:pt x="125" y="18"/>
                  <a:pt x="136" y="18"/>
                  <a:pt x="142" y="24"/>
                </a:cubicBezTo>
                <a:cubicBezTo>
                  <a:pt x="149" y="31"/>
                  <a:pt x="149" y="41"/>
                  <a:pt x="142" y="48"/>
                </a:cubicBezTo>
                <a:lnTo>
                  <a:pt x="124" y="66"/>
                </a:lnTo>
                <a:lnTo>
                  <a:pt x="150" y="66"/>
                </a:lnTo>
                <a:cubicBezTo>
                  <a:pt x="159" y="66"/>
                  <a:pt x="167" y="74"/>
                  <a:pt x="167"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id="{FBBB7783-100E-42B5-AF4C-3D8F8C02C5FE}"/>
              </a:ext>
            </a:extLst>
          </p:cNvPr>
          <p:cNvSpPr>
            <a:spLocks noChangeAspect="1" noEditPoints="1"/>
          </p:cNvSpPr>
          <p:nvPr/>
        </p:nvSpPr>
        <p:spPr bwMode="auto">
          <a:xfrm>
            <a:off x="8805863" y="1633538"/>
            <a:ext cx="250825" cy="254000"/>
          </a:xfrm>
          <a:custGeom>
            <a:avLst/>
            <a:gdLst>
              <a:gd name="T0" fmla="*/ 300 w 333"/>
              <a:gd name="T1" fmla="*/ 100 h 333"/>
              <a:gd name="T2" fmla="*/ 33 w 333"/>
              <a:gd name="T3" fmla="*/ 100 h 333"/>
              <a:gd name="T4" fmla="*/ 33 w 333"/>
              <a:gd name="T5" fmla="*/ 300 h 333"/>
              <a:gd name="T6" fmla="*/ 300 w 333"/>
              <a:gd name="T7" fmla="*/ 300 h 333"/>
              <a:gd name="T8" fmla="*/ 300 w 333"/>
              <a:gd name="T9" fmla="*/ 100 h 333"/>
              <a:gd name="T10" fmla="*/ 133 w 333"/>
              <a:gd name="T11" fmla="*/ 66 h 333"/>
              <a:gd name="T12" fmla="*/ 200 w 333"/>
              <a:gd name="T13" fmla="*/ 66 h 333"/>
              <a:gd name="T14" fmla="*/ 200 w 333"/>
              <a:gd name="T15" fmla="*/ 33 h 333"/>
              <a:gd name="T16" fmla="*/ 133 w 333"/>
              <a:gd name="T17" fmla="*/ 33 h 333"/>
              <a:gd name="T18" fmla="*/ 133 w 333"/>
              <a:gd name="T19" fmla="*/ 66 h 333"/>
              <a:gd name="T20" fmla="*/ 333 w 333"/>
              <a:gd name="T21" fmla="*/ 66 h 333"/>
              <a:gd name="T22" fmla="*/ 333 w 333"/>
              <a:gd name="T23" fmla="*/ 333 h 333"/>
              <a:gd name="T24" fmla="*/ 0 w 333"/>
              <a:gd name="T25" fmla="*/ 333 h 333"/>
              <a:gd name="T26" fmla="*/ 0 w 333"/>
              <a:gd name="T27" fmla="*/ 66 h 333"/>
              <a:gd name="T28" fmla="*/ 100 w 333"/>
              <a:gd name="T29" fmla="*/ 66 h 333"/>
              <a:gd name="T30" fmla="*/ 100 w 333"/>
              <a:gd name="T31" fmla="*/ 0 h 333"/>
              <a:gd name="T32" fmla="*/ 233 w 333"/>
              <a:gd name="T33" fmla="*/ 0 h 333"/>
              <a:gd name="T34" fmla="*/ 233 w 333"/>
              <a:gd name="T35" fmla="*/ 66 h 333"/>
              <a:gd name="T36" fmla="*/ 333 w 333"/>
              <a:gd name="T37" fmla="*/ 66 h 333"/>
              <a:gd name="T38" fmla="*/ 150 w 333"/>
              <a:gd name="T39" fmla="*/ 216 h 333"/>
              <a:gd name="T40" fmla="*/ 100 w 333"/>
              <a:gd name="T41" fmla="*/ 216 h 333"/>
              <a:gd name="T42" fmla="*/ 100 w 333"/>
              <a:gd name="T43" fmla="*/ 183 h 333"/>
              <a:gd name="T44" fmla="*/ 150 w 333"/>
              <a:gd name="T45" fmla="*/ 183 h 333"/>
              <a:gd name="T46" fmla="*/ 150 w 333"/>
              <a:gd name="T47" fmla="*/ 133 h 333"/>
              <a:gd name="T48" fmla="*/ 183 w 333"/>
              <a:gd name="T49" fmla="*/ 133 h 333"/>
              <a:gd name="T50" fmla="*/ 183 w 333"/>
              <a:gd name="T51" fmla="*/ 183 h 333"/>
              <a:gd name="T52" fmla="*/ 233 w 333"/>
              <a:gd name="T53" fmla="*/ 183 h 333"/>
              <a:gd name="T54" fmla="*/ 233 w 333"/>
              <a:gd name="T55" fmla="*/ 216 h 333"/>
              <a:gd name="T56" fmla="*/ 183 w 333"/>
              <a:gd name="T57" fmla="*/ 216 h 333"/>
              <a:gd name="T58" fmla="*/ 183 w 333"/>
              <a:gd name="T59" fmla="*/ 266 h 333"/>
              <a:gd name="T60" fmla="*/ 150 w 333"/>
              <a:gd name="T61" fmla="*/ 266 h 333"/>
              <a:gd name="T62" fmla="*/ 150 w 333"/>
              <a:gd name="T63" fmla="*/ 2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3">
                <a:moveTo>
                  <a:pt x="300" y="100"/>
                </a:moveTo>
                <a:lnTo>
                  <a:pt x="33" y="100"/>
                </a:lnTo>
                <a:lnTo>
                  <a:pt x="33" y="300"/>
                </a:lnTo>
                <a:lnTo>
                  <a:pt x="300" y="300"/>
                </a:lnTo>
                <a:lnTo>
                  <a:pt x="300" y="100"/>
                </a:lnTo>
                <a:close/>
                <a:moveTo>
                  <a:pt x="133" y="66"/>
                </a:moveTo>
                <a:lnTo>
                  <a:pt x="200" y="66"/>
                </a:lnTo>
                <a:lnTo>
                  <a:pt x="200" y="33"/>
                </a:lnTo>
                <a:lnTo>
                  <a:pt x="133" y="33"/>
                </a:lnTo>
                <a:lnTo>
                  <a:pt x="133" y="66"/>
                </a:lnTo>
                <a:close/>
                <a:moveTo>
                  <a:pt x="333" y="66"/>
                </a:moveTo>
                <a:lnTo>
                  <a:pt x="333" y="333"/>
                </a:lnTo>
                <a:lnTo>
                  <a:pt x="0" y="333"/>
                </a:lnTo>
                <a:lnTo>
                  <a:pt x="0" y="66"/>
                </a:lnTo>
                <a:lnTo>
                  <a:pt x="100" y="66"/>
                </a:lnTo>
                <a:lnTo>
                  <a:pt x="100" y="0"/>
                </a:lnTo>
                <a:lnTo>
                  <a:pt x="233" y="0"/>
                </a:lnTo>
                <a:lnTo>
                  <a:pt x="233" y="66"/>
                </a:lnTo>
                <a:lnTo>
                  <a:pt x="333" y="66"/>
                </a:lnTo>
                <a:close/>
                <a:moveTo>
                  <a:pt x="150" y="216"/>
                </a:moveTo>
                <a:lnTo>
                  <a:pt x="100" y="216"/>
                </a:lnTo>
                <a:lnTo>
                  <a:pt x="100" y="183"/>
                </a:lnTo>
                <a:lnTo>
                  <a:pt x="150" y="183"/>
                </a:lnTo>
                <a:lnTo>
                  <a:pt x="150" y="133"/>
                </a:lnTo>
                <a:lnTo>
                  <a:pt x="183" y="133"/>
                </a:lnTo>
                <a:lnTo>
                  <a:pt x="183" y="183"/>
                </a:lnTo>
                <a:lnTo>
                  <a:pt x="233" y="183"/>
                </a:lnTo>
                <a:lnTo>
                  <a:pt x="233" y="216"/>
                </a:lnTo>
                <a:lnTo>
                  <a:pt x="183" y="216"/>
                </a:lnTo>
                <a:lnTo>
                  <a:pt x="183" y="266"/>
                </a:lnTo>
                <a:lnTo>
                  <a:pt x="150" y="266"/>
                </a:lnTo>
                <a:lnTo>
                  <a:pt x="150"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a:extLst>
              <a:ext uri="{FF2B5EF4-FFF2-40B4-BE49-F238E27FC236}">
                <a16:creationId xmlns:a16="http://schemas.microsoft.com/office/drawing/2014/main" id="{7D860EEC-1A15-448B-8886-1642935E40C2}"/>
              </a:ext>
            </a:extLst>
          </p:cNvPr>
          <p:cNvSpPr>
            <a:spLocks noChangeAspect="1" noEditPoints="1"/>
          </p:cNvSpPr>
          <p:nvPr/>
        </p:nvSpPr>
        <p:spPr bwMode="auto">
          <a:xfrm>
            <a:off x="8302626" y="1633538"/>
            <a:ext cx="252413" cy="254000"/>
          </a:xfrm>
          <a:custGeom>
            <a:avLst/>
            <a:gdLst>
              <a:gd name="T0" fmla="*/ 300 w 334"/>
              <a:gd name="T1" fmla="*/ 283 h 333"/>
              <a:gd name="T2" fmla="*/ 300 w 334"/>
              <a:gd name="T3" fmla="*/ 116 h 333"/>
              <a:gd name="T4" fmla="*/ 284 w 334"/>
              <a:gd name="T5" fmla="*/ 100 h 333"/>
              <a:gd name="T6" fmla="*/ 50 w 334"/>
              <a:gd name="T7" fmla="*/ 100 h 333"/>
              <a:gd name="T8" fmla="*/ 34 w 334"/>
              <a:gd name="T9" fmla="*/ 116 h 333"/>
              <a:gd name="T10" fmla="*/ 34 w 334"/>
              <a:gd name="T11" fmla="*/ 283 h 333"/>
              <a:gd name="T12" fmla="*/ 50 w 334"/>
              <a:gd name="T13" fmla="*/ 300 h 333"/>
              <a:gd name="T14" fmla="*/ 284 w 334"/>
              <a:gd name="T15" fmla="*/ 300 h 333"/>
              <a:gd name="T16" fmla="*/ 300 w 334"/>
              <a:gd name="T17" fmla="*/ 283 h 333"/>
              <a:gd name="T18" fmla="*/ 134 w 334"/>
              <a:gd name="T19" fmla="*/ 50 h 333"/>
              <a:gd name="T20" fmla="*/ 134 w 334"/>
              <a:gd name="T21" fmla="*/ 66 h 333"/>
              <a:gd name="T22" fmla="*/ 200 w 334"/>
              <a:gd name="T23" fmla="*/ 66 h 333"/>
              <a:gd name="T24" fmla="*/ 200 w 334"/>
              <a:gd name="T25" fmla="*/ 50 h 333"/>
              <a:gd name="T26" fmla="*/ 184 w 334"/>
              <a:gd name="T27" fmla="*/ 33 h 333"/>
              <a:gd name="T28" fmla="*/ 150 w 334"/>
              <a:gd name="T29" fmla="*/ 33 h 333"/>
              <a:gd name="T30" fmla="*/ 134 w 334"/>
              <a:gd name="T31" fmla="*/ 50 h 333"/>
              <a:gd name="T32" fmla="*/ 300 w 334"/>
              <a:gd name="T33" fmla="*/ 66 h 333"/>
              <a:gd name="T34" fmla="*/ 334 w 334"/>
              <a:gd name="T35" fmla="*/ 100 h 333"/>
              <a:gd name="T36" fmla="*/ 334 w 334"/>
              <a:gd name="T37" fmla="*/ 300 h 333"/>
              <a:gd name="T38" fmla="*/ 300 w 334"/>
              <a:gd name="T39" fmla="*/ 333 h 333"/>
              <a:gd name="T40" fmla="*/ 34 w 334"/>
              <a:gd name="T41" fmla="*/ 333 h 333"/>
              <a:gd name="T42" fmla="*/ 0 w 334"/>
              <a:gd name="T43" fmla="*/ 300 h 333"/>
              <a:gd name="T44" fmla="*/ 0 w 334"/>
              <a:gd name="T45" fmla="*/ 100 h 333"/>
              <a:gd name="T46" fmla="*/ 34 w 334"/>
              <a:gd name="T47" fmla="*/ 66 h 333"/>
              <a:gd name="T48" fmla="*/ 100 w 334"/>
              <a:gd name="T49" fmla="*/ 66 h 333"/>
              <a:gd name="T50" fmla="*/ 100 w 334"/>
              <a:gd name="T51" fmla="*/ 33 h 333"/>
              <a:gd name="T52" fmla="*/ 134 w 334"/>
              <a:gd name="T53" fmla="*/ 0 h 333"/>
              <a:gd name="T54" fmla="*/ 200 w 334"/>
              <a:gd name="T55" fmla="*/ 0 h 333"/>
              <a:gd name="T56" fmla="*/ 234 w 334"/>
              <a:gd name="T57" fmla="*/ 33 h 333"/>
              <a:gd name="T58" fmla="*/ 234 w 334"/>
              <a:gd name="T59" fmla="*/ 66 h 333"/>
              <a:gd name="T60" fmla="*/ 300 w 334"/>
              <a:gd name="T61" fmla="*/ 66 h 333"/>
              <a:gd name="T62" fmla="*/ 150 w 334"/>
              <a:gd name="T63" fmla="*/ 250 h 333"/>
              <a:gd name="T64" fmla="*/ 150 w 334"/>
              <a:gd name="T65" fmla="*/ 216 h 333"/>
              <a:gd name="T66" fmla="*/ 117 w 334"/>
              <a:gd name="T67" fmla="*/ 216 h 333"/>
              <a:gd name="T68" fmla="*/ 100 w 334"/>
              <a:gd name="T69" fmla="*/ 200 h 333"/>
              <a:gd name="T70" fmla="*/ 117 w 334"/>
              <a:gd name="T71" fmla="*/ 183 h 333"/>
              <a:gd name="T72" fmla="*/ 150 w 334"/>
              <a:gd name="T73" fmla="*/ 183 h 333"/>
              <a:gd name="T74" fmla="*/ 150 w 334"/>
              <a:gd name="T75" fmla="*/ 150 h 333"/>
              <a:gd name="T76" fmla="*/ 167 w 334"/>
              <a:gd name="T77" fmla="*/ 133 h 333"/>
              <a:gd name="T78" fmla="*/ 184 w 334"/>
              <a:gd name="T79" fmla="*/ 150 h 333"/>
              <a:gd name="T80" fmla="*/ 184 w 334"/>
              <a:gd name="T81" fmla="*/ 183 h 333"/>
              <a:gd name="T82" fmla="*/ 217 w 334"/>
              <a:gd name="T83" fmla="*/ 183 h 333"/>
              <a:gd name="T84" fmla="*/ 234 w 334"/>
              <a:gd name="T85" fmla="*/ 200 h 333"/>
              <a:gd name="T86" fmla="*/ 217 w 334"/>
              <a:gd name="T87" fmla="*/ 216 h 333"/>
              <a:gd name="T88" fmla="*/ 184 w 334"/>
              <a:gd name="T89" fmla="*/ 216 h 333"/>
              <a:gd name="T90" fmla="*/ 184 w 334"/>
              <a:gd name="T91" fmla="*/ 250 h 333"/>
              <a:gd name="T92" fmla="*/ 167 w 334"/>
              <a:gd name="T93" fmla="*/ 266 h 333"/>
              <a:gd name="T94" fmla="*/ 150 w 334"/>
              <a:gd name="T95"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333">
                <a:moveTo>
                  <a:pt x="300" y="283"/>
                </a:moveTo>
                <a:lnTo>
                  <a:pt x="300" y="116"/>
                </a:lnTo>
                <a:cubicBezTo>
                  <a:pt x="300" y="107"/>
                  <a:pt x="293" y="100"/>
                  <a:pt x="284" y="100"/>
                </a:cubicBezTo>
                <a:lnTo>
                  <a:pt x="50" y="100"/>
                </a:lnTo>
                <a:cubicBezTo>
                  <a:pt x="41" y="100"/>
                  <a:pt x="34" y="107"/>
                  <a:pt x="34" y="116"/>
                </a:cubicBezTo>
                <a:lnTo>
                  <a:pt x="34" y="283"/>
                </a:lnTo>
                <a:cubicBezTo>
                  <a:pt x="34" y="292"/>
                  <a:pt x="41" y="300"/>
                  <a:pt x="50" y="300"/>
                </a:cubicBezTo>
                <a:lnTo>
                  <a:pt x="284" y="300"/>
                </a:lnTo>
                <a:cubicBezTo>
                  <a:pt x="293" y="300"/>
                  <a:pt x="300" y="292"/>
                  <a:pt x="300" y="283"/>
                </a:cubicBezTo>
                <a:close/>
                <a:moveTo>
                  <a:pt x="134" y="50"/>
                </a:moveTo>
                <a:lnTo>
                  <a:pt x="134" y="66"/>
                </a:lnTo>
                <a:lnTo>
                  <a:pt x="200" y="66"/>
                </a:lnTo>
                <a:lnTo>
                  <a:pt x="200" y="50"/>
                </a:lnTo>
                <a:cubicBezTo>
                  <a:pt x="200" y="40"/>
                  <a:pt x="193" y="33"/>
                  <a:pt x="184" y="33"/>
                </a:cubicBezTo>
                <a:lnTo>
                  <a:pt x="150" y="33"/>
                </a:lnTo>
                <a:cubicBezTo>
                  <a:pt x="141" y="33"/>
                  <a:pt x="134" y="40"/>
                  <a:pt x="134" y="50"/>
                </a:cubicBezTo>
                <a:close/>
                <a:moveTo>
                  <a:pt x="300" y="66"/>
                </a:moveTo>
                <a:cubicBezTo>
                  <a:pt x="319" y="66"/>
                  <a:pt x="334" y="81"/>
                  <a:pt x="334" y="100"/>
                </a:cubicBezTo>
                <a:lnTo>
                  <a:pt x="334" y="300"/>
                </a:lnTo>
                <a:cubicBezTo>
                  <a:pt x="334" y="318"/>
                  <a:pt x="319" y="333"/>
                  <a:pt x="300" y="333"/>
                </a:cubicBezTo>
                <a:lnTo>
                  <a:pt x="34" y="333"/>
                </a:lnTo>
                <a:cubicBezTo>
                  <a:pt x="15" y="333"/>
                  <a:pt x="0" y="318"/>
                  <a:pt x="0" y="300"/>
                </a:cubicBezTo>
                <a:lnTo>
                  <a:pt x="0" y="100"/>
                </a:lnTo>
                <a:cubicBezTo>
                  <a:pt x="0" y="81"/>
                  <a:pt x="15" y="66"/>
                  <a:pt x="34" y="66"/>
                </a:cubicBezTo>
                <a:lnTo>
                  <a:pt x="100" y="66"/>
                </a:lnTo>
                <a:lnTo>
                  <a:pt x="100" y="33"/>
                </a:lnTo>
                <a:cubicBezTo>
                  <a:pt x="100" y="15"/>
                  <a:pt x="115" y="0"/>
                  <a:pt x="134" y="0"/>
                </a:cubicBezTo>
                <a:lnTo>
                  <a:pt x="200" y="0"/>
                </a:lnTo>
                <a:cubicBezTo>
                  <a:pt x="219" y="0"/>
                  <a:pt x="234" y="15"/>
                  <a:pt x="234" y="33"/>
                </a:cubicBezTo>
                <a:lnTo>
                  <a:pt x="234" y="66"/>
                </a:lnTo>
                <a:lnTo>
                  <a:pt x="300" y="66"/>
                </a:lnTo>
                <a:close/>
                <a:moveTo>
                  <a:pt x="150" y="250"/>
                </a:moveTo>
                <a:lnTo>
                  <a:pt x="150" y="216"/>
                </a:lnTo>
                <a:lnTo>
                  <a:pt x="117" y="216"/>
                </a:lnTo>
                <a:cubicBezTo>
                  <a:pt x="108" y="216"/>
                  <a:pt x="100" y="209"/>
                  <a:pt x="100" y="200"/>
                </a:cubicBezTo>
                <a:cubicBezTo>
                  <a:pt x="100" y="190"/>
                  <a:pt x="108" y="183"/>
                  <a:pt x="117" y="183"/>
                </a:cubicBezTo>
                <a:lnTo>
                  <a:pt x="150" y="183"/>
                </a:lnTo>
                <a:lnTo>
                  <a:pt x="150" y="150"/>
                </a:lnTo>
                <a:cubicBezTo>
                  <a:pt x="150" y="140"/>
                  <a:pt x="158" y="133"/>
                  <a:pt x="167" y="133"/>
                </a:cubicBezTo>
                <a:cubicBezTo>
                  <a:pt x="176" y="133"/>
                  <a:pt x="184" y="140"/>
                  <a:pt x="184" y="150"/>
                </a:cubicBezTo>
                <a:lnTo>
                  <a:pt x="184" y="183"/>
                </a:lnTo>
                <a:lnTo>
                  <a:pt x="217" y="183"/>
                </a:lnTo>
                <a:cubicBezTo>
                  <a:pt x="226" y="183"/>
                  <a:pt x="234" y="190"/>
                  <a:pt x="234" y="200"/>
                </a:cubicBezTo>
                <a:cubicBezTo>
                  <a:pt x="234" y="209"/>
                  <a:pt x="226" y="216"/>
                  <a:pt x="217" y="216"/>
                </a:cubicBezTo>
                <a:lnTo>
                  <a:pt x="184" y="216"/>
                </a:lnTo>
                <a:lnTo>
                  <a:pt x="184" y="250"/>
                </a:lnTo>
                <a:cubicBezTo>
                  <a:pt x="184" y="259"/>
                  <a:pt x="176" y="266"/>
                  <a:pt x="167" y="266"/>
                </a:cubicBezTo>
                <a:cubicBezTo>
                  <a:pt x="158" y="266"/>
                  <a:pt x="150" y="259"/>
                  <a:pt x="150"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Rectangle 77">
            <a:extLst>
              <a:ext uri="{FF2B5EF4-FFF2-40B4-BE49-F238E27FC236}">
                <a16:creationId xmlns:a16="http://schemas.microsoft.com/office/drawing/2014/main" id="{8F5E073C-CA01-4D76-AC75-B450ACE098CE}"/>
              </a:ext>
            </a:extLst>
          </p:cNvPr>
          <p:cNvSpPr>
            <a:spLocks noChangeAspect="1" noChangeArrowheads="1"/>
          </p:cNvSpPr>
          <p:nvPr/>
        </p:nvSpPr>
        <p:spPr bwMode="auto">
          <a:xfrm>
            <a:off x="7799388" y="1862138"/>
            <a:ext cx="252413" cy="254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id="{CBADDA5E-7CD3-4591-835B-73CCECF08985}"/>
              </a:ext>
            </a:extLst>
          </p:cNvPr>
          <p:cNvSpPr>
            <a:spLocks noChangeAspect="1" noEditPoints="1"/>
          </p:cNvSpPr>
          <p:nvPr/>
        </p:nvSpPr>
        <p:spPr bwMode="auto">
          <a:xfrm>
            <a:off x="7297738" y="1633538"/>
            <a:ext cx="250825" cy="254000"/>
          </a:xfrm>
          <a:custGeom>
            <a:avLst/>
            <a:gdLst>
              <a:gd name="T0" fmla="*/ 300 w 333"/>
              <a:gd name="T1" fmla="*/ 216 h 333"/>
              <a:gd name="T2" fmla="*/ 250 w 333"/>
              <a:gd name="T3" fmla="*/ 216 h 333"/>
              <a:gd name="T4" fmla="*/ 250 w 333"/>
              <a:gd name="T5" fmla="*/ 116 h 333"/>
              <a:gd name="T6" fmla="*/ 300 w 333"/>
              <a:gd name="T7" fmla="*/ 116 h 333"/>
              <a:gd name="T8" fmla="*/ 300 w 333"/>
              <a:gd name="T9" fmla="*/ 216 h 333"/>
              <a:gd name="T10" fmla="*/ 217 w 333"/>
              <a:gd name="T11" fmla="*/ 83 h 333"/>
              <a:gd name="T12" fmla="*/ 117 w 333"/>
              <a:gd name="T13" fmla="*/ 83 h 333"/>
              <a:gd name="T14" fmla="*/ 117 w 333"/>
              <a:gd name="T15" fmla="*/ 33 h 333"/>
              <a:gd name="T16" fmla="*/ 217 w 333"/>
              <a:gd name="T17" fmla="*/ 33 h 333"/>
              <a:gd name="T18" fmla="*/ 217 w 333"/>
              <a:gd name="T19" fmla="*/ 83 h 333"/>
              <a:gd name="T20" fmla="*/ 217 w 333"/>
              <a:gd name="T21" fmla="*/ 216 h 333"/>
              <a:gd name="T22" fmla="*/ 117 w 333"/>
              <a:gd name="T23" fmla="*/ 216 h 333"/>
              <a:gd name="T24" fmla="*/ 117 w 333"/>
              <a:gd name="T25" fmla="*/ 116 h 333"/>
              <a:gd name="T26" fmla="*/ 217 w 333"/>
              <a:gd name="T27" fmla="*/ 116 h 333"/>
              <a:gd name="T28" fmla="*/ 217 w 333"/>
              <a:gd name="T29" fmla="*/ 216 h 333"/>
              <a:gd name="T30" fmla="*/ 217 w 333"/>
              <a:gd name="T31" fmla="*/ 300 h 333"/>
              <a:gd name="T32" fmla="*/ 117 w 333"/>
              <a:gd name="T33" fmla="*/ 300 h 333"/>
              <a:gd name="T34" fmla="*/ 117 w 333"/>
              <a:gd name="T35" fmla="*/ 250 h 333"/>
              <a:gd name="T36" fmla="*/ 217 w 333"/>
              <a:gd name="T37" fmla="*/ 250 h 333"/>
              <a:gd name="T38" fmla="*/ 217 w 333"/>
              <a:gd name="T39" fmla="*/ 300 h 333"/>
              <a:gd name="T40" fmla="*/ 83 w 333"/>
              <a:gd name="T41" fmla="*/ 216 h 333"/>
              <a:gd name="T42" fmla="*/ 33 w 333"/>
              <a:gd name="T43" fmla="*/ 216 h 333"/>
              <a:gd name="T44" fmla="*/ 33 w 333"/>
              <a:gd name="T45" fmla="*/ 116 h 333"/>
              <a:gd name="T46" fmla="*/ 83 w 333"/>
              <a:gd name="T47" fmla="*/ 116 h 333"/>
              <a:gd name="T48" fmla="*/ 83 w 333"/>
              <a:gd name="T49" fmla="*/ 216 h 333"/>
              <a:gd name="T50" fmla="*/ 250 w 333"/>
              <a:gd name="T51" fmla="*/ 83 h 333"/>
              <a:gd name="T52" fmla="*/ 250 w 333"/>
              <a:gd name="T53" fmla="*/ 0 h 333"/>
              <a:gd name="T54" fmla="*/ 83 w 333"/>
              <a:gd name="T55" fmla="*/ 0 h 333"/>
              <a:gd name="T56" fmla="*/ 83 w 333"/>
              <a:gd name="T57" fmla="*/ 83 h 333"/>
              <a:gd name="T58" fmla="*/ 0 w 333"/>
              <a:gd name="T59" fmla="*/ 83 h 333"/>
              <a:gd name="T60" fmla="*/ 0 w 333"/>
              <a:gd name="T61" fmla="*/ 250 h 333"/>
              <a:gd name="T62" fmla="*/ 83 w 333"/>
              <a:gd name="T63" fmla="*/ 250 h 333"/>
              <a:gd name="T64" fmla="*/ 83 w 333"/>
              <a:gd name="T65" fmla="*/ 333 h 333"/>
              <a:gd name="T66" fmla="*/ 250 w 333"/>
              <a:gd name="T67" fmla="*/ 333 h 333"/>
              <a:gd name="T68" fmla="*/ 250 w 333"/>
              <a:gd name="T69" fmla="*/ 250 h 333"/>
              <a:gd name="T70" fmla="*/ 333 w 333"/>
              <a:gd name="T71" fmla="*/ 250 h 333"/>
              <a:gd name="T72" fmla="*/ 333 w 333"/>
              <a:gd name="T73" fmla="*/ 83 h 333"/>
              <a:gd name="T74" fmla="*/ 250 w 333"/>
              <a:gd name="T75"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300" y="216"/>
                </a:moveTo>
                <a:lnTo>
                  <a:pt x="250" y="216"/>
                </a:lnTo>
                <a:lnTo>
                  <a:pt x="250" y="116"/>
                </a:lnTo>
                <a:lnTo>
                  <a:pt x="300" y="116"/>
                </a:lnTo>
                <a:lnTo>
                  <a:pt x="300" y="216"/>
                </a:lnTo>
                <a:close/>
                <a:moveTo>
                  <a:pt x="217" y="83"/>
                </a:moveTo>
                <a:lnTo>
                  <a:pt x="117" y="83"/>
                </a:lnTo>
                <a:lnTo>
                  <a:pt x="117" y="33"/>
                </a:lnTo>
                <a:lnTo>
                  <a:pt x="217" y="33"/>
                </a:lnTo>
                <a:lnTo>
                  <a:pt x="217" y="83"/>
                </a:lnTo>
                <a:close/>
                <a:moveTo>
                  <a:pt x="217" y="216"/>
                </a:moveTo>
                <a:lnTo>
                  <a:pt x="117" y="216"/>
                </a:lnTo>
                <a:lnTo>
                  <a:pt x="117" y="116"/>
                </a:lnTo>
                <a:lnTo>
                  <a:pt x="217" y="116"/>
                </a:lnTo>
                <a:lnTo>
                  <a:pt x="217" y="216"/>
                </a:lnTo>
                <a:close/>
                <a:moveTo>
                  <a:pt x="217" y="300"/>
                </a:moveTo>
                <a:lnTo>
                  <a:pt x="117" y="300"/>
                </a:lnTo>
                <a:lnTo>
                  <a:pt x="117" y="250"/>
                </a:lnTo>
                <a:lnTo>
                  <a:pt x="217" y="250"/>
                </a:lnTo>
                <a:lnTo>
                  <a:pt x="217" y="300"/>
                </a:lnTo>
                <a:close/>
                <a:moveTo>
                  <a:pt x="83" y="216"/>
                </a:moveTo>
                <a:lnTo>
                  <a:pt x="33" y="216"/>
                </a:lnTo>
                <a:lnTo>
                  <a:pt x="33" y="116"/>
                </a:lnTo>
                <a:lnTo>
                  <a:pt x="83" y="116"/>
                </a:lnTo>
                <a:lnTo>
                  <a:pt x="83" y="216"/>
                </a:lnTo>
                <a:close/>
                <a:moveTo>
                  <a:pt x="250" y="83"/>
                </a:moveTo>
                <a:lnTo>
                  <a:pt x="250" y="0"/>
                </a:lnTo>
                <a:lnTo>
                  <a:pt x="83" y="0"/>
                </a:lnTo>
                <a:lnTo>
                  <a:pt x="83" y="83"/>
                </a:lnTo>
                <a:lnTo>
                  <a:pt x="0" y="83"/>
                </a:lnTo>
                <a:lnTo>
                  <a:pt x="0" y="250"/>
                </a:lnTo>
                <a:lnTo>
                  <a:pt x="83" y="250"/>
                </a:lnTo>
                <a:lnTo>
                  <a:pt x="83" y="333"/>
                </a:lnTo>
                <a:lnTo>
                  <a:pt x="250" y="333"/>
                </a:lnTo>
                <a:lnTo>
                  <a:pt x="250" y="250"/>
                </a:lnTo>
                <a:lnTo>
                  <a:pt x="333" y="250"/>
                </a:lnTo>
                <a:lnTo>
                  <a:pt x="333" y="83"/>
                </a:lnTo>
                <a:lnTo>
                  <a:pt x="25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id="{FC997F6F-290C-4D51-9131-2983D1D66201}"/>
              </a:ext>
            </a:extLst>
          </p:cNvPr>
          <p:cNvSpPr>
            <a:spLocks noChangeAspect="1" noEditPoints="1"/>
          </p:cNvSpPr>
          <p:nvPr/>
        </p:nvSpPr>
        <p:spPr bwMode="auto">
          <a:xfrm>
            <a:off x="6794501" y="1633538"/>
            <a:ext cx="250825" cy="254000"/>
          </a:xfrm>
          <a:custGeom>
            <a:avLst/>
            <a:gdLst>
              <a:gd name="T0" fmla="*/ 300 w 334"/>
              <a:gd name="T1" fmla="*/ 200 h 333"/>
              <a:gd name="T2" fmla="*/ 284 w 334"/>
              <a:gd name="T3" fmla="*/ 216 h 333"/>
              <a:gd name="T4" fmla="*/ 250 w 334"/>
              <a:gd name="T5" fmla="*/ 216 h 333"/>
              <a:gd name="T6" fmla="*/ 250 w 334"/>
              <a:gd name="T7" fmla="*/ 116 h 333"/>
              <a:gd name="T8" fmla="*/ 284 w 334"/>
              <a:gd name="T9" fmla="*/ 116 h 333"/>
              <a:gd name="T10" fmla="*/ 300 w 334"/>
              <a:gd name="T11" fmla="*/ 133 h 333"/>
              <a:gd name="T12" fmla="*/ 300 w 334"/>
              <a:gd name="T13" fmla="*/ 200 h 333"/>
              <a:gd name="T14" fmla="*/ 217 w 334"/>
              <a:gd name="T15" fmla="*/ 83 h 333"/>
              <a:gd name="T16" fmla="*/ 117 w 334"/>
              <a:gd name="T17" fmla="*/ 83 h 333"/>
              <a:gd name="T18" fmla="*/ 117 w 334"/>
              <a:gd name="T19" fmla="*/ 50 h 333"/>
              <a:gd name="T20" fmla="*/ 134 w 334"/>
              <a:gd name="T21" fmla="*/ 33 h 333"/>
              <a:gd name="T22" fmla="*/ 200 w 334"/>
              <a:gd name="T23" fmla="*/ 33 h 333"/>
              <a:gd name="T24" fmla="*/ 217 w 334"/>
              <a:gd name="T25" fmla="*/ 50 h 333"/>
              <a:gd name="T26" fmla="*/ 217 w 334"/>
              <a:gd name="T27" fmla="*/ 83 h 333"/>
              <a:gd name="T28" fmla="*/ 217 w 334"/>
              <a:gd name="T29" fmla="*/ 216 h 333"/>
              <a:gd name="T30" fmla="*/ 117 w 334"/>
              <a:gd name="T31" fmla="*/ 216 h 333"/>
              <a:gd name="T32" fmla="*/ 117 w 334"/>
              <a:gd name="T33" fmla="*/ 116 h 333"/>
              <a:gd name="T34" fmla="*/ 217 w 334"/>
              <a:gd name="T35" fmla="*/ 116 h 333"/>
              <a:gd name="T36" fmla="*/ 217 w 334"/>
              <a:gd name="T37" fmla="*/ 216 h 333"/>
              <a:gd name="T38" fmla="*/ 217 w 334"/>
              <a:gd name="T39" fmla="*/ 283 h 333"/>
              <a:gd name="T40" fmla="*/ 200 w 334"/>
              <a:gd name="T41" fmla="*/ 300 h 333"/>
              <a:gd name="T42" fmla="*/ 134 w 334"/>
              <a:gd name="T43" fmla="*/ 300 h 333"/>
              <a:gd name="T44" fmla="*/ 117 w 334"/>
              <a:gd name="T45" fmla="*/ 283 h 333"/>
              <a:gd name="T46" fmla="*/ 117 w 334"/>
              <a:gd name="T47" fmla="*/ 250 h 333"/>
              <a:gd name="T48" fmla="*/ 217 w 334"/>
              <a:gd name="T49" fmla="*/ 250 h 333"/>
              <a:gd name="T50" fmla="*/ 217 w 334"/>
              <a:gd name="T51" fmla="*/ 283 h 333"/>
              <a:gd name="T52" fmla="*/ 84 w 334"/>
              <a:gd name="T53" fmla="*/ 216 h 333"/>
              <a:gd name="T54" fmla="*/ 50 w 334"/>
              <a:gd name="T55" fmla="*/ 216 h 333"/>
              <a:gd name="T56" fmla="*/ 34 w 334"/>
              <a:gd name="T57" fmla="*/ 200 h 333"/>
              <a:gd name="T58" fmla="*/ 34 w 334"/>
              <a:gd name="T59" fmla="*/ 133 h 333"/>
              <a:gd name="T60" fmla="*/ 50 w 334"/>
              <a:gd name="T61" fmla="*/ 116 h 333"/>
              <a:gd name="T62" fmla="*/ 84 w 334"/>
              <a:gd name="T63" fmla="*/ 116 h 333"/>
              <a:gd name="T64" fmla="*/ 84 w 334"/>
              <a:gd name="T65" fmla="*/ 216 h 333"/>
              <a:gd name="T66" fmla="*/ 300 w 334"/>
              <a:gd name="T67" fmla="*/ 83 h 333"/>
              <a:gd name="T68" fmla="*/ 267 w 334"/>
              <a:gd name="T69" fmla="*/ 83 h 333"/>
              <a:gd name="T70" fmla="*/ 250 w 334"/>
              <a:gd name="T71" fmla="*/ 66 h 333"/>
              <a:gd name="T72" fmla="*/ 250 w 334"/>
              <a:gd name="T73" fmla="*/ 33 h 333"/>
              <a:gd name="T74" fmla="*/ 217 w 334"/>
              <a:gd name="T75" fmla="*/ 0 h 333"/>
              <a:gd name="T76" fmla="*/ 117 w 334"/>
              <a:gd name="T77" fmla="*/ 0 h 333"/>
              <a:gd name="T78" fmla="*/ 84 w 334"/>
              <a:gd name="T79" fmla="*/ 33 h 333"/>
              <a:gd name="T80" fmla="*/ 84 w 334"/>
              <a:gd name="T81" fmla="*/ 66 h 333"/>
              <a:gd name="T82" fmla="*/ 67 w 334"/>
              <a:gd name="T83" fmla="*/ 83 h 333"/>
              <a:gd name="T84" fmla="*/ 34 w 334"/>
              <a:gd name="T85" fmla="*/ 83 h 333"/>
              <a:gd name="T86" fmla="*/ 0 w 334"/>
              <a:gd name="T87" fmla="*/ 116 h 333"/>
              <a:gd name="T88" fmla="*/ 0 w 334"/>
              <a:gd name="T89" fmla="*/ 216 h 333"/>
              <a:gd name="T90" fmla="*/ 34 w 334"/>
              <a:gd name="T91" fmla="*/ 250 h 333"/>
              <a:gd name="T92" fmla="*/ 67 w 334"/>
              <a:gd name="T93" fmla="*/ 250 h 333"/>
              <a:gd name="T94" fmla="*/ 84 w 334"/>
              <a:gd name="T95" fmla="*/ 266 h 333"/>
              <a:gd name="T96" fmla="*/ 84 w 334"/>
              <a:gd name="T97" fmla="*/ 300 h 333"/>
              <a:gd name="T98" fmla="*/ 117 w 334"/>
              <a:gd name="T99" fmla="*/ 333 h 333"/>
              <a:gd name="T100" fmla="*/ 217 w 334"/>
              <a:gd name="T101" fmla="*/ 333 h 333"/>
              <a:gd name="T102" fmla="*/ 250 w 334"/>
              <a:gd name="T103" fmla="*/ 300 h 333"/>
              <a:gd name="T104" fmla="*/ 250 w 334"/>
              <a:gd name="T105" fmla="*/ 266 h 333"/>
              <a:gd name="T106" fmla="*/ 267 w 334"/>
              <a:gd name="T107" fmla="*/ 250 h 333"/>
              <a:gd name="T108" fmla="*/ 300 w 334"/>
              <a:gd name="T109" fmla="*/ 250 h 333"/>
              <a:gd name="T110" fmla="*/ 334 w 334"/>
              <a:gd name="T111" fmla="*/ 216 h 333"/>
              <a:gd name="T112" fmla="*/ 334 w 334"/>
              <a:gd name="T113" fmla="*/ 116 h 333"/>
              <a:gd name="T114" fmla="*/ 300 w 334"/>
              <a:gd name="T115"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4" h="333">
                <a:moveTo>
                  <a:pt x="300" y="200"/>
                </a:moveTo>
                <a:cubicBezTo>
                  <a:pt x="300" y="209"/>
                  <a:pt x="293" y="216"/>
                  <a:pt x="284" y="216"/>
                </a:cubicBezTo>
                <a:lnTo>
                  <a:pt x="250" y="216"/>
                </a:lnTo>
                <a:lnTo>
                  <a:pt x="250" y="116"/>
                </a:lnTo>
                <a:lnTo>
                  <a:pt x="284" y="116"/>
                </a:lnTo>
                <a:cubicBezTo>
                  <a:pt x="293" y="116"/>
                  <a:pt x="300" y="124"/>
                  <a:pt x="300" y="133"/>
                </a:cubicBezTo>
                <a:lnTo>
                  <a:pt x="300" y="200"/>
                </a:lnTo>
                <a:close/>
                <a:moveTo>
                  <a:pt x="217" y="83"/>
                </a:moveTo>
                <a:lnTo>
                  <a:pt x="117" y="83"/>
                </a:lnTo>
                <a:lnTo>
                  <a:pt x="117" y="50"/>
                </a:lnTo>
                <a:cubicBezTo>
                  <a:pt x="117" y="40"/>
                  <a:pt x="124" y="33"/>
                  <a:pt x="134" y="33"/>
                </a:cubicBezTo>
                <a:lnTo>
                  <a:pt x="200" y="33"/>
                </a:lnTo>
                <a:cubicBezTo>
                  <a:pt x="210" y="33"/>
                  <a:pt x="217" y="40"/>
                  <a:pt x="217" y="50"/>
                </a:cubicBezTo>
                <a:lnTo>
                  <a:pt x="217" y="83"/>
                </a:lnTo>
                <a:close/>
                <a:moveTo>
                  <a:pt x="217" y="216"/>
                </a:moveTo>
                <a:lnTo>
                  <a:pt x="117" y="216"/>
                </a:lnTo>
                <a:lnTo>
                  <a:pt x="117" y="116"/>
                </a:lnTo>
                <a:lnTo>
                  <a:pt x="217" y="116"/>
                </a:lnTo>
                <a:lnTo>
                  <a:pt x="217" y="216"/>
                </a:lnTo>
                <a:close/>
                <a:moveTo>
                  <a:pt x="217" y="283"/>
                </a:moveTo>
                <a:cubicBezTo>
                  <a:pt x="217" y="292"/>
                  <a:pt x="210" y="300"/>
                  <a:pt x="200" y="300"/>
                </a:cubicBezTo>
                <a:lnTo>
                  <a:pt x="134" y="300"/>
                </a:lnTo>
                <a:cubicBezTo>
                  <a:pt x="124" y="300"/>
                  <a:pt x="117" y="292"/>
                  <a:pt x="117" y="283"/>
                </a:cubicBezTo>
                <a:lnTo>
                  <a:pt x="117" y="250"/>
                </a:lnTo>
                <a:lnTo>
                  <a:pt x="217" y="250"/>
                </a:lnTo>
                <a:lnTo>
                  <a:pt x="217" y="283"/>
                </a:lnTo>
                <a:close/>
                <a:moveTo>
                  <a:pt x="84" y="216"/>
                </a:moveTo>
                <a:lnTo>
                  <a:pt x="50" y="216"/>
                </a:lnTo>
                <a:cubicBezTo>
                  <a:pt x="41" y="216"/>
                  <a:pt x="34" y="209"/>
                  <a:pt x="34" y="200"/>
                </a:cubicBezTo>
                <a:lnTo>
                  <a:pt x="34" y="133"/>
                </a:lnTo>
                <a:cubicBezTo>
                  <a:pt x="34" y="124"/>
                  <a:pt x="41" y="116"/>
                  <a:pt x="50" y="116"/>
                </a:cubicBezTo>
                <a:lnTo>
                  <a:pt x="84" y="116"/>
                </a:lnTo>
                <a:lnTo>
                  <a:pt x="84" y="216"/>
                </a:lnTo>
                <a:close/>
                <a:moveTo>
                  <a:pt x="300" y="83"/>
                </a:moveTo>
                <a:lnTo>
                  <a:pt x="267" y="83"/>
                </a:lnTo>
                <a:cubicBezTo>
                  <a:pt x="258" y="83"/>
                  <a:pt x="250" y="76"/>
                  <a:pt x="250" y="66"/>
                </a:cubicBezTo>
                <a:lnTo>
                  <a:pt x="250" y="33"/>
                </a:lnTo>
                <a:cubicBezTo>
                  <a:pt x="250" y="15"/>
                  <a:pt x="235" y="0"/>
                  <a:pt x="217" y="0"/>
                </a:cubicBezTo>
                <a:lnTo>
                  <a:pt x="117" y="0"/>
                </a:lnTo>
                <a:cubicBezTo>
                  <a:pt x="99" y="0"/>
                  <a:pt x="84" y="15"/>
                  <a:pt x="84" y="33"/>
                </a:cubicBezTo>
                <a:lnTo>
                  <a:pt x="84" y="66"/>
                </a:lnTo>
                <a:cubicBezTo>
                  <a:pt x="84" y="76"/>
                  <a:pt x="76" y="83"/>
                  <a:pt x="67" y="83"/>
                </a:cubicBezTo>
                <a:lnTo>
                  <a:pt x="34" y="83"/>
                </a:lnTo>
                <a:cubicBezTo>
                  <a:pt x="15" y="83"/>
                  <a:pt x="0" y="98"/>
                  <a:pt x="0" y="116"/>
                </a:cubicBezTo>
                <a:lnTo>
                  <a:pt x="0" y="216"/>
                </a:lnTo>
                <a:cubicBezTo>
                  <a:pt x="0" y="235"/>
                  <a:pt x="15" y="250"/>
                  <a:pt x="34" y="250"/>
                </a:cubicBezTo>
                <a:lnTo>
                  <a:pt x="67" y="250"/>
                </a:lnTo>
                <a:cubicBezTo>
                  <a:pt x="76" y="250"/>
                  <a:pt x="84" y="257"/>
                  <a:pt x="84" y="266"/>
                </a:cubicBezTo>
                <a:lnTo>
                  <a:pt x="84" y="300"/>
                </a:lnTo>
                <a:cubicBezTo>
                  <a:pt x="84" y="318"/>
                  <a:pt x="99" y="333"/>
                  <a:pt x="117" y="333"/>
                </a:cubicBezTo>
                <a:lnTo>
                  <a:pt x="217" y="333"/>
                </a:lnTo>
                <a:cubicBezTo>
                  <a:pt x="235" y="333"/>
                  <a:pt x="250" y="318"/>
                  <a:pt x="250" y="300"/>
                </a:cubicBezTo>
                <a:lnTo>
                  <a:pt x="250" y="266"/>
                </a:lnTo>
                <a:cubicBezTo>
                  <a:pt x="250" y="257"/>
                  <a:pt x="258" y="250"/>
                  <a:pt x="267" y="250"/>
                </a:cubicBezTo>
                <a:lnTo>
                  <a:pt x="300" y="250"/>
                </a:lnTo>
                <a:cubicBezTo>
                  <a:pt x="319" y="250"/>
                  <a:pt x="334" y="235"/>
                  <a:pt x="334" y="216"/>
                </a:cubicBezTo>
                <a:lnTo>
                  <a:pt x="334" y="116"/>
                </a:lnTo>
                <a:cubicBezTo>
                  <a:pt x="334" y="98"/>
                  <a:pt x="319" y="83"/>
                  <a:pt x="300"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id="{F5769AEA-245B-41FF-B4AB-F50DA35ECF75}"/>
              </a:ext>
            </a:extLst>
          </p:cNvPr>
          <p:cNvSpPr>
            <a:spLocks noChangeAspect="1" noEditPoints="1"/>
          </p:cNvSpPr>
          <p:nvPr/>
        </p:nvSpPr>
        <p:spPr bwMode="auto">
          <a:xfrm>
            <a:off x="6291263" y="1633538"/>
            <a:ext cx="250825" cy="254000"/>
          </a:xfrm>
          <a:custGeom>
            <a:avLst/>
            <a:gdLst>
              <a:gd name="T0" fmla="*/ 300 w 333"/>
              <a:gd name="T1" fmla="*/ 215 h 333"/>
              <a:gd name="T2" fmla="*/ 283 w 333"/>
              <a:gd name="T3" fmla="*/ 233 h 333"/>
              <a:gd name="T4" fmla="*/ 266 w 333"/>
              <a:gd name="T5" fmla="*/ 233 h 333"/>
              <a:gd name="T6" fmla="*/ 266 w 333"/>
              <a:gd name="T7" fmla="*/ 98 h 333"/>
              <a:gd name="T8" fmla="*/ 233 w 333"/>
              <a:gd name="T9" fmla="*/ 66 h 333"/>
              <a:gd name="T10" fmla="*/ 100 w 333"/>
              <a:gd name="T11" fmla="*/ 66 h 333"/>
              <a:gd name="T12" fmla="*/ 100 w 333"/>
              <a:gd name="T13" fmla="*/ 48 h 333"/>
              <a:gd name="T14" fmla="*/ 116 w 333"/>
              <a:gd name="T15" fmla="*/ 33 h 333"/>
              <a:gd name="T16" fmla="*/ 283 w 333"/>
              <a:gd name="T17" fmla="*/ 33 h 333"/>
              <a:gd name="T18" fmla="*/ 300 w 333"/>
              <a:gd name="T19" fmla="*/ 48 h 333"/>
              <a:gd name="T20" fmla="*/ 300 w 333"/>
              <a:gd name="T21" fmla="*/ 215 h 333"/>
              <a:gd name="T22" fmla="*/ 233 w 333"/>
              <a:gd name="T23" fmla="*/ 283 h 333"/>
              <a:gd name="T24" fmla="*/ 216 w 333"/>
              <a:gd name="T25" fmla="*/ 300 h 333"/>
              <a:gd name="T26" fmla="*/ 50 w 333"/>
              <a:gd name="T27" fmla="*/ 300 h 333"/>
              <a:gd name="T28" fmla="*/ 33 w 333"/>
              <a:gd name="T29" fmla="*/ 283 h 333"/>
              <a:gd name="T30" fmla="*/ 33 w 333"/>
              <a:gd name="T31" fmla="*/ 116 h 333"/>
              <a:gd name="T32" fmla="*/ 50 w 333"/>
              <a:gd name="T33" fmla="*/ 100 h 333"/>
              <a:gd name="T34" fmla="*/ 216 w 333"/>
              <a:gd name="T35" fmla="*/ 100 h 333"/>
              <a:gd name="T36" fmla="*/ 233 w 333"/>
              <a:gd name="T37" fmla="*/ 116 h 333"/>
              <a:gd name="T38" fmla="*/ 233 w 333"/>
              <a:gd name="T39" fmla="*/ 283 h 333"/>
              <a:gd name="T40" fmla="*/ 300 w 333"/>
              <a:gd name="T41" fmla="*/ 0 h 333"/>
              <a:gd name="T42" fmla="*/ 100 w 333"/>
              <a:gd name="T43" fmla="*/ 0 h 333"/>
              <a:gd name="T44" fmla="*/ 66 w 333"/>
              <a:gd name="T45" fmla="*/ 32 h 333"/>
              <a:gd name="T46" fmla="*/ 66 w 333"/>
              <a:gd name="T47" fmla="*/ 66 h 333"/>
              <a:gd name="T48" fmla="*/ 33 w 333"/>
              <a:gd name="T49" fmla="*/ 66 h 333"/>
              <a:gd name="T50" fmla="*/ 0 w 333"/>
              <a:gd name="T51" fmla="*/ 98 h 333"/>
              <a:gd name="T52" fmla="*/ 0 w 333"/>
              <a:gd name="T53" fmla="*/ 298 h 333"/>
              <a:gd name="T54" fmla="*/ 33 w 333"/>
              <a:gd name="T55" fmla="*/ 333 h 333"/>
              <a:gd name="T56" fmla="*/ 233 w 333"/>
              <a:gd name="T57" fmla="*/ 333 h 333"/>
              <a:gd name="T58" fmla="*/ 266 w 333"/>
              <a:gd name="T59" fmla="*/ 298 h 333"/>
              <a:gd name="T60" fmla="*/ 266 w 333"/>
              <a:gd name="T61" fmla="*/ 266 h 333"/>
              <a:gd name="T62" fmla="*/ 300 w 333"/>
              <a:gd name="T63" fmla="*/ 266 h 333"/>
              <a:gd name="T64" fmla="*/ 333 w 333"/>
              <a:gd name="T65" fmla="*/ 232 h 333"/>
              <a:gd name="T66" fmla="*/ 333 w 333"/>
              <a:gd name="T67" fmla="*/ 32 h 333"/>
              <a:gd name="T68" fmla="*/ 300 w 333"/>
              <a:gd name="T6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3">
                <a:moveTo>
                  <a:pt x="300" y="215"/>
                </a:moveTo>
                <a:cubicBezTo>
                  <a:pt x="300" y="224"/>
                  <a:pt x="292" y="233"/>
                  <a:pt x="283" y="233"/>
                </a:cubicBezTo>
                <a:lnTo>
                  <a:pt x="266" y="233"/>
                </a:lnTo>
                <a:lnTo>
                  <a:pt x="266" y="98"/>
                </a:lnTo>
                <a:cubicBezTo>
                  <a:pt x="266" y="80"/>
                  <a:pt x="251" y="66"/>
                  <a:pt x="233" y="66"/>
                </a:cubicBezTo>
                <a:lnTo>
                  <a:pt x="100" y="66"/>
                </a:lnTo>
                <a:lnTo>
                  <a:pt x="100" y="48"/>
                </a:lnTo>
                <a:cubicBezTo>
                  <a:pt x="100" y="39"/>
                  <a:pt x="107" y="33"/>
                  <a:pt x="116" y="33"/>
                </a:cubicBezTo>
                <a:lnTo>
                  <a:pt x="283" y="33"/>
                </a:lnTo>
                <a:cubicBezTo>
                  <a:pt x="292" y="33"/>
                  <a:pt x="300" y="39"/>
                  <a:pt x="300" y="48"/>
                </a:cubicBezTo>
                <a:lnTo>
                  <a:pt x="300" y="215"/>
                </a:lnTo>
                <a:close/>
                <a:moveTo>
                  <a:pt x="233" y="283"/>
                </a:moveTo>
                <a:cubicBezTo>
                  <a:pt x="233" y="292"/>
                  <a:pt x="226" y="300"/>
                  <a:pt x="216" y="300"/>
                </a:cubicBezTo>
                <a:lnTo>
                  <a:pt x="50" y="300"/>
                </a:lnTo>
                <a:cubicBezTo>
                  <a:pt x="40" y="300"/>
                  <a:pt x="33" y="292"/>
                  <a:pt x="33" y="283"/>
                </a:cubicBezTo>
                <a:lnTo>
                  <a:pt x="33" y="116"/>
                </a:lnTo>
                <a:cubicBezTo>
                  <a:pt x="33" y="107"/>
                  <a:pt x="40" y="100"/>
                  <a:pt x="50" y="100"/>
                </a:cubicBezTo>
                <a:lnTo>
                  <a:pt x="216" y="100"/>
                </a:lnTo>
                <a:cubicBezTo>
                  <a:pt x="226" y="100"/>
                  <a:pt x="233" y="107"/>
                  <a:pt x="233" y="116"/>
                </a:cubicBezTo>
                <a:lnTo>
                  <a:pt x="233" y="283"/>
                </a:lnTo>
                <a:close/>
                <a:moveTo>
                  <a:pt x="300" y="0"/>
                </a:moveTo>
                <a:lnTo>
                  <a:pt x="100" y="0"/>
                </a:lnTo>
                <a:cubicBezTo>
                  <a:pt x="81" y="0"/>
                  <a:pt x="66" y="13"/>
                  <a:pt x="66" y="32"/>
                </a:cubicBezTo>
                <a:lnTo>
                  <a:pt x="66" y="66"/>
                </a:lnTo>
                <a:lnTo>
                  <a:pt x="33" y="66"/>
                </a:lnTo>
                <a:cubicBezTo>
                  <a:pt x="15" y="66"/>
                  <a:pt x="0" y="80"/>
                  <a:pt x="0" y="98"/>
                </a:cubicBezTo>
                <a:lnTo>
                  <a:pt x="0" y="298"/>
                </a:lnTo>
                <a:cubicBezTo>
                  <a:pt x="0" y="317"/>
                  <a:pt x="15" y="333"/>
                  <a:pt x="33" y="333"/>
                </a:cubicBezTo>
                <a:lnTo>
                  <a:pt x="233" y="333"/>
                </a:lnTo>
                <a:cubicBezTo>
                  <a:pt x="251" y="333"/>
                  <a:pt x="266" y="317"/>
                  <a:pt x="266" y="298"/>
                </a:cubicBezTo>
                <a:lnTo>
                  <a:pt x="266" y="266"/>
                </a:lnTo>
                <a:lnTo>
                  <a:pt x="300" y="266"/>
                </a:lnTo>
                <a:cubicBezTo>
                  <a:pt x="318" y="266"/>
                  <a:pt x="333" y="250"/>
                  <a:pt x="333" y="232"/>
                </a:cubicBezTo>
                <a:lnTo>
                  <a:pt x="333" y="32"/>
                </a:lnTo>
                <a:cubicBezTo>
                  <a:pt x="333" y="13"/>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id="{3857DB33-7C99-4CC0-9F9E-0DCE2E60D224}"/>
              </a:ext>
            </a:extLst>
          </p:cNvPr>
          <p:cNvSpPr>
            <a:spLocks noChangeAspect="1" noEditPoints="1"/>
          </p:cNvSpPr>
          <p:nvPr/>
        </p:nvSpPr>
        <p:spPr bwMode="auto">
          <a:xfrm>
            <a:off x="10817226" y="1127125"/>
            <a:ext cx="250825" cy="252413"/>
          </a:xfrm>
          <a:custGeom>
            <a:avLst/>
            <a:gdLst>
              <a:gd name="T0" fmla="*/ 183 w 333"/>
              <a:gd name="T1" fmla="*/ 150 h 333"/>
              <a:gd name="T2" fmla="*/ 233 w 333"/>
              <a:gd name="T3" fmla="*/ 150 h 333"/>
              <a:gd name="T4" fmla="*/ 233 w 333"/>
              <a:gd name="T5" fmla="*/ 183 h 333"/>
              <a:gd name="T6" fmla="*/ 183 w 333"/>
              <a:gd name="T7" fmla="*/ 183 h 333"/>
              <a:gd name="T8" fmla="*/ 183 w 333"/>
              <a:gd name="T9" fmla="*/ 233 h 333"/>
              <a:gd name="T10" fmla="*/ 150 w 333"/>
              <a:gd name="T11" fmla="*/ 233 h 333"/>
              <a:gd name="T12" fmla="*/ 150 w 333"/>
              <a:gd name="T13" fmla="*/ 183 h 333"/>
              <a:gd name="T14" fmla="*/ 100 w 333"/>
              <a:gd name="T15" fmla="*/ 183 h 333"/>
              <a:gd name="T16" fmla="*/ 100 w 333"/>
              <a:gd name="T17" fmla="*/ 150 h 333"/>
              <a:gd name="T18" fmla="*/ 150 w 333"/>
              <a:gd name="T19" fmla="*/ 150 h 333"/>
              <a:gd name="T20" fmla="*/ 150 w 333"/>
              <a:gd name="T21" fmla="*/ 100 h 333"/>
              <a:gd name="T22" fmla="*/ 183 w 333"/>
              <a:gd name="T23" fmla="*/ 100 h 333"/>
              <a:gd name="T24" fmla="*/ 183 w 333"/>
              <a:gd name="T25" fmla="*/ 150 h 333"/>
              <a:gd name="T26" fmla="*/ 166 w 333"/>
              <a:gd name="T27" fmla="*/ 300 h 333"/>
              <a:gd name="T28" fmla="*/ 33 w 333"/>
              <a:gd name="T29" fmla="*/ 167 h 333"/>
              <a:gd name="T30" fmla="*/ 166 w 333"/>
              <a:gd name="T31" fmla="*/ 33 h 333"/>
              <a:gd name="T32" fmla="*/ 300 w 333"/>
              <a:gd name="T33" fmla="*/ 167 h 333"/>
              <a:gd name="T34" fmla="*/ 166 w 333"/>
              <a:gd name="T35" fmla="*/ 300 h 333"/>
              <a:gd name="T36" fmla="*/ 166 w 333"/>
              <a:gd name="T37" fmla="*/ 0 h 333"/>
              <a:gd name="T38" fmla="*/ 0 w 333"/>
              <a:gd name="T39" fmla="*/ 167 h 333"/>
              <a:gd name="T40" fmla="*/ 166 w 333"/>
              <a:gd name="T41" fmla="*/ 333 h 333"/>
              <a:gd name="T42" fmla="*/ 333 w 333"/>
              <a:gd name="T43" fmla="*/ 167 h 333"/>
              <a:gd name="T44" fmla="*/ 166 w 333"/>
              <a:gd name="T4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3">
                <a:moveTo>
                  <a:pt x="183" y="150"/>
                </a:moveTo>
                <a:lnTo>
                  <a:pt x="233" y="150"/>
                </a:lnTo>
                <a:lnTo>
                  <a:pt x="233" y="183"/>
                </a:lnTo>
                <a:lnTo>
                  <a:pt x="183" y="183"/>
                </a:lnTo>
                <a:lnTo>
                  <a:pt x="183" y="233"/>
                </a:lnTo>
                <a:lnTo>
                  <a:pt x="150" y="233"/>
                </a:lnTo>
                <a:lnTo>
                  <a:pt x="150" y="183"/>
                </a:lnTo>
                <a:lnTo>
                  <a:pt x="100" y="183"/>
                </a:lnTo>
                <a:lnTo>
                  <a:pt x="100" y="150"/>
                </a:lnTo>
                <a:lnTo>
                  <a:pt x="150" y="150"/>
                </a:lnTo>
                <a:lnTo>
                  <a:pt x="150" y="100"/>
                </a:lnTo>
                <a:lnTo>
                  <a:pt x="183" y="100"/>
                </a:lnTo>
                <a:lnTo>
                  <a:pt x="183" y="150"/>
                </a:lnTo>
                <a:close/>
                <a:moveTo>
                  <a:pt x="166" y="300"/>
                </a:moveTo>
                <a:cubicBezTo>
                  <a:pt x="93" y="300"/>
                  <a:pt x="33" y="240"/>
                  <a:pt x="33" y="167"/>
                </a:cubicBezTo>
                <a:cubicBezTo>
                  <a:pt x="33" y="93"/>
                  <a:pt x="93" y="33"/>
                  <a:pt x="166" y="33"/>
                </a:cubicBezTo>
                <a:cubicBezTo>
                  <a:pt x="240" y="33"/>
                  <a:pt x="300" y="93"/>
                  <a:pt x="300" y="167"/>
                </a:cubicBezTo>
                <a:cubicBezTo>
                  <a:pt x="300" y="240"/>
                  <a:pt x="240" y="300"/>
                  <a:pt x="166" y="300"/>
                </a:cubicBezTo>
                <a:close/>
                <a:moveTo>
                  <a:pt x="166" y="0"/>
                </a:moveTo>
                <a:cubicBezTo>
                  <a:pt x="74" y="0"/>
                  <a:pt x="0" y="75"/>
                  <a:pt x="0" y="167"/>
                </a:cubicBezTo>
                <a:cubicBezTo>
                  <a:pt x="0" y="259"/>
                  <a:pt x="74" y="333"/>
                  <a:pt x="166" y="333"/>
                </a:cubicBezTo>
                <a:cubicBezTo>
                  <a:pt x="258" y="333"/>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a:extLst>
              <a:ext uri="{FF2B5EF4-FFF2-40B4-BE49-F238E27FC236}">
                <a16:creationId xmlns:a16="http://schemas.microsoft.com/office/drawing/2014/main" id="{C504CE6B-1AE1-41FB-A8AF-3FA165A66C22}"/>
              </a:ext>
            </a:extLst>
          </p:cNvPr>
          <p:cNvSpPr>
            <a:spLocks noChangeAspect="1" noEditPoints="1"/>
          </p:cNvSpPr>
          <p:nvPr/>
        </p:nvSpPr>
        <p:spPr bwMode="auto">
          <a:xfrm>
            <a:off x="10313988" y="1127125"/>
            <a:ext cx="250825" cy="252413"/>
          </a:xfrm>
          <a:custGeom>
            <a:avLst/>
            <a:gdLst>
              <a:gd name="T0" fmla="*/ 100 w 333"/>
              <a:gd name="T1" fmla="*/ 150 h 333"/>
              <a:gd name="T2" fmla="*/ 233 w 333"/>
              <a:gd name="T3" fmla="*/ 150 h 333"/>
              <a:gd name="T4" fmla="*/ 233 w 333"/>
              <a:gd name="T5" fmla="*/ 183 h 333"/>
              <a:gd name="T6" fmla="*/ 100 w 333"/>
              <a:gd name="T7" fmla="*/ 183 h 333"/>
              <a:gd name="T8" fmla="*/ 100 w 333"/>
              <a:gd name="T9" fmla="*/ 150 h 333"/>
              <a:gd name="T10" fmla="*/ 167 w 333"/>
              <a:gd name="T11" fmla="*/ 300 h 333"/>
              <a:gd name="T12" fmla="*/ 33 w 333"/>
              <a:gd name="T13" fmla="*/ 167 h 333"/>
              <a:gd name="T14" fmla="*/ 167 w 333"/>
              <a:gd name="T15" fmla="*/ 33 h 333"/>
              <a:gd name="T16" fmla="*/ 300 w 333"/>
              <a:gd name="T17" fmla="*/ 167 h 333"/>
              <a:gd name="T18" fmla="*/ 167 w 333"/>
              <a:gd name="T19" fmla="*/ 300 h 333"/>
              <a:gd name="T20" fmla="*/ 167 w 333"/>
              <a:gd name="T21" fmla="*/ 0 h 333"/>
              <a:gd name="T22" fmla="*/ 0 w 333"/>
              <a:gd name="T23" fmla="*/ 167 h 333"/>
              <a:gd name="T24" fmla="*/ 167 w 333"/>
              <a:gd name="T25" fmla="*/ 333 h 333"/>
              <a:gd name="T26" fmla="*/ 333 w 333"/>
              <a:gd name="T27" fmla="*/ 167 h 333"/>
              <a:gd name="T28" fmla="*/ 167 w 333"/>
              <a:gd name="T2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333">
                <a:moveTo>
                  <a:pt x="100" y="150"/>
                </a:moveTo>
                <a:lnTo>
                  <a:pt x="233" y="150"/>
                </a:lnTo>
                <a:lnTo>
                  <a:pt x="233" y="183"/>
                </a:lnTo>
                <a:lnTo>
                  <a:pt x="100" y="183"/>
                </a:lnTo>
                <a:lnTo>
                  <a:pt x="100" y="150"/>
                </a:lnTo>
                <a:close/>
                <a:moveTo>
                  <a:pt x="167" y="300"/>
                </a:moveTo>
                <a:cubicBezTo>
                  <a:pt x="93" y="300"/>
                  <a:pt x="33" y="240"/>
                  <a:pt x="33" y="167"/>
                </a:cubicBezTo>
                <a:cubicBezTo>
                  <a:pt x="33" y="93"/>
                  <a:pt x="93" y="33"/>
                  <a:pt x="167" y="33"/>
                </a:cubicBezTo>
                <a:cubicBezTo>
                  <a:pt x="240" y="33"/>
                  <a:pt x="300" y="93"/>
                  <a:pt x="300" y="167"/>
                </a:cubicBezTo>
                <a:cubicBezTo>
                  <a:pt x="300" y="240"/>
                  <a:pt x="240" y="300"/>
                  <a:pt x="167" y="300"/>
                </a:cubicBezTo>
                <a:close/>
                <a:moveTo>
                  <a:pt x="167" y="0"/>
                </a:moveTo>
                <a:cubicBezTo>
                  <a:pt x="75" y="0"/>
                  <a:pt x="0" y="75"/>
                  <a:pt x="0" y="167"/>
                </a:cubicBezTo>
                <a:cubicBezTo>
                  <a:pt x="0" y="259"/>
                  <a:pt x="75" y="333"/>
                  <a:pt x="167" y="333"/>
                </a:cubicBezTo>
                <a:cubicBezTo>
                  <a:pt x="259" y="333"/>
                  <a:pt x="333" y="259"/>
                  <a:pt x="333" y="167"/>
                </a:cubicBezTo>
                <a:cubicBezTo>
                  <a:pt x="333"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a:extLst>
              <a:ext uri="{FF2B5EF4-FFF2-40B4-BE49-F238E27FC236}">
                <a16:creationId xmlns:a16="http://schemas.microsoft.com/office/drawing/2014/main" id="{1602EE30-1CCD-4E25-8E22-252FF08C2231}"/>
              </a:ext>
            </a:extLst>
          </p:cNvPr>
          <p:cNvSpPr>
            <a:spLocks noChangeAspect="1"/>
          </p:cNvSpPr>
          <p:nvPr/>
        </p:nvSpPr>
        <p:spPr bwMode="auto">
          <a:xfrm>
            <a:off x="9874251" y="1203325"/>
            <a:ext cx="125413" cy="127000"/>
          </a:xfrm>
          <a:custGeom>
            <a:avLst/>
            <a:gdLst>
              <a:gd name="T0" fmla="*/ 166 w 166"/>
              <a:gd name="T1" fmla="*/ 100 h 167"/>
              <a:gd name="T2" fmla="*/ 123 w 166"/>
              <a:gd name="T3" fmla="*/ 100 h 167"/>
              <a:gd name="T4" fmla="*/ 154 w 166"/>
              <a:gd name="T5" fmla="*/ 130 h 167"/>
              <a:gd name="T6" fmla="*/ 130 w 166"/>
              <a:gd name="T7" fmla="*/ 154 h 167"/>
              <a:gd name="T8" fmla="*/ 100 w 166"/>
              <a:gd name="T9" fmla="*/ 124 h 167"/>
              <a:gd name="T10" fmla="*/ 100 w 166"/>
              <a:gd name="T11" fmla="*/ 167 h 167"/>
              <a:gd name="T12" fmla="*/ 66 w 166"/>
              <a:gd name="T13" fmla="*/ 167 h 167"/>
              <a:gd name="T14" fmla="*/ 66 w 166"/>
              <a:gd name="T15" fmla="*/ 124 h 167"/>
              <a:gd name="T16" fmla="*/ 36 w 166"/>
              <a:gd name="T17" fmla="*/ 154 h 167"/>
              <a:gd name="T18" fmla="*/ 12 w 166"/>
              <a:gd name="T19" fmla="*/ 130 h 167"/>
              <a:gd name="T20" fmla="*/ 43 w 166"/>
              <a:gd name="T21" fmla="*/ 100 h 167"/>
              <a:gd name="T22" fmla="*/ 0 w 166"/>
              <a:gd name="T23" fmla="*/ 100 h 167"/>
              <a:gd name="T24" fmla="*/ 0 w 166"/>
              <a:gd name="T25" fmla="*/ 67 h 167"/>
              <a:gd name="T26" fmla="*/ 43 w 166"/>
              <a:gd name="T27" fmla="*/ 67 h 167"/>
              <a:gd name="T28" fmla="*/ 12 w 166"/>
              <a:gd name="T29" fmla="*/ 36 h 167"/>
              <a:gd name="T30" fmla="*/ 36 w 166"/>
              <a:gd name="T31" fmla="*/ 13 h 167"/>
              <a:gd name="T32" fmla="*/ 66 w 166"/>
              <a:gd name="T33" fmla="*/ 43 h 167"/>
              <a:gd name="T34" fmla="*/ 66 w 166"/>
              <a:gd name="T35" fmla="*/ 0 h 167"/>
              <a:gd name="T36" fmla="*/ 100 w 166"/>
              <a:gd name="T37" fmla="*/ 0 h 167"/>
              <a:gd name="T38" fmla="*/ 100 w 166"/>
              <a:gd name="T39" fmla="*/ 43 h 167"/>
              <a:gd name="T40" fmla="*/ 130 w 166"/>
              <a:gd name="T41" fmla="*/ 13 h 167"/>
              <a:gd name="T42" fmla="*/ 154 w 166"/>
              <a:gd name="T43" fmla="*/ 36 h 167"/>
              <a:gd name="T44" fmla="*/ 123 w 166"/>
              <a:gd name="T45" fmla="*/ 67 h 167"/>
              <a:gd name="T46" fmla="*/ 166 w 166"/>
              <a:gd name="T47" fmla="*/ 67 h 167"/>
              <a:gd name="T48" fmla="*/ 166 w 166"/>
              <a:gd name="T49" fmla="*/ 10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6" h="167">
                <a:moveTo>
                  <a:pt x="166" y="100"/>
                </a:moveTo>
                <a:lnTo>
                  <a:pt x="123" y="100"/>
                </a:lnTo>
                <a:lnTo>
                  <a:pt x="154" y="130"/>
                </a:lnTo>
                <a:lnTo>
                  <a:pt x="130" y="154"/>
                </a:lnTo>
                <a:lnTo>
                  <a:pt x="100" y="124"/>
                </a:lnTo>
                <a:lnTo>
                  <a:pt x="100" y="167"/>
                </a:lnTo>
                <a:lnTo>
                  <a:pt x="66" y="167"/>
                </a:lnTo>
                <a:lnTo>
                  <a:pt x="66" y="124"/>
                </a:lnTo>
                <a:lnTo>
                  <a:pt x="36" y="154"/>
                </a:lnTo>
                <a:lnTo>
                  <a:pt x="12" y="130"/>
                </a:lnTo>
                <a:lnTo>
                  <a:pt x="43" y="100"/>
                </a:lnTo>
                <a:lnTo>
                  <a:pt x="0" y="100"/>
                </a:lnTo>
                <a:lnTo>
                  <a:pt x="0" y="67"/>
                </a:lnTo>
                <a:lnTo>
                  <a:pt x="43" y="67"/>
                </a:lnTo>
                <a:lnTo>
                  <a:pt x="12" y="36"/>
                </a:lnTo>
                <a:lnTo>
                  <a:pt x="36" y="13"/>
                </a:lnTo>
                <a:lnTo>
                  <a:pt x="66" y="43"/>
                </a:lnTo>
                <a:lnTo>
                  <a:pt x="66" y="0"/>
                </a:lnTo>
                <a:lnTo>
                  <a:pt x="100" y="0"/>
                </a:lnTo>
                <a:lnTo>
                  <a:pt x="100" y="43"/>
                </a:lnTo>
                <a:lnTo>
                  <a:pt x="130" y="13"/>
                </a:lnTo>
                <a:lnTo>
                  <a:pt x="154" y="36"/>
                </a:lnTo>
                <a:lnTo>
                  <a:pt x="123" y="67"/>
                </a:lnTo>
                <a:lnTo>
                  <a:pt x="166" y="67"/>
                </a:lnTo>
                <a:lnTo>
                  <a:pt x="166"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a:extLst>
              <a:ext uri="{FF2B5EF4-FFF2-40B4-BE49-F238E27FC236}">
                <a16:creationId xmlns:a16="http://schemas.microsoft.com/office/drawing/2014/main" id="{BBDE4F57-91C9-403B-A9D9-5F3231848697}"/>
              </a:ext>
            </a:extLst>
          </p:cNvPr>
          <p:cNvSpPr>
            <a:spLocks noChangeAspect="1" noEditPoints="1"/>
          </p:cNvSpPr>
          <p:nvPr/>
        </p:nvSpPr>
        <p:spPr bwMode="auto">
          <a:xfrm>
            <a:off x="9309101" y="1127125"/>
            <a:ext cx="250825" cy="252413"/>
          </a:xfrm>
          <a:custGeom>
            <a:avLst/>
            <a:gdLst>
              <a:gd name="T0" fmla="*/ 163 w 333"/>
              <a:gd name="T1" fmla="*/ 242 h 333"/>
              <a:gd name="T2" fmla="*/ 146 w 333"/>
              <a:gd name="T3" fmla="*/ 259 h 333"/>
              <a:gd name="T4" fmla="*/ 129 w 333"/>
              <a:gd name="T5" fmla="*/ 242 h 333"/>
              <a:gd name="T6" fmla="*/ 146 w 333"/>
              <a:gd name="T7" fmla="*/ 225 h 333"/>
              <a:gd name="T8" fmla="*/ 163 w 333"/>
              <a:gd name="T9" fmla="*/ 242 h 333"/>
              <a:gd name="T10" fmla="*/ 96 w 333"/>
              <a:gd name="T11" fmla="*/ 83 h 333"/>
              <a:gd name="T12" fmla="*/ 113 w 333"/>
              <a:gd name="T13" fmla="*/ 67 h 333"/>
              <a:gd name="T14" fmla="*/ 208 w 333"/>
              <a:gd name="T15" fmla="*/ 67 h 333"/>
              <a:gd name="T16" fmla="*/ 233 w 333"/>
              <a:gd name="T17" fmla="*/ 92 h 333"/>
              <a:gd name="T18" fmla="*/ 233 w 333"/>
              <a:gd name="T19" fmla="*/ 133 h 333"/>
              <a:gd name="T20" fmla="*/ 200 w 333"/>
              <a:gd name="T21" fmla="*/ 167 h 333"/>
              <a:gd name="T22" fmla="*/ 175 w 333"/>
              <a:gd name="T23" fmla="*/ 167 h 333"/>
              <a:gd name="T24" fmla="*/ 166 w 333"/>
              <a:gd name="T25" fmla="*/ 175 h 333"/>
              <a:gd name="T26" fmla="*/ 166 w 333"/>
              <a:gd name="T27" fmla="*/ 192 h 333"/>
              <a:gd name="T28" fmla="*/ 150 w 333"/>
              <a:gd name="T29" fmla="*/ 209 h 333"/>
              <a:gd name="T30" fmla="*/ 133 w 333"/>
              <a:gd name="T31" fmla="*/ 192 h 333"/>
              <a:gd name="T32" fmla="*/ 133 w 333"/>
              <a:gd name="T33" fmla="*/ 163 h 333"/>
              <a:gd name="T34" fmla="*/ 163 w 333"/>
              <a:gd name="T35" fmla="*/ 133 h 333"/>
              <a:gd name="T36" fmla="*/ 179 w 333"/>
              <a:gd name="T37" fmla="*/ 133 h 333"/>
              <a:gd name="T38" fmla="*/ 196 w 333"/>
              <a:gd name="T39" fmla="*/ 117 h 333"/>
              <a:gd name="T40" fmla="*/ 179 w 333"/>
              <a:gd name="T41" fmla="*/ 100 h 333"/>
              <a:gd name="T42" fmla="*/ 113 w 333"/>
              <a:gd name="T43" fmla="*/ 100 h 333"/>
              <a:gd name="T44" fmla="*/ 96 w 333"/>
              <a:gd name="T45" fmla="*/ 83 h 333"/>
              <a:gd name="T46" fmla="*/ 300 w 333"/>
              <a:gd name="T47" fmla="*/ 300 h 333"/>
              <a:gd name="T48" fmla="*/ 33 w 333"/>
              <a:gd name="T49" fmla="*/ 300 h 333"/>
              <a:gd name="T50" fmla="*/ 33 w 333"/>
              <a:gd name="T51" fmla="*/ 33 h 333"/>
              <a:gd name="T52" fmla="*/ 300 w 333"/>
              <a:gd name="T53" fmla="*/ 33 h 333"/>
              <a:gd name="T54" fmla="*/ 300 w 333"/>
              <a:gd name="T55" fmla="*/ 300 h 333"/>
              <a:gd name="T56" fmla="*/ 0 w 333"/>
              <a:gd name="T57" fmla="*/ 333 h 333"/>
              <a:gd name="T58" fmla="*/ 333 w 333"/>
              <a:gd name="T59" fmla="*/ 333 h 333"/>
              <a:gd name="T60" fmla="*/ 333 w 333"/>
              <a:gd name="T61" fmla="*/ 0 h 333"/>
              <a:gd name="T62" fmla="*/ 0 w 333"/>
              <a:gd name="T63" fmla="*/ 0 h 333"/>
              <a:gd name="T64" fmla="*/ 0 w 333"/>
              <a:gd name="T6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163" y="242"/>
                </a:moveTo>
                <a:cubicBezTo>
                  <a:pt x="163" y="251"/>
                  <a:pt x="155" y="259"/>
                  <a:pt x="146" y="259"/>
                </a:cubicBezTo>
                <a:cubicBezTo>
                  <a:pt x="137" y="259"/>
                  <a:pt x="129" y="251"/>
                  <a:pt x="129" y="242"/>
                </a:cubicBezTo>
                <a:cubicBezTo>
                  <a:pt x="129" y="233"/>
                  <a:pt x="137" y="225"/>
                  <a:pt x="146" y="225"/>
                </a:cubicBezTo>
                <a:cubicBezTo>
                  <a:pt x="155" y="225"/>
                  <a:pt x="163" y="233"/>
                  <a:pt x="163" y="242"/>
                </a:cubicBezTo>
                <a:close/>
                <a:moveTo>
                  <a:pt x="96" y="83"/>
                </a:moveTo>
                <a:cubicBezTo>
                  <a:pt x="96" y="74"/>
                  <a:pt x="103" y="67"/>
                  <a:pt x="113" y="67"/>
                </a:cubicBezTo>
                <a:lnTo>
                  <a:pt x="208" y="67"/>
                </a:lnTo>
                <a:cubicBezTo>
                  <a:pt x="222" y="67"/>
                  <a:pt x="233" y="78"/>
                  <a:pt x="233" y="92"/>
                </a:cubicBezTo>
                <a:lnTo>
                  <a:pt x="233" y="133"/>
                </a:lnTo>
                <a:cubicBezTo>
                  <a:pt x="233" y="152"/>
                  <a:pt x="218" y="167"/>
                  <a:pt x="200" y="167"/>
                </a:cubicBezTo>
                <a:lnTo>
                  <a:pt x="175" y="167"/>
                </a:lnTo>
                <a:cubicBezTo>
                  <a:pt x="170" y="167"/>
                  <a:pt x="166" y="170"/>
                  <a:pt x="166" y="175"/>
                </a:cubicBezTo>
                <a:lnTo>
                  <a:pt x="166" y="192"/>
                </a:lnTo>
                <a:cubicBezTo>
                  <a:pt x="166" y="201"/>
                  <a:pt x="159" y="209"/>
                  <a:pt x="150" y="209"/>
                </a:cubicBezTo>
                <a:cubicBezTo>
                  <a:pt x="140" y="209"/>
                  <a:pt x="133" y="201"/>
                  <a:pt x="133" y="192"/>
                </a:cubicBezTo>
                <a:lnTo>
                  <a:pt x="133" y="163"/>
                </a:lnTo>
                <a:cubicBezTo>
                  <a:pt x="133" y="147"/>
                  <a:pt x="146" y="133"/>
                  <a:pt x="163" y="133"/>
                </a:cubicBezTo>
                <a:lnTo>
                  <a:pt x="179" y="133"/>
                </a:lnTo>
                <a:cubicBezTo>
                  <a:pt x="189" y="133"/>
                  <a:pt x="196" y="126"/>
                  <a:pt x="196" y="117"/>
                </a:cubicBezTo>
                <a:cubicBezTo>
                  <a:pt x="196" y="107"/>
                  <a:pt x="189" y="100"/>
                  <a:pt x="179" y="100"/>
                </a:cubicBezTo>
                <a:lnTo>
                  <a:pt x="113" y="100"/>
                </a:lnTo>
                <a:cubicBezTo>
                  <a:pt x="103" y="100"/>
                  <a:pt x="96" y="93"/>
                  <a:pt x="96" y="83"/>
                </a:cubicBez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a:extLst>
              <a:ext uri="{FF2B5EF4-FFF2-40B4-BE49-F238E27FC236}">
                <a16:creationId xmlns:a16="http://schemas.microsoft.com/office/drawing/2014/main" id="{D829DE86-344B-486C-BF33-77B4F57BF23D}"/>
              </a:ext>
            </a:extLst>
          </p:cNvPr>
          <p:cNvSpPr>
            <a:spLocks noChangeAspect="1" noEditPoints="1"/>
          </p:cNvSpPr>
          <p:nvPr/>
        </p:nvSpPr>
        <p:spPr bwMode="auto">
          <a:xfrm>
            <a:off x="8805863" y="1127125"/>
            <a:ext cx="250825" cy="252413"/>
          </a:xfrm>
          <a:custGeom>
            <a:avLst/>
            <a:gdLst>
              <a:gd name="T0" fmla="*/ 163 w 333"/>
              <a:gd name="T1" fmla="*/ 242 h 333"/>
              <a:gd name="T2" fmla="*/ 146 w 333"/>
              <a:gd name="T3" fmla="*/ 259 h 333"/>
              <a:gd name="T4" fmla="*/ 130 w 333"/>
              <a:gd name="T5" fmla="*/ 242 h 333"/>
              <a:gd name="T6" fmla="*/ 146 w 333"/>
              <a:gd name="T7" fmla="*/ 225 h 333"/>
              <a:gd name="T8" fmla="*/ 163 w 333"/>
              <a:gd name="T9" fmla="*/ 242 h 333"/>
              <a:gd name="T10" fmla="*/ 96 w 333"/>
              <a:gd name="T11" fmla="*/ 83 h 333"/>
              <a:gd name="T12" fmla="*/ 113 w 333"/>
              <a:gd name="T13" fmla="*/ 67 h 333"/>
              <a:gd name="T14" fmla="*/ 208 w 333"/>
              <a:gd name="T15" fmla="*/ 67 h 333"/>
              <a:gd name="T16" fmla="*/ 233 w 333"/>
              <a:gd name="T17" fmla="*/ 92 h 333"/>
              <a:gd name="T18" fmla="*/ 233 w 333"/>
              <a:gd name="T19" fmla="*/ 133 h 333"/>
              <a:gd name="T20" fmla="*/ 200 w 333"/>
              <a:gd name="T21" fmla="*/ 167 h 333"/>
              <a:gd name="T22" fmla="*/ 175 w 333"/>
              <a:gd name="T23" fmla="*/ 167 h 333"/>
              <a:gd name="T24" fmla="*/ 167 w 333"/>
              <a:gd name="T25" fmla="*/ 175 h 333"/>
              <a:gd name="T26" fmla="*/ 167 w 333"/>
              <a:gd name="T27" fmla="*/ 192 h 333"/>
              <a:gd name="T28" fmla="*/ 150 w 333"/>
              <a:gd name="T29" fmla="*/ 209 h 333"/>
              <a:gd name="T30" fmla="*/ 133 w 333"/>
              <a:gd name="T31" fmla="*/ 192 h 333"/>
              <a:gd name="T32" fmla="*/ 133 w 333"/>
              <a:gd name="T33" fmla="*/ 163 h 333"/>
              <a:gd name="T34" fmla="*/ 163 w 333"/>
              <a:gd name="T35" fmla="*/ 133 h 333"/>
              <a:gd name="T36" fmla="*/ 180 w 333"/>
              <a:gd name="T37" fmla="*/ 133 h 333"/>
              <a:gd name="T38" fmla="*/ 196 w 333"/>
              <a:gd name="T39" fmla="*/ 117 h 333"/>
              <a:gd name="T40" fmla="*/ 180 w 333"/>
              <a:gd name="T41" fmla="*/ 100 h 333"/>
              <a:gd name="T42" fmla="*/ 113 w 333"/>
              <a:gd name="T43" fmla="*/ 100 h 333"/>
              <a:gd name="T44" fmla="*/ 96 w 333"/>
              <a:gd name="T45" fmla="*/ 83 h 333"/>
              <a:gd name="T46" fmla="*/ 283 w 333"/>
              <a:gd name="T47" fmla="*/ 300 h 333"/>
              <a:gd name="T48" fmla="*/ 50 w 333"/>
              <a:gd name="T49" fmla="*/ 300 h 333"/>
              <a:gd name="T50" fmla="*/ 33 w 333"/>
              <a:gd name="T51" fmla="*/ 283 h 333"/>
              <a:gd name="T52" fmla="*/ 33 w 333"/>
              <a:gd name="T53" fmla="*/ 50 h 333"/>
              <a:gd name="T54" fmla="*/ 50 w 333"/>
              <a:gd name="T55" fmla="*/ 33 h 333"/>
              <a:gd name="T56" fmla="*/ 283 w 333"/>
              <a:gd name="T57" fmla="*/ 33 h 333"/>
              <a:gd name="T58" fmla="*/ 300 w 333"/>
              <a:gd name="T59" fmla="*/ 50 h 333"/>
              <a:gd name="T60" fmla="*/ 300 w 333"/>
              <a:gd name="T61" fmla="*/ 283 h 333"/>
              <a:gd name="T62" fmla="*/ 283 w 333"/>
              <a:gd name="T63" fmla="*/ 300 h 333"/>
              <a:gd name="T64" fmla="*/ 0 w 333"/>
              <a:gd name="T65" fmla="*/ 33 h 333"/>
              <a:gd name="T66" fmla="*/ 0 w 333"/>
              <a:gd name="T67" fmla="*/ 300 h 333"/>
              <a:gd name="T68" fmla="*/ 33 w 333"/>
              <a:gd name="T69" fmla="*/ 333 h 333"/>
              <a:gd name="T70" fmla="*/ 300 w 333"/>
              <a:gd name="T71" fmla="*/ 333 h 333"/>
              <a:gd name="T72" fmla="*/ 333 w 333"/>
              <a:gd name="T73" fmla="*/ 300 h 333"/>
              <a:gd name="T74" fmla="*/ 333 w 333"/>
              <a:gd name="T75" fmla="*/ 33 h 333"/>
              <a:gd name="T76" fmla="*/ 300 w 333"/>
              <a:gd name="T77" fmla="*/ 0 h 333"/>
              <a:gd name="T78" fmla="*/ 33 w 333"/>
              <a:gd name="T79" fmla="*/ 0 h 333"/>
              <a:gd name="T80" fmla="*/ 0 w 333"/>
              <a:gd name="T8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163" y="242"/>
                </a:moveTo>
                <a:cubicBezTo>
                  <a:pt x="163" y="251"/>
                  <a:pt x="156" y="259"/>
                  <a:pt x="146" y="259"/>
                </a:cubicBezTo>
                <a:cubicBezTo>
                  <a:pt x="137" y="259"/>
                  <a:pt x="130" y="251"/>
                  <a:pt x="130" y="242"/>
                </a:cubicBezTo>
                <a:cubicBezTo>
                  <a:pt x="130" y="233"/>
                  <a:pt x="137" y="225"/>
                  <a:pt x="146" y="225"/>
                </a:cubicBezTo>
                <a:cubicBezTo>
                  <a:pt x="156" y="225"/>
                  <a:pt x="163" y="233"/>
                  <a:pt x="163" y="242"/>
                </a:cubicBezTo>
                <a:close/>
                <a:moveTo>
                  <a:pt x="96" y="83"/>
                </a:moveTo>
                <a:cubicBezTo>
                  <a:pt x="96" y="74"/>
                  <a:pt x="104" y="67"/>
                  <a:pt x="113" y="67"/>
                </a:cubicBezTo>
                <a:lnTo>
                  <a:pt x="208" y="67"/>
                </a:lnTo>
                <a:cubicBezTo>
                  <a:pt x="222" y="67"/>
                  <a:pt x="233" y="78"/>
                  <a:pt x="233" y="92"/>
                </a:cubicBezTo>
                <a:lnTo>
                  <a:pt x="233" y="133"/>
                </a:lnTo>
                <a:cubicBezTo>
                  <a:pt x="233" y="152"/>
                  <a:pt x="218" y="167"/>
                  <a:pt x="200" y="167"/>
                </a:cubicBezTo>
                <a:lnTo>
                  <a:pt x="175" y="167"/>
                </a:lnTo>
                <a:cubicBezTo>
                  <a:pt x="170" y="167"/>
                  <a:pt x="167" y="170"/>
                  <a:pt x="167" y="175"/>
                </a:cubicBezTo>
                <a:lnTo>
                  <a:pt x="167" y="192"/>
                </a:lnTo>
                <a:cubicBezTo>
                  <a:pt x="167" y="201"/>
                  <a:pt x="159" y="209"/>
                  <a:pt x="150" y="209"/>
                </a:cubicBezTo>
                <a:cubicBezTo>
                  <a:pt x="141" y="209"/>
                  <a:pt x="133" y="201"/>
                  <a:pt x="133" y="192"/>
                </a:cubicBezTo>
                <a:lnTo>
                  <a:pt x="133" y="163"/>
                </a:lnTo>
                <a:cubicBezTo>
                  <a:pt x="133" y="147"/>
                  <a:pt x="147" y="133"/>
                  <a:pt x="163" y="133"/>
                </a:cubicBezTo>
                <a:lnTo>
                  <a:pt x="180" y="133"/>
                </a:lnTo>
                <a:cubicBezTo>
                  <a:pt x="189" y="133"/>
                  <a:pt x="196" y="126"/>
                  <a:pt x="196" y="117"/>
                </a:cubicBezTo>
                <a:cubicBezTo>
                  <a:pt x="196" y="107"/>
                  <a:pt x="189" y="100"/>
                  <a:pt x="180" y="100"/>
                </a:cubicBezTo>
                <a:lnTo>
                  <a:pt x="113" y="100"/>
                </a:lnTo>
                <a:cubicBezTo>
                  <a:pt x="104" y="100"/>
                  <a:pt x="96" y="93"/>
                  <a:pt x="96" y="83"/>
                </a:cubicBezTo>
                <a:close/>
                <a:moveTo>
                  <a:pt x="283" y="300"/>
                </a:moveTo>
                <a:lnTo>
                  <a:pt x="50" y="300"/>
                </a:lnTo>
                <a:cubicBezTo>
                  <a:pt x="41" y="300"/>
                  <a:pt x="33" y="293"/>
                  <a:pt x="33" y="283"/>
                </a:cubicBezTo>
                <a:lnTo>
                  <a:pt x="33" y="50"/>
                </a:lnTo>
                <a:cubicBezTo>
                  <a:pt x="33" y="41"/>
                  <a:pt x="41" y="33"/>
                  <a:pt x="50" y="33"/>
                </a:cubicBezTo>
                <a:lnTo>
                  <a:pt x="283" y="33"/>
                </a:lnTo>
                <a:cubicBezTo>
                  <a:pt x="293" y="33"/>
                  <a:pt x="300" y="41"/>
                  <a:pt x="300" y="50"/>
                </a:cubicBezTo>
                <a:lnTo>
                  <a:pt x="300" y="283"/>
                </a:lnTo>
                <a:cubicBezTo>
                  <a:pt x="300" y="293"/>
                  <a:pt x="293" y="300"/>
                  <a:pt x="283" y="300"/>
                </a:cubicBezTo>
                <a:close/>
                <a:moveTo>
                  <a:pt x="0" y="33"/>
                </a:moveTo>
                <a:lnTo>
                  <a:pt x="0" y="300"/>
                </a:lnTo>
                <a:cubicBezTo>
                  <a:pt x="0" y="318"/>
                  <a:pt x="15" y="333"/>
                  <a:pt x="33" y="333"/>
                </a:cubicBezTo>
                <a:lnTo>
                  <a:pt x="300" y="333"/>
                </a:lnTo>
                <a:cubicBezTo>
                  <a:pt x="318" y="333"/>
                  <a:pt x="333" y="318"/>
                  <a:pt x="333" y="300"/>
                </a:cubicBezTo>
                <a:lnTo>
                  <a:pt x="333" y="33"/>
                </a:lnTo>
                <a:cubicBezTo>
                  <a:pt x="333" y="15"/>
                  <a:pt x="318" y="0"/>
                  <a:pt x="300" y="0"/>
                </a:cubicBezTo>
                <a:lnTo>
                  <a:pt x="33" y="0"/>
                </a:lnTo>
                <a:cubicBezTo>
                  <a:pt x="15" y="0"/>
                  <a:pt x="0" y="15"/>
                  <a:pt x="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a:extLst>
              <a:ext uri="{FF2B5EF4-FFF2-40B4-BE49-F238E27FC236}">
                <a16:creationId xmlns:a16="http://schemas.microsoft.com/office/drawing/2014/main" id="{05AE0630-3D01-4691-8DD2-4FB49B1FC9D6}"/>
              </a:ext>
            </a:extLst>
          </p:cNvPr>
          <p:cNvSpPr>
            <a:spLocks noChangeAspect="1" noEditPoints="1"/>
          </p:cNvSpPr>
          <p:nvPr/>
        </p:nvSpPr>
        <p:spPr bwMode="auto">
          <a:xfrm>
            <a:off x="8302626" y="1127125"/>
            <a:ext cx="252413" cy="252413"/>
          </a:xfrm>
          <a:custGeom>
            <a:avLst/>
            <a:gdLst>
              <a:gd name="T0" fmla="*/ 184 w 334"/>
              <a:gd name="T1" fmla="*/ 109 h 333"/>
              <a:gd name="T2" fmla="*/ 184 w 334"/>
              <a:gd name="T3" fmla="*/ 109 h 333"/>
              <a:gd name="T4" fmla="*/ 167 w 334"/>
              <a:gd name="T5" fmla="*/ 125 h 333"/>
              <a:gd name="T6" fmla="*/ 150 w 334"/>
              <a:gd name="T7" fmla="*/ 109 h 333"/>
              <a:gd name="T8" fmla="*/ 167 w 334"/>
              <a:gd name="T9" fmla="*/ 92 h 333"/>
              <a:gd name="T10" fmla="*/ 184 w 334"/>
              <a:gd name="T11" fmla="*/ 109 h 333"/>
              <a:gd name="T12" fmla="*/ 284 w 334"/>
              <a:gd name="T13" fmla="*/ 300 h 333"/>
              <a:gd name="T14" fmla="*/ 184 w 334"/>
              <a:gd name="T15" fmla="*/ 300 h 333"/>
              <a:gd name="T16" fmla="*/ 184 w 334"/>
              <a:gd name="T17" fmla="*/ 183 h 333"/>
              <a:gd name="T18" fmla="*/ 167 w 334"/>
              <a:gd name="T19" fmla="*/ 167 h 333"/>
              <a:gd name="T20" fmla="*/ 150 w 334"/>
              <a:gd name="T21" fmla="*/ 183 h 333"/>
              <a:gd name="T22" fmla="*/ 150 w 334"/>
              <a:gd name="T23" fmla="*/ 300 h 333"/>
              <a:gd name="T24" fmla="*/ 50 w 334"/>
              <a:gd name="T25" fmla="*/ 300 h 333"/>
              <a:gd name="T26" fmla="*/ 34 w 334"/>
              <a:gd name="T27" fmla="*/ 283 h 333"/>
              <a:gd name="T28" fmla="*/ 34 w 334"/>
              <a:gd name="T29" fmla="*/ 50 h 333"/>
              <a:gd name="T30" fmla="*/ 50 w 334"/>
              <a:gd name="T31" fmla="*/ 33 h 333"/>
              <a:gd name="T32" fmla="*/ 284 w 334"/>
              <a:gd name="T33" fmla="*/ 33 h 333"/>
              <a:gd name="T34" fmla="*/ 300 w 334"/>
              <a:gd name="T35" fmla="*/ 50 h 333"/>
              <a:gd name="T36" fmla="*/ 300 w 334"/>
              <a:gd name="T37" fmla="*/ 283 h 333"/>
              <a:gd name="T38" fmla="*/ 284 w 334"/>
              <a:gd name="T39" fmla="*/ 300 h 333"/>
              <a:gd name="T40" fmla="*/ 0 w 334"/>
              <a:gd name="T41" fmla="*/ 33 h 333"/>
              <a:gd name="T42" fmla="*/ 0 w 334"/>
              <a:gd name="T43" fmla="*/ 300 h 333"/>
              <a:gd name="T44" fmla="*/ 34 w 334"/>
              <a:gd name="T45" fmla="*/ 333 h 333"/>
              <a:gd name="T46" fmla="*/ 300 w 334"/>
              <a:gd name="T47" fmla="*/ 333 h 333"/>
              <a:gd name="T48" fmla="*/ 334 w 334"/>
              <a:gd name="T49" fmla="*/ 300 h 333"/>
              <a:gd name="T50" fmla="*/ 334 w 334"/>
              <a:gd name="T51" fmla="*/ 33 h 333"/>
              <a:gd name="T52" fmla="*/ 300 w 334"/>
              <a:gd name="T53" fmla="*/ 0 h 333"/>
              <a:gd name="T54" fmla="*/ 34 w 334"/>
              <a:gd name="T55" fmla="*/ 0 h 333"/>
              <a:gd name="T56" fmla="*/ 0 w 334"/>
              <a:gd name="T57"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4" h="333">
                <a:moveTo>
                  <a:pt x="184" y="109"/>
                </a:moveTo>
                <a:lnTo>
                  <a:pt x="184" y="109"/>
                </a:lnTo>
                <a:cubicBezTo>
                  <a:pt x="184" y="118"/>
                  <a:pt x="176" y="125"/>
                  <a:pt x="167" y="125"/>
                </a:cubicBezTo>
                <a:cubicBezTo>
                  <a:pt x="158" y="125"/>
                  <a:pt x="150" y="118"/>
                  <a:pt x="150" y="109"/>
                </a:cubicBezTo>
                <a:cubicBezTo>
                  <a:pt x="150" y="99"/>
                  <a:pt x="158" y="92"/>
                  <a:pt x="167" y="92"/>
                </a:cubicBezTo>
                <a:cubicBezTo>
                  <a:pt x="176" y="92"/>
                  <a:pt x="184" y="99"/>
                  <a:pt x="184" y="109"/>
                </a:cubicBezTo>
                <a:close/>
                <a:moveTo>
                  <a:pt x="284" y="300"/>
                </a:moveTo>
                <a:lnTo>
                  <a:pt x="184" y="300"/>
                </a:lnTo>
                <a:lnTo>
                  <a:pt x="184" y="183"/>
                </a:lnTo>
                <a:cubicBezTo>
                  <a:pt x="184" y="174"/>
                  <a:pt x="176" y="167"/>
                  <a:pt x="167" y="167"/>
                </a:cubicBezTo>
                <a:cubicBezTo>
                  <a:pt x="158" y="167"/>
                  <a:pt x="150" y="174"/>
                  <a:pt x="150" y="183"/>
                </a:cubicBezTo>
                <a:lnTo>
                  <a:pt x="150" y="300"/>
                </a:lnTo>
                <a:lnTo>
                  <a:pt x="50" y="300"/>
                </a:lnTo>
                <a:cubicBezTo>
                  <a:pt x="41" y="300"/>
                  <a:pt x="34" y="293"/>
                  <a:pt x="34" y="283"/>
                </a:cubicBezTo>
                <a:lnTo>
                  <a:pt x="34" y="50"/>
                </a:lnTo>
                <a:cubicBezTo>
                  <a:pt x="34" y="41"/>
                  <a:pt x="41" y="33"/>
                  <a:pt x="50" y="33"/>
                </a:cubicBezTo>
                <a:lnTo>
                  <a:pt x="284" y="33"/>
                </a:lnTo>
                <a:cubicBezTo>
                  <a:pt x="293" y="33"/>
                  <a:pt x="300" y="41"/>
                  <a:pt x="300" y="50"/>
                </a:cubicBezTo>
                <a:lnTo>
                  <a:pt x="300" y="283"/>
                </a:lnTo>
                <a:cubicBezTo>
                  <a:pt x="300" y="293"/>
                  <a:pt x="293" y="300"/>
                  <a:pt x="284" y="300"/>
                </a:cubicBezTo>
                <a:close/>
                <a:moveTo>
                  <a:pt x="0" y="33"/>
                </a:moveTo>
                <a:lnTo>
                  <a:pt x="0" y="300"/>
                </a:lnTo>
                <a:cubicBezTo>
                  <a:pt x="0" y="318"/>
                  <a:pt x="15" y="333"/>
                  <a:pt x="34" y="333"/>
                </a:cubicBezTo>
                <a:lnTo>
                  <a:pt x="300" y="333"/>
                </a:lnTo>
                <a:cubicBezTo>
                  <a:pt x="319" y="333"/>
                  <a:pt x="334" y="318"/>
                  <a:pt x="334" y="300"/>
                </a:cubicBezTo>
                <a:lnTo>
                  <a:pt x="334" y="33"/>
                </a:lnTo>
                <a:cubicBezTo>
                  <a:pt x="334" y="15"/>
                  <a:pt x="319" y="0"/>
                  <a:pt x="300" y="0"/>
                </a:cubicBezTo>
                <a:lnTo>
                  <a:pt x="34" y="0"/>
                </a:lnTo>
                <a:cubicBezTo>
                  <a:pt x="15" y="0"/>
                  <a:pt x="0" y="15"/>
                  <a:pt x="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a:extLst>
              <a:ext uri="{FF2B5EF4-FFF2-40B4-BE49-F238E27FC236}">
                <a16:creationId xmlns:a16="http://schemas.microsoft.com/office/drawing/2014/main" id="{0A646B85-D616-4DD8-AE86-E6A3B651CC6A}"/>
              </a:ext>
            </a:extLst>
          </p:cNvPr>
          <p:cNvSpPr>
            <a:spLocks noChangeAspect="1" noEditPoints="1"/>
          </p:cNvSpPr>
          <p:nvPr/>
        </p:nvSpPr>
        <p:spPr bwMode="auto">
          <a:xfrm>
            <a:off x="7799388" y="1127125"/>
            <a:ext cx="252413" cy="252413"/>
          </a:xfrm>
          <a:custGeom>
            <a:avLst/>
            <a:gdLst>
              <a:gd name="T0" fmla="*/ 183 w 333"/>
              <a:gd name="T1" fmla="*/ 125 h 333"/>
              <a:gd name="T2" fmla="*/ 150 w 333"/>
              <a:gd name="T3" fmla="*/ 125 h 333"/>
              <a:gd name="T4" fmla="*/ 150 w 333"/>
              <a:gd name="T5" fmla="*/ 92 h 333"/>
              <a:gd name="T6" fmla="*/ 183 w 333"/>
              <a:gd name="T7" fmla="*/ 92 h 333"/>
              <a:gd name="T8" fmla="*/ 183 w 333"/>
              <a:gd name="T9" fmla="*/ 125 h 333"/>
              <a:gd name="T10" fmla="*/ 300 w 333"/>
              <a:gd name="T11" fmla="*/ 300 h 333"/>
              <a:gd name="T12" fmla="*/ 183 w 333"/>
              <a:gd name="T13" fmla="*/ 300 h 333"/>
              <a:gd name="T14" fmla="*/ 183 w 333"/>
              <a:gd name="T15" fmla="*/ 167 h 333"/>
              <a:gd name="T16" fmla="*/ 150 w 333"/>
              <a:gd name="T17" fmla="*/ 167 h 333"/>
              <a:gd name="T18" fmla="*/ 150 w 333"/>
              <a:gd name="T19" fmla="*/ 300 h 333"/>
              <a:gd name="T20" fmla="*/ 33 w 333"/>
              <a:gd name="T21" fmla="*/ 300 h 333"/>
              <a:gd name="T22" fmla="*/ 33 w 333"/>
              <a:gd name="T23" fmla="*/ 33 h 333"/>
              <a:gd name="T24" fmla="*/ 300 w 333"/>
              <a:gd name="T25" fmla="*/ 33 h 333"/>
              <a:gd name="T26" fmla="*/ 300 w 333"/>
              <a:gd name="T27" fmla="*/ 300 h 333"/>
              <a:gd name="T28" fmla="*/ 0 w 333"/>
              <a:gd name="T29" fmla="*/ 333 h 333"/>
              <a:gd name="T30" fmla="*/ 333 w 333"/>
              <a:gd name="T31" fmla="*/ 333 h 333"/>
              <a:gd name="T32" fmla="*/ 333 w 333"/>
              <a:gd name="T33" fmla="*/ 0 h 333"/>
              <a:gd name="T34" fmla="*/ 0 w 333"/>
              <a:gd name="T35" fmla="*/ 0 h 333"/>
              <a:gd name="T36" fmla="*/ 0 w 333"/>
              <a:gd name="T3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33">
                <a:moveTo>
                  <a:pt x="183" y="125"/>
                </a:moveTo>
                <a:lnTo>
                  <a:pt x="150" y="125"/>
                </a:lnTo>
                <a:lnTo>
                  <a:pt x="150" y="92"/>
                </a:lnTo>
                <a:lnTo>
                  <a:pt x="183" y="92"/>
                </a:lnTo>
                <a:lnTo>
                  <a:pt x="183" y="125"/>
                </a:lnTo>
                <a:close/>
                <a:moveTo>
                  <a:pt x="300" y="300"/>
                </a:moveTo>
                <a:lnTo>
                  <a:pt x="183" y="300"/>
                </a:lnTo>
                <a:lnTo>
                  <a:pt x="183" y="167"/>
                </a:lnTo>
                <a:lnTo>
                  <a:pt x="150" y="167"/>
                </a:lnTo>
                <a:lnTo>
                  <a:pt x="150" y="300"/>
                </a:ln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a:extLst>
              <a:ext uri="{FF2B5EF4-FFF2-40B4-BE49-F238E27FC236}">
                <a16:creationId xmlns:a16="http://schemas.microsoft.com/office/drawing/2014/main" id="{CBD22FC5-E541-4CC4-B635-89016EFFCA01}"/>
              </a:ext>
            </a:extLst>
          </p:cNvPr>
          <p:cNvSpPr>
            <a:spLocks noChangeAspect="1" noEditPoints="1"/>
          </p:cNvSpPr>
          <p:nvPr/>
        </p:nvSpPr>
        <p:spPr bwMode="auto">
          <a:xfrm>
            <a:off x="7297738" y="1127125"/>
            <a:ext cx="250825" cy="252413"/>
          </a:xfrm>
          <a:custGeom>
            <a:avLst/>
            <a:gdLst>
              <a:gd name="T0" fmla="*/ 183 w 333"/>
              <a:gd name="T1" fmla="*/ 83 h 333"/>
              <a:gd name="T2" fmla="*/ 183 w 333"/>
              <a:gd name="T3" fmla="*/ 200 h 333"/>
              <a:gd name="T4" fmla="*/ 167 w 333"/>
              <a:gd name="T5" fmla="*/ 217 h 333"/>
              <a:gd name="T6" fmla="*/ 150 w 333"/>
              <a:gd name="T7" fmla="*/ 200 h 333"/>
              <a:gd name="T8" fmla="*/ 150 w 333"/>
              <a:gd name="T9" fmla="*/ 83 h 333"/>
              <a:gd name="T10" fmla="*/ 167 w 333"/>
              <a:gd name="T11" fmla="*/ 67 h 333"/>
              <a:gd name="T12" fmla="*/ 183 w 333"/>
              <a:gd name="T13" fmla="*/ 83 h 333"/>
              <a:gd name="T14" fmla="*/ 183 w 333"/>
              <a:gd name="T15" fmla="*/ 250 h 333"/>
              <a:gd name="T16" fmla="*/ 167 w 333"/>
              <a:gd name="T17" fmla="*/ 267 h 333"/>
              <a:gd name="T18" fmla="*/ 150 w 333"/>
              <a:gd name="T19" fmla="*/ 250 h 333"/>
              <a:gd name="T20" fmla="*/ 167 w 333"/>
              <a:gd name="T21" fmla="*/ 233 h 333"/>
              <a:gd name="T22" fmla="*/ 183 w 333"/>
              <a:gd name="T23" fmla="*/ 250 h 333"/>
              <a:gd name="T24" fmla="*/ 300 w 333"/>
              <a:gd name="T25" fmla="*/ 283 h 333"/>
              <a:gd name="T26" fmla="*/ 283 w 333"/>
              <a:gd name="T27" fmla="*/ 300 h 333"/>
              <a:gd name="T28" fmla="*/ 50 w 333"/>
              <a:gd name="T29" fmla="*/ 300 h 333"/>
              <a:gd name="T30" fmla="*/ 33 w 333"/>
              <a:gd name="T31" fmla="*/ 283 h 333"/>
              <a:gd name="T32" fmla="*/ 33 w 333"/>
              <a:gd name="T33" fmla="*/ 50 h 333"/>
              <a:gd name="T34" fmla="*/ 50 w 333"/>
              <a:gd name="T35" fmla="*/ 33 h 333"/>
              <a:gd name="T36" fmla="*/ 283 w 333"/>
              <a:gd name="T37" fmla="*/ 33 h 333"/>
              <a:gd name="T38" fmla="*/ 300 w 333"/>
              <a:gd name="T39" fmla="*/ 50 h 333"/>
              <a:gd name="T40" fmla="*/ 300 w 333"/>
              <a:gd name="T41" fmla="*/ 283 h 333"/>
              <a:gd name="T42" fmla="*/ 300 w 333"/>
              <a:gd name="T43" fmla="*/ 0 h 333"/>
              <a:gd name="T44" fmla="*/ 33 w 333"/>
              <a:gd name="T45" fmla="*/ 0 h 333"/>
              <a:gd name="T46" fmla="*/ 0 w 333"/>
              <a:gd name="T47" fmla="*/ 33 h 333"/>
              <a:gd name="T48" fmla="*/ 0 w 333"/>
              <a:gd name="T49" fmla="*/ 33 h 333"/>
              <a:gd name="T50" fmla="*/ 0 w 333"/>
              <a:gd name="T51" fmla="*/ 300 h 333"/>
              <a:gd name="T52" fmla="*/ 33 w 333"/>
              <a:gd name="T53" fmla="*/ 333 h 333"/>
              <a:gd name="T54" fmla="*/ 300 w 333"/>
              <a:gd name="T55" fmla="*/ 333 h 333"/>
              <a:gd name="T56" fmla="*/ 333 w 333"/>
              <a:gd name="T57" fmla="*/ 300 h 333"/>
              <a:gd name="T58" fmla="*/ 333 w 333"/>
              <a:gd name="T59" fmla="*/ 33 h 333"/>
              <a:gd name="T60" fmla="*/ 300 w 333"/>
              <a:gd name="T6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33">
                <a:moveTo>
                  <a:pt x="183" y="83"/>
                </a:moveTo>
                <a:lnTo>
                  <a:pt x="183" y="200"/>
                </a:lnTo>
                <a:cubicBezTo>
                  <a:pt x="183" y="209"/>
                  <a:pt x="176" y="217"/>
                  <a:pt x="167" y="217"/>
                </a:cubicBezTo>
                <a:cubicBezTo>
                  <a:pt x="157" y="217"/>
                  <a:pt x="150" y="209"/>
                  <a:pt x="150" y="200"/>
                </a:cubicBezTo>
                <a:lnTo>
                  <a:pt x="150" y="83"/>
                </a:lnTo>
                <a:cubicBezTo>
                  <a:pt x="150" y="74"/>
                  <a:pt x="157" y="67"/>
                  <a:pt x="167" y="67"/>
                </a:cubicBezTo>
                <a:cubicBezTo>
                  <a:pt x="176" y="67"/>
                  <a:pt x="183" y="74"/>
                  <a:pt x="183" y="83"/>
                </a:cubicBezTo>
                <a:close/>
                <a:moveTo>
                  <a:pt x="183" y="250"/>
                </a:moveTo>
                <a:cubicBezTo>
                  <a:pt x="183" y="259"/>
                  <a:pt x="176" y="267"/>
                  <a:pt x="167" y="267"/>
                </a:cubicBezTo>
                <a:cubicBezTo>
                  <a:pt x="157" y="267"/>
                  <a:pt x="150" y="259"/>
                  <a:pt x="150" y="250"/>
                </a:cubicBezTo>
                <a:cubicBezTo>
                  <a:pt x="150" y="241"/>
                  <a:pt x="157" y="233"/>
                  <a:pt x="167" y="233"/>
                </a:cubicBezTo>
                <a:cubicBezTo>
                  <a:pt x="176" y="233"/>
                  <a:pt x="183" y="241"/>
                  <a:pt x="183" y="250"/>
                </a:cubicBezTo>
                <a:close/>
                <a:moveTo>
                  <a:pt x="300" y="283"/>
                </a:moveTo>
                <a:cubicBezTo>
                  <a:pt x="300" y="293"/>
                  <a:pt x="293" y="300"/>
                  <a:pt x="283" y="300"/>
                </a:cubicBezTo>
                <a:lnTo>
                  <a:pt x="50" y="300"/>
                </a:lnTo>
                <a:cubicBezTo>
                  <a:pt x="41" y="300"/>
                  <a:pt x="33" y="293"/>
                  <a:pt x="33" y="283"/>
                </a:cubicBezTo>
                <a:lnTo>
                  <a:pt x="33" y="50"/>
                </a:lnTo>
                <a:cubicBezTo>
                  <a:pt x="33" y="41"/>
                  <a:pt x="41" y="33"/>
                  <a:pt x="50" y="33"/>
                </a:cubicBezTo>
                <a:lnTo>
                  <a:pt x="283" y="33"/>
                </a:lnTo>
                <a:cubicBezTo>
                  <a:pt x="293" y="33"/>
                  <a:pt x="300" y="41"/>
                  <a:pt x="300" y="50"/>
                </a:cubicBezTo>
                <a:lnTo>
                  <a:pt x="300" y="283"/>
                </a:lnTo>
                <a:close/>
                <a:moveTo>
                  <a:pt x="300" y="0"/>
                </a:moveTo>
                <a:lnTo>
                  <a:pt x="33" y="0"/>
                </a:lnTo>
                <a:cubicBezTo>
                  <a:pt x="15" y="0"/>
                  <a:pt x="0" y="15"/>
                  <a:pt x="0" y="33"/>
                </a:cubicBezTo>
                <a:lnTo>
                  <a:pt x="0" y="33"/>
                </a:lnTo>
                <a:lnTo>
                  <a:pt x="0" y="300"/>
                </a:lnTo>
                <a:cubicBezTo>
                  <a:pt x="0" y="319"/>
                  <a:pt x="15" y="333"/>
                  <a:pt x="33" y="333"/>
                </a:cubicBezTo>
                <a:lnTo>
                  <a:pt x="300" y="333"/>
                </a:lnTo>
                <a:cubicBezTo>
                  <a:pt x="318" y="333"/>
                  <a:pt x="333" y="318"/>
                  <a:pt x="333" y="300"/>
                </a:cubicBezTo>
                <a:lnTo>
                  <a:pt x="333" y="33"/>
                </a:lnTo>
                <a:cubicBezTo>
                  <a:pt x="333" y="15"/>
                  <a:pt x="317"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a:extLst>
              <a:ext uri="{FF2B5EF4-FFF2-40B4-BE49-F238E27FC236}">
                <a16:creationId xmlns:a16="http://schemas.microsoft.com/office/drawing/2014/main" id="{A50B8D28-1C86-4F12-AD03-353753CC11B2}"/>
              </a:ext>
            </a:extLst>
          </p:cNvPr>
          <p:cNvSpPr>
            <a:spLocks noChangeAspect="1" noEditPoints="1"/>
          </p:cNvSpPr>
          <p:nvPr/>
        </p:nvSpPr>
        <p:spPr bwMode="auto">
          <a:xfrm>
            <a:off x="6794501" y="1127125"/>
            <a:ext cx="250825" cy="252413"/>
          </a:xfrm>
          <a:custGeom>
            <a:avLst/>
            <a:gdLst>
              <a:gd name="T0" fmla="*/ 150 w 334"/>
              <a:gd name="T1" fmla="*/ 192 h 333"/>
              <a:gd name="T2" fmla="*/ 150 w 334"/>
              <a:gd name="T3" fmla="*/ 75 h 333"/>
              <a:gd name="T4" fmla="*/ 167 w 334"/>
              <a:gd name="T5" fmla="*/ 59 h 333"/>
              <a:gd name="T6" fmla="*/ 184 w 334"/>
              <a:gd name="T7" fmla="*/ 75 h 333"/>
              <a:gd name="T8" fmla="*/ 184 w 334"/>
              <a:gd name="T9" fmla="*/ 192 h 333"/>
              <a:gd name="T10" fmla="*/ 167 w 334"/>
              <a:gd name="T11" fmla="*/ 209 h 333"/>
              <a:gd name="T12" fmla="*/ 150 w 334"/>
              <a:gd name="T13" fmla="*/ 192 h 333"/>
              <a:gd name="T14" fmla="*/ 184 w 334"/>
              <a:gd name="T15" fmla="*/ 242 h 333"/>
              <a:gd name="T16" fmla="*/ 167 w 334"/>
              <a:gd name="T17" fmla="*/ 259 h 333"/>
              <a:gd name="T18" fmla="*/ 150 w 334"/>
              <a:gd name="T19" fmla="*/ 242 h 333"/>
              <a:gd name="T20" fmla="*/ 167 w 334"/>
              <a:gd name="T21" fmla="*/ 225 h 333"/>
              <a:gd name="T22" fmla="*/ 184 w 334"/>
              <a:gd name="T23" fmla="*/ 242 h 333"/>
              <a:gd name="T24" fmla="*/ 300 w 334"/>
              <a:gd name="T25" fmla="*/ 300 h 333"/>
              <a:gd name="T26" fmla="*/ 34 w 334"/>
              <a:gd name="T27" fmla="*/ 300 h 333"/>
              <a:gd name="T28" fmla="*/ 34 w 334"/>
              <a:gd name="T29" fmla="*/ 33 h 333"/>
              <a:gd name="T30" fmla="*/ 300 w 334"/>
              <a:gd name="T31" fmla="*/ 33 h 333"/>
              <a:gd name="T32" fmla="*/ 300 w 334"/>
              <a:gd name="T33" fmla="*/ 300 h 333"/>
              <a:gd name="T34" fmla="*/ 0 w 334"/>
              <a:gd name="T35" fmla="*/ 333 h 333"/>
              <a:gd name="T36" fmla="*/ 334 w 334"/>
              <a:gd name="T37" fmla="*/ 333 h 333"/>
              <a:gd name="T38" fmla="*/ 334 w 334"/>
              <a:gd name="T39" fmla="*/ 0 h 333"/>
              <a:gd name="T40" fmla="*/ 0 w 334"/>
              <a:gd name="T41" fmla="*/ 0 h 333"/>
              <a:gd name="T42" fmla="*/ 0 w 334"/>
              <a:gd name="T4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333">
                <a:moveTo>
                  <a:pt x="150" y="192"/>
                </a:moveTo>
                <a:lnTo>
                  <a:pt x="150" y="75"/>
                </a:lnTo>
                <a:cubicBezTo>
                  <a:pt x="150" y="66"/>
                  <a:pt x="158" y="59"/>
                  <a:pt x="167" y="59"/>
                </a:cubicBezTo>
                <a:cubicBezTo>
                  <a:pt x="176" y="59"/>
                  <a:pt x="184" y="66"/>
                  <a:pt x="184" y="75"/>
                </a:cubicBezTo>
                <a:lnTo>
                  <a:pt x="184" y="192"/>
                </a:lnTo>
                <a:cubicBezTo>
                  <a:pt x="184" y="201"/>
                  <a:pt x="176" y="209"/>
                  <a:pt x="167" y="209"/>
                </a:cubicBezTo>
                <a:cubicBezTo>
                  <a:pt x="158" y="209"/>
                  <a:pt x="150" y="201"/>
                  <a:pt x="150" y="192"/>
                </a:cubicBezTo>
                <a:close/>
                <a:moveTo>
                  <a:pt x="184" y="242"/>
                </a:moveTo>
                <a:cubicBezTo>
                  <a:pt x="184" y="251"/>
                  <a:pt x="176" y="259"/>
                  <a:pt x="167" y="259"/>
                </a:cubicBezTo>
                <a:cubicBezTo>
                  <a:pt x="158" y="259"/>
                  <a:pt x="150" y="251"/>
                  <a:pt x="150" y="242"/>
                </a:cubicBezTo>
                <a:cubicBezTo>
                  <a:pt x="150" y="233"/>
                  <a:pt x="158" y="225"/>
                  <a:pt x="167" y="225"/>
                </a:cubicBezTo>
                <a:cubicBezTo>
                  <a:pt x="176" y="225"/>
                  <a:pt x="184" y="233"/>
                  <a:pt x="184" y="242"/>
                </a:cubicBezTo>
                <a:close/>
                <a:moveTo>
                  <a:pt x="300" y="300"/>
                </a:moveTo>
                <a:lnTo>
                  <a:pt x="34" y="300"/>
                </a:lnTo>
                <a:lnTo>
                  <a:pt x="34" y="33"/>
                </a:lnTo>
                <a:lnTo>
                  <a:pt x="300" y="33"/>
                </a:lnTo>
                <a:lnTo>
                  <a:pt x="300" y="3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a:extLst>
              <a:ext uri="{FF2B5EF4-FFF2-40B4-BE49-F238E27FC236}">
                <a16:creationId xmlns:a16="http://schemas.microsoft.com/office/drawing/2014/main" id="{70DA35DB-FE4B-4B19-AD7E-07F19DFB916A}"/>
              </a:ext>
            </a:extLst>
          </p:cNvPr>
          <p:cNvSpPr>
            <a:spLocks noChangeAspect="1" noEditPoints="1"/>
          </p:cNvSpPr>
          <p:nvPr/>
        </p:nvSpPr>
        <p:spPr bwMode="auto">
          <a:xfrm>
            <a:off x="6291263" y="1127125"/>
            <a:ext cx="250825" cy="252413"/>
          </a:xfrm>
          <a:custGeom>
            <a:avLst/>
            <a:gdLst>
              <a:gd name="T0" fmla="*/ 200 w 333"/>
              <a:gd name="T1" fmla="*/ 0 h 333"/>
              <a:gd name="T2" fmla="*/ 200 w 333"/>
              <a:gd name="T3" fmla="*/ 33 h 333"/>
              <a:gd name="T4" fmla="*/ 300 w 333"/>
              <a:gd name="T5" fmla="*/ 33 h 333"/>
              <a:gd name="T6" fmla="*/ 300 w 333"/>
              <a:gd name="T7" fmla="*/ 133 h 333"/>
              <a:gd name="T8" fmla="*/ 333 w 333"/>
              <a:gd name="T9" fmla="*/ 133 h 333"/>
              <a:gd name="T10" fmla="*/ 333 w 333"/>
              <a:gd name="T11" fmla="*/ 0 h 333"/>
              <a:gd name="T12" fmla="*/ 200 w 333"/>
              <a:gd name="T13" fmla="*/ 0 h 333"/>
              <a:gd name="T14" fmla="*/ 300 w 333"/>
              <a:gd name="T15" fmla="*/ 300 h 333"/>
              <a:gd name="T16" fmla="*/ 200 w 333"/>
              <a:gd name="T17" fmla="*/ 300 h 333"/>
              <a:gd name="T18" fmla="*/ 200 w 333"/>
              <a:gd name="T19" fmla="*/ 333 h 333"/>
              <a:gd name="T20" fmla="*/ 333 w 333"/>
              <a:gd name="T21" fmla="*/ 333 h 333"/>
              <a:gd name="T22" fmla="*/ 333 w 333"/>
              <a:gd name="T23" fmla="*/ 200 h 333"/>
              <a:gd name="T24" fmla="*/ 300 w 333"/>
              <a:gd name="T25" fmla="*/ 200 h 333"/>
              <a:gd name="T26" fmla="*/ 300 w 333"/>
              <a:gd name="T27" fmla="*/ 300 h 333"/>
              <a:gd name="T28" fmla="*/ 33 w 333"/>
              <a:gd name="T29" fmla="*/ 200 h 333"/>
              <a:gd name="T30" fmla="*/ 0 w 333"/>
              <a:gd name="T31" fmla="*/ 200 h 333"/>
              <a:gd name="T32" fmla="*/ 0 w 333"/>
              <a:gd name="T33" fmla="*/ 333 h 333"/>
              <a:gd name="T34" fmla="*/ 133 w 333"/>
              <a:gd name="T35" fmla="*/ 333 h 333"/>
              <a:gd name="T36" fmla="*/ 133 w 333"/>
              <a:gd name="T37" fmla="*/ 300 h 333"/>
              <a:gd name="T38" fmla="*/ 33 w 333"/>
              <a:gd name="T39" fmla="*/ 300 h 333"/>
              <a:gd name="T40" fmla="*/ 33 w 333"/>
              <a:gd name="T41" fmla="*/ 200 h 333"/>
              <a:gd name="T42" fmla="*/ 33 w 333"/>
              <a:gd name="T43" fmla="*/ 33 h 333"/>
              <a:gd name="T44" fmla="*/ 133 w 333"/>
              <a:gd name="T45" fmla="*/ 33 h 333"/>
              <a:gd name="T46" fmla="*/ 133 w 333"/>
              <a:gd name="T47" fmla="*/ 0 h 333"/>
              <a:gd name="T48" fmla="*/ 0 w 333"/>
              <a:gd name="T49" fmla="*/ 0 h 333"/>
              <a:gd name="T50" fmla="*/ 0 w 333"/>
              <a:gd name="T51" fmla="*/ 133 h 333"/>
              <a:gd name="T52" fmla="*/ 33 w 333"/>
              <a:gd name="T53" fmla="*/ 133 h 333"/>
              <a:gd name="T54" fmla="*/ 33 w 333"/>
              <a:gd name="T55" fmla="*/ 33 h 333"/>
              <a:gd name="T56" fmla="*/ 246 w 333"/>
              <a:gd name="T57" fmla="*/ 185 h 333"/>
              <a:gd name="T58" fmla="*/ 163 w 333"/>
              <a:gd name="T59" fmla="*/ 263 h 333"/>
              <a:gd name="T60" fmla="*/ 81 w 333"/>
              <a:gd name="T61" fmla="*/ 185 h 333"/>
              <a:gd name="T62" fmla="*/ 105 w 333"/>
              <a:gd name="T63" fmla="*/ 161 h 333"/>
              <a:gd name="T64" fmla="*/ 150 w 333"/>
              <a:gd name="T65" fmla="*/ 202 h 333"/>
              <a:gd name="T66" fmla="*/ 150 w 333"/>
              <a:gd name="T67" fmla="*/ 67 h 333"/>
              <a:gd name="T68" fmla="*/ 183 w 333"/>
              <a:gd name="T69" fmla="*/ 67 h 333"/>
              <a:gd name="T70" fmla="*/ 183 w 333"/>
              <a:gd name="T71" fmla="*/ 202 h 333"/>
              <a:gd name="T72" fmla="*/ 224 w 333"/>
              <a:gd name="T73" fmla="*/ 161 h 333"/>
              <a:gd name="T74" fmla="*/ 246 w 333"/>
              <a:gd name="T75" fmla="*/ 18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200" y="0"/>
                </a:moveTo>
                <a:lnTo>
                  <a:pt x="200" y="33"/>
                </a:lnTo>
                <a:lnTo>
                  <a:pt x="300" y="33"/>
                </a:lnTo>
                <a:lnTo>
                  <a:pt x="300" y="133"/>
                </a:lnTo>
                <a:lnTo>
                  <a:pt x="333" y="133"/>
                </a:lnTo>
                <a:lnTo>
                  <a:pt x="333" y="0"/>
                </a:lnTo>
                <a:lnTo>
                  <a:pt x="200" y="0"/>
                </a:lnTo>
                <a:close/>
                <a:moveTo>
                  <a:pt x="300" y="300"/>
                </a:moveTo>
                <a:lnTo>
                  <a:pt x="200" y="300"/>
                </a:lnTo>
                <a:lnTo>
                  <a:pt x="200" y="333"/>
                </a:lnTo>
                <a:lnTo>
                  <a:pt x="333" y="333"/>
                </a:lnTo>
                <a:lnTo>
                  <a:pt x="333" y="200"/>
                </a:lnTo>
                <a:lnTo>
                  <a:pt x="300" y="200"/>
                </a:lnTo>
                <a:lnTo>
                  <a:pt x="300" y="300"/>
                </a:lnTo>
                <a:close/>
                <a:moveTo>
                  <a:pt x="33" y="200"/>
                </a:moveTo>
                <a:lnTo>
                  <a:pt x="0" y="200"/>
                </a:lnTo>
                <a:lnTo>
                  <a:pt x="0" y="333"/>
                </a:lnTo>
                <a:lnTo>
                  <a:pt x="133" y="333"/>
                </a:lnTo>
                <a:lnTo>
                  <a:pt x="133" y="300"/>
                </a:lnTo>
                <a:lnTo>
                  <a:pt x="33" y="300"/>
                </a:lnTo>
                <a:lnTo>
                  <a:pt x="33" y="200"/>
                </a:lnTo>
                <a:close/>
                <a:moveTo>
                  <a:pt x="33" y="33"/>
                </a:moveTo>
                <a:lnTo>
                  <a:pt x="133" y="33"/>
                </a:lnTo>
                <a:lnTo>
                  <a:pt x="133" y="0"/>
                </a:lnTo>
                <a:lnTo>
                  <a:pt x="0" y="0"/>
                </a:lnTo>
                <a:lnTo>
                  <a:pt x="0" y="133"/>
                </a:lnTo>
                <a:lnTo>
                  <a:pt x="33" y="133"/>
                </a:lnTo>
                <a:lnTo>
                  <a:pt x="33" y="33"/>
                </a:lnTo>
                <a:close/>
                <a:moveTo>
                  <a:pt x="246" y="185"/>
                </a:moveTo>
                <a:lnTo>
                  <a:pt x="163" y="263"/>
                </a:lnTo>
                <a:lnTo>
                  <a:pt x="81" y="185"/>
                </a:lnTo>
                <a:lnTo>
                  <a:pt x="105" y="161"/>
                </a:lnTo>
                <a:lnTo>
                  <a:pt x="150" y="202"/>
                </a:lnTo>
                <a:lnTo>
                  <a:pt x="150" y="67"/>
                </a:lnTo>
                <a:lnTo>
                  <a:pt x="183" y="67"/>
                </a:lnTo>
                <a:lnTo>
                  <a:pt x="183" y="202"/>
                </a:lnTo>
                <a:lnTo>
                  <a:pt x="224" y="161"/>
                </a:lnTo>
                <a:lnTo>
                  <a:pt x="246" y="1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a:extLst>
              <a:ext uri="{FF2B5EF4-FFF2-40B4-BE49-F238E27FC236}">
                <a16:creationId xmlns:a16="http://schemas.microsoft.com/office/drawing/2014/main" id="{553D328A-C115-4685-9344-65AA79901880}"/>
              </a:ext>
            </a:extLst>
          </p:cNvPr>
          <p:cNvSpPr>
            <a:spLocks noChangeAspect="1" noEditPoints="1"/>
          </p:cNvSpPr>
          <p:nvPr/>
        </p:nvSpPr>
        <p:spPr bwMode="auto">
          <a:xfrm>
            <a:off x="5788026" y="5181600"/>
            <a:ext cx="250825" cy="252413"/>
          </a:xfrm>
          <a:custGeom>
            <a:avLst/>
            <a:gdLst>
              <a:gd name="T0" fmla="*/ 183 w 333"/>
              <a:gd name="T1" fmla="*/ 183 h 333"/>
              <a:gd name="T2" fmla="*/ 183 w 333"/>
              <a:gd name="T3" fmla="*/ 66 h 333"/>
              <a:gd name="T4" fmla="*/ 150 w 333"/>
              <a:gd name="T5" fmla="*/ 66 h 333"/>
              <a:gd name="T6" fmla="*/ 150 w 333"/>
              <a:gd name="T7" fmla="*/ 183 h 333"/>
              <a:gd name="T8" fmla="*/ 94 w 333"/>
              <a:gd name="T9" fmla="*/ 183 h 333"/>
              <a:gd name="T10" fmla="*/ 165 w 333"/>
              <a:gd name="T11" fmla="*/ 270 h 333"/>
              <a:gd name="T12" fmla="*/ 240 w 333"/>
              <a:gd name="T13" fmla="*/ 183 h 333"/>
              <a:gd name="T14" fmla="*/ 183 w 333"/>
              <a:gd name="T15" fmla="*/ 183 h 333"/>
              <a:gd name="T16" fmla="*/ 200 w 333"/>
              <a:gd name="T17" fmla="*/ 0 h 333"/>
              <a:gd name="T18" fmla="*/ 200 w 333"/>
              <a:gd name="T19" fmla="*/ 33 h 333"/>
              <a:gd name="T20" fmla="*/ 300 w 333"/>
              <a:gd name="T21" fmla="*/ 33 h 333"/>
              <a:gd name="T22" fmla="*/ 300 w 333"/>
              <a:gd name="T23" fmla="*/ 133 h 333"/>
              <a:gd name="T24" fmla="*/ 333 w 333"/>
              <a:gd name="T25" fmla="*/ 133 h 333"/>
              <a:gd name="T26" fmla="*/ 333 w 333"/>
              <a:gd name="T27" fmla="*/ 0 h 333"/>
              <a:gd name="T28" fmla="*/ 200 w 333"/>
              <a:gd name="T29" fmla="*/ 0 h 333"/>
              <a:gd name="T30" fmla="*/ 300 w 333"/>
              <a:gd name="T31" fmla="*/ 300 h 333"/>
              <a:gd name="T32" fmla="*/ 200 w 333"/>
              <a:gd name="T33" fmla="*/ 300 h 333"/>
              <a:gd name="T34" fmla="*/ 200 w 333"/>
              <a:gd name="T35" fmla="*/ 333 h 333"/>
              <a:gd name="T36" fmla="*/ 333 w 333"/>
              <a:gd name="T37" fmla="*/ 333 h 333"/>
              <a:gd name="T38" fmla="*/ 333 w 333"/>
              <a:gd name="T39" fmla="*/ 200 h 333"/>
              <a:gd name="T40" fmla="*/ 300 w 333"/>
              <a:gd name="T41" fmla="*/ 200 h 333"/>
              <a:gd name="T42" fmla="*/ 300 w 333"/>
              <a:gd name="T43" fmla="*/ 300 h 333"/>
              <a:gd name="T44" fmla="*/ 33 w 333"/>
              <a:gd name="T45" fmla="*/ 200 h 333"/>
              <a:gd name="T46" fmla="*/ 0 w 333"/>
              <a:gd name="T47" fmla="*/ 200 h 333"/>
              <a:gd name="T48" fmla="*/ 0 w 333"/>
              <a:gd name="T49" fmla="*/ 333 h 333"/>
              <a:gd name="T50" fmla="*/ 133 w 333"/>
              <a:gd name="T51" fmla="*/ 333 h 333"/>
              <a:gd name="T52" fmla="*/ 133 w 333"/>
              <a:gd name="T53" fmla="*/ 300 h 333"/>
              <a:gd name="T54" fmla="*/ 33 w 333"/>
              <a:gd name="T55" fmla="*/ 300 h 333"/>
              <a:gd name="T56" fmla="*/ 33 w 333"/>
              <a:gd name="T57" fmla="*/ 200 h 333"/>
              <a:gd name="T58" fmla="*/ 33 w 333"/>
              <a:gd name="T59" fmla="*/ 133 h 333"/>
              <a:gd name="T60" fmla="*/ 0 w 333"/>
              <a:gd name="T61" fmla="*/ 133 h 333"/>
              <a:gd name="T62" fmla="*/ 0 w 333"/>
              <a:gd name="T63" fmla="*/ 0 h 333"/>
              <a:gd name="T64" fmla="*/ 133 w 333"/>
              <a:gd name="T65" fmla="*/ 0 h 333"/>
              <a:gd name="T66" fmla="*/ 133 w 333"/>
              <a:gd name="T67" fmla="*/ 33 h 333"/>
              <a:gd name="T68" fmla="*/ 33 w 333"/>
              <a:gd name="T69" fmla="*/ 33 h 333"/>
              <a:gd name="T70" fmla="*/ 33 w 333"/>
              <a:gd name="T71"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3">
                <a:moveTo>
                  <a:pt x="183" y="183"/>
                </a:moveTo>
                <a:lnTo>
                  <a:pt x="183" y="66"/>
                </a:lnTo>
                <a:lnTo>
                  <a:pt x="150" y="66"/>
                </a:lnTo>
                <a:lnTo>
                  <a:pt x="150" y="183"/>
                </a:lnTo>
                <a:lnTo>
                  <a:pt x="94" y="183"/>
                </a:lnTo>
                <a:lnTo>
                  <a:pt x="165" y="270"/>
                </a:lnTo>
                <a:lnTo>
                  <a:pt x="240" y="183"/>
                </a:lnTo>
                <a:lnTo>
                  <a:pt x="183" y="183"/>
                </a:lnTo>
                <a:close/>
                <a:moveTo>
                  <a:pt x="200" y="0"/>
                </a:moveTo>
                <a:lnTo>
                  <a:pt x="200" y="33"/>
                </a:lnTo>
                <a:lnTo>
                  <a:pt x="300" y="33"/>
                </a:lnTo>
                <a:lnTo>
                  <a:pt x="300" y="133"/>
                </a:lnTo>
                <a:lnTo>
                  <a:pt x="333" y="133"/>
                </a:lnTo>
                <a:lnTo>
                  <a:pt x="333" y="0"/>
                </a:lnTo>
                <a:lnTo>
                  <a:pt x="200" y="0"/>
                </a:lnTo>
                <a:close/>
                <a:moveTo>
                  <a:pt x="300" y="300"/>
                </a:moveTo>
                <a:lnTo>
                  <a:pt x="200" y="300"/>
                </a:lnTo>
                <a:lnTo>
                  <a:pt x="200" y="333"/>
                </a:lnTo>
                <a:lnTo>
                  <a:pt x="333" y="333"/>
                </a:lnTo>
                <a:lnTo>
                  <a:pt x="333" y="200"/>
                </a:lnTo>
                <a:lnTo>
                  <a:pt x="300" y="200"/>
                </a:lnTo>
                <a:lnTo>
                  <a:pt x="300" y="300"/>
                </a:lnTo>
                <a:close/>
                <a:moveTo>
                  <a:pt x="33" y="200"/>
                </a:moveTo>
                <a:lnTo>
                  <a:pt x="0" y="200"/>
                </a:lnTo>
                <a:lnTo>
                  <a:pt x="0" y="333"/>
                </a:lnTo>
                <a:lnTo>
                  <a:pt x="133" y="333"/>
                </a:lnTo>
                <a:lnTo>
                  <a:pt x="133" y="300"/>
                </a:lnTo>
                <a:lnTo>
                  <a:pt x="33" y="300"/>
                </a:lnTo>
                <a:lnTo>
                  <a:pt x="33" y="200"/>
                </a:lnTo>
                <a:close/>
                <a:moveTo>
                  <a:pt x="33" y="133"/>
                </a:moveTo>
                <a:lnTo>
                  <a:pt x="0" y="133"/>
                </a:lnTo>
                <a:lnTo>
                  <a:pt x="0" y="0"/>
                </a:lnTo>
                <a:lnTo>
                  <a:pt x="133" y="0"/>
                </a:lnTo>
                <a:lnTo>
                  <a:pt x="133" y="33"/>
                </a:lnTo>
                <a:lnTo>
                  <a:pt x="33" y="33"/>
                </a:lnTo>
                <a:lnTo>
                  <a:pt x="33"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a:extLst>
              <a:ext uri="{FF2B5EF4-FFF2-40B4-BE49-F238E27FC236}">
                <a16:creationId xmlns:a16="http://schemas.microsoft.com/office/drawing/2014/main" id="{395074D2-04AD-4489-98B4-1B123686264B}"/>
              </a:ext>
            </a:extLst>
          </p:cNvPr>
          <p:cNvSpPr>
            <a:spLocks noChangeAspect="1" noEditPoints="1"/>
          </p:cNvSpPr>
          <p:nvPr/>
        </p:nvSpPr>
        <p:spPr bwMode="auto">
          <a:xfrm>
            <a:off x="5284788" y="5181600"/>
            <a:ext cx="252413" cy="252413"/>
          </a:xfrm>
          <a:custGeom>
            <a:avLst/>
            <a:gdLst>
              <a:gd name="T0" fmla="*/ 167 w 334"/>
              <a:gd name="T1" fmla="*/ 270 h 333"/>
              <a:gd name="T2" fmla="*/ 85 w 334"/>
              <a:gd name="T3" fmla="*/ 192 h 333"/>
              <a:gd name="T4" fmla="*/ 108 w 334"/>
              <a:gd name="T5" fmla="*/ 168 h 333"/>
              <a:gd name="T6" fmla="*/ 150 w 334"/>
              <a:gd name="T7" fmla="*/ 208 h 333"/>
              <a:gd name="T8" fmla="*/ 150 w 334"/>
              <a:gd name="T9" fmla="*/ 83 h 333"/>
              <a:gd name="T10" fmla="*/ 184 w 334"/>
              <a:gd name="T11" fmla="*/ 83 h 333"/>
              <a:gd name="T12" fmla="*/ 184 w 334"/>
              <a:gd name="T13" fmla="*/ 208 h 333"/>
              <a:gd name="T14" fmla="*/ 226 w 334"/>
              <a:gd name="T15" fmla="*/ 168 h 333"/>
              <a:gd name="T16" fmla="*/ 249 w 334"/>
              <a:gd name="T17" fmla="*/ 192 h 333"/>
              <a:gd name="T18" fmla="*/ 167 w 334"/>
              <a:gd name="T19" fmla="*/ 270 h 333"/>
              <a:gd name="T20" fmla="*/ 300 w 334"/>
              <a:gd name="T21" fmla="*/ 300 h 333"/>
              <a:gd name="T22" fmla="*/ 34 w 334"/>
              <a:gd name="T23" fmla="*/ 300 h 333"/>
              <a:gd name="T24" fmla="*/ 34 w 334"/>
              <a:gd name="T25" fmla="*/ 33 h 333"/>
              <a:gd name="T26" fmla="*/ 300 w 334"/>
              <a:gd name="T27" fmla="*/ 33 h 333"/>
              <a:gd name="T28" fmla="*/ 300 w 334"/>
              <a:gd name="T29" fmla="*/ 300 h 333"/>
              <a:gd name="T30" fmla="*/ 0 w 334"/>
              <a:gd name="T31" fmla="*/ 333 h 333"/>
              <a:gd name="T32" fmla="*/ 334 w 334"/>
              <a:gd name="T33" fmla="*/ 333 h 333"/>
              <a:gd name="T34" fmla="*/ 334 w 334"/>
              <a:gd name="T35" fmla="*/ 0 h 333"/>
              <a:gd name="T36" fmla="*/ 0 w 334"/>
              <a:gd name="T37" fmla="*/ 0 h 333"/>
              <a:gd name="T38" fmla="*/ 0 w 334"/>
              <a:gd name="T3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333">
                <a:moveTo>
                  <a:pt x="167" y="270"/>
                </a:moveTo>
                <a:lnTo>
                  <a:pt x="85" y="192"/>
                </a:lnTo>
                <a:lnTo>
                  <a:pt x="108" y="168"/>
                </a:lnTo>
                <a:lnTo>
                  <a:pt x="150" y="208"/>
                </a:lnTo>
                <a:lnTo>
                  <a:pt x="150" y="83"/>
                </a:lnTo>
                <a:lnTo>
                  <a:pt x="184" y="83"/>
                </a:lnTo>
                <a:lnTo>
                  <a:pt x="184" y="208"/>
                </a:lnTo>
                <a:lnTo>
                  <a:pt x="226" y="168"/>
                </a:lnTo>
                <a:lnTo>
                  <a:pt x="249" y="192"/>
                </a:lnTo>
                <a:lnTo>
                  <a:pt x="167" y="270"/>
                </a:lnTo>
                <a:close/>
                <a:moveTo>
                  <a:pt x="300" y="300"/>
                </a:moveTo>
                <a:lnTo>
                  <a:pt x="34" y="300"/>
                </a:lnTo>
                <a:lnTo>
                  <a:pt x="34" y="33"/>
                </a:lnTo>
                <a:lnTo>
                  <a:pt x="300" y="33"/>
                </a:lnTo>
                <a:lnTo>
                  <a:pt x="300" y="3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a:extLst>
              <a:ext uri="{FF2B5EF4-FFF2-40B4-BE49-F238E27FC236}">
                <a16:creationId xmlns:a16="http://schemas.microsoft.com/office/drawing/2014/main" id="{55DB89B7-3EE2-479B-BB9E-10D452F38807}"/>
              </a:ext>
            </a:extLst>
          </p:cNvPr>
          <p:cNvSpPr>
            <a:spLocks noChangeAspect="1" noEditPoints="1"/>
          </p:cNvSpPr>
          <p:nvPr/>
        </p:nvSpPr>
        <p:spPr bwMode="auto">
          <a:xfrm>
            <a:off x="4783138" y="5181600"/>
            <a:ext cx="250825" cy="252413"/>
          </a:xfrm>
          <a:custGeom>
            <a:avLst/>
            <a:gdLst>
              <a:gd name="T0" fmla="*/ 237 w 333"/>
              <a:gd name="T1" fmla="*/ 203 h 333"/>
              <a:gd name="T2" fmla="*/ 189 w 333"/>
              <a:gd name="T3" fmla="*/ 248 h 333"/>
              <a:gd name="T4" fmla="*/ 143 w 333"/>
              <a:gd name="T5" fmla="*/ 248 h 333"/>
              <a:gd name="T6" fmla="*/ 96 w 333"/>
              <a:gd name="T7" fmla="*/ 203 h 333"/>
              <a:gd name="T8" fmla="*/ 95 w 333"/>
              <a:gd name="T9" fmla="*/ 180 h 333"/>
              <a:gd name="T10" fmla="*/ 119 w 333"/>
              <a:gd name="T11" fmla="*/ 179 h 333"/>
              <a:gd name="T12" fmla="*/ 136 w 333"/>
              <a:gd name="T13" fmla="*/ 195 h 333"/>
              <a:gd name="T14" fmla="*/ 150 w 333"/>
              <a:gd name="T15" fmla="*/ 189 h 333"/>
              <a:gd name="T16" fmla="*/ 150 w 333"/>
              <a:gd name="T17" fmla="*/ 100 h 333"/>
              <a:gd name="T18" fmla="*/ 166 w 333"/>
              <a:gd name="T19" fmla="*/ 83 h 333"/>
              <a:gd name="T20" fmla="*/ 183 w 333"/>
              <a:gd name="T21" fmla="*/ 100 h 333"/>
              <a:gd name="T22" fmla="*/ 183 w 333"/>
              <a:gd name="T23" fmla="*/ 189 h 333"/>
              <a:gd name="T24" fmla="*/ 197 w 333"/>
              <a:gd name="T25" fmla="*/ 195 h 333"/>
              <a:gd name="T26" fmla="*/ 214 w 333"/>
              <a:gd name="T27" fmla="*/ 179 h 333"/>
              <a:gd name="T28" fmla="*/ 237 w 333"/>
              <a:gd name="T29" fmla="*/ 180 h 333"/>
              <a:gd name="T30" fmla="*/ 237 w 333"/>
              <a:gd name="T31" fmla="*/ 203 h 333"/>
              <a:gd name="T32" fmla="*/ 283 w 333"/>
              <a:gd name="T33" fmla="*/ 300 h 333"/>
              <a:gd name="T34" fmla="*/ 50 w 333"/>
              <a:gd name="T35" fmla="*/ 300 h 333"/>
              <a:gd name="T36" fmla="*/ 33 w 333"/>
              <a:gd name="T37" fmla="*/ 283 h 333"/>
              <a:gd name="T38" fmla="*/ 33 w 333"/>
              <a:gd name="T39" fmla="*/ 50 h 333"/>
              <a:gd name="T40" fmla="*/ 50 w 333"/>
              <a:gd name="T41" fmla="*/ 33 h 333"/>
              <a:gd name="T42" fmla="*/ 283 w 333"/>
              <a:gd name="T43" fmla="*/ 33 h 333"/>
              <a:gd name="T44" fmla="*/ 300 w 333"/>
              <a:gd name="T45" fmla="*/ 50 h 333"/>
              <a:gd name="T46" fmla="*/ 300 w 333"/>
              <a:gd name="T47" fmla="*/ 283 h 333"/>
              <a:gd name="T48" fmla="*/ 283 w 333"/>
              <a:gd name="T49" fmla="*/ 300 h 333"/>
              <a:gd name="T50" fmla="*/ 0 w 333"/>
              <a:gd name="T51" fmla="*/ 33 h 333"/>
              <a:gd name="T52" fmla="*/ 0 w 333"/>
              <a:gd name="T53" fmla="*/ 300 h 333"/>
              <a:gd name="T54" fmla="*/ 33 w 333"/>
              <a:gd name="T55" fmla="*/ 333 h 333"/>
              <a:gd name="T56" fmla="*/ 300 w 333"/>
              <a:gd name="T57" fmla="*/ 333 h 333"/>
              <a:gd name="T58" fmla="*/ 333 w 333"/>
              <a:gd name="T59" fmla="*/ 300 h 333"/>
              <a:gd name="T60" fmla="*/ 333 w 333"/>
              <a:gd name="T61" fmla="*/ 33 h 333"/>
              <a:gd name="T62" fmla="*/ 300 w 333"/>
              <a:gd name="T63" fmla="*/ 0 h 333"/>
              <a:gd name="T64" fmla="*/ 33 w 333"/>
              <a:gd name="T65" fmla="*/ 0 h 333"/>
              <a:gd name="T66" fmla="*/ 0 w 333"/>
              <a:gd name="T67"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3">
                <a:moveTo>
                  <a:pt x="237" y="203"/>
                </a:moveTo>
                <a:lnTo>
                  <a:pt x="189" y="248"/>
                </a:lnTo>
                <a:cubicBezTo>
                  <a:pt x="176" y="260"/>
                  <a:pt x="156" y="260"/>
                  <a:pt x="143" y="248"/>
                </a:cubicBezTo>
                <a:lnTo>
                  <a:pt x="96" y="203"/>
                </a:lnTo>
                <a:cubicBezTo>
                  <a:pt x="89" y="197"/>
                  <a:pt x="89" y="187"/>
                  <a:pt x="95" y="180"/>
                </a:cubicBezTo>
                <a:cubicBezTo>
                  <a:pt x="102" y="173"/>
                  <a:pt x="112" y="173"/>
                  <a:pt x="119" y="179"/>
                </a:cubicBezTo>
                <a:lnTo>
                  <a:pt x="136" y="195"/>
                </a:lnTo>
                <a:cubicBezTo>
                  <a:pt x="141" y="200"/>
                  <a:pt x="150" y="196"/>
                  <a:pt x="150" y="189"/>
                </a:cubicBezTo>
                <a:lnTo>
                  <a:pt x="150" y="100"/>
                </a:lnTo>
                <a:cubicBezTo>
                  <a:pt x="150" y="90"/>
                  <a:pt x="157" y="83"/>
                  <a:pt x="166" y="83"/>
                </a:cubicBezTo>
                <a:cubicBezTo>
                  <a:pt x="176" y="83"/>
                  <a:pt x="183" y="90"/>
                  <a:pt x="183" y="100"/>
                </a:cubicBezTo>
                <a:lnTo>
                  <a:pt x="183" y="189"/>
                </a:lnTo>
                <a:cubicBezTo>
                  <a:pt x="183" y="196"/>
                  <a:pt x="192" y="200"/>
                  <a:pt x="197" y="195"/>
                </a:cubicBezTo>
                <a:lnTo>
                  <a:pt x="214" y="179"/>
                </a:lnTo>
                <a:cubicBezTo>
                  <a:pt x="220" y="173"/>
                  <a:pt x="231" y="173"/>
                  <a:pt x="237" y="180"/>
                </a:cubicBezTo>
                <a:cubicBezTo>
                  <a:pt x="244" y="187"/>
                  <a:pt x="243" y="197"/>
                  <a:pt x="237" y="203"/>
                </a:cubicBezTo>
                <a:close/>
                <a:moveTo>
                  <a:pt x="283" y="300"/>
                </a:moveTo>
                <a:lnTo>
                  <a:pt x="50" y="300"/>
                </a:lnTo>
                <a:cubicBezTo>
                  <a:pt x="40" y="300"/>
                  <a:pt x="33" y="292"/>
                  <a:pt x="33" y="283"/>
                </a:cubicBezTo>
                <a:lnTo>
                  <a:pt x="33" y="50"/>
                </a:lnTo>
                <a:cubicBezTo>
                  <a:pt x="33" y="40"/>
                  <a:pt x="40" y="33"/>
                  <a:pt x="50" y="33"/>
                </a:cubicBezTo>
                <a:lnTo>
                  <a:pt x="283" y="33"/>
                </a:lnTo>
                <a:cubicBezTo>
                  <a:pt x="292" y="33"/>
                  <a:pt x="300" y="40"/>
                  <a:pt x="300" y="50"/>
                </a:cubicBezTo>
                <a:lnTo>
                  <a:pt x="300" y="283"/>
                </a:lnTo>
                <a:cubicBezTo>
                  <a:pt x="300" y="292"/>
                  <a:pt x="292" y="300"/>
                  <a:pt x="283" y="300"/>
                </a:cubicBezTo>
                <a:close/>
                <a:moveTo>
                  <a:pt x="0" y="33"/>
                </a:moveTo>
                <a:lnTo>
                  <a:pt x="0" y="300"/>
                </a:lnTo>
                <a:cubicBezTo>
                  <a:pt x="0" y="318"/>
                  <a:pt x="15" y="333"/>
                  <a:pt x="33" y="333"/>
                </a:cubicBezTo>
                <a:lnTo>
                  <a:pt x="300" y="333"/>
                </a:lnTo>
                <a:cubicBezTo>
                  <a:pt x="318" y="333"/>
                  <a:pt x="333" y="318"/>
                  <a:pt x="333" y="300"/>
                </a:cubicBezTo>
                <a:lnTo>
                  <a:pt x="333" y="33"/>
                </a:lnTo>
                <a:cubicBezTo>
                  <a:pt x="333" y="15"/>
                  <a:pt x="318" y="0"/>
                  <a:pt x="300" y="0"/>
                </a:cubicBezTo>
                <a:lnTo>
                  <a:pt x="33" y="0"/>
                </a:lnTo>
                <a:cubicBezTo>
                  <a:pt x="15" y="0"/>
                  <a:pt x="0" y="15"/>
                  <a:pt x="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a:extLst>
              <a:ext uri="{FF2B5EF4-FFF2-40B4-BE49-F238E27FC236}">
                <a16:creationId xmlns:a16="http://schemas.microsoft.com/office/drawing/2014/main" id="{51620DBC-FFCA-4FBC-8AC2-1D7948A15ECD}"/>
              </a:ext>
            </a:extLst>
          </p:cNvPr>
          <p:cNvSpPr>
            <a:spLocks noChangeAspect="1" noEditPoints="1"/>
          </p:cNvSpPr>
          <p:nvPr/>
        </p:nvSpPr>
        <p:spPr bwMode="auto">
          <a:xfrm>
            <a:off x="4279901" y="5181600"/>
            <a:ext cx="250825" cy="252413"/>
          </a:xfrm>
          <a:custGeom>
            <a:avLst/>
            <a:gdLst>
              <a:gd name="T0" fmla="*/ 183 w 333"/>
              <a:gd name="T1" fmla="*/ 66 h 333"/>
              <a:gd name="T2" fmla="*/ 150 w 333"/>
              <a:gd name="T3" fmla="*/ 66 h 333"/>
              <a:gd name="T4" fmla="*/ 150 w 333"/>
              <a:gd name="T5" fmla="*/ 183 h 333"/>
              <a:gd name="T6" fmla="*/ 96 w 333"/>
              <a:gd name="T7" fmla="*/ 183 h 333"/>
              <a:gd name="T8" fmla="*/ 167 w 333"/>
              <a:gd name="T9" fmla="*/ 270 h 333"/>
              <a:gd name="T10" fmla="*/ 243 w 333"/>
              <a:gd name="T11" fmla="*/ 183 h 333"/>
              <a:gd name="T12" fmla="*/ 183 w 333"/>
              <a:gd name="T13" fmla="*/ 183 h 333"/>
              <a:gd name="T14" fmla="*/ 183 w 333"/>
              <a:gd name="T15" fmla="*/ 66 h 333"/>
              <a:gd name="T16" fmla="*/ 300 w 333"/>
              <a:gd name="T17" fmla="*/ 233 h 333"/>
              <a:gd name="T18" fmla="*/ 333 w 333"/>
              <a:gd name="T19" fmla="*/ 233 h 333"/>
              <a:gd name="T20" fmla="*/ 333 w 333"/>
              <a:gd name="T21" fmla="*/ 100 h 333"/>
              <a:gd name="T22" fmla="*/ 300 w 333"/>
              <a:gd name="T23" fmla="*/ 100 h 333"/>
              <a:gd name="T24" fmla="*/ 300 w 333"/>
              <a:gd name="T25" fmla="*/ 233 h 333"/>
              <a:gd name="T26" fmla="*/ 300 w 333"/>
              <a:gd name="T27" fmla="*/ 300 h 333"/>
              <a:gd name="T28" fmla="*/ 267 w 333"/>
              <a:gd name="T29" fmla="*/ 300 h 333"/>
              <a:gd name="T30" fmla="*/ 267 w 333"/>
              <a:gd name="T31" fmla="*/ 333 h 333"/>
              <a:gd name="T32" fmla="*/ 333 w 333"/>
              <a:gd name="T33" fmla="*/ 333 h 333"/>
              <a:gd name="T34" fmla="*/ 333 w 333"/>
              <a:gd name="T35" fmla="*/ 266 h 333"/>
              <a:gd name="T36" fmla="*/ 300 w 333"/>
              <a:gd name="T37" fmla="*/ 266 h 333"/>
              <a:gd name="T38" fmla="*/ 300 w 333"/>
              <a:gd name="T39" fmla="*/ 300 h 333"/>
              <a:gd name="T40" fmla="*/ 267 w 333"/>
              <a:gd name="T41" fmla="*/ 0 h 333"/>
              <a:gd name="T42" fmla="*/ 267 w 333"/>
              <a:gd name="T43" fmla="*/ 33 h 333"/>
              <a:gd name="T44" fmla="*/ 300 w 333"/>
              <a:gd name="T45" fmla="*/ 33 h 333"/>
              <a:gd name="T46" fmla="*/ 300 w 333"/>
              <a:gd name="T47" fmla="*/ 66 h 333"/>
              <a:gd name="T48" fmla="*/ 333 w 333"/>
              <a:gd name="T49" fmla="*/ 66 h 333"/>
              <a:gd name="T50" fmla="*/ 333 w 333"/>
              <a:gd name="T51" fmla="*/ 0 h 333"/>
              <a:gd name="T52" fmla="*/ 267 w 333"/>
              <a:gd name="T53" fmla="*/ 0 h 333"/>
              <a:gd name="T54" fmla="*/ 33 w 333"/>
              <a:gd name="T55" fmla="*/ 100 h 333"/>
              <a:gd name="T56" fmla="*/ 0 w 333"/>
              <a:gd name="T57" fmla="*/ 100 h 333"/>
              <a:gd name="T58" fmla="*/ 0 w 333"/>
              <a:gd name="T59" fmla="*/ 233 h 333"/>
              <a:gd name="T60" fmla="*/ 33 w 333"/>
              <a:gd name="T61" fmla="*/ 233 h 333"/>
              <a:gd name="T62" fmla="*/ 33 w 333"/>
              <a:gd name="T63" fmla="*/ 100 h 333"/>
              <a:gd name="T64" fmla="*/ 33 w 333"/>
              <a:gd name="T65" fmla="*/ 266 h 333"/>
              <a:gd name="T66" fmla="*/ 0 w 333"/>
              <a:gd name="T67" fmla="*/ 266 h 333"/>
              <a:gd name="T68" fmla="*/ 0 w 333"/>
              <a:gd name="T69" fmla="*/ 333 h 333"/>
              <a:gd name="T70" fmla="*/ 67 w 333"/>
              <a:gd name="T71" fmla="*/ 333 h 333"/>
              <a:gd name="T72" fmla="*/ 67 w 333"/>
              <a:gd name="T73" fmla="*/ 300 h 333"/>
              <a:gd name="T74" fmla="*/ 33 w 333"/>
              <a:gd name="T75" fmla="*/ 300 h 333"/>
              <a:gd name="T76" fmla="*/ 33 w 333"/>
              <a:gd name="T77" fmla="*/ 266 h 333"/>
              <a:gd name="T78" fmla="*/ 0 w 333"/>
              <a:gd name="T79" fmla="*/ 0 h 333"/>
              <a:gd name="T80" fmla="*/ 0 w 333"/>
              <a:gd name="T81" fmla="*/ 66 h 333"/>
              <a:gd name="T82" fmla="*/ 33 w 333"/>
              <a:gd name="T83" fmla="*/ 66 h 333"/>
              <a:gd name="T84" fmla="*/ 33 w 333"/>
              <a:gd name="T85" fmla="*/ 33 h 333"/>
              <a:gd name="T86" fmla="*/ 67 w 333"/>
              <a:gd name="T87" fmla="*/ 33 h 333"/>
              <a:gd name="T88" fmla="*/ 67 w 333"/>
              <a:gd name="T89" fmla="*/ 0 h 333"/>
              <a:gd name="T90" fmla="*/ 0 w 333"/>
              <a:gd name="T91" fmla="*/ 0 h 333"/>
              <a:gd name="T92" fmla="*/ 100 w 333"/>
              <a:gd name="T93" fmla="*/ 333 h 333"/>
              <a:gd name="T94" fmla="*/ 233 w 333"/>
              <a:gd name="T95" fmla="*/ 333 h 333"/>
              <a:gd name="T96" fmla="*/ 233 w 333"/>
              <a:gd name="T97" fmla="*/ 300 h 333"/>
              <a:gd name="T98" fmla="*/ 100 w 333"/>
              <a:gd name="T99" fmla="*/ 300 h 333"/>
              <a:gd name="T100" fmla="*/ 100 w 333"/>
              <a:gd name="T101" fmla="*/ 333 h 333"/>
              <a:gd name="T102" fmla="*/ 233 w 333"/>
              <a:gd name="T103" fmla="*/ 33 h 333"/>
              <a:gd name="T104" fmla="*/ 100 w 333"/>
              <a:gd name="T105" fmla="*/ 33 h 333"/>
              <a:gd name="T106" fmla="*/ 100 w 333"/>
              <a:gd name="T107" fmla="*/ 0 h 333"/>
              <a:gd name="T108" fmla="*/ 233 w 333"/>
              <a:gd name="T109" fmla="*/ 0 h 333"/>
              <a:gd name="T110" fmla="*/ 233 w 333"/>
              <a:gd name="T11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3" h="333">
                <a:moveTo>
                  <a:pt x="183" y="66"/>
                </a:moveTo>
                <a:lnTo>
                  <a:pt x="150" y="66"/>
                </a:lnTo>
                <a:lnTo>
                  <a:pt x="150" y="183"/>
                </a:lnTo>
                <a:lnTo>
                  <a:pt x="96" y="183"/>
                </a:lnTo>
                <a:lnTo>
                  <a:pt x="167" y="270"/>
                </a:lnTo>
                <a:lnTo>
                  <a:pt x="243" y="183"/>
                </a:lnTo>
                <a:lnTo>
                  <a:pt x="183" y="183"/>
                </a:lnTo>
                <a:lnTo>
                  <a:pt x="183" y="66"/>
                </a:lnTo>
                <a:close/>
                <a:moveTo>
                  <a:pt x="300" y="233"/>
                </a:moveTo>
                <a:lnTo>
                  <a:pt x="333" y="233"/>
                </a:lnTo>
                <a:lnTo>
                  <a:pt x="333" y="100"/>
                </a:lnTo>
                <a:lnTo>
                  <a:pt x="300" y="100"/>
                </a:lnTo>
                <a:lnTo>
                  <a:pt x="300" y="233"/>
                </a:lnTo>
                <a:close/>
                <a:moveTo>
                  <a:pt x="300" y="300"/>
                </a:moveTo>
                <a:lnTo>
                  <a:pt x="267" y="300"/>
                </a:lnTo>
                <a:lnTo>
                  <a:pt x="267" y="333"/>
                </a:lnTo>
                <a:lnTo>
                  <a:pt x="333" y="333"/>
                </a:lnTo>
                <a:lnTo>
                  <a:pt x="333" y="266"/>
                </a:lnTo>
                <a:lnTo>
                  <a:pt x="300" y="266"/>
                </a:lnTo>
                <a:lnTo>
                  <a:pt x="300" y="300"/>
                </a:lnTo>
                <a:close/>
                <a:moveTo>
                  <a:pt x="267" y="0"/>
                </a:moveTo>
                <a:lnTo>
                  <a:pt x="267" y="33"/>
                </a:lnTo>
                <a:lnTo>
                  <a:pt x="300" y="33"/>
                </a:lnTo>
                <a:lnTo>
                  <a:pt x="300" y="66"/>
                </a:lnTo>
                <a:lnTo>
                  <a:pt x="333" y="66"/>
                </a:lnTo>
                <a:lnTo>
                  <a:pt x="333" y="0"/>
                </a:lnTo>
                <a:lnTo>
                  <a:pt x="267" y="0"/>
                </a:lnTo>
                <a:close/>
                <a:moveTo>
                  <a:pt x="33" y="100"/>
                </a:moveTo>
                <a:lnTo>
                  <a:pt x="0" y="100"/>
                </a:lnTo>
                <a:lnTo>
                  <a:pt x="0" y="233"/>
                </a:lnTo>
                <a:lnTo>
                  <a:pt x="33" y="233"/>
                </a:lnTo>
                <a:lnTo>
                  <a:pt x="33" y="100"/>
                </a:lnTo>
                <a:close/>
                <a:moveTo>
                  <a:pt x="33" y="266"/>
                </a:moveTo>
                <a:lnTo>
                  <a:pt x="0" y="266"/>
                </a:lnTo>
                <a:lnTo>
                  <a:pt x="0" y="333"/>
                </a:lnTo>
                <a:lnTo>
                  <a:pt x="67" y="333"/>
                </a:lnTo>
                <a:lnTo>
                  <a:pt x="67" y="300"/>
                </a:lnTo>
                <a:lnTo>
                  <a:pt x="33" y="300"/>
                </a:lnTo>
                <a:lnTo>
                  <a:pt x="33" y="266"/>
                </a:lnTo>
                <a:close/>
                <a:moveTo>
                  <a:pt x="0" y="0"/>
                </a:moveTo>
                <a:lnTo>
                  <a:pt x="0" y="66"/>
                </a:lnTo>
                <a:lnTo>
                  <a:pt x="33" y="66"/>
                </a:lnTo>
                <a:lnTo>
                  <a:pt x="33" y="33"/>
                </a:lnTo>
                <a:lnTo>
                  <a:pt x="67" y="33"/>
                </a:lnTo>
                <a:lnTo>
                  <a:pt x="67" y="0"/>
                </a:lnTo>
                <a:lnTo>
                  <a:pt x="0" y="0"/>
                </a:lnTo>
                <a:close/>
                <a:moveTo>
                  <a:pt x="100" y="333"/>
                </a:moveTo>
                <a:lnTo>
                  <a:pt x="233" y="333"/>
                </a:lnTo>
                <a:lnTo>
                  <a:pt x="233" y="300"/>
                </a:lnTo>
                <a:lnTo>
                  <a:pt x="100" y="300"/>
                </a:lnTo>
                <a:lnTo>
                  <a:pt x="100" y="333"/>
                </a:lnTo>
                <a:close/>
                <a:moveTo>
                  <a:pt x="233" y="33"/>
                </a:moveTo>
                <a:lnTo>
                  <a:pt x="100" y="33"/>
                </a:lnTo>
                <a:lnTo>
                  <a:pt x="100" y="0"/>
                </a:lnTo>
                <a:lnTo>
                  <a:pt x="233" y="0"/>
                </a:lnTo>
                <a:lnTo>
                  <a:pt x="2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a:extLst>
              <a:ext uri="{FF2B5EF4-FFF2-40B4-BE49-F238E27FC236}">
                <a16:creationId xmlns:a16="http://schemas.microsoft.com/office/drawing/2014/main" id="{022AB0FA-244B-4B35-BDAE-0697D8F68E92}"/>
              </a:ext>
            </a:extLst>
          </p:cNvPr>
          <p:cNvSpPr>
            <a:spLocks noChangeAspect="1" noEditPoints="1"/>
          </p:cNvSpPr>
          <p:nvPr/>
        </p:nvSpPr>
        <p:spPr bwMode="auto">
          <a:xfrm>
            <a:off x="3776663" y="5181600"/>
            <a:ext cx="252413" cy="252413"/>
          </a:xfrm>
          <a:custGeom>
            <a:avLst/>
            <a:gdLst>
              <a:gd name="T0" fmla="*/ 184 w 334"/>
              <a:gd name="T1" fmla="*/ 100 h 333"/>
              <a:gd name="T2" fmla="*/ 150 w 334"/>
              <a:gd name="T3" fmla="*/ 100 h 333"/>
              <a:gd name="T4" fmla="*/ 150 w 334"/>
              <a:gd name="T5" fmla="*/ 150 h 333"/>
              <a:gd name="T6" fmla="*/ 100 w 334"/>
              <a:gd name="T7" fmla="*/ 150 h 333"/>
              <a:gd name="T8" fmla="*/ 100 w 334"/>
              <a:gd name="T9" fmla="*/ 183 h 333"/>
              <a:gd name="T10" fmla="*/ 150 w 334"/>
              <a:gd name="T11" fmla="*/ 183 h 333"/>
              <a:gd name="T12" fmla="*/ 150 w 334"/>
              <a:gd name="T13" fmla="*/ 233 h 333"/>
              <a:gd name="T14" fmla="*/ 184 w 334"/>
              <a:gd name="T15" fmla="*/ 233 h 333"/>
              <a:gd name="T16" fmla="*/ 184 w 334"/>
              <a:gd name="T17" fmla="*/ 183 h 333"/>
              <a:gd name="T18" fmla="*/ 234 w 334"/>
              <a:gd name="T19" fmla="*/ 183 h 333"/>
              <a:gd name="T20" fmla="*/ 234 w 334"/>
              <a:gd name="T21" fmla="*/ 150 h 333"/>
              <a:gd name="T22" fmla="*/ 184 w 334"/>
              <a:gd name="T23" fmla="*/ 150 h 333"/>
              <a:gd name="T24" fmla="*/ 184 w 334"/>
              <a:gd name="T25" fmla="*/ 100 h 333"/>
              <a:gd name="T26" fmla="*/ 300 w 334"/>
              <a:gd name="T27" fmla="*/ 233 h 333"/>
              <a:gd name="T28" fmla="*/ 334 w 334"/>
              <a:gd name="T29" fmla="*/ 233 h 333"/>
              <a:gd name="T30" fmla="*/ 334 w 334"/>
              <a:gd name="T31" fmla="*/ 100 h 333"/>
              <a:gd name="T32" fmla="*/ 300 w 334"/>
              <a:gd name="T33" fmla="*/ 100 h 333"/>
              <a:gd name="T34" fmla="*/ 300 w 334"/>
              <a:gd name="T35" fmla="*/ 233 h 333"/>
              <a:gd name="T36" fmla="*/ 300 w 334"/>
              <a:gd name="T37" fmla="*/ 300 h 333"/>
              <a:gd name="T38" fmla="*/ 267 w 334"/>
              <a:gd name="T39" fmla="*/ 300 h 333"/>
              <a:gd name="T40" fmla="*/ 267 w 334"/>
              <a:gd name="T41" fmla="*/ 333 h 333"/>
              <a:gd name="T42" fmla="*/ 334 w 334"/>
              <a:gd name="T43" fmla="*/ 333 h 333"/>
              <a:gd name="T44" fmla="*/ 334 w 334"/>
              <a:gd name="T45" fmla="*/ 266 h 333"/>
              <a:gd name="T46" fmla="*/ 300 w 334"/>
              <a:gd name="T47" fmla="*/ 266 h 333"/>
              <a:gd name="T48" fmla="*/ 300 w 334"/>
              <a:gd name="T49" fmla="*/ 300 h 333"/>
              <a:gd name="T50" fmla="*/ 267 w 334"/>
              <a:gd name="T51" fmla="*/ 0 h 333"/>
              <a:gd name="T52" fmla="*/ 267 w 334"/>
              <a:gd name="T53" fmla="*/ 33 h 333"/>
              <a:gd name="T54" fmla="*/ 300 w 334"/>
              <a:gd name="T55" fmla="*/ 33 h 333"/>
              <a:gd name="T56" fmla="*/ 300 w 334"/>
              <a:gd name="T57" fmla="*/ 66 h 333"/>
              <a:gd name="T58" fmla="*/ 334 w 334"/>
              <a:gd name="T59" fmla="*/ 66 h 333"/>
              <a:gd name="T60" fmla="*/ 334 w 334"/>
              <a:gd name="T61" fmla="*/ 0 h 333"/>
              <a:gd name="T62" fmla="*/ 267 w 334"/>
              <a:gd name="T63" fmla="*/ 0 h 333"/>
              <a:gd name="T64" fmla="*/ 34 w 334"/>
              <a:gd name="T65" fmla="*/ 100 h 333"/>
              <a:gd name="T66" fmla="*/ 0 w 334"/>
              <a:gd name="T67" fmla="*/ 100 h 333"/>
              <a:gd name="T68" fmla="*/ 0 w 334"/>
              <a:gd name="T69" fmla="*/ 233 h 333"/>
              <a:gd name="T70" fmla="*/ 34 w 334"/>
              <a:gd name="T71" fmla="*/ 233 h 333"/>
              <a:gd name="T72" fmla="*/ 34 w 334"/>
              <a:gd name="T73" fmla="*/ 100 h 333"/>
              <a:gd name="T74" fmla="*/ 34 w 334"/>
              <a:gd name="T75" fmla="*/ 266 h 333"/>
              <a:gd name="T76" fmla="*/ 0 w 334"/>
              <a:gd name="T77" fmla="*/ 266 h 333"/>
              <a:gd name="T78" fmla="*/ 0 w 334"/>
              <a:gd name="T79" fmla="*/ 333 h 333"/>
              <a:gd name="T80" fmla="*/ 67 w 334"/>
              <a:gd name="T81" fmla="*/ 333 h 333"/>
              <a:gd name="T82" fmla="*/ 67 w 334"/>
              <a:gd name="T83" fmla="*/ 300 h 333"/>
              <a:gd name="T84" fmla="*/ 34 w 334"/>
              <a:gd name="T85" fmla="*/ 300 h 333"/>
              <a:gd name="T86" fmla="*/ 34 w 334"/>
              <a:gd name="T87" fmla="*/ 266 h 333"/>
              <a:gd name="T88" fmla="*/ 0 w 334"/>
              <a:gd name="T89" fmla="*/ 0 h 333"/>
              <a:gd name="T90" fmla="*/ 0 w 334"/>
              <a:gd name="T91" fmla="*/ 66 h 333"/>
              <a:gd name="T92" fmla="*/ 34 w 334"/>
              <a:gd name="T93" fmla="*/ 66 h 333"/>
              <a:gd name="T94" fmla="*/ 34 w 334"/>
              <a:gd name="T95" fmla="*/ 33 h 333"/>
              <a:gd name="T96" fmla="*/ 67 w 334"/>
              <a:gd name="T97" fmla="*/ 33 h 333"/>
              <a:gd name="T98" fmla="*/ 67 w 334"/>
              <a:gd name="T99" fmla="*/ 0 h 333"/>
              <a:gd name="T100" fmla="*/ 0 w 334"/>
              <a:gd name="T101" fmla="*/ 0 h 333"/>
              <a:gd name="T102" fmla="*/ 100 w 334"/>
              <a:gd name="T103" fmla="*/ 333 h 333"/>
              <a:gd name="T104" fmla="*/ 234 w 334"/>
              <a:gd name="T105" fmla="*/ 333 h 333"/>
              <a:gd name="T106" fmla="*/ 234 w 334"/>
              <a:gd name="T107" fmla="*/ 300 h 333"/>
              <a:gd name="T108" fmla="*/ 100 w 334"/>
              <a:gd name="T109" fmla="*/ 300 h 333"/>
              <a:gd name="T110" fmla="*/ 100 w 334"/>
              <a:gd name="T111" fmla="*/ 333 h 333"/>
              <a:gd name="T112" fmla="*/ 100 w 334"/>
              <a:gd name="T113" fmla="*/ 0 h 333"/>
              <a:gd name="T114" fmla="*/ 234 w 334"/>
              <a:gd name="T115" fmla="*/ 0 h 333"/>
              <a:gd name="T116" fmla="*/ 234 w 334"/>
              <a:gd name="T117" fmla="*/ 33 h 333"/>
              <a:gd name="T118" fmla="*/ 100 w 334"/>
              <a:gd name="T119" fmla="*/ 33 h 333"/>
              <a:gd name="T120" fmla="*/ 100 w 334"/>
              <a:gd name="T12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4" h="333">
                <a:moveTo>
                  <a:pt x="184" y="100"/>
                </a:moveTo>
                <a:lnTo>
                  <a:pt x="150" y="100"/>
                </a:lnTo>
                <a:lnTo>
                  <a:pt x="150" y="150"/>
                </a:lnTo>
                <a:lnTo>
                  <a:pt x="100" y="150"/>
                </a:lnTo>
                <a:lnTo>
                  <a:pt x="100" y="183"/>
                </a:lnTo>
                <a:lnTo>
                  <a:pt x="150" y="183"/>
                </a:lnTo>
                <a:lnTo>
                  <a:pt x="150" y="233"/>
                </a:lnTo>
                <a:lnTo>
                  <a:pt x="184" y="233"/>
                </a:lnTo>
                <a:lnTo>
                  <a:pt x="184" y="183"/>
                </a:lnTo>
                <a:lnTo>
                  <a:pt x="234" y="183"/>
                </a:lnTo>
                <a:lnTo>
                  <a:pt x="234" y="150"/>
                </a:lnTo>
                <a:lnTo>
                  <a:pt x="184" y="150"/>
                </a:lnTo>
                <a:lnTo>
                  <a:pt x="184" y="100"/>
                </a:lnTo>
                <a:close/>
                <a:moveTo>
                  <a:pt x="300" y="233"/>
                </a:moveTo>
                <a:lnTo>
                  <a:pt x="334" y="233"/>
                </a:lnTo>
                <a:lnTo>
                  <a:pt x="334" y="100"/>
                </a:lnTo>
                <a:lnTo>
                  <a:pt x="300" y="100"/>
                </a:lnTo>
                <a:lnTo>
                  <a:pt x="300" y="233"/>
                </a:lnTo>
                <a:close/>
                <a:moveTo>
                  <a:pt x="300" y="300"/>
                </a:moveTo>
                <a:lnTo>
                  <a:pt x="267" y="300"/>
                </a:lnTo>
                <a:lnTo>
                  <a:pt x="267" y="333"/>
                </a:lnTo>
                <a:lnTo>
                  <a:pt x="334" y="333"/>
                </a:lnTo>
                <a:lnTo>
                  <a:pt x="334" y="266"/>
                </a:lnTo>
                <a:lnTo>
                  <a:pt x="300" y="266"/>
                </a:lnTo>
                <a:lnTo>
                  <a:pt x="300" y="300"/>
                </a:lnTo>
                <a:close/>
                <a:moveTo>
                  <a:pt x="267" y="0"/>
                </a:moveTo>
                <a:lnTo>
                  <a:pt x="267" y="33"/>
                </a:lnTo>
                <a:lnTo>
                  <a:pt x="300" y="33"/>
                </a:lnTo>
                <a:lnTo>
                  <a:pt x="300" y="66"/>
                </a:lnTo>
                <a:lnTo>
                  <a:pt x="334" y="66"/>
                </a:lnTo>
                <a:lnTo>
                  <a:pt x="334" y="0"/>
                </a:lnTo>
                <a:lnTo>
                  <a:pt x="267" y="0"/>
                </a:lnTo>
                <a:close/>
                <a:moveTo>
                  <a:pt x="34" y="100"/>
                </a:moveTo>
                <a:lnTo>
                  <a:pt x="0" y="100"/>
                </a:lnTo>
                <a:lnTo>
                  <a:pt x="0" y="233"/>
                </a:lnTo>
                <a:lnTo>
                  <a:pt x="34" y="233"/>
                </a:lnTo>
                <a:lnTo>
                  <a:pt x="34" y="100"/>
                </a:lnTo>
                <a:close/>
                <a:moveTo>
                  <a:pt x="34" y="266"/>
                </a:moveTo>
                <a:lnTo>
                  <a:pt x="0" y="266"/>
                </a:lnTo>
                <a:lnTo>
                  <a:pt x="0" y="333"/>
                </a:lnTo>
                <a:lnTo>
                  <a:pt x="67" y="333"/>
                </a:lnTo>
                <a:lnTo>
                  <a:pt x="67" y="300"/>
                </a:lnTo>
                <a:lnTo>
                  <a:pt x="34" y="300"/>
                </a:lnTo>
                <a:lnTo>
                  <a:pt x="34" y="266"/>
                </a:lnTo>
                <a:close/>
                <a:moveTo>
                  <a:pt x="0" y="0"/>
                </a:moveTo>
                <a:lnTo>
                  <a:pt x="0" y="66"/>
                </a:lnTo>
                <a:lnTo>
                  <a:pt x="34" y="66"/>
                </a:lnTo>
                <a:lnTo>
                  <a:pt x="34" y="33"/>
                </a:lnTo>
                <a:lnTo>
                  <a:pt x="67" y="33"/>
                </a:lnTo>
                <a:lnTo>
                  <a:pt x="67" y="0"/>
                </a:lnTo>
                <a:lnTo>
                  <a:pt x="0" y="0"/>
                </a:lnTo>
                <a:close/>
                <a:moveTo>
                  <a:pt x="100" y="333"/>
                </a:moveTo>
                <a:lnTo>
                  <a:pt x="234" y="333"/>
                </a:lnTo>
                <a:lnTo>
                  <a:pt x="234" y="300"/>
                </a:lnTo>
                <a:lnTo>
                  <a:pt x="100" y="300"/>
                </a:lnTo>
                <a:lnTo>
                  <a:pt x="100" y="333"/>
                </a:lnTo>
                <a:close/>
                <a:moveTo>
                  <a:pt x="100" y="0"/>
                </a:moveTo>
                <a:lnTo>
                  <a:pt x="234" y="0"/>
                </a:lnTo>
                <a:lnTo>
                  <a:pt x="234"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a:extLst>
              <a:ext uri="{FF2B5EF4-FFF2-40B4-BE49-F238E27FC236}">
                <a16:creationId xmlns:a16="http://schemas.microsoft.com/office/drawing/2014/main" id="{62A9CA0F-5758-4172-9835-EE702689E7C6}"/>
              </a:ext>
            </a:extLst>
          </p:cNvPr>
          <p:cNvSpPr>
            <a:spLocks noChangeAspect="1" noEditPoints="1"/>
          </p:cNvSpPr>
          <p:nvPr/>
        </p:nvSpPr>
        <p:spPr bwMode="auto">
          <a:xfrm>
            <a:off x="3275013" y="5181600"/>
            <a:ext cx="250825" cy="252413"/>
          </a:xfrm>
          <a:custGeom>
            <a:avLst/>
            <a:gdLst>
              <a:gd name="T0" fmla="*/ 100 w 333"/>
              <a:gd name="T1" fmla="*/ 183 h 333"/>
              <a:gd name="T2" fmla="*/ 233 w 333"/>
              <a:gd name="T3" fmla="*/ 183 h 333"/>
              <a:gd name="T4" fmla="*/ 233 w 333"/>
              <a:gd name="T5" fmla="*/ 150 h 333"/>
              <a:gd name="T6" fmla="*/ 100 w 333"/>
              <a:gd name="T7" fmla="*/ 150 h 333"/>
              <a:gd name="T8" fmla="*/ 100 w 333"/>
              <a:gd name="T9" fmla="*/ 183 h 333"/>
              <a:gd name="T10" fmla="*/ 300 w 333"/>
              <a:gd name="T11" fmla="*/ 233 h 333"/>
              <a:gd name="T12" fmla="*/ 333 w 333"/>
              <a:gd name="T13" fmla="*/ 233 h 333"/>
              <a:gd name="T14" fmla="*/ 333 w 333"/>
              <a:gd name="T15" fmla="*/ 100 h 333"/>
              <a:gd name="T16" fmla="*/ 300 w 333"/>
              <a:gd name="T17" fmla="*/ 100 h 333"/>
              <a:gd name="T18" fmla="*/ 300 w 333"/>
              <a:gd name="T19" fmla="*/ 233 h 333"/>
              <a:gd name="T20" fmla="*/ 300 w 333"/>
              <a:gd name="T21" fmla="*/ 300 h 333"/>
              <a:gd name="T22" fmla="*/ 266 w 333"/>
              <a:gd name="T23" fmla="*/ 300 h 333"/>
              <a:gd name="T24" fmla="*/ 266 w 333"/>
              <a:gd name="T25" fmla="*/ 333 h 333"/>
              <a:gd name="T26" fmla="*/ 333 w 333"/>
              <a:gd name="T27" fmla="*/ 333 h 333"/>
              <a:gd name="T28" fmla="*/ 333 w 333"/>
              <a:gd name="T29" fmla="*/ 266 h 333"/>
              <a:gd name="T30" fmla="*/ 300 w 333"/>
              <a:gd name="T31" fmla="*/ 266 h 333"/>
              <a:gd name="T32" fmla="*/ 300 w 333"/>
              <a:gd name="T33" fmla="*/ 300 h 333"/>
              <a:gd name="T34" fmla="*/ 266 w 333"/>
              <a:gd name="T35" fmla="*/ 0 h 333"/>
              <a:gd name="T36" fmla="*/ 266 w 333"/>
              <a:gd name="T37" fmla="*/ 33 h 333"/>
              <a:gd name="T38" fmla="*/ 300 w 333"/>
              <a:gd name="T39" fmla="*/ 33 h 333"/>
              <a:gd name="T40" fmla="*/ 300 w 333"/>
              <a:gd name="T41" fmla="*/ 66 h 333"/>
              <a:gd name="T42" fmla="*/ 333 w 333"/>
              <a:gd name="T43" fmla="*/ 66 h 333"/>
              <a:gd name="T44" fmla="*/ 333 w 333"/>
              <a:gd name="T45" fmla="*/ 0 h 333"/>
              <a:gd name="T46" fmla="*/ 266 w 333"/>
              <a:gd name="T47" fmla="*/ 0 h 333"/>
              <a:gd name="T48" fmla="*/ 33 w 333"/>
              <a:gd name="T49" fmla="*/ 100 h 333"/>
              <a:gd name="T50" fmla="*/ 0 w 333"/>
              <a:gd name="T51" fmla="*/ 100 h 333"/>
              <a:gd name="T52" fmla="*/ 0 w 333"/>
              <a:gd name="T53" fmla="*/ 233 h 333"/>
              <a:gd name="T54" fmla="*/ 33 w 333"/>
              <a:gd name="T55" fmla="*/ 233 h 333"/>
              <a:gd name="T56" fmla="*/ 33 w 333"/>
              <a:gd name="T57" fmla="*/ 100 h 333"/>
              <a:gd name="T58" fmla="*/ 33 w 333"/>
              <a:gd name="T59" fmla="*/ 266 h 333"/>
              <a:gd name="T60" fmla="*/ 0 w 333"/>
              <a:gd name="T61" fmla="*/ 266 h 333"/>
              <a:gd name="T62" fmla="*/ 0 w 333"/>
              <a:gd name="T63" fmla="*/ 333 h 333"/>
              <a:gd name="T64" fmla="*/ 66 w 333"/>
              <a:gd name="T65" fmla="*/ 333 h 333"/>
              <a:gd name="T66" fmla="*/ 66 w 333"/>
              <a:gd name="T67" fmla="*/ 300 h 333"/>
              <a:gd name="T68" fmla="*/ 33 w 333"/>
              <a:gd name="T69" fmla="*/ 300 h 333"/>
              <a:gd name="T70" fmla="*/ 33 w 333"/>
              <a:gd name="T71" fmla="*/ 266 h 333"/>
              <a:gd name="T72" fmla="*/ 0 w 333"/>
              <a:gd name="T73" fmla="*/ 0 h 333"/>
              <a:gd name="T74" fmla="*/ 0 w 333"/>
              <a:gd name="T75" fmla="*/ 66 h 333"/>
              <a:gd name="T76" fmla="*/ 33 w 333"/>
              <a:gd name="T77" fmla="*/ 66 h 333"/>
              <a:gd name="T78" fmla="*/ 33 w 333"/>
              <a:gd name="T79" fmla="*/ 33 h 333"/>
              <a:gd name="T80" fmla="*/ 66 w 333"/>
              <a:gd name="T81" fmla="*/ 33 h 333"/>
              <a:gd name="T82" fmla="*/ 66 w 333"/>
              <a:gd name="T83" fmla="*/ 0 h 333"/>
              <a:gd name="T84" fmla="*/ 0 w 333"/>
              <a:gd name="T85" fmla="*/ 0 h 333"/>
              <a:gd name="T86" fmla="*/ 100 w 333"/>
              <a:gd name="T87" fmla="*/ 333 h 333"/>
              <a:gd name="T88" fmla="*/ 233 w 333"/>
              <a:gd name="T89" fmla="*/ 333 h 333"/>
              <a:gd name="T90" fmla="*/ 233 w 333"/>
              <a:gd name="T91" fmla="*/ 300 h 333"/>
              <a:gd name="T92" fmla="*/ 100 w 333"/>
              <a:gd name="T93" fmla="*/ 300 h 333"/>
              <a:gd name="T94" fmla="*/ 100 w 333"/>
              <a:gd name="T95" fmla="*/ 333 h 333"/>
              <a:gd name="T96" fmla="*/ 100 w 333"/>
              <a:gd name="T97" fmla="*/ 0 h 333"/>
              <a:gd name="T98" fmla="*/ 233 w 333"/>
              <a:gd name="T99" fmla="*/ 0 h 333"/>
              <a:gd name="T100" fmla="*/ 233 w 333"/>
              <a:gd name="T101" fmla="*/ 33 h 333"/>
              <a:gd name="T102" fmla="*/ 100 w 333"/>
              <a:gd name="T103" fmla="*/ 33 h 333"/>
              <a:gd name="T104" fmla="*/ 100 w 333"/>
              <a:gd name="T10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3">
                <a:moveTo>
                  <a:pt x="100" y="183"/>
                </a:moveTo>
                <a:lnTo>
                  <a:pt x="233" y="183"/>
                </a:lnTo>
                <a:lnTo>
                  <a:pt x="233" y="150"/>
                </a:lnTo>
                <a:lnTo>
                  <a:pt x="100" y="150"/>
                </a:lnTo>
                <a:lnTo>
                  <a:pt x="100" y="183"/>
                </a:lnTo>
                <a:close/>
                <a:moveTo>
                  <a:pt x="300" y="233"/>
                </a:moveTo>
                <a:lnTo>
                  <a:pt x="333" y="233"/>
                </a:lnTo>
                <a:lnTo>
                  <a:pt x="333" y="100"/>
                </a:lnTo>
                <a:lnTo>
                  <a:pt x="300" y="100"/>
                </a:lnTo>
                <a:lnTo>
                  <a:pt x="300" y="233"/>
                </a:lnTo>
                <a:close/>
                <a:moveTo>
                  <a:pt x="300" y="300"/>
                </a:moveTo>
                <a:lnTo>
                  <a:pt x="266" y="300"/>
                </a:lnTo>
                <a:lnTo>
                  <a:pt x="266" y="333"/>
                </a:lnTo>
                <a:lnTo>
                  <a:pt x="333" y="333"/>
                </a:lnTo>
                <a:lnTo>
                  <a:pt x="333" y="266"/>
                </a:lnTo>
                <a:lnTo>
                  <a:pt x="300" y="266"/>
                </a:lnTo>
                <a:lnTo>
                  <a:pt x="300" y="300"/>
                </a:lnTo>
                <a:close/>
                <a:moveTo>
                  <a:pt x="266" y="0"/>
                </a:moveTo>
                <a:lnTo>
                  <a:pt x="266" y="33"/>
                </a:lnTo>
                <a:lnTo>
                  <a:pt x="300" y="33"/>
                </a:lnTo>
                <a:lnTo>
                  <a:pt x="300" y="66"/>
                </a:lnTo>
                <a:lnTo>
                  <a:pt x="333" y="66"/>
                </a:lnTo>
                <a:lnTo>
                  <a:pt x="333" y="0"/>
                </a:lnTo>
                <a:lnTo>
                  <a:pt x="266" y="0"/>
                </a:lnTo>
                <a:close/>
                <a:moveTo>
                  <a:pt x="33" y="100"/>
                </a:moveTo>
                <a:lnTo>
                  <a:pt x="0" y="100"/>
                </a:lnTo>
                <a:lnTo>
                  <a:pt x="0" y="233"/>
                </a:lnTo>
                <a:lnTo>
                  <a:pt x="33" y="233"/>
                </a:lnTo>
                <a:lnTo>
                  <a:pt x="33" y="100"/>
                </a:lnTo>
                <a:close/>
                <a:moveTo>
                  <a:pt x="33" y="266"/>
                </a:moveTo>
                <a:lnTo>
                  <a:pt x="0" y="266"/>
                </a:lnTo>
                <a:lnTo>
                  <a:pt x="0" y="333"/>
                </a:lnTo>
                <a:lnTo>
                  <a:pt x="66" y="333"/>
                </a:lnTo>
                <a:lnTo>
                  <a:pt x="66" y="300"/>
                </a:lnTo>
                <a:lnTo>
                  <a:pt x="33" y="300"/>
                </a:lnTo>
                <a:lnTo>
                  <a:pt x="33" y="266"/>
                </a:lnTo>
                <a:close/>
                <a:moveTo>
                  <a:pt x="0" y="0"/>
                </a:moveTo>
                <a:lnTo>
                  <a:pt x="0" y="66"/>
                </a:lnTo>
                <a:lnTo>
                  <a:pt x="33" y="66"/>
                </a:lnTo>
                <a:lnTo>
                  <a:pt x="33" y="33"/>
                </a:lnTo>
                <a:lnTo>
                  <a:pt x="66" y="33"/>
                </a:lnTo>
                <a:lnTo>
                  <a:pt x="66" y="0"/>
                </a:lnTo>
                <a:lnTo>
                  <a:pt x="0" y="0"/>
                </a:lnTo>
                <a:close/>
                <a:moveTo>
                  <a:pt x="100" y="333"/>
                </a:moveTo>
                <a:lnTo>
                  <a:pt x="233" y="333"/>
                </a:lnTo>
                <a:lnTo>
                  <a:pt x="233" y="300"/>
                </a:lnTo>
                <a:lnTo>
                  <a:pt x="100" y="300"/>
                </a:lnTo>
                <a:lnTo>
                  <a:pt x="100" y="333"/>
                </a:lnTo>
                <a:close/>
                <a:moveTo>
                  <a:pt x="100" y="0"/>
                </a:moveTo>
                <a:lnTo>
                  <a:pt x="233" y="0"/>
                </a:lnTo>
                <a:lnTo>
                  <a:pt x="233"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a:extLst>
              <a:ext uri="{FF2B5EF4-FFF2-40B4-BE49-F238E27FC236}">
                <a16:creationId xmlns:a16="http://schemas.microsoft.com/office/drawing/2014/main" id="{F67AB89F-6EE0-4386-8E1E-4827C5232A71}"/>
              </a:ext>
            </a:extLst>
          </p:cNvPr>
          <p:cNvSpPr>
            <a:spLocks noChangeAspect="1" noEditPoints="1"/>
          </p:cNvSpPr>
          <p:nvPr/>
        </p:nvSpPr>
        <p:spPr bwMode="auto">
          <a:xfrm>
            <a:off x="2771776" y="5181600"/>
            <a:ext cx="250825" cy="252413"/>
          </a:xfrm>
          <a:custGeom>
            <a:avLst/>
            <a:gdLst>
              <a:gd name="T0" fmla="*/ 183 w 333"/>
              <a:gd name="T1" fmla="*/ 201 h 333"/>
              <a:gd name="T2" fmla="*/ 183 w 333"/>
              <a:gd name="T3" fmla="*/ 66 h 333"/>
              <a:gd name="T4" fmla="*/ 150 w 333"/>
              <a:gd name="T5" fmla="*/ 66 h 333"/>
              <a:gd name="T6" fmla="*/ 150 w 333"/>
              <a:gd name="T7" fmla="*/ 201 h 333"/>
              <a:gd name="T8" fmla="*/ 110 w 333"/>
              <a:gd name="T9" fmla="*/ 161 h 333"/>
              <a:gd name="T10" fmla="*/ 88 w 333"/>
              <a:gd name="T11" fmla="*/ 185 h 333"/>
              <a:gd name="T12" fmla="*/ 167 w 333"/>
              <a:gd name="T13" fmla="*/ 263 h 333"/>
              <a:gd name="T14" fmla="*/ 246 w 333"/>
              <a:gd name="T15" fmla="*/ 189 h 333"/>
              <a:gd name="T16" fmla="*/ 229 w 333"/>
              <a:gd name="T17" fmla="*/ 161 h 333"/>
              <a:gd name="T18" fmla="*/ 183 w 333"/>
              <a:gd name="T19" fmla="*/ 201 h 333"/>
              <a:gd name="T20" fmla="*/ 300 w 333"/>
              <a:gd name="T21" fmla="*/ 233 h 333"/>
              <a:gd name="T22" fmla="*/ 333 w 333"/>
              <a:gd name="T23" fmla="*/ 233 h 333"/>
              <a:gd name="T24" fmla="*/ 333 w 333"/>
              <a:gd name="T25" fmla="*/ 100 h 333"/>
              <a:gd name="T26" fmla="*/ 300 w 333"/>
              <a:gd name="T27" fmla="*/ 100 h 333"/>
              <a:gd name="T28" fmla="*/ 300 w 333"/>
              <a:gd name="T29" fmla="*/ 233 h 333"/>
              <a:gd name="T30" fmla="*/ 300 w 333"/>
              <a:gd name="T31" fmla="*/ 300 h 333"/>
              <a:gd name="T32" fmla="*/ 267 w 333"/>
              <a:gd name="T33" fmla="*/ 300 h 333"/>
              <a:gd name="T34" fmla="*/ 267 w 333"/>
              <a:gd name="T35" fmla="*/ 333 h 333"/>
              <a:gd name="T36" fmla="*/ 333 w 333"/>
              <a:gd name="T37" fmla="*/ 333 h 333"/>
              <a:gd name="T38" fmla="*/ 333 w 333"/>
              <a:gd name="T39" fmla="*/ 266 h 333"/>
              <a:gd name="T40" fmla="*/ 300 w 333"/>
              <a:gd name="T41" fmla="*/ 266 h 333"/>
              <a:gd name="T42" fmla="*/ 300 w 333"/>
              <a:gd name="T43" fmla="*/ 300 h 333"/>
              <a:gd name="T44" fmla="*/ 267 w 333"/>
              <a:gd name="T45" fmla="*/ 0 h 333"/>
              <a:gd name="T46" fmla="*/ 267 w 333"/>
              <a:gd name="T47" fmla="*/ 33 h 333"/>
              <a:gd name="T48" fmla="*/ 300 w 333"/>
              <a:gd name="T49" fmla="*/ 33 h 333"/>
              <a:gd name="T50" fmla="*/ 300 w 333"/>
              <a:gd name="T51" fmla="*/ 66 h 333"/>
              <a:gd name="T52" fmla="*/ 333 w 333"/>
              <a:gd name="T53" fmla="*/ 66 h 333"/>
              <a:gd name="T54" fmla="*/ 333 w 333"/>
              <a:gd name="T55" fmla="*/ 0 h 333"/>
              <a:gd name="T56" fmla="*/ 267 w 333"/>
              <a:gd name="T57" fmla="*/ 0 h 333"/>
              <a:gd name="T58" fmla="*/ 33 w 333"/>
              <a:gd name="T59" fmla="*/ 100 h 333"/>
              <a:gd name="T60" fmla="*/ 0 w 333"/>
              <a:gd name="T61" fmla="*/ 100 h 333"/>
              <a:gd name="T62" fmla="*/ 0 w 333"/>
              <a:gd name="T63" fmla="*/ 233 h 333"/>
              <a:gd name="T64" fmla="*/ 33 w 333"/>
              <a:gd name="T65" fmla="*/ 233 h 333"/>
              <a:gd name="T66" fmla="*/ 33 w 333"/>
              <a:gd name="T67" fmla="*/ 100 h 333"/>
              <a:gd name="T68" fmla="*/ 33 w 333"/>
              <a:gd name="T69" fmla="*/ 266 h 333"/>
              <a:gd name="T70" fmla="*/ 0 w 333"/>
              <a:gd name="T71" fmla="*/ 266 h 333"/>
              <a:gd name="T72" fmla="*/ 0 w 333"/>
              <a:gd name="T73" fmla="*/ 333 h 333"/>
              <a:gd name="T74" fmla="*/ 67 w 333"/>
              <a:gd name="T75" fmla="*/ 333 h 333"/>
              <a:gd name="T76" fmla="*/ 67 w 333"/>
              <a:gd name="T77" fmla="*/ 300 h 333"/>
              <a:gd name="T78" fmla="*/ 33 w 333"/>
              <a:gd name="T79" fmla="*/ 300 h 333"/>
              <a:gd name="T80" fmla="*/ 33 w 333"/>
              <a:gd name="T81" fmla="*/ 266 h 333"/>
              <a:gd name="T82" fmla="*/ 0 w 333"/>
              <a:gd name="T83" fmla="*/ 0 h 333"/>
              <a:gd name="T84" fmla="*/ 0 w 333"/>
              <a:gd name="T85" fmla="*/ 66 h 333"/>
              <a:gd name="T86" fmla="*/ 33 w 333"/>
              <a:gd name="T87" fmla="*/ 66 h 333"/>
              <a:gd name="T88" fmla="*/ 33 w 333"/>
              <a:gd name="T89" fmla="*/ 33 h 333"/>
              <a:gd name="T90" fmla="*/ 67 w 333"/>
              <a:gd name="T91" fmla="*/ 33 h 333"/>
              <a:gd name="T92" fmla="*/ 67 w 333"/>
              <a:gd name="T93" fmla="*/ 0 h 333"/>
              <a:gd name="T94" fmla="*/ 0 w 333"/>
              <a:gd name="T95" fmla="*/ 0 h 333"/>
              <a:gd name="T96" fmla="*/ 100 w 333"/>
              <a:gd name="T97" fmla="*/ 333 h 333"/>
              <a:gd name="T98" fmla="*/ 233 w 333"/>
              <a:gd name="T99" fmla="*/ 333 h 333"/>
              <a:gd name="T100" fmla="*/ 233 w 333"/>
              <a:gd name="T101" fmla="*/ 300 h 333"/>
              <a:gd name="T102" fmla="*/ 100 w 333"/>
              <a:gd name="T103" fmla="*/ 300 h 333"/>
              <a:gd name="T104" fmla="*/ 100 w 333"/>
              <a:gd name="T105" fmla="*/ 333 h 333"/>
              <a:gd name="T106" fmla="*/ 233 w 333"/>
              <a:gd name="T107" fmla="*/ 33 h 333"/>
              <a:gd name="T108" fmla="*/ 100 w 333"/>
              <a:gd name="T109" fmla="*/ 33 h 333"/>
              <a:gd name="T110" fmla="*/ 100 w 333"/>
              <a:gd name="T111" fmla="*/ 0 h 333"/>
              <a:gd name="T112" fmla="*/ 233 w 333"/>
              <a:gd name="T113" fmla="*/ 0 h 333"/>
              <a:gd name="T114" fmla="*/ 233 w 333"/>
              <a:gd name="T11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3">
                <a:moveTo>
                  <a:pt x="183" y="201"/>
                </a:moveTo>
                <a:lnTo>
                  <a:pt x="183" y="66"/>
                </a:lnTo>
                <a:lnTo>
                  <a:pt x="150" y="66"/>
                </a:lnTo>
                <a:lnTo>
                  <a:pt x="150" y="201"/>
                </a:lnTo>
                <a:lnTo>
                  <a:pt x="110" y="161"/>
                </a:lnTo>
                <a:lnTo>
                  <a:pt x="88" y="185"/>
                </a:lnTo>
                <a:lnTo>
                  <a:pt x="167" y="263"/>
                </a:lnTo>
                <a:lnTo>
                  <a:pt x="246" y="189"/>
                </a:lnTo>
                <a:lnTo>
                  <a:pt x="229" y="161"/>
                </a:lnTo>
                <a:lnTo>
                  <a:pt x="183" y="201"/>
                </a:lnTo>
                <a:close/>
                <a:moveTo>
                  <a:pt x="300" y="233"/>
                </a:moveTo>
                <a:lnTo>
                  <a:pt x="333" y="233"/>
                </a:lnTo>
                <a:lnTo>
                  <a:pt x="333" y="100"/>
                </a:lnTo>
                <a:lnTo>
                  <a:pt x="300" y="100"/>
                </a:lnTo>
                <a:lnTo>
                  <a:pt x="300" y="233"/>
                </a:lnTo>
                <a:close/>
                <a:moveTo>
                  <a:pt x="300" y="300"/>
                </a:moveTo>
                <a:lnTo>
                  <a:pt x="267" y="300"/>
                </a:lnTo>
                <a:lnTo>
                  <a:pt x="267" y="333"/>
                </a:lnTo>
                <a:lnTo>
                  <a:pt x="333" y="333"/>
                </a:lnTo>
                <a:lnTo>
                  <a:pt x="333" y="266"/>
                </a:lnTo>
                <a:lnTo>
                  <a:pt x="300" y="266"/>
                </a:lnTo>
                <a:lnTo>
                  <a:pt x="300" y="300"/>
                </a:lnTo>
                <a:close/>
                <a:moveTo>
                  <a:pt x="267" y="0"/>
                </a:moveTo>
                <a:lnTo>
                  <a:pt x="267" y="33"/>
                </a:lnTo>
                <a:lnTo>
                  <a:pt x="300" y="33"/>
                </a:lnTo>
                <a:lnTo>
                  <a:pt x="300" y="66"/>
                </a:lnTo>
                <a:lnTo>
                  <a:pt x="333" y="66"/>
                </a:lnTo>
                <a:lnTo>
                  <a:pt x="333" y="0"/>
                </a:lnTo>
                <a:lnTo>
                  <a:pt x="267" y="0"/>
                </a:lnTo>
                <a:close/>
                <a:moveTo>
                  <a:pt x="33" y="100"/>
                </a:moveTo>
                <a:lnTo>
                  <a:pt x="0" y="100"/>
                </a:lnTo>
                <a:lnTo>
                  <a:pt x="0" y="233"/>
                </a:lnTo>
                <a:lnTo>
                  <a:pt x="33" y="233"/>
                </a:lnTo>
                <a:lnTo>
                  <a:pt x="33" y="100"/>
                </a:lnTo>
                <a:close/>
                <a:moveTo>
                  <a:pt x="33" y="266"/>
                </a:moveTo>
                <a:lnTo>
                  <a:pt x="0" y="266"/>
                </a:lnTo>
                <a:lnTo>
                  <a:pt x="0" y="333"/>
                </a:lnTo>
                <a:lnTo>
                  <a:pt x="67" y="333"/>
                </a:lnTo>
                <a:lnTo>
                  <a:pt x="67" y="300"/>
                </a:lnTo>
                <a:lnTo>
                  <a:pt x="33" y="300"/>
                </a:lnTo>
                <a:lnTo>
                  <a:pt x="33" y="266"/>
                </a:lnTo>
                <a:close/>
                <a:moveTo>
                  <a:pt x="0" y="0"/>
                </a:moveTo>
                <a:lnTo>
                  <a:pt x="0" y="66"/>
                </a:lnTo>
                <a:lnTo>
                  <a:pt x="33" y="66"/>
                </a:lnTo>
                <a:lnTo>
                  <a:pt x="33" y="33"/>
                </a:lnTo>
                <a:lnTo>
                  <a:pt x="67" y="33"/>
                </a:lnTo>
                <a:lnTo>
                  <a:pt x="67" y="0"/>
                </a:lnTo>
                <a:lnTo>
                  <a:pt x="0" y="0"/>
                </a:lnTo>
                <a:close/>
                <a:moveTo>
                  <a:pt x="100" y="333"/>
                </a:moveTo>
                <a:lnTo>
                  <a:pt x="233" y="333"/>
                </a:lnTo>
                <a:lnTo>
                  <a:pt x="233" y="300"/>
                </a:lnTo>
                <a:lnTo>
                  <a:pt x="100" y="300"/>
                </a:lnTo>
                <a:lnTo>
                  <a:pt x="100" y="333"/>
                </a:lnTo>
                <a:close/>
                <a:moveTo>
                  <a:pt x="233" y="33"/>
                </a:moveTo>
                <a:lnTo>
                  <a:pt x="100" y="33"/>
                </a:lnTo>
                <a:lnTo>
                  <a:pt x="100" y="0"/>
                </a:lnTo>
                <a:lnTo>
                  <a:pt x="233" y="0"/>
                </a:lnTo>
                <a:lnTo>
                  <a:pt x="2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a:extLst>
              <a:ext uri="{FF2B5EF4-FFF2-40B4-BE49-F238E27FC236}">
                <a16:creationId xmlns:a16="http://schemas.microsoft.com/office/drawing/2014/main" id="{F90EAC35-FF3D-4E66-BE7C-AFBF1D1675BE}"/>
              </a:ext>
            </a:extLst>
          </p:cNvPr>
          <p:cNvSpPr>
            <a:spLocks noChangeAspect="1" noEditPoints="1"/>
          </p:cNvSpPr>
          <p:nvPr/>
        </p:nvSpPr>
        <p:spPr bwMode="auto">
          <a:xfrm>
            <a:off x="2268538" y="5181600"/>
            <a:ext cx="250825" cy="252413"/>
          </a:xfrm>
          <a:custGeom>
            <a:avLst/>
            <a:gdLst>
              <a:gd name="T0" fmla="*/ 167 w 334"/>
              <a:gd name="T1" fmla="*/ 270 h 333"/>
              <a:gd name="T2" fmla="*/ 93 w 334"/>
              <a:gd name="T3" fmla="*/ 183 h 333"/>
              <a:gd name="T4" fmla="*/ 150 w 334"/>
              <a:gd name="T5" fmla="*/ 183 h 333"/>
              <a:gd name="T6" fmla="*/ 150 w 334"/>
              <a:gd name="T7" fmla="*/ 66 h 333"/>
              <a:gd name="T8" fmla="*/ 184 w 334"/>
              <a:gd name="T9" fmla="*/ 66 h 333"/>
              <a:gd name="T10" fmla="*/ 184 w 334"/>
              <a:gd name="T11" fmla="*/ 183 h 333"/>
              <a:gd name="T12" fmla="*/ 243 w 334"/>
              <a:gd name="T13" fmla="*/ 184 h 333"/>
              <a:gd name="T14" fmla="*/ 167 w 334"/>
              <a:gd name="T15" fmla="*/ 270 h 333"/>
              <a:gd name="T16" fmla="*/ 300 w 334"/>
              <a:gd name="T17" fmla="*/ 300 h 333"/>
              <a:gd name="T18" fmla="*/ 34 w 334"/>
              <a:gd name="T19" fmla="*/ 300 h 333"/>
              <a:gd name="T20" fmla="*/ 34 w 334"/>
              <a:gd name="T21" fmla="*/ 33 h 333"/>
              <a:gd name="T22" fmla="*/ 300 w 334"/>
              <a:gd name="T23" fmla="*/ 33 h 333"/>
              <a:gd name="T24" fmla="*/ 300 w 334"/>
              <a:gd name="T25" fmla="*/ 300 h 333"/>
              <a:gd name="T26" fmla="*/ 0 w 334"/>
              <a:gd name="T27" fmla="*/ 333 h 333"/>
              <a:gd name="T28" fmla="*/ 334 w 334"/>
              <a:gd name="T29" fmla="*/ 333 h 333"/>
              <a:gd name="T30" fmla="*/ 334 w 334"/>
              <a:gd name="T31" fmla="*/ 0 h 333"/>
              <a:gd name="T32" fmla="*/ 0 w 334"/>
              <a:gd name="T33" fmla="*/ 0 h 333"/>
              <a:gd name="T34" fmla="*/ 0 w 334"/>
              <a:gd name="T3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4" h="333">
                <a:moveTo>
                  <a:pt x="167" y="270"/>
                </a:moveTo>
                <a:lnTo>
                  <a:pt x="93" y="183"/>
                </a:lnTo>
                <a:lnTo>
                  <a:pt x="150" y="183"/>
                </a:lnTo>
                <a:lnTo>
                  <a:pt x="150" y="66"/>
                </a:lnTo>
                <a:lnTo>
                  <a:pt x="184" y="66"/>
                </a:lnTo>
                <a:lnTo>
                  <a:pt x="184" y="183"/>
                </a:lnTo>
                <a:lnTo>
                  <a:pt x="243" y="184"/>
                </a:lnTo>
                <a:lnTo>
                  <a:pt x="167" y="270"/>
                </a:lnTo>
                <a:close/>
                <a:moveTo>
                  <a:pt x="300" y="300"/>
                </a:moveTo>
                <a:lnTo>
                  <a:pt x="34" y="300"/>
                </a:lnTo>
                <a:lnTo>
                  <a:pt x="34" y="33"/>
                </a:lnTo>
                <a:lnTo>
                  <a:pt x="300" y="33"/>
                </a:lnTo>
                <a:lnTo>
                  <a:pt x="300" y="3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a:extLst>
              <a:ext uri="{FF2B5EF4-FFF2-40B4-BE49-F238E27FC236}">
                <a16:creationId xmlns:a16="http://schemas.microsoft.com/office/drawing/2014/main" id="{6379CF94-5B44-4443-83DF-FDC1A87ADEAF}"/>
              </a:ext>
            </a:extLst>
          </p:cNvPr>
          <p:cNvSpPr>
            <a:spLocks noChangeAspect="1" noEditPoints="1"/>
          </p:cNvSpPr>
          <p:nvPr/>
        </p:nvSpPr>
        <p:spPr bwMode="auto">
          <a:xfrm>
            <a:off x="1765301" y="5181600"/>
            <a:ext cx="244475" cy="252413"/>
          </a:xfrm>
          <a:custGeom>
            <a:avLst/>
            <a:gdLst>
              <a:gd name="T0" fmla="*/ 200 w 323"/>
              <a:gd name="T1" fmla="*/ 149 h 332"/>
              <a:gd name="T2" fmla="*/ 66 w 323"/>
              <a:gd name="T3" fmla="*/ 149 h 332"/>
              <a:gd name="T4" fmla="*/ 66 w 323"/>
              <a:gd name="T5" fmla="*/ 115 h 332"/>
              <a:gd name="T6" fmla="*/ 200 w 323"/>
              <a:gd name="T7" fmla="*/ 115 h 332"/>
              <a:gd name="T8" fmla="*/ 200 w 323"/>
              <a:gd name="T9" fmla="*/ 149 h 332"/>
              <a:gd name="T10" fmla="*/ 323 w 323"/>
              <a:gd name="T11" fmla="*/ 308 h 332"/>
              <a:gd name="T12" fmla="*/ 300 w 323"/>
              <a:gd name="T13" fmla="*/ 332 h 332"/>
              <a:gd name="T14" fmla="*/ 229 w 323"/>
              <a:gd name="T15" fmla="*/ 261 h 332"/>
              <a:gd name="T16" fmla="*/ 253 w 323"/>
              <a:gd name="T17" fmla="*/ 238 h 332"/>
              <a:gd name="T18" fmla="*/ 323 w 323"/>
              <a:gd name="T19" fmla="*/ 308 h 332"/>
              <a:gd name="T20" fmla="*/ 133 w 323"/>
              <a:gd name="T21" fmla="*/ 233 h 332"/>
              <a:gd name="T22" fmla="*/ 33 w 323"/>
              <a:gd name="T23" fmla="*/ 133 h 332"/>
              <a:gd name="T24" fmla="*/ 133 w 323"/>
              <a:gd name="T25" fmla="*/ 33 h 332"/>
              <a:gd name="T26" fmla="*/ 233 w 323"/>
              <a:gd name="T27" fmla="*/ 133 h 332"/>
              <a:gd name="T28" fmla="*/ 133 w 323"/>
              <a:gd name="T29" fmla="*/ 233 h 332"/>
              <a:gd name="T30" fmla="*/ 133 w 323"/>
              <a:gd name="T31" fmla="*/ 0 h 332"/>
              <a:gd name="T32" fmla="*/ 0 w 323"/>
              <a:gd name="T33" fmla="*/ 133 h 332"/>
              <a:gd name="T34" fmla="*/ 133 w 323"/>
              <a:gd name="T35" fmla="*/ 266 h 332"/>
              <a:gd name="T36" fmla="*/ 266 w 323"/>
              <a:gd name="T37" fmla="*/ 133 h 332"/>
              <a:gd name="T38" fmla="*/ 133 w 323"/>
              <a:gd name="T39"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3" h="332">
                <a:moveTo>
                  <a:pt x="200" y="149"/>
                </a:moveTo>
                <a:lnTo>
                  <a:pt x="66" y="149"/>
                </a:lnTo>
                <a:lnTo>
                  <a:pt x="66" y="115"/>
                </a:lnTo>
                <a:lnTo>
                  <a:pt x="200" y="115"/>
                </a:lnTo>
                <a:lnTo>
                  <a:pt x="200" y="149"/>
                </a:lnTo>
                <a:close/>
                <a:moveTo>
                  <a:pt x="323" y="308"/>
                </a:moveTo>
                <a:lnTo>
                  <a:pt x="300" y="332"/>
                </a:lnTo>
                <a:lnTo>
                  <a:pt x="229" y="261"/>
                </a:lnTo>
                <a:lnTo>
                  <a:pt x="253" y="238"/>
                </a:lnTo>
                <a:lnTo>
                  <a:pt x="323" y="308"/>
                </a:lnTo>
                <a:close/>
                <a:moveTo>
                  <a:pt x="133" y="233"/>
                </a:moveTo>
                <a:cubicBezTo>
                  <a:pt x="78" y="233"/>
                  <a:pt x="33" y="188"/>
                  <a:pt x="33" y="133"/>
                </a:cubicBezTo>
                <a:cubicBezTo>
                  <a:pt x="33" y="78"/>
                  <a:pt x="78" y="33"/>
                  <a:pt x="133" y="33"/>
                </a:cubicBezTo>
                <a:cubicBezTo>
                  <a:pt x="188" y="33"/>
                  <a:pt x="233" y="78"/>
                  <a:pt x="233" y="133"/>
                </a:cubicBezTo>
                <a:cubicBezTo>
                  <a:pt x="233" y="188"/>
                  <a:pt x="188" y="233"/>
                  <a:pt x="133" y="233"/>
                </a:cubicBezTo>
                <a:moveTo>
                  <a:pt x="133" y="0"/>
                </a:moveTo>
                <a:cubicBezTo>
                  <a:pt x="59" y="0"/>
                  <a:pt x="0" y="59"/>
                  <a:pt x="0" y="133"/>
                </a:cubicBezTo>
                <a:cubicBezTo>
                  <a:pt x="0" y="206"/>
                  <a:pt x="59" y="266"/>
                  <a:pt x="133" y="266"/>
                </a:cubicBezTo>
                <a:cubicBezTo>
                  <a:pt x="207" y="266"/>
                  <a:pt x="266" y="206"/>
                  <a:pt x="266" y="133"/>
                </a:cubicBezTo>
                <a:cubicBezTo>
                  <a:pt x="266" y="59"/>
                  <a:pt x="207" y="0"/>
                  <a:pt x="1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a:extLst>
              <a:ext uri="{FF2B5EF4-FFF2-40B4-BE49-F238E27FC236}">
                <a16:creationId xmlns:a16="http://schemas.microsoft.com/office/drawing/2014/main" id="{5F8A6B97-04C7-4F26-9864-9C168B680C39}"/>
              </a:ext>
            </a:extLst>
          </p:cNvPr>
          <p:cNvSpPr>
            <a:spLocks noChangeAspect="1" noEditPoints="1"/>
          </p:cNvSpPr>
          <p:nvPr/>
        </p:nvSpPr>
        <p:spPr bwMode="auto">
          <a:xfrm>
            <a:off x="1262063" y="5181600"/>
            <a:ext cx="247650" cy="254000"/>
          </a:xfrm>
          <a:custGeom>
            <a:avLst/>
            <a:gdLst>
              <a:gd name="T0" fmla="*/ 83 w 327"/>
              <a:gd name="T1" fmla="*/ 115 h 334"/>
              <a:gd name="T2" fmla="*/ 183 w 327"/>
              <a:gd name="T3" fmla="*/ 115 h 334"/>
              <a:gd name="T4" fmla="*/ 200 w 327"/>
              <a:gd name="T5" fmla="*/ 132 h 334"/>
              <a:gd name="T6" fmla="*/ 183 w 327"/>
              <a:gd name="T7" fmla="*/ 149 h 334"/>
              <a:gd name="T8" fmla="*/ 83 w 327"/>
              <a:gd name="T9" fmla="*/ 149 h 334"/>
              <a:gd name="T10" fmla="*/ 67 w 327"/>
              <a:gd name="T11" fmla="*/ 132 h 334"/>
              <a:gd name="T12" fmla="*/ 83 w 327"/>
              <a:gd name="T13" fmla="*/ 115 h 334"/>
              <a:gd name="T14" fmla="*/ 321 w 327"/>
              <a:gd name="T15" fmla="*/ 304 h 334"/>
              <a:gd name="T16" fmla="*/ 321 w 327"/>
              <a:gd name="T17" fmla="*/ 327 h 334"/>
              <a:gd name="T18" fmla="*/ 297 w 327"/>
              <a:gd name="T19" fmla="*/ 327 h 334"/>
              <a:gd name="T20" fmla="*/ 229 w 327"/>
              <a:gd name="T21" fmla="*/ 261 h 334"/>
              <a:gd name="T22" fmla="*/ 253 w 327"/>
              <a:gd name="T23" fmla="*/ 238 h 334"/>
              <a:gd name="T24" fmla="*/ 321 w 327"/>
              <a:gd name="T25" fmla="*/ 304 h 334"/>
              <a:gd name="T26" fmla="*/ 133 w 327"/>
              <a:gd name="T27" fmla="*/ 233 h 334"/>
              <a:gd name="T28" fmla="*/ 33 w 327"/>
              <a:gd name="T29" fmla="*/ 133 h 334"/>
              <a:gd name="T30" fmla="*/ 133 w 327"/>
              <a:gd name="T31" fmla="*/ 33 h 334"/>
              <a:gd name="T32" fmla="*/ 233 w 327"/>
              <a:gd name="T33" fmla="*/ 133 h 334"/>
              <a:gd name="T34" fmla="*/ 133 w 327"/>
              <a:gd name="T35" fmla="*/ 233 h 334"/>
              <a:gd name="T36" fmla="*/ 133 w 327"/>
              <a:gd name="T37" fmla="*/ 0 h 334"/>
              <a:gd name="T38" fmla="*/ 0 w 327"/>
              <a:gd name="T39" fmla="*/ 133 h 334"/>
              <a:gd name="T40" fmla="*/ 133 w 327"/>
              <a:gd name="T41" fmla="*/ 266 h 334"/>
              <a:gd name="T42" fmla="*/ 267 w 327"/>
              <a:gd name="T43" fmla="*/ 133 h 334"/>
              <a:gd name="T44" fmla="*/ 133 w 327"/>
              <a:gd name="T4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7" h="334">
                <a:moveTo>
                  <a:pt x="83" y="115"/>
                </a:moveTo>
                <a:lnTo>
                  <a:pt x="183" y="115"/>
                </a:lnTo>
                <a:cubicBezTo>
                  <a:pt x="193" y="115"/>
                  <a:pt x="200" y="123"/>
                  <a:pt x="200" y="132"/>
                </a:cubicBezTo>
                <a:cubicBezTo>
                  <a:pt x="200" y="141"/>
                  <a:pt x="193" y="149"/>
                  <a:pt x="183" y="149"/>
                </a:cubicBezTo>
                <a:lnTo>
                  <a:pt x="83" y="149"/>
                </a:lnTo>
                <a:cubicBezTo>
                  <a:pt x="74" y="149"/>
                  <a:pt x="67" y="141"/>
                  <a:pt x="67" y="132"/>
                </a:cubicBezTo>
                <a:cubicBezTo>
                  <a:pt x="67" y="123"/>
                  <a:pt x="74" y="115"/>
                  <a:pt x="83" y="115"/>
                </a:cubicBezTo>
                <a:close/>
                <a:moveTo>
                  <a:pt x="321" y="304"/>
                </a:moveTo>
                <a:cubicBezTo>
                  <a:pt x="327" y="310"/>
                  <a:pt x="327" y="321"/>
                  <a:pt x="321" y="327"/>
                </a:cubicBezTo>
                <a:cubicBezTo>
                  <a:pt x="314" y="334"/>
                  <a:pt x="304" y="334"/>
                  <a:pt x="297" y="327"/>
                </a:cubicBezTo>
                <a:lnTo>
                  <a:pt x="229" y="261"/>
                </a:lnTo>
                <a:lnTo>
                  <a:pt x="253" y="238"/>
                </a:lnTo>
                <a:lnTo>
                  <a:pt x="321" y="304"/>
                </a:lnTo>
                <a:close/>
                <a:moveTo>
                  <a:pt x="133" y="233"/>
                </a:moveTo>
                <a:cubicBezTo>
                  <a:pt x="78" y="233"/>
                  <a:pt x="33" y="188"/>
                  <a:pt x="33" y="133"/>
                </a:cubicBezTo>
                <a:cubicBezTo>
                  <a:pt x="33" y="78"/>
                  <a:pt x="78" y="33"/>
                  <a:pt x="133" y="33"/>
                </a:cubicBezTo>
                <a:cubicBezTo>
                  <a:pt x="188" y="33"/>
                  <a:pt x="233" y="78"/>
                  <a:pt x="233" y="133"/>
                </a:cubicBezTo>
                <a:cubicBezTo>
                  <a:pt x="233" y="188"/>
                  <a:pt x="188" y="233"/>
                  <a:pt x="133" y="233"/>
                </a:cubicBezTo>
                <a:close/>
                <a:moveTo>
                  <a:pt x="133" y="0"/>
                </a:moveTo>
                <a:cubicBezTo>
                  <a:pt x="60" y="0"/>
                  <a:pt x="0" y="59"/>
                  <a:pt x="0" y="133"/>
                </a:cubicBezTo>
                <a:cubicBezTo>
                  <a:pt x="0" y="206"/>
                  <a:pt x="60" y="266"/>
                  <a:pt x="133" y="266"/>
                </a:cubicBezTo>
                <a:cubicBezTo>
                  <a:pt x="207" y="266"/>
                  <a:pt x="267" y="206"/>
                  <a:pt x="267" y="133"/>
                </a:cubicBezTo>
                <a:cubicBezTo>
                  <a:pt x="267" y="59"/>
                  <a:pt x="207" y="0"/>
                  <a:pt x="1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a:extLst>
              <a:ext uri="{FF2B5EF4-FFF2-40B4-BE49-F238E27FC236}">
                <a16:creationId xmlns:a16="http://schemas.microsoft.com/office/drawing/2014/main" id="{3804FBE2-E1E3-4CD7-95DA-FA81756489B2}"/>
              </a:ext>
            </a:extLst>
          </p:cNvPr>
          <p:cNvSpPr>
            <a:spLocks noChangeAspect="1" noEditPoints="1"/>
          </p:cNvSpPr>
          <p:nvPr/>
        </p:nvSpPr>
        <p:spPr bwMode="auto">
          <a:xfrm>
            <a:off x="5788026" y="4675188"/>
            <a:ext cx="250825" cy="252413"/>
          </a:xfrm>
          <a:custGeom>
            <a:avLst/>
            <a:gdLst>
              <a:gd name="T0" fmla="*/ 150 w 333"/>
              <a:gd name="T1" fmla="*/ 116 h 332"/>
              <a:gd name="T2" fmla="*/ 200 w 333"/>
              <a:gd name="T3" fmla="*/ 116 h 332"/>
              <a:gd name="T4" fmla="*/ 200 w 333"/>
              <a:gd name="T5" fmla="*/ 149 h 332"/>
              <a:gd name="T6" fmla="*/ 150 w 333"/>
              <a:gd name="T7" fmla="*/ 149 h 332"/>
              <a:gd name="T8" fmla="*/ 150 w 333"/>
              <a:gd name="T9" fmla="*/ 199 h 332"/>
              <a:gd name="T10" fmla="*/ 117 w 333"/>
              <a:gd name="T11" fmla="*/ 199 h 332"/>
              <a:gd name="T12" fmla="*/ 117 w 333"/>
              <a:gd name="T13" fmla="*/ 149 h 332"/>
              <a:gd name="T14" fmla="*/ 67 w 333"/>
              <a:gd name="T15" fmla="*/ 149 h 332"/>
              <a:gd name="T16" fmla="*/ 67 w 333"/>
              <a:gd name="T17" fmla="*/ 116 h 332"/>
              <a:gd name="T18" fmla="*/ 117 w 333"/>
              <a:gd name="T19" fmla="*/ 116 h 332"/>
              <a:gd name="T20" fmla="*/ 117 w 333"/>
              <a:gd name="T21" fmla="*/ 66 h 332"/>
              <a:gd name="T22" fmla="*/ 150 w 333"/>
              <a:gd name="T23" fmla="*/ 66 h 332"/>
              <a:gd name="T24" fmla="*/ 150 w 333"/>
              <a:gd name="T25" fmla="*/ 116 h 332"/>
              <a:gd name="T26" fmla="*/ 333 w 333"/>
              <a:gd name="T27" fmla="*/ 309 h 332"/>
              <a:gd name="T28" fmla="*/ 310 w 333"/>
              <a:gd name="T29" fmla="*/ 332 h 332"/>
              <a:gd name="T30" fmla="*/ 239 w 333"/>
              <a:gd name="T31" fmla="*/ 262 h 332"/>
              <a:gd name="T32" fmla="*/ 263 w 333"/>
              <a:gd name="T33" fmla="*/ 238 h 332"/>
              <a:gd name="T34" fmla="*/ 333 w 333"/>
              <a:gd name="T35" fmla="*/ 309 h 332"/>
              <a:gd name="T36" fmla="*/ 133 w 333"/>
              <a:gd name="T37" fmla="*/ 233 h 332"/>
              <a:gd name="T38" fmla="*/ 33 w 333"/>
              <a:gd name="T39" fmla="*/ 133 h 332"/>
              <a:gd name="T40" fmla="*/ 133 w 333"/>
              <a:gd name="T41" fmla="*/ 33 h 332"/>
              <a:gd name="T42" fmla="*/ 233 w 333"/>
              <a:gd name="T43" fmla="*/ 133 h 332"/>
              <a:gd name="T44" fmla="*/ 133 w 333"/>
              <a:gd name="T45" fmla="*/ 233 h 332"/>
              <a:gd name="T46" fmla="*/ 133 w 333"/>
              <a:gd name="T47" fmla="*/ 0 h 332"/>
              <a:gd name="T48" fmla="*/ 0 w 333"/>
              <a:gd name="T49" fmla="*/ 133 h 332"/>
              <a:gd name="T50" fmla="*/ 133 w 333"/>
              <a:gd name="T51" fmla="*/ 267 h 332"/>
              <a:gd name="T52" fmla="*/ 267 w 333"/>
              <a:gd name="T53" fmla="*/ 133 h 332"/>
              <a:gd name="T54" fmla="*/ 133 w 333"/>
              <a:gd name="T55"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2">
                <a:moveTo>
                  <a:pt x="150" y="116"/>
                </a:moveTo>
                <a:lnTo>
                  <a:pt x="200" y="116"/>
                </a:lnTo>
                <a:lnTo>
                  <a:pt x="200" y="149"/>
                </a:lnTo>
                <a:lnTo>
                  <a:pt x="150" y="149"/>
                </a:lnTo>
                <a:lnTo>
                  <a:pt x="150" y="199"/>
                </a:lnTo>
                <a:lnTo>
                  <a:pt x="117" y="199"/>
                </a:lnTo>
                <a:lnTo>
                  <a:pt x="117" y="149"/>
                </a:lnTo>
                <a:lnTo>
                  <a:pt x="67" y="149"/>
                </a:lnTo>
                <a:lnTo>
                  <a:pt x="67" y="116"/>
                </a:lnTo>
                <a:lnTo>
                  <a:pt x="117" y="116"/>
                </a:lnTo>
                <a:lnTo>
                  <a:pt x="117" y="66"/>
                </a:lnTo>
                <a:lnTo>
                  <a:pt x="150" y="66"/>
                </a:lnTo>
                <a:lnTo>
                  <a:pt x="150" y="116"/>
                </a:lnTo>
                <a:close/>
                <a:moveTo>
                  <a:pt x="333" y="309"/>
                </a:moveTo>
                <a:lnTo>
                  <a:pt x="310" y="332"/>
                </a:lnTo>
                <a:lnTo>
                  <a:pt x="239" y="262"/>
                </a:lnTo>
                <a:lnTo>
                  <a:pt x="263" y="238"/>
                </a:lnTo>
                <a:lnTo>
                  <a:pt x="333" y="309"/>
                </a:lnTo>
                <a:close/>
                <a:moveTo>
                  <a:pt x="133" y="233"/>
                </a:moveTo>
                <a:cubicBezTo>
                  <a:pt x="78" y="233"/>
                  <a:pt x="33" y="188"/>
                  <a:pt x="33" y="133"/>
                </a:cubicBezTo>
                <a:cubicBezTo>
                  <a:pt x="33" y="78"/>
                  <a:pt x="78" y="33"/>
                  <a:pt x="133" y="33"/>
                </a:cubicBezTo>
                <a:cubicBezTo>
                  <a:pt x="188" y="33"/>
                  <a:pt x="233" y="78"/>
                  <a:pt x="233" y="133"/>
                </a:cubicBezTo>
                <a:cubicBezTo>
                  <a:pt x="233" y="188"/>
                  <a:pt x="188" y="233"/>
                  <a:pt x="133" y="233"/>
                </a:cubicBezTo>
                <a:close/>
                <a:moveTo>
                  <a:pt x="133" y="0"/>
                </a:moveTo>
                <a:cubicBezTo>
                  <a:pt x="60" y="0"/>
                  <a:pt x="0" y="60"/>
                  <a:pt x="0" y="133"/>
                </a:cubicBezTo>
                <a:cubicBezTo>
                  <a:pt x="0" y="207"/>
                  <a:pt x="60" y="267"/>
                  <a:pt x="133" y="267"/>
                </a:cubicBezTo>
                <a:cubicBezTo>
                  <a:pt x="207" y="267"/>
                  <a:pt x="267" y="207"/>
                  <a:pt x="267" y="133"/>
                </a:cubicBezTo>
                <a:cubicBezTo>
                  <a:pt x="267" y="60"/>
                  <a:pt x="207" y="0"/>
                  <a:pt x="1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a:extLst>
              <a:ext uri="{FF2B5EF4-FFF2-40B4-BE49-F238E27FC236}">
                <a16:creationId xmlns:a16="http://schemas.microsoft.com/office/drawing/2014/main" id="{7BDE9FDC-187E-4471-8636-9C2A91B9610B}"/>
              </a:ext>
            </a:extLst>
          </p:cNvPr>
          <p:cNvSpPr>
            <a:spLocks noChangeAspect="1" noEditPoints="1"/>
          </p:cNvSpPr>
          <p:nvPr/>
        </p:nvSpPr>
        <p:spPr bwMode="auto">
          <a:xfrm>
            <a:off x="5284788" y="4675188"/>
            <a:ext cx="252413" cy="254000"/>
          </a:xfrm>
          <a:custGeom>
            <a:avLst/>
            <a:gdLst>
              <a:gd name="T0" fmla="*/ 150 w 335"/>
              <a:gd name="T1" fmla="*/ 116 h 334"/>
              <a:gd name="T2" fmla="*/ 184 w 335"/>
              <a:gd name="T3" fmla="*/ 116 h 334"/>
              <a:gd name="T4" fmla="*/ 200 w 335"/>
              <a:gd name="T5" fmla="*/ 132 h 334"/>
              <a:gd name="T6" fmla="*/ 184 w 335"/>
              <a:gd name="T7" fmla="*/ 149 h 334"/>
              <a:gd name="T8" fmla="*/ 150 w 335"/>
              <a:gd name="T9" fmla="*/ 149 h 334"/>
              <a:gd name="T10" fmla="*/ 150 w 335"/>
              <a:gd name="T11" fmla="*/ 182 h 334"/>
              <a:gd name="T12" fmla="*/ 134 w 335"/>
              <a:gd name="T13" fmla="*/ 199 h 334"/>
              <a:gd name="T14" fmla="*/ 117 w 335"/>
              <a:gd name="T15" fmla="*/ 182 h 334"/>
              <a:gd name="T16" fmla="*/ 117 w 335"/>
              <a:gd name="T17" fmla="*/ 149 h 334"/>
              <a:gd name="T18" fmla="*/ 84 w 335"/>
              <a:gd name="T19" fmla="*/ 149 h 334"/>
              <a:gd name="T20" fmla="*/ 67 w 335"/>
              <a:gd name="T21" fmla="*/ 132 h 334"/>
              <a:gd name="T22" fmla="*/ 84 w 335"/>
              <a:gd name="T23" fmla="*/ 116 h 334"/>
              <a:gd name="T24" fmla="*/ 117 w 335"/>
              <a:gd name="T25" fmla="*/ 116 h 334"/>
              <a:gd name="T26" fmla="*/ 117 w 335"/>
              <a:gd name="T27" fmla="*/ 82 h 334"/>
              <a:gd name="T28" fmla="*/ 134 w 335"/>
              <a:gd name="T29" fmla="*/ 66 h 334"/>
              <a:gd name="T30" fmla="*/ 150 w 335"/>
              <a:gd name="T31" fmla="*/ 82 h 334"/>
              <a:gd name="T32" fmla="*/ 150 w 335"/>
              <a:gd name="T33" fmla="*/ 116 h 334"/>
              <a:gd name="T34" fmla="*/ 329 w 335"/>
              <a:gd name="T35" fmla="*/ 327 h 334"/>
              <a:gd name="T36" fmla="*/ 329 w 335"/>
              <a:gd name="T37" fmla="*/ 327 h 334"/>
              <a:gd name="T38" fmla="*/ 305 w 335"/>
              <a:gd name="T39" fmla="*/ 327 h 334"/>
              <a:gd name="T40" fmla="*/ 239 w 335"/>
              <a:gd name="T41" fmla="*/ 262 h 334"/>
              <a:gd name="T42" fmla="*/ 263 w 335"/>
              <a:gd name="T43" fmla="*/ 238 h 334"/>
              <a:gd name="T44" fmla="*/ 329 w 335"/>
              <a:gd name="T45" fmla="*/ 304 h 334"/>
              <a:gd name="T46" fmla="*/ 329 w 335"/>
              <a:gd name="T47" fmla="*/ 327 h 334"/>
              <a:gd name="T48" fmla="*/ 134 w 335"/>
              <a:gd name="T49" fmla="*/ 233 h 334"/>
              <a:gd name="T50" fmla="*/ 34 w 335"/>
              <a:gd name="T51" fmla="*/ 133 h 334"/>
              <a:gd name="T52" fmla="*/ 134 w 335"/>
              <a:gd name="T53" fmla="*/ 33 h 334"/>
              <a:gd name="T54" fmla="*/ 234 w 335"/>
              <a:gd name="T55" fmla="*/ 133 h 334"/>
              <a:gd name="T56" fmla="*/ 134 w 335"/>
              <a:gd name="T57" fmla="*/ 233 h 334"/>
              <a:gd name="T58" fmla="*/ 134 w 335"/>
              <a:gd name="T59" fmla="*/ 0 h 334"/>
              <a:gd name="T60" fmla="*/ 0 w 335"/>
              <a:gd name="T61" fmla="*/ 133 h 334"/>
              <a:gd name="T62" fmla="*/ 134 w 335"/>
              <a:gd name="T63" fmla="*/ 267 h 334"/>
              <a:gd name="T64" fmla="*/ 267 w 335"/>
              <a:gd name="T65" fmla="*/ 133 h 334"/>
              <a:gd name="T66" fmla="*/ 134 w 335"/>
              <a:gd name="T6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5" h="334">
                <a:moveTo>
                  <a:pt x="150" y="116"/>
                </a:moveTo>
                <a:lnTo>
                  <a:pt x="184" y="116"/>
                </a:lnTo>
                <a:cubicBezTo>
                  <a:pt x="193" y="116"/>
                  <a:pt x="200" y="123"/>
                  <a:pt x="200" y="132"/>
                </a:cubicBezTo>
                <a:cubicBezTo>
                  <a:pt x="200" y="142"/>
                  <a:pt x="193" y="149"/>
                  <a:pt x="184" y="149"/>
                </a:cubicBezTo>
                <a:lnTo>
                  <a:pt x="150" y="149"/>
                </a:lnTo>
                <a:lnTo>
                  <a:pt x="150" y="182"/>
                </a:lnTo>
                <a:cubicBezTo>
                  <a:pt x="150" y="192"/>
                  <a:pt x="143" y="199"/>
                  <a:pt x="134" y="199"/>
                </a:cubicBezTo>
                <a:cubicBezTo>
                  <a:pt x="124" y="199"/>
                  <a:pt x="117" y="192"/>
                  <a:pt x="117" y="182"/>
                </a:cubicBezTo>
                <a:lnTo>
                  <a:pt x="117" y="149"/>
                </a:lnTo>
                <a:lnTo>
                  <a:pt x="84" y="149"/>
                </a:lnTo>
                <a:cubicBezTo>
                  <a:pt x="74" y="149"/>
                  <a:pt x="67" y="142"/>
                  <a:pt x="67" y="132"/>
                </a:cubicBezTo>
                <a:cubicBezTo>
                  <a:pt x="67" y="123"/>
                  <a:pt x="74" y="116"/>
                  <a:pt x="84" y="116"/>
                </a:cubicBezTo>
                <a:lnTo>
                  <a:pt x="117" y="116"/>
                </a:lnTo>
                <a:lnTo>
                  <a:pt x="117" y="82"/>
                </a:lnTo>
                <a:cubicBezTo>
                  <a:pt x="117" y="73"/>
                  <a:pt x="124" y="66"/>
                  <a:pt x="134" y="66"/>
                </a:cubicBezTo>
                <a:cubicBezTo>
                  <a:pt x="143" y="66"/>
                  <a:pt x="150" y="73"/>
                  <a:pt x="150" y="82"/>
                </a:cubicBezTo>
                <a:lnTo>
                  <a:pt x="150" y="116"/>
                </a:lnTo>
                <a:close/>
                <a:moveTo>
                  <a:pt x="329" y="327"/>
                </a:moveTo>
                <a:lnTo>
                  <a:pt x="329" y="327"/>
                </a:lnTo>
                <a:cubicBezTo>
                  <a:pt x="322" y="334"/>
                  <a:pt x="312" y="334"/>
                  <a:pt x="305" y="327"/>
                </a:cubicBezTo>
                <a:lnTo>
                  <a:pt x="239" y="262"/>
                </a:lnTo>
                <a:lnTo>
                  <a:pt x="263" y="238"/>
                </a:lnTo>
                <a:lnTo>
                  <a:pt x="329" y="304"/>
                </a:lnTo>
                <a:cubicBezTo>
                  <a:pt x="335" y="310"/>
                  <a:pt x="335" y="321"/>
                  <a:pt x="329" y="327"/>
                </a:cubicBezTo>
                <a:close/>
                <a:moveTo>
                  <a:pt x="134" y="233"/>
                </a:moveTo>
                <a:cubicBezTo>
                  <a:pt x="79" y="233"/>
                  <a:pt x="34" y="188"/>
                  <a:pt x="34" y="133"/>
                </a:cubicBezTo>
                <a:cubicBezTo>
                  <a:pt x="34" y="78"/>
                  <a:pt x="79" y="33"/>
                  <a:pt x="134" y="33"/>
                </a:cubicBezTo>
                <a:cubicBezTo>
                  <a:pt x="189" y="33"/>
                  <a:pt x="234" y="78"/>
                  <a:pt x="234" y="133"/>
                </a:cubicBezTo>
                <a:cubicBezTo>
                  <a:pt x="234" y="188"/>
                  <a:pt x="189" y="233"/>
                  <a:pt x="134" y="233"/>
                </a:cubicBezTo>
                <a:close/>
                <a:moveTo>
                  <a:pt x="134" y="0"/>
                </a:moveTo>
                <a:cubicBezTo>
                  <a:pt x="60" y="0"/>
                  <a:pt x="0" y="60"/>
                  <a:pt x="0" y="133"/>
                </a:cubicBezTo>
                <a:cubicBezTo>
                  <a:pt x="0" y="207"/>
                  <a:pt x="60" y="267"/>
                  <a:pt x="134" y="267"/>
                </a:cubicBezTo>
                <a:cubicBezTo>
                  <a:pt x="207" y="267"/>
                  <a:pt x="267" y="207"/>
                  <a:pt x="267" y="133"/>
                </a:cubicBezTo>
                <a:cubicBezTo>
                  <a:pt x="267" y="60"/>
                  <a:pt x="207" y="0"/>
                  <a:pt x="13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a:extLst>
              <a:ext uri="{FF2B5EF4-FFF2-40B4-BE49-F238E27FC236}">
                <a16:creationId xmlns:a16="http://schemas.microsoft.com/office/drawing/2014/main" id="{C53DBD58-B73E-48AE-BEA0-65E4C013D392}"/>
              </a:ext>
            </a:extLst>
          </p:cNvPr>
          <p:cNvSpPr>
            <a:spLocks noChangeAspect="1" noEditPoints="1"/>
          </p:cNvSpPr>
          <p:nvPr/>
        </p:nvSpPr>
        <p:spPr bwMode="auto">
          <a:xfrm>
            <a:off x="4783138" y="4673600"/>
            <a:ext cx="250825" cy="254000"/>
          </a:xfrm>
          <a:custGeom>
            <a:avLst/>
            <a:gdLst>
              <a:gd name="T0" fmla="*/ 316 w 333"/>
              <a:gd name="T1" fmla="*/ 33 h 333"/>
              <a:gd name="T2" fmla="*/ 300 w 333"/>
              <a:gd name="T3" fmla="*/ 33 h 333"/>
              <a:gd name="T4" fmla="*/ 300 w 333"/>
              <a:gd name="T5" fmla="*/ 17 h 333"/>
              <a:gd name="T6" fmla="*/ 283 w 333"/>
              <a:gd name="T7" fmla="*/ 0 h 333"/>
              <a:gd name="T8" fmla="*/ 266 w 333"/>
              <a:gd name="T9" fmla="*/ 17 h 333"/>
              <a:gd name="T10" fmla="*/ 266 w 333"/>
              <a:gd name="T11" fmla="*/ 33 h 333"/>
              <a:gd name="T12" fmla="*/ 250 w 333"/>
              <a:gd name="T13" fmla="*/ 33 h 333"/>
              <a:gd name="T14" fmla="*/ 233 w 333"/>
              <a:gd name="T15" fmla="*/ 50 h 333"/>
              <a:gd name="T16" fmla="*/ 250 w 333"/>
              <a:gd name="T17" fmla="*/ 67 h 333"/>
              <a:gd name="T18" fmla="*/ 266 w 333"/>
              <a:gd name="T19" fmla="*/ 67 h 333"/>
              <a:gd name="T20" fmla="*/ 266 w 333"/>
              <a:gd name="T21" fmla="*/ 83 h 333"/>
              <a:gd name="T22" fmla="*/ 283 w 333"/>
              <a:gd name="T23" fmla="*/ 100 h 333"/>
              <a:gd name="T24" fmla="*/ 300 w 333"/>
              <a:gd name="T25" fmla="*/ 83 h 333"/>
              <a:gd name="T26" fmla="*/ 300 w 333"/>
              <a:gd name="T27" fmla="*/ 67 h 333"/>
              <a:gd name="T28" fmla="*/ 316 w 333"/>
              <a:gd name="T29" fmla="*/ 67 h 333"/>
              <a:gd name="T30" fmla="*/ 333 w 333"/>
              <a:gd name="T31" fmla="*/ 50 h 333"/>
              <a:gd name="T32" fmla="*/ 316 w 333"/>
              <a:gd name="T33" fmla="*/ 33 h 333"/>
              <a:gd name="T34" fmla="*/ 300 w 333"/>
              <a:gd name="T35" fmla="*/ 151 h 333"/>
              <a:gd name="T36" fmla="*/ 300 w 333"/>
              <a:gd name="T37" fmla="*/ 301 h 333"/>
              <a:gd name="T38" fmla="*/ 300 w 333"/>
              <a:gd name="T39" fmla="*/ 302 h 333"/>
              <a:gd name="T40" fmla="*/ 268 w 333"/>
              <a:gd name="T41" fmla="*/ 333 h 333"/>
              <a:gd name="T42" fmla="*/ 267 w 333"/>
              <a:gd name="T43" fmla="*/ 333 h 333"/>
              <a:gd name="T44" fmla="*/ 34 w 333"/>
              <a:gd name="T45" fmla="*/ 333 h 333"/>
              <a:gd name="T46" fmla="*/ 33 w 333"/>
              <a:gd name="T47" fmla="*/ 333 h 333"/>
              <a:gd name="T48" fmla="*/ 0 w 333"/>
              <a:gd name="T49" fmla="*/ 302 h 333"/>
              <a:gd name="T50" fmla="*/ 0 w 333"/>
              <a:gd name="T51" fmla="*/ 301 h 333"/>
              <a:gd name="T52" fmla="*/ 0 w 333"/>
              <a:gd name="T53" fmla="*/ 67 h 333"/>
              <a:gd name="T54" fmla="*/ 33 w 333"/>
              <a:gd name="T55" fmla="*/ 33 h 333"/>
              <a:gd name="T56" fmla="*/ 184 w 333"/>
              <a:gd name="T57" fmla="*/ 33 h 333"/>
              <a:gd name="T58" fmla="*/ 200 w 333"/>
              <a:gd name="T59" fmla="*/ 50 h 333"/>
              <a:gd name="T60" fmla="*/ 200 w 333"/>
              <a:gd name="T61" fmla="*/ 51 h 333"/>
              <a:gd name="T62" fmla="*/ 184 w 333"/>
              <a:gd name="T63" fmla="*/ 67 h 333"/>
              <a:gd name="T64" fmla="*/ 51 w 333"/>
              <a:gd name="T65" fmla="*/ 67 h 333"/>
              <a:gd name="T66" fmla="*/ 33 w 333"/>
              <a:gd name="T67" fmla="*/ 84 h 333"/>
              <a:gd name="T68" fmla="*/ 33 w 333"/>
              <a:gd name="T69" fmla="*/ 284 h 333"/>
              <a:gd name="T70" fmla="*/ 51 w 333"/>
              <a:gd name="T71" fmla="*/ 300 h 333"/>
              <a:gd name="T72" fmla="*/ 251 w 333"/>
              <a:gd name="T73" fmla="*/ 300 h 333"/>
              <a:gd name="T74" fmla="*/ 266 w 333"/>
              <a:gd name="T75" fmla="*/ 284 h 333"/>
              <a:gd name="T76" fmla="*/ 266 w 333"/>
              <a:gd name="T77" fmla="*/ 151 h 333"/>
              <a:gd name="T78" fmla="*/ 283 w 333"/>
              <a:gd name="T79" fmla="*/ 133 h 333"/>
              <a:gd name="T80" fmla="*/ 284 w 333"/>
              <a:gd name="T81" fmla="*/ 133 h 333"/>
              <a:gd name="T82" fmla="*/ 300 w 333"/>
              <a:gd name="T83" fmla="*/ 1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316" y="33"/>
                </a:moveTo>
                <a:lnTo>
                  <a:pt x="300" y="33"/>
                </a:lnTo>
                <a:lnTo>
                  <a:pt x="300" y="17"/>
                </a:lnTo>
                <a:cubicBezTo>
                  <a:pt x="300" y="7"/>
                  <a:pt x="292" y="0"/>
                  <a:pt x="283" y="0"/>
                </a:cubicBezTo>
                <a:cubicBezTo>
                  <a:pt x="274" y="0"/>
                  <a:pt x="266" y="7"/>
                  <a:pt x="266" y="17"/>
                </a:cubicBezTo>
                <a:lnTo>
                  <a:pt x="266" y="33"/>
                </a:lnTo>
                <a:lnTo>
                  <a:pt x="250" y="33"/>
                </a:lnTo>
                <a:cubicBezTo>
                  <a:pt x="240" y="33"/>
                  <a:pt x="233" y="41"/>
                  <a:pt x="233" y="50"/>
                </a:cubicBezTo>
                <a:cubicBezTo>
                  <a:pt x="233" y="59"/>
                  <a:pt x="240" y="67"/>
                  <a:pt x="250" y="67"/>
                </a:cubicBezTo>
                <a:lnTo>
                  <a:pt x="266" y="67"/>
                </a:lnTo>
                <a:lnTo>
                  <a:pt x="266" y="83"/>
                </a:lnTo>
                <a:cubicBezTo>
                  <a:pt x="266" y="93"/>
                  <a:pt x="274" y="100"/>
                  <a:pt x="283" y="100"/>
                </a:cubicBezTo>
                <a:cubicBezTo>
                  <a:pt x="292" y="100"/>
                  <a:pt x="300" y="93"/>
                  <a:pt x="300" y="83"/>
                </a:cubicBezTo>
                <a:lnTo>
                  <a:pt x="300" y="67"/>
                </a:lnTo>
                <a:lnTo>
                  <a:pt x="316" y="67"/>
                </a:lnTo>
                <a:cubicBezTo>
                  <a:pt x="326" y="67"/>
                  <a:pt x="333" y="59"/>
                  <a:pt x="333" y="50"/>
                </a:cubicBezTo>
                <a:cubicBezTo>
                  <a:pt x="333" y="41"/>
                  <a:pt x="326" y="33"/>
                  <a:pt x="316" y="33"/>
                </a:cubicBezTo>
                <a:close/>
                <a:moveTo>
                  <a:pt x="300" y="151"/>
                </a:moveTo>
                <a:lnTo>
                  <a:pt x="300" y="301"/>
                </a:lnTo>
                <a:lnTo>
                  <a:pt x="300" y="302"/>
                </a:lnTo>
                <a:cubicBezTo>
                  <a:pt x="300" y="320"/>
                  <a:pt x="286" y="333"/>
                  <a:pt x="268" y="333"/>
                </a:cubicBezTo>
                <a:lnTo>
                  <a:pt x="267" y="333"/>
                </a:lnTo>
                <a:lnTo>
                  <a:pt x="34" y="333"/>
                </a:lnTo>
                <a:lnTo>
                  <a:pt x="33" y="333"/>
                </a:lnTo>
                <a:cubicBezTo>
                  <a:pt x="15" y="333"/>
                  <a:pt x="0" y="320"/>
                  <a:pt x="0" y="302"/>
                </a:cubicBezTo>
                <a:lnTo>
                  <a:pt x="0" y="301"/>
                </a:lnTo>
                <a:lnTo>
                  <a:pt x="0" y="67"/>
                </a:lnTo>
                <a:cubicBezTo>
                  <a:pt x="0" y="49"/>
                  <a:pt x="15" y="33"/>
                  <a:pt x="33" y="33"/>
                </a:cubicBezTo>
                <a:lnTo>
                  <a:pt x="184" y="33"/>
                </a:lnTo>
                <a:cubicBezTo>
                  <a:pt x="193" y="33"/>
                  <a:pt x="200" y="41"/>
                  <a:pt x="200" y="50"/>
                </a:cubicBezTo>
                <a:lnTo>
                  <a:pt x="200" y="51"/>
                </a:lnTo>
                <a:cubicBezTo>
                  <a:pt x="200" y="60"/>
                  <a:pt x="193" y="67"/>
                  <a:pt x="184" y="67"/>
                </a:cubicBezTo>
                <a:lnTo>
                  <a:pt x="51" y="67"/>
                </a:lnTo>
                <a:cubicBezTo>
                  <a:pt x="42" y="67"/>
                  <a:pt x="33" y="75"/>
                  <a:pt x="33" y="84"/>
                </a:cubicBezTo>
                <a:lnTo>
                  <a:pt x="33" y="284"/>
                </a:lnTo>
                <a:cubicBezTo>
                  <a:pt x="33" y="294"/>
                  <a:pt x="42" y="300"/>
                  <a:pt x="51" y="300"/>
                </a:cubicBezTo>
                <a:lnTo>
                  <a:pt x="251" y="300"/>
                </a:lnTo>
                <a:cubicBezTo>
                  <a:pt x="260" y="300"/>
                  <a:pt x="266" y="294"/>
                  <a:pt x="266" y="284"/>
                </a:cubicBezTo>
                <a:lnTo>
                  <a:pt x="266" y="151"/>
                </a:lnTo>
                <a:cubicBezTo>
                  <a:pt x="266" y="142"/>
                  <a:pt x="274" y="133"/>
                  <a:pt x="283" y="133"/>
                </a:cubicBezTo>
                <a:lnTo>
                  <a:pt x="284" y="133"/>
                </a:lnTo>
                <a:cubicBezTo>
                  <a:pt x="293" y="133"/>
                  <a:pt x="300" y="142"/>
                  <a:pt x="300" y="1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a:extLst>
              <a:ext uri="{FF2B5EF4-FFF2-40B4-BE49-F238E27FC236}">
                <a16:creationId xmlns:a16="http://schemas.microsoft.com/office/drawing/2014/main" id="{3025F1F9-832A-4C5F-BE24-23A9BEB81CC0}"/>
              </a:ext>
            </a:extLst>
          </p:cNvPr>
          <p:cNvSpPr>
            <a:spLocks noChangeAspect="1" noEditPoints="1"/>
          </p:cNvSpPr>
          <p:nvPr/>
        </p:nvSpPr>
        <p:spPr bwMode="auto">
          <a:xfrm>
            <a:off x="4279901" y="4699000"/>
            <a:ext cx="250825" cy="228600"/>
          </a:xfrm>
          <a:custGeom>
            <a:avLst/>
            <a:gdLst>
              <a:gd name="T0" fmla="*/ 317 w 333"/>
              <a:gd name="T1" fmla="*/ 0 h 300"/>
              <a:gd name="T2" fmla="*/ 250 w 333"/>
              <a:gd name="T3" fmla="*/ 0 h 300"/>
              <a:gd name="T4" fmla="*/ 233 w 333"/>
              <a:gd name="T5" fmla="*/ 17 h 300"/>
              <a:gd name="T6" fmla="*/ 250 w 333"/>
              <a:gd name="T7" fmla="*/ 34 h 300"/>
              <a:gd name="T8" fmla="*/ 317 w 333"/>
              <a:gd name="T9" fmla="*/ 34 h 300"/>
              <a:gd name="T10" fmla="*/ 333 w 333"/>
              <a:gd name="T11" fmla="*/ 17 h 300"/>
              <a:gd name="T12" fmla="*/ 317 w 333"/>
              <a:gd name="T13" fmla="*/ 0 h 300"/>
              <a:gd name="T14" fmla="*/ 300 w 333"/>
              <a:gd name="T15" fmla="*/ 118 h 300"/>
              <a:gd name="T16" fmla="*/ 300 w 333"/>
              <a:gd name="T17" fmla="*/ 268 h 300"/>
              <a:gd name="T18" fmla="*/ 300 w 333"/>
              <a:gd name="T19" fmla="*/ 269 h 300"/>
              <a:gd name="T20" fmla="*/ 269 w 333"/>
              <a:gd name="T21" fmla="*/ 300 h 300"/>
              <a:gd name="T22" fmla="*/ 268 w 333"/>
              <a:gd name="T23" fmla="*/ 300 h 300"/>
              <a:gd name="T24" fmla="*/ 34 w 333"/>
              <a:gd name="T25" fmla="*/ 300 h 300"/>
              <a:gd name="T26" fmla="*/ 33 w 333"/>
              <a:gd name="T27" fmla="*/ 300 h 300"/>
              <a:gd name="T28" fmla="*/ 0 w 333"/>
              <a:gd name="T29" fmla="*/ 269 h 300"/>
              <a:gd name="T30" fmla="*/ 0 w 333"/>
              <a:gd name="T31" fmla="*/ 268 h 300"/>
              <a:gd name="T32" fmla="*/ 0 w 333"/>
              <a:gd name="T33" fmla="*/ 34 h 300"/>
              <a:gd name="T34" fmla="*/ 33 w 333"/>
              <a:gd name="T35" fmla="*/ 0 h 300"/>
              <a:gd name="T36" fmla="*/ 184 w 333"/>
              <a:gd name="T37" fmla="*/ 0 h 300"/>
              <a:gd name="T38" fmla="*/ 200 w 333"/>
              <a:gd name="T39" fmla="*/ 17 h 300"/>
              <a:gd name="T40" fmla="*/ 200 w 333"/>
              <a:gd name="T41" fmla="*/ 18 h 300"/>
              <a:gd name="T42" fmla="*/ 184 w 333"/>
              <a:gd name="T43" fmla="*/ 34 h 300"/>
              <a:gd name="T44" fmla="*/ 51 w 333"/>
              <a:gd name="T45" fmla="*/ 34 h 300"/>
              <a:gd name="T46" fmla="*/ 33 w 333"/>
              <a:gd name="T47" fmla="*/ 51 h 300"/>
              <a:gd name="T48" fmla="*/ 33 w 333"/>
              <a:gd name="T49" fmla="*/ 251 h 300"/>
              <a:gd name="T50" fmla="*/ 51 w 333"/>
              <a:gd name="T51" fmla="*/ 267 h 300"/>
              <a:gd name="T52" fmla="*/ 251 w 333"/>
              <a:gd name="T53" fmla="*/ 267 h 300"/>
              <a:gd name="T54" fmla="*/ 267 w 333"/>
              <a:gd name="T55" fmla="*/ 251 h 300"/>
              <a:gd name="T56" fmla="*/ 267 w 333"/>
              <a:gd name="T57" fmla="*/ 118 h 300"/>
              <a:gd name="T58" fmla="*/ 284 w 333"/>
              <a:gd name="T59" fmla="*/ 100 h 300"/>
              <a:gd name="T60" fmla="*/ 284 w 333"/>
              <a:gd name="T61" fmla="*/ 100 h 300"/>
              <a:gd name="T62" fmla="*/ 300 w 333"/>
              <a:gd name="T63" fmla="*/ 11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00">
                <a:moveTo>
                  <a:pt x="317" y="0"/>
                </a:moveTo>
                <a:lnTo>
                  <a:pt x="250" y="0"/>
                </a:lnTo>
                <a:cubicBezTo>
                  <a:pt x="241" y="0"/>
                  <a:pt x="233" y="8"/>
                  <a:pt x="233" y="17"/>
                </a:cubicBezTo>
                <a:cubicBezTo>
                  <a:pt x="233" y="26"/>
                  <a:pt x="241" y="34"/>
                  <a:pt x="250" y="34"/>
                </a:cubicBezTo>
                <a:lnTo>
                  <a:pt x="317" y="34"/>
                </a:lnTo>
                <a:cubicBezTo>
                  <a:pt x="326" y="34"/>
                  <a:pt x="333" y="26"/>
                  <a:pt x="333" y="17"/>
                </a:cubicBezTo>
                <a:cubicBezTo>
                  <a:pt x="333" y="8"/>
                  <a:pt x="326" y="0"/>
                  <a:pt x="317" y="0"/>
                </a:cubicBezTo>
                <a:close/>
                <a:moveTo>
                  <a:pt x="300" y="118"/>
                </a:moveTo>
                <a:lnTo>
                  <a:pt x="300" y="268"/>
                </a:lnTo>
                <a:lnTo>
                  <a:pt x="300" y="269"/>
                </a:lnTo>
                <a:cubicBezTo>
                  <a:pt x="300" y="287"/>
                  <a:pt x="287" y="300"/>
                  <a:pt x="269" y="300"/>
                </a:cubicBezTo>
                <a:lnTo>
                  <a:pt x="268" y="300"/>
                </a:lnTo>
                <a:lnTo>
                  <a:pt x="34" y="300"/>
                </a:lnTo>
                <a:lnTo>
                  <a:pt x="33" y="300"/>
                </a:lnTo>
                <a:cubicBezTo>
                  <a:pt x="16" y="300"/>
                  <a:pt x="0" y="287"/>
                  <a:pt x="0" y="269"/>
                </a:cubicBezTo>
                <a:lnTo>
                  <a:pt x="0" y="268"/>
                </a:lnTo>
                <a:lnTo>
                  <a:pt x="0" y="34"/>
                </a:lnTo>
                <a:cubicBezTo>
                  <a:pt x="0" y="16"/>
                  <a:pt x="16" y="0"/>
                  <a:pt x="33" y="0"/>
                </a:cubicBezTo>
                <a:lnTo>
                  <a:pt x="184" y="0"/>
                </a:lnTo>
                <a:cubicBezTo>
                  <a:pt x="194" y="0"/>
                  <a:pt x="200" y="8"/>
                  <a:pt x="200" y="17"/>
                </a:cubicBezTo>
                <a:lnTo>
                  <a:pt x="200" y="18"/>
                </a:lnTo>
                <a:cubicBezTo>
                  <a:pt x="200" y="27"/>
                  <a:pt x="194" y="34"/>
                  <a:pt x="184" y="34"/>
                </a:cubicBezTo>
                <a:lnTo>
                  <a:pt x="51" y="34"/>
                </a:lnTo>
                <a:cubicBezTo>
                  <a:pt x="42" y="34"/>
                  <a:pt x="33" y="42"/>
                  <a:pt x="33" y="51"/>
                </a:cubicBezTo>
                <a:lnTo>
                  <a:pt x="33" y="251"/>
                </a:lnTo>
                <a:cubicBezTo>
                  <a:pt x="33" y="261"/>
                  <a:pt x="42" y="267"/>
                  <a:pt x="51" y="267"/>
                </a:cubicBezTo>
                <a:lnTo>
                  <a:pt x="251" y="267"/>
                </a:lnTo>
                <a:cubicBezTo>
                  <a:pt x="260" y="267"/>
                  <a:pt x="267" y="261"/>
                  <a:pt x="267" y="251"/>
                </a:cubicBezTo>
                <a:lnTo>
                  <a:pt x="267" y="118"/>
                </a:lnTo>
                <a:cubicBezTo>
                  <a:pt x="267" y="109"/>
                  <a:pt x="274" y="100"/>
                  <a:pt x="284" y="100"/>
                </a:cubicBezTo>
                <a:lnTo>
                  <a:pt x="284" y="100"/>
                </a:lnTo>
                <a:cubicBezTo>
                  <a:pt x="293" y="100"/>
                  <a:pt x="300" y="109"/>
                  <a:pt x="300" y="1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a:extLst>
              <a:ext uri="{FF2B5EF4-FFF2-40B4-BE49-F238E27FC236}">
                <a16:creationId xmlns:a16="http://schemas.microsoft.com/office/drawing/2014/main" id="{C0A0AB3B-6338-46B8-9742-D4FF477E5399}"/>
              </a:ext>
            </a:extLst>
          </p:cNvPr>
          <p:cNvSpPr>
            <a:spLocks noChangeAspect="1" noEditPoints="1"/>
          </p:cNvSpPr>
          <p:nvPr/>
        </p:nvSpPr>
        <p:spPr bwMode="auto">
          <a:xfrm>
            <a:off x="3776663" y="4673600"/>
            <a:ext cx="252413" cy="254000"/>
          </a:xfrm>
          <a:custGeom>
            <a:avLst/>
            <a:gdLst>
              <a:gd name="T0" fmla="*/ 267 w 334"/>
              <a:gd name="T1" fmla="*/ 217 h 333"/>
              <a:gd name="T2" fmla="*/ 67 w 334"/>
              <a:gd name="T3" fmla="*/ 217 h 333"/>
              <a:gd name="T4" fmla="*/ 67 w 334"/>
              <a:gd name="T5" fmla="*/ 183 h 333"/>
              <a:gd name="T6" fmla="*/ 267 w 334"/>
              <a:gd name="T7" fmla="*/ 183 h 333"/>
              <a:gd name="T8" fmla="*/ 267 w 334"/>
              <a:gd name="T9" fmla="*/ 217 h 333"/>
              <a:gd name="T10" fmla="*/ 267 w 334"/>
              <a:gd name="T11" fmla="*/ 150 h 333"/>
              <a:gd name="T12" fmla="*/ 67 w 334"/>
              <a:gd name="T13" fmla="*/ 150 h 333"/>
              <a:gd name="T14" fmla="*/ 67 w 334"/>
              <a:gd name="T15" fmla="*/ 117 h 333"/>
              <a:gd name="T16" fmla="*/ 267 w 334"/>
              <a:gd name="T17" fmla="*/ 117 h 333"/>
              <a:gd name="T18" fmla="*/ 267 w 334"/>
              <a:gd name="T19" fmla="*/ 150 h 333"/>
              <a:gd name="T20" fmla="*/ 300 w 334"/>
              <a:gd name="T21" fmla="*/ 300 h 333"/>
              <a:gd name="T22" fmla="*/ 34 w 334"/>
              <a:gd name="T23" fmla="*/ 300 h 333"/>
              <a:gd name="T24" fmla="*/ 34 w 334"/>
              <a:gd name="T25" fmla="*/ 33 h 333"/>
              <a:gd name="T26" fmla="*/ 300 w 334"/>
              <a:gd name="T27" fmla="*/ 33 h 333"/>
              <a:gd name="T28" fmla="*/ 300 w 334"/>
              <a:gd name="T29" fmla="*/ 300 h 333"/>
              <a:gd name="T30" fmla="*/ 0 w 334"/>
              <a:gd name="T31" fmla="*/ 333 h 333"/>
              <a:gd name="T32" fmla="*/ 334 w 334"/>
              <a:gd name="T33" fmla="*/ 333 h 333"/>
              <a:gd name="T34" fmla="*/ 334 w 334"/>
              <a:gd name="T35" fmla="*/ 0 h 333"/>
              <a:gd name="T36" fmla="*/ 0 w 334"/>
              <a:gd name="T37" fmla="*/ 0 h 333"/>
              <a:gd name="T38" fmla="*/ 0 w 334"/>
              <a:gd name="T3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333">
                <a:moveTo>
                  <a:pt x="267" y="217"/>
                </a:moveTo>
                <a:lnTo>
                  <a:pt x="67" y="217"/>
                </a:lnTo>
                <a:lnTo>
                  <a:pt x="67" y="183"/>
                </a:lnTo>
                <a:lnTo>
                  <a:pt x="267" y="183"/>
                </a:lnTo>
                <a:lnTo>
                  <a:pt x="267" y="217"/>
                </a:lnTo>
                <a:close/>
                <a:moveTo>
                  <a:pt x="267" y="150"/>
                </a:moveTo>
                <a:lnTo>
                  <a:pt x="67" y="150"/>
                </a:lnTo>
                <a:lnTo>
                  <a:pt x="67" y="117"/>
                </a:lnTo>
                <a:lnTo>
                  <a:pt x="267" y="117"/>
                </a:lnTo>
                <a:lnTo>
                  <a:pt x="267" y="150"/>
                </a:lnTo>
                <a:close/>
                <a:moveTo>
                  <a:pt x="300" y="300"/>
                </a:moveTo>
                <a:lnTo>
                  <a:pt x="34" y="300"/>
                </a:lnTo>
                <a:lnTo>
                  <a:pt x="34" y="33"/>
                </a:lnTo>
                <a:lnTo>
                  <a:pt x="300" y="33"/>
                </a:lnTo>
                <a:lnTo>
                  <a:pt x="300" y="300"/>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a:extLst>
              <a:ext uri="{FF2B5EF4-FFF2-40B4-BE49-F238E27FC236}">
                <a16:creationId xmlns:a16="http://schemas.microsoft.com/office/drawing/2014/main" id="{7B3F56F0-C46C-4E23-B3C9-8522B6505A2B}"/>
              </a:ext>
            </a:extLst>
          </p:cNvPr>
          <p:cNvSpPr>
            <a:spLocks noChangeAspect="1" noEditPoints="1"/>
          </p:cNvSpPr>
          <p:nvPr/>
        </p:nvSpPr>
        <p:spPr bwMode="auto">
          <a:xfrm>
            <a:off x="3275013" y="4673600"/>
            <a:ext cx="250825" cy="254000"/>
          </a:xfrm>
          <a:custGeom>
            <a:avLst/>
            <a:gdLst>
              <a:gd name="T0" fmla="*/ 300 w 333"/>
              <a:gd name="T1" fmla="*/ 33 h 333"/>
              <a:gd name="T2" fmla="*/ 300 w 333"/>
              <a:gd name="T3" fmla="*/ 0 h 333"/>
              <a:gd name="T4" fmla="*/ 266 w 333"/>
              <a:gd name="T5" fmla="*/ 0 h 333"/>
              <a:gd name="T6" fmla="*/ 266 w 333"/>
              <a:gd name="T7" fmla="*/ 33 h 333"/>
              <a:gd name="T8" fmla="*/ 233 w 333"/>
              <a:gd name="T9" fmla="*/ 33 h 333"/>
              <a:gd name="T10" fmla="*/ 233 w 333"/>
              <a:gd name="T11" fmla="*/ 67 h 333"/>
              <a:gd name="T12" fmla="*/ 266 w 333"/>
              <a:gd name="T13" fmla="*/ 67 h 333"/>
              <a:gd name="T14" fmla="*/ 266 w 333"/>
              <a:gd name="T15" fmla="*/ 100 h 333"/>
              <a:gd name="T16" fmla="*/ 300 w 333"/>
              <a:gd name="T17" fmla="*/ 100 h 333"/>
              <a:gd name="T18" fmla="*/ 300 w 333"/>
              <a:gd name="T19" fmla="*/ 67 h 333"/>
              <a:gd name="T20" fmla="*/ 333 w 333"/>
              <a:gd name="T21" fmla="*/ 67 h 333"/>
              <a:gd name="T22" fmla="*/ 333 w 333"/>
              <a:gd name="T23" fmla="*/ 33 h 333"/>
              <a:gd name="T24" fmla="*/ 300 w 333"/>
              <a:gd name="T25" fmla="*/ 33 h 333"/>
              <a:gd name="T26" fmla="*/ 266 w 333"/>
              <a:gd name="T27" fmla="*/ 133 h 333"/>
              <a:gd name="T28" fmla="*/ 300 w 333"/>
              <a:gd name="T29" fmla="*/ 133 h 333"/>
              <a:gd name="T30" fmla="*/ 300 w 333"/>
              <a:gd name="T31" fmla="*/ 333 h 333"/>
              <a:gd name="T32" fmla="*/ 0 w 333"/>
              <a:gd name="T33" fmla="*/ 333 h 333"/>
              <a:gd name="T34" fmla="*/ 0 w 333"/>
              <a:gd name="T35" fmla="*/ 33 h 333"/>
              <a:gd name="T36" fmla="*/ 200 w 333"/>
              <a:gd name="T37" fmla="*/ 33 h 333"/>
              <a:gd name="T38" fmla="*/ 200 w 333"/>
              <a:gd name="T39" fmla="*/ 67 h 333"/>
              <a:gd name="T40" fmla="*/ 33 w 333"/>
              <a:gd name="T41" fmla="*/ 67 h 333"/>
              <a:gd name="T42" fmla="*/ 33 w 333"/>
              <a:gd name="T43" fmla="*/ 300 h 333"/>
              <a:gd name="T44" fmla="*/ 266 w 333"/>
              <a:gd name="T45" fmla="*/ 300 h 333"/>
              <a:gd name="T46" fmla="*/ 266 w 333"/>
              <a:gd name="T47"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333">
                <a:moveTo>
                  <a:pt x="300" y="33"/>
                </a:moveTo>
                <a:lnTo>
                  <a:pt x="300" y="0"/>
                </a:lnTo>
                <a:lnTo>
                  <a:pt x="266" y="0"/>
                </a:lnTo>
                <a:lnTo>
                  <a:pt x="266" y="33"/>
                </a:lnTo>
                <a:lnTo>
                  <a:pt x="233" y="33"/>
                </a:lnTo>
                <a:lnTo>
                  <a:pt x="233" y="67"/>
                </a:lnTo>
                <a:lnTo>
                  <a:pt x="266" y="67"/>
                </a:lnTo>
                <a:lnTo>
                  <a:pt x="266" y="100"/>
                </a:lnTo>
                <a:lnTo>
                  <a:pt x="300" y="100"/>
                </a:lnTo>
                <a:lnTo>
                  <a:pt x="300" y="67"/>
                </a:lnTo>
                <a:lnTo>
                  <a:pt x="333" y="67"/>
                </a:lnTo>
                <a:lnTo>
                  <a:pt x="333" y="33"/>
                </a:lnTo>
                <a:lnTo>
                  <a:pt x="300" y="33"/>
                </a:lnTo>
                <a:close/>
                <a:moveTo>
                  <a:pt x="266" y="133"/>
                </a:moveTo>
                <a:lnTo>
                  <a:pt x="300" y="133"/>
                </a:lnTo>
                <a:lnTo>
                  <a:pt x="300" y="333"/>
                </a:lnTo>
                <a:lnTo>
                  <a:pt x="0" y="333"/>
                </a:lnTo>
                <a:lnTo>
                  <a:pt x="0" y="33"/>
                </a:lnTo>
                <a:lnTo>
                  <a:pt x="200" y="33"/>
                </a:lnTo>
                <a:lnTo>
                  <a:pt x="200" y="67"/>
                </a:lnTo>
                <a:lnTo>
                  <a:pt x="33" y="67"/>
                </a:lnTo>
                <a:lnTo>
                  <a:pt x="33" y="300"/>
                </a:lnTo>
                <a:lnTo>
                  <a:pt x="266" y="300"/>
                </a:lnTo>
                <a:lnTo>
                  <a:pt x="266"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a:extLst>
              <a:ext uri="{FF2B5EF4-FFF2-40B4-BE49-F238E27FC236}">
                <a16:creationId xmlns:a16="http://schemas.microsoft.com/office/drawing/2014/main" id="{1532D8C9-73A0-429B-8235-A329DB27921A}"/>
              </a:ext>
            </a:extLst>
          </p:cNvPr>
          <p:cNvSpPr>
            <a:spLocks noChangeAspect="1" noEditPoints="1"/>
          </p:cNvSpPr>
          <p:nvPr/>
        </p:nvSpPr>
        <p:spPr bwMode="auto">
          <a:xfrm>
            <a:off x="2771776" y="4699000"/>
            <a:ext cx="250825" cy="228600"/>
          </a:xfrm>
          <a:custGeom>
            <a:avLst/>
            <a:gdLst>
              <a:gd name="T0" fmla="*/ 233 w 333"/>
              <a:gd name="T1" fmla="*/ 34 h 300"/>
              <a:gd name="T2" fmla="*/ 333 w 333"/>
              <a:gd name="T3" fmla="*/ 34 h 300"/>
              <a:gd name="T4" fmla="*/ 333 w 333"/>
              <a:gd name="T5" fmla="*/ 0 h 300"/>
              <a:gd name="T6" fmla="*/ 233 w 333"/>
              <a:gd name="T7" fmla="*/ 0 h 300"/>
              <a:gd name="T8" fmla="*/ 233 w 333"/>
              <a:gd name="T9" fmla="*/ 34 h 300"/>
              <a:gd name="T10" fmla="*/ 267 w 333"/>
              <a:gd name="T11" fmla="*/ 100 h 300"/>
              <a:gd name="T12" fmla="*/ 300 w 333"/>
              <a:gd name="T13" fmla="*/ 100 h 300"/>
              <a:gd name="T14" fmla="*/ 300 w 333"/>
              <a:gd name="T15" fmla="*/ 300 h 300"/>
              <a:gd name="T16" fmla="*/ 0 w 333"/>
              <a:gd name="T17" fmla="*/ 300 h 300"/>
              <a:gd name="T18" fmla="*/ 0 w 333"/>
              <a:gd name="T19" fmla="*/ 0 h 300"/>
              <a:gd name="T20" fmla="*/ 200 w 333"/>
              <a:gd name="T21" fmla="*/ 0 h 300"/>
              <a:gd name="T22" fmla="*/ 200 w 333"/>
              <a:gd name="T23" fmla="*/ 34 h 300"/>
              <a:gd name="T24" fmla="*/ 33 w 333"/>
              <a:gd name="T25" fmla="*/ 34 h 300"/>
              <a:gd name="T26" fmla="*/ 33 w 333"/>
              <a:gd name="T27" fmla="*/ 267 h 300"/>
              <a:gd name="T28" fmla="*/ 267 w 333"/>
              <a:gd name="T29" fmla="*/ 267 h 300"/>
              <a:gd name="T30" fmla="*/ 267 w 333"/>
              <a:gd name="T31" fmla="*/ 1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3" h="300">
                <a:moveTo>
                  <a:pt x="233" y="34"/>
                </a:moveTo>
                <a:lnTo>
                  <a:pt x="333" y="34"/>
                </a:lnTo>
                <a:lnTo>
                  <a:pt x="333" y="0"/>
                </a:lnTo>
                <a:lnTo>
                  <a:pt x="233" y="0"/>
                </a:lnTo>
                <a:lnTo>
                  <a:pt x="233" y="34"/>
                </a:lnTo>
                <a:close/>
                <a:moveTo>
                  <a:pt x="267" y="100"/>
                </a:moveTo>
                <a:lnTo>
                  <a:pt x="300" y="100"/>
                </a:lnTo>
                <a:lnTo>
                  <a:pt x="300" y="300"/>
                </a:lnTo>
                <a:lnTo>
                  <a:pt x="0" y="300"/>
                </a:lnTo>
                <a:lnTo>
                  <a:pt x="0" y="0"/>
                </a:lnTo>
                <a:lnTo>
                  <a:pt x="200" y="0"/>
                </a:lnTo>
                <a:lnTo>
                  <a:pt x="200" y="34"/>
                </a:lnTo>
                <a:lnTo>
                  <a:pt x="33" y="34"/>
                </a:lnTo>
                <a:lnTo>
                  <a:pt x="33" y="267"/>
                </a:lnTo>
                <a:lnTo>
                  <a:pt x="267" y="267"/>
                </a:lnTo>
                <a:lnTo>
                  <a:pt x="267"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a:extLst>
              <a:ext uri="{FF2B5EF4-FFF2-40B4-BE49-F238E27FC236}">
                <a16:creationId xmlns:a16="http://schemas.microsoft.com/office/drawing/2014/main" id="{8DCDD5CE-D124-40BF-B155-0D6C6FCC0D5E}"/>
              </a:ext>
            </a:extLst>
          </p:cNvPr>
          <p:cNvSpPr>
            <a:spLocks noChangeAspect="1" noEditPoints="1"/>
          </p:cNvSpPr>
          <p:nvPr/>
        </p:nvSpPr>
        <p:spPr bwMode="auto">
          <a:xfrm>
            <a:off x="2268538" y="4673600"/>
            <a:ext cx="250825" cy="254000"/>
          </a:xfrm>
          <a:custGeom>
            <a:avLst/>
            <a:gdLst>
              <a:gd name="T0" fmla="*/ 100 w 334"/>
              <a:gd name="T1" fmla="*/ 183 h 333"/>
              <a:gd name="T2" fmla="*/ 234 w 334"/>
              <a:gd name="T3" fmla="*/ 183 h 333"/>
              <a:gd name="T4" fmla="*/ 234 w 334"/>
              <a:gd name="T5" fmla="*/ 150 h 333"/>
              <a:gd name="T6" fmla="*/ 100 w 334"/>
              <a:gd name="T7" fmla="*/ 150 h 333"/>
              <a:gd name="T8" fmla="*/ 100 w 334"/>
              <a:gd name="T9" fmla="*/ 183 h 333"/>
              <a:gd name="T10" fmla="*/ 200 w 334"/>
              <a:gd name="T11" fmla="*/ 0 h 333"/>
              <a:gd name="T12" fmla="*/ 200 w 334"/>
              <a:gd name="T13" fmla="*/ 33 h 333"/>
              <a:gd name="T14" fmla="*/ 300 w 334"/>
              <a:gd name="T15" fmla="*/ 33 h 333"/>
              <a:gd name="T16" fmla="*/ 300 w 334"/>
              <a:gd name="T17" fmla="*/ 133 h 333"/>
              <a:gd name="T18" fmla="*/ 334 w 334"/>
              <a:gd name="T19" fmla="*/ 133 h 333"/>
              <a:gd name="T20" fmla="*/ 334 w 334"/>
              <a:gd name="T21" fmla="*/ 0 h 333"/>
              <a:gd name="T22" fmla="*/ 200 w 334"/>
              <a:gd name="T23" fmla="*/ 0 h 333"/>
              <a:gd name="T24" fmla="*/ 300 w 334"/>
              <a:gd name="T25" fmla="*/ 300 h 333"/>
              <a:gd name="T26" fmla="*/ 200 w 334"/>
              <a:gd name="T27" fmla="*/ 300 h 333"/>
              <a:gd name="T28" fmla="*/ 200 w 334"/>
              <a:gd name="T29" fmla="*/ 333 h 333"/>
              <a:gd name="T30" fmla="*/ 334 w 334"/>
              <a:gd name="T31" fmla="*/ 333 h 333"/>
              <a:gd name="T32" fmla="*/ 334 w 334"/>
              <a:gd name="T33" fmla="*/ 200 h 333"/>
              <a:gd name="T34" fmla="*/ 300 w 334"/>
              <a:gd name="T35" fmla="*/ 200 h 333"/>
              <a:gd name="T36" fmla="*/ 300 w 334"/>
              <a:gd name="T37" fmla="*/ 300 h 333"/>
              <a:gd name="T38" fmla="*/ 34 w 334"/>
              <a:gd name="T39" fmla="*/ 200 h 333"/>
              <a:gd name="T40" fmla="*/ 0 w 334"/>
              <a:gd name="T41" fmla="*/ 200 h 333"/>
              <a:gd name="T42" fmla="*/ 0 w 334"/>
              <a:gd name="T43" fmla="*/ 333 h 333"/>
              <a:gd name="T44" fmla="*/ 134 w 334"/>
              <a:gd name="T45" fmla="*/ 333 h 333"/>
              <a:gd name="T46" fmla="*/ 134 w 334"/>
              <a:gd name="T47" fmla="*/ 300 h 333"/>
              <a:gd name="T48" fmla="*/ 34 w 334"/>
              <a:gd name="T49" fmla="*/ 300 h 333"/>
              <a:gd name="T50" fmla="*/ 34 w 334"/>
              <a:gd name="T51" fmla="*/ 200 h 333"/>
              <a:gd name="T52" fmla="*/ 34 w 334"/>
              <a:gd name="T53" fmla="*/ 133 h 333"/>
              <a:gd name="T54" fmla="*/ 0 w 334"/>
              <a:gd name="T55" fmla="*/ 133 h 333"/>
              <a:gd name="T56" fmla="*/ 0 w 334"/>
              <a:gd name="T57" fmla="*/ 0 h 333"/>
              <a:gd name="T58" fmla="*/ 134 w 334"/>
              <a:gd name="T59" fmla="*/ 0 h 333"/>
              <a:gd name="T60" fmla="*/ 134 w 334"/>
              <a:gd name="T61" fmla="*/ 33 h 333"/>
              <a:gd name="T62" fmla="*/ 34 w 334"/>
              <a:gd name="T63" fmla="*/ 33 h 333"/>
              <a:gd name="T64" fmla="*/ 34 w 334"/>
              <a:gd name="T65"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33">
                <a:moveTo>
                  <a:pt x="100" y="183"/>
                </a:moveTo>
                <a:lnTo>
                  <a:pt x="234" y="183"/>
                </a:lnTo>
                <a:lnTo>
                  <a:pt x="234" y="150"/>
                </a:lnTo>
                <a:lnTo>
                  <a:pt x="100" y="150"/>
                </a:lnTo>
                <a:lnTo>
                  <a:pt x="100" y="183"/>
                </a:lnTo>
                <a:close/>
                <a:moveTo>
                  <a:pt x="200" y="0"/>
                </a:moveTo>
                <a:lnTo>
                  <a:pt x="200" y="33"/>
                </a:lnTo>
                <a:lnTo>
                  <a:pt x="300" y="33"/>
                </a:lnTo>
                <a:lnTo>
                  <a:pt x="300" y="133"/>
                </a:lnTo>
                <a:lnTo>
                  <a:pt x="334" y="133"/>
                </a:lnTo>
                <a:lnTo>
                  <a:pt x="334" y="0"/>
                </a:lnTo>
                <a:lnTo>
                  <a:pt x="200" y="0"/>
                </a:lnTo>
                <a:close/>
                <a:moveTo>
                  <a:pt x="300" y="300"/>
                </a:moveTo>
                <a:lnTo>
                  <a:pt x="200" y="300"/>
                </a:lnTo>
                <a:lnTo>
                  <a:pt x="200" y="333"/>
                </a:lnTo>
                <a:lnTo>
                  <a:pt x="334" y="333"/>
                </a:lnTo>
                <a:lnTo>
                  <a:pt x="334" y="200"/>
                </a:lnTo>
                <a:lnTo>
                  <a:pt x="300" y="200"/>
                </a:lnTo>
                <a:lnTo>
                  <a:pt x="300" y="300"/>
                </a:lnTo>
                <a:close/>
                <a:moveTo>
                  <a:pt x="34" y="200"/>
                </a:moveTo>
                <a:lnTo>
                  <a:pt x="0" y="200"/>
                </a:lnTo>
                <a:lnTo>
                  <a:pt x="0" y="333"/>
                </a:lnTo>
                <a:lnTo>
                  <a:pt x="134" y="333"/>
                </a:lnTo>
                <a:lnTo>
                  <a:pt x="134" y="300"/>
                </a:lnTo>
                <a:lnTo>
                  <a:pt x="34" y="300"/>
                </a:lnTo>
                <a:lnTo>
                  <a:pt x="34" y="200"/>
                </a:lnTo>
                <a:close/>
                <a:moveTo>
                  <a:pt x="34" y="133"/>
                </a:moveTo>
                <a:lnTo>
                  <a:pt x="0" y="133"/>
                </a:lnTo>
                <a:lnTo>
                  <a:pt x="0" y="0"/>
                </a:lnTo>
                <a:lnTo>
                  <a:pt x="134" y="0"/>
                </a:lnTo>
                <a:lnTo>
                  <a:pt x="134" y="33"/>
                </a:lnTo>
                <a:lnTo>
                  <a:pt x="34" y="33"/>
                </a:lnTo>
                <a:lnTo>
                  <a:pt x="34"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a:extLst>
              <a:ext uri="{FF2B5EF4-FFF2-40B4-BE49-F238E27FC236}">
                <a16:creationId xmlns:a16="http://schemas.microsoft.com/office/drawing/2014/main" id="{D530DF36-AF92-4354-AB3F-AAB550118BA4}"/>
              </a:ext>
            </a:extLst>
          </p:cNvPr>
          <p:cNvSpPr>
            <a:spLocks noChangeAspect="1" noEditPoints="1"/>
          </p:cNvSpPr>
          <p:nvPr/>
        </p:nvSpPr>
        <p:spPr bwMode="auto">
          <a:xfrm>
            <a:off x="1765301" y="4673600"/>
            <a:ext cx="250825" cy="254000"/>
          </a:xfrm>
          <a:custGeom>
            <a:avLst/>
            <a:gdLst>
              <a:gd name="T0" fmla="*/ 233 w 333"/>
              <a:gd name="T1" fmla="*/ 150 h 333"/>
              <a:gd name="T2" fmla="*/ 183 w 333"/>
              <a:gd name="T3" fmla="*/ 150 h 333"/>
              <a:gd name="T4" fmla="*/ 183 w 333"/>
              <a:gd name="T5" fmla="*/ 100 h 333"/>
              <a:gd name="T6" fmla="*/ 150 w 333"/>
              <a:gd name="T7" fmla="*/ 100 h 333"/>
              <a:gd name="T8" fmla="*/ 150 w 333"/>
              <a:gd name="T9" fmla="*/ 150 h 333"/>
              <a:gd name="T10" fmla="*/ 100 w 333"/>
              <a:gd name="T11" fmla="*/ 150 h 333"/>
              <a:gd name="T12" fmla="*/ 100 w 333"/>
              <a:gd name="T13" fmla="*/ 183 h 333"/>
              <a:gd name="T14" fmla="*/ 150 w 333"/>
              <a:gd name="T15" fmla="*/ 183 h 333"/>
              <a:gd name="T16" fmla="*/ 150 w 333"/>
              <a:gd name="T17" fmla="*/ 233 h 333"/>
              <a:gd name="T18" fmla="*/ 183 w 333"/>
              <a:gd name="T19" fmla="*/ 233 h 333"/>
              <a:gd name="T20" fmla="*/ 183 w 333"/>
              <a:gd name="T21" fmla="*/ 183 h 333"/>
              <a:gd name="T22" fmla="*/ 233 w 333"/>
              <a:gd name="T23" fmla="*/ 183 h 333"/>
              <a:gd name="T24" fmla="*/ 233 w 333"/>
              <a:gd name="T25" fmla="*/ 150 h 333"/>
              <a:gd name="T26" fmla="*/ 200 w 333"/>
              <a:gd name="T27" fmla="*/ 0 h 333"/>
              <a:gd name="T28" fmla="*/ 200 w 333"/>
              <a:gd name="T29" fmla="*/ 33 h 333"/>
              <a:gd name="T30" fmla="*/ 300 w 333"/>
              <a:gd name="T31" fmla="*/ 33 h 333"/>
              <a:gd name="T32" fmla="*/ 300 w 333"/>
              <a:gd name="T33" fmla="*/ 133 h 333"/>
              <a:gd name="T34" fmla="*/ 333 w 333"/>
              <a:gd name="T35" fmla="*/ 133 h 333"/>
              <a:gd name="T36" fmla="*/ 333 w 333"/>
              <a:gd name="T37" fmla="*/ 0 h 333"/>
              <a:gd name="T38" fmla="*/ 200 w 333"/>
              <a:gd name="T39" fmla="*/ 0 h 333"/>
              <a:gd name="T40" fmla="*/ 300 w 333"/>
              <a:gd name="T41" fmla="*/ 300 h 333"/>
              <a:gd name="T42" fmla="*/ 200 w 333"/>
              <a:gd name="T43" fmla="*/ 300 h 333"/>
              <a:gd name="T44" fmla="*/ 200 w 333"/>
              <a:gd name="T45" fmla="*/ 333 h 333"/>
              <a:gd name="T46" fmla="*/ 333 w 333"/>
              <a:gd name="T47" fmla="*/ 333 h 333"/>
              <a:gd name="T48" fmla="*/ 333 w 333"/>
              <a:gd name="T49" fmla="*/ 200 h 333"/>
              <a:gd name="T50" fmla="*/ 300 w 333"/>
              <a:gd name="T51" fmla="*/ 200 h 333"/>
              <a:gd name="T52" fmla="*/ 300 w 333"/>
              <a:gd name="T53" fmla="*/ 300 h 333"/>
              <a:gd name="T54" fmla="*/ 33 w 333"/>
              <a:gd name="T55" fmla="*/ 200 h 333"/>
              <a:gd name="T56" fmla="*/ 0 w 333"/>
              <a:gd name="T57" fmla="*/ 200 h 333"/>
              <a:gd name="T58" fmla="*/ 0 w 333"/>
              <a:gd name="T59" fmla="*/ 333 h 333"/>
              <a:gd name="T60" fmla="*/ 133 w 333"/>
              <a:gd name="T61" fmla="*/ 333 h 333"/>
              <a:gd name="T62" fmla="*/ 133 w 333"/>
              <a:gd name="T63" fmla="*/ 300 h 333"/>
              <a:gd name="T64" fmla="*/ 33 w 333"/>
              <a:gd name="T65" fmla="*/ 300 h 333"/>
              <a:gd name="T66" fmla="*/ 33 w 333"/>
              <a:gd name="T67" fmla="*/ 200 h 333"/>
              <a:gd name="T68" fmla="*/ 33 w 333"/>
              <a:gd name="T69" fmla="*/ 133 h 333"/>
              <a:gd name="T70" fmla="*/ 0 w 333"/>
              <a:gd name="T71" fmla="*/ 133 h 333"/>
              <a:gd name="T72" fmla="*/ 0 w 333"/>
              <a:gd name="T73" fmla="*/ 0 h 333"/>
              <a:gd name="T74" fmla="*/ 133 w 333"/>
              <a:gd name="T75" fmla="*/ 0 h 333"/>
              <a:gd name="T76" fmla="*/ 133 w 333"/>
              <a:gd name="T77" fmla="*/ 33 h 333"/>
              <a:gd name="T78" fmla="*/ 33 w 333"/>
              <a:gd name="T79" fmla="*/ 33 h 333"/>
              <a:gd name="T80" fmla="*/ 33 w 333"/>
              <a:gd name="T81"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233" y="150"/>
                </a:moveTo>
                <a:lnTo>
                  <a:pt x="183" y="150"/>
                </a:lnTo>
                <a:lnTo>
                  <a:pt x="183" y="100"/>
                </a:lnTo>
                <a:lnTo>
                  <a:pt x="150" y="100"/>
                </a:lnTo>
                <a:lnTo>
                  <a:pt x="150" y="150"/>
                </a:lnTo>
                <a:lnTo>
                  <a:pt x="100" y="150"/>
                </a:lnTo>
                <a:lnTo>
                  <a:pt x="100" y="183"/>
                </a:lnTo>
                <a:lnTo>
                  <a:pt x="150" y="183"/>
                </a:lnTo>
                <a:lnTo>
                  <a:pt x="150" y="233"/>
                </a:lnTo>
                <a:lnTo>
                  <a:pt x="183" y="233"/>
                </a:lnTo>
                <a:lnTo>
                  <a:pt x="183" y="183"/>
                </a:lnTo>
                <a:lnTo>
                  <a:pt x="233" y="183"/>
                </a:lnTo>
                <a:lnTo>
                  <a:pt x="233" y="150"/>
                </a:lnTo>
                <a:close/>
                <a:moveTo>
                  <a:pt x="200" y="0"/>
                </a:moveTo>
                <a:lnTo>
                  <a:pt x="200" y="33"/>
                </a:lnTo>
                <a:lnTo>
                  <a:pt x="300" y="33"/>
                </a:lnTo>
                <a:lnTo>
                  <a:pt x="300" y="133"/>
                </a:lnTo>
                <a:lnTo>
                  <a:pt x="333" y="133"/>
                </a:lnTo>
                <a:lnTo>
                  <a:pt x="333" y="0"/>
                </a:lnTo>
                <a:lnTo>
                  <a:pt x="200" y="0"/>
                </a:lnTo>
                <a:close/>
                <a:moveTo>
                  <a:pt x="300" y="300"/>
                </a:moveTo>
                <a:lnTo>
                  <a:pt x="200" y="300"/>
                </a:lnTo>
                <a:lnTo>
                  <a:pt x="200" y="333"/>
                </a:lnTo>
                <a:lnTo>
                  <a:pt x="333" y="333"/>
                </a:lnTo>
                <a:lnTo>
                  <a:pt x="333" y="200"/>
                </a:lnTo>
                <a:lnTo>
                  <a:pt x="300" y="200"/>
                </a:lnTo>
                <a:lnTo>
                  <a:pt x="300" y="300"/>
                </a:lnTo>
                <a:close/>
                <a:moveTo>
                  <a:pt x="33" y="200"/>
                </a:moveTo>
                <a:lnTo>
                  <a:pt x="0" y="200"/>
                </a:lnTo>
                <a:lnTo>
                  <a:pt x="0" y="333"/>
                </a:lnTo>
                <a:lnTo>
                  <a:pt x="133" y="333"/>
                </a:lnTo>
                <a:lnTo>
                  <a:pt x="133" y="300"/>
                </a:lnTo>
                <a:lnTo>
                  <a:pt x="33" y="300"/>
                </a:lnTo>
                <a:lnTo>
                  <a:pt x="33" y="200"/>
                </a:lnTo>
                <a:close/>
                <a:moveTo>
                  <a:pt x="33" y="133"/>
                </a:moveTo>
                <a:lnTo>
                  <a:pt x="0" y="133"/>
                </a:lnTo>
                <a:lnTo>
                  <a:pt x="0" y="0"/>
                </a:lnTo>
                <a:lnTo>
                  <a:pt x="133" y="0"/>
                </a:lnTo>
                <a:lnTo>
                  <a:pt x="133" y="33"/>
                </a:lnTo>
                <a:lnTo>
                  <a:pt x="33" y="33"/>
                </a:lnTo>
                <a:lnTo>
                  <a:pt x="33"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a:extLst>
              <a:ext uri="{FF2B5EF4-FFF2-40B4-BE49-F238E27FC236}">
                <a16:creationId xmlns:a16="http://schemas.microsoft.com/office/drawing/2014/main" id="{312722E2-8D1E-4FEC-BF3B-01AB4F2F1C8D}"/>
              </a:ext>
            </a:extLst>
          </p:cNvPr>
          <p:cNvSpPr>
            <a:spLocks noChangeAspect="1" noEditPoints="1"/>
          </p:cNvSpPr>
          <p:nvPr/>
        </p:nvSpPr>
        <p:spPr bwMode="auto">
          <a:xfrm>
            <a:off x="1262063" y="4673600"/>
            <a:ext cx="250825" cy="254000"/>
          </a:xfrm>
          <a:custGeom>
            <a:avLst/>
            <a:gdLst>
              <a:gd name="T0" fmla="*/ 100 w 333"/>
              <a:gd name="T1" fmla="*/ 233 h 333"/>
              <a:gd name="T2" fmla="*/ 233 w 333"/>
              <a:gd name="T3" fmla="*/ 233 h 333"/>
              <a:gd name="T4" fmla="*/ 233 w 333"/>
              <a:gd name="T5" fmla="*/ 100 h 333"/>
              <a:gd name="T6" fmla="*/ 100 w 333"/>
              <a:gd name="T7" fmla="*/ 100 h 333"/>
              <a:gd name="T8" fmla="*/ 100 w 333"/>
              <a:gd name="T9" fmla="*/ 233 h 333"/>
              <a:gd name="T10" fmla="*/ 200 w 333"/>
              <a:gd name="T11" fmla="*/ 0 h 333"/>
              <a:gd name="T12" fmla="*/ 200 w 333"/>
              <a:gd name="T13" fmla="*/ 33 h 333"/>
              <a:gd name="T14" fmla="*/ 300 w 333"/>
              <a:gd name="T15" fmla="*/ 33 h 333"/>
              <a:gd name="T16" fmla="*/ 300 w 333"/>
              <a:gd name="T17" fmla="*/ 133 h 333"/>
              <a:gd name="T18" fmla="*/ 333 w 333"/>
              <a:gd name="T19" fmla="*/ 133 h 333"/>
              <a:gd name="T20" fmla="*/ 333 w 333"/>
              <a:gd name="T21" fmla="*/ 0 h 333"/>
              <a:gd name="T22" fmla="*/ 200 w 333"/>
              <a:gd name="T23" fmla="*/ 0 h 333"/>
              <a:gd name="T24" fmla="*/ 300 w 333"/>
              <a:gd name="T25" fmla="*/ 300 h 333"/>
              <a:gd name="T26" fmla="*/ 200 w 333"/>
              <a:gd name="T27" fmla="*/ 300 h 333"/>
              <a:gd name="T28" fmla="*/ 200 w 333"/>
              <a:gd name="T29" fmla="*/ 333 h 333"/>
              <a:gd name="T30" fmla="*/ 333 w 333"/>
              <a:gd name="T31" fmla="*/ 333 h 333"/>
              <a:gd name="T32" fmla="*/ 333 w 333"/>
              <a:gd name="T33" fmla="*/ 200 h 333"/>
              <a:gd name="T34" fmla="*/ 300 w 333"/>
              <a:gd name="T35" fmla="*/ 200 h 333"/>
              <a:gd name="T36" fmla="*/ 300 w 333"/>
              <a:gd name="T37" fmla="*/ 300 h 333"/>
              <a:gd name="T38" fmla="*/ 33 w 333"/>
              <a:gd name="T39" fmla="*/ 200 h 333"/>
              <a:gd name="T40" fmla="*/ 0 w 333"/>
              <a:gd name="T41" fmla="*/ 200 h 333"/>
              <a:gd name="T42" fmla="*/ 0 w 333"/>
              <a:gd name="T43" fmla="*/ 333 h 333"/>
              <a:gd name="T44" fmla="*/ 133 w 333"/>
              <a:gd name="T45" fmla="*/ 333 h 333"/>
              <a:gd name="T46" fmla="*/ 133 w 333"/>
              <a:gd name="T47" fmla="*/ 300 h 333"/>
              <a:gd name="T48" fmla="*/ 33 w 333"/>
              <a:gd name="T49" fmla="*/ 300 h 333"/>
              <a:gd name="T50" fmla="*/ 33 w 333"/>
              <a:gd name="T51" fmla="*/ 200 h 333"/>
              <a:gd name="T52" fmla="*/ 33 w 333"/>
              <a:gd name="T53" fmla="*/ 133 h 333"/>
              <a:gd name="T54" fmla="*/ 0 w 333"/>
              <a:gd name="T55" fmla="*/ 133 h 333"/>
              <a:gd name="T56" fmla="*/ 0 w 333"/>
              <a:gd name="T57" fmla="*/ 0 h 333"/>
              <a:gd name="T58" fmla="*/ 133 w 333"/>
              <a:gd name="T59" fmla="*/ 0 h 333"/>
              <a:gd name="T60" fmla="*/ 133 w 333"/>
              <a:gd name="T61" fmla="*/ 33 h 333"/>
              <a:gd name="T62" fmla="*/ 33 w 333"/>
              <a:gd name="T63" fmla="*/ 33 h 333"/>
              <a:gd name="T64" fmla="*/ 33 w 333"/>
              <a:gd name="T65"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100" y="233"/>
                </a:moveTo>
                <a:lnTo>
                  <a:pt x="233" y="233"/>
                </a:lnTo>
                <a:lnTo>
                  <a:pt x="233" y="100"/>
                </a:lnTo>
                <a:lnTo>
                  <a:pt x="100" y="100"/>
                </a:lnTo>
                <a:lnTo>
                  <a:pt x="100" y="233"/>
                </a:lnTo>
                <a:close/>
                <a:moveTo>
                  <a:pt x="200" y="0"/>
                </a:moveTo>
                <a:lnTo>
                  <a:pt x="200" y="33"/>
                </a:lnTo>
                <a:lnTo>
                  <a:pt x="300" y="33"/>
                </a:lnTo>
                <a:lnTo>
                  <a:pt x="300" y="133"/>
                </a:lnTo>
                <a:lnTo>
                  <a:pt x="333" y="133"/>
                </a:lnTo>
                <a:lnTo>
                  <a:pt x="333" y="0"/>
                </a:lnTo>
                <a:lnTo>
                  <a:pt x="200" y="0"/>
                </a:lnTo>
                <a:close/>
                <a:moveTo>
                  <a:pt x="300" y="300"/>
                </a:moveTo>
                <a:lnTo>
                  <a:pt x="200" y="300"/>
                </a:lnTo>
                <a:lnTo>
                  <a:pt x="200" y="333"/>
                </a:lnTo>
                <a:lnTo>
                  <a:pt x="333" y="333"/>
                </a:lnTo>
                <a:lnTo>
                  <a:pt x="333" y="200"/>
                </a:lnTo>
                <a:lnTo>
                  <a:pt x="300" y="200"/>
                </a:lnTo>
                <a:lnTo>
                  <a:pt x="300" y="300"/>
                </a:lnTo>
                <a:close/>
                <a:moveTo>
                  <a:pt x="33" y="200"/>
                </a:moveTo>
                <a:lnTo>
                  <a:pt x="0" y="200"/>
                </a:lnTo>
                <a:lnTo>
                  <a:pt x="0" y="333"/>
                </a:lnTo>
                <a:lnTo>
                  <a:pt x="133" y="333"/>
                </a:lnTo>
                <a:lnTo>
                  <a:pt x="133" y="300"/>
                </a:lnTo>
                <a:lnTo>
                  <a:pt x="33" y="300"/>
                </a:lnTo>
                <a:lnTo>
                  <a:pt x="33" y="200"/>
                </a:lnTo>
                <a:close/>
                <a:moveTo>
                  <a:pt x="33" y="133"/>
                </a:moveTo>
                <a:lnTo>
                  <a:pt x="0" y="133"/>
                </a:lnTo>
                <a:lnTo>
                  <a:pt x="0" y="0"/>
                </a:lnTo>
                <a:lnTo>
                  <a:pt x="133" y="0"/>
                </a:lnTo>
                <a:lnTo>
                  <a:pt x="133" y="33"/>
                </a:lnTo>
                <a:lnTo>
                  <a:pt x="33" y="33"/>
                </a:lnTo>
                <a:lnTo>
                  <a:pt x="33"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E9722FD0-9F70-4532-88CE-046B64AB3ECC}"/>
              </a:ext>
            </a:extLst>
          </p:cNvPr>
          <p:cNvSpPr>
            <a:spLocks noChangeAspect="1" noEditPoints="1"/>
          </p:cNvSpPr>
          <p:nvPr/>
        </p:nvSpPr>
        <p:spPr bwMode="auto">
          <a:xfrm>
            <a:off x="5788026" y="4243388"/>
            <a:ext cx="250825" cy="177800"/>
          </a:xfrm>
          <a:custGeom>
            <a:avLst/>
            <a:gdLst>
              <a:gd name="T0" fmla="*/ 267 w 333"/>
              <a:gd name="T1" fmla="*/ 200 h 234"/>
              <a:gd name="T2" fmla="*/ 33 w 333"/>
              <a:gd name="T3" fmla="*/ 200 h 234"/>
              <a:gd name="T4" fmla="*/ 33 w 333"/>
              <a:gd name="T5" fmla="*/ 34 h 234"/>
              <a:gd name="T6" fmla="*/ 267 w 333"/>
              <a:gd name="T7" fmla="*/ 34 h 234"/>
              <a:gd name="T8" fmla="*/ 267 w 333"/>
              <a:gd name="T9" fmla="*/ 200 h 234"/>
              <a:gd name="T10" fmla="*/ 300 w 333"/>
              <a:gd name="T11" fmla="*/ 67 h 234"/>
              <a:gd name="T12" fmla="*/ 300 w 333"/>
              <a:gd name="T13" fmla="*/ 0 h 234"/>
              <a:gd name="T14" fmla="*/ 0 w 333"/>
              <a:gd name="T15" fmla="*/ 0 h 234"/>
              <a:gd name="T16" fmla="*/ 0 w 333"/>
              <a:gd name="T17" fmla="*/ 234 h 234"/>
              <a:gd name="T18" fmla="*/ 300 w 333"/>
              <a:gd name="T19" fmla="*/ 234 h 234"/>
              <a:gd name="T20" fmla="*/ 300 w 333"/>
              <a:gd name="T21" fmla="*/ 167 h 234"/>
              <a:gd name="T22" fmla="*/ 333 w 333"/>
              <a:gd name="T23" fmla="*/ 167 h 234"/>
              <a:gd name="T24" fmla="*/ 333 w 333"/>
              <a:gd name="T25" fmla="*/ 67 h 234"/>
              <a:gd name="T26" fmla="*/ 300 w 333"/>
              <a:gd name="T27" fmla="*/ 6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3" h="234">
                <a:moveTo>
                  <a:pt x="267" y="200"/>
                </a:moveTo>
                <a:lnTo>
                  <a:pt x="33" y="200"/>
                </a:lnTo>
                <a:lnTo>
                  <a:pt x="33" y="34"/>
                </a:lnTo>
                <a:lnTo>
                  <a:pt x="267" y="34"/>
                </a:lnTo>
                <a:lnTo>
                  <a:pt x="267" y="200"/>
                </a:lnTo>
                <a:close/>
                <a:moveTo>
                  <a:pt x="300" y="67"/>
                </a:moveTo>
                <a:lnTo>
                  <a:pt x="300" y="0"/>
                </a:lnTo>
                <a:lnTo>
                  <a:pt x="0" y="0"/>
                </a:lnTo>
                <a:lnTo>
                  <a:pt x="0" y="234"/>
                </a:lnTo>
                <a:lnTo>
                  <a:pt x="300" y="234"/>
                </a:lnTo>
                <a:lnTo>
                  <a:pt x="300" y="167"/>
                </a:lnTo>
                <a:lnTo>
                  <a:pt x="333" y="167"/>
                </a:lnTo>
                <a:lnTo>
                  <a:pt x="333" y="67"/>
                </a:lnTo>
                <a:lnTo>
                  <a:pt x="300"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EA3FB426-A04C-41E2-9AD2-C680A2D776B7}"/>
              </a:ext>
            </a:extLst>
          </p:cNvPr>
          <p:cNvSpPr>
            <a:spLocks noChangeAspect="1" noEditPoints="1"/>
          </p:cNvSpPr>
          <p:nvPr/>
        </p:nvSpPr>
        <p:spPr bwMode="auto">
          <a:xfrm>
            <a:off x="5284788" y="4243388"/>
            <a:ext cx="252413" cy="177800"/>
          </a:xfrm>
          <a:custGeom>
            <a:avLst/>
            <a:gdLst>
              <a:gd name="T0" fmla="*/ 267 w 334"/>
              <a:gd name="T1" fmla="*/ 200 h 234"/>
              <a:gd name="T2" fmla="*/ 163 w 334"/>
              <a:gd name="T3" fmla="*/ 200 h 234"/>
              <a:gd name="T4" fmla="*/ 140 w 334"/>
              <a:gd name="T5" fmla="*/ 34 h 234"/>
              <a:gd name="T6" fmla="*/ 267 w 334"/>
              <a:gd name="T7" fmla="*/ 34 h 234"/>
              <a:gd name="T8" fmla="*/ 267 w 334"/>
              <a:gd name="T9" fmla="*/ 200 h 234"/>
              <a:gd name="T10" fmla="*/ 300 w 334"/>
              <a:gd name="T11" fmla="*/ 67 h 234"/>
              <a:gd name="T12" fmla="*/ 300 w 334"/>
              <a:gd name="T13" fmla="*/ 0 h 234"/>
              <a:gd name="T14" fmla="*/ 0 w 334"/>
              <a:gd name="T15" fmla="*/ 0 h 234"/>
              <a:gd name="T16" fmla="*/ 0 w 334"/>
              <a:gd name="T17" fmla="*/ 234 h 234"/>
              <a:gd name="T18" fmla="*/ 300 w 334"/>
              <a:gd name="T19" fmla="*/ 234 h 234"/>
              <a:gd name="T20" fmla="*/ 300 w 334"/>
              <a:gd name="T21" fmla="*/ 167 h 234"/>
              <a:gd name="T22" fmla="*/ 334 w 334"/>
              <a:gd name="T23" fmla="*/ 167 h 234"/>
              <a:gd name="T24" fmla="*/ 334 w 334"/>
              <a:gd name="T25" fmla="*/ 67 h 234"/>
              <a:gd name="T26" fmla="*/ 300 w 334"/>
              <a:gd name="T27" fmla="*/ 6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4" h="234">
                <a:moveTo>
                  <a:pt x="267" y="200"/>
                </a:moveTo>
                <a:lnTo>
                  <a:pt x="163" y="200"/>
                </a:lnTo>
                <a:lnTo>
                  <a:pt x="140" y="34"/>
                </a:lnTo>
                <a:lnTo>
                  <a:pt x="267" y="34"/>
                </a:lnTo>
                <a:lnTo>
                  <a:pt x="267" y="200"/>
                </a:lnTo>
                <a:close/>
                <a:moveTo>
                  <a:pt x="300" y="67"/>
                </a:moveTo>
                <a:lnTo>
                  <a:pt x="300" y="0"/>
                </a:lnTo>
                <a:lnTo>
                  <a:pt x="0" y="0"/>
                </a:lnTo>
                <a:lnTo>
                  <a:pt x="0" y="234"/>
                </a:lnTo>
                <a:lnTo>
                  <a:pt x="300" y="234"/>
                </a:lnTo>
                <a:lnTo>
                  <a:pt x="300" y="167"/>
                </a:lnTo>
                <a:lnTo>
                  <a:pt x="334" y="167"/>
                </a:lnTo>
                <a:lnTo>
                  <a:pt x="334" y="67"/>
                </a:lnTo>
                <a:lnTo>
                  <a:pt x="300"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C8559022-AAFF-4980-843A-BC0E6A571AA8}"/>
              </a:ext>
            </a:extLst>
          </p:cNvPr>
          <p:cNvSpPr>
            <a:spLocks noChangeAspect="1" noEditPoints="1"/>
          </p:cNvSpPr>
          <p:nvPr/>
        </p:nvSpPr>
        <p:spPr bwMode="auto">
          <a:xfrm>
            <a:off x="4783138" y="4243388"/>
            <a:ext cx="250825" cy="177800"/>
          </a:xfrm>
          <a:custGeom>
            <a:avLst/>
            <a:gdLst>
              <a:gd name="T0" fmla="*/ 266 w 333"/>
              <a:gd name="T1" fmla="*/ 200 h 234"/>
              <a:gd name="T2" fmla="*/ 133 w 333"/>
              <a:gd name="T3" fmla="*/ 200 h 234"/>
              <a:gd name="T4" fmla="*/ 133 w 333"/>
              <a:gd name="T5" fmla="*/ 34 h 234"/>
              <a:gd name="T6" fmla="*/ 266 w 333"/>
              <a:gd name="T7" fmla="*/ 34 h 234"/>
              <a:gd name="T8" fmla="*/ 266 w 333"/>
              <a:gd name="T9" fmla="*/ 200 h 234"/>
              <a:gd name="T10" fmla="*/ 300 w 333"/>
              <a:gd name="T11" fmla="*/ 67 h 234"/>
              <a:gd name="T12" fmla="*/ 300 w 333"/>
              <a:gd name="T13" fmla="*/ 0 h 234"/>
              <a:gd name="T14" fmla="*/ 0 w 333"/>
              <a:gd name="T15" fmla="*/ 0 h 234"/>
              <a:gd name="T16" fmla="*/ 0 w 333"/>
              <a:gd name="T17" fmla="*/ 234 h 234"/>
              <a:gd name="T18" fmla="*/ 300 w 333"/>
              <a:gd name="T19" fmla="*/ 234 h 234"/>
              <a:gd name="T20" fmla="*/ 300 w 333"/>
              <a:gd name="T21" fmla="*/ 167 h 234"/>
              <a:gd name="T22" fmla="*/ 333 w 333"/>
              <a:gd name="T23" fmla="*/ 167 h 234"/>
              <a:gd name="T24" fmla="*/ 333 w 333"/>
              <a:gd name="T25" fmla="*/ 67 h 234"/>
              <a:gd name="T26" fmla="*/ 300 w 333"/>
              <a:gd name="T27" fmla="*/ 6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3" h="234">
                <a:moveTo>
                  <a:pt x="266" y="200"/>
                </a:moveTo>
                <a:lnTo>
                  <a:pt x="133" y="200"/>
                </a:lnTo>
                <a:lnTo>
                  <a:pt x="133" y="34"/>
                </a:lnTo>
                <a:lnTo>
                  <a:pt x="266" y="34"/>
                </a:lnTo>
                <a:lnTo>
                  <a:pt x="266" y="200"/>
                </a:lnTo>
                <a:close/>
                <a:moveTo>
                  <a:pt x="300" y="67"/>
                </a:moveTo>
                <a:lnTo>
                  <a:pt x="300" y="0"/>
                </a:lnTo>
                <a:lnTo>
                  <a:pt x="0" y="0"/>
                </a:lnTo>
                <a:lnTo>
                  <a:pt x="0" y="234"/>
                </a:lnTo>
                <a:lnTo>
                  <a:pt x="300" y="234"/>
                </a:lnTo>
                <a:lnTo>
                  <a:pt x="300" y="167"/>
                </a:lnTo>
                <a:lnTo>
                  <a:pt x="333" y="167"/>
                </a:lnTo>
                <a:lnTo>
                  <a:pt x="333" y="67"/>
                </a:lnTo>
                <a:lnTo>
                  <a:pt x="300"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CB5055C9-9FC6-4A49-9D28-159DC744638A}"/>
              </a:ext>
            </a:extLst>
          </p:cNvPr>
          <p:cNvSpPr>
            <a:spLocks noChangeAspect="1" noEditPoints="1"/>
          </p:cNvSpPr>
          <p:nvPr/>
        </p:nvSpPr>
        <p:spPr bwMode="auto">
          <a:xfrm>
            <a:off x="4279901" y="4243388"/>
            <a:ext cx="250825" cy="177800"/>
          </a:xfrm>
          <a:custGeom>
            <a:avLst/>
            <a:gdLst>
              <a:gd name="T0" fmla="*/ 267 w 333"/>
              <a:gd name="T1" fmla="*/ 34 h 234"/>
              <a:gd name="T2" fmla="*/ 33 w 333"/>
              <a:gd name="T3" fmla="*/ 34 h 234"/>
              <a:gd name="T4" fmla="*/ 33 w 333"/>
              <a:gd name="T5" fmla="*/ 200 h 234"/>
              <a:gd name="T6" fmla="*/ 267 w 333"/>
              <a:gd name="T7" fmla="*/ 200 h 234"/>
              <a:gd name="T8" fmla="*/ 267 w 333"/>
              <a:gd name="T9" fmla="*/ 34 h 234"/>
              <a:gd name="T10" fmla="*/ 333 w 333"/>
              <a:gd name="T11" fmla="*/ 67 h 234"/>
              <a:gd name="T12" fmla="*/ 333 w 333"/>
              <a:gd name="T13" fmla="*/ 167 h 234"/>
              <a:gd name="T14" fmla="*/ 300 w 333"/>
              <a:gd name="T15" fmla="*/ 167 h 234"/>
              <a:gd name="T16" fmla="*/ 300 w 333"/>
              <a:gd name="T17" fmla="*/ 234 h 234"/>
              <a:gd name="T18" fmla="*/ 0 w 333"/>
              <a:gd name="T19" fmla="*/ 234 h 234"/>
              <a:gd name="T20" fmla="*/ 0 w 333"/>
              <a:gd name="T21" fmla="*/ 0 h 234"/>
              <a:gd name="T22" fmla="*/ 300 w 333"/>
              <a:gd name="T23" fmla="*/ 0 h 234"/>
              <a:gd name="T24" fmla="*/ 300 w 333"/>
              <a:gd name="T25" fmla="*/ 67 h 234"/>
              <a:gd name="T26" fmla="*/ 333 w 333"/>
              <a:gd name="T27" fmla="*/ 67 h 234"/>
              <a:gd name="T28" fmla="*/ 67 w 333"/>
              <a:gd name="T29" fmla="*/ 67 h 234"/>
              <a:gd name="T30" fmla="*/ 167 w 333"/>
              <a:gd name="T31" fmla="*/ 67 h 234"/>
              <a:gd name="T32" fmla="*/ 167 w 333"/>
              <a:gd name="T33" fmla="*/ 167 h 234"/>
              <a:gd name="T34" fmla="*/ 67 w 333"/>
              <a:gd name="T35" fmla="*/ 167 h 234"/>
              <a:gd name="T36" fmla="*/ 67 w 333"/>
              <a:gd name="T37" fmla="*/ 6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234">
                <a:moveTo>
                  <a:pt x="267" y="34"/>
                </a:moveTo>
                <a:lnTo>
                  <a:pt x="33" y="34"/>
                </a:lnTo>
                <a:lnTo>
                  <a:pt x="33" y="200"/>
                </a:lnTo>
                <a:lnTo>
                  <a:pt x="267" y="200"/>
                </a:lnTo>
                <a:lnTo>
                  <a:pt x="267" y="34"/>
                </a:lnTo>
                <a:close/>
                <a:moveTo>
                  <a:pt x="333" y="67"/>
                </a:moveTo>
                <a:lnTo>
                  <a:pt x="333" y="167"/>
                </a:lnTo>
                <a:lnTo>
                  <a:pt x="300" y="167"/>
                </a:lnTo>
                <a:lnTo>
                  <a:pt x="300" y="234"/>
                </a:lnTo>
                <a:lnTo>
                  <a:pt x="0" y="234"/>
                </a:lnTo>
                <a:lnTo>
                  <a:pt x="0" y="0"/>
                </a:lnTo>
                <a:lnTo>
                  <a:pt x="300" y="0"/>
                </a:lnTo>
                <a:lnTo>
                  <a:pt x="300" y="67"/>
                </a:lnTo>
                <a:lnTo>
                  <a:pt x="333" y="67"/>
                </a:lnTo>
                <a:close/>
                <a:moveTo>
                  <a:pt x="67" y="67"/>
                </a:moveTo>
                <a:lnTo>
                  <a:pt x="167" y="67"/>
                </a:lnTo>
                <a:lnTo>
                  <a:pt x="167" y="167"/>
                </a:lnTo>
                <a:lnTo>
                  <a:pt x="67" y="167"/>
                </a:lnTo>
                <a:lnTo>
                  <a:pt x="67"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504C04AC-F9EA-4AAD-A0D0-BC235CAA4931}"/>
              </a:ext>
            </a:extLst>
          </p:cNvPr>
          <p:cNvSpPr>
            <a:spLocks noChangeAspect="1" noEditPoints="1"/>
          </p:cNvSpPr>
          <p:nvPr/>
        </p:nvSpPr>
        <p:spPr bwMode="auto">
          <a:xfrm>
            <a:off x="3776663" y="4243388"/>
            <a:ext cx="252413" cy="177800"/>
          </a:xfrm>
          <a:custGeom>
            <a:avLst/>
            <a:gdLst>
              <a:gd name="T0" fmla="*/ 167 w 334"/>
              <a:gd name="T1" fmla="*/ 167 h 234"/>
              <a:gd name="T2" fmla="*/ 67 w 334"/>
              <a:gd name="T3" fmla="*/ 167 h 234"/>
              <a:gd name="T4" fmla="*/ 67 w 334"/>
              <a:gd name="T5" fmla="*/ 67 h 234"/>
              <a:gd name="T6" fmla="*/ 167 w 334"/>
              <a:gd name="T7" fmla="*/ 67 h 234"/>
              <a:gd name="T8" fmla="*/ 167 w 334"/>
              <a:gd name="T9" fmla="*/ 167 h 234"/>
              <a:gd name="T10" fmla="*/ 300 w 334"/>
              <a:gd name="T11" fmla="*/ 67 h 234"/>
              <a:gd name="T12" fmla="*/ 300 w 334"/>
              <a:gd name="T13" fmla="*/ 0 h 234"/>
              <a:gd name="T14" fmla="*/ 0 w 334"/>
              <a:gd name="T15" fmla="*/ 0 h 234"/>
              <a:gd name="T16" fmla="*/ 0 w 334"/>
              <a:gd name="T17" fmla="*/ 234 h 234"/>
              <a:gd name="T18" fmla="*/ 300 w 334"/>
              <a:gd name="T19" fmla="*/ 234 h 234"/>
              <a:gd name="T20" fmla="*/ 300 w 334"/>
              <a:gd name="T21" fmla="*/ 167 h 234"/>
              <a:gd name="T22" fmla="*/ 334 w 334"/>
              <a:gd name="T23" fmla="*/ 167 h 234"/>
              <a:gd name="T24" fmla="*/ 334 w 334"/>
              <a:gd name="T25" fmla="*/ 67 h 234"/>
              <a:gd name="T26" fmla="*/ 300 w 334"/>
              <a:gd name="T27" fmla="*/ 6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4" h="234">
                <a:moveTo>
                  <a:pt x="167" y="167"/>
                </a:moveTo>
                <a:lnTo>
                  <a:pt x="67" y="167"/>
                </a:lnTo>
                <a:lnTo>
                  <a:pt x="67" y="67"/>
                </a:lnTo>
                <a:lnTo>
                  <a:pt x="167" y="67"/>
                </a:lnTo>
                <a:lnTo>
                  <a:pt x="167" y="167"/>
                </a:lnTo>
                <a:close/>
                <a:moveTo>
                  <a:pt x="300" y="67"/>
                </a:moveTo>
                <a:lnTo>
                  <a:pt x="300" y="0"/>
                </a:lnTo>
                <a:lnTo>
                  <a:pt x="0" y="0"/>
                </a:lnTo>
                <a:lnTo>
                  <a:pt x="0" y="234"/>
                </a:lnTo>
                <a:lnTo>
                  <a:pt x="300" y="234"/>
                </a:lnTo>
                <a:lnTo>
                  <a:pt x="300" y="167"/>
                </a:lnTo>
                <a:lnTo>
                  <a:pt x="334" y="167"/>
                </a:lnTo>
                <a:lnTo>
                  <a:pt x="334" y="67"/>
                </a:lnTo>
                <a:lnTo>
                  <a:pt x="300"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F12D0D6A-CD09-4F19-A124-A52B0F22DAC1}"/>
              </a:ext>
            </a:extLst>
          </p:cNvPr>
          <p:cNvSpPr>
            <a:spLocks noChangeAspect="1" noEditPoints="1"/>
          </p:cNvSpPr>
          <p:nvPr/>
        </p:nvSpPr>
        <p:spPr bwMode="auto">
          <a:xfrm>
            <a:off x="3275013" y="4167188"/>
            <a:ext cx="250825" cy="254000"/>
          </a:xfrm>
          <a:custGeom>
            <a:avLst/>
            <a:gdLst>
              <a:gd name="T0" fmla="*/ 300 w 333"/>
              <a:gd name="T1" fmla="*/ 300 h 334"/>
              <a:gd name="T2" fmla="*/ 33 w 333"/>
              <a:gd name="T3" fmla="*/ 300 h 334"/>
              <a:gd name="T4" fmla="*/ 33 w 333"/>
              <a:gd name="T5" fmla="*/ 34 h 334"/>
              <a:gd name="T6" fmla="*/ 166 w 333"/>
              <a:gd name="T7" fmla="*/ 34 h 334"/>
              <a:gd name="T8" fmla="*/ 166 w 333"/>
              <a:gd name="T9" fmla="*/ 0 h 334"/>
              <a:gd name="T10" fmla="*/ 0 w 333"/>
              <a:gd name="T11" fmla="*/ 0 h 334"/>
              <a:gd name="T12" fmla="*/ 0 w 333"/>
              <a:gd name="T13" fmla="*/ 334 h 334"/>
              <a:gd name="T14" fmla="*/ 333 w 333"/>
              <a:gd name="T15" fmla="*/ 334 h 334"/>
              <a:gd name="T16" fmla="*/ 333 w 333"/>
              <a:gd name="T17" fmla="*/ 167 h 334"/>
              <a:gd name="T18" fmla="*/ 300 w 333"/>
              <a:gd name="T19" fmla="*/ 167 h 334"/>
              <a:gd name="T20" fmla="*/ 300 w 333"/>
              <a:gd name="T21" fmla="*/ 300 h 334"/>
              <a:gd name="T22" fmla="*/ 120 w 333"/>
              <a:gd name="T23" fmla="*/ 86 h 334"/>
              <a:gd name="T24" fmla="*/ 172 w 333"/>
              <a:gd name="T25" fmla="*/ 138 h 334"/>
              <a:gd name="T26" fmla="*/ 309 w 333"/>
              <a:gd name="T27" fmla="*/ 0 h 334"/>
              <a:gd name="T28" fmla="*/ 333 w 333"/>
              <a:gd name="T29" fmla="*/ 24 h 334"/>
              <a:gd name="T30" fmla="*/ 172 w 333"/>
              <a:gd name="T31" fmla="*/ 185 h 334"/>
              <a:gd name="T32" fmla="*/ 172 w 333"/>
              <a:gd name="T33" fmla="*/ 185 h 334"/>
              <a:gd name="T34" fmla="*/ 172 w 333"/>
              <a:gd name="T35" fmla="*/ 185 h 334"/>
              <a:gd name="T36" fmla="*/ 96 w 333"/>
              <a:gd name="T37" fmla="*/ 109 h 334"/>
              <a:gd name="T38" fmla="*/ 120 w 333"/>
              <a:gd name="T39" fmla="*/ 86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4">
                <a:moveTo>
                  <a:pt x="300" y="300"/>
                </a:moveTo>
                <a:lnTo>
                  <a:pt x="33" y="300"/>
                </a:lnTo>
                <a:lnTo>
                  <a:pt x="33" y="34"/>
                </a:lnTo>
                <a:lnTo>
                  <a:pt x="166" y="34"/>
                </a:lnTo>
                <a:lnTo>
                  <a:pt x="166" y="0"/>
                </a:lnTo>
                <a:lnTo>
                  <a:pt x="0" y="0"/>
                </a:lnTo>
                <a:lnTo>
                  <a:pt x="0" y="334"/>
                </a:lnTo>
                <a:lnTo>
                  <a:pt x="333" y="334"/>
                </a:lnTo>
                <a:lnTo>
                  <a:pt x="333" y="167"/>
                </a:lnTo>
                <a:lnTo>
                  <a:pt x="300" y="167"/>
                </a:lnTo>
                <a:lnTo>
                  <a:pt x="300" y="300"/>
                </a:lnTo>
                <a:close/>
                <a:moveTo>
                  <a:pt x="120" y="86"/>
                </a:moveTo>
                <a:lnTo>
                  <a:pt x="172" y="138"/>
                </a:lnTo>
                <a:lnTo>
                  <a:pt x="309" y="0"/>
                </a:lnTo>
                <a:lnTo>
                  <a:pt x="333" y="24"/>
                </a:lnTo>
                <a:lnTo>
                  <a:pt x="172" y="185"/>
                </a:lnTo>
                <a:lnTo>
                  <a:pt x="172" y="185"/>
                </a:lnTo>
                <a:lnTo>
                  <a:pt x="172" y="185"/>
                </a:lnTo>
                <a:lnTo>
                  <a:pt x="96" y="109"/>
                </a:lnTo>
                <a:lnTo>
                  <a:pt x="120" y="8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A1D83D1C-0F33-40BB-B2DB-A1457946879A}"/>
              </a:ext>
            </a:extLst>
          </p:cNvPr>
          <p:cNvSpPr>
            <a:spLocks noChangeAspect="1" noEditPoints="1"/>
          </p:cNvSpPr>
          <p:nvPr/>
        </p:nvSpPr>
        <p:spPr bwMode="auto">
          <a:xfrm>
            <a:off x="2771776" y="4167188"/>
            <a:ext cx="250825" cy="254000"/>
          </a:xfrm>
          <a:custGeom>
            <a:avLst/>
            <a:gdLst>
              <a:gd name="T0" fmla="*/ 300 w 333"/>
              <a:gd name="T1" fmla="*/ 50 h 334"/>
              <a:gd name="T2" fmla="*/ 283 w 333"/>
              <a:gd name="T3" fmla="*/ 34 h 334"/>
              <a:gd name="T4" fmla="*/ 50 w 333"/>
              <a:gd name="T5" fmla="*/ 34 h 334"/>
              <a:gd name="T6" fmla="*/ 33 w 333"/>
              <a:gd name="T7" fmla="*/ 50 h 334"/>
              <a:gd name="T8" fmla="*/ 33 w 333"/>
              <a:gd name="T9" fmla="*/ 284 h 334"/>
              <a:gd name="T10" fmla="*/ 50 w 333"/>
              <a:gd name="T11" fmla="*/ 300 h 334"/>
              <a:gd name="T12" fmla="*/ 283 w 333"/>
              <a:gd name="T13" fmla="*/ 300 h 334"/>
              <a:gd name="T14" fmla="*/ 300 w 333"/>
              <a:gd name="T15" fmla="*/ 284 h 334"/>
              <a:gd name="T16" fmla="*/ 300 w 333"/>
              <a:gd name="T17" fmla="*/ 50 h 334"/>
              <a:gd name="T18" fmla="*/ 333 w 333"/>
              <a:gd name="T19" fmla="*/ 34 h 334"/>
              <a:gd name="T20" fmla="*/ 333 w 333"/>
              <a:gd name="T21" fmla="*/ 300 h 334"/>
              <a:gd name="T22" fmla="*/ 300 w 333"/>
              <a:gd name="T23" fmla="*/ 334 h 334"/>
              <a:gd name="T24" fmla="*/ 33 w 333"/>
              <a:gd name="T25" fmla="*/ 334 h 334"/>
              <a:gd name="T26" fmla="*/ 0 w 333"/>
              <a:gd name="T27" fmla="*/ 300 h 334"/>
              <a:gd name="T28" fmla="*/ 0 w 333"/>
              <a:gd name="T29" fmla="*/ 34 h 334"/>
              <a:gd name="T30" fmla="*/ 33 w 333"/>
              <a:gd name="T31" fmla="*/ 0 h 334"/>
              <a:gd name="T32" fmla="*/ 300 w 333"/>
              <a:gd name="T33" fmla="*/ 0 h 334"/>
              <a:gd name="T34" fmla="*/ 333 w 333"/>
              <a:gd name="T35" fmla="*/ 34 h 334"/>
              <a:gd name="T36" fmla="*/ 234 w 333"/>
              <a:gd name="T37" fmla="*/ 117 h 334"/>
              <a:gd name="T38" fmla="*/ 234 w 333"/>
              <a:gd name="T39" fmla="*/ 141 h 334"/>
              <a:gd name="T40" fmla="*/ 169 w 333"/>
              <a:gd name="T41" fmla="*/ 206 h 334"/>
              <a:gd name="T42" fmla="*/ 133 w 333"/>
              <a:gd name="T43" fmla="*/ 206 h 334"/>
              <a:gd name="T44" fmla="*/ 104 w 333"/>
              <a:gd name="T45" fmla="*/ 176 h 334"/>
              <a:gd name="T46" fmla="*/ 104 w 333"/>
              <a:gd name="T47" fmla="*/ 153 h 334"/>
              <a:gd name="T48" fmla="*/ 128 w 333"/>
              <a:gd name="T49" fmla="*/ 153 h 334"/>
              <a:gd name="T50" fmla="*/ 139 w 333"/>
              <a:gd name="T51" fmla="*/ 164 h 334"/>
              <a:gd name="T52" fmla="*/ 163 w 333"/>
              <a:gd name="T53" fmla="*/ 164 h 334"/>
              <a:gd name="T54" fmla="*/ 210 w 333"/>
              <a:gd name="T55" fmla="*/ 117 h 334"/>
              <a:gd name="T56" fmla="*/ 234 w 333"/>
              <a:gd name="T57" fmla="*/ 1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4">
                <a:moveTo>
                  <a:pt x="300" y="50"/>
                </a:moveTo>
                <a:cubicBezTo>
                  <a:pt x="300" y="41"/>
                  <a:pt x="293" y="34"/>
                  <a:pt x="283" y="34"/>
                </a:cubicBezTo>
                <a:lnTo>
                  <a:pt x="50" y="34"/>
                </a:lnTo>
                <a:cubicBezTo>
                  <a:pt x="41" y="34"/>
                  <a:pt x="33" y="41"/>
                  <a:pt x="33" y="50"/>
                </a:cubicBezTo>
                <a:lnTo>
                  <a:pt x="33" y="284"/>
                </a:lnTo>
                <a:cubicBezTo>
                  <a:pt x="33" y="293"/>
                  <a:pt x="41" y="300"/>
                  <a:pt x="50" y="300"/>
                </a:cubicBezTo>
                <a:lnTo>
                  <a:pt x="283" y="300"/>
                </a:lnTo>
                <a:cubicBezTo>
                  <a:pt x="293" y="300"/>
                  <a:pt x="300" y="293"/>
                  <a:pt x="300" y="284"/>
                </a:cubicBezTo>
                <a:lnTo>
                  <a:pt x="300" y="50"/>
                </a:lnTo>
                <a:close/>
                <a:moveTo>
                  <a:pt x="333" y="34"/>
                </a:moveTo>
                <a:lnTo>
                  <a:pt x="333" y="300"/>
                </a:lnTo>
                <a:cubicBezTo>
                  <a:pt x="333" y="319"/>
                  <a:pt x="318" y="334"/>
                  <a:pt x="300" y="334"/>
                </a:cubicBezTo>
                <a:lnTo>
                  <a:pt x="33" y="334"/>
                </a:lnTo>
                <a:cubicBezTo>
                  <a:pt x="15" y="334"/>
                  <a:pt x="0" y="319"/>
                  <a:pt x="0" y="300"/>
                </a:cubicBezTo>
                <a:lnTo>
                  <a:pt x="0" y="34"/>
                </a:lnTo>
                <a:cubicBezTo>
                  <a:pt x="0" y="15"/>
                  <a:pt x="15" y="0"/>
                  <a:pt x="33" y="0"/>
                </a:cubicBezTo>
                <a:lnTo>
                  <a:pt x="300" y="0"/>
                </a:lnTo>
                <a:cubicBezTo>
                  <a:pt x="318" y="0"/>
                  <a:pt x="333" y="15"/>
                  <a:pt x="333" y="34"/>
                </a:cubicBezTo>
                <a:close/>
                <a:moveTo>
                  <a:pt x="234" y="117"/>
                </a:moveTo>
                <a:cubicBezTo>
                  <a:pt x="240" y="124"/>
                  <a:pt x="240" y="134"/>
                  <a:pt x="234" y="141"/>
                </a:cubicBezTo>
                <a:lnTo>
                  <a:pt x="169" y="206"/>
                </a:lnTo>
                <a:cubicBezTo>
                  <a:pt x="159" y="215"/>
                  <a:pt x="143" y="215"/>
                  <a:pt x="133" y="206"/>
                </a:cubicBezTo>
                <a:lnTo>
                  <a:pt x="104" y="176"/>
                </a:lnTo>
                <a:cubicBezTo>
                  <a:pt x="98" y="170"/>
                  <a:pt x="98" y="159"/>
                  <a:pt x="104" y="153"/>
                </a:cubicBezTo>
                <a:cubicBezTo>
                  <a:pt x="111" y="146"/>
                  <a:pt x="121" y="146"/>
                  <a:pt x="128" y="153"/>
                </a:cubicBezTo>
                <a:lnTo>
                  <a:pt x="139" y="164"/>
                </a:lnTo>
                <a:cubicBezTo>
                  <a:pt x="146" y="171"/>
                  <a:pt x="156" y="171"/>
                  <a:pt x="163" y="164"/>
                </a:cubicBezTo>
                <a:lnTo>
                  <a:pt x="210" y="117"/>
                </a:lnTo>
                <a:cubicBezTo>
                  <a:pt x="217" y="111"/>
                  <a:pt x="227" y="111"/>
                  <a:pt x="234" y="1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F0950D5A-0AFE-45D6-A080-67AC673D0599}"/>
              </a:ext>
            </a:extLst>
          </p:cNvPr>
          <p:cNvSpPr>
            <a:spLocks noChangeAspect="1" noEditPoints="1"/>
          </p:cNvSpPr>
          <p:nvPr/>
        </p:nvSpPr>
        <p:spPr bwMode="auto">
          <a:xfrm>
            <a:off x="2268538" y="4167188"/>
            <a:ext cx="250825" cy="254000"/>
          </a:xfrm>
          <a:custGeom>
            <a:avLst/>
            <a:gdLst>
              <a:gd name="T0" fmla="*/ 226 w 334"/>
              <a:gd name="T1" fmla="*/ 136 h 334"/>
              <a:gd name="T2" fmla="*/ 156 w 334"/>
              <a:gd name="T3" fmla="*/ 207 h 334"/>
              <a:gd name="T4" fmla="*/ 132 w 334"/>
              <a:gd name="T5" fmla="*/ 207 h 334"/>
              <a:gd name="T6" fmla="*/ 97 w 334"/>
              <a:gd name="T7" fmla="*/ 172 h 334"/>
              <a:gd name="T8" fmla="*/ 97 w 334"/>
              <a:gd name="T9" fmla="*/ 148 h 334"/>
              <a:gd name="T10" fmla="*/ 120 w 334"/>
              <a:gd name="T11" fmla="*/ 148 h 334"/>
              <a:gd name="T12" fmla="*/ 132 w 334"/>
              <a:gd name="T13" fmla="*/ 160 h 334"/>
              <a:gd name="T14" fmla="*/ 156 w 334"/>
              <a:gd name="T15" fmla="*/ 160 h 334"/>
              <a:gd name="T16" fmla="*/ 203 w 334"/>
              <a:gd name="T17" fmla="*/ 113 h 334"/>
              <a:gd name="T18" fmla="*/ 226 w 334"/>
              <a:gd name="T19" fmla="*/ 113 h 334"/>
              <a:gd name="T20" fmla="*/ 226 w 334"/>
              <a:gd name="T21" fmla="*/ 136 h 334"/>
              <a:gd name="T22" fmla="*/ 300 w 334"/>
              <a:gd name="T23" fmla="*/ 0 h 334"/>
              <a:gd name="T24" fmla="*/ 34 w 334"/>
              <a:gd name="T25" fmla="*/ 0 h 334"/>
              <a:gd name="T26" fmla="*/ 0 w 334"/>
              <a:gd name="T27" fmla="*/ 34 h 334"/>
              <a:gd name="T28" fmla="*/ 0 w 334"/>
              <a:gd name="T29" fmla="*/ 300 h 334"/>
              <a:gd name="T30" fmla="*/ 34 w 334"/>
              <a:gd name="T31" fmla="*/ 334 h 334"/>
              <a:gd name="T32" fmla="*/ 300 w 334"/>
              <a:gd name="T33" fmla="*/ 334 h 334"/>
              <a:gd name="T34" fmla="*/ 334 w 334"/>
              <a:gd name="T35" fmla="*/ 300 h 334"/>
              <a:gd name="T36" fmla="*/ 334 w 334"/>
              <a:gd name="T37" fmla="*/ 34 h 334"/>
              <a:gd name="T38" fmla="*/ 300 w 334"/>
              <a:gd name="T3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334">
                <a:moveTo>
                  <a:pt x="226" y="136"/>
                </a:moveTo>
                <a:lnTo>
                  <a:pt x="156" y="207"/>
                </a:lnTo>
                <a:cubicBezTo>
                  <a:pt x="149" y="214"/>
                  <a:pt x="138" y="214"/>
                  <a:pt x="132" y="207"/>
                </a:cubicBezTo>
                <a:lnTo>
                  <a:pt x="97" y="172"/>
                </a:lnTo>
                <a:cubicBezTo>
                  <a:pt x="90" y="165"/>
                  <a:pt x="90" y="155"/>
                  <a:pt x="97" y="148"/>
                </a:cubicBezTo>
                <a:cubicBezTo>
                  <a:pt x="103" y="142"/>
                  <a:pt x="114" y="142"/>
                  <a:pt x="120" y="148"/>
                </a:cubicBezTo>
                <a:lnTo>
                  <a:pt x="132" y="160"/>
                </a:lnTo>
                <a:cubicBezTo>
                  <a:pt x="138" y="167"/>
                  <a:pt x="149" y="167"/>
                  <a:pt x="156" y="160"/>
                </a:cubicBezTo>
                <a:lnTo>
                  <a:pt x="203" y="113"/>
                </a:lnTo>
                <a:cubicBezTo>
                  <a:pt x="209" y="106"/>
                  <a:pt x="220" y="106"/>
                  <a:pt x="226" y="113"/>
                </a:cubicBezTo>
                <a:cubicBezTo>
                  <a:pt x="233" y="119"/>
                  <a:pt x="233" y="130"/>
                  <a:pt x="226" y="136"/>
                </a:cubicBezTo>
                <a:close/>
                <a:moveTo>
                  <a:pt x="300" y="0"/>
                </a:moveTo>
                <a:lnTo>
                  <a:pt x="34" y="0"/>
                </a:lnTo>
                <a:cubicBezTo>
                  <a:pt x="15" y="0"/>
                  <a:pt x="0" y="15"/>
                  <a:pt x="0" y="34"/>
                </a:cubicBezTo>
                <a:lnTo>
                  <a:pt x="0" y="300"/>
                </a:lnTo>
                <a:cubicBezTo>
                  <a:pt x="0" y="319"/>
                  <a:pt x="15" y="334"/>
                  <a:pt x="34" y="334"/>
                </a:cubicBezTo>
                <a:lnTo>
                  <a:pt x="300" y="334"/>
                </a:lnTo>
                <a:cubicBezTo>
                  <a:pt x="319" y="334"/>
                  <a:pt x="334" y="319"/>
                  <a:pt x="334" y="300"/>
                </a:cubicBezTo>
                <a:lnTo>
                  <a:pt x="334" y="34"/>
                </a:lnTo>
                <a:cubicBezTo>
                  <a:pt x="334" y="15"/>
                  <a:pt x="319" y="0"/>
                  <a:pt x="30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A04228B0-3C00-4647-9B27-E61AFC944F63}"/>
              </a:ext>
            </a:extLst>
          </p:cNvPr>
          <p:cNvSpPr>
            <a:spLocks noChangeAspect="1" noEditPoints="1"/>
          </p:cNvSpPr>
          <p:nvPr/>
        </p:nvSpPr>
        <p:spPr bwMode="auto">
          <a:xfrm>
            <a:off x="1765301" y="4167188"/>
            <a:ext cx="250825" cy="254000"/>
          </a:xfrm>
          <a:custGeom>
            <a:avLst/>
            <a:gdLst>
              <a:gd name="T0" fmla="*/ 300 w 333"/>
              <a:gd name="T1" fmla="*/ 301 h 335"/>
              <a:gd name="T2" fmla="*/ 33 w 333"/>
              <a:gd name="T3" fmla="*/ 301 h 335"/>
              <a:gd name="T4" fmla="*/ 33 w 333"/>
              <a:gd name="T5" fmla="*/ 35 h 335"/>
              <a:gd name="T6" fmla="*/ 166 w 333"/>
              <a:gd name="T7" fmla="*/ 35 h 335"/>
              <a:gd name="T8" fmla="*/ 166 w 333"/>
              <a:gd name="T9" fmla="*/ 1 h 335"/>
              <a:gd name="T10" fmla="*/ 0 w 333"/>
              <a:gd name="T11" fmla="*/ 1 h 335"/>
              <a:gd name="T12" fmla="*/ 0 w 333"/>
              <a:gd name="T13" fmla="*/ 335 h 335"/>
              <a:gd name="T14" fmla="*/ 333 w 333"/>
              <a:gd name="T15" fmla="*/ 335 h 335"/>
              <a:gd name="T16" fmla="*/ 333 w 333"/>
              <a:gd name="T17" fmla="*/ 168 h 335"/>
              <a:gd name="T18" fmla="*/ 300 w 333"/>
              <a:gd name="T19" fmla="*/ 168 h 335"/>
              <a:gd name="T20" fmla="*/ 300 w 333"/>
              <a:gd name="T21" fmla="*/ 301 h 335"/>
              <a:gd name="T22" fmla="*/ 100 w 333"/>
              <a:gd name="T23" fmla="*/ 166 h 335"/>
              <a:gd name="T24" fmla="*/ 264 w 333"/>
              <a:gd name="T25" fmla="*/ 0 h 335"/>
              <a:gd name="T26" fmla="*/ 333 w 333"/>
              <a:gd name="T27" fmla="*/ 69 h 335"/>
              <a:gd name="T28" fmla="*/ 164 w 333"/>
              <a:gd name="T29" fmla="*/ 235 h 335"/>
              <a:gd name="T30" fmla="*/ 100 w 333"/>
              <a:gd name="T31" fmla="*/ 235 h 335"/>
              <a:gd name="T32" fmla="*/ 100 w 333"/>
              <a:gd name="T33" fmla="*/ 16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3" h="335">
                <a:moveTo>
                  <a:pt x="300" y="301"/>
                </a:moveTo>
                <a:lnTo>
                  <a:pt x="33" y="301"/>
                </a:lnTo>
                <a:lnTo>
                  <a:pt x="33" y="35"/>
                </a:lnTo>
                <a:lnTo>
                  <a:pt x="166" y="35"/>
                </a:lnTo>
                <a:lnTo>
                  <a:pt x="166" y="1"/>
                </a:lnTo>
                <a:lnTo>
                  <a:pt x="0" y="1"/>
                </a:lnTo>
                <a:lnTo>
                  <a:pt x="0" y="335"/>
                </a:lnTo>
                <a:lnTo>
                  <a:pt x="333" y="335"/>
                </a:lnTo>
                <a:lnTo>
                  <a:pt x="333" y="168"/>
                </a:lnTo>
                <a:lnTo>
                  <a:pt x="300" y="168"/>
                </a:lnTo>
                <a:lnTo>
                  <a:pt x="300" y="301"/>
                </a:lnTo>
                <a:close/>
                <a:moveTo>
                  <a:pt x="100" y="166"/>
                </a:moveTo>
                <a:lnTo>
                  <a:pt x="264" y="0"/>
                </a:lnTo>
                <a:lnTo>
                  <a:pt x="333" y="69"/>
                </a:lnTo>
                <a:lnTo>
                  <a:pt x="164" y="235"/>
                </a:lnTo>
                <a:lnTo>
                  <a:pt x="100" y="235"/>
                </a:lnTo>
                <a:lnTo>
                  <a:pt x="100" y="16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3B285F37-405D-43F6-9528-1F97D99566E2}"/>
              </a:ext>
            </a:extLst>
          </p:cNvPr>
          <p:cNvSpPr>
            <a:spLocks noChangeAspect="1" noEditPoints="1"/>
          </p:cNvSpPr>
          <p:nvPr/>
        </p:nvSpPr>
        <p:spPr bwMode="auto">
          <a:xfrm>
            <a:off x="1262063" y="4167188"/>
            <a:ext cx="250825" cy="254000"/>
          </a:xfrm>
          <a:custGeom>
            <a:avLst/>
            <a:gdLst>
              <a:gd name="T0" fmla="*/ 0 w 333"/>
              <a:gd name="T1" fmla="*/ 335 h 335"/>
              <a:gd name="T2" fmla="*/ 333 w 333"/>
              <a:gd name="T3" fmla="*/ 335 h 335"/>
              <a:gd name="T4" fmla="*/ 333 w 333"/>
              <a:gd name="T5" fmla="*/ 301 h 335"/>
              <a:gd name="T6" fmla="*/ 0 w 333"/>
              <a:gd name="T7" fmla="*/ 301 h 335"/>
              <a:gd name="T8" fmla="*/ 0 w 333"/>
              <a:gd name="T9" fmla="*/ 335 h 335"/>
              <a:gd name="T10" fmla="*/ 164 w 333"/>
              <a:gd name="T11" fmla="*/ 235 h 335"/>
              <a:gd name="T12" fmla="*/ 100 w 333"/>
              <a:gd name="T13" fmla="*/ 235 h 335"/>
              <a:gd name="T14" fmla="*/ 100 w 333"/>
              <a:gd name="T15" fmla="*/ 166 h 335"/>
              <a:gd name="T16" fmla="*/ 264 w 333"/>
              <a:gd name="T17" fmla="*/ 0 h 335"/>
              <a:gd name="T18" fmla="*/ 333 w 333"/>
              <a:gd name="T19" fmla="*/ 69 h 335"/>
              <a:gd name="T20" fmla="*/ 164 w 333"/>
              <a:gd name="T21" fmla="*/ 2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3" h="335">
                <a:moveTo>
                  <a:pt x="0" y="335"/>
                </a:moveTo>
                <a:lnTo>
                  <a:pt x="333" y="335"/>
                </a:lnTo>
                <a:lnTo>
                  <a:pt x="333" y="301"/>
                </a:lnTo>
                <a:lnTo>
                  <a:pt x="0" y="301"/>
                </a:lnTo>
                <a:lnTo>
                  <a:pt x="0" y="335"/>
                </a:lnTo>
                <a:close/>
                <a:moveTo>
                  <a:pt x="164" y="235"/>
                </a:moveTo>
                <a:lnTo>
                  <a:pt x="100" y="235"/>
                </a:lnTo>
                <a:lnTo>
                  <a:pt x="100" y="166"/>
                </a:lnTo>
                <a:lnTo>
                  <a:pt x="264" y="0"/>
                </a:lnTo>
                <a:lnTo>
                  <a:pt x="333" y="69"/>
                </a:lnTo>
                <a:lnTo>
                  <a:pt x="164" y="23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2D4A457B-F721-44CB-AEA8-DEFB61AA0153}"/>
              </a:ext>
            </a:extLst>
          </p:cNvPr>
          <p:cNvSpPr>
            <a:spLocks noChangeAspect="1" noEditPoints="1"/>
          </p:cNvSpPr>
          <p:nvPr/>
        </p:nvSpPr>
        <p:spPr bwMode="auto">
          <a:xfrm>
            <a:off x="5788026" y="3656013"/>
            <a:ext cx="250825" cy="258763"/>
          </a:xfrm>
          <a:custGeom>
            <a:avLst/>
            <a:gdLst>
              <a:gd name="T0" fmla="*/ 333 w 333"/>
              <a:gd name="T1" fmla="*/ 173 h 340"/>
              <a:gd name="T2" fmla="*/ 333 w 333"/>
              <a:gd name="T3" fmla="*/ 340 h 340"/>
              <a:gd name="T4" fmla="*/ 0 w 333"/>
              <a:gd name="T5" fmla="*/ 340 h 340"/>
              <a:gd name="T6" fmla="*/ 0 w 333"/>
              <a:gd name="T7" fmla="*/ 7 h 340"/>
              <a:gd name="T8" fmla="*/ 167 w 333"/>
              <a:gd name="T9" fmla="*/ 7 h 340"/>
              <a:gd name="T10" fmla="*/ 167 w 333"/>
              <a:gd name="T11" fmla="*/ 40 h 340"/>
              <a:gd name="T12" fmla="*/ 33 w 333"/>
              <a:gd name="T13" fmla="*/ 40 h 340"/>
              <a:gd name="T14" fmla="*/ 33 w 333"/>
              <a:gd name="T15" fmla="*/ 307 h 340"/>
              <a:gd name="T16" fmla="*/ 300 w 333"/>
              <a:gd name="T17" fmla="*/ 307 h 340"/>
              <a:gd name="T18" fmla="*/ 300 w 333"/>
              <a:gd name="T19" fmla="*/ 173 h 340"/>
              <a:gd name="T20" fmla="*/ 333 w 333"/>
              <a:gd name="T21" fmla="*/ 173 h 340"/>
              <a:gd name="T22" fmla="*/ 117 w 333"/>
              <a:gd name="T23" fmla="*/ 179 h 340"/>
              <a:gd name="T24" fmla="*/ 250 w 333"/>
              <a:gd name="T25" fmla="*/ 45 h 340"/>
              <a:gd name="T26" fmla="*/ 276 w 333"/>
              <a:gd name="T27" fmla="*/ 79 h 340"/>
              <a:gd name="T28" fmla="*/ 141 w 333"/>
              <a:gd name="T29" fmla="*/ 223 h 340"/>
              <a:gd name="T30" fmla="*/ 117 w 333"/>
              <a:gd name="T31" fmla="*/ 223 h 340"/>
              <a:gd name="T32" fmla="*/ 117 w 333"/>
              <a:gd name="T33" fmla="*/ 179 h 340"/>
              <a:gd name="T34" fmla="*/ 83 w 333"/>
              <a:gd name="T35" fmla="*/ 257 h 340"/>
              <a:gd name="T36" fmla="*/ 155 w 333"/>
              <a:gd name="T37" fmla="*/ 257 h 340"/>
              <a:gd name="T38" fmla="*/ 320 w 333"/>
              <a:gd name="T39" fmla="*/ 79 h 340"/>
              <a:gd name="T40" fmla="*/ 251 w 333"/>
              <a:gd name="T41" fmla="*/ 0 h 340"/>
              <a:gd name="T42" fmla="*/ 83 w 333"/>
              <a:gd name="T43" fmla="*/ 164 h 340"/>
              <a:gd name="T44" fmla="*/ 83 w 333"/>
              <a:gd name="T45" fmla="*/ 257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40">
                <a:moveTo>
                  <a:pt x="333" y="173"/>
                </a:moveTo>
                <a:lnTo>
                  <a:pt x="333" y="340"/>
                </a:lnTo>
                <a:lnTo>
                  <a:pt x="0" y="340"/>
                </a:lnTo>
                <a:lnTo>
                  <a:pt x="0" y="7"/>
                </a:lnTo>
                <a:lnTo>
                  <a:pt x="167" y="7"/>
                </a:lnTo>
                <a:lnTo>
                  <a:pt x="167" y="40"/>
                </a:lnTo>
                <a:lnTo>
                  <a:pt x="33" y="40"/>
                </a:lnTo>
                <a:lnTo>
                  <a:pt x="33" y="307"/>
                </a:lnTo>
                <a:lnTo>
                  <a:pt x="300" y="307"/>
                </a:lnTo>
                <a:lnTo>
                  <a:pt x="300" y="173"/>
                </a:lnTo>
                <a:lnTo>
                  <a:pt x="333" y="173"/>
                </a:lnTo>
                <a:close/>
                <a:moveTo>
                  <a:pt x="117" y="179"/>
                </a:moveTo>
                <a:lnTo>
                  <a:pt x="250" y="45"/>
                </a:lnTo>
                <a:lnTo>
                  <a:pt x="276" y="79"/>
                </a:lnTo>
                <a:lnTo>
                  <a:pt x="141" y="223"/>
                </a:lnTo>
                <a:lnTo>
                  <a:pt x="117" y="223"/>
                </a:lnTo>
                <a:lnTo>
                  <a:pt x="117" y="179"/>
                </a:lnTo>
                <a:close/>
                <a:moveTo>
                  <a:pt x="83" y="257"/>
                </a:moveTo>
                <a:lnTo>
                  <a:pt x="155" y="257"/>
                </a:lnTo>
                <a:lnTo>
                  <a:pt x="320" y="79"/>
                </a:lnTo>
                <a:lnTo>
                  <a:pt x="251" y="0"/>
                </a:lnTo>
                <a:lnTo>
                  <a:pt x="83" y="164"/>
                </a:lnTo>
                <a:lnTo>
                  <a:pt x="83" y="25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FD902C91-D47C-4408-829F-C1A2C0CDD5D4}"/>
              </a:ext>
            </a:extLst>
          </p:cNvPr>
          <p:cNvSpPr>
            <a:spLocks noChangeAspect="1" noEditPoints="1"/>
          </p:cNvSpPr>
          <p:nvPr/>
        </p:nvSpPr>
        <p:spPr bwMode="auto">
          <a:xfrm>
            <a:off x="5284788" y="3656013"/>
            <a:ext cx="255588" cy="258763"/>
          </a:xfrm>
          <a:custGeom>
            <a:avLst/>
            <a:gdLst>
              <a:gd name="T0" fmla="*/ 334 w 339"/>
              <a:gd name="T1" fmla="*/ 340 h 340"/>
              <a:gd name="T2" fmla="*/ 0 w 339"/>
              <a:gd name="T3" fmla="*/ 340 h 340"/>
              <a:gd name="T4" fmla="*/ 0 w 339"/>
              <a:gd name="T5" fmla="*/ 307 h 340"/>
              <a:gd name="T6" fmla="*/ 334 w 339"/>
              <a:gd name="T7" fmla="*/ 307 h 340"/>
              <a:gd name="T8" fmla="*/ 334 w 339"/>
              <a:gd name="T9" fmla="*/ 340 h 340"/>
              <a:gd name="T10" fmla="*/ 117 w 339"/>
              <a:gd name="T11" fmla="*/ 223 h 340"/>
              <a:gd name="T12" fmla="*/ 117 w 339"/>
              <a:gd name="T13" fmla="*/ 179 h 340"/>
              <a:gd name="T14" fmla="*/ 260 w 339"/>
              <a:gd name="T15" fmla="*/ 45 h 340"/>
              <a:gd name="T16" fmla="*/ 290 w 339"/>
              <a:gd name="T17" fmla="*/ 79 h 340"/>
              <a:gd name="T18" fmla="*/ 160 w 339"/>
              <a:gd name="T19" fmla="*/ 223 h 340"/>
              <a:gd name="T20" fmla="*/ 117 w 339"/>
              <a:gd name="T21" fmla="*/ 223 h 340"/>
              <a:gd name="T22" fmla="*/ 339 w 339"/>
              <a:gd name="T23" fmla="*/ 79 h 340"/>
              <a:gd name="T24" fmla="*/ 261 w 339"/>
              <a:gd name="T25" fmla="*/ 0 h 340"/>
              <a:gd name="T26" fmla="*/ 84 w 339"/>
              <a:gd name="T27" fmla="*/ 164 h 340"/>
              <a:gd name="T28" fmla="*/ 84 w 339"/>
              <a:gd name="T29" fmla="*/ 257 h 340"/>
              <a:gd name="T30" fmla="*/ 174 w 339"/>
              <a:gd name="T31" fmla="*/ 257 h 340"/>
              <a:gd name="T32" fmla="*/ 339 w 339"/>
              <a:gd name="T33" fmla="*/ 7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9" h="340">
                <a:moveTo>
                  <a:pt x="334" y="340"/>
                </a:moveTo>
                <a:lnTo>
                  <a:pt x="0" y="340"/>
                </a:lnTo>
                <a:lnTo>
                  <a:pt x="0" y="307"/>
                </a:lnTo>
                <a:lnTo>
                  <a:pt x="334" y="307"/>
                </a:lnTo>
                <a:lnTo>
                  <a:pt x="334" y="340"/>
                </a:lnTo>
                <a:close/>
                <a:moveTo>
                  <a:pt x="117" y="223"/>
                </a:moveTo>
                <a:lnTo>
                  <a:pt x="117" y="179"/>
                </a:lnTo>
                <a:lnTo>
                  <a:pt x="260" y="45"/>
                </a:lnTo>
                <a:lnTo>
                  <a:pt x="290" y="79"/>
                </a:lnTo>
                <a:lnTo>
                  <a:pt x="160" y="223"/>
                </a:lnTo>
                <a:lnTo>
                  <a:pt x="117" y="223"/>
                </a:lnTo>
                <a:close/>
                <a:moveTo>
                  <a:pt x="339" y="79"/>
                </a:moveTo>
                <a:lnTo>
                  <a:pt x="261" y="0"/>
                </a:lnTo>
                <a:lnTo>
                  <a:pt x="84" y="164"/>
                </a:lnTo>
                <a:lnTo>
                  <a:pt x="84" y="257"/>
                </a:lnTo>
                <a:lnTo>
                  <a:pt x="174" y="257"/>
                </a:lnTo>
                <a:lnTo>
                  <a:pt x="339" y="7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a:extLst>
              <a:ext uri="{FF2B5EF4-FFF2-40B4-BE49-F238E27FC236}">
                <a16:creationId xmlns:a16="http://schemas.microsoft.com/office/drawing/2014/main" id="{53B8F7EE-2221-4DC3-A489-DB25D7C5FE25}"/>
              </a:ext>
            </a:extLst>
          </p:cNvPr>
          <p:cNvSpPr>
            <a:spLocks noChangeAspect="1" noEditPoints="1"/>
          </p:cNvSpPr>
          <p:nvPr/>
        </p:nvSpPr>
        <p:spPr bwMode="auto">
          <a:xfrm>
            <a:off x="4783138" y="3656013"/>
            <a:ext cx="255588" cy="258763"/>
          </a:xfrm>
          <a:custGeom>
            <a:avLst/>
            <a:gdLst>
              <a:gd name="T0" fmla="*/ 333 w 339"/>
              <a:gd name="T1" fmla="*/ 340 h 340"/>
              <a:gd name="T2" fmla="*/ 0 w 339"/>
              <a:gd name="T3" fmla="*/ 340 h 340"/>
              <a:gd name="T4" fmla="*/ 0 w 339"/>
              <a:gd name="T5" fmla="*/ 307 h 340"/>
              <a:gd name="T6" fmla="*/ 333 w 339"/>
              <a:gd name="T7" fmla="*/ 307 h 340"/>
              <a:gd name="T8" fmla="*/ 333 w 339"/>
              <a:gd name="T9" fmla="*/ 340 h 340"/>
              <a:gd name="T10" fmla="*/ 116 w 339"/>
              <a:gd name="T11" fmla="*/ 223 h 340"/>
              <a:gd name="T12" fmla="*/ 116 w 339"/>
              <a:gd name="T13" fmla="*/ 179 h 340"/>
              <a:gd name="T14" fmla="*/ 211 w 339"/>
              <a:gd name="T15" fmla="*/ 90 h 340"/>
              <a:gd name="T16" fmla="*/ 245 w 339"/>
              <a:gd name="T17" fmla="*/ 127 h 340"/>
              <a:gd name="T18" fmla="*/ 160 w 339"/>
              <a:gd name="T19" fmla="*/ 223 h 340"/>
              <a:gd name="T20" fmla="*/ 116 w 339"/>
              <a:gd name="T21" fmla="*/ 223 h 340"/>
              <a:gd name="T22" fmla="*/ 262 w 339"/>
              <a:gd name="T23" fmla="*/ 45 h 340"/>
              <a:gd name="T24" fmla="*/ 292 w 339"/>
              <a:gd name="T25" fmla="*/ 74 h 340"/>
              <a:gd name="T26" fmla="*/ 269 w 339"/>
              <a:gd name="T27" fmla="*/ 98 h 340"/>
              <a:gd name="T28" fmla="*/ 238 w 339"/>
              <a:gd name="T29" fmla="*/ 67 h 340"/>
              <a:gd name="T30" fmla="*/ 262 w 339"/>
              <a:gd name="T31" fmla="*/ 45 h 340"/>
              <a:gd name="T32" fmla="*/ 339 w 339"/>
              <a:gd name="T33" fmla="*/ 79 h 340"/>
              <a:gd name="T34" fmla="*/ 260 w 339"/>
              <a:gd name="T35" fmla="*/ 0 h 340"/>
              <a:gd name="T36" fmla="*/ 83 w 339"/>
              <a:gd name="T37" fmla="*/ 164 h 340"/>
              <a:gd name="T38" fmla="*/ 83 w 339"/>
              <a:gd name="T39" fmla="*/ 257 h 340"/>
              <a:gd name="T40" fmla="*/ 174 w 339"/>
              <a:gd name="T41" fmla="*/ 257 h 340"/>
              <a:gd name="T42" fmla="*/ 339 w 339"/>
              <a:gd name="T43" fmla="*/ 7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9" h="340">
                <a:moveTo>
                  <a:pt x="333" y="340"/>
                </a:moveTo>
                <a:lnTo>
                  <a:pt x="0" y="340"/>
                </a:lnTo>
                <a:lnTo>
                  <a:pt x="0" y="307"/>
                </a:lnTo>
                <a:lnTo>
                  <a:pt x="333" y="307"/>
                </a:lnTo>
                <a:lnTo>
                  <a:pt x="333" y="340"/>
                </a:lnTo>
                <a:close/>
                <a:moveTo>
                  <a:pt x="116" y="223"/>
                </a:moveTo>
                <a:lnTo>
                  <a:pt x="116" y="179"/>
                </a:lnTo>
                <a:lnTo>
                  <a:pt x="211" y="90"/>
                </a:lnTo>
                <a:lnTo>
                  <a:pt x="245" y="127"/>
                </a:lnTo>
                <a:lnTo>
                  <a:pt x="160" y="223"/>
                </a:lnTo>
                <a:lnTo>
                  <a:pt x="116" y="223"/>
                </a:lnTo>
                <a:close/>
                <a:moveTo>
                  <a:pt x="262" y="45"/>
                </a:moveTo>
                <a:lnTo>
                  <a:pt x="292" y="74"/>
                </a:lnTo>
                <a:lnTo>
                  <a:pt x="269" y="98"/>
                </a:lnTo>
                <a:lnTo>
                  <a:pt x="238" y="67"/>
                </a:lnTo>
                <a:lnTo>
                  <a:pt x="262" y="45"/>
                </a:lnTo>
                <a:close/>
                <a:moveTo>
                  <a:pt x="339" y="79"/>
                </a:moveTo>
                <a:lnTo>
                  <a:pt x="260" y="0"/>
                </a:lnTo>
                <a:lnTo>
                  <a:pt x="83" y="164"/>
                </a:lnTo>
                <a:lnTo>
                  <a:pt x="83" y="257"/>
                </a:lnTo>
                <a:lnTo>
                  <a:pt x="174" y="257"/>
                </a:lnTo>
                <a:lnTo>
                  <a:pt x="339" y="7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a:extLst>
              <a:ext uri="{FF2B5EF4-FFF2-40B4-BE49-F238E27FC236}">
                <a16:creationId xmlns:a16="http://schemas.microsoft.com/office/drawing/2014/main" id="{A3824220-F491-41F8-BC43-5B696239CA64}"/>
              </a:ext>
            </a:extLst>
          </p:cNvPr>
          <p:cNvSpPr>
            <a:spLocks noChangeAspect="1"/>
          </p:cNvSpPr>
          <p:nvPr/>
        </p:nvSpPr>
        <p:spPr bwMode="auto">
          <a:xfrm>
            <a:off x="4337051" y="3736975"/>
            <a:ext cx="125413" cy="101600"/>
          </a:xfrm>
          <a:custGeom>
            <a:avLst/>
            <a:gdLst>
              <a:gd name="T0" fmla="*/ 166 w 166"/>
              <a:gd name="T1" fmla="*/ 26 h 133"/>
              <a:gd name="T2" fmla="*/ 64 w 166"/>
              <a:gd name="T3" fmla="*/ 133 h 133"/>
              <a:gd name="T4" fmla="*/ 64 w 166"/>
              <a:gd name="T5" fmla="*/ 133 h 133"/>
              <a:gd name="T6" fmla="*/ 64 w 166"/>
              <a:gd name="T7" fmla="*/ 133 h 133"/>
              <a:gd name="T8" fmla="*/ 0 w 166"/>
              <a:gd name="T9" fmla="*/ 66 h 133"/>
              <a:gd name="T10" fmla="*/ 25 w 166"/>
              <a:gd name="T11" fmla="*/ 40 h 133"/>
              <a:gd name="T12" fmla="*/ 64 w 166"/>
              <a:gd name="T13" fmla="*/ 80 h 133"/>
              <a:gd name="T14" fmla="*/ 141 w 166"/>
              <a:gd name="T15" fmla="*/ 0 h 133"/>
              <a:gd name="T16" fmla="*/ 166 w 166"/>
              <a:gd name="T17" fmla="*/ 2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6" h="133">
                <a:moveTo>
                  <a:pt x="166" y="26"/>
                </a:moveTo>
                <a:lnTo>
                  <a:pt x="64" y="133"/>
                </a:lnTo>
                <a:lnTo>
                  <a:pt x="64" y="133"/>
                </a:lnTo>
                <a:lnTo>
                  <a:pt x="64" y="133"/>
                </a:lnTo>
                <a:lnTo>
                  <a:pt x="0" y="66"/>
                </a:lnTo>
                <a:lnTo>
                  <a:pt x="25" y="40"/>
                </a:lnTo>
                <a:lnTo>
                  <a:pt x="64" y="80"/>
                </a:lnTo>
                <a:lnTo>
                  <a:pt x="141" y="0"/>
                </a:lnTo>
                <a:lnTo>
                  <a:pt x="166" y="2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a:extLst>
              <a:ext uri="{FF2B5EF4-FFF2-40B4-BE49-F238E27FC236}">
                <a16:creationId xmlns:a16="http://schemas.microsoft.com/office/drawing/2014/main" id="{C5073DA2-849B-4A16-B431-8FFAD54F7729}"/>
              </a:ext>
            </a:extLst>
          </p:cNvPr>
          <p:cNvSpPr>
            <a:spLocks noChangeAspect="1" noEditPoints="1"/>
          </p:cNvSpPr>
          <p:nvPr/>
        </p:nvSpPr>
        <p:spPr bwMode="auto">
          <a:xfrm>
            <a:off x="3776663" y="3660775"/>
            <a:ext cx="252413" cy="254000"/>
          </a:xfrm>
          <a:custGeom>
            <a:avLst/>
            <a:gdLst>
              <a:gd name="T0" fmla="*/ 300 w 334"/>
              <a:gd name="T1" fmla="*/ 33 h 333"/>
              <a:gd name="T2" fmla="*/ 34 w 334"/>
              <a:gd name="T3" fmla="*/ 33 h 333"/>
              <a:gd name="T4" fmla="*/ 34 w 334"/>
              <a:gd name="T5" fmla="*/ 300 h 333"/>
              <a:gd name="T6" fmla="*/ 300 w 334"/>
              <a:gd name="T7" fmla="*/ 300 h 333"/>
              <a:gd name="T8" fmla="*/ 300 w 334"/>
              <a:gd name="T9" fmla="*/ 33 h 333"/>
              <a:gd name="T10" fmla="*/ 334 w 334"/>
              <a:gd name="T11" fmla="*/ 333 h 333"/>
              <a:gd name="T12" fmla="*/ 0 w 334"/>
              <a:gd name="T13" fmla="*/ 333 h 333"/>
              <a:gd name="T14" fmla="*/ 0 w 334"/>
              <a:gd name="T15" fmla="*/ 0 h 333"/>
              <a:gd name="T16" fmla="*/ 334 w 334"/>
              <a:gd name="T17" fmla="*/ 0 h 333"/>
              <a:gd name="T18" fmla="*/ 334 w 334"/>
              <a:gd name="T19" fmla="*/ 333 h 333"/>
              <a:gd name="T20" fmla="*/ 158 w 334"/>
              <a:gd name="T21" fmla="*/ 229 h 333"/>
              <a:gd name="T22" fmla="*/ 99 w 334"/>
              <a:gd name="T23" fmla="*/ 170 h 333"/>
              <a:gd name="T24" fmla="*/ 122 w 334"/>
              <a:gd name="T25" fmla="*/ 146 h 333"/>
              <a:gd name="T26" fmla="*/ 158 w 334"/>
              <a:gd name="T27" fmla="*/ 182 h 333"/>
              <a:gd name="T28" fmla="*/ 228 w 334"/>
              <a:gd name="T29" fmla="*/ 111 h 333"/>
              <a:gd name="T30" fmla="*/ 252 w 334"/>
              <a:gd name="T31" fmla="*/ 135 h 333"/>
              <a:gd name="T32" fmla="*/ 158 w 334"/>
              <a:gd name="T33" fmla="*/ 22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333">
                <a:moveTo>
                  <a:pt x="300" y="33"/>
                </a:moveTo>
                <a:lnTo>
                  <a:pt x="34" y="33"/>
                </a:lnTo>
                <a:lnTo>
                  <a:pt x="34" y="300"/>
                </a:lnTo>
                <a:lnTo>
                  <a:pt x="300" y="300"/>
                </a:lnTo>
                <a:lnTo>
                  <a:pt x="300" y="33"/>
                </a:lnTo>
                <a:close/>
                <a:moveTo>
                  <a:pt x="334" y="333"/>
                </a:moveTo>
                <a:lnTo>
                  <a:pt x="0" y="333"/>
                </a:lnTo>
                <a:lnTo>
                  <a:pt x="0" y="0"/>
                </a:lnTo>
                <a:lnTo>
                  <a:pt x="334" y="0"/>
                </a:lnTo>
                <a:lnTo>
                  <a:pt x="334" y="333"/>
                </a:lnTo>
                <a:close/>
                <a:moveTo>
                  <a:pt x="158" y="229"/>
                </a:moveTo>
                <a:lnTo>
                  <a:pt x="99" y="170"/>
                </a:lnTo>
                <a:lnTo>
                  <a:pt x="122" y="146"/>
                </a:lnTo>
                <a:lnTo>
                  <a:pt x="158" y="182"/>
                </a:lnTo>
                <a:lnTo>
                  <a:pt x="228" y="111"/>
                </a:lnTo>
                <a:lnTo>
                  <a:pt x="252" y="135"/>
                </a:lnTo>
                <a:lnTo>
                  <a:pt x="158" y="22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a:extLst>
              <a:ext uri="{FF2B5EF4-FFF2-40B4-BE49-F238E27FC236}">
                <a16:creationId xmlns:a16="http://schemas.microsoft.com/office/drawing/2014/main" id="{9E90DCA4-B68A-42B2-9DD2-7A1C6195A3B7}"/>
              </a:ext>
            </a:extLst>
          </p:cNvPr>
          <p:cNvSpPr>
            <a:spLocks noChangeAspect="1" noEditPoints="1"/>
          </p:cNvSpPr>
          <p:nvPr/>
        </p:nvSpPr>
        <p:spPr bwMode="auto">
          <a:xfrm>
            <a:off x="3275013" y="3660775"/>
            <a:ext cx="250825" cy="254000"/>
          </a:xfrm>
          <a:custGeom>
            <a:avLst/>
            <a:gdLst>
              <a:gd name="T0" fmla="*/ 159 w 333"/>
              <a:gd name="T1" fmla="*/ 229 h 333"/>
              <a:gd name="T2" fmla="*/ 159 w 333"/>
              <a:gd name="T3" fmla="*/ 229 h 333"/>
              <a:gd name="T4" fmla="*/ 159 w 333"/>
              <a:gd name="T5" fmla="*/ 229 h 333"/>
              <a:gd name="T6" fmla="*/ 100 w 333"/>
              <a:gd name="T7" fmla="*/ 170 h 333"/>
              <a:gd name="T8" fmla="*/ 124 w 333"/>
              <a:gd name="T9" fmla="*/ 146 h 333"/>
              <a:gd name="T10" fmla="*/ 159 w 333"/>
              <a:gd name="T11" fmla="*/ 182 h 333"/>
              <a:gd name="T12" fmla="*/ 230 w 333"/>
              <a:gd name="T13" fmla="*/ 111 h 333"/>
              <a:gd name="T14" fmla="*/ 254 w 333"/>
              <a:gd name="T15" fmla="*/ 135 h 333"/>
              <a:gd name="T16" fmla="*/ 159 w 333"/>
              <a:gd name="T17" fmla="*/ 229 h 333"/>
              <a:gd name="T18" fmla="*/ 0 w 333"/>
              <a:gd name="T19" fmla="*/ 333 h 333"/>
              <a:gd name="T20" fmla="*/ 333 w 333"/>
              <a:gd name="T21" fmla="*/ 333 h 333"/>
              <a:gd name="T22" fmla="*/ 333 w 333"/>
              <a:gd name="T23" fmla="*/ 0 h 333"/>
              <a:gd name="T24" fmla="*/ 0 w 333"/>
              <a:gd name="T25" fmla="*/ 0 h 333"/>
              <a:gd name="T26" fmla="*/ 0 w 333"/>
              <a:gd name="T2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3" h="333">
                <a:moveTo>
                  <a:pt x="159" y="229"/>
                </a:moveTo>
                <a:lnTo>
                  <a:pt x="159" y="229"/>
                </a:lnTo>
                <a:lnTo>
                  <a:pt x="159" y="229"/>
                </a:lnTo>
                <a:lnTo>
                  <a:pt x="100" y="170"/>
                </a:lnTo>
                <a:lnTo>
                  <a:pt x="124" y="146"/>
                </a:lnTo>
                <a:lnTo>
                  <a:pt x="159" y="182"/>
                </a:lnTo>
                <a:lnTo>
                  <a:pt x="230" y="111"/>
                </a:lnTo>
                <a:lnTo>
                  <a:pt x="254" y="135"/>
                </a:lnTo>
                <a:lnTo>
                  <a:pt x="159" y="229"/>
                </a:lnTo>
                <a:close/>
                <a:moveTo>
                  <a:pt x="0" y="333"/>
                </a:moveTo>
                <a:lnTo>
                  <a:pt x="333" y="333"/>
                </a:lnTo>
                <a:lnTo>
                  <a:pt x="333" y="0"/>
                </a:lnTo>
                <a:lnTo>
                  <a:pt x="0" y="0"/>
                </a:lnTo>
                <a:lnTo>
                  <a:pt x="0" y="33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a:extLst>
              <a:ext uri="{FF2B5EF4-FFF2-40B4-BE49-F238E27FC236}">
                <a16:creationId xmlns:a16="http://schemas.microsoft.com/office/drawing/2014/main" id="{E6A21B0D-3550-497E-99BA-32445DA292AE}"/>
              </a:ext>
            </a:extLst>
          </p:cNvPr>
          <p:cNvSpPr>
            <a:spLocks noChangeAspect="1" noEditPoints="1"/>
          </p:cNvSpPr>
          <p:nvPr/>
        </p:nvSpPr>
        <p:spPr bwMode="auto">
          <a:xfrm>
            <a:off x="2771776" y="3660775"/>
            <a:ext cx="250825" cy="254000"/>
          </a:xfrm>
          <a:custGeom>
            <a:avLst/>
            <a:gdLst>
              <a:gd name="T0" fmla="*/ 150 w 333"/>
              <a:gd name="T1" fmla="*/ 266 h 333"/>
              <a:gd name="T2" fmla="*/ 117 w 333"/>
              <a:gd name="T3" fmla="*/ 266 h 333"/>
              <a:gd name="T4" fmla="*/ 117 w 333"/>
              <a:gd name="T5" fmla="*/ 133 h 333"/>
              <a:gd name="T6" fmla="*/ 150 w 333"/>
              <a:gd name="T7" fmla="*/ 133 h 333"/>
              <a:gd name="T8" fmla="*/ 150 w 333"/>
              <a:gd name="T9" fmla="*/ 266 h 333"/>
              <a:gd name="T10" fmla="*/ 217 w 333"/>
              <a:gd name="T11" fmla="*/ 266 h 333"/>
              <a:gd name="T12" fmla="*/ 183 w 333"/>
              <a:gd name="T13" fmla="*/ 266 h 333"/>
              <a:gd name="T14" fmla="*/ 183 w 333"/>
              <a:gd name="T15" fmla="*/ 133 h 333"/>
              <a:gd name="T16" fmla="*/ 217 w 333"/>
              <a:gd name="T17" fmla="*/ 133 h 333"/>
              <a:gd name="T18" fmla="*/ 217 w 333"/>
              <a:gd name="T19" fmla="*/ 266 h 333"/>
              <a:gd name="T20" fmla="*/ 250 w 333"/>
              <a:gd name="T21" fmla="*/ 300 h 333"/>
              <a:gd name="T22" fmla="*/ 83 w 333"/>
              <a:gd name="T23" fmla="*/ 300 h 333"/>
              <a:gd name="T24" fmla="*/ 83 w 333"/>
              <a:gd name="T25" fmla="*/ 100 h 333"/>
              <a:gd name="T26" fmla="*/ 250 w 333"/>
              <a:gd name="T27" fmla="*/ 100 h 333"/>
              <a:gd name="T28" fmla="*/ 250 w 333"/>
              <a:gd name="T29" fmla="*/ 300 h 333"/>
              <a:gd name="T30" fmla="*/ 117 w 333"/>
              <a:gd name="T31" fmla="*/ 33 h 333"/>
              <a:gd name="T32" fmla="*/ 217 w 333"/>
              <a:gd name="T33" fmla="*/ 33 h 333"/>
              <a:gd name="T34" fmla="*/ 217 w 333"/>
              <a:gd name="T35" fmla="*/ 66 h 333"/>
              <a:gd name="T36" fmla="*/ 117 w 333"/>
              <a:gd name="T37" fmla="*/ 66 h 333"/>
              <a:gd name="T38" fmla="*/ 117 w 333"/>
              <a:gd name="T39" fmla="*/ 33 h 333"/>
              <a:gd name="T40" fmla="*/ 250 w 333"/>
              <a:gd name="T41" fmla="*/ 66 h 333"/>
              <a:gd name="T42" fmla="*/ 250 w 333"/>
              <a:gd name="T43" fmla="*/ 0 h 333"/>
              <a:gd name="T44" fmla="*/ 83 w 333"/>
              <a:gd name="T45" fmla="*/ 0 h 333"/>
              <a:gd name="T46" fmla="*/ 83 w 333"/>
              <a:gd name="T47" fmla="*/ 66 h 333"/>
              <a:gd name="T48" fmla="*/ 0 w 333"/>
              <a:gd name="T49" fmla="*/ 66 h 333"/>
              <a:gd name="T50" fmla="*/ 0 w 333"/>
              <a:gd name="T51" fmla="*/ 100 h 333"/>
              <a:gd name="T52" fmla="*/ 50 w 333"/>
              <a:gd name="T53" fmla="*/ 100 h 333"/>
              <a:gd name="T54" fmla="*/ 50 w 333"/>
              <a:gd name="T55" fmla="*/ 333 h 333"/>
              <a:gd name="T56" fmla="*/ 283 w 333"/>
              <a:gd name="T57" fmla="*/ 333 h 333"/>
              <a:gd name="T58" fmla="*/ 283 w 333"/>
              <a:gd name="T59" fmla="*/ 100 h 333"/>
              <a:gd name="T60" fmla="*/ 333 w 333"/>
              <a:gd name="T61" fmla="*/ 100 h 333"/>
              <a:gd name="T62" fmla="*/ 333 w 333"/>
              <a:gd name="T63" fmla="*/ 66 h 333"/>
              <a:gd name="T64" fmla="*/ 250 w 333"/>
              <a:gd name="T65"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150" y="266"/>
                </a:moveTo>
                <a:lnTo>
                  <a:pt x="117" y="266"/>
                </a:lnTo>
                <a:lnTo>
                  <a:pt x="117" y="133"/>
                </a:lnTo>
                <a:lnTo>
                  <a:pt x="150" y="133"/>
                </a:lnTo>
                <a:lnTo>
                  <a:pt x="150" y="266"/>
                </a:lnTo>
                <a:close/>
                <a:moveTo>
                  <a:pt x="217" y="266"/>
                </a:moveTo>
                <a:lnTo>
                  <a:pt x="183" y="266"/>
                </a:lnTo>
                <a:lnTo>
                  <a:pt x="183" y="133"/>
                </a:lnTo>
                <a:lnTo>
                  <a:pt x="217" y="133"/>
                </a:lnTo>
                <a:lnTo>
                  <a:pt x="217" y="266"/>
                </a:lnTo>
                <a:close/>
                <a:moveTo>
                  <a:pt x="250" y="300"/>
                </a:moveTo>
                <a:lnTo>
                  <a:pt x="83" y="300"/>
                </a:lnTo>
                <a:lnTo>
                  <a:pt x="83" y="100"/>
                </a:lnTo>
                <a:lnTo>
                  <a:pt x="250" y="100"/>
                </a:lnTo>
                <a:lnTo>
                  <a:pt x="250" y="300"/>
                </a:lnTo>
                <a:close/>
                <a:moveTo>
                  <a:pt x="117" y="33"/>
                </a:moveTo>
                <a:lnTo>
                  <a:pt x="217" y="33"/>
                </a:lnTo>
                <a:lnTo>
                  <a:pt x="217" y="66"/>
                </a:lnTo>
                <a:lnTo>
                  <a:pt x="117" y="66"/>
                </a:lnTo>
                <a:lnTo>
                  <a:pt x="117" y="33"/>
                </a:lnTo>
                <a:close/>
                <a:moveTo>
                  <a:pt x="250" y="66"/>
                </a:moveTo>
                <a:lnTo>
                  <a:pt x="250" y="0"/>
                </a:lnTo>
                <a:lnTo>
                  <a:pt x="83" y="0"/>
                </a:lnTo>
                <a:lnTo>
                  <a:pt x="83" y="66"/>
                </a:lnTo>
                <a:lnTo>
                  <a:pt x="0" y="66"/>
                </a:lnTo>
                <a:lnTo>
                  <a:pt x="0" y="100"/>
                </a:lnTo>
                <a:lnTo>
                  <a:pt x="50" y="100"/>
                </a:lnTo>
                <a:lnTo>
                  <a:pt x="50" y="333"/>
                </a:lnTo>
                <a:lnTo>
                  <a:pt x="283" y="333"/>
                </a:lnTo>
                <a:lnTo>
                  <a:pt x="283" y="100"/>
                </a:lnTo>
                <a:lnTo>
                  <a:pt x="333" y="100"/>
                </a:lnTo>
                <a:lnTo>
                  <a:pt x="333" y="66"/>
                </a:lnTo>
                <a:lnTo>
                  <a:pt x="250" y="6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a:extLst>
              <a:ext uri="{FF2B5EF4-FFF2-40B4-BE49-F238E27FC236}">
                <a16:creationId xmlns:a16="http://schemas.microsoft.com/office/drawing/2014/main" id="{7DB34987-7D6F-4313-9C52-CB3ACF261406}"/>
              </a:ext>
            </a:extLst>
          </p:cNvPr>
          <p:cNvSpPr>
            <a:spLocks noChangeAspect="1"/>
          </p:cNvSpPr>
          <p:nvPr/>
        </p:nvSpPr>
        <p:spPr bwMode="auto">
          <a:xfrm>
            <a:off x="2265363" y="3686175"/>
            <a:ext cx="257175" cy="233363"/>
          </a:xfrm>
          <a:custGeom>
            <a:avLst/>
            <a:gdLst>
              <a:gd name="T0" fmla="*/ 337 w 341"/>
              <a:gd name="T1" fmla="*/ 128 h 308"/>
              <a:gd name="T2" fmla="*/ 225 w 341"/>
              <a:gd name="T3" fmla="*/ 281 h 308"/>
              <a:gd name="T4" fmla="*/ 115 w 341"/>
              <a:gd name="T5" fmla="*/ 281 h 308"/>
              <a:gd name="T6" fmla="*/ 3 w 341"/>
              <a:gd name="T7" fmla="*/ 125 h 308"/>
              <a:gd name="T8" fmla="*/ 164 w 341"/>
              <a:gd name="T9" fmla="*/ 73 h 308"/>
              <a:gd name="T10" fmla="*/ 176 w 341"/>
              <a:gd name="T11" fmla="*/ 73 h 308"/>
              <a:gd name="T12" fmla="*/ 337 w 341"/>
              <a:gd name="T13" fmla="*/ 128 h 308"/>
            </a:gdLst>
            <a:ahLst/>
            <a:cxnLst>
              <a:cxn ang="0">
                <a:pos x="T0" y="T1"/>
              </a:cxn>
              <a:cxn ang="0">
                <a:pos x="T2" y="T3"/>
              </a:cxn>
              <a:cxn ang="0">
                <a:pos x="T4" y="T5"/>
              </a:cxn>
              <a:cxn ang="0">
                <a:pos x="T6" y="T7"/>
              </a:cxn>
              <a:cxn ang="0">
                <a:pos x="T8" y="T9"/>
              </a:cxn>
              <a:cxn ang="0">
                <a:pos x="T10" y="T11"/>
              </a:cxn>
              <a:cxn ang="0">
                <a:pos x="T12" y="T13"/>
              </a:cxn>
            </a:cxnLst>
            <a:rect l="0" t="0" r="r" b="b"/>
            <a:pathLst>
              <a:path w="341" h="308">
                <a:moveTo>
                  <a:pt x="337" y="128"/>
                </a:moveTo>
                <a:cubicBezTo>
                  <a:pt x="333" y="196"/>
                  <a:pt x="285" y="230"/>
                  <a:pt x="225" y="281"/>
                </a:cubicBezTo>
                <a:cubicBezTo>
                  <a:pt x="194" y="308"/>
                  <a:pt x="147" y="308"/>
                  <a:pt x="115" y="281"/>
                </a:cubicBezTo>
                <a:cubicBezTo>
                  <a:pt x="56" y="231"/>
                  <a:pt x="6" y="196"/>
                  <a:pt x="3" y="125"/>
                </a:cubicBezTo>
                <a:cubicBezTo>
                  <a:pt x="0" y="37"/>
                  <a:pt x="104" y="0"/>
                  <a:pt x="164" y="73"/>
                </a:cubicBezTo>
                <a:cubicBezTo>
                  <a:pt x="167" y="77"/>
                  <a:pt x="173" y="77"/>
                  <a:pt x="176" y="73"/>
                </a:cubicBezTo>
                <a:cubicBezTo>
                  <a:pt x="235" y="0"/>
                  <a:pt x="341" y="37"/>
                  <a:pt x="337" y="12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a:extLst>
              <a:ext uri="{FF2B5EF4-FFF2-40B4-BE49-F238E27FC236}">
                <a16:creationId xmlns:a16="http://schemas.microsoft.com/office/drawing/2014/main" id="{58BCAAB7-F013-45FD-8A49-F534B7F8BAD3}"/>
              </a:ext>
            </a:extLst>
          </p:cNvPr>
          <p:cNvSpPr>
            <a:spLocks noChangeAspect="1" noEditPoints="1"/>
          </p:cNvSpPr>
          <p:nvPr/>
        </p:nvSpPr>
        <p:spPr bwMode="auto">
          <a:xfrm>
            <a:off x="1763713" y="3686175"/>
            <a:ext cx="255588" cy="228600"/>
          </a:xfrm>
          <a:custGeom>
            <a:avLst/>
            <a:gdLst>
              <a:gd name="T0" fmla="*/ 203 w 340"/>
              <a:gd name="T1" fmla="*/ 257 h 301"/>
              <a:gd name="T2" fmla="*/ 169 w 340"/>
              <a:gd name="T3" fmla="*/ 269 h 301"/>
              <a:gd name="T4" fmla="*/ 136 w 340"/>
              <a:gd name="T5" fmla="*/ 257 h 301"/>
              <a:gd name="T6" fmla="*/ 36 w 340"/>
              <a:gd name="T7" fmla="*/ 124 h 301"/>
              <a:gd name="T8" fmla="*/ 137 w 340"/>
              <a:gd name="T9" fmla="*/ 93 h 301"/>
              <a:gd name="T10" fmla="*/ 169 w 340"/>
              <a:gd name="T11" fmla="*/ 108 h 301"/>
              <a:gd name="T12" fmla="*/ 202 w 340"/>
              <a:gd name="T13" fmla="*/ 93 h 301"/>
              <a:gd name="T14" fmla="*/ 303 w 340"/>
              <a:gd name="T15" fmla="*/ 126 h 301"/>
              <a:gd name="T16" fmla="*/ 203 w 340"/>
              <a:gd name="T17" fmla="*/ 257 h 301"/>
              <a:gd name="T18" fmla="*/ 176 w 340"/>
              <a:gd name="T19" fmla="*/ 73 h 301"/>
              <a:gd name="T20" fmla="*/ 169 w 340"/>
              <a:gd name="T21" fmla="*/ 76 h 301"/>
              <a:gd name="T22" fmla="*/ 163 w 340"/>
              <a:gd name="T23" fmla="*/ 73 h 301"/>
              <a:gd name="T24" fmla="*/ 3 w 340"/>
              <a:gd name="T25" fmla="*/ 125 h 301"/>
              <a:gd name="T26" fmla="*/ 114 w 340"/>
              <a:gd name="T27" fmla="*/ 281 h 301"/>
              <a:gd name="T28" fmla="*/ 169 w 340"/>
              <a:gd name="T29" fmla="*/ 301 h 301"/>
              <a:gd name="T30" fmla="*/ 225 w 340"/>
              <a:gd name="T31" fmla="*/ 281 h 301"/>
              <a:gd name="T32" fmla="*/ 336 w 340"/>
              <a:gd name="T33" fmla="*/ 128 h 301"/>
              <a:gd name="T34" fmla="*/ 176 w 340"/>
              <a:gd name="T35" fmla="*/ 7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0" h="301">
                <a:moveTo>
                  <a:pt x="203" y="257"/>
                </a:moveTo>
                <a:cubicBezTo>
                  <a:pt x="193" y="265"/>
                  <a:pt x="182" y="269"/>
                  <a:pt x="169" y="269"/>
                </a:cubicBezTo>
                <a:cubicBezTo>
                  <a:pt x="157" y="269"/>
                  <a:pt x="146" y="265"/>
                  <a:pt x="136" y="257"/>
                </a:cubicBezTo>
                <a:cubicBezTo>
                  <a:pt x="76" y="206"/>
                  <a:pt x="38" y="179"/>
                  <a:pt x="36" y="124"/>
                </a:cubicBezTo>
                <a:cubicBezTo>
                  <a:pt x="34" y="66"/>
                  <a:pt x="98" y="45"/>
                  <a:pt x="137" y="93"/>
                </a:cubicBezTo>
                <a:cubicBezTo>
                  <a:pt x="145" y="102"/>
                  <a:pt x="156" y="108"/>
                  <a:pt x="169" y="108"/>
                </a:cubicBezTo>
                <a:cubicBezTo>
                  <a:pt x="182" y="108"/>
                  <a:pt x="194" y="102"/>
                  <a:pt x="202" y="93"/>
                </a:cubicBezTo>
                <a:cubicBezTo>
                  <a:pt x="240" y="46"/>
                  <a:pt x="306" y="66"/>
                  <a:pt x="303" y="126"/>
                </a:cubicBezTo>
                <a:cubicBezTo>
                  <a:pt x="300" y="180"/>
                  <a:pt x="260" y="208"/>
                  <a:pt x="203" y="257"/>
                </a:cubicBezTo>
                <a:close/>
                <a:moveTo>
                  <a:pt x="176" y="73"/>
                </a:moveTo>
                <a:cubicBezTo>
                  <a:pt x="174" y="75"/>
                  <a:pt x="172" y="76"/>
                  <a:pt x="169" y="76"/>
                </a:cubicBezTo>
                <a:cubicBezTo>
                  <a:pt x="167" y="76"/>
                  <a:pt x="164" y="75"/>
                  <a:pt x="163" y="73"/>
                </a:cubicBezTo>
                <a:cubicBezTo>
                  <a:pt x="104" y="1"/>
                  <a:pt x="0" y="37"/>
                  <a:pt x="3" y="125"/>
                </a:cubicBezTo>
                <a:cubicBezTo>
                  <a:pt x="5" y="196"/>
                  <a:pt x="55" y="231"/>
                  <a:pt x="114" y="281"/>
                </a:cubicBezTo>
                <a:cubicBezTo>
                  <a:pt x="130" y="294"/>
                  <a:pt x="150" y="301"/>
                  <a:pt x="169" y="301"/>
                </a:cubicBezTo>
                <a:cubicBezTo>
                  <a:pt x="189" y="301"/>
                  <a:pt x="209" y="294"/>
                  <a:pt x="225" y="281"/>
                </a:cubicBezTo>
                <a:cubicBezTo>
                  <a:pt x="283" y="231"/>
                  <a:pt x="332" y="196"/>
                  <a:pt x="336" y="128"/>
                </a:cubicBezTo>
                <a:cubicBezTo>
                  <a:pt x="340" y="37"/>
                  <a:pt x="235" y="0"/>
                  <a:pt x="176" y="7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a:extLst>
              <a:ext uri="{FF2B5EF4-FFF2-40B4-BE49-F238E27FC236}">
                <a16:creationId xmlns:a16="http://schemas.microsoft.com/office/drawing/2014/main" id="{484F78BA-E7B0-4A0F-B63E-82BF7D9DCC10}"/>
              </a:ext>
            </a:extLst>
          </p:cNvPr>
          <p:cNvSpPr>
            <a:spLocks noChangeAspect="1" noEditPoints="1"/>
          </p:cNvSpPr>
          <p:nvPr/>
        </p:nvSpPr>
        <p:spPr bwMode="auto">
          <a:xfrm>
            <a:off x="1262063" y="3660775"/>
            <a:ext cx="250825" cy="254000"/>
          </a:xfrm>
          <a:custGeom>
            <a:avLst/>
            <a:gdLst>
              <a:gd name="T0" fmla="*/ 300 w 333"/>
              <a:gd name="T1" fmla="*/ 233 h 333"/>
              <a:gd name="T2" fmla="*/ 267 w 333"/>
              <a:gd name="T3" fmla="*/ 233 h 333"/>
              <a:gd name="T4" fmla="*/ 267 w 333"/>
              <a:gd name="T5" fmla="*/ 66 h 333"/>
              <a:gd name="T6" fmla="*/ 100 w 333"/>
              <a:gd name="T7" fmla="*/ 66 h 333"/>
              <a:gd name="T8" fmla="*/ 100 w 333"/>
              <a:gd name="T9" fmla="*/ 33 h 333"/>
              <a:gd name="T10" fmla="*/ 300 w 333"/>
              <a:gd name="T11" fmla="*/ 33 h 333"/>
              <a:gd name="T12" fmla="*/ 300 w 333"/>
              <a:gd name="T13" fmla="*/ 233 h 333"/>
              <a:gd name="T14" fmla="*/ 233 w 333"/>
              <a:gd name="T15" fmla="*/ 300 h 333"/>
              <a:gd name="T16" fmla="*/ 33 w 333"/>
              <a:gd name="T17" fmla="*/ 300 h 333"/>
              <a:gd name="T18" fmla="*/ 33 w 333"/>
              <a:gd name="T19" fmla="*/ 100 h 333"/>
              <a:gd name="T20" fmla="*/ 233 w 333"/>
              <a:gd name="T21" fmla="*/ 100 h 333"/>
              <a:gd name="T22" fmla="*/ 233 w 333"/>
              <a:gd name="T23" fmla="*/ 300 h 333"/>
              <a:gd name="T24" fmla="*/ 67 w 333"/>
              <a:gd name="T25" fmla="*/ 0 h 333"/>
              <a:gd name="T26" fmla="*/ 67 w 333"/>
              <a:gd name="T27" fmla="*/ 66 h 333"/>
              <a:gd name="T28" fmla="*/ 0 w 333"/>
              <a:gd name="T29" fmla="*/ 66 h 333"/>
              <a:gd name="T30" fmla="*/ 0 w 333"/>
              <a:gd name="T31" fmla="*/ 333 h 333"/>
              <a:gd name="T32" fmla="*/ 267 w 333"/>
              <a:gd name="T33" fmla="*/ 333 h 333"/>
              <a:gd name="T34" fmla="*/ 267 w 333"/>
              <a:gd name="T35" fmla="*/ 266 h 333"/>
              <a:gd name="T36" fmla="*/ 333 w 333"/>
              <a:gd name="T37" fmla="*/ 266 h 333"/>
              <a:gd name="T38" fmla="*/ 333 w 333"/>
              <a:gd name="T39" fmla="*/ 0 h 333"/>
              <a:gd name="T40" fmla="*/ 67 w 333"/>
              <a:gd name="T4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3" h="333">
                <a:moveTo>
                  <a:pt x="300" y="233"/>
                </a:moveTo>
                <a:lnTo>
                  <a:pt x="267" y="233"/>
                </a:lnTo>
                <a:lnTo>
                  <a:pt x="267" y="66"/>
                </a:lnTo>
                <a:lnTo>
                  <a:pt x="100" y="66"/>
                </a:lnTo>
                <a:lnTo>
                  <a:pt x="100" y="33"/>
                </a:lnTo>
                <a:lnTo>
                  <a:pt x="300" y="33"/>
                </a:lnTo>
                <a:lnTo>
                  <a:pt x="300" y="233"/>
                </a:lnTo>
                <a:close/>
                <a:moveTo>
                  <a:pt x="233" y="300"/>
                </a:moveTo>
                <a:lnTo>
                  <a:pt x="33" y="300"/>
                </a:lnTo>
                <a:lnTo>
                  <a:pt x="33" y="100"/>
                </a:lnTo>
                <a:lnTo>
                  <a:pt x="233" y="100"/>
                </a:lnTo>
                <a:lnTo>
                  <a:pt x="233" y="300"/>
                </a:lnTo>
                <a:close/>
                <a:moveTo>
                  <a:pt x="67" y="0"/>
                </a:moveTo>
                <a:lnTo>
                  <a:pt x="67" y="66"/>
                </a:lnTo>
                <a:lnTo>
                  <a:pt x="0" y="66"/>
                </a:lnTo>
                <a:lnTo>
                  <a:pt x="0" y="333"/>
                </a:lnTo>
                <a:lnTo>
                  <a:pt x="267" y="333"/>
                </a:lnTo>
                <a:lnTo>
                  <a:pt x="267" y="266"/>
                </a:lnTo>
                <a:lnTo>
                  <a:pt x="333" y="266"/>
                </a:lnTo>
                <a:lnTo>
                  <a:pt x="333" y="0"/>
                </a:lnTo>
                <a:lnTo>
                  <a:pt x="67"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a:extLst>
              <a:ext uri="{FF2B5EF4-FFF2-40B4-BE49-F238E27FC236}">
                <a16:creationId xmlns:a16="http://schemas.microsoft.com/office/drawing/2014/main" id="{467A9D4F-D81E-4A29-9C58-DEC258C9DFB4}"/>
              </a:ext>
            </a:extLst>
          </p:cNvPr>
          <p:cNvSpPr>
            <a:spLocks noChangeAspect="1" noEditPoints="1"/>
          </p:cNvSpPr>
          <p:nvPr/>
        </p:nvSpPr>
        <p:spPr bwMode="auto">
          <a:xfrm>
            <a:off x="5788026" y="3154363"/>
            <a:ext cx="250825" cy="252413"/>
          </a:xfrm>
          <a:custGeom>
            <a:avLst/>
            <a:gdLst>
              <a:gd name="T0" fmla="*/ 167 w 333"/>
              <a:gd name="T1" fmla="*/ 183 h 333"/>
              <a:gd name="T2" fmla="*/ 167 w 333"/>
              <a:gd name="T3" fmla="*/ 150 h 333"/>
              <a:gd name="T4" fmla="*/ 247 w 333"/>
              <a:gd name="T5" fmla="*/ 189 h 333"/>
              <a:gd name="T6" fmla="*/ 86 w 333"/>
              <a:gd name="T7" fmla="*/ 144 h 333"/>
              <a:gd name="T8" fmla="*/ 247 w 333"/>
              <a:gd name="T9" fmla="*/ 189 h 333"/>
              <a:gd name="T10" fmla="*/ 289 w 333"/>
              <a:gd name="T11" fmla="*/ 150 h 333"/>
              <a:gd name="T12" fmla="*/ 264 w 333"/>
              <a:gd name="T13" fmla="*/ 98 h 333"/>
              <a:gd name="T14" fmla="*/ 285 w 333"/>
              <a:gd name="T15" fmla="*/ 71 h 333"/>
              <a:gd name="T16" fmla="*/ 261 w 333"/>
              <a:gd name="T17" fmla="*/ 49 h 333"/>
              <a:gd name="T18" fmla="*/ 231 w 333"/>
              <a:gd name="T19" fmla="*/ 69 h 333"/>
              <a:gd name="T20" fmla="*/ 183 w 333"/>
              <a:gd name="T21" fmla="*/ 44 h 333"/>
              <a:gd name="T22" fmla="*/ 167 w 333"/>
              <a:gd name="T23" fmla="*/ 0 h 333"/>
              <a:gd name="T24" fmla="*/ 150 w 333"/>
              <a:gd name="T25" fmla="*/ 44 h 333"/>
              <a:gd name="T26" fmla="*/ 102 w 333"/>
              <a:gd name="T27" fmla="*/ 69 h 333"/>
              <a:gd name="T28" fmla="*/ 72 w 333"/>
              <a:gd name="T29" fmla="*/ 49 h 333"/>
              <a:gd name="T30" fmla="*/ 49 w 333"/>
              <a:gd name="T31" fmla="*/ 72 h 333"/>
              <a:gd name="T32" fmla="*/ 69 w 333"/>
              <a:gd name="T33" fmla="*/ 102 h 333"/>
              <a:gd name="T34" fmla="*/ 44 w 333"/>
              <a:gd name="T35" fmla="*/ 150 h 333"/>
              <a:gd name="T36" fmla="*/ 0 w 333"/>
              <a:gd name="T37" fmla="*/ 167 h 333"/>
              <a:gd name="T38" fmla="*/ 44 w 333"/>
              <a:gd name="T39" fmla="*/ 183 h 333"/>
              <a:gd name="T40" fmla="*/ 69 w 333"/>
              <a:gd name="T41" fmla="*/ 227 h 333"/>
              <a:gd name="T42" fmla="*/ 49 w 333"/>
              <a:gd name="T43" fmla="*/ 260 h 333"/>
              <a:gd name="T44" fmla="*/ 72 w 333"/>
              <a:gd name="T45" fmla="*/ 284 h 333"/>
              <a:gd name="T46" fmla="*/ 102 w 333"/>
              <a:gd name="T47" fmla="*/ 264 h 333"/>
              <a:gd name="T48" fmla="*/ 150 w 333"/>
              <a:gd name="T49" fmla="*/ 289 h 333"/>
              <a:gd name="T50" fmla="*/ 167 w 333"/>
              <a:gd name="T51" fmla="*/ 333 h 333"/>
              <a:gd name="T52" fmla="*/ 183 w 333"/>
              <a:gd name="T53" fmla="*/ 289 h 333"/>
              <a:gd name="T54" fmla="*/ 231 w 333"/>
              <a:gd name="T55" fmla="*/ 264 h 333"/>
              <a:gd name="T56" fmla="*/ 261 w 333"/>
              <a:gd name="T57" fmla="*/ 285 h 333"/>
              <a:gd name="T58" fmla="*/ 285 w 333"/>
              <a:gd name="T59" fmla="*/ 261 h 333"/>
              <a:gd name="T60" fmla="*/ 264 w 333"/>
              <a:gd name="T61" fmla="*/ 231 h 333"/>
              <a:gd name="T62" fmla="*/ 289 w 333"/>
              <a:gd name="T63" fmla="*/ 183 h 333"/>
              <a:gd name="T64" fmla="*/ 333 w 333"/>
              <a:gd name="T65"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183" y="167"/>
                </a:moveTo>
                <a:cubicBezTo>
                  <a:pt x="183" y="176"/>
                  <a:pt x="176" y="183"/>
                  <a:pt x="167" y="183"/>
                </a:cubicBezTo>
                <a:cubicBezTo>
                  <a:pt x="157" y="183"/>
                  <a:pt x="150" y="176"/>
                  <a:pt x="150" y="167"/>
                </a:cubicBezTo>
                <a:cubicBezTo>
                  <a:pt x="150" y="157"/>
                  <a:pt x="157" y="150"/>
                  <a:pt x="167" y="150"/>
                </a:cubicBezTo>
                <a:cubicBezTo>
                  <a:pt x="176" y="150"/>
                  <a:pt x="183" y="157"/>
                  <a:pt x="183" y="167"/>
                </a:cubicBezTo>
                <a:close/>
                <a:moveTo>
                  <a:pt x="247" y="189"/>
                </a:moveTo>
                <a:cubicBezTo>
                  <a:pt x="240" y="217"/>
                  <a:pt x="217" y="240"/>
                  <a:pt x="189" y="247"/>
                </a:cubicBezTo>
                <a:cubicBezTo>
                  <a:pt x="126" y="264"/>
                  <a:pt x="70" y="207"/>
                  <a:pt x="86" y="144"/>
                </a:cubicBezTo>
                <a:cubicBezTo>
                  <a:pt x="94" y="116"/>
                  <a:pt x="116" y="94"/>
                  <a:pt x="144" y="86"/>
                </a:cubicBezTo>
                <a:cubicBezTo>
                  <a:pt x="207" y="70"/>
                  <a:pt x="264" y="126"/>
                  <a:pt x="247" y="189"/>
                </a:cubicBezTo>
                <a:close/>
                <a:moveTo>
                  <a:pt x="317" y="150"/>
                </a:moveTo>
                <a:lnTo>
                  <a:pt x="289" y="150"/>
                </a:lnTo>
                <a:cubicBezTo>
                  <a:pt x="285" y="150"/>
                  <a:pt x="280" y="150"/>
                  <a:pt x="280" y="146"/>
                </a:cubicBezTo>
                <a:cubicBezTo>
                  <a:pt x="280" y="131"/>
                  <a:pt x="275" y="110"/>
                  <a:pt x="264" y="98"/>
                </a:cubicBezTo>
                <a:cubicBezTo>
                  <a:pt x="261" y="95"/>
                  <a:pt x="262" y="93"/>
                  <a:pt x="265" y="90"/>
                </a:cubicBezTo>
                <a:lnTo>
                  <a:pt x="285" y="71"/>
                </a:lnTo>
                <a:cubicBezTo>
                  <a:pt x="291" y="65"/>
                  <a:pt x="291" y="55"/>
                  <a:pt x="285" y="48"/>
                </a:cubicBezTo>
                <a:cubicBezTo>
                  <a:pt x="278" y="42"/>
                  <a:pt x="267" y="42"/>
                  <a:pt x="261" y="49"/>
                </a:cubicBezTo>
                <a:lnTo>
                  <a:pt x="241" y="68"/>
                </a:lnTo>
                <a:cubicBezTo>
                  <a:pt x="239" y="71"/>
                  <a:pt x="234" y="71"/>
                  <a:pt x="231" y="69"/>
                </a:cubicBezTo>
                <a:cubicBezTo>
                  <a:pt x="219" y="61"/>
                  <a:pt x="205" y="55"/>
                  <a:pt x="190" y="52"/>
                </a:cubicBezTo>
                <a:cubicBezTo>
                  <a:pt x="186" y="52"/>
                  <a:pt x="183" y="48"/>
                  <a:pt x="183" y="44"/>
                </a:cubicBezTo>
                <a:lnTo>
                  <a:pt x="183" y="17"/>
                </a:lnTo>
                <a:cubicBezTo>
                  <a:pt x="183" y="7"/>
                  <a:pt x="176" y="0"/>
                  <a:pt x="167" y="0"/>
                </a:cubicBezTo>
                <a:cubicBezTo>
                  <a:pt x="157" y="0"/>
                  <a:pt x="150" y="7"/>
                  <a:pt x="150" y="17"/>
                </a:cubicBezTo>
                <a:lnTo>
                  <a:pt x="150" y="44"/>
                </a:lnTo>
                <a:cubicBezTo>
                  <a:pt x="150" y="48"/>
                  <a:pt x="147" y="52"/>
                  <a:pt x="143" y="52"/>
                </a:cubicBezTo>
                <a:cubicBezTo>
                  <a:pt x="128" y="55"/>
                  <a:pt x="115" y="61"/>
                  <a:pt x="102" y="69"/>
                </a:cubicBezTo>
                <a:cubicBezTo>
                  <a:pt x="99" y="71"/>
                  <a:pt x="95" y="71"/>
                  <a:pt x="92" y="68"/>
                </a:cubicBezTo>
                <a:lnTo>
                  <a:pt x="72" y="49"/>
                </a:lnTo>
                <a:cubicBezTo>
                  <a:pt x="66" y="42"/>
                  <a:pt x="55" y="42"/>
                  <a:pt x="49" y="49"/>
                </a:cubicBezTo>
                <a:cubicBezTo>
                  <a:pt x="42" y="55"/>
                  <a:pt x="42" y="66"/>
                  <a:pt x="49" y="72"/>
                </a:cubicBezTo>
                <a:lnTo>
                  <a:pt x="68" y="92"/>
                </a:lnTo>
                <a:cubicBezTo>
                  <a:pt x="71" y="95"/>
                  <a:pt x="72" y="99"/>
                  <a:pt x="69" y="102"/>
                </a:cubicBezTo>
                <a:cubicBezTo>
                  <a:pt x="61" y="114"/>
                  <a:pt x="56" y="126"/>
                  <a:pt x="53" y="147"/>
                </a:cubicBezTo>
                <a:cubicBezTo>
                  <a:pt x="53" y="151"/>
                  <a:pt x="48" y="150"/>
                  <a:pt x="44" y="150"/>
                </a:cubicBezTo>
                <a:lnTo>
                  <a:pt x="17" y="150"/>
                </a:lnTo>
                <a:cubicBezTo>
                  <a:pt x="7" y="150"/>
                  <a:pt x="0" y="157"/>
                  <a:pt x="0" y="167"/>
                </a:cubicBezTo>
                <a:cubicBezTo>
                  <a:pt x="0" y="176"/>
                  <a:pt x="7" y="183"/>
                  <a:pt x="17" y="183"/>
                </a:cubicBezTo>
                <a:lnTo>
                  <a:pt x="44" y="183"/>
                </a:lnTo>
                <a:cubicBezTo>
                  <a:pt x="48" y="183"/>
                  <a:pt x="53" y="185"/>
                  <a:pt x="54" y="189"/>
                </a:cubicBezTo>
                <a:cubicBezTo>
                  <a:pt x="57" y="204"/>
                  <a:pt x="61" y="215"/>
                  <a:pt x="69" y="227"/>
                </a:cubicBezTo>
                <a:cubicBezTo>
                  <a:pt x="71" y="230"/>
                  <a:pt x="71" y="237"/>
                  <a:pt x="68" y="239"/>
                </a:cubicBezTo>
                <a:lnTo>
                  <a:pt x="49" y="260"/>
                </a:lnTo>
                <a:cubicBezTo>
                  <a:pt x="42" y="266"/>
                  <a:pt x="42" y="277"/>
                  <a:pt x="49" y="284"/>
                </a:cubicBezTo>
                <a:cubicBezTo>
                  <a:pt x="55" y="291"/>
                  <a:pt x="66" y="291"/>
                  <a:pt x="72" y="284"/>
                </a:cubicBezTo>
                <a:lnTo>
                  <a:pt x="92" y="265"/>
                </a:lnTo>
                <a:cubicBezTo>
                  <a:pt x="95" y="262"/>
                  <a:pt x="99" y="262"/>
                  <a:pt x="102" y="264"/>
                </a:cubicBezTo>
                <a:cubicBezTo>
                  <a:pt x="115" y="272"/>
                  <a:pt x="128" y="278"/>
                  <a:pt x="143" y="281"/>
                </a:cubicBezTo>
                <a:cubicBezTo>
                  <a:pt x="147" y="282"/>
                  <a:pt x="150" y="285"/>
                  <a:pt x="150" y="289"/>
                </a:cubicBezTo>
                <a:lnTo>
                  <a:pt x="150" y="317"/>
                </a:lnTo>
                <a:cubicBezTo>
                  <a:pt x="150" y="326"/>
                  <a:pt x="157" y="333"/>
                  <a:pt x="167" y="333"/>
                </a:cubicBezTo>
                <a:cubicBezTo>
                  <a:pt x="176" y="333"/>
                  <a:pt x="183" y="326"/>
                  <a:pt x="183" y="317"/>
                </a:cubicBezTo>
                <a:lnTo>
                  <a:pt x="183" y="289"/>
                </a:lnTo>
                <a:cubicBezTo>
                  <a:pt x="183" y="285"/>
                  <a:pt x="186" y="282"/>
                  <a:pt x="190" y="281"/>
                </a:cubicBezTo>
                <a:cubicBezTo>
                  <a:pt x="205" y="278"/>
                  <a:pt x="219" y="272"/>
                  <a:pt x="231" y="264"/>
                </a:cubicBezTo>
                <a:cubicBezTo>
                  <a:pt x="234" y="262"/>
                  <a:pt x="239" y="262"/>
                  <a:pt x="241" y="265"/>
                </a:cubicBezTo>
                <a:lnTo>
                  <a:pt x="261" y="285"/>
                </a:lnTo>
                <a:cubicBezTo>
                  <a:pt x="267" y="291"/>
                  <a:pt x="278" y="291"/>
                  <a:pt x="285" y="285"/>
                </a:cubicBezTo>
                <a:cubicBezTo>
                  <a:pt x="291" y="278"/>
                  <a:pt x="291" y="267"/>
                  <a:pt x="285" y="261"/>
                </a:cubicBezTo>
                <a:lnTo>
                  <a:pt x="265" y="241"/>
                </a:lnTo>
                <a:cubicBezTo>
                  <a:pt x="262" y="239"/>
                  <a:pt x="262" y="234"/>
                  <a:pt x="264" y="231"/>
                </a:cubicBezTo>
                <a:cubicBezTo>
                  <a:pt x="272" y="219"/>
                  <a:pt x="276" y="212"/>
                  <a:pt x="281" y="199"/>
                </a:cubicBezTo>
                <a:cubicBezTo>
                  <a:pt x="282" y="195"/>
                  <a:pt x="285" y="183"/>
                  <a:pt x="289" y="183"/>
                </a:cubicBezTo>
                <a:lnTo>
                  <a:pt x="317" y="183"/>
                </a:lnTo>
                <a:cubicBezTo>
                  <a:pt x="326" y="183"/>
                  <a:pt x="333" y="176"/>
                  <a:pt x="333" y="167"/>
                </a:cubicBezTo>
                <a:cubicBezTo>
                  <a:pt x="333" y="157"/>
                  <a:pt x="326" y="150"/>
                  <a:pt x="317" y="15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a:extLst>
              <a:ext uri="{FF2B5EF4-FFF2-40B4-BE49-F238E27FC236}">
                <a16:creationId xmlns:a16="http://schemas.microsoft.com/office/drawing/2014/main" id="{1CE10AFB-8BB6-41FC-BAB2-73D4F0769EE9}"/>
              </a:ext>
            </a:extLst>
          </p:cNvPr>
          <p:cNvSpPr>
            <a:spLocks noChangeAspect="1" noEditPoints="1"/>
          </p:cNvSpPr>
          <p:nvPr/>
        </p:nvSpPr>
        <p:spPr bwMode="auto">
          <a:xfrm>
            <a:off x="5284788" y="3154363"/>
            <a:ext cx="252413" cy="252413"/>
          </a:xfrm>
          <a:custGeom>
            <a:avLst/>
            <a:gdLst>
              <a:gd name="T0" fmla="*/ 100 w 334"/>
              <a:gd name="T1" fmla="*/ 300 h 333"/>
              <a:gd name="T2" fmla="*/ 234 w 334"/>
              <a:gd name="T3" fmla="*/ 300 h 333"/>
              <a:gd name="T4" fmla="*/ 234 w 334"/>
              <a:gd name="T5" fmla="*/ 217 h 333"/>
              <a:gd name="T6" fmla="*/ 100 w 334"/>
              <a:gd name="T7" fmla="*/ 217 h 333"/>
              <a:gd name="T8" fmla="*/ 100 w 334"/>
              <a:gd name="T9" fmla="*/ 300 h 333"/>
              <a:gd name="T10" fmla="*/ 67 w 334"/>
              <a:gd name="T11" fmla="*/ 183 h 333"/>
              <a:gd name="T12" fmla="*/ 267 w 334"/>
              <a:gd name="T13" fmla="*/ 183 h 333"/>
              <a:gd name="T14" fmla="*/ 267 w 334"/>
              <a:gd name="T15" fmla="*/ 333 h 333"/>
              <a:gd name="T16" fmla="*/ 67 w 334"/>
              <a:gd name="T17" fmla="*/ 333 h 333"/>
              <a:gd name="T18" fmla="*/ 67 w 334"/>
              <a:gd name="T19" fmla="*/ 183 h 333"/>
              <a:gd name="T20" fmla="*/ 100 w 334"/>
              <a:gd name="T21" fmla="*/ 117 h 333"/>
              <a:gd name="T22" fmla="*/ 234 w 334"/>
              <a:gd name="T23" fmla="*/ 117 h 333"/>
              <a:gd name="T24" fmla="*/ 234 w 334"/>
              <a:gd name="T25" fmla="*/ 33 h 333"/>
              <a:gd name="T26" fmla="*/ 100 w 334"/>
              <a:gd name="T27" fmla="*/ 33 h 333"/>
              <a:gd name="T28" fmla="*/ 100 w 334"/>
              <a:gd name="T29" fmla="*/ 117 h 333"/>
              <a:gd name="T30" fmla="*/ 67 w 334"/>
              <a:gd name="T31" fmla="*/ 0 h 333"/>
              <a:gd name="T32" fmla="*/ 267 w 334"/>
              <a:gd name="T33" fmla="*/ 0 h 333"/>
              <a:gd name="T34" fmla="*/ 267 w 334"/>
              <a:gd name="T35" fmla="*/ 150 h 333"/>
              <a:gd name="T36" fmla="*/ 67 w 334"/>
              <a:gd name="T37" fmla="*/ 150 h 333"/>
              <a:gd name="T38" fmla="*/ 67 w 334"/>
              <a:gd name="T39" fmla="*/ 0 h 333"/>
              <a:gd name="T40" fmla="*/ 300 w 334"/>
              <a:gd name="T41" fmla="*/ 333 h 333"/>
              <a:gd name="T42" fmla="*/ 334 w 334"/>
              <a:gd name="T43" fmla="*/ 333 h 333"/>
              <a:gd name="T44" fmla="*/ 334 w 334"/>
              <a:gd name="T45" fmla="*/ 0 h 333"/>
              <a:gd name="T46" fmla="*/ 300 w 334"/>
              <a:gd name="T47" fmla="*/ 0 h 333"/>
              <a:gd name="T48" fmla="*/ 300 w 334"/>
              <a:gd name="T49" fmla="*/ 333 h 333"/>
              <a:gd name="T50" fmla="*/ 0 w 334"/>
              <a:gd name="T51" fmla="*/ 0 h 333"/>
              <a:gd name="T52" fmla="*/ 34 w 334"/>
              <a:gd name="T53" fmla="*/ 0 h 333"/>
              <a:gd name="T54" fmla="*/ 34 w 334"/>
              <a:gd name="T55" fmla="*/ 333 h 333"/>
              <a:gd name="T56" fmla="*/ 0 w 334"/>
              <a:gd name="T57" fmla="*/ 333 h 333"/>
              <a:gd name="T58" fmla="*/ 0 w 334"/>
              <a:gd name="T5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4" h="333">
                <a:moveTo>
                  <a:pt x="100" y="300"/>
                </a:moveTo>
                <a:lnTo>
                  <a:pt x="234" y="300"/>
                </a:lnTo>
                <a:lnTo>
                  <a:pt x="234" y="217"/>
                </a:lnTo>
                <a:lnTo>
                  <a:pt x="100" y="217"/>
                </a:lnTo>
                <a:lnTo>
                  <a:pt x="100" y="300"/>
                </a:lnTo>
                <a:close/>
                <a:moveTo>
                  <a:pt x="67" y="183"/>
                </a:moveTo>
                <a:lnTo>
                  <a:pt x="267" y="183"/>
                </a:lnTo>
                <a:lnTo>
                  <a:pt x="267" y="333"/>
                </a:lnTo>
                <a:lnTo>
                  <a:pt x="67" y="333"/>
                </a:lnTo>
                <a:lnTo>
                  <a:pt x="67" y="183"/>
                </a:lnTo>
                <a:close/>
                <a:moveTo>
                  <a:pt x="100" y="117"/>
                </a:moveTo>
                <a:lnTo>
                  <a:pt x="234" y="117"/>
                </a:lnTo>
                <a:lnTo>
                  <a:pt x="234" y="33"/>
                </a:lnTo>
                <a:lnTo>
                  <a:pt x="100" y="33"/>
                </a:lnTo>
                <a:lnTo>
                  <a:pt x="100" y="117"/>
                </a:lnTo>
                <a:close/>
                <a:moveTo>
                  <a:pt x="67" y="0"/>
                </a:moveTo>
                <a:lnTo>
                  <a:pt x="267" y="0"/>
                </a:lnTo>
                <a:lnTo>
                  <a:pt x="267" y="150"/>
                </a:lnTo>
                <a:lnTo>
                  <a:pt x="67" y="150"/>
                </a:lnTo>
                <a:lnTo>
                  <a:pt x="67" y="0"/>
                </a:lnTo>
                <a:close/>
                <a:moveTo>
                  <a:pt x="300" y="333"/>
                </a:moveTo>
                <a:lnTo>
                  <a:pt x="334" y="333"/>
                </a:lnTo>
                <a:lnTo>
                  <a:pt x="334" y="0"/>
                </a:lnTo>
                <a:lnTo>
                  <a:pt x="300" y="0"/>
                </a:lnTo>
                <a:lnTo>
                  <a:pt x="300" y="333"/>
                </a:lnTo>
                <a:close/>
                <a:moveTo>
                  <a:pt x="0" y="0"/>
                </a:moveTo>
                <a:lnTo>
                  <a:pt x="34" y="0"/>
                </a:lnTo>
                <a:lnTo>
                  <a:pt x="34" y="333"/>
                </a:lnTo>
                <a:lnTo>
                  <a:pt x="0" y="333"/>
                </a:ln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a:extLst>
              <a:ext uri="{FF2B5EF4-FFF2-40B4-BE49-F238E27FC236}">
                <a16:creationId xmlns:a16="http://schemas.microsoft.com/office/drawing/2014/main" id="{5734DDB3-EBA8-4AE3-BFFB-17B62756B578}"/>
              </a:ext>
            </a:extLst>
          </p:cNvPr>
          <p:cNvSpPr>
            <a:spLocks noChangeAspect="1" noEditPoints="1"/>
          </p:cNvSpPr>
          <p:nvPr/>
        </p:nvSpPr>
        <p:spPr bwMode="auto">
          <a:xfrm>
            <a:off x="4783138" y="3154363"/>
            <a:ext cx="250825" cy="252413"/>
          </a:xfrm>
          <a:custGeom>
            <a:avLst/>
            <a:gdLst>
              <a:gd name="T0" fmla="*/ 283 w 333"/>
              <a:gd name="T1" fmla="*/ 33 h 333"/>
              <a:gd name="T2" fmla="*/ 100 w 333"/>
              <a:gd name="T3" fmla="*/ 33 h 333"/>
              <a:gd name="T4" fmla="*/ 100 w 333"/>
              <a:gd name="T5" fmla="*/ 133 h 333"/>
              <a:gd name="T6" fmla="*/ 287 w 333"/>
              <a:gd name="T7" fmla="*/ 133 h 333"/>
              <a:gd name="T8" fmla="*/ 235 w 333"/>
              <a:gd name="T9" fmla="*/ 83 h 333"/>
              <a:gd name="T10" fmla="*/ 283 w 333"/>
              <a:gd name="T11" fmla="*/ 33 h 333"/>
              <a:gd name="T12" fmla="*/ 333 w 333"/>
              <a:gd name="T13" fmla="*/ 33 h 333"/>
              <a:gd name="T14" fmla="*/ 282 w 333"/>
              <a:gd name="T15" fmla="*/ 83 h 333"/>
              <a:gd name="T16" fmla="*/ 333 w 333"/>
              <a:gd name="T17" fmla="*/ 133 h 333"/>
              <a:gd name="T18" fmla="*/ 333 w 333"/>
              <a:gd name="T19" fmla="*/ 167 h 333"/>
              <a:gd name="T20" fmla="*/ 66 w 333"/>
              <a:gd name="T21" fmla="*/ 167 h 333"/>
              <a:gd name="T22" fmla="*/ 66 w 333"/>
              <a:gd name="T23" fmla="*/ 0 h 333"/>
              <a:gd name="T24" fmla="*/ 321 w 333"/>
              <a:gd name="T25" fmla="*/ 0 h 333"/>
              <a:gd name="T26" fmla="*/ 333 w 333"/>
              <a:gd name="T27" fmla="*/ 0 h 333"/>
              <a:gd name="T28" fmla="*/ 333 w 333"/>
              <a:gd name="T29" fmla="*/ 33 h 333"/>
              <a:gd name="T30" fmla="*/ 0 w 333"/>
              <a:gd name="T31" fmla="*/ 0 h 333"/>
              <a:gd name="T32" fmla="*/ 33 w 333"/>
              <a:gd name="T33" fmla="*/ 0 h 333"/>
              <a:gd name="T34" fmla="*/ 33 w 333"/>
              <a:gd name="T35" fmla="*/ 333 h 333"/>
              <a:gd name="T36" fmla="*/ 0 w 333"/>
              <a:gd name="T37" fmla="*/ 333 h 333"/>
              <a:gd name="T38" fmla="*/ 0 w 333"/>
              <a:gd name="T3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3">
                <a:moveTo>
                  <a:pt x="283" y="33"/>
                </a:moveTo>
                <a:lnTo>
                  <a:pt x="100" y="33"/>
                </a:lnTo>
                <a:lnTo>
                  <a:pt x="100" y="133"/>
                </a:lnTo>
                <a:lnTo>
                  <a:pt x="287" y="133"/>
                </a:lnTo>
                <a:lnTo>
                  <a:pt x="235" y="83"/>
                </a:lnTo>
                <a:lnTo>
                  <a:pt x="283" y="33"/>
                </a:lnTo>
                <a:close/>
                <a:moveTo>
                  <a:pt x="333" y="33"/>
                </a:moveTo>
                <a:lnTo>
                  <a:pt x="282" y="83"/>
                </a:lnTo>
                <a:lnTo>
                  <a:pt x="333" y="133"/>
                </a:lnTo>
                <a:lnTo>
                  <a:pt x="333" y="167"/>
                </a:lnTo>
                <a:lnTo>
                  <a:pt x="66" y="167"/>
                </a:lnTo>
                <a:lnTo>
                  <a:pt x="66" y="0"/>
                </a:lnTo>
                <a:lnTo>
                  <a:pt x="321" y="0"/>
                </a:lnTo>
                <a:lnTo>
                  <a:pt x="333" y="0"/>
                </a:lnTo>
                <a:lnTo>
                  <a:pt x="333" y="33"/>
                </a:lnTo>
                <a:close/>
                <a:moveTo>
                  <a:pt x="0" y="0"/>
                </a:moveTo>
                <a:lnTo>
                  <a:pt x="33" y="0"/>
                </a:lnTo>
                <a:lnTo>
                  <a:pt x="33" y="333"/>
                </a:lnTo>
                <a:lnTo>
                  <a:pt x="0" y="333"/>
                </a:ln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a:extLst>
              <a:ext uri="{FF2B5EF4-FFF2-40B4-BE49-F238E27FC236}">
                <a16:creationId xmlns:a16="http://schemas.microsoft.com/office/drawing/2014/main" id="{CA1D4458-99F5-484E-AF6D-1F4A5B137168}"/>
              </a:ext>
            </a:extLst>
          </p:cNvPr>
          <p:cNvSpPr>
            <a:spLocks noChangeAspect="1" noEditPoints="1"/>
          </p:cNvSpPr>
          <p:nvPr/>
        </p:nvSpPr>
        <p:spPr bwMode="auto">
          <a:xfrm>
            <a:off x="4279901" y="3154363"/>
            <a:ext cx="250825" cy="252413"/>
          </a:xfrm>
          <a:custGeom>
            <a:avLst/>
            <a:gdLst>
              <a:gd name="T0" fmla="*/ 300 w 333"/>
              <a:gd name="T1" fmla="*/ 33 h 333"/>
              <a:gd name="T2" fmla="*/ 100 w 333"/>
              <a:gd name="T3" fmla="*/ 33 h 333"/>
              <a:gd name="T4" fmla="*/ 100 w 333"/>
              <a:gd name="T5" fmla="*/ 133 h 333"/>
              <a:gd name="T6" fmla="*/ 300 w 333"/>
              <a:gd name="T7" fmla="*/ 133 h 333"/>
              <a:gd name="T8" fmla="*/ 300 w 333"/>
              <a:gd name="T9" fmla="*/ 33 h 333"/>
              <a:gd name="T10" fmla="*/ 333 w 333"/>
              <a:gd name="T11" fmla="*/ 167 h 333"/>
              <a:gd name="T12" fmla="*/ 67 w 333"/>
              <a:gd name="T13" fmla="*/ 167 h 333"/>
              <a:gd name="T14" fmla="*/ 67 w 333"/>
              <a:gd name="T15" fmla="*/ 0 h 333"/>
              <a:gd name="T16" fmla="*/ 333 w 333"/>
              <a:gd name="T17" fmla="*/ 0 h 333"/>
              <a:gd name="T18" fmla="*/ 333 w 333"/>
              <a:gd name="T19" fmla="*/ 167 h 333"/>
              <a:gd name="T20" fmla="*/ 0 w 333"/>
              <a:gd name="T21" fmla="*/ 0 h 333"/>
              <a:gd name="T22" fmla="*/ 33 w 333"/>
              <a:gd name="T23" fmla="*/ 0 h 333"/>
              <a:gd name="T24" fmla="*/ 33 w 333"/>
              <a:gd name="T25" fmla="*/ 333 h 333"/>
              <a:gd name="T26" fmla="*/ 0 w 333"/>
              <a:gd name="T27" fmla="*/ 333 h 333"/>
              <a:gd name="T28" fmla="*/ 0 w 333"/>
              <a:gd name="T2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333">
                <a:moveTo>
                  <a:pt x="300" y="33"/>
                </a:moveTo>
                <a:lnTo>
                  <a:pt x="100" y="33"/>
                </a:lnTo>
                <a:lnTo>
                  <a:pt x="100" y="133"/>
                </a:lnTo>
                <a:lnTo>
                  <a:pt x="300" y="133"/>
                </a:lnTo>
                <a:lnTo>
                  <a:pt x="300" y="33"/>
                </a:lnTo>
                <a:close/>
                <a:moveTo>
                  <a:pt x="333" y="167"/>
                </a:moveTo>
                <a:lnTo>
                  <a:pt x="67" y="167"/>
                </a:lnTo>
                <a:lnTo>
                  <a:pt x="67" y="0"/>
                </a:lnTo>
                <a:lnTo>
                  <a:pt x="333" y="0"/>
                </a:lnTo>
                <a:lnTo>
                  <a:pt x="333" y="167"/>
                </a:lnTo>
                <a:close/>
                <a:moveTo>
                  <a:pt x="0" y="0"/>
                </a:moveTo>
                <a:lnTo>
                  <a:pt x="33" y="0"/>
                </a:lnTo>
                <a:lnTo>
                  <a:pt x="33" y="333"/>
                </a:lnTo>
                <a:lnTo>
                  <a:pt x="0" y="333"/>
                </a:ln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a:extLst>
              <a:ext uri="{FF2B5EF4-FFF2-40B4-BE49-F238E27FC236}">
                <a16:creationId xmlns:a16="http://schemas.microsoft.com/office/drawing/2014/main" id="{5037E2F8-641E-465C-A778-3C9323B4E719}"/>
              </a:ext>
            </a:extLst>
          </p:cNvPr>
          <p:cNvSpPr>
            <a:spLocks noChangeAspect="1" noEditPoints="1"/>
          </p:cNvSpPr>
          <p:nvPr/>
        </p:nvSpPr>
        <p:spPr bwMode="auto">
          <a:xfrm>
            <a:off x="3776663" y="3154363"/>
            <a:ext cx="252413" cy="252413"/>
          </a:xfrm>
          <a:custGeom>
            <a:avLst/>
            <a:gdLst>
              <a:gd name="T0" fmla="*/ 300 w 334"/>
              <a:gd name="T1" fmla="*/ 133 h 333"/>
              <a:gd name="T2" fmla="*/ 234 w 334"/>
              <a:gd name="T3" fmla="*/ 133 h 333"/>
              <a:gd name="T4" fmla="*/ 34 w 334"/>
              <a:gd name="T5" fmla="*/ 133 h 333"/>
              <a:gd name="T6" fmla="*/ 34 w 334"/>
              <a:gd name="T7" fmla="*/ 253 h 333"/>
              <a:gd name="T8" fmla="*/ 81 w 334"/>
              <a:gd name="T9" fmla="*/ 300 h 333"/>
              <a:gd name="T10" fmla="*/ 300 w 334"/>
              <a:gd name="T11" fmla="*/ 300 h 333"/>
              <a:gd name="T12" fmla="*/ 300 w 334"/>
              <a:gd name="T13" fmla="*/ 133 h 333"/>
              <a:gd name="T14" fmla="*/ 34 w 334"/>
              <a:gd name="T15" fmla="*/ 100 h 333"/>
              <a:gd name="T16" fmla="*/ 200 w 334"/>
              <a:gd name="T17" fmla="*/ 100 h 333"/>
              <a:gd name="T18" fmla="*/ 200 w 334"/>
              <a:gd name="T19" fmla="*/ 81 h 333"/>
              <a:gd name="T20" fmla="*/ 152 w 334"/>
              <a:gd name="T21" fmla="*/ 33 h 333"/>
              <a:gd name="T22" fmla="*/ 150 w 334"/>
              <a:gd name="T23" fmla="*/ 33 h 333"/>
              <a:gd name="T24" fmla="*/ 34 w 334"/>
              <a:gd name="T25" fmla="*/ 33 h 333"/>
              <a:gd name="T26" fmla="*/ 34 w 334"/>
              <a:gd name="T27" fmla="*/ 100 h 333"/>
              <a:gd name="T28" fmla="*/ 334 w 334"/>
              <a:gd name="T29" fmla="*/ 100 h 333"/>
              <a:gd name="T30" fmla="*/ 334 w 334"/>
              <a:gd name="T31" fmla="*/ 333 h 333"/>
              <a:gd name="T32" fmla="*/ 81 w 334"/>
              <a:gd name="T33" fmla="*/ 333 h 333"/>
              <a:gd name="T34" fmla="*/ 0 w 334"/>
              <a:gd name="T35" fmla="*/ 253 h 333"/>
              <a:gd name="T36" fmla="*/ 0 w 334"/>
              <a:gd name="T37" fmla="*/ 0 h 333"/>
              <a:gd name="T38" fmla="*/ 154 w 334"/>
              <a:gd name="T39" fmla="*/ 0 h 333"/>
              <a:gd name="T40" fmla="*/ 234 w 334"/>
              <a:gd name="T41" fmla="*/ 81 h 333"/>
              <a:gd name="T42" fmla="*/ 234 w 334"/>
              <a:gd name="T43" fmla="*/ 100 h 333"/>
              <a:gd name="T44" fmla="*/ 334 w 334"/>
              <a:gd name="T45" fmla="*/ 100 h 333"/>
              <a:gd name="T46" fmla="*/ 236 w 334"/>
              <a:gd name="T47" fmla="*/ 217 h 333"/>
              <a:gd name="T48" fmla="*/ 253 w 334"/>
              <a:gd name="T49" fmla="*/ 200 h 333"/>
              <a:gd name="T50" fmla="*/ 270 w 334"/>
              <a:gd name="T51" fmla="*/ 217 h 333"/>
              <a:gd name="T52" fmla="*/ 253 w 334"/>
              <a:gd name="T53" fmla="*/ 233 h 333"/>
              <a:gd name="T54" fmla="*/ 236 w 334"/>
              <a:gd name="T55" fmla="*/ 2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4" h="333">
                <a:moveTo>
                  <a:pt x="300" y="133"/>
                </a:moveTo>
                <a:lnTo>
                  <a:pt x="234" y="133"/>
                </a:lnTo>
                <a:lnTo>
                  <a:pt x="34" y="133"/>
                </a:lnTo>
                <a:lnTo>
                  <a:pt x="34" y="253"/>
                </a:lnTo>
                <a:cubicBezTo>
                  <a:pt x="34" y="279"/>
                  <a:pt x="55" y="300"/>
                  <a:pt x="81" y="300"/>
                </a:cubicBezTo>
                <a:lnTo>
                  <a:pt x="300" y="300"/>
                </a:lnTo>
                <a:lnTo>
                  <a:pt x="300" y="133"/>
                </a:lnTo>
                <a:close/>
                <a:moveTo>
                  <a:pt x="34" y="100"/>
                </a:moveTo>
                <a:lnTo>
                  <a:pt x="200" y="100"/>
                </a:lnTo>
                <a:lnTo>
                  <a:pt x="200" y="81"/>
                </a:lnTo>
                <a:cubicBezTo>
                  <a:pt x="200" y="55"/>
                  <a:pt x="178" y="33"/>
                  <a:pt x="152" y="33"/>
                </a:cubicBezTo>
                <a:lnTo>
                  <a:pt x="150" y="33"/>
                </a:lnTo>
                <a:lnTo>
                  <a:pt x="34" y="33"/>
                </a:lnTo>
                <a:lnTo>
                  <a:pt x="34" y="100"/>
                </a:lnTo>
                <a:close/>
                <a:moveTo>
                  <a:pt x="334" y="100"/>
                </a:moveTo>
                <a:lnTo>
                  <a:pt x="334" y="333"/>
                </a:lnTo>
                <a:lnTo>
                  <a:pt x="81" y="333"/>
                </a:lnTo>
                <a:cubicBezTo>
                  <a:pt x="36" y="333"/>
                  <a:pt x="0" y="297"/>
                  <a:pt x="0" y="253"/>
                </a:cubicBezTo>
                <a:lnTo>
                  <a:pt x="0" y="0"/>
                </a:lnTo>
                <a:lnTo>
                  <a:pt x="154" y="0"/>
                </a:lnTo>
                <a:cubicBezTo>
                  <a:pt x="199" y="0"/>
                  <a:pt x="234" y="36"/>
                  <a:pt x="234" y="81"/>
                </a:cubicBezTo>
                <a:lnTo>
                  <a:pt x="234" y="100"/>
                </a:lnTo>
                <a:lnTo>
                  <a:pt x="334" y="100"/>
                </a:lnTo>
                <a:close/>
                <a:moveTo>
                  <a:pt x="236" y="217"/>
                </a:moveTo>
                <a:cubicBezTo>
                  <a:pt x="236" y="207"/>
                  <a:pt x="244" y="200"/>
                  <a:pt x="253" y="200"/>
                </a:cubicBezTo>
                <a:cubicBezTo>
                  <a:pt x="262" y="200"/>
                  <a:pt x="270" y="207"/>
                  <a:pt x="270" y="217"/>
                </a:cubicBezTo>
                <a:cubicBezTo>
                  <a:pt x="270" y="226"/>
                  <a:pt x="262" y="233"/>
                  <a:pt x="253" y="233"/>
                </a:cubicBezTo>
                <a:cubicBezTo>
                  <a:pt x="244" y="233"/>
                  <a:pt x="236" y="226"/>
                  <a:pt x="236" y="2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a:extLst>
              <a:ext uri="{FF2B5EF4-FFF2-40B4-BE49-F238E27FC236}">
                <a16:creationId xmlns:a16="http://schemas.microsoft.com/office/drawing/2014/main" id="{BC76F57D-33AA-4376-8577-B6784A600082}"/>
              </a:ext>
            </a:extLst>
          </p:cNvPr>
          <p:cNvSpPr>
            <a:spLocks noChangeAspect="1" noEditPoints="1"/>
          </p:cNvSpPr>
          <p:nvPr/>
        </p:nvSpPr>
        <p:spPr bwMode="auto">
          <a:xfrm>
            <a:off x="3275013" y="3217863"/>
            <a:ext cx="250825" cy="188913"/>
          </a:xfrm>
          <a:custGeom>
            <a:avLst/>
            <a:gdLst>
              <a:gd name="T0" fmla="*/ 0 w 333"/>
              <a:gd name="T1" fmla="*/ 250 h 250"/>
              <a:gd name="T2" fmla="*/ 50 w 333"/>
              <a:gd name="T3" fmla="*/ 250 h 250"/>
              <a:gd name="T4" fmla="*/ 50 w 333"/>
              <a:gd name="T5" fmla="*/ 200 h 250"/>
              <a:gd name="T6" fmla="*/ 0 w 333"/>
              <a:gd name="T7" fmla="*/ 200 h 250"/>
              <a:gd name="T8" fmla="*/ 0 w 333"/>
              <a:gd name="T9" fmla="*/ 250 h 250"/>
              <a:gd name="T10" fmla="*/ 83 w 333"/>
              <a:gd name="T11" fmla="*/ 250 h 250"/>
              <a:gd name="T12" fmla="*/ 333 w 333"/>
              <a:gd name="T13" fmla="*/ 250 h 250"/>
              <a:gd name="T14" fmla="*/ 333 w 333"/>
              <a:gd name="T15" fmla="*/ 217 h 250"/>
              <a:gd name="T16" fmla="*/ 83 w 333"/>
              <a:gd name="T17" fmla="*/ 217 h 250"/>
              <a:gd name="T18" fmla="*/ 83 w 333"/>
              <a:gd name="T19" fmla="*/ 250 h 250"/>
              <a:gd name="T20" fmla="*/ 0 w 333"/>
              <a:gd name="T21" fmla="*/ 150 h 250"/>
              <a:gd name="T22" fmla="*/ 50 w 333"/>
              <a:gd name="T23" fmla="*/ 150 h 250"/>
              <a:gd name="T24" fmla="*/ 50 w 333"/>
              <a:gd name="T25" fmla="*/ 100 h 250"/>
              <a:gd name="T26" fmla="*/ 0 w 333"/>
              <a:gd name="T27" fmla="*/ 100 h 250"/>
              <a:gd name="T28" fmla="*/ 0 w 333"/>
              <a:gd name="T29" fmla="*/ 150 h 250"/>
              <a:gd name="T30" fmla="*/ 83 w 333"/>
              <a:gd name="T31" fmla="*/ 150 h 250"/>
              <a:gd name="T32" fmla="*/ 333 w 333"/>
              <a:gd name="T33" fmla="*/ 150 h 250"/>
              <a:gd name="T34" fmla="*/ 333 w 333"/>
              <a:gd name="T35" fmla="*/ 117 h 250"/>
              <a:gd name="T36" fmla="*/ 83 w 333"/>
              <a:gd name="T37" fmla="*/ 117 h 250"/>
              <a:gd name="T38" fmla="*/ 83 w 333"/>
              <a:gd name="T39" fmla="*/ 150 h 250"/>
              <a:gd name="T40" fmla="*/ 0 w 333"/>
              <a:gd name="T41" fmla="*/ 50 h 250"/>
              <a:gd name="T42" fmla="*/ 50 w 333"/>
              <a:gd name="T43" fmla="*/ 50 h 250"/>
              <a:gd name="T44" fmla="*/ 50 w 333"/>
              <a:gd name="T45" fmla="*/ 0 h 250"/>
              <a:gd name="T46" fmla="*/ 0 w 333"/>
              <a:gd name="T47" fmla="*/ 0 h 250"/>
              <a:gd name="T48" fmla="*/ 0 w 333"/>
              <a:gd name="T49" fmla="*/ 50 h 250"/>
              <a:gd name="T50" fmla="*/ 333 w 333"/>
              <a:gd name="T51" fmla="*/ 50 h 250"/>
              <a:gd name="T52" fmla="*/ 83 w 333"/>
              <a:gd name="T53" fmla="*/ 50 h 250"/>
              <a:gd name="T54" fmla="*/ 83 w 333"/>
              <a:gd name="T55" fmla="*/ 17 h 250"/>
              <a:gd name="T56" fmla="*/ 333 w 333"/>
              <a:gd name="T57" fmla="*/ 17 h 250"/>
              <a:gd name="T58" fmla="*/ 333 w 333"/>
              <a:gd name="T59"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250">
                <a:moveTo>
                  <a:pt x="0" y="250"/>
                </a:moveTo>
                <a:lnTo>
                  <a:pt x="50" y="250"/>
                </a:lnTo>
                <a:lnTo>
                  <a:pt x="50" y="200"/>
                </a:lnTo>
                <a:lnTo>
                  <a:pt x="0" y="200"/>
                </a:lnTo>
                <a:lnTo>
                  <a:pt x="0" y="250"/>
                </a:lnTo>
                <a:close/>
                <a:moveTo>
                  <a:pt x="83" y="250"/>
                </a:moveTo>
                <a:lnTo>
                  <a:pt x="333" y="250"/>
                </a:lnTo>
                <a:lnTo>
                  <a:pt x="333" y="217"/>
                </a:lnTo>
                <a:lnTo>
                  <a:pt x="83" y="217"/>
                </a:lnTo>
                <a:lnTo>
                  <a:pt x="83" y="250"/>
                </a:lnTo>
                <a:close/>
                <a:moveTo>
                  <a:pt x="0" y="150"/>
                </a:moveTo>
                <a:lnTo>
                  <a:pt x="50" y="150"/>
                </a:lnTo>
                <a:lnTo>
                  <a:pt x="50" y="100"/>
                </a:lnTo>
                <a:lnTo>
                  <a:pt x="0" y="100"/>
                </a:lnTo>
                <a:lnTo>
                  <a:pt x="0" y="150"/>
                </a:lnTo>
                <a:close/>
                <a:moveTo>
                  <a:pt x="83" y="150"/>
                </a:moveTo>
                <a:lnTo>
                  <a:pt x="333" y="150"/>
                </a:lnTo>
                <a:lnTo>
                  <a:pt x="333" y="117"/>
                </a:lnTo>
                <a:lnTo>
                  <a:pt x="83" y="117"/>
                </a:lnTo>
                <a:lnTo>
                  <a:pt x="83" y="150"/>
                </a:lnTo>
                <a:close/>
                <a:moveTo>
                  <a:pt x="0" y="50"/>
                </a:moveTo>
                <a:lnTo>
                  <a:pt x="50" y="50"/>
                </a:lnTo>
                <a:lnTo>
                  <a:pt x="50" y="0"/>
                </a:lnTo>
                <a:lnTo>
                  <a:pt x="0" y="0"/>
                </a:lnTo>
                <a:lnTo>
                  <a:pt x="0" y="50"/>
                </a:lnTo>
                <a:close/>
                <a:moveTo>
                  <a:pt x="333" y="50"/>
                </a:moveTo>
                <a:lnTo>
                  <a:pt x="83" y="50"/>
                </a:lnTo>
                <a:lnTo>
                  <a:pt x="83" y="17"/>
                </a:lnTo>
                <a:lnTo>
                  <a:pt x="333" y="17"/>
                </a:lnTo>
                <a:lnTo>
                  <a:pt x="333" y="5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a:extLst>
              <a:ext uri="{FF2B5EF4-FFF2-40B4-BE49-F238E27FC236}">
                <a16:creationId xmlns:a16="http://schemas.microsoft.com/office/drawing/2014/main" id="{F13996E1-9CD9-4945-A135-B11BE83CA14A}"/>
              </a:ext>
            </a:extLst>
          </p:cNvPr>
          <p:cNvSpPr>
            <a:spLocks noChangeAspect="1" noEditPoints="1"/>
          </p:cNvSpPr>
          <p:nvPr/>
        </p:nvSpPr>
        <p:spPr bwMode="auto">
          <a:xfrm>
            <a:off x="2771776" y="3217863"/>
            <a:ext cx="250825" cy="188913"/>
          </a:xfrm>
          <a:custGeom>
            <a:avLst/>
            <a:gdLst>
              <a:gd name="T0" fmla="*/ 25 w 333"/>
              <a:gd name="T1" fmla="*/ 200 h 250"/>
              <a:gd name="T2" fmla="*/ 0 w 333"/>
              <a:gd name="T3" fmla="*/ 225 h 250"/>
              <a:gd name="T4" fmla="*/ 25 w 333"/>
              <a:gd name="T5" fmla="*/ 250 h 250"/>
              <a:gd name="T6" fmla="*/ 50 w 333"/>
              <a:gd name="T7" fmla="*/ 225 h 250"/>
              <a:gd name="T8" fmla="*/ 25 w 333"/>
              <a:gd name="T9" fmla="*/ 200 h 250"/>
              <a:gd name="T10" fmla="*/ 83 w 333"/>
              <a:gd name="T11" fmla="*/ 250 h 250"/>
              <a:gd name="T12" fmla="*/ 333 w 333"/>
              <a:gd name="T13" fmla="*/ 250 h 250"/>
              <a:gd name="T14" fmla="*/ 333 w 333"/>
              <a:gd name="T15" fmla="*/ 217 h 250"/>
              <a:gd name="T16" fmla="*/ 83 w 333"/>
              <a:gd name="T17" fmla="*/ 217 h 250"/>
              <a:gd name="T18" fmla="*/ 83 w 333"/>
              <a:gd name="T19" fmla="*/ 250 h 250"/>
              <a:gd name="T20" fmla="*/ 25 w 333"/>
              <a:gd name="T21" fmla="*/ 100 h 250"/>
              <a:gd name="T22" fmla="*/ 0 w 333"/>
              <a:gd name="T23" fmla="*/ 125 h 250"/>
              <a:gd name="T24" fmla="*/ 25 w 333"/>
              <a:gd name="T25" fmla="*/ 150 h 250"/>
              <a:gd name="T26" fmla="*/ 50 w 333"/>
              <a:gd name="T27" fmla="*/ 125 h 250"/>
              <a:gd name="T28" fmla="*/ 25 w 333"/>
              <a:gd name="T29" fmla="*/ 100 h 250"/>
              <a:gd name="T30" fmla="*/ 83 w 333"/>
              <a:gd name="T31" fmla="*/ 150 h 250"/>
              <a:gd name="T32" fmla="*/ 333 w 333"/>
              <a:gd name="T33" fmla="*/ 150 h 250"/>
              <a:gd name="T34" fmla="*/ 333 w 333"/>
              <a:gd name="T35" fmla="*/ 117 h 250"/>
              <a:gd name="T36" fmla="*/ 83 w 333"/>
              <a:gd name="T37" fmla="*/ 117 h 250"/>
              <a:gd name="T38" fmla="*/ 83 w 333"/>
              <a:gd name="T39" fmla="*/ 150 h 250"/>
              <a:gd name="T40" fmla="*/ 25 w 333"/>
              <a:gd name="T41" fmla="*/ 0 h 250"/>
              <a:gd name="T42" fmla="*/ 0 w 333"/>
              <a:gd name="T43" fmla="*/ 25 h 250"/>
              <a:gd name="T44" fmla="*/ 25 w 333"/>
              <a:gd name="T45" fmla="*/ 50 h 250"/>
              <a:gd name="T46" fmla="*/ 50 w 333"/>
              <a:gd name="T47" fmla="*/ 25 h 250"/>
              <a:gd name="T48" fmla="*/ 25 w 333"/>
              <a:gd name="T49" fmla="*/ 0 h 250"/>
              <a:gd name="T50" fmla="*/ 333 w 333"/>
              <a:gd name="T51" fmla="*/ 50 h 250"/>
              <a:gd name="T52" fmla="*/ 83 w 333"/>
              <a:gd name="T53" fmla="*/ 50 h 250"/>
              <a:gd name="T54" fmla="*/ 83 w 333"/>
              <a:gd name="T55" fmla="*/ 17 h 250"/>
              <a:gd name="T56" fmla="*/ 333 w 333"/>
              <a:gd name="T57" fmla="*/ 17 h 250"/>
              <a:gd name="T58" fmla="*/ 333 w 333"/>
              <a:gd name="T59" fmla="*/ 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250">
                <a:moveTo>
                  <a:pt x="25" y="200"/>
                </a:moveTo>
                <a:cubicBezTo>
                  <a:pt x="11" y="200"/>
                  <a:pt x="0" y="212"/>
                  <a:pt x="0" y="225"/>
                </a:cubicBezTo>
                <a:cubicBezTo>
                  <a:pt x="0" y="239"/>
                  <a:pt x="11" y="250"/>
                  <a:pt x="25" y="250"/>
                </a:cubicBezTo>
                <a:cubicBezTo>
                  <a:pt x="39" y="250"/>
                  <a:pt x="50" y="239"/>
                  <a:pt x="50" y="225"/>
                </a:cubicBezTo>
                <a:cubicBezTo>
                  <a:pt x="50" y="212"/>
                  <a:pt x="39" y="200"/>
                  <a:pt x="25" y="200"/>
                </a:cubicBezTo>
                <a:close/>
                <a:moveTo>
                  <a:pt x="83" y="250"/>
                </a:moveTo>
                <a:lnTo>
                  <a:pt x="333" y="250"/>
                </a:lnTo>
                <a:lnTo>
                  <a:pt x="333" y="217"/>
                </a:lnTo>
                <a:lnTo>
                  <a:pt x="83" y="217"/>
                </a:lnTo>
                <a:lnTo>
                  <a:pt x="83" y="250"/>
                </a:lnTo>
                <a:close/>
                <a:moveTo>
                  <a:pt x="25" y="100"/>
                </a:moveTo>
                <a:cubicBezTo>
                  <a:pt x="11" y="100"/>
                  <a:pt x="0" y="112"/>
                  <a:pt x="0" y="125"/>
                </a:cubicBezTo>
                <a:cubicBezTo>
                  <a:pt x="0" y="139"/>
                  <a:pt x="11" y="150"/>
                  <a:pt x="25" y="150"/>
                </a:cubicBezTo>
                <a:cubicBezTo>
                  <a:pt x="39" y="150"/>
                  <a:pt x="50" y="139"/>
                  <a:pt x="50" y="125"/>
                </a:cubicBezTo>
                <a:cubicBezTo>
                  <a:pt x="50" y="112"/>
                  <a:pt x="39" y="100"/>
                  <a:pt x="25" y="100"/>
                </a:cubicBezTo>
                <a:close/>
                <a:moveTo>
                  <a:pt x="83" y="150"/>
                </a:moveTo>
                <a:lnTo>
                  <a:pt x="333" y="150"/>
                </a:lnTo>
                <a:lnTo>
                  <a:pt x="333" y="117"/>
                </a:lnTo>
                <a:lnTo>
                  <a:pt x="83" y="117"/>
                </a:lnTo>
                <a:lnTo>
                  <a:pt x="83" y="150"/>
                </a:lnTo>
                <a:close/>
                <a:moveTo>
                  <a:pt x="25" y="0"/>
                </a:moveTo>
                <a:cubicBezTo>
                  <a:pt x="11" y="0"/>
                  <a:pt x="0" y="12"/>
                  <a:pt x="0" y="25"/>
                </a:cubicBezTo>
                <a:cubicBezTo>
                  <a:pt x="0" y="39"/>
                  <a:pt x="11" y="50"/>
                  <a:pt x="25" y="50"/>
                </a:cubicBezTo>
                <a:cubicBezTo>
                  <a:pt x="39" y="50"/>
                  <a:pt x="50" y="39"/>
                  <a:pt x="50" y="25"/>
                </a:cubicBezTo>
                <a:cubicBezTo>
                  <a:pt x="50" y="12"/>
                  <a:pt x="39" y="0"/>
                  <a:pt x="25" y="0"/>
                </a:cubicBezTo>
                <a:close/>
                <a:moveTo>
                  <a:pt x="333" y="50"/>
                </a:moveTo>
                <a:lnTo>
                  <a:pt x="83" y="50"/>
                </a:lnTo>
                <a:lnTo>
                  <a:pt x="83" y="17"/>
                </a:lnTo>
                <a:lnTo>
                  <a:pt x="333" y="17"/>
                </a:lnTo>
                <a:lnTo>
                  <a:pt x="333" y="5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a:extLst>
              <a:ext uri="{FF2B5EF4-FFF2-40B4-BE49-F238E27FC236}">
                <a16:creationId xmlns:a16="http://schemas.microsoft.com/office/drawing/2014/main" id="{6BDAB953-9741-4C67-ABD2-F89931F55A8B}"/>
              </a:ext>
            </a:extLst>
          </p:cNvPr>
          <p:cNvSpPr>
            <a:spLocks noChangeAspect="1" noEditPoints="1"/>
          </p:cNvSpPr>
          <p:nvPr/>
        </p:nvSpPr>
        <p:spPr bwMode="auto">
          <a:xfrm>
            <a:off x="2262188" y="3154363"/>
            <a:ext cx="263525" cy="252413"/>
          </a:xfrm>
          <a:custGeom>
            <a:avLst/>
            <a:gdLst>
              <a:gd name="T0" fmla="*/ 259 w 350"/>
              <a:gd name="T1" fmla="*/ 173 h 333"/>
              <a:gd name="T2" fmla="*/ 239 w 350"/>
              <a:gd name="T3" fmla="*/ 238 h 333"/>
              <a:gd name="T4" fmla="*/ 246 w 350"/>
              <a:gd name="T5" fmla="*/ 283 h 333"/>
              <a:gd name="T6" fmla="*/ 208 w 350"/>
              <a:gd name="T7" fmla="*/ 262 h 333"/>
              <a:gd name="T8" fmla="*/ 175 w 350"/>
              <a:gd name="T9" fmla="*/ 253 h 333"/>
              <a:gd name="T10" fmla="*/ 142 w 350"/>
              <a:gd name="T11" fmla="*/ 262 h 333"/>
              <a:gd name="T12" fmla="*/ 104 w 350"/>
              <a:gd name="T13" fmla="*/ 283 h 333"/>
              <a:gd name="T14" fmla="*/ 111 w 350"/>
              <a:gd name="T15" fmla="*/ 238 h 333"/>
              <a:gd name="T16" fmla="*/ 91 w 350"/>
              <a:gd name="T17" fmla="*/ 173 h 333"/>
              <a:gd name="T18" fmla="*/ 60 w 350"/>
              <a:gd name="T19" fmla="*/ 142 h 333"/>
              <a:gd name="T20" fmla="*/ 103 w 350"/>
              <a:gd name="T21" fmla="*/ 136 h 333"/>
              <a:gd name="T22" fmla="*/ 156 w 350"/>
              <a:gd name="T23" fmla="*/ 95 h 333"/>
              <a:gd name="T24" fmla="*/ 175 w 350"/>
              <a:gd name="T25" fmla="*/ 55 h 333"/>
              <a:gd name="T26" fmla="*/ 194 w 350"/>
              <a:gd name="T27" fmla="*/ 95 h 333"/>
              <a:gd name="T28" fmla="*/ 247 w 350"/>
              <a:gd name="T29" fmla="*/ 136 h 333"/>
              <a:gd name="T30" fmla="*/ 290 w 350"/>
              <a:gd name="T31" fmla="*/ 142 h 333"/>
              <a:gd name="T32" fmla="*/ 259 w 350"/>
              <a:gd name="T33" fmla="*/ 173 h 333"/>
              <a:gd name="T34" fmla="*/ 333 w 350"/>
              <a:gd name="T35" fmla="*/ 157 h 333"/>
              <a:gd name="T36" fmla="*/ 316 w 350"/>
              <a:gd name="T37" fmla="*/ 104 h 333"/>
              <a:gd name="T38" fmla="*/ 253 w 350"/>
              <a:gd name="T39" fmla="*/ 94 h 333"/>
              <a:gd name="T40" fmla="*/ 230 w 350"/>
              <a:gd name="T41" fmla="*/ 77 h 333"/>
              <a:gd name="T42" fmla="*/ 202 w 350"/>
              <a:gd name="T43" fmla="*/ 18 h 333"/>
              <a:gd name="T44" fmla="*/ 175 w 350"/>
              <a:gd name="T45" fmla="*/ 0 h 333"/>
              <a:gd name="T46" fmla="*/ 148 w 350"/>
              <a:gd name="T47" fmla="*/ 18 h 333"/>
              <a:gd name="T48" fmla="*/ 120 w 350"/>
              <a:gd name="T49" fmla="*/ 77 h 333"/>
              <a:gd name="T50" fmla="*/ 97 w 350"/>
              <a:gd name="T51" fmla="*/ 94 h 333"/>
              <a:gd name="T52" fmla="*/ 34 w 350"/>
              <a:gd name="T53" fmla="*/ 104 h 333"/>
              <a:gd name="T54" fmla="*/ 17 w 350"/>
              <a:gd name="T55" fmla="*/ 157 h 333"/>
              <a:gd name="T56" fmla="*/ 63 w 350"/>
              <a:gd name="T57" fmla="*/ 203 h 333"/>
              <a:gd name="T58" fmla="*/ 72 w 350"/>
              <a:gd name="T59" fmla="*/ 231 h 333"/>
              <a:gd name="T60" fmla="*/ 61 w 350"/>
              <a:gd name="T61" fmla="*/ 297 h 333"/>
              <a:gd name="T62" fmla="*/ 91 w 350"/>
              <a:gd name="T63" fmla="*/ 333 h 333"/>
              <a:gd name="T64" fmla="*/ 105 w 350"/>
              <a:gd name="T65" fmla="*/ 330 h 333"/>
              <a:gd name="T66" fmla="*/ 161 w 350"/>
              <a:gd name="T67" fmla="*/ 299 h 333"/>
              <a:gd name="T68" fmla="*/ 175 w 350"/>
              <a:gd name="T69" fmla="*/ 295 h 333"/>
              <a:gd name="T70" fmla="*/ 189 w 350"/>
              <a:gd name="T71" fmla="*/ 299 h 333"/>
              <a:gd name="T72" fmla="*/ 245 w 350"/>
              <a:gd name="T73" fmla="*/ 330 h 333"/>
              <a:gd name="T74" fmla="*/ 259 w 350"/>
              <a:gd name="T75" fmla="*/ 333 h 333"/>
              <a:gd name="T76" fmla="*/ 289 w 350"/>
              <a:gd name="T77" fmla="*/ 297 h 333"/>
              <a:gd name="T78" fmla="*/ 278 w 350"/>
              <a:gd name="T79" fmla="*/ 231 h 333"/>
              <a:gd name="T80" fmla="*/ 287 w 350"/>
              <a:gd name="T81" fmla="*/ 203 h 333"/>
              <a:gd name="T82" fmla="*/ 333 w 350"/>
              <a:gd name="T83" fmla="*/ 15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0" h="333">
                <a:moveTo>
                  <a:pt x="259" y="173"/>
                </a:moveTo>
                <a:cubicBezTo>
                  <a:pt x="242" y="190"/>
                  <a:pt x="235" y="215"/>
                  <a:pt x="239" y="238"/>
                </a:cubicBezTo>
                <a:lnTo>
                  <a:pt x="246" y="283"/>
                </a:lnTo>
                <a:lnTo>
                  <a:pt x="208" y="262"/>
                </a:lnTo>
                <a:cubicBezTo>
                  <a:pt x="198" y="256"/>
                  <a:pt x="186" y="253"/>
                  <a:pt x="175" y="253"/>
                </a:cubicBezTo>
                <a:cubicBezTo>
                  <a:pt x="164" y="253"/>
                  <a:pt x="152" y="256"/>
                  <a:pt x="142" y="262"/>
                </a:cubicBezTo>
                <a:lnTo>
                  <a:pt x="104" y="283"/>
                </a:lnTo>
                <a:lnTo>
                  <a:pt x="111" y="238"/>
                </a:lnTo>
                <a:cubicBezTo>
                  <a:pt x="115" y="215"/>
                  <a:pt x="108" y="190"/>
                  <a:pt x="91" y="173"/>
                </a:cubicBezTo>
                <a:lnTo>
                  <a:pt x="60" y="142"/>
                </a:lnTo>
                <a:lnTo>
                  <a:pt x="103" y="136"/>
                </a:lnTo>
                <a:cubicBezTo>
                  <a:pt x="126" y="132"/>
                  <a:pt x="146" y="117"/>
                  <a:pt x="156" y="95"/>
                </a:cubicBezTo>
                <a:lnTo>
                  <a:pt x="175" y="55"/>
                </a:lnTo>
                <a:lnTo>
                  <a:pt x="194" y="95"/>
                </a:lnTo>
                <a:cubicBezTo>
                  <a:pt x="204" y="117"/>
                  <a:pt x="224" y="132"/>
                  <a:pt x="247" y="136"/>
                </a:cubicBezTo>
                <a:lnTo>
                  <a:pt x="290" y="142"/>
                </a:lnTo>
                <a:lnTo>
                  <a:pt x="259" y="173"/>
                </a:lnTo>
                <a:close/>
                <a:moveTo>
                  <a:pt x="333" y="157"/>
                </a:moveTo>
                <a:cubicBezTo>
                  <a:pt x="350" y="139"/>
                  <a:pt x="341" y="107"/>
                  <a:pt x="316" y="104"/>
                </a:cubicBezTo>
                <a:lnTo>
                  <a:pt x="253" y="94"/>
                </a:lnTo>
                <a:cubicBezTo>
                  <a:pt x="243" y="93"/>
                  <a:pt x="235" y="86"/>
                  <a:pt x="230" y="77"/>
                </a:cubicBezTo>
                <a:lnTo>
                  <a:pt x="202" y="18"/>
                </a:lnTo>
                <a:cubicBezTo>
                  <a:pt x="197" y="6"/>
                  <a:pt x="186" y="0"/>
                  <a:pt x="175" y="0"/>
                </a:cubicBezTo>
                <a:cubicBezTo>
                  <a:pt x="164" y="0"/>
                  <a:pt x="153" y="6"/>
                  <a:pt x="148" y="18"/>
                </a:cubicBezTo>
                <a:lnTo>
                  <a:pt x="120" y="77"/>
                </a:lnTo>
                <a:cubicBezTo>
                  <a:pt x="115" y="86"/>
                  <a:pt x="107" y="93"/>
                  <a:pt x="97" y="94"/>
                </a:cubicBezTo>
                <a:lnTo>
                  <a:pt x="34" y="104"/>
                </a:lnTo>
                <a:cubicBezTo>
                  <a:pt x="9" y="107"/>
                  <a:pt x="0" y="139"/>
                  <a:pt x="17" y="157"/>
                </a:cubicBezTo>
                <a:lnTo>
                  <a:pt x="63" y="203"/>
                </a:lnTo>
                <a:cubicBezTo>
                  <a:pt x="70" y="211"/>
                  <a:pt x="73" y="221"/>
                  <a:pt x="72" y="231"/>
                </a:cubicBezTo>
                <a:lnTo>
                  <a:pt x="61" y="297"/>
                </a:lnTo>
                <a:cubicBezTo>
                  <a:pt x="58" y="317"/>
                  <a:pt x="73" y="333"/>
                  <a:pt x="91" y="333"/>
                </a:cubicBezTo>
                <a:cubicBezTo>
                  <a:pt x="95" y="333"/>
                  <a:pt x="100" y="332"/>
                  <a:pt x="105" y="330"/>
                </a:cubicBezTo>
                <a:lnTo>
                  <a:pt x="161" y="299"/>
                </a:lnTo>
                <a:cubicBezTo>
                  <a:pt x="165" y="296"/>
                  <a:pt x="170" y="295"/>
                  <a:pt x="175" y="295"/>
                </a:cubicBezTo>
                <a:cubicBezTo>
                  <a:pt x="180" y="295"/>
                  <a:pt x="185" y="296"/>
                  <a:pt x="189" y="299"/>
                </a:cubicBezTo>
                <a:lnTo>
                  <a:pt x="245" y="330"/>
                </a:lnTo>
                <a:cubicBezTo>
                  <a:pt x="250" y="332"/>
                  <a:pt x="255" y="333"/>
                  <a:pt x="259" y="333"/>
                </a:cubicBezTo>
                <a:cubicBezTo>
                  <a:pt x="277" y="333"/>
                  <a:pt x="292" y="317"/>
                  <a:pt x="289" y="297"/>
                </a:cubicBezTo>
                <a:lnTo>
                  <a:pt x="278" y="231"/>
                </a:lnTo>
                <a:cubicBezTo>
                  <a:pt x="277" y="221"/>
                  <a:pt x="280" y="211"/>
                  <a:pt x="287" y="203"/>
                </a:cubicBezTo>
                <a:lnTo>
                  <a:pt x="333" y="15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a:extLst>
              <a:ext uri="{FF2B5EF4-FFF2-40B4-BE49-F238E27FC236}">
                <a16:creationId xmlns:a16="http://schemas.microsoft.com/office/drawing/2014/main" id="{AC622931-B526-4ED9-AD7E-C41DE4D735D3}"/>
              </a:ext>
            </a:extLst>
          </p:cNvPr>
          <p:cNvSpPr>
            <a:spLocks noChangeAspect="1"/>
          </p:cNvSpPr>
          <p:nvPr/>
        </p:nvSpPr>
        <p:spPr bwMode="auto">
          <a:xfrm>
            <a:off x="1758951" y="3154363"/>
            <a:ext cx="265113" cy="252413"/>
          </a:xfrm>
          <a:custGeom>
            <a:avLst/>
            <a:gdLst>
              <a:gd name="T0" fmla="*/ 287 w 351"/>
              <a:gd name="T1" fmla="*/ 203 h 333"/>
              <a:gd name="T2" fmla="*/ 279 w 351"/>
              <a:gd name="T3" fmla="*/ 231 h 333"/>
              <a:gd name="T4" fmla="*/ 289 w 351"/>
              <a:gd name="T5" fmla="*/ 297 h 333"/>
              <a:gd name="T6" fmla="*/ 260 w 351"/>
              <a:gd name="T7" fmla="*/ 333 h 333"/>
              <a:gd name="T8" fmla="*/ 246 w 351"/>
              <a:gd name="T9" fmla="*/ 330 h 333"/>
              <a:gd name="T10" fmla="*/ 189 w 351"/>
              <a:gd name="T11" fmla="*/ 299 h 333"/>
              <a:gd name="T12" fmla="*/ 175 w 351"/>
              <a:gd name="T13" fmla="*/ 295 h 333"/>
              <a:gd name="T14" fmla="*/ 161 w 351"/>
              <a:gd name="T15" fmla="*/ 299 h 333"/>
              <a:gd name="T16" fmla="*/ 105 w 351"/>
              <a:gd name="T17" fmla="*/ 330 h 333"/>
              <a:gd name="T18" fmla="*/ 91 w 351"/>
              <a:gd name="T19" fmla="*/ 333 h 333"/>
              <a:gd name="T20" fmla="*/ 61 w 351"/>
              <a:gd name="T21" fmla="*/ 297 h 333"/>
              <a:gd name="T22" fmla="*/ 72 w 351"/>
              <a:gd name="T23" fmla="*/ 231 h 333"/>
              <a:gd name="T24" fmla="*/ 63 w 351"/>
              <a:gd name="T25" fmla="*/ 203 h 333"/>
              <a:gd name="T26" fmla="*/ 18 w 351"/>
              <a:gd name="T27" fmla="*/ 157 h 333"/>
              <a:gd name="T28" fmla="*/ 35 w 351"/>
              <a:gd name="T29" fmla="*/ 104 h 333"/>
              <a:gd name="T30" fmla="*/ 97 w 351"/>
              <a:gd name="T31" fmla="*/ 94 h 333"/>
              <a:gd name="T32" fmla="*/ 120 w 351"/>
              <a:gd name="T33" fmla="*/ 77 h 333"/>
              <a:gd name="T34" fmla="*/ 148 w 351"/>
              <a:gd name="T35" fmla="*/ 18 h 333"/>
              <a:gd name="T36" fmla="*/ 175 w 351"/>
              <a:gd name="T37" fmla="*/ 0 h 333"/>
              <a:gd name="T38" fmla="*/ 202 w 351"/>
              <a:gd name="T39" fmla="*/ 18 h 333"/>
              <a:gd name="T40" fmla="*/ 231 w 351"/>
              <a:gd name="T41" fmla="*/ 77 h 333"/>
              <a:gd name="T42" fmla="*/ 253 w 351"/>
              <a:gd name="T43" fmla="*/ 94 h 333"/>
              <a:gd name="T44" fmla="*/ 316 w 351"/>
              <a:gd name="T45" fmla="*/ 104 h 333"/>
              <a:gd name="T46" fmla="*/ 333 w 351"/>
              <a:gd name="T47" fmla="*/ 157 h 333"/>
              <a:gd name="T48" fmla="*/ 287 w 351"/>
              <a:gd name="T49" fmla="*/ 20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1" h="333">
                <a:moveTo>
                  <a:pt x="287" y="203"/>
                </a:moveTo>
                <a:cubicBezTo>
                  <a:pt x="280" y="211"/>
                  <a:pt x="277" y="221"/>
                  <a:pt x="279" y="231"/>
                </a:cubicBezTo>
                <a:lnTo>
                  <a:pt x="289" y="297"/>
                </a:lnTo>
                <a:cubicBezTo>
                  <a:pt x="293" y="317"/>
                  <a:pt x="277" y="333"/>
                  <a:pt x="260" y="333"/>
                </a:cubicBezTo>
                <a:cubicBezTo>
                  <a:pt x="255" y="333"/>
                  <a:pt x="250" y="332"/>
                  <a:pt x="246" y="330"/>
                </a:cubicBezTo>
                <a:lnTo>
                  <a:pt x="189" y="299"/>
                </a:lnTo>
                <a:cubicBezTo>
                  <a:pt x="185" y="296"/>
                  <a:pt x="180" y="295"/>
                  <a:pt x="175" y="295"/>
                </a:cubicBezTo>
                <a:cubicBezTo>
                  <a:pt x="171" y="295"/>
                  <a:pt x="166" y="296"/>
                  <a:pt x="161" y="299"/>
                </a:cubicBezTo>
                <a:lnTo>
                  <a:pt x="105" y="330"/>
                </a:lnTo>
                <a:cubicBezTo>
                  <a:pt x="100" y="332"/>
                  <a:pt x="96" y="333"/>
                  <a:pt x="91" y="333"/>
                </a:cubicBezTo>
                <a:cubicBezTo>
                  <a:pt x="73" y="333"/>
                  <a:pt x="58" y="317"/>
                  <a:pt x="61" y="297"/>
                </a:cubicBezTo>
                <a:lnTo>
                  <a:pt x="72" y="231"/>
                </a:lnTo>
                <a:cubicBezTo>
                  <a:pt x="74" y="221"/>
                  <a:pt x="70" y="211"/>
                  <a:pt x="63" y="203"/>
                </a:cubicBezTo>
                <a:lnTo>
                  <a:pt x="18" y="157"/>
                </a:lnTo>
                <a:cubicBezTo>
                  <a:pt x="0" y="139"/>
                  <a:pt x="10" y="107"/>
                  <a:pt x="35" y="104"/>
                </a:cubicBezTo>
                <a:lnTo>
                  <a:pt x="97" y="94"/>
                </a:lnTo>
                <a:cubicBezTo>
                  <a:pt x="107" y="93"/>
                  <a:pt x="116" y="86"/>
                  <a:pt x="120" y="77"/>
                </a:cubicBezTo>
                <a:lnTo>
                  <a:pt x="148" y="18"/>
                </a:lnTo>
                <a:cubicBezTo>
                  <a:pt x="154" y="6"/>
                  <a:pt x="165" y="0"/>
                  <a:pt x="175" y="0"/>
                </a:cubicBezTo>
                <a:cubicBezTo>
                  <a:pt x="186" y="0"/>
                  <a:pt x="197" y="6"/>
                  <a:pt x="202" y="18"/>
                </a:cubicBezTo>
                <a:lnTo>
                  <a:pt x="231" y="77"/>
                </a:lnTo>
                <a:cubicBezTo>
                  <a:pt x="235" y="86"/>
                  <a:pt x="243" y="93"/>
                  <a:pt x="253" y="94"/>
                </a:cubicBezTo>
                <a:lnTo>
                  <a:pt x="316" y="104"/>
                </a:lnTo>
                <a:cubicBezTo>
                  <a:pt x="341" y="107"/>
                  <a:pt x="351" y="139"/>
                  <a:pt x="333" y="157"/>
                </a:cubicBezTo>
                <a:lnTo>
                  <a:pt x="287" y="20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a:extLst>
              <a:ext uri="{FF2B5EF4-FFF2-40B4-BE49-F238E27FC236}">
                <a16:creationId xmlns:a16="http://schemas.microsoft.com/office/drawing/2014/main" id="{D49872A1-4F39-4022-97E6-E914C744BC24}"/>
              </a:ext>
            </a:extLst>
          </p:cNvPr>
          <p:cNvSpPr>
            <a:spLocks noChangeAspect="1"/>
          </p:cNvSpPr>
          <p:nvPr/>
        </p:nvSpPr>
        <p:spPr bwMode="auto">
          <a:xfrm>
            <a:off x="1255713" y="3151188"/>
            <a:ext cx="133350" cy="255588"/>
          </a:xfrm>
          <a:custGeom>
            <a:avLst/>
            <a:gdLst>
              <a:gd name="T0" fmla="*/ 104 w 176"/>
              <a:gd name="T1" fmla="*/ 139 h 336"/>
              <a:gd name="T2" fmla="*/ 61 w 176"/>
              <a:gd name="T3" fmla="*/ 145 h 336"/>
              <a:gd name="T4" fmla="*/ 92 w 176"/>
              <a:gd name="T5" fmla="*/ 176 h 336"/>
              <a:gd name="T6" fmla="*/ 112 w 176"/>
              <a:gd name="T7" fmla="*/ 241 h 336"/>
              <a:gd name="T8" fmla="*/ 105 w 176"/>
              <a:gd name="T9" fmla="*/ 286 h 336"/>
              <a:gd name="T10" fmla="*/ 143 w 176"/>
              <a:gd name="T11" fmla="*/ 265 h 336"/>
              <a:gd name="T12" fmla="*/ 176 w 176"/>
              <a:gd name="T13" fmla="*/ 256 h 336"/>
              <a:gd name="T14" fmla="*/ 176 w 176"/>
              <a:gd name="T15" fmla="*/ 298 h 336"/>
              <a:gd name="T16" fmla="*/ 162 w 176"/>
              <a:gd name="T17" fmla="*/ 302 h 336"/>
              <a:gd name="T18" fmla="*/ 105 w 176"/>
              <a:gd name="T19" fmla="*/ 333 h 336"/>
              <a:gd name="T20" fmla="*/ 91 w 176"/>
              <a:gd name="T21" fmla="*/ 336 h 336"/>
              <a:gd name="T22" fmla="*/ 62 w 176"/>
              <a:gd name="T23" fmla="*/ 300 h 336"/>
              <a:gd name="T24" fmla="*/ 72 w 176"/>
              <a:gd name="T25" fmla="*/ 234 h 336"/>
              <a:gd name="T26" fmla="*/ 64 w 176"/>
              <a:gd name="T27" fmla="*/ 206 h 336"/>
              <a:gd name="T28" fmla="*/ 18 w 176"/>
              <a:gd name="T29" fmla="*/ 160 h 336"/>
              <a:gd name="T30" fmla="*/ 35 w 176"/>
              <a:gd name="T31" fmla="*/ 107 h 336"/>
              <a:gd name="T32" fmla="*/ 98 w 176"/>
              <a:gd name="T33" fmla="*/ 97 h 336"/>
              <a:gd name="T34" fmla="*/ 120 w 176"/>
              <a:gd name="T35" fmla="*/ 80 h 336"/>
              <a:gd name="T36" fmla="*/ 149 w 176"/>
              <a:gd name="T37" fmla="*/ 21 h 336"/>
              <a:gd name="T38" fmla="*/ 176 w 176"/>
              <a:gd name="T39" fmla="*/ 3 h 336"/>
              <a:gd name="T40" fmla="*/ 176 w 176"/>
              <a:gd name="T41" fmla="*/ 58 h 336"/>
              <a:gd name="T42" fmla="*/ 157 w 176"/>
              <a:gd name="T43" fmla="*/ 98 h 336"/>
              <a:gd name="T44" fmla="*/ 104 w 176"/>
              <a:gd name="T45" fmla="*/ 13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6" h="336">
                <a:moveTo>
                  <a:pt x="104" y="139"/>
                </a:moveTo>
                <a:lnTo>
                  <a:pt x="61" y="145"/>
                </a:lnTo>
                <a:lnTo>
                  <a:pt x="92" y="176"/>
                </a:lnTo>
                <a:cubicBezTo>
                  <a:pt x="108" y="193"/>
                  <a:pt x="116" y="218"/>
                  <a:pt x="112" y="241"/>
                </a:cubicBezTo>
                <a:lnTo>
                  <a:pt x="105" y="286"/>
                </a:lnTo>
                <a:lnTo>
                  <a:pt x="143" y="265"/>
                </a:lnTo>
                <a:cubicBezTo>
                  <a:pt x="164" y="252"/>
                  <a:pt x="176" y="256"/>
                  <a:pt x="176" y="256"/>
                </a:cubicBezTo>
                <a:lnTo>
                  <a:pt x="176" y="298"/>
                </a:lnTo>
                <a:cubicBezTo>
                  <a:pt x="176" y="298"/>
                  <a:pt x="166" y="299"/>
                  <a:pt x="162" y="302"/>
                </a:cubicBezTo>
                <a:lnTo>
                  <a:pt x="105" y="333"/>
                </a:lnTo>
                <a:cubicBezTo>
                  <a:pt x="101" y="335"/>
                  <a:pt x="96" y="336"/>
                  <a:pt x="91" y="336"/>
                </a:cubicBezTo>
                <a:cubicBezTo>
                  <a:pt x="74" y="336"/>
                  <a:pt x="58" y="320"/>
                  <a:pt x="62" y="300"/>
                </a:cubicBezTo>
                <a:lnTo>
                  <a:pt x="72" y="234"/>
                </a:lnTo>
                <a:cubicBezTo>
                  <a:pt x="74" y="224"/>
                  <a:pt x="71" y="214"/>
                  <a:pt x="64" y="206"/>
                </a:cubicBezTo>
                <a:lnTo>
                  <a:pt x="18" y="160"/>
                </a:lnTo>
                <a:cubicBezTo>
                  <a:pt x="0" y="142"/>
                  <a:pt x="10" y="110"/>
                  <a:pt x="35" y="107"/>
                </a:cubicBezTo>
                <a:lnTo>
                  <a:pt x="98" y="97"/>
                </a:lnTo>
                <a:cubicBezTo>
                  <a:pt x="108" y="96"/>
                  <a:pt x="116" y="89"/>
                  <a:pt x="120" y="80"/>
                </a:cubicBezTo>
                <a:lnTo>
                  <a:pt x="149" y="21"/>
                </a:lnTo>
                <a:cubicBezTo>
                  <a:pt x="157" y="0"/>
                  <a:pt x="176" y="3"/>
                  <a:pt x="176" y="3"/>
                </a:cubicBezTo>
                <a:lnTo>
                  <a:pt x="176" y="58"/>
                </a:lnTo>
                <a:lnTo>
                  <a:pt x="157" y="98"/>
                </a:lnTo>
                <a:cubicBezTo>
                  <a:pt x="146" y="120"/>
                  <a:pt x="126" y="135"/>
                  <a:pt x="104" y="13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a:extLst>
              <a:ext uri="{FF2B5EF4-FFF2-40B4-BE49-F238E27FC236}">
                <a16:creationId xmlns:a16="http://schemas.microsoft.com/office/drawing/2014/main" id="{719E4F32-0D3C-47AE-AD4B-CAD39A21251A}"/>
              </a:ext>
            </a:extLst>
          </p:cNvPr>
          <p:cNvSpPr>
            <a:spLocks noChangeAspect="1"/>
          </p:cNvSpPr>
          <p:nvPr/>
        </p:nvSpPr>
        <p:spPr bwMode="auto">
          <a:xfrm>
            <a:off x="5781676" y="2647950"/>
            <a:ext cx="133350" cy="252413"/>
          </a:xfrm>
          <a:custGeom>
            <a:avLst/>
            <a:gdLst>
              <a:gd name="T0" fmla="*/ 176 w 176"/>
              <a:gd name="T1" fmla="*/ 0 h 334"/>
              <a:gd name="T2" fmla="*/ 176 w 176"/>
              <a:gd name="T3" fmla="*/ 296 h 334"/>
              <a:gd name="T4" fmla="*/ 165 w 176"/>
              <a:gd name="T5" fmla="*/ 299 h 334"/>
              <a:gd name="T6" fmla="*/ 110 w 176"/>
              <a:gd name="T7" fmla="*/ 330 h 334"/>
              <a:gd name="T8" fmla="*/ 95 w 176"/>
              <a:gd name="T9" fmla="*/ 334 h 334"/>
              <a:gd name="T10" fmla="*/ 64 w 176"/>
              <a:gd name="T11" fmla="*/ 297 h 334"/>
              <a:gd name="T12" fmla="*/ 75 w 176"/>
              <a:gd name="T13" fmla="*/ 232 h 334"/>
              <a:gd name="T14" fmla="*/ 66 w 176"/>
              <a:gd name="T15" fmla="*/ 204 h 334"/>
              <a:gd name="T16" fmla="*/ 18 w 176"/>
              <a:gd name="T17" fmla="*/ 158 h 334"/>
              <a:gd name="T18" fmla="*/ 36 w 176"/>
              <a:gd name="T19" fmla="*/ 104 h 334"/>
              <a:gd name="T20" fmla="*/ 101 w 176"/>
              <a:gd name="T21" fmla="*/ 94 h 334"/>
              <a:gd name="T22" fmla="*/ 124 w 176"/>
              <a:gd name="T23" fmla="*/ 77 h 334"/>
              <a:gd name="T24" fmla="*/ 151 w 176"/>
              <a:gd name="T25" fmla="*/ 18 h 334"/>
              <a:gd name="T26" fmla="*/ 176 w 176"/>
              <a:gd name="T2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334">
                <a:moveTo>
                  <a:pt x="176" y="0"/>
                </a:moveTo>
                <a:lnTo>
                  <a:pt x="176" y="296"/>
                </a:lnTo>
                <a:cubicBezTo>
                  <a:pt x="176" y="296"/>
                  <a:pt x="169" y="297"/>
                  <a:pt x="165" y="299"/>
                </a:cubicBezTo>
                <a:lnTo>
                  <a:pt x="110" y="330"/>
                </a:lnTo>
                <a:cubicBezTo>
                  <a:pt x="105" y="333"/>
                  <a:pt x="100" y="334"/>
                  <a:pt x="95" y="334"/>
                </a:cubicBezTo>
                <a:cubicBezTo>
                  <a:pt x="77" y="334"/>
                  <a:pt x="60" y="317"/>
                  <a:pt x="64" y="297"/>
                </a:cubicBezTo>
                <a:lnTo>
                  <a:pt x="75" y="232"/>
                </a:lnTo>
                <a:cubicBezTo>
                  <a:pt x="77" y="221"/>
                  <a:pt x="73" y="211"/>
                  <a:pt x="66" y="204"/>
                </a:cubicBezTo>
                <a:lnTo>
                  <a:pt x="18" y="158"/>
                </a:lnTo>
                <a:cubicBezTo>
                  <a:pt x="0" y="139"/>
                  <a:pt x="10" y="108"/>
                  <a:pt x="36" y="104"/>
                </a:cubicBezTo>
                <a:lnTo>
                  <a:pt x="101" y="94"/>
                </a:lnTo>
                <a:cubicBezTo>
                  <a:pt x="111" y="93"/>
                  <a:pt x="119" y="87"/>
                  <a:pt x="124" y="77"/>
                </a:cubicBezTo>
                <a:lnTo>
                  <a:pt x="151" y="18"/>
                </a:lnTo>
                <a:cubicBezTo>
                  <a:pt x="157" y="6"/>
                  <a:pt x="159" y="0"/>
                  <a:pt x="17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a:extLst>
              <a:ext uri="{FF2B5EF4-FFF2-40B4-BE49-F238E27FC236}">
                <a16:creationId xmlns:a16="http://schemas.microsoft.com/office/drawing/2014/main" id="{31C150DA-192E-4D2A-930F-651E117DA262}"/>
              </a:ext>
            </a:extLst>
          </p:cNvPr>
          <p:cNvSpPr>
            <a:spLocks noChangeAspect="1" noEditPoints="1"/>
          </p:cNvSpPr>
          <p:nvPr/>
        </p:nvSpPr>
        <p:spPr bwMode="auto">
          <a:xfrm>
            <a:off x="5284788" y="2647950"/>
            <a:ext cx="252413" cy="252413"/>
          </a:xfrm>
          <a:custGeom>
            <a:avLst/>
            <a:gdLst>
              <a:gd name="T0" fmla="*/ 300 w 334"/>
              <a:gd name="T1" fmla="*/ 288 h 334"/>
              <a:gd name="T2" fmla="*/ 285 w 334"/>
              <a:gd name="T3" fmla="*/ 300 h 334"/>
              <a:gd name="T4" fmla="*/ 135 w 334"/>
              <a:gd name="T5" fmla="*/ 300 h 334"/>
              <a:gd name="T6" fmla="*/ 117 w 334"/>
              <a:gd name="T7" fmla="*/ 288 h 334"/>
              <a:gd name="T8" fmla="*/ 117 w 334"/>
              <a:gd name="T9" fmla="*/ 250 h 334"/>
              <a:gd name="T10" fmla="*/ 226 w 334"/>
              <a:gd name="T11" fmla="*/ 250 h 334"/>
              <a:gd name="T12" fmla="*/ 250 w 334"/>
              <a:gd name="T13" fmla="*/ 230 h 334"/>
              <a:gd name="T14" fmla="*/ 250 w 334"/>
              <a:gd name="T15" fmla="*/ 117 h 334"/>
              <a:gd name="T16" fmla="*/ 285 w 334"/>
              <a:gd name="T17" fmla="*/ 117 h 334"/>
              <a:gd name="T18" fmla="*/ 300 w 334"/>
              <a:gd name="T19" fmla="*/ 138 h 334"/>
              <a:gd name="T20" fmla="*/ 300 w 334"/>
              <a:gd name="T21" fmla="*/ 288 h 334"/>
              <a:gd name="T22" fmla="*/ 51 w 334"/>
              <a:gd name="T23" fmla="*/ 217 h 334"/>
              <a:gd name="T24" fmla="*/ 34 w 334"/>
              <a:gd name="T25" fmla="*/ 205 h 334"/>
              <a:gd name="T26" fmla="*/ 34 w 334"/>
              <a:gd name="T27" fmla="*/ 55 h 334"/>
              <a:gd name="T28" fmla="*/ 51 w 334"/>
              <a:gd name="T29" fmla="*/ 34 h 334"/>
              <a:gd name="T30" fmla="*/ 201 w 334"/>
              <a:gd name="T31" fmla="*/ 34 h 334"/>
              <a:gd name="T32" fmla="*/ 217 w 334"/>
              <a:gd name="T33" fmla="*/ 55 h 334"/>
              <a:gd name="T34" fmla="*/ 217 w 334"/>
              <a:gd name="T35" fmla="*/ 205 h 334"/>
              <a:gd name="T36" fmla="*/ 201 w 334"/>
              <a:gd name="T37" fmla="*/ 217 h 334"/>
              <a:gd name="T38" fmla="*/ 51 w 334"/>
              <a:gd name="T39" fmla="*/ 217 h 334"/>
              <a:gd name="T40" fmla="*/ 310 w 334"/>
              <a:gd name="T41" fmla="*/ 84 h 334"/>
              <a:gd name="T42" fmla="*/ 250 w 334"/>
              <a:gd name="T43" fmla="*/ 84 h 334"/>
              <a:gd name="T44" fmla="*/ 250 w 334"/>
              <a:gd name="T45" fmla="*/ 30 h 334"/>
              <a:gd name="T46" fmla="*/ 226 w 334"/>
              <a:gd name="T47" fmla="*/ 0 h 334"/>
              <a:gd name="T48" fmla="*/ 26 w 334"/>
              <a:gd name="T49" fmla="*/ 0 h 334"/>
              <a:gd name="T50" fmla="*/ 0 w 334"/>
              <a:gd name="T51" fmla="*/ 30 h 334"/>
              <a:gd name="T52" fmla="*/ 0 w 334"/>
              <a:gd name="T53" fmla="*/ 230 h 334"/>
              <a:gd name="T54" fmla="*/ 26 w 334"/>
              <a:gd name="T55" fmla="*/ 250 h 334"/>
              <a:gd name="T56" fmla="*/ 84 w 334"/>
              <a:gd name="T57" fmla="*/ 250 h 334"/>
              <a:gd name="T58" fmla="*/ 84 w 334"/>
              <a:gd name="T59" fmla="*/ 313 h 334"/>
              <a:gd name="T60" fmla="*/ 110 w 334"/>
              <a:gd name="T61" fmla="*/ 334 h 334"/>
              <a:gd name="T62" fmla="*/ 310 w 334"/>
              <a:gd name="T63" fmla="*/ 334 h 334"/>
              <a:gd name="T64" fmla="*/ 334 w 334"/>
              <a:gd name="T65" fmla="*/ 313 h 334"/>
              <a:gd name="T66" fmla="*/ 334 w 334"/>
              <a:gd name="T67" fmla="*/ 113 h 334"/>
              <a:gd name="T68" fmla="*/ 310 w 334"/>
              <a:gd name="T69" fmla="*/ 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4" h="334">
                <a:moveTo>
                  <a:pt x="300" y="288"/>
                </a:moveTo>
                <a:cubicBezTo>
                  <a:pt x="300" y="297"/>
                  <a:pt x="294" y="300"/>
                  <a:pt x="285" y="300"/>
                </a:cubicBezTo>
                <a:lnTo>
                  <a:pt x="135" y="300"/>
                </a:lnTo>
                <a:cubicBezTo>
                  <a:pt x="126" y="300"/>
                  <a:pt x="117" y="297"/>
                  <a:pt x="117" y="288"/>
                </a:cubicBezTo>
                <a:lnTo>
                  <a:pt x="117" y="250"/>
                </a:lnTo>
                <a:lnTo>
                  <a:pt x="226" y="250"/>
                </a:lnTo>
                <a:cubicBezTo>
                  <a:pt x="240" y="250"/>
                  <a:pt x="250" y="243"/>
                  <a:pt x="250" y="230"/>
                </a:cubicBezTo>
                <a:lnTo>
                  <a:pt x="250" y="117"/>
                </a:lnTo>
                <a:lnTo>
                  <a:pt x="285" y="117"/>
                </a:lnTo>
                <a:cubicBezTo>
                  <a:pt x="294" y="117"/>
                  <a:pt x="300" y="129"/>
                  <a:pt x="300" y="138"/>
                </a:cubicBezTo>
                <a:lnTo>
                  <a:pt x="300" y="288"/>
                </a:lnTo>
                <a:close/>
                <a:moveTo>
                  <a:pt x="51" y="217"/>
                </a:moveTo>
                <a:cubicBezTo>
                  <a:pt x="42" y="217"/>
                  <a:pt x="34" y="214"/>
                  <a:pt x="34" y="205"/>
                </a:cubicBezTo>
                <a:lnTo>
                  <a:pt x="34" y="55"/>
                </a:lnTo>
                <a:cubicBezTo>
                  <a:pt x="34" y="45"/>
                  <a:pt x="42" y="34"/>
                  <a:pt x="51" y="34"/>
                </a:cubicBezTo>
                <a:lnTo>
                  <a:pt x="201" y="34"/>
                </a:lnTo>
                <a:cubicBezTo>
                  <a:pt x="211" y="34"/>
                  <a:pt x="217" y="45"/>
                  <a:pt x="217" y="55"/>
                </a:cubicBezTo>
                <a:lnTo>
                  <a:pt x="217" y="205"/>
                </a:lnTo>
                <a:cubicBezTo>
                  <a:pt x="217" y="214"/>
                  <a:pt x="211" y="217"/>
                  <a:pt x="201" y="217"/>
                </a:cubicBezTo>
                <a:lnTo>
                  <a:pt x="51" y="217"/>
                </a:lnTo>
                <a:close/>
                <a:moveTo>
                  <a:pt x="310" y="84"/>
                </a:moveTo>
                <a:lnTo>
                  <a:pt x="250" y="84"/>
                </a:lnTo>
                <a:lnTo>
                  <a:pt x="250" y="30"/>
                </a:lnTo>
                <a:cubicBezTo>
                  <a:pt x="250" y="16"/>
                  <a:pt x="240" y="0"/>
                  <a:pt x="226" y="0"/>
                </a:cubicBezTo>
                <a:lnTo>
                  <a:pt x="26" y="0"/>
                </a:lnTo>
                <a:cubicBezTo>
                  <a:pt x="13" y="0"/>
                  <a:pt x="0" y="16"/>
                  <a:pt x="0" y="30"/>
                </a:cubicBezTo>
                <a:lnTo>
                  <a:pt x="0" y="230"/>
                </a:lnTo>
                <a:cubicBezTo>
                  <a:pt x="0" y="243"/>
                  <a:pt x="13" y="250"/>
                  <a:pt x="26" y="250"/>
                </a:cubicBezTo>
                <a:lnTo>
                  <a:pt x="84" y="250"/>
                </a:lnTo>
                <a:lnTo>
                  <a:pt x="84" y="313"/>
                </a:lnTo>
                <a:cubicBezTo>
                  <a:pt x="84" y="327"/>
                  <a:pt x="96" y="334"/>
                  <a:pt x="110" y="334"/>
                </a:cubicBezTo>
                <a:lnTo>
                  <a:pt x="310" y="334"/>
                </a:lnTo>
                <a:cubicBezTo>
                  <a:pt x="324" y="334"/>
                  <a:pt x="334" y="327"/>
                  <a:pt x="334" y="313"/>
                </a:cubicBezTo>
                <a:lnTo>
                  <a:pt x="334" y="113"/>
                </a:lnTo>
                <a:cubicBezTo>
                  <a:pt x="334" y="99"/>
                  <a:pt x="324" y="84"/>
                  <a:pt x="310" y="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a:extLst>
              <a:ext uri="{FF2B5EF4-FFF2-40B4-BE49-F238E27FC236}">
                <a16:creationId xmlns:a16="http://schemas.microsoft.com/office/drawing/2014/main" id="{E039CD3B-E721-41BD-9FD9-601D6CE25744}"/>
              </a:ext>
            </a:extLst>
          </p:cNvPr>
          <p:cNvSpPr>
            <a:spLocks noChangeAspect="1" noEditPoints="1"/>
          </p:cNvSpPr>
          <p:nvPr/>
        </p:nvSpPr>
        <p:spPr bwMode="auto">
          <a:xfrm>
            <a:off x="4783138" y="2647950"/>
            <a:ext cx="250825" cy="252413"/>
          </a:xfrm>
          <a:custGeom>
            <a:avLst/>
            <a:gdLst>
              <a:gd name="T0" fmla="*/ 278 w 333"/>
              <a:gd name="T1" fmla="*/ 100 h 334"/>
              <a:gd name="T2" fmla="*/ 266 w 333"/>
              <a:gd name="T3" fmla="*/ 100 h 334"/>
              <a:gd name="T4" fmla="*/ 266 w 333"/>
              <a:gd name="T5" fmla="*/ 184 h 334"/>
              <a:gd name="T6" fmla="*/ 183 w 333"/>
              <a:gd name="T7" fmla="*/ 267 h 334"/>
              <a:gd name="T8" fmla="*/ 100 w 333"/>
              <a:gd name="T9" fmla="*/ 267 h 334"/>
              <a:gd name="T10" fmla="*/ 100 w 333"/>
              <a:gd name="T11" fmla="*/ 279 h 334"/>
              <a:gd name="T12" fmla="*/ 155 w 333"/>
              <a:gd name="T13" fmla="*/ 334 h 334"/>
              <a:gd name="T14" fmla="*/ 278 w 333"/>
              <a:gd name="T15" fmla="*/ 334 h 334"/>
              <a:gd name="T16" fmla="*/ 333 w 333"/>
              <a:gd name="T17" fmla="*/ 279 h 334"/>
              <a:gd name="T18" fmla="*/ 333 w 333"/>
              <a:gd name="T19" fmla="*/ 155 h 334"/>
              <a:gd name="T20" fmla="*/ 278 w 333"/>
              <a:gd name="T21" fmla="*/ 100 h 334"/>
              <a:gd name="T22" fmla="*/ 178 w 333"/>
              <a:gd name="T23" fmla="*/ 234 h 334"/>
              <a:gd name="T24" fmla="*/ 55 w 333"/>
              <a:gd name="T25" fmla="*/ 234 h 334"/>
              <a:gd name="T26" fmla="*/ 0 w 333"/>
              <a:gd name="T27" fmla="*/ 179 h 334"/>
              <a:gd name="T28" fmla="*/ 0 w 333"/>
              <a:gd name="T29" fmla="*/ 55 h 334"/>
              <a:gd name="T30" fmla="*/ 55 w 333"/>
              <a:gd name="T31" fmla="*/ 0 h 334"/>
              <a:gd name="T32" fmla="*/ 178 w 333"/>
              <a:gd name="T33" fmla="*/ 0 h 334"/>
              <a:gd name="T34" fmla="*/ 233 w 333"/>
              <a:gd name="T35" fmla="*/ 55 h 334"/>
              <a:gd name="T36" fmla="*/ 233 w 333"/>
              <a:gd name="T37" fmla="*/ 179 h 334"/>
              <a:gd name="T38" fmla="*/ 178 w 333"/>
              <a:gd name="T39"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4">
                <a:moveTo>
                  <a:pt x="278" y="100"/>
                </a:moveTo>
                <a:lnTo>
                  <a:pt x="266" y="100"/>
                </a:lnTo>
                <a:lnTo>
                  <a:pt x="266" y="184"/>
                </a:lnTo>
                <a:cubicBezTo>
                  <a:pt x="266" y="227"/>
                  <a:pt x="227" y="267"/>
                  <a:pt x="183" y="267"/>
                </a:cubicBezTo>
                <a:lnTo>
                  <a:pt x="100" y="267"/>
                </a:lnTo>
                <a:lnTo>
                  <a:pt x="100" y="279"/>
                </a:lnTo>
                <a:cubicBezTo>
                  <a:pt x="100" y="309"/>
                  <a:pt x="124" y="334"/>
                  <a:pt x="155" y="334"/>
                </a:cubicBezTo>
                <a:lnTo>
                  <a:pt x="278" y="334"/>
                </a:lnTo>
                <a:cubicBezTo>
                  <a:pt x="308" y="334"/>
                  <a:pt x="333" y="309"/>
                  <a:pt x="333" y="279"/>
                </a:cubicBezTo>
                <a:lnTo>
                  <a:pt x="333" y="155"/>
                </a:lnTo>
                <a:cubicBezTo>
                  <a:pt x="333" y="125"/>
                  <a:pt x="308" y="100"/>
                  <a:pt x="278" y="100"/>
                </a:cubicBezTo>
                <a:close/>
                <a:moveTo>
                  <a:pt x="178" y="234"/>
                </a:moveTo>
                <a:lnTo>
                  <a:pt x="55" y="234"/>
                </a:lnTo>
                <a:cubicBezTo>
                  <a:pt x="24" y="234"/>
                  <a:pt x="0" y="209"/>
                  <a:pt x="0" y="179"/>
                </a:cubicBezTo>
                <a:lnTo>
                  <a:pt x="0" y="55"/>
                </a:lnTo>
                <a:cubicBezTo>
                  <a:pt x="0" y="25"/>
                  <a:pt x="24" y="0"/>
                  <a:pt x="55" y="0"/>
                </a:cubicBezTo>
                <a:lnTo>
                  <a:pt x="178" y="0"/>
                </a:lnTo>
                <a:cubicBezTo>
                  <a:pt x="208" y="0"/>
                  <a:pt x="233" y="25"/>
                  <a:pt x="233" y="55"/>
                </a:cubicBezTo>
                <a:lnTo>
                  <a:pt x="233" y="179"/>
                </a:lnTo>
                <a:cubicBezTo>
                  <a:pt x="233" y="209"/>
                  <a:pt x="208" y="234"/>
                  <a:pt x="178" y="2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a:extLst>
              <a:ext uri="{FF2B5EF4-FFF2-40B4-BE49-F238E27FC236}">
                <a16:creationId xmlns:a16="http://schemas.microsoft.com/office/drawing/2014/main" id="{B6CAAA1C-4342-4EF6-9755-5623938DADF3}"/>
              </a:ext>
            </a:extLst>
          </p:cNvPr>
          <p:cNvSpPr>
            <a:spLocks noChangeAspect="1" noEditPoints="1"/>
          </p:cNvSpPr>
          <p:nvPr/>
        </p:nvSpPr>
        <p:spPr bwMode="auto">
          <a:xfrm>
            <a:off x="4279901" y="2647950"/>
            <a:ext cx="250825" cy="252413"/>
          </a:xfrm>
          <a:custGeom>
            <a:avLst/>
            <a:gdLst>
              <a:gd name="T0" fmla="*/ 333 w 333"/>
              <a:gd name="T1" fmla="*/ 310 h 334"/>
              <a:gd name="T2" fmla="*/ 310 w 333"/>
              <a:gd name="T3" fmla="*/ 334 h 334"/>
              <a:gd name="T4" fmla="*/ 239 w 333"/>
              <a:gd name="T5" fmla="*/ 263 h 334"/>
              <a:gd name="T6" fmla="*/ 263 w 333"/>
              <a:gd name="T7" fmla="*/ 239 h 334"/>
              <a:gd name="T8" fmla="*/ 333 w 333"/>
              <a:gd name="T9" fmla="*/ 310 h 334"/>
              <a:gd name="T10" fmla="*/ 133 w 333"/>
              <a:gd name="T11" fmla="*/ 234 h 334"/>
              <a:gd name="T12" fmla="*/ 33 w 333"/>
              <a:gd name="T13" fmla="*/ 134 h 334"/>
              <a:gd name="T14" fmla="*/ 133 w 333"/>
              <a:gd name="T15" fmla="*/ 34 h 334"/>
              <a:gd name="T16" fmla="*/ 233 w 333"/>
              <a:gd name="T17" fmla="*/ 134 h 334"/>
              <a:gd name="T18" fmla="*/ 133 w 333"/>
              <a:gd name="T19" fmla="*/ 234 h 334"/>
              <a:gd name="T20" fmla="*/ 133 w 333"/>
              <a:gd name="T21" fmla="*/ 0 h 334"/>
              <a:gd name="T22" fmla="*/ 0 w 333"/>
              <a:gd name="T23" fmla="*/ 134 h 334"/>
              <a:gd name="T24" fmla="*/ 133 w 333"/>
              <a:gd name="T25" fmla="*/ 267 h 334"/>
              <a:gd name="T26" fmla="*/ 267 w 333"/>
              <a:gd name="T27" fmla="*/ 134 h 334"/>
              <a:gd name="T28" fmla="*/ 133 w 333"/>
              <a:gd name="T2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334">
                <a:moveTo>
                  <a:pt x="333" y="310"/>
                </a:moveTo>
                <a:lnTo>
                  <a:pt x="310" y="334"/>
                </a:lnTo>
                <a:lnTo>
                  <a:pt x="239" y="263"/>
                </a:lnTo>
                <a:lnTo>
                  <a:pt x="263" y="239"/>
                </a:lnTo>
                <a:lnTo>
                  <a:pt x="333" y="310"/>
                </a:lnTo>
                <a:close/>
                <a:moveTo>
                  <a:pt x="133" y="234"/>
                </a:moveTo>
                <a:cubicBezTo>
                  <a:pt x="78" y="234"/>
                  <a:pt x="33" y="189"/>
                  <a:pt x="33" y="134"/>
                </a:cubicBezTo>
                <a:cubicBezTo>
                  <a:pt x="33" y="79"/>
                  <a:pt x="78" y="34"/>
                  <a:pt x="133" y="34"/>
                </a:cubicBezTo>
                <a:cubicBezTo>
                  <a:pt x="188" y="34"/>
                  <a:pt x="233" y="79"/>
                  <a:pt x="233" y="134"/>
                </a:cubicBezTo>
                <a:cubicBezTo>
                  <a:pt x="233" y="189"/>
                  <a:pt x="188" y="234"/>
                  <a:pt x="133" y="234"/>
                </a:cubicBezTo>
                <a:close/>
                <a:moveTo>
                  <a:pt x="133" y="0"/>
                </a:moveTo>
                <a:cubicBezTo>
                  <a:pt x="60" y="0"/>
                  <a:pt x="0" y="60"/>
                  <a:pt x="0" y="134"/>
                </a:cubicBezTo>
                <a:cubicBezTo>
                  <a:pt x="0" y="207"/>
                  <a:pt x="60" y="267"/>
                  <a:pt x="133" y="267"/>
                </a:cubicBezTo>
                <a:cubicBezTo>
                  <a:pt x="207" y="267"/>
                  <a:pt x="267" y="207"/>
                  <a:pt x="267" y="134"/>
                </a:cubicBezTo>
                <a:cubicBezTo>
                  <a:pt x="267" y="60"/>
                  <a:pt x="207" y="0"/>
                  <a:pt x="13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a:extLst>
              <a:ext uri="{FF2B5EF4-FFF2-40B4-BE49-F238E27FC236}">
                <a16:creationId xmlns:a16="http://schemas.microsoft.com/office/drawing/2014/main" id="{CAD8882A-79E1-4639-AC21-E72FF4191FDA}"/>
              </a:ext>
            </a:extLst>
          </p:cNvPr>
          <p:cNvSpPr>
            <a:spLocks noChangeAspect="1" noEditPoints="1"/>
          </p:cNvSpPr>
          <p:nvPr/>
        </p:nvSpPr>
        <p:spPr bwMode="auto">
          <a:xfrm>
            <a:off x="3776663" y="2647950"/>
            <a:ext cx="252413" cy="252413"/>
          </a:xfrm>
          <a:custGeom>
            <a:avLst/>
            <a:gdLst>
              <a:gd name="T0" fmla="*/ 71 w 334"/>
              <a:gd name="T1" fmla="*/ 239 h 334"/>
              <a:gd name="T2" fmla="*/ 95 w 334"/>
              <a:gd name="T3" fmla="*/ 263 h 334"/>
              <a:gd name="T4" fmla="*/ 24 w 334"/>
              <a:gd name="T5" fmla="*/ 334 h 334"/>
              <a:gd name="T6" fmla="*/ 0 w 334"/>
              <a:gd name="T7" fmla="*/ 310 h 334"/>
              <a:gd name="T8" fmla="*/ 71 w 334"/>
              <a:gd name="T9" fmla="*/ 239 h 334"/>
              <a:gd name="T10" fmla="*/ 200 w 334"/>
              <a:gd name="T11" fmla="*/ 234 h 334"/>
              <a:gd name="T12" fmla="*/ 100 w 334"/>
              <a:gd name="T13" fmla="*/ 134 h 334"/>
              <a:gd name="T14" fmla="*/ 200 w 334"/>
              <a:gd name="T15" fmla="*/ 34 h 334"/>
              <a:gd name="T16" fmla="*/ 300 w 334"/>
              <a:gd name="T17" fmla="*/ 134 h 334"/>
              <a:gd name="T18" fmla="*/ 200 w 334"/>
              <a:gd name="T19" fmla="*/ 234 h 334"/>
              <a:gd name="T20" fmla="*/ 200 w 334"/>
              <a:gd name="T21" fmla="*/ 0 h 334"/>
              <a:gd name="T22" fmla="*/ 67 w 334"/>
              <a:gd name="T23" fmla="*/ 134 h 334"/>
              <a:gd name="T24" fmla="*/ 200 w 334"/>
              <a:gd name="T25" fmla="*/ 267 h 334"/>
              <a:gd name="T26" fmla="*/ 334 w 334"/>
              <a:gd name="T27" fmla="*/ 134 h 334"/>
              <a:gd name="T28" fmla="*/ 200 w 334"/>
              <a:gd name="T2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334">
                <a:moveTo>
                  <a:pt x="71" y="239"/>
                </a:moveTo>
                <a:lnTo>
                  <a:pt x="95" y="263"/>
                </a:lnTo>
                <a:lnTo>
                  <a:pt x="24" y="334"/>
                </a:lnTo>
                <a:lnTo>
                  <a:pt x="0" y="310"/>
                </a:lnTo>
                <a:lnTo>
                  <a:pt x="71" y="239"/>
                </a:lnTo>
                <a:close/>
                <a:moveTo>
                  <a:pt x="200" y="234"/>
                </a:moveTo>
                <a:cubicBezTo>
                  <a:pt x="145" y="234"/>
                  <a:pt x="100" y="189"/>
                  <a:pt x="100" y="134"/>
                </a:cubicBezTo>
                <a:cubicBezTo>
                  <a:pt x="100" y="79"/>
                  <a:pt x="145" y="34"/>
                  <a:pt x="200" y="34"/>
                </a:cubicBezTo>
                <a:cubicBezTo>
                  <a:pt x="255" y="34"/>
                  <a:pt x="300" y="79"/>
                  <a:pt x="300" y="134"/>
                </a:cubicBezTo>
                <a:cubicBezTo>
                  <a:pt x="300" y="189"/>
                  <a:pt x="255" y="234"/>
                  <a:pt x="200" y="234"/>
                </a:cubicBezTo>
                <a:close/>
                <a:moveTo>
                  <a:pt x="200" y="0"/>
                </a:moveTo>
                <a:cubicBezTo>
                  <a:pt x="127" y="0"/>
                  <a:pt x="67" y="60"/>
                  <a:pt x="67" y="134"/>
                </a:cubicBezTo>
                <a:cubicBezTo>
                  <a:pt x="67" y="207"/>
                  <a:pt x="127" y="267"/>
                  <a:pt x="200" y="267"/>
                </a:cubicBezTo>
                <a:cubicBezTo>
                  <a:pt x="274" y="267"/>
                  <a:pt x="334" y="207"/>
                  <a:pt x="334" y="134"/>
                </a:cubicBezTo>
                <a:cubicBezTo>
                  <a:pt x="334" y="60"/>
                  <a:pt x="274" y="0"/>
                  <a:pt x="2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a:extLst>
              <a:ext uri="{FF2B5EF4-FFF2-40B4-BE49-F238E27FC236}">
                <a16:creationId xmlns:a16="http://schemas.microsoft.com/office/drawing/2014/main" id="{D6B25614-E650-4909-803B-20BCFB8AF05D}"/>
              </a:ext>
            </a:extLst>
          </p:cNvPr>
          <p:cNvSpPr>
            <a:spLocks noChangeAspect="1" noEditPoints="1"/>
          </p:cNvSpPr>
          <p:nvPr/>
        </p:nvSpPr>
        <p:spPr bwMode="auto">
          <a:xfrm>
            <a:off x="3275013" y="2647950"/>
            <a:ext cx="250825" cy="252413"/>
          </a:xfrm>
          <a:custGeom>
            <a:avLst/>
            <a:gdLst>
              <a:gd name="T0" fmla="*/ 333 w 333"/>
              <a:gd name="T1" fmla="*/ 310 h 334"/>
              <a:gd name="T2" fmla="*/ 309 w 333"/>
              <a:gd name="T3" fmla="*/ 334 h 334"/>
              <a:gd name="T4" fmla="*/ 215 w 333"/>
              <a:gd name="T5" fmla="*/ 239 h 334"/>
              <a:gd name="T6" fmla="*/ 239 w 333"/>
              <a:gd name="T7" fmla="*/ 216 h 334"/>
              <a:gd name="T8" fmla="*/ 333 w 333"/>
              <a:gd name="T9" fmla="*/ 310 h 334"/>
              <a:gd name="T10" fmla="*/ 116 w 333"/>
              <a:gd name="T11" fmla="*/ 200 h 334"/>
              <a:gd name="T12" fmla="*/ 33 w 333"/>
              <a:gd name="T13" fmla="*/ 117 h 334"/>
              <a:gd name="T14" fmla="*/ 116 w 333"/>
              <a:gd name="T15" fmla="*/ 34 h 334"/>
              <a:gd name="T16" fmla="*/ 200 w 333"/>
              <a:gd name="T17" fmla="*/ 117 h 334"/>
              <a:gd name="T18" fmla="*/ 116 w 333"/>
              <a:gd name="T19" fmla="*/ 200 h 334"/>
              <a:gd name="T20" fmla="*/ 116 w 333"/>
              <a:gd name="T21" fmla="*/ 0 h 334"/>
              <a:gd name="T22" fmla="*/ 0 w 333"/>
              <a:gd name="T23" fmla="*/ 117 h 334"/>
              <a:gd name="T24" fmla="*/ 116 w 333"/>
              <a:gd name="T25" fmla="*/ 234 h 334"/>
              <a:gd name="T26" fmla="*/ 233 w 333"/>
              <a:gd name="T27" fmla="*/ 117 h 334"/>
              <a:gd name="T28" fmla="*/ 116 w 333"/>
              <a:gd name="T2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334">
                <a:moveTo>
                  <a:pt x="333" y="310"/>
                </a:moveTo>
                <a:lnTo>
                  <a:pt x="309" y="334"/>
                </a:lnTo>
                <a:lnTo>
                  <a:pt x="215" y="239"/>
                </a:lnTo>
                <a:lnTo>
                  <a:pt x="239" y="216"/>
                </a:lnTo>
                <a:lnTo>
                  <a:pt x="333" y="310"/>
                </a:lnTo>
                <a:close/>
                <a:moveTo>
                  <a:pt x="116" y="200"/>
                </a:moveTo>
                <a:cubicBezTo>
                  <a:pt x="70" y="200"/>
                  <a:pt x="33" y="163"/>
                  <a:pt x="33" y="117"/>
                </a:cubicBezTo>
                <a:cubicBezTo>
                  <a:pt x="33" y="71"/>
                  <a:pt x="70" y="34"/>
                  <a:pt x="116" y="34"/>
                </a:cubicBezTo>
                <a:cubicBezTo>
                  <a:pt x="162" y="34"/>
                  <a:pt x="200" y="71"/>
                  <a:pt x="200" y="117"/>
                </a:cubicBezTo>
                <a:cubicBezTo>
                  <a:pt x="200" y="163"/>
                  <a:pt x="162" y="200"/>
                  <a:pt x="116" y="200"/>
                </a:cubicBezTo>
                <a:close/>
                <a:moveTo>
                  <a:pt x="116" y="0"/>
                </a:moveTo>
                <a:cubicBezTo>
                  <a:pt x="52" y="0"/>
                  <a:pt x="0" y="53"/>
                  <a:pt x="0" y="117"/>
                </a:cubicBezTo>
                <a:cubicBezTo>
                  <a:pt x="0" y="181"/>
                  <a:pt x="52" y="234"/>
                  <a:pt x="116" y="234"/>
                </a:cubicBezTo>
                <a:cubicBezTo>
                  <a:pt x="181" y="234"/>
                  <a:pt x="233" y="181"/>
                  <a:pt x="233" y="117"/>
                </a:cubicBezTo>
                <a:cubicBezTo>
                  <a:pt x="233" y="53"/>
                  <a:pt x="181" y="0"/>
                  <a:pt x="1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7">
            <a:extLst>
              <a:ext uri="{FF2B5EF4-FFF2-40B4-BE49-F238E27FC236}">
                <a16:creationId xmlns:a16="http://schemas.microsoft.com/office/drawing/2014/main" id="{A5F7AC51-CA15-4B56-A46B-F00AAB7E417F}"/>
              </a:ext>
            </a:extLst>
          </p:cNvPr>
          <p:cNvSpPr>
            <a:spLocks noChangeAspect="1" noEditPoints="1"/>
          </p:cNvSpPr>
          <p:nvPr/>
        </p:nvSpPr>
        <p:spPr bwMode="auto">
          <a:xfrm>
            <a:off x="2771776" y="2647950"/>
            <a:ext cx="250825" cy="252413"/>
          </a:xfrm>
          <a:custGeom>
            <a:avLst/>
            <a:gdLst>
              <a:gd name="T0" fmla="*/ 94 w 333"/>
              <a:gd name="T1" fmla="*/ 216 h 334"/>
              <a:gd name="T2" fmla="*/ 118 w 333"/>
              <a:gd name="T3" fmla="*/ 239 h 334"/>
              <a:gd name="T4" fmla="*/ 24 w 333"/>
              <a:gd name="T5" fmla="*/ 334 h 334"/>
              <a:gd name="T6" fmla="*/ 0 w 333"/>
              <a:gd name="T7" fmla="*/ 310 h 334"/>
              <a:gd name="T8" fmla="*/ 94 w 333"/>
              <a:gd name="T9" fmla="*/ 216 h 334"/>
              <a:gd name="T10" fmla="*/ 217 w 333"/>
              <a:gd name="T11" fmla="*/ 200 h 334"/>
              <a:gd name="T12" fmla="*/ 133 w 333"/>
              <a:gd name="T13" fmla="*/ 117 h 334"/>
              <a:gd name="T14" fmla="*/ 217 w 333"/>
              <a:gd name="T15" fmla="*/ 34 h 334"/>
              <a:gd name="T16" fmla="*/ 300 w 333"/>
              <a:gd name="T17" fmla="*/ 117 h 334"/>
              <a:gd name="T18" fmla="*/ 217 w 333"/>
              <a:gd name="T19" fmla="*/ 200 h 334"/>
              <a:gd name="T20" fmla="*/ 217 w 333"/>
              <a:gd name="T21" fmla="*/ 0 h 334"/>
              <a:gd name="T22" fmla="*/ 100 w 333"/>
              <a:gd name="T23" fmla="*/ 117 h 334"/>
              <a:gd name="T24" fmla="*/ 217 w 333"/>
              <a:gd name="T25" fmla="*/ 234 h 334"/>
              <a:gd name="T26" fmla="*/ 333 w 333"/>
              <a:gd name="T27" fmla="*/ 117 h 334"/>
              <a:gd name="T28" fmla="*/ 217 w 333"/>
              <a:gd name="T2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334">
                <a:moveTo>
                  <a:pt x="94" y="216"/>
                </a:moveTo>
                <a:lnTo>
                  <a:pt x="118" y="239"/>
                </a:lnTo>
                <a:lnTo>
                  <a:pt x="24" y="334"/>
                </a:lnTo>
                <a:lnTo>
                  <a:pt x="0" y="310"/>
                </a:lnTo>
                <a:lnTo>
                  <a:pt x="94" y="216"/>
                </a:lnTo>
                <a:close/>
                <a:moveTo>
                  <a:pt x="217" y="200"/>
                </a:moveTo>
                <a:cubicBezTo>
                  <a:pt x="171" y="200"/>
                  <a:pt x="133" y="163"/>
                  <a:pt x="133" y="117"/>
                </a:cubicBezTo>
                <a:cubicBezTo>
                  <a:pt x="133" y="71"/>
                  <a:pt x="171" y="34"/>
                  <a:pt x="217" y="34"/>
                </a:cubicBezTo>
                <a:cubicBezTo>
                  <a:pt x="263" y="34"/>
                  <a:pt x="300" y="71"/>
                  <a:pt x="300" y="117"/>
                </a:cubicBezTo>
                <a:cubicBezTo>
                  <a:pt x="300" y="163"/>
                  <a:pt x="263" y="200"/>
                  <a:pt x="217" y="200"/>
                </a:cubicBezTo>
                <a:close/>
                <a:moveTo>
                  <a:pt x="217" y="0"/>
                </a:moveTo>
                <a:cubicBezTo>
                  <a:pt x="152" y="0"/>
                  <a:pt x="100" y="53"/>
                  <a:pt x="100" y="117"/>
                </a:cubicBezTo>
                <a:cubicBezTo>
                  <a:pt x="100" y="181"/>
                  <a:pt x="152" y="234"/>
                  <a:pt x="217" y="234"/>
                </a:cubicBezTo>
                <a:cubicBezTo>
                  <a:pt x="281" y="234"/>
                  <a:pt x="333" y="181"/>
                  <a:pt x="333" y="117"/>
                </a:cubicBezTo>
                <a:cubicBezTo>
                  <a:pt x="333" y="53"/>
                  <a:pt x="281" y="0"/>
                  <a:pt x="2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8">
            <a:extLst>
              <a:ext uri="{FF2B5EF4-FFF2-40B4-BE49-F238E27FC236}">
                <a16:creationId xmlns:a16="http://schemas.microsoft.com/office/drawing/2014/main" id="{7D72175B-469B-408B-AB2E-EC77121BE50E}"/>
              </a:ext>
            </a:extLst>
          </p:cNvPr>
          <p:cNvSpPr>
            <a:spLocks noChangeAspect="1" noEditPoints="1"/>
          </p:cNvSpPr>
          <p:nvPr/>
        </p:nvSpPr>
        <p:spPr bwMode="auto">
          <a:xfrm>
            <a:off x="2268538" y="2774950"/>
            <a:ext cx="250825" cy="125413"/>
          </a:xfrm>
          <a:custGeom>
            <a:avLst/>
            <a:gdLst>
              <a:gd name="T0" fmla="*/ 25 w 334"/>
              <a:gd name="T1" fmla="*/ 133 h 167"/>
              <a:gd name="T2" fmla="*/ 9 w 334"/>
              <a:gd name="T3" fmla="*/ 133 h 167"/>
              <a:gd name="T4" fmla="*/ 0 w 334"/>
              <a:gd name="T5" fmla="*/ 142 h 167"/>
              <a:gd name="T6" fmla="*/ 0 w 334"/>
              <a:gd name="T7" fmla="*/ 158 h 167"/>
              <a:gd name="T8" fmla="*/ 9 w 334"/>
              <a:gd name="T9" fmla="*/ 167 h 167"/>
              <a:gd name="T10" fmla="*/ 25 w 334"/>
              <a:gd name="T11" fmla="*/ 167 h 167"/>
              <a:gd name="T12" fmla="*/ 34 w 334"/>
              <a:gd name="T13" fmla="*/ 158 h 167"/>
              <a:gd name="T14" fmla="*/ 34 w 334"/>
              <a:gd name="T15" fmla="*/ 142 h 167"/>
              <a:gd name="T16" fmla="*/ 25 w 334"/>
              <a:gd name="T17" fmla="*/ 133 h 167"/>
              <a:gd name="T18" fmla="*/ 25 w 334"/>
              <a:gd name="T19" fmla="*/ 0 h 167"/>
              <a:gd name="T20" fmla="*/ 9 w 334"/>
              <a:gd name="T21" fmla="*/ 0 h 167"/>
              <a:gd name="T22" fmla="*/ 0 w 334"/>
              <a:gd name="T23" fmla="*/ 8 h 167"/>
              <a:gd name="T24" fmla="*/ 0 w 334"/>
              <a:gd name="T25" fmla="*/ 25 h 167"/>
              <a:gd name="T26" fmla="*/ 9 w 334"/>
              <a:gd name="T27" fmla="*/ 33 h 167"/>
              <a:gd name="T28" fmla="*/ 25 w 334"/>
              <a:gd name="T29" fmla="*/ 33 h 167"/>
              <a:gd name="T30" fmla="*/ 34 w 334"/>
              <a:gd name="T31" fmla="*/ 25 h 167"/>
              <a:gd name="T32" fmla="*/ 34 w 334"/>
              <a:gd name="T33" fmla="*/ 8 h 167"/>
              <a:gd name="T34" fmla="*/ 25 w 334"/>
              <a:gd name="T35" fmla="*/ 0 h 167"/>
              <a:gd name="T36" fmla="*/ 25 w 334"/>
              <a:gd name="T37" fmla="*/ 67 h 167"/>
              <a:gd name="T38" fmla="*/ 9 w 334"/>
              <a:gd name="T39" fmla="*/ 67 h 167"/>
              <a:gd name="T40" fmla="*/ 0 w 334"/>
              <a:gd name="T41" fmla="*/ 75 h 167"/>
              <a:gd name="T42" fmla="*/ 0 w 334"/>
              <a:gd name="T43" fmla="*/ 92 h 167"/>
              <a:gd name="T44" fmla="*/ 9 w 334"/>
              <a:gd name="T45" fmla="*/ 100 h 167"/>
              <a:gd name="T46" fmla="*/ 25 w 334"/>
              <a:gd name="T47" fmla="*/ 100 h 167"/>
              <a:gd name="T48" fmla="*/ 34 w 334"/>
              <a:gd name="T49" fmla="*/ 92 h 167"/>
              <a:gd name="T50" fmla="*/ 34 w 334"/>
              <a:gd name="T51" fmla="*/ 75 h 167"/>
              <a:gd name="T52" fmla="*/ 25 w 334"/>
              <a:gd name="T53" fmla="*/ 67 h 167"/>
              <a:gd name="T54" fmla="*/ 325 w 334"/>
              <a:gd name="T55" fmla="*/ 133 h 167"/>
              <a:gd name="T56" fmla="*/ 75 w 334"/>
              <a:gd name="T57" fmla="*/ 133 h 167"/>
              <a:gd name="T58" fmla="*/ 67 w 334"/>
              <a:gd name="T59" fmla="*/ 142 h 167"/>
              <a:gd name="T60" fmla="*/ 67 w 334"/>
              <a:gd name="T61" fmla="*/ 158 h 167"/>
              <a:gd name="T62" fmla="*/ 75 w 334"/>
              <a:gd name="T63" fmla="*/ 167 h 167"/>
              <a:gd name="T64" fmla="*/ 325 w 334"/>
              <a:gd name="T65" fmla="*/ 167 h 167"/>
              <a:gd name="T66" fmla="*/ 334 w 334"/>
              <a:gd name="T67" fmla="*/ 158 h 167"/>
              <a:gd name="T68" fmla="*/ 334 w 334"/>
              <a:gd name="T69" fmla="*/ 142 h 167"/>
              <a:gd name="T70" fmla="*/ 325 w 334"/>
              <a:gd name="T71" fmla="*/ 133 h 167"/>
              <a:gd name="T72" fmla="*/ 325 w 334"/>
              <a:gd name="T73" fmla="*/ 0 h 167"/>
              <a:gd name="T74" fmla="*/ 75 w 334"/>
              <a:gd name="T75" fmla="*/ 0 h 167"/>
              <a:gd name="T76" fmla="*/ 67 w 334"/>
              <a:gd name="T77" fmla="*/ 8 h 167"/>
              <a:gd name="T78" fmla="*/ 67 w 334"/>
              <a:gd name="T79" fmla="*/ 25 h 167"/>
              <a:gd name="T80" fmla="*/ 75 w 334"/>
              <a:gd name="T81" fmla="*/ 33 h 167"/>
              <a:gd name="T82" fmla="*/ 325 w 334"/>
              <a:gd name="T83" fmla="*/ 33 h 167"/>
              <a:gd name="T84" fmla="*/ 334 w 334"/>
              <a:gd name="T85" fmla="*/ 25 h 167"/>
              <a:gd name="T86" fmla="*/ 334 w 334"/>
              <a:gd name="T87" fmla="*/ 8 h 167"/>
              <a:gd name="T88" fmla="*/ 325 w 334"/>
              <a:gd name="T89" fmla="*/ 0 h 167"/>
              <a:gd name="T90" fmla="*/ 334 w 334"/>
              <a:gd name="T91" fmla="*/ 75 h 167"/>
              <a:gd name="T92" fmla="*/ 334 w 334"/>
              <a:gd name="T93" fmla="*/ 92 h 167"/>
              <a:gd name="T94" fmla="*/ 325 w 334"/>
              <a:gd name="T95" fmla="*/ 100 h 167"/>
              <a:gd name="T96" fmla="*/ 75 w 334"/>
              <a:gd name="T97" fmla="*/ 100 h 167"/>
              <a:gd name="T98" fmla="*/ 67 w 334"/>
              <a:gd name="T99" fmla="*/ 92 h 167"/>
              <a:gd name="T100" fmla="*/ 67 w 334"/>
              <a:gd name="T101" fmla="*/ 75 h 167"/>
              <a:gd name="T102" fmla="*/ 75 w 334"/>
              <a:gd name="T103" fmla="*/ 67 h 167"/>
              <a:gd name="T104" fmla="*/ 325 w 334"/>
              <a:gd name="T105" fmla="*/ 67 h 167"/>
              <a:gd name="T106" fmla="*/ 334 w 334"/>
              <a:gd name="T107" fmla="*/ 7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4" h="167">
                <a:moveTo>
                  <a:pt x="25" y="133"/>
                </a:moveTo>
                <a:lnTo>
                  <a:pt x="9" y="133"/>
                </a:lnTo>
                <a:cubicBezTo>
                  <a:pt x="4" y="133"/>
                  <a:pt x="0" y="137"/>
                  <a:pt x="0" y="142"/>
                </a:cubicBezTo>
                <a:lnTo>
                  <a:pt x="0" y="158"/>
                </a:lnTo>
                <a:cubicBezTo>
                  <a:pt x="0" y="163"/>
                  <a:pt x="4" y="167"/>
                  <a:pt x="9" y="167"/>
                </a:cubicBezTo>
                <a:lnTo>
                  <a:pt x="25" y="167"/>
                </a:lnTo>
                <a:cubicBezTo>
                  <a:pt x="30" y="167"/>
                  <a:pt x="34" y="163"/>
                  <a:pt x="34" y="158"/>
                </a:cubicBezTo>
                <a:lnTo>
                  <a:pt x="34" y="142"/>
                </a:lnTo>
                <a:cubicBezTo>
                  <a:pt x="34" y="137"/>
                  <a:pt x="30" y="133"/>
                  <a:pt x="25" y="133"/>
                </a:cubicBezTo>
                <a:close/>
                <a:moveTo>
                  <a:pt x="25" y="0"/>
                </a:moveTo>
                <a:lnTo>
                  <a:pt x="9" y="0"/>
                </a:lnTo>
                <a:cubicBezTo>
                  <a:pt x="4" y="0"/>
                  <a:pt x="0" y="4"/>
                  <a:pt x="0" y="8"/>
                </a:cubicBezTo>
                <a:lnTo>
                  <a:pt x="0" y="25"/>
                </a:lnTo>
                <a:cubicBezTo>
                  <a:pt x="0" y="30"/>
                  <a:pt x="4" y="33"/>
                  <a:pt x="9" y="33"/>
                </a:cubicBezTo>
                <a:lnTo>
                  <a:pt x="25" y="33"/>
                </a:lnTo>
                <a:cubicBezTo>
                  <a:pt x="30" y="33"/>
                  <a:pt x="34" y="30"/>
                  <a:pt x="34" y="25"/>
                </a:cubicBezTo>
                <a:lnTo>
                  <a:pt x="34" y="8"/>
                </a:lnTo>
                <a:cubicBezTo>
                  <a:pt x="34" y="4"/>
                  <a:pt x="30" y="0"/>
                  <a:pt x="25" y="0"/>
                </a:cubicBezTo>
                <a:close/>
                <a:moveTo>
                  <a:pt x="25" y="67"/>
                </a:moveTo>
                <a:lnTo>
                  <a:pt x="9" y="67"/>
                </a:lnTo>
                <a:cubicBezTo>
                  <a:pt x="4" y="67"/>
                  <a:pt x="0" y="70"/>
                  <a:pt x="0" y="75"/>
                </a:cubicBezTo>
                <a:lnTo>
                  <a:pt x="0" y="92"/>
                </a:lnTo>
                <a:cubicBezTo>
                  <a:pt x="0" y="96"/>
                  <a:pt x="4" y="100"/>
                  <a:pt x="9" y="100"/>
                </a:cubicBezTo>
                <a:lnTo>
                  <a:pt x="25" y="100"/>
                </a:lnTo>
                <a:cubicBezTo>
                  <a:pt x="30" y="100"/>
                  <a:pt x="34" y="96"/>
                  <a:pt x="34" y="92"/>
                </a:cubicBezTo>
                <a:lnTo>
                  <a:pt x="34" y="75"/>
                </a:lnTo>
                <a:cubicBezTo>
                  <a:pt x="34" y="70"/>
                  <a:pt x="30" y="67"/>
                  <a:pt x="25" y="67"/>
                </a:cubicBezTo>
                <a:close/>
                <a:moveTo>
                  <a:pt x="325" y="133"/>
                </a:moveTo>
                <a:lnTo>
                  <a:pt x="75" y="133"/>
                </a:lnTo>
                <a:cubicBezTo>
                  <a:pt x="71" y="133"/>
                  <a:pt x="67" y="137"/>
                  <a:pt x="67" y="142"/>
                </a:cubicBezTo>
                <a:lnTo>
                  <a:pt x="67" y="158"/>
                </a:lnTo>
                <a:cubicBezTo>
                  <a:pt x="67" y="163"/>
                  <a:pt x="71" y="167"/>
                  <a:pt x="75" y="167"/>
                </a:cubicBezTo>
                <a:lnTo>
                  <a:pt x="325" y="167"/>
                </a:lnTo>
                <a:cubicBezTo>
                  <a:pt x="330" y="167"/>
                  <a:pt x="334" y="163"/>
                  <a:pt x="334" y="158"/>
                </a:cubicBezTo>
                <a:lnTo>
                  <a:pt x="334" y="142"/>
                </a:lnTo>
                <a:cubicBezTo>
                  <a:pt x="334" y="137"/>
                  <a:pt x="330" y="133"/>
                  <a:pt x="325" y="133"/>
                </a:cubicBezTo>
                <a:close/>
                <a:moveTo>
                  <a:pt x="325" y="0"/>
                </a:moveTo>
                <a:lnTo>
                  <a:pt x="75" y="0"/>
                </a:lnTo>
                <a:cubicBezTo>
                  <a:pt x="71" y="0"/>
                  <a:pt x="67" y="4"/>
                  <a:pt x="67" y="8"/>
                </a:cubicBezTo>
                <a:lnTo>
                  <a:pt x="67" y="25"/>
                </a:lnTo>
                <a:cubicBezTo>
                  <a:pt x="67" y="30"/>
                  <a:pt x="71" y="33"/>
                  <a:pt x="75" y="33"/>
                </a:cubicBezTo>
                <a:lnTo>
                  <a:pt x="325" y="33"/>
                </a:lnTo>
                <a:cubicBezTo>
                  <a:pt x="330" y="33"/>
                  <a:pt x="334" y="30"/>
                  <a:pt x="334" y="25"/>
                </a:cubicBezTo>
                <a:lnTo>
                  <a:pt x="334" y="8"/>
                </a:lnTo>
                <a:cubicBezTo>
                  <a:pt x="334" y="4"/>
                  <a:pt x="330" y="0"/>
                  <a:pt x="325" y="0"/>
                </a:cubicBezTo>
                <a:close/>
                <a:moveTo>
                  <a:pt x="334" y="75"/>
                </a:moveTo>
                <a:lnTo>
                  <a:pt x="334" y="92"/>
                </a:lnTo>
                <a:cubicBezTo>
                  <a:pt x="334" y="96"/>
                  <a:pt x="330" y="100"/>
                  <a:pt x="325" y="100"/>
                </a:cubicBezTo>
                <a:lnTo>
                  <a:pt x="75" y="100"/>
                </a:lnTo>
                <a:cubicBezTo>
                  <a:pt x="71" y="100"/>
                  <a:pt x="67" y="96"/>
                  <a:pt x="67" y="92"/>
                </a:cubicBezTo>
                <a:lnTo>
                  <a:pt x="67" y="75"/>
                </a:lnTo>
                <a:cubicBezTo>
                  <a:pt x="67" y="70"/>
                  <a:pt x="71" y="67"/>
                  <a:pt x="75" y="67"/>
                </a:cubicBezTo>
                <a:lnTo>
                  <a:pt x="325" y="67"/>
                </a:lnTo>
                <a:cubicBezTo>
                  <a:pt x="330" y="67"/>
                  <a:pt x="334" y="70"/>
                  <a:pt x="334" y="7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9">
            <a:extLst>
              <a:ext uri="{FF2B5EF4-FFF2-40B4-BE49-F238E27FC236}">
                <a16:creationId xmlns:a16="http://schemas.microsoft.com/office/drawing/2014/main" id="{03BB9045-8FC2-461D-8367-5476EFA354FC}"/>
              </a:ext>
            </a:extLst>
          </p:cNvPr>
          <p:cNvSpPr>
            <a:spLocks noChangeAspect="1" noEditPoints="1"/>
          </p:cNvSpPr>
          <p:nvPr/>
        </p:nvSpPr>
        <p:spPr bwMode="auto">
          <a:xfrm>
            <a:off x="1765301" y="2774950"/>
            <a:ext cx="250825" cy="125413"/>
          </a:xfrm>
          <a:custGeom>
            <a:avLst/>
            <a:gdLst>
              <a:gd name="T0" fmla="*/ 16 w 333"/>
              <a:gd name="T1" fmla="*/ 133 h 167"/>
              <a:gd name="T2" fmla="*/ 0 w 333"/>
              <a:gd name="T3" fmla="*/ 150 h 167"/>
              <a:gd name="T4" fmla="*/ 16 w 333"/>
              <a:gd name="T5" fmla="*/ 167 h 167"/>
              <a:gd name="T6" fmla="*/ 33 w 333"/>
              <a:gd name="T7" fmla="*/ 150 h 167"/>
              <a:gd name="T8" fmla="*/ 16 w 333"/>
              <a:gd name="T9" fmla="*/ 133 h 167"/>
              <a:gd name="T10" fmla="*/ 16 w 333"/>
              <a:gd name="T11" fmla="*/ 0 h 167"/>
              <a:gd name="T12" fmla="*/ 0 w 333"/>
              <a:gd name="T13" fmla="*/ 17 h 167"/>
              <a:gd name="T14" fmla="*/ 16 w 333"/>
              <a:gd name="T15" fmla="*/ 33 h 167"/>
              <a:gd name="T16" fmla="*/ 33 w 333"/>
              <a:gd name="T17" fmla="*/ 17 h 167"/>
              <a:gd name="T18" fmla="*/ 16 w 333"/>
              <a:gd name="T19" fmla="*/ 0 h 167"/>
              <a:gd name="T20" fmla="*/ 16 w 333"/>
              <a:gd name="T21" fmla="*/ 67 h 167"/>
              <a:gd name="T22" fmla="*/ 0 w 333"/>
              <a:gd name="T23" fmla="*/ 83 h 167"/>
              <a:gd name="T24" fmla="*/ 16 w 333"/>
              <a:gd name="T25" fmla="*/ 100 h 167"/>
              <a:gd name="T26" fmla="*/ 33 w 333"/>
              <a:gd name="T27" fmla="*/ 83 h 167"/>
              <a:gd name="T28" fmla="*/ 16 w 333"/>
              <a:gd name="T29" fmla="*/ 67 h 167"/>
              <a:gd name="T30" fmla="*/ 66 w 333"/>
              <a:gd name="T31" fmla="*/ 167 h 167"/>
              <a:gd name="T32" fmla="*/ 333 w 333"/>
              <a:gd name="T33" fmla="*/ 167 h 167"/>
              <a:gd name="T34" fmla="*/ 333 w 333"/>
              <a:gd name="T35" fmla="*/ 133 h 167"/>
              <a:gd name="T36" fmla="*/ 66 w 333"/>
              <a:gd name="T37" fmla="*/ 133 h 167"/>
              <a:gd name="T38" fmla="*/ 66 w 333"/>
              <a:gd name="T39" fmla="*/ 167 h 167"/>
              <a:gd name="T40" fmla="*/ 66 w 333"/>
              <a:gd name="T41" fmla="*/ 33 h 167"/>
              <a:gd name="T42" fmla="*/ 333 w 333"/>
              <a:gd name="T43" fmla="*/ 33 h 167"/>
              <a:gd name="T44" fmla="*/ 333 w 333"/>
              <a:gd name="T45" fmla="*/ 0 h 167"/>
              <a:gd name="T46" fmla="*/ 66 w 333"/>
              <a:gd name="T47" fmla="*/ 0 h 167"/>
              <a:gd name="T48" fmla="*/ 66 w 333"/>
              <a:gd name="T49" fmla="*/ 33 h 167"/>
              <a:gd name="T50" fmla="*/ 66 w 333"/>
              <a:gd name="T51" fmla="*/ 67 h 167"/>
              <a:gd name="T52" fmla="*/ 333 w 333"/>
              <a:gd name="T53" fmla="*/ 67 h 167"/>
              <a:gd name="T54" fmla="*/ 333 w 333"/>
              <a:gd name="T55" fmla="*/ 100 h 167"/>
              <a:gd name="T56" fmla="*/ 66 w 333"/>
              <a:gd name="T57" fmla="*/ 100 h 167"/>
              <a:gd name="T58" fmla="*/ 66 w 333"/>
              <a:gd name="T59" fmla="*/ 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167">
                <a:moveTo>
                  <a:pt x="16" y="133"/>
                </a:moveTo>
                <a:cubicBezTo>
                  <a:pt x="7" y="133"/>
                  <a:pt x="0" y="141"/>
                  <a:pt x="0" y="150"/>
                </a:cubicBezTo>
                <a:cubicBezTo>
                  <a:pt x="0" y="159"/>
                  <a:pt x="7" y="167"/>
                  <a:pt x="16" y="167"/>
                </a:cubicBezTo>
                <a:cubicBezTo>
                  <a:pt x="26" y="167"/>
                  <a:pt x="33" y="159"/>
                  <a:pt x="33" y="150"/>
                </a:cubicBezTo>
                <a:cubicBezTo>
                  <a:pt x="33" y="141"/>
                  <a:pt x="26" y="133"/>
                  <a:pt x="16" y="133"/>
                </a:cubicBezTo>
                <a:close/>
                <a:moveTo>
                  <a:pt x="16" y="0"/>
                </a:moveTo>
                <a:cubicBezTo>
                  <a:pt x="7" y="0"/>
                  <a:pt x="0" y="8"/>
                  <a:pt x="0" y="17"/>
                </a:cubicBezTo>
                <a:cubicBezTo>
                  <a:pt x="0" y="26"/>
                  <a:pt x="7" y="33"/>
                  <a:pt x="16" y="33"/>
                </a:cubicBezTo>
                <a:cubicBezTo>
                  <a:pt x="26" y="33"/>
                  <a:pt x="33" y="26"/>
                  <a:pt x="33" y="17"/>
                </a:cubicBezTo>
                <a:cubicBezTo>
                  <a:pt x="33" y="8"/>
                  <a:pt x="26" y="0"/>
                  <a:pt x="16" y="0"/>
                </a:cubicBezTo>
                <a:close/>
                <a:moveTo>
                  <a:pt x="16" y="67"/>
                </a:moveTo>
                <a:cubicBezTo>
                  <a:pt x="7" y="67"/>
                  <a:pt x="0" y="74"/>
                  <a:pt x="0" y="83"/>
                </a:cubicBezTo>
                <a:cubicBezTo>
                  <a:pt x="0" y="93"/>
                  <a:pt x="7" y="100"/>
                  <a:pt x="16" y="100"/>
                </a:cubicBezTo>
                <a:cubicBezTo>
                  <a:pt x="26" y="100"/>
                  <a:pt x="33" y="93"/>
                  <a:pt x="33" y="83"/>
                </a:cubicBezTo>
                <a:cubicBezTo>
                  <a:pt x="33" y="74"/>
                  <a:pt x="26" y="67"/>
                  <a:pt x="16" y="67"/>
                </a:cubicBezTo>
                <a:close/>
                <a:moveTo>
                  <a:pt x="66" y="167"/>
                </a:moveTo>
                <a:lnTo>
                  <a:pt x="333" y="167"/>
                </a:lnTo>
                <a:lnTo>
                  <a:pt x="333" y="133"/>
                </a:lnTo>
                <a:lnTo>
                  <a:pt x="66" y="133"/>
                </a:lnTo>
                <a:lnTo>
                  <a:pt x="66" y="167"/>
                </a:lnTo>
                <a:close/>
                <a:moveTo>
                  <a:pt x="66" y="33"/>
                </a:moveTo>
                <a:lnTo>
                  <a:pt x="333" y="33"/>
                </a:lnTo>
                <a:lnTo>
                  <a:pt x="333" y="0"/>
                </a:lnTo>
                <a:lnTo>
                  <a:pt x="66" y="0"/>
                </a:lnTo>
                <a:lnTo>
                  <a:pt x="66" y="33"/>
                </a:lnTo>
                <a:close/>
                <a:moveTo>
                  <a:pt x="66" y="67"/>
                </a:moveTo>
                <a:lnTo>
                  <a:pt x="333" y="67"/>
                </a:lnTo>
                <a:lnTo>
                  <a:pt x="333" y="100"/>
                </a:lnTo>
                <a:lnTo>
                  <a:pt x="66" y="100"/>
                </a:lnTo>
                <a:lnTo>
                  <a:pt x="6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
            <a:extLst>
              <a:ext uri="{FF2B5EF4-FFF2-40B4-BE49-F238E27FC236}">
                <a16:creationId xmlns:a16="http://schemas.microsoft.com/office/drawing/2014/main" id="{C0D60DCE-8D0C-4E64-95AD-9107E3EBBB7D}"/>
              </a:ext>
            </a:extLst>
          </p:cNvPr>
          <p:cNvSpPr>
            <a:spLocks noChangeAspect="1" noEditPoints="1"/>
          </p:cNvSpPr>
          <p:nvPr/>
        </p:nvSpPr>
        <p:spPr bwMode="auto">
          <a:xfrm>
            <a:off x="1262063" y="2774950"/>
            <a:ext cx="250825" cy="125413"/>
          </a:xfrm>
          <a:custGeom>
            <a:avLst/>
            <a:gdLst>
              <a:gd name="T0" fmla="*/ 0 w 333"/>
              <a:gd name="T1" fmla="*/ 167 h 167"/>
              <a:gd name="T2" fmla="*/ 33 w 333"/>
              <a:gd name="T3" fmla="*/ 167 h 167"/>
              <a:gd name="T4" fmla="*/ 33 w 333"/>
              <a:gd name="T5" fmla="*/ 133 h 167"/>
              <a:gd name="T6" fmla="*/ 0 w 333"/>
              <a:gd name="T7" fmla="*/ 133 h 167"/>
              <a:gd name="T8" fmla="*/ 0 w 333"/>
              <a:gd name="T9" fmla="*/ 167 h 167"/>
              <a:gd name="T10" fmla="*/ 0 w 333"/>
              <a:gd name="T11" fmla="*/ 33 h 167"/>
              <a:gd name="T12" fmla="*/ 33 w 333"/>
              <a:gd name="T13" fmla="*/ 33 h 167"/>
              <a:gd name="T14" fmla="*/ 33 w 333"/>
              <a:gd name="T15" fmla="*/ 0 h 167"/>
              <a:gd name="T16" fmla="*/ 0 w 333"/>
              <a:gd name="T17" fmla="*/ 0 h 167"/>
              <a:gd name="T18" fmla="*/ 0 w 333"/>
              <a:gd name="T19" fmla="*/ 33 h 167"/>
              <a:gd name="T20" fmla="*/ 0 w 333"/>
              <a:gd name="T21" fmla="*/ 100 h 167"/>
              <a:gd name="T22" fmla="*/ 33 w 333"/>
              <a:gd name="T23" fmla="*/ 100 h 167"/>
              <a:gd name="T24" fmla="*/ 33 w 333"/>
              <a:gd name="T25" fmla="*/ 67 h 167"/>
              <a:gd name="T26" fmla="*/ 0 w 333"/>
              <a:gd name="T27" fmla="*/ 67 h 167"/>
              <a:gd name="T28" fmla="*/ 0 w 333"/>
              <a:gd name="T29" fmla="*/ 100 h 167"/>
              <a:gd name="T30" fmla="*/ 67 w 333"/>
              <a:gd name="T31" fmla="*/ 167 h 167"/>
              <a:gd name="T32" fmla="*/ 333 w 333"/>
              <a:gd name="T33" fmla="*/ 167 h 167"/>
              <a:gd name="T34" fmla="*/ 333 w 333"/>
              <a:gd name="T35" fmla="*/ 133 h 167"/>
              <a:gd name="T36" fmla="*/ 67 w 333"/>
              <a:gd name="T37" fmla="*/ 133 h 167"/>
              <a:gd name="T38" fmla="*/ 67 w 333"/>
              <a:gd name="T39" fmla="*/ 167 h 167"/>
              <a:gd name="T40" fmla="*/ 67 w 333"/>
              <a:gd name="T41" fmla="*/ 33 h 167"/>
              <a:gd name="T42" fmla="*/ 333 w 333"/>
              <a:gd name="T43" fmla="*/ 33 h 167"/>
              <a:gd name="T44" fmla="*/ 333 w 333"/>
              <a:gd name="T45" fmla="*/ 0 h 167"/>
              <a:gd name="T46" fmla="*/ 67 w 333"/>
              <a:gd name="T47" fmla="*/ 0 h 167"/>
              <a:gd name="T48" fmla="*/ 67 w 333"/>
              <a:gd name="T49" fmla="*/ 33 h 167"/>
              <a:gd name="T50" fmla="*/ 67 w 333"/>
              <a:gd name="T51" fmla="*/ 67 h 167"/>
              <a:gd name="T52" fmla="*/ 333 w 333"/>
              <a:gd name="T53" fmla="*/ 67 h 167"/>
              <a:gd name="T54" fmla="*/ 333 w 333"/>
              <a:gd name="T55" fmla="*/ 100 h 167"/>
              <a:gd name="T56" fmla="*/ 67 w 333"/>
              <a:gd name="T57" fmla="*/ 100 h 167"/>
              <a:gd name="T58" fmla="*/ 67 w 333"/>
              <a:gd name="T59" fmla="*/ 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167">
                <a:moveTo>
                  <a:pt x="0" y="167"/>
                </a:moveTo>
                <a:lnTo>
                  <a:pt x="33" y="167"/>
                </a:lnTo>
                <a:lnTo>
                  <a:pt x="33" y="133"/>
                </a:lnTo>
                <a:lnTo>
                  <a:pt x="0" y="133"/>
                </a:lnTo>
                <a:lnTo>
                  <a:pt x="0" y="167"/>
                </a:lnTo>
                <a:close/>
                <a:moveTo>
                  <a:pt x="0" y="33"/>
                </a:moveTo>
                <a:lnTo>
                  <a:pt x="33" y="33"/>
                </a:lnTo>
                <a:lnTo>
                  <a:pt x="33" y="0"/>
                </a:lnTo>
                <a:lnTo>
                  <a:pt x="0" y="0"/>
                </a:lnTo>
                <a:lnTo>
                  <a:pt x="0" y="33"/>
                </a:lnTo>
                <a:close/>
                <a:moveTo>
                  <a:pt x="0" y="100"/>
                </a:moveTo>
                <a:lnTo>
                  <a:pt x="33" y="100"/>
                </a:lnTo>
                <a:lnTo>
                  <a:pt x="33" y="67"/>
                </a:lnTo>
                <a:lnTo>
                  <a:pt x="0" y="67"/>
                </a:lnTo>
                <a:lnTo>
                  <a:pt x="0" y="100"/>
                </a:lnTo>
                <a:close/>
                <a:moveTo>
                  <a:pt x="67" y="167"/>
                </a:moveTo>
                <a:lnTo>
                  <a:pt x="333" y="167"/>
                </a:lnTo>
                <a:lnTo>
                  <a:pt x="333" y="133"/>
                </a:lnTo>
                <a:lnTo>
                  <a:pt x="67" y="133"/>
                </a:lnTo>
                <a:lnTo>
                  <a:pt x="67" y="167"/>
                </a:lnTo>
                <a:close/>
                <a:moveTo>
                  <a:pt x="67" y="33"/>
                </a:moveTo>
                <a:lnTo>
                  <a:pt x="333" y="33"/>
                </a:lnTo>
                <a:lnTo>
                  <a:pt x="333" y="0"/>
                </a:lnTo>
                <a:lnTo>
                  <a:pt x="67" y="0"/>
                </a:lnTo>
                <a:lnTo>
                  <a:pt x="67" y="33"/>
                </a:lnTo>
                <a:close/>
                <a:moveTo>
                  <a:pt x="67" y="67"/>
                </a:moveTo>
                <a:lnTo>
                  <a:pt x="333" y="67"/>
                </a:lnTo>
                <a:lnTo>
                  <a:pt x="333" y="100"/>
                </a:lnTo>
                <a:lnTo>
                  <a:pt x="67" y="100"/>
                </a:lnTo>
                <a:lnTo>
                  <a:pt x="6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a:extLst>
              <a:ext uri="{FF2B5EF4-FFF2-40B4-BE49-F238E27FC236}">
                <a16:creationId xmlns:a16="http://schemas.microsoft.com/office/drawing/2014/main" id="{AF15C30A-78E3-47A7-BC7E-76788E43C3C4}"/>
              </a:ext>
            </a:extLst>
          </p:cNvPr>
          <p:cNvSpPr>
            <a:spLocks noChangeAspect="1"/>
          </p:cNvSpPr>
          <p:nvPr/>
        </p:nvSpPr>
        <p:spPr bwMode="auto">
          <a:xfrm>
            <a:off x="5788026" y="2141538"/>
            <a:ext cx="250825" cy="252413"/>
          </a:xfrm>
          <a:custGeom>
            <a:avLst/>
            <a:gdLst>
              <a:gd name="T0" fmla="*/ 191 w 333"/>
              <a:gd name="T1" fmla="*/ 166 h 333"/>
              <a:gd name="T2" fmla="*/ 333 w 333"/>
              <a:gd name="T3" fmla="*/ 309 h 333"/>
              <a:gd name="T4" fmla="*/ 309 w 333"/>
              <a:gd name="T5" fmla="*/ 333 h 333"/>
              <a:gd name="T6" fmla="*/ 167 w 333"/>
              <a:gd name="T7" fmla="*/ 190 h 333"/>
              <a:gd name="T8" fmla="*/ 24 w 333"/>
              <a:gd name="T9" fmla="*/ 333 h 333"/>
              <a:gd name="T10" fmla="*/ 0 w 333"/>
              <a:gd name="T11" fmla="*/ 309 h 333"/>
              <a:gd name="T12" fmla="*/ 143 w 333"/>
              <a:gd name="T13" fmla="*/ 166 h 333"/>
              <a:gd name="T14" fmla="*/ 0 w 333"/>
              <a:gd name="T15" fmla="*/ 24 h 333"/>
              <a:gd name="T16" fmla="*/ 24 w 333"/>
              <a:gd name="T17" fmla="*/ 0 h 333"/>
              <a:gd name="T18" fmla="*/ 167 w 333"/>
              <a:gd name="T19" fmla="*/ 142 h 333"/>
              <a:gd name="T20" fmla="*/ 309 w 333"/>
              <a:gd name="T21" fmla="*/ 0 h 333"/>
              <a:gd name="T22" fmla="*/ 333 w 333"/>
              <a:gd name="T23" fmla="*/ 24 h 333"/>
              <a:gd name="T24" fmla="*/ 191 w 333"/>
              <a:gd name="T25"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33">
                <a:moveTo>
                  <a:pt x="191" y="166"/>
                </a:moveTo>
                <a:lnTo>
                  <a:pt x="333" y="309"/>
                </a:lnTo>
                <a:lnTo>
                  <a:pt x="309" y="333"/>
                </a:lnTo>
                <a:lnTo>
                  <a:pt x="167" y="190"/>
                </a:lnTo>
                <a:lnTo>
                  <a:pt x="24" y="333"/>
                </a:lnTo>
                <a:lnTo>
                  <a:pt x="0" y="309"/>
                </a:lnTo>
                <a:lnTo>
                  <a:pt x="143" y="166"/>
                </a:lnTo>
                <a:lnTo>
                  <a:pt x="0" y="24"/>
                </a:lnTo>
                <a:lnTo>
                  <a:pt x="24" y="0"/>
                </a:lnTo>
                <a:lnTo>
                  <a:pt x="167" y="142"/>
                </a:lnTo>
                <a:lnTo>
                  <a:pt x="309" y="0"/>
                </a:lnTo>
                <a:lnTo>
                  <a:pt x="333" y="24"/>
                </a:lnTo>
                <a:lnTo>
                  <a:pt x="191"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2">
            <a:extLst>
              <a:ext uri="{FF2B5EF4-FFF2-40B4-BE49-F238E27FC236}">
                <a16:creationId xmlns:a16="http://schemas.microsoft.com/office/drawing/2014/main" id="{D918C157-EA2B-46E4-BCC4-7F0E8CAAE112}"/>
              </a:ext>
            </a:extLst>
          </p:cNvPr>
          <p:cNvSpPr>
            <a:spLocks noChangeAspect="1"/>
          </p:cNvSpPr>
          <p:nvPr/>
        </p:nvSpPr>
        <p:spPr bwMode="auto">
          <a:xfrm>
            <a:off x="5284788" y="2141538"/>
            <a:ext cx="252413" cy="252413"/>
          </a:xfrm>
          <a:custGeom>
            <a:avLst/>
            <a:gdLst>
              <a:gd name="T0" fmla="*/ 334 w 334"/>
              <a:gd name="T1" fmla="*/ 150 h 333"/>
              <a:gd name="T2" fmla="*/ 334 w 334"/>
              <a:gd name="T3" fmla="*/ 183 h 333"/>
              <a:gd name="T4" fmla="*/ 184 w 334"/>
              <a:gd name="T5" fmla="*/ 183 h 333"/>
              <a:gd name="T6" fmla="*/ 184 w 334"/>
              <a:gd name="T7" fmla="*/ 333 h 333"/>
              <a:gd name="T8" fmla="*/ 150 w 334"/>
              <a:gd name="T9" fmla="*/ 333 h 333"/>
              <a:gd name="T10" fmla="*/ 150 w 334"/>
              <a:gd name="T11" fmla="*/ 183 h 333"/>
              <a:gd name="T12" fmla="*/ 0 w 334"/>
              <a:gd name="T13" fmla="*/ 183 h 333"/>
              <a:gd name="T14" fmla="*/ 0 w 334"/>
              <a:gd name="T15" fmla="*/ 150 h 333"/>
              <a:gd name="T16" fmla="*/ 150 w 334"/>
              <a:gd name="T17" fmla="*/ 150 h 333"/>
              <a:gd name="T18" fmla="*/ 150 w 334"/>
              <a:gd name="T19" fmla="*/ 0 h 333"/>
              <a:gd name="T20" fmla="*/ 184 w 334"/>
              <a:gd name="T21" fmla="*/ 0 h 333"/>
              <a:gd name="T22" fmla="*/ 184 w 334"/>
              <a:gd name="T23" fmla="*/ 150 h 333"/>
              <a:gd name="T24" fmla="*/ 334 w 334"/>
              <a:gd name="T25"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33">
                <a:moveTo>
                  <a:pt x="334" y="150"/>
                </a:moveTo>
                <a:lnTo>
                  <a:pt x="334" y="183"/>
                </a:lnTo>
                <a:lnTo>
                  <a:pt x="184" y="183"/>
                </a:lnTo>
                <a:lnTo>
                  <a:pt x="184" y="333"/>
                </a:lnTo>
                <a:lnTo>
                  <a:pt x="150" y="333"/>
                </a:lnTo>
                <a:lnTo>
                  <a:pt x="150" y="183"/>
                </a:lnTo>
                <a:lnTo>
                  <a:pt x="0" y="183"/>
                </a:lnTo>
                <a:lnTo>
                  <a:pt x="0" y="150"/>
                </a:lnTo>
                <a:lnTo>
                  <a:pt x="150" y="150"/>
                </a:lnTo>
                <a:lnTo>
                  <a:pt x="150" y="0"/>
                </a:lnTo>
                <a:lnTo>
                  <a:pt x="184" y="0"/>
                </a:lnTo>
                <a:lnTo>
                  <a:pt x="184" y="150"/>
                </a:lnTo>
                <a:lnTo>
                  <a:pt x="334"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3">
            <a:extLst>
              <a:ext uri="{FF2B5EF4-FFF2-40B4-BE49-F238E27FC236}">
                <a16:creationId xmlns:a16="http://schemas.microsoft.com/office/drawing/2014/main" id="{84686D49-F46D-40B9-B070-29A45231C26A}"/>
              </a:ext>
            </a:extLst>
          </p:cNvPr>
          <p:cNvSpPr>
            <a:spLocks noChangeAspect="1" noEditPoints="1"/>
          </p:cNvSpPr>
          <p:nvPr/>
        </p:nvSpPr>
        <p:spPr bwMode="auto">
          <a:xfrm>
            <a:off x="4783138" y="2141538"/>
            <a:ext cx="250825" cy="252413"/>
          </a:xfrm>
          <a:custGeom>
            <a:avLst/>
            <a:gdLst>
              <a:gd name="T0" fmla="*/ 300 w 333"/>
              <a:gd name="T1" fmla="*/ 33 h 333"/>
              <a:gd name="T2" fmla="*/ 33 w 333"/>
              <a:gd name="T3" fmla="*/ 33 h 333"/>
              <a:gd name="T4" fmla="*/ 33 w 333"/>
              <a:gd name="T5" fmla="*/ 300 h 333"/>
              <a:gd name="T6" fmla="*/ 300 w 333"/>
              <a:gd name="T7" fmla="*/ 300 h 333"/>
              <a:gd name="T8" fmla="*/ 300 w 333"/>
              <a:gd name="T9" fmla="*/ 33 h 333"/>
              <a:gd name="T10" fmla="*/ 333 w 333"/>
              <a:gd name="T11" fmla="*/ 333 h 333"/>
              <a:gd name="T12" fmla="*/ 0 w 333"/>
              <a:gd name="T13" fmla="*/ 333 h 333"/>
              <a:gd name="T14" fmla="*/ 0 w 333"/>
              <a:gd name="T15" fmla="*/ 0 h 333"/>
              <a:gd name="T16" fmla="*/ 333 w 333"/>
              <a:gd name="T17" fmla="*/ 0 h 333"/>
              <a:gd name="T18" fmla="*/ 333 w 333"/>
              <a:gd name="T19" fmla="*/ 333 h 333"/>
              <a:gd name="T20" fmla="*/ 150 w 333"/>
              <a:gd name="T21" fmla="*/ 183 h 333"/>
              <a:gd name="T22" fmla="*/ 100 w 333"/>
              <a:gd name="T23" fmla="*/ 183 h 333"/>
              <a:gd name="T24" fmla="*/ 100 w 333"/>
              <a:gd name="T25" fmla="*/ 150 h 333"/>
              <a:gd name="T26" fmla="*/ 150 w 333"/>
              <a:gd name="T27" fmla="*/ 150 h 333"/>
              <a:gd name="T28" fmla="*/ 150 w 333"/>
              <a:gd name="T29" fmla="*/ 100 h 333"/>
              <a:gd name="T30" fmla="*/ 183 w 333"/>
              <a:gd name="T31" fmla="*/ 100 h 333"/>
              <a:gd name="T32" fmla="*/ 183 w 333"/>
              <a:gd name="T33" fmla="*/ 150 h 333"/>
              <a:gd name="T34" fmla="*/ 233 w 333"/>
              <a:gd name="T35" fmla="*/ 150 h 333"/>
              <a:gd name="T36" fmla="*/ 233 w 333"/>
              <a:gd name="T37" fmla="*/ 183 h 333"/>
              <a:gd name="T38" fmla="*/ 183 w 333"/>
              <a:gd name="T39" fmla="*/ 183 h 333"/>
              <a:gd name="T40" fmla="*/ 183 w 333"/>
              <a:gd name="T41" fmla="*/ 233 h 333"/>
              <a:gd name="T42" fmla="*/ 150 w 333"/>
              <a:gd name="T43" fmla="*/ 233 h 333"/>
              <a:gd name="T44" fmla="*/ 150 w 333"/>
              <a:gd name="T45"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3">
                <a:moveTo>
                  <a:pt x="300" y="33"/>
                </a:moveTo>
                <a:lnTo>
                  <a:pt x="33" y="33"/>
                </a:lnTo>
                <a:lnTo>
                  <a:pt x="33" y="300"/>
                </a:lnTo>
                <a:lnTo>
                  <a:pt x="300" y="300"/>
                </a:lnTo>
                <a:lnTo>
                  <a:pt x="300" y="33"/>
                </a:lnTo>
                <a:close/>
                <a:moveTo>
                  <a:pt x="333" y="333"/>
                </a:moveTo>
                <a:lnTo>
                  <a:pt x="0" y="333"/>
                </a:lnTo>
                <a:lnTo>
                  <a:pt x="0" y="0"/>
                </a:lnTo>
                <a:lnTo>
                  <a:pt x="333" y="0"/>
                </a:lnTo>
                <a:lnTo>
                  <a:pt x="333" y="333"/>
                </a:lnTo>
                <a:close/>
                <a:moveTo>
                  <a:pt x="150" y="183"/>
                </a:moveTo>
                <a:lnTo>
                  <a:pt x="100" y="183"/>
                </a:lnTo>
                <a:lnTo>
                  <a:pt x="100" y="150"/>
                </a:lnTo>
                <a:lnTo>
                  <a:pt x="150" y="150"/>
                </a:lnTo>
                <a:lnTo>
                  <a:pt x="150" y="100"/>
                </a:lnTo>
                <a:lnTo>
                  <a:pt x="183" y="100"/>
                </a:lnTo>
                <a:lnTo>
                  <a:pt x="183" y="150"/>
                </a:lnTo>
                <a:lnTo>
                  <a:pt x="233" y="150"/>
                </a:lnTo>
                <a:lnTo>
                  <a:pt x="233" y="183"/>
                </a:lnTo>
                <a:lnTo>
                  <a:pt x="183" y="183"/>
                </a:lnTo>
                <a:lnTo>
                  <a:pt x="183" y="233"/>
                </a:lnTo>
                <a:lnTo>
                  <a:pt x="150" y="233"/>
                </a:lnTo>
                <a:lnTo>
                  <a:pt x="150"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a:extLst>
              <a:ext uri="{FF2B5EF4-FFF2-40B4-BE49-F238E27FC236}">
                <a16:creationId xmlns:a16="http://schemas.microsoft.com/office/drawing/2014/main" id="{CCD41574-B5D2-45B6-BD31-BB6B6BAB3975}"/>
              </a:ext>
            </a:extLst>
          </p:cNvPr>
          <p:cNvSpPr>
            <a:spLocks noChangeAspect="1" noEditPoints="1"/>
          </p:cNvSpPr>
          <p:nvPr/>
        </p:nvSpPr>
        <p:spPr bwMode="auto">
          <a:xfrm>
            <a:off x="4279901" y="2141538"/>
            <a:ext cx="250825" cy="252413"/>
          </a:xfrm>
          <a:custGeom>
            <a:avLst/>
            <a:gdLst>
              <a:gd name="T0" fmla="*/ 300 w 333"/>
              <a:gd name="T1" fmla="*/ 33 h 333"/>
              <a:gd name="T2" fmla="*/ 33 w 333"/>
              <a:gd name="T3" fmla="*/ 33 h 333"/>
              <a:gd name="T4" fmla="*/ 33 w 333"/>
              <a:gd name="T5" fmla="*/ 300 h 333"/>
              <a:gd name="T6" fmla="*/ 300 w 333"/>
              <a:gd name="T7" fmla="*/ 300 h 333"/>
              <a:gd name="T8" fmla="*/ 300 w 333"/>
              <a:gd name="T9" fmla="*/ 33 h 333"/>
              <a:gd name="T10" fmla="*/ 333 w 333"/>
              <a:gd name="T11" fmla="*/ 333 h 333"/>
              <a:gd name="T12" fmla="*/ 0 w 333"/>
              <a:gd name="T13" fmla="*/ 333 h 333"/>
              <a:gd name="T14" fmla="*/ 0 w 333"/>
              <a:gd name="T15" fmla="*/ 0 h 333"/>
              <a:gd name="T16" fmla="*/ 333 w 333"/>
              <a:gd name="T17" fmla="*/ 0 h 333"/>
              <a:gd name="T18" fmla="*/ 333 w 333"/>
              <a:gd name="T19" fmla="*/ 333 h 333"/>
              <a:gd name="T20" fmla="*/ 250 w 333"/>
              <a:gd name="T21" fmla="*/ 183 h 333"/>
              <a:gd name="T22" fmla="*/ 83 w 333"/>
              <a:gd name="T23" fmla="*/ 183 h 333"/>
              <a:gd name="T24" fmla="*/ 83 w 333"/>
              <a:gd name="T25" fmla="*/ 150 h 333"/>
              <a:gd name="T26" fmla="*/ 250 w 333"/>
              <a:gd name="T27" fmla="*/ 150 h 333"/>
              <a:gd name="T28" fmla="*/ 250 w 333"/>
              <a:gd name="T29"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333">
                <a:moveTo>
                  <a:pt x="300" y="33"/>
                </a:moveTo>
                <a:lnTo>
                  <a:pt x="33" y="33"/>
                </a:lnTo>
                <a:lnTo>
                  <a:pt x="33" y="300"/>
                </a:lnTo>
                <a:lnTo>
                  <a:pt x="300" y="300"/>
                </a:lnTo>
                <a:lnTo>
                  <a:pt x="300" y="33"/>
                </a:lnTo>
                <a:close/>
                <a:moveTo>
                  <a:pt x="333" y="333"/>
                </a:moveTo>
                <a:lnTo>
                  <a:pt x="0" y="333"/>
                </a:lnTo>
                <a:lnTo>
                  <a:pt x="0" y="0"/>
                </a:lnTo>
                <a:lnTo>
                  <a:pt x="333" y="0"/>
                </a:lnTo>
                <a:lnTo>
                  <a:pt x="333" y="333"/>
                </a:lnTo>
                <a:close/>
                <a:moveTo>
                  <a:pt x="250" y="183"/>
                </a:moveTo>
                <a:lnTo>
                  <a:pt x="83" y="183"/>
                </a:lnTo>
                <a:lnTo>
                  <a:pt x="83" y="150"/>
                </a:lnTo>
                <a:lnTo>
                  <a:pt x="250" y="150"/>
                </a:lnTo>
                <a:lnTo>
                  <a:pt x="250"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a:extLst>
              <a:ext uri="{FF2B5EF4-FFF2-40B4-BE49-F238E27FC236}">
                <a16:creationId xmlns:a16="http://schemas.microsoft.com/office/drawing/2014/main" id="{ABC7EE01-DDC0-4194-8F5C-AA6E2B8027DD}"/>
              </a:ext>
            </a:extLst>
          </p:cNvPr>
          <p:cNvSpPr>
            <a:spLocks noChangeAspect="1" noEditPoints="1"/>
          </p:cNvSpPr>
          <p:nvPr/>
        </p:nvSpPr>
        <p:spPr bwMode="auto">
          <a:xfrm>
            <a:off x="3776663" y="2190750"/>
            <a:ext cx="252413" cy="203200"/>
          </a:xfrm>
          <a:custGeom>
            <a:avLst/>
            <a:gdLst>
              <a:gd name="T0" fmla="*/ 300 w 334"/>
              <a:gd name="T1" fmla="*/ 34 h 267"/>
              <a:gd name="T2" fmla="*/ 34 w 334"/>
              <a:gd name="T3" fmla="*/ 34 h 267"/>
              <a:gd name="T4" fmla="*/ 34 w 334"/>
              <a:gd name="T5" fmla="*/ 234 h 267"/>
              <a:gd name="T6" fmla="*/ 300 w 334"/>
              <a:gd name="T7" fmla="*/ 234 h 267"/>
              <a:gd name="T8" fmla="*/ 300 w 334"/>
              <a:gd name="T9" fmla="*/ 34 h 267"/>
              <a:gd name="T10" fmla="*/ 334 w 334"/>
              <a:gd name="T11" fmla="*/ 267 h 267"/>
              <a:gd name="T12" fmla="*/ 0 w 334"/>
              <a:gd name="T13" fmla="*/ 267 h 267"/>
              <a:gd name="T14" fmla="*/ 0 w 334"/>
              <a:gd name="T15" fmla="*/ 0 h 267"/>
              <a:gd name="T16" fmla="*/ 334 w 334"/>
              <a:gd name="T17" fmla="*/ 0 h 267"/>
              <a:gd name="T18" fmla="*/ 334 w 334"/>
              <a:gd name="T19" fmla="*/ 267 h 267"/>
              <a:gd name="T20" fmla="*/ 250 w 334"/>
              <a:gd name="T21" fmla="*/ 150 h 267"/>
              <a:gd name="T22" fmla="*/ 84 w 334"/>
              <a:gd name="T23" fmla="*/ 150 h 267"/>
              <a:gd name="T24" fmla="*/ 84 w 334"/>
              <a:gd name="T25" fmla="*/ 117 h 267"/>
              <a:gd name="T26" fmla="*/ 250 w 334"/>
              <a:gd name="T27" fmla="*/ 117 h 267"/>
              <a:gd name="T28" fmla="*/ 250 w 334"/>
              <a:gd name="T29"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267">
                <a:moveTo>
                  <a:pt x="300" y="34"/>
                </a:moveTo>
                <a:lnTo>
                  <a:pt x="34" y="34"/>
                </a:lnTo>
                <a:lnTo>
                  <a:pt x="34" y="234"/>
                </a:lnTo>
                <a:lnTo>
                  <a:pt x="300" y="234"/>
                </a:lnTo>
                <a:lnTo>
                  <a:pt x="300" y="34"/>
                </a:lnTo>
                <a:close/>
                <a:moveTo>
                  <a:pt x="334" y="267"/>
                </a:moveTo>
                <a:lnTo>
                  <a:pt x="0" y="267"/>
                </a:lnTo>
                <a:lnTo>
                  <a:pt x="0" y="0"/>
                </a:lnTo>
                <a:lnTo>
                  <a:pt x="334" y="0"/>
                </a:lnTo>
                <a:lnTo>
                  <a:pt x="334" y="267"/>
                </a:lnTo>
                <a:close/>
                <a:moveTo>
                  <a:pt x="250" y="150"/>
                </a:moveTo>
                <a:lnTo>
                  <a:pt x="84" y="150"/>
                </a:lnTo>
                <a:lnTo>
                  <a:pt x="84" y="117"/>
                </a:lnTo>
                <a:lnTo>
                  <a:pt x="250" y="117"/>
                </a:lnTo>
                <a:lnTo>
                  <a:pt x="25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6">
            <a:extLst>
              <a:ext uri="{FF2B5EF4-FFF2-40B4-BE49-F238E27FC236}">
                <a16:creationId xmlns:a16="http://schemas.microsoft.com/office/drawing/2014/main" id="{D25BD015-11D2-41B2-9FB7-7BE0B5BFE900}"/>
              </a:ext>
            </a:extLst>
          </p:cNvPr>
          <p:cNvSpPr>
            <a:spLocks noChangeAspect="1" noEditPoints="1"/>
          </p:cNvSpPr>
          <p:nvPr/>
        </p:nvSpPr>
        <p:spPr bwMode="auto">
          <a:xfrm>
            <a:off x="3275013" y="2141538"/>
            <a:ext cx="123825" cy="252413"/>
          </a:xfrm>
          <a:custGeom>
            <a:avLst/>
            <a:gdLst>
              <a:gd name="T0" fmla="*/ 0 w 166"/>
              <a:gd name="T1" fmla="*/ 333 h 333"/>
              <a:gd name="T2" fmla="*/ 33 w 166"/>
              <a:gd name="T3" fmla="*/ 333 h 333"/>
              <a:gd name="T4" fmla="*/ 33 w 166"/>
              <a:gd name="T5" fmla="*/ 200 h 333"/>
              <a:gd name="T6" fmla="*/ 0 w 166"/>
              <a:gd name="T7" fmla="*/ 200 h 333"/>
              <a:gd name="T8" fmla="*/ 0 w 166"/>
              <a:gd name="T9" fmla="*/ 333 h 333"/>
              <a:gd name="T10" fmla="*/ 133 w 166"/>
              <a:gd name="T11" fmla="*/ 333 h 333"/>
              <a:gd name="T12" fmla="*/ 166 w 166"/>
              <a:gd name="T13" fmla="*/ 333 h 333"/>
              <a:gd name="T14" fmla="*/ 166 w 166"/>
              <a:gd name="T15" fmla="*/ 0 h 333"/>
              <a:gd name="T16" fmla="*/ 133 w 166"/>
              <a:gd name="T17" fmla="*/ 0 h 333"/>
              <a:gd name="T18" fmla="*/ 133 w 166"/>
              <a:gd name="T19" fmla="*/ 333 h 333"/>
              <a:gd name="T20" fmla="*/ 66 w 166"/>
              <a:gd name="T21" fmla="*/ 100 h 333"/>
              <a:gd name="T22" fmla="*/ 100 w 166"/>
              <a:gd name="T23" fmla="*/ 100 h 333"/>
              <a:gd name="T24" fmla="*/ 100 w 166"/>
              <a:gd name="T25" fmla="*/ 333 h 333"/>
              <a:gd name="T26" fmla="*/ 66 w 166"/>
              <a:gd name="T27" fmla="*/ 333 h 333"/>
              <a:gd name="T28" fmla="*/ 66 w 166"/>
              <a:gd name="T29"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333">
                <a:moveTo>
                  <a:pt x="0" y="333"/>
                </a:moveTo>
                <a:lnTo>
                  <a:pt x="33" y="333"/>
                </a:lnTo>
                <a:lnTo>
                  <a:pt x="33" y="200"/>
                </a:lnTo>
                <a:lnTo>
                  <a:pt x="0" y="200"/>
                </a:lnTo>
                <a:lnTo>
                  <a:pt x="0" y="333"/>
                </a:lnTo>
                <a:close/>
                <a:moveTo>
                  <a:pt x="133" y="333"/>
                </a:moveTo>
                <a:lnTo>
                  <a:pt x="166" y="333"/>
                </a:lnTo>
                <a:lnTo>
                  <a:pt x="166" y="0"/>
                </a:lnTo>
                <a:lnTo>
                  <a:pt x="133" y="0"/>
                </a:lnTo>
                <a:lnTo>
                  <a:pt x="133" y="333"/>
                </a:lnTo>
                <a:close/>
                <a:moveTo>
                  <a:pt x="66" y="100"/>
                </a:moveTo>
                <a:lnTo>
                  <a:pt x="100" y="100"/>
                </a:lnTo>
                <a:lnTo>
                  <a:pt x="100" y="333"/>
                </a:lnTo>
                <a:lnTo>
                  <a:pt x="66" y="333"/>
                </a:lnTo>
                <a:lnTo>
                  <a:pt x="66"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7">
            <a:extLst>
              <a:ext uri="{FF2B5EF4-FFF2-40B4-BE49-F238E27FC236}">
                <a16:creationId xmlns:a16="http://schemas.microsoft.com/office/drawing/2014/main" id="{45081B26-2EF6-423B-9168-32E9265517D5}"/>
              </a:ext>
            </a:extLst>
          </p:cNvPr>
          <p:cNvSpPr>
            <a:spLocks noChangeAspect="1" noEditPoints="1"/>
          </p:cNvSpPr>
          <p:nvPr/>
        </p:nvSpPr>
        <p:spPr bwMode="auto">
          <a:xfrm>
            <a:off x="2771776" y="2141538"/>
            <a:ext cx="174625" cy="252413"/>
          </a:xfrm>
          <a:custGeom>
            <a:avLst/>
            <a:gdLst>
              <a:gd name="T0" fmla="*/ 0 w 233"/>
              <a:gd name="T1" fmla="*/ 333 h 333"/>
              <a:gd name="T2" fmla="*/ 33 w 233"/>
              <a:gd name="T3" fmla="*/ 333 h 333"/>
              <a:gd name="T4" fmla="*/ 33 w 233"/>
              <a:gd name="T5" fmla="*/ 266 h 333"/>
              <a:gd name="T6" fmla="*/ 0 w 233"/>
              <a:gd name="T7" fmla="*/ 266 h 333"/>
              <a:gd name="T8" fmla="*/ 0 w 233"/>
              <a:gd name="T9" fmla="*/ 333 h 333"/>
              <a:gd name="T10" fmla="*/ 67 w 233"/>
              <a:gd name="T11" fmla="*/ 333 h 333"/>
              <a:gd name="T12" fmla="*/ 100 w 233"/>
              <a:gd name="T13" fmla="*/ 333 h 333"/>
              <a:gd name="T14" fmla="*/ 100 w 233"/>
              <a:gd name="T15" fmla="*/ 200 h 333"/>
              <a:gd name="T16" fmla="*/ 67 w 233"/>
              <a:gd name="T17" fmla="*/ 200 h 333"/>
              <a:gd name="T18" fmla="*/ 67 w 233"/>
              <a:gd name="T19" fmla="*/ 333 h 333"/>
              <a:gd name="T20" fmla="*/ 200 w 233"/>
              <a:gd name="T21" fmla="*/ 333 h 333"/>
              <a:gd name="T22" fmla="*/ 233 w 233"/>
              <a:gd name="T23" fmla="*/ 333 h 333"/>
              <a:gd name="T24" fmla="*/ 233 w 233"/>
              <a:gd name="T25" fmla="*/ 0 h 333"/>
              <a:gd name="T26" fmla="*/ 200 w 233"/>
              <a:gd name="T27" fmla="*/ 0 h 333"/>
              <a:gd name="T28" fmla="*/ 200 w 233"/>
              <a:gd name="T29" fmla="*/ 333 h 333"/>
              <a:gd name="T30" fmla="*/ 133 w 233"/>
              <a:gd name="T31" fmla="*/ 100 h 333"/>
              <a:gd name="T32" fmla="*/ 167 w 233"/>
              <a:gd name="T33" fmla="*/ 100 h 333"/>
              <a:gd name="T34" fmla="*/ 167 w 233"/>
              <a:gd name="T35" fmla="*/ 333 h 333"/>
              <a:gd name="T36" fmla="*/ 133 w 233"/>
              <a:gd name="T37" fmla="*/ 333 h 333"/>
              <a:gd name="T38" fmla="*/ 133 w 233"/>
              <a:gd name="T39"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3" h="333">
                <a:moveTo>
                  <a:pt x="0" y="333"/>
                </a:moveTo>
                <a:lnTo>
                  <a:pt x="33" y="333"/>
                </a:lnTo>
                <a:lnTo>
                  <a:pt x="33" y="266"/>
                </a:lnTo>
                <a:lnTo>
                  <a:pt x="0" y="266"/>
                </a:lnTo>
                <a:lnTo>
                  <a:pt x="0" y="333"/>
                </a:lnTo>
                <a:close/>
                <a:moveTo>
                  <a:pt x="67" y="333"/>
                </a:moveTo>
                <a:lnTo>
                  <a:pt x="100" y="333"/>
                </a:lnTo>
                <a:lnTo>
                  <a:pt x="100" y="200"/>
                </a:lnTo>
                <a:lnTo>
                  <a:pt x="67" y="200"/>
                </a:lnTo>
                <a:lnTo>
                  <a:pt x="67" y="333"/>
                </a:lnTo>
                <a:close/>
                <a:moveTo>
                  <a:pt x="200" y="333"/>
                </a:moveTo>
                <a:lnTo>
                  <a:pt x="233" y="333"/>
                </a:lnTo>
                <a:lnTo>
                  <a:pt x="233" y="0"/>
                </a:lnTo>
                <a:lnTo>
                  <a:pt x="200" y="0"/>
                </a:lnTo>
                <a:lnTo>
                  <a:pt x="200" y="333"/>
                </a:lnTo>
                <a:close/>
                <a:moveTo>
                  <a:pt x="133" y="100"/>
                </a:moveTo>
                <a:lnTo>
                  <a:pt x="167" y="100"/>
                </a:lnTo>
                <a:lnTo>
                  <a:pt x="167" y="333"/>
                </a:lnTo>
                <a:lnTo>
                  <a:pt x="133" y="333"/>
                </a:lnTo>
                <a:lnTo>
                  <a:pt x="1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8">
            <a:extLst>
              <a:ext uri="{FF2B5EF4-FFF2-40B4-BE49-F238E27FC236}">
                <a16:creationId xmlns:a16="http://schemas.microsoft.com/office/drawing/2014/main" id="{44435CA4-C013-40C0-8064-EF23EF742131}"/>
              </a:ext>
            </a:extLst>
          </p:cNvPr>
          <p:cNvSpPr>
            <a:spLocks noChangeAspect="1" noEditPoints="1"/>
          </p:cNvSpPr>
          <p:nvPr/>
        </p:nvSpPr>
        <p:spPr bwMode="auto">
          <a:xfrm>
            <a:off x="2268538" y="2141538"/>
            <a:ext cx="125413" cy="252413"/>
          </a:xfrm>
          <a:custGeom>
            <a:avLst/>
            <a:gdLst>
              <a:gd name="T0" fmla="*/ 0 w 167"/>
              <a:gd name="T1" fmla="*/ 133 h 333"/>
              <a:gd name="T2" fmla="*/ 34 w 167"/>
              <a:gd name="T3" fmla="*/ 133 h 333"/>
              <a:gd name="T4" fmla="*/ 34 w 167"/>
              <a:gd name="T5" fmla="*/ 0 h 333"/>
              <a:gd name="T6" fmla="*/ 0 w 167"/>
              <a:gd name="T7" fmla="*/ 0 h 333"/>
              <a:gd name="T8" fmla="*/ 0 w 167"/>
              <a:gd name="T9" fmla="*/ 133 h 333"/>
              <a:gd name="T10" fmla="*/ 134 w 167"/>
              <a:gd name="T11" fmla="*/ 333 h 333"/>
              <a:gd name="T12" fmla="*/ 167 w 167"/>
              <a:gd name="T13" fmla="*/ 333 h 333"/>
              <a:gd name="T14" fmla="*/ 167 w 167"/>
              <a:gd name="T15" fmla="*/ 0 h 333"/>
              <a:gd name="T16" fmla="*/ 134 w 167"/>
              <a:gd name="T17" fmla="*/ 0 h 333"/>
              <a:gd name="T18" fmla="*/ 134 w 167"/>
              <a:gd name="T19" fmla="*/ 333 h 333"/>
              <a:gd name="T20" fmla="*/ 67 w 167"/>
              <a:gd name="T21" fmla="*/ 0 h 333"/>
              <a:gd name="T22" fmla="*/ 100 w 167"/>
              <a:gd name="T23" fmla="*/ 0 h 333"/>
              <a:gd name="T24" fmla="*/ 100 w 167"/>
              <a:gd name="T25" fmla="*/ 233 h 333"/>
              <a:gd name="T26" fmla="*/ 67 w 167"/>
              <a:gd name="T27" fmla="*/ 233 h 333"/>
              <a:gd name="T28" fmla="*/ 67 w 167"/>
              <a:gd name="T2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333">
                <a:moveTo>
                  <a:pt x="0" y="133"/>
                </a:moveTo>
                <a:lnTo>
                  <a:pt x="34" y="133"/>
                </a:lnTo>
                <a:lnTo>
                  <a:pt x="34" y="0"/>
                </a:lnTo>
                <a:lnTo>
                  <a:pt x="0" y="0"/>
                </a:lnTo>
                <a:lnTo>
                  <a:pt x="0" y="133"/>
                </a:lnTo>
                <a:close/>
                <a:moveTo>
                  <a:pt x="134" y="333"/>
                </a:moveTo>
                <a:lnTo>
                  <a:pt x="167" y="333"/>
                </a:lnTo>
                <a:lnTo>
                  <a:pt x="167" y="0"/>
                </a:lnTo>
                <a:lnTo>
                  <a:pt x="134" y="0"/>
                </a:lnTo>
                <a:lnTo>
                  <a:pt x="134" y="333"/>
                </a:lnTo>
                <a:close/>
                <a:moveTo>
                  <a:pt x="67" y="0"/>
                </a:moveTo>
                <a:lnTo>
                  <a:pt x="100" y="0"/>
                </a:lnTo>
                <a:lnTo>
                  <a:pt x="100" y="233"/>
                </a:lnTo>
                <a:lnTo>
                  <a:pt x="67" y="233"/>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a:extLst>
              <a:ext uri="{FF2B5EF4-FFF2-40B4-BE49-F238E27FC236}">
                <a16:creationId xmlns:a16="http://schemas.microsoft.com/office/drawing/2014/main" id="{7929E4FB-0167-4CD2-BF6B-DF7FEF7C8AAE}"/>
              </a:ext>
            </a:extLst>
          </p:cNvPr>
          <p:cNvSpPr>
            <a:spLocks noChangeAspect="1" noEditPoints="1"/>
          </p:cNvSpPr>
          <p:nvPr/>
        </p:nvSpPr>
        <p:spPr bwMode="auto">
          <a:xfrm>
            <a:off x="1765301" y="2141538"/>
            <a:ext cx="125413" cy="252413"/>
          </a:xfrm>
          <a:custGeom>
            <a:avLst/>
            <a:gdLst>
              <a:gd name="T0" fmla="*/ 0 w 166"/>
              <a:gd name="T1" fmla="*/ 233 h 333"/>
              <a:gd name="T2" fmla="*/ 33 w 166"/>
              <a:gd name="T3" fmla="*/ 233 h 333"/>
              <a:gd name="T4" fmla="*/ 33 w 166"/>
              <a:gd name="T5" fmla="*/ 100 h 333"/>
              <a:gd name="T6" fmla="*/ 0 w 166"/>
              <a:gd name="T7" fmla="*/ 100 h 333"/>
              <a:gd name="T8" fmla="*/ 0 w 166"/>
              <a:gd name="T9" fmla="*/ 233 h 333"/>
              <a:gd name="T10" fmla="*/ 133 w 166"/>
              <a:gd name="T11" fmla="*/ 333 h 333"/>
              <a:gd name="T12" fmla="*/ 166 w 166"/>
              <a:gd name="T13" fmla="*/ 333 h 333"/>
              <a:gd name="T14" fmla="*/ 166 w 166"/>
              <a:gd name="T15" fmla="*/ 0 h 333"/>
              <a:gd name="T16" fmla="*/ 133 w 166"/>
              <a:gd name="T17" fmla="*/ 0 h 333"/>
              <a:gd name="T18" fmla="*/ 133 w 166"/>
              <a:gd name="T19" fmla="*/ 333 h 333"/>
              <a:gd name="T20" fmla="*/ 66 w 166"/>
              <a:gd name="T21" fmla="*/ 50 h 333"/>
              <a:gd name="T22" fmla="*/ 100 w 166"/>
              <a:gd name="T23" fmla="*/ 50 h 333"/>
              <a:gd name="T24" fmla="*/ 100 w 166"/>
              <a:gd name="T25" fmla="*/ 283 h 333"/>
              <a:gd name="T26" fmla="*/ 66 w 166"/>
              <a:gd name="T27" fmla="*/ 283 h 333"/>
              <a:gd name="T28" fmla="*/ 66 w 166"/>
              <a:gd name="T29" fmla="*/ 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333">
                <a:moveTo>
                  <a:pt x="0" y="233"/>
                </a:moveTo>
                <a:lnTo>
                  <a:pt x="33" y="233"/>
                </a:lnTo>
                <a:lnTo>
                  <a:pt x="33" y="100"/>
                </a:lnTo>
                <a:lnTo>
                  <a:pt x="0" y="100"/>
                </a:lnTo>
                <a:lnTo>
                  <a:pt x="0" y="233"/>
                </a:lnTo>
                <a:close/>
                <a:moveTo>
                  <a:pt x="133" y="333"/>
                </a:moveTo>
                <a:lnTo>
                  <a:pt x="166" y="333"/>
                </a:lnTo>
                <a:lnTo>
                  <a:pt x="166" y="0"/>
                </a:lnTo>
                <a:lnTo>
                  <a:pt x="133" y="0"/>
                </a:lnTo>
                <a:lnTo>
                  <a:pt x="133" y="333"/>
                </a:lnTo>
                <a:close/>
                <a:moveTo>
                  <a:pt x="66" y="50"/>
                </a:moveTo>
                <a:lnTo>
                  <a:pt x="100" y="50"/>
                </a:lnTo>
                <a:lnTo>
                  <a:pt x="100" y="283"/>
                </a:lnTo>
                <a:lnTo>
                  <a:pt x="66" y="283"/>
                </a:lnTo>
                <a:lnTo>
                  <a:pt x="66"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a:extLst>
              <a:ext uri="{FF2B5EF4-FFF2-40B4-BE49-F238E27FC236}">
                <a16:creationId xmlns:a16="http://schemas.microsoft.com/office/drawing/2014/main" id="{63B0ADE4-AF56-4BAA-847D-735255869162}"/>
              </a:ext>
            </a:extLst>
          </p:cNvPr>
          <p:cNvSpPr>
            <a:spLocks noChangeAspect="1" noEditPoints="1"/>
          </p:cNvSpPr>
          <p:nvPr/>
        </p:nvSpPr>
        <p:spPr bwMode="auto">
          <a:xfrm>
            <a:off x="1262063" y="2141538"/>
            <a:ext cx="250825" cy="252413"/>
          </a:xfrm>
          <a:custGeom>
            <a:avLst/>
            <a:gdLst>
              <a:gd name="T0" fmla="*/ 217 w 333"/>
              <a:gd name="T1" fmla="*/ 216 h 333"/>
              <a:gd name="T2" fmla="*/ 300 w 333"/>
              <a:gd name="T3" fmla="*/ 216 h 333"/>
              <a:gd name="T4" fmla="*/ 300 w 333"/>
              <a:gd name="T5" fmla="*/ 300 h 333"/>
              <a:gd name="T6" fmla="*/ 217 w 333"/>
              <a:gd name="T7" fmla="*/ 300 h 333"/>
              <a:gd name="T8" fmla="*/ 217 w 333"/>
              <a:gd name="T9" fmla="*/ 216 h 333"/>
              <a:gd name="T10" fmla="*/ 183 w 333"/>
              <a:gd name="T11" fmla="*/ 333 h 333"/>
              <a:gd name="T12" fmla="*/ 333 w 333"/>
              <a:gd name="T13" fmla="*/ 333 h 333"/>
              <a:gd name="T14" fmla="*/ 333 w 333"/>
              <a:gd name="T15" fmla="*/ 183 h 333"/>
              <a:gd name="T16" fmla="*/ 183 w 333"/>
              <a:gd name="T17" fmla="*/ 183 h 333"/>
              <a:gd name="T18" fmla="*/ 183 w 333"/>
              <a:gd name="T19" fmla="*/ 333 h 333"/>
              <a:gd name="T20" fmla="*/ 33 w 333"/>
              <a:gd name="T21" fmla="*/ 216 h 333"/>
              <a:gd name="T22" fmla="*/ 117 w 333"/>
              <a:gd name="T23" fmla="*/ 216 h 333"/>
              <a:gd name="T24" fmla="*/ 117 w 333"/>
              <a:gd name="T25" fmla="*/ 300 h 333"/>
              <a:gd name="T26" fmla="*/ 33 w 333"/>
              <a:gd name="T27" fmla="*/ 300 h 333"/>
              <a:gd name="T28" fmla="*/ 33 w 333"/>
              <a:gd name="T29" fmla="*/ 216 h 333"/>
              <a:gd name="T30" fmla="*/ 0 w 333"/>
              <a:gd name="T31" fmla="*/ 333 h 333"/>
              <a:gd name="T32" fmla="*/ 150 w 333"/>
              <a:gd name="T33" fmla="*/ 333 h 333"/>
              <a:gd name="T34" fmla="*/ 150 w 333"/>
              <a:gd name="T35" fmla="*/ 183 h 333"/>
              <a:gd name="T36" fmla="*/ 0 w 333"/>
              <a:gd name="T37" fmla="*/ 183 h 333"/>
              <a:gd name="T38" fmla="*/ 0 w 333"/>
              <a:gd name="T39" fmla="*/ 333 h 333"/>
              <a:gd name="T40" fmla="*/ 300 w 333"/>
              <a:gd name="T41" fmla="*/ 116 h 333"/>
              <a:gd name="T42" fmla="*/ 217 w 333"/>
              <a:gd name="T43" fmla="*/ 116 h 333"/>
              <a:gd name="T44" fmla="*/ 217 w 333"/>
              <a:gd name="T45" fmla="*/ 33 h 333"/>
              <a:gd name="T46" fmla="*/ 300 w 333"/>
              <a:gd name="T47" fmla="*/ 33 h 333"/>
              <a:gd name="T48" fmla="*/ 300 w 333"/>
              <a:gd name="T49" fmla="*/ 116 h 333"/>
              <a:gd name="T50" fmla="*/ 183 w 333"/>
              <a:gd name="T51" fmla="*/ 150 h 333"/>
              <a:gd name="T52" fmla="*/ 333 w 333"/>
              <a:gd name="T53" fmla="*/ 150 h 333"/>
              <a:gd name="T54" fmla="*/ 333 w 333"/>
              <a:gd name="T55" fmla="*/ 0 h 333"/>
              <a:gd name="T56" fmla="*/ 183 w 333"/>
              <a:gd name="T57" fmla="*/ 0 h 333"/>
              <a:gd name="T58" fmla="*/ 183 w 333"/>
              <a:gd name="T59" fmla="*/ 150 h 333"/>
              <a:gd name="T60" fmla="*/ 33 w 333"/>
              <a:gd name="T61" fmla="*/ 33 h 333"/>
              <a:gd name="T62" fmla="*/ 117 w 333"/>
              <a:gd name="T63" fmla="*/ 33 h 333"/>
              <a:gd name="T64" fmla="*/ 117 w 333"/>
              <a:gd name="T65" fmla="*/ 116 h 333"/>
              <a:gd name="T66" fmla="*/ 33 w 333"/>
              <a:gd name="T67" fmla="*/ 116 h 333"/>
              <a:gd name="T68" fmla="*/ 33 w 333"/>
              <a:gd name="T69" fmla="*/ 33 h 333"/>
              <a:gd name="T70" fmla="*/ 0 w 333"/>
              <a:gd name="T71" fmla="*/ 150 h 333"/>
              <a:gd name="T72" fmla="*/ 150 w 333"/>
              <a:gd name="T73" fmla="*/ 150 h 333"/>
              <a:gd name="T74" fmla="*/ 150 w 333"/>
              <a:gd name="T75" fmla="*/ 0 h 333"/>
              <a:gd name="T76" fmla="*/ 0 w 333"/>
              <a:gd name="T77" fmla="*/ 0 h 333"/>
              <a:gd name="T78" fmla="*/ 0 w 333"/>
              <a:gd name="T79"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217" y="216"/>
                </a:moveTo>
                <a:lnTo>
                  <a:pt x="300" y="216"/>
                </a:lnTo>
                <a:lnTo>
                  <a:pt x="300" y="300"/>
                </a:lnTo>
                <a:lnTo>
                  <a:pt x="217" y="300"/>
                </a:lnTo>
                <a:lnTo>
                  <a:pt x="217" y="216"/>
                </a:lnTo>
                <a:close/>
                <a:moveTo>
                  <a:pt x="183" y="333"/>
                </a:moveTo>
                <a:lnTo>
                  <a:pt x="333" y="333"/>
                </a:lnTo>
                <a:lnTo>
                  <a:pt x="333" y="183"/>
                </a:lnTo>
                <a:lnTo>
                  <a:pt x="183" y="183"/>
                </a:lnTo>
                <a:lnTo>
                  <a:pt x="183" y="333"/>
                </a:lnTo>
                <a:close/>
                <a:moveTo>
                  <a:pt x="33" y="216"/>
                </a:moveTo>
                <a:lnTo>
                  <a:pt x="117" y="216"/>
                </a:lnTo>
                <a:lnTo>
                  <a:pt x="117" y="300"/>
                </a:lnTo>
                <a:lnTo>
                  <a:pt x="33" y="300"/>
                </a:lnTo>
                <a:lnTo>
                  <a:pt x="33" y="216"/>
                </a:lnTo>
                <a:close/>
                <a:moveTo>
                  <a:pt x="0" y="333"/>
                </a:moveTo>
                <a:lnTo>
                  <a:pt x="150" y="333"/>
                </a:lnTo>
                <a:lnTo>
                  <a:pt x="150" y="183"/>
                </a:lnTo>
                <a:lnTo>
                  <a:pt x="0" y="183"/>
                </a:lnTo>
                <a:lnTo>
                  <a:pt x="0" y="333"/>
                </a:lnTo>
                <a:close/>
                <a:moveTo>
                  <a:pt x="300" y="116"/>
                </a:moveTo>
                <a:lnTo>
                  <a:pt x="217" y="116"/>
                </a:lnTo>
                <a:lnTo>
                  <a:pt x="217" y="33"/>
                </a:lnTo>
                <a:lnTo>
                  <a:pt x="300" y="33"/>
                </a:lnTo>
                <a:lnTo>
                  <a:pt x="300" y="116"/>
                </a:lnTo>
                <a:close/>
                <a:moveTo>
                  <a:pt x="183" y="150"/>
                </a:moveTo>
                <a:lnTo>
                  <a:pt x="333" y="150"/>
                </a:lnTo>
                <a:lnTo>
                  <a:pt x="333" y="0"/>
                </a:lnTo>
                <a:lnTo>
                  <a:pt x="183" y="0"/>
                </a:lnTo>
                <a:lnTo>
                  <a:pt x="183" y="150"/>
                </a:lnTo>
                <a:close/>
                <a:moveTo>
                  <a:pt x="33" y="33"/>
                </a:moveTo>
                <a:lnTo>
                  <a:pt x="117" y="33"/>
                </a:lnTo>
                <a:lnTo>
                  <a:pt x="117" y="116"/>
                </a:lnTo>
                <a:lnTo>
                  <a:pt x="33" y="116"/>
                </a:lnTo>
                <a:lnTo>
                  <a:pt x="33" y="33"/>
                </a:lnTo>
                <a:close/>
                <a:moveTo>
                  <a:pt x="0" y="150"/>
                </a:moveTo>
                <a:lnTo>
                  <a:pt x="150" y="150"/>
                </a:lnTo>
                <a:lnTo>
                  <a:pt x="150" y="0"/>
                </a:lnTo>
                <a:lnTo>
                  <a:pt x="0" y="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a:extLst>
              <a:ext uri="{FF2B5EF4-FFF2-40B4-BE49-F238E27FC236}">
                <a16:creationId xmlns:a16="http://schemas.microsoft.com/office/drawing/2014/main" id="{FD3F0749-EFA7-4F48-8DFF-665F1DA23A5F}"/>
              </a:ext>
            </a:extLst>
          </p:cNvPr>
          <p:cNvSpPr>
            <a:spLocks noChangeAspect="1" noEditPoints="1"/>
          </p:cNvSpPr>
          <p:nvPr/>
        </p:nvSpPr>
        <p:spPr bwMode="auto">
          <a:xfrm>
            <a:off x="5788026" y="1684338"/>
            <a:ext cx="250825" cy="203200"/>
          </a:xfrm>
          <a:custGeom>
            <a:avLst/>
            <a:gdLst>
              <a:gd name="T0" fmla="*/ 267 w 333"/>
              <a:gd name="T1" fmla="*/ 200 h 266"/>
              <a:gd name="T2" fmla="*/ 233 w 333"/>
              <a:gd name="T3" fmla="*/ 200 h 266"/>
              <a:gd name="T4" fmla="*/ 233 w 333"/>
              <a:gd name="T5" fmla="*/ 66 h 266"/>
              <a:gd name="T6" fmla="*/ 267 w 333"/>
              <a:gd name="T7" fmla="*/ 66 h 266"/>
              <a:gd name="T8" fmla="*/ 267 w 333"/>
              <a:gd name="T9" fmla="*/ 200 h 266"/>
              <a:gd name="T10" fmla="*/ 300 w 333"/>
              <a:gd name="T11" fmla="*/ 233 h 266"/>
              <a:gd name="T12" fmla="*/ 33 w 333"/>
              <a:gd name="T13" fmla="*/ 233 h 266"/>
              <a:gd name="T14" fmla="*/ 33 w 333"/>
              <a:gd name="T15" fmla="*/ 33 h 266"/>
              <a:gd name="T16" fmla="*/ 300 w 333"/>
              <a:gd name="T17" fmla="*/ 33 h 266"/>
              <a:gd name="T18" fmla="*/ 300 w 333"/>
              <a:gd name="T19" fmla="*/ 233 h 266"/>
              <a:gd name="T20" fmla="*/ 0 w 333"/>
              <a:gd name="T21" fmla="*/ 266 h 266"/>
              <a:gd name="T22" fmla="*/ 333 w 333"/>
              <a:gd name="T23" fmla="*/ 266 h 266"/>
              <a:gd name="T24" fmla="*/ 333 w 333"/>
              <a:gd name="T25" fmla="*/ 0 h 266"/>
              <a:gd name="T26" fmla="*/ 0 w 333"/>
              <a:gd name="T27" fmla="*/ 0 h 266"/>
              <a:gd name="T28" fmla="*/ 0 w 333"/>
              <a:gd name="T2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266">
                <a:moveTo>
                  <a:pt x="267" y="200"/>
                </a:moveTo>
                <a:lnTo>
                  <a:pt x="233" y="200"/>
                </a:lnTo>
                <a:lnTo>
                  <a:pt x="233" y="66"/>
                </a:lnTo>
                <a:lnTo>
                  <a:pt x="267" y="66"/>
                </a:lnTo>
                <a:lnTo>
                  <a:pt x="267" y="200"/>
                </a:lnTo>
                <a:close/>
                <a:moveTo>
                  <a:pt x="300" y="233"/>
                </a:moveTo>
                <a:lnTo>
                  <a:pt x="33" y="233"/>
                </a:lnTo>
                <a:lnTo>
                  <a:pt x="33" y="33"/>
                </a:lnTo>
                <a:lnTo>
                  <a:pt x="300" y="33"/>
                </a:lnTo>
                <a:lnTo>
                  <a:pt x="300" y="233"/>
                </a:lnTo>
                <a:close/>
                <a:moveTo>
                  <a:pt x="0" y="266"/>
                </a:moveTo>
                <a:lnTo>
                  <a:pt x="333" y="266"/>
                </a:lnTo>
                <a:lnTo>
                  <a:pt x="333" y="0"/>
                </a:lnTo>
                <a:lnTo>
                  <a:pt x="0" y="0"/>
                </a:lnTo>
                <a:lnTo>
                  <a:pt x="0" y="26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2">
            <a:extLst>
              <a:ext uri="{FF2B5EF4-FFF2-40B4-BE49-F238E27FC236}">
                <a16:creationId xmlns:a16="http://schemas.microsoft.com/office/drawing/2014/main" id="{58B4108F-D720-48AA-B038-1B3CCAD00C7C}"/>
              </a:ext>
            </a:extLst>
          </p:cNvPr>
          <p:cNvSpPr>
            <a:spLocks noChangeAspect="1"/>
          </p:cNvSpPr>
          <p:nvPr/>
        </p:nvSpPr>
        <p:spPr bwMode="auto">
          <a:xfrm>
            <a:off x="5367338" y="1716088"/>
            <a:ext cx="87313" cy="88900"/>
          </a:xfrm>
          <a:custGeom>
            <a:avLst/>
            <a:gdLst>
              <a:gd name="T0" fmla="*/ 81 w 116"/>
              <a:gd name="T1" fmla="*/ 58 h 116"/>
              <a:gd name="T2" fmla="*/ 116 w 116"/>
              <a:gd name="T3" fmla="*/ 93 h 116"/>
              <a:gd name="T4" fmla="*/ 93 w 116"/>
              <a:gd name="T5" fmla="*/ 116 h 116"/>
              <a:gd name="T6" fmla="*/ 58 w 116"/>
              <a:gd name="T7" fmla="*/ 81 h 116"/>
              <a:gd name="T8" fmla="*/ 23 w 116"/>
              <a:gd name="T9" fmla="*/ 116 h 116"/>
              <a:gd name="T10" fmla="*/ 0 w 116"/>
              <a:gd name="T11" fmla="*/ 93 h 116"/>
              <a:gd name="T12" fmla="*/ 35 w 116"/>
              <a:gd name="T13" fmla="*/ 58 h 116"/>
              <a:gd name="T14" fmla="*/ 0 w 116"/>
              <a:gd name="T15" fmla="*/ 23 h 116"/>
              <a:gd name="T16" fmla="*/ 23 w 116"/>
              <a:gd name="T17" fmla="*/ 0 h 116"/>
              <a:gd name="T18" fmla="*/ 58 w 116"/>
              <a:gd name="T19" fmla="*/ 35 h 116"/>
              <a:gd name="T20" fmla="*/ 93 w 116"/>
              <a:gd name="T21" fmla="*/ 0 h 116"/>
              <a:gd name="T22" fmla="*/ 116 w 116"/>
              <a:gd name="T23" fmla="*/ 23 h 116"/>
              <a:gd name="T24" fmla="*/ 81 w 116"/>
              <a:gd name="T25" fmla="*/ 5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16">
                <a:moveTo>
                  <a:pt x="81" y="58"/>
                </a:moveTo>
                <a:lnTo>
                  <a:pt x="116" y="93"/>
                </a:lnTo>
                <a:lnTo>
                  <a:pt x="93" y="116"/>
                </a:lnTo>
                <a:lnTo>
                  <a:pt x="58" y="81"/>
                </a:lnTo>
                <a:lnTo>
                  <a:pt x="23" y="116"/>
                </a:lnTo>
                <a:lnTo>
                  <a:pt x="0" y="93"/>
                </a:lnTo>
                <a:lnTo>
                  <a:pt x="35" y="58"/>
                </a:lnTo>
                <a:lnTo>
                  <a:pt x="0" y="23"/>
                </a:lnTo>
                <a:lnTo>
                  <a:pt x="23" y="0"/>
                </a:lnTo>
                <a:lnTo>
                  <a:pt x="58" y="35"/>
                </a:lnTo>
                <a:lnTo>
                  <a:pt x="93" y="0"/>
                </a:lnTo>
                <a:lnTo>
                  <a:pt x="116" y="23"/>
                </a:lnTo>
                <a:lnTo>
                  <a:pt x="81" y="5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a:extLst>
              <a:ext uri="{FF2B5EF4-FFF2-40B4-BE49-F238E27FC236}">
                <a16:creationId xmlns:a16="http://schemas.microsoft.com/office/drawing/2014/main" id="{5C204594-1EC4-430A-864D-0B152F4DC417}"/>
              </a:ext>
            </a:extLst>
          </p:cNvPr>
          <p:cNvSpPr>
            <a:spLocks noChangeAspect="1"/>
          </p:cNvSpPr>
          <p:nvPr/>
        </p:nvSpPr>
        <p:spPr bwMode="auto">
          <a:xfrm>
            <a:off x="4857751" y="1709738"/>
            <a:ext cx="101600" cy="101600"/>
          </a:xfrm>
          <a:custGeom>
            <a:avLst/>
            <a:gdLst>
              <a:gd name="T0" fmla="*/ 133 w 133"/>
              <a:gd name="T1" fmla="*/ 50 h 133"/>
              <a:gd name="T2" fmla="*/ 133 w 133"/>
              <a:gd name="T3" fmla="*/ 83 h 133"/>
              <a:gd name="T4" fmla="*/ 83 w 133"/>
              <a:gd name="T5" fmla="*/ 83 h 133"/>
              <a:gd name="T6" fmla="*/ 83 w 133"/>
              <a:gd name="T7" fmla="*/ 133 h 133"/>
              <a:gd name="T8" fmla="*/ 50 w 133"/>
              <a:gd name="T9" fmla="*/ 133 h 133"/>
              <a:gd name="T10" fmla="*/ 50 w 133"/>
              <a:gd name="T11" fmla="*/ 83 h 133"/>
              <a:gd name="T12" fmla="*/ 0 w 133"/>
              <a:gd name="T13" fmla="*/ 83 h 133"/>
              <a:gd name="T14" fmla="*/ 0 w 133"/>
              <a:gd name="T15" fmla="*/ 50 h 133"/>
              <a:gd name="T16" fmla="*/ 50 w 133"/>
              <a:gd name="T17" fmla="*/ 50 h 133"/>
              <a:gd name="T18" fmla="*/ 50 w 133"/>
              <a:gd name="T19" fmla="*/ 0 h 133"/>
              <a:gd name="T20" fmla="*/ 83 w 133"/>
              <a:gd name="T21" fmla="*/ 0 h 133"/>
              <a:gd name="T22" fmla="*/ 83 w 133"/>
              <a:gd name="T23" fmla="*/ 50 h 133"/>
              <a:gd name="T24" fmla="*/ 133 w 133"/>
              <a:gd name="T25" fmla="*/ 5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 h="133">
                <a:moveTo>
                  <a:pt x="133" y="50"/>
                </a:moveTo>
                <a:lnTo>
                  <a:pt x="133" y="83"/>
                </a:lnTo>
                <a:lnTo>
                  <a:pt x="83" y="83"/>
                </a:lnTo>
                <a:lnTo>
                  <a:pt x="83" y="133"/>
                </a:lnTo>
                <a:lnTo>
                  <a:pt x="50" y="133"/>
                </a:lnTo>
                <a:lnTo>
                  <a:pt x="50" y="83"/>
                </a:lnTo>
                <a:lnTo>
                  <a:pt x="0" y="83"/>
                </a:lnTo>
                <a:lnTo>
                  <a:pt x="0" y="50"/>
                </a:lnTo>
                <a:lnTo>
                  <a:pt x="50" y="50"/>
                </a:lnTo>
                <a:lnTo>
                  <a:pt x="50" y="0"/>
                </a:lnTo>
                <a:lnTo>
                  <a:pt x="83" y="0"/>
                </a:lnTo>
                <a:lnTo>
                  <a:pt x="83" y="50"/>
                </a:lnTo>
                <a:lnTo>
                  <a:pt x="133" y="5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a:extLst>
              <a:ext uri="{FF2B5EF4-FFF2-40B4-BE49-F238E27FC236}">
                <a16:creationId xmlns:a16="http://schemas.microsoft.com/office/drawing/2014/main" id="{74BF8127-2F92-4533-A912-1B8FB79BEAB1}"/>
              </a:ext>
            </a:extLst>
          </p:cNvPr>
          <p:cNvSpPr>
            <a:spLocks noChangeAspect="1" noEditPoints="1"/>
          </p:cNvSpPr>
          <p:nvPr/>
        </p:nvSpPr>
        <p:spPr bwMode="auto">
          <a:xfrm>
            <a:off x="4279901" y="1633538"/>
            <a:ext cx="250825" cy="254000"/>
          </a:xfrm>
          <a:custGeom>
            <a:avLst/>
            <a:gdLst>
              <a:gd name="T0" fmla="*/ 300 w 333"/>
              <a:gd name="T1" fmla="*/ 150 h 333"/>
              <a:gd name="T2" fmla="*/ 183 w 333"/>
              <a:gd name="T3" fmla="*/ 150 h 333"/>
              <a:gd name="T4" fmla="*/ 183 w 333"/>
              <a:gd name="T5" fmla="*/ 33 h 333"/>
              <a:gd name="T6" fmla="*/ 300 w 333"/>
              <a:gd name="T7" fmla="*/ 33 h 333"/>
              <a:gd name="T8" fmla="*/ 300 w 333"/>
              <a:gd name="T9" fmla="*/ 150 h 333"/>
              <a:gd name="T10" fmla="*/ 300 w 333"/>
              <a:gd name="T11" fmla="*/ 300 h 333"/>
              <a:gd name="T12" fmla="*/ 183 w 333"/>
              <a:gd name="T13" fmla="*/ 300 h 333"/>
              <a:gd name="T14" fmla="*/ 183 w 333"/>
              <a:gd name="T15" fmla="*/ 183 h 333"/>
              <a:gd name="T16" fmla="*/ 300 w 333"/>
              <a:gd name="T17" fmla="*/ 183 h 333"/>
              <a:gd name="T18" fmla="*/ 300 w 333"/>
              <a:gd name="T19" fmla="*/ 300 h 333"/>
              <a:gd name="T20" fmla="*/ 150 w 333"/>
              <a:gd name="T21" fmla="*/ 150 h 333"/>
              <a:gd name="T22" fmla="*/ 33 w 333"/>
              <a:gd name="T23" fmla="*/ 150 h 333"/>
              <a:gd name="T24" fmla="*/ 33 w 333"/>
              <a:gd name="T25" fmla="*/ 33 h 333"/>
              <a:gd name="T26" fmla="*/ 150 w 333"/>
              <a:gd name="T27" fmla="*/ 33 h 333"/>
              <a:gd name="T28" fmla="*/ 150 w 333"/>
              <a:gd name="T29" fmla="*/ 150 h 333"/>
              <a:gd name="T30" fmla="*/ 150 w 333"/>
              <a:gd name="T31" fmla="*/ 300 h 333"/>
              <a:gd name="T32" fmla="*/ 33 w 333"/>
              <a:gd name="T33" fmla="*/ 300 h 333"/>
              <a:gd name="T34" fmla="*/ 33 w 333"/>
              <a:gd name="T35" fmla="*/ 183 h 333"/>
              <a:gd name="T36" fmla="*/ 150 w 333"/>
              <a:gd name="T37" fmla="*/ 183 h 333"/>
              <a:gd name="T38" fmla="*/ 150 w 333"/>
              <a:gd name="T39" fmla="*/ 300 h 333"/>
              <a:gd name="T40" fmla="*/ 0 w 333"/>
              <a:gd name="T41" fmla="*/ 333 h 333"/>
              <a:gd name="T42" fmla="*/ 333 w 333"/>
              <a:gd name="T43" fmla="*/ 333 h 333"/>
              <a:gd name="T44" fmla="*/ 333 w 333"/>
              <a:gd name="T45" fmla="*/ 0 h 333"/>
              <a:gd name="T46" fmla="*/ 0 w 333"/>
              <a:gd name="T47" fmla="*/ 0 h 333"/>
              <a:gd name="T48" fmla="*/ 0 w 333"/>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300" y="150"/>
                </a:moveTo>
                <a:lnTo>
                  <a:pt x="183" y="150"/>
                </a:lnTo>
                <a:lnTo>
                  <a:pt x="183" y="33"/>
                </a:lnTo>
                <a:lnTo>
                  <a:pt x="300" y="33"/>
                </a:lnTo>
                <a:lnTo>
                  <a:pt x="300" y="150"/>
                </a:lnTo>
                <a:close/>
                <a:moveTo>
                  <a:pt x="300" y="300"/>
                </a:moveTo>
                <a:lnTo>
                  <a:pt x="183" y="300"/>
                </a:lnTo>
                <a:lnTo>
                  <a:pt x="183" y="183"/>
                </a:lnTo>
                <a:lnTo>
                  <a:pt x="300" y="183"/>
                </a:lnTo>
                <a:lnTo>
                  <a:pt x="300" y="300"/>
                </a:lnTo>
                <a:close/>
                <a:moveTo>
                  <a:pt x="150" y="150"/>
                </a:moveTo>
                <a:lnTo>
                  <a:pt x="33" y="150"/>
                </a:lnTo>
                <a:lnTo>
                  <a:pt x="33" y="33"/>
                </a:lnTo>
                <a:lnTo>
                  <a:pt x="150" y="33"/>
                </a:lnTo>
                <a:lnTo>
                  <a:pt x="150" y="150"/>
                </a:lnTo>
                <a:close/>
                <a:moveTo>
                  <a:pt x="150" y="300"/>
                </a:moveTo>
                <a:lnTo>
                  <a:pt x="33" y="300"/>
                </a:lnTo>
                <a:lnTo>
                  <a:pt x="33" y="183"/>
                </a:lnTo>
                <a:lnTo>
                  <a:pt x="150" y="183"/>
                </a:lnTo>
                <a:lnTo>
                  <a:pt x="150" y="300"/>
                </a:lnTo>
                <a:close/>
                <a:moveTo>
                  <a:pt x="0" y="333"/>
                </a:moveTo>
                <a:lnTo>
                  <a:pt x="333" y="333"/>
                </a:lnTo>
                <a:lnTo>
                  <a:pt x="333" y="0"/>
                </a:lnTo>
                <a:lnTo>
                  <a:pt x="0" y="0"/>
                </a:lnTo>
                <a:lnTo>
                  <a:pt x="0" y="33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a:extLst>
              <a:ext uri="{FF2B5EF4-FFF2-40B4-BE49-F238E27FC236}">
                <a16:creationId xmlns:a16="http://schemas.microsoft.com/office/drawing/2014/main" id="{D74CD3C0-5DAC-4DBB-B62F-5E1AFF116731}"/>
              </a:ext>
            </a:extLst>
          </p:cNvPr>
          <p:cNvSpPr>
            <a:spLocks noChangeAspect="1" noEditPoints="1"/>
          </p:cNvSpPr>
          <p:nvPr/>
        </p:nvSpPr>
        <p:spPr bwMode="auto">
          <a:xfrm>
            <a:off x="3776663" y="1633538"/>
            <a:ext cx="252413" cy="254000"/>
          </a:xfrm>
          <a:custGeom>
            <a:avLst/>
            <a:gdLst>
              <a:gd name="T0" fmla="*/ 267 w 334"/>
              <a:gd name="T1" fmla="*/ 300 h 333"/>
              <a:gd name="T2" fmla="*/ 300 w 334"/>
              <a:gd name="T3" fmla="*/ 267 h 333"/>
              <a:gd name="T4" fmla="*/ 300 w 334"/>
              <a:gd name="T5" fmla="*/ 233 h 333"/>
              <a:gd name="T6" fmla="*/ 234 w 334"/>
              <a:gd name="T7" fmla="*/ 267 h 333"/>
              <a:gd name="T8" fmla="*/ 267 w 334"/>
              <a:gd name="T9" fmla="*/ 333 h 333"/>
              <a:gd name="T10" fmla="*/ 334 w 334"/>
              <a:gd name="T11" fmla="*/ 300 h 333"/>
              <a:gd name="T12" fmla="*/ 300 w 334"/>
              <a:gd name="T13" fmla="*/ 233 h 333"/>
              <a:gd name="T14" fmla="*/ 150 w 334"/>
              <a:gd name="T15" fmla="*/ 300 h 333"/>
              <a:gd name="T16" fmla="*/ 184 w 334"/>
              <a:gd name="T17" fmla="*/ 267 h 333"/>
              <a:gd name="T18" fmla="*/ 184 w 334"/>
              <a:gd name="T19" fmla="*/ 233 h 333"/>
              <a:gd name="T20" fmla="*/ 117 w 334"/>
              <a:gd name="T21" fmla="*/ 267 h 333"/>
              <a:gd name="T22" fmla="*/ 150 w 334"/>
              <a:gd name="T23" fmla="*/ 333 h 333"/>
              <a:gd name="T24" fmla="*/ 217 w 334"/>
              <a:gd name="T25" fmla="*/ 300 h 333"/>
              <a:gd name="T26" fmla="*/ 184 w 334"/>
              <a:gd name="T27" fmla="*/ 233 h 333"/>
              <a:gd name="T28" fmla="*/ 34 w 334"/>
              <a:gd name="T29" fmla="*/ 300 h 333"/>
              <a:gd name="T30" fmla="*/ 67 w 334"/>
              <a:gd name="T31" fmla="*/ 267 h 333"/>
              <a:gd name="T32" fmla="*/ 67 w 334"/>
              <a:gd name="T33" fmla="*/ 233 h 333"/>
              <a:gd name="T34" fmla="*/ 0 w 334"/>
              <a:gd name="T35" fmla="*/ 267 h 333"/>
              <a:gd name="T36" fmla="*/ 34 w 334"/>
              <a:gd name="T37" fmla="*/ 333 h 333"/>
              <a:gd name="T38" fmla="*/ 100 w 334"/>
              <a:gd name="T39" fmla="*/ 300 h 333"/>
              <a:gd name="T40" fmla="*/ 67 w 334"/>
              <a:gd name="T41" fmla="*/ 233 h 333"/>
              <a:gd name="T42" fmla="*/ 267 w 334"/>
              <a:gd name="T43" fmla="*/ 183 h 333"/>
              <a:gd name="T44" fmla="*/ 300 w 334"/>
              <a:gd name="T45" fmla="*/ 150 h 333"/>
              <a:gd name="T46" fmla="*/ 300 w 334"/>
              <a:gd name="T47" fmla="*/ 117 h 333"/>
              <a:gd name="T48" fmla="*/ 234 w 334"/>
              <a:gd name="T49" fmla="*/ 150 h 333"/>
              <a:gd name="T50" fmla="*/ 267 w 334"/>
              <a:gd name="T51" fmla="*/ 217 h 333"/>
              <a:gd name="T52" fmla="*/ 334 w 334"/>
              <a:gd name="T53" fmla="*/ 183 h 333"/>
              <a:gd name="T54" fmla="*/ 300 w 334"/>
              <a:gd name="T55" fmla="*/ 117 h 333"/>
              <a:gd name="T56" fmla="*/ 150 w 334"/>
              <a:gd name="T57" fmla="*/ 183 h 333"/>
              <a:gd name="T58" fmla="*/ 184 w 334"/>
              <a:gd name="T59" fmla="*/ 150 h 333"/>
              <a:gd name="T60" fmla="*/ 184 w 334"/>
              <a:gd name="T61" fmla="*/ 117 h 333"/>
              <a:gd name="T62" fmla="*/ 117 w 334"/>
              <a:gd name="T63" fmla="*/ 150 h 333"/>
              <a:gd name="T64" fmla="*/ 150 w 334"/>
              <a:gd name="T65" fmla="*/ 217 h 333"/>
              <a:gd name="T66" fmla="*/ 217 w 334"/>
              <a:gd name="T67" fmla="*/ 183 h 333"/>
              <a:gd name="T68" fmla="*/ 184 w 334"/>
              <a:gd name="T69" fmla="*/ 117 h 333"/>
              <a:gd name="T70" fmla="*/ 34 w 334"/>
              <a:gd name="T71" fmla="*/ 183 h 333"/>
              <a:gd name="T72" fmla="*/ 67 w 334"/>
              <a:gd name="T73" fmla="*/ 150 h 333"/>
              <a:gd name="T74" fmla="*/ 67 w 334"/>
              <a:gd name="T75" fmla="*/ 117 h 333"/>
              <a:gd name="T76" fmla="*/ 0 w 334"/>
              <a:gd name="T77" fmla="*/ 150 h 333"/>
              <a:gd name="T78" fmla="*/ 34 w 334"/>
              <a:gd name="T79" fmla="*/ 217 h 333"/>
              <a:gd name="T80" fmla="*/ 100 w 334"/>
              <a:gd name="T81" fmla="*/ 183 h 333"/>
              <a:gd name="T82" fmla="*/ 67 w 334"/>
              <a:gd name="T83" fmla="*/ 117 h 333"/>
              <a:gd name="T84" fmla="*/ 267 w 334"/>
              <a:gd name="T85" fmla="*/ 67 h 333"/>
              <a:gd name="T86" fmla="*/ 300 w 334"/>
              <a:gd name="T87" fmla="*/ 33 h 333"/>
              <a:gd name="T88" fmla="*/ 300 w 334"/>
              <a:gd name="T89" fmla="*/ 0 h 333"/>
              <a:gd name="T90" fmla="*/ 234 w 334"/>
              <a:gd name="T91" fmla="*/ 33 h 333"/>
              <a:gd name="T92" fmla="*/ 267 w 334"/>
              <a:gd name="T93" fmla="*/ 100 h 333"/>
              <a:gd name="T94" fmla="*/ 334 w 334"/>
              <a:gd name="T95" fmla="*/ 67 h 333"/>
              <a:gd name="T96" fmla="*/ 300 w 334"/>
              <a:gd name="T97" fmla="*/ 0 h 333"/>
              <a:gd name="T98" fmla="*/ 150 w 334"/>
              <a:gd name="T99" fmla="*/ 67 h 333"/>
              <a:gd name="T100" fmla="*/ 184 w 334"/>
              <a:gd name="T101" fmla="*/ 33 h 333"/>
              <a:gd name="T102" fmla="*/ 184 w 334"/>
              <a:gd name="T103" fmla="*/ 0 h 333"/>
              <a:gd name="T104" fmla="*/ 117 w 334"/>
              <a:gd name="T105" fmla="*/ 33 h 333"/>
              <a:gd name="T106" fmla="*/ 150 w 334"/>
              <a:gd name="T107" fmla="*/ 100 h 333"/>
              <a:gd name="T108" fmla="*/ 217 w 334"/>
              <a:gd name="T109" fmla="*/ 67 h 333"/>
              <a:gd name="T110" fmla="*/ 184 w 334"/>
              <a:gd name="T111" fmla="*/ 0 h 333"/>
              <a:gd name="T112" fmla="*/ 34 w 334"/>
              <a:gd name="T113" fmla="*/ 67 h 333"/>
              <a:gd name="T114" fmla="*/ 67 w 334"/>
              <a:gd name="T115" fmla="*/ 33 h 333"/>
              <a:gd name="T116" fmla="*/ 67 w 334"/>
              <a:gd name="T117" fmla="*/ 0 h 333"/>
              <a:gd name="T118" fmla="*/ 0 w 334"/>
              <a:gd name="T119" fmla="*/ 33 h 333"/>
              <a:gd name="T120" fmla="*/ 34 w 334"/>
              <a:gd name="T121" fmla="*/ 100 h 333"/>
              <a:gd name="T122" fmla="*/ 100 w 334"/>
              <a:gd name="T123" fmla="*/ 67 h 333"/>
              <a:gd name="T124" fmla="*/ 67 w 334"/>
              <a:gd name="T12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 h="333">
                <a:moveTo>
                  <a:pt x="300" y="300"/>
                </a:moveTo>
                <a:lnTo>
                  <a:pt x="267" y="300"/>
                </a:lnTo>
                <a:lnTo>
                  <a:pt x="267" y="267"/>
                </a:lnTo>
                <a:lnTo>
                  <a:pt x="300" y="267"/>
                </a:lnTo>
                <a:lnTo>
                  <a:pt x="300" y="300"/>
                </a:lnTo>
                <a:close/>
                <a:moveTo>
                  <a:pt x="300" y="233"/>
                </a:moveTo>
                <a:lnTo>
                  <a:pt x="267" y="233"/>
                </a:lnTo>
                <a:cubicBezTo>
                  <a:pt x="249" y="233"/>
                  <a:pt x="234" y="248"/>
                  <a:pt x="234" y="267"/>
                </a:cubicBezTo>
                <a:lnTo>
                  <a:pt x="234" y="300"/>
                </a:lnTo>
                <a:cubicBezTo>
                  <a:pt x="234" y="318"/>
                  <a:pt x="249" y="333"/>
                  <a:pt x="267" y="333"/>
                </a:cubicBezTo>
                <a:lnTo>
                  <a:pt x="300" y="333"/>
                </a:lnTo>
                <a:cubicBezTo>
                  <a:pt x="319" y="333"/>
                  <a:pt x="334" y="318"/>
                  <a:pt x="334" y="300"/>
                </a:cubicBezTo>
                <a:lnTo>
                  <a:pt x="334" y="267"/>
                </a:lnTo>
                <a:cubicBezTo>
                  <a:pt x="334" y="248"/>
                  <a:pt x="319" y="233"/>
                  <a:pt x="300" y="233"/>
                </a:cubicBezTo>
                <a:close/>
                <a:moveTo>
                  <a:pt x="184" y="300"/>
                </a:moveTo>
                <a:lnTo>
                  <a:pt x="150" y="300"/>
                </a:lnTo>
                <a:lnTo>
                  <a:pt x="150" y="267"/>
                </a:lnTo>
                <a:lnTo>
                  <a:pt x="184" y="267"/>
                </a:lnTo>
                <a:lnTo>
                  <a:pt x="184" y="300"/>
                </a:lnTo>
                <a:close/>
                <a:moveTo>
                  <a:pt x="184" y="233"/>
                </a:moveTo>
                <a:lnTo>
                  <a:pt x="150" y="233"/>
                </a:lnTo>
                <a:cubicBezTo>
                  <a:pt x="132" y="233"/>
                  <a:pt x="117" y="248"/>
                  <a:pt x="117" y="267"/>
                </a:cubicBezTo>
                <a:lnTo>
                  <a:pt x="117" y="300"/>
                </a:lnTo>
                <a:cubicBezTo>
                  <a:pt x="117" y="318"/>
                  <a:pt x="132" y="333"/>
                  <a:pt x="150" y="333"/>
                </a:cubicBezTo>
                <a:lnTo>
                  <a:pt x="184" y="333"/>
                </a:lnTo>
                <a:cubicBezTo>
                  <a:pt x="202" y="333"/>
                  <a:pt x="217" y="318"/>
                  <a:pt x="217" y="300"/>
                </a:cubicBezTo>
                <a:lnTo>
                  <a:pt x="217" y="267"/>
                </a:lnTo>
                <a:cubicBezTo>
                  <a:pt x="217" y="248"/>
                  <a:pt x="202" y="233"/>
                  <a:pt x="184" y="233"/>
                </a:cubicBezTo>
                <a:close/>
                <a:moveTo>
                  <a:pt x="67" y="300"/>
                </a:moveTo>
                <a:lnTo>
                  <a:pt x="34" y="300"/>
                </a:lnTo>
                <a:lnTo>
                  <a:pt x="34" y="267"/>
                </a:lnTo>
                <a:lnTo>
                  <a:pt x="67" y="267"/>
                </a:lnTo>
                <a:lnTo>
                  <a:pt x="67" y="300"/>
                </a:lnTo>
                <a:close/>
                <a:moveTo>
                  <a:pt x="67" y="233"/>
                </a:moveTo>
                <a:lnTo>
                  <a:pt x="34" y="233"/>
                </a:lnTo>
                <a:cubicBezTo>
                  <a:pt x="15" y="233"/>
                  <a:pt x="0" y="248"/>
                  <a:pt x="0" y="267"/>
                </a:cubicBezTo>
                <a:lnTo>
                  <a:pt x="0" y="300"/>
                </a:lnTo>
                <a:cubicBezTo>
                  <a:pt x="0" y="318"/>
                  <a:pt x="15" y="333"/>
                  <a:pt x="34" y="333"/>
                </a:cubicBezTo>
                <a:lnTo>
                  <a:pt x="67" y="333"/>
                </a:lnTo>
                <a:cubicBezTo>
                  <a:pt x="85" y="333"/>
                  <a:pt x="100" y="318"/>
                  <a:pt x="100" y="300"/>
                </a:cubicBezTo>
                <a:lnTo>
                  <a:pt x="100" y="267"/>
                </a:lnTo>
                <a:cubicBezTo>
                  <a:pt x="100" y="248"/>
                  <a:pt x="85" y="233"/>
                  <a:pt x="67" y="233"/>
                </a:cubicBezTo>
                <a:close/>
                <a:moveTo>
                  <a:pt x="300" y="183"/>
                </a:moveTo>
                <a:lnTo>
                  <a:pt x="267" y="183"/>
                </a:lnTo>
                <a:lnTo>
                  <a:pt x="267" y="150"/>
                </a:lnTo>
                <a:lnTo>
                  <a:pt x="300" y="150"/>
                </a:lnTo>
                <a:lnTo>
                  <a:pt x="300" y="183"/>
                </a:lnTo>
                <a:close/>
                <a:moveTo>
                  <a:pt x="300" y="117"/>
                </a:moveTo>
                <a:lnTo>
                  <a:pt x="267" y="117"/>
                </a:lnTo>
                <a:cubicBezTo>
                  <a:pt x="249" y="117"/>
                  <a:pt x="234" y="132"/>
                  <a:pt x="234" y="150"/>
                </a:cubicBezTo>
                <a:lnTo>
                  <a:pt x="234" y="183"/>
                </a:lnTo>
                <a:cubicBezTo>
                  <a:pt x="234" y="202"/>
                  <a:pt x="249" y="217"/>
                  <a:pt x="267" y="217"/>
                </a:cubicBezTo>
                <a:lnTo>
                  <a:pt x="300" y="217"/>
                </a:lnTo>
                <a:cubicBezTo>
                  <a:pt x="319" y="217"/>
                  <a:pt x="334" y="202"/>
                  <a:pt x="334" y="183"/>
                </a:cubicBezTo>
                <a:lnTo>
                  <a:pt x="334" y="150"/>
                </a:lnTo>
                <a:cubicBezTo>
                  <a:pt x="334" y="132"/>
                  <a:pt x="319" y="117"/>
                  <a:pt x="300" y="117"/>
                </a:cubicBezTo>
                <a:close/>
                <a:moveTo>
                  <a:pt x="184" y="183"/>
                </a:moveTo>
                <a:lnTo>
                  <a:pt x="150" y="183"/>
                </a:lnTo>
                <a:lnTo>
                  <a:pt x="150" y="150"/>
                </a:lnTo>
                <a:lnTo>
                  <a:pt x="184" y="150"/>
                </a:lnTo>
                <a:lnTo>
                  <a:pt x="184" y="183"/>
                </a:lnTo>
                <a:close/>
                <a:moveTo>
                  <a:pt x="184" y="117"/>
                </a:moveTo>
                <a:lnTo>
                  <a:pt x="150" y="117"/>
                </a:lnTo>
                <a:cubicBezTo>
                  <a:pt x="132" y="117"/>
                  <a:pt x="117" y="132"/>
                  <a:pt x="117" y="150"/>
                </a:cubicBezTo>
                <a:lnTo>
                  <a:pt x="117" y="183"/>
                </a:lnTo>
                <a:cubicBezTo>
                  <a:pt x="117" y="202"/>
                  <a:pt x="132" y="217"/>
                  <a:pt x="150" y="217"/>
                </a:cubicBezTo>
                <a:lnTo>
                  <a:pt x="184" y="217"/>
                </a:lnTo>
                <a:cubicBezTo>
                  <a:pt x="202" y="217"/>
                  <a:pt x="217" y="202"/>
                  <a:pt x="217" y="183"/>
                </a:cubicBezTo>
                <a:lnTo>
                  <a:pt x="217" y="150"/>
                </a:lnTo>
                <a:cubicBezTo>
                  <a:pt x="217" y="132"/>
                  <a:pt x="202" y="117"/>
                  <a:pt x="184" y="117"/>
                </a:cubicBezTo>
                <a:close/>
                <a:moveTo>
                  <a:pt x="67" y="183"/>
                </a:moveTo>
                <a:lnTo>
                  <a:pt x="34" y="183"/>
                </a:lnTo>
                <a:lnTo>
                  <a:pt x="34" y="150"/>
                </a:lnTo>
                <a:lnTo>
                  <a:pt x="67" y="150"/>
                </a:lnTo>
                <a:lnTo>
                  <a:pt x="67" y="183"/>
                </a:lnTo>
                <a:close/>
                <a:moveTo>
                  <a:pt x="67" y="117"/>
                </a:moveTo>
                <a:lnTo>
                  <a:pt x="34" y="117"/>
                </a:lnTo>
                <a:cubicBezTo>
                  <a:pt x="15" y="117"/>
                  <a:pt x="0" y="132"/>
                  <a:pt x="0" y="150"/>
                </a:cubicBezTo>
                <a:lnTo>
                  <a:pt x="0" y="183"/>
                </a:lnTo>
                <a:cubicBezTo>
                  <a:pt x="0" y="202"/>
                  <a:pt x="15" y="217"/>
                  <a:pt x="34" y="217"/>
                </a:cubicBezTo>
                <a:lnTo>
                  <a:pt x="67" y="217"/>
                </a:lnTo>
                <a:cubicBezTo>
                  <a:pt x="85" y="217"/>
                  <a:pt x="100" y="202"/>
                  <a:pt x="100" y="183"/>
                </a:cubicBezTo>
                <a:lnTo>
                  <a:pt x="100" y="150"/>
                </a:lnTo>
                <a:cubicBezTo>
                  <a:pt x="100" y="132"/>
                  <a:pt x="85" y="117"/>
                  <a:pt x="67" y="117"/>
                </a:cubicBezTo>
                <a:close/>
                <a:moveTo>
                  <a:pt x="300" y="67"/>
                </a:moveTo>
                <a:lnTo>
                  <a:pt x="267" y="67"/>
                </a:lnTo>
                <a:lnTo>
                  <a:pt x="267" y="33"/>
                </a:lnTo>
                <a:lnTo>
                  <a:pt x="300" y="33"/>
                </a:lnTo>
                <a:lnTo>
                  <a:pt x="300" y="67"/>
                </a:lnTo>
                <a:close/>
                <a:moveTo>
                  <a:pt x="300" y="0"/>
                </a:moveTo>
                <a:lnTo>
                  <a:pt x="267" y="0"/>
                </a:lnTo>
                <a:cubicBezTo>
                  <a:pt x="249" y="0"/>
                  <a:pt x="234" y="15"/>
                  <a:pt x="234" y="33"/>
                </a:cubicBezTo>
                <a:lnTo>
                  <a:pt x="234" y="67"/>
                </a:lnTo>
                <a:cubicBezTo>
                  <a:pt x="234" y="85"/>
                  <a:pt x="249" y="100"/>
                  <a:pt x="267" y="100"/>
                </a:cubicBezTo>
                <a:lnTo>
                  <a:pt x="300" y="100"/>
                </a:lnTo>
                <a:cubicBezTo>
                  <a:pt x="319" y="100"/>
                  <a:pt x="334" y="85"/>
                  <a:pt x="334" y="67"/>
                </a:cubicBezTo>
                <a:lnTo>
                  <a:pt x="334" y="33"/>
                </a:lnTo>
                <a:cubicBezTo>
                  <a:pt x="334" y="15"/>
                  <a:pt x="319" y="0"/>
                  <a:pt x="300" y="0"/>
                </a:cubicBezTo>
                <a:close/>
                <a:moveTo>
                  <a:pt x="184" y="67"/>
                </a:moveTo>
                <a:lnTo>
                  <a:pt x="150" y="67"/>
                </a:lnTo>
                <a:lnTo>
                  <a:pt x="150" y="33"/>
                </a:lnTo>
                <a:lnTo>
                  <a:pt x="184" y="33"/>
                </a:lnTo>
                <a:lnTo>
                  <a:pt x="184" y="67"/>
                </a:lnTo>
                <a:close/>
                <a:moveTo>
                  <a:pt x="184" y="0"/>
                </a:moveTo>
                <a:lnTo>
                  <a:pt x="150" y="0"/>
                </a:lnTo>
                <a:cubicBezTo>
                  <a:pt x="132" y="0"/>
                  <a:pt x="117" y="15"/>
                  <a:pt x="117" y="33"/>
                </a:cubicBezTo>
                <a:lnTo>
                  <a:pt x="117" y="67"/>
                </a:lnTo>
                <a:cubicBezTo>
                  <a:pt x="117" y="85"/>
                  <a:pt x="132" y="100"/>
                  <a:pt x="150" y="100"/>
                </a:cubicBezTo>
                <a:lnTo>
                  <a:pt x="184" y="100"/>
                </a:lnTo>
                <a:cubicBezTo>
                  <a:pt x="202" y="100"/>
                  <a:pt x="217" y="85"/>
                  <a:pt x="217" y="67"/>
                </a:cubicBezTo>
                <a:lnTo>
                  <a:pt x="217" y="33"/>
                </a:lnTo>
                <a:cubicBezTo>
                  <a:pt x="217" y="15"/>
                  <a:pt x="202" y="0"/>
                  <a:pt x="184" y="0"/>
                </a:cubicBezTo>
                <a:close/>
                <a:moveTo>
                  <a:pt x="67" y="67"/>
                </a:moveTo>
                <a:lnTo>
                  <a:pt x="34" y="67"/>
                </a:lnTo>
                <a:lnTo>
                  <a:pt x="34" y="33"/>
                </a:lnTo>
                <a:lnTo>
                  <a:pt x="67" y="33"/>
                </a:lnTo>
                <a:lnTo>
                  <a:pt x="67" y="67"/>
                </a:lnTo>
                <a:close/>
                <a:moveTo>
                  <a:pt x="67" y="0"/>
                </a:moveTo>
                <a:lnTo>
                  <a:pt x="34" y="0"/>
                </a:lnTo>
                <a:cubicBezTo>
                  <a:pt x="15" y="0"/>
                  <a:pt x="0" y="15"/>
                  <a:pt x="0" y="33"/>
                </a:cubicBezTo>
                <a:lnTo>
                  <a:pt x="0" y="67"/>
                </a:lnTo>
                <a:cubicBezTo>
                  <a:pt x="0" y="85"/>
                  <a:pt x="15" y="100"/>
                  <a:pt x="34" y="100"/>
                </a:cubicBezTo>
                <a:lnTo>
                  <a:pt x="67" y="100"/>
                </a:lnTo>
                <a:cubicBezTo>
                  <a:pt x="85" y="100"/>
                  <a:pt x="100" y="85"/>
                  <a:pt x="100" y="67"/>
                </a:cubicBezTo>
                <a:lnTo>
                  <a:pt x="100" y="33"/>
                </a:lnTo>
                <a:cubicBezTo>
                  <a:pt x="100" y="15"/>
                  <a:pt x="85" y="0"/>
                  <a:pt x="67"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6">
            <a:extLst>
              <a:ext uri="{FF2B5EF4-FFF2-40B4-BE49-F238E27FC236}">
                <a16:creationId xmlns:a16="http://schemas.microsoft.com/office/drawing/2014/main" id="{72047DD2-05AB-43B0-BD9E-FB0CF341361C}"/>
              </a:ext>
            </a:extLst>
          </p:cNvPr>
          <p:cNvSpPr>
            <a:spLocks noChangeAspect="1" noEditPoints="1"/>
          </p:cNvSpPr>
          <p:nvPr/>
        </p:nvSpPr>
        <p:spPr bwMode="auto">
          <a:xfrm>
            <a:off x="3275013" y="1633538"/>
            <a:ext cx="250825" cy="254000"/>
          </a:xfrm>
          <a:custGeom>
            <a:avLst/>
            <a:gdLst>
              <a:gd name="T0" fmla="*/ 266 w 333"/>
              <a:gd name="T1" fmla="*/ 233 h 333"/>
              <a:gd name="T2" fmla="*/ 233 w 333"/>
              <a:gd name="T3" fmla="*/ 300 h 333"/>
              <a:gd name="T4" fmla="*/ 300 w 333"/>
              <a:gd name="T5" fmla="*/ 333 h 333"/>
              <a:gd name="T6" fmla="*/ 333 w 333"/>
              <a:gd name="T7" fmla="*/ 267 h 333"/>
              <a:gd name="T8" fmla="*/ 183 w 333"/>
              <a:gd name="T9" fmla="*/ 233 h 333"/>
              <a:gd name="T10" fmla="*/ 116 w 333"/>
              <a:gd name="T11" fmla="*/ 267 h 333"/>
              <a:gd name="T12" fmla="*/ 150 w 333"/>
              <a:gd name="T13" fmla="*/ 333 h 333"/>
              <a:gd name="T14" fmla="*/ 216 w 333"/>
              <a:gd name="T15" fmla="*/ 300 h 333"/>
              <a:gd name="T16" fmla="*/ 183 w 333"/>
              <a:gd name="T17" fmla="*/ 233 h 333"/>
              <a:gd name="T18" fmla="*/ 33 w 333"/>
              <a:gd name="T19" fmla="*/ 233 h 333"/>
              <a:gd name="T20" fmla="*/ 0 w 333"/>
              <a:gd name="T21" fmla="*/ 300 h 333"/>
              <a:gd name="T22" fmla="*/ 66 w 333"/>
              <a:gd name="T23" fmla="*/ 333 h 333"/>
              <a:gd name="T24" fmla="*/ 100 w 333"/>
              <a:gd name="T25" fmla="*/ 267 h 333"/>
              <a:gd name="T26" fmla="*/ 300 w 333"/>
              <a:gd name="T27" fmla="*/ 117 h 333"/>
              <a:gd name="T28" fmla="*/ 233 w 333"/>
              <a:gd name="T29" fmla="*/ 150 h 333"/>
              <a:gd name="T30" fmla="*/ 266 w 333"/>
              <a:gd name="T31" fmla="*/ 217 h 333"/>
              <a:gd name="T32" fmla="*/ 333 w 333"/>
              <a:gd name="T33" fmla="*/ 183 h 333"/>
              <a:gd name="T34" fmla="*/ 300 w 333"/>
              <a:gd name="T35" fmla="*/ 117 h 333"/>
              <a:gd name="T36" fmla="*/ 150 w 333"/>
              <a:gd name="T37" fmla="*/ 117 h 333"/>
              <a:gd name="T38" fmla="*/ 116 w 333"/>
              <a:gd name="T39" fmla="*/ 183 h 333"/>
              <a:gd name="T40" fmla="*/ 183 w 333"/>
              <a:gd name="T41" fmla="*/ 217 h 333"/>
              <a:gd name="T42" fmla="*/ 216 w 333"/>
              <a:gd name="T43" fmla="*/ 150 h 333"/>
              <a:gd name="T44" fmla="*/ 66 w 333"/>
              <a:gd name="T45" fmla="*/ 117 h 333"/>
              <a:gd name="T46" fmla="*/ 0 w 333"/>
              <a:gd name="T47" fmla="*/ 150 h 333"/>
              <a:gd name="T48" fmla="*/ 33 w 333"/>
              <a:gd name="T49" fmla="*/ 217 h 333"/>
              <a:gd name="T50" fmla="*/ 100 w 333"/>
              <a:gd name="T51" fmla="*/ 183 h 333"/>
              <a:gd name="T52" fmla="*/ 66 w 333"/>
              <a:gd name="T53" fmla="*/ 117 h 333"/>
              <a:gd name="T54" fmla="*/ 266 w 333"/>
              <a:gd name="T55" fmla="*/ 0 h 333"/>
              <a:gd name="T56" fmla="*/ 233 w 333"/>
              <a:gd name="T57" fmla="*/ 67 h 333"/>
              <a:gd name="T58" fmla="*/ 300 w 333"/>
              <a:gd name="T59" fmla="*/ 100 h 333"/>
              <a:gd name="T60" fmla="*/ 333 w 333"/>
              <a:gd name="T61" fmla="*/ 33 h 333"/>
              <a:gd name="T62" fmla="*/ 183 w 333"/>
              <a:gd name="T63" fmla="*/ 0 h 333"/>
              <a:gd name="T64" fmla="*/ 116 w 333"/>
              <a:gd name="T65" fmla="*/ 33 h 333"/>
              <a:gd name="T66" fmla="*/ 150 w 333"/>
              <a:gd name="T67" fmla="*/ 100 h 333"/>
              <a:gd name="T68" fmla="*/ 216 w 333"/>
              <a:gd name="T69" fmla="*/ 67 h 333"/>
              <a:gd name="T70" fmla="*/ 183 w 333"/>
              <a:gd name="T71" fmla="*/ 0 h 333"/>
              <a:gd name="T72" fmla="*/ 100 w 333"/>
              <a:gd name="T73" fmla="*/ 67 h 333"/>
              <a:gd name="T74" fmla="*/ 33 w 333"/>
              <a:gd name="T75" fmla="*/ 100 h 333"/>
              <a:gd name="T76" fmla="*/ 0 w 333"/>
              <a:gd name="T77" fmla="*/ 33 h 333"/>
              <a:gd name="T78" fmla="*/ 66 w 333"/>
              <a:gd name="T7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300" y="233"/>
                </a:moveTo>
                <a:lnTo>
                  <a:pt x="266" y="233"/>
                </a:lnTo>
                <a:cubicBezTo>
                  <a:pt x="248" y="233"/>
                  <a:pt x="233" y="248"/>
                  <a:pt x="233" y="267"/>
                </a:cubicBezTo>
                <a:lnTo>
                  <a:pt x="233" y="300"/>
                </a:lnTo>
                <a:cubicBezTo>
                  <a:pt x="233" y="318"/>
                  <a:pt x="248" y="333"/>
                  <a:pt x="266" y="333"/>
                </a:cubicBezTo>
                <a:lnTo>
                  <a:pt x="300" y="333"/>
                </a:lnTo>
                <a:cubicBezTo>
                  <a:pt x="318" y="333"/>
                  <a:pt x="333" y="318"/>
                  <a:pt x="333" y="300"/>
                </a:cubicBezTo>
                <a:lnTo>
                  <a:pt x="333" y="267"/>
                </a:lnTo>
                <a:cubicBezTo>
                  <a:pt x="333" y="248"/>
                  <a:pt x="318" y="233"/>
                  <a:pt x="300" y="233"/>
                </a:cubicBezTo>
                <a:close/>
                <a:moveTo>
                  <a:pt x="183" y="233"/>
                </a:moveTo>
                <a:lnTo>
                  <a:pt x="150" y="233"/>
                </a:lnTo>
                <a:cubicBezTo>
                  <a:pt x="131" y="233"/>
                  <a:pt x="116" y="248"/>
                  <a:pt x="116" y="267"/>
                </a:cubicBezTo>
                <a:lnTo>
                  <a:pt x="116" y="300"/>
                </a:lnTo>
                <a:cubicBezTo>
                  <a:pt x="116" y="318"/>
                  <a:pt x="131" y="333"/>
                  <a:pt x="150" y="333"/>
                </a:cubicBezTo>
                <a:lnTo>
                  <a:pt x="183" y="333"/>
                </a:lnTo>
                <a:cubicBezTo>
                  <a:pt x="201" y="333"/>
                  <a:pt x="216" y="318"/>
                  <a:pt x="216" y="300"/>
                </a:cubicBezTo>
                <a:lnTo>
                  <a:pt x="216" y="267"/>
                </a:lnTo>
                <a:cubicBezTo>
                  <a:pt x="216" y="248"/>
                  <a:pt x="201" y="233"/>
                  <a:pt x="183" y="233"/>
                </a:cubicBezTo>
                <a:close/>
                <a:moveTo>
                  <a:pt x="66" y="233"/>
                </a:moveTo>
                <a:lnTo>
                  <a:pt x="33" y="233"/>
                </a:lnTo>
                <a:cubicBezTo>
                  <a:pt x="15" y="233"/>
                  <a:pt x="0" y="248"/>
                  <a:pt x="0" y="267"/>
                </a:cubicBezTo>
                <a:lnTo>
                  <a:pt x="0" y="300"/>
                </a:lnTo>
                <a:cubicBezTo>
                  <a:pt x="0" y="318"/>
                  <a:pt x="15" y="333"/>
                  <a:pt x="33" y="333"/>
                </a:cubicBezTo>
                <a:lnTo>
                  <a:pt x="66" y="333"/>
                </a:lnTo>
                <a:cubicBezTo>
                  <a:pt x="85" y="333"/>
                  <a:pt x="100" y="318"/>
                  <a:pt x="100" y="300"/>
                </a:cubicBezTo>
                <a:lnTo>
                  <a:pt x="100" y="267"/>
                </a:lnTo>
                <a:cubicBezTo>
                  <a:pt x="100" y="248"/>
                  <a:pt x="85" y="233"/>
                  <a:pt x="66" y="233"/>
                </a:cubicBezTo>
                <a:close/>
                <a:moveTo>
                  <a:pt x="300" y="117"/>
                </a:moveTo>
                <a:lnTo>
                  <a:pt x="266" y="117"/>
                </a:lnTo>
                <a:cubicBezTo>
                  <a:pt x="248" y="117"/>
                  <a:pt x="233" y="132"/>
                  <a:pt x="233" y="150"/>
                </a:cubicBezTo>
                <a:lnTo>
                  <a:pt x="233" y="183"/>
                </a:lnTo>
                <a:cubicBezTo>
                  <a:pt x="233" y="202"/>
                  <a:pt x="248" y="217"/>
                  <a:pt x="266" y="217"/>
                </a:cubicBezTo>
                <a:lnTo>
                  <a:pt x="300" y="217"/>
                </a:lnTo>
                <a:cubicBezTo>
                  <a:pt x="318" y="217"/>
                  <a:pt x="333" y="202"/>
                  <a:pt x="333" y="183"/>
                </a:cubicBezTo>
                <a:lnTo>
                  <a:pt x="333" y="150"/>
                </a:lnTo>
                <a:cubicBezTo>
                  <a:pt x="333" y="132"/>
                  <a:pt x="318" y="117"/>
                  <a:pt x="300" y="117"/>
                </a:cubicBezTo>
                <a:close/>
                <a:moveTo>
                  <a:pt x="183" y="117"/>
                </a:moveTo>
                <a:lnTo>
                  <a:pt x="150" y="117"/>
                </a:lnTo>
                <a:cubicBezTo>
                  <a:pt x="131" y="117"/>
                  <a:pt x="116" y="132"/>
                  <a:pt x="116" y="150"/>
                </a:cubicBezTo>
                <a:lnTo>
                  <a:pt x="116" y="183"/>
                </a:lnTo>
                <a:cubicBezTo>
                  <a:pt x="116" y="202"/>
                  <a:pt x="131" y="217"/>
                  <a:pt x="150" y="217"/>
                </a:cubicBezTo>
                <a:lnTo>
                  <a:pt x="183" y="217"/>
                </a:lnTo>
                <a:cubicBezTo>
                  <a:pt x="201" y="217"/>
                  <a:pt x="216" y="202"/>
                  <a:pt x="216" y="183"/>
                </a:cubicBezTo>
                <a:lnTo>
                  <a:pt x="216" y="150"/>
                </a:lnTo>
                <a:cubicBezTo>
                  <a:pt x="216" y="132"/>
                  <a:pt x="201" y="117"/>
                  <a:pt x="183" y="117"/>
                </a:cubicBezTo>
                <a:close/>
                <a:moveTo>
                  <a:pt x="66" y="117"/>
                </a:moveTo>
                <a:lnTo>
                  <a:pt x="33" y="117"/>
                </a:lnTo>
                <a:cubicBezTo>
                  <a:pt x="15" y="117"/>
                  <a:pt x="0" y="132"/>
                  <a:pt x="0" y="150"/>
                </a:cubicBezTo>
                <a:lnTo>
                  <a:pt x="0" y="183"/>
                </a:lnTo>
                <a:cubicBezTo>
                  <a:pt x="0" y="202"/>
                  <a:pt x="15" y="217"/>
                  <a:pt x="33" y="217"/>
                </a:cubicBezTo>
                <a:lnTo>
                  <a:pt x="66" y="217"/>
                </a:lnTo>
                <a:cubicBezTo>
                  <a:pt x="85" y="217"/>
                  <a:pt x="100" y="202"/>
                  <a:pt x="100" y="183"/>
                </a:cubicBezTo>
                <a:lnTo>
                  <a:pt x="100" y="150"/>
                </a:lnTo>
                <a:cubicBezTo>
                  <a:pt x="100" y="132"/>
                  <a:pt x="85" y="117"/>
                  <a:pt x="66" y="117"/>
                </a:cubicBezTo>
                <a:close/>
                <a:moveTo>
                  <a:pt x="300" y="0"/>
                </a:moveTo>
                <a:lnTo>
                  <a:pt x="266" y="0"/>
                </a:lnTo>
                <a:cubicBezTo>
                  <a:pt x="248" y="0"/>
                  <a:pt x="233" y="15"/>
                  <a:pt x="233" y="33"/>
                </a:cubicBezTo>
                <a:lnTo>
                  <a:pt x="233" y="67"/>
                </a:lnTo>
                <a:cubicBezTo>
                  <a:pt x="233" y="85"/>
                  <a:pt x="248" y="100"/>
                  <a:pt x="266" y="100"/>
                </a:cubicBezTo>
                <a:lnTo>
                  <a:pt x="300" y="100"/>
                </a:lnTo>
                <a:cubicBezTo>
                  <a:pt x="318" y="100"/>
                  <a:pt x="333" y="85"/>
                  <a:pt x="333" y="67"/>
                </a:cubicBezTo>
                <a:lnTo>
                  <a:pt x="333" y="33"/>
                </a:lnTo>
                <a:cubicBezTo>
                  <a:pt x="333" y="15"/>
                  <a:pt x="318" y="0"/>
                  <a:pt x="300" y="0"/>
                </a:cubicBezTo>
                <a:close/>
                <a:moveTo>
                  <a:pt x="183" y="0"/>
                </a:moveTo>
                <a:lnTo>
                  <a:pt x="150" y="0"/>
                </a:lnTo>
                <a:cubicBezTo>
                  <a:pt x="131" y="0"/>
                  <a:pt x="116" y="15"/>
                  <a:pt x="116" y="33"/>
                </a:cubicBezTo>
                <a:lnTo>
                  <a:pt x="116" y="67"/>
                </a:lnTo>
                <a:cubicBezTo>
                  <a:pt x="116" y="85"/>
                  <a:pt x="131" y="100"/>
                  <a:pt x="150" y="100"/>
                </a:cubicBezTo>
                <a:lnTo>
                  <a:pt x="183" y="100"/>
                </a:lnTo>
                <a:cubicBezTo>
                  <a:pt x="201" y="100"/>
                  <a:pt x="216" y="85"/>
                  <a:pt x="216" y="67"/>
                </a:cubicBezTo>
                <a:lnTo>
                  <a:pt x="216" y="33"/>
                </a:lnTo>
                <a:cubicBezTo>
                  <a:pt x="216" y="15"/>
                  <a:pt x="201" y="0"/>
                  <a:pt x="183" y="0"/>
                </a:cubicBezTo>
                <a:close/>
                <a:moveTo>
                  <a:pt x="100" y="33"/>
                </a:moveTo>
                <a:lnTo>
                  <a:pt x="100" y="67"/>
                </a:lnTo>
                <a:cubicBezTo>
                  <a:pt x="100" y="85"/>
                  <a:pt x="85" y="100"/>
                  <a:pt x="66" y="100"/>
                </a:cubicBezTo>
                <a:lnTo>
                  <a:pt x="33" y="100"/>
                </a:lnTo>
                <a:cubicBezTo>
                  <a:pt x="15" y="100"/>
                  <a:pt x="0" y="85"/>
                  <a:pt x="0" y="67"/>
                </a:cubicBezTo>
                <a:lnTo>
                  <a:pt x="0" y="33"/>
                </a:lnTo>
                <a:cubicBezTo>
                  <a:pt x="0" y="15"/>
                  <a:pt x="15" y="0"/>
                  <a:pt x="33" y="0"/>
                </a:cubicBezTo>
                <a:lnTo>
                  <a:pt x="66" y="0"/>
                </a:lnTo>
                <a:cubicBezTo>
                  <a:pt x="85" y="0"/>
                  <a:pt x="100" y="15"/>
                  <a:pt x="100" y="3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7">
            <a:extLst>
              <a:ext uri="{FF2B5EF4-FFF2-40B4-BE49-F238E27FC236}">
                <a16:creationId xmlns:a16="http://schemas.microsoft.com/office/drawing/2014/main" id="{E8045201-8F9E-4CED-8BE2-2306C09E25F8}"/>
              </a:ext>
            </a:extLst>
          </p:cNvPr>
          <p:cNvSpPr>
            <a:spLocks noChangeAspect="1" noEditPoints="1"/>
          </p:cNvSpPr>
          <p:nvPr/>
        </p:nvSpPr>
        <p:spPr bwMode="auto">
          <a:xfrm>
            <a:off x="2771776" y="1760538"/>
            <a:ext cx="250825" cy="127000"/>
          </a:xfrm>
          <a:custGeom>
            <a:avLst/>
            <a:gdLst>
              <a:gd name="T0" fmla="*/ 0 w 333"/>
              <a:gd name="T1" fmla="*/ 166 h 166"/>
              <a:gd name="T2" fmla="*/ 333 w 333"/>
              <a:gd name="T3" fmla="*/ 166 h 166"/>
              <a:gd name="T4" fmla="*/ 333 w 333"/>
              <a:gd name="T5" fmla="*/ 133 h 166"/>
              <a:gd name="T6" fmla="*/ 0 w 333"/>
              <a:gd name="T7" fmla="*/ 133 h 166"/>
              <a:gd name="T8" fmla="*/ 0 w 333"/>
              <a:gd name="T9" fmla="*/ 166 h 166"/>
              <a:gd name="T10" fmla="*/ 0 w 333"/>
              <a:gd name="T11" fmla="*/ 33 h 166"/>
              <a:gd name="T12" fmla="*/ 333 w 333"/>
              <a:gd name="T13" fmla="*/ 33 h 166"/>
              <a:gd name="T14" fmla="*/ 333 w 333"/>
              <a:gd name="T15" fmla="*/ 0 h 166"/>
              <a:gd name="T16" fmla="*/ 0 w 333"/>
              <a:gd name="T17" fmla="*/ 0 h 166"/>
              <a:gd name="T18" fmla="*/ 0 w 333"/>
              <a:gd name="T19" fmla="*/ 33 h 166"/>
              <a:gd name="T20" fmla="*/ 0 w 333"/>
              <a:gd name="T21" fmla="*/ 66 h 166"/>
              <a:gd name="T22" fmla="*/ 333 w 333"/>
              <a:gd name="T23" fmla="*/ 66 h 166"/>
              <a:gd name="T24" fmla="*/ 333 w 333"/>
              <a:gd name="T25" fmla="*/ 100 h 166"/>
              <a:gd name="T26" fmla="*/ 0 w 333"/>
              <a:gd name="T27" fmla="*/ 100 h 166"/>
              <a:gd name="T28" fmla="*/ 0 w 333"/>
              <a:gd name="T29" fmla="*/ 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166">
                <a:moveTo>
                  <a:pt x="0" y="166"/>
                </a:moveTo>
                <a:lnTo>
                  <a:pt x="333" y="166"/>
                </a:lnTo>
                <a:lnTo>
                  <a:pt x="333" y="133"/>
                </a:lnTo>
                <a:lnTo>
                  <a:pt x="0" y="133"/>
                </a:lnTo>
                <a:lnTo>
                  <a:pt x="0" y="166"/>
                </a:lnTo>
                <a:close/>
                <a:moveTo>
                  <a:pt x="0" y="33"/>
                </a:moveTo>
                <a:lnTo>
                  <a:pt x="333" y="33"/>
                </a:lnTo>
                <a:lnTo>
                  <a:pt x="333" y="0"/>
                </a:lnTo>
                <a:lnTo>
                  <a:pt x="0" y="0"/>
                </a:lnTo>
                <a:lnTo>
                  <a:pt x="0" y="33"/>
                </a:lnTo>
                <a:close/>
                <a:moveTo>
                  <a:pt x="0" y="66"/>
                </a:moveTo>
                <a:lnTo>
                  <a:pt x="333" y="66"/>
                </a:lnTo>
                <a:lnTo>
                  <a:pt x="333" y="100"/>
                </a:lnTo>
                <a:lnTo>
                  <a:pt x="0" y="100"/>
                </a:lnTo>
                <a:lnTo>
                  <a:pt x="0" y="6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8">
            <a:extLst>
              <a:ext uri="{FF2B5EF4-FFF2-40B4-BE49-F238E27FC236}">
                <a16:creationId xmlns:a16="http://schemas.microsoft.com/office/drawing/2014/main" id="{5EA6289E-2689-4AAB-9C64-02643135A9B3}"/>
              </a:ext>
            </a:extLst>
          </p:cNvPr>
          <p:cNvSpPr>
            <a:spLocks noChangeAspect="1" noEditPoints="1"/>
          </p:cNvSpPr>
          <p:nvPr/>
        </p:nvSpPr>
        <p:spPr bwMode="auto">
          <a:xfrm>
            <a:off x="2268538" y="1633538"/>
            <a:ext cx="250825" cy="254000"/>
          </a:xfrm>
          <a:custGeom>
            <a:avLst/>
            <a:gdLst>
              <a:gd name="T0" fmla="*/ 283 w 334"/>
              <a:gd name="T1" fmla="*/ 300 h 333"/>
              <a:gd name="T2" fmla="*/ 217 w 334"/>
              <a:gd name="T3" fmla="*/ 283 h 333"/>
              <a:gd name="T4" fmla="*/ 233 w 334"/>
              <a:gd name="T5" fmla="*/ 217 h 333"/>
              <a:gd name="T6" fmla="*/ 300 w 334"/>
              <a:gd name="T7" fmla="*/ 233 h 333"/>
              <a:gd name="T8" fmla="*/ 283 w 334"/>
              <a:gd name="T9" fmla="*/ 183 h 333"/>
              <a:gd name="T10" fmla="*/ 184 w 334"/>
              <a:gd name="T11" fmla="*/ 233 h 333"/>
              <a:gd name="T12" fmla="*/ 233 w 334"/>
              <a:gd name="T13" fmla="*/ 333 h 333"/>
              <a:gd name="T14" fmla="*/ 334 w 334"/>
              <a:gd name="T15" fmla="*/ 283 h 333"/>
              <a:gd name="T16" fmla="*/ 283 w 334"/>
              <a:gd name="T17" fmla="*/ 183 h 333"/>
              <a:gd name="T18" fmla="*/ 100 w 334"/>
              <a:gd name="T19" fmla="*/ 300 h 333"/>
              <a:gd name="T20" fmla="*/ 34 w 334"/>
              <a:gd name="T21" fmla="*/ 283 h 333"/>
              <a:gd name="T22" fmla="*/ 50 w 334"/>
              <a:gd name="T23" fmla="*/ 217 h 333"/>
              <a:gd name="T24" fmla="*/ 117 w 334"/>
              <a:gd name="T25" fmla="*/ 233 h 333"/>
              <a:gd name="T26" fmla="*/ 100 w 334"/>
              <a:gd name="T27" fmla="*/ 183 h 333"/>
              <a:gd name="T28" fmla="*/ 0 w 334"/>
              <a:gd name="T29" fmla="*/ 233 h 333"/>
              <a:gd name="T30" fmla="*/ 50 w 334"/>
              <a:gd name="T31" fmla="*/ 333 h 333"/>
              <a:gd name="T32" fmla="*/ 150 w 334"/>
              <a:gd name="T33" fmla="*/ 283 h 333"/>
              <a:gd name="T34" fmla="*/ 100 w 334"/>
              <a:gd name="T35" fmla="*/ 183 h 333"/>
              <a:gd name="T36" fmla="*/ 283 w 334"/>
              <a:gd name="T37" fmla="*/ 117 h 333"/>
              <a:gd name="T38" fmla="*/ 217 w 334"/>
              <a:gd name="T39" fmla="*/ 100 h 333"/>
              <a:gd name="T40" fmla="*/ 233 w 334"/>
              <a:gd name="T41" fmla="*/ 33 h 333"/>
              <a:gd name="T42" fmla="*/ 300 w 334"/>
              <a:gd name="T43" fmla="*/ 50 h 333"/>
              <a:gd name="T44" fmla="*/ 283 w 334"/>
              <a:gd name="T45" fmla="*/ 0 h 333"/>
              <a:gd name="T46" fmla="*/ 184 w 334"/>
              <a:gd name="T47" fmla="*/ 50 h 333"/>
              <a:gd name="T48" fmla="*/ 233 w 334"/>
              <a:gd name="T49" fmla="*/ 150 h 333"/>
              <a:gd name="T50" fmla="*/ 334 w 334"/>
              <a:gd name="T51" fmla="*/ 100 h 333"/>
              <a:gd name="T52" fmla="*/ 283 w 334"/>
              <a:gd name="T53" fmla="*/ 0 h 333"/>
              <a:gd name="T54" fmla="*/ 100 w 334"/>
              <a:gd name="T55" fmla="*/ 117 h 333"/>
              <a:gd name="T56" fmla="*/ 34 w 334"/>
              <a:gd name="T57" fmla="*/ 100 h 333"/>
              <a:gd name="T58" fmla="*/ 50 w 334"/>
              <a:gd name="T59" fmla="*/ 33 h 333"/>
              <a:gd name="T60" fmla="*/ 117 w 334"/>
              <a:gd name="T61" fmla="*/ 50 h 333"/>
              <a:gd name="T62" fmla="*/ 100 w 334"/>
              <a:gd name="T63" fmla="*/ 0 h 333"/>
              <a:gd name="T64" fmla="*/ 0 w 334"/>
              <a:gd name="T65" fmla="*/ 50 h 333"/>
              <a:gd name="T66" fmla="*/ 50 w 334"/>
              <a:gd name="T67" fmla="*/ 150 h 333"/>
              <a:gd name="T68" fmla="*/ 150 w 334"/>
              <a:gd name="T69" fmla="*/ 100 h 333"/>
              <a:gd name="T70" fmla="*/ 100 w 334"/>
              <a:gd name="T7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4" h="333">
                <a:moveTo>
                  <a:pt x="300" y="283"/>
                </a:moveTo>
                <a:cubicBezTo>
                  <a:pt x="300" y="293"/>
                  <a:pt x="292" y="300"/>
                  <a:pt x="283" y="300"/>
                </a:cubicBezTo>
                <a:lnTo>
                  <a:pt x="233" y="300"/>
                </a:lnTo>
                <a:cubicBezTo>
                  <a:pt x="224" y="300"/>
                  <a:pt x="217" y="293"/>
                  <a:pt x="217" y="283"/>
                </a:cubicBezTo>
                <a:lnTo>
                  <a:pt x="217" y="233"/>
                </a:lnTo>
                <a:cubicBezTo>
                  <a:pt x="217" y="224"/>
                  <a:pt x="224" y="217"/>
                  <a:pt x="233" y="217"/>
                </a:cubicBezTo>
                <a:lnTo>
                  <a:pt x="283" y="217"/>
                </a:lnTo>
                <a:cubicBezTo>
                  <a:pt x="292" y="217"/>
                  <a:pt x="300" y="224"/>
                  <a:pt x="300" y="233"/>
                </a:cubicBezTo>
                <a:lnTo>
                  <a:pt x="300" y="283"/>
                </a:lnTo>
                <a:close/>
                <a:moveTo>
                  <a:pt x="283" y="183"/>
                </a:moveTo>
                <a:lnTo>
                  <a:pt x="233" y="183"/>
                </a:lnTo>
                <a:cubicBezTo>
                  <a:pt x="205" y="183"/>
                  <a:pt x="184" y="206"/>
                  <a:pt x="184" y="233"/>
                </a:cubicBezTo>
                <a:lnTo>
                  <a:pt x="184" y="283"/>
                </a:lnTo>
                <a:cubicBezTo>
                  <a:pt x="184" y="311"/>
                  <a:pt x="205" y="333"/>
                  <a:pt x="233" y="333"/>
                </a:cubicBezTo>
                <a:lnTo>
                  <a:pt x="283" y="333"/>
                </a:lnTo>
                <a:cubicBezTo>
                  <a:pt x="311" y="333"/>
                  <a:pt x="334" y="311"/>
                  <a:pt x="334" y="283"/>
                </a:cubicBezTo>
                <a:lnTo>
                  <a:pt x="334" y="233"/>
                </a:lnTo>
                <a:cubicBezTo>
                  <a:pt x="334" y="206"/>
                  <a:pt x="311" y="183"/>
                  <a:pt x="283" y="183"/>
                </a:cubicBezTo>
                <a:close/>
                <a:moveTo>
                  <a:pt x="117" y="283"/>
                </a:moveTo>
                <a:cubicBezTo>
                  <a:pt x="117" y="293"/>
                  <a:pt x="109" y="300"/>
                  <a:pt x="100" y="300"/>
                </a:cubicBezTo>
                <a:lnTo>
                  <a:pt x="50" y="300"/>
                </a:lnTo>
                <a:cubicBezTo>
                  <a:pt x="40" y="300"/>
                  <a:pt x="34" y="293"/>
                  <a:pt x="34" y="283"/>
                </a:cubicBezTo>
                <a:lnTo>
                  <a:pt x="34" y="233"/>
                </a:lnTo>
                <a:cubicBezTo>
                  <a:pt x="34" y="224"/>
                  <a:pt x="40" y="217"/>
                  <a:pt x="50" y="217"/>
                </a:cubicBezTo>
                <a:lnTo>
                  <a:pt x="100" y="217"/>
                </a:lnTo>
                <a:cubicBezTo>
                  <a:pt x="109" y="217"/>
                  <a:pt x="117" y="224"/>
                  <a:pt x="117" y="233"/>
                </a:cubicBezTo>
                <a:lnTo>
                  <a:pt x="117" y="283"/>
                </a:lnTo>
                <a:close/>
                <a:moveTo>
                  <a:pt x="100" y="183"/>
                </a:moveTo>
                <a:lnTo>
                  <a:pt x="50" y="183"/>
                </a:lnTo>
                <a:cubicBezTo>
                  <a:pt x="22" y="183"/>
                  <a:pt x="0" y="206"/>
                  <a:pt x="0" y="233"/>
                </a:cubicBezTo>
                <a:lnTo>
                  <a:pt x="0" y="283"/>
                </a:lnTo>
                <a:cubicBezTo>
                  <a:pt x="0" y="311"/>
                  <a:pt x="22" y="333"/>
                  <a:pt x="50" y="333"/>
                </a:cubicBezTo>
                <a:lnTo>
                  <a:pt x="100" y="333"/>
                </a:lnTo>
                <a:cubicBezTo>
                  <a:pt x="127" y="333"/>
                  <a:pt x="150" y="311"/>
                  <a:pt x="150" y="283"/>
                </a:cubicBezTo>
                <a:lnTo>
                  <a:pt x="150" y="233"/>
                </a:lnTo>
                <a:cubicBezTo>
                  <a:pt x="150" y="206"/>
                  <a:pt x="127" y="183"/>
                  <a:pt x="100" y="183"/>
                </a:cubicBezTo>
                <a:close/>
                <a:moveTo>
                  <a:pt x="300" y="100"/>
                </a:moveTo>
                <a:cubicBezTo>
                  <a:pt x="300" y="109"/>
                  <a:pt x="292" y="117"/>
                  <a:pt x="283" y="117"/>
                </a:cubicBezTo>
                <a:lnTo>
                  <a:pt x="233" y="117"/>
                </a:lnTo>
                <a:cubicBezTo>
                  <a:pt x="224" y="117"/>
                  <a:pt x="217" y="109"/>
                  <a:pt x="217" y="100"/>
                </a:cubicBezTo>
                <a:lnTo>
                  <a:pt x="217" y="50"/>
                </a:lnTo>
                <a:cubicBezTo>
                  <a:pt x="217" y="41"/>
                  <a:pt x="224" y="33"/>
                  <a:pt x="233" y="33"/>
                </a:cubicBezTo>
                <a:lnTo>
                  <a:pt x="283" y="33"/>
                </a:lnTo>
                <a:cubicBezTo>
                  <a:pt x="292" y="33"/>
                  <a:pt x="300" y="41"/>
                  <a:pt x="300" y="50"/>
                </a:cubicBezTo>
                <a:lnTo>
                  <a:pt x="300" y="100"/>
                </a:lnTo>
                <a:close/>
                <a:moveTo>
                  <a:pt x="283" y="0"/>
                </a:moveTo>
                <a:lnTo>
                  <a:pt x="233" y="0"/>
                </a:lnTo>
                <a:cubicBezTo>
                  <a:pt x="205" y="0"/>
                  <a:pt x="184" y="23"/>
                  <a:pt x="184" y="50"/>
                </a:cubicBezTo>
                <a:lnTo>
                  <a:pt x="184" y="100"/>
                </a:lnTo>
                <a:cubicBezTo>
                  <a:pt x="184" y="128"/>
                  <a:pt x="205" y="150"/>
                  <a:pt x="233" y="150"/>
                </a:cubicBezTo>
                <a:lnTo>
                  <a:pt x="283" y="150"/>
                </a:lnTo>
                <a:cubicBezTo>
                  <a:pt x="311" y="150"/>
                  <a:pt x="334" y="128"/>
                  <a:pt x="334" y="100"/>
                </a:cubicBezTo>
                <a:lnTo>
                  <a:pt x="334" y="50"/>
                </a:lnTo>
                <a:cubicBezTo>
                  <a:pt x="334" y="23"/>
                  <a:pt x="311" y="0"/>
                  <a:pt x="283" y="0"/>
                </a:cubicBezTo>
                <a:close/>
                <a:moveTo>
                  <a:pt x="117" y="100"/>
                </a:moveTo>
                <a:cubicBezTo>
                  <a:pt x="117" y="109"/>
                  <a:pt x="109" y="117"/>
                  <a:pt x="100" y="117"/>
                </a:cubicBezTo>
                <a:lnTo>
                  <a:pt x="50" y="117"/>
                </a:lnTo>
                <a:cubicBezTo>
                  <a:pt x="40" y="117"/>
                  <a:pt x="34" y="109"/>
                  <a:pt x="34" y="100"/>
                </a:cubicBezTo>
                <a:lnTo>
                  <a:pt x="34" y="50"/>
                </a:lnTo>
                <a:cubicBezTo>
                  <a:pt x="34" y="41"/>
                  <a:pt x="40" y="33"/>
                  <a:pt x="50" y="33"/>
                </a:cubicBezTo>
                <a:lnTo>
                  <a:pt x="100" y="33"/>
                </a:lnTo>
                <a:cubicBezTo>
                  <a:pt x="109" y="33"/>
                  <a:pt x="117" y="41"/>
                  <a:pt x="117" y="50"/>
                </a:cubicBezTo>
                <a:lnTo>
                  <a:pt x="117" y="100"/>
                </a:lnTo>
                <a:close/>
                <a:moveTo>
                  <a:pt x="100" y="0"/>
                </a:moveTo>
                <a:lnTo>
                  <a:pt x="50" y="0"/>
                </a:lnTo>
                <a:cubicBezTo>
                  <a:pt x="22" y="0"/>
                  <a:pt x="0" y="23"/>
                  <a:pt x="0" y="50"/>
                </a:cubicBezTo>
                <a:lnTo>
                  <a:pt x="0" y="100"/>
                </a:lnTo>
                <a:cubicBezTo>
                  <a:pt x="0" y="128"/>
                  <a:pt x="22" y="150"/>
                  <a:pt x="50" y="150"/>
                </a:cubicBezTo>
                <a:lnTo>
                  <a:pt x="100" y="150"/>
                </a:lnTo>
                <a:cubicBezTo>
                  <a:pt x="127" y="150"/>
                  <a:pt x="150" y="128"/>
                  <a:pt x="150" y="100"/>
                </a:cubicBezTo>
                <a:lnTo>
                  <a:pt x="150" y="50"/>
                </a:lnTo>
                <a:cubicBezTo>
                  <a:pt x="150" y="23"/>
                  <a:pt x="127" y="0"/>
                  <a:pt x="10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9">
            <a:extLst>
              <a:ext uri="{FF2B5EF4-FFF2-40B4-BE49-F238E27FC236}">
                <a16:creationId xmlns:a16="http://schemas.microsoft.com/office/drawing/2014/main" id="{803BD1A0-3E48-44C1-B83D-8CF9A5EC68CC}"/>
              </a:ext>
            </a:extLst>
          </p:cNvPr>
          <p:cNvSpPr>
            <a:spLocks noChangeAspect="1" noEditPoints="1"/>
          </p:cNvSpPr>
          <p:nvPr/>
        </p:nvSpPr>
        <p:spPr bwMode="auto">
          <a:xfrm>
            <a:off x="1765301" y="1633538"/>
            <a:ext cx="250825" cy="254000"/>
          </a:xfrm>
          <a:custGeom>
            <a:avLst/>
            <a:gdLst>
              <a:gd name="T0" fmla="*/ 283 w 333"/>
              <a:gd name="T1" fmla="*/ 183 h 333"/>
              <a:gd name="T2" fmla="*/ 233 w 333"/>
              <a:gd name="T3" fmla="*/ 183 h 333"/>
              <a:gd name="T4" fmla="*/ 183 w 333"/>
              <a:gd name="T5" fmla="*/ 233 h 333"/>
              <a:gd name="T6" fmla="*/ 183 w 333"/>
              <a:gd name="T7" fmla="*/ 283 h 333"/>
              <a:gd name="T8" fmla="*/ 233 w 333"/>
              <a:gd name="T9" fmla="*/ 333 h 333"/>
              <a:gd name="T10" fmla="*/ 283 w 333"/>
              <a:gd name="T11" fmla="*/ 333 h 333"/>
              <a:gd name="T12" fmla="*/ 333 w 333"/>
              <a:gd name="T13" fmla="*/ 283 h 333"/>
              <a:gd name="T14" fmla="*/ 333 w 333"/>
              <a:gd name="T15" fmla="*/ 233 h 333"/>
              <a:gd name="T16" fmla="*/ 283 w 333"/>
              <a:gd name="T17" fmla="*/ 183 h 333"/>
              <a:gd name="T18" fmla="*/ 100 w 333"/>
              <a:gd name="T19" fmla="*/ 183 h 333"/>
              <a:gd name="T20" fmla="*/ 50 w 333"/>
              <a:gd name="T21" fmla="*/ 183 h 333"/>
              <a:gd name="T22" fmla="*/ 0 w 333"/>
              <a:gd name="T23" fmla="*/ 233 h 333"/>
              <a:gd name="T24" fmla="*/ 0 w 333"/>
              <a:gd name="T25" fmla="*/ 283 h 333"/>
              <a:gd name="T26" fmla="*/ 50 w 333"/>
              <a:gd name="T27" fmla="*/ 333 h 333"/>
              <a:gd name="T28" fmla="*/ 100 w 333"/>
              <a:gd name="T29" fmla="*/ 333 h 333"/>
              <a:gd name="T30" fmla="*/ 150 w 333"/>
              <a:gd name="T31" fmla="*/ 283 h 333"/>
              <a:gd name="T32" fmla="*/ 150 w 333"/>
              <a:gd name="T33" fmla="*/ 233 h 333"/>
              <a:gd name="T34" fmla="*/ 100 w 333"/>
              <a:gd name="T35" fmla="*/ 183 h 333"/>
              <a:gd name="T36" fmla="*/ 283 w 333"/>
              <a:gd name="T37" fmla="*/ 0 h 333"/>
              <a:gd name="T38" fmla="*/ 233 w 333"/>
              <a:gd name="T39" fmla="*/ 0 h 333"/>
              <a:gd name="T40" fmla="*/ 183 w 333"/>
              <a:gd name="T41" fmla="*/ 50 h 333"/>
              <a:gd name="T42" fmla="*/ 183 w 333"/>
              <a:gd name="T43" fmla="*/ 100 h 333"/>
              <a:gd name="T44" fmla="*/ 233 w 333"/>
              <a:gd name="T45" fmla="*/ 150 h 333"/>
              <a:gd name="T46" fmla="*/ 283 w 333"/>
              <a:gd name="T47" fmla="*/ 150 h 333"/>
              <a:gd name="T48" fmla="*/ 333 w 333"/>
              <a:gd name="T49" fmla="*/ 100 h 333"/>
              <a:gd name="T50" fmla="*/ 333 w 333"/>
              <a:gd name="T51" fmla="*/ 50 h 333"/>
              <a:gd name="T52" fmla="*/ 283 w 333"/>
              <a:gd name="T53" fmla="*/ 0 h 333"/>
              <a:gd name="T54" fmla="*/ 150 w 333"/>
              <a:gd name="T55" fmla="*/ 50 h 333"/>
              <a:gd name="T56" fmla="*/ 150 w 333"/>
              <a:gd name="T57" fmla="*/ 100 h 333"/>
              <a:gd name="T58" fmla="*/ 100 w 333"/>
              <a:gd name="T59" fmla="*/ 150 h 333"/>
              <a:gd name="T60" fmla="*/ 50 w 333"/>
              <a:gd name="T61" fmla="*/ 150 h 333"/>
              <a:gd name="T62" fmla="*/ 0 w 333"/>
              <a:gd name="T63" fmla="*/ 100 h 333"/>
              <a:gd name="T64" fmla="*/ 0 w 333"/>
              <a:gd name="T65" fmla="*/ 50 h 333"/>
              <a:gd name="T66" fmla="*/ 50 w 333"/>
              <a:gd name="T67" fmla="*/ 0 h 333"/>
              <a:gd name="T68" fmla="*/ 100 w 333"/>
              <a:gd name="T69" fmla="*/ 0 h 333"/>
              <a:gd name="T70" fmla="*/ 150 w 333"/>
              <a:gd name="T71" fmla="*/ 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3">
                <a:moveTo>
                  <a:pt x="283" y="183"/>
                </a:moveTo>
                <a:lnTo>
                  <a:pt x="233" y="183"/>
                </a:lnTo>
                <a:cubicBezTo>
                  <a:pt x="205" y="183"/>
                  <a:pt x="183" y="206"/>
                  <a:pt x="183" y="233"/>
                </a:cubicBezTo>
                <a:lnTo>
                  <a:pt x="183" y="283"/>
                </a:lnTo>
                <a:cubicBezTo>
                  <a:pt x="183" y="311"/>
                  <a:pt x="205" y="333"/>
                  <a:pt x="233" y="333"/>
                </a:cubicBezTo>
                <a:lnTo>
                  <a:pt x="283" y="333"/>
                </a:lnTo>
                <a:cubicBezTo>
                  <a:pt x="311" y="333"/>
                  <a:pt x="333" y="311"/>
                  <a:pt x="333" y="283"/>
                </a:cubicBezTo>
                <a:lnTo>
                  <a:pt x="333" y="233"/>
                </a:lnTo>
                <a:cubicBezTo>
                  <a:pt x="333" y="206"/>
                  <a:pt x="311" y="183"/>
                  <a:pt x="283" y="183"/>
                </a:cubicBezTo>
                <a:close/>
                <a:moveTo>
                  <a:pt x="100" y="183"/>
                </a:moveTo>
                <a:lnTo>
                  <a:pt x="50" y="183"/>
                </a:lnTo>
                <a:cubicBezTo>
                  <a:pt x="22" y="183"/>
                  <a:pt x="0" y="206"/>
                  <a:pt x="0" y="233"/>
                </a:cubicBezTo>
                <a:lnTo>
                  <a:pt x="0" y="283"/>
                </a:lnTo>
                <a:cubicBezTo>
                  <a:pt x="0" y="311"/>
                  <a:pt x="22" y="333"/>
                  <a:pt x="50" y="333"/>
                </a:cubicBezTo>
                <a:lnTo>
                  <a:pt x="100" y="333"/>
                </a:lnTo>
                <a:cubicBezTo>
                  <a:pt x="127" y="333"/>
                  <a:pt x="150" y="311"/>
                  <a:pt x="150" y="283"/>
                </a:cubicBezTo>
                <a:lnTo>
                  <a:pt x="150" y="233"/>
                </a:lnTo>
                <a:cubicBezTo>
                  <a:pt x="150" y="206"/>
                  <a:pt x="127" y="183"/>
                  <a:pt x="100" y="183"/>
                </a:cubicBezTo>
                <a:close/>
                <a:moveTo>
                  <a:pt x="283" y="0"/>
                </a:moveTo>
                <a:lnTo>
                  <a:pt x="233" y="0"/>
                </a:lnTo>
                <a:cubicBezTo>
                  <a:pt x="205" y="0"/>
                  <a:pt x="183" y="22"/>
                  <a:pt x="183" y="50"/>
                </a:cubicBezTo>
                <a:lnTo>
                  <a:pt x="183" y="100"/>
                </a:lnTo>
                <a:cubicBezTo>
                  <a:pt x="183" y="128"/>
                  <a:pt x="205" y="150"/>
                  <a:pt x="233" y="150"/>
                </a:cubicBezTo>
                <a:lnTo>
                  <a:pt x="283" y="150"/>
                </a:lnTo>
                <a:cubicBezTo>
                  <a:pt x="311" y="150"/>
                  <a:pt x="333" y="128"/>
                  <a:pt x="333" y="100"/>
                </a:cubicBezTo>
                <a:lnTo>
                  <a:pt x="333" y="50"/>
                </a:lnTo>
                <a:cubicBezTo>
                  <a:pt x="333" y="22"/>
                  <a:pt x="311" y="0"/>
                  <a:pt x="283" y="0"/>
                </a:cubicBezTo>
                <a:close/>
                <a:moveTo>
                  <a:pt x="150" y="50"/>
                </a:moveTo>
                <a:lnTo>
                  <a:pt x="150" y="100"/>
                </a:lnTo>
                <a:cubicBezTo>
                  <a:pt x="150" y="128"/>
                  <a:pt x="127" y="150"/>
                  <a:pt x="100" y="150"/>
                </a:cubicBezTo>
                <a:lnTo>
                  <a:pt x="50" y="150"/>
                </a:lnTo>
                <a:cubicBezTo>
                  <a:pt x="22" y="150"/>
                  <a:pt x="0" y="128"/>
                  <a:pt x="0" y="100"/>
                </a:cubicBezTo>
                <a:lnTo>
                  <a:pt x="0" y="50"/>
                </a:lnTo>
                <a:cubicBezTo>
                  <a:pt x="0" y="22"/>
                  <a:pt x="22" y="0"/>
                  <a:pt x="50" y="0"/>
                </a:cubicBezTo>
                <a:lnTo>
                  <a:pt x="100" y="0"/>
                </a:lnTo>
                <a:cubicBezTo>
                  <a:pt x="127" y="0"/>
                  <a:pt x="150" y="22"/>
                  <a:pt x="150" y="5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0">
            <a:extLst>
              <a:ext uri="{FF2B5EF4-FFF2-40B4-BE49-F238E27FC236}">
                <a16:creationId xmlns:a16="http://schemas.microsoft.com/office/drawing/2014/main" id="{9963D5FB-33B5-415B-8EBD-A1AB9B1D6C25}"/>
              </a:ext>
            </a:extLst>
          </p:cNvPr>
          <p:cNvSpPr>
            <a:spLocks noChangeAspect="1" noEditPoints="1"/>
          </p:cNvSpPr>
          <p:nvPr/>
        </p:nvSpPr>
        <p:spPr bwMode="auto">
          <a:xfrm>
            <a:off x="1262063" y="1633538"/>
            <a:ext cx="250825" cy="254000"/>
          </a:xfrm>
          <a:custGeom>
            <a:avLst/>
            <a:gdLst>
              <a:gd name="T0" fmla="*/ 183 w 333"/>
              <a:gd name="T1" fmla="*/ 333 h 333"/>
              <a:gd name="T2" fmla="*/ 333 w 333"/>
              <a:gd name="T3" fmla="*/ 333 h 333"/>
              <a:gd name="T4" fmla="*/ 333 w 333"/>
              <a:gd name="T5" fmla="*/ 183 h 333"/>
              <a:gd name="T6" fmla="*/ 183 w 333"/>
              <a:gd name="T7" fmla="*/ 183 h 333"/>
              <a:gd name="T8" fmla="*/ 183 w 333"/>
              <a:gd name="T9" fmla="*/ 333 h 333"/>
              <a:gd name="T10" fmla="*/ 0 w 333"/>
              <a:gd name="T11" fmla="*/ 333 h 333"/>
              <a:gd name="T12" fmla="*/ 150 w 333"/>
              <a:gd name="T13" fmla="*/ 333 h 333"/>
              <a:gd name="T14" fmla="*/ 150 w 333"/>
              <a:gd name="T15" fmla="*/ 183 h 333"/>
              <a:gd name="T16" fmla="*/ 0 w 333"/>
              <a:gd name="T17" fmla="*/ 183 h 333"/>
              <a:gd name="T18" fmla="*/ 0 w 333"/>
              <a:gd name="T19" fmla="*/ 333 h 333"/>
              <a:gd name="T20" fmla="*/ 183 w 333"/>
              <a:gd name="T21" fmla="*/ 150 h 333"/>
              <a:gd name="T22" fmla="*/ 333 w 333"/>
              <a:gd name="T23" fmla="*/ 150 h 333"/>
              <a:gd name="T24" fmla="*/ 333 w 333"/>
              <a:gd name="T25" fmla="*/ 0 h 333"/>
              <a:gd name="T26" fmla="*/ 183 w 333"/>
              <a:gd name="T27" fmla="*/ 0 h 333"/>
              <a:gd name="T28" fmla="*/ 183 w 333"/>
              <a:gd name="T29" fmla="*/ 150 h 333"/>
              <a:gd name="T30" fmla="*/ 0 w 333"/>
              <a:gd name="T31" fmla="*/ 0 h 333"/>
              <a:gd name="T32" fmla="*/ 150 w 333"/>
              <a:gd name="T33" fmla="*/ 0 h 333"/>
              <a:gd name="T34" fmla="*/ 150 w 333"/>
              <a:gd name="T35" fmla="*/ 150 h 333"/>
              <a:gd name="T36" fmla="*/ 0 w 333"/>
              <a:gd name="T37" fmla="*/ 150 h 333"/>
              <a:gd name="T38" fmla="*/ 0 w 333"/>
              <a:gd name="T3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3">
                <a:moveTo>
                  <a:pt x="183" y="333"/>
                </a:moveTo>
                <a:lnTo>
                  <a:pt x="333" y="333"/>
                </a:lnTo>
                <a:lnTo>
                  <a:pt x="333" y="183"/>
                </a:lnTo>
                <a:lnTo>
                  <a:pt x="183" y="183"/>
                </a:lnTo>
                <a:lnTo>
                  <a:pt x="183" y="333"/>
                </a:lnTo>
                <a:close/>
                <a:moveTo>
                  <a:pt x="0" y="333"/>
                </a:moveTo>
                <a:lnTo>
                  <a:pt x="150" y="333"/>
                </a:lnTo>
                <a:lnTo>
                  <a:pt x="150" y="183"/>
                </a:lnTo>
                <a:lnTo>
                  <a:pt x="0" y="183"/>
                </a:lnTo>
                <a:lnTo>
                  <a:pt x="0" y="333"/>
                </a:lnTo>
                <a:close/>
                <a:moveTo>
                  <a:pt x="183" y="150"/>
                </a:moveTo>
                <a:lnTo>
                  <a:pt x="333" y="150"/>
                </a:lnTo>
                <a:lnTo>
                  <a:pt x="333" y="0"/>
                </a:lnTo>
                <a:lnTo>
                  <a:pt x="183" y="0"/>
                </a:lnTo>
                <a:lnTo>
                  <a:pt x="183" y="150"/>
                </a:lnTo>
                <a:close/>
                <a:moveTo>
                  <a:pt x="0" y="0"/>
                </a:moveTo>
                <a:lnTo>
                  <a:pt x="150" y="0"/>
                </a:lnTo>
                <a:lnTo>
                  <a:pt x="150" y="150"/>
                </a:lnTo>
                <a:lnTo>
                  <a:pt x="0" y="150"/>
                </a:lnTo>
                <a:lnTo>
                  <a:pt x="0"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1">
            <a:extLst>
              <a:ext uri="{FF2B5EF4-FFF2-40B4-BE49-F238E27FC236}">
                <a16:creationId xmlns:a16="http://schemas.microsoft.com/office/drawing/2014/main" id="{29FD235B-7120-469A-BCC5-82C8188E6910}"/>
              </a:ext>
            </a:extLst>
          </p:cNvPr>
          <p:cNvSpPr>
            <a:spLocks noChangeAspect="1" noEditPoints="1"/>
          </p:cNvSpPr>
          <p:nvPr/>
        </p:nvSpPr>
        <p:spPr bwMode="auto">
          <a:xfrm>
            <a:off x="5788026" y="1177925"/>
            <a:ext cx="250825" cy="203200"/>
          </a:xfrm>
          <a:custGeom>
            <a:avLst/>
            <a:gdLst>
              <a:gd name="T0" fmla="*/ 100 w 333"/>
              <a:gd name="T1" fmla="*/ 200 h 267"/>
              <a:gd name="T2" fmla="*/ 67 w 333"/>
              <a:gd name="T3" fmla="*/ 200 h 267"/>
              <a:gd name="T4" fmla="*/ 67 w 333"/>
              <a:gd name="T5" fmla="*/ 67 h 267"/>
              <a:gd name="T6" fmla="*/ 100 w 333"/>
              <a:gd name="T7" fmla="*/ 67 h 267"/>
              <a:gd name="T8" fmla="*/ 100 w 333"/>
              <a:gd name="T9" fmla="*/ 200 h 267"/>
              <a:gd name="T10" fmla="*/ 300 w 333"/>
              <a:gd name="T11" fmla="*/ 233 h 267"/>
              <a:gd name="T12" fmla="*/ 33 w 333"/>
              <a:gd name="T13" fmla="*/ 233 h 267"/>
              <a:gd name="T14" fmla="*/ 33 w 333"/>
              <a:gd name="T15" fmla="*/ 33 h 267"/>
              <a:gd name="T16" fmla="*/ 300 w 333"/>
              <a:gd name="T17" fmla="*/ 33 h 267"/>
              <a:gd name="T18" fmla="*/ 300 w 333"/>
              <a:gd name="T19" fmla="*/ 233 h 267"/>
              <a:gd name="T20" fmla="*/ 0 w 333"/>
              <a:gd name="T21" fmla="*/ 267 h 267"/>
              <a:gd name="T22" fmla="*/ 333 w 333"/>
              <a:gd name="T23" fmla="*/ 267 h 267"/>
              <a:gd name="T24" fmla="*/ 333 w 333"/>
              <a:gd name="T25" fmla="*/ 0 h 267"/>
              <a:gd name="T26" fmla="*/ 0 w 333"/>
              <a:gd name="T27" fmla="*/ 0 h 267"/>
              <a:gd name="T28" fmla="*/ 0 w 333"/>
              <a:gd name="T29"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267">
                <a:moveTo>
                  <a:pt x="100" y="200"/>
                </a:moveTo>
                <a:lnTo>
                  <a:pt x="67" y="200"/>
                </a:lnTo>
                <a:lnTo>
                  <a:pt x="67" y="67"/>
                </a:lnTo>
                <a:lnTo>
                  <a:pt x="100" y="67"/>
                </a:lnTo>
                <a:lnTo>
                  <a:pt x="100" y="200"/>
                </a:lnTo>
                <a:close/>
                <a:moveTo>
                  <a:pt x="300" y="233"/>
                </a:moveTo>
                <a:lnTo>
                  <a:pt x="33" y="233"/>
                </a:lnTo>
                <a:lnTo>
                  <a:pt x="33" y="33"/>
                </a:lnTo>
                <a:lnTo>
                  <a:pt x="300" y="33"/>
                </a:lnTo>
                <a:lnTo>
                  <a:pt x="300" y="233"/>
                </a:lnTo>
                <a:close/>
                <a:moveTo>
                  <a:pt x="0" y="267"/>
                </a:moveTo>
                <a:lnTo>
                  <a:pt x="333" y="267"/>
                </a:lnTo>
                <a:lnTo>
                  <a:pt x="333" y="0"/>
                </a:lnTo>
                <a:lnTo>
                  <a:pt x="0" y="0"/>
                </a:lnTo>
                <a:lnTo>
                  <a:pt x="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2">
            <a:extLst>
              <a:ext uri="{FF2B5EF4-FFF2-40B4-BE49-F238E27FC236}">
                <a16:creationId xmlns:a16="http://schemas.microsoft.com/office/drawing/2014/main" id="{4AE9B469-8AED-48B6-93C8-99A476B97078}"/>
              </a:ext>
            </a:extLst>
          </p:cNvPr>
          <p:cNvSpPr>
            <a:spLocks noChangeAspect="1" noEditPoints="1"/>
          </p:cNvSpPr>
          <p:nvPr/>
        </p:nvSpPr>
        <p:spPr bwMode="auto">
          <a:xfrm>
            <a:off x="5284788" y="1177925"/>
            <a:ext cx="252413" cy="203200"/>
          </a:xfrm>
          <a:custGeom>
            <a:avLst/>
            <a:gdLst>
              <a:gd name="T0" fmla="*/ 300 w 334"/>
              <a:gd name="T1" fmla="*/ 33 h 267"/>
              <a:gd name="T2" fmla="*/ 34 w 334"/>
              <a:gd name="T3" fmla="*/ 33 h 267"/>
              <a:gd name="T4" fmla="*/ 34 w 334"/>
              <a:gd name="T5" fmla="*/ 233 h 267"/>
              <a:gd name="T6" fmla="*/ 300 w 334"/>
              <a:gd name="T7" fmla="*/ 233 h 267"/>
              <a:gd name="T8" fmla="*/ 300 w 334"/>
              <a:gd name="T9" fmla="*/ 33 h 267"/>
              <a:gd name="T10" fmla="*/ 334 w 334"/>
              <a:gd name="T11" fmla="*/ 267 h 267"/>
              <a:gd name="T12" fmla="*/ 0 w 334"/>
              <a:gd name="T13" fmla="*/ 267 h 267"/>
              <a:gd name="T14" fmla="*/ 0 w 334"/>
              <a:gd name="T15" fmla="*/ 0 h 267"/>
              <a:gd name="T16" fmla="*/ 334 w 334"/>
              <a:gd name="T17" fmla="*/ 0 h 267"/>
              <a:gd name="T18" fmla="*/ 334 w 334"/>
              <a:gd name="T19" fmla="*/ 267 h 267"/>
              <a:gd name="T20" fmla="*/ 267 w 334"/>
              <a:gd name="T21" fmla="*/ 100 h 267"/>
              <a:gd name="T22" fmla="*/ 67 w 334"/>
              <a:gd name="T23" fmla="*/ 100 h 267"/>
              <a:gd name="T24" fmla="*/ 67 w 334"/>
              <a:gd name="T25" fmla="*/ 67 h 267"/>
              <a:gd name="T26" fmla="*/ 267 w 334"/>
              <a:gd name="T27" fmla="*/ 67 h 267"/>
              <a:gd name="T28" fmla="*/ 267 w 334"/>
              <a:gd name="T29" fmla="*/ 1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267">
                <a:moveTo>
                  <a:pt x="300" y="33"/>
                </a:moveTo>
                <a:lnTo>
                  <a:pt x="34" y="33"/>
                </a:lnTo>
                <a:lnTo>
                  <a:pt x="34" y="233"/>
                </a:lnTo>
                <a:lnTo>
                  <a:pt x="300" y="233"/>
                </a:lnTo>
                <a:lnTo>
                  <a:pt x="300" y="33"/>
                </a:lnTo>
                <a:close/>
                <a:moveTo>
                  <a:pt x="334" y="267"/>
                </a:moveTo>
                <a:lnTo>
                  <a:pt x="0" y="267"/>
                </a:lnTo>
                <a:lnTo>
                  <a:pt x="0" y="0"/>
                </a:lnTo>
                <a:lnTo>
                  <a:pt x="334" y="0"/>
                </a:lnTo>
                <a:lnTo>
                  <a:pt x="334" y="267"/>
                </a:lnTo>
                <a:close/>
                <a:moveTo>
                  <a:pt x="267" y="100"/>
                </a:moveTo>
                <a:lnTo>
                  <a:pt x="67" y="100"/>
                </a:lnTo>
                <a:lnTo>
                  <a:pt x="67" y="67"/>
                </a:lnTo>
                <a:lnTo>
                  <a:pt x="267" y="67"/>
                </a:lnTo>
                <a:lnTo>
                  <a:pt x="267"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73">
            <a:extLst>
              <a:ext uri="{FF2B5EF4-FFF2-40B4-BE49-F238E27FC236}">
                <a16:creationId xmlns:a16="http://schemas.microsoft.com/office/drawing/2014/main" id="{B20990BA-46C0-40B0-AF38-2939BD5F39BA}"/>
              </a:ext>
            </a:extLst>
          </p:cNvPr>
          <p:cNvSpPr>
            <a:spLocks noChangeAspect="1" noEditPoints="1"/>
          </p:cNvSpPr>
          <p:nvPr/>
        </p:nvSpPr>
        <p:spPr bwMode="auto">
          <a:xfrm>
            <a:off x="4783138" y="1177925"/>
            <a:ext cx="250825" cy="203200"/>
          </a:xfrm>
          <a:custGeom>
            <a:avLst/>
            <a:gdLst>
              <a:gd name="T0" fmla="*/ 300 w 333"/>
              <a:gd name="T1" fmla="*/ 33 h 267"/>
              <a:gd name="T2" fmla="*/ 33 w 333"/>
              <a:gd name="T3" fmla="*/ 33 h 267"/>
              <a:gd name="T4" fmla="*/ 33 w 333"/>
              <a:gd name="T5" fmla="*/ 233 h 267"/>
              <a:gd name="T6" fmla="*/ 300 w 333"/>
              <a:gd name="T7" fmla="*/ 233 h 267"/>
              <a:gd name="T8" fmla="*/ 300 w 333"/>
              <a:gd name="T9" fmla="*/ 33 h 267"/>
              <a:gd name="T10" fmla="*/ 333 w 333"/>
              <a:gd name="T11" fmla="*/ 267 h 267"/>
              <a:gd name="T12" fmla="*/ 0 w 333"/>
              <a:gd name="T13" fmla="*/ 267 h 267"/>
              <a:gd name="T14" fmla="*/ 0 w 333"/>
              <a:gd name="T15" fmla="*/ 0 h 267"/>
              <a:gd name="T16" fmla="*/ 333 w 333"/>
              <a:gd name="T17" fmla="*/ 0 h 267"/>
              <a:gd name="T18" fmla="*/ 333 w 333"/>
              <a:gd name="T19" fmla="*/ 267 h 267"/>
              <a:gd name="T20" fmla="*/ 266 w 333"/>
              <a:gd name="T21" fmla="*/ 200 h 267"/>
              <a:gd name="T22" fmla="*/ 66 w 333"/>
              <a:gd name="T23" fmla="*/ 200 h 267"/>
              <a:gd name="T24" fmla="*/ 66 w 333"/>
              <a:gd name="T25" fmla="*/ 167 h 267"/>
              <a:gd name="T26" fmla="*/ 266 w 333"/>
              <a:gd name="T27" fmla="*/ 167 h 267"/>
              <a:gd name="T28" fmla="*/ 266 w 333"/>
              <a:gd name="T29" fmla="*/ 20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267">
                <a:moveTo>
                  <a:pt x="300" y="33"/>
                </a:moveTo>
                <a:lnTo>
                  <a:pt x="33" y="33"/>
                </a:lnTo>
                <a:lnTo>
                  <a:pt x="33" y="233"/>
                </a:lnTo>
                <a:lnTo>
                  <a:pt x="300" y="233"/>
                </a:lnTo>
                <a:lnTo>
                  <a:pt x="300" y="33"/>
                </a:lnTo>
                <a:close/>
                <a:moveTo>
                  <a:pt x="333" y="267"/>
                </a:moveTo>
                <a:lnTo>
                  <a:pt x="0" y="267"/>
                </a:lnTo>
                <a:lnTo>
                  <a:pt x="0" y="0"/>
                </a:lnTo>
                <a:lnTo>
                  <a:pt x="333" y="0"/>
                </a:lnTo>
                <a:lnTo>
                  <a:pt x="333" y="267"/>
                </a:lnTo>
                <a:close/>
                <a:moveTo>
                  <a:pt x="266" y="200"/>
                </a:moveTo>
                <a:lnTo>
                  <a:pt x="66" y="200"/>
                </a:lnTo>
                <a:lnTo>
                  <a:pt x="66" y="167"/>
                </a:lnTo>
                <a:lnTo>
                  <a:pt x="266" y="167"/>
                </a:lnTo>
                <a:lnTo>
                  <a:pt x="266"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4">
            <a:extLst>
              <a:ext uri="{FF2B5EF4-FFF2-40B4-BE49-F238E27FC236}">
                <a16:creationId xmlns:a16="http://schemas.microsoft.com/office/drawing/2014/main" id="{B1927E4F-085C-454C-9116-A9E626F383AE}"/>
              </a:ext>
            </a:extLst>
          </p:cNvPr>
          <p:cNvSpPr>
            <a:spLocks noChangeAspect="1" noEditPoints="1"/>
          </p:cNvSpPr>
          <p:nvPr/>
        </p:nvSpPr>
        <p:spPr bwMode="auto">
          <a:xfrm>
            <a:off x="4279901" y="1127125"/>
            <a:ext cx="250825" cy="254000"/>
          </a:xfrm>
          <a:custGeom>
            <a:avLst/>
            <a:gdLst>
              <a:gd name="T0" fmla="*/ 300 w 333"/>
              <a:gd name="T1" fmla="*/ 34 h 334"/>
              <a:gd name="T2" fmla="*/ 33 w 333"/>
              <a:gd name="T3" fmla="*/ 34 h 334"/>
              <a:gd name="T4" fmla="*/ 33 w 333"/>
              <a:gd name="T5" fmla="*/ 300 h 334"/>
              <a:gd name="T6" fmla="*/ 300 w 333"/>
              <a:gd name="T7" fmla="*/ 300 h 334"/>
              <a:gd name="T8" fmla="*/ 300 w 333"/>
              <a:gd name="T9" fmla="*/ 34 h 334"/>
              <a:gd name="T10" fmla="*/ 333 w 333"/>
              <a:gd name="T11" fmla="*/ 334 h 334"/>
              <a:gd name="T12" fmla="*/ 0 w 333"/>
              <a:gd name="T13" fmla="*/ 334 h 334"/>
              <a:gd name="T14" fmla="*/ 0 w 333"/>
              <a:gd name="T15" fmla="*/ 0 h 334"/>
              <a:gd name="T16" fmla="*/ 333 w 333"/>
              <a:gd name="T17" fmla="*/ 0 h 334"/>
              <a:gd name="T18" fmla="*/ 333 w 333"/>
              <a:gd name="T19" fmla="*/ 334 h 334"/>
              <a:gd name="T20" fmla="*/ 267 w 333"/>
              <a:gd name="T21" fmla="*/ 167 h 334"/>
              <a:gd name="T22" fmla="*/ 67 w 333"/>
              <a:gd name="T23" fmla="*/ 167 h 334"/>
              <a:gd name="T24" fmla="*/ 67 w 333"/>
              <a:gd name="T25" fmla="*/ 200 h 334"/>
              <a:gd name="T26" fmla="*/ 267 w 333"/>
              <a:gd name="T27" fmla="*/ 200 h 334"/>
              <a:gd name="T28" fmla="*/ 267 w 333"/>
              <a:gd name="T29" fmla="*/ 167 h 334"/>
              <a:gd name="T30" fmla="*/ 267 w 333"/>
              <a:gd name="T31" fmla="*/ 267 h 334"/>
              <a:gd name="T32" fmla="*/ 67 w 333"/>
              <a:gd name="T33" fmla="*/ 267 h 334"/>
              <a:gd name="T34" fmla="*/ 67 w 333"/>
              <a:gd name="T35" fmla="*/ 234 h 334"/>
              <a:gd name="T36" fmla="*/ 267 w 333"/>
              <a:gd name="T37" fmla="*/ 234 h 334"/>
              <a:gd name="T38" fmla="*/ 267 w 333"/>
              <a:gd name="T39" fmla="*/ 2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4">
                <a:moveTo>
                  <a:pt x="300" y="34"/>
                </a:moveTo>
                <a:lnTo>
                  <a:pt x="33" y="34"/>
                </a:lnTo>
                <a:lnTo>
                  <a:pt x="33" y="300"/>
                </a:lnTo>
                <a:lnTo>
                  <a:pt x="300" y="300"/>
                </a:lnTo>
                <a:lnTo>
                  <a:pt x="300" y="34"/>
                </a:lnTo>
                <a:close/>
                <a:moveTo>
                  <a:pt x="333" y="334"/>
                </a:moveTo>
                <a:lnTo>
                  <a:pt x="0" y="334"/>
                </a:lnTo>
                <a:lnTo>
                  <a:pt x="0" y="0"/>
                </a:lnTo>
                <a:lnTo>
                  <a:pt x="333" y="0"/>
                </a:lnTo>
                <a:lnTo>
                  <a:pt x="333" y="334"/>
                </a:lnTo>
                <a:close/>
                <a:moveTo>
                  <a:pt x="267" y="167"/>
                </a:moveTo>
                <a:lnTo>
                  <a:pt x="67" y="167"/>
                </a:lnTo>
                <a:lnTo>
                  <a:pt x="67" y="200"/>
                </a:lnTo>
                <a:lnTo>
                  <a:pt x="267" y="200"/>
                </a:lnTo>
                <a:lnTo>
                  <a:pt x="267" y="167"/>
                </a:lnTo>
                <a:close/>
                <a:moveTo>
                  <a:pt x="267" y="267"/>
                </a:moveTo>
                <a:lnTo>
                  <a:pt x="67" y="267"/>
                </a:lnTo>
                <a:lnTo>
                  <a:pt x="67" y="234"/>
                </a:lnTo>
                <a:lnTo>
                  <a:pt x="267" y="234"/>
                </a:lnTo>
                <a:lnTo>
                  <a:pt x="267"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5">
            <a:extLst>
              <a:ext uri="{FF2B5EF4-FFF2-40B4-BE49-F238E27FC236}">
                <a16:creationId xmlns:a16="http://schemas.microsoft.com/office/drawing/2014/main" id="{C36BB896-9A0B-4674-839C-20FDF42F52C4}"/>
              </a:ext>
            </a:extLst>
          </p:cNvPr>
          <p:cNvSpPr>
            <a:spLocks noChangeAspect="1" noEditPoints="1"/>
          </p:cNvSpPr>
          <p:nvPr/>
        </p:nvSpPr>
        <p:spPr bwMode="auto">
          <a:xfrm>
            <a:off x="3776663" y="1127125"/>
            <a:ext cx="252413" cy="254000"/>
          </a:xfrm>
          <a:custGeom>
            <a:avLst/>
            <a:gdLst>
              <a:gd name="T0" fmla="*/ 300 w 334"/>
              <a:gd name="T1" fmla="*/ 34 h 334"/>
              <a:gd name="T2" fmla="*/ 34 w 334"/>
              <a:gd name="T3" fmla="*/ 34 h 334"/>
              <a:gd name="T4" fmla="*/ 34 w 334"/>
              <a:gd name="T5" fmla="*/ 300 h 334"/>
              <a:gd name="T6" fmla="*/ 300 w 334"/>
              <a:gd name="T7" fmla="*/ 300 h 334"/>
              <a:gd name="T8" fmla="*/ 300 w 334"/>
              <a:gd name="T9" fmla="*/ 34 h 334"/>
              <a:gd name="T10" fmla="*/ 334 w 334"/>
              <a:gd name="T11" fmla="*/ 334 h 334"/>
              <a:gd name="T12" fmla="*/ 0 w 334"/>
              <a:gd name="T13" fmla="*/ 334 h 334"/>
              <a:gd name="T14" fmla="*/ 0 w 334"/>
              <a:gd name="T15" fmla="*/ 0 h 334"/>
              <a:gd name="T16" fmla="*/ 334 w 334"/>
              <a:gd name="T17" fmla="*/ 0 h 334"/>
              <a:gd name="T18" fmla="*/ 334 w 334"/>
              <a:gd name="T19" fmla="*/ 334 h 334"/>
              <a:gd name="T20" fmla="*/ 184 w 334"/>
              <a:gd name="T21" fmla="*/ 84 h 334"/>
              <a:gd name="T22" fmla="*/ 150 w 334"/>
              <a:gd name="T23" fmla="*/ 84 h 334"/>
              <a:gd name="T24" fmla="*/ 150 w 334"/>
              <a:gd name="T25" fmla="*/ 117 h 334"/>
              <a:gd name="T26" fmla="*/ 184 w 334"/>
              <a:gd name="T27" fmla="*/ 117 h 334"/>
              <a:gd name="T28" fmla="*/ 184 w 334"/>
              <a:gd name="T29" fmla="*/ 84 h 334"/>
              <a:gd name="T30" fmla="*/ 184 w 334"/>
              <a:gd name="T31" fmla="*/ 250 h 334"/>
              <a:gd name="T32" fmla="*/ 150 w 334"/>
              <a:gd name="T33" fmla="*/ 250 h 334"/>
              <a:gd name="T34" fmla="*/ 150 w 334"/>
              <a:gd name="T35" fmla="*/ 150 h 334"/>
              <a:gd name="T36" fmla="*/ 184 w 334"/>
              <a:gd name="T37" fmla="*/ 150 h 334"/>
              <a:gd name="T38" fmla="*/ 184 w 334"/>
              <a:gd name="T39" fmla="*/ 2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334">
                <a:moveTo>
                  <a:pt x="300" y="34"/>
                </a:moveTo>
                <a:lnTo>
                  <a:pt x="34" y="34"/>
                </a:lnTo>
                <a:lnTo>
                  <a:pt x="34" y="300"/>
                </a:lnTo>
                <a:lnTo>
                  <a:pt x="300" y="300"/>
                </a:lnTo>
                <a:lnTo>
                  <a:pt x="300" y="34"/>
                </a:lnTo>
                <a:close/>
                <a:moveTo>
                  <a:pt x="334" y="334"/>
                </a:moveTo>
                <a:lnTo>
                  <a:pt x="0" y="334"/>
                </a:lnTo>
                <a:lnTo>
                  <a:pt x="0" y="0"/>
                </a:lnTo>
                <a:lnTo>
                  <a:pt x="334" y="0"/>
                </a:lnTo>
                <a:lnTo>
                  <a:pt x="334" y="334"/>
                </a:lnTo>
                <a:close/>
                <a:moveTo>
                  <a:pt x="184" y="84"/>
                </a:moveTo>
                <a:lnTo>
                  <a:pt x="150" y="84"/>
                </a:lnTo>
                <a:lnTo>
                  <a:pt x="150" y="117"/>
                </a:lnTo>
                <a:lnTo>
                  <a:pt x="184" y="117"/>
                </a:lnTo>
                <a:lnTo>
                  <a:pt x="184" y="84"/>
                </a:lnTo>
                <a:close/>
                <a:moveTo>
                  <a:pt x="184" y="250"/>
                </a:moveTo>
                <a:lnTo>
                  <a:pt x="150" y="250"/>
                </a:lnTo>
                <a:lnTo>
                  <a:pt x="150" y="150"/>
                </a:lnTo>
                <a:lnTo>
                  <a:pt x="184" y="150"/>
                </a:lnTo>
                <a:lnTo>
                  <a:pt x="184"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6">
            <a:extLst>
              <a:ext uri="{FF2B5EF4-FFF2-40B4-BE49-F238E27FC236}">
                <a16:creationId xmlns:a16="http://schemas.microsoft.com/office/drawing/2014/main" id="{F98A0AD2-EDB8-4DBB-A46F-C3E8D0914621}"/>
              </a:ext>
            </a:extLst>
          </p:cNvPr>
          <p:cNvSpPr>
            <a:spLocks noChangeAspect="1" noEditPoints="1"/>
          </p:cNvSpPr>
          <p:nvPr/>
        </p:nvSpPr>
        <p:spPr bwMode="auto">
          <a:xfrm>
            <a:off x="3275013" y="1165225"/>
            <a:ext cx="250825" cy="215900"/>
          </a:xfrm>
          <a:custGeom>
            <a:avLst/>
            <a:gdLst>
              <a:gd name="T0" fmla="*/ 300 w 333"/>
              <a:gd name="T1" fmla="*/ 250 h 284"/>
              <a:gd name="T2" fmla="*/ 233 w 333"/>
              <a:gd name="T3" fmla="*/ 250 h 284"/>
              <a:gd name="T4" fmla="*/ 233 w 333"/>
              <a:gd name="T5" fmla="*/ 34 h 284"/>
              <a:gd name="T6" fmla="*/ 300 w 333"/>
              <a:gd name="T7" fmla="*/ 34 h 284"/>
              <a:gd name="T8" fmla="*/ 300 w 333"/>
              <a:gd name="T9" fmla="*/ 250 h 284"/>
              <a:gd name="T10" fmla="*/ 200 w 333"/>
              <a:gd name="T11" fmla="*/ 84 h 284"/>
              <a:gd name="T12" fmla="*/ 33 w 333"/>
              <a:gd name="T13" fmla="*/ 84 h 284"/>
              <a:gd name="T14" fmla="*/ 33 w 333"/>
              <a:gd name="T15" fmla="*/ 34 h 284"/>
              <a:gd name="T16" fmla="*/ 200 w 333"/>
              <a:gd name="T17" fmla="*/ 34 h 284"/>
              <a:gd name="T18" fmla="*/ 200 w 333"/>
              <a:gd name="T19" fmla="*/ 84 h 284"/>
              <a:gd name="T20" fmla="*/ 200 w 333"/>
              <a:gd name="T21" fmla="*/ 167 h 284"/>
              <a:gd name="T22" fmla="*/ 33 w 333"/>
              <a:gd name="T23" fmla="*/ 167 h 284"/>
              <a:gd name="T24" fmla="*/ 33 w 333"/>
              <a:gd name="T25" fmla="*/ 117 h 284"/>
              <a:gd name="T26" fmla="*/ 200 w 333"/>
              <a:gd name="T27" fmla="*/ 117 h 284"/>
              <a:gd name="T28" fmla="*/ 200 w 333"/>
              <a:gd name="T29" fmla="*/ 167 h 284"/>
              <a:gd name="T30" fmla="*/ 200 w 333"/>
              <a:gd name="T31" fmla="*/ 250 h 284"/>
              <a:gd name="T32" fmla="*/ 33 w 333"/>
              <a:gd name="T33" fmla="*/ 250 h 284"/>
              <a:gd name="T34" fmla="*/ 33 w 333"/>
              <a:gd name="T35" fmla="*/ 200 h 284"/>
              <a:gd name="T36" fmla="*/ 200 w 333"/>
              <a:gd name="T37" fmla="*/ 200 h 284"/>
              <a:gd name="T38" fmla="*/ 200 w 333"/>
              <a:gd name="T39" fmla="*/ 250 h 284"/>
              <a:gd name="T40" fmla="*/ 0 w 333"/>
              <a:gd name="T41" fmla="*/ 284 h 284"/>
              <a:gd name="T42" fmla="*/ 333 w 333"/>
              <a:gd name="T43" fmla="*/ 284 h 284"/>
              <a:gd name="T44" fmla="*/ 333 w 333"/>
              <a:gd name="T45" fmla="*/ 0 h 284"/>
              <a:gd name="T46" fmla="*/ 0 w 333"/>
              <a:gd name="T47" fmla="*/ 0 h 284"/>
              <a:gd name="T48" fmla="*/ 0 w 333"/>
              <a:gd name="T49"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284">
                <a:moveTo>
                  <a:pt x="300" y="250"/>
                </a:moveTo>
                <a:lnTo>
                  <a:pt x="233" y="250"/>
                </a:lnTo>
                <a:lnTo>
                  <a:pt x="233" y="34"/>
                </a:lnTo>
                <a:lnTo>
                  <a:pt x="300" y="34"/>
                </a:lnTo>
                <a:lnTo>
                  <a:pt x="300" y="250"/>
                </a:lnTo>
                <a:close/>
                <a:moveTo>
                  <a:pt x="200" y="84"/>
                </a:moveTo>
                <a:lnTo>
                  <a:pt x="33" y="84"/>
                </a:lnTo>
                <a:lnTo>
                  <a:pt x="33" y="34"/>
                </a:lnTo>
                <a:lnTo>
                  <a:pt x="200" y="34"/>
                </a:lnTo>
                <a:lnTo>
                  <a:pt x="200" y="84"/>
                </a:lnTo>
                <a:close/>
                <a:moveTo>
                  <a:pt x="200" y="167"/>
                </a:moveTo>
                <a:lnTo>
                  <a:pt x="33" y="167"/>
                </a:lnTo>
                <a:lnTo>
                  <a:pt x="33" y="117"/>
                </a:lnTo>
                <a:lnTo>
                  <a:pt x="200" y="117"/>
                </a:lnTo>
                <a:lnTo>
                  <a:pt x="200" y="167"/>
                </a:lnTo>
                <a:close/>
                <a:moveTo>
                  <a:pt x="200" y="250"/>
                </a:moveTo>
                <a:lnTo>
                  <a:pt x="33" y="250"/>
                </a:lnTo>
                <a:lnTo>
                  <a:pt x="33" y="200"/>
                </a:lnTo>
                <a:lnTo>
                  <a:pt x="200" y="200"/>
                </a:lnTo>
                <a:lnTo>
                  <a:pt x="200" y="250"/>
                </a:lnTo>
                <a:close/>
                <a:moveTo>
                  <a:pt x="0" y="284"/>
                </a:moveTo>
                <a:lnTo>
                  <a:pt x="333" y="284"/>
                </a:lnTo>
                <a:lnTo>
                  <a:pt x="333" y="0"/>
                </a:lnTo>
                <a:lnTo>
                  <a:pt x="0" y="0"/>
                </a:lnTo>
                <a:lnTo>
                  <a:pt x="0" y="2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77">
            <a:extLst>
              <a:ext uri="{FF2B5EF4-FFF2-40B4-BE49-F238E27FC236}">
                <a16:creationId xmlns:a16="http://schemas.microsoft.com/office/drawing/2014/main" id="{B64E1153-27F4-485A-A2D2-DBCC914DF5A1}"/>
              </a:ext>
            </a:extLst>
          </p:cNvPr>
          <p:cNvSpPr>
            <a:spLocks noChangeAspect="1" noEditPoints="1"/>
          </p:cNvSpPr>
          <p:nvPr/>
        </p:nvSpPr>
        <p:spPr bwMode="auto">
          <a:xfrm>
            <a:off x="2771776" y="1127125"/>
            <a:ext cx="250825" cy="254000"/>
          </a:xfrm>
          <a:custGeom>
            <a:avLst/>
            <a:gdLst>
              <a:gd name="T0" fmla="*/ 300 w 333"/>
              <a:gd name="T1" fmla="*/ 300 h 334"/>
              <a:gd name="T2" fmla="*/ 233 w 333"/>
              <a:gd name="T3" fmla="*/ 300 h 334"/>
              <a:gd name="T4" fmla="*/ 233 w 333"/>
              <a:gd name="T5" fmla="*/ 34 h 334"/>
              <a:gd name="T6" fmla="*/ 300 w 333"/>
              <a:gd name="T7" fmla="*/ 34 h 334"/>
              <a:gd name="T8" fmla="*/ 300 w 333"/>
              <a:gd name="T9" fmla="*/ 300 h 334"/>
              <a:gd name="T10" fmla="*/ 200 w 333"/>
              <a:gd name="T11" fmla="*/ 100 h 334"/>
              <a:gd name="T12" fmla="*/ 33 w 333"/>
              <a:gd name="T13" fmla="*/ 100 h 334"/>
              <a:gd name="T14" fmla="*/ 33 w 333"/>
              <a:gd name="T15" fmla="*/ 34 h 334"/>
              <a:gd name="T16" fmla="*/ 200 w 333"/>
              <a:gd name="T17" fmla="*/ 34 h 334"/>
              <a:gd name="T18" fmla="*/ 200 w 333"/>
              <a:gd name="T19" fmla="*/ 100 h 334"/>
              <a:gd name="T20" fmla="*/ 200 w 333"/>
              <a:gd name="T21" fmla="*/ 200 h 334"/>
              <a:gd name="T22" fmla="*/ 33 w 333"/>
              <a:gd name="T23" fmla="*/ 200 h 334"/>
              <a:gd name="T24" fmla="*/ 33 w 333"/>
              <a:gd name="T25" fmla="*/ 134 h 334"/>
              <a:gd name="T26" fmla="*/ 200 w 333"/>
              <a:gd name="T27" fmla="*/ 134 h 334"/>
              <a:gd name="T28" fmla="*/ 200 w 333"/>
              <a:gd name="T29" fmla="*/ 200 h 334"/>
              <a:gd name="T30" fmla="*/ 200 w 333"/>
              <a:gd name="T31" fmla="*/ 300 h 334"/>
              <a:gd name="T32" fmla="*/ 33 w 333"/>
              <a:gd name="T33" fmla="*/ 300 h 334"/>
              <a:gd name="T34" fmla="*/ 33 w 333"/>
              <a:gd name="T35" fmla="*/ 234 h 334"/>
              <a:gd name="T36" fmla="*/ 200 w 333"/>
              <a:gd name="T37" fmla="*/ 234 h 334"/>
              <a:gd name="T38" fmla="*/ 200 w 333"/>
              <a:gd name="T39" fmla="*/ 300 h 334"/>
              <a:gd name="T40" fmla="*/ 0 w 333"/>
              <a:gd name="T41" fmla="*/ 334 h 334"/>
              <a:gd name="T42" fmla="*/ 333 w 333"/>
              <a:gd name="T43" fmla="*/ 334 h 334"/>
              <a:gd name="T44" fmla="*/ 333 w 333"/>
              <a:gd name="T45" fmla="*/ 0 h 334"/>
              <a:gd name="T46" fmla="*/ 0 w 333"/>
              <a:gd name="T47" fmla="*/ 0 h 334"/>
              <a:gd name="T48" fmla="*/ 0 w 333"/>
              <a:gd name="T49"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4">
                <a:moveTo>
                  <a:pt x="300" y="300"/>
                </a:moveTo>
                <a:lnTo>
                  <a:pt x="233" y="300"/>
                </a:lnTo>
                <a:lnTo>
                  <a:pt x="233" y="34"/>
                </a:lnTo>
                <a:lnTo>
                  <a:pt x="300" y="34"/>
                </a:lnTo>
                <a:lnTo>
                  <a:pt x="300" y="300"/>
                </a:lnTo>
                <a:close/>
                <a:moveTo>
                  <a:pt x="200" y="100"/>
                </a:moveTo>
                <a:lnTo>
                  <a:pt x="33" y="100"/>
                </a:lnTo>
                <a:lnTo>
                  <a:pt x="33" y="34"/>
                </a:lnTo>
                <a:lnTo>
                  <a:pt x="200" y="34"/>
                </a:lnTo>
                <a:lnTo>
                  <a:pt x="200" y="100"/>
                </a:lnTo>
                <a:close/>
                <a:moveTo>
                  <a:pt x="200" y="200"/>
                </a:moveTo>
                <a:lnTo>
                  <a:pt x="33" y="200"/>
                </a:lnTo>
                <a:lnTo>
                  <a:pt x="33" y="134"/>
                </a:lnTo>
                <a:lnTo>
                  <a:pt x="200" y="134"/>
                </a:lnTo>
                <a:lnTo>
                  <a:pt x="200" y="200"/>
                </a:lnTo>
                <a:close/>
                <a:moveTo>
                  <a:pt x="200" y="300"/>
                </a:moveTo>
                <a:lnTo>
                  <a:pt x="33" y="300"/>
                </a:lnTo>
                <a:lnTo>
                  <a:pt x="33" y="234"/>
                </a:lnTo>
                <a:lnTo>
                  <a:pt x="200" y="234"/>
                </a:lnTo>
                <a:lnTo>
                  <a:pt x="200" y="300"/>
                </a:ln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8">
            <a:extLst>
              <a:ext uri="{FF2B5EF4-FFF2-40B4-BE49-F238E27FC236}">
                <a16:creationId xmlns:a16="http://schemas.microsoft.com/office/drawing/2014/main" id="{082E85B3-9AF0-4042-8AB1-16CA232807AA}"/>
              </a:ext>
            </a:extLst>
          </p:cNvPr>
          <p:cNvSpPr>
            <a:spLocks noChangeAspect="1" noEditPoints="1"/>
          </p:cNvSpPr>
          <p:nvPr/>
        </p:nvSpPr>
        <p:spPr bwMode="auto">
          <a:xfrm>
            <a:off x="2268538" y="1127125"/>
            <a:ext cx="250825" cy="254000"/>
          </a:xfrm>
          <a:custGeom>
            <a:avLst/>
            <a:gdLst>
              <a:gd name="T0" fmla="*/ 300 w 334"/>
              <a:gd name="T1" fmla="*/ 34 h 334"/>
              <a:gd name="T2" fmla="*/ 34 w 334"/>
              <a:gd name="T3" fmla="*/ 34 h 334"/>
              <a:gd name="T4" fmla="*/ 34 w 334"/>
              <a:gd name="T5" fmla="*/ 300 h 334"/>
              <a:gd name="T6" fmla="*/ 300 w 334"/>
              <a:gd name="T7" fmla="*/ 300 h 334"/>
              <a:gd name="T8" fmla="*/ 300 w 334"/>
              <a:gd name="T9" fmla="*/ 34 h 334"/>
              <a:gd name="T10" fmla="*/ 334 w 334"/>
              <a:gd name="T11" fmla="*/ 334 h 334"/>
              <a:gd name="T12" fmla="*/ 0 w 334"/>
              <a:gd name="T13" fmla="*/ 334 h 334"/>
              <a:gd name="T14" fmla="*/ 0 w 334"/>
              <a:gd name="T15" fmla="*/ 0 h 334"/>
              <a:gd name="T16" fmla="*/ 334 w 334"/>
              <a:gd name="T17" fmla="*/ 0 h 334"/>
              <a:gd name="T18" fmla="*/ 334 w 334"/>
              <a:gd name="T19" fmla="*/ 334 h 334"/>
              <a:gd name="T20" fmla="*/ 108 w 334"/>
              <a:gd name="T21" fmla="*/ 198 h 334"/>
              <a:gd name="T22" fmla="*/ 143 w 334"/>
              <a:gd name="T23" fmla="*/ 163 h 334"/>
              <a:gd name="T24" fmla="*/ 108 w 334"/>
              <a:gd name="T25" fmla="*/ 127 h 334"/>
              <a:gd name="T26" fmla="*/ 132 w 334"/>
              <a:gd name="T27" fmla="*/ 104 h 334"/>
              <a:gd name="T28" fmla="*/ 167 w 334"/>
              <a:gd name="T29" fmla="*/ 139 h 334"/>
              <a:gd name="T30" fmla="*/ 202 w 334"/>
              <a:gd name="T31" fmla="*/ 104 h 334"/>
              <a:gd name="T32" fmla="*/ 226 w 334"/>
              <a:gd name="T33" fmla="*/ 127 h 334"/>
              <a:gd name="T34" fmla="*/ 191 w 334"/>
              <a:gd name="T35" fmla="*/ 163 h 334"/>
              <a:gd name="T36" fmla="*/ 226 w 334"/>
              <a:gd name="T37" fmla="*/ 198 h 334"/>
              <a:gd name="T38" fmla="*/ 202 w 334"/>
              <a:gd name="T39" fmla="*/ 222 h 334"/>
              <a:gd name="T40" fmla="*/ 167 w 334"/>
              <a:gd name="T41" fmla="*/ 186 h 334"/>
              <a:gd name="T42" fmla="*/ 132 w 334"/>
              <a:gd name="T43" fmla="*/ 222 h 334"/>
              <a:gd name="T44" fmla="*/ 108 w 334"/>
              <a:gd name="T45" fmla="*/ 19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4" h="334">
                <a:moveTo>
                  <a:pt x="300" y="34"/>
                </a:moveTo>
                <a:lnTo>
                  <a:pt x="34" y="34"/>
                </a:lnTo>
                <a:lnTo>
                  <a:pt x="34" y="300"/>
                </a:lnTo>
                <a:lnTo>
                  <a:pt x="300" y="300"/>
                </a:lnTo>
                <a:lnTo>
                  <a:pt x="300" y="34"/>
                </a:lnTo>
                <a:close/>
                <a:moveTo>
                  <a:pt x="334" y="334"/>
                </a:moveTo>
                <a:lnTo>
                  <a:pt x="0" y="334"/>
                </a:lnTo>
                <a:lnTo>
                  <a:pt x="0" y="0"/>
                </a:lnTo>
                <a:lnTo>
                  <a:pt x="334" y="0"/>
                </a:lnTo>
                <a:lnTo>
                  <a:pt x="334" y="334"/>
                </a:lnTo>
                <a:close/>
                <a:moveTo>
                  <a:pt x="108" y="198"/>
                </a:moveTo>
                <a:lnTo>
                  <a:pt x="143" y="163"/>
                </a:lnTo>
                <a:lnTo>
                  <a:pt x="108" y="127"/>
                </a:lnTo>
                <a:lnTo>
                  <a:pt x="132" y="104"/>
                </a:lnTo>
                <a:lnTo>
                  <a:pt x="167" y="139"/>
                </a:lnTo>
                <a:lnTo>
                  <a:pt x="202" y="104"/>
                </a:lnTo>
                <a:lnTo>
                  <a:pt x="226" y="127"/>
                </a:lnTo>
                <a:lnTo>
                  <a:pt x="191" y="163"/>
                </a:lnTo>
                <a:lnTo>
                  <a:pt x="226" y="198"/>
                </a:lnTo>
                <a:lnTo>
                  <a:pt x="202" y="222"/>
                </a:lnTo>
                <a:lnTo>
                  <a:pt x="167" y="186"/>
                </a:lnTo>
                <a:lnTo>
                  <a:pt x="132" y="222"/>
                </a:lnTo>
                <a:lnTo>
                  <a:pt x="108"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9">
            <a:extLst>
              <a:ext uri="{FF2B5EF4-FFF2-40B4-BE49-F238E27FC236}">
                <a16:creationId xmlns:a16="http://schemas.microsoft.com/office/drawing/2014/main" id="{B2B0E124-A214-4A19-8B14-40D598F69CFA}"/>
              </a:ext>
            </a:extLst>
          </p:cNvPr>
          <p:cNvSpPr>
            <a:spLocks noChangeAspect="1" noEditPoints="1"/>
          </p:cNvSpPr>
          <p:nvPr/>
        </p:nvSpPr>
        <p:spPr bwMode="auto">
          <a:xfrm>
            <a:off x="1765301" y="1254125"/>
            <a:ext cx="250825" cy="127000"/>
          </a:xfrm>
          <a:custGeom>
            <a:avLst/>
            <a:gdLst>
              <a:gd name="T0" fmla="*/ 50 w 333"/>
              <a:gd name="T1" fmla="*/ 0 h 167"/>
              <a:gd name="T2" fmla="*/ 100 w 333"/>
              <a:gd name="T3" fmla="*/ 50 h 167"/>
              <a:gd name="T4" fmla="*/ 50 w 333"/>
              <a:gd name="T5" fmla="*/ 100 h 167"/>
              <a:gd name="T6" fmla="*/ 0 w 333"/>
              <a:gd name="T7" fmla="*/ 50 h 167"/>
              <a:gd name="T8" fmla="*/ 50 w 333"/>
              <a:gd name="T9" fmla="*/ 0 h 167"/>
              <a:gd name="T10" fmla="*/ 50 w 333"/>
              <a:gd name="T11" fmla="*/ 33 h 167"/>
              <a:gd name="T12" fmla="*/ 33 w 333"/>
              <a:gd name="T13" fmla="*/ 50 h 167"/>
              <a:gd name="T14" fmla="*/ 50 w 333"/>
              <a:gd name="T15" fmla="*/ 67 h 167"/>
              <a:gd name="T16" fmla="*/ 66 w 333"/>
              <a:gd name="T17" fmla="*/ 50 h 167"/>
              <a:gd name="T18" fmla="*/ 50 w 333"/>
              <a:gd name="T19" fmla="*/ 33 h 167"/>
              <a:gd name="T20" fmla="*/ 333 w 333"/>
              <a:gd name="T21" fmla="*/ 133 h 167"/>
              <a:gd name="T22" fmla="*/ 0 w 333"/>
              <a:gd name="T23" fmla="*/ 133 h 167"/>
              <a:gd name="T24" fmla="*/ 0 w 333"/>
              <a:gd name="T25" fmla="*/ 167 h 167"/>
              <a:gd name="T26" fmla="*/ 333 w 333"/>
              <a:gd name="T27" fmla="*/ 167 h 167"/>
              <a:gd name="T28" fmla="*/ 333 w 333"/>
              <a:gd name="T29" fmla="*/ 133 h 167"/>
              <a:gd name="T30" fmla="*/ 333 w 333"/>
              <a:gd name="T31" fmla="*/ 0 h 167"/>
              <a:gd name="T32" fmla="*/ 133 w 333"/>
              <a:gd name="T33" fmla="*/ 0 h 167"/>
              <a:gd name="T34" fmla="*/ 133 w 333"/>
              <a:gd name="T35" fmla="*/ 33 h 167"/>
              <a:gd name="T36" fmla="*/ 333 w 333"/>
              <a:gd name="T37" fmla="*/ 33 h 167"/>
              <a:gd name="T38" fmla="*/ 333 w 333"/>
              <a:gd name="T39" fmla="*/ 0 h 167"/>
              <a:gd name="T40" fmla="*/ 333 w 333"/>
              <a:gd name="T41" fmla="*/ 100 h 167"/>
              <a:gd name="T42" fmla="*/ 133 w 333"/>
              <a:gd name="T43" fmla="*/ 100 h 167"/>
              <a:gd name="T44" fmla="*/ 133 w 333"/>
              <a:gd name="T45" fmla="*/ 67 h 167"/>
              <a:gd name="T46" fmla="*/ 333 w 333"/>
              <a:gd name="T47" fmla="*/ 67 h 167"/>
              <a:gd name="T48" fmla="*/ 333 w 333"/>
              <a:gd name="T49" fmla="*/ 10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167">
                <a:moveTo>
                  <a:pt x="50" y="0"/>
                </a:moveTo>
                <a:cubicBezTo>
                  <a:pt x="77" y="0"/>
                  <a:pt x="100" y="22"/>
                  <a:pt x="100" y="50"/>
                </a:cubicBezTo>
                <a:cubicBezTo>
                  <a:pt x="100" y="78"/>
                  <a:pt x="77" y="100"/>
                  <a:pt x="50" y="100"/>
                </a:cubicBezTo>
                <a:cubicBezTo>
                  <a:pt x="22" y="100"/>
                  <a:pt x="0" y="78"/>
                  <a:pt x="0" y="50"/>
                </a:cubicBezTo>
                <a:cubicBezTo>
                  <a:pt x="0" y="22"/>
                  <a:pt x="22" y="0"/>
                  <a:pt x="50" y="0"/>
                </a:cubicBezTo>
                <a:close/>
                <a:moveTo>
                  <a:pt x="50" y="33"/>
                </a:moveTo>
                <a:cubicBezTo>
                  <a:pt x="40" y="33"/>
                  <a:pt x="33" y="41"/>
                  <a:pt x="33" y="50"/>
                </a:cubicBezTo>
                <a:cubicBezTo>
                  <a:pt x="33" y="59"/>
                  <a:pt x="40" y="67"/>
                  <a:pt x="50" y="67"/>
                </a:cubicBezTo>
                <a:cubicBezTo>
                  <a:pt x="59" y="67"/>
                  <a:pt x="66" y="59"/>
                  <a:pt x="66" y="50"/>
                </a:cubicBezTo>
                <a:cubicBezTo>
                  <a:pt x="66" y="41"/>
                  <a:pt x="59" y="33"/>
                  <a:pt x="50" y="33"/>
                </a:cubicBezTo>
                <a:close/>
                <a:moveTo>
                  <a:pt x="333" y="133"/>
                </a:moveTo>
                <a:lnTo>
                  <a:pt x="0" y="133"/>
                </a:lnTo>
                <a:lnTo>
                  <a:pt x="0" y="167"/>
                </a:lnTo>
                <a:lnTo>
                  <a:pt x="333" y="167"/>
                </a:lnTo>
                <a:lnTo>
                  <a:pt x="333" y="133"/>
                </a:lnTo>
                <a:close/>
                <a:moveTo>
                  <a:pt x="333" y="0"/>
                </a:moveTo>
                <a:lnTo>
                  <a:pt x="133" y="0"/>
                </a:lnTo>
                <a:lnTo>
                  <a:pt x="133" y="33"/>
                </a:lnTo>
                <a:lnTo>
                  <a:pt x="333" y="33"/>
                </a:lnTo>
                <a:lnTo>
                  <a:pt x="333" y="0"/>
                </a:lnTo>
                <a:close/>
                <a:moveTo>
                  <a:pt x="333" y="100"/>
                </a:moveTo>
                <a:lnTo>
                  <a:pt x="133" y="100"/>
                </a:lnTo>
                <a:lnTo>
                  <a:pt x="133" y="67"/>
                </a:lnTo>
                <a:lnTo>
                  <a:pt x="333" y="67"/>
                </a:lnTo>
                <a:lnTo>
                  <a:pt x="3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0">
            <a:extLst>
              <a:ext uri="{FF2B5EF4-FFF2-40B4-BE49-F238E27FC236}">
                <a16:creationId xmlns:a16="http://schemas.microsoft.com/office/drawing/2014/main" id="{ACBC9ED9-245F-4BF8-9533-7AEB9B6DD3F1}"/>
              </a:ext>
            </a:extLst>
          </p:cNvPr>
          <p:cNvSpPr>
            <a:spLocks noChangeAspect="1" noEditPoints="1"/>
          </p:cNvSpPr>
          <p:nvPr/>
        </p:nvSpPr>
        <p:spPr bwMode="auto">
          <a:xfrm>
            <a:off x="1262063" y="1127125"/>
            <a:ext cx="250825" cy="254000"/>
          </a:xfrm>
          <a:custGeom>
            <a:avLst/>
            <a:gdLst>
              <a:gd name="T0" fmla="*/ 50 w 333"/>
              <a:gd name="T1" fmla="*/ 234 h 334"/>
              <a:gd name="T2" fmla="*/ 100 w 333"/>
              <a:gd name="T3" fmla="*/ 284 h 334"/>
              <a:gd name="T4" fmla="*/ 50 w 333"/>
              <a:gd name="T5" fmla="*/ 334 h 334"/>
              <a:gd name="T6" fmla="*/ 0 w 333"/>
              <a:gd name="T7" fmla="*/ 284 h 334"/>
              <a:gd name="T8" fmla="*/ 50 w 333"/>
              <a:gd name="T9" fmla="*/ 234 h 334"/>
              <a:gd name="T10" fmla="*/ 50 w 333"/>
              <a:gd name="T11" fmla="*/ 267 h 334"/>
              <a:gd name="T12" fmla="*/ 33 w 333"/>
              <a:gd name="T13" fmla="*/ 284 h 334"/>
              <a:gd name="T14" fmla="*/ 50 w 333"/>
              <a:gd name="T15" fmla="*/ 300 h 334"/>
              <a:gd name="T16" fmla="*/ 67 w 333"/>
              <a:gd name="T17" fmla="*/ 284 h 334"/>
              <a:gd name="T18" fmla="*/ 50 w 333"/>
              <a:gd name="T19" fmla="*/ 267 h 334"/>
              <a:gd name="T20" fmla="*/ 50 w 333"/>
              <a:gd name="T21" fmla="*/ 0 h 334"/>
              <a:gd name="T22" fmla="*/ 100 w 333"/>
              <a:gd name="T23" fmla="*/ 50 h 334"/>
              <a:gd name="T24" fmla="*/ 50 w 333"/>
              <a:gd name="T25" fmla="*/ 100 h 334"/>
              <a:gd name="T26" fmla="*/ 0 w 333"/>
              <a:gd name="T27" fmla="*/ 50 h 334"/>
              <a:gd name="T28" fmla="*/ 50 w 333"/>
              <a:gd name="T29" fmla="*/ 0 h 334"/>
              <a:gd name="T30" fmla="*/ 50 w 333"/>
              <a:gd name="T31" fmla="*/ 34 h 334"/>
              <a:gd name="T32" fmla="*/ 33 w 333"/>
              <a:gd name="T33" fmla="*/ 50 h 334"/>
              <a:gd name="T34" fmla="*/ 50 w 333"/>
              <a:gd name="T35" fmla="*/ 67 h 334"/>
              <a:gd name="T36" fmla="*/ 67 w 333"/>
              <a:gd name="T37" fmla="*/ 50 h 334"/>
              <a:gd name="T38" fmla="*/ 50 w 333"/>
              <a:gd name="T39" fmla="*/ 34 h 334"/>
              <a:gd name="T40" fmla="*/ 50 w 333"/>
              <a:gd name="T41" fmla="*/ 117 h 334"/>
              <a:gd name="T42" fmla="*/ 100 w 333"/>
              <a:gd name="T43" fmla="*/ 167 h 334"/>
              <a:gd name="T44" fmla="*/ 50 w 333"/>
              <a:gd name="T45" fmla="*/ 217 h 334"/>
              <a:gd name="T46" fmla="*/ 0 w 333"/>
              <a:gd name="T47" fmla="*/ 167 h 334"/>
              <a:gd name="T48" fmla="*/ 50 w 333"/>
              <a:gd name="T49" fmla="*/ 117 h 334"/>
              <a:gd name="T50" fmla="*/ 50 w 333"/>
              <a:gd name="T51" fmla="*/ 150 h 334"/>
              <a:gd name="T52" fmla="*/ 33 w 333"/>
              <a:gd name="T53" fmla="*/ 167 h 334"/>
              <a:gd name="T54" fmla="*/ 50 w 333"/>
              <a:gd name="T55" fmla="*/ 184 h 334"/>
              <a:gd name="T56" fmla="*/ 67 w 333"/>
              <a:gd name="T57" fmla="*/ 167 h 334"/>
              <a:gd name="T58" fmla="*/ 50 w 333"/>
              <a:gd name="T59" fmla="*/ 150 h 334"/>
              <a:gd name="T60" fmla="*/ 333 w 333"/>
              <a:gd name="T61" fmla="*/ 267 h 334"/>
              <a:gd name="T62" fmla="*/ 133 w 333"/>
              <a:gd name="T63" fmla="*/ 267 h 334"/>
              <a:gd name="T64" fmla="*/ 133 w 333"/>
              <a:gd name="T65" fmla="*/ 300 h 334"/>
              <a:gd name="T66" fmla="*/ 333 w 333"/>
              <a:gd name="T67" fmla="*/ 300 h 334"/>
              <a:gd name="T68" fmla="*/ 333 w 333"/>
              <a:gd name="T69" fmla="*/ 267 h 334"/>
              <a:gd name="T70" fmla="*/ 333 w 333"/>
              <a:gd name="T71" fmla="*/ 34 h 334"/>
              <a:gd name="T72" fmla="*/ 133 w 333"/>
              <a:gd name="T73" fmla="*/ 34 h 334"/>
              <a:gd name="T74" fmla="*/ 133 w 333"/>
              <a:gd name="T75" fmla="*/ 67 h 334"/>
              <a:gd name="T76" fmla="*/ 333 w 333"/>
              <a:gd name="T77" fmla="*/ 67 h 334"/>
              <a:gd name="T78" fmla="*/ 333 w 333"/>
              <a:gd name="T79" fmla="*/ 34 h 334"/>
              <a:gd name="T80" fmla="*/ 333 w 333"/>
              <a:gd name="T81" fmla="*/ 184 h 334"/>
              <a:gd name="T82" fmla="*/ 133 w 333"/>
              <a:gd name="T83" fmla="*/ 184 h 334"/>
              <a:gd name="T84" fmla="*/ 133 w 333"/>
              <a:gd name="T85" fmla="*/ 150 h 334"/>
              <a:gd name="T86" fmla="*/ 333 w 333"/>
              <a:gd name="T87" fmla="*/ 150 h 334"/>
              <a:gd name="T88" fmla="*/ 333 w 333"/>
              <a:gd name="T89" fmla="*/ 1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4">
                <a:moveTo>
                  <a:pt x="50" y="234"/>
                </a:moveTo>
                <a:cubicBezTo>
                  <a:pt x="78" y="234"/>
                  <a:pt x="100" y="256"/>
                  <a:pt x="100" y="284"/>
                </a:cubicBezTo>
                <a:cubicBezTo>
                  <a:pt x="100" y="311"/>
                  <a:pt x="78" y="334"/>
                  <a:pt x="50" y="334"/>
                </a:cubicBezTo>
                <a:cubicBezTo>
                  <a:pt x="22" y="334"/>
                  <a:pt x="0" y="311"/>
                  <a:pt x="0" y="284"/>
                </a:cubicBezTo>
                <a:cubicBezTo>
                  <a:pt x="0" y="256"/>
                  <a:pt x="22" y="234"/>
                  <a:pt x="50" y="234"/>
                </a:cubicBezTo>
                <a:close/>
                <a:moveTo>
                  <a:pt x="50" y="267"/>
                </a:moveTo>
                <a:cubicBezTo>
                  <a:pt x="41" y="267"/>
                  <a:pt x="33" y="274"/>
                  <a:pt x="33" y="284"/>
                </a:cubicBezTo>
                <a:cubicBezTo>
                  <a:pt x="33" y="293"/>
                  <a:pt x="41" y="300"/>
                  <a:pt x="50" y="300"/>
                </a:cubicBezTo>
                <a:cubicBezTo>
                  <a:pt x="59" y="300"/>
                  <a:pt x="67" y="293"/>
                  <a:pt x="67" y="284"/>
                </a:cubicBezTo>
                <a:cubicBezTo>
                  <a:pt x="67" y="274"/>
                  <a:pt x="59" y="267"/>
                  <a:pt x="50" y="267"/>
                </a:cubicBezTo>
                <a:close/>
                <a:moveTo>
                  <a:pt x="50" y="0"/>
                </a:moveTo>
                <a:cubicBezTo>
                  <a:pt x="78" y="0"/>
                  <a:pt x="100" y="23"/>
                  <a:pt x="100" y="50"/>
                </a:cubicBezTo>
                <a:cubicBezTo>
                  <a:pt x="100" y="78"/>
                  <a:pt x="78" y="100"/>
                  <a:pt x="50" y="100"/>
                </a:cubicBezTo>
                <a:cubicBezTo>
                  <a:pt x="22" y="100"/>
                  <a:pt x="0" y="78"/>
                  <a:pt x="0" y="50"/>
                </a:cubicBezTo>
                <a:cubicBezTo>
                  <a:pt x="0" y="23"/>
                  <a:pt x="22" y="0"/>
                  <a:pt x="50" y="0"/>
                </a:cubicBezTo>
                <a:close/>
                <a:moveTo>
                  <a:pt x="50" y="34"/>
                </a:moveTo>
                <a:cubicBezTo>
                  <a:pt x="41" y="34"/>
                  <a:pt x="33" y="41"/>
                  <a:pt x="33" y="50"/>
                </a:cubicBezTo>
                <a:cubicBezTo>
                  <a:pt x="33" y="60"/>
                  <a:pt x="41" y="67"/>
                  <a:pt x="50" y="67"/>
                </a:cubicBezTo>
                <a:cubicBezTo>
                  <a:pt x="59" y="67"/>
                  <a:pt x="67" y="60"/>
                  <a:pt x="67" y="50"/>
                </a:cubicBezTo>
                <a:cubicBezTo>
                  <a:pt x="67" y="41"/>
                  <a:pt x="59" y="34"/>
                  <a:pt x="50" y="34"/>
                </a:cubicBezTo>
                <a:close/>
                <a:moveTo>
                  <a:pt x="50" y="117"/>
                </a:moveTo>
                <a:cubicBezTo>
                  <a:pt x="78" y="117"/>
                  <a:pt x="100" y="139"/>
                  <a:pt x="100" y="167"/>
                </a:cubicBezTo>
                <a:cubicBezTo>
                  <a:pt x="100" y="195"/>
                  <a:pt x="78" y="217"/>
                  <a:pt x="50" y="217"/>
                </a:cubicBezTo>
                <a:cubicBezTo>
                  <a:pt x="22" y="217"/>
                  <a:pt x="0" y="195"/>
                  <a:pt x="0" y="167"/>
                </a:cubicBezTo>
                <a:cubicBezTo>
                  <a:pt x="0" y="139"/>
                  <a:pt x="22" y="117"/>
                  <a:pt x="50" y="117"/>
                </a:cubicBezTo>
                <a:close/>
                <a:moveTo>
                  <a:pt x="50" y="150"/>
                </a:moveTo>
                <a:cubicBezTo>
                  <a:pt x="41" y="150"/>
                  <a:pt x="33" y="158"/>
                  <a:pt x="33" y="167"/>
                </a:cubicBezTo>
                <a:cubicBezTo>
                  <a:pt x="33" y="176"/>
                  <a:pt x="41" y="184"/>
                  <a:pt x="50" y="184"/>
                </a:cubicBezTo>
                <a:cubicBezTo>
                  <a:pt x="59" y="184"/>
                  <a:pt x="67" y="176"/>
                  <a:pt x="67" y="167"/>
                </a:cubicBezTo>
                <a:cubicBezTo>
                  <a:pt x="67" y="158"/>
                  <a:pt x="59" y="150"/>
                  <a:pt x="50" y="150"/>
                </a:cubicBezTo>
                <a:close/>
                <a:moveTo>
                  <a:pt x="333" y="267"/>
                </a:moveTo>
                <a:lnTo>
                  <a:pt x="133" y="267"/>
                </a:lnTo>
                <a:lnTo>
                  <a:pt x="133" y="300"/>
                </a:lnTo>
                <a:lnTo>
                  <a:pt x="333" y="300"/>
                </a:lnTo>
                <a:lnTo>
                  <a:pt x="333" y="267"/>
                </a:lnTo>
                <a:close/>
                <a:moveTo>
                  <a:pt x="333" y="34"/>
                </a:moveTo>
                <a:lnTo>
                  <a:pt x="133" y="34"/>
                </a:lnTo>
                <a:lnTo>
                  <a:pt x="133" y="67"/>
                </a:lnTo>
                <a:lnTo>
                  <a:pt x="333" y="67"/>
                </a:lnTo>
                <a:lnTo>
                  <a:pt x="333" y="34"/>
                </a:lnTo>
                <a:close/>
                <a:moveTo>
                  <a:pt x="333" y="184"/>
                </a:moveTo>
                <a:lnTo>
                  <a:pt x="133" y="184"/>
                </a:lnTo>
                <a:lnTo>
                  <a:pt x="133" y="150"/>
                </a:lnTo>
                <a:lnTo>
                  <a:pt x="333" y="150"/>
                </a:lnTo>
                <a:lnTo>
                  <a:pt x="333" y="1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TextBox 181">
            <a:extLst>
              <a:ext uri="{FF2B5EF4-FFF2-40B4-BE49-F238E27FC236}">
                <a16:creationId xmlns:a16="http://schemas.microsoft.com/office/drawing/2014/main" id="{040D60D7-9ED2-D74B-89B7-796E48DEC361}"/>
              </a:ext>
            </a:extLst>
          </p:cNvPr>
          <p:cNvSpPr txBox="1"/>
          <p:nvPr/>
        </p:nvSpPr>
        <p:spPr>
          <a:xfrm>
            <a:off x="0" y="6585856"/>
            <a:ext cx="621665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Icons courtesy of </a:t>
            </a:r>
            <a:r>
              <a:rPr lang="en-US" sz="1200" dirty="0" err="1">
                <a:latin typeface="Arial" panose="020B0604020202020204" pitchFamily="34" charset="0"/>
                <a:cs typeface="Arial" panose="020B0604020202020204" pitchFamily="34" charset="0"/>
              </a:rPr>
              <a:t>dribbble.com</a:t>
            </a:r>
            <a:r>
              <a:rPr lang="en-US" sz="1200" dirty="0">
                <a:latin typeface="Arial" panose="020B0604020202020204" pitchFamily="34" charset="0"/>
                <a:cs typeface="Arial" panose="020B0604020202020204" pitchFamily="34" charset="0"/>
              </a:rPr>
              <a:t>/shots/2888226-1800-Free-Minimal-Icon-Pack-20x20</a:t>
            </a:r>
          </a:p>
        </p:txBody>
      </p:sp>
    </p:spTree>
    <p:extLst>
      <p:ext uri="{BB962C8B-B14F-4D97-AF65-F5344CB8AC3E}">
        <p14:creationId xmlns:p14="http://schemas.microsoft.com/office/powerpoint/2010/main" val="364810013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reeform 5">
            <a:extLst>
              <a:ext uri="{FF2B5EF4-FFF2-40B4-BE49-F238E27FC236}">
                <a16:creationId xmlns:a16="http://schemas.microsoft.com/office/drawing/2014/main" id="{08A03FA0-F3CC-471C-AC2D-58FB4DE96587}"/>
              </a:ext>
            </a:extLst>
          </p:cNvPr>
          <p:cNvSpPr>
            <a:spLocks noChangeAspect="1" noEditPoints="1"/>
          </p:cNvSpPr>
          <p:nvPr/>
        </p:nvSpPr>
        <p:spPr bwMode="auto">
          <a:xfrm>
            <a:off x="6584951" y="6149976"/>
            <a:ext cx="298450" cy="300038"/>
          </a:xfrm>
          <a:custGeom>
            <a:avLst/>
            <a:gdLst>
              <a:gd name="T0" fmla="*/ 120 w 396"/>
              <a:gd name="T1" fmla="*/ 272 h 394"/>
              <a:gd name="T2" fmla="*/ 82 w 396"/>
              <a:gd name="T3" fmla="*/ 287 h 394"/>
              <a:gd name="T4" fmla="*/ 77 w 396"/>
              <a:gd name="T5" fmla="*/ 287 h 394"/>
              <a:gd name="T6" fmla="*/ 35 w 396"/>
              <a:gd name="T7" fmla="*/ 273 h 394"/>
              <a:gd name="T8" fmla="*/ 36 w 396"/>
              <a:gd name="T9" fmla="*/ 354 h 394"/>
              <a:gd name="T10" fmla="*/ 121 w 396"/>
              <a:gd name="T11" fmla="*/ 356 h 394"/>
              <a:gd name="T12" fmla="*/ 120 w 396"/>
              <a:gd name="T13" fmla="*/ 272 h 394"/>
              <a:gd name="T14" fmla="*/ 396 w 396"/>
              <a:gd name="T15" fmla="*/ 101 h 394"/>
              <a:gd name="T16" fmla="*/ 396 w 396"/>
              <a:gd name="T17" fmla="*/ 333 h 394"/>
              <a:gd name="T18" fmla="*/ 179 w 396"/>
              <a:gd name="T19" fmla="*/ 333 h 394"/>
              <a:gd name="T20" fmla="*/ 179 w 396"/>
              <a:gd name="T21" fmla="*/ 300 h 394"/>
              <a:gd name="T22" fmla="*/ 363 w 396"/>
              <a:gd name="T23" fmla="*/ 300 h 394"/>
              <a:gd name="T24" fmla="*/ 363 w 396"/>
              <a:gd name="T25" fmla="*/ 133 h 394"/>
              <a:gd name="T26" fmla="*/ 263 w 396"/>
              <a:gd name="T27" fmla="*/ 133 h 394"/>
              <a:gd name="T28" fmla="*/ 263 w 396"/>
              <a:gd name="T29" fmla="*/ 33 h 394"/>
              <a:gd name="T30" fmla="*/ 96 w 396"/>
              <a:gd name="T31" fmla="*/ 33 h 394"/>
              <a:gd name="T32" fmla="*/ 96 w 396"/>
              <a:gd name="T33" fmla="*/ 233 h 394"/>
              <a:gd name="T34" fmla="*/ 63 w 396"/>
              <a:gd name="T35" fmla="*/ 233 h 394"/>
              <a:gd name="T36" fmla="*/ 63 w 396"/>
              <a:gd name="T37" fmla="*/ 0 h 394"/>
              <a:gd name="T38" fmla="*/ 299 w 396"/>
              <a:gd name="T39" fmla="*/ 0 h 394"/>
              <a:gd name="T40" fmla="*/ 396 w 396"/>
              <a:gd name="T41" fmla="*/ 10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6" h="394">
                <a:moveTo>
                  <a:pt x="120" y="272"/>
                </a:moveTo>
                <a:cubicBezTo>
                  <a:pt x="105" y="268"/>
                  <a:pt x="91" y="275"/>
                  <a:pt x="82" y="287"/>
                </a:cubicBezTo>
                <a:cubicBezTo>
                  <a:pt x="80" y="289"/>
                  <a:pt x="78" y="289"/>
                  <a:pt x="77" y="287"/>
                </a:cubicBezTo>
                <a:cubicBezTo>
                  <a:pt x="67" y="275"/>
                  <a:pt x="51" y="268"/>
                  <a:pt x="35" y="273"/>
                </a:cubicBezTo>
                <a:cubicBezTo>
                  <a:pt x="9" y="282"/>
                  <a:pt x="0" y="321"/>
                  <a:pt x="36" y="354"/>
                </a:cubicBezTo>
                <a:cubicBezTo>
                  <a:pt x="73" y="389"/>
                  <a:pt x="79" y="394"/>
                  <a:pt x="121" y="356"/>
                </a:cubicBezTo>
                <a:cubicBezTo>
                  <a:pt x="159" y="321"/>
                  <a:pt x="149" y="279"/>
                  <a:pt x="120" y="272"/>
                </a:cubicBezTo>
                <a:close/>
                <a:moveTo>
                  <a:pt x="396" y="101"/>
                </a:moveTo>
                <a:lnTo>
                  <a:pt x="396" y="333"/>
                </a:lnTo>
                <a:lnTo>
                  <a:pt x="179" y="333"/>
                </a:lnTo>
                <a:lnTo>
                  <a:pt x="179" y="300"/>
                </a:lnTo>
                <a:lnTo>
                  <a:pt x="363" y="300"/>
                </a:lnTo>
                <a:lnTo>
                  <a:pt x="363" y="133"/>
                </a:lnTo>
                <a:lnTo>
                  <a:pt x="263" y="133"/>
                </a:lnTo>
                <a:lnTo>
                  <a:pt x="263" y="33"/>
                </a:lnTo>
                <a:lnTo>
                  <a:pt x="96" y="33"/>
                </a:lnTo>
                <a:lnTo>
                  <a:pt x="96" y="233"/>
                </a:lnTo>
                <a:lnTo>
                  <a:pt x="63" y="233"/>
                </a:lnTo>
                <a:lnTo>
                  <a:pt x="63" y="0"/>
                </a:lnTo>
                <a:lnTo>
                  <a:pt x="299" y="0"/>
                </a:lnTo>
                <a:lnTo>
                  <a:pt x="396" y="10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4A259321-268E-4B4E-99AC-72A79514C3BD}"/>
              </a:ext>
            </a:extLst>
          </p:cNvPr>
          <p:cNvSpPr>
            <a:spLocks noChangeAspect="1" noEditPoints="1"/>
          </p:cNvSpPr>
          <p:nvPr/>
        </p:nvSpPr>
        <p:spPr bwMode="auto">
          <a:xfrm>
            <a:off x="6129338" y="6149976"/>
            <a:ext cx="250825" cy="254000"/>
          </a:xfrm>
          <a:custGeom>
            <a:avLst/>
            <a:gdLst>
              <a:gd name="T0" fmla="*/ 208 w 333"/>
              <a:gd name="T1" fmla="*/ 193 h 334"/>
              <a:gd name="T2" fmla="*/ 141 w 333"/>
              <a:gd name="T3" fmla="*/ 231 h 334"/>
              <a:gd name="T4" fmla="*/ 117 w 333"/>
              <a:gd name="T5" fmla="*/ 216 h 334"/>
              <a:gd name="T6" fmla="*/ 117 w 333"/>
              <a:gd name="T7" fmla="*/ 140 h 334"/>
              <a:gd name="T8" fmla="*/ 141 w 333"/>
              <a:gd name="T9" fmla="*/ 126 h 334"/>
              <a:gd name="T10" fmla="*/ 208 w 333"/>
              <a:gd name="T11" fmla="*/ 164 h 334"/>
              <a:gd name="T12" fmla="*/ 208 w 333"/>
              <a:gd name="T13" fmla="*/ 193 h 334"/>
              <a:gd name="T14" fmla="*/ 300 w 333"/>
              <a:gd name="T15" fmla="*/ 278 h 334"/>
              <a:gd name="T16" fmla="*/ 283 w 333"/>
              <a:gd name="T17" fmla="*/ 301 h 334"/>
              <a:gd name="T18" fmla="*/ 50 w 333"/>
              <a:gd name="T19" fmla="*/ 301 h 334"/>
              <a:gd name="T20" fmla="*/ 33 w 333"/>
              <a:gd name="T21" fmla="*/ 278 h 334"/>
              <a:gd name="T22" fmla="*/ 33 w 333"/>
              <a:gd name="T23" fmla="*/ 45 h 334"/>
              <a:gd name="T24" fmla="*/ 50 w 333"/>
              <a:gd name="T25" fmla="*/ 34 h 334"/>
              <a:gd name="T26" fmla="*/ 200 w 333"/>
              <a:gd name="T27" fmla="*/ 34 h 334"/>
              <a:gd name="T28" fmla="*/ 200 w 333"/>
              <a:gd name="T29" fmla="*/ 95 h 334"/>
              <a:gd name="T30" fmla="*/ 233 w 333"/>
              <a:gd name="T31" fmla="*/ 134 h 334"/>
              <a:gd name="T32" fmla="*/ 300 w 333"/>
              <a:gd name="T33" fmla="*/ 134 h 334"/>
              <a:gd name="T34" fmla="*/ 300 w 333"/>
              <a:gd name="T35" fmla="*/ 278 h 334"/>
              <a:gd name="T36" fmla="*/ 328 w 333"/>
              <a:gd name="T37" fmla="*/ 90 h 334"/>
              <a:gd name="T38" fmla="*/ 238 w 333"/>
              <a:gd name="T39" fmla="*/ 3 h 334"/>
              <a:gd name="T40" fmla="*/ 226 w 333"/>
              <a:gd name="T41" fmla="*/ 1 h 334"/>
              <a:gd name="T42" fmla="*/ 33 w 333"/>
              <a:gd name="T43" fmla="*/ 1 h 334"/>
              <a:gd name="T44" fmla="*/ 0 w 333"/>
              <a:gd name="T45" fmla="*/ 28 h 334"/>
              <a:gd name="T46" fmla="*/ 0 w 333"/>
              <a:gd name="T47" fmla="*/ 295 h 334"/>
              <a:gd name="T48" fmla="*/ 33 w 333"/>
              <a:gd name="T49" fmla="*/ 334 h 334"/>
              <a:gd name="T50" fmla="*/ 300 w 333"/>
              <a:gd name="T51" fmla="*/ 334 h 334"/>
              <a:gd name="T52" fmla="*/ 333 w 333"/>
              <a:gd name="T53" fmla="*/ 295 h 334"/>
              <a:gd name="T54" fmla="*/ 333 w 333"/>
              <a:gd name="T55" fmla="*/ 102 h 334"/>
              <a:gd name="T56" fmla="*/ 328 w 333"/>
              <a:gd name="T57" fmla="*/ 9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4">
                <a:moveTo>
                  <a:pt x="208" y="193"/>
                </a:moveTo>
                <a:lnTo>
                  <a:pt x="141" y="231"/>
                </a:lnTo>
                <a:cubicBezTo>
                  <a:pt x="130" y="237"/>
                  <a:pt x="117" y="229"/>
                  <a:pt x="117" y="216"/>
                </a:cubicBezTo>
                <a:lnTo>
                  <a:pt x="117" y="140"/>
                </a:lnTo>
                <a:cubicBezTo>
                  <a:pt x="117" y="128"/>
                  <a:pt x="130" y="120"/>
                  <a:pt x="141" y="126"/>
                </a:cubicBezTo>
                <a:lnTo>
                  <a:pt x="208" y="164"/>
                </a:lnTo>
                <a:cubicBezTo>
                  <a:pt x="219" y="170"/>
                  <a:pt x="219" y="186"/>
                  <a:pt x="208" y="193"/>
                </a:cubicBezTo>
                <a:close/>
                <a:moveTo>
                  <a:pt x="300" y="278"/>
                </a:moveTo>
                <a:cubicBezTo>
                  <a:pt x="300" y="288"/>
                  <a:pt x="292" y="301"/>
                  <a:pt x="283" y="301"/>
                </a:cubicBezTo>
                <a:lnTo>
                  <a:pt x="50" y="301"/>
                </a:lnTo>
                <a:cubicBezTo>
                  <a:pt x="41" y="301"/>
                  <a:pt x="33" y="288"/>
                  <a:pt x="33" y="278"/>
                </a:cubicBezTo>
                <a:lnTo>
                  <a:pt x="33" y="45"/>
                </a:lnTo>
                <a:cubicBezTo>
                  <a:pt x="33" y="36"/>
                  <a:pt x="41" y="34"/>
                  <a:pt x="50" y="34"/>
                </a:cubicBezTo>
                <a:lnTo>
                  <a:pt x="200" y="34"/>
                </a:lnTo>
                <a:lnTo>
                  <a:pt x="200" y="95"/>
                </a:lnTo>
                <a:cubicBezTo>
                  <a:pt x="200" y="114"/>
                  <a:pt x="215" y="134"/>
                  <a:pt x="233" y="134"/>
                </a:cubicBezTo>
                <a:lnTo>
                  <a:pt x="300" y="134"/>
                </a:lnTo>
                <a:lnTo>
                  <a:pt x="300" y="278"/>
                </a:lnTo>
                <a:close/>
                <a:moveTo>
                  <a:pt x="328" y="90"/>
                </a:moveTo>
                <a:lnTo>
                  <a:pt x="238" y="3"/>
                </a:lnTo>
                <a:cubicBezTo>
                  <a:pt x="235" y="0"/>
                  <a:pt x="231" y="1"/>
                  <a:pt x="226" y="1"/>
                </a:cubicBezTo>
                <a:lnTo>
                  <a:pt x="33" y="1"/>
                </a:lnTo>
                <a:cubicBezTo>
                  <a:pt x="15" y="1"/>
                  <a:pt x="0" y="10"/>
                  <a:pt x="0" y="28"/>
                </a:cubicBezTo>
                <a:lnTo>
                  <a:pt x="0" y="295"/>
                </a:lnTo>
                <a:cubicBezTo>
                  <a:pt x="0" y="314"/>
                  <a:pt x="15" y="334"/>
                  <a:pt x="33" y="334"/>
                </a:cubicBezTo>
                <a:lnTo>
                  <a:pt x="300" y="334"/>
                </a:lnTo>
                <a:cubicBezTo>
                  <a:pt x="318" y="334"/>
                  <a:pt x="333" y="314"/>
                  <a:pt x="333" y="295"/>
                </a:cubicBezTo>
                <a:lnTo>
                  <a:pt x="333" y="102"/>
                </a:lnTo>
                <a:cubicBezTo>
                  <a:pt x="333" y="98"/>
                  <a:pt x="331" y="93"/>
                  <a:pt x="328" y="9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7">
            <a:extLst>
              <a:ext uri="{FF2B5EF4-FFF2-40B4-BE49-F238E27FC236}">
                <a16:creationId xmlns:a16="http://schemas.microsoft.com/office/drawing/2014/main" id="{A5EAC7E0-698B-4AB9-8806-C7E9F6973CF9}"/>
              </a:ext>
            </a:extLst>
          </p:cNvPr>
          <p:cNvSpPr>
            <a:spLocks noChangeAspect="1" noEditPoints="1"/>
          </p:cNvSpPr>
          <p:nvPr/>
        </p:nvSpPr>
        <p:spPr bwMode="auto">
          <a:xfrm>
            <a:off x="10655301" y="5643563"/>
            <a:ext cx="176213" cy="252413"/>
          </a:xfrm>
          <a:custGeom>
            <a:avLst/>
            <a:gdLst>
              <a:gd name="T0" fmla="*/ 133 w 233"/>
              <a:gd name="T1" fmla="*/ 183 h 333"/>
              <a:gd name="T2" fmla="*/ 167 w 233"/>
              <a:gd name="T3" fmla="*/ 183 h 333"/>
              <a:gd name="T4" fmla="*/ 167 w 233"/>
              <a:gd name="T5" fmla="*/ 217 h 333"/>
              <a:gd name="T6" fmla="*/ 133 w 233"/>
              <a:gd name="T7" fmla="*/ 217 h 333"/>
              <a:gd name="T8" fmla="*/ 133 w 233"/>
              <a:gd name="T9" fmla="*/ 250 h 333"/>
              <a:gd name="T10" fmla="*/ 100 w 233"/>
              <a:gd name="T11" fmla="*/ 250 h 333"/>
              <a:gd name="T12" fmla="*/ 100 w 233"/>
              <a:gd name="T13" fmla="*/ 217 h 333"/>
              <a:gd name="T14" fmla="*/ 67 w 233"/>
              <a:gd name="T15" fmla="*/ 217 h 333"/>
              <a:gd name="T16" fmla="*/ 67 w 233"/>
              <a:gd name="T17" fmla="*/ 183 h 333"/>
              <a:gd name="T18" fmla="*/ 100 w 233"/>
              <a:gd name="T19" fmla="*/ 183 h 333"/>
              <a:gd name="T20" fmla="*/ 100 w 233"/>
              <a:gd name="T21" fmla="*/ 150 h 333"/>
              <a:gd name="T22" fmla="*/ 133 w 233"/>
              <a:gd name="T23" fmla="*/ 150 h 333"/>
              <a:gd name="T24" fmla="*/ 133 w 233"/>
              <a:gd name="T25" fmla="*/ 183 h 333"/>
              <a:gd name="T26" fmla="*/ 200 w 233"/>
              <a:gd name="T27" fmla="*/ 300 h 333"/>
              <a:gd name="T28" fmla="*/ 33 w 233"/>
              <a:gd name="T29" fmla="*/ 300 h 333"/>
              <a:gd name="T30" fmla="*/ 33 w 233"/>
              <a:gd name="T31" fmla="*/ 67 h 333"/>
              <a:gd name="T32" fmla="*/ 50 w 233"/>
              <a:gd name="T33" fmla="*/ 67 h 333"/>
              <a:gd name="T34" fmla="*/ 50 w 233"/>
              <a:gd name="T35" fmla="*/ 100 h 333"/>
              <a:gd name="T36" fmla="*/ 183 w 233"/>
              <a:gd name="T37" fmla="*/ 100 h 333"/>
              <a:gd name="T38" fmla="*/ 183 w 233"/>
              <a:gd name="T39" fmla="*/ 67 h 333"/>
              <a:gd name="T40" fmla="*/ 200 w 233"/>
              <a:gd name="T41" fmla="*/ 67 h 333"/>
              <a:gd name="T42" fmla="*/ 200 w 233"/>
              <a:gd name="T43" fmla="*/ 300 h 333"/>
              <a:gd name="T44" fmla="*/ 83 w 233"/>
              <a:gd name="T45" fmla="*/ 33 h 333"/>
              <a:gd name="T46" fmla="*/ 150 w 233"/>
              <a:gd name="T47" fmla="*/ 33 h 333"/>
              <a:gd name="T48" fmla="*/ 150 w 233"/>
              <a:gd name="T49" fmla="*/ 67 h 333"/>
              <a:gd name="T50" fmla="*/ 83 w 233"/>
              <a:gd name="T51" fmla="*/ 67 h 333"/>
              <a:gd name="T52" fmla="*/ 83 w 233"/>
              <a:gd name="T53" fmla="*/ 33 h 333"/>
              <a:gd name="T54" fmla="*/ 183 w 233"/>
              <a:gd name="T55" fmla="*/ 33 h 333"/>
              <a:gd name="T56" fmla="*/ 183 w 233"/>
              <a:gd name="T57" fmla="*/ 0 h 333"/>
              <a:gd name="T58" fmla="*/ 50 w 233"/>
              <a:gd name="T59" fmla="*/ 0 h 333"/>
              <a:gd name="T60" fmla="*/ 50 w 233"/>
              <a:gd name="T61" fmla="*/ 33 h 333"/>
              <a:gd name="T62" fmla="*/ 0 w 233"/>
              <a:gd name="T63" fmla="*/ 33 h 333"/>
              <a:gd name="T64" fmla="*/ 0 w 233"/>
              <a:gd name="T65" fmla="*/ 333 h 333"/>
              <a:gd name="T66" fmla="*/ 233 w 233"/>
              <a:gd name="T67" fmla="*/ 333 h 333"/>
              <a:gd name="T68" fmla="*/ 233 w 233"/>
              <a:gd name="T69" fmla="*/ 33 h 333"/>
              <a:gd name="T70" fmla="*/ 183 w 233"/>
              <a:gd name="T7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3" h="333">
                <a:moveTo>
                  <a:pt x="133" y="183"/>
                </a:moveTo>
                <a:lnTo>
                  <a:pt x="167" y="183"/>
                </a:lnTo>
                <a:lnTo>
                  <a:pt x="167" y="217"/>
                </a:lnTo>
                <a:lnTo>
                  <a:pt x="133" y="217"/>
                </a:lnTo>
                <a:lnTo>
                  <a:pt x="133" y="250"/>
                </a:lnTo>
                <a:lnTo>
                  <a:pt x="100" y="250"/>
                </a:lnTo>
                <a:lnTo>
                  <a:pt x="100" y="217"/>
                </a:lnTo>
                <a:lnTo>
                  <a:pt x="67" y="217"/>
                </a:lnTo>
                <a:lnTo>
                  <a:pt x="67" y="183"/>
                </a:lnTo>
                <a:lnTo>
                  <a:pt x="100" y="183"/>
                </a:lnTo>
                <a:lnTo>
                  <a:pt x="100" y="150"/>
                </a:lnTo>
                <a:lnTo>
                  <a:pt x="133" y="150"/>
                </a:lnTo>
                <a:lnTo>
                  <a:pt x="133" y="183"/>
                </a:lnTo>
                <a:close/>
                <a:moveTo>
                  <a:pt x="200" y="300"/>
                </a:moveTo>
                <a:lnTo>
                  <a:pt x="33" y="300"/>
                </a:lnTo>
                <a:lnTo>
                  <a:pt x="33" y="67"/>
                </a:lnTo>
                <a:lnTo>
                  <a:pt x="50" y="67"/>
                </a:lnTo>
                <a:lnTo>
                  <a:pt x="50" y="100"/>
                </a:lnTo>
                <a:lnTo>
                  <a:pt x="183" y="100"/>
                </a:lnTo>
                <a:lnTo>
                  <a:pt x="183" y="67"/>
                </a:lnTo>
                <a:lnTo>
                  <a:pt x="200" y="67"/>
                </a:lnTo>
                <a:lnTo>
                  <a:pt x="200" y="300"/>
                </a:lnTo>
                <a:close/>
                <a:moveTo>
                  <a:pt x="83" y="33"/>
                </a:moveTo>
                <a:lnTo>
                  <a:pt x="150" y="33"/>
                </a:lnTo>
                <a:lnTo>
                  <a:pt x="150" y="67"/>
                </a:lnTo>
                <a:lnTo>
                  <a:pt x="83" y="67"/>
                </a:lnTo>
                <a:lnTo>
                  <a:pt x="83" y="33"/>
                </a:lnTo>
                <a:close/>
                <a:moveTo>
                  <a:pt x="183" y="33"/>
                </a:moveTo>
                <a:lnTo>
                  <a:pt x="183" y="0"/>
                </a:lnTo>
                <a:lnTo>
                  <a:pt x="50" y="0"/>
                </a:lnTo>
                <a:lnTo>
                  <a:pt x="50" y="33"/>
                </a:lnTo>
                <a:lnTo>
                  <a:pt x="0" y="33"/>
                </a:lnTo>
                <a:lnTo>
                  <a:pt x="0" y="333"/>
                </a:lnTo>
                <a:lnTo>
                  <a:pt x="233" y="333"/>
                </a:lnTo>
                <a:lnTo>
                  <a:pt x="233" y="33"/>
                </a:lnTo>
                <a:lnTo>
                  <a:pt x="18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a:extLst>
              <a:ext uri="{FF2B5EF4-FFF2-40B4-BE49-F238E27FC236}">
                <a16:creationId xmlns:a16="http://schemas.microsoft.com/office/drawing/2014/main" id="{97AC073E-6CB9-46A7-9CFF-1BC7F5658C6C}"/>
              </a:ext>
            </a:extLst>
          </p:cNvPr>
          <p:cNvSpPr>
            <a:spLocks noChangeAspect="1" noEditPoints="1"/>
          </p:cNvSpPr>
          <p:nvPr/>
        </p:nvSpPr>
        <p:spPr bwMode="auto">
          <a:xfrm>
            <a:off x="10152063" y="5643563"/>
            <a:ext cx="176213" cy="252413"/>
          </a:xfrm>
          <a:custGeom>
            <a:avLst/>
            <a:gdLst>
              <a:gd name="T0" fmla="*/ 200 w 234"/>
              <a:gd name="T1" fmla="*/ 67 h 333"/>
              <a:gd name="T2" fmla="*/ 184 w 234"/>
              <a:gd name="T3" fmla="*/ 67 h 333"/>
              <a:gd name="T4" fmla="*/ 184 w 234"/>
              <a:gd name="T5" fmla="*/ 100 h 333"/>
              <a:gd name="T6" fmla="*/ 50 w 234"/>
              <a:gd name="T7" fmla="*/ 100 h 333"/>
              <a:gd name="T8" fmla="*/ 50 w 234"/>
              <a:gd name="T9" fmla="*/ 67 h 333"/>
              <a:gd name="T10" fmla="*/ 34 w 234"/>
              <a:gd name="T11" fmla="*/ 67 h 333"/>
              <a:gd name="T12" fmla="*/ 34 w 234"/>
              <a:gd name="T13" fmla="*/ 300 h 333"/>
              <a:gd name="T14" fmla="*/ 200 w 234"/>
              <a:gd name="T15" fmla="*/ 300 h 333"/>
              <a:gd name="T16" fmla="*/ 200 w 234"/>
              <a:gd name="T17" fmla="*/ 67 h 333"/>
              <a:gd name="T18" fmla="*/ 84 w 234"/>
              <a:gd name="T19" fmla="*/ 67 h 333"/>
              <a:gd name="T20" fmla="*/ 150 w 234"/>
              <a:gd name="T21" fmla="*/ 67 h 333"/>
              <a:gd name="T22" fmla="*/ 150 w 234"/>
              <a:gd name="T23" fmla="*/ 33 h 333"/>
              <a:gd name="T24" fmla="*/ 84 w 234"/>
              <a:gd name="T25" fmla="*/ 33 h 333"/>
              <a:gd name="T26" fmla="*/ 84 w 234"/>
              <a:gd name="T27" fmla="*/ 67 h 333"/>
              <a:gd name="T28" fmla="*/ 234 w 234"/>
              <a:gd name="T29" fmla="*/ 33 h 333"/>
              <a:gd name="T30" fmla="*/ 234 w 234"/>
              <a:gd name="T31" fmla="*/ 333 h 333"/>
              <a:gd name="T32" fmla="*/ 0 w 234"/>
              <a:gd name="T33" fmla="*/ 333 h 333"/>
              <a:gd name="T34" fmla="*/ 0 w 234"/>
              <a:gd name="T35" fmla="*/ 33 h 333"/>
              <a:gd name="T36" fmla="*/ 50 w 234"/>
              <a:gd name="T37" fmla="*/ 33 h 333"/>
              <a:gd name="T38" fmla="*/ 50 w 234"/>
              <a:gd name="T39" fmla="*/ 0 h 333"/>
              <a:gd name="T40" fmla="*/ 184 w 234"/>
              <a:gd name="T41" fmla="*/ 0 h 333"/>
              <a:gd name="T42" fmla="*/ 184 w 234"/>
              <a:gd name="T43" fmla="*/ 33 h 333"/>
              <a:gd name="T44" fmla="*/ 234 w 234"/>
              <a:gd name="T45" fmla="*/ 33 h 333"/>
              <a:gd name="T46" fmla="*/ 152 w 234"/>
              <a:gd name="T47" fmla="*/ 136 h 333"/>
              <a:gd name="T48" fmla="*/ 176 w 234"/>
              <a:gd name="T49" fmla="*/ 160 h 333"/>
              <a:gd name="T50" fmla="*/ 105 w 234"/>
              <a:gd name="T51" fmla="*/ 231 h 333"/>
              <a:gd name="T52" fmla="*/ 58 w 234"/>
              <a:gd name="T53" fmla="*/ 183 h 333"/>
              <a:gd name="T54" fmla="*/ 82 w 234"/>
              <a:gd name="T55" fmla="*/ 160 h 333"/>
              <a:gd name="T56" fmla="*/ 105 w 234"/>
              <a:gd name="T57" fmla="*/ 183 h 333"/>
              <a:gd name="T58" fmla="*/ 152 w 234"/>
              <a:gd name="T59" fmla="*/ 13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4" h="333">
                <a:moveTo>
                  <a:pt x="200" y="67"/>
                </a:moveTo>
                <a:lnTo>
                  <a:pt x="184" y="67"/>
                </a:lnTo>
                <a:lnTo>
                  <a:pt x="184" y="100"/>
                </a:lnTo>
                <a:lnTo>
                  <a:pt x="50" y="100"/>
                </a:lnTo>
                <a:lnTo>
                  <a:pt x="50" y="67"/>
                </a:lnTo>
                <a:lnTo>
                  <a:pt x="34" y="67"/>
                </a:lnTo>
                <a:lnTo>
                  <a:pt x="34" y="300"/>
                </a:lnTo>
                <a:lnTo>
                  <a:pt x="200" y="300"/>
                </a:lnTo>
                <a:lnTo>
                  <a:pt x="200" y="67"/>
                </a:lnTo>
                <a:close/>
                <a:moveTo>
                  <a:pt x="84" y="67"/>
                </a:moveTo>
                <a:lnTo>
                  <a:pt x="150" y="67"/>
                </a:lnTo>
                <a:lnTo>
                  <a:pt x="150" y="33"/>
                </a:lnTo>
                <a:lnTo>
                  <a:pt x="84" y="33"/>
                </a:lnTo>
                <a:lnTo>
                  <a:pt x="84" y="67"/>
                </a:lnTo>
                <a:close/>
                <a:moveTo>
                  <a:pt x="234" y="33"/>
                </a:moveTo>
                <a:lnTo>
                  <a:pt x="234" y="333"/>
                </a:lnTo>
                <a:lnTo>
                  <a:pt x="0" y="333"/>
                </a:lnTo>
                <a:lnTo>
                  <a:pt x="0" y="33"/>
                </a:lnTo>
                <a:lnTo>
                  <a:pt x="50" y="33"/>
                </a:lnTo>
                <a:lnTo>
                  <a:pt x="50" y="0"/>
                </a:lnTo>
                <a:lnTo>
                  <a:pt x="184" y="0"/>
                </a:lnTo>
                <a:lnTo>
                  <a:pt x="184" y="33"/>
                </a:lnTo>
                <a:lnTo>
                  <a:pt x="234" y="33"/>
                </a:lnTo>
                <a:close/>
                <a:moveTo>
                  <a:pt x="152" y="136"/>
                </a:moveTo>
                <a:lnTo>
                  <a:pt x="176" y="160"/>
                </a:lnTo>
                <a:lnTo>
                  <a:pt x="105" y="231"/>
                </a:lnTo>
                <a:lnTo>
                  <a:pt x="58" y="183"/>
                </a:lnTo>
                <a:lnTo>
                  <a:pt x="82" y="160"/>
                </a:lnTo>
                <a:lnTo>
                  <a:pt x="105" y="183"/>
                </a:lnTo>
                <a:lnTo>
                  <a:pt x="152" y="1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9">
            <a:extLst>
              <a:ext uri="{FF2B5EF4-FFF2-40B4-BE49-F238E27FC236}">
                <a16:creationId xmlns:a16="http://schemas.microsoft.com/office/drawing/2014/main" id="{C009BCB8-2424-4A2F-9581-50D06F7C33A4}"/>
              </a:ext>
            </a:extLst>
          </p:cNvPr>
          <p:cNvSpPr>
            <a:spLocks noChangeAspect="1" noEditPoints="1"/>
          </p:cNvSpPr>
          <p:nvPr/>
        </p:nvSpPr>
        <p:spPr bwMode="auto">
          <a:xfrm>
            <a:off x="9650413" y="5643563"/>
            <a:ext cx="174625" cy="252413"/>
          </a:xfrm>
          <a:custGeom>
            <a:avLst/>
            <a:gdLst>
              <a:gd name="T0" fmla="*/ 200 w 233"/>
              <a:gd name="T1" fmla="*/ 75 h 333"/>
              <a:gd name="T2" fmla="*/ 191 w 233"/>
              <a:gd name="T3" fmla="*/ 67 h 333"/>
              <a:gd name="T4" fmla="*/ 183 w 233"/>
              <a:gd name="T5" fmla="*/ 67 h 333"/>
              <a:gd name="T6" fmla="*/ 150 w 233"/>
              <a:gd name="T7" fmla="*/ 100 h 333"/>
              <a:gd name="T8" fmla="*/ 83 w 233"/>
              <a:gd name="T9" fmla="*/ 100 h 333"/>
              <a:gd name="T10" fmla="*/ 50 w 233"/>
              <a:gd name="T11" fmla="*/ 67 h 333"/>
              <a:gd name="T12" fmla="*/ 41 w 233"/>
              <a:gd name="T13" fmla="*/ 67 h 333"/>
              <a:gd name="T14" fmla="*/ 33 w 233"/>
              <a:gd name="T15" fmla="*/ 75 h 333"/>
              <a:gd name="T16" fmla="*/ 33 w 233"/>
              <a:gd name="T17" fmla="*/ 283 h 333"/>
              <a:gd name="T18" fmla="*/ 50 w 233"/>
              <a:gd name="T19" fmla="*/ 300 h 333"/>
              <a:gd name="T20" fmla="*/ 183 w 233"/>
              <a:gd name="T21" fmla="*/ 300 h 333"/>
              <a:gd name="T22" fmla="*/ 200 w 233"/>
              <a:gd name="T23" fmla="*/ 283 h 333"/>
              <a:gd name="T24" fmla="*/ 200 w 233"/>
              <a:gd name="T25" fmla="*/ 75 h 333"/>
              <a:gd name="T26" fmla="*/ 83 w 233"/>
              <a:gd name="T27" fmla="*/ 50 h 333"/>
              <a:gd name="T28" fmla="*/ 100 w 233"/>
              <a:gd name="T29" fmla="*/ 67 h 333"/>
              <a:gd name="T30" fmla="*/ 133 w 233"/>
              <a:gd name="T31" fmla="*/ 67 h 333"/>
              <a:gd name="T32" fmla="*/ 150 w 233"/>
              <a:gd name="T33" fmla="*/ 50 h 333"/>
              <a:gd name="T34" fmla="*/ 133 w 233"/>
              <a:gd name="T35" fmla="*/ 33 h 333"/>
              <a:gd name="T36" fmla="*/ 100 w 233"/>
              <a:gd name="T37" fmla="*/ 33 h 333"/>
              <a:gd name="T38" fmla="*/ 83 w 233"/>
              <a:gd name="T39" fmla="*/ 50 h 333"/>
              <a:gd name="T40" fmla="*/ 233 w 233"/>
              <a:gd name="T41" fmla="*/ 67 h 333"/>
              <a:gd name="T42" fmla="*/ 233 w 233"/>
              <a:gd name="T43" fmla="*/ 300 h 333"/>
              <a:gd name="T44" fmla="*/ 200 w 233"/>
              <a:gd name="T45" fmla="*/ 333 h 333"/>
              <a:gd name="T46" fmla="*/ 33 w 233"/>
              <a:gd name="T47" fmla="*/ 333 h 333"/>
              <a:gd name="T48" fmla="*/ 0 w 233"/>
              <a:gd name="T49" fmla="*/ 300 h 333"/>
              <a:gd name="T50" fmla="*/ 0 w 233"/>
              <a:gd name="T51" fmla="*/ 67 h 333"/>
              <a:gd name="T52" fmla="*/ 33 w 233"/>
              <a:gd name="T53" fmla="*/ 33 h 333"/>
              <a:gd name="T54" fmla="*/ 50 w 233"/>
              <a:gd name="T55" fmla="*/ 33 h 333"/>
              <a:gd name="T56" fmla="*/ 83 w 233"/>
              <a:gd name="T57" fmla="*/ 0 h 333"/>
              <a:gd name="T58" fmla="*/ 150 w 233"/>
              <a:gd name="T59" fmla="*/ 0 h 333"/>
              <a:gd name="T60" fmla="*/ 183 w 233"/>
              <a:gd name="T61" fmla="*/ 33 h 333"/>
              <a:gd name="T62" fmla="*/ 200 w 233"/>
              <a:gd name="T63" fmla="*/ 33 h 333"/>
              <a:gd name="T64" fmla="*/ 233 w 233"/>
              <a:gd name="T65" fmla="*/ 67 h 333"/>
              <a:gd name="T66" fmla="*/ 163 w 233"/>
              <a:gd name="T67" fmla="*/ 148 h 333"/>
              <a:gd name="T68" fmla="*/ 163 w 233"/>
              <a:gd name="T69" fmla="*/ 172 h 333"/>
              <a:gd name="T70" fmla="*/ 104 w 233"/>
              <a:gd name="T71" fmla="*/ 231 h 333"/>
              <a:gd name="T72" fmla="*/ 69 w 233"/>
              <a:gd name="T73" fmla="*/ 195 h 333"/>
              <a:gd name="T74" fmla="*/ 69 w 233"/>
              <a:gd name="T75" fmla="*/ 172 h 333"/>
              <a:gd name="T76" fmla="*/ 93 w 233"/>
              <a:gd name="T77" fmla="*/ 172 h 333"/>
              <a:gd name="T78" fmla="*/ 104 w 233"/>
              <a:gd name="T79" fmla="*/ 183 h 333"/>
              <a:gd name="T80" fmla="*/ 140 w 233"/>
              <a:gd name="T81" fmla="*/ 148 h 333"/>
              <a:gd name="T82" fmla="*/ 163 w 233"/>
              <a:gd name="T83" fmla="*/ 14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3" h="333">
                <a:moveTo>
                  <a:pt x="200" y="75"/>
                </a:moveTo>
                <a:cubicBezTo>
                  <a:pt x="200" y="71"/>
                  <a:pt x="196" y="67"/>
                  <a:pt x="191" y="67"/>
                </a:cubicBezTo>
                <a:lnTo>
                  <a:pt x="183" y="67"/>
                </a:lnTo>
                <a:cubicBezTo>
                  <a:pt x="183" y="85"/>
                  <a:pt x="168" y="100"/>
                  <a:pt x="150" y="100"/>
                </a:cubicBezTo>
                <a:lnTo>
                  <a:pt x="83" y="100"/>
                </a:lnTo>
                <a:cubicBezTo>
                  <a:pt x="64" y="100"/>
                  <a:pt x="50" y="85"/>
                  <a:pt x="50" y="67"/>
                </a:cubicBezTo>
                <a:lnTo>
                  <a:pt x="41" y="67"/>
                </a:lnTo>
                <a:cubicBezTo>
                  <a:pt x="37" y="67"/>
                  <a:pt x="33" y="71"/>
                  <a:pt x="33" y="75"/>
                </a:cubicBezTo>
                <a:lnTo>
                  <a:pt x="33" y="283"/>
                </a:lnTo>
                <a:cubicBezTo>
                  <a:pt x="33" y="293"/>
                  <a:pt x="40" y="300"/>
                  <a:pt x="50" y="300"/>
                </a:cubicBezTo>
                <a:lnTo>
                  <a:pt x="183" y="300"/>
                </a:lnTo>
                <a:cubicBezTo>
                  <a:pt x="192" y="300"/>
                  <a:pt x="200" y="293"/>
                  <a:pt x="200" y="283"/>
                </a:cubicBezTo>
                <a:lnTo>
                  <a:pt x="200" y="75"/>
                </a:lnTo>
                <a:close/>
                <a:moveTo>
                  <a:pt x="83" y="50"/>
                </a:moveTo>
                <a:cubicBezTo>
                  <a:pt x="83" y="59"/>
                  <a:pt x="90" y="67"/>
                  <a:pt x="100" y="67"/>
                </a:cubicBezTo>
                <a:lnTo>
                  <a:pt x="133" y="67"/>
                </a:lnTo>
                <a:cubicBezTo>
                  <a:pt x="142" y="67"/>
                  <a:pt x="150" y="59"/>
                  <a:pt x="150" y="50"/>
                </a:cubicBezTo>
                <a:cubicBezTo>
                  <a:pt x="150" y="41"/>
                  <a:pt x="142" y="33"/>
                  <a:pt x="133" y="33"/>
                </a:cubicBezTo>
                <a:lnTo>
                  <a:pt x="100" y="33"/>
                </a:lnTo>
                <a:cubicBezTo>
                  <a:pt x="90" y="33"/>
                  <a:pt x="83" y="41"/>
                  <a:pt x="83" y="50"/>
                </a:cubicBezTo>
                <a:close/>
                <a:moveTo>
                  <a:pt x="233" y="67"/>
                </a:moveTo>
                <a:lnTo>
                  <a:pt x="233" y="300"/>
                </a:lnTo>
                <a:cubicBezTo>
                  <a:pt x="233" y="319"/>
                  <a:pt x="218" y="333"/>
                  <a:pt x="200" y="333"/>
                </a:cubicBezTo>
                <a:lnTo>
                  <a:pt x="33" y="333"/>
                </a:lnTo>
                <a:cubicBezTo>
                  <a:pt x="14" y="333"/>
                  <a:pt x="0" y="319"/>
                  <a:pt x="0" y="300"/>
                </a:cubicBezTo>
                <a:lnTo>
                  <a:pt x="0" y="67"/>
                </a:lnTo>
                <a:cubicBezTo>
                  <a:pt x="0" y="48"/>
                  <a:pt x="14" y="33"/>
                  <a:pt x="33" y="33"/>
                </a:cubicBezTo>
                <a:lnTo>
                  <a:pt x="50" y="33"/>
                </a:lnTo>
                <a:cubicBezTo>
                  <a:pt x="50" y="15"/>
                  <a:pt x="64" y="0"/>
                  <a:pt x="83" y="0"/>
                </a:cubicBezTo>
                <a:lnTo>
                  <a:pt x="150" y="0"/>
                </a:lnTo>
                <a:cubicBezTo>
                  <a:pt x="168" y="0"/>
                  <a:pt x="183" y="15"/>
                  <a:pt x="183" y="33"/>
                </a:cubicBezTo>
                <a:lnTo>
                  <a:pt x="200" y="33"/>
                </a:lnTo>
                <a:cubicBezTo>
                  <a:pt x="218" y="33"/>
                  <a:pt x="233" y="48"/>
                  <a:pt x="233" y="67"/>
                </a:cubicBezTo>
                <a:close/>
                <a:moveTo>
                  <a:pt x="163" y="148"/>
                </a:moveTo>
                <a:cubicBezTo>
                  <a:pt x="170" y="155"/>
                  <a:pt x="170" y="165"/>
                  <a:pt x="163" y="172"/>
                </a:cubicBezTo>
                <a:lnTo>
                  <a:pt x="104" y="231"/>
                </a:lnTo>
                <a:lnTo>
                  <a:pt x="69" y="195"/>
                </a:lnTo>
                <a:cubicBezTo>
                  <a:pt x="63" y="189"/>
                  <a:pt x="63" y="178"/>
                  <a:pt x="69" y="172"/>
                </a:cubicBezTo>
                <a:cubicBezTo>
                  <a:pt x="76" y="165"/>
                  <a:pt x="86" y="165"/>
                  <a:pt x="93" y="172"/>
                </a:cubicBezTo>
                <a:lnTo>
                  <a:pt x="104" y="183"/>
                </a:lnTo>
                <a:lnTo>
                  <a:pt x="140" y="148"/>
                </a:lnTo>
                <a:cubicBezTo>
                  <a:pt x="146" y="142"/>
                  <a:pt x="157" y="142"/>
                  <a:pt x="163" y="1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
            <a:extLst>
              <a:ext uri="{FF2B5EF4-FFF2-40B4-BE49-F238E27FC236}">
                <a16:creationId xmlns:a16="http://schemas.microsoft.com/office/drawing/2014/main" id="{6797675F-EEC7-46BA-9F5F-A452B49BDC9C}"/>
              </a:ext>
            </a:extLst>
          </p:cNvPr>
          <p:cNvSpPr>
            <a:spLocks noChangeAspect="1" noEditPoints="1"/>
          </p:cNvSpPr>
          <p:nvPr/>
        </p:nvSpPr>
        <p:spPr bwMode="auto">
          <a:xfrm>
            <a:off x="9147176" y="5643563"/>
            <a:ext cx="174625" cy="252413"/>
          </a:xfrm>
          <a:custGeom>
            <a:avLst/>
            <a:gdLst>
              <a:gd name="T0" fmla="*/ 200 w 233"/>
              <a:gd name="T1" fmla="*/ 67 h 333"/>
              <a:gd name="T2" fmla="*/ 183 w 233"/>
              <a:gd name="T3" fmla="*/ 67 h 333"/>
              <a:gd name="T4" fmla="*/ 183 w 233"/>
              <a:gd name="T5" fmla="*/ 100 h 333"/>
              <a:gd name="T6" fmla="*/ 50 w 233"/>
              <a:gd name="T7" fmla="*/ 100 h 333"/>
              <a:gd name="T8" fmla="*/ 50 w 233"/>
              <a:gd name="T9" fmla="*/ 67 h 333"/>
              <a:gd name="T10" fmla="*/ 33 w 233"/>
              <a:gd name="T11" fmla="*/ 67 h 333"/>
              <a:gd name="T12" fmla="*/ 33 w 233"/>
              <a:gd name="T13" fmla="*/ 300 h 333"/>
              <a:gd name="T14" fmla="*/ 200 w 233"/>
              <a:gd name="T15" fmla="*/ 300 h 333"/>
              <a:gd name="T16" fmla="*/ 200 w 233"/>
              <a:gd name="T17" fmla="*/ 67 h 333"/>
              <a:gd name="T18" fmla="*/ 83 w 233"/>
              <a:gd name="T19" fmla="*/ 67 h 333"/>
              <a:gd name="T20" fmla="*/ 150 w 233"/>
              <a:gd name="T21" fmla="*/ 67 h 333"/>
              <a:gd name="T22" fmla="*/ 150 w 233"/>
              <a:gd name="T23" fmla="*/ 33 h 333"/>
              <a:gd name="T24" fmla="*/ 83 w 233"/>
              <a:gd name="T25" fmla="*/ 33 h 333"/>
              <a:gd name="T26" fmla="*/ 83 w 233"/>
              <a:gd name="T27" fmla="*/ 67 h 333"/>
              <a:gd name="T28" fmla="*/ 233 w 233"/>
              <a:gd name="T29" fmla="*/ 33 h 333"/>
              <a:gd name="T30" fmla="*/ 233 w 233"/>
              <a:gd name="T31" fmla="*/ 333 h 333"/>
              <a:gd name="T32" fmla="*/ 0 w 233"/>
              <a:gd name="T33" fmla="*/ 333 h 333"/>
              <a:gd name="T34" fmla="*/ 0 w 233"/>
              <a:gd name="T35" fmla="*/ 33 h 333"/>
              <a:gd name="T36" fmla="*/ 50 w 233"/>
              <a:gd name="T37" fmla="*/ 33 h 333"/>
              <a:gd name="T38" fmla="*/ 50 w 233"/>
              <a:gd name="T39" fmla="*/ 0 h 333"/>
              <a:gd name="T40" fmla="*/ 183 w 233"/>
              <a:gd name="T41" fmla="*/ 0 h 333"/>
              <a:gd name="T42" fmla="*/ 183 w 233"/>
              <a:gd name="T43" fmla="*/ 33 h 333"/>
              <a:gd name="T44" fmla="*/ 233 w 233"/>
              <a:gd name="T45" fmla="*/ 33 h 333"/>
              <a:gd name="T46" fmla="*/ 148 w 233"/>
              <a:gd name="T47" fmla="*/ 215 h 333"/>
              <a:gd name="T48" fmla="*/ 84 w 233"/>
              <a:gd name="T49" fmla="*/ 214 h 333"/>
              <a:gd name="T50" fmla="*/ 83 w 233"/>
              <a:gd name="T51" fmla="*/ 154 h 333"/>
              <a:gd name="T52" fmla="*/ 115 w 233"/>
              <a:gd name="T53" fmla="*/ 164 h 333"/>
              <a:gd name="T54" fmla="*/ 118 w 233"/>
              <a:gd name="T55" fmla="*/ 164 h 333"/>
              <a:gd name="T56" fmla="*/ 147 w 233"/>
              <a:gd name="T57" fmla="*/ 153 h 333"/>
              <a:gd name="T58" fmla="*/ 148 w 233"/>
              <a:gd name="T59" fmla="*/ 21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3" h="333">
                <a:moveTo>
                  <a:pt x="200" y="67"/>
                </a:moveTo>
                <a:lnTo>
                  <a:pt x="183" y="67"/>
                </a:lnTo>
                <a:lnTo>
                  <a:pt x="183" y="100"/>
                </a:lnTo>
                <a:lnTo>
                  <a:pt x="50" y="100"/>
                </a:lnTo>
                <a:lnTo>
                  <a:pt x="50" y="67"/>
                </a:lnTo>
                <a:lnTo>
                  <a:pt x="33" y="67"/>
                </a:lnTo>
                <a:lnTo>
                  <a:pt x="33" y="300"/>
                </a:lnTo>
                <a:lnTo>
                  <a:pt x="200" y="300"/>
                </a:lnTo>
                <a:lnTo>
                  <a:pt x="200" y="67"/>
                </a:lnTo>
                <a:close/>
                <a:moveTo>
                  <a:pt x="83" y="67"/>
                </a:moveTo>
                <a:lnTo>
                  <a:pt x="150" y="67"/>
                </a:lnTo>
                <a:lnTo>
                  <a:pt x="150" y="33"/>
                </a:lnTo>
                <a:lnTo>
                  <a:pt x="83" y="33"/>
                </a:lnTo>
                <a:lnTo>
                  <a:pt x="83" y="67"/>
                </a:lnTo>
                <a:close/>
                <a:moveTo>
                  <a:pt x="233" y="33"/>
                </a:moveTo>
                <a:lnTo>
                  <a:pt x="233" y="333"/>
                </a:lnTo>
                <a:lnTo>
                  <a:pt x="0" y="333"/>
                </a:lnTo>
                <a:lnTo>
                  <a:pt x="0" y="33"/>
                </a:lnTo>
                <a:lnTo>
                  <a:pt x="50" y="33"/>
                </a:lnTo>
                <a:lnTo>
                  <a:pt x="50" y="0"/>
                </a:lnTo>
                <a:lnTo>
                  <a:pt x="183" y="0"/>
                </a:lnTo>
                <a:lnTo>
                  <a:pt x="183" y="33"/>
                </a:lnTo>
                <a:lnTo>
                  <a:pt x="233" y="33"/>
                </a:lnTo>
                <a:close/>
                <a:moveTo>
                  <a:pt x="148" y="215"/>
                </a:moveTo>
                <a:cubicBezTo>
                  <a:pt x="122" y="240"/>
                  <a:pt x="117" y="245"/>
                  <a:pt x="84" y="214"/>
                </a:cubicBezTo>
                <a:cubicBezTo>
                  <a:pt x="57" y="190"/>
                  <a:pt x="64" y="160"/>
                  <a:pt x="83" y="154"/>
                </a:cubicBezTo>
                <a:cubicBezTo>
                  <a:pt x="96" y="149"/>
                  <a:pt x="107" y="155"/>
                  <a:pt x="115" y="164"/>
                </a:cubicBezTo>
                <a:cubicBezTo>
                  <a:pt x="116" y="165"/>
                  <a:pt x="117" y="165"/>
                  <a:pt x="118" y="164"/>
                </a:cubicBezTo>
                <a:cubicBezTo>
                  <a:pt x="125" y="155"/>
                  <a:pt x="136" y="150"/>
                  <a:pt x="147" y="153"/>
                </a:cubicBezTo>
                <a:cubicBezTo>
                  <a:pt x="169" y="158"/>
                  <a:pt x="177" y="189"/>
                  <a:pt x="148" y="2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1">
            <a:extLst>
              <a:ext uri="{FF2B5EF4-FFF2-40B4-BE49-F238E27FC236}">
                <a16:creationId xmlns:a16="http://schemas.microsoft.com/office/drawing/2014/main" id="{230F5FFA-9480-4019-B8CD-64C5565AC967}"/>
              </a:ext>
            </a:extLst>
          </p:cNvPr>
          <p:cNvSpPr>
            <a:spLocks noChangeAspect="1" noEditPoints="1"/>
          </p:cNvSpPr>
          <p:nvPr/>
        </p:nvSpPr>
        <p:spPr bwMode="auto">
          <a:xfrm>
            <a:off x="8643938" y="5643563"/>
            <a:ext cx="176213" cy="252413"/>
          </a:xfrm>
          <a:custGeom>
            <a:avLst/>
            <a:gdLst>
              <a:gd name="T0" fmla="*/ 200 w 234"/>
              <a:gd name="T1" fmla="*/ 300 h 333"/>
              <a:gd name="T2" fmla="*/ 34 w 234"/>
              <a:gd name="T3" fmla="*/ 300 h 333"/>
              <a:gd name="T4" fmla="*/ 34 w 234"/>
              <a:gd name="T5" fmla="*/ 67 h 333"/>
              <a:gd name="T6" fmla="*/ 50 w 234"/>
              <a:gd name="T7" fmla="*/ 67 h 333"/>
              <a:gd name="T8" fmla="*/ 50 w 234"/>
              <a:gd name="T9" fmla="*/ 100 h 333"/>
              <a:gd name="T10" fmla="*/ 184 w 234"/>
              <a:gd name="T11" fmla="*/ 100 h 333"/>
              <a:gd name="T12" fmla="*/ 184 w 234"/>
              <a:gd name="T13" fmla="*/ 67 h 333"/>
              <a:gd name="T14" fmla="*/ 200 w 234"/>
              <a:gd name="T15" fmla="*/ 67 h 333"/>
              <a:gd name="T16" fmla="*/ 200 w 234"/>
              <a:gd name="T17" fmla="*/ 300 h 333"/>
              <a:gd name="T18" fmla="*/ 84 w 234"/>
              <a:gd name="T19" fmla="*/ 33 h 333"/>
              <a:gd name="T20" fmla="*/ 150 w 234"/>
              <a:gd name="T21" fmla="*/ 33 h 333"/>
              <a:gd name="T22" fmla="*/ 150 w 234"/>
              <a:gd name="T23" fmla="*/ 67 h 333"/>
              <a:gd name="T24" fmla="*/ 84 w 234"/>
              <a:gd name="T25" fmla="*/ 67 h 333"/>
              <a:gd name="T26" fmla="*/ 84 w 234"/>
              <a:gd name="T27" fmla="*/ 33 h 333"/>
              <a:gd name="T28" fmla="*/ 184 w 234"/>
              <a:gd name="T29" fmla="*/ 33 h 333"/>
              <a:gd name="T30" fmla="*/ 184 w 234"/>
              <a:gd name="T31" fmla="*/ 0 h 333"/>
              <a:gd name="T32" fmla="*/ 50 w 234"/>
              <a:gd name="T33" fmla="*/ 0 h 333"/>
              <a:gd name="T34" fmla="*/ 50 w 234"/>
              <a:gd name="T35" fmla="*/ 33 h 333"/>
              <a:gd name="T36" fmla="*/ 0 w 234"/>
              <a:gd name="T37" fmla="*/ 33 h 333"/>
              <a:gd name="T38" fmla="*/ 0 w 234"/>
              <a:gd name="T39" fmla="*/ 333 h 333"/>
              <a:gd name="T40" fmla="*/ 234 w 234"/>
              <a:gd name="T41" fmla="*/ 333 h 333"/>
              <a:gd name="T42" fmla="*/ 234 w 234"/>
              <a:gd name="T43" fmla="*/ 33 h 333"/>
              <a:gd name="T44" fmla="*/ 184 w 234"/>
              <a:gd name="T4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4" h="333">
                <a:moveTo>
                  <a:pt x="200" y="300"/>
                </a:moveTo>
                <a:lnTo>
                  <a:pt x="34" y="300"/>
                </a:lnTo>
                <a:lnTo>
                  <a:pt x="34" y="67"/>
                </a:lnTo>
                <a:lnTo>
                  <a:pt x="50" y="67"/>
                </a:lnTo>
                <a:lnTo>
                  <a:pt x="50" y="100"/>
                </a:lnTo>
                <a:lnTo>
                  <a:pt x="184" y="100"/>
                </a:lnTo>
                <a:lnTo>
                  <a:pt x="184" y="67"/>
                </a:lnTo>
                <a:lnTo>
                  <a:pt x="200" y="67"/>
                </a:lnTo>
                <a:lnTo>
                  <a:pt x="200" y="300"/>
                </a:lnTo>
                <a:close/>
                <a:moveTo>
                  <a:pt x="84" y="33"/>
                </a:moveTo>
                <a:lnTo>
                  <a:pt x="150" y="33"/>
                </a:lnTo>
                <a:lnTo>
                  <a:pt x="150" y="67"/>
                </a:lnTo>
                <a:lnTo>
                  <a:pt x="84" y="67"/>
                </a:lnTo>
                <a:lnTo>
                  <a:pt x="84" y="33"/>
                </a:lnTo>
                <a:close/>
                <a:moveTo>
                  <a:pt x="184" y="33"/>
                </a:moveTo>
                <a:lnTo>
                  <a:pt x="184" y="0"/>
                </a:lnTo>
                <a:lnTo>
                  <a:pt x="50" y="0"/>
                </a:lnTo>
                <a:lnTo>
                  <a:pt x="50" y="33"/>
                </a:lnTo>
                <a:lnTo>
                  <a:pt x="0" y="33"/>
                </a:lnTo>
                <a:lnTo>
                  <a:pt x="0" y="333"/>
                </a:lnTo>
                <a:lnTo>
                  <a:pt x="234" y="333"/>
                </a:lnTo>
                <a:lnTo>
                  <a:pt x="234" y="33"/>
                </a:lnTo>
                <a:lnTo>
                  <a:pt x="18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12">
            <a:extLst>
              <a:ext uri="{FF2B5EF4-FFF2-40B4-BE49-F238E27FC236}">
                <a16:creationId xmlns:a16="http://schemas.microsoft.com/office/drawing/2014/main" id="{349E64A9-A8BC-4745-9718-35F068EFBF3E}"/>
              </a:ext>
            </a:extLst>
          </p:cNvPr>
          <p:cNvSpPr>
            <a:spLocks noChangeAspect="1" noEditPoints="1"/>
          </p:cNvSpPr>
          <p:nvPr/>
        </p:nvSpPr>
        <p:spPr bwMode="auto">
          <a:xfrm>
            <a:off x="8140701" y="5643563"/>
            <a:ext cx="176213" cy="252413"/>
          </a:xfrm>
          <a:custGeom>
            <a:avLst/>
            <a:gdLst>
              <a:gd name="T0" fmla="*/ 200 w 233"/>
              <a:gd name="T1" fmla="*/ 283 h 333"/>
              <a:gd name="T2" fmla="*/ 183 w 233"/>
              <a:gd name="T3" fmla="*/ 300 h 333"/>
              <a:gd name="T4" fmla="*/ 50 w 233"/>
              <a:gd name="T5" fmla="*/ 300 h 333"/>
              <a:gd name="T6" fmla="*/ 33 w 233"/>
              <a:gd name="T7" fmla="*/ 283 h 333"/>
              <a:gd name="T8" fmla="*/ 33 w 233"/>
              <a:gd name="T9" fmla="*/ 75 h 333"/>
              <a:gd name="T10" fmla="*/ 41 w 233"/>
              <a:gd name="T11" fmla="*/ 67 h 333"/>
              <a:gd name="T12" fmla="*/ 50 w 233"/>
              <a:gd name="T13" fmla="*/ 67 h 333"/>
              <a:gd name="T14" fmla="*/ 83 w 233"/>
              <a:gd name="T15" fmla="*/ 100 h 333"/>
              <a:gd name="T16" fmla="*/ 150 w 233"/>
              <a:gd name="T17" fmla="*/ 100 h 333"/>
              <a:gd name="T18" fmla="*/ 183 w 233"/>
              <a:gd name="T19" fmla="*/ 67 h 333"/>
              <a:gd name="T20" fmla="*/ 191 w 233"/>
              <a:gd name="T21" fmla="*/ 67 h 333"/>
              <a:gd name="T22" fmla="*/ 200 w 233"/>
              <a:gd name="T23" fmla="*/ 75 h 333"/>
              <a:gd name="T24" fmla="*/ 200 w 233"/>
              <a:gd name="T25" fmla="*/ 283 h 333"/>
              <a:gd name="T26" fmla="*/ 100 w 233"/>
              <a:gd name="T27" fmla="*/ 33 h 333"/>
              <a:gd name="T28" fmla="*/ 133 w 233"/>
              <a:gd name="T29" fmla="*/ 33 h 333"/>
              <a:gd name="T30" fmla="*/ 150 w 233"/>
              <a:gd name="T31" fmla="*/ 50 h 333"/>
              <a:gd name="T32" fmla="*/ 133 w 233"/>
              <a:gd name="T33" fmla="*/ 67 h 333"/>
              <a:gd name="T34" fmla="*/ 100 w 233"/>
              <a:gd name="T35" fmla="*/ 67 h 333"/>
              <a:gd name="T36" fmla="*/ 83 w 233"/>
              <a:gd name="T37" fmla="*/ 50 h 333"/>
              <a:gd name="T38" fmla="*/ 100 w 233"/>
              <a:gd name="T39" fmla="*/ 33 h 333"/>
              <a:gd name="T40" fmla="*/ 200 w 233"/>
              <a:gd name="T41" fmla="*/ 33 h 333"/>
              <a:gd name="T42" fmla="*/ 183 w 233"/>
              <a:gd name="T43" fmla="*/ 33 h 333"/>
              <a:gd name="T44" fmla="*/ 150 w 233"/>
              <a:gd name="T45" fmla="*/ 0 h 333"/>
              <a:gd name="T46" fmla="*/ 83 w 233"/>
              <a:gd name="T47" fmla="*/ 0 h 333"/>
              <a:gd name="T48" fmla="*/ 50 w 233"/>
              <a:gd name="T49" fmla="*/ 33 h 333"/>
              <a:gd name="T50" fmla="*/ 33 w 233"/>
              <a:gd name="T51" fmla="*/ 33 h 333"/>
              <a:gd name="T52" fmla="*/ 0 w 233"/>
              <a:gd name="T53" fmla="*/ 67 h 333"/>
              <a:gd name="T54" fmla="*/ 0 w 233"/>
              <a:gd name="T55" fmla="*/ 300 h 333"/>
              <a:gd name="T56" fmla="*/ 33 w 233"/>
              <a:gd name="T57" fmla="*/ 333 h 333"/>
              <a:gd name="T58" fmla="*/ 200 w 233"/>
              <a:gd name="T59" fmla="*/ 333 h 333"/>
              <a:gd name="T60" fmla="*/ 233 w 233"/>
              <a:gd name="T61" fmla="*/ 300 h 333"/>
              <a:gd name="T62" fmla="*/ 233 w 233"/>
              <a:gd name="T63" fmla="*/ 67 h 333"/>
              <a:gd name="T64" fmla="*/ 200 w 233"/>
              <a:gd name="T6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3" h="333">
                <a:moveTo>
                  <a:pt x="200" y="283"/>
                </a:moveTo>
                <a:cubicBezTo>
                  <a:pt x="200" y="293"/>
                  <a:pt x="192" y="300"/>
                  <a:pt x="183" y="300"/>
                </a:cubicBezTo>
                <a:lnTo>
                  <a:pt x="50" y="300"/>
                </a:lnTo>
                <a:cubicBezTo>
                  <a:pt x="40" y="300"/>
                  <a:pt x="33" y="293"/>
                  <a:pt x="33" y="283"/>
                </a:cubicBezTo>
                <a:lnTo>
                  <a:pt x="33" y="75"/>
                </a:lnTo>
                <a:cubicBezTo>
                  <a:pt x="33" y="71"/>
                  <a:pt x="37" y="67"/>
                  <a:pt x="41" y="67"/>
                </a:cubicBezTo>
                <a:lnTo>
                  <a:pt x="50" y="67"/>
                </a:lnTo>
                <a:cubicBezTo>
                  <a:pt x="50" y="85"/>
                  <a:pt x="64" y="100"/>
                  <a:pt x="83" y="100"/>
                </a:cubicBezTo>
                <a:lnTo>
                  <a:pt x="150" y="100"/>
                </a:lnTo>
                <a:cubicBezTo>
                  <a:pt x="168" y="100"/>
                  <a:pt x="183" y="85"/>
                  <a:pt x="183" y="67"/>
                </a:cubicBezTo>
                <a:lnTo>
                  <a:pt x="191" y="67"/>
                </a:lnTo>
                <a:cubicBezTo>
                  <a:pt x="196" y="67"/>
                  <a:pt x="200" y="71"/>
                  <a:pt x="200" y="75"/>
                </a:cubicBezTo>
                <a:lnTo>
                  <a:pt x="200" y="283"/>
                </a:lnTo>
                <a:close/>
                <a:moveTo>
                  <a:pt x="100" y="33"/>
                </a:moveTo>
                <a:lnTo>
                  <a:pt x="133" y="33"/>
                </a:lnTo>
                <a:cubicBezTo>
                  <a:pt x="142" y="33"/>
                  <a:pt x="150" y="41"/>
                  <a:pt x="150" y="50"/>
                </a:cubicBezTo>
                <a:cubicBezTo>
                  <a:pt x="150" y="59"/>
                  <a:pt x="142" y="67"/>
                  <a:pt x="133" y="67"/>
                </a:cubicBezTo>
                <a:lnTo>
                  <a:pt x="100" y="67"/>
                </a:lnTo>
                <a:cubicBezTo>
                  <a:pt x="90" y="67"/>
                  <a:pt x="83" y="59"/>
                  <a:pt x="83" y="50"/>
                </a:cubicBezTo>
                <a:cubicBezTo>
                  <a:pt x="83" y="41"/>
                  <a:pt x="90" y="33"/>
                  <a:pt x="100" y="33"/>
                </a:cubicBezTo>
                <a:close/>
                <a:moveTo>
                  <a:pt x="200" y="33"/>
                </a:moveTo>
                <a:lnTo>
                  <a:pt x="183" y="33"/>
                </a:lnTo>
                <a:cubicBezTo>
                  <a:pt x="183" y="15"/>
                  <a:pt x="168" y="0"/>
                  <a:pt x="150" y="0"/>
                </a:cubicBezTo>
                <a:lnTo>
                  <a:pt x="83" y="0"/>
                </a:lnTo>
                <a:cubicBezTo>
                  <a:pt x="64" y="0"/>
                  <a:pt x="50" y="15"/>
                  <a:pt x="50" y="33"/>
                </a:cubicBezTo>
                <a:lnTo>
                  <a:pt x="33" y="33"/>
                </a:lnTo>
                <a:cubicBezTo>
                  <a:pt x="14" y="33"/>
                  <a:pt x="0" y="48"/>
                  <a:pt x="0" y="67"/>
                </a:cubicBezTo>
                <a:lnTo>
                  <a:pt x="0" y="300"/>
                </a:lnTo>
                <a:cubicBezTo>
                  <a:pt x="0" y="319"/>
                  <a:pt x="14" y="333"/>
                  <a:pt x="33" y="333"/>
                </a:cubicBezTo>
                <a:lnTo>
                  <a:pt x="200" y="333"/>
                </a:lnTo>
                <a:cubicBezTo>
                  <a:pt x="218" y="333"/>
                  <a:pt x="233" y="319"/>
                  <a:pt x="233" y="300"/>
                </a:cubicBezTo>
                <a:lnTo>
                  <a:pt x="233" y="67"/>
                </a:lnTo>
                <a:cubicBezTo>
                  <a:pt x="233" y="48"/>
                  <a:pt x="218" y="33"/>
                  <a:pt x="20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13">
            <a:extLst>
              <a:ext uri="{FF2B5EF4-FFF2-40B4-BE49-F238E27FC236}">
                <a16:creationId xmlns:a16="http://schemas.microsoft.com/office/drawing/2014/main" id="{D088444C-676B-41B8-9DB6-34FF6AA6692A}"/>
              </a:ext>
            </a:extLst>
          </p:cNvPr>
          <p:cNvSpPr>
            <a:spLocks noChangeAspect="1" noEditPoints="1"/>
          </p:cNvSpPr>
          <p:nvPr/>
        </p:nvSpPr>
        <p:spPr bwMode="auto">
          <a:xfrm>
            <a:off x="7637463" y="5643563"/>
            <a:ext cx="176213" cy="252413"/>
          </a:xfrm>
          <a:custGeom>
            <a:avLst/>
            <a:gdLst>
              <a:gd name="T0" fmla="*/ 167 w 233"/>
              <a:gd name="T1" fmla="*/ 200 h 333"/>
              <a:gd name="T2" fmla="*/ 150 w 233"/>
              <a:gd name="T3" fmla="*/ 217 h 333"/>
              <a:gd name="T4" fmla="*/ 133 w 233"/>
              <a:gd name="T5" fmla="*/ 217 h 333"/>
              <a:gd name="T6" fmla="*/ 133 w 233"/>
              <a:gd name="T7" fmla="*/ 233 h 333"/>
              <a:gd name="T8" fmla="*/ 117 w 233"/>
              <a:gd name="T9" fmla="*/ 250 h 333"/>
              <a:gd name="T10" fmla="*/ 100 w 233"/>
              <a:gd name="T11" fmla="*/ 233 h 333"/>
              <a:gd name="T12" fmla="*/ 100 w 233"/>
              <a:gd name="T13" fmla="*/ 217 h 333"/>
              <a:gd name="T14" fmla="*/ 83 w 233"/>
              <a:gd name="T15" fmla="*/ 217 h 333"/>
              <a:gd name="T16" fmla="*/ 67 w 233"/>
              <a:gd name="T17" fmla="*/ 200 h 333"/>
              <a:gd name="T18" fmla="*/ 83 w 233"/>
              <a:gd name="T19" fmla="*/ 183 h 333"/>
              <a:gd name="T20" fmla="*/ 100 w 233"/>
              <a:gd name="T21" fmla="*/ 183 h 333"/>
              <a:gd name="T22" fmla="*/ 100 w 233"/>
              <a:gd name="T23" fmla="*/ 167 h 333"/>
              <a:gd name="T24" fmla="*/ 117 w 233"/>
              <a:gd name="T25" fmla="*/ 150 h 333"/>
              <a:gd name="T26" fmla="*/ 133 w 233"/>
              <a:gd name="T27" fmla="*/ 167 h 333"/>
              <a:gd name="T28" fmla="*/ 133 w 233"/>
              <a:gd name="T29" fmla="*/ 183 h 333"/>
              <a:gd name="T30" fmla="*/ 150 w 233"/>
              <a:gd name="T31" fmla="*/ 183 h 333"/>
              <a:gd name="T32" fmla="*/ 167 w 233"/>
              <a:gd name="T33" fmla="*/ 200 h 333"/>
              <a:gd name="T34" fmla="*/ 200 w 233"/>
              <a:gd name="T35" fmla="*/ 283 h 333"/>
              <a:gd name="T36" fmla="*/ 183 w 233"/>
              <a:gd name="T37" fmla="*/ 300 h 333"/>
              <a:gd name="T38" fmla="*/ 50 w 233"/>
              <a:gd name="T39" fmla="*/ 300 h 333"/>
              <a:gd name="T40" fmla="*/ 33 w 233"/>
              <a:gd name="T41" fmla="*/ 283 h 333"/>
              <a:gd name="T42" fmla="*/ 33 w 233"/>
              <a:gd name="T43" fmla="*/ 75 h 333"/>
              <a:gd name="T44" fmla="*/ 42 w 233"/>
              <a:gd name="T45" fmla="*/ 67 h 333"/>
              <a:gd name="T46" fmla="*/ 50 w 233"/>
              <a:gd name="T47" fmla="*/ 67 h 333"/>
              <a:gd name="T48" fmla="*/ 83 w 233"/>
              <a:gd name="T49" fmla="*/ 100 h 333"/>
              <a:gd name="T50" fmla="*/ 150 w 233"/>
              <a:gd name="T51" fmla="*/ 100 h 333"/>
              <a:gd name="T52" fmla="*/ 183 w 233"/>
              <a:gd name="T53" fmla="*/ 67 h 333"/>
              <a:gd name="T54" fmla="*/ 192 w 233"/>
              <a:gd name="T55" fmla="*/ 67 h 333"/>
              <a:gd name="T56" fmla="*/ 200 w 233"/>
              <a:gd name="T57" fmla="*/ 75 h 333"/>
              <a:gd name="T58" fmla="*/ 200 w 233"/>
              <a:gd name="T59" fmla="*/ 283 h 333"/>
              <a:gd name="T60" fmla="*/ 100 w 233"/>
              <a:gd name="T61" fmla="*/ 33 h 333"/>
              <a:gd name="T62" fmla="*/ 133 w 233"/>
              <a:gd name="T63" fmla="*/ 33 h 333"/>
              <a:gd name="T64" fmla="*/ 150 w 233"/>
              <a:gd name="T65" fmla="*/ 50 h 333"/>
              <a:gd name="T66" fmla="*/ 133 w 233"/>
              <a:gd name="T67" fmla="*/ 67 h 333"/>
              <a:gd name="T68" fmla="*/ 100 w 233"/>
              <a:gd name="T69" fmla="*/ 67 h 333"/>
              <a:gd name="T70" fmla="*/ 83 w 233"/>
              <a:gd name="T71" fmla="*/ 50 h 333"/>
              <a:gd name="T72" fmla="*/ 100 w 233"/>
              <a:gd name="T73" fmla="*/ 33 h 333"/>
              <a:gd name="T74" fmla="*/ 200 w 233"/>
              <a:gd name="T75" fmla="*/ 33 h 333"/>
              <a:gd name="T76" fmla="*/ 183 w 233"/>
              <a:gd name="T77" fmla="*/ 33 h 333"/>
              <a:gd name="T78" fmla="*/ 150 w 233"/>
              <a:gd name="T79" fmla="*/ 0 h 333"/>
              <a:gd name="T80" fmla="*/ 83 w 233"/>
              <a:gd name="T81" fmla="*/ 0 h 333"/>
              <a:gd name="T82" fmla="*/ 50 w 233"/>
              <a:gd name="T83" fmla="*/ 33 h 333"/>
              <a:gd name="T84" fmla="*/ 33 w 233"/>
              <a:gd name="T85" fmla="*/ 33 h 333"/>
              <a:gd name="T86" fmla="*/ 0 w 233"/>
              <a:gd name="T87" fmla="*/ 67 h 333"/>
              <a:gd name="T88" fmla="*/ 0 w 233"/>
              <a:gd name="T89" fmla="*/ 300 h 333"/>
              <a:gd name="T90" fmla="*/ 33 w 233"/>
              <a:gd name="T91" fmla="*/ 333 h 333"/>
              <a:gd name="T92" fmla="*/ 200 w 233"/>
              <a:gd name="T93" fmla="*/ 333 h 333"/>
              <a:gd name="T94" fmla="*/ 233 w 233"/>
              <a:gd name="T95" fmla="*/ 300 h 333"/>
              <a:gd name="T96" fmla="*/ 233 w 233"/>
              <a:gd name="T97" fmla="*/ 67 h 333"/>
              <a:gd name="T98" fmla="*/ 200 w 233"/>
              <a:gd name="T99"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3" h="333">
                <a:moveTo>
                  <a:pt x="167" y="200"/>
                </a:moveTo>
                <a:cubicBezTo>
                  <a:pt x="167" y="209"/>
                  <a:pt x="159" y="217"/>
                  <a:pt x="150" y="217"/>
                </a:cubicBezTo>
                <a:lnTo>
                  <a:pt x="133" y="217"/>
                </a:lnTo>
                <a:lnTo>
                  <a:pt x="133" y="233"/>
                </a:lnTo>
                <a:cubicBezTo>
                  <a:pt x="133" y="243"/>
                  <a:pt x="126" y="250"/>
                  <a:pt x="117" y="250"/>
                </a:cubicBezTo>
                <a:cubicBezTo>
                  <a:pt x="107" y="250"/>
                  <a:pt x="100" y="243"/>
                  <a:pt x="100" y="233"/>
                </a:cubicBezTo>
                <a:lnTo>
                  <a:pt x="100" y="217"/>
                </a:lnTo>
                <a:lnTo>
                  <a:pt x="83" y="217"/>
                </a:lnTo>
                <a:cubicBezTo>
                  <a:pt x="74" y="217"/>
                  <a:pt x="67" y="209"/>
                  <a:pt x="67" y="200"/>
                </a:cubicBezTo>
                <a:cubicBezTo>
                  <a:pt x="67" y="191"/>
                  <a:pt x="74" y="183"/>
                  <a:pt x="83" y="183"/>
                </a:cubicBezTo>
                <a:lnTo>
                  <a:pt x="100" y="183"/>
                </a:lnTo>
                <a:lnTo>
                  <a:pt x="100" y="167"/>
                </a:lnTo>
                <a:cubicBezTo>
                  <a:pt x="100" y="158"/>
                  <a:pt x="107" y="150"/>
                  <a:pt x="117" y="150"/>
                </a:cubicBezTo>
                <a:cubicBezTo>
                  <a:pt x="126" y="150"/>
                  <a:pt x="133" y="158"/>
                  <a:pt x="133" y="167"/>
                </a:cubicBezTo>
                <a:lnTo>
                  <a:pt x="133" y="183"/>
                </a:lnTo>
                <a:lnTo>
                  <a:pt x="150" y="183"/>
                </a:lnTo>
                <a:cubicBezTo>
                  <a:pt x="159" y="183"/>
                  <a:pt x="167" y="191"/>
                  <a:pt x="167" y="200"/>
                </a:cubicBezTo>
                <a:close/>
                <a:moveTo>
                  <a:pt x="200" y="283"/>
                </a:moveTo>
                <a:cubicBezTo>
                  <a:pt x="200" y="293"/>
                  <a:pt x="192" y="300"/>
                  <a:pt x="183" y="300"/>
                </a:cubicBezTo>
                <a:lnTo>
                  <a:pt x="50" y="300"/>
                </a:lnTo>
                <a:cubicBezTo>
                  <a:pt x="41" y="300"/>
                  <a:pt x="33" y="293"/>
                  <a:pt x="33" y="283"/>
                </a:cubicBezTo>
                <a:lnTo>
                  <a:pt x="33" y="75"/>
                </a:lnTo>
                <a:cubicBezTo>
                  <a:pt x="33" y="71"/>
                  <a:pt x="37" y="67"/>
                  <a:pt x="42" y="67"/>
                </a:cubicBezTo>
                <a:lnTo>
                  <a:pt x="50" y="67"/>
                </a:lnTo>
                <a:cubicBezTo>
                  <a:pt x="50" y="85"/>
                  <a:pt x="65" y="100"/>
                  <a:pt x="83" y="100"/>
                </a:cubicBezTo>
                <a:lnTo>
                  <a:pt x="150" y="100"/>
                </a:lnTo>
                <a:cubicBezTo>
                  <a:pt x="168" y="100"/>
                  <a:pt x="183" y="85"/>
                  <a:pt x="183" y="67"/>
                </a:cubicBezTo>
                <a:lnTo>
                  <a:pt x="192" y="67"/>
                </a:lnTo>
                <a:cubicBezTo>
                  <a:pt x="196" y="67"/>
                  <a:pt x="200" y="71"/>
                  <a:pt x="200" y="75"/>
                </a:cubicBezTo>
                <a:lnTo>
                  <a:pt x="200" y="283"/>
                </a:lnTo>
                <a:close/>
                <a:moveTo>
                  <a:pt x="100" y="33"/>
                </a:moveTo>
                <a:lnTo>
                  <a:pt x="133" y="33"/>
                </a:lnTo>
                <a:cubicBezTo>
                  <a:pt x="142" y="33"/>
                  <a:pt x="150" y="41"/>
                  <a:pt x="150" y="50"/>
                </a:cubicBezTo>
                <a:cubicBezTo>
                  <a:pt x="150" y="59"/>
                  <a:pt x="142" y="67"/>
                  <a:pt x="133" y="67"/>
                </a:cubicBezTo>
                <a:lnTo>
                  <a:pt x="100" y="67"/>
                </a:lnTo>
                <a:cubicBezTo>
                  <a:pt x="91" y="67"/>
                  <a:pt x="83" y="59"/>
                  <a:pt x="83" y="50"/>
                </a:cubicBezTo>
                <a:cubicBezTo>
                  <a:pt x="83" y="41"/>
                  <a:pt x="91" y="33"/>
                  <a:pt x="100" y="33"/>
                </a:cubicBezTo>
                <a:close/>
                <a:moveTo>
                  <a:pt x="200" y="33"/>
                </a:moveTo>
                <a:lnTo>
                  <a:pt x="183" y="33"/>
                </a:lnTo>
                <a:cubicBezTo>
                  <a:pt x="183" y="15"/>
                  <a:pt x="168" y="0"/>
                  <a:pt x="150" y="0"/>
                </a:cubicBezTo>
                <a:lnTo>
                  <a:pt x="83" y="0"/>
                </a:lnTo>
                <a:cubicBezTo>
                  <a:pt x="65" y="0"/>
                  <a:pt x="50" y="15"/>
                  <a:pt x="50" y="33"/>
                </a:cubicBezTo>
                <a:lnTo>
                  <a:pt x="33" y="33"/>
                </a:lnTo>
                <a:cubicBezTo>
                  <a:pt x="15" y="33"/>
                  <a:pt x="0" y="48"/>
                  <a:pt x="0" y="67"/>
                </a:cubicBezTo>
                <a:lnTo>
                  <a:pt x="0" y="300"/>
                </a:lnTo>
                <a:cubicBezTo>
                  <a:pt x="0" y="319"/>
                  <a:pt x="15" y="333"/>
                  <a:pt x="33" y="333"/>
                </a:cubicBezTo>
                <a:lnTo>
                  <a:pt x="200" y="333"/>
                </a:lnTo>
                <a:cubicBezTo>
                  <a:pt x="218" y="333"/>
                  <a:pt x="233" y="319"/>
                  <a:pt x="233" y="300"/>
                </a:cubicBezTo>
                <a:lnTo>
                  <a:pt x="233" y="67"/>
                </a:lnTo>
                <a:cubicBezTo>
                  <a:pt x="233" y="48"/>
                  <a:pt x="218" y="33"/>
                  <a:pt x="20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
            <a:extLst>
              <a:ext uri="{FF2B5EF4-FFF2-40B4-BE49-F238E27FC236}">
                <a16:creationId xmlns:a16="http://schemas.microsoft.com/office/drawing/2014/main" id="{5DF38A53-1A4C-42B1-A814-08C8BED66548}"/>
              </a:ext>
            </a:extLst>
          </p:cNvPr>
          <p:cNvSpPr>
            <a:spLocks noChangeAspect="1" noEditPoints="1"/>
          </p:cNvSpPr>
          <p:nvPr/>
        </p:nvSpPr>
        <p:spPr bwMode="auto">
          <a:xfrm>
            <a:off x="7134226" y="5643563"/>
            <a:ext cx="177800" cy="252413"/>
          </a:xfrm>
          <a:custGeom>
            <a:avLst/>
            <a:gdLst>
              <a:gd name="T0" fmla="*/ 164 w 234"/>
              <a:gd name="T1" fmla="*/ 161 h 333"/>
              <a:gd name="T2" fmla="*/ 140 w 234"/>
              <a:gd name="T3" fmla="*/ 185 h 333"/>
              <a:gd name="T4" fmla="*/ 164 w 234"/>
              <a:gd name="T5" fmla="*/ 209 h 333"/>
              <a:gd name="T6" fmla="*/ 140 w 234"/>
              <a:gd name="T7" fmla="*/ 232 h 333"/>
              <a:gd name="T8" fmla="*/ 117 w 234"/>
              <a:gd name="T9" fmla="*/ 209 h 333"/>
              <a:gd name="T10" fmla="*/ 93 w 234"/>
              <a:gd name="T11" fmla="*/ 232 h 333"/>
              <a:gd name="T12" fmla="*/ 70 w 234"/>
              <a:gd name="T13" fmla="*/ 209 h 333"/>
              <a:gd name="T14" fmla="*/ 93 w 234"/>
              <a:gd name="T15" fmla="*/ 185 h 333"/>
              <a:gd name="T16" fmla="*/ 70 w 234"/>
              <a:gd name="T17" fmla="*/ 161 h 333"/>
              <a:gd name="T18" fmla="*/ 93 w 234"/>
              <a:gd name="T19" fmla="*/ 138 h 333"/>
              <a:gd name="T20" fmla="*/ 117 w 234"/>
              <a:gd name="T21" fmla="*/ 161 h 333"/>
              <a:gd name="T22" fmla="*/ 140 w 234"/>
              <a:gd name="T23" fmla="*/ 138 h 333"/>
              <a:gd name="T24" fmla="*/ 164 w 234"/>
              <a:gd name="T25" fmla="*/ 161 h 333"/>
              <a:gd name="T26" fmla="*/ 200 w 234"/>
              <a:gd name="T27" fmla="*/ 300 h 333"/>
              <a:gd name="T28" fmla="*/ 34 w 234"/>
              <a:gd name="T29" fmla="*/ 300 h 333"/>
              <a:gd name="T30" fmla="*/ 34 w 234"/>
              <a:gd name="T31" fmla="*/ 67 h 333"/>
              <a:gd name="T32" fmla="*/ 50 w 234"/>
              <a:gd name="T33" fmla="*/ 67 h 333"/>
              <a:gd name="T34" fmla="*/ 50 w 234"/>
              <a:gd name="T35" fmla="*/ 100 h 333"/>
              <a:gd name="T36" fmla="*/ 184 w 234"/>
              <a:gd name="T37" fmla="*/ 100 h 333"/>
              <a:gd name="T38" fmla="*/ 184 w 234"/>
              <a:gd name="T39" fmla="*/ 67 h 333"/>
              <a:gd name="T40" fmla="*/ 200 w 234"/>
              <a:gd name="T41" fmla="*/ 67 h 333"/>
              <a:gd name="T42" fmla="*/ 200 w 234"/>
              <a:gd name="T43" fmla="*/ 300 h 333"/>
              <a:gd name="T44" fmla="*/ 84 w 234"/>
              <a:gd name="T45" fmla="*/ 33 h 333"/>
              <a:gd name="T46" fmla="*/ 150 w 234"/>
              <a:gd name="T47" fmla="*/ 33 h 333"/>
              <a:gd name="T48" fmla="*/ 150 w 234"/>
              <a:gd name="T49" fmla="*/ 67 h 333"/>
              <a:gd name="T50" fmla="*/ 84 w 234"/>
              <a:gd name="T51" fmla="*/ 67 h 333"/>
              <a:gd name="T52" fmla="*/ 84 w 234"/>
              <a:gd name="T53" fmla="*/ 33 h 333"/>
              <a:gd name="T54" fmla="*/ 184 w 234"/>
              <a:gd name="T55" fmla="*/ 33 h 333"/>
              <a:gd name="T56" fmla="*/ 184 w 234"/>
              <a:gd name="T57" fmla="*/ 0 h 333"/>
              <a:gd name="T58" fmla="*/ 50 w 234"/>
              <a:gd name="T59" fmla="*/ 0 h 333"/>
              <a:gd name="T60" fmla="*/ 50 w 234"/>
              <a:gd name="T61" fmla="*/ 33 h 333"/>
              <a:gd name="T62" fmla="*/ 0 w 234"/>
              <a:gd name="T63" fmla="*/ 33 h 333"/>
              <a:gd name="T64" fmla="*/ 0 w 234"/>
              <a:gd name="T65" fmla="*/ 333 h 333"/>
              <a:gd name="T66" fmla="*/ 234 w 234"/>
              <a:gd name="T67" fmla="*/ 333 h 333"/>
              <a:gd name="T68" fmla="*/ 234 w 234"/>
              <a:gd name="T69" fmla="*/ 33 h 333"/>
              <a:gd name="T70" fmla="*/ 184 w 234"/>
              <a:gd name="T7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4" h="333">
                <a:moveTo>
                  <a:pt x="164" y="161"/>
                </a:moveTo>
                <a:lnTo>
                  <a:pt x="140" y="185"/>
                </a:lnTo>
                <a:lnTo>
                  <a:pt x="164" y="209"/>
                </a:lnTo>
                <a:lnTo>
                  <a:pt x="140" y="232"/>
                </a:lnTo>
                <a:lnTo>
                  <a:pt x="117" y="209"/>
                </a:lnTo>
                <a:lnTo>
                  <a:pt x="93" y="232"/>
                </a:lnTo>
                <a:lnTo>
                  <a:pt x="70" y="209"/>
                </a:lnTo>
                <a:lnTo>
                  <a:pt x="93" y="185"/>
                </a:lnTo>
                <a:lnTo>
                  <a:pt x="70" y="161"/>
                </a:lnTo>
                <a:lnTo>
                  <a:pt x="93" y="138"/>
                </a:lnTo>
                <a:lnTo>
                  <a:pt x="117" y="161"/>
                </a:lnTo>
                <a:lnTo>
                  <a:pt x="140" y="138"/>
                </a:lnTo>
                <a:lnTo>
                  <a:pt x="164" y="161"/>
                </a:lnTo>
                <a:close/>
                <a:moveTo>
                  <a:pt x="200" y="300"/>
                </a:moveTo>
                <a:lnTo>
                  <a:pt x="34" y="300"/>
                </a:lnTo>
                <a:lnTo>
                  <a:pt x="34" y="67"/>
                </a:lnTo>
                <a:lnTo>
                  <a:pt x="50" y="67"/>
                </a:lnTo>
                <a:lnTo>
                  <a:pt x="50" y="100"/>
                </a:lnTo>
                <a:lnTo>
                  <a:pt x="184" y="100"/>
                </a:lnTo>
                <a:lnTo>
                  <a:pt x="184" y="67"/>
                </a:lnTo>
                <a:lnTo>
                  <a:pt x="200" y="67"/>
                </a:lnTo>
                <a:lnTo>
                  <a:pt x="200" y="300"/>
                </a:lnTo>
                <a:close/>
                <a:moveTo>
                  <a:pt x="84" y="33"/>
                </a:moveTo>
                <a:lnTo>
                  <a:pt x="150" y="33"/>
                </a:lnTo>
                <a:lnTo>
                  <a:pt x="150" y="67"/>
                </a:lnTo>
                <a:lnTo>
                  <a:pt x="84" y="67"/>
                </a:lnTo>
                <a:lnTo>
                  <a:pt x="84" y="33"/>
                </a:lnTo>
                <a:close/>
                <a:moveTo>
                  <a:pt x="184" y="33"/>
                </a:moveTo>
                <a:lnTo>
                  <a:pt x="184" y="0"/>
                </a:lnTo>
                <a:lnTo>
                  <a:pt x="50" y="0"/>
                </a:lnTo>
                <a:lnTo>
                  <a:pt x="50" y="33"/>
                </a:lnTo>
                <a:lnTo>
                  <a:pt x="0" y="33"/>
                </a:lnTo>
                <a:lnTo>
                  <a:pt x="0" y="333"/>
                </a:lnTo>
                <a:lnTo>
                  <a:pt x="234" y="333"/>
                </a:lnTo>
                <a:lnTo>
                  <a:pt x="234" y="33"/>
                </a:lnTo>
                <a:lnTo>
                  <a:pt x="18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5">
            <a:extLst>
              <a:ext uri="{FF2B5EF4-FFF2-40B4-BE49-F238E27FC236}">
                <a16:creationId xmlns:a16="http://schemas.microsoft.com/office/drawing/2014/main" id="{AD2FBF9D-57F4-44E7-AD89-D7C35FBEBBDC}"/>
              </a:ext>
            </a:extLst>
          </p:cNvPr>
          <p:cNvSpPr>
            <a:spLocks noChangeAspect="1" noEditPoints="1"/>
          </p:cNvSpPr>
          <p:nvPr/>
        </p:nvSpPr>
        <p:spPr bwMode="auto">
          <a:xfrm>
            <a:off x="6632576" y="5643563"/>
            <a:ext cx="176213" cy="252413"/>
          </a:xfrm>
          <a:custGeom>
            <a:avLst/>
            <a:gdLst>
              <a:gd name="T0" fmla="*/ 148 w 233"/>
              <a:gd name="T1" fmla="*/ 215 h 333"/>
              <a:gd name="T2" fmla="*/ 84 w 233"/>
              <a:gd name="T3" fmla="*/ 214 h 333"/>
              <a:gd name="T4" fmla="*/ 83 w 233"/>
              <a:gd name="T5" fmla="*/ 154 h 333"/>
              <a:gd name="T6" fmla="*/ 114 w 233"/>
              <a:gd name="T7" fmla="*/ 164 h 333"/>
              <a:gd name="T8" fmla="*/ 118 w 233"/>
              <a:gd name="T9" fmla="*/ 164 h 333"/>
              <a:gd name="T10" fmla="*/ 147 w 233"/>
              <a:gd name="T11" fmla="*/ 153 h 333"/>
              <a:gd name="T12" fmla="*/ 148 w 233"/>
              <a:gd name="T13" fmla="*/ 215 h 333"/>
              <a:gd name="T14" fmla="*/ 200 w 233"/>
              <a:gd name="T15" fmla="*/ 283 h 333"/>
              <a:gd name="T16" fmla="*/ 183 w 233"/>
              <a:gd name="T17" fmla="*/ 300 h 333"/>
              <a:gd name="T18" fmla="*/ 50 w 233"/>
              <a:gd name="T19" fmla="*/ 300 h 333"/>
              <a:gd name="T20" fmla="*/ 33 w 233"/>
              <a:gd name="T21" fmla="*/ 283 h 333"/>
              <a:gd name="T22" fmla="*/ 33 w 233"/>
              <a:gd name="T23" fmla="*/ 75 h 333"/>
              <a:gd name="T24" fmla="*/ 41 w 233"/>
              <a:gd name="T25" fmla="*/ 67 h 333"/>
              <a:gd name="T26" fmla="*/ 50 w 233"/>
              <a:gd name="T27" fmla="*/ 67 h 333"/>
              <a:gd name="T28" fmla="*/ 83 w 233"/>
              <a:gd name="T29" fmla="*/ 100 h 333"/>
              <a:gd name="T30" fmla="*/ 150 w 233"/>
              <a:gd name="T31" fmla="*/ 100 h 333"/>
              <a:gd name="T32" fmla="*/ 183 w 233"/>
              <a:gd name="T33" fmla="*/ 67 h 333"/>
              <a:gd name="T34" fmla="*/ 191 w 233"/>
              <a:gd name="T35" fmla="*/ 67 h 333"/>
              <a:gd name="T36" fmla="*/ 200 w 233"/>
              <a:gd name="T37" fmla="*/ 75 h 333"/>
              <a:gd name="T38" fmla="*/ 200 w 233"/>
              <a:gd name="T39" fmla="*/ 283 h 333"/>
              <a:gd name="T40" fmla="*/ 100 w 233"/>
              <a:gd name="T41" fmla="*/ 33 h 333"/>
              <a:gd name="T42" fmla="*/ 133 w 233"/>
              <a:gd name="T43" fmla="*/ 33 h 333"/>
              <a:gd name="T44" fmla="*/ 150 w 233"/>
              <a:gd name="T45" fmla="*/ 50 h 333"/>
              <a:gd name="T46" fmla="*/ 133 w 233"/>
              <a:gd name="T47" fmla="*/ 67 h 333"/>
              <a:gd name="T48" fmla="*/ 100 w 233"/>
              <a:gd name="T49" fmla="*/ 67 h 333"/>
              <a:gd name="T50" fmla="*/ 83 w 233"/>
              <a:gd name="T51" fmla="*/ 50 h 333"/>
              <a:gd name="T52" fmla="*/ 100 w 233"/>
              <a:gd name="T53" fmla="*/ 33 h 333"/>
              <a:gd name="T54" fmla="*/ 200 w 233"/>
              <a:gd name="T55" fmla="*/ 33 h 333"/>
              <a:gd name="T56" fmla="*/ 183 w 233"/>
              <a:gd name="T57" fmla="*/ 33 h 333"/>
              <a:gd name="T58" fmla="*/ 150 w 233"/>
              <a:gd name="T59" fmla="*/ 0 h 333"/>
              <a:gd name="T60" fmla="*/ 83 w 233"/>
              <a:gd name="T61" fmla="*/ 0 h 333"/>
              <a:gd name="T62" fmla="*/ 50 w 233"/>
              <a:gd name="T63" fmla="*/ 33 h 333"/>
              <a:gd name="T64" fmla="*/ 33 w 233"/>
              <a:gd name="T65" fmla="*/ 33 h 333"/>
              <a:gd name="T66" fmla="*/ 0 w 233"/>
              <a:gd name="T67" fmla="*/ 67 h 333"/>
              <a:gd name="T68" fmla="*/ 0 w 233"/>
              <a:gd name="T69" fmla="*/ 300 h 333"/>
              <a:gd name="T70" fmla="*/ 33 w 233"/>
              <a:gd name="T71" fmla="*/ 333 h 333"/>
              <a:gd name="T72" fmla="*/ 200 w 233"/>
              <a:gd name="T73" fmla="*/ 333 h 333"/>
              <a:gd name="T74" fmla="*/ 233 w 233"/>
              <a:gd name="T75" fmla="*/ 300 h 333"/>
              <a:gd name="T76" fmla="*/ 233 w 233"/>
              <a:gd name="T77" fmla="*/ 67 h 333"/>
              <a:gd name="T78" fmla="*/ 200 w 233"/>
              <a:gd name="T79"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3" h="333">
                <a:moveTo>
                  <a:pt x="148" y="215"/>
                </a:moveTo>
                <a:cubicBezTo>
                  <a:pt x="116" y="244"/>
                  <a:pt x="112" y="241"/>
                  <a:pt x="84" y="214"/>
                </a:cubicBezTo>
                <a:cubicBezTo>
                  <a:pt x="57" y="190"/>
                  <a:pt x="64" y="160"/>
                  <a:pt x="83" y="154"/>
                </a:cubicBezTo>
                <a:cubicBezTo>
                  <a:pt x="95" y="149"/>
                  <a:pt x="107" y="155"/>
                  <a:pt x="114" y="164"/>
                </a:cubicBezTo>
                <a:cubicBezTo>
                  <a:pt x="115" y="165"/>
                  <a:pt x="117" y="165"/>
                  <a:pt x="118" y="164"/>
                </a:cubicBezTo>
                <a:cubicBezTo>
                  <a:pt x="125" y="155"/>
                  <a:pt x="135" y="150"/>
                  <a:pt x="147" y="153"/>
                </a:cubicBezTo>
                <a:cubicBezTo>
                  <a:pt x="168" y="158"/>
                  <a:pt x="176" y="189"/>
                  <a:pt x="148" y="215"/>
                </a:cubicBezTo>
                <a:close/>
                <a:moveTo>
                  <a:pt x="200" y="283"/>
                </a:moveTo>
                <a:cubicBezTo>
                  <a:pt x="200" y="293"/>
                  <a:pt x="192" y="300"/>
                  <a:pt x="183" y="300"/>
                </a:cubicBezTo>
                <a:lnTo>
                  <a:pt x="50" y="300"/>
                </a:lnTo>
                <a:cubicBezTo>
                  <a:pt x="40" y="300"/>
                  <a:pt x="33" y="293"/>
                  <a:pt x="33" y="283"/>
                </a:cubicBezTo>
                <a:lnTo>
                  <a:pt x="33" y="75"/>
                </a:lnTo>
                <a:cubicBezTo>
                  <a:pt x="33" y="71"/>
                  <a:pt x="37" y="67"/>
                  <a:pt x="41" y="67"/>
                </a:cubicBezTo>
                <a:lnTo>
                  <a:pt x="50" y="67"/>
                </a:lnTo>
                <a:cubicBezTo>
                  <a:pt x="50" y="85"/>
                  <a:pt x="64" y="100"/>
                  <a:pt x="83" y="100"/>
                </a:cubicBezTo>
                <a:lnTo>
                  <a:pt x="150" y="100"/>
                </a:lnTo>
                <a:cubicBezTo>
                  <a:pt x="168" y="100"/>
                  <a:pt x="183" y="85"/>
                  <a:pt x="183" y="67"/>
                </a:cubicBezTo>
                <a:lnTo>
                  <a:pt x="191" y="67"/>
                </a:lnTo>
                <a:cubicBezTo>
                  <a:pt x="196" y="67"/>
                  <a:pt x="200" y="71"/>
                  <a:pt x="200" y="75"/>
                </a:cubicBezTo>
                <a:lnTo>
                  <a:pt x="200" y="283"/>
                </a:lnTo>
                <a:close/>
                <a:moveTo>
                  <a:pt x="100" y="33"/>
                </a:moveTo>
                <a:lnTo>
                  <a:pt x="133" y="33"/>
                </a:lnTo>
                <a:cubicBezTo>
                  <a:pt x="142" y="33"/>
                  <a:pt x="150" y="41"/>
                  <a:pt x="150" y="50"/>
                </a:cubicBezTo>
                <a:cubicBezTo>
                  <a:pt x="150" y="59"/>
                  <a:pt x="142" y="67"/>
                  <a:pt x="133" y="67"/>
                </a:cubicBezTo>
                <a:lnTo>
                  <a:pt x="100" y="67"/>
                </a:lnTo>
                <a:cubicBezTo>
                  <a:pt x="90" y="67"/>
                  <a:pt x="83" y="59"/>
                  <a:pt x="83" y="50"/>
                </a:cubicBezTo>
                <a:cubicBezTo>
                  <a:pt x="83" y="41"/>
                  <a:pt x="90" y="33"/>
                  <a:pt x="100" y="33"/>
                </a:cubicBezTo>
                <a:close/>
                <a:moveTo>
                  <a:pt x="200" y="33"/>
                </a:moveTo>
                <a:lnTo>
                  <a:pt x="183" y="33"/>
                </a:lnTo>
                <a:cubicBezTo>
                  <a:pt x="183" y="15"/>
                  <a:pt x="168" y="0"/>
                  <a:pt x="150" y="0"/>
                </a:cubicBezTo>
                <a:lnTo>
                  <a:pt x="83" y="0"/>
                </a:lnTo>
                <a:cubicBezTo>
                  <a:pt x="64" y="0"/>
                  <a:pt x="50" y="15"/>
                  <a:pt x="50" y="33"/>
                </a:cubicBezTo>
                <a:lnTo>
                  <a:pt x="33" y="33"/>
                </a:lnTo>
                <a:cubicBezTo>
                  <a:pt x="14" y="33"/>
                  <a:pt x="0" y="48"/>
                  <a:pt x="0" y="67"/>
                </a:cubicBezTo>
                <a:lnTo>
                  <a:pt x="0" y="300"/>
                </a:lnTo>
                <a:cubicBezTo>
                  <a:pt x="0" y="319"/>
                  <a:pt x="14" y="333"/>
                  <a:pt x="33" y="333"/>
                </a:cubicBezTo>
                <a:lnTo>
                  <a:pt x="200" y="333"/>
                </a:lnTo>
                <a:cubicBezTo>
                  <a:pt x="218" y="333"/>
                  <a:pt x="233" y="319"/>
                  <a:pt x="233" y="300"/>
                </a:cubicBezTo>
                <a:lnTo>
                  <a:pt x="233" y="67"/>
                </a:lnTo>
                <a:cubicBezTo>
                  <a:pt x="233" y="48"/>
                  <a:pt x="218" y="33"/>
                  <a:pt x="20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6">
            <a:extLst>
              <a:ext uri="{FF2B5EF4-FFF2-40B4-BE49-F238E27FC236}">
                <a16:creationId xmlns:a16="http://schemas.microsoft.com/office/drawing/2014/main" id="{7B0D3219-5329-4EBF-B3E2-56C5DFAFD5B8}"/>
              </a:ext>
            </a:extLst>
          </p:cNvPr>
          <p:cNvSpPr>
            <a:spLocks noChangeAspect="1" noEditPoints="1"/>
          </p:cNvSpPr>
          <p:nvPr/>
        </p:nvSpPr>
        <p:spPr bwMode="auto">
          <a:xfrm>
            <a:off x="6129338" y="5643563"/>
            <a:ext cx="176213" cy="252413"/>
          </a:xfrm>
          <a:custGeom>
            <a:avLst/>
            <a:gdLst>
              <a:gd name="T0" fmla="*/ 152 w 233"/>
              <a:gd name="T1" fmla="*/ 180 h 333"/>
              <a:gd name="T2" fmla="*/ 140 w 233"/>
              <a:gd name="T3" fmla="*/ 192 h 333"/>
              <a:gd name="T4" fmla="*/ 152 w 233"/>
              <a:gd name="T5" fmla="*/ 204 h 333"/>
              <a:gd name="T6" fmla="*/ 152 w 233"/>
              <a:gd name="T7" fmla="*/ 227 h 333"/>
              <a:gd name="T8" fmla="*/ 128 w 233"/>
              <a:gd name="T9" fmla="*/ 227 h 333"/>
              <a:gd name="T10" fmla="*/ 117 w 233"/>
              <a:gd name="T11" fmla="*/ 215 h 333"/>
              <a:gd name="T12" fmla="*/ 105 w 233"/>
              <a:gd name="T13" fmla="*/ 227 h 333"/>
              <a:gd name="T14" fmla="*/ 81 w 233"/>
              <a:gd name="T15" fmla="*/ 227 h 333"/>
              <a:gd name="T16" fmla="*/ 81 w 233"/>
              <a:gd name="T17" fmla="*/ 204 h 333"/>
              <a:gd name="T18" fmla="*/ 93 w 233"/>
              <a:gd name="T19" fmla="*/ 192 h 333"/>
              <a:gd name="T20" fmla="*/ 81 w 233"/>
              <a:gd name="T21" fmla="*/ 180 h 333"/>
              <a:gd name="T22" fmla="*/ 81 w 233"/>
              <a:gd name="T23" fmla="*/ 156 h 333"/>
              <a:gd name="T24" fmla="*/ 105 w 233"/>
              <a:gd name="T25" fmla="*/ 156 h 333"/>
              <a:gd name="T26" fmla="*/ 117 w 233"/>
              <a:gd name="T27" fmla="*/ 168 h 333"/>
              <a:gd name="T28" fmla="*/ 128 w 233"/>
              <a:gd name="T29" fmla="*/ 156 h 333"/>
              <a:gd name="T30" fmla="*/ 152 w 233"/>
              <a:gd name="T31" fmla="*/ 156 h 333"/>
              <a:gd name="T32" fmla="*/ 152 w 233"/>
              <a:gd name="T33" fmla="*/ 180 h 333"/>
              <a:gd name="T34" fmla="*/ 200 w 233"/>
              <a:gd name="T35" fmla="*/ 282 h 333"/>
              <a:gd name="T36" fmla="*/ 183 w 233"/>
              <a:gd name="T37" fmla="*/ 300 h 333"/>
              <a:gd name="T38" fmla="*/ 50 w 233"/>
              <a:gd name="T39" fmla="*/ 300 h 333"/>
              <a:gd name="T40" fmla="*/ 33 w 233"/>
              <a:gd name="T41" fmla="*/ 282 h 333"/>
              <a:gd name="T42" fmla="*/ 33 w 233"/>
              <a:gd name="T43" fmla="*/ 74 h 333"/>
              <a:gd name="T44" fmla="*/ 42 w 233"/>
              <a:gd name="T45" fmla="*/ 67 h 333"/>
              <a:gd name="T46" fmla="*/ 50 w 233"/>
              <a:gd name="T47" fmla="*/ 67 h 333"/>
              <a:gd name="T48" fmla="*/ 83 w 233"/>
              <a:gd name="T49" fmla="*/ 100 h 333"/>
              <a:gd name="T50" fmla="*/ 150 w 233"/>
              <a:gd name="T51" fmla="*/ 100 h 333"/>
              <a:gd name="T52" fmla="*/ 183 w 233"/>
              <a:gd name="T53" fmla="*/ 67 h 333"/>
              <a:gd name="T54" fmla="*/ 192 w 233"/>
              <a:gd name="T55" fmla="*/ 67 h 333"/>
              <a:gd name="T56" fmla="*/ 200 w 233"/>
              <a:gd name="T57" fmla="*/ 74 h 333"/>
              <a:gd name="T58" fmla="*/ 200 w 233"/>
              <a:gd name="T59" fmla="*/ 282 h 333"/>
              <a:gd name="T60" fmla="*/ 100 w 233"/>
              <a:gd name="T61" fmla="*/ 33 h 333"/>
              <a:gd name="T62" fmla="*/ 133 w 233"/>
              <a:gd name="T63" fmla="*/ 33 h 333"/>
              <a:gd name="T64" fmla="*/ 150 w 233"/>
              <a:gd name="T65" fmla="*/ 50 h 333"/>
              <a:gd name="T66" fmla="*/ 133 w 233"/>
              <a:gd name="T67" fmla="*/ 67 h 333"/>
              <a:gd name="T68" fmla="*/ 100 w 233"/>
              <a:gd name="T69" fmla="*/ 67 h 333"/>
              <a:gd name="T70" fmla="*/ 83 w 233"/>
              <a:gd name="T71" fmla="*/ 50 h 333"/>
              <a:gd name="T72" fmla="*/ 100 w 233"/>
              <a:gd name="T73" fmla="*/ 33 h 333"/>
              <a:gd name="T74" fmla="*/ 200 w 233"/>
              <a:gd name="T75" fmla="*/ 33 h 333"/>
              <a:gd name="T76" fmla="*/ 183 w 233"/>
              <a:gd name="T77" fmla="*/ 33 h 333"/>
              <a:gd name="T78" fmla="*/ 150 w 233"/>
              <a:gd name="T79" fmla="*/ 0 h 333"/>
              <a:gd name="T80" fmla="*/ 83 w 233"/>
              <a:gd name="T81" fmla="*/ 0 h 333"/>
              <a:gd name="T82" fmla="*/ 50 w 233"/>
              <a:gd name="T83" fmla="*/ 33 h 333"/>
              <a:gd name="T84" fmla="*/ 33 w 233"/>
              <a:gd name="T85" fmla="*/ 33 h 333"/>
              <a:gd name="T86" fmla="*/ 0 w 233"/>
              <a:gd name="T87" fmla="*/ 65 h 333"/>
              <a:gd name="T88" fmla="*/ 0 w 233"/>
              <a:gd name="T89" fmla="*/ 299 h 333"/>
              <a:gd name="T90" fmla="*/ 33 w 233"/>
              <a:gd name="T91" fmla="*/ 333 h 333"/>
              <a:gd name="T92" fmla="*/ 200 w 233"/>
              <a:gd name="T93" fmla="*/ 333 h 333"/>
              <a:gd name="T94" fmla="*/ 233 w 233"/>
              <a:gd name="T95" fmla="*/ 299 h 333"/>
              <a:gd name="T96" fmla="*/ 233 w 233"/>
              <a:gd name="T97" fmla="*/ 65 h 333"/>
              <a:gd name="T98" fmla="*/ 200 w 233"/>
              <a:gd name="T99"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3" h="333">
                <a:moveTo>
                  <a:pt x="152" y="180"/>
                </a:moveTo>
                <a:lnTo>
                  <a:pt x="140" y="192"/>
                </a:lnTo>
                <a:lnTo>
                  <a:pt x="152" y="204"/>
                </a:lnTo>
                <a:cubicBezTo>
                  <a:pt x="158" y="210"/>
                  <a:pt x="158" y="221"/>
                  <a:pt x="152" y="227"/>
                </a:cubicBezTo>
                <a:cubicBezTo>
                  <a:pt x="145" y="234"/>
                  <a:pt x="135" y="234"/>
                  <a:pt x="128" y="227"/>
                </a:cubicBezTo>
                <a:lnTo>
                  <a:pt x="117" y="215"/>
                </a:lnTo>
                <a:lnTo>
                  <a:pt x="105" y="227"/>
                </a:lnTo>
                <a:cubicBezTo>
                  <a:pt x="98" y="234"/>
                  <a:pt x="88" y="234"/>
                  <a:pt x="81" y="227"/>
                </a:cubicBezTo>
                <a:cubicBezTo>
                  <a:pt x="75" y="221"/>
                  <a:pt x="75" y="210"/>
                  <a:pt x="81" y="204"/>
                </a:cubicBezTo>
                <a:lnTo>
                  <a:pt x="93" y="192"/>
                </a:lnTo>
                <a:lnTo>
                  <a:pt x="81" y="180"/>
                </a:lnTo>
                <a:cubicBezTo>
                  <a:pt x="75" y="174"/>
                  <a:pt x="75" y="163"/>
                  <a:pt x="81" y="156"/>
                </a:cubicBezTo>
                <a:cubicBezTo>
                  <a:pt x="88" y="150"/>
                  <a:pt x="98" y="150"/>
                  <a:pt x="105" y="156"/>
                </a:cubicBezTo>
                <a:lnTo>
                  <a:pt x="117" y="168"/>
                </a:lnTo>
                <a:lnTo>
                  <a:pt x="128" y="156"/>
                </a:lnTo>
                <a:cubicBezTo>
                  <a:pt x="135" y="150"/>
                  <a:pt x="145" y="150"/>
                  <a:pt x="152" y="156"/>
                </a:cubicBezTo>
                <a:cubicBezTo>
                  <a:pt x="158" y="163"/>
                  <a:pt x="158" y="174"/>
                  <a:pt x="152" y="180"/>
                </a:cubicBezTo>
                <a:close/>
                <a:moveTo>
                  <a:pt x="200" y="282"/>
                </a:moveTo>
                <a:cubicBezTo>
                  <a:pt x="200" y="291"/>
                  <a:pt x="192" y="300"/>
                  <a:pt x="183" y="300"/>
                </a:cubicBezTo>
                <a:lnTo>
                  <a:pt x="50" y="300"/>
                </a:lnTo>
                <a:cubicBezTo>
                  <a:pt x="41" y="300"/>
                  <a:pt x="33" y="291"/>
                  <a:pt x="33" y="282"/>
                </a:cubicBezTo>
                <a:lnTo>
                  <a:pt x="33" y="74"/>
                </a:lnTo>
                <a:cubicBezTo>
                  <a:pt x="33" y="69"/>
                  <a:pt x="37" y="67"/>
                  <a:pt x="42" y="67"/>
                </a:cubicBezTo>
                <a:lnTo>
                  <a:pt x="50" y="67"/>
                </a:lnTo>
                <a:cubicBezTo>
                  <a:pt x="50" y="83"/>
                  <a:pt x="65" y="100"/>
                  <a:pt x="83" y="100"/>
                </a:cubicBezTo>
                <a:lnTo>
                  <a:pt x="150" y="100"/>
                </a:lnTo>
                <a:cubicBezTo>
                  <a:pt x="168" y="100"/>
                  <a:pt x="183" y="83"/>
                  <a:pt x="183" y="67"/>
                </a:cubicBezTo>
                <a:lnTo>
                  <a:pt x="192" y="67"/>
                </a:lnTo>
                <a:cubicBezTo>
                  <a:pt x="196" y="67"/>
                  <a:pt x="200" y="69"/>
                  <a:pt x="200" y="74"/>
                </a:cubicBezTo>
                <a:lnTo>
                  <a:pt x="200" y="282"/>
                </a:lnTo>
                <a:close/>
                <a:moveTo>
                  <a:pt x="100" y="33"/>
                </a:moveTo>
                <a:lnTo>
                  <a:pt x="133" y="33"/>
                </a:lnTo>
                <a:cubicBezTo>
                  <a:pt x="142" y="33"/>
                  <a:pt x="150" y="41"/>
                  <a:pt x="150" y="50"/>
                </a:cubicBezTo>
                <a:cubicBezTo>
                  <a:pt x="150" y="59"/>
                  <a:pt x="142" y="67"/>
                  <a:pt x="133" y="67"/>
                </a:cubicBezTo>
                <a:lnTo>
                  <a:pt x="100" y="67"/>
                </a:lnTo>
                <a:cubicBezTo>
                  <a:pt x="91" y="67"/>
                  <a:pt x="83" y="59"/>
                  <a:pt x="83" y="50"/>
                </a:cubicBezTo>
                <a:cubicBezTo>
                  <a:pt x="83" y="41"/>
                  <a:pt x="91" y="33"/>
                  <a:pt x="100" y="33"/>
                </a:cubicBezTo>
                <a:close/>
                <a:moveTo>
                  <a:pt x="200" y="33"/>
                </a:moveTo>
                <a:lnTo>
                  <a:pt x="183" y="33"/>
                </a:lnTo>
                <a:cubicBezTo>
                  <a:pt x="183" y="17"/>
                  <a:pt x="168" y="0"/>
                  <a:pt x="150" y="0"/>
                </a:cubicBezTo>
                <a:lnTo>
                  <a:pt x="83" y="0"/>
                </a:lnTo>
                <a:cubicBezTo>
                  <a:pt x="65" y="0"/>
                  <a:pt x="50" y="17"/>
                  <a:pt x="50" y="33"/>
                </a:cubicBezTo>
                <a:lnTo>
                  <a:pt x="33" y="33"/>
                </a:lnTo>
                <a:cubicBezTo>
                  <a:pt x="15" y="33"/>
                  <a:pt x="0" y="47"/>
                  <a:pt x="0" y="65"/>
                </a:cubicBezTo>
                <a:lnTo>
                  <a:pt x="0" y="299"/>
                </a:lnTo>
                <a:cubicBezTo>
                  <a:pt x="0" y="317"/>
                  <a:pt x="15" y="333"/>
                  <a:pt x="33" y="333"/>
                </a:cubicBezTo>
                <a:lnTo>
                  <a:pt x="200" y="333"/>
                </a:lnTo>
                <a:cubicBezTo>
                  <a:pt x="218" y="333"/>
                  <a:pt x="233" y="317"/>
                  <a:pt x="233" y="299"/>
                </a:cubicBezTo>
                <a:lnTo>
                  <a:pt x="233" y="65"/>
                </a:lnTo>
                <a:cubicBezTo>
                  <a:pt x="233" y="47"/>
                  <a:pt x="218" y="33"/>
                  <a:pt x="20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7">
            <a:extLst>
              <a:ext uri="{FF2B5EF4-FFF2-40B4-BE49-F238E27FC236}">
                <a16:creationId xmlns:a16="http://schemas.microsoft.com/office/drawing/2014/main" id="{383D10E4-2E5D-4324-B68B-3883ABE118E3}"/>
              </a:ext>
            </a:extLst>
          </p:cNvPr>
          <p:cNvSpPr>
            <a:spLocks noChangeAspect="1" noEditPoints="1"/>
          </p:cNvSpPr>
          <p:nvPr/>
        </p:nvSpPr>
        <p:spPr bwMode="auto">
          <a:xfrm>
            <a:off x="10655301" y="5137151"/>
            <a:ext cx="176213" cy="252413"/>
          </a:xfrm>
          <a:custGeom>
            <a:avLst/>
            <a:gdLst>
              <a:gd name="T0" fmla="*/ 67 w 233"/>
              <a:gd name="T1" fmla="*/ 167 h 334"/>
              <a:gd name="T2" fmla="*/ 167 w 233"/>
              <a:gd name="T3" fmla="*/ 167 h 334"/>
              <a:gd name="T4" fmla="*/ 167 w 233"/>
              <a:gd name="T5" fmla="*/ 200 h 334"/>
              <a:gd name="T6" fmla="*/ 67 w 233"/>
              <a:gd name="T7" fmla="*/ 200 h 334"/>
              <a:gd name="T8" fmla="*/ 67 w 233"/>
              <a:gd name="T9" fmla="*/ 167 h 334"/>
              <a:gd name="T10" fmla="*/ 200 w 233"/>
              <a:gd name="T11" fmla="*/ 300 h 334"/>
              <a:gd name="T12" fmla="*/ 33 w 233"/>
              <a:gd name="T13" fmla="*/ 300 h 334"/>
              <a:gd name="T14" fmla="*/ 33 w 233"/>
              <a:gd name="T15" fmla="*/ 67 h 334"/>
              <a:gd name="T16" fmla="*/ 50 w 233"/>
              <a:gd name="T17" fmla="*/ 67 h 334"/>
              <a:gd name="T18" fmla="*/ 50 w 233"/>
              <a:gd name="T19" fmla="*/ 100 h 334"/>
              <a:gd name="T20" fmla="*/ 183 w 233"/>
              <a:gd name="T21" fmla="*/ 100 h 334"/>
              <a:gd name="T22" fmla="*/ 183 w 233"/>
              <a:gd name="T23" fmla="*/ 67 h 334"/>
              <a:gd name="T24" fmla="*/ 200 w 233"/>
              <a:gd name="T25" fmla="*/ 67 h 334"/>
              <a:gd name="T26" fmla="*/ 200 w 233"/>
              <a:gd name="T27" fmla="*/ 300 h 334"/>
              <a:gd name="T28" fmla="*/ 83 w 233"/>
              <a:gd name="T29" fmla="*/ 34 h 334"/>
              <a:gd name="T30" fmla="*/ 150 w 233"/>
              <a:gd name="T31" fmla="*/ 34 h 334"/>
              <a:gd name="T32" fmla="*/ 150 w 233"/>
              <a:gd name="T33" fmla="*/ 67 h 334"/>
              <a:gd name="T34" fmla="*/ 83 w 233"/>
              <a:gd name="T35" fmla="*/ 67 h 334"/>
              <a:gd name="T36" fmla="*/ 83 w 233"/>
              <a:gd name="T37" fmla="*/ 34 h 334"/>
              <a:gd name="T38" fmla="*/ 183 w 233"/>
              <a:gd name="T39" fmla="*/ 34 h 334"/>
              <a:gd name="T40" fmla="*/ 183 w 233"/>
              <a:gd name="T41" fmla="*/ 0 h 334"/>
              <a:gd name="T42" fmla="*/ 50 w 233"/>
              <a:gd name="T43" fmla="*/ 0 h 334"/>
              <a:gd name="T44" fmla="*/ 50 w 233"/>
              <a:gd name="T45" fmla="*/ 34 h 334"/>
              <a:gd name="T46" fmla="*/ 0 w 233"/>
              <a:gd name="T47" fmla="*/ 34 h 334"/>
              <a:gd name="T48" fmla="*/ 0 w 233"/>
              <a:gd name="T49" fmla="*/ 334 h 334"/>
              <a:gd name="T50" fmla="*/ 233 w 233"/>
              <a:gd name="T51" fmla="*/ 334 h 334"/>
              <a:gd name="T52" fmla="*/ 233 w 233"/>
              <a:gd name="T53" fmla="*/ 34 h 334"/>
              <a:gd name="T54" fmla="*/ 183 w 233"/>
              <a:gd name="T55"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3" h="334">
                <a:moveTo>
                  <a:pt x="67" y="167"/>
                </a:moveTo>
                <a:lnTo>
                  <a:pt x="167" y="167"/>
                </a:lnTo>
                <a:lnTo>
                  <a:pt x="167" y="200"/>
                </a:lnTo>
                <a:lnTo>
                  <a:pt x="67" y="200"/>
                </a:lnTo>
                <a:lnTo>
                  <a:pt x="67" y="167"/>
                </a:lnTo>
                <a:close/>
                <a:moveTo>
                  <a:pt x="200" y="300"/>
                </a:moveTo>
                <a:lnTo>
                  <a:pt x="33" y="300"/>
                </a:lnTo>
                <a:lnTo>
                  <a:pt x="33" y="67"/>
                </a:lnTo>
                <a:lnTo>
                  <a:pt x="50" y="67"/>
                </a:lnTo>
                <a:lnTo>
                  <a:pt x="50" y="100"/>
                </a:lnTo>
                <a:lnTo>
                  <a:pt x="183" y="100"/>
                </a:lnTo>
                <a:lnTo>
                  <a:pt x="183" y="67"/>
                </a:lnTo>
                <a:lnTo>
                  <a:pt x="200" y="67"/>
                </a:lnTo>
                <a:lnTo>
                  <a:pt x="200" y="300"/>
                </a:lnTo>
                <a:close/>
                <a:moveTo>
                  <a:pt x="83" y="34"/>
                </a:moveTo>
                <a:lnTo>
                  <a:pt x="150" y="34"/>
                </a:lnTo>
                <a:lnTo>
                  <a:pt x="150" y="67"/>
                </a:lnTo>
                <a:lnTo>
                  <a:pt x="83" y="67"/>
                </a:lnTo>
                <a:lnTo>
                  <a:pt x="83" y="34"/>
                </a:lnTo>
                <a:close/>
                <a:moveTo>
                  <a:pt x="183" y="34"/>
                </a:moveTo>
                <a:lnTo>
                  <a:pt x="183" y="0"/>
                </a:lnTo>
                <a:lnTo>
                  <a:pt x="50" y="0"/>
                </a:lnTo>
                <a:lnTo>
                  <a:pt x="50" y="34"/>
                </a:lnTo>
                <a:lnTo>
                  <a:pt x="0" y="34"/>
                </a:lnTo>
                <a:lnTo>
                  <a:pt x="0" y="334"/>
                </a:lnTo>
                <a:lnTo>
                  <a:pt x="233" y="334"/>
                </a:lnTo>
                <a:lnTo>
                  <a:pt x="233" y="34"/>
                </a:lnTo>
                <a:lnTo>
                  <a:pt x="18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8">
            <a:extLst>
              <a:ext uri="{FF2B5EF4-FFF2-40B4-BE49-F238E27FC236}">
                <a16:creationId xmlns:a16="http://schemas.microsoft.com/office/drawing/2014/main" id="{192289B7-9A8D-411D-89ED-4DEC40C4F036}"/>
              </a:ext>
            </a:extLst>
          </p:cNvPr>
          <p:cNvSpPr>
            <a:spLocks noChangeAspect="1" noEditPoints="1"/>
          </p:cNvSpPr>
          <p:nvPr/>
        </p:nvSpPr>
        <p:spPr bwMode="auto">
          <a:xfrm>
            <a:off x="10152063" y="5137151"/>
            <a:ext cx="176213" cy="252413"/>
          </a:xfrm>
          <a:custGeom>
            <a:avLst/>
            <a:gdLst>
              <a:gd name="T0" fmla="*/ 167 w 234"/>
              <a:gd name="T1" fmla="*/ 184 h 334"/>
              <a:gd name="T2" fmla="*/ 150 w 234"/>
              <a:gd name="T3" fmla="*/ 200 h 334"/>
              <a:gd name="T4" fmla="*/ 84 w 234"/>
              <a:gd name="T5" fmla="*/ 200 h 334"/>
              <a:gd name="T6" fmla="*/ 67 w 234"/>
              <a:gd name="T7" fmla="*/ 184 h 334"/>
              <a:gd name="T8" fmla="*/ 84 w 234"/>
              <a:gd name="T9" fmla="*/ 167 h 334"/>
              <a:gd name="T10" fmla="*/ 150 w 234"/>
              <a:gd name="T11" fmla="*/ 167 h 334"/>
              <a:gd name="T12" fmla="*/ 167 w 234"/>
              <a:gd name="T13" fmla="*/ 184 h 334"/>
              <a:gd name="T14" fmla="*/ 200 w 234"/>
              <a:gd name="T15" fmla="*/ 282 h 334"/>
              <a:gd name="T16" fmla="*/ 184 w 234"/>
              <a:gd name="T17" fmla="*/ 300 h 334"/>
              <a:gd name="T18" fmla="*/ 50 w 234"/>
              <a:gd name="T19" fmla="*/ 300 h 334"/>
              <a:gd name="T20" fmla="*/ 34 w 234"/>
              <a:gd name="T21" fmla="*/ 282 h 334"/>
              <a:gd name="T22" fmla="*/ 34 w 234"/>
              <a:gd name="T23" fmla="*/ 74 h 334"/>
              <a:gd name="T24" fmla="*/ 42 w 234"/>
              <a:gd name="T25" fmla="*/ 67 h 334"/>
              <a:gd name="T26" fmla="*/ 50 w 234"/>
              <a:gd name="T27" fmla="*/ 67 h 334"/>
              <a:gd name="T28" fmla="*/ 84 w 234"/>
              <a:gd name="T29" fmla="*/ 100 h 334"/>
              <a:gd name="T30" fmla="*/ 150 w 234"/>
              <a:gd name="T31" fmla="*/ 100 h 334"/>
              <a:gd name="T32" fmla="*/ 184 w 234"/>
              <a:gd name="T33" fmla="*/ 67 h 334"/>
              <a:gd name="T34" fmla="*/ 192 w 234"/>
              <a:gd name="T35" fmla="*/ 67 h 334"/>
              <a:gd name="T36" fmla="*/ 200 w 234"/>
              <a:gd name="T37" fmla="*/ 74 h 334"/>
              <a:gd name="T38" fmla="*/ 200 w 234"/>
              <a:gd name="T39" fmla="*/ 282 h 334"/>
              <a:gd name="T40" fmla="*/ 100 w 234"/>
              <a:gd name="T41" fmla="*/ 34 h 334"/>
              <a:gd name="T42" fmla="*/ 134 w 234"/>
              <a:gd name="T43" fmla="*/ 34 h 334"/>
              <a:gd name="T44" fmla="*/ 150 w 234"/>
              <a:gd name="T45" fmla="*/ 50 h 334"/>
              <a:gd name="T46" fmla="*/ 134 w 234"/>
              <a:gd name="T47" fmla="*/ 67 h 334"/>
              <a:gd name="T48" fmla="*/ 100 w 234"/>
              <a:gd name="T49" fmla="*/ 67 h 334"/>
              <a:gd name="T50" fmla="*/ 84 w 234"/>
              <a:gd name="T51" fmla="*/ 50 h 334"/>
              <a:gd name="T52" fmla="*/ 100 w 234"/>
              <a:gd name="T53" fmla="*/ 34 h 334"/>
              <a:gd name="T54" fmla="*/ 200 w 234"/>
              <a:gd name="T55" fmla="*/ 34 h 334"/>
              <a:gd name="T56" fmla="*/ 184 w 234"/>
              <a:gd name="T57" fmla="*/ 34 h 334"/>
              <a:gd name="T58" fmla="*/ 150 w 234"/>
              <a:gd name="T59" fmla="*/ 0 h 334"/>
              <a:gd name="T60" fmla="*/ 84 w 234"/>
              <a:gd name="T61" fmla="*/ 0 h 334"/>
              <a:gd name="T62" fmla="*/ 50 w 234"/>
              <a:gd name="T63" fmla="*/ 34 h 334"/>
              <a:gd name="T64" fmla="*/ 34 w 234"/>
              <a:gd name="T65" fmla="*/ 34 h 334"/>
              <a:gd name="T66" fmla="*/ 0 w 234"/>
              <a:gd name="T67" fmla="*/ 66 h 334"/>
              <a:gd name="T68" fmla="*/ 0 w 234"/>
              <a:gd name="T69" fmla="*/ 299 h 334"/>
              <a:gd name="T70" fmla="*/ 34 w 234"/>
              <a:gd name="T71" fmla="*/ 334 h 334"/>
              <a:gd name="T72" fmla="*/ 200 w 234"/>
              <a:gd name="T73" fmla="*/ 334 h 334"/>
              <a:gd name="T74" fmla="*/ 234 w 234"/>
              <a:gd name="T75" fmla="*/ 299 h 334"/>
              <a:gd name="T76" fmla="*/ 234 w 234"/>
              <a:gd name="T77" fmla="*/ 66 h 334"/>
              <a:gd name="T78" fmla="*/ 200 w 234"/>
              <a:gd name="T79"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4" h="334">
                <a:moveTo>
                  <a:pt x="167" y="184"/>
                </a:moveTo>
                <a:cubicBezTo>
                  <a:pt x="167" y="193"/>
                  <a:pt x="159" y="200"/>
                  <a:pt x="150" y="200"/>
                </a:cubicBezTo>
                <a:lnTo>
                  <a:pt x="84" y="200"/>
                </a:lnTo>
                <a:cubicBezTo>
                  <a:pt x="74" y="200"/>
                  <a:pt x="67" y="193"/>
                  <a:pt x="67" y="184"/>
                </a:cubicBezTo>
                <a:cubicBezTo>
                  <a:pt x="67" y="175"/>
                  <a:pt x="74" y="167"/>
                  <a:pt x="84" y="167"/>
                </a:cubicBezTo>
                <a:lnTo>
                  <a:pt x="150" y="167"/>
                </a:lnTo>
                <a:cubicBezTo>
                  <a:pt x="159" y="167"/>
                  <a:pt x="167" y="175"/>
                  <a:pt x="167" y="184"/>
                </a:cubicBezTo>
                <a:close/>
                <a:moveTo>
                  <a:pt x="200" y="282"/>
                </a:moveTo>
                <a:cubicBezTo>
                  <a:pt x="200" y="292"/>
                  <a:pt x="193" y="300"/>
                  <a:pt x="184" y="300"/>
                </a:cubicBezTo>
                <a:lnTo>
                  <a:pt x="50" y="300"/>
                </a:lnTo>
                <a:cubicBezTo>
                  <a:pt x="41" y="300"/>
                  <a:pt x="34" y="292"/>
                  <a:pt x="34" y="282"/>
                </a:cubicBezTo>
                <a:lnTo>
                  <a:pt x="34" y="74"/>
                </a:lnTo>
                <a:cubicBezTo>
                  <a:pt x="34" y="69"/>
                  <a:pt x="37" y="67"/>
                  <a:pt x="42" y="67"/>
                </a:cubicBezTo>
                <a:lnTo>
                  <a:pt x="50" y="67"/>
                </a:lnTo>
                <a:cubicBezTo>
                  <a:pt x="50" y="84"/>
                  <a:pt x="65" y="100"/>
                  <a:pt x="84" y="100"/>
                </a:cubicBezTo>
                <a:lnTo>
                  <a:pt x="150" y="100"/>
                </a:lnTo>
                <a:cubicBezTo>
                  <a:pt x="169" y="100"/>
                  <a:pt x="184" y="84"/>
                  <a:pt x="184" y="67"/>
                </a:cubicBezTo>
                <a:lnTo>
                  <a:pt x="192" y="67"/>
                </a:lnTo>
                <a:cubicBezTo>
                  <a:pt x="196" y="67"/>
                  <a:pt x="200" y="69"/>
                  <a:pt x="200" y="74"/>
                </a:cubicBezTo>
                <a:lnTo>
                  <a:pt x="200" y="282"/>
                </a:lnTo>
                <a:close/>
                <a:moveTo>
                  <a:pt x="100" y="34"/>
                </a:moveTo>
                <a:lnTo>
                  <a:pt x="134" y="34"/>
                </a:lnTo>
                <a:cubicBezTo>
                  <a:pt x="143" y="34"/>
                  <a:pt x="150" y="41"/>
                  <a:pt x="150" y="50"/>
                </a:cubicBezTo>
                <a:cubicBezTo>
                  <a:pt x="150" y="60"/>
                  <a:pt x="143" y="67"/>
                  <a:pt x="134" y="67"/>
                </a:cubicBezTo>
                <a:lnTo>
                  <a:pt x="100" y="67"/>
                </a:lnTo>
                <a:cubicBezTo>
                  <a:pt x="91" y="67"/>
                  <a:pt x="84" y="60"/>
                  <a:pt x="84" y="50"/>
                </a:cubicBezTo>
                <a:cubicBezTo>
                  <a:pt x="84" y="41"/>
                  <a:pt x="91" y="34"/>
                  <a:pt x="100" y="34"/>
                </a:cubicBezTo>
                <a:close/>
                <a:moveTo>
                  <a:pt x="200" y="34"/>
                </a:moveTo>
                <a:lnTo>
                  <a:pt x="184" y="34"/>
                </a:lnTo>
                <a:cubicBezTo>
                  <a:pt x="184" y="17"/>
                  <a:pt x="169" y="0"/>
                  <a:pt x="150" y="0"/>
                </a:cubicBezTo>
                <a:lnTo>
                  <a:pt x="84" y="0"/>
                </a:lnTo>
                <a:cubicBezTo>
                  <a:pt x="65" y="0"/>
                  <a:pt x="50" y="17"/>
                  <a:pt x="50" y="34"/>
                </a:cubicBezTo>
                <a:lnTo>
                  <a:pt x="34" y="34"/>
                </a:lnTo>
                <a:cubicBezTo>
                  <a:pt x="15" y="34"/>
                  <a:pt x="0" y="47"/>
                  <a:pt x="0" y="66"/>
                </a:cubicBezTo>
                <a:lnTo>
                  <a:pt x="0" y="299"/>
                </a:lnTo>
                <a:cubicBezTo>
                  <a:pt x="0" y="317"/>
                  <a:pt x="15" y="334"/>
                  <a:pt x="34" y="334"/>
                </a:cubicBezTo>
                <a:lnTo>
                  <a:pt x="200" y="334"/>
                </a:lnTo>
                <a:cubicBezTo>
                  <a:pt x="219" y="334"/>
                  <a:pt x="234" y="317"/>
                  <a:pt x="234" y="299"/>
                </a:cubicBezTo>
                <a:lnTo>
                  <a:pt x="234" y="66"/>
                </a:lnTo>
                <a:cubicBezTo>
                  <a:pt x="234" y="47"/>
                  <a:pt x="219" y="34"/>
                  <a:pt x="200"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9">
            <a:extLst>
              <a:ext uri="{FF2B5EF4-FFF2-40B4-BE49-F238E27FC236}">
                <a16:creationId xmlns:a16="http://schemas.microsoft.com/office/drawing/2014/main" id="{91F1EB3E-9CD6-4656-B035-AC5E0A5B8675}"/>
              </a:ext>
            </a:extLst>
          </p:cNvPr>
          <p:cNvSpPr>
            <a:spLocks noChangeAspect="1" noEditPoints="1"/>
          </p:cNvSpPr>
          <p:nvPr/>
        </p:nvSpPr>
        <p:spPr bwMode="auto">
          <a:xfrm>
            <a:off x="9650413" y="5137151"/>
            <a:ext cx="174625" cy="252413"/>
          </a:xfrm>
          <a:custGeom>
            <a:avLst/>
            <a:gdLst>
              <a:gd name="T0" fmla="*/ 100 w 233"/>
              <a:gd name="T1" fmla="*/ 234 h 334"/>
              <a:gd name="T2" fmla="*/ 183 w 233"/>
              <a:gd name="T3" fmla="*/ 234 h 334"/>
              <a:gd name="T4" fmla="*/ 183 w 233"/>
              <a:gd name="T5" fmla="*/ 267 h 334"/>
              <a:gd name="T6" fmla="*/ 100 w 233"/>
              <a:gd name="T7" fmla="*/ 267 h 334"/>
              <a:gd name="T8" fmla="*/ 100 w 233"/>
              <a:gd name="T9" fmla="*/ 234 h 334"/>
              <a:gd name="T10" fmla="*/ 100 w 233"/>
              <a:gd name="T11" fmla="*/ 184 h 334"/>
              <a:gd name="T12" fmla="*/ 183 w 233"/>
              <a:gd name="T13" fmla="*/ 184 h 334"/>
              <a:gd name="T14" fmla="*/ 183 w 233"/>
              <a:gd name="T15" fmla="*/ 217 h 334"/>
              <a:gd name="T16" fmla="*/ 100 w 233"/>
              <a:gd name="T17" fmla="*/ 217 h 334"/>
              <a:gd name="T18" fmla="*/ 100 w 233"/>
              <a:gd name="T19" fmla="*/ 184 h 334"/>
              <a:gd name="T20" fmla="*/ 100 w 233"/>
              <a:gd name="T21" fmla="*/ 134 h 334"/>
              <a:gd name="T22" fmla="*/ 183 w 233"/>
              <a:gd name="T23" fmla="*/ 134 h 334"/>
              <a:gd name="T24" fmla="*/ 183 w 233"/>
              <a:gd name="T25" fmla="*/ 167 h 334"/>
              <a:gd name="T26" fmla="*/ 100 w 233"/>
              <a:gd name="T27" fmla="*/ 167 h 334"/>
              <a:gd name="T28" fmla="*/ 100 w 233"/>
              <a:gd name="T29" fmla="*/ 134 h 334"/>
              <a:gd name="T30" fmla="*/ 49 w 233"/>
              <a:gd name="T31" fmla="*/ 234 h 334"/>
              <a:gd name="T32" fmla="*/ 83 w 233"/>
              <a:gd name="T33" fmla="*/ 234 h 334"/>
              <a:gd name="T34" fmla="*/ 83 w 233"/>
              <a:gd name="T35" fmla="*/ 267 h 334"/>
              <a:gd name="T36" fmla="*/ 49 w 233"/>
              <a:gd name="T37" fmla="*/ 267 h 334"/>
              <a:gd name="T38" fmla="*/ 49 w 233"/>
              <a:gd name="T39" fmla="*/ 234 h 334"/>
              <a:gd name="T40" fmla="*/ 49 w 233"/>
              <a:gd name="T41" fmla="*/ 184 h 334"/>
              <a:gd name="T42" fmla="*/ 83 w 233"/>
              <a:gd name="T43" fmla="*/ 184 h 334"/>
              <a:gd name="T44" fmla="*/ 83 w 233"/>
              <a:gd name="T45" fmla="*/ 217 h 334"/>
              <a:gd name="T46" fmla="*/ 49 w 233"/>
              <a:gd name="T47" fmla="*/ 217 h 334"/>
              <a:gd name="T48" fmla="*/ 49 w 233"/>
              <a:gd name="T49" fmla="*/ 184 h 334"/>
              <a:gd name="T50" fmla="*/ 49 w 233"/>
              <a:gd name="T51" fmla="*/ 134 h 334"/>
              <a:gd name="T52" fmla="*/ 83 w 233"/>
              <a:gd name="T53" fmla="*/ 134 h 334"/>
              <a:gd name="T54" fmla="*/ 83 w 233"/>
              <a:gd name="T55" fmla="*/ 167 h 334"/>
              <a:gd name="T56" fmla="*/ 49 w 233"/>
              <a:gd name="T57" fmla="*/ 167 h 334"/>
              <a:gd name="T58" fmla="*/ 49 w 233"/>
              <a:gd name="T59" fmla="*/ 134 h 334"/>
              <a:gd name="T60" fmla="*/ 200 w 233"/>
              <a:gd name="T61" fmla="*/ 300 h 334"/>
              <a:gd name="T62" fmla="*/ 33 w 233"/>
              <a:gd name="T63" fmla="*/ 300 h 334"/>
              <a:gd name="T64" fmla="*/ 33 w 233"/>
              <a:gd name="T65" fmla="*/ 67 h 334"/>
              <a:gd name="T66" fmla="*/ 50 w 233"/>
              <a:gd name="T67" fmla="*/ 67 h 334"/>
              <a:gd name="T68" fmla="*/ 50 w 233"/>
              <a:gd name="T69" fmla="*/ 100 h 334"/>
              <a:gd name="T70" fmla="*/ 183 w 233"/>
              <a:gd name="T71" fmla="*/ 100 h 334"/>
              <a:gd name="T72" fmla="*/ 183 w 233"/>
              <a:gd name="T73" fmla="*/ 67 h 334"/>
              <a:gd name="T74" fmla="*/ 200 w 233"/>
              <a:gd name="T75" fmla="*/ 67 h 334"/>
              <a:gd name="T76" fmla="*/ 200 w 233"/>
              <a:gd name="T77" fmla="*/ 300 h 334"/>
              <a:gd name="T78" fmla="*/ 83 w 233"/>
              <a:gd name="T79" fmla="*/ 34 h 334"/>
              <a:gd name="T80" fmla="*/ 150 w 233"/>
              <a:gd name="T81" fmla="*/ 34 h 334"/>
              <a:gd name="T82" fmla="*/ 150 w 233"/>
              <a:gd name="T83" fmla="*/ 67 h 334"/>
              <a:gd name="T84" fmla="*/ 83 w 233"/>
              <a:gd name="T85" fmla="*/ 67 h 334"/>
              <a:gd name="T86" fmla="*/ 83 w 233"/>
              <a:gd name="T87" fmla="*/ 34 h 334"/>
              <a:gd name="T88" fmla="*/ 183 w 233"/>
              <a:gd name="T89" fmla="*/ 34 h 334"/>
              <a:gd name="T90" fmla="*/ 183 w 233"/>
              <a:gd name="T91" fmla="*/ 0 h 334"/>
              <a:gd name="T92" fmla="*/ 50 w 233"/>
              <a:gd name="T93" fmla="*/ 0 h 334"/>
              <a:gd name="T94" fmla="*/ 50 w 233"/>
              <a:gd name="T95" fmla="*/ 34 h 334"/>
              <a:gd name="T96" fmla="*/ 0 w 233"/>
              <a:gd name="T97" fmla="*/ 34 h 334"/>
              <a:gd name="T98" fmla="*/ 0 w 233"/>
              <a:gd name="T99" fmla="*/ 334 h 334"/>
              <a:gd name="T100" fmla="*/ 233 w 233"/>
              <a:gd name="T101" fmla="*/ 334 h 334"/>
              <a:gd name="T102" fmla="*/ 233 w 233"/>
              <a:gd name="T103" fmla="*/ 34 h 334"/>
              <a:gd name="T104" fmla="*/ 183 w 233"/>
              <a:gd name="T105"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3" h="334">
                <a:moveTo>
                  <a:pt x="100" y="234"/>
                </a:moveTo>
                <a:lnTo>
                  <a:pt x="183" y="234"/>
                </a:lnTo>
                <a:lnTo>
                  <a:pt x="183" y="267"/>
                </a:lnTo>
                <a:lnTo>
                  <a:pt x="100" y="267"/>
                </a:lnTo>
                <a:lnTo>
                  <a:pt x="100" y="234"/>
                </a:lnTo>
                <a:close/>
                <a:moveTo>
                  <a:pt x="100" y="184"/>
                </a:moveTo>
                <a:lnTo>
                  <a:pt x="183" y="184"/>
                </a:lnTo>
                <a:lnTo>
                  <a:pt x="183" y="217"/>
                </a:lnTo>
                <a:lnTo>
                  <a:pt x="100" y="217"/>
                </a:lnTo>
                <a:lnTo>
                  <a:pt x="100" y="184"/>
                </a:lnTo>
                <a:close/>
                <a:moveTo>
                  <a:pt x="100" y="134"/>
                </a:moveTo>
                <a:lnTo>
                  <a:pt x="183" y="134"/>
                </a:lnTo>
                <a:lnTo>
                  <a:pt x="183" y="167"/>
                </a:lnTo>
                <a:lnTo>
                  <a:pt x="100" y="167"/>
                </a:lnTo>
                <a:lnTo>
                  <a:pt x="100" y="134"/>
                </a:lnTo>
                <a:close/>
                <a:moveTo>
                  <a:pt x="49" y="234"/>
                </a:moveTo>
                <a:lnTo>
                  <a:pt x="83" y="234"/>
                </a:lnTo>
                <a:lnTo>
                  <a:pt x="83" y="267"/>
                </a:lnTo>
                <a:lnTo>
                  <a:pt x="49" y="267"/>
                </a:lnTo>
                <a:lnTo>
                  <a:pt x="49" y="234"/>
                </a:lnTo>
                <a:close/>
                <a:moveTo>
                  <a:pt x="49" y="184"/>
                </a:moveTo>
                <a:lnTo>
                  <a:pt x="83" y="184"/>
                </a:lnTo>
                <a:lnTo>
                  <a:pt x="83" y="217"/>
                </a:lnTo>
                <a:lnTo>
                  <a:pt x="49" y="217"/>
                </a:lnTo>
                <a:lnTo>
                  <a:pt x="49" y="184"/>
                </a:lnTo>
                <a:close/>
                <a:moveTo>
                  <a:pt x="49" y="134"/>
                </a:moveTo>
                <a:lnTo>
                  <a:pt x="83" y="134"/>
                </a:lnTo>
                <a:lnTo>
                  <a:pt x="83" y="167"/>
                </a:lnTo>
                <a:lnTo>
                  <a:pt x="49" y="167"/>
                </a:lnTo>
                <a:lnTo>
                  <a:pt x="49" y="134"/>
                </a:lnTo>
                <a:close/>
                <a:moveTo>
                  <a:pt x="200" y="300"/>
                </a:moveTo>
                <a:lnTo>
                  <a:pt x="33" y="300"/>
                </a:lnTo>
                <a:lnTo>
                  <a:pt x="33" y="67"/>
                </a:lnTo>
                <a:lnTo>
                  <a:pt x="50" y="67"/>
                </a:lnTo>
                <a:lnTo>
                  <a:pt x="50" y="100"/>
                </a:lnTo>
                <a:lnTo>
                  <a:pt x="183" y="100"/>
                </a:lnTo>
                <a:lnTo>
                  <a:pt x="183" y="67"/>
                </a:lnTo>
                <a:lnTo>
                  <a:pt x="200" y="67"/>
                </a:lnTo>
                <a:lnTo>
                  <a:pt x="200" y="300"/>
                </a:lnTo>
                <a:close/>
                <a:moveTo>
                  <a:pt x="83" y="34"/>
                </a:moveTo>
                <a:lnTo>
                  <a:pt x="150" y="34"/>
                </a:lnTo>
                <a:lnTo>
                  <a:pt x="150" y="67"/>
                </a:lnTo>
                <a:lnTo>
                  <a:pt x="83" y="67"/>
                </a:lnTo>
                <a:lnTo>
                  <a:pt x="83" y="34"/>
                </a:lnTo>
                <a:close/>
                <a:moveTo>
                  <a:pt x="183" y="34"/>
                </a:moveTo>
                <a:lnTo>
                  <a:pt x="183" y="0"/>
                </a:lnTo>
                <a:lnTo>
                  <a:pt x="50" y="0"/>
                </a:lnTo>
                <a:lnTo>
                  <a:pt x="50" y="34"/>
                </a:lnTo>
                <a:lnTo>
                  <a:pt x="0" y="34"/>
                </a:lnTo>
                <a:lnTo>
                  <a:pt x="0" y="334"/>
                </a:lnTo>
                <a:lnTo>
                  <a:pt x="233" y="334"/>
                </a:lnTo>
                <a:lnTo>
                  <a:pt x="233" y="34"/>
                </a:lnTo>
                <a:lnTo>
                  <a:pt x="183"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20">
            <a:extLst>
              <a:ext uri="{FF2B5EF4-FFF2-40B4-BE49-F238E27FC236}">
                <a16:creationId xmlns:a16="http://schemas.microsoft.com/office/drawing/2014/main" id="{1C6470DB-807C-4B21-99A9-E79CEC3D150A}"/>
              </a:ext>
            </a:extLst>
          </p:cNvPr>
          <p:cNvSpPr>
            <a:spLocks noChangeAspect="1" noEditPoints="1"/>
          </p:cNvSpPr>
          <p:nvPr/>
        </p:nvSpPr>
        <p:spPr bwMode="auto">
          <a:xfrm>
            <a:off x="9147176" y="5137151"/>
            <a:ext cx="174625" cy="252413"/>
          </a:xfrm>
          <a:custGeom>
            <a:avLst/>
            <a:gdLst>
              <a:gd name="T0" fmla="*/ 183 w 233"/>
              <a:gd name="T1" fmla="*/ 250 h 334"/>
              <a:gd name="T2" fmla="*/ 117 w 233"/>
              <a:gd name="T3" fmla="*/ 267 h 334"/>
              <a:gd name="T4" fmla="*/ 117 w 233"/>
              <a:gd name="T5" fmla="*/ 234 h 334"/>
              <a:gd name="T6" fmla="*/ 183 w 233"/>
              <a:gd name="T7" fmla="*/ 250 h 334"/>
              <a:gd name="T8" fmla="*/ 183 w 233"/>
              <a:gd name="T9" fmla="*/ 200 h 334"/>
              <a:gd name="T10" fmla="*/ 117 w 233"/>
              <a:gd name="T11" fmla="*/ 217 h 334"/>
              <a:gd name="T12" fmla="*/ 117 w 233"/>
              <a:gd name="T13" fmla="*/ 184 h 334"/>
              <a:gd name="T14" fmla="*/ 183 w 233"/>
              <a:gd name="T15" fmla="*/ 200 h 334"/>
              <a:gd name="T16" fmla="*/ 167 w 233"/>
              <a:gd name="T17" fmla="*/ 167 h 334"/>
              <a:gd name="T18" fmla="*/ 100 w 233"/>
              <a:gd name="T19" fmla="*/ 150 h 334"/>
              <a:gd name="T20" fmla="*/ 167 w 233"/>
              <a:gd name="T21" fmla="*/ 134 h 334"/>
              <a:gd name="T22" fmla="*/ 83 w 233"/>
              <a:gd name="T23" fmla="*/ 250 h 334"/>
              <a:gd name="T24" fmla="*/ 67 w 233"/>
              <a:gd name="T25" fmla="*/ 267 h 334"/>
              <a:gd name="T26" fmla="*/ 67 w 233"/>
              <a:gd name="T27" fmla="*/ 234 h 334"/>
              <a:gd name="T28" fmla="*/ 83 w 233"/>
              <a:gd name="T29" fmla="*/ 200 h 334"/>
              <a:gd name="T30" fmla="*/ 67 w 233"/>
              <a:gd name="T31" fmla="*/ 217 h 334"/>
              <a:gd name="T32" fmla="*/ 67 w 233"/>
              <a:gd name="T33" fmla="*/ 184 h 334"/>
              <a:gd name="T34" fmla="*/ 83 w 233"/>
              <a:gd name="T35" fmla="*/ 150 h 334"/>
              <a:gd name="T36" fmla="*/ 50 w 233"/>
              <a:gd name="T37" fmla="*/ 150 h 334"/>
              <a:gd name="T38" fmla="*/ 83 w 233"/>
              <a:gd name="T39" fmla="*/ 150 h 334"/>
              <a:gd name="T40" fmla="*/ 183 w 233"/>
              <a:gd name="T41" fmla="*/ 300 h 334"/>
              <a:gd name="T42" fmla="*/ 33 w 233"/>
              <a:gd name="T43" fmla="*/ 284 h 334"/>
              <a:gd name="T44" fmla="*/ 42 w 233"/>
              <a:gd name="T45" fmla="*/ 67 h 334"/>
              <a:gd name="T46" fmla="*/ 83 w 233"/>
              <a:gd name="T47" fmla="*/ 100 h 334"/>
              <a:gd name="T48" fmla="*/ 183 w 233"/>
              <a:gd name="T49" fmla="*/ 67 h 334"/>
              <a:gd name="T50" fmla="*/ 200 w 233"/>
              <a:gd name="T51" fmla="*/ 75 h 334"/>
              <a:gd name="T52" fmla="*/ 83 w 233"/>
              <a:gd name="T53" fmla="*/ 50 h 334"/>
              <a:gd name="T54" fmla="*/ 133 w 233"/>
              <a:gd name="T55" fmla="*/ 34 h 334"/>
              <a:gd name="T56" fmla="*/ 133 w 233"/>
              <a:gd name="T57" fmla="*/ 67 h 334"/>
              <a:gd name="T58" fmla="*/ 83 w 233"/>
              <a:gd name="T59" fmla="*/ 50 h 334"/>
              <a:gd name="T60" fmla="*/ 183 w 233"/>
              <a:gd name="T61" fmla="*/ 34 h 334"/>
              <a:gd name="T62" fmla="*/ 83 w 233"/>
              <a:gd name="T63" fmla="*/ 0 h 334"/>
              <a:gd name="T64" fmla="*/ 33 w 233"/>
              <a:gd name="T65" fmla="*/ 34 h 334"/>
              <a:gd name="T66" fmla="*/ 0 w 233"/>
              <a:gd name="T67" fmla="*/ 300 h 334"/>
              <a:gd name="T68" fmla="*/ 200 w 233"/>
              <a:gd name="T69" fmla="*/ 334 h 334"/>
              <a:gd name="T70" fmla="*/ 233 w 233"/>
              <a:gd name="T71"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3" h="334">
                <a:moveTo>
                  <a:pt x="183" y="250"/>
                </a:moveTo>
                <a:lnTo>
                  <a:pt x="183" y="250"/>
                </a:lnTo>
                <a:cubicBezTo>
                  <a:pt x="183" y="260"/>
                  <a:pt x="176" y="267"/>
                  <a:pt x="167" y="267"/>
                </a:cubicBezTo>
                <a:lnTo>
                  <a:pt x="117" y="267"/>
                </a:lnTo>
                <a:cubicBezTo>
                  <a:pt x="107" y="267"/>
                  <a:pt x="100" y="260"/>
                  <a:pt x="100" y="250"/>
                </a:cubicBezTo>
                <a:cubicBezTo>
                  <a:pt x="100" y="241"/>
                  <a:pt x="107" y="234"/>
                  <a:pt x="117" y="234"/>
                </a:cubicBezTo>
                <a:lnTo>
                  <a:pt x="167" y="234"/>
                </a:lnTo>
                <a:cubicBezTo>
                  <a:pt x="176" y="234"/>
                  <a:pt x="183" y="241"/>
                  <a:pt x="183" y="250"/>
                </a:cubicBezTo>
                <a:close/>
                <a:moveTo>
                  <a:pt x="183" y="200"/>
                </a:moveTo>
                <a:lnTo>
                  <a:pt x="183" y="200"/>
                </a:lnTo>
                <a:cubicBezTo>
                  <a:pt x="183" y="210"/>
                  <a:pt x="176" y="217"/>
                  <a:pt x="167" y="217"/>
                </a:cubicBezTo>
                <a:lnTo>
                  <a:pt x="117" y="217"/>
                </a:lnTo>
                <a:cubicBezTo>
                  <a:pt x="107" y="217"/>
                  <a:pt x="100" y="210"/>
                  <a:pt x="100" y="200"/>
                </a:cubicBezTo>
                <a:cubicBezTo>
                  <a:pt x="100" y="191"/>
                  <a:pt x="107" y="184"/>
                  <a:pt x="117" y="184"/>
                </a:cubicBezTo>
                <a:lnTo>
                  <a:pt x="167" y="184"/>
                </a:lnTo>
                <a:cubicBezTo>
                  <a:pt x="176" y="184"/>
                  <a:pt x="183" y="191"/>
                  <a:pt x="183" y="200"/>
                </a:cubicBezTo>
                <a:close/>
                <a:moveTo>
                  <a:pt x="183" y="150"/>
                </a:moveTo>
                <a:cubicBezTo>
                  <a:pt x="183" y="160"/>
                  <a:pt x="176" y="167"/>
                  <a:pt x="167" y="167"/>
                </a:cubicBezTo>
                <a:lnTo>
                  <a:pt x="117" y="167"/>
                </a:lnTo>
                <a:cubicBezTo>
                  <a:pt x="107" y="167"/>
                  <a:pt x="100" y="160"/>
                  <a:pt x="100" y="150"/>
                </a:cubicBezTo>
                <a:cubicBezTo>
                  <a:pt x="100" y="141"/>
                  <a:pt x="107" y="134"/>
                  <a:pt x="117" y="134"/>
                </a:cubicBezTo>
                <a:lnTo>
                  <a:pt x="167" y="134"/>
                </a:lnTo>
                <a:cubicBezTo>
                  <a:pt x="176" y="134"/>
                  <a:pt x="183" y="141"/>
                  <a:pt x="183" y="150"/>
                </a:cubicBezTo>
                <a:close/>
                <a:moveTo>
                  <a:pt x="83" y="250"/>
                </a:moveTo>
                <a:lnTo>
                  <a:pt x="83" y="250"/>
                </a:lnTo>
                <a:cubicBezTo>
                  <a:pt x="83" y="260"/>
                  <a:pt x="76" y="267"/>
                  <a:pt x="67" y="267"/>
                </a:cubicBezTo>
                <a:cubicBezTo>
                  <a:pt x="57" y="267"/>
                  <a:pt x="50" y="260"/>
                  <a:pt x="50" y="250"/>
                </a:cubicBezTo>
                <a:cubicBezTo>
                  <a:pt x="50" y="241"/>
                  <a:pt x="57" y="234"/>
                  <a:pt x="67" y="234"/>
                </a:cubicBezTo>
                <a:cubicBezTo>
                  <a:pt x="76" y="234"/>
                  <a:pt x="83" y="241"/>
                  <a:pt x="83" y="250"/>
                </a:cubicBezTo>
                <a:close/>
                <a:moveTo>
                  <a:pt x="83" y="200"/>
                </a:moveTo>
                <a:lnTo>
                  <a:pt x="83" y="200"/>
                </a:lnTo>
                <a:cubicBezTo>
                  <a:pt x="83" y="210"/>
                  <a:pt x="76" y="217"/>
                  <a:pt x="67" y="217"/>
                </a:cubicBezTo>
                <a:cubicBezTo>
                  <a:pt x="57" y="217"/>
                  <a:pt x="50" y="210"/>
                  <a:pt x="50" y="200"/>
                </a:cubicBezTo>
                <a:cubicBezTo>
                  <a:pt x="50" y="191"/>
                  <a:pt x="57" y="184"/>
                  <a:pt x="67" y="184"/>
                </a:cubicBezTo>
                <a:cubicBezTo>
                  <a:pt x="76" y="184"/>
                  <a:pt x="83" y="191"/>
                  <a:pt x="83" y="200"/>
                </a:cubicBezTo>
                <a:close/>
                <a:moveTo>
                  <a:pt x="83" y="150"/>
                </a:moveTo>
                <a:cubicBezTo>
                  <a:pt x="83" y="160"/>
                  <a:pt x="76" y="167"/>
                  <a:pt x="67" y="167"/>
                </a:cubicBezTo>
                <a:cubicBezTo>
                  <a:pt x="57" y="167"/>
                  <a:pt x="50" y="160"/>
                  <a:pt x="50" y="150"/>
                </a:cubicBezTo>
                <a:cubicBezTo>
                  <a:pt x="50" y="141"/>
                  <a:pt x="57" y="134"/>
                  <a:pt x="67" y="134"/>
                </a:cubicBezTo>
                <a:cubicBezTo>
                  <a:pt x="76" y="134"/>
                  <a:pt x="83" y="141"/>
                  <a:pt x="83" y="150"/>
                </a:cubicBezTo>
                <a:close/>
                <a:moveTo>
                  <a:pt x="200" y="284"/>
                </a:moveTo>
                <a:cubicBezTo>
                  <a:pt x="200" y="293"/>
                  <a:pt x="192" y="300"/>
                  <a:pt x="183" y="300"/>
                </a:cubicBezTo>
                <a:lnTo>
                  <a:pt x="50" y="300"/>
                </a:lnTo>
                <a:cubicBezTo>
                  <a:pt x="41" y="300"/>
                  <a:pt x="33" y="293"/>
                  <a:pt x="33" y="284"/>
                </a:cubicBezTo>
                <a:lnTo>
                  <a:pt x="33" y="75"/>
                </a:lnTo>
                <a:cubicBezTo>
                  <a:pt x="33" y="71"/>
                  <a:pt x="37" y="67"/>
                  <a:pt x="42" y="67"/>
                </a:cubicBezTo>
                <a:lnTo>
                  <a:pt x="50" y="67"/>
                </a:lnTo>
                <a:cubicBezTo>
                  <a:pt x="50" y="86"/>
                  <a:pt x="65" y="100"/>
                  <a:pt x="83" y="100"/>
                </a:cubicBezTo>
                <a:lnTo>
                  <a:pt x="150" y="100"/>
                </a:lnTo>
                <a:cubicBezTo>
                  <a:pt x="168" y="100"/>
                  <a:pt x="183" y="86"/>
                  <a:pt x="183" y="67"/>
                </a:cubicBezTo>
                <a:lnTo>
                  <a:pt x="192" y="67"/>
                </a:lnTo>
                <a:cubicBezTo>
                  <a:pt x="196" y="67"/>
                  <a:pt x="200" y="71"/>
                  <a:pt x="200" y="75"/>
                </a:cubicBezTo>
                <a:lnTo>
                  <a:pt x="200" y="284"/>
                </a:lnTo>
                <a:close/>
                <a:moveTo>
                  <a:pt x="83" y="50"/>
                </a:moveTo>
                <a:cubicBezTo>
                  <a:pt x="83" y="41"/>
                  <a:pt x="91" y="34"/>
                  <a:pt x="100" y="34"/>
                </a:cubicBezTo>
                <a:lnTo>
                  <a:pt x="133" y="34"/>
                </a:lnTo>
                <a:cubicBezTo>
                  <a:pt x="142" y="34"/>
                  <a:pt x="150" y="41"/>
                  <a:pt x="150" y="50"/>
                </a:cubicBezTo>
                <a:cubicBezTo>
                  <a:pt x="150" y="60"/>
                  <a:pt x="142" y="67"/>
                  <a:pt x="133" y="67"/>
                </a:cubicBezTo>
                <a:lnTo>
                  <a:pt x="100" y="67"/>
                </a:lnTo>
                <a:cubicBezTo>
                  <a:pt x="91" y="67"/>
                  <a:pt x="83" y="60"/>
                  <a:pt x="83" y="50"/>
                </a:cubicBezTo>
                <a:close/>
                <a:moveTo>
                  <a:pt x="200" y="34"/>
                </a:moveTo>
                <a:lnTo>
                  <a:pt x="183" y="34"/>
                </a:lnTo>
                <a:cubicBezTo>
                  <a:pt x="183" y="15"/>
                  <a:pt x="168" y="0"/>
                  <a:pt x="150" y="0"/>
                </a:cubicBezTo>
                <a:lnTo>
                  <a:pt x="83" y="0"/>
                </a:lnTo>
                <a:cubicBezTo>
                  <a:pt x="65" y="0"/>
                  <a:pt x="50" y="15"/>
                  <a:pt x="50" y="34"/>
                </a:cubicBezTo>
                <a:lnTo>
                  <a:pt x="33" y="34"/>
                </a:lnTo>
                <a:cubicBezTo>
                  <a:pt x="15" y="34"/>
                  <a:pt x="0" y="49"/>
                  <a:pt x="0" y="67"/>
                </a:cubicBezTo>
                <a:lnTo>
                  <a:pt x="0" y="300"/>
                </a:lnTo>
                <a:cubicBezTo>
                  <a:pt x="0" y="319"/>
                  <a:pt x="15" y="334"/>
                  <a:pt x="33" y="334"/>
                </a:cubicBezTo>
                <a:lnTo>
                  <a:pt x="200" y="334"/>
                </a:lnTo>
                <a:cubicBezTo>
                  <a:pt x="218" y="334"/>
                  <a:pt x="233" y="319"/>
                  <a:pt x="233" y="300"/>
                </a:cubicBezTo>
                <a:lnTo>
                  <a:pt x="233" y="67"/>
                </a:lnTo>
                <a:cubicBezTo>
                  <a:pt x="233" y="49"/>
                  <a:pt x="218" y="34"/>
                  <a:pt x="200"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21">
            <a:extLst>
              <a:ext uri="{FF2B5EF4-FFF2-40B4-BE49-F238E27FC236}">
                <a16:creationId xmlns:a16="http://schemas.microsoft.com/office/drawing/2014/main" id="{24E2700E-4719-46D3-9A8F-6657040F9ABC}"/>
              </a:ext>
            </a:extLst>
          </p:cNvPr>
          <p:cNvSpPr>
            <a:spLocks noChangeAspect="1" noEditPoints="1"/>
          </p:cNvSpPr>
          <p:nvPr/>
        </p:nvSpPr>
        <p:spPr bwMode="auto">
          <a:xfrm>
            <a:off x="8643938" y="5137151"/>
            <a:ext cx="250825" cy="252413"/>
          </a:xfrm>
          <a:custGeom>
            <a:avLst/>
            <a:gdLst>
              <a:gd name="T0" fmla="*/ 300 w 334"/>
              <a:gd name="T1" fmla="*/ 135 h 334"/>
              <a:gd name="T2" fmla="*/ 300 w 334"/>
              <a:gd name="T3" fmla="*/ 267 h 334"/>
              <a:gd name="T4" fmla="*/ 284 w 334"/>
              <a:gd name="T5" fmla="*/ 267 h 334"/>
              <a:gd name="T6" fmla="*/ 284 w 334"/>
              <a:gd name="T7" fmla="*/ 200 h 334"/>
              <a:gd name="T8" fmla="*/ 50 w 334"/>
              <a:gd name="T9" fmla="*/ 200 h 334"/>
              <a:gd name="T10" fmla="*/ 50 w 334"/>
              <a:gd name="T11" fmla="*/ 267 h 334"/>
              <a:gd name="T12" fmla="*/ 34 w 334"/>
              <a:gd name="T13" fmla="*/ 267 h 334"/>
              <a:gd name="T14" fmla="*/ 34 w 334"/>
              <a:gd name="T15" fmla="*/ 135 h 334"/>
              <a:gd name="T16" fmla="*/ 34 w 334"/>
              <a:gd name="T17" fmla="*/ 134 h 334"/>
              <a:gd name="T18" fmla="*/ 300 w 334"/>
              <a:gd name="T19" fmla="*/ 134 h 334"/>
              <a:gd name="T20" fmla="*/ 300 w 334"/>
              <a:gd name="T21" fmla="*/ 135 h 334"/>
              <a:gd name="T22" fmla="*/ 250 w 334"/>
              <a:gd name="T23" fmla="*/ 300 h 334"/>
              <a:gd name="T24" fmla="*/ 84 w 334"/>
              <a:gd name="T25" fmla="*/ 300 h 334"/>
              <a:gd name="T26" fmla="*/ 84 w 334"/>
              <a:gd name="T27" fmla="*/ 234 h 334"/>
              <a:gd name="T28" fmla="*/ 250 w 334"/>
              <a:gd name="T29" fmla="*/ 234 h 334"/>
              <a:gd name="T30" fmla="*/ 250 w 334"/>
              <a:gd name="T31" fmla="*/ 300 h 334"/>
              <a:gd name="T32" fmla="*/ 67 w 334"/>
              <a:gd name="T33" fmla="*/ 34 h 334"/>
              <a:gd name="T34" fmla="*/ 267 w 334"/>
              <a:gd name="T35" fmla="*/ 34 h 334"/>
              <a:gd name="T36" fmla="*/ 267 w 334"/>
              <a:gd name="T37" fmla="*/ 100 h 334"/>
              <a:gd name="T38" fmla="*/ 67 w 334"/>
              <a:gd name="T39" fmla="*/ 100 h 334"/>
              <a:gd name="T40" fmla="*/ 67 w 334"/>
              <a:gd name="T41" fmla="*/ 34 h 334"/>
              <a:gd name="T42" fmla="*/ 300 w 334"/>
              <a:gd name="T43" fmla="*/ 100 h 334"/>
              <a:gd name="T44" fmla="*/ 300 w 334"/>
              <a:gd name="T45" fmla="*/ 0 h 334"/>
              <a:gd name="T46" fmla="*/ 34 w 334"/>
              <a:gd name="T47" fmla="*/ 0 h 334"/>
              <a:gd name="T48" fmla="*/ 34 w 334"/>
              <a:gd name="T49" fmla="*/ 100 h 334"/>
              <a:gd name="T50" fmla="*/ 0 w 334"/>
              <a:gd name="T51" fmla="*/ 100 h 334"/>
              <a:gd name="T52" fmla="*/ 0 w 334"/>
              <a:gd name="T53" fmla="*/ 300 h 334"/>
              <a:gd name="T54" fmla="*/ 50 w 334"/>
              <a:gd name="T55" fmla="*/ 300 h 334"/>
              <a:gd name="T56" fmla="*/ 50 w 334"/>
              <a:gd name="T57" fmla="*/ 334 h 334"/>
              <a:gd name="T58" fmla="*/ 284 w 334"/>
              <a:gd name="T59" fmla="*/ 334 h 334"/>
              <a:gd name="T60" fmla="*/ 284 w 334"/>
              <a:gd name="T61" fmla="*/ 300 h 334"/>
              <a:gd name="T62" fmla="*/ 334 w 334"/>
              <a:gd name="T63" fmla="*/ 300 h 334"/>
              <a:gd name="T64" fmla="*/ 334 w 334"/>
              <a:gd name="T65" fmla="*/ 100 h 334"/>
              <a:gd name="T66" fmla="*/ 300 w 334"/>
              <a:gd name="T67"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4">
                <a:moveTo>
                  <a:pt x="300" y="135"/>
                </a:moveTo>
                <a:lnTo>
                  <a:pt x="300" y="267"/>
                </a:lnTo>
                <a:lnTo>
                  <a:pt x="284" y="267"/>
                </a:lnTo>
                <a:lnTo>
                  <a:pt x="284" y="200"/>
                </a:lnTo>
                <a:lnTo>
                  <a:pt x="50" y="200"/>
                </a:lnTo>
                <a:lnTo>
                  <a:pt x="50" y="267"/>
                </a:lnTo>
                <a:lnTo>
                  <a:pt x="34" y="267"/>
                </a:lnTo>
                <a:lnTo>
                  <a:pt x="34" y="135"/>
                </a:lnTo>
                <a:lnTo>
                  <a:pt x="34" y="134"/>
                </a:lnTo>
                <a:lnTo>
                  <a:pt x="300" y="134"/>
                </a:lnTo>
                <a:lnTo>
                  <a:pt x="300" y="135"/>
                </a:lnTo>
                <a:close/>
                <a:moveTo>
                  <a:pt x="250" y="300"/>
                </a:moveTo>
                <a:lnTo>
                  <a:pt x="84" y="300"/>
                </a:lnTo>
                <a:lnTo>
                  <a:pt x="84" y="234"/>
                </a:lnTo>
                <a:lnTo>
                  <a:pt x="250" y="234"/>
                </a:lnTo>
                <a:lnTo>
                  <a:pt x="250" y="300"/>
                </a:lnTo>
                <a:close/>
                <a:moveTo>
                  <a:pt x="67" y="34"/>
                </a:moveTo>
                <a:lnTo>
                  <a:pt x="267" y="34"/>
                </a:lnTo>
                <a:lnTo>
                  <a:pt x="267" y="100"/>
                </a:lnTo>
                <a:lnTo>
                  <a:pt x="67" y="100"/>
                </a:lnTo>
                <a:lnTo>
                  <a:pt x="67" y="34"/>
                </a:lnTo>
                <a:close/>
                <a:moveTo>
                  <a:pt x="300" y="100"/>
                </a:moveTo>
                <a:lnTo>
                  <a:pt x="300" y="0"/>
                </a:lnTo>
                <a:lnTo>
                  <a:pt x="34" y="0"/>
                </a:lnTo>
                <a:lnTo>
                  <a:pt x="34" y="100"/>
                </a:lnTo>
                <a:lnTo>
                  <a:pt x="0" y="100"/>
                </a:lnTo>
                <a:lnTo>
                  <a:pt x="0" y="300"/>
                </a:lnTo>
                <a:lnTo>
                  <a:pt x="50" y="300"/>
                </a:lnTo>
                <a:lnTo>
                  <a:pt x="50" y="334"/>
                </a:lnTo>
                <a:lnTo>
                  <a:pt x="284" y="334"/>
                </a:lnTo>
                <a:lnTo>
                  <a:pt x="284" y="300"/>
                </a:lnTo>
                <a:lnTo>
                  <a:pt x="334" y="300"/>
                </a:lnTo>
                <a:lnTo>
                  <a:pt x="334" y="100"/>
                </a:lnTo>
                <a:lnTo>
                  <a:pt x="3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22">
            <a:extLst>
              <a:ext uri="{FF2B5EF4-FFF2-40B4-BE49-F238E27FC236}">
                <a16:creationId xmlns:a16="http://schemas.microsoft.com/office/drawing/2014/main" id="{C76E2A7E-8AB1-49EC-AD32-C136C126624C}"/>
              </a:ext>
            </a:extLst>
          </p:cNvPr>
          <p:cNvSpPr>
            <a:spLocks noChangeAspect="1" noEditPoints="1"/>
          </p:cNvSpPr>
          <p:nvPr/>
        </p:nvSpPr>
        <p:spPr bwMode="auto">
          <a:xfrm>
            <a:off x="8140701" y="5137151"/>
            <a:ext cx="250825" cy="252413"/>
          </a:xfrm>
          <a:custGeom>
            <a:avLst/>
            <a:gdLst>
              <a:gd name="T0" fmla="*/ 300 w 333"/>
              <a:gd name="T1" fmla="*/ 259 h 334"/>
              <a:gd name="T2" fmla="*/ 291 w 333"/>
              <a:gd name="T3" fmla="*/ 267 h 334"/>
              <a:gd name="T4" fmla="*/ 283 w 333"/>
              <a:gd name="T5" fmla="*/ 267 h 334"/>
              <a:gd name="T6" fmla="*/ 283 w 333"/>
              <a:gd name="T7" fmla="*/ 200 h 334"/>
              <a:gd name="T8" fmla="*/ 50 w 333"/>
              <a:gd name="T9" fmla="*/ 200 h 334"/>
              <a:gd name="T10" fmla="*/ 50 w 333"/>
              <a:gd name="T11" fmla="*/ 267 h 334"/>
              <a:gd name="T12" fmla="*/ 41 w 333"/>
              <a:gd name="T13" fmla="*/ 267 h 334"/>
              <a:gd name="T14" fmla="*/ 33 w 333"/>
              <a:gd name="T15" fmla="*/ 259 h 334"/>
              <a:gd name="T16" fmla="*/ 33 w 333"/>
              <a:gd name="T17" fmla="*/ 150 h 334"/>
              <a:gd name="T18" fmla="*/ 50 w 333"/>
              <a:gd name="T19" fmla="*/ 134 h 334"/>
              <a:gd name="T20" fmla="*/ 283 w 333"/>
              <a:gd name="T21" fmla="*/ 134 h 334"/>
              <a:gd name="T22" fmla="*/ 300 w 333"/>
              <a:gd name="T23" fmla="*/ 150 h 334"/>
              <a:gd name="T24" fmla="*/ 300 w 333"/>
              <a:gd name="T25" fmla="*/ 259 h 334"/>
              <a:gd name="T26" fmla="*/ 250 w 333"/>
              <a:gd name="T27" fmla="*/ 284 h 334"/>
              <a:gd name="T28" fmla="*/ 233 w 333"/>
              <a:gd name="T29" fmla="*/ 300 h 334"/>
              <a:gd name="T30" fmla="*/ 100 w 333"/>
              <a:gd name="T31" fmla="*/ 300 h 334"/>
              <a:gd name="T32" fmla="*/ 83 w 333"/>
              <a:gd name="T33" fmla="*/ 284 h 334"/>
              <a:gd name="T34" fmla="*/ 83 w 333"/>
              <a:gd name="T35" fmla="*/ 234 h 334"/>
              <a:gd name="T36" fmla="*/ 250 w 333"/>
              <a:gd name="T37" fmla="*/ 234 h 334"/>
              <a:gd name="T38" fmla="*/ 250 w 333"/>
              <a:gd name="T39" fmla="*/ 284 h 334"/>
              <a:gd name="T40" fmla="*/ 66 w 333"/>
              <a:gd name="T41" fmla="*/ 50 h 334"/>
              <a:gd name="T42" fmla="*/ 83 w 333"/>
              <a:gd name="T43" fmla="*/ 34 h 334"/>
              <a:gd name="T44" fmla="*/ 250 w 333"/>
              <a:gd name="T45" fmla="*/ 34 h 334"/>
              <a:gd name="T46" fmla="*/ 266 w 333"/>
              <a:gd name="T47" fmla="*/ 50 h 334"/>
              <a:gd name="T48" fmla="*/ 266 w 333"/>
              <a:gd name="T49" fmla="*/ 100 h 334"/>
              <a:gd name="T50" fmla="*/ 66 w 333"/>
              <a:gd name="T51" fmla="*/ 100 h 334"/>
              <a:gd name="T52" fmla="*/ 66 w 333"/>
              <a:gd name="T53" fmla="*/ 50 h 334"/>
              <a:gd name="T54" fmla="*/ 300 w 333"/>
              <a:gd name="T55" fmla="*/ 100 h 334"/>
              <a:gd name="T56" fmla="*/ 300 w 333"/>
              <a:gd name="T57" fmla="*/ 34 h 334"/>
              <a:gd name="T58" fmla="*/ 266 w 333"/>
              <a:gd name="T59" fmla="*/ 0 h 334"/>
              <a:gd name="T60" fmla="*/ 66 w 333"/>
              <a:gd name="T61" fmla="*/ 0 h 334"/>
              <a:gd name="T62" fmla="*/ 33 w 333"/>
              <a:gd name="T63" fmla="*/ 34 h 334"/>
              <a:gd name="T64" fmla="*/ 33 w 333"/>
              <a:gd name="T65" fmla="*/ 100 h 334"/>
              <a:gd name="T66" fmla="*/ 0 w 333"/>
              <a:gd name="T67" fmla="*/ 134 h 334"/>
              <a:gd name="T68" fmla="*/ 0 w 333"/>
              <a:gd name="T69" fmla="*/ 267 h 334"/>
              <a:gd name="T70" fmla="*/ 33 w 333"/>
              <a:gd name="T71" fmla="*/ 300 h 334"/>
              <a:gd name="T72" fmla="*/ 50 w 333"/>
              <a:gd name="T73" fmla="*/ 300 h 334"/>
              <a:gd name="T74" fmla="*/ 83 w 333"/>
              <a:gd name="T75" fmla="*/ 334 h 334"/>
              <a:gd name="T76" fmla="*/ 250 w 333"/>
              <a:gd name="T77" fmla="*/ 334 h 334"/>
              <a:gd name="T78" fmla="*/ 283 w 333"/>
              <a:gd name="T79" fmla="*/ 300 h 334"/>
              <a:gd name="T80" fmla="*/ 300 w 333"/>
              <a:gd name="T81" fmla="*/ 300 h 334"/>
              <a:gd name="T82" fmla="*/ 333 w 333"/>
              <a:gd name="T83" fmla="*/ 267 h 334"/>
              <a:gd name="T84" fmla="*/ 333 w 333"/>
              <a:gd name="T85" fmla="*/ 134 h 334"/>
              <a:gd name="T86" fmla="*/ 300 w 333"/>
              <a:gd name="T87"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4">
                <a:moveTo>
                  <a:pt x="300" y="259"/>
                </a:moveTo>
                <a:cubicBezTo>
                  <a:pt x="300" y="263"/>
                  <a:pt x="296" y="267"/>
                  <a:pt x="291" y="267"/>
                </a:cubicBezTo>
                <a:lnTo>
                  <a:pt x="283" y="267"/>
                </a:lnTo>
                <a:lnTo>
                  <a:pt x="283" y="200"/>
                </a:lnTo>
                <a:lnTo>
                  <a:pt x="50" y="200"/>
                </a:lnTo>
                <a:lnTo>
                  <a:pt x="50" y="267"/>
                </a:lnTo>
                <a:lnTo>
                  <a:pt x="41" y="267"/>
                </a:lnTo>
                <a:cubicBezTo>
                  <a:pt x="37" y="267"/>
                  <a:pt x="33" y="263"/>
                  <a:pt x="33" y="259"/>
                </a:cubicBezTo>
                <a:lnTo>
                  <a:pt x="33" y="150"/>
                </a:lnTo>
                <a:cubicBezTo>
                  <a:pt x="33" y="141"/>
                  <a:pt x="40" y="134"/>
                  <a:pt x="50" y="134"/>
                </a:cubicBezTo>
                <a:lnTo>
                  <a:pt x="283" y="134"/>
                </a:lnTo>
                <a:cubicBezTo>
                  <a:pt x="292" y="134"/>
                  <a:pt x="300" y="141"/>
                  <a:pt x="300" y="150"/>
                </a:cubicBezTo>
                <a:lnTo>
                  <a:pt x="300" y="259"/>
                </a:lnTo>
                <a:close/>
                <a:moveTo>
                  <a:pt x="250" y="284"/>
                </a:moveTo>
                <a:cubicBezTo>
                  <a:pt x="250" y="293"/>
                  <a:pt x="242" y="300"/>
                  <a:pt x="233" y="300"/>
                </a:cubicBezTo>
                <a:lnTo>
                  <a:pt x="100" y="300"/>
                </a:lnTo>
                <a:cubicBezTo>
                  <a:pt x="90" y="300"/>
                  <a:pt x="83" y="293"/>
                  <a:pt x="83" y="284"/>
                </a:cubicBezTo>
                <a:lnTo>
                  <a:pt x="83" y="234"/>
                </a:lnTo>
                <a:lnTo>
                  <a:pt x="250" y="234"/>
                </a:lnTo>
                <a:lnTo>
                  <a:pt x="250" y="284"/>
                </a:lnTo>
                <a:close/>
                <a:moveTo>
                  <a:pt x="66" y="50"/>
                </a:moveTo>
                <a:cubicBezTo>
                  <a:pt x="66" y="41"/>
                  <a:pt x="74" y="34"/>
                  <a:pt x="83" y="34"/>
                </a:cubicBezTo>
                <a:lnTo>
                  <a:pt x="250" y="34"/>
                </a:lnTo>
                <a:cubicBezTo>
                  <a:pt x="259" y="34"/>
                  <a:pt x="266" y="41"/>
                  <a:pt x="266" y="50"/>
                </a:cubicBezTo>
                <a:lnTo>
                  <a:pt x="266" y="100"/>
                </a:lnTo>
                <a:lnTo>
                  <a:pt x="66" y="100"/>
                </a:lnTo>
                <a:lnTo>
                  <a:pt x="66" y="50"/>
                </a:lnTo>
                <a:close/>
                <a:moveTo>
                  <a:pt x="300" y="100"/>
                </a:moveTo>
                <a:lnTo>
                  <a:pt x="300" y="34"/>
                </a:lnTo>
                <a:cubicBezTo>
                  <a:pt x="300" y="15"/>
                  <a:pt x="285" y="0"/>
                  <a:pt x="266" y="0"/>
                </a:cubicBezTo>
                <a:lnTo>
                  <a:pt x="66" y="0"/>
                </a:lnTo>
                <a:cubicBezTo>
                  <a:pt x="48" y="0"/>
                  <a:pt x="33" y="15"/>
                  <a:pt x="33" y="34"/>
                </a:cubicBezTo>
                <a:lnTo>
                  <a:pt x="33" y="100"/>
                </a:lnTo>
                <a:cubicBezTo>
                  <a:pt x="14" y="100"/>
                  <a:pt x="0" y="115"/>
                  <a:pt x="0" y="134"/>
                </a:cubicBezTo>
                <a:lnTo>
                  <a:pt x="0" y="267"/>
                </a:lnTo>
                <a:cubicBezTo>
                  <a:pt x="0" y="286"/>
                  <a:pt x="14" y="300"/>
                  <a:pt x="33" y="300"/>
                </a:cubicBezTo>
                <a:lnTo>
                  <a:pt x="50" y="300"/>
                </a:lnTo>
                <a:cubicBezTo>
                  <a:pt x="50" y="319"/>
                  <a:pt x="64" y="334"/>
                  <a:pt x="83" y="334"/>
                </a:cubicBezTo>
                <a:lnTo>
                  <a:pt x="250" y="334"/>
                </a:lnTo>
                <a:cubicBezTo>
                  <a:pt x="268" y="334"/>
                  <a:pt x="283" y="319"/>
                  <a:pt x="283" y="300"/>
                </a:cubicBezTo>
                <a:lnTo>
                  <a:pt x="300" y="300"/>
                </a:lnTo>
                <a:cubicBezTo>
                  <a:pt x="318" y="300"/>
                  <a:pt x="333" y="286"/>
                  <a:pt x="333" y="267"/>
                </a:cubicBezTo>
                <a:lnTo>
                  <a:pt x="333" y="134"/>
                </a:lnTo>
                <a:cubicBezTo>
                  <a:pt x="333" y="115"/>
                  <a:pt x="318" y="100"/>
                  <a:pt x="300"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23">
            <a:extLst>
              <a:ext uri="{FF2B5EF4-FFF2-40B4-BE49-F238E27FC236}">
                <a16:creationId xmlns:a16="http://schemas.microsoft.com/office/drawing/2014/main" id="{0F1F51E1-E0C0-4356-96B5-8A8F2333A187}"/>
              </a:ext>
            </a:extLst>
          </p:cNvPr>
          <p:cNvSpPr>
            <a:spLocks noChangeAspect="1" noEditPoints="1"/>
          </p:cNvSpPr>
          <p:nvPr/>
        </p:nvSpPr>
        <p:spPr bwMode="auto">
          <a:xfrm>
            <a:off x="7637463" y="5137151"/>
            <a:ext cx="252413" cy="252413"/>
          </a:xfrm>
          <a:custGeom>
            <a:avLst/>
            <a:gdLst>
              <a:gd name="T0" fmla="*/ 153 w 333"/>
              <a:gd name="T1" fmla="*/ 164 h 334"/>
              <a:gd name="T2" fmla="*/ 136 w 333"/>
              <a:gd name="T3" fmla="*/ 181 h 334"/>
              <a:gd name="T4" fmla="*/ 119 w 333"/>
              <a:gd name="T5" fmla="*/ 164 h 334"/>
              <a:gd name="T6" fmla="*/ 136 w 333"/>
              <a:gd name="T7" fmla="*/ 148 h 334"/>
              <a:gd name="T8" fmla="*/ 153 w 333"/>
              <a:gd name="T9" fmla="*/ 164 h 334"/>
              <a:gd name="T10" fmla="*/ 86 w 333"/>
              <a:gd name="T11" fmla="*/ 164 h 334"/>
              <a:gd name="T12" fmla="*/ 69 w 333"/>
              <a:gd name="T13" fmla="*/ 181 h 334"/>
              <a:gd name="T14" fmla="*/ 53 w 333"/>
              <a:gd name="T15" fmla="*/ 164 h 334"/>
              <a:gd name="T16" fmla="*/ 69 w 333"/>
              <a:gd name="T17" fmla="*/ 148 h 334"/>
              <a:gd name="T18" fmla="*/ 86 w 333"/>
              <a:gd name="T19" fmla="*/ 164 h 334"/>
              <a:gd name="T20" fmla="*/ 300 w 333"/>
              <a:gd name="T21" fmla="*/ 259 h 334"/>
              <a:gd name="T22" fmla="*/ 292 w 333"/>
              <a:gd name="T23" fmla="*/ 267 h 334"/>
              <a:gd name="T24" fmla="*/ 283 w 333"/>
              <a:gd name="T25" fmla="*/ 267 h 334"/>
              <a:gd name="T26" fmla="*/ 283 w 333"/>
              <a:gd name="T27" fmla="*/ 200 h 334"/>
              <a:gd name="T28" fmla="*/ 50 w 333"/>
              <a:gd name="T29" fmla="*/ 200 h 334"/>
              <a:gd name="T30" fmla="*/ 50 w 333"/>
              <a:gd name="T31" fmla="*/ 267 h 334"/>
              <a:gd name="T32" fmla="*/ 42 w 333"/>
              <a:gd name="T33" fmla="*/ 267 h 334"/>
              <a:gd name="T34" fmla="*/ 33 w 333"/>
              <a:gd name="T35" fmla="*/ 259 h 334"/>
              <a:gd name="T36" fmla="*/ 33 w 333"/>
              <a:gd name="T37" fmla="*/ 150 h 334"/>
              <a:gd name="T38" fmla="*/ 50 w 333"/>
              <a:gd name="T39" fmla="*/ 134 h 334"/>
              <a:gd name="T40" fmla="*/ 283 w 333"/>
              <a:gd name="T41" fmla="*/ 134 h 334"/>
              <a:gd name="T42" fmla="*/ 300 w 333"/>
              <a:gd name="T43" fmla="*/ 150 h 334"/>
              <a:gd name="T44" fmla="*/ 300 w 333"/>
              <a:gd name="T45" fmla="*/ 259 h 334"/>
              <a:gd name="T46" fmla="*/ 250 w 333"/>
              <a:gd name="T47" fmla="*/ 284 h 334"/>
              <a:gd name="T48" fmla="*/ 233 w 333"/>
              <a:gd name="T49" fmla="*/ 300 h 334"/>
              <a:gd name="T50" fmla="*/ 100 w 333"/>
              <a:gd name="T51" fmla="*/ 300 h 334"/>
              <a:gd name="T52" fmla="*/ 83 w 333"/>
              <a:gd name="T53" fmla="*/ 284 h 334"/>
              <a:gd name="T54" fmla="*/ 83 w 333"/>
              <a:gd name="T55" fmla="*/ 234 h 334"/>
              <a:gd name="T56" fmla="*/ 250 w 333"/>
              <a:gd name="T57" fmla="*/ 234 h 334"/>
              <a:gd name="T58" fmla="*/ 250 w 333"/>
              <a:gd name="T59" fmla="*/ 284 h 334"/>
              <a:gd name="T60" fmla="*/ 67 w 333"/>
              <a:gd name="T61" fmla="*/ 50 h 334"/>
              <a:gd name="T62" fmla="*/ 83 w 333"/>
              <a:gd name="T63" fmla="*/ 34 h 334"/>
              <a:gd name="T64" fmla="*/ 250 w 333"/>
              <a:gd name="T65" fmla="*/ 34 h 334"/>
              <a:gd name="T66" fmla="*/ 267 w 333"/>
              <a:gd name="T67" fmla="*/ 50 h 334"/>
              <a:gd name="T68" fmla="*/ 267 w 333"/>
              <a:gd name="T69" fmla="*/ 100 h 334"/>
              <a:gd name="T70" fmla="*/ 67 w 333"/>
              <a:gd name="T71" fmla="*/ 100 h 334"/>
              <a:gd name="T72" fmla="*/ 67 w 333"/>
              <a:gd name="T73" fmla="*/ 50 h 334"/>
              <a:gd name="T74" fmla="*/ 300 w 333"/>
              <a:gd name="T75" fmla="*/ 100 h 334"/>
              <a:gd name="T76" fmla="*/ 300 w 333"/>
              <a:gd name="T77" fmla="*/ 34 h 334"/>
              <a:gd name="T78" fmla="*/ 267 w 333"/>
              <a:gd name="T79" fmla="*/ 0 h 334"/>
              <a:gd name="T80" fmla="*/ 67 w 333"/>
              <a:gd name="T81" fmla="*/ 0 h 334"/>
              <a:gd name="T82" fmla="*/ 33 w 333"/>
              <a:gd name="T83" fmla="*/ 34 h 334"/>
              <a:gd name="T84" fmla="*/ 33 w 333"/>
              <a:gd name="T85" fmla="*/ 100 h 334"/>
              <a:gd name="T86" fmla="*/ 0 w 333"/>
              <a:gd name="T87" fmla="*/ 134 h 334"/>
              <a:gd name="T88" fmla="*/ 0 w 333"/>
              <a:gd name="T89" fmla="*/ 267 h 334"/>
              <a:gd name="T90" fmla="*/ 33 w 333"/>
              <a:gd name="T91" fmla="*/ 300 h 334"/>
              <a:gd name="T92" fmla="*/ 50 w 333"/>
              <a:gd name="T93" fmla="*/ 300 h 334"/>
              <a:gd name="T94" fmla="*/ 83 w 333"/>
              <a:gd name="T95" fmla="*/ 334 h 334"/>
              <a:gd name="T96" fmla="*/ 250 w 333"/>
              <a:gd name="T97" fmla="*/ 334 h 334"/>
              <a:gd name="T98" fmla="*/ 283 w 333"/>
              <a:gd name="T99" fmla="*/ 300 h 334"/>
              <a:gd name="T100" fmla="*/ 300 w 333"/>
              <a:gd name="T101" fmla="*/ 300 h 334"/>
              <a:gd name="T102" fmla="*/ 333 w 333"/>
              <a:gd name="T103" fmla="*/ 267 h 334"/>
              <a:gd name="T104" fmla="*/ 333 w 333"/>
              <a:gd name="T105" fmla="*/ 134 h 334"/>
              <a:gd name="T106" fmla="*/ 300 w 333"/>
              <a:gd name="T107"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34">
                <a:moveTo>
                  <a:pt x="153" y="164"/>
                </a:moveTo>
                <a:cubicBezTo>
                  <a:pt x="153" y="174"/>
                  <a:pt x="145" y="181"/>
                  <a:pt x="136" y="181"/>
                </a:cubicBezTo>
                <a:cubicBezTo>
                  <a:pt x="127" y="181"/>
                  <a:pt x="119" y="174"/>
                  <a:pt x="119" y="164"/>
                </a:cubicBezTo>
                <a:cubicBezTo>
                  <a:pt x="119" y="155"/>
                  <a:pt x="127" y="148"/>
                  <a:pt x="136" y="148"/>
                </a:cubicBezTo>
                <a:cubicBezTo>
                  <a:pt x="145" y="148"/>
                  <a:pt x="153" y="155"/>
                  <a:pt x="153" y="164"/>
                </a:cubicBezTo>
                <a:close/>
                <a:moveTo>
                  <a:pt x="86" y="164"/>
                </a:moveTo>
                <a:cubicBezTo>
                  <a:pt x="86" y="174"/>
                  <a:pt x="79" y="181"/>
                  <a:pt x="69" y="181"/>
                </a:cubicBezTo>
                <a:cubicBezTo>
                  <a:pt x="60" y="181"/>
                  <a:pt x="53" y="174"/>
                  <a:pt x="53" y="164"/>
                </a:cubicBezTo>
                <a:cubicBezTo>
                  <a:pt x="53" y="155"/>
                  <a:pt x="60" y="148"/>
                  <a:pt x="69" y="148"/>
                </a:cubicBezTo>
                <a:cubicBezTo>
                  <a:pt x="79" y="148"/>
                  <a:pt x="86" y="155"/>
                  <a:pt x="86" y="164"/>
                </a:cubicBezTo>
                <a:close/>
                <a:moveTo>
                  <a:pt x="300" y="259"/>
                </a:moveTo>
                <a:cubicBezTo>
                  <a:pt x="300" y="263"/>
                  <a:pt x="296" y="267"/>
                  <a:pt x="292" y="267"/>
                </a:cubicBezTo>
                <a:lnTo>
                  <a:pt x="283" y="267"/>
                </a:lnTo>
                <a:lnTo>
                  <a:pt x="283" y="200"/>
                </a:lnTo>
                <a:lnTo>
                  <a:pt x="50" y="200"/>
                </a:lnTo>
                <a:lnTo>
                  <a:pt x="50" y="267"/>
                </a:lnTo>
                <a:lnTo>
                  <a:pt x="42" y="267"/>
                </a:lnTo>
                <a:cubicBezTo>
                  <a:pt x="37" y="267"/>
                  <a:pt x="33" y="263"/>
                  <a:pt x="33" y="259"/>
                </a:cubicBezTo>
                <a:lnTo>
                  <a:pt x="33" y="150"/>
                </a:lnTo>
                <a:cubicBezTo>
                  <a:pt x="33" y="141"/>
                  <a:pt x="41" y="134"/>
                  <a:pt x="50" y="134"/>
                </a:cubicBezTo>
                <a:lnTo>
                  <a:pt x="283" y="134"/>
                </a:lnTo>
                <a:cubicBezTo>
                  <a:pt x="292" y="134"/>
                  <a:pt x="300" y="141"/>
                  <a:pt x="300" y="150"/>
                </a:cubicBezTo>
                <a:lnTo>
                  <a:pt x="300" y="259"/>
                </a:lnTo>
                <a:close/>
                <a:moveTo>
                  <a:pt x="250" y="284"/>
                </a:moveTo>
                <a:cubicBezTo>
                  <a:pt x="250" y="293"/>
                  <a:pt x="242" y="300"/>
                  <a:pt x="233" y="300"/>
                </a:cubicBezTo>
                <a:lnTo>
                  <a:pt x="100" y="300"/>
                </a:lnTo>
                <a:cubicBezTo>
                  <a:pt x="91" y="300"/>
                  <a:pt x="83" y="293"/>
                  <a:pt x="83" y="284"/>
                </a:cubicBezTo>
                <a:lnTo>
                  <a:pt x="83" y="234"/>
                </a:lnTo>
                <a:lnTo>
                  <a:pt x="250" y="234"/>
                </a:lnTo>
                <a:lnTo>
                  <a:pt x="250" y="284"/>
                </a:lnTo>
                <a:close/>
                <a:moveTo>
                  <a:pt x="67" y="50"/>
                </a:moveTo>
                <a:cubicBezTo>
                  <a:pt x="67" y="41"/>
                  <a:pt x="74" y="34"/>
                  <a:pt x="83" y="34"/>
                </a:cubicBezTo>
                <a:lnTo>
                  <a:pt x="250" y="34"/>
                </a:lnTo>
                <a:cubicBezTo>
                  <a:pt x="259" y="34"/>
                  <a:pt x="267" y="41"/>
                  <a:pt x="267" y="50"/>
                </a:cubicBezTo>
                <a:lnTo>
                  <a:pt x="267" y="100"/>
                </a:lnTo>
                <a:lnTo>
                  <a:pt x="67" y="100"/>
                </a:lnTo>
                <a:lnTo>
                  <a:pt x="67" y="50"/>
                </a:lnTo>
                <a:close/>
                <a:moveTo>
                  <a:pt x="300" y="100"/>
                </a:moveTo>
                <a:lnTo>
                  <a:pt x="300" y="34"/>
                </a:lnTo>
                <a:cubicBezTo>
                  <a:pt x="300" y="15"/>
                  <a:pt x="285" y="0"/>
                  <a:pt x="267" y="0"/>
                </a:cubicBezTo>
                <a:lnTo>
                  <a:pt x="67" y="0"/>
                </a:lnTo>
                <a:cubicBezTo>
                  <a:pt x="48" y="0"/>
                  <a:pt x="33" y="15"/>
                  <a:pt x="33" y="34"/>
                </a:cubicBezTo>
                <a:lnTo>
                  <a:pt x="33" y="100"/>
                </a:lnTo>
                <a:cubicBezTo>
                  <a:pt x="15" y="100"/>
                  <a:pt x="0" y="115"/>
                  <a:pt x="0" y="134"/>
                </a:cubicBezTo>
                <a:lnTo>
                  <a:pt x="0" y="267"/>
                </a:lnTo>
                <a:cubicBezTo>
                  <a:pt x="0" y="286"/>
                  <a:pt x="15" y="300"/>
                  <a:pt x="33" y="300"/>
                </a:cubicBezTo>
                <a:lnTo>
                  <a:pt x="50" y="300"/>
                </a:lnTo>
                <a:cubicBezTo>
                  <a:pt x="50" y="319"/>
                  <a:pt x="65" y="334"/>
                  <a:pt x="83" y="334"/>
                </a:cubicBezTo>
                <a:lnTo>
                  <a:pt x="250" y="334"/>
                </a:lnTo>
                <a:cubicBezTo>
                  <a:pt x="268" y="334"/>
                  <a:pt x="283" y="319"/>
                  <a:pt x="283" y="300"/>
                </a:cubicBezTo>
                <a:lnTo>
                  <a:pt x="300" y="300"/>
                </a:lnTo>
                <a:cubicBezTo>
                  <a:pt x="318" y="300"/>
                  <a:pt x="333" y="286"/>
                  <a:pt x="333" y="267"/>
                </a:cubicBezTo>
                <a:lnTo>
                  <a:pt x="333" y="134"/>
                </a:lnTo>
                <a:cubicBezTo>
                  <a:pt x="333" y="115"/>
                  <a:pt x="318" y="100"/>
                  <a:pt x="300"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4">
            <a:extLst>
              <a:ext uri="{FF2B5EF4-FFF2-40B4-BE49-F238E27FC236}">
                <a16:creationId xmlns:a16="http://schemas.microsoft.com/office/drawing/2014/main" id="{5F69D252-03FF-4AB0-BF47-6E74736BB9C7}"/>
              </a:ext>
            </a:extLst>
          </p:cNvPr>
          <p:cNvSpPr>
            <a:spLocks noChangeAspect="1" noEditPoints="1"/>
          </p:cNvSpPr>
          <p:nvPr/>
        </p:nvSpPr>
        <p:spPr bwMode="auto">
          <a:xfrm>
            <a:off x="7134226" y="5137151"/>
            <a:ext cx="252413" cy="252413"/>
          </a:xfrm>
          <a:custGeom>
            <a:avLst/>
            <a:gdLst>
              <a:gd name="T0" fmla="*/ 153 w 334"/>
              <a:gd name="T1" fmla="*/ 164 h 334"/>
              <a:gd name="T2" fmla="*/ 136 w 334"/>
              <a:gd name="T3" fmla="*/ 181 h 334"/>
              <a:gd name="T4" fmla="*/ 120 w 334"/>
              <a:gd name="T5" fmla="*/ 164 h 334"/>
              <a:gd name="T6" fmla="*/ 136 w 334"/>
              <a:gd name="T7" fmla="*/ 148 h 334"/>
              <a:gd name="T8" fmla="*/ 153 w 334"/>
              <a:gd name="T9" fmla="*/ 164 h 334"/>
              <a:gd name="T10" fmla="*/ 86 w 334"/>
              <a:gd name="T11" fmla="*/ 164 h 334"/>
              <a:gd name="T12" fmla="*/ 70 w 334"/>
              <a:gd name="T13" fmla="*/ 181 h 334"/>
              <a:gd name="T14" fmla="*/ 53 w 334"/>
              <a:gd name="T15" fmla="*/ 164 h 334"/>
              <a:gd name="T16" fmla="*/ 70 w 334"/>
              <a:gd name="T17" fmla="*/ 148 h 334"/>
              <a:gd name="T18" fmla="*/ 86 w 334"/>
              <a:gd name="T19" fmla="*/ 164 h 334"/>
              <a:gd name="T20" fmla="*/ 300 w 334"/>
              <a:gd name="T21" fmla="*/ 135 h 334"/>
              <a:gd name="T22" fmla="*/ 300 w 334"/>
              <a:gd name="T23" fmla="*/ 267 h 334"/>
              <a:gd name="T24" fmla="*/ 284 w 334"/>
              <a:gd name="T25" fmla="*/ 267 h 334"/>
              <a:gd name="T26" fmla="*/ 284 w 334"/>
              <a:gd name="T27" fmla="*/ 200 h 334"/>
              <a:gd name="T28" fmla="*/ 50 w 334"/>
              <a:gd name="T29" fmla="*/ 200 h 334"/>
              <a:gd name="T30" fmla="*/ 50 w 334"/>
              <a:gd name="T31" fmla="*/ 267 h 334"/>
              <a:gd name="T32" fmla="*/ 34 w 334"/>
              <a:gd name="T33" fmla="*/ 267 h 334"/>
              <a:gd name="T34" fmla="*/ 34 w 334"/>
              <a:gd name="T35" fmla="*/ 135 h 334"/>
              <a:gd name="T36" fmla="*/ 34 w 334"/>
              <a:gd name="T37" fmla="*/ 134 h 334"/>
              <a:gd name="T38" fmla="*/ 300 w 334"/>
              <a:gd name="T39" fmla="*/ 134 h 334"/>
              <a:gd name="T40" fmla="*/ 300 w 334"/>
              <a:gd name="T41" fmla="*/ 135 h 334"/>
              <a:gd name="T42" fmla="*/ 250 w 334"/>
              <a:gd name="T43" fmla="*/ 300 h 334"/>
              <a:gd name="T44" fmla="*/ 84 w 334"/>
              <a:gd name="T45" fmla="*/ 300 h 334"/>
              <a:gd name="T46" fmla="*/ 84 w 334"/>
              <a:gd name="T47" fmla="*/ 234 h 334"/>
              <a:gd name="T48" fmla="*/ 250 w 334"/>
              <a:gd name="T49" fmla="*/ 234 h 334"/>
              <a:gd name="T50" fmla="*/ 250 w 334"/>
              <a:gd name="T51" fmla="*/ 300 h 334"/>
              <a:gd name="T52" fmla="*/ 67 w 334"/>
              <a:gd name="T53" fmla="*/ 34 h 334"/>
              <a:gd name="T54" fmla="*/ 267 w 334"/>
              <a:gd name="T55" fmla="*/ 34 h 334"/>
              <a:gd name="T56" fmla="*/ 267 w 334"/>
              <a:gd name="T57" fmla="*/ 100 h 334"/>
              <a:gd name="T58" fmla="*/ 67 w 334"/>
              <a:gd name="T59" fmla="*/ 100 h 334"/>
              <a:gd name="T60" fmla="*/ 67 w 334"/>
              <a:gd name="T61" fmla="*/ 34 h 334"/>
              <a:gd name="T62" fmla="*/ 300 w 334"/>
              <a:gd name="T63" fmla="*/ 100 h 334"/>
              <a:gd name="T64" fmla="*/ 300 w 334"/>
              <a:gd name="T65" fmla="*/ 0 h 334"/>
              <a:gd name="T66" fmla="*/ 34 w 334"/>
              <a:gd name="T67" fmla="*/ 0 h 334"/>
              <a:gd name="T68" fmla="*/ 34 w 334"/>
              <a:gd name="T69" fmla="*/ 100 h 334"/>
              <a:gd name="T70" fmla="*/ 0 w 334"/>
              <a:gd name="T71" fmla="*/ 100 h 334"/>
              <a:gd name="T72" fmla="*/ 0 w 334"/>
              <a:gd name="T73" fmla="*/ 300 h 334"/>
              <a:gd name="T74" fmla="*/ 50 w 334"/>
              <a:gd name="T75" fmla="*/ 300 h 334"/>
              <a:gd name="T76" fmla="*/ 50 w 334"/>
              <a:gd name="T77" fmla="*/ 334 h 334"/>
              <a:gd name="T78" fmla="*/ 284 w 334"/>
              <a:gd name="T79" fmla="*/ 334 h 334"/>
              <a:gd name="T80" fmla="*/ 284 w 334"/>
              <a:gd name="T81" fmla="*/ 300 h 334"/>
              <a:gd name="T82" fmla="*/ 334 w 334"/>
              <a:gd name="T83" fmla="*/ 300 h 334"/>
              <a:gd name="T84" fmla="*/ 334 w 334"/>
              <a:gd name="T85" fmla="*/ 100 h 334"/>
              <a:gd name="T86" fmla="*/ 300 w 334"/>
              <a:gd name="T87"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4" h="334">
                <a:moveTo>
                  <a:pt x="153" y="164"/>
                </a:moveTo>
                <a:cubicBezTo>
                  <a:pt x="153" y="174"/>
                  <a:pt x="146" y="181"/>
                  <a:pt x="136" y="181"/>
                </a:cubicBezTo>
                <a:cubicBezTo>
                  <a:pt x="127" y="181"/>
                  <a:pt x="120" y="174"/>
                  <a:pt x="120" y="164"/>
                </a:cubicBezTo>
                <a:cubicBezTo>
                  <a:pt x="120" y="155"/>
                  <a:pt x="127" y="148"/>
                  <a:pt x="136" y="148"/>
                </a:cubicBezTo>
                <a:cubicBezTo>
                  <a:pt x="146" y="148"/>
                  <a:pt x="153" y="155"/>
                  <a:pt x="153" y="164"/>
                </a:cubicBezTo>
                <a:close/>
                <a:moveTo>
                  <a:pt x="86" y="164"/>
                </a:moveTo>
                <a:cubicBezTo>
                  <a:pt x="86" y="174"/>
                  <a:pt x="79" y="181"/>
                  <a:pt x="70" y="181"/>
                </a:cubicBezTo>
                <a:cubicBezTo>
                  <a:pt x="60" y="181"/>
                  <a:pt x="53" y="174"/>
                  <a:pt x="53" y="164"/>
                </a:cubicBezTo>
                <a:cubicBezTo>
                  <a:pt x="53" y="155"/>
                  <a:pt x="60" y="148"/>
                  <a:pt x="70" y="148"/>
                </a:cubicBezTo>
                <a:cubicBezTo>
                  <a:pt x="79" y="148"/>
                  <a:pt x="86" y="155"/>
                  <a:pt x="86" y="164"/>
                </a:cubicBezTo>
                <a:close/>
                <a:moveTo>
                  <a:pt x="300" y="135"/>
                </a:moveTo>
                <a:lnTo>
                  <a:pt x="300" y="267"/>
                </a:lnTo>
                <a:lnTo>
                  <a:pt x="284" y="267"/>
                </a:lnTo>
                <a:lnTo>
                  <a:pt x="284" y="200"/>
                </a:lnTo>
                <a:lnTo>
                  <a:pt x="50" y="200"/>
                </a:lnTo>
                <a:lnTo>
                  <a:pt x="50" y="267"/>
                </a:lnTo>
                <a:lnTo>
                  <a:pt x="34" y="267"/>
                </a:lnTo>
                <a:lnTo>
                  <a:pt x="34" y="135"/>
                </a:lnTo>
                <a:lnTo>
                  <a:pt x="34" y="134"/>
                </a:lnTo>
                <a:lnTo>
                  <a:pt x="300" y="134"/>
                </a:lnTo>
                <a:lnTo>
                  <a:pt x="300" y="135"/>
                </a:lnTo>
                <a:close/>
                <a:moveTo>
                  <a:pt x="250" y="300"/>
                </a:moveTo>
                <a:lnTo>
                  <a:pt x="84" y="300"/>
                </a:lnTo>
                <a:lnTo>
                  <a:pt x="84" y="234"/>
                </a:lnTo>
                <a:lnTo>
                  <a:pt x="250" y="234"/>
                </a:lnTo>
                <a:lnTo>
                  <a:pt x="250" y="300"/>
                </a:lnTo>
                <a:close/>
                <a:moveTo>
                  <a:pt x="67" y="34"/>
                </a:moveTo>
                <a:lnTo>
                  <a:pt x="267" y="34"/>
                </a:lnTo>
                <a:lnTo>
                  <a:pt x="267" y="100"/>
                </a:lnTo>
                <a:lnTo>
                  <a:pt x="67" y="100"/>
                </a:lnTo>
                <a:lnTo>
                  <a:pt x="67" y="34"/>
                </a:lnTo>
                <a:close/>
                <a:moveTo>
                  <a:pt x="300" y="100"/>
                </a:moveTo>
                <a:lnTo>
                  <a:pt x="300" y="0"/>
                </a:lnTo>
                <a:lnTo>
                  <a:pt x="34" y="0"/>
                </a:lnTo>
                <a:lnTo>
                  <a:pt x="34" y="100"/>
                </a:lnTo>
                <a:lnTo>
                  <a:pt x="0" y="100"/>
                </a:lnTo>
                <a:lnTo>
                  <a:pt x="0" y="300"/>
                </a:lnTo>
                <a:lnTo>
                  <a:pt x="50" y="300"/>
                </a:lnTo>
                <a:lnTo>
                  <a:pt x="50" y="334"/>
                </a:lnTo>
                <a:lnTo>
                  <a:pt x="284" y="334"/>
                </a:lnTo>
                <a:lnTo>
                  <a:pt x="284" y="300"/>
                </a:lnTo>
                <a:lnTo>
                  <a:pt x="334" y="300"/>
                </a:lnTo>
                <a:lnTo>
                  <a:pt x="334" y="100"/>
                </a:lnTo>
                <a:lnTo>
                  <a:pt x="3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25">
            <a:extLst>
              <a:ext uri="{FF2B5EF4-FFF2-40B4-BE49-F238E27FC236}">
                <a16:creationId xmlns:a16="http://schemas.microsoft.com/office/drawing/2014/main" id="{93E0C8A5-A374-46DF-978E-2836F037EE91}"/>
              </a:ext>
            </a:extLst>
          </p:cNvPr>
          <p:cNvSpPr>
            <a:spLocks noChangeAspect="1" noEditPoints="1"/>
          </p:cNvSpPr>
          <p:nvPr/>
        </p:nvSpPr>
        <p:spPr bwMode="auto">
          <a:xfrm>
            <a:off x="6632576" y="5137151"/>
            <a:ext cx="250825" cy="252413"/>
          </a:xfrm>
          <a:custGeom>
            <a:avLst/>
            <a:gdLst>
              <a:gd name="T0" fmla="*/ 275 w 333"/>
              <a:gd name="T1" fmla="*/ 67 h 334"/>
              <a:gd name="T2" fmla="*/ 275 w 333"/>
              <a:gd name="T3" fmla="*/ 34 h 334"/>
              <a:gd name="T4" fmla="*/ 308 w 333"/>
              <a:gd name="T5" fmla="*/ 67 h 334"/>
              <a:gd name="T6" fmla="*/ 275 w 333"/>
              <a:gd name="T7" fmla="*/ 67 h 334"/>
              <a:gd name="T8" fmla="*/ 233 w 333"/>
              <a:gd name="T9" fmla="*/ 267 h 334"/>
              <a:gd name="T10" fmla="*/ 200 w 333"/>
              <a:gd name="T11" fmla="*/ 300 h 334"/>
              <a:gd name="T12" fmla="*/ 200 w 333"/>
              <a:gd name="T13" fmla="*/ 234 h 334"/>
              <a:gd name="T14" fmla="*/ 100 w 333"/>
              <a:gd name="T15" fmla="*/ 234 h 334"/>
              <a:gd name="T16" fmla="*/ 100 w 333"/>
              <a:gd name="T17" fmla="*/ 67 h 334"/>
              <a:gd name="T18" fmla="*/ 141 w 333"/>
              <a:gd name="T19" fmla="*/ 34 h 334"/>
              <a:gd name="T20" fmla="*/ 233 w 333"/>
              <a:gd name="T21" fmla="*/ 34 h 334"/>
              <a:gd name="T22" fmla="*/ 233 w 333"/>
              <a:gd name="T23" fmla="*/ 267 h 334"/>
              <a:gd name="T24" fmla="*/ 166 w 333"/>
              <a:gd name="T25" fmla="*/ 300 h 334"/>
              <a:gd name="T26" fmla="*/ 75 w 333"/>
              <a:gd name="T27" fmla="*/ 300 h 334"/>
              <a:gd name="T28" fmla="*/ 41 w 333"/>
              <a:gd name="T29" fmla="*/ 267 h 334"/>
              <a:gd name="T30" fmla="*/ 166 w 333"/>
              <a:gd name="T31" fmla="*/ 267 h 334"/>
              <a:gd name="T32" fmla="*/ 166 w 333"/>
              <a:gd name="T33" fmla="*/ 300 h 334"/>
              <a:gd name="T34" fmla="*/ 275 w 333"/>
              <a:gd name="T35" fmla="*/ 0 h 334"/>
              <a:gd name="T36" fmla="*/ 141 w 333"/>
              <a:gd name="T37" fmla="*/ 0 h 334"/>
              <a:gd name="T38" fmla="*/ 66 w 333"/>
              <a:gd name="T39" fmla="*/ 67 h 334"/>
              <a:gd name="T40" fmla="*/ 66 w 333"/>
              <a:gd name="T41" fmla="*/ 234 h 334"/>
              <a:gd name="T42" fmla="*/ 0 w 333"/>
              <a:gd name="T43" fmla="*/ 234 h 334"/>
              <a:gd name="T44" fmla="*/ 0 w 333"/>
              <a:gd name="T45" fmla="*/ 267 h 334"/>
              <a:gd name="T46" fmla="*/ 75 w 333"/>
              <a:gd name="T47" fmla="*/ 334 h 334"/>
              <a:gd name="T48" fmla="*/ 208 w 333"/>
              <a:gd name="T49" fmla="*/ 334 h 334"/>
              <a:gd name="T50" fmla="*/ 266 w 333"/>
              <a:gd name="T51" fmla="*/ 267 h 334"/>
              <a:gd name="T52" fmla="*/ 266 w 333"/>
              <a:gd name="T53" fmla="*/ 100 h 334"/>
              <a:gd name="T54" fmla="*/ 333 w 333"/>
              <a:gd name="T55" fmla="*/ 100 h 334"/>
              <a:gd name="T56" fmla="*/ 333 w 333"/>
              <a:gd name="T57" fmla="*/ 67 h 334"/>
              <a:gd name="T58" fmla="*/ 275 w 333"/>
              <a:gd name="T5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4">
                <a:moveTo>
                  <a:pt x="275" y="67"/>
                </a:moveTo>
                <a:lnTo>
                  <a:pt x="275" y="34"/>
                </a:lnTo>
                <a:cubicBezTo>
                  <a:pt x="293" y="34"/>
                  <a:pt x="308" y="49"/>
                  <a:pt x="308" y="67"/>
                </a:cubicBezTo>
                <a:lnTo>
                  <a:pt x="275" y="67"/>
                </a:lnTo>
                <a:close/>
                <a:moveTo>
                  <a:pt x="233" y="267"/>
                </a:moveTo>
                <a:cubicBezTo>
                  <a:pt x="233" y="286"/>
                  <a:pt x="233" y="300"/>
                  <a:pt x="200" y="300"/>
                </a:cubicBezTo>
                <a:lnTo>
                  <a:pt x="200" y="234"/>
                </a:lnTo>
                <a:lnTo>
                  <a:pt x="100" y="234"/>
                </a:lnTo>
                <a:lnTo>
                  <a:pt x="100" y="67"/>
                </a:lnTo>
                <a:cubicBezTo>
                  <a:pt x="100" y="49"/>
                  <a:pt x="123" y="34"/>
                  <a:pt x="141" y="34"/>
                </a:cubicBezTo>
                <a:lnTo>
                  <a:pt x="233" y="34"/>
                </a:lnTo>
                <a:lnTo>
                  <a:pt x="233" y="267"/>
                </a:lnTo>
                <a:close/>
                <a:moveTo>
                  <a:pt x="166" y="300"/>
                </a:moveTo>
                <a:lnTo>
                  <a:pt x="75" y="300"/>
                </a:lnTo>
                <a:cubicBezTo>
                  <a:pt x="56" y="300"/>
                  <a:pt x="41" y="286"/>
                  <a:pt x="41" y="267"/>
                </a:cubicBezTo>
                <a:lnTo>
                  <a:pt x="166" y="267"/>
                </a:lnTo>
                <a:lnTo>
                  <a:pt x="166" y="300"/>
                </a:lnTo>
                <a:close/>
                <a:moveTo>
                  <a:pt x="275" y="0"/>
                </a:moveTo>
                <a:lnTo>
                  <a:pt x="141" y="0"/>
                </a:lnTo>
                <a:cubicBezTo>
                  <a:pt x="104" y="0"/>
                  <a:pt x="66" y="30"/>
                  <a:pt x="66" y="67"/>
                </a:cubicBezTo>
                <a:lnTo>
                  <a:pt x="66" y="234"/>
                </a:lnTo>
                <a:lnTo>
                  <a:pt x="0" y="234"/>
                </a:lnTo>
                <a:lnTo>
                  <a:pt x="0" y="267"/>
                </a:lnTo>
                <a:cubicBezTo>
                  <a:pt x="0" y="304"/>
                  <a:pt x="38" y="334"/>
                  <a:pt x="75" y="334"/>
                </a:cubicBezTo>
                <a:lnTo>
                  <a:pt x="208" y="334"/>
                </a:lnTo>
                <a:cubicBezTo>
                  <a:pt x="245" y="334"/>
                  <a:pt x="266" y="304"/>
                  <a:pt x="266" y="267"/>
                </a:cubicBezTo>
                <a:lnTo>
                  <a:pt x="266" y="100"/>
                </a:lnTo>
                <a:lnTo>
                  <a:pt x="333" y="100"/>
                </a:lnTo>
                <a:lnTo>
                  <a:pt x="333" y="67"/>
                </a:lnTo>
                <a:cubicBezTo>
                  <a:pt x="333" y="30"/>
                  <a:pt x="311" y="0"/>
                  <a:pt x="27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a:extLst>
              <a:ext uri="{FF2B5EF4-FFF2-40B4-BE49-F238E27FC236}">
                <a16:creationId xmlns:a16="http://schemas.microsoft.com/office/drawing/2014/main" id="{89687049-CDAA-4814-8B47-D8314E47167B}"/>
              </a:ext>
            </a:extLst>
          </p:cNvPr>
          <p:cNvSpPr>
            <a:spLocks noChangeAspect="1" noEditPoints="1"/>
          </p:cNvSpPr>
          <p:nvPr/>
        </p:nvSpPr>
        <p:spPr bwMode="auto">
          <a:xfrm>
            <a:off x="6129338" y="5137151"/>
            <a:ext cx="250825" cy="252413"/>
          </a:xfrm>
          <a:custGeom>
            <a:avLst/>
            <a:gdLst>
              <a:gd name="T0" fmla="*/ 117 w 333"/>
              <a:gd name="T1" fmla="*/ 134 h 334"/>
              <a:gd name="T2" fmla="*/ 217 w 333"/>
              <a:gd name="T3" fmla="*/ 134 h 334"/>
              <a:gd name="T4" fmla="*/ 217 w 333"/>
              <a:gd name="T5" fmla="*/ 167 h 334"/>
              <a:gd name="T6" fmla="*/ 117 w 333"/>
              <a:gd name="T7" fmla="*/ 167 h 334"/>
              <a:gd name="T8" fmla="*/ 117 w 333"/>
              <a:gd name="T9" fmla="*/ 134 h 334"/>
              <a:gd name="T10" fmla="*/ 117 w 333"/>
              <a:gd name="T11" fmla="*/ 67 h 334"/>
              <a:gd name="T12" fmla="*/ 217 w 333"/>
              <a:gd name="T13" fmla="*/ 67 h 334"/>
              <a:gd name="T14" fmla="*/ 217 w 333"/>
              <a:gd name="T15" fmla="*/ 100 h 334"/>
              <a:gd name="T16" fmla="*/ 117 w 333"/>
              <a:gd name="T17" fmla="*/ 100 h 334"/>
              <a:gd name="T18" fmla="*/ 117 w 333"/>
              <a:gd name="T19" fmla="*/ 67 h 334"/>
              <a:gd name="T20" fmla="*/ 267 w 333"/>
              <a:gd name="T21" fmla="*/ 67 h 334"/>
              <a:gd name="T22" fmla="*/ 267 w 333"/>
              <a:gd name="T23" fmla="*/ 34 h 334"/>
              <a:gd name="T24" fmla="*/ 300 w 333"/>
              <a:gd name="T25" fmla="*/ 67 h 334"/>
              <a:gd name="T26" fmla="*/ 267 w 333"/>
              <a:gd name="T27" fmla="*/ 67 h 334"/>
              <a:gd name="T28" fmla="*/ 233 w 333"/>
              <a:gd name="T29" fmla="*/ 267 h 334"/>
              <a:gd name="T30" fmla="*/ 200 w 333"/>
              <a:gd name="T31" fmla="*/ 300 h 334"/>
              <a:gd name="T32" fmla="*/ 200 w 333"/>
              <a:gd name="T33" fmla="*/ 234 h 334"/>
              <a:gd name="T34" fmla="*/ 100 w 333"/>
              <a:gd name="T35" fmla="*/ 234 h 334"/>
              <a:gd name="T36" fmla="*/ 100 w 333"/>
              <a:gd name="T37" fmla="*/ 67 h 334"/>
              <a:gd name="T38" fmla="*/ 133 w 333"/>
              <a:gd name="T39" fmla="*/ 34 h 334"/>
              <a:gd name="T40" fmla="*/ 233 w 333"/>
              <a:gd name="T41" fmla="*/ 34 h 334"/>
              <a:gd name="T42" fmla="*/ 233 w 333"/>
              <a:gd name="T43" fmla="*/ 267 h 334"/>
              <a:gd name="T44" fmla="*/ 167 w 333"/>
              <a:gd name="T45" fmla="*/ 300 h 334"/>
              <a:gd name="T46" fmla="*/ 67 w 333"/>
              <a:gd name="T47" fmla="*/ 300 h 334"/>
              <a:gd name="T48" fmla="*/ 33 w 333"/>
              <a:gd name="T49" fmla="*/ 267 h 334"/>
              <a:gd name="T50" fmla="*/ 167 w 333"/>
              <a:gd name="T51" fmla="*/ 267 h 334"/>
              <a:gd name="T52" fmla="*/ 167 w 333"/>
              <a:gd name="T53" fmla="*/ 300 h 334"/>
              <a:gd name="T54" fmla="*/ 267 w 333"/>
              <a:gd name="T55" fmla="*/ 0 h 334"/>
              <a:gd name="T56" fmla="*/ 133 w 333"/>
              <a:gd name="T57" fmla="*/ 0 h 334"/>
              <a:gd name="T58" fmla="*/ 67 w 333"/>
              <a:gd name="T59" fmla="*/ 67 h 334"/>
              <a:gd name="T60" fmla="*/ 67 w 333"/>
              <a:gd name="T61" fmla="*/ 234 h 334"/>
              <a:gd name="T62" fmla="*/ 0 w 333"/>
              <a:gd name="T63" fmla="*/ 234 h 334"/>
              <a:gd name="T64" fmla="*/ 0 w 333"/>
              <a:gd name="T65" fmla="*/ 267 h 334"/>
              <a:gd name="T66" fmla="*/ 67 w 333"/>
              <a:gd name="T67" fmla="*/ 334 h 334"/>
              <a:gd name="T68" fmla="*/ 200 w 333"/>
              <a:gd name="T69" fmla="*/ 334 h 334"/>
              <a:gd name="T70" fmla="*/ 267 w 333"/>
              <a:gd name="T71" fmla="*/ 267 h 334"/>
              <a:gd name="T72" fmla="*/ 267 w 333"/>
              <a:gd name="T73" fmla="*/ 100 h 334"/>
              <a:gd name="T74" fmla="*/ 333 w 333"/>
              <a:gd name="T75" fmla="*/ 100 h 334"/>
              <a:gd name="T76" fmla="*/ 333 w 333"/>
              <a:gd name="T77" fmla="*/ 67 h 334"/>
              <a:gd name="T78" fmla="*/ 267 w 333"/>
              <a:gd name="T7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4">
                <a:moveTo>
                  <a:pt x="117" y="134"/>
                </a:moveTo>
                <a:lnTo>
                  <a:pt x="217" y="134"/>
                </a:lnTo>
                <a:lnTo>
                  <a:pt x="217" y="167"/>
                </a:lnTo>
                <a:lnTo>
                  <a:pt x="117" y="167"/>
                </a:lnTo>
                <a:lnTo>
                  <a:pt x="117" y="134"/>
                </a:lnTo>
                <a:close/>
                <a:moveTo>
                  <a:pt x="117" y="67"/>
                </a:moveTo>
                <a:lnTo>
                  <a:pt x="217" y="67"/>
                </a:lnTo>
                <a:lnTo>
                  <a:pt x="217" y="100"/>
                </a:lnTo>
                <a:lnTo>
                  <a:pt x="117" y="100"/>
                </a:lnTo>
                <a:lnTo>
                  <a:pt x="117" y="67"/>
                </a:lnTo>
                <a:close/>
                <a:moveTo>
                  <a:pt x="267" y="67"/>
                </a:moveTo>
                <a:lnTo>
                  <a:pt x="267" y="34"/>
                </a:lnTo>
                <a:cubicBezTo>
                  <a:pt x="285" y="34"/>
                  <a:pt x="300" y="49"/>
                  <a:pt x="300" y="67"/>
                </a:cubicBezTo>
                <a:lnTo>
                  <a:pt x="267" y="67"/>
                </a:lnTo>
                <a:close/>
                <a:moveTo>
                  <a:pt x="233" y="267"/>
                </a:moveTo>
                <a:cubicBezTo>
                  <a:pt x="233" y="286"/>
                  <a:pt x="218" y="300"/>
                  <a:pt x="200" y="300"/>
                </a:cubicBezTo>
                <a:lnTo>
                  <a:pt x="200" y="234"/>
                </a:lnTo>
                <a:lnTo>
                  <a:pt x="100" y="234"/>
                </a:lnTo>
                <a:lnTo>
                  <a:pt x="100" y="67"/>
                </a:lnTo>
                <a:cubicBezTo>
                  <a:pt x="100" y="49"/>
                  <a:pt x="115" y="34"/>
                  <a:pt x="133" y="34"/>
                </a:cubicBezTo>
                <a:lnTo>
                  <a:pt x="233" y="34"/>
                </a:lnTo>
                <a:lnTo>
                  <a:pt x="233" y="267"/>
                </a:lnTo>
                <a:close/>
                <a:moveTo>
                  <a:pt x="167" y="300"/>
                </a:moveTo>
                <a:lnTo>
                  <a:pt x="67" y="300"/>
                </a:lnTo>
                <a:cubicBezTo>
                  <a:pt x="48" y="300"/>
                  <a:pt x="33" y="286"/>
                  <a:pt x="33" y="267"/>
                </a:cubicBezTo>
                <a:lnTo>
                  <a:pt x="167" y="267"/>
                </a:lnTo>
                <a:lnTo>
                  <a:pt x="167" y="300"/>
                </a:lnTo>
                <a:close/>
                <a:moveTo>
                  <a:pt x="267" y="0"/>
                </a:moveTo>
                <a:lnTo>
                  <a:pt x="133" y="0"/>
                </a:lnTo>
                <a:cubicBezTo>
                  <a:pt x="96" y="0"/>
                  <a:pt x="67" y="30"/>
                  <a:pt x="67" y="67"/>
                </a:cubicBezTo>
                <a:lnTo>
                  <a:pt x="67" y="234"/>
                </a:lnTo>
                <a:lnTo>
                  <a:pt x="0" y="234"/>
                </a:lnTo>
                <a:lnTo>
                  <a:pt x="0" y="267"/>
                </a:lnTo>
                <a:cubicBezTo>
                  <a:pt x="0" y="304"/>
                  <a:pt x="30" y="334"/>
                  <a:pt x="67" y="334"/>
                </a:cubicBezTo>
                <a:lnTo>
                  <a:pt x="200" y="334"/>
                </a:lnTo>
                <a:cubicBezTo>
                  <a:pt x="237" y="334"/>
                  <a:pt x="267" y="304"/>
                  <a:pt x="267" y="267"/>
                </a:cubicBezTo>
                <a:lnTo>
                  <a:pt x="267" y="100"/>
                </a:lnTo>
                <a:lnTo>
                  <a:pt x="333" y="100"/>
                </a:lnTo>
                <a:lnTo>
                  <a:pt x="333" y="67"/>
                </a:lnTo>
                <a:cubicBezTo>
                  <a:pt x="333" y="30"/>
                  <a:pt x="303" y="0"/>
                  <a:pt x="2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a:extLst>
              <a:ext uri="{FF2B5EF4-FFF2-40B4-BE49-F238E27FC236}">
                <a16:creationId xmlns:a16="http://schemas.microsoft.com/office/drawing/2014/main" id="{E36DCA33-C8DB-4E39-B0F6-2A92A35C5013}"/>
              </a:ext>
            </a:extLst>
          </p:cNvPr>
          <p:cNvSpPr>
            <a:spLocks noChangeAspect="1" noEditPoints="1"/>
          </p:cNvSpPr>
          <p:nvPr/>
        </p:nvSpPr>
        <p:spPr bwMode="auto">
          <a:xfrm>
            <a:off x="10655301" y="4630738"/>
            <a:ext cx="250825" cy="252413"/>
          </a:xfrm>
          <a:custGeom>
            <a:avLst/>
            <a:gdLst>
              <a:gd name="T0" fmla="*/ 117 w 333"/>
              <a:gd name="T1" fmla="*/ 183 h 333"/>
              <a:gd name="T2" fmla="*/ 217 w 333"/>
              <a:gd name="T3" fmla="*/ 183 h 333"/>
              <a:gd name="T4" fmla="*/ 217 w 333"/>
              <a:gd name="T5" fmla="*/ 216 h 333"/>
              <a:gd name="T6" fmla="*/ 117 w 333"/>
              <a:gd name="T7" fmla="*/ 216 h 333"/>
              <a:gd name="T8" fmla="*/ 117 w 333"/>
              <a:gd name="T9" fmla="*/ 183 h 333"/>
              <a:gd name="T10" fmla="*/ 117 w 333"/>
              <a:gd name="T11" fmla="*/ 66 h 333"/>
              <a:gd name="T12" fmla="*/ 217 w 333"/>
              <a:gd name="T13" fmla="*/ 66 h 333"/>
              <a:gd name="T14" fmla="*/ 217 w 333"/>
              <a:gd name="T15" fmla="*/ 166 h 333"/>
              <a:gd name="T16" fmla="*/ 117 w 333"/>
              <a:gd name="T17" fmla="*/ 166 h 333"/>
              <a:gd name="T18" fmla="*/ 117 w 333"/>
              <a:gd name="T19" fmla="*/ 66 h 333"/>
              <a:gd name="T20" fmla="*/ 267 w 333"/>
              <a:gd name="T21" fmla="*/ 66 h 333"/>
              <a:gd name="T22" fmla="*/ 267 w 333"/>
              <a:gd name="T23" fmla="*/ 33 h 333"/>
              <a:gd name="T24" fmla="*/ 300 w 333"/>
              <a:gd name="T25" fmla="*/ 66 h 333"/>
              <a:gd name="T26" fmla="*/ 267 w 333"/>
              <a:gd name="T27" fmla="*/ 66 h 333"/>
              <a:gd name="T28" fmla="*/ 233 w 333"/>
              <a:gd name="T29" fmla="*/ 266 h 333"/>
              <a:gd name="T30" fmla="*/ 200 w 333"/>
              <a:gd name="T31" fmla="*/ 300 h 333"/>
              <a:gd name="T32" fmla="*/ 200 w 333"/>
              <a:gd name="T33" fmla="*/ 233 h 333"/>
              <a:gd name="T34" fmla="*/ 100 w 333"/>
              <a:gd name="T35" fmla="*/ 233 h 333"/>
              <a:gd name="T36" fmla="*/ 100 w 333"/>
              <a:gd name="T37" fmla="*/ 66 h 333"/>
              <a:gd name="T38" fmla="*/ 133 w 333"/>
              <a:gd name="T39" fmla="*/ 33 h 333"/>
              <a:gd name="T40" fmla="*/ 233 w 333"/>
              <a:gd name="T41" fmla="*/ 33 h 333"/>
              <a:gd name="T42" fmla="*/ 233 w 333"/>
              <a:gd name="T43" fmla="*/ 266 h 333"/>
              <a:gd name="T44" fmla="*/ 167 w 333"/>
              <a:gd name="T45" fmla="*/ 300 h 333"/>
              <a:gd name="T46" fmla="*/ 67 w 333"/>
              <a:gd name="T47" fmla="*/ 300 h 333"/>
              <a:gd name="T48" fmla="*/ 33 w 333"/>
              <a:gd name="T49" fmla="*/ 266 h 333"/>
              <a:gd name="T50" fmla="*/ 167 w 333"/>
              <a:gd name="T51" fmla="*/ 266 h 333"/>
              <a:gd name="T52" fmla="*/ 167 w 333"/>
              <a:gd name="T53" fmla="*/ 300 h 333"/>
              <a:gd name="T54" fmla="*/ 267 w 333"/>
              <a:gd name="T55" fmla="*/ 0 h 333"/>
              <a:gd name="T56" fmla="*/ 133 w 333"/>
              <a:gd name="T57" fmla="*/ 0 h 333"/>
              <a:gd name="T58" fmla="*/ 67 w 333"/>
              <a:gd name="T59" fmla="*/ 66 h 333"/>
              <a:gd name="T60" fmla="*/ 67 w 333"/>
              <a:gd name="T61" fmla="*/ 233 h 333"/>
              <a:gd name="T62" fmla="*/ 0 w 333"/>
              <a:gd name="T63" fmla="*/ 233 h 333"/>
              <a:gd name="T64" fmla="*/ 0 w 333"/>
              <a:gd name="T65" fmla="*/ 266 h 333"/>
              <a:gd name="T66" fmla="*/ 67 w 333"/>
              <a:gd name="T67" fmla="*/ 333 h 333"/>
              <a:gd name="T68" fmla="*/ 200 w 333"/>
              <a:gd name="T69" fmla="*/ 333 h 333"/>
              <a:gd name="T70" fmla="*/ 267 w 333"/>
              <a:gd name="T71" fmla="*/ 266 h 333"/>
              <a:gd name="T72" fmla="*/ 267 w 333"/>
              <a:gd name="T73" fmla="*/ 100 h 333"/>
              <a:gd name="T74" fmla="*/ 333 w 333"/>
              <a:gd name="T75" fmla="*/ 100 h 333"/>
              <a:gd name="T76" fmla="*/ 333 w 333"/>
              <a:gd name="T77" fmla="*/ 66 h 333"/>
              <a:gd name="T78" fmla="*/ 267 w 333"/>
              <a:gd name="T7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117" y="183"/>
                </a:moveTo>
                <a:lnTo>
                  <a:pt x="217" y="183"/>
                </a:lnTo>
                <a:lnTo>
                  <a:pt x="217" y="216"/>
                </a:lnTo>
                <a:lnTo>
                  <a:pt x="117" y="216"/>
                </a:lnTo>
                <a:lnTo>
                  <a:pt x="117" y="183"/>
                </a:lnTo>
                <a:close/>
                <a:moveTo>
                  <a:pt x="117" y="66"/>
                </a:moveTo>
                <a:lnTo>
                  <a:pt x="217" y="66"/>
                </a:lnTo>
                <a:lnTo>
                  <a:pt x="217" y="166"/>
                </a:lnTo>
                <a:lnTo>
                  <a:pt x="117" y="166"/>
                </a:lnTo>
                <a:lnTo>
                  <a:pt x="117" y="66"/>
                </a:lnTo>
                <a:close/>
                <a:moveTo>
                  <a:pt x="267" y="66"/>
                </a:moveTo>
                <a:lnTo>
                  <a:pt x="267" y="33"/>
                </a:lnTo>
                <a:cubicBezTo>
                  <a:pt x="285" y="33"/>
                  <a:pt x="300" y="48"/>
                  <a:pt x="300" y="66"/>
                </a:cubicBezTo>
                <a:lnTo>
                  <a:pt x="267" y="66"/>
                </a:lnTo>
                <a:close/>
                <a:moveTo>
                  <a:pt x="233" y="266"/>
                </a:moveTo>
                <a:cubicBezTo>
                  <a:pt x="233" y="285"/>
                  <a:pt x="218" y="300"/>
                  <a:pt x="200" y="300"/>
                </a:cubicBezTo>
                <a:lnTo>
                  <a:pt x="200" y="233"/>
                </a:lnTo>
                <a:lnTo>
                  <a:pt x="100" y="233"/>
                </a:lnTo>
                <a:lnTo>
                  <a:pt x="100" y="66"/>
                </a:lnTo>
                <a:cubicBezTo>
                  <a:pt x="100" y="48"/>
                  <a:pt x="115" y="33"/>
                  <a:pt x="133" y="33"/>
                </a:cubicBezTo>
                <a:lnTo>
                  <a:pt x="233" y="33"/>
                </a:lnTo>
                <a:lnTo>
                  <a:pt x="233" y="266"/>
                </a:lnTo>
                <a:close/>
                <a:moveTo>
                  <a:pt x="167" y="300"/>
                </a:moveTo>
                <a:lnTo>
                  <a:pt x="67" y="300"/>
                </a:lnTo>
                <a:cubicBezTo>
                  <a:pt x="48" y="300"/>
                  <a:pt x="33" y="285"/>
                  <a:pt x="33" y="266"/>
                </a:cubicBezTo>
                <a:lnTo>
                  <a:pt x="167" y="266"/>
                </a:lnTo>
                <a:lnTo>
                  <a:pt x="167" y="300"/>
                </a:lnTo>
                <a:close/>
                <a:moveTo>
                  <a:pt x="267" y="0"/>
                </a:moveTo>
                <a:lnTo>
                  <a:pt x="133" y="0"/>
                </a:lnTo>
                <a:cubicBezTo>
                  <a:pt x="96" y="0"/>
                  <a:pt x="67" y="30"/>
                  <a:pt x="67" y="66"/>
                </a:cubicBezTo>
                <a:lnTo>
                  <a:pt x="67" y="233"/>
                </a:lnTo>
                <a:lnTo>
                  <a:pt x="0" y="233"/>
                </a:lnTo>
                <a:lnTo>
                  <a:pt x="0" y="266"/>
                </a:lnTo>
                <a:cubicBezTo>
                  <a:pt x="0" y="303"/>
                  <a:pt x="30" y="333"/>
                  <a:pt x="67" y="333"/>
                </a:cubicBezTo>
                <a:lnTo>
                  <a:pt x="200" y="333"/>
                </a:lnTo>
                <a:cubicBezTo>
                  <a:pt x="237" y="333"/>
                  <a:pt x="267" y="303"/>
                  <a:pt x="267" y="266"/>
                </a:cubicBezTo>
                <a:lnTo>
                  <a:pt x="267" y="100"/>
                </a:lnTo>
                <a:lnTo>
                  <a:pt x="333" y="100"/>
                </a:lnTo>
                <a:lnTo>
                  <a:pt x="333" y="66"/>
                </a:lnTo>
                <a:cubicBezTo>
                  <a:pt x="333" y="30"/>
                  <a:pt x="303" y="0"/>
                  <a:pt x="2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8">
            <a:extLst>
              <a:ext uri="{FF2B5EF4-FFF2-40B4-BE49-F238E27FC236}">
                <a16:creationId xmlns:a16="http://schemas.microsoft.com/office/drawing/2014/main" id="{90F8146C-A91D-446C-95AB-60E1FF2CE02D}"/>
              </a:ext>
            </a:extLst>
          </p:cNvPr>
          <p:cNvSpPr>
            <a:spLocks noChangeAspect="1" noEditPoints="1"/>
          </p:cNvSpPr>
          <p:nvPr/>
        </p:nvSpPr>
        <p:spPr bwMode="auto">
          <a:xfrm>
            <a:off x="10152063" y="4630738"/>
            <a:ext cx="252413" cy="252413"/>
          </a:xfrm>
          <a:custGeom>
            <a:avLst/>
            <a:gdLst>
              <a:gd name="T0" fmla="*/ 267 w 334"/>
              <a:gd name="T1" fmla="*/ 66 h 333"/>
              <a:gd name="T2" fmla="*/ 267 w 334"/>
              <a:gd name="T3" fmla="*/ 33 h 333"/>
              <a:gd name="T4" fmla="*/ 300 w 334"/>
              <a:gd name="T5" fmla="*/ 66 h 333"/>
              <a:gd name="T6" fmla="*/ 267 w 334"/>
              <a:gd name="T7" fmla="*/ 66 h 333"/>
              <a:gd name="T8" fmla="*/ 234 w 334"/>
              <a:gd name="T9" fmla="*/ 266 h 333"/>
              <a:gd name="T10" fmla="*/ 200 w 334"/>
              <a:gd name="T11" fmla="*/ 300 h 333"/>
              <a:gd name="T12" fmla="*/ 200 w 334"/>
              <a:gd name="T13" fmla="*/ 266 h 333"/>
              <a:gd name="T14" fmla="*/ 167 w 334"/>
              <a:gd name="T15" fmla="*/ 233 h 333"/>
              <a:gd name="T16" fmla="*/ 100 w 334"/>
              <a:gd name="T17" fmla="*/ 233 h 333"/>
              <a:gd name="T18" fmla="*/ 100 w 334"/>
              <a:gd name="T19" fmla="*/ 66 h 333"/>
              <a:gd name="T20" fmla="*/ 134 w 334"/>
              <a:gd name="T21" fmla="*/ 33 h 333"/>
              <a:gd name="T22" fmla="*/ 234 w 334"/>
              <a:gd name="T23" fmla="*/ 33 h 333"/>
              <a:gd name="T24" fmla="*/ 234 w 334"/>
              <a:gd name="T25" fmla="*/ 266 h 333"/>
              <a:gd name="T26" fmla="*/ 167 w 334"/>
              <a:gd name="T27" fmla="*/ 300 h 333"/>
              <a:gd name="T28" fmla="*/ 67 w 334"/>
              <a:gd name="T29" fmla="*/ 300 h 333"/>
              <a:gd name="T30" fmla="*/ 34 w 334"/>
              <a:gd name="T31" fmla="*/ 266 h 333"/>
              <a:gd name="T32" fmla="*/ 150 w 334"/>
              <a:gd name="T33" fmla="*/ 266 h 333"/>
              <a:gd name="T34" fmla="*/ 167 w 334"/>
              <a:gd name="T35" fmla="*/ 283 h 333"/>
              <a:gd name="T36" fmla="*/ 167 w 334"/>
              <a:gd name="T37" fmla="*/ 300 h 333"/>
              <a:gd name="T38" fmla="*/ 267 w 334"/>
              <a:gd name="T39" fmla="*/ 0 h 333"/>
              <a:gd name="T40" fmla="*/ 134 w 334"/>
              <a:gd name="T41" fmla="*/ 0 h 333"/>
              <a:gd name="T42" fmla="*/ 67 w 334"/>
              <a:gd name="T43" fmla="*/ 66 h 333"/>
              <a:gd name="T44" fmla="*/ 67 w 334"/>
              <a:gd name="T45" fmla="*/ 233 h 333"/>
              <a:gd name="T46" fmla="*/ 17 w 334"/>
              <a:gd name="T47" fmla="*/ 233 h 333"/>
              <a:gd name="T48" fmla="*/ 0 w 334"/>
              <a:gd name="T49" fmla="*/ 250 h 333"/>
              <a:gd name="T50" fmla="*/ 0 w 334"/>
              <a:gd name="T51" fmla="*/ 266 h 333"/>
              <a:gd name="T52" fmla="*/ 67 w 334"/>
              <a:gd name="T53" fmla="*/ 333 h 333"/>
              <a:gd name="T54" fmla="*/ 200 w 334"/>
              <a:gd name="T55" fmla="*/ 333 h 333"/>
              <a:gd name="T56" fmla="*/ 267 w 334"/>
              <a:gd name="T57" fmla="*/ 266 h 333"/>
              <a:gd name="T58" fmla="*/ 267 w 334"/>
              <a:gd name="T59" fmla="*/ 100 h 333"/>
              <a:gd name="T60" fmla="*/ 317 w 334"/>
              <a:gd name="T61" fmla="*/ 100 h 333"/>
              <a:gd name="T62" fmla="*/ 334 w 334"/>
              <a:gd name="T63" fmla="*/ 83 h 333"/>
              <a:gd name="T64" fmla="*/ 334 w 334"/>
              <a:gd name="T65" fmla="*/ 66 h 333"/>
              <a:gd name="T66" fmla="*/ 267 w 334"/>
              <a:gd name="T6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3">
                <a:moveTo>
                  <a:pt x="267" y="66"/>
                </a:moveTo>
                <a:lnTo>
                  <a:pt x="267" y="33"/>
                </a:lnTo>
                <a:cubicBezTo>
                  <a:pt x="285" y="33"/>
                  <a:pt x="300" y="48"/>
                  <a:pt x="300" y="66"/>
                </a:cubicBezTo>
                <a:lnTo>
                  <a:pt x="267" y="66"/>
                </a:lnTo>
                <a:close/>
                <a:moveTo>
                  <a:pt x="234" y="266"/>
                </a:moveTo>
                <a:cubicBezTo>
                  <a:pt x="234" y="285"/>
                  <a:pt x="219" y="300"/>
                  <a:pt x="200" y="300"/>
                </a:cubicBezTo>
                <a:lnTo>
                  <a:pt x="200" y="266"/>
                </a:lnTo>
                <a:cubicBezTo>
                  <a:pt x="200" y="248"/>
                  <a:pt x="185" y="233"/>
                  <a:pt x="167" y="233"/>
                </a:cubicBezTo>
                <a:lnTo>
                  <a:pt x="100" y="233"/>
                </a:lnTo>
                <a:lnTo>
                  <a:pt x="100" y="66"/>
                </a:lnTo>
                <a:cubicBezTo>
                  <a:pt x="100" y="48"/>
                  <a:pt x="115" y="33"/>
                  <a:pt x="134" y="33"/>
                </a:cubicBezTo>
                <a:lnTo>
                  <a:pt x="234" y="33"/>
                </a:lnTo>
                <a:lnTo>
                  <a:pt x="234" y="266"/>
                </a:lnTo>
                <a:close/>
                <a:moveTo>
                  <a:pt x="167" y="300"/>
                </a:moveTo>
                <a:lnTo>
                  <a:pt x="67" y="300"/>
                </a:lnTo>
                <a:cubicBezTo>
                  <a:pt x="48" y="300"/>
                  <a:pt x="34" y="285"/>
                  <a:pt x="34" y="266"/>
                </a:cubicBezTo>
                <a:lnTo>
                  <a:pt x="150" y="266"/>
                </a:lnTo>
                <a:cubicBezTo>
                  <a:pt x="159" y="266"/>
                  <a:pt x="167" y="274"/>
                  <a:pt x="167" y="283"/>
                </a:cubicBezTo>
                <a:lnTo>
                  <a:pt x="167" y="300"/>
                </a:lnTo>
                <a:close/>
                <a:moveTo>
                  <a:pt x="267" y="0"/>
                </a:moveTo>
                <a:lnTo>
                  <a:pt x="134" y="0"/>
                </a:lnTo>
                <a:cubicBezTo>
                  <a:pt x="97" y="0"/>
                  <a:pt x="67" y="30"/>
                  <a:pt x="67" y="66"/>
                </a:cubicBezTo>
                <a:lnTo>
                  <a:pt x="67" y="233"/>
                </a:lnTo>
                <a:lnTo>
                  <a:pt x="17" y="233"/>
                </a:lnTo>
                <a:cubicBezTo>
                  <a:pt x="8" y="233"/>
                  <a:pt x="0" y="241"/>
                  <a:pt x="0" y="250"/>
                </a:cubicBezTo>
                <a:lnTo>
                  <a:pt x="0" y="266"/>
                </a:lnTo>
                <a:cubicBezTo>
                  <a:pt x="0" y="303"/>
                  <a:pt x="30" y="333"/>
                  <a:pt x="67" y="333"/>
                </a:cubicBezTo>
                <a:lnTo>
                  <a:pt x="200" y="333"/>
                </a:lnTo>
                <a:cubicBezTo>
                  <a:pt x="237" y="333"/>
                  <a:pt x="267" y="303"/>
                  <a:pt x="267" y="266"/>
                </a:cubicBezTo>
                <a:lnTo>
                  <a:pt x="267" y="100"/>
                </a:lnTo>
                <a:lnTo>
                  <a:pt x="317" y="100"/>
                </a:lnTo>
                <a:cubicBezTo>
                  <a:pt x="326" y="100"/>
                  <a:pt x="334" y="92"/>
                  <a:pt x="334" y="83"/>
                </a:cubicBezTo>
                <a:lnTo>
                  <a:pt x="334" y="66"/>
                </a:lnTo>
                <a:cubicBezTo>
                  <a:pt x="334" y="30"/>
                  <a:pt x="304" y="0"/>
                  <a:pt x="2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29">
            <a:extLst>
              <a:ext uri="{FF2B5EF4-FFF2-40B4-BE49-F238E27FC236}">
                <a16:creationId xmlns:a16="http://schemas.microsoft.com/office/drawing/2014/main" id="{28E57B84-34E1-4E12-BE80-2FA5BCEB0526}"/>
              </a:ext>
            </a:extLst>
          </p:cNvPr>
          <p:cNvSpPr>
            <a:spLocks noChangeAspect="1" noEditPoints="1"/>
          </p:cNvSpPr>
          <p:nvPr/>
        </p:nvSpPr>
        <p:spPr bwMode="auto">
          <a:xfrm>
            <a:off x="9650413" y="4630738"/>
            <a:ext cx="250825" cy="252413"/>
          </a:xfrm>
          <a:custGeom>
            <a:avLst/>
            <a:gdLst>
              <a:gd name="T0" fmla="*/ 216 w 333"/>
              <a:gd name="T1" fmla="*/ 150 h 333"/>
              <a:gd name="T2" fmla="*/ 200 w 333"/>
              <a:gd name="T3" fmla="*/ 166 h 333"/>
              <a:gd name="T4" fmla="*/ 133 w 333"/>
              <a:gd name="T5" fmla="*/ 166 h 333"/>
              <a:gd name="T6" fmla="*/ 116 w 333"/>
              <a:gd name="T7" fmla="*/ 150 h 333"/>
              <a:gd name="T8" fmla="*/ 133 w 333"/>
              <a:gd name="T9" fmla="*/ 133 h 333"/>
              <a:gd name="T10" fmla="*/ 200 w 333"/>
              <a:gd name="T11" fmla="*/ 133 h 333"/>
              <a:gd name="T12" fmla="*/ 216 w 333"/>
              <a:gd name="T13" fmla="*/ 150 h 333"/>
              <a:gd name="T14" fmla="*/ 133 w 333"/>
              <a:gd name="T15" fmla="*/ 66 h 333"/>
              <a:gd name="T16" fmla="*/ 200 w 333"/>
              <a:gd name="T17" fmla="*/ 66 h 333"/>
              <a:gd name="T18" fmla="*/ 216 w 333"/>
              <a:gd name="T19" fmla="*/ 83 h 333"/>
              <a:gd name="T20" fmla="*/ 200 w 333"/>
              <a:gd name="T21" fmla="*/ 100 h 333"/>
              <a:gd name="T22" fmla="*/ 133 w 333"/>
              <a:gd name="T23" fmla="*/ 100 h 333"/>
              <a:gd name="T24" fmla="*/ 116 w 333"/>
              <a:gd name="T25" fmla="*/ 83 h 333"/>
              <a:gd name="T26" fmla="*/ 133 w 333"/>
              <a:gd name="T27" fmla="*/ 66 h 333"/>
              <a:gd name="T28" fmla="*/ 266 w 333"/>
              <a:gd name="T29" fmla="*/ 66 h 333"/>
              <a:gd name="T30" fmla="*/ 266 w 333"/>
              <a:gd name="T31" fmla="*/ 33 h 333"/>
              <a:gd name="T32" fmla="*/ 300 w 333"/>
              <a:gd name="T33" fmla="*/ 66 h 333"/>
              <a:gd name="T34" fmla="*/ 266 w 333"/>
              <a:gd name="T35" fmla="*/ 66 h 333"/>
              <a:gd name="T36" fmla="*/ 233 w 333"/>
              <a:gd name="T37" fmla="*/ 266 h 333"/>
              <a:gd name="T38" fmla="*/ 200 w 333"/>
              <a:gd name="T39" fmla="*/ 300 h 333"/>
              <a:gd name="T40" fmla="*/ 200 w 333"/>
              <a:gd name="T41" fmla="*/ 266 h 333"/>
              <a:gd name="T42" fmla="*/ 166 w 333"/>
              <a:gd name="T43" fmla="*/ 233 h 333"/>
              <a:gd name="T44" fmla="*/ 100 w 333"/>
              <a:gd name="T45" fmla="*/ 233 h 333"/>
              <a:gd name="T46" fmla="*/ 100 w 333"/>
              <a:gd name="T47" fmla="*/ 66 h 333"/>
              <a:gd name="T48" fmla="*/ 133 w 333"/>
              <a:gd name="T49" fmla="*/ 33 h 333"/>
              <a:gd name="T50" fmla="*/ 233 w 333"/>
              <a:gd name="T51" fmla="*/ 33 h 333"/>
              <a:gd name="T52" fmla="*/ 233 w 333"/>
              <a:gd name="T53" fmla="*/ 266 h 333"/>
              <a:gd name="T54" fmla="*/ 166 w 333"/>
              <a:gd name="T55" fmla="*/ 300 h 333"/>
              <a:gd name="T56" fmla="*/ 66 w 333"/>
              <a:gd name="T57" fmla="*/ 300 h 333"/>
              <a:gd name="T58" fmla="*/ 33 w 333"/>
              <a:gd name="T59" fmla="*/ 266 h 333"/>
              <a:gd name="T60" fmla="*/ 150 w 333"/>
              <a:gd name="T61" fmla="*/ 266 h 333"/>
              <a:gd name="T62" fmla="*/ 166 w 333"/>
              <a:gd name="T63" fmla="*/ 283 h 333"/>
              <a:gd name="T64" fmla="*/ 166 w 333"/>
              <a:gd name="T65" fmla="*/ 300 h 333"/>
              <a:gd name="T66" fmla="*/ 266 w 333"/>
              <a:gd name="T67" fmla="*/ 0 h 333"/>
              <a:gd name="T68" fmla="*/ 133 w 333"/>
              <a:gd name="T69" fmla="*/ 0 h 333"/>
              <a:gd name="T70" fmla="*/ 66 w 333"/>
              <a:gd name="T71" fmla="*/ 66 h 333"/>
              <a:gd name="T72" fmla="*/ 66 w 333"/>
              <a:gd name="T73" fmla="*/ 233 h 333"/>
              <a:gd name="T74" fmla="*/ 16 w 333"/>
              <a:gd name="T75" fmla="*/ 233 h 333"/>
              <a:gd name="T76" fmla="*/ 0 w 333"/>
              <a:gd name="T77" fmla="*/ 250 h 333"/>
              <a:gd name="T78" fmla="*/ 0 w 333"/>
              <a:gd name="T79" fmla="*/ 266 h 333"/>
              <a:gd name="T80" fmla="*/ 66 w 333"/>
              <a:gd name="T81" fmla="*/ 333 h 333"/>
              <a:gd name="T82" fmla="*/ 200 w 333"/>
              <a:gd name="T83" fmla="*/ 333 h 333"/>
              <a:gd name="T84" fmla="*/ 266 w 333"/>
              <a:gd name="T85" fmla="*/ 266 h 333"/>
              <a:gd name="T86" fmla="*/ 266 w 333"/>
              <a:gd name="T87" fmla="*/ 100 h 333"/>
              <a:gd name="T88" fmla="*/ 316 w 333"/>
              <a:gd name="T89" fmla="*/ 100 h 333"/>
              <a:gd name="T90" fmla="*/ 333 w 333"/>
              <a:gd name="T91" fmla="*/ 83 h 333"/>
              <a:gd name="T92" fmla="*/ 333 w 333"/>
              <a:gd name="T93" fmla="*/ 66 h 333"/>
              <a:gd name="T94" fmla="*/ 266 w 333"/>
              <a:gd name="T9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216" y="150"/>
                </a:moveTo>
                <a:cubicBezTo>
                  <a:pt x="216" y="159"/>
                  <a:pt x="209" y="166"/>
                  <a:pt x="200" y="166"/>
                </a:cubicBezTo>
                <a:lnTo>
                  <a:pt x="133" y="166"/>
                </a:lnTo>
                <a:cubicBezTo>
                  <a:pt x="124" y="166"/>
                  <a:pt x="116" y="159"/>
                  <a:pt x="116" y="150"/>
                </a:cubicBezTo>
                <a:cubicBezTo>
                  <a:pt x="116" y="141"/>
                  <a:pt x="124" y="133"/>
                  <a:pt x="133" y="133"/>
                </a:cubicBezTo>
                <a:lnTo>
                  <a:pt x="200" y="133"/>
                </a:lnTo>
                <a:cubicBezTo>
                  <a:pt x="209" y="133"/>
                  <a:pt x="216" y="141"/>
                  <a:pt x="216" y="150"/>
                </a:cubicBezTo>
                <a:close/>
                <a:moveTo>
                  <a:pt x="133" y="66"/>
                </a:moveTo>
                <a:lnTo>
                  <a:pt x="200" y="66"/>
                </a:lnTo>
                <a:cubicBezTo>
                  <a:pt x="209" y="66"/>
                  <a:pt x="216" y="74"/>
                  <a:pt x="216" y="83"/>
                </a:cubicBezTo>
                <a:cubicBezTo>
                  <a:pt x="216" y="92"/>
                  <a:pt x="209" y="100"/>
                  <a:pt x="200" y="100"/>
                </a:cubicBezTo>
                <a:lnTo>
                  <a:pt x="133" y="100"/>
                </a:lnTo>
                <a:cubicBezTo>
                  <a:pt x="124" y="100"/>
                  <a:pt x="116" y="92"/>
                  <a:pt x="116" y="83"/>
                </a:cubicBezTo>
                <a:cubicBezTo>
                  <a:pt x="116" y="74"/>
                  <a:pt x="124" y="66"/>
                  <a:pt x="133" y="66"/>
                </a:cubicBezTo>
                <a:close/>
                <a:moveTo>
                  <a:pt x="266" y="66"/>
                </a:moveTo>
                <a:lnTo>
                  <a:pt x="266" y="33"/>
                </a:lnTo>
                <a:cubicBezTo>
                  <a:pt x="285" y="33"/>
                  <a:pt x="300" y="48"/>
                  <a:pt x="300" y="66"/>
                </a:cubicBezTo>
                <a:lnTo>
                  <a:pt x="266" y="66"/>
                </a:lnTo>
                <a:close/>
                <a:moveTo>
                  <a:pt x="233" y="266"/>
                </a:moveTo>
                <a:cubicBezTo>
                  <a:pt x="233" y="285"/>
                  <a:pt x="218" y="300"/>
                  <a:pt x="200" y="300"/>
                </a:cubicBezTo>
                <a:lnTo>
                  <a:pt x="200" y="266"/>
                </a:lnTo>
                <a:cubicBezTo>
                  <a:pt x="200" y="248"/>
                  <a:pt x="185" y="233"/>
                  <a:pt x="166" y="233"/>
                </a:cubicBezTo>
                <a:lnTo>
                  <a:pt x="100" y="233"/>
                </a:lnTo>
                <a:lnTo>
                  <a:pt x="100" y="66"/>
                </a:lnTo>
                <a:cubicBezTo>
                  <a:pt x="100" y="48"/>
                  <a:pt x="114" y="33"/>
                  <a:pt x="133" y="33"/>
                </a:cubicBezTo>
                <a:lnTo>
                  <a:pt x="233" y="33"/>
                </a:lnTo>
                <a:lnTo>
                  <a:pt x="233" y="266"/>
                </a:lnTo>
                <a:close/>
                <a:moveTo>
                  <a:pt x="166" y="300"/>
                </a:moveTo>
                <a:lnTo>
                  <a:pt x="66" y="300"/>
                </a:lnTo>
                <a:cubicBezTo>
                  <a:pt x="48" y="300"/>
                  <a:pt x="33" y="285"/>
                  <a:pt x="33" y="266"/>
                </a:cubicBezTo>
                <a:lnTo>
                  <a:pt x="150" y="266"/>
                </a:lnTo>
                <a:cubicBezTo>
                  <a:pt x="159" y="266"/>
                  <a:pt x="166" y="274"/>
                  <a:pt x="166" y="283"/>
                </a:cubicBezTo>
                <a:lnTo>
                  <a:pt x="166" y="300"/>
                </a:lnTo>
                <a:close/>
                <a:moveTo>
                  <a:pt x="266" y="0"/>
                </a:moveTo>
                <a:lnTo>
                  <a:pt x="133" y="0"/>
                </a:lnTo>
                <a:cubicBezTo>
                  <a:pt x="96" y="0"/>
                  <a:pt x="66" y="30"/>
                  <a:pt x="66" y="66"/>
                </a:cubicBezTo>
                <a:lnTo>
                  <a:pt x="66" y="233"/>
                </a:lnTo>
                <a:lnTo>
                  <a:pt x="16" y="233"/>
                </a:lnTo>
                <a:cubicBezTo>
                  <a:pt x="7" y="233"/>
                  <a:pt x="0" y="241"/>
                  <a:pt x="0" y="250"/>
                </a:cubicBezTo>
                <a:lnTo>
                  <a:pt x="0" y="266"/>
                </a:lnTo>
                <a:cubicBezTo>
                  <a:pt x="0" y="303"/>
                  <a:pt x="29" y="333"/>
                  <a:pt x="66" y="333"/>
                </a:cubicBezTo>
                <a:lnTo>
                  <a:pt x="200" y="333"/>
                </a:lnTo>
                <a:cubicBezTo>
                  <a:pt x="236" y="333"/>
                  <a:pt x="266" y="303"/>
                  <a:pt x="266" y="266"/>
                </a:cubicBezTo>
                <a:lnTo>
                  <a:pt x="266" y="100"/>
                </a:lnTo>
                <a:lnTo>
                  <a:pt x="316" y="100"/>
                </a:lnTo>
                <a:cubicBezTo>
                  <a:pt x="325" y="100"/>
                  <a:pt x="333" y="92"/>
                  <a:pt x="333" y="83"/>
                </a:cubicBezTo>
                <a:lnTo>
                  <a:pt x="333" y="66"/>
                </a:lnTo>
                <a:cubicBezTo>
                  <a:pt x="333" y="30"/>
                  <a:pt x="303" y="0"/>
                  <a:pt x="2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30">
            <a:extLst>
              <a:ext uri="{FF2B5EF4-FFF2-40B4-BE49-F238E27FC236}">
                <a16:creationId xmlns:a16="http://schemas.microsoft.com/office/drawing/2014/main" id="{BE9FA395-A0CA-4F03-90C2-E6E65011F537}"/>
              </a:ext>
            </a:extLst>
          </p:cNvPr>
          <p:cNvSpPr>
            <a:spLocks noChangeAspect="1" noEditPoints="1"/>
          </p:cNvSpPr>
          <p:nvPr/>
        </p:nvSpPr>
        <p:spPr bwMode="auto">
          <a:xfrm>
            <a:off x="9147176" y="4630738"/>
            <a:ext cx="250825" cy="252413"/>
          </a:xfrm>
          <a:custGeom>
            <a:avLst/>
            <a:gdLst>
              <a:gd name="T0" fmla="*/ 217 w 333"/>
              <a:gd name="T1" fmla="*/ 200 h 333"/>
              <a:gd name="T2" fmla="*/ 200 w 333"/>
              <a:gd name="T3" fmla="*/ 216 h 333"/>
              <a:gd name="T4" fmla="*/ 133 w 333"/>
              <a:gd name="T5" fmla="*/ 216 h 333"/>
              <a:gd name="T6" fmla="*/ 117 w 333"/>
              <a:gd name="T7" fmla="*/ 200 h 333"/>
              <a:gd name="T8" fmla="*/ 133 w 333"/>
              <a:gd name="T9" fmla="*/ 183 h 333"/>
              <a:gd name="T10" fmla="*/ 200 w 333"/>
              <a:gd name="T11" fmla="*/ 183 h 333"/>
              <a:gd name="T12" fmla="*/ 217 w 333"/>
              <a:gd name="T13" fmla="*/ 200 h 333"/>
              <a:gd name="T14" fmla="*/ 133 w 333"/>
              <a:gd name="T15" fmla="*/ 66 h 333"/>
              <a:gd name="T16" fmla="*/ 200 w 333"/>
              <a:gd name="T17" fmla="*/ 66 h 333"/>
              <a:gd name="T18" fmla="*/ 217 w 333"/>
              <a:gd name="T19" fmla="*/ 150 h 333"/>
              <a:gd name="T20" fmla="*/ 200 w 333"/>
              <a:gd name="T21" fmla="*/ 166 h 333"/>
              <a:gd name="T22" fmla="*/ 133 w 333"/>
              <a:gd name="T23" fmla="*/ 166 h 333"/>
              <a:gd name="T24" fmla="*/ 117 w 333"/>
              <a:gd name="T25" fmla="*/ 150 h 333"/>
              <a:gd name="T26" fmla="*/ 117 w 333"/>
              <a:gd name="T27" fmla="*/ 83 h 333"/>
              <a:gd name="T28" fmla="*/ 133 w 333"/>
              <a:gd name="T29" fmla="*/ 66 h 333"/>
              <a:gd name="T30" fmla="*/ 267 w 333"/>
              <a:gd name="T31" fmla="*/ 66 h 333"/>
              <a:gd name="T32" fmla="*/ 267 w 333"/>
              <a:gd name="T33" fmla="*/ 33 h 333"/>
              <a:gd name="T34" fmla="*/ 300 w 333"/>
              <a:gd name="T35" fmla="*/ 66 h 333"/>
              <a:gd name="T36" fmla="*/ 267 w 333"/>
              <a:gd name="T37" fmla="*/ 66 h 333"/>
              <a:gd name="T38" fmla="*/ 233 w 333"/>
              <a:gd name="T39" fmla="*/ 266 h 333"/>
              <a:gd name="T40" fmla="*/ 200 w 333"/>
              <a:gd name="T41" fmla="*/ 300 h 333"/>
              <a:gd name="T42" fmla="*/ 200 w 333"/>
              <a:gd name="T43" fmla="*/ 266 h 333"/>
              <a:gd name="T44" fmla="*/ 167 w 333"/>
              <a:gd name="T45" fmla="*/ 233 h 333"/>
              <a:gd name="T46" fmla="*/ 100 w 333"/>
              <a:gd name="T47" fmla="*/ 233 h 333"/>
              <a:gd name="T48" fmla="*/ 100 w 333"/>
              <a:gd name="T49" fmla="*/ 66 h 333"/>
              <a:gd name="T50" fmla="*/ 133 w 333"/>
              <a:gd name="T51" fmla="*/ 33 h 333"/>
              <a:gd name="T52" fmla="*/ 233 w 333"/>
              <a:gd name="T53" fmla="*/ 33 h 333"/>
              <a:gd name="T54" fmla="*/ 233 w 333"/>
              <a:gd name="T55" fmla="*/ 266 h 333"/>
              <a:gd name="T56" fmla="*/ 167 w 333"/>
              <a:gd name="T57" fmla="*/ 300 h 333"/>
              <a:gd name="T58" fmla="*/ 67 w 333"/>
              <a:gd name="T59" fmla="*/ 300 h 333"/>
              <a:gd name="T60" fmla="*/ 33 w 333"/>
              <a:gd name="T61" fmla="*/ 266 h 333"/>
              <a:gd name="T62" fmla="*/ 150 w 333"/>
              <a:gd name="T63" fmla="*/ 266 h 333"/>
              <a:gd name="T64" fmla="*/ 167 w 333"/>
              <a:gd name="T65" fmla="*/ 283 h 333"/>
              <a:gd name="T66" fmla="*/ 167 w 333"/>
              <a:gd name="T67" fmla="*/ 300 h 333"/>
              <a:gd name="T68" fmla="*/ 267 w 333"/>
              <a:gd name="T69" fmla="*/ 0 h 333"/>
              <a:gd name="T70" fmla="*/ 133 w 333"/>
              <a:gd name="T71" fmla="*/ 0 h 333"/>
              <a:gd name="T72" fmla="*/ 67 w 333"/>
              <a:gd name="T73" fmla="*/ 66 h 333"/>
              <a:gd name="T74" fmla="*/ 67 w 333"/>
              <a:gd name="T75" fmla="*/ 233 h 333"/>
              <a:gd name="T76" fmla="*/ 17 w 333"/>
              <a:gd name="T77" fmla="*/ 233 h 333"/>
              <a:gd name="T78" fmla="*/ 0 w 333"/>
              <a:gd name="T79" fmla="*/ 250 h 333"/>
              <a:gd name="T80" fmla="*/ 0 w 333"/>
              <a:gd name="T81" fmla="*/ 266 h 333"/>
              <a:gd name="T82" fmla="*/ 67 w 333"/>
              <a:gd name="T83" fmla="*/ 333 h 333"/>
              <a:gd name="T84" fmla="*/ 200 w 333"/>
              <a:gd name="T85" fmla="*/ 333 h 333"/>
              <a:gd name="T86" fmla="*/ 267 w 333"/>
              <a:gd name="T87" fmla="*/ 266 h 333"/>
              <a:gd name="T88" fmla="*/ 267 w 333"/>
              <a:gd name="T89" fmla="*/ 100 h 333"/>
              <a:gd name="T90" fmla="*/ 317 w 333"/>
              <a:gd name="T91" fmla="*/ 100 h 333"/>
              <a:gd name="T92" fmla="*/ 333 w 333"/>
              <a:gd name="T93" fmla="*/ 83 h 333"/>
              <a:gd name="T94" fmla="*/ 333 w 333"/>
              <a:gd name="T95" fmla="*/ 66 h 333"/>
              <a:gd name="T96" fmla="*/ 267 w 333"/>
              <a:gd name="T9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3" h="333">
                <a:moveTo>
                  <a:pt x="217" y="200"/>
                </a:moveTo>
                <a:cubicBezTo>
                  <a:pt x="217" y="209"/>
                  <a:pt x="209" y="216"/>
                  <a:pt x="200" y="216"/>
                </a:cubicBezTo>
                <a:lnTo>
                  <a:pt x="133" y="216"/>
                </a:lnTo>
                <a:cubicBezTo>
                  <a:pt x="124" y="216"/>
                  <a:pt x="117" y="209"/>
                  <a:pt x="117" y="200"/>
                </a:cubicBezTo>
                <a:cubicBezTo>
                  <a:pt x="117" y="191"/>
                  <a:pt x="124" y="183"/>
                  <a:pt x="133" y="183"/>
                </a:cubicBezTo>
                <a:lnTo>
                  <a:pt x="200" y="183"/>
                </a:lnTo>
                <a:cubicBezTo>
                  <a:pt x="209" y="183"/>
                  <a:pt x="217" y="191"/>
                  <a:pt x="217" y="200"/>
                </a:cubicBezTo>
                <a:close/>
                <a:moveTo>
                  <a:pt x="133" y="66"/>
                </a:moveTo>
                <a:lnTo>
                  <a:pt x="200" y="66"/>
                </a:lnTo>
                <a:cubicBezTo>
                  <a:pt x="221" y="66"/>
                  <a:pt x="217" y="88"/>
                  <a:pt x="217" y="150"/>
                </a:cubicBezTo>
                <a:cubicBezTo>
                  <a:pt x="217" y="159"/>
                  <a:pt x="209" y="166"/>
                  <a:pt x="200" y="166"/>
                </a:cubicBezTo>
                <a:lnTo>
                  <a:pt x="133" y="166"/>
                </a:lnTo>
                <a:cubicBezTo>
                  <a:pt x="124" y="166"/>
                  <a:pt x="117" y="159"/>
                  <a:pt x="117" y="150"/>
                </a:cubicBezTo>
                <a:lnTo>
                  <a:pt x="117" y="83"/>
                </a:lnTo>
                <a:cubicBezTo>
                  <a:pt x="117" y="74"/>
                  <a:pt x="124" y="66"/>
                  <a:pt x="133" y="66"/>
                </a:cubicBezTo>
                <a:close/>
                <a:moveTo>
                  <a:pt x="267" y="66"/>
                </a:moveTo>
                <a:lnTo>
                  <a:pt x="267" y="33"/>
                </a:lnTo>
                <a:cubicBezTo>
                  <a:pt x="285" y="33"/>
                  <a:pt x="300" y="48"/>
                  <a:pt x="300" y="66"/>
                </a:cubicBezTo>
                <a:lnTo>
                  <a:pt x="267" y="66"/>
                </a:lnTo>
                <a:close/>
                <a:moveTo>
                  <a:pt x="233" y="266"/>
                </a:moveTo>
                <a:cubicBezTo>
                  <a:pt x="233" y="285"/>
                  <a:pt x="218" y="300"/>
                  <a:pt x="200" y="300"/>
                </a:cubicBezTo>
                <a:lnTo>
                  <a:pt x="200" y="266"/>
                </a:lnTo>
                <a:cubicBezTo>
                  <a:pt x="200" y="248"/>
                  <a:pt x="185" y="233"/>
                  <a:pt x="167" y="233"/>
                </a:cubicBezTo>
                <a:lnTo>
                  <a:pt x="100" y="233"/>
                </a:lnTo>
                <a:lnTo>
                  <a:pt x="100" y="66"/>
                </a:lnTo>
                <a:cubicBezTo>
                  <a:pt x="100" y="48"/>
                  <a:pt x="115" y="33"/>
                  <a:pt x="133" y="33"/>
                </a:cubicBezTo>
                <a:lnTo>
                  <a:pt x="233" y="33"/>
                </a:lnTo>
                <a:lnTo>
                  <a:pt x="233" y="266"/>
                </a:lnTo>
                <a:close/>
                <a:moveTo>
                  <a:pt x="167" y="300"/>
                </a:moveTo>
                <a:lnTo>
                  <a:pt x="67" y="300"/>
                </a:lnTo>
                <a:cubicBezTo>
                  <a:pt x="48" y="300"/>
                  <a:pt x="33" y="285"/>
                  <a:pt x="33" y="266"/>
                </a:cubicBezTo>
                <a:lnTo>
                  <a:pt x="150" y="266"/>
                </a:lnTo>
                <a:cubicBezTo>
                  <a:pt x="159" y="266"/>
                  <a:pt x="167" y="274"/>
                  <a:pt x="167" y="283"/>
                </a:cubicBezTo>
                <a:lnTo>
                  <a:pt x="167" y="300"/>
                </a:lnTo>
                <a:close/>
                <a:moveTo>
                  <a:pt x="267" y="0"/>
                </a:moveTo>
                <a:lnTo>
                  <a:pt x="133" y="0"/>
                </a:lnTo>
                <a:cubicBezTo>
                  <a:pt x="96" y="0"/>
                  <a:pt x="67" y="30"/>
                  <a:pt x="67" y="66"/>
                </a:cubicBezTo>
                <a:lnTo>
                  <a:pt x="67" y="233"/>
                </a:lnTo>
                <a:lnTo>
                  <a:pt x="17" y="233"/>
                </a:lnTo>
                <a:cubicBezTo>
                  <a:pt x="7" y="233"/>
                  <a:pt x="0" y="241"/>
                  <a:pt x="0" y="250"/>
                </a:cubicBezTo>
                <a:lnTo>
                  <a:pt x="0" y="266"/>
                </a:lnTo>
                <a:cubicBezTo>
                  <a:pt x="0" y="303"/>
                  <a:pt x="30" y="333"/>
                  <a:pt x="67" y="333"/>
                </a:cubicBezTo>
                <a:lnTo>
                  <a:pt x="200" y="333"/>
                </a:lnTo>
                <a:cubicBezTo>
                  <a:pt x="237" y="333"/>
                  <a:pt x="267" y="303"/>
                  <a:pt x="267" y="266"/>
                </a:cubicBezTo>
                <a:lnTo>
                  <a:pt x="267" y="100"/>
                </a:lnTo>
                <a:lnTo>
                  <a:pt x="317" y="100"/>
                </a:lnTo>
                <a:cubicBezTo>
                  <a:pt x="326" y="100"/>
                  <a:pt x="333" y="92"/>
                  <a:pt x="333" y="83"/>
                </a:cubicBezTo>
                <a:lnTo>
                  <a:pt x="333" y="66"/>
                </a:lnTo>
                <a:cubicBezTo>
                  <a:pt x="333" y="30"/>
                  <a:pt x="303" y="0"/>
                  <a:pt x="2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31">
            <a:extLst>
              <a:ext uri="{FF2B5EF4-FFF2-40B4-BE49-F238E27FC236}">
                <a16:creationId xmlns:a16="http://schemas.microsoft.com/office/drawing/2014/main" id="{A07B0678-48B1-4906-9365-E0AFD025D427}"/>
              </a:ext>
            </a:extLst>
          </p:cNvPr>
          <p:cNvSpPr>
            <a:spLocks noChangeAspect="1" noEditPoints="1"/>
          </p:cNvSpPr>
          <p:nvPr/>
        </p:nvSpPr>
        <p:spPr bwMode="auto">
          <a:xfrm>
            <a:off x="8643938" y="4630738"/>
            <a:ext cx="250825" cy="252413"/>
          </a:xfrm>
          <a:custGeom>
            <a:avLst/>
            <a:gdLst>
              <a:gd name="T0" fmla="*/ 234 w 334"/>
              <a:gd name="T1" fmla="*/ 150 h 333"/>
              <a:gd name="T2" fmla="*/ 234 w 334"/>
              <a:gd name="T3" fmla="*/ 233 h 333"/>
              <a:gd name="T4" fmla="*/ 233 w 334"/>
              <a:gd name="T5" fmla="*/ 233 h 333"/>
              <a:gd name="T6" fmla="*/ 200 w 334"/>
              <a:gd name="T7" fmla="*/ 266 h 333"/>
              <a:gd name="T8" fmla="*/ 167 w 334"/>
              <a:gd name="T9" fmla="*/ 233 h 333"/>
              <a:gd name="T10" fmla="*/ 200 w 334"/>
              <a:gd name="T11" fmla="*/ 199 h 333"/>
              <a:gd name="T12" fmla="*/ 200 w 334"/>
              <a:gd name="T13" fmla="*/ 183 h 333"/>
              <a:gd name="T14" fmla="*/ 134 w 334"/>
              <a:gd name="T15" fmla="*/ 183 h 333"/>
              <a:gd name="T16" fmla="*/ 134 w 334"/>
              <a:gd name="T17" fmla="*/ 250 h 333"/>
              <a:gd name="T18" fmla="*/ 133 w 334"/>
              <a:gd name="T19" fmla="*/ 250 h 333"/>
              <a:gd name="T20" fmla="*/ 100 w 334"/>
              <a:gd name="T21" fmla="*/ 283 h 333"/>
              <a:gd name="T22" fmla="*/ 67 w 334"/>
              <a:gd name="T23" fmla="*/ 249 h 333"/>
              <a:gd name="T24" fmla="*/ 100 w 334"/>
              <a:gd name="T25" fmla="*/ 216 h 333"/>
              <a:gd name="T26" fmla="*/ 100 w 334"/>
              <a:gd name="T27" fmla="*/ 150 h 333"/>
              <a:gd name="T28" fmla="*/ 234 w 334"/>
              <a:gd name="T29" fmla="*/ 150 h 333"/>
              <a:gd name="T30" fmla="*/ 300 w 334"/>
              <a:gd name="T31" fmla="*/ 300 h 333"/>
              <a:gd name="T32" fmla="*/ 34 w 334"/>
              <a:gd name="T33" fmla="*/ 300 h 333"/>
              <a:gd name="T34" fmla="*/ 34 w 334"/>
              <a:gd name="T35" fmla="*/ 33 h 333"/>
              <a:gd name="T36" fmla="*/ 200 w 334"/>
              <a:gd name="T37" fmla="*/ 33 h 333"/>
              <a:gd name="T38" fmla="*/ 200 w 334"/>
              <a:gd name="T39" fmla="*/ 133 h 333"/>
              <a:gd name="T40" fmla="*/ 300 w 334"/>
              <a:gd name="T41" fmla="*/ 133 h 333"/>
              <a:gd name="T42" fmla="*/ 300 w 334"/>
              <a:gd name="T43" fmla="*/ 300 h 333"/>
              <a:gd name="T44" fmla="*/ 234 w 334"/>
              <a:gd name="T45" fmla="*/ 0 h 333"/>
              <a:gd name="T46" fmla="*/ 0 w 334"/>
              <a:gd name="T47" fmla="*/ 0 h 333"/>
              <a:gd name="T48" fmla="*/ 0 w 334"/>
              <a:gd name="T49" fmla="*/ 333 h 333"/>
              <a:gd name="T50" fmla="*/ 334 w 334"/>
              <a:gd name="T51" fmla="*/ 333 h 333"/>
              <a:gd name="T52" fmla="*/ 334 w 334"/>
              <a:gd name="T53" fmla="*/ 103 h 333"/>
              <a:gd name="T54" fmla="*/ 234 w 334"/>
              <a:gd name="T5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4" h="333">
                <a:moveTo>
                  <a:pt x="234" y="150"/>
                </a:moveTo>
                <a:lnTo>
                  <a:pt x="234" y="233"/>
                </a:lnTo>
                <a:lnTo>
                  <a:pt x="233" y="233"/>
                </a:lnTo>
                <a:cubicBezTo>
                  <a:pt x="233" y="251"/>
                  <a:pt x="218" y="266"/>
                  <a:pt x="200" y="266"/>
                </a:cubicBezTo>
                <a:cubicBezTo>
                  <a:pt x="182" y="266"/>
                  <a:pt x="167" y="251"/>
                  <a:pt x="167" y="233"/>
                </a:cubicBezTo>
                <a:cubicBezTo>
                  <a:pt x="167" y="214"/>
                  <a:pt x="182" y="199"/>
                  <a:pt x="200" y="199"/>
                </a:cubicBezTo>
                <a:lnTo>
                  <a:pt x="200" y="183"/>
                </a:lnTo>
                <a:lnTo>
                  <a:pt x="134" y="183"/>
                </a:lnTo>
                <a:lnTo>
                  <a:pt x="134" y="250"/>
                </a:lnTo>
                <a:lnTo>
                  <a:pt x="133" y="250"/>
                </a:lnTo>
                <a:cubicBezTo>
                  <a:pt x="133" y="268"/>
                  <a:pt x="118" y="283"/>
                  <a:pt x="100" y="283"/>
                </a:cubicBezTo>
                <a:cubicBezTo>
                  <a:pt x="82" y="283"/>
                  <a:pt x="67" y="268"/>
                  <a:pt x="67" y="249"/>
                </a:cubicBezTo>
                <a:cubicBezTo>
                  <a:pt x="67" y="231"/>
                  <a:pt x="82" y="216"/>
                  <a:pt x="100" y="216"/>
                </a:cubicBezTo>
                <a:lnTo>
                  <a:pt x="100" y="150"/>
                </a:lnTo>
                <a:lnTo>
                  <a:pt x="234" y="150"/>
                </a:lnTo>
                <a:close/>
                <a:moveTo>
                  <a:pt x="300" y="300"/>
                </a:moveTo>
                <a:lnTo>
                  <a:pt x="34" y="300"/>
                </a:lnTo>
                <a:lnTo>
                  <a:pt x="34" y="33"/>
                </a:lnTo>
                <a:lnTo>
                  <a:pt x="200" y="33"/>
                </a:lnTo>
                <a:lnTo>
                  <a:pt x="200" y="133"/>
                </a:lnTo>
                <a:lnTo>
                  <a:pt x="300" y="133"/>
                </a:lnTo>
                <a:lnTo>
                  <a:pt x="300" y="300"/>
                </a:lnTo>
                <a:close/>
                <a:moveTo>
                  <a:pt x="234" y="0"/>
                </a:moveTo>
                <a:lnTo>
                  <a:pt x="0" y="0"/>
                </a:lnTo>
                <a:lnTo>
                  <a:pt x="0" y="333"/>
                </a:lnTo>
                <a:lnTo>
                  <a:pt x="334" y="333"/>
                </a:lnTo>
                <a:lnTo>
                  <a:pt x="334" y="103"/>
                </a:lnTo>
                <a:lnTo>
                  <a:pt x="2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32">
            <a:extLst>
              <a:ext uri="{FF2B5EF4-FFF2-40B4-BE49-F238E27FC236}">
                <a16:creationId xmlns:a16="http://schemas.microsoft.com/office/drawing/2014/main" id="{A395EB15-20B9-4515-B5BD-AF27374B242E}"/>
              </a:ext>
            </a:extLst>
          </p:cNvPr>
          <p:cNvSpPr>
            <a:spLocks noChangeAspect="1" noEditPoints="1"/>
          </p:cNvSpPr>
          <p:nvPr/>
        </p:nvSpPr>
        <p:spPr bwMode="auto">
          <a:xfrm>
            <a:off x="8140701" y="4630738"/>
            <a:ext cx="250825" cy="252413"/>
          </a:xfrm>
          <a:custGeom>
            <a:avLst/>
            <a:gdLst>
              <a:gd name="T0" fmla="*/ 300 w 333"/>
              <a:gd name="T1" fmla="*/ 133 h 333"/>
              <a:gd name="T2" fmla="*/ 233 w 333"/>
              <a:gd name="T3" fmla="*/ 133 h 333"/>
              <a:gd name="T4" fmla="*/ 200 w 333"/>
              <a:gd name="T5" fmla="*/ 100 h 333"/>
              <a:gd name="T6" fmla="*/ 200 w 333"/>
              <a:gd name="T7" fmla="*/ 33 h 333"/>
              <a:gd name="T8" fmla="*/ 50 w 333"/>
              <a:gd name="T9" fmla="*/ 33 h 333"/>
              <a:gd name="T10" fmla="*/ 33 w 333"/>
              <a:gd name="T11" fmla="*/ 50 h 333"/>
              <a:gd name="T12" fmla="*/ 33 w 333"/>
              <a:gd name="T13" fmla="*/ 283 h 333"/>
              <a:gd name="T14" fmla="*/ 50 w 333"/>
              <a:gd name="T15" fmla="*/ 300 h 333"/>
              <a:gd name="T16" fmla="*/ 283 w 333"/>
              <a:gd name="T17" fmla="*/ 300 h 333"/>
              <a:gd name="T18" fmla="*/ 300 w 333"/>
              <a:gd name="T19" fmla="*/ 283 h 333"/>
              <a:gd name="T20" fmla="*/ 300 w 333"/>
              <a:gd name="T21" fmla="*/ 133 h 333"/>
              <a:gd name="T22" fmla="*/ 333 w 333"/>
              <a:gd name="T23" fmla="*/ 107 h 333"/>
              <a:gd name="T24" fmla="*/ 333 w 333"/>
              <a:gd name="T25" fmla="*/ 300 h 333"/>
              <a:gd name="T26" fmla="*/ 300 w 333"/>
              <a:gd name="T27" fmla="*/ 333 h 333"/>
              <a:gd name="T28" fmla="*/ 33 w 333"/>
              <a:gd name="T29" fmla="*/ 333 h 333"/>
              <a:gd name="T30" fmla="*/ 0 w 333"/>
              <a:gd name="T31" fmla="*/ 300 h 333"/>
              <a:gd name="T32" fmla="*/ 0 w 333"/>
              <a:gd name="T33" fmla="*/ 33 h 333"/>
              <a:gd name="T34" fmla="*/ 33 w 333"/>
              <a:gd name="T35" fmla="*/ 0 h 333"/>
              <a:gd name="T36" fmla="*/ 226 w 333"/>
              <a:gd name="T37" fmla="*/ 0 h 333"/>
              <a:gd name="T38" fmla="*/ 238 w 333"/>
              <a:gd name="T39" fmla="*/ 5 h 333"/>
              <a:gd name="T40" fmla="*/ 328 w 333"/>
              <a:gd name="T41" fmla="*/ 95 h 333"/>
              <a:gd name="T42" fmla="*/ 333 w 333"/>
              <a:gd name="T43" fmla="*/ 107 h 333"/>
              <a:gd name="T44" fmla="*/ 233 w 333"/>
              <a:gd name="T45" fmla="*/ 150 h 333"/>
              <a:gd name="T46" fmla="*/ 233 w 333"/>
              <a:gd name="T47" fmla="*/ 233 h 333"/>
              <a:gd name="T48" fmla="*/ 233 w 333"/>
              <a:gd name="T49" fmla="*/ 233 h 333"/>
              <a:gd name="T50" fmla="*/ 200 w 333"/>
              <a:gd name="T51" fmla="*/ 266 h 333"/>
              <a:gd name="T52" fmla="*/ 166 w 333"/>
              <a:gd name="T53" fmla="*/ 233 h 333"/>
              <a:gd name="T54" fmla="*/ 200 w 333"/>
              <a:gd name="T55" fmla="*/ 199 h 333"/>
              <a:gd name="T56" fmla="*/ 200 w 333"/>
              <a:gd name="T57" fmla="*/ 183 h 333"/>
              <a:gd name="T58" fmla="*/ 133 w 333"/>
              <a:gd name="T59" fmla="*/ 183 h 333"/>
              <a:gd name="T60" fmla="*/ 133 w 333"/>
              <a:gd name="T61" fmla="*/ 250 h 333"/>
              <a:gd name="T62" fmla="*/ 133 w 333"/>
              <a:gd name="T63" fmla="*/ 250 h 333"/>
              <a:gd name="T64" fmla="*/ 100 w 333"/>
              <a:gd name="T65" fmla="*/ 283 h 333"/>
              <a:gd name="T66" fmla="*/ 66 w 333"/>
              <a:gd name="T67" fmla="*/ 249 h 333"/>
              <a:gd name="T68" fmla="*/ 100 w 333"/>
              <a:gd name="T69" fmla="*/ 216 h 333"/>
              <a:gd name="T70" fmla="*/ 100 w 333"/>
              <a:gd name="T71" fmla="*/ 150 h 333"/>
              <a:gd name="T72" fmla="*/ 233 w 333"/>
              <a:gd name="T73"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3">
                <a:moveTo>
                  <a:pt x="300" y="133"/>
                </a:moveTo>
                <a:lnTo>
                  <a:pt x="233" y="133"/>
                </a:lnTo>
                <a:cubicBezTo>
                  <a:pt x="214" y="133"/>
                  <a:pt x="200" y="118"/>
                  <a:pt x="200" y="100"/>
                </a:cubicBezTo>
                <a:lnTo>
                  <a:pt x="200" y="33"/>
                </a:lnTo>
                <a:lnTo>
                  <a:pt x="50" y="33"/>
                </a:lnTo>
                <a:cubicBezTo>
                  <a:pt x="40" y="33"/>
                  <a:pt x="33" y="41"/>
                  <a:pt x="33" y="50"/>
                </a:cubicBezTo>
                <a:lnTo>
                  <a:pt x="33" y="283"/>
                </a:lnTo>
                <a:cubicBezTo>
                  <a:pt x="33" y="292"/>
                  <a:pt x="40" y="300"/>
                  <a:pt x="50" y="300"/>
                </a:cubicBezTo>
                <a:lnTo>
                  <a:pt x="283" y="300"/>
                </a:lnTo>
                <a:cubicBezTo>
                  <a:pt x="292" y="300"/>
                  <a:pt x="300" y="292"/>
                  <a:pt x="300" y="283"/>
                </a:cubicBezTo>
                <a:lnTo>
                  <a:pt x="300" y="133"/>
                </a:lnTo>
                <a:close/>
                <a:moveTo>
                  <a:pt x="333" y="107"/>
                </a:moveTo>
                <a:lnTo>
                  <a:pt x="333" y="300"/>
                </a:lnTo>
                <a:cubicBezTo>
                  <a:pt x="333" y="318"/>
                  <a:pt x="318" y="333"/>
                  <a:pt x="300" y="333"/>
                </a:cubicBezTo>
                <a:lnTo>
                  <a:pt x="33" y="333"/>
                </a:lnTo>
                <a:cubicBezTo>
                  <a:pt x="14" y="333"/>
                  <a:pt x="0" y="318"/>
                  <a:pt x="0" y="300"/>
                </a:cubicBezTo>
                <a:lnTo>
                  <a:pt x="0" y="33"/>
                </a:lnTo>
                <a:cubicBezTo>
                  <a:pt x="0" y="15"/>
                  <a:pt x="14" y="0"/>
                  <a:pt x="33" y="0"/>
                </a:cubicBezTo>
                <a:lnTo>
                  <a:pt x="226" y="0"/>
                </a:lnTo>
                <a:cubicBezTo>
                  <a:pt x="230" y="0"/>
                  <a:pt x="235" y="2"/>
                  <a:pt x="238" y="5"/>
                </a:cubicBezTo>
                <a:lnTo>
                  <a:pt x="328" y="95"/>
                </a:lnTo>
                <a:cubicBezTo>
                  <a:pt x="331" y="98"/>
                  <a:pt x="333" y="102"/>
                  <a:pt x="333" y="107"/>
                </a:cubicBezTo>
                <a:close/>
                <a:moveTo>
                  <a:pt x="233" y="150"/>
                </a:moveTo>
                <a:lnTo>
                  <a:pt x="233" y="233"/>
                </a:lnTo>
                <a:lnTo>
                  <a:pt x="233" y="233"/>
                </a:lnTo>
                <a:cubicBezTo>
                  <a:pt x="233" y="251"/>
                  <a:pt x="218" y="266"/>
                  <a:pt x="200" y="266"/>
                </a:cubicBezTo>
                <a:cubicBezTo>
                  <a:pt x="181" y="266"/>
                  <a:pt x="166" y="251"/>
                  <a:pt x="166" y="233"/>
                </a:cubicBezTo>
                <a:cubicBezTo>
                  <a:pt x="166" y="214"/>
                  <a:pt x="181" y="199"/>
                  <a:pt x="200" y="199"/>
                </a:cubicBezTo>
                <a:lnTo>
                  <a:pt x="200" y="183"/>
                </a:lnTo>
                <a:lnTo>
                  <a:pt x="133" y="183"/>
                </a:lnTo>
                <a:lnTo>
                  <a:pt x="133" y="250"/>
                </a:lnTo>
                <a:lnTo>
                  <a:pt x="133" y="250"/>
                </a:lnTo>
                <a:cubicBezTo>
                  <a:pt x="133" y="268"/>
                  <a:pt x="118" y="283"/>
                  <a:pt x="100" y="283"/>
                </a:cubicBezTo>
                <a:cubicBezTo>
                  <a:pt x="81" y="283"/>
                  <a:pt x="66" y="268"/>
                  <a:pt x="66" y="249"/>
                </a:cubicBezTo>
                <a:cubicBezTo>
                  <a:pt x="66" y="231"/>
                  <a:pt x="81" y="216"/>
                  <a:pt x="100" y="216"/>
                </a:cubicBezTo>
                <a:lnTo>
                  <a:pt x="100" y="150"/>
                </a:lnTo>
                <a:lnTo>
                  <a:pt x="233"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33">
            <a:extLst>
              <a:ext uri="{FF2B5EF4-FFF2-40B4-BE49-F238E27FC236}">
                <a16:creationId xmlns:a16="http://schemas.microsoft.com/office/drawing/2014/main" id="{D08182F1-2F73-49C9-8F0F-D150BAA6E3D2}"/>
              </a:ext>
            </a:extLst>
          </p:cNvPr>
          <p:cNvSpPr>
            <a:spLocks noChangeAspect="1" noEditPoints="1"/>
          </p:cNvSpPr>
          <p:nvPr/>
        </p:nvSpPr>
        <p:spPr bwMode="auto">
          <a:xfrm>
            <a:off x="7637463" y="4630738"/>
            <a:ext cx="252413" cy="252413"/>
          </a:xfrm>
          <a:custGeom>
            <a:avLst/>
            <a:gdLst>
              <a:gd name="T0" fmla="*/ 199 w 333"/>
              <a:gd name="T1" fmla="*/ 171 h 333"/>
              <a:gd name="T2" fmla="*/ 225 w 333"/>
              <a:gd name="T3" fmla="*/ 175 h 333"/>
              <a:gd name="T4" fmla="*/ 232 w 333"/>
              <a:gd name="T5" fmla="*/ 196 h 333"/>
              <a:gd name="T6" fmla="*/ 213 w 333"/>
              <a:gd name="T7" fmla="*/ 215 h 333"/>
              <a:gd name="T8" fmla="*/ 210 w 333"/>
              <a:gd name="T9" fmla="*/ 226 h 333"/>
              <a:gd name="T10" fmla="*/ 214 w 333"/>
              <a:gd name="T11" fmla="*/ 252 h 333"/>
              <a:gd name="T12" fmla="*/ 202 w 333"/>
              <a:gd name="T13" fmla="*/ 267 h 333"/>
              <a:gd name="T14" fmla="*/ 196 w 333"/>
              <a:gd name="T15" fmla="*/ 265 h 333"/>
              <a:gd name="T16" fmla="*/ 172 w 333"/>
              <a:gd name="T17" fmla="*/ 253 h 333"/>
              <a:gd name="T18" fmla="*/ 167 w 333"/>
              <a:gd name="T19" fmla="*/ 251 h 333"/>
              <a:gd name="T20" fmla="*/ 161 w 333"/>
              <a:gd name="T21" fmla="*/ 253 h 333"/>
              <a:gd name="T22" fmla="*/ 137 w 333"/>
              <a:gd name="T23" fmla="*/ 265 h 333"/>
              <a:gd name="T24" fmla="*/ 131 w 333"/>
              <a:gd name="T25" fmla="*/ 267 h 333"/>
              <a:gd name="T26" fmla="*/ 119 w 333"/>
              <a:gd name="T27" fmla="*/ 252 h 333"/>
              <a:gd name="T28" fmla="*/ 123 w 333"/>
              <a:gd name="T29" fmla="*/ 226 h 333"/>
              <a:gd name="T30" fmla="*/ 120 w 333"/>
              <a:gd name="T31" fmla="*/ 215 h 333"/>
              <a:gd name="T32" fmla="*/ 101 w 333"/>
              <a:gd name="T33" fmla="*/ 196 h 333"/>
              <a:gd name="T34" fmla="*/ 108 w 333"/>
              <a:gd name="T35" fmla="*/ 175 h 333"/>
              <a:gd name="T36" fmla="*/ 134 w 333"/>
              <a:gd name="T37" fmla="*/ 171 h 333"/>
              <a:gd name="T38" fmla="*/ 143 w 333"/>
              <a:gd name="T39" fmla="*/ 164 h 333"/>
              <a:gd name="T40" fmla="*/ 155 w 333"/>
              <a:gd name="T41" fmla="*/ 140 h 333"/>
              <a:gd name="T42" fmla="*/ 167 w 333"/>
              <a:gd name="T43" fmla="*/ 133 h 333"/>
              <a:gd name="T44" fmla="*/ 178 w 333"/>
              <a:gd name="T45" fmla="*/ 140 h 333"/>
              <a:gd name="T46" fmla="*/ 190 w 333"/>
              <a:gd name="T47" fmla="*/ 164 h 333"/>
              <a:gd name="T48" fmla="*/ 199 w 333"/>
              <a:gd name="T49" fmla="*/ 171 h 333"/>
              <a:gd name="T50" fmla="*/ 300 w 333"/>
              <a:gd name="T51" fmla="*/ 300 h 333"/>
              <a:gd name="T52" fmla="*/ 33 w 333"/>
              <a:gd name="T53" fmla="*/ 300 h 333"/>
              <a:gd name="T54" fmla="*/ 33 w 333"/>
              <a:gd name="T55" fmla="*/ 33 h 333"/>
              <a:gd name="T56" fmla="*/ 200 w 333"/>
              <a:gd name="T57" fmla="*/ 33 h 333"/>
              <a:gd name="T58" fmla="*/ 200 w 333"/>
              <a:gd name="T59" fmla="*/ 133 h 333"/>
              <a:gd name="T60" fmla="*/ 300 w 333"/>
              <a:gd name="T61" fmla="*/ 133 h 333"/>
              <a:gd name="T62" fmla="*/ 300 w 333"/>
              <a:gd name="T63" fmla="*/ 300 h 333"/>
              <a:gd name="T64" fmla="*/ 233 w 333"/>
              <a:gd name="T65" fmla="*/ 0 h 333"/>
              <a:gd name="T66" fmla="*/ 0 w 333"/>
              <a:gd name="T67" fmla="*/ 0 h 333"/>
              <a:gd name="T68" fmla="*/ 0 w 333"/>
              <a:gd name="T69" fmla="*/ 333 h 333"/>
              <a:gd name="T70" fmla="*/ 333 w 333"/>
              <a:gd name="T71" fmla="*/ 333 h 333"/>
              <a:gd name="T72" fmla="*/ 333 w 333"/>
              <a:gd name="T73" fmla="*/ 103 h 333"/>
              <a:gd name="T74" fmla="*/ 233 w 333"/>
              <a:gd name="T7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199" y="171"/>
                </a:moveTo>
                <a:lnTo>
                  <a:pt x="225" y="175"/>
                </a:lnTo>
                <a:cubicBezTo>
                  <a:pt x="236" y="176"/>
                  <a:pt x="240" y="189"/>
                  <a:pt x="232" y="196"/>
                </a:cubicBezTo>
                <a:lnTo>
                  <a:pt x="213" y="215"/>
                </a:lnTo>
                <a:cubicBezTo>
                  <a:pt x="210" y="218"/>
                  <a:pt x="209" y="222"/>
                  <a:pt x="210" y="226"/>
                </a:cubicBezTo>
                <a:lnTo>
                  <a:pt x="214" y="252"/>
                </a:lnTo>
                <a:cubicBezTo>
                  <a:pt x="216" y="260"/>
                  <a:pt x="209" y="267"/>
                  <a:pt x="202" y="267"/>
                </a:cubicBezTo>
                <a:cubicBezTo>
                  <a:pt x="200" y="267"/>
                  <a:pt x="198" y="266"/>
                  <a:pt x="196" y="265"/>
                </a:cubicBezTo>
                <a:lnTo>
                  <a:pt x="172" y="253"/>
                </a:lnTo>
                <a:cubicBezTo>
                  <a:pt x="171" y="252"/>
                  <a:pt x="169" y="251"/>
                  <a:pt x="167" y="251"/>
                </a:cubicBezTo>
                <a:cubicBezTo>
                  <a:pt x="165" y="251"/>
                  <a:pt x="163" y="252"/>
                  <a:pt x="161" y="253"/>
                </a:cubicBezTo>
                <a:lnTo>
                  <a:pt x="137" y="265"/>
                </a:lnTo>
                <a:cubicBezTo>
                  <a:pt x="135" y="266"/>
                  <a:pt x="133" y="267"/>
                  <a:pt x="131" y="267"/>
                </a:cubicBezTo>
                <a:cubicBezTo>
                  <a:pt x="124" y="267"/>
                  <a:pt x="117" y="260"/>
                  <a:pt x="119" y="252"/>
                </a:cubicBezTo>
                <a:lnTo>
                  <a:pt x="123" y="226"/>
                </a:lnTo>
                <a:cubicBezTo>
                  <a:pt x="124" y="222"/>
                  <a:pt x="123" y="218"/>
                  <a:pt x="120" y="215"/>
                </a:cubicBezTo>
                <a:lnTo>
                  <a:pt x="101" y="196"/>
                </a:lnTo>
                <a:cubicBezTo>
                  <a:pt x="93" y="189"/>
                  <a:pt x="97" y="176"/>
                  <a:pt x="108" y="175"/>
                </a:cubicBezTo>
                <a:lnTo>
                  <a:pt x="134" y="171"/>
                </a:lnTo>
                <a:cubicBezTo>
                  <a:pt x="138" y="170"/>
                  <a:pt x="142" y="168"/>
                  <a:pt x="143" y="164"/>
                </a:cubicBezTo>
                <a:lnTo>
                  <a:pt x="155" y="140"/>
                </a:lnTo>
                <a:cubicBezTo>
                  <a:pt x="158" y="135"/>
                  <a:pt x="162" y="133"/>
                  <a:pt x="167" y="133"/>
                </a:cubicBezTo>
                <a:cubicBezTo>
                  <a:pt x="171" y="133"/>
                  <a:pt x="176" y="135"/>
                  <a:pt x="178" y="140"/>
                </a:cubicBezTo>
                <a:lnTo>
                  <a:pt x="190" y="164"/>
                </a:lnTo>
                <a:cubicBezTo>
                  <a:pt x="191" y="168"/>
                  <a:pt x="195" y="170"/>
                  <a:pt x="199" y="171"/>
                </a:cubicBezTo>
                <a:close/>
                <a:moveTo>
                  <a:pt x="300" y="300"/>
                </a:moveTo>
                <a:lnTo>
                  <a:pt x="33" y="300"/>
                </a:lnTo>
                <a:lnTo>
                  <a:pt x="33" y="33"/>
                </a:lnTo>
                <a:lnTo>
                  <a:pt x="200" y="33"/>
                </a:lnTo>
                <a:lnTo>
                  <a:pt x="200" y="133"/>
                </a:lnTo>
                <a:lnTo>
                  <a:pt x="300" y="133"/>
                </a:lnTo>
                <a:lnTo>
                  <a:pt x="300" y="300"/>
                </a:lnTo>
                <a:close/>
                <a:moveTo>
                  <a:pt x="233" y="0"/>
                </a:moveTo>
                <a:lnTo>
                  <a:pt x="0" y="0"/>
                </a:lnTo>
                <a:lnTo>
                  <a:pt x="0" y="333"/>
                </a:lnTo>
                <a:lnTo>
                  <a:pt x="333" y="333"/>
                </a:lnTo>
                <a:lnTo>
                  <a:pt x="333" y="103"/>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34">
            <a:extLst>
              <a:ext uri="{FF2B5EF4-FFF2-40B4-BE49-F238E27FC236}">
                <a16:creationId xmlns:a16="http://schemas.microsoft.com/office/drawing/2014/main" id="{738564F9-9D4C-47B7-9588-5535C4FEEB83}"/>
              </a:ext>
            </a:extLst>
          </p:cNvPr>
          <p:cNvSpPr>
            <a:spLocks noChangeAspect="1" noEditPoints="1"/>
          </p:cNvSpPr>
          <p:nvPr/>
        </p:nvSpPr>
        <p:spPr bwMode="auto">
          <a:xfrm>
            <a:off x="7134226" y="4630738"/>
            <a:ext cx="252413" cy="252413"/>
          </a:xfrm>
          <a:custGeom>
            <a:avLst/>
            <a:gdLst>
              <a:gd name="T0" fmla="*/ 233 w 334"/>
              <a:gd name="T1" fmla="*/ 196 h 333"/>
              <a:gd name="T2" fmla="*/ 214 w 334"/>
              <a:gd name="T3" fmla="*/ 215 h 333"/>
              <a:gd name="T4" fmla="*/ 210 w 334"/>
              <a:gd name="T5" fmla="*/ 226 h 333"/>
              <a:gd name="T6" fmla="*/ 214 w 334"/>
              <a:gd name="T7" fmla="*/ 252 h 333"/>
              <a:gd name="T8" fmla="*/ 202 w 334"/>
              <a:gd name="T9" fmla="*/ 267 h 333"/>
              <a:gd name="T10" fmla="*/ 196 w 334"/>
              <a:gd name="T11" fmla="*/ 265 h 333"/>
              <a:gd name="T12" fmla="*/ 173 w 334"/>
              <a:gd name="T13" fmla="*/ 253 h 333"/>
              <a:gd name="T14" fmla="*/ 167 w 334"/>
              <a:gd name="T15" fmla="*/ 251 h 333"/>
              <a:gd name="T16" fmla="*/ 161 w 334"/>
              <a:gd name="T17" fmla="*/ 253 h 333"/>
              <a:gd name="T18" fmla="*/ 138 w 334"/>
              <a:gd name="T19" fmla="*/ 265 h 333"/>
              <a:gd name="T20" fmla="*/ 132 w 334"/>
              <a:gd name="T21" fmla="*/ 267 h 333"/>
              <a:gd name="T22" fmla="*/ 119 w 334"/>
              <a:gd name="T23" fmla="*/ 252 h 333"/>
              <a:gd name="T24" fmla="*/ 124 w 334"/>
              <a:gd name="T25" fmla="*/ 226 h 333"/>
              <a:gd name="T26" fmla="*/ 120 w 334"/>
              <a:gd name="T27" fmla="*/ 215 h 333"/>
              <a:gd name="T28" fmla="*/ 101 w 334"/>
              <a:gd name="T29" fmla="*/ 196 h 333"/>
              <a:gd name="T30" fmla="*/ 108 w 334"/>
              <a:gd name="T31" fmla="*/ 175 h 333"/>
              <a:gd name="T32" fmla="*/ 134 w 334"/>
              <a:gd name="T33" fmla="*/ 171 h 333"/>
              <a:gd name="T34" fmla="*/ 144 w 334"/>
              <a:gd name="T35" fmla="*/ 164 h 333"/>
              <a:gd name="T36" fmla="*/ 156 w 334"/>
              <a:gd name="T37" fmla="*/ 140 h 333"/>
              <a:gd name="T38" fmla="*/ 167 w 334"/>
              <a:gd name="T39" fmla="*/ 133 h 333"/>
              <a:gd name="T40" fmla="*/ 178 w 334"/>
              <a:gd name="T41" fmla="*/ 140 h 333"/>
              <a:gd name="T42" fmla="*/ 190 w 334"/>
              <a:gd name="T43" fmla="*/ 164 h 333"/>
              <a:gd name="T44" fmla="*/ 199 w 334"/>
              <a:gd name="T45" fmla="*/ 171 h 333"/>
              <a:gd name="T46" fmla="*/ 226 w 334"/>
              <a:gd name="T47" fmla="*/ 175 h 333"/>
              <a:gd name="T48" fmla="*/ 233 w 334"/>
              <a:gd name="T49" fmla="*/ 196 h 333"/>
              <a:gd name="T50" fmla="*/ 300 w 334"/>
              <a:gd name="T51" fmla="*/ 283 h 333"/>
              <a:gd name="T52" fmla="*/ 284 w 334"/>
              <a:gd name="T53" fmla="*/ 300 h 333"/>
              <a:gd name="T54" fmla="*/ 50 w 334"/>
              <a:gd name="T55" fmla="*/ 300 h 333"/>
              <a:gd name="T56" fmla="*/ 34 w 334"/>
              <a:gd name="T57" fmla="*/ 283 h 333"/>
              <a:gd name="T58" fmla="*/ 34 w 334"/>
              <a:gd name="T59" fmla="*/ 50 h 333"/>
              <a:gd name="T60" fmla="*/ 50 w 334"/>
              <a:gd name="T61" fmla="*/ 33 h 333"/>
              <a:gd name="T62" fmla="*/ 200 w 334"/>
              <a:gd name="T63" fmla="*/ 33 h 333"/>
              <a:gd name="T64" fmla="*/ 200 w 334"/>
              <a:gd name="T65" fmla="*/ 100 h 333"/>
              <a:gd name="T66" fmla="*/ 234 w 334"/>
              <a:gd name="T67" fmla="*/ 133 h 333"/>
              <a:gd name="T68" fmla="*/ 300 w 334"/>
              <a:gd name="T69" fmla="*/ 133 h 333"/>
              <a:gd name="T70" fmla="*/ 300 w 334"/>
              <a:gd name="T71" fmla="*/ 283 h 333"/>
              <a:gd name="T72" fmla="*/ 329 w 334"/>
              <a:gd name="T73" fmla="*/ 95 h 333"/>
              <a:gd name="T74" fmla="*/ 238 w 334"/>
              <a:gd name="T75" fmla="*/ 5 h 333"/>
              <a:gd name="T76" fmla="*/ 227 w 334"/>
              <a:gd name="T77" fmla="*/ 0 h 333"/>
              <a:gd name="T78" fmla="*/ 34 w 334"/>
              <a:gd name="T79" fmla="*/ 0 h 333"/>
              <a:gd name="T80" fmla="*/ 0 w 334"/>
              <a:gd name="T81" fmla="*/ 33 h 333"/>
              <a:gd name="T82" fmla="*/ 0 w 334"/>
              <a:gd name="T83" fmla="*/ 300 h 333"/>
              <a:gd name="T84" fmla="*/ 34 w 334"/>
              <a:gd name="T85" fmla="*/ 333 h 333"/>
              <a:gd name="T86" fmla="*/ 300 w 334"/>
              <a:gd name="T87" fmla="*/ 333 h 333"/>
              <a:gd name="T88" fmla="*/ 334 w 334"/>
              <a:gd name="T89" fmla="*/ 300 h 333"/>
              <a:gd name="T90" fmla="*/ 334 w 334"/>
              <a:gd name="T91" fmla="*/ 107 h 333"/>
              <a:gd name="T92" fmla="*/ 329 w 334"/>
              <a:gd name="T93" fmla="*/ 9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4" h="333">
                <a:moveTo>
                  <a:pt x="233" y="196"/>
                </a:moveTo>
                <a:lnTo>
                  <a:pt x="214" y="215"/>
                </a:lnTo>
                <a:cubicBezTo>
                  <a:pt x="211" y="218"/>
                  <a:pt x="209" y="222"/>
                  <a:pt x="210" y="226"/>
                </a:cubicBezTo>
                <a:lnTo>
                  <a:pt x="214" y="252"/>
                </a:lnTo>
                <a:cubicBezTo>
                  <a:pt x="216" y="260"/>
                  <a:pt x="209" y="267"/>
                  <a:pt x="202" y="267"/>
                </a:cubicBezTo>
                <a:cubicBezTo>
                  <a:pt x="200" y="267"/>
                  <a:pt x="198" y="266"/>
                  <a:pt x="196" y="265"/>
                </a:cubicBezTo>
                <a:lnTo>
                  <a:pt x="173" y="253"/>
                </a:lnTo>
                <a:cubicBezTo>
                  <a:pt x="171" y="252"/>
                  <a:pt x="169" y="251"/>
                  <a:pt x="167" y="251"/>
                </a:cubicBezTo>
                <a:cubicBezTo>
                  <a:pt x="165" y="251"/>
                  <a:pt x="163" y="252"/>
                  <a:pt x="161" y="253"/>
                </a:cubicBezTo>
                <a:lnTo>
                  <a:pt x="138" y="265"/>
                </a:lnTo>
                <a:cubicBezTo>
                  <a:pt x="136" y="266"/>
                  <a:pt x="134" y="267"/>
                  <a:pt x="132" y="267"/>
                </a:cubicBezTo>
                <a:cubicBezTo>
                  <a:pt x="124" y="267"/>
                  <a:pt x="118" y="260"/>
                  <a:pt x="119" y="252"/>
                </a:cubicBezTo>
                <a:lnTo>
                  <a:pt x="124" y="226"/>
                </a:lnTo>
                <a:cubicBezTo>
                  <a:pt x="124" y="222"/>
                  <a:pt x="123" y="218"/>
                  <a:pt x="120" y="215"/>
                </a:cubicBezTo>
                <a:lnTo>
                  <a:pt x="101" y="196"/>
                </a:lnTo>
                <a:cubicBezTo>
                  <a:pt x="94" y="189"/>
                  <a:pt x="98" y="176"/>
                  <a:pt x="108" y="175"/>
                </a:cubicBezTo>
                <a:lnTo>
                  <a:pt x="134" y="171"/>
                </a:lnTo>
                <a:cubicBezTo>
                  <a:pt x="138" y="170"/>
                  <a:pt x="142" y="168"/>
                  <a:pt x="144" y="164"/>
                </a:cubicBezTo>
                <a:lnTo>
                  <a:pt x="156" y="140"/>
                </a:lnTo>
                <a:cubicBezTo>
                  <a:pt x="158" y="135"/>
                  <a:pt x="162" y="133"/>
                  <a:pt x="167" y="133"/>
                </a:cubicBezTo>
                <a:cubicBezTo>
                  <a:pt x="171" y="133"/>
                  <a:pt x="176" y="135"/>
                  <a:pt x="178" y="140"/>
                </a:cubicBezTo>
                <a:lnTo>
                  <a:pt x="190" y="164"/>
                </a:lnTo>
                <a:cubicBezTo>
                  <a:pt x="192" y="168"/>
                  <a:pt x="195" y="170"/>
                  <a:pt x="199" y="171"/>
                </a:cubicBezTo>
                <a:lnTo>
                  <a:pt x="226" y="175"/>
                </a:lnTo>
                <a:cubicBezTo>
                  <a:pt x="236" y="176"/>
                  <a:pt x="240" y="189"/>
                  <a:pt x="233" y="196"/>
                </a:cubicBezTo>
                <a:close/>
                <a:moveTo>
                  <a:pt x="300" y="283"/>
                </a:moveTo>
                <a:cubicBezTo>
                  <a:pt x="300" y="292"/>
                  <a:pt x="293" y="300"/>
                  <a:pt x="284" y="300"/>
                </a:cubicBezTo>
                <a:lnTo>
                  <a:pt x="50" y="300"/>
                </a:lnTo>
                <a:cubicBezTo>
                  <a:pt x="41" y="300"/>
                  <a:pt x="34" y="292"/>
                  <a:pt x="34" y="283"/>
                </a:cubicBezTo>
                <a:lnTo>
                  <a:pt x="34" y="50"/>
                </a:lnTo>
                <a:cubicBezTo>
                  <a:pt x="34" y="41"/>
                  <a:pt x="41" y="33"/>
                  <a:pt x="50" y="33"/>
                </a:cubicBezTo>
                <a:lnTo>
                  <a:pt x="200" y="33"/>
                </a:lnTo>
                <a:lnTo>
                  <a:pt x="200" y="100"/>
                </a:lnTo>
                <a:cubicBezTo>
                  <a:pt x="200" y="118"/>
                  <a:pt x="215" y="133"/>
                  <a:pt x="234" y="133"/>
                </a:cubicBezTo>
                <a:lnTo>
                  <a:pt x="300" y="133"/>
                </a:lnTo>
                <a:lnTo>
                  <a:pt x="300" y="283"/>
                </a:lnTo>
                <a:close/>
                <a:moveTo>
                  <a:pt x="329" y="95"/>
                </a:moveTo>
                <a:lnTo>
                  <a:pt x="238" y="5"/>
                </a:lnTo>
                <a:cubicBezTo>
                  <a:pt x="235" y="2"/>
                  <a:pt x="231" y="0"/>
                  <a:pt x="227" y="0"/>
                </a:cubicBezTo>
                <a:lnTo>
                  <a:pt x="34" y="0"/>
                </a:lnTo>
                <a:cubicBezTo>
                  <a:pt x="15" y="0"/>
                  <a:pt x="0" y="15"/>
                  <a:pt x="0" y="33"/>
                </a:cubicBezTo>
                <a:lnTo>
                  <a:pt x="0" y="300"/>
                </a:lnTo>
                <a:cubicBezTo>
                  <a:pt x="0" y="318"/>
                  <a:pt x="15" y="333"/>
                  <a:pt x="34" y="333"/>
                </a:cubicBezTo>
                <a:lnTo>
                  <a:pt x="300" y="333"/>
                </a:lnTo>
                <a:cubicBezTo>
                  <a:pt x="319" y="333"/>
                  <a:pt x="334" y="318"/>
                  <a:pt x="334" y="300"/>
                </a:cubicBezTo>
                <a:lnTo>
                  <a:pt x="334" y="107"/>
                </a:lnTo>
                <a:cubicBezTo>
                  <a:pt x="334" y="102"/>
                  <a:pt x="332" y="98"/>
                  <a:pt x="329" y="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35">
            <a:extLst>
              <a:ext uri="{FF2B5EF4-FFF2-40B4-BE49-F238E27FC236}">
                <a16:creationId xmlns:a16="http://schemas.microsoft.com/office/drawing/2014/main" id="{141EB0B8-513E-4C70-A01D-E826E5DFB21E}"/>
              </a:ext>
            </a:extLst>
          </p:cNvPr>
          <p:cNvSpPr>
            <a:spLocks noChangeAspect="1" noEditPoints="1"/>
          </p:cNvSpPr>
          <p:nvPr/>
        </p:nvSpPr>
        <p:spPr bwMode="auto">
          <a:xfrm>
            <a:off x="6632576" y="4630738"/>
            <a:ext cx="250825" cy="252413"/>
          </a:xfrm>
          <a:custGeom>
            <a:avLst/>
            <a:gdLst>
              <a:gd name="T0" fmla="*/ 300 w 333"/>
              <a:gd name="T1" fmla="*/ 133 h 333"/>
              <a:gd name="T2" fmla="*/ 200 w 333"/>
              <a:gd name="T3" fmla="*/ 133 h 333"/>
              <a:gd name="T4" fmla="*/ 200 w 333"/>
              <a:gd name="T5" fmla="*/ 33 h 333"/>
              <a:gd name="T6" fmla="*/ 33 w 333"/>
              <a:gd name="T7" fmla="*/ 33 h 333"/>
              <a:gd name="T8" fmla="*/ 33 w 333"/>
              <a:gd name="T9" fmla="*/ 300 h 333"/>
              <a:gd name="T10" fmla="*/ 150 w 333"/>
              <a:gd name="T11" fmla="*/ 300 h 333"/>
              <a:gd name="T12" fmla="*/ 150 w 333"/>
              <a:gd name="T13" fmla="*/ 200 h 333"/>
              <a:gd name="T14" fmla="*/ 183 w 333"/>
              <a:gd name="T15" fmla="*/ 200 h 333"/>
              <a:gd name="T16" fmla="*/ 183 w 333"/>
              <a:gd name="T17" fmla="*/ 300 h 333"/>
              <a:gd name="T18" fmla="*/ 300 w 333"/>
              <a:gd name="T19" fmla="*/ 300 h 333"/>
              <a:gd name="T20" fmla="*/ 300 w 333"/>
              <a:gd name="T21" fmla="*/ 133 h 333"/>
              <a:gd name="T22" fmla="*/ 333 w 333"/>
              <a:gd name="T23" fmla="*/ 103 h 333"/>
              <a:gd name="T24" fmla="*/ 333 w 333"/>
              <a:gd name="T25" fmla="*/ 333 h 333"/>
              <a:gd name="T26" fmla="*/ 0 w 333"/>
              <a:gd name="T27" fmla="*/ 333 h 333"/>
              <a:gd name="T28" fmla="*/ 0 w 333"/>
              <a:gd name="T29" fmla="*/ 0 h 333"/>
              <a:gd name="T30" fmla="*/ 233 w 333"/>
              <a:gd name="T31" fmla="*/ 0 h 333"/>
              <a:gd name="T32" fmla="*/ 333 w 333"/>
              <a:gd name="T33" fmla="*/ 103 h 333"/>
              <a:gd name="T34" fmla="*/ 150 w 333"/>
              <a:gd name="T35" fmla="*/ 133 h 333"/>
              <a:gd name="T36" fmla="*/ 183 w 333"/>
              <a:gd name="T37" fmla="*/ 133 h 333"/>
              <a:gd name="T38" fmla="*/ 183 w 333"/>
              <a:gd name="T39" fmla="*/ 166 h 333"/>
              <a:gd name="T40" fmla="*/ 150 w 333"/>
              <a:gd name="T41" fmla="*/ 166 h 333"/>
              <a:gd name="T42" fmla="*/ 150 w 333"/>
              <a:gd name="T43"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3">
                <a:moveTo>
                  <a:pt x="300" y="133"/>
                </a:moveTo>
                <a:lnTo>
                  <a:pt x="200" y="133"/>
                </a:lnTo>
                <a:lnTo>
                  <a:pt x="200" y="33"/>
                </a:lnTo>
                <a:lnTo>
                  <a:pt x="33" y="33"/>
                </a:lnTo>
                <a:lnTo>
                  <a:pt x="33" y="300"/>
                </a:lnTo>
                <a:lnTo>
                  <a:pt x="150" y="300"/>
                </a:lnTo>
                <a:lnTo>
                  <a:pt x="150" y="200"/>
                </a:lnTo>
                <a:lnTo>
                  <a:pt x="183" y="200"/>
                </a:lnTo>
                <a:lnTo>
                  <a:pt x="183" y="300"/>
                </a:lnTo>
                <a:lnTo>
                  <a:pt x="300" y="300"/>
                </a:lnTo>
                <a:lnTo>
                  <a:pt x="300" y="133"/>
                </a:lnTo>
                <a:close/>
                <a:moveTo>
                  <a:pt x="333" y="103"/>
                </a:moveTo>
                <a:lnTo>
                  <a:pt x="333" y="333"/>
                </a:lnTo>
                <a:lnTo>
                  <a:pt x="0" y="333"/>
                </a:lnTo>
                <a:lnTo>
                  <a:pt x="0" y="0"/>
                </a:lnTo>
                <a:lnTo>
                  <a:pt x="233" y="0"/>
                </a:lnTo>
                <a:lnTo>
                  <a:pt x="333" y="103"/>
                </a:lnTo>
                <a:close/>
                <a:moveTo>
                  <a:pt x="150" y="133"/>
                </a:moveTo>
                <a:lnTo>
                  <a:pt x="183" y="133"/>
                </a:lnTo>
                <a:lnTo>
                  <a:pt x="183" y="166"/>
                </a:lnTo>
                <a:lnTo>
                  <a:pt x="150" y="166"/>
                </a:lnTo>
                <a:lnTo>
                  <a:pt x="15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36">
            <a:extLst>
              <a:ext uri="{FF2B5EF4-FFF2-40B4-BE49-F238E27FC236}">
                <a16:creationId xmlns:a16="http://schemas.microsoft.com/office/drawing/2014/main" id="{BBD73ADA-F3C0-4BD0-95B4-6A30B335D4F7}"/>
              </a:ext>
            </a:extLst>
          </p:cNvPr>
          <p:cNvSpPr>
            <a:spLocks noChangeAspect="1" noEditPoints="1"/>
          </p:cNvSpPr>
          <p:nvPr/>
        </p:nvSpPr>
        <p:spPr bwMode="auto">
          <a:xfrm>
            <a:off x="6129338" y="4630738"/>
            <a:ext cx="250825" cy="252413"/>
          </a:xfrm>
          <a:custGeom>
            <a:avLst/>
            <a:gdLst>
              <a:gd name="T0" fmla="*/ 166 w 333"/>
              <a:gd name="T1" fmla="*/ 190 h 333"/>
              <a:gd name="T2" fmla="*/ 143 w 333"/>
              <a:gd name="T3" fmla="*/ 167 h 333"/>
              <a:gd name="T4" fmla="*/ 33 w 333"/>
              <a:gd name="T5" fmla="*/ 277 h 333"/>
              <a:gd name="T6" fmla="*/ 33 w 333"/>
              <a:gd name="T7" fmla="*/ 233 h 333"/>
              <a:gd name="T8" fmla="*/ 0 w 333"/>
              <a:gd name="T9" fmla="*/ 233 h 333"/>
              <a:gd name="T10" fmla="*/ 0 w 333"/>
              <a:gd name="T11" fmla="*/ 333 h 333"/>
              <a:gd name="T12" fmla="*/ 101 w 333"/>
              <a:gd name="T13" fmla="*/ 333 h 333"/>
              <a:gd name="T14" fmla="*/ 102 w 333"/>
              <a:gd name="T15" fmla="*/ 300 h 333"/>
              <a:gd name="T16" fmla="*/ 56 w 333"/>
              <a:gd name="T17" fmla="*/ 300 h 333"/>
              <a:gd name="T18" fmla="*/ 166 w 333"/>
              <a:gd name="T19" fmla="*/ 190 h 333"/>
              <a:gd name="T20" fmla="*/ 333 w 333"/>
              <a:gd name="T21" fmla="*/ 101 h 333"/>
              <a:gd name="T22" fmla="*/ 333 w 333"/>
              <a:gd name="T23" fmla="*/ 333 h 333"/>
              <a:gd name="T24" fmla="*/ 133 w 333"/>
              <a:gd name="T25" fmla="*/ 333 h 333"/>
              <a:gd name="T26" fmla="*/ 133 w 333"/>
              <a:gd name="T27" fmla="*/ 300 h 333"/>
              <a:gd name="T28" fmla="*/ 300 w 333"/>
              <a:gd name="T29" fmla="*/ 300 h 333"/>
              <a:gd name="T30" fmla="*/ 300 w 333"/>
              <a:gd name="T31" fmla="*/ 133 h 333"/>
              <a:gd name="T32" fmla="*/ 200 w 333"/>
              <a:gd name="T33" fmla="*/ 133 h 333"/>
              <a:gd name="T34" fmla="*/ 200 w 333"/>
              <a:gd name="T35" fmla="*/ 33 h 333"/>
              <a:gd name="T36" fmla="*/ 33 w 333"/>
              <a:gd name="T37" fmla="*/ 33 h 333"/>
              <a:gd name="T38" fmla="*/ 33 w 333"/>
              <a:gd name="T39" fmla="*/ 200 h 333"/>
              <a:gd name="T40" fmla="*/ 0 w 333"/>
              <a:gd name="T41" fmla="*/ 200 h 333"/>
              <a:gd name="T42" fmla="*/ 0 w 333"/>
              <a:gd name="T43" fmla="*/ 0 h 333"/>
              <a:gd name="T44" fmla="*/ 233 w 333"/>
              <a:gd name="T45" fmla="*/ 0 h 333"/>
              <a:gd name="T46" fmla="*/ 333 w 333"/>
              <a:gd name="T47" fmla="*/ 10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333">
                <a:moveTo>
                  <a:pt x="166" y="190"/>
                </a:moveTo>
                <a:lnTo>
                  <a:pt x="143" y="167"/>
                </a:lnTo>
                <a:lnTo>
                  <a:pt x="33" y="277"/>
                </a:lnTo>
                <a:lnTo>
                  <a:pt x="33" y="233"/>
                </a:lnTo>
                <a:lnTo>
                  <a:pt x="0" y="233"/>
                </a:lnTo>
                <a:lnTo>
                  <a:pt x="0" y="333"/>
                </a:lnTo>
                <a:lnTo>
                  <a:pt x="101" y="333"/>
                </a:lnTo>
                <a:lnTo>
                  <a:pt x="102" y="300"/>
                </a:lnTo>
                <a:lnTo>
                  <a:pt x="56" y="300"/>
                </a:lnTo>
                <a:lnTo>
                  <a:pt x="166" y="190"/>
                </a:lnTo>
                <a:close/>
                <a:moveTo>
                  <a:pt x="333" y="101"/>
                </a:moveTo>
                <a:lnTo>
                  <a:pt x="333" y="333"/>
                </a:lnTo>
                <a:lnTo>
                  <a:pt x="133" y="333"/>
                </a:lnTo>
                <a:lnTo>
                  <a:pt x="133" y="300"/>
                </a:lnTo>
                <a:lnTo>
                  <a:pt x="300" y="300"/>
                </a:lnTo>
                <a:lnTo>
                  <a:pt x="300" y="133"/>
                </a:lnTo>
                <a:lnTo>
                  <a:pt x="200" y="133"/>
                </a:lnTo>
                <a:lnTo>
                  <a:pt x="200" y="33"/>
                </a:lnTo>
                <a:lnTo>
                  <a:pt x="33" y="33"/>
                </a:lnTo>
                <a:lnTo>
                  <a:pt x="33" y="200"/>
                </a:lnTo>
                <a:lnTo>
                  <a:pt x="0" y="200"/>
                </a:lnTo>
                <a:lnTo>
                  <a:pt x="0" y="0"/>
                </a:lnTo>
                <a:lnTo>
                  <a:pt x="233" y="0"/>
                </a:lnTo>
                <a:lnTo>
                  <a:pt x="333"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37">
            <a:extLst>
              <a:ext uri="{FF2B5EF4-FFF2-40B4-BE49-F238E27FC236}">
                <a16:creationId xmlns:a16="http://schemas.microsoft.com/office/drawing/2014/main" id="{932803E4-6E39-41A7-B5B6-D2517099B38B}"/>
              </a:ext>
            </a:extLst>
          </p:cNvPr>
          <p:cNvSpPr>
            <a:spLocks noChangeAspect="1" noEditPoints="1"/>
          </p:cNvSpPr>
          <p:nvPr/>
        </p:nvSpPr>
        <p:spPr bwMode="auto">
          <a:xfrm>
            <a:off x="10655301" y="4122738"/>
            <a:ext cx="250825" cy="254000"/>
          </a:xfrm>
          <a:custGeom>
            <a:avLst/>
            <a:gdLst>
              <a:gd name="T0" fmla="*/ 133 w 333"/>
              <a:gd name="T1" fmla="*/ 267 h 333"/>
              <a:gd name="T2" fmla="*/ 167 w 333"/>
              <a:gd name="T3" fmla="*/ 267 h 333"/>
              <a:gd name="T4" fmla="*/ 167 w 333"/>
              <a:gd name="T5" fmla="*/ 167 h 333"/>
              <a:gd name="T6" fmla="*/ 65 w 333"/>
              <a:gd name="T7" fmla="*/ 167 h 333"/>
              <a:gd name="T8" fmla="*/ 64 w 333"/>
              <a:gd name="T9" fmla="*/ 200 h 333"/>
              <a:gd name="T10" fmla="*/ 110 w 333"/>
              <a:gd name="T11" fmla="*/ 200 h 333"/>
              <a:gd name="T12" fmla="*/ 0 w 333"/>
              <a:gd name="T13" fmla="*/ 310 h 333"/>
              <a:gd name="T14" fmla="*/ 23 w 333"/>
              <a:gd name="T15" fmla="*/ 333 h 333"/>
              <a:gd name="T16" fmla="*/ 133 w 333"/>
              <a:gd name="T17" fmla="*/ 223 h 333"/>
              <a:gd name="T18" fmla="*/ 133 w 333"/>
              <a:gd name="T19" fmla="*/ 267 h 333"/>
              <a:gd name="T20" fmla="*/ 333 w 333"/>
              <a:gd name="T21" fmla="*/ 101 h 333"/>
              <a:gd name="T22" fmla="*/ 333 w 333"/>
              <a:gd name="T23" fmla="*/ 333 h 333"/>
              <a:gd name="T24" fmla="*/ 133 w 333"/>
              <a:gd name="T25" fmla="*/ 333 h 333"/>
              <a:gd name="T26" fmla="*/ 133 w 333"/>
              <a:gd name="T27" fmla="*/ 300 h 333"/>
              <a:gd name="T28" fmla="*/ 300 w 333"/>
              <a:gd name="T29" fmla="*/ 300 h 333"/>
              <a:gd name="T30" fmla="*/ 300 w 333"/>
              <a:gd name="T31" fmla="*/ 133 h 333"/>
              <a:gd name="T32" fmla="*/ 200 w 333"/>
              <a:gd name="T33" fmla="*/ 133 h 333"/>
              <a:gd name="T34" fmla="*/ 200 w 333"/>
              <a:gd name="T35" fmla="*/ 33 h 333"/>
              <a:gd name="T36" fmla="*/ 33 w 333"/>
              <a:gd name="T37" fmla="*/ 33 h 333"/>
              <a:gd name="T38" fmla="*/ 33 w 333"/>
              <a:gd name="T39" fmla="*/ 200 h 333"/>
              <a:gd name="T40" fmla="*/ 0 w 333"/>
              <a:gd name="T41" fmla="*/ 200 h 333"/>
              <a:gd name="T42" fmla="*/ 0 w 333"/>
              <a:gd name="T43" fmla="*/ 0 h 333"/>
              <a:gd name="T44" fmla="*/ 233 w 333"/>
              <a:gd name="T45" fmla="*/ 0 h 333"/>
              <a:gd name="T46" fmla="*/ 333 w 333"/>
              <a:gd name="T47" fmla="*/ 10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333">
                <a:moveTo>
                  <a:pt x="133" y="267"/>
                </a:moveTo>
                <a:lnTo>
                  <a:pt x="167" y="267"/>
                </a:lnTo>
                <a:lnTo>
                  <a:pt x="167" y="167"/>
                </a:lnTo>
                <a:lnTo>
                  <a:pt x="65" y="167"/>
                </a:lnTo>
                <a:lnTo>
                  <a:pt x="64" y="200"/>
                </a:lnTo>
                <a:lnTo>
                  <a:pt x="110" y="200"/>
                </a:lnTo>
                <a:lnTo>
                  <a:pt x="0" y="310"/>
                </a:lnTo>
                <a:lnTo>
                  <a:pt x="23" y="333"/>
                </a:lnTo>
                <a:lnTo>
                  <a:pt x="133" y="223"/>
                </a:lnTo>
                <a:lnTo>
                  <a:pt x="133" y="267"/>
                </a:lnTo>
                <a:close/>
                <a:moveTo>
                  <a:pt x="333" y="101"/>
                </a:moveTo>
                <a:lnTo>
                  <a:pt x="333" y="333"/>
                </a:lnTo>
                <a:lnTo>
                  <a:pt x="133" y="333"/>
                </a:lnTo>
                <a:lnTo>
                  <a:pt x="133" y="300"/>
                </a:lnTo>
                <a:lnTo>
                  <a:pt x="300" y="300"/>
                </a:lnTo>
                <a:lnTo>
                  <a:pt x="300" y="133"/>
                </a:lnTo>
                <a:lnTo>
                  <a:pt x="200" y="133"/>
                </a:lnTo>
                <a:lnTo>
                  <a:pt x="200" y="33"/>
                </a:lnTo>
                <a:lnTo>
                  <a:pt x="33" y="33"/>
                </a:lnTo>
                <a:lnTo>
                  <a:pt x="33" y="200"/>
                </a:lnTo>
                <a:lnTo>
                  <a:pt x="0" y="200"/>
                </a:lnTo>
                <a:lnTo>
                  <a:pt x="0" y="0"/>
                </a:lnTo>
                <a:lnTo>
                  <a:pt x="233" y="0"/>
                </a:lnTo>
                <a:lnTo>
                  <a:pt x="333"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38">
            <a:extLst>
              <a:ext uri="{FF2B5EF4-FFF2-40B4-BE49-F238E27FC236}">
                <a16:creationId xmlns:a16="http://schemas.microsoft.com/office/drawing/2014/main" id="{E5DC6636-7333-4E33-A8C9-F86AFC0EFF92}"/>
              </a:ext>
            </a:extLst>
          </p:cNvPr>
          <p:cNvSpPr>
            <a:spLocks noChangeAspect="1" noEditPoints="1"/>
          </p:cNvSpPr>
          <p:nvPr/>
        </p:nvSpPr>
        <p:spPr bwMode="auto">
          <a:xfrm>
            <a:off x="10152063" y="4122738"/>
            <a:ext cx="252413" cy="254000"/>
          </a:xfrm>
          <a:custGeom>
            <a:avLst/>
            <a:gdLst>
              <a:gd name="T0" fmla="*/ 85 w 334"/>
              <a:gd name="T1" fmla="*/ 300 h 333"/>
              <a:gd name="T2" fmla="*/ 76 w 334"/>
              <a:gd name="T3" fmla="*/ 300 h 333"/>
              <a:gd name="T4" fmla="*/ 70 w 334"/>
              <a:gd name="T5" fmla="*/ 286 h 333"/>
              <a:gd name="T6" fmla="*/ 155 w 334"/>
              <a:gd name="T7" fmla="*/ 202 h 333"/>
              <a:gd name="T8" fmla="*/ 155 w 334"/>
              <a:gd name="T9" fmla="*/ 179 h 333"/>
              <a:gd name="T10" fmla="*/ 132 w 334"/>
              <a:gd name="T11" fmla="*/ 179 h 333"/>
              <a:gd name="T12" fmla="*/ 48 w 334"/>
              <a:gd name="T13" fmla="*/ 263 h 333"/>
              <a:gd name="T14" fmla="*/ 34 w 334"/>
              <a:gd name="T15" fmla="*/ 258 h 333"/>
              <a:gd name="T16" fmla="*/ 34 w 334"/>
              <a:gd name="T17" fmla="*/ 250 h 333"/>
              <a:gd name="T18" fmla="*/ 17 w 334"/>
              <a:gd name="T19" fmla="*/ 233 h 333"/>
              <a:gd name="T20" fmla="*/ 0 w 334"/>
              <a:gd name="T21" fmla="*/ 250 h 333"/>
              <a:gd name="T22" fmla="*/ 0 w 334"/>
              <a:gd name="T23" fmla="*/ 300 h 333"/>
              <a:gd name="T24" fmla="*/ 34 w 334"/>
              <a:gd name="T25" fmla="*/ 333 h 333"/>
              <a:gd name="T26" fmla="*/ 85 w 334"/>
              <a:gd name="T27" fmla="*/ 333 h 333"/>
              <a:gd name="T28" fmla="*/ 102 w 334"/>
              <a:gd name="T29" fmla="*/ 317 h 333"/>
              <a:gd name="T30" fmla="*/ 85 w 334"/>
              <a:gd name="T31" fmla="*/ 300 h 333"/>
              <a:gd name="T32" fmla="*/ 334 w 334"/>
              <a:gd name="T33" fmla="*/ 108 h 333"/>
              <a:gd name="T34" fmla="*/ 334 w 334"/>
              <a:gd name="T35" fmla="*/ 300 h 333"/>
              <a:gd name="T36" fmla="*/ 300 w 334"/>
              <a:gd name="T37" fmla="*/ 333 h 333"/>
              <a:gd name="T38" fmla="*/ 150 w 334"/>
              <a:gd name="T39" fmla="*/ 333 h 333"/>
              <a:gd name="T40" fmla="*/ 134 w 334"/>
              <a:gd name="T41" fmla="*/ 317 h 333"/>
              <a:gd name="T42" fmla="*/ 150 w 334"/>
              <a:gd name="T43" fmla="*/ 300 h 333"/>
              <a:gd name="T44" fmla="*/ 284 w 334"/>
              <a:gd name="T45" fmla="*/ 300 h 333"/>
              <a:gd name="T46" fmla="*/ 300 w 334"/>
              <a:gd name="T47" fmla="*/ 283 h 333"/>
              <a:gd name="T48" fmla="*/ 300 w 334"/>
              <a:gd name="T49" fmla="*/ 133 h 333"/>
              <a:gd name="T50" fmla="*/ 234 w 334"/>
              <a:gd name="T51" fmla="*/ 133 h 333"/>
              <a:gd name="T52" fmla="*/ 200 w 334"/>
              <a:gd name="T53" fmla="*/ 100 h 333"/>
              <a:gd name="T54" fmla="*/ 200 w 334"/>
              <a:gd name="T55" fmla="*/ 33 h 333"/>
              <a:gd name="T56" fmla="*/ 50 w 334"/>
              <a:gd name="T57" fmla="*/ 33 h 333"/>
              <a:gd name="T58" fmla="*/ 34 w 334"/>
              <a:gd name="T59" fmla="*/ 50 h 333"/>
              <a:gd name="T60" fmla="*/ 34 w 334"/>
              <a:gd name="T61" fmla="*/ 183 h 333"/>
              <a:gd name="T62" fmla="*/ 17 w 334"/>
              <a:gd name="T63" fmla="*/ 200 h 333"/>
              <a:gd name="T64" fmla="*/ 0 w 334"/>
              <a:gd name="T65" fmla="*/ 183 h 333"/>
              <a:gd name="T66" fmla="*/ 0 w 334"/>
              <a:gd name="T67" fmla="*/ 33 h 333"/>
              <a:gd name="T68" fmla="*/ 34 w 334"/>
              <a:gd name="T69" fmla="*/ 0 h 333"/>
              <a:gd name="T70" fmla="*/ 227 w 334"/>
              <a:gd name="T71" fmla="*/ 0 h 333"/>
              <a:gd name="T72" fmla="*/ 238 w 334"/>
              <a:gd name="T73" fmla="*/ 5 h 333"/>
              <a:gd name="T74" fmla="*/ 329 w 334"/>
              <a:gd name="T75" fmla="*/ 97 h 333"/>
              <a:gd name="T76" fmla="*/ 334 w 334"/>
              <a:gd name="T77" fmla="*/ 10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33">
                <a:moveTo>
                  <a:pt x="85" y="300"/>
                </a:moveTo>
                <a:lnTo>
                  <a:pt x="76" y="300"/>
                </a:lnTo>
                <a:cubicBezTo>
                  <a:pt x="69" y="300"/>
                  <a:pt x="65" y="291"/>
                  <a:pt x="70" y="286"/>
                </a:cubicBezTo>
                <a:lnTo>
                  <a:pt x="155" y="202"/>
                </a:lnTo>
                <a:cubicBezTo>
                  <a:pt x="161" y="195"/>
                  <a:pt x="161" y="185"/>
                  <a:pt x="155" y="179"/>
                </a:cubicBezTo>
                <a:cubicBezTo>
                  <a:pt x="149" y="172"/>
                  <a:pt x="138" y="172"/>
                  <a:pt x="132" y="179"/>
                </a:cubicBezTo>
                <a:lnTo>
                  <a:pt x="48" y="263"/>
                </a:lnTo>
                <a:cubicBezTo>
                  <a:pt x="43" y="269"/>
                  <a:pt x="34" y="265"/>
                  <a:pt x="34" y="258"/>
                </a:cubicBezTo>
                <a:lnTo>
                  <a:pt x="34" y="250"/>
                </a:lnTo>
                <a:cubicBezTo>
                  <a:pt x="34" y="241"/>
                  <a:pt x="26" y="233"/>
                  <a:pt x="17" y="233"/>
                </a:cubicBezTo>
                <a:cubicBezTo>
                  <a:pt x="8" y="233"/>
                  <a:pt x="0" y="241"/>
                  <a:pt x="0" y="250"/>
                </a:cubicBezTo>
                <a:lnTo>
                  <a:pt x="0" y="300"/>
                </a:lnTo>
                <a:cubicBezTo>
                  <a:pt x="0" y="319"/>
                  <a:pt x="15" y="333"/>
                  <a:pt x="34" y="333"/>
                </a:cubicBezTo>
                <a:lnTo>
                  <a:pt x="85" y="333"/>
                </a:lnTo>
                <a:cubicBezTo>
                  <a:pt x="94" y="333"/>
                  <a:pt x="101" y="326"/>
                  <a:pt x="102" y="317"/>
                </a:cubicBezTo>
                <a:cubicBezTo>
                  <a:pt x="102" y="308"/>
                  <a:pt x="94" y="300"/>
                  <a:pt x="85" y="300"/>
                </a:cubicBezTo>
                <a:close/>
                <a:moveTo>
                  <a:pt x="334" y="108"/>
                </a:moveTo>
                <a:lnTo>
                  <a:pt x="334" y="300"/>
                </a:lnTo>
                <a:cubicBezTo>
                  <a:pt x="334" y="319"/>
                  <a:pt x="319" y="333"/>
                  <a:pt x="300" y="333"/>
                </a:cubicBezTo>
                <a:lnTo>
                  <a:pt x="150" y="333"/>
                </a:lnTo>
                <a:cubicBezTo>
                  <a:pt x="141" y="333"/>
                  <a:pt x="134" y="326"/>
                  <a:pt x="134" y="317"/>
                </a:cubicBezTo>
                <a:cubicBezTo>
                  <a:pt x="134" y="308"/>
                  <a:pt x="141" y="300"/>
                  <a:pt x="150" y="300"/>
                </a:cubicBezTo>
                <a:lnTo>
                  <a:pt x="284" y="300"/>
                </a:lnTo>
                <a:cubicBezTo>
                  <a:pt x="293" y="300"/>
                  <a:pt x="300" y="293"/>
                  <a:pt x="300" y="283"/>
                </a:cubicBezTo>
                <a:lnTo>
                  <a:pt x="300" y="133"/>
                </a:lnTo>
                <a:lnTo>
                  <a:pt x="234" y="133"/>
                </a:lnTo>
                <a:cubicBezTo>
                  <a:pt x="215" y="133"/>
                  <a:pt x="200" y="119"/>
                  <a:pt x="200" y="100"/>
                </a:cubicBezTo>
                <a:lnTo>
                  <a:pt x="200" y="33"/>
                </a:lnTo>
                <a:lnTo>
                  <a:pt x="50" y="33"/>
                </a:lnTo>
                <a:cubicBezTo>
                  <a:pt x="41" y="33"/>
                  <a:pt x="34" y="41"/>
                  <a:pt x="34" y="50"/>
                </a:cubicBezTo>
                <a:lnTo>
                  <a:pt x="34" y="183"/>
                </a:lnTo>
                <a:cubicBezTo>
                  <a:pt x="34" y="193"/>
                  <a:pt x="26" y="200"/>
                  <a:pt x="17" y="200"/>
                </a:cubicBezTo>
                <a:cubicBezTo>
                  <a:pt x="8" y="200"/>
                  <a:pt x="0" y="193"/>
                  <a:pt x="0" y="183"/>
                </a:cubicBezTo>
                <a:lnTo>
                  <a:pt x="0" y="33"/>
                </a:lnTo>
                <a:cubicBezTo>
                  <a:pt x="0" y="15"/>
                  <a:pt x="15" y="0"/>
                  <a:pt x="34" y="0"/>
                </a:cubicBezTo>
                <a:lnTo>
                  <a:pt x="227" y="0"/>
                </a:lnTo>
                <a:cubicBezTo>
                  <a:pt x="231" y="0"/>
                  <a:pt x="235" y="2"/>
                  <a:pt x="238" y="5"/>
                </a:cubicBezTo>
                <a:lnTo>
                  <a:pt x="329" y="97"/>
                </a:lnTo>
                <a:cubicBezTo>
                  <a:pt x="332" y="100"/>
                  <a:pt x="334" y="104"/>
                  <a:pt x="334" y="10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39">
            <a:extLst>
              <a:ext uri="{FF2B5EF4-FFF2-40B4-BE49-F238E27FC236}">
                <a16:creationId xmlns:a16="http://schemas.microsoft.com/office/drawing/2014/main" id="{96917461-965B-4656-A894-52261C2E6900}"/>
              </a:ext>
            </a:extLst>
          </p:cNvPr>
          <p:cNvSpPr>
            <a:spLocks noChangeAspect="1" noEditPoints="1"/>
          </p:cNvSpPr>
          <p:nvPr/>
        </p:nvSpPr>
        <p:spPr bwMode="auto">
          <a:xfrm>
            <a:off x="9648826" y="4122738"/>
            <a:ext cx="252413" cy="255588"/>
          </a:xfrm>
          <a:custGeom>
            <a:avLst/>
            <a:gdLst>
              <a:gd name="T0" fmla="*/ 76 w 335"/>
              <a:gd name="T1" fmla="*/ 200 h 335"/>
              <a:gd name="T2" fmla="*/ 85 w 335"/>
              <a:gd name="T3" fmla="*/ 200 h 335"/>
              <a:gd name="T4" fmla="*/ 91 w 335"/>
              <a:gd name="T5" fmla="*/ 218 h 335"/>
              <a:gd name="T6" fmla="*/ 6 w 335"/>
              <a:gd name="T7" fmla="*/ 304 h 335"/>
              <a:gd name="T8" fmla="*/ 6 w 335"/>
              <a:gd name="T9" fmla="*/ 328 h 335"/>
              <a:gd name="T10" fmla="*/ 29 w 335"/>
              <a:gd name="T11" fmla="*/ 328 h 335"/>
              <a:gd name="T12" fmla="*/ 117 w 335"/>
              <a:gd name="T13" fmla="*/ 244 h 335"/>
              <a:gd name="T14" fmla="*/ 135 w 335"/>
              <a:gd name="T15" fmla="*/ 250 h 335"/>
              <a:gd name="T16" fmla="*/ 135 w 335"/>
              <a:gd name="T17" fmla="*/ 257 h 335"/>
              <a:gd name="T18" fmla="*/ 152 w 335"/>
              <a:gd name="T19" fmla="*/ 274 h 335"/>
              <a:gd name="T20" fmla="*/ 168 w 335"/>
              <a:gd name="T21" fmla="*/ 257 h 335"/>
              <a:gd name="T22" fmla="*/ 168 w 335"/>
              <a:gd name="T23" fmla="*/ 207 h 335"/>
              <a:gd name="T24" fmla="*/ 128 w 335"/>
              <a:gd name="T25" fmla="*/ 167 h 335"/>
              <a:gd name="T26" fmla="*/ 76 w 335"/>
              <a:gd name="T27" fmla="*/ 167 h 335"/>
              <a:gd name="T28" fmla="*/ 60 w 335"/>
              <a:gd name="T29" fmla="*/ 183 h 335"/>
              <a:gd name="T30" fmla="*/ 76 w 335"/>
              <a:gd name="T31" fmla="*/ 200 h 335"/>
              <a:gd name="T32" fmla="*/ 335 w 335"/>
              <a:gd name="T33" fmla="*/ 108 h 335"/>
              <a:gd name="T34" fmla="*/ 335 w 335"/>
              <a:gd name="T35" fmla="*/ 300 h 335"/>
              <a:gd name="T36" fmla="*/ 302 w 335"/>
              <a:gd name="T37" fmla="*/ 333 h 335"/>
              <a:gd name="T38" fmla="*/ 152 w 335"/>
              <a:gd name="T39" fmla="*/ 333 h 335"/>
              <a:gd name="T40" fmla="*/ 135 w 335"/>
              <a:gd name="T41" fmla="*/ 317 h 335"/>
              <a:gd name="T42" fmla="*/ 152 w 335"/>
              <a:gd name="T43" fmla="*/ 300 h 335"/>
              <a:gd name="T44" fmla="*/ 285 w 335"/>
              <a:gd name="T45" fmla="*/ 300 h 335"/>
              <a:gd name="T46" fmla="*/ 302 w 335"/>
              <a:gd name="T47" fmla="*/ 283 h 335"/>
              <a:gd name="T48" fmla="*/ 302 w 335"/>
              <a:gd name="T49" fmla="*/ 133 h 335"/>
              <a:gd name="T50" fmla="*/ 235 w 335"/>
              <a:gd name="T51" fmla="*/ 133 h 335"/>
              <a:gd name="T52" fmla="*/ 202 w 335"/>
              <a:gd name="T53" fmla="*/ 100 h 335"/>
              <a:gd name="T54" fmla="*/ 202 w 335"/>
              <a:gd name="T55" fmla="*/ 33 h 335"/>
              <a:gd name="T56" fmla="*/ 52 w 335"/>
              <a:gd name="T57" fmla="*/ 33 h 335"/>
              <a:gd name="T58" fmla="*/ 35 w 335"/>
              <a:gd name="T59" fmla="*/ 50 h 335"/>
              <a:gd name="T60" fmla="*/ 35 w 335"/>
              <a:gd name="T61" fmla="*/ 183 h 335"/>
              <a:gd name="T62" fmla="*/ 18 w 335"/>
              <a:gd name="T63" fmla="*/ 200 h 335"/>
              <a:gd name="T64" fmla="*/ 2 w 335"/>
              <a:gd name="T65" fmla="*/ 183 h 335"/>
              <a:gd name="T66" fmla="*/ 2 w 335"/>
              <a:gd name="T67" fmla="*/ 33 h 335"/>
              <a:gd name="T68" fmla="*/ 35 w 335"/>
              <a:gd name="T69" fmla="*/ 0 h 335"/>
              <a:gd name="T70" fmla="*/ 228 w 335"/>
              <a:gd name="T71" fmla="*/ 0 h 335"/>
              <a:gd name="T72" fmla="*/ 240 w 335"/>
              <a:gd name="T73" fmla="*/ 5 h 335"/>
              <a:gd name="T74" fmla="*/ 330 w 335"/>
              <a:gd name="T75" fmla="*/ 97 h 335"/>
              <a:gd name="T76" fmla="*/ 335 w 335"/>
              <a:gd name="T77" fmla="*/ 10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5" h="335">
                <a:moveTo>
                  <a:pt x="76" y="200"/>
                </a:moveTo>
                <a:lnTo>
                  <a:pt x="85" y="200"/>
                </a:lnTo>
                <a:cubicBezTo>
                  <a:pt x="93" y="200"/>
                  <a:pt x="96" y="213"/>
                  <a:pt x="91" y="218"/>
                </a:cubicBezTo>
                <a:lnTo>
                  <a:pt x="6" y="304"/>
                </a:lnTo>
                <a:cubicBezTo>
                  <a:pt x="0" y="310"/>
                  <a:pt x="0" y="321"/>
                  <a:pt x="6" y="328"/>
                </a:cubicBezTo>
                <a:cubicBezTo>
                  <a:pt x="13" y="334"/>
                  <a:pt x="23" y="335"/>
                  <a:pt x="29" y="328"/>
                </a:cubicBezTo>
                <a:lnTo>
                  <a:pt x="117" y="244"/>
                </a:lnTo>
                <a:cubicBezTo>
                  <a:pt x="122" y="238"/>
                  <a:pt x="135" y="242"/>
                  <a:pt x="135" y="250"/>
                </a:cubicBezTo>
                <a:lnTo>
                  <a:pt x="135" y="257"/>
                </a:lnTo>
                <a:cubicBezTo>
                  <a:pt x="135" y="266"/>
                  <a:pt x="142" y="274"/>
                  <a:pt x="152" y="274"/>
                </a:cubicBezTo>
                <a:cubicBezTo>
                  <a:pt x="161" y="274"/>
                  <a:pt x="168" y="266"/>
                  <a:pt x="168" y="257"/>
                </a:cubicBezTo>
                <a:lnTo>
                  <a:pt x="168" y="207"/>
                </a:lnTo>
                <a:cubicBezTo>
                  <a:pt x="168" y="189"/>
                  <a:pt x="146" y="167"/>
                  <a:pt x="128" y="167"/>
                </a:cubicBezTo>
                <a:lnTo>
                  <a:pt x="76" y="167"/>
                </a:lnTo>
                <a:cubicBezTo>
                  <a:pt x="67" y="167"/>
                  <a:pt x="60" y="174"/>
                  <a:pt x="60" y="183"/>
                </a:cubicBezTo>
                <a:cubicBezTo>
                  <a:pt x="60" y="193"/>
                  <a:pt x="67" y="200"/>
                  <a:pt x="76" y="200"/>
                </a:cubicBezTo>
                <a:close/>
                <a:moveTo>
                  <a:pt x="335" y="108"/>
                </a:moveTo>
                <a:lnTo>
                  <a:pt x="335" y="300"/>
                </a:lnTo>
                <a:cubicBezTo>
                  <a:pt x="335" y="319"/>
                  <a:pt x="320" y="333"/>
                  <a:pt x="302" y="333"/>
                </a:cubicBezTo>
                <a:lnTo>
                  <a:pt x="152" y="333"/>
                </a:lnTo>
                <a:cubicBezTo>
                  <a:pt x="142" y="333"/>
                  <a:pt x="135" y="326"/>
                  <a:pt x="135" y="317"/>
                </a:cubicBezTo>
                <a:cubicBezTo>
                  <a:pt x="135" y="308"/>
                  <a:pt x="142" y="300"/>
                  <a:pt x="152" y="300"/>
                </a:cubicBezTo>
                <a:lnTo>
                  <a:pt x="285" y="300"/>
                </a:lnTo>
                <a:cubicBezTo>
                  <a:pt x="294" y="300"/>
                  <a:pt x="302" y="293"/>
                  <a:pt x="302" y="283"/>
                </a:cubicBezTo>
                <a:lnTo>
                  <a:pt x="302" y="133"/>
                </a:lnTo>
                <a:lnTo>
                  <a:pt x="235" y="133"/>
                </a:lnTo>
                <a:cubicBezTo>
                  <a:pt x="216" y="133"/>
                  <a:pt x="202" y="119"/>
                  <a:pt x="202" y="100"/>
                </a:cubicBezTo>
                <a:lnTo>
                  <a:pt x="202" y="33"/>
                </a:lnTo>
                <a:lnTo>
                  <a:pt x="52" y="33"/>
                </a:lnTo>
                <a:cubicBezTo>
                  <a:pt x="42" y="33"/>
                  <a:pt x="35" y="41"/>
                  <a:pt x="35" y="50"/>
                </a:cubicBezTo>
                <a:lnTo>
                  <a:pt x="35" y="183"/>
                </a:lnTo>
                <a:cubicBezTo>
                  <a:pt x="35" y="193"/>
                  <a:pt x="27" y="200"/>
                  <a:pt x="18" y="200"/>
                </a:cubicBezTo>
                <a:cubicBezTo>
                  <a:pt x="9" y="200"/>
                  <a:pt x="2" y="193"/>
                  <a:pt x="2" y="183"/>
                </a:cubicBezTo>
                <a:lnTo>
                  <a:pt x="2" y="33"/>
                </a:lnTo>
                <a:cubicBezTo>
                  <a:pt x="2" y="15"/>
                  <a:pt x="16" y="0"/>
                  <a:pt x="35" y="0"/>
                </a:cubicBezTo>
                <a:lnTo>
                  <a:pt x="228" y="0"/>
                </a:lnTo>
                <a:cubicBezTo>
                  <a:pt x="232" y="0"/>
                  <a:pt x="237" y="2"/>
                  <a:pt x="240" y="5"/>
                </a:cubicBezTo>
                <a:lnTo>
                  <a:pt x="330" y="97"/>
                </a:lnTo>
                <a:cubicBezTo>
                  <a:pt x="333" y="100"/>
                  <a:pt x="335" y="104"/>
                  <a:pt x="335" y="10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40">
            <a:extLst>
              <a:ext uri="{FF2B5EF4-FFF2-40B4-BE49-F238E27FC236}">
                <a16:creationId xmlns:a16="http://schemas.microsoft.com/office/drawing/2014/main" id="{37F9D210-BE8C-4E32-8F2C-629DAABA08D2}"/>
              </a:ext>
            </a:extLst>
          </p:cNvPr>
          <p:cNvSpPr>
            <a:spLocks noChangeAspect="1" noEditPoints="1"/>
          </p:cNvSpPr>
          <p:nvPr/>
        </p:nvSpPr>
        <p:spPr bwMode="auto">
          <a:xfrm>
            <a:off x="9147176" y="4122738"/>
            <a:ext cx="250825" cy="254000"/>
          </a:xfrm>
          <a:custGeom>
            <a:avLst/>
            <a:gdLst>
              <a:gd name="T0" fmla="*/ 333 w 333"/>
              <a:gd name="T1" fmla="*/ 104 h 333"/>
              <a:gd name="T2" fmla="*/ 333 w 333"/>
              <a:gd name="T3" fmla="*/ 333 h 333"/>
              <a:gd name="T4" fmla="*/ 167 w 333"/>
              <a:gd name="T5" fmla="*/ 333 h 333"/>
              <a:gd name="T6" fmla="*/ 167 w 333"/>
              <a:gd name="T7" fmla="*/ 300 h 333"/>
              <a:gd name="T8" fmla="*/ 300 w 333"/>
              <a:gd name="T9" fmla="*/ 300 h 333"/>
              <a:gd name="T10" fmla="*/ 300 w 333"/>
              <a:gd name="T11" fmla="*/ 133 h 333"/>
              <a:gd name="T12" fmla="*/ 200 w 333"/>
              <a:gd name="T13" fmla="*/ 133 h 333"/>
              <a:gd name="T14" fmla="*/ 200 w 333"/>
              <a:gd name="T15" fmla="*/ 33 h 333"/>
              <a:gd name="T16" fmla="*/ 33 w 333"/>
              <a:gd name="T17" fmla="*/ 33 h 333"/>
              <a:gd name="T18" fmla="*/ 33 w 333"/>
              <a:gd name="T19" fmla="*/ 167 h 333"/>
              <a:gd name="T20" fmla="*/ 0 w 333"/>
              <a:gd name="T21" fmla="*/ 167 h 333"/>
              <a:gd name="T22" fmla="*/ 0 w 333"/>
              <a:gd name="T23" fmla="*/ 0 h 333"/>
              <a:gd name="T24" fmla="*/ 234 w 333"/>
              <a:gd name="T25" fmla="*/ 0 h 333"/>
              <a:gd name="T26" fmla="*/ 333 w 333"/>
              <a:gd name="T27" fmla="*/ 104 h 333"/>
              <a:gd name="T28" fmla="*/ 100 w 333"/>
              <a:gd name="T29" fmla="*/ 300 h 333"/>
              <a:gd name="T30" fmla="*/ 33 w 333"/>
              <a:gd name="T31" fmla="*/ 300 h 333"/>
              <a:gd name="T32" fmla="*/ 33 w 333"/>
              <a:gd name="T33" fmla="*/ 283 h 333"/>
              <a:gd name="T34" fmla="*/ 100 w 333"/>
              <a:gd name="T35" fmla="*/ 283 h 333"/>
              <a:gd name="T36" fmla="*/ 100 w 333"/>
              <a:gd name="T37" fmla="*/ 300 h 333"/>
              <a:gd name="T38" fmla="*/ 84 w 333"/>
              <a:gd name="T39" fmla="*/ 250 h 333"/>
              <a:gd name="T40" fmla="*/ 50 w 333"/>
              <a:gd name="T41" fmla="*/ 250 h 333"/>
              <a:gd name="T42" fmla="*/ 84 w 333"/>
              <a:gd name="T43" fmla="*/ 250 h 333"/>
              <a:gd name="T44" fmla="*/ 17 w 333"/>
              <a:gd name="T45" fmla="*/ 250 h 333"/>
              <a:gd name="T46" fmla="*/ 0 w 333"/>
              <a:gd name="T47" fmla="*/ 250 h 333"/>
              <a:gd name="T48" fmla="*/ 0 w 333"/>
              <a:gd name="T49" fmla="*/ 333 h 333"/>
              <a:gd name="T50" fmla="*/ 133 w 333"/>
              <a:gd name="T51" fmla="*/ 333 h 333"/>
              <a:gd name="T52" fmla="*/ 133 w 333"/>
              <a:gd name="T53" fmla="*/ 250 h 333"/>
              <a:gd name="T54" fmla="*/ 117 w 333"/>
              <a:gd name="T55" fmla="*/ 250 h 333"/>
              <a:gd name="T56" fmla="*/ 17 w 333"/>
              <a:gd name="T57"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3">
                <a:moveTo>
                  <a:pt x="333" y="104"/>
                </a:moveTo>
                <a:lnTo>
                  <a:pt x="333" y="333"/>
                </a:lnTo>
                <a:lnTo>
                  <a:pt x="167" y="333"/>
                </a:lnTo>
                <a:lnTo>
                  <a:pt x="167" y="300"/>
                </a:lnTo>
                <a:lnTo>
                  <a:pt x="300" y="300"/>
                </a:lnTo>
                <a:lnTo>
                  <a:pt x="300" y="133"/>
                </a:lnTo>
                <a:lnTo>
                  <a:pt x="200" y="133"/>
                </a:lnTo>
                <a:lnTo>
                  <a:pt x="200" y="33"/>
                </a:lnTo>
                <a:lnTo>
                  <a:pt x="33" y="33"/>
                </a:lnTo>
                <a:lnTo>
                  <a:pt x="33" y="167"/>
                </a:lnTo>
                <a:lnTo>
                  <a:pt x="0" y="167"/>
                </a:lnTo>
                <a:lnTo>
                  <a:pt x="0" y="0"/>
                </a:lnTo>
                <a:lnTo>
                  <a:pt x="234" y="0"/>
                </a:lnTo>
                <a:lnTo>
                  <a:pt x="333" y="104"/>
                </a:lnTo>
                <a:close/>
                <a:moveTo>
                  <a:pt x="100" y="300"/>
                </a:moveTo>
                <a:lnTo>
                  <a:pt x="33" y="300"/>
                </a:lnTo>
                <a:lnTo>
                  <a:pt x="33" y="283"/>
                </a:lnTo>
                <a:lnTo>
                  <a:pt x="100" y="283"/>
                </a:lnTo>
                <a:lnTo>
                  <a:pt x="100" y="300"/>
                </a:lnTo>
                <a:close/>
                <a:moveTo>
                  <a:pt x="84" y="250"/>
                </a:moveTo>
                <a:lnTo>
                  <a:pt x="50" y="250"/>
                </a:lnTo>
                <a:cubicBezTo>
                  <a:pt x="50" y="233"/>
                  <a:pt x="84" y="233"/>
                  <a:pt x="84" y="250"/>
                </a:cubicBezTo>
                <a:close/>
                <a:moveTo>
                  <a:pt x="17" y="250"/>
                </a:moveTo>
                <a:lnTo>
                  <a:pt x="0" y="250"/>
                </a:lnTo>
                <a:lnTo>
                  <a:pt x="0" y="333"/>
                </a:lnTo>
                <a:lnTo>
                  <a:pt x="133" y="333"/>
                </a:lnTo>
                <a:lnTo>
                  <a:pt x="133" y="250"/>
                </a:lnTo>
                <a:lnTo>
                  <a:pt x="117" y="250"/>
                </a:lnTo>
                <a:cubicBezTo>
                  <a:pt x="117" y="183"/>
                  <a:pt x="17" y="183"/>
                  <a:pt x="17"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41">
            <a:extLst>
              <a:ext uri="{FF2B5EF4-FFF2-40B4-BE49-F238E27FC236}">
                <a16:creationId xmlns:a16="http://schemas.microsoft.com/office/drawing/2014/main" id="{A7DD3578-AA00-4BE1-B4A1-D248AC2B6814}"/>
              </a:ext>
            </a:extLst>
          </p:cNvPr>
          <p:cNvSpPr>
            <a:spLocks noChangeAspect="1" noEditPoints="1"/>
          </p:cNvSpPr>
          <p:nvPr/>
        </p:nvSpPr>
        <p:spPr bwMode="auto">
          <a:xfrm>
            <a:off x="8643938" y="4122738"/>
            <a:ext cx="250825" cy="254000"/>
          </a:xfrm>
          <a:custGeom>
            <a:avLst/>
            <a:gdLst>
              <a:gd name="T0" fmla="*/ 161 w 334"/>
              <a:gd name="T1" fmla="*/ 171 h 333"/>
              <a:gd name="T2" fmla="*/ 166 w 334"/>
              <a:gd name="T3" fmla="*/ 171 h 333"/>
              <a:gd name="T4" fmla="*/ 230 w 334"/>
              <a:gd name="T5" fmla="*/ 194 h 333"/>
              <a:gd name="T6" fmla="*/ 186 w 334"/>
              <a:gd name="T7" fmla="*/ 257 h 333"/>
              <a:gd name="T8" fmla="*/ 142 w 334"/>
              <a:gd name="T9" fmla="*/ 257 h 333"/>
              <a:gd name="T10" fmla="*/ 97 w 334"/>
              <a:gd name="T11" fmla="*/ 193 h 333"/>
              <a:gd name="T12" fmla="*/ 161 w 334"/>
              <a:gd name="T13" fmla="*/ 171 h 333"/>
              <a:gd name="T14" fmla="*/ 300 w 334"/>
              <a:gd name="T15" fmla="*/ 300 h 333"/>
              <a:gd name="T16" fmla="*/ 34 w 334"/>
              <a:gd name="T17" fmla="*/ 300 h 333"/>
              <a:gd name="T18" fmla="*/ 34 w 334"/>
              <a:gd name="T19" fmla="*/ 33 h 333"/>
              <a:gd name="T20" fmla="*/ 124 w 334"/>
              <a:gd name="T21" fmla="*/ 33 h 333"/>
              <a:gd name="T22" fmla="*/ 156 w 334"/>
              <a:gd name="T23" fmla="*/ 100 h 333"/>
              <a:gd name="T24" fmla="*/ 300 w 334"/>
              <a:gd name="T25" fmla="*/ 100 h 333"/>
              <a:gd name="T26" fmla="*/ 300 w 334"/>
              <a:gd name="T27" fmla="*/ 300 h 333"/>
              <a:gd name="T28" fmla="*/ 174 w 334"/>
              <a:gd name="T29" fmla="*/ 67 h 333"/>
              <a:gd name="T30" fmla="*/ 141 w 334"/>
              <a:gd name="T31" fmla="*/ 0 h 333"/>
              <a:gd name="T32" fmla="*/ 0 w 334"/>
              <a:gd name="T33" fmla="*/ 0 h 333"/>
              <a:gd name="T34" fmla="*/ 0 w 334"/>
              <a:gd name="T35" fmla="*/ 333 h 333"/>
              <a:gd name="T36" fmla="*/ 334 w 334"/>
              <a:gd name="T37" fmla="*/ 333 h 333"/>
              <a:gd name="T38" fmla="*/ 334 w 334"/>
              <a:gd name="T39" fmla="*/ 83 h 333"/>
              <a:gd name="T40" fmla="*/ 334 w 334"/>
              <a:gd name="T41" fmla="*/ 67 h 333"/>
              <a:gd name="T42" fmla="*/ 174 w 334"/>
              <a:gd name="T43"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333">
                <a:moveTo>
                  <a:pt x="161" y="171"/>
                </a:moveTo>
                <a:cubicBezTo>
                  <a:pt x="162" y="173"/>
                  <a:pt x="165" y="172"/>
                  <a:pt x="166" y="171"/>
                </a:cubicBezTo>
                <a:cubicBezTo>
                  <a:pt x="190" y="141"/>
                  <a:pt x="232" y="156"/>
                  <a:pt x="230" y="194"/>
                </a:cubicBezTo>
                <a:cubicBezTo>
                  <a:pt x="229" y="222"/>
                  <a:pt x="209" y="237"/>
                  <a:pt x="186" y="257"/>
                </a:cubicBezTo>
                <a:cubicBezTo>
                  <a:pt x="173" y="268"/>
                  <a:pt x="154" y="268"/>
                  <a:pt x="142" y="257"/>
                </a:cubicBezTo>
                <a:cubicBezTo>
                  <a:pt x="118" y="237"/>
                  <a:pt x="98" y="222"/>
                  <a:pt x="97" y="193"/>
                </a:cubicBezTo>
                <a:cubicBezTo>
                  <a:pt x="96" y="156"/>
                  <a:pt x="137" y="141"/>
                  <a:pt x="161" y="171"/>
                </a:cubicBezTo>
                <a:close/>
                <a:moveTo>
                  <a:pt x="300" y="300"/>
                </a:moveTo>
                <a:lnTo>
                  <a:pt x="34" y="300"/>
                </a:lnTo>
                <a:lnTo>
                  <a:pt x="34" y="33"/>
                </a:lnTo>
                <a:lnTo>
                  <a:pt x="124" y="33"/>
                </a:lnTo>
                <a:lnTo>
                  <a:pt x="156" y="100"/>
                </a:lnTo>
                <a:lnTo>
                  <a:pt x="300" y="100"/>
                </a:lnTo>
                <a:lnTo>
                  <a:pt x="300" y="300"/>
                </a:lnTo>
                <a:close/>
                <a:moveTo>
                  <a:pt x="174" y="67"/>
                </a:moveTo>
                <a:lnTo>
                  <a:pt x="141" y="0"/>
                </a:lnTo>
                <a:lnTo>
                  <a:pt x="0" y="0"/>
                </a:lnTo>
                <a:lnTo>
                  <a:pt x="0" y="333"/>
                </a:lnTo>
                <a:lnTo>
                  <a:pt x="334" y="333"/>
                </a:lnTo>
                <a:lnTo>
                  <a:pt x="334" y="83"/>
                </a:lnTo>
                <a:lnTo>
                  <a:pt x="334" y="67"/>
                </a:lnTo>
                <a:lnTo>
                  <a:pt x="174"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42">
            <a:extLst>
              <a:ext uri="{FF2B5EF4-FFF2-40B4-BE49-F238E27FC236}">
                <a16:creationId xmlns:a16="http://schemas.microsoft.com/office/drawing/2014/main" id="{DE3B5E97-2670-4FF1-84E0-2BE57325CF3E}"/>
              </a:ext>
            </a:extLst>
          </p:cNvPr>
          <p:cNvSpPr>
            <a:spLocks noChangeAspect="1" noEditPoints="1"/>
          </p:cNvSpPr>
          <p:nvPr/>
        </p:nvSpPr>
        <p:spPr bwMode="auto">
          <a:xfrm>
            <a:off x="8140701" y="4122738"/>
            <a:ext cx="250825" cy="254000"/>
          </a:xfrm>
          <a:custGeom>
            <a:avLst/>
            <a:gdLst>
              <a:gd name="T0" fmla="*/ 160 w 333"/>
              <a:gd name="T1" fmla="*/ 171 h 333"/>
              <a:gd name="T2" fmla="*/ 166 w 333"/>
              <a:gd name="T3" fmla="*/ 171 h 333"/>
              <a:gd name="T4" fmla="*/ 205 w 333"/>
              <a:gd name="T5" fmla="*/ 239 h 333"/>
              <a:gd name="T6" fmla="*/ 120 w 333"/>
              <a:gd name="T7" fmla="*/ 238 h 333"/>
              <a:gd name="T8" fmla="*/ 160 w 333"/>
              <a:gd name="T9" fmla="*/ 171 h 333"/>
              <a:gd name="T10" fmla="*/ 300 w 333"/>
              <a:gd name="T11" fmla="*/ 300 h 333"/>
              <a:gd name="T12" fmla="*/ 33 w 333"/>
              <a:gd name="T13" fmla="*/ 300 h 333"/>
              <a:gd name="T14" fmla="*/ 33 w 333"/>
              <a:gd name="T15" fmla="*/ 33 h 333"/>
              <a:gd name="T16" fmla="*/ 133 w 333"/>
              <a:gd name="T17" fmla="*/ 33 h 333"/>
              <a:gd name="T18" fmla="*/ 133 w 333"/>
              <a:gd name="T19" fmla="*/ 100 h 333"/>
              <a:gd name="T20" fmla="*/ 300 w 333"/>
              <a:gd name="T21" fmla="*/ 100 h 333"/>
              <a:gd name="T22" fmla="*/ 300 w 333"/>
              <a:gd name="T23" fmla="*/ 300 h 333"/>
              <a:gd name="T24" fmla="*/ 166 w 333"/>
              <a:gd name="T25" fmla="*/ 67 h 333"/>
              <a:gd name="T26" fmla="*/ 166 w 333"/>
              <a:gd name="T27" fmla="*/ 0 h 333"/>
              <a:gd name="T28" fmla="*/ 0 w 333"/>
              <a:gd name="T29" fmla="*/ 0 h 333"/>
              <a:gd name="T30" fmla="*/ 0 w 333"/>
              <a:gd name="T31" fmla="*/ 333 h 333"/>
              <a:gd name="T32" fmla="*/ 333 w 333"/>
              <a:gd name="T33" fmla="*/ 333 h 333"/>
              <a:gd name="T34" fmla="*/ 333 w 333"/>
              <a:gd name="T35" fmla="*/ 67 h 333"/>
              <a:gd name="T36" fmla="*/ 166 w 333"/>
              <a:gd name="T37"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33">
                <a:moveTo>
                  <a:pt x="160" y="171"/>
                </a:moveTo>
                <a:cubicBezTo>
                  <a:pt x="162" y="173"/>
                  <a:pt x="164" y="172"/>
                  <a:pt x="166" y="171"/>
                </a:cubicBezTo>
                <a:cubicBezTo>
                  <a:pt x="201" y="126"/>
                  <a:pt x="266" y="184"/>
                  <a:pt x="205" y="239"/>
                </a:cubicBezTo>
                <a:cubicBezTo>
                  <a:pt x="163" y="278"/>
                  <a:pt x="157" y="273"/>
                  <a:pt x="120" y="238"/>
                </a:cubicBezTo>
                <a:cubicBezTo>
                  <a:pt x="61" y="184"/>
                  <a:pt x="125" y="126"/>
                  <a:pt x="160" y="171"/>
                </a:cubicBezTo>
                <a:close/>
                <a:moveTo>
                  <a:pt x="300" y="300"/>
                </a:moveTo>
                <a:lnTo>
                  <a:pt x="33" y="300"/>
                </a:lnTo>
                <a:lnTo>
                  <a:pt x="33" y="33"/>
                </a:lnTo>
                <a:lnTo>
                  <a:pt x="133" y="33"/>
                </a:lnTo>
                <a:lnTo>
                  <a:pt x="133" y="100"/>
                </a:lnTo>
                <a:lnTo>
                  <a:pt x="300" y="100"/>
                </a:lnTo>
                <a:lnTo>
                  <a:pt x="300" y="300"/>
                </a:lnTo>
                <a:close/>
                <a:moveTo>
                  <a:pt x="166" y="67"/>
                </a:moveTo>
                <a:lnTo>
                  <a:pt x="166" y="0"/>
                </a:lnTo>
                <a:lnTo>
                  <a:pt x="0" y="0"/>
                </a:lnTo>
                <a:lnTo>
                  <a:pt x="0" y="333"/>
                </a:lnTo>
                <a:lnTo>
                  <a:pt x="333" y="333"/>
                </a:lnTo>
                <a:lnTo>
                  <a:pt x="333" y="67"/>
                </a:lnTo>
                <a:lnTo>
                  <a:pt x="166"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43">
            <a:extLst>
              <a:ext uri="{FF2B5EF4-FFF2-40B4-BE49-F238E27FC236}">
                <a16:creationId xmlns:a16="http://schemas.microsoft.com/office/drawing/2014/main" id="{ECCC5CF1-0458-404F-B561-63408DB39B52}"/>
              </a:ext>
            </a:extLst>
          </p:cNvPr>
          <p:cNvSpPr>
            <a:spLocks noChangeAspect="1" noEditPoints="1"/>
          </p:cNvSpPr>
          <p:nvPr/>
        </p:nvSpPr>
        <p:spPr bwMode="auto">
          <a:xfrm>
            <a:off x="7637463" y="4122738"/>
            <a:ext cx="252413" cy="254000"/>
          </a:xfrm>
          <a:custGeom>
            <a:avLst/>
            <a:gdLst>
              <a:gd name="T0" fmla="*/ 230 w 333"/>
              <a:gd name="T1" fmla="*/ 194 h 333"/>
              <a:gd name="T2" fmla="*/ 205 w 333"/>
              <a:gd name="T3" fmla="*/ 239 h 333"/>
              <a:gd name="T4" fmla="*/ 185 w 333"/>
              <a:gd name="T5" fmla="*/ 257 h 333"/>
              <a:gd name="T6" fmla="*/ 141 w 333"/>
              <a:gd name="T7" fmla="*/ 257 h 333"/>
              <a:gd name="T8" fmla="*/ 120 w 333"/>
              <a:gd name="T9" fmla="*/ 238 h 333"/>
              <a:gd name="T10" fmla="*/ 97 w 333"/>
              <a:gd name="T11" fmla="*/ 193 h 333"/>
              <a:gd name="T12" fmla="*/ 119 w 333"/>
              <a:gd name="T13" fmla="*/ 157 h 333"/>
              <a:gd name="T14" fmla="*/ 161 w 333"/>
              <a:gd name="T15" fmla="*/ 171 h 333"/>
              <a:gd name="T16" fmla="*/ 166 w 333"/>
              <a:gd name="T17" fmla="*/ 171 h 333"/>
              <a:gd name="T18" fmla="*/ 204 w 333"/>
              <a:gd name="T19" fmla="*/ 156 h 333"/>
              <a:gd name="T20" fmla="*/ 230 w 333"/>
              <a:gd name="T21" fmla="*/ 194 h 333"/>
              <a:gd name="T22" fmla="*/ 300 w 333"/>
              <a:gd name="T23" fmla="*/ 283 h 333"/>
              <a:gd name="T24" fmla="*/ 287 w 333"/>
              <a:gd name="T25" fmla="*/ 300 h 333"/>
              <a:gd name="T26" fmla="*/ 53 w 333"/>
              <a:gd name="T27" fmla="*/ 300 h 333"/>
              <a:gd name="T28" fmla="*/ 33 w 333"/>
              <a:gd name="T29" fmla="*/ 283 h 333"/>
              <a:gd name="T30" fmla="*/ 33 w 333"/>
              <a:gd name="T31" fmla="*/ 50 h 333"/>
              <a:gd name="T32" fmla="*/ 53 w 333"/>
              <a:gd name="T33" fmla="*/ 33 h 333"/>
              <a:gd name="T34" fmla="*/ 120 w 333"/>
              <a:gd name="T35" fmla="*/ 33 h 333"/>
              <a:gd name="T36" fmla="*/ 133 w 333"/>
              <a:gd name="T37" fmla="*/ 50 h 333"/>
              <a:gd name="T38" fmla="*/ 133 w 333"/>
              <a:gd name="T39" fmla="*/ 67 h 333"/>
              <a:gd name="T40" fmla="*/ 170 w 333"/>
              <a:gd name="T41" fmla="*/ 100 h 333"/>
              <a:gd name="T42" fmla="*/ 287 w 333"/>
              <a:gd name="T43" fmla="*/ 100 h 333"/>
              <a:gd name="T44" fmla="*/ 300 w 333"/>
              <a:gd name="T45" fmla="*/ 117 h 333"/>
              <a:gd name="T46" fmla="*/ 300 w 333"/>
              <a:gd name="T47" fmla="*/ 283 h 333"/>
              <a:gd name="T48" fmla="*/ 303 w 333"/>
              <a:gd name="T49" fmla="*/ 67 h 333"/>
              <a:gd name="T50" fmla="*/ 187 w 333"/>
              <a:gd name="T51" fmla="*/ 67 h 333"/>
              <a:gd name="T52" fmla="*/ 167 w 333"/>
              <a:gd name="T53" fmla="*/ 50 h 333"/>
              <a:gd name="T54" fmla="*/ 167 w 333"/>
              <a:gd name="T55" fmla="*/ 33 h 333"/>
              <a:gd name="T56" fmla="*/ 137 w 333"/>
              <a:gd name="T57" fmla="*/ 0 h 333"/>
              <a:gd name="T58" fmla="*/ 37 w 333"/>
              <a:gd name="T59" fmla="*/ 0 h 333"/>
              <a:gd name="T60" fmla="*/ 0 w 333"/>
              <a:gd name="T61" fmla="*/ 33 h 333"/>
              <a:gd name="T62" fmla="*/ 0 w 333"/>
              <a:gd name="T63" fmla="*/ 300 h 333"/>
              <a:gd name="T64" fmla="*/ 37 w 333"/>
              <a:gd name="T65" fmla="*/ 333 h 333"/>
              <a:gd name="T66" fmla="*/ 303 w 333"/>
              <a:gd name="T67" fmla="*/ 333 h 333"/>
              <a:gd name="T68" fmla="*/ 333 w 333"/>
              <a:gd name="T69" fmla="*/ 300 h 333"/>
              <a:gd name="T70" fmla="*/ 333 w 333"/>
              <a:gd name="T71" fmla="*/ 100 h 333"/>
              <a:gd name="T72" fmla="*/ 303 w 333"/>
              <a:gd name="T73"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3">
                <a:moveTo>
                  <a:pt x="230" y="194"/>
                </a:moveTo>
                <a:cubicBezTo>
                  <a:pt x="229" y="213"/>
                  <a:pt x="219" y="226"/>
                  <a:pt x="205" y="239"/>
                </a:cubicBezTo>
                <a:cubicBezTo>
                  <a:pt x="199" y="245"/>
                  <a:pt x="192" y="251"/>
                  <a:pt x="185" y="257"/>
                </a:cubicBezTo>
                <a:cubicBezTo>
                  <a:pt x="173" y="268"/>
                  <a:pt x="154" y="268"/>
                  <a:pt x="141" y="257"/>
                </a:cubicBezTo>
                <a:cubicBezTo>
                  <a:pt x="134" y="251"/>
                  <a:pt x="127" y="245"/>
                  <a:pt x="120" y="238"/>
                </a:cubicBezTo>
                <a:cubicBezTo>
                  <a:pt x="106" y="225"/>
                  <a:pt x="97" y="212"/>
                  <a:pt x="97" y="193"/>
                </a:cubicBezTo>
                <a:cubicBezTo>
                  <a:pt x="96" y="177"/>
                  <a:pt x="104" y="162"/>
                  <a:pt x="119" y="157"/>
                </a:cubicBezTo>
                <a:cubicBezTo>
                  <a:pt x="135" y="151"/>
                  <a:pt x="151" y="158"/>
                  <a:pt x="161" y="171"/>
                </a:cubicBezTo>
                <a:cubicBezTo>
                  <a:pt x="162" y="173"/>
                  <a:pt x="165" y="172"/>
                  <a:pt x="166" y="171"/>
                </a:cubicBezTo>
                <a:cubicBezTo>
                  <a:pt x="175" y="159"/>
                  <a:pt x="189" y="152"/>
                  <a:pt x="204" y="156"/>
                </a:cubicBezTo>
                <a:cubicBezTo>
                  <a:pt x="222" y="160"/>
                  <a:pt x="231" y="176"/>
                  <a:pt x="230" y="194"/>
                </a:cubicBezTo>
                <a:close/>
                <a:moveTo>
                  <a:pt x="300" y="283"/>
                </a:moveTo>
                <a:cubicBezTo>
                  <a:pt x="300" y="293"/>
                  <a:pt x="296" y="300"/>
                  <a:pt x="287" y="300"/>
                </a:cubicBezTo>
                <a:lnTo>
                  <a:pt x="53" y="300"/>
                </a:lnTo>
                <a:cubicBezTo>
                  <a:pt x="44" y="300"/>
                  <a:pt x="33" y="293"/>
                  <a:pt x="33" y="283"/>
                </a:cubicBezTo>
                <a:lnTo>
                  <a:pt x="33" y="50"/>
                </a:lnTo>
                <a:cubicBezTo>
                  <a:pt x="33" y="41"/>
                  <a:pt x="44" y="33"/>
                  <a:pt x="53" y="33"/>
                </a:cubicBezTo>
                <a:lnTo>
                  <a:pt x="120" y="33"/>
                </a:lnTo>
                <a:cubicBezTo>
                  <a:pt x="129" y="33"/>
                  <a:pt x="133" y="41"/>
                  <a:pt x="133" y="50"/>
                </a:cubicBezTo>
                <a:lnTo>
                  <a:pt x="133" y="67"/>
                </a:lnTo>
                <a:cubicBezTo>
                  <a:pt x="133" y="85"/>
                  <a:pt x="151" y="100"/>
                  <a:pt x="170" y="100"/>
                </a:cubicBezTo>
                <a:lnTo>
                  <a:pt x="287" y="100"/>
                </a:lnTo>
                <a:cubicBezTo>
                  <a:pt x="296" y="100"/>
                  <a:pt x="300" y="108"/>
                  <a:pt x="300" y="117"/>
                </a:cubicBezTo>
                <a:lnTo>
                  <a:pt x="300" y="283"/>
                </a:lnTo>
                <a:close/>
                <a:moveTo>
                  <a:pt x="303" y="67"/>
                </a:moveTo>
                <a:lnTo>
                  <a:pt x="187" y="67"/>
                </a:lnTo>
                <a:cubicBezTo>
                  <a:pt x="177" y="67"/>
                  <a:pt x="167" y="59"/>
                  <a:pt x="167" y="50"/>
                </a:cubicBezTo>
                <a:lnTo>
                  <a:pt x="167" y="33"/>
                </a:lnTo>
                <a:cubicBezTo>
                  <a:pt x="167" y="15"/>
                  <a:pt x="155" y="0"/>
                  <a:pt x="137" y="0"/>
                </a:cubicBezTo>
                <a:lnTo>
                  <a:pt x="37" y="0"/>
                </a:lnTo>
                <a:cubicBezTo>
                  <a:pt x="18" y="0"/>
                  <a:pt x="0" y="15"/>
                  <a:pt x="0" y="33"/>
                </a:cubicBezTo>
                <a:lnTo>
                  <a:pt x="0" y="300"/>
                </a:lnTo>
                <a:cubicBezTo>
                  <a:pt x="0" y="319"/>
                  <a:pt x="18" y="333"/>
                  <a:pt x="37" y="333"/>
                </a:cubicBezTo>
                <a:lnTo>
                  <a:pt x="303" y="333"/>
                </a:lnTo>
                <a:cubicBezTo>
                  <a:pt x="322" y="333"/>
                  <a:pt x="333" y="319"/>
                  <a:pt x="333" y="300"/>
                </a:cubicBezTo>
                <a:lnTo>
                  <a:pt x="333" y="100"/>
                </a:lnTo>
                <a:cubicBezTo>
                  <a:pt x="333" y="82"/>
                  <a:pt x="322" y="67"/>
                  <a:pt x="303" y="6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44">
            <a:extLst>
              <a:ext uri="{FF2B5EF4-FFF2-40B4-BE49-F238E27FC236}">
                <a16:creationId xmlns:a16="http://schemas.microsoft.com/office/drawing/2014/main" id="{FFAB82A8-3827-4D11-A23C-550CFBA820B4}"/>
              </a:ext>
            </a:extLst>
          </p:cNvPr>
          <p:cNvSpPr>
            <a:spLocks noChangeAspect="1" noEditPoints="1"/>
          </p:cNvSpPr>
          <p:nvPr/>
        </p:nvSpPr>
        <p:spPr bwMode="auto">
          <a:xfrm>
            <a:off x="7134226" y="4122738"/>
            <a:ext cx="252413" cy="254000"/>
          </a:xfrm>
          <a:custGeom>
            <a:avLst/>
            <a:gdLst>
              <a:gd name="T0" fmla="*/ 230 w 334"/>
              <a:gd name="T1" fmla="*/ 194 h 333"/>
              <a:gd name="T2" fmla="*/ 206 w 334"/>
              <a:gd name="T3" fmla="*/ 239 h 333"/>
              <a:gd name="T4" fmla="*/ 186 w 334"/>
              <a:gd name="T5" fmla="*/ 257 h 333"/>
              <a:gd name="T6" fmla="*/ 142 w 334"/>
              <a:gd name="T7" fmla="*/ 257 h 333"/>
              <a:gd name="T8" fmla="*/ 120 w 334"/>
              <a:gd name="T9" fmla="*/ 238 h 333"/>
              <a:gd name="T10" fmla="*/ 97 w 334"/>
              <a:gd name="T11" fmla="*/ 193 h 333"/>
              <a:gd name="T12" fmla="*/ 120 w 334"/>
              <a:gd name="T13" fmla="*/ 157 h 333"/>
              <a:gd name="T14" fmla="*/ 161 w 334"/>
              <a:gd name="T15" fmla="*/ 171 h 333"/>
              <a:gd name="T16" fmla="*/ 166 w 334"/>
              <a:gd name="T17" fmla="*/ 171 h 333"/>
              <a:gd name="T18" fmla="*/ 205 w 334"/>
              <a:gd name="T19" fmla="*/ 156 h 333"/>
              <a:gd name="T20" fmla="*/ 230 w 334"/>
              <a:gd name="T21" fmla="*/ 194 h 333"/>
              <a:gd name="T22" fmla="*/ 300 w 334"/>
              <a:gd name="T23" fmla="*/ 283 h 333"/>
              <a:gd name="T24" fmla="*/ 291 w 334"/>
              <a:gd name="T25" fmla="*/ 300 h 333"/>
              <a:gd name="T26" fmla="*/ 57 w 334"/>
              <a:gd name="T27" fmla="*/ 300 h 333"/>
              <a:gd name="T28" fmla="*/ 34 w 334"/>
              <a:gd name="T29" fmla="*/ 283 h 333"/>
              <a:gd name="T30" fmla="*/ 34 w 334"/>
              <a:gd name="T31" fmla="*/ 50 h 333"/>
              <a:gd name="T32" fmla="*/ 57 w 334"/>
              <a:gd name="T33" fmla="*/ 33 h 333"/>
              <a:gd name="T34" fmla="*/ 113 w 334"/>
              <a:gd name="T35" fmla="*/ 33 h 333"/>
              <a:gd name="T36" fmla="*/ 128 w 334"/>
              <a:gd name="T37" fmla="*/ 43 h 333"/>
              <a:gd name="T38" fmla="*/ 147 w 334"/>
              <a:gd name="T39" fmla="*/ 81 h 333"/>
              <a:gd name="T40" fmla="*/ 177 w 334"/>
              <a:gd name="T41" fmla="*/ 100 h 333"/>
              <a:gd name="T42" fmla="*/ 291 w 334"/>
              <a:gd name="T43" fmla="*/ 100 h 333"/>
              <a:gd name="T44" fmla="*/ 300 w 334"/>
              <a:gd name="T45" fmla="*/ 117 h 333"/>
              <a:gd name="T46" fmla="*/ 300 w 334"/>
              <a:gd name="T47" fmla="*/ 283 h 333"/>
              <a:gd name="T48" fmla="*/ 307 w 334"/>
              <a:gd name="T49" fmla="*/ 67 h 333"/>
              <a:gd name="T50" fmla="*/ 195 w 334"/>
              <a:gd name="T51" fmla="*/ 67 h 333"/>
              <a:gd name="T52" fmla="*/ 165 w 334"/>
              <a:gd name="T53" fmla="*/ 48 h 333"/>
              <a:gd name="T54" fmla="*/ 150 w 334"/>
              <a:gd name="T55" fmla="*/ 19 h 333"/>
              <a:gd name="T56" fmla="*/ 120 w 334"/>
              <a:gd name="T57" fmla="*/ 0 h 333"/>
              <a:gd name="T58" fmla="*/ 41 w 334"/>
              <a:gd name="T59" fmla="*/ 0 h 333"/>
              <a:gd name="T60" fmla="*/ 0 w 334"/>
              <a:gd name="T61" fmla="*/ 33 h 333"/>
              <a:gd name="T62" fmla="*/ 0 w 334"/>
              <a:gd name="T63" fmla="*/ 300 h 333"/>
              <a:gd name="T64" fmla="*/ 41 w 334"/>
              <a:gd name="T65" fmla="*/ 333 h 333"/>
              <a:gd name="T66" fmla="*/ 307 w 334"/>
              <a:gd name="T67" fmla="*/ 333 h 333"/>
              <a:gd name="T68" fmla="*/ 334 w 334"/>
              <a:gd name="T69" fmla="*/ 300 h 333"/>
              <a:gd name="T70" fmla="*/ 334 w 334"/>
              <a:gd name="T71" fmla="*/ 100 h 333"/>
              <a:gd name="T72" fmla="*/ 307 w 334"/>
              <a:gd name="T73"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333">
                <a:moveTo>
                  <a:pt x="230" y="194"/>
                </a:moveTo>
                <a:cubicBezTo>
                  <a:pt x="229" y="213"/>
                  <a:pt x="220" y="226"/>
                  <a:pt x="206" y="239"/>
                </a:cubicBezTo>
                <a:cubicBezTo>
                  <a:pt x="199" y="245"/>
                  <a:pt x="192" y="251"/>
                  <a:pt x="186" y="257"/>
                </a:cubicBezTo>
                <a:cubicBezTo>
                  <a:pt x="173" y="268"/>
                  <a:pt x="154" y="268"/>
                  <a:pt x="142" y="257"/>
                </a:cubicBezTo>
                <a:cubicBezTo>
                  <a:pt x="134" y="251"/>
                  <a:pt x="127" y="245"/>
                  <a:pt x="120" y="238"/>
                </a:cubicBezTo>
                <a:cubicBezTo>
                  <a:pt x="107" y="225"/>
                  <a:pt x="98" y="212"/>
                  <a:pt x="97" y="193"/>
                </a:cubicBezTo>
                <a:cubicBezTo>
                  <a:pt x="96" y="177"/>
                  <a:pt x="104" y="162"/>
                  <a:pt x="120" y="157"/>
                </a:cubicBezTo>
                <a:cubicBezTo>
                  <a:pt x="136" y="151"/>
                  <a:pt x="151" y="158"/>
                  <a:pt x="161" y="171"/>
                </a:cubicBezTo>
                <a:cubicBezTo>
                  <a:pt x="162" y="173"/>
                  <a:pt x="165" y="172"/>
                  <a:pt x="166" y="171"/>
                </a:cubicBezTo>
                <a:cubicBezTo>
                  <a:pt x="175" y="159"/>
                  <a:pt x="189" y="152"/>
                  <a:pt x="205" y="156"/>
                </a:cubicBezTo>
                <a:cubicBezTo>
                  <a:pt x="222" y="160"/>
                  <a:pt x="231" y="176"/>
                  <a:pt x="230" y="194"/>
                </a:cubicBezTo>
                <a:close/>
                <a:moveTo>
                  <a:pt x="300" y="283"/>
                </a:moveTo>
                <a:cubicBezTo>
                  <a:pt x="300" y="293"/>
                  <a:pt x="300" y="300"/>
                  <a:pt x="291" y="300"/>
                </a:cubicBezTo>
                <a:lnTo>
                  <a:pt x="57" y="300"/>
                </a:lnTo>
                <a:cubicBezTo>
                  <a:pt x="48" y="300"/>
                  <a:pt x="34" y="293"/>
                  <a:pt x="34" y="283"/>
                </a:cubicBezTo>
                <a:lnTo>
                  <a:pt x="34" y="50"/>
                </a:lnTo>
                <a:cubicBezTo>
                  <a:pt x="34" y="41"/>
                  <a:pt x="48" y="33"/>
                  <a:pt x="57" y="33"/>
                </a:cubicBezTo>
                <a:lnTo>
                  <a:pt x="113" y="33"/>
                </a:lnTo>
                <a:cubicBezTo>
                  <a:pt x="120" y="33"/>
                  <a:pt x="125" y="37"/>
                  <a:pt x="128" y="43"/>
                </a:cubicBezTo>
                <a:lnTo>
                  <a:pt x="147" y="81"/>
                </a:lnTo>
                <a:cubicBezTo>
                  <a:pt x="153" y="93"/>
                  <a:pt x="164" y="100"/>
                  <a:pt x="177" y="100"/>
                </a:cubicBezTo>
                <a:lnTo>
                  <a:pt x="291" y="100"/>
                </a:lnTo>
                <a:cubicBezTo>
                  <a:pt x="300" y="100"/>
                  <a:pt x="300" y="108"/>
                  <a:pt x="300" y="117"/>
                </a:cubicBezTo>
                <a:lnTo>
                  <a:pt x="300" y="283"/>
                </a:lnTo>
                <a:close/>
                <a:moveTo>
                  <a:pt x="307" y="67"/>
                </a:moveTo>
                <a:lnTo>
                  <a:pt x="195" y="67"/>
                </a:lnTo>
                <a:cubicBezTo>
                  <a:pt x="182" y="67"/>
                  <a:pt x="170" y="60"/>
                  <a:pt x="165" y="48"/>
                </a:cubicBezTo>
                <a:lnTo>
                  <a:pt x="150" y="19"/>
                </a:lnTo>
                <a:cubicBezTo>
                  <a:pt x="144" y="7"/>
                  <a:pt x="133" y="0"/>
                  <a:pt x="120" y="0"/>
                </a:cubicBezTo>
                <a:lnTo>
                  <a:pt x="41" y="0"/>
                </a:lnTo>
                <a:cubicBezTo>
                  <a:pt x="22" y="0"/>
                  <a:pt x="0" y="15"/>
                  <a:pt x="0" y="33"/>
                </a:cubicBezTo>
                <a:lnTo>
                  <a:pt x="0" y="300"/>
                </a:lnTo>
                <a:cubicBezTo>
                  <a:pt x="0" y="319"/>
                  <a:pt x="22" y="333"/>
                  <a:pt x="41" y="333"/>
                </a:cubicBezTo>
                <a:lnTo>
                  <a:pt x="307" y="333"/>
                </a:lnTo>
                <a:cubicBezTo>
                  <a:pt x="326" y="333"/>
                  <a:pt x="334" y="319"/>
                  <a:pt x="334" y="300"/>
                </a:cubicBezTo>
                <a:lnTo>
                  <a:pt x="334" y="100"/>
                </a:lnTo>
                <a:cubicBezTo>
                  <a:pt x="334" y="82"/>
                  <a:pt x="326" y="67"/>
                  <a:pt x="307" y="6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45">
            <a:extLst>
              <a:ext uri="{FF2B5EF4-FFF2-40B4-BE49-F238E27FC236}">
                <a16:creationId xmlns:a16="http://schemas.microsoft.com/office/drawing/2014/main" id="{F6394CDC-B67A-4F1C-8AE3-9810A5737571}"/>
              </a:ext>
            </a:extLst>
          </p:cNvPr>
          <p:cNvSpPr>
            <a:spLocks noChangeAspect="1" noEditPoints="1"/>
          </p:cNvSpPr>
          <p:nvPr/>
        </p:nvSpPr>
        <p:spPr bwMode="auto">
          <a:xfrm>
            <a:off x="6632576" y="4122738"/>
            <a:ext cx="250825" cy="254000"/>
          </a:xfrm>
          <a:custGeom>
            <a:avLst/>
            <a:gdLst>
              <a:gd name="T0" fmla="*/ 197 w 333"/>
              <a:gd name="T1" fmla="*/ 263 h 333"/>
              <a:gd name="T2" fmla="*/ 221 w 333"/>
              <a:gd name="T3" fmla="*/ 240 h 333"/>
              <a:gd name="T4" fmla="*/ 248 w 333"/>
              <a:gd name="T5" fmla="*/ 267 h 333"/>
              <a:gd name="T6" fmla="*/ 224 w 333"/>
              <a:gd name="T7" fmla="*/ 290 h 333"/>
              <a:gd name="T8" fmla="*/ 197 w 333"/>
              <a:gd name="T9" fmla="*/ 263 h 333"/>
              <a:gd name="T10" fmla="*/ 185 w 333"/>
              <a:gd name="T11" fmla="*/ 189 h 333"/>
              <a:gd name="T12" fmla="*/ 152 w 333"/>
              <a:gd name="T13" fmla="*/ 223 h 333"/>
              <a:gd name="T14" fmla="*/ 118 w 333"/>
              <a:gd name="T15" fmla="*/ 189 h 333"/>
              <a:gd name="T16" fmla="*/ 152 w 333"/>
              <a:gd name="T17" fmla="*/ 156 h 333"/>
              <a:gd name="T18" fmla="*/ 185 w 333"/>
              <a:gd name="T19" fmla="*/ 189 h 333"/>
              <a:gd name="T20" fmla="*/ 85 w 333"/>
              <a:gd name="T21" fmla="*/ 189 h 333"/>
              <a:gd name="T22" fmla="*/ 152 w 333"/>
              <a:gd name="T23" fmla="*/ 256 h 333"/>
              <a:gd name="T24" fmla="*/ 218 w 333"/>
              <a:gd name="T25" fmla="*/ 189 h 333"/>
              <a:gd name="T26" fmla="*/ 152 w 333"/>
              <a:gd name="T27" fmla="*/ 123 h 333"/>
              <a:gd name="T28" fmla="*/ 85 w 333"/>
              <a:gd name="T29" fmla="*/ 189 h 333"/>
              <a:gd name="T30" fmla="*/ 300 w 333"/>
              <a:gd name="T31" fmla="*/ 300 h 333"/>
              <a:gd name="T32" fmla="*/ 33 w 333"/>
              <a:gd name="T33" fmla="*/ 300 h 333"/>
              <a:gd name="T34" fmla="*/ 33 w 333"/>
              <a:gd name="T35" fmla="*/ 33 h 333"/>
              <a:gd name="T36" fmla="*/ 123 w 333"/>
              <a:gd name="T37" fmla="*/ 33 h 333"/>
              <a:gd name="T38" fmla="*/ 156 w 333"/>
              <a:gd name="T39" fmla="*/ 100 h 333"/>
              <a:gd name="T40" fmla="*/ 300 w 333"/>
              <a:gd name="T41" fmla="*/ 100 h 333"/>
              <a:gd name="T42" fmla="*/ 300 w 333"/>
              <a:gd name="T43" fmla="*/ 300 h 333"/>
              <a:gd name="T44" fmla="*/ 173 w 333"/>
              <a:gd name="T45" fmla="*/ 67 h 333"/>
              <a:gd name="T46" fmla="*/ 140 w 333"/>
              <a:gd name="T47" fmla="*/ 0 h 333"/>
              <a:gd name="T48" fmla="*/ 0 w 333"/>
              <a:gd name="T49" fmla="*/ 0 h 333"/>
              <a:gd name="T50" fmla="*/ 0 w 333"/>
              <a:gd name="T51" fmla="*/ 333 h 333"/>
              <a:gd name="T52" fmla="*/ 333 w 333"/>
              <a:gd name="T53" fmla="*/ 333 h 333"/>
              <a:gd name="T54" fmla="*/ 333 w 333"/>
              <a:gd name="T55" fmla="*/ 67 h 333"/>
              <a:gd name="T56" fmla="*/ 173 w 333"/>
              <a:gd name="T57"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3">
                <a:moveTo>
                  <a:pt x="197" y="263"/>
                </a:moveTo>
                <a:lnTo>
                  <a:pt x="221" y="240"/>
                </a:lnTo>
                <a:lnTo>
                  <a:pt x="248" y="267"/>
                </a:lnTo>
                <a:lnTo>
                  <a:pt x="224" y="290"/>
                </a:lnTo>
                <a:lnTo>
                  <a:pt x="197" y="263"/>
                </a:lnTo>
                <a:close/>
                <a:moveTo>
                  <a:pt x="185" y="189"/>
                </a:moveTo>
                <a:cubicBezTo>
                  <a:pt x="185" y="208"/>
                  <a:pt x="170" y="223"/>
                  <a:pt x="152" y="223"/>
                </a:cubicBezTo>
                <a:cubicBezTo>
                  <a:pt x="133" y="223"/>
                  <a:pt x="118" y="208"/>
                  <a:pt x="118" y="189"/>
                </a:cubicBezTo>
                <a:cubicBezTo>
                  <a:pt x="118" y="171"/>
                  <a:pt x="133" y="156"/>
                  <a:pt x="152" y="156"/>
                </a:cubicBezTo>
                <a:cubicBezTo>
                  <a:pt x="170" y="156"/>
                  <a:pt x="185" y="171"/>
                  <a:pt x="185" y="189"/>
                </a:cubicBezTo>
                <a:close/>
                <a:moveTo>
                  <a:pt x="85" y="189"/>
                </a:moveTo>
                <a:cubicBezTo>
                  <a:pt x="85" y="226"/>
                  <a:pt x="115" y="256"/>
                  <a:pt x="152" y="256"/>
                </a:cubicBezTo>
                <a:cubicBezTo>
                  <a:pt x="188" y="256"/>
                  <a:pt x="218" y="226"/>
                  <a:pt x="218" y="189"/>
                </a:cubicBezTo>
                <a:cubicBezTo>
                  <a:pt x="218" y="153"/>
                  <a:pt x="188" y="123"/>
                  <a:pt x="152" y="123"/>
                </a:cubicBezTo>
                <a:cubicBezTo>
                  <a:pt x="115" y="123"/>
                  <a:pt x="85" y="153"/>
                  <a:pt x="85" y="189"/>
                </a:cubicBezTo>
                <a:close/>
                <a:moveTo>
                  <a:pt x="300" y="300"/>
                </a:moveTo>
                <a:lnTo>
                  <a:pt x="33" y="300"/>
                </a:lnTo>
                <a:lnTo>
                  <a:pt x="33" y="33"/>
                </a:lnTo>
                <a:lnTo>
                  <a:pt x="123" y="33"/>
                </a:lnTo>
                <a:lnTo>
                  <a:pt x="156" y="100"/>
                </a:lnTo>
                <a:lnTo>
                  <a:pt x="300" y="100"/>
                </a:lnTo>
                <a:lnTo>
                  <a:pt x="300" y="300"/>
                </a:lnTo>
                <a:close/>
                <a:moveTo>
                  <a:pt x="173" y="67"/>
                </a:moveTo>
                <a:lnTo>
                  <a:pt x="140" y="0"/>
                </a:lnTo>
                <a:lnTo>
                  <a:pt x="0" y="0"/>
                </a:lnTo>
                <a:lnTo>
                  <a:pt x="0" y="333"/>
                </a:lnTo>
                <a:lnTo>
                  <a:pt x="333" y="333"/>
                </a:lnTo>
                <a:lnTo>
                  <a:pt x="333" y="67"/>
                </a:lnTo>
                <a:lnTo>
                  <a:pt x="17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46">
            <a:extLst>
              <a:ext uri="{FF2B5EF4-FFF2-40B4-BE49-F238E27FC236}">
                <a16:creationId xmlns:a16="http://schemas.microsoft.com/office/drawing/2014/main" id="{ED940667-B694-4EAB-9062-6644FCAF662F}"/>
              </a:ext>
            </a:extLst>
          </p:cNvPr>
          <p:cNvSpPr>
            <a:spLocks noChangeAspect="1" noEditPoints="1"/>
          </p:cNvSpPr>
          <p:nvPr/>
        </p:nvSpPr>
        <p:spPr bwMode="auto">
          <a:xfrm>
            <a:off x="6129338" y="4122738"/>
            <a:ext cx="250825" cy="254000"/>
          </a:xfrm>
          <a:custGeom>
            <a:avLst/>
            <a:gdLst>
              <a:gd name="T0" fmla="*/ 221 w 333"/>
              <a:gd name="T1" fmla="*/ 240 h 333"/>
              <a:gd name="T2" fmla="*/ 248 w 333"/>
              <a:gd name="T3" fmla="*/ 267 h 333"/>
              <a:gd name="T4" fmla="*/ 224 w 333"/>
              <a:gd name="T5" fmla="*/ 290 h 333"/>
              <a:gd name="T6" fmla="*/ 197 w 333"/>
              <a:gd name="T7" fmla="*/ 263 h 333"/>
              <a:gd name="T8" fmla="*/ 221 w 333"/>
              <a:gd name="T9" fmla="*/ 240 h 333"/>
              <a:gd name="T10" fmla="*/ 152 w 333"/>
              <a:gd name="T11" fmla="*/ 223 h 333"/>
              <a:gd name="T12" fmla="*/ 119 w 333"/>
              <a:gd name="T13" fmla="*/ 189 h 333"/>
              <a:gd name="T14" fmla="*/ 152 w 333"/>
              <a:gd name="T15" fmla="*/ 156 h 333"/>
              <a:gd name="T16" fmla="*/ 185 w 333"/>
              <a:gd name="T17" fmla="*/ 189 h 333"/>
              <a:gd name="T18" fmla="*/ 152 w 333"/>
              <a:gd name="T19" fmla="*/ 223 h 333"/>
              <a:gd name="T20" fmla="*/ 219 w 333"/>
              <a:gd name="T21" fmla="*/ 189 h 333"/>
              <a:gd name="T22" fmla="*/ 152 w 333"/>
              <a:gd name="T23" fmla="*/ 123 h 333"/>
              <a:gd name="T24" fmla="*/ 85 w 333"/>
              <a:gd name="T25" fmla="*/ 189 h 333"/>
              <a:gd name="T26" fmla="*/ 152 w 333"/>
              <a:gd name="T27" fmla="*/ 256 h 333"/>
              <a:gd name="T28" fmla="*/ 219 w 333"/>
              <a:gd name="T29" fmla="*/ 189 h 333"/>
              <a:gd name="T30" fmla="*/ 300 w 333"/>
              <a:gd name="T31" fmla="*/ 283 h 333"/>
              <a:gd name="T32" fmla="*/ 290 w 333"/>
              <a:gd name="T33" fmla="*/ 300 h 333"/>
              <a:gd name="T34" fmla="*/ 57 w 333"/>
              <a:gd name="T35" fmla="*/ 300 h 333"/>
              <a:gd name="T36" fmla="*/ 33 w 333"/>
              <a:gd name="T37" fmla="*/ 283 h 333"/>
              <a:gd name="T38" fmla="*/ 33 w 333"/>
              <a:gd name="T39" fmla="*/ 50 h 333"/>
              <a:gd name="T40" fmla="*/ 57 w 333"/>
              <a:gd name="T41" fmla="*/ 33 h 333"/>
              <a:gd name="T42" fmla="*/ 113 w 333"/>
              <a:gd name="T43" fmla="*/ 33 h 333"/>
              <a:gd name="T44" fmla="*/ 128 w 333"/>
              <a:gd name="T45" fmla="*/ 43 h 333"/>
              <a:gd name="T46" fmla="*/ 147 w 333"/>
              <a:gd name="T47" fmla="*/ 81 h 333"/>
              <a:gd name="T48" fmla="*/ 177 w 333"/>
              <a:gd name="T49" fmla="*/ 100 h 333"/>
              <a:gd name="T50" fmla="*/ 290 w 333"/>
              <a:gd name="T51" fmla="*/ 100 h 333"/>
              <a:gd name="T52" fmla="*/ 300 w 333"/>
              <a:gd name="T53" fmla="*/ 117 h 333"/>
              <a:gd name="T54" fmla="*/ 300 w 333"/>
              <a:gd name="T55" fmla="*/ 283 h 333"/>
              <a:gd name="T56" fmla="*/ 307 w 333"/>
              <a:gd name="T57" fmla="*/ 67 h 333"/>
              <a:gd name="T58" fmla="*/ 194 w 333"/>
              <a:gd name="T59" fmla="*/ 67 h 333"/>
              <a:gd name="T60" fmla="*/ 164 w 333"/>
              <a:gd name="T61" fmla="*/ 48 h 333"/>
              <a:gd name="T62" fmla="*/ 149 w 333"/>
              <a:gd name="T63" fmla="*/ 19 h 333"/>
              <a:gd name="T64" fmla="*/ 120 w 333"/>
              <a:gd name="T65" fmla="*/ 0 h 333"/>
              <a:gd name="T66" fmla="*/ 40 w 333"/>
              <a:gd name="T67" fmla="*/ 0 h 333"/>
              <a:gd name="T68" fmla="*/ 0 w 333"/>
              <a:gd name="T69" fmla="*/ 33 h 333"/>
              <a:gd name="T70" fmla="*/ 0 w 333"/>
              <a:gd name="T71" fmla="*/ 300 h 333"/>
              <a:gd name="T72" fmla="*/ 40 w 333"/>
              <a:gd name="T73" fmla="*/ 333 h 333"/>
              <a:gd name="T74" fmla="*/ 307 w 333"/>
              <a:gd name="T75" fmla="*/ 333 h 333"/>
              <a:gd name="T76" fmla="*/ 333 w 333"/>
              <a:gd name="T77" fmla="*/ 300 h 333"/>
              <a:gd name="T78" fmla="*/ 333 w 333"/>
              <a:gd name="T79" fmla="*/ 100 h 333"/>
              <a:gd name="T80" fmla="*/ 307 w 333"/>
              <a:gd name="T81"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221" y="240"/>
                </a:moveTo>
                <a:lnTo>
                  <a:pt x="248" y="267"/>
                </a:lnTo>
                <a:lnTo>
                  <a:pt x="224" y="290"/>
                </a:lnTo>
                <a:lnTo>
                  <a:pt x="197" y="263"/>
                </a:lnTo>
                <a:lnTo>
                  <a:pt x="221" y="240"/>
                </a:lnTo>
                <a:close/>
                <a:moveTo>
                  <a:pt x="152" y="223"/>
                </a:moveTo>
                <a:cubicBezTo>
                  <a:pt x="133" y="223"/>
                  <a:pt x="119" y="208"/>
                  <a:pt x="119" y="189"/>
                </a:cubicBezTo>
                <a:cubicBezTo>
                  <a:pt x="119" y="171"/>
                  <a:pt x="133" y="156"/>
                  <a:pt x="152" y="156"/>
                </a:cubicBezTo>
                <a:cubicBezTo>
                  <a:pt x="170" y="156"/>
                  <a:pt x="185" y="171"/>
                  <a:pt x="185" y="189"/>
                </a:cubicBezTo>
                <a:cubicBezTo>
                  <a:pt x="185" y="208"/>
                  <a:pt x="170" y="223"/>
                  <a:pt x="152" y="223"/>
                </a:cubicBezTo>
                <a:close/>
                <a:moveTo>
                  <a:pt x="219" y="189"/>
                </a:moveTo>
                <a:cubicBezTo>
                  <a:pt x="219" y="153"/>
                  <a:pt x="189" y="123"/>
                  <a:pt x="152" y="123"/>
                </a:cubicBezTo>
                <a:cubicBezTo>
                  <a:pt x="115" y="123"/>
                  <a:pt x="85" y="153"/>
                  <a:pt x="85" y="189"/>
                </a:cubicBezTo>
                <a:cubicBezTo>
                  <a:pt x="85" y="226"/>
                  <a:pt x="115" y="256"/>
                  <a:pt x="152" y="256"/>
                </a:cubicBezTo>
                <a:cubicBezTo>
                  <a:pt x="189" y="256"/>
                  <a:pt x="219" y="226"/>
                  <a:pt x="219" y="189"/>
                </a:cubicBezTo>
                <a:close/>
                <a:moveTo>
                  <a:pt x="300" y="283"/>
                </a:moveTo>
                <a:cubicBezTo>
                  <a:pt x="300" y="293"/>
                  <a:pt x="299" y="300"/>
                  <a:pt x="290" y="300"/>
                </a:cubicBezTo>
                <a:lnTo>
                  <a:pt x="57" y="300"/>
                </a:lnTo>
                <a:cubicBezTo>
                  <a:pt x="48" y="300"/>
                  <a:pt x="33" y="293"/>
                  <a:pt x="33" y="283"/>
                </a:cubicBezTo>
                <a:lnTo>
                  <a:pt x="33" y="50"/>
                </a:lnTo>
                <a:cubicBezTo>
                  <a:pt x="33" y="41"/>
                  <a:pt x="48" y="33"/>
                  <a:pt x="57" y="33"/>
                </a:cubicBezTo>
                <a:lnTo>
                  <a:pt x="113" y="33"/>
                </a:lnTo>
                <a:cubicBezTo>
                  <a:pt x="119" y="33"/>
                  <a:pt x="125" y="37"/>
                  <a:pt x="128" y="43"/>
                </a:cubicBezTo>
                <a:lnTo>
                  <a:pt x="147" y="81"/>
                </a:lnTo>
                <a:cubicBezTo>
                  <a:pt x="152" y="93"/>
                  <a:pt x="164" y="100"/>
                  <a:pt x="177" y="100"/>
                </a:cubicBezTo>
                <a:lnTo>
                  <a:pt x="290" y="100"/>
                </a:lnTo>
                <a:cubicBezTo>
                  <a:pt x="299" y="100"/>
                  <a:pt x="300" y="108"/>
                  <a:pt x="300" y="117"/>
                </a:cubicBezTo>
                <a:lnTo>
                  <a:pt x="300" y="283"/>
                </a:lnTo>
                <a:close/>
                <a:moveTo>
                  <a:pt x="307" y="67"/>
                </a:moveTo>
                <a:lnTo>
                  <a:pt x="194" y="67"/>
                </a:lnTo>
                <a:cubicBezTo>
                  <a:pt x="182" y="67"/>
                  <a:pt x="170" y="60"/>
                  <a:pt x="164" y="48"/>
                </a:cubicBezTo>
                <a:lnTo>
                  <a:pt x="149" y="19"/>
                </a:lnTo>
                <a:cubicBezTo>
                  <a:pt x="144" y="7"/>
                  <a:pt x="132" y="0"/>
                  <a:pt x="120" y="0"/>
                </a:cubicBezTo>
                <a:lnTo>
                  <a:pt x="40" y="0"/>
                </a:lnTo>
                <a:cubicBezTo>
                  <a:pt x="22" y="0"/>
                  <a:pt x="0" y="15"/>
                  <a:pt x="0" y="33"/>
                </a:cubicBezTo>
                <a:lnTo>
                  <a:pt x="0" y="300"/>
                </a:lnTo>
                <a:cubicBezTo>
                  <a:pt x="0" y="319"/>
                  <a:pt x="22" y="333"/>
                  <a:pt x="40" y="333"/>
                </a:cubicBezTo>
                <a:lnTo>
                  <a:pt x="307" y="333"/>
                </a:lnTo>
                <a:cubicBezTo>
                  <a:pt x="325" y="333"/>
                  <a:pt x="333" y="319"/>
                  <a:pt x="333" y="300"/>
                </a:cubicBezTo>
                <a:lnTo>
                  <a:pt x="333" y="100"/>
                </a:lnTo>
                <a:cubicBezTo>
                  <a:pt x="333" y="82"/>
                  <a:pt x="325" y="67"/>
                  <a:pt x="307"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47">
            <a:extLst>
              <a:ext uri="{FF2B5EF4-FFF2-40B4-BE49-F238E27FC236}">
                <a16:creationId xmlns:a16="http://schemas.microsoft.com/office/drawing/2014/main" id="{06F99B7B-4E9F-4DFB-B241-1F8BAC81FE68}"/>
              </a:ext>
            </a:extLst>
          </p:cNvPr>
          <p:cNvSpPr>
            <a:spLocks noChangeAspect="1" noEditPoints="1"/>
          </p:cNvSpPr>
          <p:nvPr/>
        </p:nvSpPr>
        <p:spPr bwMode="auto">
          <a:xfrm>
            <a:off x="10655301" y="3616326"/>
            <a:ext cx="250825" cy="254000"/>
          </a:xfrm>
          <a:custGeom>
            <a:avLst/>
            <a:gdLst>
              <a:gd name="T0" fmla="*/ 152 w 333"/>
              <a:gd name="T1" fmla="*/ 156 h 334"/>
              <a:gd name="T2" fmla="*/ 185 w 333"/>
              <a:gd name="T3" fmla="*/ 190 h 334"/>
              <a:gd name="T4" fmla="*/ 152 w 333"/>
              <a:gd name="T5" fmla="*/ 223 h 334"/>
              <a:gd name="T6" fmla="*/ 119 w 333"/>
              <a:gd name="T7" fmla="*/ 190 h 334"/>
              <a:gd name="T8" fmla="*/ 152 w 333"/>
              <a:gd name="T9" fmla="*/ 156 h 334"/>
              <a:gd name="T10" fmla="*/ 85 w 333"/>
              <a:gd name="T11" fmla="*/ 190 h 334"/>
              <a:gd name="T12" fmla="*/ 152 w 333"/>
              <a:gd name="T13" fmla="*/ 256 h 334"/>
              <a:gd name="T14" fmla="*/ 182 w 333"/>
              <a:gd name="T15" fmla="*/ 249 h 334"/>
              <a:gd name="T16" fmla="*/ 224 w 333"/>
              <a:gd name="T17" fmla="*/ 291 h 334"/>
              <a:gd name="T18" fmla="*/ 248 w 333"/>
              <a:gd name="T19" fmla="*/ 267 h 334"/>
              <a:gd name="T20" fmla="*/ 207 w 333"/>
              <a:gd name="T21" fmla="*/ 227 h 334"/>
              <a:gd name="T22" fmla="*/ 219 w 333"/>
              <a:gd name="T23" fmla="*/ 190 h 334"/>
              <a:gd name="T24" fmla="*/ 152 w 333"/>
              <a:gd name="T25" fmla="*/ 123 h 334"/>
              <a:gd name="T26" fmla="*/ 85 w 333"/>
              <a:gd name="T27" fmla="*/ 190 h 334"/>
              <a:gd name="T28" fmla="*/ 300 w 333"/>
              <a:gd name="T29" fmla="*/ 300 h 334"/>
              <a:gd name="T30" fmla="*/ 33 w 333"/>
              <a:gd name="T31" fmla="*/ 300 h 334"/>
              <a:gd name="T32" fmla="*/ 33 w 333"/>
              <a:gd name="T33" fmla="*/ 34 h 334"/>
              <a:gd name="T34" fmla="*/ 133 w 333"/>
              <a:gd name="T35" fmla="*/ 34 h 334"/>
              <a:gd name="T36" fmla="*/ 133 w 333"/>
              <a:gd name="T37" fmla="*/ 100 h 334"/>
              <a:gd name="T38" fmla="*/ 300 w 333"/>
              <a:gd name="T39" fmla="*/ 100 h 334"/>
              <a:gd name="T40" fmla="*/ 300 w 333"/>
              <a:gd name="T41" fmla="*/ 300 h 334"/>
              <a:gd name="T42" fmla="*/ 167 w 333"/>
              <a:gd name="T43" fmla="*/ 67 h 334"/>
              <a:gd name="T44" fmla="*/ 167 w 333"/>
              <a:gd name="T45" fmla="*/ 0 h 334"/>
              <a:gd name="T46" fmla="*/ 0 w 333"/>
              <a:gd name="T47" fmla="*/ 0 h 334"/>
              <a:gd name="T48" fmla="*/ 0 w 333"/>
              <a:gd name="T49" fmla="*/ 334 h 334"/>
              <a:gd name="T50" fmla="*/ 333 w 333"/>
              <a:gd name="T51" fmla="*/ 334 h 334"/>
              <a:gd name="T52" fmla="*/ 333 w 333"/>
              <a:gd name="T53" fmla="*/ 67 h 334"/>
              <a:gd name="T54" fmla="*/ 167 w 333"/>
              <a:gd name="T55"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4">
                <a:moveTo>
                  <a:pt x="152" y="156"/>
                </a:moveTo>
                <a:cubicBezTo>
                  <a:pt x="170" y="156"/>
                  <a:pt x="185" y="171"/>
                  <a:pt x="185" y="190"/>
                </a:cubicBezTo>
                <a:cubicBezTo>
                  <a:pt x="185" y="208"/>
                  <a:pt x="170" y="223"/>
                  <a:pt x="152" y="223"/>
                </a:cubicBezTo>
                <a:cubicBezTo>
                  <a:pt x="133" y="223"/>
                  <a:pt x="119" y="208"/>
                  <a:pt x="119" y="190"/>
                </a:cubicBezTo>
                <a:cubicBezTo>
                  <a:pt x="119" y="171"/>
                  <a:pt x="133" y="156"/>
                  <a:pt x="152" y="156"/>
                </a:cubicBezTo>
                <a:close/>
                <a:moveTo>
                  <a:pt x="85" y="190"/>
                </a:moveTo>
                <a:cubicBezTo>
                  <a:pt x="85" y="227"/>
                  <a:pt x="115" y="256"/>
                  <a:pt x="152" y="256"/>
                </a:cubicBezTo>
                <a:cubicBezTo>
                  <a:pt x="163" y="256"/>
                  <a:pt x="173" y="254"/>
                  <a:pt x="182" y="249"/>
                </a:cubicBezTo>
                <a:lnTo>
                  <a:pt x="224" y="291"/>
                </a:lnTo>
                <a:lnTo>
                  <a:pt x="248" y="267"/>
                </a:lnTo>
                <a:lnTo>
                  <a:pt x="207" y="227"/>
                </a:lnTo>
                <a:cubicBezTo>
                  <a:pt x="214" y="216"/>
                  <a:pt x="219" y="203"/>
                  <a:pt x="219" y="190"/>
                </a:cubicBezTo>
                <a:cubicBezTo>
                  <a:pt x="219" y="153"/>
                  <a:pt x="189" y="123"/>
                  <a:pt x="152" y="123"/>
                </a:cubicBezTo>
                <a:cubicBezTo>
                  <a:pt x="115" y="123"/>
                  <a:pt x="85" y="153"/>
                  <a:pt x="85" y="190"/>
                </a:cubicBezTo>
                <a:close/>
                <a:moveTo>
                  <a:pt x="300" y="300"/>
                </a:moveTo>
                <a:lnTo>
                  <a:pt x="33" y="300"/>
                </a:lnTo>
                <a:lnTo>
                  <a:pt x="33" y="34"/>
                </a:lnTo>
                <a:lnTo>
                  <a:pt x="133" y="34"/>
                </a:lnTo>
                <a:lnTo>
                  <a:pt x="133" y="100"/>
                </a:lnTo>
                <a:lnTo>
                  <a:pt x="300" y="100"/>
                </a:lnTo>
                <a:lnTo>
                  <a:pt x="300" y="300"/>
                </a:lnTo>
                <a:close/>
                <a:moveTo>
                  <a:pt x="167" y="67"/>
                </a:moveTo>
                <a:lnTo>
                  <a:pt x="167" y="0"/>
                </a:lnTo>
                <a:lnTo>
                  <a:pt x="0" y="0"/>
                </a:lnTo>
                <a:lnTo>
                  <a:pt x="0" y="334"/>
                </a:lnTo>
                <a:lnTo>
                  <a:pt x="333" y="334"/>
                </a:lnTo>
                <a:lnTo>
                  <a:pt x="333" y="67"/>
                </a:lnTo>
                <a:lnTo>
                  <a:pt x="16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48">
            <a:extLst>
              <a:ext uri="{FF2B5EF4-FFF2-40B4-BE49-F238E27FC236}">
                <a16:creationId xmlns:a16="http://schemas.microsoft.com/office/drawing/2014/main" id="{747F9C63-F5B3-4280-B1D1-B1C8C41F5CD0}"/>
              </a:ext>
            </a:extLst>
          </p:cNvPr>
          <p:cNvSpPr>
            <a:spLocks noChangeAspect="1" noEditPoints="1"/>
          </p:cNvSpPr>
          <p:nvPr/>
        </p:nvSpPr>
        <p:spPr bwMode="auto">
          <a:xfrm>
            <a:off x="10152063" y="3616326"/>
            <a:ext cx="252413" cy="254000"/>
          </a:xfrm>
          <a:custGeom>
            <a:avLst/>
            <a:gdLst>
              <a:gd name="T0" fmla="*/ 119 w 334"/>
              <a:gd name="T1" fmla="*/ 190 h 334"/>
              <a:gd name="T2" fmla="*/ 152 w 334"/>
              <a:gd name="T3" fmla="*/ 156 h 334"/>
              <a:gd name="T4" fmla="*/ 186 w 334"/>
              <a:gd name="T5" fmla="*/ 190 h 334"/>
              <a:gd name="T6" fmla="*/ 152 w 334"/>
              <a:gd name="T7" fmla="*/ 223 h 334"/>
              <a:gd name="T8" fmla="*/ 119 w 334"/>
              <a:gd name="T9" fmla="*/ 190 h 334"/>
              <a:gd name="T10" fmla="*/ 219 w 334"/>
              <a:gd name="T11" fmla="*/ 190 h 334"/>
              <a:gd name="T12" fmla="*/ 152 w 334"/>
              <a:gd name="T13" fmla="*/ 123 h 334"/>
              <a:gd name="T14" fmla="*/ 86 w 334"/>
              <a:gd name="T15" fmla="*/ 190 h 334"/>
              <a:gd name="T16" fmla="*/ 152 w 334"/>
              <a:gd name="T17" fmla="*/ 256 h 334"/>
              <a:gd name="T18" fmla="*/ 183 w 334"/>
              <a:gd name="T19" fmla="*/ 249 h 334"/>
              <a:gd name="T20" fmla="*/ 225 w 334"/>
              <a:gd name="T21" fmla="*/ 291 h 334"/>
              <a:gd name="T22" fmla="*/ 248 w 334"/>
              <a:gd name="T23" fmla="*/ 267 h 334"/>
              <a:gd name="T24" fmla="*/ 208 w 334"/>
              <a:gd name="T25" fmla="*/ 227 h 334"/>
              <a:gd name="T26" fmla="*/ 219 w 334"/>
              <a:gd name="T27" fmla="*/ 190 h 334"/>
              <a:gd name="T28" fmla="*/ 300 w 334"/>
              <a:gd name="T29" fmla="*/ 284 h 334"/>
              <a:gd name="T30" fmla="*/ 287 w 334"/>
              <a:gd name="T31" fmla="*/ 300 h 334"/>
              <a:gd name="T32" fmla="*/ 54 w 334"/>
              <a:gd name="T33" fmla="*/ 300 h 334"/>
              <a:gd name="T34" fmla="*/ 34 w 334"/>
              <a:gd name="T35" fmla="*/ 284 h 334"/>
              <a:gd name="T36" fmla="*/ 34 w 334"/>
              <a:gd name="T37" fmla="*/ 50 h 334"/>
              <a:gd name="T38" fmla="*/ 54 w 334"/>
              <a:gd name="T39" fmla="*/ 34 h 334"/>
              <a:gd name="T40" fmla="*/ 120 w 334"/>
              <a:gd name="T41" fmla="*/ 34 h 334"/>
              <a:gd name="T42" fmla="*/ 134 w 334"/>
              <a:gd name="T43" fmla="*/ 50 h 334"/>
              <a:gd name="T44" fmla="*/ 134 w 334"/>
              <a:gd name="T45" fmla="*/ 67 h 334"/>
              <a:gd name="T46" fmla="*/ 170 w 334"/>
              <a:gd name="T47" fmla="*/ 100 h 334"/>
              <a:gd name="T48" fmla="*/ 287 w 334"/>
              <a:gd name="T49" fmla="*/ 100 h 334"/>
              <a:gd name="T50" fmla="*/ 300 w 334"/>
              <a:gd name="T51" fmla="*/ 117 h 334"/>
              <a:gd name="T52" fmla="*/ 300 w 334"/>
              <a:gd name="T53" fmla="*/ 284 h 334"/>
              <a:gd name="T54" fmla="*/ 304 w 334"/>
              <a:gd name="T55" fmla="*/ 67 h 334"/>
              <a:gd name="T56" fmla="*/ 187 w 334"/>
              <a:gd name="T57" fmla="*/ 67 h 334"/>
              <a:gd name="T58" fmla="*/ 167 w 334"/>
              <a:gd name="T59" fmla="*/ 50 h 334"/>
              <a:gd name="T60" fmla="*/ 167 w 334"/>
              <a:gd name="T61" fmla="*/ 34 h 334"/>
              <a:gd name="T62" fmla="*/ 137 w 334"/>
              <a:gd name="T63" fmla="*/ 0 h 334"/>
              <a:gd name="T64" fmla="*/ 37 w 334"/>
              <a:gd name="T65" fmla="*/ 0 h 334"/>
              <a:gd name="T66" fmla="*/ 0 w 334"/>
              <a:gd name="T67" fmla="*/ 34 h 334"/>
              <a:gd name="T68" fmla="*/ 0 w 334"/>
              <a:gd name="T69" fmla="*/ 300 h 334"/>
              <a:gd name="T70" fmla="*/ 37 w 334"/>
              <a:gd name="T71" fmla="*/ 334 h 334"/>
              <a:gd name="T72" fmla="*/ 304 w 334"/>
              <a:gd name="T73" fmla="*/ 334 h 334"/>
              <a:gd name="T74" fmla="*/ 334 w 334"/>
              <a:gd name="T75" fmla="*/ 300 h 334"/>
              <a:gd name="T76" fmla="*/ 334 w 334"/>
              <a:gd name="T77" fmla="*/ 100 h 334"/>
              <a:gd name="T78" fmla="*/ 304 w 334"/>
              <a:gd name="T79"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4" h="334">
                <a:moveTo>
                  <a:pt x="119" y="190"/>
                </a:moveTo>
                <a:cubicBezTo>
                  <a:pt x="119" y="171"/>
                  <a:pt x="134" y="156"/>
                  <a:pt x="152" y="156"/>
                </a:cubicBezTo>
                <a:cubicBezTo>
                  <a:pt x="171" y="156"/>
                  <a:pt x="186" y="171"/>
                  <a:pt x="186" y="190"/>
                </a:cubicBezTo>
                <a:cubicBezTo>
                  <a:pt x="186" y="208"/>
                  <a:pt x="171" y="223"/>
                  <a:pt x="152" y="223"/>
                </a:cubicBezTo>
                <a:cubicBezTo>
                  <a:pt x="134" y="223"/>
                  <a:pt x="119" y="208"/>
                  <a:pt x="119" y="190"/>
                </a:cubicBezTo>
                <a:close/>
                <a:moveTo>
                  <a:pt x="219" y="190"/>
                </a:moveTo>
                <a:cubicBezTo>
                  <a:pt x="219" y="153"/>
                  <a:pt x="189" y="123"/>
                  <a:pt x="152" y="123"/>
                </a:cubicBezTo>
                <a:cubicBezTo>
                  <a:pt x="115" y="123"/>
                  <a:pt x="86" y="153"/>
                  <a:pt x="86" y="190"/>
                </a:cubicBezTo>
                <a:cubicBezTo>
                  <a:pt x="86" y="227"/>
                  <a:pt x="115" y="256"/>
                  <a:pt x="152" y="256"/>
                </a:cubicBezTo>
                <a:cubicBezTo>
                  <a:pt x="163" y="256"/>
                  <a:pt x="174" y="254"/>
                  <a:pt x="183" y="249"/>
                </a:cubicBezTo>
                <a:lnTo>
                  <a:pt x="225" y="291"/>
                </a:lnTo>
                <a:lnTo>
                  <a:pt x="248" y="267"/>
                </a:lnTo>
                <a:lnTo>
                  <a:pt x="208" y="227"/>
                </a:lnTo>
                <a:cubicBezTo>
                  <a:pt x="215" y="216"/>
                  <a:pt x="219" y="203"/>
                  <a:pt x="219" y="190"/>
                </a:cubicBezTo>
                <a:close/>
                <a:moveTo>
                  <a:pt x="300" y="284"/>
                </a:moveTo>
                <a:cubicBezTo>
                  <a:pt x="300" y="293"/>
                  <a:pt x="296" y="300"/>
                  <a:pt x="287" y="300"/>
                </a:cubicBezTo>
                <a:lnTo>
                  <a:pt x="54" y="300"/>
                </a:lnTo>
                <a:cubicBezTo>
                  <a:pt x="44" y="300"/>
                  <a:pt x="34" y="293"/>
                  <a:pt x="34" y="284"/>
                </a:cubicBezTo>
                <a:lnTo>
                  <a:pt x="34" y="50"/>
                </a:lnTo>
                <a:cubicBezTo>
                  <a:pt x="34" y="41"/>
                  <a:pt x="44" y="34"/>
                  <a:pt x="54" y="34"/>
                </a:cubicBezTo>
                <a:lnTo>
                  <a:pt x="120" y="34"/>
                </a:lnTo>
                <a:cubicBezTo>
                  <a:pt x="129" y="34"/>
                  <a:pt x="134" y="41"/>
                  <a:pt x="134" y="50"/>
                </a:cubicBezTo>
                <a:lnTo>
                  <a:pt x="134" y="67"/>
                </a:lnTo>
                <a:cubicBezTo>
                  <a:pt x="134" y="86"/>
                  <a:pt x="152" y="100"/>
                  <a:pt x="170" y="100"/>
                </a:cubicBezTo>
                <a:lnTo>
                  <a:pt x="287" y="100"/>
                </a:lnTo>
                <a:cubicBezTo>
                  <a:pt x="296" y="100"/>
                  <a:pt x="300" y="108"/>
                  <a:pt x="300" y="117"/>
                </a:cubicBezTo>
                <a:lnTo>
                  <a:pt x="300" y="284"/>
                </a:lnTo>
                <a:close/>
                <a:moveTo>
                  <a:pt x="304" y="67"/>
                </a:moveTo>
                <a:lnTo>
                  <a:pt x="187" y="67"/>
                </a:lnTo>
                <a:cubicBezTo>
                  <a:pt x="178" y="67"/>
                  <a:pt x="167" y="60"/>
                  <a:pt x="167" y="50"/>
                </a:cubicBezTo>
                <a:lnTo>
                  <a:pt x="167" y="34"/>
                </a:lnTo>
                <a:cubicBezTo>
                  <a:pt x="167" y="15"/>
                  <a:pt x="155" y="0"/>
                  <a:pt x="137" y="0"/>
                </a:cubicBezTo>
                <a:lnTo>
                  <a:pt x="37" y="0"/>
                </a:lnTo>
                <a:cubicBezTo>
                  <a:pt x="18" y="0"/>
                  <a:pt x="0" y="15"/>
                  <a:pt x="0" y="34"/>
                </a:cubicBezTo>
                <a:lnTo>
                  <a:pt x="0" y="300"/>
                </a:lnTo>
                <a:cubicBezTo>
                  <a:pt x="0" y="319"/>
                  <a:pt x="18" y="334"/>
                  <a:pt x="37" y="334"/>
                </a:cubicBezTo>
                <a:lnTo>
                  <a:pt x="304" y="334"/>
                </a:lnTo>
                <a:cubicBezTo>
                  <a:pt x="322" y="334"/>
                  <a:pt x="334" y="319"/>
                  <a:pt x="334" y="300"/>
                </a:cubicBezTo>
                <a:lnTo>
                  <a:pt x="334" y="100"/>
                </a:lnTo>
                <a:cubicBezTo>
                  <a:pt x="334" y="82"/>
                  <a:pt x="322" y="67"/>
                  <a:pt x="304"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49">
            <a:extLst>
              <a:ext uri="{FF2B5EF4-FFF2-40B4-BE49-F238E27FC236}">
                <a16:creationId xmlns:a16="http://schemas.microsoft.com/office/drawing/2014/main" id="{413BC79D-522A-4DBF-899A-F9E6839FD692}"/>
              </a:ext>
            </a:extLst>
          </p:cNvPr>
          <p:cNvSpPr>
            <a:spLocks noChangeAspect="1" noEditPoints="1"/>
          </p:cNvSpPr>
          <p:nvPr/>
        </p:nvSpPr>
        <p:spPr bwMode="auto">
          <a:xfrm>
            <a:off x="9650413" y="3616326"/>
            <a:ext cx="250825" cy="254000"/>
          </a:xfrm>
          <a:custGeom>
            <a:avLst/>
            <a:gdLst>
              <a:gd name="T0" fmla="*/ 200 w 333"/>
              <a:gd name="T1" fmla="*/ 167 h 334"/>
              <a:gd name="T2" fmla="*/ 216 w 333"/>
              <a:gd name="T3" fmla="*/ 150 h 334"/>
              <a:gd name="T4" fmla="*/ 233 w 333"/>
              <a:gd name="T5" fmla="*/ 167 h 334"/>
              <a:gd name="T6" fmla="*/ 216 w 333"/>
              <a:gd name="T7" fmla="*/ 184 h 334"/>
              <a:gd name="T8" fmla="*/ 200 w 333"/>
              <a:gd name="T9" fmla="*/ 167 h 334"/>
              <a:gd name="T10" fmla="*/ 66 w 333"/>
              <a:gd name="T11" fmla="*/ 267 h 334"/>
              <a:gd name="T12" fmla="*/ 142 w 333"/>
              <a:gd name="T13" fmla="*/ 167 h 334"/>
              <a:gd name="T14" fmla="*/ 189 w 333"/>
              <a:gd name="T15" fmla="*/ 234 h 334"/>
              <a:gd name="T16" fmla="*/ 212 w 333"/>
              <a:gd name="T17" fmla="*/ 200 h 334"/>
              <a:gd name="T18" fmla="*/ 266 w 333"/>
              <a:gd name="T19" fmla="*/ 267 h 334"/>
              <a:gd name="T20" fmla="*/ 66 w 333"/>
              <a:gd name="T21" fmla="*/ 267 h 334"/>
              <a:gd name="T22" fmla="*/ 300 w 333"/>
              <a:gd name="T23" fmla="*/ 300 h 334"/>
              <a:gd name="T24" fmla="*/ 33 w 333"/>
              <a:gd name="T25" fmla="*/ 300 h 334"/>
              <a:gd name="T26" fmla="*/ 33 w 333"/>
              <a:gd name="T27" fmla="*/ 34 h 334"/>
              <a:gd name="T28" fmla="*/ 133 w 333"/>
              <a:gd name="T29" fmla="*/ 34 h 334"/>
              <a:gd name="T30" fmla="*/ 133 w 333"/>
              <a:gd name="T31" fmla="*/ 100 h 334"/>
              <a:gd name="T32" fmla="*/ 300 w 333"/>
              <a:gd name="T33" fmla="*/ 100 h 334"/>
              <a:gd name="T34" fmla="*/ 300 w 333"/>
              <a:gd name="T35" fmla="*/ 300 h 334"/>
              <a:gd name="T36" fmla="*/ 166 w 333"/>
              <a:gd name="T37" fmla="*/ 67 h 334"/>
              <a:gd name="T38" fmla="*/ 166 w 333"/>
              <a:gd name="T39" fmla="*/ 0 h 334"/>
              <a:gd name="T40" fmla="*/ 0 w 333"/>
              <a:gd name="T41" fmla="*/ 0 h 334"/>
              <a:gd name="T42" fmla="*/ 0 w 333"/>
              <a:gd name="T43" fmla="*/ 334 h 334"/>
              <a:gd name="T44" fmla="*/ 333 w 333"/>
              <a:gd name="T45" fmla="*/ 334 h 334"/>
              <a:gd name="T46" fmla="*/ 333 w 333"/>
              <a:gd name="T47" fmla="*/ 67 h 334"/>
              <a:gd name="T48" fmla="*/ 166 w 333"/>
              <a:gd name="T49"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4">
                <a:moveTo>
                  <a:pt x="200" y="167"/>
                </a:moveTo>
                <a:cubicBezTo>
                  <a:pt x="200" y="158"/>
                  <a:pt x="207" y="150"/>
                  <a:pt x="216" y="150"/>
                </a:cubicBezTo>
                <a:cubicBezTo>
                  <a:pt x="225" y="150"/>
                  <a:pt x="233" y="158"/>
                  <a:pt x="233" y="167"/>
                </a:cubicBezTo>
                <a:cubicBezTo>
                  <a:pt x="233" y="176"/>
                  <a:pt x="225" y="184"/>
                  <a:pt x="216" y="184"/>
                </a:cubicBezTo>
                <a:cubicBezTo>
                  <a:pt x="207" y="184"/>
                  <a:pt x="200" y="176"/>
                  <a:pt x="200" y="167"/>
                </a:cubicBezTo>
                <a:close/>
                <a:moveTo>
                  <a:pt x="66" y="267"/>
                </a:moveTo>
                <a:lnTo>
                  <a:pt x="142" y="167"/>
                </a:lnTo>
                <a:lnTo>
                  <a:pt x="189" y="234"/>
                </a:lnTo>
                <a:lnTo>
                  <a:pt x="212" y="200"/>
                </a:lnTo>
                <a:lnTo>
                  <a:pt x="266" y="267"/>
                </a:lnTo>
                <a:lnTo>
                  <a:pt x="66" y="267"/>
                </a:lnTo>
                <a:close/>
                <a:moveTo>
                  <a:pt x="300" y="300"/>
                </a:moveTo>
                <a:lnTo>
                  <a:pt x="33" y="300"/>
                </a:lnTo>
                <a:lnTo>
                  <a:pt x="33" y="34"/>
                </a:lnTo>
                <a:lnTo>
                  <a:pt x="133" y="34"/>
                </a:lnTo>
                <a:lnTo>
                  <a:pt x="133" y="100"/>
                </a:lnTo>
                <a:lnTo>
                  <a:pt x="300" y="100"/>
                </a:lnTo>
                <a:lnTo>
                  <a:pt x="300" y="300"/>
                </a:lnTo>
                <a:close/>
                <a:moveTo>
                  <a:pt x="166" y="67"/>
                </a:moveTo>
                <a:lnTo>
                  <a:pt x="166" y="0"/>
                </a:lnTo>
                <a:lnTo>
                  <a:pt x="0" y="0"/>
                </a:lnTo>
                <a:lnTo>
                  <a:pt x="0" y="334"/>
                </a:lnTo>
                <a:lnTo>
                  <a:pt x="333" y="334"/>
                </a:lnTo>
                <a:lnTo>
                  <a:pt x="333" y="67"/>
                </a:lnTo>
                <a:lnTo>
                  <a:pt x="16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0">
            <a:extLst>
              <a:ext uri="{FF2B5EF4-FFF2-40B4-BE49-F238E27FC236}">
                <a16:creationId xmlns:a16="http://schemas.microsoft.com/office/drawing/2014/main" id="{AA8812FA-CD9D-480F-890F-17F3A7A9CFA8}"/>
              </a:ext>
            </a:extLst>
          </p:cNvPr>
          <p:cNvSpPr>
            <a:spLocks noChangeAspect="1" noEditPoints="1"/>
          </p:cNvSpPr>
          <p:nvPr/>
        </p:nvSpPr>
        <p:spPr bwMode="auto">
          <a:xfrm>
            <a:off x="9147176" y="3616326"/>
            <a:ext cx="250825" cy="254000"/>
          </a:xfrm>
          <a:custGeom>
            <a:avLst/>
            <a:gdLst>
              <a:gd name="T0" fmla="*/ 200 w 333"/>
              <a:gd name="T1" fmla="*/ 167 h 334"/>
              <a:gd name="T2" fmla="*/ 217 w 333"/>
              <a:gd name="T3" fmla="*/ 150 h 334"/>
              <a:gd name="T4" fmla="*/ 233 w 333"/>
              <a:gd name="T5" fmla="*/ 167 h 334"/>
              <a:gd name="T6" fmla="*/ 217 w 333"/>
              <a:gd name="T7" fmla="*/ 184 h 334"/>
              <a:gd name="T8" fmla="*/ 200 w 333"/>
              <a:gd name="T9" fmla="*/ 167 h 334"/>
              <a:gd name="T10" fmla="*/ 212 w 333"/>
              <a:gd name="T11" fmla="*/ 200 h 334"/>
              <a:gd name="T12" fmla="*/ 267 w 333"/>
              <a:gd name="T13" fmla="*/ 267 h 334"/>
              <a:gd name="T14" fmla="*/ 67 w 333"/>
              <a:gd name="T15" fmla="*/ 267 h 334"/>
              <a:gd name="T16" fmla="*/ 142 w 333"/>
              <a:gd name="T17" fmla="*/ 167 h 334"/>
              <a:gd name="T18" fmla="*/ 189 w 333"/>
              <a:gd name="T19" fmla="*/ 234 h 334"/>
              <a:gd name="T20" fmla="*/ 212 w 333"/>
              <a:gd name="T21" fmla="*/ 200 h 334"/>
              <a:gd name="T22" fmla="*/ 300 w 333"/>
              <a:gd name="T23" fmla="*/ 284 h 334"/>
              <a:gd name="T24" fmla="*/ 287 w 333"/>
              <a:gd name="T25" fmla="*/ 300 h 334"/>
              <a:gd name="T26" fmla="*/ 53 w 333"/>
              <a:gd name="T27" fmla="*/ 300 h 334"/>
              <a:gd name="T28" fmla="*/ 33 w 333"/>
              <a:gd name="T29" fmla="*/ 284 h 334"/>
              <a:gd name="T30" fmla="*/ 33 w 333"/>
              <a:gd name="T31" fmla="*/ 50 h 334"/>
              <a:gd name="T32" fmla="*/ 53 w 333"/>
              <a:gd name="T33" fmla="*/ 34 h 334"/>
              <a:gd name="T34" fmla="*/ 120 w 333"/>
              <a:gd name="T35" fmla="*/ 34 h 334"/>
              <a:gd name="T36" fmla="*/ 133 w 333"/>
              <a:gd name="T37" fmla="*/ 50 h 334"/>
              <a:gd name="T38" fmla="*/ 133 w 333"/>
              <a:gd name="T39" fmla="*/ 67 h 334"/>
              <a:gd name="T40" fmla="*/ 170 w 333"/>
              <a:gd name="T41" fmla="*/ 100 h 334"/>
              <a:gd name="T42" fmla="*/ 287 w 333"/>
              <a:gd name="T43" fmla="*/ 100 h 334"/>
              <a:gd name="T44" fmla="*/ 300 w 333"/>
              <a:gd name="T45" fmla="*/ 117 h 334"/>
              <a:gd name="T46" fmla="*/ 300 w 333"/>
              <a:gd name="T47" fmla="*/ 284 h 334"/>
              <a:gd name="T48" fmla="*/ 303 w 333"/>
              <a:gd name="T49" fmla="*/ 67 h 334"/>
              <a:gd name="T50" fmla="*/ 187 w 333"/>
              <a:gd name="T51" fmla="*/ 67 h 334"/>
              <a:gd name="T52" fmla="*/ 167 w 333"/>
              <a:gd name="T53" fmla="*/ 50 h 334"/>
              <a:gd name="T54" fmla="*/ 167 w 333"/>
              <a:gd name="T55" fmla="*/ 34 h 334"/>
              <a:gd name="T56" fmla="*/ 137 w 333"/>
              <a:gd name="T57" fmla="*/ 0 h 334"/>
              <a:gd name="T58" fmla="*/ 37 w 333"/>
              <a:gd name="T59" fmla="*/ 0 h 334"/>
              <a:gd name="T60" fmla="*/ 0 w 333"/>
              <a:gd name="T61" fmla="*/ 34 h 334"/>
              <a:gd name="T62" fmla="*/ 0 w 333"/>
              <a:gd name="T63" fmla="*/ 300 h 334"/>
              <a:gd name="T64" fmla="*/ 37 w 333"/>
              <a:gd name="T65" fmla="*/ 334 h 334"/>
              <a:gd name="T66" fmla="*/ 303 w 333"/>
              <a:gd name="T67" fmla="*/ 334 h 334"/>
              <a:gd name="T68" fmla="*/ 333 w 333"/>
              <a:gd name="T69" fmla="*/ 300 h 334"/>
              <a:gd name="T70" fmla="*/ 333 w 333"/>
              <a:gd name="T71" fmla="*/ 100 h 334"/>
              <a:gd name="T72" fmla="*/ 303 w 333"/>
              <a:gd name="T73"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4">
                <a:moveTo>
                  <a:pt x="200" y="167"/>
                </a:moveTo>
                <a:cubicBezTo>
                  <a:pt x="200" y="158"/>
                  <a:pt x="207" y="150"/>
                  <a:pt x="217" y="150"/>
                </a:cubicBezTo>
                <a:cubicBezTo>
                  <a:pt x="226" y="150"/>
                  <a:pt x="233" y="158"/>
                  <a:pt x="233" y="167"/>
                </a:cubicBezTo>
                <a:cubicBezTo>
                  <a:pt x="233" y="176"/>
                  <a:pt x="226" y="184"/>
                  <a:pt x="217" y="184"/>
                </a:cubicBezTo>
                <a:cubicBezTo>
                  <a:pt x="207" y="184"/>
                  <a:pt x="200" y="176"/>
                  <a:pt x="200" y="167"/>
                </a:cubicBezTo>
                <a:close/>
                <a:moveTo>
                  <a:pt x="212" y="200"/>
                </a:moveTo>
                <a:lnTo>
                  <a:pt x="267" y="267"/>
                </a:lnTo>
                <a:lnTo>
                  <a:pt x="67" y="267"/>
                </a:lnTo>
                <a:lnTo>
                  <a:pt x="142" y="167"/>
                </a:lnTo>
                <a:lnTo>
                  <a:pt x="189" y="234"/>
                </a:lnTo>
                <a:lnTo>
                  <a:pt x="212" y="200"/>
                </a:lnTo>
                <a:close/>
                <a:moveTo>
                  <a:pt x="300" y="284"/>
                </a:moveTo>
                <a:cubicBezTo>
                  <a:pt x="300" y="293"/>
                  <a:pt x="296" y="300"/>
                  <a:pt x="287" y="300"/>
                </a:cubicBezTo>
                <a:lnTo>
                  <a:pt x="53" y="300"/>
                </a:lnTo>
                <a:cubicBezTo>
                  <a:pt x="44" y="300"/>
                  <a:pt x="33" y="293"/>
                  <a:pt x="33" y="284"/>
                </a:cubicBezTo>
                <a:lnTo>
                  <a:pt x="33" y="50"/>
                </a:lnTo>
                <a:cubicBezTo>
                  <a:pt x="33" y="41"/>
                  <a:pt x="44" y="34"/>
                  <a:pt x="53" y="34"/>
                </a:cubicBezTo>
                <a:lnTo>
                  <a:pt x="120" y="34"/>
                </a:lnTo>
                <a:cubicBezTo>
                  <a:pt x="129" y="34"/>
                  <a:pt x="133" y="41"/>
                  <a:pt x="133" y="50"/>
                </a:cubicBezTo>
                <a:lnTo>
                  <a:pt x="133" y="67"/>
                </a:lnTo>
                <a:cubicBezTo>
                  <a:pt x="133" y="86"/>
                  <a:pt x="151" y="100"/>
                  <a:pt x="170" y="100"/>
                </a:cubicBezTo>
                <a:lnTo>
                  <a:pt x="287" y="100"/>
                </a:lnTo>
                <a:cubicBezTo>
                  <a:pt x="296" y="100"/>
                  <a:pt x="300" y="108"/>
                  <a:pt x="300" y="117"/>
                </a:cubicBezTo>
                <a:lnTo>
                  <a:pt x="300" y="284"/>
                </a:lnTo>
                <a:close/>
                <a:moveTo>
                  <a:pt x="303" y="67"/>
                </a:moveTo>
                <a:lnTo>
                  <a:pt x="187" y="67"/>
                </a:lnTo>
                <a:cubicBezTo>
                  <a:pt x="177" y="67"/>
                  <a:pt x="167" y="60"/>
                  <a:pt x="167" y="50"/>
                </a:cubicBezTo>
                <a:lnTo>
                  <a:pt x="167" y="34"/>
                </a:lnTo>
                <a:cubicBezTo>
                  <a:pt x="167" y="15"/>
                  <a:pt x="155" y="0"/>
                  <a:pt x="137" y="0"/>
                </a:cubicBezTo>
                <a:lnTo>
                  <a:pt x="37" y="0"/>
                </a:lnTo>
                <a:cubicBezTo>
                  <a:pt x="18" y="0"/>
                  <a:pt x="0" y="15"/>
                  <a:pt x="0" y="34"/>
                </a:cubicBezTo>
                <a:lnTo>
                  <a:pt x="0" y="300"/>
                </a:lnTo>
                <a:cubicBezTo>
                  <a:pt x="0" y="319"/>
                  <a:pt x="18" y="334"/>
                  <a:pt x="37" y="334"/>
                </a:cubicBezTo>
                <a:lnTo>
                  <a:pt x="303" y="334"/>
                </a:lnTo>
                <a:cubicBezTo>
                  <a:pt x="322" y="334"/>
                  <a:pt x="333" y="319"/>
                  <a:pt x="333" y="300"/>
                </a:cubicBezTo>
                <a:lnTo>
                  <a:pt x="333" y="100"/>
                </a:lnTo>
                <a:cubicBezTo>
                  <a:pt x="333" y="82"/>
                  <a:pt x="322" y="67"/>
                  <a:pt x="303"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1">
            <a:extLst>
              <a:ext uri="{FF2B5EF4-FFF2-40B4-BE49-F238E27FC236}">
                <a16:creationId xmlns:a16="http://schemas.microsoft.com/office/drawing/2014/main" id="{7C518123-6015-4A35-AB91-E39D2EB565EB}"/>
              </a:ext>
            </a:extLst>
          </p:cNvPr>
          <p:cNvSpPr>
            <a:spLocks noChangeAspect="1" noEditPoints="1"/>
          </p:cNvSpPr>
          <p:nvPr/>
        </p:nvSpPr>
        <p:spPr bwMode="auto">
          <a:xfrm>
            <a:off x="8643938" y="3616326"/>
            <a:ext cx="250825" cy="254000"/>
          </a:xfrm>
          <a:custGeom>
            <a:avLst/>
            <a:gdLst>
              <a:gd name="T0" fmla="*/ 200 w 334"/>
              <a:gd name="T1" fmla="*/ 167 h 334"/>
              <a:gd name="T2" fmla="*/ 217 w 334"/>
              <a:gd name="T3" fmla="*/ 150 h 334"/>
              <a:gd name="T4" fmla="*/ 234 w 334"/>
              <a:gd name="T5" fmla="*/ 167 h 334"/>
              <a:gd name="T6" fmla="*/ 217 w 334"/>
              <a:gd name="T7" fmla="*/ 184 h 334"/>
              <a:gd name="T8" fmla="*/ 200 w 334"/>
              <a:gd name="T9" fmla="*/ 167 h 334"/>
              <a:gd name="T10" fmla="*/ 213 w 334"/>
              <a:gd name="T11" fmla="*/ 200 h 334"/>
              <a:gd name="T12" fmla="*/ 267 w 334"/>
              <a:gd name="T13" fmla="*/ 267 h 334"/>
              <a:gd name="T14" fmla="*/ 67 w 334"/>
              <a:gd name="T15" fmla="*/ 267 h 334"/>
              <a:gd name="T16" fmla="*/ 142 w 334"/>
              <a:gd name="T17" fmla="*/ 167 h 334"/>
              <a:gd name="T18" fmla="*/ 189 w 334"/>
              <a:gd name="T19" fmla="*/ 234 h 334"/>
              <a:gd name="T20" fmla="*/ 213 w 334"/>
              <a:gd name="T21" fmla="*/ 200 h 334"/>
              <a:gd name="T22" fmla="*/ 300 w 334"/>
              <a:gd name="T23" fmla="*/ 284 h 334"/>
              <a:gd name="T24" fmla="*/ 291 w 334"/>
              <a:gd name="T25" fmla="*/ 300 h 334"/>
              <a:gd name="T26" fmla="*/ 57 w 334"/>
              <a:gd name="T27" fmla="*/ 300 h 334"/>
              <a:gd name="T28" fmla="*/ 34 w 334"/>
              <a:gd name="T29" fmla="*/ 284 h 334"/>
              <a:gd name="T30" fmla="*/ 34 w 334"/>
              <a:gd name="T31" fmla="*/ 50 h 334"/>
              <a:gd name="T32" fmla="*/ 57 w 334"/>
              <a:gd name="T33" fmla="*/ 34 h 334"/>
              <a:gd name="T34" fmla="*/ 113 w 334"/>
              <a:gd name="T35" fmla="*/ 34 h 334"/>
              <a:gd name="T36" fmla="*/ 128 w 334"/>
              <a:gd name="T37" fmla="*/ 43 h 334"/>
              <a:gd name="T38" fmla="*/ 147 w 334"/>
              <a:gd name="T39" fmla="*/ 82 h 334"/>
              <a:gd name="T40" fmla="*/ 177 w 334"/>
              <a:gd name="T41" fmla="*/ 100 h 334"/>
              <a:gd name="T42" fmla="*/ 291 w 334"/>
              <a:gd name="T43" fmla="*/ 100 h 334"/>
              <a:gd name="T44" fmla="*/ 300 w 334"/>
              <a:gd name="T45" fmla="*/ 117 h 334"/>
              <a:gd name="T46" fmla="*/ 300 w 334"/>
              <a:gd name="T47" fmla="*/ 284 h 334"/>
              <a:gd name="T48" fmla="*/ 307 w 334"/>
              <a:gd name="T49" fmla="*/ 67 h 334"/>
              <a:gd name="T50" fmla="*/ 195 w 334"/>
              <a:gd name="T51" fmla="*/ 67 h 334"/>
              <a:gd name="T52" fmla="*/ 165 w 334"/>
              <a:gd name="T53" fmla="*/ 49 h 334"/>
              <a:gd name="T54" fmla="*/ 150 w 334"/>
              <a:gd name="T55" fmla="*/ 19 h 334"/>
              <a:gd name="T56" fmla="*/ 120 w 334"/>
              <a:gd name="T57" fmla="*/ 0 h 334"/>
              <a:gd name="T58" fmla="*/ 41 w 334"/>
              <a:gd name="T59" fmla="*/ 0 h 334"/>
              <a:gd name="T60" fmla="*/ 0 w 334"/>
              <a:gd name="T61" fmla="*/ 34 h 334"/>
              <a:gd name="T62" fmla="*/ 0 w 334"/>
              <a:gd name="T63" fmla="*/ 300 h 334"/>
              <a:gd name="T64" fmla="*/ 41 w 334"/>
              <a:gd name="T65" fmla="*/ 334 h 334"/>
              <a:gd name="T66" fmla="*/ 307 w 334"/>
              <a:gd name="T67" fmla="*/ 334 h 334"/>
              <a:gd name="T68" fmla="*/ 334 w 334"/>
              <a:gd name="T69" fmla="*/ 300 h 334"/>
              <a:gd name="T70" fmla="*/ 334 w 334"/>
              <a:gd name="T71" fmla="*/ 100 h 334"/>
              <a:gd name="T72" fmla="*/ 307 w 334"/>
              <a:gd name="T73"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334">
                <a:moveTo>
                  <a:pt x="200" y="167"/>
                </a:moveTo>
                <a:cubicBezTo>
                  <a:pt x="200" y="158"/>
                  <a:pt x="208" y="150"/>
                  <a:pt x="217" y="150"/>
                </a:cubicBezTo>
                <a:cubicBezTo>
                  <a:pt x="226" y="150"/>
                  <a:pt x="234" y="158"/>
                  <a:pt x="234" y="167"/>
                </a:cubicBezTo>
                <a:cubicBezTo>
                  <a:pt x="234" y="176"/>
                  <a:pt x="226" y="184"/>
                  <a:pt x="217" y="184"/>
                </a:cubicBezTo>
                <a:cubicBezTo>
                  <a:pt x="208" y="184"/>
                  <a:pt x="200" y="176"/>
                  <a:pt x="200" y="167"/>
                </a:cubicBezTo>
                <a:close/>
                <a:moveTo>
                  <a:pt x="213" y="200"/>
                </a:moveTo>
                <a:lnTo>
                  <a:pt x="267" y="267"/>
                </a:lnTo>
                <a:lnTo>
                  <a:pt x="67" y="267"/>
                </a:lnTo>
                <a:lnTo>
                  <a:pt x="142" y="167"/>
                </a:lnTo>
                <a:lnTo>
                  <a:pt x="189" y="234"/>
                </a:lnTo>
                <a:lnTo>
                  <a:pt x="213" y="200"/>
                </a:lnTo>
                <a:close/>
                <a:moveTo>
                  <a:pt x="300" y="284"/>
                </a:moveTo>
                <a:cubicBezTo>
                  <a:pt x="300" y="293"/>
                  <a:pt x="300" y="300"/>
                  <a:pt x="291" y="300"/>
                </a:cubicBezTo>
                <a:lnTo>
                  <a:pt x="57" y="300"/>
                </a:lnTo>
                <a:cubicBezTo>
                  <a:pt x="48" y="300"/>
                  <a:pt x="34" y="293"/>
                  <a:pt x="34" y="284"/>
                </a:cubicBezTo>
                <a:lnTo>
                  <a:pt x="34" y="50"/>
                </a:lnTo>
                <a:cubicBezTo>
                  <a:pt x="34" y="41"/>
                  <a:pt x="48" y="34"/>
                  <a:pt x="57" y="34"/>
                </a:cubicBezTo>
                <a:lnTo>
                  <a:pt x="113" y="34"/>
                </a:lnTo>
                <a:cubicBezTo>
                  <a:pt x="120" y="34"/>
                  <a:pt x="125" y="37"/>
                  <a:pt x="128" y="43"/>
                </a:cubicBezTo>
                <a:lnTo>
                  <a:pt x="147" y="82"/>
                </a:lnTo>
                <a:cubicBezTo>
                  <a:pt x="153" y="93"/>
                  <a:pt x="164" y="100"/>
                  <a:pt x="177" y="100"/>
                </a:cubicBezTo>
                <a:lnTo>
                  <a:pt x="291" y="100"/>
                </a:lnTo>
                <a:cubicBezTo>
                  <a:pt x="300" y="100"/>
                  <a:pt x="300" y="108"/>
                  <a:pt x="300" y="117"/>
                </a:cubicBezTo>
                <a:lnTo>
                  <a:pt x="300" y="284"/>
                </a:lnTo>
                <a:close/>
                <a:moveTo>
                  <a:pt x="307" y="67"/>
                </a:moveTo>
                <a:lnTo>
                  <a:pt x="195" y="67"/>
                </a:lnTo>
                <a:cubicBezTo>
                  <a:pt x="182" y="67"/>
                  <a:pt x="170" y="60"/>
                  <a:pt x="165" y="49"/>
                </a:cubicBezTo>
                <a:lnTo>
                  <a:pt x="150" y="19"/>
                </a:lnTo>
                <a:cubicBezTo>
                  <a:pt x="144" y="8"/>
                  <a:pt x="133" y="0"/>
                  <a:pt x="120" y="0"/>
                </a:cubicBezTo>
                <a:lnTo>
                  <a:pt x="41" y="0"/>
                </a:lnTo>
                <a:cubicBezTo>
                  <a:pt x="22" y="0"/>
                  <a:pt x="0" y="15"/>
                  <a:pt x="0" y="34"/>
                </a:cubicBezTo>
                <a:lnTo>
                  <a:pt x="0" y="300"/>
                </a:lnTo>
                <a:cubicBezTo>
                  <a:pt x="0" y="319"/>
                  <a:pt x="22" y="334"/>
                  <a:pt x="41" y="334"/>
                </a:cubicBezTo>
                <a:lnTo>
                  <a:pt x="307" y="334"/>
                </a:lnTo>
                <a:cubicBezTo>
                  <a:pt x="326" y="334"/>
                  <a:pt x="334" y="319"/>
                  <a:pt x="334" y="300"/>
                </a:cubicBezTo>
                <a:lnTo>
                  <a:pt x="334" y="100"/>
                </a:lnTo>
                <a:cubicBezTo>
                  <a:pt x="334" y="82"/>
                  <a:pt x="326" y="67"/>
                  <a:pt x="307"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52">
            <a:extLst>
              <a:ext uri="{FF2B5EF4-FFF2-40B4-BE49-F238E27FC236}">
                <a16:creationId xmlns:a16="http://schemas.microsoft.com/office/drawing/2014/main" id="{EFF362FF-6525-41A3-8E1F-D99EBC7F9E51}"/>
              </a:ext>
            </a:extLst>
          </p:cNvPr>
          <p:cNvSpPr>
            <a:spLocks noChangeAspect="1" noEditPoints="1"/>
          </p:cNvSpPr>
          <p:nvPr/>
        </p:nvSpPr>
        <p:spPr bwMode="auto">
          <a:xfrm>
            <a:off x="8140701" y="3616326"/>
            <a:ext cx="250825" cy="254000"/>
          </a:xfrm>
          <a:custGeom>
            <a:avLst/>
            <a:gdLst>
              <a:gd name="T0" fmla="*/ 200 w 333"/>
              <a:gd name="T1" fmla="*/ 167 h 334"/>
              <a:gd name="T2" fmla="*/ 216 w 333"/>
              <a:gd name="T3" fmla="*/ 150 h 334"/>
              <a:gd name="T4" fmla="*/ 233 w 333"/>
              <a:gd name="T5" fmla="*/ 167 h 334"/>
              <a:gd name="T6" fmla="*/ 200 w 333"/>
              <a:gd name="T7" fmla="*/ 167 h 334"/>
              <a:gd name="T8" fmla="*/ 142 w 333"/>
              <a:gd name="T9" fmla="*/ 167 h 334"/>
              <a:gd name="T10" fmla="*/ 189 w 333"/>
              <a:gd name="T11" fmla="*/ 234 h 334"/>
              <a:gd name="T12" fmla="*/ 212 w 333"/>
              <a:gd name="T13" fmla="*/ 200 h 334"/>
              <a:gd name="T14" fmla="*/ 266 w 333"/>
              <a:gd name="T15" fmla="*/ 267 h 334"/>
              <a:gd name="T16" fmla="*/ 66 w 333"/>
              <a:gd name="T17" fmla="*/ 267 h 334"/>
              <a:gd name="T18" fmla="*/ 142 w 333"/>
              <a:gd name="T19" fmla="*/ 167 h 334"/>
              <a:gd name="T20" fmla="*/ 300 w 333"/>
              <a:gd name="T21" fmla="*/ 300 h 334"/>
              <a:gd name="T22" fmla="*/ 33 w 333"/>
              <a:gd name="T23" fmla="*/ 300 h 334"/>
              <a:gd name="T24" fmla="*/ 33 w 333"/>
              <a:gd name="T25" fmla="*/ 34 h 334"/>
              <a:gd name="T26" fmla="*/ 123 w 333"/>
              <a:gd name="T27" fmla="*/ 34 h 334"/>
              <a:gd name="T28" fmla="*/ 156 w 333"/>
              <a:gd name="T29" fmla="*/ 100 h 334"/>
              <a:gd name="T30" fmla="*/ 300 w 333"/>
              <a:gd name="T31" fmla="*/ 100 h 334"/>
              <a:gd name="T32" fmla="*/ 300 w 333"/>
              <a:gd name="T33" fmla="*/ 300 h 334"/>
              <a:gd name="T34" fmla="*/ 173 w 333"/>
              <a:gd name="T35" fmla="*/ 67 h 334"/>
              <a:gd name="T36" fmla="*/ 140 w 333"/>
              <a:gd name="T37" fmla="*/ 0 h 334"/>
              <a:gd name="T38" fmla="*/ 0 w 333"/>
              <a:gd name="T39" fmla="*/ 0 h 334"/>
              <a:gd name="T40" fmla="*/ 0 w 333"/>
              <a:gd name="T41" fmla="*/ 334 h 334"/>
              <a:gd name="T42" fmla="*/ 333 w 333"/>
              <a:gd name="T43" fmla="*/ 334 h 334"/>
              <a:gd name="T44" fmla="*/ 333 w 333"/>
              <a:gd name="T45" fmla="*/ 67 h 334"/>
              <a:gd name="T46" fmla="*/ 173 w 333"/>
              <a:gd name="T47"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334">
                <a:moveTo>
                  <a:pt x="200" y="167"/>
                </a:moveTo>
                <a:cubicBezTo>
                  <a:pt x="200" y="158"/>
                  <a:pt x="207" y="150"/>
                  <a:pt x="216" y="150"/>
                </a:cubicBezTo>
                <a:cubicBezTo>
                  <a:pt x="225" y="150"/>
                  <a:pt x="233" y="158"/>
                  <a:pt x="233" y="167"/>
                </a:cubicBezTo>
                <a:cubicBezTo>
                  <a:pt x="233" y="189"/>
                  <a:pt x="200" y="189"/>
                  <a:pt x="200" y="167"/>
                </a:cubicBezTo>
                <a:close/>
                <a:moveTo>
                  <a:pt x="142" y="167"/>
                </a:moveTo>
                <a:lnTo>
                  <a:pt x="189" y="234"/>
                </a:lnTo>
                <a:lnTo>
                  <a:pt x="212" y="200"/>
                </a:lnTo>
                <a:lnTo>
                  <a:pt x="266" y="267"/>
                </a:lnTo>
                <a:lnTo>
                  <a:pt x="66" y="267"/>
                </a:lnTo>
                <a:lnTo>
                  <a:pt x="142" y="167"/>
                </a:lnTo>
                <a:close/>
                <a:moveTo>
                  <a:pt x="300" y="300"/>
                </a:moveTo>
                <a:lnTo>
                  <a:pt x="33" y="300"/>
                </a:lnTo>
                <a:lnTo>
                  <a:pt x="33" y="34"/>
                </a:lnTo>
                <a:lnTo>
                  <a:pt x="123" y="34"/>
                </a:lnTo>
                <a:lnTo>
                  <a:pt x="156" y="100"/>
                </a:lnTo>
                <a:lnTo>
                  <a:pt x="300" y="100"/>
                </a:lnTo>
                <a:lnTo>
                  <a:pt x="300" y="300"/>
                </a:lnTo>
                <a:close/>
                <a:moveTo>
                  <a:pt x="173" y="67"/>
                </a:moveTo>
                <a:lnTo>
                  <a:pt x="140" y="0"/>
                </a:lnTo>
                <a:lnTo>
                  <a:pt x="0" y="0"/>
                </a:lnTo>
                <a:lnTo>
                  <a:pt x="0" y="334"/>
                </a:lnTo>
                <a:lnTo>
                  <a:pt x="333" y="334"/>
                </a:lnTo>
                <a:lnTo>
                  <a:pt x="333" y="67"/>
                </a:lnTo>
                <a:lnTo>
                  <a:pt x="17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3">
            <a:extLst>
              <a:ext uri="{FF2B5EF4-FFF2-40B4-BE49-F238E27FC236}">
                <a16:creationId xmlns:a16="http://schemas.microsoft.com/office/drawing/2014/main" id="{44BFF0AE-7BB6-4C03-BFAF-B02B32732388}"/>
              </a:ext>
            </a:extLst>
          </p:cNvPr>
          <p:cNvSpPr>
            <a:spLocks noChangeAspect="1" noEditPoints="1"/>
          </p:cNvSpPr>
          <p:nvPr/>
        </p:nvSpPr>
        <p:spPr bwMode="auto">
          <a:xfrm>
            <a:off x="7637463" y="3616326"/>
            <a:ext cx="252413" cy="254000"/>
          </a:xfrm>
          <a:custGeom>
            <a:avLst/>
            <a:gdLst>
              <a:gd name="T0" fmla="*/ 333 w 333"/>
              <a:gd name="T1" fmla="*/ 234 h 334"/>
              <a:gd name="T2" fmla="*/ 300 w 333"/>
              <a:gd name="T3" fmla="*/ 200 h 334"/>
              <a:gd name="T4" fmla="*/ 200 w 333"/>
              <a:gd name="T5" fmla="*/ 67 h 334"/>
              <a:gd name="T6" fmla="*/ 167 w 333"/>
              <a:gd name="T7" fmla="*/ 53 h 334"/>
              <a:gd name="T8" fmla="*/ 200 w 333"/>
              <a:gd name="T9" fmla="*/ 100 h 334"/>
              <a:gd name="T10" fmla="*/ 300 w 333"/>
              <a:gd name="T11" fmla="*/ 167 h 334"/>
              <a:gd name="T12" fmla="*/ 333 w 333"/>
              <a:gd name="T13" fmla="*/ 134 h 334"/>
              <a:gd name="T14" fmla="*/ 300 w 333"/>
              <a:gd name="T15" fmla="*/ 167 h 334"/>
              <a:gd name="T16" fmla="*/ 100 w 333"/>
              <a:gd name="T17" fmla="*/ 0 h 334"/>
              <a:gd name="T18" fmla="*/ 123 w 333"/>
              <a:gd name="T19" fmla="*/ 34 h 334"/>
              <a:gd name="T20" fmla="*/ 133 w 333"/>
              <a:gd name="T21" fmla="*/ 0 h 334"/>
              <a:gd name="T22" fmla="*/ 267 w 333"/>
              <a:gd name="T23" fmla="*/ 300 h 334"/>
              <a:gd name="T24" fmla="*/ 333 w 333"/>
              <a:gd name="T25" fmla="*/ 334 h 334"/>
              <a:gd name="T26" fmla="*/ 300 w 333"/>
              <a:gd name="T27" fmla="*/ 267 h 334"/>
              <a:gd name="T28" fmla="*/ 67 w 333"/>
              <a:gd name="T29" fmla="*/ 0 h 334"/>
              <a:gd name="T30" fmla="*/ 0 w 333"/>
              <a:gd name="T31" fmla="*/ 67 h 334"/>
              <a:gd name="T32" fmla="*/ 33 w 333"/>
              <a:gd name="T33" fmla="*/ 34 h 334"/>
              <a:gd name="T34" fmla="*/ 67 w 333"/>
              <a:gd name="T35" fmla="*/ 0 h 334"/>
              <a:gd name="T36" fmla="*/ 33 w 333"/>
              <a:gd name="T37" fmla="*/ 334 h 334"/>
              <a:gd name="T38" fmla="*/ 0 w 333"/>
              <a:gd name="T39" fmla="*/ 300 h 334"/>
              <a:gd name="T40" fmla="*/ 300 w 333"/>
              <a:gd name="T41" fmla="*/ 67 h 334"/>
              <a:gd name="T42" fmla="*/ 333 w 333"/>
              <a:gd name="T43" fmla="*/ 100 h 334"/>
              <a:gd name="T44" fmla="*/ 333 w 333"/>
              <a:gd name="T45" fmla="*/ 67 h 334"/>
              <a:gd name="T46" fmla="*/ 0 w 333"/>
              <a:gd name="T47" fmla="*/ 200 h 334"/>
              <a:gd name="T48" fmla="*/ 33 w 333"/>
              <a:gd name="T49" fmla="*/ 167 h 334"/>
              <a:gd name="T50" fmla="*/ 0 w 333"/>
              <a:gd name="T51" fmla="*/ 200 h 334"/>
              <a:gd name="T52" fmla="*/ 33 w 333"/>
              <a:gd name="T53" fmla="*/ 134 h 334"/>
              <a:gd name="T54" fmla="*/ 0 w 333"/>
              <a:gd name="T55" fmla="*/ 100 h 334"/>
              <a:gd name="T56" fmla="*/ 0 w 333"/>
              <a:gd name="T57" fmla="*/ 267 h 334"/>
              <a:gd name="T58" fmla="*/ 33 w 333"/>
              <a:gd name="T59" fmla="*/ 234 h 334"/>
              <a:gd name="T60" fmla="*/ 0 w 333"/>
              <a:gd name="T61" fmla="*/ 267 h 334"/>
              <a:gd name="T62" fmla="*/ 167 w 333"/>
              <a:gd name="T63" fmla="*/ 334 h 334"/>
              <a:gd name="T64" fmla="*/ 133 w 333"/>
              <a:gd name="T65" fmla="*/ 300 h 334"/>
              <a:gd name="T66" fmla="*/ 67 w 333"/>
              <a:gd name="T67" fmla="*/ 334 h 334"/>
              <a:gd name="T68" fmla="*/ 100 w 333"/>
              <a:gd name="T69" fmla="*/ 300 h 334"/>
              <a:gd name="T70" fmla="*/ 67 w 333"/>
              <a:gd name="T71" fmla="*/ 334 h 334"/>
              <a:gd name="T72" fmla="*/ 233 w 333"/>
              <a:gd name="T73" fmla="*/ 334 h 334"/>
              <a:gd name="T74" fmla="*/ 200 w 333"/>
              <a:gd name="T75" fmla="*/ 300 h 334"/>
              <a:gd name="T76" fmla="*/ 267 w 333"/>
              <a:gd name="T77" fmla="*/ 100 h 334"/>
              <a:gd name="T78" fmla="*/ 233 w 333"/>
              <a:gd name="T79" fmla="*/ 67 h 334"/>
              <a:gd name="T80" fmla="*/ 267 w 333"/>
              <a:gd name="T81"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4">
                <a:moveTo>
                  <a:pt x="300" y="234"/>
                </a:moveTo>
                <a:lnTo>
                  <a:pt x="333" y="234"/>
                </a:lnTo>
                <a:lnTo>
                  <a:pt x="333" y="200"/>
                </a:lnTo>
                <a:lnTo>
                  <a:pt x="300" y="200"/>
                </a:lnTo>
                <a:lnTo>
                  <a:pt x="300" y="234"/>
                </a:lnTo>
                <a:close/>
                <a:moveTo>
                  <a:pt x="200" y="67"/>
                </a:moveTo>
                <a:lnTo>
                  <a:pt x="174" y="67"/>
                </a:lnTo>
                <a:lnTo>
                  <a:pt x="167" y="53"/>
                </a:lnTo>
                <a:lnTo>
                  <a:pt x="167" y="100"/>
                </a:lnTo>
                <a:lnTo>
                  <a:pt x="200" y="100"/>
                </a:lnTo>
                <a:lnTo>
                  <a:pt x="200" y="67"/>
                </a:lnTo>
                <a:close/>
                <a:moveTo>
                  <a:pt x="300" y="167"/>
                </a:moveTo>
                <a:lnTo>
                  <a:pt x="333" y="167"/>
                </a:lnTo>
                <a:lnTo>
                  <a:pt x="333" y="134"/>
                </a:lnTo>
                <a:lnTo>
                  <a:pt x="300" y="134"/>
                </a:lnTo>
                <a:lnTo>
                  <a:pt x="300" y="167"/>
                </a:lnTo>
                <a:close/>
                <a:moveTo>
                  <a:pt x="133" y="0"/>
                </a:moveTo>
                <a:lnTo>
                  <a:pt x="100" y="0"/>
                </a:lnTo>
                <a:lnTo>
                  <a:pt x="100" y="34"/>
                </a:lnTo>
                <a:lnTo>
                  <a:pt x="123" y="34"/>
                </a:lnTo>
                <a:lnTo>
                  <a:pt x="133" y="54"/>
                </a:lnTo>
                <a:lnTo>
                  <a:pt x="133" y="0"/>
                </a:lnTo>
                <a:close/>
                <a:moveTo>
                  <a:pt x="300" y="300"/>
                </a:moveTo>
                <a:lnTo>
                  <a:pt x="267" y="300"/>
                </a:lnTo>
                <a:lnTo>
                  <a:pt x="267" y="334"/>
                </a:lnTo>
                <a:lnTo>
                  <a:pt x="333" y="334"/>
                </a:lnTo>
                <a:lnTo>
                  <a:pt x="333" y="267"/>
                </a:lnTo>
                <a:lnTo>
                  <a:pt x="300" y="267"/>
                </a:lnTo>
                <a:lnTo>
                  <a:pt x="300" y="300"/>
                </a:lnTo>
                <a:close/>
                <a:moveTo>
                  <a:pt x="67" y="0"/>
                </a:moveTo>
                <a:lnTo>
                  <a:pt x="0" y="0"/>
                </a:lnTo>
                <a:lnTo>
                  <a:pt x="0" y="67"/>
                </a:lnTo>
                <a:lnTo>
                  <a:pt x="33" y="67"/>
                </a:lnTo>
                <a:lnTo>
                  <a:pt x="33" y="34"/>
                </a:lnTo>
                <a:lnTo>
                  <a:pt x="67" y="34"/>
                </a:lnTo>
                <a:lnTo>
                  <a:pt x="67" y="0"/>
                </a:lnTo>
                <a:close/>
                <a:moveTo>
                  <a:pt x="0" y="334"/>
                </a:moveTo>
                <a:lnTo>
                  <a:pt x="33" y="334"/>
                </a:lnTo>
                <a:lnTo>
                  <a:pt x="33" y="300"/>
                </a:lnTo>
                <a:lnTo>
                  <a:pt x="0" y="300"/>
                </a:lnTo>
                <a:lnTo>
                  <a:pt x="0" y="334"/>
                </a:lnTo>
                <a:close/>
                <a:moveTo>
                  <a:pt x="300" y="67"/>
                </a:moveTo>
                <a:lnTo>
                  <a:pt x="300" y="100"/>
                </a:lnTo>
                <a:lnTo>
                  <a:pt x="333" y="100"/>
                </a:lnTo>
                <a:lnTo>
                  <a:pt x="333" y="84"/>
                </a:lnTo>
                <a:lnTo>
                  <a:pt x="333" y="67"/>
                </a:lnTo>
                <a:lnTo>
                  <a:pt x="300" y="67"/>
                </a:lnTo>
                <a:close/>
                <a:moveTo>
                  <a:pt x="0" y="200"/>
                </a:moveTo>
                <a:lnTo>
                  <a:pt x="33" y="200"/>
                </a:lnTo>
                <a:lnTo>
                  <a:pt x="33" y="167"/>
                </a:lnTo>
                <a:lnTo>
                  <a:pt x="0" y="167"/>
                </a:lnTo>
                <a:lnTo>
                  <a:pt x="0" y="200"/>
                </a:lnTo>
                <a:close/>
                <a:moveTo>
                  <a:pt x="0" y="134"/>
                </a:moveTo>
                <a:lnTo>
                  <a:pt x="33" y="134"/>
                </a:lnTo>
                <a:lnTo>
                  <a:pt x="33" y="100"/>
                </a:lnTo>
                <a:lnTo>
                  <a:pt x="0" y="100"/>
                </a:lnTo>
                <a:lnTo>
                  <a:pt x="0" y="134"/>
                </a:lnTo>
                <a:close/>
                <a:moveTo>
                  <a:pt x="0" y="267"/>
                </a:moveTo>
                <a:lnTo>
                  <a:pt x="33" y="267"/>
                </a:lnTo>
                <a:lnTo>
                  <a:pt x="33" y="234"/>
                </a:lnTo>
                <a:lnTo>
                  <a:pt x="0" y="234"/>
                </a:lnTo>
                <a:lnTo>
                  <a:pt x="0" y="267"/>
                </a:lnTo>
                <a:close/>
                <a:moveTo>
                  <a:pt x="133" y="334"/>
                </a:moveTo>
                <a:lnTo>
                  <a:pt x="167" y="334"/>
                </a:lnTo>
                <a:lnTo>
                  <a:pt x="167" y="300"/>
                </a:lnTo>
                <a:lnTo>
                  <a:pt x="133" y="300"/>
                </a:lnTo>
                <a:lnTo>
                  <a:pt x="133" y="334"/>
                </a:lnTo>
                <a:close/>
                <a:moveTo>
                  <a:pt x="67" y="334"/>
                </a:moveTo>
                <a:lnTo>
                  <a:pt x="100" y="334"/>
                </a:lnTo>
                <a:lnTo>
                  <a:pt x="100" y="300"/>
                </a:lnTo>
                <a:lnTo>
                  <a:pt x="67" y="300"/>
                </a:lnTo>
                <a:lnTo>
                  <a:pt x="67" y="334"/>
                </a:lnTo>
                <a:close/>
                <a:moveTo>
                  <a:pt x="200" y="334"/>
                </a:moveTo>
                <a:lnTo>
                  <a:pt x="233" y="334"/>
                </a:lnTo>
                <a:lnTo>
                  <a:pt x="233" y="300"/>
                </a:lnTo>
                <a:lnTo>
                  <a:pt x="200" y="300"/>
                </a:lnTo>
                <a:lnTo>
                  <a:pt x="200" y="334"/>
                </a:lnTo>
                <a:close/>
                <a:moveTo>
                  <a:pt x="267" y="100"/>
                </a:moveTo>
                <a:lnTo>
                  <a:pt x="233" y="100"/>
                </a:lnTo>
                <a:lnTo>
                  <a:pt x="233" y="67"/>
                </a:lnTo>
                <a:lnTo>
                  <a:pt x="267" y="67"/>
                </a:lnTo>
                <a:lnTo>
                  <a:pt x="267"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4">
            <a:extLst>
              <a:ext uri="{FF2B5EF4-FFF2-40B4-BE49-F238E27FC236}">
                <a16:creationId xmlns:a16="http://schemas.microsoft.com/office/drawing/2014/main" id="{F28995CD-A8F5-4044-9F05-B024CCA93C68}"/>
              </a:ext>
            </a:extLst>
          </p:cNvPr>
          <p:cNvSpPr>
            <a:spLocks noChangeAspect="1" noEditPoints="1"/>
          </p:cNvSpPr>
          <p:nvPr/>
        </p:nvSpPr>
        <p:spPr bwMode="auto">
          <a:xfrm>
            <a:off x="7134226" y="3616326"/>
            <a:ext cx="252413" cy="254000"/>
          </a:xfrm>
          <a:custGeom>
            <a:avLst/>
            <a:gdLst>
              <a:gd name="T0" fmla="*/ 300 w 334"/>
              <a:gd name="T1" fmla="*/ 217 h 334"/>
              <a:gd name="T2" fmla="*/ 334 w 334"/>
              <a:gd name="T3" fmla="*/ 217 h 334"/>
              <a:gd name="T4" fmla="*/ 317 w 334"/>
              <a:gd name="T5" fmla="*/ 134 h 334"/>
              <a:gd name="T6" fmla="*/ 317 w 334"/>
              <a:gd name="T7" fmla="*/ 167 h 334"/>
              <a:gd name="T8" fmla="*/ 317 w 334"/>
              <a:gd name="T9" fmla="*/ 134 h 334"/>
              <a:gd name="T10" fmla="*/ 0 w 334"/>
              <a:gd name="T11" fmla="*/ 317 h 334"/>
              <a:gd name="T12" fmla="*/ 34 w 334"/>
              <a:gd name="T13" fmla="*/ 317 h 334"/>
              <a:gd name="T14" fmla="*/ 300 w 334"/>
              <a:gd name="T15" fmla="*/ 100 h 334"/>
              <a:gd name="T16" fmla="*/ 334 w 334"/>
              <a:gd name="T17" fmla="*/ 67 h 334"/>
              <a:gd name="T18" fmla="*/ 300 w 334"/>
              <a:gd name="T19" fmla="*/ 100 h 334"/>
              <a:gd name="T20" fmla="*/ 0 w 334"/>
              <a:gd name="T21" fmla="*/ 184 h 334"/>
              <a:gd name="T22" fmla="*/ 34 w 334"/>
              <a:gd name="T23" fmla="*/ 184 h 334"/>
              <a:gd name="T24" fmla="*/ 17 w 334"/>
              <a:gd name="T25" fmla="*/ 100 h 334"/>
              <a:gd name="T26" fmla="*/ 17 w 334"/>
              <a:gd name="T27" fmla="*/ 134 h 334"/>
              <a:gd name="T28" fmla="*/ 17 w 334"/>
              <a:gd name="T29" fmla="*/ 100 h 334"/>
              <a:gd name="T30" fmla="*/ 0 w 334"/>
              <a:gd name="T31" fmla="*/ 250 h 334"/>
              <a:gd name="T32" fmla="*/ 34 w 334"/>
              <a:gd name="T33" fmla="*/ 250 h 334"/>
              <a:gd name="T34" fmla="*/ 150 w 334"/>
              <a:gd name="T35" fmla="*/ 300 h 334"/>
              <a:gd name="T36" fmla="*/ 150 w 334"/>
              <a:gd name="T37" fmla="*/ 334 h 334"/>
              <a:gd name="T38" fmla="*/ 150 w 334"/>
              <a:gd name="T39" fmla="*/ 300 h 334"/>
              <a:gd name="T40" fmla="*/ 67 w 334"/>
              <a:gd name="T41" fmla="*/ 317 h 334"/>
              <a:gd name="T42" fmla="*/ 100 w 334"/>
              <a:gd name="T43" fmla="*/ 317 h 334"/>
              <a:gd name="T44" fmla="*/ 217 w 334"/>
              <a:gd name="T45" fmla="*/ 300 h 334"/>
              <a:gd name="T46" fmla="*/ 217 w 334"/>
              <a:gd name="T47" fmla="*/ 334 h 334"/>
              <a:gd name="T48" fmla="*/ 217 w 334"/>
              <a:gd name="T49" fmla="*/ 300 h 334"/>
              <a:gd name="T50" fmla="*/ 234 w 334"/>
              <a:gd name="T51" fmla="*/ 84 h 334"/>
              <a:gd name="T52" fmla="*/ 267 w 334"/>
              <a:gd name="T53" fmla="*/ 84 h 334"/>
              <a:gd name="T54" fmla="*/ 184 w 334"/>
              <a:gd name="T55" fmla="*/ 67 h 334"/>
              <a:gd name="T56" fmla="*/ 167 w 334"/>
              <a:gd name="T57" fmla="*/ 53 h 334"/>
              <a:gd name="T58" fmla="*/ 184 w 334"/>
              <a:gd name="T59" fmla="*/ 100 h 334"/>
              <a:gd name="T60" fmla="*/ 184 w 334"/>
              <a:gd name="T61" fmla="*/ 67 h 334"/>
              <a:gd name="T62" fmla="*/ 117 w 334"/>
              <a:gd name="T63" fmla="*/ 0 h 334"/>
              <a:gd name="T64" fmla="*/ 117 w 334"/>
              <a:gd name="T65" fmla="*/ 34 h 334"/>
              <a:gd name="T66" fmla="*/ 134 w 334"/>
              <a:gd name="T67" fmla="*/ 54 h 334"/>
              <a:gd name="T68" fmla="*/ 317 w 334"/>
              <a:gd name="T69" fmla="*/ 267 h 334"/>
              <a:gd name="T70" fmla="*/ 284 w 334"/>
              <a:gd name="T71" fmla="*/ 300 h 334"/>
              <a:gd name="T72" fmla="*/ 284 w 334"/>
              <a:gd name="T73" fmla="*/ 334 h 334"/>
              <a:gd name="T74" fmla="*/ 334 w 334"/>
              <a:gd name="T75" fmla="*/ 300 h 334"/>
              <a:gd name="T76" fmla="*/ 317 w 334"/>
              <a:gd name="T77" fmla="*/ 267 h 334"/>
              <a:gd name="T78" fmla="*/ 50 w 334"/>
              <a:gd name="T79" fmla="*/ 34 h 334"/>
              <a:gd name="T80" fmla="*/ 17 w 334"/>
              <a:gd name="T81" fmla="*/ 67 h 334"/>
              <a:gd name="T82" fmla="*/ 0 w 334"/>
              <a:gd name="T83" fmla="*/ 34 h 334"/>
              <a:gd name="T84" fmla="*/ 50 w 334"/>
              <a:gd name="T8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34">
                <a:moveTo>
                  <a:pt x="317" y="200"/>
                </a:moveTo>
                <a:cubicBezTo>
                  <a:pt x="308" y="200"/>
                  <a:pt x="300" y="208"/>
                  <a:pt x="300" y="217"/>
                </a:cubicBezTo>
                <a:cubicBezTo>
                  <a:pt x="300" y="226"/>
                  <a:pt x="308" y="234"/>
                  <a:pt x="317" y="234"/>
                </a:cubicBezTo>
                <a:cubicBezTo>
                  <a:pt x="326" y="234"/>
                  <a:pt x="334" y="226"/>
                  <a:pt x="334" y="217"/>
                </a:cubicBezTo>
                <a:cubicBezTo>
                  <a:pt x="334" y="208"/>
                  <a:pt x="326" y="200"/>
                  <a:pt x="317" y="200"/>
                </a:cubicBezTo>
                <a:close/>
                <a:moveTo>
                  <a:pt x="317" y="134"/>
                </a:moveTo>
                <a:cubicBezTo>
                  <a:pt x="308" y="134"/>
                  <a:pt x="300" y="141"/>
                  <a:pt x="300" y="150"/>
                </a:cubicBezTo>
                <a:cubicBezTo>
                  <a:pt x="300" y="160"/>
                  <a:pt x="308" y="167"/>
                  <a:pt x="317" y="167"/>
                </a:cubicBezTo>
                <a:cubicBezTo>
                  <a:pt x="326" y="167"/>
                  <a:pt x="334" y="160"/>
                  <a:pt x="334" y="150"/>
                </a:cubicBezTo>
                <a:cubicBezTo>
                  <a:pt x="334" y="141"/>
                  <a:pt x="326" y="134"/>
                  <a:pt x="317" y="134"/>
                </a:cubicBezTo>
                <a:close/>
                <a:moveTo>
                  <a:pt x="17" y="300"/>
                </a:moveTo>
                <a:cubicBezTo>
                  <a:pt x="8" y="300"/>
                  <a:pt x="0" y="308"/>
                  <a:pt x="0" y="317"/>
                </a:cubicBezTo>
                <a:cubicBezTo>
                  <a:pt x="0" y="326"/>
                  <a:pt x="8" y="334"/>
                  <a:pt x="17" y="334"/>
                </a:cubicBezTo>
                <a:cubicBezTo>
                  <a:pt x="26" y="334"/>
                  <a:pt x="34" y="326"/>
                  <a:pt x="34" y="317"/>
                </a:cubicBezTo>
                <a:cubicBezTo>
                  <a:pt x="34" y="308"/>
                  <a:pt x="26" y="300"/>
                  <a:pt x="17" y="300"/>
                </a:cubicBezTo>
                <a:close/>
                <a:moveTo>
                  <a:pt x="300" y="100"/>
                </a:moveTo>
                <a:lnTo>
                  <a:pt x="334" y="100"/>
                </a:lnTo>
                <a:lnTo>
                  <a:pt x="334" y="67"/>
                </a:lnTo>
                <a:lnTo>
                  <a:pt x="300" y="67"/>
                </a:lnTo>
                <a:lnTo>
                  <a:pt x="300" y="100"/>
                </a:lnTo>
                <a:close/>
                <a:moveTo>
                  <a:pt x="17" y="167"/>
                </a:moveTo>
                <a:cubicBezTo>
                  <a:pt x="8" y="167"/>
                  <a:pt x="0" y="175"/>
                  <a:pt x="0" y="184"/>
                </a:cubicBezTo>
                <a:cubicBezTo>
                  <a:pt x="0" y="193"/>
                  <a:pt x="8" y="200"/>
                  <a:pt x="17" y="200"/>
                </a:cubicBezTo>
                <a:cubicBezTo>
                  <a:pt x="26" y="200"/>
                  <a:pt x="34" y="193"/>
                  <a:pt x="34" y="184"/>
                </a:cubicBezTo>
                <a:cubicBezTo>
                  <a:pt x="34" y="175"/>
                  <a:pt x="26" y="167"/>
                  <a:pt x="17" y="167"/>
                </a:cubicBezTo>
                <a:close/>
                <a:moveTo>
                  <a:pt x="17" y="100"/>
                </a:moveTo>
                <a:cubicBezTo>
                  <a:pt x="8" y="100"/>
                  <a:pt x="0" y="108"/>
                  <a:pt x="0" y="117"/>
                </a:cubicBezTo>
                <a:cubicBezTo>
                  <a:pt x="0" y="126"/>
                  <a:pt x="8" y="134"/>
                  <a:pt x="17" y="134"/>
                </a:cubicBezTo>
                <a:cubicBezTo>
                  <a:pt x="26" y="134"/>
                  <a:pt x="34" y="126"/>
                  <a:pt x="34" y="117"/>
                </a:cubicBezTo>
                <a:cubicBezTo>
                  <a:pt x="34" y="108"/>
                  <a:pt x="26" y="100"/>
                  <a:pt x="17" y="100"/>
                </a:cubicBezTo>
                <a:close/>
                <a:moveTo>
                  <a:pt x="17" y="234"/>
                </a:moveTo>
                <a:cubicBezTo>
                  <a:pt x="8" y="234"/>
                  <a:pt x="0" y="241"/>
                  <a:pt x="0" y="250"/>
                </a:cubicBezTo>
                <a:cubicBezTo>
                  <a:pt x="0" y="260"/>
                  <a:pt x="8" y="267"/>
                  <a:pt x="17" y="267"/>
                </a:cubicBezTo>
                <a:cubicBezTo>
                  <a:pt x="26" y="267"/>
                  <a:pt x="34" y="260"/>
                  <a:pt x="34" y="250"/>
                </a:cubicBezTo>
                <a:cubicBezTo>
                  <a:pt x="34" y="241"/>
                  <a:pt x="26" y="234"/>
                  <a:pt x="17" y="234"/>
                </a:cubicBezTo>
                <a:close/>
                <a:moveTo>
                  <a:pt x="150" y="300"/>
                </a:moveTo>
                <a:cubicBezTo>
                  <a:pt x="141" y="300"/>
                  <a:pt x="134" y="308"/>
                  <a:pt x="134" y="317"/>
                </a:cubicBezTo>
                <a:cubicBezTo>
                  <a:pt x="134" y="326"/>
                  <a:pt x="141" y="334"/>
                  <a:pt x="150" y="334"/>
                </a:cubicBezTo>
                <a:cubicBezTo>
                  <a:pt x="159" y="334"/>
                  <a:pt x="167" y="326"/>
                  <a:pt x="167" y="317"/>
                </a:cubicBezTo>
                <a:cubicBezTo>
                  <a:pt x="167" y="308"/>
                  <a:pt x="159" y="300"/>
                  <a:pt x="150" y="300"/>
                </a:cubicBezTo>
                <a:close/>
                <a:moveTo>
                  <a:pt x="84" y="300"/>
                </a:moveTo>
                <a:cubicBezTo>
                  <a:pt x="74" y="300"/>
                  <a:pt x="67" y="308"/>
                  <a:pt x="67" y="317"/>
                </a:cubicBezTo>
                <a:cubicBezTo>
                  <a:pt x="67" y="326"/>
                  <a:pt x="74" y="334"/>
                  <a:pt x="84" y="334"/>
                </a:cubicBezTo>
                <a:cubicBezTo>
                  <a:pt x="93" y="334"/>
                  <a:pt x="100" y="326"/>
                  <a:pt x="100" y="317"/>
                </a:cubicBezTo>
                <a:cubicBezTo>
                  <a:pt x="100" y="308"/>
                  <a:pt x="93" y="300"/>
                  <a:pt x="84" y="300"/>
                </a:cubicBezTo>
                <a:close/>
                <a:moveTo>
                  <a:pt x="217" y="300"/>
                </a:moveTo>
                <a:cubicBezTo>
                  <a:pt x="208" y="300"/>
                  <a:pt x="200" y="308"/>
                  <a:pt x="200" y="317"/>
                </a:cubicBezTo>
                <a:cubicBezTo>
                  <a:pt x="200" y="326"/>
                  <a:pt x="208" y="334"/>
                  <a:pt x="217" y="334"/>
                </a:cubicBezTo>
                <a:cubicBezTo>
                  <a:pt x="226" y="334"/>
                  <a:pt x="234" y="326"/>
                  <a:pt x="234" y="317"/>
                </a:cubicBezTo>
                <a:cubicBezTo>
                  <a:pt x="234" y="308"/>
                  <a:pt x="226" y="300"/>
                  <a:pt x="217" y="300"/>
                </a:cubicBezTo>
                <a:close/>
                <a:moveTo>
                  <a:pt x="250" y="67"/>
                </a:moveTo>
                <a:cubicBezTo>
                  <a:pt x="241" y="67"/>
                  <a:pt x="234" y="75"/>
                  <a:pt x="234" y="84"/>
                </a:cubicBezTo>
                <a:cubicBezTo>
                  <a:pt x="234" y="93"/>
                  <a:pt x="241" y="100"/>
                  <a:pt x="250" y="100"/>
                </a:cubicBezTo>
                <a:cubicBezTo>
                  <a:pt x="259" y="100"/>
                  <a:pt x="267" y="93"/>
                  <a:pt x="267" y="84"/>
                </a:cubicBezTo>
                <a:cubicBezTo>
                  <a:pt x="267" y="75"/>
                  <a:pt x="259" y="67"/>
                  <a:pt x="250" y="67"/>
                </a:cubicBezTo>
                <a:close/>
                <a:moveTo>
                  <a:pt x="184" y="67"/>
                </a:moveTo>
                <a:lnTo>
                  <a:pt x="174" y="67"/>
                </a:lnTo>
                <a:lnTo>
                  <a:pt x="167" y="53"/>
                </a:lnTo>
                <a:lnTo>
                  <a:pt x="167" y="84"/>
                </a:lnTo>
                <a:cubicBezTo>
                  <a:pt x="167" y="93"/>
                  <a:pt x="174" y="100"/>
                  <a:pt x="184" y="100"/>
                </a:cubicBezTo>
                <a:cubicBezTo>
                  <a:pt x="193" y="100"/>
                  <a:pt x="200" y="93"/>
                  <a:pt x="200" y="84"/>
                </a:cubicBezTo>
                <a:cubicBezTo>
                  <a:pt x="200" y="75"/>
                  <a:pt x="193" y="67"/>
                  <a:pt x="184" y="67"/>
                </a:cubicBezTo>
                <a:close/>
                <a:moveTo>
                  <a:pt x="134" y="17"/>
                </a:moveTo>
                <a:cubicBezTo>
                  <a:pt x="134" y="8"/>
                  <a:pt x="126" y="0"/>
                  <a:pt x="117" y="0"/>
                </a:cubicBezTo>
                <a:cubicBezTo>
                  <a:pt x="108" y="0"/>
                  <a:pt x="100" y="8"/>
                  <a:pt x="100" y="17"/>
                </a:cubicBezTo>
                <a:cubicBezTo>
                  <a:pt x="100" y="26"/>
                  <a:pt x="108" y="34"/>
                  <a:pt x="117" y="34"/>
                </a:cubicBezTo>
                <a:lnTo>
                  <a:pt x="124" y="34"/>
                </a:lnTo>
                <a:lnTo>
                  <a:pt x="134" y="54"/>
                </a:lnTo>
                <a:lnTo>
                  <a:pt x="134" y="17"/>
                </a:lnTo>
                <a:close/>
                <a:moveTo>
                  <a:pt x="317" y="267"/>
                </a:moveTo>
                <a:cubicBezTo>
                  <a:pt x="308" y="267"/>
                  <a:pt x="300" y="275"/>
                  <a:pt x="300" y="284"/>
                </a:cubicBezTo>
                <a:cubicBezTo>
                  <a:pt x="300" y="293"/>
                  <a:pt x="293" y="300"/>
                  <a:pt x="284" y="300"/>
                </a:cubicBezTo>
                <a:cubicBezTo>
                  <a:pt x="274" y="300"/>
                  <a:pt x="267" y="308"/>
                  <a:pt x="267" y="317"/>
                </a:cubicBezTo>
                <a:cubicBezTo>
                  <a:pt x="267" y="326"/>
                  <a:pt x="274" y="334"/>
                  <a:pt x="284" y="334"/>
                </a:cubicBezTo>
                <a:lnTo>
                  <a:pt x="300" y="334"/>
                </a:lnTo>
                <a:cubicBezTo>
                  <a:pt x="319" y="334"/>
                  <a:pt x="334" y="319"/>
                  <a:pt x="334" y="300"/>
                </a:cubicBezTo>
                <a:lnTo>
                  <a:pt x="334" y="284"/>
                </a:lnTo>
                <a:cubicBezTo>
                  <a:pt x="334" y="275"/>
                  <a:pt x="326" y="267"/>
                  <a:pt x="317" y="267"/>
                </a:cubicBezTo>
                <a:close/>
                <a:moveTo>
                  <a:pt x="67" y="17"/>
                </a:moveTo>
                <a:cubicBezTo>
                  <a:pt x="67" y="26"/>
                  <a:pt x="59" y="34"/>
                  <a:pt x="50" y="34"/>
                </a:cubicBezTo>
                <a:cubicBezTo>
                  <a:pt x="41" y="34"/>
                  <a:pt x="34" y="41"/>
                  <a:pt x="34" y="50"/>
                </a:cubicBezTo>
                <a:cubicBezTo>
                  <a:pt x="34" y="60"/>
                  <a:pt x="26" y="67"/>
                  <a:pt x="17" y="67"/>
                </a:cubicBezTo>
                <a:cubicBezTo>
                  <a:pt x="8" y="67"/>
                  <a:pt x="0" y="60"/>
                  <a:pt x="0" y="50"/>
                </a:cubicBezTo>
                <a:lnTo>
                  <a:pt x="0" y="34"/>
                </a:lnTo>
                <a:cubicBezTo>
                  <a:pt x="0" y="15"/>
                  <a:pt x="15" y="0"/>
                  <a:pt x="34" y="0"/>
                </a:cubicBezTo>
                <a:lnTo>
                  <a:pt x="50" y="0"/>
                </a:lnTo>
                <a:cubicBezTo>
                  <a:pt x="59" y="0"/>
                  <a:pt x="67" y="8"/>
                  <a:pt x="67"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55">
            <a:extLst>
              <a:ext uri="{FF2B5EF4-FFF2-40B4-BE49-F238E27FC236}">
                <a16:creationId xmlns:a16="http://schemas.microsoft.com/office/drawing/2014/main" id="{FB787614-FC29-48D1-9FD6-835A8F55B908}"/>
              </a:ext>
            </a:extLst>
          </p:cNvPr>
          <p:cNvSpPr>
            <a:spLocks noChangeAspect="1" noEditPoints="1"/>
          </p:cNvSpPr>
          <p:nvPr/>
        </p:nvSpPr>
        <p:spPr bwMode="auto">
          <a:xfrm>
            <a:off x="6632576" y="3616326"/>
            <a:ext cx="250825" cy="254000"/>
          </a:xfrm>
          <a:custGeom>
            <a:avLst/>
            <a:gdLst>
              <a:gd name="T0" fmla="*/ 333 w 333"/>
              <a:gd name="T1" fmla="*/ 234 h 334"/>
              <a:gd name="T2" fmla="*/ 300 w 333"/>
              <a:gd name="T3" fmla="*/ 200 h 334"/>
              <a:gd name="T4" fmla="*/ 266 w 333"/>
              <a:gd name="T5" fmla="*/ 67 h 334"/>
              <a:gd name="T6" fmla="*/ 233 w 333"/>
              <a:gd name="T7" fmla="*/ 100 h 334"/>
              <a:gd name="T8" fmla="*/ 266 w 333"/>
              <a:gd name="T9" fmla="*/ 67 h 334"/>
              <a:gd name="T10" fmla="*/ 333 w 333"/>
              <a:gd name="T11" fmla="*/ 167 h 334"/>
              <a:gd name="T12" fmla="*/ 300 w 333"/>
              <a:gd name="T13" fmla="*/ 134 h 334"/>
              <a:gd name="T14" fmla="*/ 66 w 333"/>
              <a:gd name="T15" fmla="*/ 0 h 334"/>
              <a:gd name="T16" fmla="*/ 0 w 333"/>
              <a:gd name="T17" fmla="*/ 67 h 334"/>
              <a:gd name="T18" fmla="*/ 33 w 333"/>
              <a:gd name="T19" fmla="*/ 34 h 334"/>
              <a:gd name="T20" fmla="*/ 66 w 333"/>
              <a:gd name="T21" fmla="*/ 0 h 334"/>
              <a:gd name="T22" fmla="*/ 266 w 333"/>
              <a:gd name="T23" fmla="*/ 300 h 334"/>
              <a:gd name="T24" fmla="*/ 333 w 333"/>
              <a:gd name="T25" fmla="*/ 334 h 334"/>
              <a:gd name="T26" fmla="*/ 300 w 333"/>
              <a:gd name="T27" fmla="*/ 267 h 334"/>
              <a:gd name="T28" fmla="*/ 0 w 333"/>
              <a:gd name="T29" fmla="*/ 334 h 334"/>
              <a:gd name="T30" fmla="*/ 33 w 333"/>
              <a:gd name="T31" fmla="*/ 300 h 334"/>
              <a:gd name="T32" fmla="*/ 0 w 333"/>
              <a:gd name="T33" fmla="*/ 334 h 334"/>
              <a:gd name="T34" fmla="*/ 233 w 333"/>
              <a:gd name="T35" fmla="*/ 334 h 334"/>
              <a:gd name="T36" fmla="*/ 200 w 333"/>
              <a:gd name="T37" fmla="*/ 300 h 334"/>
              <a:gd name="T38" fmla="*/ 0 w 333"/>
              <a:gd name="T39" fmla="*/ 134 h 334"/>
              <a:gd name="T40" fmla="*/ 33 w 333"/>
              <a:gd name="T41" fmla="*/ 100 h 334"/>
              <a:gd name="T42" fmla="*/ 0 w 333"/>
              <a:gd name="T43" fmla="*/ 134 h 334"/>
              <a:gd name="T44" fmla="*/ 33 w 333"/>
              <a:gd name="T45" fmla="*/ 200 h 334"/>
              <a:gd name="T46" fmla="*/ 0 w 333"/>
              <a:gd name="T47" fmla="*/ 167 h 334"/>
              <a:gd name="T48" fmla="*/ 300 w 333"/>
              <a:gd name="T49" fmla="*/ 100 h 334"/>
              <a:gd name="T50" fmla="*/ 333 w 333"/>
              <a:gd name="T51" fmla="*/ 67 h 334"/>
              <a:gd name="T52" fmla="*/ 300 w 333"/>
              <a:gd name="T53" fmla="*/ 100 h 334"/>
              <a:gd name="T54" fmla="*/ 33 w 333"/>
              <a:gd name="T55" fmla="*/ 267 h 334"/>
              <a:gd name="T56" fmla="*/ 0 w 333"/>
              <a:gd name="T57" fmla="*/ 234 h 334"/>
              <a:gd name="T58" fmla="*/ 200 w 333"/>
              <a:gd name="T59" fmla="*/ 67 h 334"/>
              <a:gd name="T60" fmla="*/ 166 w 333"/>
              <a:gd name="T61" fmla="*/ 100 h 334"/>
              <a:gd name="T62" fmla="*/ 200 w 333"/>
              <a:gd name="T63" fmla="*/ 67 h 334"/>
              <a:gd name="T64" fmla="*/ 100 w 333"/>
              <a:gd name="T65" fmla="*/ 0 h 334"/>
              <a:gd name="T66" fmla="*/ 133 w 333"/>
              <a:gd name="T67" fmla="*/ 34 h 334"/>
              <a:gd name="T68" fmla="*/ 66 w 333"/>
              <a:gd name="T69" fmla="*/ 334 h 334"/>
              <a:gd name="T70" fmla="*/ 100 w 333"/>
              <a:gd name="T71" fmla="*/ 300 h 334"/>
              <a:gd name="T72" fmla="*/ 66 w 333"/>
              <a:gd name="T73" fmla="*/ 334 h 334"/>
              <a:gd name="T74" fmla="*/ 166 w 333"/>
              <a:gd name="T75" fmla="*/ 300 h 334"/>
              <a:gd name="T76" fmla="*/ 133 w 333"/>
              <a:gd name="T7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4">
                <a:moveTo>
                  <a:pt x="300" y="234"/>
                </a:moveTo>
                <a:lnTo>
                  <a:pt x="333" y="234"/>
                </a:lnTo>
                <a:lnTo>
                  <a:pt x="333" y="200"/>
                </a:lnTo>
                <a:lnTo>
                  <a:pt x="300" y="200"/>
                </a:lnTo>
                <a:lnTo>
                  <a:pt x="300" y="234"/>
                </a:lnTo>
                <a:close/>
                <a:moveTo>
                  <a:pt x="266" y="67"/>
                </a:moveTo>
                <a:lnTo>
                  <a:pt x="233" y="67"/>
                </a:lnTo>
                <a:lnTo>
                  <a:pt x="233" y="100"/>
                </a:lnTo>
                <a:lnTo>
                  <a:pt x="266" y="100"/>
                </a:lnTo>
                <a:lnTo>
                  <a:pt x="266" y="67"/>
                </a:lnTo>
                <a:close/>
                <a:moveTo>
                  <a:pt x="300" y="167"/>
                </a:moveTo>
                <a:lnTo>
                  <a:pt x="333" y="167"/>
                </a:lnTo>
                <a:lnTo>
                  <a:pt x="333" y="134"/>
                </a:lnTo>
                <a:lnTo>
                  <a:pt x="300" y="134"/>
                </a:lnTo>
                <a:lnTo>
                  <a:pt x="300" y="167"/>
                </a:lnTo>
                <a:close/>
                <a:moveTo>
                  <a:pt x="66" y="0"/>
                </a:moveTo>
                <a:lnTo>
                  <a:pt x="0" y="0"/>
                </a:lnTo>
                <a:lnTo>
                  <a:pt x="0" y="67"/>
                </a:lnTo>
                <a:lnTo>
                  <a:pt x="33" y="67"/>
                </a:lnTo>
                <a:lnTo>
                  <a:pt x="33" y="34"/>
                </a:lnTo>
                <a:lnTo>
                  <a:pt x="66" y="34"/>
                </a:lnTo>
                <a:lnTo>
                  <a:pt x="66" y="0"/>
                </a:lnTo>
                <a:close/>
                <a:moveTo>
                  <a:pt x="300" y="300"/>
                </a:moveTo>
                <a:lnTo>
                  <a:pt x="266" y="300"/>
                </a:lnTo>
                <a:lnTo>
                  <a:pt x="266" y="334"/>
                </a:lnTo>
                <a:lnTo>
                  <a:pt x="333" y="334"/>
                </a:lnTo>
                <a:lnTo>
                  <a:pt x="333" y="267"/>
                </a:lnTo>
                <a:lnTo>
                  <a:pt x="300" y="267"/>
                </a:lnTo>
                <a:lnTo>
                  <a:pt x="300" y="300"/>
                </a:lnTo>
                <a:close/>
                <a:moveTo>
                  <a:pt x="0" y="334"/>
                </a:moveTo>
                <a:lnTo>
                  <a:pt x="33" y="334"/>
                </a:lnTo>
                <a:lnTo>
                  <a:pt x="33" y="300"/>
                </a:lnTo>
                <a:lnTo>
                  <a:pt x="0" y="300"/>
                </a:lnTo>
                <a:lnTo>
                  <a:pt x="0" y="334"/>
                </a:lnTo>
                <a:close/>
                <a:moveTo>
                  <a:pt x="200" y="334"/>
                </a:moveTo>
                <a:lnTo>
                  <a:pt x="233" y="334"/>
                </a:lnTo>
                <a:lnTo>
                  <a:pt x="233" y="300"/>
                </a:lnTo>
                <a:lnTo>
                  <a:pt x="200" y="300"/>
                </a:lnTo>
                <a:lnTo>
                  <a:pt x="200" y="334"/>
                </a:lnTo>
                <a:close/>
                <a:moveTo>
                  <a:pt x="0" y="134"/>
                </a:moveTo>
                <a:lnTo>
                  <a:pt x="33" y="134"/>
                </a:lnTo>
                <a:lnTo>
                  <a:pt x="33" y="100"/>
                </a:lnTo>
                <a:lnTo>
                  <a:pt x="0" y="100"/>
                </a:lnTo>
                <a:lnTo>
                  <a:pt x="0" y="134"/>
                </a:lnTo>
                <a:close/>
                <a:moveTo>
                  <a:pt x="0" y="200"/>
                </a:moveTo>
                <a:lnTo>
                  <a:pt x="33" y="200"/>
                </a:lnTo>
                <a:lnTo>
                  <a:pt x="33" y="167"/>
                </a:lnTo>
                <a:lnTo>
                  <a:pt x="0" y="167"/>
                </a:lnTo>
                <a:lnTo>
                  <a:pt x="0" y="200"/>
                </a:lnTo>
                <a:close/>
                <a:moveTo>
                  <a:pt x="300" y="100"/>
                </a:moveTo>
                <a:lnTo>
                  <a:pt x="333" y="100"/>
                </a:lnTo>
                <a:lnTo>
                  <a:pt x="333" y="67"/>
                </a:lnTo>
                <a:lnTo>
                  <a:pt x="300" y="67"/>
                </a:lnTo>
                <a:lnTo>
                  <a:pt x="300" y="100"/>
                </a:lnTo>
                <a:close/>
                <a:moveTo>
                  <a:pt x="0" y="267"/>
                </a:moveTo>
                <a:lnTo>
                  <a:pt x="33" y="267"/>
                </a:lnTo>
                <a:lnTo>
                  <a:pt x="33" y="234"/>
                </a:lnTo>
                <a:lnTo>
                  <a:pt x="0" y="234"/>
                </a:lnTo>
                <a:lnTo>
                  <a:pt x="0" y="267"/>
                </a:lnTo>
                <a:close/>
                <a:moveTo>
                  <a:pt x="200" y="67"/>
                </a:moveTo>
                <a:lnTo>
                  <a:pt x="166" y="67"/>
                </a:lnTo>
                <a:lnTo>
                  <a:pt x="166" y="100"/>
                </a:lnTo>
                <a:lnTo>
                  <a:pt x="200" y="100"/>
                </a:lnTo>
                <a:lnTo>
                  <a:pt x="200" y="67"/>
                </a:lnTo>
                <a:close/>
                <a:moveTo>
                  <a:pt x="133" y="0"/>
                </a:moveTo>
                <a:lnTo>
                  <a:pt x="100" y="0"/>
                </a:lnTo>
                <a:lnTo>
                  <a:pt x="100" y="34"/>
                </a:lnTo>
                <a:lnTo>
                  <a:pt x="133" y="34"/>
                </a:lnTo>
                <a:lnTo>
                  <a:pt x="133" y="0"/>
                </a:lnTo>
                <a:close/>
                <a:moveTo>
                  <a:pt x="66" y="334"/>
                </a:moveTo>
                <a:lnTo>
                  <a:pt x="100" y="334"/>
                </a:lnTo>
                <a:lnTo>
                  <a:pt x="100" y="300"/>
                </a:lnTo>
                <a:lnTo>
                  <a:pt x="66" y="300"/>
                </a:lnTo>
                <a:lnTo>
                  <a:pt x="66" y="334"/>
                </a:lnTo>
                <a:close/>
                <a:moveTo>
                  <a:pt x="133" y="300"/>
                </a:moveTo>
                <a:lnTo>
                  <a:pt x="166" y="300"/>
                </a:lnTo>
                <a:lnTo>
                  <a:pt x="166" y="334"/>
                </a:lnTo>
                <a:lnTo>
                  <a:pt x="133" y="334"/>
                </a:lnTo>
                <a:lnTo>
                  <a:pt x="133"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6">
            <a:extLst>
              <a:ext uri="{FF2B5EF4-FFF2-40B4-BE49-F238E27FC236}">
                <a16:creationId xmlns:a16="http://schemas.microsoft.com/office/drawing/2014/main" id="{B3463A07-B64D-441A-884C-E930F87F9659}"/>
              </a:ext>
            </a:extLst>
          </p:cNvPr>
          <p:cNvSpPr>
            <a:spLocks noChangeAspect="1" noEditPoints="1"/>
          </p:cNvSpPr>
          <p:nvPr/>
        </p:nvSpPr>
        <p:spPr bwMode="auto">
          <a:xfrm>
            <a:off x="6129338" y="3616326"/>
            <a:ext cx="250825" cy="254000"/>
          </a:xfrm>
          <a:custGeom>
            <a:avLst/>
            <a:gdLst>
              <a:gd name="T0" fmla="*/ 300 w 333"/>
              <a:gd name="T1" fmla="*/ 217 h 334"/>
              <a:gd name="T2" fmla="*/ 333 w 333"/>
              <a:gd name="T3" fmla="*/ 217 h 334"/>
              <a:gd name="T4" fmla="*/ 250 w 333"/>
              <a:gd name="T5" fmla="*/ 67 h 334"/>
              <a:gd name="T6" fmla="*/ 250 w 333"/>
              <a:gd name="T7" fmla="*/ 100 h 334"/>
              <a:gd name="T8" fmla="*/ 250 w 333"/>
              <a:gd name="T9" fmla="*/ 67 h 334"/>
              <a:gd name="T10" fmla="*/ 300 w 333"/>
              <a:gd name="T11" fmla="*/ 150 h 334"/>
              <a:gd name="T12" fmla="*/ 333 w 333"/>
              <a:gd name="T13" fmla="*/ 150 h 334"/>
              <a:gd name="T14" fmla="*/ 50 w 333"/>
              <a:gd name="T15" fmla="*/ 0 h 334"/>
              <a:gd name="T16" fmla="*/ 0 w 333"/>
              <a:gd name="T17" fmla="*/ 34 h 334"/>
              <a:gd name="T18" fmla="*/ 17 w 333"/>
              <a:gd name="T19" fmla="*/ 67 h 334"/>
              <a:gd name="T20" fmla="*/ 50 w 333"/>
              <a:gd name="T21" fmla="*/ 34 h 334"/>
              <a:gd name="T22" fmla="*/ 317 w 333"/>
              <a:gd name="T23" fmla="*/ 267 h 334"/>
              <a:gd name="T24" fmla="*/ 283 w 333"/>
              <a:gd name="T25" fmla="*/ 300 h 334"/>
              <a:gd name="T26" fmla="*/ 283 w 333"/>
              <a:gd name="T27" fmla="*/ 334 h 334"/>
              <a:gd name="T28" fmla="*/ 333 w 333"/>
              <a:gd name="T29" fmla="*/ 300 h 334"/>
              <a:gd name="T30" fmla="*/ 317 w 333"/>
              <a:gd name="T31" fmla="*/ 267 h 334"/>
              <a:gd name="T32" fmla="*/ 0 w 333"/>
              <a:gd name="T33" fmla="*/ 317 h 334"/>
              <a:gd name="T34" fmla="*/ 33 w 333"/>
              <a:gd name="T35" fmla="*/ 317 h 334"/>
              <a:gd name="T36" fmla="*/ 217 w 333"/>
              <a:gd name="T37" fmla="*/ 300 h 334"/>
              <a:gd name="T38" fmla="*/ 217 w 333"/>
              <a:gd name="T39" fmla="*/ 334 h 334"/>
              <a:gd name="T40" fmla="*/ 217 w 333"/>
              <a:gd name="T41" fmla="*/ 300 h 334"/>
              <a:gd name="T42" fmla="*/ 0 w 333"/>
              <a:gd name="T43" fmla="*/ 117 h 334"/>
              <a:gd name="T44" fmla="*/ 33 w 333"/>
              <a:gd name="T45" fmla="*/ 117 h 334"/>
              <a:gd name="T46" fmla="*/ 17 w 333"/>
              <a:gd name="T47" fmla="*/ 167 h 334"/>
              <a:gd name="T48" fmla="*/ 17 w 333"/>
              <a:gd name="T49" fmla="*/ 200 h 334"/>
              <a:gd name="T50" fmla="*/ 17 w 333"/>
              <a:gd name="T51" fmla="*/ 167 h 334"/>
              <a:gd name="T52" fmla="*/ 333 w 333"/>
              <a:gd name="T53" fmla="*/ 84 h 334"/>
              <a:gd name="T54" fmla="*/ 300 w 333"/>
              <a:gd name="T55" fmla="*/ 84 h 334"/>
              <a:gd name="T56" fmla="*/ 17 w 333"/>
              <a:gd name="T57" fmla="*/ 234 h 334"/>
              <a:gd name="T58" fmla="*/ 17 w 333"/>
              <a:gd name="T59" fmla="*/ 267 h 334"/>
              <a:gd name="T60" fmla="*/ 17 w 333"/>
              <a:gd name="T61" fmla="*/ 234 h 334"/>
              <a:gd name="T62" fmla="*/ 167 w 333"/>
              <a:gd name="T63" fmla="*/ 84 h 334"/>
              <a:gd name="T64" fmla="*/ 200 w 333"/>
              <a:gd name="T65" fmla="*/ 84 h 334"/>
              <a:gd name="T66" fmla="*/ 117 w 333"/>
              <a:gd name="T67" fmla="*/ 0 h 334"/>
              <a:gd name="T68" fmla="*/ 117 w 333"/>
              <a:gd name="T69" fmla="*/ 34 h 334"/>
              <a:gd name="T70" fmla="*/ 117 w 333"/>
              <a:gd name="T71" fmla="*/ 0 h 334"/>
              <a:gd name="T72" fmla="*/ 67 w 333"/>
              <a:gd name="T73" fmla="*/ 317 h 334"/>
              <a:gd name="T74" fmla="*/ 100 w 333"/>
              <a:gd name="T75" fmla="*/ 317 h 334"/>
              <a:gd name="T76" fmla="*/ 167 w 333"/>
              <a:gd name="T77" fmla="*/ 317 h 334"/>
              <a:gd name="T78" fmla="*/ 133 w 333"/>
              <a:gd name="T79" fmla="*/ 317 h 334"/>
              <a:gd name="T80" fmla="*/ 167 w 333"/>
              <a:gd name="T81" fmla="*/ 3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4">
                <a:moveTo>
                  <a:pt x="317" y="200"/>
                </a:moveTo>
                <a:cubicBezTo>
                  <a:pt x="307" y="200"/>
                  <a:pt x="300" y="208"/>
                  <a:pt x="300" y="217"/>
                </a:cubicBezTo>
                <a:cubicBezTo>
                  <a:pt x="300" y="226"/>
                  <a:pt x="307" y="234"/>
                  <a:pt x="317" y="234"/>
                </a:cubicBezTo>
                <a:cubicBezTo>
                  <a:pt x="326" y="234"/>
                  <a:pt x="333" y="226"/>
                  <a:pt x="333" y="217"/>
                </a:cubicBezTo>
                <a:cubicBezTo>
                  <a:pt x="333" y="208"/>
                  <a:pt x="326" y="200"/>
                  <a:pt x="317" y="200"/>
                </a:cubicBezTo>
                <a:close/>
                <a:moveTo>
                  <a:pt x="250" y="67"/>
                </a:moveTo>
                <a:cubicBezTo>
                  <a:pt x="241" y="67"/>
                  <a:pt x="233" y="75"/>
                  <a:pt x="233" y="84"/>
                </a:cubicBezTo>
                <a:cubicBezTo>
                  <a:pt x="233" y="93"/>
                  <a:pt x="241" y="100"/>
                  <a:pt x="250" y="100"/>
                </a:cubicBezTo>
                <a:cubicBezTo>
                  <a:pt x="259" y="100"/>
                  <a:pt x="267" y="93"/>
                  <a:pt x="267" y="84"/>
                </a:cubicBezTo>
                <a:cubicBezTo>
                  <a:pt x="267" y="75"/>
                  <a:pt x="259" y="67"/>
                  <a:pt x="250" y="67"/>
                </a:cubicBezTo>
                <a:close/>
                <a:moveTo>
                  <a:pt x="317" y="134"/>
                </a:moveTo>
                <a:cubicBezTo>
                  <a:pt x="307" y="134"/>
                  <a:pt x="300" y="141"/>
                  <a:pt x="300" y="150"/>
                </a:cubicBezTo>
                <a:cubicBezTo>
                  <a:pt x="300" y="160"/>
                  <a:pt x="307" y="167"/>
                  <a:pt x="317" y="167"/>
                </a:cubicBezTo>
                <a:cubicBezTo>
                  <a:pt x="326" y="167"/>
                  <a:pt x="333" y="160"/>
                  <a:pt x="333" y="150"/>
                </a:cubicBezTo>
                <a:cubicBezTo>
                  <a:pt x="333" y="141"/>
                  <a:pt x="326" y="134"/>
                  <a:pt x="317" y="134"/>
                </a:cubicBezTo>
                <a:close/>
                <a:moveTo>
                  <a:pt x="50" y="0"/>
                </a:moveTo>
                <a:lnTo>
                  <a:pt x="33" y="0"/>
                </a:lnTo>
                <a:cubicBezTo>
                  <a:pt x="15" y="0"/>
                  <a:pt x="0" y="15"/>
                  <a:pt x="0" y="34"/>
                </a:cubicBezTo>
                <a:lnTo>
                  <a:pt x="0" y="50"/>
                </a:lnTo>
                <a:cubicBezTo>
                  <a:pt x="0" y="60"/>
                  <a:pt x="7" y="67"/>
                  <a:pt x="17" y="67"/>
                </a:cubicBezTo>
                <a:cubicBezTo>
                  <a:pt x="26" y="67"/>
                  <a:pt x="33" y="60"/>
                  <a:pt x="33" y="50"/>
                </a:cubicBezTo>
                <a:cubicBezTo>
                  <a:pt x="33" y="41"/>
                  <a:pt x="41" y="34"/>
                  <a:pt x="50" y="34"/>
                </a:cubicBezTo>
                <a:cubicBezTo>
                  <a:pt x="72" y="34"/>
                  <a:pt x="72" y="0"/>
                  <a:pt x="50" y="0"/>
                </a:cubicBezTo>
                <a:close/>
                <a:moveTo>
                  <a:pt x="317" y="267"/>
                </a:moveTo>
                <a:cubicBezTo>
                  <a:pt x="307" y="267"/>
                  <a:pt x="300" y="275"/>
                  <a:pt x="300" y="284"/>
                </a:cubicBezTo>
                <a:cubicBezTo>
                  <a:pt x="300" y="293"/>
                  <a:pt x="292" y="300"/>
                  <a:pt x="283" y="300"/>
                </a:cubicBezTo>
                <a:cubicBezTo>
                  <a:pt x="274" y="300"/>
                  <a:pt x="267" y="308"/>
                  <a:pt x="267" y="317"/>
                </a:cubicBezTo>
                <a:cubicBezTo>
                  <a:pt x="267" y="326"/>
                  <a:pt x="274" y="334"/>
                  <a:pt x="283" y="334"/>
                </a:cubicBezTo>
                <a:lnTo>
                  <a:pt x="300" y="334"/>
                </a:lnTo>
                <a:cubicBezTo>
                  <a:pt x="318" y="334"/>
                  <a:pt x="333" y="319"/>
                  <a:pt x="333" y="300"/>
                </a:cubicBezTo>
                <a:lnTo>
                  <a:pt x="333" y="284"/>
                </a:lnTo>
                <a:cubicBezTo>
                  <a:pt x="333" y="275"/>
                  <a:pt x="326" y="267"/>
                  <a:pt x="317" y="267"/>
                </a:cubicBezTo>
                <a:close/>
                <a:moveTo>
                  <a:pt x="17" y="300"/>
                </a:moveTo>
                <a:cubicBezTo>
                  <a:pt x="7" y="300"/>
                  <a:pt x="0" y="308"/>
                  <a:pt x="0" y="317"/>
                </a:cubicBezTo>
                <a:cubicBezTo>
                  <a:pt x="0" y="326"/>
                  <a:pt x="7" y="334"/>
                  <a:pt x="17" y="334"/>
                </a:cubicBezTo>
                <a:cubicBezTo>
                  <a:pt x="26" y="334"/>
                  <a:pt x="33" y="326"/>
                  <a:pt x="33" y="317"/>
                </a:cubicBezTo>
                <a:cubicBezTo>
                  <a:pt x="33" y="308"/>
                  <a:pt x="26" y="300"/>
                  <a:pt x="17" y="300"/>
                </a:cubicBezTo>
                <a:close/>
                <a:moveTo>
                  <a:pt x="217" y="300"/>
                </a:moveTo>
                <a:cubicBezTo>
                  <a:pt x="207" y="300"/>
                  <a:pt x="200" y="308"/>
                  <a:pt x="200" y="317"/>
                </a:cubicBezTo>
                <a:cubicBezTo>
                  <a:pt x="200" y="326"/>
                  <a:pt x="207" y="334"/>
                  <a:pt x="217" y="334"/>
                </a:cubicBezTo>
                <a:cubicBezTo>
                  <a:pt x="226" y="334"/>
                  <a:pt x="233" y="326"/>
                  <a:pt x="233" y="317"/>
                </a:cubicBezTo>
                <a:cubicBezTo>
                  <a:pt x="233" y="308"/>
                  <a:pt x="226" y="300"/>
                  <a:pt x="217" y="300"/>
                </a:cubicBezTo>
                <a:close/>
                <a:moveTo>
                  <a:pt x="17" y="100"/>
                </a:moveTo>
                <a:cubicBezTo>
                  <a:pt x="7" y="100"/>
                  <a:pt x="0" y="108"/>
                  <a:pt x="0" y="117"/>
                </a:cubicBezTo>
                <a:cubicBezTo>
                  <a:pt x="0" y="126"/>
                  <a:pt x="7" y="134"/>
                  <a:pt x="17" y="134"/>
                </a:cubicBezTo>
                <a:cubicBezTo>
                  <a:pt x="26" y="134"/>
                  <a:pt x="33" y="126"/>
                  <a:pt x="33" y="117"/>
                </a:cubicBezTo>
                <a:cubicBezTo>
                  <a:pt x="33" y="108"/>
                  <a:pt x="26" y="100"/>
                  <a:pt x="17" y="100"/>
                </a:cubicBezTo>
                <a:close/>
                <a:moveTo>
                  <a:pt x="17" y="167"/>
                </a:moveTo>
                <a:cubicBezTo>
                  <a:pt x="7" y="167"/>
                  <a:pt x="0" y="175"/>
                  <a:pt x="0" y="184"/>
                </a:cubicBezTo>
                <a:cubicBezTo>
                  <a:pt x="0" y="193"/>
                  <a:pt x="7" y="200"/>
                  <a:pt x="17" y="200"/>
                </a:cubicBezTo>
                <a:cubicBezTo>
                  <a:pt x="26" y="200"/>
                  <a:pt x="33" y="193"/>
                  <a:pt x="33" y="184"/>
                </a:cubicBezTo>
                <a:cubicBezTo>
                  <a:pt x="33" y="175"/>
                  <a:pt x="26" y="167"/>
                  <a:pt x="17" y="167"/>
                </a:cubicBezTo>
                <a:close/>
                <a:moveTo>
                  <a:pt x="317" y="100"/>
                </a:moveTo>
                <a:cubicBezTo>
                  <a:pt x="326" y="100"/>
                  <a:pt x="333" y="93"/>
                  <a:pt x="333" y="84"/>
                </a:cubicBezTo>
                <a:cubicBezTo>
                  <a:pt x="333" y="75"/>
                  <a:pt x="326" y="67"/>
                  <a:pt x="317" y="67"/>
                </a:cubicBezTo>
                <a:cubicBezTo>
                  <a:pt x="307" y="67"/>
                  <a:pt x="300" y="75"/>
                  <a:pt x="300" y="84"/>
                </a:cubicBezTo>
                <a:cubicBezTo>
                  <a:pt x="300" y="93"/>
                  <a:pt x="307" y="100"/>
                  <a:pt x="317" y="100"/>
                </a:cubicBezTo>
                <a:close/>
                <a:moveTo>
                  <a:pt x="17" y="234"/>
                </a:moveTo>
                <a:cubicBezTo>
                  <a:pt x="7" y="234"/>
                  <a:pt x="0" y="241"/>
                  <a:pt x="0" y="250"/>
                </a:cubicBezTo>
                <a:cubicBezTo>
                  <a:pt x="0" y="260"/>
                  <a:pt x="7" y="267"/>
                  <a:pt x="17" y="267"/>
                </a:cubicBezTo>
                <a:cubicBezTo>
                  <a:pt x="26" y="267"/>
                  <a:pt x="33" y="260"/>
                  <a:pt x="33" y="250"/>
                </a:cubicBezTo>
                <a:cubicBezTo>
                  <a:pt x="33" y="241"/>
                  <a:pt x="26" y="234"/>
                  <a:pt x="17" y="234"/>
                </a:cubicBezTo>
                <a:close/>
                <a:moveTo>
                  <a:pt x="183" y="67"/>
                </a:moveTo>
                <a:cubicBezTo>
                  <a:pt x="174" y="67"/>
                  <a:pt x="167" y="75"/>
                  <a:pt x="167" y="84"/>
                </a:cubicBezTo>
                <a:cubicBezTo>
                  <a:pt x="167" y="93"/>
                  <a:pt x="174" y="100"/>
                  <a:pt x="183" y="100"/>
                </a:cubicBezTo>
                <a:cubicBezTo>
                  <a:pt x="192" y="100"/>
                  <a:pt x="200" y="93"/>
                  <a:pt x="200" y="84"/>
                </a:cubicBezTo>
                <a:cubicBezTo>
                  <a:pt x="200" y="75"/>
                  <a:pt x="192" y="67"/>
                  <a:pt x="183" y="67"/>
                </a:cubicBezTo>
                <a:close/>
                <a:moveTo>
                  <a:pt x="117" y="0"/>
                </a:moveTo>
                <a:cubicBezTo>
                  <a:pt x="107" y="0"/>
                  <a:pt x="100" y="8"/>
                  <a:pt x="100" y="17"/>
                </a:cubicBezTo>
                <a:cubicBezTo>
                  <a:pt x="100" y="26"/>
                  <a:pt x="107" y="34"/>
                  <a:pt x="117" y="34"/>
                </a:cubicBezTo>
                <a:cubicBezTo>
                  <a:pt x="126" y="34"/>
                  <a:pt x="133" y="26"/>
                  <a:pt x="133" y="17"/>
                </a:cubicBezTo>
                <a:cubicBezTo>
                  <a:pt x="133" y="8"/>
                  <a:pt x="126" y="0"/>
                  <a:pt x="117" y="0"/>
                </a:cubicBezTo>
                <a:close/>
                <a:moveTo>
                  <a:pt x="83" y="300"/>
                </a:moveTo>
                <a:cubicBezTo>
                  <a:pt x="74" y="300"/>
                  <a:pt x="67" y="308"/>
                  <a:pt x="67" y="317"/>
                </a:cubicBezTo>
                <a:cubicBezTo>
                  <a:pt x="67" y="326"/>
                  <a:pt x="74" y="334"/>
                  <a:pt x="83" y="334"/>
                </a:cubicBezTo>
                <a:cubicBezTo>
                  <a:pt x="92" y="334"/>
                  <a:pt x="100" y="326"/>
                  <a:pt x="100" y="317"/>
                </a:cubicBezTo>
                <a:cubicBezTo>
                  <a:pt x="100" y="308"/>
                  <a:pt x="92" y="300"/>
                  <a:pt x="83" y="300"/>
                </a:cubicBezTo>
                <a:close/>
                <a:moveTo>
                  <a:pt x="167" y="317"/>
                </a:moveTo>
                <a:cubicBezTo>
                  <a:pt x="167" y="326"/>
                  <a:pt x="159" y="334"/>
                  <a:pt x="150" y="334"/>
                </a:cubicBezTo>
                <a:cubicBezTo>
                  <a:pt x="141" y="334"/>
                  <a:pt x="133" y="326"/>
                  <a:pt x="133" y="317"/>
                </a:cubicBezTo>
                <a:cubicBezTo>
                  <a:pt x="133" y="308"/>
                  <a:pt x="141" y="300"/>
                  <a:pt x="150" y="300"/>
                </a:cubicBezTo>
                <a:cubicBezTo>
                  <a:pt x="159" y="300"/>
                  <a:pt x="167" y="308"/>
                  <a:pt x="167" y="3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57">
            <a:extLst>
              <a:ext uri="{FF2B5EF4-FFF2-40B4-BE49-F238E27FC236}">
                <a16:creationId xmlns:a16="http://schemas.microsoft.com/office/drawing/2014/main" id="{82F68A83-4E72-4412-80AD-284FB1524301}"/>
              </a:ext>
            </a:extLst>
          </p:cNvPr>
          <p:cNvSpPr>
            <a:spLocks noChangeAspect="1" noEditPoints="1"/>
          </p:cNvSpPr>
          <p:nvPr/>
        </p:nvSpPr>
        <p:spPr bwMode="auto">
          <a:xfrm>
            <a:off x="10655301" y="3109913"/>
            <a:ext cx="250825" cy="254000"/>
          </a:xfrm>
          <a:custGeom>
            <a:avLst/>
            <a:gdLst>
              <a:gd name="T0" fmla="*/ 119 w 333"/>
              <a:gd name="T1" fmla="*/ 176 h 333"/>
              <a:gd name="T2" fmla="*/ 143 w 333"/>
              <a:gd name="T3" fmla="*/ 153 h 333"/>
              <a:gd name="T4" fmla="*/ 167 w 333"/>
              <a:gd name="T5" fmla="*/ 176 h 333"/>
              <a:gd name="T6" fmla="*/ 190 w 333"/>
              <a:gd name="T7" fmla="*/ 153 h 333"/>
              <a:gd name="T8" fmla="*/ 214 w 333"/>
              <a:gd name="T9" fmla="*/ 176 h 333"/>
              <a:gd name="T10" fmla="*/ 190 w 333"/>
              <a:gd name="T11" fmla="*/ 200 h 333"/>
              <a:gd name="T12" fmla="*/ 214 w 333"/>
              <a:gd name="T13" fmla="*/ 223 h 333"/>
              <a:gd name="T14" fmla="*/ 190 w 333"/>
              <a:gd name="T15" fmla="*/ 247 h 333"/>
              <a:gd name="T16" fmla="*/ 167 w 333"/>
              <a:gd name="T17" fmla="*/ 223 h 333"/>
              <a:gd name="T18" fmla="*/ 143 w 333"/>
              <a:gd name="T19" fmla="*/ 247 h 333"/>
              <a:gd name="T20" fmla="*/ 119 w 333"/>
              <a:gd name="T21" fmla="*/ 223 h 333"/>
              <a:gd name="T22" fmla="*/ 143 w 333"/>
              <a:gd name="T23" fmla="*/ 200 h 333"/>
              <a:gd name="T24" fmla="*/ 119 w 333"/>
              <a:gd name="T25" fmla="*/ 176 h 333"/>
              <a:gd name="T26" fmla="*/ 300 w 333"/>
              <a:gd name="T27" fmla="*/ 300 h 333"/>
              <a:gd name="T28" fmla="*/ 33 w 333"/>
              <a:gd name="T29" fmla="*/ 300 h 333"/>
              <a:gd name="T30" fmla="*/ 33 w 333"/>
              <a:gd name="T31" fmla="*/ 33 h 333"/>
              <a:gd name="T32" fmla="*/ 133 w 333"/>
              <a:gd name="T33" fmla="*/ 33 h 333"/>
              <a:gd name="T34" fmla="*/ 133 w 333"/>
              <a:gd name="T35" fmla="*/ 100 h 333"/>
              <a:gd name="T36" fmla="*/ 300 w 333"/>
              <a:gd name="T37" fmla="*/ 100 h 333"/>
              <a:gd name="T38" fmla="*/ 300 w 333"/>
              <a:gd name="T39" fmla="*/ 300 h 333"/>
              <a:gd name="T40" fmla="*/ 167 w 333"/>
              <a:gd name="T41" fmla="*/ 66 h 333"/>
              <a:gd name="T42" fmla="*/ 167 w 333"/>
              <a:gd name="T43" fmla="*/ 0 h 333"/>
              <a:gd name="T44" fmla="*/ 0 w 333"/>
              <a:gd name="T45" fmla="*/ 0 h 333"/>
              <a:gd name="T46" fmla="*/ 0 w 333"/>
              <a:gd name="T47" fmla="*/ 333 h 333"/>
              <a:gd name="T48" fmla="*/ 333 w 333"/>
              <a:gd name="T49" fmla="*/ 333 h 333"/>
              <a:gd name="T50" fmla="*/ 333 w 333"/>
              <a:gd name="T51" fmla="*/ 66 h 333"/>
              <a:gd name="T52" fmla="*/ 167 w 333"/>
              <a:gd name="T53"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3">
                <a:moveTo>
                  <a:pt x="119" y="176"/>
                </a:moveTo>
                <a:lnTo>
                  <a:pt x="143" y="153"/>
                </a:lnTo>
                <a:lnTo>
                  <a:pt x="167" y="176"/>
                </a:lnTo>
                <a:lnTo>
                  <a:pt x="190" y="153"/>
                </a:lnTo>
                <a:lnTo>
                  <a:pt x="214" y="176"/>
                </a:lnTo>
                <a:lnTo>
                  <a:pt x="190" y="200"/>
                </a:lnTo>
                <a:lnTo>
                  <a:pt x="214" y="223"/>
                </a:lnTo>
                <a:lnTo>
                  <a:pt x="190" y="247"/>
                </a:lnTo>
                <a:lnTo>
                  <a:pt x="167" y="223"/>
                </a:lnTo>
                <a:lnTo>
                  <a:pt x="143" y="247"/>
                </a:lnTo>
                <a:lnTo>
                  <a:pt x="119" y="223"/>
                </a:lnTo>
                <a:lnTo>
                  <a:pt x="143" y="200"/>
                </a:lnTo>
                <a:lnTo>
                  <a:pt x="119" y="176"/>
                </a:lnTo>
                <a:close/>
                <a:moveTo>
                  <a:pt x="300" y="300"/>
                </a:moveTo>
                <a:lnTo>
                  <a:pt x="33" y="300"/>
                </a:lnTo>
                <a:lnTo>
                  <a:pt x="33" y="33"/>
                </a:lnTo>
                <a:lnTo>
                  <a:pt x="133" y="33"/>
                </a:lnTo>
                <a:lnTo>
                  <a:pt x="133" y="100"/>
                </a:lnTo>
                <a:lnTo>
                  <a:pt x="300" y="100"/>
                </a:lnTo>
                <a:lnTo>
                  <a:pt x="300" y="300"/>
                </a:lnTo>
                <a:close/>
                <a:moveTo>
                  <a:pt x="167" y="66"/>
                </a:moveTo>
                <a:lnTo>
                  <a:pt x="167" y="0"/>
                </a:lnTo>
                <a:lnTo>
                  <a:pt x="0" y="0"/>
                </a:lnTo>
                <a:lnTo>
                  <a:pt x="0" y="333"/>
                </a:lnTo>
                <a:lnTo>
                  <a:pt x="333" y="333"/>
                </a:lnTo>
                <a:lnTo>
                  <a:pt x="333" y="66"/>
                </a:lnTo>
                <a:lnTo>
                  <a:pt x="167"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58">
            <a:extLst>
              <a:ext uri="{FF2B5EF4-FFF2-40B4-BE49-F238E27FC236}">
                <a16:creationId xmlns:a16="http://schemas.microsoft.com/office/drawing/2014/main" id="{EA447ABE-C5BE-416F-99E2-CBA00C82D433}"/>
              </a:ext>
            </a:extLst>
          </p:cNvPr>
          <p:cNvSpPr>
            <a:spLocks noChangeAspect="1" noEditPoints="1"/>
          </p:cNvSpPr>
          <p:nvPr/>
        </p:nvSpPr>
        <p:spPr bwMode="auto">
          <a:xfrm>
            <a:off x="10152063" y="3109913"/>
            <a:ext cx="252413" cy="254000"/>
          </a:xfrm>
          <a:custGeom>
            <a:avLst/>
            <a:gdLst>
              <a:gd name="T0" fmla="*/ 214 w 334"/>
              <a:gd name="T1" fmla="*/ 223 h 333"/>
              <a:gd name="T2" fmla="*/ 190 w 334"/>
              <a:gd name="T3" fmla="*/ 247 h 333"/>
              <a:gd name="T4" fmla="*/ 167 w 334"/>
              <a:gd name="T5" fmla="*/ 223 h 333"/>
              <a:gd name="T6" fmla="*/ 143 w 334"/>
              <a:gd name="T7" fmla="*/ 247 h 333"/>
              <a:gd name="T8" fmla="*/ 120 w 334"/>
              <a:gd name="T9" fmla="*/ 223 h 333"/>
              <a:gd name="T10" fmla="*/ 143 w 334"/>
              <a:gd name="T11" fmla="*/ 200 h 333"/>
              <a:gd name="T12" fmla="*/ 120 w 334"/>
              <a:gd name="T13" fmla="*/ 176 h 333"/>
              <a:gd name="T14" fmla="*/ 143 w 334"/>
              <a:gd name="T15" fmla="*/ 153 h 333"/>
              <a:gd name="T16" fmla="*/ 167 w 334"/>
              <a:gd name="T17" fmla="*/ 176 h 333"/>
              <a:gd name="T18" fmla="*/ 190 w 334"/>
              <a:gd name="T19" fmla="*/ 153 h 333"/>
              <a:gd name="T20" fmla="*/ 214 w 334"/>
              <a:gd name="T21" fmla="*/ 176 h 333"/>
              <a:gd name="T22" fmla="*/ 190 w 334"/>
              <a:gd name="T23" fmla="*/ 200 h 333"/>
              <a:gd name="T24" fmla="*/ 214 w 334"/>
              <a:gd name="T25" fmla="*/ 223 h 333"/>
              <a:gd name="T26" fmla="*/ 167 w 334"/>
              <a:gd name="T27" fmla="*/ 66 h 333"/>
              <a:gd name="T28" fmla="*/ 167 w 334"/>
              <a:gd name="T29" fmla="*/ 0 h 333"/>
              <a:gd name="T30" fmla="*/ 0 w 334"/>
              <a:gd name="T31" fmla="*/ 0 h 333"/>
              <a:gd name="T32" fmla="*/ 0 w 334"/>
              <a:gd name="T33" fmla="*/ 333 h 333"/>
              <a:gd name="T34" fmla="*/ 334 w 334"/>
              <a:gd name="T35" fmla="*/ 333 h 333"/>
              <a:gd name="T36" fmla="*/ 334 w 334"/>
              <a:gd name="T37" fmla="*/ 66 h 333"/>
              <a:gd name="T38" fmla="*/ 167 w 334"/>
              <a:gd name="T39"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333">
                <a:moveTo>
                  <a:pt x="214" y="223"/>
                </a:moveTo>
                <a:lnTo>
                  <a:pt x="190" y="247"/>
                </a:lnTo>
                <a:lnTo>
                  <a:pt x="167" y="223"/>
                </a:lnTo>
                <a:lnTo>
                  <a:pt x="143" y="247"/>
                </a:lnTo>
                <a:lnTo>
                  <a:pt x="120" y="223"/>
                </a:lnTo>
                <a:lnTo>
                  <a:pt x="143" y="200"/>
                </a:lnTo>
                <a:lnTo>
                  <a:pt x="120" y="176"/>
                </a:lnTo>
                <a:lnTo>
                  <a:pt x="143" y="153"/>
                </a:lnTo>
                <a:lnTo>
                  <a:pt x="167" y="176"/>
                </a:lnTo>
                <a:lnTo>
                  <a:pt x="190" y="153"/>
                </a:lnTo>
                <a:lnTo>
                  <a:pt x="214" y="176"/>
                </a:lnTo>
                <a:lnTo>
                  <a:pt x="190" y="200"/>
                </a:lnTo>
                <a:lnTo>
                  <a:pt x="214" y="223"/>
                </a:lnTo>
                <a:close/>
                <a:moveTo>
                  <a:pt x="167" y="66"/>
                </a:moveTo>
                <a:lnTo>
                  <a:pt x="167" y="0"/>
                </a:lnTo>
                <a:lnTo>
                  <a:pt x="0" y="0"/>
                </a:lnTo>
                <a:lnTo>
                  <a:pt x="0" y="333"/>
                </a:lnTo>
                <a:lnTo>
                  <a:pt x="334" y="333"/>
                </a:lnTo>
                <a:lnTo>
                  <a:pt x="334" y="66"/>
                </a:lnTo>
                <a:lnTo>
                  <a:pt x="167"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59">
            <a:extLst>
              <a:ext uri="{FF2B5EF4-FFF2-40B4-BE49-F238E27FC236}">
                <a16:creationId xmlns:a16="http://schemas.microsoft.com/office/drawing/2014/main" id="{BEB311EC-28B0-4E6E-ADF3-3013D03F2407}"/>
              </a:ext>
            </a:extLst>
          </p:cNvPr>
          <p:cNvSpPr>
            <a:spLocks noChangeAspect="1" noEditPoints="1"/>
          </p:cNvSpPr>
          <p:nvPr/>
        </p:nvSpPr>
        <p:spPr bwMode="auto">
          <a:xfrm>
            <a:off x="9650413" y="3109913"/>
            <a:ext cx="250825" cy="254000"/>
          </a:xfrm>
          <a:custGeom>
            <a:avLst/>
            <a:gdLst>
              <a:gd name="T0" fmla="*/ 300 w 333"/>
              <a:gd name="T1" fmla="*/ 100 h 333"/>
              <a:gd name="T2" fmla="*/ 156 w 333"/>
              <a:gd name="T3" fmla="*/ 100 h 333"/>
              <a:gd name="T4" fmla="*/ 123 w 333"/>
              <a:gd name="T5" fmla="*/ 33 h 333"/>
              <a:gd name="T6" fmla="*/ 33 w 333"/>
              <a:gd name="T7" fmla="*/ 33 h 333"/>
              <a:gd name="T8" fmla="*/ 33 w 333"/>
              <a:gd name="T9" fmla="*/ 300 h 333"/>
              <a:gd name="T10" fmla="*/ 300 w 333"/>
              <a:gd name="T11" fmla="*/ 300 h 333"/>
              <a:gd name="T12" fmla="*/ 300 w 333"/>
              <a:gd name="T13" fmla="*/ 100 h 333"/>
              <a:gd name="T14" fmla="*/ 333 w 333"/>
              <a:gd name="T15" fmla="*/ 66 h 333"/>
              <a:gd name="T16" fmla="*/ 333 w 333"/>
              <a:gd name="T17" fmla="*/ 333 h 333"/>
              <a:gd name="T18" fmla="*/ 0 w 333"/>
              <a:gd name="T19" fmla="*/ 333 h 333"/>
              <a:gd name="T20" fmla="*/ 0 w 333"/>
              <a:gd name="T21" fmla="*/ 0 h 333"/>
              <a:gd name="T22" fmla="*/ 140 w 333"/>
              <a:gd name="T23" fmla="*/ 0 h 333"/>
              <a:gd name="T24" fmla="*/ 173 w 333"/>
              <a:gd name="T25" fmla="*/ 66 h 333"/>
              <a:gd name="T26" fmla="*/ 333 w 333"/>
              <a:gd name="T27" fmla="*/ 66 h 333"/>
              <a:gd name="T28" fmla="*/ 233 w 333"/>
              <a:gd name="T29" fmla="*/ 133 h 333"/>
              <a:gd name="T30" fmla="*/ 233 w 333"/>
              <a:gd name="T31" fmla="*/ 216 h 333"/>
              <a:gd name="T32" fmla="*/ 233 w 333"/>
              <a:gd name="T33" fmla="*/ 216 h 333"/>
              <a:gd name="T34" fmla="*/ 200 w 333"/>
              <a:gd name="T35" fmla="*/ 249 h 333"/>
              <a:gd name="T36" fmla="*/ 166 w 333"/>
              <a:gd name="T37" fmla="*/ 216 h 333"/>
              <a:gd name="T38" fmla="*/ 200 w 333"/>
              <a:gd name="T39" fmla="*/ 183 h 333"/>
              <a:gd name="T40" fmla="*/ 200 w 333"/>
              <a:gd name="T41" fmla="*/ 166 h 333"/>
              <a:gd name="T42" fmla="*/ 133 w 333"/>
              <a:gd name="T43" fmla="*/ 166 h 333"/>
              <a:gd name="T44" fmla="*/ 133 w 333"/>
              <a:gd name="T45" fmla="*/ 233 h 333"/>
              <a:gd name="T46" fmla="*/ 133 w 333"/>
              <a:gd name="T47" fmla="*/ 233 h 333"/>
              <a:gd name="T48" fmla="*/ 100 w 333"/>
              <a:gd name="T49" fmla="*/ 266 h 333"/>
              <a:gd name="T50" fmla="*/ 66 w 333"/>
              <a:gd name="T51" fmla="*/ 233 h 333"/>
              <a:gd name="T52" fmla="*/ 100 w 333"/>
              <a:gd name="T53" fmla="*/ 199 h 333"/>
              <a:gd name="T54" fmla="*/ 100 w 333"/>
              <a:gd name="T55" fmla="*/ 133 h 333"/>
              <a:gd name="T56" fmla="*/ 233 w 333"/>
              <a:gd name="T57"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3">
                <a:moveTo>
                  <a:pt x="300" y="100"/>
                </a:moveTo>
                <a:lnTo>
                  <a:pt x="156" y="100"/>
                </a:lnTo>
                <a:lnTo>
                  <a:pt x="123" y="33"/>
                </a:lnTo>
                <a:lnTo>
                  <a:pt x="33" y="33"/>
                </a:lnTo>
                <a:lnTo>
                  <a:pt x="33" y="300"/>
                </a:lnTo>
                <a:lnTo>
                  <a:pt x="300" y="300"/>
                </a:lnTo>
                <a:lnTo>
                  <a:pt x="300" y="100"/>
                </a:lnTo>
                <a:close/>
                <a:moveTo>
                  <a:pt x="333" y="66"/>
                </a:moveTo>
                <a:lnTo>
                  <a:pt x="333" y="333"/>
                </a:lnTo>
                <a:lnTo>
                  <a:pt x="0" y="333"/>
                </a:lnTo>
                <a:lnTo>
                  <a:pt x="0" y="0"/>
                </a:lnTo>
                <a:lnTo>
                  <a:pt x="140" y="0"/>
                </a:lnTo>
                <a:lnTo>
                  <a:pt x="173" y="66"/>
                </a:lnTo>
                <a:lnTo>
                  <a:pt x="333" y="66"/>
                </a:lnTo>
                <a:close/>
                <a:moveTo>
                  <a:pt x="233" y="133"/>
                </a:moveTo>
                <a:lnTo>
                  <a:pt x="233" y="216"/>
                </a:lnTo>
                <a:lnTo>
                  <a:pt x="233" y="216"/>
                </a:lnTo>
                <a:cubicBezTo>
                  <a:pt x="233" y="235"/>
                  <a:pt x="218" y="249"/>
                  <a:pt x="200" y="249"/>
                </a:cubicBezTo>
                <a:cubicBezTo>
                  <a:pt x="181" y="249"/>
                  <a:pt x="166" y="235"/>
                  <a:pt x="166" y="216"/>
                </a:cubicBezTo>
                <a:cubicBezTo>
                  <a:pt x="166" y="198"/>
                  <a:pt x="181" y="183"/>
                  <a:pt x="200" y="183"/>
                </a:cubicBezTo>
                <a:lnTo>
                  <a:pt x="200" y="166"/>
                </a:lnTo>
                <a:lnTo>
                  <a:pt x="133" y="166"/>
                </a:lnTo>
                <a:lnTo>
                  <a:pt x="133" y="233"/>
                </a:lnTo>
                <a:lnTo>
                  <a:pt x="133" y="233"/>
                </a:lnTo>
                <a:cubicBezTo>
                  <a:pt x="133" y="251"/>
                  <a:pt x="118" y="266"/>
                  <a:pt x="100" y="266"/>
                </a:cubicBezTo>
                <a:cubicBezTo>
                  <a:pt x="81" y="266"/>
                  <a:pt x="66" y="251"/>
                  <a:pt x="66" y="233"/>
                </a:cubicBezTo>
                <a:cubicBezTo>
                  <a:pt x="66" y="214"/>
                  <a:pt x="81" y="199"/>
                  <a:pt x="100" y="199"/>
                </a:cubicBezTo>
                <a:lnTo>
                  <a:pt x="100" y="133"/>
                </a:lnTo>
                <a:lnTo>
                  <a:pt x="233"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60">
            <a:extLst>
              <a:ext uri="{FF2B5EF4-FFF2-40B4-BE49-F238E27FC236}">
                <a16:creationId xmlns:a16="http://schemas.microsoft.com/office/drawing/2014/main" id="{1073EE09-B38D-4306-8C27-DD569A55BCE6}"/>
              </a:ext>
            </a:extLst>
          </p:cNvPr>
          <p:cNvSpPr>
            <a:spLocks noChangeAspect="1" noEditPoints="1"/>
          </p:cNvSpPr>
          <p:nvPr/>
        </p:nvSpPr>
        <p:spPr bwMode="auto">
          <a:xfrm>
            <a:off x="9147176" y="3109913"/>
            <a:ext cx="250825" cy="254000"/>
          </a:xfrm>
          <a:custGeom>
            <a:avLst/>
            <a:gdLst>
              <a:gd name="T0" fmla="*/ 300 w 333"/>
              <a:gd name="T1" fmla="*/ 116 h 333"/>
              <a:gd name="T2" fmla="*/ 290 w 333"/>
              <a:gd name="T3" fmla="*/ 100 h 333"/>
              <a:gd name="T4" fmla="*/ 177 w 333"/>
              <a:gd name="T5" fmla="*/ 100 h 333"/>
              <a:gd name="T6" fmla="*/ 147 w 333"/>
              <a:gd name="T7" fmla="*/ 81 h 333"/>
              <a:gd name="T8" fmla="*/ 128 w 333"/>
              <a:gd name="T9" fmla="*/ 42 h 333"/>
              <a:gd name="T10" fmla="*/ 113 w 333"/>
              <a:gd name="T11" fmla="*/ 33 h 333"/>
              <a:gd name="T12" fmla="*/ 57 w 333"/>
              <a:gd name="T13" fmla="*/ 33 h 333"/>
              <a:gd name="T14" fmla="*/ 33 w 333"/>
              <a:gd name="T15" fmla="*/ 50 h 333"/>
              <a:gd name="T16" fmla="*/ 33 w 333"/>
              <a:gd name="T17" fmla="*/ 283 h 333"/>
              <a:gd name="T18" fmla="*/ 57 w 333"/>
              <a:gd name="T19" fmla="*/ 300 h 333"/>
              <a:gd name="T20" fmla="*/ 290 w 333"/>
              <a:gd name="T21" fmla="*/ 300 h 333"/>
              <a:gd name="T22" fmla="*/ 300 w 333"/>
              <a:gd name="T23" fmla="*/ 283 h 333"/>
              <a:gd name="T24" fmla="*/ 300 w 333"/>
              <a:gd name="T25" fmla="*/ 116 h 333"/>
              <a:gd name="T26" fmla="*/ 333 w 333"/>
              <a:gd name="T27" fmla="*/ 100 h 333"/>
              <a:gd name="T28" fmla="*/ 333 w 333"/>
              <a:gd name="T29" fmla="*/ 300 h 333"/>
              <a:gd name="T30" fmla="*/ 307 w 333"/>
              <a:gd name="T31" fmla="*/ 333 h 333"/>
              <a:gd name="T32" fmla="*/ 40 w 333"/>
              <a:gd name="T33" fmla="*/ 333 h 333"/>
              <a:gd name="T34" fmla="*/ 0 w 333"/>
              <a:gd name="T35" fmla="*/ 300 h 333"/>
              <a:gd name="T36" fmla="*/ 0 w 333"/>
              <a:gd name="T37" fmla="*/ 33 h 333"/>
              <a:gd name="T38" fmla="*/ 40 w 333"/>
              <a:gd name="T39" fmla="*/ 0 h 333"/>
              <a:gd name="T40" fmla="*/ 120 w 333"/>
              <a:gd name="T41" fmla="*/ 0 h 333"/>
              <a:gd name="T42" fmla="*/ 149 w 333"/>
              <a:gd name="T43" fmla="*/ 18 h 333"/>
              <a:gd name="T44" fmla="*/ 164 w 333"/>
              <a:gd name="T45" fmla="*/ 48 h 333"/>
              <a:gd name="T46" fmla="*/ 194 w 333"/>
              <a:gd name="T47" fmla="*/ 66 h 333"/>
              <a:gd name="T48" fmla="*/ 307 w 333"/>
              <a:gd name="T49" fmla="*/ 66 h 333"/>
              <a:gd name="T50" fmla="*/ 333 w 333"/>
              <a:gd name="T51" fmla="*/ 100 h 333"/>
              <a:gd name="T52" fmla="*/ 200 w 333"/>
              <a:gd name="T53" fmla="*/ 133 h 333"/>
              <a:gd name="T54" fmla="*/ 233 w 333"/>
              <a:gd name="T55" fmla="*/ 133 h 333"/>
              <a:gd name="T56" fmla="*/ 233 w 333"/>
              <a:gd name="T57" fmla="*/ 166 h 333"/>
              <a:gd name="T58" fmla="*/ 233 w 333"/>
              <a:gd name="T59" fmla="*/ 216 h 333"/>
              <a:gd name="T60" fmla="*/ 233 w 333"/>
              <a:gd name="T61" fmla="*/ 216 h 333"/>
              <a:gd name="T62" fmla="*/ 200 w 333"/>
              <a:gd name="T63" fmla="*/ 249 h 333"/>
              <a:gd name="T64" fmla="*/ 167 w 333"/>
              <a:gd name="T65" fmla="*/ 216 h 333"/>
              <a:gd name="T66" fmla="*/ 200 w 333"/>
              <a:gd name="T67" fmla="*/ 183 h 333"/>
              <a:gd name="T68" fmla="*/ 200 w 333"/>
              <a:gd name="T69" fmla="*/ 166 h 333"/>
              <a:gd name="T70" fmla="*/ 133 w 333"/>
              <a:gd name="T71" fmla="*/ 166 h 333"/>
              <a:gd name="T72" fmla="*/ 133 w 333"/>
              <a:gd name="T73" fmla="*/ 233 h 333"/>
              <a:gd name="T74" fmla="*/ 133 w 333"/>
              <a:gd name="T75" fmla="*/ 233 h 333"/>
              <a:gd name="T76" fmla="*/ 100 w 333"/>
              <a:gd name="T77" fmla="*/ 266 h 333"/>
              <a:gd name="T78" fmla="*/ 67 w 333"/>
              <a:gd name="T79" fmla="*/ 233 h 333"/>
              <a:gd name="T80" fmla="*/ 100 w 333"/>
              <a:gd name="T81" fmla="*/ 199 h 333"/>
              <a:gd name="T82" fmla="*/ 100 w 333"/>
              <a:gd name="T83" fmla="*/ 166 h 333"/>
              <a:gd name="T84" fmla="*/ 100 w 333"/>
              <a:gd name="T85" fmla="*/ 133 h 333"/>
              <a:gd name="T86" fmla="*/ 133 w 333"/>
              <a:gd name="T87" fmla="*/ 133 h 333"/>
              <a:gd name="T88" fmla="*/ 200 w 333"/>
              <a:gd name="T89"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3">
                <a:moveTo>
                  <a:pt x="300" y="116"/>
                </a:moveTo>
                <a:cubicBezTo>
                  <a:pt x="300" y="107"/>
                  <a:pt x="299" y="100"/>
                  <a:pt x="290" y="100"/>
                </a:cubicBezTo>
                <a:lnTo>
                  <a:pt x="177" y="100"/>
                </a:lnTo>
                <a:cubicBezTo>
                  <a:pt x="164" y="100"/>
                  <a:pt x="152" y="93"/>
                  <a:pt x="147" y="81"/>
                </a:cubicBezTo>
                <a:lnTo>
                  <a:pt x="128" y="42"/>
                </a:lnTo>
                <a:cubicBezTo>
                  <a:pt x="125" y="37"/>
                  <a:pt x="119" y="33"/>
                  <a:pt x="113" y="33"/>
                </a:cubicBezTo>
                <a:lnTo>
                  <a:pt x="57" y="33"/>
                </a:lnTo>
                <a:cubicBezTo>
                  <a:pt x="48" y="33"/>
                  <a:pt x="33" y="41"/>
                  <a:pt x="33" y="50"/>
                </a:cubicBezTo>
                <a:lnTo>
                  <a:pt x="33" y="283"/>
                </a:lnTo>
                <a:cubicBezTo>
                  <a:pt x="33" y="292"/>
                  <a:pt x="48" y="300"/>
                  <a:pt x="57" y="300"/>
                </a:cubicBezTo>
                <a:lnTo>
                  <a:pt x="290" y="300"/>
                </a:lnTo>
                <a:cubicBezTo>
                  <a:pt x="299" y="300"/>
                  <a:pt x="300" y="292"/>
                  <a:pt x="300" y="283"/>
                </a:cubicBezTo>
                <a:lnTo>
                  <a:pt x="300" y="116"/>
                </a:lnTo>
                <a:close/>
                <a:moveTo>
                  <a:pt x="333" y="100"/>
                </a:moveTo>
                <a:lnTo>
                  <a:pt x="333" y="300"/>
                </a:lnTo>
                <a:cubicBezTo>
                  <a:pt x="333" y="318"/>
                  <a:pt x="325" y="333"/>
                  <a:pt x="307" y="333"/>
                </a:cubicBezTo>
                <a:lnTo>
                  <a:pt x="40" y="333"/>
                </a:lnTo>
                <a:cubicBezTo>
                  <a:pt x="22" y="333"/>
                  <a:pt x="0" y="318"/>
                  <a:pt x="0" y="300"/>
                </a:cubicBezTo>
                <a:lnTo>
                  <a:pt x="0" y="33"/>
                </a:lnTo>
                <a:cubicBezTo>
                  <a:pt x="0" y="15"/>
                  <a:pt x="22" y="0"/>
                  <a:pt x="40" y="0"/>
                </a:cubicBezTo>
                <a:lnTo>
                  <a:pt x="120" y="0"/>
                </a:lnTo>
                <a:cubicBezTo>
                  <a:pt x="132" y="0"/>
                  <a:pt x="144" y="7"/>
                  <a:pt x="149" y="18"/>
                </a:cubicBezTo>
                <a:lnTo>
                  <a:pt x="164" y="48"/>
                </a:lnTo>
                <a:cubicBezTo>
                  <a:pt x="170" y="59"/>
                  <a:pt x="182" y="66"/>
                  <a:pt x="194" y="66"/>
                </a:cubicBezTo>
                <a:lnTo>
                  <a:pt x="307" y="66"/>
                </a:lnTo>
                <a:cubicBezTo>
                  <a:pt x="325" y="66"/>
                  <a:pt x="333" y="81"/>
                  <a:pt x="333" y="100"/>
                </a:cubicBezTo>
                <a:close/>
                <a:moveTo>
                  <a:pt x="200" y="133"/>
                </a:moveTo>
                <a:lnTo>
                  <a:pt x="233" y="133"/>
                </a:lnTo>
                <a:lnTo>
                  <a:pt x="233" y="166"/>
                </a:lnTo>
                <a:lnTo>
                  <a:pt x="233" y="216"/>
                </a:lnTo>
                <a:lnTo>
                  <a:pt x="233" y="216"/>
                </a:lnTo>
                <a:cubicBezTo>
                  <a:pt x="233" y="235"/>
                  <a:pt x="218" y="249"/>
                  <a:pt x="200" y="249"/>
                </a:cubicBezTo>
                <a:cubicBezTo>
                  <a:pt x="181" y="249"/>
                  <a:pt x="167" y="235"/>
                  <a:pt x="167" y="216"/>
                </a:cubicBezTo>
                <a:cubicBezTo>
                  <a:pt x="167" y="198"/>
                  <a:pt x="181" y="183"/>
                  <a:pt x="200" y="183"/>
                </a:cubicBezTo>
                <a:lnTo>
                  <a:pt x="200" y="166"/>
                </a:lnTo>
                <a:lnTo>
                  <a:pt x="133" y="166"/>
                </a:lnTo>
                <a:lnTo>
                  <a:pt x="133" y="233"/>
                </a:lnTo>
                <a:lnTo>
                  <a:pt x="133" y="233"/>
                </a:lnTo>
                <a:cubicBezTo>
                  <a:pt x="133" y="251"/>
                  <a:pt x="118" y="266"/>
                  <a:pt x="100" y="266"/>
                </a:cubicBezTo>
                <a:cubicBezTo>
                  <a:pt x="81" y="266"/>
                  <a:pt x="67" y="251"/>
                  <a:pt x="67" y="233"/>
                </a:cubicBezTo>
                <a:cubicBezTo>
                  <a:pt x="67" y="214"/>
                  <a:pt x="81" y="199"/>
                  <a:pt x="100" y="199"/>
                </a:cubicBezTo>
                <a:lnTo>
                  <a:pt x="100" y="166"/>
                </a:lnTo>
                <a:lnTo>
                  <a:pt x="100" y="133"/>
                </a:lnTo>
                <a:lnTo>
                  <a:pt x="133" y="133"/>
                </a:lnTo>
                <a:lnTo>
                  <a:pt x="20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61">
            <a:extLst>
              <a:ext uri="{FF2B5EF4-FFF2-40B4-BE49-F238E27FC236}">
                <a16:creationId xmlns:a16="http://schemas.microsoft.com/office/drawing/2014/main" id="{23413656-9641-4BE9-8DB8-40275CDB8C77}"/>
              </a:ext>
            </a:extLst>
          </p:cNvPr>
          <p:cNvSpPr>
            <a:spLocks noChangeAspect="1" noEditPoints="1"/>
          </p:cNvSpPr>
          <p:nvPr/>
        </p:nvSpPr>
        <p:spPr bwMode="auto">
          <a:xfrm>
            <a:off x="8643938" y="3109913"/>
            <a:ext cx="252413" cy="254000"/>
          </a:xfrm>
          <a:custGeom>
            <a:avLst/>
            <a:gdLst>
              <a:gd name="T0" fmla="*/ 301 w 335"/>
              <a:gd name="T1" fmla="*/ 299 h 334"/>
              <a:gd name="T2" fmla="*/ 301 w 335"/>
              <a:gd name="T3" fmla="*/ 99 h 334"/>
              <a:gd name="T4" fmla="*/ 134 w 335"/>
              <a:gd name="T5" fmla="*/ 100 h 334"/>
              <a:gd name="T6" fmla="*/ 134 w 335"/>
              <a:gd name="T7" fmla="*/ 33 h 334"/>
              <a:gd name="T8" fmla="*/ 34 w 335"/>
              <a:gd name="T9" fmla="*/ 34 h 334"/>
              <a:gd name="T10" fmla="*/ 35 w 335"/>
              <a:gd name="T11" fmla="*/ 300 h 334"/>
              <a:gd name="T12" fmla="*/ 301 w 335"/>
              <a:gd name="T13" fmla="*/ 299 h 334"/>
              <a:gd name="T14" fmla="*/ 335 w 335"/>
              <a:gd name="T15" fmla="*/ 333 h 334"/>
              <a:gd name="T16" fmla="*/ 1 w 335"/>
              <a:gd name="T17" fmla="*/ 334 h 334"/>
              <a:gd name="T18" fmla="*/ 0 w 335"/>
              <a:gd name="T19" fmla="*/ 0 h 334"/>
              <a:gd name="T20" fmla="*/ 167 w 335"/>
              <a:gd name="T21" fmla="*/ 0 h 334"/>
              <a:gd name="T22" fmla="*/ 167 w 335"/>
              <a:gd name="T23" fmla="*/ 66 h 334"/>
              <a:gd name="T24" fmla="*/ 334 w 335"/>
              <a:gd name="T25" fmla="*/ 66 h 334"/>
              <a:gd name="T26" fmla="*/ 335 w 335"/>
              <a:gd name="T27" fmla="*/ 333 h 334"/>
              <a:gd name="T28" fmla="*/ 234 w 335"/>
              <a:gd name="T29" fmla="*/ 216 h 334"/>
              <a:gd name="T30" fmla="*/ 234 w 335"/>
              <a:gd name="T31" fmla="*/ 216 h 334"/>
              <a:gd name="T32" fmla="*/ 201 w 335"/>
              <a:gd name="T33" fmla="*/ 249 h 334"/>
              <a:gd name="T34" fmla="*/ 168 w 335"/>
              <a:gd name="T35" fmla="*/ 216 h 334"/>
              <a:gd name="T36" fmla="*/ 201 w 335"/>
              <a:gd name="T37" fmla="*/ 183 h 334"/>
              <a:gd name="T38" fmla="*/ 201 w 335"/>
              <a:gd name="T39" fmla="*/ 166 h 334"/>
              <a:gd name="T40" fmla="*/ 134 w 335"/>
              <a:gd name="T41" fmla="*/ 167 h 334"/>
              <a:gd name="T42" fmla="*/ 134 w 335"/>
              <a:gd name="T43" fmla="*/ 233 h 334"/>
              <a:gd name="T44" fmla="*/ 134 w 335"/>
              <a:gd name="T45" fmla="*/ 233 h 334"/>
              <a:gd name="T46" fmla="*/ 101 w 335"/>
              <a:gd name="T47" fmla="*/ 266 h 334"/>
              <a:gd name="T48" fmla="*/ 68 w 335"/>
              <a:gd name="T49" fmla="*/ 233 h 334"/>
              <a:gd name="T50" fmla="*/ 101 w 335"/>
              <a:gd name="T51" fmla="*/ 200 h 334"/>
              <a:gd name="T52" fmla="*/ 101 w 335"/>
              <a:gd name="T53" fmla="*/ 133 h 334"/>
              <a:gd name="T54" fmla="*/ 234 w 335"/>
              <a:gd name="T55" fmla="*/ 133 h 334"/>
              <a:gd name="T56" fmla="*/ 234 w 335"/>
              <a:gd name="T57" fmla="*/ 216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5" h="334">
                <a:moveTo>
                  <a:pt x="301" y="299"/>
                </a:moveTo>
                <a:lnTo>
                  <a:pt x="301" y="99"/>
                </a:lnTo>
                <a:lnTo>
                  <a:pt x="134" y="100"/>
                </a:lnTo>
                <a:cubicBezTo>
                  <a:pt x="134" y="76"/>
                  <a:pt x="134" y="57"/>
                  <a:pt x="134" y="33"/>
                </a:cubicBezTo>
                <a:lnTo>
                  <a:pt x="34" y="34"/>
                </a:lnTo>
                <a:cubicBezTo>
                  <a:pt x="34" y="149"/>
                  <a:pt x="34" y="199"/>
                  <a:pt x="35" y="300"/>
                </a:cubicBezTo>
                <a:lnTo>
                  <a:pt x="301" y="299"/>
                </a:lnTo>
                <a:close/>
                <a:moveTo>
                  <a:pt x="335" y="333"/>
                </a:moveTo>
                <a:lnTo>
                  <a:pt x="1" y="334"/>
                </a:lnTo>
                <a:cubicBezTo>
                  <a:pt x="1" y="216"/>
                  <a:pt x="1" y="205"/>
                  <a:pt x="0" y="0"/>
                </a:cubicBezTo>
                <a:cubicBezTo>
                  <a:pt x="37" y="0"/>
                  <a:pt x="98" y="0"/>
                  <a:pt x="167" y="0"/>
                </a:cubicBezTo>
                <a:lnTo>
                  <a:pt x="167" y="66"/>
                </a:lnTo>
                <a:lnTo>
                  <a:pt x="334" y="66"/>
                </a:lnTo>
                <a:cubicBezTo>
                  <a:pt x="334" y="199"/>
                  <a:pt x="334" y="222"/>
                  <a:pt x="335" y="333"/>
                </a:cubicBezTo>
                <a:close/>
                <a:moveTo>
                  <a:pt x="234" y="216"/>
                </a:moveTo>
                <a:lnTo>
                  <a:pt x="234" y="216"/>
                </a:lnTo>
                <a:cubicBezTo>
                  <a:pt x="234" y="233"/>
                  <a:pt x="219" y="249"/>
                  <a:pt x="201" y="249"/>
                </a:cubicBezTo>
                <a:cubicBezTo>
                  <a:pt x="183" y="250"/>
                  <a:pt x="168" y="235"/>
                  <a:pt x="168" y="216"/>
                </a:cubicBezTo>
                <a:cubicBezTo>
                  <a:pt x="168" y="198"/>
                  <a:pt x="182" y="183"/>
                  <a:pt x="201" y="183"/>
                </a:cubicBezTo>
                <a:lnTo>
                  <a:pt x="201" y="166"/>
                </a:lnTo>
                <a:lnTo>
                  <a:pt x="134" y="167"/>
                </a:lnTo>
                <a:lnTo>
                  <a:pt x="134" y="233"/>
                </a:lnTo>
                <a:lnTo>
                  <a:pt x="134" y="233"/>
                </a:lnTo>
                <a:cubicBezTo>
                  <a:pt x="134" y="250"/>
                  <a:pt x="119" y="266"/>
                  <a:pt x="101" y="266"/>
                </a:cubicBezTo>
                <a:cubicBezTo>
                  <a:pt x="83" y="266"/>
                  <a:pt x="68" y="252"/>
                  <a:pt x="68" y="233"/>
                </a:cubicBezTo>
                <a:cubicBezTo>
                  <a:pt x="68" y="215"/>
                  <a:pt x="82" y="200"/>
                  <a:pt x="101" y="200"/>
                </a:cubicBezTo>
                <a:cubicBezTo>
                  <a:pt x="101" y="153"/>
                  <a:pt x="101" y="170"/>
                  <a:pt x="101" y="133"/>
                </a:cubicBezTo>
                <a:cubicBezTo>
                  <a:pt x="228" y="133"/>
                  <a:pt x="171" y="133"/>
                  <a:pt x="234" y="133"/>
                </a:cubicBezTo>
                <a:cubicBezTo>
                  <a:pt x="234" y="162"/>
                  <a:pt x="234" y="187"/>
                  <a:pt x="234" y="2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2">
            <a:extLst>
              <a:ext uri="{FF2B5EF4-FFF2-40B4-BE49-F238E27FC236}">
                <a16:creationId xmlns:a16="http://schemas.microsoft.com/office/drawing/2014/main" id="{F394A08E-7DE7-4103-9716-3CA615718072}"/>
              </a:ext>
            </a:extLst>
          </p:cNvPr>
          <p:cNvSpPr>
            <a:spLocks noChangeAspect="1" noEditPoints="1"/>
          </p:cNvSpPr>
          <p:nvPr/>
        </p:nvSpPr>
        <p:spPr bwMode="auto">
          <a:xfrm>
            <a:off x="8140701" y="3109913"/>
            <a:ext cx="250825" cy="254000"/>
          </a:xfrm>
          <a:custGeom>
            <a:avLst/>
            <a:gdLst>
              <a:gd name="T0" fmla="*/ 300 w 333"/>
              <a:gd name="T1" fmla="*/ 116 h 333"/>
              <a:gd name="T2" fmla="*/ 286 w 333"/>
              <a:gd name="T3" fmla="*/ 100 h 333"/>
              <a:gd name="T4" fmla="*/ 170 w 333"/>
              <a:gd name="T5" fmla="*/ 100 h 333"/>
              <a:gd name="T6" fmla="*/ 133 w 333"/>
              <a:gd name="T7" fmla="*/ 66 h 333"/>
              <a:gd name="T8" fmla="*/ 133 w 333"/>
              <a:gd name="T9" fmla="*/ 50 h 333"/>
              <a:gd name="T10" fmla="*/ 120 w 333"/>
              <a:gd name="T11" fmla="*/ 33 h 333"/>
              <a:gd name="T12" fmla="*/ 53 w 333"/>
              <a:gd name="T13" fmla="*/ 33 h 333"/>
              <a:gd name="T14" fmla="*/ 33 w 333"/>
              <a:gd name="T15" fmla="*/ 50 h 333"/>
              <a:gd name="T16" fmla="*/ 33 w 333"/>
              <a:gd name="T17" fmla="*/ 283 h 333"/>
              <a:gd name="T18" fmla="*/ 53 w 333"/>
              <a:gd name="T19" fmla="*/ 300 h 333"/>
              <a:gd name="T20" fmla="*/ 286 w 333"/>
              <a:gd name="T21" fmla="*/ 300 h 333"/>
              <a:gd name="T22" fmla="*/ 300 w 333"/>
              <a:gd name="T23" fmla="*/ 283 h 333"/>
              <a:gd name="T24" fmla="*/ 300 w 333"/>
              <a:gd name="T25" fmla="*/ 116 h 333"/>
              <a:gd name="T26" fmla="*/ 333 w 333"/>
              <a:gd name="T27" fmla="*/ 100 h 333"/>
              <a:gd name="T28" fmla="*/ 333 w 333"/>
              <a:gd name="T29" fmla="*/ 300 h 333"/>
              <a:gd name="T30" fmla="*/ 303 w 333"/>
              <a:gd name="T31" fmla="*/ 333 h 333"/>
              <a:gd name="T32" fmla="*/ 36 w 333"/>
              <a:gd name="T33" fmla="*/ 333 h 333"/>
              <a:gd name="T34" fmla="*/ 0 w 333"/>
              <a:gd name="T35" fmla="*/ 300 h 333"/>
              <a:gd name="T36" fmla="*/ 0 w 333"/>
              <a:gd name="T37" fmla="*/ 33 h 333"/>
              <a:gd name="T38" fmla="*/ 36 w 333"/>
              <a:gd name="T39" fmla="*/ 0 h 333"/>
              <a:gd name="T40" fmla="*/ 136 w 333"/>
              <a:gd name="T41" fmla="*/ 0 h 333"/>
              <a:gd name="T42" fmla="*/ 166 w 333"/>
              <a:gd name="T43" fmla="*/ 33 h 333"/>
              <a:gd name="T44" fmla="*/ 166 w 333"/>
              <a:gd name="T45" fmla="*/ 50 h 333"/>
              <a:gd name="T46" fmla="*/ 186 w 333"/>
              <a:gd name="T47" fmla="*/ 66 h 333"/>
              <a:gd name="T48" fmla="*/ 303 w 333"/>
              <a:gd name="T49" fmla="*/ 66 h 333"/>
              <a:gd name="T50" fmla="*/ 333 w 333"/>
              <a:gd name="T51" fmla="*/ 100 h 333"/>
              <a:gd name="T52" fmla="*/ 200 w 333"/>
              <a:gd name="T53" fmla="*/ 133 h 333"/>
              <a:gd name="T54" fmla="*/ 233 w 333"/>
              <a:gd name="T55" fmla="*/ 133 h 333"/>
              <a:gd name="T56" fmla="*/ 233 w 333"/>
              <a:gd name="T57" fmla="*/ 166 h 333"/>
              <a:gd name="T58" fmla="*/ 233 w 333"/>
              <a:gd name="T59" fmla="*/ 216 h 333"/>
              <a:gd name="T60" fmla="*/ 233 w 333"/>
              <a:gd name="T61" fmla="*/ 216 h 333"/>
              <a:gd name="T62" fmla="*/ 200 w 333"/>
              <a:gd name="T63" fmla="*/ 249 h 333"/>
              <a:gd name="T64" fmla="*/ 166 w 333"/>
              <a:gd name="T65" fmla="*/ 216 h 333"/>
              <a:gd name="T66" fmla="*/ 200 w 333"/>
              <a:gd name="T67" fmla="*/ 183 h 333"/>
              <a:gd name="T68" fmla="*/ 200 w 333"/>
              <a:gd name="T69" fmla="*/ 166 h 333"/>
              <a:gd name="T70" fmla="*/ 133 w 333"/>
              <a:gd name="T71" fmla="*/ 166 h 333"/>
              <a:gd name="T72" fmla="*/ 133 w 333"/>
              <a:gd name="T73" fmla="*/ 233 h 333"/>
              <a:gd name="T74" fmla="*/ 133 w 333"/>
              <a:gd name="T75" fmla="*/ 233 h 333"/>
              <a:gd name="T76" fmla="*/ 100 w 333"/>
              <a:gd name="T77" fmla="*/ 266 h 333"/>
              <a:gd name="T78" fmla="*/ 66 w 333"/>
              <a:gd name="T79" fmla="*/ 233 h 333"/>
              <a:gd name="T80" fmla="*/ 100 w 333"/>
              <a:gd name="T81" fmla="*/ 199 h 333"/>
              <a:gd name="T82" fmla="*/ 100 w 333"/>
              <a:gd name="T83" fmla="*/ 166 h 333"/>
              <a:gd name="T84" fmla="*/ 100 w 333"/>
              <a:gd name="T85" fmla="*/ 133 h 333"/>
              <a:gd name="T86" fmla="*/ 133 w 333"/>
              <a:gd name="T87" fmla="*/ 133 h 333"/>
              <a:gd name="T88" fmla="*/ 200 w 333"/>
              <a:gd name="T89"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3">
                <a:moveTo>
                  <a:pt x="300" y="116"/>
                </a:moveTo>
                <a:cubicBezTo>
                  <a:pt x="300" y="107"/>
                  <a:pt x="295" y="100"/>
                  <a:pt x="286" y="100"/>
                </a:cubicBezTo>
                <a:lnTo>
                  <a:pt x="170" y="100"/>
                </a:lnTo>
                <a:cubicBezTo>
                  <a:pt x="151" y="100"/>
                  <a:pt x="133" y="85"/>
                  <a:pt x="133" y="66"/>
                </a:cubicBezTo>
                <a:lnTo>
                  <a:pt x="133" y="50"/>
                </a:lnTo>
                <a:cubicBezTo>
                  <a:pt x="133" y="41"/>
                  <a:pt x="129" y="33"/>
                  <a:pt x="120" y="33"/>
                </a:cubicBezTo>
                <a:lnTo>
                  <a:pt x="53" y="33"/>
                </a:lnTo>
                <a:cubicBezTo>
                  <a:pt x="44" y="33"/>
                  <a:pt x="33" y="41"/>
                  <a:pt x="33" y="50"/>
                </a:cubicBezTo>
                <a:lnTo>
                  <a:pt x="33" y="283"/>
                </a:lnTo>
                <a:cubicBezTo>
                  <a:pt x="33" y="292"/>
                  <a:pt x="44" y="300"/>
                  <a:pt x="53" y="300"/>
                </a:cubicBezTo>
                <a:lnTo>
                  <a:pt x="286" y="300"/>
                </a:lnTo>
                <a:cubicBezTo>
                  <a:pt x="295" y="300"/>
                  <a:pt x="300" y="292"/>
                  <a:pt x="300" y="283"/>
                </a:cubicBezTo>
                <a:lnTo>
                  <a:pt x="300" y="116"/>
                </a:lnTo>
                <a:close/>
                <a:moveTo>
                  <a:pt x="333" y="100"/>
                </a:moveTo>
                <a:lnTo>
                  <a:pt x="333" y="300"/>
                </a:lnTo>
                <a:cubicBezTo>
                  <a:pt x="333" y="318"/>
                  <a:pt x="321" y="333"/>
                  <a:pt x="303" y="333"/>
                </a:cubicBezTo>
                <a:lnTo>
                  <a:pt x="36" y="333"/>
                </a:lnTo>
                <a:cubicBezTo>
                  <a:pt x="18" y="333"/>
                  <a:pt x="0" y="318"/>
                  <a:pt x="0" y="300"/>
                </a:cubicBezTo>
                <a:lnTo>
                  <a:pt x="0" y="33"/>
                </a:lnTo>
                <a:cubicBezTo>
                  <a:pt x="0" y="15"/>
                  <a:pt x="18" y="0"/>
                  <a:pt x="36" y="0"/>
                </a:cubicBezTo>
                <a:lnTo>
                  <a:pt x="136" y="0"/>
                </a:lnTo>
                <a:cubicBezTo>
                  <a:pt x="155" y="0"/>
                  <a:pt x="166" y="15"/>
                  <a:pt x="166" y="33"/>
                </a:cubicBezTo>
                <a:lnTo>
                  <a:pt x="166" y="50"/>
                </a:lnTo>
                <a:cubicBezTo>
                  <a:pt x="166" y="59"/>
                  <a:pt x="177" y="66"/>
                  <a:pt x="186" y="66"/>
                </a:cubicBezTo>
                <a:lnTo>
                  <a:pt x="303" y="66"/>
                </a:lnTo>
                <a:cubicBezTo>
                  <a:pt x="321" y="66"/>
                  <a:pt x="333" y="81"/>
                  <a:pt x="333" y="100"/>
                </a:cubicBezTo>
                <a:close/>
                <a:moveTo>
                  <a:pt x="200" y="133"/>
                </a:moveTo>
                <a:lnTo>
                  <a:pt x="233" y="133"/>
                </a:lnTo>
                <a:lnTo>
                  <a:pt x="233" y="166"/>
                </a:lnTo>
                <a:lnTo>
                  <a:pt x="233" y="216"/>
                </a:lnTo>
                <a:lnTo>
                  <a:pt x="233" y="216"/>
                </a:lnTo>
                <a:cubicBezTo>
                  <a:pt x="233" y="235"/>
                  <a:pt x="218" y="249"/>
                  <a:pt x="200" y="249"/>
                </a:cubicBezTo>
                <a:cubicBezTo>
                  <a:pt x="181" y="249"/>
                  <a:pt x="166" y="235"/>
                  <a:pt x="166" y="216"/>
                </a:cubicBezTo>
                <a:cubicBezTo>
                  <a:pt x="166" y="198"/>
                  <a:pt x="181" y="183"/>
                  <a:pt x="200" y="183"/>
                </a:cubicBezTo>
                <a:lnTo>
                  <a:pt x="200" y="166"/>
                </a:lnTo>
                <a:lnTo>
                  <a:pt x="133" y="166"/>
                </a:lnTo>
                <a:lnTo>
                  <a:pt x="133" y="233"/>
                </a:lnTo>
                <a:lnTo>
                  <a:pt x="133" y="233"/>
                </a:lnTo>
                <a:cubicBezTo>
                  <a:pt x="133" y="251"/>
                  <a:pt x="118" y="266"/>
                  <a:pt x="100" y="266"/>
                </a:cubicBezTo>
                <a:cubicBezTo>
                  <a:pt x="81" y="266"/>
                  <a:pt x="66" y="251"/>
                  <a:pt x="66" y="233"/>
                </a:cubicBezTo>
                <a:cubicBezTo>
                  <a:pt x="66" y="214"/>
                  <a:pt x="81" y="199"/>
                  <a:pt x="100" y="199"/>
                </a:cubicBezTo>
                <a:lnTo>
                  <a:pt x="100" y="166"/>
                </a:lnTo>
                <a:lnTo>
                  <a:pt x="100" y="133"/>
                </a:lnTo>
                <a:lnTo>
                  <a:pt x="133" y="133"/>
                </a:lnTo>
                <a:lnTo>
                  <a:pt x="20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63">
            <a:extLst>
              <a:ext uri="{FF2B5EF4-FFF2-40B4-BE49-F238E27FC236}">
                <a16:creationId xmlns:a16="http://schemas.microsoft.com/office/drawing/2014/main" id="{7B488B4C-C2BA-4605-B690-7A86F4373D8D}"/>
              </a:ext>
            </a:extLst>
          </p:cNvPr>
          <p:cNvSpPr>
            <a:spLocks noChangeAspect="1" noEditPoints="1"/>
          </p:cNvSpPr>
          <p:nvPr/>
        </p:nvSpPr>
        <p:spPr bwMode="auto">
          <a:xfrm>
            <a:off x="7637463" y="3109913"/>
            <a:ext cx="252413" cy="254000"/>
          </a:xfrm>
          <a:custGeom>
            <a:avLst/>
            <a:gdLst>
              <a:gd name="T0" fmla="*/ 300 w 333"/>
              <a:gd name="T1" fmla="*/ 100 h 333"/>
              <a:gd name="T2" fmla="*/ 156 w 333"/>
              <a:gd name="T3" fmla="*/ 100 h 333"/>
              <a:gd name="T4" fmla="*/ 123 w 333"/>
              <a:gd name="T5" fmla="*/ 33 h 333"/>
              <a:gd name="T6" fmla="*/ 33 w 333"/>
              <a:gd name="T7" fmla="*/ 33 h 333"/>
              <a:gd name="T8" fmla="*/ 33 w 333"/>
              <a:gd name="T9" fmla="*/ 300 h 333"/>
              <a:gd name="T10" fmla="*/ 300 w 333"/>
              <a:gd name="T11" fmla="*/ 300 h 333"/>
              <a:gd name="T12" fmla="*/ 300 w 333"/>
              <a:gd name="T13" fmla="*/ 100 h 333"/>
              <a:gd name="T14" fmla="*/ 333 w 333"/>
              <a:gd name="T15" fmla="*/ 66 h 333"/>
              <a:gd name="T16" fmla="*/ 333 w 333"/>
              <a:gd name="T17" fmla="*/ 333 h 333"/>
              <a:gd name="T18" fmla="*/ 0 w 333"/>
              <a:gd name="T19" fmla="*/ 333 h 333"/>
              <a:gd name="T20" fmla="*/ 0 w 333"/>
              <a:gd name="T21" fmla="*/ 0 h 333"/>
              <a:gd name="T22" fmla="*/ 140 w 333"/>
              <a:gd name="T23" fmla="*/ 0 h 333"/>
              <a:gd name="T24" fmla="*/ 174 w 333"/>
              <a:gd name="T25" fmla="*/ 66 h 333"/>
              <a:gd name="T26" fmla="*/ 333 w 333"/>
              <a:gd name="T27" fmla="*/ 66 h 333"/>
              <a:gd name="T28" fmla="*/ 155 w 333"/>
              <a:gd name="T29" fmla="*/ 140 h 333"/>
              <a:gd name="T30" fmla="*/ 167 w 333"/>
              <a:gd name="T31" fmla="*/ 133 h 333"/>
              <a:gd name="T32" fmla="*/ 178 w 333"/>
              <a:gd name="T33" fmla="*/ 140 h 333"/>
              <a:gd name="T34" fmla="*/ 190 w 333"/>
              <a:gd name="T35" fmla="*/ 164 h 333"/>
              <a:gd name="T36" fmla="*/ 199 w 333"/>
              <a:gd name="T37" fmla="*/ 171 h 333"/>
              <a:gd name="T38" fmla="*/ 225 w 333"/>
              <a:gd name="T39" fmla="*/ 175 h 333"/>
              <a:gd name="T40" fmla="*/ 232 w 333"/>
              <a:gd name="T41" fmla="*/ 196 h 333"/>
              <a:gd name="T42" fmla="*/ 213 w 333"/>
              <a:gd name="T43" fmla="*/ 215 h 333"/>
              <a:gd name="T44" fmla="*/ 210 w 333"/>
              <a:gd name="T45" fmla="*/ 226 h 333"/>
              <a:gd name="T46" fmla="*/ 214 w 333"/>
              <a:gd name="T47" fmla="*/ 252 h 333"/>
              <a:gd name="T48" fmla="*/ 202 w 333"/>
              <a:gd name="T49" fmla="*/ 267 h 333"/>
              <a:gd name="T50" fmla="*/ 196 w 333"/>
              <a:gd name="T51" fmla="*/ 265 h 333"/>
              <a:gd name="T52" fmla="*/ 172 w 333"/>
              <a:gd name="T53" fmla="*/ 253 h 333"/>
              <a:gd name="T54" fmla="*/ 167 w 333"/>
              <a:gd name="T55" fmla="*/ 251 h 333"/>
              <a:gd name="T56" fmla="*/ 161 w 333"/>
              <a:gd name="T57" fmla="*/ 253 h 333"/>
              <a:gd name="T58" fmla="*/ 137 w 333"/>
              <a:gd name="T59" fmla="*/ 265 h 333"/>
              <a:gd name="T60" fmla="*/ 131 w 333"/>
              <a:gd name="T61" fmla="*/ 267 h 333"/>
              <a:gd name="T62" fmla="*/ 119 w 333"/>
              <a:gd name="T63" fmla="*/ 252 h 333"/>
              <a:gd name="T64" fmla="*/ 123 w 333"/>
              <a:gd name="T65" fmla="*/ 226 h 333"/>
              <a:gd name="T66" fmla="*/ 120 w 333"/>
              <a:gd name="T67" fmla="*/ 215 h 333"/>
              <a:gd name="T68" fmla="*/ 101 w 333"/>
              <a:gd name="T69" fmla="*/ 196 h 333"/>
              <a:gd name="T70" fmla="*/ 108 w 333"/>
              <a:gd name="T71" fmla="*/ 175 h 333"/>
              <a:gd name="T72" fmla="*/ 134 w 333"/>
              <a:gd name="T73" fmla="*/ 171 h 333"/>
              <a:gd name="T74" fmla="*/ 143 w 333"/>
              <a:gd name="T75" fmla="*/ 164 h 333"/>
              <a:gd name="T76" fmla="*/ 155 w 333"/>
              <a:gd name="T77" fmla="*/ 14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300" y="100"/>
                </a:moveTo>
                <a:lnTo>
                  <a:pt x="156" y="100"/>
                </a:lnTo>
                <a:lnTo>
                  <a:pt x="123" y="33"/>
                </a:lnTo>
                <a:lnTo>
                  <a:pt x="33" y="33"/>
                </a:lnTo>
                <a:lnTo>
                  <a:pt x="33" y="300"/>
                </a:lnTo>
                <a:lnTo>
                  <a:pt x="300" y="300"/>
                </a:lnTo>
                <a:lnTo>
                  <a:pt x="300" y="100"/>
                </a:lnTo>
                <a:close/>
                <a:moveTo>
                  <a:pt x="333" y="66"/>
                </a:moveTo>
                <a:lnTo>
                  <a:pt x="333" y="333"/>
                </a:lnTo>
                <a:lnTo>
                  <a:pt x="0" y="333"/>
                </a:lnTo>
                <a:lnTo>
                  <a:pt x="0" y="0"/>
                </a:lnTo>
                <a:lnTo>
                  <a:pt x="140" y="0"/>
                </a:lnTo>
                <a:lnTo>
                  <a:pt x="174" y="66"/>
                </a:lnTo>
                <a:lnTo>
                  <a:pt x="333" y="66"/>
                </a:lnTo>
                <a:close/>
                <a:moveTo>
                  <a:pt x="155" y="140"/>
                </a:moveTo>
                <a:cubicBezTo>
                  <a:pt x="158" y="135"/>
                  <a:pt x="162" y="133"/>
                  <a:pt x="167" y="133"/>
                </a:cubicBezTo>
                <a:cubicBezTo>
                  <a:pt x="171" y="133"/>
                  <a:pt x="176" y="135"/>
                  <a:pt x="178" y="140"/>
                </a:cubicBezTo>
                <a:lnTo>
                  <a:pt x="190" y="164"/>
                </a:lnTo>
                <a:cubicBezTo>
                  <a:pt x="191" y="168"/>
                  <a:pt x="195" y="170"/>
                  <a:pt x="199" y="171"/>
                </a:cubicBezTo>
                <a:lnTo>
                  <a:pt x="225" y="175"/>
                </a:lnTo>
                <a:cubicBezTo>
                  <a:pt x="236" y="176"/>
                  <a:pt x="240" y="189"/>
                  <a:pt x="232" y="196"/>
                </a:cubicBezTo>
                <a:lnTo>
                  <a:pt x="213" y="215"/>
                </a:lnTo>
                <a:cubicBezTo>
                  <a:pt x="210" y="218"/>
                  <a:pt x="209" y="222"/>
                  <a:pt x="210" y="226"/>
                </a:cubicBezTo>
                <a:lnTo>
                  <a:pt x="214" y="252"/>
                </a:lnTo>
                <a:cubicBezTo>
                  <a:pt x="216" y="260"/>
                  <a:pt x="209" y="267"/>
                  <a:pt x="202" y="267"/>
                </a:cubicBezTo>
                <a:cubicBezTo>
                  <a:pt x="200" y="267"/>
                  <a:pt x="198" y="266"/>
                  <a:pt x="196" y="265"/>
                </a:cubicBezTo>
                <a:lnTo>
                  <a:pt x="172" y="253"/>
                </a:lnTo>
                <a:cubicBezTo>
                  <a:pt x="171" y="252"/>
                  <a:pt x="169" y="251"/>
                  <a:pt x="167" y="251"/>
                </a:cubicBezTo>
                <a:cubicBezTo>
                  <a:pt x="165" y="251"/>
                  <a:pt x="163" y="252"/>
                  <a:pt x="161" y="253"/>
                </a:cubicBezTo>
                <a:lnTo>
                  <a:pt x="137" y="265"/>
                </a:lnTo>
                <a:cubicBezTo>
                  <a:pt x="135" y="266"/>
                  <a:pt x="133" y="267"/>
                  <a:pt x="131" y="267"/>
                </a:cubicBezTo>
                <a:cubicBezTo>
                  <a:pt x="124" y="267"/>
                  <a:pt x="118" y="260"/>
                  <a:pt x="119" y="252"/>
                </a:cubicBezTo>
                <a:lnTo>
                  <a:pt x="123" y="226"/>
                </a:lnTo>
                <a:cubicBezTo>
                  <a:pt x="124" y="222"/>
                  <a:pt x="123" y="218"/>
                  <a:pt x="120" y="215"/>
                </a:cubicBezTo>
                <a:lnTo>
                  <a:pt x="101" y="196"/>
                </a:lnTo>
                <a:cubicBezTo>
                  <a:pt x="93" y="189"/>
                  <a:pt x="97" y="176"/>
                  <a:pt x="108" y="175"/>
                </a:cubicBezTo>
                <a:lnTo>
                  <a:pt x="134" y="171"/>
                </a:lnTo>
                <a:cubicBezTo>
                  <a:pt x="138" y="170"/>
                  <a:pt x="142" y="168"/>
                  <a:pt x="143" y="164"/>
                </a:cubicBezTo>
                <a:lnTo>
                  <a:pt x="155" y="1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64">
            <a:extLst>
              <a:ext uri="{FF2B5EF4-FFF2-40B4-BE49-F238E27FC236}">
                <a16:creationId xmlns:a16="http://schemas.microsoft.com/office/drawing/2014/main" id="{82AD501D-CB38-46D0-A367-3E8F7EF3B435}"/>
              </a:ext>
            </a:extLst>
          </p:cNvPr>
          <p:cNvSpPr>
            <a:spLocks noChangeAspect="1" noEditPoints="1"/>
          </p:cNvSpPr>
          <p:nvPr/>
        </p:nvSpPr>
        <p:spPr bwMode="auto">
          <a:xfrm>
            <a:off x="7134226" y="3109913"/>
            <a:ext cx="252413" cy="254000"/>
          </a:xfrm>
          <a:custGeom>
            <a:avLst/>
            <a:gdLst>
              <a:gd name="T0" fmla="*/ 300 w 334"/>
              <a:gd name="T1" fmla="*/ 116 h 333"/>
              <a:gd name="T2" fmla="*/ 291 w 334"/>
              <a:gd name="T3" fmla="*/ 100 h 333"/>
              <a:gd name="T4" fmla="*/ 177 w 334"/>
              <a:gd name="T5" fmla="*/ 100 h 333"/>
              <a:gd name="T6" fmla="*/ 147 w 334"/>
              <a:gd name="T7" fmla="*/ 81 h 333"/>
              <a:gd name="T8" fmla="*/ 128 w 334"/>
              <a:gd name="T9" fmla="*/ 42 h 333"/>
              <a:gd name="T10" fmla="*/ 113 w 334"/>
              <a:gd name="T11" fmla="*/ 33 h 333"/>
              <a:gd name="T12" fmla="*/ 57 w 334"/>
              <a:gd name="T13" fmla="*/ 33 h 333"/>
              <a:gd name="T14" fmla="*/ 34 w 334"/>
              <a:gd name="T15" fmla="*/ 50 h 333"/>
              <a:gd name="T16" fmla="*/ 34 w 334"/>
              <a:gd name="T17" fmla="*/ 283 h 333"/>
              <a:gd name="T18" fmla="*/ 57 w 334"/>
              <a:gd name="T19" fmla="*/ 300 h 333"/>
              <a:gd name="T20" fmla="*/ 291 w 334"/>
              <a:gd name="T21" fmla="*/ 300 h 333"/>
              <a:gd name="T22" fmla="*/ 300 w 334"/>
              <a:gd name="T23" fmla="*/ 283 h 333"/>
              <a:gd name="T24" fmla="*/ 300 w 334"/>
              <a:gd name="T25" fmla="*/ 116 h 333"/>
              <a:gd name="T26" fmla="*/ 334 w 334"/>
              <a:gd name="T27" fmla="*/ 100 h 333"/>
              <a:gd name="T28" fmla="*/ 334 w 334"/>
              <a:gd name="T29" fmla="*/ 300 h 333"/>
              <a:gd name="T30" fmla="*/ 307 w 334"/>
              <a:gd name="T31" fmla="*/ 333 h 333"/>
              <a:gd name="T32" fmla="*/ 41 w 334"/>
              <a:gd name="T33" fmla="*/ 333 h 333"/>
              <a:gd name="T34" fmla="*/ 0 w 334"/>
              <a:gd name="T35" fmla="*/ 300 h 333"/>
              <a:gd name="T36" fmla="*/ 0 w 334"/>
              <a:gd name="T37" fmla="*/ 33 h 333"/>
              <a:gd name="T38" fmla="*/ 41 w 334"/>
              <a:gd name="T39" fmla="*/ 0 h 333"/>
              <a:gd name="T40" fmla="*/ 120 w 334"/>
              <a:gd name="T41" fmla="*/ 0 h 333"/>
              <a:gd name="T42" fmla="*/ 150 w 334"/>
              <a:gd name="T43" fmla="*/ 18 h 333"/>
              <a:gd name="T44" fmla="*/ 165 w 334"/>
              <a:gd name="T45" fmla="*/ 48 h 333"/>
              <a:gd name="T46" fmla="*/ 195 w 334"/>
              <a:gd name="T47" fmla="*/ 66 h 333"/>
              <a:gd name="T48" fmla="*/ 307 w 334"/>
              <a:gd name="T49" fmla="*/ 66 h 333"/>
              <a:gd name="T50" fmla="*/ 334 w 334"/>
              <a:gd name="T51" fmla="*/ 100 h 333"/>
              <a:gd name="T52" fmla="*/ 233 w 334"/>
              <a:gd name="T53" fmla="*/ 196 h 333"/>
              <a:gd name="T54" fmla="*/ 214 w 334"/>
              <a:gd name="T55" fmla="*/ 215 h 333"/>
              <a:gd name="T56" fmla="*/ 210 w 334"/>
              <a:gd name="T57" fmla="*/ 226 h 333"/>
              <a:gd name="T58" fmla="*/ 214 w 334"/>
              <a:gd name="T59" fmla="*/ 252 h 333"/>
              <a:gd name="T60" fmla="*/ 202 w 334"/>
              <a:gd name="T61" fmla="*/ 267 h 333"/>
              <a:gd name="T62" fmla="*/ 196 w 334"/>
              <a:gd name="T63" fmla="*/ 265 h 333"/>
              <a:gd name="T64" fmla="*/ 173 w 334"/>
              <a:gd name="T65" fmla="*/ 253 h 333"/>
              <a:gd name="T66" fmla="*/ 167 w 334"/>
              <a:gd name="T67" fmla="*/ 251 h 333"/>
              <a:gd name="T68" fmla="*/ 161 w 334"/>
              <a:gd name="T69" fmla="*/ 253 h 333"/>
              <a:gd name="T70" fmla="*/ 138 w 334"/>
              <a:gd name="T71" fmla="*/ 265 h 333"/>
              <a:gd name="T72" fmla="*/ 132 w 334"/>
              <a:gd name="T73" fmla="*/ 267 h 333"/>
              <a:gd name="T74" fmla="*/ 119 w 334"/>
              <a:gd name="T75" fmla="*/ 252 h 333"/>
              <a:gd name="T76" fmla="*/ 124 w 334"/>
              <a:gd name="T77" fmla="*/ 226 h 333"/>
              <a:gd name="T78" fmla="*/ 120 w 334"/>
              <a:gd name="T79" fmla="*/ 215 h 333"/>
              <a:gd name="T80" fmla="*/ 101 w 334"/>
              <a:gd name="T81" fmla="*/ 196 h 333"/>
              <a:gd name="T82" fmla="*/ 108 w 334"/>
              <a:gd name="T83" fmla="*/ 175 h 333"/>
              <a:gd name="T84" fmla="*/ 134 w 334"/>
              <a:gd name="T85" fmla="*/ 171 h 333"/>
              <a:gd name="T86" fmla="*/ 144 w 334"/>
              <a:gd name="T87" fmla="*/ 164 h 333"/>
              <a:gd name="T88" fmla="*/ 156 w 334"/>
              <a:gd name="T89" fmla="*/ 140 h 333"/>
              <a:gd name="T90" fmla="*/ 167 w 334"/>
              <a:gd name="T91" fmla="*/ 133 h 333"/>
              <a:gd name="T92" fmla="*/ 178 w 334"/>
              <a:gd name="T93" fmla="*/ 140 h 333"/>
              <a:gd name="T94" fmla="*/ 190 w 334"/>
              <a:gd name="T95" fmla="*/ 164 h 333"/>
              <a:gd name="T96" fmla="*/ 199 w 334"/>
              <a:gd name="T97" fmla="*/ 171 h 333"/>
              <a:gd name="T98" fmla="*/ 226 w 334"/>
              <a:gd name="T99" fmla="*/ 175 h 333"/>
              <a:gd name="T100" fmla="*/ 233 w 334"/>
              <a:gd name="T101" fmla="*/ 19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4" h="333">
                <a:moveTo>
                  <a:pt x="300" y="116"/>
                </a:moveTo>
                <a:cubicBezTo>
                  <a:pt x="300" y="107"/>
                  <a:pt x="300" y="100"/>
                  <a:pt x="291" y="100"/>
                </a:cubicBezTo>
                <a:lnTo>
                  <a:pt x="177" y="100"/>
                </a:lnTo>
                <a:cubicBezTo>
                  <a:pt x="164" y="100"/>
                  <a:pt x="153" y="93"/>
                  <a:pt x="147" y="81"/>
                </a:cubicBezTo>
                <a:lnTo>
                  <a:pt x="128" y="42"/>
                </a:lnTo>
                <a:cubicBezTo>
                  <a:pt x="125" y="37"/>
                  <a:pt x="120" y="33"/>
                  <a:pt x="113" y="33"/>
                </a:cubicBezTo>
                <a:lnTo>
                  <a:pt x="57" y="33"/>
                </a:lnTo>
                <a:cubicBezTo>
                  <a:pt x="48" y="33"/>
                  <a:pt x="34" y="41"/>
                  <a:pt x="34" y="50"/>
                </a:cubicBezTo>
                <a:lnTo>
                  <a:pt x="34" y="283"/>
                </a:lnTo>
                <a:cubicBezTo>
                  <a:pt x="34" y="292"/>
                  <a:pt x="48" y="300"/>
                  <a:pt x="57" y="300"/>
                </a:cubicBezTo>
                <a:lnTo>
                  <a:pt x="291" y="300"/>
                </a:lnTo>
                <a:cubicBezTo>
                  <a:pt x="300" y="300"/>
                  <a:pt x="300" y="292"/>
                  <a:pt x="300" y="283"/>
                </a:cubicBezTo>
                <a:lnTo>
                  <a:pt x="300" y="116"/>
                </a:lnTo>
                <a:close/>
                <a:moveTo>
                  <a:pt x="334" y="100"/>
                </a:moveTo>
                <a:lnTo>
                  <a:pt x="334" y="300"/>
                </a:lnTo>
                <a:cubicBezTo>
                  <a:pt x="334" y="318"/>
                  <a:pt x="326" y="333"/>
                  <a:pt x="307" y="333"/>
                </a:cubicBezTo>
                <a:lnTo>
                  <a:pt x="41" y="333"/>
                </a:lnTo>
                <a:cubicBezTo>
                  <a:pt x="22" y="333"/>
                  <a:pt x="0" y="318"/>
                  <a:pt x="0" y="300"/>
                </a:cubicBezTo>
                <a:lnTo>
                  <a:pt x="0" y="33"/>
                </a:lnTo>
                <a:cubicBezTo>
                  <a:pt x="0" y="15"/>
                  <a:pt x="22" y="0"/>
                  <a:pt x="41" y="0"/>
                </a:cubicBezTo>
                <a:lnTo>
                  <a:pt x="120" y="0"/>
                </a:lnTo>
                <a:cubicBezTo>
                  <a:pt x="133" y="0"/>
                  <a:pt x="144" y="7"/>
                  <a:pt x="150" y="18"/>
                </a:cubicBezTo>
                <a:lnTo>
                  <a:pt x="165" y="48"/>
                </a:lnTo>
                <a:cubicBezTo>
                  <a:pt x="170" y="59"/>
                  <a:pt x="182" y="66"/>
                  <a:pt x="195" y="66"/>
                </a:cubicBezTo>
                <a:lnTo>
                  <a:pt x="307" y="66"/>
                </a:lnTo>
                <a:cubicBezTo>
                  <a:pt x="326" y="66"/>
                  <a:pt x="334" y="81"/>
                  <a:pt x="334" y="100"/>
                </a:cubicBezTo>
                <a:close/>
                <a:moveTo>
                  <a:pt x="233" y="196"/>
                </a:moveTo>
                <a:lnTo>
                  <a:pt x="214" y="215"/>
                </a:lnTo>
                <a:cubicBezTo>
                  <a:pt x="211" y="218"/>
                  <a:pt x="209" y="222"/>
                  <a:pt x="210" y="226"/>
                </a:cubicBezTo>
                <a:lnTo>
                  <a:pt x="214" y="252"/>
                </a:lnTo>
                <a:cubicBezTo>
                  <a:pt x="216" y="260"/>
                  <a:pt x="209" y="267"/>
                  <a:pt x="202" y="267"/>
                </a:cubicBezTo>
                <a:cubicBezTo>
                  <a:pt x="200" y="267"/>
                  <a:pt x="198" y="266"/>
                  <a:pt x="196" y="265"/>
                </a:cubicBezTo>
                <a:lnTo>
                  <a:pt x="173" y="253"/>
                </a:lnTo>
                <a:cubicBezTo>
                  <a:pt x="171" y="252"/>
                  <a:pt x="169" y="251"/>
                  <a:pt x="167" y="251"/>
                </a:cubicBezTo>
                <a:cubicBezTo>
                  <a:pt x="165" y="251"/>
                  <a:pt x="163" y="252"/>
                  <a:pt x="161" y="253"/>
                </a:cubicBezTo>
                <a:lnTo>
                  <a:pt x="138" y="265"/>
                </a:lnTo>
                <a:cubicBezTo>
                  <a:pt x="136" y="266"/>
                  <a:pt x="134" y="267"/>
                  <a:pt x="132" y="267"/>
                </a:cubicBezTo>
                <a:cubicBezTo>
                  <a:pt x="124" y="267"/>
                  <a:pt x="118" y="260"/>
                  <a:pt x="119" y="252"/>
                </a:cubicBezTo>
                <a:lnTo>
                  <a:pt x="124" y="226"/>
                </a:lnTo>
                <a:cubicBezTo>
                  <a:pt x="124" y="222"/>
                  <a:pt x="123" y="218"/>
                  <a:pt x="120" y="215"/>
                </a:cubicBezTo>
                <a:lnTo>
                  <a:pt x="101" y="196"/>
                </a:lnTo>
                <a:cubicBezTo>
                  <a:pt x="94" y="189"/>
                  <a:pt x="98" y="176"/>
                  <a:pt x="108" y="175"/>
                </a:cubicBezTo>
                <a:lnTo>
                  <a:pt x="134" y="171"/>
                </a:lnTo>
                <a:cubicBezTo>
                  <a:pt x="138" y="170"/>
                  <a:pt x="142" y="168"/>
                  <a:pt x="144" y="164"/>
                </a:cubicBezTo>
                <a:lnTo>
                  <a:pt x="156" y="140"/>
                </a:lnTo>
                <a:cubicBezTo>
                  <a:pt x="158" y="135"/>
                  <a:pt x="162" y="133"/>
                  <a:pt x="167" y="133"/>
                </a:cubicBezTo>
                <a:cubicBezTo>
                  <a:pt x="171" y="133"/>
                  <a:pt x="176" y="135"/>
                  <a:pt x="178" y="140"/>
                </a:cubicBezTo>
                <a:lnTo>
                  <a:pt x="190" y="164"/>
                </a:lnTo>
                <a:cubicBezTo>
                  <a:pt x="192" y="168"/>
                  <a:pt x="195" y="170"/>
                  <a:pt x="199" y="171"/>
                </a:cubicBezTo>
                <a:lnTo>
                  <a:pt x="226" y="175"/>
                </a:lnTo>
                <a:cubicBezTo>
                  <a:pt x="236" y="176"/>
                  <a:pt x="240" y="189"/>
                  <a:pt x="233" y="1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5">
            <a:extLst>
              <a:ext uri="{FF2B5EF4-FFF2-40B4-BE49-F238E27FC236}">
                <a16:creationId xmlns:a16="http://schemas.microsoft.com/office/drawing/2014/main" id="{3C9992B6-4227-444D-A0B2-C1D2F4BF58AF}"/>
              </a:ext>
            </a:extLst>
          </p:cNvPr>
          <p:cNvSpPr>
            <a:spLocks noChangeAspect="1" noEditPoints="1"/>
          </p:cNvSpPr>
          <p:nvPr/>
        </p:nvSpPr>
        <p:spPr bwMode="auto">
          <a:xfrm>
            <a:off x="6632576" y="3109913"/>
            <a:ext cx="250825" cy="254000"/>
          </a:xfrm>
          <a:custGeom>
            <a:avLst/>
            <a:gdLst>
              <a:gd name="T0" fmla="*/ 300 w 333"/>
              <a:gd name="T1" fmla="*/ 100 h 333"/>
              <a:gd name="T2" fmla="*/ 133 w 333"/>
              <a:gd name="T3" fmla="*/ 100 h 333"/>
              <a:gd name="T4" fmla="*/ 133 w 333"/>
              <a:gd name="T5" fmla="*/ 33 h 333"/>
              <a:gd name="T6" fmla="*/ 33 w 333"/>
              <a:gd name="T7" fmla="*/ 33 h 333"/>
              <a:gd name="T8" fmla="*/ 33 w 333"/>
              <a:gd name="T9" fmla="*/ 300 h 333"/>
              <a:gd name="T10" fmla="*/ 300 w 333"/>
              <a:gd name="T11" fmla="*/ 300 h 333"/>
              <a:gd name="T12" fmla="*/ 300 w 333"/>
              <a:gd name="T13" fmla="*/ 100 h 333"/>
              <a:gd name="T14" fmla="*/ 333 w 333"/>
              <a:gd name="T15" fmla="*/ 66 h 333"/>
              <a:gd name="T16" fmla="*/ 333 w 333"/>
              <a:gd name="T17" fmla="*/ 333 h 333"/>
              <a:gd name="T18" fmla="*/ 0 w 333"/>
              <a:gd name="T19" fmla="*/ 333 h 333"/>
              <a:gd name="T20" fmla="*/ 0 w 333"/>
              <a:gd name="T21" fmla="*/ 0 h 333"/>
              <a:gd name="T22" fmla="*/ 166 w 333"/>
              <a:gd name="T23" fmla="*/ 0 h 333"/>
              <a:gd name="T24" fmla="*/ 166 w 333"/>
              <a:gd name="T25" fmla="*/ 66 h 333"/>
              <a:gd name="T26" fmla="*/ 333 w 333"/>
              <a:gd name="T27" fmla="*/ 66 h 333"/>
              <a:gd name="T28" fmla="*/ 107 w 333"/>
              <a:gd name="T29" fmla="*/ 175 h 333"/>
              <a:gd name="T30" fmla="*/ 134 w 333"/>
              <a:gd name="T31" fmla="*/ 171 h 333"/>
              <a:gd name="T32" fmla="*/ 143 w 333"/>
              <a:gd name="T33" fmla="*/ 164 h 333"/>
              <a:gd name="T34" fmla="*/ 155 w 333"/>
              <a:gd name="T35" fmla="*/ 140 h 333"/>
              <a:gd name="T36" fmla="*/ 166 w 333"/>
              <a:gd name="T37" fmla="*/ 133 h 333"/>
              <a:gd name="T38" fmla="*/ 177 w 333"/>
              <a:gd name="T39" fmla="*/ 140 h 333"/>
              <a:gd name="T40" fmla="*/ 189 w 333"/>
              <a:gd name="T41" fmla="*/ 164 h 333"/>
              <a:gd name="T42" fmla="*/ 199 w 333"/>
              <a:gd name="T43" fmla="*/ 171 h 333"/>
              <a:gd name="T44" fmla="*/ 225 w 333"/>
              <a:gd name="T45" fmla="*/ 175 h 333"/>
              <a:gd name="T46" fmla="*/ 232 w 333"/>
              <a:gd name="T47" fmla="*/ 196 h 333"/>
              <a:gd name="T48" fmla="*/ 213 w 333"/>
              <a:gd name="T49" fmla="*/ 215 h 333"/>
              <a:gd name="T50" fmla="*/ 209 w 333"/>
              <a:gd name="T51" fmla="*/ 226 h 333"/>
              <a:gd name="T52" fmla="*/ 214 w 333"/>
              <a:gd name="T53" fmla="*/ 252 h 333"/>
              <a:gd name="T54" fmla="*/ 201 w 333"/>
              <a:gd name="T55" fmla="*/ 267 h 333"/>
              <a:gd name="T56" fmla="*/ 196 w 333"/>
              <a:gd name="T57" fmla="*/ 265 h 333"/>
              <a:gd name="T58" fmla="*/ 172 w 333"/>
              <a:gd name="T59" fmla="*/ 253 h 333"/>
              <a:gd name="T60" fmla="*/ 166 w 333"/>
              <a:gd name="T61" fmla="*/ 251 h 333"/>
              <a:gd name="T62" fmla="*/ 160 w 333"/>
              <a:gd name="T63" fmla="*/ 253 h 333"/>
              <a:gd name="T64" fmla="*/ 137 w 333"/>
              <a:gd name="T65" fmla="*/ 265 h 333"/>
              <a:gd name="T66" fmla="*/ 131 w 333"/>
              <a:gd name="T67" fmla="*/ 267 h 333"/>
              <a:gd name="T68" fmla="*/ 119 w 333"/>
              <a:gd name="T69" fmla="*/ 252 h 333"/>
              <a:gd name="T70" fmla="*/ 123 w 333"/>
              <a:gd name="T71" fmla="*/ 226 h 333"/>
              <a:gd name="T72" fmla="*/ 119 w 333"/>
              <a:gd name="T73" fmla="*/ 215 h 333"/>
              <a:gd name="T74" fmla="*/ 100 w 333"/>
              <a:gd name="T75" fmla="*/ 196 h 333"/>
              <a:gd name="T76" fmla="*/ 107 w 333"/>
              <a:gd name="T77" fmla="*/ 17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300" y="100"/>
                </a:moveTo>
                <a:lnTo>
                  <a:pt x="133" y="100"/>
                </a:lnTo>
                <a:lnTo>
                  <a:pt x="133" y="33"/>
                </a:lnTo>
                <a:lnTo>
                  <a:pt x="33" y="33"/>
                </a:lnTo>
                <a:lnTo>
                  <a:pt x="33" y="300"/>
                </a:lnTo>
                <a:lnTo>
                  <a:pt x="300" y="300"/>
                </a:lnTo>
                <a:lnTo>
                  <a:pt x="300" y="100"/>
                </a:lnTo>
                <a:close/>
                <a:moveTo>
                  <a:pt x="333" y="66"/>
                </a:moveTo>
                <a:lnTo>
                  <a:pt x="333" y="333"/>
                </a:lnTo>
                <a:lnTo>
                  <a:pt x="0" y="333"/>
                </a:lnTo>
                <a:lnTo>
                  <a:pt x="0" y="0"/>
                </a:lnTo>
                <a:lnTo>
                  <a:pt x="166" y="0"/>
                </a:lnTo>
                <a:lnTo>
                  <a:pt x="166" y="66"/>
                </a:lnTo>
                <a:lnTo>
                  <a:pt x="333" y="66"/>
                </a:lnTo>
                <a:close/>
                <a:moveTo>
                  <a:pt x="107" y="175"/>
                </a:moveTo>
                <a:lnTo>
                  <a:pt x="134" y="171"/>
                </a:lnTo>
                <a:cubicBezTo>
                  <a:pt x="138" y="170"/>
                  <a:pt x="141" y="168"/>
                  <a:pt x="143" y="164"/>
                </a:cubicBezTo>
                <a:lnTo>
                  <a:pt x="155" y="140"/>
                </a:lnTo>
                <a:cubicBezTo>
                  <a:pt x="157" y="135"/>
                  <a:pt x="162" y="133"/>
                  <a:pt x="166" y="133"/>
                </a:cubicBezTo>
                <a:cubicBezTo>
                  <a:pt x="171" y="133"/>
                  <a:pt x="175" y="135"/>
                  <a:pt x="177" y="140"/>
                </a:cubicBezTo>
                <a:lnTo>
                  <a:pt x="189" y="164"/>
                </a:lnTo>
                <a:cubicBezTo>
                  <a:pt x="191" y="168"/>
                  <a:pt x="195" y="170"/>
                  <a:pt x="199" y="171"/>
                </a:cubicBezTo>
                <a:lnTo>
                  <a:pt x="225" y="175"/>
                </a:lnTo>
                <a:cubicBezTo>
                  <a:pt x="235" y="176"/>
                  <a:pt x="239" y="189"/>
                  <a:pt x="232" y="196"/>
                </a:cubicBezTo>
                <a:lnTo>
                  <a:pt x="213" y="215"/>
                </a:lnTo>
                <a:cubicBezTo>
                  <a:pt x="210" y="218"/>
                  <a:pt x="209" y="222"/>
                  <a:pt x="209" y="226"/>
                </a:cubicBezTo>
                <a:lnTo>
                  <a:pt x="214" y="252"/>
                </a:lnTo>
                <a:cubicBezTo>
                  <a:pt x="215" y="260"/>
                  <a:pt x="209" y="267"/>
                  <a:pt x="201" y="267"/>
                </a:cubicBezTo>
                <a:cubicBezTo>
                  <a:pt x="199" y="267"/>
                  <a:pt x="197" y="266"/>
                  <a:pt x="196" y="265"/>
                </a:cubicBezTo>
                <a:lnTo>
                  <a:pt x="172" y="253"/>
                </a:lnTo>
                <a:cubicBezTo>
                  <a:pt x="170" y="252"/>
                  <a:pt x="168" y="251"/>
                  <a:pt x="166" y="251"/>
                </a:cubicBezTo>
                <a:cubicBezTo>
                  <a:pt x="164" y="251"/>
                  <a:pt x="162" y="252"/>
                  <a:pt x="160" y="253"/>
                </a:cubicBezTo>
                <a:lnTo>
                  <a:pt x="137" y="265"/>
                </a:lnTo>
                <a:cubicBezTo>
                  <a:pt x="135" y="266"/>
                  <a:pt x="133" y="267"/>
                  <a:pt x="131" y="267"/>
                </a:cubicBezTo>
                <a:cubicBezTo>
                  <a:pt x="124" y="267"/>
                  <a:pt x="117" y="260"/>
                  <a:pt x="119" y="252"/>
                </a:cubicBezTo>
                <a:lnTo>
                  <a:pt x="123" y="226"/>
                </a:lnTo>
                <a:cubicBezTo>
                  <a:pt x="124" y="222"/>
                  <a:pt x="122" y="218"/>
                  <a:pt x="119" y="215"/>
                </a:cubicBezTo>
                <a:lnTo>
                  <a:pt x="100" y="196"/>
                </a:lnTo>
                <a:cubicBezTo>
                  <a:pt x="93" y="189"/>
                  <a:pt x="97" y="176"/>
                  <a:pt x="107" y="17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66">
            <a:extLst>
              <a:ext uri="{FF2B5EF4-FFF2-40B4-BE49-F238E27FC236}">
                <a16:creationId xmlns:a16="http://schemas.microsoft.com/office/drawing/2014/main" id="{A7FB5B36-415E-4369-8AE7-4A797517EB30}"/>
              </a:ext>
            </a:extLst>
          </p:cNvPr>
          <p:cNvSpPr>
            <a:spLocks noChangeAspect="1" noEditPoints="1"/>
          </p:cNvSpPr>
          <p:nvPr/>
        </p:nvSpPr>
        <p:spPr bwMode="auto">
          <a:xfrm>
            <a:off x="6129338" y="3109913"/>
            <a:ext cx="250825" cy="254000"/>
          </a:xfrm>
          <a:custGeom>
            <a:avLst/>
            <a:gdLst>
              <a:gd name="T0" fmla="*/ 300 w 333"/>
              <a:gd name="T1" fmla="*/ 116 h 333"/>
              <a:gd name="T2" fmla="*/ 287 w 333"/>
              <a:gd name="T3" fmla="*/ 100 h 333"/>
              <a:gd name="T4" fmla="*/ 170 w 333"/>
              <a:gd name="T5" fmla="*/ 100 h 333"/>
              <a:gd name="T6" fmla="*/ 133 w 333"/>
              <a:gd name="T7" fmla="*/ 66 h 333"/>
              <a:gd name="T8" fmla="*/ 133 w 333"/>
              <a:gd name="T9" fmla="*/ 50 h 333"/>
              <a:gd name="T10" fmla="*/ 120 w 333"/>
              <a:gd name="T11" fmla="*/ 33 h 333"/>
              <a:gd name="T12" fmla="*/ 53 w 333"/>
              <a:gd name="T13" fmla="*/ 33 h 333"/>
              <a:gd name="T14" fmla="*/ 33 w 333"/>
              <a:gd name="T15" fmla="*/ 50 h 333"/>
              <a:gd name="T16" fmla="*/ 33 w 333"/>
              <a:gd name="T17" fmla="*/ 283 h 333"/>
              <a:gd name="T18" fmla="*/ 53 w 333"/>
              <a:gd name="T19" fmla="*/ 300 h 333"/>
              <a:gd name="T20" fmla="*/ 287 w 333"/>
              <a:gd name="T21" fmla="*/ 300 h 333"/>
              <a:gd name="T22" fmla="*/ 300 w 333"/>
              <a:gd name="T23" fmla="*/ 283 h 333"/>
              <a:gd name="T24" fmla="*/ 300 w 333"/>
              <a:gd name="T25" fmla="*/ 116 h 333"/>
              <a:gd name="T26" fmla="*/ 333 w 333"/>
              <a:gd name="T27" fmla="*/ 100 h 333"/>
              <a:gd name="T28" fmla="*/ 333 w 333"/>
              <a:gd name="T29" fmla="*/ 300 h 333"/>
              <a:gd name="T30" fmla="*/ 303 w 333"/>
              <a:gd name="T31" fmla="*/ 333 h 333"/>
              <a:gd name="T32" fmla="*/ 37 w 333"/>
              <a:gd name="T33" fmla="*/ 333 h 333"/>
              <a:gd name="T34" fmla="*/ 0 w 333"/>
              <a:gd name="T35" fmla="*/ 300 h 333"/>
              <a:gd name="T36" fmla="*/ 0 w 333"/>
              <a:gd name="T37" fmla="*/ 33 h 333"/>
              <a:gd name="T38" fmla="*/ 37 w 333"/>
              <a:gd name="T39" fmla="*/ 0 h 333"/>
              <a:gd name="T40" fmla="*/ 137 w 333"/>
              <a:gd name="T41" fmla="*/ 0 h 333"/>
              <a:gd name="T42" fmla="*/ 167 w 333"/>
              <a:gd name="T43" fmla="*/ 33 h 333"/>
              <a:gd name="T44" fmla="*/ 167 w 333"/>
              <a:gd name="T45" fmla="*/ 50 h 333"/>
              <a:gd name="T46" fmla="*/ 187 w 333"/>
              <a:gd name="T47" fmla="*/ 66 h 333"/>
              <a:gd name="T48" fmla="*/ 303 w 333"/>
              <a:gd name="T49" fmla="*/ 66 h 333"/>
              <a:gd name="T50" fmla="*/ 333 w 333"/>
              <a:gd name="T51" fmla="*/ 100 h 333"/>
              <a:gd name="T52" fmla="*/ 232 w 333"/>
              <a:gd name="T53" fmla="*/ 196 h 333"/>
              <a:gd name="T54" fmla="*/ 213 w 333"/>
              <a:gd name="T55" fmla="*/ 215 h 333"/>
              <a:gd name="T56" fmla="*/ 210 w 333"/>
              <a:gd name="T57" fmla="*/ 226 h 333"/>
              <a:gd name="T58" fmla="*/ 214 w 333"/>
              <a:gd name="T59" fmla="*/ 252 h 333"/>
              <a:gd name="T60" fmla="*/ 202 w 333"/>
              <a:gd name="T61" fmla="*/ 267 h 333"/>
              <a:gd name="T62" fmla="*/ 196 w 333"/>
              <a:gd name="T63" fmla="*/ 265 h 333"/>
              <a:gd name="T64" fmla="*/ 172 w 333"/>
              <a:gd name="T65" fmla="*/ 253 h 333"/>
              <a:gd name="T66" fmla="*/ 167 w 333"/>
              <a:gd name="T67" fmla="*/ 251 h 333"/>
              <a:gd name="T68" fmla="*/ 161 w 333"/>
              <a:gd name="T69" fmla="*/ 253 h 333"/>
              <a:gd name="T70" fmla="*/ 137 w 333"/>
              <a:gd name="T71" fmla="*/ 265 h 333"/>
              <a:gd name="T72" fmla="*/ 131 w 333"/>
              <a:gd name="T73" fmla="*/ 267 h 333"/>
              <a:gd name="T74" fmla="*/ 119 w 333"/>
              <a:gd name="T75" fmla="*/ 252 h 333"/>
              <a:gd name="T76" fmla="*/ 123 w 333"/>
              <a:gd name="T77" fmla="*/ 226 h 333"/>
              <a:gd name="T78" fmla="*/ 120 w 333"/>
              <a:gd name="T79" fmla="*/ 215 h 333"/>
              <a:gd name="T80" fmla="*/ 101 w 333"/>
              <a:gd name="T81" fmla="*/ 196 h 333"/>
              <a:gd name="T82" fmla="*/ 108 w 333"/>
              <a:gd name="T83" fmla="*/ 175 h 333"/>
              <a:gd name="T84" fmla="*/ 134 w 333"/>
              <a:gd name="T85" fmla="*/ 171 h 333"/>
              <a:gd name="T86" fmla="*/ 143 w 333"/>
              <a:gd name="T87" fmla="*/ 164 h 333"/>
              <a:gd name="T88" fmla="*/ 155 w 333"/>
              <a:gd name="T89" fmla="*/ 140 h 333"/>
              <a:gd name="T90" fmla="*/ 167 w 333"/>
              <a:gd name="T91" fmla="*/ 133 h 333"/>
              <a:gd name="T92" fmla="*/ 178 w 333"/>
              <a:gd name="T93" fmla="*/ 140 h 333"/>
              <a:gd name="T94" fmla="*/ 190 w 333"/>
              <a:gd name="T95" fmla="*/ 164 h 333"/>
              <a:gd name="T96" fmla="*/ 199 w 333"/>
              <a:gd name="T97" fmla="*/ 171 h 333"/>
              <a:gd name="T98" fmla="*/ 225 w 333"/>
              <a:gd name="T99" fmla="*/ 175 h 333"/>
              <a:gd name="T100" fmla="*/ 232 w 333"/>
              <a:gd name="T101" fmla="*/ 19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333">
                <a:moveTo>
                  <a:pt x="300" y="116"/>
                </a:moveTo>
                <a:cubicBezTo>
                  <a:pt x="300" y="107"/>
                  <a:pt x="296" y="100"/>
                  <a:pt x="287" y="100"/>
                </a:cubicBezTo>
                <a:lnTo>
                  <a:pt x="170" y="100"/>
                </a:lnTo>
                <a:cubicBezTo>
                  <a:pt x="151" y="100"/>
                  <a:pt x="133" y="85"/>
                  <a:pt x="133" y="66"/>
                </a:cubicBezTo>
                <a:lnTo>
                  <a:pt x="133" y="50"/>
                </a:lnTo>
                <a:cubicBezTo>
                  <a:pt x="133" y="41"/>
                  <a:pt x="129" y="33"/>
                  <a:pt x="120" y="33"/>
                </a:cubicBezTo>
                <a:lnTo>
                  <a:pt x="53" y="33"/>
                </a:lnTo>
                <a:cubicBezTo>
                  <a:pt x="44" y="33"/>
                  <a:pt x="33" y="41"/>
                  <a:pt x="33" y="50"/>
                </a:cubicBezTo>
                <a:lnTo>
                  <a:pt x="33" y="283"/>
                </a:lnTo>
                <a:cubicBezTo>
                  <a:pt x="33" y="292"/>
                  <a:pt x="44" y="300"/>
                  <a:pt x="53" y="300"/>
                </a:cubicBezTo>
                <a:lnTo>
                  <a:pt x="287" y="300"/>
                </a:lnTo>
                <a:cubicBezTo>
                  <a:pt x="296" y="300"/>
                  <a:pt x="300" y="292"/>
                  <a:pt x="300" y="283"/>
                </a:cubicBezTo>
                <a:lnTo>
                  <a:pt x="300" y="116"/>
                </a:lnTo>
                <a:close/>
                <a:moveTo>
                  <a:pt x="333" y="100"/>
                </a:moveTo>
                <a:lnTo>
                  <a:pt x="333" y="300"/>
                </a:lnTo>
                <a:cubicBezTo>
                  <a:pt x="333" y="318"/>
                  <a:pt x="322" y="333"/>
                  <a:pt x="303" y="333"/>
                </a:cubicBezTo>
                <a:lnTo>
                  <a:pt x="37" y="333"/>
                </a:lnTo>
                <a:cubicBezTo>
                  <a:pt x="18" y="333"/>
                  <a:pt x="0" y="318"/>
                  <a:pt x="0" y="300"/>
                </a:cubicBezTo>
                <a:lnTo>
                  <a:pt x="0" y="33"/>
                </a:lnTo>
                <a:cubicBezTo>
                  <a:pt x="0" y="15"/>
                  <a:pt x="18" y="0"/>
                  <a:pt x="37" y="0"/>
                </a:cubicBezTo>
                <a:lnTo>
                  <a:pt x="137" y="0"/>
                </a:lnTo>
                <a:cubicBezTo>
                  <a:pt x="155" y="0"/>
                  <a:pt x="167" y="15"/>
                  <a:pt x="167" y="33"/>
                </a:cubicBezTo>
                <a:lnTo>
                  <a:pt x="167" y="50"/>
                </a:lnTo>
                <a:cubicBezTo>
                  <a:pt x="167" y="59"/>
                  <a:pt x="177" y="66"/>
                  <a:pt x="187" y="66"/>
                </a:cubicBezTo>
                <a:lnTo>
                  <a:pt x="303" y="66"/>
                </a:lnTo>
                <a:cubicBezTo>
                  <a:pt x="322" y="66"/>
                  <a:pt x="333" y="81"/>
                  <a:pt x="333" y="100"/>
                </a:cubicBezTo>
                <a:close/>
                <a:moveTo>
                  <a:pt x="232" y="196"/>
                </a:moveTo>
                <a:lnTo>
                  <a:pt x="213" y="215"/>
                </a:lnTo>
                <a:cubicBezTo>
                  <a:pt x="210" y="218"/>
                  <a:pt x="209" y="222"/>
                  <a:pt x="210" y="226"/>
                </a:cubicBezTo>
                <a:lnTo>
                  <a:pt x="214" y="252"/>
                </a:lnTo>
                <a:cubicBezTo>
                  <a:pt x="216" y="260"/>
                  <a:pt x="209" y="267"/>
                  <a:pt x="202" y="267"/>
                </a:cubicBezTo>
                <a:cubicBezTo>
                  <a:pt x="200" y="267"/>
                  <a:pt x="198" y="266"/>
                  <a:pt x="196" y="265"/>
                </a:cubicBezTo>
                <a:lnTo>
                  <a:pt x="172" y="253"/>
                </a:lnTo>
                <a:cubicBezTo>
                  <a:pt x="171" y="252"/>
                  <a:pt x="169" y="251"/>
                  <a:pt x="167" y="251"/>
                </a:cubicBezTo>
                <a:cubicBezTo>
                  <a:pt x="165" y="251"/>
                  <a:pt x="163" y="252"/>
                  <a:pt x="161" y="253"/>
                </a:cubicBezTo>
                <a:lnTo>
                  <a:pt x="137" y="265"/>
                </a:lnTo>
                <a:cubicBezTo>
                  <a:pt x="135" y="266"/>
                  <a:pt x="133" y="267"/>
                  <a:pt x="131" y="267"/>
                </a:cubicBezTo>
                <a:cubicBezTo>
                  <a:pt x="124" y="267"/>
                  <a:pt x="118" y="260"/>
                  <a:pt x="119" y="252"/>
                </a:cubicBezTo>
                <a:lnTo>
                  <a:pt x="123" y="226"/>
                </a:lnTo>
                <a:cubicBezTo>
                  <a:pt x="124" y="222"/>
                  <a:pt x="123" y="218"/>
                  <a:pt x="120" y="215"/>
                </a:cubicBezTo>
                <a:lnTo>
                  <a:pt x="101" y="196"/>
                </a:lnTo>
                <a:cubicBezTo>
                  <a:pt x="93" y="189"/>
                  <a:pt x="97" y="176"/>
                  <a:pt x="108" y="175"/>
                </a:cubicBezTo>
                <a:lnTo>
                  <a:pt x="134" y="171"/>
                </a:lnTo>
                <a:cubicBezTo>
                  <a:pt x="138" y="170"/>
                  <a:pt x="142" y="168"/>
                  <a:pt x="143" y="164"/>
                </a:cubicBezTo>
                <a:lnTo>
                  <a:pt x="155" y="140"/>
                </a:lnTo>
                <a:cubicBezTo>
                  <a:pt x="158" y="135"/>
                  <a:pt x="162" y="133"/>
                  <a:pt x="167" y="133"/>
                </a:cubicBezTo>
                <a:cubicBezTo>
                  <a:pt x="171" y="133"/>
                  <a:pt x="176" y="135"/>
                  <a:pt x="178" y="140"/>
                </a:cubicBezTo>
                <a:lnTo>
                  <a:pt x="190" y="164"/>
                </a:lnTo>
                <a:cubicBezTo>
                  <a:pt x="191" y="168"/>
                  <a:pt x="195" y="170"/>
                  <a:pt x="199" y="171"/>
                </a:cubicBezTo>
                <a:lnTo>
                  <a:pt x="225" y="175"/>
                </a:lnTo>
                <a:cubicBezTo>
                  <a:pt x="236" y="176"/>
                  <a:pt x="240" y="189"/>
                  <a:pt x="232" y="1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7">
            <a:extLst>
              <a:ext uri="{FF2B5EF4-FFF2-40B4-BE49-F238E27FC236}">
                <a16:creationId xmlns:a16="http://schemas.microsoft.com/office/drawing/2014/main" id="{93639979-1413-4794-8F25-7CCB02173399}"/>
              </a:ext>
            </a:extLst>
          </p:cNvPr>
          <p:cNvSpPr>
            <a:spLocks noChangeAspect="1" noEditPoints="1"/>
          </p:cNvSpPr>
          <p:nvPr/>
        </p:nvSpPr>
        <p:spPr bwMode="auto">
          <a:xfrm>
            <a:off x="10655301" y="2603501"/>
            <a:ext cx="250825" cy="252413"/>
          </a:xfrm>
          <a:custGeom>
            <a:avLst/>
            <a:gdLst>
              <a:gd name="T0" fmla="*/ 300 w 333"/>
              <a:gd name="T1" fmla="*/ 100 h 333"/>
              <a:gd name="T2" fmla="*/ 156 w 333"/>
              <a:gd name="T3" fmla="*/ 100 h 333"/>
              <a:gd name="T4" fmla="*/ 123 w 333"/>
              <a:gd name="T5" fmla="*/ 33 h 333"/>
              <a:gd name="T6" fmla="*/ 33 w 333"/>
              <a:gd name="T7" fmla="*/ 33 h 333"/>
              <a:gd name="T8" fmla="*/ 33 w 333"/>
              <a:gd name="T9" fmla="*/ 300 h 333"/>
              <a:gd name="T10" fmla="*/ 300 w 333"/>
              <a:gd name="T11" fmla="*/ 300 h 333"/>
              <a:gd name="T12" fmla="*/ 300 w 333"/>
              <a:gd name="T13" fmla="*/ 100 h 333"/>
              <a:gd name="T14" fmla="*/ 333 w 333"/>
              <a:gd name="T15" fmla="*/ 67 h 333"/>
              <a:gd name="T16" fmla="*/ 333 w 333"/>
              <a:gd name="T17" fmla="*/ 333 h 333"/>
              <a:gd name="T18" fmla="*/ 0 w 333"/>
              <a:gd name="T19" fmla="*/ 333 h 333"/>
              <a:gd name="T20" fmla="*/ 0 w 333"/>
              <a:gd name="T21" fmla="*/ 0 h 333"/>
              <a:gd name="T22" fmla="*/ 140 w 333"/>
              <a:gd name="T23" fmla="*/ 0 h 333"/>
              <a:gd name="T24" fmla="*/ 174 w 333"/>
              <a:gd name="T25" fmla="*/ 67 h 333"/>
              <a:gd name="T26" fmla="*/ 333 w 333"/>
              <a:gd name="T27" fmla="*/ 67 h 333"/>
              <a:gd name="T28" fmla="*/ 145 w 333"/>
              <a:gd name="T29" fmla="*/ 164 h 333"/>
              <a:gd name="T30" fmla="*/ 156 w 333"/>
              <a:gd name="T31" fmla="*/ 140 h 333"/>
              <a:gd name="T32" fmla="*/ 167 w 333"/>
              <a:gd name="T33" fmla="*/ 133 h 333"/>
              <a:gd name="T34" fmla="*/ 167 w 333"/>
              <a:gd name="T35" fmla="*/ 251 h 333"/>
              <a:gd name="T36" fmla="*/ 162 w 333"/>
              <a:gd name="T37" fmla="*/ 253 h 333"/>
              <a:gd name="T38" fmla="*/ 139 w 333"/>
              <a:gd name="T39" fmla="*/ 265 h 333"/>
              <a:gd name="T40" fmla="*/ 133 w 333"/>
              <a:gd name="T41" fmla="*/ 267 h 333"/>
              <a:gd name="T42" fmla="*/ 121 w 333"/>
              <a:gd name="T43" fmla="*/ 252 h 333"/>
              <a:gd name="T44" fmla="*/ 125 w 333"/>
              <a:gd name="T45" fmla="*/ 226 h 333"/>
              <a:gd name="T46" fmla="*/ 122 w 333"/>
              <a:gd name="T47" fmla="*/ 215 h 333"/>
              <a:gd name="T48" fmla="*/ 103 w 333"/>
              <a:gd name="T49" fmla="*/ 196 h 333"/>
              <a:gd name="T50" fmla="*/ 109 w 333"/>
              <a:gd name="T51" fmla="*/ 175 h 333"/>
              <a:gd name="T52" fmla="*/ 136 w 333"/>
              <a:gd name="T53" fmla="*/ 171 h 333"/>
              <a:gd name="T54" fmla="*/ 145 w 333"/>
              <a:gd name="T55" fmla="*/ 16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3">
                <a:moveTo>
                  <a:pt x="300" y="100"/>
                </a:moveTo>
                <a:lnTo>
                  <a:pt x="156" y="100"/>
                </a:lnTo>
                <a:lnTo>
                  <a:pt x="123" y="33"/>
                </a:lnTo>
                <a:lnTo>
                  <a:pt x="33" y="33"/>
                </a:lnTo>
                <a:lnTo>
                  <a:pt x="33" y="300"/>
                </a:lnTo>
                <a:lnTo>
                  <a:pt x="300" y="300"/>
                </a:lnTo>
                <a:lnTo>
                  <a:pt x="300" y="100"/>
                </a:lnTo>
                <a:close/>
                <a:moveTo>
                  <a:pt x="333" y="67"/>
                </a:moveTo>
                <a:lnTo>
                  <a:pt x="333" y="333"/>
                </a:lnTo>
                <a:lnTo>
                  <a:pt x="0" y="333"/>
                </a:lnTo>
                <a:lnTo>
                  <a:pt x="0" y="0"/>
                </a:lnTo>
                <a:lnTo>
                  <a:pt x="140" y="0"/>
                </a:lnTo>
                <a:lnTo>
                  <a:pt x="174" y="67"/>
                </a:lnTo>
                <a:lnTo>
                  <a:pt x="333" y="67"/>
                </a:lnTo>
                <a:close/>
                <a:moveTo>
                  <a:pt x="145" y="164"/>
                </a:moveTo>
                <a:lnTo>
                  <a:pt x="156" y="140"/>
                </a:lnTo>
                <a:cubicBezTo>
                  <a:pt x="158" y="135"/>
                  <a:pt x="167" y="133"/>
                  <a:pt x="167" y="133"/>
                </a:cubicBezTo>
                <a:lnTo>
                  <a:pt x="167" y="251"/>
                </a:lnTo>
                <a:cubicBezTo>
                  <a:pt x="167" y="251"/>
                  <a:pt x="163" y="252"/>
                  <a:pt x="162" y="253"/>
                </a:cubicBezTo>
                <a:lnTo>
                  <a:pt x="139" y="265"/>
                </a:lnTo>
                <a:cubicBezTo>
                  <a:pt x="137" y="266"/>
                  <a:pt x="135" y="267"/>
                  <a:pt x="133" y="267"/>
                </a:cubicBezTo>
                <a:cubicBezTo>
                  <a:pt x="126" y="267"/>
                  <a:pt x="119" y="260"/>
                  <a:pt x="121" y="252"/>
                </a:cubicBezTo>
                <a:lnTo>
                  <a:pt x="125" y="226"/>
                </a:lnTo>
                <a:cubicBezTo>
                  <a:pt x="126" y="222"/>
                  <a:pt x="125" y="218"/>
                  <a:pt x="122" y="215"/>
                </a:cubicBezTo>
                <a:lnTo>
                  <a:pt x="103" y="196"/>
                </a:lnTo>
                <a:cubicBezTo>
                  <a:pt x="95" y="189"/>
                  <a:pt x="99" y="176"/>
                  <a:pt x="109" y="175"/>
                </a:cubicBezTo>
                <a:lnTo>
                  <a:pt x="136" y="171"/>
                </a:lnTo>
                <a:cubicBezTo>
                  <a:pt x="140" y="170"/>
                  <a:pt x="143" y="168"/>
                  <a:pt x="145" y="16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68">
            <a:extLst>
              <a:ext uri="{FF2B5EF4-FFF2-40B4-BE49-F238E27FC236}">
                <a16:creationId xmlns:a16="http://schemas.microsoft.com/office/drawing/2014/main" id="{C86CD083-4AEA-4397-ADCB-3B7813554535}"/>
              </a:ext>
            </a:extLst>
          </p:cNvPr>
          <p:cNvSpPr>
            <a:spLocks noChangeAspect="1" noEditPoints="1"/>
          </p:cNvSpPr>
          <p:nvPr/>
        </p:nvSpPr>
        <p:spPr bwMode="auto">
          <a:xfrm>
            <a:off x="10152063" y="2603501"/>
            <a:ext cx="252413" cy="252413"/>
          </a:xfrm>
          <a:custGeom>
            <a:avLst/>
            <a:gdLst>
              <a:gd name="T0" fmla="*/ 300 w 334"/>
              <a:gd name="T1" fmla="*/ 117 h 333"/>
              <a:gd name="T2" fmla="*/ 291 w 334"/>
              <a:gd name="T3" fmla="*/ 100 h 333"/>
              <a:gd name="T4" fmla="*/ 177 w 334"/>
              <a:gd name="T5" fmla="*/ 100 h 333"/>
              <a:gd name="T6" fmla="*/ 147 w 334"/>
              <a:gd name="T7" fmla="*/ 81 h 333"/>
              <a:gd name="T8" fmla="*/ 128 w 334"/>
              <a:gd name="T9" fmla="*/ 43 h 333"/>
              <a:gd name="T10" fmla="*/ 113 w 334"/>
              <a:gd name="T11" fmla="*/ 33 h 333"/>
              <a:gd name="T12" fmla="*/ 57 w 334"/>
              <a:gd name="T13" fmla="*/ 33 h 333"/>
              <a:gd name="T14" fmla="*/ 34 w 334"/>
              <a:gd name="T15" fmla="*/ 50 h 333"/>
              <a:gd name="T16" fmla="*/ 34 w 334"/>
              <a:gd name="T17" fmla="*/ 283 h 333"/>
              <a:gd name="T18" fmla="*/ 57 w 334"/>
              <a:gd name="T19" fmla="*/ 300 h 333"/>
              <a:gd name="T20" fmla="*/ 291 w 334"/>
              <a:gd name="T21" fmla="*/ 300 h 333"/>
              <a:gd name="T22" fmla="*/ 300 w 334"/>
              <a:gd name="T23" fmla="*/ 283 h 333"/>
              <a:gd name="T24" fmla="*/ 300 w 334"/>
              <a:gd name="T25" fmla="*/ 117 h 333"/>
              <a:gd name="T26" fmla="*/ 334 w 334"/>
              <a:gd name="T27" fmla="*/ 100 h 333"/>
              <a:gd name="T28" fmla="*/ 334 w 334"/>
              <a:gd name="T29" fmla="*/ 300 h 333"/>
              <a:gd name="T30" fmla="*/ 307 w 334"/>
              <a:gd name="T31" fmla="*/ 333 h 333"/>
              <a:gd name="T32" fmla="*/ 41 w 334"/>
              <a:gd name="T33" fmla="*/ 333 h 333"/>
              <a:gd name="T34" fmla="*/ 0 w 334"/>
              <a:gd name="T35" fmla="*/ 300 h 333"/>
              <a:gd name="T36" fmla="*/ 0 w 334"/>
              <a:gd name="T37" fmla="*/ 33 h 333"/>
              <a:gd name="T38" fmla="*/ 41 w 334"/>
              <a:gd name="T39" fmla="*/ 0 h 333"/>
              <a:gd name="T40" fmla="*/ 120 w 334"/>
              <a:gd name="T41" fmla="*/ 0 h 333"/>
              <a:gd name="T42" fmla="*/ 150 w 334"/>
              <a:gd name="T43" fmla="*/ 19 h 333"/>
              <a:gd name="T44" fmla="*/ 165 w 334"/>
              <a:gd name="T45" fmla="*/ 48 h 333"/>
              <a:gd name="T46" fmla="*/ 195 w 334"/>
              <a:gd name="T47" fmla="*/ 67 h 333"/>
              <a:gd name="T48" fmla="*/ 307 w 334"/>
              <a:gd name="T49" fmla="*/ 67 h 333"/>
              <a:gd name="T50" fmla="*/ 334 w 334"/>
              <a:gd name="T51" fmla="*/ 100 h 333"/>
              <a:gd name="T52" fmla="*/ 167 w 334"/>
              <a:gd name="T53" fmla="*/ 133 h 333"/>
              <a:gd name="T54" fmla="*/ 167 w 334"/>
              <a:gd name="T55" fmla="*/ 251 h 333"/>
              <a:gd name="T56" fmla="*/ 162 w 334"/>
              <a:gd name="T57" fmla="*/ 253 h 333"/>
              <a:gd name="T58" fmla="*/ 139 w 334"/>
              <a:gd name="T59" fmla="*/ 265 h 333"/>
              <a:gd name="T60" fmla="*/ 133 w 334"/>
              <a:gd name="T61" fmla="*/ 267 h 333"/>
              <a:gd name="T62" fmla="*/ 121 w 334"/>
              <a:gd name="T63" fmla="*/ 252 h 333"/>
              <a:gd name="T64" fmla="*/ 126 w 334"/>
              <a:gd name="T65" fmla="*/ 226 h 333"/>
              <a:gd name="T66" fmla="*/ 122 w 334"/>
              <a:gd name="T67" fmla="*/ 215 h 333"/>
              <a:gd name="T68" fmla="*/ 103 w 334"/>
              <a:gd name="T69" fmla="*/ 196 h 333"/>
              <a:gd name="T70" fmla="*/ 110 w 334"/>
              <a:gd name="T71" fmla="*/ 175 h 333"/>
              <a:gd name="T72" fmla="*/ 136 w 334"/>
              <a:gd name="T73" fmla="*/ 171 h 333"/>
              <a:gd name="T74" fmla="*/ 145 w 334"/>
              <a:gd name="T75" fmla="*/ 164 h 333"/>
              <a:gd name="T76" fmla="*/ 156 w 334"/>
              <a:gd name="T77" fmla="*/ 140 h 333"/>
              <a:gd name="T78" fmla="*/ 167 w 334"/>
              <a:gd name="T79"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4" h="333">
                <a:moveTo>
                  <a:pt x="300" y="117"/>
                </a:moveTo>
                <a:cubicBezTo>
                  <a:pt x="300" y="108"/>
                  <a:pt x="300" y="100"/>
                  <a:pt x="291" y="100"/>
                </a:cubicBezTo>
                <a:lnTo>
                  <a:pt x="177" y="100"/>
                </a:lnTo>
                <a:cubicBezTo>
                  <a:pt x="164" y="100"/>
                  <a:pt x="153" y="93"/>
                  <a:pt x="147" y="81"/>
                </a:cubicBezTo>
                <a:lnTo>
                  <a:pt x="128" y="43"/>
                </a:lnTo>
                <a:cubicBezTo>
                  <a:pt x="125" y="37"/>
                  <a:pt x="120" y="33"/>
                  <a:pt x="113" y="33"/>
                </a:cubicBezTo>
                <a:lnTo>
                  <a:pt x="57" y="33"/>
                </a:lnTo>
                <a:cubicBezTo>
                  <a:pt x="48" y="33"/>
                  <a:pt x="34" y="41"/>
                  <a:pt x="34" y="50"/>
                </a:cubicBezTo>
                <a:lnTo>
                  <a:pt x="34" y="283"/>
                </a:lnTo>
                <a:cubicBezTo>
                  <a:pt x="34" y="293"/>
                  <a:pt x="48" y="300"/>
                  <a:pt x="57" y="300"/>
                </a:cubicBezTo>
                <a:lnTo>
                  <a:pt x="291" y="300"/>
                </a:lnTo>
                <a:cubicBezTo>
                  <a:pt x="300" y="300"/>
                  <a:pt x="300" y="293"/>
                  <a:pt x="300" y="283"/>
                </a:cubicBezTo>
                <a:lnTo>
                  <a:pt x="300" y="117"/>
                </a:lnTo>
                <a:close/>
                <a:moveTo>
                  <a:pt x="334" y="100"/>
                </a:moveTo>
                <a:lnTo>
                  <a:pt x="334" y="300"/>
                </a:lnTo>
                <a:cubicBezTo>
                  <a:pt x="334" y="319"/>
                  <a:pt x="326" y="333"/>
                  <a:pt x="307" y="333"/>
                </a:cubicBezTo>
                <a:lnTo>
                  <a:pt x="41" y="333"/>
                </a:lnTo>
                <a:cubicBezTo>
                  <a:pt x="22" y="333"/>
                  <a:pt x="0" y="319"/>
                  <a:pt x="0" y="300"/>
                </a:cubicBezTo>
                <a:lnTo>
                  <a:pt x="0" y="33"/>
                </a:lnTo>
                <a:cubicBezTo>
                  <a:pt x="0" y="15"/>
                  <a:pt x="22" y="0"/>
                  <a:pt x="41" y="0"/>
                </a:cubicBezTo>
                <a:lnTo>
                  <a:pt x="120" y="0"/>
                </a:lnTo>
                <a:cubicBezTo>
                  <a:pt x="133" y="0"/>
                  <a:pt x="144" y="7"/>
                  <a:pt x="150" y="19"/>
                </a:cubicBezTo>
                <a:lnTo>
                  <a:pt x="165" y="48"/>
                </a:lnTo>
                <a:cubicBezTo>
                  <a:pt x="170" y="60"/>
                  <a:pt x="182" y="67"/>
                  <a:pt x="195" y="67"/>
                </a:cubicBezTo>
                <a:lnTo>
                  <a:pt x="307" y="67"/>
                </a:lnTo>
                <a:cubicBezTo>
                  <a:pt x="326" y="67"/>
                  <a:pt x="334" y="82"/>
                  <a:pt x="334" y="100"/>
                </a:cubicBezTo>
                <a:close/>
                <a:moveTo>
                  <a:pt x="167" y="133"/>
                </a:moveTo>
                <a:lnTo>
                  <a:pt x="167" y="251"/>
                </a:lnTo>
                <a:cubicBezTo>
                  <a:pt x="167" y="251"/>
                  <a:pt x="164" y="252"/>
                  <a:pt x="162" y="253"/>
                </a:cubicBezTo>
                <a:lnTo>
                  <a:pt x="139" y="265"/>
                </a:lnTo>
                <a:cubicBezTo>
                  <a:pt x="137" y="266"/>
                  <a:pt x="135" y="267"/>
                  <a:pt x="133" y="267"/>
                </a:cubicBezTo>
                <a:cubicBezTo>
                  <a:pt x="126" y="267"/>
                  <a:pt x="120" y="260"/>
                  <a:pt x="121" y="252"/>
                </a:cubicBezTo>
                <a:lnTo>
                  <a:pt x="126" y="226"/>
                </a:lnTo>
                <a:cubicBezTo>
                  <a:pt x="126" y="222"/>
                  <a:pt x="125" y="218"/>
                  <a:pt x="122" y="215"/>
                </a:cubicBezTo>
                <a:lnTo>
                  <a:pt x="103" y="196"/>
                </a:lnTo>
                <a:cubicBezTo>
                  <a:pt x="95" y="189"/>
                  <a:pt x="99" y="176"/>
                  <a:pt x="110" y="175"/>
                </a:cubicBezTo>
                <a:lnTo>
                  <a:pt x="136" y="171"/>
                </a:lnTo>
                <a:cubicBezTo>
                  <a:pt x="140" y="170"/>
                  <a:pt x="143" y="168"/>
                  <a:pt x="145" y="164"/>
                </a:cubicBezTo>
                <a:lnTo>
                  <a:pt x="156" y="140"/>
                </a:lnTo>
                <a:cubicBezTo>
                  <a:pt x="159" y="135"/>
                  <a:pt x="167" y="133"/>
                  <a:pt x="167" y="1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9">
            <a:extLst>
              <a:ext uri="{FF2B5EF4-FFF2-40B4-BE49-F238E27FC236}">
                <a16:creationId xmlns:a16="http://schemas.microsoft.com/office/drawing/2014/main" id="{BE6DF777-722F-4CFC-BC91-516122E1CF82}"/>
              </a:ext>
            </a:extLst>
          </p:cNvPr>
          <p:cNvSpPr>
            <a:spLocks noChangeAspect="1" noEditPoints="1"/>
          </p:cNvSpPr>
          <p:nvPr/>
        </p:nvSpPr>
        <p:spPr bwMode="auto">
          <a:xfrm>
            <a:off x="9650413" y="2603501"/>
            <a:ext cx="250825" cy="252413"/>
          </a:xfrm>
          <a:custGeom>
            <a:avLst/>
            <a:gdLst>
              <a:gd name="T0" fmla="*/ 300 w 333"/>
              <a:gd name="T1" fmla="*/ 100 h 333"/>
              <a:gd name="T2" fmla="*/ 133 w 333"/>
              <a:gd name="T3" fmla="*/ 100 h 333"/>
              <a:gd name="T4" fmla="*/ 133 w 333"/>
              <a:gd name="T5" fmla="*/ 33 h 333"/>
              <a:gd name="T6" fmla="*/ 33 w 333"/>
              <a:gd name="T7" fmla="*/ 33 h 333"/>
              <a:gd name="T8" fmla="*/ 33 w 333"/>
              <a:gd name="T9" fmla="*/ 300 h 333"/>
              <a:gd name="T10" fmla="*/ 300 w 333"/>
              <a:gd name="T11" fmla="*/ 300 h 333"/>
              <a:gd name="T12" fmla="*/ 300 w 333"/>
              <a:gd name="T13" fmla="*/ 100 h 333"/>
              <a:gd name="T14" fmla="*/ 333 w 333"/>
              <a:gd name="T15" fmla="*/ 67 h 333"/>
              <a:gd name="T16" fmla="*/ 333 w 333"/>
              <a:gd name="T17" fmla="*/ 333 h 333"/>
              <a:gd name="T18" fmla="*/ 0 w 333"/>
              <a:gd name="T19" fmla="*/ 333 h 333"/>
              <a:gd name="T20" fmla="*/ 0 w 333"/>
              <a:gd name="T21" fmla="*/ 0 h 333"/>
              <a:gd name="T22" fmla="*/ 166 w 333"/>
              <a:gd name="T23" fmla="*/ 0 h 333"/>
              <a:gd name="T24" fmla="*/ 166 w 333"/>
              <a:gd name="T25" fmla="*/ 67 h 333"/>
              <a:gd name="T26" fmla="*/ 333 w 333"/>
              <a:gd name="T27" fmla="*/ 67 h 333"/>
              <a:gd name="T28" fmla="*/ 109 w 333"/>
              <a:gd name="T29" fmla="*/ 175 h 333"/>
              <a:gd name="T30" fmla="*/ 135 w 333"/>
              <a:gd name="T31" fmla="*/ 171 h 333"/>
              <a:gd name="T32" fmla="*/ 145 w 333"/>
              <a:gd name="T33" fmla="*/ 164 h 333"/>
              <a:gd name="T34" fmla="*/ 156 w 333"/>
              <a:gd name="T35" fmla="*/ 140 h 333"/>
              <a:gd name="T36" fmla="*/ 166 w 333"/>
              <a:gd name="T37" fmla="*/ 133 h 333"/>
              <a:gd name="T38" fmla="*/ 166 w 333"/>
              <a:gd name="T39" fmla="*/ 251 h 333"/>
              <a:gd name="T40" fmla="*/ 161 w 333"/>
              <a:gd name="T41" fmla="*/ 253 h 333"/>
              <a:gd name="T42" fmla="*/ 139 w 333"/>
              <a:gd name="T43" fmla="*/ 265 h 333"/>
              <a:gd name="T44" fmla="*/ 133 w 333"/>
              <a:gd name="T45" fmla="*/ 267 h 333"/>
              <a:gd name="T46" fmla="*/ 120 w 333"/>
              <a:gd name="T47" fmla="*/ 252 h 333"/>
              <a:gd name="T48" fmla="*/ 125 w 333"/>
              <a:gd name="T49" fmla="*/ 226 h 333"/>
              <a:gd name="T50" fmla="*/ 121 w 333"/>
              <a:gd name="T51" fmla="*/ 215 h 333"/>
              <a:gd name="T52" fmla="*/ 102 w 333"/>
              <a:gd name="T53" fmla="*/ 196 h 333"/>
              <a:gd name="T54" fmla="*/ 109 w 333"/>
              <a:gd name="T55" fmla="*/ 17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3">
                <a:moveTo>
                  <a:pt x="300" y="100"/>
                </a:moveTo>
                <a:lnTo>
                  <a:pt x="133" y="100"/>
                </a:lnTo>
                <a:lnTo>
                  <a:pt x="133" y="33"/>
                </a:lnTo>
                <a:lnTo>
                  <a:pt x="33" y="33"/>
                </a:lnTo>
                <a:lnTo>
                  <a:pt x="33" y="300"/>
                </a:lnTo>
                <a:lnTo>
                  <a:pt x="300" y="300"/>
                </a:lnTo>
                <a:lnTo>
                  <a:pt x="300" y="100"/>
                </a:lnTo>
                <a:close/>
                <a:moveTo>
                  <a:pt x="333" y="67"/>
                </a:moveTo>
                <a:lnTo>
                  <a:pt x="333" y="333"/>
                </a:lnTo>
                <a:lnTo>
                  <a:pt x="0" y="333"/>
                </a:lnTo>
                <a:lnTo>
                  <a:pt x="0" y="0"/>
                </a:lnTo>
                <a:lnTo>
                  <a:pt x="166" y="0"/>
                </a:lnTo>
                <a:lnTo>
                  <a:pt x="166" y="67"/>
                </a:lnTo>
                <a:lnTo>
                  <a:pt x="333" y="67"/>
                </a:lnTo>
                <a:close/>
                <a:moveTo>
                  <a:pt x="109" y="175"/>
                </a:moveTo>
                <a:lnTo>
                  <a:pt x="135" y="171"/>
                </a:lnTo>
                <a:cubicBezTo>
                  <a:pt x="139" y="170"/>
                  <a:pt x="143" y="168"/>
                  <a:pt x="145" y="164"/>
                </a:cubicBezTo>
                <a:lnTo>
                  <a:pt x="156" y="140"/>
                </a:lnTo>
                <a:cubicBezTo>
                  <a:pt x="158" y="135"/>
                  <a:pt x="166" y="133"/>
                  <a:pt x="166" y="133"/>
                </a:cubicBezTo>
                <a:lnTo>
                  <a:pt x="166" y="251"/>
                </a:lnTo>
                <a:cubicBezTo>
                  <a:pt x="166" y="251"/>
                  <a:pt x="163" y="252"/>
                  <a:pt x="161" y="253"/>
                </a:cubicBezTo>
                <a:lnTo>
                  <a:pt x="139" y="265"/>
                </a:lnTo>
                <a:cubicBezTo>
                  <a:pt x="137" y="266"/>
                  <a:pt x="135" y="267"/>
                  <a:pt x="133" y="267"/>
                </a:cubicBezTo>
                <a:cubicBezTo>
                  <a:pt x="125" y="267"/>
                  <a:pt x="119" y="260"/>
                  <a:pt x="120" y="252"/>
                </a:cubicBezTo>
                <a:lnTo>
                  <a:pt x="125" y="226"/>
                </a:lnTo>
                <a:cubicBezTo>
                  <a:pt x="126" y="222"/>
                  <a:pt x="124" y="218"/>
                  <a:pt x="121" y="215"/>
                </a:cubicBezTo>
                <a:lnTo>
                  <a:pt x="102" y="196"/>
                </a:lnTo>
                <a:cubicBezTo>
                  <a:pt x="95" y="189"/>
                  <a:pt x="99" y="176"/>
                  <a:pt x="109" y="17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70">
            <a:extLst>
              <a:ext uri="{FF2B5EF4-FFF2-40B4-BE49-F238E27FC236}">
                <a16:creationId xmlns:a16="http://schemas.microsoft.com/office/drawing/2014/main" id="{A8C5CFF1-40D6-4787-913C-62E3CE4130F7}"/>
              </a:ext>
            </a:extLst>
          </p:cNvPr>
          <p:cNvSpPr>
            <a:spLocks noChangeAspect="1" noEditPoints="1"/>
          </p:cNvSpPr>
          <p:nvPr/>
        </p:nvSpPr>
        <p:spPr bwMode="auto">
          <a:xfrm>
            <a:off x="9147176" y="2603501"/>
            <a:ext cx="250825" cy="252413"/>
          </a:xfrm>
          <a:custGeom>
            <a:avLst/>
            <a:gdLst>
              <a:gd name="T0" fmla="*/ 300 w 333"/>
              <a:gd name="T1" fmla="*/ 117 h 333"/>
              <a:gd name="T2" fmla="*/ 287 w 333"/>
              <a:gd name="T3" fmla="*/ 100 h 333"/>
              <a:gd name="T4" fmla="*/ 170 w 333"/>
              <a:gd name="T5" fmla="*/ 100 h 333"/>
              <a:gd name="T6" fmla="*/ 133 w 333"/>
              <a:gd name="T7" fmla="*/ 67 h 333"/>
              <a:gd name="T8" fmla="*/ 133 w 333"/>
              <a:gd name="T9" fmla="*/ 50 h 333"/>
              <a:gd name="T10" fmla="*/ 120 w 333"/>
              <a:gd name="T11" fmla="*/ 33 h 333"/>
              <a:gd name="T12" fmla="*/ 53 w 333"/>
              <a:gd name="T13" fmla="*/ 33 h 333"/>
              <a:gd name="T14" fmla="*/ 33 w 333"/>
              <a:gd name="T15" fmla="*/ 50 h 333"/>
              <a:gd name="T16" fmla="*/ 33 w 333"/>
              <a:gd name="T17" fmla="*/ 283 h 333"/>
              <a:gd name="T18" fmla="*/ 53 w 333"/>
              <a:gd name="T19" fmla="*/ 300 h 333"/>
              <a:gd name="T20" fmla="*/ 287 w 333"/>
              <a:gd name="T21" fmla="*/ 300 h 333"/>
              <a:gd name="T22" fmla="*/ 300 w 333"/>
              <a:gd name="T23" fmla="*/ 283 h 333"/>
              <a:gd name="T24" fmla="*/ 300 w 333"/>
              <a:gd name="T25" fmla="*/ 117 h 333"/>
              <a:gd name="T26" fmla="*/ 333 w 333"/>
              <a:gd name="T27" fmla="*/ 100 h 333"/>
              <a:gd name="T28" fmla="*/ 333 w 333"/>
              <a:gd name="T29" fmla="*/ 300 h 333"/>
              <a:gd name="T30" fmla="*/ 303 w 333"/>
              <a:gd name="T31" fmla="*/ 333 h 333"/>
              <a:gd name="T32" fmla="*/ 37 w 333"/>
              <a:gd name="T33" fmla="*/ 333 h 333"/>
              <a:gd name="T34" fmla="*/ 0 w 333"/>
              <a:gd name="T35" fmla="*/ 300 h 333"/>
              <a:gd name="T36" fmla="*/ 0 w 333"/>
              <a:gd name="T37" fmla="*/ 33 h 333"/>
              <a:gd name="T38" fmla="*/ 37 w 333"/>
              <a:gd name="T39" fmla="*/ 0 h 333"/>
              <a:gd name="T40" fmla="*/ 137 w 333"/>
              <a:gd name="T41" fmla="*/ 0 h 333"/>
              <a:gd name="T42" fmla="*/ 167 w 333"/>
              <a:gd name="T43" fmla="*/ 33 h 333"/>
              <a:gd name="T44" fmla="*/ 167 w 333"/>
              <a:gd name="T45" fmla="*/ 50 h 333"/>
              <a:gd name="T46" fmla="*/ 187 w 333"/>
              <a:gd name="T47" fmla="*/ 67 h 333"/>
              <a:gd name="T48" fmla="*/ 303 w 333"/>
              <a:gd name="T49" fmla="*/ 67 h 333"/>
              <a:gd name="T50" fmla="*/ 333 w 333"/>
              <a:gd name="T51" fmla="*/ 100 h 333"/>
              <a:gd name="T52" fmla="*/ 167 w 333"/>
              <a:gd name="T53" fmla="*/ 133 h 333"/>
              <a:gd name="T54" fmla="*/ 167 w 333"/>
              <a:gd name="T55" fmla="*/ 251 h 333"/>
              <a:gd name="T56" fmla="*/ 162 w 333"/>
              <a:gd name="T57" fmla="*/ 253 h 333"/>
              <a:gd name="T58" fmla="*/ 139 w 333"/>
              <a:gd name="T59" fmla="*/ 265 h 333"/>
              <a:gd name="T60" fmla="*/ 133 w 333"/>
              <a:gd name="T61" fmla="*/ 267 h 333"/>
              <a:gd name="T62" fmla="*/ 121 w 333"/>
              <a:gd name="T63" fmla="*/ 252 h 333"/>
              <a:gd name="T64" fmla="*/ 125 w 333"/>
              <a:gd name="T65" fmla="*/ 226 h 333"/>
              <a:gd name="T66" fmla="*/ 122 w 333"/>
              <a:gd name="T67" fmla="*/ 215 h 333"/>
              <a:gd name="T68" fmla="*/ 103 w 333"/>
              <a:gd name="T69" fmla="*/ 196 h 333"/>
              <a:gd name="T70" fmla="*/ 109 w 333"/>
              <a:gd name="T71" fmla="*/ 175 h 333"/>
              <a:gd name="T72" fmla="*/ 136 w 333"/>
              <a:gd name="T73" fmla="*/ 171 h 333"/>
              <a:gd name="T74" fmla="*/ 145 w 333"/>
              <a:gd name="T75" fmla="*/ 164 h 333"/>
              <a:gd name="T76" fmla="*/ 156 w 333"/>
              <a:gd name="T77" fmla="*/ 140 h 333"/>
              <a:gd name="T78" fmla="*/ 167 w 333"/>
              <a:gd name="T79"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300" y="117"/>
                </a:moveTo>
                <a:cubicBezTo>
                  <a:pt x="300" y="108"/>
                  <a:pt x="296" y="100"/>
                  <a:pt x="287" y="100"/>
                </a:cubicBezTo>
                <a:lnTo>
                  <a:pt x="170" y="100"/>
                </a:lnTo>
                <a:cubicBezTo>
                  <a:pt x="151" y="100"/>
                  <a:pt x="133" y="85"/>
                  <a:pt x="133" y="67"/>
                </a:cubicBezTo>
                <a:lnTo>
                  <a:pt x="133" y="50"/>
                </a:lnTo>
                <a:cubicBezTo>
                  <a:pt x="133" y="41"/>
                  <a:pt x="129" y="33"/>
                  <a:pt x="120" y="33"/>
                </a:cubicBezTo>
                <a:lnTo>
                  <a:pt x="53" y="33"/>
                </a:lnTo>
                <a:cubicBezTo>
                  <a:pt x="44" y="33"/>
                  <a:pt x="33" y="41"/>
                  <a:pt x="33" y="50"/>
                </a:cubicBezTo>
                <a:lnTo>
                  <a:pt x="33" y="283"/>
                </a:lnTo>
                <a:cubicBezTo>
                  <a:pt x="33" y="293"/>
                  <a:pt x="44" y="300"/>
                  <a:pt x="53" y="300"/>
                </a:cubicBezTo>
                <a:lnTo>
                  <a:pt x="287" y="300"/>
                </a:lnTo>
                <a:cubicBezTo>
                  <a:pt x="296" y="300"/>
                  <a:pt x="300" y="293"/>
                  <a:pt x="300" y="283"/>
                </a:cubicBezTo>
                <a:lnTo>
                  <a:pt x="300" y="117"/>
                </a:lnTo>
                <a:close/>
                <a:moveTo>
                  <a:pt x="333" y="100"/>
                </a:moveTo>
                <a:lnTo>
                  <a:pt x="333" y="300"/>
                </a:lnTo>
                <a:cubicBezTo>
                  <a:pt x="333" y="319"/>
                  <a:pt x="322" y="333"/>
                  <a:pt x="303" y="333"/>
                </a:cubicBezTo>
                <a:lnTo>
                  <a:pt x="37" y="333"/>
                </a:lnTo>
                <a:cubicBezTo>
                  <a:pt x="18" y="333"/>
                  <a:pt x="0" y="319"/>
                  <a:pt x="0" y="300"/>
                </a:cubicBezTo>
                <a:lnTo>
                  <a:pt x="0" y="33"/>
                </a:lnTo>
                <a:cubicBezTo>
                  <a:pt x="0" y="15"/>
                  <a:pt x="18" y="0"/>
                  <a:pt x="37" y="0"/>
                </a:cubicBezTo>
                <a:lnTo>
                  <a:pt x="137" y="0"/>
                </a:lnTo>
                <a:cubicBezTo>
                  <a:pt x="155" y="0"/>
                  <a:pt x="167" y="15"/>
                  <a:pt x="167" y="33"/>
                </a:cubicBezTo>
                <a:lnTo>
                  <a:pt x="167" y="50"/>
                </a:lnTo>
                <a:cubicBezTo>
                  <a:pt x="167" y="59"/>
                  <a:pt x="177" y="67"/>
                  <a:pt x="187" y="67"/>
                </a:cubicBezTo>
                <a:lnTo>
                  <a:pt x="303" y="67"/>
                </a:lnTo>
                <a:cubicBezTo>
                  <a:pt x="322" y="67"/>
                  <a:pt x="333" y="82"/>
                  <a:pt x="333" y="100"/>
                </a:cubicBezTo>
                <a:close/>
                <a:moveTo>
                  <a:pt x="167" y="133"/>
                </a:moveTo>
                <a:lnTo>
                  <a:pt x="167" y="251"/>
                </a:lnTo>
                <a:cubicBezTo>
                  <a:pt x="167" y="251"/>
                  <a:pt x="163" y="252"/>
                  <a:pt x="162" y="253"/>
                </a:cubicBezTo>
                <a:lnTo>
                  <a:pt x="139" y="265"/>
                </a:lnTo>
                <a:cubicBezTo>
                  <a:pt x="137" y="266"/>
                  <a:pt x="135" y="267"/>
                  <a:pt x="133" y="267"/>
                </a:cubicBezTo>
                <a:cubicBezTo>
                  <a:pt x="126" y="267"/>
                  <a:pt x="119" y="260"/>
                  <a:pt x="121" y="252"/>
                </a:cubicBezTo>
                <a:lnTo>
                  <a:pt x="125" y="226"/>
                </a:lnTo>
                <a:cubicBezTo>
                  <a:pt x="126" y="222"/>
                  <a:pt x="125" y="218"/>
                  <a:pt x="122" y="215"/>
                </a:cubicBezTo>
                <a:lnTo>
                  <a:pt x="103" y="196"/>
                </a:lnTo>
                <a:cubicBezTo>
                  <a:pt x="95" y="189"/>
                  <a:pt x="99" y="176"/>
                  <a:pt x="109" y="175"/>
                </a:cubicBezTo>
                <a:lnTo>
                  <a:pt x="136" y="171"/>
                </a:lnTo>
                <a:cubicBezTo>
                  <a:pt x="140" y="170"/>
                  <a:pt x="143" y="168"/>
                  <a:pt x="145" y="164"/>
                </a:cubicBezTo>
                <a:lnTo>
                  <a:pt x="156" y="140"/>
                </a:lnTo>
                <a:cubicBezTo>
                  <a:pt x="158" y="135"/>
                  <a:pt x="167" y="133"/>
                  <a:pt x="167" y="1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71">
            <a:extLst>
              <a:ext uri="{FF2B5EF4-FFF2-40B4-BE49-F238E27FC236}">
                <a16:creationId xmlns:a16="http://schemas.microsoft.com/office/drawing/2014/main" id="{6692BEA8-DA56-4757-AF0D-F4EBCEB7373C}"/>
              </a:ext>
            </a:extLst>
          </p:cNvPr>
          <p:cNvSpPr>
            <a:spLocks noChangeAspect="1" noEditPoints="1"/>
          </p:cNvSpPr>
          <p:nvPr/>
        </p:nvSpPr>
        <p:spPr bwMode="auto">
          <a:xfrm>
            <a:off x="8643938" y="2603501"/>
            <a:ext cx="250825" cy="252413"/>
          </a:xfrm>
          <a:custGeom>
            <a:avLst/>
            <a:gdLst>
              <a:gd name="T0" fmla="*/ 300 w 334"/>
              <a:gd name="T1" fmla="*/ 100 h 333"/>
              <a:gd name="T2" fmla="*/ 156 w 334"/>
              <a:gd name="T3" fmla="*/ 100 h 333"/>
              <a:gd name="T4" fmla="*/ 124 w 334"/>
              <a:gd name="T5" fmla="*/ 33 h 333"/>
              <a:gd name="T6" fmla="*/ 34 w 334"/>
              <a:gd name="T7" fmla="*/ 33 h 333"/>
              <a:gd name="T8" fmla="*/ 34 w 334"/>
              <a:gd name="T9" fmla="*/ 300 h 333"/>
              <a:gd name="T10" fmla="*/ 300 w 334"/>
              <a:gd name="T11" fmla="*/ 300 h 333"/>
              <a:gd name="T12" fmla="*/ 300 w 334"/>
              <a:gd name="T13" fmla="*/ 100 h 333"/>
              <a:gd name="T14" fmla="*/ 334 w 334"/>
              <a:gd name="T15" fmla="*/ 67 h 333"/>
              <a:gd name="T16" fmla="*/ 334 w 334"/>
              <a:gd name="T17" fmla="*/ 333 h 333"/>
              <a:gd name="T18" fmla="*/ 0 w 334"/>
              <a:gd name="T19" fmla="*/ 333 h 333"/>
              <a:gd name="T20" fmla="*/ 0 w 334"/>
              <a:gd name="T21" fmla="*/ 0 h 333"/>
              <a:gd name="T22" fmla="*/ 141 w 334"/>
              <a:gd name="T23" fmla="*/ 0 h 333"/>
              <a:gd name="T24" fmla="*/ 174 w 334"/>
              <a:gd name="T25" fmla="*/ 67 h 333"/>
              <a:gd name="T26" fmla="*/ 334 w 334"/>
              <a:gd name="T27" fmla="*/ 67 h 333"/>
              <a:gd name="T28" fmla="*/ 151 w 334"/>
              <a:gd name="T29" fmla="*/ 267 h 333"/>
              <a:gd name="T30" fmla="*/ 184 w 334"/>
              <a:gd name="T31" fmla="*/ 267 h 333"/>
              <a:gd name="T32" fmla="*/ 184 w 334"/>
              <a:gd name="T33" fmla="*/ 233 h 333"/>
              <a:gd name="T34" fmla="*/ 151 w 334"/>
              <a:gd name="T35" fmla="*/ 233 h 333"/>
              <a:gd name="T36" fmla="*/ 151 w 334"/>
              <a:gd name="T37" fmla="*/ 267 h 333"/>
              <a:gd name="T38" fmla="*/ 150 w 334"/>
              <a:gd name="T39" fmla="*/ 133 h 333"/>
              <a:gd name="T40" fmla="*/ 184 w 334"/>
              <a:gd name="T41" fmla="*/ 133 h 333"/>
              <a:gd name="T42" fmla="*/ 184 w 334"/>
              <a:gd name="T43" fmla="*/ 200 h 333"/>
              <a:gd name="T44" fmla="*/ 150 w 334"/>
              <a:gd name="T45" fmla="*/ 200 h 333"/>
              <a:gd name="T46" fmla="*/ 150 w 334"/>
              <a:gd name="T47"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4" h="333">
                <a:moveTo>
                  <a:pt x="300" y="100"/>
                </a:moveTo>
                <a:lnTo>
                  <a:pt x="156" y="100"/>
                </a:lnTo>
                <a:lnTo>
                  <a:pt x="124" y="33"/>
                </a:lnTo>
                <a:lnTo>
                  <a:pt x="34" y="33"/>
                </a:lnTo>
                <a:lnTo>
                  <a:pt x="34" y="300"/>
                </a:lnTo>
                <a:lnTo>
                  <a:pt x="300" y="300"/>
                </a:lnTo>
                <a:lnTo>
                  <a:pt x="300" y="100"/>
                </a:lnTo>
                <a:close/>
                <a:moveTo>
                  <a:pt x="334" y="67"/>
                </a:moveTo>
                <a:lnTo>
                  <a:pt x="334" y="333"/>
                </a:lnTo>
                <a:lnTo>
                  <a:pt x="0" y="333"/>
                </a:lnTo>
                <a:lnTo>
                  <a:pt x="0" y="0"/>
                </a:lnTo>
                <a:lnTo>
                  <a:pt x="141" y="0"/>
                </a:lnTo>
                <a:lnTo>
                  <a:pt x="174" y="67"/>
                </a:lnTo>
                <a:lnTo>
                  <a:pt x="334" y="67"/>
                </a:lnTo>
                <a:close/>
                <a:moveTo>
                  <a:pt x="151" y="267"/>
                </a:moveTo>
                <a:lnTo>
                  <a:pt x="184" y="267"/>
                </a:lnTo>
                <a:lnTo>
                  <a:pt x="184" y="233"/>
                </a:lnTo>
                <a:lnTo>
                  <a:pt x="151" y="233"/>
                </a:lnTo>
                <a:lnTo>
                  <a:pt x="151" y="267"/>
                </a:lnTo>
                <a:close/>
                <a:moveTo>
                  <a:pt x="150" y="133"/>
                </a:moveTo>
                <a:lnTo>
                  <a:pt x="184" y="133"/>
                </a:lnTo>
                <a:lnTo>
                  <a:pt x="184" y="200"/>
                </a:lnTo>
                <a:lnTo>
                  <a:pt x="150" y="200"/>
                </a:lnTo>
                <a:lnTo>
                  <a:pt x="15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72">
            <a:extLst>
              <a:ext uri="{FF2B5EF4-FFF2-40B4-BE49-F238E27FC236}">
                <a16:creationId xmlns:a16="http://schemas.microsoft.com/office/drawing/2014/main" id="{F578FF16-A705-4259-94EB-27B00E5C1725}"/>
              </a:ext>
            </a:extLst>
          </p:cNvPr>
          <p:cNvSpPr>
            <a:spLocks noChangeAspect="1" noEditPoints="1"/>
          </p:cNvSpPr>
          <p:nvPr/>
        </p:nvSpPr>
        <p:spPr bwMode="auto">
          <a:xfrm>
            <a:off x="8140701" y="2603501"/>
            <a:ext cx="250825" cy="252413"/>
          </a:xfrm>
          <a:custGeom>
            <a:avLst/>
            <a:gdLst>
              <a:gd name="T0" fmla="*/ 300 w 333"/>
              <a:gd name="T1" fmla="*/ 117 h 333"/>
              <a:gd name="T2" fmla="*/ 290 w 333"/>
              <a:gd name="T3" fmla="*/ 100 h 333"/>
              <a:gd name="T4" fmla="*/ 176 w 333"/>
              <a:gd name="T5" fmla="*/ 100 h 333"/>
              <a:gd name="T6" fmla="*/ 146 w 333"/>
              <a:gd name="T7" fmla="*/ 81 h 333"/>
              <a:gd name="T8" fmla="*/ 127 w 333"/>
              <a:gd name="T9" fmla="*/ 43 h 333"/>
              <a:gd name="T10" fmla="*/ 113 w 333"/>
              <a:gd name="T11" fmla="*/ 33 h 333"/>
              <a:gd name="T12" fmla="*/ 57 w 333"/>
              <a:gd name="T13" fmla="*/ 33 h 333"/>
              <a:gd name="T14" fmla="*/ 33 w 333"/>
              <a:gd name="T15" fmla="*/ 50 h 333"/>
              <a:gd name="T16" fmla="*/ 33 w 333"/>
              <a:gd name="T17" fmla="*/ 283 h 333"/>
              <a:gd name="T18" fmla="*/ 57 w 333"/>
              <a:gd name="T19" fmla="*/ 300 h 333"/>
              <a:gd name="T20" fmla="*/ 290 w 333"/>
              <a:gd name="T21" fmla="*/ 300 h 333"/>
              <a:gd name="T22" fmla="*/ 300 w 333"/>
              <a:gd name="T23" fmla="*/ 283 h 333"/>
              <a:gd name="T24" fmla="*/ 300 w 333"/>
              <a:gd name="T25" fmla="*/ 117 h 333"/>
              <a:gd name="T26" fmla="*/ 333 w 333"/>
              <a:gd name="T27" fmla="*/ 100 h 333"/>
              <a:gd name="T28" fmla="*/ 333 w 333"/>
              <a:gd name="T29" fmla="*/ 300 h 333"/>
              <a:gd name="T30" fmla="*/ 307 w 333"/>
              <a:gd name="T31" fmla="*/ 333 h 333"/>
              <a:gd name="T32" fmla="*/ 40 w 333"/>
              <a:gd name="T33" fmla="*/ 333 h 333"/>
              <a:gd name="T34" fmla="*/ 0 w 333"/>
              <a:gd name="T35" fmla="*/ 300 h 333"/>
              <a:gd name="T36" fmla="*/ 0 w 333"/>
              <a:gd name="T37" fmla="*/ 33 h 333"/>
              <a:gd name="T38" fmla="*/ 40 w 333"/>
              <a:gd name="T39" fmla="*/ 0 h 333"/>
              <a:gd name="T40" fmla="*/ 119 w 333"/>
              <a:gd name="T41" fmla="*/ 0 h 333"/>
              <a:gd name="T42" fmla="*/ 149 w 333"/>
              <a:gd name="T43" fmla="*/ 19 h 333"/>
              <a:gd name="T44" fmla="*/ 164 w 333"/>
              <a:gd name="T45" fmla="*/ 48 h 333"/>
              <a:gd name="T46" fmla="*/ 194 w 333"/>
              <a:gd name="T47" fmla="*/ 67 h 333"/>
              <a:gd name="T48" fmla="*/ 307 w 333"/>
              <a:gd name="T49" fmla="*/ 67 h 333"/>
              <a:gd name="T50" fmla="*/ 333 w 333"/>
              <a:gd name="T51" fmla="*/ 100 h 333"/>
              <a:gd name="T52" fmla="*/ 167 w 333"/>
              <a:gd name="T53" fmla="*/ 233 h 333"/>
              <a:gd name="T54" fmla="*/ 150 w 333"/>
              <a:gd name="T55" fmla="*/ 250 h 333"/>
              <a:gd name="T56" fmla="*/ 167 w 333"/>
              <a:gd name="T57" fmla="*/ 267 h 333"/>
              <a:gd name="T58" fmla="*/ 183 w 333"/>
              <a:gd name="T59" fmla="*/ 250 h 333"/>
              <a:gd name="T60" fmla="*/ 167 w 333"/>
              <a:gd name="T61" fmla="*/ 233 h 333"/>
              <a:gd name="T62" fmla="*/ 150 w 333"/>
              <a:gd name="T63" fmla="*/ 183 h 333"/>
              <a:gd name="T64" fmla="*/ 150 w 333"/>
              <a:gd name="T65" fmla="*/ 150 h 333"/>
              <a:gd name="T66" fmla="*/ 166 w 333"/>
              <a:gd name="T67" fmla="*/ 133 h 333"/>
              <a:gd name="T68" fmla="*/ 183 w 333"/>
              <a:gd name="T69" fmla="*/ 150 h 333"/>
              <a:gd name="T70" fmla="*/ 183 w 333"/>
              <a:gd name="T71" fmla="*/ 183 h 333"/>
              <a:gd name="T72" fmla="*/ 166 w 333"/>
              <a:gd name="T73" fmla="*/ 200 h 333"/>
              <a:gd name="T74" fmla="*/ 150 w 333"/>
              <a:gd name="T75"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300" y="117"/>
                </a:moveTo>
                <a:cubicBezTo>
                  <a:pt x="300" y="108"/>
                  <a:pt x="299" y="100"/>
                  <a:pt x="290" y="100"/>
                </a:cubicBezTo>
                <a:lnTo>
                  <a:pt x="176" y="100"/>
                </a:lnTo>
                <a:cubicBezTo>
                  <a:pt x="164" y="100"/>
                  <a:pt x="152" y="93"/>
                  <a:pt x="146" y="81"/>
                </a:cubicBezTo>
                <a:lnTo>
                  <a:pt x="127" y="43"/>
                </a:lnTo>
                <a:cubicBezTo>
                  <a:pt x="125" y="37"/>
                  <a:pt x="119" y="33"/>
                  <a:pt x="113" y="33"/>
                </a:cubicBezTo>
                <a:lnTo>
                  <a:pt x="57" y="33"/>
                </a:lnTo>
                <a:cubicBezTo>
                  <a:pt x="47" y="33"/>
                  <a:pt x="33" y="41"/>
                  <a:pt x="33" y="50"/>
                </a:cubicBezTo>
                <a:lnTo>
                  <a:pt x="33" y="283"/>
                </a:lnTo>
                <a:cubicBezTo>
                  <a:pt x="33" y="293"/>
                  <a:pt x="47" y="300"/>
                  <a:pt x="57" y="300"/>
                </a:cubicBezTo>
                <a:lnTo>
                  <a:pt x="290" y="300"/>
                </a:lnTo>
                <a:cubicBezTo>
                  <a:pt x="299" y="300"/>
                  <a:pt x="300" y="293"/>
                  <a:pt x="300" y="283"/>
                </a:cubicBezTo>
                <a:lnTo>
                  <a:pt x="300" y="117"/>
                </a:lnTo>
                <a:close/>
                <a:moveTo>
                  <a:pt x="333" y="100"/>
                </a:moveTo>
                <a:lnTo>
                  <a:pt x="333" y="300"/>
                </a:lnTo>
                <a:cubicBezTo>
                  <a:pt x="333" y="319"/>
                  <a:pt x="325" y="333"/>
                  <a:pt x="307" y="333"/>
                </a:cubicBezTo>
                <a:lnTo>
                  <a:pt x="40" y="333"/>
                </a:lnTo>
                <a:cubicBezTo>
                  <a:pt x="22" y="333"/>
                  <a:pt x="0" y="319"/>
                  <a:pt x="0" y="300"/>
                </a:cubicBezTo>
                <a:lnTo>
                  <a:pt x="0" y="33"/>
                </a:lnTo>
                <a:cubicBezTo>
                  <a:pt x="0" y="15"/>
                  <a:pt x="22" y="0"/>
                  <a:pt x="40" y="0"/>
                </a:cubicBezTo>
                <a:lnTo>
                  <a:pt x="119" y="0"/>
                </a:lnTo>
                <a:cubicBezTo>
                  <a:pt x="132" y="0"/>
                  <a:pt x="144" y="7"/>
                  <a:pt x="149" y="19"/>
                </a:cubicBezTo>
                <a:lnTo>
                  <a:pt x="164" y="48"/>
                </a:lnTo>
                <a:cubicBezTo>
                  <a:pt x="170" y="60"/>
                  <a:pt x="181" y="67"/>
                  <a:pt x="194" y="67"/>
                </a:cubicBezTo>
                <a:lnTo>
                  <a:pt x="307" y="67"/>
                </a:lnTo>
                <a:cubicBezTo>
                  <a:pt x="325" y="67"/>
                  <a:pt x="333" y="82"/>
                  <a:pt x="333" y="100"/>
                </a:cubicBezTo>
                <a:close/>
                <a:moveTo>
                  <a:pt x="167" y="233"/>
                </a:moveTo>
                <a:cubicBezTo>
                  <a:pt x="157" y="233"/>
                  <a:pt x="150" y="241"/>
                  <a:pt x="150" y="250"/>
                </a:cubicBezTo>
                <a:cubicBezTo>
                  <a:pt x="150" y="259"/>
                  <a:pt x="157" y="267"/>
                  <a:pt x="167" y="267"/>
                </a:cubicBezTo>
                <a:cubicBezTo>
                  <a:pt x="176" y="267"/>
                  <a:pt x="183" y="259"/>
                  <a:pt x="183" y="250"/>
                </a:cubicBezTo>
                <a:cubicBezTo>
                  <a:pt x="183" y="241"/>
                  <a:pt x="176" y="233"/>
                  <a:pt x="167" y="233"/>
                </a:cubicBezTo>
                <a:close/>
                <a:moveTo>
                  <a:pt x="150" y="183"/>
                </a:moveTo>
                <a:lnTo>
                  <a:pt x="150" y="150"/>
                </a:lnTo>
                <a:cubicBezTo>
                  <a:pt x="150" y="141"/>
                  <a:pt x="157" y="133"/>
                  <a:pt x="166" y="133"/>
                </a:cubicBezTo>
                <a:cubicBezTo>
                  <a:pt x="175" y="133"/>
                  <a:pt x="183" y="141"/>
                  <a:pt x="183" y="150"/>
                </a:cubicBezTo>
                <a:lnTo>
                  <a:pt x="183" y="183"/>
                </a:lnTo>
                <a:cubicBezTo>
                  <a:pt x="183" y="193"/>
                  <a:pt x="175" y="200"/>
                  <a:pt x="166" y="200"/>
                </a:cubicBezTo>
                <a:cubicBezTo>
                  <a:pt x="157" y="200"/>
                  <a:pt x="150" y="193"/>
                  <a:pt x="150"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73">
            <a:extLst>
              <a:ext uri="{FF2B5EF4-FFF2-40B4-BE49-F238E27FC236}">
                <a16:creationId xmlns:a16="http://schemas.microsoft.com/office/drawing/2014/main" id="{B80BD90D-9F51-4A9B-89C7-CE1782D6DFB2}"/>
              </a:ext>
            </a:extLst>
          </p:cNvPr>
          <p:cNvSpPr>
            <a:spLocks noChangeAspect="1" noEditPoints="1"/>
          </p:cNvSpPr>
          <p:nvPr/>
        </p:nvSpPr>
        <p:spPr bwMode="auto">
          <a:xfrm>
            <a:off x="7637463" y="2603501"/>
            <a:ext cx="252413" cy="252413"/>
          </a:xfrm>
          <a:custGeom>
            <a:avLst/>
            <a:gdLst>
              <a:gd name="T0" fmla="*/ 300 w 333"/>
              <a:gd name="T1" fmla="*/ 100 h 333"/>
              <a:gd name="T2" fmla="*/ 133 w 333"/>
              <a:gd name="T3" fmla="*/ 100 h 333"/>
              <a:gd name="T4" fmla="*/ 133 w 333"/>
              <a:gd name="T5" fmla="*/ 33 h 333"/>
              <a:gd name="T6" fmla="*/ 33 w 333"/>
              <a:gd name="T7" fmla="*/ 33 h 333"/>
              <a:gd name="T8" fmla="*/ 33 w 333"/>
              <a:gd name="T9" fmla="*/ 300 h 333"/>
              <a:gd name="T10" fmla="*/ 300 w 333"/>
              <a:gd name="T11" fmla="*/ 300 h 333"/>
              <a:gd name="T12" fmla="*/ 300 w 333"/>
              <a:gd name="T13" fmla="*/ 100 h 333"/>
              <a:gd name="T14" fmla="*/ 333 w 333"/>
              <a:gd name="T15" fmla="*/ 67 h 333"/>
              <a:gd name="T16" fmla="*/ 333 w 333"/>
              <a:gd name="T17" fmla="*/ 333 h 333"/>
              <a:gd name="T18" fmla="*/ 0 w 333"/>
              <a:gd name="T19" fmla="*/ 333 h 333"/>
              <a:gd name="T20" fmla="*/ 0 w 333"/>
              <a:gd name="T21" fmla="*/ 0 h 333"/>
              <a:gd name="T22" fmla="*/ 167 w 333"/>
              <a:gd name="T23" fmla="*/ 0 h 333"/>
              <a:gd name="T24" fmla="*/ 167 w 333"/>
              <a:gd name="T25" fmla="*/ 67 h 333"/>
              <a:gd name="T26" fmla="*/ 333 w 333"/>
              <a:gd name="T27" fmla="*/ 67 h 333"/>
              <a:gd name="T28" fmla="*/ 150 w 333"/>
              <a:gd name="T29" fmla="*/ 267 h 333"/>
              <a:gd name="T30" fmla="*/ 184 w 333"/>
              <a:gd name="T31" fmla="*/ 267 h 333"/>
              <a:gd name="T32" fmla="*/ 184 w 333"/>
              <a:gd name="T33" fmla="*/ 233 h 333"/>
              <a:gd name="T34" fmla="*/ 150 w 333"/>
              <a:gd name="T35" fmla="*/ 233 h 333"/>
              <a:gd name="T36" fmla="*/ 150 w 333"/>
              <a:gd name="T37" fmla="*/ 267 h 333"/>
              <a:gd name="T38" fmla="*/ 183 w 333"/>
              <a:gd name="T39" fmla="*/ 200 h 333"/>
              <a:gd name="T40" fmla="*/ 150 w 333"/>
              <a:gd name="T41" fmla="*/ 200 h 333"/>
              <a:gd name="T42" fmla="*/ 150 w 333"/>
              <a:gd name="T43" fmla="*/ 133 h 333"/>
              <a:gd name="T44" fmla="*/ 183 w 333"/>
              <a:gd name="T45" fmla="*/ 133 h 333"/>
              <a:gd name="T46" fmla="*/ 183 w 333"/>
              <a:gd name="T47"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333">
                <a:moveTo>
                  <a:pt x="300" y="100"/>
                </a:moveTo>
                <a:lnTo>
                  <a:pt x="133" y="100"/>
                </a:lnTo>
                <a:lnTo>
                  <a:pt x="133" y="33"/>
                </a:lnTo>
                <a:lnTo>
                  <a:pt x="33" y="33"/>
                </a:lnTo>
                <a:lnTo>
                  <a:pt x="33" y="300"/>
                </a:lnTo>
                <a:lnTo>
                  <a:pt x="300" y="300"/>
                </a:lnTo>
                <a:lnTo>
                  <a:pt x="300" y="100"/>
                </a:lnTo>
                <a:close/>
                <a:moveTo>
                  <a:pt x="333" y="67"/>
                </a:moveTo>
                <a:lnTo>
                  <a:pt x="333" y="333"/>
                </a:lnTo>
                <a:lnTo>
                  <a:pt x="0" y="333"/>
                </a:lnTo>
                <a:lnTo>
                  <a:pt x="0" y="0"/>
                </a:lnTo>
                <a:lnTo>
                  <a:pt x="167" y="0"/>
                </a:lnTo>
                <a:lnTo>
                  <a:pt x="167" y="67"/>
                </a:lnTo>
                <a:lnTo>
                  <a:pt x="333" y="67"/>
                </a:lnTo>
                <a:close/>
                <a:moveTo>
                  <a:pt x="150" y="267"/>
                </a:moveTo>
                <a:lnTo>
                  <a:pt x="184" y="267"/>
                </a:lnTo>
                <a:lnTo>
                  <a:pt x="184" y="233"/>
                </a:lnTo>
                <a:lnTo>
                  <a:pt x="150" y="233"/>
                </a:lnTo>
                <a:lnTo>
                  <a:pt x="150" y="267"/>
                </a:lnTo>
                <a:close/>
                <a:moveTo>
                  <a:pt x="183" y="200"/>
                </a:moveTo>
                <a:lnTo>
                  <a:pt x="150" y="200"/>
                </a:lnTo>
                <a:lnTo>
                  <a:pt x="150" y="133"/>
                </a:lnTo>
                <a:lnTo>
                  <a:pt x="183" y="133"/>
                </a:lnTo>
                <a:lnTo>
                  <a:pt x="183"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74">
            <a:extLst>
              <a:ext uri="{FF2B5EF4-FFF2-40B4-BE49-F238E27FC236}">
                <a16:creationId xmlns:a16="http://schemas.microsoft.com/office/drawing/2014/main" id="{06404A5D-1C83-4375-AA3D-B2DBBBBE1DCB}"/>
              </a:ext>
            </a:extLst>
          </p:cNvPr>
          <p:cNvSpPr>
            <a:spLocks noChangeAspect="1" noEditPoints="1"/>
          </p:cNvSpPr>
          <p:nvPr/>
        </p:nvSpPr>
        <p:spPr bwMode="auto">
          <a:xfrm>
            <a:off x="7134226" y="2603501"/>
            <a:ext cx="252413" cy="252413"/>
          </a:xfrm>
          <a:custGeom>
            <a:avLst/>
            <a:gdLst>
              <a:gd name="T0" fmla="*/ 300 w 334"/>
              <a:gd name="T1" fmla="*/ 117 h 333"/>
              <a:gd name="T2" fmla="*/ 287 w 334"/>
              <a:gd name="T3" fmla="*/ 100 h 333"/>
              <a:gd name="T4" fmla="*/ 170 w 334"/>
              <a:gd name="T5" fmla="*/ 100 h 333"/>
              <a:gd name="T6" fmla="*/ 134 w 334"/>
              <a:gd name="T7" fmla="*/ 67 h 333"/>
              <a:gd name="T8" fmla="*/ 134 w 334"/>
              <a:gd name="T9" fmla="*/ 50 h 333"/>
              <a:gd name="T10" fmla="*/ 120 w 334"/>
              <a:gd name="T11" fmla="*/ 33 h 333"/>
              <a:gd name="T12" fmla="*/ 54 w 334"/>
              <a:gd name="T13" fmla="*/ 33 h 333"/>
              <a:gd name="T14" fmla="*/ 34 w 334"/>
              <a:gd name="T15" fmla="*/ 50 h 333"/>
              <a:gd name="T16" fmla="*/ 34 w 334"/>
              <a:gd name="T17" fmla="*/ 283 h 333"/>
              <a:gd name="T18" fmla="*/ 54 w 334"/>
              <a:gd name="T19" fmla="*/ 300 h 333"/>
              <a:gd name="T20" fmla="*/ 287 w 334"/>
              <a:gd name="T21" fmla="*/ 300 h 333"/>
              <a:gd name="T22" fmla="*/ 300 w 334"/>
              <a:gd name="T23" fmla="*/ 283 h 333"/>
              <a:gd name="T24" fmla="*/ 300 w 334"/>
              <a:gd name="T25" fmla="*/ 117 h 333"/>
              <a:gd name="T26" fmla="*/ 334 w 334"/>
              <a:gd name="T27" fmla="*/ 100 h 333"/>
              <a:gd name="T28" fmla="*/ 334 w 334"/>
              <a:gd name="T29" fmla="*/ 300 h 333"/>
              <a:gd name="T30" fmla="*/ 304 w 334"/>
              <a:gd name="T31" fmla="*/ 333 h 333"/>
              <a:gd name="T32" fmla="*/ 37 w 334"/>
              <a:gd name="T33" fmla="*/ 333 h 333"/>
              <a:gd name="T34" fmla="*/ 0 w 334"/>
              <a:gd name="T35" fmla="*/ 300 h 333"/>
              <a:gd name="T36" fmla="*/ 0 w 334"/>
              <a:gd name="T37" fmla="*/ 33 h 333"/>
              <a:gd name="T38" fmla="*/ 37 w 334"/>
              <a:gd name="T39" fmla="*/ 0 h 333"/>
              <a:gd name="T40" fmla="*/ 137 w 334"/>
              <a:gd name="T41" fmla="*/ 0 h 333"/>
              <a:gd name="T42" fmla="*/ 167 w 334"/>
              <a:gd name="T43" fmla="*/ 33 h 333"/>
              <a:gd name="T44" fmla="*/ 167 w 334"/>
              <a:gd name="T45" fmla="*/ 50 h 333"/>
              <a:gd name="T46" fmla="*/ 187 w 334"/>
              <a:gd name="T47" fmla="*/ 67 h 333"/>
              <a:gd name="T48" fmla="*/ 304 w 334"/>
              <a:gd name="T49" fmla="*/ 67 h 333"/>
              <a:gd name="T50" fmla="*/ 334 w 334"/>
              <a:gd name="T51" fmla="*/ 100 h 333"/>
              <a:gd name="T52" fmla="*/ 167 w 334"/>
              <a:gd name="T53" fmla="*/ 233 h 333"/>
              <a:gd name="T54" fmla="*/ 151 w 334"/>
              <a:gd name="T55" fmla="*/ 250 h 333"/>
              <a:gd name="T56" fmla="*/ 167 w 334"/>
              <a:gd name="T57" fmla="*/ 267 h 333"/>
              <a:gd name="T58" fmla="*/ 184 w 334"/>
              <a:gd name="T59" fmla="*/ 250 h 333"/>
              <a:gd name="T60" fmla="*/ 167 w 334"/>
              <a:gd name="T61" fmla="*/ 233 h 333"/>
              <a:gd name="T62" fmla="*/ 150 w 334"/>
              <a:gd name="T63" fmla="*/ 183 h 333"/>
              <a:gd name="T64" fmla="*/ 150 w 334"/>
              <a:gd name="T65" fmla="*/ 150 h 333"/>
              <a:gd name="T66" fmla="*/ 167 w 334"/>
              <a:gd name="T67" fmla="*/ 133 h 333"/>
              <a:gd name="T68" fmla="*/ 184 w 334"/>
              <a:gd name="T69" fmla="*/ 150 h 333"/>
              <a:gd name="T70" fmla="*/ 184 w 334"/>
              <a:gd name="T71" fmla="*/ 183 h 333"/>
              <a:gd name="T72" fmla="*/ 167 w 334"/>
              <a:gd name="T73" fmla="*/ 200 h 333"/>
              <a:gd name="T74" fmla="*/ 150 w 334"/>
              <a:gd name="T75"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33">
                <a:moveTo>
                  <a:pt x="300" y="117"/>
                </a:moveTo>
                <a:cubicBezTo>
                  <a:pt x="300" y="108"/>
                  <a:pt x="296" y="100"/>
                  <a:pt x="287" y="100"/>
                </a:cubicBezTo>
                <a:lnTo>
                  <a:pt x="170" y="100"/>
                </a:lnTo>
                <a:cubicBezTo>
                  <a:pt x="152" y="100"/>
                  <a:pt x="134" y="85"/>
                  <a:pt x="134" y="67"/>
                </a:cubicBezTo>
                <a:lnTo>
                  <a:pt x="134" y="50"/>
                </a:lnTo>
                <a:cubicBezTo>
                  <a:pt x="134" y="41"/>
                  <a:pt x="129" y="33"/>
                  <a:pt x="120" y="33"/>
                </a:cubicBezTo>
                <a:lnTo>
                  <a:pt x="54" y="33"/>
                </a:lnTo>
                <a:cubicBezTo>
                  <a:pt x="44" y="33"/>
                  <a:pt x="34" y="41"/>
                  <a:pt x="34" y="50"/>
                </a:cubicBezTo>
                <a:lnTo>
                  <a:pt x="34" y="283"/>
                </a:lnTo>
                <a:cubicBezTo>
                  <a:pt x="34" y="293"/>
                  <a:pt x="44" y="300"/>
                  <a:pt x="54" y="300"/>
                </a:cubicBezTo>
                <a:lnTo>
                  <a:pt x="287" y="300"/>
                </a:lnTo>
                <a:cubicBezTo>
                  <a:pt x="296" y="300"/>
                  <a:pt x="300" y="293"/>
                  <a:pt x="300" y="283"/>
                </a:cubicBezTo>
                <a:lnTo>
                  <a:pt x="300" y="117"/>
                </a:lnTo>
                <a:close/>
                <a:moveTo>
                  <a:pt x="334" y="100"/>
                </a:moveTo>
                <a:lnTo>
                  <a:pt x="334" y="300"/>
                </a:lnTo>
                <a:cubicBezTo>
                  <a:pt x="334" y="319"/>
                  <a:pt x="322" y="333"/>
                  <a:pt x="304" y="333"/>
                </a:cubicBezTo>
                <a:lnTo>
                  <a:pt x="37" y="333"/>
                </a:lnTo>
                <a:cubicBezTo>
                  <a:pt x="18" y="333"/>
                  <a:pt x="0" y="319"/>
                  <a:pt x="0" y="300"/>
                </a:cubicBezTo>
                <a:lnTo>
                  <a:pt x="0" y="33"/>
                </a:lnTo>
                <a:cubicBezTo>
                  <a:pt x="0" y="15"/>
                  <a:pt x="18" y="0"/>
                  <a:pt x="37" y="0"/>
                </a:cubicBezTo>
                <a:lnTo>
                  <a:pt x="137" y="0"/>
                </a:lnTo>
                <a:cubicBezTo>
                  <a:pt x="155" y="0"/>
                  <a:pt x="167" y="15"/>
                  <a:pt x="167" y="33"/>
                </a:cubicBezTo>
                <a:lnTo>
                  <a:pt x="167" y="50"/>
                </a:lnTo>
                <a:cubicBezTo>
                  <a:pt x="167" y="59"/>
                  <a:pt x="178" y="67"/>
                  <a:pt x="187" y="67"/>
                </a:cubicBezTo>
                <a:lnTo>
                  <a:pt x="304" y="67"/>
                </a:lnTo>
                <a:cubicBezTo>
                  <a:pt x="322" y="67"/>
                  <a:pt x="334" y="82"/>
                  <a:pt x="334" y="100"/>
                </a:cubicBezTo>
                <a:close/>
                <a:moveTo>
                  <a:pt x="167" y="233"/>
                </a:moveTo>
                <a:cubicBezTo>
                  <a:pt x="158" y="233"/>
                  <a:pt x="151" y="241"/>
                  <a:pt x="151" y="250"/>
                </a:cubicBezTo>
                <a:cubicBezTo>
                  <a:pt x="151" y="259"/>
                  <a:pt x="158" y="267"/>
                  <a:pt x="167" y="267"/>
                </a:cubicBezTo>
                <a:cubicBezTo>
                  <a:pt x="176" y="267"/>
                  <a:pt x="184" y="259"/>
                  <a:pt x="184" y="250"/>
                </a:cubicBezTo>
                <a:cubicBezTo>
                  <a:pt x="184" y="241"/>
                  <a:pt x="176" y="233"/>
                  <a:pt x="167" y="233"/>
                </a:cubicBezTo>
                <a:close/>
                <a:moveTo>
                  <a:pt x="150" y="183"/>
                </a:moveTo>
                <a:lnTo>
                  <a:pt x="150" y="150"/>
                </a:lnTo>
                <a:cubicBezTo>
                  <a:pt x="150" y="141"/>
                  <a:pt x="158" y="133"/>
                  <a:pt x="167" y="133"/>
                </a:cubicBezTo>
                <a:cubicBezTo>
                  <a:pt x="176" y="133"/>
                  <a:pt x="184" y="141"/>
                  <a:pt x="184" y="150"/>
                </a:cubicBezTo>
                <a:lnTo>
                  <a:pt x="184" y="183"/>
                </a:lnTo>
                <a:cubicBezTo>
                  <a:pt x="184" y="193"/>
                  <a:pt x="176" y="200"/>
                  <a:pt x="167" y="200"/>
                </a:cubicBezTo>
                <a:cubicBezTo>
                  <a:pt x="158" y="200"/>
                  <a:pt x="150" y="193"/>
                  <a:pt x="150"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75">
            <a:extLst>
              <a:ext uri="{FF2B5EF4-FFF2-40B4-BE49-F238E27FC236}">
                <a16:creationId xmlns:a16="http://schemas.microsoft.com/office/drawing/2014/main" id="{FEBA7CB5-1111-48BF-946E-1FD46756490F}"/>
              </a:ext>
            </a:extLst>
          </p:cNvPr>
          <p:cNvSpPr>
            <a:spLocks noChangeAspect="1" noEditPoints="1"/>
          </p:cNvSpPr>
          <p:nvPr/>
        </p:nvSpPr>
        <p:spPr bwMode="auto">
          <a:xfrm>
            <a:off x="6632576" y="2603501"/>
            <a:ext cx="250825" cy="252413"/>
          </a:xfrm>
          <a:custGeom>
            <a:avLst/>
            <a:gdLst>
              <a:gd name="T0" fmla="*/ 300 w 333"/>
              <a:gd name="T1" fmla="*/ 100 h 333"/>
              <a:gd name="T2" fmla="*/ 156 w 333"/>
              <a:gd name="T3" fmla="*/ 100 h 333"/>
              <a:gd name="T4" fmla="*/ 123 w 333"/>
              <a:gd name="T5" fmla="*/ 33 h 333"/>
              <a:gd name="T6" fmla="*/ 33 w 333"/>
              <a:gd name="T7" fmla="*/ 33 h 333"/>
              <a:gd name="T8" fmla="*/ 33 w 333"/>
              <a:gd name="T9" fmla="*/ 300 h 333"/>
              <a:gd name="T10" fmla="*/ 150 w 333"/>
              <a:gd name="T11" fmla="*/ 300 h 333"/>
              <a:gd name="T12" fmla="*/ 150 w 333"/>
              <a:gd name="T13" fmla="*/ 200 h 333"/>
              <a:gd name="T14" fmla="*/ 183 w 333"/>
              <a:gd name="T15" fmla="*/ 200 h 333"/>
              <a:gd name="T16" fmla="*/ 183 w 333"/>
              <a:gd name="T17" fmla="*/ 300 h 333"/>
              <a:gd name="T18" fmla="*/ 300 w 333"/>
              <a:gd name="T19" fmla="*/ 300 h 333"/>
              <a:gd name="T20" fmla="*/ 300 w 333"/>
              <a:gd name="T21" fmla="*/ 100 h 333"/>
              <a:gd name="T22" fmla="*/ 333 w 333"/>
              <a:gd name="T23" fmla="*/ 67 h 333"/>
              <a:gd name="T24" fmla="*/ 333 w 333"/>
              <a:gd name="T25" fmla="*/ 283 h 333"/>
              <a:gd name="T26" fmla="*/ 333 w 333"/>
              <a:gd name="T27" fmla="*/ 333 h 333"/>
              <a:gd name="T28" fmla="*/ 0 w 333"/>
              <a:gd name="T29" fmla="*/ 333 h 333"/>
              <a:gd name="T30" fmla="*/ 0 w 333"/>
              <a:gd name="T31" fmla="*/ 0 h 333"/>
              <a:gd name="T32" fmla="*/ 140 w 333"/>
              <a:gd name="T33" fmla="*/ 0 h 333"/>
              <a:gd name="T34" fmla="*/ 173 w 333"/>
              <a:gd name="T35" fmla="*/ 67 h 333"/>
              <a:gd name="T36" fmla="*/ 333 w 333"/>
              <a:gd name="T37" fmla="*/ 67 h 333"/>
              <a:gd name="T38" fmla="*/ 150 w 333"/>
              <a:gd name="T39" fmla="*/ 133 h 333"/>
              <a:gd name="T40" fmla="*/ 183 w 333"/>
              <a:gd name="T41" fmla="*/ 133 h 333"/>
              <a:gd name="T42" fmla="*/ 183 w 333"/>
              <a:gd name="T43" fmla="*/ 166 h 333"/>
              <a:gd name="T44" fmla="*/ 150 w 333"/>
              <a:gd name="T45" fmla="*/ 166 h 333"/>
              <a:gd name="T46" fmla="*/ 150 w 333"/>
              <a:gd name="T47"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333">
                <a:moveTo>
                  <a:pt x="300" y="100"/>
                </a:moveTo>
                <a:lnTo>
                  <a:pt x="156" y="100"/>
                </a:lnTo>
                <a:lnTo>
                  <a:pt x="123" y="33"/>
                </a:lnTo>
                <a:lnTo>
                  <a:pt x="33" y="33"/>
                </a:lnTo>
                <a:lnTo>
                  <a:pt x="33" y="300"/>
                </a:lnTo>
                <a:lnTo>
                  <a:pt x="150" y="300"/>
                </a:lnTo>
                <a:lnTo>
                  <a:pt x="150" y="200"/>
                </a:lnTo>
                <a:lnTo>
                  <a:pt x="183" y="200"/>
                </a:lnTo>
                <a:lnTo>
                  <a:pt x="183" y="300"/>
                </a:lnTo>
                <a:lnTo>
                  <a:pt x="300" y="300"/>
                </a:lnTo>
                <a:lnTo>
                  <a:pt x="300" y="100"/>
                </a:lnTo>
                <a:close/>
                <a:moveTo>
                  <a:pt x="333" y="67"/>
                </a:moveTo>
                <a:lnTo>
                  <a:pt x="333" y="283"/>
                </a:lnTo>
                <a:lnTo>
                  <a:pt x="333" y="333"/>
                </a:lnTo>
                <a:lnTo>
                  <a:pt x="0" y="333"/>
                </a:lnTo>
                <a:lnTo>
                  <a:pt x="0" y="0"/>
                </a:lnTo>
                <a:lnTo>
                  <a:pt x="140" y="0"/>
                </a:lnTo>
                <a:lnTo>
                  <a:pt x="173" y="67"/>
                </a:lnTo>
                <a:lnTo>
                  <a:pt x="333" y="67"/>
                </a:lnTo>
                <a:close/>
                <a:moveTo>
                  <a:pt x="150" y="133"/>
                </a:moveTo>
                <a:lnTo>
                  <a:pt x="183" y="133"/>
                </a:lnTo>
                <a:lnTo>
                  <a:pt x="183" y="166"/>
                </a:lnTo>
                <a:lnTo>
                  <a:pt x="150" y="166"/>
                </a:lnTo>
                <a:lnTo>
                  <a:pt x="15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76">
            <a:extLst>
              <a:ext uri="{FF2B5EF4-FFF2-40B4-BE49-F238E27FC236}">
                <a16:creationId xmlns:a16="http://schemas.microsoft.com/office/drawing/2014/main" id="{402E2C26-8E74-4A89-A48A-B21D808B56DA}"/>
              </a:ext>
            </a:extLst>
          </p:cNvPr>
          <p:cNvSpPr>
            <a:spLocks noChangeAspect="1" noEditPoints="1"/>
          </p:cNvSpPr>
          <p:nvPr/>
        </p:nvSpPr>
        <p:spPr bwMode="auto">
          <a:xfrm>
            <a:off x="6129338" y="2603501"/>
            <a:ext cx="250825" cy="252413"/>
          </a:xfrm>
          <a:custGeom>
            <a:avLst/>
            <a:gdLst>
              <a:gd name="T0" fmla="*/ 300 w 333"/>
              <a:gd name="T1" fmla="*/ 117 h 333"/>
              <a:gd name="T2" fmla="*/ 290 w 333"/>
              <a:gd name="T3" fmla="*/ 100 h 333"/>
              <a:gd name="T4" fmla="*/ 177 w 333"/>
              <a:gd name="T5" fmla="*/ 100 h 333"/>
              <a:gd name="T6" fmla="*/ 147 w 333"/>
              <a:gd name="T7" fmla="*/ 81 h 333"/>
              <a:gd name="T8" fmla="*/ 128 w 333"/>
              <a:gd name="T9" fmla="*/ 43 h 333"/>
              <a:gd name="T10" fmla="*/ 113 w 333"/>
              <a:gd name="T11" fmla="*/ 33 h 333"/>
              <a:gd name="T12" fmla="*/ 57 w 333"/>
              <a:gd name="T13" fmla="*/ 33 h 333"/>
              <a:gd name="T14" fmla="*/ 33 w 333"/>
              <a:gd name="T15" fmla="*/ 50 h 333"/>
              <a:gd name="T16" fmla="*/ 33 w 333"/>
              <a:gd name="T17" fmla="*/ 283 h 333"/>
              <a:gd name="T18" fmla="*/ 57 w 333"/>
              <a:gd name="T19" fmla="*/ 300 h 333"/>
              <a:gd name="T20" fmla="*/ 150 w 333"/>
              <a:gd name="T21" fmla="*/ 300 h 333"/>
              <a:gd name="T22" fmla="*/ 150 w 333"/>
              <a:gd name="T23" fmla="*/ 217 h 333"/>
              <a:gd name="T24" fmla="*/ 167 w 333"/>
              <a:gd name="T25" fmla="*/ 200 h 333"/>
              <a:gd name="T26" fmla="*/ 183 w 333"/>
              <a:gd name="T27" fmla="*/ 217 h 333"/>
              <a:gd name="T28" fmla="*/ 183 w 333"/>
              <a:gd name="T29" fmla="*/ 300 h 333"/>
              <a:gd name="T30" fmla="*/ 290 w 333"/>
              <a:gd name="T31" fmla="*/ 300 h 333"/>
              <a:gd name="T32" fmla="*/ 300 w 333"/>
              <a:gd name="T33" fmla="*/ 283 h 333"/>
              <a:gd name="T34" fmla="*/ 300 w 333"/>
              <a:gd name="T35" fmla="*/ 117 h 333"/>
              <a:gd name="T36" fmla="*/ 333 w 333"/>
              <a:gd name="T37" fmla="*/ 100 h 333"/>
              <a:gd name="T38" fmla="*/ 333 w 333"/>
              <a:gd name="T39" fmla="*/ 300 h 333"/>
              <a:gd name="T40" fmla="*/ 307 w 333"/>
              <a:gd name="T41" fmla="*/ 333 h 333"/>
              <a:gd name="T42" fmla="*/ 40 w 333"/>
              <a:gd name="T43" fmla="*/ 333 h 333"/>
              <a:gd name="T44" fmla="*/ 0 w 333"/>
              <a:gd name="T45" fmla="*/ 300 h 333"/>
              <a:gd name="T46" fmla="*/ 0 w 333"/>
              <a:gd name="T47" fmla="*/ 33 h 333"/>
              <a:gd name="T48" fmla="*/ 40 w 333"/>
              <a:gd name="T49" fmla="*/ 0 h 333"/>
              <a:gd name="T50" fmla="*/ 120 w 333"/>
              <a:gd name="T51" fmla="*/ 0 h 333"/>
              <a:gd name="T52" fmla="*/ 149 w 333"/>
              <a:gd name="T53" fmla="*/ 19 h 333"/>
              <a:gd name="T54" fmla="*/ 164 w 333"/>
              <a:gd name="T55" fmla="*/ 48 h 333"/>
              <a:gd name="T56" fmla="*/ 194 w 333"/>
              <a:gd name="T57" fmla="*/ 67 h 333"/>
              <a:gd name="T58" fmla="*/ 307 w 333"/>
              <a:gd name="T59" fmla="*/ 67 h 333"/>
              <a:gd name="T60" fmla="*/ 333 w 333"/>
              <a:gd name="T61" fmla="*/ 100 h 333"/>
              <a:gd name="T62" fmla="*/ 184 w 333"/>
              <a:gd name="T63" fmla="*/ 150 h 333"/>
              <a:gd name="T64" fmla="*/ 167 w 333"/>
              <a:gd name="T65" fmla="*/ 166 h 333"/>
              <a:gd name="T66" fmla="*/ 150 w 333"/>
              <a:gd name="T67" fmla="*/ 150 h 333"/>
              <a:gd name="T68" fmla="*/ 167 w 333"/>
              <a:gd name="T69" fmla="*/ 133 h 333"/>
              <a:gd name="T70" fmla="*/ 184 w 333"/>
              <a:gd name="T71"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3">
                <a:moveTo>
                  <a:pt x="300" y="117"/>
                </a:moveTo>
                <a:cubicBezTo>
                  <a:pt x="300" y="108"/>
                  <a:pt x="299" y="100"/>
                  <a:pt x="290" y="100"/>
                </a:cubicBezTo>
                <a:lnTo>
                  <a:pt x="177" y="100"/>
                </a:lnTo>
                <a:cubicBezTo>
                  <a:pt x="164" y="100"/>
                  <a:pt x="152" y="93"/>
                  <a:pt x="147" y="81"/>
                </a:cubicBezTo>
                <a:lnTo>
                  <a:pt x="128" y="43"/>
                </a:lnTo>
                <a:cubicBezTo>
                  <a:pt x="125" y="37"/>
                  <a:pt x="119" y="33"/>
                  <a:pt x="113" y="33"/>
                </a:cubicBezTo>
                <a:lnTo>
                  <a:pt x="57" y="33"/>
                </a:lnTo>
                <a:cubicBezTo>
                  <a:pt x="48" y="33"/>
                  <a:pt x="33" y="41"/>
                  <a:pt x="33" y="50"/>
                </a:cubicBezTo>
                <a:lnTo>
                  <a:pt x="33" y="283"/>
                </a:lnTo>
                <a:cubicBezTo>
                  <a:pt x="33" y="293"/>
                  <a:pt x="48" y="300"/>
                  <a:pt x="57" y="300"/>
                </a:cubicBezTo>
                <a:lnTo>
                  <a:pt x="150" y="300"/>
                </a:lnTo>
                <a:lnTo>
                  <a:pt x="150" y="217"/>
                </a:lnTo>
                <a:cubicBezTo>
                  <a:pt x="150" y="208"/>
                  <a:pt x="157" y="200"/>
                  <a:pt x="167" y="200"/>
                </a:cubicBezTo>
                <a:cubicBezTo>
                  <a:pt x="176" y="200"/>
                  <a:pt x="183" y="208"/>
                  <a:pt x="183" y="217"/>
                </a:cubicBezTo>
                <a:lnTo>
                  <a:pt x="183" y="300"/>
                </a:lnTo>
                <a:lnTo>
                  <a:pt x="290" y="300"/>
                </a:lnTo>
                <a:cubicBezTo>
                  <a:pt x="299" y="300"/>
                  <a:pt x="300" y="293"/>
                  <a:pt x="300" y="283"/>
                </a:cubicBezTo>
                <a:lnTo>
                  <a:pt x="300" y="117"/>
                </a:lnTo>
                <a:close/>
                <a:moveTo>
                  <a:pt x="333" y="100"/>
                </a:moveTo>
                <a:lnTo>
                  <a:pt x="333" y="300"/>
                </a:lnTo>
                <a:cubicBezTo>
                  <a:pt x="333" y="319"/>
                  <a:pt x="325" y="333"/>
                  <a:pt x="307" y="333"/>
                </a:cubicBezTo>
                <a:lnTo>
                  <a:pt x="40" y="333"/>
                </a:lnTo>
                <a:cubicBezTo>
                  <a:pt x="22" y="333"/>
                  <a:pt x="0" y="319"/>
                  <a:pt x="0" y="300"/>
                </a:cubicBezTo>
                <a:lnTo>
                  <a:pt x="0" y="33"/>
                </a:lnTo>
                <a:cubicBezTo>
                  <a:pt x="0" y="15"/>
                  <a:pt x="22" y="0"/>
                  <a:pt x="40" y="0"/>
                </a:cubicBezTo>
                <a:lnTo>
                  <a:pt x="120" y="0"/>
                </a:lnTo>
                <a:cubicBezTo>
                  <a:pt x="132" y="0"/>
                  <a:pt x="144" y="7"/>
                  <a:pt x="149" y="19"/>
                </a:cubicBezTo>
                <a:lnTo>
                  <a:pt x="164" y="48"/>
                </a:lnTo>
                <a:cubicBezTo>
                  <a:pt x="170" y="60"/>
                  <a:pt x="182" y="67"/>
                  <a:pt x="194" y="67"/>
                </a:cubicBezTo>
                <a:lnTo>
                  <a:pt x="307" y="67"/>
                </a:lnTo>
                <a:cubicBezTo>
                  <a:pt x="325" y="67"/>
                  <a:pt x="333" y="82"/>
                  <a:pt x="333" y="100"/>
                </a:cubicBezTo>
                <a:close/>
                <a:moveTo>
                  <a:pt x="184" y="150"/>
                </a:moveTo>
                <a:cubicBezTo>
                  <a:pt x="184" y="159"/>
                  <a:pt x="176" y="166"/>
                  <a:pt x="167" y="166"/>
                </a:cubicBezTo>
                <a:cubicBezTo>
                  <a:pt x="158" y="166"/>
                  <a:pt x="150" y="159"/>
                  <a:pt x="150" y="150"/>
                </a:cubicBezTo>
                <a:cubicBezTo>
                  <a:pt x="150" y="141"/>
                  <a:pt x="158" y="133"/>
                  <a:pt x="167" y="133"/>
                </a:cubicBezTo>
                <a:cubicBezTo>
                  <a:pt x="176" y="133"/>
                  <a:pt x="184" y="141"/>
                  <a:pt x="184"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77">
            <a:extLst>
              <a:ext uri="{FF2B5EF4-FFF2-40B4-BE49-F238E27FC236}">
                <a16:creationId xmlns:a16="http://schemas.microsoft.com/office/drawing/2014/main" id="{8932A85A-F639-4B6B-A6EC-8D7C6E119407}"/>
              </a:ext>
            </a:extLst>
          </p:cNvPr>
          <p:cNvSpPr>
            <a:spLocks noChangeAspect="1" noEditPoints="1"/>
          </p:cNvSpPr>
          <p:nvPr/>
        </p:nvSpPr>
        <p:spPr bwMode="auto">
          <a:xfrm>
            <a:off x="10655301" y="2095501"/>
            <a:ext cx="250825" cy="254000"/>
          </a:xfrm>
          <a:custGeom>
            <a:avLst/>
            <a:gdLst>
              <a:gd name="T0" fmla="*/ 300 w 333"/>
              <a:gd name="T1" fmla="*/ 100 h 334"/>
              <a:gd name="T2" fmla="*/ 133 w 333"/>
              <a:gd name="T3" fmla="*/ 100 h 334"/>
              <a:gd name="T4" fmla="*/ 133 w 333"/>
              <a:gd name="T5" fmla="*/ 34 h 334"/>
              <a:gd name="T6" fmla="*/ 33 w 333"/>
              <a:gd name="T7" fmla="*/ 34 h 334"/>
              <a:gd name="T8" fmla="*/ 33 w 333"/>
              <a:gd name="T9" fmla="*/ 300 h 334"/>
              <a:gd name="T10" fmla="*/ 150 w 333"/>
              <a:gd name="T11" fmla="*/ 300 h 334"/>
              <a:gd name="T12" fmla="*/ 150 w 333"/>
              <a:gd name="T13" fmla="*/ 200 h 334"/>
              <a:gd name="T14" fmla="*/ 183 w 333"/>
              <a:gd name="T15" fmla="*/ 200 h 334"/>
              <a:gd name="T16" fmla="*/ 183 w 333"/>
              <a:gd name="T17" fmla="*/ 300 h 334"/>
              <a:gd name="T18" fmla="*/ 300 w 333"/>
              <a:gd name="T19" fmla="*/ 300 h 334"/>
              <a:gd name="T20" fmla="*/ 300 w 333"/>
              <a:gd name="T21" fmla="*/ 100 h 334"/>
              <a:gd name="T22" fmla="*/ 333 w 333"/>
              <a:gd name="T23" fmla="*/ 67 h 334"/>
              <a:gd name="T24" fmla="*/ 333 w 333"/>
              <a:gd name="T25" fmla="*/ 334 h 334"/>
              <a:gd name="T26" fmla="*/ 0 w 333"/>
              <a:gd name="T27" fmla="*/ 334 h 334"/>
              <a:gd name="T28" fmla="*/ 0 w 333"/>
              <a:gd name="T29" fmla="*/ 0 h 334"/>
              <a:gd name="T30" fmla="*/ 167 w 333"/>
              <a:gd name="T31" fmla="*/ 0 h 334"/>
              <a:gd name="T32" fmla="*/ 167 w 333"/>
              <a:gd name="T33" fmla="*/ 67 h 334"/>
              <a:gd name="T34" fmla="*/ 333 w 333"/>
              <a:gd name="T35" fmla="*/ 67 h 334"/>
              <a:gd name="T36" fmla="*/ 183 w 333"/>
              <a:gd name="T37" fmla="*/ 167 h 334"/>
              <a:gd name="T38" fmla="*/ 150 w 333"/>
              <a:gd name="T39" fmla="*/ 167 h 334"/>
              <a:gd name="T40" fmla="*/ 150 w 333"/>
              <a:gd name="T41" fmla="*/ 133 h 334"/>
              <a:gd name="T42" fmla="*/ 183 w 333"/>
              <a:gd name="T43" fmla="*/ 133 h 334"/>
              <a:gd name="T44" fmla="*/ 183 w 333"/>
              <a:gd name="T45"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4">
                <a:moveTo>
                  <a:pt x="300" y="100"/>
                </a:moveTo>
                <a:lnTo>
                  <a:pt x="133" y="100"/>
                </a:lnTo>
                <a:lnTo>
                  <a:pt x="133" y="34"/>
                </a:lnTo>
                <a:lnTo>
                  <a:pt x="33" y="34"/>
                </a:lnTo>
                <a:lnTo>
                  <a:pt x="33" y="300"/>
                </a:lnTo>
                <a:lnTo>
                  <a:pt x="150" y="300"/>
                </a:lnTo>
                <a:lnTo>
                  <a:pt x="150" y="200"/>
                </a:lnTo>
                <a:lnTo>
                  <a:pt x="183" y="200"/>
                </a:lnTo>
                <a:lnTo>
                  <a:pt x="183" y="300"/>
                </a:lnTo>
                <a:lnTo>
                  <a:pt x="300" y="300"/>
                </a:lnTo>
                <a:lnTo>
                  <a:pt x="300" y="100"/>
                </a:lnTo>
                <a:close/>
                <a:moveTo>
                  <a:pt x="333" y="67"/>
                </a:moveTo>
                <a:lnTo>
                  <a:pt x="333" y="334"/>
                </a:lnTo>
                <a:lnTo>
                  <a:pt x="0" y="334"/>
                </a:lnTo>
                <a:lnTo>
                  <a:pt x="0" y="0"/>
                </a:lnTo>
                <a:lnTo>
                  <a:pt x="167" y="0"/>
                </a:lnTo>
                <a:lnTo>
                  <a:pt x="167" y="67"/>
                </a:lnTo>
                <a:lnTo>
                  <a:pt x="333" y="67"/>
                </a:lnTo>
                <a:close/>
                <a:moveTo>
                  <a:pt x="183" y="167"/>
                </a:moveTo>
                <a:lnTo>
                  <a:pt x="150" y="167"/>
                </a:lnTo>
                <a:lnTo>
                  <a:pt x="150" y="133"/>
                </a:lnTo>
                <a:lnTo>
                  <a:pt x="183" y="133"/>
                </a:lnTo>
                <a:lnTo>
                  <a:pt x="183"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78">
            <a:extLst>
              <a:ext uri="{FF2B5EF4-FFF2-40B4-BE49-F238E27FC236}">
                <a16:creationId xmlns:a16="http://schemas.microsoft.com/office/drawing/2014/main" id="{BBBA729F-2AB0-4385-9C1B-46ACA3319E51}"/>
              </a:ext>
            </a:extLst>
          </p:cNvPr>
          <p:cNvSpPr>
            <a:spLocks noChangeAspect="1" noEditPoints="1"/>
          </p:cNvSpPr>
          <p:nvPr/>
        </p:nvSpPr>
        <p:spPr bwMode="auto">
          <a:xfrm>
            <a:off x="10152063" y="2095501"/>
            <a:ext cx="252413" cy="254000"/>
          </a:xfrm>
          <a:custGeom>
            <a:avLst/>
            <a:gdLst>
              <a:gd name="T0" fmla="*/ 300 w 334"/>
              <a:gd name="T1" fmla="*/ 117 h 334"/>
              <a:gd name="T2" fmla="*/ 287 w 334"/>
              <a:gd name="T3" fmla="*/ 100 h 334"/>
              <a:gd name="T4" fmla="*/ 170 w 334"/>
              <a:gd name="T5" fmla="*/ 100 h 334"/>
              <a:gd name="T6" fmla="*/ 134 w 334"/>
              <a:gd name="T7" fmla="*/ 67 h 334"/>
              <a:gd name="T8" fmla="*/ 134 w 334"/>
              <a:gd name="T9" fmla="*/ 50 h 334"/>
              <a:gd name="T10" fmla="*/ 120 w 334"/>
              <a:gd name="T11" fmla="*/ 34 h 334"/>
              <a:gd name="T12" fmla="*/ 54 w 334"/>
              <a:gd name="T13" fmla="*/ 34 h 334"/>
              <a:gd name="T14" fmla="*/ 34 w 334"/>
              <a:gd name="T15" fmla="*/ 50 h 334"/>
              <a:gd name="T16" fmla="*/ 34 w 334"/>
              <a:gd name="T17" fmla="*/ 284 h 334"/>
              <a:gd name="T18" fmla="*/ 54 w 334"/>
              <a:gd name="T19" fmla="*/ 300 h 334"/>
              <a:gd name="T20" fmla="*/ 150 w 334"/>
              <a:gd name="T21" fmla="*/ 300 h 334"/>
              <a:gd name="T22" fmla="*/ 150 w 334"/>
              <a:gd name="T23" fmla="*/ 217 h 334"/>
              <a:gd name="T24" fmla="*/ 167 w 334"/>
              <a:gd name="T25" fmla="*/ 200 h 334"/>
              <a:gd name="T26" fmla="*/ 184 w 334"/>
              <a:gd name="T27" fmla="*/ 217 h 334"/>
              <a:gd name="T28" fmla="*/ 184 w 334"/>
              <a:gd name="T29" fmla="*/ 300 h 334"/>
              <a:gd name="T30" fmla="*/ 287 w 334"/>
              <a:gd name="T31" fmla="*/ 300 h 334"/>
              <a:gd name="T32" fmla="*/ 300 w 334"/>
              <a:gd name="T33" fmla="*/ 284 h 334"/>
              <a:gd name="T34" fmla="*/ 300 w 334"/>
              <a:gd name="T35" fmla="*/ 117 h 334"/>
              <a:gd name="T36" fmla="*/ 334 w 334"/>
              <a:gd name="T37" fmla="*/ 100 h 334"/>
              <a:gd name="T38" fmla="*/ 334 w 334"/>
              <a:gd name="T39" fmla="*/ 300 h 334"/>
              <a:gd name="T40" fmla="*/ 304 w 334"/>
              <a:gd name="T41" fmla="*/ 334 h 334"/>
              <a:gd name="T42" fmla="*/ 37 w 334"/>
              <a:gd name="T43" fmla="*/ 334 h 334"/>
              <a:gd name="T44" fmla="*/ 0 w 334"/>
              <a:gd name="T45" fmla="*/ 300 h 334"/>
              <a:gd name="T46" fmla="*/ 0 w 334"/>
              <a:gd name="T47" fmla="*/ 34 h 334"/>
              <a:gd name="T48" fmla="*/ 37 w 334"/>
              <a:gd name="T49" fmla="*/ 0 h 334"/>
              <a:gd name="T50" fmla="*/ 137 w 334"/>
              <a:gd name="T51" fmla="*/ 0 h 334"/>
              <a:gd name="T52" fmla="*/ 167 w 334"/>
              <a:gd name="T53" fmla="*/ 34 h 334"/>
              <a:gd name="T54" fmla="*/ 167 w 334"/>
              <a:gd name="T55" fmla="*/ 50 h 334"/>
              <a:gd name="T56" fmla="*/ 187 w 334"/>
              <a:gd name="T57" fmla="*/ 67 h 334"/>
              <a:gd name="T58" fmla="*/ 304 w 334"/>
              <a:gd name="T59" fmla="*/ 67 h 334"/>
              <a:gd name="T60" fmla="*/ 334 w 334"/>
              <a:gd name="T61" fmla="*/ 100 h 334"/>
              <a:gd name="T62" fmla="*/ 184 w 334"/>
              <a:gd name="T63" fmla="*/ 150 h 334"/>
              <a:gd name="T64" fmla="*/ 167 w 334"/>
              <a:gd name="T65" fmla="*/ 167 h 334"/>
              <a:gd name="T66" fmla="*/ 151 w 334"/>
              <a:gd name="T67" fmla="*/ 150 h 334"/>
              <a:gd name="T68" fmla="*/ 167 w 334"/>
              <a:gd name="T69" fmla="*/ 133 h 334"/>
              <a:gd name="T70" fmla="*/ 184 w 334"/>
              <a:gd name="T71" fmla="*/ 1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4" h="334">
                <a:moveTo>
                  <a:pt x="300" y="117"/>
                </a:moveTo>
                <a:cubicBezTo>
                  <a:pt x="300" y="108"/>
                  <a:pt x="296" y="100"/>
                  <a:pt x="287" y="100"/>
                </a:cubicBezTo>
                <a:lnTo>
                  <a:pt x="170" y="100"/>
                </a:lnTo>
                <a:cubicBezTo>
                  <a:pt x="152" y="100"/>
                  <a:pt x="134" y="86"/>
                  <a:pt x="134" y="67"/>
                </a:cubicBezTo>
                <a:lnTo>
                  <a:pt x="134" y="50"/>
                </a:lnTo>
                <a:cubicBezTo>
                  <a:pt x="134" y="41"/>
                  <a:pt x="129" y="34"/>
                  <a:pt x="120" y="34"/>
                </a:cubicBezTo>
                <a:lnTo>
                  <a:pt x="54" y="34"/>
                </a:lnTo>
                <a:cubicBezTo>
                  <a:pt x="44" y="34"/>
                  <a:pt x="34" y="41"/>
                  <a:pt x="34" y="50"/>
                </a:cubicBezTo>
                <a:lnTo>
                  <a:pt x="34" y="284"/>
                </a:lnTo>
                <a:cubicBezTo>
                  <a:pt x="34" y="293"/>
                  <a:pt x="44" y="300"/>
                  <a:pt x="54" y="300"/>
                </a:cubicBezTo>
                <a:lnTo>
                  <a:pt x="150" y="300"/>
                </a:lnTo>
                <a:lnTo>
                  <a:pt x="150" y="217"/>
                </a:lnTo>
                <a:cubicBezTo>
                  <a:pt x="150" y="208"/>
                  <a:pt x="158" y="200"/>
                  <a:pt x="167" y="200"/>
                </a:cubicBezTo>
                <a:cubicBezTo>
                  <a:pt x="176" y="200"/>
                  <a:pt x="184" y="208"/>
                  <a:pt x="184" y="217"/>
                </a:cubicBezTo>
                <a:lnTo>
                  <a:pt x="184" y="300"/>
                </a:lnTo>
                <a:lnTo>
                  <a:pt x="287" y="300"/>
                </a:lnTo>
                <a:cubicBezTo>
                  <a:pt x="296" y="300"/>
                  <a:pt x="300" y="293"/>
                  <a:pt x="300" y="284"/>
                </a:cubicBezTo>
                <a:lnTo>
                  <a:pt x="300" y="117"/>
                </a:lnTo>
                <a:close/>
                <a:moveTo>
                  <a:pt x="334" y="100"/>
                </a:moveTo>
                <a:lnTo>
                  <a:pt x="334" y="300"/>
                </a:lnTo>
                <a:cubicBezTo>
                  <a:pt x="334" y="319"/>
                  <a:pt x="322" y="334"/>
                  <a:pt x="304" y="334"/>
                </a:cubicBezTo>
                <a:lnTo>
                  <a:pt x="37" y="334"/>
                </a:lnTo>
                <a:cubicBezTo>
                  <a:pt x="18" y="334"/>
                  <a:pt x="0" y="319"/>
                  <a:pt x="0" y="300"/>
                </a:cubicBezTo>
                <a:lnTo>
                  <a:pt x="0" y="34"/>
                </a:lnTo>
                <a:cubicBezTo>
                  <a:pt x="0" y="15"/>
                  <a:pt x="18" y="0"/>
                  <a:pt x="37" y="0"/>
                </a:cubicBezTo>
                <a:lnTo>
                  <a:pt x="137" y="0"/>
                </a:lnTo>
                <a:cubicBezTo>
                  <a:pt x="155" y="0"/>
                  <a:pt x="167" y="15"/>
                  <a:pt x="167" y="34"/>
                </a:cubicBezTo>
                <a:lnTo>
                  <a:pt x="167" y="50"/>
                </a:lnTo>
                <a:cubicBezTo>
                  <a:pt x="167" y="60"/>
                  <a:pt x="178" y="67"/>
                  <a:pt x="187" y="67"/>
                </a:cubicBezTo>
                <a:lnTo>
                  <a:pt x="304" y="67"/>
                </a:lnTo>
                <a:cubicBezTo>
                  <a:pt x="322" y="67"/>
                  <a:pt x="334" y="82"/>
                  <a:pt x="334" y="100"/>
                </a:cubicBezTo>
                <a:close/>
                <a:moveTo>
                  <a:pt x="184" y="150"/>
                </a:moveTo>
                <a:cubicBezTo>
                  <a:pt x="184" y="159"/>
                  <a:pt x="176" y="167"/>
                  <a:pt x="167" y="167"/>
                </a:cubicBezTo>
                <a:cubicBezTo>
                  <a:pt x="158" y="167"/>
                  <a:pt x="151" y="159"/>
                  <a:pt x="151" y="150"/>
                </a:cubicBezTo>
                <a:cubicBezTo>
                  <a:pt x="151" y="141"/>
                  <a:pt x="158" y="133"/>
                  <a:pt x="167" y="133"/>
                </a:cubicBezTo>
                <a:cubicBezTo>
                  <a:pt x="176" y="133"/>
                  <a:pt x="184" y="141"/>
                  <a:pt x="184"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79">
            <a:extLst>
              <a:ext uri="{FF2B5EF4-FFF2-40B4-BE49-F238E27FC236}">
                <a16:creationId xmlns:a16="http://schemas.microsoft.com/office/drawing/2014/main" id="{524E44E3-0D78-4EC9-B7B0-E8EDD14C622A}"/>
              </a:ext>
            </a:extLst>
          </p:cNvPr>
          <p:cNvSpPr>
            <a:spLocks noChangeAspect="1" noEditPoints="1"/>
          </p:cNvSpPr>
          <p:nvPr/>
        </p:nvSpPr>
        <p:spPr bwMode="auto">
          <a:xfrm>
            <a:off x="9650413" y="2095501"/>
            <a:ext cx="250825" cy="254000"/>
          </a:xfrm>
          <a:custGeom>
            <a:avLst/>
            <a:gdLst>
              <a:gd name="T0" fmla="*/ 143 w 333"/>
              <a:gd name="T1" fmla="*/ 153 h 334"/>
              <a:gd name="T2" fmla="*/ 166 w 333"/>
              <a:gd name="T3" fmla="*/ 177 h 334"/>
              <a:gd name="T4" fmla="*/ 190 w 333"/>
              <a:gd name="T5" fmla="*/ 153 h 334"/>
              <a:gd name="T6" fmla="*/ 213 w 333"/>
              <a:gd name="T7" fmla="*/ 177 h 334"/>
              <a:gd name="T8" fmla="*/ 190 w 333"/>
              <a:gd name="T9" fmla="*/ 200 h 334"/>
              <a:gd name="T10" fmla="*/ 213 w 333"/>
              <a:gd name="T11" fmla="*/ 224 h 334"/>
              <a:gd name="T12" fmla="*/ 190 w 333"/>
              <a:gd name="T13" fmla="*/ 248 h 334"/>
              <a:gd name="T14" fmla="*/ 166 w 333"/>
              <a:gd name="T15" fmla="*/ 224 h 334"/>
              <a:gd name="T16" fmla="*/ 143 w 333"/>
              <a:gd name="T17" fmla="*/ 248 h 334"/>
              <a:gd name="T18" fmla="*/ 119 w 333"/>
              <a:gd name="T19" fmla="*/ 224 h 334"/>
              <a:gd name="T20" fmla="*/ 143 w 333"/>
              <a:gd name="T21" fmla="*/ 200 h 334"/>
              <a:gd name="T22" fmla="*/ 119 w 333"/>
              <a:gd name="T23" fmla="*/ 177 h 334"/>
              <a:gd name="T24" fmla="*/ 143 w 333"/>
              <a:gd name="T25" fmla="*/ 153 h 334"/>
              <a:gd name="T26" fmla="*/ 300 w 333"/>
              <a:gd name="T27" fmla="*/ 300 h 334"/>
              <a:gd name="T28" fmla="*/ 33 w 333"/>
              <a:gd name="T29" fmla="*/ 300 h 334"/>
              <a:gd name="T30" fmla="*/ 33 w 333"/>
              <a:gd name="T31" fmla="*/ 34 h 334"/>
              <a:gd name="T32" fmla="*/ 114 w 333"/>
              <a:gd name="T33" fmla="*/ 34 h 334"/>
              <a:gd name="T34" fmla="*/ 146 w 333"/>
              <a:gd name="T35" fmla="*/ 100 h 334"/>
              <a:gd name="T36" fmla="*/ 300 w 333"/>
              <a:gd name="T37" fmla="*/ 100 h 334"/>
              <a:gd name="T38" fmla="*/ 300 w 333"/>
              <a:gd name="T39" fmla="*/ 300 h 334"/>
              <a:gd name="T40" fmla="*/ 164 w 333"/>
              <a:gd name="T41" fmla="*/ 67 h 334"/>
              <a:gd name="T42" fmla="*/ 131 w 333"/>
              <a:gd name="T43" fmla="*/ 0 h 334"/>
              <a:gd name="T44" fmla="*/ 0 w 333"/>
              <a:gd name="T45" fmla="*/ 0 h 334"/>
              <a:gd name="T46" fmla="*/ 0 w 333"/>
              <a:gd name="T47" fmla="*/ 334 h 334"/>
              <a:gd name="T48" fmla="*/ 333 w 333"/>
              <a:gd name="T49" fmla="*/ 334 h 334"/>
              <a:gd name="T50" fmla="*/ 333 w 333"/>
              <a:gd name="T51" fmla="*/ 67 h 334"/>
              <a:gd name="T52" fmla="*/ 164 w 333"/>
              <a:gd name="T53"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4">
                <a:moveTo>
                  <a:pt x="143" y="153"/>
                </a:moveTo>
                <a:lnTo>
                  <a:pt x="166" y="177"/>
                </a:lnTo>
                <a:lnTo>
                  <a:pt x="190" y="153"/>
                </a:lnTo>
                <a:lnTo>
                  <a:pt x="213" y="177"/>
                </a:lnTo>
                <a:lnTo>
                  <a:pt x="190" y="200"/>
                </a:lnTo>
                <a:lnTo>
                  <a:pt x="213" y="224"/>
                </a:lnTo>
                <a:lnTo>
                  <a:pt x="190" y="248"/>
                </a:lnTo>
                <a:lnTo>
                  <a:pt x="166" y="224"/>
                </a:lnTo>
                <a:lnTo>
                  <a:pt x="143" y="248"/>
                </a:lnTo>
                <a:lnTo>
                  <a:pt x="119" y="224"/>
                </a:lnTo>
                <a:lnTo>
                  <a:pt x="143" y="200"/>
                </a:lnTo>
                <a:lnTo>
                  <a:pt x="119" y="177"/>
                </a:lnTo>
                <a:lnTo>
                  <a:pt x="143" y="153"/>
                </a:lnTo>
                <a:close/>
                <a:moveTo>
                  <a:pt x="300" y="300"/>
                </a:moveTo>
                <a:lnTo>
                  <a:pt x="33" y="300"/>
                </a:lnTo>
                <a:lnTo>
                  <a:pt x="33" y="34"/>
                </a:lnTo>
                <a:lnTo>
                  <a:pt x="114" y="34"/>
                </a:lnTo>
                <a:lnTo>
                  <a:pt x="146" y="100"/>
                </a:lnTo>
                <a:lnTo>
                  <a:pt x="300" y="100"/>
                </a:lnTo>
                <a:lnTo>
                  <a:pt x="300" y="300"/>
                </a:lnTo>
                <a:close/>
                <a:moveTo>
                  <a:pt x="164" y="67"/>
                </a:moveTo>
                <a:lnTo>
                  <a:pt x="131" y="0"/>
                </a:lnTo>
                <a:lnTo>
                  <a:pt x="0" y="0"/>
                </a:lnTo>
                <a:lnTo>
                  <a:pt x="0" y="334"/>
                </a:lnTo>
                <a:lnTo>
                  <a:pt x="333" y="334"/>
                </a:lnTo>
                <a:lnTo>
                  <a:pt x="333" y="67"/>
                </a:lnTo>
                <a:lnTo>
                  <a:pt x="164"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80">
            <a:extLst>
              <a:ext uri="{FF2B5EF4-FFF2-40B4-BE49-F238E27FC236}">
                <a16:creationId xmlns:a16="http://schemas.microsoft.com/office/drawing/2014/main" id="{257067E3-2D4B-487F-909B-FAFD8E72CFE9}"/>
              </a:ext>
            </a:extLst>
          </p:cNvPr>
          <p:cNvSpPr>
            <a:spLocks noChangeAspect="1" noEditPoints="1"/>
          </p:cNvSpPr>
          <p:nvPr/>
        </p:nvSpPr>
        <p:spPr bwMode="auto">
          <a:xfrm>
            <a:off x="9147176" y="2095501"/>
            <a:ext cx="250825" cy="254000"/>
          </a:xfrm>
          <a:custGeom>
            <a:avLst/>
            <a:gdLst>
              <a:gd name="T0" fmla="*/ 202 w 333"/>
              <a:gd name="T1" fmla="*/ 189 h 334"/>
              <a:gd name="T2" fmla="*/ 190 w 333"/>
              <a:gd name="T3" fmla="*/ 200 h 334"/>
              <a:gd name="T4" fmla="*/ 202 w 333"/>
              <a:gd name="T5" fmla="*/ 212 h 334"/>
              <a:gd name="T6" fmla="*/ 202 w 333"/>
              <a:gd name="T7" fmla="*/ 236 h 334"/>
              <a:gd name="T8" fmla="*/ 178 w 333"/>
              <a:gd name="T9" fmla="*/ 236 h 334"/>
              <a:gd name="T10" fmla="*/ 167 w 333"/>
              <a:gd name="T11" fmla="*/ 224 h 334"/>
              <a:gd name="T12" fmla="*/ 155 w 333"/>
              <a:gd name="T13" fmla="*/ 236 h 334"/>
              <a:gd name="T14" fmla="*/ 133 w 333"/>
              <a:gd name="T15" fmla="*/ 238 h 334"/>
              <a:gd name="T16" fmla="*/ 132 w 333"/>
              <a:gd name="T17" fmla="*/ 237 h 334"/>
              <a:gd name="T18" fmla="*/ 131 w 333"/>
              <a:gd name="T19" fmla="*/ 212 h 334"/>
              <a:gd name="T20" fmla="*/ 143 w 333"/>
              <a:gd name="T21" fmla="*/ 200 h 334"/>
              <a:gd name="T22" fmla="*/ 131 w 333"/>
              <a:gd name="T23" fmla="*/ 189 h 334"/>
              <a:gd name="T24" fmla="*/ 131 w 333"/>
              <a:gd name="T25" fmla="*/ 165 h 334"/>
              <a:gd name="T26" fmla="*/ 155 w 333"/>
              <a:gd name="T27" fmla="*/ 165 h 334"/>
              <a:gd name="T28" fmla="*/ 167 w 333"/>
              <a:gd name="T29" fmla="*/ 177 h 334"/>
              <a:gd name="T30" fmla="*/ 178 w 333"/>
              <a:gd name="T31" fmla="*/ 165 h 334"/>
              <a:gd name="T32" fmla="*/ 203 w 333"/>
              <a:gd name="T33" fmla="*/ 167 h 334"/>
              <a:gd name="T34" fmla="*/ 202 w 333"/>
              <a:gd name="T35" fmla="*/ 189 h 334"/>
              <a:gd name="T36" fmla="*/ 204 w 333"/>
              <a:gd name="T37" fmla="*/ 167 h 334"/>
              <a:gd name="T38" fmla="*/ 203 w 333"/>
              <a:gd name="T39" fmla="*/ 167 h 334"/>
              <a:gd name="T40" fmla="*/ 203 w 333"/>
              <a:gd name="T41" fmla="*/ 166 h 334"/>
              <a:gd name="T42" fmla="*/ 204 w 333"/>
              <a:gd name="T43" fmla="*/ 167 h 334"/>
              <a:gd name="T44" fmla="*/ 300 w 333"/>
              <a:gd name="T45" fmla="*/ 284 h 334"/>
              <a:gd name="T46" fmla="*/ 283 w 333"/>
              <a:gd name="T47" fmla="*/ 300 h 334"/>
              <a:gd name="T48" fmla="*/ 50 w 333"/>
              <a:gd name="T49" fmla="*/ 300 h 334"/>
              <a:gd name="T50" fmla="*/ 33 w 333"/>
              <a:gd name="T51" fmla="*/ 284 h 334"/>
              <a:gd name="T52" fmla="*/ 33 w 333"/>
              <a:gd name="T53" fmla="*/ 50 h 334"/>
              <a:gd name="T54" fmla="*/ 50 w 333"/>
              <a:gd name="T55" fmla="*/ 34 h 334"/>
              <a:gd name="T56" fmla="*/ 106 w 333"/>
              <a:gd name="T57" fmla="*/ 34 h 334"/>
              <a:gd name="T58" fmla="*/ 121 w 333"/>
              <a:gd name="T59" fmla="*/ 43 h 334"/>
              <a:gd name="T60" fmla="*/ 140 w 333"/>
              <a:gd name="T61" fmla="*/ 82 h 334"/>
              <a:gd name="T62" fmla="*/ 170 w 333"/>
              <a:gd name="T63" fmla="*/ 100 h 334"/>
              <a:gd name="T64" fmla="*/ 283 w 333"/>
              <a:gd name="T65" fmla="*/ 100 h 334"/>
              <a:gd name="T66" fmla="*/ 300 w 333"/>
              <a:gd name="T67" fmla="*/ 117 h 334"/>
              <a:gd name="T68" fmla="*/ 300 w 333"/>
              <a:gd name="T69" fmla="*/ 284 h 334"/>
              <a:gd name="T70" fmla="*/ 300 w 333"/>
              <a:gd name="T71" fmla="*/ 67 h 334"/>
              <a:gd name="T72" fmla="*/ 187 w 333"/>
              <a:gd name="T73" fmla="*/ 67 h 334"/>
              <a:gd name="T74" fmla="*/ 157 w 333"/>
              <a:gd name="T75" fmla="*/ 49 h 334"/>
              <a:gd name="T76" fmla="*/ 142 w 333"/>
              <a:gd name="T77" fmla="*/ 19 h 334"/>
              <a:gd name="T78" fmla="*/ 113 w 333"/>
              <a:gd name="T79" fmla="*/ 0 h 334"/>
              <a:gd name="T80" fmla="*/ 33 w 333"/>
              <a:gd name="T81" fmla="*/ 0 h 334"/>
              <a:gd name="T82" fmla="*/ 0 w 333"/>
              <a:gd name="T83" fmla="*/ 34 h 334"/>
              <a:gd name="T84" fmla="*/ 0 w 333"/>
              <a:gd name="T85" fmla="*/ 300 h 334"/>
              <a:gd name="T86" fmla="*/ 33 w 333"/>
              <a:gd name="T87" fmla="*/ 334 h 334"/>
              <a:gd name="T88" fmla="*/ 300 w 333"/>
              <a:gd name="T89" fmla="*/ 334 h 334"/>
              <a:gd name="T90" fmla="*/ 333 w 333"/>
              <a:gd name="T91" fmla="*/ 300 h 334"/>
              <a:gd name="T92" fmla="*/ 333 w 333"/>
              <a:gd name="T93" fmla="*/ 100 h 334"/>
              <a:gd name="T94" fmla="*/ 300 w 333"/>
              <a:gd name="T95"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4">
                <a:moveTo>
                  <a:pt x="202" y="189"/>
                </a:moveTo>
                <a:lnTo>
                  <a:pt x="190" y="200"/>
                </a:lnTo>
                <a:lnTo>
                  <a:pt x="202" y="212"/>
                </a:lnTo>
                <a:cubicBezTo>
                  <a:pt x="208" y="219"/>
                  <a:pt x="208" y="229"/>
                  <a:pt x="202" y="236"/>
                </a:cubicBezTo>
                <a:cubicBezTo>
                  <a:pt x="195" y="242"/>
                  <a:pt x="185" y="242"/>
                  <a:pt x="178" y="236"/>
                </a:cubicBezTo>
                <a:lnTo>
                  <a:pt x="167" y="224"/>
                </a:lnTo>
                <a:lnTo>
                  <a:pt x="155" y="236"/>
                </a:lnTo>
                <a:cubicBezTo>
                  <a:pt x="148" y="242"/>
                  <a:pt x="139" y="244"/>
                  <a:pt x="133" y="238"/>
                </a:cubicBezTo>
                <a:lnTo>
                  <a:pt x="132" y="237"/>
                </a:lnTo>
                <a:cubicBezTo>
                  <a:pt x="126" y="230"/>
                  <a:pt x="125" y="219"/>
                  <a:pt x="131" y="212"/>
                </a:cubicBezTo>
                <a:lnTo>
                  <a:pt x="143" y="200"/>
                </a:lnTo>
                <a:lnTo>
                  <a:pt x="131" y="189"/>
                </a:lnTo>
                <a:cubicBezTo>
                  <a:pt x="125" y="182"/>
                  <a:pt x="125" y="172"/>
                  <a:pt x="131" y="165"/>
                </a:cubicBezTo>
                <a:cubicBezTo>
                  <a:pt x="138" y="159"/>
                  <a:pt x="148" y="159"/>
                  <a:pt x="155" y="165"/>
                </a:cubicBezTo>
                <a:lnTo>
                  <a:pt x="167" y="177"/>
                </a:lnTo>
                <a:lnTo>
                  <a:pt x="178" y="165"/>
                </a:lnTo>
                <a:cubicBezTo>
                  <a:pt x="185" y="159"/>
                  <a:pt x="197" y="160"/>
                  <a:pt x="203" y="167"/>
                </a:cubicBezTo>
                <a:cubicBezTo>
                  <a:pt x="209" y="173"/>
                  <a:pt x="208" y="182"/>
                  <a:pt x="202" y="189"/>
                </a:cubicBezTo>
                <a:close/>
                <a:moveTo>
                  <a:pt x="204" y="167"/>
                </a:moveTo>
                <a:cubicBezTo>
                  <a:pt x="204" y="167"/>
                  <a:pt x="203" y="167"/>
                  <a:pt x="203" y="167"/>
                </a:cubicBezTo>
                <a:cubicBezTo>
                  <a:pt x="203" y="167"/>
                  <a:pt x="203" y="166"/>
                  <a:pt x="203" y="166"/>
                </a:cubicBezTo>
                <a:lnTo>
                  <a:pt x="204" y="167"/>
                </a:lnTo>
                <a:close/>
                <a:moveTo>
                  <a:pt x="300" y="284"/>
                </a:moveTo>
                <a:cubicBezTo>
                  <a:pt x="300" y="293"/>
                  <a:pt x="292" y="300"/>
                  <a:pt x="283" y="300"/>
                </a:cubicBezTo>
                <a:lnTo>
                  <a:pt x="50" y="300"/>
                </a:lnTo>
                <a:cubicBezTo>
                  <a:pt x="41" y="300"/>
                  <a:pt x="33" y="293"/>
                  <a:pt x="33" y="284"/>
                </a:cubicBezTo>
                <a:lnTo>
                  <a:pt x="33" y="50"/>
                </a:lnTo>
                <a:cubicBezTo>
                  <a:pt x="33" y="41"/>
                  <a:pt x="41" y="34"/>
                  <a:pt x="50" y="34"/>
                </a:cubicBezTo>
                <a:lnTo>
                  <a:pt x="106" y="34"/>
                </a:lnTo>
                <a:cubicBezTo>
                  <a:pt x="112" y="34"/>
                  <a:pt x="118" y="37"/>
                  <a:pt x="121" y="43"/>
                </a:cubicBezTo>
                <a:lnTo>
                  <a:pt x="140" y="82"/>
                </a:lnTo>
                <a:cubicBezTo>
                  <a:pt x="145" y="93"/>
                  <a:pt x="157" y="100"/>
                  <a:pt x="170" y="100"/>
                </a:cubicBezTo>
                <a:lnTo>
                  <a:pt x="283" y="100"/>
                </a:lnTo>
                <a:cubicBezTo>
                  <a:pt x="292" y="100"/>
                  <a:pt x="300" y="108"/>
                  <a:pt x="300" y="117"/>
                </a:cubicBezTo>
                <a:lnTo>
                  <a:pt x="300" y="284"/>
                </a:lnTo>
                <a:close/>
                <a:moveTo>
                  <a:pt x="300" y="67"/>
                </a:moveTo>
                <a:lnTo>
                  <a:pt x="187" y="67"/>
                </a:lnTo>
                <a:cubicBezTo>
                  <a:pt x="175" y="67"/>
                  <a:pt x="163" y="60"/>
                  <a:pt x="157" y="49"/>
                </a:cubicBezTo>
                <a:lnTo>
                  <a:pt x="142" y="19"/>
                </a:lnTo>
                <a:cubicBezTo>
                  <a:pt x="137" y="8"/>
                  <a:pt x="125" y="0"/>
                  <a:pt x="113" y="0"/>
                </a:cubicBezTo>
                <a:lnTo>
                  <a:pt x="33" y="0"/>
                </a:lnTo>
                <a:cubicBezTo>
                  <a:pt x="15" y="0"/>
                  <a:pt x="0" y="15"/>
                  <a:pt x="0" y="34"/>
                </a:cubicBezTo>
                <a:lnTo>
                  <a:pt x="0" y="300"/>
                </a:lnTo>
                <a:cubicBezTo>
                  <a:pt x="0" y="319"/>
                  <a:pt x="15" y="334"/>
                  <a:pt x="33" y="334"/>
                </a:cubicBezTo>
                <a:lnTo>
                  <a:pt x="300" y="334"/>
                </a:lnTo>
                <a:cubicBezTo>
                  <a:pt x="318" y="334"/>
                  <a:pt x="333" y="319"/>
                  <a:pt x="333" y="300"/>
                </a:cubicBezTo>
                <a:lnTo>
                  <a:pt x="333" y="100"/>
                </a:lnTo>
                <a:cubicBezTo>
                  <a:pt x="333" y="82"/>
                  <a:pt x="318" y="67"/>
                  <a:pt x="300"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81">
            <a:extLst>
              <a:ext uri="{FF2B5EF4-FFF2-40B4-BE49-F238E27FC236}">
                <a16:creationId xmlns:a16="http://schemas.microsoft.com/office/drawing/2014/main" id="{0FECD8F4-BE49-4D25-97D8-132DE528BBE1}"/>
              </a:ext>
            </a:extLst>
          </p:cNvPr>
          <p:cNvSpPr>
            <a:spLocks noChangeAspect="1" noEditPoints="1"/>
          </p:cNvSpPr>
          <p:nvPr/>
        </p:nvSpPr>
        <p:spPr bwMode="auto">
          <a:xfrm>
            <a:off x="8643938" y="2095501"/>
            <a:ext cx="250825" cy="254000"/>
          </a:xfrm>
          <a:custGeom>
            <a:avLst/>
            <a:gdLst>
              <a:gd name="T0" fmla="*/ 206 w 334"/>
              <a:gd name="T1" fmla="*/ 212 h 334"/>
              <a:gd name="T2" fmla="*/ 206 w 334"/>
              <a:gd name="T3" fmla="*/ 236 h 334"/>
              <a:gd name="T4" fmla="*/ 182 w 334"/>
              <a:gd name="T5" fmla="*/ 236 h 334"/>
              <a:gd name="T6" fmla="*/ 168 w 334"/>
              <a:gd name="T7" fmla="*/ 222 h 334"/>
              <a:gd name="T8" fmla="*/ 156 w 334"/>
              <a:gd name="T9" fmla="*/ 233 h 334"/>
              <a:gd name="T10" fmla="*/ 133 w 334"/>
              <a:gd name="T11" fmla="*/ 234 h 334"/>
              <a:gd name="T12" fmla="*/ 132 w 334"/>
              <a:gd name="T13" fmla="*/ 210 h 334"/>
              <a:gd name="T14" fmla="*/ 144 w 334"/>
              <a:gd name="T15" fmla="*/ 198 h 334"/>
              <a:gd name="T16" fmla="*/ 135 w 334"/>
              <a:gd name="T17" fmla="*/ 189 h 334"/>
              <a:gd name="T18" fmla="*/ 135 w 334"/>
              <a:gd name="T19" fmla="*/ 165 h 334"/>
              <a:gd name="T20" fmla="*/ 158 w 334"/>
              <a:gd name="T21" fmla="*/ 165 h 334"/>
              <a:gd name="T22" fmla="*/ 168 w 334"/>
              <a:gd name="T23" fmla="*/ 175 h 334"/>
              <a:gd name="T24" fmla="*/ 180 w 334"/>
              <a:gd name="T25" fmla="*/ 163 h 334"/>
              <a:gd name="T26" fmla="*/ 204 w 334"/>
              <a:gd name="T27" fmla="*/ 163 h 334"/>
              <a:gd name="T28" fmla="*/ 204 w 334"/>
              <a:gd name="T29" fmla="*/ 164 h 334"/>
              <a:gd name="T30" fmla="*/ 203 w 334"/>
              <a:gd name="T31" fmla="*/ 186 h 334"/>
              <a:gd name="T32" fmla="*/ 191 w 334"/>
              <a:gd name="T33" fmla="*/ 198 h 334"/>
              <a:gd name="T34" fmla="*/ 206 w 334"/>
              <a:gd name="T35" fmla="*/ 212 h 334"/>
              <a:gd name="T36" fmla="*/ 133 w 334"/>
              <a:gd name="T37" fmla="*/ 234 h 334"/>
              <a:gd name="T38" fmla="*/ 133 w 334"/>
              <a:gd name="T39" fmla="*/ 234 h 334"/>
              <a:gd name="T40" fmla="*/ 134 w 334"/>
              <a:gd name="T41" fmla="*/ 235 h 334"/>
              <a:gd name="T42" fmla="*/ 133 w 334"/>
              <a:gd name="T43" fmla="*/ 234 h 334"/>
              <a:gd name="T44" fmla="*/ 300 w 334"/>
              <a:gd name="T45" fmla="*/ 284 h 334"/>
              <a:gd name="T46" fmla="*/ 287 w 334"/>
              <a:gd name="T47" fmla="*/ 300 h 334"/>
              <a:gd name="T48" fmla="*/ 54 w 334"/>
              <a:gd name="T49" fmla="*/ 300 h 334"/>
              <a:gd name="T50" fmla="*/ 34 w 334"/>
              <a:gd name="T51" fmla="*/ 284 h 334"/>
              <a:gd name="T52" fmla="*/ 34 w 334"/>
              <a:gd name="T53" fmla="*/ 50 h 334"/>
              <a:gd name="T54" fmla="*/ 54 w 334"/>
              <a:gd name="T55" fmla="*/ 34 h 334"/>
              <a:gd name="T56" fmla="*/ 120 w 334"/>
              <a:gd name="T57" fmla="*/ 34 h 334"/>
              <a:gd name="T58" fmla="*/ 134 w 334"/>
              <a:gd name="T59" fmla="*/ 50 h 334"/>
              <a:gd name="T60" fmla="*/ 134 w 334"/>
              <a:gd name="T61" fmla="*/ 67 h 334"/>
              <a:gd name="T62" fmla="*/ 170 w 334"/>
              <a:gd name="T63" fmla="*/ 100 h 334"/>
              <a:gd name="T64" fmla="*/ 287 w 334"/>
              <a:gd name="T65" fmla="*/ 100 h 334"/>
              <a:gd name="T66" fmla="*/ 300 w 334"/>
              <a:gd name="T67" fmla="*/ 117 h 334"/>
              <a:gd name="T68" fmla="*/ 300 w 334"/>
              <a:gd name="T69" fmla="*/ 284 h 334"/>
              <a:gd name="T70" fmla="*/ 304 w 334"/>
              <a:gd name="T71" fmla="*/ 67 h 334"/>
              <a:gd name="T72" fmla="*/ 187 w 334"/>
              <a:gd name="T73" fmla="*/ 67 h 334"/>
              <a:gd name="T74" fmla="*/ 167 w 334"/>
              <a:gd name="T75" fmla="*/ 50 h 334"/>
              <a:gd name="T76" fmla="*/ 167 w 334"/>
              <a:gd name="T77" fmla="*/ 34 h 334"/>
              <a:gd name="T78" fmla="*/ 137 w 334"/>
              <a:gd name="T79" fmla="*/ 0 h 334"/>
              <a:gd name="T80" fmla="*/ 37 w 334"/>
              <a:gd name="T81" fmla="*/ 0 h 334"/>
              <a:gd name="T82" fmla="*/ 0 w 334"/>
              <a:gd name="T83" fmla="*/ 34 h 334"/>
              <a:gd name="T84" fmla="*/ 0 w 334"/>
              <a:gd name="T85" fmla="*/ 300 h 334"/>
              <a:gd name="T86" fmla="*/ 37 w 334"/>
              <a:gd name="T87" fmla="*/ 334 h 334"/>
              <a:gd name="T88" fmla="*/ 304 w 334"/>
              <a:gd name="T89" fmla="*/ 334 h 334"/>
              <a:gd name="T90" fmla="*/ 334 w 334"/>
              <a:gd name="T91" fmla="*/ 300 h 334"/>
              <a:gd name="T92" fmla="*/ 334 w 334"/>
              <a:gd name="T93" fmla="*/ 100 h 334"/>
              <a:gd name="T94" fmla="*/ 304 w 334"/>
              <a:gd name="T95"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334">
                <a:moveTo>
                  <a:pt x="206" y="212"/>
                </a:moveTo>
                <a:cubicBezTo>
                  <a:pt x="212" y="219"/>
                  <a:pt x="212" y="229"/>
                  <a:pt x="206" y="236"/>
                </a:cubicBezTo>
                <a:cubicBezTo>
                  <a:pt x="199" y="242"/>
                  <a:pt x="188" y="242"/>
                  <a:pt x="182" y="236"/>
                </a:cubicBezTo>
                <a:lnTo>
                  <a:pt x="168" y="222"/>
                </a:lnTo>
                <a:lnTo>
                  <a:pt x="156" y="233"/>
                </a:lnTo>
                <a:cubicBezTo>
                  <a:pt x="150" y="240"/>
                  <a:pt x="140" y="240"/>
                  <a:pt x="133" y="234"/>
                </a:cubicBezTo>
                <a:cubicBezTo>
                  <a:pt x="127" y="228"/>
                  <a:pt x="126" y="216"/>
                  <a:pt x="132" y="210"/>
                </a:cubicBezTo>
                <a:lnTo>
                  <a:pt x="144" y="198"/>
                </a:lnTo>
                <a:lnTo>
                  <a:pt x="135" y="189"/>
                </a:lnTo>
                <a:cubicBezTo>
                  <a:pt x="128" y="182"/>
                  <a:pt x="128" y="172"/>
                  <a:pt x="135" y="165"/>
                </a:cubicBezTo>
                <a:cubicBezTo>
                  <a:pt x="141" y="159"/>
                  <a:pt x="152" y="159"/>
                  <a:pt x="158" y="165"/>
                </a:cubicBezTo>
                <a:lnTo>
                  <a:pt x="168" y="175"/>
                </a:lnTo>
                <a:lnTo>
                  <a:pt x="180" y="163"/>
                </a:lnTo>
                <a:cubicBezTo>
                  <a:pt x="186" y="156"/>
                  <a:pt x="197" y="157"/>
                  <a:pt x="204" y="163"/>
                </a:cubicBezTo>
                <a:lnTo>
                  <a:pt x="204" y="164"/>
                </a:lnTo>
                <a:cubicBezTo>
                  <a:pt x="211" y="170"/>
                  <a:pt x="210" y="180"/>
                  <a:pt x="203" y="186"/>
                </a:cubicBezTo>
                <a:lnTo>
                  <a:pt x="191" y="198"/>
                </a:lnTo>
                <a:lnTo>
                  <a:pt x="206" y="212"/>
                </a:lnTo>
                <a:close/>
                <a:moveTo>
                  <a:pt x="133" y="234"/>
                </a:moveTo>
                <a:cubicBezTo>
                  <a:pt x="133" y="234"/>
                  <a:pt x="133" y="234"/>
                  <a:pt x="133" y="234"/>
                </a:cubicBezTo>
                <a:cubicBezTo>
                  <a:pt x="134" y="234"/>
                  <a:pt x="134" y="235"/>
                  <a:pt x="134" y="235"/>
                </a:cubicBezTo>
                <a:lnTo>
                  <a:pt x="133" y="234"/>
                </a:lnTo>
                <a:close/>
                <a:moveTo>
                  <a:pt x="300" y="284"/>
                </a:moveTo>
                <a:cubicBezTo>
                  <a:pt x="300" y="293"/>
                  <a:pt x="296" y="300"/>
                  <a:pt x="287" y="300"/>
                </a:cubicBezTo>
                <a:lnTo>
                  <a:pt x="54" y="300"/>
                </a:lnTo>
                <a:cubicBezTo>
                  <a:pt x="44" y="300"/>
                  <a:pt x="34" y="293"/>
                  <a:pt x="34" y="284"/>
                </a:cubicBezTo>
                <a:lnTo>
                  <a:pt x="34" y="50"/>
                </a:lnTo>
                <a:cubicBezTo>
                  <a:pt x="34" y="41"/>
                  <a:pt x="44" y="34"/>
                  <a:pt x="54" y="34"/>
                </a:cubicBezTo>
                <a:lnTo>
                  <a:pt x="120" y="34"/>
                </a:lnTo>
                <a:cubicBezTo>
                  <a:pt x="129" y="34"/>
                  <a:pt x="134" y="41"/>
                  <a:pt x="134" y="50"/>
                </a:cubicBezTo>
                <a:lnTo>
                  <a:pt x="134" y="67"/>
                </a:lnTo>
                <a:cubicBezTo>
                  <a:pt x="134" y="86"/>
                  <a:pt x="152" y="100"/>
                  <a:pt x="170" y="100"/>
                </a:cubicBezTo>
                <a:lnTo>
                  <a:pt x="287" y="100"/>
                </a:lnTo>
                <a:cubicBezTo>
                  <a:pt x="296" y="100"/>
                  <a:pt x="300" y="108"/>
                  <a:pt x="300" y="117"/>
                </a:cubicBezTo>
                <a:lnTo>
                  <a:pt x="300" y="284"/>
                </a:lnTo>
                <a:close/>
                <a:moveTo>
                  <a:pt x="304" y="67"/>
                </a:moveTo>
                <a:lnTo>
                  <a:pt x="187" y="67"/>
                </a:lnTo>
                <a:cubicBezTo>
                  <a:pt x="178" y="67"/>
                  <a:pt x="167" y="60"/>
                  <a:pt x="167" y="50"/>
                </a:cubicBezTo>
                <a:lnTo>
                  <a:pt x="167" y="34"/>
                </a:lnTo>
                <a:cubicBezTo>
                  <a:pt x="167" y="15"/>
                  <a:pt x="155" y="0"/>
                  <a:pt x="137" y="0"/>
                </a:cubicBezTo>
                <a:lnTo>
                  <a:pt x="37" y="0"/>
                </a:lnTo>
                <a:cubicBezTo>
                  <a:pt x="18" y="0"/>
                  <a:pt x="0" y="15"/>
                  <a:pt x="0" y="34"/>
                </a:cubicBezTo>
                <a:lnTo>
                  <a:pt x="0" y="300"/>
                </a:lnTo>
                <a:cubicBezTo>
                  <a:pt x="0" y="319"/>
                  <a:pt x="18" y="334"/>
                  <a:pt x="37" y="334"/>
                </a:cubicBezTo>
                <a:lnTo>
                  <a:pt x="304" y="334"/>
                </a:lnTo>
                <a:cubicBezTo>
                  <a:pt x="322" y="334"/>
                  <a:pt x="334" y="319"/>
                  <a:pt x="334" y="300"/>
                </a:cubicBezTo>
                <a:lnTo>
                  <a:pt x="334" y="100"/>
                </a:lnTo>
                <a:cubicBezTo>
                  <a:pt x="334" y="82"/>
                  <a:pt x="322" y="67"/>
                  <a:pt x="304"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82">
            <a:extLst>
              <a:ext uri="{FF2B5EF4-FFF2-40B4-BE49-F238E27FC236}">
                <a16:creationId xmlns:a16="http://schemas.microsoft.com/office/drawing/2014/main" id="{47EF4599-7275-4459-8373-E3BF976D4456}"/>
              </a:ext>
            </a:extLst>
          </p:cNvPr>
          <p:cNvSpPr>
            <a:spLocks noChangeAspect="1" noEditPoints="1"/>
          </p:cNvSpPr>
          <p:nvPr/>
        </p:nvSpPr>
        <p:spPr bwMode="auto">
          <a:xfrm>
            <a:off x="8140701" y="2095501"/>
            <a:ext cx="250825" cy="254000"/>
          </a:xfrm>
          <a:custGeom>
            <a:avLst/>
            <a:gdLst>
              <a:gd name="T0" fmla="*/ 84 w 333"/>
              <a:gd name="T1" fmla="*/ 300 h 334"/>
              <a:gd name="T2" fmla="*/ 75 w 333"/>
              <a:gd name="T3" fmla="*/ 300 h 334"/>
              <a:gd name="T4" fmla="*/ 70 w 333"/>
              <a:gd name="T5" fmla="*/ 286 h 334"/>
              <a:gd name="T6" fmla="*/ 154 w 333"/>
              <a:gd name="T7" fmla="*/ 202 h 334"/>
              <a:gd name="T8" fmla="*/ 154 w 333"/>
              <a:gd name="T9" fmla="*/ 179 h 334"/>
              <a:gd name="T10" fmla="*/ 131 w 333"/>
              <a:gd name="T11" fmla="*/ 179 h 334"/>
              <a:gd name="T12" fmla="*/ 47 w 333"/>
              <a:gd name="T13" fmla="*/ 264 h 334"/>
              <a:gd name="T14" fmla="*/ 33 w 333"/>
              <a:gd name="T15" fmla="*/ 258 h 334"/>
              <a:gd name="T16" fmla="*/ 33 w 333"/>
              <a:gd name="T17" fmla="*/ 250 h 334"/>
              <a:gd name="T18" fmla="*/ 16 w 333"/>
              <a:gd name="T19" fmla="*/ 234 h 334"/>
              <a:gd name="T20" fmla="*/ 0 w 333"/>
              <a:gd name="T21" fmla="*/ 250 h 334"/>
              <a:gd name="T22" fmla="*/ 0 w 333"/>
              <a:gd name="T23" fmla="*/ 300 h 334"/>
              <a:gd name="T24" fmla="*/ 33 w 333"/>
              <a:gd name="T25" fmla="*/ 334 h 334"/>
              <a:gd name="T26" fmla="*/ 84 w 333"/>
              <a:gd name="T27" fmla="*/ 334 h 334"/>
              <a:gd name="T28" fmla="*/ 101 w 333"/>
              <a:gd name="T29" fmla="*/ 317 h 334"/>
              <a:gd name="T30" fmla="*/ 84 w 333"/>
              <a:gd name="T31" fmla="*/ 300 h 334"/>
              <a:gd name="T32" fmla="*/ 333 w 333"/>
              <a:gd name="T33" fmla="*/ 100 h 334"/>
              <a:gd name="T34" fmla="*/ 333 w 333"/>
              <a:gd name="T35" fmla="*/ 308 h 334"/>
              <a:gd name="T36" fmla="*/ 307 w 333"/>
              <a:gd name="T37" fmla="*/ 334 h 334"/>
              <a:gd name="T38" fmla="*/ 150 w 333"/>
              <a:gd name="T39" fmla="*/ 334 h 334"/>
              <a:gd name="T40" fmla="*/ 133 w 333"/>
              <a:gd name="T41" fmla="*/ 317 h 334"/>
              <a:gd name="T42" fmla="*/ 150 w 333"/>
              <a:gd name="T43" fmla="*/ 300 h 334"/>
              <a:gd name="T44" fmla="*/ 283 w 333"/>
              <a:gd name="T45" fmla="*/ 300 h 334"/>
              <a:gd name="T46" fmla="*/ 300 w 333"/>
              <a:gd name="T47" fmla="*/ 284 h 334"/>
              <a:gd name="T48" fmla="*/ 300 w 333"/>
              <a:gd name="T49" fmla="*/ 110 h 334"/>
              <a:gd name="T50" fmla="*/ 290 w 333"/>
              <a:gd name="T51" fmla="*/ 100 h 334"/>
              <a:gd name="T52" fmla="*/ 176 w 333"/>
              <a:gd name="T53" fmla="*/ 100 h 334"/>
              <a:gd name="T54" fmla="*/ 146 w 333"/>
              <a:gd name="T55" fmla="*/ 82 h 334"/>
              <a:gd name="T56" fmla="*/ 127 w 333"/>
              <a:gd name="T57" fmla="*/ 43 h 334"/>
              <a:gd name="T58" fmla="*/ 113 w 333"/>
              <a:gd name="T59" fmla="*/ 34 h 334"/>
              <a:gd name="T60" fmla="*/ 50 w 333"/>
              <a:gd name="T61" fmla="*/ 34 h 334"/>
              <a:gd name="T62" fmla="*/ 33 w 333"/>
              <a:gd name="T63" fmla="*/ 50 h 334"/>
              <a:gd name="T64" fmla="*/ 33 w 333"/>
              <a:gd name="T65" fmla="*/ 184 h 334"/>
              <a:gd name="T66" fmla="*/ 16 w 333"/>
              <a:gd name="T67" fmla="*/ 200 h 334"/>
              <a:gd name="T68" fmla="*/ 0 w 333"/>
              <a:gd name="T69" fmla="*/ 184 h 334"/>
              <a:gd name="T70" fmla="*/ 0 w 333"/>
              <a:gd name="T71" fmla="*/ 41 h 334"/>
              <a:gd name="T72" fmla="*/ 40 w 333"/>
              <a:gd name="T73" fmla="*/ 0 h 334"/>
              <a:gd name="T74" fmla="*/ 119 w 333"/>
              <a:gd name="T75" fmla="*/ 0 h 334"/>
              <a:gd name="T76" fmla="*/ 149 w 333"/>
              <a:gd name="T77" fmla="*/ 19 h 334"/>
              <a:gd name="T78" fmla="*/ 164 w 333"/>
              <a:gd name="T79" fmla="*/ 49 h 334"/>
              <a:gd name="T80" fmla="*/ 194 w 333"/>
              <a:gd name="T81" fmla="*/ 67 h 334"/>
              <a:gd name="T82" fmla="*/ 300 w 333"/>
              <a:gd name="T83" fmla="*/ 67 h 334"/>
              <a:gd name="T84" fmla="*/ 333 w 333"/>
              <a:gd name="T85"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4">
                <a:moveTo>
                  <a:pt x="84" y="300"/>
                </a:moveTo>
                <a:lnTo>
                  <a:pt x="75" y="300"/>
                </a:lnTo>
                <a:cubicBezTo>
                  <a:pt x="68" y="300"/>
                  <a:pt x="64" y="291"/>
                  <a:pt x="70" y="286"/>
                </a:cubicBezTo>
                <a:lnTo>
                  <a:pt x="154" y="202"/>
                </a:lnTo>
                <a:cubicBezTo>
                  <a:pt x="161" y="196"/>
                  <a:pt x="161" y="185"/>
                  <a:pt x="154" y="179"/>
                </a:cubicBezTo>
                <a:cubicBezTo>
                  <a:pt x="148" y="173"/>
                  <a:pt x="138" y="173"/>
                  <a:pt x="131" y="179"/>
                </a:cubicBezTo>
                <a:lnTo>
                  <a:pt x="47" y="264"/>
                </a:lnTo>
                <a:cubicBezTo>
                  <a:pt x="42" y="269"/>
                  <a:pt x="33" y="265"/>
                  <a:pt x="33" y="258"/>
                </a:cubicBezTo>
                <a:lnTo>
                  <a:pt x="33" y="250"/>
                </a:lnTo>
                <a:cubicBezTo>
                  <a:pt x="33" y="241"/>
                  <a:pt x="25" y="234"/>
                  <a:pt x="16" y="234"/>
                </a:cubicBezTo>
                <a:cubicBezTo>
                  <a:pt x="7" y="234"/>
                  <a:pt x="0" y="241"/>
                  <a:pt x="0" y="250"/>
                </a:cubicBezTo>
                <a:lnTo>
                  <a:pt x="0" y="300"/>
                </a:lnTo>
                <a:cubicBezTo>
                  <a:pt x="0" y="319"/>
                  <a:pt x="14" y="334"/>
                  <a:pt x="33" y="334"/>
                </a:cubicBezTo>
                <a:lnTo>
                  <a:pt x="84" y="334"/>
                </a:lnTo>
                <a:cubicBezTo>
                  <a:pt x="93" y="334"/>
                  <a:pt x="101" y="326"/>
                  <a:pt x="101" y="317"/>
                </a:cubicBezTo>
                <a:cubicBezTo>
                  <a:pt x="101" y="308"/>
                  <a:pt x="94" y="300"/>
                  <a:pt x="84" y="300"/>
                </a:cubicBezTo>
                <a:close/>
                <a:moveTo>
                  <a:pt x="333" y="100"/>
                </a:moveTo>
                <a:lnTo>
                  <a:pt x="333" y="308"/>
                </a:lnTo>
                <a:cubicBezTo>
                  <a:pt x="333" y="322"/>
                  <a:pt x="321" y="334"/>
                  <a:pt x="307" y="334"/>
                </a:cubicBezTo>
                <a:lnTo>
                  <a:pt x="150" y="334"/>
                </a:lnTo>
                <a:cubicBezTo>
                  <a:pt x="140" y="334"/>
                  <a:pt x="133" y="326"/>
                  <a:pt x="133" y="317"/>
                </a:cubicBezTo>
                <a:cubicBezTo>
                  <a:pt x="133" y="308"/>
                  <a:pt x="140" y="300"/>
                  <a:pt x="150" y="300"/>
                </a:cubicBezTo>
                <a:lnTo>
                  <a:pt x="283" y="300"/>
                </a:lnTo>
                <a:cubicBezTo>
                  <a:pt x="292" y="300"/>
                  <a:pt x="300" y="293"/>
                  <a:pt x="300" y="284"/>
                </a:cubicBezTo>
                <a:lnTo>
                  <a:pt x="300" y="110"/>
                </a:lnTo>
                <a:cubicBezTo>
                  <a:pt x="300" y="105"/>
                  <a:pt x="295" y="100"/>
                  <a:pt x="290" y="100"/>
                </a:cubicBezTo>
                <a:lnTo>
                  <a:pt x="176" y="100"/>
                </a:lnTo>
                <a:cubicBezTo>
                  <a:pt x="164" y="100"/>
                  <a:pt x="152" y="93"/>
                  <a:pt x="146" y="82"/>
                </a:cubicBezTo>
                <a:lnTo>
                  <a:pt x="127" y="43"/>
                </a:lnTo>
                <a:cubicBezTo>
                  <a:pt x="125" y="37"/>
                  <a:pt x="119" y="34"/>
                  <a:pt x="113" y="34"/>
                </a:cubicBezTo>
                <a:lnTo>
                  <a:pt x="50" y="34"/>
                </a:lnTo>
                <a:cubicBezTo>
                  <a:pt x="40" y="34"/>
                  <a:pt x="33" y="41"/>
                  <a:pt x="33" y="50"/>
                </a:cubicBezTo>
                <a:lnTo>
                  <a:pt x="33" y="184"/>
                </a:lnTo>
                <a:cubicBezTo>
                  <a:pt x="33" y="193"/>
                  <a:pt x="25" y="200"/>
                  <a:pt x="16" y="200"/>
                </a:cubicBezTo>
                <a:cubicBezTo>
                  <a:pt x="7" y="200"/>
                  <a:pt x="0" y="193"/>
                  <a:pt x="0" y="184"/>
                </a:cubicBezTo>
                <a:lnTo>
                  <a:pt x="0" y="41"/>
                </a:lnTo>
                <a:cubicBezTo>
                  <a:pt x="0" y="19"/>
                  <a:pt x="18" y="0"/>
                  <a:pt x="40" y="0"/>
                </a:cubicBezTo>
                <a:lnTo>
                  <a:pt x="119" y="0"/>
                </a:lnTo>
                <a:cubicBezTo>
                  <a:pt x="132" y="0"/>
                  <a:pt x="144" y="8"/>
                  <a:pt x="149" y="19"/>
                </a:cubicBezTo>
                <a:lnTo>
                  <a:pt x="164" y="49"/>
                </a:lnTo>
                <a:cubicBezTo>
                  <a:pt x="170" y="60"/>
                  <a:pt x="181" y="67"/>
                  <a:pt x="194" y="67"/>
                </a:cubicBezTo>
                <a:lnTo>
                  <a:pt x="300" y="67"/>
                </a:lnTo>
                <a:cubicBezTo>
                  <a:pt x="318" y="67"/>
                  <a:pt x="333" y="82"/>
                  <a:pt x="333"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83">
            <a:extLst>
              <a:ext uri="{FF2B5EF4-FFF2-40B4-BE49-F238E27FC236}">
                <a16:creationId xmlns:a16="http://schemas.microsoft.com/office/drawing/2014/main" id="{C0FCE0EE-D0E6-49BA-B132-B8C1F0D9D356}"/>
              </a:ext>
            </a:extLst>
          </p:cNvPr>
          <p:cNvSpPr>
            <a:spLocks noChangeAspect="1" noEditPoints="1"/>
          </p:cNvSpPr>
          <p:nvPr/>
        </p:nvSpPr>
        <p:spPr bwMode="auto">
          <a:xfrm>
            <a:off x="7637463" y="2095501"/>
            <a:ext cx="252413" cy="254000"/>
          </a:xfrm>
          <a:custGeom>
            <a:avLst/>
            <a:gdLst>
              <a:gd name="T0" fmla="*/ 166 w 333"/>
              <a:gd name="T1" fmla="*/ 190 h 334"/>
              <a:gd name="T2" fmla="*/ 143 w 333"/>
              <a:gd name="T3" fmla="*/ 167 h 334"/>
              <a:gd name="T4" fmla="*/ 33 w 333"/>
              <a:gd name="T5" fmla="*/ 278 h 334"/>
              <a:gd name="T6" fmla="*/ 33 w 333"/>
              <a:gd name="T7" fmla="*/ 234 h 334"/>
              <a:gd name="T8" fmla="*/ 0 w 333"/>
              <a:gd name="T9" fmla="*/ 234 h 334"/>
              <a:gd name="T10" fmla="*/ 0 w 333"/>
              <a:gd name="T11" fmla="*/ 334 h 334"/>
              <a:gd name="T12" fmla="*/ 101 w 333"/>
              <a:gd name="T13" fmla="*/ 334 h 334"/>
              <a:gd name="T14" fmla="*/ 102 w 333"/>
              <a:gd name="T15" fmla="*/ 300 h 334"/>
              <a:gd name="T16" fmla="*/ 56 w 333"/>
              <a:gd name="T17" fmla="*/ 300 h 334"/>
              <a:gd name="T18" fmla="*/ 166 w 333"/>
              <a:gd name="T19" fmla="*/ 190 h 334"/>
              <a:gd name="T20" fmla="*/ 333 w 333"/>
              <a:gd name="T21" fmla="*/ 67 h 334"/>
              <a:gd name="T22" fmla="*/ 333 w 333"/>
              <a:gd name="T23" fmla="*/ 334 h 334"/>
              <a:gd name="T24" fmla="*/ 133 w 333"/>
              <a:gd name="T25" fmla="*/ 334 h 334"/>
              <a:gd name="T26" fmla="*/ 133 w 333"/>
              <a:gd name="T27" fmla="*/ 300 h 334"/>
              <a:gd name="T28" fmla="*/ 300 w 333"/>
              <a:gd name="T29" fmla="*/ 300 h 334"/>
              <a:gd name="T30" fmla="*/ 300 w 333"/>
              <a:gd name="T31" fmla="*/ 100 h 334"/>
              <a:gd name="T32" fmla="*/ 156 w 333"/>
              <a:gd name="T33" fmla="*/ 100 h 334"/>
              <a:gd name="T34" fmla="*/ 123 w 333"/>
              <a:gd name="T35" fmla="*/ 34 h 334"/>
              <a:gd name="T36" fmla="*/ 33 w 333"/>
              <a:gd name="T37" fmla="*/ 34 h 334"/>
              <a:gd name="T38" fmla="*/ 33 w 333"/>
              <a:gd name="T39" fmla="*/ 200 h 334"/>
              <a:gd name="T40" fmla="*/ 0 w 333"/>
              <a:gd name="T41" fmla="*/ 200 h 334"/>
              <a:gd name="T42" fmla="*/ 0 w 333"/>
              <a:gd name="T43" fmla="*/ 0 h 334"/>
              <a:gd name="T44" fmla="*/ 140 w 333"/>
              <a:gd name="T45" fmla="*/ 0 h 334"/>
              <a:gd name="T46" fmla="*/ 174 w 333"/>
              <a:gd name="T47" fmla="*/ 67 h 334"/>
              <a:gd name="T48" fmla="*/ 333 w 333"/>
              <a:gd name="T49"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4">
                <a:moveTo>
                  <a:pt x="166" y="190"/>
                </a:moveTo>
                <a:lnTo>
                  <a:pt x="143" y="167"/>
                </a:lnTo>
                <a:lnTo>
                  <a:pt x="33" y="278"/>
                </a:lnTo>
                <a:lnTo>
                  <a:pt x="33" y="234"/>
                </a:lnTo>
                <a:lnTo>
                  <a:pt x="0" y="234"/>
                </a:lnTo>
                <a:lnTo>
                  <a:pt x="0" y="334"/>
                </a:lnTo>
                <a:lnTo>
                  <a:pt x="101" y="334"/>
                </a:lnTo>
                <a:lnTo>
                  <a:pt x="102" y="300"/>
                </a:lnTo>
                <a:lnTo>
                  <a:pt x="56" y="300"/>
                </a:lnTo>
                <a:lnTo>
                  <a:pt x="166" y="190"/>
                </a:lnTo>
                <a:close/>
                <a:moveTo>
                  <a:pt x="333" y="67"/>
                </a:moveTo>
                <a:lnTo>
                  <a:pt x="333" y="334"/>
                </a:lnTo>
                <a:lnTo>
                  <a:pt x="133" y="334"/>
                </a:lnTo>
                <a:lnTo>
                  <a:pt x="133" y="300"/>
                </a:lnTo>
                <a:lnTo>
                  <a:pt x="300" y="300"/>
                </a:lnTo>
                <a:lnTo>
                  <a:pt x="300" y="100"/>
                </a:lnTo>
                <a:lnTo>
                  <a:pt x="156" y="100"/>
                </a:lnTo>
                <a:lnTo>
                  <a:pt x="123" y="34"/>
                </a:lnTo>
                <a:lnTo>
                  <a:pt x="33" y="34"/>
                </a:lnTo>
                <a:lnTo>
                  <a:pt x="33" y="200"/>
                </a:lnTo>
                <a:lnTo>
                  <a:pt x="0" y="200"/>
                </a:lnTo>
                <a:lnTo>
                  <a:pt x="0" y="0"/>
                </a:lnTo>
                <a:lnTo>
                  <a:pt x="140" y="0"/>
                </a:lnTo>
                <a:lnTo>
                  <a:pt x="174" y="67"/>
                </a:lnTo>
                <a:lnTo>
                  <a:pt x="33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84">
            <a:extLst>
              <a:ext uri="{FF2B5EF4-FFF2-40B4-BE49-F238E27FC236}">
                <a16:creationId xmlns:a16="http://schemas.microsoft.com/office/drawing/2014/main" id="{6F72332B-B026-4E25-911B-896594F275D0}"/>
              </a:ext>
            </a:extLst>
          </p:cNvPr>
          <p:cNvSpPr>
            <a:spLocks noChangeAspect="1" noEditPoints="1"/>
          </p:cNvSpPr>
          <p:nvPr/>
        </p:nvSpPr>
        <p:spPr bwMode="auto">
          <a:xfrm>
            <a:off x="7134226" y="2095501"/>
            <a:ext cx="252413" cy="254000"/>
          </a:xfrm>
          <a:custGeom>
            <a:avLst/>
            <a:gdLst>
              <a:gd name="T0" fmla="*/ 85 w 334"/>
              <a:gd name="T1" fmla="*/ 300 h 334"/>
              <a:gd name="T2" fmla="*/ 76 w 334"/>
              <a:gd name="T3" fmla="*/ 300 h 334"/>
              <a:gd name="T4" fmla="*/ 70 w 334"/>
              <a:gd name="T5" fmla="*/ 286 h 334"/>
              <a:gd name="T6" fmla="*/ 155 w 334"/>
              <a:gd name="T7" fmla="*/ 202 h 334"/>
              <a:gd name="T8" fmla="*/ 155 w 334"/>
              <a:gd name="T9" fmla="*/ 179 h 334"/>
              <a:gd name="T10" fmla="*/ 132 w 334"/>
              <a:gd name="T11" fmla="*/ 179 h 334"/>
              <a:gd name="T12" fmla="*/ 48 w 334"/>
              <a:gd name="T13" fmla="*/ 264 h 334"/>
              <a:gd name="T14" fmla="*/ 34 w 334"/>
              <a:gd name="T15" fmla="*/ 258 h 334"/>
              <a:gd name="T16" fmla="*/ 34 w 334"/>
              <a:gd name="T17" fmla="*/ 250 h 334"/>
              <a:gd name="T18" fmla="*/ 17 w 334"/>
              <a:gd name="T19" fmla="*/ 234 h 334"/>
              <a:gd name="T20" fmla="*/ 0 w 334"/>
              <a:gd name="T21" fmla="*/ 250 h 334"/>
              <a:gd name="T22" fmla="*/ 0 w 334"/>
              <a:gd name="T23" fmla="*/ 300 h 334"/>
              <a:gd name="T24" fmla="*/ 34 w 334"/>
              <a:gd name="T25" fmla="*/ 334 h 334"/>
              <a:gd name="T26" fmla="*/ 85 w 334"/>
              <a:gd name="T27" fmla="*/ 334 h 334"/>
              <a:gd name="T28" fmla="*/ 102 w 334"/>
              <a:gd name="T29" fmla="*/ 317 h 334"/>
              <a:gd name="T30" fmla="*/ 85 w 334"/>
              <a:gd name="T31" fmla="*/ 300 h 334"/>
              <a:gd name="T32" fmla="*/ 334 w 334"/>
              <a:gd name="T33" fmla="*/ 100 h 334"/>
              <a:gd name="T34" fmla="*/ 334 w 334"/>
              <a:gd name="T35" fmla="*/ 304 h 334"/>
              <a:gd name="T36" fmla="*/ 304 w 334"/>
              <a:gd name="T37" fmla="*/ 334 h 334"/>
              <a:gd name="T38" fmla="*/ 150 w 334"/>
              <a:gd name="T39" fmla="*/ 334 h 334"/>
              <a:gd name="T40" fmla="*/ 134 w 334"/>
              <a:gd name="T41" fmla="*/ 317 h 334"/>
              <a:gd name="T42" fmla="*/ 150 w 334"/>
              <a:gd name="T43" fmla="*/ 300 h 334"/>
              <a:gd name="T44" fmla="*/ 284 w 334"/>
              <a:gd name="T45" fmla="*/ 300 h 334"/>
              <a:gd name="T46" fmla="*/ 300 w 334"/>
              <a:gd name="T47" fmla="*/ 284 h 334"/>
              <a:gd name="T48" fmla="*/ 300 w 334"/>
              <a:gd name="T49" fmla="*/ 117 h 334"/>
              <a:gd name="T50" fmla="*/ 284 w 334"/>
              <a:gd name="T51" fmla="*/ 100 h 334"/>
              <a:gd name="T52" fmla="*/ 167 w 334"/>
              <a:gd name="T53" fmla="*/ 100 h 334"/>
              <a:gd name="T54" fmla="*/ 134 w 334"/>
              <a:gd name="T55" fmla="*/ 67 h 334"/>
              <a:gd name="T56" fmla="*/ 134 w 334"/>
              <a:gd name="T57" fmla="*/ 47 h 334"/>
              <a:gd name="T58" fmla="*/ 120 w 334"/>
              <a:gd name="T59" fmla="*/ 34 h 334"/>
              <a:gd name="T60" fmla="*/ 50 w 334"/>
              <a:gd name="T61" fmla="*/ 34 h 334"/>
              <a:gd name="T62" fmla="*/ 34 w 334"/>
              <a:gd name="T63" fmla="*/ 50 h 334"/>
              <a:gd name="T64" fmla="*/ 34 w 334"/>
              <a:gd name="T65" fmla="*/ 184 h 334"/>
              <a:gd name="T66" fmla="*/ 17 w 334"/>
              <a:gd name="T67" fmla="*/ 200 h 334"/>
              <a:gd name="T68" fmla="*/ 0 w 334"/>
              <a:gd name="T69" fmla="*/ 184 h 334"/>
              <a:gd name="T70" fmla="*/ 0 w 334"/>
              <a:gd name="T71" fmla="*/ 37 h 334"/>
              <a:gd name="T72" fmla="*/ 37 w 334"/>
              <a:gd name="T73" fmla="*/ 0 h 334"/>
              <a:gd name="T74" fmla="*/ 134 w 334"/>
              <a:gd name="T75" fmla="*/ 0 h 334"/>
              <a:gd name="T76" fmla="*/ 167 w 334"/>
              <a:gd name="T77" fmla="*/ 34 h 334"/>
              <a:gd name="T78" fmla="*/ 167 w 334"/>
              <a:gd name="T79" fmla="*/ 47 h 334"/>
              <a:gd name="T80" fmla="*/ 187 w 334"/>
              <a:gd name="T81" fmla="*/ 67 h 334"/>
              <a:gd name="T82" fmla="*/ 300 w 334"/>
              <a:gd name="T83" fmla="*/ 67 h 334"/>
              <a:gd name="T84" fmla="*/ 334 w 334"/>
              <a:gd name="T85"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34">
                <a:moveTo>
                  <a:pt x="85" y="300"/>
                </a:moveTo>
                <a:lnTo>
                  <a:pt x="76" y="300"/>
                </a:lnTo>
                <a:cubicBezTo>
                  <a:pt x="69" y="300"/>
                  <a:pt x="65" y="291"/>
                  <a:pt x="70" y="286"/>
                </a:cubicBezTo>
                <a:lnTo>
                  <a:pt x="155" y="202"/>
                </a:lnTo>
                <a:cubicBezTo>
                  <a:pt x="161" y="196"/>
                  <a:pt x="161" y="185"/>
                  <a:pt x="155" y="179"/>
                </a:cubicBezTo>
                <a:cubicBezTo>
                  <a:pt x="149" y="173"/>
                  <a:pt x="138" y="173"/>
                  <a:pt x="132" y="179"/>
                </a:cubicBezTo>
                <a:lnTo>
                  <a:pt x="48" y="264"/>
                </a:lnTo>
                <a:cubicBezTo>
                  <a:pt x="43" y="269"/>
                  <a:pt x="34" y="265"/>
                  <a:pt x="34" y="258"/>
                </a:cubicBezTo>
                <a:lnTo>
                  <a:pt x="34" y="250"/>
                </a:lnTo>
                <a:cubicBezTo>
                  <a:pt x="34" y="241"/>
                  <a:pt x="26" y="234"/>
                  <a:pt x="17" y="234"/>
                </a:cubicBezTo>
                <a:cubicBezTo>
                  <a:pt x="8" y="234"/>
                  <a:pt x="0" y="241"/>
                  <a:pt x="0" y="250"/>
                </a:cubicBezTo>
                <a:lnTo>
                  <a:pt x="0" y="300"/>
                </a:lnTo>
                <a:cubicBezTo>
                  <a:pt x="0" y="319"/>
                  <a:pt x="15" y="334"/>
                  <a:pt x="34" y="334"/>
                </a:cubicBezTo>
                <a:lnTo>
                  <a:pt x="85" y="334"/>
                </a:lnTo>
                <a:cubicBezTo>
                  <a:pt x="94" y="334"/>
                  <a:pt x="101" y="326"/>
                  <a:pt x="102" y="317"/>
                </a:cubicBezTo>
                <a:cubicBezTo>
                  <a:pt x="102" y="308"/>
                  <a:pt x="94" y="300"/>
                  <a:pt x="85" y="300"/>
                </a:cubicBezTo>
                <a:close/>
                <a:moveTo>
                  <a:pt x="334" y="100"/>
                </a:moveTo>
                <a:lnTo>
                  <a:pt x="334" y="304"/>
                </a:lnTo>
                <a:cubicBezTo>
                  <a:pt x="334" y="320"/>
                  <a:pt x="320" y="334"/>
                  <a:pt x="304" y="334"/>
                </a:cubicBezTo>
                <a:lnTo>
                  <a:pt x="150" y="334"/>
                </a:lnTo>
                <a:cubicBezTo>
                  <a:pt x="141" y="334"/>
                  <a:pt x="134" y="326"/>
                  <a:pt x="134" y="317"/>
                </a:cubicBezTo>
                <a:cubicBezTo>
                  <a:pt x="134" y="308"/>
                  <a:pt x="141" y="300"/>
                  <a:pt x="150" y="300"/>
                </a:cubicBezTo>
                <a:lnTo>
                  <a:pt x="284" y="300"/>
                </a:lnTo>
                <a:cubicBezTo>
                  <a:pt x="293" y="300"/>
                  <a:pt x="300" y="293"/>
                  <a:pt x="300" y="284"/>
                </a:cubicBezTo>
                <a:lnTo>
                  <a:pt x="300" y="117"/>
                </a:lnTo>
                <a:cubicBezTo>
                  <a:pt x="300" y="108"/>
                  <a:pt x="293" y="100"/>
                  <a:pt x="284" y="100"/>
                </a:cubicBezTo>
                <a:lnTo>
                  <a:pt x="167" y="100"/>
                </a:lnTo>
                <a:cubicBezTo>
                  <a:pt x="148" y="100"/>
                  <a:pt x="134" y="86"/>
                  <a:pt x="134" y="67"/>
                </a:cubicBezTo>
                <a:lnTo>
                  <a:pt x="134" y="47"/>
                </a:lnTo>
                <a:cubicBezTo>
                  <a:pt x="134" y="40"/>
                  <a:pt x="128" y="34"/>
                  <a:pt x="120" y="34"/>
                </a:cubicBezTo>
                <a:lnTo>
                  <a:pt x="50" y="34"/>
                </a:lnTo>
                <a:cubicBezTo>
                  <a:pt x="41" y="34"/>
                  <a:pt x="34" y="41"/>
                  <a:pt x="34" y="50"/>
                </a:cubicBezTo>
                <a:lnTo>
                  <a:pt x="34" y="184"/>
                </a:lnTo>
                <a:cubicBezTo>
                  <a:pt x="34" y="193"/>
                  <a:pt x="26" y="200"/>
                  <a:pt x="17" y="200"/>
                </a:cubicBezTo>
                <a:cubicBezTo>
                  <a:pt x="8" y="200"/>
                  <a:pt x="0" y="193"/>
                  <a:pt x="0" y="184"/>
                </a:cubicBezTo>
                <a:lnTo>
                  <a:pt x="0" y="37"/>
                </a:lnTo>
                <a:cubicBezTo>
                  <a:pt x="0" y="17"/>
                  <a:pt x="17" y="0"/>
                  <a:pt x="37" y="0"/>
                </a:cubicBezTo>
                <a:lnTo>
                  <a:pt x="134" y="0"/>
                </a:lnTo>
                <a:cubicBezTo>
                  <a:pt x="152" y="0"/>
                  <a:pt x="167" y="15"/>
                  <a:pt x="167" y="34"/>
                </a:cubicBezTo>
                <a:lnTo>
                  <a:pt x="167" y="47"/>
                </a:lnTo>
                <a:cubicBezTo>
                  <a:pt x="167" y="58"/>
                  <a:pt x="176" y="67"/>
                  <a:pt x="187" y="67"/>
                </a:cubicBezTo>
                <a:lnTo>
                  <a:pt x="300" y="67"/>
                </a:lnTo>
                <a:cubicBezTo>
                  <a:pt x="319" y="67"/>
                  <a:pt x="334" y="82"/>
                  <a:pt x="334"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85">
            <a:extLst>
              <a:ext uri="{FF2B5EF4-FFF2-40B4-BE49-F238E27FC236}">
                <a16:creationId xmlns:a16="http://schemas.microsoft.com/office/drawing/2014/main" id="{E83C5AAA-53F4-4216-9C7C-C527D2BD0051}"/>
              </a:ext>
            </a:extLst>
          </p:cNvPr>
          <p:cNvSpPr>
            <a:spLocks noChangeAspect="1" noEditPoints="1"/>
          </p:cNvSpPr>
          <p:nvPr/>
        </p:nvSpPr>
        <p:spPr bwMode="auto">
          <a:xfrm>
            <a:off x="6632576" y="2095501"/>
            <a:ext cx="250825" cy="254000"/>
          </a:xfrm>
          <a:custGeom>
            <a:avLst/>
            <a:gdLst>
              <a:gd name="T0" fmla="*/ 166 w 333"/>
              <a:gd name="T1" fmla="*/ 190 h 334"/>
              <a:gd name="T2" fmla="*/ 143 w 333"/>
              <a:gd name="T3" fmla="*/ 167 h 334"/>
              <a:gd name="T4" fmla="*/ 33 w 333"/>
              <a:gd name="T5" fmla="*/ 278 h 334"/>
              <a:gd name="T6" fmla="*/ 33 w 333"/>
              <a:gd name="T7" fmla="*/ 234 h 334"/>
              <a:gd name="T8" fmla="*/ 0 w 333"/>
              <a:gd name="T9" fmla="*/ 234 h 334"/>
              <a:gd name="T10" fmla="*/ 0 w 333"/>
              <a:gd name="T11" fmla="*/ 334 h 334"/>
              <a:gd name="T12" fmla="*/ 101 w 333"/>
              <a:gd name="T13" fmla="*/ 334 h 334"/>
              <a:gd name="T14" fmla="*/ 101 w 333"/>
              <a:gd name="T15" fmla="*/ 300 h 334"/>
              <a:gd name="T16" fmla="*/ 55 w 333"/>
              <a:gd name="T17" fmla="*/ 300 h 334"/>
              <a:gd name="T18" fmla="*/ 166 w 333"/>
              <a:gd name="T19" fmla="*/ 190 h 334"/>
              <a:gd name="T20" fmla="*/ 333 w 333"/>
              <a:gd name="T21" fmla="*/ 67 h 334"/>
              <a:gd name="T22" fmla="*/ 333 w 333"/>
              <a:gd name="T23" fmla="*/ 334 h 334"/>
              <a:gd name="T24" fmla="*/ 133 w 333"/>
              <a:gd name="T25" fmla="*/ 334 h 334"/>
              <a:gd name="T26" fmla="*/ 133 w 333"/>
              <a:gd name="T27" fmla="*/ 300 h 334"/>
              <a:gd name="T28" fmla="*/ 300 w 333"/>
              <a:gd name="T29" fmla="*/ 300 h 334"/>
              <a:gd name="T30" fmla="*/ 300 w 333"/>
              <a:gd name="T31" fmla="*/ 100 h 334"/>
              <a:gd name="T32" fmla="*/ 133 w 333"/>
              <a:gd name="T33" fmla="*/ 100 h 334"/>
              <a:gd name="T34" fmla="*/ 133 w 333"/>
              <a:gd name="T35" fmla="*/ 34 h 334"/>
              <a:gd name="T36" fmla="*/ 33 w 333"/>
              <a:gd name="T37" fmla="*/ 34 h 334"/>
              <a:gd name="T38" fmla="*/ 33 w 333"/>
              <a:gd name="T39" fmla="*/ 200 h 334"/>
              <a:gd name="T40" fmla="*/ 0 w 333"/>
              <a:gd name="T41" fmla="*/ 200 h 334"/>
              <a:gd name="T42" fmla="*/ 0 w 333"/>
              <a:gd name="T43" fmla="*/ 0 h 334"/>
              <a:gd name="T44" fmla="*/ 166 w 333"/>
              <a:gd name="T45" fmla="*/ 0 h 334"/>
              <a:gd name="T46" fmla="*/ 166 w 333"/>
              <a:gd name="T47" fmla="*/ 67 h 334"/>
              <a:gd name="T48" fmla="*/ 333 w 333"/>
              <a:gd name="T49"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4">
                <a:moveTo>
                  <a:pt x="166" y="190"/>
                </a:moveTo>
                <a:lnTo>
                  <a:pt x="143" y="167"/>
                </a:lnTo>
                <a:lnTo>
                  <a:pt x="33" y="278"/>
                </a:lnTo>
                <a:lnTo>
                  <a:pt x="33" y="234"/>
                </a:lnTo>
                <a:lnTo>
                  <a:pt x="0" y="234"/>
                </a:lnTo>
                <a:lnTo>
                  <a:pt x="0" y="334"/>
                </a:lnTo>
                <a:lnTo>
                  <a:pt x="101" y="334"/>
                </a:lnTo>
                <a:lnTo>
                  <a:pt x="101" y="300"/>
                </a:lnTo>
                <a:lnTo>
                  <a:pt x="55" y="300"/>
                </a:lnTo>
                <a:lnTo>
                  <a:pt x="166" y="190"/>
                </a:lnTo>
                <a:close/>
                <a:moveTo>
                  <a:pt x="333" y="67"/>
                </a:moveTo>
                <a:lnTo>
                  <a:pt x="333" y="334"/>
                </a:lnTo>
                <a:lnTo>
                  <a:pt x="133" y="334"/>
                </a:lnTo>
                <a:lnTo>
                  <a:pt x="133" y="300"/>
                </a:lnTo>
                <a:lnTo>
                  <a:pt x="300" y="300"/>
                </a:lnTo>
                <a:lnTo>
                  <a:pt x="300" y="100"/>
                </a:lnTo>
                <a:lnTo>
                  <a:pt x="133" y="100"/>
                </a:lnTo>
                <a:lnTo>
                  <a:pt x="133" y="34"/>
                </a:lnTo>
                <a:lnTo>
                  <a:pt x="33" y="34"/>
                </a:lnTo>
                <a:lnTo>
                  <a:pt x="33" y="200"/>
                </a:lnTo>
                <a:lnTo>
                  <a:pt x="0" y="200"/>
                </a:lnTo>
                <a:lnTo>
                  <a:pt x="0" y="0"/>
                </a:lnTo>
                <a:lnTo>
                  <a:pt x="166" y="0"/>
                </a:lnTo>
                <a:lnTo>
                  <a:pt x="166" y="67"/>
                </a:lnTo>
                <a:lnTo>
                  <a:pt x="33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86">
            <a:extLst>
              <a:ext uri="{FF2B5EF4-FFF2-40B4-BE49-F238E27FC236}">
                <a16:creationId xmlns:a16="http://schemas.microsoft.com/office/drawing/2014/main" id="{D5788440-7E1A-4B9F-9BA9-24DDE9F3562E}"/>
              </a:ext>
            </a:extLst>
          </p:cNvPr>
          <p:cNvSpPr>
            <a:spLocks noChangeAspect="1" noEditPoints="1"/>
          </p:cNvSpPr>
          <p:nvPr/>
        </p:nvSpPr>
        <p:spPr bwMode="auto">
          <a:xfrm>
            <a:off x="6078538" y="2095501"/>
            <a:ext cx="301625" cy="304800"/>
          </a:xfrm>
          <a:custGeom>
            <a:avLst/>
            <a:gdLst>
              <a:gd name="T0" fmla="*/ 100 w 400"/>
              <a:gd name="T1" fmla="*/ 234 h 400"/>
              <a:gd name="T2" fmla="*/ 67 w 400"/>
              <a:gd name="T3" fmla="*/ 234 h 400"/>
              <a:gd name="T4" fmla="*/ 67 w 400"/>
              <a:gd name="T5" fmla="*/ 300 h 400"/>
              <a:gd name="T6" fmla="*/ 1 w 400"/>
              <a:gd name="T7" fmla="*/ 300 h 400"/>
              <a:gd name="T8" fmla="*/ 0 w 400"/>
              <a:gd name="T9" fmla="*/ 334 h 400"/>
              <a:gd name="T10" fmla="*/ 67 w 400"/>
              <a:gd name="T11" fmla="*/ 334 h 400"/>
              <a:gd name="T12" fmla="*/ 67 w 400"/>
              <a:gd name="T13" fmla="*/ 400 h 400"/>
              <a:gd name="T14" fmla="*/ 100 w 400"/>
              <a:gd name="T15" fmla="*/ 400 h 400"/>
              <a:gd name="T16" fmla="*/ 100 w 400"/>
              <a:gd name="T17" fmla="*/ 334 h 400"/>
              <a:gd name="T18" fmla="*/ 168 w 400"/>
              <a:gd name="T19" fmla="*/ 334 h 400"/>
              <a:gd name="T20" fmla="*/ 169 w 400"/>
              <a:gd name="T21" fmla="*/ 300 h 400"/>
              <a:gd name="T22" fmla="*/ 100 w 400"/>
              <a:gd name="T23" fmla="*/ 300 h 400"/>
              <a:gd name="T24" fmla="*/ 100 w 400"/>
              <a:gd name="T25" fmla="*/ 234 h 400"/>
              <a:gd name="T26" fmla="*/ 400 w 400"/>
              <a:gd name="T27" fmla="*/ 67 h 400"/>
              <a:gd name="T28" fmla="*/ 400 w 400"/>
              <a:gd name="T29" fmla="*/ 334 h 400"/>
              <a:gd name="T30" fmla="*/ 200 w 400"/>
              <a:gd name="T31" fmla="*/ 334 h 400"/>
              <a:gd name="T32" fmla="*/ 200 w 400"/>
              <a:gd name="T33" fmla="*/ 300 h 400"/>
              <a:gd name="T34" fmla="*/ 367 w 400"/>
              <a:gd name="T35" fmla="*/ 300 h 400"/>
              <a:gd name="T36" fmla="*/ 367 w 400"/>
              <a:gd name="T37" fmla="*/ 100 h 400"/>
              <a:gd name="T38" fmla="*/ 223 w 400"/>
              <a:gd name="T39" fmla="*/ 100 h 400"/>
              <a:gd name="T40" fmla="*/ 190 w 400"/>
              <a:gd name="T41" fmla="*/ 34 h 400"/>
              <a:gd name="T42" fmla="*/ 100 w 400"/>
              <a:gd name="T43" fmla="*/ 34 h 400"/>
              <a:gd name="T44" fmla="*/ 100 w 400"/>
              <a:gd name="T45" fmla="*/ 200 h 400"/>
              <a:gd name="T46" fmla="*/ 67 w 400"/>
              <a:gd name="T47" fmla="*/ 200 h 400"/>
              <a:gd name="T48" fmla="*/ 67 w 400"/>
              <a:gd name="T49" fmla="*/ 0 h 400"/>
              <a:gd name="T50" fmla="*/ 207 w 400"/>
              <a:gd name="T51" fmla="*/ 0 h 400"/>
              <a:gd name="T52" fmla="*/ 241 w 400"/>
              <a:gd name="T53" fmla="*/ 67 h 400"/>
              <a:gd name="T54" fmla="*/ 400 w 400"/>
              <a:gd name="T55" fmla="*/ 6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0" h="400">
                <a:moveTo>
                  <a:pt x="100" y="234"/>
                </a:moveTo>
                <a:lnTo>
                  <a:pt x="67" y="234"/>
                </a:lnTo>
                <a:lnTo>
                  <a:pt x="67" y="300"/>
                </a:lnTo>
                <a:lnTo>
                  <a:pt x="1" y="300"/>
                </a:lnTo>
                <a:lnTo>
                  <a:pt x="0" y="334"/>
                </a:lnTo>
                <a:lnTo>
                  <a:pt x="67" y="334"/>
                </a:lnTo>
                <a:lnTo>
                  <a:pt x="67" y="400"/>
                </a:lnTo>
                <a:lnTo>
                  <a:pt x="100" y="400"/>
                </a:lnTo>
                <a:lnTo>
                  <a:pt x="100" y="334"/>
                </a:lnTo>
                <a:lnTo>
                  <a:pt x="168" y="334"/>
                </a:lnTo>
                <a:lnTo>
                  <a:pt x="169" y="300"/>
                </a:lnTo>
                <a:lnTo>
                  <a:pt x="100" y="300"/>
                </a:lnTo>
                <a:lnTo>
                  <a:pt x="100" y="234"/>
                </a:lnTo>
                <a:close/>
                <a:moveTo>
                  <a:pt x="400" y="67"/>
                </a:moveTo>
                <a:lnTo>
                  <a:pt x="400" y="334"/>
                </a:lnTo>
                <a:lnTo>
                  <a:pt x="200" y="334"/>
                </a:lnTo>
                <a:lnTo>
                  <a:pt x="200" y="300"/>
                </a:lnTo>
                <a:lnTo>
                  <a:pt x="367" y="300"/>
                </a:lnTo>
                <a:lnTo>
                  <a:pt x="367" y="100"/>
                </a:lnTo>
                <a:lnTo>
                  <a:pt x="223" y="100"/>
                </a:lnTo>
                <a:lnTo>
                  <a:pt x="190" y="34"/>
                </a:lnTo>
                <a:lnTo>
                  <a:pt x="100" y="34"/>
                </a:lnTo>
                <a:lnTo>
                  <a:pt x="100" y="200"/>
                </a:lnTo>
                <a:lnTo>
                  <a:pt x="67" y="200"/>
                </a:lnTo>
                <a:lnTo>
                  <a:pt x="67" y="0"/>
                </a:lnTo>
                <a:lnTo>
                  <a:pt x="207" y="0"/>
                </a:lnTo>
                <a:lnTo>
                  <a:pt x="241" y="67"/>
                </a:lnTo>
                <a:lnTo>
                  <a:pt x="40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87">
            <a:extLst>
              <a:ext uri="{FF2B5EF4-FFF2-40B4-BE49-F238E27FC236}">
                <a16:creationId xmlns:a16="http://schemas.microsoft.com/office/drawing/2014/main" id="{815372DF-9E91-42EE-A4C4-C01B99AA4080}"/>
              </a:ext>
            </a:extLst>
          </p:cNvPr>
          <p:cNvSpPr>
            <a:spLocks noChangeAspect="1" noEditPoints="1"/>
          </p:cNvSpPr>
          <p:nvPr/>
        </p:nvSpPr>
        <p:spPr bwMode="auto">
          <a:xfrm>
            <a:off x="10604501" y="1590676"/>
            <a:ext cx="301625" cy="303213"/>
          </a:xfrm>
          <a:custGeom>
            <a:avLst/>
            <a:gdLst>
              <a:gd name="T0" fmla="*/ 151 w 400"/>
              <a:gd name="T1" fmla="*/ 300 h 400"/>
              <a:gd name="T2" fmla="*/ 100 w 400"/>
              <a:gd name="T3" fmla="*/ 300 h 400"/>
              <a:gd name="T4" fmla="*/ 100 w 400"/>
              <a:gd name="T5" fmla="*/ 250 h 400"/>
              <a:gd name="T6" fmla="*/ 84 w 400"/>
              <a:gd name="T7" fmla="*/ 233 h 400"/>
              <a:gd name="T8" fmla="*/ 67 w 400"/>
              <a:gd name="T9" fmla="*/ 250 h 400"/>
              <a:gd name="T10" fmla="*/ 67 w 400"/>
              <a:gd name="T11" fmla="*/ 300 h 400"/>
              <a:gd name="T12" fmla="*/ 17 w 400"/>
              <a:gd name="T13" fmla="*/ 300 h 400"/>
              <a:gd name="T14" fmla="*/ 0 w 400"/>
              <a:gd name="T15" fmla="*/ 316 h 400"/>
              <a:gd name="T16" fmla="*/ 17 w 400"/>
              <a:gd name="T17" fmla="*/ 333 h 400"/>
              <a:gd name="T18" fmla="*/ 67 w 400"/>
              <a:gd name="T19" fmla="*/ 333 h 400"/>
              <a:gd name="T20" fmla="*/ 67 w 400"/>
              <a:gd name="T21" fmla="*/ 383 h 400"/>
              <a:gd name="T22" fmla="*/ 84 w 400"/>
              <a:gd name="T23" fmla="*/ 400 h 400"/>
              <a:gd name="T24" fmla="*/ 100 w 400"/>
              <a:gd name="T25" fmla="*/ 383 h 400"/>
              <a:gd name="T26" fmla="*/ 100 w 400"/>
              <a:gd name="T27" fmla="*/ 333 h 400"/>
              <a:gd name="T28" fmla="*/ 151 w 400"/>
              <a:gd name="T29" fmla="*/ 333 h 400"/>
              <a:gd name="T30" fmla="*/ 168 w 400"/>
              <a:gd name="T31" fmla="*/ 317 h 400"/>
              <a:gd name="T32" fmla="*/ 151 w 400"/>
              <a:gd name="T33" fmla="*/ 300 h 400"/>
              <a:gd name="T34" fmla="*/ 400 w 400"/>
              <a:gd name="T35" fmla="*/ 100 h 400"/>
              <a:gd name="T36" fmla="*/ 400 w 400"/>
              <a:gd name="T37" fmla="*/ 300 h 400"/>
              <a:gd name="T38" fmla="*/ 367 w 400"/>
              <a:gd name="T39" fmla="*/ 333 h 400"/>
              <a:gd name="T40" fmla="*/ 217 w 400"/>
              <a:gd name="T41" fmla="*/ 333 h 400"/>
              <a:gd name="T42" fmla="*/ 200 w 400"/>
              <a:gd name="T43" fmla="*/ 316 h 400"/>
              <a:gd name="T44" fmla="*/ 217 w 400"/>
              <a:gd name="T45" fmla="*/ 300 h 400"/>
              <a:gd name="T46" fmla="*/ 350 w 400"/>
              <a:gd name="T47" fmla="*/ 300 h 400"/>
              <a:gd name="T48" fmla="*/ 367 w 400"/>
              <a:gd name="T49" fmla="*/ 283 h 400"/>
              <a:gd name="T50" fmla="*/ 367 w 400"/>
              <a:gd name="T51" fmla="*/ 109 h 400"/>
              <a:gd name="T52" fmla="*/ 357 w 400"/>
              <a:gd name="T53" fmla="*/ 100 h 400"/>
              <a:gd name="T54" fmla="*/ 243 w 400"/>
              <a:gd name="T55" fmla="*/ 100 h 400"/>
              <a:gd name="T56" fmla="*/ 214 w 400"/>
              <a:gd name="T57" fmla="*/ 81 h 400"/>
              <a:gd name="T58" fmla="*/ 195 w 400"/>
              <a:gd name="T59" fmla="*/ 42 h 400"/>
              <a:gd name="T60" fmla="*/ 180 w 400"/>
              <a:gd name="T61" fmla="*/ 33 h 400"/>
              <a:gd name="T62" fmla="*/ 117 w 400"/>
              <a:gd name="T63" fmla="*/ 33 h 400"/>
              <a:gd name="T64" fmla="*/ 100 w 400"/>
              <a:gd name="T65" fmla="*/ 50 h 400"/>
              <a:gd name="T66" fmla="*/ 100 w 400"/>
              <a:gd name="T67" fmla="*/ 183 h 400"/>
              <a:gd name="T68" fmla="*/ 84 w 400"/>
              <a:gd name="T69" fmla="*/ 200 h 400"/>
              <a:gd name="T70" fmla="*/ 67 w 400"/>
              <a:gd name="T71" fmla="*/ 183 h 400"/>
              <a:gd name="T72" fmla="*/ 67 w 400"/>
              <a:gd name="T73" fmla="*/ 40 h 400"/>
              <a:gd name="T74" fmla="*/ 107 w 400"/>
              <a:gd name="T75" fmla="*/ 0 h 400"/>
              <a:gd name="T76" fmla="*/ 186 w 400"/>
              <a:gd name="T77" fmla="*/ 0 h 400"/>
              <a:gd name="T78" fmla="*/ 216 w 400"/>
              <a:gd name="T79" fmla="*/ 18 h 400"/>
              <a:gd name="T80" fmla="*/ 231 w 400"/>
              <a:gd name="T81" fmla="*/ 48 h 400"/>
              <a:gd name="T82" fmla="*/ 261 w 400"/>
              <a:gd name="T83" fmla="*/ 66 h 400"/>
              <a:gd name="T84" fmla="*/ 367 w 400"/>
              <a:gd name="T85" fmla="*/ 66 h 400"/>
              <a:gd name="T86" fmla="*/ 400 w 400"/>
              <a:gd name="T87" fmla="*/ 1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0" h="400">
                <a:moveTo>
                  <a:pt x="151" y="300"/>
                </a:moveTo>
                <a:lnTo>
                  <a:pt x="100" y="300"/>
                </a:lnTo>
                <a:lnTo>
                  <a:pt x="100" y="250"/>
                </a:lnTo>
                <a:cubicBezTo>
                  <a:pt x="100" y="241"/>
                  <a:pt x="93" y="233"/>
                  <a:pt x="84" y="233"/>
                </a:cubicBezTo>
                <a:cubicBezTo>
                  <a:pt x="74" y="233"/>
                  <a:pt x="67" y="241"/>
                  <a:pt x="67" y="250"/>
                </a:cubicBezTo>
                <a:lnTo>
                  <a:pt x="67" y="300"/>
                </a:lnTo>
                <a:lnTo>
                  <a:pt x="17" y="300"/>
                </a:lnTo>
                <a:cubicBezTo>
                  <a:pt x="8" y="300"/>
                  <a:pt x="0" y="307"/>
                  <a:pt x="0" y="316"/>
                </a:cubicBezTo>
                <a:cubicBezTo>
                  <a:pt x="0" y="326"/>
                  <a:pt x="8" y="333"/>
                  <a:pt x="17" y="333"/>
                </a:cubicBezTo>
                <a:lnTo>
                  <a:pt x="67" y="333"/>
                </a:lnTo>
                <a:lnTo>
                  <a:pt x="67" y="383"/>
                </a:lnTo>
                <a:cubicBezTo>
                  <a:pt x="67" y="392"/>
                  <a:pt x="74" y="400"/>
                  <a:pt x="84" y="400"/>
                </a:cubicBezTo>
                <a:cubicBezTo>
                  <a:pt x="93" y="400"/>
                  <a:pt x="100" y="392"/>
                  <a:pt x="100" y="383"/>
                </a:cubicBezTo>
                <a:lnTo>
                  <a:pt x="100" y="333"/>
                </a:lnTo>
                <a:lnTo>
                  <a:pt x="151" y="333"/>
                </a:lnTo>
                <a:cubicBezTo>
                  <a:pt x="160" y="333"/>
                  <a:pt x="168" y="326"/>
                  <a:pt x="168" y="317"/>
                </a:cubicBezTo>
                <a:cubicBezTo>
                  <a:pt x="168" y="307"/>
                  <a:pt x="161" y="300"/>
                  <a:pt x="151" y="300"/>
                </a:cubicBezTo>
                <a:close/>
                <a:moveTo>
                  <a:pt x="400" y="100"/>
                </a:moveTo>
                <a:lnTo>
                  <a:pt x="400" y="300"/>
                </a:lnTo>
                <a:cubicBezTo>
                  <a:pt x="400" y="318"/>
                  <a:pt x="385" y="333"/>
                  <a:pt x="367" y="333"/>
                </a:cubicBezTo>
                <a:lnTo>
                  <a:pt x="217" y="333"/>
                </a:lnTo>
                <a:cubicBezTo>
                  <a:pt x="207" y="333"/>
                  <a:pt x="200" y="326"/>
                  <a:pt x="200" y="316"/>
                </a:cubicBezTo>
                <a:cubicBezTo>
                  <a:pt x="200" y="307"/>
                  <a:pt x="207" y="300"/>
                  <a:pt x="217" y="300"/>
                </a:cubicBezTo>
                <a:lnTo>
                  <a:pt x="350" y="300"/>
                </a:lnTo>
                <a:cubicBezTo>
                  <a:pt x="359" y="300"/>
                  <a:pt x="367" y="292"/>
                  <a:pt x="367" y="283"/>
                </a:cubicBezTo>
                <a:lnTo>
                  <a:pt x="367" y="109"/>
                </a:lnTo>
                <a:cubicBezTo>
                  <a:pt x="367" y="104"/>
                  <a:pt x="362" y="100"/>
                  <a:pt x="357" y="100"/>
                </a:cubicBezTo>
                <a:lnTo>
                  <a:pt x="243" y="100"/>
                </a:lnTo>
                <a:cubicBezTo>
                  <a:pt x="231" y="100"/>
                  <a:pt x="219" y="93"/>
                  <a:pt x="214" y="81"/>
                </a:cubicBezTo>
                <a:lnTo>
                  <a:pt x="195" y="42"/>
                </a:lnTo>
                <a:cubicBezTo>
                  <a:pt x="192" y="37"/>
                  <a:pt x="186" y="33"/>
                  <a:pt x="180" y="33"/>
                </a:cubicBezTo>
                <a:lnTo>
                  <a:pt x="117" y="33"/>
                </a:lnTo>
                <a:cubicBezTo>
                  <a:pt x="107" y="33"/>
                  <a:pt x="100" y="41"/>
                  <a:pt x="100" y="50"/>
                </a:cubicBezTo>
                <a:lnTo>
                  <a:pt x="100" y="183"/>
                </a:lnTo>
                <a:cubicBezTo>
                  <a:pt x="100" y="192"/>
                  <a:pt x="93" y="200"/>
                  <a:pt x="84" y="200"/>
                </a:cubicBezTo>
                <a:cubicBezTo>
                  <a:pt x="74" y="200"/>
                  <a:pt x="67" y="192"/>
                  <a:pt x="67" y="183"/>
                </a:cubicBezTo>
                <a:lnTo>
                  <a:pt x="67" y="40"/>
                </a:lnTo>
                <a:cubicBezTo>
                  <a:pt x="67" y="18"/>
                  <a:pt x="85" y="0"/>
                  <a:pt x="107" y="0"/>
                </a:cubicBezTo>
                <a:lnTo>
                  <a:pt x="186" y="0"/>
                </a:lnTo>
                <a:cubicBezTo>
                  <a:pt x="199" y="0"/>
                  <a:pt x="211" y="7"/>
                  <a:pt x="216" y="18"/>
                </a:cubicBezTo>
                <a:lnTo>
                  <a:pt x="231" y="48"/>
                </a:lnTo>
                <a:cubicBezTo>
                  <a:pt x="237" y="59"/>
                  <a:pt x="248" y="66"/>
                  <a:pt x="261" y="66"/>
                </a:cubicBezTo>
                <a:lnTo>
                  <a:pt x="367" y="66"/>
                </a:lnTo>
                <a:cubicBezTo>
                  <a:pt x="385" y="66"/>
                  <a:pt x="400" y="81"/>
                  <a:pt x="400"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88">
            <a:extLst>
              <a:ext uri="{FF2B5EF4-FFF2-40B4-BE49-F238E27FC236}">
                <a16:creationId xmlns:a16="http://schemas.microsoft.com/office/drawing/2014/main" id="{ABC801E9-CBE5-45C9-B711-A460499E3E6F}"/>
              </a:ext>
            </a:extLst>
          </p:cNvPr>
          <p:cNvSpPr>
            <a:spLocks noChangeAspect="1" noEditPoints="1"/>
          </p:cNvSpPr>
          <p:nvPr/>
        </p:nvSpPr>
        <p:spPr bwMode="auto">
          <a:xfrm>
            <a:off x="10101263" y="1590676"/>
            <a:ext cx="303213" cy="303213"/>
          </a:xfrm>
          <a:custGeom>
            <a:avLst/>
            <a:gdLst>
              <a:gd name="T0" fmla="*/ 152 w 401"/>
              <a:gd name="T1" fmla="*/ 300 h 400"/>
              <a:gd name="T2" fmla="*/ 101 w 401"/>
              <a:gd name="T3" fmla="*/ 300 h 400"/>
              <a:gd name="T4" fmla="*/ 101 w 401"/>
              <a:gd name="T5" fmla="*/ 250 h 400"/>
              <a:gd name="T6" fmla="*/ 84 w 401"/>
              <a:gd name="T7" fmla="*/ 233 h 400"/>
              <a:gd name="T8" fmla="*/ 67 w 401"/>
              <a:gd name="T9" fmla="*/ 250 h 400"/>
              <a:gd name="T10" fmla="*/ 67 w 401"/>
              <a:gd name="T11" fmla="*/ 300 h 400"/>
              <a:gd name="T12" fmla="*/ 17 w 401"/>
              <a:gd name="T13" fmla="*/ 300 h 400"/>
              <a:gd name="T14" fmla="*/ 1 w 401"/>
              <a:gd name="T15" fmla="*/ 316 h 400"/>
              <a:gd name="T16" fmla="*/ 17 w 401"/>
              <a:gd name="T17" fmla="*/ 333 h 400"/>
              <a:gd name="T18" fmla="*/ 67 w 401"/>
              <a:gd name="T19" fmla="*/ 333 h 400"/>
              <a:gd name="T20" fmla="*/ 67 w 401"/>
              <a:gd name="T21" fmla="*/ 383 h 400"/>
              <a:gd name="T22" fmla="*/ 84 w 401"/>
              <a:gd name="T23" fmla="*/ 400 h 400"/>
              <a:gd name="T24" fmla="*/ 101 w 401"/>
              <a:gd name="T25" fmla="*/ 383 h 400"/>
              <a:gd name="T26" fmla="*/ 101 w 401"/>
              <a:gd name="T27" fmla="*/ 333 h 400"/>
              <a:gd name="T28" fmla="*/ 152 w 401"/>
              <a:gd name="T29" fmla="*/ 333 h 400"/>
              <a:gd name="T30" fmla="*/ 168 w 401"/>
              <a:gd name="T31" fmla="*/ 317 h 400"/>
              <a:gd name="T32" fmla="*/ 152 w 401"/>
              <a:gd name="T33" fmla="*/ 300 h 400"/>
              <a:gd name="T34" fmla="*/ 401 w 401"/>
              <a:gd name="T35" fmla="*/ 100 h 400"/>
              <a:gd name="T36" fmla="*/ 401 w 401"/>
              <a:gd name="T37" fmla="*/ 303 h 400"/>
              <a:gd name="T38" fmla="*/ 370 w 401"/>
              <a:gd name="T39" fmla="*/ 333 h 400"/>
              <a:gd name="T40" fmla="*/ 217 w 401"/>
              <a:gd name="T41" fmla="*/ 333 h 400"/>
              <a:gd name="T42" fmla="*/ 200 w 401"/>
              <a:gd name="T43" fmla="*/ 316 h 400"/>
              <a:gd name="T44" fmla="*/ 217 w 401"/>
              <a:gd name="T45" fmla="*/ 300 h 400"/>
              <a:gd name="T46" fmla="*/ 354 w 401"/>
              <a:gd name="T47" fmla="*/ 300 h 400"/>
              <a:gd name="T48" fmla="*/ 367 w 401"/>
              <a:gd name="T49" fmla="*/ 286 h 400"/>
              <a:gd name="T50" fmla="*/ 367 w 401"/>
              <a:gd name="T51" fmla="*/ 116 h 400"/>
              <a:gd name="T52" fmla="*/ 350 w 401"/>
              <a:gd name="T53" fmla="*/ 100 h 400"/>
              <a:gd name="T54" fmla="*/ 234 w 401"/>
              <a:gd name="T55" fmla="*/ 100 h 400"/>
              <a:gd name="T56" fmla="*/ 201 w 401"/>
              <a:gd name="T57" fmla="*/ 66 h 400"/>
              <a:gd name="T58" fmla="*/ 201 w 401"/>
              <a:gd name="T59" fmla="*/ 46 h 400"/>
              <a:gd name="T60" fmla="*/ 187 w 401"/>
              <a:gd name="T61" fmla="*/ 33 h 400"/>
              <a:gd name="T62" fmla="*/ 117 w 401"/>
              <a:gd name="T63" fmla="*/ 33 h 400"/>
              <a:gd name="T64" fmla="*/ 101 w 401"/>
              <a:gd name="T65" fmla="*/ 50 h 400"/>
              <a:gd name="T66" fmla="*/ 101 w 401"/>
              <a:gd name="T67" fmla="*/ 183 h 400"/>
              <a:gd name="T68" fmla="*/ 84 w 401"/>
              <a:gd name="T69" fmla="*/ 200 h 400"/>
              <a:gd name="T70" fmla="*/ 67 w 401"/>
              <a:gd name="T71" fmla="*/ 183 h 400"/>
              <a:gd name="T72" fmla="*/ 67 w 401"/>
              <a:gd name="T73" fmla="*/ 36 h 400"/>
              <a:gd name="T74" fmla="*/ 104 w 401"/>
              <a:gd name="T75" fmla="*/ 0 h 400"/>
              <a:gd name="T76" fmla="*/ 200 w 401"/>
              <a:gd name="T77" fmla="*/ 0 h 400"/>
              <a:gd name="T78" fmla="*/ 234 w 401"/>
              <a:gd name="T79" fmla="*/ 33 h 400"/>
              <a:gd name="T80" fmla="*/ 234 w 401"/>
              <a:gd name="T81" fmla="*/ 46 h 400"/>
              <a:gd name="T82" fmla="*/ 254 w 401"/>
              <a:gd name="T83" fmla="*/ 66 h 400"/>
              <a:gd name="T84" fmla="*/ 367 w 401"/>
              <a:gd name="T85" fmla="*/ 66 h 400"/>
              <a:gd name="T86" fmla="*/ 401 w 401"/>
              <a:gd name="T87" fmla="*/ 1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1" h="400">
                <a:moveTo>
                  <a:pt x="152" y="300"/>
                </a:moveTo>
                <a:lnTo>
                  <a:pt x="101" y="300"/>
                </a:lnTo>
                <a:lnTo>
                  <a:pt x="101" y="250"/>
                </a:lnTo>
                <a:cubicBezTo>
                  <a:pt x="101" y="241"/>
                  <a:pt x="93" y="233"/>
                  <a:pt x="84" y="233"/>
                </a:cubicBezTo>
                <a:cubicBezTo>
                  <a:pt x="75" y="233"/>
                  <a:pt x="67" y="241"/>
                  <a:pt x="67" y="250"/>
                </a:cubicBezTo>
                <a:lnTo>
                  <a:pt x="67" y="300"/>
                </a:lnTo>
                <a:lnTo>
                  <a:pt x="17" y="300"/>
                </a:lnTo>
                <a:cubicBezTo>
                  <a:pt x="8" y="300"/>
                  <a:pt x="1" y="307"/>
                  <a:pt x="1" y="316"/>
                </a:cubicBezTo>
                <a:cubicBezTo>
                  <a:pt x="0" y="326"/>
                  <a:pt x="8" y="333"/>
                  <a:pt x="17" y="333"/>
                </a:cubicBezTo>
                <a:lnTo>
                  <a:pt x="67" y="333"/>
                </a:lnTo>
                <a:lnTo>
                  <a:pt x="67" y="383"/>
                </a:lnTo>
                <a:cubicBezTo>
                  <a:pt x="67" y="392"/>
                  <a:pt x="75" y="400"/>
                  <a:pt x="84" y="400"/>
                </a:cubicBezTo>
                <a:cubicBezTo>
                  <a:pt x="93" y="400"/>
                  <a:pt x="101" y="392"/>
                  <a:pt x="101" y="383"/>
                </a:cubicBezTo>
                <a:lnTo>
                  <a:pt x="101" y="333"/>
                </a:lnTo>
                <a:lnTo>
                  <a:pt x="152" y="333"/>
                </a:lnTo>
                <a:cubicBezTo>
                  <a:pt x="161" y="333"/>
                  <a:pt x="168" y="326"/>
                  <a:pt x="168" y="317"/>
                </a:cubicBezTo>
                <a:cubicBezTo>
                  <a:pt x="169" y="307"/>
                  <a:pt x="161" y="300"/>
                  <a:pt x="152" y="300"/>
                </a:cubicBezTo>
                <a:close/>
                <a:moveTo>
                  <a:pt x="401" y="100"/>
                </a:moveTo>
                <a:lnTo>
                  <a:pt x="401" y="303"/>
                </a:lnTo>
                <a:cubicBezTo>
                  <a:pt x="401" y="320"/>
                  <a:pt x="387" y="333"/>
                  <a:pt x="370" y="333"/>
                </a:cubicBezTo>
                <a:lnTo>
                  <a:pt x="217" y="333"/>
                </a:lnTo>
                <a:cubicBezTo>
                  <a:pt x="208" y="333"/>
                  <a:pt x="200" y="326"/>
                  <a:pt x="200" y="316"/>
                </a:cubicBezTo>
                <a:cubicBezTo>
                  <a:pt x="200" y="307"/>
                  <a:pt x="208" y="300"/>
                  <a:pt x="217" y="300"/>
                </a:cubicBezTo>
                <a:lnTo>
                  <a:pt x="354" y="300"/>
                </a:lnTo>
                <a:cubicBezTo>
                  <a:pt x="361" y="300"/>
                  <a:pt x="367" y="294"/>
                  <a:pt x="367" y="286"/>
                </a:cubicBezTo>
                <a:lnTo>
                  <a:pt x="367" y="116"/>
                </a:lnTo>
                <a:cubicBezTo>
                  <a:pt x="367" y="107"/>
                  <a:pt x="359" y="100"/>
                  <a:pt x="350" y="100"/>
                </a:cubicBezTo>
                <a:lnTo>
                  <a:pt x="234" y="100"/>
                </a:lnTo>
                <a:cubicBezTo>
                  <a:pt x="215" y="100"/>
                  <a:pt x="201" y="85"/>
                  <a:pt x="201" y="66"/>
                </a:cubicBezTo>
                <a:lnTo>
                  <a:pt x="201" y="46"/>
                </a:lnTo>
                <a:cubicBezTo>
                  <a:pt x="201" y="39"/>
                  <a:pt x="194" y="33"/>
                  <a:pt x="187" y="33"/>
                </a:cubicBezTo>
                <a:lnTo>
                  <a:pt x="117" y="33"/>
                </a:lnTo>
                <a:cubicBezTo>
                  <a:pt x="108" y="33"/>
                  <a:pt x="101" y="41"/>
                  <a:pt x="101" y="50"/>
                </a:cubicBezTo>
                <a:lnTo>
                  <a:pt x="101" y="183"/>
                </a:lnTo>
                <a:cubicBezTo>
                  <a:pt x="101" y="192"/>
                  <a:pt x="93" y="200"/>
                  <a:pt x="84" y="200"/>
                </a:cubicBezTo>
                <a:cubicBezTo>
                  <a:pt x="75" y="200"/>
                  <a:pt x="67" y="192"/>
                  <a:pt x="67" y="183"/>
                </a:cubicBezTo>
                <a:lnTo>
                  <a:pt x="67" y="36"/>
                </a:lnTo>
                <a:cubicBezTo>
                  <a:pt x="67" y="16"/>
                  <a:pt x="83" y="0"/>
                  <a:pt x="104" y="0"/>
                </a:cubicBezTo>
                <a:lnTo>
                  <a:pt x="200" y="0"/>
                </a:lnTo>
                <a:cubicBezTo>
                  <a:pt x="219" y="0"/>
                  <a:pt x="234" y="15"/>
                  <a:pt x="234" y="33"/>
                </a:cubicBezTo>
                <a:lnTo>
                  <a:pt x="234" y="46"/>
                </a:lnTo>
                <a:cubicBezTo>
                  <a:pt x="234" y="57"/>
                  <a:pt x="243" y="66"/>
                  <a:pt x="254" y="66"/>
                </a:cubicBezTo>
                <a:lnTo>
                  <a:pt x="367" y="66"/>
                </a:lnTo>
                <a:cubicBezTo>
                  <a:pt x="385" y="66"/>
                  <a:pt x="401" y="81"/>
                  <a:pt x="401"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9">
            <a:extLst>
              <a:ext uri="{FF2B5EF4-FFF2-40B4-BE49-F238E27FC236}">
                <a16:creationId xmlns:a16="http://schemas.microsoft.com/office/drawing/2014/main" id="{E383BA9E-74F4-47CC-AD7E-DA93FA0E4683}"/>
              </a:ext>
            </a:extLst>
          </p:cNvPr>
          <p:cNvSpPr>
            <a:spLocks noChangeAspect="1" noEditPoints="1"/>
          </p:cNvSpPr>
          <p:nvPr/>
        </p:nvSpPr>
        <p:spPr bwMode="auto">
          <a:xfrm>
            <a:off x="9599613" y="1590676"/>
            <a:ext cx="301625" cy="303213"/>
          </a:xfrm>
          <a:custGeom>
            <a:avLst/>
            <a:gdLst>
              <a:gd name="T0" fmla="*/ 100 w 400"/>
              <a:gd name="T1" fmla="*/ 233 h 400"/>
              <a:gd name="T2" fmla="*/ 67 w 400"/>
              <a:gd name="T3" fmla="*/ 233 h 400"/>
              <a:gd name="T4" fmla="*/ 67 w 400"/>
              <a:gd name="T5" fmla="*/ 300 h 400"/>
              <a:gd name="T6" fmla="*/ 0 w 400"/>
              <a:gd name="T7" fmla="*/ 300 h 400"/>
              <a:gd name="T8" fmla="*/ 0 w 400"/>
              <a:gd name="T9" fmla="*/ 333 h 400"/>
              <a:gd name="T10" fmla="*/ 67 w 400"/>
              <a:gd name="T11" fmla="*/ 333 h 400"/>
              <a:gd name="T12" fmla="*/ 67 w 400"/>
              <a:gd name="T13" fmla="*/ 400 h 400"/>
              <a:gd name="T14" fmla="*/ 100 w 400"/>
              <a:gd name="T15" fmla="*/ 400 h 400"/>
              <a:gd name="T16" fmla="*/ 100 w 400"/>
              <a:gd name="T17" fmla="*/ 333 h 400"/>
              <a:gd name="T18" fmla="*/ 168 w 400"/>
              <a:gd name="T19" fmla="*/ 333 h 400"/>
              <a:gd name="T20" fmla="*/ 168 w 400"/>
              <a:gd name="T21" fmla="*/ 300 h 400"/>
              <a:gd name="T22" fmla="*/ 100 w 400"/>
              <a:gd name="T23" fmla="*/ 300 h 400"/>
              <a:gd name="T24" fmla="*/ 100 w 400"/>
              <a:gd name="T25" fmla="*/ 233 h 400"/>
              <a:gd name="T26" fmla="*/ 400 w 400"/>
              <a:gd name="T27" fmla="*/ 66 h 400"/>
              <a:gd name="T28" fmla="*/ 400 w 400"/>
              <a:gd name="T29" fmla="*/ 333 h 400"/>
              <a:gd name="T30" fmla="*/ 200 w 400"/>
              <a:gd name="T31" fmla="*/ 333 h 400"/>
              <a:gd name="T32" fmla="*/ 200 w 400"/>
              <a:gd name="T33" fmla="*/ 300 h 400"/>
              <a:gd name="T34" fmla="*/ 367 w 400"/>
              <a:gd name="T35" fmla="*/ 300 h 400"/>
              <a:gd name="T36" fmla="*/ 367 w 400"/>
              <a:gd name="T37" fmla="*/ 100 h 400"/>
              <a:gd name="T38" fmla="*/ 200 w 400"/>
              <a:gd name="T39" fmla="*/ 100 h 400"/>
              <a:gd name="T40" fmla="*/ 200 w 400"/>
              <a:gd name="T41" fmla="*/ 33 h 400"/>
              <a:gd name="T42" fmla="*/ 100 w 400"/>
              <a:gd name="T43" fmla="*/ 33 h 400"/>
              <a:gd name="T44" fmla="*/ 100 w 400"/>
              <a:gd name="T45" fmla="*/ 200 h 400"/>
              <a:gd name="T46" fmla="*/ 67 w 400"/>
              <a:gd name="T47" fmla="*/ 200 h 400"/>
              <a:gd name="T48" fmla="*/ 67 w 400"/>
              <a:gd name="T49" fmla="*/ 0 h 400"/>
              <a:gd name="T50" fmla="*/ 233 w 400"/>
              <a:gd name="T51" fmla="*/ 0 h 400"/>
              <a:gd name="T52" fmla="*/ 233 w 400"/>
              <a:gd name="T53" fmla="*/ 66 h 400"/>
              <a:gd name="T54" fmla="*/ 400 w 400"/>
              <a:gd name="T55" fmla="*/ 6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0" h="400">
                <a:moveTo>
                  <a:pt x="100" y="233"/>
                </a:moveTo>
                <a:lnTo>
                  <a:pt x="67" y="233"/>
                </a:lnTo>
                <a:lnTo>
                  <a:pt x="67" y="300"/>
                </a:lnTo>
                <a:lnTo>
                  <a:pt x="0" y="300"/>
                </a:lnTo>
                <a:lnTo>
                  <a:pt x="0" y="333"/>
                </a:lnTo>
                <a:lnTo>
                  <a:pt x="67" y="333"/>
                </a:lnTo>
                <a:lnTo>
                  <a:pt x="67" y="400"/>
                </a:lnTo>
                <a:lnTo>
                  <a:pt x="100" y="400"/>
                </a:lnTo>
                <a:lnTo>
                  <a:pt x="100" y="333"/>
                </a:lnTo>
                <a:lnTo>
                  <a:pt x="168" y="333"/>
                </a:lnTo>
                <a:lnTo>
                  <a:pt x="168" y="300"/>
                </a:lnTo>
                <a:lnTo>
                  <a:pt x="100" y="300"/>
                </a:lnTo>
                <a:lnTo>
                  <a:pt x="100" y="233"/>
                </a:lnTo>
                <a:close/>
                <a:moveTo>
                  <a:pt x="400" y="66"/>
                </a:moveTo>
                <a:lnTo>
                  <a:pt x="400" y="333"/>
                </a:lnTo>
                <a:lnTo>
                  <a:pt x="200" y="333"/>
                </a:lnTo>
                <a:lnTo>
                  <a:pt x="200" y="300"/>
                </a:lnTo>
                <a:lnTo>
                  <a:pt x="367" y="300"/>
                </a:lnTo>
                <a:lnTo>
                  <a:pt x="367" y="100"/>
                </a:lnTo>
                <a:lnTo>
                  <a:pt x="200" y="100"/>
                </a:lnTo>
                <a:lnTo>
                  <a:pt x="200" y="33"/>
                </a:lnTo>
                <a:lnTo>
                  <a:pt x="100" y="33"/>
                </a:lnTo>
                <a:lnTo>
                  <a:pt x="100" y="200"/>
                </a:lnTo>
                <a:lnTo>
                  <a:pt x="67" y="200"/>
                </a:lnTo>
                <a:lnTo>
                  <a:pt x="67" y="0"/>
                </a:lnTo>
                <a:lnTo>
                  <a:pt x="233" y="0"/>
                </a:lnTo>
                <a:lnTo>
                  <a:pt x="233" y="66"/>
                </a:lnTo>
                <a:lnTo>
                  <a:pt x="40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0">
            <a:extLst>
              <a:ext uri="{FF2B5EF4-FFF2-40B4-BE49-F238E27FC236}">
                <a16:creationId xmlns:a16="http://schemas.microsoft.com/office/drawing/2014/main" id="{FE72AB94-1F73-46A0-9B13-878BBD868632}"/>
              </a:ext>
            </a:extLst>
          </p:cNvPr>
          <p:cNvSpPr>
            <a:spLocks noChangeAspect="1" noEditPoints="1"/>
          </p:cNvSpPr>
          <p:nvPr/>
        </p:nvSpPr>
        <p:spPr bwMode="auto">
          <a:xfrm>
            <a:off x="9109076" y="1590676"/>
            <a:ext cx="288925" cy="293688"/>
          </a:xfrm>
          <a:custGeom>
            <a:avLst/>
            <a:gdLst>
              <a:gd name="T0" fmla="*/ 141 w 383"/>
              <a:gd name="T1" fmla="*/ 269 h 387"/>
              <a:gd name="T2" fmla="*/ 118 w 383"/>
              <a:gd name="T3" fmla="*/ 245 h 387"/>
              <a:gd name="T4" fmla="*/ 71 w 383"/>
              <a:gd name="T5" fmla="*/ 292 h 387"/>
              <a:gd name="T6" fmla="*/ 24 w 383"/>
              <a:gd name="T7" fmla="*/ 246 h 387"/>
              <a:gd name="T8" fmla="*/ 0 w 383"/>
              <a:gd name="T9" fmla="*/ 269 h 387"/>
              <a:gd name="T10" fmla="*/ 47 w 383"/>
              <a:gd name="T11" fmla="*/ 316 h 387"/>
              <a:gd name="T12" fmla="*/ 0 w 383"/>
              <a:gd name="T13" fmla="*/ 363 h 387"/>
              <a:gd name="T14" fmla="*/ 23 w 383"/>
              <a:gd name="T15" fmla="*/ 387 h 387"/>
              <a:gd name="T16" fmla="*/ 71 w 383"/>
              <a:gd name="T17" fmla="*/ 339 h 387"/>
              <a:gd name="T18" fmla="*/ 119 w 383"/>
              <a:gd name="T19" fmla="*/ 387 h 387"/>
              <a:gd name="T20" fmla="*/ 142 w 383"/>
              <a:gd name="T21" fmla="*/ 364 h 387"/>
              <a:gd name="T22" fmla="*/ 94 w 383"/>
              <a:gd name="T23" fmla="*/ 316 h 387"/>
              <a:gd name="T24" fmla="*/ 141 w 383"/>
              <a:gd name="T25" fmla="*/ 269 h 387"/>
              <a:gd name="T26" fmla="*/ 383 w 383"/>
              <a:gd name="T27" fmla="*/ 66 h 387"/>
              <a:gd name="T28" fmla="*/ 383 w 383"/>
              <a:gd name="T29" fmla="*/ 333 h 387"/>
              <a:gd name="T30" fmla="*/ 183 w 383"/>
              <a:gd name="T31" fmla="*/ 333 h 387"/>
              <a:gd name="T32" fmla="*/ 183 w 383"/>
              <a:gd name="T33" fmla="*/ 300 h 387"/>
              <a:gd name="T34" fmla="*/ 350 w 383"/>
              <a:gd name="T35" fmla="*/ 300 h 387"/>
              <a:gd name="T36" fmla="*/ 350 w 383"/>
              <a:gd name="T37" fmla="*/ 100 h 387"/>
              <a:gd name="T38" fmla="*/ 210 w 383"/>
              <a:gd name="T39" fmla="*/ 100 h 387"/>
              <a:gd name="T40" fmla="*/ 177 w 383"/>
              <a:gd name="T41" fmla="*/ 33 h 387"/>
              <a:gd name="T42" fmla="*/ 83 w 383"/>
              <a:gd name="T43" fmla="*/ 33 h 387"/>
              <a:gd name="T44" fmla="*/ 83 w 383"/>
              <a:gd name="T45" fmla="*/ 200 h 387"/>
              <a:gd name="T46" fmla="*/ 50 w 383"/>
              <a:gd name="T47" fmla="*/ 200 h 387"/>
              <a:gd name="T48" fmla="*/ 50 w 383"/>
              <a:gd name="T49" fmla="*/ 0 h 387"/>
              <a:gd name="T50" fmla="*/ 194 w 383"/>
              <a:gd name="T51" fmla="*/ 0 h 387"/>
              <a:gd name="T52" fmla="*/ 228 w 383"/>
              <a:gd name="T53" fmla="*/ 66 h 387"/>
              <a:gd name="T54" fmla="*/ 383 w 383"/>
              <a:gd name="T55" fmla="*/ 6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3" h="387">
                <a:moveTo>
                  <a:pt x="141" y="269"/>
                </a:moveTo>
                <a:lnTo>
                  <a:pt x="118" y="245"/>
                </a:lnTo>
                <a:lnTo>
                  <a:pt x="71" y="292"/>
                </a:lnTo>
                <a:lnTo>
                  <a:pt x="24" y="246"/>
                </a:lnTo>
                <a:lnTo>
                  <a:pt x="0" y="269"/>
                </a:lnTo>
                <a:lnTo>
                  <a:pt x="47" y="316"/>
                </a:lnTo>
                <a:lnTo>
                  <a:pt x="0" y="363"/>
                </a:lnTo>
                <a:lnTo>
                  <a:pt x="23" y="387"/>
                </a:lnTo>
                <a:lnTo>
                  <a:pt x="71" y="339"/>
                </a:lnTo>
                <a:lnTo>
                  <a:pt x="119" y="387"/>
                </a:lnTo>
                <a:lnTo>
                  <a:pt x="142" y="364"/>
                </a:lnTo>
                <a:lnTo>
                  <a:pt x="94" y="316"/>
                </a:lnTo>
                <a:lnTo>
                  <a:pt x="141" y="269"/>
                </a:lnTo>
                <a:close/>
                <a:moveTo>
                  <a:pt x="383" y="66"/>
                </a:moveTo>
                <a:lnTo>
                  <a:pt x="383" y="333"/>
                </a:lnTo>
                <a:lnTo>
                  <a:pt x="183" y="333"/>
                </a:lnTo>
                <a:lnTo>
                  <a:pt x="183" y="300"/>
                </a:lnTo>
                <a:lnTo>
                  <a:pt x="350" y="300"/>
                </a:lnTo>
                <a:lnTo>
                  <a:pt x="350" y="100"/>
                </a:lnTo>
                <a:lnTo>
                  <a:pt x="210" y="100"/>
                </a:lnTo>
                <a:lnTo>
                  <a:pt x="177" y="33"/>
                </a:lnTo>
                <a:lnTo>
                  <a:pt x="83" y="33"/>
                </a:lnTo>
                <a:lnTo>
                  <a:pt x="83" y="200"/>
                </a:lnTo>
                <a:lnTo>
                  <a:pt x="50" y="200"/>
                </a:lnTo>
                <a:lnTo>
                  <a:pt x="50" y="0"/>
                </a:lnTo>
                <a:lnTo>
                  <a:pt x="194" y="0"/>
                </a:lnTo>
                <a:lnTo>
                  <a:pt x="228" y="66"/>
                </a:lnTo>
                <a:lnTo>
                  <a:pt x="383"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91">
            <a:extLst>
              <a:ext uri="{FF2B5EF4-FFF2-40B4-BE49-F238E27FC236}">
                <a16:creationId xmlns:a16="http://schemas.microsoft.com/office/drawing/2014/main" id="{5A08CE93-FC9C-4D90-99A3-6134A263A256}"/>
              </a:ext>
            </a:extLst>
          </p:cNvPr>
          <p:cNvSpPr>
            <a:spLocks noChangeAspect="1" noEditPoints="1"/>
          </p:cNvSpPr>
          <p:nvPr/>
        </p:nvSpPr>
        <p:spPr bwMode="auto">
          <a:xfrm>
            <a:off x="8604251" y="1590676"/>
            <a:ext cx="290513" cy="288925"/>
          </a:xfrm>
          <a:custGeom>
            <a:avLst/>
            <a:gdLst>
              <a:gd name="T0" fmla="*/ 89 w 385"/>
              <a:gd name="T1" fmla="*/ 316 h 382"/>
              <a:gd name="T2" fmla="*/ 124 w 385"/>
              <a:gd name="T3" fmla="*/ 281 h 382"/>
              <a:gd name="T4" fmla="*/ 124 w 385"/>
              <a:gd name="T5" fmla="*/ 257 h 382"/>
              <a:gd name="T6" fmla="*/ 100 w 385"/>
              <a:gd name="T7" fmla="*/ 257 h 382"/>
              <a:gd name="T8" fmla="*/ 65 w 385"/>
              <a:gd name="T9" fmla="*/ 292 h 382"/>
              <a:gd name="T10" fmla="*/ 30 w 385"/>
              <a:gd name="T11" fmla="*/ 257 h 382"/>
              <a:gd name="T12" fmla="*/ 6 w 385"/>
              <a:gd name="T13" fmla="*/ 257 h 382"/>
              <a:gd name="T14" fmla="*/ 6 w 385"/>
              <a:gd name="T15" fmla="*/ 281 h 382"/>
              <a:gd name="T16" fmla="*/ 41 w 385"/>
              <a:gd name="T17" fmla="*/ 316 h 382"/>
              <a:gd name="T18" fmla="*/ 6 w 385"/>
              <a:gd name="T19" fmla="*/ 351 h 382"/>
              <a:gd name="T20" fmla="*/ 6 w 385"/>
              <a:gd name="T21" fmla="*/ 375 h 382"/>
              <a:gd name="T22" fmla="*/ 30 w 385"/>
              <a:gd name="T23" fmla="*/ 375 h 382"/>
              <a:gd name="T24" fmla="*/ 65 w 385"/>
              <a:gd name="T25" fmla="*/ 339 h 382"/>
              <a:gd name="T26" fmla="*/ 101 w 385"/>
              <a:gd name="T27" fmla="*/ 376 h 382"/>
              <a:gd name="T28" fmla="*/ 125 w 385"/>
              <a:gd name="T29" fmla="*/ 376 h 382"/>
              <a:gd name="T30" fmla="*/ 125 w 385"/>
              <a:gd name="T31" fmla="*/ 352 h 382"/>
              <a:gd name="T32" fmla="*/ 89 w 385"/>
              <a:gd name="T33" fmla="*/ 316 h 382"/>
              <a:gd name="T34" fmla="*/ 385 w 385"/>
              <a:gd name="T35" fmla="*/ 100 h 382"/>
              <a:gd name="T36" fmla="*/ 385 w 385"/>
              <a:gd name="T37" fmla="*/ 307 h 382"/>
              <a:gd name="T38" fmla="*/ 355 w 385"/>
              <a:gd name="T39" fmla="*/ 333 h 382"/>
              <a:gd name="T40" fmla="*/ 198 w 385"/>
              <a:gd name="T41" fmla="*/ 333 h 382"/>
              <a:gd name="T42" fmla="*/ 181 w 385"/>
              <a:gd name="T43" fmla="*/ 316 h 382"/>
              <a:gd name="T44" fmla="*/ 198 w 385"/>
              <a:gd name="T45" fmla="*/ 300 h 382"/>
              <a:gd name="T46" fmla="*/ 331 w 385"/>
              <a:gd name="T47" fmla="*/ 300 h 382"/>
              <a:gd name="T48" fmla="*/ 351 w 385"/>
              <a:gd name="T49" fmla="*/ 283 h 382"/>
              <a:gd name="T50" fmla="*/ 351 w 385"/>
              <a:gd name="T51" fmla="*/ 109 h 382"/>
              <a:gd name="T52" fmla="*/ 338 w 385"/>
              <a:gd name="T53" fmla="*/ 100 h 382"/>
              <a:gd name="T54" fmla="*/ 225 w 385"/>
              <a:gd name="T55" fmla="*/ 100 h 382"/>
              <a:gd name="T56" fmla="*/ 195 w 385"/>
              <a:gd name="T57" fmla="*/ 81 h 382"/>
              <a:gd name="T58" fmla="*/ 176 w 385"/>
              <a:gd name="T59" fmla="*/ 42 h 382"/>
              <a:gd name="T60" fmla="*/ 161 w 385"/>
              <a:gd name="T61" fmla="*/ 33 h 382"/>
              <a:gd name="T62" fmla="*/ 98 w 385"/>
              <a:gd name="T63" fmla="*/ 33 h 382"/>
              <a:gd name="T64" fmla="*/ 85 w 385"/>
              <a:gd name="T65" fmla="*/ 50 h 382"/>
              <a:gd name="T66" fmla="*/ 85 w 385"/>
              <a:gd name="T67" fmla="*/ 183 h 382"/>
              <a:gd name="T68" fmla="*/ 68 w 385"/>
              <a:gd name="T69" fmla="*/ 200 h 382"/>
              <a:gd name="T70" fmla="*/ 51 w 385"/>
              <a:gd name="T71" fmla="*/ 183 h 382"/>
              <a:gd name="T72" fmla="*/ 51 w 385"/>
              <a:gd name="T73" fmla="*/ 33 h 382"/>
              <a:gd name="T74" fmla="*/ 81 w 385"/>
              <a:gd name="T75" fmla="*/ 0 h 382"/>
              <a:gd name="T76" fmla="*/ 168 w 385"/>
              <a:gd name="T77" fmla="*/ 0 h 382"/>
              <a:gd name="T78" fmla="*/ 198 w 385"/>
              <a:gd name="T79" fmla="*/ 18 h 382"/>
              <a:gd name="T80" fmla="*/ 213 w 385"/>
              <a:gd name="T81" fmla="*/ 48 h 382"/>
              <a:gd name="T82" fmla="*/ 242 w 385"/>
              <a:gd name="T83" fmla="*/ 66 h 382"/>
              <a:gd name="T84" fmla="*/ 348 w 385"/>
              <a:gd name="T85" fmla="*/ 66 h 382"/>
              <a:gd name="T86" fmla="*/ 385 w 385"/>
              <a:gd name="T87" fmla="*/ 1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5" h="382">
                <a:moveTo>
                  <a:pt x="89" y="316"/>
                </a:moveTo>
                <a:lnTo>
                  <a:pt x="124" y="281"/>
                </a:lnTo>
                <a:cubicBezTo>
                  <a:pt x="130" y="274"/>
                  <a:pt x="130" y="263"/>
                  <a:pt x="124" y="257"/>
                </a:cubicBezTo>
                <a:cubicBezTo>
                  <a:pt x="117" y="250"/>
                  <a:pt x="107" y="250"/>
                  <a:pt x="100" y="257"/>
                </a:cubicBezTo>
                <a:lnTo>
                  <a:pt x="65" y="292"/>
                </a:lnTo>
                <a:lnTo>
                  <a:pt x="30" y="257"/>
                </a:lnTo>
                <a:cubicBezTo>
                  <a:pt x="23" y="251"/>
                  <a:pt x="13" y="251"/>
                  <a:pt x="6" y="257"/>
                </a:cubicBezTo>
                <a:cubicBezTo>
                  <a:pt x="0" y="263"/>
                  <a:pt x="0" y="274"/>
                  <a:pt x="6" y="281"/>
                </a:cubicBezTo>
                <a:lnTo>
                  <a:pt x="41" y="316"/>
                </a:lnTo>
                <a:lnTo>
                  <a:pt x="6" y="351"/>
                </a:lnTo>
                <a:cubicBezTo>
                  <a:pt x="0" y="358"/>
                  <a:pt x="0" y="368"/>
                  <a:pt x="6" y="375"/>
                </a:cubicBezTo>
                <a:cubicBezTo>
                  <a:pt x="13" y="381"/>
                  <a:pt x="23" y="381"/>
                  <a:pt x="30" y="375"/>
                </a:cubicBezTo>
                <a:lnTo>
                  <a:pt x="65" y="339"/>
                </a:lnTo>
                <a:lnTo>
                  <a:pt x="101" y="376"/>
                </a:lnTo>
                <a:cubicBezTo>
                  <a:pt x="108" y="382"/>
                  <a:pt x="118" y="382"/>
                  <a:pt x="125" y="376"/>
                </a:cubicBezTo>
                <a:cubicBezTo>
                  <a:pt x="131" y="370"/>
                  <a:pt x="132" y="359"/>
                  <a:pt x="125" y="352"/>
                </a:cubicBezTo>
                <a:lnTo>
                  <a:pt x="89" y="316"/>
                </a:lnTo>
                <a:close/>
                <a:moveTo>
                  <a:pt x="385" y="100"/>
                </a:moveTo>
                <a:lnTo>
                  <a:pt x="385" y="307"/>
                </a:lnTo>
                <a:cubicBezTo>
                  <a:pt x="385" y="321"/>
                  <a:pt x="370" y="333"/>
                  <a:pt x="355" y="333"/>
                </a:cubicBezTo>
                <a:lnTo>
                  <a:pt x="198" y="333"/>
                </a:lnTo>
                <a:cubicBezTo>
                  <a:pt x="189" y="333"/>
                  <a:pt x="181" y="326"/>
                  <a:pt x="181" y="316"/>
                </a:cubicBezTo>
                <a:cubicBezTo>
                  <a:pt x="181" y="307"/>
                  <a:pt x="189" y="300"/>
                  <a:pt x="198" y="300"/>
                </a:cubicBezTo>
                <a:lnTo>
                  <a:pt x="331" y="300"/>
                </a:lnTo>
                <a:cubicBezTo>
                  <a:pt x="341" y="300"/>
                  <a:pt x="351" y="292"/>
                  <a:pt x="351" y="283"/>
                </a:cubicBezTo>
                <a:lnTo>
                  <a:pt x="351" y="109"/>
                </a:lnTo>
                <a:cubicBezTo>
                  <a:pt x="351" y="104"/>
                  <a:pt x="344" y="100"/>
                  <a:pt x="338" y="100"/>
                </a:cubicBezTo>
                <a:lnTo>
                  <a:pt x="225" y="100"/>
                </a:lnTo>
                <a:cubicBezTo>
                  <a:pt x="212" y="100"/>
                  <a:pt x="201" y="93"/>
                  <a:pt x="195" y="81"/>
                </a:cubicBezTo>
                <a:lnTo>
                  <a:pt x="176" y="42"/>
                </a:lnTo>
                <a:cubicBezTo>
                  <a:pt x="173" y="37"/>
                  <a:pt x="167" y="33"/>
                  <a:pt x="161" y="33"/>
                </a:cubicBezTo>
                <a:lnTo>
                  <a:pt x="98" y="33"/>
                </a:lnTo>
                <a:cubicBezTo>
                  <a:pt x="89" y="33"/>
                  <a:pt x="85" y="41"/>
                  <a:pt x="85" y="50"/>
                </a:cubicBezTo>
                <a:lnTo>
                  <a:pt x="85" y="183"/>
                </a:lnTo>
                <a:cubicBezTo>
                  <a:pt x="85" y="192"/>
                  <a:pt x="77" y="200"/>
                  <a:pt x="68" y="200"/>
                </a:cubicBezTo>
                <a:cubicBezTo>
                  <a:pt x="59" y="200"/>
                  <a:pt x="51" y="192"/>
                  <a:pt x="51" y="183"/>
                </a:cubicBezTo>
                <a:lnTo>
                  <a:pt x="51" y="33"/>
                </a:lnTo>
                <a:cubicBezTo>
                  <a:pt x="51" y="15"/>
                  <a:pt x="63" y="0"/>
                  <a:pt x="81" y="0"/>
                </a:cubicBezTo>
                <a:lnTo>
                  <a:pt x="168" y="0"/>
                </a:lnTo>
                <a:cubicBezTo>
                  <a:pt x="181" y="0"/>
                  <a:pt x="192" y="7"/>
                  <a:pt x="198" y="18"/>
                </a:cubicBezTo>
                <a:lnTo>
                  <a:pt x="213" y="48"/>
                </a:lnTo>
                <a:cubicBezTo>
                  <a:pt x="218" y="59"/>
                  <a:pt x="230" y="66"/>
                  <a:pt x="242" y="66"/>
                </a:cubicBezTo>
                <a:lnTo>
                  <a:pt x="348" y="66"/>
                </a:lnTo>
                <a:cubicBezTo>
                  <a:pt x="367" y="66"/>
                  <a:pt x="385" y="81"/>
                  <a:pt x="385"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92">
            <a:extLst>
              <a:ext uri="{FF2B5EF4-FFF2-40B4-BE49-F238E27FC236}">
                <a16:creationId xmlns:a16="http://schemas.microsoft.com/office/drawing/2014/main" id="{0C8AC056-8085-4003-B48D-D7848773FBA7}"/>
              </a:ext>
            </a:extLst>
          </p:cNvPr>
          <p:cNvSpPr>
            <a:spLocks noChangeAspect="1" noEditPoints="1"/>
          </p:cNvSpPr>
          <p:nvPr/>
        </p:nvSpPr>
        <p:spPr bwMode="auto">
          <a:xfrm>
            <a:off x="8102601" y="1590676"/>
            <a:ext cx="288925" cy="288925"/>
          </a:xfrm>
          <a:custGeom>
            <a:avLst/>
            <a:gdLst>
              <a:gd name="T0" fmla="*/ 89 w 385"/>
              <a:gd name="T1" fmla="*/ 316 h 382"/>
              <a:gd name="T2" fmla="*/ 124 w 385"/>
              <a:gd name="T3" fmla="*/ 281 h 382"/>
              <a:gd name="T4" fmla="*/ 124 w 385"/>
              <a:gd name="T5" fmla="*/ 257 h 382"/>
              <a:gd name="T6" fmla="*/ 101 w 385"/>
              <a:gd name="T7" fmla="*/ 257 h 382"/>
              <a:gd name="T8" fmla="*/ 65 w 385"/>
              <a:gd name="T9" fmla="*/ 292 h 382"/>
              <a:gd name="T10" fmla="*/ 30 w 385"/>
              <a:gd name="T11" fmla="*/ 257 h 382"/>
              <a:gd name="T12" fmla="*/ 7 w 385"/>
              <a:gd name="T13" fmla="*/ 257 h 382"/>
              <a:gd name="T14" fmla="*/ 7 w 385"/>
              <a:gd name="T15" fmla="*/ 281 h 382"/>
              <a:gd name="T16" fmla="*/ 42 w 385"/>
              <a:gd name="T17" fmla="*/ 316 h 382"/>
              <a:gd name="T18" fmla="*/ 6 w 385"/>
              <a:gd name="T19" fmla="*/ 351 h 382"/>
              <a:gd name="T20" fmla="*/ 6 w 385"/>
              <a:gd name="T21" fmla="*/ 375 h 382"/>
              <a:gd name="T22" fmla="*/ 30 w 385"/>
              <a:gd name="T23" fmla="*/ 375 h 382"/>
              <a:gd name="T24" fmla="*/ 65 w 385"/>
              <a:gd name="T25" fmla="*/ 339 h 382"/>
              <a:gd name="T26" fmla="*/ 102 w 385"/>
              <a:gd name="T27" fmla="*/ 376 h 382"/>
              <a:gd name="T28" fmla="*/ 125 w 385"/>
              <a:gd name="T29" fmla="*/ 376 h 382"/>
              <a:gd name="T30" fmla="*/ 125 w 385"/>
              <a:gd name="T31" fmla="*/ 352 h 382"/>
              <a:gd name="T32" fmla="*/ 89 w 385"/>
              <a:gd name="T33" fmla="*/ 316 h 382"/>
              <a:gd name="T34" fmla="*/ 385 w 385"/>
              <a:gd name="T35" fmla="*/ 100 h 382"/>
              <a:gd name="T36" fmla="*/ 385 w 385"/>
              <a:gd name="T37" fmla="*/ 303 h 382"/>
              <a:gd name="T38" fmla="*/ 352 w 385"/>
              <a:gd name="T39" fmla="*/ 333 h 382"/>
              <a:gd name="T40" fmla="*/ 198 w 385"/>
              <a:gd name="T41" fmla="*/ 333 h 382"/>
              <a:gd name="T42" fmla="*/ 182 w 385"/>
              <a:gd name="T43" fmla="*/ 316 h 382"/>
              <a:gd name="T44" fmla="*/ 198 w 385"/>
              <a:gd name="T45" fmla="*/ 300 h 382"/>
              <a:gd name="T46" fmla="*/ 332 w 385"/>
              <a:gd name="T47" fmla="*/ 300 h 382"/>
              <a:gd name="T48" fmla="*/ 352 w 385"/>
              <a:gd name="T49" fmla="*/ 283 h 382"/>
              <a:gd name="T50" fmla="*/ 352 w 385"/>
              <a:gd name="T51" fmla="*/ 113 h 382"/>
              <a:gd name="T52" fmla="*/ 335 w 385"/>
              <a:gd name="T53" fmla="*/ 100 h 382"/>
              <a:gd name="T54" fmla="*/ 215 w 385"/>
              <a:gd name="T55" fmla="*/ 100 h 382"/>
              <a:gd name="T56" fmla="*/ 185 w 385"/>
              <a:gd name="T57" fmla="*/ 66 h 382"/>
              <a:gd name="T58" fmla="*/ 185 w 385"/>
              <a:gd name="T59" fmla="*/ 46 h 382"/>
              <a:gd name="T60" fmla="*/ 168 w 385"/>
              <a:gd name="T61" fmla="*/ 33 h 382"/>
              <a:gd name="T62" fmla="*/ 98 w 385"/>
              <a:gd name="T63" fmla="*/ 33 h 382"/>
              <a:gd name="T64" fmla="*/ 85 w 385"/>
              <a:gd name="T65" fmla="*/ 50 h 382"/>
              <a:gd name="T66" fmla="*/ 85 w 385"/>
              <a:gd name="T67" fmla="*/ 183 h 382"/>
              <a:gd name="T68" fmla="*/ 68 w 385"/>
              <a:gd name="T69" fmla="*/ 200 h 382"/>
              <a:gd name="T70" fmla="*/ 52 w 385"/>
              <a:gd name="T71" fmla="*/ 183 h 382"/>
              <a:gd name="T72" fmla="*/ 52 w 385"/>
              <a:gd name="T73" fmla="*/ 36 h 382"/>
              <a:gd name="T74" fmla="*/ 85 w 385"/>
              <a:gd name="T75" fmla="*/ 0 h 382"/>
              <a:gd name="T76" fmla="*/ 182 w 385"/>
              <a:gd name="T77" fmla="*/ 0 h 382"/>
              <a:gd name="T78" fmla="*/ 218 w 385"/>
              <a:gd name="T79" fmla="*/ 33 h 382"/>
              <a:gd name="T80" fmla="*/ 218 w 385"/>
              <a:gd name="T81" fmla="*/ 46 h 382"/>
              <a:gd name="T82" fmla="*/ 235 w 385"/>
              <a:gd name="T83" fmla="*/ 66 h 382"/>
              <a:gd name="T84" fmla="*/ 348 w 385"/>
              <a:gd name="T85" fmla="*/ 66 h 382"/>
              <a:gd name="T86" fmla="*/ 385 w 385"/>
              <a:gd name="T87" fmla="*/ 1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5" h="382">
                <a:moveTo>
                  <a:pt x="89" y="316"/>
                </a:moveTo>
                <a:lnTo>
                  <a:pt x="124" y="281"/>
                </a:lnTo>
                <a:cubicBezTo>
                  <a:pt x="131" y="274"/>
                  <a:pt x="131" y="263"/>
                  <a:pt x="124" y="257"/>
                </a:cubicBezTo>
                <a:cubicBezTo>
                  <a:pt x="118" y="250"/>
                  <a:pt x="107" y="250"/>
                  <a:pt x="101" y="257"/>
                </a:cubicBezTo>
                <a:lnTo>
                  <a:pt x="65" y="292"/>
                </a:lnTo>
                <a:lnTo>
                  <a:pt x="30" y="257"/>
                </a:lnTo>
                <a:cubicBezTo>
                  <a:pt x="24" y="251"/>
                  <a:pt x="13" y="251"/>
                  <a:pt x="7" y="257"/>
                </a:cubicBezTo>
                <a:cubicBezTo>
                  <a:pt x="0" y="263"/>
                  <a:pt x="0" y="274"/>
                  <a:pt x="7" y="281"/>
                </a:cubicBezTo>
                <a:lnTo>
                  <a:pt x="42" y="316"/>
                </a:lnTo>
                <a:lnTo>
                  <a:pt x="6" y="351"/>
                </a:lnTo>
                <a:cubicBezTo>
                  <a:pt x="0" y="358"/>
                  <a:pt x="0" y="368"/>
                  <a:pt x="6" y="375"/>
                </a:cubicBezTo>
                <a:cubicBezTo>
                  <a:pt x="13" y="381"/>
                  <a:pt x="23" y="381"/>
                  <a:pt x="30" y="375"/>
                </a:cubicBezTo>
                <a:lnTo>
                  <a:pt x="65" y="339"/>
                </a:lnTo>
                <a:lnTo>
                  <a:pt x="102" y="376"/>
                </a:lnTo>
                <a:cubicBezTo>
                  <a:pt x="108" y="382"/>
                  <a:pt x="119" y="382"/>
                  <a:pt x="125" y="376"/>
                </a:cubicBezTo>
                <a:cubicBezTo>
                  <a:pt x="132" y="370"/>
                  <a:pt x="132" y="359"/>
                  <a:pt x="125" y="352"/>
                </a:cubicBezTo>
                <a:lnTo>
                  <a:pt x="89" y="316"/>
                </a:lnTo>
                <a:close/>
                <a:moveTo>
                  <a:pt x="385" y="100"/>
                </a:moveTo>
                <a:lnTo>
                  <a:pt x="385" y="303"/>
                </a:lnTo>
                <a:cubicBezTo>
                  <a:pt x="385" y="320"/>
                  <a:pt x="368" y="333"/>
                  <a:pt x="352" y="333"/>
                </a:cubicBezTo>
                <a:lnTo>
                  <a:pt x="198" y="333"/>
                </a:lnTo>
                <a:cubicBezTo>
                  <a:pt x="189" y="333"/>
                  <a:pt x="182" y="326"/>
                  <a:pt x="182" y="316"/>
                </a:cubicBezTo>
                <a:cubicBezTo>
                  <a:pt x="182" y="307"/>
                  <a:pt x="189" y="300"/>
                  <a:pt x="198" y="300"/>
                </a:cubicBezTo>
                <a:lnTo>
                  <a:pt x="332" y="300"/>
                </a:lnTo>
                <a:cubicBezTo>
                  <a:pt x="341" y="300"/>
                  <a:pt x="352" y="292"/>
                  <a:pt x="352" y="283"/>
                </a:cubicBezTo>
                <a:lnTo>
                  <a:pt x="352" y="113"/>
                </a:lnTo>
                <a:cubicBezTo>
                  <a:pt x="352" y="106"/>
                  <a:pt x="342" y="100"/>
                  <a:pt x="335" y="100"/>
                </a:cubicBezTo>
                <a:lnTo>
                  <a:pt x="215" y="100"/>
                </a:lnTo>
                <a:cubicBezTo>
                  <a:pt x="197" y="100"/>
                  <a:pt x="185" y="85"/>
                  <a:pt x="185" y="66"/>
                </a:cubicBezTo>
                <a:lnTo>
                  <a:pt x="185" y="46"/>
                </a:lnTo>
                <a:cubicBezTo>
                  <a:pt x="185" y="39"/>
                  <a:pt x="176" y="33"/>
                  <a:pt x="168" y="33"/>
                </a:cubicBezTo>
                <a:lnTo>
                  <a:pt x="98" y="33"/>
                </a:lnTo>
                <a:cubicBezTo>
                  <a:pt x="89" y="33"/>
                  <a:pt x="85" y="41"/>
                  <a:pt x="85" y="50"/>
                </a:cubicBezTo>
                <a:lnTo>
                  <a:pt x="85" y="183"/>
                </a:lnTo>
                <a:cubicBezTo>
                  <a:pt x="85" y="192"/>
                  <a:pt x="77" y="200"/>
                  <a:pt x="68" y="200"/>
                </a:cubicBezTo>
                <a:cubicBezTo>
                  <a:pt x="59" y="200"/>
                  <a:pt x="52" y="192"/>
                  <a:pt x="52" y="183"/>
                </a:cubicBezTo>
                <a:lnTo>
                  <a:pt x="52" y="36"/>
                </a:lnTo>
                <a:cubicBezTo>
                  <a:pt x="52" y="16"/>
                  <a:pt x="65" y="0"/>
                  <a:pt x="85" y="0"/>
                </a:cubicBezTo>
                <a:lnTo>
                  <a:pt x="182" y="0"/>
                </a:lnTo>
                <a:cubicBezTo>
                  <a:pt x="200" y="0"/>
                  <a:pt x="218" y="15"/>
                  <a:pt x="218" y="33"/>
                </a:cubicBezTo>
                <a:lnTo>
                  <a:pt x="218" y="46"/>
                </a:lnTo>
                <a:cubicBezTo>
                  <a:pt x="218" y="57"/>
                  <a:pt x="224" y="66"/>
                  <a:pt x="235" y="66"/>
                </a:cubicBezTo>
                <a:lnTo>
                  <a:pt x="348" y="66"/>
                </a:lnTo>
                <a:cubicBezTo>
                  <a:pt x="367" y="66"/>
                  <a:pt x="385" y="81"/>
                  <a:pt x="385"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93">
            <a:extLst>
              <a:ext uri="{FF2B5EF4-FFF2-40B4-BE49-F238E27FC236}">
                <a16:creationId xmlns:a16="http://schemas.microsoft.com/office/drawing/2014/main" id="{EF893D25-5F8C-4A2E-A0B0-BB001A67658F}"/>
              </a:ext>
            </a:extLst>
          </p:cNvPr>
          <p:cNvSpPr>
            <a:spLocks noChangeAspect="1" noEditPoints="1"/>
          </p:cNvSpPr>
          <p:nvPr/>
        </p:nvSpPr>
        <p:spPr bwMode="auto">
          <a:xfrm>
            <a:off x="7600951" y="1590676"/>
            <a:ext cx="288925" cy="293688"/>
          </a:xfrm>
          <a:custGeom>
            <a:avLst/>
            <a:gdLst>
              <a:gd name="T0" fmla="*/ 141 w 383"/>
              <a:gd name="T1" fmla="*/ 269 h 387"/>
              <a:gd name="T2" fmla="*/ 118 w 383"/>
              <a:gd name="T3" fmla="*/ 245 h 387"/>
              <a:gd name="T4" fmla="*/ 71 w 383"/>
              <a:gd name="T5" fmla="*/ 292 h 387"/>
              <a:gd name="T6" fmla="*/ 24 w 383"/>
              <a:gd name="T7" fmla="*/ 246 h 387"/>
              <a:gd name="T8" fmla="*/ 0 w 383"/>
              <a:gd name="T9" fmla="*/ 269 h 387"/>
              <a:gd name="T10" fmla="*/ 47 w 383"/>
              <a:gd name="T11" fmla="*/ 316 h 387"/>
              <a:gd name="T12" fmla="*/ 0 w 383"/>
              <a:gd name="T13" fmla="*/ 363 h 387"/>
              <a:gd name="T14" fmla="*/ 23 w 383"/>
              <a:gd name="T15" fmla="*/ 387 h 387"/>
              <a:gd name="T16" fmla="*/ 71 w 383"/>
              <a:gd name="T17" fmla="*/ 339 h 387"/>
              <a:gd name="T18" fmla="*/ 119 w 383"/>
              <a:gd name="T19" fmla="*/ 387 h 387"/>
              <a:gd name="T20" fmla="*/ 142 w 383"/>
              <a:gd name="T21" fmla="*/ 364 h 387"/>
              <a:gd name="T22" fmla="*/ 94 w 383"/>
              <a:gd name="T23" fmla="*/ 316 h 387"/>
              <a:gd name="T24" fmla="*/ 141 w 383"/>
              <a:gd name="T25" fmla="*/ 269 h 387"/>
              <a:gd name="T26" fmla="*/ 383 w 383"/>
              <a:gd name="T27" fmla="*/ 66 h 387"/>
              <a:gd name="T28" fmla="*/ 383 w 383"/>
              <a:gd name="T29" fmla="*/ 333 h 387"/>
              <a:gd name="T30" fmla="*/ 183 w 383"/>
              <a:gd name="T31" fmla="*/ 333 h 387"/>
              <a:gd name="T32" fmla="*/ 183 w 383"/>
              <a:gd name="T33" fmla="*/ 300 h 387"/>
              <a:gd name="T34" fmla="*/ 350 w 383"/>
              <a:gd name="T35" fmla="*/ 300 h 387"/>
              <a:gd name="T36" fmla="*/ 350 w 383"/>
              <a:gd name="T37" fmla="*/ 100 h 387"/>
              <a:gd name="T38" fmla="*/ 183 w 383"/>
              <a:gd name="T39" fmla="*/ 100 h 387"/>
              <a:gd name="T40" fmla="*/ 183 w 383"/>
              <a:gd name="T41" fmla="*/ 33 h 387"/>
              <a:gd name="T42" fmla="*/ 83 w 383"/>
              <a:gd name="T43" fmla="*/ 33 h 387"/>
              <a:gd name="T44" fmla="*/ 83 w 383"/>
              <a:gd name="T45" fmla="*/ 200 h 387"/>
              <a:gd name="T46" fmla="*/ 50 w 383"/>
              <a:gd name="T47" fmla="*/ 200 h 387"/>
              <a:gd name="T48" fmla="*/ 50 w 383"/>
              <a:gd name="T49" fmla="*/ 0 h 387"/>
              <a:gd name="T50" fmla="*/ 217 w 383"/>
              <a:gd name="T51" fmla="*/ 0 h 387"/>
              <a:gd name="T52" fmla="*/ 217 w 383"/>
              <a:gd name="T53" fmla="*/ 66 h 387"/>
              <a:gd name="T54" fmla="*/ 383 w 383"/>
              <a:gd name="T55" fmla="*/ 6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3" h="387">
                <a:moveTo>
                  <a:pt x="141" y="269"/>
                </a:moveTo>
                <a:lnTo>
                  <a:pt x="118" y="245"/>
                </a:lnTo>
                <a:lnTo>
                  <a:pt x="71" y="292"/>
                </a:lnTo>
                <a:lnTo>
                  <a:pt x="24" y="246"/>
                </a:lnTo>
                <a:lnTo>
                  <a:pt x="0" y="269"/>
                </a:lnTo>
                <a:lnTo>
                  <a:pt x="47" y="316"/>
                </a:lnTo>
                <a:lnTo>
                  <a:pt x="0" y="363"/>
                </a:lnTo>
                <a:lnTo>
                  <a:pt x="23" y="387"/>
                </a:lnTo>
                <a:lnTo>
                  <a:pt x="71" y="339"/>
                </a:lnTo>
                <a:lnTo>
                  <a:pt x="119" y="387"/>
                </a:lnTo>
                <a:lnTo>
                  <a:pt x="142" y="364"/>
                </a:lnTo>
                <a:lnTo>
                  <a:pt x="94" y="316"/>
                </a:lnTo>
                <a:lnTo>
                  <a:pt x="141" y="269"/>
                </a:lnTo>
                <a:close/>
                <a:moveTo>
                  <a:pt x="383" y="66"/>
                </a:moveTo>
                <a:lnTo>
                  <a:pt x="383" y="333"/>
                </a:lnTo>
                <a:lnTo>
                  <a:pt x="183" y="333"/>
                </a:lnTo>
                <a:lnTo>
                  <a:pt x="183" y="300"/>
                </a:lnTo>
                <a:lnTo>
                  <a:pt x="350" y="300"/>
                </a:lnTo>
                <a:lnTo>
                  <a:pt x="350" y="100"/>
                </a:lnTo>
                <a:lnTo>
                  <a:pt x="183" y="100"/>
                </a:lnTo>
                <a:lnTo>
                  <a:pt x="183" y="33"/>
                </a:lnTo>
                <a:lnTo>
                  <a:pt x="83" y="33"/>
                </a:lnTo>
                <a:lnTo>
                  <a:pt x="83" y="200"/>
                </a:lnTo>
                <a:lnTo>
                  <a:pt x="50" y="200"/>
                </a:lnTo>
                <a:lnTo>
                  <a:pt x="50" y="0"/>
                </a:lnTo>
                <a:lnTo>
                  <a:pt x="217" y="0"/>
                </a:lnTo>
                <a:lnTo>
                  <a:pt x="217" y="66"/>
                </a:lnTo>
                <a:lnTo>
                  <a:pt x="383"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94">
            <a:extLst>
              <a:ext uri="{FF2B5EF4-FFF2-40B4-BE49-F238E27FC236}">
                <a16:creationId xmlns:a16="http://schemas.microsoft.com/office/drawing/2014/main" id="{5499E3ED-BF3F-4B36-9A98-2335349258E3}"/>
              </a:ext>
            </a:extLst>
          </p:cNvPr>
          <p:cNvSpPr>
            <a:spLocks noChangeAspect="1" noEditPoints="1"/>
          </p:cNvSpPr>
          <p:nvPr/>
        </p:nvSpPr>
        <p:spPr bwMode="auto">
          <a:xfrm>
            <a:off x="7134226" y="1590676"/>
            <a:ext cx="252413" cy="252413"/>
          </a:xfrm>
          <a:custGeom>
            <a:avLst/>
            <a:gdLst>
              <a:gd name="T0" fmla="*/ 134 w 334"/>
              <a:gd name="T1" fmla="*/ 250 h 333"/>
              <a:gd name="T2" fmla="*/ 150 w 334"/>
              <a:gd name="T3" fmla="*/ 266 h 333"/>
              <a:gd name="T4" fmla="*/ 151 w 334"/>
              <a:gd name="T5" fmla="*/ 266 h 333"/>
              <a:gd name="T6" fmla="*/ 167 w 334"/>
              <a:gd name="T7" fmla="*/ 250 h 333"/>
              <a:gd name="T8" fmla="*/ 167 w 334"/>
              <a:gd name="T9" fmla="*/ 200 h 333"/>
              <a:gd name="T10" fmla="*/ 134 w 334"/>
              <a:gd name="T11" fmla="*/ 166 h 333"/>
              <a:gd name="T12" fmla="*/ 81 w 334"/>
              <a:gd name="T13" fmla="*/ 166 h 333"/>
              <a:gd name="T14" fmla="*/ 67 w 334"/>
              <a:gd name="T15" fmla="*/ 183 h 333"/>
              <a:gd name="T16" fmla="*/ 67 w 334"/>
              <a:gd name="T17" fmla="*/ 183 h 333"/>
              <a:gd name="T18" fmla="*/ 81 w 334"/>
              <a:gd name="T19" fmla="*/ 200 h 333"/>
              <a:gd name="T20" fmla="*/ 91 w 334"/>
              <a:gd name="T21" fmla="*/ 200 h 333"/>
              <a:gd name="T22" fmla="*/ 96 w 334"/>
              <a:gd name="T23" fmla="*/ 214 h 333"/>
              <a:gd name="T24" fmla="*/ 12 w 334"/>
              <a:gd name="T25" fmla="*/ 298 h 333"/>
              <a:gd name="T26" fmla="*/ 12 w 334"/>
              <a:gd name="T27" fmla="*/ 321 h 333"/>
              <a:gd name="T28" fmla="*/ 12 w 334"/>
              <a:gd name="T29" fmla="*/ 322 h 333"/>
              <a:gd name="T30" fmla="*/ 35 w 334"/>
              <a:gd name="T31" fmla="*/ 321 h 333"/>
              <a:gd name="T32" fmla="*/ 119 w 334"/>
              <a:gd name="T33" fmla="*/ 237 h 333"/>
              <a:gd name="T34" fmla="*/ 134 w 334"/>
              <a:gd name="T35" fmla="*/ 243 h 333"/>
              <a:gd name="T36" fmla="*/ 134 w 334"/>
              <a:gd name="T37" fmla="*/ 250 h 333"/>
              <a:gd name="T38" fmla="*/ 334 w 334"/>
              <a:gd name="T39" fmla="*/ 100 h 333"/>
              <a:gd name="T40" fmla="*/ 334 w 334"/>
              <a:gd name="T41" fmla="*/ 307 h 333"/>
              <a:gd name="T42" fmla="*/ 307 w 334"/>
              <a:gd name="T43" fmla="*/ 333 h 333"/>
              <a:gd name="T44" fmla="*/ 150 w 334"/>
              <a:gd name="T45" fmla="*/ 333 h 333"/>
              <a:gd name="T46" fmla="*/ 134 w 334"/>
              <a:gd name="T47" fmla="*/ 316 h 333"/>
              <a:gd name="T48" fmla="*/ 150 w 334"/>
              <a:gd name="T49" fmla="*/ 300 h 333"/>
              <a:gd name="T50" fmla="*/ 284 w 334"/>
              <a:gd name="T51" fmla="*/ 300 h 333"/>
              <a:gd name="T52" fmla="*/ 300 w 334"/>
              <a:gd name="T53" fmla="*/ 283 h 333"/>
              <a:gd name="T54" fmla="*/ 300 w 334"/>
              <a:gd name="T55" fmla="*/ 109 h 333"/>
              <a:gd name="T56" fmla="*/ 291 w 334"/>
              <a:gd name="T57" fmla="*/ 100 h 333"/>
              <a:gd name="T58" fmla="*/ 177 w 334"/>
              <a:gd name="T59" fmla="*/ 100 h 333"/>
              <a:gd name="T60" fmla="*/ 147 w 334"/>
              <a:gd name="T61" fmla="*/ 81 h 333"/>
              <a:gd name="T62" fmla="*/ 128 w 334"/>
              <a:gd name="T63" fmla="*/ 42 h 333"/>
              <a:gd name="T64" fmla="*/ 113 w 334"/>
              <a:gd name="T65" fmla="*/ 33 h 333"/>
              <a:gd name="T66" fmla="*/ 50 w 334"/>
              <a:gd name="T67" fmla="*/ 33 h 333"/>
              <a:gd name="T68" fmla="*/ 34 w 334"/>
              <a:gd name="T69" fmla="*/ 50 h 333"/>
              <a:gd name="T70" fmla="*/ 34 w 334"/>
              <a:gd name="T71" fmla="*/ 183 h 333"/>
              <a:gd name="T72" fmla="*/ 17 w 334"/>
              <a:gd name="T73" fmla="*/ 200 h 333"/>
              <a:gd name="T74" fmla="*/ 0 w 334"/>
              <a:gd name="T75" fmla="*/ 183 h 333"/>
              <a:gd name="T76" fmla="*/ 0 w 334"/>
              <a:gd name="T77" fmla="*/ 40 h 333"/>
              <a:gd name="T78" fmla="*/ 41 w 334"/>
              <a:gd name="T79" fmla="*/ 0 h 333"/>
              <a:gd name="T80" fmla="*/ 120 w 334"/>
              <a:gd name="T81" fmla="*/ 0 h 333"/>
              <a:gd name="T82" fmla="*/ 150 w 334"/>
              <a:gd name="T83" fmla="*/ 18 h 333"/>
              <a:gd name="T84" fmla="*/ 165 w 334"/>
              <a:gd name="T85" fmla="*/ 48 h 333"/>
              <a:gd name="T86" fmla="*/ 195 w 334"/>
              <a:gd name="T87" fmla="*/ 66 h 333"/>
              <a:gd name="T88" fmla="*/ 300 w 334"/>
              <a:gd name="T89" fmla="*/ 66 h 333"/>
              <a:gd name="T90" fmla="*/ 334 w 334"/>
              <a:gd name="T91"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4" h="333">
                <a:moveTo>
                  <a:pt x="134" y="250"/>
                </a:moveTo>
                <a:cubicBezTo>
                  <a:pt x="134" y="259"/>
                  <a:pt x="141" y="266"/>
                  <a:pt x="150" y="266"/>
                </a:cubicBezTo>
                <a:lnTo>
                  <a:pt x="151" y="266"/>
                </a:lnTo>
                <a:cubicBezTo>
                  <a:pt x="160" y="266"/>
                  <a:pt x="167" y="259"/>
                  <a:pt x="167" y="250"/>
                </a:cubicBezTo>
                <a:lnTo>
                  <a:pt x="167" y="200"/>
                </a:lnTo>
                <a:cubicBezTo>
                  <a:pt x="167" y="181"/>
                  <a:pt x="152" y="166"/>
                  <a:pt x="134" y="166"/>
                </a:cubicBezTo>
                <a:lnTo>
                  <a:pt x="81" y="166"/>
                </a:lnTo>
                <a:cubicBezTo>
                  <a:pt x="72" y="166"/>
                  <a:pt x="67" y="174"/>
                  <a:pt x="67" y="183"/>
                </a:cubicBezTo>
                <a:lnTo>
                  <a:pt x="67" y="183"/>
                </a:lnTo>
                <a:cubicBezTo>
                  <a:pt x="67" y="192"/>
                  <a:pt x="72" y="200"/>
                  <a:pt x="81" y="200"/>
                </a:cubicBezTo>
                <a:lnTo>
                  <a:pt x="91" y="200"/>
                </a:lnTo>
                <a:cubicBezTo>
                  <a:pt x="98" y="200"/>
                  <a:pt x="102" y="209"/>
                  <a:pt x="96" y="214"/>
                </a:cubicBezTo>
                <a:lnTo>
                  <a:pt x="12" y="298"/>
                </a:lnTo>
                <a:cubicBezTo>
                  <a:pt x="5" y="305"/>
                  <a:pt x="5" y="315"/>
                  <a:pt x="12" y="321"/>
                </a:cubicBezTo>
                <a:lnTo>
                  <a:pt x="12" y="322"/>
                </a:lnTo>
                <a:cubicBezTo>
                  <a:pt x="18" y="328"/>
                  <a:pt x="29" y="328"/>
                  <a:pt x="35" y="321"/>
                </a:cubicBezTo>
                <a:lnTo>
                  <a:pt x="119" y="237"/>
                </a:lnTo>
                <a:cubicBezTo>
                  <a:pt x="125" y="231"/>
                  <a:pt x="134" y="235"/>
                  <a:pt x="134" y="243"/>
                </a:cubicBezTo>
                <a:lnTo>
                  <a:pt x="134" y="250"/>
                </a:lnTo>
                <a:close/>
                <a:moveTo>
                  <a:pt x="334" y="100"/>
                </a:moveTo>
                <a:lnTo>
                  <a:pt x="334" y="307"/>
                </a:lnTo>
                <a:cubicBezTo>
                  <a:pt x="334" y="321"/>
                  <a:pt x="322" y="333"/>
                  <a:pt x="307" y="333"/>
                </a:cubicBezTo>
                <a:lnTo>
                  <a:pt x="150" y="333"/>
                </a:lnTo>
                <a:cubicBezTo>
                  <a:pt x="141" y="333"/>
                  <a:pt x="134" y="326"/>
                  <a:pt x="134" y="316"/>
                </a:cubicBezTo>
                <a:cubicBezTo>
                  <a:pt x="134" y="307"/>
                  <a:pt x="141" y="300"/>
                  <a:pt x="150" y="300"/>
                </a:cubicBezTo>
                <a:lnTo>
                  <a:pt x="284" y="300"/>
                </a:lnTo>
                <a:cubicBezTo>
                  <a:pt x="293" y="300"/>
                  <a:pt x="300" y="292"/>
                  <a:pt x="300" y="283"/>
                </a:cubicBezTo>
                <a:lnTo>
                  <a:pt x="300" y="109"/>
                </a:lnTo>
                <a:cubicBezTo>
                  <a:pt x="300" y="104"/>
                  <a:pt x="296" y="100"/>
                  <a:pt x="291" y="100"/>
                </a:cubicBezTo>
                <a:lnTo>
                  <a:pt x="177" y="100"/>
                </a:lnTo>
                <a:cubicBezTo>
                  <a:pt x="164" y="100"/>
                  <a:pt x="153" y="93"/>
                  <a:pt x="147" y="81"/>
                </a:cubicBezTo>
                <a:lnTo>
                  <a:pt x="128" y="42"/>
                </a:lnTo>
                <a:cubicBezTo>
                  <a:pt x="125" y="37"/>
                  <a:pt x="120" y="33"/>
                  <a:pt x="113" y="33"/>
                </a:cubicBezTo>
                <a:lnTo>
                  <a:pt x="50" y="33"/>
                </a:lnTo>
                <a:cubicBezTo>
                  <a:pt x="41" y="33"/>
                  <a:pt x="34" y="41"/>
                  <a:pt x="34" y="50"/>
                </a:cubicBezTo>
                <a:lnTo>
                  <a:pt x="34" y="183"/>
                </a:lnTo>
                <a:cubicBezTo>
                  <a:pt x="34" y="192"/>
                  <a:pt x="26" y="200"/>
                  <a:pt x="17" y="200"/>
                </a:cubicBezTo>
                <a:cubicBezTo>
                  <a:pt x="8" y="200"/>
                  <a:pt x="0" y="192"/>
                  <a:pt x="0" y="183"/>
                </a:cubicBezTo>
                <a:lnTo>
                  <a:pt x="0" y="40"/>
                </a:lnTo>
                <a:cubicBezTo>
                  <a:pt x="0" y="18"/>
                  <a:pt x="18" y="0"/>
                  <a:pt x="41" y="0"/>
                </a:cubicBezTo>
                <a:lnTo>
                  <a:pt x="120" y="0"/>
                </a:lnTo>
                <a:cubicBezTo>
                  <a:pt x="133" y="0"/>
                  <a:pt x="144" y="7"/>
                  <a:pt x="150" y="18"/>
                </a:cubicBezTo>
                <a:lnTo>
                  <a:pt x="165" y="48"/>
                </a:lnTo>
                <a:cubicBezTo>
                  <a:pt x="170" y="59"/>
                  <a:pt x="182" y="66"/>
                  <a:pt x="195" y="66"/>
                </a:cubicBezTo>
                <a:lnTo>
                  <a:pt x="300" y="66"/>
                </a:lnTo>
                <a:cubicBezTo>
                  <a:pt x="319" y="66"/>
                  <a:pt x="334" y="81"/>
                  <a:pt x="334"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95">
            <a:extLst>
              <a:ext uri="{FF2B5EF4-FFF2-40B4-BE49-F238E27FC236}">
                <a16:creationId xmlns:a16="http://schemas.microsoft.com/office/drawing/2014/main" id="{8639D07F-348C-4551-BC89-335C07750762}"/>
              </a:ext>
            </a:extLst>
          </p:cNvPr>
          <p:cNvSpPr>
            <a:spLocks noChangeAspect="1" noEditPoints="1"/>
          </p:cNvSpPr>
          <p:nvPr/>
        </p:nvSpPr>
        <p:spPr bwMode="auto">
          <a:xfrm>
            <a:off x="6632576" y="1590676"/>
            <a:ext cx="250825" cy="252413"/>
          </a:xfrm>
          <a:custGeom>
            <a:avLst/>
            <a:gdLst>
              <a:gd name="T0" fmla="*/ 133 w 333"/>
              <a:gd name="T1" fmla="*/ 266 h 333"/>
              <a:gd name="T2" fmla="*/ 166 w 333"/>
              <a:gd name="T3" fmla="*/ 266 h 333"/>
              <a:gd name="T4" fmla="*/ 166 w 333"/>
              <a:gd name="T5" fmla="*/ 166 h 333"/>
              <a:gd name="T6" fmla="*/ 65 w 333"/>
              <a:gd name="T7" fmla="*/ 166 h 333"/>
              <a:gd name="T8" fmla="*/ 64 w 333"/>
              <a:gd name="T9" fmla="*/ 200 h 333"/>
              <a:gd name="T10" fmla="*/ 110 w 333"/>
              <a:gd name="T11" fmla="*/ 200 h 333"/>
              <a:gd name="T12" fmla="*/ 0 w 333"/>
              <a:gd name="T13" fmla="*/ 310 h 333"/>
              <a:gd name="T14" fmla="*/ 23 w 333"/>
              <a:gd name="T15" fmla="*/ 333 h 333"/>
              <a:gd name="T16" fmla="*/ 133 w 333"/>
              <a:gd name="T17" fmla="*/ 222 h 333"/>
              <a:gd name="T18" fmla="*/ 133 w 333"/>
              <a:gd name="T19" fmla="*/ 266 h 333"/>
              <a:gd name="T20" fmla="*/ 333 w 333"/>
              <a:gd name="T21" fmla="*/ 66 h 333"/>
              <a:gd name="T22" fmla="*/ 333 w 333"/>
              <a:gd name="T23" fmla="*/ 333 h 333"/>
              <a:gd name="T24" fmla="*/ 133 w 333"/>
              <a:gd name="T25" fmla="*/ 333 h 333"/>
              <a:gd name="T26" fmla="*/ 133 w 333"/>
              <a:gd name="T27" fmla="*/ 300 h 333"/>
              <a:gd name="T28" fmla="*/ 300 w 333"/>
              <a:gd name="T29" fmla="*/ 300 h 333"/>
              <a:gd name="T30" fmla="*/ 300 w 333"/>
              <a:gd name="T31" fmla="*/ 100 h 333"/>
              <a:gd name="T32" fmla="*/ 156 w 333"/>
              <a:gd name="T33" fmla="*/ 100 h 333"/>
              <a:gd name="T34" fmla="*/ 123 w 333"/>
              <a:gd name="T35" fmla="*/ 33 h 333"/>
              <a:gd name="T36" fmla="*/ 33 w 333"/>
              <a:gd name="T37" fmla="*/ 33 h 333"/>
              <a:gd name="T38" fmla="*/ 33 w 333"/>
              <a:gd name="T39" fmla="*/ 200 h 333"/>
              <a:gd name="T40" fmla="*/ 0 w 333"/>
              <a:gd name="T41" fmla="*/ 200 h 333"/>
              <a:gd name="T42" fmla="*/ 0 w 333"/>
              <a:gd name="T43" fmla="*/ 0 h 333"/>
              <a:gd name="T44" fmla="*/ 140 w 333"/>
              <a:gd name="T45" fmla="*/ 0 h 333"/>
              <a:gd name="T46" fmla="*/ 173 w 333"/>
              <a:gd name="T47" fmla="*/ 66 h 333"/>
              <a:gd name="T48" fmla="*/ 333 w 333"/>
              <a:gd name="T49"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133" y="266"/>
                </a:moveTo>
                <a:lnTo>
                  <a:pt x="166" y="266"/>
                </a:lnTo>
                <a:lnTo>
                  <a:pt x="166" y="166"/>
                </a:lnTo>
                <a:lnTo>
                  <a:pt x="65" y="166"/>
                </a:lnTo>
                <a:lnTo>
                  <a:pt x="64" y="200"/>
                </a:lnTo>
                <a:lnTo>
                  <a:pt x="110" y="200"/>
                </a:lnTo>
                <a:lnTo>
                  <a:pt x="0" y="310"/>
                </a:lnTo>
                <a:lnTo>
                  <a:pt x="23" y="333"/>
                </a:lnTo>
                <a:lnTo>
                  <a:pt x="133" y="222"/>
                </a:lnTo>
                <a:lnTo>
                  <a:pt x="133" y="266"/>
                </a:lnTo>
                <a:close/>
                <a:moveTo>
                  <a:pt x="333" y="66"/>
                </a:moveTo>
                <a:lnTo>
                  <a:pt x="333" y="333"/>
                </a:lnTo>
                <a:lnTo>
                  <a:pt x="133" y="333"/>
                </a:lnTo>
                <a:lnTo>
                  <a:pt x="133" y="300"/>
                </a:lnTo>
                <a:lnTo>
                  <a:pt x="300" y="300"/>
                </a:lnTo>
                <a:lnTo>
                  <a:pt x="300" y="100"/>
                </a:lnTo>
                <a:lnTo>
                  <a:pt x="156" y="100"/>
                </a:lnTo>
                <a:lnTo>
                  <a:pt x="123" y="33"/>
                </a:lnTo>
                <a:lnTo>
                  <a:pt x="33" y="33"/>
                </a:lnTo>
                <a:lnTo>
                  <a:pt x="33" y="200"/>
                </a:lnTo>
                <a:lnTo>
                  <a:pt x="0" y="200"/>
                </a:lnTo>
                <a:lnTo>
                  <a:pt x="0" y="0"/>
                </a:lnTo>
                <a:lnTo>
                  <a:pt x="140" y="0"/>
                </a:lnTo>
                <a:lnTo>
                  <a:pt x="173" y="66"/>
                </a:lnTo>
                <a:lnTo>
                  <a:pt x="333"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96">
            <a:extLst>
              <a:ext uri="{FF2B5EF4-FFF2-40B4-BE49-F238E27FC236}">
                <a16:creationId xmlns:a16="http://schemas.microsoft.com/office/drawing/2014/main" id="{C51C400C-DA4C-4088-9758-A4C64BE531ED}"/>
              </a:ext>
            </a:extLst>
          </p:cNvPr>
          <p:cNvSpPr>
            <a:spLocks noChangeAspect="1" noEditPoints="1"/>
          </p:cNvSpPr>
          <p:nvPr/>
        </p:nvSpPr>
        <p:spPr bwMode="auto">
          <a:xfrm>
            <a:off x="6129338" y="1590676"/>
            <a:ext cx="250825" cy="252413"/>
          </a:xfrm>
          <a:custGeom>
            <a:avLst/>
            <a:gdLst>
              <a:gd name="T0" fmla="*/ 133 w 333"/>
              <a:gd name="T1" fmla="*/ 250 h 333"/>
              <a:gd name="T2" fmla="*/ 150 w 333"/>
              <a:gd name="T3" fmla="*/ 266 h 333"/>
              <a:gd name="T4" fmla="*/ 167 w 333"/>
              <a:gd name="T5" fmla="*/ 250 h 333"/>
              <a:gd name="T6" fmla="*/ 167 w 333"/>
              <a:gd name="T7" fmla="*/ 200 h 333"/>
              <a:gd name="T8" fmla="*/ 133 w 333"/>
              <a:gd name="T9" fmla="*/ 166 h 333"/>
              <a:gd name="T10" fmla="*/ 81 w 333"/>
              <a:gd name="T11" fmla="*/ 166 h 333"/>
              <a:gd name="T12" fmla="*/ 65 w 333"/>
              <a:gd name="T13" fmla="*/ 183 h 333"/>
              <a:gd name="T14" fmla="*/ 81 w 333"/>
              <a:gd name="T15" fmla="*/ 200 h 333"/>
              <a:gd name="T16" fmla="*/ 90 w 333"/>
              <a:gd name="T17" fmla="*/ 200 h 333"/>
              <a:gd name="T18" fmla="*/ 96 w 333"/>
              <a:gd name="T19" fmla="*/ 214 h 333"/>
              <a:gd name="T20" fmla="*/ 11 w 333"/>
              <a:gd name="T21" fmla="*/ 298 h 333"/>
              <a:gd name="T22" fmla="*/ 11 w 333"/>
              <a:gd name="T23" fmla="*/ 321 h 333"/>
              <a:gd name="T24" fmla="*/ 35 w 333"/>
              <a:gd name="T25" fmla="*/ 321 h 333"/>
              <a:gd name="T26" fmla="*/ 119 w 333"/>
              <a:gd name="T27" fmla="*/ 237 h 333"/>
              <a:gd name="T28" fmla="*/ 133 w 333"/>
              <a:gd name="T29" fmla="*/ 243 h 333"/>
              <a:gd name="T30" fmla="*/ 133 w 333"/>
              <a:gd name="T31" fmla="*/ 250 h 333"/>
              <a:gd name="T32" fmla="*/ 333 w 333"/>
              <a:gd name="T33" fmla="*/ 100 h 333"/>
              <a:gd name="T34" fmla="*/ 333 w 333"/>
              <a:gd name="T35" fmla="*/ 303 h 333"/>
              <a:gd name="T36" fmla="*/ 303 w 333"/>
              <a:gd name="T37" fmla="*/ 333 h 333"/>
              <a:gd name="T38" fmla="*/ 150 w 333"/>
              <a:gd name="T39" fmla="*/ 333 h 333"/>
              <a:gd name="T40" fmla="*/ 133 w 333"/>
              <a:gd name="T41" fmla="*/ 316 h 333"/>
              <a:gd name="T42" fmla="*/ 150 w 333"/>
              <a:gd name="T43" fmla="*/ 300 h 333"/>
              <a:gd name="T44" fmla="*/ 283 w 333"/>
              <a:gd name="T45" fmla="*/ 300 h 333"/>
              <a:gd name="T46" fmla="*/ 300 w 333"/>
              <a:gd name="T47" fmla="*/ 283 h 333"/>
              <a:gd name="T48" fmla="*/ 300 w 333"/>
              <a:gd name="T49" fmla="*/ 116 h 333"/>
              <a:gd name="T50" fmla="*/ 283 w 333"/>
              <a:gd name="T51" fmla="*/ 100 h 333"/>
              <a:gd name="T52" fmla="*/ 167 w 333"/>
              <a:gd name="T53" fmla="*/ 100 h 333"/>
              <a:gd name="T54" fmla="*/ 133 w 333"/>
              <a:gd name="T55" fmla="*/ 66 h 333"/>
              <a:gd name="T56" fmla="*/ 133 w 333"/>
              <a:gd name="T57" fmla="*/ 46 h 333"/>
              <a:gd name="T58" fmla="*/ 120 w 333"/>
              <a:gd name="T59" fmla="*/ 33 h 333"/>
              <a:gd name="T60" fmla="*/ 50 w 333"/>
              <a:gd name="T61" fmla="*/ 33 h 333"/>
              <a:gd name="T62" fmla="*/ 33 w 333"/>
              <a:gd name="T63" fmla="*/ 50 h 333"/>
              <a:gd name="T64" fmla="*/ 33 w 333"/>
              <a:gd name="T65" fmla="*/ 183 h 333"/>
              <a:gd name="T66" fmla="*/ 17 w 333"/>
              <a:gd name="T67" fmla="*/ 200 h 333"/>
              <a:gd name="T68" fmla="*/ 0 w 333"/>
              <a:gd name="T69" fmla="*/ 183 h 333"/>
              <a:gd name="T70" fmla="*/ 0 w 333"/>
              <a:gd name="T71" fmla="*/ 36 h 333"/>
              <a:gd name="T72" fmla="*/ 37 w 333"/>
              <a:gd name="T73" fmla="*/ 0 h 333"/>
              <a:gd name="T74" fmla="*/ 133 w 333"/>
              <a:gd name="T75" fmla="*/ 0 h 333"/>
              <a:gd name="T76" fmla="*/ 167 w 333"/>
              <a:gd name="T77" fmla="*/ 33 h 333"/>
              <a:gd name="T78" fmla="*/ 167 w 333"/>
              <a:gd name="T79" fmla="*/ 46 h 333"/>
              <a:gd name="T80" fmla="*/ 187 w 333"/>
              <a:gd name="T81" fmla="*/ 66 h 333"/>
              <a:gd name="T82" fmla="*/ 300 w 333"/>
              <a:gd name="T83" fmla="*/ 66 h 333"/>
              <a:gd name="T84" fmla="*/ 333 w 333"/>
              <a:gd name="T85"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133" y="250"/>
                </a:moveTo>
                <a:cubicBezTo>
                  <a:pt x="133" y="259"/>
                  <a:pt x="141" y="266"/>
                  <a:pt x="150" y="266"/>
                </a:cubicBezTo>
                <a:cubicBezTo>
                  <a:pt x="159" y="266"/>
                  <a:pt x="167" y="259"/>
                  <a:pt x="167" y="250"/>
                </a:cubicBezTo>
                <a:lnTo>
                  <a:pt x="167" y="200"/>
                </a:lnTo>
                <a:cubicBezTo>
                  <a:pt x="167" y="181"/>
                  <a:pt x="152" y="166"/>
                  <a:pt x="133" y="166"/>
                </a:cubicBezTo>
                <a:lnTo>
                  <a:pt x="81" y="166"/>
                </a:lnTo>
                <a:cubicBezTo>
                  <a:pt x="72" y="166"/>
                  <a:pt x="65" y="174"/>
                  <a:pt x="65" y="183"/>
                </a:cubicBezTo>
                <a:cubicBezTo>
                  <a:pt x="65" y="192"/>
                  <a:pt x="72" y="200"/>
                  <a:pt x="81" y="200"/>
                </a:cubicBezTo>
                <a:lnTo>
                  <a:pt x="90" y="200"/>
                </a:lnTo>
                <a:cubicBezTo>
                  <a:pt x="98" y="200"/>
                  <a:pt x="101" y="209"/>
                  <a:pt x="96" y="214"/>
                </a:cubicBezTo>
                <a:lnTo>
                  <a:pt x="11" y="298"/>
                </a:lnTo>
                <a:cubicBezTo>
                  <a:pt x="5" y="305"/>
                  <a:pt x="5" y="315"/>
                  <a:pt x="11" y="321"/>
                </a:cubicBezTo>
                <a:cubicBezTo>
                  <a:pt x="18" y="328"/>
                  <a:pt x="28" y="328"/>
                  <a:pt x="35" y="321"/>
                </a:cubicBezTo>
                <a:lnTo>
                  <a:pt x="119" y="237"/>
                </a:lnTo>
                <a:cubicBezTo>
                  <a:pt x="124" y="231"/>
                  <a:pt x="133" y="235"/>
                  <a:pt x="133" y="243"/>
                </a:cubicBezTo>
                <a:lnTo>
                  <a:pt x="133" y="250"/>
                </a:lnTo>
                <a:close/>
                <a:moveTo>
                  <a:pt x="333" y="100"/>
                </a:moveTo>
                <a:lnTo>
                  <a:pt x="333" y="303"/>
                </a:lnTo>
                <a:cubicBezTo>
                  <a:pt x="333" y="320"/>
                  <a:pt x="320" y="333"/>
                  <a:pt x="303" y="333"/>
                </a:cubicBezTo>
                <a:lnTo>
                  <a:pt x="150" y="333"/>
                </a:lnTo>
                <a:cubicBezTo>
                  <a:pt x="141" y="333"/>
                  <a:pt x="133" y="326"/>
                  <a:pt x="133" y="316"/>
                </a:cubicBezTo>
                <a:cubicBezTo>
                  <a:pt x="133" y="307"/>
                  <a:pt x="141" y="300"/>
                  <a:pt x="150" y="300"/>
                </a:cubicBezTo>
                <a:lnTo>
                  <a:pt x="283" y="300"/>
                </a:lnTo>
                <a:cubicBezTo>
                  <a:pt x="292" y="300"/>
                  <a:pt x="300" y="292"/>
                  <a:pt x="300" y="283"/>
                </a:cubicBezTo>
                <a:lnTo>
                  <a:pt x="300" y="116"/>
                </a:lnTo>
                <a:cubicBezTo>
                  <a:pt x="300" y="107"/>
                  <a:pt x="292" y="100"/>
                  <a:pt x="283" y="100"/>
                </a:cubicBezTo>
                <a:lnTo>
                  <a:pt x="167" y="100"/>
                </a:lnTo>
                <a:cubicBezTo>
                  <a:pt x="148" y="100"/>
                  <a:pt x="133" y="85"/>
                  <a:pt x="133" y="66"/>
                </a:cubicBezTo>
                <a:lnTo>
                  <a:pt x="133" y="46"/>
                </a:lnTo>
                <a:cubicBezTo>
                  <a:pt x="133" y="39"/>
                  <a:pt x="127" y="33"/>
                  <a:pt x="120" y="33"/>
                </a:cubicBezTo>
                <a:lnTo>
                  <a:pt x="50" y="33"/>
                </a:lnTo>
                <a:cubicBezTo>
                  <a:pt x="41" y="33"/>
                  <a:pt x="33" y="41"/>
                  <a:pt x="33" y="50"/>
                </a:cubicBezTo>
                <a:lnTo>
                  <a:pt x="33" y="183"/>
                </a:lnTo>
                <a:cubicBezTo>
                  <a:pt x="33" y="192"/>
                  <a:pt x="26" y="200"/>
                  <a:pt x="17" y="200"/>
                </a:cubicBezTo>
                <a:cubicBezTo>
                  <a:pt x="7" y="200"/>
                  <a:pt x="0" y="192"/>
                  <a:pt x="0" y="183"/>
                </a:cubicBezTo>
                <a:lnTo>
                  <a:pt x="0" y="36"/>
                </a:lnTo>
                <a:cubicBezTo>
                  <a:pt x="0" y="16"/>
                  <a:pt x="16" y="0"/>
                  <a:pt x="37" y="0"/>
                </a:cubicBezTo>
                <a:lnTo>
                  <a:pt x="133" y="0"/>
                </a:lnTo>
                <a:cubicBezTo>
                  <a:pt x="152" y="0"/>
                  <a:pt x="167" y="15"/>
                  <a:pt x="167" y="33"/>
                </a:cubicBezTo>
                <a:lnTo>
                  <a:pt x="167" y="46"/>
                </a:lnTo>
                <a:cubicBezTo>
                  <a:pt x="167" y="57"/>
                  <a:pt x="176" y="66"/>
                  <a:pt x="187" y="66"/>
                </a:cubicBezTo>
                <a:lnTo>
                  <a:pt x="300" y="66"/>
                </a:lnTo>
                <a:cubicBezTo>
                  <a:pt x="318" y="66"/>
                  <a:pt x="333" y="81"/>
                  <a:pt x="333"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97">
            <a:extLst>
              <a:ext uri="{FF2B5EF4-FFF2-40B4-BE49-F238E27FC236}">
                <a16:creationId xmlns:a16="http://schemas.microsoft.com/office/drawing/2014/main" id="{9AA8D246-0CBD-4935-85A7-DA885B9C1C50}"/>
              </a:ext>
            </a:extLst>
          </p:cNvPr>
          <p:cNvSpPr>
            <a:spLocks noChangeAspect="1" noEditPoints="1"/>
          </p:cNvSpPr>
          <p:nvPr/>
        </p:nvSpPr>
        <p:spPr bwMode="auto">
          <a:xfrm>
            <a:off x="10655301" y="1082676"/>
            <a:ext cx="250825" cy="254000"/>
          </a:xfrm>
          <a:custGeom>
            <a:avLst/>
            <a:gdLst>
              <a:gd name="T0" fmla="*/ 133 w 333"/>
              <a:gd name="T1" fmla="*/ 267 h 333"/>
              <a:gd name="T2" fmla="*/ 167 w 333"/>
              <a:gd name="T3" fmla="*/ 267 h 333"/>
              <a:gd name="T4" fmla="*/ 167 w 333"/>
              <a:gd name="T5" fmla="*/ 167 h 333"/>
              <a:gd name="T6" fmla="*/ 65 w 333"/>
              <a:gd name="T7" fmla="*/ 167 h 333"/>
              <a:gd name="T8" fmla="*/ 64 w 333"/>
              <a:gd name="T9" fmla="*/ 200 h 333"/>
              <a:gd name="T10" fmla="*/ 110 w 333"/>
              <a:gd name="T11" fmla="*/ 200 h 333"/>
              <a:gd name="T12" fmla="*/ 0 w 333"/>
              <a:gd name="T13" fmla="*/ 310 h 333"/>
              <a:gd name="T14" fmla="*/ 23 w 333"/>
              <a:gd name="T15" fmla="*/ 333 h 333"/>
              <a:gd name="T16" fmla="*/ 133 w 333"/>
              <a:gd name="T17" fmla="*/ 223 h 333"/>
              <a:gd name="T18" fmla="*/ 133 w 333"/>
              <a:gd name="T19" fmla="*/ 267 h 333"/>
              <a:gd name="T20" fmla="*/ 333 w 333"/>
              <a:gd name="T21" fmla="*/ 67 h 333"/>
              <a:gd name="T22" fmla="*/ 333 w 333"/>
              <a:gd name="T23" fmla="*/ 333 h 333"/>
              <a:gd name="T24" fmla="*/ 133 w 333"/>
              <a:gd name="T25" fmla="*/ 333 h 333"/>
              <a:gd name="T26" fmla="*/ 133 w 333"/>
              <a:gd name="T27" fmla="*/ 300 h 333"/>
              <a:gd name="T28" fmla="*/ 300 w 333"/>
              <a:gd name="T29" fmla="*/ 300 h 333"/>
              <a:gd name="T30" fmla="*/ 300 w 333"/>
              <a:gd name="T31" fmla="*/ 100 h 333"/>
              <a:gd name="T32" fmla="*/ 133 w 333"/>
              <a:gd name="T33" fmla="*/ 100 h 333"/>
              <a:gd name="T34" fmla="*/ 133 w 333"/>
              <a:gd name="T35" fmla="*/ 33 h 333"/>
              <a:gd name="T36" fmla="*/ 33 w 333"/>
              <a:gd name="T37" fmla="*/ 33 h 333"/>
              <a:gd name="T38" fmla="*/ 33 w 333"/>
              <a:gd name="T39" fmla="*/ 200 h 333"/>
              <a:gd name="T40" fmla="*/ 0 w 333"/>
              <a:gd name="T41" fmla="*/ 200 h 333"/>
              <a:gd name="T42" fmla="*/ 0 w 333"/>
              <a:gd name="T43" fmla="*/ 0 h 333"/>
              <a:gd name="T44" fmla="*/ 167 w 333"/>
              <a:gd name="T45" fmla="*/ 0 h 333"/>
              <a:gd name="T46" fmla="*/ 167 w 333"/>
              <a:gd name="T47" fmla="*/ 67 h 333"/>
              <a:gd name="T48" fmla="*/ 333 w 333"/>
              <a:gd name="T49"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133" y="267"/>
                </a:moveTo>
                <a:lnTo>
                  <a:pt x="167" y="267"/>
                </a:lnTo>
                <a:lnTo>
                  <a:pt x="167" y="167"/>
                </a:lnTo>
                <a:lnTo>
                  <a:pt x="65" y="167"/>
                </a:lnTo>
                <a:lnTo>
                  <a:pt x="64" y="200"/>
                </a:lnTo>
                <a:lnTo>
                  <a:pt x="110" y="200"/>
                </a:lnTo>
                <a:lnTo>
                  <a:pt x="0" y="310"/>
                </a:lnTo>
                <a:lnTo>
                  <a:pt x="23" y="333"/>
                </a:lnTo>
                <a:lnTo>
                  <a:pt x="133" y="223"/>
                </a:lnTo>
                <a:lnTo>
                  <a:pt x="133" y="267"/>
                </a:lnTo>
                <a:close/>
                <a:moveTo>
                  <a:pt x="333" y="67"/>
                </a:moveTo>
                <a:lnTo>
                  <a:pt x="333" y="333"/>
                </a:lnTo>
                <a:lnTo>
                  <a:pt x="133" y="333"/>
                </a:lnTo>
                <a:lnTo>
                  <a:pt x="133" y="300"/>
                </a:lnTo>
                <a:lnTo>
                  <a:pt x="300" y="300"/>
                </a:lnTo>
                <a:lnTo>
                  <a:pt x="300" y="100"/>
                </a:lnTo>
                <a:lnTo>
                  <a:pt x="133" y="100"/>
                </a:lnTo>
                <a:lnTo>
                  <a:pt x="133" y="33"/>
                </a:lnTo>
                <a:lnTo>
                  <a:pt x="33" y="33"/>
                </a:lnTo>
                <a:lnTo>
                  <a:pt x="33" y="200"/>
                </a:lnTo>
                <a:lnTo>
                  <a:pt x="0" y="200"/>
                </a:lnTo>
                <a:lnTo>
                  <a:pt x="0" y="0"/>
                </a:lnTo>
                <a:lnTo>
                  <a:pt x="167" y="0"/>
                </a:lnTo>
                <a:lnTo>
                  <a:pt x="167" y="67"/>
                </a:lnTo>
                <a:lnTo>
                  <a:pt x="333"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98">
            <a:extLst>
              <a:ext uri="{FF2B5EF4-FFF2-40B4-BE49-F238E27FC236}">
                <a16:creationId xmlns:a16="http://schemas.microsoft.com/office/drawing/2014/main" id="{E2820A81-4EE5-49E3-994D-9A464D476A97}"/>
              </a:ext>
            </a:extLst>
          </p:cNvPr>
          <p:cNvSpPr>
            <a:spLocks noChangeAspect="1" noEditPoints="1"/>
          </p:cNvSpPr>
          <p:nvPr/>
        </p:nvSpPr>
        <p:spPr bwMode="auto">
          <a:xfrm>
            <a:off x="10152063" y="1082676"/>
            <a:ext cx="252413" cy="254000"/>
          </a:xfrm>
          <a:custGeom>
            <a:avLst/>
            <a:gdLst>
              <a:gd name="T0" fmla="*/ 134 w 334"/>
              <a:gd name="T1" fmla="*/ 217 h 333"/>
              <a:gd name="T2" fmla="*/ 200 w 334"/>
              <a:gd name="T3" fmla="*/ 217 h 333"/>
              <a:gd name="T4" fmla="*/ 200 w 334"/>
              <a:gd name="T5" fmla="*/ 233 h 333"/>
              <a:gd name="T6" fmla="*/ 134 w 334"/>
              <a:gd name="T7" fmla="*/ 233 h 333"/>
              <a:gd name="T8" fmla="*/ 134 w 334"/>
              <a:gd name="T9" fmla="*/ 217 h 333"/>
              <a:gd name="T10" fmla="*/ 183 w 334"/>
              <a:gd name="T11" fmla="*/ 183 h 333"/>
              <a:gd name="T12" fmla="*/ 150 w 334"/>
              <a:gd name="T13" fmla="*/ 183 h 333"/>
              <a:gd name="T14" fmla="*/ 183 w 334"/>
              <a:gd name="T15" fmla="*/ 183 h 333"/>
              <a:gd name="T16" fmla="*/ 116 w 334"/>
              <a:gd name="T17" fmla="*/ 183 h 333"/>
              <a:gd name="T18" fmla="*/ 100 w 334"/>
              <a:gd name="T19" fmla="*/ 183 h 333"/>
              <a:gd name="T20" fmla="*/ 100 w 334"/>
              <a:gd name="T21" fmla="*/ 267 h 333"/>
              <a:gd name="T22" fmla="*/ 234 w 334"/>
              <a:gd name="T23" fmla="*/ 267 h 333"/>
              <a:gd name="T24" fmla="*/ 234 w 334"/>
              <a:gd name="T25" fmla="*/ 183 h 333"/>
              <a:gd name="T26" fmla="*/ 216 w 334"/>
              <a:gd name="T27" fmla="*/ 183 h 333"/>
              <a:gd name="T28" fmla="*/ 116 w 334"/>
              <a:gd name="T29" fmla="*/ 183 h 333"/>
              <a:gd name="T30" fmla="*/ 300 w 334"/>
              <a:gd name="T31" fmla="*/ 300 h 333"/>
              <a:gd name="T32" fmla="*/ 34 w 334"/>
              <a:gd name="T33" fmla="*/ 300 h 333"/>
              <a:gd name="T34" fmla="*/ 34 w 334"/>
              <a:gd name="T35" fmla="*/ 33 h 333"/>
              <a:gd name="T36" fmla="*/ 134 w 334"/>
              <a:gd name="T37" fmla="*/ 33 h 333"/>
              <a:gd name="T38" fmla="*/ 134 w 334"/>
              <a:gd name="T39" fmla="*/ 100 h 333"/>
              <a:gd name="T40" fmla="*/ 300 w 334"/>
              <a:gd name="T41" fmla="*/ 100 h 333"/>
              <a:gd name="T42" fmla="*/ 300 w 334"/>
              <a:gd name="T43" fmla="*/ 300 h 333"/>
              <a:gd name="T44" fmla="*/ 167 w 334"/>
              <a:gd name="T45" fmla="*/ 67 h 333"/>
              <a:gd name="T46" fmla="*/ 167 w 334"/>
              <a:gd name="T47" fmla="*/ 0 h 333"/>
              <a:gd name="T48" fmla="*/ 0 w 334"/>
              <a:gd name="T49" fmla="*/ 0 h 333"/>
              <a:gd name="T50" fmla="*/ 0 w 334"/>
              <a:gd name="T51" fmla="*/ 333 h 333"/>
              <a:gd name="T52" fmla="*/ 334 w 334"/>
              <a:gd name="T53" fmla="*/ 333 h 333"/>
              <a:gd name="T54" fmla="*/ 334 w 334"/>
              <a:gd name="T55" fmla="*/ 67 h 333"/>
              <a:gd name="T56" fmla="*/ 167 w 334"/>
              <a:gd name="T57"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4" h="333">
                <a:moveTo>
                  <a:pt x="134" y="217"/>
                </a:moveTo>
                <a:lnTo>
                  <a:pt x="200" y="217"/>
                </a:lnTo>
                <a:lnTo>
                  <a:pt x="200" y="233"/>
                </a:lnTo>
                <a:lnTo>
                  <a:pt x="134" y="233"/>
                </a:lnTo>
                <a:lnTo>
                  <a:pt x="134" y="217"/>
                </a:lnTo>
                <a:close/>
                <a:moveTo>
                  <a:pt x="183" y="183"/>
                </a:moveTo>
                <a:lnTo>
                  <a:pt x="150" y="183"/>
                </a:lnTo>
                <a:cubicBezTo>
                  <a:pt x="150" y="161"/>
                  <a:pt x="183" y="161"/>
                  <a:pt x="183" y="183"/>
                </a:cubicBezTo>
                <a:close/>
                <a:moveTo>
                  <a:pt x="116" y="183"/>
                </a:moveTo>
                <a:lnTo>
                  <a:pt x="100" y="183"/>
                </a:lnTo>
                <a:lnTo>
                  <a:pt x="100" y="267"/>
                </a:lnTo>
                <a:lnTo>
                  <a:pt x="234" y="267"/>
                </a:lnTo>
                <a:lnTo>
                  <a:pt x="234" y="183"/>
                </a:lnTo>
                <a:lnTo>
                  <a:pt x="216" y="183"/>
                </a:lnTo>
                <a:cubicBezTo>
                  <a:pt x="216" y="117"/>
                  <a:pt x="116" y="117"/>
                  <a:pt x="116" y="183"/>
                </a:cubicBezTo>
                <a:close/>
                <a:moveTo>
                  <a:pt x="300" y="300"/>
                </a:moveTo>
                <a:lnTo>
                  <a:pt x="34" y="300"/>
                </a:lnTo>
                <a:lnTo>
                  <a:pt x="34" y="33"/>
                </a:lnTo>
                <a:lnTo>
                  <a:pt x="134" y="33"/>
                </a:lnTo>
                <a:lnTo>
                  <a:pt x="134" y="100"/>
                </a:lnTo>
                <a:lnTo>
                  <a:pt x="300" y="100"/>
                </a:lnTo>
                <a:lnTo>
                  <a:pt x="300" y="300"/>
                </a:lnTo>
                <a:close/>
                <a:moveTo>
                  <a:pt x="167" y="67"/>
                </a:moveTo>
                <a:lnTo>
                  <a:pt x="167" y="0"/>
                </a:lnTo>
                <a:lnTo>
                  <a:pt x="0" y="0"/>
                </a:lnTo>
                <a:lnTo>
                  <a:pt x="0" y="333"/>
                </a:lnTo>
                <a:lnTo>
                  <a:pt x="334" y="333"/>
                </a:lnTo>
                <a:lnTo>
                  <a:pt x="334" y="67"/>
                </a:lnTo>
                <a:lnTo>
                  <a:pt x="16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99">
            <a:extLst>
              <a:ext uri="{FF2B5EF4-FFF2-40B4-BE49-F238E27FC236}">
                <a16:creationId xmlns:a16="http://schemas.microsoft.com/office/drawing/2014/main" id="{537F7E74-0090-46EC-95AD-D2CA080E69DA}"/>
              </a:ext>
            </a:extLst>
          </p:cNvPr>
          <p:cNvSpPr>
            <a:spLocks noChangeAspect="1" noEditPoints="1"/>
          </p:cNvSpPr>
          <p:nvPr/>
        </p:nvSpPr>
        <p:spPr bwMode="auto">
          <a:xfrm>
            <a:off x="9650413" y="1082676"/>
            <a:ext cx="250825" cy="254000"/>
          </a:xfrm>
          <a:custGeom>
            <a:avLst/>
            <a:gdLst>
              <a:gd name="T0" fmla="*/ 133 w 333"/>
              <a:gd name="T1" fmla="*/ 217 h 333"/>
              <a:gd name="T2" fmla="*/ 200 w 333"/>
              <a:gd name="T3" fmla="*/ 217 h 333"/>
              <a:gd name="T4" fmla="*/ 200 w 333"/>
              <a:gd name="T5" fmla="*/ 233 h 333"/>
              <a:gd name="T6" fmla="*/ 133 w 333"/>
              <a:gd name="T7" fmla="*/ 233 h 333"/>
              <a:gd name="T8" fmla="*/ 133 w 333"/>
              <a:gd name="T9" fmla="*/ 217 h 333"/>
              <a:gd name="T10" fmla="*/ 182 w 333"/>
              <a:gd name="T11" fmla="*/ 183 h 333"/>
              <a:gd name="T12" fmla="*/ 149 w 333"/>
              <a:gd name="T13" fmla="*/ 183 h 333"/>
              <a:gd name="T14" fmla="*/ 182 w 333"/>
              <a:gd name="T15" fmla="*/ 183 h 333"/>
              <a:gd name="T16" fmla="*/ 116 w 333"/>
              <a:gd name="T17" fmla="*/ 183 h 333"/>
              <a:gd name="T18" fmla="*/ 100 w 333"/>
              <a:gd name="T19" fmla="*/ 183 h 333"/>
              <a:gd name="T20" fmla="*/ 100 w 333"/>
              <a:gd name="T21" fmla="*/ 267 h 333"/>
              <a:gd name="T22" fmla="*/ 233 w 333"/>
              <a:gd name="T23" fmla="*/ 267 h 333"/>
              <a:gd name="T24" fmla="*/ 233 w 333"/>
              <a:gd name="T25" fmla="*/ 183 h 333"/>
              <a:gd name="T26" fmla="*/ 216 w 333"/>
              <a:gd name="T27" fmla="*/ 183 h 333"/>
              <a:gd name="T28" fmla="*/ 116 w 333"/>
              <a:gd name="T29" fmla="*/ 183 h 333"/>
              <a:gd name="T30" fmla="*/ 283 w 333"/>
              <a:gd name="T31" fmla="*/ 300 h 333"/>
              <a:gd name="T32" fmla="*/ 50 w 333"/>
              <a:gd name="T33" fmla="*/ 300 h 333"/>
              <a:gd name="T34" fmla="*/ 33 w 333"/>
              <a:gd name="T35" fmla="*/ 283 h 333"/>
              <a:gd name="T36" fmla="*/ 33 w 333"/>
              <a:gd name="T37" fmla="*/ 50 h 333"/>
              <a:gd name="T38" fmla="*/ 50 w 333"/>
              <a:gd name="T39" fmla="*/ 33 h 333"/>
              <a:gd name="T40" fmla="*/ 116 w 333"/>
              <a:gd name="T41" fmla="*/ 33 h 333"/>
              <a:gd name="T42" fmla="*/ 133 w 333"/>
              <a:gd name="T43" fmla="*/ 50 h 333"/>
              <a:gd name="T44" fmla="*/ 133 w 333"/>
              <a:gd name="T45" fmla="*/ 67 h 333"/>
              <a:gd name="T46" fmla="*/ 166 w 333"/>
              <a:gd name="T47" fmla="*/ 100 h 333"/>
              <a:gd name="T48" fmla="*/ 283 w 333"/>
              <a:gd name="T49" fmla="*/ 100 h 333"/>
              <a:gd name="T50" fmla="*/ 300 w 333"/>
              <a:gd name="T51" fmla="*/ 117 h 333"/>
              <a:gd name="T52" fmla="*/ 300 w 333"/>
              <a:gd name="T53" fmla="*/ 283 h 333"/>
              <a:gd name="T54" fmla="*/ 283 w 333"/>
              <a:gd name="T55" fmla="*/ 300 h 333"/>
              <a:gd name="T56" fmla="*/ 166 w 333"/>
              <a:gd name="T57" fmla="*/ 67 h 333"/>
              <a:gd name="T58" fmla="*/ 166 w 333"/>
              <a:gd name="T59" fmla="*/ 33 h 333"/>
              <a:gd name="T60" fmla="*/ 133 w 333"/>
              <a:gd name="T61" fmla="*/ 0 h 333"/>
              <a:gd name="T62" fmla="*/ 33 w 333"/>
              <a:gd name="T63" fmla="*/ 0 h 333"/>
              <a:gd name="T64" fmla="*/ 0 w 333"/>
              <a:gd name="T65" fmla="*/ 33 h 333"/>
              <a:gd name="T66" fmla="*/ 0 w 333"/>
              <a:gd name="T67" fmla="*/ 300 h 333"/>
              <a:gd name="T68" fmla="*/ 33 w 333"/>
              <a:gd name="T69" fmla="*/ 333 h 333"/>
              <a:gd name="T70" fmla="*/ 300 w 333"/>
              <a:gd name="T71" fmla="*/ 333 h 333"/>
              <a:gd name="T72" fmla="*/ 333 w 333"/>
              <a:gd name="T73" fmla="*/ 300 h 333"/>
              <a:gd name="T74" fmla="*/ 333 w 333"/>
              <a:gd name="T75" fmla="*/ 100 h 333"/>
              <a:gd name="T76" fmla="*/ 300 w 333"/>
              <a:gd name="T77" fmla="*/ 67 h 333"/>
              <a:gd name="T78" fmla="*/ 166 w 333"/>
              <a:gd name="T79"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133" y="217"/>
                </a:moveTo>
                <a:lnTo>
                  <a:pt x="200" y="217"/>
                </a:lnTo>
                <a:lnTo>
                  <a:pt x="200" y="233"/>
                </a:lnTo>
                <a:lnTo>
                  <a:pt x="133" y="233"/>
                </a:lnTo>
                <a:lnTo>
                  <a:pt x="133" y="217"/>
                </a:lnTo>
                <a:close/>
                <a:moveTo>
                  <a:pt x="182" y="183"/>
                </a:moveTo>
                <a:lnTo>
                  <a:pt x="149" y="183"/>
                </a:lnTo>
                <a:cubicBezTo>
                  <a:pt x="149" y="161"/>
                  <a:pt x="182" y="161"/>
                  <a:pt x="182" y="183"/>
                </a:cubicBezTo>
                <a:close/>
                <a:moveTo>
                  <a:pt x="116" y="183"/>
                </a:moveTo>
                <a:lnTo>
                  <a:pt x="100" y="183"/>
                </a:lnTo>
                <a:lnTo>
                  <a:pt x="100" y="267"/>
                </a:lnTo>
                <a:lnTo>
                  <a:pt x="233" y="267"/>
                </a:lnTo>
                <a:lnTo>
                  <a:pt x="233" y="183"/>
                </a:lnTo>
                <a:lnTo>
                  <a:pt x="216" y="183"/>
                </a:lnTo>
                <a:cubicBezTo>
                  <a:pt x="216" y="117"/>
                  <a:pt x="116" y="117"/>
                  <a:pt x="116" y="183"/>
                </a:cubicBezTo>
                <a:close/>
                <a:moveTo>
                  <a:pt x="283" y="300"/>
                </a:moveTo>
                <a:lnTo>
                  <a:pt x="50" y="300"/>
                </a:lnTo>
                <a:cubicBezTo>
                  <a:pt x="40" y="300"/>
                  <a:pt x="33" y="293"/>
                  <a:pt x="33" y="283"/>
                </a:cubicBezTo>
                <a:lnTo>
                  <a:pt x="33" y="50"/>
                </a:lnTo>
                <a:cubicBezTo>
                  <a:pt x="33" y="41"/>
                  <a:pt x="40" y="33"/>
                  <a:pt x="50" y="33"/>
                </a:cubicBezTo>
                <a:lnTo>
                  <a:pt x="116" y="33"/>
                </a:lnTo>
                <a:cubicBezTo>
                  <a:pt x="125" y="33"/>
                  <a:pt x="133" y="41"/>
                  <a:pt x="133" y="50"/>
                </a:cubicBezTo>
                <a:lnTo>
                  <a:pt x="133" y="67"/>
                </a:lnTo>
                <a:cubicBezTo>
                  <a:pt x="133" y="85"/>
                  <a:pt x="148" y="100"/>
                  <a:pt x="166" y="100"/>
                </a:cubicBezTo>
                <a:lnTo>
                  <a:pt x="283" y="100"/>
                </a:lnTo>
                <a:cubicBezTo>
                  <a:pt x="292" y="100"/>
                  <a:pt x="300" y="108"/>
                  <a:pt x="300" y="117"/>
                </a:cubicBezTo>
                <a:lnTo>
                  <a:pt x="300" y="283"/>
                </a:lnTo>
                <a:cubicBezTo>
                  <a:pt x="300" y="293"/>
                  <a:pt x="292" y="300"/>
                  <a:pt x="283" y="300"/>
                </a:cubicBezTo>
                <a:close/>
                <a:moveTo>
                  <a:pt x="166" y="67"/>
                </a:moveTo>
                <a:lnTo>
                  <a:pt x="166" y="33"/>
                </a:lnTo>
                <a:cubicBezTo>
                  <a:pt x="166" y="15"/>
                  <a:pt x="151" y="0"/>
                  <a:pt x="133" y="0"/>
                </a:cubicBezTo>
                <a:lnTo>
                  <a:pt x="33" y="0"/>
                </a:lnTo>
                <a:cubicBezTo>
                  <a:pt x="14" y="0"/>
                  <a:pt x="0" y="15"/>
                  <a:pt x="0" y="33"/>
                </a:cubicBezTo>
                <a:lnTo>
                  <a:pt x="0" y="300"/>
                </a:lnTo>
                <a:cubicBezTo>
                  <a:pt x="0" y="319"/>
                  <a:pt x="14" y="333"/>
                  <a:pt x="33" y="333"/>
                </a:cubicBezTo>
                <a:lnTo>
                  <a:pt x="300" y="333"/>
                </a:lnTo>
                <a:cubicBezTo>
                  <a:pt x="318" y="333"/>
                  <a:pt x="333" y="319"/>
                  <a:pt x="333" y="300"/>
                </a:cubicBezTo>
                <a:lnTo>
                  <a:pt x="333" y="100"/>
                </a:lnTo>
                <a:cubicBezTo>
                  <a:pt x="333" y="82"/>
                  <a:pt x="318" y="67"/>
                  <a:pt x="300" y="67"/>
                </a:cubicBezTo>
                <a:lnTo>
                  <a:pt x="16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00">
            <a:extLst>
              <a:ext uri="{FF2B5EF4-FFF2-40B4-BE49-F238E27FC236}">
                <a16:creationId xmlns:a16="http://schemas.microsoft.com/office/drawing/2014/main" id="{C21D5D70-2329-4FC0-9133-A68B0EB5A73D}"/>
              </a:ext>
            </a:extLst>
          </p:cNvPr>
          <p:cNvSpPr>
            <a:spLocks noChangeAspect="1" noEditPoints="1"/>
          </p:cNvSpPr>
          <p:nvPr/>
        </p:nvSpPr>
        <p:spPr bwMode="auto">
          <a:xfrm>
            <a:off x="9147176" y="1082676"/>
            <a:ext cx="250825" cy="254000"/>
          </a:xfrm>
          <a:custGeom>
            <a:avLst/>
            <a:gdLst>
              <a:gd name="T0" fmla="*/ 133 w 333"/>
              <a:gd name="T1" fmla="*/ 217 h 333"/>
              <a:gd name="T2" fmla="*/ 200 w 333"/>
              <a:gd name="T3" fmla="*/ 217 h 333"/>
              <a:gd name="T4" fmla="*/ 200 w 333"/>
              <a:gd name="T5" fmla="*/ 233 h 333"/>
              <a:gd name="T6" fmla="*/ 133 w 333"/>
              <a:gd name="T7" fmla="*/ 233 h 333"/>
              <a:gd name="T8" fmla="*/ 133 w 333"/>
              <a:gd name="T9" fmla="*/ 217 h 333"/>
              <a:gd name="T10" fmla="*/ 184 w 333"/>
              <a:gd name="T11" fmla="*/ 183 h 333"/>
              <a:gd name="T12" fmla="*/ 150 w 333"/>
              <a:gd name="T13" fmla="*/ 183 h 333"/>
              <a:gd name="T14" fmla="*/ 184 w 333"/>
              <a:gd name="T15" fmla="*/ 183 h 333"/>
              <a:gd name="T16" fmla="*/ 117 w 333"/>
              <a:gd name="T17" fmla="*/ 183 h 333"/>
              <a:gd name="T18" fmla="*/ 100 w 333"/>
              <a:gd name="T19" fmla="*/ 183 h 333"/>
              <a:gd name="T20" fmla="*/ 100 w 333"/>
              <a:gd name="T21" fmla="*/ 267 h 333"/>
              <a:gd name="T22" fmla="*/ 233 w 333"/>
              <a:gd name="T23" fmla="*/ 267 h 333"/>
              <a:gd name="T24" fmla="*/ 233 w 333"/>
              <a:gd name="T25" fmla="*/ 183 h 333"/>
              <a:gd name="T26" fmla="*/ 217 w 333"/>
              <a:gd name="T27" fmla="*/ 183 h 333"/>
              <a:gd name="T28" fmla="*/ 117 w 333"/>
              <a:gd name="T29" fmla="*/ 183 h 333"/>
              <a:gd name="T30" fmla="*/ 300 w 333"/>
              <a:gd name="T31" fmla="*/ 300 h 333"/>
              <a:gd name="T32" fmla="*/ 33 w 333"/>
              <a:gd name="T33" fmla="*/ 300 h 333"/>
              <a:gd name="T34" fmla="*/ 33 w 333"/>
              <a:gd name="T35" fmla="*/ 33 h 333"/>
              <a:gd name="T36" fmla="*/ 123 w 333"/>
              <a:gd name="T37" fmla="*/ 33 h 333"/>
              <a:gd name="T38" fmla="*/ 156 w 333"/>
              <a:gd name="T39" fmla="*/ 100 h 333"/>
              <a:gd name="T40" fmla="*/ 300 w 333"/>
              <a:gd name="T41" fmla="*/ 100 h 333"/>
              <a:gd name="T42" fmla="*/ 300 w 333"/>
              <a:gd name="T43" fmla="*/ 300 h 333"/>
              <a:gd name="T44" fmla="*/ 174 w 333"/>
              <a:gd name="T45" fmla="*/ 67 h 333"/>
              <a:gd name="T46" fmla="*/ 140 w 333"/>
              <a:gd name="T47" fmla="*/ 0 h 333"/>
              <a:gd name="T48" fmla="*/ 0 w 333"/>
              <a:gd name="T49" fmla="*/ 0 h 333"/>
              <a:gd name="T50" fmla="*/ 0 w 333"/>
              <a:gd name="T51" fmla="*/ 333 h 333"/>
              <a:gd name="T52" fmla="*/ 333 w 333"/>
              <a:gd name="T53" fmla="*/ 333 h 333"/>
              <a:gd name="T54" fmla="*/ 333 w 333"/>
              <a:gd name="T55" fmla="*/ 67 h 333"/>
              <a:gd name="T56" fmla="*/ 174 w 333"/>
              <a:gd name="T57"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3">
                <a:moveTo>
                  <a:pt x="133" y="217"/>
                </a:moveTo>
                <a:lnTo>
                  <a:pt x="200" y="217"/>
                </a:lnTo>
                <a:lnTo>
                  <a:pt x="200" y="233"/>
                </a:lnTo>
                <a:lnTo>
                  <a:pt x="133" y="233"/>
                </a:lnTo>
                <a:lnTo>
                  <a:pt x="133" y="217"/>
                </a:lnTo>
                <a:close/>
                <a:moveTo>
                  <a:pt x="184" y="183"/>
                </a:moveTo>
                <a:lnTo>
                  <a:pt x="150" y="183"/>
                </a:lnTo>
                <a:cubicBezTo>
                  <a:pt x="150" y="167"/>
                  <a:pt x="184" y="167"/>
                  <a:pt x="184" y="183"/>
                </a:cubicBezTo>
                <a:close/>
                <a:moveTo>
                  <a:pt x="117" y="183"/>
                </a:moveTo>
                <a:lnTo>
                  <a:pt x="100" y="183"/>
                </a:lnTo>
                <a:lnTo>
                  <a:pt x="100" y="267"/>
                </a:lnTo>
                <a:lnTo>
                  <a:pt x="233" y="267"/>
                </a:lnTo>
                <a:lnTo>
                  <a:pt x="233" y="183"/>
                </a:lnTo>
                <a:lnTo>
                  <a:pt x="217" y="183"/>
                </a:lnTo>
                <a:cubicBezTo>
                  <a:pt x="217" y="117"/>
                  <a:pt x="117" y="117"/>
                  <a:pt x="117" y="183"/>
                </a:cubicBezTo>
                <a:close/>
                <a:moveTo>
                  <a:pt x="300" y="300"/>
                </a:moveTo>
                <a:lnTo>
                  <a:pt x="33" y="300"/>
                </a:lnTo>
                <a:lnTo>
                  <a:pt x="33" y="33"/>
                </a:lnTo>
                <a:lnTo>
                  <a:pt x="123" y="33"/>
                </a:lnTo>
                <a:lnTo>
                  <a:pt x="156" y="100"/>
                </a:lnTo>
                <a:lnTo>
                  <a:pt x="300" y="100"/>
                </a:lnTo>
                <a:lnTo>
                  <a:pt x="300" y="300"/>
                </a:lnTo>
                <a:close/>
                <a:moveTo>
                  <a:pt x="174" y="67"/>
                </a:moveTo>
                <a:lnTo>
                  <a:pt x="140" y="0"/>
                </a:lnTo>
                <a:lnTo>
                  <a:pt x="0" y="0"/>
                </a:lnTo>
                <a:lnTo>
                  <a:pt x="0" y="333"/>
                </a:lnTo>
                <a:lnTo>
                  <a:pt x="333" y="333"/>
                </a:lnTo>
                <a:lnTo>
                  <a:pt x="333" y="67"/>
                </a:lnTo>
                <a:lnTo>
                  <a:pt x="174"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01">
            <a:extLst>
              <a:ext uri="{FF2B5EF4-FFF2-40B4-BE49-F238E27FC236}">
                <a16:creationId xmlns:a16="http://schemas.microsoft.com/office/drawing/2014/main" id="{E1869B70-E3E3-4BB6-B76D-BBC725FBA8A0}"/>
              </a:ext>
            </a:extLst>
          </p:cNvPr>
          <p:cNvSpPr>
            <a:spLocks noChangeAspect="1" noEditPoints="1"/>
          </p:cNvSpPr>
          <p:nvPr/>
        </p:nvSpPr>
        <p:spPr bwMode="auto">
          <a:xfrm>
            <a:off x="8643938" y="1082676"/>
            <a:ext cx="250825" cy="254000"/>
          </a:xfrm>
          <a:custGeom>
            <a:avLst/>
            <a:gdLst>
              <a:gd name="T0" fmla="*/ 134 w 334"/>
              <a:gd name="T1" fmla="*/ 217 h 333"/>
              <a:gd name="T2" fmla="*/ 200 w 334"/>
              <a:gd name="T3" fmla="*/ 217 h 333"/>
              <a:gd name="T4" fmla="*/ 200 w 334"/>
              <a:gd name="T5" fmla="*/ 233 h 333"/>
              <a:gd name="T6" fmla="*/ 134 w 334"/>
              <a:gd name="T7" fmla="*/ 233 h 333"/>
              <a:gd name="T8" fmla="*/ 134 w 334"/>
              <a:gd name="T9" fmla="*/ 217 h 333"/>
              <a:gd name="T10" fmla="*/ 186 w 334"/>
              <a:gd name="T11" fmla="*/ 183 h 333"/>
              <a:gd name="T12" fmla="*/ 153 w 334"/>
              <a:gd name="T13" fmla="*/ 183 h 333"/>
              <a:gd name="T14" fmla="*/ 186 w 334"/>
              <a:gd name="T15" fmla="*/ 183 h 333"/>
              <a:gd name="T16" fmla="*/ 120 w 334"/>
              <a:gd name="T17" fmla="*/ 183 h 333"/>
              <a:gd name="T18" fmla="*/ 100 w 334"/>
              <a:gd name="T19" fmla="*/ 183 h 333"/>
              <a:gd name="T20" fmla="*/ 100 w 334"/>
              <a:gd name="T21" fmla="*/ 267 h 333"/>
              <a:gd name="T22" fmla="*/ 234 w 334"/>
              <a:gd name="T23" fmla="*/ 267 h 333"/>
              <a:gd name="T24" fmla="*/ 234 w 334"/>
              <a:gd name="T25" fmla="*/ 183 h 333"/>
              <a:gd name="T26" fmla="*/ 220 w 334"/>
              <a:gd name="T27" fmla="*/ 183 h 333"/>
              <a:gd name="T28" fmla="*/ 120 w 334"/>
              <a:gd name="T29" fmla="*/ 183 h 333"/>
              <a:gd name="T30" fmla="*/ 284 w 334"/>
              <a:gd name="T31" fmla="*/ 300 h 333"/>
              <a:gd name="T32" fmla="*/ 50 w 334"/>
              <a:gd name="T33" fmla="*/ 300 h 333"/>
              <a:gd name="T34" fmla="*/ 34 w 334"/>
              <a:gd name="T35" fmla="*/ 283 h 333"/>
              <a:gd name="T36" fmla="*/ 34 w 334"/>
              <a:gd name="T37" fmla="*/ 50 h 333"/>
              <a:gd name="T38" fmla="*/ 50 w 334"/>
              <a:gd name="T39" fmla="*/ 33 h 333"/>
              <a:gd name="T40" fmla="*/ 116 w 334"/>
              <a:gd name="T41" fmla="*/ 33 h 333"/>
              <a:gd name="T42" fmla="*/ 131 w 334"/>
              <a:gd name="T43" fmla="*/ 43 h 333"/>
              <a:gd name="T44" fmla="*/ 150 w 334"/>
              <a:gd name="T45" fmla="*/ 81 h 333"/>
              <a:gd name="T46" fmla="*/ 180 w 334"/>
              <a:gd name="T47" fmla="*/ 100 h 333"/>
              <a:gd name="T48" fmla="*/ 284 w 334"/>
              <a:gd name="T49" fmla="*/ 100 h 333"/>
              <a:gd name="T50" fmla="*/ 300 w 334"/>
              <a:gd name="T51" fmla="*/ 117 h 333"/>
              <a:gd name="T52" fmla="*/ 300 w 334"/>
              <a:gd name="T53" fmla="*/ 283 h 333"/>
              <a:gd name="T54" fmla="*/ 284 w 334"/>
              <a:gd name="T55" fmla="*/ 300 h 333"/>
              <a:gd name="T56" fmla="*/ 172 w 334"/>
              <a:gd name="T57" fmla="*/ 58 h 333"/>
              <a:gd name="T58" fmla="*/ 152 w 334"/>
              <a:gd name="T59" fmla="*/ 19 h 333"/>
              <a:gd name="T60" fmla="*/ 123 w 334"/>
              <a:gd name="T61" fmla="*/ 0 h 333"/>
              <a:gd name="T62" fmla="*/ 34 w 334"/>
              <a:gd name="T63" fmla="*/ 0 h 333"/>
              <a:gd name="T64" fmla="*/ 0 w 334"/>
              <a:gd name="T65" fmla="*/ 33 h 333"/>
              <a:gd name="T66" fmla="*/ 0 w 334"/>
              <a:gd name="T67" fmla="*/ 300 h 333"/>
              <a:gd name="T68" fmla="*/ 34 w 334"/>
              <a:gd name="T69" fmla="*/ 333 h 333"/>
              <a:gd name="T70" fmla="*/ 300 w 334"/>
              <a:gd name="T71" fmla="*/ 333 h 333"/>
              <a:gd name="T72" fmla="*/ 334 w 334"/>
              <a:gd name="T73" fmla="*/ 300 h 333"/>
              <a:gd name="T74" fmla="*/ 334 w 334"/>
              <a:gd name="T75" fmla="*/ 100 h 333"/>
              <a:gd name="T76" fmla="*/ 300 w 334"/>
              <a:gd name="T77" fmla="*/ 67 h 333"/>
              <a:gd name="T78" fmla="*/ 187 w 334"/>
              <a:gd name="T79" fmla="*/ 67 h 333"/>
              <a:gd name="T80" fmla="*/ 172 w 334"/>
              <a:gd name="T81" fmla="*/ 5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3">
                <a:moveTo>
                  <a:pt x="134" y="217"/>
                </a:moveTo>
                <a:lnTo>
                  <a:pt x="200" y="217"/>
                </a:lnTo>
                <a:lnTo>
                  <a:pt x="200" y="233"/>
                </a:lnTo>
                <a:lnTo>
                  <a:pt x="134" y="233"/>
                </a:lnTo>
                <a:lnTo>
                  <a:pt x="134" y="217"/>
                </a:lnTo>
                <a:close/>
                <a:moveTo>
                  <a:pt x="186" y="183"/>
                </a:moveTo>
                <a:lnTo>
                  <a:pt x="153" y="183"/>
                </a:lnTo>
                <a:cubicBezTo>
                  <a:pt x="153" y="167"/>
                  <a:pt x="186" y="167"/>
                  <a:pt x="186" y="183"/>
                </a:cubicBezTo>
                <a:close/>
                <a:moveTo>
                  <a:pt x="120" y="183"/>
                </a:moveTo>
                <a:lnTo>
                  <a:pt x="100" y="183"/>
                </a:lnTo>
                <a:lnTo>
                  <a:pt x="100" y="267"/>
                </a:lnTo>
                <a:lnTo>
                  <a:pt x="234" y="267"/>
                </a:lnTo>
                <a:lnTo>
                  <a:pt x="234" y="183"/>
                </a:lnTo>
                <a:lnTo>
                  <a:pt x="220" y="183"/>
                </a:lnTo>
                <a:cubicBezTo>
                  <a:pt x="220" y="117"/>
                  <a:pt x="120" y="117"/>
                  <a:pt x="120" y="183"/>
                </a:cubicBezTo>
                <a:close/>
                <a:moveTo>
                  <a:pt x="284" y="300"/>
                </a:moveTo>
                <a:lnTo>
                  <a:pt x="50" y="300"/>
                </a:lnTo>
                <a:cubicBezTo>
                  <a:pt x="41" y="300"/>
                  <a:pt x="34" y="293"/>
                  <a:pt x="34" y="283"/>
                </a:cubicBezTo>
                <a:lnTo>
                  <a:pt x="34" y="50"/>
                </a:lnTo>
                <a:cubicBezTo>
                  <a:pt x="34" y="41"/>
                  <a:pt x="41" y="33"/>
                  <a:pt x="50" y="33"/>
                </a:cubicBezTo>
                <a:lnTo>
                  <a:pt x="116" y="33"/>
                </a:lnTo>
                <a:cubicBezTo>
                  <a:pt x="122" y="33"/>
                  <a:pt x="128" y="37"/>
                  <a:pt x="131" y="43"/>
                </a:cubicBezTo>
                <a:lnTo>
                  <a:pt x="150" y="81"/>
                </a:lnTo>
                <a:cubicBezTo>
                  <a:pt x="155" y="93"/>
                  <a:pt x="167" y="100"/>
                  <a:pt x="180" y="100"/>
                </a:cubicBezTo>
                <a:lnTo>
                  <a:pt x="284" y="100"/>
                </a:lnTo>
                <a:cubicBezTo>
                  <a:pt x="293" y="100"/>
                  <a:pt x="300" y="108"/>
                  <a:pt x="300" y="117"/>
                </a:cubicBezTo>
                <a:lnTo>
                  <a:pt x="300" y="283"/>
                </a:lnTo>
                <a:cubicBezTo>
                  <a:pt x="300" y="293"/>
                  <a:pt x="293" y="300"/>
                  <a:pt x="284" y="300"/>
                </a:cubicBezTo>
                <a:close/>
                <a:moveTo>
                  <a:pt x="172" y="58"/>
                </a:moveTo>
                <a:lnTo>
                  <a:pt x="152" y="19"/>
                </a:lnTo>
                <a:cubicBezTo>
                  <a:pt x="147" y="7"/>
                  <a:pt x="135" y="0"/>
                  <a:pt x="123" y="0"/>
                </a:cubicBezTo>
                <a:lnTo>
                  <a:pt x="34" y="0"/>
                </a:lnTo>
                <a:cubicBezTo>
                  <a:pt x="15" y="0"/>
                  <a:pt x="0" y="15"/>
                  <a:pt x="0" y="33"/>
                </a:cubicBezTo>
                <a:lnTo>
                  <a:pt x="0" y="300"/>
                </a:lnTo>
                <a:cubicBezTo>
                  <a:pt x="0" y="319"/>
                  <a:pt x="15" y="333"/>
                  <a:pt x="34" y="333"/>
                </a:cubicBezTo>
                <a:lnTo>
                  <a:pt x="300" y="333"/>
                </a:lnTo>
                <a:cubicBezTo>
                  <a:pt x="319" y="333"/>
                  <a:pt x="334" y="319"/>
                  <a:pt x="334" y="300"/>
                </a:cubicBezTo>
                <a:lnTo>
                  <a:pt x="334" y="100"/>
                </a:lnTo>
                <a:cubicBezTo>
                  <a:pt x="334" y="82"/>
                  <a:pt x="319" y="67"/>
                  <a:pt x="300" y="67"/>
                </a:cubicBezTo>
                <a:lnTo>
                  <a:pt x="187" y="67"/>
                </a:lnTo>
                <a:cubicBezTo>
                  <a:pt x="181" y="67"/>
                  <a:pt x="175" y="63"/>
                  <a:pt x="172" y="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02">
            <a:extLst>
              <a:ext uri="{FF2B5EF4-FFF2-40B4-BE49-F238E27FC236}">
                <a16:creationId xmlns:a16="http://schemas.microsoft.com/office/drawing/2014/main" id="{DAA664B6-C269-40C8-B293-5B2C6A60399A}"/>
              </a:ext>
            </a:extLst>
          </p:cNvPr>
          <p:cNvSpPr>
            <a:spLocks noChangeAspect="1" noEditPoints="1"/>
          </p:cNvSpPr>
          <p:nvPr/>
        </p:nvSpPr>
        <p:spPr bwMode="auto">
          <a:xfrm>
            <a:off x="8140701" y="1082676"/>
            <a:ext cx="250825" cy="254000"/>
          </a:xfrm>
          <a:custGeom>
            <a:avLst/>
            <a:gdLst>
              <a:gd name="T0" fmla="*/ 300 w 333"/>
              <a:gd name="T1" fmla="*/ 300 h 333"/>
              <a:gd name="T2" fmla="*/ 33 w 333"/>
              <a:gd name="T3" fmla="*/ 300 h 333"/>
              <a:gd name="T4" fmla="*/ 33 w 333"/>
              <a:gd name="T5" fmla="*/ 33 h 333"/>
              <a:gd name="T6" fmla="*/ 200 w 333"/>
              <a:gd name="T7" fmla="*/ 33 h 333"/>
              <a:gd name="T8" fmla="*/ 200 w 333"/>
              <a:gd name="T9" fmla="*/ 133 h 333"/>
              <a:gd name="T10" fmla="*/ 300 w 333"/>
              <a:gd name="T11" fmla="*/ 133 h 333"/>
              <a:gd name="T12" fmla="*/ 300 w 333"/>
              <a:gd name="T13" fmla="*/ 300 h 333"/>
              <a:gd name="T14" fmla="*/ 233 w 333"/>
              <a:gd name="T15" fmla="*/ 0 h 333"/>
              <a:gd name="T16" fmla="*/ 0 w 333"/>
              <a:gd name="T17" fmla="*/ 0 h 333"/>
              <a:gd name="T18" fmla="*/ 0 w 333"/>
              <a:gd name="T19" fmla="*/ 333 h 333"/>
              <a:gd name="T20" fmla="*/ 333 w 333"/>
              <a:gd name="T21" fmla="*/ 333 h 333"/>
              <a:gd name="T22" fmla="*/ 333 w 333"/>
              <a:gd name="T23" fmla="*/ 104 h 333"/>
              <a:gd name="T24" fmla="*/ 233 w 333"/>
              <a:gd name="T2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33">
                <a:moveTo>
                  <a:pt x="300" y="300"/>
                </a:moveTo>
                <a:lnTo>
                  <a:pt x="33" y="300"/>
                </a:lnTo>
                <a:lnTo>
                  <a:pt x="33" y="33"/>
                </a:lnTo>
                <a:lnTo>
                  <a:pt x="200" y="33"/>
                </a:lnTo>
                <a:lnTo>
                  <a:pt x="200" y="133"/>
                </a:lnTo>
                <a:lnTo>
                  <a:pt x="300" y="133"/>
                </a:lnTo>
                <a:lnTo>
                  <a:pt x="300" y="300"/>
                </a:lnTo>
                <a:close/>
                <a:moveTo>
                  <a:pt x="233" y="0"/>
                </a:moveTo>
                <a:lnTo>
                  <a:pt x="0" y="0"/>
                </a:lnTo>
                <a:lnTo>
                  <a:pt x="0" y="333"/>
                </a:lnTo>
                <a:lnTo>
                  <a:pt x="333" y="333"/>
                </a:lnTo>
                <a:lnTo>
                  <a:pt x="333" y="104"/>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03">
            <a:extLst>
              <a:ext uri="{FF2B5EF4-FFF2-40B4-BE49-F238E27FC236}">
                <a16:creationId xmlns:a16="http://schemas.microsoft.com/office/drawing/2014/main" id="{1A2A839F-2DCA-436D-AE49-CADA749E1226}"/>
              </a:ext>
            </a:extLst>
          </p:cNvPr>
          <p:cNvSpPr>
            <a:spLocks noChangeAspect="1" noEditPoints="1"/>
          </p:cNvSpPr>
          <p:nvPr/>
        </p:nvSpPr>
        <p:spPr bwMode="auto">
          <a:xfrm>
            <a:off x="7637463" y="1082676"/>
            <a:ext cx="252413" cy="254000"/>
          </a:xfrm>
          <a:custGeom>
            <a:avLst/>
            <a:gdLst>
              <a:gd name="T0" fmla="*/ 300 w 333"/>
              <a:gd name="T1" fmla="*/ 300 h 333"/>
              <a:gd name="T2" fmla="*/ 33 w 333"/>
              <a:gd name="T3" fmla="*/ 300 h 333"/>
              <a:gd name="T4" fmla="*/ 33 w 333"/>
              <a:gd name="T5" fmla="*/ 33 h 333"/>
              <a:gd name="T6" fmla="*/ 200 w 333"/>
              <a:gd name="T7" fmla="*/ 33 h 333"/>
              <a:gd name="T8" fmla="*/ 200 w 333"/>
              <a:gd name="T9" fmla="*/ 133 h 333"/>
              <a:gd name="T10" fmla="*/ 300 w 333"/>
              <a:gd name="T11" fmla="*/ 133 h 333"/>
              <a:gd name="T12" fmla="*/ 300 w 333"/>
              <a:gd name="T13" fmla="*/ 300 h 333"/>
              <a:gd name="T14" fmla="*/ 231 w 333"/>
              <a:gd name="T15" fmla="*/ 0 h 333"/>
              <a:gd name="T16" fmla="*/ 0 w 333"/>
              <a:gd name="T17" fmla="*/ 0 h 333"/>
              <a:gd name="T18" fmla="*/ 0 w 333"/>
              <a:gd name="T19" fmla="*/ 333 h 333"/>
              <a:gd name="T20" fmla="*/ 333 w 333"/>
              <a:gd name="T21" fmla="*/ 333 h 333"/>
              <a:gd name="T22" fmla="*/ 333 w 333"/>
              <a:gd name="T23" fmla="*/ 104 h 333"/>
              <a:gd name="T24" fmla="*/ 231 w 333"/>
              <a:gd name="T2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33">
                <a:moveTo>
                  <a:pt x="300" y="300"/>
                </a:moveTo>
                <a:lnTo>
                  <a:pt x="33" y="300"/>
                </a:lnTo>
                <a:lnTo>
                  <a:pt x="33" y="33"/>
                </a:lnTo>
                <a:lnTo>
                  <a:pt x="200" y="33"/>
                </a:lnTo>
                <a:lnTo>
                  <a:pt x="200" y="133"/>
                </a:lnTo>
                <a:lnTo>
                  <a:pt x="300" y="133"/>
                </a:lnTo>
                <a:lnTo>
                  <a:pt x="300" y="300"/>
                </a:lnTo>
                <a:close/>
                <a:moveTo>
                  <a:pt x="231" y="0"/>
                </a:moveTo>
                <a:lnTo>
                  <a:pt x="0" y="0"/>
                </a:lnTo>
                <a:lnTo>
                  <a:pt x="0" y="333"/>
                </a:lnTo>
                <a:lnTo>
                  <a:pt x="333" y="333"/>
                </a:lnTo>
                <a:lnTo>
                  <a:pt x="333" y="104"/>
                </a:lnTo>
                <a:lnTo>
                  <a:pt x="2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4">
            <a:extLst>
              <a:ext uri="{FF2B5EF4-FFF2-40B4-BE49-F238E27FC236}">
                <a16:creationId xmlns:a16="http://schemas.microsoft.com/office/drawing/2014/main" id="{8B282DB4-C0B3-4A8A-B8ED-7A591BA33F2F}"/>
              </a:ext>
            </a:extLst>
          </p:cNvPr>
          <p:cNvSpPr>
            <a:spLocks noChangeAspect="1" noEditPoints="1"/>
          </p:cNvSpPr>
          <p:nvPr/>
        </p:nvSpPr>
        <p:spPr bwMode="auto">
          <a:xfrm>
            <a:off x="7134226" y="1082676"/>
            <a:ext cx="252413" cy="254000"/>
          </a:xfrm>
          <a:custGeom>
            <a:avLst/>
            <a:gdLst>
              <a:gd name="T0" fmla="*/ 67 w 334"/>
              <a:gd name="T1" fmla="*/ 233 h 333"/>
              <a:gd name="T2" fmla="*/ 267 w 334"/>
              <a:gd name="T3" fmla="*/ 233 h 333"/>
              <a:gd name="T4" fmla="*/ 267 w 334"/>
              <a:gd name="T5" fmla="*/ 267 h 333"/>
              <a:gd name="T6" fmla="*/ 67 w 334"/>
              <a:gd name="T7" fmla="*/ 267 h 333"/>
              <a:gd name="T8" fmla="*/ 67 w 334"/>
              <a:gd name="T9" fmla="*/ 233 h 333"/>
              <a:gd name="T10" fmla="*/ 67 w 334"/>
              <a:gd name="T11" fmla="*/ 167 h 333"/>
              <a:gd name="T12" fmla="*/ 267 w 334"/>
              <a:gd name="T13" fmla="*/ 167 h 333"/>
              <a:gd name="T14" fmla="*/ 267 w 334"/>
              <a:gd name="T15" fmla="*/ 200 h 333"/>
              <a:gd name="T16" fmla="*/ 67 w 334"/>
              <a:gd name="T17" fmla="*/ 200 h 333"/>
              <a:gd name="T18" fmla="*/ 67 w 334"/>
              <a:gd name="T19" fmla="*/ 167 h 333"/>
              <a:gd name="T20" fmla="*/ 300 w 334"/>
              <a:gd name="T21" fmla="*/ 300 h 333"/>
              <a:gd name="T22" fmla="*/ 34 w 334"/>
              <a:gd name="T23" fmla="*/ 300 h 333"/>
              <a:gd name="T24" fmla="*/ 34 w 334"/>
              <a:gd name="T25" fmla="*/ 33 h 333"/>
              <a:gd name="T26" fmla="*/ 200 w 334"/>
              <a:gd name="T27" fmla="*/ 33 h 333"/>
              <a:gd name="T28" fmla="*/ 200 w 334"/>
              <a:gd name="T29" fmla="*/ 133 h 333"/>
              <a:gd name="T30" fmla="*/ 300 w 334"/>
              <a:gd name="T31" fmla="*/ 133 h 333"/>
              <a:gd name="T32" fmla="*/ 300 w 334"/>
              <a:gd name="T33" fmla="*/ 300 h 333"/>
              <a:gd name="T34" fmla="*/ 234 w 334"/>
              <a:gd name="T35" fmla="*/ 0 h 333"/>
              <a:gd name="T36" fmla="*/ 0 w 334"/>
              <a:gd name="T37" fmla="*/ 0 h 333"/>
              <a:gd name="T38" fmla="*/ 0 w 334"/>
              <a:gd name="T39" fmla="*/ 35 h 333"/>
              <a:gd name="T40" fmla="*/ 0 w 334"/>
              <a:gd name="T41" fmla="*/ 333 h 333"/>
              <a:gd name="T42" fmla="*/ 334 w 334"/>
              <a:gd name="T43" fmla="*/ 333 h 333"/>
              <a:gd name="T44" fmla="*/ 334 w 334"/>
              <a:gd name="T45" fmla="*/ 102 h 333"/>
              <a:gd name="T46" fmla="*/ 234 w 334"/>
              <a:gd name="T4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4" h="333">
                <a:moveTo>
                  <a:pt x="67" y="233"/>
                </a:moveTo>
                <a:lnTo>
                  <a:pt x="267" y="233"/>
                </a:lnTo>
                <a:lnTo>
                  <a:pt x="267" y="267"/>
                </a:lnTo>
                <a:lnTo>
                  <a:pt x="67" y="267"/>
                </a:lnTo>
                <a:lnTo>
                  <a:pt x="67" y="233"/>
                </a:lnTo>
                <a:close/>
                <a:moveTo>
                  <a:pt x="67" y="167"/>
                </a:moveTo>
                <a:lnTo>
                  <a:pt x="267" y="167"/>
                </a:lnTo>
                <a:lnTo>
                  <a:pt x="267" y="200"/>
                </a:lnTo>
                <a:lnTo>
                  <a:pt x="67" y="200"/>
                </a:lnTo>
                <a:lnTo>
                  <a:pt x="67" y="167"/>
                </a:lnTo>
                <a:close/>
                <a:moveTo>
                  <a:pt x="300" y="300"/>
                </a:moveTo>
                <a:lnTo>
                  <a:pt x="34" y="300"/>
                </a:lnTo>
                <a:lnTo>
                  <a:pt x="34" y="33"/>
                </a:lnTo>
                <a:lnTo>
                  <a:pt x="200" y="33"/>
                </a:lnTo>
                <a:lnTo>
                  <a:pt x="200" y="133"/>
                </a:lnTo>
                <a:lnTo>
                  <a:pt x="300" y="133"/>
                </a:lnTo>
                <a:lnTo>
                  <a:pt x="300" y="300"/>
                </a:lnTo>
                <a:close/>
                <a:moveTo>
                  <a:pt x="234" y="0"/>
                </a:moveTo>
                <a:lnTo>
                  <a:pt x="0" y="0"/>
                </a:lnTo>
                <a:lnTo>
                  <a:pt x="0" y="35"/>
                </a:lnTo>
                <a:lnTo>
                  <a:pt x="0" y="333"/>
                </a:lnTo>
                <a:lnTo>
                  <a:pt x="334" y="333"/>
                </a:lnTo>
                <a:lnTo>
                  <a:pt x="334" y="102"/>
                </a:lnTo>
                <a:lnTo>
                  <a:pt x="2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05">
            <a:extLst>
              <a:ext uri="{FF2B5EF4-FFF2-40B4-BE49-F238E27FC236}">
                <a16:creationId xmlns:a16="http://schemas.microsoft.com/office/drawing/2014/main" id="{9FA3EA91-BBC3-4227-A127-0D2E648A1A0D}"/>
              </a:ext>
            </a:extLst>
          </p:cNvPr>
          <p:cNvSpPr>
            <a:spLocks noChangeAspect="1" noEditPoints="1"/>
          </p:cNvSpPr>
          <p:nvPr/>
        </p:nvSpPr>
        <p:spPr bwMode="auto">
          <a:xfrm>
            <a:off x="6632576" y="1082676"/>
            <a:ext cx="250825" cy="254000"/>
          </a:xfrm>
          <a:custGeom>
            <a:avLst/>
            <a:gdLst>
              <a:gd name="T0" fmla="*/ 66 w 333"/>
              <a:gd name="T1" fmla="*/ 233 h 333"/>
              <a:gd name="T2" fmla="*/ 266 w 333"/>
              <a:gd name="T3" fmla="*/ 233 h 333"/>
              <a:gd name="T4" fmla="*/ 266 w 333"/>
              <a:gd name="T5" fmla="*/ 267 h 333"/>
              <a:gd name="T6" fmla="*/ 66 w 333"/>
              <a:gd name="T7" fmla="*/ 267 h 333"/>
              <a:gd name="T8" fmla="*/ 66 w 333"/>
              <a:gd name="T9" fmla="*/ 233 h 333"/>
              <a:gd name="T10" fmla="*/ 66 w 333"/>
              <a:gd name="T11" fmla="*/ 167 h 333"/>
              <a:gd name="T12" fmla="*/ 266 w 333"/>
              <a:gd name="T13" fmla="*/ 167 h 333"/>
              <a:gd name="T14" fmla="*/ 266 w 333"/>
              <a:gd name="T15" fmla="*/ 200 h 333"/>
              <a:gd name="T16" fmla="*/ 66 w 333"/>
              <a:gd name="T17" fmla="*/ 200 h 333"/>
              <a:gd name="T18" fmla="*/ 66 w 333"/>
              <a:gd name="T19" fmla="*/ 167 h 333"/>
              <a:gd name="T20" fmla="*/ 166 w 333"/>
              <a:gd name="T21" fmla="*/ 133 h 333"/>
              <a:gd name="T22" fmla="*/ 66 w 333"/>
              <a:gd name="T23" fmla="*/ 133 h 333"/>
              <a:gd name="T24" fmla="*/ 66 w 333"/>
              <a:gd name="T25" fmla="*/ 67 h 333"/>
              <a:gd name="T26" fmla="*/ 166 w 333"/>
              <a:gd name="T27" fmla="*/ 67 h 333"/>
              <a:gd name="T28" fmla="*/ 166 w 333"/>
              <a:gd name="T29" fmla="*/ 133 h 333"/>
              <a:gd name="T30" fmla="*/ 300 w 333"/>
              <a:gd name="T31" fmla="*/ 300 h 333"/>
              <a:gd name="T32" fmla="*/ 33 w 333"/>
              <a:gd name="T33" fmla="*/ 300 h 333"/>
              <a:gd name="T34" fmla="*/ 33 w 333"/>
              <a:gd name="T35" fmla="*/ 33 h 333"/>
              <a:gd name="T36" fmla="*/ 200 w 333"/>
              <a:gd name="T37" fmla="*/ 33 h 333"/>
              <a:gd name="T38" fmla="*/ 200 w 333"/>
              <a:gd name="T39" fmla="*/ 133 h 333"/>
              <a:gd name="T40" fmla="*/ 300 w 333"/>
              <a:gd name="T41" fmla="*/ 133 h 333"/>
              <a:gd name="T42" fmla="*/ 300 w 333"/>
              <a:gd name="T43" fmla="*/ 300 h 333"/>
              <a:gd name="T44" fmla="*/ 233 w 333"/>
              <a:gd name="T45" fmla="*/ 0 h 333"/>
              <a:gd name="T46" fmla="*/ 0 w 333"/>
              <a:gd name="T47" fmla="*/ 0 h 333"/>
              <a:gd name="T48" fmla="*/ 0 w 333"/>
              <a:gd name="T49" fmla="*/ 333 h 333"/>
              <a:gd name="T50" fmla="*/ 333 w 333"/>
              <a:gd name="T51" fmla="*/ 333 h 333"/>
              <a:gd name="T52" fmla="*/ 333 w 333"/>
              <a:gd name="T53" fmla="*/ 102 h 333"/>
              <a:gd name="T54" fmla="*/ 233 w 333"/>
              <a:gd name="T5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3">
                <a:moveTo>
                  <a:pt x="66" y="233"/>
                </a:moveTo>
                <a:lnTo>
                  <a:pt x="266" y="233"/>
                </a:lnTo>
                <a:lnTo>
                  <a:pt x="266" y="267"/>
                </a:lnTo>
                <a:lnTo>
                  <a:pt x="66" y="267"/>
                </a:lnTo>
                <a:lnTo>
                  <a:pt x="66" y="233"/>
                </a:lnTo>
                <a:close/>
                <a:moveTo>
                  <a:pt x="66" y="167"/>
                </a:moveTo>
                <a:lnTo>
                  <a:pt x="266" y="167"/>
                </a:lnTo>
                <a:lnTo>
                  <a:pt x="266" y="200"/>
                </a:lnTo>
                <a:lnTo>
                  <a:pt x="66" y="200"/>
                </a:lnTo>
                <a:lnTo>
                  <a:pt x="66" y="167"/>
                </a:lnTo>
                <a:close/>
                <a:moveTo>
                  <a:pt x="166" y="133"/>
                </a:moveTo>
                <a:lnTo>
                  <a:pt x="66" y="133"/>
                </a:lnTo>
                <a:lnTo>
                  <a:pt x="66" y="67"/>
                </a:lnTo>
                <a:lnTo>
                  <a:pt x="166" y="67"/>
                </a:lnTo>
                <a:lnTo>
                  <a:pt x="166" y="133"/>
                </a:lnTo>
                <a:close/>
                <a:moveTo>
                  <a:pt x="300" y="300"/>
                </a:moveTo>
                <a:lnTo>
                  <a:pt x="33" y="300"/>
                </a:lnTo>
                <a:lnTo>
                  <a:pt x="33" y="33"/>
                </a:lnTo>
                <a:lnTo>
                  <a:pt x="200" y="33"/>
                </a:lnTo>
                <a:lnTo>
                  <a:pt x="200" y="133"/>
                </a:lnTo>
                <a:lnTo>
                  <a:pt x="300" y="133"/>
                </a:lnTo>
                <a:lnTo>
                  <a:pt x="300" y="300"/>
                </a:lnTo>
                <a:close/>
                <a:moveTo>
                  <a:pt x="233" y="0"/>
                </a:moveTo>
                <a:lnTo>
                  <a:pt x="0" y="0"/>
                </a:lnTo>
                <a:lnTo>
                  <a:pt x="0" y="333"/>
                </a:lnTo>
                <a:lnTo>
                  <a:pt x="333" y="333"/>
                </a:lnTo>
                <a:lnTo>
                  <a:pt x="333" y="102"/>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6">
            <a:extLst>
              <a:ext uri="{FF2B5EF4-FFF2-40B4-BE49-F238E27FC236}">
                <a16:creationId xmlns:a16="http://schemas.microsoft.com/office/drawing/2014/main" id="{4056EEDF-27B2-47B6-BD90-82B916137E67}"/>
              </a:ext>
            </a:extLst>
          </p:cNvPr>
          <p:cNvSpPr>
            <a:spLocks noChangeAspect="1" noEditPoints="1"/>
          </p:cNvSpPr>
          <p:nvPr/>
        </p:nvSpPr>
        <p:spPr bwMode="auto">
          <a:xfrm>
            <a:off x="6129338" y="1082676"/>
            <a:ext cx="250825" cy="254000"/>
          </a:xfrm>
          <a:custGeom>
            <a:avLst/>
            <a:gdLst>
              <a:gd name="T0" fmla="*/ 67 w 333"/>
              <a:gd name="T1" fmla="*/ 67 h 333"/>
              <a:gd name="T2" fmla="*/ 167 w 333"/>
              <a:gd name="T3" fmla="*/ 67 h 333"/>
              <a:gd name="T4" fmla="*/ 167 w 333"/>
              <a:gd name="T5" fmla="*/ 133 h 333"/>
              <a:gd name="T6" fmla="*/ 67 w 333"/>
              <a:gd name="T7" fmla="*/ 133 h 333"/>
              <a:gd name="T8" fmla="*/ 67 w 333"/>
              <a:gd name="T9" fmla="*/ 67 h 333"/>
              <a:gd name="T10" fmla="*/ 300 w 333"/>
              <a:gd name="T11" fmla="*/ 300 h 333"/>
              <a:gd name="T12" fmla="*/ 33 w 333"/>
              <a:gd name="T13" fmla="*/ 300 h 333"/>
              <a:gd name="T14" fmla="*/ 33 w 333"/>
              <a:gd name="T15" fmla="*/ 33 h 333"/>
              <a:gd name="T16" fmla="*/ 200 w 333"/>
              <a:gd name="T17" fmla="*/ 33 h 333"/>
              <a:gd name="T18" fmla="*/ 200 w 333"/>
              <a:gd name="T19" fmla="*/ 133 h 333"/>
              <a:gd name="T20" fmla="*/ 300 w 333"/>
              <a:gd name="T21" fmla="*/ 133 h 333"/>
              <a:gd name="T22" fmla="*/ 300 w 333"/>
              <a:gd name="T23" fmla="*/ 300 h 333"/>
              <a:gd name="T24" fmla="*/ 233 w 333"/>
              <a:gd name="T25" fmla="*/ 0 h 333"/>
              <a:gd name="T26" fmla="*/ 0 w 333"/>
              <a:gd name="T27" fmla="*/ 0 h 333"/>
              <a:gd name="T28" fmla="*/ 0 w 333"/>
              <a:gd name="T29" fmla="*/ 333 h 333"/>
              <a:gd name="T30" fmla="*/ 333 w 333"/>
              <a:gd name="T31" fmla="*/ 333 h 333"/>
              <a:gd name="T32" fmla="*/ 333 w 333"/>
              <a:gd name="T33" fmla="*/ 102 h 333"/>
              <a:gd name="T34" fmla="*/ 233 w 333"/>
              <a:gd name="T3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333">
                <a:moveTo>
                  <a:pt x="67" y="67"/>
                </a:moveTo>
                <a:lnTo>
                  <a:pt x="167" y="67"/>
                </a:lnTo>
                <a:lnTo>
                  <a:pt x="167" y="133"/>
                </a:lnTo>
                <a:lnTo>
                  <a:pt x="67" y="133"/>
                </a:lnTo>
                <a:lnTo>
                  <a:pt x="67" y="67"/>
                </a:lnTo>
                <a:close/>
                <a:moveTo>
                  <a:pt x="300" y="300"/>
                </a:moveTo>
                <a:lnTo>
                  <a:pt x="33" y="300"/>
                </a:lnTo>
                <a:lnTo>
                  <a:pt x="33" y="33"/>
                </a:lnTo>
                <a:lnTo>
                  <a:pt x="200" y="33"/>
                </a:lnTo>
                <a:lnTo>
                  <a:pt x="200" y="133"/>
                </a:lnTo>
                <a:lnTo>
                  <a:pt x="300" y="133"/>
                </a:lnTo>
                <a:lnTo>
                  <a:pt x="300" y="300"/>
                </a:lnTo>
                <a:close/>
                <a:moveTo>
                  <a:pt x="233" y="0"/>
                </a:moveTo>
                <a:lnTo>
                  <a:pt x="0" y="0"/>
                </a:lnTo>
                <a:lnTo>
                  <a:pt x="0" y="333"/>
                </a:lnTo>
                <a:lnTo>
                  <a:pt x="333" y="333"/>
                </a:lnTo>
                <a:lnTo>
                  <a:pt x="333" y="102"/>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7">
            <a:extLst>
              <a:ext uri="{FF2B5EF4-FFF2-40B4-BE49-F238E27FC236}">
                <a16:creationId xmlns:a16="http://schemas.microsoft.com/office/drawing/2014/main" id="{46990BD1-40E9-4662-A4A2-12280A5A5F23}"/>
              </a:ext>
            </a:extLst>
          </p:cNvPr>
          <p:cNvSpPr>
            <a:spLocks noChangeAspect="1" noEditPoints="1"/>
          </p:cNvSpPr>
          <p:nvPr/>
        </p:nvSpPr>
        <p:spPr bwMode="auto">
          <a:xfrm>
            <a:off x="10629901" y="576263"/>
            <a:ext cx="276225" cy="279400"/>
          </a:xfrm>
          <a:custGeom>
            <a:avLst/>
            <a:gdLst>
              <a:gd name="T0" fmla="*/ 266 w 366"/>
              <a:gd name="T1" fmla="*/ 0 h 367"/>
              <a:gd name="T2" fmla="*/ 33 w 366"/>
              <a:gd name="T3" fmla="*/ 0 h 367"/>
              <a:gd name="T4" fmla="*/ 33 w 366"/>
              <a:gd name="T5" fmla="*/ 234 h 367"/>
              <a:gd name="T6" fmla="*/ 66 w 366"/>
              <a:gd name="T7" fmla="*/ 234 h 367"/>
              <a:gd name="T8" fmla="*/ 66 w 366"/>
              <a:gd name="T9" fmla="*/ 34 h 367"/>
              <a:gd name="T10" fmla="*/ 233 w 366"/>
              <a:gd name="T11" fmla="*/ 34 h 367"/>
              <a:gd name="T12" fmla="*/ 233 w 366"/>
              <a:gd name="T13" fmla="*/ 134 h 367"/>
              <a:gd name="T14" fmla="*/ 333 w 366"/>
              <a:gd name="T15" fmla="*/ 134 h 367"/>
              <a:gd name="T16" fmla="*/ 333 w 366"/>
              <a:gd name="T17" fmla="*/ 300 h 367"/>
              <a:gd name="T18" fmla="*/ 133 w 366"/>
              <a:gd name="T19" fmla="*/ 300 h 367"/>
              <a:gd name="T20" fmla="*/ 133 w 366"/>
              <a:gd name="T21" fmla="*/ 334 h 367"/>
              <a:gd name="T22" fmla="*/ 366 w 366"/>
              <a:gd name="T23" fmla="*/ 334 h 367"/>
              <a:gd name="T24" fmla="*/ 366 w 366"/>
              <a:gd name="T25" fmla="*/ 102 h 367"/>
              <a:gd name="T26" fmla="*/ 266 w 366"/>
              <a:gd name="T27" fmla="*/ 0 h 367"/>
              <a:gd name="T28" fmla="*/ 66 w 366"/>
              <a:gd name="T29" fmla="*/ 300 h 367"/>
              <a:gd name="T30" fmla="*/ 100 w 366"/>
              <a:gd name="T31" fmla="*/ 300 h 367"/>
              <a:gd name="T32" fmla="*/ 100 w 366"/>
              <a:gd name="T33" fmla="*/ 334 h 367"/>
              <a:gd name="T34" fmla="*/ 66 w 366"/>
              <a:gd name="T35" fmla="*/ 334 h 367"/>
              <a:gd name="T36" fmla="*/ 66 w 366"/>
              <a:gd name="T37" fmla="*/ 367 h 367"/>
              <a:gd name="T38" fmla="*/ 33 w 366"/>
              <a:gd name="T39" fmla="*/ 367 h 367"/>
              <a:gd name="T40" fmla="*/ 33 w 366"/>
              <a:gd name="T41" fmla="*/ 334 h 367"/>
              <a:gd name="T42" fmla="*/ 0 w 366"/>
              <a:gd name="T43" fmla="*/ 334 h 367"/>
              <a:gd name="T44" fmla="*/ 0 w 366"/>
              <a:gd name="T45" fmla="*/ 300 h 367"/>
              <a:gd name="T46" fmla="*/ 33 w 366"/>
              <a:gd name="T47" fmla="*/ 300 h 367"/>
              <a:gd name="T48" fmla="*/ 33 w 366"/>
              <a:gd name="T49" fmla="*/ 267 h 367"/>
              <a:gd name="T50" fmla="*/ 66 w 366"/>
              <a:gd name="T51" fmla="*/ 267 h 367"/>
              <a:gd name="T52" fmla="*/ 66 w 366"/>
              <a:gd name="T53" fmla="*/ 30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6" h="367">
                <a:moveTo>
                  <a:pt x="266" y="0"/>
                </a:moveTo>
                <a:lnTo>
                  <a:pt x="33" y="0"/>
                </a:lnTo>
                <a:lnTo>
                  <a:pt x="33" y="234"/>
                </a:lnTo>
                <a:lnTo>
                  <a:pt x="66" y="234"/>
                </a:lnTo>
                <a:lnTo>
                  <a:pt x="66" y="34"/>
                </a:lnTo>
                <a:lnTo>
                  <a:pt x="233" y="34"/>
                </a:lnTo>
                <a:lnTo>
                  <a:pt x="233" y="134"/>
                </a:lnTo>
                <a:lnTo>
                  <a:pt x="333" y="134"/>
                </a:lnTo>
                <a:lnTo>
                  <a:pt x="333" y="300"/>
                </a:lnTo>
                <a:lnTo>
                  <a:pt x="133" y="300"/>
                </a:lnTo>
                <a:lnTo>
                  <a:pt x="133" y="334"/>
                </a:lnTo>
                <a:lnTo>
                  <a:pt x="366" y="334"/>
                </a:lnTo>
                <a:lnTo>
                  <a:pt x="366" y="102"/>
                </a:lnTo>
                <a:lnTo>
                  <a:pt x="266" y="0"/>
                </a:lnTo>
                <a:close/>
                <a:moveTo>
                  <a:pt x="66" y="300"/>
                </a:moveTo>
                <a:lnTo>
                  <a:pt x="100" y="300"/>
                </a:lnTo>
                <a:lnTo>
                  <a:pt x="100" y="334"/>
                </a:lnTo>
                <a:lnTo>
                  <a:pt x="66" y="334"/>
                </a:lnTo>
                <a:lnTo>
                  <a:pt x="66" y="367"/>
                </a:lnTo>
                <a:lnTo>
                  <a:pt x="33" y="367"/>
                </a:lnTo>
                <a:lnTo>
                  <a:pt x="33" y="334"/>
                </a:lnTo>
                <a:lnTo>
                  <a:pt x="0" y="334"/>
                </a:lnTo>
                <a:lnTo>
                  <a:pt x="0" y="300"/>
                </a:lnTo>
                <a:lnTo>
                  <a:pt x="33" y="300"/>
                </a:lnTo>
                <a:lnTo>
                  <a:pt x="33" y="267"/>
                </a:lnTo>
                <a:lnTo>
                  <a:pt x="66" y="267"/>
                </a:lnTo>
                <a:lnTo>
                  <a:pt x="66"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8">
            <a:extLst>
              <a:ext uri="{FF2B5EF4-FFF2-40B4-BE49-F238E27FC236}">
                <a16:creationId xmlns:a16="http://schemas.microsoft.com/office/drawing/2014/main" id="{E827D3F7-27C4-4971-934C-5A2B3825561B}"/>
              </a:ext>
            </a:extLst>
          </p:cNvPr>
          <p:cNvSpPr>
            <a:spLocks noChangeAspect="1" noEditPoints="1"/>
          </p:cNvSpPr>
          <p:nvPr/>
        </p:nvSpPr>
        <p:spPr bwMode="auto">
          <a:xfrm>
            <a:off x="10126663" y="576263"/>
            <a:ext cx="277813" cy="254000"/>
          </a:xfrm>
          <a:custGeom>
            <a:avLst/>
            <a:gdLst>
              <a:gd name="T0" fmla="*/ 267 w 367"/>
              <a:gd name="T1" fmla="*/ 0 h 334"/>
              <a:gd name="T2" fmla="*/ 33 w 367"/>
              <a:gd name="T3" fmla="*/ 0 h 334"/>
              <a:gd name="T4" fmla="*/ 33 w 367"/>
              <a:gd name="T5" fmla="*/ 267 h 334"/>
              <a:gd name="T6" fmla="*/ 67 w 367"/>
              <a:gd name="T7" fmla="*/ 267 h 334"/>
              <a:gd name="T8" fmla="*/ 67 w 367"/>
              <a:gd name="T9" fmla="*/ 34 h 334"/>
              <a:gd name="T10" fmla="*/ 233 w 367"/>
              <a:gd name="T11" fmla="*/ 34 h 334"/>
              <a:gd name="T12" fmla="*/ 233 w 367"/>
              <a:gd name="T13" fmla="*/ 134 h 334"/>
              <a:gd name="T14" fmla="*/ 333 w 367"/>
              <a:gd name="T15" fmla="*/ 134 h 334"/>
              <a:gd name="T16" fmla="*/ 333 w 367"/>
              <a:gd name="T17" fmla="*/ 300 h 334"/>
              <a:gd name="T18" fmla="*/ 133 w 367"/>
              <a:gd name="T19" fmla="*/ 300 h 334"/>
              <a:gd name="T20" fmla="*/ 133 w 367"/>
              <a:gd name="T21" fmla="*/ 334 h 334"/>
              <a:gd name="T22" fmla="*/ 367 w 367"/>
              <a:gd name="T23" fmla="*/ 334 h 334"/>
              <a:gd name="T24" fmla="*/ 367 w 367"/>
              <a:gd name="T25" fmla="*/ 102 h 334"/>
              <a:gd name="T26" fmla="*/ 267 w 367"/>
              <a:gd name="T27" fmla="*/ 0 h 334"/>
              <a:gd name="T28" fmla="*/ 0 w 367"/>
              <a:gd name="T29" fmla="*/ 300 h 334"/>
              <a:gd name="T30" fmla="*/ 100 w 367"/>
              <a:gd name="T31" fmla="*/ 300 h 334"/>
              <a:gd name="T32" fmla="*/ 100 w 367"/>
              <a:gd name="T33" fmla="*/ 334 h 334"/>
              <a:gd name="T34" fmla="*/ 0 w 367"/>
              <a:gd name="T35" fmla="*/ 334 h 334"/>
              <a:gd name="T36" fmla="*/ 0 w 367"/>
              <a:gd name="T37" fmla="*/ 3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7" h="334">
                <a:moveTo>
                  <a:pt x="267" y="0"/>
                </a:moveTo>
                <a:lnTo>
                  <a:pt x="33" y="0"/>
                </a:lnTo>
                <a:lnTo>
                  <a:pt x="33" y="267"/>
                </a:lnTo>
                <a:lnTo>
                  <a:pt x="67" y="267"/>
                </a:lnTo>
                <a:lnTo>
                  <a:pt x="67" y="34"/>
                </a:lnTo>
                <a:lnTo>
                  <a:pt x="233" y="34"/>
                </a:lnTo>
                <a:lnTo>
                  <a:pt x="233" y="134"/>
                </a:lnTo>
                <a:lnTo>
                  <a:pt x="333" y="134"/>
                </a:lnTo>
                <a:lnTo>
                  <a:pt x="333" y="300"/>
                </a:lnTo>
                <a:lnTo>
                  <a:pt x="133" y="300"/>
                </a:lnTo>
                <a:lnTo>
                  <a:pt x="133" y="334"/>
                </a:lnTo>
                <a:lnTo>
                  <a:pt x="367" y="334"/>
                </a:lnTo>
                <a:lnTo>
                  <a:pt x="367" y="102"/>
                </a:lnTo>
                <a:lnTo>
                  <a:pt x="267" y="0"/>
                </a:lnTo>
                <a:close/>
                <a:moveTo>
                  <a:pt x="0" y="300"/>
                </a:moveTo>
                <a:lnTo>
                  <a:pt x="100" y="300"/>
                </a:lnTo>
                <a:lnTo>
                  <a:pt x="100" y="334"/>
                </a:lnTo>
                <a:lnTo>
                  <a:pt x="0" y="334"/>
                </a:lnTo>
                <a:lnTo>
                  <a:pt x="0"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9">
            <a:extLst>
              <a:ext uri="{FF2B5EF4-FFF2-40B4-BE49-F238E27FC236}">
                <a16:creationId xmlns:a16="http://schemas.microsoft.com/office/drawing/2014/main" id="{BB73820A-07AE-47C4-9FB4-BCC1750C6D2A}"/>
              </a:ext>
            </a:extLst>
          </p:cNvPr>
          <p:cNvSpPr>
            <a:spLocks noChangeAspect="1" noEditPoints="1"/>
          </p:cNvSpPr>
          <p:nvPr/>
        </p:nvSpPr>
        <p:spPr bwMode="auto">
          <a:xfrm>
            <a:off x="9612313" y="576263"/>
            <a:ext cx="288925" cy="279400"/>
          </a:xfrm>
          <a:custGeom>
            <a:avLst/>
            <a:gdLst>
              <a:gd name="T0" fmla="*/ 281 w 383"/>
              <a:gd name="T1" fmla="*/ 0 h 368"/>
              <a:gd name="T2" fmla="*/ 50 w 383"/>
              <a:gd name="T3" fmla="*/ 0 h 368"/>
              <a:gd name="T4" fmla="*/ 50 w 383"/>
              <a:gd name="T5" fmla="*/ 234 h 368"/>
              <a:gd name="T6" fmla="*/ 83 w 383"/>
              <a:gd name="T7" fmla="*/ 234 h 368"/>
              <a:gd name="T8" fmla="*/ 83 w 383"/>
              <a:gd name="T9" fmla="*/ 34 h 368"/>
              <a:gd name="T10" fmla="*/ 250 w 383"/>
              <a:gd name="T11" fmla="*/ 34 h 368"/>
              <a:gd name="T12" fmla="*/ 250 w 383"/>
              <a:gd name="T13" fmla="*/ 134 h 368"/>
              <a:gd name="T14" fmla="*/ 350 w 383"/>
              <a:gd name="T15" fmla="*/ 134 h 368"/>
              <a:gd name="T16" fmla="*/ 350 w 383"/>
              <a:gd name="T17" fmla="*/ 300 h 368"/>
              <a:gd name="T18" fmla="*/ 150 w 383"/>
              <a:gd name="T19" fmla="*/ 300 h 368"/>
              <a:gd name="T20" fmla="*/ 150 w 383"/>
              <a:gd name="T21" fmla="*/ 334 h 368"/>
              <a:gd name="T22" fmla="*/ 383 w 383"/>
              <a:gd name="T23" fmla="*/ 334 h 368"/>
              <a:gd name="T24" fmla="*/ 383 w 383"/>
              <a:gd name="T25" fmla="*/ 102 h 368"/>
              <a:gd name="T26" fmla="*/ 281 w 383"/>
              <a:gd name="T27" fmla="*/ 0 h 368"/>
              <a:gd name="T28" fmla="*/ 104 w 383"/>
              <a:gd name="T29" fmla="*/ 263 h 368"/>
              <a:gd name="T30" fmla="*/ 128 w 383"/>
              <a:gd name="T31" fmla="*/ 286 h 368"/>
              <a:gd name="T32" fmla="*/ 46 w 383"/>
              <a:gd name="T33" fmla="*/ 368 h 368"/>
              <a:gd name="T34" fmla="*/ 45 w 383"/>
              <a:gd name="T35" fmla="*/ 366 h 368"/>
              <a:gd name="T36" fmla="*/ 45 w 383"/>
              <a:gd name="T37" fmla="*/ 366 h 368"/>
              <a:gd name="T38" fmla="*/ 0 w 383"/>
              <a:gd name="T39" fmla="*/ 321 h 368"/>
              <a:gd name="T40" fmla="*/ 23 w 383"/>
              <a:gd name="T41" fmla="*/ 297 h 368"/>
              <a:gd name="T42" fmla="*/ 46 w 383"/>
              <a:gd name="T43" fmla="*/ 321 h 368"/>
              <a:gd name="T44" fmla="*/ 104 w 383"/>
              <a:gd name="T45" fmla="*/ 263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3" h="368">
                <a:moveTo>
                  <a:pt x="281" y="0"/>
                </a:moveTo>
                <a:lnTo>
                  <a:pt x="50" y="0"/>
                </a:lnTo>
                <a:lnTo>
                  <a:pt x="50" y="234"/>
                </a:lnTo>
                <a:lnTo>
                  <a:pt x="83" y="234"/>
                </a:lnTo>
                <a:lnTo>
                  <a:pt x="83" y="34"/>
                </a:lnTo>
                <a:lnTo>
                  <a:pt x="250" y="34"/>
                </a:lnTo>
                <a:lnTo>
                  <a:pt x="250" y="134"/>
                </a:lnTo>
                <a:lnTo>
                  <a:pt x="350" y="134"/>
                </a:lnTo>
                <a:lnTo>
                  <a:pt x="350" y="300"/>
                </a:lnTo>
                <a:lnTo>
                  <a:pt x="150" y="300"/>
                </a:lnTo>
                <a:lnTo>
                  <a:pt x="150" y="334"/>
                </a:lnTo>
                <a:lnTo>
                  <a:pt x="383" y="334"/>
                </a:lnTo>
                <a:lnTo>
                  <a:pt x="383" y="102"/>
                </a:lnTo>
                <a:lnTo>
                  <a:pt x="281" y="0"/>
                </a:lnTo>
                <a:close/>
                <a:moveTo>
                  <a:pt x="104" y="263"/>
                </a:moveTo>
                <a:lnTo>
                  <a:pt x="128" y="286"/>
                </a:lnTo>
                <a:lnTo>
                  <a:pt x="46" y="368"/>
                </a:lnTo>
                <a:lnTo>
                  <a:pt x="45" y="366"/>
                </a:lnTo>
                <a:lnTo>
                  <a:pt x="45" y="366"/>
                </a:lnTo>
                <a:lnTo>
                  <a:pt x="0" y="321"/>
                </a:lnTo>
                <a:lnTo>
                  <a:pt x="23" y="297"/>
                </a:lnTo>
                <a:lnTo>
                  <a:pt x="46" y="321"/>
                </a:lnTo>
                <a:lnTo>
                  <a:pt x="104" y="2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10">
            <a:extLst>
              <a:ext uri="{FF2B5EF4-FFF2-40B4-BE49-F238E27FC236}">
                <a16:creationId xmlns:a16="http://schemas.microsoft.com/office/drawing/2014/main" id="{8C92BC3F-6B71-4F6C-BD2D-AFC26FD5BA67}"/>
              </a:ext>
            </a:extLst>
          </p:cNvPr>
          <p:cNvSpPr>
            <a:spLocks noChangeAspect="1" noEditPoints="1"/>
          </p:cNvSpPr>
          <p:nvPr/>
        </p:nvSpPr>
        <p:spPr bwMode="auto">
          <a:xfrm>
            <a:off x="9121776" y="576263"/>
            <a:ext cx="276225" cy="277813"/>
          </a:xfrm>
          <a:custGeom>
            <a:avLst/>
            <a:gdLst>
              <a:gd name="T0" fmla="*/ 263 w 366"/>
              <a:gd name="T1" fmla="*/ 0 h 366"/>
              <a:gd name="T2" fmla="*/ 33 w 366"/>
              <a:gd name="T3" fmla="*/ 0 h 366"/>
              <a:gd name="T4" fmla="*/ 33 w 366"/>
              <a:gd name="T5" fmla="*/ 35 h 366"/>
              <a:gd name="T6" fmla="*/ 33 w 366"/>
              <a:gd name="T7" fmla="*/ 234 h 366"/>
              <a:gd name="T8" fmla="*/ 66 w 366"/>
              <a:gd name="T9" fmla="*/ 234 h 366"/>
              <a:gd name="T10" fmla="*/ 66 w 366"/>
              <a:gd name="T11" fmla="*/ 34 h 366"/>
              <a:gd name="T12" fmla="*/ 233 w 366"/>
              <a:gd name="T13" fmla="*/ 34 h 366"/>
              <a:gd name="T14" fmla="*/ 233 w 366"/>
              <a:gd name="T15" fmla="*/ 134 h 366"/>
              <a:gd name="T16" fmla="*/ 333 w 366"/>
              <a:gd name="T17" fmla="*/ 134 h 366"/>
              <a:gd name="T18" fmla="*/ 333 w 366"/>
              <a:gd name="T19" fmla="*/ 300 h 366"/>
              <a:gd name="T20" fmla="*/ 133 w 366"/>
              <a:gd name="T21" fmla="*/ 300 h 366"/>
              <a:gd name="T22" fmla="*/ 133 w 366"/>
              <a:gd name="T23" fmla="*/ 334 h 366"/>
              <a:gd name="T24" fmla="*/ 366 w 366"/>
              <a:gd name="T25" fmla="*/ 334 h 366"/>
              <a:gd name="T26" fmla="*/ 366 w 366"/>
              <a:gd name="T27" fmla="*/ 102 h 366"/>
              <a:gd name="T28" fmla="*/ 263 w 366"/>
              <a:gd name="T29" fmla="*/ 0 h 366"/>
              <a:gd name="T30" fmla="*/ 94 w 366"/>
              <a:gd name="T31" fmla="*/ 296 h 366"/>
              <a:gd name="T32" fmla="*/ 70 w 366"/>
              <a:gd name="T33" fmla="*/ 319 h 366"/>
              <a:gd name="T34" fmla="*/ 94 w 366"/>
              <a:gd name="T35" fmla="*/ 343 h 366"/>
              <a:gd name="T36" fmla="*/ 70 w 366"/>
              <a:gd name="T37" fmla="*/ 366 h 366"/>
              <a:gd name="T38" fmla="*/ 47 w 366"/>
              <a:gd name="T39" fmla="*/ 343 h 366"/>
              <a:gd name="T40" fmla="*/ 23 w 366"/>
              <a:gd name="T41" fmla="*/ 366 h 366"/>
              <a:gd name="T42" fmla="*/ 0 w 366"/>
              <a:gd name="T43" fmla="*/ 343 h 366"/>
              <a:gd name="T44" fmla="*/ 23 w 366"/>
              <a:gd name="T45" fmla="*/ 319 h 366"/>
              <a:gd name="T46" fmla="*/ 0 w 366"/>
              <a:gd name="T47" fmla="*/ 296 h 366"/>
              <a:gd name="T48" fmla="*/ 23 w 366"/>
              <a:gd name="T49" fmla="*/ 272 h 366"/>
              <a:gd name="T50" fmla="*/ 47 w 366"/>
              <a:gd name="T51" fmla="*/ 296 h 366"/>
              <a:gd name="T52" fmla="*/ 70 w 366"/>
              <a:gd name="T53" fmla="*/ 272 h 366"/>
              <a:gd name="T54" fmla="*/ 94 w 366"/>
              <a:gd name="T55" fmla="*/ 29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6" h="366">
                <a:moveTo>
                  <a:pt x="263" y="0"/>
                </a:moveTo>
                <a:lnTo>
                  <a:pt x="33" y="0"/>
                </a:lnTo>
                <a:lnTo>
                  <a:pt x="33" y="35"/>
                </a:lnTo>
                <a:lnTo>
                  <a:pt x="33" y="234"/>
                </a:lnTo>
                <a:lnTo>
                  <a:pt x="66" y="234"/>
                </a:lnTo>
                <a:lnTo>
                  <a:pt x="66" y="34"/>
                </a:lnTo>
                <a:lnTo>
                  <a:pt x="233" y="34"/>
                </a:lnTo>
                <a:lnTo>
                  <a:pt x="233" y="134"/>
                </a:lnTo>
                <a:lnTo>
                  <a:pt x="333" y="134"/>
                </a:lnTo>
                <a:lnTo>
                  <a:pt x="333" y="300"/>
                </a:lnTo>
                <a:lnTo>
                  <a:pt x="133" y="300"/>
                </a:lnTo>
                <a:lnTo>
                  <a:pt x="133" y="334"/>
                </a:lnTo>
                <a:lnTo>
                  <a:pt x="366" y="334"/>
                </a:lnTo>
                <a:lnTo>
                  <a:pt x="366" y="102"/>
                </a:lnTo>
                <a:lnTo>
                  <a:pt x="263" y="0"/>
                </a:lnTo>
                <a:close/>
                <a:moveTo>
                  <a:pt x="94" y="296"/>
                </a:moveTo>
                <a:lnTo>
                  <a:pt x="70" y="319"/>
                </a:lnTo>
                <a:lnTo>
                  <a:pt x="94" y="343"/>
                </a:lnTo>
                <a:lnTo>
                  <a:pt x="70" y="366"/>
                </a:lnTo>
                <a:lnTo>
                  <a:pt x="47" y="343"/>
                </a:lnTo>
                <a:lnTo>
                  <a:pt x="23" y="366"/>
                </a:lnTo>
                <a:lnTo>
                  <a:pt x="0" y="343"/>
                </a:lnTo>
                <a:lnTo>
                  <a:pt x="23" y="319"/>
                </a:lnTo>
                <a:lnTo>
                  <a:pt x="0" y="296"/>
                </a:lnTo>
                <a:lnTo>
                  <a:pt x="23" y="272"/>
                </a:lnTo>
                <a:lnTo>
                  <a:pt x="47" y="296"/>
                </a:lnTo>
                <a:lnTo>
                  <a:pt x="70" y="272"/>
                </a:lnTo>
                <a:lnTo>
                  <a:pt x="94" y="2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11">
            <a:extLst>
              <a:ext uri="{FF2B5EF4-FFF2-40B4-BE49-F238E27FC236}">
                <a16:creationId xmlns:a16="http://schemas.microsoft.com/office/drawing/2014/main" id="{40C6E060-39F8-49A1-90A8-E7F7BEF5CD62}"/>
              </a:ext>
            </a:extLst>
          </p:cNvPr>
          <p:cNvSpPr>
            <a:spLocks noChangeAspect="1" noEditPoints="1"/>
          </p:cNvSpPr>
          <p:nvPr/>
        </p:nvSpPr>
        <p:spPr bwMode="auto">
          <a:xfrm>
            <a:off x="8643938" y="576263"/>
            <a:ext cx="250825" cy="254000"/>
          </a:xfrm>
          <a:custGeom>
            <a:avLst/>
            <a:gdLst>
              <a:gd name="T0" fmla="*/ 196 w 334"/>
              <a:gd name="T1" fmla="*/ 178 h 334"/>
              <a:gd name="T2" fmla="*/ 196 w 334"/>
              <a:gd name="T3" fmla="*/ 193 h 334"/>
              <a:gd name="T4" fmla="*/ 130 w 334"/>
              <a:gd name="T5" fmla="*/ 234 h 334"/>
              <a:gd name="T6" fmla="*/ 117 w 334"/>
              <a:gd name="T7" fmla="*/ 227 h 334"/>
              <a:gd name="T8" fmla="*/ 117 w 334"/>
              <a:gd name="T9" fmla="*/ 144 h 334"/>
              <a:gd name="T10" fmla="*/ 130 w 334"/>
              <a:gd name="T11" fmla="*/ 137 h 334"/>
              <a:gd name="T12" fmla="*/ 196 w 334"/>
              <a:gd name="T13" fmla="*/ 178 h 334"/>
              <a:gd name="T14" fmla="*/ 300 w 334"/>
              <a:gd name="T15" fmla="*/ 300 h 334"/>
              <a:gd name="T16" fmla="*/ 34 w 334"/>
              <a:gd name="T17" fmla="*/ 300 h 334"/>
              <a:gd name="T18" fmla="*/ 34 w 334"/>
              <a:gd name="T19" fmla="*/ 34 h 334"/>
              <a:gd name="T20" fmla="*/ 200 w 334"/>
              <a:gd name="T21" fmla="*/ 34 h 334"/>
              <a:gd name="T22" fmla="*/ 200 w 334"/>
              <a:gd name="T23" fmla="*/ 134 h 334"/>
              <a:gd name="T24" fmla="*/ 300 w 334"/>
              <a:gd name="T25" fmla="*/ 134 h 334"/>
              <a:gd name="T26" fmla="*/ 300 w 334"/>
              <a:gd name="T27" fmla="*/ 300 h 334"/>
              <a:gd name="T28" fmla="*/ 234 w 334"/>
              <a:gd name="T29" fmla="*/ 0 h 334"/>
              <a:gd name="T30" fmla="*/ 0 w 334"/>
              <a:gd name="T31" fmla="*/ 0 h 334"/>
              <a:gd name="T32" fmla="*/ 0 w 334"/>
              <a:gd name="T33" fmla="*/ 334 h 334"/>
              <a:gd name="T34" fmla="*/ 334 w 334"/>
              <a:gd name="T35" fmla="*/ 334 h 334"/>
              <a:gd name="T36" fmla="*/ 334 w 334"/>
              <a:gd name="T37" fmla="*/ 102 h 334"/>
              <a:gd name="T38" fmla="*/ 234 w 334"/>
              <a:gd name="T3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334">
                <a:moveTo>
                  <a:pt x="196" y="178"/>
                </a:moveTo>
                <a:cubicBezTo>
                  <a:pt x="202" y="182"/>
                  <a:pt x="202" y="189"/>
                  <a:pt x="196" y="193"/>
                </a:cubicBezTo>
                <a:lnTo>
                  <a:pt x="130" y="234"/>
                </a:lnTo>
                <a:cubicBezTo>
                  <a:pt x="124" y="238"/>
                  <a:pt x="117" y="234"/>
                  <a:pt x="117" y="227"/>
                </a:cubicBezTo>
                <a:lnTo>
                  <a:pt x="117" y="144"/>
                </a:lnTo>
                <a:cubicBezTo>
                  <a:pt x="117" y="137"/>
                  <a:pt x="124" y="133"/>
                  <a:pt x="130" y="137"/>
                </a:cubicBezTo>
                <a:lnTo>
                  <a:pt x="196" y="178"/>
                </a:lnTo>
                <a:close/>
                <a:moveTo>
                  <a:pt x="300" y="300"/>
                </a:moveTo>
                <a:lnTo>
                  <a:pt x="34" y="300"/>
                </a:lnTo>
                <a:lnTo>
                  <a:pt x="34" y="34"/>
                </a:lnTo>
                <a:lnTo>
                  <a:pt x="200" y="34"/>
                </a:lnTo>
                <a:lnTo>
                  <a:pt x="200" y="134"/>
                </a:lnTo>
                <a:lnTo>
                  <a:pt x="300" y="134"/>
                </a:lnTo>
                <a:lnTo>
                  <a:pt x="300" y="300"/>
                </a:lnTo>
                <a:close/>
                <a:moveTo>
                  <a:pt x="234" y="0"/>
                </a:moveTo>
                <a:lnTo>
                  <a:pt x="0" y="0"/>
                </a:lnTo>
                <a:lnTo>
                  <a:pt x="0" y="334"/>
                </a:lnTo>
                <a:lnTo>
                  <a:pt x="334" y="334"/>
                </a:lnTo>
                <a:lnTo>
                  <a:pt x="334" y="102"/>
                </a:lnTo>
                <a:lnTo>
                  <a:pt x="2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12">
            <a:extLst>
              <a:ext uri="{FF2B5EF4-FFF2-40B4-BE49-F238E27FC236}">
                <a16:creationId xmlns:a16="http://schemas.microsoft.com/office/drawing/2014/main" id="{CB3A60EA-339F-4C97-92D5-15FC2BA42320}"/>
              </a:ext>
            </a:extLst>
          </p:cNvPr>
          <p:cNvSpPr>
            <a:spLocks noChangeAspect="1" noEditPoints="1"/>
          </p:cNvSpPr>
          <p:nvPr/>
        </p:nvSpPr>
        <p:spPr bwMode="auto">
          <a:xfrm>
            <a:off x="8140701" y="576263"/>
            <a:ext cx="250825" cy="254000"/>
          </a:xfrm>
          <a:custGeom>
            <a:avLst/>
            <a:gdLst>
              <a:gd name="T0" fmla="*/ 200 w 333"/>
              <a:gd name="T1" fmla="*/ 169 h 334"/>
              <a:gd name="T2" fmla="*/ 216 w 333"/>
              <a:gd name="T3" fmla="*/ 152 h 334"/>
              <a:gd name="T4" fmla="*/ 233 w 333"/>
              <a:gd name="T5" fmla="*/ 169 h 334"/>
              <a:gd name="T6" fmla="*/ 216 w 333"/>
              <a:gd name="T7" fmla="*/ 186 h 334"/>
              <a:gd name="T8" fmla="*/ 200 w 333"/>
              <a:gd name="T9" fmla="*/ 169 h 334"/>
              <a:gd name="T10" fmla="*/ 212 w 333"/>
              <a:gd name="T11" fmla="*/ 218 h 334"/>
              <a:gd name="T12" fmla="*/ 266 w 333"/>
              <a:gd name="T13" fmla="*/ 284 h 334"/>
              <a:gd name="T14" fmla="*/ 66 w 333"/>
              <a:gd name="T15" fmla="*/ 284 h 334"/>
              <a:gd name="T16" fmla="*/ 142 w 333"/>
              <a:gd name="T17" fmla="*/ 185 h 334"/>
              <a:gd name="T18" fmla="*/ 189 w 333"/>
              <a:gd name="T19" fmla="*/ 252 h 334"/>
              <a:gd name="T20" fmla="*/ 212 w 333"/>
              <a:gd name="T21" fmla="*/ 218 h 334"/>
              <a:gd name="T22" fmla="*/ 300 w 333"/>
              <a:gd name="T23" fmla="*/ 300 h 334"/>
              <a:gd name="T24" fmla="*/ 33 w 333"/>
              <a:gd name="T25" fmla="*/ 300 h 334"/>
              <a:gd name="T26" fmla="*/ 33 w 333"/>
              <a:gd name="T27" fmla="*/ 34 h 334"/>
              <a:gd name="T28" fmla="*/ 200 w 333"/>
              <a:gd name="T29" fmla="*/ 34 h 334"/>
              <a:gd name="T30" fmla="*/ 200 w 333"/>
              <a:gd name="T31" fmla="*/ 134 h 334"/>
              <a:gd name="T32" fmla="*/ 300 w 333"/>
              <a:gd name="T33" fmla="*/ 134 h 334"/>
              <a:gd name="T34" fmla="*/ 300 w 333"/>
              <a:gd name="T35" fmla="*/ 300 h 334"/>
              <a:gd name="T36" fmla="*/ 233 w 333"/>
              <a:gd name="T37" fmla="*/ 0 h 334"/>
              <a:gd name="T38" fmla="*/ 0 w 333"/>
              <a:gd name="T39" fmla="*/ 0 h 334"/>
              <a:gd name="T40" fmla="*/ 0 w 333"/>
              <a:gd name="T41" fmla="*/ 334 h 334"/>
              <a:gd name="T42" fmla="*/ 33 w 333"/>
              <a:gd name="T43" fmla="*/ 334 h 334"/>
              <a:gd name="T44" fmla="*/ 300 w 333"/>
              <a:gd name="T45" fmla="*/ 334 h 334"/>
              <a:gd name="T46" fmla="*/ 333 w 333"/>
              <a:gd name="T47" fmla="*/ 334 h 334"/>
              <a:gd name="T48" fmla="*/ 333 w 333"/>
              <a:gd name="T49" fmla="*/ 102 h 334"/>
              <a:gd name="T50" fmla="*/ 233 w 333"/>
              <a:gd name="T5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34">
                <a:moveTo>
                  <a:pt x="200" y="169"/>
                </a:moveTo>
                <a:cubicBezTo>
                  <a:pt x="200" y="160"/>
                  <a:pt x="207" y="152"/>
                  <a:pt x="216" y="152"/>
                </a:cubicBezTo>
                <a:cubicBezTo>
                  <a:pt x="225" y="152"/>
                  <a:pt x="233" y="160"/>
                  <a:pt x="233" y="169"/>
                </a:cubicBezTo>
                <a:cubicBezTo>
                  <a:pt x="233" y="178"/>
                  <a:pt x="225" y="186"/>
                  <a:pt x="216" y="186"/>
                </a:cubicBezTo>
                <a:cubicBezTo>
                  <a:pt x="207" y="186"/>
                  <a:pt x="200" y="178"/>
                  <a:pt x="200" y="169"/>
                </a:cubicBezTo>
                <a:close/>
                <a:moveTo>
                  <a:pt x="212" y="218"/>
                </a:moveTo>
                <a:lnTo>
                  <a:pt x="266" y="284"/>
                </a:lnTo>
                <a:lnTo>
                  <a:pt x="66" y="284"/>
                </a:lnTo>
                <a:lnTo>
                  <a:pt x="142" y="185"/>
                </a:lnTo>
                <a:lnTo>
                  <a:pt x="189" y="252"/>
                </a:lnTo>
                <a:lnTo>
                  <a:pt x="212" y="218"/>
                </a:lnTo>
                <a:close/>
                <a:moveTo>
                  <a:pt x="300" y="300"/>
                </a:moveTo>
                <a:lnTo>
                  <a:pt x="33" y="300"/>
                </a:lnTo>
                <a:lnTo>
                  <a:pt x="33" y="34"/>
                </a:lnTo>
                <a:lnTo>
                  <a:pt x="200" y="34"/>
                </a:lnTo>
                <a:lnTo>
                  <a:pt x="200" y="134"/>
                </a:lnTo>
                <a:lnTo>
                  <a:pt x="300" y="134"/>
                </a:lnTo>
                <a:lnTo>
                  <a:pt x="300" y="300"/>
                </a:lnTo>
                <a:close/>
                <a:moveTo>
                  <a:pt x="233" y="0"/>
                </a:moveTo>
                <a:lnTo>
                  <a:pt x="0" y="0"/>
                </a:lnTo>
                <a:lnTo>
                  <a:pt x="0" y="334"/>
                </a:lnTo>
                <a:lnTo>
                  <a:pt x="33" y="334"/>
                </a:lnTo>
                <a:lnTo>
                  <a:pt x="300" y="334"/>
                </a:lnTo>
                <a:lnTo>
                  <a:pt x="333" y="334"/>
                </a:lnTo>
                <a:lnTo>
                  <a:pt x="333" y="102"/>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13">
            <a:extLst>
              <a:ext uri="{FF2B5EF4-FFF2-40B4-BE49-F238E27FC236}">
                <a16:creationId xmlns:a16="http://schemas.microsoft.com/office/drawing/2014/main" id="{21578D90-CDB2-4AF4-8549-737C742972D7}"/>
              </a:ext>
            </a:extLst>
          </p:cNvPr>
          <p:cNvSpPr>
            <a:spLocks noChangeAspect="1" noEditPoints="1"/>
          </p:cNvSpPr>
          <p:nvPr/>
        </p:nvSpPr>
        <p:spPr bwMode="auto">
          <a:xfrm>
            <a:off x="7637463" y="576263"/>
            <a:ext cx="252413" cy="254000"/>
          </a:xfrm>
          <a:custGeom>
            <a:avLst/>
            <a:gdLst>
              <a:gd name="T0" fmla="*/ 200 w 333"/>
              <a:gd name="T1" fmla="*/ 169 h 334"/>
              <a:gd name="T2" fmla="*/ 217 w 333"/>
              <a:gd name="T3" fmla="*/ 152 h 334"/>
              <a:gd name="T4" fmla="*/ 233 w 333"/>
              <a:gd name="T5" fmla="*/ 169 h 334"/>
              <a:gd name="T6" fmla="*/ 217 w 333"/>
              <a:gd name="T7" fmla="*/ 186 h 334"/>
              <a:gd name="T8" fmla="*/ 200 w 333"/>
              <a:gd name="T9" fmla="*/ 169 h 334"/>
              <a:gd name="T10" fmla="*/ 212 w 333"/>
              <a:gd name="T11" fmla="*/ 218 h 334"/>
              <a:gd name="T12" fmla="*/ 267 w 333"/>
              <a:gd name="T13" fmla="*/ 284 h 334"/>
              <a:gd name="T14" fmla="*/ 67 w 333"/>
              <a:gd name="T15" fmla="*/ 284 h 334"/>
              <a:gd name="T16" fmla="*/ 142 w 333"/>
              <a:gd name="T17" fmla="*/ 185 h 334"/>
              <a:gd name="T18" fmla="*/ 189 w 333"/>
              <a:gd name="T19" fmla="*/ 252 h 334"/>
              <a:gd name="T20" fmla="*/ 212 w 333"/>
              <a:gd name="T21" fmla="*/ 218 h 334"/>
              <a:gd name="T22" fmla="*/ 167 w 333"/>
              <a:gd name="T23" fmla="*/ 134 h 334"/>
              <a:gd name="T24" fmla="*/ 67 w 333"/>
              <a:gd name="T25" fmla="*/ 134 h 334"/>
              <a:gd name="T26" fmla="*/ 67 w 333"/>
              <a:gd name="T27" fmla="*/ 67 h 334"/>
              <a:gd name="T28" fmla="*/ 167 w 333"/>
              <a:gd name="T29" fmla="*/ 67 h 334"/>
              <a:gd name="T30" fmla="*/ 167 w 333"/>
              <a:gd name="T31" fmla="*/ 134 h 334"/>
              <a:gd name="T32" fmla="*/ 300 w 333"/>
              <a:gd name="T33" fmla="*/ 300 h 334"/>
              <a:gd name="T34" fmla="*/ 33 w 333"/>
              <a:gd name="T35" fmla="*/ 300 h 334"/>
              <a:gd name="T36" fmla="*/ 33 w 333"/>
              <a:gd name="T37" fmla="*/ 34 h 334"/>
              <a:gd name="T38" fmla="*/ 200 w 333"/>
              <a:gd name="T39" fmla="*/ 34 h 334"/>
              <a:gd name="T40" fmla="*/ 200 w 333"/>
              <a:gd name="T41" fmla="*/ 134 h 334"/>
              <a:gd name="T42" fmla="*/ 300 w 333"/>
              <a:gd name="T43" fmla="*/ 134 h 334"/>
              <a:gd name="T44" fmla="*/ 300 w 333"/>
              <a:gd name="T45" fmla="*/ 300 h 334"/>
              <a:gd name="T46" fmla="*/ 233 w 333"/>
              <a:gd name="T47" fmla="*/ 0 h 334"/>
              <a:gd name="T48" fmla="*/ 0 w 333"/>
              <a:gd name="T49" fmla="*/ 0 h 334"/>
              <a:gd name="T50" fmla="*/ 0 w 333"/>
              <a:gd name="T51" fmla="*/ 334 h 334"/>
              <a:gd name="T52" fmla="*/ 333 w 333"/>
              <a:gd name="T53" fmla="*/ 334 h 334"/>
              <a:gd name="T54" fmla="*/ 333 w 333"/>
              <a:gd name="T55" fmla="*/ 102 h 334"/>
              <a:gd name="T56" fmla="*/ 233 w 333"/>
              <a:gd name="T5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4">
                <a:moveTo>
                  <a:pt x="200" y="169"/>
                </a:moveTo>
                <a:cubicBezTo>
                  <a:pt x="200" y="160"/>
                  <a:pt x="207" y="152"/>
                  <a:pt x="217" y="152"/>
                </a:cubicBezTo>
                <a:cubicBezTo>
                  <a:pt x="226" y="152"/>
                  <a:pt x="233" y="160"/>
                  <a:pt x="233" y="169"/>
                </a:cubicBezTo>
                <a:cubicBezTo>
                  <a:pt x="233" y="178"/>
                  <a:pt x="226" y="186"/>
                  <a:pt x="217" y="186"/>
                </a:cubicBezTo>
                <a:cubicBezTo>
                  <a:pt x="207" y="186"/>
                  <a:pt x="200" y="178"/>
                  <a:pt x="200" y="169"/>
                </a:cubicBezTo>
                <a:close/>
                <a:moveTo>
                  <a:pt x="212" y="218"/>
                </a:moveTo>
                <a:lnTo>
                  <a:pt x="267" y="284"/>
                </a:lnTo>
                <a:lnTo>
                  <a:pt x="67" y="284"/>
                </a:lnTo>
                <a:lnTo>
                  <a:pt x="142" y="185"/>
                </a:lnTo>
                <a:lnTo>
                  <a:pt x="189" y="252"/>
                </a:lnTo>
                <a:lnTo>
                  <a:pt x="212" y="218"/>
                </a:lnTo>
                <a:close/>
                <a:moveTo>
                  <a:pt x="167" y="134"/>
                </a:moveTo>
                <a:lnTo>
                  <a:pt x="67" y="134"/>
                </a:lnTo>
                <a:lnTo>
                  <a:pt x="67" y="67"/>
                </a:lnTo>
                <a:lnTo>
                  <a:pt x="167" y="67"/>
                </a:lnTo>
                <a:lnTo>
                  <a:pt x="167" y="134"/>
                </a:lnTo>
                <a:close/>
                <a:moveTo>
                  <a:pt x="300" y="300"/>
                </a:moveTo>
                <a:lnTo>
                  <a:pt x="33" y="300"/>
                </a:lnTo>
                <a:lnTo>
                  <a:pt x="33" y="34"/>
                </a:lnTo>
                <a:lnTo>
                  <a:pt x="200" y="34"/>
                </a:lnTo>
                <a:lnTo>
                  <a:pt x="200" y="134"/>
                </a:lnTo>
                <a:lnTo>
                  <a:pt x="300" y="134"/>
                </a:lnTo>
                <a:lnTo>
                  <a:pt x="300" y="300"/>
                </a:lnTo>
                <a:close/>
                <a:moveTo>
                  <a:pt x="233" y="0"/>
                </a:moveTo>
                <a:lnTo>
                  <a:pt x="0" y="0"/>
                </a:lnTo>
                <a:lnTo>
                  <a:pt x="0" y="334"/>
                </a:lnTo>
                <a:lnTo>
                  <a:pt x="333" y="334"/>
                </a:lnTo>
                <a:lnTo>
                  <a:pt x="333" y="102"/>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14">
            <a:extLst>
              <a:ext uri="{FF2B5EF4-FFF2-40B4-BE49-F238E27FC236}">
                <a16:creationId xmlns:a16="http://schemas.microsoft.com/office/drawing/2014/main" id="{C5E47A2E-C4B7-42F9-B1FE-5CFCCFFCC4B5}"/>
              </a:ext>
            </a:extLst>
          </p:cNvPr>
          <p:cNvSpPr>
            <a:spLocks noChangeAspect="1" noEditPoints="1"/>
          </p:cNvSpPr>
          <p:nvPr/>
        </p:nvSpPr>
        <p:spPr bwMode="auto">
          <a:xfrm>
            <a:off x="7134226" y="576263"/>
            <a:ext cx="252413" cy="255588"/>
          </a:xfrm>
          <a:custGeom>
            <a:avLst/>
            <a:gdLst>
              <a:gd name="T0" fmla="*/ 334 w 334"/>
              <a:gd name="T1" fmla="*/ 202 h 336"/>
              <a:gd name="T2" fmla="*/ 300 w 334"/>
              <a:gd name="T3" fmla="*/ 169 h 336"/>
              <a:gd name="T4" fmla="*/ 167 w 334"/>
              <a:gd name="T5" fmla="*/ 336 h 336"/>
              <a:gd name="T6" fmla="*/ 200 w 334"/>
              <a:gd name="T7" fmla="*/ 302 h 336"/>
              <a:gd name="T8" fmla="*/ 167 w 334"/>
              <a:gd name="T9" fmla="*/ 336 h 336"/>
              <a:gd name="T10" fmla="*/ 267 w 334"/>
              <a:gd name="T11" fmla="*/ 336 h 336"/>
              <a:gd name="T12" fmla="*/ 234 w 334"/>
              <a:gd name="T13" fmla="*/ 302 h 336"/>
              <a:gd name="T14" fmla="*/ 300 w 334"/>
              <a:gd name="T15" fmla="*/ 336 h 336"/>
              <a:gd name="T16" fmla="*/ 334 w 334"/>
              <a:gd name="T17" fmla="*/ 302 h 336"/>
              <a:gd name="T18" fmla="*/ 300 w 334"/>
              <a:gd name="T19" fmla="*/ 336 h 336"/>
              <a:gd name="T20" fmla="*/ 0 w 334"/>
              <a:gd name="T21" fmla="*/ 267 h 336"/>
              <a:gd name="T22" fmla="*/ 67 w 334"/>
              <a:gd name="T23" fmla="*/ 334 h 336"/>
              <a:gd name="T24" fmla="*/ 34 w 334"/>
              <a:gd name="T25" fmla="*/ 300 h 336"/>
              <a:gd name="T26" fmla="*/ 34 w 334"/>
              <a:gd name="T27" fmla="*/ 2 h 336"/>
              <a:gd name="T28" fmla="*/ 0 w 334"/>
              <a:gd name="T29" fmla="*/ 36 h 336"/>
              <a:gd name="T30" fmla="*/ 34 w 334"/>
              <a:gd name="T31" fmla="*/ 2 h 336"/>
              <a:gd name="T32" fmla="*/ 334 w 334"/>
              <a:gd name="T33" fmla="*/ 269 h 336"/>
              <a:gd name="T34" fmla="*/ 300 w 334"/>
              <a:gd name="T35" fmla="*/ 236 h 336"/>
              <a:gd name="T36" fmla="*/ 100 w 334"/>
              <a:gd name="T37" fmla="*/ 2 h 336"/>
              <a:gd name="T38" fmla="*/ 67 w 334"/>
              <a:gd name="T39" fmla="*/ 36 h 336"/>
              <a:gd name="T40" fmla="*/ 100 w 334"/>
              <a:gd name="T41" fmla="*/ 2 h 336"/>
              <a:gd name="T42" fmla="*/ 134 w 334"/>
              <a:gd name="T43" fmla="*/ 2 h 336"/>
              <a:gd name="T44" fmla="*/ 167 w 334"/>
              <a:gd name="T45" fmla="*/ 36 h 336"/>
              <a:gd name="T46" fmla="*/ 34 w 334"/>
              <a:gd name="T47" fmla="*/ 69 h 336"/>
              <a:gd name="T48" fmla="*/ 0 w 334"/>
              <a:gd name="T49" fmla="*/ 102 h 336"/>
              <a:gd name="T50" fmla="*/ 34 w 334"/>
              <a:gd name="T51" fmla="*/ 69 h 336"/>
              <a:gd name="T52" fmla="*/ 0 w 334"/>
              <a:gd name="T53" fmla="*/ 202 h 336"/>
              <a:gd name="T54" fmla="*/ 34 w 334"/>
              <a:gd name="T55" fmla="*/ 236 h 336"/>
              <a:gd name="T56" fmla="*/ 100 w 334"/>
              <a:gd name="T57" fmla="*/ 336 h 336"/>
              <a:gd name="T58" fmla="*/ 134 w 334"/>
              <a:gd name="T59" fmla="*/ 302 h 336"/>
              <a:gd name="T60" fmla="*/ 100 w 334"/>
              <a:gd name="T61" fmla="*/ 336 h 336"/>
              <a:gd name="T62" fmla="*/ 200 w 334"/>
              <a:gd name="T63" fmla="*/ 0 h 336"/>
              <a:gd name="T64" fmla="*/ 334 w 334"/>
              <a:gd name="T65" fmla="*/ 134 h 336"/>
              <a:gd name="T66" fmla="*/ 234 w 334"/>
              <a:gd name="T67" fmla="*/ 0 h 336"/>
              <a:gd name="T68" fmla="*/ 0 w 334"/>
              <a:gd name="T69" fmla="*/ 169 h 336"/>
              <a:gd name="T70" fmla="*/ 34 w 334"/>
              <a:gd name="T71" fmla="*/ 13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4" h="336">
                <a:moveTo>
                  <a:pt x="300" y="202"/>
                </a:moveTo>
                <a:lnTo>
                  <a:pt x="334" y="202"/>
                </a:lnTo>
                <a:lnTo>
                  <a:pt x="334" y="169"/>
                </a:lnTo>
                <a:lnTo>
                  <a:pt x="300" y="169"/>
                </a:lnTo>
                <a:lnTo>
                  <a:pt x="300" y="202"/>
                </a:lnTo>
                <a:close/>
                <a:moveTo>
                  <a:pt x="167" y="336"/>
                </a:moveTo>
                <a:lnTo>
                  <a:pt x="200" y="336"/>
                </a:lnTo>
                <a:lnTo>
                  <a:pt x="200" y="302"/>
                </a:lnTo>
                <a:lnTo>
                  <a:pt x="167" y="302"/>
                </a:lnTo>
                <a:lnTo>
                  <a:pt x="167" y="336"/>
                </a:lnTo>
                <a:close/>
                <a:moveTo>
                  <a:pt x="234" y="336"/>
                </a:moveTo>
                <a:lnTo>
                  <a:pt x="267" y="336"/>
                </a:lnTo>
                <a:lnTo>
                  <a:pt x="267" y="302"/>
                </a:lnTo>
                <a:lnTo>
                  <a:pt x="234" y="302"/>
                </a:lnTo>
                <a:lnTo>
                  <a:pt x="234" y="336"/>
                </a:lnTo>
                <a:close/>
                <a:moveTo>
                  <a:pt x="300" y="336"/>
                </a:moveTo>
                <a:lnTo>
                  <a:pt x="334" y="336"/>
                </a:lnTo>
                <a:lnTo>
                  <a:pt x="334" y="302"/>
                </a:lnTo>
                <a:lnTo>
                  <a:pt x="300" y="302"/>
                </a:lnTo>
                <a:lnTo>
                  <a:pt x="300" y="336"/>
                </a:lnTo>
                <a:close/>
                <a:moveTo>
                  <a:pt x="34" y="267"/>
                </a:moveTo>
                <a:lnTo>
                  <a:pt x="0" y="267"/>
                </a:lnTo>
                <a:lnTo>
                  <a:pt x="0" y="334"/>
                </a:lnTo>
                <a:lnTo>
                  <a:pt x="67" y="334"/>
                </a:lnTo>
                <a:lnTo>
                  <a:pt x="67" y="300"/>
                </a:lnTo>
                <a:lnTo>
                  <a:pt x="34" y="300"/>
                </a:lnTo>
                <a:lnTo>
                  <a:pt x="34" y="267"/>
                </a:lnTo>
                <a:close/>
                <a:moveTo>
                  <a:pt x="34" y="2"/>
                </a:moveTo>
                <a:lnTo>
                  <a:pt x="0" y="2"/>
                </a:lnTo>
                <a:lnTo>
                  <a:pt x="0" y="36"/>
                </a:lnTo>
                <a:lnTo>
                  <a:pt x="34" y="36"/>
                </a:lnTo>
                <a:lnTo>
                  <a:pt x="34" y="2"/>
                </a:lnTo>
                <a:close/>
                <a:moveTo>
                  <a:pt x="300" y="269"/>
                </a:moveTo>
                <a:lnTo>
                  <a:pt x="334" y="269"/>
                </a:lnTo>
                <a:lnTo>
                  <a:pt x="334" y="236"/>
                </a:lnTo>
                <a:lnTo>
                  <a:pt x="300" y="236"/>
                </a:lnTo>
                <a:lnTo>
                  <a:pt x="300" y="269"/>
                </a:lnTo>
                <a:close/>
                <a:moveTo>
                  <a:pt x="100" y="2"/>
                </a:moveTo>
                <a:lnTo>
                  <a:pt x="67" y="2"/>
                </a:lnTo>
                <a:lnTo>
                  <a:pt x="67" y="36"/>
                </a:lnTo>
                <a:lnTo>
                  <a:pt x="100" y="36"/>
                </a:lnTo>
                <a:lnTo>
                  <a:pt x="100" y="2"/>
                </a:lnTo>
                <a:close/>
                <a:moveTo>
                  <a:pt x="167" y="2"/>
                </a:moveTo>
                <a:lnTo>
                  <a:pt x="134" y="2"/>
                </a:lnTo>
                <a:lnTo>
                  <a:pt x="134" y="36"/>
                </a:lnTo>
                <a:lnTo>
                  <a:pt x="167" y="36"/>
                </a:lnTo>
                <a:lnTo>
                  <a:pt x="167" y="2"/>
                </a:lnTo>
                <a:close/>
                <a:moveTo>
                  <a:pt x="34" y="69"/>
                </a:moveTo>
                <a:lnTo>
                  <a:pt x="0" y="69"/>
                </a:lnTo>
                <a:lnTo>
                  <a:pt x="0" y="102"/>
                </a:lnTo>
                <a:lnTo>
                  <a:pt x="34" y="102"/>
                </a:lnTo>
                <a:lnTo>
                  <a:pt x="34" y="69"/>
                </a:lnTo>
                <a:close/>
                <a:moveTo>
                  <a:pt x="34" y="202"/>
                </a:moveTo>
                <a:lnTo>
                  <a:pt x="0" y="202"/>
                </a:lnTo>
                <a:lnTo>
                  <a:pt x="0" y="236"/>
                </a:lnTo>
                <a:lnTo>
                  <a:pt x="34" y="236"/>
                </a:lnTo>
                <a:lnTo>
                  <a:pt x="34" y="202"/>
                </a:lnTo>
                <a:close/>
                <a:moveTo>
                  <a:pt x="100" y="336"/>
                </a:moveTo>
                <a:lnTo>
                  <a:pt x="134" y="336"/>
                </a:lnTo>
                <a:lnTo>
                  <a:pt x="134" y="302"/>
                </a:lnTo>
                <a:lnTo>
                  <a:pt x="100" y="302"/>
                </a:lnTo>
                <a:lnTo>
                  <a:pt x="100" y="336"/>
                </a:lnTo>
                <a:close/>
                <a:moveTo>
                  <a:pt x="234" y="0"/>
                </a:moveTo>
                <a:lnTo>
                  <a:pt x="200" y="0"/>
                </a:lnTo>
                <a:lnTo>
                  <a:pt x="200" y="134"/>
                </a:lnTo>
                <a:lnTo>
                  <a:pt x="334" y="134"/>
                </a:lnTo>
                <a:lnTo>
                  <a:pt x="334" y="102"/>
                </a:lnTo>
                <a:lnTo>
                  <a:pt x="234" y="0"/>
                </a:lnTo>
                <a:close/>
                <a:moveTo>
                  <a:pt x="34" y="169"/>
                </a:moveTo>
                <a:lnTo>
                  <a:pt x="0" y="169"/>
                </a:lnTo>
                <a:lnTo>
                  <a:pt x="0" y="136"/>
                </a:lnTo>
                <a:lnTo>
                  <a:pt x="34" y="136"/>
                </a:lnTo>
                <a:lnTo>
                  <a:pt x="34"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15">
            <a:extLst>
              <a:ext uri="{FF2B5EF4-FFF2-40B4-BE49-F238E27FC236}">
                <a16:creationId xmlns:a16="http://schemas.microsoft.com/office/drawing/2014/main" id="{82AA4643-5C2A-4CE7-93F6-6E01AF069DEA}"/>
              </a:ext>
            </a:extLst>
          </p:cNvPr>
          <p:cNvSpPr>
            <a:spLocks noChangeAspect="1" noEditPoints="1"/>
          </p:cNvSpPr>
          <p:nvPr/>
        </p:nvSpPr>
        <p:spPr bwMode="auto">
          <a:xfrm>
            <a:off x="6607176" y="576263"/>
            <a:ext cx="276225" cy="279400"/>
          </a:xfrm>
          <a:custGeom>
            <a:avLst/>
            <a:gdLst>
              <a:gd name="T0" fmla="*/ 367 w 367"/>
              <a:gd name="T1" fmla="*/ 202 h 367"/>
              <a:gd name="T2" fmla="*/ 334 w 367"/>
              <a:gd name="T3" fmla="*/ 169 h 367"/>
              <a:gd name="T4" fmla="*/ 200 w 367"/>
              <a:gd name="T5" fmla="*/ 336 h 367"/>
              <a:gd name="T6" fmla="*/ 234 w 367"/>
              <a:gd name="T7" fmla="*/ 302 h 367"/>
              <a:gd name="T8" fmla="*/ 200 w 367"/>
              <a:gd name="T9" fmla="*/ 336 h 367"/>
              <a:gd name="T10" fmla="*/ 300 w 367"/>
              <a:gd name="T11" fmla="*/ 336 h 367"/>
              <a:gd name="T12" fmla="*/ 267 w 367"/>
              <a:gd name="T13" fmla="*/ 302 h 367"/>
              <a:gd name="T14" fmla="*/ 334 w 367"/>
              <a:gd name="T15" fmla="*/ 336 h 367"/>
              <a:gd name="T16" fmla="*/ 367 w 367"/>
              <a:gd name="T17" fmla="*/ 302 h 367"/>
              <a:gd name="T18" fmla="*/ 334 w 367"/>
              <a:gd name="T19" fmla="*/ 336 h 367"/>
              <a:gd name="T20" fmla="*/ 34 w 367"/>
              <a:gd name="T21" fmla="*/ 267 h 367"/>
              <a:gd name="T22" fmla="*/ 0 w 367"/>
              <a:gd name="T23" fmla="*/ 300 h 367"/>
              <a:gd name="T24" fmla="*/ 34 w 367"/>
              <a:gd name="T25" fmla="*/ 334 h 367"/>
              <a:gd name="T26" fmla="*/ 67 w 367"/>
              <a:gd name="T27" fmla="*/ 367 h 367"/>
              <a:gd name="T28" fmla="*/ 100 w 367"/>
              <a:gd name="T29" fmla="*/ 334 h 367"/>
              <a:gd name="T30" fmla="*/ 67 w 367"/>
              <a:gd name="T31" fmla="*/ 300 h 367"/>
              <a:gd name="T32" fmla="*/ 67 w 367"/>
              <a:gd name="T33" fmla="*/ 2 h 367"/>
              <a:gd name="T34" fmla="*/ 34 w 367"/>
              <a:gd name="T35" fmla="*/ 36 h 367"/>
              <a:gd name="T36" fmla="*/ 67 w 367"/>
              <a:gd name="T37" fmla="*/ 2 h 367"/>
              <a:gd name="T38" fmla="*/ 367 w 367"/>
              <a:gd name="T39" fmla="*/ 269 h 367"/>
              <a:gd name="T40" fmla="*/ 334 w 367"/>
              <a:gd name="T41" fmla="*/ 236 h 367"/>
              <a:gd name="T42" fmla="*/ 134 w 367"/>
              <a:gd name="T43" fmla="*/ 2 h 367"/>
              <a:gd name="T44" fmla="*/ 100 w 367"/>
              <a:gd name="T45" fmla="*/ 36 h 367"/>
              <a:gd name="T46" fmla="*/ 134 w 367"/>
              <a:gd name="T47" fmla="*/ 2 h 367"/>
              <a:gd name="T48" fmla="*/ 167 w 367"/>
              <a:gd name="T49" fmla="*/ 2 h 367"/>
              <a:gd name="T50" fmla="*/ 200 w 367"/>
              <a:gd name="T51" fmla="*/ 36 h 367"/>
              <a:gd name="T52" fmla="*/ 67 w 367"/>
              <a:gd name="T53" fmla="*/ 69 h 367"/>
              <a:gd name="T54" fmla="*/ 34 w 367"/>
              <a:gd name="T55" fmla="*/ 102 h 367"/>
              <a:gd name="T56" fmla="*/ 67 w 367"/>
              <a:gd name="T57" fmla="*/ 69 h 367"/>
              <a:gd name="T58" fmla="*/ 34 w 367"/>
              <a:gd name="T59" fmla="*/ 202 h 367"/>
              <a:gd name="T60" fmla="*/ 67 w 367"/>
              <a:gd name="T61" fmla="*/ 236 h 367"/>
              <a:gd name="T62" fmla="*/ 134 w 367"/>
              <a:gd name="T63" fmla="*/ 336 h 367"/>
              <a:gd name="T64" fmla="*/ 167 w 367"/>
              <a:gd name="T65" fmla="*/ 302 h 367"/>
              <a:gd name="T66" fmla="*/ 134 w 367"/>
              <a:gd name="T67" fmla="*/ 336 h 367"/>
              <a:gd name="T68" fmla="*/ 234 w 367"/>
              <a:gd name="T69" fmla="*/ 0 h 367"/>
              <a:gd name="T70" fmla="*/ 367 w 367"/>
              <a:gd name="T71" fmla="*/ 134 h 367"/>
              <a:gd name="T72" fmla="*/ 267 w 367"/>
              <a:gd name="T73" fmla="*/ 0 h 367"/>
              <a:gd name="T74" fmla="*/ 34 w 367"/>
              <a:gd name="T75" fmla="*/ 169 h 367"/>
              <a:gd name="T76" fmla="*/ 67 w 367"/>
              <a:gd name="T77" fmla="*/ 13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7" h="367">
                <a:moveTo>
                  <a:pt x="334" y="202"/>
                </a:moveTo>
                <a:lnTo>
                  <a:pt x="367" y="202"/>
                </a:lnTo>
                <a:lnTo>
                  <a:pt x="367" y="169"/>
                </a:lnTo>
                <a:lnTo>
                  <a:pt x="334" y="169"/>
                </a:lnTo>
                <a:lnTo>
                  <a:pt x="334" y="202"/>
                </a:lnTo>
                <a:close/>
                <a:moveTo>
                  <a:pt x="200" y="336"/>
                </a:moveTo>
                <a:lnTo>
                  <a:pt x="234" y="336"/>
                </a:lnTo>
                <a:lnTo>
                  <a:pt x="234" y="302"/>
                </a:lnTo>
                <a:lnTo>
                  <a:pt x="200" y="302"/>
                </a:lnTo>
                <a:lnTo>
                  <a:pt x="200" y="336"/>
                </a:lnTo>
                <a:close/>
                <a:moveTo>
                  <a:pt x="267" y="336"/>
                </a:moveTo>
                <a:lnTo>
                  <a:pt x="300" y="336"/>
                </a:lnTo>
                <a:lnTo>
                  <a:pt x="300" y="302"/>
                </a:lnTo>
                <a:lnTo>
                  <a:pt x="267" y="302"/>
                </a:lnTo>
                <a:lnTo>
                  <a:pt x="267" y="336"/>
                </a:lnTo>
                <a:close/>
                <a:moveTo>
                  <a:pt x="334" y="336"/>
                </a:moveTo>
                <a:lnTo>
                  <a:pt x="367" y="336"/>
                </a:lnTo>
                <a:lnTo>
                  <a:pt x="367" y="302"/>
                </a:lnTo>
                <a:lnTo>
                  <a:pt x="334" y="302"/>
                </a:lnTo>
                <a:lnTo>
                  <a:pt x="334" y="336"/>
                </a:lnTo>
                <a:close/>
                <a:moveTo>
                  <a:pt x="67" y="267"/>
                </a:moveTo>
                <a:lnTo>
                  <a:pt x="34" y="267"/>
                </a:lnTo>
                <a:lnTo>
                  <a:pt x="34" y="300"/>
                </a:lnTo>
                <a:lnTo>
                  <a:pt x="0" y="300"/>
                </a:lnTo>
                <a:lnTo>
                  <a:pt x="0" y="334"/>
                </a:lnTo>
                <a:lnTo>
                  <a:pt x="34" y="334"/>
                </a:lnTo>
                <a:lnTo>
                  <a:pt x="34" y="367"/>
                </a:lnTo>
                <a:lnTo>
                  <a:pt x="67" y="367"/>
                </a:lnTo>
                <a:lnTo>
                  <a:pt x="67" y="334"/>
                </a:lnTo>
                <a:lnTo>
                  <a:pt x="100" y="334"/>
                </a:lnTo>
                <a:lnTo>
                  <a:pt x="100" y="300"/>
                </a:lnTo>
                <a:lnTo>
                  <a:pt x="67" y="300"/>
                </a:lnTo>
                <a:lnTo>
                  <a:pt x="67" y="267"/>
                </a:lnTo>
                <a:close/>
                <a:moveTo>
                  <a:pt x="67" y="2"/>
                </a:moveTo>
                <a:lnTo>
                  <a:pt x="34" y="2"/>
                </a:lnTo>
                <a:lnTo>
                  <a:pt x="34" y="36"/>
                </a:lnTo>
                <a:lnTo>
                  <a:pt x="67" y="36"/>
                </a:lnTo>
                <a:lnTo>
                  <a:pt x="67" y="2"/>
                </a:lnTo>
                <a:close/>
                <a:moveTo>
                  <a:pt x="334" y="269"/>
                </a:moveTo>
                <a:lnTo>
                  <a:pt x="367" y="269"/>
                </a:lnTo>
                <a:lnTo>
                  <a:pt x="367" y="236"/>
                </a:lnTo>
                <a:lnTo>
                  <a:pt x="334" y="236"/>
                </a:lnTo>
                <a:lnTo>
                  <a:pt x="334" y="269"/>
                </a:lnTo>
                <a:close/>
                <a:moveTo>
                  <a:pt x="134" y="2"/>
                </a:moveTo>
                <a:lnTo>
                  <a:pt x="100" y="2"/>
                </a:lnTo>
                <a:lnTo>
                  <a:pt x="100" y="36"/>
                </a:lnTo>
                <a:lnTo>
                  <a:pt x="134" y="36"/>
                </a:lnTo>
                <a:lnTo>
                  <a:pt x="134" y="2"/>
                </a:lnTo>
                <a:close/>
                <a:moveTo>
                  <a:pt x="200" y="2"/>
                </a:moveTo>
                <a:lnTo>
                  <a:pt x="167" y="2"/>
                </a:lnTo>
                <a:lnTo>
                  <a:pt x="167" y="36"/>
                </a:lnTo>
                <a:lnTo>
                  <a:pt x="200" y="36"/>
                </a:lnTo>
                <a:lnTo>
                  <a:pt x="200" y="2"/>
                </a:lnTo>
                <a:close/>
                <a:moveTo>
                  <a:pt x="67" y="69"/>
                </a:moveTo>
                <a:lnTo>
                  <a:pt x="34" y="69"/>
                </a:lnTo>
                <a:lnTo>
                  <a:pt x="34" y="102"/>
                </a:lnTo>
                <a:lnTo>
                  <a:pt x="67" y="102"/>
                </a:lnTo>
                <a:lnTo>
                  <a:pt x="67" y="69"/>
                </a:lnTo>
                <a:close/>
                <a:moveTo>
                  <a:pt x="67" y="202"/>
                </a:moveTo>
                <a:lnTo>
                  <a:pt x="34" y="202"/>
                </a:lnTo>
                <a:lnTo>
                  <a:pt x="34" y="236"/>
                </a:lnTo>
                <a:lnTo>
                  <a:pt x="67" y="236"/>
                </a:lnTo>
                <a:lnTo>
                  <a:pt x="67" y="202"/>
                </a:lnTo>
                <a:close/>
                <a:moveTo>
                  <a:pt x="134" y="336"/>
                </a:moveTo>
                <a:lnTo>
                  <a:pt x="167" y="336"/>
                </a:lnTo>
                <a:lnTo>
                  <a:pt x="167" y="302"/>
                </a:lnTo>
                <a:lnTo>
                  <a:pt x="134" y="302"/>
                </a:lnTo>
                <a:lnTo>
                  <a:pt x="134" y="336"/>
                </a:lnTo>
                <a:close/>
                <a:moveTo>
                  <a:pt x="267" y="0"/>
                </a:moveTo>
                <a:lnTo>
                  <a:pt x="234" y="0"/>
                </a:lnTo>
                <a:lnTo>
                  <a:pt x="234" y="134"/>
                </a:lnTo>
                <a:lnTo>
                  <a:pt x="367" y="134"/>
                </a:lnTo>
                <a:lnTo>
                  <a:pt x="367" y="102"/>
                </a:lnTo>
                <a:lnTo>
                  <a:pt x="267" y="0"/>
                </a:lnTo>
                <a:close/>
                <a:moveTo>
                  <a:pt x="67" y="169"/>
                </a:moveTo>
                <a:lnTo>
                  <a:pt x="34" y="169"/>
                </a:lnTo>
                <a:lnTo>
                  <a:pt x="34" y="136"/>
                </a:lnTo>
                <a:lnTo>
                  <a:pt x="67" y="136"/>
                </a:lnTo>
                <a:lnTo>
                  <a:pt x="67"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16">
            <a:extLst>
              <a:ext uri="{FF2B5EF4-FFF2-40B4-BE49-F238E27FC236}">
                <a16:creationId xmlns:a16="http://schemas.microsoft.com/office/drawing/2014/main" id="{758C55CB-5511-48ED-9D50-A3114019D950}"/>
              </a:ext>
            </a:extLst>
          </p:cNvPr>
          <p:cNvSpPr>
            <a:spLocks noChangeAspect="1" noEditPoints="1"/>
          </p:cNvSpPr>
          <p:nvPr/>
        </p:nvSpPr>
        <p:spPr bwMode="auto">
          <a:xfrm>
            <a:off x="6103938" y="576263"/>
            <a:ext cx="276225" cy="277813"/>
          </a:xfrm>
          <a:custGeom>
            <a:avLst/>
            <a:gdLst>
              <a:gd name="T0" fmla="*/ 363 w 366"/>
              <a:gd name="T1" fmla="*/ 202 h 366"/>
              <a:gd name="T2" fmla="*/ 330 w 366"/>
              <a:gd name="T3" fmla="*/ 169 h 366"/>
              <a:gd name="T4" fmla="*/ 197 w 366"/>
              <a:gd name="T5" fmla="*/ 336 h 366"/>
              <a:gd name="T6" fmla="*/ 230 w 366"/>
              <a:gd name="T7" fmla="*/ 302 h 366"/>
              <a:gd name="T8" fmla="*/ 197 w 366"/>
              <a:gd name="T9" fmla="*/ 336 h 366"/>
              <a:gd name="T10" fmla="*/ 297 w 366"/>
              <a:gd name="T11" fmla="*/ 336 h 366"/>
              <a:gd name="T12" fmla="*/ 263 w 366"/>
              <a:gd name="T13" fmla="*/ 302 h 366"/>
              <a:gd name="T14" fmla="*/ 330 w 366"/>
              <a:gd name="T15" fmla="*/ 336 h 366"/>
              <a:gd name="T16" fmla="*/ 363 w 366"/>
              <a:gd name="T17" fmla="*/ 302 h 366"/>
              <a:gd name="T18" fmla="*/ 330 w 366"/>
              <a:gd name="T19" fmla="*/ 336 h 366"/>
              <a:gd name="T20" fmla="*/ 47 w 366"/>
              <a:gd name="T21" fmla="*/ 295 h 366"/>
              <a:gd name="T22" fmla="*/ 0 w 366"/>
              <a:gd name="T23" fmla="*/ 295 h 366"/>
              <a:gd name="T24" fmla="*/ 0 w 366"/>
              <a:gd name="T25" fmla="*/ 342 h 366"/>
              <a:gd name="T26" fmla="*/ 47 w 366"/>
              <a:gd name="T27" fmla="*/ 342 h 366"/>
              <a:gd name="T28" fmla="*/ 94 w 366"/>
              <a:gd name="T29" fmla="*/ 342 h 366"/>
              <a:gd name="T30" fmla="*/ 94 w 366"/>
              <a:gd name="T31" fmla="*/ 295 h 366"/>
              <a:gd name="T32" fmla="*/ 63 w 366"/>
              <a:gd name="T33" fmla="*/ 2 h 366"/>
              <a:gd name="T34" fmla="*/ 30 w 366"/>
              <a:gd name="T35" fmla="*/ 36 h 366"/>
              <a:gd name="T36" fmla="*/ 63 w 366"/>
              <a:gd name="T37" fmla="*/ 2 h 366"/>
              <a:gd name="T38" fmla="*/ 363 w 366"/>
              <a:gd name="T39" fmla="*/ 269 h 366"/>
              <a:gd name="T40" fmla="*/ 330 w 366"/>
              <a:gd name="T41" fmla="*/ 236 h 366"/>
              <a:gd name="T42" fmla="*/ 130 w 366"/>
              <a:gd name="T43" fmla="*/ 2 h 366"/>
              <a:gd name="T44" fmla="*/ 97 w 366"/>
              <a:gd name="T45" fmla="*/ 36 h 366"/>
              <a:gd name="T46" fmla="*/ 130 w 366"/>
              <a:gd name="T47" fmla="*/ 2 h 366"/>
              <a:gd name="T48" fmla="*/ 163 w 366"/>
              <a:gd name="T49" fmla="*/ 2 h 366"/>
              <a:gd name="T50" fmla="*/ 197 w 366"/>
              <a:gd name="T51" fmla="*/ 36 h 366"/>
              <a:gd name="T52" fmla="*/ 63 w 366"/>
              <a:gd name="T53" fmla="*/ 69 h 366"/>
              <a:gd name="T54" fmla="*/ 30 w 366"/>
              <a:gd name="T55" fmla="*/ 102 h 366"/>
              <a:gd name="T56" fmla="*/ 63 w 366"/>
              <a:gd name="T57" fmla="*/ 69 h 366"/>
              <a:gd name="T58" fmla="*/ 30 w 366"/>
              <a:gd name="T59" fmla="*/ 202 h 366"/>
              <a:gd name="T60" fmla="*/ 63 w 366"/>
              <a:gd name="T61" fmla="*/ 236 h 366"/>
              <a:gd name="T62" fmla="*/ 130 w 366"/>
              <a:gd name="T63" fmla="*/ 336 h 366"/>
              <a:gd name="T64" fmla="*/ 163 w 366"/>
              <a:gd name="T65" fmla="*/ 302 h 366"/>
              <a:gd name="T66" fmla="*/ 130 w 366"/>
              <a:gd name="T67" fmla="*/ 336 h 366"/>
              <a:gd name="T68" fmla="*/ 233 w 366"/>
              <a:gd name="T69" fmla="*/ 0 h 366"/>
              <a:gd name="T70" fmla="*/ 366 w 366"/>
              <a:gd name="T71" fmla="*/ 134 h 366"/>
              <a:gd name="T72" fmla="*/ 263 w 366"/>
              <a:gd name="T73" fmla="*/ 0 h 366"/>
              <a:gd name="T74" fmla="*/ 30 w 366"/>
              <a:gd name="T75" fmla="*/ 169 h 366"/>
              <a:gd name="T76" fmla="*/ 63 w 366"/>
              <a:gd name="T77" fmla="*/ 13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6" h="366">
                <a:moveTo>
                  <a:pt x="330" y="202"/>
                </a:moveTo>
                <a:lnTo>
                  <a:pt x="363" y="202"/>
                </a:lnTo>
                <a:lnTo>
                  <a:pt x="363" y="169"/>
                </a:lnTo>
                <a:lnTo>
                  <a:pt x="330" y="169"/>
                </a:lnTo>
                <a:lnTo>
                  <a:pt x="330" y="202"/>
                </a:lnTo>
                <a:close/>
                <a:moveTo>
                  <a:pt x="197" y="336"/>
                </a:moveTo>
                <a:lnTo>
                  <a:pt x="230" y="336"/>
                </a:lnTo>
                <a:lnTo>
                  <a:pt x="230" y="302"/>
                </a:lnTo>
                <a:lnTo>
                  <a:pt x="197" y="302"/>
                </a:lnTo>
                <a:lnTo>
                  <a:pt x="197" y="336"/>
                </a:lnTo>
                <a:close/>
                <a:moveTo>
                  <a:pt x="263" y="336"/>
                </a:moveTo>
                <a:lnTo>
                  <a:pt x="297" y="336"/>
                </a:lnTo>
                <a:lnTo>
                  <a:pt x="297" y="302"/>
                </a:lnTo>
                <a:lnTo>
                  <a:pt x="263" y="302"/>
                </a:lnTo>
                <a:lnTo>
                  <a:pt x="263" y="336"/>
                </a:lnTo>
                <a:close/>
                <a:moveTo>
                  <a:pt x="330" y="336"/>
                </a:moveTo>
                <a:lnTo>
                  <a:pt x="363" y="336"/>
                </a:lnTo>
                <a:lnTo>
                  <a:pt x="363" y="302"/>
                </a:lnTo>
                <a:lnTo>
                  <a:pt x="330" y="302"/>
                </a:lnTo>
                <a:lnTo>
                  <a:pt x="330" y="336"/>
                </a:lnTo>
                <a:close/>
                <a:moveTo>
                  <a:pt x="70" y="272"/>
                </a:moveTo>
                <a:lnTo>
                  <a:pt x="47" y="295"/>
                </a:lnTo>
                <a:lnTo>
                  <a:pt x="23" y="272"/>
                </a:lnTo>
                <a:lnTo>
                  <a:pt x="0" y="295"/>
                </a:lnTo>
                <a:lnTo>
                  <a:pt x="23" y="319"/>
                </a:lnTo>
                <a:lnTo>
                  <a:pt x="0" y="342"/>
                </a:lnTo>
                <a:lnTo>
                  <a:pt x="23" y="366"/>
                </a:lnTo>
                <a:lnTo>
                  <a:pt x="47" y="342"/>
                </a:lnTo>
                <a:lnTo>
                  <a:pt x="70" y="366"/>
                </a:lnTo>
                <a:lnTo>
                  <a:pt x="94" y="342"/>
                </a:lnTo>
                <a:lnTo>
                  <a:pt x="70" y="319"/>
                </a:lnTo>
                <a:lnTo>
                  <a:pt x="94" y="295"/>
                </a:lnTo>
                <a:lnTo>
                  <a:pt x="70" y="272"/>
                </a:lnTo>
                <a:close/>
                <a:moveTo>
                  <a:pt x="63" y="2"/>
                </a:moveTo>
                <a:lnTo>
                  <a:pt x="30" y="2"/>
                </a:lnTo>
                <a:lnTo>
                  <a:pt x="30" y="36"/>
                </a:lnTo>
                <a:lnTo>
                  <a:pt x="63" y="36"/>
                </a:lnTo>
                <a:lnTo>
                  <a:pt x="63" y="2"/>
                </a:lnTo>
                <a:close/>
                <a:moveTo>
                  <a:pt x="330" y="269"/>
                </a:moveTo>
                <a:lnTo>
                  <a:pt x="363" y="269"/>
                </a:lnTo>
                <a:lnTo>
                  <a:pt x="363" y="236"/>
                </a:lnTo>
                <a:lnTo>
                  <a:pt x="330" y="236"/>
                </a:lnTo>
                <a:lnTo>
                  <a:pt x="330" y="269"/>
                </a:lnTo>
                <a:close/>
                <a:moveTo>
                  <a:pt x="130" y="2"/>
                </a:moveTo>
                <a:lnTo>
                  <a:pt x="97" y="2"/>
                </a:lnTo>
                <a:lnTo>
                  <a:pt x="97" y="36"/>
                </a:lnTo>
                <a:lnTo>
                  <a:pt x="130" y="36"/>
                </a:lnTo>
                <a:lnTo>
                  <a:pt x="130" y="2"/>
                </a:lnTo>
                <a:close/>
                <a:moveTo>
                  <a:pt x="197" y="2"/>
                </a:moveTo>
                <a:lnTo>
                  <a:pt x="163" y="2"/>
                </a:lnTo>
                <a:lnTo>
                  <a:pt x="163" y="36"/>
                </a:lnTo>
                <a:lnTo>
                  <a:pt x="197" y="36"/>
                </a:lnTo>
                <a:lnTo>
                  <a:pt x="197" y="2"/>
                </a:lnTo>
                <a:close/>
                <a:moveTo>
                  <a:pt x="63" y="69"/>
                </a:moveTo>
                <a:lnTo>
                  <a:pt x="30" y="69"/>
                </a:lnTo>
                <a:lnTo>
                  <a:pt x="30" y="102"/>
                </a:lnTo>
                <a:lnTo>
                  <a:pt x="63" y="102"/>
                </a:lnTo>
                <a:lnTo>
                  <a:pt x="63" y="69"/>
                </a:lnTo>
                <a:close/>
                <a:moveTo>
                  <a:pt x="63" y="202"/>
                </a:moveTo>
                <a:lnTo>
                  <a:pt x="30" y="202"/>
                </a:lnTo>
                <a:lnTo>
                  <a:pt x="30" y="236"/>
                </a:lnTo>
                <a:lnTo>
                  <a:pt x="63" y="236"/>
                </a:lnTo>
                <a:lnTo>
                  <a:pt x="63" y="202"/>
                </a:lnTo>
                <a:close/>
                <a:moveTo>
                  <a:pt x="130" y="336"/>
                </a:moveTo>
                <a:lnTo>
                  <a:pt x="163" y="336"/>
                </a:lnTo>
                <a:lnTo>
                  <a:pt x="163" y="302"/>
                </a:lnTo>
                <a:lnTo>
                  <a:pt x="130" y="302"/>
                </a:lnTo>
                <a:lnTo>
                  <a:pt x="130" y="336"/>
                </a:lnTo>
                <a:close/>
                <a:moveTo>
                  <a:pt x="263" y="0"/>
                </a:moveTo>
                <a:lnTo>
                  <a:pt x="233" y="0"/>
                </a:lnTo>
                <a:lnTo>
                  <a:pt x="233" y="134"/>
                </a:lnTo>
                <a:lnTo>
                  <a:pt x="366" y="134"/>
                </a:lnTo>
                <a:lnTo>
                  <a:pt x="366" y="102"/>
                </a:lnTo>
                <a:lnTo>
                  <a:pt x="263" y="0"/>
                </a:lnTo>
                <a:close/>
                <a:moveTo>
                  <a:pt x="63" y="169"/>
                </a:moveTo>
                <a:lnTo>
                  <a:pt x="30" y="169"/>
                </a:lnTo>
                <a:lnTo>
                  <a:pt x="30" y="136"/>
                </a:lnTo>
                <a:lnTo>
                  <a:pt x="63" y="136"/>
                </a:lnTo>
                <a:lnTo>
                  <a:pt x="63"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17">
            <a:extLst>
              <a:ext uri="{FF2B5EF4-FFF2-40B4-BE49-F238E27FC236}">
                <a16:creationId xmlns:a16="http://schemas.microsoft.com/office/drawing/2014/main" id="{24B558F2-7BA1-455E-8C91-93AD4FD258CE}"/>
              </a:ext>
            </a:extLst>
          </p:cNvPr>
          <p:cNvSpPr>
            <a:spLocks noChangeAspect="1" noEditPoints="1"/>
          </p:cNvSpPr>
          <p:nvPr/>
        </p:nvSpPr>
        <p:spPr bwMode="auto">
          <a:xfrm>
            <a:off x="5600701" y="5649913"/>
            <a:ext cx="288925" cy="273050"/>
          </a:xfrm>
          <a:custGeom>
            <a:avLst/>
            <a:gdLst>
              <a:gd name="T0" fmla="*/ 380 w 383"/>
              <a:gd name="T1" fmla="*/ 202 h 360"/>
              <a:gd name="T2" fmla="*/ 347 w 383"/>
              <a:gd name="T3" fmla="*/ 169 h 360"/>
              <a:gd name="T4" fmla="*/ 214 w 383"/>
              <a:gd name="T5" fmla="*/ 335 h 360"/>
              <a:gd name="T6" fmla="*/ 247 w 383"/>
              <a:gd name="T7" fmla="*/ 302 h 360"/>
              <a:gd name="T8" fmla="*/ 214 w 383"/>
              <a:gd name="T9" fmla="*/ 335 h 360"/>
              <a:gd name="T10" fmla="*/ 314 w 383"/>
              <a:gd name="T11" fmla="*/ 335 h 360"/>
              <a:gd name="T12" fmla="*/ 280 w 383"/>
              <a:gd name="T13" fmla="*/ 302 h 360"/>
              <a:gd name="T14" fmla="*/ 347 w 383"/>
              <a:gd name="T15" fmla="*/ 335 h 360"/>
              <a:gd name="T16" fmla="*/ 380 w 383"/>
              <a:gd name="T17" fmla="*/ 302 h 360"/>
              <a:gd name="T18" fmla="*/ 347 w 383"/>
              <a:gd name="T19" fmla="*/ 335 h 360"/>
              <a:gd name="T20" fmla="*/ 23 w 383"/>
              <a:gd name="T21" fmla="*/ 288 h 360"/>
              <a:gd name="T22" fmla="*/ 46 w 383"/>
              <a:gd name="T23" fmla="*/ 360 h 360"/>
              <a:gd name="T24" fmla="*/ 104 w 383"/>
              <a:gd name="T25" fmla="*/ 255 h 360"/>
              <a:gd name="T26" fmla="*/ 80 w 383"/>
              <a:gd name="T27" fmla="*/ 2 h 360"/>
              <a:gd name="T28" fmla="*/ 47 w 383"/>
              <a:gd name="T29" fmla="*/ 35 h 360"/>
              <a:gd name="T30" fmla="*/ 80 w 383"/>
              <a:gd name="T31" fmla="*/ 2 h 360"/>
              <a:gd name="T32" fmla="*/ 380 w 383"/>
              <a:gd name="T33" fmla="*/ 269 h 360"/>
              <a:gd name="T34" fmla="*/ 347 w 383"/>
              <a:gd name="T35" fmla="*/ 235 h 360"/>
              <a:gd name="T36" fmla="*/ 147 w 383"/>
              <a:gd name="T37" fmla="*/ 2 h 360"/>
              <a:gd name="T38" fmla="*/ 114 w 383"/>
              <a:gd name="T39" fmla="*/ 35 h 360"/>
              <a:gd name="T40" fmla="*/ 147 w 383"/>
              <a:gd name="T41" fmla="*/ 2 h 360"/>
              <a:gd name="T42" fmla="*/ 180 w 383"/>
              <a:gd name="T43" fmla="*/ 2 h 360"/>
              <a:gd name="T44" fmla="*/ 214 w 383"/>
              <a:gd name="T45" fmla="*/ 35 h 360"/>
              <a:gd name="T46" fmla="*/ 80 w 383"/>
              <a:gd name="T47" fmla="*/ 69 h 360"/>
              <a:gd name="T48" fmla="*/ 47 w 383"/>
              <a:gd name="T49" fmla="*/ 102 h 360"/>
              <a:gd name="T50" fmla="*/ 80 w 383"/>
              <a:gd name="T51" fmla="*/ 69 h 360"/>
              <a:gd name="T52" fmla="*/ 47 w 383"/>
              <a:gd name="T53" fmla="*/ 202 h 360"/>
              <a:gd name="T54" fmla="*/ 80 w 383"/>
              <a:gd name="T55" fmla="*/ 235 h 360"/>
              <a:gd name="T56" fmla="*/ 147 w 383"/>
              <a:gd name="T57" fmla="*/ 335 h 360"/>
              <a:gd name="T58" fmla="*/ 180 w 383"/>
              <a:gd name="T59" fmla="*/ 302 h 360"/>
              <a:gd name="T60" fmla="*/ 147 w 383"/>
              <a:gd name="T61" fmla="*/ 335 h 360"/>
              <a:gd name="T62" fmla="*/ 250 w 383"/>
              <a:gd name="T63" fmla="*/ 0 h 360"/>
              <a:gd name="T64" fmla="*/ 383 w 383"/>
              <a:gd name="T65" fmla="*/ 134 h 360"/>
              <a:gd name="T66" fmla="*/ 280 w 383"/>
              <a:gd name="T67" fmla="*/ 0 h 360"/>
              <a:gd name="T68" fmla="*/ 47 w 383"/>
              <a:gd name="T69" fmla="*/ 169 h 360"/>
              <a:gd name="T70" fmla="*/ 80 w 383"/>
              <a:gd name="T71" fmla="*/ 13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3" h="360">
                <a:moveTo>
                  <a:pt x="347" y="202"/>
                </a:moveTo>
                <a:lnTo>
                  <a:pt x="380" y="202"/>
                </a:lnTo>
                <a:lnTo>
                  <a:pt x="380" y="169"/>
                </a:lnTo>
                <a:lnTo>
                  <a:pt x="347" y="169"/>
                </a:lnTo>
                <a:lnTo>
                  <a:pt x="347" y="202"/>
                </a:lnTo>
                <a:close/>
                <a:moveTo>
                  <a:pt x="214" y="335"/>
                </a:moveTo>
                <a:lnTo>
                  <a:pt x="247" y="335"/>
                </a:lnTo>
                <a:lnTo>
                  <a:pt x="247" y="302"/>
                </a:lnTo>
                <a:lnTo>
                  <a:pt x="214" y="302"/>
                </a:lnTo>
                <a:lnTo>
                  <a:pt x="214" y="335"/>
                </a:lnTo>
                <a:close/>
                <a:moveTo>
                  <a:pt x="280" y="335"/>
                </a:moveTo>
                <a:lnTo>
                  <a:pt x="314" y="335"/>
                </a:lnTo>
                <a:lnTo>
                  <a:pt x="314" y="302"/>
                </a:lnTo>
                <a:lnTo>
                  <a:pt x="280" y="302"/>
                </a:lnTo>
                <a:lnTo>
                  <a:pt x="280" y="335"/>
                </a:lnTo>
                <a:close/>
                <a:moveTo>
                  <a:pt x="347" y="335"/>
                </a:moveTo>
                <a:lnTo>
                  <a:pt x="380" y="335"/>
                </a:lnTo>
                <a:lnTo>
                  <a:pt x="380" y="302"/>
                </a:lnTo>
                <a:lnTo>
                  <a:pt x="347" y="302"/>
                </a:lnTo>
                <a:lnTo>
                  <a:pt x="347" y="335"/>
                </a:lnTo>
                <a:close/>
                <a:moveTo>
                  <a:pt x="47" y="312"/>
                </a:moveTo>
                <a:lnTo>
                  <a:pt x="23" y="288"/>
                </a:lnTo>
                <a:lnTo>
                  <a:pt x="0" y="312"/>
                </a:lnTo>
                <a:lnTo>
                  <a:pt x="46" y="360"/>
                </a:lnTo>
                <a:cubicBezTo>
                  <a:pt x="119" y="287"/>
                  <a:pt x="78" y="328"/>
                  <a:pt x="127" y="279"/>
                </a:cubicBezTo>
                <a:lnTo>
                  <a:pt x="104" y="255"/>
                </a:lnTo>
                <a:lnTo>
                  <a:pt x="47" y="312"/>
                </a:lnTo>
                <a:close/>
                <a:moveTo>
                  <a:pt x="80" y="2"/>
                </a:moveTo>
                <a:lnTo>
                  <a:pt x="47" y="2"/>
                </a:lnTo>
                <a:lnTo>
                  <a:pt x="47" y="35"/>
                </a:lnTo>
                <a:lnTo>
                  <a:pt x="80" y="35"/>
                </a:lnTo>
                <a:lnTo>
                  <a:pt x="80" y="2"/>
                </a:lnTo>
                <a:close/>
                <a:moveTo>
                  <a:pt x="347" y="269"/>
                </a:moveTo>
                <a:lnTo>
                  <a:pt x="380" y="269"/>
                </a:lnTo>
                <a:lnTo>
                  <a:pt x="380" y="235"/>
                </a:lnTo>
                <a:lnTo>
                  <a:pt x="347" y="235"/>
                </a:lnTo>
                <a:lnTo>
                  <a:pt x="347" y="269"/>
                </a:lnTo>
                <a:close/>
                <a:moveTo>
                  <a:pt x="147" y="2"/>
                </a:moveTo>
                <a:lnTo>
                  <a:pt x="114" y="2"/>
                </a:lnTo>
                <a:lnTo>
                  <a:pt x="114" y="35"/>
                </a:lnTo>
                <a:lnTo>
                  <a:pt x="147" y="35"/>
                </a:lnTo>
                <a:lnTo>
                  <a:pt x="147" y="2"/>
                </a:lnTo>
                <a:close/>
                <a:moveTo>
                  <a:pt x="214" y="2"/>
                </a:moveTo>
                <a:lnTo>
                  <a:pt x="180" y="2"/>
                </a:lnTo>
                <a:lnTo>
                  <a:pt x="180" y="35"/>
                </a:lnTo>
                <a:lnTo>
                  <a:pt x="214" y="35"/>
                </a:lnTo>
                <a:lnTo>
                  <a:pt x="214" y="2"/>
                </a:lnTo>
                <a:close/>
                <a:moveTo>
                  <a:pt x="80" y="69"/>
                </a:moveTo>
                <a:lnTo>
                  <a:pt x="47" y="69"/>
                </a:lnTo>
                <a:lnTo>
                  <a:pt x="47" y="102"/>
                </a:lnTo>
                <a:lnTo>
                  <a:pt x="80" y="102"/>
                </a:lnTo>
                <a:lnTo>
                  <a:pt x="80" y="69"/>
                </a:lnTo>
                <a:close/>
                <a:moveTo>
                  <a:pt x="80" y="202"/>
                </a:moveTo>
                <a:lnTo>
                  <a:pt x="47" y="202"/>
                </a:lnTo>
                <a:lnTo>
                  <a:pt x="47" y="235"/>
                </a:lnTo>
                <a:lnTo>
                  <a:pt x="80" y="235"/>
                </a:lnTo>
                <a:lnTo>
                  <a:pt x="80" y="202"/>
                </a:lnTo>
                <a:close/>
                <a:moveTo>
                  <a:pt x="147" y="335"/>
                </a:moveTo>
                <a:lnTo>
                  <a:pt x="180" y="335"/>
                </a:lnTo>
                <a:lnTo>
                  <a:pt x="180" y="302"/>
                </a:lnTo>
                <a:lnTo>
                  <a:pt x="147" y="302"/>
                </a:lnTo>
                <a:lnTo>
                  <a:pt x="147" y="335"/>
                </a:lnTo>
                <a:close/>
                <a:moveTo>
                  <a:pt x="280" y="0"/>
                </a:moveTo>
                <a:lnTo>
                  <a:pt x="250" y="0"/>
                </a:lnTo>
                <a:lnTo>
                  <a:pt x="250" y="134"/>
                </a:lnTo>
                <a:lnTo>
                  <a:pt x="383" y="134"/>
                </a:lnTo>
                <a:lnTo>
                  <a:pt x="383" y="102"/>
                </a:lnTo>
                <a:lnTo>
                  <a:pt x="280" y="0"/>
                </a:lnTo>
                <a:close/>
                <a:moveTo>
                  <a:pt x="80" y="169"/>
                </a:moveTo>
                <a:lnTo>
                  <a:pt x="47" y="169"/>
                </a:lnTo>
                <a:lnTo>
                  <a:pt x="47" y="135"/>
                </a:lnTo>
                <a:lnTo>
                  <a:pt x="80" y="135"/>
                </a:lnTo>
                <a:lnTo>
                  <a:pt x="8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18">
            <a:extLst>
              <a:ext uri="{FF2B5EF4-FFF2-40B4-BE49-F238E27FC236}">
                <a16:creationId xmlns:a16="http://schemas.microsoft.com/office/drawing/2014/main" id="{6A40ABBD-3566-4833-926B-AA00B213C96E}"/>
              </a:ext>
            </a:extLst>
          </p:cNvPr>
          <p:cNvSpPr>
            <a:spLocks noChangeAspect="1" noEditPoints="1"/>
          </p:cNvSpPr>
          <p:nvPr/>
        </p:nvSpPr>
        <p:spPr bwMode="auto">
          <a:xfrm>
            <a:off x="5135563" y="5649913"/>
            <a:ext cx="277813" cy="254000"/>
          </a:xfrm>
          <a:custGeom>
            <a:avLst/>
            <a:gdLst>
              <a:gd name="T0" fmla="*/ 367 w 367"/>
              <a:gd name="T1" fmla="*/ 202 h 335"/>
              <a:gd name="T2" fmla="*/ 334 w 367"/>
              <a:gd name="T3" fmla="*/ 169 h 335"/>
              <a:gd name="T4" fmla="*/ 200 w 367"/>
              <a:gd name="T5" fmla="*/ 335 h 335"/>
              <a:gd name="T6" fmla="*/ 234 w 367"/>
              <a:gd name="T7" fmla="*/ 302 h 335"/>
              <a:gd name="T8" fmla="*/ 200 w 367"/>
              <a:gd name="T9" fmla="*/ 335 h 335"/>
              <a:gd name="T10" fmla="*/ 300 w 367"/>
              <a:gd name="T11" fmla="*/ 335 h 335"/>
              <a:gd name="T12" fmla="*/ 267 w 367"/>
              <a:gd name="T13" fmla="*/ 302 h 335"/>
              <a:gd name="T14" fmla="*/ 334 w 367"/>
              <a:gd name="T15" fmla="*/ 335 h 335"/>
              <a:gd name="T16" fmla="*/ 367 w 367"/>
              <a:gd name="T17" fmla="*/ 302 h 335"/>
              <a:gd name="T18" fmla="*/ 334 w 367"/>
              <a:gd name="T19" fmla="*/ 335 h 335"/>
              <a:gd name="T20" fmla="*/ 100 w 367"/>
              <a:gd name="T21" fmla="*/ 334 h 335"/>
              <a:gd name="T22" fmla="*/ 0 w 367"/>
              <a:gd name="T23" fmla="*/ 300 h 335"/>
              <a:gd name="T24" fmla="*/ 67 w 367"/>
              <a:gd name="T25" fmla="*/ 2 h 335"/>
              <a:gd name="T26" fmla="*/ 34 w 367"/>
              <a:gd name="T27" fmla="*/ 35 h 335"/>
              <a:gd name="T28" fmla="*/ 67 w 367"/>
              <a:gd name="T29" fmla="*/ 2 h 335"/>
              <a:gd name="T30" fmla="*/ 367 w 367"/>
              <a:gd name="T31" fmla="*/ 269 h 335"/>
              <a:gd name="T32" fmla="*/ 334 w 367"/>
              <a:gd name="T33" fmla="*/ 235 h 335"/>
              <a:gd name="T34" fmla="*/ 134 w 367"/>
              <a:gd name="T35" fmla="*/ 2 h 335"/>
              <a:gd name="T36" fmla="*/ 100 w 367"/>
              <a:gd name="T37" fmla="*/ 35 h 335"/>
              <a:gd name="T38" fmla="*/ 134 w 367"/>
              <a:gd name="T39" fmla="*/ 2 h 335"/>
              <a:gd name="T40" fmla="*/ 167 w 367"/>
              <a:gd name="T41" fmla="*/ 2 h 335"/>
              <a:gd name="T42" fmla="*/ 200 w 367"/>
              <a:gd name="T43" fmla="*/ 35 h 335"/>
              <a:gd name="T44" fmla="*/ 67 w 367"/>
              <a:gd name="T45" fmla="*/ 69 h 335"/>
              <a:gd name="T46" fmla="*/ 34 w 367"/>
              <a:gd name="T47" fmla="*/ 102 h 335"/>
              <a:gd name="T48" fmla="*/ 67 w 367"/>
              <a:gd name="T49" fmla="*/ 69 h 335"/>
              <a:gd name="T50" fmla="*/ 34 w 367"/>
              <a:gd name="T51" fmla="*/ 202 h 335"/>
              <a:gd name="T52" fmla="*/ 67 w 367"/>
              <a:gd name="T53" fmla="*/ 235 h 335"/>
              <a:gd name="T54" fmla="*/ 134 w 367"/>
              <a:gd name="T55" fmla="*/ 335 h 335"/>
              <a:gd name="T56" fmla="*/ 167 w 367"/>
              <a:gd name="T57" fmla="*/ 302 h 335"/>
              <a:gd name="T58" fmla="*/ 134 w 367"/>
              <a:gd name="T59" fmla="*/ 335 h 335"/>
              <a:gd name="T60" fmla="*/ 234 w 367"/>
              <a:gd name="T61" fmla="*/ 0 h 335"/>
              <a:gd name="T62" fmla="*/ 367 w 367"/>
              <a:gd name="T63" fmla="*/ 134 h 335"/>
              <a:gd name="T64" fmla="*/ 267 w 367"/>
              <a:gd name="T65" fmla="*/ 0 h 335"/>
              <a:gd name="T66" fmla="*/ 34 w 367"/>
              <a:gd name="T67" fmla="*/ 169 h 335"/>
              <a:gd name="T68" fmla="*/ 67 w 367"/>
              <a:gd name="T69" fmla="*/ 1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35">
                <a:moveTo>
                  <a:pt x="334" y="202"/>
                </a:moveTo>
                <a:lnTo>
                  <a:pt x="367" y="202"/>
                </a:lnTo>
                <a:lnTo>
                  <a:pt x="367" y="169"/>
                </a:lnTo>
                <a:lnTo>
                  <a:pt x="334" y="169"/>
                </a:lnTo>
                <a:lnTo>
                  <a:pt x="334" y="202"/>
                </a:lnTo>
                <a:close/>
                <a:moveTo>
                  <a:pt x="200" y="335"/>
                </a:moveTo>
                <a:lnTo>
                  <a:pt x="234" y="335"/>
                </a:lnTo>
                <a:lnTo>
                  <a:pt x="234" y="302"/>
                </a:lnTo>
                <a:lnTo>
                  <a:pt x="200" y="302"/>
                </a:lnTo>
                <a:lnTo>
                  <a:pt x="200" y="335"/>
                </a:lnTo>
                <a:close/>
                <a:moveTo>
                  <a:pt x="267" y="335"/>
                </a:moveTo>
                <a:lnTo>
                  <a:pt x="300" y="335"/>
                </a:lnTo>
                <a:lnTo>
                  <a:pt x="300" y="302"/>
                </a:lnTo>
                <a:lnTo>
                  <a:pt x="267" y="302"/>
                </a:lnTo>
                <a:lnTo>
                  <a:pt x="267" y="335"/>
                </a:lnTo>
                <a:close/>
                <a:moveTo>
                  <a:pt x="334" y="335"/>
                </a:moveTo>
                <a:lnTo>
                  <a:pt x="367" y="335"/>
                </a:lnTo>
                <a:lnTo>
                  <a:pt x="367" y="302"/>
                </a:lnTo>
                <a:lnTo>
                  <a:pt x="334" y="302"/>
                </a:lnTo>
                <a:lnTo>
                  <a:pt x="334" y="335"/>
                </a:lnTo>
                <a:close/>
                <a:moveTo>
                  <a:pt x="0" y="334"/>
                </a:moveTo>
                <a:lnTo>
                  <a:pt x="100" y="334"/>
                </a:lnTo>
                <a:lnTo>
                  <a:pt x="100" y="300"/>
                </a:lnTo>
                <a:lnTo>
                  <a:pt x="0" y="300"/>
                </a:lnTo>
                <a:lnTo>
                  <a:pt x="0" y="334"/>
                </a:lnTo>
                <a:close/>
                <a:moveTo>
                  <a:pt x="67" y="2"/>
                </a:moveTo>
                <a:lnTo>
                  <a:pt x="34" y="2"/>
                </a:lnTo>
                <a:lnTo>
                  <a:pt x="34" y="35"/>
                </a:lnTo>
                <a:lnTo>
                  <a:pt x="67" y="35"/>
                </a:lnTo>
                <a:lnTo>
                  <a:pt x="67" y="2"/>
                </a:lnTo>
                <a:close/>
                <a:moveTo>
                  <a:pt x="334" y="269"/>
                </a:moveTo>
                <a:lnTo>
                  <a:pt x="367" y="269"/>
                </a:lnTo>
                <a:lnTo>
                  <a:pt x="367" y="235"/>
                </a:lnTo>
                <a:lnTo>
                  <a:pt x="334" y="235"/>
                </a:lnTo>
                <a:lnTo>
                  <a:pt x="334" y="269"/>
                </a:lnTo>
                <a:close/>
                <a:moveTo>
                  <a:pt x="134" y="2"/>
                </a:moveTo>
                <a:lnTo>
                  <a:pt x="100" y="2"/>
                </a:lnTo>
                <a:lnTo>
                  <a:pt x="100" y="35"/>
                </a:lnTo>
                <a:lnTo>
                  <a:pt x="134" y="35"/>
                </a:lnTo>
                <a:lnTo>
                  <a:pt x="134" y="2"/>
                </a:lnTo>
                <a:close/>
                <a:moveTo>
                  <a:pt x="200" y="2"/>
                </a:moveTo>
                <a:lnTo>
                  <a:pt x="167" y="2"/>
                </a:lnTo>
                <a:lnTo>
                  <a:pt x="167" y="35"/>
                </a:lnTo>
                <a:lnTo>
                  <a:pt x="200" y="35"/>
                </a:lnTo>
                <a:lnTo>
                  <a:pt x="200" y="2"/>
                </a:lnTo>
                <a:close/>
                <a:moveTo>
                  <a:pt x="67" y="69"/>
                </a:moveTo>
                <a:lnTo>
                  <a:pt x="34" y="69"/>
                </a:lnTo>
                <a:lnTo>
                  <a:pt x="34" y="102"/>
                </a:lnTo>
                <a:lnTo>
                  <a:pt x="67" y="102"/>
                </a:lnTo>
                <a:lnTo>
                  <a:pt x="67" y="69"/>
                </a:lnTo>
                <a:close/>
                <a:moveTo>
                  <a:pt x="67" y="202"/>
                </a:moveTo>
                <a:lnTo>
                  <a:pt x="34" y="202"/>
                </a:lnTo>
                <a:lnTo>
                  <a:pt x="34" y="235"/>
                </a:lnTo>
                <a:lnTo>
                  <a:pt x="67" y="235"/>
                </a:lnTo>
                <a:lnTo>
                  <a:pt x="67" y="202"/>
                </a:lnTo>
                <a:close/>
                <a:moveTo>
                  <a:pt x="134" y="335"/>
                </a:moveTo>
                <a:lnTo>
                  <a:pt x="167" y="335"/>
                </a:lnTo>
                <a:lnTo>
                  <a:pt x="167" y="302"/>
                </a:lnTo>
                <a:lnTo>
                  <a:pt x="134" y="302"/>
                </a:lnTo>
                <a:lnTo>
                  <a:pt x="134" y="335"/>
                </a:lnTo>
                <a:close/>
                <a:moveTo>
                  <a:pt x="267" y="0"/>
                </a:moveTo>
                <a:lnTo>
                  <a:pt x="234" y="0"/>
                </a:lnTo>
                <a:lnTo>
                  <a:pt x="234" y="134"/>
                </a:lnTo>
                <a:lnTo>
                  <a:pt x="367" y="134"/>
                </a:lnTo>
                <a:lnTo>
                  <a:pt x="367" y="102"/>
                </a:lnTo>
                <a:lnTo>
                  <a:pt x="267" y="0"/>
                </a:lnTo>
                <a:close/>
                <a:moveTo>
                  <a:pt x="67" y="169"/>
                </a:moveTo>
                <a:lnTo>
                  <a:pt x="34" y="169"/>
                </a:lnTo>
                <a:lnTo>
                  <a:pt x="34" y="135"/>
                </a:lnTo>
                <a:lnTo>
                  <a:pt x="67" y="135"/>
                </a:lnTo>
                <a:lnTo>
                  <a:pt x="67"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19">
            <a:extLst>
              <a:ext uri="{FF2B5EF4-FFF2-40B4-BE49-F238E27FC236}">
                <a16:creationId xmlns:a16="http://schemas.microsoft.com/office/drawing/2014/main" id="{12F50CAB-5F6E-46F7-B442-9D1A502BB979}"/>
              </a:ext>
            </a:extLst>
          </p:cNvPr>
          <p:cNvSpPr>
            <a:spLocks noChangeAspect="1" noEditPoints="1"/>
          </p:cNvSpPr>
          <p:nvPr/>
        </p:nvSpPr>
        <p:spPr bwMode="auto">
          <a:xfrm>
            <a:off x="4633913" y="5649913"/>
            <a:ext cx="250825" cy="254000"/>
          </a:xfrm>
          <a:custGeom>
            <a:avLst/>
            <a:gdLst>
              <a:gd name="T0" fmla="*/ 149 w 333"/>
              <a:gd name="T1" fmla="*/ 135 h 334"/>
              <a:gd name="T2" fmla="*/ 183 w 333"/>
              <a:gd name="T3" fmla="*/ 135 h 334"/>
              <a:gd name="T4" fmla="*/ 183 w 333"/>
              <a:gd name="T5" fmla="*/ 169 h 334"/>
              <a:gd name="T6" fmla="*/ 149 w 333"/>
              <a:gd name="T7" fmla="*/ 169 h 334"/>
              <a:gd name="T8" fmla="*/ 149 w 333"/>
              <a:gd name="T9" fmla="*/ 135 h 334"/>
              <a:gd name="T10" fmla="*/ 300 w 333"/>
              <a:gd name="T11" fmla="*/ 300 h 334"/>
              <a:gd name="T12" fmla="*/ 183 w 333"/>
              <a:gd name="T13" fmla="*/ 300 h 334"/>
              <a:gd name="T14" fmla="*/ 183 w 333"/>
              <a:gd name="T15" fmla="*/ 200 h 334"/>
              <a:gd name="T16" fmla="*/ 150 w 333"/>
              <a:gd name="T17" fmla="*/ 200 h 334"/>
              <a:gd name="T18" fmla="*/ 150 w 333"/>
              <a:gd name="T19" fmla="*/ 300 h 334"/>
              <a:gd name="T20" fmla="*/ 33 w 333"/>
              <a:gd name="T21" fmla="*/ 300 h 334"/>
              <a:gd name="T22" fmla="*/ 33 w 333"/>
              <a:gd name="T23" fmla="*/ 34 h 334"/>
              <a:gd name="T24" fmla="*/ 200 w 333"/>
              <a:gd name="T25" fmla="*/ 34 h 334"/>
              <a:gd name="T26" fmla="*/ 200 w 333"/>
              <a:gd name="T27" fmla="*/ 134 h 334"/>
              <a:gd name="T28" fmla="*/ 300 w 333"/>
              <a:gd name="T29" fmla="*/ 134 h 334"/>
              <a:gd name="T30" fmla="*/ 300 w 333"/>
              <a:gd name="T31" fmla="*/ 300 h 334"/>
              <a:gd name="T32" fmla="*/ 233 w 333"/>
              <a:gd name="T33" fmla="*/ 0 h 334"/>
              <a:gd name="T34" fmla="*/ 0 w 333"/>
              <a:gd name="T35" fmla="*/ 0 h 334"/>
              <a:gd name="T36" fmla="*/ 0 w 333"/>
              <a:gd name="T37" fmla="*/ 334 h 334"/>
              <a:gd name="T38" fmla="*/ 333 w 333"/>
              <a:gd name="T39" fmla="*/ 334 h 334"/>
              <a:gd name="T40" fmla="*/ 333 w 333"/>
              <a:gd name="T41" fmla="*/ 102 h 334"/>
              <a:gd name="T42" fmla="*/ 233 w 333"/>
              <a:gd name="T4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4">
                <a:moveTo>
                  <a:pt x="149" y="135"/>
                </a:moveTo>
                <a:lnTo>
                  <a:pt x="183" y="135"/>
                </a:lnTo>
                <a:lnTo>
                  <a:pt x="183" y="169"/>
                </a:lnTo>
                <a:lnTo>
                  <a:pt x="149" y="169"/>
                </a:lnTo>
                <a:lnTo>
                  <a:pt x="149" y="135"/>
                </a:lnTo>
                <a:close/>
                <a:moveTo>
                  <a:pt x="300" y="300"/>
                </a:moveTo>
                <a:lnTo>
                  <a:pt x="183" y="300"/>
                </a:lnTo>
                <a:lnTo>
                  <a:pt x="183" y="200"/>
                </a:lnTo>
                <a:lnTo>
                  <a:pt x="150" y="200"/>
                </a:lnTo>
                <a:lnTo>
                  <a:pt x="150" y="300"/>
                </a:lnTo>
                <a:lnTo>
                  <a:pt x="33" y="300"/>
                </a:lnTo>
                <a:lnTo>
                  <a:pt x="33" y="34"/>
                </a:lnTo>
                <a:lnTo>
                  <a:pt x="200" y="34"/>
                </a:lnTo>
                <a:lnTo>
                  <a:pt x="200" y="134"/>
                </a:lnTo>
                <a:lnTo>
                  <a:pt x="300" y="134"/>
                </a:lnTo>
                <a:lnTo>
                  <a:pt x="300" y="300"/>
                </a:lnTo>
                <a:close/>
                <a:moveTo>
                  <a:pt x="233" y="0"/>
                </a:moveTo>
                <a:lnTo>
                  <a:pt x="0" y="0"/>
                </a:lnTo>
                <a:lnTo>
                  <a:pt x="0" y="334"/>
                </a:lnTo>
                <a:lnTo>
                  <a:pt x="333" y="334"/>
                </a:lnTo>
                <a:lnTo>
                  <a:pt x="333" y="102"/>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20">
            <a:extLst>
              <a:ext uri="{FF2B5EF4-FFF2-40B4-BE49-F238E27FC236}">
                <a16:creationId xmlns:a16="http://schemas.microsoft.com/office/drawing/2014/main" id="{C0BA6012-E99D-4C1D-94CC-7D898E105C59}"/>
              </a:ext>
            </a:extLst>
          </p:cNvPr>
          <p:cNvSpPr>
            <a:spLocks noChangeAspect="1" noEditPoints="1"/>
          </p:cNvSpPr>
          <p:nvPr/>
        </p:nvSpPr>
        <p:spPr bwMode="auto">
          <a:xfrm>
            <a:off x="4130676" y="5649913"/>
            <a:ext cx="250825" cy="254000"/>
          </a:xfrm>
          <a:custGeom>
            <a:avLst/>
            <a:gdLst>
              <a:gd name="T0" fmla="*/ 33 w 333"/>
              <a:gd name="T1" fmla="*/ 300 h 334"/>
              <a:gd name="T2" fmla="*/ 267 w 333"/>
              <a:gd name="T3" fmla="*/ 300 h 334"/>
              <a:gd name="T4" fmla="*/ 267 w 333"/>
              <a:gd name="T5" fmla="*/ 334 h 334"/>
              <a:gd name="T6" fmla="*/ 0 w 333"/>
              <a:gd name="T7" fmla="*/ 334 h 334"/>
              <a:gd name="T8" fmla="*/ 0 w 333"/>
              <a:gd name="T9" fmla="*/ 67 h 334"/>
              <a:gd name="T10" fmla="*/ 33 w 333"/>
              <a:gd name="T11" fmla="*/ 67 h 334"/>
              <a:gd name="T12" fmla="*/ 33 w 333"/>
              <a:gd name="T13" fmla="*/ 300 h 334"/>
              <a:gd name="T14" fmla="*/ 300 w 333"/>
              <a:gd name="T15" fmla="*/ 234 h 334"/>
              <a:gd name="T16" fmla="*/ 100 w 333"/>
              <a:gd name="T17" fmla="*/ 234 h 334"/>
              <a:gd name="T18" fmla="*/ 100 w 333"/>
              <a:gd name="T19" fmla="*/ 34 h 334"/>
              <a:gd name="T20" fmla="*/ 200 w 333"/>
              <a:gd name="T21" fmla="*/ 34 h 334"/>
              <a:gd name="T22" fmla="*/ 200 w 333"/>
              <a:gd name="T23" fmla="*/ 134 h 334"/>
              <a:gd name="T24" fmla="*/ 300 w 333"/>
              <a:gd name="T25" fmla="*/ 134 h 334"/>
              <a:gd name="T26" fmla="*/ 300 w 333"/>
              <a:gd name="T27" fmla="*/ 234 h 334"/>
              <a:gd name="T28" fmla="*/ 233 w 333"/>
              <a:gd name="T29" fmla="*/ 0 h 334"/>
              <a:gd name="T30" fmla="*/ 67 w 333"/>
              <a:gd name="T31" fmla="*/ 0 h 334"/>
              <a:gd name="T32" fmla="*/ 67 w 333"/>
              <a:gd name="T33" fmla="*/ 267 h 334"/>
              <a:gd name="T34" fmla="*/ 333 w 333"/>
              <a:gd name="T35" fmla="*/ 267 h 334"/>
              <a:gd name="T36" fmla="*/ 333 w 333"/>
              <a:gd name="T37" fmla="*/ 102 h 334"/>
              <a:gd name="T38" fmla="*/ 233 w 333"/>
              <a:gd name="T3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4">
                <a:moveTo>
                  <a:pt x="33" y="300"/>
                </a:moveTo>
                <a:lnTo>
                  <a:pt x="267" y="300"/>
                </a:lnTo>
                <a:lnTo>
                  <a:pt x="267" y="334"/>
                </a:lnTo>
                <a:lnTo>
                  <a:pt x="0" y="334"/>
                </a:lnTo>
                <a:lnTo>
                  <a:pt x="0" y="67"/>
                </a:lnTo>
                <a:lnTo>
                  <a:pt x="33" y="67"/>
                </a:lnTo>
                <a:lnTo>
                  <a:pt x="33" y="300"/>
                </a:lnTo>
                <a:close/>
                <a:moveTo>
                  <a:pt x="300" y="234"/>
                </a:moveTo>
                <a:lnTo>
                  <a:pt x="100" y="234"/>
                </a:lnTo>
                <a:lnTo>
                  <a:pt x="100" y="34"/>
                </a:lnTo>
                <a:lnTo>
                  <a:pt x="200" y="34"/>
                </a:lnTo>
                <a:lnTo>
                  <a:pt x="200" y="134"/>
                </a:lnTo>
                <a:lnTo>
                  <a:pt x="300" y="134"/>
                </a:lnTo>
                <a:lnTo>
                  <a:pt x="300" y="234"/>
                </a:lnTo>
                <a:close/>
                <a:moveTo>
                  <a:pt x="233" y="0"/>
                </a:moveTo>
                <a:lnTo>
                  <a:pt x="67" y="0"/>
                </a:lnTo>
                <a:lnTo>
                  <a:pt x="67" y="267"/>
                </a:lnTo>
                <a:lnTo>
                  <a:pt x="333" y="267"/>
                </a:lnTo>
                <a:lnTo>
                  <a:pt x="333" y="102"/>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21">
            <a:extLst>
              <a:ext uri="{FF2B5EF4-FFF2-40B4-BE49-F238E27FC236}">
                <a16:creationId xmlns:a16="http://schemas.microsoft.com/office/drawing/2014/main" id="{75DEAF7F-29BC-4DDC-B3B6-84CF93B37D94}"/>
              </a:ext>
            </a:extLst>
          </p:cNvPr>
          <p:cNvSpPr>
            <a:spLocks noChangeAspect="1" noEditPoints="1"/>
          </p:cNvSpPr>
          <p:nvPr/>
        </p:nvSpPr>
        <p:spPr bwMode="auto">
          <a:xfrm>
            <a:off x="3627438" y="5649913"/>
            <a:ext cx="252413" cy="203200"/>
          </a:xfrm>
          <a:custGeom>
            <a:avLst/>
            <a:gdLst>
              <a:gd name="T0" fmla="*/ 300 w 334"/>
              <a:gd name="T1" fmla="*/ 234 h 267"/>
              <a:gd name="T2" fmla="*/ 34 w 334"/>
              <a:gd name="T3" fmla="*/ 234 h 267"/>
              <a:gd name="T4" fmla="*/ 34 w 334"/>
              <a:gd name="T5" fmla="*/ 34 h 267"/>
              <a:gd name="T6" fmla="*/ 200 w 334"/>
              <a:gd name="T7" fmla="*/ 34 h 267"/>
              <a:gd name="T8" fmla="*/ 200 w 334"/>
              <a:gd name="T9" fmla="*/ 134 h 267"/>
              <a:gd name="T10" fmla="*/ 300 w 334"/>
              <a:gd name="T11" fmla="*/ 134 h 267"/>
              <a:gd name="T12" fmla="*/ 300 w 334"/>
              <a:gd name="T13" fmla="*/ 234 h 267"/>
              <a:gd name="T14" fmla="*/ 234 w 334"/>
              <a:gd name="T15" fmla="*/ 0 h 267"/>
              <a:gd name="T16" fmla="*/ 0 w 334"/>
              <a:gd name="T17" fmla="*/ 0 h 267"/>
              <a:gd name="T18" fmla="*/ 0 w 334"/>
              <a:gd name="T19" fmla="*/ 267 h 267"/>
              <a:gd name="T20" fmla="*/ 334 w 334"/>
              <a:gd name="T21" fmla="*/ 267 h 267"/>
              <a:gd name="T22" fmla="*/ 334 w 334"/>
              <a:gd name="T23" fmla="*/ 104 h 267"/>
              <a:gd name="T24" fmla="*/ 234 w 334"/>
              <a:gd name="T2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267">
                <a:moveTo>
                  <a:pt x="300" y="234"/>
                </a:moveTo>
                <a:lnTo>
                  <a:pt x="34" y="234"/>
                </a:lnTo>
                <a:lnTo>
                  <a:pt x="34" y="34"/>
                </a:lnTo>
                <a:lnTo>
                  <a:pt x="200" y="34"/>
                </a:lnTo>
                <a:lnTo>
                  <a:pt x="200" y="134"/>
                </a:lnTo>
                <a:lnTo>
                  <a:pt x="300" y="134"/>
                </a:lnTo>
                <a:lnTo>
                  <a:pt x="300" y="234"/>
                </a:lnTo>
                <a:close/>
                <a:moveTo>
                  <a:pt x="234" y="0"/>
                </a:moveTo>
                <a:lnTo>
                  <a:pt x="0" y="0"/>
                </a:lnTo>
                <a:lnTo>
                  <a:pt x="0" y="267"/>
                </a:lnTo>
                <a:lnTo>
                  <a:pt x="334" y="267"/>
                </a:lnTo>
                <a:lnTo>
                  <a:pt x="334" y="104"/>
                </a:lnTo>
                <a:lnTo>
                  <a:pt x="2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22">
            <a:extLst>
              <a:ext uri="{FF2B5EF4-FFF2-40B4-BE49-F238E27FC236}">
                <a16:creationId xmlns:a16="http://schemas.microsoft.com/office/drawing/2014/main" id="{DD09F457-21A5-4820-9927-195A61C2A96E}"/>
              </a:ext>
            </a:extLst>
          </p:cNvPr>
          <p:cNvSpPr>
            <a:spLocks noChangeAspect="1" noEditPoints="1"/>
          </p:cNvSpPr>
          <p:nvPr/>
        </p:nvSpPr>
        <p:spPr bwMode="auto">
          <a:xfrm>
            <a:off x="3124201" y="5649913"/>
            <a:ext cx="252413" cy="254000"/>
          </a:xfrm>
          <a:custGeom>
            <a:avLst/>
            <a:gdLst>
              <a:gd name="T0" fmla="*/ 300 w 333"/>
              <a:gd name="T1" fmla="*/ 300 h 334"/>
              <a:gd name="T2" fmla="*/ 33 w 333"/>
              <a:gd name="T3" fmla="*/ 300 h 334"/>
              <a:gd name="T4" fmla="*/ 33 w 333"/>
              <a:gd name="T5" fmla="*/ 34 h 334"/>
              <a:gd name="T6" fmla="*/ 116 w 333"/>
              <a:gd name="T7" fmla="*/ 34 h 334"/>
              <a:gd name="T8" fmla="*/ 116 w 333"/>
              <a:gd name="T9" fmla="*/ 227 h 334"/>
              <a:gd name="T10" fmla="*/ 74 w 333"/>
              <a:gd name="T11" fmla="*/ 186 h 334"/>
              <a:gd name="T12" fmla="*/ 51 w 333"/>
              <a:gd name="T13" fmla="*/ 210 h 334"/>
              <a:gd name="T14" fmla="*/ 134 w 333"/>
              <a:gd name="T15" fmla="*/ 288 h 334"/>
              <a:gd name="T16" fmla="*/ 216 w 333"/>
              <a:gd name="T17" fmla="*/ 210 h 334"/>
              <a:gd name="T18" fmla="*/ 193 w 333"/>
              <a:gd name="T19" fmla="*/ 186 h 334"/>
              <a:gd name="T20" fmla="*/ 150 w 333"/>
              <a:gd name="T21" fmla="*/ 227 h 334"/>
              <a:gd name="T22" fmla="*/ 150 w 333"/>
              <a:gd name="T23" fmla="*/ 34 h 334"/>
              <a:gd name="T24" fmla="*/ 200 w 333"/>
              <a:gd name="T25" fmla="*/ 34 h 334"/>
              <a:gd name="T26" fmla="*/ 200 w 333"/>
              <a:gd name="T27" fmla="*/ 134 h 334"/>
              <a:gd name="T28" fmla="*/ 300 w 333"/>
              <a:gd name="T29" fmla="*/ 134 h 334"/>
              <a:gd name="T30" fmla="*/ 300 w 333"/>
              <a:gd name="T31" fmla="*/ 300 h 334"/>
              <a:gd name="T32" fmla="*/ 233 w 333"/>
              <a:gd name="T33" fmla="*/ 0 h 334"/>
              <a:gd name="T34" fmla="*/ 0 w 333"/>
              <a:gd name="T35" fmla="*/ 0 h 334"/>
              <a:gd name="T36" fmla="*/ 0 w 333"/>
              <a:gd name="T37" fmla="*/ 334 h 334"/>
              <a:gd name="T38" fmla="*/ 333 w 333"/>
              <a:gd name="T39" fmla="*/ 334 h 334"/>
              <a:gd name="T40" fmla="*/ 333 w 333"/>
              <a:gd name="T41" fmla="*/ 104 h 334"/>
              <a:gd name="T42" fmla="*/ 233 w 333"/>
              <a:gd name="T4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4">
                <a:moveTo>
                  <a:pt x="300" y="300"/>
                </a:moveTo>
                <a:lnTo>
                  <a:pt x="33" y="300"/>
                </a:lnTo>
                <a:lnTo>
                  <a:pt x="33" y="34"/>
                </a:lnTo>
                <a:lnTo>
                  <a:pt x="116" y="34"/>
                </a:lnTo>
                <a:lnTo>
                  <a:pt x="116" y="227"/>
                </a:lnTo>
                <a:lnTo>
                  <a:pt x="74" y="186"/>
                </a:lnTo>
                <a:lnTo>
                  <a:pt x="51" y="210"/>
                </a:lnTo>
                <a:lnTo>
                  <a:pt x="134" y="288"/>
                </a:lnTo>
                <a:lnTo>
                  <a:pt x="216" y="210"/>
                </a:lnTo>
                <a:lnTo>
                  <a:pt x="193" y="186"/>
                </a:lnTo>
                <a:lnTo>
                  <a:pt x="150" y="227"/>
                </a:lnTo>
                <a:lnTo>
                  <a:pt x="150" y="34"/>
                </a:lnTo>
                <a:lnTo>
                  <a:pt x="200" y="34"/>
                </a:lnTo>
                <a:lnTo>
                  <a:pt x="200" y="134"/>
                </a:lnTo>
                <a:lnTo>
                  <a:pt x="300" y="134"/>
                </a:lnTo>
                <a:lnTo>
                  <a:pt x="300" y="300"/>
                </a:lnTo>
                <a:close/>
                <a:moveTo>
                  <a:pt x="233" y="0"/>
                </a:moveTo>
                <a:lnTo>
                  <a:pt x="0" y="0"/>
                </a:lnTo>
                <a:lnTo>
                  <a:pt x="0" y="334"/>
                </a:lnTo>
                <a:lnTo>
                  <a:pt x="333" y="334"/>
                </a:lnTo>
                <a:lnTo>
                  <a:pt x="333" y="104"/>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23">
            <a:extLst>
              <a:ext uri="{FF2B5EF4-FFF2-40B4-BE49-F238E27FC236}">
                <a16:creationId xmlns:a16="http://schemas.microsoft.com/office/drawing/2014/main" id="{8BF962D5-0E5C-41FB-9F0C-C6AD64F98924}"/>
              </a:ext>
            </a:extLst>
          </p:cNvPr>
          <p:cNvSpPr>
            <a:spLocks noChangeAspect="1" noEditPoints="1"/>
          </p:cNvSpPr>
          <p:nvPr/>
        </p:nvSpPr>
        <p:spPr bwMode="auto">
          <a:xfrm>
            <a:off x="2620963" y="5649913"/>
            <a:ext cx="252413" cy="254000"/>
          </a:xfrm>
          <a:custGeom>
            <a:avLst/>
            <a:gdLst>
              <a:gd name="T0" fmla="*/ 300 w 333"/>
              <a:gd name="T1" fmla="*/ 300 h 334"/>
              <a:gd name="T2" fmla="*/ 150 w 333"/>
              <a:gd name="T3" fmla="*/ 300 h 334"/>
              <a:gd name="T4" fmla="*/ 150 w 333"/>
              <a:gd name="T5" fmla="*/ 180 h 334"/>
              <a:gd name="T6" fmla="*/ 193 w 333"/>
              <a:gd name="T7" fmla="*/ 221 h 334"/>
              <a:gd name="T8" fmla="*/ 216 w 333"/>
              <a:gd name="T9" fmla="*/ 197 h 334"/>
              <a:gd name="T10" fmla="*/ 133 w 333"/>
              <a:gd name="T11" fmla="*/ 119 h 334"/>
              <a:gd name="T12" fmla="*/ 51 w 333"/>
              <a:gd name="T13" fmla="*/ 197 h 334"/>
              <a:gd name="T14" fmla="*/ 74 w 333"/>
              <a:gd name="T15" fmla="*/ 221 h 334"/>
              <a:gd name="T16" fmla="*/ 117 w 333"/>
              <a:gd name="T17" fmla="*/ 180 h 334"/>
              <a:gd name="T18" fmla="*/ 117 w 333"/>
              <a:gd name="T19" fmla="*/ 300 h 334"/>
              <a:gd name="T20" fmla="*/ 33 w 333"/>
              <a:gd name="T21" fmla="*/ 300 h 334"/>
              <a:gd name="T22" fmla="*/ 33 w 333"/>
              <a:gd name="T23" fmla="*/ 34 h 334"/>
              <a:gd name="T24" fmla="*/ 200 w 333"/>
              <a:gd name="T25" fmla="*/ 34 h 334"/>
              <a:gd name="T26" fmla="*/ 200 w 333"/>
              <a:gd name="T27" fmla="*/ 134 h 334"/>
              <a:gd name="T28" fmla="*/ 300 w 333"/>
              <a:gd name="T29" fmla="*/ 134 h 334"/>
              <a:gd name="T30" fmla="*/ 300 w 333"/>
              <a:gd name="T31" fmla="*/ 300 h 334"/>
              <a:gd name="T32" fmla="*/ 233 w 333"/>
              <a:gd name="T33" fmla="*/ 0 h 334"/>
              <a:gd name="T34" fmla="*/ 0 w 333"/>
              <a:gd name="T35" fmla="*/ 0 h 334"/>
              <a:gd name="T36" fmla="*/ 0 w 333"/>
              <a:gd name="T37" fmla="*/ 334 h 334"/>
              <a:gd name="T38" fmla="*/ 333 w 333"/>
              <a:gd name="T39" fmla="*/ 334 h 334"/>
              <a:gd name="T40" fmla="*/ 333 w 333"/>
              <a:gd name="T41" fmla="*/ 102 h 334"/>
              <a:gd name="T42" fmla="*/ 233 w 333"/>
              <a:gd name="T4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4">
                <a:moveTo>
                  <a:pt x="300" y="300"/>
                </a:moveTo>
                <a:lnTo>
                  <a:pt x="150" y="300"/>
                </a:lnTo>
                <a:lnTo>
                  <a:pt x="150" y="180"/>
                </a:lnTo>
                <a:lnTo>
                  <a:pt x="193" y="221"/>
                </a:lnTo>
                <a:lnTo>
                  <a:pt x="216" y="197"/>
                </a:lnTo>
                <a:lnTo>
                  <a:pt x="133" y="119"/>
                </a:lnTo>
                <a:lnTo>
                  <a:pt x="51" y="197"/>
                </a:lnTo>
                <a:lnTo>
                  <a:pt x="74" y="221"/>
                </a:lnTo>
                <a:lnTo>
                  <a:pt x="117" y="180"/>
                </a:lnTo>
                <a:lnTo>
                  <a:pt x="117" y="300"/>
                </a:lnTo>
                <a:lnTo>
                  <a:pt x="33" y="300"/>
                </a:lnTo>
                <a:lnTo>
                  <a:pt x="33" y="34"/>
                </a:lnTo>
                <a:lnTo>
                  <a:pt x="200" y="34"/>
                </a:lnTo>
                <a:lnTo>
                  <a:pt x="200" y="134"/>
                </a:lnTo>
                <a:lnTo>
                  <a:pt x="300" y="134"/>
                </a:lnTo>
                <a:lnTo>
                  <a:pt x="300" y="300"/>
                </a:lnTo>
                <a:close/>
                <a:moveTo>
                  <a:pt x="233" y="0"/>
                </a:moveTo>
                <a:lnTo>
                  <a:pt x="0" y="0"/>
                </a:lnTo>
                <a:lnTo>
                  <a:pt x="0" y="334"/>
                </a:lnTo>
                <a:lnTo>
                  <a:pt x="333" y="334"/>
                </a:lnTo>
                <a:lnTo>
                  <a:pt x="333" y="102"/>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24">
            <a:extLst>
              <a:ext uri="{FF2B5EF4-FFF2-40B4-BE49-F238E27FC236}">
                <a16:creationId xmlns:a16="http://schemas.microsoft.com/office/drawing/2014/main" id="{63DF0C2A-3C14-4E6C-B800-64081F19478C}"/>
              </a:ext>
            </a:extLst>
          </p:cNvPr>
          <p:cNvSpPr>
            <a:spLocks noChangeAspect="1" noEditPoints="1"/>
          </p:cNvSpPr>
          <p:nvPr/>
        </p:nvSpPr>
        <p:spPr bwMode="auto">
          <a:xfrm>
            <a:off x="2119313" y="5649913"/>
            <a:ext cx="250825" cy="254000"/>
          </a:xfrm>
          <a:custGeom>
            <a:avLst/>
            <a:gdLst>
              <a:gd name="T0" fmla="*/ 300 w 334"/>
              <a:gd name="T1" fmla="*/ 284 h 334"/>
              <a:gd name="T2" fmla="*/ 284 w 334"/>
              <a:gd name="T3" fmla="*/ 300 h 334"/>
              <a:gd name="T4" fmla="*/ 50 w 334"/>
              <a:gd name="T5" fmla="*/ 300 h 334"/>
              <a:gd name="T6" fmla="*/ 34 w 334"/>
              <a:gd name="T7" fmla="*/ 284 h 334"/>
              <a:gd name="T8" fmla="*/ 34 w 334"/>
              <a:gd name="T9" fmla="*/ 50 h 334"/>
              <a:gd name="T10" fmla="*/ 50 w 334"/>
              <a:gd name="T11" fmla="*/ 34 h 334"/>
              <a:gd name="T12" fmla="*/ 200 w 334"/>
              <a:gd name="T13" fmla="*/ 34 h 334"/>
              <a:gd name="T14" fmla="*/ 200 w 334"/>
              <a:gd name="T15" fmla="*/ 100 h 334"/>
              <a:gd name="T16" fmla="*/ 234 w 334"/>
              <a:gd name="T17" fmla="*/ 134 h 334"/>
              <a:gd name="T18" fmla="*/ 300 w 334"/>
              <a:gd name="T19" fmla="*/ 134 h 334"/>
              <a:gd name="T20" fmla="*/ 300 w 334"/>
              <a:gd name="T21" fmla="*/ 284 h 334"/>
              <a:gd name="T22" fmla="*/ 329 w 334"/>
              <a:gd name="T23" fmla="*/ 95 h 334"/>
              <a:gd name="T24" fmla="*/ 238 w 334"/>
              <a:gd name="T25" fmla="*/ 5 h 334"/>
              <a:gd name="T26" fmla="*/ 227 w 334"/>
              <a:gd name="T27" fmla="*/ 0 h 334"/>
              <a:gd name="T28" fmla="*/ 34 w 334"/>
              <a:gd name="T29" fmla="*/ 0 h 334"/>
              <a:gd name="T30" fmla="*/ 0 w 334"/>
              <a:gd name="T31" fmla="*/ 34 h 334"/>
              <a:gd name="T32" fmla="*/ 0 w 334"/>
              <a:gd name="T33" fmla="*/ 300 h 334"/>
              <a:gd name="T34" fmla="*/ 34 w 334"/>
              <a:gd name="T35" fmla="*/ 334 h 334"/>
              <a:gd name="T36" fmla="*/ 300 w 334"/>
              <a:gd name="T37" fmla="*/ 334 h 334"/>
              <a:gd name="T38" fmla="*/ 334 w 334"/>
              <a:gd name="T39" fmla="*/ 300 h 334"/>
              <a:gd name="T40" fmla="*/ 334 w 334"/>
              <a:gd name="T41" fmla="*/ 107 h 334"/>
              <a:gd name="T42" fmla="*/ 329 w 334"/>
              <a:gd name="T43" fmla="*/ 9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334">
                <a:moveTo>
                  <a:pt x="300" y="284"/>
                </a:moveTo>
                <a:cubicBezTo>
                  <a:pt x="300" y="293"/>
                  <a:pt x="293" y="300"/>
                  <a:pt x="284" y="300"/>
                </a:cubicBezTo>
                <a:lnTo>
                  <a:pt x="50" y="300"/>
                </a:lnTo>
                <a:cubicBezTo>
                  <a:pt x="41" y="300"/>
                  <a:pt x="34" y="293"/>
                  <a:pt x="34" y="284"/>
                </a:cubicBezTo>
                <a:lnTo>
                  <a:pt x="34" y="50"/>
                </a:lnTo>
                <a:cubicBezTo>
                  <a:pt x="34" y="41"/>
                  <a:pt x="41" y="34"/>
                  <a:pt x="50" y="34"/>
                </a:cubicBezTo>
                <a:lnTo>
                  <a:pt x="200" y="34"/>
                </a:lnTo>
                <a:lnTo>
                  <a:pt x="200" y="100"/>
                </a:lnTo>
                <a:cubicBezTo>
                  <a:pt x="200" y="119"/>
                  <a:pt x="215" y="134"/>
                  <a:pt x="234" y="134"/>
                </a:cubicBezTo>
                <a:lnTo>
                  <a:pt x="300" y="134"/>
                </a:lnTo>
                <a:lnTo>
                  <a:pt x="300" y="284"/>
                </a:lnTo>
                <a:close/>
                <a:moveTo>
                  <a:pt x="329" y="95"/>
                </a:moveTo>
                <a:lnTo>
                  <a:pt x="238" y="5"/>
                </a:lnTo>
                <a:cubicBezTo>
                  <a:pt x="235" y="2"/>
                  <a:pt x="231" y="0"/>
                  <a:pt x="227" y="0"/>
                </a:cubicBezTo>
                <a:lnTo>
                  <a:pt x="34" y="0"/>
                </a:lnTo>
                <a:cubicBezTo>
                  <a:pt x="15" y="0"/>
                  <a:pt x="0" y="15"/>
                  <a:pt x="0" y="34"/>
                </a:cubicBezTo>
                <a:lnTo>
                  <a:pt x="0" y="300"/>
                </a:lnTo>
                <a:cubicBezTo>
                  <a:pt x="0" y="319"/>
                  <a:pt x="15" y="334"/>
                  <a:pt x="34" y="334"/>
                </a:cubicBezTo>
                <a:lnTo>
                  <a:pt x="300" y="334"/>
                </a:lnTo>
                <a:cubicBezTo>
                  <a:pt x="319" y="334"/>
                  <a:pt x="334" y="319"/>
                  <a:pt x="334" y="300"/>
                </a:cubicBezTo>
                <a:lnTo>
                  <a:pt x="334" y="107"/>
                </a:lnTo>
                <a:cubicBezTo>
                  <a:pt x="334" y="103"/>
                  <a:pt x="332" y="99"/>
                  <a:pt x="329" y="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25">
            <a:extLst>
              <a:ext uri="{FF2B5EF4-FFF2-40B4-BE49-F238E27FC236}">
                <a16:creationId xmlns:a16="http://schemas.microsoft.com/office/drawing/2014/main" id="{D217E6F6-988A-43E6-A125-D0026463C31D}"/>
              </a:ext>
            </a:extLst>
          </p:cNvPr>
          <p:cNvSpPr>
            <a:spLocks noChangeAspect="1" noEditPoints="1"/>
          </p:cNvSpPr>
          <p:nvPr/>
        </p:nvSpPr>
        <p:spPr bwMode="auto">
          <a:xfrm>
            <a:off x="1616076" y="5649913"/>
            <a:ext cx="250825" cy="254000"/>
          </a:xfrm>
          <a:custGeom>
            <a:avLst/>
            <a:gdLst>
              <a:gd name="T0" fmla="*/ 266 w 333"/>
              <a:gd name="T1" fmla="*/ 250 h 334"/>
              <a:gd name="T2" fmla="*/ 250 w 333"/>
              <a:gd name="T3" fmla="*/ 267 h 334"/>
              <a:gd name="T4" fmla="*/ 83 w 333"/>
              <a:gd name="T5" fmla="*/ 267 h 334"/>
              <a:gd name="T6" fmla="*/ 66 w 333"/>
              <a:gd name="T7" fmla="*/ 250 h 334"/>
              <a:gd name="T8" fmla="*/ 83 w 333"/>
              <a:gd name="T9" fmla="*/ 234 h 334"/>
              <a:gd name="T10" fmla="*/ 250 w 333"/>
              <a:gd name="T11" fmla="*/ 234 h 334"/>
              <a:gd name="T12" fmla="*/ 266 w 333"/>
              <a:gd name="T13" fmla="*/ 250 h 334"/>
              <a:gd name="T14" fmla="*/ 83 w 333"/>
              <a:gd name="T15" fmla="*/ 167 h 334"/>
              <a:gd name="T16" fmla="*/ 250 w 333"/>
              <a:gd name="T17" fmla="*/ 167 h 334"/>
              <a:gd name="T18" fmla="*/ 266 w 333"/>
              <a:gd name="T19" fmla="*/ 184 h 334"/>
              <a:gd name="T20" fmla="*/ 250 w 333"/>
              <a:gd name="T21" fmla="*/ 200 h 334"/>
              <a:gd name="T22" fmla="*/ 83 w 333"/>
              <a:gd name="T23" fmla="*/ 200 h 334"/>
              <a:gd name="T24" fmla="*/ 66 w 333"/>
              <a:gd name="T25" fmla="*/ 184 h 334"/>
              <a:gd name="T26" fmla="*/ 83 w 333"/>
              <a:gd name="T27" fmla="*/ 167 h 334"/>
              <a:gd name="T28" fmla="*/ 300 w 333"/>
              <a:gd name="T29" fmla="*/ 284 h 334"/>
              <a:gd name="T30" fmla="*/ 283 w 333"/>
              <a:gd name="T31" fmla="*/ 300 h 334"/>
              <a:gd name="T32" fmla="*/ 50 w 333"/>
              <a:gd name="T33" fmla="*/ 300 h 334"/>
              <a:gd name="T34" fmla="*/ 33 w 333"/>
              <a:gd name="T35" fmla="*/ 284 h 334"/>
              <a:gd name="T36" fmla="*/ 33 w 333"/>
              <a:gd name="T37" fmla="*/ 50 h 334"/>
              <a:gd name="T38" fmla="*/ 50 w 333"/>
              <a:gd name="T39" fmla="*/ 34 h 334"/>
              <a:gd name="T40" fmla="*/ 200 w 333"/>
              <a:gd name="T41" fmla="*/ 34 h 334"/>
              <a:gd name="T42" fmla="*/ 200 w 333"/>
              <a:gd name="T43" fmla="*/ 100 h 334"/>
              <a:gd name="T44" fmla="*/ 233 w 333"/>
              <a:gd name="T45" fmla="*/ 134 h 334"/>
              <a:gd name="T46" fmla="*/ 300 w 333"/>
              <a:gd name="T47" fmla="*/ 134 h 334"/>
              <a:gd name="T48" fmla="*/ 300 w 333"/>
              <a:gd name="T49" fmla="*/ 284 h 334"/>
              <a:gd name="T50" fmla="*/ 328 w 333"/>
              <a:gd name="T51" fmla="*/ 95 h 334"/>
              <a:gd name="T52" fmla="*/ 238 w 333"/>
              <a:gd name="T53" fmla="*/ 5 h 334"/>
              <a:gd name="T54" fmla="*/ 226 w 333"/>
              <a:gd name="T55" fmla="*/ 0 h 334"/>
              <a:gd name="T56" fmla="*/ 33 w 333"/>
              <a:gd name="T57" fmla="*/ 0 h 334"/>
              <a:gd name="T58" fmla="*/ 0 w 333"/>
              <a:gd name="T59" fmla="*/ 34 h 334"/>
              <a:gd name="T60" fmla="*/ 0 w 333"/>
              <a:gd name="T61" fmla="*/ 300 h 334"/>
              <a:gd name="T62" fmla="*/ 33 w 333"/>
              <a:gd name="T63" fmla="*/ 334 h 334"/>
              <a:gd name="T64" fmla="*/ 300 w 333"/>
              <a:gd name="T65" fmla="*/ 334 h 334"/>
              <a:gd name="T66" fmla="*/ 333 w 333"/>
              <a:gd name="T67" fmla="*/ 300 h 334"/>
              <a:gd name="T68" fmla="*/ 333 w 333"/>
              <a:gd name="T69" fmla="*/ 107 h 334"/>
              <a:gd name="T70" fmla="*/ 328 w 333"/>
              <a:gd name="T71" fmla="*/ 9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4">
                <a:moveTo>
                  <a:pt x="266" y="250"/>
                </a:moveTo>
                <a:cubicBezTo>
                  <a:pt x="266" y="260"/>
                  <a:pt x="259" y="267"/>
                  <a:pt x="250" y="267"/>
                </a:cubicBezTo>
                <a:lnTo>
                  <a:pt x="83" y="267"/>
                </a:lnTo>
                <a:cubicBezTo>
                  <a:pt x="74" y="267"/>
                  <a:pt x="66" y="260"/>
                  <a:pt x="66" y="250"/>
                </a:cubicBezTo>
                <a:cubicBezTo>
                  <a:pt x="66" y="241"/>
                  <a:pt x="74" y="234"/>
                  <a:pt x="83" y="234"/>
                </a:cubicBezTo>
                <a:lnTo>
                  <a:pt x="250" y="234"/>
                </a:lnTo>
                <a:cubicBezTo>
                  <a:pt x="259" y="234"/>
                  <a:pt x="266" y="241"/>
                  <a:pt x="266" y="250"/>
                </a:cubicBezTo>
                <a:close/>
                <a:moveTo>
                  <a:pt x="83" y="167"/>
                </a:moveTo>
                <a:lnTo>
                  <a:pt x="250" y="167"/>
                </a:lnTo>
                <a:cubicBezTo>
                  <a:pt x="259" y="167"/>
                  <a:pt x="266" y="174"/>
                  <a:pt x="266" y="184"/>
                </a:cubicBezTo>
                <a:cubicBezTo>
                  <a:pt x="266" y="193"/>
                  <a:pt x="259" y="200"/>
                  <a:pt x="250" y="200"/>
                </a:cubicBezTo>
                <a:lnTo>
                  <a:pt x="83" y="200"/>
                </a:lnTo>
                <a:cubicBezTo>
                  <a:pt x="74" y="200"/>
                  <a:pt x="66" y="193"/>
                  <a:pt x="66" y="184"/>
                </a:cubicBezTo>
                <a:cubicBezTo>
                  <a:pt x="66" y="174"/>
                  <a:pt x="74" y="167"/>
                  <a:pt x="83" y="167"/>
                </a:cubicBezTo>
                <a:close/>
                <a:moveTo>
                  <a:pt x="300" y="284"/>
                </a:moveTo>
                <a:cubicBezTo>
                  <a:pt x="300" y="293"/>
                  <a:pt x="292" y="300"/>
                  <a:pt x="283" y="300"/>
                </a:cubicBezTo>
                <a:lnTo>
                  <a:pt x="50" y="300"/>
                </a:lnTo>
                <a:cubicBezTo>
                  <a:pt x="40" y="300"/>
                  <a:pt x="33" y="293"/>
                  <a:pt x="33" y="284"/>
                </a:cubicBezTo>
                <a:lnTo>
                  <a:pt x="33" y="50"/>
                </a:lnTo>
                <a:cubicBezTo>
                  <a:pt x="33" y="41"/>
                  <a:pt x="40" y="34"/>
                  <a:pt x="50" y="34"/>
                </a:cubicBezTo>
                <a:lnTo>
                  <a:pt x="200" y="34"/>
                </a:lnTo>
                <a:lnTo>
                  <a:pt x="200" y="100"/>
                </a:lnTo>
                <a:cubicBezTo>
                  <a:pt x="200" y="119"/>
                  <a:pt x="214" y="134"/>
                  <a:pt x="233" y="134"/>
                </a:cubicBezTo>
                <a:lnTo>
                  <a:pt x="300" y="134"/>
                </a:lnTo>
                <a:lnTo>
                  <a:pt x="300" y="284"/>
                </a:lnTo>
                <a:close/>
                <a:moveTo>
                  <a:pt x="328" y="95"/>
                </a:moveTo>
                <a:lnTo>
                  <a:pt x="238" y="5"/>
                </a:lnTo>
                <a:cubicBezTo>
                  <a:pt x="235" y="2"/>
                  <a:pt x="230" y="0"/>
                  <a:pt x="226" y="0"/>
                </a:cubicBezTo>
                <a:lnTo>
                  <a:pt x="33" y="0"/>
                </a:lnTo>
                <a:cubicBezTo>
                  <a:pt x="14" y="0"/>
                  <a:pt x="0" y="15"/>
                  <a:pt x="0" y="34"/>
                </a:cubicBezTo>
                <a:lnTo>
                  <a:pt x="0" y="300"/>
                </a:lnTo>
                <a:cubicBezTo>
                  <a:pt x="0" y="319"/>
                  <a:pt x="14" y="334"/>
                  <a:pt x="33" y="334"/>
                </a:cubicBezTo>
                <a:lnTo>
                  <a:pt x="300" y="334"/>
                </a:lnTo>
                <a:cubicBezTo>
                  <a:pt x="318" y="334"/>
                  <a:pt x="333" y="319"/>
                  <a:pt x="333" y="300"/>
                </a:cubicBezTo>
                <a:lnTo>
                  <a:pt x="333" y="107"/>
                </a:lnTo>
                <a:cubicBezTo>
                  <a:pt x="333" y="103"/>
                  <a:pt x="331" y="99"/>
                  <a:pt x="328" y="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26">
            <a:extLst>
              <a:ext uri="{FF2B5EF4-FFF2-40B4-BE49-F238E27FC236}">
                <a16:creationId xmlns:a16="http://schemas.microsoft.com/office/drawing/2014/main" id="{0C618073-065C-4210-BE61-943CE03FFB12}"/>
              </a:ext>
            </a:extLst>
          </p:cNvPr>
          <p:cNvSpPr>
            <a:spLocks noChangeAspect="1" noEditPoints="1"/>
          </p:cNvSpPr>
          <p:nvPr/>
        </p:nvSpPr>
        <p:spPr bwMode="auto">
          <a:xfrm>
            <a:off x="1112838" y="5649913"/>
            <a:ext cx="250825" cy="254000"/>
          </a:xfrm>
          <a:custGeom>
            <a:avLst/>
            <a:gdLst>
              <a:gd name="T0" fmla="*/ 267 w 333"/>
              <a:gd name="T1" fmla="*/ 250 h 334"/>
              <a:gd name="T2" fmla="*/ 250 w 333"/>
              <a:gd name="T3" fmla="*/ 267 h 334"/>
              <a:gd name="T4" fmla="*/ 83 w 333"/>
              <a:gd name="T5" fmla="*/ 267 h 334"/>
              <a:gd name="T6" fmla="*/ 67 w 333"/>
              <a:gd name="T7" fmla="*/ 250 h 334"/>
              <a:gd name="T8" fmla="*/ 83 w 333"/>
              <a:gd name="T9" fmla="*/ 234 h 334"/>
              <a:gd name="T10" fmla="*/ 250 w 333"/>
              <a:gd name="T11" fmla="*/ 234 h 334"/>
              <a:gd name="T12" fmla="*/ 267 w 333"/>
              <a:gd name="T13" fmla="*/ 250 h 334"/>
              <a:gd name="T14" fmla="*/ 83 w 333"/>
              <a:gd name="T15" fmla="*/ 167 h 334"/>
              <a:gd name="T16" fmla="*/ 250 w 333"/>
              <a:gd name="T17" fmla="*/ 167 h 334"/>
              <a:gd name="T18" fmla="*/ 267 w 333"/>
              <a:gd name="T19" fmla="*/ 184 h 334"/>
              <a:gd name="T20" fmla="*/ 250 w 333"/>
              <a:gd name="T21" fmla="*/ 200 h 334"/>
              <a:gd name="T22" fmla="*/ 83 w 333"/>
              <a:gd name="T23" fmla="*/ 200 h 334"/>
              <a:gd name="T24" fmla="*/ 67 w 333"/>
              <a:gd name="T25" fmla="*/ 184 h 334"/>
              <a:gd name="T26" fmla="*/ 83 w 333"/>
              <a:gd name="T27" fmla="*/ 167 h 334"/>
              <a:gd name="T28" fmla="*/ 67 w 333"/>
              <a:gd name="T29" fmla="*/ 117 h 334"/>
              <a:gd name="T30" fmla="*/ 67 w 333"/>
              <a:gd name="T31" fmla="*/ 84 h 334"/>
              <a:gd name="T32" fmla="*/ 83 w 333"/>
              <a:gd name="T33" fmla="*/ 67 h 334"/>
              <a:gd name="T34" fmla="*/ 150 w 333"/>
              <a:gd name="T35" fmla="*/ 67 h 334"/>
              <a:gd name="T36" fmla="*/ 167 w 333"/>
              <a:gd name="T37" fmla="*/ 84 h 334"/>
              <a:gd name="T38" fmla="*/ 167 w 333"/>
              <a:gd name="T39" fmla="*/ 117 h 334"/>
              <a:gd name="T40" fmla="*/ 150 w 333"/>
              <a:gd name="T41" fmla="*/ 134 h 334"/>
              <a:gd name="T42" fmla="*/ 83 w 333"/>
              <a:gd name="T43" fmla="*/ 134 h 334"/>
              <a:gd name="T44" fmla="*/ 67 w 333"/>
              <a:gd name="T45" fmla="*/ 117 h 334"/>
              <a:gd name="T46" fmla="*/ 300 w 333"/>
              <a:gd name="T47" fmla="*/ 284 h 334"/>
              <a:gd name="T48" fmla="*/ 283 w 333"/>
              <a:gd name="T49" fmla="*/ 300 h 334"/>
              <a:gd name="T50" fmla="*/ 50 w 333"/>
              <a:gd name="T51" fmla="*/ 300 h 334"/>
              <a:gd name="T52" fmla="*/ 33 w 333"/>
              <a:gd name="T53" fmla="*/ 284 h 334"/>
              <a:gd name="T54" fmla="*/ 33 w 333"/>
              <a:gd name="T55" fmla="*/ 50 h 334"/>
              <a:gd name="T56" fmla="*/ 50 w 333"/>
              <a:gd name="T57" fmla="*/ 34 h 334"/>
              <a:gd name="T58" fmla="*/ 200 w 333"/>
              <a:gd name="T59" fmla="*/ 34 h 334"/>
              <a:gd name="T60" fmla="*/ 200 w 333"/>
              <a:gd name="T61" fmla="*/ 100 h 334"/>
              <a:gd name="T62" fmla="*/ 233 w 333"/>
              <a:gd name="T63" fmla="*/ 134 h 334"/>
              <a:gd name="T64" fmla="*/ 300 w 333"/>
              <a:gd name="T65" fmla="*/ 134 h 334"/>
              <a:gd name="T66" fmla="*/ 300 w 333"/>
              <a:gd name="T67" fmla="*/ 284 h 334"/>
              <a:gd name="T68" fmla="*/ 328 w 333"/>
              <a:gd name="T69" fmla="*/ 95 h 334"/>
              <a:gd name="T70" fmla="*/ 238 w 333"/>
              <a:gd name="T71" fmla="*/ 5 h 334"/>
              <a:gd name="T72" fmla="*/ 226 w 333"/>
              <a:gd name="T73" fmla="*/ 0 h 334"/>
              <a:gd name="T74" fmla="*/ 33 w 333"/>
              <a:gd name="T75" fmla="*/ 0 h 334"/>
              <a:gd name="T76" fmla="*/ 0 w 333"/>
              <a:gd name="T77" fmla="*/ 34 h 334"/>
              <a:gd name="T78" fmla="*/ 0 w 333"/>
              <a:gd name="T79" fmla="*/ 300 h 334"/>
              <a:gd name="T80" fmla="*/ 33 w 333"/>
              <a:gd name="T81" fmla="*/ 334 h 334"/>
              <a:gd name="T82" fmla="*/ 300 w 333"/>
              <a:gd name="T83" fmla="*/ 334 h 334"/>
              <a:gd name="T84" fmla="*/ 333 w 333"/>
              <a:gd name="T85" fmla="*/ 300 h 334"/>
              <a:gd name="T86" fmla="*/ 333 w 333"/>
              <a:gd name="T87" fmla="*/ 107 h 334"/>
              <a:gd name="T88" fmla="*/ 328 w 333"/>
              <a:gd name="T89" fmla="*/ 9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4">
                <a:moveTo>
                  <a:pt x="267" y="250"/>
                </a:moveTo>
                <a:cubicBezTo>
                  <a:pt x="267" y="260"/>
                  <a:pt x="259" y="267"/>
                  <a:pt x="250" y="267"/>
                </a:cubicBezTo>
                <a:lnTo>
                  <a:pt x="83" y="267"/>
                </a:lnTo>
                <a:cubicBezTo>
                  <a:pt x="74" y="267"/>
                  <a:pt x="67" y="260"/>
                  <a:pt x="67" y="250"/>
                </a:cubicBezTo>
                <a:cubicBezTo>
                  <a:pt x="67" y="241"/>
                  <a:pt x="74" y="234"/>
                  <a:pt x="83" y="234"/>
                </a:cubicBezTo>
                <a:lnTo>
                  <a:pt x="250" y="234"/>
                </a:lnTo>
                <a:cubicBezTo>
                  <a:pt x="259" y="234"/>
                  <a:pt x="267" y="241"/>
                  <a:pt x="267" y="250"/>
                </a:cubicBezTo>
                <a:close/>
                <a:moveTo>
                  <a:pt x="83" y="167"/>
                </a:moveTo>
                <a:lnTo>
                  <a:pt x="250" y="167"/>
                </a:lnTo>
                <a:cubicBezTo>
                  <a:pt x="259" y="167"/>
                  <a:pt x="267" y="174"/>
                  <a:pt x="267" y="184"/>
                </a:cubicBezTo>
                <a:cubicBezTo>
                  <a:pt x="267" y="193"/>
                  <a:pt x="259" y="200"/>
                  <a:pt x="250" y="200"/>
                </a:cubicBezTo>
                <a:lnTo>
                  <a:pt x="83" y="200"/>
                </a:lnTo>
                <a:cubicBezTo>
                  <a:pt x="74" y="200"/>
                  <a:pt x="67" y="193"/>
                  <a:pt x="67" y="184"/>
                </a:cubicBezTo>
                <a:cubicBezTo>
                  <a:pt x="67" y="174"/>
                  <a:pt x="74" y="167"/>
                  <a:pt x="83" y="167"/>
                </a:cubicBezTo>
                <a:close/>
                <a:moveTo>
                  <a:pt x="67" y="117"/>
                </a:moveTo>
                <a:lnTo>
                  <a:pt x="67" y="84"/>
                </a:lnTo>
                <a:cubicBezTo>
                  <a:pt x="67" y="74"/>
                  <a:pt x="74" y="67"/>
                  <a:pt x="83" y="67"/>
                </a:cubicBezTo>
                <a:lnTo>
                  <a:pt x="150" y="67"/>
                </a:lnTo>
                <a:cubicBezTo>
                  <a:pt x="159" y="67"/>
                  <a:pt x="167" y="74"/>
                  <a:pt x="167" y="84"/>
                </a:cubicBezTo>
                <a:lnTo>
                  <a:pt x="167" y="117"/>
                </a:lnTo>
                <a:cubicBezTo>
                  <a:pt x="167" y="126"/>
                  <a:pt x="159" y="134"/>
                  <a:pt x="150" y="134"/>
                </a:cubicBezTo>
                <a:lnTo>
                  <a:pt x="83" y="134"/>
                </a:lnTo>
                <a:cubicBezTo>
                  <a:pt x="74" y="134"/>
                  <a:pt x="67" y="126"/>
                  <a:pt x="67" y="117"/>
                </a:cubicBezTo>
                <a:close/>
                <a:moveTo>
                  <a:pt x="300" y="284"/>
                </a:moveTo>
                <a:cubicBezTo>
                  <a:pt x="300" y="293"/>
                  <a:pt x="292" y="300"/>
                  <a:pt x="283" y="300"/>
                </a:cubicBezTo>
                <a:lnTo>
                  <a:pt x="50" y="300"/>
                </a:lnTo>
                <a:cubicBezTo>
                  <a:pt x="41" y="300"/>
                  <a:pt x="33" y="293"/>
                  <a:pt x="33" y="284"/>
                </a:cubicBezTo>
                <a:lnTo>
                  <a:pt x="33" y="50"/>
                </a:lnTo>
                <a:cubicBezTo>
                  <a:pt x="33" y="41"/>
                  <a:pt x="41" y="34"/>
                  <a:pt x="50" y="34"/>
                </a:cubicBezTo>
                <a:lnTo>
                  <a:pt x="200" y="34"/>
                </a:lnTo>
                <a:lnTo>
                  <a:pt x="200" y="100"/>
                </a:lnTo>
                <a:cubicBezTo>
                  <a:pt x="200" y="119"/>
                  <a:pt x="215" y="134"/>
                  <a:pt x="233" y="134"/>
                </a:cubicBezTo>
                <a:lnTo>
                  <a:pt x="300" y="134"/>
                </a:lnTo>
                <a:lnTo>
                  <a:pt x="300" y="284"/>
                </a:lnTo>
                <a:close/>
                <a:moveTo>
                  <a:pt x="328" y="95"/>
                </a:moveTo>
                <a:lnTo>
                  <a:pt x="238" y="5"/>
                </a:lnTo>
                <a:cubicBezTo>
                  <a:pt x="235" y="2"/>
                  <a:pt x="231" y="0"/>
                  <a:pt x="226" y="0"/>
                </a:cubicBezTo>
                <a:lnTo>
                  <a:pt x="33" y="0"/>
                </a:lnTo>
                <a:cubicBezTo>
                  <a:pt x="15" y="0"/>
                  <a:pt x="0" y="15"/>
                  <a:pt x="0" y="34"/>
                </a:cubicBezTo>
                <a:lnTo>
                  <a:pt x="0" y="300"/>
                </a:lnTo>
                <a:cubicBezTo>
                  <a:pt x="0" y="319"/>
                  <a:pt x="15" y="334"/>
                  <a:pt x="33" y="334"/>
                </a:cubicBezTo>
                <a:lnTo>
                  <a:pt x="300" y="334"/>
                </a:lnTo>
                <a:cubicBezTo>
                  <a:pt x="318" y="334"/>
                  <a:pt x="333" y="319"/>
                  <a:pt x="333" y="300"/>
                </a:cubicBezTo>
                <a:lnTo>
                  <a:pt x="333" y="107"/>
                </a:lnTo>
                <a:cubicBezTo>
                  <a:pt x="333" y="103"/>
                  <a:pt x="331" y="99"/>
                  <a:pt x="328" y="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27">
            <a:extLst>
              <a:ext uri="{FF2B5EF4-FFF2-40B4-BE49-F238E27FC236}">
                <a16:creationId xmlns:a16="http://schemas.microsoft.com/office/drawing/2014/main" id="{79CE6CCA-16A0-409D-8BDF-1A2930128190}"/>
              </a:ext>
            </a:extLst>
          </p:cNvPr>
          <p:cNvSpPr>
            <a:spLocks noChangeAspect="1" noEditPoints="1"/>
          </p:cNvSpPr>
          <p:nvPr/>
        </p:nvSpPr>
        <p:spPr bwMode="auto">
          <a:xfrm>
            <a:off x="5638801" y="5143501"/>
            <a:ext cx="250825" cy="254000"/>
          </a:xfrm>
          <a:custGeom>
            <a:avLst/>
            <a:gdLst>
              <a:gd name="T0" fmla="*/ 167 w 333"/>
              <a:gd name="T1" fmla="*/ 83 h 334"/>
              <a:gd name="T2" fmla="*/ 167 w 333"/>
              <a:gd name="T3" fmla="*/ 116 h 334"/>
              <a:gd name="T4" fmla="*/ 150 w 333"/>
              <a:gd name="T5" fmla="*/ 133 h 334"/>
              <a:gd name="T6" fmla="*/ 83 w 333"/>
              <a:gd name="T7" fmla="*/ 133 h 334"/>
              <a:gd name="T8" fmla="*/ 67 w 333"/>
              <a:gd name="T9" fmla="*/ 116 h 334"/>
              <a:gd name="T10" fmla="*/ 67 w 333"/>
              <a:gd name="T11" fmla="*/ 83 h 334"/>
              <a:gd name="T12" fmla="*/ 83 w 333"/>
              <a:gd name="T13" fmla="*/ 66 h 334"/>
              <a:gd name="T14" fmla="*/ 150 w 333"/>
              <a:gd name="T15" fmla="*/ 66 h 334"/>
              <a:gd name="T16" fmla="*/ 167 w 333"/>
              <a:gd name="T17" fmla="*/ 83 h 334"/>
              <a:gd name="T18" fmla="*/ 300 w 333"/>
              <a:gd name="T19" fmla="*/ 285 h 334"/>
              <a:gd name="T20" fmla="*/ 283 w 333"/>
              <a:gd name="T21" fmla="*/ 300 h 334"/>
              <a:gd name="T22" fmla="*/ 50 w 333"/>
              <a:gd name="T23" fmla="*/ 300 h 334"/>
              <a:gd name="T24" fmla="*/ 33 w 333"/>
              <a:gd name="T25" fmla="*/ 285 h 334"/>
              <a:gd name="T26" fmla="*/ 33 w 333"/>
              <a:gd name="T27" fmla="*/ 51 h 334"/>
              <a:gd name="T28" fmla="*/ 50 w 333"/>
              <a:gd name="T29" fmla="*/ 33 h 334"/>
              <a:gd name="T30" fmla="*/ 200 w 333"/>
              <a:gd name="T31" fmla="*/ 33 h 334"/>
              <a:gd name="T32" fmla="*/ 200 w 333"/>
              <a:gd name="T33" fmla="*/ 101 h 334"/>
              <a:gd name="T34" fmla="*/ 233 w 333"/>
              <a:gd name="T35" fmla="*/ 133 h 334"/>
              <a:gd name="T36" fmla="*/ 300 w 333"/>
              <a:gd name="T37" fmla="*/ 133 h 334"/>
              <a:gd name="T38" fmla="*/ 300 w 333"/>
              <a:gd name="T39" fmla="*/ 285 h 334"/>
              <a:gd name="T40" fmla="*/ 328 w 333"/>
              <a:gd name="T41" fmla="*/ 96 h 334"/>
              <a:gd name="T42" fmla="*/ 238 w 333"/>
              <a:gd name="T43" fmla="*/ 5 h 334"/>
              <a:gd name="T44" fmla="*/ 226 w 333"/>
              <a:gd name="T45" fmla="*/ 0 h 334"/>
              <a:gd name="T46" fmla="*/ 33 w 333"/>
              <a:gd name="T47" fmla="*/ 0 h 334"/>
              <a:gd name="T48" fmla="*/ 33 w 333"/>
              <a:gd name="T49" fmla="*/ 1 h 334"/>
              <a:gd name="T50" fmla="*/ 0 w 333"/>
              <a:gd name="T51" fmla="*/ 34 h 334"/>
              <a:gd name="T52" fmla="*/ 0 w 333"/>
              <a:gd name="T53" fmla="*/ 35 h 334"/>
              <a:gd name="T54" fmla="*/ 0 w 333"/>
              <a:gd name="T55" fmla="*/ 301 h 334"/>
              <a:gd name="T56" fmla="*/ 33 w 333"/>
              <a:gd name="T57" fmla="*/ 334 h 334"/>
              <a:gd name="T58" fmla="*/ 33 w 333"/>
              <a:gd name="T59" fmla="*/ 333 h 334"/>
              <a:gd name="T60" fmla="*/ 300 w 333"/>
              <a:gd name="T61" fmla="*/ 333 h 334"/>
              <a:gd name="T62" fmla="*/ 300 w 333"/>
              <a:gd name="T63" fmla="*/ 334 h 334"/>
              <a:gd name="T64" fmla="*/ 333 w 333"/>
              <a:gd name="T65" fmla="*/ 301 h 334"/>
              <a:gd name="T66" fmla="*/ 333 w 333"/>
              <a:gd name="T67" fmla="*/ 108 h 334"/>
              <a:gd name="T68" fmla="*/ 328 w 333"/>
              <a:gd name="T69" fmla="*/ 96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4">
                <a:moveTo>
                  <a:pt x="167" y="83"/>
                </a:moveTo>
                <a:lnTo>
                  <a:pt x="167" y="116"/>
                </a:lnTo>
                <a:cubicBezTo>
                  <a:pt x="167" y="126"/>
                  <a:pt x="159" y="133"/>
                  <a:pt x="150" y="133"/>
                </a:cubicBezTo>
                <a:lnTo>
                  <a:pt x="83" y="133"/>
                </a:lnTo>
                <a:cubicBezTo>
                  <a:pt x="74" y="133"/>
                  <a:pt x="67" y="126"/>
                  <a:pt x="67" y="116"/>
                </a:cubicBezTo>
                <a:lnTo>
                  <a:pt x="67" y="83"/>
                </a:lnTo>
                <a:cubicBezTo>
                  <a:pt x="67" y="74"/>
                  <a:pt x="74" y="66"/>
                  <a:pt x="83" y="66"/>
                </a:cubicBezTo>
                <a:lnTo>
                  <a:pt x="150" y="66"/>
                </a:lnTo>
                <a:cubicBezTo>
                  <a:pt x="159" y="66"/>
                  <a:pt x="167" y="74"/>
                  <a:pt x="167" y="83"/>
                </a:cubicBezTo>
                <a:close/>
                <a:moveTo>
                  <a:pt x="300" y="285"/>
                </a:moveTo>
                <a:cubicBezTo>
                  <a:pt x="300" y="294"/>
                  <a:pt x="292" y="300"/>
                  <a:pt x="283" y="300"/>
                </a:cubicBezTo>
                <a:lnTo>
                  <a:pt x="50" y="300"/>
                </a:lnTo>
                <a:cubicBezTo>
                  <a:pt x="41" y="300"/>
                  <a:pt x="33" y="294"/>
                  <a:pt x="33" y="285"/>
                </a:cubicBezTo>
                <a:lnTo>
                  <a:pt x="33" y="51"/>
                </a:lnTo>
                <a:cubicBezTo>
                  <a:pt x="33" y="42"/>
                  <a:pt x="41" y="33"/>
                  <a:pt x="50" y="33"/>
                </a:cubicBezTo>
                <a:lnTo>
                  <a:pt x="200" y="33"/>
                </a:lnTo>
                <a:lnTo>
                  <a:pt x="200" y="101"/>
                </a:lnTo>
                <a:cubicBezTo>
                  <a:pt x="200" y="120"/>
                  <a:pt x="215" y="133"/>
                  <a:pt x="233" y="133"/>
                </a:cubicBezTo>
                <a:lnTo>
                  <a:pt x="300" y="133"/>
                </a:lnTo>
                <a:lnTo>
                  <a:pt x="300" y="285"/>
                </a:lnTo>
                <a:close/>
                <a:moveTo>
                  <a:pt x="328" y="96"/>
                </a:moveTo>
                <a:lnTo>
                  <a:pt x="238" y="5"/>
                </a:lnTo>
                <a:cubicBezTo>
                  <a:pt x="235" y="2"/>
                  <a:pt x="231" y="0"/>
                  <a:pt x="226" y="0"/>
                </a:cubicBezTo>
                <a:lnTo>
                  <a:pt x="33" y="0"/>
                </a:lnTo>
                <a:lnTo>
                  <a:pt x="33" y="1"/>
                </a:lnTo>
                <a:cubicBezTo>
                  <a:pt x="15" y="1"/>
                  <a:pt x="0" y="16"/>
                  <a:pt x="0" y="34"/>
                </a:cubicBezTo>
                <a:lnTo>
                  <a:pt x="0" y="35"/>
                </a:lnTo>
                <a:lnTo>
                  <a:pt x="0" y="301"/>
                </a:lnTo>
                <a:cubicBezTo>
                  <a:pt x="0" y="320"/>
                  <a:pt x="15" y="334"/>
                  <a:pt x="33" y="334"/>
                </a:cubicBezTo>
                <a:lnTo>
                  <a:pt x="33" y="333"/>
                </a:lnTo>
                <a:lnTo>
                  <a:pt x="300" y="333"/>
                </a:lnTo>
                <a:lnTo>
                  <a:pt x="300" y="334"/>
                </a:lnTo>
                <a:cubicBezTo>
                  <a:pt x="318" y="334"/>
                  <a:pt x="333" y="319"/>
                  <a:pt x="333" y="301"/>
                </a:cubicBezTo>
                <a:lnTo>
                  <a:pt x="333" y="108"/>
                </a:lnTo>
                <a:cubicBezTo>
                  <a:pt x="333" y="104"/>
                  <a:pt x="331" y="99"/>
                  <a:pt x="328" y="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28">
            <a:extLst>
              <a:ext uri="{FF2B5EF4-FFF2-40B4-BE49-F238E27FC236}">
                <a16:creationId xmlns:a16="http://schemas.microsoft.com/office/drawing/2014/main" id="{94C2FC39-CB95-4F8C-B6C4-2759CB6A968E}"/>
              </a:ext>
            </a:extLst>
          </p:cNvPr>
          <p:cNvSpPr>
            <a:spLocks noChangeAspect="1" noEditPoints="1"/>
          </p:cNvSpPr>
          <p:nvPr/>
        </p:nvSpPr>
        <p:spPr bwMode="auto">
          <a:xfrm>
            <a:off x="5135563" y="5143501"/>
            <a:ext cx="277813" cy="279400"/>
          </a:xfrm>
          <a:custGeom>
            <a:avLst/>
            <a:gdLst>
              <a:gd name="T0" fmla="*/ 134 w 367"/>
              <a:gd name="T1" fmla="*/ 317 h 368"/>
              <a:gd name="T2" fmla="*/ 134 w 367"/>
              <a:gd name="T3" fmla="*/ 317 h 368"/>
              <a:gd name="T4" fmla="*/ 134 w 367"/>
              <a:gd name="T5" fmla="*/ 317 h 368"/>
              <a:gd name="T6" fmla="*/ 362 w 367"/>
              <a:gd name="T7" fmla="*/ 96 h 368"/>
              <a:gd name="T8" fmla="*/ 272 w 367"/>
              <a:gd name="T9" fmla="*/ 5 h 368"/>
              <a:gd name="T10" fmla="*/ 260 w 367"/>
              <a:gd name="T11" fmla="*/ 0 h 368"/>
              <a:gd name="T12" fmla="*/ 67 w 367"/>
              <a:gd name="T13" fmla="*/ 0 h 368"/>
              <a:gd name="T14" fmla="*/ 66 w 367"/>
              <a:gd name="T15" fmla="*/ 0 h 368"/>
              <a:gd name="T16" fmla="*/ 34 w 367"/>
              <a:gd name="T17" fmla="*/ 33 h 368"/>
              <a:gd name="T18" fmla="*/ 34 w 367"/>
              <a:gd name="T19" fmla="*/ 34 h 368"/>
              <a:gd name="T20" fmla="*/ 34 w 367"/>
              <a:gd name="T21" fmla="*/ 218 h 368"/>
              <a:gd name="T22" fmla="*/ 50 w 367"/>
              <a:gd name="T23" fmla="*/ 235 h 368"/>
              <a:gd name="T24" fmla="*/ 67 w 367"/>
              <a:gd name="T25" fmla="*/ 218 h 368"/>
              <a:gd name="T26" fmla="*/ 67 w 367"/>
              <a:gd name="T27" fmla="*/ 51 h 368"/>
              <a:gd name="T28" fmla="*/ 84 w 367"/>
              <a:gd name="T29" fmla="*/ 33 h 368"/>
              <a:gd name="T30" fmla="*/ 234 w 367"/>
              <a:gd name="T31" fmla="*/ 33 h 368"/>
              <a:gd name="T32" fmla="*/ 234 w 367"/>
              <a:gd name="T33" fmla="*/ 101 h 368"/>
              <a:gd name="T34" fmla="*/ 267 w 367"/>
              <a:gd name="T35" fmla="*/ 133 h 368"/>
              <a:gd name="T36" fmla="*/ 334 w 367"/>
              <a:gd name="T37" fmla="*/ 133 h 368"/>
              <a:gd name="T38" fmla="*/ 334 w 367"/>
              <a:gd name="T39" fmla="*/ 285 h 368"/>
              <a:gd name="T40" fmla="*/ 317 w 367"/>
              <a:gd name="T41" fmla="*/ 300 h 368"/>
              <a:gd name="T42" fmla="*/ 150 w 367"/>
              <a:gd name="T43" fmla="*/ 300 h 368"/>
              <a:gd name="T44" fmla="*/ 134 w 367"/>
              <a:gd name="T45" fmla="*/ 317 h 368"/>
              <a:gd name="T46" fmla="*/ 150 w 367"/>
              <a:gd name="T47" fmla="*/ 333 h 368"/>
              <a:gd name="T48" fmla="*/ 334 w 367"/>
              <a:gd name="T49" fmla="*/ 333 h 368"/>
              <a:gd name="T50" fmla="*/ 334 w 367"/>
              <a:gd name="T51" fmla="*/ 334 h 368"/>
              <a:gd name="T52" fmla="*/ 367 w 367"/>
              <a:gd name="T53" fmla="*/ 301 h 368"/>
              <a:gd name="T54" fmla="*/ 367 w 367"/>
              <a:gd name="T55" fmla="*/ 301 h 368"/>
              <a:gd name="T56" fmla="*/ 367 w 367"/>
              <a:gd name="T57" fmla="*/ 108 h 368"/>
              <a:gd name="T58" fmla="*/ 362 w 367"/>
              <a:gd name="T59" fmla="*/ 96 h 368"/>
              <a:gd name="T60" fmla="*/ 84 w 367"/>
              <a:gd name="T61" fmla="*/ 300 h 368"/>
              <a:gd name="T62" fmla="*/ 67 w 367"/>
              <a:gd name="T63" fmla="*/ 300 h 368"/>
              <a:gd name="T64" fmla="*/ 67 w 367"/>
              <a:gd name="T65" fmla="*/ 285 h 368"/>
              <a:gd name="T66" fmla="*/ 50 w 367"/>
              <a:gd name="T67" fmla="*/ 268 h 368"/>
              <a:gd name="T68" fmla="*/ 34 w 367"/>
              <a:gd name="T69" fmla="*/ 285 h 368"/>
              <a:gd name="T70" fmla="*/ 34 w 367"/>
              <a:gd name="T71" fmla="*/ 300 h 368"/>
              <a:gd name="T72" fmla="*/ 17 w 367"/>
              <a:gd name="T73" fmla="*/ 300 h 368"/>
              <a:gd name="T74" fmla="*/ 0 w 367"/>
              <a:gd name="T75" fmla="*/ 317 h 368"/>
              <a:gd name="T76" fmla="*/ 17 w 367"/>
              <a:gd name="T77" fmla="*/ 333 h 368"/>
              <a:gd name="T78" fmla="*/ 34 w 367"/>
              <a:gd name="T79" fmla="*/ 333 h 368"/>
              <a:gd name="T80" fmla="*/ 34 w 367"/>
              <a:gd name="T81" fmla="*/ 351 h 368"/>
              <a:gd name="T82" fmla="*/ 50 w 367"/>
              <a:gd name="T83" fmla="*/ 368 h 368"/>
              <a:gd name="T84" fmla="*/ 67 w 367"/>
              <a:gd name="T85" fmla="*/ 351 h 368"/>
              <a:gd name="T86" fmla="*/ 67 w 367"/>
              <a:gd name="T87" fmla="*/ 333 h 368"/>
              <a:gd name="T88" fmla="*/ 84 w 367"/>
              <a:gd name="T89" fmla="*/ 333 h 368"/>
              <a:gd name="T90" fmla="*/ 100 w 367"/>
              <a:gd name="T91" fmla="*/ 317 h 368"/>
              <a:gd name="T92" fmla="*/ 100 w 367"/>
              <a:gd name="T93" fmla="*/ 317 h 368"/>
              <a:gd name="T94" fmla="*/ 84 w 367"/>
              <a:gd name="T95" fmla="*/ 300 h 368"/>
              <a:gd name="T96" fmla="*/ 0 w 367"/>
              <a:gd name="T97" fmla="*/ 317 h 368"/>
              <a:gd name="T98" fmla="*/ 0 w 367"/>
              <a:gd name="T99" fmla="*/ 317 h 368"/>
              <a:gd name="T100" fmla="*/ 0 w 367"/>
              <a:gd name="T101" fmla="*/ 31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7" h="368">
                <a:moveTo>
                  <a:pt x="134" y="317"/>
                </a:moveTo>
                <a:cubicBezTo>
                  <a:pt x="134" y="317"/>
                  <a:pt x="134" y="317"/>
                  <a:pt x="134" y="317"/>
                </a:cubicBezTo>
                <a:cubicBezTo>
                  <a:pt x="134" y="317"/>
                  <a:pt x="134" y="317"/>
                  <a:pt x="134" y="317"/>
                </a:cubicBezTo>
                <a:close/>
                <a:moveTo>
                  <a:pt x="362" y="96"/>
                </a:moveTo>
                <a:lnTo>
                  <a:pt x="272" y="5"/>
                </a:lnTo>
                <a:cubicBezTo>
                  <a:pt x="269" y="2"/>
                  <a:pt x="264" y="0"/>
                  <a:pt x="260" y="0"/>
                </a:cubicBezTo>
                <a:lnTo>
                  <a:pt x="67" y="0"/>
                </a:lnTo>
                <a:lnTo>
                  <a:pt x="66" y="0"/>
                </a:lnTo>
                <a:cubicBezTo>
                  <a:pt x="48" y="0"/>
                  <a:pt x="34" y="15"/>
                  <a:pt x="34" y="33"/>
                </a:cubicBezTo>
                <a:lnTo>
                  <a:pt x="34" y="34"/>
                </a:lnTo>
                <a:lnTo>
                  <a:pt x="34" y="218"/>
                </a:lnTo>
                <a:cubicBezTo>
                  <a:pt x="34" y="227"/>
                  <a:pt x="41" y="235"/>
                  <a:pt x="50" y="235"/>
                </a:cubicBezTo>
                <a:cubicBezTo>
                  <a:pt x="59" y="235"/>
                  <a:pt x="67" y="227"/>
                  <a:pt x="67" y="218"/>
                </a:cubicBezTo>
                <a:lnTo>
                  <a:pt x="67" y="51"/>
                </a:lnTo>
                <a:cubicBezTo>
                  <a:pt x="67" y="42"/>
                  <a:pt x="74" y="33"/>
                  <a:pt x="84" y="33"/>
                </a:cubicBezTo>
                <a:lnTo>
                  <a:pt x="234" y="33"/>
                </a:lnTo>
                <a:lnTo>
                  <a:pt x="234" y="101"/>
                </a:lnTo>
                <a:cubicBezTo>
                  <a:pt x="234" y="120"/>
                  <a:pt x="248" y="133"/>
                  <a:pt x="267" y="133"/>
                </a:cubicBezTo>
                <a:lnTo>
                  <a:pt x="334" y="133"/>
                </a:lnTo>
                <a:lnTo>
                  <a:pt x="334" y="285"/>
                </a:lnTo>
                <a:cubicBezTo>
                  <a:pt x="334" y="294"/>
                  <a:pt x="326" y="300"/>
                  <a:pt x="317" y="300"/>
                </a:cubicBezTo>
                <a:lnTo>
                  <a:pt x="150" y="300"/>
                </a:lnTo>
                <a:cubicBezTo>
                  <a:pt x="141" y="300"/>
                  <a:pt x="134" y="308"/>
                  <a:pt x="134" y="317"/>
                </a:cubicBezTo>
                <a:cubicBezTo>
                  <a:pt x="134" y="326"/>
                  <a:pt x="141" y="333"/>
                  <a:pt x="150" y="333"/>
                </a:cubicBezTo>
                <a:lnTo>
                  <a:pt x="334" y="333"/>
                </a:lnTo>
                <a:lnTo>
                  <a:pt x="334" y="334"/>
                </a:lnTo>
                <a:cubicBezTo>
                  <a:pt x="352" y="334"/>
                  <a:pt x="367" y="320"/>
                  <a:pt x="367" y="301"/>
                </a:cubicBezTo>
                <a:lnTo>
                  <a:pt x="367" y="301"/>
                </a:lnTo>
                <a:lnTo>
                  <a:pt x="367" y="108"/>
                </a:lnTo>
                <a:cubicBezTo>
                  <a:pt x="367" y="104"/>
                  <a:pt x="365" y="99"/>
                  <a:pt x="362" y="96"/>
                </a:cubicBezTo>
                <a:close/>
                <a:moveTo>
                  <a:pt x="84" y="300"/>
                </a:moveTo>
                <a:lnTo>
                  <a:pt x="67" y="300"/>
                </a:lnTo>
                <a:lnTo>
                  <a:pt x="67" y="285"/>
                </a:lnTo>
                <a:cubicBezTo>
                  <a:pt x="67" y="276"/>
                  <a:pt x="59" y="268"/>
                  <a:pt x="50" y="268"/>
                </a:cubicBezTo>
                <a:cubicBezTo>
                  <a:pt x="41" y="268"/>
                  <a:pt x="34" y="276"/>
                  <a:pt x="34" y="285"/>
                </a:cubicBezTo>
                <a:lnTo>
                  <a:pt x="34" y="300"/>
                </a:lnTo>
                <a:lnTo>
                  <a:pt x="17" y="300"/>
                </a:lnTo>
                <a:cubicBezTo>
                  <a:pt x="8" y="300"/>
                  <a:pt x="0" y="308"/>
                  <a:pt x="0" y="317"/>
                </a:cubicBezTo>
                <a:cubicBezTo>
                  <a:pt x="0" y="326"/>
                  <a:pt x="8" y="333"/>
                  <a:pt x="17" y="333"/>
                </a:cubicBezTo>
                <a:lnTo>
                  <a:pt x="34" y="333"/>
                </a:lnTo>
                <a:lnTo>
                  <a:pt x="34" y="351"/>
                </a:lnTo>
                <a:cubicBezTo>
                  <a:pt x="34" y="361"/>
                  <a:pt x="41" y="368"/>
                  <a:pt x="50" y="368"/>
                </a:cubicBezTo>
                <a:cubicBezTo>
                  <a:pt x="59" y="368"/>
                  <a:pt x="67" y="361"/>
                  <a:pt x="67" y="351"/>
                </a:cubicBezTo>
                <a:lnTo>
                  <a:pt x="67" y="333"/>
                </a:lnTo>
                <a:lnTo>
                  <a:pt x="84" y="333"/>
                </a:lnTo>
                <a:cubicBezTo>
                  <a:pt x="93" y="333"/>
                  <a:pt x="100" y="326"/>
                  <a:pt x="100" y="317"/>
                </a:cubicBezTo>
                <a:lnTo>
                  <a:pt x="100" y="317"/>
                </a:lnTo>
                <a:cubicBezTo>
                  <a:pt x="100" y="308"/>
                  <a:pt x="93" y="300"/>
                  <a:pt x="84" y="300"/>
                </a:cubicBezTo>
                <a:close/>
                <a:moveTo>
                  <a:pt x="0" y="317"/>
                </a:moveTo>
                <a:cubicBezTo>
                  <a:pt x="0" y="317"/>
                  <a:pt x="0" y="317"/>
                  <a:pt x="0" y="317"/>
                </a:cubicBezTo>
                <a:cubicBezTo>
                  <a:pt x="0" y="317"/>
                  <a:pt x="0" y="317"/>
                  <a:pt x="0" y="3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29">
            <a:extLst>
              <a:ext uri="{FF2B5EF4-FFF2-40B4-BE49-F238E27FC236}">
                <a16:creationId xmlns:a16="http://schemas.microsoft.com/office/drawing/2014/main" id="{EFBD8F4B-EEE1-4F53-AC0D-2BE62F30A41D}"/>
              </a:ext>
            </a:extLst>
          </p:cNvPr>
          <p:cNvSpPr>
            <a:spLocks noChangeAspect="1" noEditPoints="1"/>
          </p:cNvSpPr>
          <p:nvPr/>
        </p:nvSpPr>
        <p:spPr bwMode="auto">
          <a:xfrm>
            <a:off x="4633913" y="5143501"/>
            <a:ext cx="276225" cy="252413"/>
          </a:xfrm>
          <a:custGeom>
            <a:avLst/>
            <a:gdLst>
              <a:gd name="T0" fmla="*/ 361 w 366"/>
              <a:gd name="T1" fmla="*/ 94 h 333"/>
              <a:gd name="T2" fmla="*/ 271 w 366"/>
              <a:gd name="T3" fmla="*/ 5 h 333"/>
              <a:gd name="T4" fmla="*/ 259 w 366"/>
              <a:gd name="T5" fmla="*/ 0 h 333"/>
              <a:gd name="T6" fmla="*/ 66 w 366"/>
              <a:gd name="T7" fmla="*/ 0 h 333"/>
              <a:gd name="T8" fmla="*/ 66 w 366"/>
              <a:gd name="T9" fmla="*/ 0 h 333"/>
              <a:gd name="T10" fmla="*/ 33 w 366"/>
              <a:gd name="T11" fmla="*/ 33 h 333"/>
              <a:gd name="T12" fmla="*/ 33 w 366"/>
              <a:gd name="T13" fmla="*/ 250 h 333"/>
              <a:gd name="T14" fmla="*/ 50 w 366"/>
              <a:gd name="T15" fmla="*/ 266 h 333"/>
              <a:gd name="T16" fmla="*/ 66 w 366"/>
              <a:gd name="T17" fmla="*/ 250 h 333"/>
              <a:gd name="T18" fmla="*/ 66 w 366"/>
              <a:gd name="T19" fmla="*/ 50 h 333"/>
              <a:gd name="T20" fmla="*/ 83 w 366"/>
              <a:gd name="T21" fmla="*/ 33 h 333"/>
              <a:gd name="T22" fmla="*/ 233 w 366"/>
              <a:gd name="T23" fmla="*/ 33 h 333"/>
              <a:gd name="T24" fmla="*/ 233 w 366"/>
              <a:gd name="T25" fmla="*/ 100 h 333"/>
              <a:gd name="T26" fmla="*/ 266 w 366"/>
              <a:gd name="T27" fmla="*/ 133 h 333"/>
              <a:gd name="T28" fmla="*/ 333 w 366"/>
              <a:gd name="T29" fmla="*/ 133 h 333"/>
              <a:gd name="T30" fmla="*/ 333 w 366"/>
              <a:gd name="T31" fmla="*/ 283 h 333"/>
              <a:gd name="T32" fmla="*/ 316 w 366"/>
              <a:gd name="T33" fmla="*/ 300 h 333"/>
              <a:gd name="T34" fmla="*/ 150 w 366"/>
              <a:gd name="T35" fmla="*/ 300 h 333"/>
              <a:gd name="T36" fmla="*/ 133 w 366"/>
              <a:gd name="T37" fmla="*/ 316 h 333"/>
              <a:gd name="T38" fmla="*/ 150 w 366"/>
              <a:gd name="T39" fmla="*/ 333 h 333"/>
              <a:gd name="T40" fmla="*/ 333 w 366"/>
              <a:gd name="T41" fmla="*/ 333 h 333"/>
              <a:gd name="T42" fmla="*/ 333 w 366"/>
              <a:gd name="T43" fmla="*/ 333 h 333"/>
              <a:gd name="T44" fmla="*/ 366 w 366"/>
              <a:gd name="T45" fmla="*/ 300 h 333"/>
              <a:gd name="T46" fmla="*/ 366 w 366"/>
              <a:gd name="T47" fmla="*/ 299 h 333"/>
              <a:gd name="T48" fmla="*/ 366 w 366"/>
              <a:gd name="T49" fmla="*/ 106 h 333"/>
              <a:gd name="T50" fmla="*/ 361 w 366"/>
              <a:gd name="T51" fmla="*/ 94 h 333"/>
              <a:gd name="T52" fmla="*/ 100 w 366"/>
              <a:gd name="T53" fmla="*/ 316 h 333"/>
              <a:gd name="T54" fmla="*/ 83 w 366"/>
              <a:gd name="T55" fmla="*/ 333 h 333"/>
              <a:gd name="T56" fmla="*/ 16 w 366"/>
              <a:gd name="T57" fmla="*/ 333 h 333"/>
              <a:gd name="T58" fmla="*/ 0 w 366"/>
              <a:gd name="T59" fmla="*/ 316 h 333"/>
              <a:gd name="T60" fmla="*/ 16 w 366"/>
              <a:gd name="T61" fmla="*/ 300 h 333"/>
              <a:gd name="T62" fmla="*/ 83 w 366"/>
              <a:gd name="T63" fmla="*/ 300 h 333"/>
              <a:gd name="T64" fmla="*/ 100 w 366"/>
              <a:gd name="T65" fmla="*/ 3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33">
                <a:moveTo>
                  <a:pt x="361" y="94"/>
                </a:moveTo>
                <a:lnTo>
                  <a:pt x="271" y="5"/>
                </a:lnTo>
                <a:cubicBezTo>
                  <a:pt x="268" y="1"/>
                  <a:pt x="264" y="0"/>
                  <a:pt x="259" y="0"/>
                </a:cubicBezTo>
                <a:lnTo>
                  <a:pt x="66" y="0"/>
                </a:lnTo>
                <a:lnTo>
                  <a:pt x="66" y="0"/>
                </a:lnTo>
                <a:cubicBezTo>
                  <a:pt x="48" y="0"/>
                  <a:pt x="33" y="14"/>
                  <a:pt x="33" y="33"/>
                </a:cubicBezTo>
                <a:lnTo>
                  <a:pt x="33" y="250"/>
                </a:lnTo>
                <a:cubicBezTo>
                  <a:pt x="33" y="259"/>
                  <a:pt x="40" y="266"/>
                  <a:pt x="50" y="266"/>
                </a:cubicBezTo>
                <a:cubicBezTo>
                  <a:pt x="59" y="266"/>
                  <a:pt x="66" y="259"/>
                  <a:pt x="66" y="250"/>
                </a:cubicBezTo>
                <a:lnTo>
                  <a:pt x="66" y="50"/>
                </a:lnTo>
                <a:cubicBezTo>
                  <a:pt x="66" y="40"/>
                  <a:pt x="74" y="33"/>
                  <a:pt x="83" y="33"/>
                </a:cubicBezTo>
                <a:lnTo>
                  <a:pt x="233" y="33"/>
                </a:lnTo>
                <a:lnTo>
                  <a:pt x="233" y="100"/>
                </a:lnTo>
                <a:cubicBezTo>
                  <a:pt x="233" y="118"/>
                  <a:pt x="248" y="133"/>
                  <a:pt x="266" y="133"/>
                </a:cubicBezTo>
                <a:lnTo>
                  <a:pt x="333" y="133"/>
                </a:lnTo>
                <a:lnTo>
                  <a:pt x="333" y="283"/>
                </a:lnTo>
                <a:cubicBezTo>
                  <a:pt x="333" y="292"/>
                  <a:pt x="325" y="300"/>
                  <a:pt x="316" y="300"/>
                </a:cubicBezTo>
                <a:lnTo>
                  <a:pt x="150" y="300"/>
                </a:lnTo>
                <a:cubicBezTo>
                  <a:pt x="140" y="300"/>
                  <a:pt x="133" y="307"/>
                  <a:pt x="133" y="316"/>
                </a:cubicBezTo>
                <a:cubicBezTo>
                  <a:pt x="133" y="326"/>
                  <a:pt x="140" y="333"/>
                  <a:pt x="150" y="333"/>
                </a:cubicBezTo>
                <a:lnTo>
                  <a:pt x="333" y="333"/>
                </a:lnTo>
                <a:lnTo>
                  <a:pt x="333" y="333"/>
                </a:lnTo>
                <a:cubicBezTo>
                  <a:pt x="351" y="333"/>
                  <a:pt x="366" y="318"/>
                  <a:pt x="366" y="300"/>
                </a:cubicBezTo>
                <a:lnTo>
                  <a:pt x="366" y="299"/>
                </a:lnTo>
                <a:lnTo>
                  <a:pt x="366" y="106"/>
                </a:lnTo>
                <a:cubicBezTo>
                  <a:pt x="366" y="102"/>
                  <a:pt x="364" y="97"/>
                  <a:pt x="361" y="94"/>
                </a:cubicBezTo>
                <a:close/>
                <a:moveTo>
                  <a:pt x="100" y="316"/>
                </a:moveTo>
                <a:cubicBezTo>
                  <a:pt x="100" y="326"/>
                  <a:pt x="92" y="333"/>
                  <a:pt x="83" y="333"/>
                </a:cubicBezTo>
                <a:lnTo>
                  <a:pt x="16" y="333"/>
                </a:lnTo>
                <a:cubicBezTo>
                  <a:pt x="7" y="333"/>
                  <a:pt x="0" y="326"/>
                  <a:pt x="0" y="316"/>
                </a:cubicBezTo>
                <a:cubicBezTo>
                  <a:pt x="0" y="307"/>
                  <a:pt x="7" y="300"/>
                  <a:pt x="16" y="300"/>
                </a:cubicBezTo>
                <a:lnTo>
                  <a:pt x="83" y="300"/>
                </a:lnTo>
                <a:cubicBezTo>
                  <a:pt x="92" y="300"/>
                  <a:pt x="100" y="307"/>
                  <a:pt x="100" y="3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30">
            <a:extLst>
              <a:ext uri="{FF2B5EF4-FFF2-40B4-BE49-F238E27FC236}">
                <a16:creationId xmlns:a16="http://schemas.microsoft.com/office/drawing/2014/main" id="{3224BFAD-C8CB-45CC-B2BA-3A2D4CDE965B}"/>
              </a:ext>
            </a:extLst>
          </p:cNvPr>
          <p:cNvSpPr>
            <a:spLocks noChangeAspect="1" noEditPoints="1"/>
          </p:cNvSpPr>
          <p:nvPr/>
        </p:nvSpPr>
        <p:spPr bwMode="auto">
          <a:xfrm>
            <a:off x="4129088" y="5143501"/>
            <a:ext cx="279400" cy="280988"/>
          </a:xfrm>
          <a:custGeom>
            <a:avLst/>
            <a:gdLst>
              <a:gd name="T0" fmla="*/ 57 w 370"/>
              <a:gd name="T1" fmla="*/ 233 h 370"/>
              <a:gd name="T2" fmla="*/ 57 w 370"/>
              <a:gd name="T3" fmla="*/ 233 h 370"/>
              <a:gd name="T4" fmla="*/ 57 w 370"/>
              <a:gd name="T5" fmla="*/ 233 h 370"/>
              <a:gd name="T6" fmla="*/ 367 w 370"/>
              <a:gd name="T7" fmla="*/ 98 h 370"/>
              <a:gd name="T8" fmla="*/ 281 w 370"/>
              <a:gd name="T9" fmla="*/ 7 h 370"/>
              <a:gd name="T10" fmla="*/ 269 w 370"/>
              <a:gd name="T11" fmla="*/ 0 h 370"/>
              <a:gd name="T12" fmla="*/ 76 w 370"/>
              <a:gd name="T13" fmla="*/ 0 h 370"/>
              <a:gd name="T14" fmla="*/ 76 w 370"/>
              <a:gd name="T15" fmla="*/ 0 h 370"/>
              <a:gd name="T16" fmla="*/ 39 w 370"/>
              <a:gd name="T17" fmla="*/ 35 h 370"/>
              <a:gd name="T18" fmla="*/ 35 w 370"/>
              <a:gd name="T19" fmla="*/ 38 h 370"/>
              <a:gd name="T20" fmla="*/ 35 w 370"/>
              <a:gd name="T21" fmla="*/ 221 h 370"/>
              <a:gd name="T22" fmla="*/ 57 w 370"/>
              <a:gd name="T23" fmla="*/ 233 h 370"/>
              <a:gd name="T24" fmla="*/ 69 w 370"/>
              <a:gd name="T25" fmla="*/ 221 h 370"/>
              <a:gd name="T26" fmla="*/ 69 w 370"/>
              <a:gd name="T27" fmla="*/ 55 h 370"/>
              <a:gd name="T28" fmla="*/ 93 w 370"/>
              <a:gd name="T29" fmla="*/ 33 h 370"/>
              <a:gd name="T30" fmla="*/ 235 w 370"/>
              <a:gd name="T31" fmla="*/ 33 h 370"/>
              <a:gd name="T32" fmla="*/ 235 w 370"/>
              <a:gd name="T33" fmla="*/ 105 h 370"/>
              <a:gd name="T34" fmla="*/ 276 w 370"/>
              <a:gd name="T35" fmla="*/ 133 h 370"/>
              <a:gd name="T36" fmla="*/ 335 w 370"/>
              <a:gd name="T37" fmla="*/ 133 h 370"/>
              <a:gd name="T38" fmla="*/ 335 w 370"/>
              <a:gd name="T39" fmla="*/ 288 h 370"/>
              <a:gd name="T40" fmla="*/ 326 w 370"/>
              <a:gd name="T41" fmla="*/ 300 h 370"/>
              <a:gd name="T42" fmla="*/ 159 w 370"/>
              <a:gd name="T43" fmla="*/ 300 h 370"/>
              <a:gd name="T44" fmla="*/ 135 w 370"/>
              <a:gd name="T45" fmla="*/ 318 h 370"/>
              <a:gd name="T46" fmla="*/ 159 w 370"/>
              <a:gd name="T47" fmla="*/ 333 h 370"/>
              <a:gd name="T48" fmla="*/ 343 w 370"/>
              <a:gd name="T49" fmla="*/ 333 h 370"/>
              <a:gd name="T50" fmla="*/ 343 w 370"/>
              <a:gd name="T51" fmla="*/ 333 h 370"/>
              <a:gd name="T52" fmla="*/ 369 w 370"/>
              <a:gd name="T53" fmla="*/ 305 h 370"/>
              <a:gd name="T54" fmla="*/ 369 w 370"/>
              <a:gd name="T55" fmla="*/ 304 h 370"/>
              <a:gd name="T56" fmla="*/ 369 w 370"/>
              <a:gd name="T57" fmla="*/ 111 h 370"/>
              <a:gd name="T58" fmla="*/ 367 w 370"/>
              <a:gd name="T59" fmla="*/ 98 h 370"/>
              <a:gd name="T60" fmla="*/ 135 w 370"/>
              <a:gd name="T61" fmla="*/ 319 h 370"/>
              <a:gd name="T62" fmla="*/ 135 w 370"/>
              <a:gd name="T63" fmla="*/ 318 h 370"/>
              <a:gd name="T64" fmla="*/ 135 w 370"/>
              <a:gd name="T65" fmla="*/ 318 h 370"/>
              <a:gd name="T66" fmla="*/ 135 w 370"/>
              <a:gd name="T67" fmla="*/ 319 h 370"/>
              <a:gd name="T68" fmla="*/ 112 w 370"/>
              <a:gd name="T69" fmla="*/ 277 h 370"/>
              <a:gd name="T70" fmla="*/ 112 w 370"/>
              <a:gd name="T71" fmla="*/ 301 h 370"/>
              <a:gd name="T72" fmla="*/ 42 w 370"/>
              <a:gd name="T73" fmla="*/ 370 h 370"/>
              <a:gd name="T74" fmla="*/ 40 w 370"/>
              <a:gd name="T75" fmla="*/ 369 h 370"/>
              <a:gd name="T76" fmla="*/ 7 w 370"/>
              <a:gd name="T77" fmla="*/ 335 h 370"/>
              <a:gd name="T78" fmla="*/ 7 w 370"/>
              <a:gd name="T79" fmla="*/ 312 h 370"/>
              <a:gd name="T80" fmla="*/ 30 w 370"/>
              <a:gd name="T81" fmla="*/ 312 h 370"/>
              <a:gd name="T82" fmla="*/ 42 w 370"/>
              <a:gd name="T83" fmla="*/ 323 h 370"/>
              <a:gd name="T84" fmla="*/ 88 w 370"/>
              <a:gd name="T85" fmla="*/ 277 h 370"/>
              <a:gd name="T86" fmla="*/ 112 w 370"/>
              <a:gd name="T87" fmla="*/ 27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0" h="370">
                <a:moveTo>
                  <a:pt x="57" y="233"/>
                </a:moveTo>
                <a:cubicBezTo>
                  <a:pt x="57" y="233"/>
                  <a:pt x="57" y="233"/>
                  <a:pt x="57" y="233"/>
                </a:cubicBezTo>
                <a:cubicBezTo>
                  <a:pt x="57" y="233"/>
                  <a:pt x="57" y="233"/>
                  <a:pt x="57" y="233"/>
                </a:cubicBezTo>
                <a:close/>
                <a:moveTo>
                  <a:pt x="367" y="98"/>
                </a:moveTo>
                <a:lnTo>
                  <a:pt x="281" y="7"/>
                </a:lnTo>
                <a:cubicBezTo>
                  <a:pt x="278" y="4"/>
                  <a:pt x="273" y="0"/>
                  <a:pt x="269" y="0"/>
                </a:cubicBezTo>
                <a:lnTo>
                  <a:pt x="76" y="0"/>
                </a:lnTo>
                <a:lnTo>
                  <a:pt x="76" y="0"/>
                </a:lnTo>
                <a:cubicBezTo>
                  <a:pt x="57" y="0"/>
                  <a:pt x="39" y="17"/>
                  <a:pt x="39" y="35"/>
                </a:cubicBezTo>
                <a:lnTo>
                  <a:pt x="35" y="38"/>
                </a:lnTo>
                <a:lnTo>
                  <a:pt x="35" y="221"/>
                </a:lnTo>
                <a:cubicBezTo>
                  <a:pt x="35" y="230"/>
                  <a:pt x="48" y="233"/>
                  <a:pt x="57" y="233"/>
                </a:cubicBezTo>
                <a:cubicBezTo>
                  <a:pt x="66" y="233"/>
                  <a:pt x="69" y="231"/>
                  <a:pt x="69" y="221"/>
                </a:cubicBezTo>
                <a:lnTo>
                  <a:pt x="69" y="55"/>
                </a:lnTo>
                <a:cubicBezTo>
                  <a:pt x="69" y="46"/>
                  <a:pt x="83" y="33"/>
                  <a:pt x="93" y="33"/>
                </a:cubicBezTo>
                <a:lnTo>
                  <a:pt x="235" y="33"/>
                </a:lnTo>
                <a:lnTo>
                  <a:pt x="235" y="105"/>
                </a:lnTo>
                <a:cubicBezTo>
                  <a:pt x="235" y="123"/>
                  <a:pt x="257" y="133"/>
                  <a:pt x="276" y="133"/>
                </a:cubicBezTo>
                <a:lnTo>
                  <a:pt x="335" y="133"/>
                </a:lnTo>
                <a:lnTo>
                  <a:pt x="335" y="288"/>
                </a:lnTo>
                <a:cubicBezTo>
                  <a:pt x="335" y="297"/>
                  <a:pt x="335" y="300"/>
                  <a:pt x="326" y="300"/>
                </a:cubicBezTo>
                <a:lnTo>
                  <a:pt x="159" y="300"/>
                </a:lnTo>
                <a:cubicBezTo>
                  <a:pt x="150" y="300"/>
                  <a:pt x="136" y="309"/>
                  <a:pt x="135" y="318"/>
                </a:cubicBezTo>
                <a:cubicBezTo>
                  <a:pt x="136" y="327"/>
                  <a:pt x="150" y="333"/>
                  <a:pt x="159" y="333"/>
                </a:cubicBezTo>
                <a:lnTo>
                  <a:pt x="343" y="333"/>
                </a:lnTo>
                <a:lnTo>
                  <a:pt x="343" y="333"/>
                </a:lnTo>
                <a:cubicBezTo>
                  <a:pt x="361" y="333"/>
                  <a:pt x="369" y="323"/>
                  <a:pt x="369" y="305"/>
                </a:cubicBezTo>
                <a:lnTo>
                  <a:pt x="369" y="304"/>
                </a:lnTo>
                <a:lnTo>
                  <a:pt x="369" y="111"/>
                </a:lnTo>
                <a:cubicBezTo>
                  <a:pt x="369" y="107"/>
                  <a:pt x="370" y="101"/>
                  <a:pt x="367" y="98"/>
                </a:cubicBezTo>
                <a:close/>
                <a:moveTo>
                  <a:pt x="135" y="319"/>
                </a:moveTo>
                <a:cubicBezTo>
                  <a:pt x="135" y="319"/>
                  <a:pt x="135" y="318"/>
                  <a:pt x="135" y="318"/>
                </a:cubicBezTo>
                <a:cubicBezTo>
                  <a:pt x="135" y="318"/>
                  <a:pt x="135" y="318"/>
                  <a:pt x="135" y="318"/>
                </a:cubicBezTo>
                <a:lnTo>
                  <a:pt x="135" y="319"/>
                </a:lnTo>
                <a:close/>
                <a:moveTo>
                  <a:pt x="112" y="277"/>
                </a:moveTo>
                <a:cubicBezTo>
                  <a:pt x="118" y="283"/>
                  <a:pt x="118" y="294"/>
                  <a:pt x="112" y="301"/>
                </a:cubicBezTo>
                <a:lnTo>
                  <a:pt x="42" y="370"/>
                </a:lnTo>
                <a:lnTo>
                  <a:pt x="40" y="369"/>
                </a:lnTo>
                <a:lnTo>
                  <a:pt x="7" y="335"/>
                </a:lnTo>
                <a:cubicBezTo>
                  <a:pt x="0" y="329"/>
                  <a:pt x="0" y="318"/>
                  <a:pt x="7" y="312"/>
                </a:cubicBezTo>
                <a:cubicBezTo>
                  <a:pt x="13" y="305"/>
                  <a:pt x="24" y="305"/>
                  <a:pt x="30" y="312"/>
                </a:cubicBezTo>
                <a:lnTo>
                  <a:pt x="42" y="323"/>
                </a:lnTo>
                <a:lnTo>
                  <a:pt x="88" y="277"/>
                </a:lnTo>
                <a:cubicBezTo>
                  <a:pt x="95" y="270"/>
                  <a:pt x="105" y="270"/>
                  <a:pt x="112" y="27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31">
            <a:extLst>
              <a:ext uri="{FF2B5EF4-FFF2-40B4-BE49-F238E27FC236}">
                <a16:creationId xmlns:a16="http://schemas.microsoft.com/office/drawing/2014/main" id="{3E626393-9CC2-487C-996A-1EE305D48BE6}"/>
              </a:ext>
            </a:extLst>
          </p:cNvPr>
          <p:cNvSpPr>
            <a:spLocks noChangeAspect="1" noEditPoints="1"/>
          </p:cNvSpPr>
          <p:nvPr/>
        </p:nvSpPr>
        <p:spPr bwMode="auto">
          <a:xfrm>
            <a:off x="3625851" y="5143501"/>
            <a:ext cx="266700" cy="273050"/>
          </a:xfrm>
          <a:custGeom>
            <a:avLst/>
            <a:gdLst>
              <a:gd name="T0" fmla="*/ 350 w 353"/>
              <a:gd name="T1" fmla="*/ 94 h 359"/>
              <a:gd name="T2" fmla="*/ 263 w 353"/>
              <a:gd name="T3" fmla="*/ 5 h 359"/>
              <a:gd name="T4" fmla="*/ 251 w 353"/>
              <a:gd name="T5" fmla="*/ 0 h 359"/>
              <a:gd name="T6" fmla="*/ 58 w 353"/>
              <a:gd name="T7" fmla="*/ 0 h 359"/>
              <a:gd name="T8" fmla="*/ 58 w 353"/>
              <a:gd name="T9" fmla="*/ 0 h 359"/>
              <a:gd name="T10" fmla="*/ 21 w 353"/>
              <a:gd name="T11" fmla="*/ 33 h 359"/>
              <a:gd name="T12" fmla="*/ 18 w 353"/>
              <a:gd name="T13" fmla="*/ 33 h 359"/>
              <a:gd name="T14" fmla="*/ 18 w 353"/>
              <a:gd name="T15" fmla="*/ 216 h 359"/>
              <a:gd name="T16" fmla="*/ 37 w 353"/>
              <a:gd name="T17" fmla="*/ 233 h 359"/>
              <a:gd name="T18" fmla="*/ 51 w 353"/>
              <a:gd name="T19" fmla="*/ 216 h 359"/>
              <a:gd name="T20" fmla="*/ 51 w 353"/>
              <a:gd name="T21" fmla="*/ 50 h 359"/>
              <a:gd name="T22" fmla="*/ 75 w 353"/>
              <a:gd name="T23" fmla="*/ 33 h 359"/>
              <a:gd name="T24" fmla="*/ 218 w 353"/>
              <a:gd name="T25" fmla="*/ 33 h 359"/>
              <a:gd name="T26" fmla="*/ 218 w 353"/>
              <a:gd name="T27" fmla="*/ 100 h 359"/>
              <a:gd name="T28" fmla="*/ 258 w 353"/>
              <a:gd name="T29" fmla="*/ 133 h 359"/>
              <a:gd name="T30" fmla="*/ 318 w 353"/>
              <a:gd name="T31" fmla="*/ 133 h 359"/>
              <a:gd name="T32" fmla="*/ 318 w 353"/>
              <a:gd name="T33" fmla="*/ 283 h 359"/>
              <a:gd name="T34" fmla="*/ 308 w 353"/>
              <a:gd name="T35" fmla="*/ 300 h 359"/>
              <a:gd name="T36" fmla="*/ 141 w 353"/>
              <a:gd name="T37" fmla="*/ 300 h 359"/>
              <a:gd name="T38" fmla="*/ 125 w 353"/>
              <a:gd name="T39" fmla="*/ 316 h 359"/>
              <a:gd name="T40" fmla="*/ 141 w 353"/>
              <a:gd name="T41" fmla="*/ 333 h 359"/>
              <a:gd name="T42" fmla="*/ 325 w 353"/>
              <a:gd name="T43" fmla="*/ 333 h 359"/>
              <a:gd name="T44" fmla="*/ 325 w 353"/>
              <a:gd name="T45" fmla="*/ 333 h 359"/>
              <a:gd name="T46" fmla="*/ 351 w 353"/>
              <a:gd name="T47" fmla="*/ 300 h 359"/>
              <a:gd name="T48" fmla="*/ 351 w 353"/>
              <a:gd name="T49" fmla="*/ 299 h 359"/>
              <a:gd name="T50" fmla="*/ 351 w 353"/>
              <a:gd name="T51" fmla="*/ 106 h 359"/>
              <a:gd name="T52" fmla="*/ 350 w 353"/>
              <a:gd name="T53" fmla="*/ 94 h 359"/>
              <a:gd name="T54" fmla="*/ 38 w 353"/>
              <a:gd name="T55" fmla="*/ 233 h 359"/>
              <a:gd name="T56" fmla="*/ 37 w 353"/>
              <a:gd name="T57" fmla="*/ 233 h 359"/>
              <a:gd name="T58" fmla="*/ 36 w 353"/>
              <a:gd name="T59" fmla="*/ 233 h 359"/>
              <a:gd name="T60" fmla="*/ 38 w 353"/>
              <a:gd name="T61" fmla="*/ 233 h 359"/>
              <a:gd name="T62" fmla="*/ 77 w 353"/>
              <a:gd name="T63" fmla="*/ 305 h 359"/>
              <a:gd name="T64" fmla="*/ 65 w 353"/>
              <a:gd name="T65" fmla="*/ 317 h 359"/>
              <a:gd name="T66" fmla="*/ 77 w 353"/>
              <a:gd name="T67" fmla="*/ 328 h 359"/>
              <a:gd name="T68" fmla="*/ 77 w 353"/>
              <a:gd name="T69" fmla="*/ 352 h 359"/>
              <a:gd name="T70" fmla="*/ 53 w 353"/>
              <a:gd name="T71" fmla="*/ 352 h 359"/>
              <a:gd name="T72" fmla="*/ 41 w 353"/>
              <a:gd name="T73" fmla="*/ 340 h 359"/>
              <a:gd name="T74" fmla="*/ 30 w 353"/>
              <a:gd name="T75" fmla="*/ 352 h 359"/>
              <a:gd name="T76" fmla="*/ 6 w 353"/>
              <a:gd name="T77" fmla="*/ 352 h 359"/>
              <a:gd name="T78" fmla="*/ 6 w 353"/>
              <a:gd name="T79" fmla="*/ 328 h 359"/>
              <a:gd name="T80" fmla="*/ 18 w 353"/>
              <a:gd name="T81" fmla="*/ 317 h 359"/>
              <a:gd name="T82" fmla="*/ 6 w 353"/>
              <a:gd name="T83" fmla="*/ 305 h 359"/>
              <a:gd name="T84" fmla="*/ 6 w 353"/>
              <a:gd name="T85" fmla="*/ 281 h 359"/>
              <a:gd name="T86" fmla="*/ 30 w 353"/>
              <a:gd name="T87" fmla="*/ 281 h 359"/>
              <a:gd name="T88" fmla="*/ 41 w 353"/>
              <a:gd name="T89" fmla="*/ 293 h 359"/>
              <a:gd name="T90" fmla="*/ 53 w 353"/>
              <a:gd name="T91" fmla="*/ 281 h 359"/>
              <a:gd name="T92" fmla="*/ 77 w 353"/>
              <a:gd name="T93" fmla="*/ 281 h 359"/>
              <a:gd name="T94" fmla="*/ 77 w 353"/>
              <a:gd name="T95" fmla="*/ 305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3" h="359">
                <a:moveTo>
                  <a:pt x="350" y="94"/>
                </a:moveTo>
                <a:lnTo>
                  <a:pt x="263" y="5"/>
                </a:lnTo>
                <a:cubicBezTo>
                  <a:pt x="260" y="1"/>
                  <a:pt x="256" y="0"/>
                  <a:pt x="251" y="0"/>
                </a:cubicBezTo>
                <a:lnTo>
                  <a:pt x="58" y="0"/>
                </a:lnTo>
                <a:lnTo>
                  <a:pt x="58" y="0"/>
                </a:lnTo>
                <a:cubicBezTo>
                  <a:pt x="40" y="0"/>
                  <a:pt x="21" y="16"/>
                  <a:pt x="21" y="33"/>
                </a:cubicBezTo>
                <a:lnTo>
                  <a:pt x="18" y="33"/>
                </a:lnTo>
                <a:lnTo>
                  <a:pt x="18" y="216"/>
                </a:lnTo>
                <a:cubicBezTo>
                  <a:pt x="18" y="225"/>
                  <a:pt x="28" y="232"/>
                  <a:pt x="37" y="233"/>
                </a:cubicBezTo>
                <a:cubicBezTo>
                  <a:pt x="46" y="233"/>
                  <a:pt x="51" y="225"/>
                  <a:pt x="51" y="216"/>
                </a:cubicBezTo>
                <a:lnTo>
                  <a:pt x="51" y="50"/>
                </a:lnTo>
                <a:cubicBezTo>
                  <a:pt x="51" y="40"/>
                  <a:pt x="66" y="33"/>
                  <a:pt x="75" y="33"/>
                </a:cubicBezTo>
                <a:lnTo>
                  <a:pt x="218" y="33"/>
                </a:lnTo>
                <a:lnTo>
                  <a:pt x="218" y="100"/>
                </a:lnTo>
                <a:cubicBezTo>
                  <a:pt x="218" y="118"/>
                  <a:pt x="240" y="133"/>
                  <a:pt x="258" y="133"/>
                </a:cubicBezTo>
                <a:lnTo>
                  <a:pt x="318" y="133"/>
                </a:lnTo>
                <a:lnTo>
                  <a:pt x="318" y="283"/>
                </a:lnTo>
                <a:cubicBezTo>
                  <a:pt x="318" y="292"/>
                  <a:pt x="317" y="300"/>
                  <a:pt x="308" y="300"/>
                </a:cubicBezTo>
                <a:lnTo>
                  <a:pt x="141" y="300"/>
                </a:lnTo>
                <a:cubicBezTo>
                  <a:pt x="132" y="300"/>
                  <a:pt x="125" y="307"/>
                  <a:pt x="125" y="316"/>
                </a:cubicBezTo>
                <a:cubicBezTo>
                  <a:pt x="125" y="326"/>
                  <a:pt x="132" y="333"/>
                  <a:pt x="141" y="333"/>
                </a:cubicBezTo>
                <a:lnTo>
                  <a:pt x="325" y="333"/>
                </a:lnTo>
                <a:lnTo>
                  <a:pt x="325" y="333"/>
                </a:lnTo>
                <a:cubicBezTo>
                  <a:pt x="343" y="333"/>
                  <a:pt x="351" y="318"/>
                  <a:pt x="351" y="300"/>
                </a:cubicBezTo>
                <a:lnTo>
                  <a:pt x="351" y="299"/>
                </a:lnTo>
                <a:lnTo>
                  <a:pt x="351" y="106"/>
                </a:lnTo>
                <a:cubicBezTo>
                  <a:pt x="351" y="102"/>
                  <a:pt x="353" y="97"/>
                  <a:pt x="350" y="94"/>
                </a:cubicBezTo>
                <a:close/>
                <a:moveTo>
                  <a:pt x="38" y="233"/>
                </a:moveTo>
                <a:cubicBezTo>
                  <a:pt x="38" y="233"/>
                  <a:pt x="37" y="233"/>
                  <a:pt x="37" y="233"/>
                </a:cubicBezTo>
                <a:cubicBezTo>
                  <a:pt x="37" y="233"/>
                  <a:pt x="36" y="233"/>
                  <a:pt x="36" y="233"/>
                </a:cubicBezTo>
                <a:lnTo>
                  <a:pt x="38" y="233"/>
                </a:lnTo>
                <a:close/>
                <a:moveTo>
                  <a:pt x="77" y="305"/>
                </a:moveTo>
                <a:lnTo>
                  <a:pt x="65" y="317"/>
                </a:lnTo>
                <a:lnTo>
                  <a:pt x="77" y="328"/>
                </a:lnTo>
                <a:cubicBezTo>
                  <a:pt x="83" y="335"/>
                  <a:pt x="83" y="346"/>
                  <a:pt x="77" y="352"/>
                </a:cubicBezTo>
                <a:cubicBezTo>
                  <a:pt x="70" y="359"/>
                  <a:pt x="60" y="359"/>
                  <a:pt x="53" y="352"/>
                </a:cubicBezTo>
                <a:lnTo>
                  <a:pt x="41" y="340"/>
                </a:lnTo>
                <a:lnTo>
                  <a:pt x="30" y="352"/>
                </a:lnTo>
                <a:cubicBezTo>
                  <a:pt x="23" y="359"/>
                  <a:pt x="13" y="359"/>
                  <a:pt x="6" y="352"/>
                </a:cubicBezTo>
                <a:cubicBezTo>
                  <a:pt x="0" y="346"/>
                  <a:pt x="0" y="335"/>
                  <a:pt x="6" y="328"/>
                </a:cubicBezTo>
                <a:lnTo>
                  <a:pt x="18" y="317"/>
                </a:lnTo>
                <a:lnTo>
                  <a:pt x="6" y="305"/>
                </a:lnTo>
                <a:cubicBezTo>
                  <a:pt x="0" y="298"/>
                  <a:pt x="0" y="288"/>
                  <a:pt x="6" y="281"/>
                </a:cubicBezTo>
                <a:cubicBezTo>
                  <a:pt x="13" y="275"/>
                  <a:pt x="23" y="275"/>
                  <a:pt x="30" y="281"/>
                </a:cubicBezTo>
                <a:lnTo>
                  <a:pt x="41" y="293"/>
                </a:lnTo>
                <a:lnTo>
                  <a:pt x="53" y="281"/>
                </a:lnTo>
                <a:cubicBezTo>
                  <a:pt x="60" y="275"/>
                  <a:pt x="70" y="275"/>
                  <a:pt x="77" y="281"/>
                </a:cubicBezTo>
                <a:cubicBezTo>
                  <a:pt x="83" y="288"/>
                  <a:pt x="83" y="298"/>
                  <a:pt x="77" y="30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32">
            <a:extLst>
              <a:ext uri="{FF2B5EF4-FFF2-40B4-BE49-F238E27FC236}">
                <a16:creationId xmlns:a16="http://schemas.microsoft.com/office/drawing/2014/main" id="{E926833D-41EC-4D14-8995-E27824D63187}"/>
              </a:ext>
            </a:extLst>
          </p:cNvPr>
          <p:cNvSpPr>
            <a:spLocks noChangeAspect="1" noEditPoints="1"/>
          </p:cNvSpPr>
          <p:nvPr/>
        </p:nvSpPr>
        <p:spPr bwMode="auto">
          <a:xfrm>
            <a:off x="3124201" y="5143501"/>
            <a:ext cx="252413" cy="254000"/>
          </a:xfrm>
          <a:custGeom>
            <a:avLst/>
            <a:gdLst>
              <a:gd name="T0" fmla="*/ 200 w 333"/>
              <a:gd name="T1" fmla="*/ 168 h 334"/>
              <a:gd name="T2" fmla="*/ 216 w 333"/>
              <a:gd name="T3" fmla="*/ 151 h 334"/>
              <a:gd name="T4" fmla="*/ 233 w 333"/>
              <a:gd name="T5" fmla="*/ 168 h 334"/>
              <a:gd name="T6" fmla="*/ 216 w 333"/>
              <a:gd name="T7" fmla="*/ 185 h 334"/>
              <a:gd name="T8" fmla="*/ 200 w 333"/>
              <a:gd name="T9" fmla="*/ 168 h 334"/>
              <a:gd name="T10" fmla="*/ 212 w 333"/>
              <a:gd name="T11" fmla="*/ 217 h 334"/>
              <a:gd name="T12" fmla="*/ 266 w 333"/>
              <a:gd name="T13" fmla="*/ 283 h 334"/>
              <a:gd name="T14" fmla="*/ 66 w 333"/>
              <a:gd name="T15" fmla="*/ 283 h 334"/>
              <a:gd name="T16" fmla="*/ 141 w 333"/>
              <a:gd name="T17" fmla="*/ 184 h 334"/>
              <a:gd name="T18" fmla="*/ 189 w 333"/>
              <a:gd name="T19" fmla="*/ 251 h 334"/>
              <a:gd name="T20" fmla="*/ 212 w 333"/>
              <a:gd name="T21" fmla="*/ 217 h 334"/>
              <a:gd name="T22" fmla="*/ 300 w 333"/>
              <a:gd name="T23" fmla="*/ 285 h 334"/>
              <a:gd name="T24" fmla="*/ 283 w 333"/>
              <a:gd name="T25" fmla="*/ 300 h 334"/>
              <a:gd name="T26" fmla="*/ 50 w 333"/>
              <a:gd name="T27" fmla="*/ 300 h 334"/>
              <a:gd name="T28" fmla="*/ 33 w 333"/>
              <a:gd name="T29" fmla="*/ 285 h 334"/>
              <a:gd name="T30" fmla="*/ 33 w 333"/>
              <a:gd name="T31" fmla="*/ 51 h 334"/>
              <a:gd name="T32" fmla="*/ 50 w 333"/>
              <a:gd name="T33" fmla="*/ 33 h 334"/>
              <a:gd name="T34" fmla="*/ 200 w 333"/>
              <a:gd name="T35" fmla="*/ 33 h 334"/>
              <a:gd name="T36" fmla="*/ 200 w 333"/>
              <a:gd name="T37" fmla="*/ 101 h 334"/>
              <a:gd name="T38" fmla="*/ 233 w 333"/>
              <a:gd name="T39" fmla="*/ 133 h 334"/>
              <a:gd name="T40" fmla="*/ 300 w 333"/>
              <a:gd name="T41" fmla="*/ 133 h 334"/>
              <a:gd name="T42" fmla="*/ 300 w 333"/>
              <a:gd name="T43" fmla="*/ 285 h 334"/>
              <a:gd name="T44" fmla="*/ 328 w 333"/>
              <a:gd name="T45" fmla="*/ 96 h 334"/>
              <a:gd name="T46" fmla="*/ 238 w 333"/>
              <a:gd name="T47" fmla="*/ 5 h 334"/>
              <a:gd name="T48" fmla="*/ 226 w 333"/>
              <a:gd name="T49" fmla="*/ 0 h 334"/>
              <a:gd name="T50" fmla="*/ 33 w 333"/>
              <a:gd name="T51" fmla="*/ 0 h 334"/>
              <a:gd name="T52" fmla="*/ 33 w 333"/>
              <a:gd name="T53" fmla="*/ 1 h 334"/>
              <a:gd name="T54" fmla="*/ 0 w 333"/>
              <a:gd name="T55" fmla="*/ 34 h 334"/>
              <a:gd name="T56" fmla="*/ 0 w 333"/>
              <a:gd name="T57" fmla="*/ 35 h 334"/>
              <a:gd name="T58" fmla="*/ 0 w 333"/>
              <a:gd name="T59" fmla="*/ 301 h 334"/>
              <a:gd name="T60" fmla="*/ 33 w 333"/>
              <a:gd name="T61" fmla="*/ 334 h 334"/>
              <a:gd name="T62" fmla="*/ 33 w 333"/>
              <a:gd name="T63" fmla="*/ 333 h 334"/>
              <a:gd name="T64" fmla="*/ 300 w 333"/>
              <a:gd name="T65" fmla="*/ 333 h 334"/>
              <a:gd name="T66" fmla="*/ 300 w 333"/>
              <a:gd name="T67" fmla="*/ 334 h 334"/>
              <a:gd name="T68" fmla="*/ 333 w 333"/>
              <a:gd name="T69" fmla="*/ 301 h 334"/>
              <a:gd name="T70" fmla="*/ 333 w 333"/>
              <a:gd name="T71" fmla="*/ 108 h 334"/>
              <a:gd name="T72" fmla="*/ 328 w 333"/>
              <a:gd name="T73" fmla="*/ 96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4">
                <a:moveTo>
                  <a:pt x="200" y="168"/>
                </a:moveTo>
                <a:cubicBezTo>
                  <a:pt x="200" y="159"/>
                  <a:pt x="207" y="151"/>
                  <a:pt x="216" y="151"/>
                </a:cubicBezTo>
                <a:cubicBezTo>
                  <a:pt x="225" y="151"/>
                  <a:pt x="233" y="159"/>
                  <a:pt x="233" y="168"/>
                </a:cubicBezTo>
                <a:cubicBezTo>
                  <a:pt x="233" y="177"/>
                  <a:pt x="225" y="185"/>
                  <a:pt x="216" y="185"/>
                </a:cubicBezTo>
                <a:cubicBezTo>
                  <a:pt x="207" y="185"/>
                  <a:pt x="200" y="177"/>
                  <a:pt x="200" y="168"/>
                </a:cubicBezTo>
                <a:close/>
                <a:moveTo>
                  <a:pt x="212" y="217"/>
                </a:moveTo>
                <a:lnTo>
                  <a:pt x="266" y="283"/>
                </a:lnTo>
                <a:lnTo>
                  <a:pt x="66" y="283"/>
                </a:lnTo>
                <a:lnTo>
                  <a:pt x="141" y="184"/>
                </a:lnTo>
                <a:lnTo>
                  <a:pt x="189" y="251"/>
                </a:lnTo>
                <a:lnTo>
                  <a:pt x="212" y="217"/>
                </a:lnTo>
                <a:close/>
                <a:moveTo>
                  <a:pt x="300" y="285"/>
                </a:moveTo>
                <a:cubicBezTo>
                  <a:pt x="300" y="294"/>
                  <a:pt x="292" y="300"/>
                  <a:pt x="283" y="300"/>
                </a:cubicBezTo>
                <a:lnTo>
                  <a:pt x="50" y="300"/>
                </a:lnTo>
                <a:cubicBezTo>
                  <a:pt x="40" y="300"/>
                  <a:pt x="33" y="294"/>
                  <a:pt x="33" y="285"/>
                </a:cubicBezTo>
                <a:lnTo>
                  <a:pt x="33" y="51"/>
                </a:lnTo>
                <a:cubicBezTo>
                  <a:pt x="33" y="42"/>
                  <a:pt x="40" y="33"/>
                  <a:pt x="50" y="33"/>
                </a:cubicBezTo>
                <a:lnTo>
                  <a:pt x="200" y="33"/>
                </a:lnTo>
                <a:lnTo>
                  <a:pt x="200" y="101"/>
                </a:lnTo>
                <a:cubicBezTo>
                  <a:pt x="200" y="120"/>
                  <a:pt x="214" y="133"/>
                  <a:pt x="233" y="133"/>
                </a:cubicBezTo>
                <a:lnTo>
                  <a:pt x="300" y="133"/>
                </a:lnTo>
                <a:lnTo>
                  <a:pt x="300" y="285"/>
                </a:lnTo>
                <a:close/>
                <a:moveTo>
                  <a:pt x="328" y="96"/>
                </a:moveTo>
                <a:lnTo>
                  <a:pt x="238" y="5"/>
                </a:lnTo>
                <a:cubicBezTo>
                  <a:pt x="235" y="2"/>
                  <a:pt x="230" y="0"/>
                  <a:pt x="226" y="0"/>
                </a:cubicBezTo>
                <a:lnTo>
                  <a:pt x="33" y="0"/>
                </a:lnTo>
                <a:lnTo>
                  <a:pt x="33" y="1"/>
                </a:lnTo>
                <a:cubicBezTo>
                  <a:pt x="14" y="1"/>
                  <a:pt x="0" y="16"/>
                  <a:pt x="0" y="34"/>
                </a:cubicBezTo>
                <a:lnTo>
                  <a:pt x="0" y="35"/>
                </a:lnTo>
                <a:lnTo>
                  <a:pt x="0" y="301"/>
                </a:lnTo>
                <a:cubicBezTo>
                  <a:pt x="0" y="320"/>
                  <a:pt x="14" y="334"/>
                  <a:pt x="33" y="334"/>
                </a:cubicBezTo>
                <a:lnTo>
                  <a:pt x="33" y="333"/>
                </a:lnTo>
                <a:lnTo>
                  <a:pt x="300" y="333"/>
                </a:lnTo>
                <a:lnTo>
                  <a:pt x="300" y="334"/>
                </a:lnTo>
                <a:cubicBezTo>
                  <a:pt x="318" y="334"/>
                  <a:pt x="333" y="319"/>
                  <a:pt x="333" y="301"/>
                </a:cubicBezTo>
                <a:lnTo>
                  <a:pt x="333" y="108"/>
                </a:lnTo>
                <a:cubicBezTo>
                  <a:pt x="333" y="104"/>
                  <a:pt x="331" y="99"/>
                  <a:pt x="328" y="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33">
            <a:extLst>
              <a:ext uri="{FF2B5EF4-FFF2-40B4-BE49-F238E27FC236}">
                <a16:creationId xmlns:a16="http://schemas.microsoft.com/office/drawing/2014/main" id="{ADA44AB0-A123-4AFD-A4B7-C99DC8007396}"/>
              </a:ext>
            </a:extLst>
          </p:cNvPr>
          <p:cNvSpPr>
            <a:spLocks noChangeAspect="1" noEditPoints="1"/>
          </p:cNvSpPr>
          <p:nvPr/>
        </p:nvSpPr>
        <p:spPr bwMode="auto">
          <a:xfrm>
            <a:off x="2620963" y="5143501"/>
            <a:ext cx="252413" cy="254000"/>
          </a:xfrm>
          <a:custGeom>
            <a:avLst/>
            <a:gdLst>
              <a:gd name="T0" fmla="*/ 200 w 333"/>
              <a:gd name="T1" fmla="*/ 168 h 334"/>
              <a:gd name="T2" fmla="*/ 217 w 333"/>
              <a:gd name="T3" fmla="*/ 151 h 334"/>
              <a:gd name="T4" fmla="*/ 233 w 333"/>
              <a:gd name="T5" fmla="*/ 168 h 334"/>
              <a:gd name="T6" fmla="*/ 217 w 333"/>
              <a:gd name="T7" fmla="*/ 185 h 334"/>
              <a:gd name="T8" fmla="*/ 200 w 333"/>
              <a:gd name="T9" fmla="*/ 168 h 334"/>
              <a:gd name="T10" fmla="*/ 212 w 333"/>
              <a:gd name="T11" fmla="*/ 217 h 334"/>
              <a:gd name="T12" fmla="*/ 267 w 333"/>
              <a:gd name="T13" fmla="*/ 283 h 334"/>
              <a:gd name="T14" fmla="*/ 67 w 333"/>
              <a:gd name="T15" fmla="*/ 283 h 334"/>
              <a:gd name="T16" fmla="*/ 142 w 333"/>
              <a:gd name="T17" fmla="*/ 184 h 334"/>
              <a:gd name="T18" fmla="*/ 189 w 333"/>
              <a:gd name="T19" fmla="*/ 251 h 334"/>
              <a:gd name="T20" fmla="*/ 212 w 333"/>
              <a:gd name="T21" fmla="*/ 217 h 334"/>
              <a:gd name="T22" fmla="*/ 67 w 333"/>
              <a:gd name="T23" fmla="*/ 116 h 334"/>
              <a:gd name="T24" fmla="*/ 67 w 333"/>
              <a:gd name="T25" fmla="*/ 83 h 334"/>
              <a:gd name="T26" fmla="*/ 83 w 333"/>
              <a:gd name="T27" fmla="*/ 66 h 334"/>
              <a:gd name="T28" fmla="*/ 150 w 333"/>
              <a:gd name="T29" fmla="*/ 66 h 334"/>
              <a:gd name="T30" fmla="*/ 167 w 333"/>
              <a:gd name="T31" fmla="*/ 83 h 334"/>
              <a:gd name="T32" fmla="*/ 167 w 333"/>
              <a:gd name="T33" fmla="*/ 116 h 334"/>
              <a:gd name="T34" fmla="*/ 150 w 333"/>
              <a:gd name="T35" fmla="*/ 133 h 334"/>
              <a:gd name="T36" fmla="*/ 83 w 333"/>
              <a:gd name="T37" fmla="*/ 133 h 334"/>
              <a:gd name="T38" fmla="*/ 67 w 333"/>
              <a:gd name="T39" fmla="*/ 116 h 334"/>
              <a:gd name="T40" fmla="*/ 300 w 333"/>
              <a:gd name="T41" fmla="*/ 285 h 334"/>
              <a:gd name="T42" fmla="*/ 283 w 333"/>
              <a:gd name="T43" fmla="*/ 300 h 334"/>
              <a:gd name="T44" fmla="*/ 50 w 333"/>
              <a:gd name="T45" fmla="*/ 300 h 334"/>
              <a:gd name="T46" fmla="*/ 33 w 333"/>
              <a:gd name="T47" fmla="*/ 285 h 334"/>
              <a:gd name="T48" fmla="*/ 33 w 333"/>
              <a:gd name="T49" fmla="*/ 51 h 334"/>
              <a:gd name="T50" fmla="*/ 50 w 333"/>
              <a:gd name="T51" fmla="*/ 33 h 334"/>
              <a:gd name="T52" fmla="*/ 200 w 333"/>
              <a:gd name="T53" fmla="*/ 33 h 334"/>
              <a:gd name="T54" fmla="*/ 200 w 333"/>
              <a:gd name="T55" fmla="*/ 101 h 334"/>
              <a:gd name="T56" fmla="*/ 233 w 333"/>
              <a:gd name="T57" fmla="*/ 133 h 334"/>
              <a:gd name="T58" fmla="*/ 300 w 333"/>
              <a:gd name="T59" fmla="*/ 133 h 334"/>
              <a:gd name="T60" fmla="*/ 300 w 333"/>
              <a:gd name="T61" fmla="*/ 285 h 334"/>
              <a:gd name="T62" fmla="*/ 328 w 333"/>
              <a:gd name="T63" fmla="*/ 96 h 334"/>
              <a:gd name="T64" fmla="*/ 238 w 333"/>
              <a:gd name="T65" fmla="*/ 5 h 334"/>
              <a:gd name="T66" fmla="*/ 226 w 333"/>
              <a:gd name="T67" fmla="*/ 0 h 334"/>
              <a:gd name="T68" fmla="*/ 33 w 333"/>
              <a:gd name="T69" fmla="*/ 0 h 334"/>
              <a:gd name="T70" fmla="*/ 33 w 333"/>
              <a:gd name="T71" fmla="*/ 1 h 334"/>
              <a:gd name="T72" fmla="*/ 0 w 333"/>
              <a:gd name="T73" fmla="*/ 34 h 334"/>
              <a:gd name="T74" fmla="*/ 0 w 333"/>
              <a:gd name="T75" fmla="*/ 35 h 334"/>
              <a:gd name="T76" fmla="*/ 0 w 333"/>
              <a:gd name="T77" fmla="*/ 301 h 334"/>
              <a:gd name="T78" fmla="*/ 33 w 333"/>
              <a:gd name="T79" fmla="*/ 334 h 334"/>
              <a:gd name="T80" fmla="*/ 33 w 333"/>
              <a:gd name="T81" fmla="*/ 333 h 334"/>
              <a:gd name="T82" fmla="*/ 300 w 333"/>
              <a:gd name="T83" fmla="*/ 333 h 334"/>
              <a:gd name="T84" fmla="*/ 300 w 333"/>
              <a:gd name="T85" fmla="*/ 334 h 334"/>
              <a:gd name="T86" fmla="*/ 333 w 333"/>
              <a:gd name="T87" fmla="*/ 301 h 334"/>
              <a:gd name="T88" fmla="*/ 333 w 333"/>
              <a:gd name="T89" fmla="*/ 108 h 334"/>
              <a:gd name="T90" fmla="*/ 328 w 333"/>
              <a:gd name="T91" fmla="*/ 96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334">
                <a:moveTo>
                  <a:pt x="200" y="168"/>
                </a:moveTo>
                <a:cubicBezTo>
                  <a:pt x="200" y="159"/>
                  <a:pt x="207" y="151"/>
                  <a:pt x="217" y="151"/>
                </a:cubicBezTo>
                <a:cubicBezTo>
                  <a:pt x="226" y="151"/>
                  <a:pt x="233" y="159"/>
                  <a:pt x="233" y="168"/>
                </a:cubicBezTo>
                <a:cubicBezTo>
                  <a:pt x="233" y="177"/>
                  <a:pt x="226" y="185"/>
                  <a:pt x="217" y="185"/>
                </a:cubicBezTo>
                <a:cubicBezTo>
                  <a:pt x="207" y="185"/>
                  <a:pt x="200" y="177"/>
                  <a:pt x="200" y="168"/>
                </a:cubicBezTo>
                <a:close/>
                <a:moveTo>
                  <a:pt x="212" y="217"/>
                </a:moveTo>
                <a:lnTo>
                  <a:pt x="267" y="283"/>
                </a:lnTo>
                <a:lnTo>
                  <a:pt x="67" y="283"/>
                </a:lnTo>
                <a:lnTo>
                  <a:pt x="142" y="184"/>
                </a:lnTo>
                <a:lnTo>
                  <a:pt x="189" y="251"/>
                </a:lnTo>
                <a:lnTo>
                  <a:pt x="212" y="217"/>
                </a:lnTo>
                <a:close/>
                <a:moveTo>
                  <a:pt x="67" y="116"/>
                </a:moveTo>
                <a:lnTo>
                  <a:pt x="67" y="83"/>
                </a:lnTo>
                <a:cubicBezTo>
                  <a:pt x="67" y="74"/>
                  <a:pt x="74" y="66"/>
                  <a:pt x="83" y="66"/>
                </a:cubicBezTo>
                <a:lnTo>
                  <a:pt x="150" y="66"/>
                </a:lnTo>
                <a:cubicBezTo>
                  <a:pt x="159" y="66"/>
                  <a:pt x="167" y="74"/>
                  <a:pt x="167" y="83"/>
                </a:cubicBezTo>
                <a:lnTo>
                  <a:pt x="167" y="116"/>
                </a:lnTo>
                <a:cubicBezTo>
                  <a:pt x="167" y="126"/>
                  <a:pt x="159" y="133"/>
                  <a:pt x="150" y="133"/>
                </a:cubicBezTo>
                <a:lnTo>
                  <a:pt x="83" y="133"/>
                </a:lnTo>
                <a:cubicBezTo>
                  <a:pt x="74" y="133"/>
                  <a:pt x="67" y="126"/>
                  <a:pt x="67" y="116"/>
                </a:cubicBezTo>
                <a:close/>
                <a:moveTo>
                  <a:pt x="300" y="285"/>
                </a:moveTo>
                <a:cubicBezTo>
                  <a:pt x="300" y="294"/>
                  <a:pt x="292" y="300"/>
                  <a:pt x="283" y="300"/>
                </a:cubicBezTo>
                <a:lnTo>
                  <a:pt x="50" y="300"/>
                </a:lnTo>
                <a:cubicBezTo>
                  <a:pt x="41" y="300"/>
                  <a:pt x="33" y="294"/>
                  <a:pt x="33" y="285"/>
                </a:cubicBezTo>
                <a:lnTo>
                  <a:pt x="33" y="51"/>
                </a:lnTo>
                <a:cubicBezTo>
                  <a:pt x="33" y="42"/>
                  <a:pt x="41" y="33"/>
                  <a:pt x="50" y="33"/>
                </a:cubicBezTo>
                <a:lnTo>
                  <a:pt x="200" y="33"/>
                </a:lnTo>
                <a:lnTo>
                  <a:pt x="200" y="101"/>
                </a:lnTo>
                <a:cubicBezTo>
                  <a:pt x="200" y="120"/>
                  <a:pt x="215" y="133"/>
                  <a:pt x="233" y="133"/>
                </a:cubicBezTo>
                <a:lnTo>
                  <a:pt x="300" y="133"/>
                </a:lnTo>
                <a:lnTo>
                  <a:pt x="300" y="285"/>
                </a:lnTo>
                <a:close/>
                <a:moveTo>
                  <a:pt x="328" y="96"/>
                </a:moveTo>
                <a:lnTo>
                  <a:pt x="238" y="5"/>
                </a:lnTo>
                <a:cubicBezTo>
                  <a:pt x="235" y="2"/>
                  <a:pt x="231" y="0"/>
                  <a:pt x="226" y="0"/>
                </a:cubicBezTo>
                <a:lnTo>
                  <a:pt x="33" y="0"/>
                </a:lnTo>
                <a:lnTo>
                  <a:pt x="33" y="1"/>
                </a:lnTo>
                <a:cubicBezTo>
                  <a:pt x="15" y="1"/>
                  <a:pt x="0" y="16"/>
                  <a:pt x="0" y="34"/>
                </a:cubicBezTo>
                <a:lnTo>
                  <a:pt x="0" y="35"/>
                </a:lnTo>
                <a:lnTo>
                  <a:pt x="0" y="301"/>
                </a:lnTo>
                <a:cubicBezTo>
                  <a:pt x="0" y="320"/>
                  <a:pt x="15" y="334"/>
                  <a:pt x="33" y="334"/>
                </a:cubicBezTo>
                <a:lnTo>
                  <a:pt x="33" y="333"/>
                </a:lnTo>
                <a:lnTo>
                  <a:pt x="300" y="333"/>
                </a:lnTo>
                <a:lnTo>
                  <a:pt x="300" y="334"/>
                </a:lnTo>
                <a:cubicBezTo>
                  <a:pt x="318" y="334"/>
                  <a:pt x="333" y="319"/>
                  <a:pt x="333" y="301"/>
                </a:cubicBezTo>
                <a:lnTo>
                  <a:pt x="333" y="108"/>
                </a:lnTo>
                <a:cubicBezTo>
                  <a:pt x="333" y="104"/>
                  <a:pt x="331" y="99"/>
                  <a:pt x="328" y="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34">
            <a:extLst>
              <a:ext uri="{FF2B5EF4-FFF2-40B4-BE49-F238E27FC236}">
                <a16:creationId xmlns:a16="http://schemas.microsoft.com/office/drawing/2014/main" id="{39619D64-F87C-4F00-96DC-002022C34F56}"/>
              </a:ext>
            </a:extLst>
          </p:cNvPr>
          <p:cNvSpPr>
            <a:spLocks noChangeAspect="1" noEditPoints="1"/>
          </p:cNvSpPr>
          <p:nvPr/>
        </p:nvSpPr>
        <p:spPr bwMode="auto">
          <a:xfrm>
            <a:off x="2119313" y="5141913"/>
            <a:ext cx="252413" cy="254000"/>
          </a:xfrm>
          <a:custGeom>
            <a:avLst/>
            <a:gdLst>
              <a:gd name="T0" fmla="*/ 302 w 336"/>
              <a:gd name="T1" fmla="*/ 185 h 335"/>
              <a:gd name="T2" fmla="*/ 336 w 336"/>
              <a:gd name="T3" fmla="*/ 185 h 335"/>
              <a:gd name="T4" fmla="*/ 186 w 336"/>
              <a:gd name="T5" fmla="*/ 302 h 335"/>
              <a:gd name="T6" fmla="*/ 186 w 336"/>
              <a:gd name="T7" fmla="*/ 335 h 335"/>
              <a:gd name="T8" fmla="*/ 186 w 336"/>
              <a:gd name="T9" fmla="*/ 302 h 335"/>
              <a:gd name="T10" fmla="*/ 236 w 336"/>
              <a:gd name="T11" fmla="*/ 318 h 335"/>
              <a:gd name="T12" fmla="*/ 269 w 336"/>
              <a:gd name="T13" fmla="*/ 318 h 335"/>
              <a:gd name="T14" fmla="*/ 319 w 336"/>
              <a:gd name="T15" fmla="*/ 302 h 335"/>
              <a:gd name="T16" fmla="*/ 319 w 336"/>
              <a:gd name="T17" fmla="*/ 335 h 335"/>
              <a:gd name="T18" fmla="*/ 319 w 336"/>
              <a:gd name="T19" fmla="*/ 302 h 335"/>
              <a:gd name="T20" fmla="*/ 36 w 336"/>
              <a:gd name="T21" fmla="*/ 285 h 335"/>
              <a:gd name="T22" fmla="*/ 18 w 336"/>
              <a:gd name="T23" fmla="*/ 268 h 335"/>
              <a:gd name="T24" fmla="*/ 0 w 336"/>
              <a:gd name="T25" fmla="*/ 302 h 335"/>
              <a:gd name="T26" fmla="*/ 35 w 336"/>
              <a:gd name="T27" fmla="*/ 335 h 335"/>
              <a:gd name="T28" fmla="*/ 52 w 336"/>
              <a:gd name="T29" fmla="*/ 335 h 335"/>
              <a:gd name="T30" fmla="*/ 52 w 336"/>
              <a:gd name="T31" fmla="*/ 302 h 335"/>
              <a:gd name="T32" fmla="*/ 36 w 336"/>
              <a:gd name="T33" fmla="*/ 18 h 335"/>
              <a:gd name="T34" fmla="*/ 2 w 336"/>
              <a:gd name="T35" fmla="*/ 18 h 335"/>
              <a:gd name="T36" fmla="*/ 319 w 336"/>
              <a:gd name="T37" fmla="*/ 235 h 335"/>
              <a:gd name="T38" fmla="*/ 319 w 336"/>
              <a:gd name="T39" fmla="*/ 268 h 335"/>
              <a:gd name="T40" fmla="*/ 319 w 336"/>
              <a:gd name="T41" fmla="*/ 235 h 335"/>
              <a:gd name="T42" fmla="*/ 69 w 336"/>
              <a:gd name="T43" fmla="*/ 18 h 335"/>
              <a:gd name="T44" fmla="*/ 102 w 336"/>
              <a:gd name="T45" fmla="*/ 18 h 335"/>
              <a:gd name="T46" fmla="*/ 152 w 336"/>
              <a:gd name="T47" fmla="*/ 2 h 335"/>
              <a:gd name="T48" fmla="*/ 152 w 336"/>
              <a:gd name="T49" fmla="*/ 35 h 335"/>
              <a:gd name="T50" fmla="*/ 152 w 336"/>
              <a:gd name="T51" fmla="*/ 2 h 335"/>
              <a:gd name="T52" fmla="*/ 36 w 336"/>
              <a:gd name="T53" fmla="*/ 85 h 335"/>
              <a:gd name="T54" fmla="*/ 2 w 336"/>
              <a:gd name="T55" fmla="*/ 85 h 335"/>
              <a:gd name="T56" fmla="*/ 19 w 336"/>
              <a:gd name="T57" fmla="*/ 235 h 335"/>
              <a:gd name="T58" fmla="*/ 19 w 336"/>
              <a:gd name="T59" fmla="*/ 202 h 335"/>
              <a:gd name="T60" fmla="*/ 19 w 336"/>
              <a:gd name="T61" fmla="*/ 235 h 335"/>
              <a:gd name="T62" fmla="*/ 102 w 336"/>
              <a:gd name="T63" fmla="*/ 318 h 335"/>
              <a:gd name="T64" fmla="*/ 136 w 336"/>
              <a:gd name="T65" fmla="*/ 318 h 335"/>
              <a:gd name="T66" fmla="*/ 319 w 336"/>
              <a:gd name="T67" fmla="*/ 135 h 335"/>
              <a:gd name="T68" fmla="*/ 330 w 336"/>
              <a:gd name="T69" fmla="*/ 97 h 335"/>
              <a:gd name="T70" fmla="*/ 219 w 336"/>
              <a:gd name="T71" fmla="*/ 2 h 335"/>
              <a:gd name="T72" fmla="*/ 200 w 336"/>
              <a:gd name="T73" fmla="*/ 102 h 335"/>
              <a:gd name="T74" fmla="*/ 319 w 336"/>
              <a:gd name="T75" fmla="*/ 135 h 335"/>
              <a:gd name="T76" fmla="*/ 19 w 336"/>
              <a:gd name="T77" fmla="*/ 135 h 335"/>
              <a:gd name="T78" fmla="*/ 19 w 336"/>
              <a:gd name="T79" fmla="*/ 16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6" h="335">
                <a:moveTo>
                  <a:pt x="319" y="168"/>
                </a:moveTo>
                <a:cubicBezTo>
                  <a:pt x="310" y="168"/>
                  <a:pt x="302" y="176"/>
                  <a:pt x="302" y="185"/>
                </a:cubicBezTo>
                <a:cubicBezTo>
                  <a:pt x="302" y="194"/>
                  <a:pt x="310" y="202"/>
                  <a:pt x="319" y="202"/>
                </a:cubicBezTo>
                <a:cubicBezTo>
                  <a:pt x="328" y="202"/>
                  <a:pt x="336" y="194"/>
                  <a:pt x="336" y="185"/>
                </a:cubicBezTo>
                <a:cubicBezTo>
                  <a:pt x="336" y="176"/>
                  <a:pt x="328" y="168"/>
                  <a:pt x="319" y="168"/>
                </a:cubicBezTo>
                <a:close/>
                <a:moveTo>
                  <a:pt x="186" y="302"/>
                </a:moveTo>
                <a:cubicBezTo>
                  <a:pt x="176" y="302"/>
                  <a:pt x="169" y="309"/>
                  <a:pt x="169" y="318"/>
                </a:cubicBezTo>
                <a:cubicBezTo>
                  <a:pt x="169" y="328"/>
                  <a:pt x="176" y="335"/>
                  <a:pt x="186" y="335"/>
                </a:cubicBezTo>
                <a:cubicBezTo>
                  <a:pt x="195" y="335"/>
                  <a:pt x="202" y="328"/>
                  <a:pt x="202" y="318"/>
                </a:cubicBezTo>
                <a:cubicBezTo>
                  <a:pt x="202" y="309"/>
                  <a:pt x="195" y="302"/>
                  <a:pt x="186" y="302"/>
                </a:cubicBezTo>
                <a:close/>
                <a:moveTo>
                  <a:pt x="252" y="302"/>
                </a:moveTo>
                <a:cubicBezTo>
                  <a:pt x="243" y="302"/>
                  <a:pt x="236" y="309"/>
                  <a:pt x="236" y="318"/>
                </a:cubicBezTo>
                <a:cubicBezTo>
                  <a:pt x="236" y="328"/>
                  <a:pt x="243" y="335"/>
                  <a:pt x="252" y="335"/>
                </a:cubicBezTo>
                <a:cubicBezTo>
                  <a:pt x="262" y="335"/>
                  <a:pt x="269" y="328"/>
                  <a:pt x="269" y="318"/>
                </a:cubicBezTo>
                <a:cubicBezTo>
                  <a:pt x="269" y="309"/>
                  <a:pt x="262" y="302"/>
                  <a:pt x="252" y="302"/>
                </a:cubicBezTo>
                <a:close/>
                <a:moveTo>
                  <a:pt x="319" y="302"/>
                </a:moveTo>
                <a:cubicBezTo>
                  <a:pt x="310" y="302"/>
                  <a:pt x="302" y="309"/>
                  <a:pt x="302" y="318"/>
                </a:cubicBezTo>
                <a:cubicBezTo>
                  <a:pt x="302" y="328"/>
                  <a:pt x="310" y="335"/>
                  <a:pt x="319" y="335"/>
                </a:cubicBezTo>
                <a:cubicBezTo>
                  <a:pt x="328" y="335"/>
                  <a:pt x="336" y="328"/>
                  <a:pt x="336" y="318"/>
                </a:cubicBezTo>
                <a:cubicBezTo>
                  <a:pt x="336" y="309"/>
                  <a:pt x="328" y="302"/>
                  <a:pt x="319" y="302"/>
                </a:cubicBezTo>
                <a:close/>
                <a:moveTo>
                  <a:pt x="52" y="302"/>
                </a:moveTo>
                <a:cubicBezTo>
                  <a:pt x="43" y="302"/>
                  <a:pt x="36" y="294"/>
                  <a:pt x="36" y="285"/>
                </a:cubicBezTo>
                <a:cubicBezTo>
                  <a:pt x="36" y="276"/>
                  <a:pt x="28" y="268"/>
                  <a:pt x="19" y="268"/>
                </a:cubicBezTo>
                <a:lnTo>
                  <a:pt x="18" y="268"/>
                </a:lnTo>
                <a:cubicBezTo>
                  <a:pt x="9" y="268"/>
                  <a:pt x="0" y="276"/>
                  <a:pt x="0" y="285"/>
                </a:cubicBezTo>
                <a:lnTo>
                  <a:pt x="0" y="302"/>
                </a:lnTo>
                <a:lnTo>
                  <a:pt x="1" y="302"/>
                </a:lnTo>
                <a:cubicBezTo>
                  <a:pt x="1" y="318"/>
                  <a:pt x="17" y="335"/>
                  <a:pt x="35" y="335"/>
                </a:cubicBezTo>
                <a:lnTo>
                  <a:pt x="36" y="335"/>
                </a:lnTo>
                <a:lnTo>
                  <a:pt x="52" y="335"/>
                </a:lnTo>
                <a:cubicBezTo>
                  <a:pt x="62" y="335"/>
                  <a:pt x="69" y="328"/>
                  <a:pt x="69" y="318"/>
                </a:cubicBezTo>
                <a:cubicBezTo>
                  <a:pt x="69" y="309"/>
                  <a:pt x="62" y="302"/>
                  <a:pt x="52" y="302"/>
                </a:cubicBezTo>
                <a:close/>
                <a:moveTo>
                  <a:pt x="19" y="35"/>
                </a:moveTo>
                <a:cubicBezTo>
                  <a:pt x="28" y="35"/>
                  <a:pt x="36" y="28"/>
                  <a:pt x="36" y="18"/>
                </a:cubicBezTo>
                <a:cubicBezTo>
                  <a:pt x="36" y="9"/>
                  <a:pt x="28" y="2"/>
                  <a:pt x="19" y="2"/>
                </a:cubicBezTo>
                <a:cubicBezTo>
                  <a:pt x="10" y="2"/>
                  <a:pt x="2" y="9"/>
                  <a:pt x="2" y="18"/>
                </a:cubicBezTo>
                <a:cubicBezTo>
                  <a:pt x="2" y="28"/>
                  <a:pt x="10" y="35"/>
                  <a:pt x="19" y="35"/>
                </a:cubicBezTo>
                <a:close/>
                <a:moveTo>
                  <a:pt x="319" y="235"/>
                </a:moveTo>
                <a:cubicBezTo>
                  <a:pt x="310" y="235"/>
                  <a:pt x="302" y="242"/>
                  <a:pt x="302" y="252"/>
                </a:cubicBezTo>
                <a:cubicBezTo>
                  <a:pt x="302" y="261"/>
                  <a:pt x="310" y="268"/>
                  <a:pt x="319" y="268"/>
                </a:cubicBezTo>
                <a:cubicBezTo>
                  <a:pt x="328" y="268"/>
                  <a:pt x="336" y="261"/>
                  <a:pt x="336" y="252"/>
                </a:cubicBezTo>
                <a:cubicBezTo>
                  <a:pt x="336" y="242"/>
                  <a:pt x="328" y="235"/>
                  <a:pt x="319" y="235"/>
                </a:cubicBezTo>
                <a:close/>
                <a:moveTo>
                  <a:pt x="86" y="2"/>
                </a:moveTo>
                <a:cubicBezTo>
                  <a:pt x="76" y="2"/>
                  <a:pt x="69" y="9"/>
                  <a:pt x="69" y="18"/>
                </a:cubicBezTo>
                <a:cubicBezTo>
                  <a:pt x="69" y="28"/>
                  <a:pt x="76" y="35"/>
                  <a:pt x="86" y="35"/>
                </a:cubicBezTo>
                <a:cubicBezTo>
                  <a:pt x="95" y="35"/>
                  <a:pt x="102" y="28"/>
                  <a:pt x="102" y="18"/>
                </a:cubicBezTo>
                <a:cubicBezTo>
                  <a:pt x="102" y="9"/>
                  <a:pt x="95" y="2"/>
                  <a:pt x="86" y="2"/>
                </a:cubicBezTo>
                <a:close/>
                <a:moveTo>
                  <a:pt x="152" y="2"/>
                </a:moveTo>
                <a:cubicBezTo>
                  <a:pt x="143" y="2"/>
                  <a:pt x="136" y="9"/>
                  <a:pt x="136" y="18"/>
                </a:cubicBezTo>
                <a:cubicBezTo>
                  <a:pt x="136" y="28"/>
                  <a:pt x="143" y="35"/>
                  <a:pt x="152" y="35"/>
                </a:cubicBezTo>
                <a:cubicBezTo>
                  <a:pt x="162" y="35"/>
                  <a:pt x="169" y="28"/>
                  <a:pt x="169" y="18"/>
                </a:cubicBezTo>
                <a:cubicBezTo>
                  <a:pt x="169" y="9"/>
                  <a:pt x="162" y="2"/>
                  <a:pt x="152" y="2"/>
                </a:cubicBezTo>
                <a:close/>
                <a:moveTo>
                  <a:pt x="19" y="102"/>
                </a:moveTo>
                <a:cubicBezTo>
                  <a:pt x="28" y="102"/>
                  <a:pt x="36" y="94"/>
                  <a:pt x="36" y="85"/>
                </a:cubicBezTo>
                <a:cubicBezTo>
                  <a:pt x="36" y="76"/>
                  <a:pt x="28" y="68"/>
                  <a:pt x="19" y="68"/>
                </a:cubicBezTo>
                <a:cubicBezTo>
                  <a:pt x="10" y="68"/>
                  <a:pt x="2" y="76"/>
                  <a:pt x="2" y="85"/>
                </a:cubicBezTo>
                <a:cubicBezTo>
                  <a:pt x="2" y="94"/>
                  <a:pt x="10" y="102"/>
                  <a:pt x="19" y="102"/>
                </a:cubicBezTo>
                <a:close/>
                <a:moveTo>
                  <a:pt x="19" y="235"/>
                </a:moveTo>
                <a:cubicBezTo>
                  <a:pt x="28" y="235"/>
                  <a:pt x="36" y="228"/>
                  <a:pt x="36" y="218"/>
                </a:cubicBezTo>
                <a:cubicBezTo>
                  <a:pt x="36" y="209"/>
                  <a:pt x="28" y="202"/>
                  <a:pt x="19" y="202"/>
                </a:cubicBezTo>
                <a:cubicBezTo>
                  <a:pt x="10" y="202"/>
                  <a:pt x="2" y="209"/>
                  <a:pt x="2" y="218"/>
                </a:cubicBezTo>
                <a:cubicBezTo>
                  <a:pt x="2" y="228"/>
                  <a:pt x="10" y="235"/>
                  <a:pt x="19" y="235"/>
                </a:cubicBezTo>
                <a:close/>
                <a:moveTo>
                  <a:pt x="119" y="302"/>
                </a:moveTo>
                <a:cubicBezTo>
                  <a:pt x="110" y="302"/>
                  <a:pt x="102" y="309"/>
                  <a:pt x="102" y="318"/>
                </a:cubicBezTo>
                <a:cubicBezTo>
                  <a:pt x="102" y="328"/>
                  <a:pt x="110" y="335"/>
                  <a:pt x="119" y="335"/>
                </a:cubicBezTo>
                <a:cubicBezTo>
                  <a:pt x="128" y="335"/>
                  <a:pt x="136" y="328"/>
                  <a:pt x="136" y="318"/>
                </a:cubicBezTo>
                <a:cubicBezTo>
                  <a:pt x="136" y="309"/>
                  <a:pt x="128" y="302"/>
                  <a:pt x="119" y="302"/>
                </a:cubicBezTo>
                <a:close/>
                <a:moveTo>
                  <a:pt x="319" y="135"/>
                </a:moveTo>
                <a:cubicBezTo>
                  <a:pt x="328" y="135"/>
                  <a:pt x="334" y="128"/>
                  <a:pt x="334" y="118"/>
                </a:cubicBezTo>
                <a:cubicBezTo>
                  <a:pt x="334" y="111"/>
                  <a:pt x="335" y="102"/>
                  <a:pt x="330" y="97"/>
                </a:cubicBezTo>
                <a:lnTo>
                  <a:pt x="240" y="7"/>
                </a:lnTo>
                <a:cubicBezTo>
                  <a:pt x="234" y="0"/>
                  <a:pt x="228" y="2"/>
                  <a:pt x="219" y="2"/>
                </a:cubicBezTo>
                <a:cubicBezTo>
                  <a:pt x="210" y="2"/>
                  <a:pt x="200" y="9"/>
                  <a:pt x="200" y="18"/>
                </a:cubicBezTo>
                <a:lnTo>
                  <a:pt x="200" y="102"/>
                </a:lnTo>
                <a:cubicBezTo>
                  <a:pt x="200" y="120"/>
                  <a:pt x="217" y="135"/>
                  <a:pt x="236" y="135"/>
                </a:cubicBezTo>
                <a:lnTo>
                  <a:pt x="319" y="135"/>
                </a:lnTo>
                <a:close/>
                <a:moveTo>
                  <a:pt x="2" y="152"/>
                </a:moveTo>
                <a:cubicBezTo>
                  <a:pt x="2" y="142"/>
                  <a:pt x="10" y="135"/>
                  <a:pt x="19" y="135"/>
                </a:cubicBezTo>
                <a:cubicBezTo>
                  <a:pt x="28" y="135"/>
                  <a:pt x="36" y="142"/>
                  <a:pt x="36" y="152"/>
                </a:cubicBezTo>
                <a:cubicBezTo>
                  <a:pt x="36" y="161"/>
                  <a:pt x="28" y="168"/>
                  <a:pt x="19" y="168"/>
                </a:cubicBezTo>
                <a:cubicBezTo>
                  <a:pt x="10" y="168"/>
                  <a:pt x="2" y="161"/>
                  <a:pt x="2" y="1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35">
            <a:extLst>
              <a:ext uri="{FF2B5EF4-FFF2-40B4-BE49-F238E27FC236}">
                <a16:creationId xmlns:a16="http://schemas.microsoft.com/office/drawing/2014/main" id="{345A4AD8-32C8-499D-82A5-E87F5A3EEF28}"/>
              </a:ext>
            </a:extLst>
          </p:cNvPr>
          <p:cNvSpPr>
            <a:spLocks noChangeAspect="1" noEditPoints="1"/>
          </p:cNvSpPr>
          <p:nvPr/>
        </p:nvSpPr>
        <p:spPr bwMode="auto">
          <a:xfrm>
            <a:off x="1590676" y="5141913"/>
            <a:ext cx="277813" cy="280988"/>
          </a:xfrm>
          <a:custGeom>
            <a:avLst/>
            <a:gdLst>
              <a:gd name="T0" fmla="*/ 334 w 368"/>
              <a:gd name="T1" fmla="*/ 186 h 369"/>
              <a:gd name="T2" fmla="*/ 367 w 368"/>
              <a:gd name="T3" fmla="*/ 186 h 369"/>
              <a:gd name="T4" fmla="*/ 217 w 368"/>
              <a:gd name="T5" fmla="*/ 302 h 369"/>
              <a:gd name="T6" fmla="*/ 217 w 368"/>
              <a:gd name="T7" fmla="*/ 336 h 369"/>
              <a:gd name="T8" fmla="*/ 217 w 368"/>
              <a:gd name="T9" fmla="*/ 302 h 369"/>
              <a:gd name="T10" fmla="*/ 267 w 368"/>
              <a:gd name="T11" fmla="*/ 319 h 369"/>
              <a:gd name="T12" fmla="*/ 300 w 368"/>
              <a:gd name="T13" fmla="*/ 319 h 369"/>
              <a:gd name="T14" fmla="*/ 350 w 368"/>
              <a:gd name="T15" fmla="*/ 302 h 369"/>
              <a:gd name="T16" fmla="*/ 350 w 368"/>
              <a:gd name="T17" fmla="*/ 336 h 369"/>
              <a:gd name="T18" fmla="*/ 350 w 368"/>
              <a:gd name="T19" fmla="*/ 302 h 369"/>
              <a:gd name="T20" fmla="*/ 67 w 368"/>
              <a:gd name="T21" fmla="*/ 301 h 369"/>
              <a:gd name="T22" fmla="*/ 50 w 368"/>
              <a:gd name="T23" fmla="*/ 269 h 369"/>
              <a:gd name="T24" fmla="*/ 34 w 368"/>
              <a:gd name="T25" fmla="*/ 301 h 369"/>
              <a:gd name="T26" fmla="*/ 0 w 368"/>
              <a:gd name="T27" fmla="*/ 318 h 369"/>
              <a:gd name="T28" fmla="*/ 34 w 368"/>
              <a:gd name="T29" fmla="*/ 334 h 369"/>
              <a:gd name="T30" fmla="*/ 50 w 368"/>
              <a:gd name="T31" fmla="*/ 369 h 369"/>
              <a:gd name="T32" fmla="*/ 67 w 368"/>
              <a:gd name="T33" fmla="*/ 334 h 369"/>
              <a:gd name="T34" fmla="*/ 100 w 368"/>
              <a:gd name="T35" fmla="*/ 318 h 369"/>
              <a:gd name="T36" fmla="*/ 84 w 368"/>
              <a:gd name="T37" fmla="*/ 301 h 369"/>
              <a:gd name="T38" fmla="*/ 0 w 368"/>
              <a:gd name="T39" fmla="*/ 318 h 369"/>
              <a:gd name="T40" fmla="*/ 50 w 368"/>
              <a:gd name="T41" fmla="*/ 36 h 369"/>
              <a:gd name="T42" fmla="*/ 50 w 368"/>
              <a:gd name="T43" fmla="*/ 2 h 369"/>
              <a:gd name="T44" fmla="*/ 50 w 368"/>
              <a:gd name="T45" fmla="*/ 36 h 369"/>
              <a:gd name="T46" fmla="*/ 334 w 368"/>
              <a:gd name="T47" fmla="*/ 252 h 369"/>
              <a:gd name="T48" fmla="*/ 367 w 368"/>
              <a:gd name="T49" fmla="*/ 252 h 369"/>
              <a:gd name="T50" fmla="*/ 117 w 368"/>
              <a:gd name="T51" fmla="*/ 2 h 369"/>
              <a:gd name="T52" fmla="*/ 117 w 368"/>
              <a:gd name="T53" fmla="*/ 36 h 369"/>
              <a:gd name="T54" fmla="*/ 117 w 368"/>
              <a:gd name="T55" fmla="*/ 2 h 369"/>
              <a:gd name="T56" fmla="*/ 167 w 368"/>
              <a:gd name="T57" fmla="*/ 19 h 369"/>
              <a:gd name="T58" fmla="*/ 200 w 368"/>
              <a:gd name="T59" fmla="*/ 19 h 369"/>
              <a:gd name="T60" fmla="*/ 50 w 368"/>
              <a:gd name="T61" fmla="*/ 102 h 369"/>
              <a:gd name="T62" fmla="*/ 50 w 368"/>
              <a:gd name="T63" fmla="*/ 69 h 369"/>
              <a:gd name="T64" fmla="*/ 50 w 368"/>
              <a:gd name="T65" fmla="*/ 102 h 369"/>
              <a:gd name="T66" fmla="*/ 67 w 368"/>
              <a:gd name="T67" fmla="*/ 219 h 369"/>
              <a:gd name="T68" fmla="*/ 34 w 368"/>
              <a:gd name="T69" fmla="*/ 219 h 369"/>
              <a:gd name="T70" fmla="*/ 150 w 368"/>
              <a:gd name="T71" fmla="*/ 302 h 369"/>
              <a:gd name="T72" fmla="*/ 150 w 368"/>
              <a:gd name="T73" fmla="*/ 336 h 369"/>
              <a:gd name="T74" fmla="*/ 150 w 368"/>
              <a:gd name="T75" fmla="*/ 302 h 369"/>
              <a:gd name="T76" fmla="*/ 272 w 368"/>
              <a:gd name="T77" fmla="*/ 6 h 369"/>
              <a:gd name="T78" fmla="*/ 234 w 368"/>
              <a:gd name="T79" fmla="*/ 19 h 369"/>
              <a:gd name="T80" fmla="*/ 267 w 368"/>
              <a:gd name="T81" fmla="*/ 134 h 369"/>
              <a:gd name="T82" fmla="*/ 367 w 368"/>
              <a:gd name="T83" fmla="*/ 119 h 369"/>
              <a:gd name="T84" fmla="*/ 34 w 368"/>
              <a:gd name="T85" fmla="*/ 152 h 369"/>
              <a:gd name="T86" fmla="*/ 67 w 368"/>
              <a:gd name="T87" fmla="*/ 152 h 369"/>
              <a:gd name="T88" fmla="*/ 34 w 368"/>
              <a:gd name="T89" fmla="*/ 152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 h="369">
                <a:moveTo>
                  <a:pt x="350" y="169"/>
                </a:moveTo>
                <a:cubicBezTo>
                  <a:pt x="341" y="169"/>
                  <a:pt x="334" y="177"/>
                  <a:pt x="334" y="186"/>
                </a:cubicBezTo>
                <a:cubicBezTo>
                  <a:pt x="334" y="195"/>
                  <a:pt x="341" y="202"/>
                  <a:pt x="350" y="202"/>
                </a:cubicBezTo>
                <a:cubicBezTo>
                  <a:pt x="359" y="202"/>
                  <a:pt x="367" y="195"/>
                  <a:pt x="367" y="186"/>
                </a:cubicBezTo>
                <a:cubicBezTo>
                  <a:pt x="367" y="177"/>
                  <a:pt x="359" y="169"/>
                  <a:pt x="350" y="169"/>
                </a:cubicBezTo>
                <a:close/>
                <a:moveTo>
                  <a:pt x="217" y="302"/>
                </a:moveTo>
                <a:cubicBezTo>
                  <a:pt x="208" y="302"/>
                  <a:pt x="200" y="310"/>
                  <a:pt x="200" y="319"/>
                </a:cubicBezTo>
                <a:cubicBezTo>
                  <a:pt x="200" y="328"/>
                  <a:pt x="208" y="336"/>
                  <a:pt x="217" y="336"/>
                </a:cubicBezTo>
                <a:cubicBezTo>
                  <a:pt x="226" y="336"/>
                  <a:pt x="234" y="328"/>
                  <a:pt x="234" y="319"/>
                </a:cubicBezTo>
                <a:cubicBezTo>
                  <a:pt x="234" y="310"/>
                  <a:pt x="226" y="302"/>
                  <a:pt x="217" y="302"/>
                </a:cubicBezTo>
                <a:close/>
                <a:moveTo>
                  <a:pt x="284" y="302"/>
                </a:moveTo>
                <a:cubicBezTo>
                  <a:pt x="274" y="302"/>
                  <a:pt x="267" y="310"/>
                  <a:pt x="267" y="319"/>
                </a:cubicBezTo>
                <a:cubicBezTo>
                  <a:pt x="267" y="328"/>
                  <a:pt x="274" y="336"/>
                  <a:pt x="284" y="336"/>
                </a:cubicBezTo>
                <a:cubicBezTo>
                  <a:pt x="293" y="336"/>
                  <a:pt x="300" y="328"/>
                  <a:pt x="300" y="319"/>
                </a:cubicBezTo>
                <a:cubicBezTo>
                  <a:pt x="300" y="310"/>
                  <a:pt x="293" y="302"/>
                  <a:pt x="284" y="302"/>
                </a:cubicBezTo>
                <a:close/>
                <a:moveTo>
                  <a:pt x="350" y="302"/>
                </a:moveTo>
                <a:cubicBezTo>
                  <a:pt x="341" y="302"/>
                  <a:pt x="334" y="310"/>
                  <a:pt x="334" y="319"/>
                </a:cubicBezTo>
                <a:cubicBezTo>
                  <a:pt x="334" y="328"/>
                  <a:pt x="341" y="336"/>
                  <a:pt x="350" y="336"/>
                </a:cubicBezTo>
                <a:cubicBezTo>
                  <a:pt x="359" y="336"/>
                  <a:pt x="367" y="328"/>
                  <a:pt x="367" y="319"/>
                </a:cubicBezTo>
                <a:cubicBezTo>
                  <a:pt x="367" y="310"/>
                  <a:pt x="359" y="302"/>
                  <a:pt x="350" y="302"/>
                </a:cubicBezTo>
                <a:close/>
                <a:moveTo>
                  <a:pt x="84" y="301"/>
                </a:moveTo>
                <a:lnTo>
                  <a:pt x="67" y="301"/>
                </a:lnTo>
                <a:lnTo>
                  <a:pt x="67" y="286"/>
                </a:lnTo>
                <a:cubicBezTo>
                  <a:pt x="67" y="277"/>
                  <a:pt x="59" y="269"/>
                  <a:pt x="50" y="269"/>
                </a:cubicBezTo>
                <a:cubicBezTo>
                  <a:pt x="41" y="269"/>
                  <a:pt x="34" y="277"/>
                  <a:pt x="34" y="286"/>
                </a:cubicBezTo>
                <a:lnTo>
                  <a:pt x="34" y="301"/>
                </a:lnTo>
                <a:lnTo>
                  <a:pt x="17" y="301"/>
                </a:lnTo>
                <a:cubicBezTo>
                  <a:pt x="8" y="301"/>
                  <a:pt x="0" y="309"/>
                  <a:pt x="0" y="318"/>
                </a:cubicBezTo>
                <a:cubicBezTo>
                  <a:pt x="0" y="327"/>
                  <a:pt x="8" y="334"/>
                  <a:pt x="17" y="334"/>
                </a:cubicBezTo>
                <a:lnTo>
                  <a:pt x="34" y="334"/>
                </a:lnTo>
                <a:lnTo>
                  <a:pt x="34" y="352"/>
                </a:lnTo>
                <a:cubicBezTo>
                  <a:pt x="34" y="362"/>
                  <a:pt x="41" y="369"/>
                  <a:pt x="50" y="369"/>
                </a:cubicBezTo>
                <a:cubicBezTo>
                  <a:pt x="59" y="369"/>
                  <a:pt x="67" y="362"/>
                  <a:pt x="67" y="352"/>
                </a:cubicBezTo>
                <a:lnTo>
                  <a:pt x="67" y="334"/>
                </a:lnTo>
                <a:lnTo>
                  <a:pt x="84" y="334"/>
                </a:lnTo>
                <a:cubicBezTo>
                  <a:pt x="93" y="334"/>
                  <a:pt x="100" y="327"/>
                  <a:pt x="100" y="318"/>
                </a:cubicBezTo>
                <a:lnTo>
                  <a:pt x="100" y="318"/>
                </a:lnTo>
                <a:cubicBezTo>
                  <a:pt x="100" y="309"/>
                  <a:pt x="93" y="301"/>
                  <a:pt x="84" y="301"/>
                </a:cubicBezTo>
                <a:close/>
                <a:moveTo>
                  <a:pt x="0" y="318"/>
                </a:moveTo>
                <a:cubicBezTo>
                  <a:pt x="0" y="318"/>
                  <a:pt x="0" y="318"/>
                  <a:pt x="0" y="318"/>
                </a:cubicBezTo>
                <a:cubicBezTo>
                  <a:pt x="0" y="318"/>
                  <a:pt x="0" y="318"/>
                  <a:pt x="0" y="318"/>
                </a:cubicBezTo>
                <a:close/>
                <a:moveTo>
                  <a:pt x="50" y="36"/>
                </a:moveTo>
                <a:cubicBezTo>
                  <a:pt x="59" y="36"/>
                  <a:pt x="67" y="28"/>
                  <a:pt x="67" y="19"/>
                </a:cubicBezTo>
                <a:cubicBezTo>
                  <a:pt x="67" y="10"/>
                  <a:pt x="59" y="2"/>
                  <a:pt x="50" y="2"/>
                </a:cubicBezTo>
                <a:cubicBezTo>
                  <a:pt x="41" y="2"/>
                  <a:pt x="34" y="10"/>
                  <a:pt x="34" y="19"/>
                </a:cubicBezTo>
                <a:cubicBezTo>
                  <a:pt x="34" y="28"/>
                  <a:pt x="41" y="36"/>
                  <a:pt x="50" y="36"/>
                </a:cubicBezTo>
                <a:close/>
                <a:moveTo>
                  <a:pt x="350" y="236"/>
                </a:moveTo>
                <a:cubicBezTo>
                  <a:pt x="341" y="236"/>
                  <a:pt x="334" y="243"/>
                  <a:pt x="334" y="252"/>
                </a:cubicBezTo>
                <a:cubicBezTo>
                  <a:pt x="334" y="262"/>
                  <a:pt x="341" y="269"/>
                  <a:pt x="350" y="269"/>
                </a:cubicBezTo>
                <a:cubicBezTo>
                  <a:pt x="359" y="269"/>
                  <a:pt x="367" y="262"/>
                  <a:pt x="367" y="252"/>
                </a:cubicBezTo>
                <a:cubicBezTo>
                  <a:pt x="367" y="243"/>
                  <a:pt x="359" y="236"/>
                  <a:pt x="350" y="236"/>
                </a:cubicBezTo>
                <a:close/>
                <a:moveTo>
                  <a:pt x="117" y="2"/>
                </a:moveTo>
                <a:cubicBezTo>
                  <a:pt x="108" y="2"/>
                  <a:pt x="100" y="10"/>
                  <a:pt x="100" y="19"/>
                </a:cubicBezTo>
                <a:cubicBezTo>
                  <a:pt x="100" y="28"/>
                  <a:pt x="108" y="36"/>
                  <a:pt x="117" y="36"/>
                </a:cubicBezTo>
                <a:cubicBezTo>
                  <a:pt x="126" y="36"/>
                  <a:pt x="134" y="28"/>
                  <a:pt x="134" y="19"/>
                </a:cubicBezTo>
                <a:cubicBezTo>
                  <a:pt x="134" y="10"/>
                  <a:pt x="126" y="2"/>
                  <a:pt x="117" y="2"/>
                </a:cubicBezTo>
                <a:close/>
                <a:moveTo>
                  <a:pt x="184" y="2"/>
                </a:moveTo>
                <a:cubicBezTo>
                  <a:pt x="174" y="2"/>
                  <a:pt x="167" y="10"/>
                  <a:pt x="167" y="19"/>
                </a:cubicBezTo>
                <a:cubicBezTo>
                  <a:pt x="167" y="28"/>
                  <a:pt x="174" y="36"/>
                  <a:pt x="184" y="36"/>
                </a:cubicBezTo>
                <a:cubicBezTo>
                  <a:pt x="193" y="36"/>
                  <a:pt x="200" y="28"/>
                  <a:pt x="200" y="19"/>
                </a:cubicBezTo>
                <a:cubicBezTo>
                  <a:pt x="200" y="10"/>
                  <a:pt x="193" y="2"/>
                  <a:pt x="184" y="2"/>
                </a:cubicBezTo>
                <a:close/>
                <a:moveTo>
                  <a:pt x="50" y="102"/>
                </a:moveTo>
                <a:cubicBezTo>
                  <a:pt x="59" y="102"/>
                  <a:pt x="67" y="95"/>
                  <a:pt x="67" y="86"/>
                </a:cubicBezTo>
                <a:cubicBezTo>
                  <a:pt x="67" y="77"/>
                  <a:pt x="59" y="69"/>
                  <a:pt x="50" y="69"/>
                </a:cubicBezTo>
                <a:cubicBezTo>
                  <a:pt x="41" y="69"/>
                  <a:pt x="34" y="77"/>
                  <a:pt x="34" y="86"/>
                </a:cubicBezTo>
                <a:cubicBezTo>
                  <a:pt x="34" y="95"/>
                  <a:pt x="41" y="102"/>
                  <a:pt x="50" y="102"/>
                </a:cubicBezTo>
                <a:close/>
                <a:moveTo>
                  <a:pt x="50" y="236"/>
                </a:moveTo>
                <a:cubicBezTo>
                  <a:pt x="59" y="236"/>
                  <a:pt x="67" y="228"/>
                  <a:pt x="67" y="219"/>
                </a:cubicBezTo>
                <a:cubicBezTo>
                  <a:pt x="67" y="210"/>
                  <a:pt x="59" y="202"/>
                  <a:pt x="50" y="202"/>
                </a:cubicBezTo>
                <a:cubicBezTo>
                  <a:pt x="41" y="202"/>
                  <a:pt x="34" y="210"/>
                  <a:pt x="34" y="219"/>
                </a:cubicBezTo>
                <a:cubicBezTo>
                  <a:pt x="34" y="228"/>
                  <a:pt x="41" y="236"/>
                  <a:pt x="50" y="236"/>
                </a:cubicBezTo>
                <a:close/>
                <a:moveTo>
                  <a:pt x="150" y="302"/>
                </a:moveTo>
                <a:cubicBezTo>
                  <a:pt x="141" y="302"/>
                  <a:pt x="134" y="310"/>
                  <a:pt x="134" y="319"/>
                </a:cubicBezTo>
                <a:cubicBezTo>
                  <a:pt x="134" y="328"/>
                  <a:pt x="141" y="336"/>
                  <a:pt x="150" y="336"/>
                </a:cubicBezTo>
                <a:cubicBezTo>
                  <a:pt x="159" y="336"/>
                  <a:pt x="167" y="328"/>
                  <a:pt x="167" y="319"/>
                </a:cubicBezTo>
                <a:cubicBezTo>
                  <a:pt x="167" y="310"/>
                  <a:pt x="159" y="302"/>
                  <a:pt x="150" y="302"/>
                </a:cubicBezTo>
                <a:close/>
                <a:moveTo>
                  <a:pt x="362" y="98"/>
                </a:moveTo>
                <a:lnTo>
                  <a:pt x="272" y="6"/>
                </a:lnTo>
                <a:cubicBezTo>
                  <a:pt x="265" y="0"/>
                  <a:pt x="260" y="1"/>
                  <a:pt x="250" y="1"/>
                </a:cubicBezTo>
                <a:cubicBezTo>
                  <a:pt x="241" y="1"/>
                  <a:pt x="234" y="10"/>
                  <a:pt x="234" y="19"/>
                </a:cubicBezTo>
                <a:lnTo>
                  <a:pt x="234" y="102"/>
                </a:lnTo>
                <a:cubicBezTo>
                  <a:pt x="234" y="121"/>
                  <a:pt x="248" y="134"/>
                  <a:pt x="267" y="134"/>
                </a:cubicBezTo>
                <a:lnTo>
                  <a:pt x="350" y="134"/>
                </a:lnTo>
                <a:cubicBezTo>
                  <a:pt x="359" y="134"/>
                  <a:pt x="367" y="128"/>
                  <a:pt x="367" y="119"/>
                </a:cubicBezTo>
                <a:cubicBezTo>
                  <a:pt x="367" y="110"/>
                  <a:pt x="368" y="104"/>
                  <a:pt x="362" y="98"/>
                </a:cubicBezTo>
                <a:close/>
                <a:moveTo>
                  <a:pt x="34" y="152"/>
                </a:moveTo>
                <a:cubicBezTo>
                  <a:pt x="34" y="143"/>
                  <a:pt x="41" y="136"/>
                  <a:pt x="50" y="136"/>
                </a:cubicBezTo>
                <a:cubicBezTo>
                  <a:pt x="59" y="136"/>
                  <a:pt x="67" y="143"/>
                  <a:pt x="67" y="152"/>
                </a:cubicBezTo>
                <a:cubicBezTo>
                  <a:pt x="67" y="162"/>
                  <a:pt x="59" y="169"/>
                  <a:pt x="50" y="169"/>
                </a:cubicBezTo>
                <a:cubicBezTo>
                  <a:pt x="41" y="169"/>
                  <a:pt x="34" y="162"/>
                  <a:pt x="34" y="1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36">
            <a:extLst>
              <a:ext uri="{FF2B5EF4-FFF2-40B4-BE49-F238E27FC236}">
                <a16:creationId xmlns:a16="http://schemas.microsoft.com/office/drawing/2014/main" id="{3F87E7AF-A959-4A12-B6C1-795946C1FE22}"/>
              </a:ext>
            </a:extLst>
          </p:cNvPr>
          <p:cNvSpPr>
            <a:spLocks noChangeAspect="1" noEditPoints="1"/>
          </p:cNvSpPr>
          <p:nvPr/>
        </p:nvSpPr>
        <p:spPr bwMode="auto">
          <a:xfrm>
            <a:off x="1093788" y="5141913"/>
            <a:ext cx="271463" cy="273050"/>
          </a:xfrm>
          <a:custGeom>
            <a:avLst/>
            <a:gdLst>
              <a:gd name="T0" fmla="*/ 325 w 359"/>
              <a:gd name="T1" fmla="*/ 184 h 359"/>
              <a:gd name="T2" fmla="*/ 358 w 359"/>
              <a:gd name="T3" fmla="*/ 184 h 359"/>
              <a:gd name="T4" fmla="*/ 208 w 359"/>
              <a:gd name="T5" fmla="*/ 301 h 359"/>
              <a:gd name="T6" fmla="*/ 208 w 359"/>
              <a:gd name="T7" fmla="*/ 334 h 359"/>
              <a:gd name="T8" fmla="*/ 208 w 359"/>
              <a:gd name="T9" fmla="*/ 301 h 359"/>
              <a:gd name="T10" fmla="*/ 258 w 359"/>
              <a:gd name="T11" fmla="*/ 317 h 359"/>
              <a:gd name="T12" fmla="*/ 292 w 359"/>
              <a:gd name="T13" fmla="*/ 317 h 359"/>
              <a:gd name="T14" fmla="*/ 342 w 359"/>
              <a:gd name="T15" fmla="*/ 301 h 359"/>
              <a:gd name="T16" fmla="*/ 342 w 359"/>
              <a:gd name="T17" fmla="*/ 334 h 359"/>
              <a:gd name="T18" fmla="*/ 342 w 359"/>
              <a:gd name="T19" fmla="*/ 301 h 359"/>
              <a:gd name="T20" fmla="*/ 53 w 359"/>
              <a:gd name="T21" fmla="*/ 282 h 359"/>
              <a:gd name="T22" fmla="*/ 30 w 359"/>
              <a:gd name="T23" fmla="*/ 282 h 359"/>
              <a:gd name="T24" fmla="*/ 6 w 359"/>
              <a:gd name="T25" fmla="*/ 306 h 359"/>
              <a:gd name="T26" fmla="*/ 6 w 359"/>
              <a:gd name="T27" fmla="*/ 329 h 359"/>
              <a:gd name="T28" fmla="*/ 30 w 359"/>
              <a:gd name="T29" fmla="*/ 353 h 359"/>
              <a:gd name="T30" fmla="*/ 53 w 359"/>
              <a:gd name="T31" fmla="*/ 353 h 359"/>
              <a:gd name="T32" fmla="*/ 77 w 359"/>
              <a:gd name="T33" fmla="*/ 329 h 359"/>
              <a:gd name="T34" fmla="*/ 77 w 359"/>
              <a:gd name="T35" fmla="*/ 306 h 359"/>
              <a:gd name="T36" fmla="*/ 42 w 359"/>
              <a:gd name="T37" fmla="*/ 34 h 359"/>
              <a:gd name="T38" fmla="*/ 42 w 359"/>
              <a:gd name="T39" fmla="*/ 1 h 359"/>
              <a:gd name="T40" fmla="*/ 42 w 359"/>
              <a:gd name="T41" fmla="*/ 34 h 359"/>
              <a:gd name="T42" fmla="*/ 325 w 359"/>
              <a:gd name="T43" fmla="*/ 251 h 359"/>
              <a:gd name="T44" fmla="*/ 358 w 359"/>
              <a:gd name="T45" fmla="*/ 251 h 359"/>
              <a:gd name="T46" fmla="*/ 108 w 359"/>
              <a:gd name="T47" fmla="*/ 1 h 359"/>
              <a:gd name="T48" fmla="*/ 108 w 359"/>
              <a:gd name="T49" fmla="*/ 34 h 359"/>
              <a:gd name="T50" fmla="*/ 108 w 359"/>
              <a:gd name="T51" fmla="*/ 1 h 359"/>
              <a:gd name="T52" fmla="*/ 158 w 359"/>
              <a:gd name="T53" fmla="*/ 17 h 359"/>
              <a:gd name="T54" fmla="*/ 192 w 359"/>
              <a:gd name="T55" fmla="*/ 17 h 359"/>
              <a:gd name="T56" fmla="*/ 42 w 359"/>
              <a:gd name="T57" fmla="*/ 101 h 359"/>
              <a:gd name="T58" fmla="*/ 42 w 359"/>
              <a:gd name="T59" fmla="*/ 67 h 359"/>
              <a:gd name="T60" fmla="*/ 42 w 359"/>
              <a:gd name="T61" fmla="*/ 101 h 359"/>
              <a:gd name="T62" fmla="*/ 58 w 359"/>
              <a:gd name="T63" fmla="*/ 217 h 359"/>
              <a:gd name="T64" fmla="*/ 25 w 359"/>
              <a:gd name="T65" fmla="*/ 217 h 359"/>
              <a:gd name="T66" fmla="*/ 142 w 359"/>
              <a:gd name="T67" fmla="*/ 301 h 359"/>
              <a:gd name="T68" fmla="*/ 142 w 359"/>
              <a:gd name="T69" fmla="*/ 334 h 359"/>
              <a:gd name="T70" fmla="*/ 142 w 359"/>
              <a:gd name="T71" fmla="*/ 301 h 359"/>
              <a:gd name="T72" fmla="*/ 263 w 359"/>
              <a:gd name="T73" fmla="*/ 6 h 359"/>
              <a:gd name="T74" fmla="*/ 225 w 359"/>
              <a:gd name="T75" fmla="*/ 17 h 359"/>
              <a:gd name="T76" fmla="*/ 258 w 359"/>
              <a:gd name="T77" fmla="*/ 134 h 359"/>
              <a:gd name="T78" fmla="*/ 358 w 359"/>
              <a:gd name="T79" fmla="*/ 117 h 359"/>
              <a:gd name="T80" fmla="*/ 25 w 359"/>
              <a:gd name="T81" fmla="*/ 151 h 359"/>
              <a:gd name="T82" fmla="*/ 58 w 359"/>
              <a:gd name="T83" fmla="*/ 151 h 359"/>
              <a:gd name="T84" fmla="*/ 25 w 359"/>
              <a:gd name="T85" fmla="*/ 151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9" h="359">
                <a:moveTo>
                  <a:pt x="342" y="167"/>
                </a:moveTo>
                <a:cubicBezTo>
                  <a:pt x="332" y="167"/>
                  <a:pt x="325" y="175"/>
                  <a:pt x="325" y="184"/>
                </a:cubicBezTo>
                <a:cubicBezTo>
                  <a:pt x="325" y="193"/>
                  <a:pt x="332" y="201"/>
                  <a:pt x="342" y="201"/>
                </a:cubicBezTo>
                <a:cubicBezTo>
                  <a:pt x="351" y="201"/>
                  <a:pt x="358" y="193"/>
                  <a:pt x="358" y="184"/>
                </a:cubicBezTo>
                <a:cubicBezTo>
                  <a:pt x="358" y="175"/>
                  <a:pt x="351" y="167"/>
                  <a:pt x="342" y="167"/>
                </a:cubicBezTo>
                <a:close/>
                <a:moveTo>
                  <a:pt x="208" y="301"/>
                </a:moveTo>
                <a:cubicBezTo>
                  <a:pt x="199" y="301"/>
                  <a:pt x="192" y="308"/>
                  <a:pt x="192" y="317"/>
                </a:cubicBezTo>
                <a:cubicBezTo>
                  <a:pt x="192" y="327"/>
                  <a:pt x="199" y="334"/>
                  <a:pt x="208" y="334"/>
                </a:cubicBezTo>
                <a:cubicBezTo>
                  <a:pt x="217" y="334"/>
                  <a:pt x="225" y="327"/>
                  <a:pt x="225" y="317"/>
                </a:cubicBezTo>
                <a:cubicBezTo>
                  <a:pt x="225" y="308"/>
                  <a:pt x="217" y="301"/>
                  <a:pt x="208" y="301"/>
                </a:cubicBezTo>
                <a:close/>
                <a:moveTo>
                  <a:pt x="275" y="301"/>
                </a:moveTo>
                <a:cubicBezTo>
                  <a:pt x="266" y="301"/>
                  <a:pt x="258" y="308"/>
                  <a:pt x="258" y="317"/>
                </a:cubicBezTo>
                <a:cubicBezTo>
                  <a:pt x="258" y="327"/>
                  <a:pt x="266" y="334"/>
                  <a:pt x="275" y="334"/>
                </a:cubicBezTo>
                <a:cubicBezTo>
                  <a:pt x="284" y="334"/>
                  <a:pt x="292" y="327"/>
                  <a:pt x="292" y="317"/>
                </a:cubicBezTo>
                <a:cubicBezTo>
                  <a:pt x="292" y="308"/>
                  <a:pt x="284" y="301"/>
                  <a:pt x="275" y="301"/>
                </a:cubicBezTo>
                <a:close/>
                <a:moveTo>
                  <a:pt x="342" y="301"/>
                </a:moveTo>
                <a:cubicBezTo>
                  <a:pt x="332" y="301"/>
                  <a:pt x="325" y="308"/>
                  <a:pt x="325" y="317"/>
                </a:cubicBezTo>
                <a:cubicBezTo>
                  <a:pt x="325" y="327"/>
                  <a:pt x="332" y="334"/>
                  <a:pt x="342" y="334"/>
                </a:cubicBezTo>
                <a:cubicBezTo>
                  <a:pt x="351" y="334"/>
                  <a:pt x="358" y="327"/>
                  <a:pt x="358" y="317"/>
                </a:cubicBezTo>
                <a:cubicBezTo>
                  <a:pt x="358" y="308"/>
                  <a:pt x="351" y="301"/>
                  <a:pt x="342" y="301"/>
                </a:cubicBezTo>
                <a:close/>
                <a:moveTo>
                  <a:pt x="77" y="282"/>
                </a:moveTo>
                <a:cubicBezTo>
                  <a:pt x="70" y="275"/>
                  <a:pt x="60" y="275"/>
                  <a:pt x="53" y="282"/>
                </a:cubicBezTo>
                <a:lnTo>
                  <a:pt x="42" y="294"/>
                </a:lnTo>
                <a:lnTo>
                  <a:pt x="30" y="282"/>
                </a:lnTo>
                <a:cubicBezTo>
                  <a:pt x="23" y="275"/>
                  <a:pt x="13" y="275"/>
                  <a:pt x="6" y="282"/>
                </a:cubicBezTo>
                <a:cubicBezTo>
                  <a:pt x="0" y="289"/>
                  <a:pt x="0" y="299"/>
                  <a:pt x="6" y="306"/>
                </a:cubicBezTo>
                <a:lnTo>
                  <a:pt x="18" y="317"/>
                </a:lnTo>
                <a:lnTo>
                  <a:pt x="6" y="329"/>
                </a:lnTo>
                <a:cubicBezTo>
                  <a:pt x="0" y="336"/>
                  <a:pt x="0" y="346"/>
                  <a:pt x="6" y="353"/>
                </a:cubicBezTo>
                <a:cubicBezTo>
                  <a:pt x="13" y="359"/>
                  <a:pt x="23" y="359"/>
                  <a:pt x="30" y="353"/>
                </a:cubicBezTo>
                <a:lnTo>
                  <a:pt x="42" y="341"/>
                </a:lnTo>
                <a:lnTo>
                  <a:pt x="53" y="353"/>
                </a:lnTo>
                <a:cubicBezTo>
                  <a:pt x="60" y="359"/>
                  <a:pt x="70" y="359"/>
                  <a:pt x="77" y="353"/>
                </a:cubicBezTo>
                <a:cubicBezTo>
                  <a:pt x="83" y="346"/>
                  <a:pt x="83" y="336"/>
                  <a:pt x="77" y="329"/>
                </a:cubicBezTo>
                <a:lnTo>
                  <a:pt x="65" y="317"/>
                </a:lnTo>
                <a:lnTo>
                  <a:pt x="77" y="306"/>
                </a:lnTo>
                <a:cubicBezTo>
                  <a:pt x="83" y="299"/>
                  <a:pt x="83" y="289"/>
                  <a:pt x="77" y="282"/>
                </a:cubicBezTo>
                <a:moveTo>
                  <a:pt x="42" y="34"/>
                </a:moveTo>
                <a:cubicBezTo>
                  <a:pt x="51" y="34"/>
                  <a:pt x="58" y="27"/>
                  <a:pt x="58" y="17"/>
                </a:cubicBezTo>
                <a:cubicBezTo>
                  <a:pt x="58" y="8"/>
                  <a:pt x="51" y="1"/>
                  <a:pt x="42" y="1"/>
                </a:cubicBezTo>
                <a:cubicBezTo>
                  <a:pt x="32" y="1"/>
                  <a:pt x="25" y="8"/>
                  <a:pt x="25" y="17"/>
                </a:cubicBezTo>
                <a:cubicBezTo>
                  <a:pt x="25" y="27"/>
                  <a:pt x="32" y="34"/>
                  <a:pt x="42" y="34"/>
                </a:cubicBezTo>
                <a:close/>
                <a:moveTo>
                  <a:pt x="342" y="234"/>
                </a:moveTo>
                <a:cubicBezTo>
                  <a:pt x="332" y="234"/>
                  <a:pt x="325" y="241"/>
                  <a:pt x="325" y="251"/>
                </a:cubicBezTo>
                <a:cubicBezTo>
                  <a:pt x="325" y="260"/>
                  <a:pt x="332" y="267"/>
                  <a:pt x="342" y="267"/>
                </a:cubicBezTo>
                <a:cubicBezTo>
                  <a:pt x="351" y="267"/>
                  <a:pt x="358" y="260"/>
                  <a:pt x="358" y="251"/>
                </a:cubicBezTo>
                <a:cubicBezTo>
                  <a:pt x="358" y="241"/>
                  <a:pt x="351" y="234"/>
                  <a:pt x="342" y="234"/>
                </a:cubicBezTo>
                <a:close/>
                <a:moveTo>
                  <a:pt x="108" y="1"/>
                </a:moveTo>
                <a:cubicBezTo>
                  <a:pt x="99" y="1"/>
                  <a:pt x="92" y="8"/>
                  <a:pt x="92" y="17"/>
                </a:cubicBezTo>
                <a:cubicBezTo>
                  <a:pt x="92" y="27"/>
                  <a:pt x="99" y="34"/>
                  <a:pt x="108" y="34"/>
                </a:cubicBezTo>
                <a:cubicBezTo>
                  <a:pt x="117" y="34"/>
                  <a:pt x="125" y="27"/>
                  <a:pt x="125" y="17"/>
                </a:cubicBezTo>
                <a:cubicBezTo>
                  <a:pt x="125" y="8"/>
                  <a:pt x="117" y="1"/>
                  <a:pt x="108" y="1"/>
                </a:cubicBezTo>
                <a:close/>
                <a:moveTo>
                  <a:pt x="175" y="1"/>
                </a:moveTo>
                <a:cubicBezTo>
                  <a:pt x="166" y="1"/>
                  <a:pt x="158" y="8"/>
                  <a:pt x="158" y="17"/>
                </a:cubicBezTo>
                <a:cubicBezTo>
                  <a:pt x="158" y="27"/>
                  <a:pt x="166" y="34"/>
                  <a:pt x="175" y="34"/>
                </a:cubicBezTo>
                <a:cubicBezTo>
                  <a:pt x="184" y="34"/>
                  <a:pt x="192" y="27"/>
                  <a:pt x="192" y="17"/>
                </a:cubicBezTo>
                <a:cubicBezTo>
                  <a:pt x="192" y="8"/>
                  <a:pt x="184" y="1"/>
                  <a:pt x="175" y="1"/>
                </a:cubicBezTo>
                <a:close/>
                <a:moveTo>
                  <a:pt x="42" y="101"/>
                </a:moveTo>
                <a:cubicBezTo>
                  <a:pt x="51" y="101"/>
                  <a:pt x="58" y="93"/>
                  <a:pt x="58" y="84"/>
                </a:cubicBezTo>
                <a:cubicBezTo>
                  <a:pt x="58" y="75"/>
                  <a:pt x="51" y="67"/>
                  <a:pt x="42" y="67"/>
                </a:cubicBezTo>
                <a:cubicBezTo>
                  <a:pt x="32" y="67"/>
                  <a:pt x="25" y="75"/>
                  <a:pt x="25" y="84"/>
                </a:cubicBezTo>
                <a:cubicBezTo>
                  <a:pt x="25" y="93"/>
                  <a:pt x="32" y="101"/>
                  <a:pt x="42" y="101"/>
                </a:cubicBezTo>
                <a:close/>
                <a:moveTo>
                  <a:pt x="42" y="234"/>
                </a:moveTo>
                <a:cubicBezTo>
                  <a:pt x="51" y="234"/>
                  <a:pt x="58" y="227"/>
                  <a:pt x="58" y="217"/>
                </a:cubicBezTo>
                <a:cubicBezTo>
                  <a:pt x="58" y="208"/>
                  <a:pt x="51" y="201"/>
                  <a:pt x="42" y="201"/>
                </a:cubicBezTo>
                <a:cubicBezTo>
                  <a:pt x="32" y="201"/>
                  <a:pt x="25" y="208"/>
                  <a:pt x="25" y="217"/>
                </a:cubicBezTo>
                <a:cubicBezTo>
                  <a:pt x="25" y="227"/>
                  <a:pt x="32" y="234"/>
                  <a:pt x="42" y="234"/>
                </a:cubicBezTo>
                <a:close/>
                <a:moveTo>
                  <a:pt x="142" y="301"/>
                </a:moveTo>
                <a:cubicBezTo>
                  <a:pt x="132" y="301"/>
                  <a:pt x="125" y="308"/>
                  <a:pt x="125" y="317"/>
                </a:cubicBezTo>
                <a:cubicBezTo>
                  <a:pt x="125" y="327"/>
                  <a:pt x="132" y="334"/>
                  <a:pt x="142" y="334"/>
                </a:cubicBezTo>
                <a:cubicBezTo>
                  <a:pt x="151" y="334"/>
                  <a:pt x="158" y="327"/>
                  <a:pt x="158" y="317"/>
                </a:cubicBezTo>
                <a:cubicBezTo>
                  <a:pt x="158" y="308"/>
                  <a:pt x="151" y="301"/>
                  <a:pt x="142" y="301"/>
                </a:cubicBezTo>
                <a:close/>
                <a:moveTo>
                  <a:pt x="353" y="96"/>
                </a:moveTo>
                <a:lnTo>
                  <a:pt x="263" y="6"/>
                </a:lnTo>
                <a:cubicBezTo>
                  <a:pt x="257" y="0"/>
                  <a:pt x="250" y="1"/>
                  <a:pt x="242" y="1"/>
                </a:cubicBezTo>
                <a:cubicBezTo>
                  <a:pt x="232" y="1"/>
                  <a:pt x="225" y="8"/>
                  <a:pt x="225" y="17"/>
                </a:cubicBezTo>
                <a:lnTo>
                  <a:pt x="225" y="101"/>
                </a:lnTo>
                <a:cubicBezTo>
                  <a:pt x="225" y="119"/>
                  <a:pt x="240" y="134"/>
                  <a:pt x="258" y="134"/>
                </a:cubicBezTo>
                <a:lnTo>
                  <a:pt x="342" y="134"/>
                </a:lnTo>
                <a:cubicBezTo>
                  <a:pt x="351" y="134"/>
                  <a:pt x="358" y="127"/>
                  <a:pt x="358" y="117"/>
                </a:cubicBezTo>
                <a:cubicBezTo>
                  <a:pt x="358" y="109"/>
                  <a:pt x="359" y="102"/>
                  <a:pt x="353" y="96"/>
                </a:cubicBezTo>
                <a:close/>
                <a:moveTo>
                  <a:pt x="25" y="151"/>
                </a:moveTo>
                <a:cubicBezTo>
                  <a:pt x="25" y="141"/>
                  <a:pt x="32" y="134"/>
                  <a:pt x="42" y="134"/>
                </a:cubicBezTo>
                <a:cubicBezTo>
                  <a:pt x="51" y="134"/>
                  <a:pt x="58" y="141"/>
                  <a:pt x="58" y="151"/>
                </a:cubicBezTo>
                <a:cubicBezTo>
                  <a:pt x="58" y="160"/>
                  <a:pt x="51" y="167"/>
                  <a:pt x="42" y="167"/>
                </a:cubicBezTo>
                <a:cubicBezTo>
                  <a:pt x="32" y="167"/>
                  <a:pt x="25" y="160"/>
                  <a:pt x="25" y="1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37">
            <a:extLst>
              <a:ext uri="{FF2B5EF4-FFF2-40B4-BE49-F238E27FC236}">
                <a16:creationId xmlns:a16="http://schemas.microsoft.com/office/drawing/2014/main" id="{CCCAFD48-F367-468E-AD31-70F361D3529B}"/>
              </a:ext>
            </a:extLst>
          </p:cNvPr>
          <p:cNvSpPr>
            <a:spLocks noChangeAspect="1" noEditPoints="1"/>
          </p:cNvSpPr>
          <p:nvPr/>
        </p:nvSpPr>
        <p:spPr bwMode="auto">
          <a:xfrm>
            <a:off x="5607051" y="4637088"/>
            <a:ext cx="282575" cy="268288"/>
          </a:xfrm>
          <a:custGeom>
            <a:avLst/>
            <a:gdLst>
              <a:gd name="T0" fmla="*/ 342 w 375"/>
              <a:gd name="T1" fmla="*/ 185 h 354"/>
              <a:gd name="T2" fmla="*/ 375 w 375"/>
              <a:gd name="T3" fmla="*/ 185 h 354"/>
              <a:gd name="T4" fmla="*/ 225 w 375"/>
              <a:gd name="T5" fmla="*/ 302 h 354"/>
              <a:gd name="T6" fmla="*/ 225 w 375"/>
              <a:gd name="T7" fmla="*/ 335 h 354"/>
              <a:gd name="T8" fmla="*/ 225 w 375"/>
              <a:gd name="T9" fmla="*/ 302 h 354"/>
              <a:gd name="T10" fmla="*/ 275 w 375"/>
              <a:gd name="T11" fmla="*/ 318 h 354"/>
              <a:gd name="T12" fmla="*/ 309 w 375"/>
              <a:gd name="T13" fmla="*/ 318 h 354"/>
              <a:gd name="T14" fmla="*/ 359 w 375"/>
              <a:gd name="T15" fmla="*/ 302 h 354"/>
              <a:gd name="T16" fmla="*/ 359 w 375"/>
              <a:gd name="T17" fmla="*/ 335 h 354"/>
              <a:gd name="T18" fmla="*/ 359 w 375"/>
              <a:gd name="T19" fmla="*/ 302 h 354"/>
              <a:gd name="T20" fmla="*/ 87 w 375"/>
              <a:gd name="T21" fmla="*/ 266 h 354"/>
              <a:gd name="T22" fmla="*/ 30 w 375"/>
              <a:gd name="T23" fmla="*/ 300 h 354"/>
              <a:gd name="T24" fmla="*/ 6 w 375"/>
              <a:gd name="T25" fmla="*/ 300 h 354"/>
              <a:gd name="T26" fmla="*/ 30 w 375"/>
              <a:gd name="T27" fmla="*/ 347 h 354"/>
              <a:gd name="T28" fmla="*/ 75 w 375"/>
              <a:gd name="T29" fmla="*/ 325 h 354"/>
              <a:gd name="T30" fmla="*/ 111 w 375"/>
              <a:gd name="T31" fmla="*/ 290 h 354"/>
              <a:gd name="T32" fmla="*/ 59 w 375"/>
              <a:gd name="T33" fmla="*/ 35 h 354"/>
              <a:gd name="T34" fmla="*/ 59 w 375"/>
              <a:gd name="T35" fmla="*/ 2 h 354"/>
              <a:gd name="T36" fmla="*/ 59 w 375"/>
              <a:gd name="T37" fmla="*/ 35 h 354"/>
              <a:gd name="T38" fmla="*/ 342 w 375"/>
              <a:gd name="T39" fmla="*/ 252 h 354"/>
              <a:gd name="T40" fmla="*/ 375 w 375"/>
              <a:gd name="T41" fmla="*/ 252 h 354"/>
              <a:gd name="T42" fmla="*/ 125 w 375"/>
              <a:gd name="T43" fmla="*/ 2 h 354"/>
              <a:gd name="T44" fmla="*/ 125 w 375"/>
              <a:gd name="T45" fmla="*/ 35 h 354"/>
              <a:gd name="T46" fmla="*/ 125 w 375"/>
              <a:gd name="T47" fmla="*/ 2 h 354"/>
              <a:gd name="T48" fmla="*/ 175 w 375"/>
              <a:gd name="T49" fmla="*/ 18 h 354"/>
              <a:gd name="T50" fmla="*/ 209 w 375"/>
              <a:gd name="T51" fmla="*/ 18 h 354"/>
              <a:gd name="T52" fmla="*/ 59 w 375"/>
              <a:gd name="T53" fmla="*/ 102 h 354"/>
              <a:gd name="T54" fmla="*/ 59 w 375"/>
              <a:gd name="T55" fmla="*/ 68 h 354"/>
              <a:gd name="T56" fmla="*/ 59 w 375"/>
              <a:gd name="T57" fmla="*/ 102 h 354"/>
              <a:gd name="T58" fmla="*/ 75 w 375"/>
              <a:gd name="T59" fmla="*/ 218 h 354"/>
              <a:gd name="T60" fmla="*/ 42 w 375"/>
              <a:gd name="T61" fmla="*/ 218 h 354"/>
              <a:gd name="T62" fmla="*/ 159 w 375"/>
              <a:gd name="T63" fmla="*/ 302 h 354"/>
              <a:gd name="T64" fmla="*/ 159 w 375"/>
              <a:gd name="T65" fmla="*/ 335 h 354"/>
              <a:gd name="T66" fmla="*/ 159 w 375"/>
              <a:gd name="T67" fmla="*/ 302 h 354"/>
              <a:gd name="T68" fmla="*/ 280 w 375"/>
              <a:gd name="T69" fmla="*/ 6 h 354"/>
              <a:gd name="T70" fmla="*/ 259 w 375"/>
              <a:gd name="T71" fmla="*/ 0 h 354"/>
              <a:gd name="T72" fmla="*/ 242 w 375"/>
              <a:gd name="T73" fmla="*/ 35 h 354"/>
              <a:gd name="T74" fmla="*/ 242 w 375"/>
              <a:gd name="T75" fmla="*/ 102 h 354"/>
              <a:gd name="T76" fmla="*/ 325 w 375"/>
              <a:gd name="T77" fmla="*/ 133 h 354"/>
              <a:gd name="T78" fmla="*/ 359 w 375"/>
              <a:gd name="T79" fmla="*/ 133 h 354"/>
              <a:gd name="T80" fmla="*/ 375 w 375"/>
              <a:gd name="T81" fmla="*/ 109 h 354"/>
              <a:gd name="T82" fmla="*/ 42 w 375"/>
              <a:gd name="T83" fmla="*/ 152 h 354"/>
              <a:gd name="T84" fmla="*/ 75 w 375"/>
              <a:gd name="T85" fmla="*/ 152 h 354"/>
              <a:gd name="T86" fmla="*/ 42 w 375"/>
              <a:gd name="T87" fmla="*/ 15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5" h="354">
                <a:moveTo>
                  <a:pt x="359" y="168"/>
                </a:moveTo>
                <a:cubicBezTo>
                  <a:pt x="349" y="168"/>
                  <a:pt x="342" y="176"/>
                  <a:pt x="342" y="185"/>
                </a:cubicBezTo>
                <a:cubicBezTo>
                  <a:pt x="342" y="194"/>
                  <a:pt x="349" y="202"/>
                  <a:pt x="359" y="202"/>
                </a:cubicBezTo>
                <a:cubicBezTo>
                  <a:pt x="368" y="202"/>
                  <a:pt x="375" y="194"/>
                  <a:pt x="375" y="185"/>
                </a:cubicBezTo>
                <a:cubicBezTo>
                  <a:pt x="375" y="176"/>
                  <a:pt x="368" y="168"/>
                  <a:pt x="359" y="168"/>
                </a:cubicBezTo>
                <a:close/>
                <a:moveTo>
                  <a:pt x="225" y="302"/>
                </a:moveTo>
                <a:cubicBezTo>
                  <a:pt x="216" y="302"/>
                  <a:pt x="209" y="309"/>
                  <a:pt x="209" y="318"/>
                </a:cubicBezTo>
                <a:cubicBezTo>
                  <a:pt x="209" y="328"/>
                  <a:pt x="216" y="335"/>
                  <a:pt x="225" y="335"/>
                </a:cubicBezTo>
                <a:cubicBezTo>
                  <a:pt x="234" y="335"/>
                  <a:pt x="242" y="328"/>
                  <a:pt x="242" y="318"/>
                </a:cubicBezTo>
                <a:cubicBezTo>
                  <a:pt x="242" y="309"/>
                  <a:pt x="234" y="302"/>
                  <a:pt x="225" y="302"/>
                </a:cubicBezTo>
                <a:close/>
                <a:moveTo>
                  <a:pt x="292" y="302"/>
                </a:moveTo>
                <a:cubicBezTo>
                  <a:pt x="283" y="302"/>
                  <a:pt x="275" y="309"/>
                  <a:pt x="275" y="318"/>
                </a:cubicBezTo>
                <a:cubicBezTo>
                  <a:pt x="275" y="328"/>
                  <a:pt x="283" y="335"/>
                  <a:pt x="292" y="335"/>
                </a:cubicBezTo>
                <a:cubicBezTo>
                  <a:pt x="301" y="335"/>
                  <a:pt x="309" y="328"/>
                  <a:pt x="309" y="318"/>
                </a:cubicBezTo>
                <a:cubicBezTo>
                  <a:pt x="309" y="309"/>
                  <a:pt x="301" y="302"/>
                  <a:pt x="292" y="302"/>
                </a:cubicBezTo>
                <a:close/>
                <a:moveTo>
                  <a:pt x="359" y="302"/>
                </a:moveTo>
                <a:cubicBezTo>
                  <a:pt x="349" y="302"/>
                  <a:pt x="342" y="309"/>
                  <a:pt x="342" y="318"/>
                </a:cubicBezTo>
                <a:cubicBezTo>
                  <a:pt x="342" y="328"/>
                  <a:pt x="349" y="335"/>
                  <a:pt x="359" y="335"/>
                </a:cubicBezTo>
                <a:cubicBezTo>
                  <a:pt x="368" y="335"/>
                  <a:pt x="375" y="328"/>
                  <a:pt x="375" y="318"/>
                </a:cubicBezTo>
                <a:cubicBezTo>
                  <a:pt x="375" y="309"/>
                  <a:pt x="368" y="302"/>
                  <a:pt x="359" y="302"/>
                </a:cubicBezTo>
                <a:close/>
                <a:moveTo>
                  <a:pt x="111" y="266"/>
                </a:moveTo>
                <a:cubicBezTo>
                  <a:pt x="104" y="260"/>
                  <a:pt x="93" y="260"/>
                  <a:pt x="87" y="266"/>
                </a:cubicBezTo>
                <a:lnTo>
                  <a:pt x="42" y="312"/>
                </a:lnTo>
                <a:lnTo>
                  <a:pt x="30" y="300"/>
                </a:lnTo>
                <a:cubicBezTo>
                  <a:pt x="24" y="293"/>
                  <a:pt x="13" y="293"/>
                  <a:pt x="7" y="300"/>
                </a:cubicBezTo>
                <a:lnTo>
                  <a:pt x="6" y="300"/>
                </a:lnTo>
                <a:cubicBezTo>
                  <a:pt x="0" y="306"/>
                  <a:pt x="0" y="317"/>
                  <a:pt x="6" y="323"/>
                </a:cubicBezTo>
                <a:lnTo>
                  <a:pt x="30" y="347"/>
                </a:lnTo>
                <a:cubicBezTo>
                  <a:pt x="36" y="354"/>
                  <a:pt x="47" y="354"/>
                  <a:pt x="53" y="347"/>
                </a:cubicBezTo>
                <a:lnTo>
                  <a:pt x="75" y="325"/>
                </a:lnTo>
                <a:lnTo>
                  <a:pt x="99" y="302"/>
                </a:lnTo>
                <a:lnTo>
                  <a:pt x="111" y="290"/>
                </a:lnTo>
                <a:cubicBezTo>
                  <a:pt x="117" y="283"/>
                  <a:pt x="117" y="273"/>
                  <a:pt x="111" y="266"/>
                </a:cubicBezTo>
                <a:close/>
                <a:moveTo>
                  <a:pt x="59" y="35"/>
                </a:moveTo>
                <a:cubicBezTo>
                  <a:pt x="68" y="35"/>
                  <a:pt x="75" y="28"/>
                  <a:pt x="75" y="18"/>
                </a:cubicBezTo>
                <a:cubicBezTo>
                  <a:pt x="75" y="9"/>
                  <a:pt x="68" y="2"/>
                  <a:pt x="59" y="2"/>
                </a:cubicBezTo>
                <a:cubicBezTo>
                  <a:pt x="49" y="2"/>
                  <a:pt x="42" y="9"/>
                  <a:pt x="42" y="18"/>
                </a:cubicBezTo>
                <a:cubicBezTo>
                  <a:pt x="42" y="28"/>
                  <a:pt x="49" y="35"/>
                  <a:pt x="59" y="35"/>
                </a:cubicBezTo>
                <a:close/>
                <a:moveTo>
                  <a:pt x="359" y="235"/>
                </a:moveTo>
                <a:cubicBezTo>
                  <a:pt x="349" y="235"/>
                  <a:pt x="342" y="243"/>
                  <a:pt x="342" y="252"/>
                </a:cubicBezTo>
                <a:cubicBezTo>
                  <a:pt x="342" y="261"/>
                  <a:pt x="349" y="268"/>
                  <a:pt x="359" y="268"/>
                </a:cubicBezTo>
                <a:cubicBezTo>
                  <a:pt x="368" y="268"/>
                  <a:pt x="375" y="261"/>
                  <a:pt x="375" y="252"/>
                </a:cubicBezTo>
                <a:cubicBezTo>
                  <a:pt x="375" y="243"/>
                  <a:pt x="368" y="235"/>
                  <a:pt x="359" y="235"/>
                </a:cubicBezTo>
                <a:close/>
                <a:moveTo>
                  <a:pt x="125" y="2"/>
                </a:moveTo>
                <a:cubicBezTo>
                  <a:pt x="116" y="2"/>
                  <a:pt x="109" y="9"/>
                  <a:pt x="109" y="18"/>
                </a:cubicBezTo>
                <a:cubicBezTo>
                  <a:pt x="109" y="28"/>
                  <a:pt x="116" y="35"/>
                  <a:pt x="125" y="35"/>
                </a:cubicBezTo>
                <a:cubicBezTo>
                  <a:pt x="134" y="35"/>
                  <a:pt x="142" y="28"/>
                  <a:pt x="142" y="18"/>
                </a:cubicBezTo>
                <a:cubicBezTo>
                  <a:pt x="142" y="9"/>
                  <a:pt x="134" y="2"/>
                  <a:pt x="125" y="2"/>
                </a:cubicBezTo>
                <a:close/>
                <a:moveTo>
                  <a:pt x="192" y="2"/>
                </a:moveTo>
                <a:cubicBezTo>
                  <a:pt x="183" y="2"/>
                  <a:pt x="175" y="9"/>
                  <a:pt x="175" y="18"/>
                </a:cubicBezTo>
                <a:cubicBezTo>
                  <a:pt x="175" y="28"/>
                  <a:pt x="183" y="35"/>
                  <a:pt x="192" y="35"/>
                </a:cubicBezTo>
                <a:cubicBezTo>
                  <a:pt x="201" y="35"/>
                  <a:pt x="209" y="28"/>
                  <a:pt x="209" y="18"/>
                </a:cubicBezTo>
                <a:cubicBezTo>
                  <a:pt x="209" y="9"/>
                  <a:pt x="201" y="2"/>
                  <a:pt x="192" y="2"/>
                </a:cubicBezTo>
                <a:close/>
                <a:moveTo>
                  <a:pt x="59" y="102"/>
                </a:moveTo>
                <a:cubicBezTo>
                  <a:pt x="68" y="102"/>
                  <a:pt x="75" y="94"/>
                  <a:pt x="75" y="85"/>
                </a:cubicBezTo>
                <a:cubicBezTo>
                  <a:pt x="75" y="76"/>
                  <a:pt x="68" y="68"/>
                  <a:pt x="59" y="68"/>
                </a:cubicBezTo>
                <a:cubicBezTo>
                  <a:pt x="49" y="68"/>
                  <a:pt x="42" y="76"/>
                  <a:pt x="42" y="85"/>
                </a:cubicBezTo>
                <a:cubicBezTo>
                  <a:pt x="42" y="94"/>
                  <a:pt x="49" y="102"/>
                  <a:pt x="59" y="102"/>
                </a:cubicBezTo>
                <a:close/>
                <a:moveTo>
                  <a:pt x="59" y="235"/>
                </a:moveTo>
                <a:cubicBezTo>
                  <a:pt x="68" y="235"/>
                  <a:pt x="75" y="228"/>
                  <a:pt x="75" y="218"/>
                </a:cubicBezTo>
                <a:cubicBezTo>
                  <a:pt x="75" y="209"/>
                  <a:pt x="68" y="202"/>
                  <a:pt x="59" y="202"/>
                </a:cubicBezTo>
                <a:cubicBezTo>
                  <a:pt x="49" y="202"/>
                  <a:pt x="42" y="209"/>
                  <a:pt x="42" y="218"/>
                </a:cubicBezTo>
                <a:cubicBezTo>
                  <a:pt x="42" y="228"/>
                  <a:pt x="49" y="235"/>
                  <a:pt x="59" y="235"/>
                </a:cubicBezTo>
                <a:close/>
                <a:moveTo>
                  <a:pt x="159" y="302"/>
                </a:moveTo>
                <a:cubicBezTo>
                  <a:pt x="149" y="302"/>
                  <a:pt x="142" y="309"/>
                  <a:pt x="142" y="318"/>
                </a:cubicBezTo>
                <a:cubicBezTo>
                  <a:pt x="142" y="328"/>
                  <a:pt x="149" y="335"/>
                  <a:pt x="159" y="335"/>
                </a:cubicBezTo>
                <a:cubicBezTo>
                  <a:pt x="168" y="335"/>
                  <a:pt x="175" y="328"/>
                  <a:pt x="175" y="318"/>
                </a:cubicBezTo>
                <a:cubicBezTo>
                  <a:pt x="175" y="309"/>
                  <a:pt x="168" y="302"/>
                  <a:pt x="159" y="302"/>
                </a:cubicBezTo>
                <a:close/>
                <a:moveTo>
                  <a:pt x="370" y="97"/>
                </a:moveTo>
                <a:lnTo>
                  <a:pt x="280" y="6"/>
                </a:lnTo>
                <a:cubicBezTo>
                  <a:pt x="277" y="3"/>
                  <a:pt x="273" y="0"/>
                  <a:pt x="268" y="0"/>
                </a:cubicBezTo>
                <a:lnTo>
                  <a:pt x="259" y="0"/>
                </a:lnTo>
                <a:cubicBezTo>
                  <a:pt x="249" y="0"/>
                  <a:pt x="242" y="9"/>
                  <a:pt x="242" y="18"/>
                </a:cubicBezTo>
                <a:lnTo>
                  <a:pt x="242" y="35"/>
                </a:lnTo>
                <a:lnTo>
                  <a:pt x="242" y="52"/>
                </a:lnTo>
                <a:lnTo>
                  <a:pt x="242" y="102"/>
                </a:lnTo>
                <a:cubicBezTo>
                  <a:pt x="242" y="120"/>
                  <a:pt x="257" y="133"/>
                  <a:pt x="275" y="133"/>
                </a:cubicBezTo>
                <a:lnTo>
                  <a:pt x="325" y="133"/>
                </a:lnTo>
                <a:lnTo>
                  <a:pt x="342" y="133"/>
                </a:lnTo>
                <a:lnTo>
                  <a:pt x="359" y="133"/>
                </a:lnTo>
                <a:cubicBezTo>
                  <a:pt x="368" y="133"/>
                  <a:pt x="375" y="128"/>
                  <a:pt x="375" y="118"/>
                </a:cubicBezTo>
                <a:lnTo>
                  <a:pt x="375" y="109"/>
                </a:lnTo>
                <a:cubicBezTo>
                  <a:pt x="375" y="104"/>
                  <a:pt x="373" y="100"/>
                  <a:pt x="370" y="97"/>
                </a:cubicBezTo>
                <a:close/>
                <a:moveTo>
                  <a:pt x="42" y="152"/>
                </a:moveTo>
                <a:cubicBezTo>
                  <a:pt x="42" y="143"/>
                  <a:pt x="49" y="135"/>
                  <a:pt x="59" y="135"/>
                </a:cubicBezTo>
                <a:cubicBezTo>
                  <a:pt x="68" y="135"/>
                  <a:pt x="75" y="143"/>
                  <a:pt x="75" y="152"/>
                </a:cubicBezTo>
                <a:cubicBezTo>
                  <a:pt x="75" y="161"/>
                  <a:pt x="68" y="168"/>
                  <a:pt x="59" y="168"/>
                </a:cubicBezTo>
                <a:cubicBezTo>
                  <a:pt x="49" y="168"/>
                  <a:pt x="42" y="161"/>
                  <a:pt x="42" y="1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38">
            <a:extLst>
              <a:ext uri="{FF2B5EF4-FFF2-40B4-BE49-F238E27FC236}">
                <a16:creationId xmlns:a16="http://schemas.microsoft.com/office/drawing/2014/main" id="{A6840FB0-EBBC-43F4-84C7-3BA2698F7330}"/>
              </a:ext>
            </a:extLst>
          </p:cNvPr>
          <p:cNvSpPr>
            <a:spLocks noChangeAspect="1" noEditPoints="1"/>
          </p:cNvSpPr>
          <p:nvPr/>
        </p:nvSpPr>
        <p:spPr bwMode="auto">
          <a:xfrm>
            <a:off x="5111751" y="4637088"/>
            <a:ext cx="276225" cy="252413"/>
          </a:xfrm>
          <a:custGeom>
            <a:avLst/>
            <a:gdLst>
              <a:gd name="T0" fmla="*/ 333 w 367"/>
              <a:gd name="T1" fmla="*/ 183 h 333"/>
              <a:gd name="T2" fmla="*/ 367 w 367"/>
              <a:gd name="T3" fmla="*/ 183 h 333"/>
              <a:gd name="T4" fmla="*/ 217 w 367"/>
              <a:gd name="T5" fmla="*/ 300 h 333"/>
              <a:gd name="T6" fmla="*/ 217 w 367"/>
              <a:gd name="T7" fmla="*/ 333 h 333"/>
              <a:gd name="T8" fmla="*/ 217 w 367"/>
              <a:gd name="T9" fmla="*/ 300 h 333"/>
              <a:gd name="T10" fmla="*/ 267 w 367"/>
              <a:gd name="T11" fmla="*/ 317 h 333"/>
              <a:gd name="T12" fmla="*/ 300 w 367"/>
              <a:gd name="T13" fmla="*/ 317 h 333"/>
              <a:gd name="T14" fmla="*/ 350 w 367"/>
              <a:gd name="T15" fmla="*/ 300 h 333"/>
              <a:gd name="T16" fmla="*/ 350 w 367"/>
              <a:gd name="T17" fmla="*/ 333 h 333"/>
              <a:gd name="T18" fmla="*/ 350 w 367"/>
              <a:gd name="T19" fmla="*/ 300 h 333"/>
              <a:gd name="T20" fmla="*/ 67 w 367"/>
              <a:gd name="T21" fmla="*/ 300 h 333"/>
              <a:gd name="T22" fmla="*/ 0 w 367"/>
              <a:gd name="T23" fmla="*/ 317 h 333"/>
              <a:gd name="T24" fmla="*/ 67 w 367"/>
              <a:gd name="T25" fmla="*/ 333 h 333"/>
              <a:gd name="T26" fmla="*/ 100 w 367"/>
              <a:gd name="T27" fmla="*/ 317 h 333"/>
              <a:gd name="T28" fmla="*/ 50 w 367"/>
              <a:gd name="T29" fmla="*/ 33 h 333"/>
              <a:gd name="T30" fmla="*/ 50 w 367"/>
              <a:gd name="T31" fmla="*/ 0 h 333"/>
              <a:gd name="T32" fmla="*/ 50 w 367"/>
              <a:gd name="T33" fmla="*/ 33 h 333"/>
              <a:gd name="T34" fmla="*/ 333 w 367"/>
              <a:gd name="T35" fmla="*/ 250 h 333"/>
              <a:gd name="T36" fmla="*/ 367 w 367"/>
              <a:gd name="T37" fmla="*/ 250 h 333"/>
              <a:gd name="T38" fmla="*/ 117 w 367"/>
              <a:gd name="T39" fmla="*/ 0 h 333"/>
              <a:gd name="T40" fmla="*/ 117 w 367"/>
              <a:gd name="T41" fmla="*/ 33 h 333"/>
              <a:gd name="T42" fmla="*/ 117 w 367"/>
              <a:gd name="T43" fmla="*/ 0 h 333"/>
              <a:gd name="T44" fmla="*/ 167 w 367"/>
              <a:gd name="T45" fmla="*/ 17 h 333"/>
              <a:gd name="T46" fmla="*/ 200 w 367"/>
              <a:gd name="T47" fmla="*/ 17 h 333"/>
              <a:gd name="T48" fmla="*/ 50 w 367"/>
              <a:gd name="T49" fmla="*/ 100 h 333"/>
              <a:gd name="T50" fmla="*/ 50 w 367"/>
              <a:gd name="T51" fmla="*/ 67 h 333"/>
              <a:gd name="T52" fmla="*/ 50 w 367"/>
              <a:gd name="T53" fmla="*/ 100 h 333"/>
              <a:gd name="T54" fmla="*/ 67 w 367"/>
              <a:gd name="T55" fmla="*/ 217 h 333"/>
              <a:gd name="T56" fmla="*/ 33 w 367"/>
              <a:gd name="T57" fmla="*/ 217 h 333"/>
              <a:gd name="T58" fmla="*/ 150 w 367"/>
              <a:gd name="T59" fmla="*/ 300 h 333"/>
              <a:gd name="T60" fmla="*/ 150 w 367"/>
              <a:gd name="T61" fmla="*/ 333 h 333"/>
              <a:gd name="T62" fmla="*/ 150 w 367"/>
              <a:gd name="T63" fmla="*/ 300 h 333"/>
              <a:gd name="T64" fmla="*/ 271 w 367"/>
              <a:gd name="T65" fmla="*/ 5 h 333"/>
              <a:gd name="T66" fmla="*/ 250 w 367"/>
              <a:gd name="T67" fmla="*/ 0 h 333"/>
              <a:gd name="T68" fmla="*/ 233 w 367"/>
              <a:gd name="T69" fmla="*/ 33 h 333"/>
              <a:gd name="T70" fmla="*/ 233 w 367"/>
              <a:gd name="T71" fmla="*/ 100 h 333"/>
              <a:gd name="T72" fmla="*/ 317 w 367"/>
              <a:gd name="T73" fmla="*/ 133 h 333"/>
              <a:gd name="T74" fmla="*/ 350 w 367"/>
              <a:gd name="T75" fmla="*/ 133 h 333"/>
              <a:gd name="T76" fmla="*/ 367 w 367"/>
              <a:gd name="T77" fmla="*/ 107 h 333"/>
              <a:gd name="T78" fmla="*/ 33 w 367"/>
              <a:gd name="T79" fmla="*/ 150 h 333"/>
              <a:gd name="T80" fmla="*/ 67 w 367"/>
              <a:gd name="T81" fmla="*/ 150 h 333"/>
              <a:gd name="T82" fmla="*/ 33 w 367"/>
              <a:gd name="T83"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7" h="333">
                <a:moveTo>
                  <a:pt x="350" y="167"/>
                </a:moveTo>
                <a:cubicBezTo>
                  <a:pt x="341" y="167"/>
                  <a:pt x="333" y="174"/>
                  <a:pt x="333" y="183"/>
                </a:cubicBezTo>
                <a:cubicBezTo>
                  <a:pt x="333" y="193"/>
                  <a:pt x="341" y="200"/>
                  <a:pt x="350" y="200"/>
                </a:cubicBezTo>
                <a:cubicBezTo>
                  <a:pt x="359" y="200"/>
                  <a:pt x="367" y="193"/>
                  <a:pt x="367" y="183"/>
                </a:cubicBezTo>
                <a:cubicBezTo>
                  <a:pt x="367" y="174"/>
                  <a:pt x="359" y="167"/>
                  <a:pt x="350" y="167"/>
                </a:cubicBezTo>
                <a:close/>
                <a:moveTo>
                  <a:pt x="217" y="300"/>
                </a:moveTo>
                <a:cubicBezTo>
                  <a:pt x="207" y="300"/>
                  <a:pt x="200" y="307"/>
                  <a:pt x="200" y="317"/>
                </a:cubicBezTo>
                <a:cubicBezTo>
                  <a:pt x="200" y="326"/>
                  <a:pt x="207" y="333"/>
                  <a:pt x="217" y="333"/>
                </a:cubicBezTo>
                <a:cubicBezTo>
                  <a:pt x="226" y="333"/>
                  <a:pt x="233" y="326"/>
                  <a:pt x="233" y="317"/>
                </a:cubicBezTo>
                <a:cubicBezTo>
                  <a:pt x="233" y="307"/>
                  <a:pt x="226" y="300"/>
                  <a:pt x="217" y="300"/>
                </a:cubicBezTo>
                <a:close/>
                <a:moveTo>
                  <a:pt x="283" y="300"/>
                </a:moveTo>
                <a:cubicBezTo>
                  <a:pt x="274" y="300"/>
                  <a:pt x="267" y="307"/>
                  <a:pt x="267" y="317"/>
                </a:cubicBezTo>
                <a:cubicBezTo>
                  <a:pt x="267" y="326"/>
                  <a:pt x="274" y="333"/>
                  <a:pt x="283" y="333"/>
                </a:cubicBezTo>
                <a:cubicBezTo>
                  <a:pt x="292" y="333"/>
                  <a:pt x="300" y="326"/>
                  <a:pt x="300" y="317"/>
                </a:cubicBezTo>
                <a:cubicBezTo>
                  <a:pt x="300" y="307"/>
                  <a:pt x="292" y="300"/>
                  <a:pt x="283" y="300"/>
                </a:cubicBezTo>
                <a:close/>
                <a:moveTo>
                  <a:pt x="350" y="300"/>
                </a:moveTo>
                <a:cubicBezTo>
                  <a:pt x="341" y="300"/>
                  <a:pt x="333" y="307"/>
                  <a:pt x="333" y="317"/>
                </a:cubicBezTo>
                <a:cubicBezTo>
                  <a:pt x="333" y="326"/>
                  <a:pt x="341" y="333"/>
                  <a:pt x="350" y="333"/>
                </a:cubicBezTo>
                <a:cubicBezTo>
                  <a:pt x="359" y="333"/>
                  <a:pt x="367" y="326"/>
                  <a:pt x="367" y="317"/>
                </a:cubicBezTo>
                <a:cubicBezTo>
                  <a:pt x="367" y="307"/>
                  <a:pt x="359" y="300"/>
                  <a:pt x="350" y="300"/>
                </a:cubicBezTo>
                <a:close/>
                <a:moveTo>
                  <a:pt x="83" y="300"/>
                </a:moveTo>
                <a:lnTo>
                  <a:pt x="67" y="300"/>
                </a:lnTo>
                <a:lnTo>
                  <a:pt x="17" y="300"/>
                </a:lnTo>
                <a:cubicBezTo>
                  <a:pt x="7" y="300"/>
                  <a:pt x="0" y="307"/>
                  <a:pt x="0" y="317"/>
                </a:cubicBezTo>
                <a:cubicBezTo>
                  <a:pt x="0" y="326"/>
                  <a:pt x="7" y="333"/>
                  <a:pt x="17" y="333"/>
                </a:cubicBezTo>
                <a:lnTo>
                  <a:pt x="67" y="333"/>
                </a:lnTo>
                <a:lnTo>
                  <a:pt x="83" y="333"/>
                </a:lnTo>
                <a:cubicBezTo>
                  <a:pt x="92" y="333"/>
                  <a:pt x="100" y="326"/>
                  <a:pt x="100" y="317"/>
                </a:cubicBezTo>
                <a:cubicBezTo>
                  <a:pt x="100" y="307"/>
                  <a:pt x="92" y="300"/>
                  <a:pt x="83" y="300"/>
                </a:cubicBezTo>
                <a:close/>
                <a:moveTo>
                  <a:pt x="50" y="33"/>
                </a:moveTo>
                <a:cubicBezTo>
                  <a:pt x="59" y="33"/>
                  <a:pt x="67" y="26"/>
                  <a:pt x="67" y="17"/>
                </a:cubicBezTo>
                <a:cubicBezTo>
                  <a:pt x="67" y="7"/>
                  <a:pt x="59" y="0"/>
                  <a:pt x="50" y="0"/>
                </a:cubicBezTo>
                <a:cubicBezTo>
                  <a:pt x="41" y="0"/>
                  <a:pt x="33" y="7"/>
                  <a:pt x="33" y="17"/>
                </a:cubicBezTo>
                <a:cubicBezTo>
                  <a:pt x="33" y="26"/>
                  <a:pt x="41" y="33"/>
                  <a:pt x="50" y="33"/>
                </a:cubicBezTo>
                <a:close/>
                <a:moveTo>
                  <a:pt x="350" y="233"/>
                </a:moveTo>
                <a:cubicBezTo>
                  <a:pt x="341" y="233"/>
                  <a:pt x="333" y="241"/>
                  <a:pt x="333" y="250"/>
                </a:cubicBezTo>
                <a:cubicBezTo>
                  <a:pt x="333" y="259"/>
                  <a:pt x="341" y="267"/>
                  <a:pt x="350" y="267"/>
                </a:cubicBezTo>
                <a:cubicBezTo>
                  <a:pt x="359" y="267"/>
                  <a:pt x="367" y="259"/>
                  <a:pt x="367" y="250"/>
                </a:cubicBezTo>
                <a:cubicBezTo>
                  <a:pt x="367" y="241"/>
                  <a:pt x="359" y="233"/>
                  <a:pt x="350" y="233"/>
                </a:cubicBezTo>
                <a:close/>
                <a:moveTo>
                  <a:pt x="117" y="0"/>
                </a:moveTo>
                <a:cubicBezTo>
                  <a:pt x="107" y="0"/>
                  <a:pt x="100" y="7"/>
                  <a:pt x="100" y="17"/>
                </a:cubicBezTo>
                <a:cubicBezTo>
                  <a:pt x="100" y="26"/>
                  <a:pt x="107" y="33"/>
                  <a:pt x="117" y="33"/>
                </a:cubicBezTo>
                <a:cubicBezTo>
                  <a:pt x="126" y="33"/>
                  <a:pt x="133" y="26"/>
                  <a:pt x="133" y="17"/>
                </a:cubicBezTo>
                <a:cubicBezTo>
                  <a:pt x="133" y="7"/>
                  <a:pt x="126" y="0"/>
                  <a:pt x="117" y="0"/>
                </a:cubicBezTo>
                <a:close/>
                <a:moveTo>
                  <a:pt x="183" y="0"/>
                </a:moveTo>
                <a:cubicBezTo>
                  <a:pt x="174" y="0"/>
                  <a:pt x="167" y="7"/>
                  <a:pt x="167" y="17"/>
                </a:cubicBezTo>
                <a:cubicBezTo>
                  <a:pt x="167" y="26"/>
                  <a:pt x="174" y="33"/>
                  <a:pt x="183" y="33"/>
                </a:cubicBezTo>
                <a:cubicBezTo>
                  <a:pt x="192" y="33"/>
                  <a:pt x="200" y="26"/>
                  <a:pt x="200" y="17"/>
                </a:cubicBezTo>
                <a:cubicBezTo>
                  <a:pt x="200" y="7"/>
                  <a:pt x="192" y="0"/>
                  <a:pt x="183" y="0"/>
                </a:cubicBezTo>
                <a:close/>
                <a:moveTo>
                  <a:pt x="50" y="100"/>
                </a:moveTo>
                <a:cubicBezTo>
                  <a:pt x="59" y="100"/>
                  <a:pt x="67" y="93"/>
                  <a:pt x="67" y="83"/>
                </a:cubicBezTo>
                <a:cubicBezTo>
                  <a:pt x="67" y="74"/>
                  <a:pt x="59" y="67"/>
                  <a:pt x="50" y="67"/>
                </a:cubicBezTo>
                <a:cubicBezTo>
                  <a:pt x="41" y="67"/>
                  <a:pt x="33" y="74"/>
                  <a:pt x="33" y="83"/>
                </a:cubicBezTo>
                <a:cubicBezTo>
                  <a:pt x="33" y="93"/>
                  <a:pt x="41" y="100"/>
                  <a:pt x="50" y="100"/>
                </a:cubicBezTo>
                <a:close/>
                <a:moveTo>
                  <a:pt x="50" y="233"/>
                </a:moveTo>
                <a:cubicBezTo>
                  <a:pt x="59" y="233"/>
                  <a:pt x="67" y="226"/>
                  <a:pt x="67" y="217"/>
                </a:cubicBezTo>
                <a:cubicBezTo>
                  <a:pt x="67" y="207"/>
                  <a:pt x="59" y="200"/>
                  <a:pt x="50" y="200"/>
                </a:cubicBezTo>
                <a:cubicBezTo>
                  <a:pt x="41" y="200"/>
                  <a:pt x="33" y="207"/>
                  <a:pt x="33" y="217"/>
                </a:cubicBezTo>
                <a:cubicBezTo>
                  <a:pt x="33" y="226"/>
                  <a:pt x="41" y="233"/>
                  <a:pt x="50" y="233"/>
                </a:cubicBezTo>
                <a:close/>
                <a:moveTo>
                  <a:pt x="150" y="300"/>
                </a:moveTo>
                <a:cubicBezTo>
                  <a:pt x="141" y="300"/>
                  <a:pt x="133" y="307"/>
                  <a:pt x="133" y="317"/>
                </a:cubicBezTo>
                <a:cubicBezTo>
                  <a:pt x="133" y="326"/>
                  <a:pt x="141" y="333"/>
                  <a:pt x="150" y="333"/>
                </a:cubicBezTo>
                <a:cubicBezTo>
                  <a:pt x="159" y="333"/>
                  <a:pt x="167" y="326"/>
                  <a:pt x="167" y="317"/>
                </a:cubicBezTo>
                <a:cubicBezTo>
                  <a:pt x="167" y="307"/>
                  <a:pt x="159" y="300"/>
                  <a:pt x="150" y="300"/>
                </a:cubicBezTo>
                <a:close/>
                <a:moveTo>
                  <a:pt x="362" y="95"/>
                </a:moveTo>
                <a:lnTo>
                  <a:pt x="271" y="5"/>
                </a:lnTo>
                <a:cubicBezTo>
                  <a:pt x="268" y="2"/>
                  <a:pt x="264" y="0"/>
                  <a:pt x="260" y="0"/>
                </a:cubicBezTo>
                <a:lnTo>
                  <a:pt x="250" y="0"/>
                </a:lnTo>
                <a:cubicBezTo>
                  <a:pt x="241" y="0"/>
                  <a:pt x="233" y="7"/>
                  <a:pt x="233" y="17"/>
                </a:cubicBezTo>
                <a:lnTo>
                  <a:pt x="233" y="33"/>
                </a:lnTo>
                <a:lnTo>
                  <a:pt x="233" y="50"/>
                </a:lnTo>
                <a:lnTo>
                  <a:pt x="233" y="100"/>
                </a:lnTo>
                <a:cubicBezTo>
                  <a:pt x="233" y="118"/>
                  <a:pt x="248" y="133"/>
                  <a:pt x="267" y="133"/>
                </a:cubicBezTo>
                <a:lnTo>
                  <a:pt x="317" y="133"/>
                </a:lnTo>
                <a:lnTo>
                  <a:pt x="333" y="133"/>
                </a:lnTo>
                <a:lnTo>
                  <a:pt x="350" y="133"/>
                </a:lnTo>
                <a:cubicBezTo>
                  <a:pt x="359" y="133"/>
                  <a:pt x="367" y="126"/>
                  <a:pt x="367" y="117"/>
                </a:cubicBezTo>
                <a:lnTo>
                  <a:pt x="367" y="107"/>
                </a:lnTo>
                <a:cubicBezTo>
                  <a:pt x="367" y="102"/>
                  <a:pt x="365" y="98"/>
                  <a:pt x="362" y="95"/>
                </a:cubicBezTo>
                <a:close/>
                <a:moveTo>
                  <a:pt x="33" y="150"/>
                </a:moveTo>
                <a:cubicBezTo>
                  <a:pt x="33" y="141"/>
                  <a:pt x="41" y="133"/>
                  <a:pt x="50" y="133"/>
                </a:cubicBezTo>
                <a:cubicBezTo>
                  <a:pt x="59" y="133"/>
                  <a:pt x="67" y="141"/>
                  <a:pt x="67" y="150"/>
                </a:cubicBezTo>
                <a:cubicBezTo>
                  <a:pt x="67" y="159"/>
                  <a:pt x="59" y="167"/>
                  <a:pt x="50" y="167"/>
                </a:cubicBezTo>
                <a:cubicBezTo>
                  <a:pt x="41" y="167"/>
                  <a:pt x="33" y="159"/>
                  <a:pt x="33"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39">
            <a:extLst>
              <a:ext uri="{FF2B5EF4-FFF2-40B4-BE49-F238E27FC236}">
                <a16:creationId xmlns:a16="http://schemas.microsoft.com/office/drawing/2014/main" id="{A614E61A-C724-429A-9947-9C3AD71CC48A}"/>
              </a:ext>
            </a:extLst>
          </p:cNvPr>
          <p:cNvSpPr>
            <a:spLocks noChangeAspect="1" noEditPoints="1"/>
          </p:cNvSpPr>
          <p:nvPr/>
        </p:nvSpPr>
        <p:spPr bwMode="auto">
          <a:xfrm>
            <a:off x="4633913" y="4637088"/>
            <a:ext cx="250825" cy="252413"/>
          </a:xfrm>
          <a:custGeom>
            <a:avLst/>
            <a:gdLst>
              <a:gd name="T0" fmla="*/ 165 w 333"/>
              <a:gd name="T1" fmla="*/ 133 h 333"/>
              <a:gd name="T2" fmla="*/ 148 w 333"/>
              <a:gd name="T3" fmla="*/ 150 h 333"/>
              <a:gd name="T4" fmla="*/ 165 w 333"/>
              <a:gd name="T5" fmla="*/ 167 h 333"/>
              <a:gd name="T6" fmla="*/ 181 w 333"/>
              <a:gd name="T7" fmla="*/ 150 h 333"/>
              <a:gd name="T8" fmla="*/ 165 w 333"/>
              <a:gd name="T9" fmla="*/ 133 h 333"/>
              <a:gd name="T10" fmla="*/ 300 w 333"/>
              <a:gd name="T11" fmla="*/ 133 h 333"/>
              <a:gd name="T12" fmla="*/ 231 w 333"/>
              <a:gd name="T13" fmla="*/ 133 h 333"/>
              <a:gd name="T14" fmla="*/ 200 w 333"/>
              <a:gd name="T15" fmla="*/ 100 h 333"/>
              <a:gd name="T16" fmla="*/ 200 w 333"/>
              <a:gd name="T17" fmla="*/ 33 h 333"/>
              <a:gd name="T18" fmla="*/ 48 w 333"/>
              <a:gd name="T19" fmla="*/ 33 h 333"/>
              <a:gd name="T20" fmla="*/ 33 w 333"/>
              <a:gd name="T21" fmla="*/ 50 h 333"/>
              <a:gd name="T22" fmla="*/ 33 w 333"/>
              <a:gd name="T23" fmla="*/ 283 h 333"/>
              <a:gd name="T24" fmla="*/ 48 w 333"/>
              <a:gd name="T25" fmla="*/ 300 h 333"/>
              <a:gd name="T26" fmla="*/ 150 w 333"/>
              <a:gd name="T27" fmla="*/ 300 h 333"/>
              <a:gd name="T28" fmla="*/ 150 w 333"/>
              <a:gd name="T29" fmla="*/ 217 h 333"/>
              <a:gd name="T30" fmla="*/ 167 w 333"/>
              <a:gd name="T31" fmla="*/ 200 h 333"/>
              <a:gd name="T32" fmla="*/ 183 w 333"/>
              <a:gd name="T33" fmla="*/ 217 h 333"/>
              <a:gd name="T34" fmla="*/ 183 w 333"/>
              <a:gd name="T35" fmla="*/ 300 h 333"/>
              <a:gd name="T36" fmla="*/ 281 w 333"/>
              <a:gd name="T37" fmla="*/ 300 h 333"/>
              <a:gd name="T38" fmla="*/ 300 w 333"/>
              <a:gd name="T39" fmla="*/ 283 h 333"/>
              <a:gd name="T40" fmla="*/ 300 w 333"/>
              <a:gd name="T41" fmla="*/ 133 h 333"/>
              <a:gd name="T42" fmla="*/ 333 w 333"/>
              <a:gd name="T43" fmla="*/ 107 h 333"/>
              <a:gd name="T44" fmla="*/ 333 w 333"/>
              <a:gd name="T45" fmla="*/ 300 h 333"/>
              <a:gd name="T46" fmla="*/ 333 w 333"/>
              <a:gd name="T47" fmla="*/ 300 h 333"/>
              <a:gd name="T48" fmla="*/ 298 w 333"/>
              <a:gd name="T49" fmla="*/ 333 h 333"/>
              <a:gd name="T50" fmla="*/ 298 w 333"/>
              <a:gd name="T51" fmla="*/ 333 h 333"/>
              <a:gd name="T52" fmla="*/ 31 w 333"/>
              <a:gd name="T53" fmla="*/ 333 h 333"/>
              <a:gd name="T54" fmla="*/ 31 w 333"/>
              <a:gd name="T55" fmla="*/ 333 h 333"/>
              <a:gd name="T56" fmla="*/ 0 w 333"/>
              <a:gd name="T57" fmla="*/ 300 h 333"/>
              <a:gd name="T58" fmla="*/ 0 w 333"/>
              <a:gd name="T59" fmla="*/ 300 h 333"/>
              <a:gd name="T60" fmla="*/ 0 w 333"/>
              <a:gd name="T61" fmla="*/ 33 h 333"/>
              <a:gd name="T62" fmla="*/ 31 w 333"/>
              <a:gd name="T63" fmla="*/ 0 h 333"/>
              <a:gd name="T64" fmla="*/ 31 w 333"/>
              <a:gd name="T65" fmla="*/ 0 h 333"/>
              <a:gd name="T66" fmla="*/ 224 w 333"/>
              <a:gd name="T67" fmla="*/ 0 h 333"/>
              <a:gd name="T68" fmla="*/ 236 w 333"/>
              <a:gd name="T69" fmla="*/ 5 h 333"/>
              <a:gd name="T70" fmla="*/ 327 w 333"/>
              <a:gd name="T71" fmla="*/ 95 h 333"/>
              <a:gd name="T72" fmla="*/ 333 w 333"/>
              <a:gd name="T73" fmla="*/ 107 h 333"/>
              <a:gd name="T74" fmla="*/ 167 w 333"/>
              <a:gd name="T75" fmla="*/ 200 h 333"/>
              <a:gd name="T76" fmla="*/ 167 w 333"/>
              <a:gd name="T77" fmla="*/ 200 h 333"/>
              <a:gd name="T78" fmla="*/ 166 w 333"/>
              <a:gd name="T79" fmla="*/ 200 h 333"/>
              <a:gd name="T80" fmla="*/ 167 w 333"/>
              <a:gd name="T81"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165" y="133"/>
                </a:moveTo>
                <a:cubicBezTo>
                  <a:pt x="155" y="133"/>
                  <a:pt x="148" y="141"/>
                  <a:pt x="148" y="150"/>
                </a:cubicBezTo>
                <a:cubicBezTo>
                  <a:pt x="148" y="159"/>
                  <a:pt x="155" y="167"/>
                  <a:pt x="165" y="167"/>
                </a:cubicBezTo>
                <a:cubicBezTo>
                  <a:pt x="174" y="167"/>
                  <a:pt x="181" y="159"/>
                  <a:pt x="181" y="150"/>
                </a:cubicBezTo>
                <a:cubicBezTo>
                  <a:pt x="181" y="141"/>
                  <a:pt x="174" y="133"/>
                  <a:pt x="165" y="133"/>
                </a:cubicBezTo>
                <a:close/>
                <a:moveTo>
                  <a:pt x="300" y="133"/>
                </a:moveTo>
                <a:lnTo>
                  <a:pt x="231" y="133"/>
                </a:lnTo>
                <a:cubicBezTo>
                  <a:pt x="213" y="133"/>
                  <a:pt x="200" y="119"/>
                  <a:pt x="200" y="100"/>
                </a:cubicBezTo>
                <a:lnTo>
                  <a:pt x="200" y="33"/>
                </a:lnTo>
                <a:lnTo>
                  <a:pt x="48" y="33"/>
                </a:lnTo>
                <a:cubicBezTo>
                  <a:pt x="39" y="33"/>
                  <a:pt x="33" y="41"/>
                  <a:pt x="33" y="50"/>
                </a:cubicBezTo>
                <a:lnTo>
                  <a:pt x="33" y="283"/>
                </a:lnTo>
                <a:cubicBezTo>
                  <a:pt x="33" y="293"/>
                  <a:pt x="39" y="300"/>
                  <a:pt x="48" y="300"/>
                </a:cubicBezTo>
                <a:lnTo>
                  <a:pt x="150" y="300"/>
                </a:lnTo>
                <a:lnTo>
                  <a:pt x="150" y="217"/>
                </a:lnTo>
                <a:cubicBezTo>
                  <a:pt x="150" y="208"/>
                  <a:pt x="158" y="200"/>
                  <a:pt x="167" y="200"/>
                </a:cubicBezTo>
                <a:cubicBezTo>
                  <a:pt x="176" y="200"/>
                  <a:pt x="183" y="208"/>
                  <a:pt x="183" y="217"/>
                </a:cubicBezTo>
                <a:lnTo>
                  <a:pt x="183" y="300"/>
                </a:lnTo>
                <a:lnTo>
                  <a:pt x="281" y="300"/>
                </a:lnTo>
                <a:cubicBezTo>
                  <a:pt x="290" y="300"/>
                  <a:pt x="300" y="293"/>
                  <a:pt x="300" y="283"/>
                </a:cubicBezTo>
                <a:lnTo>
                  <a:pt x="300" y="133"/>
                </a:lnTo>
                <a:close/>
                <a:moveTo>
                  <a:pt x="333" y="107"/>
                </a:moveTo>
                <a:lnTo>
                  <a:pt x="333" y="300"/>
                </a:lnTo>
                <a:lnTo>
                  <a:pt x="333" y="300"/>
                </a:lnTo>
                <a:cubicBezTo>
                  <a:pt x="333" y="319"/>
                  <a:pt x="316" y="333"/>
                  <a:pt x="298" y="333"/>
                </a:cubicBezTo>
                <a:lnTo>
                  <a:pt x="298" y="333"/>
                </a:lnTo>
                <a:lnTo>
                  <a:pt x="31" y="333"/>
                </a:lnTo>
                <a:lnTo>
                  <a:pt x="31" y="333"/>
                </a:lnTo>
                <a:cubicBezTo>
                  <a:pt x="13" y="333"/>
                  <a:pt x="0" y="319"/>
                  <a:pt x="0" y="300"/>
                </a:cubicBezTo>
                <a:lnTo>
                  <a:pt x="0" y="300"/>
                </a:lnTo>
                <a:lnTo>
                  <a:pt x="0" y="33"/>
                </a:lnTo>
                <a:cubicBezTo>
                  <a:pt x="0" y="17"/>
                  <a:pt x="13" y="0"/>
                  <a:pt x="31" y="0"/>
                </a:cubicBezTo>
                <a:lnTo>
                  <a:pt x="31" y="0"/>
                </a:lnTo>
                <a:lnTo>
                  <a:pt x="224" y="0"/>
                </a:lnTo>
                <a:cubicBezTo>
                  <a:pt x="229" y="0"/>
                  <a:pt x="233" y="2"/>
                  <a:pt x="236" y="5"/>
                </a:cubicBezTo>
                <a:lnTo>
                  <a:pt x="327" y="95"/>
                </a:lnTo>
                <a:cubicBezTo>
                  <a:pt x="330" y="98"/>
                  <a:pt x="333" y="102"/>
                  <a:pt x="333" y="107"/>
                </a:cubicBezTo>
                <a:close/>
                <a:moveTo>
                  <a:pt x="167" y="200"/>
                </a:moveTo>
                <a:cubicBezTo>
                  <a:pt x="167" y="200"/>
                  <a:pt x="167" y="200"/>
                  <a:pt x="167" y="200"/>
                </a:cubicBezTo>
                <a:cubicBezTo>
                  <a:pt x="166" y="200"/>
                  <a:pt x="166" y="200"/>
                  <a:pt x="166" y="200"/>
                </a:cubicBezTo>
                <a:lnTo>
                  <a:pt x="16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40">
            <a:extLst>
              <a:ext uri="{FF2B5EF4-FFF2-40B4-BE49-F238E27FC236}">
                <a16:creationId xmlns:a16="http://schemas.microsoft.com/office/drawing/2014/main" id="{423B3CAC-B4CD-4F9C-95F7-BFE5FAB87F7E}"/>
              </a:ext>
            </a:extLst>
          </p:cNvPr>
          <p:cNvSpPr>
            <a:spLocks noChangeAspect="1" noEditPoints="1"/>
          </p:cNvSpPr>
          <p:nvPr/>
        </p:nvSpPr>
        <p:spPr bwMode="auto">
          <a:xfrm>
            <a:off x="4130676" y="4637088"/>
            <a:ext cx="250825" cy="252413"/>
          </a:xfrm>
          <a:custGeom>
            <a:avLst/>
            <a:gdLst>
              <a:gd name="T0" fmla="*/ 267 w 333"/>
              <a:gd name="T1" fmla="*/ 317 h 334"/>
              <a:gd name="T2" fmla="*/ 267 w 333"/>
              <a:gd name="T3" fmla="*/ 318 h 334"/>
              <a:gd name="T4" fmla="*/ 250 w 333"/>
              <a:gd name="T5" fmla="*/ 333 h 334"/>
              <a:gd name="T6" fmla="*/ 33 w 333"/>
              <a:gd name="T7" fmla="*/ 333 h 334"/>
              <a:gd name="T8" fmla="*/ 33 w 333"/>
              <a:gd name="T9" fmla="*/ 334 h 334"/>
              <a:gd name="T10" fmla="*/ 0 w 333"/>
              <a:gd name="T11" fmla="*/ 302 h 334"/>
              <a:gd name="T12" fmla="*/ 0 w 333"/>
              <a:gd name="T13" fmla="*/ 85 h 334"/>
              <a:gd name="T14" fmla="*/ 17 w 333"/>
              <a:gd name="T15" fmla="*/ 68 h 334"/>
              <a:gd name="T16" fmla="*/ 33 w 333"/>
              <a:gd name="T17" fmla="*/ 85 h 334"/>
              <a:gd name="T18" fmla="*/ 33 w 333"/>
              <a:gd name="T19" fmla="*/ 285 h 334"/>
              <a:gd name="T20" fmla="*/ 50 w 333"/>
              <a:gd name="T21" fmla="*/ 300 h 334"/>
              <a:gd name="T22" fmla="*/ 250 w 333"/>
              <a:gd name="T23" fmla="*/ 300 h 334"/>
              <a:gd name="T24" fmla="*/ 267 w 333"/>
              <a:gd name="T25" fmla="*/ 317 h 334"/>
              <a:gd name="T26" fmla="*/ 300 w 333"/>
              <a:gd name="T27" fmla="*/ 218 h 334"/>
              <a:gd name="T28" fmla="*/ 283 w 333"/>
              <a:gd name="T29" fmla="*/ 233 h 334"/>
              <a:gd name="T30" fmla="*/ 117 w 333"/>
              <a:gd name="T31" fmla="*/ 233 h 334"/>
              <a:gd name="T32" fmla="*/ 100 w 333"/>
              <a:gd name="T33" fmla="*/ 218 h 334"/>
              <a:gd name="T34" fmla="*/ 100 w 333"/>
              <a:gd name="T35" fmla="*/ 52 h 334"/>
              <a:gd name="T36" fmla="*/ 117 w 333"/>
              <a:gd name="T37" fmla="*/ 33 h 334"/>
              <a:gd name="T38" fmla="*/ 200 w 333"/>
              <a:gd name="T39" fmla="*/ 33 h 334"/>
              <a:gd name="T40" fmla="*/ 200 w 333"/>
              <a:gd name="T41" fmla="*/ 102 h 334"/>
              <a:gd name="T42" fmla="*/ 233 w 333"/>
              <a:gd name="T43" fmla="*/ 133 h 334"/>
              <a:gd name="T44" fmla="*/ 300 w 333"/>
              <a:gd name="T45" fmla="*/ 133 h 334"/>
              <a:gd name="T46" fmla="*/ 300 w 333"/>
              <a:gd name="T47" fmla="*/ 218 h 334"/>
              <a:gd name="T48" fmla="*/ 328 w 333"/>
              <a:gd name="T49" fmla="*/ 96 h 334"/>
              <a:gd name="T50" fmla="*/ 238 w 333"/>
              <a:gd name="T51" fmla="*/ 6 h 334"/>
              <a:gd name="T52" fmla="*/ 226 w 333"/>
              <a:gd name="T53" fmla="*/ 0 h 334"/>
              <a:gd name="T54" fmla="*/ 100 w 333"/>
              <a:gd name="T55" fmla="*/ 0 h 334"/>
              <a:gd name="T56" fmla="*/ 100 w 333"/>
              <a:gd name="T57" fmla="*/ 1 h 334"/>
              <a:gd name="T58" fmla="*/ 67 w 333"/>
              <a:gd name="T59" fmla="*/ 35 h 334"/>
              <a:gd name="T60" fmla="*/ 67 w 333"/>
              <a:gd name="T61" fmla="*/ 35 h 334"/>
              <a:gd name="T62" fmla="*/ 67 w 333"/>
              <a:gd name="T63" fmla="*/ 235 h 334"/>
              <a:gd name="T64" fmla="*/ 100 w 333"/>
              <a:gd name="T65" fmla="*/ 268 h 334"/>
              <a:gd name="T66" fmla="*/ 100 w 333"/>
              <a:gd name="T67" fmla="*/ 267 h 334"/>
              <a:gd name="T68" fmla="*/ 300 w 333"/>
              <a:gd name="T69" fmla="*/ 267 h 334"/>
              <a:gd name="T70" fmla="*/ 300 w 333"/>
              <a:gd name="T71" fmla="*/ 268 h 334"/>
              <a:gd name="T72" fmla="*/ 333 w 333"/>
              <a:gd name="T73" fmla="*/ 235 h 334"/>
              <a:gd name="T74" fmla="*/ 333 w 333"/>
              <a:gd name="T75" fmla="*/ 109 h 334"/>
              <a:gd name="T76" fmla="*/ 328 w 333"/>
              <a:gd name="T77" fmla="*/ 96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4">
                <a:moveTo>
                  <a:pt x="267" y="317"/>
                </a:moveTo>
                <a:lnTo>
                  <a:pt x="267" y="318"/>
                </a:lnTo>
                <a:cubicBezTo>
                  <a:pt x="267" y="327"/>
                  <a:pt x="259" y="333"/>
                  <a:pt x="250" y="333"/>
                </a:cubicBezTo>
                <a:lnTo>
                  <a:pt x="33" y="333"/>
                </a:lnTo>
                <a:lnTo>
                  <a:pt x="33" y="334"/>
                </a:lnTo>
                <a:cubicBezTo>
                  <a:pt x="15" y="334"/>
                  <a:pt x="0" y="320"/>
                  <a:pt x="0" y="302"/>
                </a:cubicBezTo>
                <a:lnTo>
                  <a:pt x="0" y="85"/>
                </a:lnTo>
                <a:cubicBezTo>
                  <a:pt x="0" y="76"/>
                  <a:pt x="7" y="68"/>
                  <a:pt x="17" y="68"/>
                </a:cubicBezTo>
                <a:cubicBezTo>
                  <a:pt x="26" y="68"/>
                  <a:pt x="33" y="76"/>
                  <a:pt x="33" y="85"/>
                </a:cubicBezTo>
                <a:lnTo>
                  <a:pt x="33" y="285"/>
                </a:lnTo>
                <a:cubicBezTo>
                  <a:pt x="33" y="294"/>
                  <a:pt x="41" y="300"/>
                  <a:pt x="50" y="300"/>
                </a:cubicBezTo>
                <a:lnTo>
                  <a:pt x="250" y="300"/>
                </a:lnTo>
                <a:cubicBezTo>
                  <a:pt x="259" y="300"/>
                  <a:pt x="267" y="308"/>
                  <a:pt x="267" y="317"/>
                </a:cubicBezTo>
                <a:close/>
                <a:moveTo>
                  <a:pt x="300" y="218"/>
                </a:moveTo>
                <a:cubicBezTo>
                  <a:pt x="300" y="228"/>
                  <a:pt x="292" y="233"/>
                  <a:pt x="283" y="233"/>
                </a:cubicBezTo>
                <a:lnTo>
                  <a:pt x="117" y="233"/>
                </a:lnTo>
                <a:cubicBezTo>
                  <a:pt x="107" y="233"/>
                  <a:pt x="100" y="228"/>
                  <a:pt x="100" y="218"/>
                </a:cubicBezTo>
                <a:lnTo>
                  <a:pt x="100" y="52"/>
                </a:lnTo>
                <a:cubicBezTo>
                  <a:pt x="100" y="43"/>
                  <a:pt x="107" y="33"/>
                  <a:pt x="117" y="33"/>
                </a:cubicBezTo>
                <a:lnTo>
                  <a:pt x="200" y="33"/>
                </a:lnTo>
                <a:lnTo>
                  <a:pt x="200" y="102"/>
                </a:lnTo>
                <a:cubicBezTo>
                  <a:pt x="200" y="120"/>
                  <a:pt x="215" y="133"/>
                  <a:pt x="233" y="133"/>
                </a:cubicBezTo>
                <a:lnTo>
                  <a:pt x="300" y="133"/>
                </a:lnTo>
                <a:lnTo>
                  <a:pt x="300" y="218"/>
                </a:lnTo>
                <a:close/>
                <a:moveTo>
                  <a:pt x="328" y="96"/>
                </a:moveTo>
                <a:lnTo>
                  <a:pt x="238" y="6"/>
                </a:lnTo>
                <a:cubicBezTo>
                  <a:pt x="235" y="3"/>
                  <a:pt x="231" y="0"/>
                  <a:pt x="226" y="0"/>
                </a:cubicBezTo>
                <a:lnTo>
                  <a:pt x="100" y="0"/>
                </a:lnTo>
                <a:lnTo>
                  <a:pt x="100" y="1"/>
                </a:lnTo>
                <a:cubicBezTo>
                  <a:pt x="81" y="1"/>
                  <a:pt x="67" y="16"/>
                  <a:pt x="67" y="35"/>
                </a:cubicBezTo>
                <a:lnTo>
                  <a:pt x="67" y="35"/>
                </a:lnTo>
                <a:lnTo>
                  <a:pt x="67" y="235"/>
                </a:lnTo>
                <a:cubicBezTo>
                  <a:pt x="67" y="253"/>
                  <a:pt x="81" y="268"/>
                  <a:pt x="100" y="268"/>
                </a:cubicBezTo>
                <a:lnTo>
                  <a:pt x="100" y="267"/>
                </a:lnTo>
                <a:lnTo>
                  <a:pt x="300" y="267"/>
                </a:lnTo>
                <a:lnTo>
                  <a:pt x="300" y="268"/>
                </a:lnTo>
                <a:cubicBezTo>
                  <a:pt x="318" y="268"/>
                  <a:pt x="333" y="253"/>
                  <a:pt x="333" y="235"/>
                </a:cubicBezTo>
                <a:lnTo>
                  <a:pt x="333" y="109"/>
                </a:lnTo>
                <a:cubicBezTo>
                  <a:pt x="333" y="104"/>
                  <a:pt x="331" y="100"/>
                  <a:pt x="328" y="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41">
            <a:extLst>
              <a:ext uri="{FF2B5EF4-FFF2-40B4-BE49-F238E27FC236}">
                <a16:creationId xmlns:a16="http://schemas.microsoft.com/office/drawing/2014/main" id="{004BC4FA-E386-4E88-AEF3-0B7027F4417E}"/>
              </a:ext>
            </a:extLst>
          </p:cNvPr>
          <p:cNvSpPr>
            <a:spLocks noChangeAspect="1" noEditPoints="1"/>
          </p:cNvSpPr>
          <p:nvPr/>
        </p:nvSpPr>
        <p:spPr bwMode="auto">
          <a:xfrm>
            <a:off x="3627438" y="4637088"/>
            <a:ext cx="252413" cy="201613"/>
          </a:xfrm>
          <a:custGeom>
            <a:avLst/>
            <a:gdLst>
              <a:gd name="T0" fmla="*/ 300 w 334"/>
              <a:gd name="T1" fmla="*/ 217 h 267"/>
              <a:gd name="T2" fmla="*/ 284 w 334"/>
              <a:gd name="T3" fmla="*/ 233 h 267"/>
              <a:gd name="T4" fmla="*/ 50 w 334"/>
              <a:gd name="T5" fmla="*/ 233 h 267"/>
              <a:gd name="T6" fmla="*/ 34 w 334"/>
              <a:gd name="T7" fmla="*/ 217 h 267"/>
              <a:gd name="T8" fmla="*/ 34 w 334"/>
              <a:gd name="T9" fmla="*/ 50 h 267"/>
              <a:gd name="T10" fmla="*/ 50 w 334"/>
              <a:gd name="T11" fmla="*/ 33 h 267"/>
              <a:gd name="T12" fmla="*/ 200 w 334"/>
              <a:gd name="T13" fmla="*/ 33 h 267"/>
              <a:gd name="T14" fmla="*/ 200 w 334"/>
              <a:gd name="T15" fmla="*/ 100 h 267"/>
              <a:gd name="T16" fmla="*/ 234 w 334"/>
              <a:gd name="T17" fmla="*/ 133 h 267"/>
              <a:gd name="T18" fmla="*/ 300 w 334"/>
              <a:gd name="T19" fmla="*/ 133 h 267"/>
              <a:gd name="T20" fmla="*/ 300 w 334"/>
              <a:gd name="T21" fmla="*/ 217 h 267"/>
              <a:gd name="T22" fmla="*/ 329 w 334"/>
              <a:gd name="T23" fmla="*/ 95 h 267"/>
              <a:gd name="T24" fmla="*/ 238 w 334"/>
              <a:gd name="T25" fmla="*/ 5 h 267"/>
              <a:gd name="T26" fmla="*/ 227 w 334"/>
              <a:gd name="T27" fmla="*/ 0 h 267"/>
              <a:gd name="T28" fmla="*/ 34 w 334"/>
              <a:gd name="T29" fmla="*/ 0 h 267"/>
              <a:gd name="T30" fmla="*/ 0 w 334"/>
              <a:gd name="T31" fmla="*/ 33 h 267"/>
              <a:gd name="T32" fmla="*/ 0 w 334"/>
              <a:gd name="T33" fmla="*/ 233 h 267"/>
              <a:gd name="T34" fmla="*/ 34 w 334"/>
              <a:gd name="T35" fmla="*/ 267 h 267"/>
              <a:gd name="T36" fmla="*/ 300 w 334"/>
              <a:gd name="T37" fmla="*/ 267 h 267"/>
              <a:gd name="T38" fmla="*/ 334 w 334"/>
              <a:gd name="T39" fmla="*/ 233 h 267"/>
              <a:gd name="T40" fmla="*/ 334 w 334"/>
              <a:gd name="T41" fmla="*/ 107 h 267"/>
              <a:gd name="T42" fmla="*/ 329 w 334"/>
              <a:gd name="T43" fmla="*/ 9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267">
                <a:moveTo>
                  <a:pt x="300" y="217"/>
                </a:moveTo>
                <a:cubicBezTo>
                  <a:pt x="300" y="226"/>
                  <a:pt x="293" y="233"/>
                  <a:pt x="284" y="233"/>
                </a:cubicBezTo>
                <a:lnTo>
                  <a:pt x="50" y="233"/>
                </a:lnTo>
                <a:cubicBezTo>
                  <a:pt x="41" y="233"/>
                  <a:pt x="34" y="226"/>
                  <a:pt x="34" y="217"/>
                </a:cubicBezTo>
                <a:lnTo>
                  <a:pt x="34" y="50"/>
                </a:lnTo>
                <a:cubicBezTo>
                  <a:pt x="34" y="41"/>
                  <a:pt x="41" y="33"/>
                  <a:pt x="50" y="33"/>
                </a:cubicBezTo>
                <a:lnTo>
                  <a:pt x="200" y="33"/>
                </a:lnTo>
                <a:lnTo>
                  <a:pt x="200" y="100"/>
                </a:lnTo>
                <a:cubicBezTo>
                  <a:pt x="200" y="118"/>
                  <a:pt x="215" y="133"/>
                  <a:pt x="234" y="133"/>
                </a:cubicBezTo>
                <a:lnTo>
                  <a:pt x="300" y="133"/>
                </a:lnTo>
                <a:lnTo>
                  <a:pt x="300" y="217"/>
                </a:lnTo>
                <a:close/>
                <a:moveTo>
                  <a:pt x="329" y="95"/>
                </a:moveTo>
                <a:lnTo>
                  <a:pt x="238" y="5"/>
                </a:lnTo>
                <a:cubicBezTo>
                  <a:pt x="235" y="2"/>
                  <a:pt x="231" y="0"/>
                  <a:pt x="227" y="0"/>
                </a:cubicBezTo>
                <a:lnTo>
                  <a:pt x="34" y="0"/>
                </a:lnTo>
                <a:cubicBezTo>
                  <a:pt x="15" y="0"/>
                  <a:pt x="0" y="15"/>
                  <a:pt x="0" y="33"/>
                </a:cubicBezTo>
                <a:lnTo>
                  <a:pt x="0" y="233"/>
                </a:lnTo>
                <a:cubicBezTo>
                  <a:pt x="0" y="252"/>
                  <a:pt x="15" y="267"/>
                  <a:pt x="34" y="267"/>
                </a:cubicBezTo>
                <a:lnTo>
                  <a:pt x="300" y="267"/>
                </a:lnTo>
                <a:cubicBezTo>
                  <a:pt x="319" y="267"/>
                  <a:pt x="334" y="252"/>
                  <a:pt x="334" y="233"/>
                </a:cubicBezTo>
                <a:lnTo>
                  <a:pt x="334" y="107"/>
                </a:lnTo>
                <a:cubicBezTo>
                  <a:pt x="334" y="102"/>
                  <a:pt x="332" y="98"/>
                  <a:pt x="329" y="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42">
            <a:extLst>
              <a:ext uri="{FF2B5EF4-FFF2-40B4-BE49-F238E27FC236}">
                <a16:creationId xmlns:a16="http://schemas.microsoft.com/office/drawing/2014/main" id="{D12F48D2-7CBA-4A66-8C50-AC75E77BAE69}"/>
              </a:ext>
            </a:extLst>
          </p:cNvPr>
          <p:cNvSpPr>
            <a:spLocks noChangeAspect="1" noEditPoints="1"/>
          </p:cNvSpPr>
          <p:nvPr/>
        </p:nvSpPr>
        <p:spPr bwMode="auto">
          <a:xfrm>
            <a:off x="3124201" y="4637088"/>
            <a:ext cx="252413" cy="252413"/>
          </a:xfrm>
          <a:custGeom>
            <a:avLst/>
            <a:gdLst>
              <a:gd name="T0" fmla="*/ 300 w 333"/>
              <a:gd name="T1" fmla="*/ 284 h 333"/>
              <a:gd name="T2" fmla="*/ 283 w 333"/>
              <a:gd name="T3" fmla="*/ 300 h 333"/>
              <a:gd name="T4" fmla="*/ 49 w 333"/>
              <a:gd name="T5" fmla="*/ 300 h 333"/>
              <a:gd name="T6" fmla="*/ 33 w 333"/>
              <a:gd name="T7" fmla="*/ 284 h 333"/>
              <a:gd name="T8" fmla="*/ 33 w 333"/>
              <a:gd name="T9" fmla="*/ 50 h 333"/>
              <a:gd name="T10" fmla="*/ 49 w 333"/>
              <a:gd name="T11" fmla="*/ 33 h 333"/>
              <a:gd name="T12" fmla="*/ 116 w 333"/>
              <a:gd name="T13" fmla="*/ 33 h 333"/>
              <a:gd name="T14" fmla="*/ 116 w 333"/>
              <a:gd name="T15" fmla="*/ 203 h 333"/>
              <a:gd name="T16" fmla="*/ 102 w 333"/>
              <a:gd name="T17" fmla="*/ 209 h 333"/>
              <a:gd name="T18" fmla="*/ 86 w 333"/>
              <a:gd name="T19" fmla="*/ 194 h 333"/>
              <a:gd name="T20" fmla="*/ 63 w 333"/>
              <a:gd name="T21" fmla="*/ 195 h 333"/>
              <a:gd name="T22" fmla="*/ 63 w 333"/>
              <a:gd name="T23" fmla="*/ 218 h 333"/>
              <a:gd name="T24" fmla="*/ 111 w 333"/>
              <a:gd name="T25" fmla="*/ 263 h 333"/>
              <a:gd name="T26" fmla="*/ 157 w 333"/>
              <a:gd name="T27" fmla="*/ 263 h 333"/>
              <a:gd name="T28" fmla="*/ 204 w 333"/>
              <a:gd name="T29" fmla="*/ 218 h 333"/>
              <a:gd name="T30" fmla="*/ 204 w 333"/>
              <a:gd name="T31" fmla="*/ 195 h 333"/>
              <a:gd name="T32" fmla="*/ 204 w 333"/>
              <a:gd name="T33" fmla="*/ 194 h 333"/>
              <a:gd name="T34" fmla="*/ 181 w 333"/>
              <a:gd name="T35" fmla="*/ 194 h 333"/>
              <a:gd name="T36" fmla="*/ 164 w 333"/>
              <a:gd name="T37" fmla="*/ 210 h 333"/>
              <a:gd name="T38" fmla="*/ 150 w 333"/>
              <a:gd name="T39" fmla="*/ 204 h 333"/>
              <a:gd name="T40" fmla="*/ 150 w 333"/>
              <a:gd name="T41" fmla="*/ 33 h 333"/>
              <a:gd name="T42" fmla="*/ 200 w 333"/>
              <a:gd name="T43" fmla="*/ 33 h 333"/>
              <a:gd name="T44" fmla="*/ 200 w 333"/>
              <a:gd name="T45" fmla="*/ 100 h 333"/>
              <a:gd name="T46" fmla="*/ 233 w 333"/>
              <a:gd name="T47" fmla="*/ 133 h 333"/>
              <a:gd name="T48" fmla="*/ 300 w 333"/>
              <a:gd name="T49" fmla="*/ 133 h 333"/>
              <a:gd name="T50" fmla="*/ 300 w 333"/>
              <a:gd name="T51" fmla="*/ 284 h 333"/>
              <a:gd name="T52" fmla="*/ 328 w 333"/>
              <a:gd name="T53" fmla="*/ 95 h 333"/>
              <a:gd name="T54" fmla="*/ 238 w 333"/>
              <a:gd name="T55" fmla="*/ 5 h 333"/>
              <a:gd name="T56" fmla="*/ 226 w 333"/>
              <a:gd name="T57" fmla="*/ 0 h 333"/>
              <a:gd name="T58" fmla="*/ 33 w 333"/>
              <a:gd name="T59" fmla="*/ 0 h 333"/>
              <a:gd name="T60" fmla="*/ 0 w 333"/>
              <a:gd name="T61" fmla="*/ 33 h 333"/>
              <a:gd name="T62" fmla="*/ 0 w 333"/>
              <a:gd name="T63" fmla="*/ 300 h 333"/>
              <a:gd name="T64" fmla="*/ 33 w 333"/>
              <a:gd name="T65" fmla="*/ 333 h 333"/>
              <a:gd name="T66" fmla="*/ 300 w 333"/>
              <a:gd name="T67" fmla="*/ 333 h 333"/>
              <a:gd name="T68" fmla="*/ 333 w 333"/>
              <a:gd name="T69" fmla="*/ 300 h 333"/>
              <a:gd name="T70" fmla="*/ 333 w 333"/>
              <a:gd name="T71" fmla="*/ 107 h 333"/>
              <a:gd name="T72" fmla="*/ 328 w 333"/>
              <a:gd name="T73" fmla="*/ 9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33">
                <a:moveTo>
                  <a:pt x="300" y="284"/>
                </a:moveTo>
                <a:cubicBezTo>
                  <a:pt x="300" y="293"/>
                  <a:pt x="292" y="300"/>
                  <a:pt x="283" y="300"/>
                </a:cubicBezTo>
                <a:lnTo>
                  <a:pt x="49" y="300"/>
                </a:lnTo>
                <a:cubicBezTo>
                  <a:pt x="40" y="300"/>
                  <a:pt x="33" y="293"/>
                  <a:pt x="33" y="284"/>
                </a:cubicBezTo>
                <a:lnTo>
                  <a:pt x="33" y="50"/>
                </a:lnTo>
                <a:cubicBezTo>
                  <a:pt x="33" y="41"/>
                  <a:pt x="40" y="33"/>
                  <a:pt x="49" y="33"/>
                </a:cubicBezTo>
                <a:lnTo>
                  <a:pt x="116" y="33"/>
                </a:lnTo>
                <a:lnTo>
                  <a:pt x="116" y="203"/>
                </a:lnTo>
                <a:cubicBezTo>
                  <a:pt x="116" y="211"/>
                  <a:pt x="107" y="214"/>
                  <a:pt x="102" y="209"/>
                </a:cubicBezTo>
                <a:lnTo>
                  <a:pt x="86" y="194"/>
                </a:lnTo>
                <a:cubicBezTo>
                  <a:pt x="79" y="188"/>
                  <a:pt x="69" y="188"/>
                  <a:pt x="63" y="195"/>
                </a:cubicBezTo>
                <a:cubicBezTo>
                  <a:pt x="56" y="201"/>
                  <a:pt x="57" y="212"/>
                  <a:pt x="63" y="218"/>
                </a:cubicBezTo>
                <a:lnTo>
                  <a:pt x="111" y="263"/>
                </a:lnTo>
                <a:cubicBezTo>
                  <a:pt x="124" y="275"/>
                  <a:pt x="144" y="275"/>
                  <a:pt x="157" y="263"/>
                </a:cubicBezTo>
                <a:lnTo>
                  <a:pt x="204" y="218"/>
                </a:lnTo>
                <a:cubicBezTo>
                  <a:pt x="210" y="212"/>
                  <a:pt x="211" y="201"/>
                  <a:pt x="204" y="195"/>
                </a:cubicBezTo>
                <a:lnTo>
                  <a:pt x="204" y="194"/>
                </a:lnTo>
                <a:cubicBezTo>
                  <a:pt x="198" y="188"/>
                  <a:pt x="188" y="187"/>
                  <a:pt x="181" y="194"/>
                </a:cubicBezTo>
                <a:lnTo>
                  <a:pt x="164" y="210"/>
                </a:lnTo>
                <a:cubicBezTo>
                  <a:pt x="158" y="215"/>
                  <a:pt x="150" y="211"/>
                  <a:pt x="150" y="204"/>
                </a:cubicBezTo>
                <a:lnTo>
                  <a:pt x="150" y="33"/>
                </a:lnTo>
                <a:lnTo>
                  <a:pt x="200" y="33"/>
                </a:lnTo>
                <a:lnTo>
                  <a:pt x="200" y="100"/>
                </a:lnTo>
                <a:cubicBezTo>
                  <a:pt x="200" y="118"/>
                  <a:pt x="214" y="133"/>
                  <a:pt x="233" y="133"/>
                </a:cubicBezTo>
                <a:lnTo>
                  <a:pt x="300" y="133"/>
                </a:lnTo>
                <a:lnTo>
                  <a:pt x="300" y="284"/>
                </a:lnTo>
                <a:close/>
                <a:moveTo>
                  <a:pt x="328" y="95"/>
                </a:moveTo>
                <a:lnTo>
                  <a:pt x="238" y="5"/>
                </a:lnTo>
                <a:cubicBezTo>
                  <a:pt x="235" y="2"/>
                  <a:pt x="230" y="0"/>
                  <a:pt x="226" y="0"/>
                </a:cubicBezTo>
                <a:lnTo>
                  <a:pt x="33" y="0"/>
                </a:lnTo>
                <a:cubicBezTo>
                  <a:pt x="14" y="0"/>
                  <a:pt x="0" y="15"/>
                  <a:pt x="0" y="33"/>
                </a:cubicBezTo>
                <a:lnTo>
                  <a:pt x="0" y="300"/>
                </a:lnTo>
                <a:cubicBezTo>
                  <a:pt x="0" y="318"/>
                  <a:pt x="14" y="333"/>
                  <a:pt x="33" y="333"/>
                </a:cubicBezTo>
                <a:lnTo>
                  <a:pt x="300" y="333"/>
                </a:lnTo>
                <a:cubicBezTo>
                  <a:pt x="318" y="333"/>
                  <a:pt x="333" y="318"/>
                  <a:pt x="333" y="300"/>
                </a:cubicBezTo>
                <a:lnTo>
                  <a:pt x="333" y="107"/>
                </a:lnTo>
                <a:cubicBezTo>
                  <a:pt x="333" y="102"/>
                  <a:pt x="331" y="98"/>
                  <a:pt x="328" y="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43">
            <a:extLst>
              <a:ext uri="{FF2B5EF4-FFF2-40B4-BE49-F238E27FC236}">
                <a16:creationId xmlns:a16="http://schemas.microsoft.com/office/drawing/2014/main" id="{137DDBB6-4E95-40C1-B6CA-937BA0C617FF}"/>
              </a:ext>
            </a:extLst>
          </p:cNvPr>
          <p:cNvSpPr>
            <a:spLocks noChangeAspect="1" noEditPoints="1"/>
          </p:cNvSpPr>
          <p:nvPr/>
        </p:nvSpPr>
        <p:spPr bwMode="auto">
          <a:xfrm>
            <a:off x="2620963" y="4637088"/>
            <a:ext cx="252413" cy="252413"/>
          </a:xfrm>
          <a:custGeom>
            <a:avLst/>
            <a:gdLst>
              <a:gd name="T0" fmla="*/ 300 w 334"/>
              <a:gd name="T1" fmla="*/ 283 h 333"/>
              <a:gd name="T2" fmla="*/ 285 w 334"/>
              <a:gd name="T3" fmla="*/ 300 h 333"/>
              <a:gd name="T4" fmla="*/ 150 w 334"/>
              <a:gd name="T5" fmla="*/ 300 h 333"/>
              <a:gd name="T6" fmla="*/ 150 w 334"/>
              <a:gd name="T7" fmla="*/ 198 h 333"/>
              <a:gd name="T8" fmla="*/ 165 w 334"/>
              <a:gd name="T9" fmla="*/ 192 h 333"/>
              <a:gd name="T10" fmla="*/ 182 w 334"/>
              <a:gd name="T11" fmla="*/ 207 h 333"/>
              <a:gd name="T12" fmla="*/ 206 w 334"/>
              <a:gd name="T13" fmla="*/ 207 h 333"/>
              <a:gd name="T14" fmla="*/ 206 w 334"/>
              <a:gd name="T15" fmla="*/ 207 h 333"/>
              <a:gd name="T16" fmla="*/ 206 w 334"/>
              <a:gd name="T17" fmla="*/ 183 h 333"/>
              <a:gd name="T18" fmla="*/ 158 w 334"/>
              <a:gd name="T19" fmla="*/ 138 h 333"/>
              <a:gd name="T20" fmla="*/ 112 w 334"/>
              <a:gd name="T21" fmla="*/ 138 h 333"/>
              <a:gd name="T22" fmla="*/ 65 w 334"/>
              <a:gd name="T23" fmla="*/ 183 h 333"/>
              <a:gd name="T24" fmla="*/ 65 w 334"/>
              <a:gd name="T25" fmla="*/ 206 h 333"/>
              <a:gd name="T26" fmla="*/ 88 w 334"/>
              <a:gd name="T27" fmla="*/ 207 h 333"/>
              <a:gd name="T28" fmla="*/ 104 w 334"/>
              <a:gd name="T29" fmla="*/ 192 h 333"/>
              <a:gd name="T30" fmla="*/ 117 w 334"/>
              <a:gd name="T31" fmla="*/ 198 h 333"/>
              <a:gd name="T32" fmla="*/ 117 w 334"/>
              <a:gd name="T33" fmla="*/ 300 h 333"/>
              <a:gd name="T34" fmla="*/ 52 w 334"/>
              <a:gd name="T35" fmla="*/ 300 h 333"/>
              <a:gd name="T36" fmla="*/ 33 w 334"/>
              <a:gd name="T37" fmla="*/ 283 h 333"/>
              <a:gd name="T38" fmla="*/ 33 w 334"/>
              <a:gd name="T39" fmla="*/ 50 h 333"/>
              <a:gd name="T40" fmla="*/ 52 w 334"/>
              <a:gd name="T41" fmla="*/ 33 h 333"/>
              <a:gd name="T42" fmla="*/ 200 w 334"/>
              <a:gd name="T43" fmla="*/ 33 h 333"/>
              <a:gd name="T44" fmla="*/ 200 w 334"/>
              <a:gd name="T45" fmla="*/ 100 h 333"/>
              <a:gd name="T46" fmla="*/ 235 w 334"/>
              <a:gd name="T47" fmla="*/ 133 h 333"/>
              <a:gd name="T48" fmla="*/ 300 w 334"/>
              <a:gd name="T49" fmla="*/ 133 h 333"/>
              <a:gd name="T50" fmla="*/ 300 w 334"/>
              <a:gd name="T51" fmla="*/ 283 h 333"/>
              <a:gd name="T52" fmla="*/ 333 w 334"/>
              <a:gd name="T53" fmla="*/ 300 h 333"/>
              <a:gd name="T54" fmla="*/ 333 w 334"/>
              <a:gd name="T55" fmla="*/ 107 h 333"/>
              <a:gd name="T56" fmla="*/ 329 w 334"/>
              <a:gd name="T57" fmla="*/ 95 h 333"/>
              <a:gd name="T58" fmla="*/ 240 w 334"/>
              <a:gd name="T59" fmla="*/ 5 h 333"/>
              <a:gd name="T60" fmla="*/ 228 w 334"/>
              <a:gd name="T61" fmla="*/ 0 h 333"/>
              <a:gd name="T62" fmla="*/ 35 w 334"/>
              <a:gd name="T63" fmla="*/ 0 h 333"/>
              <a:gd name="T64" fmla="*/ 1 w 334"/>
              <a:gd name="T65" fmla="*/ 33 h 333"/>
              <a:gd name="T66" fmla="*/ 0 w 334"/>
              <a:gd name="T67" fmla="*/ 33 h 333"/>
              <a:gd name="T68" fmla="*/ 0 w 334"/>
              <a:gd name="T69" fmla="*/ 300 h 333"/>
              <a:gd name="T70" fmla="*/ 1 w 334"/>
              <a:gd name="T71" fmla="*/ 300 h 333"/>
              <a:gd name="T72" fmla="*/ 35 w 334"/>
              <a:gd name="T73" fmla="*/ 333 h 333"/>
              <a:gd name="T74" fmla="*/ 35 w 334"/>
              <a:gd name="T75" fmla="*/ 333 h 333"/>
              <a:gd name="T76" fmla="*/ 302 w 334"/>
              <a:gd name="T77" fmla="*/ 333 h 333"/>
              <a:gd name="T78" fmla="*/ 334 w 334"/>
              <a:gd name="T79" fmla="*/ 300 h 333"/>
              <a:gd name="T80" fmla="*/ 333 w 334"/>
              <a:gd name="T81" fmla="*/ 3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3">
                <a:moveTo>
                  <a:pt x="300" y="283"/>
                </a:moveTo>
                <a:cubicBezTo>
                  <a:pt x="300" y="293"/>
                  <a:pt x="295" y="300"/>
                  <a:pt x="285" y="300"/>
                </a:cubicBezTo>
                <a:lnTo>
                  <a:pt x="150" y="300"/>
                </a:lnTo>
                <a:lnTo>
                  <a:pt x="150" y="198"/>
                </a:lnTo>
                <a:cubicBezTo>
                  <a:pt x="150" y="190"/>
                  <a:pt x="160" y="187"/>
                  <a:pt x="165" y="192"/>
                </a:cubicBezTo>
                <a:lnTo>
                  <a:pt x="182" y="207"/>
                </a:lnTo>
                <a:cubicBezTo>
                  <a:pt x="189" y="214"/>
                  <a:pt x="200" y="213"/>
                  <a:pt x="206" y="207"/>
                </a:cubicBezTo>
                <a:lnTo>
                  <a:pt x="206" y="207"/>
                </a:lnTo>
                <a:cubicBezTo>
                  <a:pt x="212" y="200"/>
                  <a:pt x="212" y="189"/>
                  <a:pt x="206" y="183"/>
                </a:cubicBezTo>
                <a:lnTo>
                  <a:pt x="158" y="138"/>
                </a:lnTo>
                <a:cubicBezTo>
                  <a:pt x="145" y="126"/>
                  <a:pt x="125" y="126"/>
                  <a:pt x="112" y="138"/>
                </a:cubicBezTo>
                <a:lnTo>
                  <a:pt x="65" y="183"/>
                </a:lnTo>
                <a:cubicBezTo>
                  <a:pt x="59" y="190"/>
                  <a:pt x="58" y="200"/>
                  <a:pt x="65" y="206"/>
                </a:cubicBezTo>
                <a:cubicBezTo>
                  <a:pt x="71" y="213"/>
                  <a:pt x="81" y="214"/>
                  <a:pt x="88" y="207"/>
                </a:cubicBezTo>
                <a:lnTo>
                  <a:pt x="104" y="192"/>
                </a:lnTo>
                <a:cubicBezTo>
                  <a:pt x="109" y="187"/>
                  <a:pt x="117" y="190"/>
                  <a:pt x="117" y="198"/>
                </a:cubicBezTo>
                <a:lnTo>
                  <a:pt x="117" y="300"/>
                </a:lnTo>
                <a:lnTo>
                  <a:pt x="52" y="300"/>
                </a:lnTo>
                <a:cubicBezTo>
                  <a:pt x="43" y="300"/>
                  <a:pt x="33" y="293"/>
                  <a:pt x="33" y="283"/>
                </a:cubicBezTo>
                <a:lnTo>
                  <a:pt x="33" y="50"/>
                </a:lnTo>
                <a:cubicBezTo>
                  <a:pt x="33" y="41"/>
                  <a:pt x="43" y="33"/>
                  <a:pt x="52" y="33"/>
                </a:cubicBezTo>
                <a:lnTo>
                  <a:pt x="200" y="33"/>
                </a:lnTo>
                <a:lnTo>
                  <a:pt x="200" y="100"/>
                </a:lnTo>
                <a:cubicBezTo>
                  <a:pt x="200" y="118"/>
                  <a:pt x="217" y="133"/>
                  <a:pt x="235" y="133"/>
                </a:cubicBezTo>
                <a:lnTo>
                  <a:pt x="300" y="133"/>
                </a:lnTo>
                <a:lnTo>
                  <a:pt x="300" y="283"/>
                </a:lnTo>
                <a:close/>
                <a:moveTo>
                  <a:pt x="333" y="300"/>
                </a:moveTo>
                <a:lnTo>
                  <a:pt x="333" y="107"/>
                </a:lnTo>
                <a:cubicBezTo>
                  <a:pt x="333" y="102"/>
                  <a:pt x="333" y="98"/>
                  <a:pt x="329" y="95"/>
                </a:cubicBezTo>
                <a:lnTo>
                  <a:pt x="240" y="5"/>
                </a:lnTo>
                <a:cubicBezTo>
                  <a:pt x="237" y="2"/>
                  <a:pt x="233" y="0"/>
                  <a:pt x="228" y="0"/>
                </a:cubicBezTo>
                <a:lnTo>
                  <a:pt x="35" y="0"/>
                </a:lnTo>
                <a:cubicBezTo>
                  <a:pt x="17" y="0"/>
                  <a:pt x="1" y="17"/>
                  <a:pt x="1" y="33"/>
                </a:cubicBezTo>
                <a:lnTo>
                  <a:pt x="0" y="33"/>
                </a:lnTo>
                <a:lnTo>
                  <a:pt x="0" y="300"/>
                </a:lnTo>
                <a:lnTo>
                  <a:pt x="1" y="300"/>
                </a:lnTo>
                <a:cubicBezTo>
                  <a:pt x="1" y="317"/>
                  <a:pt x="16" y="333"/>
                  <a:pt x="35" y="333"/>
                </a:cubicBezTo>
                <a:lnTo>
                  <a:pt x="35" y="333"/>
                </a:lnTo>
                <a:lnTo>
                  <a:pt x="302" y="333"/>
                </a:lnTo>
                <a:cubicBezTo>
                  <a:pt x="320" y="333"/>
                  <a:pt x="334" y="318"/>
                  <a:pt x="334" y="300"/>
                </a:cubicBezTo>
                <a:lnTo>
                  <a:pt x="333"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44">
            <a:extLst>
              <a:ext uri="{FF2B5EF4-FFF2-40B4-BE49-F238E27FC236}">
                <a16:creationId xmlns:a16="http://schemas.microsoft.com/office/drawing/2014/main" id="{0567CE48-4CFD-4E35-9FD3-F3725AA932F4}"/>
              </a:ext>
            </a:extLst>
          </p:cNvPr>
          <p:cNvSpPr>
            <a:spLocks noChangeAspect="1" noEditPoints="1"/>
          </p:cNvSpPr>
          <p:nvPr/>
        </p:nvSpPr>
        <p:spPr bwMode="auto">
          <a:xfrm>
            <a:off x="2054226" y="4637088"/>
            <a:ext cx="315913" cy="298450"/>
          </a:xfrm>
          <a:custGeom>
            <a:avLst/>
            <a:gdLst>
              <a:gd name="T0" fmla="*/ 104 w 419"/>
              <a:gd name="T1" fmla="*/ 287 h 394"/>
              <a:gd name="T2" fmla="*/ 99 w 419"/>
              <a:gd name="T3" fmla="*/ 287 h 394"/>
              <a:gd name="T4" fmla="*/ 58 w 419"/>
              <a:gd name="T5" fmla="*/ 355 h 394"/>
              <a:gd name="T6" fmla="*/ 144 w 419"/>
              <a:gd name="T7" fmla="*/ 356 h 394"/>
              <a:gd name="T8" fmla="*/ 104 w 419"/>
              <a:gd name="T9" fmla="*/ 287 h 394"/>
              <a:gd name="T10" fmla="*/ 103 w 419"/>
              <a:gd name="T11" fmla="*/ 233 h 394"/>
              <a:gd name="T12" fmla="*/ 103 w 419"/>
              <a:gd name="T13" fmla="*/ 233 h 394"/>
              <a:gd name="T14" fmla="*/ 103 w 419"/>
              <a:gd name="T15" fmla="*/ 233 h 394"/>
              <a:gd name="T16" fmla="*/ 415 w 419"/>
              <a:gd name="T17" fmla="*/ 96 h 394"/>
              <a:gd name="T18" fmla="*/ 327 w 419"/>
              <a:gd name="T19" fmla="*/ 6 h 394"/>
              <a:gd name="T20" fmla="*/ 315 w 419"/>
              <a:gd name="T21" fmla="*/ 0 h 394"/>
              <a:gd name="T22" fmla="*/ 122 w 419"/>
              <a:gd name="T23" fmla="*/ 0 h 394"/>
              <a:gd name="T24" fmla="*/ 121 w 419"/>
              <a:gd name="T25" fmla="*/ 0 h 394"/>
              <a:gd name="T26" fmla="*/ 85 w 419"/>
              <a:gd name="T27" fmla="*/ 34 h 394"/>
              <a:gd name="T28" fmla="*/ 85 w 419"/>
              <a:gd name="T29" fmla="*/ 35 h 394"/>
              <a:gd name="T30" fmla="*/ 85 w 419"/>
              <a:gd name="T31" fmla="*/ 218 h 394"/>
              <a:gd name="T32" fmla="*/ 103 w 419"/>
              <a:gd name="T33" fmla="*/ 233 h 394"/>
              <a:gd name="T34" fmla="*/ 119 w 419"/>
              <a:gd name="T35" fmla="*/ 218 h 394"/>
              <a:gd name="T36" fmla="*/ 119 w 419"/>
              <a:gd name="T37" fmla="*/ 52 h 394"/>
              <a:gd name="T38" fmla="*/ 138 w 419"/>
              <a:gd name="T39" fmla="*/ 33 h 394"/>
              <a:gd name="T40" fmla="*/ 285 w 419"/>
              <a:gd name="T41" fmla="*/ 33 h 394"/>
              <a:gd name="T42" fmla="*/ 285 w 419"/>
              <a:gd name="T43" fmla="*/ 102 h 394"/>
              <a:gd name="T44" fmla="*/ 321 w 419"/>
              <a:gd name="T45" fmla="*/ 133 h 394"/>
              <a:gd name="T46" fmla="*/ 385 w 419"/>
              <a:gd name="T47" fmla="*/ 133 h 394"/>
              <a:gd name="T48" fmla="*/ 385 w 419"/>
              <a:gd name="T49" fmla="*/ 285 h 394"/>
              <a:gd name="T50" fmla="*/ 372 w 419"/>
              <a:gd name="T51" fmla="*/ 300 h 394"/>
              <a:gd name="T52" fmla="*/ 222 w 419"/>
              <a:gd name="T53" fmla="*/ 300 h 394"/>
              <a:gd name="T54" fmla="*/ 202 w 419"/>
              <a:gd name="T55" fmla="*/ 317 h 394"/>
              <a:gd name="T56" fmla="*/ 222 w 419"/>
              <a:gd name="T57" fmla="*/ 333 h 394"/>
              <a:gd name="T58" fmla="*/ 388 w 419"/>
              <a:gd name="T59" fmla="*/ 333 h 394"/>
              <a:gd name="T60" fmla="*/ 389 w 419"/>
              <a:gd name="T61" fmla="*/ 333 h 394"/>
              <a:gd name="T62" fmla="*/ 419 w 419"/>
              <a:gd name="T63" fmla="*/ 302 h 394"/>
              <a:gd name="T64" fmla="*/ 419 w 419"/>
              <a:gd name="T65" fmla="*/ 301 h 394"/>
              <a:gd name="T66" fmla="*/ 419 w 419"/>
              <a:gd name="T67" fmla="*/ 108 h 394"/>
              <a:gd name="T68" fmla="*/ 415 w 419"/>
              <a:gd name="T69" fmla="*/ 96 h 394"/>
              <a:gd name="T70" fmla="*/ 202 w 419"/>
              <a:gd name="T71" fmla="*/ 317 h 394"/>
              <a:gd name="T72" fmla="*/ 202 w 419"/>
              <a:gd name="T73" fmla="*/ 317 h 394"/>
              <a:gd name="T74" fmla="*/ 202 w 419"/>
              <a:gd name="T75" fmla="*/ 318 h 394"/>
              <a:gd name="T76" fmla="*/ 202 w 419"/>
              <a:gd name="T77" fmla="*/ 31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9" h="394">
                <a:moveTo>
                  <a:pt x="104" y="287"/>
                </a:moveTo>
                <a:cubicBezTo>
                  <a:pt x="103" y="289"/>
                  <a:pt x="101" y="289"/>
                  <a:pt x="99" y="287"/>
                </a:cubicBezTo>
                <a:cubicBezTo>
                  <a:pt x="64" y="242"/>
                  <a:pt x="0" y="300"/>
                  <a:pt x="58" y="355"/>
                </a:cubicBezTo>
                <a:cubicBezTo>
                  <a:pt x="96" y="390"/>
                  <a:pt x="102" y="394"/>
                  <a:pt x="144" y="356"/>
                </a:cubicBezTo>
                <a:cubicBezTo>
                  <a:pt x="205" y="300"/>
                  <a:pt x="140" y="242"/>
                  <a:pt x="104" y="287"/>
                </a:cubicBezTo>
                <a:close/>
                <a:moveTo>
                  <a:pt x="103" y="233"/>
                </a:moveTo>
                <a:cubicBezTo>
                  <a:pt x="103" y="233"/>
                  <a:pt x="103" y="233"/>
                  <a:pt x="103" y="233"/>
                </a:cubicBezTo>
                <a:cubicBezTo>
                  <a:pt x="103" y="233"/>
                  <a:pt x="103" y="233"/>
                  <a:pt x="103" y="233"/>
                </a:cubicBezTo>
                <a:close/>
                <a:moveTo>
                  <a:pt x="415" y="96"/>
                </a:moveTo>
                <a:lnTo>
                  <a:pt x="327" y="6"/>
                </a:lnTo>
                <a:cubicBezTo>
                  <a:pt x="324" y="3"/>
                  <a:pt x="319" y="0"/>
                  <a:pt x="315" y="0"/>
                </a:cubicBezTo>
                <a:lnTo>
                  <a:pt x="122" y="0"/>
                </a:lnTo>
                <a:lnTo>
                  <a:pt x="121" y="0"/>
                </a:lnTo>
                <a:cubicBezTo>
                  <a:pt x="103" y="0"/>
                  <a:pt x="85" y="16"/>
                  <a:pt x="85" y="34"/>
                </a:cubicBezTo>
                <a:lnTo>
                  <a:pt x="85" y="35"/>
                </a:lnTo>
                <a:lnTo>
                  <a:pt x="85" y="218"/>
                </a:lnTo>
                <a:cubicBezTo>
                  <a:pt x="85" y="227"/>
                  <a:pt x="94" y="233"/>
                  <a:pt x="103" y="233"/>
                </a:cubicBezTo>
                <a:cubicBezTo>
                  <a:pt x="112" y="233"/>
                  <a:pt x="119" y="227"/>
                  <a:pt x="119" y="218"/>
                </a:cubicBezTo>
                <a:lnTo>
                  <a:pt x="119" y="52"/>
                </a:lnTo>
                <a:cubicBezTo>
                  <a:pt x="119" y="43"/>
                  <a:pt x="129" y="33"/>
                  <a:pt x="138" y="33"/>
                </a:cubicBezTo>
                <a:lnTo>
                  <a:pt x="285" y="33"/>
                </a:lnTo>
                <a:lnTo>
                  <a:pt x="285" y="102"/>
                </a:lnTo>
                <a:cubicBezTo>
                  <a:pt x="285" y="120"/>
                  <a:pt x="303" y="133"/>
                  <a:pt x="321" y="133"/>
                </a:cubicBezTo>
                <a:lnTo>
                  <a:pt x="385" y="133"/>
                </a:lnTo>
                <a:lnTo>
                  <a:pt x="385" y="285"/>
                </a:lnTo>
                <a:cubicBezTo>
                  <a:pt x="385" y="294"/>
                  <a:pt x="381" y="300"/>
                  <a:pt x="372" y="300"/>
                </a:cubicBezTo>
                <a:lnTo>
                  <a:pt x="222" y="300"/>
                </a:lnTo>
                <a:cubicBezTo>
                  <a:pt x="213" y="300"/>
                  <a:pt x="202" y="308"/>
                  <a:pt x="202" y="317"/>
                </a:cubicBezTo>
                <a:cubicBezTo>
                  <a:pt x="202" y="326"/>
                  <a:pt x="213" y="333"/>
                  <a:pt x="222" y="333"/>
                </a:cubicBezTo>
                <a:lnTo>
                  <a:pt x="388" y="333"/>
                </a:lnTo>
                <a:lnTo>
                  <a:pt x="389" y="333"/>
                </a:lnTo>
                <a:cubicBezTo>
                  <a:pt x="407" y="333"/>
                  <a:pt x="419" y="320"/>
                  <a:pt x="419" y="302"/>
                </a:cubicBezTo>
                <a:lnTo>
                  <a:pt x="419" y="301"/>
                </a:lnTo>
                <a:lnTo>
                  <a:pt x="419" y="108"/>
                </a:lnTo>
                <a:cubicBezTo>
                  <a:pt x="419" y="104"/>
                  <a:pt x="418" y="99"/>
                  <a:pt x="415" y="96"/>
                </a:cubicBezTo>
                <a:close/>
                <a:moveTo>
                  <a:pt x="202" y="317"/>
                </a:moveTo>
                <a:cubicBezTo>
                  <a:pt x="202" y="317"/>
                  <a:pt x="202" y="317"/>
                  <a:pt x="202" y="317"/>
                </a:cubicBezTo>
                <a:cubicBezTo>
                  <a:pt x="202" y="317"/>
                  <a:pt x="202" y="317"/>
                  <a:pt x="202" y="318"/>
                </a:cubicBezTo>
                <a:lnTo>
                  <a:pt x="202" y="31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45">
            <a:extLst>
              <a:ext uri="{FF2B5EF4-FFF2-40B4-BE49-F238E27FC236}">
                <a16:creationId xmlns:a16="http://schemas.microsoft.com/office/drawing/2014/main" id="{CB4E587E-3A41-48BD-AA36-F6C5F28469E5}"/>
              </a:ext>
            </a:extLst>
          </p:cNvPr>
          <p:cNvSpPr>
            <a:spLocks noChangeAspect="1" noEditPoints="1"/>
          </p:cNvSpPr>
          <p:nvPr/>
        </p:nvSpPr>
        <p:spPr bwMode="auto">
          <a:xfrm>
            <a:off x="1549401" y="4637088"/>
            <a:ext cx="317500" cy="300038"/>
          </a:xfrm>
          <a:custGeom>
            <a:avLst/>
            <a:gdLst>
              <a:gd name="T0" fmla="*/ 99 w 422"/>
              <a:gd name="T1" fmla="*/ 287 h 395"/>
              <a:gd name="T2" fmla="*/ 144 w 422"/>
              <a:gd name="T3" fmla="*/ 356 h 395"/>
              <a:gd name="T4" fmla="*/ 389 w 422"/>
              <a:gd name="T5" fmla="*/ 202 h 395"/>
              <a:gd name="T6" fmla="*/ 422 w 422"/>
              <a:gd name="T7" fmla="*/ 168 h 395"/>
              <a:gd name="T8" fmla="*/ 389 w 422"/>
              <a:gd name="T9" fmla="*/ 202 h 395"/>
              <a:gd name="T10" fmla="*/ 289 w 422"/>
              <a:gd name="T11" fmla="*/ 335 h 395"/>
              <a:gd name="T12" fmla="*/ 255 w 422"/>
              <a:gd name="T13" fmla="*/ 302 h 395"/>
              <a:gd name="T14" fmla="*/ 322 w 422"/>
              <a:gd name="T15" fmla="*/ 335 h 395"/>
              <a:gd name="T16" fmla="*/ 355 w 422"/>
              <a:gd name="T17" fmla="*/ 302 h 395"/>
              <a:gd name="T18" fmla="*/ 322 w 422"/>
              <a:gd name="T19" fmla="*/ 335 h 395"/>
              <a:gd name="T20" fmla="*/ 422 w 422"/>
              <a:gd name="T21" fmla="*/ 335 h 395"/>
              <a:gd name="T22" fmla="*/ 389 w 422"/>
              <a:gd name="T23" fmla="*/ 302 h 395"/>
              <a:gd name="T24" fmla="*/ 122 w 422"/>
              <a:gd name="T25" fmla="*/ 2 h 395"/>
              <a:gd name="T26" fmla="*/ 89 w 422"/>
              <a:gd name="T27" fmla="*/ 35 h 395"/>
              <a:gd name="T28" fmla="*/ 122 w 422"/>
              <a:gd name="T29" fmla="*/ 2 h 395"/>
              <a:gd name="T30" fmla="*/ 422 w 422"/>
              <a:gd name="T31" fmla="*/ 268 h 395"/>
              <a:gd name="T32" fmla="*/ 389 w 422"/>
              <a:gd name="T33" fmla="*/ 235 h 395"/>
              <a:gd name="T34" fmla="*/ 189 w 422"/>
              <a:gd name="T35" fmla="*/ 2 h 395"/>
              <a:gd name="T36" fmla="*/ 155 w 422"/>
              <a:gd name="T37" fmla="*/ 35 h 395"/>
              <a:gd name="T38" fmla="*/ 189 w 422"/>
              <a:gd name="T39" fmla="*/ 2 h 395"/>
              <a:gd name="T40" fmla="*/ 222 w 422"/>
              <a:gd name="T41" fmla="*/ 2 h 395"/>
              <a:gd name="T42" fmla="*/ 255 w 422"/>
              <a:gd name="T43" fmla="*/ 35 h 395"/>
              <a:gd name="T44" fmla="*/ 122 w 422"/>
              <a:gd name="T45" fmla="*/ 68 h 395"/>
              <a:gd name="T46" fmla="*/ 89 w 422"/>
              <a:gd name="T47" fmla="*/ 102 h 395"/>
              <a:gd name="T48" fmla="*/ 122 w 422"/>
              <a:gd name="T49" fmla="*/ 68 h 395"/>
              <a:gd name="T50" fmla="*/ 89 w 422"/>
              <a:gd name="T51" fmla="*/ 202 h 395"/>
              <a:gd name="T52" fmla="*/ 122 w 422"/>
              <a:gd name="T53" fmla="*/ 235 h 395"/>
              <a:gd name="T54" fmla="*/ 189 w 422"/>
              <a:gd name="T55" fmla="*/ 335 h 395"/>
              <a:gd name="T56" fmla="*/ 222 w 422"/>
              <a:gd name="T57" fmla="*/ 302 h 395"/>
              <a:gd name="T58" fmla="*/ 189 w 422"/>
              <a:gd name="T59" fmla="*/ 335 h 395"/>
              <a:gd name="T60" fmla="*/ 289 w 422"/>
              <a:gd name="T61" fmla="*/ 0 h 395"/>
              <a:gd name="T62" fmla="*/ 422 w 422"/>
              <a:gd name="T63" fmla="*/ 133 h 395"/>
              <a:gd name="T64" fmla="*/ 322 w 422"/>
              <a:gd name="T65" fmla="*/ 0 h 395"/>
              <a:gd name="T66" fmla="*/ 89 w 422"/>
              <a:gd name="T67" fmla="*/ 168 h 395"/>
              <a:gd name="T68" fmla="*/ 122 w 422"/>
              <a:gd name="T69" fmla="*/ 13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2" h="395">
                <a:moveTo>
                  <a:pt x="105" y="287"/>
                </a:moveTo>
                <a:cubicBezTo>
                  <a:pt x="103" y="289"/>
                  <a:pt x="101" y="289"/>
                  <a:pt x="99" y="287"/>
                </a:cubicBezTo>
                <a:cubicBezTo>
                  <a:pt x="63" y="242"/>
                  <a:pt x="0" y="300"/>
                  <a:pt x="59" y="355"/>
                </a:cubicBezTo>
                <a:cubicBezTo>
                  <a:pt x="102" y="395"/>
                  <a:pt x="109" y="388"/>
                  <a:pt x="144" y="356"/>
                </a:cubicBezTo>
                <a:cubicBezTo>
                  <a:pt x="205" y="300"/>
                  <a:pt x="140" y="242"/>
                  <a:pt x="105" y="287"/>
                </a:cubicBezTo>
                <a:close/>
                <a:moveTo>
                  <a:pt x="389" y="202"/>
                </a:moveTo>
                <a:lnTo>
                  <a:pt x="422" y="202"/>
                </a:lnTo>
                <a:lnTo>
                  <a:pt x="422" y="168"/>
                </a:lnTo>
                <a:lnTo>
                  <a:pt x="389" y="168"/>
                </a:lnTo>
                <a:lnTo>
                  <a:pt x="389" y="202"/>
                </a:lnTo>
                <a:close/>
                <a:moveTo>
                  <a:pt x="255" y="335"/>
                </a:moveTo>
                <a:lnTo>
                  <a:pt x="289" y="335"/>
                </a:lnTo>
                <a:lnTo>
                  <a:pt x="289" y="302"/>
                </a:lnTo>
                <a:lnTo>
                  <a:pt x="255" y="302"/>
                </a:lnTo>
                <a:lnTo>
                  <a:pt x="255" y="335"/>
                </a:lnTo>
                <a:close/>
                <a:moveTo>
                  <a:pt x="322" y="335"/>
                </a:moveTo>
                <a:lnTo>
                  <a:pt x="355" y="335"/>
                </a:lnTo>
                <a:lnTo>
                  <a:pt x="355" y="302"/>
                </a:lnTo>
                <a:lnTo>
                  <a:pt x="322" y="302"/>
                </a:lnTo>
                <a:lnTo>
                  <a:pt x="322" y="335"/>
                </a:lnTo>
                <a:close/>
                <a:moveTo>
                  <a:pt x="389" y="335"/>
                </a:moveTo>
                <a:lnTo>
                  <a:pt x="422" y="335"/>
                </a:lnTo>
                <a:lnTo>
                  <a:pt x="422" y="302"/>
                </a:lnTo>
                <a:lnTo>
                  <a:pt x="389" y="302"/>
                </a:lnTo>
                <a:lnTo>
                  <a:pt x="389" y="335"/>
                </a:lnTo>
                <a:close/>
                <a:moveTo>
                  <a:pt x="122" y="2"/>
                </a:moveTo>
                <a:lnTo>
                  <a:pt x="89" y="2"/>
                </a:lnTo>
                <a:lnTo>
                  <a:pt x="89" y="35"/>
                </a:lnTo>
                <a:lnTo>
                  <a:pt x="122" y="35"/>
                </a:lnTo>
                <a:lnTo>
                  <a:pt x="122" y="2"/>
                </a:lnTo>
                <a:close/>
                <a:moveTo>
                  <a:pt x="389" y="268"/>
                </a:moveTo>
                <a:lnTo>
                  <a:pt x="422" y="268"/>
                </a:lnTo>
                <a:lnTo>
                  <a:pt x="422" y="235"/>
                </a:lnTo>
                <a:lnTo>
                  <a:pt x="389" y="235"/>
                </a:lnTo>
                <a:lnTo>
                  <a:pt x="389" y="268"/>
                </a:lnTo>
                <a:close/>
                <a:moveTo>
                  <a:pt x="189" y="2"/>
                </a:moveTo>
                <a:lnTo>
                  <a:pt x="155" y="2"/>
                </a:lnTo>
                <a:lnTo>
                  <a:pt x="155" y="35"/>
                </a:lnTo>
                <a:lnTo>
                  <a:pt x="189" y="35"/>
                </a:lnTo>
                <a:lnTo>
                  <a:pt x="189" y="2"/>
                </a:lnTo>
                <a:close/>
                <a:moveTo>
                  <a:pt x="255" y="2"/>
                </a:moveTo>
                <a:lnTo>
                  <a:pt x="222" y="2"/>
                </a:lnTo>
                <a:lnTo>
                  <a:pt x="222" y="35"/>
                </a:lnTo>
                <a:lnTo>
                  <a:pt x="255" y="35"/>
                </a:lnTo>
                <a:lnTo>
                  <a:pt x="255" y="2"/>
                </a:lnTo>
                <a:close/>
                <a:moveTo>
                  <a:pt x="122" y="68"/>
                </a:moveTo>
                <a:lnTo>
                  <a:pt x="89" y="68"/>
                </a:lnTo>
                <a:lnTo>
                  <a:pt x="89" y="102"/>
                </a:lnTo>
                <a:lnTo>
                  <a:pt x="122" y="102"/>
                </a:lnTo>
                <a:lnTo>
                  <a:pt x="122" y="68"/>
                </a:lnTo>
                <a:close/>
                <a:moveTo>
                  <a:pt x="122" y="202"/>
                </a:moveTo>
                <a:lnTo>
                  <a:pt x="89" y="202"/>
                </a:lnTo>
                <a:lnTo>
                  <a:pt x="89" y="235"/>
                </a:lnTo>
                <a:lnTo>
                  <a:pt x="122" y="235"/>
                </a:lnTo>
                <a:lnTo>
                  <a:pt x="122" y="202"/>
                </a:lnTo>
                <a:close/>
                <a:moveTo>
                  <a:pt x="189" y="335"/>
                </a:moveTo>
                <a:lnTo>
                  <a:pt x="222" y="335"/>
                </a:lnTo>
                <a:lnTo>
                  <a:pt x="222" y="302"/>
                </a:lnTo>
                <a:lnTo>
                  <a:pt x="189" y="302"/>
                </a:lnTo>
                <a:lnTo>
                  <a:pt x="189" y="335"/>
                </a:lnTo>
                <a:close/>
                <a:moveTo>
                  <a:pt x="322" y="0"/>
                </a:moveTo>
                <a:lnTo>
                  <a:pt x="289" y="0"/>
                </a:lnTo>
                <a:lnTo>
                  <a:pt x="289" y="133"/>
                </a:lnTo>
                <a:lnTo>
                  <a:pt x="422" y="133"/>
                </a:lnTo>
                <a:lnTo>
                  <a:pt x="422" y="102"/>
                </a:lnTo>
                <a:lnTo>
                  <a:pt x="322" y="0"/>
                </a:lnTo>
                <a:close/>
                <a:moveTo>
                  <a:pt x="122" y="168"/>
                </a:moveTo>
                <a:lnTo>
                  <a:pt x="89" y="168"/>
                </a:lnTo>
                <a:lnTo>
                  <a:pt x="89" y="135"/>
                </a:lnTo>
                <a:lnTo>
                  <a:pt x="122" y="135"/>
                </a:lnTo>
                <a:lnTo>
                  <a:pt x="122" y="16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46">
            <a:extLst>
              <a:ext uri="{FF2B5EF4-FFF2-40B4-BE49-F238E27FC236}">
                <a16:creationId xmlns:a16="http://schemas.microsoft.com/office/drawing/2014/main" id="{719665FF-2F83-4B1D-9849-F38CA91FAA43}"/>
              </a:ext>
            </a:extLst>
          </p:cNvPr>
          <p:cNvSpPr>
            <a:spLocks noChangeAspect="1" noEditPoints="1"/>
          </p:cNvSpPr>
          <p:nvPr/>
        </p:nvSpPr>
        <p:spPr bwMode="auto">
          <a:xfrm>
            <a:off x="1046163" y="4635501"/>
            <a:ext cx="319088" cy="300038"/>
          </a:xfrm>
          <a:custGeom>
            <a:avLst/>
            <a:gdLst>
              <a:gd name="T0" fmla="*/ 99 w 422"/>
              <a:gd name="T1" fmla="*/ 288 h 395"/>
              <a:gd name="T2" fmla="*/ 143 w 422"/>
              <a:gd name="T3" fmla="*/ 357 h 395"/>
              <a:gd name="T4" fmla="*/ 405 w 422"/>
              <a:gd name="T5" fmla="*/ 169 h 395"/>
              <a:gd name="T6" fmla="*/ 405 w 422"/>
              <a:gd name="T7" fmla="*/ 203 h 395"/>
              <a:gd name="T8" fmla="*/ 405 w 422"/>
              <a:gd name="T9" fmla="*/ 169 h 395"/>
              <a:gd name="T10" fmla="*/ 255 w 422"/>
              <a:gd name="T11" fmla="*/ 319 h 395"/>
              <a:gd name="T12" fmla="*/ 288 w 422"/>
              <a:gd name="T13" fmla="*/ 319 h 395"/>
              <a:gd name="T14" fmla="*/ 338 w 422"/>
              <a:gd name="T15" fmla="*/ 303 h 395"/>
              <a:gd name="T16" fmla="*/ 338 w 422"/>
              <a:gd name="T17" fmla="*/ 336 h 395"/>
              <a:gd name="T18" fmla="*/ 338 w 422"/>
              <a:gd name="T19" fmla="*/ 303 h 395"/>
              <a:gd name="T20" fmla="*/ 388 w 422"/>
              <a:gd name="T21" fmla="*/ 319 h 395"/>
              <a:gd name="T22" fmla="*/ 421 w 422"/>
              <a:gd name="T23" fmla="*/ 319 h 395"/>
              <a:gd name="T24" fmla="*/ 105 w 422"/>
              <a:gd name="T25" fmla="*/ 36 h 395"/>
              <a:gd name="T26" fmla="*/ 105 w 422"/>
              <a:gd name="T27" fmla="*/ 3 h 395"/>
              <a:gd name="T28" fmla="*/ 105 w 422"/>
              <a:gd name="T29" fmla="*/ 36 h 395"/>
              <a:gd name="T30" fmla="*/ 388 w 422"/>
              <a:gd name="T31" fmla="*/ 253 h 395"/>
              <a:gd name="T32" fmla="*/ 421 w 422"/>
              <a:gd name="T33" fmla="*/ 253 h 395"/>
              <a:gd name="T34" fmla="*/ 171 w 422"/>
              <a:gd name="T35" fmla="*/ 3 h 395"/>
              <a:gd name="T36" fmla="*/ 171 w 422"/>
              <a:gd name="T37" fmla="*/ 36 h 395"/>
              <a:gd name="T38" fmla="*/ 171 w 422"/>
              <a:gd name="T39" fmla="*/ 3 h 395"/>
              <a:gd name="T40" fmla="*/ 221 w 422"/>
              <a:gd name="T41" fmla="*/ 19 h 395"/>
              <a:gd name="T42" fmla="*/ 255 w 422"/>
              <a:gd name="T43" fmla="*/ 19 h 395"/>
              <a:gd name="T44" fmla="*/ 105 w 422"/>
              <a:gd name="T45" fmla="*/ 103 h 395"/>
              <a:gd name="T46" fmla="*/ 105 w 422"/>
              <a:gd name="T47" fmla="*/ 69 h 395"/>
              <a:gd name="T48" fmla="*/ 105 w 422"/>
              <a:gd name="T49" fmla="*/ 103 h 395"/>
              <a:gd name="T50" fmla="*/ 121 w 422"/>
              <a:gd name="T51" fmla="*/ 219 h 395"/>
              <a:gd name="T52" fmla="*/ 88 w 422"/>
              <a:gd name="T53" fmla="*/ 219 h 395"/>
              <a:gd name="T54" fmla="*/ 205 w 422"/>
              <a:gd name="T55" fmla="*/ 303 h 395"/>
              <a:gd name="T56" fmla="*/ 205 w 422"/>
              <a:gd name="T57" fmla="*/ 336 h 395"/>
              <a:gd name="T58" fmla="*/ 205 w 422"/>
              <a:gd name="T59" fmla="*/ 303 h 395"/>
              <a:gd name="T60" fmla="*/ 326 w 422"/>
              <a:gd name="T61" fmla="*/ 7 h 395"/>
              <a:gd name="T62" fmla="*/ 288 w 422"/>
              <a:gd name="T63" fmla="*/ 19 h 395"/>
              <a:gd name="T64" fmla="*/ 321 w 422"/>
              <a:gd name="T65" fmla="*/ 134 h 395"/>
              <a:gd name="T66" fmla="*/ 421 w 422"/>
              <a:gd name="T67" fmla="*/ 119 h 395"/>
              <a:gd name="T68" fmla="*/ 88 w 422"/>
              <a:gd name="T69" fmla="*/ 153 h 395"/>
              <a:gd name="T70" fmla="*/ 121 w 422"/>
              <a:gd name="T71" fmla="*/ 153 h 395"/>
              <a:gd name="T72" fmla="*/ 88 w 422"/>
              <a:gd name="T73" fmla="*/ 153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2" h="395">
                <a:moveTo>
                  <a:pt x="104" y="288"/>
                </a:moveTo>
                <a:cubicBezTo>
                  <a:pt x="103" y="290"/>
                  <a:pt x="100" y="290"/>
                  <a:pt x="99" y="288"/>
                </a:cubicBezTo>
                <a:cubicBezTo>
                  <a:pt x="63" y="243"/>
                  <a:pt x="0" y="301"/>
                  <a:pt x="58" y="356"/>
                </a:cubicBezTo>
                <a:cubicBezTo>
                  <a:pt x="95" y="391"/>
                  <a:pt x="101" y="395"/>
                  <a:pt x="143" y="357"/>
                </a:cubicBezTo>
                <a:cubicBezTo>
                  <a:pt x="204" y="301"/>
                  <a:pt x="139" y="243"/>
                  <a:pt x="104" y="288"/>
                </a:cubicBezTo>
                <a:close/>
                <a:moveTo>
                  <a:pt x="405" y="169"/>
                </a:moveTo>
                <a:cubicBezTo>
                  <a:pt x="395" y="169"/>
                  <a:pt x="388" y="177"/>
                  <a:pt x="388" y="186"/>
                </a:cubicBezTo>
                <a:cubicBezTo>
                  <a:pt x="388" y="195"/>
                  <a:pt x="395" y="203"/>
                  <a:pt x="405" y="203"/>
                </a:cubicBezTo>
                <a:cubicBezTo>
                  <a:pt x="414" y="203"/>
                  <a:pt x="421" y="195"/>
                  <a:pt x="421" y="186"/>
                </a:cubicBezTo>
                <a:cubicBezTo>
                  <a:pt x="421" y="177"/>
                  <a:pt x="414" y="169"/>
                  <a:pt x="405" y="169"/>
                </a:cubicBezTo>
                <a:close/>
                <a:moveTo>
                  <a:pt x="271" y="303"/>
                </a:moveTo>
                <a:cubicBezTo>
                  <a:pt x="262" y="303"/>
                  <a:pt x="255" y="310"/>
                  <a:pt x="255" y="319"/>
                </a:cubicBezTo>
                <a:cubicBezTo>
                  <a:pt x="255" y="329"/>
                  <a:pt x="262" y="336"/>
                  <a:pt x="271" y="336"/>
                </a:cubicBezTo>
                <a:cubicBezTo>
                  <a:pt x="280" y="336"/>
                  <a:pt x="288" y="329"/>
                  <a:pt x="288" y="319"/>
                </a:cubicBezTo>
                <a:cubicBezTo>
                  <a:pt x="288" y="310"/>
                  <a:pt x="280" y="303"/>
                  <a:pt x="271" y="303"/>
                </a:cubicBezTo>
                <a:close/>
                <a:moveTo>
                  <a:pt x="338" y="303"/>
                </a:moveTo>
                <a:cubicBezTo>
                  <a:pt x="329" y="303"/>
                  <a:pt x="321" y="310"/>
                  <a:pt x="321" y="319"/>
                </a:cubicBezTo>
                <a:cubicBezTo>
                  <a:pt x="321" y="329"/>
                  <a:pt x="329" y="336"/>
                  <a:pt x="338" y="336"/>
                </a:cubicBezTo>
                <a:cubicBezTo>
                  <a:pt x="347" y="336"/>
                  <a:pt x="355" y="329"/>
                  <a:pt x="355" y="319"/>
                </a:cubicBezTo>
                <a:cubicBezTo>
                  <a:pt x="355" y="310"/>
                  <a:pt x="347" y="303"/>
                  <a:pt x="338" y="303"/>
                </a:cubicBezTo>
                <a:close/>
                <a:moveTo>
                  <a:pt x="405" y="303"/>
                </a:moveTo>
                <a:cubicBezTo>
                  <a:pt x="395" y="303"/>
                  <a:pt x="388" y="310"/>
                  <a:pt x="388" y="319"/>
                </a:cubicBezTo>
                <a:cubicBezTo>
                  <a:pt x="388" y="329"/>
                  <a:pt x="395" y="336"/>
                  <a:pt x="405" y="336"/>
                </a:cubicBezTo>
                <a:cubicBezTo>
                  <a:pt x="414" y="336"/>
                  <a:pt x="421" y="329"/>
                  <a:pt x="421" y="319"/>
                </a:cubicBezTo>
                <a:cubicBezTo>
                  <a:pt x="421" y="310"/>
                  <a:pt x="414" y="303"/>
                  <a:pt x="405" y="303"/>
                </a:cubicBezTo>
                <a:close/>
                <a:moveTo>
                  <a:pt x="105" y="36"/>
                </a:moveTo>
                <a:cubicBezTo>
                  <a:pt x="114" y="36"/>
                  <a:pt x="121" y="29"/>
                  <a:pt x="121" y="19"/>
                </a:cubicBezTo>
                <a:cubicBezTo>
                  <a:pt x="121" y="10"/>
                  <a:pt x="114" y="3"/>
                  <a:pt x="105" y="3"/>
                </a:cubicBezTo>
                <a:cubicBezTo>
                  <a:pt x="95" y="3"/>
                  <a:pt x="88" y="10"/>
                  <a:pt x="88" y="19"/>
                </a:cubicBezTo>
                <a:cubicBezTo>
                  <a:pt x="88" y="29"/>
                  <a:pt x="95" y="36"/>
                  <a:pt x="105" y="36"/>
                </a:cubicBezTo>
                <a:close/>
                <a:moveTo>
                  <a:pt x="405" y="236"/>
                </a:moveTo>
                <a:cubicBezTo>
                  <a:pt x="395" y="236"/>
                  <a:pt x="388" y="244"/>
                  <a:pt x="388" y="253"/>
                </a:cubicBezTo>
                <a:cubicBezTo>
                  <a:pt x="388" y="262"/>
                  <a:pt x="395" y="269"/>
                  <a:pt x="405" y="269"/>
                </a:cubicBezTo>
                <a:cubicBezTo>
                  <a:pt x="414" y="269"/>
                  <a:pt x="421" y="262"/>
                  <a:pt x="421" y="253"/>
                </a:cubicBezTo>
                <a:cubicBezTo>
                  <a:pt x="421" y="244"/>
                  <a:pt x="414" y="236"/>
                  <a:pt x="405" y="236"/>
                </a:cubicBezTo>
                <a:close/>
                <a:moveTo>
                  <a:pt x="171" y="3"/>
                </a:moveTo>
                <a:cubicBezTo>
                  <a:pt x="162" y="3"/>
                  <a:pt x="155" y="10"/>
                  <a:pt x="155" y="19"/>
                </a:cubicBezTo>
                <a:cubicBezTo>
                  <a:pt x="155" y="29"/>
                  <a:pt x="162" y="36"/>
                  <a:pt x="171" y="36"/>
                </a:cubicBezTo>
                <a:cubicBezTo>
                  <a:pt x="180" y="36"/>
                  <a:pt x="188" y="29"/>
                  <a:pt x="188" y="19"/>
                </a:cubicBezTo>
                <a:cubicBezTo>
                  <a:pt x="188" y="10"/>
                  <a:pt x="180" y="3"/>
                  <a:pt x="171" y="3"/>
                </a:cubicBezTo>
                <a:close/>
                <a:moveTo>
                  <a:pt x="238" y="3"/>
                </a:moveTo>
                <a:cubicBezTo>
                  <a:pt x="229" y="3"/>
                  <a:pt x="221" y="10"/>
                  <a:pt x="221" y="19"/>
                </a:cubicBezTo>
                <a:cubicBezTo>
                  <a:pt x="221" y="29"/>
                  <a:pt x="229" y="36"/>
                  <a:pt x="238" y="36"/>
                </a:cubicBezTo>
                <a:cubicBezTo>
                  <a:pt x="247" y="36"/>
                  <a:pt x="255" y="29"/>
                  <a:pt x="255" y="19"/>
                </a:cubicBezTo>
                <a:cubicBezTo>
                  <a:pt x="255" y="10"/>
                  <a:pt x="247" y="3"/>
                  <a:pt x="238" y="3"/>
                </a:cubicBezTo>
                <a:close/>
                <a:moveTo>
                  <a:pt x="105" y="103"/>
                </a:moveTo>
                <a:cubicBezTo>
                  <a:pt x="114" y="103"/>
                  <a:pt x="121" y="95"/>
                  <a:pt x="121" y="86"/>
                </a:cubicBezTo>
                <a:cubicBezTo>
                  <a:pt x="121" y="77"/>
                  <a:pt x="114" y="69"/>
                  <a:pt x="105" y="69"/>
                </a:cubicBezTo>
                <a:cubicBezTo>
                  <a:pt x="95" y="69"/>
                  <a:pt x="88" y="77"/>
                  <a:pt x="88" y="86"/>
                </a:cubicBezTo>
                <a:cubicBezTo>
                  <a:pt x="88" y="95"/>
                  <a:pt x="95" y="103"/>
                  <a:pt x="105" y="103"/>
                </a:cubicBezTo>
                <a:close/>
                <a:moveTo>
                  <a:pt x="105" y="236"/>
                </a:moveTo>
                <a:cubicBezTo>
                  <a:pt x="114" y="236"/>
                  <a:pt x="121" y="229"/>
                  <a:pt x="121" y="219"/>
                </a:cubicBezTo>
                <a:cubicBezTo>
                  <a:pt x="121" y="210"/>
                  <a:pt x="114" y="203"/>
                  <a:pt x="105" y="203"/>
                </a:cubicBezTo>
                <a:cubicBezTo>
                  <a:pt x="95" y="203"/>
                  <a:pt x="88" y="210"/>
                  <a:pt x="88" y="219"/>
                </a:cubicBezTo>
                <a:cubicBezTo>
                  <a:pt x="88" y="229"/>
                  <a:pt x="95" y="236"/>
                  <a:pt x="105" y="236"/>
                </a:cubicBezTo>
                <a:close/>
                <a:moveTo>
                  <a:pt x="205" y="303"/>
                </a:moveTo>
                <a:cubicBezTo>
                  <a:pt x="195" y="303"/>
                  <a:pt x="188" y="310"/>
                  <a:pt x="188" y="319"/>
                </a:cubicBezTo>
                <a:cubicBezTo>
                  <a:pt x="188" y="329"/>
                  <a:pt x="195" y="336"/>
                  <a:pt x="205" y="336"/>
                </a:cubicBezTo>
                <a:cubicBezTo>
                  <a:pt x="214" y="336"/>
                  <a:pt x="221" y="329"/>
                  <a:pt x="221" y="319"/>
                </a:cubicBezTo>
                <a:cubicBezTo>
                  <a:pt x="221" y="310"/>
                  <a:pt x="214" y="303"/>
                  <a:pt x="205" y="303"/>
                </a:cubicBezTo>
                <a:close/>
                <a:moveTo>
                  <a:pt x="416" y="98"/>
                </a:moveTo>
                <a:lnTo>
                  <a:pt x="326" y="7"/>
                </a:lnTo>
                <a:cubicBezTo>
                  <a:pt x="319" y="0"/>
                  <a:pt x="314" y="1"/>
                  <a:pt x="305" y="1"/>
                </a:cubicBezTo>
                <a:cubicBezTo>
                  <a:pt x="295" y="1"/>
                  <a:pt x="288" y="10"/>
                  <a:pt x="288" y="19"/>
                </a:cubicBezTo>
                <a:lnTo>
                  <a:pt x="288" y="103"/>
                </a:lnTo>
                <a:cubicBezTo>
                  <a:pt x="288" y="121"/>
                  <a:pt x="303" y="134"/>
                  <a:pt x="321" y="134"/>
                </a:cubicBezTo>
                <a:lnTo>
                  <a:pt x="405" y="134"/>
                </a:lnTo>
                <a:cubicBezTo>
                  <a:pt x="414" y="134"/>
                  <a:pt x="421" y="129"/>
                  <a:pt x="421" y="119"/>
                </a:cubicBezTo>
                <a:cubicBezTo>
                  <a:pt x="421" y="111"/>
                  <a:pt x="422" y="104"/>
                  <a:pt x="416" y="98"/>
                </a:cubicBezTo>
                <a:close/>
                <a:moveTo>
                  <a:pt x="88" y="153"/>
                </a:moveTo>
                <a:cubicBezTo>
                  <a:pt x="88" y="144"/>
                  <a:pt x="95" y="136"/>
                  <a:pt x="105" y="136"/>
                </a:cubicBezTo>
                <a:cubicBezTo>
                  <a:pt x="114" y="136"/>
                  <a:pt x="121" y="144"/>
                  <a:pt x="121" y="153"/>
                </a:cubicBezTo>
                <a:cubicBezTo>
                  <a:pt x="121" y="162"/>
                  <a:pt x="114" y="169"/>
                  <a:pt x="105" y="169"/>
                </a:cubicBezTo>
                <a:cubicBezTo>
                  <a:pt x="95" y="169"/>
                  <a:pt x="88" y="162"/>
                  <a:pt x="88" y="15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47">
            <a:extLst>
              <a:ext uri="{FF2B5EF4-FFF2-40B4-BE49-F238E27FC236}">
                <a16:creationId xmlns:a16="http://schemas.microsoft.com/office/drawing/2014/main" id="{E229B107-0F07-4AD0-BC83-22EF1161C784}"/>
              </a:ext>
            </a:extLst>
          </p:cNvPr>
          <p:cNvSpPr>
            <a:spLocks noChangeAspect="1" noEditPoints="1"/>
          </p:cNvSpPr>
          <p:nvPr/>
        </p:nvSpPr>
        <p:spPr bwMode="auto">
          <a:xfrm>
            <a:off x="5638801" y="4129088"/>
            <a:ext cx="250825" cy="254000"/>
          </a:xfrm>
          <a:custGeom>
            <a:avLst/>
            <a:gdLst>
              <a:gd name="T0" fmla="*/ 233 w 333"/>
              <a:gd name="T1" fmla="*/ 0 h 334"/>
              <a:gd name="T2" fmla="*/ 0 w 333"/>
              <a:gd name="T3" fmla="*/ 0 h 334"/>
              <a:gd name="T4" fmla="*/ 0 w 333"/>
              <a:gd name="T5" fmla="*/ 167 h 334"/>
              <a:gd name="T6" fmla="*/ 33 w 333"/>
              <a:gd name="T7" fmla="*/ 167 h 334"/>
              <a:gd name="T8" fmla="*/ 33 w 333"/>
              <a:gd name="T9" fmla="*/ 34 h 334"/>
              <a:gd name="T10" fmla="*/ 200 w 333"/>
              <a:gd name="T11" fmla="*/ 34 h 334"/>
              <a:gd name="T12" fmla="*/ 200 w 333"/>
              <a:gd name="T13" fmla="*/ 134 h 334"/>
              <a:gd name="T14" fmla="*/ 300 w 333"/>
              <a:gd name="T15" fmla="*/ 134 h 334"/>
              <a:gd name="T16" fmla="*/ 300 w 333"/>
              <a:gd name="T17" fmla="*/ 167 h 334"/>
              <a:gd name="T18" fmla="*/ 333 w 333"/>
              <a:gd name="T19" fmla="*/ 167 h 334"/>
              <a:gd name="T20" fmla="*/ 333 w 333"/>
              <a:gd name="T21" fmla="*/ 108 h 334"/>
              <a:gd name="T22" fmla="*/ 233 w 333"/>
              <a:gd name="T23" fmla="*/ 0 h 334"/>
              <a:gd name="T24" fmla="*/ 300 w 333"/>
              <a:gd name="T25" fmla="*/ 252 h 334"/>
              <a:gd name="T26" fmla="*/ 283 w 333"/>
              <a:gd name="T27" fmla="*/ 235 h 334"/>
              <a:gd name="T28" fmla="*/ 267 w 333"/>
              <a:gd name="T29" fmla="*/ 235 h 334"/>
              <a:gd name="T30" fmla="*/ 267 w 333"/>
              <a:gd name="T31" fmla="*/ 269 h 334"/>
              <a:gd name="T32" fmla="*/ 283 w 333"/>
              <a:gd name="T33" fmla="*/ 269 h 334"/>
              <a:gd name="T34" fmla="*/ 300 w 333"/>
              <a:gd name="T35" fmla="*/ 252 h 334"/>
              <a:gd name="T36" fmla="*/ 333 w 333"/>
              <a:gd name="T37" fmla="*/ 250 h 334"/>
              <a:gd name="T38" fmla="*/ 283 w 333"/>
              <a:gd name="T39" fmla="*/ 300 h 334"/>
              <a:gd name="T40" fmla="*/ 267 w 333"/>
              <a:gd name="T41" fmla="*/ 300 h 334"/>
              <a:gd name="T42" fmla="*/ 267 w 333"/>
              <a:gd name="T43" fmla="*/ 334 h 334"/>
              <a:gd name="T44" fmla="*/ 233 w 333"/>
              <a:gd name="T45" fmla="*/ 334 h 334"/>
              <a:gd name="T46" fmla="*/ 233 w 333"/>
              <a:gd name="T47" fmla="*/ 200 h 334"/>
              <a:gd name="T48" fmla="*/ 283 w 333"/>
              <a:gd name="T49" fmla="*/ 200 h 334"/>
              <a:gd name="T50" fmla="*/ 333 w 333"/>
              <a:gd name="T51" fmla="*/ 250 h 334"/>
              <a:gd name="T52" fmla="*/ 183 w 333"/>
              <a:gd name="T53" fmla="*/ 252 h 334"/>
              <a:gd name="T54" fmla="*/ 167 w 333"/>
              <a:gd name="T55" fmla="*/ 235 h 334"/>
              <a:gd name="T56" fmla="*/ 150 w 333"/>
              <a:gd name="T57" fmla="*/ 235 h 334"/>
              <a:gd name="T58" fmla="*/ 150 w 333"/>
              <a:gd name="T59" fmla="*/ 269 h 334"/>
              <a:gd name="T60" fmla="*/ 167 w 333"/>
              <a:gd name="T61" fmla="*/ 269 h 334"/>
              <a:gd name="T62" fmla="*/ 183 w 333"/>
              <a:gd name="T63" fmla="*/ 252 h 334"/>
              <a:gd name="T64" fmla="*/ 217 w 333"/>
              <a:gd name="T65" fmla="*/ 250 h 334"/>
              <a:gd name="T66" fmla="*/ 167 w 333"/>
              <a:gd name="T67" fmla="*/ 300 h 334"/>
              <a:gd name="T68" fmla="*/ 150 w 333"/>
              <a:gd name="T69" fmla="*/ 300 h 334"/>
              <a:gd name="T70" fmla="*/ 150 w 333"/>
              <a:gd name="T71" fmla="*/ 334 h 334"/>
              <a:gd name="T72" fmla="*/ 117 w 333"/>
              <a:gd name="T73" fmla="*/ 334 h 334"/>
              <a:gd name="T74" fmla="*/ 117 w 333"/>
              <a:gd name="T75" fmla="*/ 200 h 334"/>
              <a:gd name="T76" fmla="*/ 167 w 333"/>
              <a:gd name="T77" fmla="*/ 200 h 334"/>
              <a:gd name="T78" fmla="*/ 217 w 333"/>
              <a:gd name="T79" fmla="*/ 250 h 334"/>
              <a:gd name="T80" fmla="*/ 67 w 333"/>
              <a:gd name="T81" fmla="*/ 200 h 334"/>
              <a:gd name="T82" fmla="*/ 100 w 333"/>
              <a:gd name="T83" fmla="*/ 200 h 334"/>
              <a:gd name="T84" fmla="*/ 100 w 333"/>
              <a:gd name="T85" fmla="*/ 234 h 334"/>
              <a:gd name="T86" fmla="*/ 67 w 333"/>
              <a:gd name="T87" fmla="*/ 234 h 334"/>
              <a:gd name="T88" fmla="*/ 33 w 333"/>
              <a:gd name="T89" fmla="*/ 267 h 334"/>
              <a:gd name="T90" fmla="*/ 67 w 333"/>
              <a:gd name="T91" fmla="*/ 300 h 334"/>
              <a:gd name="T92" fmla="*/ 100 w 333"/>
              <a:gd name="T93" fmla="*/ 300 h 334"/>
              <a:gd name="T94" fmla="*/ 100 w 333"/>
              <a:gd name="T95" fmla="*/ 334 h 334"/>
              <a:gd name="T96" fmla="*/ 67 w 333"/>
              <a:gd name="T97" fmla="*/ 334 h 334"/>
              <a:gd name="T98" fmla="*/ 0 w 333"/>
              <a:gd name="T99" fmla="*/ 267 h 334"/>
              <a:gd name="T100" fmla="*/ 67 w 333"/>
              <a:gd name="T101"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334">
                <a:moveTo>
                  <a:pt x="233" y="0"/>
                </a:moveTo>
                <a:lnTo>
                  <a:pt x="0" y="0"/>
                </a:lnTo>
                <a:lnTo>
                  <a:pt x="0" y="167"/>
                </a:lnTo>
                <a:lnTo>
                  <a:pt x="33" y="167"/>
                </a:lnTo>
                <a:lnTo>
                  <a:pt x="33" y="34"/>
                </a:lnTo>
                <a:lnTo>
                  <a:pt x="200" y="34"/>
                </a:lnTo>
                <a:lnTo>
                  <a:pt x="200" y="134"/>
                </a:lnTo>
                <a:lnTo>
                  <a:pt x="300" y="134"/>
                </a:lnTo>
                <a:lnTo>
                  <a:pt x="300" y="167"/>
                </a:lnTo>
                <a:lnTo>
                  <a:pt x="333" y="167"/>
                </a:lnTo>
                <a:lnTo>
                  <a:pt x="333" y="108"/>
                </a:lnTo>
                <a:lnTo>
                  <a:pt x="233" y="0"/>
                </a:lnTo>
                <a:close/>
                <a:moveTo>
                  <a:pt x="300" y="252"/>
                </a:moveTo>
                <a:cubicBezTo>
                  <a:pt x="300" y="243"/>
                  <a:pt x="292" y="235"/>
                  <a:pt x="283" y="235"/>
                </a:cubicBezTo>
                <a:lnTo>
                  <a:pt x="267" y="235"/>
                </a:lnTo>
                <a:lnTo>
                  <a:pt x="267" y="269"/>
                </a:lnTo>
                <a:lnTo>
                  <a:pt x="283" y="269"/>
                </a:lnTo>
                <a:cubicBezTo>
                  <a:pt x="292" y="269"/>
                  <a:pt x="300" y="261"/>
                  <a:pt x="300" y="252"/>
                </a:cubicBezTo>
                <a:close/>
                <a:moveTo>
                  <a:pt x="333" y="250"/>
                </a:moveTo>
                <a:cubicBezTo>
                  <a:pt x="333" y="278"/>
                  <a:pt x="311" y="300"/>
                  <a:pt x="283" y="300"/>
                </a:cubicBezTo>
                <a:lnTo>
                  <a:pt x="267" y="300"/>
                </a:lnTo>
                <a:lnTo>
                  <a:pt x="267" y="334"/>
                </a:lnTo>
                <a:lnTo>
                  <a:pt x="233" y="334"/>
                </a:lnTo>
                <a:lnTo>
                  <a:pt x="233" y="200"/>
                </a:lnTo>
                <a:lnTo>
                  <a:pt x="283" y="200"/>
                </a:lnTo>
                <a:cubicBezTo>
                  <a:pt x="311" y="200"/>
                  <a:pt x="333" y="223"/>
                  <a:pt x="333" y="250"/>
                </a:cubicBezTo>
                <a:close/>
                <a:moveTo>
                  <a:pt x="183" y="252"/>
                </a:moveTo>
                <a:cubicBezTo>
                  <a:pt x="183" y="243"/>
                  <a:pt x="176" y="235"/>
                  <a:pt x="167" y="235"/>
                </a:cubicBezTo>
                <a:lnTo>
                  <a:pt x="150" y="235"/>
                </a:lnTo>
                <a:lnTo>
                  <a:pt x="150" y="269"/>
                </a:lnTo>
                <a:lnTo>
                  <a:pt x="167" y="269"/>
                </a:lnTo>
                <a:cubicBezTo>
                  <a:pt x="176" y="269"/>
                  <a:pt x="183" y="261"/>
                  <a:pt x="183" y="252"/>
                </a:cubicBezTo>
                <a:close/>
                <a:moveTo>
                  <a:pt x="217" y="250"/>
                </a:moveTo>
                <a:cubicBezTo>
                  <a:pt x="217" y="278"/>
                  <a:pt x="194" y="300"/>
                  <a:pt x="167" y="300"/>
                </a:cubicBezTo>
                <a:lnTo>
                  <a:pt x="150" y="300"/>
                </a:lnTo>
                <a:lnTo>
                  <a:pt x="150" y="334"/>
                </a:lnTo>
                <a:lnTo>
                  <a:pt x="117" y="334"/>
                </a:lnTo>
                <a:lnTo>
                  <a:pt x="117" y="200"/>
                </a:lnTo>
                <a:lnTo>
                  <a:pt x="167" y="200"/>
                </a:lnTo>
                <a:cubicBezTo>
                  <a:pt x="194" y="200"/>
                  <a:pt x="217" y="223"/>
                  <a:pt x="217" y="250"/>
                </a:cubicBezTo>
                <a:close/>
                <a:moveTo>
                  <a:pt x="67" y="200"/>
                </a:moveTo>
                <a:lnTo>
                  <a:pt x="100" y="200"/>
                </a:lnTo>
                <a:lnTo>
                  <a:pt x="100" y="234"/>
                </a:lnTo>
                <a:lnTo>
                  <a:pt x="67" y="234"/>
                </a:lnTo>
                <a:cubicBezTo>
                  <a:pt x="48" y="234"/>
                  <a:pt x="33" y="249"/>
                  <a:pt x="33" y="267"/>
                </a:cubicBezTo>
                <a:cubicBezTo>
                  <a:pt x="33" y="285"/>
                  <a:pt x="48" y="300"/>
                  <a:pt x="67" y="300"/>
                </a:cubicBezTo>
                <a:lnTo>
                  <a:pt x="100" y="300"/>
                </a:lnTo>
                <a:lnTo>
                  <a:pt x="100" y="334"/>
                </a:lnTo>
                <a:lnTo>
                  <a:pt x="67" y="334"/>
                </a:lnTo>
                <a:cubicBezTo>
                  <a:pt x="30" y="334"/>
                  <a:pt x="0" y="304"/>
                  <a:pt x="0" y="267"/>
                </a:cubicBezTo>
                <a:cubicBezTo>
                  <a:pt x="0" y="230"/>
                  <a:pt x="30" y="200"/>
                  <a:pt x="67"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48">
            <a:extLst>
              <a:ext uri="{FF2B5EF4-FFF2-40B4-BE49-F238E27FC236}">
                <a16:creationId xmlns:a16="http://schemas.microsoft.com/office/drawing/2014/main" id="{FA93F17B-042B-4341-B5B8-300BED7675BB}"/>
              </a:ext>
            </a:extLst>
          </p:cNvPr>
          <p:cNvSpPr>
            <a:spLocks noChangeAspect="1" noEditPoints="1"/>
          </p:cNvSpPr>
          <p:nvPr/>
        </p:nvSpPr>
        <p:spPr bwMode="auto">
          <a:xfrm>
            <a:off x="5135563" y="4129088"/>
            <a:ext cx="252413" cy="254000"/>
          </a:xfrm>
          <a:custGeom>
            <a:avLst/>
            <a:gdLst>
              <a:gd name="T0" fmla="*/ 233 w 334"/>
              <a:gd name="T1" fmla="*/ 0 h 334"/>
              <a:gd name="T2" fmla="*/ 0 w 334"/>
              <a:gd name="T3" fmla="*/ 0 h 334"/>
              <a:gd name="T4" fmla="*/ 0 w 334"/>
              <a:gd name="T5" fmla="*/ 167 h 334"/>
              <a:gd name="T6" fmla="*/ 34 w 334"/>
              <a:gd name="T7" fmla="*/ 167 h 334"/>
              <a:gd name="T8" fmla="*/ 34 w 334"/>
              <a:gd name="T9" fmla="*/ 34 h 334"/>
              <a:gd name="T10" fmla="*/ 200 w 334"/>
              <a:gd name="T11" fmla="*/ 34 h 334"/>
              <a:gd name="T12" fmla="*/ 200 w 334"/>
              <a:gd name="T13" fmla="*/ 134 h 334"/>
              <a:gd name="T14" fmla="*/ 300 w 334"/>
              <a:gd name="T15" fmla="*/ 134 h 334"/>
              <a:gd name="T16" fmla="*/ 300 w 334"/>
              <a:gd name="T17" fmla="*/ 167 h 334"/>
              <a:gd name="T18" fmla="*/ 334 w 334"/>
              <a:gd name="T19" fmla="*/ 167 h 334"/>
              <a:gd name="T20" fmla="*/ 334 w 334"/>
              <a:gd name="T21" fmla="*/ 108 h 334"/>
              <a:gd name="T22" fmla="*/ 233 w 334"/>
              <a:gd name="T23" fmla="*/ 0 h 334"/>
              <a:gd name="T24" fmla="*/ 150 w 334"/>
              <a:gd name="T25" fmla="*/ 250 h 334"/>
              <a:gd name="T26" fmla="*/ 150 w 334"/>
              <a:gd name="T27" fmla="*/ 284 h 334"/>
              <a:gd name="T28" fmla="*/ 167 w 334"/>
              <a:gd name="T29" fmla="*/ 300 h 334"/>
              <a:gd name="T30" fmla="*/ 184 w 334"/>
              <a:gd name="T31" fmla="*/ 284 h 334"/>
              <a:gd name="T32" fmla="*/ 184 w 334"/>
              <a:gd name="T33" fmla="*/ 250 h 334"/>
              <a:gd name="T34" fmla="*/ 167 w 334"/>
              <a:gd name="T35" fmla="*/ 234 h 334"/>
              <a:gd name="T36" fmla="*/ 150 w 334"/>
              <a:gd name="T37" fmla="*/ 250 h 334"/>
              <a:gd name="T38" fmla="*/ 117 w 334"/>
              <a:gd name="T39" fmla="*/ 300 h 334"/>
              <a:gd name="T40" fmla="*/ 117 w 334"/>
              <a:gd name="T41" fmla="*/ 234 h 334"/>
              <a:gd name="T42" fmla="*/ 150 w 334"/>
              <a:gd name="T43" fmla="*/ 200 h 334"/>
              <a:gd name="T44" fmla="*/ 184 w 334"/>
              <a:gd name="T45" fmla="*/ 200 h 334"/>
              <a:gd name="T46" fmla="*/ 217 w 334"/>
              <a:gd name="T47" fmla="*/ 234 h 334"/>
              <a:gd name="T48" fmla="*/ 217 w 334"/>
              <a:gd name="T49" fmla="*/ 300 h 334"/>
              <a:gd name="T50" fmla="*/ 184 w 334"/>
              <a:gd name="T51" fmla="*/ 334 h 334"/>
              <a:gd name="T52" fmla="*/ 150 w 334"/>
              <a:gd name="T53" fmla="*/ 334 h 334"/>
              <a:gd name="T54" fmla="*/ 117 w 334"/>
              <a:gd name="T55" fmla="*/ 300 h 334"/>
              <a:gd name="T56" fmla="*/ 67 w 334"/>
              <a:gd name="T57" fmla="*/ 252 h 334"/>
              <a:gd name="T58" fmla="*/ 50 w 334"/>
              <a:gd name="T59" fmla="*/ 234 h 334"/>
              <a:gd name="T60" fmla="*/ 34 w 334"/>
              <a:gd name="T61" fmla="*/ 234 h 334"/>
              <a:gd name="T62" fmla="*/ 34 w 334"/>
              <a:gd name="T63" fmla="*/ 300 h 334"/>
              <a:gd name="T64" fmla="*/ 50 w 334"/>
              <a:gd name="T65" fmla="*/ 300 h 334"/>
              <a:gd name="T66" fmla="*/ 67 w 334"/>
              <a:gd name="T67" fmla="*/ 285 h 334"/>
              <a:gd name="T68" fmla="*/ 67 w 334"/>
              <a:gd name="T69" fmla="*/ 252 h 334"/>
              <a:gd name="T70" fmla="*/ 100 w 334"/>
              <a:gd name="T71" fmla="*/ 250 h 334"/>
              <a:gd name="T72" fmla="*/ 100 w 334"/>
              <a:gd name="T73" fmla="*/ 284 h 334"/>
              <a:gd name="T74" fmla="*/ 50 w 334"/>
              <a:gd name="T75" fmla="*/ 334 h 334"/>
              <a:gd name="T76" fmla="*/ 0 w 334"/>
              <a:gd name="T77" fmla="*/ 334 h 334"/>
              <a:gd name="T78" fmla="*/ 0 w 334"/>
              <a:gd name="T79" fmla="*/ 302 h 334"/>
              <a:gd name="T80" fmla="*/ 0 w 334"/>
              <a:gd name="T81" fmla="*/ 235 h 334"/>
              <a:gd name="T82" fmla="*/ 0 w 334"/>
              <a:gd name="T83" fmla="*/ 200 h 334"/>
              <a:gd name="T84" fmla="*/ 50 w 334"/>
              <a:gd name="T85" fmla="*/ 200 h 334"/>
              <a:gd name="T86" fmla="*/ 100 w 334"/>
              <a:gd name="T87" fmla="*/ 250 h 334"/>
              <a:gd name="T88" fmla="*/ 300 w 334"/>
              <a:gd name="T89" fmla="*/ 200 h 334"/>
              <a:gd name="T90" fmla="*/ 334 w 334"/>
              <a:gd name="T91" fmla="*/ 200 h 334"/>
              <a:gd name="T92" fmla="*/ 334 w 334"/>
              <a:gd name="T93" fmla="*/ 234 h 334"/>
              <a:gd name="T94" fmla="*/ 300 w 334"/>
              <a:gd name="T95" fmla="*/ 234 h 334"/>
              <a:gd name="T96" fmla="*/ 267 w 334"/>
              <a:gd name="T97" fmla="*/ 267 h 334"/>
              <a:gd name="T98" fmla="*/ 300 w 334"/>
              <a:gd name="T99" fmla="*/ 300 h 334"/>
              <a:gd name="T100" fmla="*/ 334 w 334"/>
              <a:gd name="T101" fmla="*/ 300 h 334"/>
              <a:gd name="T102" fmla="*/ 334 w 334"/>
              <a:gd name="T103" fmla="*/ 334 h 334"/>
              <a:gd name="T104" fmla="*/ 300 w 334"/>
              <a:gd name="T105" fmla="*/ 334 h 334"/>
              <a:gd name="T106" fmla="*/ 234 w 334"/>
              <a:gd name="T107" fmla="*/ 267 h 334"/>
              <a:gd name="T108" fmla="*/ 300 w 334"/>
              <a:gd name="T109"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4" h="334">
                <a:moveTo>
                  <a:pt x="233" y="0"/>
                </a:moveTo>
                <a:lnTo>
                  <a:pt x="0" y="0"/>
                </a:lnTo>
                <a:lnTo>
                  <a:pt x="0" y="167"/>
                </a:lnTo>
                <a:lnTo>
                  <a:pt x="34" y="167"/>
                </a:lnTo>
                <a:lnTo>
                  <a:pt x="34" y="34"/>
                </a:lnTo>
                <a:lnTo>
                  <a:pt x="200" y="34"/>
                </a:lnTo>
                <a:lnTo>
                  <a:pt x="200" y="134"/>
                </a:lnTo>
                <a:lnTo>
                  <a:pt x="300" y="134"/>
                </a:lnTo>
                <a:lnTo>
                  <a:pt x="300" y="167"/>
                </a:lnTo>
                <a:lnTo>
                  <a:pt x="334" y="167"/>
                </a:lnTo>
                <a:lnTo>
                  <a:pt x="334" y="108"/>
                </a:lnTo>
                <a:lnTo>
                  <a:pt x="233" y="0"/>
                </a:lnTo>
                <a:close/>
                <a:moveTo>
                  <a:pt x="150" y="250"/>
                </a:moveTo>
                <a:lnTo>
                  <a:pt x="150" y="284"/>
                </a:lnTo>
                <a:cubicBezTo>
                  <a:pt x="150" y="293"/>
                  <a:pt x="158" y="300"/>
                  <a:pt x="167" y="300"/>
                </a:cubicBezTo>
                <a:cubicBezTo>
                  <a:pt x="176" y="300"/>
                  <a:pt x="184" y="293"/>
                  <a:pt x="184" y="284"/>
                </a:cubicBezTo>
                <a:lnTo>
                  <a:pt x="184" y="250"/>
                </a:lnTo>
                <a:cubicBezTo>
                  <a:pt x="184" y="241"/>
                  <a:pt x="176" y="234"/>
                  <a:pt x="167" y="234"/>
                </a:cubicBezTo>
                <a:cubicBezTo>
                  <a:pt x="158" y="234"/>
                  <a:pt x="150" y="241"/>
                  <a:pt x="150" y="250"/>
                </a:cubicBezTo>
                <a:close/>
                <a:moveTo>
                  <a:pt x="117" y="300"/>
                </a:moveTo>
                <a:lnTo>
                  <a:pt x="117" y="234"/>
                </a:lnTo>
                <a:cubicBezTo>
                  <a:pt x="117" y="215"/>
                  <a:pt x="132" y="200"/>
                  <a:pt x="150" y="200"/>
                </a:cubicBezTo>
                <a:lnTo>
                  <a:pt x="184" y="200"/>
                </a:lnTo>
                <a:cubicBezTo>
                  <a:pt x="202" y="200"/>
                  <a:pt x="217" y="215"/>
                  <a:pt x="217" y="234"/>
                </a:cubicBezTo>
                <a:lnTo>
                  <a:pt x="217" y="300"/>
                </a:lnTo>
                <a:cubicBezTo>
                  <a:pt x="217" y="319"/>
                  <a:pt x="202" y="334"/>
                  <a:pt x="184" y="334"/>
                </a:cubicBezTo>
                <a:lnTo>
                  <a:pt x="150" y="334"/>
                </a:lnTo>
                <a:cubicBezTo>
                  <a:pt x="132" y="334"/>
                  <a:pt x="117" y="319"/>
                  <a:pt x="117" y="300"/>
                </a:cubicBezTo>
                <a:close/>
                <a:moveTo>
                  <a:pt x="67" y="252"/>
                </a:moveTo>
                <a:cubicBezTo>
                  <a:pt x="67" y="243"/>
                  <a:pt x="59" y="234"/>
                  <a:pt x="50" y="234"/>
                </a:cubicBezTo>
                <a:lnTo>
                  <a:pt x="34" y="234"/>
                </a:lnTo>
                <a:lnTo>
                  <a:pt x="34" y="300"/>
                </a:lnTo>
                <a:lnTo>
                  <a:pt x="50" y="300"/>
                </a:lnTo>
                <a:cubicBezTo>
                  <a:pt x="59" y="300"/>
                  <a:pt x="67" y="295"/>
                  <a:pt x="67" y="285"/>
                </a:cubicBezTo>
                <a:lnTo>
                  <a:pt x="67" y="252"/>
                </a:lnTo>
                <a:close/>
                <a:moveTo>
                  <a:pt x="100" y="250"/>
                </a:moveTo>
                <a:lnTo>
                  <a:pt x="100" y="284"/>
                </a:lnTo>
                <a:cubicBezTo>
                  <a:pt x="100" y="311"/>
                  <a:pt x="78" y="334"/>
                  <a:pt x="50" y="334"/>
                </a:cubicBezTo>
                <a:lnTo>
                  <a:pt x="0" y="334"/>
                </a:lnTo>
                <a:lnTo>
                  <a:pt x="0" y="302"/>
                </a:lnTo>
                <a:lnTo>
                  <a:pt x="0" y="235"/>
                </a:lnTo>
                <a:lnTo>
                  <a:pt x="0" y="200"/>
                </a:lnTo>
                <a:lnTo>
                  <a:pt x="50" y="200"/>
                </a:lnTo>
                <a:cubicBezTo>
                  <a:pt x="78" y="200"/>
                  <a:pt x="100" y="223"/>
                  <a:pt x="100" y="250"/>
                </a:cubicBezTo>
                <a:close/>
                <a:moveTo>
                  <a:pt x="300" y="200"/>
                </a:moveTo>
                <a:lnTo>
                  <a:pt x="334" y="200"/>
                </a:lnTo>
                <a:lnTo>
                  <a:pt x="334" y="234"/>
                </a:lnTo>
                <a:lnTo>
                  <a:pt x="300" y="234"/>
                </a:lnTo>
                <a:cubicBezTo>
                  <a:pt x="282" y="234"/>
                  <a:pt x="267" y="249"/>
                  <a:pt x="267" y="267"/>
                </a:cubicBezTo>
                <a:cubicBezTo>
                  <a:pt x="267" y="285"/>
                  <a:pt x="282" y="300"/>
                  <a:pt x="300" y="300"/>
                </a:cubicBezTo>
                <a:lnTo>
                  <a:pt x="334" y="300"/>
                </a:lnTo>
                <a:lnTo>
                  <a:pt x="334" y="334"/>
                </a:lnTo>
                <a:lnTo>
                  <a:pt x="300" y="334"/>
                </a:lnTo>
                <a:cubicBezTo>
                  <a:pt x="263" y="334"/>
                  <a:pt x="234" y="304"/>
                  <a:pt x="234" y="267"/>
                </a:cubicBezTo>
                <a:cubicBezTo>
                  <a:pt x="234" y="230"/>
                  <a:pt x="263" y="200"/>
                  <a:pt x="300"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49">
            <a:extLst>
              <a:ext uri="{FF2B5EF4-FFF2-40B4-BE49-F238E27FC236}">
                <a16:creationId xmlns:a16="http://schemas.microsoft.com/office/drawing/2014/main" id="{B1D98682-24E4-4E98-B6A1-8C0189A239C2}"/>
              </a:ext>
            </a:extLst>
          </p:cNvPr>
          <p:cNvSpPr>
            <a:spLocks noChangeAspect="1" noEditPoints="1"/>
          </p:cNvSpPr>
          <p:nvPr/>
        </p:nvSpPr>
        <p:spPr bwMode="auto">
          <a:xfrm>
            <a:off x="4633913" y="4129088"/>
            <a:ext cx="250825" cy="254000"/>
          </a:xfrm>
          <a:custGeom>
            <a:avLst/>
            <a:gdLst>
              <a:gd name="T0" fmla="*/ 233 w 333"/>
              <a:gd name="T1" fmla="*/ 0 h 334"/>
              <a:gd name="T2" fmla="*/ 0 w 333"/>
              <a:gd name="T3" fmla="*/ 0 h 334"/>
              <a:gd name="T4" fmla="*/ 0 w 333"/>
              <a:gd name="T5" fmla="*/ 167 h 334"/>
              <a:gd name="T6" fmla="*/ 33 w 333"/>
              <a:gd name="T7" fmla="*/ 167 h 334"/>
              <a:gd name="T8" fmla="*/ 33 w 333"/>
              <a:gd name="T9" fmla="*/ 34 h 334"/>
              <a:gd name="T10" fmla="*/ 200 w 333"/>
              <a:gd name="T11" fmla="*/ 34 h 334"/>
              <a:gd name="T12" fmla="*/ 200 w 333"/>
              <a:gd name="T13" fmla="*/ 134 h 334"/>
              <a:gd name="T14" fmla="*/ 300 w 333"/>
              <a:gd name="T15" fmla="*/ 134 h 334"/>
              <a:gd name="T16" fmla="*/ 300 w 333"/>
              <a:gd name="T17" fmla="*/ 167 h 334"/>
              <a:gd name="T18" fmla="*/ 333 w 333"/>
              <a:gd name="T19" fmla="*/ 167 h 334"/>
              <a:gd name="T20" fmla="*/ 333 w 333"/>
              <a:gd name="T21" fmla="*/ 108 h 334"/>
              <a:gd name="T22" fmla="*/ 233 w 333"/>
              <a:gd name="T23" fmla="*/ 0 h 334"/>
              <a:gd name="T24" fmla="*/ 183 w 333"/>
              <a:gd name="T25" fmla="*/ 252 h 334"/>
              <a:gd name="T26" fmla="*/ 166 w 333"/>
              <a:gd name="T27" fmla="*/ 235 h 334"/>
              <a:gd name="T28" fmla="*/ 150 w 333"/>
              <a:gd name="T29" fmla="*/ 235 h 334"/>
              <a:gd name="T30" fmla="*/ 150 w 333"/>
              <a:gd name="T31" fmla="*/ 269 h 334"/>
              <a:gd name="T32" fmla="*/ 166 w 333"/>
              <a:gd name="T33" fmla="*/ 269 h 334"/>
              <a:gd name="T34" fmla="*/ 183 w 333"/>
              <a:gd name="T35" fmla="*/ 252 h 334"/>
              <a:gd name="T36" fmla="*/ 195 w 333"/>
              <a:gd name="T37" fmla="*/ 292 h 334"/>
              <a:gd name="T38" fmla="*/ 216 w 333"/>
              <a:gd name="T39" fmla="*/ 334 h 334"/>
              <a:gd name="T40" fmla="*/ 183 w 333"/>
              <a:gd name="T41" fmla="*/ 334 h 334"/>
              <a:gd name="T42" fmla="*/ 166 w 333"/>
              <a:gd name="T43" fmla="*/ 300 h 334"/>
              <a:gd name="T44" fmla="*/ 150 w 333"/>
              <a:gd name="T45" fmla="*/ 300 h 334"/>
              <a:gd name="T46" fmla="*/ 150 w 333"/>
              <a:gd name="T47" fmla="*/ 334 h 334"/>
              <a:gd name="T48" fmla="*/ 116 w 333"/>
              <a:gd name="T49" fmla="*/ 334 h 334"/>
              <a:gd name="T50" fmla="*/ 116 w 333"/>
              <a:gd name="T51" fmla="*/ 200 h 334"/>
              <a:gd name="T52" fmla="*/ 166 w 333"/>
              <a:gd name="T53" fmla="*/ 200 h 334"/>
              <a:gd name="T54" fmla="*/ 216 w 333"/>
              <a:gd name="T55" fmla="*/ 251 h 334"/>
              <a:gd name="T56" fmla="*/ 195 w 333"/>
              <a:gd name="T57" fmla="*/ 292 h 334"/>
              <a:gd name="T58" fmla="*/ 33 w 333"/>
              <a:gd name="T59" fmla="*/ 200 h 334"/>
              <a:gd name="T60" fmla="*/ 0 w 333"/>
              <a:gd name="T61" fmla="*/ 235 h 334"/>
              <a:gd name="T62" fmla="*/ 0 w 333"/>
              <a:gd name="T63" fmla="*/ 252 h 334"/>
              <a:gd name="T64" fmla="*/ 33 w 333"/>
              <a:gd name="T65" fmla="*/ 284 h 334"/>
              <a:gd name="T66" fmla="*/ 58 w 333"/>
              <a:gd name="T67" fmla="*/ 284 h 334"/>
              <a:gd name="T68" fmla="*/ 66 w 333"/>
              <a:gd name="T69" fmla="*/ 292 h 334"/>
              <a:gd name="T70" fmla="*/ 58 w 333"/>
              <a:gd name="T71" fmla="*/ 300 h 334"/>
              <a:gd name="T72" fmla="*/ 0 w 333"/>
              <a:gd name="T73" fmla="*/ 300 h 334"/>
              <a:gd name="T74" fmla="*/ 0 w 333"/>
              <a:gd name="T75" fmla="*/ 334 h 334"/>
              <a:gd name="T76" fmla="*/ 66 w 333"/>
              <a:gd name="T77" fmla="*/ 334 h 334"/>
              <a:gd name="T78" fmla="*/ 67 w 333"/>
              <a:gd name="T79" fmla="*/ 334 h 334"/>
              <a:gd name="T80" fmla="*/ 100 w 333"/>
              <a:gd name="T81" fmla="*/ 302 h 334"/>
              <a:gd name="T82" fmla="*/ 100 w 333"/>
              <a:gd name="T83" fmla="*/ 285 h 334"/>
              <a:gd name="T84" fmla="*/ 67 w 333"/>
              <a:gd name="T85" fmla="*/ 250 h 334"/>
              <a:gd name="T86" fmla="*/ 66 w 333"/>
              <a:gd name="T87" fmla="*/ 250 h 334"/>
              <a:gd name="T88" fmla="*/ 41 w 333"/>
              <a:gd name="T89" fmla="*/ 250 h 334"/>
              <a:gd name="T90" fmla="*/ 33 w 333"/>
              <a:gd name="T91" fmla="*/ 242 h 334"/>
              <a:gd name="T92" fmla="*/ 41 w 333"/>
              <a:gd name="T93" fmla="*/ 234 h 334"/>
              <a:gd name="T94" fmla="*/ 100 w 333"/>
              <a:gd name="T95" fmla="*/ 234 h 334"/>
              <a:gd name="T96" fmla="*/ 100 w 333"/>
              <a:gd name="T97" fmla="*/ 200 h 334"/>
              <a:gd name="T98" fmla="*/ 33 w 333"/>
              <a:gd name="T99" fmla="*/ 200 h 334"/>
              <a:gd name="T100" fmla="*/ 300 w 333"/>
              <a:gd name="T101" fmla="*/ 200 h 334"/>
              <a:gd name="T102" fmla="*/ 333 w 333"/>
              <a:gd name="T103" fmla="*/ 200 h 334"/>
              <a:gd name="T104" fmla="*/ 333 w 333"/>
              <a:gd name="T105" fmla="*/ 234 h 334"/>
              <a:gd name="T106" fmla="*/ 300 w 333"/>
              <a:gd name="T107" fmla="*/ 234 h 334"/>
              <a:gd name="T108" fmla="*/ 266 w 333"/>
              <a:gd name="T109" fmla="*/ 267 h 334"/>
              <a:gd name="T110" fmla="*/ 300 w 333"/>
              <a:gd name="T111" fmla="*/ 300 h 334"/>
              <a:gd name="T112" fmla="*/ 333 w 333"/>
              <a:gd name="T113" fmla="*/ 300 h 334"/>
              <a:gd name="T114" fmla="*/ 333 w 333"/>
              <a:gd name="T115" fmla="*/ 334 h 334"/>
              <a:gd name="T116" fmla="*/ 300 w 333"/>
              <a:gd name="T117" fmla="*/ 334 h 334"/>
              <a:gd name="T118" fmla="*/ 233 w 333"/>
              <a:gd name="T119" fmla="*/ 267 h 334"/>
              <a:gd name="T120" fmla="*/ 300 w 333"/>
              <a:gd name="T121"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3" h="334">
                <a:moveTo>
                  <a:pt x="233" y="0"/>
                </a:moveTo>
                <a:lnTo>
                  <a:pt x="0" y="0"/>
                </a:lnTo>
                <a:lnTo>
                  <a:pt x="0" y="167"/>
                </a:lnTo>
                <a:lnTo>
                  <a:pt x="33" y="167"/>
                </a:lnTo>
                <a:lnTo>
                  <a:pt x="33" y="34"/>
                </a:lnTo>
                <a:lnTo>
                  <a:pt x="200" y="34"/>
                </a:lnTo>
                <a:lnTo>
                  <a:pt x="200" y="134"/>
                </a:lnTo>
                <a:lnTo>
                  <a:pt x="300" y="134"/>
                </a:lnTo>
                <a:lnTo>
                  <a:pt x="300" y="167"/>
                </a:lnTo>
                <a:lnTo>
                  <a:pt x="333" y="167"/>
                </a:lnTo>
                <a:lnTo>
                  <a:pt x="333" y="108"/>
                </a:lnTo>
                <a:lnTo>
                  <a:pt x="233" y="0"/>
                </a:lnTo>
                <a:close/>
                <a:moveTo>
                  <a:pt x="183" y="252"/>
                </a:moveTo>
                <a:cubicBezTo>
                  <a:pt x="183" y="243"/>
                  <a:pt x="175" y="235"/>
                  <a:pt x="166" y="235"/>
                </a:cubicBezTo>
                <a:lnTo>
                  <a:pt x="150" y="235"/>
                </a:lnTo>
                <a:lnTo>
                  <a:pt x="150" y="269"/>
                </a:lnTo>
                <a:lnTo>
                  <a:pt x="166" y="269"/>
                </a:lnTo>
                <a:cubicBezTo>
                  <a:pt x="175" y="269"/>
                  <a:pt x="183" y="261"/>
                  <a:pt x="183" y="252"/>
                </a:cubicBezTo>
                <a:close/>
                <a:moveTo>
                  <a:pt x="195" y="292"/>
                </a:moveTo>
                <a:lnTo>
                  <a:pt x="216" y="334"/>
                </a:lnTo>
                <a:lnTo>
                  <a:pt x="183" y="334"/>
                </a:lnTo>
                <a:lnTo>
                  <a:pt x="166" y="300"/>
                </a:lnTo>
                <a:lnTo>
                  <a:pt x="150" y="300"/>
                </a:lnTo>
                <a:lnTo>
                  <a:pt x="150" y="334"/>
                </a:lnTo>
                <a:lnTo>
                  <a:pt x="116" y="334"/>
                </a:lnTo>
                <a:lnTo>
                  <a:pt x="116" y="200"/>
                </a:lnTo>
                <a:lnTo>
                  <a:pt x="166" y="200"/>
                </a:lnTo>
                <a:cubicBezTo>
                  <a:pt x="194" y="200"/>
                  <a:pt x="216" y="224"/>
                  <a:pt x="216" y="251"/>
                </a:cubicBezTo>
                <a:cubicBezTo>
                  <a:pt x="216" y="268"/>
                  <a:pt x="208" y="283"/>
                  <a:pt x="195" y="292"/>
                </a:cubicBezTo>
                <a:close/>
                <a:moveTo>
                  <a:pt x="33" y="200"/>
                </a:moveTo>
                <a:cubicBezTo>
                  <a:pt x="14" y="200"/>
                  <a:pt x="0" y="217"/>
                  <a:pt x="0" y="235"/>
                </a:cubicBezTo>
                <a:lnTo>
                  <a:pt x="0" y="252"/>
                </a:lnTo>
                <a:cubicBezTo>
                  <a:pt x="0" y="270"/>
                  <a:pt x="14" y="284"/>
                  <a:pt x="33" y="284"/>
                </a:cubicBezTo>
                <a:lnTo>
                  <a:pt x="58" y="284"/>
                </a:lnTo>
                <a:cubicBezTo>
                  <a:pt x="62" y="284"/>
                  <a:pt x="66" y="287"/>
                  <a:pt x="66" y="292"/>
                </a:cubicBezTo>
                <a:cubicBezTo>
                  <a:pt x="66" y="297"/>
                  <a:pt x="62" y="300"/>
                  <a:pt x="58" y="300"/>
                </a:cubicBezTo>
                <a:lnTo>
                  <a:pt x="0" y="300"/>
                </a:lnTo>
                <a:lnTo>
                  <a:pt x="0" y="334"/>
                </a:lnTo>
                <a:lnTo>
                  <a:pt x="66" y="334"/>
                </a:lnTo>
                <a:lnTo>
                  <a:pt x="67" y="334"/>
                </a:lnTo>
                <a:cubicBezTo>
                  <a:pt x="85" y="334"/>
                  <a:pt x="100" y="321"/>
                  <a:pt x="100" y="302"/>
                </a:cubicBezTo>
                <a:lnTo>
                  <a:pt x="100" y="285"/>
                </a:lnTo>
                <a:cubicBezTo>
                  <a:pt x="100" y="267"/>
                  <a:pt x="85" y="250"/>
                  <a:pt x="67" y="250"/>
                </a:cubicBezTo>
                <a:lnTo>
                  <a:pt x="66" y="250"/>
                </a:lnTo>
                <a:lnTo>
                  <a:pt x="41" y="250"/>
                </a:lnTo>
                <a:cubicBezTo>
                  <a:pt x="37" y="250"/>
                  <a:pt x="33" y="247"/>
                  <a:pt x="33" y="242"/>
                </a:cubicBezTo>
                <a:cubicBezTo>
                  <a:pt x="33" y="237"/>
                  <a:pt x="37" y="234"/>
                  <a:pt x="41" y="234"/>
                </a:cubicBezTo>
                <a:lnTo>
                  <a:pt x="100" y="234"/>
                </a:lnTo>
                <a:lnTo>
                  <a:pt x="100" y="200"/>
                </a:lnTo>
                <a:lnTo>
                  <a:pt x="33" y="200"/>
                </a:lnTo>
                <a:close/>
                <a:moveTo>
                  <a:pt x="300" y="200"/>
                </a:moveTo>
                <a:lnTo>
                  <a:pt x="333" y="200"/>
                </a:lnTo>
                <a:lnTo>
                  <a:pt x="333" y="234"/>
                </a:lnTo>
                <a:lnTo>
                  <a:pt x="300" y="234"/>
                </a:lnTo>
                <a:cubicBezTo>
                  <a:pt x="281" y="234"/>
                  <a:pt x="266" y="249"/>
                  <a:pt x="266" y="267"/>
                </a:cubicBezTo>
                <a:cubicBezTo>
                  <a:pt x="266" y="285"/>
                  <a:pt x="281" y="300"/>
                  <a:pt x="300" y="300"/>
                </a:cubicBezTo>
                <a:lnTo>
                  <a:pt x="333" y="300"/>
                </a:lnTo>
                <a:lnTo>
                  <a:pt x="333" y="334"/>
                </a:lnTo>
                <a:lnTo>
                  <a:pt x="300" y="334"/>
                </a:lnTo>
                <a:cubicBezTo>
                  <a:pt x="263" y="334"/>
                  <a:pt x="233" y="304"/>
                  <a:pt x="233" y="267"/>
                </a:cubicBezTo>
                <a:cubicBezTo>
                  <a:pt x="233" y="230"/>
                  <a:pt x="263" y="200"/>
                  <a:pt x="300"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50">
            <a:extLst>
              <a:ext uri="{FF2B5EF4-FFF2-40B4-BE49-F238E27FC236}">
                <a16:creationId xmlns:a16="http://schemas.microsoft.com/office/drawing/2014/main" id="{CAABCBBC-079B-4349-8550-BC957E53E995}"/>
              </a:ext>
            </a:extLst>
          </p:cNvPr>
          <p:cNvSpPr>
            <a:spLocks noChangeAspect="1" noEditPoints="1"/>
          </p:cNvSpPr>
          <p:nvPr/>
        </p:nvSpPr>
        <p:spPr bwMode="auto">
          <a:xfrm>
            <a:off x="4130676" y="4129088"/>
            <a:ext cx="250825" cy="254000"/>
          </a:xfrm>
          <a:custGeom>
            <a:avLst/>
            <a:gdLst>
              <a:gd name="T0" fmla="*/ 233 w 333"/>
              <a:gd name="T1" fmla="*/ 0 h 334"/>
              <a:gd name="T2" fmla="*/ 0 w 333"/>
              <a:gd name="T3" fmla="*/ 0 h 334"/>
              <a:gd name="T4" fmla="*/ 0 w 333"/>
              <a:gd name="T5" fmla="*/ 167 h 334"/>
              <a:gd name="T6" fmla="*/ 33 w 333"/>
              <a:gd name="T7" fmla="*/ 167 h 334"/>
              <a:gd name="T8" fmla="*/ 33 w 333"/>
              <a:gd name="T9" fmla="*/ 34 h 334"/>
              <a:gd name="T10" fmla="*/ 200 w 333"/>
              <a:gd name="T11" fmla="*/ 34 h 334"/>
              <a:gd name="T12" fmla="*/ 200 w 333"/>
              <a:gd name="T13" fmla="*/ 134 h 334"/>
              <a:gd name="T14" fmla="*/ 300 w 333"/>
              <a:gd name="T15" fmla="*/ 134 h 334"/>
              <a:gd name="T16" fmla="*/ 300 w 333"/>
              <a:gd name="T17" fmla="*/ 167 h 334"/>
              <a:gd name="T18" fmla="*/ 333 w 333"/>
              <a:gd name="T19" fmla="*/ 167 h 334"/>
              <a:gd name="T20" fmla="*/ 333 w 333"/>
              <a:gd name="T21" fmla="*/ 108 h 334"/>
              <a:gd name="T22" fmla="*/ 233 w 333"/>
              <a:gd name="T23" fmla="*/ 0 h 334"/>
              <a:gd name="T24" fmla="*/ 300 w 333"/>
              <a:gd name="T25" fmla="*/ 252 h 334"/>
              <a:gd name="T26" fmla="*/ 283 w 333"/>
              <a:gd name="T27" fmla="*/ 235 h 334"/>
              <a:gd name="T28" fmla="*/ 266 w 333"/>
              <a:gd name="T29" fmla="*/ 235 h 334"/>
              <a:gd name="T30" fmla="*/ 266 w 333"/>
              <a:gd name="T31" fmla="*/ 269 h 334"/>
              <a:gd name="T32" fmla="*/ 283 w 333"/>
              <a:gd name="T33" fmla="*/ 269 h 334"/>
              <a:gd name="T34" fmla="*/ 300 w 333"/>
              <a:gd name="T35" fmla="*/ 252 h 334"/>
              <a:gd name="T36" fmla="*/ 312 w 333"/>
              <a:gd name="T37" fmla="*/ 292 h 334"/>
              <a:gd name="T38" fmla="*/ 333 w 333"/>
              <a:gd name="T39" fmla="*/ 334 h 334"/>
              <a:gd name="T40" fmla="*/ 300 w 333"/>
              <a:gd name="T41" fmla="*/ 334 h 334"/>
              <a:gd name="T42" fmla="*/ 283 w 333"/>
              <a:gd name="T43" fmla="*/ 300 h 334"/>
              <a:gd name="T44" fmla="*/ 267 w 333"/>
              <a:gd name="T45" fmla="*/ 300 h 334"/>
              <a:gd name="T46" fmla="*/ 267 w 333"/>
              <a:gd name="T47" fmla="*/ 334 h 334"/>
              <a:gd name="T48" fmla="*/ 233 w 333"/>
              <a:gd name="T49" fmla="*/ 334 h 334"/>
              <a:gd name="T50" fmla="*/ 233 w 333"/>
              <a:gd name="T51" fmla="*/ 200 h 334"/>
              <a:gd name="T52" fmla="*/ 283 w 333"/>
              <a:gd name="T53" fmla="*/ 200 h 334"/>
              <a:gd name="T54" fmla="*/ 333 w 333"/>
              <a:gd name="T55" fmla="*/ 251 h 334"/>
              <a:gd name="T56" fmla="*/ 312 w 333"/>
              <a:gd name="T57" fmla="*/ 292 h 334"/>
              <a:gd name="T58" fmla="*/ 183 w 333"/>
              <a:gd name="T59" fmla="*/ 235 h 334"/>
              <a:gd name="T60" fmla="*/ 150 w 333"/>
              <a:gd name="T61" fmla="*/ 235 h 334"/>
              <a:gd name="T62" fmla="*/ 150 w 333"/>
              <a:gd name="T63" fmla="*/ 269 h 334"/>
              <a:gd name="T64" fmla="*/ 183 w 333"/>
              <a:gd name="T65" fmla="*/ 269 h 334"/>
              <a:gd name="T66" fmla="*/ 183 w 333"/>
              <a:gd name="T67" fmla="*/ 235 h 334"/>
              <a:gd name="T68" fmla="*/ 217 w 333"/>
              <a:gd name="T69" fmla="*/ 200 h 334"/>
              <a:gd name="T70" fmla="*/ 217 w 333"/>
              <a:gd name="T71" fmla="*/ 334 h 334"/>
              <a:gd name="T72" fmla="*/ 183 w 333"/>
              <a:gd name="T73" fmla="*/ 334 h 334"/>
              <a:gd name="T74" fmla="*/ 183 w 333"/>
              <a:gd name="T75" fmla="*/ 300 h 334"/>
              <a:gd name="T76" fmla="*/ 150 w 333"/>
              <a:gd name="T77" fmla="*/ 300 h 334"/>
              <a:gd name="T78" fmla="*/ 150 w 333"/>
              <a:gd name="T79" fmla="*/ 334 h 334"/>
              <a:gd name="T80" fmla="*/ 117 w 333"/>
              <a:gd name="T81" fmla="*/ 334 h 334"/>
              <a:gd name="T82" fmla="*/ 117 w 333"/>
              <a:gd name="T83" fmla="*/ 200 h 334"/>
              <a:gd name="T84" fmla="*/ 217 w 333"/>
              <a:gd name="T85" fmla="*/ 200 h 334"/>
              <a:gd name="T86" fmla="*/ 67 w 333"/>
              <a:gd name="T87" fmla="*/ 200 h 334"/>
              <a:gd name="T88" fmla="*/ 100 w 333"/>
              <a:gd name="T89" fmla="*/ 200 h 334"/>
              <a:gd name="T90" fmla="*/ 100 w 333"/>
              <a:gd name="T91" fmla="*/ 302 h 334"/>
              <a:gd name="T92" fmla="*/ 67 w 333"/>
              <a:gd name="T93" fmla="*/ 334 h 334"/>
              <a:gd name="T94" fmla="*/ 0 w 333"/>
              <a:gd name="T95" fmla="*/ 334 h 334"/>
              <a:gd name="T96" fmla="*/ 0 w 333"/>
              <a:gd name="T97" fmla="*/ 300 h 334"/>
              <a:gd name="T98" fmla="*/ 50 w 333"/>
              <a:gd name="T99" fmla="*/ 300 h 334"/>
              <a:gd name="T100" fmla="*/ 67 w 333"/>
              <a:gd name="T101" fmla="*/ 285 h 334"/>
              <a:gd name="T102" fmla="*/ 67 w 333"/>
              <a:gd name="T103"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3" h="334">
                <a:moveTo>
                  <a:pt x="233" y="0"/>
                </a:moveTo>
                <a:lnTo>
                  <a:pt x="0" y="0"/>
                </a:lnTo>
                <a:lnTo>
                  <a:pt x="0" y="167"/>
                </a:lnTo>
                <a:lnTo>
                  <a:pt x="33" y="167"/>
                </a:lnTo>
                <a:lnTo>
                  <a:pt x="33" y="34"/>
                </a:lnTo>
                <a:lnTo>
                  <a:pt x="200" y="34"/>
                </a:lnTo>
                <a:lnTo>
                  <a:pt x="200" y="134"/>
                </a:lnTo>
                <a:lnTo>
                  <a:pt x="300" y="134"/>
                </a:lnTo>
                <a:lnTo>
                  <a:pt x="300" y="167"/>
                </a:lnTo>
                <a:lnTo>
                  <a:pt x="333" y="167"/>
                </a:lnTo>
                <a:lnTo>
                  <a:pt x="333" y="108"/>
                </a:lnTo>
                <a:lnTo>
                  <a:pt x="233" y="0"/>
                </a:lnTo>
                <a:close/>
                <a:moveTo>
                  <a:pt x="300" y="252"/>
                </a:moveTo>
                <a:cubicBezTo>
                  <a:pt x="300" y="243"/>
                  <a:pt x="292" y="235"/>
                  <a:pt x="283" y="235"/>
                </a:cubicBezTo>
                <a:lnTo>
                  <a:pt x="266" y="235"/>
                </a:lnTo>
                <a:lnTo>
                  <a:pt x="266" y="269"/>
                </a:lnTo>
                <a:lnTo>
                  <a:pt x="283" y="269"/>
                </a:lnTo>
                <a:cubicBezTo>
                  <a:pt x="292" y="269"/>
                  <a:pt x="300" y="261"/>
                  <a:pt x="300" y="252"/>
                </a:cubicBezTo>
                <a:close/>
                <a:moveTo>
                  <a:pt x="312" y="292"/>
                </a:moveTo>
                <a:lnTo>
                  <a:pt x="333" y="334"/>
                </a:lnTo>
                <a:lnTo>
                  <a:pt x="300" y="334"/>
                </a:lnTo>
                <a:lnTo>
                  <a:pt x="283" y="300"/>
                </a:lnTo>
                <a:lnTo>
                  <a:pt x="267" y="300"/>
                </a:lnTo>
                <a:lnTo>
                  <a:pt x="267" y="334"/>
                </a:lnTo>
                <a:lnTo>
                  <a:pt x="233" y="334"/>
                </a:lnTo>
                <a:lnTo>
                  <a:pt x="233" y="200"/>
                </a:lnTo>
                <a:lnTo>
                  <a:pt x="283" y="200"/>
                </a:lnTo>
                <a:cubicBezTo>
                  <a:pt x="311" y="200"/>
                  <a:pt x="333" y="224"/>
                  <a:pt x="333" y="251"/>
                </a:cubicBezTo>
                <a:cubicBezTo>
                  <a:pt x="333" y="268"/>
                  <a:pt x="325" y="283"/>
                  <a:pt x="312" y="292"/>
                </a:cubicBezTo>
                <a:close/>
                <a:moveTo>
                  <a:pt x="183" y="235"/>
                </a:moveTo>
                <a:lnTo>
                  <a:pt x="150" y="235"/>
                </a:lnTo>
                <a:lnTo>
                  <a:pt x="150" y="269"/>
                </a:lnTo>
                <a:lnTo>
                  <a:pt x="183" y="269"/>
                </a:lnTo>
                <a:lnTo>
                  <a:pt x="183" y="235"/>
                </a:lnTo>
                <a:close/>
                <a:moveTo>
                  <a:pt x="217" y="200"/>
                </a:moveTo>
                <a:lnTo>
                  <a:pt x="217" y="334"/>
                </a:lnTo>
                <a:lnTo>
                  <a:pt x="183" y="334"/>
                </a:lnTo>
                <a:lnTo>
                  <a:pt x="183" y="300"/>
                </a:lnTo>
                <a:lnTo>
                  <a:pt x="150" y="300"/>
                </a:lnTo>
                <a:lnTo>
                  <a:pt x="150" y="334"/>
                </a:lnTo>
                <a:lnTo>
                  <a:pt x="117" y="334"/>
                </a:lnTo>
                <a:lnTo>
                  <a:pt x="117" y="200"/>
                </a:lnTo>
                <a:lnTo>
                  <a:pt x="217" y="200"/>
                </a:lnTo>
                <a:close/>
                <a:moveTo>
                  <a:pt x="67" y="200"/>
                </a:moveTo>
                <a:lnTo>
                  <a:pt x="100" y="200"/>
                </a:lnTo>
                <a:lnTo>
                  <a:pt x="100" y="302"/>
                </a:lnTo>
                <a:cubicBezTo>
                  <a:pt x="100" y="320"/>
                  <a:pt x="85" y="334"/>
                  <a:pt x="67" y="334"/>
                </a:cubicBezTo>
                <a:lnTo>
                  <a:pt x="0" y="334"/>
                </a:lnTo>
                <a:lnTo>
                  <a:pt x="0" y="300"/>
                </a:lnTo>
                <a:lnTo>
                  <a:pt x="50" y="300"/>
                </a:lnTo>
                <a:cubicBezTo>
                  <a:pt x="59" y="300"/>
                  <a:pt x="67" y="295"/>
                  <a:pt x="67" y="285"/>
                </a:cubicBezTo>
                <a:lnTo>
                  <a:pt x="6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51">
            <a:extLst>
              <a:ext uri="{FF2B5EF4-FFF2-40B4-BE49-F238E27FC236}">
                <a16:creationId xmlns:a16="http://schemas.microsoft.com/office/drawing/2014/main" id="{84190E64-BF79-4C34-9694-83BA5E1F2B75}"/>
              </a:ext>
            </a:extLst>
          </p:cNvPr>
          <p:cNvSpPr>
            <a:spLocks noChangeAspect="1" noEditPoints="1"/>
          </p:cNvSpPr>
          <p:nvPr/>
        </p:nvSpPr>
        <p:spPr bwMode="auto">
          <a:xfrm>
            <a:off x="3627438" y="4129088"/>
            <a:ext cx="252413" cy="254000"/>
          </a:xfrm>
          <a:custGeom>
            <a:avLst/>
            <a:gdLst>
              <a:gd name="T0" fmla="*/ 233 w 334"/>
              <a:gd name="T1" fmla="*/ 0 h 334"/>
              <a:gd name="T2" fmla="*/ 0 w 334"/>
              <a:gd name="T3" fmla="*/ 0 h 334"/>
              <a:gd name="T4" fmla="*/ 0 w 334"/>
              <a:gd name="T5" fmla="*/ 167 h 334"/>
              <a:gd name="T6" fmla="*/ 34 w 334"/>
              <a:gd name="T7" fmla="*/ 167 h 334"/>
              <a:gd name="T8" fmla="*/ 34 w 334"/>
              <a:gd name="T9" fmla="*/ 34 h 334"/>
              <a:gd name="T10" fmla="*/ 200 w 334"/>
              <a:gd name="T11" fmla="*/ 34 h 334"/>
              <a:gd name="T12" fmla="*/ 200 w 334"/>
              <a:gd name="T13" fmla="*/ 134 h 334"/>
              <a:gd name="T14" fmla="*/ 300 w 334"/>
              <a:gd name="T15" fmla="*/ 134 h 334"/>
              <a:gd name="T16" fmla="*/ 300 w 334"/>
              <a:gd name="T17" fmla="*/ 167 h 334"/>
              <a:gd name="T18" fmla="*/ 334 w 334"/>
              <a:gd name="T19" fmla="*/ 167 h 334"/>
              <a:gd name="T20" fmla="*/ 334 w 334"/>
              <a:gd name="T21" fmla="*/ 108 h 334"/>
              <a:gd name="T22" fmla="*/ 233 w 334"/>
              <a:gd name="T23" fmla="*/ 0 h 334"/>
              <a:gd name="T24" fmla="*/ 300 w 334"/>
              <a:gd name="T25" fmla="*/ 252 h 334"/>
              <a:gd name="T26" fmla="*/ 284 w 334"/>
              <a:gd name="T27" fmla="*/ 235 h 334"/>
              <a:gd name="T28" fmla="*/ 267 w 334"/>
              <a:gd name="T29" fmla="*/ 235 h 334"/>
              <a:gd name="T30" fmla="*/ 267 w 334"/>
              <a:gd name="T31" fmla="*/ 269 h 334"/>
              <a:gd name="T32" fmla="*/ 284 w 334"/>
              <a:gd name="T33" fmla="*/ 269 h 334"/>
              <a:gd name="T34" fmla="*/ 300 w 334"/>
              <a:gd name="T35" fmla="*/ 252 h 334"/>
              <a:gd name="T36" fmla="*/ 334 w 334"/>
              <a:gd name="T37" fmla="*/ 250 h 334"/>
              <a:gd name="T38" fmla="*/ 284 w 334"/>
              <a:gd name="T39" fmla="*/ 300 h 334"/>
              <a:gd name="T40" fmla="*/ 267 w 334"/>
              <a:gd name="T41" fmla="*/ 300 h 334"/>
              <a:gd name="T42" fmla="*/ 267 w 334"/>
              <a:gd name="T43" fmla="*/ 334 h 334"/>
              <a:gd name="T44" fmla="*/ 234 w 334"/>
              <a:gd name="T45" fmla="*/ 334 h 334"/>
              <a:gd name="T46" fmla="*/ 234 w 334"/>
              <a:gd name="T47" fmla="*/ 200 h 334"/>
              <a:gd name="T48" fmla="*/ 284 w 334"/>
              <a:gd name="T49" fmla="*/ 200 h 334"/>
              <a:gd name="T50" fmla="*/ 334 w 334"/>
              <a:gd name="T51" fmla="*/ 250 h 334"/>
              <a:gd name="T52" fmla="*/ 67 w 334"/>
              <a:gd name="T53" fmla="*/ 285 h 334"/>
              <a:gd name="T54" fmla="*/ 50 w 334"/>
              <a:gd name="T55" fmla="*/ 300 h 334"/>
              <a:gd name="T56" fmla="*/ 0 w 334"/>
              <a:gd name="T57" fmla="*/ 300 h 334"/>
              <a:gd name="T58" fmla="*/ 0 w 334"/>
              <a:gd name="T59" fmla="*/ 334 h 334"/>
              <a:gd name="T60" fmla="*/ 67 w 334"/>
              <a:gd name="T61" fmla="*/ 334 h 334"/>
              <a:gd name="T62" fmla="*/ 100 w 334"/>
              <a:gd name="T63" fmla="*/ 302 h 334"/>
              <a:gd name="T64" fmla="*/ 100 w 334"/>
              <a:gd name="T65" fmla="*/ 200 h 334"/>
              <a:gd name="T66" fmla="*/ 67 w 334"/>
              <a:gd name="T67" fmla="*/ 200 h 334"/>
              <a:gd name="T68" fmla="*/ 67 w 334"/>
              <a:gd name="T69" fmla="*/ 285 h 334"/>
              <a:gd name="T70" fmla="*/ 217 w 334"/>
              <a:gd name="T71" fmla="*/ 200 h 334"/>
              <a:gd name="T72" fmla="*/ 217 w 334"/>
              <a:gd name="T73" fmla="*/ 234 h 334"/>
              <a:gd name="T74" fmla="*/ 159 w 334"/>
              <a:gd name="T75" fmla="*/ 234 h 334"/>
              <a:gd name="T76" fmla="*/ 150 w 334"/>
              <a:gd name="T77" fmla="*/ 242 h 334"/>
              <a:gd name="T78" fmla="*/ 159 w 334"/>
              <a:gd name="T79" fmla="*/ 250 h 334"/>
              <a:gd name="T80" fmla="*/ 184 w 334"/>
              <a:gd name="T81" fmla="*/ 250 h 334"/>
              <a:gd name="T82" fmla="*/ 184 w 334"/>
              <a:gd name="T83" fmla="*/ 250 h 334"/>
              <a:gd name="T84" fmla="*/ 217 w 334"/>
              <a:gd name="T85" fmla="*/ 285 h 334"/>
              <a:gd name="T86" fmla="*/ 217 w 334"/>
              <a:gd name="T87" fmla="*/ 302 h 334"/>
              <a:gd name="T88" fmla="*/ 184 w 334"/>
              <a:gd name="T89" fmla="*/ 334 h 334"/>
              <a:gd name="T90" fmla="*/ 184 w 334"/>
              <a:gd name="T91" fmla="*/ 334 h 334"/>
              <a:gd name="T92" fmla="*/ 117 w 334"/>
              <a:gd name="T93" fmla="*/ 334 h 334"/>
              <a:gd name="T94" fmla="*/ 117 w 334"/>
              <a:gd name="T95" fmla="*/ 300 h 334"/>
              <a:gd name="T96" fmla="*/ 175 w 334"/>
              <a:gd name="T97" fmla="*/ 300 h 334"/>
              <a:gd name="T98" fmla="*/ 184 w 334"/>
              <a:gd name="T99" fmla="*/ 292 h 334"/>
              <a:gd name="T100" fmla="*/ 175 w 334"/>
              <a:gd name="T101" fmla="*/ 284 h 334"/>
              <a:gd name="T102" fmla="*/ 150 w 334"/>
              <a:gd name="T103" fmla="*/ 284 h 334"/>
              <a:gd name="T104" fmla="*/ 117 w 334"/>
              <a:gd name="T105" fmla="*/ 252 h 334"/>
              <a:gd name="T106" fmla="*/ 117 w 334"/>
              <a:gd name="T107" fmla="*/ 235 h 334"/>
              <a:gd name="T108" fmla="*/ 150 w 334"/>
              <a:gd name="T109" fmla="*/ 200 h 334"/>
              <a:gd name="T110" fmla="*/ 217 w 334"/>
              <a:gd name="T111"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4" h="334">
                <a:moveTo>
                  <a:pt x="233" y="0"/>
                </a:moveTo>
                <a:lnTo>
                  <a:pt x="0" y="0"/>
                </a:lnTo>
                <a:lnTo>
                  <a:pt x="0" y="167"/>
                </a:lnTo>
                <a:lnTo>
                  <a:pt x="34" y="167"/>
                </a:lnTo>
                <a:lnTo>
                  <a:pt x="34" y="34"/>
                </a:lnTo>
                <a:lnTo>
                  <a:pt x="200" y="34"/>
                </a:lnTo>
                <a:lnTo>
                  <a:pt x="200" y="134"/>
                </a:lnTo>
                <a:lnTo>
                  <a:pt x="300" y="134"/>
                </a:lnTo>
                <a:lnTo>
                  <a:pt x="300" y="167"/>
                </a:lnTo>
                <a:lnTo>
                  <a:pt x="334" y="167"/>
                </a:lnTo>
                <a:lnTo>
                  <a:pt x="334" y="108"/>
                </a:lnTo>
                <a:lnTo>
                  <a:pt x="233" y="0"/>
                </a:lnTo>
                <a:close/>
                <a:moveTo>
                  <a:pt x="300" y="252"/>
                </a:moveTo>
                <a:cubicBezTo>
                  <a:pt x="300" y="243"/>
                  <a:pt x="293" y="235"/>
                  <a:pt x="284" y="235"/>
                </a:cubicBezTo>
                <a:lnTo>
                  <a:pt x="267" y="235"/>
                </a:lnTo>
                <a:lnTo>
                  <a:pt x="267" y="269"/>
                </a:lnTo>
                <a:lnTo>
                  <a:pt x="284" y="269"/>
                </a:lnTo>
                <a:cubicBezTo>
                  <a:pt x="293" y="269"/>
                  <a:pt x="300" y="261"/>
                  <a:pt x="300" y="252"/>
                </a:cubicBezTo>
                <a:close/>
                <a:moveTo>
                  <a:pt x="334" y="250"/>
                </a:moveTo>
                <a:cubicBezTo>
                  <a:pt x="334" y="278"/>
                  <a:pt x="311" y="300"/>
                  <a:pt x="284" y="300"/>
                </a:cubicBezTo>
                <a:lnTo>
                  <a:pt x="267" y="300"/>
                </a:lnTo>
                <a:lnTo>
                  <a:pt x="267" y="334"/>
                </a:lnTo>
                <a:lnTo>
                  <a:pt x="234" y="334"/>
                </a:lnTo>
                <a:lnTo>
                  <a:pt x="234" y="200"/>
                </a:lnTo>
                <a:lnTo>
                  <a:pt x="284" y="200"/>
                </a:lnTo>
                <a:cubicBezTo>
                  <a:pt x="311" y="200"/>
                  <a:pt x="334" y="223"/>
                  <a:pt x="334" y="250"/>
                </a:cubicBezTo>
                <a:close/>
                <a:moveTo>
                  <a:pt x="67" y="285"/>
                </a:moveTo>
                <a:cubicBezTo>
                  <a:pt x="67" y="295"/>
                  <a:pt x="59" y="300"/>
                  <a:pt x="50" y="300"/>
                </a:cubicBezTo>
                <a:lnTo>
                  <a:pt x="0" y="300"/>
                </a:lnTo>
                <a:lnTo>
                  <a:pt x="0" y="334"/>
                </a:lnTo>
                <a:lnTo>
                  <a:pt x="67" y="334"/>
                </a:lnTo>
                <a:cubicBezTo>
                  <a:pt x="85" y="334"/>
                  <a:pt x="100" y="320"/>
                  <a:pt x="100" y="302"/>
                </a:cubicBezTo>
                <a:lnTo>
                  <a:pt x="100" y="200"/>
                </a:lnTo>
                <a:lnTo>
                  <a:pt x="67" y="200"/>
                </a:lnTo>
                <a:lnTo>
                  <a:pt x="67" y="285"/>
                </a:lnTo>
                <a:close/>
                <a:moveTo>
                  <a:pt x="217" y="200"/>
                </a:moveTo>
                <a:lnTo>
                  <a:pt x="217" y="234"/>
                </a:lnTo>
                <a:lnTo>
                  <a:pt x="159" y="234"/>
                </a:lnTo>
                <a:cubicBezTo>
                  <a:pt x="154" y="234"/>
                  <a:pt x="150" y="237"/>
                  <a:pt x="150" y="242"/>
                </a:cubicBezTo>
                <a:cubicBezTo>
                  <a:pt x="150" y="247"/>
                  <a:pt x="154" y="250"/>
                  <a:pt x="159" y="250"/>
                </a:cubicBezTo>
                <a:lnTo>
                  <a:pt x="184" y="250"/>
                </a:lnTo>
                <a:lnTo>
                  <a:pt x="184" y="250"/>
                </a:lnTo>
                <a:cubicBezTo>
                  <a:pt x="202" y="250"/>
                  <a:pt x="217" y="267"/>
                  <a:pt x="217" y="285"/>
                </a:cubicBezTo>
                <a:lnTo>
                  <a:pt x="217" y="302"/>
                </a:lnTo>
                <a:cubicBezTo>
                  <a:pt x="217" y="321"/>
                  <a:pt x="202" y="334"/>
                  <a:pt x="184" y="334"/>
                </a:cubicBezTo>
                <a:lnTo>
                  <a:pt x="184" y="334"/>
                </a:lnTo>
                <a:lnTo>
                  <a:pt x="117" y="334"/>
                </a:lnTo>
                <a:lnTo>
                  <a:pt x="117" y="300"/>
                </a:lnTo>
                <a:lnTo>
                  <a:pt x="175" y="300"/>
                </a:lnTo>
                <a:cubicBezTo>
                  <a:pt x="180" y="300"/>
                  <a:pt x="184" y="297"/>
                  <a:pt x="184" y="292"/>
                </a:cubicBezTo>
                <a:cubicBezTo>
                  <a:pt x="184" y="287"/>
                  <a:pt x="180" y="284"/>
                  <a:pt x="175" y="284"/>
                </a:cubicBezTo>
                <a:lnTo>
                  <a:pt x="150" y="284"/>
                </a:lnTo>
                <a:cubicBezTo>
                  <a:pt x="132" y="284"/>
                  <a:pt x="117" y="270"/>
                  <a:pt x="117" y="252"/>
                </a:cubicBezTo>
                <a:lnTo>
                  <a:pt x="117" y="235"/>
                </a:lnTo>
                <a:cubicBezTo>
                  <a:pt x="117" y="217"/>
                  <a:pt x="132" y="200"/>
                  <a:pt x="150" y="200"/>
                </a:cubicBezTo>
                <a:lnTo>
                  <a:pt x="21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52">
            <a:extLst>
              <a:ext uri="{FF2B5EF4-FFF2-40B4-BE49-F238E27FC236}">
                <a16:creationId xmlns:a16="http://schemas.microsoft.com/office/drawing/2014/main" id="{4DB9F622-432E-46C8-B2AB-9B06069AFED6}"/>
              </a:ext>
            </a:extLst>
          </p:cNvPr>
          <p:cNvSpPr>
            <a:spLocks noChangeAspect="1" noEditPoints="1"/>
          </p:cNvSpPr>
          <p:nvPr/>
        </p:nvSpPr>
        <p:spPr bwMode="auto">
          <a:xfrm>
            <a:off x="3124201" y="4129088"/>
            <a:ext cx="252413" cy="254000"/>
          </a:xfrm>
          <a:custGeom>
            <a:avLst/>
            <a:gdLst>
              <a:gd name="T0" fmla="*/ 233 w 333"/>
              <a:gd name="T1" fmla="*/ 0 h 334"/>
              <a:gd name="T2" fmla="*/ 0 w 333"/>
              <a:gd name="T3" fmla="*/ 0 h 334"/>
              <a:gd name="T4" fmla="*/ 0 w 333"/>
              <a:gd name="T5" fmla="*/ 167 h 334"/>
              <a:gd name="T6" fmla="*/ 33 w 333"/>
              <a:gd name="T7" fmla="*/ 167 h 334"/>
              <a:gd name="T8" fmla="*/ 33 w 333"/>
              <a:gd name="T9" fmla="*/ 34 h 334"/>
              <a:gd name="T10" fmla="*/ 200 w 333"/>
              <a:gd name="T11" fmla="*/ 34 h 334"/>
              <a:gd name="T12" fmla="*/ 200 w 333"/>
              <a:gd name="T13" fmla="*/ 134 h 334"/>
              <a:gd name="T14" fmla="*/ 300 w 333"/>
              <a:gd name="T15" fmla="*/ 134 h 334"/>
              <a:gd name="T16" fmla="*/ 300 w 333"/>
              <a:gd name="T17" fmla="*/ 167 h 334"/>
              <a:gd name="T18" fmla="*/ 333 w 333"/>
              <a:gd name="T19" fmla="*/ 167 h 334"/>
              <a:gd name="T20" fmla="*/ 333 w 333"/>
              <a:gd name="T21" fmla="*/ 108 h 334"/>
              <a:gd name="T22" fmla="*/ 233 w 333"/>
              <a:gd name="T23" fmla="*/ 0 h 334"/>
              <a:gd name="T24" fmla="*/ 183 w 333"/>
              <a:gd name="T25" fmla="*/ 252 h 334"/>
              <a:gd name="T26" fmla="*/ 166 w 333"/>
              <a:gd name="T27" fmla="*/ 235 h 334"/>
              <a:gd name="T28" fmla="*/ 150 w 333"/>
              <a:gd name="T29" fmla="*/ 235 h 334"/>
              <a:gd name="T30" fmla="*/ 150 w 333"/>
              <a:gd name="T31" fmla="*/ 269 h 334"/>
              <a:gd name="T32" fmla="*/ 166 w 333"/>
              <a:gd name="T33" fmla="*/ 269 h 334"/>
              <a:gd name="T34" fmla="*/ 183 w 333"/>
              <a:gd name="T35" fmla="*/ 252 h 334"/>
              <a:gd name="T36" fmla="*/ 216 w 333"/>
              <a:gd name="T37" fmla="*/ 250 h 334"/>
              <a:gd name="T38" fmla="*/ 166 w 333"/>
              <a:gd name="T39" fmla="*/ 300 h 334"/>
              <a:gd name="T40" fmla="*/ 150 w 333"/>
              <a:gd name="T41" fmla="*/ 300 h 334"/>
              <a:gd name="T42" fmla="*/ 150 w 333"/>
              <a:gd name="T43" fmla="*/ 334 h 334"/>
              <a:gd name="T44" fmla="*/ 116 w 333"/>
              <a:gd name="T45" fmla="*/ 334 h 334"/>
              <a:gd name="T46" fmla="*/ 116 w 333"/>
              <a:gd name="T47" fmla="*/ 200 h 334"/>
              <a:gd name="T48" fmla="*/ 166 w 333"/>
              <a:gd name="T49" fmla="*/ 200 h 334"/>
              <a:gd name="T50" fmla="*/ 216 w 333"/>
              <a:gd name="T51" fmla="*/ 250 h 334"/>
              <a:gd name="T52" fmla="*/ 0 w 333"/>
              <a:gd name="T53" fmla="*/ 200 h 334"/>
              <a:gd name="T54" fmla="*/ 0 w 333"/>
              <a:gd name="T55" fmla="*/ 334 h 334"/>
              <a:gd name="T56" fmla="*/ 100 w 333"/>
              <a:gd name="T57" fmla="*/ 334 h 334"/>
              <a:gd name="T58" fmla="*/ 100 w 333"/>
              <a:gd name="T59" fmla="*/ 300 h 334"/>
              <a:gd name="T60" fmla="*/ 33 w 333"/>
              <a:gd name="T61" fmla="*/ 300 h 334"/>
              <a:gd name="T62" fmla="*/ 33 w 333"/>
              <a:gd name="T63" fmla="*/ 284 h 334"/>
              <a:gd name="T64" fmla="*/ 100 w 333"/>
              <a:gd name="T65" fmla="*/ 284 h 334"/>
              <a:gd name="T66" fmla="*/ 100 w 333"/>
              <a:gd name="T67" fmla="*/ 250 h 334"/>
              <a:gd name="T68" fmla="*/ 33 w 333"/>
              <a:gd name="T69" fmla="*/ 250 h 334"/>
              <a:gd name="T70" fmla="*/ 33 w 333"/>
              <a:gd name="T71" fmla="*/ 234 h 334"/>
              <a:gd name="T72" fmla="*/ 100 w 333"/>
              <a:gd name="T73" fmla="*/ 234 h 334"/>
              <a:gd name="T74" fmla="*/ 100 w 333"/>
              <a:gd name="T75" fmla="*/ 200 h 334"/>
              <a:gd name="T76" fmla="*/ 0 w 333"/>
              <a:gd name="T77" fmla="*/ 200 h 334"/>
              <a:gd name="T78" fmla="*/ 333 w 333"/>
              <a:gd name="T79" fmla="*/ 200 h 334"/>
              <a:gd name="T80" fmla="*/ 333 w 333"/>
              <a:gd name="T81" fmla="*/ 234 h 334"/>
              <a:gd name="T82" fmla="*/ 275 w 333"/>
              <a:gd name="T83" fmla="*/ 234 h 334"/>
              <a:gd name="T84" fmla="*/ 266 w 333"/>
              <a:gd name="T85" fmla="*/ 242 h 334"/>
              <a:gd name="T86" fmla="*/ 275 w 333"/>
              <a:gd name="T87" fmla="*/ 250 h 334"/>
              <a:gd name="T88" fmla="*/ 300 w 333"/>
              <a:gd name="T89" fmla="*/ 250 h 334"/>
              <a:gd name="T90" fmla="*/ 300 w 333"/>
              <a:gd name="T91" fmla="*/ 250 h 334"/>
              <a:gd name="T92" fmla="*/ 333 w 333"/>
              <a:gd name="T93" fmla="*/ 285 h 334"/>
              <a:gd name="T94" fmla="*/ 333 w 333"/>
              <a:gd name="T95" fmla="*/ 302 h 334"/>
              <a:gd name="T96" fmla="*/ 300 w 333"/>
              <a:gd name="T97" fmla="*/ 334 h 334"/>
              <a:gd name="T98" fmla="*/ 300 w 333"/>
              <a:gd name="T99" fmla="*/ 334 h 334"/>
              <a:gd name="T100" fmla="*/ 233 w 333"/>
              <a:gd name="T101" fmla="*/ 334 h 334"/>
              <a:gd name="T102" fmla="*/ 233 w 333"/>
              <a:gd name="T103" fmla="*/ 300 h 334"/>
              <a:gd name="T104" fmla="*/ 291 w 333"/>
              <a:gd name="T105" fmla="*/ 300 h 334"/>
              <a:gd name="T106" fmla="*/ 300 w 333"/>
              <a:gd name="T107" fmla="*/ 292 h 334"/>
              <a:gd name="T108" fmla="*/ 291 w 333"/>
              <a:gd name="T109" fmla="*/ 284 h 334"/>
              <a:gd name="T110" fmla="*/ 266 w 333"/>
              <a:gd name="T111" fmla="*/ 284 h 334"/>
              <a:gd name="T112" fmla="*/ 233 w 333"/>
              <a:gd name="T113" fmla="*/ 252 h 334"/>
              <a:gd name="T114" fmla="*/ 233 w 333"/>
              <a:gd name="T115" fmla="*/ 235 h 334"/>
              <a:gd name="T116" fmla="*/ 266 w 333"/>
              <a:gd name="T117" fmla="*/ 200 h 334"/>
              <a:gd name="T118" fmla="*/ 333 w 333"/>
              <a:gd name="T119"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 h="334">
                <a:moveTo>
                  <a:pt x="233" y="0"/>
                </a:moveTo>
                <a:lnTo>
                  <a:pt x="0" y="0"/>
                </a:lnTo>
                <a:lnTo>
                  <a:pt x="0" y="167"/>
                </a:lnTo>
                <a:lnTo>
                  <a:pt x="33" y="167"/>
                </a:lnTo>
                <a:lnTo>
                  <a:pt x="33" y="34"/>
                </a:lnTo>
                <a:lnTo>
                  <a:pt x="200" y="34"/>
                </a:lnTo>
                <a:lnTo>
                  <a:pt x="200" y="134"/>
                </a:lnTo>
                <a:lnTo>
                  <a:pt x="300" y="134"/>
                </a:lnTo>
                <a:lnTo>
                  <a:pt x="300" y="167"/>
                </a:lnTo>
                <a:lnTo>
                  <a:pt x="333" y="167"/>
                </a:lnTo>
                <a:lnTo>
                  <a:pt x="333" y="108"/>
                </a:lnTo>
                <a:lnTo>
                  <a:pt x="233" y="0"/>
                </a:lnTo>
                <a:close/>
                <a:moveTo>
                  <a:pt x="183" y="252"/>
                </a:moveTo>
                <a:cubicBezTo>
                  <a:pt x="183" y="243"/>
                  <a:pt x="175" y="235"/>
                  <a:pt x="166" y="235"/>
                </a:cubicBezTo>
                <a:lnTo>
                  <a:pt x="150" y="235"/>
                </a:lnTo>
                <a:lnTo>
                  <a:pt x="150" y="269"/>
                </a:lnTo>
                <a:lnTo>
                  <a:pt x="166" y="269"/>
                </a:lnTo>
                <a:cubicBezTo>
                  <a:pt x="175" y="269"/>
                  <a:pt x="183" y="261"/>
                  <a:pt x="183" y="252"/>
                </a:cubicBezTo>
                <a:close/>
                <a:moveTo>
                  <a:pt x="216" y="250"/>
                </a:moveTo>
                <a:cubicBezTo>
                  <a:pt x="216" y="278"/>
                  <a:pt x="194" y="300"/>
                  <a:pt x="166" y="300"/>
                </a:cubicBezTo>
                <a:lnTo>
                  <a:pt x="150" y="300"/>
                </a:lnTo>
                <a:lnTo>
                  <a:pt x="150" y="334"/>
                </a:lnTo>
                <a:lnTo>
                  <a:pt x="116" y="334"/>
                </a:lnTo>
                <a:lnTo>
                  <a:pt x="116" y="200"/>
                </a:lnTo>
                <a:lnTo>
                  <a:pt x="166" y="200"/>
                </a:lnTo>
                <a:cubicBezTo>
                  <a:pt x="194" y="200"/>
                  <a:pt x="216" y="223"/>
                  <a:pt x="216" y="250"/>
                </a:cubicBezTo>
                <a:close/>
                <a:moveTo>
                  <a:pt x="0" y="200"/>
                </a:moveTo>
                <a:lnTo>
                  <a:pt x="0" y="334"/>
                </a:lnTo>
                <a:lnTo>
                  <a:pt x="100" y="334"/>
                </a:lnTo>
                <a:lnTo>
                  <a:pt x="100" y="300"/>
                </a:lnTo>
                <a:lnTo>
                  <a:pt x="33" y="300"/>
                </a:lnTo>
                <a:lnTo>
                  <a:pt x="33" y="284"/>
                </a:lnTo>
                <a:lnTo>
                  <a:pt x="100" y="284"/>
                </a:lnTo>
                <a:lnTo>
                  <a:pt x="100" y="250"/>
                </a:lnTo>
                <a:lnTo>
                  <a:pt x="33" y="250"/>
                </a:lnTo>
                <a:lnTo>
                  <a:pt x="33" y="234"/>
                </a:lnTo>
                <a:lnTo>
                  <a:pt x="100" y="234"/>
                </a:lnTo>
                <a:lnTo>
                  <a:pt x="100" y="200"/>
                </a:lnTo>
                <a:lnTo>
                  <a:pt x="0" y="200"/>
                </a:lnTo>
                <a:close/>
                <a:moveTo>
                  <a:pt x="333" y="200"/>
                </a:moveTo>
                <a:lnTo>
                  <a:pt x="333" y="234"/>
                </a:lnTo>
                <a:lnTo>
                  <a:pt x="275" y="234"/>
                </a:lnTo>
                <a:cubicBezTo>
                  <a:pt x="270" y="234"/>
                  <a:pt x="266" y="237"/>
                  <a:pt x="266" y="242"/>
                </a:cubicBezTo>
                <a:cubicBezTo>
                  <a:pt x="266" y="247"/>
                  <a:pt x="270" y="250"/>
                  <a:pt x="275" y="250"/>
                </a:cubicBezTo>
                <a:lnTo>
                  <a:pt x="300" y="250"/>
                </a:lnTo>
                <a:lnTo>
                  <a:pt x="300" y="250"/>
                </a:lnTo>
                <a:cubicBezTo>
                  <a:pt x="318" y="250"/>
                  <a:pt x="333" y="267"/>
                  <a:pt x="333" y="285"/>
                </a:cubicBezTo>
                <a:lnTo>
                  <a:pt x="333" y="302"/>
                </a:lnTo>
                <a:cubicBezTo>
                  <a:pt x="333" y="321"/>
                  <a:pt x="318" y="334"/>
                  <a:pt x="300" y="334"/>
                </a:cubicBezTo>
                <a:lnTo>
                  <a:pt x="300" y="334"/>
                </a:lnTo>
                <a:lnTo>
                  <a:pt x="233" y="334"/>
                </a:lnTo>
                <a:lnTo>
                  <a:pt x="233" y="300"/>
                </a:lnTo>
                <a:lnTo>
                  <a:pt x="291" y="300"/>
                </a:lnTo>
                <a:cubicBezTo>
                  <a:pt x="296" y="300"/>
                  <a:pt x="300" y="297"/>
                  <a:pt x="300" y="292"/>
                </a:cubicBezTo>
                <a:cubicBezTo>
                  <a:pt x="300" y="287"/>
                  <a:pt x="296" y="284"/>
                  <a:pt x="291" y="284"/>
                </a:cubicBezTo>
                <a:lnTo>
                  <a:pt x="266" y="284"/>
                </a:lnTo>
                <a:cubicBezTo>
                  <a:pt x="248" y="284"/>
                  <a:pt x="233" y="270"/>
                  <a:pt x="233" y="252"/>
                </a:cubicBezTo>
                <a:lnTo>
                  <a:pt x="233" y="235"/>
                </a:lnTo>
                <a:cubicBezTo>
                  <a:pt x="233" y="217"/>
                  <a:pt x="248" y="200"/>
                  <a:pt x="266" y="200"/>
                </a:cubicBezTo>
                <a:lnTo>
                  <a:pt x="333"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53">
            <a:extLst>
              <a:ext uri="{FF2B5EF4-FFF2-40B4-BE49-F238E27FC236}">
                <a16:creationId xmlns:a16="http://schemas.microsoft.com/office/drawing/2014/main" id="{83FCC122-97DB-402F-980F-44A032058793}"/>
              </a:ext>
            </a:extLst>
          </p:cNvPr>
          <p:cNvSpPr>
            <a:spLocks noChangeAspect="1" noEditPoints="1"/>
          </p:cNvSpPr>
          <p:nvPr/>
        </p:nvSpPr>
        <p:spPr bwMode="auto">
          <a:xfrm>
            <a:off x="2620963" y="4129088"/>
            <a:ext cx="252413" cy="254000"/>
          </a:xfrm>
          <a:custGeom>
            <a:avLst/>
            <a:gdLst>
              <a:gd name="T0" fmla="*/ 233 w 333"/>
              <a:gd name="T1" fmla="*/ 0 h 334"/>
              <a:gd name="T2" fmla="*/ 0 w 333"/>
              <a:gd name="T3" fmla="*/ 0 h 334"/>
              <a:gd name="T4" fmla="*/ 0 w 333"/>
              <a:gd name="T5" fmla="*/ 167 h 334"/>
              <a:gd name="T6" fmla="*/ 33 w 333"/>
              <a:gd name="T7" fmla="*/ 167 h 334"/>
              <a:gd name="T8" fmla="*/ 33 w 333"/>
              <a:gd name="T9" fmla="*/ 34 h 334"/>
              <a:gd name="T10" fmla="*/ 200 w 333"/>
              <a:gd name="T11" fmla="*/ 34 h 334"/>
              <a:gd name="T12" fmla="*/ 200 w 333"/>
              <a:gd name="T13" fmla="*/ 134 h 334"/>
              <a:gd name="T14" fmla="*/ 300 w 333"/>
              <a:gd name="T15" fmla="*/ 134 h 334"/>
              <a:gd name="T16" fmla="*/ 300 w 333"/>
              <a:gd name="T17" fmla="*/ 167 h 334"/>
              <a:gd name="T18" fmla="*/ 333 w 333"/>
              <a:gd name="T19" fmla="*/ 167 h 334"/>
              <a:gd name="T20" fmla="*/ 333 w 333"/>
              <a:gd name="T21" fmla="*/ 108 h 334"/>
              <a:gd name="T22" fmla="*/ 233 w 333"/>
              <a:gd name="T23" fmla="*/ 0 h 334"/>
              <a:gd name="T24" fmla="*/ 67 w 333"/>
              <a:gd name="T25" fmla="*/ 252 h 334"/>
              <a:gd name="T26" fmla="*/ 50 w 333"/>
              <a:gd name="T27" fmla="*/ 235 h 334"/>
              <a:gd name="T28" fmla="*/ 33 w 333"/>
              <a:gd name="T29" fmla="*/ 235 h 334"/>
              <a:gd name="T30" fmla="*/ 33 w 333"/>
              <a:gd name="T31" fmla="*/ 269 h 334"/>
              <a:gd name="T32" fmla="*/ 50 w 333"/>
              <a:gd name="T33" fmla="*/ 269 h 334"/>
              <a:gd name="T34" fmla="*/ 67 w 333"/>
              <a:gd name="T35" fmla="*/ 252 h 334"/>
              <a:gd name="T36" fmla="*/ 100 w 333"/>
              <a:gd name="T37" fmla="*/ 250 h 334"/>
              <a:gd name="T38" fmla="*/ 50 w 333"/>
              <a:gd name="T39" fmla="*/ 300 h 334"/>
              <a:gd name="T40" fmla="*/ 33 w 333"/>
              <a:gd name="T41" fmla="*/ 300 h 334"/>
              <a:gd name="T42" fmla="*/ 33 w 333"/>
              <a:gd name="T43" fmla="*/ 334 h 334"/>
              <a:gd name="T44" fmla="*/ 0 w 333"/>
              <a:gd name="T45" fmla="*/ 334 h 334"/>
              <a:gd name="T46" fmla="*/ 0 w 333"/>
              <a:gd name="T47" fmla="*/ 200 h 334"/>
              <a:gd name="T48" fmla="*/ 50 w 333"/>
              <a:gd name="T49" fmla="*/ 200 h 334"/>
              <a:gd name="T50" fmla="*/ 100 w 333"/>
              <a:gd name="T51" fmla="*/ 250 h 334"/>
              <a:gd name="T52" fmla="*/ 300 w 333"/>
              <a:gd name="T53" fmla="*/ 252 h 334"/>
              <a:gd name="T54" fmla="*/ 283 w 333"/>
              <a:gd name="T55" fmla="*/ 234 h 334"/>
              <a:gd name="T56" fmla="*/ 267 w 333"/>
              <a:gd name="T57" fmla="*/ 234 h 334"/>
              <a:gd name="T58" fmla="*/ 267 w 333"/>
              <a:gd name="T59" fmla="*/ 300 h 334"/>
              <a:gd name="T60" fmla="*/ 283 w 333"/>
              <a:gd name="T61" fmla="*/ 300 h 334"/>
              <a:gd name="T62" fmla="*/ 300 w 333"/>
              <a:gd name="T63" fmla="*/ 285 h 334"/>
              <a:gd name="T64" fmla="*/ 300 w 333"/>
              <a:gd name="T65" fmla="*/ 252 h 334"/>
              <a:gd name="T66" fmla="*/ 333 w 333"/>
              <a:gd name="T67" fmla="*/ 250 h 334"/>
              <a:gd name="T68" fmla="*/ 333 w 333"/>
              <a:gd name="T69" fmla="*/ 284 h 334"/>
              <a:gd name="T70" fmla="*/ 283 w 333"/>
              <a:gd name="T71" fmla="*/ 334 h 334"/>
              <a:gd name="T72" fmla="*/ 233 w 333"/>
              <a:gd name="T73" fmla="*/ 334 h 334"/>
              <a:gd name="T74" fmla="*/ 233 w 333"/>
              <a:gd name="T75" fmla="*/ 302 h 334"/>
              <a:gd name="T76" fmla="*/ 233 w 333"/>
              <a:gd name="T77" fmla="*/ 235 h 334"/>
              <a:gd name="T78" fmla="*/ 233 w 333"/>
              <a:gd name="T79" fmla="*/ 200 h 334"/>
              <a:gd name="T80" fmla="*/ 283 w 333"/>
              <a:gd name="T81" fmla="*/ 200 h 334"/>
              <a:gd name="T82" fmla="*/ 333 w 333"/>
              <a:gd name="T83" fmla="*/ 250 h 334"/>
              <a:gd name="T84" fmla="*/ 217 w 333"/>
              <a:gd name="T85" fmla="*/ 200 h 334"/>
              <a:gd name="T86" fmla="*/ 217 w 333"/>
              <a:gd name="T87" fmla="*/ 234 h 334"/>
              <a:gd name="T88" fmla="*/ 158 w 333"/>
              <a:gd name="T89" fmla="*/ 234 h 334"/>
              <a:gd name="T90" fmla="*/ 150 w 333"/>
              <a:gd name="T91" fmla="*/ 242 h 334"/>
              <a:gd name="T92" fmla="*/ 158 w 333"/>
              <a:gd name="T93" fmla="*/ 250 h 334"/>
              <a:gd name="T94" fmla="*/ 183 w 333"/>
              <a:gd name="T95" fmla="*/ 250 h 334"/>
              <a:gd name="T96" fmla="*/ 184 w 333"/>
              <a:gd name="T97" fmla="*/ 250 h 334"/>
              <a:gd name="T98" fmla="*/ 217 w 333"/>
              <a:gd name="T99" fmla="*/ 285 h 334"/>
              <a:gd name="T100" fmla="*/ 217 w 333"/>
              <a:gd name="T101" fmla="*/ 302 h 334"/>
              <a:gd name="T102" fmla="*/ 184 w 333"/>
              <a:gd name="T103" fmla="*/ 334 h 334"/>
              <a:gd name="T104" fmla="*/ 183 w 333"/>
              <a:gd name="T105" fmla="*/ 334 h 334"/>
              <a:gd name="T106" fmla="*/ 117 w 333"/>
              <a:gd name="T107" fmla="*/ 334 h 334"/>
              <a:gd name="T108" fmla="*/ 117 w 333"/>
              <a:gd name="T109" fmla="*/ 300 h 334"/>
              <a:gd name="T110" fmla="*/ 175 w 333"/>
              <a:gd name="T111" fmla="*/ 300 h 334"/>
              <a:gd name="T112" fmla="*/ 183 w 333"/>
              <a:gd name="T113" fmla="*/ 292 h 334"/>
              <a:gd name="T114" fmla="*/ 175 w 333"/>
              <a:gd name="T115" fmla="*/ 284 h 334"/>
              <a:gd name="T116" fmla="*/ 150 w 333"/>
              <a:gd name="T117" fmla="*/ 284 h 334"/>
              <a:gd name="T118" fmla="*/ 117 w 333"/>
              <a:gd name="T119" fmla="*/ 252 h 334"/>
              <a:gd name="T120" fmla="*/ 117 w 333"/>
              <a:gd name="T121" fmla="*/ 235 h 334"/>
              <a:gd name="T122" fmla="*/ 150 w 333"/>
              <a:gd name="T123" fmla="*/ 200 h 334"/>
              <a:gd name="T124" fmla="*/ 217 w 333"/>
              <a:gd name="T125"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3" h="334">
                <a:moveTo>
                  <a:pt x="233" y="0"/>
                </a:moveTo>
                <a:lnTo>
                  <a:pt x="0" y="0"/>
                </a:lnTo>
                <a:lnTo>
                  <a:pt x="0" y="167"/>
                </a:lnTo>
                <a:lnTo>
                  <a:pt x="33" y="167"/>
                </a:lnTo>
                <a:lnTo>
                  <a:pt x="33" y="34"/>
                </a:lnTo>
                <a:lnTo>
                  <a:pt x="200" y="34"/>
                </a:lnTo>
                <a:lnTo>
                  <a:pt x="200" y="134"/>
                </a:lnTo>
                <a:lnTo>
                  <a:pt x="300" y="134"/>
                </a:lnTo>
                <a:lnTo>
                  <a:pt x="300" y="167"/>
                </a:lnTo>
                <a:lnTo>
                  <a:pt x="333" y="167"/>
                </a:lnTo>
                <a:lnTo>
                  <a:pt x="333" y="108"/>
                </a:lnTo>
                <a:lnTo>
                  <a:pt x="233" y="0"/>
                </a:lnTo>
                <a:close/>
                <a:moveTo>
                  <a:pt x="67" y="252"/>
                </a:moveTo>
                <a:cubicBezTo>
                  <a:pt x="67" y="243"/>
                  <a:pt x="59" y="235"/>
                  <a:pt x="50" y="235"/>
                </a:cubicBezTo>
                <a:lnTo>
                  <a:pt x="33" y="235"/>
                </a:lnTo>
                <a:lnTo>
                  <a:pt x="33" y="269"/>
                </a:lnTo>
                <a:lnTo>
                  <a:pt x="50" y="269"/>
                </a:lnTo>
                <a:cubicBezTo>
                  <a:pt x="59" y="269"/>
                  <a:pt x="67" y="261"/>
                  <a:pt x="67" y="252"/>
                </a:cubicBezTo>
                <a:close/>
                <a:moveTo>
                  <a:pt x="100" y="250"/>
                </a:moveTo>
                <a:cubicBezTo>
                  <a:pt x="100" y="278"/>
                  <a:pt x="77" y="300"/>
                  <a:pt x="50" y="300"/>
                </a:cubicBezTo>
                <a:lnTo>
                  <a:pt x="33" y="300"/>
                </a:lnTo>
                <a:lnTo>
                  <a:pt x="33" y="334"/>
                </a:lnTo>
                <a:lnTo>
                  <a:pt x="0" y="334"/>
                </a:lnTo>
                <a:lnTo>
                  <a:pt x="0" y="200"/>
                </a:lnTo>
                <a:lnTo>
                  <a:pt x="50" y="200"/>
                </a:lnTo>
                <a:cubicBezTo>
                  <a:pt x="77" y="200"/>
                  <a:pt x="100" y="223"/>
                  <a:pt x="100" y="250"/>
                </a:cubicBezTo>
                <a:close/>
                <a:moveTo>
                  <a:pt x="300" y="252"/>
                </a:moveTo>
                <a:cubicBezTo>
                  <a:pt x="300" y="243"/>
                  <a:pt x="292" y="234"/>
                  <a:pt x="283" y="234"/>
                </a:cubicBezTo>
                <a:lnTo>
                  <a:pt x="267" y="234"/>
                </a:lnTo>
                <a:lnTo>
                  <a:pt x="267" y="300"/>
                </a:lnTo>
                <a:lnTo>
                  <a:pt x="283" y="300"/>
                </a:lnTo>
                <a:cubicBezTo>
                  <a:pt x="292" y="300"/>
                  <a:pt x="300" y="295"/>
                  <a:pt x="300" y="285"/>
                </a:cubicBezTo>
                <a:lnTo>
                  <a:pt x="300" y="252"/>
                </a:lnTo>
                <a:close/>
                <a:moveTo>
                  <a:pt x="333" y="250"/>
                </a:moveTo>
                <a:lnTo>
                  <a:pt x="333" y="284"/>
                </a:lnTo>
                <a:cubicBezTo>
                  <a:pt x="333" y="311"/>
                  <a:pt x="311" y="334"/>
                  <a:pt x="283" y="334"/>
                </a:cubicBezTo>
                <a:lnTo>
                  <a:pt x="233" y="334"/>
                </a:lnTo>
                <a:lnTo>
                  <a:pt x="233" y="302"/>
                </a:lnTo>
                <a:lnTo>
                  <a:pt x="233" y="235"/>
                </a:lnTo>
                <a:lnTo>
                  <a:pt x="233" y="200"/>
                </a:lnTo>
                <a:lnTo>
                  <a:pt x="283" y="200"/>
                </a:lnTo>
                <a:cubicBezTo>
                  <a:pt x="311" y="200"/>
                  <a:pt x="333" y="223"/>
                  <a:pt x="333" y="250"/>
                </a:cubicBezTo>
                <a:close/>
                <a:moveTo>
                  <a:pt x="217" y="200"/>
                </a:moveTo>
                <a:lnTo>
                  <a:pt x="217" y="234"/>
                </a:lnTo>
                <a:lnTo>
                  <a:pt x="158" y="234"/>
                </a:lnTo>
                <a:cubicBezTo>
                  <a:pt x="154" y="234"/>
                  <a:pt x="150" y="237"/>
                  <a:pt x="150" y="242"/>
                </a:cubicBezTo>
                <a:cubicBezTo>
                  <a:pt x="150" y="247"/>
                  <a:pt x="154" y="250"/>
                  <a:pt x="158" y="250"/>
                </a:cubicBezTo>
                <a:lnTo>
                  <a:pt x="183" y="250"/>
                </a:lnTo>
                <a:lnTo>
                  <a:pt x="184" y="250"/>
                </a:lnTo>
                <a:cubicBezTo>
                  <a:pt x="202" y="250"/>
                  <a:pt x="217" y="267"/>
                  <a:pt x="217" y="285"/>
                </a:cubicBezTo>
                <a:lnTo>
                  <a:pt x="217" y="302"/>
                </a:lnTo>
                <a:cubicBezTo>
                  <a:pt x="217" y="321"/>
                  <a:pt x="202" y="334"/>
                  <a:pt x="184" y="334"/>
                </a:cubicBezTo>
                <a:lnTo>
                  <a:pt x="183" y="334"/>
                </a:lnTo>
                <a:lnTo>
                  <a:pt x="117" y="334"/>
                </a:lnTo>
                <a:lnTo>
                  <a:pt x="117" y="300"/>
                </a:lnTo>
                <a:lnTo>
                  <a:pt x="175" y="300"/>
                </a:lnTo>
                <a:cubicBezTo>
                  <a:pt x="179" y="300"/>
                  <a:pt x="183" y="297"/>
                  <a:pt x="183" y="292"/>
                </a:cubicBezTo>
                <a:cubicBezTo>
                  <a:pt x="183" y="287"/>
                  <a:pt x="179" y="284"/>
                  <a:pt x="175" y="284"/>
                </a:cubicBezTo>
                <a:lnTo>
                  <a:pt x="150" y="284"/>
                </a:lnTo>
                <a:cubicBezTo>
                  <a:pt x="131" y="284"/>
                  <a:pt x="117" y="270"/>
                  <a:pt x="117" y="252"/>
                </a:cubicBezTo>
                <a:lnTo>
                  <a:pt x="117" y="235"/>
                </a:lnTo>
                <a:cubicBezTo>
                  <a:pt x="117" y="217"/>
                  <a:pt x="131" y="200"/>
                  <a:pt x="150" y="200"/>
                </a:cubicBezTo>
                <a:lnTo>
                  <a:pt x="21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54">
            <a:extLst>
              <a:ext uri="{FF2B5EF4-FFF2-40B4-BE49-F238E27FC236}">
                <a16:creationId xmlns:a16="http://schemas.microsoft.com/office/drawing/2014/main" id="{4880D1DB-6381-44DD-90BD-B638ABD44E8C}"/>
              </a:ext>
            </a:extLst>
          </p:cNvPr>
          <p:cNvSpPr>
            <a:spLocks noChangeAspect="1" noEditPoints="1"/>
          </p:cNvSpPr>
          <p:nvPr/>
        </p:nvSpPr>
        <p:spPr bwMode="auto">
          <a:xfrm>
            <a:off x="2119313" y="4129088"/>
            <a:ext cx="250825" cy="254000"/>
          </a:xfrm>
          <a:custGeom>
            <a:avLst/>
            <a:gdLst>
              <a:gd name="T0" fmla="*/ 233 w 334"/>
              <a:gd name="T1" fmla="*/ 0 h 334"/>
              <a:gd name="T2" fmla="*/ 0 w 334"/>
              <a:gd name="T3" fmla="*/ 0 h 334"/>
              <a:gd name="T4" fmla="*/ 0 w 334"/>
              <a:gd name="T5" fmla="*/ 167 h 334"/>
              <a:gd name="T6" fmla="*/ 34 w 334"/>
              <a:gd name="T7" fmla="*/ 167 h 334"/>
              <a:gd name="T8" fmla="*/ 34 w 334"/>
              <a:gd name="T9" fmla="*/ 34 h 334"/>
              <a:gd name="T10" fmla="*/ 200 w 334"/>
              <a:gd name="T11" fmla="*/ 34 h 334"/>
              <a:gd name="T12" fmla="*/ 200 w 334"/>
              <a:gd name="T13" fmla="*/ 134 h 334"/>
              <a:gd name="T14" fmla="*/ 300 w 334"/>
              <a:gd name="T15" fmla="*/ 134 h 334"/>
              <a:gd name="T16" fmla="*/ 300 w 334"/>
              <a:gd name="T17" fmla="*/ 167 h 334"/>
              <a:gd name="T18" fmla="*/ 334 w 334"/>
              <a:gd name="T19" fmla="*/ 167 h 334"/>
              <a:gd name="T20" fmla="*/ 334 w 334"/>
              <a:gd name="T21" fmla="*/ 108 h 334"/>
              <a:gd name="T22" fmla="*/ 233 w 334"/>
              <a:gd name="T23" fmla="*/ 0 h 334"/>
              <a:gd name="T24" fmla="*/ 67 w 334"/>
              <a:gd name="T25" fmla="*/ 252 h 334"/>
              <a:gd name="T26" fmla="*/ 50 w 334"/>
              <a:gd name="T27" fmla="*/ 235 h 334"/>
              <a:gd name="T28" fmla="*/ 34 w 334"/>
              <a:gd name="T29" fmla="*/ 235 h 334"/>
              <a:gd name="T30" fmla="*/ 34 w 334"/>
              <a:gd name="T31" fmla="*/ 269 h 334"/>
              <a:gd name="T32" fmla="*/ 50 w 334"/>
              <a:gd name="T33" fmla="*/ 269 h 334"/>
              <a:gd name="T34" fmla="*/ 67 w 334"/>
              <a:gd name="T35" fmla="*/ 252 h 334"/>
              <a:gd name="T36" fmla="*/ 100 w 334"/>
              <a:gd name="T37" fmla="*/ 250 h 334"/>
              <a:gd name="T38" fmla="*/ 50 w 334"/>
              <a:gd name="T39" fmla="*/ 300 h 334"/>
              <a:gd name="T40" fmla="*/ 34 w 334"/>
              <a:gd name="T41" fmla="*/ 300 h 334"/>
              <a:gd name="T42" fmla="*/ 34 w 334"/>
              <a:gd name="T43" fmla="*/ 334 h 334"/>
              <a:gd name="T44" fmla="*/ 0 w 334"/>
              <a:gd name="T45" fmla="*/ 334 h 334"/>
              <a:gd name="T46" fmla="*/ 0 w 334"/>
              <a:gd name="T47" fmla="*/ 200 h 334"/>
              <a:gd name="T48" fmla="*/ 50 w 334"/>
              <a:gd name="T49" fmla="*/ 200 h 334"/>
              <a:gd name="T50" fmla="*/ 100 w 334"/>
              <a:gd name="T51" fmla="*/ 250 h 334"/>
              <a:gd name="T52" fmla="*/ 184 w 334"/>
              <a:gd name="T53" fmla="*/ 252 h 334"/>
              <a:gd name="T54" fmla="*/ 167 w 334"/>
              <a:gd name="T55" fmla="*/ 234 h 334"/>
              <a:gd name="T56" fmla="*/ 150 w 334"/>
              <a:gd name="T57" fmla="*/ 234 h 334"/>
              <a:gd name="T58" fmla="*/ 150 w 334"/>
              <a:gd name="T59" fmla="*/ 300 h 334"/>
              <a:gd name="T60" fmla="*/ 167 w 334"/>
              <a:gd name="T61" fmla="*/ 300 h 334"/>
              <a:gd name="T62" fmla="*/ 184 w 334"/>
              <a:gd name="T63" fmla="*/ 285 h 334"/>
              <a:gd name="T64" fmla="*/ 184 w 334"/>
              <a:gd name="T65" fmla="*/ 252 h 334"/>
              <a:gd name="T66" fmla="*/ 217 w 334"/>
              <a:gd name="T67" fmla="*/ 250 h 334"/>
              <a:gd name="T68" fmla="*/ 217 w 334"/>
              <a:gd name="T69" fmla="*/ 284 h 334"/>
              <a:gd name="T70" fmla="*/ 167 w 334"/>
              <a:gd name="T71" fmla="*/ 334 h 334"/>
              <a:gd name="T72" fmla="*/ 117 w 334"/>
              <a:gd name="T73" fmla="*/ 334 h 334"/>
              <a:gd name="T74" fmla="*/ 117 w 334"/>
              <a:gd name="T75" fmla="*/ 302 h 334"/>
              <a:gd name="T76" fmla="*/ 117 w 334"/>
              <a:gd name="T77" fmla="*/ 235 h 334"/>
              <a:gd name="T78" fmla="*/ 117 w 334"/>
              <a:gd name="T79" fmla="*/ 200 h 334"/>
              <a:gd name="T80" fmla="*/ 167 w 334"/>
              <a:gd name="T81" fmla="*/ 200 h 334"/>
              <a:gd name="T82" fmla="*/ 217 w 334"/>
              <a:gd name="T83" fmla="*/ 250 h 334"/>
              <a:gd name="T84" fmla="*/ 334 w 334"/>
              <a:gd name="T85" fmla="*/ 200 h 334"/>
              <a:gd name="T86" fmla="*/ 334 w 334"/>
              <a:gd name="T87" fmla="*/ 234 h 334"/>
              <a:gd name="T88" fmla="*/ 267 w 334"/>
              <a:gd name="T89" fmla="*/ 234 h 334"/>
              <a:gd name="T90" fmla="*/ 267 w 334"/>
              <a:gd name="T91" fmla="*/ 267 h 334"/>
              <a:gd name="T92" fmla="*/ 334 w 334"/>
              <a:gd name="T93" fmla="*/ 267 h 334"/>
              <a:gd name="T94" fmla="*/ 334 w 334"/>
              <a:gd name="T95" fmla="*/ 300 h 334"/>
              <a:gd name="T96" fmla="*/ 267 w 334"/>
              <a:gd name="T97" fmla="*/ 300 h 334"/>
              <a:gd name="T98" fmla="*/ 267 w 334"/>
              <a:gd name="T99" fmla="*/ 334 h 334"/>
              <a:gd name="T100" fmla="*/ 234 w 334"/>
              <a:gd name="T101" fmla="*/ 334 h 334"/>
              <a:gd name="T102" fmla="*/ 234 w 334"/>
              <a:gd name="T103" fmla="*/ 200 h 334"/>
              <a:gd name="T104" fmla="*/ 334 w 334"/>
              <a:gd name="T105"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4" h="334">
                <a:moveTo>
                  <a:pt x="233" y="0"/>
                </a:moveTo>
                <a:lnTo>
                  <a:pt x="0" y="0"/>
                </a:lnTo>
                <a:lnTo>
                  <a:pt x="0" y="167"/>
                </a:lnTo>
                <a:lnTo>
                  <a:pt x="34" y="167"/>
                </a:lnTo>
                <a:lnTo>
                  <a:pt x="34" y="34"/>
                </a:lnTo>
                <a:lnTo>
                  <a:pt x="200" y="34"/>
                </a:lnTo>
                <a:lnTo>
                  <a:pt x="200" y="134"/>
                </a:lnTo>
                <a:lnTo>
                  <a:pt x="300" y="134"/>
                </a:lnTo>
                <a:lnTo>
                  <a:pt x="300" y="167"/>
                </a:lnTo>
                <a:lnTo>
                  <a:pt x="334" y="167"/>
                </a:lnTo>
                <a:lnTo>
                  <a:pt x="334" y="108"/>
                </a:lnTo>
                <a:lnTo>
                  <a:pt x="233" y="0"/>
                </a:lnTo>
                <a:close/>
                <a:moveTo>
                  <a:pt x="67" y="252"/>
                </a:moveTo>
                <a:cubicBezTo>
                  <a:pt x="67" y="243"/>
                  <a:pt x="59" y="235"/>
                  <a:pt x="50" y="235"/>
                </a:cubicBezTo>
                <a:lnTo>
                  <a:pt x="34" y="235"/>
                </a:lnTo>
                <a:lnTo>
                  <a:pt x="34" y="269"/>
                </a:lnTo>
                <a:lnTo>
                  <a:pt x="50" y="269"/>
                </a:lnTo>
                <a:cubicBezTo>
                  <a:pt x="59" y="269"/>
                  <a:pt x="67" y="261"/>
                  <a:pt x="67" y="252"/>
                </a:cubicBezTo>
                <a:close/>
                <a:moveTo>
                  <a:pt x="100" y="250"/>
                </a:moveTo>
                <a:cubicBezTo>
                  <a:pt x="100" y="278"/>
                  <a:pt x="78" y="300"/>
                  <a:pt x="50" y="300"/>
                </a:cubicBezTo>
                <a:lnTo>
                  <a:pt x="34" y="300"/>
                </a:lnTo>
                <a:lnTo>
                  <a:pt x="34" y="334"/>
                </a:lnTo>
                <a:lnTo>
                  <a:pt x="0" y="334"/>
                </a:lnTo>
                <a:lnTo>
                  <a:pt x="0" y="200"/>
                </a:lnTo>
                <a:lnTo>
                  <a:pt x="50" y="200"/>
                </a:lnTo>
                <a:cubicBezTo>
                  <a:pt x="78" y="200"/>
                  <a:pt x="100" y="223"/>
                  <a:pt x="100" y="250"/>
                </a:cubicBezTo>
                <a:close/>
                <a:moveTo>
                  <a:pt x="184" y="252"/>
                </a:moveTo>
                <a:cubicBezTo>
                  <a:pt x="184" y="243"/>
                  <a:pt x="176" y="234"/>
                  <a:pt x="167" y="234"/>
                </a:cubicBezTo>
                <a:lnTo>
                  <a:pt x="150" y="234"/>
                </a:lnTo>
                <a:lnTo>
                  <a:pt x="150" y="300"/>
                </a:lnTo>
                <a:lnTo>
                  <a:pt x="167" y="300"/>
                </a:lnTo>
                <a:cubicBezTo>
                  <a:pt x="176" y="300"/>
                  <a:pt x="184" y="295"/>
                  <a:pt x="184" y="285"/>
                </a:cubicBezTo>
                <a:lnTo>
                  <a:pt x="184" y="252"/>
                </a:lnTo>
                <a:close/>
                <a:moveTo>
                  <a:pt x="217" y="250"/>
                </a:moveTo>
                <a:lnTo>
                  <a:pt x="217" y="284"/>
                </a:lnTo>
                <a:cubicBezTo>
                  <a:pt x="217" y="311"/>
                  <a:pt x="194" y="334"/>
                  <a:pt x="167" y="334"/>
                </a:cubicBezTo>
                <a:lnTo>
                  <a:pt x="117" y="334"/>
                </a:lnTo>
                <a:lnTo>
                  <a:pt x="117" y="302"/>
                </a:lnTo>
                <a:lnTo>
                  <a:pt x="117" y="235"/>
                </a:lnTo>
                <a:lnTo>
                  <a:pt x="117" y="200"/>
                </a:lnTo>
                <a:lnTo>
                  <a:pt x="167" y="200"/>
                </a:lnTo>
                <a:cubicBezTo>
                  <a:pt x="194" y="200"/>
                  <a:pt x="217" y="223"/>
                  <a:pt x="217" y="250"/>
                </a:cubicBezTo>
                <a:close/>
                <a:moveTo>
                  <a:pt x="334" y="200"/>
                </a:moveTo>
                <a:lnTo>
                  <a:pt x="334" y="234"/>
                </a:lnTo>
                <a:lnTo>
                  <a:pt x="267" y="234"/>
                </a:lnTo>
                <a:lnTo>
                  <a:pt x="267" y="267"/>
                </a:lnTo>
                <a:lnTo>
                  <a:pt x="334" y="267"/>
                </a:lnTo>
                <a:lnTo>
                  <a:pt x="334" y="300"/>
                </a:lnTo>
                <a:lnTo>
                  <a:pt x="267" y="300"/>
                </a:lnTo>
                <a:lnTo>
                  <a:pt x="267" y="334"/>
                </a:lnTo>
                <a:lnTo>
                  <a:pt x="234" y="334"/>
                </a:lnTo>
                <a:lnTo>
                  <a:pt x="234" y="200"/>
                </a:lnTo>
                <a:lnTo>
                  <a:pt x="334"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55">
            <a:extLst>
              <a:ext uri="{FF2B5EF4-FFF2-40B4-BE49-F238E27FC236}">
                <a16:creationId xmlns:a16="http://schemas.microsoft.com/office/drawing/2014/main" id="{7EDAB9B8-0E6D-4223-8D7B-3E6F71BF5450}"/>
              </a:ext>
            </a:extLst>
          </p:cNvPr>
          <p:cNvSpPr>
            <a:spLocks noChangeAspect="1" noEditPoints="1"/>
          </p:cNvSpPr>
          <p:nvPr/>
        </p:nvSpPr>
        <p:spPr bwMode="auto">
          <a:xfrm>
            <a:off x="1616076" y="4129088"/>
            <a:ext cx="250825" cy="254000"/>
          </a:xfrm>
          <a:custGeom>
            <a:avLst/>
            <a:gdLst>
              <a:gd name="T0" fmla="*/ 333 w 333"/>
              <a:gd name="T1" fmla="*/ 108 h 334"/>
              <a:gd name="T2" fmla="*/ 333 w 333"/>
              <a:gd name="T3" fmla="*/ 167 h 334"/>
              <a:gd name="T4" fmla="*/ 300 w 333"/>
              <a:gd name="T5" fmla="*/ 167 h 334"/>
              <a:gd name="T6" fmla="*/ 300 w 333"/>
              <a:gd name="T7" fmla="*/ 134 h 334"/>
              <a:gd name="T8" fmla="*/ 200 w 333"/>
              <a:gd name="T9" fmla="*/ 134 h 334"/>
              <a:gd name="T10" fmla="*/ 200 w 333"/>
              <a:gd name="T11" fmla="*/ 34 h 334"/>
              <a:gd name="T12" fmla="*/ 33 w 333"/>
              <a:gd name="T13" fmla="*/ 34 h 334"/>
              <a:gd name="T14" fmla="*/ 33 w 333"/>
              <a:gd name="T15" fmla="*/ 167 h 334"/>
              <a:gd name="T16" fmla="*/ 0 w 333"/>
              <a:gd name="T17" fmla="*/ 167 h 334"/>
              <a:gd name="T18" fmla="*/ 0 w 333"/>
              <a:gd name="T19" fmla="*/ 0 h 334"/>
              <a:gd name="T20" fmla="*/ 233 w 333"/>
              <a:gd name="T21" fmla="*/ 0 h 334"/>
              <a:gd name="T22" fmla="*/ 333 w 333"/>
              <a:gd name="T23" fmla="*/ 108 h 334"/>
              <a:gd name="T24" fmla="*/ 283 w 333"/>
              <a:gd name="T25" fmla="*/ 269 h 334"/>
              <a:gd name="T26" fmla="*/ 266 w 333"/>
              <a:gd name="T27" fmla="*/ 269 h 334"/>
              <a:gd name="T28" fmla="*/ 266 w 333"/>
              <a:gd name="T29" fmla="*/ 235 h 334"/>
              <a:gd name="T30" fmla="*/ 283 w 333"/>
              <a:gd name="T31" fmla="*/ 235 h 334"/>
              <a:gd name="T32" fmla="*/ 300 w 333"/>
              <a:gd name="T33" fmla="*/ 252 h 334"/>
              <a:gd name="T34" fmla="*/ 283 w 333"/>
              <a:gd name="T35" fmla="*/ 269 h 334"/>
              <a:gd name="T36" fmla="*/ 333 w 333"/>
              <a:gd name="T37" fmla="*/ 251 h 334"/>
              <a:gd name="T38" fmla="*/ 283 w 333"/>
              <a:gd name="T39" fmla="*/ 200 h 334"/>
              <a:gd name="T40" fmla="*/ 233 w 333"/>
              <a:gd name="T41" fmla="*/ 200 h 334"/>
              <a:gd name="T42" fmla="*/ 233 w 333"/>
              <a:gd name="T43" fmla="*/ 334 h 334"/>
              <a:gd name="T44" fmla="*/ 266 w 333"/>
              <a:gd name="T45" fmla="*/ 334 h 334"/>
              <a:gd name="T46" fmla="*/ 266 w 333"/>
              <a:gd name="T47" fmla="*/ 300 h 334"/>
              <a:gd name="T48" fmla="*/ 283 w 333"/>
              <a:gd name="T49" fmla="*/ 300 h 334"/>
              <a:gd name="T50" fmla="*/ 300 w 333"/>
              <a:gd name="T51" fmla="*/ 334 h 334"/>
              <a:gd name="T52" fmla="*/ 333 w 333"/>
              <a:gd name="T53" fmla="*/ 334 h 334"/>
              <a:gd name="T54" fmla="*/ 312 w 333"/>
              <a:gd name="T55" fmla="*/ 292 h 334"/>
              <a:gd name="T56" fmla="*/ 333 w 333"/>
              <a:gd name="T57" fmla="*/ 251 h 334"/>
              <a:gd name="T58" fmla="*/ 49 w 333"/>
              <a:gd name="T59" fmla="*/ 269 h 334"/>
              <a:gd name="T60" fmla="*/ 33 w 333"/>
              <a:gd name="T61" fmla="*/ 269 h 334"/>
              <a:gd name="T62" fmla="*/ 33 w 333"/>
              <a:gd name="T63" fmla="*/ 235 h 334"/>
              <a:gd name="T64" fmla="*/ 49 w 333"/>
              <a:gd name="T65" fmla="*/ 235 h 334"/>
              <a:gd name="T66" fmla="*/ 66 w 333"/>
              <a:gd name="T67" fmla="*/ 252 h 334"/>
              <a:gd name="T68" fmla="*/ 49 w 333"/>
              <a:gd name="T69" fmla="*/ 269 h 334"/>
              <a:gd name="T70" fmla="*/ 99 w 333"/>
              <a:gd name="T71" fmla="*/ 251 h 334"/>
              <a:gd name="T72" fmla="*/ 49 w 333"/>
              <a:gd name="T73" fmla="*/ 200 h 334"/>
              <a:gd name="T74" fmla="*/ 0 w 333"/>
              <a:gd name="T75" fmla="*/ 200 h 334"/>
              <a:gd name="T76" fmla="*/ 0 w 333"/>
              <a:gd name="T77" fmla="*/ 334 h 334"/>
              <a:gd name="T78" fmla="*/ 33 w 333"/>
              <a:gd name="T79" fmla="*/ 334 h 334"/>
              <a:gd name="T80" fmla="*/ 33 w 333"/>
              <a:gd name="T81" fmla="*/ 300 h 334"/>
              <a:gd name="T82" fmla="*/ 49 w 333"/>
              <a:gd name="T83" fmla="*/ 300 h 334"/>
              <a:gd name="T84" fmla="*/ 66 w 333"/>
              <a:gd name="T85" fmla="*/ 334 h 334"/>
              <a:gd name="T86" fmla="*/ 99 w 333"/>
              <a:gd name="T87" fmla="*/ 334 h 334"/>
              <a:gd name="T88" fmla="*/ 78 w 333"/>
              <a:gd name="T89" fmla="*/ 292 h 334"/>
              <a:gd name="T90" fmla="*/ 99 w 333"/>
              <a:gd name="T91" fmla="*/ 251 h 334"/>
              <a:gd name="T92" fmla="*/ 183 w 333"/>
              <a:gd name="T93" fmla="*/ 269 h 334"/>
              <a:gd name="T94" fmla="*/ 150 w 333"/>
              <a:gd name="T95" fmla="*/ 269 h 334"/>
              <a:gd name="T96" fmla="*/ 150 w 333"/>
              <a:gd name="T97" fmla="*/ 235 h 334"/>
              <a:gd name="T98" fmla="*/ 183 w 333"/>
              <a:gd name="T99" fmla="*/ 235 h 334"/>
              <a:gd name="T100" fmla="*/ 183 w 333"/>
              <a:gd name="T101" fmla="*/ 269 h 334"/>
              <a:gd name="T102" fmla="*/ 116 w 333"/>
              <a:gd name="T103" fmla="*/ 200 h 334"/>
              <a:gd name="T104" fmla="*/ 116 w 333"/>
              <a:gd name="T105" fmla="*/ 334 h 334"/>
              <a:gd name="T106" fmla="*/ 150 w 333"/>
              <a:gd name="T107" fmla="*/ 334 h 334"/>
              <a:gd name="T108" fmla="*/ 150 w 333"/>
              <a:gd name="T109" fmla="*/ 300 h 334"/>
              <a:gd name="T110" fmla="*/ 183 w 333"/>
              <a:gd name="T111" fmla="*/ 300 h 334"/>
              <a:gd name="T112" fmla="*/ 183 w 333"/>
              <a:gd name="T113" fmla="*/ 334 h 334"/>
              <a:gd name="T114" fmla="*/ 216 w 333"/>
              <a:gd name="T115" fmla="*/ 334 h 334"/>
              <a:gd name="T116" fmla="*/ 216 w 333"/>
              <a:gd name="T117" fmla="*/ 200 h 334"/>
              <a:gd name="T118" fmla="*/ 116 w 333"/>
              <a:gd name="T119"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 h="334">
                <a:moveTo>
                  <a:pt x="333" y="108"/>
                </a:moveTo>
                <a:lnTo>
                  <a:pt x="333" y="167"/>
                </a:lnTo>
                <a:lnTo>
                  <a:pt x="300" y="167"/>
                </a:lnTo>
                <a:lnTo>
                  <a:pt x="300" y="134"/>
                </a:lnTo>
                <a:lnTo>
                  <a:pt x="200" y="134"/>
                </a:lnTo>
                <a:lnTo>
                  <a:pt x="200" y="34"/>
                </a:lnTo>
                <a:lnTo>
                  <a:pt x="33" y="34"/>
                </a:lnTo>
                <a:lnTo>
                  <a:pt x="33" y="167"/>
                </a:lnTo>
                <a:lnTo>
                  <a:pt x="0" y="167"/>
                </a:lnTo>
                <a:lnTo>
                  <a:pt x="0" y="0"/>
                </a:lnTo>
                <a:lnTo>
                  <a:pt x="233" y="0"/>
                </a:lnTo>
                <a:lnTo>
                  <a:pt x="333" y="108"/>
                </a:lnTo>
                <a:close/>
                <a:moveTo>
                  <a:pt x="283" y="269"/>
                </a:moveTo>
                <a:lnTo>
                  <a:pt x="266" y="269"/>
                </a:lnTo>
                <a:lnTo>
                  <a:pt x="266" y="235"/>
                </a:lnTo>
                <a:lnTo>
                  <a:pt x="283" y="235"/>
                </a:lnTo>
                <a:cubicBezTo>
                  <a:pt x="292" y="235"/>
                  <a:pt x="300" y="243"/>
                  <a:pt x="300" y="252"/>
                </a:cubicBezTo>
                <a:cubicBezTo>
                  <a:pt x="300" y="261"/>
                  <a:pt x="292" y="269"/>
                  <a:pt x="283" y="269"/>
                </a:cubicBezTo>
                <a:close/>
                <a:moveTo>
                  <a:pt x="333" y="251"/>
                </a:moveTo>
                <a:cubicBezTo>
                  <a:pt x="333" y="224"/>
                  <a:pt x="310" y="200"/>
                  <a:pt x="283" y="200"/>
                </a:cubicBezTo>
                <a:lnTo>
                  <a:pt x="233" y="200"/>
                </a:lnTo>
                <a:lnTo>
                  <a:pt x="233" y="334"/>
                </a:lnTo>
                <a:lnTo>
                  <a:pt x="266" y="334"/>
                </a:lnTo>
                <a:lnTo>
                  <a:pt x="266" y="300"/>
                </a:lnTo>
                <a:lnTo>
                  <a:pt x="283" y="300"/>
                </a:lnTo>
                <a:lnTo>
                  <a:pt x="300" y="334"/>
                </a:lnTo>
                <a:lnTo>
                  <a:pt x="333" y="334"/>
                </a:lnTo>
                <a:lnTo>
                  <a:pt x="312" y="292"/>
                </a:lnTo>
                <a:cubicBezTo>
                  <a:pt x="324" y="283"/>
                  <a:pt x="333" y="268"/>
                  <a:pt x="333" y="251"/>
                </a:cubicBezTo>
                <a:close/>
                <a:moveTo>
                  <a:pt x="49" y="269"/>
                </a:moveTo>
                <a:lnTo>
                  <a:pt x="33" y="269"/>
                </a:lnTo>
                <a:lnTo>
                  <a:pt x="33" y="235"/>
                </a:lnTo>
                <a:lnTo>
                  <a:pt x="49" y="235"/>
                </a:lnTo>
                <a:cubicBezTo>
                  <a:pt x="59" y="235"/>
                  <a:pt x="66" y="243"/>
                  <a:pt x="66" y="252"/>
                </a:cubicBezTo>
                <a:cubicBezTo>
                  <a:pt x="66" y="261"/>
                  <a:pt x="59" y="269"/>
                  <a:pt x="49" y="269"/>
                </a:cubicBezTo>
                <a:close/>
                <a:moveTo>
                  <a:pt x="99" y="251"/>
                </a:moveTo>
                <a:cubicBezTo>
                  <a:pt x="99" y="224"/>
                  <a:pt x="77" y="200"/>
                  <a:pt x="49" y="200"/>
                </a:cubicBezTo>
                <a:lnTo>
                  <a:pt x="0" y="200"/>
                </a:lnTo>
                <a:lnTo>
                  <a:pt x="0" y="334"/>
                </a:lnTo>
                <a:lnTo>
                  <a:pt x="33" y="334"/>
                </a:lnTo>
                <a:lnTo>
                  <a:pt x="33" y="300"/>
                </a:lnTo>
                <a:lnTo>
                  <a:pt x="49" y="300"/>
                </a:lnTo>
                <a:lnTo>
                  <a:pt x="66" y="334"/>
                </a:lnTo>
                <a:lnTo>
                  <a:pt x="99" y="334"/>
                </a:lnTo>
                <a:lnTo>
                  <a:pt x="78" y="292"/>
                </a:lnTo>
                <a:cubicBezTo>
                  <a:pt x="91" y="283"/>
                  <a:pt x="99" y="268"/>
                  <a:pt x="99" y="251"/>
                </a:cubicBezTo>
                <a:close/>
                <a:moveTo>
                  <a:pt x="183" y="269"/>
                </a:moveTo>
                <a:lnTo>
                  <a:pt x="150" y="269"/>
                </a:lnTo>
                <a:lnTo>
                  <a:pt x="150" y="235"/>
                </a:lnTo>
                <a:lnTo>
                  <a:pt x="183" y="235"/>
                </a:lnTo>
                <a:lnTo>
                  <a:pt x="183" y="269"/>
                </a:lnTo>
                <a:close/>
                <a:moveTo>
                  <a:pt x="116" y="200"/>
                </a:moveTo>
                <a:lnTo>
                  <a:pt x="116" y="334"/>
                </a:lnTo>
                <a:lnTo>
                  <a:pt x="150" y="334"/>
                </a:lnTo>
                <a:lnTo>
                  <a:pt x="150" y="300"/>
                </a:lnTo>
                <a:lnTo>
                  <a:pt x="183" y="300"/>
                </a:lnTo>
                <a:lnTo>
                  <a:pt x="183" y="334"/>
                </a:lnTo>
                <a:lnTo>
                  <a:pt x="216" y="334"/>
                </a:lnTo>
                <a:lnTo>
                  <a:pt x="216" y="200"/>
                </a:lnTo>
                <a:lnTo>
                  <a:pt x="116"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56">
            <a:extLst>
              <a:ext uri="{FF2B5EF4-FFF2-40B4-BE49-F238E27FC236}">
                <a16:creationId xmlns:a16="http://schemas.microsoft.com/office/drawing/2014/main" id="{B286EF03-CD88-4D72-8689-B40AA406650A}"/>
              </a:ext>
            </a:extLst>
          </p:cNvPr>
          <p:cNvSpPr>
            <a:spLocks noChangeAspect="1" noEditPoints="1"/>
          </p:cNvSpPr>
          <p:nvPr/>
        </p:nvSpPr>
        <p:spPr bwMode="auto">
          <a:xfrm>
            <a:off x="1112838" y="4129088"/>
            <a:ext cx="250825" cy="254000"/>
          </a:xfrm>
          <a:custGeom>
            <a:avLst/>
            <a:gdLst>
              <a:gd name="T0" fmla="*/ 233 w 333"/>
              <a:gd name="T1" fmla="*/ 0 h 334"/>
              <a:gd name="T2" fmla="*/ 0 w 333"/>
              <a:gd name="T3" fmla="*/ 0 h 334"/>
              <a:gd name="T4" fmla="*/ 0 w 333"/>
              <a:gd name="T5" fmla="*/ 41 h 334"/>
              <a:gd name="T6" fmla="*/ 0 w 333"/>
              <a:gd name="T7" fmla="*/ 167 h 334"/>
              <a:gd name="T8" fmla="*/ 33 w 333"/>
              <a:gd name="T9" fmla="*/ 167 h 334"/>
              <a:gd name="T10" fmla="*/ 33 w 333"/>
              <a:gd name="T11" fmla="*/ 34 h 334"/>
              <a:gd name="T12" fmla="*/ 200 w 333"/>
              <a:gd name="T13" fmla="*/ 34 h 334"/>
              <a:gd name="T14" fmla="*/ 200 w 333"/>
              <a:gd name="T15" fmla="*/ 134 h 334"/>
              <a:gd name="T16" fmla="*/ 300 w 333"/>
              <a:gd name="T17" fmla="*/ 134 h 334"/>
              <a:gd name="T18" fmla="*/ 300 w 333"/>
              <a:gd name="T19" fmla="*/ 167 h 334"/>
              <a:gd name="T20" fmla="*/ 333 w 333"/>
              <a:gd name="T21" fmla="*/ 167 h 334"/>
              <a:gd name="T22" fmla="*/ 333 w 333"/>
              <a:gd name="T23" fmla="*/ 108 h 334"/>
              <a:gd name="T24" fmla="*/ 233 w 333"/>
              <a:gd name="T25" fmla="*/ 0 h 334"/>
              <a:gd name="T26" fmla="*/ 233 w 333"/>
              <a:gd name="T27" fmla="*/ 200 h 334"/>
              <a:gd name="T28" fmla="*/ 233 w 333"/>
              <a:gd name="T29" fmla="*/ 334 h 334"/>
              <a:gd name="T30" fmla="*/ 333 w 333"/>
              <a:gd name="T31" fmla="*/ 334 h 334"/>
              <a:gd name="T32" fmla="*/ 333 w 333"/>
              <a:gd name="T33" fmla="*/ 300 h 334"/>
              <a:gd name="T34" fmla="*/ 267 w 333"/>
              <a:gd name="T35" fmla="*/ 300 h 334"/>
              <a:gd name="T36" fmla="*/ 267 w 333"/>
              <a:gd name="T37" fmla="*/ 284 h 334"/>
              <a:gd name="T38" fmla="*/ 333 w 333"/>
              <a:gd name="T39" fmla="*/ 284 h 334"/>
              <a:gd name="T40" fmla="*/ 333 w 333"/>
              <a:gd name="T41" fmla="*/ 250 h 334"/>
              <a:gd name="T42" fmla="*/ 267 w 333"/>
              <a:gd name="T43" fmla="*/ 250 h 334"/>
              <a:gd name="T44" fmla="*/ 267 w 333"/>
              <a:gd name="T45" fmla="*/ 234 h 334"/>
              <a:gd name="T46" fmla="*/ 333 w 333"/>
              <a:gd name="T47" fmla="*/ 234 h 334"/>
              <a:gd name="T48" fmla="*/ 333 w 333"/>
              <a:gd name="T49" fmla="*/ 200 h 334"/>
              <a:gd name="T50" fmla="*/ 233 w 333"/>
              <a:gd name="T51" fmla="*/ 200 h 334"/>
              <a:gd name="T52" fmla="*/ 0 w 333"/>
              <a:gd name="T53" fmla="*/ 200 h 334"/>
              <a:gd name="T54" fmla="*/ 0 w 333"/>
              <a:gd name="T55" fmla="*/ 334 h 334"/>
              <a:gd name="T56" fmla="*/ 100 w 333"/>
              <a:gd name="T57" fmla="*/ 334 h 334"/>
              <a:gd name="T58" fmla="*/ 100 w 333"/>
              <a:gd name="T59" fmla="*/ 300 h 334"/>
              <a:gd name="T60" fmla="*/ 33 w 333"/>
              <a:gd name="T61" fmla="*/ 300 h 334"/>
              <a:gd name="T62" fmla="*/ 33 w 333"/>
              <a:gd name="T63" fmla="*/ 284 h 334"/>
              <a:gd name="T64" fmla="*/ 100 w 333"/>
              <a:gd name="T65" fmla="*/ 284 h 334"/>
              <a:gd name="T66" fmla="*/ 100 w 333"/>
              <a:gd name="T67" fmla="*/ 250 h 334"/>
              <a:gd name="T68" fmla="*/ 33 w 333"/>
              <a:gd name="T69" fmla="*/ 250 h 334"/>
              <a:gd name="T70" fmla="*/ 33 w 333"/>
              <a:gd name="T71" fmla="*/ 234 h 334"/>
              <a:gd name="T72" fmla="*/ 100 w 333"/>
              <a:gd name="T73" fmla="*/ 234 h 334"/>
              <a:gd name="T74" fmla="*/ 100 w 333"/>
              <a:gd name="T75" fmla="*/ 200 h 334"/>
              <a:gd name="T76" fmla="*/ 0 w 333"/>
              <a:gd name="T77" fmla="*/ 200 h 334"/>
              <a:gd name="T78" fmla="*/ 216 w 333"/>
              <a:gd name="T79" fmla="*/ 200 h 334"/>
              <a:gd name="T80" fmla="*/ 183 w 333"/>
              <a:gd name="T81" fmla="*/ 267 h 334"/>
              <a:gd name="T82" fmla="*/ 216 w 333"/>
              <a:gd name="T83" fmla="*/ 334 h 334"/>
              <a:gd name="T84" fmla="*/ 183 w 333"/>
              <a:gd name="T85" fmla="*/ 334 h 334"/>
              <a:gd name="T86" fmla="*/ 166 w 333"/>
              <a:gd name="T87" fmla="*/ 300 h 334"/>
              <a:gd name="T88" fmla="*/ 150 w 333"/>
              <a:gd name="T89" fmla="*/ 334 h 334"/>
              <a:gd name="T90" fmla="*/ 116 w 333"/>
              <a:gd name="T91" fmla="*/ 334 h 334"/>
              <a:gd name="T92" fmla="*/ 150 w 333"/>
              <a:gd name="T93" fmla="*/ 267 h 334"/>
              <a:gd name="T94" fmla="*/ 116 w 333"/>
              <a:gd name="T95" fmla="*/ 200 h 334"/>
              <a:gd name="T96" fmla="*/ 150 w 333"/>
              <a:gd name="T97" fmla="*/ 200 h 334"/>
              <a:gd name="T98" fmla="*/ 166 w 333"/>
              <a:gd name="T99" fmla="*/ 234 h 334"/>
              <a:gd name="T100" fmla="*/ 183 w 333"/>
              <a:gd name="T101" fmla="*/ 200 h 334"/>
              <a:gd name="T102" fmla="*/ 216 w 333"/>
              <a:gd name="T103"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3" h="334">
                <a:moveTo>
                  <a:pt x="233" y="0"/>
                </a:moveTo>
                <a:lnTo>
                  <a:pt x="0" y="0"/>
                </a:lnTo>
                <a:lnTo>
                  <a:pt x="0" y="41"/>
                </a:lnTo>
                <a:lnTo>
                  <a:pt x="0" y="167"/>
                </a:lnTo>
                <a:lnTo>
                  <a:pt x="33" y="167"/>
                </a:lnTo>
                <a:lnTo>
                  <a:pt x="33" y="34"/>
                </a:lnTo>
                <a:lnTo>
                  <a:pt x="200" y="34"/>
                </a:lnTo>
                <a:lnTo>
                  <a:pt x="200" y="134"/>
                </a:lnTo>
                <a:lnTo>
                  <a:pt x="300" y="134"/>
                </a:lnTo>
                <a:lnTo>
                  <a:pt x="300" y="167"/>
                </a:lnTo>
                <a:lnTo>
                  <a:pt x="333" y="167"/>
                </a:lnTo>
                <a:lnTo>
                  <a:pt x="333" y="108"/>
                </a:lnTo>
                <a:lnTo>
                  <a:pt x="233" y="0"/>
                </a:lnTo>
                <a:close/>
                <a:moveTo>
                  <a:pt x="233" y="200"/>
                </a:moveTo>
                <a:lnTo>
                  <a:pt x="233" y="334"/>
                </a:lnTo>
                <a:lnTo>
                  <a:pt x="333" y="334"/>
                </a:lnTo>
                <a:lnTo>
                  <a:pt x="333" y="300"/>
                </a:lnTo>
                <a:lnTo>
                  <a:pt x="267" y="300"/>
                </a:lnTo>
                <a:lnTo>
                  <a:pt x="267" y="284"/>
                </a:lnTo>
                <a:lnTo>
                  <a:pt x="333" y="284"/>
                </a:lnTo>
                <a:lnTo>
                  <a:pt x="333" y="250"/>
                </a:lnTo>
                <a:lnTo>
                  <a:pt x="267" y="250"/>
                </a:lnTo>
                <a:lnTo>
                  <a:pt x="267" y="234"/>
                </a:lnTo>
                <a:lnTo>
                  <a:pt x="333" y="234"/>
                </a:lnTo>
                <a:lnTo>
                  <a:pt x="333" y="200"/>
                </a:lnTo>
                <a:lnTo>
                  <a:pt x="233" y="200"/>
                </a:lnTo>
                <a:close/>
                <a:moveTo>
                  <a:pt x="0" y="200"/>
                </a:moveTo>
                <a:lnTo>
                  <a:pt x="0" y="334"/>
                </a:lnTo>
                <a:lnTo>
                  <a:pt x="100" y="334"/>
                </a:lnTo>
                <a:lnTo>
                  <a:pt x="100" y="300"/>
                </a:lnTo>
                <a:lnTo>
                  <a:pt x="33" y="300"/>
                </a:lnTo>
                <a:lnTo>
                  <a:pt x="33" y="284"/>
                </a:lnTo>
                <a:lnTo>
                  <a:pt x="100" y="284"/>
                </a:lnTo>
                <a:lnTo>
                  <a:pt x="100" y="250"/>
                </a:lnTo>
                <a:lnTo>
                  <a:pt x="33" y="250"/>
                </a:lnTo>
                <a:lnTo>
                  <a:pt x="33" y="234"/>
                </a:lnTo>
                <a:lnTo>
                  <a:pt x="100" y="234"/>
                </a:lnTo>
                <a:lnTo>
                  <a:pt x="100" y="200"/>
                </a:lnTo>
                <a:lnTo>
                  <a:pt x="0" y="200"/>
                </a:lnTo>
                <a:close/>
                <a:moveTo>
                  <a:pt x="216" y="200"/>
                </a:moveTo>
                <a:lnTo>
                  <a:pt x="183" y="267"/>
                </a:lnTo>
                <a:lnTo>
                  <a:pt x="216" y="334"/>
                </a:lnTo>
                <a:lnTo>
                  <a:pt x="183" y="334"/>
                </a:lnTo>
                <a:lnTo>
                  <a:pt x="166" y="300"/>
                </a:lnTo>
                <a:lnTo>
                  <a:pt x="150" y="334"/>
                </a:lnTo>
                <a:lnTo>
                  <a:pt x="116" y="334"/>
                </a:lnTo>
                <a:lnTo>
                  <a:pt x="150" y="267"/>
                </a:lnTo>
                <a:lnTo>
                  <a:pt x="116" y="200"/>
                </a:lnTo>
                <a:lnTo>
                  <a:pt x="150" y="200"/>
                </a:lnTo>
                <a:lnTo>
                  <a:pt x="166" y="234"/>
                </a:lnTo>
                <a:lnTo>
                  <a:pt x="183" y="200"/>
                </a:lnTo>
                <a:lnTo>
                  <a:pt x="216"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57">
            <a:extLst>
              <a:ext uri="{FF2B5EF4-FFF2-40B4-BE49-F238E27FC236}">
                <a16:creationId xmlns:a16="http://schemas.microsoft.com/office/drawing/2014/main" id="{B5DD151A-DF4F-4BC1-AFDB-D2D7B1D242B2}"/>
              </a:ext>
            </a:extLst>
          </p:cNvPr>
          <p:cNvSpPr>
            <a:spLocks noChangeAspect="1" noEditPoints="1"/>
          </p:cNvSpPr>
          <p:nvPr/>
        </p:nvSpPr>
        <p:spPr bwMode="auto">
          <a:xfrm>
            <a:off x="5638801" y="3622676"/>
            <a:ext cx="250825" cy="254000"/>
          </a:xfrm>
          <a:custGeom>
            <a:avLst/>
            <a:gdLst>
              <a:gd name="T0" fmla="*/ 0 w 333"/>
              <a:gd name="T1" fmla="*/ 0 h 333"/>
              <a:gd name="T2" fmla="*/ 33 w 333"/>
              <a:gd name="T3" fmla="*/ 166 h 333"/>
              <a:gd name="T4" fmla="*/ 200 w 333"/>
              <a:gd name="T5" fmla="*/ 33 h 333"/>
              <a:gd name="T6" fmla="*/ 300 w 333"/>
              <a:gd name="T7" fmla="*/ 133 h 333"/>
              <a:gd name="T8" fmla="*/ 333 w 333"/>
              <a:gd name="T9" fmla="*/ 166 h 333"/>
              <a:gd name="T10" fmla="*/ 233 w 333"/>
              <a:gd name="T11" fmla="*/ 0 h 333"/>
              <a:gd name="T12" fmla="*/ 50 w 333"/>
              <a:gd name="T13" fmla="*/ 235 h 333"/>
              <a:gd name="T14" fmla="*/ 33 w 333"/>
              <a:gd name="T15" fmla="*/ 268 h 333"/>
              <a:gd name="T16" fmla="*/ 66 w 333"/>
              <a:gd name="T17" fmla="*/ 251 h 333"/>
              <a:gd name="T18" fmla="*/ 100 w 333"/>
              <a:gd name="T19" fmla="*/ 333 h 333"/>
              <a:gd name="T20" fmla="*/ 50 w 333"/>
              <a:gd name="T21" fmla="*/ 300 h 333"/>
              <a:gd name="T22" fmla="*/ 33 w 333"/>
              <a:gd name="T23" fmla="*/ 333 h 333"/>
              <a:gd name="T24" fmla="*/ 0 w 333"/>
              <a:gd name="T25" fmla="*/ 200 h 333"/>
              <a:gd name="T26" fmla="*/ 100 w 333"/>
              <a:gd name="T27" fmla="*/ 251 h 333"/>
              <a:gd name="T28" fmla="*/ 266 w 333"/>
              <a:gd name="T29" fmla="*/ 200 h 333"/>
              <a:gd name="T30" fmla="*/ 233 w 333"/>
              <a:gd name="T31" fmla="*/ 251 h 333"/>
              <a:gd name="T32" fmla="*/ 291 w 333"/>
              <a:gd name="T33" fmla="*/ 283 h 333"/>
              <a:gd name="T34" fmla="*/ 291 w 333"/>
              <a:gd name="T35" fmla="*/ 300 h 333"/>
              <a:gd name="T36" fmla="*/ 233 w 333"/>
              <a:gd name="T37" fmla="*/ 333 h 333"/>
              <a:gd name="T38" fmla="*/ 300 w 333"/>
              <a:gd name="T39" fmla="*/ 333 h 333"/>
              <a:gd name="T40" fmla="*/ 333 w 333"/>
              <a:gd name="T41" fmla="*/ 284 h 333"/>
              <a:gd name="T42" fmla="*/ 300 w 333"/>
              <a:gd name="T43" fmla="*/ 250 h 333"/>
              <a:gd name="T44" fmla="*/ 266 w 333"/>
              <a:gd name="T45" fmla="*/ 241 h 333"/>
              <a:gd name="T46" fmla="*/ 333 w 333"/>
              <a:gd name="T47" fmla="*/ 233 h 333"/>
              <a:gd name="T48" fmla="*/ 266 w 333"/>
              <a:gd name="T49" fmla="*/ 200 h 333"/>
              <a:gd name="T50" fmla="*/ 217 w 333"/>
              <a:gd name="T51" fmla="*/ 233 h 333"/>
              <a:gd name="T52" fmla="*/ 150 w 333"/>
              <a:gd name="T53" fmla="*/ 241 h 333"/>
              <a:gd name="T54" fmla="*/ 183 w 333"/>
              <a:gd name="T55" fmla="*/ 250 h 333"/>
              <a:gd name="T56" fmla="*/ 217 w 333"/>
              <a:gd name="T57" fmla="*/ 284 h 333"/>
              <a:gd name="T58" fmla="*/ 184 w 333"/>
              <a:gd name="T59" fmla="*/ 333 h 333"/>
              <a:gd name="T60" fmla="*/ 117 w 333"/>
              <a:gd name="T61" fmla="*/ 333 h 333"/>
              <a:gd name="T62" fmla="*/ 175 w 333"/>
              <a:gd name="T63" fmla="*/ 300 h 333"/>
              <a:gd name="T64" fmla="*/ 175 w 333"/>
              <a:gd name="T65" fmla="*/ 283 h 333"/>
              <a:gd name="T66" fmla="*/ 117 w 333"/>
              <a:gd name="T67" fmla="*/ 251 h 333"/>
              <a:gd name="T68" fmla="*/ 150 w 333"/>
              <a:gd name="T69"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3">
                <a:moveTo>
                  <a:pt x="233" y="0"/>
                </a:moveTo>
                <a:lnTo>
                  <a:pt x="0" y="0"/>
                </a:lnTo>
                <a:lnTo>
                  <a:pt x="0" y="166"/>
                </a:lnTo>
                <a:lnTo>
                  <a:pt x="33" y="166"/>
                </a:lnTo>
                <a:lnTo>
                  <a:pt x="33" y="33"/>
                </a:lnTo>
                <a:lnTo>
                  <a:pt x="200" y="33"/>
                </a:lnTo>
                <a:lnTo>
                  <a:pt x="200" y="133"/>
                </a:lnTo>
                <a:lnTo>
                  <a:pt x="300" y="133"/>
                </a:lnTo>
                <a:lnTo>
                  <a:pt x="300" y="166"/>
                </a:lnTo>
                <a:lnTo>
                  <a:pt x="333" y="166"/>
                </a:lnTo>
                <a:lnTo>
                  <a:pt x="333" y="107"/>
                </a:lnTo>
                <a:lnTo>
                  <a:pt x="233" y="0"/>
                </a:lnTo>
                <a:close/>
                <a:moveTo>
                  <a:pt x="66" y="251"/>
                </a:moveTo>
                <a:cubicBezTo>
                  <a:pt x="66" y="242"/>
                  <a:pt x="59" y="235"/>
                  <a:pt x="50" y="235"/>
                </a:cubicBezTo>
                <a:lnTo>
                  <a:pt x="33" y="235"/>
                </a:lnTo>
                <a:lnTo>
                  <a:pt x="33" y="268"/>
                </a:lnTo>
                <a:lnTo>
                  <a:pt x="50" y="268"/>
                </a:lnTo>
                <a:cubicBezTo>
                  <a:pt x="59" y="268"/>
                  <a:pt x="66" y="261"/>
                  <a:pt x="66" y="251"/>
                </a:cubicBezTo>
                <a:close/>
                <a:moveTo>
                  <a:pt x="79" y="291"/>
                </a:moveTo>
                <a:lnTo>
                  <a:pt x="100" y="333"/>
                </a:lnTo>
                <a:lnTo>
                  <a:pt x="66" y="333"/>
                </a:lnTo>
                <a:lnTo>
                  <a:pt x="50" y="300"/>
                </a:lnTo>
                <a:lnTo>
                  <a:pt x="33" y="300"/>
                </a:lnTo>
                <a:lnTo>
                  <a:pt x="33" y="333"/>
                </a:lnTo>
                <a:lnTo>
                  <a:pt x="0" y="333"/>
                </a:lnTo>
                <a:lnTo>
                  <a:pt x="0" y="200"/>
                </a:lnTo>
                <a:lnTo>
                  <a:pt x="50" y="200"/>
                </a:lnTo>
                <a:cubicBezTo>
                  <a:pt x="77" y="200"/>
                  <a:pt x="100" y="223"/>
                  <a:pt x="100" y="251"/>
                </a:cubicBezTo>
                <a:cubicBezTo>
                  <a:pt x="100" y="267"/>
                  <a:pt x="91" y="282"/>
                  <a:pt x="79" y="291"/>
                </a:cubicBezTo>
                <a:close/>
                <a:moveTo>
                  <a:pt x="266" y="200"/>
                </a:moveTo>
                <a:cubicBezTo>
                  <a:pt x="248" y="200"/>
                  <a:pt x="233" y="216"/>
                  <a:pt x="233" y="235"/>
                </a:cubicBezTo>
                <a:lnTo>
                  <a:pt x="233" y="251"/>
                </a:lnTo>
                <a:cubicBezTo>
                  <a:pt x="233" y="270"/>
                  <a:pt x="248" y="283"/>
                  <a:pt x="266" y="283"/>
                </a:cubicBezTo>
                <a:lnTo>
                  <a:pt x="291" y="283"/>
                </a:lnTo>
                <a:cubicBezTo>
                  <a:pt x="296" y="283"/>
                  <a:pt x="300" y="287"/>
                  <a:pt x="300" y="291"/>
                </a:cubicBezTo>
                <a:cubicBezTo>
                  <a:pt x="300" y="296"/>
                  <a:pt x="296" y="300"/>
                  <a:pt x="291" y="300"/>
                </a:cubicBezTo>
                <a:lnTo>
                  <a:pt x="233" y="300"/>
                </a:lnTo>
                <a:lnTo>
                  <a:pt x="233" y="333"/>
                </a:lnTo>
                <a:lnTo>
                  <a:pt x="300" y="333"/>
                </a:lnTo>
                <a:lnTo>
                  <a:pt x="300" y="333"/>
                </a:lnTo>
                <a:cubicBezTo>
                  <a:pt x="318" y="333"/>
                  <a:pt x="333" y="320"/>
                  <a:pt x="333" y="302"/>
                </a:cubicBezTo>
                <a:lnTo>
                  <a:pt x="333" y="284"/>
                </a:lnTo>
                <a:cubicBezTo>
                  <a:pt x="333" y="266"/>
                  <a:pt x="318" y="250"/>
                  <a:pt x="300" y="250"/>
                </a:cubicBezTo>
                <a:lnTo>
                  <a:pt x="300" y="250"/>
                </a:lnTo>
                <a:lnTo>
                  <a:pt x="275" y="250"/>
                </a:lnTo>
                <a:cubicBezTo>
                  <a:pt x="270" y="250"/>
                  <a:pt x="266" y="246"/>
                  <a:pt x="266" y="241"/>
                </a:cubicBezTo>
                <a:cubicBezTo>
                  <a:pt x="266" y="237"/>
                  <a:pt x="270" y="233"/>
                  <a:pt x="275" y="233"/>
                </a:cubicBezTo>
                <a:lnTo>
                  <a:pt x="333" y="233"/>
                </a:lnTo>
                <a:lnTo>
                  <a:pt x="333" y="200"/>
                </a:lnTo>
                <a:lnTo>
                  <a:pt x="266" y="200"/>
                </a:lnTo>
                <a:close/>
                <a:moveTo>
                  <a:pt x="217" y="200"/>
                </a:moveTo>
                <a:lnTo>
                  <a:pt x="217" y="233"/>
                </a:lnTo>
                <a:lnTo>
                  <a:pt x="158" y="233"/>
                </a:lnTo>
                <a:cubicBezTo>
                  <a:pt x="154" y="233"/>
                  <a:pt x="150" y="237"/>
                  <a:pt x="150" y="241"/>
                </a:cubicBezTo>
                <a:cubicBezTo>
                  <a:pt x="150" y="246"/>
                  <a:pt x="154" y="250"/>
                  <a:pt x="158" y="250"/>
                </a:cubicBezTo>
                <a:lnTo>
                  <a:pt x="183" y="250"/>
                </a:lnTo>
                <a:lnTo>
                  <a:pt x="184" y="250"/>
                </a:lnTo>
                <a:cubicBezTo>
                  <a:pt x="202" y="250"/>
                  <a:pt x="217" y="266"/>
                  <a:pt x="217" y="284"/>
                </a:cubicBezTo>
                <a:lnTo>
                  <a:pt x="217" y="302"/>
                </a:lnTo>
                <a:cubicBezTo>
                  <a:pt x="217" y="320"/>
                  <a:pt x="202" y="333"/>
                  <a:pt x="184" y="333"/>
                </a:cubicBezTo>
                <a:lnTo>
                  <a:pt x="183" y="333"/>
                </a:lnTo>
                <a:lnTo>
                  <a:pt x="117" y="333"/>
                </a:lnTo>
                <a:lnTo>
                  <a:pt x="117" y="300"/>
                </a:lnTo>
                <a:lnTo>
                  <a:pt x="175" y="300"/>
                </a:lnTo>
                <a:cubicBezTo>
                  <a:pt x="179" y="300"/>
                  <a:pt x="183" y="296"/>
                  <a:pt x="183" y="291"/>
                </a:cubicBezTo>
                <a:cubicBezTo>
                  <a:pt x="183" y="287"/>
                  <a:pt x="179" y="283"/>
                  <a:pt x="175" y="283"/>
                </a:cubicBezTo>
                <a:lnTo>
                  <a:pt x="150" y="283"/>
                </a:lnTo>
                <a:cubicBezTo>
                  <a:pt x="131" y="283"/>
                  <a:pt x="117" y="270"/>
                  <a:pt x="117" y="251"/>
                </a:cubicBezTo>
                <a:lnTo>
                  <a:pt x="117" y="235"/>
                </a:lnTo>
                <a:cubicBezTo>
                  <a:pt x="117" y="216"/>
                  <a:pt x="131" y="200"/>
                  <a:pt x="150" y="200"/>
                </a:cubicBezTo>
                <a:lnTo>
                  <a:pt x="21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58">
            <a:extLst>
              <a:ext uri="{FF2B5EF4-FFF2-40B4-BE49-F238E27FC236}">
                <a16:creationId xmlns:a16="http://schemas.microsoft.com/office/drawing/2014/main" id="{80BE01BB-33D3-4508-B7E2-C4D90C427FE4}"/>
              </a:ext>
            </a:extLst>
          </p:cNvPr>
          <p:cNvSpPr>
            <a:spLocks noChangeAspect="1" noEditPoints="1"/>
          </p:cNvSpPr>
          <p:nvPr/>
        </p:nvSpPr>
        <p:spPr bwMode="auto">
          <a:xfrm>
            <a:off x="5135563" y="3622676"/>
            <a:ext cx="252413" cy="254000"/>
          </a:xfrm>
          <a:custGeom>
            <a:avLst/>
            <a:gdLst>
              <a:gd name="T0" fmla="*/ 233 w 334"/>
              <a:gd name="T1" fmla="*/ 0 h 333"/>
              <a:gd name="T2" fmla="*/ 0 w 334"/>
              <a:gd name="T3" fmla="*/ 0 h 333"/>
              <a:gd name="T4" fmla="*/ 0 w 334"/>
              <a:gd name="T5" fmla="*/ 166 h 333"/>
              <a:gd name="T6" fmla="*/ 34 w 334"/>
              <a:gd name="T7" fmla="*/ 166 h 333"/>
              <a:gd name="T8" fmla="*/ 34 w 334"/>
              <a:gd name="T9" fmla="*/ 33 h 333"/>
              <a:gd name="T10" fmla="*/ 200 w 334"/>
              <a:gd name="T11" fmla="*/ 33 h 333"/>
              <a:gd name="T12" fmla="*/ 200 w 334"/>
              <a:gd name="T13" fmla="*/ 133 h 333"/>
              <a:gd name="T14" fmla="*/ 300 w 334"/>
              <a:gd name="T15" fmla="*/ 133 h 333"/>
              <a:gd name="T16" fmla="*/ 300 w 334"/>
              <a:gd name="T17" fmla="*/ 166 h 333"/>
              <a:gd name="T18" fmla="*/ 334 w 334"/>
              <a:gd name="T19" fmla="*/ 166 h 333"/>
              <a:gd name="T20" fmla="*/ 334 w 334"/>
              <a:gd name="T21" fmla="*/ 107 h 333"/>
              <a:gd name="T22" fmla="*/ 233 w 334"/>
              <a:gd name="T23" fmla="*/ 0 h 333"/>
              <a:gd name="T24" fmla="*/ 183 w 334"/>
              <a:gd name="T25" fmla="*/ 200 h 333"/>
              <a:gd name="T26" fmla="*/ 167 w 334"/>
              <a:gd name="T27" fmla="*/ 233 h 333"/>
              <a:gd name="T28" fmla="*/ 150 w 334"/>
              <a:gd name="T29" fmla="*/ 200 h 333"/>
              <a:gd name="T30" fmla="*/ 117 w 334"/>
              <a:gd name="T31" fmla="*/ 200 h 333"/>
              <a:gd name="T32" fmla="*/ 150 w 334"/>
              <a:gd name="T33" fmla="*/ 266 h 333"/>
              <a:gd name="T34" fmla="*/ 117 w 334"/>
              <a:gd name="T35" fmla="*/ 333 h 333"/>
              <a:gd name="T36" fmla="*/ 150 w 334"/>
              <a:gd name="T37" fmla="*/ 333 h 333"/>
              <a:gd name="T38" fmla="*/ 167 w 334"/>
              <a:gd name="T39" fmla="*/ 300 h 333"/>
              <a:gd name="T40" fmla="*/ 183 w 334"/>
              <a:gd name="T41" fmla="*/ 333 h 333"/>
              <a:gd name="T42" fmla="*/ 217 w 334"/>
              <a:gd name="T43" fmla="*/ 333 h 333"/>
              <a:gd name="T44" fmla="*/ 183 w 334"/>
              <a:gd name="T45" fmla="*/ 266 h 333"/>
              <a:gd name="T46" fmla="*/ 217 w 334"/>
              <a:gd name="T47" fmla="*/ 200 h 333"/>
              <a:gd name="T48" fmla="*/ 183 w 334"/>
              <a:gd name="T49" fmla="*/ 200 h 333"/>
              <a:gd name="T50" fmla="*/ 234 w 334"/>
              <a:gd name="T51" fmla="*/ 200 h 333"/>
              <a:gd name="T52" fmla="*/ 234 w 334"/>
              <a:gd name="T53" fmla="*/ 233 h 333"/>
              <a:gd name="T54" fmla="*/ 267 w 334"/>
              <a:gd name="T55" fmla="*/ 233 h 333"/>
              <a:gd name="T56" fmla="*/ 267 w 334"/>
              <a:gd name="T57" fmla="*/ 333 h 333"/>
              <a:gd name="T58" fmla="*/ 300 w 334"/>
              <a:gd name="T59" fmla="*/ 333 h 333"/>
              <a:gd name="T60" fmla="*/ 300 w 334"/>
              <a:gd name="T61" fmla="*/ 233 h 333"/>
              <a:gd name="T62" fmla="*/ 334 w 334"/>
              <a:gd name="T63" fmla="*/ 233 h 333"/>
              <a:gd name="T64" fmla="*/ 334 w 334"/>
              <a:gd name="T65" fmla="*/ 200 h 333"/>
              <a:gd name="T66" fmla="*/ 234 w 334"/>
              <a:gd name="T67" fmla="*/ 200 h 333"/>
              <a:gd name="T68" fmla="*/ 100 w 334"/>
              <a:gd name="T69" fmla="*/ 200 h 333"/>
              <a:gd name="T70" fmla="*/ 100 w 334"/>
              <a:gd name="T71" fmla="*/ 233 h 333"/>
              <a:gd name="T72" fmla="*/ 67 w 334"/>
              <a:gd name="T73" fmla="*/ 233 h 333"/>
              <a:gd name="T74" fmla="*/ 67 w 334"/>
              <a:gd name="T75" fmla="*/ 333 h 333"/>
              <a:gd name="T76" fmla="*/ 34 w 334"/>
              <a:gd name="T77" fmla="*/ 333 h 333"/>
              <a:gd name="T78" fmla="*/ 34 w 334"/>
              <a:gd name="T79" fmla="*/ 233 h 333"/>
              <a:gd name="T80" fmla="*/ 0 w 334"/>
              <a:gd name="T81" fmla="*/ 233 h 333"/>
              <a:gd name="T82" fmla="*/ 0 w 334"/>
              <a:gd name="T83" fmla="*/ 200 h 333"/>
              <a:gd name="T84" fmla="*/ 100 w 334"/>
              <a:gd name="T85"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4" h="333">
                <a:moveTo>
                  <a:pt x="233" y="0"/>
                </a:moveTo>
                <a:lnTo>
                  <a:pt x="0" y="0"/>
                </a:lnTo>
                <a:lnTo>
                  <a:pt x="0" y="166"/>
                </a:lnTo>
                <a:lnTo>
                  <a:pt x="34" y="166"/>
                </a:lnTo>
                <a:lnTo>
                  <a:pt x="34" y="33"/>
                </a:lnTo>
                <a:lnTo>
                  <a:pt x="200" y="33"/>
                </a:lnTo>
                <a:lnTo>
                  <a:pt x="200" y="133"/>
                </a:lnTo>
                <a:lnTo>
                  <a:pt x="300" y="133"/>
                </a:lnTo>
                <a:lnTo>
                  <a:pt x="300" y="166"/>
                </a:lnTo>
                <a:lnTo>
                  <a:pt x="334" y="166"/>
                </a:lnTo>
                <a:lnTo>
                  <a:pt x="334" y="107"/>
                </a:lnTo>
                <a:lnTo>
                  <a:pt x="233" y="0"/>
                </a:lnTo>
                <a:close/>
                <a:moveTo>
                  <a:pt x="183" y="200"/>
                </a:moveTo>
                <a:lnTo>
                  <a:pt x="167" y="233"/>
                </a:lnTo>
                <a:lnTo>
                  <a:pt x="150" y="200"/>
                </a:lnTo>
                <a:lnTo>
                  <a:pt x="117" y="200"/>
                </a:lnTo>
                <a:lnTo>
                  <a:pt x="150" y="266"/>
                </a:lnTo>
                <a:lnTo>
                  <a:pt x="117" y="333"/>
                </a:lnTo>
                <a:lnTo>
                  <a:pt x="150" y="333"/>
                </a:lnTo>
                <a:lnTo>
                  <a:pt x="167" y="300"/>
                </a:lnTo>
                <a:lnTo>
                  <a:pt x="183" y="333"/>
                </a:lnTo>
                <a:lnTo>
                  <a:pt x="217" y="333"/>
                </a:lnTo>
                <a:lnTo>
                  <a:pt x="183" y="266"/>
                </a:lnTo>
                <a:lnTo>
                  <a:pt x="217" y="200"/>
                </a:lnTo>
                <a:lnTo>
                  <a:pt x="183" y="200"/>
                </a:lnTo>
                <a:close/>
                <a:moveTo>
                  <a:pt x="234" y="200"/>
                </a:moveTo>
                <a:lnTo>
                  <a:pt x="234" y="233"/>
                </a:lnTo>
                <a:lnTo>
                  <a:pt x="267" y="233"/>
                </a:lnTo>
                <a:lnTo>
                  <a:pt x="267" y="333"/>
                </a:lnTo>
                <a:lnTo>
                  <a:pt x="300" y="333"/>
                </a:lnTo>
                <a:lnTo>
                  <a:pt x="300" y="233"/>
                </a:lnTo>
                <a:lnTo>
                  <a:pt x="334" y="233"/>
                </a:lnTo>
                <a:lnTo>
                  <a:pt x="334" y="200"/>
                </a:lnTo>
                <a:lnTo>
                  <a:pt x="234" y="200"/>
                </a:lnTo>
                <a:close/>
                <a:moveTo>
                  <a:pt x="100" y="200"/>
                </a:moveTo>
                <a:lnTo>
                  <a:pt x="100" y="233"/>
                </a:lnTo>
                <a:lnTo>
                  <a:pt x="67" y="233"/>
                </a:lnTo>
                <a:lnTo>
                  <a:pt x="67" y="333"/>
                </a:lnTo>
                <a:lnTo>
                  <a:pt x="34" y="333"/>
                </a:lnTo>
                <a:lnTo>
                  <a:pt x="34" y="233"/>
                </a:lnTo>
                <a:lnTo>
                  <a:pt x="0" y="233"/>
                </a:lnTo>
                <a:lnTo>
                  <a:pt x="0" y="200"/>
                </a:lnTo>
                <a:lnTo>
                  <a:pt x="10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59">
            <a:extLst>
              <a:ext uri="{FF2B5EF4-FFF2-40B4-BE49-F238E27FC236}">
                <a16:creationId xmlns:a16="http://schemas.microsoft.com/office/drawing/2014/main" id="{DAF828BD-75B2-46E2-8627-0A9DFC8C2E1F}"/>
              </a:ext>
            </a:extLst>
          </p:cNvPr>
          <p:cNvSpPr>
            <a:spLocks noChangeAspect="1" noEditPoints="1"/>
          </p:cNvSpPr>
          <p:nvPr/>
        </p:nvSpPr>
        <p:spPr bwMode="auto">
          <a:xfrm>
            <a:off x="4633913" y="3622676"/>
            <a:ext cx="250825" cy="255588"/>
          </a:xfrm>
          <a:custGeom>
            <a:avLst/>
            <a:gdLst>
              <a:gd name="T0" fmla="*/ 233 w 333"/>
              <a:gd name="T1" fmla="*/ 0 h 335"/>
              <a:gd name="T2" fmla="*/ 0 w 333"/>
              <a:gd name="T3" fmla="*/ 0 h 335"/>
              <a:gd name="T4" fmla="*/ 0 w 333"/>
              <a:gd name="T5" fmla="*/ 166 h 335"/>
              <a:gd name="T6" fmla="*/ 33 w 333"/>
              <a:gd name="T7" fmla="*/ 166 h 335"/>
              <a:gd name="T8" fmla="*/ 33 w 333"/>
              <a:gd name="T9" fmla="*/ 33 h 335"/>
              <a:gd name="T10" fmla="*/ 200 w 333"/>
              <a:gd name="T11" fmla="*/ 33 h 335"/>
              <a:gd name="T12" fmla="*/ 200 w 333"/>
              <a:gd name="T13" fmla="*/ 133 h 335"/>
              <a:gd name="T14" fmla="*/ 300 w 333"/>
              <a:gd name="T15" fmla="*/ 133 h 335"/>
              <a:gd name="T16" fmla="*/ 300 w 333"/>
              <a:gd name="T17" fmla="*/ 166 h 335"/>
              <a:gd name="T18" fmla="*/ 333 w 333"/>
              <a:gd name="T19" fmla="*/ 166 h 335"/>
              <a:gd name="T20" fmla="*/ 333 w 333"/>
              <a:gd name="T21" fmla="*/ 107 h 335"/>
              <a:gd name="T22" fmla="*/ 233 w 333"/>
              <a:gd name="T23" fmla="*/ 0 h 335"/>
              <a:gd name="T24" fmla="*/ 183 w 333"/>
              <a:gd name="T25" fmla="*/ 251 h 335"/>
              <a:gd name="T26" fmla="*/ 166 w 333"/>
              <a:gd name="T27" fmla="*/ 235 h 335"/>
              <a:gd name="T28" fmla="*/ 150 w 333"/>
              <a:gd name="T29" fmla="*/ 235 h 335"/>
              <a:gd name="T30" fmla="*/ 150 w 333"/>
              <a:gd name="T31" fmla="*/ 268 h 335"/>
              <a:gd name="T32" fmla="*/ 166 w 333"/>
              <a:gd name="T33" fmla="*/ 268 h 335"/>
              <a:gd name="T34" fmla="*/ 183 w 333"/>
              <a:gd name="T35" fmla="*/ 251 h 335"/>
              <a:gd name="T36" fmla="*/ 195 w 333"/>
              <a:gd name="T37" fmla="*/ 291 h 335"/>
              <a:gd name="T38" fmla="*/ 216 w 333"/>
              <a:gd name="T39" fmla="*/ 333 h 335"/>
              <a:gd name="T40" fmla="*/ 183 w 333"/>
              <a:gd name="T41" fmla="*/ 333 h 335"/>
              <a:gd name="T42" fmla="*/ 166 w 333"/>
              <a:gd name="T43" fmla="*/ 300 h 335"/>
              <a:gd name="T44" fmla="*/ 150 w 333"/>
              <a:gd name="T45" fmla="*/ 300 h 335"/>
              <a:gd name="T46" fmla="*/ 150 w 333"/>
              <a:gd name="T47" fmla="*/ 333 h 335"/>
              <a:gd name="T48" fmla="*/ 116 w 333"/>
              <a:gd name="T49" fmla="*/ 333 h 335"/>
              <a:gd name="T50" fmla="*/ 116 w 333"/>
              <a:gd name="T51" fmla="*/ 200 h 335"/>
              <a:gd name="T52" fmla="*/ 166 w 333"/>
              <a:gd name="T53" fmla="*/ 200 h 335"/>
              <a:gd name="T54" fmla="*/ 216 w 333"/>
              <a:gd name="T55" fmla="*/ 251 h 335"/>
              <a:gd name="T56" fmla="*/ 195 w 333"/>
              <a:gd name="T57" fmla="*/ 291 h 335"/>
              <a:gd name="T58" fmla="*/ 266 w 333"/>
              <a:gd name="T59" fmla="*/ 200 h 335"/>
              <a:gd name="T60" fmla="*/ 233 w 333"/>
              <a:gd name="T61" fmla="*/ 200 h 335"/>
              <a:gd name="T62" fmla="*/ 233 w 333"/>
              <a:gd name="T63" fmla="*/ 333 h 335"/>
              <a:gd name="T64" fmla="*/ 333 w 333"/>
              <a:gd name="T65" fmla="*/ 333 h 335"/>
              <a:gd name="T66" fmla="*/ 333 w 333"/>
              <a:gd name="T67" fmla="*/ 300 h 335"/>
              <a:gd name="T68" fmla="*/ 266 w 333"/>
              <a:gd name="T69" fmla="*/ 300 h 335"/>
              <a:gd name="T70" fmla="*/ 266 w 333"/>
              <a:gd name="T71" fmla="*/ 200 h 335"/>
              <a:gd name="T72" fmla="*/ 66 w 333"/>
              <a:gd name="T73" fmla="*/ 200 h 335"/>
              <a:gd name="T74" fmla="*/ 100 w 333"/>
              <a:gd name="T75" fmla="*/ 200 h 335"/>
              <a:gd name="T76" fmla="*/ 100 w 333"/>
              <a:gd name="T77" fmla="*/ 285 h 335"/>
              <a:gd name="T78" fmla="*/ 50 w 333"/>
              <a:gd name="T79" fmla="*/ 335 h 335"/>
              <a:gd name="T80" fmla="*/ 0 w 333"/>
              <a:gd name="T81" fmla="*/ 285 h 335"/>
              <a:gd name="T82" fmla="*/ 0 w 333"/>
              <a:gd name="T83" fmla="*/ 200 h 335"/>
              <a:gd name="T84" fmla="*/ 33 w 333"/>
              <a:gd name="T85" fmla="*/ 200 h 335"/>
              <a:gd name="T86" fmla="*/ 33 w 333"/>
              <a:gd name="T87" fmla="*/ 285 h 335"/>
              <a:gd name="T88" fmla="*/ 50 w 333"/>
              <a:gd name="T89" fmla="*/ 301 h 335"/>
              <a:gd name="T90" fmla="*/ 66 w 333"/>
              <a:gd name="T91" fmla="*/ 285 h 335"/>
              <a:gd name="T92" fmla="*/ 66 w 333"/>
              <a:gd name="T93" fmla="*/ 20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3" h="335">
                <a:moveTo>
                  <a:pt x="233" y="0"/>
                </a:moveTo>
                <a:lnTo>
                  <a:pt x="0" y="0"/>
                </a:lnTo>
                <a:lnTo>
                  <a:pt x="0" y="166"/>
                </a:lnTo>
                <a:lnTo>
                  <a:pt x="33" y="166"/>
                </a:lnTo>
                <a:lnTo>
                  <a:pt x="33" y="33"/>
                </a:lnTo>
                <a:lnTo>
                  <a:pt x="200" y="33"/>
                </a:lnTo>
                <a:lnTo>
                  <a:pt x="200" y="133"/>
                </a:lnTo>
                <a:lnTo>
                  <a:pt x="300" y="133"/>
                </a:lnTo>
                <a:lnTo>
                  <a:pt x="300" y="166"/>
                </a:lnTo>
                <a:lnTo>
                  <a:pt x="333" y="166"/>
                </a:lnTo>
                <a:lnTo>
                  <a:pt x="333" y="107"/>
                </a:lnTo>
                <a:lnTo>
                  <a:pt x="233" y="0"/>
                </a:lnTo>
                <a:close/>
                <a:moveTo>
                  <a:pt x="183" y="251"/>
                </a:moveTo>
                <a:cubicBezTo>
                  <a:pt x="183" y="242"/>
                  <a:pt x="175" y="235"/>
                  <a:pt x="166" y="235"/>
                </a:cubicBezTo>
                <a:lnTo>
                  <a:pt x="150" y="235"/>
                </a:lnTo>
                <a:lnTo>
                  <a:pt x="150" y="268"/>
                </a:lnTo>
                <a:lnTo>
                  <a:pt x="166" y="268"/>
                </a:lnTo>
                <a:cubicBezTo>
                  <a:pt x="175" y="268"/>
                  <a:pt x="183" y="261"/>
                  <a:pt x="183" y="251"/>
                </a:cubicBezTo>
                <a:close/>
                <a:moveTo>
                  <a:pt x="195" y="291"/>
                </a:moveTo>
                <a:lnTo>
                  <a:pt x="216" y="333"/>
                </a:lnTo>
                <a:lnTo>
                  <a:pt x="183" y="333"/>
                </a:lnTo>
                <a:lnTo>
                  <a:pt x="166" y="300"/>
                </a:lnTo>
                <a:lnTo>
                  <a:pt x="150" y="300"/>
                </a:lnTo>
                <a:lnTo>
                  <a:pt x="150" y="333"/>
                </a:lnTo>
                <a:lnTo>
                  <a:pt x="116" y="333"/>
                </a:lnTo>
                <a:lnTo>
                  <a:pt x="116" y="200"/>
                </a:lnTo>
                <a:lnTo>
                  <a:pt x="166" y="200"/>
                </a:lnTo>
                <a:cubicBezTo>
                  <a:pt x="194" y="200"/>
                  <a:pt x="216" y="223"/>
                  <a:pt x="216" y="251"/>
                </a:cubicBezTo>
                <a:cubicBezTo>
                  <a:pt x="216" y="267"/>
                  <a:pt x="208" y="282"/>
                  <a:pt x="195" y="291"/>
                </a:cubicBezTo>
                <a:close/>
                <a:moveTo>
                  <a:pt x="266" y="200"/>
                </a:moveTo>
                <a:lnTo>
                  <a:pt x="233" y="200"/>
                </a:lnTo>
                <a:lnTo>
                  <a:pt x="233" y="333"/>
                </a:lnTo>
                <a:lnTo>
                  <a:pt x="333" y="333"/>
                </a:lnTo>
                <a:lnTo>
                  <a:pt x="333" y="300"/>
                </a:lnTo>
                <a:lnTo>
                  <a:pt x="266" y="300"/>
                </a:lnTo>
                <a:lnTo>
                  <a:pt x="266" y="200"/>
                </a:lnTo>
                <a:close/>
                <a:moveTo>
                  <a:pt x="66" y="200"/>
                </a:moveTo>
                <a:lnTo>
                  <a:pt x="100" y="200"/>
                </a:lnTo>
                <a:lnTo>
                  <a:pt x="100" y="285"/>
                </a:lnTo>
                <a:cubicBezTo>
                  <a:pt x="100" y="312"/>
                  <a:pt x="77" y="335"/>
                  <a:pt x="50" y="335"/>
                </a:cubicBezTo>
                <a:cubicBezTo>
                  <a:pt x="22" y="335"/>
                  <a:pt x="0" y="312"/>
                  <a:pt x="0" y="285"/>
                </a:cubicBezTo>
                <a:lnTo>
                  <a:pt x="0" y="200"/>
                </a:lnTo>
                <a:lnTo>
                  <a:pt x="33" y="200"/>
                </a:lnTo>
                <a:lnTo>
                  <a:pt x="33" y="285"/>
                </a:lnTo>
                <a:cubicBezTo>
                  <a:pt x="33" y="294"/>
                  <a:pt x="40" y="301"/>
                  <a:pt x="50" y="301"/>
                </a:cubicBezTo>
                <a:cubicBezTo>
                  <a:pt x="59" y="301"/>
                  <a:pt x="66" y="294"/>
                  <a:pt x="66" y="285"/>
                </a:cubicBezTo>
                <a:lnTo>
                  <a:pt x="66"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60">
            <a:extLst>
              <a:ext uri="{FF2B5EF4-FFF2-40B4-BE49-F238E27FC236}">
                <a16:creationId xmlns:a16="http://schemas.microsoft.com/office/drawing/2014/main" id="{28D382E9-79D1-4923-B0E4-4151FF57AACF}"/>
              </a:ext>
            </a:extLst>
          </p:cNvPr>
          <p:cNvSpPr>
            <a:spLocks noChangeAspect="1" noEditPoints="1"/>
          </p:cNvSpPr>
          <p:nvPr/>
        </p:nvSpPr>
        <p:spPr bwMode="auto">
          <a:xfrm>
            <a:off x="4130676" y="3622676"/>
            <a:ext cx="250825" cy="254000"/>
          </a:xfrm>
          <a:custGeom>
            <a:avLst/>
            <a:gdLst>
              <a:gd name="T0" fmla="*/ 33 w 333"/>
              <a:gd name="T1" fmla="*/ 33 h 333"/>
              <a:gd name="T2" fmla="*/ 200 w 333"/>
              <a:gd name="T3" fmla="*/ 33 h 333"/>
              <a:gd name="T4" fmla="*/ 200 w 333"/>
              <a:gd name="T5" fmla="*/ 133 h 333"/>
              <a:gd name="T6" fmla="*/ 300 w 333"/>
              <a:gd name="T7" fmla="*/ 133 h 333"/>
              <a:gd name="T8" fmla="*/ 300 w 333"/>
              <a:gd name="T9" fmla="*/ 166 h 333"/>
              <a:gd name="T10" fmla="*/ 333 w 333"/>
              <a:gd name="T11" fmla="*/ 166 h 333"/>
              <a:gd name="T12" fmla="*/ 333 w 333"/>
              <a:gd name="T13" fmla="*/ 107 h 333"/>
              <a:gd name="T14" fmla="*/ 233 w 333"/>
              <a:gd name="T15" fmla="*/ 0 h 333"/>
              <a:gd name="T16" fmla="*/ 0 w 333"/>
              <a:gd name="T17" fmla="*/ 0 h 333"/>
              <a:gd name="T18" fmla="*/ 0 w 333"/>
              <a:gd name="T19" fmla="*/ 166 h 333"/>
              <a:gd name="T20" fmla="*/ 33 w 333"/>
              <a:gd name="T21" fmla="*/ 166 h 333"/>
              <a:gd name="T22" fmla="*/ 33 w 333"/>
              <a:gd name="T23" fmla="*/ 33 h 333"/>
              <a:gd name="T24" fmla="*/ 300 w 333"/>
              <a:gd name="T25" fmla="*/ 251 h 333"/>
              <a:gd name="T26" fmla="*/ 283 w 333"/>
              <a:gd name="T27" fmla="*/ 235 h 333"/>
              <a:gd name="T28" fmla="*/ 267 w 333"/>
              <a:gd name="T29" fmla="*/ 235 h 333"/>
              <a:gd name="T30" fmla="*/ 267 w 333"/>
              <a:gd name="T31" fmla="*/ 268 h 333"/>
              <a:gd name="T32" fmla="*/ 283 w 333"/>
              <a:gd name="T33" fmla="*/ 268 h 333"/>
              <a:gd name="T34" fmla="*/ 300 w 333"/>
              <a:gd name="T35" fmla="*/ 251 h 333"/>
              <a:gd name="T36" fmla="*/ 333 w 333"/>
              <a:gd name="T37" fmla="*/ 250 h 333"/>
              <a:gd name="T38" fmla="*/ 283 w 333"/>
              <a:gd name="T39" fmla="*/ 300 h 333"/>
              <a:gd name="T40" fmla="*/ 267 w 333"/>
              <a:gd name="T41" fmla="*/ 300 h 333"/>
              <a:gd name="T42" fmla="*/ 267 w 333"/>
              <a:gd name="T43" fmla="*/ 333 h 333"/>
              <a:gd name="T44" fmla="*/ 233 w 333"/>
              <a:gd name="T45" fmla="*/ 333 h 333"/>
              <a:gd name="T46" fmla="*/ 233 w 333"/>
              <a:gd name="T47" fmla="*/ 200 h 333"/>
              <a:gd name="T48" fmla="*/ 283 w 333"/>
              <a:gd name="T49" fmla="*/ 200 h 333"/>
              <a:gd name="T50" fmla="*/ 333 w 333"/>
              <a:gd name="T51" fmla="*/ 250 h 333"/>
              <a:gd name="T52" fmla="*/ 100 w 333"/>
              <a:gd name="T53" fmla="*/ 200 h 333"/>
              <a:gd name="T54" fmla="*/ 0 w 333"/>
              <a:gd name="T55" fmla="*/ 200 h 333"/>
              <a:gd name="T56" fmla="*/ 0 w 333"/>
              <a:gd name="T57" fmla="*/ 233 h 333"/>
              <a:gd name="T58" fmla="*/ 50 w 333"/>
              <a:gd name="T59" fmla="*/ 233 h 333"/>
              <a:gd name="T60" fmla="*/ 0 w 333"/>
              <a:gd name="T61" fmla="*/ 333 h 333"/>
              <a:gd name="T62" fmla="*/ 100 w 333"/>
              <a:gd name="T63" fmla="*/ 333 h 333"/>
              <a:gd name="T64" fmla="*/ 100 w 333"/>
              <a:gd name="T65" fmla="*/ 300 h 333"/>
              <a:gd name="T66" fmla="*/ 50 w 333"/>
              <a:gd name="T67" fmla="*/ 300 h 333"/>
              <a:gd name="T68" fmla="*/ 100 w 333"/>
              <a:gd name="T69" fmla="*/ 200 h 333"/>
              <a:gd name="T70" fmla="*/ 217 w 333"/>
              <a:gd name="T71" fmla="*/ 200 h 333"/>
              <a:gd name="T72" fmla="*/ 217 w 333"/>
              <a:gd name="T73" fmla="*/ 233 h 333"/>
              <a:gd name="T74" fmla="*/ 183 w 333"/>
              <a:gd name="T75" fmla="*/ 233 h 333"/>
              <a:gd name="T76" fmla="*/ 183 w 333"/>
              <a:gd name="T77" fmla="*/ 300 h 333"/>
              <a:gd name="T78" fmla="*/ 217 w 333"/>
              <a:gd name="T79" fmla="*/ 300 h 333"/>
              <a:gd name="T80" fmla="*/ 217 w 333"/>
              <a:gd name="T81" fmla="*/ 333 h 333"/>
              <a:gd name="T82" fmla="*/ 117 w 333"/>
              <a:gd name="T83" fmla="*/ 333 h 333"/>
              <a:gd name="T84" fmla="*/ 117 w 333"/>
              <a:gd name="T85" fmla="*/ 300 h 333"/>
              <a:gd name="T86" fmla="*/ 150 w 333"/>
              <a:gd name="T87" fmla="*/ 300 h 333"/>
              <a:gd name="T88" fmla="*/ 150 w 333"/>
              <a:gd name="T89" fmla="*/ 233 h 333"/>
              <a:gd name="T90" fmla="*/ 117 w 333"/>
              <a:gd name="T91" fmla="*/ 233 h 333"/>
              <a:gd name="T92" fmla="*/ 117 w 333"/>
              <a:gd name="T93" fmla="*/ 200 h 333"/>
              <a:gd name="T94" fmla="*/ 217 w 333"/>
              <a:gd name="T95"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33" y="33"/>
                </a:moveTo>
                <a:lnTo>
                  <a:pt x="200" y="33"/>
                </a:lnTo>
                <a:lnTo>
                  <a:pt x="200" y="133"/>
                </a:lnTo>
                <a:lnTo>
                  <a:pt x="300" y="133"/>
                </a:lnTo>
                <a:lnTo>
                  <a:pt x="300" y="166"/>
                </a:lnTo>
                <a:lnTo>
                  <a:pt x="333" y="166"/>
                </a:lnTo>
                <a:lnTo>
                  <a:pt x="333" y="107"/>
                </a:lnTo>
                <a:lnTo>
                  <a:pt x="233" y="0"/>
                </a:lnTo>
                <a:lnTo>
                  <a:pt x="0" y="0"/>
                </a:lnTo>
                <a:lnTo>
                  <a:pt x="0" y="166"/>
                </a:lnTo>
                <a:lnTo>
                  <a:pt x="33" y="166"/>
                </a:lnTo>
                <a:lnTo>
                  <a:pt x="33" y="33"/>
                </a:lnTo>
                <a:close/>
                <a:moveTo>
                  <a:pt x="300" y="251"/>
                </a:moveTo>
                <a:cubicBezTo>
                  <a:pt x="300" y="242"/>
                  <a:pt x="293" y="235"/>
                  <a:pt x="283" y="235"/>
                </a:cubicBezTo>
                <a:lnTo>
                  <a:pt x="267" y="235"/>
                </a:lnTo>
                <a:lnTo>
                  <a:pt x="267" y="268"/>
                </a:lnTo>
                <a:lnTo>
                  <a:pt x="283" y="268"/>
                </a:lnTo>
                <a:cubicBezTo>
                  <a:pt x="293" y="268"/>
                  <a:pt x="300" y="261"/>
                  <a:pt x="300" y="251"/>
                </a:cubicBezTo>
                <a:close/>
                <a:moveTo>
                  <a:pt x="333" y="250"/>
                </a:moveTo>
                <a:cubicBezTo>
                  <a:pt x="333" y="277"/>
                  <a:pt x="311" y="300"/>
                  <a:pt x="283" y="300"/>
                </a:cubicBezTo>
                <a:lnTo>
                  <a:pt x="267" y="300"/>
                </a:lnTo>
                <a:lnTo>
                  <a:pt x="267" y="333"/>
                </a:lnTo>
                <a:lnTo>
                  <a:pt x="233" y="333"/>
                </a:lnTo>
                <a:lnTo>
                  <a:pt x="233" y="200"/>
                </a:lnTo>
                <a:lnTo>
                  <a:pt x="283" y="200"/>
                </a:lnTo>
                <a:cubicBezTo>
                  <a:pt x="311" y="200"/>
                  <a:pt x="333" y="222"/>
                  <a:pt x="333" y="250"/>
                </a:cubicBezTo>
                <a:close/>
                <a:moveTo>
                  <a:pt x="100" y="200"/>
                </a:moveTo>
                <a:lnTo>
                  <a:pt x="0" y="200"/>
                </a:lnTo>
                <a:lnTo>
                  <a:pt x="0" y="233"/>
                </a:lnTo>
                <a:lnTo>
                  <a:pt x="50" y="233"/>
                </a:lnTo>
                <a:lnTo>
                  <a:pt x="0" y="333"/>
                </a:lnTo>
                <a:lnTo>
                  <a:pt x="100" y="333"/>
                </a:lnTo>
                <a:lnTo>
                  <a:pt x="100" y="300"/>
                </a:lnTo>
                <a:lnTo>
                  <a:pt x="50" y="300"/>
                </a:lnTo>
                <a:cubicBezTo>
                  <a:pt x="119" y="161"/>
                  <a:pt x="70" y="260"/>
                  <a:pt x="100" y="200"/>
                </a:cubicBezTo>
                <a:close/>
                <a:moveTo>
                  <a:pt x="217" y="200"/>
                </a:moveTo>
                <a:lnTo>
                  <a:pt x="217" y="233"/>
                </a:lnTo>
                <a:lnTo>
                  <a:pt x="183" y="233"/>
                </a:lnTo>
                <a:lnTo>
                  <a:pt x="183" y="300"/>
                </a:lnTo>
                <a:lnTo>
                  <a:pt x="217" y="300"/>
                </a:lnTo>
                <a:lnTo>
                  <a:pt x="217" y="333"/>
                </a:lnTo>
                <a:lnTo>
                  <a:pt x="117" y="333"/>
                </a:lnTo>
                <a:lnTo>
                  <a:pt x="117" y="300"/>
                </a:lnTo>
                <a:lnTo>
                  <a:pt x="150" y="300"/>
                </a:lnTo>
                <a:lnTo>
                  <a:pt x="150" y="233"/>
                </a:lnTo>
                <a:lnTo>
                  <a:pt x="117" y="233"/>
                </a:lnTo>
                <a:lnTo>
                  <a:pt x="117" y="200"/>
                </a:lnTo>
                <a:lnTo>
                  <a:pt x="21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61">
            <a:extLst>
              <a:ext uri="{FF2B5EF4-FFF2-40B4-BE49-F238E27FC236}">
                <a16:creationId xmlns:a16="http://schemas.microsoft.com/office/drawing/2014/main" id="{4C971F69-8696-4E53-97FF-98E5D5F520A2}"/>
              </a:ext>
            </a:extLst>
          </p:cNvPr>
          <p:cNvSpPr>
            <a:spLocks noChangeAspect="1" noEditPoints="1"/>
          </p:cNvSpPr>
          <p:nvPr/>
        </p:nvSpPr>
        <p:spPr bwMode="auto">
          <a:xfrm>
            <a:off x="3627438" y="3622676"/>
            <a:ext cx="252413" cy="254000"/>
          </a:xfrm>
          <a:custGeom>
            <a:avLst/>
            <a:gdLst>
              <a:gd name="T0" fmla="*/ 334 w 334"/>
              <a:gd name="T1" fmla="*/ 94 h 333"/>
              <a:gd name="T2" fmla="*/ 334 w 334"/>
              <a:gd name="T3" fmla="*/ 333 h 333"/>
              <a:gd name="T4" fmla="*/ 250 w 334"/>
              <a:gd name="T5" fmla="*/ 333 h 333"/>
              <a:gd name="T6" fmla="*/ 250 w 334"/>
              <a:gd name="T7" fmla="*/ 300 h 333"/>
              <a:gd name="T8" fmla="*/ 300 w 334"/>
              <a:gd name="T9" fmla="*/ 300 h 333"/>
              <a:gd name="T10" fmla="*/ 300 w 334"/>
              <a:gd name="T11" fmla="*/ 133 h 333"/>
              <a:gd name="T12" fmla="*/ 200 w 334"/>
              <a:gd name="T13" fmla="*/ 133 h 333"/>
              <a:gd name="T14" fmla="*/ 200 w 334"/>
              <a:gd name="T15" fmla="*/ 33 h 333"/>
              <a:gd name="T16" fmla="*/ 34 w 334"/>
              <a:gd name="T17" fmla="*/ 33 h 333"/>
              <a:gd name="T18" fmla="*/ 34 w 334"/>
              <a:gd name="T19" fmla="*/ 166 h 333"/>
              <a:gd name="T20" fmla="*/ 0 w 334"/>
              <a:gd name="T21" fmla="*/ 166 h 333"/>
              <a:gd name="T22" fmla="*/ 0 w 334"/>
              <a:gd name="T23" fmla="*/ 0 h 333"/>
              <a:gd name="T24" fmla="*/ 233 w 334"/>
              <a:gd name="T25" fmla="*/ 0 h 333"/>
              <a:gd name="T26" fmla="*/ 334 w 334"/>
              <a:gd name="T27" fmla="*/ 94 h 333"/>
              <a:gd name="T28" fmla="*/ 217 w 334"/>
              <a:gd name="T29" fmla="*/ 200 h 333"/>
              <a:gd name="T30" fmla="*/ 217 w 334"/>
              <a:gd name="T31" fmla="*/ 233 h 333"/>
              <a:gd name="T32" fmla="*/ 184 w 334"/>
              <a:gd name="T33" fmla="*/ 233 h 333"/>
              <a:gd name="T34" fmla="*/ 184 w 334"/>
              <a:gd name="T35" fmla="*/ 300 h 333"/>
              <a:gd name="T36" fmla="*/ 217 w 334"/>
              <a:gd name="T37" fmla="*/ 300 h 333"/>
              <a:gd name="T38" fmla="*/ 217 w 334"/>
              <a:gd name="T39" fmla="*/ 333 h 333"/>
              <a:gd name="T40" fmla="*/ 117 w 334"/>
              <a:gd name="T41" fmla="*/ 333 h 333"/>
              <a:gd name="T42" fmla="*/ 117 w 334"/>
              <a:gd name="T43" fmla="*/ 300 h 333"/>
              <a:gd name="T44" fmla="*/ 150 w 334"/>
              <a:gd name="T45" fmla="*/ 300 h 333"/>
              <a:gd name="T46" fmla="*/ 150 w 334"/>
              <a:gd name="T47" fmla="*/ 233 h 333"/>
              <a:gd name="T48" fmla="*/ 117 w 334"/>
              <a:gd name="T49" fmla="*/ 233 h 333"/>
              <a:gd name="T50" fmla="*/ 117 w 334"/>
              <a:gd name="T51" fmla="*/ 200 h 333"/>
              <a:gd name="T52" fmla="*/ 217 w 334"/>
              <a:gd name="T53" fmla="*/ 200 h 333"/>
              <a:gd name="T54" fmla="*/ 67 w 334"/>
              <a:gd name="T55" fmla="*/ 268 h 333"/>
              <a:gd name="T56" fmla="*/ 34 w 334"/>
              <a:gd name="T57" fmla="*/ 268 h 333"/>
              <a:gd name="T58" fmla="*/ 34 w 334"/>
              <a:gd name="T59" fmla="*/ 235 h 333"/>
              <a:gd name="T60" fmla="*/ 67 w 334"/>
              <a:gd name="T61" fmla="*/ 235 h 333"/>
              <a:gd name="T62" fmla="*/ 67 w 334"/>
              <a:gd name="T63" fmla="*/ 268 h 333"/>
              <a:gd name="T64" fmla="*/ 0 w 334"/>
              <a:gd name="T65" fmla="*/ 200 h 333"/>
              <a:gd name="T66" fmla="*/ 0 w 334"/>
              <a:gd name="T67" fmla="*/ 333 h 333"/>
              <a:gd name="T68" fmla="*/ 34 w 334"/>
              <a:gd name="T69" fmla="*/ 333 h 333"/>
              <a:gd name="T70" fmla="*/ 34 w 334"/>
              <a:gd name="T71" fmla="*/ 300 h 333"/>
              <a:gd name="T72" fmla="*/ 67 w 334"/>
              <a:gd name="T73" fmla="*/ 300 h 333"/>
              <a:gd name="T74" fmla="*/ 67 w 334"/>
              <a:gd name="T75" fmla="*/ 333 h 333"/>
              <a:gd name="T76" fmla="*/ 100 w 334"/>
              <a:gd name="T77" fmla="*/ 333 h 333"/>
              <a:gd name="T78" fmla="*/ 100 w 334"/>
              <a:gd name="T79" fmla="*/ 200 h 333"/>
              <a:gd name="T80" fmla="*/ 0 w 334"/>
              <a:gd name="T81"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3">
                <a:moveTo>
                  <a:pt x="334" y="94"/>
                </a:moveTo>
                <a:lnTo>
                  <a:pt x="334" y="333"/>
                </a:lnTo>
                <a:lnTo>
                  <a:pt x="250" y="333"/>
                </a:lnTo>
                <a:lnTo>
                  <a:pt x="250" y="300"/>
                </a:lnTo>
                <a:lnTo>
                  <a:pt x="300" y="300"/>
                </a:lnTo>
                <a:lnTo>
                  <a:pt x="300" y="133"/>
                </a:lnTo>
                <a:lnTo>
                  <a:pt x="200" y="133"/>
                </a:lnTo>
                <a:lnTo>
                  <a:pt x="200" y="33"/>
                </a:lnTo>
                <a:lnTo>
                  <a:pt x="34" y="33"/>
                </a:lnTo>
                <a:lnTo>
                  <a:pt x="34" y="166"/>
                </a:lnTo>
                <a:lnTo>
                  <a:pt x="0" y="166"/>
                </a:lnTo>
                <a:lnTo>
                  <a:pt x="0" y="0"/>
                </a:lnTo>
                <a:lnTo>
                  <a:pt x="233" y="0"/>
                </a:lnTo>
                <a:lnTo>
                  <a:pt x="334" y="94"/>
                </a:lnTo>
                <a:close/>
                <a:moveTo>
                  <a:pt x="217" y="200"/>
                </a:moveTo>
                <a:lnTo>
                  <a:pt x="217" y="233"/>
                </a:lnTo>
                <a:lnTo>
                  <a:pt x="184" y="233"/>
                </a:lnTo>
                <a:lnTo>
                  <a:pt x="184" y="300"/>
                </a:lnTo>
                <a:lnTo>
                  <a:pt x="217" y="300"/>
                </a:lnTo>
                <a:lnTo>
                  <a:pt x="217" y="333"/>
                </a:lnTo>
                <a:lnTo>
                  <a:pt x="117" y="333"/>
                </a:lnTo>
                <a:lnTo>
                  <a:pt x="117" y="300"/>
                </a:lnTo>
                <a:lnTo>
                  <a:pt x="150" y="300"/>
                </a:lnTo>
                <a:lnTo>
                  <a:pt x="150" y="233"/>
                </a:lnTo>
                <a:lnTo>
                  <a:pt x="117" y="233"/>
                </a:lnTo>
                <a:lnTo>
                  <a:pt x="117" y="200"/>
                </a:lnTo>
                <a:lnTo>
                  <a:pt x="217" y="200"/>
                </a:lnTo>
                <a:close/>
                <a:moveTo>
                  <a:pt x="67" y="268"/>
                </a:moveTo>
                <a:lnTo>
                  <a:pt x="34" y="268"/>
                </a:lnTo>
                <a:lnTo>
                  <a:pt x="34" y="235"/>
                </a:lnTo>
                <a:lnTo>
                  <a:pt x="67" y="235"/>
                </a:lnTo>
                <a:lnTo>
                  <a:pt x="67" y="268"/>
                </a:lnTo>
                <a:close/>
                <a:moveTo>
                  <a:pt x="0" y="200"/>
                </a:moveTo>
                <a:lnTo>
                  <a:pt x="0" y="333"/>
                </a:lnTo>
                <a:lnTo>
                  <a:pt x="34" y="333"/>
                </a:lnTo>
                <a:lnTo>
                  <a:pt x="34" y="300"/>
                </a:lnTo>
                <a:lnTo>
                  <a:pt x="67" y="300"/>
                </a:lnTo>
                <a:lnTo>
                  <a:pt x="67" y="333"/>
                </a:lnTo>
                <a:lnTo>
                  <a:pt x="100" y="333"/>
                </a:lnTo>
                <a:lnTo>
                  <a:pt x="100" y="200"/>
                </a:ln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62">
            <a:extLst>
              <a:ext uri="{FF2B5EF4-FFF2-40B4-BE49-F238E27FC236}">
                <a16:creationId xmlns:a16="http://schemas.microsoft.com/office/drawing/2014/main" id="{8766CD66-DFD3-422A-A8F2-51BCCD673548}"/>
              </a:ext>
            </a:extLst>
          </p:cNvPr>
          <p:cNvSpPr>
            <a:spLocks noChangeAspect="1" noEditPoints="1"/>
          </p:cNvSpPr>
          <p:nvPr/>
        </p:nvSpPr>
        <p:spPr bwMode="auto">
          <a:xfrm>
            <a:off x="3124201" y="3622676"/>
            <a:ext cx="252413" cy="254000"/>
          </a:xfrm>
          <a:custGeom>
            <a:avLst/>
            <a:gdLst>
              <a:gd name="T0" fmla="*/ 233 w 333"/>
              <a:gd name="T1" fmla="*/ 0 h 333"/>
              <a:gd name="T2" fmla="*/ 0 w 333"/>
              <a:gd name="T3" fmla="*/ 0 h 333"/>
              <a:gd name="T4" fmla="*/ 0 w 333"/>
              <a:gd name="T5" fmla="*/ 166 h 333"/>
              <a:gd name="T6" fmla="*/ 33 w 333"/>
              <a:gd name="T7" fmla="*/ 166 h 333"/>
              <a:gd name="T8" fmla="*/ 33 w 333"/>
              <a:gd name="T9" fmla="*/ 33 h 333"/>
              <a:gd name="T10" fmla="*/ 200 w 333"/>
              <a:gd name="T11" fmla="*/ 33 h 333"/>
              <a:gd name="T12" fmla="*/ 200 w 333"/>
              <a:gd name="T13" fmla="*/ 133 h 333"/>
              <a:gd name="T14" fmla="*/ 300 w 333"/>
              <a:gd name="T15" fmla="*/ 133 h 333"/>
              <a:gd name="T16" fmla="*/ 300 w 333"/>
              <a:gd name="T17" fmla="*/ 300 h 333"/>
              <a:gd name="T18" fmla="*/ 250 w 333"/>
              <a:gd name="T19" fmla="*/ 300 h 333"/>
              <a:gd name="T20" fmla="*/ 250 w 333"/>
              <a:gd name="T21" fmla="*/ 333 h 333"/>
              <a:gd name="T22" fmla="*/ 333 w 333"/>
              <a:gd name="T23" fmla="*/ 333 h 333"/>
              <a:gd name="T24" fmla="*/ 333 w 333"/>
              <a:gd name="T25" fmla="*/ 94 h 333"/>
              <a:gd name="T26" fmla="*/ 233 w 333"/>
              <a:gd name="T27" fmla="*/ 0 h 333"/>
              <a:gd name="T28" fmla="*/ 66 w 333"/>
              <a:gd name="T29" fmla="*/ 251 h 333"/>
              <a:gd name="T30" fmla="*/ 50 w 333"/>
              <a:gd name="T31" fmla="*/ 235 h 333"/>
              <a:gd name="T32" fmla="*/ 33 w 333"/>
              <a:gd name="T33" fmla="*/ 235 h 333"/>
              <a:gd name="T34" fmla="*/ 33 w 333"/>
              <a:gd name="T35" fmla="*/ 268 h 333"/>
              <a:gd name="T36" fmla="*/ 50 w 333"/>
              <a:gd name="T37" fmla="*/ 268 h 333"/>
              <a:gd name="T38" fmla="*/ 66 w 333"/>
              <a:gd name="T39" fmla="*/ 251 h 333"/>
              <a:gd name="T40" fmla="*/ 100 w 333"/>
              <a:gd name="T41" fmla="*/ 250 h 333"/>
              <a:gd name="T42" fmla="*/ 50 w 333"/>
              <a:gd name="T43" fmla="*/ 300 h 333"/>
              <a:gd name="T44" fmla="*/ 33 w 333"/>
              <a:gd name="T45" fmla="*/ 300 h 333"/>
              <a:gd name="T46" fmla="*/ 33 w 333"/>
              <a:gd name="T47" fmla="*/ 333 h 333"/>
              <a:gd name="T48" fmla="*/ 0 w 333"/>
              <a:gd name="T49" fmla="*/ 333 h 333"/>
              <a:gd name="T50" fmla="*/ 0 w 333"/>
              <a:gd name="T51" fmla="*/ 200 h 333"/>
              <a:gd name="T52" fmla="*/ 50 w 333"/>
              <a:gd name="T53" fmla="*/ 200 h 333"/>
              <a:gd name="T54" fmla="*/ 100 w 333"/>
              <a:gd name="T55" fmla="*/ 250 h 333"/>
              <a:gd name="T56" fmla="*/ 216 w 333"/>
              <a:gd name="T57" fmla="*/ 200 h 333"/>
              <a:gd name="T58" fmla="*/ 216 w 333"/>
              <a:gd name="T59" fmla="*/ 233 h 333"/>
              <a:gd name="T60" fmla="*/ 158 w 333"/>
              <a:gd name="T61" fmla="*/ 233 h 333"/>
              <a:gd name="T62" fmla="*/ 150 w 333"/>
              <a:gd name="T63" fmla="*/ 241 h 333"/>
              <a:gd name="T64" fmla="*/ 158 w 333"/>
              <a:gd name="T65" fmla="*/ 250 h 333"/>
              <a:gd name="T66" fmla="*/ 183 w 333"/>
              <a:gd name="T67" fmla="*/ 250 h 333"/>
              <a:gd name="T68" fmla="*/ 183 w 333"/>
              <a:gd name="T69" fmla="*/ 250 h 333"/>
              <a:gd name="T70" fmla="*/ 216 w 333"/>
              <a:gd name="T71" fmla="*/ 284 h 333"/>
              <a:gd name="T72" fmla="*/ 216 w 333"/>
              <a:gd name="T73" fmla="*/ 302 h 333"/>
              <a:gd name="T74" fmla="*/ 183 w 333"/>
              <a:gd name="T75" fmla="*/ 333 h 333"/>
              <a:gd name="T76" fmla="*/ 183 w 333"/>
              <a:gd name="T77" fmla="*/ 333 h 333"/>
              <a:gd name="T78" fmla="*/ 116 w 333"/>
              <a:gd name="T79" fmla="*/ 333 h 333"/>
              <a:gd name="T80" fmla="*/ 116 w 333"/>
              <a:gd name="T81" fmla="*/ 300 h 333"/>
              <a:gd name="T82" fmla="*/ 175 w 333"/>
              <a:gd name="T83" fmla="*/ 300 h 333"/>
              <a:gd name="T84" fmla="*/ 183 w 333"/>
              <a:gd name="T85" fmla="*/ 291 h 333"/>
              <a:gd name="T86" fmla="*/ 175 w 333"/>
              <a:gd name="T87" fmla="*/ 283 h 333"/>
              <a:gd name="T88" fmla="*/ 150 w 333"/>
              <a:gd name="T89" fmla="*/ 283 h 333"/>
              <a:gd name="T90" fmla="*/ 116 w 333"/>
              <a:gd name="T91" fmla="*/ 251 h 333"/>
              <a:gd name="T92" fmla="*/ 116 w 333"/>
              <a:gd name="T93" fmla="*/ 235 h 333"/>
              <a:gd name="T94" fmla="*/ 150 w 333"/>
              <a:gd name="T95" fmla="*/ 200 h 333"/>
              <a:gd name="T96" fmla="*/ 216 w 333"/>
              <a:gd name="T97"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3" h="333">
                <a:moveTo>
                  <a:pt x="233" y="0"/>
                </a:moveTo>
                <a:lnTo>
                  <a:pt x="0" y="0"/>
                </a:lnTo>
                <a:lnTo>
                  <a:pt x="0" y="166"/>
                </a:lnTo>
                <a:lnTo>
                  <a:pt x="33" y="166"/>
                </a:lnTo>
                <a:lnTo>
                  <a:pt x="33" y="33"/>
                </a:lnTo>
                <a:lnTo>
                  <a:pt x="200" y="33"/>
                </a:lnTo>
                <a:lnTo>
                  <a:pt x="200" y="133"/>
                </a:lnTo>
                <a:lnTo>
                  <a:pt x="300" y="133"/>
                </a:lnTo>
                <a:lnTo>
                  <a:pt x="300" y="300"/>
                </a:lnTo>
                <a:lnTo>
                  <a:pt x="250" y="300"/>
                </a:lnTo>
                <a:lnTo>
                  <a:pt x="250" y="333"/>
                </a:lnTo>
                <a:lnTo>
                  <a:pt x="333" y="333"/>
                </a:lnTo>
                <a:lnTo>
                  <a:pt x="333" y="94"/>
                </a:lnTo>
                <a:lnTo>
                  <a:pt x="233" y="0"/>
                </a:lnTo>
                <a:close/>
                <a:moveTo>
                  <a:pt x="66" y="251"/>
                </a:moveTo>
                <a:cubicBezTo>
                  <a:pt x="66" y="242"/>
                  <a:pt x="59" y="235"/>
                  <a:pt x="50" y="235"/>
                </a:cubicBezTo>
                <a:lnTo>
                  <a:pt x="33" y="235"/>
                </a:lnTo>
                <a:lnTo>
                  <a:pt x="33" y="268"/>
                </a:lnTo>
                <a:lnTo>
                  <a:pt x="50" y="268"/>
                </a:lnTo>
                <a:cubicBezTo>
                  <a:pt x="59" y="268"/>
                  <a:pt x="66" y="261"/>
                  <a:pt x="66" y="251"/>
                </a:cubicBezTo>
                <a:close/>
                <a:moveTo>
                  <a:pt x="100" y="250"/>
                </a:moveTo>
                <a:cubicBezTo>
                  <a:pt x="100" y="277"/>
                  <a:pt x="77" y="300"/>
                  <a:pt x="50" y="300"/>
                </a:cubicBezTo>
                <a:lnTo>
                  <a:pt x="33" y="300"/>
                </a:lnTo>
                <a:lnTo>
                  <a:pt x="33" y="333"/>
                </a:lnTo>
                <a:lnTo>
                  <a:pt x="0" y="333"/>
                </a:lnTo>
                <a:lnTo>
                  <a:pt x="0" y="200"/>
                </a:lnTo>
                <a:lnTo>
                  <a:pt x="50" y="200"/>
                </a:lnTo>
                <a:cubicBezTo>
                  <a:pt x="77" y="200"/>
                  <a:pt x="100" y="222"/>
                  <a:pt x="100" y="250"/>
                </a:cubicBezTo>
                <a:close/>
                <a:moveTo>
                  <a:pt x="216" y="200"/>
                </a:moveTo>
                <a:lnTo>
                  <a:pt x="216" y="233"/>
                </a:lnTo>
                <a:lnTo>
                  <a:pt x="158" y="233"/>
                </a:lnTo>
                <a:cubicBezTo>
                  <a:pt x="153" y="233"/>
                  <a:pt x="150" y="237"/>
                  <a:pt x="150" y="241"/>
                </a:cubicBezTo>
                <a:cubicBezTo>
                  <a:pt x="150" y="246"/>
                  <a:pt x="153" y="250"/>
                  <a:pt x="158" y="250"/>
                </a:cubicBezTo>
                <a:lnTo>
                  <a:pt x="183" y="250"/>
                </a:lnTo>
                <a:lnTo>
                  <a:pt x="183" y="250"/>
                </a:lnTo>
                <a:cubicBezTo>
                  <a:pt x="201" y="250"/>
                  <a:pt x="216" y="266"/>
                  <a:pt x="216" y="284"/>
                </a:cubicBezTo>
                <a:lnTo>
                  <a:pt x="216" y="302"/>
                </a:lnTo>
                <a:cubicBezTo>
                  <a:pt x="216" y="320"/>
                  <a:pt x="201" y="333"/>
                  <a:pt x="183" y="333"/>
                </a:cubicBezTo>
                <a:lnTo>
                  <a:pt x="183" y="333"/>
                </a:lnTo>
                <a:lnTo>
                  <a:pt x="116" y="333"/>
                </a:lnTo>
                <a:lnTo>
                  <a:pt x="116" y="300"/>
                </a:lnTo>
                <a:lnTo>
                  <a:pt x="175" y="300"/>
                </a:lnTo>
                <a:cubicBezTo>
                  <a:pt x="179" y="300"/>
                  <a:pt x="183" y="296"/>
                  <a:pt x="183" y="291"/>
                </a:cubicBezTo>
                <a:cubicBezTo>
                  <a:pt x="183" y="287"/>
                  <a:pt x="179" y="283"/>
                  <a:pt x="175" y="283"/>
                </a:cubicBezTo>
                <a:lnTo>
                  <a:pt x="150" y="283"/>
                </a:lnTo>
                <a:cubicBezTo>
                  <a:pt x="131" y="283"/>
                  <a:pt x="116" y="270"/>
                  <a:pt x="116" y="251"/>
                </a:cubicBezTo>
                <a:lnTo>
                  <a:pt x="116" y="235"/>
                </a:lnTo>
                <a:cubicBezTo>
                  <a:pt x="116" y="216"/>
                  <a:pt x="131" y="200"/>
                  <a:pt x="150" y="200"/>
                </a:cubicBezTo>
                <a:lnTo>
                  <a:pt x="216"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63">
            <a:extLst>
              <a:ext uri="{FF2B5EF4-FFF2-40B4-BE49-F238E27FC236}">
                <a16:creationId xmlns:a16="http://schemas.microsoft.com/office/drawing/2014/main" id="{6E76DEE2-3CBD-4F47-B0D1-30A95CAEA34E}"/>
              </a:ext>
            </a:extLst>
          </p:cNvPr>
          <p:cNvSpPr>
            <a:spLocks noChangeAspect="1" noEditPoints="1"/>
          </p:cNvSpPr>
          <p:nvPr/>
        </p:nvSpPr>
        <p:spPr bwMode="auto">
          <a:xfrm>
            <a:off x="2620963" y="3622676"/>
            <a:ext cx="252413" cy="254000"/>
          </a:xfrm>
          <a:custGeom>
            <a:avLst/>
            <a:gdLst>
              <a:gd name="T0" fmla="*/ 233 w 333"/>
              <a:gd name="T1" fmla="*/ 0 h 333"/>
              <a:gd name="T2" fmla="*/ 0 w 333"/>
              <a:gd name="T3" fmla="*/ 0 h 333"/>
              <a:gd name="T4" fmla="*/ 0 w 333"/>
              <a:gd name="T5" fmla="*/ 166 h 333"/>
              <a:gd name="T6" fmla="*/ 33 w 333"/>
              <a:gd name="T7" fmla="*/ 166 h 333"/>
              <a:gd name="T8" fmla="*/ 33 w 333"/>
              <a:gd name="T9" fmla="*/ 33 h 333"/>
              <a:gd name="T10" fmla="*/ 200 w 333"/>
              <a:gd name="T11" fmla="*/ 33 h 333"/>
              <a:gd name="T12" fmla="*/ 200 w 333"/>
              <a:gd name="T13" fmla="*/ 133 h 333"/>
              <a:gd name="T14" fmla="*/ 300 w 333"/>
              <a:gd name="T15" fmla="*/ 133 h 333"/>
              <a:gd name="T16" fmla="*/ 300 w 333"/>
              <a:gd name="T17" fmla="*/ 300 h 333"/>
              <a:gd name="T18" fmla="*/ 250 w 333"/>
              <a:gd name="T19" fmla="*/ 300 h 333"/>
              <a:gd name="T20" fmla="*/ 250 w 333"/>
              <a:gd name="T21" fmla="*/ 333 h 333"/>
              <a:gd name="T22" fmla="*/ 333 w 333"/>
              <a:gd name="T23" fmla="*/ 333 h 333"/>
              <a:gd name="T24" fmla="*/ 333 w 333"/>
              <a:gd name="T25" fmla="*/ 94 h 333"/>
              <a:gd name="T26" fmla="*/ 233 w 333"/>
              <a:gd name="T27" fmla="*/ 0 h 333"/>
              <a:gd name="T28" fmla="*/ 67 w 333"/>
              <a:gd name="T29" fmla="*/ 285 h 333"/>
              <a:gd name="T30" fmla="*/ 50 w 333"/>
              <a:gd name="T31" fmla="*/ 300 h 333"/>
              <a:gd name="T32" fmla="*/ 0 w 333"/>
              <a:gd name="T33" fmla="*/ 300 h 333"/>
              <a:gd name="T34" fmla="*/ 0 w 333"/>
              <a:gd name="T35" fmla="*/ 333 h 333"/>
              <a:gd name="T36" fmla="*/ 67 w 333"/>
              <a:gd name="T37" fmla="*/ 333 h 333"/>
              <a:gd name="T38" fmla="*/ 100 w 333"/>
              <a:gd name="T39" fmla="*/ 301 h 333"/>
              <a:gd name="T40" fmla="*/ 100 w 333"/>
              <a:gd name="T41" fmla="*/ 200 h 333"/>
              <a:gd name="T42" fmla="*/ 67 w 333"/>
              <a:gd name="T43" fmla="*/ 200 h 333"/>
              <a:gd name="T44" fmla="*/ 67 w 333"/>
              <a:gd name="T45" fmla="*/ 285 h 333"/>
              <a:gd name="T46" fmla="*/ 217 w 333"/>
              <a:gd name="T47" fmla="*/ 200 h 333"/>
              <a:gd name="T48" fmla="*/ 217 w 333"/>
              <a:gd name="T49" fmla="*/ 233 h 333"/>
              <a:gd name="T50" fmla="*/ 158 w 333"/>
              <a:gd name="T51" fmla="*/ 233 h 333"/>
              <a:gd name="T52" fmla="*/ 150 w 333"/>
              <a:gd name="T53" fmla="*/ 241 h 333"/>
              <a:gd name="T54" fmla="*/ 158 w 333"/>
              <a:gd name="T55" fmla="*/ 250 h 333"/>
              <a:gd name="T56" fmla="*/ 183 w 333"/>
              <a:gd name="T57" fmla="*/ 250 h 333"/>
              <a:gd name="T58" fmla="*/ 184 w 333"/>
              <a:gd name="T59" fmla="*/ 250 h 333"/>
              <a:gd name="T60" fmla="*/ 217 w 333"/>
              <a:gd name="T61" fmla="*/ 284 h 333"/>
              <a:gd name="T62" fmla="*/ 217 w 333"/>
              <a:gd name="T63" fmla="*/ 302 h 333"/>
              <a:gd name="T64" fmla="*/ 184 w 333"/>
              <a:gd name="T65" fmla="*/ 333 h 333"/>
              <a:gd name="T66" fmla="*/ 183 w 333"/>
              <a:gd name="T67" fmla="*/ 333 h 333"/>
              <a:gd name="T68" fmla="*/ 117 w 333"/>
              <a:gd name="T69" fmla="*/ 333 h 333"/>
              <a:gd name="T70" fmla="*/ 117 w 333"/>
              <a:gd name="T71" fmla="*/ 300 h 333"/>
              <a:gd name="T72" fmla="*/ 175 w 333"/>
              <a:gd name="T73" fmla="*/ 300 h 333"/>
              <a:gd name="T74" fmla="*/ 183 w 333"/>
              <a:gd name="T75" fmla="*/ 291 h 333"/>
              <a:gd name="T76" fmla="*/ 175 w 333"/>
              <a:gd name="T77" fmla="*/ 283 h 333"/>
              <a:gd name="T78" fmla="*/ 150 w 333"/>
              <a:gd name="T79" fmla="*/ 283 h 333"/>
              <a:gd name="T80" fmla="*/ 117 w 333"/>
              <a:gd name="T81" fmla="*/ 251 h 333"/>
              <a:gd name="T82" fmla="*/ 117 w 333"/>
              <a:gd name="T83" fmla="*/ 235 h 333"/>
              <a:gd name="T84" fmla="*/ 150 w 333"/>
              <a:gd name="T85" fmla="*/ 200 h 333"/>
              <a:gd name="T86" fmla="*/ 217 w 333"/>
              <a:gd name="T87"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233" y="0"/>
                </a:moveTo>
                <a:lnTo>
                  <a:pt x="0" y="0"/>
                </a:lnTo>
                <a:lnTo>
                  <a:pt x="0" y="166"/>
                </a:lnTo>
                <a:lnTo>
                  <a:pt x="33" y="166"/>
                </a:lnTo>
                <a:lnTo>
                  <a:pt x="33" y="33"/>
                </a:lnTo>
                <a:lnTo>
                  <a:pt x="200" y="33"/>
                </a:lnTo>
                <a:lnTo>
                  <a:pt x="200" y="133"/>
                </a:lnTo>
                <a:lnTo>
                  <a:pt x="300" y="133"/>
                </a:lnTo>
                <a:lnTo>
                  <a:pt x="300" y="300"/>
                </a:lnTo>
                <a:lnTo>
                  <a:pt x="250" y="300"/>
                </a:lnTo>
                <a:lnTo>
                  <a:pt x="250" y="333"/>
                </a:lnTo>
                <a:lnTo>
                  <a:pt x="333" y="333"/>
                </a:lnTo>
                <a:lnTo>
                  <a:pt x="333" y="94"/>
                </a:lnTo>
                <a:lnTo>
                  <a:pt x="233" y="0"/>
                </a:lnTo>
                <a:close/>
                <a:moveTo>
                  <a:pt x="67" y="285"/>
                </a:moveTo>
                <a:cubicBezTo>
                  <a:pt x="67" y="294"/>
                  <a:pt x="59" y="300"/>
                  <a:pt x="50" y="300"/>
                </a:cubicBezTo>
                <a:lnTo>
                  <a:pt x="0" y="300"/>
                </a:lnTo>
                <a:lnTo>
                  <a:pt x="0" y="333"/>
                </a:lnTo>
                <a:lnTo>
                  <a:pt x="67" y="333"/>
                </a:lnTo>
                <a:cubicBezTo>
                  <a:pt x="85" y="333"/>
                  <a:pt x="100" y="320"/>
                  <a:pt x="100" y="301"/>
                </a:cubicBezTo>
                <a:lnTo>
                  <a:pt x="100" y="200"/>
                </a:lnTo>
                <a:lnTo>
                  <a:pt x="67" y="200"/>
                </a:lnTo>
                <a:lnTo>
                  <a:pt x="67" y="285"/>
                </a:lnTo>
                <a:close/>
                <a:moveTo>
                  <a:pt x="217" y="200"/>
                </a:moveTo>
                <a:lnTo>
                  <a:pt x="217" y="233"/>
                </a:lnTo>
                <a:lnTo>
                  <a:pt x="158" y="233"/>
                </a:lnTo>
                <a:cubicBezTo>
                  <a:pt x="154" y="233"/>
                  <a:pt x="150" y="237"/>
                  <a:pt x="150" y="241"/>
                </a:cubicBezTo>
                <a:cubicBezTo>
                  <a:pt x="150" y="246"/>
                  <a:pt x="154" y="250"/>
                  <a:pt x="158" y="250"/>
                </a:cubicBezTo>
                <a:lnTo>
                  <a:pt x="183" y="250"/>
                </a:lnTo>
                <a:lnTo>
                  <a:pt x="184" y="250"/>
                </a:lnTo>
                <a:cubicBezTo>
                  <a:pt x="202" y="250"/>
                  <a:pt x="217" y="266"/>
                  <a:pt x="217" y="284"/>
                </a:cubicBezTo>
                <a:lnTo>
                  <a:pt x="217" y="302"/>
                </a:lnTo>
                <a:cubicBezTo>
                  <a:pt x="217" y="320"/>
                  <a:pt x="202" y="333"/>
                  <a:pt x="184" y="333"/>
                </a:cubicBezTo>
                <a:lnTo>
                  <a:pt x="183" y="333"/>
                </a:lnTo>
                <a:lnTo>
                  <a:pt x="117" y="333"/>
                </a:lnTo>
                <a:lnTo>
                  <a:pt x="117" y="300"/>
                </a:lnTo>
                <a:lnTo>
                  <a:pt x="175" y="300"/>
                </a:lnTo>
                <a:cubicBezTo>
                  <a:pt x="179" y="300"/>
                  <a:pt x="183" y="296"/>
                  <a:pt x="183" y="291"/>
                </a:cubicBezTo>
                <a:cubicBezTo>
                  <a:pt x="183" y="287"/>
                  <a:pt x="179" y="283"/>
                  <a:pt x="175" y="283"/>
                </a:cubicBezTo>
                <a:lnTo>
                  <a:pt x="150" y="283"/>
                </a:lnTo>
                <a:cubicBezTo>
                  <a:pt x="131" y="283"/>
                  <a:pt x="117" y="270"/>
                  <a:pt x="117" y="251"/>
                </a:cubicBezTo>
                <a:lnTo>
                  <a:pt x="117" y="235"/>
                </a:lnTo>
                <a:cubicBezTo>
                  <a:pt x="117" y="216"/>
                  <a:pt x="131" y="200"/>
                  <a:pt x="150" y="200"/>
                </a:cubicBezTo>
                <a:lnTo>
                  <a:pt x="217"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64">
            <a:extLst>
              <a:ext uri="{FF2B5EF4-FFF2-40B4-BE49-F238E27FC236}">
                <a16:creationId xmlns:a16="http://schemas.microsoft.com/office/drawing/2014/main" id="{E41952A3-2C0A-4C14-A18B-BED4AC9B9C3C}"/>
              </a:ext>
            </a:extLst>
          </p:cNvPr>
          <p:cNvSpPr>
            <a:spLocks noChangeAspect="1" noEditPoints="1"/>
          </p:cNvSpPr>
          <p:nvPr/>
        </p:nvSpPr>
        <p:spPr bwMode="auto">
          <a:xfrm>
            <a:off x="2119313" y="3622676"/>
            <a:ext cx="250825" cy="254000"/>
          </a:xfrm>
          <a:custGeom>
            <a:avLst/>
            <a:gdLst>
              <a:gd name="T0" fmla="*/ 67 w 334"/>
              <a:gd name="T1" fmla="*/ 251 h 333"/>
              <a:gd name="T2" fmla="*/ 50 w 334"/>
              <a:gd name="T3" fmla="*/ 235 h 333"/>
              <a:gd name="T4" fmla="*/ 34 w 334"/>
              <a:gd name="T5" fmla="*/ 235 h 333"/>
              <a:gd name="T6" fmla="*/ 34 w 334"/>
              <a:gd name="T7" fmla="*/ 268 h 333"/>
              <a:gd name="T8" fmla="*/ 50 w 334"/>
              <a:gd name="T9" fmla="*/ 268 h 333"/>
              <a:gd name="T10" fmla="*/ 67 w 334"/>
              <a:gd name="T11" fmla="*/ 251 h 333"/>
              <a:gd name="T12" fmla="*/ 100 w 334"/>
              <a:gd name="T13" fmla="*/ 250 h 333"/>
              <a:gd name="T14" fmla="*/ 50 w 334"/>
              <a:gd name="T15" fmla="*/ 300 h 333"/>
              <a:gd name="T16" fmla="*/ 34 w 334"/>
              <a:gd name="T17" fmla="*/ 300 h 333"/>
              <a:gd name="T18" fmla="*/ 34 w 334"/>
              <a:gd name="T19" fmla="*/ 333 h 333"/>
              <a:gd name="T20" fmla="*/ 0 w 334"/>
              <a:gd name="T21" fmla="*/ 333 h 333"/>
              <a:gd name="T22" fmla="*/ 0 w 334"/>
              <a:gd name="T23" fmla="*/ 200 h 333"/>
              <a:gd name="T24" fmla="*/ 50 w 334"/>
              <a:gd name="T25" fmla="*/ 200 h 333"/>
              <a:gd name="T26" fmla="*/ 100 w 334"/>
              <a:gd name="T27" fmla="*/ 250 h 333"/>
              <a:gd name="T28" fmla="*/ 184 w 334"/>
              <a:gd name="T29" fmla="*/ 235 h 333"/>
              <a:gd name="T30" fmla="*/ 167 w 334"/>
              <a:gd name="T31" fmla="*/ 251 h 333"/>
              <a:gd name="T32" fmla="*/ 150 w 334"/>
              <a:gd name="T33" fmla="*/ 235 h 333"/>
              <a:gd name="T34" fmla="*/ 150 w 334"/>
              <a:gd name="T35" fmla="*/ 200 h 333"/>
              <a:gd name="T36" fmla="*/ 117 w 334"/>
              <a:gd name="T37" fmla="*/ 200 h 333"/>
              <a:gd name="T38" fmla="*/ 117 w 334"/>
              <a:gd name="T39" fmla="*/ 251 h 333"/>
              <a:gd name="T40" fmla="*/ 150 w 334"/>
              <a:gd name="T41" fmla="*/ 285 h 333"/>
              <a:gd name="T42" fmla="*/ 150 w 334"/>
              <a:gd name="T43" fmla="*/ 333 h 333"/>
              <a:gd name="T44" fmla="*/ 184 w 334"/>
              <a:gd name="T45" fmla="*/ 333 h 333"/>
              <a:gd name="T46" fmla="*/ 184 w 334"/>
              <a:gd name="T47" fmla="*/ 285 h 333"/>
              <a:gd name="T48" fmla="*/ 217 w 334"/>
              <a:gd name="T49" fmla="*/ 251 h 333"/>
              <a:gd name="T50" fmla="*/ 217 w 334"/>
              <a:gd name="T51" fmla="*/ 200 h 333"/>
              <a:gd name="T52" fmla="*/ 184 w 334"/>
              <a:gd name="T53" fmla="*/ 200 h 333"/>
              <a:gd name="T54" fmla="*/ 184 w 334"/>
              <a:gd name="T55" fmla="*/ 235 h 333"/>
              <a:gd name="T56" fmla="*/ 334 w 334"/>
              <a:gd name="T57" fmla="*/ 94 h 333"/>
              <a:gd name="T58" fmla="*/ 334 w 334"/>
              <a:gd name="T59" fmla="*/ 333 h 333"/>
              <a:gd name="T60" fmla="*/ 250 w 334"/>
              <a:gd name="T61" fmla="*/ 333 h 333"/>
              <a:gd name="T62" fmla="*/ 250 w 334"/>
              <a:gd name="T63" fmla="*/ 300 h 333"/>
              <a:gd name="T64" fmla="*/ 300 w 334"/>
              <a:gd name="T65" fmla="*/ 300 h 333"/>
              <a:gd name="T66" fmla="*/ 300 w 334"/>
              <a:gd name="T67" fmla="*/ 133 h 333"/>
              <a:gd name="T68" fmla="*/ 200 w 334"/>
              <a:gd name="T69" fmla="*/ 133 h 333"/>
              <a:gd name="T70" fmla="*/ 200 w 334"/>
              <a:gd name="T71" fmla="*/ 33 h 333"/>
              <a:gd name="T72" fmla="*/ 34 w 334"/>
              <a:gd name="T73" fmla="*/ 33 h 333"/>
              <a:gd name="T74" fmla="*/ 34 w 334"/>
              <a:gd name="T75" fmla="*/ 166 h 333"/>
              <a:gd name="T76" fmla="*/ 0 w 334"/>
              <a:gd name="T77" fmla="*/ 166 h 333"/>
              <a:gd name="T78" fmla="*/ 0 w 334"/>
              <a:gd name="T79" fmla="*/ 0 h 333"/>
              <a:gd name="T80" fmla="*/ 233 w 334"/>
              <a:gd name="T81" fmla="*/ 0 h 333"/>
              <a:gd name="T82" fmla="*/ 334 w 334"/>
              <a:gd name="T83" fmla="*/ 9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4" h="333">
                <a:moveTo>
                  <a:pt x="67" y="251"/>
                </a:moveTo>
                <a:cubicBezTo>
                  <a:pt x="67" y="242"/>
                  <a:pt x="59" y="235"/>
                  <a:pt x="50" y="235"/>
                </a:cubicBezTo>
                <a:lnTo>
                  <a:pt x="34" y="235"/>
                </a:lnTo>
                <a:lnTo>
                  <a:pt x="34" y="268"/>
                </a:lnTo>
                <a:lnTo>
                  <a:pt x="50" y="268"/>
                </a:lnTo>
                <a:cubicBezTo>
                  <a:pt x="59" y="268"/>
                  <a:pt x="67" y="261"/>
                  <a:pt x="67" y="251"/>
                </a:cubicBezTo>
                <a:close/>
                <a:moveTo>
                  <a:pt x="100" y="250"/>
                </a:moveTo>
                <a:cubicBezTo>
                  <a:pt x="100" y="277"/>
                  <a:pt x="78" y="300"/>
                  <a:pt x="50" y="300"/>
                </a:cubicBezTo>
                <a:lnTo>
                  <a:pt x="34" y="300"/>
                </a:lnTo>
                <a:lnTo>
                  <a:pt x="34" y="333"/>
                </a:lnTo>
                <a:lnTo>
                  <a:pt x="0" y="333"/>
                </a:lnTo>
                <a:lnTo>
                  <a:pt x="0" y="200"/>
                </a:lnTo>
                <a:lnTo>
                  <a:pt x="50" y="200"/>
                </a:lnTo>
                <a:cubicBezTo>
                  <a:pt x="78" y="200"/>
                  <a:pt x="100" y="222"/>
                  <a:pt x="100" y="250"/>
                </a:cubicBezTo>
                <a:close/>
                <a:moveTo>
                  <a:pt x="184" y="235"/>
                </a:moveTo>
                <a:cubicBezTo>
                  <a:pt x="184" y="244"/>
                  <a:pt x="176" y="251"/>
                  <a:pt x="167" y="251"/>
                </a:cubicBezTo>
                <a:cubicBezTo>
                  <a:pt x="158" y="251"/>
                  <a:pt x="150" y="244"/>
                  <a:pt x="150" y="235"/>
                </a:cubicBezTo>
                <a:lnTo>
                  <a:pt x="150" y="200"/>
                </a:lnTo>
                <a:lnTo>
                  <a:pt x="117" y="200"/>
                </a:lnTo>
                <a:lnTo>
                  <a:pt x="117" y="251"/>
                </a:lnTo>
                <a:cubicBezTo>
                  <a:pt x="117" y="270"/>
                  <a:pt x="132" y="285"/>
                  <a:pt x="150" y="285"/>
                </a:cubicBezTo>
                <a:lnTo>
                  <a:pt x="150" y="333"/>
                </a:lnTo>
                <a:lnTo>
                  <a:pt x="184" y="333"/>
                </a:lnTo>
                <a:lnTo>
                  <a:pt x="184" y="285"/>
                </a:lnTo>
                <a:cubicBezTo>
                  <a:pt x="202" y="285"/>
                  <a:pt x="217" y="270"/>
                  <a:pt x="217" y="251"/>
                </a:cubicBezTo>
                <a:lnTo>
                  <a:pt x="217" y="200"/>
                </a:lnTo>
                <a:lnTo>
                  <a:pt x="184" y="200"/>
                </a:lnTo>
                <a:lnTo>
                  <a:pt x="184" y="235"/>
                </a:lnTo>
                <a:close/>
                <a:moveTo>
                  <a:pt x="334" y="94"/>
                </a:moveTo>
                <a:lnTo>
                  <a:pt x="334" y="333"/>
                </a:lnTo>
                <a:lnTo>
                  <a:pt x="250" y="333"/>
                </a:lnTo>
                <a:lnTo>
                  <a:pt x="250" y="300"/>
                </a:lnTo>
                <a:lnTo>
                  <a:pt x="300" y="300"/>
                </a:lnTo>
                <a:lnTo>
                  <a:pt x="300" y="133"/>
                </a:lnTo>
                <a:lnTo>
                  <a:pt x="200" y="133"/>
                </a:lnTo>
                <a:lnTo>
                  <a:pt x="200" y="33"/>
                </a:lnTo>
                <a:lnTo>
                  <a:pt x="34" y="33"/>
                </a:lnTo>
                <a:lnTo>
                  <a:pt x="34" y="166"/>
                </a:lnTo>
                <a:lnTo>
                  <a:pt x="0" y="166"/>
                </a:lnTo>
                <a:lnTo>
                  <a:pt x="0" y="0"/>
                </a:lnTo>
                <a:lnTo>
                  <a:pt x="233" y="0"/>
                </a:lnTo>
                <a:lnTo>
                  <a:pt x="334"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65">
            <a:extLst>
              <a:ext uri="{FF2B5EF4-FFF2-40B4-BE49-F238E27FC236}">
                <a16:creationId xmlns:a16="http://schemas.microsoft.com/office/drawing/2014/main" id="{F2FBD88F-7470-4EF6-BC98-660C298558CC}"/>
              </a:ext>
            </a:extLst>
          </p:cNvPr>
          <p:cNvSpPr>
            <a:spLocks noChangeAspect="1" noEditPoints="1"/>
          </p:cNvSpPr>
          <p:nvPr/>
        </p:nvSpPr>
        <p:spPr bwMode="auto">
          <a:xfrm>
            <a:off x="1616076" y="3622676"/>
            <a:ext cx="250825" cy="254000"/>
          </a:xfrm>
          <a:custGeom>
            <a:avLst/>
            <a:gdLst>
              <a:gd name="T0" fmla="*/ 183 w 333"/>
              <a:gd name="T1" fmla="*/ 268 h 333"/>
              <a:gd name="T2" fmla="*/ 150 w 333"/>
              <a:gd name="T3" fmla="*/ 200 h 333"/>
              <a:gd name="T4" fmla="*/ 116 w 333"/>
              <a:gd name="T5" fmla="*/ 200 h 333"/>
              <a:gd name="T6" fmla="*/ 116 w 333"/>
              <a:gd name="T7" fmla="*/ 333 h 333"/>
              <a:gd name="T8" fmla="*/ 150 w 333"/>
              <a:gd name="T9" fmla="*/ 333 h 333"/>
              <a:gd name="T10" fmla="*/ 150 w 333"/>
              <a:gd name="T11" fmla="*/ 268 h 333"/>
              <a:gd name="T12" fmla="*/ 183 w 333"/>
              <a:gd name="T13" fmla="*/ 333 h 333"/>
              <a:gd name="T14" fmla="*/ 216 w 333"/>
              <a:gd name="T15" fmla="*/ 333 h 333"/>
              <a:gd name="T16" fmla="*/ 216 w 333"/>
              <a:gd name="T17" fmla="*/ 200 h 333"/>
              <a:gd name="T18" fmla="*/ 183 w 333"/>
              <a:gd name="T19" fmla="*/ 200 h 333"/>
              <a:gd name="T20" fmla="*/ 183 w 333"/>
              <a:gd name="T21" fmla="*/ 268 h 333"/>
              <a:gd name="T22" fmla="*/ 233 w 333"/>
              <a:gd name="T23" fmla="*/ 266 h 333"/>
              <a:gd name="T24" fmla="*/ 300 w 333"/>
              <a:gd name="T25" fmla="*/ 333 h 333"/>
              <a:gd name="T26" fmla="*/ 333 w 333"/>
              <a:gd name="T27" fmla="*/ 333 h 333"/>
              <a:gd name="T28" fmla="*/ 333 w 333"/>
              <a:gd name="T29" fmla="*/ 266 h 333"/>
              <a:gd name="T30" fmla="*/ 300 w 333"/>
              <a:gd name="T31" fmla="*/ 266 h 333"/>
              <a:gd name="T32" fmla="*/ 300 w 333"/>
              <a:gd name="T33" fmla="*/ 301 h 333"/>
              <a:gd name="T34" fmla="*/ 266 w 333"/>
              <a:gd name="T35" fmla="*/ 267 h 333"/>
              <a:gd name="T36" fmla="*/ 300 w 333"/>
              <a:gd name="T37" fmla="*/ 233 h 333"/>
              <a:gd name="T38" fmla="*/ 333 w 333"/>
              <a:gd name="T39" fmla="*/ 233 h 333"/>
              <a:gd name="T40" fmla="*/ 333 w 333"/>
              <a:gd name="T41" fmla="*/ 200 h 333"/>
              <a:gd name="T42" fmla="*/ 300 w 333"/>
              <a:gd name="T43" fmla="*/ 200 h 333"/>
              <a:gd name="T44" fmla="*/ 233 w 333"/>
              <a:gd name="T45" fmla="*/ 266 h 333"/>
              <a:gd name="T46" fmla="*/ 66 w 333"/>
              <a:gd name="T47" fmla="*/ 251 h 333"/>
              <a:gd name="T48" fmla="*/ 50 w 333"/>
              <a:gd name="T49" fmla="*/ 235 h 333"/>
              <a:gd name="T50" fmla="*/ 33 w 333"/>
              <a:gd name="T51" fmla="*/ 235 h 333"/>
              <a:gd name="T52" fmla="*/ 33 w 333"/>
              <a:gd name="T53" fmla="*/ 268 h 333"/>
              <a:gd name="T54" fmla="*/ 50 w 333"/>
              <a:gd name="T55" fmla="*/ 268 h 333"/>
              <a:gd name="T56" fmla="*/ 66 w 333"/>
              <a:gd name="T57" fmla="*/ 251 h 333"/>
              <a:gd name="T58" fmla="*/ 100 w 333"/>
              <a:gd name="T59" fmla="*/ 250 h 333"/>
              <a:gd name="T60" fmla="*/ 50 w 333"/>
              <a:gd name="T61" fmla="*/ 300 h 333"/>
              <a:gd name="T62" fmla="*/ 33 w 333"/>
              <a:gd name="T63" fmla="*/ 300 h 333"/>
              <a:gd name="T64" fmla="*/ 33 w 333"/>
              <a:gd name="T65" fmla="*/ 333 h 333"/>
              <a:gd name="T66" fmla="*/ 0 w 333"/>
              <a:gd name="T67" fmla="*/ 333 h 333"/>
              <a:gd name="T68" fmla="*/ 0 w 333"/>
              <a:gd name="T69" fmla="*/ 200 h 333"/>
              <a:gd name="T70" fmla="*/ 50 w 333"/>
              <a:gd name="T71" fmla="*/ 200 h 333"/>
              <a:gd name="T72" fmla="*/ 100 w 333"/>
              <a:gd name="T73" fmla="*/ 250 h 333"/>
              <a:gd name="T74" fmla="*/ 333 w 333"/>
              <a:gd name="T75" fmla="*/ 107 h 333"/>
              <a:gd name="T76" fmla="*/ 333 w 333"/>
              <a:gd name="T77" fmla="*/ 166 h 333"/>
              <a:gd name="T78" fmla="*/ 300 w 333"/>
              <a:gd name="T79" fmla="*/ 166 h 333"/>
              <a:gd name="T80" fmla="*/ 300 w 333"/>
              <a:gd name="T81" fmla="*/ 133 h 333"/>
              <a:gd name="T82" fmla="*/ 200 w 333"/>
              <a:gd name="T83" fmla="*/ 133 h 333"/>
              <a:gd name="T84" fmla="*/ 200 w 333"/>
              <a:gd name="T85" fmla="*/ 33 h 333"/>
              <a:gd name="T86" fmla="*/ 33 w 333"/>
              <a:gd name="T87" fmla="*/ 33 h 333"/>
              <a:gd name="T88" fmla="*/ 33 w 333"/>
              <a:gd name="T89" fmla="*/ 166 h 333"/>
              <a:gd name="T90" fmla="*/ 0 w 333"/>
              <a:gd name="T91" fmla="*/ 166 h 333"/>
              <a:gd name="T92" fmla="*/ 0 w 333"/>
              <a:gd name="T93" fmla="*/ 0 h 333"/>
              <a:gd name="T94" fmla="*/ 233 w 333"/>
              <a:gd name="T95" fmla="*/ 0 h 333"/>
              <a:gd name="T96" fmla="*/ 333 w 333"/>
              <a:gd name="T97" fmla="*/ 10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3" h="333">
                <a:moveTo>
                  <a:pt x="183" y="268"/>
                </a:moveTo>
                <a:lnTo>
                  <a:pt x="150" y="200"/>
                </a:lnTo>
                <a:lnTo>
                  <a:pt x="116" y="200"/>
                </a:lnTo>
                <a:lnTo>
                  <a:pt x="116" y="333"/>
                </a:lnTo>
                <a:lnTo>
                  <a:pt x="150" y="333"/>
                </a:lnTo>
                <a:lnTo>
                  <a:pt x="150" y="268"/>
                </a:lnTo>
                <a:lnTo>
                  <a:pt x="183" y="333"/>
                </a:lnTo>
                <a:lnTo>
                  <a:pt x="216" y="333"/>
                </a:lnTo>
                <a:lnTo>
                  <a:pt x="216" y="200"/>
                </a:lnTo>
                <a:lnTo>
                  <a:pt x="183" y="200"/>
                </a:lnTo>
                <a:lnTo>
                  <a:pt x="183" y="268"/>
                </a:lnTo>
                <a:close/>
                <a:moveTo>
                  <a:pt x="233" y="266"/>
                </a:moveTo>
                <a:cubicBezTo>
                  <a:pt x="233" y="303"/>
                  <a:pt x="263" y="333"/>
                  <a:pt x="300" y="333"/>
                </a:cubicBezTo>
                <a:lnTo>
                  <a:pt x="333" y="333"/>
                </a:lnTo>
                <a:lnTo>
                  <a:pt x="333" y="266"/>
                </a:lnTo>
                <a:lnTo>
                  <a:pt x="300" y="266"/>
                </a:lnTo>
                <a:lnTo>
                  <a:pt x="300" y="301"/>
                </a:lnTo>
                <a:cubicBezTo>
                  <a:pt x="281" y="301"/>
                  <a:pt x="266" y="286"/>
                  <a:pt x="266" y="267"/>
                </a:cubicBezTo>
                <a:cubicBezTo>
                  <a:pt x="266" y="249"/>
                  <a:pt x="281" y="233"/>
                  <a:pt x="300" y="233"/>
                </a:cubicBezTo>
                <a:lnTo>
                  <a:pt x="333" y="233"/>
                </a:lnTo>
                <a:lnTo>
                  <a:pt x="333" y="200"/>
                </a:lnTo>
                <a:lnTo>
                  <a:pt x="300" y="200"/>
                </a:lnTo>
                <a:cubicBezTo>
                  <a:pt x="263" y="200"/>
                  <a:pt x="233" y="230"/>
                  <a:pt x="233" y="266"/>
                </a:cubicBezTo>
                <a:close/>
                <a:moveTo>
                  <a:pt x="66" y="251"/>
                </a:moveTo>
                <a:cubicBezTo>
                  <a:pt x="66" y="242"/>
                  <a:pt x="59" y="235"/>
                  <a:pt x="50" y="235"/>
                </a:cubicBezTo>
                <a:lnTo>
                  <a:pt x="33" y="235"/>
                </a:lnTo>
                <a:lnTo>
                  <a:pt x="33" y="268"/>
                </a:lnTo>
                <a:lnTo>
                  <a:pt x="50" y="268"/>
                </a:lnTo>
                <a:cubicBezTo>
                  <a:pt x="59" y="268"/>
                  <a:pt x="66" y="261"/>
                  <a:pt x="66" y="251"/>
                </a:cubicBezTo>
                <a:close/>
                <a:moveTo>
                  <a:pt x="100" y="250"/>
                </a:moveTo>
                <a:cubicBezTo>
                  <a:pt x="100" y="277"/>
                  <a:pt x="77" y="300"/>
                  <a:pt x="50" y="300"/>
                </a:cubicBezTo>
                <a:lnTo>
                  <a:pt x="33" y="300"/>
                </a:lnTo>
                <a:lnTo>
                  <a:pt x="33" y="333"/>
                </a:lnTo>
                <a:lnTo>
                  <a:pt x="0" y="333"/>
                </a:lnTo>
                <a:lnTo>
                  <a:pt x="0" y="200"/>
                </a:lnTo>
                <a:lnTo>
                  <a:pt x="50" y="200"/>
                </a:lnTo>
                <a:cubicBezTo>
                  <a:pt x="77" y="200"/>
                  <a:pt x="100" y="222"/>
                  <a:pt x="100" y="250"/>
                </a:cubicBezTo>
                <a:close/>
                <a:moveTo>
                  <a:pt x="333" y="107"/>
                </a:moveTo>
                <a:lnTo>
                  <a:pt x="333" y="166"/>
                </a:lnTo>
                <a:lnTo>
                  <a:pt x="300" y="166"/>
                </a:lnTo>
                <a:lnTo>
                  <a:pt x="300" y="133"/>
                </a:lnTo>
                <a:lnTo>
                  <a:pt x="200" y="133"/>
                </a:lnTo>
                <a:lnTo>
                  <a:pt x="200" y="33"/>
                </a:lnTo>
                <a:lnTo>
                  <a:pt x="33" y="33"/>
                </a:lnTo>
                <a:lnTo>
                  <a:pt x="33" y="166"/>
                </a:lnTo>
                <a:lnTo>
                  <a:pt x="0" y="166"/>
                </a:lnTo>
                <a:lnTo>
                  <a:pt x="0" y="0"/>
                </a:lnTo>
                <a:lnTo>
                  <a:pt x="233" y="0"/>
                </a:lnTo>
                <a:lnTo>
                  <a:pt x="33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66">
            <a:extLst>
              <a:ext uri="{FF2B5EF4-FFF2-40B4-BE49-F238E27FC236}">
                <a16:creationId xmlns:a16="http://schemas.microsoft.com/office/drawing/2014/main" id="{9FBD20A2-4462-4EEB-9277-25A0B7EB56F4}"/>
              </a:ext>
            </a:extLst>
          </p:cNvPr>
          <p:cNvSpPr>
            <a:spLocks noChangeAspect="1" noEditPoints="1"/>
          </p:cNvSpPr>
          <p:nvPr/>
        </p:nvSpPr>
        <p:spPr bwMode="auto">
          <a:xfrm>
            <a:off x="1112838" y="3622676"/>
            <a:ext cx="250825" cy="254000"/>
          </a:xfrm>
          <a:custGeom>
            <a:avLst/>
            <a:gdLst>
              <a:gd name="T0" fmla="*/ 67 w 333"/>
              <a:gd name="T1" fmla="*/ 285 h 333"/>
              <a:gd name="T2" fmla="*/ 50 w 333"/>
              <a:gd name="T3" fmla="*/ 300 h 333"/>
              <a:gd name="T4" fmla="*/ 0 w 333"/>
              <a:gd name="T5" fmla="*/ 300 h 333"/>
              <a:gd name="T6" fmla="*/ 0 w 333"/>
              <a:gd name="T7" fmla="*/ 333 h 333"/>
              <a:gd name="T8" fmla="*/ 67 w 333"/>
              <a:gd name="T9" fmla="*/ 333 h 333"/>
              <a:gd name="T10" fmla="*/ 100 w 333"/>
              <a:gd name="T11" fmla="*/ 301 h 333"/>
              <a:gd name="T12" fmla="*/ 100 w 333"/>
              <a:gd name="T13" fmla="*/ 200 h 333"/>
              <a:gd name="T14" fmla="*/ 67 w 333"/>
              <a:gd name="T15" fmla="*/ 200 h 333"/>
              <a:gd name="T16" fmla="*/ 67 w 333"/>
              <a:gd name="T17" fmla="*/ 285 h 333"/>
              <a:gd name="T18" fmla="*/ 233 w 333"/>
              <a:gd name="T19" fmla="*/ 266 h 333"/>
              <a:gd name="T20" fmla="*/ 300 w 333"/>
              <a:gd name="T21" fmla="*/ 333 h 333"/>
              <a:gd name="T22" fmla="*/ 333 w 333"/>
              <a:gd name="T23" fmla="*/ 333 h 333"/>
              <a:gd name="T24" fmla="*/ 333 w 333"/>
              <a:gd name="T25" fmla="*/ 266 h 333"/>
              <a:gd name="T26" fmla="*/ 300 w 333"/>
              <a:gd name="T27" fmla="*/ 266 h 333"/>
              <a:gd name="T28" fmla="*/ 300 w 333"/>
              <a:gd name="T29" fmla="*/ 301 h 333"/>
              <a:gd name="T30" fmla="*/ 267 w 333"/>
              <a:gd name="T31" fmla="*/ 267 h 333"/>
              <a:gd name="T32" fmla="*/ 300 w 333"/>
              <a:gd name="T33" fmla="*/ 233 h 333"/>
              <a:gd name="T34" fmla="*/ 333 w 333"/>
              <a:gd name="T35" fmla="*/ 233 h 333"/>
              <a:gd name="T36" fmla="*/ 333 w 333"/>
              <a:gd name="T37" fmla="*/ 200 h 333"/>
              <a:gd name="T38" fmla="*/ 300 w 333"/>
              <a:gd name="T39" fmla="*/ 200 h 333"/>
              <a:gd name="T40" fmla="*/ 233 w 333"/>
              <a:gd name="T41" fmla="*/ 266 h 333"/>
              <a:gd name="T42" fmla="*/ 183 w 333"/>
              <a:gd name="T43" fmla="*/ 251 h 333"/>
              <a:gd name="T44" fmla="*/ 167 w 333"/>
              <a:gd name="T45" fmla="*/ 235 h 333"/>
              <a:gd name="T46" fmla="*/ 150 w 333"/>
              <a:gd name="T47" fmla="*/ 235 h 333"/>
              <a:gd name="T48" fmla="*/ 150 w 333"/>
              <a:gd name="T49" fmla="*/ 268 h 333"/>
              <a:gd name="T50" fmla="*/ 167 w 333"/>
              <a:gd name="T51" fmla="*/ 268 h 333"/>
              <a:gd name="T52" fmla="*/ 183 w 333"/>
              <a:gd name="T53" fmla="*/ 251 h 333"/>
              <a:gd name="T54" fmla="*/ 217 w 333"/>
              <a:gd name="T55" fmla="*/ 250 h 333"/>
              <a:gd name="T56" fmla="*/ 167 w 333"/>
              <a:gd name="T57" fmla="*/ 300 h 333"/>
              <a:gd name="T58" fmla="*/ 150 w 333"/>
              <a:gd name="T59" fmla="*/ 300 h 333"/>
              <a:gd name="T60" fmla="*/ 150 w 333"/>
              <a:gd name="T61" fmla="*/ 333 h 333"/>
              <a:gd name="T62" fmla="*/ 117 w 333"/>
              <a:gd name="T63" fmla="*/ 333 h 333"/>
              <a:gd name="T64" fmla="*/ 117 w 333"/>
              <a:gd name="T65" fmla="*/ 200 h 333"/>
              <a:gd name="T66" fmla="*/ 167 w 333"/>
              <a:gd name="T67" fmla="*/ 200 h 333"/>
              <a:gd name="T68" fmla="*/ 217 w 333"/>
              <a:gd name="T69" fmla="*/ 250 h 333"/>
              <a:gd name="T70" fmla="*/ 333 w 333"/>
              <a:gd name="T71" fmla="*/ 107 h 333"/>
              <a:gd name="T72" fmla="*/ 333 w 333"/>
              <a:gd name="T73" fmla="*/ 166 h 333"/>
              <a:gd name="T74" fmla="*/ 300 w 333"/>
              <a:gd name="T75" fmla="*/ 166 h 333"/>
              <a:gd name="T76" fmla="*/ 300 w 333"/>
              <a:gd name="T77" fmla="*/ 133 h 333"/>
              <a:gd name="T78" fmla="*/ 200 w 333"/>
              <a:gd name="T79" fmla="*/ 133 h 333"/>
              <a:gd name="T80" fmla="*/ 200 w 333"/>
              <a:gd name="T81" fmla="*/ 33 h 333"/>
              <a:gd name="T82" fmla="*/ 33 w 333"/>
              <a:gd name="T83" fmla="*/ 33 h 333"/>
              <a:gd name="T84" fmla="*/ 33 w 333"/>
              <a:gd name="T85" fmla="*/ 166 h 333"/>
              <a:gd name="T86" fmla="*/ 0 w 333"/>
              <a:gd name="T87" fmla="*/ 166 h 333"/>
              <a:gd name="T88" fmla="*/ 0 w 333"/>
              <a:gd name="T89" fmla="*/ 0 h 333"/>
              <a:gd name="T90" fmla="*/ 233 w 333"/>
              <a:gd name="T91" fmla="*/ 0 h 333"/>
              <a:gd name="T92" fmla="*/ 333 w 333"/>
              <a:gd name="T93" fmla="*/ 10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3" h="333">
                <a:moveTo>
                  <a:pt x="67" y="285"/>
                </a:moveTo>
                <a:cubicBezTo>
                  <a:pt x="67" y="294"/>
                  <a:pt x="59" y="300"/>
                  <a:pt x="50" y="300"/>
                </a:cubicBezTo>
                <a:lnTo>
                  <a:pt x="0" y="300"/>
                </a:lnTo>
                <a:lnTo>
                  <a:pt x="0" y="333"/>
                </a:lnTo>
                <a:lnTo>
                  <a:pt x="67" y="333"/>
                </a:lnTo>
                <a:cubicBezTo>
                  <a:pt x="85" y="333"/>
                  <a:pt x="100" y="320"/>
                  <a:pt x="100" y="301"/>
                </a:cubicBezTo>
                <a:lnTo>
                  <a:pt x="100" y="200"/>
                </a:lnTo>
                <a:lnTo>
                  <a:pt x="67" y="200"/>
                </a:lnTo>
                <a:lnTo>
                  <a:pt x="67" y="285"/>
                </a:lnTo>
                <a:close/>
                <a:moveTo>
                  <a:pt x="233" y="266"/>
                </a:moveTo>
                <a:cubicBezTo>
                  <a:pt x="233" y="303"/>
                  <a:pt x="263" y="333"/>
                  <a:pt x="300" y="333"/>
                </a:cubicBezTo>
                <a:lnTo>
                  <a:pt x="333" y="333"/>
                </a:lnTo>
                <a:lnTo>
                  <a:pt x="333" y="266"/>
                </a:lnTo>
                <a:lnTo>
                  <a:pt x="300" y="266"/>
                </a:lnTo>
                <a:lnTo>
                  <a:pt x="300" y="301"/>
                </a:lnTo>
                <a:cubicBezTo>
                  <a:pt x="281" y="301"/>
                  <a:pt x="267" y="286"/>
                  <a:pt x="267" y="267"/>
                </a:cubicBezTo>
                <a:cubicBezTo>
                  <a:pt x="267" y="249"/>
                  <a:pt x="281" y="233"/>
                  <a:pt x="300" y="233"/>
                </a:cubicBezTo>
                <a:lnTo>
                  <a:pt x="333" y="233"/>
                </a:lnTo>
                <a:lnTo>
                  <a:pt x="333" y="200"/>
                </a:lnTo>
                <a:lnTo>
                  <a:pt x="300" y="200"/>
                </a:lnTo>
                <a:cubicBezTo>
                  <a:pt x="263" y="200"/>
                  <a:pt x="233" y="230"/>
                  <a:pt x="233" y="266"/>
                </a:cubicBezTo>
                <a:close/>
                <a:moveTo>
                  <a:pt x="183" y="251"/>
                </a:moveTo>
                <a:cubicBezTo>
                  <a:pt x="183" y="242"/>
                  <a:pt x="176" y="235"/>
                  <a:pt x="167" y="235"/>
                </a:cubicBezTo>
                <a:lnTo>
                  <a:pt x="150" y="235"/>
                </a:lnTo>
                <a:lnTo>
                  <a:pt x="150" y="268"/>
                </a:lnTo>
                <a:lnTo>
                  <a:pt x="167" y="268"/>
                </a:lnTo>
                <a:cubicBezTo>
                  <a:pt x="176" y="268"/>
                  <a:pt x="183" y="261"/>
                  <a:pt x="183" y="251"/>
                </a:cubicBezTo>
                <a:close/>
                <a:moveTo>
                  <a:pt x="217" y="250"/>
                </a:moveTo>
                <a:cubicBezTo>
                  <a:pt x="217" y="277"/>
                  <a:pt x="194" y="300"/>
                  <a:pt x="167" y="300"/>
                </a:cubicBezTo>
                <a:lnTo>
                  <a:pt x="150" y="300"/>
                </a:lnTo>
                <a:lnTo>
                  <a:pt x="150" y="333"/>
                </a:lnTo>
                <a:lnTo>
                  <a:pt x="117" y="333"/>
                </a:lnTo>
                <a:lnTo>
                  <a:pt x="117" y="200"/>
                </a:lnTo>
                <a:lnTo>
                  <a:pt x="167" y="200"/>
                </a:lnTo>
                <a:cubicBezTo>
                  <a:pt x="194" y="200"/>
                  <a:pt x="217" y="222"/>
                  <a:pt x="217" y="250"/>
                </a:cubicBezTo>
                <a:close/>
                <a:moveTo>
                  <a:pt x="333" y="107"/>
                </a:moveTo>
                <a:lnTo>
                  <a:pt x="333" y="166"/>
                </a:lnTo>
                <a:lnTo>
                  <a:pt x="300" y="166"/>
                </a:lnTo>
                <a:lnTo>
                  <a:pt x="300" y="133"/>
                </a:lnTo>
                <a:lnTo>
                  <a:pt x="200" y="133"/>
                </a:lnTo>
                <a:lnTo>
                  <a:pt x="200" y="33"/>
                </a:lnTo>
                <a:lnTo>
                  <a:pt x="33" y="33"/>
                </a:lnTo>
                <a:lnTo>
                  <a:pt x="33" y="166"/>
                </a:lnTo>
                <a:lnTo>
                  <a:pt x="0" y="166"/>
                </a:lnTo>
                <a:lnTo>
                  <a:pt x="0" y="0"/>
                </a:lnTo>
                <a:lnTo>
                  <a:pt x="233" y="0"/>
                </a:lnTo>
                <a:lnTo>
                  <a:pt x="33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67">
            <a:extLst>
              <a:ext uri="{FF2B5EF4-FFF2-40B4-BE49-F238E27FC236}">
                <a16:creationId xmlns:a16="http://schemas.microsoft.com/office/drawing/2014/main" id="{C3767F8E-AD7C-421F-BD9E-89DBFD7E9C86}"/>
              </a:ext>
            </a:extLst>
          </p:cNvPr>
          <p:cNvSpPr>
            <a:spLocks noChangeAspect="1" noEditPoints="1"/>
          </p:cNvSpPr>
          <p:nvPr/>
        </p:nvSpPr>
        <p:spPr bwMode="auto">
          <a:xfrm>
            <a:off x="5638801" y="3116263"/>
            <a:ext cx="250825" cy="252413"/>
          </a:xfrm>
          <a:custGeom>
            <a:avLst/>
            <a:gdLst>
              <a:gd name="T0" fmla="*/ 233 w 333"/>
              <a:gd name="T1" fmla="*/ 235 h 333"/>
              <a:gd name="T2" fmla="*/ 267 w 333"/>
              <a:gd name="T3" fmla="*/ 283 h 333"/>
              <a:gd name="T4" fmla="*/ 300 w 333"/>
              <a:gd name="T5" fmla="*/ 292 h 333"/>
              <a:gd name="T6" fmla="*/ 233 w 333"/>
              <a:gd name="T7" fmla="*/ 300 h 333"/>
              <a:gd name="T8" fmla="*/ 300 w 333"/>
              <a:gd name="T9" fmla="*/ 333 h 333"/>
              <a:gd name="T10" fmla="*/ 333 w 333"/>
              <a:gd name="T11" fmla="*/ 302 h 333"/>
              <a:gd name="T12" fmla="*/ 300 w 333"/>
              <a:gd name="T13" fmla="*/ 250 h 333"/>
              <a:gd name="T14" fmla="*/ 275 w 333"/>
              <a:gd name="T15" fmla="*/ 250 h 333"/>
              <a:gd name="T16" fmla="*/ 275 w 333"/>
              <a:gd name="T17" fmla="*/ 233 h 333"/>
              <a:gd name="T18" fmla="*/ 333 w 333"/>
              <a:gd name="T19" fmla="*/ 200 h 333"/>
              <a:gd name="T20" fmla="*/ 150 w 333"/>
              <a:gd name="T21" fmla="*/ 200 h 333"/>
              <a:gd name="T22" fmla="*/ 117 w 333"/>
              <a:gd name="T23" fmla="*/ 252 h 333"/>
              <a:gd name="T24" fmla="*/ 175 w 333"/>
              <a:gd name="T25" fmla="*/ 283 h 333"/>
              <a:gd name="T26" fmla="*/ 175 w 333"/>
              <a:gd name="T27" fmla="*/ 300 h 333"/>
              <a:gd name="T28" fmla="*/ 117 w 333"/>
              <a:gd name="T29" fmla="*/ 333 h 333"/>
              <a:gd name="T30" fmla="*/ 184 w 333"/>
              <a:gd name="T31" fmla="*/ 333 h 333"/>
              <a:gd name="T32" fmla="*/ 217 w 333"/>
              <a:gd name="T33" fmla="*/ 285 h 333"/>
              <a:gd name="T34" fmla="*/ 183 w 333"/>
              <a:gd name="T35" fmla="*/ 250 h 333"/>
              <a:gd name="T36" fmla="*/ 150 w 333"/>
              <a:gd name="T37" fmla="*/ 242 h 333"/>
              <a:gd name="T38" fmla="*/ 217 w 333"/>
              <a:gd name="T39" fmla="*/ 233 h 333"/>
              <a:gd name="T40" fmla="*/ 150 w 333"/>
              <a:gd name="T41" fmla="*/ 200 h 333"/>
              <a:gd name="T42" fmla="*/ 67 w 333"/>
              <a:gd name="T43" fmla="*/ 333 h 333"/>
              <a:gd name="T44" fmla="*/ 100 w 333"/>
              <a:gd name="T45" fmla="*/ 300 h 333"/>
              <a:gd name="T46" fmla="*/ 33 w 333"/>
              <a:gd name="T47" fmla="*/ 267 h 333"/>
              <a:gd name="T48" fmla="*/ 100 w 333"/>
              <a:gd name="T49" fmla="*/ 233 h 333"/>
              <a:gd name="T50" fmla="*/ 67 w 333"/>
              <a:gd name="T51" fmla="*/ 200 h 333"/>
              <a:gd name="T52" fmla="*/ 333 w 333"/>
              <a:gd name="T53" fmla="*/ 107 h 333"/>
              <a:gd name="T54" fmla="*/ 300 w 333"/>
              <a:gd name="T55" fmla="*/ 167 h 333"/>
              <a:gd name="T56" fmla="*/ 200 w 333"/>
              <a:gd name="T57" fmla="*/ 133 h 333"/>
              <a:gd name="T58" fmla="*/ 33 w 333"/>
              <a:gd name="T59" fmla="*/ 33 h 333"/>
              <a:gd name="T60" fmla="*/ 0 w 333"/>
              <a:gd name="T61" fmla="*/ 167 h 333"/>
              <a:gd name="T62" fmla="*/ 233 w 333"/>
              <a:gd name="T6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3">
                <a:moveTo>
                  <a:pt x="267" y="200"/>
                </a:moveTo>
                <a:cubicBezTo>
                  <a:pt x="248" y="200"/>
                  <a:pt x="233" y="217"/>
                  <a:pt x="233" y="235"/>
                </a:cubicBezTo>
                <a:lnTo>
                  <a:pt x="233" y="252"/>
                </a:lnTo>
                <a:cubicBezTo>
                  <a:pt x="233" y="270"/>
                  <a:pt x="248" y="283"/>
                  <a:pt x="267" y="283"/>
                </a:cubicBezTo>
                <a:lnTo>
                  <a:pt x="292" y="283"/>
                </a:lnTo>
                <a:cubicBezTo>
                  <a:pt x="296" y="283"/>
                  <a:pt x="300" y="287"/>
                  <a:pt x="300" y="292"/>
                </a:cubicBezTo>
                <a:cubicBezTo>
                  <a:pt x="300" y="296"/>
                  <a:pt x="296" y="300"/>
                  <a:pt x="292" y="300"/>
                </a:cubicBezTo>
                <a:lnTo>
                  <a:pt x="233" y="300"/>
                </a:lnTo>
                <a:lnTo>
                  <a:pt x="233" y="333"/>
                </a:lnTo>
                <a:lnTo>
                  <a:pt x="300" y="333"/>
                </a:lnTo>
                <a:lnTo>
                  <a:pt x="300" y="333"/>
                </a:lnTo>
                <a:cubicBezTo>
                  <a:pt x="318" y="333"/>
                  <a:pt x="333" y="320"/>
                  <a:pt x="333" y="302"/>
                </a:cubicBezTo>
                <a:lnTo>
                  <a:pt x="333" y="285"/>
                </a:lnTo>
                <a:cubicBezTo>
                  <a:pt x="333" y="267"/>
                  <a:pt x="318" y="250"/>
                  <a:pt x="300" y="250"/>
                </a:cubicBezTo>
                <a:lnTo>
                  <a:pt x="300" y="250"/>
                </a:lnTo>
                <a:lnTo>
                  <a:pt x="275" y="250"/>
                </a:lnTo>
                <a:cubicBezTo>
                  <a:pt x="270" y="250"/>
                  <a:pt x="267" y="246"/>
                  <a:pt x="267" y="242"/>
                </a:cubicBezTo>
                <a:cubicBezTo>
                  <a:pt x="267" y="237"/>
                  <a:pt x="270" y="233"/>
                  <a:pt x="275" y="233"/>
                </a:cubicBezTo>
                <a:lnTo>
                  <a:pt x="333" y="233"/>
                </a:lnTo>
                <a:lnTo>
                  <a:pt x="333" y="200"/>
                </a:lnTo>
                <a:lnTo>
                  <a:pt x="267" y="200"/>
                </a:lnTo>
                <a:close/>
                <a:moveTo>
                  <a:pt x="150" y="200"/>
                </a:moveTo>
                <a:cubicBezTo>
                  <a:pt x="131" y="200"/>
                  <a:pt x="117" y="217"/>
                  <a:pt x="117" y="235"/>
                </a:cubicBezTo>
                <a:lnTo>
                  <a:pt x="117" y="252"/>
                </a:lnTo>
                <a:cubicBezTo>
                  <a:pt x="117" y="270"/>
                  <a:pt x="131" y="283"/>
                  <a:pt x="150" y="283"/>
                </a:cubicBezTo>
                <a:lnTo>
                  <a:pt x="175" y="283"/>
                </a:lnTo>
                <a:cubicBezTo>
                  <a:pt x="179" y="283"/>
                  <a:pt x="183" y="287"/>
                  <a:pt x="183" y="292"/>
                </a:cubicBezTo>
                <a:cubicBezTo>
                  <a:pt x="183" y="296"/>
                  <a:pt x="179" y="300"/>
                  <a:pt x="175" y="300"/>
                </a:cubicBezTo>
                <a:lnTo>
                  <a:pt x="117" y="300"/>
                </a:lnTo>
                <a:lnTo>
                  <a:pt x="117" y="333"/>
                </a:lnTo>
                <a:lnTo>
                  <a:pt x="183" y="333"/>
                </a:lnTo>
                <a:lnTo>
                  <a:pt x="184" y="333"/>
                </a:lnTo>
                <a:cubicBezTo>
                  <a:pt x="202" y="333"/>
                  <a:pt x="217" y="320"/>
                  <a:pt x="217" y="302"/>
                </a:cubicBezTo>
                <a:lnTo>
                  <a:pt x="217" y="285"/>
                </a:lnTo>
                <a:cubicBezTo>
                  <a:pt x="217" y="267"/>
                  <a:pt x="202" y="250"/>
                  <a:pt x="184" y="250"/>
                </a:cubicBezTo>
                <a:lnTo>
                  <a:pt x="183" y="250"/>
                </a:lnTo>
                <a:lnTo>
                  <a:pt x="158" y="250"/>
                </a:lnTo>
                <a:cubicBezTo>
                  <a:pt x="154" y="250"/>
                  <a:pt x="150" y="246"/>
                  <a:pt x="150" y="242"/>
                </a:cubicBezTo>
                <a:cubicBezTo>
                  <a:pt x="150" y="237"/>
                  <a:pt x="154" y="233"/>
                  <a:pt x="158" y="233"/>
                </a:cubicBezTo>
                <a:lnTo>
                  <a:pt x="217" y="233"/>
                </a:lnTo>
                <a:lnTo>
                  <a:pt x="217" y="200"/>
                </a:lnTo>
                <a:lnTo>
                  <a:pt x="150" y="200"/>
                </a:lnTo>
                <a:close/>
                <a:moveTo>
                  <a:pt x="0" y="267"/>
                </a:moveTo>
                <a:cubicBezTo>
                  <a:pt x="0" y="303"/>
                  <a:pt x="30" y="333"/>
                  <a:pt x="67" y="333"/>
                </a:cubicBezTo>
                <a:lnTo>
                  <a:pt x="100" y="333"/>
                </a:lnTo>
                <a:lnTo>
                  <a:pt x="100" y="300"/>
                </a:lnTo>
                <a:lnTo>
                  <a:pt x="67" y="300"/>
                </a:lnTo>
                <a:cubicBezTo>
                  <a:pt x="48" y="300"/>
                  <a:pt x="33" y="285"/>
                  <a:pt x="33" y="267"/>
                </a:cubicBezTo>
                <a:cubicBezTo>
                  <a:pt x="33" y="248"/>
                  <a:pt x="48" y="233"/>
                  <a:pt x="67" y="233"/>
                </a:cubicBezTo>
                <a:lnTo>
                  <a:pt x="100" y="233"/>
                </a:lnTo>
                <a:lnTo>
                  <a:pt x="100" y="200"/>
                </a:lnTo>
                <a:lnTo>
                  <a:pt x="67" y="200"/>
                </a:lnTo>
                <a:cubicBezTo>
                  <a:pt x="30" y="200"/>
                  <a:pt x="0" y="230"/>
                  <a:pt x="0" y="267"/>
                </a:cubicBezTo>
                <a:close/>
                <a:moveTo>
                  <a:pt x="333" y="107"/>
                </a:moveTo>
                <a:lnTo>
                  <a:pt x="333" y="167"/>
                </a:lnTo>
                <a:lnTo>
                  <a:pt x="300" y="167"/>
                </a:lnTo>
                <a:lnTo>
                  <a:pt x="300" y="133"/>
                </a:lnTo>
                <a:lnTo>
                  <a:pt x="200" y="133"/>
                </a:lnTo>
                <a:lnTo>
                  <a:pt x="200" y="33"/>
                </a:lnTo>
                <a:lnTo>
                  <a:pt x="33" y="33"/>
                </a:lnTo>
                <a:lnTo>
                  <a:pt x="33" y="167"/>
                </a:lnTo>
                <a:lnTo>
                  <a:pt x="0" y="167"/>
                </a:lnTo>
                <a:lnTo>
                  <a:pt x="0" y="0"/>
                </a:lnTo>
                <a:lnTo>
                  <a:pt x="233" y="0"/>
                </a:lnTo>
                <a:lnTo>
                  <a:pt x="33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68">
            <a:extLst>
              <a:ext uri="{FF2B5EF4-FFF2-40B4-BE49-F238E27FC236}">
                <a16:creationId xmlns:a16="http://schemas.microsoft.com/office/drawing/2014/main" id="{98CB900D-DB53-45EA-B706-013C46C60280}"/>
              </a:ext>
            </a:extLst>
          </p:cNvPr>
          <p:cNvSpPr>
            <a:spLocks noChangeAspect="1" noEditPoints="1"/>
          </p:cNvSpPr>
          <p:nvPr/>
        </p:nvSpPr>
        <p:spPr bwMode="auto">
          <a:xfrm>
            <a:off x="5135563" y="3116263"/>
            <a:ext cx="252413" cy="252413"/>
          </a:xfrm>
          <a:custGeom>
            <a:avLst/>
            <a:gdLst>
              <a:gd name="T0" fmla="*/ 234 w 334"/>
              <a:gd name="T1" fmla="*/ 200 h 333"/>
              <a:gd name="T2" fmla="*/ 234 w 334"/>
              <a:gd name="T3" fmla="*/ 333 h 333"/>
              <a:gd name="T4" fmla="*/ 267 w 334"/>
              <a:gd name="T5" fmla="*/ 333 h 333"/>
              <a:gd name="T6" fmla="*/ 267 w 334"/>
              <a:gd name="T7" fmla="*/ 300 h 333"/>
              <a:gd name="T8" fmla="*/ 334 w 334"/>
              <a:gd name="T9" fmla="*/ 300 h 333"/>
              <a:gd name="T10" fmla="*/ 334 w 334"/>
              <a:gd name="T11" fmla="*/ 267 h 333"/>
              <a:gd name="T12" fmla="*/ 267 w 334"/>
              <a:gd name="T13" fmla="*/ 267 h 333"/>
              <a:gd name="T14" fmla="*/ 267 w 334"/>
              <a:gd name="T15" fmla="*/ 233 h 333"/>
              <a:gd name="T16" fmla="*/ 334 w 334"/>
              <a:gd name="T17" fmla="*/ 233 h 333"/>
              <a:gd name="T18" fmla="*/ 334 w 334"/>
              <a:gd name="T19" fmla="*/ 200 h 333"/>
              <a:gd name="T20" fmla="*/ 234 w 334"/>
              <a:gd name="T21" fmla="*/ 200 h 333"/>
              <a:gd name="T22" fmla="*/ 0 w 334"/>
              <a:gd name="T23" fmla="*/ 267 h 333"/>
              <a:gd name="T24" fmla="*/ 67 w 334"/>
              <a:gd name="T25" fmla="*/ 333 h 333"/>
              <a:gd name="T26" fmla="*/ 100 w 334"/>
              <a:gd name="T27" fmla="*/ 333 h 333"/>
              <a:gd name="T28" fmla="*/ 100 w 334"/>
              <a:gd name="T29" fmla="*/ 267 h 333"/>
              <a:gd name="T30" fmla="*/ 67 w 334"/>
              <a:gd name="T31" fmla="*/ 267 h 333"/>
              <a:gd name="T32" fmla="*/ 67 w 334"/>
              <a:gd name="T33" fmla="*/ 302 h 333"/>
              <a:gd name="T34" fmla="*/ 34 w 334"/>
              <a:gd name="T35" fmla="*/ 268 h 333"/>
              <a:gd name="T36" fmla="*/ 67 w 334"/>
              <a:gd name="T37" fmla="*/ 233 h 333"/>
              <a:gd name="T38" fmla="*/ 100 w 334"/>
              <a:gd name="T39" fmla="*/ 233 h 333"/>
              <a:gd name="T40" fmla="*/ 100 w 334"/>
              <a:gd name="T41" fmla="*/ 200 h 333"/>
              <a:gd name="T42" fmla="*/ 67 w 334"/>
              <a:gd name="T43" fmla="*/ 200 h 333"/>
              <a:gd name="T44" fmla="*/ 0 w 334"/>
              <a:gd name="T45" fmla="*/ 267 h 333"/>
              <a:gd name="T46" fmla="*/ 117 w 334"/>
              <a:gd name="T47" fmla="*/ 200 h 333"/>
              <a:gd name="T48" fmla="*/ 117 w 334"/>
              <a:gd name="T49" fmla="*/ 233 h 333"/>
              <a:gd name="T50" fmla="*/ 150 w 334"/>
              <a:gd name="T51" fmla="*/ 233 h 333"/>
              <a:gd name="T52" fmla="*/ 150 w 334"/>
              <a:gd name="T53" fmla="*/ 300 h 333"/>
              <a:gd name="T54" fmla="*/ 117 w 334"/>
              <a:gd name="T55" fmla="*/ 300 h 333"/>
              <a:gd name="T56" fmla="*/ 117 w 334"/>
              <a:gd name="T57" fmla="*/ 333 h 333"/>
              <a:gd name="T58" fmla="*/ 217 w 334"/>
              <a:gd name="T59" fmla="*/ 333 h 333"/>
              <a:gd name="T60" fmla="*/ 217 w 334"/>
              <a:gd name="T61" fmla="*/ 300 h 333"/>
              <a:gd name="T62" fmla="*/ 184 w 334"/>
              <a:gd name="T63" fmla="*/ 300 h 333"/>
              <a:gd name="T64" fmla="*/ 184 w 334"/>
              <a:gd name="T65" fmla="*/ 233 h 333"/>
              <a:gd name="T66" fmla="*/ 217 w 334"/>
              <a:gd name="T67" fmla="*/ 233 h 333"/>
              <a:gd name="T68" fmla="*/ 217 w 334"/>
              <a:gd name="T69" fmla="*/ 200 h 333"/>
              <a:gd name="T70" fmla="*/ 117 w 334"/>
              <a:gd name="T71" fmla="*/ 200 h 333"/>
              <a:gd name="T72" fmla="*/ 334 w 334"/>
              <a:gd name="T73" fmla="*/ 107 h 333"/>
              <a:gd name="T74" fmla="*/ 334 w 334"/>
              <a:gd name="T75" fmla="*/ 167 h 333"/>
              <a:gd name="T76" fmla="*/ 300 w 334"/>
              <a:gd name="T77" fmla="*/ 167 h 333"/>
              <a:gd name="T78" fmla="*/ 300 w 334"/>
              <a:gd name="T79" fmla="*/ 133 h 333"/>
              <a:gd name="T80" fmla="*/ 200 w 334"/>
              <a:gd name="T81" fmla="*/ 133 h 333"/>
              <a:gd name="T82" fmla="*/ 200 w 334"/>
              <a:gd name="T83" fmla="*/ 33 h 333"/>
              <a:gd name="T84" fmla="*/ 34 w 334"/>
              <a:gd name="T85" fmla="*/ 33 h 333"/>
              <a:gd name="T86" fmla="*/ 34 w 334"/>
              <a:gd name="T87" fmla="*/ 167 h 333"/>
              <a:gd name="T88" fmla="*/ 0 w 334"/>
              <a:gd name="T89" fmla="*/ 167 h 333"/>
              <a:gd name="T90" fmla="*/ 0 w 334"/>
              <a:gd name="T91" fmla="*/ 0 h 333"/>
              <a:gd name="T92" fmla="*/ 233 w 334"/>
              <a:gd name="T93" fmla="*/ 0 h 333"/>
              <a:gd name="T94" fmla="*/ 334 w 334"/>
              <a:gd name="T95" fmla="*/ 10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333">
                <a:moveTo>
                  <a:pt x="234" y="200"/>
                </a:moveTo>
                <a:lnTo>
                  <a:pt x="234" y="333"/>
                </a:lnTo>
                <a:lnTo>
                  <a:pt x="267" y="333"/>
                </a:lnTo>
                <a:lnTo>
                  <a:pt x="267" y="300"/>
                </a:lnTo>
                <a:lnTo>
                  <a:pt x="334" y="300"/>
                </a:lnTo>
                <a:lnTo>
                  <a:pt x="334" y="267"/>
                </a:lnTo>
                <a:lnTo>
                  <a:pt x="267" y="267"/>
                </a:lnTo>
                <a:lnTo>
                  <a:pt x="267" y="233"/>
                </a:lnTo>
                <a:lnTo>
                  <a:pt x="334" y="233"/>
                </a:lnTo>
                <a:lnTo>
                  <a:pt x="334" y="200"/>
                </a:lnTo>
                <a:lnTo>
                  <a:pt x="234" y="200"/>
                </a:lnTo>
                <a:close/>
                <a:moveTo>
                  <a:pt x="0" y="267"/>
                </a:moveTo>
                <a:cubicBezTo>
                  <a:pt x="0" y="303"/>
                  <a:pt x="30" y="333"/>
                  <a:pt x="67" y="333"/>
                </a:cubicBezTo>
                <a:lnTo>
                  <a:pt x="100" y="333"/>
                </a:lnTo>
                <a:lnTo>
                  <a:pt x="100" y="267"/>
                </a:lnTo>
                <a:lnTo>
                  <a:pt x="67" y="267"/>
                </a:lnTo>
                <a:lnTo>
                  <a:pt x="67" y="302"/>
                </a:lnTo>
                <a:cubicBezTo>
                  <a:pt x="48" y="302"/>
                  <a:pt x="34" y="286"/>
                  <a:pt x="34" y="268"/>
                </a:cubicBezTo>
                <a:cubicBezTo>
                  <a:pt x="34" y="249"/>
                  <a:pt x="48" y="233"/>
                  <a:pt x="67" y="233"/>
                </a:cubicBezTo>
                <a:lnTo>
                  <a:pt x="100" y="233"/>
                </a:lnTo>
                <a:lnTo>
                  <a:pt x="100" y="200"/>
                </a:lnTo>
                <a:lnTo>
                  <a:pt x="67" y="200"/>
                </a:lnTo>
                <a:cubicBezTo>
                  <a:pt x="30" y="200"/>
                  <a:pt x="0" y="230"/>
                  <a:pt x="0" y="267"/>
                </a:cubicBezTo>
                <a:close/>
                <a:moveTo>
                  <a:pt x="117" y="200"/>
                </a:moveTo>
                <a:lnTo>
                  <a:pt x="117" y="233"/>
                </a:lnTo>
                <a:lnTo>
                  <a:pt x="150" y="233"/>
                </a:lnTo>
                <a:lnTo>
                  <a:pt x="150" y="300"/>
                </a:lnTo>
                <a:lnTo>
                  <a:pt x="117" y="300"/>
                </a:lnTo>
                <a:lnTo>
                  <a:pt x="117" y="333"/>
                </a:lnTo>
                <a:lnTo>
                  <a:pt x="217" y="333"/>
                </a:lnTo>
                <a:lnTo>
                  <a:pt x="217" y="300"/>
                </a:lnTo>
                <a:lnTo>
                  <a:pt x="184" y="300"/>
                </a:lnTo>
                <a:lnTo>
                  <a:pt x="184" y="233"/>
                </a:lnTo>
                <a:lnTo>
                  <a:pt x="217" y="233"/>
                </a:lnTo>
                <a:lnTo>
                  <a:pt x="217" y="200"/>
                </a:lnTo>
                <a:lnTo>
                  <a:pt x="117" y="200"/>
                </a:lnTo>
                <a:close/>
                <a:moveTo>
                  <a:pt x="334" y="107"/>
                </a:moveTo>
                <a:lnTo>
                  <a:pt x="334" y="167"/>
                </a:lnTo>
                <a:lnTo>
                  <a:pt x="300" y="167"/>
                </a:lnTo>
                <a:lnTo>
                  <a:pt x="300" y="133"/>
                </a:lnTo>
                <a:lnTo>
                  <a:pt x="200" y="133"/>
                </a:lnTo>
                <a:lnTo>
                  <a:pt x="200" y="33"/>
                </a:lnTo>
                <a:lnTo>
                  <a:pt x="34" y="33"/>
                </a:lnTo>
                <a:lnTo>
                  <a:pt x="34" y="167"/>
                </a:lnTo>
                <a:lnTo>
                  <a:pt x="0" y="167"/>
                </a:lnTo>
                <a:lnTo>
                  <a:pt x="0" y="0"/>
                </a:lnTo>
                <a:lnTo>
                  <a:pt x="233" y="0"/>
                </a:lnTo>
                <a:lnTo>
                  <a:pt x="334"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69">
            <a:extLst>
              <a:ext uri="{FF2B5EF4-FFF2-40B4-BE49-F238E27FC236}">
                <a16:creationId xmlns:a16="http://schemas.microsoft.com/office/drawing/2014/main" id="{425B72C2-2FA6-46A9-8E11-1B2AA6C141DE}"/>
              </a:ext>
            </a:extLst>
          </p:cNvPr>
          <p:cNvSpPr>
            <a:spLocks noChangeAspect="1" noEditPoints="1"/>
          </p:cNvSpPr>
          <p:nvPr/>
        </p:nvSpPr>
        <p:spPr bwMode="auto">
          <a:xfrm>
            <a:off x="4633913" y="3116263"/>
            <a:ext cx="250825" cy="252413"/>
          </a:xfrm>
          <a:custGeom>
            <a:avLst/>
            <a:gdLst>
              <a:gd name="T0" fmla="*/ 183 w 333"/>
              <a:gd name="T1" fmla="*/ 250 h 333"/>
              <a:gd name="T2" fmla="*/ 150 w 333"/>
              <a:gd name="T3" fmla="*/ 250 h 333"/>
              <a:gd name="T4" fmla="*/ 150 w 333"/>
              <a:gd name="T5" fmla="*/ 200 h 333"/>
              <a:gd name="T6" fmla="*/ 116 w 333"/>
              <a:gd name="T7" fmla="*/ 200 h 333"/>
              <a:gd name="T8" fmla="*/ 116 w 333"/>
              <a:gd name="T9" fmla="*/ 333 h 333"/>
              <a:gd name="T10" fmla="*/ 150 w 333"/>
              <a:gd name="T11" fmla="*/ 333 h 333"/>
              <a:gd name="T12" fmla="*/ 150 w 333"/>
              <a:gd name="T13" fmla="*/ 283 h 333"/>
              <a:gd name="T14" fmla="*/ 183 w 333"/>
              <a:gd name="T15" fmla="*/ 283 h 333"/>
              <a:gd name="T16" fmla="*/ 183 w 333"/>
              <a:gd name="T17" fmla="*/ 333 h 333"/>
              <a:gd name="T18" fmla="*/ 216 w 333"/>
              <a:gd name="T19" fmla="*/ 333 h 333"/>
              <a:gd name="T20" fmla="*/ 216 w 333"/>
              <a:gd name="T21" fmla="*/ 200 h 333"/>
              <a:gd name="T22" fmla="*/ 183 w 333"/>
              <a:gd name="T23" fmla="*/ 200 h 333"/>
              <a:gd name="T24" fmla="*/ 183 w 333"/>
              <a:gd name="T25" fmla="*/ 250 h 333"/>
              <a:gd name="T26" fmla="*/ 300 w 333"/>
              <a:gd name="T27" fmla="*/ 252 h 333"/>
              <a:gd name="T28" fmla="*/ 283 w 333"/>
              <a:gd name="T29" fmla="*/ 235 h 333"/>
              <a:gd name="T30" fmla="*/ 266 w 333"/>
              <a:gd name="T31" fmla="*/ 235 h 333"/>
              <a:gd name="T32" fmla="*/ 266 w 333"/>
              <a:gd name="T33" fmla="*/ 268 h 333"/>
              <a:gd name="T34" fmla="*/ 283 w 333"/>
              <a:gd name="T35" fmla="*/ 268 h 333"/>
              <a:gd name="T36" fmla="*/ 300 w 333"/>
              <a:gd name="T37" fmla="*/ 252 h 333"/>
              <a:gd name="T38" fmla="*/ 333 w 333"/>
              <a:gd name="T39" fmla="*/ 250 h 333"/>
              <a:gd name="T40" fmla="*/ 283 w 333"/>
              <a:gd name="T41" fmla="*/ 300 h 333"/>
              <a:gd name="T42" fmla="*/ 266 w 333"/>
              <a:gd name="T43" fmla="*/ 300 h 333"/>
              <a:gd name="T44" fmla="*/ 266 w 333"/>
              <a:gd name="T45" fmla="*/ 333 h 333"/>
              <a:gd name="T46" fmla="*/ 233 w 333"/>
              <a:gd name="T47" fmla="*/ 333 h 333"/>
              <a:gd name="T48" fmla="*/ 233 w 333"/>
              <a:gd name="T49" fmla="*/ 200 h 333"/>
              <a:gd name="T50" fmla="*/ 283 w 333"/>
              <a:gd name="T51" fmla="*/ 200 h 333"/>
              <a:gd name="T52" fmla="*/ 333 w 333"/>
              <a:gd name="T53" fmla="*/ 250 h 333"/>
              <a:gd name="T54" fmla="*/ 66 w 333"/>
              <a:gd name="T55" fmla="*/ 252 h 333"/>
              <a:gd name="T56" fmla="*/ 50 w 333"/>
              <a:gd name="T57" fmla="*/ 235 h 333"/>
              <a:gd name="T58" fmla="*/ 33 w 333"/>
              <a:gd name="T59" fmla="*/ 235 h 333"/>
              <a:gd name="T60" fmla="*/ 33 w 333"/>
              <a:gd name="T61" fmla="*/ 268 h 333"/>
              <a:gd name="T62" fmla="*/ 50 w 333"/>
              <a:gd name="T63" fmla="*/ 268 h 333"/>
              <a:gd name="T64" fmla="*/ 66 w 333"/>
              <a:gd name="T65" fmla="*/ 252 h 333"/>
              <a:gd name="T66" fmla="*/ 100 w 333"/>
              <a:gd name="T67" fmla="*/ 250 h 333"/>
              <a:gd name="T68" fmla="*/ 50 w 333"/>
              <a:gd name="T69" fmla="*/ 300 h 333"/>
              <a:gd name="T70" fmla="*/ 33 w 333"/>
              <a:gd name="T71" fmla="*/ 300 h 333"/>
              <a:gd name="T72" fmla="*/ 33 w 333"/>
              <a:gd name="T73" fmla="*/ 333 h 333"/>
              <a:gd name="T74" fmla="*/ 0 w 333"/>
              <a:gd name="T75" fmla="*/ 333 h 333"/>
              <a:gd name="T76" fmla="*/ 0 w 333"/>
              <a:gd name="T77" fmla="*/ 200 h 333"/>
              <a:gd name="T78" fmla="*/ 50 w 333"/>
              <a:gd name="T79" fmla="*/ 200 h 333"/>
              <a:gd name="T80" fmla="*/ 100 w 333"/>
              <a:gd name="T81" fmla="*/ 250 h 333"/>
              <a:gd name="T82" fmla="*/ 333 w 333"/>
              <a:gd name="T83" fmla="*/ 107 h 333"/>
              <a:gd name="T84" fmla="*/ 333 w 333"/>
              <a:gd name="T85" fmla="*/ 167 h 333"/>
              <a:gd name="T86" fmla="*/ 300 w 333"/>
              <a:gd name="T87" fmla="*/ 167 h 333"/>
              <a:gd name="T88" fmla="*/ 300 w 333"/>
              <a:gd name="T89" fmla="*/ 133 h 333"/>
              <a:gd name="T90" fmla="*/ 200 w 333"/>
              <a:gd name="T91" fmla="*/ 133 h 333"/>
              <a:gd name="T92" fmla="*/ 200 w 333"/>
              <a:gd name="T93" fmla="*/ 33 h 333"/>
              <a:gd name="T94" fmla="*/ 33 w 333"/>
              <a:gd name="T95" fmla="*/ 33 h 333"/>
              <a:gd name="T96" fmla="*/ 33 w 333"/>
              <a:gd name="T97" fmla="*/ 167 h 333"/>
              <a:gd name="T98" fmla="*/ 0 w 333"/>
              <a:gd name="T99" fmla="*/ 167 h 333"/>
              <a:gd name="T100" fmla="*/ 0 w 333"/>
              <a:gd name="T101" fmla="*/ 0 h 333"/>
              <a:gd name="T102" fmla="*/ 233 w 333"/>
              <a:gd name="T103" fmla="*/ 0 h 333"/>
              <a:gd name="T104" fmla="*/ 333 w 333"/>
              <a:gd name="T105" fmla="*/ 10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3">
                <a:moveTo>
                  <a:pt x="183" y="250"/>
                </a:moveTo>
                <a:lnTo>
                  <a:pt x="150" y="250"/>
                </a:lnTo>
                <a:lnTo>
                  <a:pt x="150" y="200"/>
                </a:lnTo>
                <a:lnTo>
                  <a:pt x="116" y="200"/>
                </a:lnTo>
                <a:lnTo>
                  <a:pt x="116" y="333"/>
                </a:lnTo>
                <a:lnTo>
                  <a:pt x="150" y="333"/>
                </a:lnTo>
                <a:lnTo>
                  <a:pt x="150" y="283"/>
                </a:lnTo>
                <a:lnTo>
                  <a:pt x="183" y="283"/>
                </a:lnTo>
                <a:lnTo>
                  <a:pt x="183" y="333"/>
                </a:lnTo>
                <a:lnTo>
                  <a:pt x="216" y="333"/>
                </a:lnTo>
                <a:lnTo>
                  <a:pt x="216" y="200"/>
                </a:lnTo>
                <a:lnTo>
                  <a:pt x="183" y="200"/>
                </a:lnTo>
                <a:lnTo>
                  <a:pt x="183" y="250"/>
                </a:lnTo>
                <a:close/>
                <a:moveTo>
                  <a:pt x="300" y="252"/>
                </a:moveTo>
                <a:cubicBezTo>
                  <a:pt x="300" y="243"/>
                  <a:pt x="292" y="235"/>
                  <a:pt x="283" y="235"/>
                </a:cubicBezTo>
                <a:lnTo>
                  <a:pt x="266" y="235"/>
                </a:lnTo>
                <a:lnTo>
                  <a:pt x="266" y="268"/>
                </a:lnTo>
                <a:lnTo>
                  <a:pt x="283" y="268"/>
                </a:lnTo>
                <a:cubicBezTo>
                  <a:pt x="292" y="268"/>
                  <a:pt x="300" y="261"/>
                  <a:pt x="300" y="252"/>
                </a:cubicBezTo>
                <a:close/>
                <a:moveTo>
                  <a:pt x="333" y="250"/>
                </a:moveTo>
                <a:cubicBezTo>
                  <a:pt x="333" y="278"/>
                  <a:pt x="310" y="300"/>
                  <a:pt x="283" y="300"/>
                </a:cubicBezTo>
                <a:lnTo>
                  <a:pt x="266" y="300"/>
                </a:lnTo>
                <a:lnTo>
                  <a:pt x="266" y="333"/>
                </a:lnTo>
                <a:lnTo>
                  <a:pt x="233" y="333"/>
                </a:lnTo>
                <a:lnTo>
                  <a:pt x="233" y="200"/>
                </a:lnTo>
                <a:lnTo>
                  <a:pt x="283" y="200"/>
                </a:lnTo>
                <a:cubicBezTo>
                  <a:pt x="310" y="200"/>
                  <a:pt x="333" y="222"/>
                  <a:pt x="333" y="250"/>
                </a:cubicBezTo>
                <a:close/>
                <a:moveTo>
                  <a:pt x="66" y="252"/>
                </a:moveTo>
                <a:cubicBezTo>
                  <a:pt x="66" y="243"/>
                  <a:pt x="59" y="235"/>
                  <a:pt x="50" y="235"/>
                </a:cubicBezTo>
                <a:lnTo>
                  <a:pt x="33" y="235"/>
                </a:lnTo>
                <a:lnTo>
                  <a:pt x="33" y="268"/>
                </a:lnTo>
                <a:lnTo>
                  <a:pt x="50" y="268"/>
                </a:lnTo>
                <a:cubicBezTo>
                  <a:pt x="59" y="268"/>
                  <a:pt x="66" y="261"/>
                  <a:pt x="66" y="252"/>
                </a:cubicBezTo>
                <a:close/>
                <a:moveTo>
                  <a:pt x="100" y="250"/>
                </a:moveTo>
                <a:cubicBezTo>
                  <a:pt x="100" y="278"/>
                  <a:pt x="77" y="300"/>
                  <a:pt x="50" y="300"/>
                </a:cubicBezTo>
                <a:lnTo>
                  <a:pt x="33" y="300"/>
                </a:lnTo>
                <a:lnTo>
                  <a:pt x="33" y="333"/>
                </a:lnTo>
                <a:lnTo>
                  <a:pt x="0" y="333"/>
                </a:lnTo>
                <a:lnTo>
                  <a:pt x="0" y="200"/>
                </a:lnTo>
                <a:lnTo>
                  <a:pt x="50" y="200"/>
                </a:lnTo>
                <a:cubicBezTo>
                  <a:pt x="77" y="200"/>
                  <a:pt x="100" y="222"/>
                  <a:pt x="100" y="250"/>
                </a:cubicBezTo>
                <a:close/>
                <a:moveTo>
                  <a:pt x="333" y="107"/>
                </a:moveTo>
                <a:lnTo>
                  <a:pt x="333" y="167"/>
                </a:lnTo>
                <a:lnTo>
                  <a:pt x="300" y="167"/>
                </a:lnTo>
                <a:lnTo>
                  <a:pt x="300" y="133"/>
                </a:lnTo>
                <a:lnTo>
                  <a:pt x="200" y="133"/>
                </a:lnTo>
                <a:lnTo>
                  <a:pt x="200" y="33"/>
                </a:lnTo>
                <a:lnTo>
                  <a:pt x="33" y="33"/>
                </a:lnTo>
                <a:lnTo>
                  <a:pt x="33" y="167"/>
                </a:lnTo>
                <a:lnTo>
                  <a:pt x="0" y="167"/>
                </a:lnTo>
                <a:lnTo>
                  <a:pt x="0" y="0"/>
                </a:lnTo>
                <a:lnTo>
                  <a:pt x="233" y="0"/>
                </a:lnTo>
                <a:lnTo>
                  <a:pt x="33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70">
            <a:extLst>
              <a:ext uri="{FF2B5EF4-FFF2-40B4-BE49-F238E27FC236}">
                <a16:creationId xmlns:a16="http://schemas.microsoft.com/office/drawing/2014/main" id="{264A8D87-318D-4EE3-AC29-563498BFEF9A}"/>
              </a:ext>
            </a:extLst>
          </p:cNvPr>
          <p:cNvSpPr>
            <a:spLocks noChangeAspect="1" noEditPoints="1"/>
          </p:cNvSpPr>
          <p:nvPr/>
        </p:nvSpPr>
        <p:spPr bwMode="auto">
          <a:xfrm>
            <a:off x="4130676" y="3116263"/>
            <a:ext cx="250825" cy="252413"/>
          </a:xfrm>
          <a:custGeom>
            <a:avLst/>
            <a:gdLst>
              <a:gd name="T0" fmla="*/ 267 w 333"/>
              <a:gd name="T1" fmla="*/ 250 h 333"/>
              <a:gd name="T2" fmla="*/ 267 w 333"/>
              <a:gd name="T3" fmla="*/ 283 h 333"/>
              <a:gd name="T4" fmla="*/ 283 w 333"/>
              <a:gd name="T5" fmla="*/ 300 h 333"/>
              <a:gd name="T6" fmla="*/ 300 w 333"/>
              <a:gd name="T7" fmla="*/ 283 h 333"/>
              <a:gd name="T8" fmla="*/ 300 w 333"/>
              <a:gd name="T9" fmla="*/ 250 h 333"/>
              <a:gd name="T10" fmla="*/ 283 w 333"/>
              <a:gd name="T11" fmla="*/ 233 h 333"/>
              <a:gd name="T12" fmla="*/ 267 w 333"/>
              <a:gd name="T13" fmla="*/ 250 h 333"/>
              <a:gd name="T14" fmla="*/ 233 w 333"/>
              <a:gd name="T15" fmla="*/ 300 h 333"/>
              <a:gd name="T16" fmla="*/ 233 w 333"/>
              <a:gd name="T17" fmla="*/ 233 h 333"/>
              <a:gd name="T18" fmla="*/ 267 w 333"/>
              <a:gd name="T19" fmla="*/ 200 h 333"/>
              <a:gd name="T20" fmla="*/ 300 w 333"/>
              <a:gd name="T21" fmla="*/ 200 h 333"/>
              <a:gd name="T22" fmla="*/ 333 w 333"/>
              <a:gd name="T23" fmla="*/ 233 h 333"/>
              <a:gd name="T24" fmla="*/ 333 w 333"/>
              <a:gd name="T25" fmla="*/ 300 h 333"/>
              <a:gd name="T26" fmla="*/ 300 w 333"/>
              <a:gd name="T27" fmla="*/ 333 h 333"/>
              <a:gd name="T28" fmla="*/ 267 w 333"/>
              <a:gd name="T29" fmla="*/ 333 h 333"/>
              <a:gd name="T30" fmla="*/ 233 w 333"/>
              <a:gd name="T31" fmla="*/ 300 h 333"/>
              <a:gd name="T32" fmla="*/ 0 w 333"/>
              <a:gd name="T33" fmla="*/ 200 h 333"/>
              <a:gd name="T34" fmla="*/ 0 w 333"/>
              <a:gd name="T35" fmla="*/ 233 h 333"/>
              <a:gd name="T36" fmla="*/ 33 w 333"/>
              <a:gd name="T37" fmla="*/ 233 h 333"/>
              <a:gd name="T38" fmla="*/ 33 w 333"/>
              <a:gd name="T39" fmla="*/ 300 h 333"/>
              <a:gd name="T40" fmla="*/ 0 w 333"/>
              <a:gd name="T41" fmla="*/ 300 h 333"/>
              <a:gd name="T42" fmla="*/ 0 w 333"/>
              <a:gd name="T43" fmla="*/ 333 h 333"/>
              <a:gd name="T44" fmla="*/ 100 w 333"/>
              <a:gd name="T45" fmla="*/ 333 h 333"/>
              <a:gd name="T46" fmla="*/ 100 w 333"/>
              <a:gd name="T47" fmla="*/ 300 h 333"/>
              <a:gd name="T48" fmla="*/ 67 w 333"/>
              <a:gd name="T49" fmla="*/ 300 h 333"/>
              <a:gd name="T50" fmla="*/ 67 w 333"/>
              <a:gd name="T51" fmla="*/ 233 h 333"/>
              <a:gd name="T52" fmla="*/ 100 w 333"/>
              <a:gd name="T53" fmla="*/ 233 h 333"/>
              <a:gd name="T54" fmla="*/ 100 w 333"/>
              <a:gd name="T55" fmla="*/ 200 h 333"/>
              <a:gd name="T56" fmla="*/ 0 w 333"/>
              <a:gd name="T57" fmla="*/ 200 h 333"/>
              <a:gd name="T58" fmla="*/ 150 w 333"/>
              <a:gd name="T59" fmla="*/ 200 h 333"/>
              <a:gd name="T60" fmla="*/ 117 w 333"/>
              <a:gd name="T61" fmla="*/ 235 h 333"/>
              <a:gd name="T62" fmla="*/ 117 w 333"/>
              <a:gd name="T63" fmla="*/ 252 h 333"/>
              <a:gd name="T64" fmla="*/ 150 w 333"/>
              <a:gd name="T65" fmla="*/ 283 h 333"/>
              <a:gd name="T66" fmla="*/ 175 w 333"/>
              <a:gd name="T67" fmla="*/ 283 h 333"/>
              <a:gd name="T68" fmla="*/ 183 w 333"/>
              <a:gd name="T69" fmla="*/ 292 h 333"/>
              <a:gd name="T70" fmla="*/ 175 w 333"/>
              <a:gd name="T71" fmla="*/ 300 h 333"/>
              <a:gd name="T72" fmla="*/ 117 w 333"/>
              <a:gd name="T73" fmla="*/ 300 h 333"/>
              <a:gd name="T74" fmla="*/ 117 w 333"/>
              <a:gd name="T75" fmla="*/ 333 h 333"/>
              <a:gd name="T76" fmla="*/ 183 w 333"/>
              <a:gd name="T77" fmla="*/ 333 h 333"/>
              <a:gd name="T78" fmla="*/ 184 w 333"/>
              <a:gd name="T79" fmla="*/ 333 h 333"/>
              <a:gd name="T80" fmla="*/ 217 w 333"/>
              <a:gd name="T81" fmla="*/ 302 h 333"/>
              <a:gd name="T82" fmla="*/ 217 w 333"/>
              <a:gd name="T83" fmla="*/ 285 h 333"/>
              <a:gd name="T84" fmla="*/ 184 w 333"/>
              <a:gd name="T85" fmla="*/ 250 h 333"/>
              <a:gd name="T86" fmla="*/ 183 w 333"/>
              <a:gd name="T87" fmla="*/ 250 h 333"/>
              <a:gd name="T88" fmla="*/ 158 w 333"/>
              <a:gd name="T89" fmla="*/ 250 h 333"/>
              <a:gd name="T90" fmla="*/ 150 w 333"/>
              <a:gd name="T91" fmla="*/ 242 h 333"/>
              <a:gd name="T92" fmla="*/ 158 w 333"/>
              <a:gd name="T93" fmla="*/ 233 h 333"/>
              <a:gd name="T94" fmla="*/ 217 w 333"/>
              <a:gd name="T95" fmla="*/ 233 h 333"/>
              <a:gd name="T96" fmla="*/ 217 w 333"/>
              <a:gd name="T97" fmla="*/ 200 h 333"/>
              <a:gd name="T98" fmla="*/ 150 w 333"/>
              <a:gd name="T99" fmla="*/ 200 h 333"/>
              <a:gd name="T100" fmla="*/ 333 w 333"/>
              <a:gd name="T101" fmla="*/ 107 h 333"/>
              <a:gd name="T102" fmla="*/ 333 w 333"/>
              <a:gd name="T103" fmla="*/ 167 h 333"/>
              <a:gd name="T104" fmla="*/ 300 w 333"/>
              <a:gd name="T105" fmla="*/ 167 h 333"/>
              <a:gd name="T106" fmla="*/ 300 w 333"/>
              <a:gd name="T107" fmla="*/ 133 h 333"/>
              <a:gd name="T108" fmla="*/ 200 w 333"/>
              <a:gd name="T109" fmla="*/ 133 h 333"/>
              <a:gd name="T110" fmla="*/ 200 w 333"/>
              <a:gd name="T111" fmla="*/ 33 h 333"/>
              <a:gd name="T112" fmla="*/ 33 w 333"/>
              <a:gd name="T113" fmla="*/ 33 h 333"/>
              <a:gd name="T114" fmla="*/ 33 w 333"/>
              <a:gd name="T115" fmla="*/ 167 h 333"/>
              <a:gd name="T116" fmla="*/ 0 w 333"/>
              <a:gd name="T117" fmla="*/ 167 h 333"/>
              <a:gd name="T118" fmla="*/ 0 w 333"/>
              <a:gd name="T119" fmla="*/ 0 h 333"/>
              <a:gd name="T120" fmla="*/ 233 w 333"/>
              <a:gd name="T121" fmla="*/ 0 h 333"/>
              <a:gd name="T122" fmla="*/ 333 w 333"/>
              <a:gd name="T123" fmla="*/ 10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333">
                <a:moveTo>
                  <a:pt x="267" y="250"/>
                </a:moveTo>
                <a:lnTo>
                  <a:pt x="267" y="283"/>
                </a:lnTo>
                <a:cubicBezTo>
                  <a:pt x="267" y="293"/>
                  <a:pt x="274" y="300"/>
                  <a:pt x="283" y="300"/>
                </a:cubicBezTo>
                <a:cubicBezTo>
                  <a:pt x="292" y="300"/>
                  <a:pt x="300" y="293"/>
                  <a:pt x="300" y="283"/>
                </a:cubicBezTo>
                <a:lnTo>
                  <a:pt x="300" y="250"/>
                </a:lnTo>
                <a:cubicBezTo>
                  <a:pt x="300" y="241"/>
                  <a:pt x="292" y="233"/>
                  <a:pt x="283" y="233"/>
                </a:cubicBezTo>
                <a:cubicBezTo>
                  <a:pt x="274" y="233"/>
                  <a:pt x="267" y="241"/>
                  <a:pt x="267" y="250"/>
                </a:cubicBezTo>
                <a:close/>
                <a:moveTo>
                  <a:pt x="233" y="300"/>
                </a:moveTo>
                <a:lnTo>
                  <a:pt x="233" y="233"/>
                </a:lnTo>
                <a:cubicBezTo>
                  <a:pt x="233" y="215"/>
                  <a:pt x="248" y="200"/>
                  <a:pt x="267" y="200"/>
                </a:cubicBezTo>
                <a:lnTo>
                  <a:pt x="300" y="200"/>
                </a:lnTo>
                <a:cubicBezTo>
                  <a:pt x="318" y="200"/>
                  <a:pt x="333" y="215"/>
                  <a:pt x="333" y="233"/>
                </a:cubicBezTo>
                <a:lnTo>
                  <a:pt x="333" y="300"/>
                </a:lnTo>
                <a:cubicBezTo>
                  <a:pt x="333" y="318"/>
                  <a:pt x="318" y="333"/>
                  <a:pt x="300" y="333"/>
                </a:cubicBezTo>
                <a:lnTo>
                  <a:pt x="267" y="333"/>
                </a:lnTo>
                <a:cubicBezTo>
                  <a:pt x="248" y="333"/>
                  <a:pt x="233" y="318"/>
                  <a:pt x="233" y="300"/>
                </a:cubicBezTo>
                <a:close/>
                <a:moveTo>
                  <a:pt x="0" y="200"/>
                </a:moveTo>
                <a:lnTo>
                  <a:pt x="0" y="233"/>
                </a:lnTo>
                <a:lnTo>
                  <a:pt x="33" y="233"/>
                </a:lnTo>
                <a:lnTo>
                  <a:pt x="33" y="300"/>
                </a:lnTo>
                <a:lnTo>
                  <a:pt x="0" y="300"/>
                </a:lnTo>
                <a:lnTo>
                  <a:pt x="0" y="333"/>
                </a:lnTo>
                <a:lnTo>
                  <a:pt x="100" y="333"/>
                </a:lnTo>
                <a:lnTo>
                  <a:pt x="100" y="300"/>
                </a:lnTo>
                <a:lnTo>
                  <a:pt x="67" y="300"/>
                </a:lnTo>
                <a:lnTo>
                  <a:pt x="67" y="233"/>
                </a:lnTo>
                <a:lnTo>
                  <a:pt x="100" y="233"/>
                </a:lnTo>
                <a:lnTo>
                  <a:pt x="100" y="200"/>
                </a:lnTo>
                <a:lnTo>
                  <a:pt x="0" y="200"/>
                </a:lnTo>
                <a:close/>
                <a:moveTo>
                  <a:pt x="150" y="200"/>
                </a:moveTo>
                <a:cubicBezTo>
                  <a:pt x="131" y="200"/>
                  <a:pt x="117" y="217"/>
                  <a:pt x="117" y="235"/>
                </a:cubicBezTo>
                <a:lnTo>
                  <a:pt x="117" y="252"/>
                </a:lnTo>
                <a:cubicBezTo>
                  <a:pt x="117" y="270"/>
                  <a:pt x="131" y="283"/>
                  <a:pt x="150" y="283"/>
                </a:cubicBezTo>
                <a:lnTo>
                  <a:pt x="175" y="283"/>
                </a:lnTo>
                <a:cubicBezTo>
                  <a:pt x="179" y="283"/>
                  <a:pt x="183" y="287"/>
                  <a:pt x="183" y="292"/>
                </a:cubicBezTo>
                <a:cubicBezTo>
                  <a:pt x="183" y="296"/>
                  <a:pt x="179" y="300"/>
                  <a:pt x="175" y="300"/>
                </a:cubicBezTo>
                <a:lnTo>
                  <a:pt x="117" y="300"/>
                </a:lnTo>
                <a:lnTo>
                  <a:pt x="117" y="333"/>
                </a:lnTo>
                <a:lnTo>
                  <a:pt x="183" y="333"/>
                </a:lnTo>
                <a:lnTo>
                  <a:pt x="184" y="333"/>
                </a:lnTo>
                <a:cubicBezTo>
                  <a:pt x="202" y="333"/>
                  <a:pt x="217" y="320"/>
                  <a:pt x="217" y="302"/>
                </a:cubicBezTo>
                <a:lnTo>
                  <a:pt x="217" y="285"/>
                </a:lnTo>
                <a:cubicBezTo>
                  <a:pt x="217" y="267"/>
                  <a:pt x="202" y="250"/>
                  <a:pt x="184" y="250"/>
                </a:cubicBezTo>
                <a:lnTo>
                  <a:pt x="183" y="250"/>
                </a:lnTo>
                <a:lnTo>
                  <a:pt x="158" y="250"/>
                </a:lnTo>
                <a:cubicBezTo>
                  <a:pt x="154" y="250"/>
                  <a:pt x="150" y="246"/>
                  <a:pt x="150" y="242"/>
                </a:cubicBezTo>
                <a:cubicBezTo>
                  <a:pt x="150" y="237"/>
                  <a:pt x="154" y="233"/>
                  <a:pt x="158" y="233"/>
                </a:cubicBezTo>
                <a:lnTo>
                  <a:pt x="217" y="233"/>
                </a:lnTo>
                <a:lnTo>
                  <a:pt x="217" y="200"/>
                </a:lnTo>
                <a:lnTo>
                  <a:pt x="150" y="200"/>
                </a:lnTo>
                <a:close/>
                <a:moveTo>
                  <a:pt x="333" y="107"/>
                </a:moveTo>
                <a:lnTo>
                  <a:pt x="333" y="167"/>
                </a:lnTo>
                <a:lnTo>
                  <a:pt x="300" y="167"/>
                </a:lnTo>
                <a:lnTo>
                  <a:pt x="300" y="133"/>
                </a:lnTo>
                <a:lnTo>
                  <a:pt x="200" y="133"/>
                </a:lnTo>
                <a:lnTo>
                  <a:pt x="200" y="33"/>
                </a:lnTo>
                <a:lnTo>
                  <a:pt x="33" y="33"/>
                </a:lnTo>
                <a:lnTo>
                  <a:pt x="33" y="167"/>
                </a:lnTo>
                <a:lnTo>
                  <a:pt x="0" y="167"/>
                </a:lnTo>
                <a:lnTo>
                  <a:pt x="0" y="0"/>
                </a:lnTo>
                <a:lnTo>
                  <a:pt x="233" y="0"/>
                </a:lnTo>
                <a:lnTo>
                  <a:pt x="333"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71">
            <a:extLst>
              <a:ext uri="{FF2B5EF4-FFF2-40B4-BE49-F238E27FC236}">
                <a16:creationId xmlns:a16="http://schemas.microsoft.com/office/drawing/2014/main" id="{019CFBD1-1A98-4488-8A7B-E7C6B2ABB78B}"/>
              </a:ext>
            </a:extLst>
          </p:cNvPr>
          <p:cNvSpPr>
            <a:spLocks noChangeAspect="1" noEditPoints="1"/>
          </p:cNvSpPr>
          <p:nvPr/>
        </p:nvSpPr>
        <p:spPr bwMode="auto">
          <a:xfrm>
            <a:off x="3627438" y="3116263"/>
            <a:ext cx="252413" cy="252413"/>
          </a:xfrm>
          <a:custGeom>
            <a:avLst/>
            <a:gdLst>
              <a:gd name="T0" fmla="*/ 171 w 334"/>
              <a:gd name="T1" fmla="*/ 300 h 333"/>
              <a:gd name="T2" fmla="*/ 163 w 334"/>
              <a:gd name="T3" fmla="*/ 300 h 333"/>
              <a:gd name="T4" fmla="*/ 150 w 334"/>
              <a:gd name="T5" fmla="*/ 200 h 333"/>
              <a:gd name="T6" fmla="*/ 117 w 334"/>
              <a:gd name="T7" fmla="*/ 200 h 333"/>
              <a:gd name="T8" fmla="*/ 134 w 334"/>
              <a:gd name="T9" fmla="*/ 333 h 333"/>
              <a:gd name="T10" fmla="*/ 150 w 334"/>
              <a:gd name="T11" fmla="*/ 333 h 333"/>
              <a:gd name="T12" fmla="*/ 167 w 334"/>
              <a:gd name="T13" fmla="*/ 333 h 333"/>
              <a:gd name="T14" fmla="*/ 184 w 334"/>
              <a:gd name="T15" fmla="*/ 333 h 333"/>
              <a:gd name="T16" fmla="*/ 200 w 334"/>
              <a:gd name="T17" fmla="*/ 333 h 333"/>
              <a:gd name="T18" fmla="*/ 217 w 334"/>
              <a:gd name="T19" fmla="*/ 200 h 333"/>
              <a:gd name="T20" fmla="*/ 184 w 334"/>
              <a:gd name="T21" fmla="*/ 200 h 333"/>
              <a:gd name="T22" fmla="*/ 171 w 334"/>
              <a:gd name="T23" fmla="*/ 300 h 333"/>
              <a:gd name="T24" fmla="*/ 234 w 334"/>
              <a:gd name="T25" fmla="*/ 267 h 333"/>
              <a:gd name="T26" fmla="*/ 300 w 334"/>
              <a:gd name="T27" fmla="*/ 333 h 333"/>
              <a:gd name="T28" fmla="*/ 334 w 334"/>
              <a:gd name="T29" fmla="*/ 333 h 333"/>
              <a:gd name="T30" fmla="*/ 334 w 334"/>
              <a:gd name="T31" fmla="*/ 267 h 333"/>
              <a:gd name="T32" fmla="*/ 300 w 334"/>
              <a:gd name="T33" fmla="*/ 267 h 333"/>
              <a:gd name="T34" fmla="*/ 300 w 334"/>
              <a:gd name="T35" fmla="*/ 302 h 333"/>
              <a:gd name="T36" fmla="*/ 267 w 334"/>
              <a:gd name="T37" fmla="*/ 268 h 333"/>
              <a:gd name="T38" fmla="*/ 300 w 334"/>
              <a:gd name="T39" fmla="*/ 233 h 333"/>
              <a:gd name="T40" fmla="*/ 334 w 334"/>
              <a:gd name="T41" fmla="*/ 233 h 333"/>
              <a:gd name="T42" fmla="*/ 334 w 334"/>
              <a:gd name="T43" fmla="*/ 200 h 333"/>
              <a:gd name="T44" fmla="*/ 300 w 334"/>
              <a:gd name="T45" fmla="*/ 200 h 333"/>
              <a:gd name="T46" fmla="*/ 234 w 334"/>
              <a:gd name="T47" fmla="*/ 267 h 333"/>
              <a:gd name="T48" fmla="*/ 34 w 334"/>
              <a:gd name="T49" fmla="*/ 200 h 333"/>
              <a:gd name="T50" fmla="*/ 0 w 334"/>
              <a:gd name="T51" fmla="*/ 235 h 333"/>
              <a:gd name="T52" fmla="*/ 0 w 334"/>
              <a:gd name="T53" fmla="*/ 252 h 333"/>
              <a:gd name="T54" fmla="*/ 34 w 334"/>
              <a:gd name="T55" fmla="*/ 283 h 333"/>
              <a:gd name="T56" fmla="*/ 59 w 334"/>
              <a:gd name="T57" fmla="*/ 283 h 333"/>
              <a:gd name="T58" fmla="*/ 67 w 334"/>
              <a:gd name="T59" fmla="*/ 292 h 333"/>
              <a:gd name="T60" fmla="*/ 59 w 334"/>
              <a:gd name="T61" fmla="*/ 300 h 333"/>
              <a:gd name="T62" fmla="*/ 0 w 334"/>
              <a:gd name="T63" fmla="*/ 300 h 333"/>
              <a:gd name="T64" fmla="*/ 0 w 334"/>
              <a:gd name="T65" fmla="*/ 333 h 333"/>
              <a:gd name="T66" fmla="*/ 67 w 334"/>
              <a:gd name="T67" fmla="*/ 333 h 333"/>
              <a:gd name="T68" fmla="*/ 67 w 334"/>
              <a:gd name="T69" fmla="*/ 333 h 333"/>
              <a:gd name="T70" fmla="*/ 100 w 334"/>
              <a:gd name="T71" fmla="*/ 302 h 333"/>
              <a:gd name="T72" fmla="*/ 100 w 334"/>
              <a:gd name="T73" fmla="*/ 285 h 333"/>
              <a:gd name="T74" fmla="*/ 67 w 334"/>
              <a:gd name="T75" fmla="*/ 250 h 333"/>
              <a:gd name="T76" fmla="*/ 67 w 334"/>
              <a:gd name="T77" fmla="*/ 250 h 333"/>
              <a:gd name="T78" fmla="*/ 42 w 334"/>
              <a:gd name="T79" fmla="*/ 250 h 333"/>
              <a:gd name="T80" fmla="*/ 34 w 334"/>
              <a:gd name="T81" fmla="*/ 242 h 333"/>
              <a:gd name="T82" fmla="*/ 42 w 334"/>
              <a:gd name="T83" fmla="*/ 233 h 333"/>
              <a:gd name="T84" fmla="*/ 100 w 334"/>
              <a:gd name="T85" fmla="*/ 233 h 333"/>
              <a:gd name="T86" fmla="*/ 100 w 334"/>
              <a:gd name="T87" fmla="*/ 200 h 333"/>
              <a:gd name="T88" fmla="*/ 34 w 334"/>
              <a:gd name="T89" fmla="*/ 200 h 333"/>
              <a:gd name="T90" fmla="*/ 334 w 334"/>
              <a:gd name="T91" fmla="*/ 107 h 333"/>
              <a:gd name="T92" fmla="*/ 334 w 334"/>
              <a:gd name="T93" fmla="*/ 167 h 333"/>
              <a:gd name="T94" fmla="*/ 300 w 334"/>
              <a:gd name="T95" fmla="*/ 167 h 333"/>
              <a:gd name="T96" fmla="*/ 300 w 334"/>
              <a:gd name="T97" fmla="*/ 133 h 333"/>
              <a:gd name="T98" fmla="*/ 200 w 334"/>
              <a:gd name="T99" fmla="*/ 133 h 333"/>
              <a:gd name="T100" fmla="*/ 200 w 334"/>
              <a:gd name="T101" fmla="*/ 33 h 333"/>
              <a:gd name="T102" fmla="*/ 34 w 334"/>
              <a:gd name="T103" fmla="*/ 33 h 333"/>
              <a:gd name="T104" fmla="*/ 34 w 334"/>
              <a:gd name="T105" fmla="*/ 167 h 333"/>
              <a:gd name="T106" fmla="*/ 0 w 334"/>
              <a:gd name="T107" fmla="*/ 167 h 333"/>
              <a:gd name="T108" fmla="*/ 0 w 334"/>
              <a:gd name="T109" fmla="*/ 0 h 333"/>
              <a:gd name="T110" fmla="*/ 233 w 334"/>
              <a:gd name="T111" fmla="*/ 0 h 333"/>
              <a:gd name="T112" fmla="*/ 334 w 334"/>
              <a:gd name="T113" fmla="*/ 10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4" h="333">
                <a:moveTo>
                  <a:pt x="171" y="300"/>
                </a:moveTo>
                <a:lnTo>
                  <a:pt x="163" y="300"/>
                </a:lnTo>
                <a:lnTo>
                  <a:pt x="150" y="200"/>
                </a:lnTo>
                <a:lnTo>
                  <a:pt x="117" y="200"/>
                </a:lnTo>
                <a:lnTo>
                  <a:pt x="134" y="333"/>
                </a:lnTo>
                <a:lnTo>
                  <a:pt x="150" y="333"/>
                </a:lnTo>
                <a:lnTo>
                  <a:pt x="167" y="333"/>
                </a:lnTo>
                <a:lnTo>
                  <a:pt x="184" y="333"/>
                </a:lnTo>
                <a:lnTo>
                  <a:pt x="200" y="333"/>
                </a:lnTo>
                <a:lnTo>
                  <a:pt x="217" y="200"/>
                </a:lnTo>
                <a:lnTo>
                  <a:pt x="184" y="200"/>
                </a:lnTo>
                <a:lnTo>
                  <a:pt x="171" y="300"/>
                </a:lnTo>
                <a:close/>
                <a:moveTo>
                  <a:pt x="234" y="267"/>
                </a:moveTo>
                <a:cubicBezTo>
                  <a:pt x="234" y="303"/>
                  <a:pt x="263" y="333"/>
                  <a:pt x="300" y="333"/>
                </a:cubicBezTo>
                <a:lnTo>
                  <a:pt x="334" y="333"/>
                </a:lnTo>
                <a:lnTo>
                  <a:pt x="334" y="267"/>
                </a:lnTo>
                <a:lnTo>
                  <a:pt x="300" y="267"/>
                </a:lnTo>
                <a:lnTo>
                  <a:pt x="300" y="302"/>
                </a:lnTo>
                <a:cubicBezTo>
                  <a:pt x="282" y="302"/>
                  <a:pt x="267" y="286"/>
                  <a:pt x="267" y="268"/>
                </a:cubicBezTo>
                <a:cubicBezTo>
                  <a:pt x="267" y="249"/>
                  <a:pt x="282" y="233"/>
                  <a:pt x="300" y="233"/>
                </a:cubicBezTo>
                <a:lnTo>
                  <a:pt x="334" y="233"/>
                </a:lnTo>
                <a:lnTo>
                  <a:pt x="334" y="200"/>
                </a:lnTo>
                <a:lnTo>
                  <a:pt x="300" y="200"/>
                </a:lnTo>
                <a:cubicBezTo>
                  <a:pt x="263" y="200"/>
                  <a:pt x="234" y="230"/>
                  <a:pt x="234" y="267"/>
                </a:cubicBezTo>
                <a:close/>
                <a:moveTo>
                  <a:pt x="34" y="200"/>
                </a:moveTo>
                <a:cubicBezTo>
                  <a:pt x="15" y="200"/>
                  <a:pt x="0" y="217"/>
                  <a:pt x="0" y="235"/>
                </a:cubicBezTo>
                <a:lnTo>
                  <a:pt x="0" y="252"/>
                </a:lnTo>
                <a:cubicBezTo>
                  <a:pt x="0" y="270"/>
                  <a:pt x="15" y="283"/>
                  <a:pt x="34" y="283"/>
                </a:cubicBezTo>
                <a:lnTo>
                  <a:pt x="59" y="283"/>
                </a:lnTo>
                <a:cubicBezTo>
                  <a:pt x="63" y="283"/>
                  <a:pt x="67" y="287"/>
                  <a:pt x="67" y="292"/>
                </a:cubicBezTo>
                <a:cubicBezTo>
                  <a:pt x="67" y="296"/>
                  <a:pt x="63" y="300"/>
                  <a:pt x="59" y="300"/>
                </a:cubicBezTo>
                <a:lnTo>
                  <a:pt x="0" y="300"/>
                </a:lnTo>
                <a:lnTo>
                  <a:pt x="0" y="333"/>
                </a:lnTo>
                <a:lnTo>
                  <a:pt x="67" y="333"/>
                </a:lnTo>
                <a:lnTo>
                  <a:pt x="67" y="333"/>
                </a:lnTo>
                <a:cubicBezTo>
                  <a:pt x="85" y="333"/>
                  <a:pt x="100" y="320"/>
                  <a:pt x="100" y="302"/>
                </a:cubicBezTo>
                <a:lnTo>
                  <a:pt x="100" y="285"/>
                </a:lnTo>
                <a:cubicBezTo>
                  <a:pt x="100" y="267"/>
                  <a:pt x="85" y="250"/>
                  <a:pt x="67" y="250"/>
                </a:cubicBezTo>
                <a:lnTo>
                  <a:pt x="67" y="250"/>
                </a:lnTo>
                <a:lnTo>
                  <a:pt x="42" y="250"/>
                </a:lnTo>
                <a:cubicBezTo>
                  <a:pt x="37" y="250"/>
                  <a:pt x="34" y="246"/>
                  <a:pt x="34" y="242"/>
                </a:cubicBezTo>
                <a:cubicBezTo>
                  <a:pt x="34" y="237"/>
                  <a:pt x="37" y="233"/>
                  <a:pt x="42" y="233"/>
                </a:cubicBezTo>
                <a:lnTo>
                  <a:pt x="100" y="233"/>
                </a:lnTo>
                <a:lnTo>
                  <a:pt x="100" y="200"/>
                </a:lnTo>
                <a:lnTo>
                  <a:pt x="34" y="200"/>
                </a:lnTo>
                <a:close/>
                <a:moveTo>
                  <a:pt x="334" y="107"/>
                </a:moveTo>
                <a:lnTo>
                  <a:pt x="334" y="167"/>
                </a:lnTo>
                <a:lnTo>
                  <a:pt x="300" y="167"/>
                </a:lnTo>
                <a:lnTo>
                  <a:pt x="300" y="133"/>
                </a:lnTo>
                <a:lnTo>
                  <a:pt x="200" y="133"/>
                </a:lnTo>
                <a:lnTo>
                  <a:pt x="200" y="33"/>
                </a:lnTo>
                <a:lnTo>
                  <a:pt x="34" y="33"/>
                </a:lnTo>
                <a:lnTo>
                  <a:pt x="34" y="167"/>
                </a:lnTo>
                <a:lnTo>
                  <a:pt x="0" y="167"/>
                </a:lnTo>
                <a:lnTo>
                  <a:pt x="0" y="0"/>
                </a:lnTo>
                <a:lnTo>
                  <a:pt x="233" y="0"/>
                </a:lnTo>
                <a:lnTo>
                  <a:pt x="334"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72">
            <a:extLst>
              <a:ext uri="{FF2B5EF4-FFF2-40B4-BE49-F238E27FC236}">
                <a16:creationId xmlns:a16="http://schemas.microsoft.com/office/drawing/2014/main" id="{C4148640-CB3C-46C3-97C4-05246840EAD2}"/>
              </a:ext>
            </a:extLst>
          </p:cNvPr>
          <p:cNvSpPr>
            <a:spLocks noChangeAspect="1" noEditPoints="1"/>
          </p:cNvSpPr>
          <p:nvPr/>
        </p:nvSpPr>
        <p:spPr bwMode="auto">
          <a:xfrm>
            <a:off x="3124201" y="3116263"/>
            <a:ext cx="252413" cy="254000"/>
          </a:xfrm>
          <a:custGeom>
            <a:avLst/>
            <a:gdLst>
              <a:gd name="T0" fmla="*/ 237 w 333"/>
              <a:gd name="T1" fmla="*/ 6 h 335"/>
              <a:gd name="T2" fmla="*/ 33 w 333"/>
              <a:gd name="T3" fmla="*/ 0 h 335"/>
              <a:gd name="T4" fmla="*/ 0 w 333"/>
              <a:gd name="T5" fmla="*/ 152 h 335"/>
              <a:gd name="T6" fmla="*/ 33 w 333"/>
              <a:gd name="T7" fmla="*/ 152 h 335"/>
              <a:gd name="T8" fmla="*/ 50 w 333"/>
              <a:gd name="T9" fmla="*/ 33 h 335"/>
              <a:gd name="T10" fmla="*/ 200 w 333"/>
              <a:gd name="T11" fmla="*/ 102 h 335"/>
              <a:gd name="T12" fmla="*/ 300 w 333"/>
              <a:gd name="T13" fmla="*/ 133 h 335"/>
              <a:gd name="T14" fmla="*/ 316 w 333"/>
              <a:gd name="T15" fmla="*/ 168 h 335"/>
              <a:gd name="T16" fmla="*/ 333 w 333"/>
              <a:gd name="T17" fmla="*/ 114 h 335"/>
              <a:gd name="T18" fmla="*/ 300 w 333"/>
              <a:gd name="T19" fmla="*/ 252 h 335"/>
              <a:gd name="T20" fmla="*/ 266 w 333"/>
              <a:gd name="T21" fmla="*/ 235 h 335"/>
              <a:gd name="T22" fmla="*/ 283 w 333"/>
              <a:gd name="T23" fmla="*/ 268 h 335"/>
              <a:gd name="T24" fmla="*/ 333 w 333"/>
              <a:gd name="T25" fmla="*/ 250 h 335"/>
              <a:gd name="T26" fmla="*/ 266 w 333"/>
              <a:gd name="T27" fmla="*/ 300 h 335"/>
              <a:gd name="T28" fmla="*/ 250 w 333"/>
              <a:gd name="T29" fmla="*/ 335 h 335"/>
              <a:gd name="T30" fmla="*/ 233 w 333"/>
              <a:gd name="T31" fmla="*/ 218 h 335"/>
              <a:gd name="T32" fmla="*/ 283 w 333"/>
              <a:gd name="T33" fmla="*/ 200 h 335"/>
              <a:gd name="T34" fmla="*/ 183 w 333"/>
              <a:gd name="T35" fmla="*/ 252 h 335"/>
              <a:gd name="T36" fmla="*/ 150 w 333"/>
              <a:gd name="T37" fmla="*/ 235 h 335"/>
              <a:gd name="T38" fmla="*/ 166 w 333"/>
              <a:gd name="T39" fmla="*/ 268 h 335"/>
              <a:gd name="T40" fmla="*/ 216 w 333"/>
              <a:gd name="T41" fmla="*/ 250 h 335"/>
              <a:gd name="T42" fmla="*/ 150 w 333"/>
              <a:gd name="T43" fmla="*/ 300 h 335"/>
              <a:gd name="T44" fmla="*/ 133 w 333"/>
              <a:gd name="T45" fmla="*/ 335 h 335"/>
              <a:gd name="T46" fmla="*/ 116 w 333"/>
              <a:gd name="T47" fmla="*/ 218 h 335"/>
              <a:gd name="T48" fmla="*/ 166 w 333"/>
              <a:gd name="T49" fmla="*/ 200 h 335"/>
              <a:gd name="T50" fmla="*/ 33 w 333"/>
              <a:gd name="T51" fmla="*/ 267 h 335"/>
              <a:gd name="T52" fmla="*/ 83 w 333"/>
              <a:gd name="T53" fmla="*/ 300 h 335"/>
              <a:gd name="T54" fmla="*/ 83 w 333"/>
              <a:gd name="T55" fmla="*/ 333 h 335"/>
              <a:gd name="T56" fmla="*/ 0 w 333"/>
              <a:gd name="T57" fmla="*/ 267 h 335"/>
              <a:gd name="T58" fmla="*/ 83 w 333"/>
              <a:gd name="T59" fmla="*/ 200 h 335"/>
              <a:gd name="T60" fmla="*/ 83 w 333"/>
              <a:gd name="T61" fmla="*/ 233 h 335"/>
              <a:gd name="T62" fmla="*/ 33 w 333"/>
              <a:gd name="T63" fmla="*/ 26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5">
                <a:moveTo>
                  <a:pt x="328" y="102"/>
                </a:moveTo>
                <a:lnTo>
                  <a:pt x="237" y="6"/>
                </a:lnTo>
                <a:cubicBezTo>
                  <a:pt x="234" y="3"/>
                  <a:pt x="230" y="0"/>
                  <a:pt x="225" y="0"/>
                </a:cubicBezTo>
                <a:lnTo>
                  <a:pt x="33" y="0"/>
                </a:lnTo>
                <a:cubicBezTo>
                  <a:pt x="14" y="0"/>
                  <a:pt x="0" y="17"/>
                  <a:pt x="0" y="35"/>
                </a:cubicBezTo>
                <a:lnTo>
                  <a:pt x="0" y="152"/>
                </a:lnTo>
                <a:cubicBezTo>
                  <a:pt x="0" y="161"/>
                  <a:pt x="7" y="168"/>
                  <a:pt x="16" y="168"/>
                </a:cubicBezTo>
                <a:cubicBezTo>
                  <a:pt x="25" y="168"/>
                  <a:pt x="33" y="161"/>
                  <a:pt x="33" y="152"/>
                </a:cubicBezTo>
                <a:lnTo>
                  <a:pt x="33" y="52"/>
                </a:lnTo>
                <a:cubicBezTo>
                  <a:pt x="33" y="43"/>
                  <a:pt x="40" y="33"/>
                  <a:pt x="50" y="33"/>
                </a:cubicBezTo>
                <a:lnTo>
                  <a:pt x="200" y="33"/>
                </a:lnTo>
                <a:lnTo>
                  <a:pt x="200" y="102"/>
                </a:lnTo>
                <a:cubicBezTo>
                  <a:pt x="200" y="120"/>
                  <a:pt x="214" y="133"/>
                  <a:pt x="233" y="133"/>
                </a:cubicBezTo>
                <a:lnTo>
                  <a:pt x="300" y="133"/>
                </a:lnTo>
                <a:lnTo>
                  <a:pt x="300" y="152"/>
                </a:lnTo>
                <a:cubicBezTo>
                  <a:pt x="300" y="161"/>
                  <a:pt x="307" y="168"/>
                  <a:pt x="316" y="168"/>
                </a:cubicBezTo>
                <a:cubicBezTo>
                  <a:pt x="325" y="168"/>
                  <a:pt x="333" y="161"/>
                  <a:pt x="333" y="152"/>
                </a:cubicBezTo>
                <a:lnTo>
                  <a:pt x="333" y="114"/>
                </a:lnTo>
                <a:cubicBezTo>
                  <a:pt x="333" y="110"/>
                  <a:pt x="331" y="106"/>
                  <a:pt x="328" y="102"/>
                </a:cubicBezTo>
                <a:close/>
                <a:moveTo>
                  <a:pt x="300" y="252"/>
                </a:moveTo>
                <a:cubicBezTo>
                  <a:pt x="300" y="243"/>
                  <a:pt x="292" y="235"/>
                  <a:pt x="283" y="235"/>
                </a:cubicBezTo>
                <a:lnTo>
                  <a:pt x="266" y="235"/>
                </a:lnTo>
                <a:lnTo>
                  <a:pt x="266" y="268"/>
                </a:lnTo>
                <a:lnTo>
                  <a:pt x="283" y="268"/>
                </a:lnTo>
                <a:cubicBezTo>
                  <a:pt x="292" y="268"/>
                  <a:pt x="300" y="261"/>
                  <a:pt x="300" y="252"/>
                </a:cubicBezTo>
                <a:close/>
                <a:moveTo>
                  <a:pt x="333" y="250"/>
                </a:moveTo>
                <a:cubicBezTo>
                  <a:pt x="333" y="278"/>
                  <a:pt x="310" y="300"/>
                  <a:pt x="283" y="300"/>
                </a:cubicBezTo>
                <a:lnTo>
                  <a:pt x="266" y="300"/>
                </a:lnTo>
                <a:lnTo>
                  <a:pt x="266" y="318"/>
                </a:lnTo>
                <a:cubicBezTo>
                  <a:pt x="266" y="328"/>
                  <a:pt x="259" y="335"/>
                  <a:pt x="250" y="335"/>
                </a:cubicBezTo>
                <a:cubicBezTo>
                  <a:pt x="240" y="335"/>
                  <a:pt x="233" y="328"/>
                  <a:pt x="233" y="318"/>
                </a:cubicBezTo>
                <a:lnTo>
                  <a:pt x="233" y="218"/>
                </a:lnTo>
                <a:cubicBezTo>
                  <a:pt x="233" y="209"/>
                  <a:pt x="240" y="200"/>
                  <a:pt x="250" y="200"/>
                </a:cubicBezTo>
                <a:lnTo>
                  <a:pt x="283" y="200"/>
                </a:lnTo>
                <a:cubicBezTo>
                  <a:pt x="310" y="200"/>
                  <a:pt x="333" y="222"/>
                  <a:pt x="333" y="250"/>
                </a:cubicBezTo>
                <a:close/>
                <a:moveTo>
                  <a:pt x="183" y="252"/>
                </a:moveTo>
                <a:cubicBezTo>
                  <a:pt x="183" y="243"/>
                  <a:pt x="175" y="235"/>
                  <a:pt x="166" y="235"/>
                </a:cubicBezTo>
                <a:lnTo>
                  <a:pt x="150" y="235"/>
                </a:lnTo>
                <a:lnTo>
                  <a:pt x="150" y="268"/>
                </a:lnTo>
                <a:lnTo>
                  <a:pt x="166" y="268"/>
                </a:lnTo>
                <a:cubicBezTo>
                  <a:pt x="175" y="268"/>
                  <a:pt x="183" y="261"/>
                  <a:pt x="183" y="252"/>
                </a:cubicBezTo>
                <a:close/>
                <a:moveTo>
                  <a:pt x="216" y="250"/>
                </a:moveTo>
                <a:cubicBezTo>
                  <a:pt x="216" y="278"/>
                  <a:pt x="194" y="300"/>
                  <a:pt x="166" y="300"/>
                </a:cubicBezTo>
                <a:lnTo>
                  <a:pt x="150" y="300"/>
                </a:lnTo>
                <a:lnTo>
                  <a:pt x="150" y="318"/>
                </a:lnTo>
                <a:cubicBezTo>
                  <a:pt x="150" y="328"/>
                  <a:pt x="142" y="335"/>
                  <a:pt x="133" y="335"/>
                </a:cubicBezTo>
                <a:cubicBezTo>
                  <a:pt x="124" y="335"/>
                  <a:pt x="116" y="328"/>
                  <a:pt x="116" y="318"/>
                </a:cubicBezTo>
                <a:lnTo>
                  <a:pt x="116" y="218"/>
                </a:lnTo>
                <a:cubicBezTo>
                  <a:pt x="116" y="209"/>
                  <a:pt x="124" y="200"/>
                  <a:pt x="133" y="200"/>
                </a:cubicBezTo>
                <a:lnTo>
                  <a:pt x="166" y="200"/>
                </a:lnTo>
                <a:cubicBezTo>
                  <a:pt x="194" y="200"/>
                  <a:pt x="216" y="222"/>
                  <a:pt x="216" y="250"/>
                </a:cubicBezTo>
                <a:close/>
                <a:moveTo>
                  <a:pt x="33" y="267"/>
                </a:moveTo>
                <a:cubicBezTo>
                  <a:pt x="33" y="285"/>
                  <a:pt x="48" y="300"/>
                  <a:pt x="66" y="300"/>
                </a:cubicBezTo>
                <a:lnTo>
                  <a:pt x="83" y="300"/>
                </a:lnTo>
                <a:cubicBezTo>
                  <a:pt x="92" y="300"/>
                  <a:pt x="100" y="307"/>
                  <a:pt x="100" y="317"/>
                </a:cubicBezTo>
                <a:cubicBezTo>
                  <a:pt x="100" y="326"/>
                  <a:pt x="92" y="333"/>
                  <a:pt x="83" y="333"/>
                </a:cubicBezTo>
                <a:lnTo>
                  <a:pt x="66" y="333"/>
                </a:lnTo>
                <a:cubicBezTo>
                  <a:pt x="29" y="333"/>
                  <a:pt x="0" y="303"/>
                  <a:pt x="0" y="267"/>
                </a:cubicBezTo>
                <a:cubicBezTo>
                  <a:pt x="0" y="230"/>
                  <a:pt x="29" y="200"/>
                  <a:pt x="66" y="200"/>
                </a:cubicBezTo>
                <a:lnTo>
                  <a:pt x="83" y="200"/>
                </a:lnTo>
                <a:cubicBezTo>
                  <a:pt x="92" y="200"/>
                  <a:pt x="100" y="207"/>
                  <a:pt x="100" y="217"/>
                </a:cubicBezTo>
                <a:cubicBezTo>
                  <a:pt x="100" y="226"/>
                  <a:pt x="92" y="233"/>
                  <a:pt x="83" y="233"/>
                </a:cubicBezTo>
                <a:lnTo>
                  <a:pt x="66" y="233"/>
                </a:lnTo>
                <a:cubicBezTo>
                  <a:pt x="48" y="233"/>
                  <a:pt x="33" y="248"/>
                  <a:pt x="33" y="2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73">
            <a:extLst>
              <a:ext uri="{FF2B5EF4-FFF2-40B4-BE49-F238E27FC236}">
                <a16:creationId xmlns:a16="http://schemas.microsoft.com/office/drawing/2014/main" id="{A5A7DEB0-D081-4358-A70F-657BCC097261}"/>
              </a:ext>
            </a:extLst>
          </p:cNvPr>
          <p:cNvSpPr>
            <a:spLocks noChangeAspect="1" noEditPoints="1"/>
          </p:cNvSpPr>
          <p:nvPr/>
        </p:nvSpPr>
        <p:spPr bwMode="auto">
          <a:xfrm>
            <a:off x="2620963" y="3116263"/>
            <a:ext cx="252413" cy="252413"/>
          </a:xfrm>
          <a:custGeom>
            <a:avLst/>
            <a:gdLst>
              <a:gd name="T0" fmla="*/ 238 w 333"/>
              <a:gd name="T1" fmla="*/ 6 h 333"/>
              <a:gd name="T2" fmla="*/ 33 w 333"/>
              <a:gd name="T3" fmla="*/ 0 h 333"/>
              <a:gd name="T4" fmla="*/ 0 w 333"/>
              <a:gd name="T5" fmla="*/ 152 h 333"/>
              <a:gd name="T6" fmla="*/ 33 w 333"/>
              <a:gd name="T7" fmla="*/ 152 h 333"/>
              <a:gd name="T8" fmla="*/ 50 w 333"/>
              <a:gd name="T9" fmla="*/ 33 h 333"/>
              <a:gd name="T10" fmla="*/ 200 w 333"/>
              <a:gd name="T11" fmla="*/ 102 h 333"/>
              <a:gd name="T12" fmla="*/ 300 w 333"/>
              <a:gd name="T13" fmla="*/ 133 h 333"/>
              <a:gd name="T14" fmla="*/ 317 w 333"/>
              <a:gd name="T15" fmla="*/ 168 h 333"/>
              <a:gd name="T16" fmla="*/ 333 w 333"/>
              <a:gd name="T17" fmla="*/ 114 h 333"/>
              <a:gd name="T18" fmla="*/ 183 w 333"/>
              <a:gd name="T19" fmla="*/ 250 h 333"/>
              <a:gd name="T20" fmla="*/ 150 w 333"/>
              <a:gd name="T21" fmla="*/ 250 h 333"/>
              <a:gd name="T22" fmla="*/ 167 w 333"/>
              <a:gd name="T23" fmla="*/ 300 h 333"/>
              <a:gd name="T24" fmla="*/ 183 w 333"/>
              <a:gd name="T25" fmla="*/ 250 h 333"/>
              <a:gd name="T26" fmla="*/ 217 w 333"/>
              <a:gd name="T27" fmla="*/ 300 h 333"/>
              <a:gd name="T28" fmla="*/ 150 w 333"/>
              <a:gd name="T29" fmla="*/ 333 h 333"/>
              <a:gd name="T30" fmla="*/ 117 w 333"/>
              <a:gd name="T31" fmla="*/ 233 h 333"/>
              <a:gd name="T32" fmla="*/ 183 w 333"/>
              <a:gd name="T33" fmla="*/ 200 h 333"/>
              <a:gd name="T34" fmla="*/ 67 w 333"/>
              <a:gd name="T35" fmla="*/ 252 h 333"/>
              <a:gd name="T36" fmla="*/ 33 w 333"/>
              <a:gd name="T37" fmla="*/ 233 h 333"/>
              <a:gd name="T38" fmla="*/ 50 w 333"/>
              <a:gd name="T39" fmla="*/ 300 h 333"/>
              <a:gd name="T40" fmla="*/ 67 w 333"/>
              <a:gd name="T41" fmla="*/ 252 h 333"/>
              <a:gd name="T42" fmla="*/ 100 w 333"/>
              <a:gd name="T43" fmla="*/ 302 h 333"/>
              <a:gd name="T44" fmla="*/ 17 w 333"/>
              <a:gd name="T45" fmla="*/ 333 h 333"/>
              <a:gd name="T46" fmla="*/ 0 w 333"/>
              <a:gd name="T47" fmla="*/ 302 h 333"/>
              <a:gd name="T48" fmla="*/ 0 w 333"/>
              <a:gd name="T49" fmla="*/ 218 h 333"/>
              <a:gd name="T50" fmla="*/ 67 w 333"/>
              <a:gd name="T51" fmla="*/ 200 h 333"/>
              <a:gd name="T52" fmla="*/ 333 w 333"/>
              <a:gd name="T53" fmla="*/ 217 h 333"/>
              <a:gd name="T54" fmla="*/ 317 w 333"/>
              <a:gd name="T55" fmla="*/ 233 h 333"/>
              <a:gd name="T56" fmla="*/ 267 w 333"/>
              <a:gd name="T57" fmla="*/ 272 h 333"/>
              <a:gd name="T58" fmla="*/ 317 w 333"/>
              <a:gd name="T59" fmla="*/ 300 h 333"/>
              <a:gd name="T60" fmla="*/ 333 w 333"/>
              <a:gd name="T61" fmla="*/ 318 h 333"/>
              <a:gd name="T62" fmla="*/ 303 w 333"/>
              <a:gd name="T63" fmla="*/ 333 h 333"/>
              <a:gd name="T64" fmla="*/ 300 w 333"/>
              <a:gd name="T65" fmla="*/ 200 h 333"/>
              <a:gd name="T66" fmla="*/ 333 w 333"/>
              <a:gd name="T67" fmla="*/ 2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3">
                <a:moveTo>
                  <a:pt x="329" y="102"/>
                </a:moveTo>
                <a:lnTo>
                  <a:pt x="238" y="6"/>
                </a:lnTo>
                <a:cubicBezTo>
                  <a:pt x="235" y="3"/>
                  <a:pt x="230" y="0"/>
                  <a:pt x="226" y="0"/>
                </a:cubicBezTo>
                <a:lnTo>
                  <a:pt x="33" y="0"/>
                </a:lnTo>
                <a:cubicBezTo>
                  <a:pt x="15" y="0"/>
                  <a:pt x="0" y="17"/>
                  <a:pt x="0" y="35"/>
                </a:cubicBezTo>
                <a:lnTo>
                  <a:pt x="0" y="152"/>
                </a:lnTo>
                <a:cubicBezTo>
                  <a:pt x="0" y="161"/>
                  <a:pt x="7" y="168"/>
                  <a:pt x="17" y="168"/>
                </a:cubicBezTo>
                <a:cubicBezTo>
                  <a:pt x="26" y="168"/>
                  <a:pt x="33" y="161"/>
                  <a:pt x="33" y="152"/>
                </a:cubicBezTo>
                <a:lnTo>
                  <a:pt x="33" y="52"/>
                </a:lnTo>
                <a:cubicBezTo>
                  <a:pt x="33" y="43"/>
                  <a:pt x="41" y="33"/>
                  <a:pt x="50" y="33"/>
                </a:cubicBezTo>
                <a:lnTo>
                  <a:pt x="200" y="33"/>
                </a:lnTo>
                <a:lnTo>
                  <a:pt x="200" y="102"/>
                </a:lnTo>
                <a:cubicBezTo>
                  <a:pt x="200" y="120"/>
                  <a:pt x="215" y="133"/>
                  <a:pt x="233" y="133"/>
                </a:cubicBezTo>
                <a:lnTo>
                  <a:pt x="300" y="133"/>
                </a:lnTo>
                <a:lnTo>
                  <a:pt x="300" y="152"/>
                </a:lnTo>
                <a:cubicBezTo>
                  <a:pt x="300" y="161"/>
                  <a:pt x="307" y="168"/>
                  <a:pt x="317" y="168"/>
                </a:cubicBezTo>
                <a:cubicBezTo>
                  <a:pt x="326" y="168"/>
                  <a:pt x="333" y="161"/>
                  <a:pt x="333" y="152"/>
                </a:cubicBezTo>
                <a:lnTo>
                  <a:pt x="333" y="114"/>
                </a:lnTo>
                <a:cubicBezTo>
                  <a:pt x="333" y="110"/>
                  <a:pt x="332" y="106"/>
                  <a:pt x="329" y="102"/>
                </a:cubicBezTo>
                <a:close/>
                <a:moveTo>
                  <a:pt x="183" y="250"/>
                </a:moveTo>
                <a:cubicBezTo>
                  <a:pt x="183" y="241"/>
                  <a:pt x="176" y="233"/>
                  <a:pt x="167" y="233"/>
                </a:cubicBezTo>
                <a:cubicBezTo>
                  <a:pt x="157" y="233"/>
                  <a:pt x="150" y="241"/>
                  <a:pt x="150" y="250"/>
                </a:cubicBezTo>
                <a:lnTo>
                  <a:pt x="150" y="283"/>
                </a:lnTo>
                <a:cubicBezTo>
                  <a:pt x="150" y="293"/>
                  <a:pt x="157" y="300"/>
                  <a:pt x="167" y="300"/>
                </a:cubicBezTo>
                <a:cubicBezTo>
                  <a:pt x="176" y="300"/>
                  <a:pt x="183" y="293"/>
                  <a:pt x="183" y="283"/>
                </a:cubicBezTo>
                <a:lnTo>
                  <a:pt x="183" y="250"/>
                </a:lnTo>
                <a:close/>
                <a:moveTo>
                  <a:pt x="217" y="233"/>
                </a:moveTo>
                <a:lnTo>
                  <a:pt x="217" y="300"/>
                </a:lnTo>
                <a:cubicBezTo>
                  <a:pt x="217" y="318"/>
                  <a:pt x="202" y="333"/>
                  <a:pt x="183" y="333"/>
                </a:cubicBezTo>
                <a:lnTo>
                  <a:pt x="150" y="333"/>
                </a:lnTo>
                <a:cubicBezTo>
                  <a:pt x="131" y="333"/>
                  <a:pt x="117" y="318"/>
                  <a:pt x="117" y="300"/>
                </a:cubicBezTo>
                <a:lnTo>
                  <a:pt x="117" y="233"/>
                </a:lnTo>
                <a:cubicBezTo>
                  <a:pt x="117" y="215"/>
                  <a:pt x="131" y="200"/>
                  <a:pt x="150" y="200"/>
                </a:cubicBezTo>
                <a:lnTo>
                  <a:pt x="183" y="200"/>
                </a:lnTo>
                <a:cubicBezTo>
                  <a:pt x="202" y="200"/>
                  <a:pt x="217" y="215"/>
                  <a:pt x="217" y="233"/>
                </a:cubicBezTo>
                <a:close/>
                <a:moveTo>
                  <a:pt x="67" y="252"/>
                </a:moveTo>
                <a:cubicBezTo>
                  <a:pt x="67" y="243"/>
                  <a:pt x="59" y="233"/>
                  <a:pt x="50" y="233"/>
                </a:cubicBezTo>
                <a:lnTo>
                  <a:pt x="33" y="233"/>
                </a:lnTo>
                <a:lnTo>
                  <a:pt x="33" y="300"/>
                </a:lnTo>
                <a:lnTo>
                  <a:pt x="50" y="300"/>
                </a:lnTo>
                <a:cubicBezTo>
                  <a:pt x="59" y="300"/>
                  <a:pt x="67" y="294"/>
                  <a:pt x="67" y="285"/>
                </a:cubicBezTo>
                <a:lnTo>
                  <a:pt x="67" y="252"/>
                </a:lnTo>
                <a:close/>
                <a:moveTo>
                  <a:pt x="100" y="235"/>
                </a:moveTo>
                <a:lnTo>
                  <a:pt x="100" y="302"/>
                </a:lnTo>
                <a:cubicBezTo>
                  <a:pt x="100" y="320"/>
                  <a:pt x="85" y="333"/>
                  <a:pt x="67" y="333"/>
                </a:cubicBezTo>
                <a:lnTo>
                  <a:pt x="17" y="333"/>
                </a:lnTo>
                <a:cubicBezTo>
                  <a:pt x="7" y="333"/>
                  <a:pt x="0" y="328"/>
                  <a:pt x="0" y="318"/>
                </a:cubicBezTo>
                <a:lnTo>
                  <a:pt x="0" y="302"/>
                </a:lnTo>
                <a:lnTo>
                  <a:pt x="0" y="235"/>
                </a:lnTo>
                <a:lnTo>
                  <a:pt x="0" y="218"/>
                </a:lnTo>
                <a:cubicBezTo>
                  <a:pt x="0" y="209"/>
                  <a:pt x="7" y="200"/>
                  <a:pt x="17" y="200"/>
                </a:cubicBezTo>
                <a:lnTo>
                  <a:pt x="67" y="200"/>
                </a:lnTo>
                <a:cubicBezTo>
                  <a:pt x="85" y="200"/>
                  <a:pt x="100" y="217"/>
                  <a:pt x="100" y="235"/>
                </a:cubicBezTo>
                <a:close/>
                <a:moveTo>
                  <a:pt x="333" y="217"/>
                </a:moveTo>
                <a:lnTo>
                  <a:pt x="333" y="218"/>
                </a:lnTo>
                <a:cubicBezTo>
                  <a:pt x="333" y="227"/>
                  <a:pt x="326" y="233"/>
                  <a:pt x="317" y="233"/>
                </a:cubicBezTo>
                <a:lnTo>
                  <a:pt x="300" y="233"/>
                </a:lnTo>
                <a:cubicBezTo>
                  <a:pt x="280" y="233"/>
                  <a:pt x="264" y="251"/>
                  <a:pt x="267" y="272"/>
                </a:cubicBezTo>
                <a:cubicBezTo>
                  <a:pt x="270" y="289"/>
                  <a:pt x="285" y="300"/>
                  <a:pt x="302" y="300"/>
                </a:cubicBezTo>
                <a:lnTo>
                  <a:pt x="317" y="300"/>
                </a:lnTo>
                <a:cubicBezTo>
                  <a:pt x="326" y="300"/>
                  <a:pt x="333" y="308"/>
                  <a:pt x="333" y="317"/>
                </a:cubicBezTo>
                <a:lnTo>
                  <a:pt x="333" y="318"/>
                </a:lnTo>
                <a:cubicBezTo>
                  <a:pt x="333" y="327"/>
                  <a:pt x="326" y="333"/>
                  <a:pt x="317" y="333"/>
                </a:cubicBezTo>
                <a:lnTo>
                  <a:pt x="303" y="333"/>
                </a:lnTo>
                <a:cubicBezTo>
                  <a:pt x="268" y="333"/>
                  <a:pt x="237" y="308"/>
                  <a:pt x="234" y="273"/>
                </a:cubicBezTo>
                <a:cubicBezTo>
                  <a:pt x="230" y="233"/>
                  <a:pt x="261" y="200"/>
                  <a:pt x="300" y="200"/>
                </a:cubicBezTo>
                <a:lnTo>
                  <a:pt x="317" y="200"/>
                </a:lnTo>
                <a:cubicBezTo>
                  <a:pt x="326" y="200"/>
                  <a:pt x="333" y="208"/>
                  <a:pt x="333"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74">
            <a:extLst>
              <a:ext uri="{FF2B5EF4-FFF2-40B4-BE49-F238E27FC236}">
                <a16:creationId xmlns:a16="http://schemas.microsoft.com/office/drawing/2014/main" id="{82C9910C-811A-4B17-B88D-310CC4823008}"/>
              </a:ext>
            </a:extLst>
          </p:cNvPr>
          <p:cNvSpPr>
            <a:spLocks noChangeAspect="1" noEditPoints="1"/>
          </p:cNvSpPr>
          <p:nvPr/>
        </p:nvSpPr>
        <p:spPr bwMode="auto">
          <a:xfrm>
            <a:off x="2119313" y="3116263"/>
            <a:ext cx="250825" cy="252413"/>
          </a:xfrm>
          <a:custGeom>
            <a:avLst/>
            <a:gdLst>
              <a:gd name="T0" fmla="*/ 238 w 334"/>
              <a:gd name="T1" fmla="*/ 5 h 333"/>
              <a:gd name="T2" fmla="*/ 34 w 334"/>
              <a:gd name="T3" fmla="*/ 0 h 333"/>
              <a:gd name="T4" fmla="*/ 0 w 334"/>
              <a:gd name="T5" fmla="*/ 150 h 333"/>
              <a:gd name="T6" fmla="*/ 17 w 334"/>
              <a:gd name="T7" fmla="*/ 167 h 333"/>
              <a:gd name="T8" fmla="*/ 34 w 334"/>
              <a:gd name="T9" fmla="*/ 50 h 333"/>
              <a:gd name="T10" fmla="*/ 200 w 334"/>
              <a:gd name="T11" fmla="*/ 33 h 333"/>
              <a:gd name="T12" fmla="*/ 234 w 334"/>
              <a:gd name="T13" fmla="*/ 133 h 333"/>
              <a:gd name="T14" fmla="*/ 300 w 334"/>
              <a:gd name="T15" fmla="*/ 150 h 333"/>
              <a:gd name="T16" fmla="*/ 317 w 334"/>
              <a:gd name="T17" fmla="*/ 167 h 333"/>
              <a:gd name="T18" fmla="*/ 334 w 334"/>
              <a:gd name="T19" fmla="*/ 112 h 333"/>
              <a:gd name="T20" fmla="*/ 184 w 334"/>
              <a:gd name="T21" fmla="*/ 250 h 333"/>
              <a:gd name="T22" fmla="*/ 150 w 334"/>
              <a:gd name="T23" fmla="*/ 233 h 333"/>
              <a:gd name="T24" fmla="*/ 167 w 334"/>
              <a:gd name="T25" fmla="*/ 267 h 333"/>
              <a:gd name="T26" fmla="*/ 196 w 334"/>
              <a:gd name="T27" fmla="*/ 291 h 333"/>
              <a:gd name="T28" fmla="*/ 193 w 334"/>
              <a:gd name="T29" fmla="*/ 333 h 333"/>
              <a:gd name="T30" fmla="*/ 167 w 334"/>
              <a:gd name="T31" fmla="*/ 300 h 333"/>
              <a:gd name="T32" fmla="*/ 150 w 334"/>
              <a:gd name="T33" fmla="*/ 317 h 333"/>
              <a:gd name="T34" fmla="*/ 134 w 334"/>
              <a:gd name="T35" fmla="*/ 333 h 333"/>
              <a:gd name="T36" fmla="*/ 117 w 334"/>
              <a:gd name="T37" fmla="*/ 217 h 333"/>
              <a:gd name="T38" fmla="*/ 164 w 334"/>
              <a:gd name="T39" fmla="*/ 200 h 333"/>
              <a:gd name="T40" fmla="*/ 196 w 334"/>
              <a:gd name="T41" fmla="*/ 291 h 333"/>
              <a:gd name="T42" fmla="*/ 84 w 334"/>
              <a:gd name="T43" fmla="*/ 233 h 333"/>
              <a:gd name="T44" fmla="*/ 84 w 334"/>
              <a:gd name="T45" fmla="*/ 200 h 333"/>
              <a:gd name="T46" fmla="*/ 0 w 334"/>
              <a:gd name="T47" fmla="*/ 233 h 333"/>
              <a:gd name="T48" fmla="*/ 34 w 334"/>
              <a:gd name="T49" fmla="*/ 283 h 333"/>
              <a:gd name="T50" fmla="*/ 67 w 334"/>
              <a:gd name="T51" fmla="*/ 292 h 333"/>
              <a:gd name="T52" fmla="*/ 17 w 334"/>
              <a:gd name="T53" fmla="*/ 300 h 333"/>
              <a:gd name="T54" fmla="*/ 17 w 334"/>
              <a:gd name="T55" fmla="*/ 333 h 333"/>
              <a:gd name="T56" fmla="*/ 67 w 334"/>
              <a:gd name="T57" fmla="*/ 333 h 333"/>
              <a:gd name="T58" fmla="*/ 100 w 334"/>
              <a:gd name="T59" fmla="*/ 283 h 333"/>
              <a:gd name="T60" fmla="*/ 67 w 334"/>
              <a:gd name="T61" fmla="*/ 250 h 333"/>
              <a:gd name="T62" fmla="*/ 34 w 334"/>
              <a:gd name="T63" fmla="*/ 242 h 333"/>
              <a:gd name="T64" fmla="*/ 267 w 334"/>
              <a:gd name="T65" fmla="*/ 272 h 333"/>
              <a:gd name="T66" fmla="*/ 317 w 334"/>
              <a:gd name="T67" fmla="*/ 300 h 333"/>
              <a:gd name="T68" fmla="*/ 317 w 334"/>
              <a:gd name="T69" fmla="*/ 333 h 333"/>
              <a:gd name="T70" fmla="*/ 234 w 334"/>
              <a:gd name="T71" fmla="*/ 273 h 333"/>
              <a:gd name="T72" fmla="*/ 317 w 334"/>
              <a:gd name="T73" fmla="*/ 200 h 333"/>
              <a:gd name="T74" fmla="*/ 317 w 334"/>
              <a:gd name="T75" fmla="*/ 233 h 333"/>
              <a:gd name="T76" fmla="*/ 267 w 334"/>
              <a:gd name="T77" fmla="*/ 27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33">
                <a:moveTo>
                  <a:pt x="329" y="101"/>
                </a:moveTo>
                <a:lnTo>
                  <a:pt x="238" y="5"/>
                </a:lnTo>
                <a:cubicBezTo>
                  <a:pt x="235" y="2"/>
                  <a:pt x="231" y="0"/>
                  <a:pt x="226" y="0"/>
                </a:cubicBezTo>
                <a:lnTo>
                  <a:pt x="34" y="0"/>
                </a:lnTo>
                <a:cubicBezTo>
                  <a:pt x="15" y="0"/>
                  <a:pt x="0" y="15"/>
                  <a:pt x="0" y="33"/>
                </a:cubicBezTo>
                <a:lnTo>
                  <a:pt x="0" y="150"/>
                </a:lnTo>
                <a:cubicBezTo>
                  <a:pt x="0" y="159"/>
                  <a:pt x="8" y="167"/>
                  <a:pt x="17" y="167"/>
                </a:cubicBezTo>
                <a:lnTo>
                  <a:pt x="17" y="167"/>
                </a:lnTo>
                <a:cubicBezTo>
                  <a:pt x="27" y="167"/>
                  <a:pt x="34" y="159"/>
                  <a:pt x="34" y="150"/>
                </a:cubicBezTo>
                <a:lnTo>
                  <a:pt x="34" y="50"/>
                </a:lnTo>
                <a:cubicBezTo>
                  <a:pt x="34" y="41"/>
                  <a:pt x="41" y="33"/>
                  <a:pt x="50" y="33"/>
                </a:cubicBezTo>
                <a:lnTo>
                  <a:pt x="200" y="33"/>
                </a:lnTo>
                <a:lnTo>
                  <a:pt x="200" y="100"/>
                </a:lnTo>
                <a:cubicBezTo>
                  <a:pt x="200" y="118"/>
                  <a:pt x="215" y="133"/>
                  <a:pt x="234" y="133"/>
                </a:cubicBezTo>
                <a:lnTo>
                  <a:pt x="300" y="133"/>
                </a:lnTo>
                <a:lnTo>
                  <a:pt x="300" y="150"/>
                </a:lnTo>
                <a:cubicBezTo>
                  <a:pt x="300" y="159"/>
                  <a:pt x="308" y="167"/>
                  <a:pt x="317" y="167"/>
                </a:cubicBezTo>
                <a:lnTo>
                  <a:pt x="317" y="167"/>
                </a:lnTo>
                <a:cubicBezTo>
                  <a:pt x="327" y="167"/>
                  <a:pt x="334" y="159"/>
                  <a:pt x="334" y="150"/>
                </a:cubicBezTo>
                <a:lnTo>
                  <a:pt x="334" y="112"/>
                </a:lnTo>
                <a:cubicBezTo>
                  <a:pt x="334" y="108"/>
                  <a:pt x="332" y="104"/>
                  <a:pt x="329" y="101"/>
                </a:cubicBezTo>
                <a:close/>
                <a:moveTo>
                  <a:pt x="184" y="250"/>
                </a:moveTo>
                <a:cubicBezTo>
                  <a:pt x="184" y="241"/>
                  <a:pt x="176" y="233"/>
                  <a:pt x="167" y="233"/>
                </a:cubicBezTo>
                <a:lnTo>
                  <a:pt x="150" y="233"/>
                </a:lnTo>
                <a:lnTo>
                  <a:pt x="150" y="267"/>
                </a:lnTo>
                <a:lnTo>
                  <a:pt x="167" y="267"/>
                </a:lnTo>
                <a:cubicBezTo>
                  <a:pt x="176" y="267"/>
                  <a:pt x="184" y="259"/>
                  <a:pt x="184" y="250"/>
                </a:cubicBezTo>
                <a:close/>
                <a:moveTo>
                  <a:pt x="196" y="291"/>
                </a:moveTo>
                <a:lnTo>
                  <a:pt x="206" y="312"/>
                </a:lnTo>
                <a:cubicBezTo>
                  <a:pt x="211" y="322"/>
                  <a:pt x="204" y="333"/>
                  <a:pt x="193" y="333"/>
                </a:cubicBezTo>
                <a:cubicBezTo>
                  <a:pt x="187" y="333"/>
                  <a:pt x="182" y="330"/>
                  <a:pt x="179" y="325"/>
                </a:cubicBezTo>
                <a:lnTo>
                  <a:pt x="167" y="300"/>
                </a:lnTo>
                <a:lnTo>
                  <a:pt x="150" y="300"/>
                </a:lnTo>
                <a:lnTo>
                  <a:pt x="150" y="317"/>
                </a:lnTo>
                <a:cubicBezTo>
                  <a:pt x="150" y="326"/>
                  <a:pt x="143" y="333"/>
                  <a:pt x="134" y="333"/>
                </a:cubicBezTo>
                <a:lnTo>
                  <a:pt x="134" y="333"/>
                </a:lnTo>
                <a:cubicBezTo>
                  <a:pt x="125" y="333"/>
                  <a:pt x="117" y="326"/>
                  <a:pt x="117" y="317"/>
                </a:cubicBezTo>
                <a:lnTo>
                  <a:pt x="117" y="217"/>
                </a:lnTo>
                <a:cubicBezTo>
                  <a:pt x="117" y="207"/>
                  <a:pt x="124" y="200"/>
                  <a:pt x="134" y="200"/>
                </a:cubicBezTo>
                <a:lnTo>
                  <a:pt x="164" y="200"/>
                </a:lnTo>
                <a:cubicBezTo>
                  <a:pt x="190" y="200"/>
                  <a:pt x="214" y="219"/>
                  <a:pt x="217" y="245"/>
                </a:cubicBezTo>
                <a:cubicBezTo>
                  <a:pt x="219" y="264"/>
                  <a:pt x="210" y="281"/>
                  <a:pt x="196" y="291"/>
                </a:cubicBezTo>
                <a:close/>
                <a:moveTo>
                  <a:pt x="42" y="233"/>
                </a:moveTo>
                <a:lnTo>
                  <a:pt x="84" y="233"/>
                </a:lnTo>
                <a:cubicBezTo>
                  <a:pt x="93" y="233"/>
                  <a:pt x="100" y="226"/>
                  <a:pt x="100" y="217"/>
                </a:cubicBezTo>
                <a:cubicBezTo>
                  <a:pt x="100" y="207"/>
                  <a:pt x="93" y="200"/>
                  <a:pt x="84" y="200"/>
                </a:cubicBezTo>
                <a:lnTo>
                  <a:pt x="34" y="200"/>
                </a:lnTo>
                <a:cubicBezTo>
                  <a:pt x="15" y="200"/>
                  <a:pt x="0" y="215"/>
                  <a:pt x="0" y="233"/>
                </a:cubicBezTo>
                <a:lnTo>
                  <a:pt x="0" y="250"/>
                </a:lnTo>
                <a:cubicBezTo>
                  <a:pt x="0" y="268"/>
                  <a:pt x="15" y="283"/>
                  <a:pt x="34" y="283"/>
                </a:cubicBezTo>
                <a:lnTo>
                  <a:pt x="59" y="283"/>
                </a:lnTo>
                <a:cubicBezTo>
                  <a:pt x="63" y="283"/>
                  <a:pt x="67" y="287"/>
                  <a:pt x="67" y="292"/>
                </a:cubicBezTo>
                <a:cubicBezTo>
                  <a:pt x="67" y="296"/>
                  <a:pt x="63" y="300"/>
                  <a:pt x="59" y="300"/>
                </a:cubicBezTo>
                <a:lnTo>
                  <a:pt x="17" y="300"/>
                </a:lnTo>
                <a:cubicBezTo>
                  <a:pt x="8" y="300"/>
                  <a:pt x="0" y="307"/>
                  <a:pt x="0" y="317"/>
                </a:cubicBezTo>
                <a:cubicBezTo>
                  <a:pt x="0" y="326"/>
                  <a:pt x="8" y="333"/>
                  <a:pt x="17" y="333"/>
                </a:cubicBezTo>
                <a:lnTo>
                  <a:pt x="67" y="333"/>
                </a:lnTo>
                <a:lnTo>
                  <a:pt x="67" y="333"/>
                </a:lnTo>
                <a:cubicBezTo>
                  <a:pt x="85" y="333"/>
                  <a:pt x="100" y="319"/>
                  <a:pt x="100" y="300"/>
                </a:cubicBezTo>
                <a:lnTo>
                  <a:pt x="100" y="283"/>
                </a:lnTo>
                <a:cubicBezTo>
                  <a:pt x="100" y="265"/>
                  <a:pt x="85" y="250"/>
                  <a:pt x="67" y="250"/>
                </a:cubicBezTo>
                <a:lnTo>
                  <a:pt x="67" y="250"/>
                </a:lnTo>
                <a:lnTo>
                  <a:pt x="42" y="250"/>
                </a:lnTo>
                <a:cubicBezTo>
                  <a:pt x="37" y="250"/>
                  <a:pt x="34" y="246"/>
                  <a:pt x="34" y="242"/>
                </a:cubicBezTo>
                <a:cubicBezTo>
                  <a:pt x="34" y="237"/>
                  <a:pt x="37" y="233"/>
                  <a:pt x="42" y="233"/>
                </a:cubicBezTo>
                <a:close/>
                <a:moveTo>
                  <a:pt x="267" y="272"/>
                </a:moveTo>
                <a:cubicBezTo>
                  <a:pt x="270" y="289"/>
                  <a:pt x="285" y="300"/>
                  <a:pt x="302" y="300"/>
                </a:cubicBezTo>
                <a:lnTo>
                  <a:pt x="317" y="300"/>
                </a:lnTo>
                <a:cubicBezTo>
                  <a:pt x="326" y="300"/>
                  <a:pt x="334" y="307"/>
                  <a:pt x="334" y="317"/>
                </a:cubicBezTo>
                <a:cubicBezTo>
                  <a:pt x="334" y="326"/>
                  <a:pt x="326" y="333"/>
                  <a:pt x="317" y="333"/>
                </a:cubicBezTo>
                <a:lnTo>
                  <a:pt x="303" y="333"/>
                </a:lnTo>
                <a:cubicBezTo>
                  <a:pt x="268" y="333"/>
                  <a:pt x="237" y="308"/>
                  <a:pt x="234" y="273"/>
                </a:cubicBezTo>
                <a:cubicBezTo>
                  <a:pt x="230" y="233"/>
                  <a:pt x="261" y="200"/>
                  <a:pt x="300" y="200"/>
                </a:cubicBezTo>
                <a:lnTo>
                  <a:pt x="317" y="200"/>
                </a:lnTo>
                <a:cubicBezTo>
                  <a:pt x="326" y="200"/>
                  <a:pt x="334" y="207"/>
                  <a:pt x="334" y="217"/>
                </a:cubicBezTo>
                <a:cubicBezTo>
                  <a:pt x="334" y="226"/>
                  <a:pt x="326" y="233"/>
                  <a:pt x="317" y="233"/>
                </a:cubicBezTo>
                <a:lnTo>
                  <a:pt x="300" y="233"/>
                </a:lnTo>
                <a:cubicBezTo>
                  <a:pt x="280" y="233"/>
                  <a:pt x="264" y="251"/>
                  <a:pt x="267" y="2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75">
            <a:extLst>
              <a:ext uri="{FF2B5EF4-FFF2-40B4-BE49-F238E27FC236}">
                <a16:creationId xmlns:a16="http://schemas.microsoft.com/office/drawing/2014/main" id="{E3CCB49A-720E-4A86-8859-9ABE4BB1AFBB}"/>
              </a:ext>
            </a:extLst>
          </p:cNvPr>
          <p:cNvSpPr>
            <a:spLocks noChangeAspect="1" noEditPoints="1"/>
          </p:cNvSpPr>
          <p:nvPr/>
        </p:nvSpPr>
        <p:spPr bwMode="auto">
          <a:xfrm>
            <a:off x="1616076" y="3116263"/>
            <a:ext cx="252413" cy="252413"/>
          </a:xfrm>
          <a:custGeom>
            <a:avLst/>
            <a:gdLst>
              <a:gd name="T0" fmla="*/ 237 w 334"/>
              <a:gd name="T1" fmla="*/ 5 h 333"/>
              <a:gd name="T2" fmla="*/ 33 w 334"/>
              <a:gd name="T3" fmla="*/ 0 h 333"/>
              <a:gd name="T4" fmla="*/ 0 w 334"/>
              <a:gd name="T5" fmla="*/ 150 h 333"/>
              <a:gd name="T6" fmla="*/ 33 w 334"/>
              <a:gd name="T7" fmla="*/ 150 h 333"/>
              <a:gd name="T8" fmla="*/ 50 w 334"/>
              <a:gd name="T9" fmla="*/ 33 h 333"/>
              <a:gd name="T10" fmla="*/ 200 w 334"/>
              <a:gd name="T11" fmla="*/ 100 h 333"/>
              <a:gd name="T12" fmla="*/ 300 w 334"/>
              <a:gd name="T13" fmla="*/ 133 h 333"/>
              <a:gd name="T14" fmla="*/ 316 w 334"/>
              <a:gd name="T15" fmla="*/ 167 h 333"/>
              <a:gd name="T16" fmla="*/ 333 w 334"/>
              <a:gd name="T17" fmla="*/ 112 h 333"/>
              <a:gd name="T18" fmla="*/ 299 w 334"/>
              <a:gd name="T19" fmla="*/ 250 h 333"/>
              <a:gd name="T20" fmla="*/ 266 w 334"/>
              <a:gd name="T21" fmla="*/ 233 h 333"/>
              <a:gd name="T22" fmla="*/ 283 w 334"/>
              <a:gd name="T23" fmla="*/ 267 h 333"/>
              <a:gd name="T24" fmla="*/ 312 w 334"/>
              <a:gd name="T25" fmla="*/ 291 h 333"/>
              <a:gd name="T26" fmla="*/ 309 w 334"/>
              <a:gd name="T27" fmla="*/ 333 h 333"/>
              <a:gd name="T28" fmla="*/ 283 w 334"/>
              <a:gd name="T29" fmla="*/ 300 h 333"/>
              <a:gd name="T30" fmla="*/ 266 w 334"/>
              <a:gd name="T31" fmla="*/ 317 h 333"/>
              <a:gd name="T32" fmla="*/ 233 w 334"/>
              <a:gd name="T33" fmla="*/ 317 h 333"/>
              <a:gd name="T34" fmla="*/ 250 w 334"/>
              <a:gd name="T35" fmla="*/ 200 h 333"/>
              <a:gd name="T36" fmla="*/ 333 w 334"/>
              <a:gd name="T37" fmla="*/ 245 h 333"/>
              <a:gd name="T38" fmla="*/ 183 w 334"/>
              <a:gd name="T39" fmla="*/ 242 h 333"/>
              <a:gd name="T40" fmla="*/ 158 w 334"/>
              <a:gd name="T41" fmla="*/ 233 h 333"/>
              <a:gd name="T42" fmla="*/ 150 w 334"/>
              <a:gd name="T43" fmla="*/ 267 h 333"/>
              <a:gd name="T44" fmla="*/ 183 w 334"/>
              <a:gd name="T45" fmla="*/ 242 h 333"/>
              <a:gd name="T46" fmla="*/ 216 w 334"/>
              <a:gd name="T47" fmla="*/ 317 h 333"/>
              <a:gd name="T48" fmla="*/ 183 w 334"/>
              <a:gd name="T49" fmla="*/ 317 h 333"/>
              <a:gd name="T50" fmla="*/ 150 w 334"/>
              <a:gd name="T51" fmla="*/ 300 h 333"/>
              <a:gd name="T52" fmla="*/ 133 w 334"/>
              <a:gd name="T53" fmla="*/ 333 h 333"/>
              <a:gd name="T54" fmla="*/ 116 w 334"/>
              <a:gd name="T55" fmla="*/ 217 h 333"/>
              <a:gd name="T56" fmla="*/ 150 w 334"/>
              <a:gd name="T57" fmla="*/ 200 h 333"/>
              <a:gd name="T58" fmla="*/ 200 w 334"/>
              <a:gd name="T59" fmla="*/ 200 h 333"/>
              <a:gd name="T60" fmla="*/ 100 w 334"/>
              <a:gd name="T61" fmla="*/ 217 h 333"/>
              <a:gd name="T62" fmla="*/ 66 w 334"/>
              <a:gd name="T63" fmla="*/ 333 h 333"/>
              <a:gd name="T64" fmla="*/ 0 w 334"/>
              <a:gd name="T65" fmla="*/ 317 h 333"/>
              <a:gd name="T66" fmla="*/ 50 w 334"/>
              <a:gd name="T67" fmla="*/ 300 h 333"/>
              <a:gd name="T68" fmla="*/ 66 w 334"/>
              <a:gd name="T69" fmla="*/ 217 h 333"/>
              <a:gd name="T70" fmla="*/ 100 w 334"/>
              <a:gd name="T71" fmla="*/ 2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4" h="333">
                <a:moveTo>
                  <a:pt x="328" y="101"/>
                </a:moveTo>
                <a:lnTo>
                  <a:pt x="237" y="5"/>
                </a:lnTo>
                <a:cubicBezTo>
                  <a:pt x="234" y="2"/>
                  <a:pt x="230" y="0"/>
                  <a:pt x="225" y="0"/>
                </a:cubicBezTo>
                <a:lnTo>
                  <a:pt x="33" y="0"/>
                </a:lnTo>
                <a:cubicBezTo>
                  <a:pt x="14" y="0"/>
                  <a:pt x="0" y="15"/>
                  <a:pt x="0" y="33"/>
                </a:cubicBezTo>
                <a:lnTo>
                  <a:pt x="0" y="150"/>
                </a:lnTo>
                <a:cubicBezTo>
                  <a:pt x="0" y="159"/>
                  <a:pt x="7" y="167"/>
                  <a:pt x="16" y="167"/>
                </a:cubicBezTo>
                <a:cubicBezTo>
                  <a:pt x="25" y="167"/>
                  <a:pt x="33" y="159"/>
                  <a:pt x="33" y="150"/>
                </a:cubicBezTo>
                <a:lnTo>
                  <a:pt x="33" y="50"/>
                </a:lnTo>
                <a:cubicBezTo>
                  <a:pt x="33" y="41"/>
                  <a:pt x="40" y="33"/>
                  <a:pt x="50" y="33"/>
                </a:cubicBezTo>
                <a:lnTo>
                  <a:pt x="200" y="33"/>
                </a:lnTo>
                <a:lnTo>
                  <a:pt x="200" y="100"/>
                </a:lnTo>
                <a:cubicBezTo>
                  <a:pt x="200" y="118"/>
                  <a:pt x="214" y="133"/>
                  <a:pt x="233" y="133"/>
                </a:cubicBezTo>
                <a:lnTo>
                  <a:pt x="300" y="133"/>
                </a:lnTo>
                <a:lnTo>
                  <a:pt x="300" y="150"/>
                </a:lnTo>
                <a:cubicBezTo>
                  <a:pt x="300" y="159"/>
                  <a:pt x="307" y="167"/>
                  <a:pt x="316" y="167"/>
                </a:cubicBezTo>
                <a:cubicBezTo>
                  <a:pt x="325" y="167"/>
                  <a:pt x="333" y="159"/>
                  <a:pt x="333" y="150"/>
                </a:cubicBezTo>
                <a:lnTo>
                  <a:pt x="333" y="112"/>
                </a:lnTo>
                <a:cubicBezTo>
                  <a:pt x="333" y="108"/>
                  <a:pt x="331" y="104"/>
                  <a:pt x="328" y="101"/>
                </a:cubicBezTo>
                <a:close/>
                <a:moveTo>
                  <a:pt x="299" y="250"/>
                </a:moveTo>
                <a:cubicBezTo>
                  <a:pt x="299" y="241"/>
                  <a:pt x="292" y="233"/>
                  <a:pt x="283" y="233"/>
                </a:cubicBezTo>
                <a:lnTo>
                  <a:pt x="266" y="233"/>
                </a:lnTo>
                <a:lnTo>
                  <a:pt x="266" y="267"/>
                </a:lnTo>
                <a:lnTo>
                  <a:pt x="283" y="267"/>
                </a:lnTo>
                <a:cubicBezTo>
                  <a:pt x="292" y="267"/>
                  <a:pt x="299" y="259"/>
                  <a:pt x="299" y="250"/>
                </a:cubicBezTo>
                <a:close/>
                <a:moveTo>
                  <a:pt x="312" y="291"/>
                </a:moveTo>
                <a:lnTo>
                  <a:pt x="322" y="312"/>
                </a:lnTo>
                <a:cubicBezTo>
                  <a:pt x="327" y="322"/>
                  <a:pt x="320" y="333"/>
                  <a:pt x="309" y="333"/>
                </a:cubicBezTo>
                <a:cubicBezTo>
                  <a:pt x="303" y="333"/>
                  <a:pt x="298" y="330"/>
                  <a:pt x="295" y="325"/>
                </a:cubicBezTo>
                <a:lnTo>
                  <a:pt x="283" y="300"/>
                </a:lnTo>
                <a:lnTo>
                  <a:pt x="266" y="300"/>
                </a:lnTo>
                <a:lnTo>
                  <a:pt x="266" y="317"/>
                </a:lnTo>
                <a:cubicBezTo>
                  <a:pt x="266" y="326"/>
                  <a:pt x="259" y="333"/>
                  <a:pt x="250" y="333"/>
                </a:cubicBezTo>
                <a:cubicBezTo>
                  <a:pt x="240" y="333"/>
                  <a:pt x="233" y="326"/>
                  <a:pt x="233" y="317"/>
                </a:cubicBezTo>
                <a:lnTo>
                  <a:pt x="233" y="217"/>
                </a:lnTo>
                <a:cubicBezTo>
                  <a:pt x="233" y="207"/>
                  <a:pt x="240" y="200"/>
                  <a:pt x="250" y="200"/>
                </a:cubicBezTo>
                <a:lnTo>
                  <a:pt x="280" y="200"/>
                </a:lnTo>
                <a:cubicBezTo>
                  <a:pt x="306" y="200"/>
                  <a:pt x="330" y="219"/>
                  <a:pt x="333" y="245"/>
                </a:cubicBezTo>
                <a:cubicBezTo>
                  <a:pt x="334" y="264"/>
                  <a:pt x="326" y="281"/>
                  <a:pt x="312" y="291"/>
                </a:cubicBezTo>
                <a:close/>
                <a:moveTo>
                  <a:pt x="183" y="242"/>
                </a:moveTo>
                <a:cubicBezTo>
                  <a:pt x="183" y="237"/>
                  <a:pt x="179" y="233"/>
                  <a:pt x="175" y="233"/>
                </a:cubicBezTo>
                <a:lnTo>
                  <a:pt x="158" y="233"/>
                </a:lnTo>
                <a:cubicBezTo>
                  <a:pt x="153" y="233"/>
                  <a:pt x="150" y="237"/>
                  <a:pt x="150" y="242"/>
                </a:cubicBezTo>
                <a:lnTo>
                  <a:pt x="150" y="267"/>
                </a:lnTo>
                <a:lnTo>
                  <a:pt x="183" y="267"/>
                </a:lnTo>
                <a:lnTo>
                  <a:pt x="183" y="242"/>
                </a:lnTo>
                <a:close/>
                <a:moveTo>
                  <a:pt x="216" y="217"/>
                </a:moveTo>
                <a:lnTo>
                  <a:pt x="216" y="317"/>
                </a:lnTo>
                <a:cubicBezTo>
                  <a:pt x="216" y="326"/>
                  <a:pt x="209" y="333"/>
                  <a:pt x="200" y="333"/>
                </a:cubicBezTo>
                <a:cubicBezTo>
                  <a:pt x="190" y="333"/>
                  <a:pt x="183" y="326"/>
                  <a:pt x="183" y="317"/>
                </a:cubicBezTo>
                <a:lnTo>
                  <a:pt x="183" y="300"/>
                </a:lnTo>
                <a:lnTo>
                  <a:pt x="150" y="300"/>
                </a:lnTo>
                <a:lnTo>
                  <a:pt x="150" y="317"/>
                </a:lnTo>
                <a:cubicBezTo>
                  <a:pt x="150" y="326"/>
                  <a:pt x="142" y="333"/>
                  <a:pt x="133" y="333"/>
                </a:cubicBezTo>
                <a:cubicBezTo>
                  <a:pt x="124" y="333"/>
                  <a:pt x="116" y="326"/>
                  <a:pt x="116" y="317"/>
                </a:cubicBezTo>
                <a:lnTo>
                  <a:pt x="116" y="217"/>
                </a:lnTo>
                <a:cubicBezTo>
                  <a:pt x="116" y="207"/>
                  <a:pt x="124" y="200"/>
                  <a:pt x="133" y="200"/>
                </a:cubicBezTo>
                <a:lnTo>
                  <a:pt x="150" y="200"/>
                </a:lnTo>
                <a:lnTo>
                  <a:pt x="183" y="200"/>
                </a:lnTo>
                <a:lnTo>
                  <a:pt x="200" y="200"/>
                </a:lnTo>
                <a:cubicBezTo>
                  <a:pt x="209" y="200"/>
                  <a:pt x="216" y="207"/>
                  <a:pt x="216" y="217"/>
                </a:cubicBezTo>
                <a:close/>
                <a:moveTo>
                  <a:pt x="100" y="217"/>
                </a:moveTo>
                <a:lnTo>
                  <a:pt x="100" y="300"/>
                </a:lnTo>
                <a:cubicBezTo>
                  <a:pt x="100" y="318"/>
                  <a:pt x="85" y="333"/>
                  <a:pt x="66" y="333"/>
                </a:cubicBezTo>
                <a:lnTo>
                  <a:pt x="16" y="333"/>
                </a:lnTo>
                <a:cubicBezTo>
                  <a:pt x="7" y="333"/>
                  <a:pt x="0" y="326"/>
                  <a:pt x="0" y="317"/>
                </a:cubicBezTo>
                <a:cubicBezTo>
                  <a:pt x="0" y="307"/>
                  <a:pt x="7" y="300"/>
                  <a:pt x="16" y="300"/>
                </a:cubicBezTo>
                <a:lnTo>
                  <a:pt x="50" y="300"/>
                </a:lnTo>
                <a:cubicBezTo>
                  <a:pt x="59" y="300"/>
                  <a:pt x="66" y="293"/>
                  <a:pt x="66" y="283"/>
                </a:cubicBezTo>
                <a:lnTo>
                  <a:pt x="66" y="217"/>
                </a:lnTo>
                <a:cubicBezTo>
                  <a:pt x="66" y="207"/>
                  <a:pt x="74" y="200"/>
                  <a:pt x="83" y="200"/>
                </a:cubicBezTo>
                <a:cubicBezTo>
                  <a:pt x="92" y="200"/>
                  <a:pt x="100" y="207"/>
                  <a:pt x="100"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76">
            <a:extLst>
              <a:ext uri="{FF2B5EF4-FFF2-40B4-BE49-F238E27FC236}">
                <a16:creationId xmlns:a16="http://schemas.microsoft.com/office/drawing/2014/main" id="{5AD29B93-AA7A-41E4-96C7-989C7169DCA6}"/>
              </a:ext>
            </a:extLst>
          </p:cNvPr>
          <p:cNvSpPr>
            <a:spLocks noChangeAspect="1" noEditPoints="1"/>
          </p:cNvSpPr>
          <p:nvPr/>
        </p:nvSpPr>
        <p:spPr bwMode="auto">
          <a:xfrm>
            <a:off x="1112838" y="3116263"/>
            <a:ext cx="252413" cy="254000"/>
          </a:xfrm>
          <a:custGeom>
            <a:avLst/>
            <a:gdLst>
              <a:gd name="T0" fmla="*/ 238 w 335"/>
              <a:gd name="T1" fmla="*/ 6 h 335"/>
              <a:gd name="T2" fmla="*/ 33 w 335"/>
              <a:gd name="T3" fmla="*/ 0 h 335"/>
              <a:gd name="T4" fmla="*/ 0 w 335"/>
              <a:gd name="T5" fmla="*/ 152 h 335"/>
              <a:gd name="T6" fmla="*/ 33 w 335"/>
              <a:gd name="T7" fmla="*/ 152 h 335"/>
              <a:gd name="T8" fmla="*/ 50 w 335"/>
              <a:gd name="T9" fmla="*/ 33 h 335"/>
              <a:gd name="T10" fmla="*/ 200 w 335"/>
              <a:gd name="T11" fmla="*/ 102 h 335"/>
              <a:gd name="T12" fmla="*/ 300 w 335"/>
              <a:gd name="T13" fmla="*/ 133 h 335"/>
              <a:gd name="T14" fmla="*/ 317 w 335"/>
              <a:gd name="T15" fmla="*/ 168 h 335"/>
              <a:gd name="T16" fmla="*/ 333 w 335"/>
              <a:gd name="T17" fmla="*/ 114 h 335"/>
              <a:gd name="T18" fmla="*/ 300 w 335"/>
              <a:gd name="T19" fmla="*/ 252 h 335"/>
              <a:gd name="T20" fmla="*/ 267 w 335"/>
              <a:gd name="T21" fmla="*/ 235 h 335"/>
              <a:gd name="T22" fmla="*/ 283 w 335"/>
              <a:gd name="T23" fmla="*/ 268 h 335"/>
              <a:gd name="T24" fmla="*/ 333 w 335"/>
              <a:gd name="T25" fmla="*/ 247 h 335"/>
              <a:gd name="T26" fmla="*/ 267 w 335"/>
              <a:gd name="T27" fmla="*/ 300 h 335"/>
              <a:gd name="T28" fmla="*/ 250 w 335"/>
              <a:gd name="T29" fmla="*/ 335 h 335"/>
              <a:gd name="T30" fmla="*/ 233 w 335"/>
              <a:gd name="T31" fmla="*/ 218 h 335"/>
              <a:gd name="T32" fmla="*/ 280 w 335"/>
              <a:gd name="T33" fmla="*/ 200 h 335"/>
              <a:gd name="T34" fmla="*/ 83 w 335"/>
              <a:gd name="T35" fmla="*/ 202 h 335"/>
              <a:gd name="T36" fmla="*/ 67 w 335"/>
              <a:gd name="T37" fmla="*/ 285 h 335"/>
              <a:gd name="T38" fmla="*/ 17 w 335"/>
              <a:gd name="T39" fmla="*/ 300 h 335"/>
              <a:gd name="T40" fmla="*/ 17 w 335"/>
              <a:gd name="T41" fmla="*/ 333 h 335"/>
              <a:gd name="T42" fmla="*/ 100 w 335"/>
              <a:gd name="T43" fmla="*/ 302 h 335"/>
              <a:gd name="T44" fmla="*/ 83 w 335"/>
              <a:gd name="T45" fmla="*/ 202 h 335"/>
              <a:gd name="T46" fmla="*/ 0 w 335"/>
              <a:gd name="T47" fmla="*/ 317 h 335"/>
              <a:gd name="T48" fmla="*/ 0 w 335"/>
              <a:gd name="T49" fmla="*/ 318 h 335"/>
              <a:gd name="T50" fmla="*/ 150 w 335"/>
              <a:gd name="T51" fmla="*/ 200 h 335"/>
              <a:gd name="T52" fmla="*/ 117 w 335"/>
              <a:gd name="T53" fmla="*/ 252 h 335"/>
              <a:gd name="T54" fmla="*/ 175 w 335"/>
              <a:gd name="T55" fmla="*/ 283 h 335"/>
              <a:gd name="T56" fmla="*/ 175 w 335"/>
              <a:gd name="T57" fmla="*/ 300 h 335"/>
              <a:gd name="T58" fmla="*/ 117 w 335"/>
              <a:gd name="T59" fmla="*/ 317 h 335"/>
              <a:gd name="T60" fmla="*/ 183 w 335"/>
              <a:gd name="T61" fmla="*/ 333 h 335"/>
              <a:gd name="T62" fmla="*/ 217 w 335"/>
              <a:gd name="T63" fmla="*/ 302 h 335"/>
              <a:gd name="T64" fmla="*/ 184 w 335"/>
              <a:gd name="T65" fmla="*/ 250 h 335"/>
              <a:gd name="T66" fmla="*/ 158 w 335"/>
              <a:gd name="T67" fmla="*/ 250 h 335"/>
              <a:gd name="T68" fmla="*/ 158 w 335"/>
              <a:gd name="T69" fmla="*/ 233 h 335"/>
              <a:gd name="T70" fmla="*/ 217 w 335"/>
              <a:gd name="T71" fmla="*/ 218 h 335"/>
              <a:gd name="T72" fmla="*/ 200 w 335"/>
              <a:gd name="T73" fmla="*/ 200 h 335"/>
              <a:gd name="T74" fmla="*/ 117 w 335"/>
              <a:gd name="T75" fmla="*/ 317 h 335"/>
              <a:gd name="T76" fmla="*/ 117 w 335"/>
              <a:gd name="T77" fmla="*/ 31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5" h="335">
                <a:moveTo>
                  <a:pt x="329" y="102"/>
                </a:moveTo>
                <a:lnTo>
                  <a:pt x="238" y="6"/>
                </a:lnTo>
                <a:cubicBezTo>
                  <a:pt x="235" y="3"/>
                  <a:pt x="230" y="0"/>
                  <a:pt x="226" y="0"/>
                </a:cubicBezTo>
                <a:lnTo>
                  <a:pt x="33" y="0"/>
                </a:lnTo>
                <a:cubicBezTo>
                  <a:pt x="15" y="0"/>
                  <a:pt x="0" y="17"/>
                  <a:pt x="0" y="35"/>
                </a:cubicBezTo>
                <a:lnTo>
                  <a:pt x="0" y="152"/>
                </a:lnTo>
                <a:cubicBezTo>
                  <a:pt x="0" y="161"/>
                  <a:pt x="7" y="168"/>
                  <a:pt x="17" y="168"/>
                </a:cubicBezTo>
                <a:cubicBezTo>
                  <a:pt x="26" y="168"/>
                  <a:pt x="33" y="161"/>
                  <a:pt x="33" y="152"/>
                </a:cubicBezTo>
                <a:lnTo>
                  <a:pt x="33" y="52"/>
                </a:lnTo>
                <a:cubicBezTo>
                  <a:pt x="33" y="43"/>
                  <a:pt x="41" y="33"/>
                  <a:pt x="50" y="33"/>
                </a:cubicBezTo>
                <a:lnTo>
                  <a:pt x="200" y="33"/>
                </a:lnTo>
                <a:lnTo>
                  <a:pt x="200" y="102"/>
                </a:lnTo>
                <a:cubicBezTo>
                  <a:pt x="200" y="120"/>
                  <a:pt x="215" y="133"/>
                  <a:pt x="233" y="133"/>
                </a:cubicBezTo>
                <a:lnTo>
                  <a:pt x="300" y="133"/>
                </a:lnTo>
                <a:lnTo>
                  <a:pt x="300" y="152"/>
                </a:lnTo>
                <a:cubicBezTo>
                  <a:pt x="300" y="161"/>
                  <a:pt x="307" y="168"/>
                  <a:pt x="317" y="168"/>
                </a:cubicBezTo>
                <a:cubicBezTo>
                  <a:pt x="326" y="168"/>
                  <a:pt x="333" y="161"/>
                  <a:pt x="333" y="152"/>
                </a:cubicBezTo>
                <a:lnTo>
                  <a:pt x="333" y="114"/>
                </a:lnTo>
                <a:cubicBezTo>
                  <a:pt x="333" y="110"/>
                  <a:pt x="332" y="106"/>
                  <a:pt x="329" y="102"/>
                </a:cubicBezTo>
                <a:close/>
                <a:moveTo>
                  <a:pt x="300" y="252"/>
                </a:moveTo>
                <a:cubicBezTo>
                  <a:pt x="300" y="243"/>
                  <a:pt x="292" y="235"/>
                  <a:pt x="283" y="235"/>
                </a:cubicBezTo>
                <a:lnTo>
                  <a:pt x="267" y="235"/>
                </a:lnTo>
                <a:lnTo>
                  <a:pt x="267" y="268"/>
                </a:lnTo>
                <a:lnTo>
                  <a:pt x="283" y="268"/>
                </a:lnTo>
                <a:cubicBezTo>
                  <a:pt x="292" y="268"/>
                  <a:pt x="300" y="261"/>
                  <a:pt x="300" y="252"/>
                </a:cubicBezTo>
                <a:close/>
                <a:moveTo>
                  <a:pt x="333" y="247"/>
                </a:moveTo>
                <a:cubicBezTo>
                  <a:pt x="335" y="276"/>
                  <a:pt x="312" y="300"/>
                  <a:pt x="283" y="300"/>
                </a:cubicBezTo>
                <a:lnTo>
                  <a:pt x="267" y="300"/>
                </a:lnTo>
                <a:lnTo>
                  <a:pt x="267" y="318"/>
                </a:lnTo>
                <a:cubicBezTo>
                  <a:pt x="267" y="328"/>
                  <a:pt x="259" y="335"/>
                  <a:pt x="250" y="335"/>
                </a:cubicBezTo>
                <a:cubicBezTo>
                  <a:pt x="241" y="335"/>
                  <a:pt x="233" y="328"/>
                  <a:pt x="233" y="318"/>
                </a:cubicBezTo>
                <a:lnTo>
                  <a:pt x="233" y="218"/>
                </a:lnTo>
                <a:cubicBezTo>
                  <a:pt x="233" y="209"/>
                  <a:pt x="241" y="200"/>
                  <a:pt x="250" y="200"/>
                </a:cubicBezTo>
                <a:lnTo>
                  <a:pt x="280" y="200"/>
                </a:lnTo>
                <a:cubicBezTo>
                  <a:pt x="307" y="200"/>
                  <a:pt x="332" y="220"/>
                  <a:pt x="333" y="247"/>
                </a:cubicBezTo>
                <a:close/>
                <a:moveTo>
                  <a:pt x="83" y="202"/>
                </a:moveTo>
                <a:cubicBezTo>
                  <a:pt x="74" y="202"/>
                  <a:pt x="67" y="209"/>
                  <a:pt x="67" y="218"/>
                </a:cubicBezTo>
                <a:lnTo>
                  <a:pt x="67" y="285"/>
                </a:lnTo>
                <a:cubicBezTo>
                  <a:pt x="67" y="294"/>
                  <a:pt x="59" y="300"/>
                  <a:pt x="50" y="300"/>
                </a:cubicBezTo>
                <a:lnTo>
                  <a:pt x="17" y="300"/>
                </a:lnTo>
                <a:cubicBezTo>
                  <a:pt x="7" y="300"/>
                  <a:pt x="0" y="308"/>
                  <a:pt x="0" y="317"/>
                </a:cubicBezTo>
                <a:cubicBezTo>
                  <a:pt x="0" y="326"/>
                  <a:pt x="7" y="333"/>
                  <a:pt x="17" y="333"/>
                </a:cubicBezTo>
                <a:lnTo>
                  <a:pt x="67" y="333"/>
                </a:lnTo>
                <a:cubicBezTo>
                  <a:pt x="85" y="333"/>
                  <a:pt x="100" y="320"/>
                  <a:pt x="100" y="302"/>
                </a:cubicBezTo>
                <a:lnTo>
                  <a:pt x="100" y="218"/>
                </a:lnTo>
                <a:cubicBezTo>
                  <a:pt x="100" y="209"/>
                  <a:pt x="92" y="202"/>
                  <a:pt x="83" y="202"/>
                </a:cubicBezTo>
                <a:close/>
                <a:moveTo>
                  <a:pt x="0" y="318"/>
                </a:moveTo>
                <a:cubicBezTo>
                  <a:pt x="0" y="317"/>
                  <a:pt x="0" y="317"/>
                  <a:pt x="0" y="317"/>
                </a:cubicBezTo>
                <a:cubicBezTo>
                  <a:pt x="0" y="317"/>
                  <a:pt x="0" y="317"/>
                  <a:pt x="0" y="317"/>
                </a:cubicBezTo>
                <a:lnTo>
                  <a:pt x="0" y="318"/>
                </a:lnTo>
                <a:close/>
                <a:moveTo>
                  <a:pt x="200" y="200"/>
                </a:moveTo>
                <a:lnTo>
                  <a:pt x="150" y="200"/>
                </a:lnTo>
                <a:cubicBezTo>
                  <a:pt x="131" y="200"/>
                  <a:pt x="117" y="217"/>
                  <a:pt x="117" y="235"/>
                </a:cubicBezTo>
                <a:lnTo>
                  <a:pt x="117" y="252"/>
                </a:lnTo>
                <a:cubicBezTo>
                  <a:pt x="117" y="270"/>
                  <a:pt x="131" y="283"/>
                  <a:pt x="150" y="283"/>
                </a:cubicBezTo>
                <a:lnTo>
                  <a:pt x="175" y="283"/>
                </a:lnTo>
                <a:cubicBezTo>
                  <a:pt x="179" y="283"/>
                  <a:pt x="183" y="287"/>
                  <a:pt x="183" y="292"/>
                </a:cubicBezTo>
                <a:cubicBezTo>
                  <a:pt x="183" y="296"/>
                  <a:pt x="179" y="300"/>
                  <a:pt x="175" y="300"/>
                </a:cubicBezTo>
                <a:lnTo>
                  <a:pt x="133" y="300"/>
                </a:lnTo>
                <a:cubicBezTo>
                  <a:pt x="124" y="300"/>
                  <a:pt x="117" y="308"/>
                  <a:pt x="117" y="317"/>
                </a:cubicBezTo>
                <a:cubicBezTo>
                  <a:pt x="117" y="326"/>
                  <a:pt x="124" y="333"/>
                  <a:pt x="133" y="333"/>
                </a:cubicBezTo>
                <a:lnTo>
                  <a:pt x="183" y="333"/>
                </a:lnTo>
                <a:lnTo>
                  <a:pt x="184" y="333"/>
                </a:lnTo>
                <a:cubicBezTo>
                  <a:pt x="202" y="333"/>
                  <a:pt x="217" y="320"/>
                  <a:pt x="217" y="302"/>
                </a:cubicBezTo>
                <a:lnTo>
                  <a:pt x="217" y="285"/>
                </a:lnTo>
                <a:cubicBezTo>
                  <a:pt x="217" y="267"/>
                  <a:pt x="202" y="250"/>
                  <a:pt x="184" y="250"/>
                </a:cubicBezTo>
                <a:lnTo>
                  <a:pt x="183" y="250"/>
                </a:lnTo>
                <a:lnTo>
                  <a:pt x="158" y="250"/>
                </a:lnTo>
                <a:cubicBezTo>
                  <a:pt x="154" y="250"/>
                  <a:pt x="150" y="246"/>
                  <a:pt x="150" y="242"/>
                </a:cubicBezTo>
                <a:cubicBezTo>
                  <a:pt x="150" y="237"/>
                  <a:pt x="154" y="233"/>
                  <a:pt x="158" y="233"/>
                </a:cubicBezTo>
                <a:lnTo>
                  <a:pt x="200" y="233"/>
                </a:lnTo>
                <a:cubicBezTo>
                  <a:pt x="209" y="233"/>
                  <a:pt x="217" y="227"/>
                  <a:pt x="217" y="218"/>
                </a:cubicBezTo>
                <a:lnTo>
                  <a:pt x="217" y="217"/>
                </a:lnTo>
                <a:cubicBezTo>
                  <a:pt x="217" y="208"/>
                  <a:pt x="209" y="200"/>
                  <a:pt x="200" y="200"/>
                </a:cubicBezTo>
                <a:close/>
                <a:moveTo>
                  <a:pt x="117" y="317"/>
                </a:moveTo>
                <a:cubicBezTo>
                  <a:pt x="117" y="317"/>
                  <a:pt x="117" y="317"/>
                  <a:pt x="117" y="317"/>
                </a:cubicBezTo>
                <a:cubicBezTo>
                  <a:pt x="117" y="317"/>
                  <a:pt x="117" y="317"/>
                  <a:pt x="117" y="318"/>
                </a:cubicBezTo>
                <a:lnTo>
                  <a:pt x="117" y="3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77">
            <a:extLst>
              <a:ext uri="{FF2B5EF4-FFF2-40B4-BE49-F238E27FC236}">
                <a16:creationId xmlns:a16="http://schemas.microsoft.com/office/drawing/2014/main" id="{5351A19B-26AB-45FF-AAE2-00A69C58EF52}"/>
              </a:ext>
            </a:extLst>
          </p:cNvPr>
          <p:cNvSpPr>
            <a:spLocks noChangeAspect="1" noEditPoints="1"/>
          </p:cNvSpPr>
          <p:nvPr/>
        </p:nvSpPr>
        <p:spPr bwMode="auto">
          <a:xfrm>
            <a:off x="5638801" y="2609851"/>
            <a:ext cx="250825" cy="254000"/>
          </a:xfrm>
          <a:custGeom>
            <a:avLst/>
            <a:gdLst>
              <a:gd name="T0" fmla="*/ 238 w 333"/>
              <a:gd name="T1" fmla="*/ 6 h 335"/>
              <a:gd name="T2" fmla="*/ 33 w 333"/>
              <a:gd name="T3" fmla="*/ 0 h 335"/>
              <a:gd name="T4" fmla="*/ 0 w 333"/>
              <a:gd name="T5" fmla="*/ 152 h 335"/>
              <a:gd name="T6" fmla="*/ 33 w 333"/>
              <a:gd name="T7" fmla="*/ 152 h 335"/>
              <a:gd name="T8" fmla="*/ 50 w 333"/>
              <a:gd name="T9" fmla="*/ 34 h 335"/>
              <a:gd name="T10" fmla="*/ 200 w 333"/>
              <a:gd name="T11" fmla="*/ 102 h 335"/>
              <a:gd name="T12" fmla="*/ 300 w 333"/>
              <a:gd name="T13" fmla="*/ 134 h 335"/>
              <a:gd name="T14" fmla="*/ 317 w 333"/>
              <a:gd name="T15" fmla="*/ 169 h 335"/>
              <a:gd name="T16" fmla="*/ 333 w 333"/>
              <a:gd name="T17" fmla="*/ 114 h 335"/>
              <a:gd name="T18" fmla="*/ 183 w 333"/>
              <a:gd name="T19" fmla="*/ 252 h 335"/>
              <a:gd name="T20" fmla="*/ 150 w 333"/>
              <a:gd name="T21" fmla="*/ 235 h 335"/>
              <a:gd name="T22" fmla="*/ 167 w 333"/>
              <a:gd name="T23" fmla="*/ 269 h 335"/>
              <a:gd name="T24" fmla="*/ 216 w 333"/>
              <a:gd name="T25" fmla="*/ 248 h 335"/>
              <a:gd name="T26" fmla="*/ 150 w 333"/>
              <a:gd name="T27" fmla="*/ 300 h 335"/>
              <a:gd name="T28" fmla="*/ 133 w 333"/>
              <a:gd name="T29" fmla="*/ 335 h 335"/>
              <a:gd name="T30" fmla="*/ 117 w 333"/>
              <a:gd name="T31" fmla="*/ 219 h 335"/>
              <a:gd name="T32" fmla="*/ 164 w 333"/>
              <a:gd name="T33" fmla="*/ 200 h 335"/>
              <a:gd name="T34" fmla="*/ 83 w 333"/>
              <a:gd name="T35" fmla="*/ 200 h 335"/>
              <a:gd name="T36" fmla="*/ 0 w 333"/>
              <a:gd name="T37" fmla="*/ 219 h 335"/>
              <a:gd name="T38" fmla="*/ 17 w 333"/>
              <a:gd name="T39" fmla="*/ 334 h 335"/>
              <a:gd name="T40" fmla="*/ 100 w 333"/>
              <a:gd name="T41" fmla="*/ 318 h 335"/>
              <a:gd name="T42" fmla="*/ 83 w 333"/>
              <a:gd name="T43" fmla="*/ 300 h 335"/>
              <a:gd name="T44" fmla="*/ 33 w 333"/>
              <a:gd name="T45" fmla="*/ 284 h 335"/>
              <a:gd name="T46" fmla="*/ 100 w 333"/>
              <a:gd name="T47" fmla="*/ 268 h 335"/>
              <a:gd name="T48" fmla="*/ 83 w 333"/>
              <a:gd name="T49" fmla="*/ 250 h 335"/>
              <a:gd name="T50" fmla="*/ 33 w 333"/>
              <a:gd name="T51" fmla="*/ 234 h 335"/>
              <a:gd name="T52" fmla="*/ 100 w 333"/>
              <a:gd name="T53" fmla="*/ 218 h 335"/>
              <a:gd name="T54" fmla="*/ 83 w 333"/>
              <a:gd name="T55" fmla="*/ 200 h 335"/>
              <a:gd name="T56" fmla="*/ 267 w 333"/>
              <a:gd name="T57" fmla="*/ 200 h 335"/>
              <a:gd name="T58" fmla="*/ 233 w 333"/>
              <a:gd name="T59" fmla="*/ 252 h 335"/>
              <a:gd name="T60" fmla="*/ 292 w 333"/>
              <a:gd name="T61" fmla="*/ 284 h 335"/>
              <a:gd name="T62" fmla="*/ 292 w 333"/>
              <a:gd name="T63" fmla="*/ 300 h 335"/>
              <a:gd name="T64" fmla="*/ 233 w 333"/>
              <a:gd name="T65" fmla="*/ 318 h 335"/>
              <a:gd name="T66" fmla="*/ 300 w 333"/>
              <a:gd name="T67" fmla="*/ 334 h 335"/>
              <a:gd name="T68" fmla="*/ 333 w 333"/>
              <a:gd name="T69" fmla="*/ 302 h 335"/>
              <a:gd name="T70" fmla="*/ 300 w 333"/>
              <a:gd name="T71" fmla="*/ 250 h 335"/>
              <a:gd name="T72" fmla="*/ 275 w 333"/>
              <a:gd name="T73" fmla="*/ 250 h 335"/>
              <a:gd name="T74" fmla="*/ 275 w 333"/>
              <a:gd name="T75" fmla="*/ 234 h 335"/>
              <a:gd name="T76" fmla="*/ 333 w 333"/>
              <a:gd name="T77" fmla="*/ 218 h 335"/>
              <a:gd name="T78" fmla="*/ 317 w 333"/>
              <a:gd name="T79" fmla="*/ 200 h 335"/>
              <a:gd name="T80" fmla="*/ 233 w 333"/>
              <a:gd name="T81" fmla="*/ 318 h 335"/>
              <a:gd name="T82" fmla="*/ 233 w 333"/>
              <a:gd name="T83" fmla="*/ 31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5">
                <a:moveTo>
                  <a:pt x="329" y="103"/>
                </a:moveTo>
                <a:lnTo>
                  <a:pt x="238" y="6"/>
                </a:lnTo>
                <a:cubicBezTo>
                  <a:pt x="235" y="3"/>
                  <a:pt x="230" y="0"/>
                  <a:pt x="226" y="0"/>
                </a:cubicBezTo>
                <a:lnTo>
                  <a:pt x="33" y="0"/>
                </a:lnTo>
                <a:cubicBezTo>
                  <a:pt x="15" y="0"/>
                  <a:pt x="0" y="17"/>
                  <a:pt x="0" y="35"/>
                </a:cubicBezTo>
                <a:lnTo>
                  <a:pt x="0" y="152"/>
                </a:lnTo>
                <a:cubicBezTo>
                  <a:pt x="0" y="161"/>
                  <a:pt x="7" y="169"/>
                  <a:pt x="17" y="169"/>
                </a:cubicBezTo>
                <a:cubicBezTo>
                  <a:pt x="26" y="169"/>
                  <a:pt x="33" y="161"/>
                  <a:pt x="33" y="152"/>
                </a:cubicBezTo>
                <a:lnTo>
                  <a:pt x="33" y="52"/>
                </a:lnTo>
                <a:cubicBezTo>
                  <a:pt x="33" y="43"/>
                  <a:pt x="41" y="34"/>
                  <a:pt x="50" y="34"/>
                </a:cubicBezTo>
                <a:lnTo>
                  <a:pt x="200" y="34"/>
                </a:lnTo>
                <a:lnTo>
                  <a:pt x="200" y="102"/>
                </a:lnTo>
                <a:cubicBezTo>
                  <a:pt x="200" y="120"/>
                  <a:pt x="215" y="134"/>
                  <a:pt x="233" y="134"/>
                </a:cubicBezTo>
                <a:lnTo>
                  <a:pt x="300" y="134"/>
                </a:lnTo>
                <a:lnTo>
                  <a:pt x="300" y="152"/>
                </a:lnTo>
                <a:cubicBezTo>
                  <a:pt x="300" y="161"/>
                  <a:pt x="307" y="169"/>
                  <a:pt x="317" y="169"/>
                </a:cubicBezTo>
                <a:cubicBezTo>
                  <a:pt x="326" y="169"/>
                  <a:pt x="333" y="161"/>
                  <a:pt x="333" y="152"/>
                </a:cubicBezTo>
                <a:lnTo>
                  <a:pt x="333" y="114"/>
                </a:lnTo>
                <a:cubicBezTo>
                  <a:pt x="333" y="110"/>
                  <a:pt x="332" y="106"/>
                  <a:pt x="329" y="103"/>
                </a:cubicBezTo>
                <a:close/>
                <a:moveTo>
                  <a:pt x="183" y="252"/>
                </a:moveTo>
                <a:cubicBezTo>
                  <a:pt x="183" y="243"/>
                  <a:pt x="176" y="235"/>
                  <a:pt x="167" y="235"/>
                </a:cubicBezTo>
                <a:lnTo>
                  <a:pt x="150" y="235"/>
                </a:lnTo>
                <a:lnTo>
                  <a:pt x="150" y="269"/>
                </a:lnTo>
                <a:lnTo>
                  <a:pt x="167" y="269"/>
                </a:lnTo>
                <a:cubicBezTo>
                  <a:pt x="176" y="269"/>
                  <a:pt x="183" y="261"/>
                  <a:pt x="183" y="252"/>
                </a:cubicBezTo>
                <a:close/>
                <a:moveTo>
                  <a:pt x="216" y="248"/>
                </a:moveTo>
                <a:cubicBezTo>
                  <a:pt x="218" y="276"/>
                  <a:pt x="195" y="300"/>
                  <a:pt x="167" y="300"/>
                </a:cubicBezTo>
                <a:lnTo>
                  <a:pt x="150" y="300"/>
                </a:lnTo>
                <a:lnTo>
                  <a:pt x="150" y="319"/>
                </a:lnTo>
                <a:cubicBezTo>
                  <a:pt x="150" y="328"/>
                  <a:pt x="142" y="335"/>
                  <a:pt x="133" y="335"/>
                </a:cubicBezTo>
                <a:cubicBezTo>
                  <a:pt x="124" y="335"/>
                  <a:pt x="117" y="328"/>
                  <a:pt x="117" y="319"/>
                </a:cubicBezTo>
                <a:lnTo>
                  <a:pt x="117" y="219"/>
                </a:lnTo>
                <a:cubicBezTo>
                  <a:pt x="117" y="210"/>
                  <a:pt x="124" y="200"/>
                  <a:pt x="133" y="200"/>
                </a:cubicBezTo>
                <a:lnTo>
                  <a:pt x="164" y="200"/>
                </a:lnTo>
                <a:cubicBezTo>
                  <a:pt x="191" y="200"/>
                  <a:pt x="215" y="221"/>
                  <a:pt x="216" y="248"/>
                </a:cubicBezTo>
                <a:close/>
                <a:moveTo>
                  <a:pt x="83" y="200"/>
                </a:moveTo>
                <a:lnTo>
                  <a:pt x="17" y="200"/>
                </a:lnTo>
                <a:cubicBezTo>
                  <a:pt x="7" y="200"/>
                  <a:pt x="0" y="210"/>
                  <a:pt x="0" y="219"/>
                </a:cubicBezTo>
                <a:lnTo>
                  <a:pt x="0" y="319"/>
                </a:lnTo>
                <a:cubicBezTo>
                  <a:pt x="0" y="328"/>
                  <a:pt x="7" y="334"/>
                  <a:pt x="17" y="334"/>
                </a:cubicBezTo>
                <a:lnTo>
                  <a:pt x="83" y="334"/>
                </a:lnTo>
                <a:cubicBezTo>
                  <a:pt x="92" y="334"/>
                  <a:pt x="100" y="327"/>
                  <a:pt x="100" y="318"/>
                </a:cubicBezTo>
                <a:lnTo>
                  <a:pt x="100" y="317"/>
                </a:lnTo>
                <a:cubicBezTo>
                  <a:pt x="100" y="308"/>
                  <a:pt x="92" y="300"/>
                  <a:pt x="83" y="300"/>
                </a:cubicBezTo>
                <a:lnTo>
                  <a:pt x="33" y="300"/>
                </a:lnTo>
                <a:lnTo>
                  <a:pt x="33" y="284"/>
                </a:lnTo>
                <a:lnTo>
                  <a:pt x="83" y="284"/>
                </a:lnTo>
                <a:cubicBezTo>
                  <a:pt x="92" y="284"/>
                  <a:pt x="100" y="277"/>
                  <a:pt x="100" y="268"/>
                </a:cubicBezTo>
                <a:lnTo>
                  <a:pt x="100" y="267"/>
                </a:lnTo>
                <a:cubicBezTo>
                  <a:pt x="100" y="258"/>
                  <a:pt x="92" y="250"/>
                  <a:pt x="83" y="250"/>
                </a:cubicBezTo>
                <a:lnTo>
                  <a:pt x="33" y="250"/>
                </a:lnTo>
                <a:lnTo>
                  <a:pt x="33" y="234"/>
                </a:lnTo>
                <a:lnTo>
                  <a:pt x="83" y="234"/>
                </a:lnTo>
                <a:cubicBezTo>
                  <a:pt x="92" y="234"/>
                  <a:pt x="100" y="227"/>
                  <a:pt x="100" y="218"/>
                </a:cubicBezTo>
                <a:lnTo>
                  <a:pt x="100" y="217"/>
                </a:lnTo>
                <a:cubicBezTo>
                  <a:pt x="100" y="208"/>
                  <a:pt x="92" y="200"/>
                  <a:pt x="83" y="200"/>
                </a:cubicBezTo>
                <a:close/>
                <a:moveTo>
                  <a:pt x="317" y="200"/>
                </a:moveTo>
                <a:lnTo>
                  <a:pt x="267" y="200"/>
                </a:lnTo>
                <a:cubicBezTo>
                  <a:pt x="248" y="200"/>
                  <a:pt x="233" y="217"/>
                  <a:pt x="233" y="235"/>
                </a:cubicBezTo>
                <a:lnTo>
                  <a:pt x="233" y="252"/>
                </a:lnTo>
                <a:cubicBezTo>
                  <a:pt x="233" y="270"/>
                  <a:pt x="248" y="284"/>
                  <a:pt x="267" y="284"/>
                </a:cubicBezTo>
                <a:lnTo>
                  <a:pt x="292" y="284"/>
                </a:lnTo>
                <a:cubicBezTo>
                  <a:pt x="296" y="284"/>
                  <a:pt x="300" y="287"/>
                  <a:pt x="300" y="292"/>
                </a:cubicBezTo>
                <a:cubicBezTo>
                  <a:pt x="300" y="297"/>
                  <a:pt x="296" y="300"/>
                  <a:pt x="292" y="300"/>
                </a:cubicBezTo>
                <a:lnTo>
                  <a:pt x="250" y="300"/>
                </a:lnTo>
                <a:cubicBezTo>
                  <a:pt x="241" y="300"/>
                  <a:pt x="233" y="309"/>
                  <a:pt x="233" y="318"/>
                </a:cubicBezTo>
                <a:cubicBezTo>
                  <a:pt x="233" y="327"/>
                  <a:pt x="241" y="334"/>
                  <a:pt x="250" y="334"/>
                </a:cubicBezTo>
                <a:lnTo>
                  <a:pt x="300" y="334"/>
                </a:lnTo>
                <a:lnTo>
                  <a:pt x="300" y="334"/>
                </a:lnTo>
                <a:cubicBezTo>
                  <a:pt x="318" y="334"/>
                  <a:pt x="333" y="321"/>
                  <a:pt x="333" y="302"/>
                </a:cubicBezTo>
                <a:lnTo>
                  <a:pt x="333" y="285"/>
                </a:lnTo>
                <a:cubicBezTo>
                  <a:pt x="333" y="267"/>
                  <a:pt x="318" y="250"/>
                  <a:pt x="300" y="250"/>
                </a:cubicBezTo>
                <a:lnTo>
                  <a:pt x="300" y="250"/>
                </a:lnTo>
                <a:lnTo>
                  <a:pt x="275" y="250"/>
                </a:lnTo>
                <a:cubicBezTo>
                  <a:pt x="270" y="250"/>
                  <a:pt x="267" y="247"/>
                  <a:pt x="267" y="242"/>
                </a:cubicBezTo>
                <a:cubicBezTo>
                  <a:pt x="267" y="237"/>
                  <a:pt x="270" y="234"/>
                  <a:pt x="275" y="234"/>
                </a:cubicBezTo>
                <a:lnTo>
                  <a:pt x="317" y="234"/>
                </a:lnTo>
                <a:cubicBezTo>
                  <a:pt x="326" y="234"/>
                  <a:pt x="333" y="227"/>
                  <a:pt x="333" y="218"/>
                </a:cubicBezTo>
                <a:lnTo>
                  <a:pt x="333" y="217"/>
                </a:lnTo>
                <a:cubicBezTo>
                  <a:pt x="333" y="208"/>
                  <a:pt x="326" y="200"/>
                  <a:pt x="317" y="200"/>
                </a:cubicBezTo>
                <a:close/>
                <a:moveTo>
                  <a:pt x="233" y="317"/>
                </a:moveTo>
                <a:cubicBezTo>
                  <a:pt x="233" y="318"/>
                  <a:pt x="233" y="318"/>
                  <a:pt x="233" y="318"/>
                </a:cubicBezTo>
                <a:cubicBezTo>
                  <a:pt x="233" y="318"/>
                  <a:pt x="233" y="318"/>
                  <a:pt x="233" y="318"/>
                </a:cubicBezTo>
                <a:lnTo>
                  <a:pt x="233" y="3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178">
            <a:extLst>
              <a:ext uri="{FF2B5EF4-FFF2-40B4-BE49-F238E27FC236}">
                <a16:creationId xmlns:a16="http://schemas.microsoft.com/office/drawing/2014/main" id="{B80539DE-C06E-464A-9102-BBD289BAEBBE}"/>
              </a:ext>
            </a:extLst>
          </p:cNvPr>
          <p:cNvSpPr>
            <a:spLocks noChangeAspect="1" noEditPoints="1"/>
          </p:cNvSpPr>
          <p:nvPr/>
        </p:nvSpPr>
        <p:spPr bwMode="auto">
          <a:xfrm>
            <a:off x="5135563" y="2609851"/>
            <a:ext cx="252413" cy="254000"/>
          </a:xfrm>
          <a:custGeom>
            <a:avLst/>
            <a:gdLst>
              <a:gd name="T0" fmla="*/ 238 w 334"/>
              <a:gd name="T1" fmla="*/ 6 h 334"/>
              <a:gd name="T2" fmla="*/ 34 w 334"/>
              <a:gd name="T3" fmla="*/ 0 h 334"/>
              <a:gd name="T4" fmla="*/ 0 w 334"/>
              <a:gd name="T5" fmla="*/ 150 h 334"/>
              <a:gd name="T6" fmla="*/ 34 w 334"/>
              <a:gd name="T7" fmla="*/ 150 h 334"/>
              <a:gd name="T8" fmla="*/ 50 w 334"/>
              <a:gd name="T9" fmla="*/ 34 h 334"/>
              <a:gd name="T10" fmla="*/ 200 w 334"/>
              <a:gd name="T11" fmla="*/ 100 h 334"/>
              <a:gd name="T12" fmla="*/ 300 w 334"/>
              <a:gd name="T13" fmla="*/ 134 h 334"/>
              <a:gd name="T14" fmla="*/ 317 w 334"/>
              <a:gd name="T15" fmla="*/ 167 h 334"/>
              <a:gd name="T16" fmla="*/ 334 w 334"/>
              <a:gd name="T17" fmla="*/ 113 h 334"/>
              <a:gd name="T18" fmla="*/ 67 w 334"/>
              <a:gd name="T19" fmla="*/ 250 h 334"/>
              <a:gd name="T20" fmla="*/ 34 w 334"/>
              <a:gd name="T21" fmla="*/ 234 h 334"/>
              <a:gd name="T22" fmla="*/ 50 w 334"/>
              <a:gd name="T23" fmla="*/ 267 h 334"/>
              <a:gd name="T24" fmla="*/ 100 w 334"/>
              <a:gd name="T25" fmla="*/ 248 h 334"/>
              <a:gd name="T26" fmla="*/ 34 w 334"/>
              <a:gd name="T27" fmla="*/ 300 h 334"/>
              <a:gd name="T28" fmla="*/ 17 w 334"/>
              <a:gd name="T29" fmla="*/ 334 h 334"/>
              <a:gd name="T30" fmla="*/ 0 w 334"/>
              <a:gd name="T31" fmla="*/ 217 h 334"/>
              <a:gd name="T32" fmla="*/ 47 w 334"/>
              <a:gd name="T33" fmla="*/ 200 h 334"/>
              <a:gd name="T34" fmla="*/ 300 w 334"/>
              <a:gd name="T35" fmla="*/ 250 h 334"/>
              <a:gd name="T36" fmla="*/ 267 w 334"/>
              <a:gd name="T37" fmla="*/ 234 h 334"/>
              <a:gd name="T38" fmla="*/ 284 w 334"/>
              <a:gd name="T39" fmla="*/ 300 h 334"/>
              <a:gd name="T40" fmla="*/ 300 w 334"/>
              <a:gd name="T41" fmla="*/ 250 h 334"/>
              <a:gd name="T42" fmla="*/ 334 w 334"/>
              <a:gd name="T43" fmla="*/ 284 h 334"/>
              <a:gd name="T44" fmla="*/ 250 w 334"/>
              <a:gd name="T45" fmla="*/ 334 h 334"/>
              <a:gd name="T46" fmla="*/ 234 w 334"/>
              <a:gd name="T47" fmla="*/ 300 h 334"/>
              <a:gd name="T48" fmla="*/ 234 w 334"/>
              <a:gd name="T49" fmla="*/ 217 h 334"/>
              <a:gd name="T50" fmla="*/ 284 w 334"/>
              <a:gd name="T51" fmla="*/ 200 h 334"/>
              <a:gd name="T52" fmla="*/ 150 w 334"/>
              <a:gd name="T53" fmla="*/ 242 h 334"/>
              <a:gd name="T54" fmla="*/ 184 w 334"/>
              <a:gd name="T55" fmla="*/ 250 h 334"/>
              <a:gd name="T56" fmla="*/ 217 w 334"/>
              <a:gd name="T57" fmla="*/ 283 h 334"/>
              <a:gd name="T58" fmla="*/ 184 w 334"/>
              <a:gd name="T59" fmla="*/ 334 h 334"/>
              <a:gd name="T60" fmla="*/ 134 w 334"/>
              <a:gd name="T61" fmla="*/ 334 h 334"/>
              <a:gd name="T62" fmla="*/ 134 w 334"/>
              <a:gd name="T63" fmla="*/ 300 h 334"/>
              <a:gd name="T64" fmla="*/ 184 w 334"/>
              <a:gd name="T65" fmla="*/ 292 h 334"/>
              <a:gd name="T66" fmla="*/ 150 w 334"/>
              <a:gd name="T67" fmla="*/ 284 h 334"/>
              <a:gd name="T68" fmla="*/ 117 w 334"/>
              <a:gd name="T69" fmla="*/ 234 h 334"/>
              <a:gd name="T70" fmla="*/ 200 w 334"/>
              <a:gd name="T71" fmla="*/ 200 h 334"/>
              <a:gd name="T72" fmla="*/ 200 w 334"/>
              <a:gd name="T73" fmla="*/ 234 h 334"/>
              <a:gd name="T74" fmla="*/ 150 w 334"/>
              <a:gd name="T75" fmla="*/ 24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34">
                <a:moveTo>
                  <a:pt x="329" y="101"/>
                </a:moveTo>
                <a:lnTo>
                  <a:pt x="238" y="6"/>
                </a:lnTo>
                <a:cubicBezTo>
                  <a:pt x="235" y="2"/>
                  <a:pt x="231" y="0"/>
                  <a:pt x="226" y="0"/>
                </a:cubicBezTo>
                <a:lnTo>
                  <a:pt x="34" y="0"/>
                </a:lnTo>
                <a:cubicBezTo>
                  <a:pt x="15" y="0"/>
                  <a:pt x="0" y="15"/>
                  <a:pt x="0" y="34"/>
                </a:cubicBezTo>
                <a:lnTo>
                  <a:pt x="0" y="150"/>
                </a:lnTo>
                <a:cubicBezTo>
                  <a:pt x="0" y="160"/>
                  <a:pt x="8" y="167"/>
                  <a:pt x="17" y="167"/>
                </a:cubicBezTo>
                <a:cubicBezTo>
                  <a:pt x="26" y="167"/>
                  <a:pt x="34" y="160"/>
                  <a:pt x="34" y="150"/>
                </a:cubicBezTo>
                <a:lnTo>
                  <a:pt x="34" y="50"/>
                </a:lnTo>
                <a:cubicBezTo>
                  <a:pt x="34" y="41"/>
                  <a:pt x="41" y="34"/>
                  <a:pt x="50" y="34"/>
                </a:cubicBezTo>
                <a:lnTo>
                  <a:pt x="200" y="34"/>
                </a:lnTo>
                <a:lnTo>
                  <a:pt x="200" y="100"/>
                </a:lnTo>
                <a:cubicBezTo>
                  <a:pt x="200" y="119"/>
                  <a:pt x="215" y="134"/>
                  <a:pt x="234" y="134"/>
                </a:cubicBezTo>
                <a:lnTo>
                  <a:pt x="300" y="134"/>
                </a:lnTo>
                <a:lnTo>
                  <a:pt x="300" y="150"/>
                </a:lnTo>
                <a:cubicBezTo>
                  <a:pt x="300" y="160"/>
                  <a:pt x="308" y="167"/>
                  <a:pt x="317" y="167"/>
                </a:cubicBezTo>
                <a:cubicBezTo>
                  <a:pt x="326" y="167"/>
                  <a:pt x="334" y="160"/>
                  <a:pt x="334" y="150"/>
                </a:cubicBezTo>
                <a:lnTo>
                  <a:pt x="334" y="113"/>
                </a:lnTo>
                <a:cubicBezTo>
                  <a:pt x="334" y="108"/>
                  <a:pt x="332" y="104"/>
                  <a:pt x="329" y="101"/>
                </a:cubicBezTo>
                <a:close/>
                <a:moveTo>
                  <a:pt x="67" y="250"/>
                </a:moveTo>
                <a:cubicBezTo>
                  <a:pt x="67" y="241"/>
                  <a:pt x="59" y="234"/>
                  <a:pt x="50" y="234"/>
                </a:cubicBezTo>
                <a:lnTo>
                  <a:pt x="34" y="234"/>
                </a:lnTo>
                <a:lnTo>
                  <a:pt x="34" y="267"/>
                </a:lnTo>
                <a:lnTo>
                  <a:pt x="50" y="267"/>
                </a:lnTo>
                <a:cubicBezTo>
                  <a:pt x="59" y="267"/>
                  <a:pt x="67" y="260"/>
                  <a:pt x="67" y="250"/>
                </a:cubicBezTo>
                <a:close/>
                <a:moveTo>
                  <a:pt x="100" y="248"/>
                </a:moveTo>
                <a:cubicBezTo>
                  <a:pt x="102" y="276"/>
                  <a:pt x="79" y="300"/>
                  <a:pt x="50" y="300"/>
                </a:cubicBezTo>
                <a:lnTo>
                  <a:pt x="34" y="300"/>
                </a:lnTo>
                <a:lnTo>
                  <a:pt x="34" y="317"/>
                </a:lnTo>
                <a:cubicBezTo>
                  <a:pt x="34" y="326"/>
                  <a:pt x="26" y="334"/>
                  <a:pt x="17" y="334"/>
                </a:cubicBezTo>
                <a:cubicBezTo>
                  <a:pt x="8" y="334"/>
                  <a:pt x="0" y="326"/>
                  <a:pt x="0" y="317"/>
                </a:cubicBezTo>
                <a:lnTo>
                  <a:pt x="0" y="217"/>
                </a:lnTo>
                <a:cubicBezTo>
                  <a:pt x="0" y="208"/>
                  <a:pt x="8" y="200"/>
                  <a:pt x="17" y="200"/>
                </a:cubicBezTo>
                <a:lnTo>
                  <a:pt x="47" y="200"/>
                </a:lnTo>
                <a:cubicBezTo>
                  <a:pt x="74" y="200"/>
                  <a:pt x="99" y="221"/>
                  <a:pt x="100" y="248"/>
                </a:cubicBezTo>
                <a:moveTo>
                  <a:pt x="300" y="250"/>
                </a:moveTo>
                <a:cubicBezTo>
                  <a:pt x="300" y="241"/>
                  <a:pt x="293" y="234"/>
                  <a:pt x="284" y="234"/>
                </a:cubicBezTo>
                <a:lnTo>
                  <a:pt x="267" y="234"/>
                </a:lnTo>
                <a:lnTo>
                  <a:pt x="267" y="300"/>
                </a:lnTo>
                <a:lnTo>
                  <a:pt x="284" y="300"/>
                </a:lnTo>
                <a:cubicBezTo>
                  <a:pt x="293" y="300"/>
                  <a:pt x="300" y="293"/>
                  <a:pt x="300" y="284"/>
                </a:cubicBezTo>
                <a:lnTo>
                  <a:pt x="300" y="250"/>
                </a:lnTo>
                <a:close/>
                <a:moveTo>
                  <a:pt x="334" y="250"/>
                </a:moveTo>
                <a:lnTo>
                  <a:pt x="334" y="284"/>
                </a:lnTo>
                <a:cubicBezTo>
                  <a:pt x="334" y="311"/>
                  <a:pt x="311" y="334"/>
                  <a:pt x="284" y="334"/>
                </a:cubicBezTo>
                <a:lnTo>
                  <a:pt x="250" y="334"/>
                </a:lnTo>
                <a:cubicBezTo>
                  <a:pt x="241" y="334"/>
                  <a:pt x="234" y="326"/>
                  <a:pt x="234" y="317"/>
                </a:cubicBezTo>
                <a:lnTo>
                  <a:pt x="234" y="300"/>
                </a:lnTo>
                <a:lnTo>
                  <a:pt x="234" y="234"/>
                </a:lnTo>
                <a:lnTo>
                  <a:pt x="234" y="217"/>
                </a:lnTo>
                <a:cubicBezTo>
                  <a:pt x="234" y="208"/>
                  <a:pt x="241" y="200"/>
                  <a:pt x="250" y="200"/>
                </a:cubicBezTo>
                <a:lnTo>
                  <a:pt x="284" y="200"/>
                </a:lnTo>
                <a:cubicBezTo>
                  <a:pt x="311" y="200"/>
                  <a:pt x="334" y="223"/>
                  <a:pt x="334" y="250"/>
                </a:cubicBezTo>
                <a:close/>
                <a:moveTo>
                  <a:pt x="150" y="242"/>
                </a:moveTo>
                <a:cubicBezTo>
                  <a:pt x="150" y="247"/>
                  <a:pt x="154" y="250"/>
                  <a:pt x="159" y="250"/>
                </a:cubicBezTo>
                <a:lnTo>
                  <a:pt x="184" y="250"/>
                </a:lnTo>
                <a:lnTo>
                  <a:pt x="184" y="250"/>
                </a:lnTo>
                <a:cubicBezTo>
                  <a:pt x="202" y="250"/>
                  <a:pt x="217" y="265"/>
                  <a:pt x="217" y="283"/>
                </a:cubicBezTo>
                <a:lnTo>
                  <a:pt x="217" y="301"/>
                </a:lnTo>
                <a:cubicBezTo>
                  <a:pt x="217" y="319"/>
                  <a:pt x="202" y="334"/>
                  <a:pt x="184" y="334"/>
                </a:cubicBezTo>
                <a:lnTo>
                  <a:pt x="184" y="334"/>
                </a:lnTo>
                <a:lnTo>
                  <a:pt x="134" y="334"/>
                </a:lnTo>
                <a:cubicBezTo>
                  <a:pt x="124" y="334"/>
                  <a:pt x="117" y="326"/>
                  <a:pt x="117" y="317"/>
                </a:cubicBezTo>
                <a:cubicBezTo>
                  <a:pt x="117" y="308"/>
                  <a:pt x="124" y="300"/>
                  <a:pt x="134" y="300"/>
                </a:cubicBezTo>
                <a:lnTo>
                  <a:pt x="175" y="300"/>
                </a:lnTo>
                <a:cubicBezTo>
                  <a:pt x="180" y="300"/>
                  <a:pt x="184" y="297"/>
                  <a:pt x="184" y="292"/>
                </a:cubicBezTo>
                <a:cubicBezTo>
                  <a:pt x="184" y="287"/>
                  <a:pt x="180" y="284"/>
                  <a:pt x="175" y="284"/>
                </a:cubicBezTo>
                <a:lnTo>
                  <a:pt x="150" y="284"/>
                </a:lnTo>
                <a:cubicBezTo>
                  <a:pt x="132" y="284"/>
                  <a:pt x="117" y="269"/>
                  <a:pt x="117" y="250"/>
                </a:cubicBezTo>
                <a:lnTo>
                  <a:pt x="117" y="234"/>
                </a:lnTo>
                <a:cubicBezTo>
                  <a:pt x="117" y="215"/>
                  <a:pt x="132" y="200"/>
                  <a:pt x="150" y="200"/>
                </a:cubicBezTo>
                <a:lnTo>
                  <a:pt x="200" y="200"/>
                </a:lnTo>
                <a:cubicBezTo>
                  <a:pt x="209" y="200"/>
                  <a:pt x="217" y="208"/>
                  <a:pt x="217" y="217"/>
                </a:cubicBezTo>
                <a:cubicBezTo>
                  <a:pt x="217" y="226"/>
                  <a:pt x="209" y="234"/>
                  <a:pt x="200" y="234"/>
                </a:cubicBezTo>
                <a:lnTo>
                  <a:pt x="159" y="234"/>
                </a:lnTo>
                <a:cubicBezTo>
                  <a:pt x="154" y="234"/>
                  <a:pt x="150" y="237"/>
                  <a:pt x="150" y="2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179">
            <a:extLst>
              <a:ext uri="{FF2B5EF4-FFF2-40B4-BE49-F238E27FC236}">
                <a16:creationId xmlns:a16="http://schemas.microsoft.com/office/drawing/2014/main" id="{972B7274-D788-406B-933B-F7B2DE4F817A}"/>
              </a:ext>
            </a:extLst>
          </p:cNvPr>
          <p:cNvSpPr>
            <a:spLocks noChangeAspect="1" noEditPoints="1"/>
          </p:cNvSpPr>
          <p:nvPr/>
        </p:nvSpPr>
        <p:spPr bwMode="auto">
          <a:xfrm>
            <a:off x="4633913" y="2609851"/>
            <a:ext cx="250825" cy="254000"/>
          </a:xfrm>
          <a:custGeom>
            <a:avLst/>
            <a:gdLst>
              <a:gd name="T0" fmla="*/ 237 w 333"/>
              <a:gd name="T1" fmla="*/ 6 h 334"/>
              <a:gd name="T2" fmla="*/ 33 w 333"/>
              <a:gd name="T3" fmla="*/ 0 h 334"/>
              <a:gd name="T4" fmla="*/ 0 w 333"/>
              <a:gd name="T5" fmla="*/ 152 h 334"/>
              <a:gd name="T6" fmla="*/ 16 w 333"/>
              <a:gd name="T7" fmla="*/ 167 h 334"/>
              <a:gd name="T8" fmla="*/ 33 w 333"/>
              <a:gd name="T9" fmla="*/ 52 h 334"/>
              <a:gd name="T10" fmla="*/ 200 w 333"/>
              <a:gd name="T11" fmla="*/ 34 h 334"/>
              <a:gd name="T12" fmla="*/ 233 w 333"/>
              <a:gd name="T13" fmla="*/ 134 h 334"/>
              <a:gd name="T14" fmla="*/ 300 w 333"/>
              <a:gd name="T15" fmla="*/ 152 h 334"/>
              <a:gd name="T16" fmla="*/ 316 w 333"/>
              <a:gd name="T17" fmla="*/ 167 h 334"/>
              <a:gd name="T18" fmla="*/ 333 w 333"/>
              <a:gd name="T19" fmla="*/ 114 h 334"/>
              <a:gd name="T20" fmla="*/ 66 w 333"/>
              <a:gd name="T21" fmla="*/ 252 h 334"/>
              <a:gd name="T22" fmla="*/ 33 w 333"/>
              <a:gd name="T23" fmla="*/ 235 h 334"/>
              <a:gd name="T24" fmla="*/ 49 w 333"/>
              <a:gd name="T25" fmla="*/ 269 h 334"/>
              <a:gd name="T26" fmla="*/ 99 w 333"/>
              <a:gd name="T27" fmla="*/ 248 h 334"/>
              <a:gd name="T28" fmla="*/ 33 w 333"/>
              <a:gd name="T29" fmla="*/ 300 h 334"/>
              <a:gd name="T30" fmla="*/ 16 w 333"/>
              <a:gd name="T31" fmla="*/ 334 h 334"/>
              <a:gd name="T32" fmla="*/ 0 w 333"/>
              <a:gd name="T33" fmla="*/ 319 h 334"/>
              <a:gd name="T34" fmla="*/ 16 w 333"/>
              <a:gd name="T35" fmla="*/ 200 h 334"/>
              <a:gd name="T36" fmla="*/ 99 w 333"/>
              <a:gd name="T37" fmla="*/ 248 h 334"/>
              <a:gd name="T38" fmla="*/ 166 w 333"/>
              <a:gd name="T39" fmla="*/ 234 h 334"/>
              <a:gd name="T40" fmla="*/ 150 w 333"/>
              <a:gd name="T41" fmla="*/ 300 h 334"/>
              <a:gd name="T42" fmla="*/ 183 w 333"/>
              <a:gd name="T43" fmla="*/ 285 h 334"/>
              <a:gd name="T44" fmla="*/ 216 w 333"/>
              <a:gd name="T45" fmla="*/ 250 h 334"/>
              <a:gd name="T46" fmla="*/ 166 w 333"/>
              <a:gd name="T47" fmla="*/ 334 h 334"/>
              <a:gd name="T48" fmla="*/ 116 w 333"/>
              <a:gd name="T49" fmla="*/ 319 h 334"/>
              <a:gd name="T50" fmla="*/ 133 w 333"/>
              <a:gd name="T51" fmla="*/ 200 h 334"/>
              <a:gd name="T52" fmla="*/ 216 w 333"/>
              <a:gd name="T53" fmla="*/ 250 h 334"/>
              <a:gd name="T54" fmla="*/ 333 w 333"/>
              <a:gd name="T55" fmla="*/ 218 h 334"/>
              <a:gd name="T56" fmla="*/ 266 w 333"/>
              <a:gd name="T57" fmla="*/ 234 h 334"/>
              <a:gd name="T58" fmla="*/ 316 w 333"/>
              <a:gd name="T59" fmla="*/ 267 h 334"/>
              <a:gd name="T60" fmla="*/ 333 w 333"/>
              <a:gd name="T61" fmla="*/ 285 h 334"/>
              <a:gd name="T62" fmla="*/ 266 w 333"/>
              <a:gd name="T63" fmla="*/ 300 h 334"/>
              <a:gd name="T64" fmla="*/ 249 w 333"/>
              <a:gd name="T65" fmla="*/ 334 h 334"/>
              <a:gd name="T66" fmla="*/ 233 w 333"/>
              <a:gd name="T67" fmla="*/ 319 h 334"/>
              <a:gd name="T68" fmla="*/ 249 w 333"/>
              <a:gd name="T69" fmla="*/ 200 h 334"/>
              <a:gd name="T70" fmla="*/ 333 w 333"/>
              <a:gd name="T71" fmla="*/ 2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4">
                <a:moveTo>
                  <a:pt x="328" y="103"/>
                </a:moveTo>
                <a:lnTo>
                  <a:pt x="237" y="6"/>
                </a:lnTo>
                <a:cubicBezTo>
                  <a:pt x="234" y="3"/>
                  <a:pt x="230" y="0"/>
                  <a:pt x="225" y="0"/>
                </a:cubicBezTo>
                <a:lnTo>
                  <a:pt x="33" y="0"/>
                </a:lnTo>
                <a:cubicBezTo>
                  <a:pt x="14" y="0"/>
                  <a:pt x="0" y="17"/>
                  <a:pt x="0" y="35"/>
                </a:cubicBezTo>
                <a:lnTo>
                  <a:pt x="0" y="152"/>
                </a:lnTo>
                <a:cubicBezTo>
                  <a:pt x="0" y="161"/>
                  <a:pt x="7" y="167"/>
                  <a:pt x="16" y="167"/>
                </a:cubicBezTo>
                <a:lnTo>
                  <a:pt x="16" y="167"/>
                </a:lnTo>
                <a:cubicBezTo>
                  <a:pt x="25" y="167"/>
                  <a:pt x="33" y="161"/>
                  <a:pt x="33" y="152"/>
                </a:cubicBezTo>
                <a:lnTo>
                  <a:pt x="33" y="52"/>
                </a:lnTo>
                <a:cubicBezTo>
                  <a:pt x="33" y="43"/>
                  <a:pt x="40" y="34"/>
                  <a:pt x="49" y="34"/>
                </a:cubicBezTo>
                <a:lnTo>
                  <a:pt x="200" y="34"/>
                </a:lnTo>
                <a:lnTo>
                  <a:pt x="200" y="102"/>
                </a:lnTo>
                <a:cubicBezTo>
                  <a:pt x="200" y="120"/>
                  <a:pt x="214" y="134"/>
                  <a:pt x="233" y="134"/>
                </a:cubicBezTo>
                <a:lnTo>
                  <a:pt x="300" y="134"/>
                </a:lnTo>
                <a:lnTo>
                  <a:pt x="300" y="152"/>
                </a:lnTo>
                <a:cubicBezTo>
                  <a:pt x="300" y="161"/>
                  <a:pt x="307" y="167"/>
                  <a:pt x="316" y="167"/>
                </a:cubicBezTo>
                <a:lnTo>
                  <a:pt x="316" y="167"/>
                </a:lnTo>
                <a:cubicBezTo>
                  <a:pt x="325" y="167"/>
                  <a:pt x="333" y="161"/>
                  <a:pt x="333" y="152"/>
                </a:cubicBezTo>
                <a:lnTo>
                  <a:pt x="333" y="114"/>
                </a:lnTo>
                <a:cubicBezTo>
                  <a:pt x="333" y="110"/>
                  <a:pt x="331" y="106"/>
                  <a:pt x="328" y="103"/>
                </a:cubicBezTo>
                <a:close/>
                <a:moveTo>
                  <a:pt x="66" y="252"/>
                </a:moveTo>
                <a:cubicBezTo>
                  <a:pt x="66" y="243"/>
                  <a:pt x="58" y="235"/>
                  <a:pt x="49" y="235"/>
                </a:cubicBezTo>
                <a:lnTo>
                  <a:pt x="33" y="235"/>
                </a:lnTo>
                <a:lnTo>
                  <a:pt x="33" y="269"/>
                </a:lnTo>
                <a:lnTo>
                  <a:pt x="49" y="269"/>
                </a:lnTo>
                <a:cubicBezTo>
                  <a:pt x="58" y="269"/>
                  <a:pt x="66" y="261"/>
                  <a:pt x="66" y="252"/>
                </a:cubicBezTo>
                <a:close/>
                <a:moveTo>
                  <a:pt x="99" y="248"/>
                </a:moveTo>
                <a:cubicBezTo>
                  <a:pt x="101" y="276"/>
                  <a:pt x="78" y="300"/>
                  <a:pt x="49" y="300"/>
                </a:cubicBezTo>
                <a:lnTo>
                  <a:pt x="33" y="300"/>
                </a:lnTo>
                <a:lnTo>
                  <a:pt x="33" y="319"/>
                </a:lnTo>
                <a:cubicBezTo>
                  <a:pt x="33" y="328"/>
                  <a:pt x="25" y="334"/>
                  <a:pt x="16" y="334"/>
                </a:cubicBezTo>
                <a:lnTo>
                  <a:pt x="16" y="334"/>
                </a:lnTo>
                <a:cubicBezTo>
                  <a:pt x="7" y="334"/>
                  <a:pt x="0" y="328"/>
                  <a:pt x="0" y="319"/>
                </a:cubicBezTo>
                <a:lnTo>
                  <a:pt x="0" y="219"/>
                </a:lnTo>
                <a:cubicBezTo>
                  <a:pt x="0" y="210"/>
                  <a:pt x="7" y="200"/>
                  <a:pt x="16" y="200"/>
                </a:cubicBezTo>
                <a:lnTo>
                  <a:pt x="46" y="200"/>
                </a:lnTo>
                <a:cubicBezTo>
                  <a:pt x="73" y="200"/>
                  <a:pt x="98" y="221"/>
                  <a:pt x="99" y="248"/>
                </a:cubicBezTo>
                <a:close/>
                <a:moveTo>
                  <a:pt x="183" y="252"/>
                </a:moveTo>
                <a:cubicBezTo>
                  <a:pt x="183" y="243"/>
                  <a:pt x="175" y="234"/>
                  <a:pt x="166" y="234"/>
                </a:cubicBezTo>
                <a:lnTo>
                  <a:pt x="150" y="234"/>
                </a:lnTo>
                <a:lnTo>
                  <a:pt x="150" y="300"/>
                </a:lnTo>
                <a:lnTo>
                  <a:pt x="166" y="300"/>
                </a:lnTo>
                <a:cubicBezTo>
                  <a:pt x="175" y="300"/>
                  <a:pt x="183" y="295"/>
                  <a:pt x="183" y="285"/>
                </a:cubicBezTo>
                <a:lnTo>
                  <a:pt x="183" y="252"/>
                </a:lnTo>
                <a:close/>
                <a:moveTo>
                  <a:pt x="216" y="250"/>
                </a:moveTo>
                <a:lnTo>
                  <a:pt x="216" y="284"/>
                </a:lnTo>
                <a:cubicBezTo>
                  <a:pt x="216" y="311"/>
                  <a:pt x="194" y="334"/>
                  <a:pt x="166" y="334"/>
                </a:cubicBezTo>
                <a:lnTo>
                  <a:pt x="131" y="334"/>
                </a:lnTo>
                <a:cubicBezTo>
                  <a:pt x="123" y="334"/>
                  <a:pt x="116" y="327"/>
                  <a:pt x="116" y="319"/>
                </a:cubicBezTo>
                <a:lnTo>
                  <a:pt x="116" y="217"/>
                </a:lnTo>
                <a:cubicBezTo>
                  <a:pt x="116" y="208"/>
                  <a:pt x="123" y="200"/>
                  <a:pt x="133" y="200"/>
                </a:cubicBezTo>
                <a:lnTo>
                  <a:pt x="166" y="200"/>
                </a:lnTo>
                <a:cubicBezTo>
                  <a:pt x="194" y="200"/>
                  <a:pt x="216" y="223"/>
                  <a:pt x="216" y="250"/>
                </a:cubicBezTo>
                <a:close/>
                <a:moveTo>
                  <a:pt x="333" y="217"/>
                </a:moveTo>
                <a:lnTo>
                  <a:pt x="333" y="218"/>
                </a:lnTo>
                <a:cubicBezTo>
                  <a:pt x="333" y="227"/>
                  <a:pt x="325" y="234"/>
                  <a:pt x="316" y="234"/>
                </a:cubicBezTo>
                <a:lnTo>
                  <a:pt x="266" y="234"/>
                </a:lnTo>
                <a:lnTo>
                  <a:pt x="266" y="267"/>
                </a:lnTo>
                <a:lnTo>
                  <a:pt x="316" y="267"/>
                </a:lnTo>
                <a:cubicBezTo>
                  <a:pt x="325" y="267"/>
                  <a:pt x="333" y="275"/>
                  <a:pt x="333" y="284"/>
                </a:cubicBezTo>
                <a:lnTo>
                  <a:pt x="333" y="285"/>
                </a:lnTo>
                <a:cubicBezTo>
                  <a:pt x="333" y="294"/>
                  <a:pt x="325" y="300"/>
                  <a:pt x="316" y="300"/>
                </a:cubicBezTo>
                <a:lnTo>
                  <a:pt x="266" y="300"/>
                </a:lnTo>
                <a:lnTo>
                  <a:pt x="266" y="319"/>
                </a:lnTo>
                <a:cubicBezTo>
                  <a:pt x="266" y="328"/>
                  <a:pt x="259" y="334"/>
                  <a:pt x="249" y="334"/>
                </a:cubicBezTo>
                <a:lnTo>
                  <a:pt x="249" y="334"/>
                </a:lnTo>
                <a:cubicBezTo>
                  <a:pt x="240" y="334"/>
                  <a:pt x="233" y="328"/>
                  <a:pt x="233" y="319"/>
                </a:cubicBezTo>
                <a:lnTo>
                  <a:pt x="233" y="219"/>
                </a:lnTo>
                <a:cubicBezTo>
                  <a:pt x="233" y="210"/>
                  <a:pt x="240" y="200"/>
                  <a:pt x="249" y="200"/>
                </a:cubicBezTo>
                <a:lnTo>
                  <a:pt x="316" y="200"/>
                </a:lnTo>
                <a:cubicBezTo>
                  <a:pt x="325" y="200"/>
                  <a:pt x="333" y="208"/>
                  <a:pt x="333"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180">
            <a:extLst>
              <a:ext uri="{FF2B5EF4-FFF2-40B4-BE49-F238E27FC236}">
                <a16:creationId xmlns:a16="http://schemas.microsoft.com/office/drawing/2014/main" id="{DCD119C0-F7A5-4511-98CB-55A41CDF1934}"/>
              </a:ext>
            </a:extLst>
          </p:cNvPr>
          <p:cNvSpPr>
            <a:spLocks noChangeAspect="1" noEditPoints="1"/>
          </p:cNvSpPr>
          <p:nvPr/>
        </p:nvSpPr>
        <p:spPr bwMode="auto">
          <a:xfrm>
            <a:off x="4130676" y="2609851"/>
            <a:ext cx="252413" cy="252413"/>
          </a:xfrm>
          <a:custGeom>
            <a:avLst/>
            <a:gdLst>
              <a:gd name="T0" fmla="*/ 333 w 335"/>
              <a:gd name="T1" fmla="*/ 150 h 333"/>
              <a:gd name="T2" fmla="*/ 300 w 335"/>
              <a:gd name="T3" fmla="*/ 150 h 333"/>
              <a:gd name="T4" fmla="*/ 233 w 335"/>
              <a:gd name="T5" fmla="*/ 134 h 333"/>
              <a:gd name="T6" fmla="*/ 200 w 335"/>
              <a:gd name="T7" fmla="*/ 34 h 333"/>
              <a:gd name="T8" fmla="*/ 33 w 335"/>
              <a:gd name="T9" fmla="*/ 50 h 333"/>
              <a:gd name="T10" fmla="*/ 17 w 335"/>
              <a:gd name="T11" fmla="*/ 166 h 333"/>
              <a:gd name="T12" fmla="*/ 0 w 335"/>
              <a:gd name="T13" fmla="*/ 33 h 333"/>
              <a:gd name="T14" fmla="*/ 226 w 335"/>
              <a:gd name="T15" fmla="*/ 0 h 333"/>
              <a:gd name="T16" fmla="*/ 329 w 335"/>
              <a:gd name="T17" fmla="*/ 101 h 333"/>
              <a:gd name="T18" fmla="*/ 283 w 335"/>
              <a:gd name="T19" fmla="*/ 266 h 333"/>
              <a:gd name="T20" fmla="*/ 267 w 335"/>
              <a:gd name="T21" fmla="*/ 233 h 333"/>
              <a:gd name="T22" fmla="*/ 300 w 335"/>
              <a:gd name="T23" fmla="*/ 250 h 333"/>
              <a:gd name="T24" fmla="*/ 333 w 335"/>
              <a:gd name="T25" fmla="*/ 245 h 333"/>
              <a:gd name="T26" fmla="*/ 250 w 335"/>
              <a:gd name="T27" fmla="*/ 200 h 333"/>
              <a:gd name="T28" fmla="*/ 233 w 335"/>
              <a:gd name="T29" fmla="*/ 316 h 333"/>
              <a:gd name="T30" fmla="*/ 267 w 335"/>
              <a:gd name="T31" fmla="*/ 316 h 333"/>
              <a:gd name="T32" fmla="*/ 283 w 335"/>
              <a:gd name="T33" fmla="*/ 300 h 333"/>
              <a:gd name="T34" fmla="*/ 317 w 335"/>
              <a:gd name="T35" fmla="*/ 333 h 333"/>
              <a:gd name="T36" fmla="*/ 326 w 335"/>
              <a:gd name="T37" fmla="*/ 312 h 333"/>
              <a:gd name="T38" fmla="*/ 333 w 335"/>
              <a:gd name="T39" fmla="*/ 245 h 333"/>
              <a:gd name="T40" fmla="*/ 33 w 335"/>
              <a:gd name="T41" fmla="*/ 266 h 333"/>
              <a:gd name="T42" fmla="*/ 50 w 335"/>
              <a:gd name="T43" fmla="*/ 233 h 333"/>
              <a:gd name="T44" fmla="*/ 50 w 335"/>
              <a:gd name="T45" fmla="*/ 266 h 333"/>
              <a:gd name="T46" fmla="*/ 47 w 335"/>
              <a:gd name="T47" fmla="*/ 200 h 333"/>
              <a:gd name="T48" fmla="*/ 0 w 335"/>
              <a:gd name="T49" fmla="*/ 216 h 333"/>
              <a:gd name="T50" fmla="*/ 17 w 335"/>
              <a:gd name="T51" fmla="*/ 333 h 333"/>
              <a:gd name="T52" fmla="*/ 33 w 335"/>
              <a:gd name="T53" fmla="*/ 300 h 333"/>
              <a:gd name="T54" fmla="*/ 66 w 335"/>
              <a:gd name="T55" fmla="*/ 325 h 333"/>
              <a:gd name="T56" fmla="*/ 83 w 335"/>
              <a:gd name="T57" fmla="*/ 333 h 333"/>
              <a:gd name="T58" fmla="*/ 80 w 335"/>
              <a:gd name="T59" fmla="*/ 291 h 333"/>
              <a:gd name="T60" fmla="*/ 183 w 335"/>
              <a:gd name="T61" fmla="*/ 266 h 333"/>
              <a:gd name="T62" fmla="*/ 150 w 335"/>
              <a:gd name="T63" fmla="*/ 241 h 333"/>
              <a:gd name="T64" fmla="*/ 175 w 335"/>
              <a:gd name="T65" fmla="*/ 233 h 333"/>
              <a:gd name="T66" fmla="*/ 183 w 335"/>
              <a:gd name="T67" fmla="*/ 266 h 333"/>
              <a:gd name="T68" fmla="*/ 133 w 335"/>
              <a:gd name="T69" fmla="*/ 200 h 333"/>
              <a:gd name="T70" fmla="*/ 117 w 335"/>
              <a:gd name="T71" fmla="*/ 316 h 333"/>
              <a:gd name="T72" fmla="*/ 150 w 335"/>
              <a:gd name="T73" fmla="*/ 316 h 333"/>
              <a:gd name="T74" fmla="*/ 183 w 335"/>
              <a:gd name="T75" fmla="*/ 300 h 333"/>
              <a:gd name="T76" fmla="*/ 200 w 335"/>
              <a:gd name="T77" fmla="*/ 333 h 333"/>
              <a:gd name="T78" fmla="*/ 217 w 335"/>
              <a:gd name="T79" fmla="*/ 2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5" h="333">
                <a:moveTo>
                  <a:pt x="333" y="112"/>
                </a:moveTo>
                <a:lnTo>
                  <a:pt x="333" y="150"/>
                </a:lnTo>
                <a:cubicBezTo>
                  <a:pt x="333" y="159"/>
                  <a:pt x="326" y="166"/>
                  <a:pt x="317" y="166"/>
                </a:cubicBezTo>
                <a:cubicBezTo>
                  <a:pt x="307" y="166"/>
                  <a:pt x="300" y="159"/>
                  <a:pt x="300" y="150"/>
                </a:cubicBezTo>
                <a:lnTo>
                  <a:pt x="300" y="134"/>
                </a:lnTo>
                <a:lnTo>
                  <a:pt x="233" y="134"/>
                </a:lnTo>
                <a:cubicBezTo>
                  <a:pt x="215" y="134"/>
                  <a:pt x="200" y="118"/>
                  <a:pt x="200" y="100"/>
                </a:cubicBezTo>
                <a:lnTo>
                  <a:pt x="200" y="34"/>
                </a:lnTo>
                <a:lnTo>
                  <a:pt x="50" y="34"/>
                </a:lnTo>
                <a:cubicBezTo>
                  <a:pt x="41" y="34"/>
                  <a:pt x="33" y="41"/>
                  <a:pt x="33" y="50"/>
                </a:cubicBezTo>
                <a:lnTo>
                  <a:pt x="33" y="150"/>
                </a:lnTo>
                <a:cubicBezTo>
                  <a:pt x="33" y="159"/>
                  <a:pt x="26" y="166"/>
                  <a:pt x="17" y="166"/>
                </a:cubicBezTo>
                <a:cubicBezTo>
                  <a:pt x="7" y="166"/>
                  <a:pt x="0" y="159"/>
                  <a:pt x="0" y="150"/>
                </a:cubicBezTo>
                <a:lnTo>
                  <a:pt x="0" y="33"/>
                </a:lnTo>
                <a:cubicBezTo>
                  <a:pt x="0" y="15"/>
                  <a:pt x="15" y="0"/>
                  <a:pt x="33" y="0"/>
                </a:cubicBezTo>
                <a:lnTo>
                  <a:pt x="226" y="0"/>
                </a:lnTo>
                <a:cubicBezTo>
                  <a:pt x="230" y="0"/>
                  <a:pt x="235" y="2"/>
                  <a:pt x="238" y="5"/>
                </a:cubicBezTo>
                <a:lnTo>
                  <a:pt x="329" y="101"/>
                </a:lnTo>
                <a:cubicBezTo>
                  <a:pt x="332" y="104"/>
                  <a:pt x="333" y="108"/>
                  <a:pt x="333" y="112"/>
                </a:cubicBezTo>
                <a:close/>
                <a:moveTo>
                  <a:pt x="283" y="266"/>
                </a:moveTo>
                <a:lnTo>
                  <a:pt x="267" y="266"/>
                </a:lnTo>
                <a:lnTo>
                  <a:pt x="267" y="233"/>
                </a:lnTo>
                <a:lnTo>
                  <a:pt x="283" y="233"/>
                </a:lnTo>
                <a:cubicBezTo>
                  <a:pt x="292" y="233"/>
                  <a:pt x="300" y="241"/>
                  <a:pt x="300" y="250"/>
                </a:cubicBezTo>
                <a:cubicBezTo>
                  <a:pt x="300" y="259"/>
                  <a:pt x="292" y="266"/>
                  <a:pt x="283" y="266"/>
                </a:cubicBezTo>
                <a:close/>
                <a:moveTo>
                  <a:pt x="333" y="245"/>
                </a:moveTo>
                <a:cubicBezTo>
                  <a:pt x="330" y="219"/>
                  <a:pt x="307" y="200"/>
                  <a:pt x="281" y="200"/>
                </a:cubicBezTo>
                <a:lnTo>
                  <a:pt x="250" y="200"/>
                </a:lnTo>
                <a:cubicBezTo>
                  <a:pt x="241" y="200"/>
                  <a:pt x="233" y="207"/>
                  <a:pt x="233" y="216"/>
                </a:cubicBezTo>
                <a:lnTo>
                  <a:pt x="233" y="316"/>
                </a:lnTo>
                <a:cubicBezTo>
                  <a:pt x="233" y="326"/>
                  <a:pt x="241" y="333"/>
                  <a:pt x="250" y="333"/>
                </a:cubicBezTo>
                <a:cubicBezTo>
                  <a:pt x="259" y="333"/>
                  <a:pt x="267" y="326"/>
                  <a:pt x="267" y="316"/>
                </a:cubicBezTo>
                <a:lnTo>
                  <a:pt x="267" y="300"/>
                </a:lnTo>
                <a:lnTo>
                  <a:pt x="283" y="300"/>
                </a:lnTo>
                <a:lnTo>
                  <a:pt x="299" y="325"/>
                </a:lnTo>
                <a:cubicBezTo>
                  <a:pt x="302" y="330"/>
                  <a:pt x="300" y="333"/>
                  <a:pt x="317" y="333"/>
                </a:cubicBezTo>
                <a:lnTo>
                  <a:pt x="317" y="333"/>
                </a:lnTo>
                <a:cubicBezTo>
                  <a:pt x="317" y="333"/>
                  <a:pt x="331" y="322"/>
                  <a:pt x="326" y="312"/>
                </a:cubicBezTo>
                <a:lnTo>
                  <a:pt x="314" y="291"/>
                </a:lnTo>
                <a:cubicBezTo>
                  <a:pt x="328" y="281"/>
                  <a:pt x="335" y="264"/>
                  <a:pt x="333" y="245"/>
                </a:cubicBezTo>
                <a:close/>
                <a:moveTo>
                  <a:pt x="50" y="266"/>
                </a:moveTo>
                <a:lnTo>
                  <a:pt x="33" y="266"/>
                </a:lnTo>
                <a:lnTo>
                  <a:pt x="33" y="233"/>
                </a:lnTo>
                <a:lnTo>
                  <a:pt x="50" y="233"/>
                </a:lnTo>
                <a:cubicBezTo>
                  <a:pt x="59" y="233"/>
                  <a:pt x="66" y="241"/>
                  <a:pt x="66" y="250"/>
                </a:cubicBezTo>
                <a:cubicBezTo>
                  <a:pt x="66" y="259"/>
                  <a:pt x="59" y="266"/>
                  <a:pt x="50" y="266"/>
                </a:cubicBezTo>
                <a:close/>
                <a:moveTo>
                  <a:pt x="100" y="245"/>
                </a:moveTo>
                <a:cubicBezTo>
                  <a:pt x="97" y="219"/>
                  <a:pt x="73" y="200"/>
                  <a:pt x="47" y="200"/>
                </a:cubicBezTo>
                <a:lnTo>
                  <a:pt x="17" y="200"/>
                </a:lnTo>
                <a:cubicBezTo>
                  <a:pt x="7" y="200"/>
                  <a:pt x="0" y="207"/>
                  <a:pt x="0" y="216"/>
                </a:cubicBezTo>
                <a:lnTo>
                  <a:pt x="0" y="316"/>
                </a:lnTo>
                <a:cubicBezTo>
                  <a:pt x="0" y="326"/>
                  <a:pt x="7" y="333"/>
                  <a:pt x="17" y="333"/>
                </a:cubicBezTo>
                <a:cubicBezTo>
                  <a:pt x="26" y="333"/>
                  <a:pt x="33" y="326"/>
                  <a:pt x="33" y="316"/>
                </a:cubicBezTo>
                <a:lnTo>
                  <a:pt x="33" y="300"/>
                </a:lnTo>
                <a:lnTo>
                  <a:pt x="50" y="300"/>
                </a:lnTo>
                <a:lnTo>
                  <a:pt x="66" y="325"/>
                </a:lnTo>
                <a:cubicBezTo>
                  <a:pt x="69" y="330"/>
                  <a:pt x="67" y="333"/>
                  <a:pt x="83" y="333"/>
                </a:cubicBezTo>
                <a:lnTo>
                  <a:pt x="83" y="333"/>
                </a:lnTo>
                <a:cubicBezTo>
                  <a:pt x="83" y="333"/>
                  <a:pt x="98" y="322"/>
                  <a:pt x="93" y="312"/>
                </a:cubicBezTo>
                <a:lnTo>
                  <a:pt x="80" y="291"/>
                </a:lnTo>
                <a:cubicBezTo>
                  <a:pt x="95" y="281"/>
                  <a:pt x="102" y="264"/>
                  <a:pt x="100" y="245"/>
                </a:cubicBezTo>
                <a:moveTo>
                  <a:pt x="183" y="266"/>
                </a:moveTo>
                <a:lnTo>
                  <a:pt x="150" y="266"/>
                </a:lnTo>
                <a:lnTo>
                  <a:pt x="150" y="241"/>
                </a:lnTo>
                <a:cubicBezTo>
                  <a:pt x="150" y="237"/>
                  <a:pt x="154" y="233"/>
                  <a:pt x="158" y="233"/>
                </a:cubicBezTo>
                <a:lnTo>
                  <a:pt x="175" y="233"/>
                </a:lnTo>
                <a:cubicBezTo>
                  <a:pt x="179" y="233"/>
                  <a:pt x="183" y="237"/>
                  <a:pt x="183" y="241"/>
                </a:cubicBezTo>
                <a:lnTo>
                  <a:pt x="183" y="266"/>
                </a:lnTo>
                <a:close/>
                <a:moveTo>
                  <a:pt x="200" y="200"/>
                </a:moveTo>
                <a:lnTo>
                  <a:pt x="133" y="200"/>
                </a:lnTo>
                <a:cubicBezTo>
                  <a:pt x="124" y="200"/>
                  <a:pt x="117" y="207"/>
                  <a:pt x="117" y="216"/>
                </a:cubicBezTo>
                <a:lnTo>
                  <a:pt x="117" y="316"/>
                </a:lnTo>
                <a:cubicBezTo>
                  <a:pt x="117" y="326"/>
                  <a:pt x="124" y="333"/>
                  <a:pt x="133" y="333"/>
                </a:cubicBezTo>
                <a:cubicBezTo>
                  <a:pt x="142" y="333"/>
                  <a:pt x="150" y="326"/>
                  <a:pt x="150" y="316"/>
                </a:cubicBezTo>
                <a:lnTo>
                  <a:pt x="150" y="300"/>
                </a:lnTo>
                <a:lnTo>
                  <a:pt x="183" y="300"/>
                </a:lnTo>
                <a:lnTo>
                  <a:pt x="183" y="316"/>
                </a:lnTo>
                <a:cubicBezTo>
                  <a:pt x="183" y="326"/>
                  <a:pt x="191" y="333"/>
                  <a:pt x="200" y="333"/>
                </a:cubicBezTo>
                <a:cubicBezTo>
                  <a:pt x="209" y="333"/>
                  <a:pt x="217" y="326"/>
                  <a:pt x="217" y="316"/>
                </a:cubicBezTo>
                <a:lnTo>
                  <a:pt x="217" y="216"/>
                </a:lnTo>
                <a:cubicBezTo>
                  <a:pt x="217" y="207"/>
                  <a:pt x="209" y="200"/>
                  <a:pt x="200"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181">
            <a:extLst>
              <a:ext uri="{FF2B5EF4-FFF2-40B4-BE49-F238E27FC236}">
                <a16:creationId xmlns:a16="http://schemas.microsoft.com/office/drawing/2014/main" id="{930FF10A-BC62-4CDF-823E-DE6FDF5CA2AF}"/>
              </a:ext>
            </a:extLst>
          </p:cNvPr>
          <p:cNvSpPr>
            <a:spLocks noChangeAspect="1" noEditPoints="1"/>
          </p:cNvSpPr>
          <p:nvPr/>
        </p:nvSpPr>
        <p:spPr bwMode="auto">
          <a:xfrm>
            <a:off x="3627438" y="2609851"/>
            <a:ext cx="252413" cy="254000"/>
          </a:xfrm>
          <a:custGeom>
            <a:avLst/>
            <a:gdLst>
              <a:gd name="T0" fmla="*/ 317 w 334"/>
              <a:gd name="T1" fmla="*/ 167 h 334"/>
              <a:gd name="T2" fmla="*/ 334 w 334"/>
              <a:gd name="T3" fmla="*/ 150 h 334"/>
              <a:gd name="T4" fmla="*/ 329 w 334"/>
              <a:gd name="T5" fmla="*/ 101 h 334"/>
              <a:gd name="T6" fmla="*/ 226 w 334"/>
              <a:gd name="T7" fmla="*/ 0 h 334"/>
              <a:gd name="T8" fmla="*/ 0 w 334"/>
              <a:gd name="T9" fmla="*/ 34 h 334"/>
              <a:gd name="T10" fmla="*/ 17 w 334"/>
              <a:gd name="T11" fmla="*/ 167 h 334"/>
              <a:gd name="T12" fmla="*/ 34 w 334"/>
              <a:gd name="T13" fmla="*/ 150 h 334"/>
              <a:gd name="T14" fmla="*/ 50 w 334"/>
              <a:gd name="T15" fmla="*/ 34 h 334"/>
              <a:gd name="T16" fmla="*/ 200 w 334"/>
              <a:gd name="T17" fmla="*/ 100 h 334"/>
              <a:gd name="T18" fmla="*/ 300 w 334"/>
              <a:gd name="T19" fmla="*/ 134 h 334"/>
              <a:gd name="T20" fmla="*/ 317 w 334"/>
              <a:gd name="T21" fmla="*/ 284 h 334"/>
              <a:gd name="T22" fmla="*/ 317 w 334"/>
              <a:gd name="T23" fmla="*/ 250 h 334"/>
              <a:gd name="T24" fmla="*/ 267 w 334"/>
              <a:gd name="T25" fmla="*/ 234 h 334"/>
              <a:gd name="T26" fmla="*/ 334 w 334"/>
              <a:gd name="T27" fmla="*/ 217 h 334"/>
              <a:gd name="T28" fmla="*/ 250 w 334"/>
              <a:gd name="T29" fmla="*/ 200 h 334"/>
              <a:gd name="T30" fmla="*/ 234 w 334"/>
              <a:gd name="T31" fmla="*/ 317 h 334"/>
              <a:gd name="T32" fmla="*/ 317 w 334"/>
              <a:gd name="T33" fmla="*/ 334 h 334"/>
              <a:gd name="T34" fmla="*/ 317 w 334"/>
              <a:gd name="T35" fmla="*/ 300 h 334"/>
              <a:gd name="T36" fmla="*/ 267 w 334"/>
              <a:gd name="T37" fmla="*/ 284 h 334"/>
              <a:gd name="T38" fmla="*/ 84 w 334"/>
              <a:gd name="T39" fmla="*/ 234 h 334"/>
              <a:gd name="T40" fmla="*/ 84 w 334"/>
              <a:gd name="T41" fmla="*/ 200 h 334"/>
              <a:gd name="T42" fmla="*/ 0 w 334"/>
              <a:gd name="T43" fmla="*/ 217 h 334"/>
              <a:gd name="T44" fmla="*/ 17 w 334"/>
              <a:gd name="T45" fmla="*/ 334 h 334"/>
              <a:gd name="T46" fmla="*/ 100 w 334"/>
              <a:gd name="T47" fmla="*/ 317 h 334"/>
              <a:gd name="T48" fmla="*/ 34 w 334"/>
              <a:gd name="T49" fmla="*/ 300 h 334"/>
              <a:gd name="T50" fmla="*/ 84 w 334"/>
              <a:gd name="T51" fmla="*/ 284 h 334"/>
              <a:gd name="T52" fmla="*/ 84 w 334"/>
              <a:gd name="T53" fmla="*/ 250 h 334"/>
              <a:gd name="T54" fmla="*/ 34 w 334"/>
              <a:gd name="T55" fmla="*/ 234 h 334"/>
              <a:gd name="T56" fmla="*/ 206 w 334"/>
              <a:gd name="T57" fmla="*/ 222 h 334"/>
              <a:gd name="T58" fmla="*/ 206 w 334"/>
              <a:gd name="T59" fmla="*/ 312 h 334"/>
              <a:gd name="T60" fmla="*/ 179 w 334"/>
              <a:gd name="T61" fmla="*/ 325 h 334"/>
              <a:gd name="T62" fmla="*/ 154 w 334"/>
              <a:gd name="T63" fmla="*/ 325 h 334"/>
              <a:gd name="T64" fmla="*/ 127 w 334"/>
              <a:gd name="T65" fmla="*/ 312 h 334"/>
              <a:gd name="T66" fmla="*/ 127 w 334"/>
              <a:gd name="T67" fmla="*/ 222 h 334"/>
              <a:gd name="T68" fmla="*/ 154 w 334"/>
              <a:gd name="T69" fmla="*/ 209 h 334"/>
              <a:gd name="T70" fmla="*/ 179 w 334"/>
              <a:gd name="T71" fmla="*/ 209 h 334"/>
              <a:gd name="T72" fmla="*/ 206 w 334"/>
              <a:gd name="T73" fmla="*/ 22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334">
                <a:moveTo>
                  <a:pt x="300" y="150"/>
                </a:moveTo>
                <a:cubicBezTo>
                  <a:pt x="300" y="160"/>
                  <a:pt x="308" y="167"/>
                  <a:pt x="317" y="167"/>
                </a:cubicBezTo>
                <a:lnTo>
                  <a:pt x="317" y="167"/>
                </a:lnTo>
                <a:cubicBezTo>
                  <a:pt x="326" y="167"/>
                  <a:pt x="334" y="160"/>
                  <a:pt x="334" y="150"/>
                </a:cubicBezTo>
                <a:lnTo>
                  <a:pt x="334" y="113"/>
                </a:lnTo>
                <a:cubicBezTo>
                  <a:pt x="334" y="108"/>
                  <a:pt x="332" y="104"/>
                  <a:pt x="329" y="101"/>
                </a:cubicBezTo>
                <a:lnTo>
                  <a:pt x="238" y="6"/>
                </a:lnTo>
                <a:cubicBezTo>
                  <a:pt x="235" y="2"/>
                  <a:pt x="230" y="0"/>
                  <a:pt x="226" y="0"/>
                </a:cubicBezTo>
                <a:lnTo>
                  <a:pt x="33" y="0"/>
                </a:lnTo>
                <a:cubicBezTo>
                  <a:pt x="15" y="0"/>
                  <a:pt x="0" y="15"/>
                  <a:pt x="0" y="34"/>
                </a:cubicBezTo>
                <a:lnTo>
                  <a:pt x="0" y="150"/>
                </a:lnTo>
                <a:cubicBezTo>
                  <a:pt x="0" y="160"/>
                  <a:pt x="8" y="167"/>
                  <a:pt x="17" y="167"/>
                </a:cubicBezTo>
                <a:lnTo>
                  <a:pt x="17" y="167"/>
                </a:lnTo>
                <a:cubicBezTo>
                  <a:pt x="26" y="167"/>
                  <a:pt x="34" y="160"/>
                  <a:pt x="34" y="150"/>
                </a:cubicBezTo>
                <a:lnTo>
                  <a:pt x="34" y="50"/>
                </a:lnTo>
                <a:cubicBezTo>
                  <a:pt x="34" y="41"/>
                  <a:pt x="41" y="34"/>
                  <a:pt x="50" y="34"/>
                </a:cubicBezTo>
                <a:lnTo>
                  <a:pt x="200" y="34"/>
                </a:lnTo>
                <a:lnTo>
                  <a:pt x="200" y="100"/>
                </a:lnTo>
                <a:cubicBezTo>
                  <a:pt x="200" y="119"/>
                  <a:pt x="215" y="134"/>
                  <a:pt x="233" y="134"/>
                </a:cubicBezTo>
                <a:lnTo>
                  <a:pt x="300" y="134"/>
                </a:lnTo>
                <a:lnTo>
                  <a:pt x="300" y="150"/>
                </a:lnTo>
                <a:close/>
                <a:moveTo>
                  <a:pt x="317" y="284"/>
                </a:moveTo>
                <a:cubicBezTo>
                  <a:pt x="326" y="284"/>
                  <a:pt x="334" y="276"/>
                  <a:pt x="334" y="267"/>
                </a:cubicBezTo>
                <a:cubicBezTo>
                  <a:pt x="334" y="258"/>
                  <a:pt x="326" y="250"/>
                  <a:pt x="317" y="250"/>
                </a:cubicBezTo>
                <a:lnTo>
                  <a:pt x="267" y="250"/>
                </a:lnTo>
                <a:lnTo>
                  <a:pt x="267" y="234"/>
                </a:lnTo>
                <a:lnTo>
                  <a:pt x="317" y="234"/>
                </a:lnTo>
                <a:cubicBezTo>
                  <a:pt x="326" y="234"/>
                  <a:pt x="334" y="226"/>
                  <a:pt x="334" y="217"/>
                </a:cubicBezTo>
                <a:cubicBezTo>
                  <a:pt x="334" y="208"/>
                  <a:pt x="326" y="200"/>
                  <a:pt x="317" y="200"/>
                </a:cubicBezTo>
                <a:lnTo>
                  <a:pt x="250" y="200"/>
                </a:lnTo>
                <a:cubicBezTo>
                  <a:pt x="241" y="200"/>
                  <a:pt x="234" y="208"/>
                  <a:pt x="234" y="217"/>
                </a:cubicBezTo>
                <a:lnTo>
                  <a:pt x="234" y="317"/>
                </a:lnTo>
                <a:cubicBezTo>
                  <a:pt x="234" y="326"/>
                  <a:pt x="241" y="334"/>
                  <a:pt x="250" y="334"/>
                </a:cubicBezTo>
                <a:lnTo>
                  <a:pt x="317" y="334"/>
                </a:lnTo>
                <a:cubicBezTo>
                  <a:pt x="326" y="334"/>
                  <a:pt x="334" y="326"/>
                  <a:pt x="334" y="317"/>
                </a:cubicBezTo>
                <a:cubicBezTo>
                  <a:pt x="334" y="308"/>
                  <a:pt x="326" y="300"/>
                  <a:pt x="317" y="300"/>
                </a:cubicBezTo>
                <a:lnTo>
                  <a:pt x="267" y="300"/>
                </a:lnTo>
                <a:lnTo>
                  <a:pt x="267" y="284"/>
                </a:lnTo>
                <a:lnTo>
                  <a:pt x="317" y="284"/>
                </a:lnTo>
                <a:close/>
                <a:moveTo>
                  <a:pt x="84" y="234"/>
                </a:moveTo>
                <a:cubicBezTo>
                  <a:pt x="93" y="234"/>
                  <a:pt x="100" y="226"/>
                  <a:pt x="100" y="217"/>
                </a:cubicBezTo>
                <a:cubicBezTo>
                  <a:pt x="100" y="208"/>
                  <a:pt x="93" y="200"/>
                  <a:pt x="84" y="200"/>
                </a:cubicBezTo>
                <a:lnTo>
                  <a:pt x="17" y="200"/>
                </a:lnTo>
                <a:cubicBezTo>
                  <a:pt x="8" y="200"/>
                  <a:pt x="0" y="208"/>
                  <a:pt x="0" y="217"/>
                </a:cubicBezTo>
                <a:lnTo>
                  <a:pt x="0" y="317"/>
                </a:lnTo>
                <a:cubicBezTo>
                  <a:pt x="0" y="326"/>
                  <a:pt x="8" y="334"/>
                  <a:pt x="17" y="334"/>
                </a:cubicBezTo>
                <a:lnTo>
                  <a:pt x="84" y="334"/>
                </a:lnTo>
                <a:cubicBezTo>
                  <a:pt x="93" y="334"/>
                  <a:pt x="100" y="326"/>
                  <a:pt x="100" y="317"/>
                </a:cubicBezTo>
                <a:cubicBezTo>
                  <a:pt x="100" y="308"/>
                  <a:pt x="93" y="300"/>
                  <a:pt x="84" y="300"/>
                </a:cubicBezTo>
                <a:lnTo>
                  <a:pt x="34" y="300"/>
                </a:lnTo>
                <a:lnTo>
                  <a:pt x="34" y="284"/>
                </a:lnTo>
                <a:lnTo>
                  <a:pt x="84" y="284"/>
                </a:lnTo>
                <a:cubicBezTo>
                  <a:pt x="93" y="284"/>
                  <a:pt x="100" y="276"/>
                  <a:pt x="100" y="267"/>
                </a:cubicBezTo>
                <a:cubicBezTo>
                  <a:pt x="100" y="258"/>
                  <a:pt x="93" y="250"/>
                  <a:pt x="84" y="250"/>
                </a:cubicBezTo>
                <a:lnTo>
                  <a:pt x="34" y="250"/>
                </a:lnTo>
                <a:lnTo>
                  <a:pt x="34" y="234"/>
                </a:lnTo>
                <a:lnTo>
                  <a:pt x="84" y="234"/>
                </a:lnTo>
                <a:close/>
                <a:moveTo>
                  <a:pt x="206" y="222"/>
                </a:moveTo>
                <a:lnTo>
                  <a:pt x="183" y="267"/>
                </a:lnTo>
                <a:lnTo>
                  <a:pt x="206" y="312"/>
                </a:lnTo>
                <a:cubicBezTo>
                  <a:pt x="211" y="322"/>
                  <a:pt x="204" y="334"/>
                  <a:pt x="193" y="334"/>
                </a:cubicBezTo>
                <a:cubicBezTo>
                  <a:pt x="187" y="334"/>
                  <a:pt x="182" y="330"/>
                  <a:pt x="179" y="325"/>
                </a:cubicBezTo>
                <a:lnTo>
                  <a:pt x="167" y="300"/>
                </a:lnTo>
                <a:lnTo>
                  <a:pt x="154" y="325"/>
                </a:lnTo>
                <a:cubicBezTo>
                  <a:pt x="152" y="330"/>
                  <a:pt x="146" y="334"/>
                  <a:pt x="141" y="334"/>
                </a:cubicBezTo>
                <a:cubicBezTo>
                  <a:pt x="130" y="334"/>
                  <a:pt x="123" y="322"/>
                  <a:pt x="127" y="312"/>
                </a:cubicBezTo>
                <a:lnTo>
                  <a:pt x="150" y="267"/>
                </a:lnTo>
                <a:lnTo>
                  <a:pt x="127" y="222"/>
                </a:lnTo>
                <a:cubicBezTo>
                  <a:pt x="123" y="212"/>
                  <a:pt x="130" y="200"/>
                  <a:pt x="141" y="200"/>
                </a:cubicBezTo>
                <a:cubicBezTo>
                  <a:pt x="146" y="200"/>
                  <a:pt x="152" y="204"/>
                  <a:pt x="154" y="209"/>
                </a:cubicBezTo>
                <a:lnTo>
                  <a:pt x="167" y="234"/>
                </a:lnTo>
                <a:lnTo>
                  <a:pt x="179" y="209"/>
                </a:lnTo>
                <a:cubicBezTo>
                  <a:pt x="182" y="204"/>
                  <a:pt x="187" y="200"/>
                  <a:pt x="193" y="200"/>
                </a:cubicBezTo>
                <a:cubicBezTo>
                  <a:pt x="204" y="200"/>
                  <a:pt x="211" y="212"/>
                  <a:pt x="206" y="2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182">
            <a:extLst>
              <a:ext uri="{FF2B5EF4-FFF2-40B4-BE49-F238E27FC236}">
                <a16:creationId xmlns:a16="http://schemas.microsoft.com/office/drawing/2014/main" id="{22642E4F-B3A4-4DCB-B2A9-F3D9F55A11D5}"/>
              </a:ext>
            </a:extLst>
          </p:cNvPr>
          <p:cNvSpPr>
            <a:spLocks noChangeAspect="1" noEditPoints="1"/>
          </p:cNvSpPr>
          <p:nvPr/>
        </p:nvSpPr>
        <p:spPr bwMode="auto">
          <a:xfrm>
            <a:off x="3124201" y="2609851"/>
            <a:ext cx="252413" cy="254000"/>
          </a:xfrm>
          <a:custGeom>
            <a:avLst/>
            <a:gdLst>
              <a:gd name="T0" fmla="*/ 237 w 333"/>
              <a:gd name="T1" fmla="*/ 6 h 334"/>
              <a:gd name="T2" fmla="*/ 33 w 333"/>
              <a:gd name="T3" fmla="*/ 0 h 334"/>
              <a:gd name="T4" fmla="*/ 0 w 333"/>
              <a:gd name="T5" fmla="*/ 150 h 334"/>
              <a:gd name="T6" fmla="*/ 33 w 333"/>
              <a:gd name="T7" fmla="*/ 150 h 334"/>
              <a:gd name="T8" fmla="*/ 50 w 333"/>
              <a:gd name="T9" fmla="*/ 34 h 334"/>
              <a:gd name="T10" fmla="*/ 200 w 333"/>
              <a:gd name="T11" fmla="*/ 100 h 334"/>
              <a:gd name="T12" fmla="*/ 300 w 333"/>
              <a:gd name="T13" fmla="*/ 134 h 334"/>
              <a:gd name="T14" fmla="*/ 316 w 333"/>
              <a:gd name="T15" fmla="*/ 167 h 334"/>
              <a:gd name="T16" fmla="*/ 333 w 333"/>
              <a:gd name="T17" fmla="*/ 113 h 334"/>
              <a:gd name="T18" fmla="*/ 66 w 333"/>
              <a:gd name="T19" fmla="*/ 250 h 334"/>
              <a:gd name="T20" fmla="*/ 33 w 333"/>
              <a:gd name="T21" fmla="*/ 234 h 334"/>
              <a:gd name="T22" fmla="*/ 49 w 333"/>
              <a:gd name="T23" fmla="*/ 267 h 334"/>
              <a:gd name="T24" fmla="*/ 78 w 333"/>
              <a:gd name="T25" fmla="*/ 291 h 334"/>
              <a:gd name="T26" fmla="*/ 75 w 333"/>
              <a:gd name="T27" fmla="*/ 334 h 334"/>
              <a:gd name="T28" fmla="*/ 49 w 333"/>
              <a:gd name="T29" fmla="*/ 300 h 334"/>
              <a:gd name="T30" fmla="*/ 33 w 333"/>
              <a:gd name="T31" fmla="*/ 317 h 334"/>
              <a:gd name="T32" fmla="*/ 0 w 333"/>
              <a:gd name="T33" fmla="*/ 317 h 334"/>
              <a:gd name="T34" fmla="*/ 16 w 333"/>
              <a:gd name="T35" fmla="*/ 200 h 334"/>
              <a:gd name="T36" fmla="*/ 99 w 333"/>
              <a:gd name="T37" fmla="*/ 245 h 334"/>
              <a:gd name="T38" fmla="*/ 274 w 333"/>
              <a:gd name="T39" fmla="*/ 234 h 334"/>
              <a:gd name="T40" fmla="*/ 333 w 333"/>
              <a:gd name="T41" fmla="*/ 217 h 334"/>
              <a:gd name="T42" fmla="*/ 266 w 333"/>
              <a:gd name="T43" fmla="*/ 200 h 334"/>
              <a:gd name="T44" fmla="*/ 233 w 333"/>
              <a:gd name="T45" fmla="*/ 250 h 334"/>
              <a:gd name="T46" fmla="*/ 291 w 333"/>
              <a:gd name="T47" fmla="*/ 284 h 334"/>
              <a:gd name="T48" fmla="*/ 291 w 333"/>
              <a:gd name="T49" fmla="*/ 300 h 334"/>
              <a:gd name="T50" fmla="*/ 233 w 333"/>
              <a:gd name="T51" fmla="*/ 317 h 334"/>
              <a:gd name="T52" fmla="*/ 299 w 333"/>
              <a:gd name="T53" fmla="*/ 334 h 334"/>
              <a:gd name="T54" fmla="*/ 333 w 333"/>
              <a:gd name="T55" fmla="*/ 301 h 334"/>
              <a:gd name="T56" fmla="*/ 300 w 333"/>
              <a:gd name="T57" fmla="*/ 250 h 334"/>
              <a:gd name="T58" fmla="*/ 274 w 333"/>
              <a:gd name="T59" fmla="*/ 250 h 334"/>
              <a:gd name="T60" fmla="*/ 274 w 333"/>
              <a:gd name="T61" fmla="*/ 234 h 334"/>
              <a:gd name="T62" fmla="*/ 158 w 333"/>
              <a:gd name="T63" fmla="*/ 250 h 334"/>
              <a:gd name="T64" fmla="*/ 183 w 333"/>
              <a:gd name="T65" fmla="*/ 250 h 334"/>
              <a:gd name="T66" fmla="*/ 216 w 333"/>
              <a:gd name="T67" fmla="*/ 301 h 334"/>
              <a:gd name="T68" fmla="*/ 183 w 333"/>
              <a:gd name="T69" fmla="*/ 334 h 334"/>
              <a:gd name="T70" fmla="*/ 116 w 333"/>
              <a:gd name="T71" fmla="*/ 317 h 334"/>
              <a:gd name="T72" fmla="*/ 175 w 333"/>
              <a:gd name="T73" fmla="*/ 300 h 334"/>
              <a:gd name="T74" fmla="*/ 175 w 333"/>
              <a:gd name="T75" fmla="*/ 284 h 334"/>
              <a:gd name="T76" fmla="*/ 116 w 333"/>
              <a:gd name="T77" fmla="*/ 250 h 334"/>
              <a:gd name="T78" fmla="*/ 150 w 333"/>
              <a:gd name="T79" fmla="*/ 200 h 334"/>
              <a:gd name="T80" fmla="*/ 216 w 333"/>
              <a:gd name="T81" fmla="*/ 217 h 334"/>
              <a:gd name="T82" fmla="*/ 158 w 333"/>
              <a:gd name="T83" fmla="*/ 2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4">
                <a:moveTo>
                  <a:pt x="328" y="101"/>
                </a:moveTo>
                <a:lnTo>
                  <a:pt x="237" y="6"/>
                </a:lnTo>
                <a:cubicBezTo>
                  <a:pt x="234" y="2"/>
                  <a:pt x="230" y="0"/>
                  <a:pt x="225" y="0"/>
                </a:cubicBezTo>
                <a:lnTo>
                  <a:pt x="33" y="0"/>
                </a:lnTo>
                <a:cubicBezTo>
                  <a:pt x="14" y="0"/>
                  <a:pt x="0" y="15"/>
                  <a:pt x="0" y="34"/>
                </a:cubicBezTo>
                <a:lnTo>
                  <a:pt x="0" y="150"/>
                </a:lnTo>
                <a:cubicBezTo>
                  <a:pt x="0" y="160"/>
                  <a:pt x="7" y="167"/>
                  <a:pt x="16" y="167"/>
                </a:cubicBezTo>
                <a:cubicBezTo>
                  <a:pt x="25" y="167"/>
                  <a:pt x="33" y="160"/>
                  <a:pt x="33" y="150"/>
                </a:cubicBezTo>
                <a:lnTo>
                  <a:pt x="33" y="50"/>
                </a:lnTo>
                <a:cubicBezTo>
                  <a:pt x="33" y="41"/>
                  <a:pt x="40" y="34"/>
                  <a:pt x="50" y="34"/>
                </a:cubicBezTo>
                <a:lnTo>
                  <a:pt x="200" y="34"/>
                </a:lnTo>
                <a:lnTo>
                  <a:pt x="200" y="100"/>
                </a:lnTo>
                <a:cubicBezTo>
                  <a:pt x="200" y="119"/>
                  <a:pt x="214" y="134"/>
                  <a:pt x="233" y="134"/>
                </a:cubicBezTo>
                <a:lnTo>
                  <a:pt x="300" y="134"/>
                </a:lnTo>
                <a:lnTo>
                  <a:pt x="300" y="150"/>
                </a:lnTo>
                <a:cubicBezTo>
                  <a:pt x="300" y="160"/>
                  <a:pt x="307" y="167"/>
                  <a:pt x="316" y="167"/>
                </a:cubicBezTo>
                <a:cubicBezTo>
                  <a:pt x="325" y="167"/>
                  <a:pt x="333" y="160"/>
                  <a:pt x="333" y="150"/>
                </a:cubicBezTo>
                <a:lnTo>
                  <a:pt x="333" y="113"/>
                </a:lnTo>
                <a:cubicBezTo>
                  <a:pt x="333" y="108"/>
                  <a:pt x="331" y="104"/>
                  <a:pt x="328" y="101"/>
                </a:cubicBezTo>
                <a:close/>
                <a:moveTo>
                  <a:pt x="66" y="250"/>
                </a:moveTo>
                <a:cubicBezTo>
                  <a:pt x="66" y="241"/>
                  <a:pt x="59" y="234"/>
                  <a:pt x="49" y="234"/>
                </a:cubicBezTo>
                <a:lnTo>
                  <a:pt x="33" y="234"/>
                </a:lnTo>
                <a:lnTo>
                  <a:pt x="33" y="267"/>
                </a:lnTo>
                <a:lnTo>
                  <a:pt x="49" y="267"/>
                </a:lnTo>
                <a:cubicBezTo>
                  <a:pt x="59" y="267"/>
                  <a:pt x="66" y="260"/>
                  <a:pt x="66" y="250"/>
                </a:cubicBezTo>
                <a:close/>
                <a:moveTo>
                  <a:pt x="78" y="291"/>
                </a:moveTo>
                <a:lnTo>
                  <a:pt x="89" y="312"/>
                </a:lnTo>
                <a:cubicBezTo>
                  <a:pt x="94" y="322"/>
                  <a:pt x="86" y="334"/>
                  <a:pt x="75" y="334"/>
                </a:cubicBezTo>
                <a:cubicBezTo>
                  <a:pt x="70" y="334"/>
                  <a:pt x="65" y="330"/>
                  <a:pt x="62" y="325"/>
                </a:cubicBezTo>
                <a:lnTo>
                  <a:pt x="49" y="300"/>
                </a:lnTo>
                <a:lnTo>
                  <a:pt x="33" y="300"/>
                </a:lnTo>
                <a:lnTo>
                  <a:pt x="33" y="317"/>
                </a:lnTo>
                <a:cubicBezTo>
                  <a:pt x="33" y="326"/>
                  <a:pt x="25" y="334"/>
                  <a:pt x="16" y="334"/>
                </a:cubicBezTo>
                <a:cubicBezTo>
                  <a:pt x="7" y="334"/>
                  <a:pt x="0" y="326"/>
                  <a:pt x="0" y="317"/>
                </a:cubicBezTo>
                <a:lnTo>
                  <a:pt x="0" y="217"/>
                </a:lnTo>
                <a:cubicBezTo>
                  <a:pt x="0" y="208"/>
                  <a:pt x="7" y="200"/>
                  <a:pt x="16" y="200"/>
                </a:cubicBezTo>
                <a:lnTo>
                  <a:pt x="47" y="200"/>
                </a:lnTo>
                <a:cubicBezTo>
                  <a:pt x="73" y="200"/>
                  <a:pt x="97" y="219"/>
                  <a:pt x="99" y="245"/>
                </a:cubicBezTo>
                <a:cubicBezTo>
                  <a:pt x="101" y="264"/>
                  <a:pt x="92" y="281"/>
                  <a:pt x="78" y="291"/>
                </a:cubicBezTo>
                <a:close/>
                <a:moveTo>
                  <a:pt x="274" y="234"/>
                </a:moveTo>
                <a:lnTo>
                  <a:pt x="316" y="234"/>
                </a:lnTo>
                <a:cubicBezTo>
                  <a:pt x="325" y="234"/>
                  <a:pt x="333" y="226"/>
                  <a:pt x="333" y="217"/>
                </a:cubicBezTo>
                <a:cubicBezTo>
                  <a:pt x="333" y="208"/>
                  <a:pt x="325" y="200"/>
                  <a:pt x="316" y="200"/>
                </a:cubicBezTo>
                <a:lnTo>
                  <a:pt x="266" y="200"/>
                </a:lnTo>
                <a:cubicBezTo>
                  <a:pt x="248" y="200"/>
                  <a:pt x="233" y="215"/>
                  <a:pt x="233" y="234"/>
                </a:cubicBezTo>
                <a:lnTo>
                  <a:pt x="233" y="250"/>
                </a:lnTo>
                <a:cubicBezTo>
                  <a:pt x="233" y="269"/>
                  <a:pt x="248" y="284"/>
                  <a:pt x="266" y="284"/>
                </a:cubicBezTo>
                <a:lnTo>
                  <a:pt x="291" y="284"/>
                </a:lnTo>
                <a:cubicBezTo>
                  <a:pt x="296" y="284"/>
                  <a:pt x="299" y="287"/>
                  <a:pt x="299" y="292"/>
                </a:cubicBezTo>
                <a:cubicBezTo>
                  <a:pt x="299" y="297"/>
                  <a:pt x="296" y="300"/>
                  <a:pt x="291" y="300"/>
                </a:cubicBezTo>
                <a:lnTo>
                  <a:pt x="250" y="300"/>
                </a:lnTo>
                <a:cubicBezTo>
                  <a:pt x="240" y="300"/>
                  <a:pt x="233" y="308"/>
                  <a:pt x="233" y="317"/>
                </a:cubicBezTo>
                <a:cubicBezTo>
                  <a:pt x="233" y="326"/>
                  <a:pt x="240" y="334"/>
                  <a:pt x="250" y="334"/>
                </a:cubicBezTo>
                <a:lnTo>
                  <a:pt x="299" y="334"/>
                </a:lnTo>
                <a:lnTo>
                  <a:pt x="300" y="334"/>
                </a:lnTo>
                <a:cubicBezTo>
                  <a:pt x="318" y="334"/>
                  <a:pt x="333" y="319"/>
                  <a:pt x="333" y="301"/>
                </a:cubicBezTo>
                <a:lnTo>
                  <a:pt x="333" y="283"/>
                </a:lnTo>
                <a:cubicBezTo>
                  <a:pt x="333" y="265"/>
                  <a:pt x="318" y="250"/>
                  <a:pt x="300" y="250"/>
                </a:cubicBezTo>
                <a:lnTo>
                  <a:pt x="299" y="250"/>
                </a:lnTo>
                <a:lnTo>
                  <a:pt x="274" y="250"/>
                </a:lnTo>
                <a:cubicBezTo>
                  <a:pt x="270" y="250"/>
                  <a:pt x="266" y="247"/>
                  <a:pt x="266" y="242"/>
                </a:cubicBezTo>
                <a:cubicBezTo>
                  <a:pt x="266" y="237"/>
                  <a:pt x="270" y="234"/>
                  <a:pt x="274" y="234"/>
                </a:cubicBezTo>
                <a:close/>
                <a:moveTo>
                  <a:pt x="150" y="242"/>
                </a:moveTo>
                <a:cubicBezTo>
                  <a:pt x="150" y="247"/>
                  <a:pt x="153" y="250"/>
                  <a:pt x="158" y="250"/>
                </a:cubicBezTo>
                <a:lnTo>
                  <a:pt x="183" y="250"/>
                </a:lnTo>
                <a:lnTo>
                  <a:pt x="183" y="250"/>
                </a:lnTo>
                <a:cubicBezTo>
                  <a:pt x="201" y="250"/>
                  <a:pt x="216" y="265"/>
                  <a:pt x="216" y="283"/>
                </a:cubicBezTo>
                <a:lnTo>
                  <a:pt x="216" y="301"/>
                </a:lnTo>
                <a:cubicBezTo>
                  <a:pt x="216" y="319"/>
                  <a:pt x="201" y="334"/>
                  <a:pt x="183" y="334"/>
                </a:cubicBezTo>
                <a:lnTo>
                  <a:pt x="183" y="334"/>
                </a:lnTo>
                <a:lnTo>
                  <a:pt x="133" y="334"/>
                </a:lnTo>
                <a:cubicBezTo>
                  <a:pt x="124" y="334"/>
                  <a:pt x="116" y="326"/>
                  <a:pt x="116" y="317"/>
                </a:cubicBezTo>
                <a:cubicBezTo>
                  <a:pt x="116" y="308"/>
                  <a:pt x="124" y="300"/>
                  <a:pt x="133" y="300"/>
                </a:cubicBezTo>
                <a:lnTo>
                  <a:pt x="175" y="300"/>
                </a:lnTo>
                <a:cubicBezTo>
                  <a:pt x="179" y="300"/>
                  <a:pt x="183" y="297"/>
                  <a:pt x="183" y="292"/>
                </a:cubicBezTo>
                <a:cubicBezTo>
                  <a:pt x="183" y="287"/>
                  <a:pt x="179" y="284"/>
                  <a:pt x="175" y="284"/>
                </a:cubicBezTo>
                <a:lnTo>
                  <a:pt x="150" y="284"/>
                </a:lnTo>
                <a:cubicBezTo>
                  <a:pt x="131" y="284"/>
                  <a:pt x="116" y="269"/>
                  <a:pt x="116" y="250"/>
                </a:cubicBezTo>
                <a:lnTo>
                  <a:pt x="116" y="234"/>
                </a:lnTo>
                <a:cubicBezTo>
                  <a:pt x="116" y="215"/>
                  <a:pt x="131" y="200"/>
                  <a:pt x="150" y="200"/>
                </a:cubicBezTo>
                <a:lnTo>
                  <a:pt x="200" y="200"/>
                </a:lnTo>
                <a:cubicBezTo>
                  <a:pt x="209" y="200"/>
                  <a:pt x="216" y="208"/>
                  <a:pt x="216" y="217"/>
                </a:cubicBezTo>
                <a:cubicBezTo>
                  <a:pt x="216" y="226"/>
                  <a:pt x="209" y="234"/>
                  <a:pt x="200" y="234"/>
                </a:cubicBezTo>
                <a:lnTo>
                  <a:pt x="158" y="234"/>
                </a:lnTo>
                <a:cubicBezTo>
                  <a:pt x="153" y="234"/>
                  <a:pt x="150" y="237"/>
                  <a:pt x="150" y="2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183">
            <a:extLst>
              <a:ext uri="{FF2B5EF4-FFF2-40B4-BE49-F238E27FC236}">
                <a16:creationId xmlns:a16="http://schemas.microsoft.com/office/drawing/2014/main" id="{960A1E5E-E74A-4019-A2F8-F7316521DC05}"/>
              </a:ext>
            </a:extLst>
          </p:cNvPr>
          <p:cNvSpPr>
            <a:spLocks noChangeAspect="1" noEditPoints="1"/>
          </p:cNvSpPr>
          <p:nvPr/>
        </p:nvSpPr>
        <p:spPr bwMode="auto">
          <a:xfrm>
            <a:off x="2620963" y="2609851"/>
            <a:ext cx="252413" cy="254000"/>
          </a:xfrm>
          <a:custGeom>
            <a:avLst/>
            <a:gdLst>
              <a:gd name="T0" fmla="*/ 238 w 333"/>
              <a:gd name="T1" fmla="*/ 6 h 335"/>
              <a:gd name="T2" fmla="*/ 33 w 333"/>
              <a:gd name="T3" fmla="*/ 0 h 335"/>
              <a:gd name="T4" fmla="*/ 0 w 333"/>
              <a:gd name="T5" fmla="*/ 152 h 335"/>
              <a:gd name="T6" fmla="*/ 33 w 333"/>
              <a:gd name="T7" fmla="*/ 152 h 335"/>
              <a:gd name="T8" fmla="*/ 50 w 333"/>
              <a:gd name="T9" fmla="*/ 34 h 335"/>
              <a:gd name="T10" fmla="*/ 200 w 333"/>
              <a:gd name="T11" fmla="*/ 102 h 335"/>
              <a:gd name="T12" fmla="*/ 300 w 333"/>
              <a:gd name="T13" fmla="*/ 134 h 335"/>
              <a:gd name="T14" fmla="*/ 317 w 333"/>
              <a:gd name="T15" fmla="*/ 169 h 335"/>
              <a:gd name="T16" fmla="*/ 333 w 333"/>
              <a:gd name="T17" fmla="*/ 114 h 335"/>
              <a:gd name="T18" fmla="*/ 192 w 333"/>
              <a:gd name="T19" fmla="*/ 202 h 335"/>
              <a:gd name="T20" fmla="*/ 166 w 333"/>
              <a:gd name="T21" fmla="*/ 235 h 335"/>
              <a:gd name="T22" fmla="*/ 140 w 333"/>
              <a:gd name="T23" fmla="*/ 202 h 335"/>
              <a:gd name="T24" fmla="*/ 150 w 333"/>
              <a:gd name="T25" fmla="*/ 269 h 335"/>
              <a:gd name="T26" fmla="*/ 140 w 333"/>
              <a:gd name="T27" fmla="*/ 335 h 335"/>
              <a:gd name="T28" fmla="*/ 166 w 333"/>
              <a:gd name="T29" fmla="*/ 302 h 335"/>
              <a:gd name="T30" fmla="*/ 192 w 333"/>
              <a:gd name="T31" fmla="*/ 335 h 335"/>
              <a:gd name="T32" fmla="*/ 183 w 333"/>
              <a:gd name="T33" fmla="*/ 269 h 335"/>
              <a:gd name="T34" fmla="*/ 192 w 333"/>
              <a:gd name="T35" fmla="*/ 202 h 335"/>
              <a:gd name="T36" fmla="*/ 250 w 333"/>
              <a:gd name="T37" fmla="*/ 200 h 335"/>
              <a:gd name="T38" fmla="*/ 250 w 333"/>
              <a:gd name="T39" fmla="*/ 234 h 335"/>
              <a:gd name="T40" fmla="*/ 267 w 333"/>
              <a:gd name="T41" fmla="*/ 319 h 335"/>
              <a:gd name="T42" fmla="*/ 300 w 333"/>
              <a:gd name="T43" fmla="*/ 319 h 335"/>
              <a:gd name="T44" fmla="*/ 317 w 333"/>
              <a:gd name="T45" fmla="*/ 234 h 335"/>
              <a:gd name="T46" fmla="*/ 333 w 333"/>
              <a:gd name="T47" fmla="*/ 217 h 335"/>
              <a:gd name="T48" fmla="*/ 233 w 333"/>
              <a:gd name="T49" fmla="*/ 218 h 335"/>
              <a:gd name="T50" fmla="*/ 233 w 333"/>
              <a:gd name="T51" fmla="*/ 217 h 335"/>
              <a:gd name="T52" fmla="*/ 0 w 333"/>
              <a:gd name="T53" fmla="*/ 218 h 335"/>
              <a:gd name="T54" fmla="*/ 0 w 333"/>
              <a:gd name="T55" fmla="*/ 217 h 335"/>
              <a:gd name="T56" fmla="*/ 100 w 333"/>
              <a:gd name="T57" fmla="*/ 217 h 335"/>
              <a:gd name="T58" fmla="*/ 83 w 333"/>
              <a:gd name="T59" fmla="*/ 234 h 335"/>
              <a:gd name="T60" fmla="*/ 67 w 333"/>
              <a:gd name="T61" fmla="*/ 319 h 335"/>
              <a:gd name="T62" fmla="*/ 33 w 333"/>
              <a:gd name="T63" fmla="*/ 319 h 335"/>
              <a:gd name="T64" fmla="*/ 17 w 333"/>
              <a:gd name="T65" fmla="*/ 234 h 335"/>
              <a:gd name="T66" fmla="*/ 17 w 333"/>
              <a:gd name="T67" fmla="*/ 200 h 335"/>
              <a:gd name="T68" fmla="*/ 100 w 333"/>
              <a:gd name="T69" fmla="*/ 21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5">
                <a:moveTo>
                  <a:pt x="329" y="103"/>
                </a:moveTo>
                <a:lnTo>
                  <a:pt x="238" y="6"/>
                </a:lnTo>
                <a:cubicBezTo>
                  <a:pt x="235" y="3"/>
                  <a:pt x="230" y="0"/>
                  <a:pt x="226" y="0"/>
                </a:cubicBezTo>
                <a:lnTo>
                  <a:pt x="33" y="0"/>
                </a:lnTo>
                <a:cubicBezTo>
                  <a:pt x="15" y="0"/>
                  <a:pt x="0" y="17"/>
                  <a:pt x="0" y="35"/>
                </a:cubicBezTo>
                <a:lnTo>
                  <a:pt x="0" y="152"/>
                </a:lnTo>
                <a:cubicBezTo>
                  <a:pt x="0" y="161"/>
                  <a:pt x="7" y="169"/>
                  <a:pt x="17" y="169"/>
                </a:cubicBezTo>
                <a:cubicBezTo>
                  <a:pt x="26" y="169"/>
                  <a:pt x="33" y="161"/>
                  <a:pt x="33" y="152"/>
                </a:cubicBezTo>
                <a:lnTo>
                  <a:pt x="33" y="52"/>
                </a:lnTo>
                <a:cubicBezTo>
                  <a:pt x="33" y="43"/>
                  <a:pt x="41" y="34"/>
                  <a:pt x="50" y="34"/>
                </a:cubicBezTo>
                <a:lnTo>
                  <a:pt x="200" y="34"/>
                </a:lnTo>
                <a:lnTo>
                  <a:pt x="200" y="102"/>
                </a:lnTo>
                <a:cubicBezTo>
                  <a:pt x="200" y="120"/>
                  <a:pt x="215" y="134"/>
                  <a:pt x="233" y="134"/>
                </a:cubicBezTo>
                <a:lnTo>
                  <a:pt x="300" y="134"/>
                </a:lnTo>
                <a:lnTo>
                  <a:pt x="300" y="152"/>
                </a:lnTo>
                <a:cubicBezTo>
                  <a:pt x="300" y="161"/>
                  <a:pt x="307" y="169"/>
                  <a:pt x="317" y="169"/>
                </a:cubicBezTo>
                <a:cubicBezTo>
                  <a:pt x="326" y="169"/>
                  <a:pt x="333" y="161"/>
                  <a:pt x="333" y="152"/>
                </a:cubicBezTo>
                <a:lnTo>
                  <a:pt x="333" y="114"/>
                </a:lnTo>
                <a:cubicBezTo>
                  <a:pt x="333" y="110"/>
                  <a:pt x="332" y="106"/>
                  <a:pt x="329" y="103"/>
                </a:cubicBezTo>
                <a:close/>
                <a:moveTo>
                  <a:pt x="192" y="202"/>
                </a:moveTo>
                <a:cubicBezTo>
                  <a:pt x="186" y="202"/>
                  <a:pt x="181" y="205"/>
                  <a:pt x="179" y="210"/>
                </a:cubicBezTo>
                <a:lnTo>
                  <a:pt x="166" y="235"/>
                </a:lnTo>
                <a:lnTo>
                  <a:pt x="154" y="210"/>
                </a:lnTo>
                <a:cubicBezTo>
                  <a:pt x="151" y="205"/>
                  <a:pt x="146" y="202"/>
                  <a:pt x="140" y="202"/>
                </a:cubicBezTo>
                <a:cubicBezTo>
                  <a:pt x="129" y="202"/>
                  <a:pt x="122" y="214"/>
                  <a:pt x="127" y="224"/>
                </a:cubicBezTo>
                <a:lnTo>
                  <a:pt x="150" y="269"/>
                </a:lnTo>
                <a:lnTo>
                  <a:pt x="127" y="314"/>
                </a:lnTo>
                <a:cubicBezTo>
                  <a:pt x="122" y="324"/>
                  <a:pt x="129" y="335"/>
                  <a:pt x="140" y="335"/>
                </a:cubicBezTo>
                <a:cubicBezTo>
                  <a:pt x="146" y="335"/>
                  <a:pt x="151" y="332"/>
                  <a:pt x="154" y="327"/>
                </a:cubicBezTo>
                <a:lnTo>
                  <a:pt x="166" y="302"/>
                </a:lnTo>
                <a:lnTo>
                  <a:pt x="179" y="327"/>
                </a:lnTo>
                <a:cubicBezTo>
                  <a:pt x="181" y="332"/>
                  <a:pt x="186" y="335"/>
                  <a:pt x="192" y="335"/>
                </a:cubicBezTo>
                <a:cubicBezTo>
                  <a:pt x="203" y="335"/>
                  <a:pt x="210" y="324"/>
                  <a:pt x="205" y="314"/>
                </a:cubicBezTo>
                <a:lnTo>
                  <a:pt x="183" y="269"/>
                </a:lnTo>
                <a:lnTo>
                  <a:pt x="205" y="224"/>
                </a:lnTo>
                <a:cubicBezTo>
                  <a:pt x="210" y="214"/>
                  <a:pt x="203" y="202"/>
                  <a:pt x="192" y="202"/>
                </a:cubicBezTo>
                <a:close/>
                <a:moveTo>
                  <a:pt x="317" y="200"/>
                </a:moveTo>
                <a:lnTo>
                  <a:pt x="250" y="200"/>
                </a:lnTo>
                <a:cubicBezTo>
                  <a:pt x="241" y="200"/>
                  <a:pt x="233" y="209"/>
                  <a:pt x="233" y="218"/>
                </a:cubicBezTo>
                <a:cubicBezTo>
                  <a:pt x="233" y="227"/>
                  <a:pt x="241" y="234"/>
                  <a:pt x="250" y="234"/>
                </a:cubicBezTo>
                <a:lnTo>
                  <a:pt x="267" y="234"/>
                </a:lnTo>
                <a:lnTo>
                  <a:pt x="267" y="319"/>
                </a:lnTo>
                <a:cubicBezTo>
                  <a:pt x="267" y="328"/>
                  <a:pt x="274" y="335"/>
                  <a:pt x="283" y="335"/>
                </a:cubicBezTo>
                <a:cubicBezTo>
                  <a:pt x="292" y="335"/>
                  <a:pt x="300" y="328"/>
                  <a:pt x="300" y="319"/>
                </a:cubicBezTo>
                <a:lnTo>
                  <a:pt x="300" y="234"/>
                </a:lnTo>
                <a:lnTo>
                  <a:pt x="317" y="234"/>
                </a:lnTo>
                <a:cubicBezTo>
                  <a:pt x="326" y="234"/>
                  <a:pt x="333" y="227"/>
                  <a:pt x="333" y="218"/>
                </a:cubicBezTo>
                <a:lnTo>
                  <a:pt x="333" y="217"/>
                </a:lnTo>
                <a:cubicBezTo>
                  <a:pt x="333" y="208"/>
                  <a:pt x="326" y="200"/>
                  <a:pt x="317" y="200"/>
                </a:cubicBezTo>
                <a:close/>
                <a:moveTo>
                  <a:pt x="233" y="218"/>
                </a:moveTo>
                <a:cubicBezTo>
                  <a:pt x="233" y="218"/>
                  <a:pt x="233" y="218"/>
                  <a:pt x="233" y="218"/>
                </a:cubicBezTo>
                <a:cubicBezTo>
                  <a:pt x="233" y="218"/>
                  <a:pt x="233" y="218"/>
                  <a:pt x="233" y="217"/>
                </a:cubicBezTo>
                <a:lnTo>
                  <a:pt x="233" y="218"/>
                </a:lnTo>
                <a:close/>
                <a:moveTo>
                  <a:pt x="0" y="218"/>
                </a:moveTo>
                <a:cubicBezTo>
                  <a:pt x="0" y="218"/>
                  <a:pt x="0" y="218"/>
                  <a:pt x="0" y="218"/>
                </a:cubicBezTo>
                <a:cubicBezTo>
                  <a:pt x="0" y="218"/>
                  <a:pt x="0" y="218"/>
                  <a:pt x="0" y="217"/>
                </a:cubicBezTo>
                <a:lnTo>
                  <a:pt x="0" y="218"/>
                </a:lnTo>
                <a:close/>
                <a:moveTo>
                  <a:pt x="100" y="217"/>
                </a:moveTo>
                <a:lnTo>
                  <a:pt x="100" y="218"/>
                </a:lnTo>
                <a:cubicBezTo>
                  <a:pt x="100" y="227"/>
                  <a:pt x="92" y="234"/>
                  <a:pt x="83" y="234"/>
                </a:cubicBezTo>
                <a:lnTo>
                  <a:pt x="67" y="234"/>
                </a:lnTo>
                <a:lnTo>
                  <a:pt x="67" y="319"/>
                </a:lnTo>
                <a:cubicBezTo>
                  <a:pt x="67" y="328"/>
                  <a:pt x="59" y="335"/>
                  <a:pt x="50" y="335"/>
                </a:cubicBezTo>
                <a:cubicBezTo>
                  <a:pt x="41" y="335"/>
                  <a:pt x="33" y="328"/>
                  <a:pt x="33" y="319"/>
                </a:cubicBezTo>
                <a:lnTo>
                  <a:pt x="33" y="234"/>
                </a:lnTo>
                <a:lnTo>
                  <a:pt x="17" y="234"/>
                </a:lnTo>
                <a:cubicBezTo>
                  <a:pt x="7" y="234"/>
                  <a:pt x="0" y="227"/>
                  <a:pt x="0" y="218"/>
                </a:cubicBezTo>
                <a:cubicBezTo>
                  <a:pt x="0" y="209"/>
                  <a:pt x="7" y="200"/>
                  <a:pt x="17" y="200"/>
                </a:cubicBezTo>
                <a:lnTo>
                  <a:pt x="83" y="200"/>
                </a:lnTo>
                <a:cubicBezTo>
                  <a:pt x="92" y="200"/>
                  <a:pt x="100" y="208"/>
                  <a:pt x="100"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184">
            <a:extLst>
              <a:ext uri="{FF2B5EF4-FFF2-40B4-BE49-F238E27FC236}">
                <a16:creationId xmlns:a16="http://schemas.microsoft.com/office/drawing/2014/main" id="{3C3D754B-9083-4D8A-AD17-2DB40329E45B}"/>
              </a:ext>
            </a:extLst>
          </p:cNvPr>
          <p:cNvSpPr>
            <a:spLocks noChangeAspect="1" noEditPoints="1"/>
          </p:cNvSpPr>
          <p:nvPr/>
        </p:nvSpPr>
        <p:spPr bwMode="auto">
          <a:xfrm>
            <a:off x="2119313" y="2609851"/>
            <a:ext cx="250825" cy="254000"/>
          </a:xfrm>
          <a:custGeom>
            <a:avLst/>
            <a:gdLst>
              <a:gd name="T0" fmla="*/ 238 w 334"/>
              <a:gd name="T1" fmla="*/ 6 h 335"/>
              <a:gd name="T2" fmla="*/ 34 w 334"/>
              <a:gd name="T3" fmla="*/ 0 h 335"/>
              <a:gd name="T4" fmla="*/ 0 w 334"/>
              <a:gd name="T5" fmla="*/ 150 h 335"/>
              <a:gd name="T6" fmla="*/ 34 w 334"/>
              <a:gd name="T7" fmla="*/ 150 h 335"/>
              <a:gd name="T8" fmla="*/ 50 w 334"/>
              <a:gd name="T9" fmla="*/ 34 h 335"/>
              <a:gd name="T10" fmla="*/ 200 w 334"/>
              <a:gd name="T11" fmla="*/ 100 h 335"/>
              <a:gd name="T12" fmla="*/ 300 w 334"/>
              <a:gd name="T13" fmla="*/ 134 h 335"/>
              <a:gd name="T14" fmla="*/ 317 w 334"/>
              <a:gd name="T15" fmla="*/ 167 h 335"/>
              <a:gd name="T16" fmla="*/ 334 w 334"/>
              <a:gd name="T17" fmla="*/ 113 h 335"/>
              <a:gd name="T18" fmla="*/ 184 w 334"/>
              <a:gd name="T19" fmla="*/ 250 h 335"/>
              <a:gd name="T20" fmla="*/ 150 w 334"/>
              <a:gd name="T21" fmla="*/ 234 h 335"/>
              <a:gd name="T22" fmla="*/ 167 w 334"/>
              <a:gd name="T23" fmla="*/ 267 h 335"/>
              <a:gd name="T24" fmla="*/ 196 w 334"/>
              <a:gd name="T25" fmla="*/ 291 h 335"/>
              <a:gd name="T26" fmla="*/ 193 w 334"/>
              <a:gd name="T27" fmla="*/ 334 h 335"/>
              <a:gd name="T28" fmla="*/ 179 w 334"/>
              <a:gd name="T29" fmla="*/ 325 h 335"/>
              <a:gd name="T30" fmla="*/ 150 w 334"/>
              <a:gd name="T31" fmla="*/ 300 h 335"/>
              <a:gd name="T32" fmla="*/ 135 w 334"/>
              <a:gd name="T33" fmla="*/ 334 h 335"/>
              <a:gd name="T34" fmla="*/ 117 w 334"/>
              <a:gd name="T35" fmla="*/ 319 h 335"/>
              <a:gd name="T36" fmla="*/ 132 w 334"/>
              <a:gd name="T37" fmla="*/ 200 h 335"/>
              <a:gd name="T38" fmla="*/ 217 w 334"/>
              <a:gd name="T39" fmla="*/ 245 h 335"/>
              <a:gd name="T40" fmla="*/ 317 w 334"/>
              <a:gd name="T41" fmla="*/ 300 h 335"/>
              <a:gd name="T42" fmla="*/ 267 w 334"/>
              <a:gd name="T43" fmla="*/ 292 h 335"/>
              <a:gd name="T44" fmla="*/ 250 w 334"/>
              <a:gd name="T45" fmla="*/ 200 h 335"/>
              <a:gd name="T46" fmla="*/ 234 w 334"/>
              <a:gd name="T47" fmla="*/ 300 h 335"/>
              <a:gd name="T48" fmla="*/ 250 w 334"/>
              <a:gd name="T49" fmla="*/ 334 h 335"/>
              <a:gd name="T50" fmla="*/ 317 w 334"/>
              <a:gd name="T51" fmla="*/ 334 h 335"/>
              <a:gd name="T52" fmla="*/ 317 w 334"/>
              <a:gd name="T53" fmla="*/ 300 h 335"/>
              <a:gd name="T54" fmla="*/ 100 w 334"/>
              <a:gd name="T55" fmla="*/ 284 h 335"/>
              <a:gd name="T56" fmla="*/ 0 w 334"/>
              <a:gd name="T57" fmla="*/ 281 h 335"/>
              <a:gd name="T58" fmla="*/ 15 w 334"/>
              <a:gd name="T59" fmla="*/ 200 h 335"/>
              <a:gd name="T60" fmla="*/ 34 w 334"/>
              <a:gd name="T61" fmla="*/ 215 h 335"/>
              <a:gd name="T62" fmla="*/ 50 w 334"/>
              <a:gd name="T63" fmla="*/ 300 h 335"/>
              <a:gd name="T64" fmla="*/ 67 w 334"/>
              <a:gd name="T65" fmla="*/ 215 h 335"/>
              <a:gd name="T66" fmla="*/ 85 w 334"/>
              <a:gd name="T67" fmla="*/ 20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5">
                <a:moveTo>
                  <a:pt x="329" y="101"/>
                </a:moveTo>
                <a:lnTo>
                  <a:pt x="238" y="6"/>
                </a:lnTo>
                <a:cubicBezTo>
                  <a:pt x="235" y="2"/>
                  <a:pt x="231" y="0"/>
                  <a:pt x="226" y="0"/>
                </a:cubicBezTo>
                <a:lnTo>
                  <a:pt x="34" y="0"/>
                </a:lnTo>
                <a:cubicBezTo>
                  <a:pt x="15" y="0"/>
                  <a:pt x="0" y="15"/>
                  <a:pt x="0" y="34"/>
                </a:cubicBezTo>
                <a:lnTo>
                  <a:pt x="0" y="150"/>
                </a:lnTo>
                <a:cubicBezTo>
                  <a:pt x="0" y="160"/>
                  <a:pt x="8" y="167"/>
                  <a:pt x="17" y="167"/>
                </a:cubicBezTo>
                <a:cubicBezTo>
                  <a:pt x="26" y="167"/>
                  <a:pt x="34" y="160"/>
                  <a:pt x="34" y="150"/>
                </a:cubicBezTo>
                <a:lnTo>
                  <a:pt x="34" y="50"/>
                </a:lnTo>
                <a:cubicBezTo>
                  <a:pt x="34" y="41"/>
                  <a:pt x="41" y="34"/>
                  <a:pt x="50" y="34"/>
                </a:cubicBezTo>
                <a:lnTo>
                  <a:pt x="200" y="34"/>
                </a:lnTo>
                <a:lnTo>
                  <a:pt x="200" y="100"/>
                </a:lnTo>
                <a:cubicBezTo>
                  <a:pt x="200" y="119"/>
                  <a:pt x="215" y="134"/>
                  <a:pt x="234" y="134"/>
                </a:cubicBezTo>
                <a:lnTo>
                  <a:pt x="300" y="134"/>
                </a:lnTo>
                <a:lnTo>
                  <a:pt x="300" y="150"/>
                </a:lnTo>
                <a:cubicBezTo>
                  <a:pt x="300" y="160"/>
                  <a:pt x="308" y="167"/>
                  <a:pt x="317" y="167"/>
                </a:cubicBezTo>
                <a:cubicBezTo>
                  <a:pt x="326" y="167"/>
                  <a:pt x="334" y="160"/>
                  <a:pt x="334" y="150"/>
                </a:cubicBezTo>
                <a:lnTo>
                  <a:pt x="334" y="113"/>
                </a:lnTo>
                <a:cubicBezTo>
                  <a:pt x="334" y="108"/>
                  <a:pt x="332" y="104"/>
                  <a:pt x="329" y="101"/>
                </a:cubicBezTo>
                <a:close/>
                <a:moveTo>
                  <a:pt x="184" y="250"/>
                </a:moveTo>
                <a:cubicBezTo>
                  <a:pt x="184" y="241"/>
                  <a:pt x="176" y="234"/>
                  <a:pt x="167" y="234"/>
                </a:cubicBezTo>
                <a:lnTo>
                  <a:pt x="150" y="234"/>
                </a:lnTo>
                <a:lnTo>
                  <a:pt x="150" y="267"/>
                </a:lnTo>
                <a:lnTo>
                  <a:pt x="167" y="267"/>
                </a:lnTo>
                <a:cubicBezTo>
                  <a:pt x="176" y="267"/>
                  <a:pt x="184" y="260"/>
                  <a:pt x="184" y="250"/>
                </a:cubicBezTo>
                <a:close/>
                <a:moveTo>
                  <a:pt x="196" y="291"/>
                </a:moveTo>
                <a:lnTo>
                  <a:pt x="206" y="312"/>
                </a:lnTo>
                <a:cubicBezTo>
                  <a:pt x="211" y="322"/>
                  <a:pt x="204" y="334"/>
                  <a:pt x="193" y="334"/>
                </a:cubicBezTo>
                <a:lnTo>
                  <a:pt x="193" y="334"/>
                </a:lnTo>
                <a:cubicBezTo>
                  <a:pt x="187" y="334"/>
                  <a:pt x="182" y="330"/>
                  <a:pt x="179" y="325"/>
                </a:cubicBezTo>
                <a:lnTo>
                  <a:pt x="167" y="300"/>
                </a:lnTo>
                <a:lnTo>
                  <a:pt x="150" y="300"/>
                </a:lnTo>
                <a:lnTo>
                  <a:pt x="150" y="319"/>
                </a:lnTo>
                <a:cubicBezTo>
                  <a:pt x="150" y="327"/>
                  <a:pt x="144" y="334"/>
                  <a:pt x="135" y="334"/>
                </a:cubicBezTo>
                <a:lnTo>
                  <a:pt x="132" y="334"/>
                </a:lnTo>
                <a:cubicBezTo>
                  <a:pt x="124" y="334"/>
                  <a:pt x="117" y="327"/>
                  <a:pt x="117" y="319"/>
                </a:cubicBezTo>
                <a:lnTo>
                  <a:pt x="117" y="215"/>
                </a:lnTo>
                <a:cubicBezTo>
                  <a:pt x="117" y="207"/>
                  <a:pt x="124" y="200"/>
                  <a:pt x="132" y="200"/>
                </a:cubicBezTo>
                <a:lnTo>
                  <a:pt x="164" y="200"/>
                </a:lnTo>
                <a:cubicBezTo>
                  <a:pt x="190" y="200"/>
                  <a:pt x="214" y="219"/>
                  <a:pt x="217" y="245"/>
                </a:cubicBezTo>
                <a:cubicBezTo>
                  <a:pt x="219" y="264"/>
                  <a:pt x="210" y="281"/>
                  <a:pt x="196" y="291"/>
                </a:cubicBezTo>
                <a:close/>
                <a:moveTo>
                  <a:pt x="317" y="300"/>
                </a:moveTo>
                <a:lnTo>
                  <a:pt x="275" y="300"/>
                </a:lnTo>
                <a:cubicBezTo>
                  <a:pt x="271" y="300"/>
                  <a:pt x="267" y="297"/>
                  <a:pt x="267" y="292"/>
                </a:cubicBezTo>
                <a:lnTo>
                  <a:pt x="267" y="217"/>
                </a:lnTo>
                <a:cubicBezTo>
                  <a:pt x="267" y="208"/>
                  <a:pt x="259" y="200"/>
                  <a:pt x="250" y="200"/>
                </a:cubicBezTo>
                <a:cubicBezTo>
                  <a:pt x="241" y="200"/>
                  <a:pt x="234" y="208"/>
                  <a:pt x="234" y="217"/>
                </a:cubicBezTo>
                <a:lnTo>
                  <a:pt x="234" y="300"/>
                </a:lnTo>
                <a:lnTo>
                  <a:pt x="234" y="317"/>
                </a:lnTo>
                <a:cubicBezTo>
                  <a:pt x="234" y="326"/>
                  <a:pt x="241" y="334"/>
                  <a:pt x="250" y="334"/>
                </a:cubicBezTo>
                <a:lnTo>
                  <a:pt x="267" y="334"/>
                </a:lnTo>
                <a:lnTo>
                  <a:pt x="317" y="334"/>
                </a:lnTo>
                <a:cubicBezTo>
                  <a:pt x="326" y="334"/>
                  <a:pt x="334" y="326"/>
                  <a:pt x="334" y="317"/>
                </a:cubicBezTo>
                <a:cubicBezTo>
                  <a:pt x="334" y="308"/>
                  <a:pt x="326" y="300"/>
                  <a:pt x="317" y="300"/>
                </a:cubicBezTo>
                <a:close/>
                <a:moveTo>
                  <a:pt x="100" y="215"/>
                </a:moveTo>
                <a:lnTo>
                  <a:pt x="100" y="284"/>
                </a:lnTo>
                <a:cubicBezTo>
                  <a:pt x="100" y="312"/>
                  <a:pt x="76" y="335"/>
                  <a:pt x="48" y="334"/>
                </a:cubicBezTo>
                <a:cubicBezTo>
                  <a:pt x="20" y="332"/>
                  <a:pt x="0" y="308"/>
                  <a:pt x="0" y="281"/>
                </a:cubicBezTo>
                <a:lnTo>
                  <a:pt x="0" y="215"/>
                </a:lnTo>
                <a:cubicBezTo>
                  <a:pt x="0" y="207"/>
                  <a:pt x="7" y="200"/>
                  <a:pt x="15" y="200"/>
                </a:cubicBezTo>
                <a:lnTo>
                  <a:pt x="19" y="200"/>
                </a:lnTo>
                <a:cubicBezTo>
                  <a:pt x="27" y="200"/>
                  <a:pt x="34" y="207"/>
                  <a:pt x="34" y="215"/>
                </a:cubicBezTo>
                <a:lnTo>
                  <a:pt x="34" y="284"/>
                </a:lnTo>
                <a:cubicBezTo>
                  <a:pt x="34" y="293"/>
                  <a:pt x="41" y="300"/>
                  <a:pt x="50" y="300"/>
                </a:cubicBezTo>
                <a:cubicBezTo>
                  <a:pt x="59" y="300"/>
                  <a:pt x="67" y="293"/>
                  <a:pt x="67" y="284"/>
                </a:cubicBezTo>
                <a:lnTo>
                  <a:pt x="67" y="215"/>
                </a:lnTo>
                <a:cubicBezTo>
                  <a:pt x="67" y="207"/>
                  <a:pt x="74" y="200"/>
                  <a:pt x="82" y="200"/>
                </a:cubicBezTo>
                <a:lnTo>
                  <a:pt x="85" y="200"/>
                </a:lnTo>
                <a:cubicBezTo>
                  <a:pt x="94" y="200"/>
                  <a:pt x="100" y="207"/>
                  <a:pt x="100" y="2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185">
            <a:extLst>
              <a:ext uri="{FF2B5EF4-FFF2-40B4-BE49-F238E27FC236}">
                <a16:creationId xmlns:a16="http://schemas.microsoft.com/office/drawing/2014/main" id="{2AC8450B-0202-4164-B378-F7843299247A}"/>
              </a:ext>
            </a:extLst>
          </p:cNvPr>
          <p:cNvSpPr>
            <a:spLocks noChangeAspect="1" noEditPoints="1"/>
          </p:cNvSpPr>
          <p:nvPr/>
        </p:nvSpPr>
        <p:spPr bwMode="auto">
          <a:xfrm>
            <a:off x="1616076" y="2609851"/>
            <a:ext cx="252413" cy="254000"/>
          </a:xfrm>
          <a:custGeom>
            <a:avLst/>
            <a:gdLst>
              <a:gd name="T0" fmla="*/ 33 w 334"/>
              <a:gd name="T1" fmla="*/ 152 h 334"/>
              <a:gd name="T2" fmla="*/ 50 w 334"/>
              <a:gd name="T3" fmla="*/ 34 h 334"/>
              <a:gd name="T4" fmla="*/ 200 w 334"/>
              <a:gd name="T5" fmla="*/ 102 h 334"/>
              <a:gd name="T6" fmla="*/ 300 w 334"/>
              <a:gd name="T7" fmla="*/ 134 h 334"/>
              <a:gd name="T8" fmla="*/ 316 w 334"/>
              <a:gd name="T9" fmla="*/ 167 h 334"/>
              <a:gd name="T10" fmla="*/ 333 w 334"/>
              <a:gd name="T11" fmla="*/ 114 h 334"/>
              <a:gd name="T12" fmla="*/ 238 w 334"/>
              <a:gd name="T13" fmla="*/ 6 h 334"/>
              <a:gd name="T14" fmla="*/ 33 w 334"/>
              <a:gd name="T15" fmla="*/ 0 h 334"/>
              <a:gd name="T16" fmla="*/ 0 w 334"/>
              <a:gd name="T17" fmla="*/ 152 h 334"/>
              <a:gd name="T18" fmla="*/ 16 w 334"/>
              <a:gd name="T19" fmla="*/ 167 h 334"/>
              <a:gd name="T20" fmla="*/ 16 w 334"/>
              <a:gd name="T21" fmla="*/ 167 h 334"/>
              <a:gd name="T22" fmla="*/ 316 w 334"/>
              <a:gd name="T23" fmla="*/ 167 h 334"/>
              <a:gd name="T24" fmla="*/ 300 w 334"/>
              <a:gd name="T25" fmla="*/ 252 h 334"/>
              <a:gd name="T26" fmla="*/ 266 w 334"/>
              <a:gd name="T27" fmla="*/ 235 h 334"/>
              <a:gd name="T28" fmla="*/ 283 w 334"/>
              <a:gd name="T29" fmla="*/ 269 h 334"/>
              <a:gd name="T30" fmla="*/ 333 w 334"/>
              <a:gd name="T31" fmla="*/ 248 h 334"/>
              <a:gd name="T32" fmla="*/ 266 w 334"/>
              <a:gd name="T33" fmla="*/ 300 h 334"/>
              <a:gd name="T34" fmla="*/ 249 w 334"/>
              <a:gd name="T35" fmla="*/ 334 h 334"/>
              <a:gd name="T36" fmla="*/ 233 w 334"/>
              <a:gd name="T37" fmla="*/ 319 h 334"/>
              <a:gd name="T38" fmla="*/ 249 w 334"/>
              <a:gd name="T39" fmla="*/ 200 h 334"/>
              <a:gd name="T40" fmla="*/ 333 w 334"/>
              <a:gd name="T41" fmla="*/ 248 h 334"/>
              <a:gd name="T42" fmla="*/ 0 w 334"/>
              <a:gd name="T43" fmla="*/ 218 h 334"/>
              <a:gd name="T44" fmla="*/ 0 w 334"/>
              <a:gd name="T45" fmla="*/ 218 h 334"/>
              <a:gd name="T46" fmla="*/ 63 w 334"/>
              <a:gd name="T47" fmla="*/ 300 h 334"/>
              <a:gd name="T48" fmla="*/ 87 w 334"/>
              <a:gd name="T49" fmla="*/ 225 h 334"/>
              <a:gd name="T50" fmla="*/ 16 w 334"/>
              <a:gd name="T51" fmla="*/ 200 h 334"/>
              <a:gd name="T52" fmla="*/ 16 w 334"/>
              <a:gd name="T53" fmla="*/ 234 h 334"/>
              <a:gd name="T54" fmla="*/ 43 w 334"/>
              <a:gd name="T55" fmla="*/ 247 h 334"/>
              <a:gd name="T56" fmla="*/ 26 w 334"/>
              <a:gd name="T57" fmla="*/ 334 h 334"/>
              <a:gd name="T58" fmla="*/ 100 w 334"/>
              <a:gd name="T59" fmla="*/ 318 h 334"/>
              <a:gd name="T60" fmla="*/ 83 w 334"/>
              <a:gd name="T61" fmla="*/ 300 h 334"/>
              <a:gd name="T62" fmla="*/ 133 w 334"/>
              <a:gd name="T63" fmla="*/ 200 h 334"/>
              <a:gd name="T64" fmla="*/ 133 w 334"/>
              <a:gd name="T65" fmla="*/ 234 h 334"/>
              <a:gd name="T66" fmla="*/ 150 w 334"/>
              <a:gd name="T67" fmla="*/ 300 h 334"/>
              <a:gd name="T68" fmla="*/ 116 w 334"/>
              <a:gd name="T69" fmla="*/ 318 h 334"/>
              <a:gd name="T70" fmla="*/ 199 w 334"/>
              <a:gd name="T71" fmla="*/ 334 h 334"/>
              <a:gd name="T72" fmla="*/ 216 w 334"/>
              <a:gd name="T73" fmla="*/ 317 h 334"/>
              <a:gd name="T74" fmla="*/ 183 w 334"/>
              <a:gd name="T75" fmla="*/ 300 h 334"/>
              <a:gd name="T76" fmla="*/ 199 w 334"/>
              <a:gd name="T77" fmla="*/ 234 h 334"/>
              <a:gd name="T78" fmla="*/ 216 w 334"/>
              <a:gd name="T79" fmla="*/ 217 h 334"/>
              <a:gd name="T80" fmla="*/ 116 w 334"/>
              <a:gd name="T81" fmla="*/ 318 h 334"/>
              <a:gd name="T82" fmla="*/ 116 w 334"/>
              <a:gd name="T83" fmla="*/ 317 h 334"/>
              <a:gd name="T84" fmla="*/ 116 w 334"/>
              <a:gd name="T85" fmla="*/ 217 h 334"/>
              <a:gd name="T86" fmla="*/ 116 w 334"/>
              <a:gd name="T87" fmla="*/ 21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4" h="334">
                <a:moveTo>
                  <a:pt x="16" y="167"/>
                </a:moveTo>
                <a:cubicBezTo>
                  <a:pt x="25" y="167"/>
                  <a:pt x="33" y="161"/>
                  <a:pt x="33" y="152"/>
                </a:cubicBezTo>
                <a:lnTo>
                  <a:pt x="33" y="52"/>
                </a:lnTo>
                <a:cubicBezTo>
                  <a:pt x="33" y="43"/>
                  <a:pt x="40" y="34"/>
                  <a:pt x="50" y="34"/>
                </a:cubicBezTo>
                <a:lnTo>
                  <a:pt x="200" y="34"/>
                </a:lnTo>
                <a:lnTo>
                  <a:pt x="200" y="102"/>
                </a:lnTo>
                <a:cubicBezTo>
                  <a:pt x="200" y="120"/>
                  <a:pt x="215" y="134"/>
                  <a:pt x="233" y="134"/>
                </a:cubicBezTo>
                <a:lnTo>
                  <a:pt x="300" y="134"/>
                </a:lnTo>
                <a:lnTo>
                  <a:pt x="300" y="152"/>
                </a:lnTo>
                <a:cubicBezTo>
                  <a:pt x="300" y="161"/>
                  <a:pt x="307" y="167"/>
                  <a:pt x="316" y="167"/>
                </a:cubicBezTo>
                <a:cubicBezTo>
                  <a:pt x="325" y="167"/>
                  <a:pt x="333" y="161"/>
                  <a:pt x="333" y="152"/>
                </a:cubicBezTo>
                <a:lnTo>
                  <a:pt x="333" y="114"/>
                </a:lnTo>
                <a:cubicBezTo>
                  <a:pt x="333" y="110"/>
                  <a:pt x="331" y="106"/>
                  <a:pt x="328" y="103"/>
                </a:cubicBezTo>
                <a:lnTo>
                  <a:pt x="238" y="6"/>
                </a:lnTo>
                <a:cubicBezTo>
                  <a:pt x="234" y="3"/>
                  <a:pt x="230" y="0"/>
                  <a:pt x="225" y="0"/>
                </a:cubicBezTo>
                <a:lnTo>
                  <a:pt x="33" y="0"/>
                </a:lnTo>
                <a:cubicBezTo>
                  <a:pt x="15" y="0"/>
                  <a:pt x="0" y="17"/>
                  <a:pt x="0" y="35"/>
                </a:cubicBezTo>
                <a:lnTo>
                  <a:pt x="0" y="152"/>
                </a:lnTo>
                <a:cubicBezTo>
                  <a:pt x="0" y="161"/>
                  <a:pt x="7" y="167"/>
                  <a:pt x="16" y="167"/>
                </a:cubicBezTo>
                <a:close/>
                <a:moveTo>
                  <a:pt x="16" y="167"/>
                </a:moveTo>
                <a:lnTo>
                  <a:pt x="16" y="167"/>
                </a:lnTo>
                <a:lnTo>
                  <a:pt x="16" y="167"/>
                </a:lnTo>
                <a:close/>
                <a:moveTo>
                  <a:pt x="316" y="167"/>
                </a:moveTo>
                <a:lnTo>
                  <a:pt x="316" y="167"/>
                </a:lnTo>
                <a:lnTo>
                  <a:pt x="316" y="167"/>
                </a:lnTo>
                <a:close/>
                <a:moveTo>
                  <a:pt x="300" y="252"/>
                </a:moveTo>
                <a:cubicBezTo>
                  <a:pt x="300" y="243"/>
                  <a:pt x="292" y="235"/>
                  <a:pt x="283" y="235"/>
                </a:cubicBezTo>
                <a:lnTo>
                  <a:pt x="266" y="235"/>
                </a:lnTo>
                <a:lnTo>
                  <a:pt x="266" y="269"/>
                </a:lnTo>
                <a:lnTo>
                  <a:pt x="283" y="269"/>
                </a:lnTo>
                <a:cubicBezTo>
                  <a:pt x="292" y="269"/>
                  <a:pt x="300" y="261"/>
                  <a:pt x="300" y="252"/>
                </a:cubicBezTo>
                <a:close/>
                <a:moveTo>
                  <a:pt x="333" y="248"/>
                </a:moveTo>
                <a:cubicBezTo>
                  <a:pt x="334" y="276"/>
                  <a:pt x="311" y="300"/>
                  <a:pt x="283" y="300"/>
                </a:cubicBezTo>
                <a:lnTo>
                  <a:pt x="266" y="300"/>
                </a:lnTo>
                <a:lnTo>
                  <a:pt x="266" y="319"/>
                </a:lnTo>
                <a:cubicBezTo>
                  <a:pt x="266" y="328"/>
                  <a:pt x="259" y="334"/>
                  <a:pt x="249" y="334"/>
                </a:cubicBezTo>
                <a:lnTo>
                  <a:pt x="249" y="334"/>
                </a:lnTo>
                <a:cubicBezTo>
                  <a:pt x="240" y="334"/>
                  <a:pt x="233" y="328"/>
                  <a:pt x="233" y="319"/>
                </a:cubicBezTo>
                <a:lnTo>
                  <a:pt x="233" y="219"/>
                </a:lnTo>
                <a:cubicBezTo>
                  <a:pt x="233" y="210"/>
                  <a:pt x="240" y="200"/>
                  <a:pt x="249" y="200"/>
                </a:cubicBezTo>
                <a:lnTo>
                  <a:pt x="280" y="200"/>
                </a:lnTo>
                <a:cubicBezTo>
                  <a:pt x="307" y="200"/>
                  <a:pt x="332" y="221"/>
                  <a:pt x="333" y="248"/>
                </a:cubicBezTo>
                <a:close/>
                <a:moveTo>
                  <a:pt x="0" y="218"/>
                </a:moveTo>
                <a:cubicBezTo>
                  <a:pt x="0" y="218"/>
                  <a:pt x="0" y="218"/>
                  <a:pt x="0" y="218"/>
                </a:cubicBezTo>
                <a:cubicBezTo>
                  <a:pt x="0" y="218"/>
                  <a:pt x="0" y="218"/>
                  <a:pt x="0" y="217"/>
                </a:cubicBezTo>
                <a:lnTo>
                  <a:pt x="0" y="218"/>
                </a:lnTo>
                <a:close/>
                <a:moveTo>
                  <a:pt x="83" y="300"/>
                </a:moveTo>
                <a:lnTo>
                  <a:pt x="63" y="300"/>
                </a:lnTo>
                <a:cubicBezTo>
                  <a:pt x="57" y="300"/>
                  <a:pt x="53" y="295"/>
                  <a:pt x="55" y="289"/>
                </a:cubicBezTo>
                <a:cubicBezTo>
                  <a:pt x="62" y="275"/>
                  <a:pt x="80" y="239"/>
                  <a:pt x="87" y="225"/>
                </a:cubicBezTo>
                <a:cubicBezTo>
                  <a:pt x="93" y="214"/>
                  <a:pt x="85" y="200"/>
                  <a:pt x="72" y="200"/>
                </a:cubicBezTo>
                <a:lnTo>
                  <a:pt x="16" y="200"/>
                </a:lnTo>
                <a:cubicBezTo>
                  <a:pt x="7" y="200"/>
                  <a:pt x="0" y="209"/>
                  <a:pt x="0" y="218"/>
                </a:cubicBezTo>
                <a:cubicBezTo>
                  <a:pt x="0" y="227"/>
                  <a:pt x="7" y="234"/>
                  <a:pt x="16" y="234"/>
                </a:cubicBezTo>
                <a:lnTo>
                  <a:pt x="36" y="234"/>
                </a:lnTo>
                <a:cubicBezTo>
                  <a:pt x="42" y="234"/>
                  <a:pt x="46" y="241"/>
                  <a:pt x="43" y="247"/>
                </a:cubicBezTo>
                <a:cubicBezTo>
                  <a:pt x="12" y="309"/>
                  <a:pt x="18" y="297"/>
                  <a:pt x="11" y="310"/>
                </a:cubicBezTo>
                <a:cubicBezTo>
                  <a:pt x="6" y="321"/>
                  <a:pt x="14" y="334"/>
                  <a:pt x="26" y="334"/>
                </a:cubicBezTo>
                <a:lnTo>
                  <a:pt x="83" y="334"/>
                </a:lnTo>
                <a:cubicBezTo>
                  <a:pt x="92" y="334"/>
                  <a:pt x="100" y="327"/>
                  <a:pt x="100" y="318"/>
                </a:cubicBezTo>
                <a:lnTo>
                  <a:pt x="100" y="317"/>
                </a:lnTo>
                <a:cubicBezTo>
                  <a:pt x="100" y="308"/>
                  <a:pt x="92" y="300"/>
                  <a:pt x="83" y="300"/>
                </a:cubicBezTo>
                <a:close/>
                <a:moveTo>
                  <a:pt x="199" y="200"/>
                </a:moveTo>
                <a:lnTo>
                  <a:pt x="133" y="200"/>
                </a:lnTo>
                <a:cubicBezTo>
                  <a:pt x="124" y="200"/>
                  <a:pt x="116" y="209"/>
                  <a:pt x="116" y="218"/>
                </a:cubicBezTo>
                <a:cubicBezTo>
                  <a:pt x="116" y="227"/>
                  <a:pt x="124" y="234"/>
                  <a:pt x="133" y="234"/>
                </a:cubicBezTo>
                <a:lnTo>
                  <a:pt x="150" y="234"/>
                </a:lnTo>
                <a:lnTo>
                  <a:pt x="150" y="300"/>
                </a:lnTo>
                <a:lnTo>
                  <a:pt x="133" y="300"/>
                </a:lnTo>
                <a:cubicBezTo>
                  <a:pt x="124" y="300"/>
                  <a:pt x="116" y="309"/>
                  <a:pt x="116" y="318"/>
                </a:cubicBezTo>
                <a:cubicBezTo>
                  <a:pt x="116" y="327"/>
                  <a:pt x="124" y="334"/>
                  <a:pt x="133" y="334"/>
                </a:cubicBezTo>
                <a:lnTo>
                  <a:pt x="199" y="334"/>
                </a:lnTo>
                <a:cubicBezTo>
                  <a:pt x="209" y="334"/>
                  <a:pt x="216" y="327"/>
                  <a:pt x="216" y="318"/>
                </a:cubicBezTo>
                <a:lnTo>
                  <a:pt x="216" y="317"/>
                </a:lnTo>
                <a:cubicBezTo>
                  <a:pt x="216" y="308"/>
                  <a:pt x="209" y="300"/>
                  <a:pt x="199" y="300"/>
                </a:cubicBezTo>
                <a:lnTo>
                  <a:pt x="183" y="300"/>
                </a:lnTo>
                <a:lnTo>
                  <a:pt x="183" y="234"/>
                </a:lnTo>
                <a:lnTo>
                  <a:pt x="199" y="234"/>
                </a:lnTo>
                <a:cubicBezTo>
                  <a:pt x="209" y="234"/>
                  <a:pt x="216" y="227"/>
                  <a:pt x="216" y="218"/>
                </a:cubicBezTo>
                <a:lnTo>
                  <a:pt x="216" y="217"/>
                </a:lnTo>
                <a:cubicBezTo>
                  <a:pt x="216" y="208"/>
                  <a:pt x="209" y="200"/>
                  <a:pt x="199" y="200"/>
                </a:cubicBezTo>
                <a:close/>
                <a:moveTo>
                  <a:pt x="116" y="318"/>
                </a:moveTo>
                <a:cubicBezTo>
                  <a:pt x="116" y="318"/>
                  <a:pt x="116" y="318"/>
                  <a:pt x="116" y="318"/>
                </a:cubicBezTo>
                <a:cubicBezTo>
                  <a:pt x="116" y="318"/>
                  <a:pt x="116" y="318"/>
                  <a:pt x="116" y="317"/>
                </a:cubicBezTo>
                <a:lnTo>
                  <a:pt x="116" y="318"/>
                </a:lnTo>
                <a:close/>
                <a:moveTo>
                  <a:pt x="116" y="217"/>
                </a:moveTo>
                <a:cubicBezTo>
                  <a:pt x="116" y="218"/>
                  <a:pt x="116" y="218"/>
                  <a:pt x="116" y="218"/>
                </a:cubicBezTo>
                <a:cubicBezTo>
                  <a:pt x="116" y="218"/>
                  <a:pt x="116" y="218"/>
                  <a:pt x="116" y="218"/>
                </a:cubicBezTo>
                <a:lnTo>
                  <a:pt x="116"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186">
            <a:extLst>
              <a:ext uri="{FF2B5EF4-FFF2-40B4-BE49-F238E27FC236}">
                <a16:creationId xmlns:a16="http://schemas.microsoft.com/office/drawing/2014/main" id="{519BAB8A-2C2C-46AA-A7FF-F338F9037244}"/>
              </a:ext>
            </a:extLst>
          </p:cNvPr>
          <p:cNvSpPr>
            <a:spLocks noChangeAspect="1" noEditPoints="1"/>
          </p:cNvSpPr>
          <p:nvPr/>
        </p:nvSpPr>
        <p:spPr bwMode="auto">
          <a:xfrm>
            <a:off x="1112838" y="2609851"/>
            <a:ext cx="250825" cy="254000"/>
          </a:xfrm>
          <a:custGeom>
            <a:avLst/>
            <a:gdLst>
              <a:gd name="T0" fmla="*/ 250 w 333"/>
              <a:gd name="T1" fmla="*/ 318 h 335"/>
              <a:gd name="T2" fmla="*/ 250 w 333"/>
              <a:gd name="T3" fmla="*/ 317 h 335"/>
              <a:gd name="T4" fmla="*/ 333 w 333"/>
              <a:gd name="T5" fmla="*/ 302 h 335"/>
              <a:gd name="T6" fmla="*/ 288 w 333"/>
              <a:gd name="T7" fmla="*/ 334 h 335"/>
              <a:gd name="T8" fmla="*/ 250 w 333"/>
              <a:gd name="T9" fmla="*/ 318 h 335"/>
              <a:gd name="T10" fmla="*/ 283 w 333"/>
              <a:gd name="T11" fmla="*/ 300 h 335"/>
              <a:gd name="T12" fmla="*/ 300 w 333"/>
              <a:gd name="T13" fmla="*/ 134 h 335"/>
              <a:gd name="T14" fmla="*/ 200 w 333"/>
              <a:gd name="T15" fmla="*/ 119 h 335"/>
              <a:gd name="T16" fmla="*/ 50 w 333"/>
              <a:gd name="T17" fmla="*/ 34 h 335"/>
              <a:gd name="T18" fmla="*/ 33 w 333"/>
              <a:gd name="T19" fmla="*/ 152 h 335"/>
              <a:gd name="T20" fmla="*/ 0 w 333"/>
              <a:gd name="T21" fmla="*/ 152 h 335"/>
              <a:gd name="T22" fmla="*/ 0 w 333"/>
              <a:gd name="T23" fmla="*/ 35 h 335"/>
              <a:gd name="T24" fmla="*/ 226 w 333"/>
              <a:gd name="T25" fmla="*/ 0 h 335"/>
              <a:gd name="T26" fmla="*/ 328 w 333"/>
              <a:gd name="T27" fmla="*/ 89 h 335"/>
              <a:gd name="T28" fmla="*/ 217 w 333"/>
              <a:gd name="T29" fmla="*/ 217 h 335"/>
              <a:gd name="T30" fmla="*/ 200 w 333"/>
              <a:gd name="T31" fmla="*/ 234 h 335"/>
              <a:gd name="T32" fmla="*/ 183 w 333"/>
              <a:gd name="T33" fmla="*/ 300 h 335"/>
              <a:gd name="T34" fmla="*/ 217 w 333"/>
              <a:gd name="T35" fmla="*/ 317 h 335"/>
              <a:gd name="T36" fmla="*/ 200 w 333"/>
              <a:gd name="T37" fmla="*/ 334 h 335"/>
              <a:gd name="T38" fmla="*/ 117 w 333"/>
              <a:gd name="T39" fmla="*/ 318 h 335"/>
              <a:gd name="T40" fmla="*/ 150 w 333"/>
              <a:gd name="T41" fmla="*/ 300 h 335"/>
              <a:gd name="T42" fmla="*/ 133 w 333"/>
              <a:gd name="T43" fmla="*/ 234 h 335"/>
              <a:gd name="T44" fmla="*/ 133 w 333"/>
              <a:gd name="T45" fmla="*/ 200 h 335"/>
              <a:gd name="T46" fmla="*/ 217 w 333"/>
              <a:gd name="T47" fmla="*/ 217 h 335"/>
              <a:gd name="T48" fmla="*/ 117 w 333"/>
              <a:gd name="T49" fmla="*/ 218 h 335"/>
              <a:gd name="T50" fmla="*/ 117 w 333"/>
              <a:gd name="T51" fmla="*/ 217 h 335"/>
              <a:gd name="T52" fmla="*/ 117 w 333"/>
              <a:gd name="T53" fmla="*/ 318 h 335"/>
              <a:gd name="T54" fmla="*/ 117 w 333"/>
              <a:gd name="T55" fmla="*/ 317 h 335"/>
              <a:gd name="T56" fmla="*/ 33 w 333"/>
              <a:gd name="T57" fmla="*/ 269 h 335"/>
              <a:gd name="T58" fmla="*/ 42 w 333"/>
              <a:gd name="T59" fmla="*/ 235 h 335"/>
              <a:gd name="T60" fmla="*/ 67 w 333"/>
              <a:gd name="T61" fmla="*/ 244 h 335"/>
              <a:gd name="T62" fmla="*/ 83 w 333"/>
              <a:gd name="T63" fmla="*/ 200 h 335"/>
              <a:gd name="T64" fmla="*/ 0 w 333"/>
              <a:gd name="T65" fmla="*/ 219 h 335"/>
              <a:gd name="T66" fmla="*/ 17 w 333"/>
              <a:gd name="T67" fmla="*/ 335 h 335"/>
              <a:gd name="T68" fmla="*/ 33 w 333"/>
              <a:gd name="T69" fmla="*/ 300 h 335"/>
              <a:gd name="T70" fmla="*/ 67 w 333"/>
              <a:gd name="T71" fmla="*/ 319 h 335"/>
              <a:gd name="T72" fmla="*/ 100 w 333"/>
              <a:gd name="T73" fmla="*/ 319 h 335"/>
              <a:gd name="T74" fmla="*/ 83 w 333"/>
              <a:gd name="T75" fmla="*/ 20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5">
                <a:moveTo>
                  <a:pt x="250" y="317"/>
                </a:moveTo>
                <a:cubicBezTo>
                  <a:pt x="250" y="318"/>
                  <a:pt x="250" y="318"/>
                  <a:pt x="250" y="318"/>
                </a:cubicBezTo>
                <a:cubicBezTo>
                  <a:pt x="250" y="318"/>
                  <a:pt x="250" y="318"/>
                  <a:pt x="250" y="318"/>
                </a:cubicBezTo>
                <a:lnTo>
                  <a:pt x="250" y="317"/>
                </a:lnTo>
                <a:close/>
                <a:moveTo>
                  <a:pt x="333" y="102"/>
                </a:moveTo>
                <a:lnTo>
                  <a:pt x="333" y="302"/>
                </a:lnTo>
                <a:cubicBezTo>
                  <a:pt x="333" y="320"/>
                  <a:pt x="318" y="334"/>
                  <a:pt x="300" y="334"/>
                </a:cubicBezTo>
                <a:lnTo>
                  <a:pt x="288" y="334"/>
                </a:lnTo>
                <a:lnTo>
                  <a:pt x="267" y="334"/>
                </a:lnTo>
                <a:cubicBezTo>
                  <a:pt x="257" y="334"/>
                  <a:pt x="250" y="327"/>
                  <a:pt x="250" y="318"/>
                </a:cubicBezTo>
                <a:cubicBezTo>
                  <a:pt x="250" y="309"/>
                  <a:pt x="257" y="300"/>
                  <a:pt x="267" y="300"/>
                </a:cubicBezTo>
                <a:lnTo>
                  <a:pt x="283" y="300"/>
                </a:lnTo>
                <a:cubicBezTo>
                  <a:pt x="292" y="300"/>
                  <a:pt x="300" y="295"/>
                  <a:pt x="300" y="285"/>
                </a:cubicBezTo>
                <a:lnTo>
                  <a:pt x="300" y="134"/>
                </a:lnTo>
                <a:lnTo>
                  <a:pt x="217" y="134"/>
                </a:lnTo>
                <a:cubicBezTo>
                  <a:pt x="207" y="134"/>
                  <a:pt x="200" y="128"/>
                  <a:pt x="200" y="119"/>
                </a:cubicBezTo>
                <a:lnTo>
                  <a:pt x="200" y="34"/>
                </a:lnTo>
                <a:lnTo>
                  <a:pt x="50" y="34"/>
                </a:lnTo>
                <a:cubicBezTo>
                  <a:pt x="41" y="34"/>
                  <a:pt x="33" y="43"/>
                  <a:pt x="33" y="52"/>
                </a:cubicBezTo>
                <a:lnTo>
                  <a:pt x="33" y="152"/>
                </a:lnTo>
                <a:cubicBezTo>
                  <a:pt x="33" y="161"/>
                  <a:pt x="26" y="169"/>
                  <a:pt x="17" y="169"/>
                </a:cubicBezTo>
                <a:cubicBezTo>
                  <a:pt x="7" y="169"/>
                  <a:pt x="0" y="161"/>
                  <a:pt x="0" y="152"/>
                </a:cubicBezTo>
                <a:lnTo>
                  <a:pt x="0" y="81"/>
                </a:lnTo>
                <a:lnTo>
                  <a:pt x="0" y="35"/>
                </a:lnTo>
                <a:cubicBezTo>
                  <a:pt x="0" y="17"/>
                  <a:pt x="15" y="0"/>
                  <a:pt x="33" y="0"/>
                </a:cubicBezTo>
                <a:lnTo>
                  <a:pt x="226" y="0"/>
                </a:lnTo>
                <a:cubicBezTo>
                  <a:pt x="231" y="0"/>
                  <a:pt x="235" y="3"/>
                  <a:pt x="238" y="6"/>
                </a:cubicBezTo>
                <a:lnTo>
                  <a:pt x="328" y="89"/>
                </a:lnTo>
                <a:cubicBezTo>
                  <a:pt x="331" y="92"/>
                  <a:pt x="333" y="97"/>
                  <a:pt x="333" y="102"/>
                </a:cubicBezTo>
                <a:close/>
                <a:moveTo>
                  <a:pt x="217" y="217"/>
                </a:moveTo>
                <a:lnTo>
                  <a:pt x="217" y="218"/>
                </a:lnTo>
                <a:cubicBezTo>
                  <a:pt x="217" y="227"/>
                  <a:pt x="209" y="234"/>
                  <a:pt x="200" y="234"/>
                </a:cubicBezTo>
                <a:lnTo>
                  <a:pt x="183" y="234"/>
                </a:lnTo>
                <a:lnTo>
                  <a:pt x="183" y="300"/>
                </a:lnTo>
                <a:lnTo>
                  <a:pt x="200" y="300"/>
                </a:lnTo>
                <a:cubicBezTo>
                  <a:pt x="209" y="300"/>
                  <a:pt x="217" y="308"/>
                  <a:pt x="217" y="317"/>
                </a:cubicBezTo>
                <a:lnTo>
                  <a:pt x="217" y="318"/>
                </a:lnTo>
                <a:cubicBezTo>
                  <a:pt x="217" y="327"/>
                  <a:pt x="209" y="334"/>
                  <a:pt x="200" y="334"/>
                </a:cubicBezTo>
                <a:lnTo>
                  <a:pt x="133" y="334"/>
                </a:lnTo>
                <a:cubicBezTo>
                  <a:pt x="124" y="334"/>
                  <a:pt x="117" y="327"/>
                  <a:pt x="117" y="318"/>
                </a:cubicBezTo>
                <a:cubicBezTo>
                  <a:pt x="117" y="309"/>
                  <a:pt x="124" y="300"/>
                  <a:pt x="133" y="300"/>
                </a:cubicBezTo>
                <a:lnTo>
                  <a:pt x="150" y="300"/>
                </a:lnTo>
                <a:lnTo>
                  <a:pt x="150" y="234"/>
                </a:lnTo>
                <a:lnTo>
                  <a:pt x="133" y="234"/>
                </a:lnTo>
                <a:cubicBezTo>
                  <a:pt x="124" y="234"/>
                  <a:pt x="117" y="227"/>
                  <a:pt x="117" y="218"/>
                </a:cubicBezTo>
                <a:cubicBezTo>
                  <a:pt x="117" y="209"/>
                  <a:pt x="124" y="200"/>
                  <a:pt x="133" y="200"/>
                </a:cubicBezTo>
                <a:lnTo>
                  <a:pt x="200" y="200"/>
                </a:lnTo>
                <a:cubicBezTo>
                  <a:pt x="209" y="200"/>
                  <a:pt x="217" y="208"/>
                  <a:pt x="217" y="217"/>
                </a:cubicBezTo>
                <a:close/>
                <a:moveTo>
                  <a:pt x="117" y="217"/>
                </a:moveTo>
                <a:cubicBezTo>
                  <a:pt x="117" y="218"/>
                  <a:pt x="117" y="218"/>
                  <a:pt x="117" y="218"/>
                </a:cubicBezTo>
                <a:cubicBezTo>
                  <a:pt x="117" y="218"/>
                  <a:pt x="117" y="218"/>
                  <a:pt x="117" y="218"/>
                </a:cubicBezTo>
                <a:lnTo>
                  <a:pt x="117" y="217"/>
                </a:lnTo>
                <a:close/>
                <a:moveTo>
                  <a:pt x="117" y="317"/>
                </a:moveTo>
                <a:cubicBezTo>
                  <a:pt x="117" y="318"/>
                  <a:pt x="117" y="318"/>
                  <a:pt x="117" y="318"/>
                </a:cubicBezTo>
                <a:cubicBezTo>
                  <a:pt x="117" y="318"/>
                  <a:pt x="117" y="318"/>
                  <a:pt x="117" y="318"/>
                </a:cubicBezTo>
                <a:lnTo>
                  <a:pt x="117" y="317"/>
                </a:lnTo>
                <a:close/>
                <a:moveTo>
                  <a:pt x="67" y="269"/>
                </a:moveTo>
                <a:lnTo>
                  <a:pt x="33" y="269"/>
                </a:lnTo>
                <a:lnTo>
                  <a:pt x="33" y="244"/>
                </a:lnTo>
                <a:cubicBezTo>
                  <a:pt x="33" y="239"/>
                  <a:pt x="37" y="235"/>
                  <a:pt x="42" y="235"/>
                </a:cubicBezTo>
                <a:lnTo>
                  <a:pt x="58" y="235"/>
                </a:lnTo>
                <a:cubicBezTo>
                  <a:pt x="63" y="235"/>
                  <a:pt x="67" y="239"/>
                  <a:pt x="67" y="244"/>
                </a:cubicBezTo>
                <a:lnTo>
                  <a:pt x="67" y="269"/>
                </a:lnTo>
                <a:close/>
                <a:moveTo>
                  <a:pt x="83" y="200"/>
                </a:moveTo>
                <a:lnTo>
                  <a:pt x="17" y="200"/>
                </a:lnTo>
                <a:cubicBezTo>
                  <a:pt x="7" y="200"/>
                  <a:pt x="0" y="210"/>
                  <a:pt x="0" y="219"/>
                </a:cubicBezTo>
                <a:lnTo>
                  <a:pt x="0" y="319"/>
                </a:lnTo>
                <a:cubicBezTo>
                  <a:pt x="0" y="328"/>
                  <a:pt x="7" y="335"/>
                  <a:pt x="17" y="335"/>
                </a:cubicBezTo>
                <a:cubicBezTo>
                  <a:pt x="26" y="335"/>
                  <a:pt x="33" y="328"/>
                  <a:pt x="33" y="319"/>
                </a:cubicBezTo>
                <a:lnTo>
                  <a:pt x="33" y="300"/>
                </a:lnTo>
                <a:lnTo>
                  <a:pt x="67" y="300"/>
                </a:lnTo>
                <a:lnTo>
                  <a:pt x="67" y="319"/>
                </a:lnTo>
                <a:cubicBezTo>
                  <a:pt x="67" y="328"/>
                  <a:pt x="74" y="335"/>
                  <a:pt x="83" y="335"/>
                </a:cubicBezTo>
                <a:cubicBezTo>
                  <a:pt x="92" y="335"/>
                  <a:pt x="100" y="328"/>
                  <a:pt x="100" y="319"/>
                </a:cubicBezTo>
                <a:lnTo>
                  <a:pt x="100" y="219"/>
                </a:lnTo>
                <a:cubicBezTo>
                  <a:pt x="100" y="210"/>
                  <a:pt x="92" y="200"/>
                  <a:pt x="83"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187">
            <a:extLst>
              <a:ext uri="{FF2B5EF4-FFF2-40B4-BE49-F238E27FC236}">
                <a16:creationId xmlns:a16="http://schemas.microsoft.com/office/drawing/2014/main" id="{63F2BDD1-68E9-4122-BF63-4C4C46EEB2F2}"/>
              </a:ext>
            </a:extLst>
          </p:cNvPr>
          <p:cNvSpPr>
            <a:spLocks noChangeAspect="1" noEditPoints="1"/>
          </p:cNvSpPr>
          <p:nvPr/>
        </p:nvSpPr>
        <p:spPr bwMode="auto">
          <a:xfrm>
            <a:off x="5638801" y="2103438"/>
            <a:ext cx="250825" cy="254000"/>
          </a:xfrm>
          <a:custGeom>
            <a:avLst/>
            <a:gdLst>
              <a:gd name="T0" fmla="*/ 238 w 333"/>
              <a:gd name="T1" fmla="*/ 5 h 335"/>
              <a:gd name="T2" fmla="*/ 26 w 333"/>
              <a:gd name="T3" fmla="*/ 0 h 335"/>
              <a:gd name="T4" fmla="*/ 0 w 333"/>
              <a:gd name="T5" fmla="*/ 27 h 335"/>
              <a:gd name="T6" fmla="*/ 17 w 333"/>
              <a:gd name="T7" fmla="*/ 168 h 335"/>
              <a:gd name="T8" fmla="*/ 33 w 333"/>
              <a:gd name="T9" fmla="*/ 51 h 335"/>
              <a:gd name="T10" fmla="*/ 200 w 333"/>
              <a:gd name="T11" fmla="*/ 33 h 335"/>
              <a:gd name="T12" fmla="*/ 226 w 333"/>
              <a:gd name="T13" fmla="*/ 133 h 335"/>
              <a:gd name="T14" fmla="*/ 300 w 333"/>
              <a:gd name="T15" fmla="*/ 285 h 335"/>
              <a:gd name="T16" fmla="*/ 267 w 333"/>
              <a:gd name="T17" fmla="*/ 300 h 335"/>
              <a:gd name="T18" fmla="*/ 267 w 333"/>
              <a:gd name="T19" fmla="*/ 333 h 335"/>
              <a:gd name="T20" fmla="*/ 333 w 333"/>
              <a:gd name="T21" fmla="*/ 309 h 335"/>
              <a:gd name="T22" fmla="*/ 328 w 333"/>
              <a:gd name="T23" fmla="*/ 88 h 335"/>
              <a:gd name="T24" fmla="*/ 250 w 333"/>
              <a:gd name="T25" fmla="*/ 317 h 335"/>
              <a:gd name="T26" fmla="*/ 67 w 333"/>
              <a:gd name="T27" fmla="*/ 251 h 335"/>
              <a:gd name="T28" fmla="*/ 33 w 333"/>
              <a:gd name="T29" fmla="*/ 235 h 335"/>
              <a:gd name="T30" fmla="*/ 50 w 333"/>
              <a:gd name="T31" fmla="*/ 268 h 335"/>
              <a:gd name="T32" fmla="*/ 100 w 333"/>
              <a:gd name="T33" fmla="*/ 247 h 335"/>
              <a:gd name="T34" fmla="*/ 33 w 333"/>
              <a:gd name="T35" fmla="*/ 300 h 335"/>
              <a:gd name="T36" fmla="*/ 17 w 333"/>
              <a:gd name="T37" fmla="*/ 335 h 335"/>
              <a:gd name="T38" fmla="*/ 0 w 333"/>
              <a:gd name="T39" fmla="*/ 218 h 335"/>
              <a:gd name="T40" fmla="*/ 47 w 333"/>
              <a:gd name="T41" fmla="*/ 200 h 335"/>
              <a:gd name="T42" fmla="*/ 117 w 333"/>
              <a:gd name="T43" fmla="*/ 317 h 335"/>
              <a:gd name="T44" fmla="*/ 117 w 333"/>
              <a:gd name="T45" fmla="*/ 317 h 335"/>
              <a:gd name="T46" fmla="*/ 217 w 333"/>
              <a:gd name="T47" fmla="*/ 217 h 335"/>
              <a:gd name="T48" fmla="*/ 158 w 333"/>
              <a:gd name="T49" fmla="*/ 233 h 335"/>
              <a:gd name="T50" fmla="*/ 158 w 333"/>
              <a:gd name="T51" fmla="*/ 250 h 335"/>
              <a:gd name="T52" fmla="*/ 184 w 333"/>
              <a:gd name="T53" fmla="*/ 250 h 335"/>
              <a:gd name="T54" fmla="*/ 217 w 333"/>
              <a:gd name="T55" fmla="*/ 302 h 335"/>
              <a:gd name="T56" fmla="*/ 183 w 333"/>
              <a:gd name="T57" fmla="*/ 333 h 335"/>
              <a:gd name="T58" fmla="*/ 117 w 333"/>
              <a:gd name="T59" fmla="*/ 317 h 335"/>
              <a:gd name="T60" fmla="*/ 175 w 333"/>
              <a:gd name="T61" fmla="*/ 300 h 335"/>
              <a:gd name="T62" fmla="*/ 175 w 333"/>
              <a:gd name="T63" fmla="*/ 283 h 335"/>
              <a:gd name="T64" fmla="*/ 117 w 333"/>
              <a:gd name="T65" fmla="*/ 251 h 335"/>
              <a:gd name="T66" fmla="*/ 150 w 333"/>
              <a:gd name="T67" fmla="*/ 200 h 335"/>
              <a:gd name="T68" fmla="*/ 217 w 333"/>
              <a:gd name="T69" fmla="*/ 21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5">
                <a:moveTo>
                  <a:pt x="328" y="88"/>
                </a:moveTo>
                <a:lnTo>
                  <a:pt x="238" y="5"/>
                </a:lnTo>
                <a:cubicBezTo>
                  <a:pt x="235" y="2"/>
                  <a:pt x="231" y="0"/>
                  <a:pt x="226" y="0"/>
                </a:cubicBezTo>
                <a:lnTo>
                  <a:pt x="26" y="0"/>
                </a:lnTo>
                <a:cubicBezTo>
                  <a:pt x="11" y="0"/>
                  <a:pt x="0" y="12"/>
                  <a:pt x="0" y="26"/>
                </a:cubicBezTo>
                <a:lnTo>
                  <a:pt x="0" y="27"/>
                </a:lnTo>
                <a:lnTo>
                  <a:pt x="0" y="151"/>
                </a:lnTo>
                <a:cubicBezTo>
                  <a:pt x="0" y="161"/>
                  <a:pt x="7" y="168"/>
                  <a:pt x="17" y="168"/>
                </a:cubicBezTo>
                <a:cubicBezTo>
                  <a:pt x="26" y="168"/>
                  <a:pt x="33" y="161"/>
                  <a:pt x="33" y="151"/>
                </a:cubicBezTo>
                <a:lnTo>
                  <a:pt x="33" y="51"/>
                </a:lnTo>
                <a:cubicBezTo>
                  <a:pt x="33" y="42"/>
                  <a:pt x="41" y="33"/>
                  <a:pt x="50" y="33"/>
                </a:cubicBezTo>
                <a:lnTo>
                  <a:pt x="200" y="33"/>
                </a:lnTo>
                <a:lnTo>
                  <a:pt x="200" y="109"/>
                </a:lnTo>
                <a:cubicBezTo>
                  <a:pt x="200" y="123"/>
                  <a:pt x="211" y="133"/>
                  <a:pt x="226" y="133"/>
                </a:cubicBezTo>
                <a:lnTo>
                  <a:pt x="300" y="133"/>
                </a:lnTo>
                <a:lnTo>
                  <a:pt x="300" y="285"/>
                </a:lnTo>
                <a:cubicBezTo>
                  <a:pt x="300" y="294"/>
                  <a:pt x="292" y="300"/>
                  <a:pt x="283" y="300"/>
                </a:cubicBezTo>
                <a:lnTo>
                  <a:pt x="267" y="300"/>
                </a:lnTo>
                <a:cubicBezTo>
                  <a:pt x="257" y="300"/>
                  <a:pt x="250" y="308"/>
                  <a:pt x="250" y="317"/>
                </a:cubicBezTo>
                <a:cubicBezTo>
                  <a:pt x="250" y="326"/>
                  <a:pt x="257" y="333"/>
                  <a:pt x="267" y="333"/>
                </a:cubicBezTo>
                <a:lnTo>
                  <a:pt x="307" y="333"/>
                </a:lnTo>
                <a:cubicBezTo>
                  <a:pt x="322" y="333"/>
                  <a:pt x="333" y="323"/>
                  <a:pt x="333" y="309"/>
                </a:cubicBezTo>
                <a:lnTo>
                  <a:pt x="333" y="101"/>
                </a:lnTo>
                <a:cubicBezTo>
                  <a:pt x="333" y="97"/>
                  <a:pt x="331" y="92"/>
                  <a:pt x="328" y="88"/>
                </a:cubicBezTo>
                <a:close/>
                <a:moveTo>
                  <a:pt x="250" y="317"/>
                </a:moveTo>
                <a:cubicBezTo>
                  <a:pt x="250" y="317"/>
                  <a:pt x="250" y="317"/>
                  <a:pt x="250" y="317"/>
                </a:cubicBezTo>
                <a:cubicBezTo>
                  <a:pt x="250" y="317"/>
                  <a:pt x="250" y="317"/>
                  <a:pt x="250" y="317"/>
                </a:cubicBezTo>
                <a:close/>
                <a:moveTo>
                  <a:pt x="67" y="251"/>
                </a:moveTo>
                <a:cubicBezTo>
                  <a:pt x="67" y="242"/>
                  <a:pt x="59" y="235"/>
                  <a:pt x="50" y="235"/>
                </a:cubicBezTo>
                <a:lnTo>
                  <a:pt x="33" y="235"/>
                </a:lnTo>
                <a:lnTo>
                  <a:pt x="33" y="268"/>
                </a:lnTo>
                <a:lnTo>
                  <a:pt x="50" y="268"/>
                </a:lnTo>
                <a:cubicBezTo>
                  <a:pt x="59" y="268"/>
                  <a:pt x="67" y="261"/>
                  <a:pt x="67" y="251"/>
                </a:cubicBezTo>
                <a:close/>
                <a:moveTo>
                  <a:pt x="100" y="247"/>
                </a:moveTo>
                <a:cubicBezTo>
                  <a:pt x="101" y="276"/>
                  <a:pt x="78" y="300"/>
                  <a:pt x="50" y="300"/>
                </a:cubicBezTo>
                <a:lnTo>
                  <a:pt x="33" y="300"/>
                </a:lnTo>
                <a:lnTo>
                  <a:pt x="33" y="318"/>
                </a:lnTo>
                <a:cubicBezTo>
                  <a:pt x="33" y="327"/>
                  <a:pt x="26" y="335"/>
                  <a:pt x="17" y="335"/>
                </a:cubicBezTo>
                <a:cubicBezTo>
                  <a:pt x="7" y="335"/>
                  <a:pt x="0" y="327"/>
                  <a:pt x="0" y="318"/>
                </a:cubicBezTo>
                <a:lnTo>
                  <a:pt x="0" y="218"/>
                </a:lnTo>
                <a:cubicBezTo>
                  <a:pt x="0" y="209"/>
                  <a:pt x="7" y="200"/>
                  <a:pt x="17" y="200"/>
                </a:cubicBezTo>
                <a:lnTo>
                  <a:pt x="47" y="200"/>
                </a:lnTo>
                <a:cubicBezTo>
                  <a:pt x="74" y="200"/>
                  <a:pt x="98" y="220"/>
                  <a:pt x="100" y="247"/>
                </a:cubicBezTo>
                <a:close/>
                <a:moveTo>
                  <a:pt x="117" y="317"/>
                </a:moveTo>
                <a:cubicBezTo>
                  <a:pt x="117" y="317"/>
                  <a:pt x="117" y="317"/>
                  <a:pt x="117" y="317"/>
                </a:cubicBezTo>
                <a:cubicBezTo>
                  <a:pt x="117" y="317"/>
                  <a:pt x="117" y="317"/>
                  <a:pt x="117" y="317"/>
                </a:cubicBezTo>
                <a:close/>
                <a:moveTo>
                  <a:pt x="217" y="217"/>
                </a:moveTo>
                <a:lnTo>
                  <a:pt x="217" y="217"/>
                </a:lnTo>
                <a:cubicBezTo>
                  <a:pt x="217" y="226"/>
                  <a:pt x="209" y="233"/>
                  <a:pt x="200" y="233"/>
                </a:cubicBezTo>
                <a:lnTo>
                  <a:pt x="158" y="233"/>
                </a:lnTo>
                <a:cubicBezTo>
                  <a:pt x="154" y="233"/>
                  <a:pt x="150" y="237"/>
                  <a:pt x="150" y="241"/>
                </a:cubicBezTo>
                <a:cubicBezTo>
                  <a:pt x="150" y="246"/>
                  <a:pt x="154" y="250"/>
                  <a:pt x="158" y="250"/>
                </a:cubicBezTo>
                <a:lnTo>
                  <a:pt x="183" y="250"/>
                </a:lnTo>
                <a:lnTo>
                  <a:pt x="184" y="250"/>
                </a:lnTo>
                <a:cubicBezTo>
                  <a:pt x="202" y="250"/>
                  <a:pt x="217" y="266"/>
                  <a:pt x="217" y="284"/>
                </a:cubicBezTo>
                <a:lnTo>
                  <a:pt x="217" y="302"/>
                </a:lnTo>
                <a:cubicBezTo>
                  <a:pt x="217" y="320"/>
                  <a:pt x="202" y="333"/>
                  <a:pt x="184" y="333"/>
                </a:cubicBezTo>
                <a:lnTo>
                  <a:pt x="183" y="333"/>
                </a:lnTo>
                <a:lnTo>
                  <a:pt x="133" y="333"/>
                </a:lnTo>
                <a:cubicBezTo>
                  <a:pt x="124" y="333"/>
                  <a:pt x="117" y="326"/>
                  <a:pt x="117" y="317"/>
                </a:cubicBezTo>
                <a:cubicBezTo>
                  <a:pt x="117" y="308"/>
                  <a:pt x="124" y="300"/>
                  <a:pt x="133" y="300"/>
                </a:cubicBezTo>
                <a:lnTo>
                  <a:pt x="175" y="300"/>
                </a:lnTo>
                <a:cubicBezTo>
                  <a:pt x="179" y="300"/>
                  <a:pt x="183" y="296"/>
                  <a:pt x="183" y="291"/>
                </a:cubicBezTo>
                <a:cubicBezTo>
                  <a:pt x="183" y="287"/>
                  <a:pt x="179" y="283"/>
                  <a:pt x="175" y="283"/>
                </a:cubicBezTo>
                <a:lnTo>
                  <a:pt x="150" y="283"/>
                </a:lnTo>
                <a:cubicBezTo>
                  <a:pt x="131" y="283"/>
                  <a:pt x="117" y="270"/>
                  <a:pt x="117" y="251"/>
                </a:cubicBezTo>
                <a:lnTo>
                  <a:pt x="117" y="235"/>
                </a:lnTo>
                <a:cubicBezTo>
                  <a:pt x="117" y="216"/>
                  <a:pt x="131" y="200"/>
                  <a:pt x="150" y="200"/>
                </a:cubicBezTo>
                <a:lnTo>
                  <a:pt x="200" y="200"/>
                </a:lnTo>
                <a:cubicBezTo>
                  <a:pt x="209" y="200"/>
                  <a:pt x="217" y="208"/>
                  <a:pt x="217"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88">
            <a:extLst>
              <a:ext uri="{FF2B5EF4-FFF2-40B4-BE49-F238E27FC236}">
                <a16:creationId xmlns:a16="http://schemas.microsoft.com/office/drawing/2014/main" id="{6D7248FD-9DC7-44C3-93BE-9E4B26964A73}"/>
              </a:ext>
            </a:extLst>
          </p:cNvPr>
          <p:cNvSpPr>
            <a:spLocks noChangeAspect="1" noEditPoints="1"/>
          </p:cNvSpPr>
          <p:nvPr/>
        </p:nvSpPr>
        <p:spPr bwMode="auto">
          <a:xfrm>
            <a:off x="5135563" y="2103438"/>
            <a:ext cx="252413" cy="252413"/>
          </a:xfrm>
          <a:custGeom>
            <a:avLst/>
            <a:gdLst>
              <a:gd name="T0" fmla="*/ 328 w 334"/>
              <a:gd name="T1" fmla="*/ 87 h 333"/>
              <a:gd name="T2" fmla="*/ 238 w 334"/>
              <a:gd name="T3" fmla="*/ 4 h 333"/>
              <a:gd name="T4" fmla="*/ 227 w 334"/>
              <a:gd name="T5" fmla="*/ 0 h 333"/>
              <a:gd name="T6" fmla="*/ 34 w 334"/>
              <a:gd name="T7" fmla="*/ 0 h 333"/>
              <a:gd name="T8" fmla="*/ 0 w 334"/>
              <a:gd name="T9" fmla="*/ 33 h 333"/>
              <a:gd name="T10" fmla="*/ 0 w 334"/>
              <a:gd name="T11" fmla="*/ 150 h 333"/>
              <a:gd name="T12" fmla="*/ 17 w 334"/>
              <a:gd name="T13" fmla="*/ 166 h 333"/>
              <a:gd name="T14" fmla="*/ 34 w 334"/>
              <a:gd name="T15" fmla="*/ 150 h 333"/>
              <a:gd name="T16" fmla="*/ 34 w 334"/>
              <a:gd name="T17" fmla="*/ 50 h 333"/>
              <a:gd name="T18" fmla="*/ 50 w 334"/>
              <a:gd name="T19" fmla="*/ 33 h 333"/>
              <a:gd name="T20" fmla="*/ 200 w 334"/>
              <a:gd name="T21" fmla="*/ 33 h 333"/>
              <a:gd name="T22" fmla="*/ 200 w 334"/>
              <a:gd name="T23" fmla="*/ 100 h 333"/>
              <a:gd name="T24" fmla="*/ 234 w 334"/>
              <a:gd name="T25" fmla="*/ 133 h 333"/>
              <a:gd name="T26" fmla="*/ 300 w 334"/>
              <a:gd name="T27" fmla="*/ 133 h 333"/>
              <a:gd name="T28" fmla="*/ 300 w 334"/>
              <a:gd name="T29" fmla="*/ 283 h 333"/>
              <a:gd name="T30" fmla="*/ 284 w 334"/>
              <a:gd name="T31" fmla="*/ 300 h 333"/>
              <a:gd name="T32" fmla="*/ 267 w 334"/>
              <a:gd name="T33" fmla="*/ 300 h 333"/>
              <a:gd name="T34" fmla="*/ 250 w 334"/>
              <a:gd name="T35" fmla="*/ 316 h 333"/>
              <a:gd name="T36" fmla="*/ 267 w 334"/>
              <a:gd name="T37" fmla="*/ 333 h 333"/>
              <a:gd name="T38" fmla="*/ 300 w 334"/>
              <a:gd name="T39" fmla="*/ 333 h 333"/>
              <a:gd name="T40" fmla="*/ 334 w 334"/>
              <a:gd name="T41" fmla="*/ 300 h 333"/>
              <a:gd name="T42" fmla="*/ 334 w 334"/>
              <a:gd name="T43" fmla="*/ 99 h 333"/>
              <a:gd name="T44" fmla="*/ 328 w 334"/>
              <a:gd name="T45" fmla="*/ 87 h 333"/>
              <a:gd name="T46" fmla="*/ 84 w 334"/>
              <a:gd name="T47" fmla="*/ 200 h 333"/>
              <a:gd name="T48" fmla="*/ 67 w 334"/>
              <a:gd name="T49" fmla="*/ 216 h 333"/>
              <a:gd name="T50" fmla="*/ 67 w 334"/>
              <a:gd name="T51" fmla="*/ 283 h 333"/>
              <a:gd name="T52" fmla="*/ 50 w 334"/>
              <a:gd name="T53" fmla="*/ 300 h 333"/>
              <a:gd name="T54" fmla="*/ 17 w 334"/>
              <a:gd name="T55" fmla="*/ 300 h 333"/>
              <a:gd name="T56" fmla="*/ 0 w 334"/>
              <a:gd name="T57" fmla="*/ 316 h 333"/>
              <a:gd name="T58" fmla="*/ 17 w 334"/>
              <a:gd name="T59" fmla="*/ 333 h 333"/>
              <a:gd name="T60" fmla="*/ 67 w 334"/>
              <a:gd name="T61" fmla="*/ 333 h 333"/>
              <a:gd name="T62" fmla="*/ 100 w 334"/>
              <a:gd name="T63" fmla="*/ 300 h 333"/>
              <a:gd name="T64" fmla="*/ 100 w 334"/>
              <a:gd name="T65" fmla="*/ 216 h 333"/>
              <a:gd name="T66" fmla="*/ 84 w 334"/>
              <a:gd name="T67" fmla="*/ 200 h 333"/>
              <a:gd name="T68" fmla="*/ 150 w 334"/>
              <a:gd name="T69" fmla="*/ 241 h 333"/>
              <a:gd name="T70" fmla="*/ 159 w 334"/>
              <a:gd name="T71" fmla="*/ 250 h 333"/>
              <a:gd name="T72" fmla="*/ 184 w 334"/>
              <a:gd name="T73" fmla="*/ 250 h 333"/>
              <a:gd name="T74" fmla="*/ 184 w 334"/>
              <a:gd name="T75" fmla="*/ 250 h 333"/>
              <a:gd name="T76" fmla="*/ 217 w 334"/>
              <a:gd name="T77" fmla="*/ 283 h 333"/>
              <a:gd name="T78" fmla="*/ 217 w 334"/>
              <a:gd name="T79" fmla="*/ 300 h 333"/>
              <a:gd name="T80" fmla="*/ 184 w 334"/>
              <a:gd name="T81" fmla="*/ 333 h 333"/>
              <a:gd name="T82" fmla="*/ 184 w 334"/>
              <a:gd name="T83" fmla="*/ 333 h 333"/>
              <a:gd name="T84" fmla="*/ 134 w 334"/>
              <a:gd name="T85" fmla="*/ 333 h 333"/>
              <a:gd name="T86" fmla="*/ 117 w 334"/>
              <a:gd name="T87" fmla="*/ 316 h 333"/>
              <a:gd name="T88" fmla="*/ 134 w 334"/>
              <a:gd name="T89" fmla="*/ 300 h 333"/>
              <a:gd name="T90" fmla="*/ 175 w 334"/>
              <a:gd name="T91" fmla="*/ 300 h 333"/>
              <a:gd name="T92" fmla="*/ 184 w 334"/>
              <a:gd name="T93" fmla="*/ 291 h 333"/>
              <a:gd name="T94" fmla="*/ 175 w 334"/>
              <a:gd name="T95" fmla="*/ 283 h 333"/>
              <a:gd name="T96" fmla="*/ 150 w 334"/>
              <a:gd name="T97" fmla="*/ 283 h 333"/>
              <a:gd name="T98" fmla="*/ 117 w 334"/>
              <a:gd name="T99" fmla="*/ 250 h 333"/>
              <a:gd name="T100" fmla="*/ 117 w 334"/>
              <a:gd name="T101" fmla="*/ 233 h 333"/>
              <a:gd name="T102" fmla="*/ 150 w 334"/>
              <a:gd name="T103" fmla="*/ 200 h 333"/>
              <a:gd name="T104" fmla="*/ 200 w 334"/>
              <a:gd name="T105" fmla="*/ 200 h 333"/>
              <a:gd name="T106" fmla="*/ 217 w 334"/>
              <a:gd name="T107" fmla="*/ 216 h 333"/>
              <a:gd name="T108" fmla="*/ 159 w 334"/>
              <a:gd name="T109" fmla="*/ 233 h 333"/>
              <a:gd name="T110" fmla="*/ 150 w 334"/>
              <a:gd name="T111" fmla="*/ 24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4" h="333">
                <a:moveTo>
                  <a:pt x="328" y="87"/>
                </a:moveTo>
                <a:lnTo>
                  <a:pt x="238" y="4"/>
                </a:lnTo>
                <a:cubicBezTo>
                  <a:pt x="235" y="1"/>
                  <a:pt x="231" y="0"/>
                  <a:pt x="227" y="0"/>
                </a:cubicBezTo>
                <a:lnTo>
                  <a:pt x="34" y="0"/>
                </a:lnTo>
                <a:cubicBezTo>
                  <a:pt x="15" y="0"/>
                  <a:pt x="0" y="15"/>
                  <a:pt x="0" y="33"/>
                </a:cubicBezTo>
                <a:lnTo>
                  <a:pt x="0" y="150"/>
                </a:lnTo>
                <a:cubicBezTo>
                  <a:pt x="0" y="159"/>
                  <a:pt x="8" y="166"/>
                  <a:pt x="17" y="166"/>
                </a:cubicBezTo>
                <a:cubicBezTo>
                  <a:pt x="26" y="166"/>
                  <a:pt x="34" y="159"/>
                  <a:pt x="34" y="150"/>
                </a:cubicBezTo>
                <a:lnTo>
                  <a:pt x="34" y="50"/>
                </a:lnTo>
                <a:cubicBezTo>
                  <a:pt x="34" y="40"/>
                  <a:pt x="41" y="33"/>
                  <a:pt x="50" y="33"/>
                </a:cubicBezTo>
                <a:lnTo>
                  <a:pt x="200" y="33"/>
                </a:lnTo>
                <a:lnTo>
                  <a:pt x="200" y="100"/>
                </a:lnTo>
                <a:cubicBezTo>
                  <a:pt x="200" y="118"/>
                  <a:pt x="215" y="133"/>
                  <a:pt x="234" y="133"/>
                </a:cubicBezTo>
                <a:lnTo>
                  <a:pt x="300" y="133"/>
                </a:lnTo>
                <a:lnTo>
                  <a:pt x="300" y="283"/>
                </a:lnTo>
                <a:cubicBezTo>
                  <a:pt x="300" y="292"/>
                  <a:pt x="293" y="300"/>
                  <a:pt x="284" y="300"/>
                </a:cubicBezTo>
                <a:lnTo>
                  <a:pt x="267" y="300"/>
                </a:lnTo>
                <a:cubicBezTo>
                  <a:pt x="258" y="300"/>
                  <a:pt x="250" y="307"/>
                  <a:pt x="250" y="316"/>
                </a:cubicBezTo>
                <a:cubicBezTo>
                  <a:pt x="250" y="326"/>
                  <a:pt x="258" y="333"/>
                  <a:pt x="267" y="333"/>
                </a:cubicBezTo>
                <a:lnTo>
                  <a:pt x="300" y="333"/>
                </a:lnTo>
                <a:cubicBezTo>
                  <a:pt x="319" y="333"/>
                  <a:pt x="334" y="318"/>
                  <a:pt x="334" y="300"/>
                </a:cubicBezTo>
                <a:lnTo>
                  <a:pt x="334" y="99"/>
                </a:lnTo>
                <a:cubicBezTo>
                  <a:pt x="334" y="95"/>
                  <a:pt x="332" y="90"/>
                  <a:pt x="328" y="87"/>
                </a:cubicBezTo>
                <a:close/>
                <a:moveTo>
                  <a:pt x="84" y="200"/>
                </a:moveTo>
                <a:cubicBezTo>
                  <a:pt x="74" y="200"/>
                  <a:pt x="67" y="207"/>
                  <a:pt x="67" y="216"/>
                </a:cubicBezTo>
                <a:lnTo>
                  <a:pt x="67" y="283"/>
                </a:lnTo>
                <a:cubicBezTo>
                  <a:pt x="67" y="292"/>
                  <a:pt x="59" y="300"/>
                  <a:pt x="50" y="300"/>
                </a:cubicBezTo>
                <a:lnTo>
                  <a:pt x="17" y="300"/>
                </a:lnTo>
                <a:cubicBezTo>
                  <a:pt x="8" y="300"/>
                  <a:pt x="0" y="307"/>
                  <a:pt x="0" y="316"/>
                </a:cubicBezTo>
                <a:cubicBezTo>
                  <a:pt x="0" y="326"/>
                  <a:pt x="8" y="333"/>
                  <a:pt x="17" y="333"/>
                </a:cubicBezTo>
                <a:lnTo>
                  <a:pt x="67" y="333"/>
                </a:lnTo>
                <a:cubicBezTo>
                  <a:pt x="85" y="333"/>
                  <a:pt x="100" y="318"/>
                  <a:pt x="100" y="300"/>
                </a:cubicBezTo>
                <a:lnTo>
                  <a:pt x="100" y="216"/>
                </a:lnTo>
                <a:cubicBezTo>
                  <a:pt x="100" y="207"/>
                  <a:pt x="93" y="200"/>
                  <a:pt x="84" y="200"/>
                </a:cubicBezTo>
                <a:close/>
                <a:moveTo>
                  <a:pt x="150" y="241"/>
                </a:moveTo>
                <a:cubicBezTo>
                  <a:pt x="150" y="246"/>
                  <a:pt x="154" y="250"/>
                  <a:pt x="159" y="250"/>
                </a:cubicBezTo>
                <a:lnTo>
                  <a:pt x="184" y="250"/>
                </a:lnTo>
                <a:lnTo>
                  <a:pt x="184" y="250"/>
                </a:lnTo>
                <a:cubicBezTo>
                  <a:pt x="202" y="250"/>
                  <a:pt x="217" y="264"/>
                  <a:pt x="217" y="283"/>
                </a:cubicBezTo>
                <a:lnTo>
                  <a:pt x="217" y="300"/>
                </a:lnTo>
                <a:cubicBezTo>
                  <a:pt x="217" y="318"/>
                  <a:pt x="202" y="333"/>
                  <a:pt x="184" y="333"/>
                </a:cubicBezTo>
                <a:lnTo>
                  <a:pt x="184" y="333"/>
                </a:lnTo>
                <a:lnTo>
                  <a:pt x="134" y="333"/>
                </a:lnTo>
                <a:cubicBezTo>
                  <a:pt x="124" y="333"/>
                  <a:pt x="117" y="326"/>
                  <a:pt x="117" y="316"/>
                </a:cubicBezTo>
                <a:cubicBezTo>
                  <a:pt x="117" y="307"/>
                  <a:pt x="124" y="300"/>
                  <a:pt x="134" y="300"/>
                </a:cubicBezTo>
                <a:lnTo>
                  <a:pt x="175" y="300"/>
                </a:lnTo>
                <a:cubicBezTo>
                  <a:pt x="180" y="300"/>
                  <a:pt x="184" y="296"/>
                  <a:pt x="184" y="291"/>
                </a:cubicBezTo>
                <a:cubicBezTo>
                  <a:pt x="184" y="287"/>
                  <a:pt x="180" y="283"/>
                  <a:pt x="175" y="283"/>
                </a:cubicBezTo>
                <a:lnTo>
                  <a:pt x="150" y="283"/>
                </a:lnTo>
                <a:cubicBezTo>
                  <a:pt x="132" y="283"/>
                  <a:pt x="117" y="268"/>
                  <a:pt x="117" y="250"/>
                </a:cubicBezTo>
                <a:lnTo>
                  <a:pt x="117" y="233"/>
                </a:lnTo>
                <a:cubicBezTo>
                  <a:pt x="117" y="215"/>
                  <a:pt x="132" y="200"/>
                  <a:pt x="150" y="200"/>
                </a:cubicBezTo>
                <a:lnTo>
                  <a:pt x="200" y="200"/>
                </a:lnTo>
                <a:cubicBezTo>
                  <a:pt x="209" y="200"/>
                  <a:pt x="217" y="207"/>
                  <a:pt x="217" y="216"/>
                </a:cubicBezTo>
                <a:cubicBezTo>
                  <a:pt x="217" y="237"/>
                  <a:pt x="196" y="233"/>
                  <a:pt x="159" y="233"/>
                </a:cubicBezTo>
                <a:cubicBezTo>
                  <a:pt x="154" y="233"/>
                  <a:pt x="150" y="237"/>
                  <a:pt x="150" y="2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189">
            <a:extLst>
              <a:ext uri="{FF2B5EF4-FFF2-40B4-BE49-F238E27FC236}">
                <a16:creationId xmlns:a16="http://schemas.microsoft.com/office/drawing/2014/main" id="{43544C1D-8569-4FE4-A71C-182EAD3E4038}"/>
              </a:ext>
            </a:extLst>
          </p:cNvPr>
          <p:cNvSpPr>
            <a:spLocks noChangeAspect="1" noEditPoints="1"/>
          </p:cNvSpPr>
          <p:nvPr/>
        </p:nvSpPr>
        <p:spPr bwMode="auto">
          <a:xfrm>
            <a:off x="4633913" y="2103438"/>
            <a:ext cx="250825" cy="252413"/>
          </a:xfrm>
          <a:custGeom>
            <a:avLst/>
            <a:gdLst>
              <a:gd name="T0" fmla="*/ 66 w 333"/>
              <a:gd name="T1" fmla="*/ 250 h 333"/>
              <a:gd name="T2" fmla="*/ 50 w 333"/>
              <a:gd name="T3" fmla="*/ 233 h 333"/>
              <a:gd name="T4" fmla="*/ 33 w 333"/>
              <a:gd name="T5" fmla="*/ 233 h 333"/>
              <a:gd name="T6" fmla="*/ 33 w 333"/>
              <a:gd name="T7" fmla="*/ 266 h 333"/>
              <a:gd name="T8" fmla="*/ 50 w 333"/>
              <a:gd name="T9" fmla="*/ 266 h 333"/>
              <a:gd name="T10" fmla="*/ 66 w 333"/>
              <a:gd name="T11" fmla="*/ 250 h 333"/>
              <a:gd name="T12" fmla="*/ 99 w 333"/>
              <a:gd name="T13" fmla="*/ 247 h 333"/>
              <a:gd name="T14" fmla="*/ 50 w 333"/>
              <a:gd name="T15" fmla="*/ 300 h 333"/>
              <a:gd name="T16" fmla="*/ 33 w 333"/>
              <a:gd name="T17" fmla="*/ 300 h 333"/>
              <a:gd name="T18" fmla="*/ 33 w 333"/>
              <a:gd name="T19" fmla="*/ 316 h 333"/>
              <a:gd name="T20" fmla="*/ 16 w 333"/>
              <a:gd name="T21" fmla="*/ 333 h 333"/>
              <a:gd name="T22" fmla="*/ 0 w 333"/>
              <a:gd name="T23" fmla="*/ 316 h 333"/>
              <a:gd name="T24" fmla="*/ 0 w 333"/>
              <a:gd name="T25" fmla="*/ 216 h 333"/>
              <a:gd name="T26" fmla="*/ 16 w 333"/>
              <a:gd name="T27" fmla="*/ 200 h 333"/>
              <a:gd name="T28" fmla="*/ 47 w 333"/>
              <a:gd name="T29" fmla="*/ 200 h 333"/>
              <a:gd name="T30" fmla="*/ 99 w 333"/>
              <a:gd name="T31" fmla="*/ 247 h 333"/>
              <a:gd name="T32" fmla="*/ 200 w 333"/>
              <a:gd name="T33" fmla="*/ 200 h 333"/>
              <a:gd name="T34" fmla="*/ 183 w 333"/>
              <a:gd name="T35" fmla="*/ 216 h 333"/>
              <a:gd name="T36" fmla="*/ 183 w 333"/>
              <a:gd name="T37" fmla="*/ 233 h 333"/>
              <a:gd name="T38" fmla="*/ 166 w 333"/>
              <a:gd name="T39" fmla="*/ 250 h 333"/>
              <a:gd name="T40" fmla="*/ 150 w 333"/>
              <a:gd name="T41" fmla="*/ 233 h 333"/>
              <a:gd name="T42" fmla="*/ 150 w 333"/>
              <a:gd name="T43" fmla="*/ 216 h 333"/>
              <a:gd name="T44" fmla="*/ 133 w 333"/>
              <a:gd name="T45" fmla="*/ 200 h 333"/>
              <a:gd name="T46" fmla="*/ 116 w 333"/>
              <a:gd name="T47" fmla="*/ 216 h 333"/>
              <a:gd name="T48" fmla="*/ 116 w 333"/>
              <a:gd name="T49" fmla="*/ 250 h 333"/>
              <a:gd name="T50" fmla="*/ 150 w 333"/>
              <a:gd name="T51" fmla="*/ 283 h 333"/>
              <a:gd name="T52" fmla="*/ 150 w 333"/>
              <a:gd name="T53" fmla="*/ 316 h 333"/>
              <a:gd name="T54" fmla="*/ 166 w 333"/>
              <a:gd name="T55" fmla="*/ 333 h 333"/>
              <a:gd name="T56" fmla="*/ 183 w 333"/>
              <a:gd name="T57" fmla="*/ 316 h 333"/>
              <a:gd name="T58" fmla="*/ 183 w 333"/>
              <a:gd name="T59" fmla="*/ 283 h 333"/>
              <a:gd name="T60" fmla="*/ 216 w 333"/>
              <a:gd name="T61" fmla="*/ 250 h 333"/>
              <a:gd name="T62" fmla="*/ 216 w 333"/>
              <a:gd name="T63" fmla="*/ 216 h 333"/>
              <a:gd name="T64" fmla="*/ 200 w 333"/>
              <a:gd name="T65" fmla="*/ 200 h 333"/>
              <a:gd name="T66" fmla="*/ 333 w 333"/>
              <a:gd name="T67" fmla="*/ 99 h 333"/>
              <a:gd name="T68" fmla="*/ 333 w 333"/>
              <a:gd name="T69" fmla="*/ 300 h 333"/>
              <a:gd name="T70" fmla="*/ 300 w 333"/>
              <a:gd name="T71" fmla="*/ 333 h 333"/>
              <a:gd name="T72" fmla="*/ 299 w 333"/>
              <a:gd name="T73" fmla="*/ 333 h 333"/>
              <a:gd name="T74" fmla="*/ 266 w 333"/>
              <a:gd name="T75" fmla="*/ 333 h 333"/>
              <a:gd name="T76" fmla="*/ 250 w 333"/>
              <a:gd name="T77" fmla="*/ 316 h 333"/>
              <a:gd name="T78" fmla="*/ 266 w 333"/>
              <a:gd name="T79" fmla="*/ 300 h 333"/>
              <a:gd name="T80" fmla="*/ 283 w 333"/>
              <a:gd name="T81" fmla="*/ 300 h 333"/>
              <a:gd name="T82" fmla="*/ 300 w 333"/>
              <a:gd name="T83" fmla="*/ 283 h 333"/>
              <a:gd name="T84" fmla="*/ 300 w 333"/>
              <a:gd name="T85" fmla="*/ 133 h 333"/>
              <a:gd name="T86" fmla="*/ 233 w 333"/>
              <a:gd name="T87" fmla="*/ 133 h 333"/>
              <a:gd name="T88" fmla="*/ 200 w 333"/>
              <a:gd name="T89" fmla="*/ 100 h 333"/>
              <a:gd name="T90" fmla="*/ 200 w 333"/>
              <a:gd name="T91" fmla="*/ 33 h 333"/>
              <a:gd name="T92" fmla="*/ 50 w 333"/>
              <a:gd name="T93" fmla="*/ 33 h 333"/>
              <a:gd name="T94" fmla="*/ 33 w 333"/>
              <a:gd name="T95" fmla="*/ 50 h 333"/>
              <a:gd name="T96" fmla="*/ 33 w 333"/>
              <a:gd name="T97" fmla="*/ 150 h 333"/>
              <a:gd name="T98" fmla="*/ 16 w 333"/>
              <a:gd name="T99" fmla="*/ 166 h 333"/>
              <a:gd name="T100" fmla="*/ 0 w 333"/>
              <a:gd name="T101" fmla="*/ 150 h 333"/>
              <a:gd name="T102" fmla="*/ 0 w 333"/>
              <a:gd name="T103" fmla="*/ 33 h 333"/>
              <a:gd name="T104" fmla="*/ 33 w 333"/>
              <a:gd name="T105" fmla="*/ 0 h 333"/>
              <a:gd name="T106" fmla="*/ 226 w 333"/>
              <a:gd name="T107" fmla="*/ 0 h 333"/>
              <a:gd name="T108" fmla="*/ 237 w 333"/>
              <a:gd name="T109" fmla="*/ 4 h 333"/>
              <a:gd name="T110" fmla="*/ 327 w 333"/>
              <a:gd name="T111" fmla="*/ 87 h 333"/>
              <a:gd name="T112" fmla="*/ 333 w 333"/>
              <a:gd name="T113" fmla="*/ 9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3" h="333">
                <a:moveTo>
                  <a:pt x="66" y="250"/>
                </a:moveTo>
                <a:cubicBezTo>
                  <a:pt x="66" y="240"/>
                  <a:pt x="59" y="233"/>
                  <a:pt x="50" y="233"/>
                </a:cubicBezTo>
                <a:lnTo>
                  <a:pt x="33" y="233"/>
                </a:lnTo>
                <a:lnTo>
                  <a:pt x="33" y="266"/>
                </a:lnTo>
                <a:lnTo>
                  <a:pt x="50" y="266"/>
                </a:lnTo>
                <a:cubicBezTo>
                  <a:pt x="59" y="266"/>
                  <a:pt x="66" y="259"/>
                  <a:pt x="66" y="250"/>
                </a:cubicBezTo>
                <a:close/>
                <a:moveTo>
                  <a:pt x="99" y="247"/>
                </a:moveTo>
                <a:cubicBezTo>
                  <a:pt x="101" y="276"/>
                  <a:pt x="78" y="300"/>
                  <a:pt x="50" y="300"/>
                </a:cubicBezTo>
                <a:lnTo>
                  <a:pt x="33" y="300"/>
                </a:lnTo>
                <a:lnTo>
                  <a:pt x="33" y="316"/>
                </a:lnTo>
                <a:cubicBezTo>
                  <a:pt x="33" y="326"/>
                  <a:pt x="25" y="333"/>
                  <a:pt x="16" y="333"/>
                </a:cubicBezTo>
                <a:cubicBezTo>
                  <a:pt x="7" y="333"/>
                  <a:pt x="0" y="326"/>
                  <a:pt x="0" y="316"/>
                </a:cubicBezTo>
                <a:lnTo>
                  <a:pt x="0" y="216"/>
                </a:lnTo>
                <a:cubicBezTo>
                  <a:pt x="0" y="207"/>
                  <a:pt x="7" y="200"/>
                  <a:pt x="16" y="200"/>
                </a:cubicBezTo>
                <a:lnTo>
                  <a:pt x="47" y="200"/>
                </a:lnTo>
                <a:cubicBezTo>
                  <a:pt x="74" y="200"/>
                  <a:pt x="98" y="220"/>
                  <a:pt x="99" y="247"/>
                </a:cubicBezTo>
                <a:close/>
                <a:moveTo>
                  <a:pt x="200" y="200"/>
                </a:moveTo>
                <a:cubicBezTo>
                  <a:pt x="190" y="200"/>
                  <a:pt x="183" y="207"/>
                  <a:pt x="183" y="216"/>
                </a:cubicBezTo>
                <a:lnTo>
                  <a:pt x="183" y="233"/>
                </a:lnTo>
                <a:cubicBezTo>
                  <a:pt x="183" y="242"/>
                  <a:pt x="175" y="250"/>
                  <a:pt x="166" y="250"/>
                </a:cubicBezTo>
                <a:cubicBezTo>
                  <a:pt x="157" y="250"/>
                  <a:pt x="150" y="242"/>
                  <a:pt x="150" y="233"/>
                </a:cubicBezTo>
                <a:lnTo>
                  <a:pt x="150" y="216"/>
                </a:lnTo>
                <a:cubicBezTo>
                  <a:pt x="150" y="207"/>
                  <a:pt x="142" y="200"/>
                  <a:pt x="133" y="200"/>
                </a:cubicBezTo>
                <a:cubicBezTo>
                  <a:pt x="124" y="200"/>
                  <a:pt x="116" y="207"/>
                  <a:pt x="116" y="216"/>
                </a:cubicBezTo>
                <a:lnTo>
                  <a:pt x="116" y="250"/>
                </a:lnTo>
                <a:cubicBezTo>
                  <a:pt x="116" y="268"/>
                  <a:pt x="131" y="283"/>
                  <a:pt x="150" y="283"/>
                </a:cubicBezTo>
                <a:lnTo>
                  <a:pt x="150" y="316"/>
                </a:lnTo>
                <a:cubicBezTo>
                  <a:pt x="150" y="326"/>
                  <a:pt x="157" y="333"/>
                  <a:pt x="166" y="333"/>
                </a:cubicBezTo>
                <a:cubicBezTo>
                  <a:pt x="175" y="333"/>
                  <a:pt x="183" y="326"/>
                  <a:pt x="183" y="316"/>
                </a:cubicBezTo>
                <a:lnTo>
                  <a:pt x="183" y="283"/>
                </a:lnTo>
                <a:cubicBezTo>
                  <a:pt x="201" y="283"/>
                  <a:pt x="216" y="268"/>
                  <a:pt x="216" y="250"/>
                </a:cubicBezTo>
                <a:lnTo>
                  <a:pt x="216" y="216"/>
                </a:lnTo>
                <a:cubicBezTo>
                  <a:pt x="216" y="207"/>
                  <a:pt x="209" y="200"/>
                  <a:pt x="200" y="200"/>
                </a:cubicBezTo>
                <a:close/>
                <a:moveTo>
                  <a:pt x="333" y="99"/>
                </a:moveTo>
                <a:lnTo>
                  <a:pt x="333" y="300"/>
                </a:lnTo>
                <a:cubicBezTo>
                  <a:pt x="333" y="318"/>
                  <a:pt x="318" y="333"/>
                  <a:pt x="300" y="333"/>
                </a:cubicBezTo>
                <a:lnTo>
                  <a:pt x="299" y="333"/>
                </a:lnTo>
                <a:lnTo>
                  <a:pt x="266" y="333"/>
                </a:lnTo>
                <a:cubicBezTo>
                  <a:pt x="257" y="333"/>
                  <a:pt x="250" y="326"/>
                  <a:pt x="250" y="316"/>
                </a:cubicBezTo>
                <a:cubicBezTo>
                  <a:pt x="250" y="307"/>
                  <a:pt x="257" y="300"/>
                  <a:pt x="266" y="300"/>
                </a:cubicBezTo>
                <a:lnTo>
                  <a:pt x="283" y="300"/>
                </a:lnTo>
                <a:cubicBezTo>
                  <a:pt x="292" y="300"/>
                  <a:pt x="300" y="292"/>
                  <a:pt x="300" y="283"/>
                </a:cubicBezTo>
                <a:lnTo>
                  <a:pt x="300" y="133"/>
                </a:lnTo>
                <a:lnTo>
                  <a:pt x="233" y="133"/>
                </a:lnTo>
                <a:cubicBezTo>
                  <a:pt x="214" y="133"/>
                  <a:pt x="200" y="118"/>
                  <a:pt x="200" y="100"/>
                </a:cubicBezTo>
                <a:lnTo>
                  <a:pt x="200" y="33"/>
                </a:lnTo>
                <a:lnTo>
                  <a:pt x="50" y="33"/>
                </a:lnTo>
                <a:cubicBezTo>
                  <a:pt x="40" y="33"/>
                  <a:pt x="33" y="40"/>
                  <a:pt x="33" y="50"/>
                </a:cubicBezTo>
                <a:lnTo>
                  <a:pt x="33" y="150"/>
                </a:lnTo>
                <a:cubicBezTo>
                  <a:pt x="33" y="159"/>
                  <a:pt x="25" y="166"/>
                  <a:pt x="16" y="166"/>
                </a:cubicBezTo>
                <a:cubicBezTo>
                  <a:pt x="7" y="166"/>
                  <a:pt x="0" y="159"/>
                  <a:pt x="0" y="150"/>
                </a:cubicBezTo>
                <a:lnTo>
                  <a:pt x="0" y="33"/>
                </a:lnTo>
                <a:cubicBezTo>
                  <a:pt x="0" y="15"/>
                  <a:pt x="14" y="0"/>
                  <a:pt x="33" y="0"/>
                </a:cubicBezTo>
                <a:lnTo>
                  <a:pt x="226" y="0"/>
                </a:lnTo>
                <a:cubicBezTo>
                  <a:pt x="230" y="0"/>
                  <a:pt x="234" y="1"/>
                  <a:pt x="237" y="4"/>
                </a:cubicBezTo>
                <a:lnTo>
                  <a:pt x="327" y="87"/>
                </a:lnTo>
                <a:cubicBezTo>
                  <a:pt x="331" y="90"/>
                  <a:pt x="333" y="95"/>
                  <a:pt x="333" y="9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90">
            <a:extLst>
              <a:ext uri="{FF2B5EF4-FFF2-40B4-BE49-F238E27FC236}">
                <a16:creationId xmlns:a16="http://schemas.microsoft.com/office/drawing/2014/main" id="{67199A48-E981-4612-B922-32D22279F462}"/>
              </a:ext>
            </a:extLst>
          </p:cNvPr>
          <p:cNvSpPr>
            <a:spLocks noChangeAspect="1" noEditPoints="1"/>
          </p:cNvSpPr>
          <p:nvPr/>
        </p:nvSpPr>
        <p:spPr bwMode="auto">
          <a:xfrm>
            <a:off x="4130676" y="2103438"/>
            <a:ext cx="250825" cy="252413"/>
          </a:xfrm>
          <a:custGeom>
            <a:avLst/>
            <a:gdLst>
              <a:gd name="T0" fmla="*/ 333 w 333"/>
              <a:gd name="T1" fmla="*/ 151 h 333"/>
              <a:gd name="T2" fmla="*/ 316 w 333"/>
              <a:gd name="T3" fmla="*/ 166 h 333"/>
              <a:gd name="T4" fmla="*/ 300 w 333"/>
              <a:gd name="T5" fmla="*/ 133 h 333"/>
              <a:gd name="T6" fmla="*/ 200 w 333"/>
              <a:gd name="T7" fmla="*/ 101 h 333"/>
              <a:gd name="T8" fmla="*/ 48 w 333"/>
              <a:gd name="T9" fmla="*/ 33 h 333"/>
              <a:gd name="T10" fmla="*/ 33 w 333"/>
              <a:gd name="T11" fmla="*/ 151 h 333"/>
              <a:gd name="T12" fmla="*/ 16 w 333"/>
              <a:gd name="T13" fmla="*/ 166 h 333"/>
              <a:gd name="T14" fmla="*/ 0 w 333"/>
              <a:gd name="T15" fmla="*/ 35 h 333"/>
              <a:gd name="T16" fmla="*/ 224 w 333"/>
              <a:gd name="T17" fmla="*/ 0 h 333"/>
              <a:gd name="T18" fmla="*/ 328 w 333"/>
              <a:gd name="T19" fmla="*/ 102 h 333"/>
              <a:gd name="T20" fmla="*/ 199 w 333"/>
              <a:gd name="T21" fmla="*/ 200 h 333"/>
              <a:gd name="T22" fmla="*/ 199 w 333"/>
              <a:gd name="T23" fmla="*/ 200 h 333"/>
              <a:gd name="T24" fmla="*/ 217 w 333"/>
              <a:gd name="T25" fmla="*/ 318 h 333"/>
              <a:gd name="T26" fmla="*/ 187 w 333"/>
              <a:gd name="T27" fmla="*/ 333 h 333"/>
              <a:gd name="T28" fmla="*/ 150 w 333"/>
              <a:gd name="T29" fmla="*/ 268 h 333"/>
              <a:gd name="T30" fmla="*/ 133 w 333"/>
              <a:gd name="T31" fmla="*/ 333 h 333"/>
              <a:gd name="T32" fmla="*/ 117 w 333"/>
              <a:gd name="T33" fmla="*/ 318 h 333"/>
              <a:gd name="T34" fmla="*/ 131 w 333"/>
              <a:gd name="T35" fmla="*/ 200 h 333"/>
              <a:gd name="T36" fmla="*/ 151 w 333"/>
              <a:gd name="T37" fmla="*/ 205 h 333"/>
              <a:gd name="T38" fmla="*/ 183 w 333"/>
              <a:gd name="T39" fmla="*/ 218 h 333"/>
              <a:gd name="T40" fmla="*/ 217 w 333"/>
              <a:gd name="T41" fmla="*/ 218 h 333"/>
              <a:gd name="T42" fmla="*/ 316 w 333"/>
              <a:gd name="T43" fmla="*/ 266 h 333"/>
              <a:gd name="T44" fmla="*/ 333 w 333"/>
              <a:gd name="T45" fmla="*/ 217 h 333"/>
              <a:gd name="T46" fmla="*/ 315 w 333"/>
              <a:gd name="T47" fmla="*/ 233 h 333"/>
              <a:gd name="T48" fmla="*/ 266 w 333"/>
              <a:gd name="T49" fmla="*/ 262 h 333"/>
              <a:gd name="T50" fmla="*/ 300 w 333"/>
              <a:gd name="T51" fmla="*/ 285 h 333"/>
              <a:gd name="T52" fmla="*/ 333 w 333"/>
              <a:gd name="T53" fmla="*/ 285 h 333"/>
              <a:gd name="T54" fmla="*/ 315 w 333"/>
              <a:gd name="T55" fmla="*/ 333 h 333"/>
              <a:gd name="T56" fmla="*/ 232 w 333"/>
              <a:gd name="T57" fmla="*/ 273 h 333"/>
              <a:gd name="T58" fmla="*/ 315 w 333"/>
              <a:gd name="T59" fmla="*/ 200 h 333"/>
              <a:gd name="T60" fmla="*/ 48 w 333"/>
              <a:gd name="T61" fmla="*/ 268 h 333"/>
              <a:gd name="T62" fmla="*/ 31 w 333"/>
              <a:gd name="T63" fmla="*/ 235 h 333"/>
              <a:gd name="T64" fmla="*/ 65 w 333"/>
              <a:gd name="T65" fmla="*/ 251 h 333"/>
              <a:gd name="T66" fmla="*/ 45 w 333"/>
              <a:gd name="T67" fmla="*/ 200 h 333"/>
              <a:gd name="T68" fmla="*/ 0 w 333"/>
              <a:gd name="T69" fmla="*/ 218 h 333"/>
              <a:gd name="T70" fmla="*/ 16 w 333"/>
              <a:gd name="T71" fmla="*/ 333 h 333"/>
              <a:gd name="T72" fmla="*/ 33 w 333"/>
              <a:gd name="T73" fmla="*/ 318 h 333"/>
              <a:gd name="T74" fmla="*/ 48 w 333"/>
              <a:gd name="T75" fmla="*/ 300 h 333"/>
              <a:gd name="T76" fmla="*/ 45 w 333"/>
              <a:gd name="T77"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333" y="114"/>
                </a:moveTo>
                <a:lnTo>
                  <a:pt x="333" y="151"/>
                </a:lnTo>
                <a:cubicBezTo>
                  <a:pt x="333" y="161"/>
                  <a:pt x="325" y="166"/>
                  <a:pt x="316" y="166"/>
                </a:cubicBezTo>
                <a:lnTo>
                  <a:pt x="316" y="166"/>
                </a:lnTo>
                <a:cubicBezTo>
                  <a:pt x="306" y="166"/>
                  <a:pt x="300" y="161"/>
                  <a:pt x="300" y="151"/>
                </a:cubicBezTo>
                <a:lnTo>
                  <a:pt x="300" y="133"/>
                </a:lnTo>
                <a:lnTo>
                  <a:pt x="231" y="133"/>
                </a:lnTo>
                <a:cubicBezTo>
                  <a:pt x="213" y="133"/>
                  <a:pt x="200" y="120"/>
                  <a:pt x="200" y="101"/>
                </a:cubicBezTo>
                <a:lnTo>
                  <a:pt x="200" y="33"/>
                </a:lnTo>
                <a:lnTo>
                  <a:pt x="48" y="33"/>
                </a:lnTo>
                <a:cubicBezTo>
                  <a:pt x="39" y="33"/>
                  <a:pt x="33" y="42"/>
                  <a:pt x="33" y="51"/>
                </a:cubicBezTo>
                <a:lnTo>
                  <a:pt x="33" y="151"/>
                </a:lnTo>
                <a:cubicBezTo>
                  <a:pt x="33" y="161"/>
                  <a:pt x="25" y="166"/>
                  <a:pt x="16" y="166"/>
                </a:cubicBezTo>
                <a:lnTo>
                  <a:pt x="16" y="166"/>
                </a:lnTo>
                <a:cubicBezTo>
                  <a:pt x="6" y="166"/>
                  <a:pt x="0" y="161"/>
                  <a:pt x="0" y="151"/>
                </a:cubicBezTo>
                <a:lnTo>
                  <a:pt x="0" y="35"/>
                </a:lnTo>
                <a:cubicBezTo>
                  <a:pt x="0" y="16"/>
                  <a:pt x="13" y="0"/>
                  <a:pt x="31" y="0"/>
                </a:cubicBezTo>
                <a:lnTo>
                  <a:pt x="224" y="0"/>
                </a:lnTo>
                <a:cubicBezTo>
                  <a:pt x="228" y="0"/>
                  <a:pt x="233" y="2"/>
                  <a:pt x="236" y="6"/>
                </a:cubicBezTo>
                <a:lnTo>
                  <a:pt x="328" y="102"/>
                </a:lnTo>
                <a:cubicBezTo>
                  <a:pt x="331" y="105"/>
                  <a:pt x="333" y="109"/>
                  <a:pt x="333" y="114"/>
                </a:cubicBezTo>
                <a:close/>
                <a:moveTo>
                  <a:pt x="199" y="200"/>
                </a:moveTo>
                <a:cubicBezTo>
                  <a:pt x="199" y="200"/>
                  <a:pt x="199" y="200"/>
                  <a:pt x="199" y="200"/>
                </a:cubicBezTo>
                <a:cubicBezTo>
                  <a:pt x="199" y="200"/>
                  <a:pt x="199" y="200"/>
                  <a:pt x="199" y="200"/>
                </a:cubicBezTo>
                <a:close/>
                <a:moveTo>
                  <a:pt x="217" y="218"/>
                </a:moveTo>
                <a:lnTo>
                  <a:pt x="217" y="318"/>
                </a:lnTo>
                <a:cubicBezTo>
                  <a:pt x="217" y="327"/>
                  <a:pt x="207" y="333"/>
                  <a:pt x="198" y="333"/>
                </a:cubicBezTo>
                <a:lnTo>
                  <a:pt x="187" y="333"/>
                </a:lnTo>
                <a:cubicBezTo>
                  <a:pt x="183" y="333"/>
                  <a:pt x="181" y="332"/>
                  <a:pt x="180" y="329"/>
                </a:cubicBezTo>
                <a:lnTo>
                  <a:pt x="150" y="268"/>
                </a:lnTo>
                <a:lnTo>
                  <a:pt x="150" y="318"/>
                </a:lnTo>
                <a:cubicBezTo>
                  <a:pt x="150" y="327"/>
                  <a:pt x="142" y="333"/>
                  <a:pt x="133" y="333"/>
                </a:cubicBezTo>
                <a:lnTo>
                  <a:pt x="132" y="333"/>
                </a:lnTo>
                <a:cubicBezTo>
                  <a:pt x="123" y="333"/>
                  <a:pt x="117" y="327"/>
                  <a:pt x="117" y="318"/>
                </a:cubicBezTo>
                <a:lnTo>
                  <a:pt x="117" y="218"/>
                </a:lnTo>
                <a:cubicBezTo>
                  <a:pt x="117" y="209"/>
                  <a:pt x="122" y="200"/>
                  <a:pt x="131" y="200"/>
                </a:cubicBezTo>
                <a:lnTo>
                  <a:pt x="143" y="200"/>
                </a:lnTo>
                <a:cubicBezTo>
                  <a:pt x="146" y="200"/>
                  <a:pt x="150" y="202"/>
                  <a:pt x="151" y="205"/>
                </a:cubicBezTo>
                <a:lnTo>
                  <a:pt x="183" y="268"/>
                </a:lnTo>
                <a:lnTo>
                  <a:pt x="183" y="218"/>
                </a:lnTo>
                <a:cubicBezTo>
                  <a:pt x="183" y="209"/>
                  <a:pt x="190" y="200"/>
                  <a:pt x="199" y="200"/>
                </a:cubicBezTo>
                <a:cubicBezTo>
                  <a:pt x="208" y="200"/>
                  <a:pt x="217" y="209"/>
                  <a:pt x="217" y="218"/>
                </a:cubicBezTo>
                <a:close/>
                <a:moveTo>
                  <a:pt x="316" y="266"/>
                </a:moveTo>
                <a:cubicBezTo>
                  <a:pt x="316" y="266"/>
                  <a:pt x="316" y="266"/>
                  <a:pt x="316" y="266"/>
                </a:cubicBezTo>
                <a:cubicBezTo>
                  <a:pt x="316" y="266"/>
                  <a:pt x="316" y="266"/>
                  <a:pt x="316" y="266"/>
                </a:cubicBezTo>
                <a:close/>
                <a:moveTo>
                  <a:pt x="333" y="217"/>
                </a:moveTo>
                <a:lnTo>
                  <a:pt x="333" y="217"/>
                </a:lnTo>
                <a:cubicBezTo>
                  <a:pt x="333" y="226"/>
                  <a:pt x="324" y="233"/>
                  <a:pt x="315" y="233"/>
                </a:cubicBezTo>
                <a:lnTo>
                  <a:pt x="300" y="233"/>
                </a:lnTo>
                <a:cubicBezTo>
                  <a:pt x="283" y="233"/>
                  <a:pt x="269" y="245"/>
                  <a:pt x="266" y="262"/>
                </a:cubicBezTo>
                <a:cubicBezTo>
                  <a:pt x="263" y="282"/>
                  <a:pt x="283" y="301"/>
                  <a:pt x="300" y="301"/>
                </a:cubicBezTo>
                <a:lnTo>
                  <a:pt x="300" y="285"/>
                </a:lnTo>
                <a:cubicBezTo>
                  <a:pt x="300" y="276"/>
                  <a:pt x="307" y="267"/>
                  <a:pt x="316" y="266"/>
                </a:cubicBezTo>
                <a:cubicBezTo>
                  <a:pt x="325" y="267"/>
                  <a:pt x="333" y="276"/>
                  <a:pt x="333" y="285"/>
                </a:cubicBezTo>
                <a:lnTo>
                  <a:pt x="333" y="318"/>
                </a:lnTo>
                <a:cubicBezTo>
                  <a:pt x="333" y="327"/>
                  <a:pt x="324" y="333"/>
                  <a:pt x="315" y="333"/>
                </a:cubicBezTo>
                <a:lnTo>
                  <a:pt x="301" y="333"/>
                </a:lnTo>
                <a:cubicBezTo>
                  <a:pt x="266" y="333"/>
                  <a:pt x="235" y="308"/>
                  <a:pt x="232" y="273"/>
                </a:cubicBezTo>
                <a:cubicBezTo>
                  <a:pt x="228" y="233"/>
                  <a:pt x="259" y="200"/>
                  <a:pt x="298" y="200"/>
                </a:cubicBezTo>
                <a:lnTo>
                  <a:pt x="315" y="200"/>
                </a:lnTo>
                <a:cubicBezTo>
                  <a:pt x="324" y="200"/>
                  <a:pt x="333" y="208"/>
                  <a:pt x="333" y="217"/>
                </a:cubicBezTo>
                <a:close/>
                <a:moveTo>
                  <a:pt x="48" y="268"/>
                </a:moveTo>
                <a:lnTo>
                  <a:pt x="31" y="268"/>
                </a:lnTo>
                <a:lnTo>
                  <a:pt x="31" y="235"/>
                </a:lnTo>
                <a:lnTo>
                  <a:pt x="48" y="235"/>
                </a:lnTo>
                <a:cubicBezTo>
                  <a:pt x="57" y="235"/>
                  <a:pt x="65" y="242"/>
                  <a:pt x="65" y="251"/>
                </a:cubicBezTo>
                <a:cubicBezTo>
                  <a:pt x="65" y="261"/>
                  <a:pt x="57" y="268"/>
                  <a:pt x="48" y="268"/>
                </a:cubicBezTo>
                <a:close/>
                <a:moveTo>
                  <a:pt x="45" y="200"/>
                </a:moveTo>
                <a:lnTo>
                  <a:pt x="15" y="200"/>
                </a:lnTo>
                <a:cubicBezTo>
                  <a:pt x="6" y="200"/>
                  <a:pt x="0" y="209"/>
                  <a:pt x="0" y="218"/>
                </a:cubicBezTo>
                <a:lnTo>
                  <a:pt x="0" y="318"/>
                </a:lnTo>
                <a:cubicBezTo>
                  <a:pt x="0" y="327"/>
                  <a:pt x="6" y="333"/>
                  <a:pt x="16" y="333"/>
                </a:cubicBezTo>
                <a:lnTo>
                  <a:pt x="16" y="333"/>
                </a:lnTo>
                <a:cubicBezTo>
                  <a:pt x="25" y="333"/>
                  <a:pt x="33" y="327"/>
                  <a:pt x="33" y="318"/>
                </a:cubicBezTo>
                <a:lnTo>
                  <a:pt x="33" y="300"/>
                </a:lnTo>
                <a:lnTo>
                  <a:pt x="48" y="300"/>
                </a:lnTo>
                <a:cubicBezTo>
                  <a:pt x="77" y="300"/>
                  <a:pt x="100" y="276"/>
                  <a:pt x="98" y="247"/>
                </a:cubicBezTo>
                <a:cubicBezTo>
                  <a:pt x="97" y="220"/>
                  <a:pt x="72" y="200"/>
                  <a:pt x="45"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191">
            <a:extLst>
              <a:ext uri="{FF2B5EF4-FFF2-40B4-BE49-F238E27FC236}">
                <a16:creationId xmlns:a16="http://schemas.microsoft.com/office/drawing/2014/main" id="{F841C52E-7E56-4660-B7B9-B6307333728C}"/>
              </a:ext>
            </a:extLst>
          </p:cNvPr>
          <p:cNvSpPr>
            <a:spLocks noChangeAspect="1" noEditPoints="1"/>
          </p:cNvSpPr>
          <p:nvPr/>
        </p:nvSpPr>
        <p:spPr bwMode="auto">
          <a:xfrm>
            <a:off x="3627438" y="2103438"/>
            <a:ext cx="252413" cy="254000"/>
          </a:xfrm>
          <a:custGeom>
            <a:avLst/>
            <a:gdLst>
              <a:gd name="T0" fmla="*/ 334 w 334"/>
              <a:gd name="T1" fmla="*/ 151 h 335"/>
              <a:gd name="T2" fmla="*/ 300 w 334"/>
              <a:gd name="T3" fmla="*/ 151 h 335"/>
              <a:gd name="T4" fmla="*/ 234 w 334"/>
              <a:gd name="T5" fmla="*/ 133 h 335"/>
              <a:gd name="T6" fmla="*/ 200 w 334"/>
              <a:gd name="T7" fmla="*/ 33 h 335"/>
              <a:gd name="T8" fmla="*/ 34 w 334"/>
              <a:gd name="T9" fmla="*/ 51 h 335"/>
              <a:gd name="T10" fmla="*/ 17 w 334"/>
              <a:gd name="T11" fmla="*/ 168 h 335"/>
              <a:gd name="T12" fmla="*/ 0 w 334"/>
              <a:gd name="T13" fmla="*/ 35 h 335"/>
              <a:gd name="T14" fmla="*/ 226 w 334"/>
              <a:gd name="T15" fmla="*/ 0 h 335"/>
              <a:gd name="T16" fmla="*/ 329 w 334"/>
              <a:gd name="T17" fmla="*/ 102 h 335"/>
              <a:gd name="T18" fmla="*/ 100 w 334"/>
              <a:gd name="T19" fmla="*/ 218 h 335"/>
              <a:gd name="T20" fmla="*/ 67 w 334"/>
              <a:gd name="T21" fmla="*/ 333 h 335"/>
              <a:gd name="T22" fmla="*/ 0 w 334"/>
              <a:gd name="T23" fmla="*/ 317 h 335"/>
              <a:gd name="T24" fmla="*/ 50 w 334"/>
              <a:gd name="T25" fmla="*/ 300 h 335"/>
              <a:gd name="T26" fmla="*/ 67 w 334"/>
              <a:gd name="T27" fmla="*/ 218 h 335"/>
              <a:gd name="T28" fmla="*/ 100 w 334"/>
              <a:gd name="T29" fmla="*/ 218 h 335"/>
              <a:gd name="T30" fmla="*/ 0 w 334"/>
              <a:gd name="T31" fmla="*/ 317 h 335"/>
              <a:gd name="T32" fmla="*/ 334 w 334"/>
              <a:gd name="T33" fmla="*/ 217 h 335"/>
              <a:gd name="T34" fmla="*/ 317 w 334"/>
              <a:gd name="T35" fmla="*/ 233 h 335"/>
              <a:gd name="T36" fmla="*/ 267 w 334"/>
              <a:gd name="T37" fmla="*/ 262 h 335"/>
              <a:gd name="T38" fmla="*/ 300 w 334"/>
              <a:gd name="T39" fmla="*/ 285 h 335"/>
              <a:gd name="T40" fmla="*/ 334 w 334"/>
              <a:gd name="T41" fmla="*/ 285 h 335"/>
              <a:gd name="T42" fmla="*/ 317 w 334"/>
              <a:gd name="T43" fmla="*/ 333 h 335"/>
              <a:gd name="T44" fmla="*/ 234 w 334"/>
              <a:gd name="T45" fmla="*/ 273 h 335"/>
              <a:gd name="T46" fmla="*/ 317 w 334"/>
              <a:gd name="T47" fmla="*/ 200 h 335"/>
              <a:gd name="T48" fmla="*/ 167 w 334"/>
              <a:gd name="T49" fmla="*/ 268 h 335"/>
              <a:gd name="T50" fmla="*/ 150 w 334"/>
              <a:gd name="T51" fmla="*/ 235 h 335"/>
              <a:gd name="T52" fmla="*/ 184 w 334"/>
              <a:gd name="T53" fmla="*/ 251 h 335"/>
              <a:gd name="T54" fmla="*/ 164 w 334"/>
              <a:gd name="T55" fmla="*/ 200 h 335"/>
              <a:gd name="T56" fmla="*/ 117 w 334"/>
              <a:gd name="T57" fmla="*/ 218 h 335"/>
              <a:gd name="T58" fmla="*/ 134 w 334"/>
              <a:gd name="T59" fmla="*/ 335 h 335"/>
              <a:gd name="T60" fmla="*/ 150 w 334"/>
              <a:gd name="T61" fmla="*/ 300 h 335"/>
              <a:gd name="T62" fmla="*/ 217 w 334"/>
              <a:gd name="T63" fmla="*/ 24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35">
                <a:moveTo>
                  <a:pt x="334" y="114"/>
                </a:moveTo>
                <a:lnTo>
                  <a:pt x="334" y="151"/>
                </a:lnTo>
                <a:cubicBezTo>
                  <a:pt x="334" y="161"/>
                  <a:pt x="326" y="168"/>
                  <a:pt x="317" y="168"/>
                </a:cubicBezTo>
                <a:cubicBezTo>
                  <a:pt x="308" y="168"/>
                  <a:pt x="300" y="161"/>
                  <a:pt x="300" y="151"/>
                </a:cubicBezTo>
                <a:lnTo>
                  <a:pt x="300" y="133"/>
                </a:lnTo>
                <a:lnTo>
                  <a:pt x="234" y="133"/>
                </a:lnTo>
                <a:cubicBezTo>
                  <a:pt x="215" y="133"/>
                  <a:pt x="200" y="120"/>
                  <a:pt x="200" y="101"/>
                </a:cubicBezTo>
                <a:lnTo>
                  <a:pt x="200" y="33"/>
                </a:lnTo>
                <a:lnTo>
                  <a:pt x="50" y="33"/>
                </a:lnTo>
                <a:cubicBezTo>
                  <a:pt x="41" y="33"/>
                  <a:pt x="34" y="42"/>
                  <a:pt x="34" y="51"/>
                </a:cubicBezTo>
                <a:lnTo>
                  <a:pt x="34" y="151"/>
                </a:lnTo>
                <a:cubicBezTo>
                  <a:pt x="34" y="161"/>
                  <a:pt x="26" y="168"/>
                  <a:pt x="17" y="168"/>
                </a:cubicBezTo>
                <a:cubicBezTo>
                  <a:pt x="8" y="168"/>
                  <a:pt x="0" y="161"/>
                  <a:pt x="0" y="151"/>
                </a:cubicBezTo>
                <a:lnTo>
                  <a:pt x="0" y="35"/>
                </a:lnTo>
                <a:cubicBezTo>
                  <a:pt x="0" y="16"/>
                  <a:pt x="15" y="0"/>
                  <a:pt x="34" y="0"/>
                </a:cubicBezTo>
                <a:lnTo>
                  <a:pt x="226" y="0"/>
                </a:lnTo>
                <a:cubicBezTo>
                  <a:pt x="231" y="0"/>
                  <a:pt x="235" y="2"/>
                  <a:pt x="238" y="6"/>
                </a:cubicBezTo>
                <a:lnTo>
                  <a:pt x="329" y="102"/>
                </a:lnTo>
                <a:cubicBezTo>
                  <a:pt x="332" y="105"/>
                  <a:pt x="334" y="109"/>
                  <a:pt x="334" y="114"/>
                </a:cubicBezTo>
                <a:close/>
                <a:moveTo>
                  <a:pt x="100" y="218"/>
                </a:moveTo>
                <a:lnTo>
                  <a:pt x="100" y="301"/>
                </a:lnTo>
                <a:cubicBezTo>
                  <a:pt x="100" y="320"/>
                  <a:pt x="85" y="333"/>
                  <a:pt x="67" y="333"/>
                </a:cubicBezTo>
                <a:lnTo>
                  <a:pt x="17" y="333"/>
                </a:lnTo>
                <a:cubicBezTo>
                  <a:pt x="8" y="333"/>
                  <a:pt x="0" y="326"/>
                  <a:pt x="0" y="317"/>
                </a:cubicBezTo>
                <a:cubicBezTo>
                  <a:pt x="0" y="308"/>
                  <a:pt x="8" y="300"/>
                  <a:pt x="17" y="300"/>
                </a:cubicBezTo>
                <a:lnTo>
                  <a:pt x="50" y="300"/>
                </a:lnTo>
                <a:cubicBezTo>
                  <a:pt x="59" y="300"/>
                  <a:pt x="67" y="294"/>
                  <a:pt x="67" y="285"/>
                </a:cubicBezTo>
                <a:lnTo>
                  <a:pt x="67" y="218"/>
                </a:lnTo>
                <a:cubicBezTo>
                  <a:pt x="67" y="209"/>
                  <a:pt x="74" y="201"/>
                  <a:pt x="84" y="201"/>
                </a:cubicBezTo>
                <a:cubicBezTo>
                  <a:pt x="93" y="201"/>
                  <a:pt x="100" y="209"/>
                  <a:pt x="100" y="218"/>
                </a:cubicBezTo>
                <a:close/>
                <a:moveTo>
                  <a:pt x="0" y="317"/>
                </a:moveTo>
                <a:cubicBezTo>
                  <a:pt x="0" y="317"/>
                  <a:pt x="0" y="317"/>
                  <a:pt x="0" y="317"/>
                </a:cubicBezTo>
                <a:cubicBezTo>
                  <a:pt x="0" y="317"/>
                  <a:pt x="0" y="317"/>
                  <a:pt x="0" y="317"/>
                </a:cubicBezTo>
                <a:close/>
                <a:moveTo>
                  <a:pt x="334" y="217"/>
                </a:moveTo>
                <a:lnTo>
                  <a:pt x="334" y="217"/>
                </a:lnTo>
                <a:cubicBezTo>
                  <a:pt x="334" y="226"/>
                  <a:pt x="326" y="233"/>
                  <a:pt x="317" y="233"/>
                </a:cubicBezTo>
                <a:lnTo>
                  <a:pt x="302" y="233"/>
                </a:lnTo>
                <a:cubicBezTo>
                  <a:pt x="285" y="233"/>
                  <a:pt x="270" y="245"/>
                  <a:pt x="267" y="262"/>
                </a:cubicBezTo>
                <a:cubicBezTo>
                  <a:pt x="264" y="282"/>
                  <a:pt x="280" y="301"/>
                  <a:pt x="300" y="301"/>
                </a:cubicBezTo>
                <a:lnTo>
                  <a:pt x="300" y="285"/>
                </a:lnTo>
                <a:cubicBezTo>
                  <a:pt x="300" y="276"/>
                  <a:pt x="308" y="268"/>
                  <a:pt x="317" y="268"/>
                </a:cubicBezTo>
                <a:cubicBezTo>
                  <a:pt x="326" y="268"/>
                  <a:pt x="334" y="276"/>
                  <a:pt x="334" y="285"/>
                </a:cubicBezTo>
                <a:lnTo>
                  <a:pt x="334" y="318"/>
                </a:lnTo>
                <a:cubicBezTo>
                  <a:pt x="334" y="327"/>
                  <a:pt x="326" y="333"/>
                  <a:pt x="317" y="333"/>
                </a:cubicBezTo>
                <a:lnTo>
                  <a:pt x="303" y="333"/>
                </a:lnTo>
                <a:cubicBezTo>
                  <a:pt x="268" y="333"/>
                  <a:pt x="237" y="308"/>
                  <a:pt x="234" y="273"/>
                </a:cubicBezTo>
                <a:cubicBezTo>
                  <a:pt x="230" y="233"/>
                  <a:pt x="261" y="200"/>
                  <a:pt x="300" y="200"/>
                </a:cubicBezTo>
                <a:lnTo>
                  <a:pt x="317" y="200"/>
                </a:lnTo>
                <a:cubicBezTo>
                  <a:pt x="326" y="200"/>
                  <a:pt x="334" y="208"/>
                  <a:pt x="334" y="217"/>
                </a:cubicBezTo>
                <a:close/>
                <a:moveTo>
                  <a:pt x="167" y="268"/>
                </a:moveTo>
                <a:lnTo>
                  <a:pt x="150" y="268"/>
                </a:lnTo>
                <a:lnTo>
                  <a:pt x="150" y="235"/>
                </a:lnTo>
                <a:lnTo>
                  <a:pt x="167" y="235"/>
                </a:lnTo>
                <a:cubicBezTo>
                  <a:pt x="176" y="235"/>
                  <a:pt x="184" y="242"/>
                  <a:pt x="184" y="251"/>
                </a:cubicBezTo>
                <a:cubicBezTo>
                  <a:pt x="184" y="261"/>
                  <a:pt x="176" y="268"/>
                  <a:pt x="167" y="268"/>
                </a:cubicBezTo>
                <a:close/>
                <a:moveTo>
                  <a:pt x="164" y="200"/>
                </a:moveTo>
                <a:lnTo>
                  <a:pt x="134" y="200"/>
                </a:lnTo>
                <a:cubicBezTo>
                  <a:pt x="124" y="200"/>
                  <a:pt x="117" y="209"/>
                  <a:pt x="117" y="218"/>
                </a:cubicBezTo>
                <a:lnTo>
                  <a:pt x="117" y="318"/>
                </a:lnTo>
                <a:cubicBezTo>
                  <a:pt x="117" y="327"/>
                  <a:pt x="124" y="335"/>
                  <a:pt x="134" y="335"/>
                </a:cubicBezTo>
                <a:cubicBezTo>
                  <a:pt x="143" y="335"/>
                  <a:pt x="150" y="327"/>
                  <a:pt x="150" y="318"/>
                </a:cubicBezTo>
                <a:lnTo>
                  <a:pt x="150" y="300"/>
                </a:lnTo>
                <a:lnTo>
                  <a:pt x="167" y="300"/>
                </a:lnTo>
                <a:cubicBezTo>
                  <a:pt x="195" y="300"/>
                  <a:pt x="218" y="276"/>
                  <a:pt x="217" y="247"/>
                </a:cubicBezTo>
                <a:cubicBezTo>
                  <a:pt x="215" y="220"/>
                  <a:pt x="191" y="200"/>
                  <a:pt x="164"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192">
            <a:extLst>
              <a:ext uri="{FF2B5EF4-FFF2-40B4-BE49-F238E27FC236}">
                <a16:creationId xmlns:a16="http://schemas.microsoft.com/office/drawing/2014/main" id="{0540C6DC-86C7-4890-B7EE-28D2A79CD373}"/>
              </a:ext>
            </a:extLst>
          </p:cNvPr>
          <p:cNvSpPr>
            <a:spLocks noChangeAspect="1" noEditPoints="1"/>
          </p:cNvSpPr>
          <p:nvPr/>
        </p:nvSpPr>
        <p:spPr bwMode="auto">
          <a:xfrm>
            <a:off x="3122613" y="2103438"/>
            <a:ext cx="254000" cy="252413"/>
          </a:xfrm>
          <a:custGeom>
            <a:avLst/>
            <a:gdLst>
              <a:gd name="T0" fmla="*/ 241 w 337"/>
              <a:gd name="T1" fmla="*/ 6 h 333"/>
              <a:gd name="T2" fmla="*/ 37 w 337"/>
              <a:gd name="T3" fmla="*/ 0 h 333"/>
              <a:gd name="T4" fmla="*/ 4 w 337"/>
              <a:gd name="T5" fmla="*/ 151 h 333"/>
              <a:gd name="T6" fmla="*/ 37 w 337"/>
              <a:gd name="T7" fmla="*/ 151 h 333"/>
              <a:gd name="T8" fmla="*/ 54 w 337"/>
              <a:gd name="T9" fmla="*/ 33 h 333"/>
              <a:gd name="T10" fmla="*/ 204 w 337"/>
              <a:gd name="T11" fmla="*/ 101 h 333"/>
              <a:gd name="T12" fmla="*/ 304 w 337"/>
              <a:gd name="T13" fmla="*/ 133 h 333"/>
              <a:gd name="T14" fmla="*/ 320 w 337"/>
              <a:gd name="T15" fmla="*/ 168 h 333"/>
              <a:gd name="T16" fmla="*/ 337 w 337"/>
              <a:gd name="T17" fmla="*/ 114 h 333"/>
              <a:gd name="T18" fmla="*/ 320 w 337"/>
              <a:gd name="T19" fmla="*/ 200 h 333"/>
              <a:gd name="T20" fmla="*/ 237 w 337"/>
              <a:gd name="T21" fmla="*/ 235 h 333"/>
              <a:gd name="T22" fmla="*/ 270 w 337"/>
              <a:gd name="T23" fmla="*/ 283 h 333"/>
              <a:gd name="T24" fmla="*/ 304 w 337"/>
              <a:gd name="T25" fmla="*/ 291 h 333"/>
              <a:gd name="T26" fmla="*/ 254 w 337"/>
              <a:gd name="T27" fmla="*/ 300 h 333"/>
              <a:gd name="T28" fmla="*/ 254 w 337"/>
              <a:gd name="T29" fmla="*/ 333 h 333"/>
              <a:gd name="T30" fmla="*/ 304 w 337"/>
              <a:gd name="T31" fmla="*/ 333 h 333"/>
              <a:gd name="T32" fmla="*/ 337 w 337"/>
              <a:gd name="T33" fmla="*/ 284 h 333"/>
              <a:gd name="T34" fmla="*/ 304 w 337"/>
              <a:gd name="T35" fmla="*/ 250 h 333"/>
              <a:gd name="T36" fmla="*/ 270 w 337"/>
              <a:gd name="T37" fmla="*/ 241 h 333"/>
              <a:gd name="T38" fmla="*/ 320 w 337"/>
              <a:gd name="T39" fmla="*/ 233 h 333"/>
              <a:gd name="T40" fmla="*/ 337 w 337"/>
              <a:gd name="T41" fmla="*/ 217 h 333"/>
              <a:gd name="T42" fmla="*/ 237 w 337"/>
              <a:gd name="T43" fmla="*/ 317 h 333"/>
              <a:gd name="T44" fmla="*/ 237 w 337"/>
              <a:gd name="T45" fmla="*/ 317 h 333"/>
              <a:gd name="T46" fmla="*/ 154 w 337"/>
              <a:gd name="T47" fmla="*/ 200 h 333"/>
              <a:gd name="T48" fmla="*/ 120 w 337"/>
              <a:gd name="T49" fmla="*/ 251 h 333"/>
              <a:gd name="T50" fmla="*/ 179 w 337"/>
              <a:gd name="T51" fmla="*/ 283 h 333"/>
              <a:gd name="T52" fmla="*/ 179 w 337"/>
              <a:gd name="T53" fmla="*/ 300 h 333"/>
              <a:gd name="T54" fmla="*/ 120 w 337"/>
              <a:gd name="T55" fmla="*/ 317 h 333"/>
              <a:gd name="T56" fmla="*/ 187 w 337"/>
              <a:gd name="T57" fmla="*/ 333 h 333"/>
              <a:gd name="T58" fmla="*/ 220 w 337"/>
              <a:gd name="T59" fmla="*/ 302 h 333"/>
              <a:gd name="T60" fmla="*/ 187 w 337"/>
              <a:gd name="T61" fmla="*/ 250 h 333"/>
              <a:gd name="T62" fmla="*/ 162 w 337"/>
              <a:gd name="T63" fmla="*/ 250 h 333"/>
              <a:gd name="T64" fmla="*/ 162 w 337"/>
              <a:gd name="T65" fmla="*/ 233 h 333"/>
              <a:gd name="T66" fmla="*/ 220 w 337"/>
              <a:gd name="T67" fmla="*/ 217 h 333"/>
              <a:gd name="T68" fmla="*/ 204 w 337"/>
              <a:gd name="T69" fmla="*/ 200 h 333"/>
              <a:gd name="T70" fmla="*/ 120 w 337"/>
              <a:gd name="T71" fmla="*/ 317 h 333"/>
              <a:gd name="T72" fmla="*/ 104 w 337"/>
              <a:gd name="T73" fmla="*/ 217 h 333"/>
              <a:gd name="T74" fmla="*/ 87 w 337"/>
              <a:gd name="T75" fmla="*/ 233 h 333"/>
              <a:gd name="T76" fmla="*/ 37 w 337"/>
              <a:gd name="T77" fmla="*/ 272 h 333"/>
              <a:gd name="T78" fmla="*/ 87 w 337"/>
              <a:gd name="T79" fmla="*/ 300 h 333"/>
              <a:gd name="T80" fmla="*/ 104 w 337"/>
              <a:gd name="T81" fmla="*/ 317 h 333"/>
              <a:gd name="T82" fmla="*/ 73 w 337"/>
              <a:gd name="T83" fmla="*/ 333 h 333"/>
              <a:gd name="T84" fmla="*/ 70 w 337"/>
              <a:gd name="T85" fmla="*/ 200 h 333"/>
              <a:gd name="T86" fmla="*/ 104 w 337"/>
              <a:gd name="T87" fmla="*/ 2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333">
                <a:moveTo>
                  <a:pt x="332" y="102"/>
                </a:moveTo>
                <a:lnTo>
                  <a:pt x="241" y="6"/>
                </a:lnTo>
                <a:cubicBezTo>
                  <a:pt x="238" y="2"/>
                  <a:pt x="234" y="0"/>
                  <a:pt x="229" y="0"/>
                </a:cubicBezTo>
                <a:lnTo>
                  <a:pt x="37" y="0"/>
                </a:lnTo>
                <a:cubicBezTo>
                  <a:pt x="18" y="0"/>
                  <a:pt x="4" y="16"/>
                  <a:pt x="4" y="35"/>
                </a:cubicBezTo>
                <a:lnTo>
                  <a:pt x="4" y="151"/>
                </a:lnTo>
                <a:cubicBezTo>
                  <a:pt x="4" y="161"/>
                  <a:pt x="11" y="168"/>
                  <a:pt x="20" y="168"/>
                </a:cubicBezTo>
                <a:cubicBezTo>
                  <a:pt x="29" y="168"/>
                  <a:pt x="37" y="161"/>
                  <a:pt x="37" y="151"/>
                </a:cubicBezTo>
                <a:lnTo>
                  <a:pt x="37" y="51"/>
                </a:lnTo>
                <a:cubicBezTo>
                  <a:pt x="37" y="42"/>
                  <a:pt x="44" y="33"/>
                  <a:pt x="54" y="33"/>
                </a:cubicBezTo>
                <a:lnTo>
                  <a:pt x="204" y="33"/>
                </a:lnTo>
                <a:lnTo>
                  <a:pt x="204" y="101"/>
                </a:lnTo>
                <a:cubicBezTo>
                  <a:pt x="204" y="120"/>
                  <a:pt x="218" y="133"/>
                  <a:pt x="237" y="133"/>
                </a:cubicBezTo>
                <a:lnTo>
                  <a:pt x="304" y="133"/>
                </a:lnTo>
                <a:lnTo>
                  <a:pt x="304" y="151"/>
                </a:lnTo>
                <a:cubicBezTo>
                  <a:pt x="304" y="161"/>
                  <a:pt x="311" y="168"/>
                  <a:pt x="320" y="168"/>
                </a:cubicBezTo>
                <a:cubicBezTo>
                  <a:pt x="329" y="168"/>
                  <a:pt x="337" y="161"/>
                  <a:pt x="337" y="151"/>
                </a:cubicBezTo>
                <a:lnTo>
                  <a:pt x="337" y="114"/>
                </a:lnTo>
                <a:cubicBezTo>
                  <a:pt x="337" y="109"/>
                  <a:pt x="335" y="105"/>
                  <a:pt x="332" y="102"/>
                </a:cubicBezTo>
                <a:close/>
                <a:moveTo>
                  <a:pt x="320" y="200"/>
                </a:moveTo>
                <a:lnTo>
                  <a:pt x="270" y="200"/>
                </a:lnTo>
                <a:cubicBezTo>
                  <a:pt x="252" y="200"/>
                  <a:pt x="237" y="216"/>
                  <a:pt x="237" y="235"/>
                </a:cubicBezTo>
                <a:lnTo>
                  <a:pt x="237" y="251"/>
                </a:lnTo>
                <a:cubicBezTo>
                  <a:pt x="237" y="270"/>
                  <a:pt x="252" y="283"/>
                  <a:pt x="270" y="283"/>
                </a:cubicBezTo>
                <a:lnTo>
                  <a:pt x="295" y="283"/>
                </a:lnTo>
                <a:cubicBezTo>
                  <a:pt x="300" y="283"/>
                  <a:pt x="304" y="287"/>
                  <a:pt x="304" y="291"/>
                </a:cubicBezTo>
                <a:cubicBezTo>
                  <a:pt x="304" y="296"/>
                  <a:pt x="300" y="300"/>
                  <a:pt x="295" y="300"/>
                </a:cubicBezTo>
                <a:lnTo>
                  <a:pt x="254" y="300"/>
                </a:lnTo>
                <a:cubicBezTo>
                  <a:pt x="244" y="300"/>
                  <a:pt x="237" y="308"/>
                  <a:pt x="237" y="317"/>
                </a:cubicBezTo>
                <a:cubicBezTo>
                  <a:pt x="237" y="326"/>
                  <a:pt x="244" y="333"/>
                  <a:pt x="254" y="333"/>
                </a:cubicBezTo>
                <a:lnTo>
                  <a:pt x="304" y="333"/>
                </a:lnTo>
                <a:lnTo>
                  <a:pt x="304" y="333"/>
                </a:lnTo>
                <a:cubicBezTo>
                  <a:pt x="322" y="333"/>
                  <a:pt x="337" y="320"/>
                  <a:pt x="337" y="302"/>
                </a:cubicBezTo>
                <a:lnTo>
                  <a:pt x="337" y="284"/>
                </a:lnTo>
                <a:cubicBezTo>
                  <a:pt x="337" y="266"/>
                  <a:pt x="322" y="250"/>
                  <a:pt x="304" y="250"/>
                </a:cubicBezTo>
                <a:lnTo>
                  <a:pt x="304" y="250"/>
                </a:lnTo>
                <a:lnTo>
                  <a:pt x="279" y="250"/>
                </a:lnTo>
                <a:cubicBezTo>
                  <a:pt x="274" y="250"/>
                  <a:pt x="270" y="246"/>
                  <a:pt x="270" y="241"/>
                </a:cubicBezTo>
                <a:cubicBezTo>
                  <a:pt x="270" y="237"/>
                  <a:pt x="274" y="233"/>
                  <a:pt x="279" y="233"/>
                </a:cubicBezTo>
                <a:lnTo>
                  <a:pt x="320" y="233"/>
                </a:lnTo>
                <a:cubicBezTo>
                  <a:pt x="329" y="233"/>
                  <a:pt x="337" y="226"/>
                  <a:pt x="337" y="217"/>
                </a:cubicBezTo>
                <a:lnTo>
                  <a:pt x="337" y="217"/>
                </a:lnTo>
                <a:cubicBezTo>
                  <a:pt x="337" y="208"/>
                  <a:pt x="329" y="200"/>
                  <a:pt x="320" y="200"/>
                </a:cubicBezTo>
                <a:close/>
                <a:moveTo>
                  <a:pt x="237" y="317"/>
                </a:moveTo>
                <a:cubicBezTo>
                  <a:pt x="237" y="317"/>
                  <a:pt x="237" y="317"/>
                  <a:pt x="237" y="317"/>
                </a:cubicBezTo>
                <a:cubicBezTo>
                  <a:pt x="237" y="317"/>
                  <a:pt x="237" y="317"/>
                  <a:pt x="237" y="317"/>
                </a:cubicBezTo>
                <a:close/>
                <a:moveTo>
                  <a:pt x="204" y="200"/>
                </a:moveTo>
                <a:lnTo>
                  <a:pt x="154" y="200"/>
                </a:lnTo>
                <a:cubicBezTo>
                  <a:pt x="135" y="200"/>
                  <a:pt x="120" y="216"/>
                  <a:pt x="120" y="235"/>
                </a:cubicBezTo>
                <a:lnTo>
                  <a:pt x="120" y="251"/>
                </a:lnTo>
                <a:cubicBezTo>
                  <a:pt x="120" y="270"/>
                  <a:pt x="135" y="283"/>
                  <a:pt x="154" y="283"/>
                </a:cubicBezTo>
                <a:lnTo>
                  <a:pt x="179" y="283"/>
                </a:lnTo>
                <a:cubicBezTo>
                  <a:pt x="183" y="283"/>
                  <a:pt x="187" y="287"/>
                  <a:pt x="187" y="291"/>
                </a:cubicBezTo>
                <a:cubicBezTo>
                  <a:pt x="187" y="296"/>
                  <a:pt x="183" y="300"/>
                  <a:pt x="179" y="300"/>
                </a:cubicBezTo>
                <a:lnTo>
                  <a:pt x="137" y="300"/>
                </a:lnTo>
                <a:cubicBezTo>
                  <a:pt x="128" y="300"/>
                  <a:pt x="120" y="308"/>
                  <a:pt x="120" y="317"/>
                </a:cubicBezTo>
                <a:cubicBezTo>
                  <a:pt x="120" y="326"/>
                  <a:pt x="128" y="333"/>
                  <a:pt x="137" y="333"/>
                </a:cubicBezTo>
                <a:lnTo>
                  <a:pt x="187" y="333"/>
                </a:lnTo>
                <a:lnTo>
                  <a:pt x="187" y="333"/>
                </a:lnTo>
                <a:cubicBezTo>
                  <a:pt x="205" y="333"/>
                  <a:pt x="220" y="320"/>
                  <a:pt x="220" y="302"/>
                </a:cubicBezTo>
                <a:lnTo>
                  <a:pt x="220" y="284"/>
                </a:lnTo>
                <a:cubicBezTo>
                  <a:pt x="220" y="266"/>
                  <a:pt x="205" y="250"/>
                  <a:pt x="187" y="250"/>
                </a:cubicBezTo>
                <a:lnTo>
                  <a:pt x="187" y="250"/>
                </a:lnTo>
                <a:lnTo>
                  <a:pt x="162" y="250"/>
                </a:lnTo>
                <a:cubicBezTo>
                  <a:pt x="157" y="250"/>
                  <a:pt x="154" y="246"/>
                  <a:pt x="154" y="241"/>
                </a:cubicBezTo>
                <a:cubicBezTo>
                  <a:pt x="154" y="237"/>
                  <a:pt x="157" y="233"/>
                  <a:pt x="162" y="233"/>
                </a:cubicBezTo>
                <a:lnTo>
                  <a:pt x="204" y="233"/>
                </a:lnTo>
                <a:cubicBezTo>
                  <a:pt x="213" y="233"/>
                  <a:pt x="220" y="226"/>
                  <a:pt x="220" y="217"/>
                </a:cubicBezTo>
                <a:lnTo>
                  <a:pt x="220" y="217"/>
                </a:lnTo>
                <a:cubicBezTo>
                  <a:pt x="220" y="208"/>
                  <a:pt x="213" y="200"/>
                  <a:pt x="204" y="200"/>
                </a:cubicBezTo>
                <a:close/>
                <a:moveTo>
                  <a:pt x="120" y="317"/>
                </a:moveTo>
                <a:cubicBezTo>
                  <a:pt x="120" y="317"/>
                  <a:pt x="120" y="317"/>
                  <a:pt x="120" y="317"/>
                </a:cubicBezTo>
                <a:cubicBezTo>
                  <a:pt x="120" y="317"/>
                  <a:pt x="120" y="317"/>
                  <a:pt x="120" y="317"/>
                </a:cubicBezTo>
                <a:close/>
                <a:moveTo>
                  <a:pt x="104" y="217"/>
                </a:moveTo>
                <a:lnTo>
                  <a:pt x="104" y="217"/>
                </a:lnTo>
                <a:cubicBezTo>
                  <a:pt x="104" y="226"/>
                  <a:pt x="96" y="233"/>
                  <a:pt x="87" y="233"/>
                </a:cubicBezTo>
                <a:lnTo>
                  <a:pt x="70" y="233"/>
                </a:lnTo>
                <a:cubicBezTo>
                  <a:pt x="50" y="233"/>
                  <a:pt x="34" y="251"/>
                  <a:pt x="37" y="272"/>
                </a:cubicBezTo>
                <a:cubicBezTo>
                  <a:pt x="40" y="288"/>
                  <a:pt x="55" y="300"/>
                  <a:pt x="72" y="300"/>
                </a:cubicBezTo>
                <a:lnTo>
                  <a:pt x="87" y="300"/>
                </a:lnTo>
                <a:cubicBezTo>
                  <a:pt x="96" y="300"/>
                  <a:pt x="104" y="308"/>
                  <a:pt x="104" y="317"/>
                </a:cubicBezTo>
                <a:lnTo>
                  <a:pt x="104" y="317"/>
                </a:lnTo>
                <a:cubicBezTo>
                  <a:pt x="104" y="326"/>
                  <a:pt x="96" y="333"/>
                  <a:pt x="87" y="333"/>
                </a:cubicBezTo>
                <a:lnTo>
                  <a:pt x="73" y="333"/>
                </a:lnTo>
                <a:cubicBezTo>
                  <a:pt x="38" y="333"/>
                  <a:pt x="7" y="308"/>
                  <a:pt x="4" y="273"/>
                </a:cubicBezTo>
                <a:cubicBezTo>
                  <a:pt x="0" y="233"/>
                  <a:pt x="31" y="200"/>
                  <a:pt x="70" y="200"/>
                </a:cubicBezTo>
                <a:lnTo>
                  <a:pt x="87" y="200"/>
                </a:lnTo>
                <a:cubicBezTo>
                  <a:pt x="96" y="200"/>
                  <a:pt x="104" y="208"/>
                  <a:pt x="104"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193">
            <a:extLst>
              <a:ext uri="{FF2B5EF4-FFF2-40B4-BE49-F238E27FC236}">
                <a16:creationId xmlns:a16="http://schemas.microsoft.com/office/drawing/2014/main" id="{7697E111-6C8F-481C-A3A9-476C5515BAFA}"/>
              </a:ext>
            </a:extLst>
          </p:cNvPr>
          <p:cNvSpPr>
            <a:spLocks noChangeAspect="1" noEditPoints="1"/>
          </p:cNvSpPr>
          <p:nvPr/>
        </p:nvSpPr>
        <p:spPr bwMode="auto">
          <a:xfrm>
            <a:off x="2619376" y="2103438"/>
            <a:ext cx="254000" cy="254000"/>
          </a:xfrm>
          <a:custGeom>
            <a:avLst/>
            <a:gdLst>
              <a:gd name="T0" fmla="*/ 242 w 337"/>
              <a:gd name="T1" fmla="*/ 6 h 335"/>
              <a:gd name="T2" fmla="*/ 37 w 337"/>
              <a:gd name="T3" fmla="*/ 0 h 335"/>
              <a:gd name="T4" fmla="*/ 4 w 337"/>
              <a:gd name="T5" fmla="*/ 151 h 335"/>
              <a:gd name="T6" fmla="*/ 37 w 337"/>
              <a:gd name="T7" fmla="*/ 151 h 335"/>
              <a:gd name="T8" fmla="*/ 54 w 337"/>
              <a:gd name="T9" fmla="*/ 33 h 335"/>
              <a:gd name="T10" fmla="*/ 204 w 337"/>
              <a:gd name="T11" fmla="*/ 101 h 335"/>
              <a:gd name="T12" fmla="*/ 304 w 337"/>
              <a:gd name="T13" fmla="*/ 133 h 335"/>
              <a:gd name="T14" fmla="*/ 321 w 337"/>
              <a:gd name="T15" fmla="*/ 168 h 335"/>
              <a:gd name="T16" fmla="*/ 337 w 337"/>
              <a:gd name="T17" fmla="*/ 114 h 335"/>
              <a:gd name="T18" fmla="*/ 321 w 337"/>
              <a:gd name="T19" fmla="*/ 200 h 335"/>
              <a:gd name="T20" fmla="*/ 237 w 337"/>
              <a:gd name="T21" fmla="*/ 218 h 335"/>
              <a:gd name="T22" fmla="*/ 254 w 337"/>
              <a:gd name="T23" fmla="*/ 335 h 335"/>
              <a:gd name="T24" fmla="*/ 271 w 337"/>
              <a:gd name="T25" fmla="*/ 300 h 335"/>
              <a:gd name="T26" fmla="*/ 337 w 337"/>
              <a:gd name="T27" fmla="*/ 284 h 335"/>
              <a:gd name="T28" fmla="*/ 321 w 337"/>
              <a:gd name="T29" fmla="*/ 266 h 335"/>
              <a:gd name="T30" fmla="*/ 271 w 337"/>
              <a:gd name="T31" fmla="*/ 233 h 335"/>
              <a:gd name="T32" fmla="*/ 337 w 337"/>
              <a:gd name="T33" fmla="*/ 217 h 335"/>
              <a:gd name="T34" fmla="*/ 321 w 337"/>
              <a:gd name="T35" fmla="*/ 200 h 335"/>
              <a:gd name="T36" fmla="*/ 71 w 337"/>
              <a:gd name="T37" fmla="*/ 200 h 335"/>
              <a:gd name="T38" fmla="*/ 73 w 337"/>
              <a:gd name="T39" fmla="*/ 333 h 335"/>
              <a:gd name="T40" fmla="*/ 104 w 337"/>
              <a:gd name="T41" fmla="*/ 318 h 335"/>
              <a:gd name="T42" fmla="*/ 87 w 337"/>
              <a:gd name="T43" fmla="*/ 268 h 335"/>
              <a:gd name="T44" fmla="*/ 71 w 337"/>
              <a:gd name="T45" fmla="*/ 301 h 335"/>
              <a:gd name="T46" fmla="*/ 72 w 337"/>
              <a:gd name="T47" fmla="*/ 233 h 335"/>
              <a:gd name="T48" fmla="*/ 104 w 337"/>
              <a:gd name="T49" fmla="*/ 217 h 335"/>
              <a:gd name="T50" fmla="*/ 87 w 337"/>
              <a:gd name="T51" fmla="*/ 200 h 335"/>
              <a:gd name="T52" fmla="*/ 121 w 337"/>
              <a:gd name="T53" fmla="*/ 217 h 335"/>
              <a:gd name="T54" fmla="*/ 121 w 337"/>
              <a:gd name="T55" fmla="*/ 317 h 335"/>
              <a:gd name="T56" fmla="*/ 121 w 337"/>
              <a:gd name="T57" fmla="*/ 317 h 335"/>
              <a:gd name="T58" fmla="*/ 221 w 337"/>
              <a:gd name="T59" fmla="*/ 217 h 335"/>
              <a:gd name="T60" fmla="*/ 187 w 337"/>
              <a:gd name="T61" fmla="*/ 233 h 335"/>
              <a:gd name="T62" fmla="*/ 204 w 337"/>
              <a:gd name="T63" fmla="*/ 300 h 335"/>
              <a:gd name="T64" fmla="*/ 221 w 337"/>
              <a:gd name="T65" fmla="*/ 317 h 335"/>
              <a:gd name="T66" fmla="*/ 137 w 337"/>
              <a:gd name="T67" fmla="*/ 333 h 335"/>
              <a:gd name="T68" fmla="*/ 137 w 337"/>
              <a:gd name="T69" fmla="*/ 300 h 335"/>
              <a:gd name="T70" fmla="*/ 154 w 337"/>
              <a:gd name="T71" fmla="*/ 233 h 335"/>
              <a:gd name="T72" fmla="*/ 121 w 337"/>
              <a:gd name="T73" fmla="*/ 217 h 335"/>
              <a:gd name="T74" fmla="*/ 204 w 337"/>
              <a:gd name="T75" fmla="*/ 20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7" h="335">
                <a:moveTo>
                  <a:pt x="333" y="102"/>
                </a:moveTo>
                <a:lnTo>
                  <a:pt x="242" y="6"/>
                </a:lnTo>
                <a:cubicBezTo>
                  <a:pt x="239" y="2"/>
                  <a:pt x="234" y="0"/>
                  <a:pt x="230" y="0"/>
                </a:cubicBezTo>
                <a:lnTo>
                  <a:pt x="37" y="0"/>
                </a:lnTo>
                <a:cubicBezTo>
                  <a:pt x="19" y="0"/>
                  <a:pt x="4" y="16"/>
                  <a:pt x="4" y="35"/>
                </a:cubicBezTo>
                <a:lnTo>
                  <a:pt x="4" y="151"/>
                </a:lnTo>
                <a:cubicBezTo>
                  <a:pt x="4" y="161"/>
                  <a:pt x="11" y="168"/>
                  <a:pt x="21" y="168"/>
                </a:cubicBezTo>
                <a:cubicBezTo>
                  <a:pt x="30" y="168"/>
                  <a:pt x="37" y="161"/>
                  <a:pt x="37" y="151"/>
                </a:cubicBezTo>
                <a:lnTo>
                  <a:pt x="37" y="51"/>
                </a:lnTo>
                <a:cubicBezTo>
                  <a:pt x="37" y="42"/>
                  <a:pt x="45" y="33"/>
                  <a:pt x="54" y="33"/>
                </a:cubicBezTo>
                <a:lnTo>
                  <a:pt x="204" y="33"/>
                </a:lnTo>
                <a:lnTo>
                  <a:pt x="204" y="101"/>
                </a:lnTo>
                <a:cubicBezTo>
                  <a:pt x="204" y="120"/>
                  <a:pt x="219" y="133"/>
                  <a:pt x="237" y="133"/>
                </a:cubicBezTo>
                <a:lnTo>
                  <a:pt x="304" y="133"/>
                </a:lnTo>
                <a:lnTo>
                  <a:pt x="304" y="151"/>
                </a:lnTo>
                <a:cubicBezTo>
                  <a:pt x="304" y="161"/>
                  <a:pt x="311" y="168"/>
                  <a:pt x="321" y="168"/>
                </a:cubicBezTo>
                <a:cubicBezTo>
                  <a:pt x="330" y="168"/>
                  <a:pt x="337" y="161"/>
                  <a:pt x="337" y="151"/>
                </a:cubicBezTo>
                <a:lnTo>
                  <a:pt x="337" y="114"/>
                </a:lnTo>
                <a:cubicBezTo>
                  <a:pt x="337" y="109"/>
                  <a:pt x="336" y="105"/>
                  <a:pt x="333" y="102"/>
                </a:cubicBezTo>
                <a:close/>
                <a:moveTo>
                  <a:pt x="321" y="200"/>
                </a:moveTo>
                <a:lnTo>
                  <a:pt x="254" y="200"/>
                </a:lnTo>
                <a:cubicBezTo>
                  <a:pt x="245" y="200"/>
                  <a:pt x="237" y="209"/>
                  <a:pt x="237" y="218"/>
                </a:cubicBezTo>
                <a:lnTo>
                  <a:pt x="237" y="318"/>
                </a:lnTo>
                <a:cubicBezTo>
                  <a:pt x="237" y="327"/>
                  <a:pt x="245" y="335"/>
                  <a:pt x="254" y="335"/>
                </a:cubicBezTo>
                <a:cubicBezTo>
                  <a:pt x="263" y="335"/>
                  <a:pt x="271" y="327"/>
                  <a:pt x="271" y="318"/>
                </a:cubicBezTo>
                <a:lnTo>
                  <a:pt x="271" y="300"/>
                </a:lnTo>
                <a:lnTo>
                  <a:pt x="321" y="300"/>
                </a:lnTo>
                <a:cubicBezTo>
                  <a:pt x="330" y="300"/>
                  <a:pt x="337" y="293"/>
                  <a:pt x="337" y="284"/>
                </a:cubicBezTo>
                <a:lnTo>
                  <a:pt x="337" y="283"/>
                </a:lnTo>
                <a:cubicBezTo>
                  <a:pt x="337" y="274"/>
                  <a:pt x="330" y="266"/>
                  <a:pt x="321" y="266"/>
                </a:cubicBezTo>
                <a:lnTo>
                  <a:pt x="271" y="266"/>
                </a:lnTo>
                <a:lnTo>
                  <a:pt x="271" y="233"/>
                </a:lnTo>
                <a:lnTo>
                  <a:pt x="321" y="233"/>
                </a:lnTo>
                <a:cubicBezTo>
                  <a:pt x="330" y="233"/>
                  <a:pt x="337" y="226"/>
                  <a:pt x="337" y="217"/>
                </a:cubicBezTo>
                <a:lnTo>
                  <a:pt x="337" y="217"/>
                </a:lnTo>
                <a:cubicBezTo>
                  <a:pt x="337" y="208"/>
                  <a:pt x="330" y="200"/>
                  <a:pt x="321" y="200"/>
                </a:cubicBezTo>
                <a:close/>
                <a:moveTo>
                  <a:pt x="87" y="200"/>
                </a:moveTo>
                <a:lnTo>
                  <a:pt x="71" y="200"/>
                </a:lnTo>
                <a:cubicBezTo>
                  <a:pt x="32" y="200"/>
                  <a:pt x="0" y="233"/>
                  <a:pt x="4" y="273"/>
                </a:cubicBezTo>
                <a:cubicBezTo>
                  <a:pt x="7" y="308"/>
                  <a:pt x="39" y="333"/>
                  <a:pt x="73" y="333"/>
                </a:cubicBezTo>
                <a:lnTo>
                  <a:pt x="87" y="333"/>
                </a:lnTo>
                <a:cubicBezTo>
                  <a:pt x="96" y="333"/>
                  <a:pt x="104" y="327"/>
                  <a:pt x="104" y="318"/>
                </a:cubicBezTo>
                <a:lnTo>
                  <a:pt x="104" y="285"/>
                </a:lnTo>
                <a:cubicBezTo>
                  <a:pt x="104" y="276"/>
                  <a:pt x="96" y="268"/>
                  <a:pt x="87" y="268"/>
                </a:cubicBezTo>
                <a:cubicBezTo>
                  <a:pt x="78" y="268"/>
                  <a:pt x="71" y="276"/>
                  <a:pt x="71" y="285"/>
                </a:cubicBezTo>
                <a:lnTo>
                  <a:pt x="71" y="301"/>
                </a:lnTo>
                <a:cubicBezTo>
                  <a:pt x="50" y="301"/>
                  <a:pt x="34" y="282"/>
                  <a:pt x="38" y="262"/>
                </a:cubicBezTo>
                <a:cubicBezTo>
                  <a:pt x="40" y="245"/>
                  <a:pt x="56" y="233"/>
                  <a:pt x="72" y="233"/>
                </a:cubicBezTo>
                <a:lnTo>
                  <a:pt x="87" y="233"/>
                </a:lnTo>
                <a:cubicBezTo>
                  <a:pt x="96" y="233"/>
                  <a:pt x="104" y="226"/>
                  <a:pt x="104" y="217"/>
                </a:cubicBezTo>
                <a:lnTo>
                  <a:pt x="104" y="217"/>
                </a:lnTo>
                <a:cubicBezTo>
                  <a:pt x="104" y="208"/>
                  <a:pt x="96" y="200"/>
                  <a:pt x="87" y="200"/>
                </a:cubicBezTo>
                <a:close/>
                <a:moveTo>
                  <a:pt x="121" y="217"/>
                </a:moveTo>
                <a:cubicBezTo>
                  <a:pt x="121" y="217"/>
                  <a:pt x="121" y="217"/>
                  <a:pt x="121" y="217"/>
                </a:cubicBezTo>
                <a:cubicBezTo>
                  <a:pt x="121" y="217"/>
                  <a:pt x="121" y="217"/>
                  <a:pt x="121" y="217"/>
                </a:cubicBezTo>
                <a:close/>
                <a:moveTo>
                  <a:pt x="121" y="317"/>
                </a:moveTo>
                <a:cubicBezTo>
                  <a:pt x="121" y="317"/>
                  <a:pt x="121" y="317"/>
                  <a:pt x="121" y="317"/>
                </a:cubicBezTo>
                <a:cubicBezTo>
                  <a:pt x="121" y="317"/>
                  <a:pt x="121" y="317"/>
                  <a:pt x="121" y="317"/>
                </a:cubicBezTo>
                <a:close/>
                <a:moveTo>
                  <a:pt x="221" y="217"/>
                </a:moveTo>
                <a:lnTo>
                  <a:pt x="221" y="217"/>
                </a:lnTo>
                <a:cubicBezTo>
                  <a:pt x="221" y="226"/>
                  <a:pt x="213" y="233"/>
                  <a:pt x="204" y="233"/>
                </a:cubicBezTo>
                <a:lnTo>
                  <a:pt x="187" y="233"/>
                </a:lnTo>
                <a:lnTo>
                  <a:pt x="187" y="300"/>
                </a:lnTo>
                <a:lnTo>
                  <a:pt x="204" y="300"/>
                </a:lnTo>
                <a:cubicBezTo>
                  <a:pt x="213" y="300"/>
                  <a:pt x="221" y="308"/>
                  <a:pt x="221" y="317"/>
                </a:cubicBezTo>
                <a:lnTo>
                  <a:pt x="221" y="317"/>
                </a:lnTo>
                <a:cubicBezTo>
                  <a:pt x="221" y="326"/>
                  <a:pt x="213" y="333"/>
                  <a:pt x="204" y="333"/>
                </a:cubicBezTo>
                <a:lnTo>
                  <a:pt x="137" y="333"/>
                </a:lnTo>
                <a:cubicBezTo>
                  <a:pt x="128" y="333"/>
                  <a:pt x="121" y="326"/>
                  <a:pt x="121" y="317"/>
                </a:cubicBezTo>
                <a:cubicBezTo>
                  <a:pt x="121" y="308"/>
                  <a:pt x="128" y="300"/>
                  <a:pt x="137" y="300"/>
                </a:cubicBezTo>
                <a:lnTo>
                  <a:pt x="154" y="300"/>
                </a:lnTo>
                <a:lnTo>
                  <a:pt x="154" y="233"/>
                </a:lnTo>
                <a:lnTo>
                  <a:pt x="137" y="233"/>
                </a:lnTo>
                <a:cubicBezTo>
                  <a:pt x="128" y="233"/>
                  <a:pt x="121" y="226"/>
                  <a:pt x="121" y="217"/>
                </a:cubicBezTo>
                <a:cubicBezTo>
                  <a:pt x="121" y="208"/>
                  <a:pt x="128" y="200"/>
                  <a:pt x="137" y="200"/>
                </a:cubicBezTo>
                <a:lnTo>
                  <a:pt x="204" y="200"/>
                </a:lnTo>
                <a:cubicBezTo>
                  <a:pt x="213" y="200"/>
                  <a:pt x="221" y="208"/>
                  <a:pt x="221"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194">
            <a:extLst>
              <a:ext uri="{FF2B5EF4-FFF2-40B4-BE49-F238E27FC236}">
                <a16:creationId xmlns:a16="http://schemas.microsoft.com/office/drawing/2014/main" id="{AFF300E3-D53F-4EE3-8DE3-A1F31BDE9724}"/>
              </a:ext>
            </a:extLst>
          </p:cNvPr>
          <p:cNvSpPr>
            <a:spLocks noChangeAspect="1" noEditPoints="1"/>
          </p:cNvSpPr>
          <p:nvPr/>
        </p:nvSpPr>
        <p:spPr bwMode="auto">
          <a:xfrm>
            <a:off x="2119313" y="2103438"/>
            <a:ext cx="252413" cy="252413"/>
          </a:xfrm>
          <a:custGeom>
            <a:avLst/>
            <a:gdLst>
              <a:gd name="T0" fmla="*/ 334 w 335"/>
              <a:gd name="T1" fmla="*/ 150 h 333"/>
              <a:gd name="T2" fmla="*/ 300 w 335"/>
              <a:gd name="T3" fmla="*/ 150 h 333"/>
              <a:gd name="T4" fmla="*/ 234 w 335"/>
              <a:gd name="T5" fmla="*/ 133 h 333"/>
              <a:gd name="T6" fmla="*/ 200 w 335"/>
              <a:gd name="T7" fmla="*/ 33 h 333"/>
              <a:gd name="T8" fmla="*/ 34 w 335"/>
              <a:gd name="T9" fmla="*/ 50 h 333"/>
              <a:gd name="T10" fmla="*/ 17 w 335"/>
              <a:gd name="T11" fmla="*/ 166 h 333"/>
              <a:gd name="T12" fmla="*/ 0 w 335"/>
              <a:gd name="T13" fmla="*/ 33 h 333"/>
              <a:gd name="T14" fmla="*/ 226 w 335"/>
              <a:gd name="T15" fmla="*/ 0 h 333"/>
              <a:gd name="T16" fmla="*/ 329 w 335"/>
              <a:gd name="T17" fmla="*/ 100 h 333"/>
              <a:gd name="T18" fmla="*/ 217 w 335"/>
              <a:gd name="T19" fmla="*/ 216 h 333"/>
              <a:gd name="T20" fmla="*/ 200 w 335"/>
              <a:gd name="T21" fmla="*/ 333 h 333"/>
              <a:gd name="T22" fmla="*/ 184 w 335"/>
              <a:gd name="T23" fmla="*/ 283 h 333"/>
              <a:gd name="T24" fmla="*/ 150 w 335"/>
              <a:gd name="T25" fmla="*/ 316 h 333"/>
              <a:gd name="T26" fmla="*/ 117 w 335"/>
              <a:gd name="T27" fmla="*/ 316 h 333"/>
              <a:gd name="T28" fmla="*/ 134 w 335"/>
              <a:gd name="T29" fmla="*/ 200 h 333"/>
              <a:gd name="T30" fmla="*/ 150 w 335"/>
              <a:gd name="T31" fmla="*/ 250 h 333"/>
              <a:gd name="T32" fmla="*/ 184 w 335"/>
              <a:gd name="T33" fmla="*/ 216 h 333"/>
              <a:gd name="T34" fmla="*/ 217 w 335"/>
              <a:gd name="T35" fmla="*/ 216 h 333"/>
              <a:gd name="T36" fmla="*/ 267 w 335"/>
              <a:gd name="T37" fmla="*/ 266 h 333"/>
              <a:gd name="T38" fmla="*/ 284 w 335"/>
              <a:gd name="T39" fmla="*/ 233 h 333"/>
              <a:gd name="T40" fmla="*/ 284 w 335"/>
              <a:gd name="T41" fmla="*/ 266 h 333"/>
              <a:gd name="T42" fmla="*/ 250 w 335"/>
              <a:gd name="T43" fmla="*/ 200 h 333"/>
              <a:gd name="T44" fmla="*/ 234 w 335"/>
              <a:gd name="T45" fmla="*/ 316 h 333"/>
              <a:gd name="T46" fmla="*/ 267 w 335"/>
              <a:gd name="T47" fmla="*/ 316 h 333"/>
              <a:gd name="T48" fmla="*/ 284 w 335"/>
              <a:gd name="T49" fmla="*/ 300 h 333"/>
              <a:gd name="T50" fmla="*/ 281 w 335"/>
              <a:gd name="T51" fmla="*/ 200 h 333"/>
              <a:gd name="T52" fmla="*/ 34 w 335"/>
              <a:gd name="T53" fmla="*/ 266 h 333"/>
              <a:gd name="T54" fmla="*/ 50 w 335"/>
              <a:gd name="T55" fmla="*/ 233 h 333"/>
              <a:gd name="T56" fmla="*/ 50 w 335"/>
              <a:gd name="T57" fmla="*/ 266 h 333"/>
              <a:gd name="T58" fmla="*/ 17 w 335"/>
              <a:gd name="T59" fmla="*/ 200 h 333"/>
              <a:gd name="T60" fmla="*/ 0 w 335"/>
              <a:gd name="T61" fmla="*/ 316 h 333"/>
              <a:gd name="T62" fmla="*/ 34 w 335"/>
              <a:gd name="T63" fmla="*/ 316 h 333"/>
              <a:gd name="T64" fmla="*/ 50 w 335"/>
              <a:gd name="T65" fmla="*/ 300 h 333"/>
              <a:gd name="T66" fmla="*/ 47 w 335"/>
              <a:gd name="T67"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5" h="333">
                <a:moveTo>
                  <a:pt x="334" y="112"/>
                </a:moveTo>
                <a:lnTo>
                  <a:pt x="334" y="150"/>
                </a:lnTo>
                <a:cubicBezTo>
                  <a:pt x="334" y="159"/>
                  <a:pt x="326" y="166"/>
                  <a:pt x="317" y="166"/>
                </a:cubicBezTo>
                <a:cubicBezTo>
                  <a:pt x="308" y="166"/>
                  <a:pt x="300" y="159"/>
                  <a:pt x="300" y="150"/>
                </a:cubicBezTo>
                <a:lnTo>
                  <a:pt x="300" y="133"/>
                </a:lnTo>
                <a:lnTo>
                  <a:pt x="234" y="133"/>
                </a:lnTo>
                <a:cubicBezTo>
                  <a:pt x="215" y="133"/>
                  <a:pt x="200" y="118"/>
                  <a:pt x="200" y="100"/>
                </a:cubicBezTo>
                <a:lnTo>
                  <a:pt x="200" y="33"/>
                </a:lnTo>
                <a:lnTo>
                  <a:pt x="50" y="33"/>
                </a:lnTo>
                <a:cubicBezTo>
                  <a:pt x="41" y="33"/>
                  <a:pt x="34" y="40"/>
                  <a:pt x="34" y="50"/>
                </a:cubicBezTo>
                <a:lnTo>
                  <a:pt x="34" y="150"/>
                </a:lnTo>
                <a:cubicBezTo>
                  <a:pt x="34" y="159"/>
                  <a:pt x="26" y="166"/>
                  <a:pt x="17" y="166"/>
                </a:cubicBezTo>
                <a:cubicBezTo>
                  <a:pt x="8" y="166"/>
                  <a:pt x="0" y="159"/>
                  <a:pt x="0" y="150"/>
                </a:cubicBezTo>
                <a:lnTo>
                  <a:pt x="0" y="33"/>
                </a:lnTo>
                <a:cubicBezTo>
                  <a:pt x="0" y="15"/>
                  <a:pt x="15" y="0"/>
                  <a:pt x="34" y="0"/>
                </a:cubicBezTo>
                <a:lnTo>
                  <a:pt x="226" y="0"/>
                </a:lnTo>
                <a:cubicBezTo>
                  <a:pt x="231" y="0"/>
                  <a:pt x="235" y="2"/>
                  <a:pt x="238" y="5"/>
                </a:cubicBezTo>
                <a:lnTo>
                  <a:pt x="329" y="100"/>
                </a:lnTo>
                <a:cubicBezTo>
                  <a:pt x="332" y="103"/>
                  <a:pt x="334" y="108"/>
                  <a:pt x="334" y="112"/>
                </a:cubicBezTo>
                <a:close/>
                <a:moveTo>
                  <a:pt x="217" y="216"/>
                </a:moveTo>
                <a:lnTo>
                  <a:pt x="217" y="316"/>
                </a:lnTo>
                <a:cubicBezTo>
                  <a:pt x="217" y="326"/>
                  <a:pt x="209" y="333"/>
                  <a:pt x="200" y="333"/>
                </a:cubicBezTo>
                <a:cubicBezTo>
                  <a:pt x="191" y="333"/>
                  <a:pt x="184" y="326"/>
                  <a:pt x="184" y="316"/>
                </a:cubicBezTo>
                <a:lnTo>
                  <a:pt x="184" y="283"/>
                </a:lnTo>
                <a:lnTo>
                  <a:pt x="150" y="283"/>
                </a:lnTo>
                <a:lnTo>
                  <a:pt x="150" y="316"/>
                </a:lnTo>
                <a:cubicBezTo>
                  <a:pt x="150" y="326"/>
                  <a:pt x="143" y="333"/>
                  <a:pt x="134" y="333"/>
                </a:cubicBezTo>
                <a:cubicBezTo>
                  <a:pt x="124" y="333"/>
                  <a:pt x="117" y="326"/>
                  <a:pt x="117" y="316"/>
                </a:cubicBezTo>
                <a:lnTo>
                  <a:pt x="117" y="216"/>
                </a:lnTo>
                <a:cubicBezTo>
                  <a:pt x="117" y="207"/>
                  <a:pt x="124" y="200"/>
                  <a:pt x="134" y="200"/>
                </a:cubicBezTo>
                <a:cubicBezTo>
                  <a:pt x="143" y="200"/>
                  <a:pt x="150" y="207"/>
                  <a:pt x="150" y="216"/>
                </a:cubicBezTo>
                <a:lnTo>
                  <a:pt x="150" y="250"/>
                </a:lnTo>
                <a:lnTo>
                  <a:pt x="184" y="250"/>
                </a:lnTo>
                <a:lnTo>
                  <a:pt x="184" y="216"/>
                </a:lnTo>
                <a:cubicBezTo>
                  <a:pt x="184" y="207"/>
                  <a:pt x="191" y="200"/>
                  <a:pt x="200" y="200"/>
                </a:cubicBezTo>
                <a:cubicBezTo>
                  <a:pt x="209" y="200"/>
                  <a:pt x="217" y="207"/>
                  <a:pt x="217" y="216"/>
                </a:cubicBezTo>
                <a:close/>
                <a:moveTo>
                  <a:pt x="284" y="266"/>
                </a:moveTo>
                <a:lnTo>
                  <a:pt x="267" y="266"/>
                </a:lnTo>
                <a:lnTo>
                  <a:pt x="267" y="233"/>
                </a:lnTo>
                <a:lnTo>
                  <a:pt x="284" y="233"/>
                </a:lnTo>
                <a:cubicBezTo>
                  <a:pt x="293" y="233"/>
                  <a:pt x="300" y="240"/>
                  <a:pt x="300" y="250"/>
                </a:cubicBezTo>
                <a:cubicBezTo>
                  <a:pt x="300" y="259"/>
                  <a:pt x="293" y="266"/>
                  <a:pt x="284" y="266"/>
                </a:cubicBezTo>
                <a:close/>
                <a:moveTo>
                  <a:pt x="281" y="200"/>
                </a:moveTo>
                <a:lnTo>
                  <a:pt x="250" y="200"/>
                </a:lnTo>
                <a:cubicBezTo>
                  <a:pt x="241" y="200"/>
                  <a:pt x="234" y="207"/>
                  <a:pt x="234" y="216"/>
                </a:cubicBezTo>
                <a:lnTo>
                  <a:pt x="234" y="316"/>
                </a:lnTo>
                <a:cubicBezTo>
                  <a:pt x="234" y="326"/>
                  <a:pt x="241" y="333"/>
                  <a:pt x="250" y="333"/>
                </a:cubicBezTo>
                <a:cubicBezTo>
                  <a:pt x="259" y="333"/>
                  <a:pt x="267" y="326"/>
                  <a:pt x="267" y="316"/>
                </a:cubicBezTo>
                <a:lnTo>
                  <a:pt x="267" y="300"/>
                </a:lnTo>
                <a:lnTo>
                  <a:pt x="284" y="300"/>
                </a:lnTo>
                <a:cubicBezTo>
                  <a:pt x="312" y="300"/>
                  <a:pt x="335" y="276"/>
                  <a:pt x="333" y="247"/>
                </a:cubicBezTo>
                <a:cubicBezTo>
                  <a:pt x="332" y="220"/>
                  <a:pt x="308" y="200"/>
                  <a:pt x="281" y="200"/>
                </a:cubicBezTo>
                <a:close/>
                <a:moveTo>
                  <a:pt x="50" y="266"/>
                </a:moveTo>
                <a:lnTo>
                  <a:pt x="34" y="266"/>
                </a:lnTo>
                <a:lnTo>
                  <a:pt x="34" y="233"/>
                </a:lnTo>
                <a:lnTo>
                  <a:pt x="50" y="233"/>
                </a:lnTo>
                <a:cubicBezTo>
                  <a:pt x="59" y="233"/>
                  <a:pt x="67" y="240"/>
                  <a:pt x="67" y="250"/>
                </a:cubicBezTo>
                <a:cubicBezTo>
                  <a:pt x="67" y="259"/>
                  <a:pt x="59" y="266"/>
                  <a:pt x="50" y="266"/>
                </a:cubicBezTo>
                <a:close/>
                <a:moveTo>
                  <a:pt x="47" y="200"/>
                </a:moveTo>
                <a:lnTo>
                  <a:pt x="17" y="200"/>
                </a:lnTo>
                <a:cubicBezTo>
                  <a:pt x="8" y="200"/>
                  <a:pt x="0" y="207"/>
                  <a:pt x="0" y="216"/>
                </a:cubicBezTo>
                <a:lnTo>
                  <a:pt x="0" y="316"/>
                </a:lnTo>
                <a:cubicBezTo>
                  <a:pt x="0" y="326"/>
                  <a:pt x="8" y="333"/>
                  <a:pt x="17" y="333"/>
                </a:cubicBezTo>
                <a:cubicBezTo>
                  <a:pt x="26" y="333"/>
                  <a:pt x="34" y="326"/>
                  <a:pt x="34" y="316"/>
                </a:cubicBezTo>
                <a:lnTo>
                  <a:pt x="34" y="300"/>
                </a:lnTo>
                <a:lnTo>
                  <a:pt x="50" y="300"/>
                </a:lnTo>
                <a:cubicBezTo>
                  <a:pt x="79" y="300"/>
                  <a:pt x="102" y="276"/>
                  <a:pt x="100" y="247"/>
                </a:cubicBezTo>
                <a:cubicBezTo>
                  <a:pt x="99" y="220"/>
                  <a:pt x="74" y="200"/>
                  <a:pt x="47"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195">
            <a:extLst>
              <a:ext uri="{FF2B5EF4-FFF2-40B4-BE49-F238E27FC236}">
                <a16:creationId xmlns:a16="http://schemas.microsoft.com/office/drawing/2014/main" id="{BEFA45E5-75A5-4567-9E8C-EC39A995179B}"/>
              </a:ext>
            </a:extLst>
          </p:cNvPr>
          <p:cNvSpPr>
            <a:spLocks noChangeAspect="1" noEditPoints="1"/>
          </p:cNvSpPr>
          <p:nvPr/>
        </p:nvSpPr>
        <p:spPr bwMode="auto">
          <a:xfrm>
            <a:off x="1616076" y="2103438"/>
            <a:ext cx="250825" cy="252413"/>
          </a:xfrm>
          <a:custGeom>
            <a:avLst/>
            <a:gdLst>
              <a:gd name="T0" fmla="*/ 237 w 333"/>
              <a:gd name="T1" fmla="*/ 6 h 333"/>
              <a:gd name="T2" fmla="*/ 33 w 333"/>
              <a:gd name="T3" fmla="*/ 0 h 333"/>
              <a:gd name="T4" fmla="*/ 0 w 333"/>
              <a:gd name="T5" fmla="*/ 151 h 333"/>
              <a:gd name="T6" fmla="*/ 16 w 333"/>
              <a:gd name="T7" fmla="*/ 166 h 333"/>
              <a:gd name="T8" fmla="*/ 33 w 333"/>
              <a:gd name="T9" fmla="*/ 51 h 333"/>
              <a:gd name="T10" fmla="*/ 200 w 333"/>
              <a:gd name="T11" fmla="*/ 33 h 333"/>
              <a:gd name="T12" fmla="*/ 233 w 333"/>
              <a:gd name="T13" fmla="*/ 133 h 333"/>
              <a:gd name="T14" fmla="*/ 300 w 333"/>
              <a:gd name="T15" fmla="*/ 151 h 333"/>
              <a:gd name="T16" fmla="*/ 316 w 333"/>
              <a:gd name="T17" fmla="*/ 166 h 333"/>
              <a:gd name="T18" fmla="*/ 333 w 333"/>
              <a:gd name="T19" fmla="*/ 114 h 333"/>
              <a:gd name="T20" fmla="*/ 300 w 333"/>
              <a:gd name="T21" fmla="*/ 241 h 333"/>
              <a:gd name="T22" fmla="*/ 275 w 333"/>
              <a:gd name="T23" fmla="*/ 233 h 333"/>
              <a:gd name="T24" fmla="*/ 266 w 333"/>
              <a:gd name="T25" fmla="*/ 291 h 333"/>
              <a:gd name="T26" fmla="*/ 291 w 333"/>
              <a:gd name="T27" fmla="*/ 300 h 333"/>
              <a:gd name="T28" fmla="*/ 300 w 333"/>
              <a:gd name="T29" fmla="*/ 241 h 333"/>
              <a:gd name="T30" fmla="*/ 333 w 333"/>
              <a:gd name="T31" fmla="*/ 316 h 333"/>
              <a:gd name="T32" fmla="*/ 250 w 333"/>
              <a:gd name="T33" fmla="*/ 333 h 333"/>
              <a:gd name="T34" fmla="*/ 233 w 333"/>
              <a:gd name="T35" fmla="*/ 216 h 333"/>
              <a:gd name="T36" fmla="*/ 316 w 333"/>
              <a:gd name="T37" fmla="*/ 200 h 333"/>
              <a:gd name="T38" fmla="*/ 83 w 333"/>
              <a:gd name="T39" fmla="*/ 200 h 333"/>
              <a:gd name="T40" fmla="*/ 0 w 333"/>
              <a:gd name="T41" fmla="*/ 217 h 333"/>
              <a:gd name="T42" fmla="*/ 33 w 333"/>
              <a:gd name="T43" fmla="*/ 233 h 333"/>
              <a:gd name="T44" fmla="*/ 16 w 333"/>
              <a:gd name="T45" fmla="*/ 300 h 333"/>
              <a:gd name="T46" fmla="*/ 16 w 333"/>
              <a:gd name="T47" fmla="*/ 333 h 333"/>
              <a:gd name="T48" fmla="*/ 100 w 333"/>
              <a:gd name="T49" fmla="*/ 317 h 333"/>
              <a:gd name="T50" fmla="*/ 83 w 333"/>
              <a:gd name="T51" fmla="*/ 300 h 333"/>
              <a:gd name="T52" fmla="*/ 66 w 333"/>
              <a:gd name="T53" fmla="*/ 233 h 333"/>
              <a:gd name="T54" fmla="*/ 100 w 333"/>
              <a:gd name="T55" fmla="*/ 217 h 333"/>
              <a:gd name="T56" fmla="*/ 83 w 333"/>
              <a:gd name="T57" fmla="*/ 200 h 333"/>
              <a:gd name="T58" fmla="*/ 0 w 333"/>
              <a:gd name="T59" fmla="*/ 217 h 333"/>
              <a:gd name="T60" fmla="*/ 0 w 333"/>
              <a:gd name="T61" fmla="*/ 317 h 333"/>
              <a:gd name="T62" fmla="*/ 0 w 333"/>
              <a:gd name="T63" fmla="*/ 317 h 333"/>
              <a:gd name="T64" fmla="*/ 116 w 333"/>
              <a:gd name="T65" fmla="*/ 317 h 333"/>
              <a:gd name="T66" fmla="*/ 216 w 333"/>
              <a:gd name="T67" fmla="*/ 217 h 333"/>
              <a:gd name="T68" fmla="*/ 200 w 333"/>
              <a:gd name="T69" fmla="*/ 233 h 333"/>
              <a:gd name="T70" fmla="*/ 150 w 333"/>
              <a:gd name="T71" fmla="*/ 241 h 333"/>
              <a:gd name="T72" fmla="*/ 183 w 333"/>
              <a:gd name="T73" fmla="*/ 250 h 333"/>
              <a:gd name="T74" fmla="*/ 216 w 333"/>
              <a:gd name="T75" fmla="*/ 284 h 333"/>
              <a:gd name="T76" fmla="*/ 183 w 333"/>
              <a:gd name="T77" fmla="*/ 333 h 333"/>
              <a:gd name="T78" fmla="*/ 133 w 333"/>
              <a:gd name="T79" fmla="*/ 333 h 333"/>
              <a:gd name="T80" fmla="*/ 133 w 333"/>
              <a:gd name="T81" fmla="*/ 300 h 333"/>
              <a:gd name="T82" fmla="*/ 183 w 333"/>
              <a:gd name="T83" fmla="*/ 291 h 333"/>
              <a:gd name="T84" fmla="*/ 150 w 333"/>
              <a:gd name="T85" fmla="*/ 283 h 333"/>
              <a:gd name="T86" fmla="*/ 116 w 333"/>
              <a:gd name="T87" fmla="*/ 235 h 333"/>
              <a:gd name="T88" fmla="*/ 200 w 333"/>
              <a:gd name="T89" fmla="*/ 2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3">
                <a:moveTo>
                  <a:pt x="328" y="102"/>
                </a:moveTo>
                <a:lnTo>
                  <a:pt x="237" y="6"/>
                </a:lnTo>
                <a:cubicBezTo>
                  <a:pt x="234" y="2"/>
                  <a:pt x="230" y="0"/>
                  <a:pt x="225" y="0"/>
                </a:cubicBezTo>
                <a:lnTo>
                  <a:pt x="33" y="0"/>
                </a:lnTo>
                <a:cubicBezTo>
                  <a:pt x="14" y="0"/>
                  <a:pt x="0" y="16"/>
                  <a:pt x="0" y="35"/>
                </a:cubicBezTo>
                <a:lnTo>
                  <a:pt x="0" y="151"/>
                </a:lnTo>
                <a:cubicBezTo>
                  <a:pt x="0" y="161"/>
                  <a:pt x="7" y="166"/>
                  <a:pt x="16" y="166"/>
                </a:cubicBezTo>
                <a:lnTo>
                  <a:pt x="16" y="166"/>
                </a:lnTo>
                <a:cubicBezTo>
                  <a:pt x="25" y="166"/>
                  <a:pt x="33" y="161"/>
                  <a:pt x="33" y="151"/>
                </a:cubicBezTo>
                <a:lnTo>
                  <a:pt x="33" y="51"/>
                </a:lnTo>
                <a:cubicBezTo>
                  <a:pt x="33" y="42"/>
                  <a:pt x="40" y="33"/>
                  <a:pt x="49" y="33"/>
                </a:cubicBezTo>
                <a:lnTo>
                  <a:pt x="200" y="33"/>
                </a:lnTo>
                <a:lnTo>
                  <a:pt x="200" y="101"/>
                </a:lnTo>
                <a:cubicBezTo>
                  <a:pt x="200" y="120"/>
                  <a:pt x="214" y="133"/>
                  <a:pt x="233" y="133"/>
                </a:cubicBezTo>
                <a:lnTo>
                  <a:pt x="300" y="133"/>
                </a:lnTo>
                <a:lnTo>
                  <a:pt x="300" y="151"/>
                </a:lnTo>
                <a:cubicBezTo>
                  <a:pt x="300" y="161"/>
                  <a:pt x="307" y="166"/>
                  <a:pt x="316" y="166"/>
                </a:cubicBezTo>
                <a:lnTo>
                  <a:pt x="316" y="166"/>
                </a:lnTo>
                <a:cubicBezTo>
                  <a:pt x="325" y="166"/>
                  <a:pt x="333" y="161"/>
                  <a:pt x="333" y="151"/>
                </a:cubicBezTo>
                <a:lnTo>
                  <a:pt x="333" y="114"/>
                </a:lnTo>
                <a:cubicBezTo>
                  <a:pt x="333" y="109"/>
                  <a:pt x="331" y="105"/>
                  <a:pt x="328" y="102"/>
                </a:cubicBezTo>
                <a:close/>
                <a:moveTo>
                  <a:pt x="300" y="241"/>
                </a:moveTo>
                <a:cubicBezTo>
                  <a:pt x="300" y="237"/>
                  <a:pt x="296" y="233"/>
                  <a:pt x="291" y="233"/>
                </a:cubicBezTo>
                <a:lnTo>
                  <a:pt x="275" y="233"/>
                </a:lnTo>
                <a:cubicBezTo>
                  <a:pt x="270" y="233"/>
                  <a:pt x="266" y="237"/>
                  <a:pt x="266" y="241"/>
                </a:cubicBezTo>
                <a:lnTo>
                  <a:pt x="266" y="291"/>
                </a:lnTo>
                <a:cubicBezTo>
                  <a:pt x="266" y="296"/>
                  <a:pt x="270" y="300"/>
                  <a:pt x="275" y="300"/>
                </a:cubicBezTo>
                <a:lnTo>
                  <a:pt x="291" y="300"/>
                </a:lnTo>
                <a:cubicBezTo>
                  <a:pt x="296" y="300"/>
                  <a:pt x="300" y="296"/>
                  <a:pt x="300" y="291"/>
                </a:cubicBezTo>
                <a:lnTo>
                  <a:pt x="300" y="241"/>
                </a:lnTo>
                <a:close/>
                <a:moveTo>
                  <a:pt x="333" y="216"/>
                </a:moveTo>
                <a:lnTo>
                  <a:pt x="333" y="316"/>
                </a:lnTo>
                <a:cubicBezTo>
                  <a:pt x="333" y="326"/>
                  <a:pt x="325" y="333"/>
                  <a:pt x="316" y="333"/>
                </a:cubicBezTo>
                <a:lnTo>
                  <a:pt x="250" y="333"/>
                </a:lnTo>
                <a:cubicBezTo>
                  <a:pt x="240" y="333"/>
                  <a:pt x="233" y="326"/>
                  <a:pt x="233" y="316"/>
                </a:cubicBezTo>
                <a:lnTo>
                  <a:pt x="233" y="216"/>
                </a:lnTo>
                <a:cubicBezTo>
                  <a:pt x="233" y="207"/>
                  <a:pt x="240" y="200"/>
                  <a:pt x="250" y="200"/>
                </a:cubicBezTo>
                <a:lnTo>
                  <a:pt x="316" y="200"/>
                </a:lnTo>
                <a:cubicBezTo>
                  <a:pt x="325" y="200"/>
                  <a:pt x="333" y="207"/>
                  <a:pt x="333" y="216"/>
                </a:cubicBezTo>
                <a:close/>
                <a:moveTo>
                  <a:pt x="83" y="200"/>
                </a:moveTo>
                <a:lnTo>
                  <a:pt x="16" y="200"/>
                </a:lnTo>
                <a:cubicBezTo>
                  <a:pt x="7" y="200"/>
                  <a:pt x="0" y="208"/>
                  <a:pt x="0" y="217"/>
                </a:cubicBezTo>
                <a:cubicBezTo>
                  <a:pt x="0" y="226"/>
                  <a:pt x="7" y="233"/>
                  <a:pt x="16" y="233"/>
                </a:cubicBezTo>
                <a:lnTo>
                  <a:pt x="33" y="233"/>
                </a:lnTo>
                <a:lnTo>
                  <a:pt x="33" y="300"/>
                </a:lnTo>
                <a:lnTo>
                  <a:pt x="16" y="300"/>
                </a:lnTo>
                <a:cubicBezTo>
                  <a:pt x="7" y="300"/>
                  <a:pt x="0" y="308"/>
                  <a:pt x="0" y="317"/>
                </a:cubicBezTo>
                <a:cubicBezTo>
                  <a:pt x="0" y="326"/>
                  <a:pt x="7" y="333"/>
                  <a:pt x="16" y="333"/>
                </a:cubicBezTo>
                <a:lnTo>
                  <a:pt x="83" y="333"/>
                </a:lnTo>
                <a:cubicBezTo>
                  <a:pt x="92" y="333"/>
                  <a:pt x="100" y="326"/>
                  <a:pt x="100" y="317"/>
                </a:cubicBezTo>
                <a:lnTo>
                  <a:pt x="100" y="317"/>
                </a:lnTo>
                <a:cubicBezTo>
                  <a:pt x="100" y="308"/>
                  <a:pt x="92" y="300"/>
                  <a:pt x="83" y="300"/>
                </a:cubicBezTo>
                <a:lnTo>
                  <a:pt x="66" y="300"/>
                </a:lnTo>
                <a:lnTo>
                  <a:pt x="66" y="233"/>
                </a:lnTo>
                <a:lnTo>
                  <a:pt x="83" y="233"/>
                </a:lnTo>
                <a:cubicBezTo>
                  <a:pt x="92" y="233"/>
                  <a:pt x="100" y="226"/>
                  <a:pt x="100" y="217"/>
                </a:cubicBezTo>
                <a:lnTo>
                  <a:pt x="100" y="217"/>
                </a:lnTo>
                <a:cubicBezTo>
                  <a:pt x="100" y="208"/>
                  <a:pt x="92" y="200"/>
                  <a:pt x="83" y="200"/>
                </a:cubicBezTo>
                <a:close/>
                <a:moveTo>
                  <a:pt x="0" y="217"/>
                </a:moveTo>
                <a:cubicBezTo>
                  <a:pt x="0" y="217"/>
                  <a:pt x="0" y="217"/>
                  <a:pt x="0" y="217"/>
                </a:cubicBezTo>
                <a:cubicBezTo>
                  <a:pt x="0" y="217"/>
                  <a:pt x="0" y="217"/>
                  <a:pt x="0" y="217"/>
                </a:cubicBezTo>
                <a:close/>
                <a:moveTo>
                  <a:pt x="0" y="317"/>
                </a:moveTo>
                <a:cubicBezTo>
                  <a:pt x="0" y="317"/>
                  <a:pt x="0" y="317"/>
                  <a:pt x="0" y="317"/>
                </a:cubicBezTo>
                <a:cubicBezTo>
                  <a:pt x="0" y="317"/>
                  <a:pt x="0" y="317"/>
                  <a:pt x="0" y="317"/>
                </a:cubicBezTo>
                <a:close/>
                <a:moveTo>
                  <a:pt x="116" y="317"/>
                </a:moveTo>
                <a:cubicBezTo>
                  <a:pt x="116" y="317"/>
                  <a:pt x="116" y="317"/>
                  <a:pt x="116" y="317"/>
                </a:cubicBezTo>
                <a:cubicBezTo>
                  <a:pt x="116" y="317"/>
                  <a:pt x="116" y="317"/>
                  <a:pt x="116" y="317"/>
                </a:cubicBezTo>
                <a:close/>
                <a:moveTo>
                  <a:pt x="216" y="217"/>
                </a:moveTo>
                <a:lnTo>
                  <a:pt x="216" y="217"/>
                </a:lnTo>
                <a:cubicBezTo>
                  <a:pt x="216" y="226"/>
                  <a:pt x="209" y="233"/>
                  <a:pt x="200" y="233"/>
                </a:cubicBezTo>
                <a:lnTo>
                  <a:pt x="158" y="233"/>
                </a:lnTo>
                <a:cubicBezTo>
                  <a:pt x="153" y="233"/>
                  <a:pt x="150" y="237"/>
                  <a:pt x="150" y="241"/>
                </a:cubicBezTo>
                <a:cubicBezTo>
                  <a:pt x="150" y="246"/>
                  <a:pt x="153" y="250"/>
                  <a:pt x="158" y="250"/>
                </a:cubicBezTo>
                <a:lnTo>
                  <a:pt x="183" y="250"/>
                </a:lnTo>
                <a:lnTo>
                  <a:pt x="183" y="250"/>
                </a:lnTo>
                <a:cubicBezTo>
                  <a:pt x="202" y="250"/>
                  <a:pt x="216" y="266"/>
                  <a:pt x="216" y="284"/>
                </a:cubicBezTo>
                <a:lnTo>
                  <a:pt x="216" y="302"/>
                </a:lnTo>
                <a:cubicBezTo>
                  <a:pt x="216" y="320"/>
                  <a:pt x="202" y="333"/>
                  <a:pt x="183" y="333"/>
                </a:cubicBezTo>
                <a:lnTo>
                  <a:pt x="183" y="333"/>
                </a:lnTo>
                <a:lnTo>
                  <a:pt x="133" y="333"/>
                </a:lnTo>
                <a:cubicBezTo>
                  <a:pt x="124" y="333"/>
                  <a:pt x="116" y="326"/>
                  <a:pt x="116" y="317"/>
                </a:cubicBezTo>
                <a:cubicBezTo>
                  <a:pt x="116" y="308"/>
                  <a:pt x="124" y="300"/>
                  <a:pt x="133" y="300"/>
                </a:cubicBezTo>
                <a:lnTo>
                  <a:pt x="175" y="300"/>
                </a:lnTo>
                <a:cubicBezTo>
                  <a:pt x="179" y="300"/>
                  <a:pt x="183" y="296"/>
                  <a:pt x="183" y="291"/>
                </a:cubicBezTo>
                <a:cubicBezTo>
                  <a:pt x="183" y="287"/>
                  <a:pt x="179" y="283"/>
                  <a:pt x="175" y="283"/>
                </a:cubicBezTo>
                <a:lnTo>
                  <a:pt x="150" y="283"/>
                </a:lnTo>
                <a:cubicBezTo>
                  <a:pt x="131" y="283"/>
                  <a:pt x="116" y="270"/>
                  <a:pt x="116" y="251"/>
                </a:cubicBezTo>
                <a:lnTo>
                  <a:pt x="116" y="235"/>
                </a:lnTo>
                <a:cubicBezTo>
                  <a:pt x="116" y="216"/>
                  <a:pt x="131" y="200"/>
                  <a:pt x="150" y="200"/>
                </a:cubicBezTo>
                <a:lnTo>
                  <a:pt x="200" y="200"/>
                </a:lnTo>
                <a:cubicBezTo>
                  <a:pt x="209" y="200"/>
                  <a:pt x="216" y="208"/>
                  <a:pt x="216"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196">
            <a:extLst>
              <a:ext uri="{FF2B5EF4-FFF2-40B4-BE49-F238E27FC236}">
                <a16:creationId xmlns:a16="http://schemas.microsoft.com/office/drawing/2014/main" id="{EE98087B-59D2-496E-AE25-10BF71E97BD7}"/>
              </a:ext>
            </a:extLst>
          </p:cNvPr>
          <p:cNvSpPr>
            <a:spLocks noChangeAspect="1" noEditPoints="1"/>
          </p:cNvSpPr>
          <p:nvPr/>
        </p:nvSpPr>
        <p:spPr bwMode="auto">
          <a:xfrm>
            <a:off x="1112838" y="2103438"/>
            <a:ext cx="250825" cy="252413"/>
          </a:xfrm>
          <a:custGeom>
            <a:avLst/>
            <a:gdLst>
              <a:gd name="T0" fmla="*/ 238 w 333"/>
              <a:gd name="T1" fmla="*/ 5 h 333"/>
              <a:gd name="T2" fmla="*/ 33 w 333"/>
              <a:gd name="T3" fmla="*/ 0 h 333"/>
              <a:gd name="T4" fmla="*/ 0 w 333"/>
              <a:gd name="T5" fmla="*/ 150 h 333"/>
              <a:gd name="T6" fmla="*/ 33 w 333"/>
              <a:gd name="T7" fmla="*/ 150 h 333"/>
              <a:gd name="T8" fmla="*/ 50 w 333"/>
              <a:gd name="T9" fmla="*/ 33 h 333"/>
              <a:gd name="T10" fmla="*/ 200 w 333"/>
              <a:gd name="T11" fmla="*/ 100 h 333"/>
              <a:gd name="T12" fmla="*/ 300 w 333"/>
              <a:gd name="T13" fmla="*/ 133 h 333"/>
              <a:gd name="T14" fmla="*/ 317 w 333"/>
              <a:gd name="T15" fmla="*/ 166 h 333"/>
              <a:gd name="T16" fmla="*/ 333 w 333"/>
              <a:gd name="T17" fmla="*/ 112 h 333"/>
              <a:gd name="T18" fmla="*/ 198 w 333"/>
              <a:gd name="T19" fmla="*/ 200 h 333"/>
              <a:gd name="T20" fmla="*/ 171 w 333"/>
              <a:gd name="T21" fmla="*/ 300 h 333"/>
              <a:gd name="T22" fmla="*/ 152 w 333"/>
              <a:gd name="T23" fmla="*/ 214 h 333"/>
              <a:gd name="T24" fmla="*/ 119 w 333"/>
              <a:gd name="T25" fmla="*/ 218 h 333"/>
              <a:gd name="T26" fmla="*/ 148 w 333"/>
              <a:gd name="T27" fmla="*/ 333 h 333"/>
              <a:gd name="T28" fmla="*/ 202 w 333"/>
              <a:gd name="T29" fmla="*/ 318 h 333"/>
              <a:gd name="T30" fmla="*/ 198 w 333"/>
              <a:gd name="T31" fmla="*/ 200 h 333"/>
              <a:gd name="T32" fmla="*/ 317 w 333"/>
              <a:gd name="T33" fmla="*/ 233 h 333"/>
              <a:gd name="T34" fmla="*/ 317 w 333"/>
              <a:gd name="T35" fmla="*/ 200 h 333"/>
              <a:gd name="T36" fmla="*/ 234 w 333"/>
              <a:gd name="T37" fmla="*/ 273 h 333"/>
              <a:gd name="T38" fmla="*/ 317 w 333"/>
              <a:gd name="T39" fmla="*/ 333 h 333"/>
              <a:gd name="T40" fmla="*/ 333 w 333"/>
              <a:gd name="T41" fmla="*/ 300 h 333"/>
              <a:gd name="T42" fmla="*/ 317 w 333"/>
              <a:gd name="T43" fmla="*/ 266 h 333"/>
              <a:gd name="T44" fmla="*/ 300 w 333"/>
              <a:gd name="T45" fmla="*/ 300 h 333"/>
              <a:gd name="T46" fmla="*/ 302 w 333"/>
              <a:gd name="T47" fmla="*/ 233 h 333"/>
              <a:gd name="T48" fmla="*/ 42 w 333"/>
              <a:gd name="T49" fmla="*/ 250 h 333"/>
              <a:gd name="T50" fmla="*/ 67 w 333"/>
              <a:gd name="T51" fmla="*/ 250 h 333"/>
              <a:gd name="T52" fmla="*/ 100 w 333"/>
              <a:gd name="T53" fmla="*/ 300 h 333"/>
              <a:gd name="T54" fmla="*/ 67 w 333"/>
              <a:gd name="T55" fmla="*/ 333 h 333"/>
              <a:gd name="T56" fmla="*/ 0 w 333"/>
              <a:gd name="T57" fmla="*/ 316 h 333"/>
              <a:gd name="T58" fmla="*/ 58 w 333"/>
              <a:gd name="T59" fmla="*/ 300 h 333"/>
              <a:gd name="T60" fmla="*/ 58 w 333"/>
              <a:gd name="T61" fmla="*/ 283 h 333"/>
              <a:gd name="T62" fmla="*/ 0 w 333"/>
              <a:gd name="T63" fmla="*/ 250 h 333"/>
              <a:gd name="T64" fmla="*/ 33 w 333"/>
              <a:gd name="T65" fmla="*/ 200 h 333"/>
              <a:gd name="T66" fmla="*/ 100 w 333"/>
              <a:gd name="T67" fmla="*/ 216 h 333"/>
              <a:gd name="T68" fmla="*/ 42 w 333"/>
              <a:gd name="T69"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3">
                <a:moveTo>
                  <a:pt x="329" y="100"/>
                </a:moveTo>
                <a:lnTo>
                  <a:pt x="238" y="5"/>
                </a:lnTo>
                <a:cubicBezTo>
                  <a:pt x="235" y="2"/>
                  <a:pt x="230" y="0"/>
                  <a:pt x="226" y="0"/>
                </a:cubicBezTo>
                <a:lnTo>
                  <a:pt x="33" y="0"/>
                </a:lnTo>
                <a:cubicBezTo>
                  <a:pt x="15" y="0"/>
                  <a:pt x="0" y="15"/>
                  <a:pt x="0" y="33"/>
                </a:cubicBezTo>
                <a:lnTo>
                  <a:pt x="0" y="150"/>
                </a:lnTo>
                <a:cubicBezTo>
                  <a:pt x="0" y="159"/>
                  <a:pt x="7" y="166"/>
                  <a:pt x="17" y="166"/>
                </a:cubicBezTo>
                <a:cubicBezTo>
                  <a:pt x="26" y="166"/>
                  <a:pt x="33" y="159"/>
                  <a:pt x="33" y="150"/>
                </a:cubicBezTo>
                <a:lnTo>
                  <a:pt x="33" y="50"/>
                </a:lnTo>
                <a:cubicBezTo>
                  <a:pt x="33" y="40"/>
                  <a:pt x="41" y="33"/>
                  <a:pt x="50" y="33"/>
                </a:cubicBezTo>
                <a:lnTo>
                  <a:pt x="200" y="33"/>
                </a:lnTo>
                <a:lnTo>
                  <a:pt x="200" y="100"/>
                </a:lnTo>
                <a:cubicBezTo>
                  <a:pt x="200" y="118"/>
                  <a:pt x="215" y="133"/>
                  <a:pt x="233" y="133"/>
                </a:cubicBezTo>
                <a:lnTo>
                  <a:pt x="300" y="133"/>
                </a:lnTo>
                <a:lnTo>
                  <a:pt x="300" y="150"/>
                </a:lnTo>
                <a:cubicBezTo>
                  <a:pt x="300" y="159"/>
                  <a:pt x="307" y="166"/>
                  <a:pt x="317" y="166"/>
                </a:cubicBezTo>
                <a:cubicBezTo>
                  <a:pt x="326" y="166"/>
                  <a:pt x="333" y="159"/>
                  <a:pt x="333" y="150"/>
                </a:cubicBezTo>
                <a:lnTo>
                  <a:pt x="333" y="112"/>
                </a:lnTo>
                <a:cubicBezTo>
                  <a:pt x="333" y="108"/>
                  <a:pt x="332" y="103"/>
                  <a:pt x="329" y="100"/>
                </a:cubicBezTo>
                <a:close/>
                <a:moveTo>
                  <a:pt x="198" y="200"/>
                </a:moveTo>
                <a:cubicBezTo>
                  <a:pt x="189" y="200"/>
                  <a:pt x="182" y="206"/>
                  <a:pt x="181" y="214"/>
                </a:cubicBezTo>
                <a:lnTo>
                  <a:pt x="171" y="300"/>
                </a:lnTo>
                <a:lnTo>
                  <a:pt x="162" y="300"/>
                </a:lnTo>
                <a:lnTo>
                  <a:pt x="152" y="214"/>
                </a:lnTo>
                <a:cubicBezTo>
                  <a:pt x="151" y="206"/>
                  <a:pt x="144" y="200"/>
                  <a:pt x="135" y="200"/>
                </a:cubicBezTo>
                <a:cubicBezTo>
                  <a:pt x="125" y="200"/>
                  <a:pt x="118" y="208"/>
                  <a:pt x="119" y="218"/>
                </a:cubicBezTo>
                <a:lnTo>
                  <a:pt x="131" y="318"/>
                </a:lnTo>
                <a:cubicBezTo>
                  <a:pt x="132" y="327"/>
                  <a:pt x="140" y="333"/>
                  <a:pt x="148" y="333"/>
                </a:cubicBezTo>
                <a:lnTo>
                  <a:pt x="185" y="333"/>
                </a:lnTo>
                <a:cubicBezTo>
                  <a:pt x="194" y="333"/>
                  <a:pt x="201" y="327"/>
                  <a:pt x="202" y="318"/>
                </a:cubicBezTo>
                <a:lnTo>
                  <a:pt x="214" y="218"/>
                </a:lnTo>
                <a:cubicBezTo>
                  <a:pt x="215" y="208"/>
                  <a:pt x="208" y="200"/>
                  <a:pt x="198" y="200"/>
                </a:cubicBezTo>
                <a:close/>
                <a:moveTo>
                  <a:pt x="302" y="233"/>
                </a:moveTo>
                <a:lnTo>
                  <a:pt x="317" y="233"/>
                </a:lnTo>
                <a:cubicBezTo>
                  <a:pt x="326" y="233"/>
                  <a:pt x="333" y="226"/>
                  <a:pt x="333" y="216"/>
                </a:cubicBezTo>
                <a:cubicBezTo>
                  <a:pt x="333" y="207"/>
                  <a:pt x="326" y="200"/>
                  <a:pt x="317" y="200"/>
                </a:cubicBezTo>
                <a:lnTo>
                  <a:pt x="300" y="200"/>
                </a:lnTo>
                <a:cubicBezTo>
                  <a:pt x="261" y="200"/>
                  <a:pt x="230" y="233"/>
                  <a:pt x="234" y="273"/>
                </a:cubicBezTo>
                <a:cubicBezTo>
                  <a:pt x="237" y="308"/>
                  <a:pt x="268" y="333"/>
                  <a:pt x="303" y="333"/>
                </a:cubicBezTo>
                <a:lnTo>
                  <a:pt x="317" y="333"/>
                </a:lnTo>
                <a:cubicBezTo>
                  <a:pt x="326" y="333"/>
                  <a:pt x="333" y="326"/>
                  <a:pt x="333" y="316"/>
                </a:cubicBezTo>
                <a:lnTo>
                  <a:pt x="333" y="300"/>
                </a:lnTo>
                <a:lnTo>
                  <a:pt x="333" y="283"/>
                </a:lnTo>
                <a:cubicBezTo>
                  <a:pt x="333" y="274"/>
                  <a:pt x="326" y="266"/>
                  <a:pt x="317" y="266"/>
                </a:cubicBezTo>
                <a:cubicBezTo>
                  <a:pt x="307" y="266"/>
                  <a:pt x="300" y="274"/>
                  <a:pt x="300" y="283"/>
                </a:cubicBezTo>
                <a:lnTo>
                  <a:pt x="300" y="300"/>
                </a:lnTo>
                <a:cubicBezTo>
                  <a:pt x="280" y="300"/>
                  <a:pt x="264" y="282"/>
                  <a:pt x="267" y="261"/>
                </a:cubicBezTo>
                <a:cubicBezTo>
                  <a:pt x="270" y="244"/>
                  <a:pt x="285" y="233"/>
                  <a:pt x="302" y="233"/>
                </a:cubicBezTo>
                <a:close/>
                <a:moveTo>
                  <a:pt x="33" y="241"/>
                </a:moveTo>
                <a:cubicBezTo>
                  <a:pt x="33" y="246"/>
                  <a:pt x="37" y="250"/>
                  <a:pt x="42" y="250"/>
                </a:cubicBezTo>
                <a:lnTo>
                  <a:pt x="67" y="250"/>
                </a:lnTo>
                <a:lnTo>
                  <a:pt x="67" y="250"/>
                </a:lnTo>
                <a:cubicBezTo>
                  <a:pt x="85" y="250"/>
                  <a:pt x="100" y="264"/>
                  <a:pt x="100" y="283"/>
                </a:cubicBezTo>
                <a:lnTo>
                  <a:pt x="100" y="300"/>
                </a:lnTo>
                <a:cubicBezTo>
                  <a:pt x="100" y="318"/>
                  <a:pt x="85" y="333"/>
                  <a:pt x="67" y="333"/>
                </a:cubicBezTo>
                <a:lnTo>
                  <a:pt x="67" y="333"/>
                </a:lnTo>
                <a:lnTo>
                  <a:pt x="17" y="333"/>
                </a:lnTo>
                <a:cubicBezTo>
                  <a:pt x="7" y="333"/>
                  <a:pt x="0" y="326"/>
                  <a:pt x="0" y="316"/>
                </a:cubicBezTo>
                <a:cubicBezTo>
                  <a:pt x="0" y="307"/>
                  <a:pt x="7" y="300"/>
                  <a:pt x="17" y="300"/>
                </a:cubicBezTo>
                <a:lnTo>
                  <a:pt x="58" y="300"/>
                </a:lnTo>
                <a:cubicBezTo>
                  <a:pt x="63" y="300"/>
                  <a:pt x="67" y="296"/>
                  <a:pt x="67" y="291"/>
                </a:cubicBezTo>
                <a:cubicBezTo>
                  <a:pt x="67" y="287"/>
                  <a:pt x="63" y="283"/>
                  <a:pt x="58" y="283"/>
                </a:cubicBezTo>
                <a:lnTo>
                  <a:pt x="33" y="283"/>
                </a:lnTo>
                <a:cubicBezTo>
                  <a:pt x="15" y="283"/>
                  <a:pt x="0" y="268"/>
                  <a:pt x="0" y="250"/>
                </a:cubicBezTo>
                <a:lnTo>
                  <a:pt x="0" y="233"/>
                </a:lnTo>
                <a:cubicBezTo>
                  <a:pt x="0" y="215"/>
                  <a:pt x="15" y="200"/>
                  <a:pt x="33" y="200"/>
                </a:cubicBezTo>
                <a:lnTo>
                  <a:pt x="83" y="200"/>
                </a:lnTo>
                <a:cubicBezTo>
                  <a:pt x="92" y="200"/>
                  <a:pt x="100" y="207"/>
                  <a:pt x="100" y="216"/>
                </a:cubicBezTo>
                <a:cubicBezTo>
                  <a:pt x="100" y="226"/>
                  <a:pt x="92" y="233"/>
                  <a:pt x="83" y="233"/>
                </a:cubicBezTo>
                <a:lnTo>
                  <a:pt x="42" y="233"/>
                </a:lnTo>
                <a:cubicBezTo>
                  <a:pt x="37" y="233"/>
                  <a:pt x="33" y="237"/>
                  <a:pt x="33" y="2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197">
            <a:extLst>
              <a:ext uri="{FF2B5EF4-FFF2-40B4-BE49-F238E27FC236}">
                <a16:creationId xmlns:a16="http://schemas.microsoft.com/office/drawing/2014/main" id="{2802FD77-355F-4752-9A2E-E64FF81148F4}"/>
              </a:ext>
            </a:extLst>
          </p:cNvPr>
          <p:cNvSpPr>
            <a:spLocks noChangeAspect="1" noEditPoints="1"/>
          </p:cNvSpPr>
          <p:nvPr/>
        </p:nvSpPr>
        <p:spPr bwMode="auto">
          <a:xfrm>
            <a:off x="5638801" y="1595438"/>
            <a:ext cx="250825" cy="254000"/>
          </a:xfrm>
          <a:custGeom>
            <a:avLst/>
            <a:gdLst>
              <a:gd name="T0" fmla="*/ 220 w 333"/>
              <a:gd name="T1" fmla="*/ 155 h 333"/>
              <a:gd name="T2" fmla="*/ 243 w 333"/>
              <a:gd name="T3" fmla="*/ 183 h 333"/>
              <a:gd name="T4" fmla="*/ 243 w 333"/>
              <a:gd name="T5" fmla="*/ 196 h 333"/>
              <a:gd name="T6" fmla="*/ 170 w 333"/>
              <a:gd name="T7" fmla="*/ 273 h 333"/>
              <a:gd name="T8" fmla="*/ 154 w 333"/>
              <a:gd name="T9" fmla="*/ 273 h 333"/>
              <a:gd name="T10" fmla="*/ 81 w 333"/>
              <a:gd name="T11" fmla="*/ 197 h 333"/>
              <a:gd name="T12" fmla="*/ 80 w 333"/>
              <a:gd name="T13" fmla="*/ 184 h 333"/>
              <a:gd name="T14" fmla="*/ 104 w 333"/>
              <a:gd name="T15" fmla="*/ 155 h 333"/>
              <a:gd name="T16" fmla="*/ 113 w 333"/>
              <a:gd name="T17" fmla="*/ 150 h 333"/>
              <a:gd name="T18" fmla="*/ 211 w 333"/>
              <a:gd name="T19" fmla="*/ 150 h 333"/>
              <a:gd name="T20" fmla="*/ 220 w 333"/>
              <a:gd name="T21" fmla="*/ 155 h 333"/>
              <a:gd name="T22" fmla="*/ 300 w 333"/>
              <a:gd name="T23" fmla="*/ 285 h 333"/>
              <a:gd name="T24" fmla="*/ 283 w 333"/>
              <a:gd name="T25" fmla="*/ 300 h 333"/>
              <a:gd name="T26" fmla="*/ 50 w 333"/>
              <a:gd name="T27" fmla="*/ 300 h 333"/>
              <a:gd name="T28" fmla="*/ 33 w 333"/>
              <a:gd name="T29" fmla="*/ 285 h 333"/>
              <a:gd name="T30" fmla="*/ 33 w 333"/>
              <a:gd name="T31" fmla="*/ 52 h 333"/>
              <a:gd name="T32" fmla="*/ 50 w 333"/>
              <a:gd name="T33" fmla="*/ 33 h 333"/>
              <a:gd name="T34" fmla="*/ 200 w 333"/>
              <a:gd name="T35" fmla="*/ 33 h 333"/>
              <a:gd name="T36" fmla="*/ 200 w 333"/>
              <a:gd name="T37" fmla="*/ 102 h 333"/>
              <a:gd name="T38" fmla="*/ 233 w 333"/>
              <a:gd name="T39" fmla="*/ 133 h 333"/>
              <a:gd name="T40" fmla="*/ 300 w 333"/>
              <a:gd name="T41" fmla="*/ 133 h 333"/>
              <a:gd name="T42" fmla="*/ 300 w 333"/>
              <a:gd name="T43" fmla="*/ 285 h 333"/>
              <a:gd name="T44" fmla="*/ 328 w 333"/>
              <a:gd name="T45" fmla="*/ 97 h 333"/>
              <a:gd name="T46" fmla="*/ 238 w 333"/>
              <a:gd name="T47" fmla="*/ 6 h 333"/>
              <a:gd name="T48" fmla="*/ 226 w 333"/>
              <a:gd name="T49" fmla="*/ 0 h 333"/>
              <a:gd name="T50" fmla="*/ 33 w 333"/>
              <a:gd name="T51" fmla="*/ 0 h 333"/>
              <a:gd name="T52" fmla="*/ 0 w 333"/>
              <a:gd name="T53" fmla="*/ 35 h 333"/>
              <a:gd name="T54" fmla="*/ 0 w 333"/>
              <a:gd name="T55" fmla="*/ 302 h 333"/>
              <a:gd name="T56" fmla="*/ 33 w 333"/>
              <a:gd name="T57" fmla="*/ 333 h 333"/>
              <a:gd name="T58" fmla="*/ 300 w 333"/>
              <a:gd name="T59" fmla="*/ 333 h 333"/>
              <a:gd name="T60" fmla="*/ 333 w 333"/>
              <a:gd name="T61" fmla="*/ 302 h 333"/>
              <a:gd name="T62" fmla="*/ 333 w 333"/>
              <a:gd name="T63" fmla="*/ 109 h 333"/>
              <a:gd name="T64" fmla="*/ 328 w 333"/>
              <a:gd name="T65" fmla="*/ 9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220" y="155"/>
                </a:moveTo>
                <a:lnTo>
                  <a:pt x="243" y="183"/>
                </a:lnTo>
                <a:cubicBezTo>
                  <a:pt x="246" y="187"/>
                  <a:pt x="246" y="192"/>
                  <a:pt x="243" y="196"/>
                </a:cubicBezTo>
                <a:lnTo>
                  <a:pt x="170" y="273"/>
                </a:lnTo>
                <a:cubicBezTo>
                  <a:pt x="166" y="278"/>
                  <a:pt x="158" y="278"/>
                  <a:pt x="154" y="273"/>
                </a:cubicBezTo>
                <a:lnTo>
                  <a:pt x="81" y="197"/>
                </a:lnTo>
                <a:cubicBezTo>
                  <a:pt x="78" y="194"/>
                  <a:pt x="78" y="188"/>
                  <a:pt x="80" y="184"/>
                </a:cubicBezTo>
                <a:lnTo>
                  <a:pt x="104" y="155"/>
                </a:lnTo>
                <a:cubicBezTo>
                  <a:pt x="106" y="152"/>
                  <a:pt x="110" y="150"/>
                  <a:pt x="113" y="150"/>
                </a:cubicBezTo>
                <a:lnTo>
                  <a:pt x="211" y="150"/>
                </a:lnTo>
                <a:cubicBezTo>
                  <a:pt x="214" y="150"/>
                  <a:pt x="218" y="152"/>
                  <a:pt x="220" y="155"/>
                </a:cubicBezTo>
                <a:close/>
                <a:moveTo>
                  <a:pt x="300" y="285"/>
                </a:moveTo>
                <a:cubicBezTo>
                  <a:pt x="300" y="294"/>
                  <a:pt x="292" y="300"/>
                  <a:pt x="283" y="300"/>
                </a:cubicBezTo>
                <a:lnTo>
                  <a:pt x="50" y="300"/>
                </a:lnTo>
                <a:cubicBezTo>
                  <a:pt x="41" y="300"/>
                  <a:pt x="33" y="294"/>
                  <a:pt x="33" y="285"/>
                </a:cubicBezTo>
                <a:lnTo>
                  <a:pt x="33" y="52"/>
                </a:lnTo>
                <a:cubicBezTo>
                  <a:pt x="33" y="43"/>
                  <a:pt x="41" y="33"/>
                  <a:pt x="50" y="33"/>
                </a:cubicBezTo>
                <a:lnTo>
                  <a:pt x="200" y="33"/>
                </a:lnTo>
                <a:lnTo>
                  <a:pt x="200" y="102"/>
                </a:lnTo>
                <a:cubicBezTo>
                  <a:pt x="200" y="120"/>
                  <a:pt x="215" y="133"/>
                  <a:pt x="233" y="133"/>
                </a:cubicBezTo>
                <a:lnTo>
                  <a:pt x="300" y="133"/>
                </a:lnTo>
                <a:lnTo>
                  <a:pt x="300" y="285"/>
                </a:lnTo>
                <a:close/>
                <a:moveTo>
                  <a:pt x="328" y="97"/>
                </a:moveTo>
                <a:lnTo>
                  <a:pt x="238" y="6"/>
                </a:lnTo>
                <a:cubicBezTo>
                  <a:pt x="235" y="3"/>
                  <a:pt x="231" y="0"/>
                  <a:pt x="226" y="0"/>
                </a:cubicBezTo>
                <a:lnTo>
                  <a:pt x="33" y="0"/>
                </a:lnTo>
                <a:cubicBezTo>
                  <a:pt x="15" y="0"/>
                  <a:pt x="0" y="17"/>
                  <a:pt x="0" y="35"/>
                </a:cubicBezTo>
                <a:lnTo>
                  <a:pt x="0" y="302"/>
                </a:lnTo>
                <a:cubicBezTo>
                  <a:pt x="0" y="320"/>
                  <a:pt x="15" y="333"/>
                  <a:pt x="33" y="333"/>
                </a:cubicBezTo>
                <a:lnTo>
                  <a:pt x="300" y="333"/>
                </a:lnTo>
                <a:cubicBezTo>
                  <a:pt x="318" y="333"/>
                  <a:pt x="333" y="320"/>
                  <a:pt x="333" y="302"/>
                </a:cubicBezTo>
                <a:lnTo>
                  <a:pt x="333" y="109"/>
                </a:lnTo>
                <a:cubicBezTo>
                  <a:pt x="333" y="104"/>
                  <a:pt x="331" y="100"/>
                  <a:pt x="328" y="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198">
            <a:extLst>
              <a:ext uri="{FF2B5EF4-FFF2-40B4-BE49-F238E27FC236}">
                <a16:creationId xmlns:a16="http://schemas.microsoft.com/office/drawing/2014/main" id="{32911803-7E00-447C-ABC8-85AE8A5486E3}"/>
              </a:ext>
            </a:extLst>
          </p:cNvPr>
          <p:cNvSpPr>
            <a:spLocks noChangeAspect="1" noEditPoints="1"/>
          </p:cNvSpPr>
          <p:nvPr/>
        </p:nvSpPr>
        <p:spPr bwMode="auto">
          <a:xfrm>
            <a:off x="5135563" y="1595438"/>
            <a:ext cx="252413" cy="254000"/>
          </a:xfrm>
          <a:custGeom>
            <a:avLst/>
            <a:gdLst>
              <a:gd name="T0" fmla="*/ 114 w 334"/>
              <a:gd name="T1" fmla="*/ 150 h 333"/>
              <a:gd name="T2" fmla="*/ 211 w 334"/>
              <a:gd name="T3" fmla="*/ 150 h 333"/>
              <a:gd name="T4" fmla="*/ 220 w 334"/>
              <a:gd name="T5" fmla="*/ 155 h 333"/>
              <a:gd name="T6" fmla="*/ 244 w 334"/>
              <a:gd name="T7" fmla="*/ 183 h 333"/>
              <a:gd name="T8" fmla="*/ 243 w 334"/>
              <a:gd name="T9" fmla="*/ 196 h 333"/>
              <a:gd name="T10" fmla="*/ 170 w 334"/>
              <a:gd name="T11" fmla="*/ 273 h 333"/>
              <a:gd name="T12" fmla="*/ 154 w 334"/>
              <a:gd name="T13" fmla="*/ 273 h 333"/>
              <a:gd name="T14" fmla="*/ 82 w 334"/>
              <a:gd name="T15" fmla="*/ 197 h 333"/>
              <a:gd name="T16" fmla="*/ 81 w 334"/>
              <a:gd name="T17" fmla="*/ 184 h 333"/>
              <a:gd name="T18" fmla="*/ 105 w 334"/>
              <a:gd name="T19" fmla="*/ 155 h 333"/>
              <a:gd name="T20" fmla="*/ 114 w 334"/>
              <a:gd name="T21" fmla="*/ 150 h 333"/>
              <a:gd name="T22" fmla="*/ 300 w 334"/>
              <a:gd name="T23" fmla="*/ 300 h 333"/>
              <a:gd name="T24" fmla="*/ 34 w 334"/>
              <a:gd name="T25" fmla="*/ 300 h 333"/>
              <a:gd name="T26" fmla="*/ 34 w 334"/>
              <a:gd name="T27" fmla="*/ 33 h 333"/>
              <a:gd name="T28" fmla="*/ 200 w 334"/>
              <a:gd name="T29" fmla="*/ 33 h 333"/>
              <a:gd name="T30" fmla="*/ 200 w 334"/>
              <a:gd name="T31" fmla="*/ 133 h 333"/>
              <a:gd name="T32" fmla="*/ 300 w 334"/>
              <a:gd name="T33" fmla="*/ 133 h 333"/>
              <a:gd name="T34" fmla="*/ 300 w 334"/>
              <a:gd name="T35" fmla="*/ 300 h 333"/>
              <a:gd name="T36" fmla="*/ 229 w 334"/>
              <a:gd name="T37" fmla="*/ 0 h 333"/>
              <a:gd name="T38" fmla="*/ 0 w 334"/>
              <a:gd name="T39" fmla="*/ 0 h 333"/>
              <a:gd name="T40" fmla="*/ 0 w 334"/>
              <a:gd name="T41" fmla="*/ 333 h 333"/>
              <a:gd name="T42" fmla="*/ 334 w 334"/>
              <a:gd name="T43" fmla="*/ 333 h 333"/>
              <a:gd name="T44" fmla="*/ 334 w 334"/>
              <a:gd name="T45" fmla="*/ 102 h 333"/>
              <a:gd name="T46" fmla="*/ 229 w 334"/>
              <a:gd name="T4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4" h="333">
                <a:moveTo>
                  <a:pt x="114" y="150"/>
                </a:moveTo>
                <a:lnTo>
                  <a:pt x="211" y="150"/>
                </a:lnTo>
                <a:cubicBezTo>
                  <a:pt x="215" y="150"/>
                  <a:pt x="218" y="152"/>
                  <a:pt x="220" y="155"/>
                </a:cubicBezTo>
                <a:lnTo>
                  <a:pt x="244" y="183"/>
                </a:lnTo>
                <a:cubicBezTo>
                  <a:pt x="246" y="187"/>
                  <a:pt x="246" y="192"/>
                  <a:pt x="243" y="196"/>
                </a:cubicBezTo>
                <a:lnTo>
                  <a:pt x="170" y="273"/>
                </a:lnTo>
                <a:cubicBezTo>
                  <a:pt x="166" y="278"/>
                  <a:pt x="158" y="278"/>
                  <a:pt x="154" y="273"/>
                </a:cubicBezTo>
                <a:lnTo>
                  <a:pt x="82" y="197"/>
                </a:lnTo>
                <a:cubicBezTo>
                  <a:pt x="78" y="194"/>
                  <a:pt x="78" y="188"/>
                  <a:pt x="81" y="184"/>
                </a:cubicBezTo>
                <a:lnTo>
                  <a:pt x="105" y="155"/>
                </a:lnTo>
                <a:cubicBezTo>
                  <a:pt x="107" y="152"/>
                  <a:pt x="110" y="150"/>
                  <a:pt x="114" y="150"/>
                </a:cubicBezTo>
                <a:close/>
                <a:moveTo>
                  <a:pt x="300" y="300"/>
                </a:moveTo>
                <a:lnTo>
                  <a:pt x="34" y="300"/>
                </a:lnTo>
                <a:lnTo>
                  <a:pt x="34" y="33"/>
                </a:lnTo>
                <a:lnTo>
                  <a:pt x="200" y="33"/>
                </a:lnTo>
                <a:lnTo>
                  <a:pt x="200" y="133"/>
                </a:lnTo>
                <a:lnTo>
                  <a:pt x="300" y="133"/>
                </a:lnTo>
                <a:lnTo>
                  <a:pt x="300" y="300"/>
                </a:lnTo>
                <a:close/>
                <a:moveTo>
                  <a:pt x="229" y="0"/>
                </a:moveTo>
                <a:lnTo>
                  <a:pt x="0" y="0"/>
                </a:lnTo>
                <a:lnTo>
                  <a:pt x="0" y="333"/>
                </a:lnTo>
                <a:lnTo>
                  <a:pt x="334" y="333"/>
                </a:lnTo>
                <a:lnTo>
                  <a:pt x="334" y="102"/>
                </a:lnTo>
                <a:lnTo>
                  <a:pt x="2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199">
            <a:extLst>
              <a:ext uri="{FF2B5EF4-FFF2-40B4-BE49-F238E27FC236}">
                <a16:creationId xmlns:a16="http://schemas.microsoft.com/office/drawing/2014/main" id="{C9FF99C6-0668-43D9-AE04-F7A0AECE3754}"/>
              </a:ext>
            </a:extLst>
          </p:cNvPr>
          <p:cNvSpPr>
            <a:spLocks noChangeAspect="1" noEditPoints="1"/>
          </p:cNvSpPr>
          <p:nvPr/>
        </p:nvSpPr>
        <p:spPr bwMode="auto">
          <a:xfrm>
            <a:off x="4633913" y="1595438"/>
            <a:ext cx="250825" cy="254000"/>
          </a:xfrm>
          <a:custGeom>
            <a:avLst/>
            <a:gdLst>
              <a:gd name="T0" fmla="*/ 0 w 333"/>
              <a:gd name="T1" fmla="*/ 300 h 333"/>
              <a:gd name="T2" fmla="*/ 33 w 333"/>
              <a:gd name="T3" fmla="*/ 333 h 333"/>
              <a:gd name="T4" fmla="*/ 300 w 333"/>
              <a:gd name="T5" fmla="*/ 333 h 333"/>
              <a:gd name="T6" fmla="*/ 333 w 333"/>
              <a:gd name="T7" fmla="*/ 300 h 333"/>
              <a:gd name="T8" fmla="*/ 333 w 333"/>
              <a:gd name="T9" fmla="*/ 167 h 333"/>
              <a:gd name="T10" fmla="*/ 0 w 333"/>
              <a:gd name="T11" fmla="*/ 167 h 333"/>
              <a:gd name="T12" fmla="*/ 0 w 333"/>
              <a:gd name="T13" fmla="*/ 300 h 333"/>
              <a:gd name="T14" fmla="*/ 333 w 333"/>
              <a:gd name="T15" fmla="*/ 100 h 333"/>
              <a:gd name="T16" fmla="*/ 333 w 333"/>
              <a:gd name="T17" fmla="*/ 133 h 333"/>
              <a:gd name="T18" fmla="*/ 0 w 333"/>
              <a:gd name="T19" fmla="*/ 133 h 333"/>
              <a:gd name="T20" fmla="*/ 0 w 333"/>
              <a:gd name="T21" fmla="*/ 33 h 333"/>
              <a:gd name="T22" fmla="*/ 33 w 333"/>
              <a:gd name="T23" fmla="*/ 0 h 333"/>
              <a:gd name="T24" fmla="*/ 133 w 333"/>
              <a:gd name="T25" fmla="*/ 0 h 333"/>
              <a:gd name="T26" fmla="*/ 166 w 333"/>
              <a:gd name="T27" fmla="*/ 33 h 333"/>
              <a:gd name="T28" fmla="*/ 166 w 333"/>
              <a:gd name="T29" fmla="*/ 50 h 333"/>
              <a:gd name="T30" fmla="*/ 183 w 333"/>
              <a:gd name="T31" fmla="*/ 67 h 333"/>
              <a:gd name="T32" fmla="*/ 300 w 333"/>
              <a:gd name="T33" fmla="*/ 67 h 333"/>
              <a:gd name="T34" fmla="*/ 333 w 333"/>
              <a:gd name="T35"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333">
                <a:moveTo>
                  <a:pt x="0" y="300"/>
                </a:moveTo>
                <a:cubicBezTo>
                  <a:pt x="0" y="318"/>
                  <a:pt x="14" y="333"/>
                  <a:pt x="33" y="333"/>
                </a:cubicBezTo>
                <a:lnTo>
                  <a:pt x="300" y="333"/>
                </a:lnTo>
                <a:cubicBezTo>
                  <a:pt x="318" y="333"/>
                  <a:pt x="333" y="318"/>
                  <a:pt x="333" y="300"/>
                </a:cubicBezTo>
                <a:lnTo>
                  <a:pt x="333" y="167"/>
                </a:lnTo>
                <a:lnTo>
                  <a:pt x="0" y="167"/>
                </a:lnTo>
                <a:lnTo>
                  <a:pt x="0" y="300"/>
                </a:lnTo>
                <a:close/>
                <a:moveTo>
                  <a:pt x="333" y="100"/>
                </a:moveTo>
                <a:lnTo>
                  <a:pt x="333" y="133"/>
                </a:lnTo>
                <a:lnTo>
                  <a:pt x="0" y="133"/>
                </a:lnTo>
                <a:lnTo>
                  <a:pt x="0" y="33"/>
                </a:lnTo>
                <a:cubicBezTo>
                  <a:pt x="0" y="15"/>
                  <a:pt x="14" y="0"/>
                  <a:pt x="33" y="0"/>
                </a:cubicBezTo>
                <a:lnTo>
                  <a:pt x="133" y="0"/>
                </a:lnTo>
                <a:cubicBezTo>
                  <a:pt x="151" y="0"/>
                  <a:pt x="166" y="15"/>
                  <a:pt x="166" y="33"/>
                </a:cubicBezTo>
                <a:lnTo>
                  <a:pt x="166" y="50"/>
                </a:lnTo>
                <a:cubicBezTo>
                  <a:pt x="166" y="59"/>
                  <a:pt x="174" y="67"/>
                  <a:pt x="183" y="67"/>
                </a:cubicBezTo>
                <a:lnTo>
                  <a:pt x="300" y="67"/>
                </a:lnTo>
                <a:cubicBezTo>
                  <a:pt x="318" y="67"/>
                  <a:pt x="333" y="82"/>
                  <a:pt x="333"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200">
            <a:extLst>
              <a:ext uri="{FF2B5EF4-FFF2-40B4-BE49-F238E27FC236}">
                <a16:creationId xmlns:a16="http://schemas.microsoft.com/office/drawing/2014/main" id="{EB20E882-60B7-4C24-9752-1EB7438EAEE8}"/>
              </a:ext>
            </a:extLst>
          </p:cNvPr>
          <p:cNvSpPr>
            <a:spLocks noChangeAspect="1" noEditPoints="1"/>
          </p:cNvSpPr>
          <p:nvPr/>
        </p:nvSpPr>
        <p:spPr bwMode="auto">
          <a:xfrm>
            <a:off x="4130676" y="1595438"/>
            <a:ext cx="250825" cy="254000"/>
          </a:xfrm>
          <a:custGeom>
            <a:avLst/>
            <a:gdLst>
              <a:gd name="T0" fmla="*/ 200 w 333"/>
              <a:gd name="T1" fmla="*/ 217 h 333"/>
              <a:gd name="T2" fmla="*/ 183 w 333"/>
              <a:gd name="T3" fmla="*/ 217 h 333"/>
              <a:gd name="T4" fmla="*/ 183 w 333"/>
              <a:gd name="T5" fmla="*/ 235 h 333"/>
              <a:gd name="T6" fmla="*/ 167 w 333"/>
              <a:gd name="T7" fmla="*/ 252 h 333"/>
              <a:gd name="T8" fmla="*/ 150 w 333"/>
              <a:gd name="T9" fmla="*/ 235 h 333"/>
              <a:gd name="T10" fmla="*/ 150 w 333"/>
              <a:gd name="T11" fmla="*/ 217 h 333"/>
              <a:gd name="T12" fmla="*/ 133 w 333"/>
              <a:gd name="T13" fmla="*/ 217 h 333"/>
              <a:gd name="T14" fmla="*/ 117 w 333"/>
              <a:gd name="T15" fmla="*/ 200 h 333"/>
              <a:gd name="T16" fmla="*/ 133 w 333"/>
              <a:gd name="T17" fmla="*/ 183 h 333"/>
              <a:gd name="T18" fmla="*/ 150 w 333"/>
              <a:gd name="T19" fmla="*/ 183 h 333"/>
              <a:gd name="T20" fmla="*/ 150 w 333"/>
              <a:gd name="T21" fmla="*/ 169 h 333"/>
              <a:gd name="T22" fmla="*/ 167 w 333"/>
              <a:gd name="T23" fmla="*/ 152 h 333"/>
              <a:gd name="T24" fmla="*/ 183 w 333"/>
              <a:gd name="T25" fmla="*/ 169 h 333"/>
              <a:gd name="T26" fmla="*/ 183 w 333"/>
              <a:gd name="T27" fmla="*/ 183 h 333"/>
              <a:gd name="T28" fmla="*/ 200 w 333"/>
              <a:gd name="T29" fmla="*/ 183 h 333"/>
              <a:gd name="T30" fmla="*/ 217 w 333"/>
              <a:gd name="T31" fmla="*/ 200 h 333"/>
              <a:gd name="T32" fmla="*/ 200 w 333"/>
              <a:gd name="T33" fmla="*/ 217 h 333"/>
              <a:gd name="T34" fmla="*/ 300 w 333"/>
              <a:gd name="T35" fmla="*/ 67 h 333"/>
              <a:gd name="T36" fmla="*/ 183 w 333"/>
              <a:gd name="T37" fmla="*/ 67 h 333"/>
              <a:gd name="T38" fmla="*/ 167 w 333"/>
              <a:gd name="T39" fmla="*/ 52 h 333"/>
              <a:gd name="T40" fmla="*/ 167 w 333"/>
              <a:gd name="T41" fmla="*/ 35 h 333"/>
              <a:gd name="T42" fmla="*/ 133 w 333"/>
              <a:gd name="T43" fmla="*/ 0 h 333"/>
              <a:gd name="T44" fmla="*/ 33 w 333"/>
              <a:gd name="T45" fmla="*/ 0 h 333"/>
              <a:gd name="T46" fmla="*/ 0 w 333"/>
              <a:gd name="T47" fmla="*/ 35 h 333"/>
              <a:gd name="T48" fmla="*/ 0 w 333"/>
              <a:gd name="T49" fmla="*/ 302 h 333"/>
              <a:gd name="T50" fmla="*/ 33 w 333"/>
              <a:gd name="T51" fmla="*/ 333 h 333"/>
              <a:gd name="T52" fmla="*/ 300 w 333"/>
              <a:gd name="T53" fmla="*/ 333 h 333"/>
              <a:gd name="T54" fmla="*/ 333 w 333"/>
              <a:gd name="T55" fmla="*/ 302 h 333"/>
              <a:gd name="T56" fmla="*/ 333 w 333"/>
              <a:gd name="T57" fmla="*/ 102 h 333"/>
              <a:gd name="T58" fmla="*/ 300 w 333"/>
              <a:gd name="T59"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3">
                <a:moveTo>
                  <a:pt x="200" y="217"/>
                </a:moveTo>
                <a:lnTo>
                  <a:pt x="183" y="217"/>
                </a:lnTo>
                <a:lnTo>
                  <a:pt x="183" y="235"/>
                </a:lnTo>
                <a:cubicBezTo>
                  <a:pt x="183" y="245"/>
                  <a:pt x="176" y="252"/>
                  <a:pt x="167" y="252"/>
                </a:cubicBezTo>
                <a:cubicBezTo>
                  <a:pt x="157" y="252"/>
                  <a:pt x="150" y="245"/>
                  <a:pt x="150" y="235"/>
                </a:cubicBezTo>
                <a:lnTo>
                  <a:pt x="150" y="217"/>
                </a:lnTo>
                <a:lnTo>
                  <a:pt x="133" y="217"/>
                </a:lnTo>
                <a:cubicBezTo>
                  <a:pt x="124" y="217"/>
                  <a:pt x="117" y="209"/>
                  <a:pt x="117" y="200"/>
                </a:cubicBezTo>
                <a:cubicBezTo>
                  <a:pt x="117" y="191"/>
                  <a:pt x="124" y="183"/>
                  <a:pt x="133" y="183"/>
                </a:cubicBezTo>
                <a:lnTo>
                  <a:pt x="150" y="183"/>
                </a:lnTo>
                <a:lnTo>
                  <a:pt x="150" y="169"/>
                </a:lnTo>
                <a:cubicBezTo>
                  <a:pt x="150" y="160"/>
                  <a:pt x="157" y="152"/>
                  <a:pt x="167" y="152"/>
                </a:cubicBezTo>
                <a:cubicBezTo>
                  <a:pt x="176" y="152"/>
                  <a:pt x="183" y="160"/>
                  <a:pt x="183" y="169"/>
                </a:cubicBezTo>
                <a:lnTo>
                  <a:pt x="183" y="183"/>
                </a:lnTo>
                <a:lnTo>
                  <a:pt x="200" y="183"/>
                </a:lnTo>
                <a:cubicBezTo>
                  <a:pt x="209" y="183"/>
                  <a:pt x="217" y="191"/>
                  <a:pt x="217" y="200"/>
                </a:cubicBezTo>
                <a:cubicBezTo>
                  <a:pt x="217" y="209"/>
                  <a:pt x="209" y="217"/>
                  <a:pt x="200" y="217"/>
                </a:cubicBezTo>
                <a:close/>
                <a:moveTo>
                  <a:pt x="300" y="67"/>
                </a:moveTo>
                <a:lnTo>
                  <a:pt x="183" y="67"/>
                </a:lnTo>
                <a:cubicBezTo>
                  <a:pt x="174" y="67"/>
                  <a:pt x="167" y="61"/>
                  <a:pt x="167" y="52"/>
                </a:cubicBezTo>
                <a:lnTo>
                  <a:pt x="167" y="35"/>
                </a:lnTo>
                <a:cubicBezTo>
                  <a:pt x="167" y="17"/>
                  <a:pt x="152" y="0"/>
                  <a:pt x="133" y="0"/>
                </a:cubicBezTo>
                <a:lnTo>
                  <a:pt x="33" y="0"/>
                </a:lnTo>
                <a:cubicBezTo>
                  <a:pt x="15" y="0"/>
                  <a:pt x="0" y="17"/>
                  <a:pt x="0" y="35"/>
                </a:cubicBezTo>
                <a:lnTo>
                  <a:pt x="0" y="302"/>
                </a:lnTo>
                <a:cubicBezTo>
                  <a:pt x="0" y="320"/>
                  <a:pt x="15" y="333"/>
                  <a:pt x="33" y="333"/>
                </a:cubicBezTo>
                <a:lnTo>
                  <a:pt x="300" y="333"/>
                </a:lnTo>
                <a:cubicBezTo>
                  <a:pt x="318" y="333"/>
                  <a:pt x="333" y="320"/>
                  <a:pt x="333" y="302"/>
                </a:cubicBezTo>
                <a:lnTo>
                  <a:pt x="333" y="102"/>
                </a:lnTo>
                <a:cubicBezTo>
                  <a:pt x="333" y="84"/>
                  <a:pt x="318" y="67"/>
                  <a:pt x="300"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201">
            <a:extLst>
              <a:ext uri="{FF2B5EF4-FFF2-40B4-BE49-F238E27FC236}">
                <a16:creationId xmlns:a16="http://schemas.microsoft.com/office/drawing/2014/main" id="{B5F002E4-86A8-4975-9504-9148386254E9}"/>
              </a:ext>
            </a:extLst>
          </p:cNvPr>
          <p:cNvSpPr>
            <a:spLocks noChangeAspect="1" noEditPoints="1"/>
          </p:cNvSpPr>
          <p:nvPr/>
        </p:nvSpPr>
        <p:spPr bwMode="auto">
          <a:xfrm>
            <a:off x="3627438" y="1595438"/>
            <a:ext cx="252413" cy="254000"/>
          </a:xfrm>
          <a:custGeom>
            <a:avLst/>
            <a:gdLst>
              <a:gd name="T0" fmla="*/ 200 w 334"/>
              <a:gd name="T1" fmla="*/ 217 h 333"/>
              <a:gd name="T2" fmla="*/ 134 w 334"/>
              <a:gd name="T3" fmla="*/ 217 h 333"/>
              <a:gd name="T4" fmla="*/ 117 w 334"/>
              <a:gd name="T5" fmla="*/ 200 h 333"/>
              <a:gd name="T6" fmla="*/ 134 w 334"/>
              <a:gd name="T7" fmla="*/ 183 h 333"/>
              <a:gd name="T8" fmla="*/ 200 w 334"/>
              <a:gd name="T9" fmla="*/ 183 h 333"/>
              <a:gd name="T10" fmla="*/ 217 w 334"/>
              <a:gd name="T11" fmla="*/ 200 h 333"/>
              <a:gd name="T12" fmla="*/ 200 w 334"/>
              <a:gd name="T13" fmla="*/ 217 h 333"/>
              <a:gd name="T14" fmla="*/ 300 w 334"/>
              <a:gd name="T15" fmla="*/ 67 h 333"/>
              <a:gd name="T16" fmla="*/ 184 w 334"/>
              <a:gd name="T17" fmla="*/ 67 h 333"/>
              <a:gd name="T18" fmla="*/ 167 w 334"/>
              <a:gd name="T19" fmla="*/ 52 h 333"/>
              <a:gd name="T20" fmla="*/ 167 w 334"/>
              <a:gd name="T21" fmla="*/ 35 h 333"/>
              <a:gd name="T22" fmla="*/ 134 w 334"/>
              <a:gd name="T23" fmla="*/ 0 h 333"/>
              <a:gd name="T24" fmla="*/ 34 w 334"/>
              <a:gd name="T25" fmla="*/ 0 h 333"/>
              <a:gd name="T26" fmla="*/ 0 w 334"/>
              <a:gd name="T27" fmla="*/ 35 h 333"/>
              <a:gd name="T28" fmla="*/ 0 w 334"/>
              <a:gd name="T29" fmla="*/ 302 h 333"/>
              <a:gd name="T30" fmla="*/ 34 w 334"/>
              <a:gd name="T31" fmla="*/ 333 h 333"/>
              <a:gd name="T32" fmla="*/ 300 w 334"/>
              <a:gd name="T33" fmla="*/ 333 h 333"/>
              <a:gd name="T34" fmla="*/ 334 w 334"/>
              <a:gd name="T35" fmla="*/ 302 h 333"/>
              <a:gd name="T36" fmla="*/ 334 w 334"/>
              <a:gd name="T37" fmla="*/ 102 h 333"/>
              <a:gd name="T38" fmla="*/ 300 w 334"/>
              <a:gd name="T39"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333">
                <a:moveTo>
                  <a:pt x="200" y="217"/>
                </a:moveTo>
                <a:lnTo>
                  <a:pt x="134" y="217"/>
                </a:lnTo>
                <a:cubicBezTo>
                  <a:pt x="124" y="217"/>
                  <a:pt x="117" y="209"/>
                  <a:pt x="117" y="200"/>
                </a:cubicBezTo>
                <a:cubicBezTo>
                  <a:pt x="117" y="191"/>
                  <a:pt x="124" y="183"/>
                  <a:pt x="134" y="183"/>
                </a:cubicBezTo>
                <a:lnTo>
                  <a:pt x="200" y="183"/>
                </a:lnTo>
                <a:cubicBezTo>
                  <a:pt x="209" y="183"/>
                  <a:pt x="217" y="191"/>
                  <a:pt x="217" y="200"/>
                </a:cubicBezTo>
                <a:cubicBezTo>
                  <a:pt x="217" y="209"/>
                  <a:pt x="209" y="217"/>
                  <a:pt x="200" y="217"/>
                </a:cubicBezTo>
                <a:close/>
                <a:moveTo>
                  <a:pt x="300" y="67"/>
                </a:moveTo>
                <a:lnTo>
                  <a:pt x="184" y="67"/>
                </a:lnTo>
                <a:cubicBezTo>
                  <a:pt x="174" y="67"/>
                  <a:pt x="167" y="61"/>
                  <a:pt x="167" y="52"/>
                </a:cubicBezTo>
                <a:lnTo>
                  <a:pt x="167" y="35"/>
                </a:lnTo>
                <a:cubicBezTo>
                  <a:pt x="167" y="17"/>
                  <a:pt x="152" y="0"/>
                  <a:pt x="134" y="0"/>
                </a:cubicBezTo>
                <a:lnTo>
                  <a:pt x="34" y="0"/>
                </a:lnTo>
                <a:cubicBezTo>
                  <a:pt x="15" y="0"/>
                  <a:pt x="0" y="17"/>
                  <a:pt x="0" y="35"/>
                </a:cubicBezTo>
                <a:lnTo>
                  <a:pt x="0" y="302"/>
                </a:lnTo>
                <a:cubicBezTo>
                  <a:pt x="0" y="320"/>
                  <a:pt x="15" y="333"/>
                  <a:pt x="34" y="333"/>
                </a:cubicBezTo>
                <a:lnTo>
                  <a:pt x="300" y="333"/>
                </a:lnTo>
                <a:cubicBezTo>
                  <a:pt x="319" y="333"/>
                  <a:pt x="334" y="320"/>
                  <a:pt x="334" y="302"/>
                </a:cubicBezTo>
                <a:lnTo>
                  <a:pt x="334" y="102"/>
                </a:lnTo>
                <a:cubicBezTo>
                  <a:pt x="334" y="84"/>
                  <a:pt x="319" y="67"/>
                  <a:pt x="300"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202">
            <a:extLst>
              <a:ext uri="{FF2B5EF4-FFF2-40B4-BE49-F238E27FC236}">
                <a16:creationId xmlns:a16="http://schemas.microsoft.com/office/drawing/2014/main" id="{47AA27CC-5F5D-4347-874B-E8C4ED2E2E9D}"/>
              </a:ext>
            </a:extLst>
          </p:cNvPr>
          <p:cNvSpPr>
            <a:spLocks noChangeAspect="1"/>
          </p:cNvSpPr>
          <p:nvPr/>
        </p:nvSpPr>
        <p:spPr bwMode="auto">
          <a:xfrm>
            <a:off x="3124201" y="1595438"/>
            <a:ext cx="252413" cy="254000"/>
          </a:xfrm>
          <a:custGeom>
            <a:avLst/>
            <a:gdLst>
              <a:gd name="T0" fmla="*/ 333 w 333"/>
              <a:gd name="T1" fmla="*/ 100 h 333"/>
              <a:gd name="T2" fmla="*/ 333 w 333"/>
              <a:gd name="T3" fmla="*/ 300 h 333"/>
              <a:gd name="T4" fmla="*/ 300 w 333"/>
              <a:gd name="T5" fmla="*/ 333 h 333"/>
              <a:gd name="T6" fmla="*/ 33 w 333"/>
              <a:gd name="T7" fmla="*/ 333 h 333"/>
              <a:gd name="T8" fmla="*/ 0 w 333"/>
              <a:gd name="T9" fmla="*/ 300 h 333"/>
              <a:gd name="T10" fmla="*/ 0 w 333"/>
              <a:gd name="T11" fmla="*/ 33 h 333"/>
              <a:gd name="T12" fmla="*/ 33 w 333"/>
              <a:gd name="T13" fmla="*/ 0 h 333"/>
              <a:gd name="T14" fmla="*/ 133 w 333"/>
              <a:gd name="T15" fmla="*/ 0 h 333"/>
              <a:gd name="T16" fmla="*/ 166 w 333"/>
              <a:gd name="T17" fmla="*/ 33 h 333"/>
              <a:gd name="T18" fmla="*/ 166 w 333"/>
              <a:gd name="T19" fmla="*/ 50 h 333"/>
              <a:gd name="T20" fmla="*/ 183 w 333"/>
              <a:gd name="T21" fmla="*/ 67 h 333"/>
              <a:gd name="T22" fmla="*/ 300 w 333"/>
              <a:gd name="T23" fmla="*/ 67 h 333"/>
              <a:gd name="T24" fmla="*/ 333 w 333"/>
              <a:gd name="T25"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33">
                <a:moveTo>
                  <a:pt x="333" y="100"/>
                </a:moveTo>
                <a:lnTo>
                  <a:pt x="333" y="300"/>
                </a:lnTo>
                <a:cubicBezTo>
                  <a:pt x="333" y="318"/>
                  <a:pt x="318" y="333"/>
                  <a:pt x="300" y="333"/>
                </a:cubicBezTo>
                <a:lnTo>
                  <a:pt x="33" y="333"/>
                </a:lnTo>
                <a:cubicBezTo>
                  <a:pt x="14" y="333"/>
                  <a:pt x="0" y="318"/>
                  <a:pt x="0" y="300"/>
                </a:cubicBezTo>
                <a:lnTo>
                  <a:pt x="0" y="33"/>
                </a:lnTo>
                <a:cubicBezTo>
                  <a:pt x="0" y="15"/>
                  <a:pt x="14" y="0"/>
                  <a:pt x="33" y="0"/>
                </a:cubicBezTo>
                <a:lnTo>
                  <a:pt x="133" y="0"/>
                </a:lnTo>
                <a:cubicBezTo>
                  <a:pt x="151" y="0"/>
                  <a:pt x="166" y="15"/>
                  <a:pt x="166" y="33"/>
                </a:cubicBezTo>
                <a:lnTo>
                  <a:pt x="166" y="50"/>
                </a:lnTo>
                <a:cubicBezTo>
                  <a:pt x="166" y="59"/>
                  <a:pt x="174" y="67"/>
                  <a:pt x="183" y="67"/>
                </a:cubicBezTo>
                <a:lnTo>
                  <a:pt x="300" y="67"/>
                </a:lnTo>
                <a:cubicBezTo>
                  <a:pt x="318" y="67"/>
                  <a:pt x="333" y="82"/>
                  <a:pt x="333"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203">
            <a:extLst>
              <a:ext uri="{FF2B5EF4-FFF2-40B4-BE49-F238E27FC236}">
                <a16:creationId xmlns:a16="http://schemas.microsoft.com/office/drawing/2014/main" id="{FBB0463B-DAD9-4A14-9336-0DEB648107DB}"/>
              </a:ext>
            </a:extLst>
          </p:cNvPr>
          <p:cNvSpPr>
            <a:spLocks noChangeAspect="1" noEditPoints="1"/>
          </p:cNvSpPr>
          <p:nvPr/>
        </p:nvSpPr>
        <p:spPr bwMode="auto">
          <a:xfrm>
            <a:off x="2620963" y="1595438"/>
            <a:ext cx="252413" cy="254000"/>
          </a:xfrm>
          <a:custGeom>
            <a:avLst/>
            <a:gdLst>
              <a:gd name="T0" fmla="*/ 117 w 333"/>
              <a:gd name="T1" fmla="*/ 183 h 333"/>
              <a:gd name="T2" fmla="*/ 150 w 333"/>
              <a:gd name="T3" fmla="*/ 183 h 333"/>
              <a:gd name="T4" fmla="*/ 150 w 333"/>
              <a:gd name="T5" fmla="*/ 150 h 333"/>
              <a:gd name="T6" fmla="*/ 183 w 333"/>
              <a:gd name="T7" fmla="*/ 150 h 333"/>
              <a:gd name="T8" fmla="*/ 183 w 333"/>
              <a:gd name="T9" fmla="*/ 183 h 333"/>
              <a:gd name="T10" fmla="*/ 217 w 333"/>
              <a:gd name="T11" fmla="*/ 183 h 333"/>
              <a:gd name="T12" fmla="*/ 217 w 333"/>
              <a:gd name="T13" fmla="*/ 217 h 333"/>
              <a:gd name="T14" fmla="*/ 183 w 333"/>
              <a:gd name="T15" fmla="*/ 217 h 333"/>
              <a:gd name="T16" fmla="*/ 183 w 333"/>
              <a:gd name="T17" fmla="*/ 250 h 333"/>
              <a:gd name="T18" fmla="*/ 150 w 333"/>
              <a:gd name="T19" fmla="*/ 250 h 333"/>
              <a:gd name="T20" fmla="*/ 150 w 333"/>
              <a:gd name="T21" fmla="*/ 217 h 333"/>
              <a:gd name="T22" fmla="*/ 117 w 333"/>
              <a:gd name="T23" fmla="*/ 217 h 333"/>
              <a:gd name="T24" fmla="*/ 117 w 333"/>
              <a:gd name="T25" fmla="*/ 183 h 333"/>
              <a:gd name="T26" fmla="*/ 300 w 333"/>
              <a:gd name="T27" fmla="*/ 300 h 333"/>
              <a:gd name="T28" fmla="*/ 33 w 333"/>
              <a:gd name="T29" fmla="*/ 300 h 333"/>
              <a:gd name="T30" fmla="*/ 33 w 333"/>
              <a:gd name="T31" fmla="*/ 33 h 333"/>
              <a:gd name="T32" fmla="*/ 111 w 333"/>
              <a:gd name="T33" fmla="*/ 33 h 333"/>
              <a:gd name="T34" fmla="*/ 143 w 333"/>
              <a:gd name="T35" fmla="*/ 100 h 333"/>
              <a:gd name="T36" fmla="*/ 300 w 333"/>
              <a:gd name="T37" fmla="*/ 100 h 333"/>
              <a:gd name="T38" fmla="*/ 300 w 333"/>
              <a:gd name="T39" fmla="*/ 300 h 333"/>
              <a:gd name="T40" fmla="*/ 161 w 333"/>
              <a:gd name="T41" fmla="*/ 67 h 333"/>
              <a:gd name="T42" fmla="*/ 128 w 333"/>
              <a:gd name="T43" fmla="*/ 0 h 333"/>
              <a:gd name="T44" fmla="*/ 0 w 333"/>
              <a:gd name="T45" fmla="*/ 0 h 333"/>
              <a:gd name="T46" fmla="*/ 0 w 333"/>
              <a:gd name="T47" fmla="*/ 333 h 333"/>
              <a:gd name="T48" fmla="*/ 333 w 333"/>
              <a:gd name="T49" fmla="*/ 333 h 333"/>
              <a:gd name="T50" fmla="*/ 333 w 333"/>
              <a:gd name="T51" fmla="*/ 67 h 333"/>
              <a:gd name="T52" fmla="*/ 161 w 333"/>
              <a:gd name="T53"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3">
                <a:moveTo>
                  <a:pt x="117" y="183"/>
                </a:moveTo>
                <a:lnTo>
                  <a:pt x="150" y="183"/>
                </a:lnTo>
                <a:lnTo>
                  <a:pt x="150" y="150"/>
                </a:lnTo>
                <a:lnTo>
                  <a:pt x="183" y="150"/>
                </a:lnTo>
                <a:lnTo>
                  <a:pt x="183" y="183"/>
                </a:lnTo>
                <a:lnTo>
                  <a:pt x="217" y="183"/>
                </a:lnTo>
                <a:lnTo>
                  <a:pt x="217" y="217"/>
                </a:lnTo>
                <a:lnTo>
                  <a:pt x="183" y="217"/>
                </a:lnTo>
                <a:lnTo>
                  <a:pt x="183" y="250"/>
                </a:lnTo>
                <a:lnTo>
                  <a:pt x="150" y="250"/>
                </a:lnTo>
                <a:lnTo>
                  <a:pt x="150" y="217"/>
                </a:lnTo>
                <a:lnTo>
                  <a:pt x="117" y="217"/>
                </a:lnTo>
                <a:lnTo>
                  <a:pt x="117" y="183"/>
                </a:lnTo>
                <a:close/>
                <a:moveTo>
                  <a:pt x="300" y="300"/>
                </a:moveTo>
                <a:lnTo>
                  <a:pt x="33" y="300"/>
                </a:lnTo>
                <a:lnTo>
                  <a:pt x="33" y="33"/>
                </a:lnTo>
                <a:lnTo>
                  <a:pt x="111" y="33"/>
                </a:lnTo>
                <a:lnTo>
                  <a:pt x="143" y="100"/>
                </a:lnTo>
                <a:lnTo>
                  <a:pt x="300" y="100"/>
                </a:lnTo>
                <a:lnTo>
                  <a:pt x="300" y="300"/>
                </a:lnTo>
                <a:close/>
                <a:moveTo>
                  <a:pt x="161" y="67"/>
                </a:moveTo>
                <a:lnTo>
                  <a:pt x="128" y="0"/>
                </a:lnTo>
                <a:lnTo>
                  <a:pt x="0" y="0"/>
                </a:lnTo>
                <a:lnTo>
                  <a:pt x="0" y="333"/>
                </a:lnTo>
                <a:lnTo>
                  <a:pt x="333" y="333"/>
                </a:lnTo>
                <a:lnTo>
                  <a:pt x="333" y="67"/>
                </a:lnTo>
                <a:lnTo>
                  <a:pt x="16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204">
            <a:extLst>
              <a:ext uri="{FF2B5EF4-FFF2-40B4-BE49-F238E27FC236}">
                <a16:creationId xmlns:a16="http://schemas.microsoft.com/office/drawing/2014/main" id="{F705ED8A-93E3-4F25-8953-F49410B5437C}"/>
              </a:ext>
            </a:extLst>
          </p:cNvPr>
          <p:cNvSpPr>
            <a:spLocks noChangeAspect="1" noEditPoints="1"/>
          </p:cNvSpPr>
          <p:nvPr/>
        </p:nvSpPr>
        <p:spPr bwMode="auto">
          <a:xfrm>
            <a:off x="2119313" y="1595438"/>
            <a:ext cx="250825" cy="254000"/>
          </a:xfrm>
          <a:custGeom>
            <a:avLst/>
            <a:gdLst>
              <a:gd name="T0" fmla="*/ 117 w 334"/>
              <a:gd name="T1" fmla="*/ 183 h 333"/>
              <a:gd name="T2" fmla="*/ 217 w 334"/>
              <a:gd name="T3" fmla="*/ 183 h 333"/>
              <a:gd name="T4" fmla="*/ 217 w 334"/>
              <a:gd name="T5" fmla="*/ 217 h 333"/>
              <a:gd name="T6" fmla="*/ 117 w 334"/>
              <a:gd name="T7" fmla="*/ 217 h 333"/>
              <a:gd name="T8" fmla="*/ 117 w 334"/>
              <a:gd name="T9" fmla="*/ 183 h 333"/>
              <a:gd name="T10" fmla="*/ 300 w 334"/>
              <a:gd name="T11" fmla="*/ 300 h 333"/>
              <a:gd name="T12" fmla="*/ 34 w 334"/>
              <a:gd name="T13" fmla="*/ 300 h 333"/>
              <a:gd name="T14" fmla="*/ 34 w 334"/>
              <a:gd name="T15" fmla="*/ 33 h 333"/>
              <a:gd name="T16" fmla="*/ 111 w 334"/>
              <a:gd name="T17" fmla="*/ 33 h 333"/>
              <a:gd name="T18" fmla="*/ 144 w 334"/>
              <a:gd name="T19" fmla="*/ 100 h 333"/>
              <a:gd name="T20" fmla="*/ 300 w 334"/>
              <a:gd name="T21" fmla="*/ 100 h 333"/>
              <a:gd name="T22" fmla="*/ 300 w 334"/>
              <a:gd name="T23" fmla="*/ 300 h 333"/>
              <a:gd name="T24" fmla="*/ 161 w 334"/>
              <a:gd name="T25" fmla="*/ 67 h 333"/>
              <a:gd name="T26" fmla="*/ 128 w 334"/>
              <a:gd name="T27" fmla="*/ 0 h 333"/>
              <a:gd name="T28" fmla="*/ 0 w 334"/>
              <a:gd name="T29" fmla="*/ 0 h 333"/>
              <a:gd name="T30" fmla="*/ 0 w 334"/>
              <a:gd name="T31" fmla="*/ 333 h 333"/>
              <a:gd name="T32" fmla="*/ 334 w 334"/>
              <a:gd name="T33" fmla="*/ 333 h 333"/>
              <a:gd name="T34" fmla="*/ 334 w 334"/>
              <a:gd name="T35" fmla="*/ 67 h 333"/>
              <a:gd name="T36" fmla="*/ 161 w 334"/>
              <a:gd name="T37"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333">
                <a:moveTo>
                  <a:pt x="117" y="183"/>
                </a:moveTo>
                <a:lnTo>
                  <a:pt x="217" y="183"/>
                </a:lnTo>
                <a:lnTo>
                  <a:pt x="217" y="217"/>
                </a:lnTo>
                <a:lnTo>
                  <a:pt x="117" y="217"/>
                </a:lnTo>
                <a:lnTo>
                  <a:pt x="117" y="183"/>
                </a:lnTo>
                <a:close/>
                <a:moveTo>
                  <a:pt x="300" y="300"/>
                </a:moveTo>
                <a:lnTo>
                  <a:pt x="34" y="300"/>
                </a:lnTo>
                <a:lnTo>
                  <a:pt x="34" y="33"/>
                </a:lnTo>
                <a:lnTo>
                  <a:pt x="111" y="33"/>
                </a:lnTo>
                <a:lnTo>
                  <a:pt x="144" y="100"/>
                </a:lnTo>
                <a:lnTo>
                  <a:pt x="300" y="100"/>
                </a:lnTo>
                <a:lnTo>
                  <a:pt x="300" y="300"/>
                </a:lnTo>
                <a:close/>
                <a:moveTo>
                  <a:pt x="161" y="67"/>
                </a:moveTo>
                <a:lnTo>
                  <a:pt x="128" y="0"/>
                </a:lnTo>
                <a:lnTo>
                  <a:pt x="0" y="0"/>
                </a:lnTo>
                <a:lnTo>
                  <a:pt x="0" y="333"/>
                </a:lnTo>
                <a:lnTo>
                  <a:pt x="334" y="333"/>
                </a:lnTo>
                <a:lnTo>
                  <a:pt x="334" y="67"/>
                </a:lnTo>
                <a:lnTo>
                  <a:pt x="161"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206">
            <a:extLst>
              <a:ext uri="{FF2B5EF4-FFF2-40B4-BE49-F238E27FC236}">
                <a16:creationId xmlns:a16="http://schemas.microsoft.com/office/drawing/2014/main" id="{95AC0494-E23A-4EB8-8EAE-2FE08BE95F7F}"/>
              </a:ext>
            </a:extLst>
          </p:cNvPr>
          <p:cNvSpPr>
            <a:spLocks noChangeAspect="1" noEditPoints="1"/>
          </p:cNvSpPr>
          <p:nvPr/>
        </p:nvSpPr>
        <p:spPr bwMode="auto">
          <a:xfrm>
            <a:off x="1616076" y="1595438"/>
            <a:ext cx="250825" cy="254000"/>
          </a:xfrm>
          <a:custGeom>
            <a:avLst/>
            <a:gdLst>
              <a:gd name="T0" fmla="*/ 213 w 333"/>
              <a:gd name="T1" fmla="*/ 200 h 333"/>
              <a:gd name="T2" fmla="*/ 196 w 333"/>
              <a:gd name="T3" fmla="*/ 217 h 333"/>
              <a:gd name="T4" fmla="*/ 183 w 333"/>
              <a:gd name="T5" fmla="*/ 217 h 333"/>
              <a:gd name="T6" fmla="*/ 183 w 333"/>
              <a:gd name="T7" fmla="*/ 233 h 333"/>
              <a:gd name="T8" fmla="*/ 165 w 333"/>
              <a:gd name="T9" fmla="*/ 250 h 333"/>
              <a:gd name="T10" fmla="*/ 165 w 333"/>
              <a:gd name="T11" fmla="*/ 250 h 333"/>
              <a:gd name="T12" fmla="*/ 150 w 333"/>
              <a:gd name="T13" fmla="*/ 233 h 333"/>
              <a:gd name="T14" fmla="*/ 150 w 333"/>
              <a:gd name="T15" fmla="*/ 217 h 333"/>
              <a:gd name="T16" fmla="*/ 130 w 333"/>
              <a:gd name="T17" fmla="*/ 217 h 333"/>
              <a:gd name="T18" fmla="*/ 113 w 333"/>
              <a:gd name="T19" fmla="*/ 200 h 333"/>
              <a:gd name="T20" fmla="*/ 130 w 333"/>
              <a:gd name="T21" fmla="*/ 183 h 333"/>
              <a:gd name="T22" fmla="*/ 150 w 333"/>
              <a:gd name="T23" fmla="*/ 183 h 333"/>
              <a:gd name="T24" fmla="*/ 150 w 333"/>
              <a:gd name="T25" fmla="*/ 167 h 333"/>
              <a:gd name="T26" fmla="*/ 165 w 333"/>
              <a:gd name="T27" fmla="*/ 150 h 333"/>
              <a:gd name="T28" fmla="*/ 183 w 333"/>
              <a:gd name="T29" fmla="*/ 167 h 333"/>
              <a:gd name="T30" fmla="*/ 183 w 333"/>
              <a:gd name="T31" fmla="*/ 183 h 333"/>
              <a:gd name="T32" fmla="*/ 196 w 333"/>
              <a:gd name="T33" fmla="*/ 183 h 333"/>
              <a:gd name="T34" fmla="*/ 213 w 333"/>
              <a:gd name="T35" fmla="*/ 200 h 333"/>
              <a:gd name="T36" fmla="*/ 165 w 333"/>
              <a:gd name="T37" fmla="*/ 150 h 333"/>
              <a:gd name="T38" fmla="*/ 165 w 333"/>
              <a:gd name="T39" fmla="*/ 150 h 333"/>
              <a:gd name="T40" fmla="*/ 165 w 333"/>
              <a:gd name="T41" fmla="*/ 150 h 333"/>
              <a:gd name="T42" fmla="*/ 300 w 333"/>
              <a:gd name="T43" fmla="*/ 283 h 333"/>
              <a:gd name="T44" fmla="*/ 280 w 333"/>
              <a:gd name="T45" fmla="*/ 300 h 333"/>
              <a:gd name="T46" fmla="*/ 46 w 333"/>
              <a:gd name="T47" fmla="*/ 300 h 333"/>
              <a:gd name="T48" fmla="*/ 33 w 333"/>
              <a:gd name="T49" fmla="*/ 283 h 333"/>
              <a:gd name="T50" fmla="*/ 33 w 333"/>
              <a:gd name="T51" fmla="*/ 50 h 333"/>
              <a:gd name="T52" fmla="*/ 46 w 333"/>
              <a:gd name="T53" fmla="*/ 33 h 333"/>
              <a:gd name="T54" fmla="*/ 102 w 333"/>
              <a:gd name="T55" fmla="*/ 33 h 333"/>
              <a:gd name="T56" fmla="*/ 117 w 333"/>
              <a:gd name="T57" fmla="*/ 43 h 333"/>
              <a:gd name="T58" fmla="*/ 136 w 333"/>
              <a:gd name="T59" fmla="*/ 81 h 333"/>
              <a:gd name="T60" fmla="*/ 166 w 333"/>
              <a:gd name="T61" fmla="*/ 100 h 333"/>
              <a:gd name="T62" fmla="*/ 280 w 333"/>
              <a:gd name="T63" fmla="*/ 100 h 333"/>
              <a:gd name="T64" fmla="*/ 300 w 333"/>
              <a:gd name="T65" fmla="*/ 117 h 333"/>
              <a:gd name="T66" fmla="*/ 300 w 333"/>
              <a:gd name="T67" fmla="*/ 283 h 333"/>
              <a:gd name="T68" fmla="*/ 296 w 333"/>
              <a:gd name="T69" fmla="*/ 67 h 333"/>
              <a:gd name="T70" fmla="*/ 184 w 333"/>
              <a:gd name="T71" fmla="*/ 67 h 333"/>
              <a:gd name="T72" fmla="*/ 154 w 333"/>
              <a:gd name="T73" fmla="*/ 48 h 333"/>
              <a:gd name="T74" fmla="*/ 139 w 333"/>
              <a:gd name="T75" fmla="*/ 18 h 333"/>
              <a:gd name="T76" fmla="*/ 109 w 333"/>
              <a:gd name="T77" fmla="*/ 0 h 333"/>
              <a:gd name="T78" fmla="*/ 30 w 333"/>
              <a:gd name="T79" fmla="*/ 0 h 333"/>
              <a:gd name="T80" fmla="*/ 0 w 333"/>
              <a:gd name="T81" fmla="*/ 33 h 333"/>
              <a:gd name="T82" fmla="*/ 0 w 333"/>
              <a:gd name="T83" fmla="*/ 300 h 333"/>
              <a:gd name="T84" fmla="*/ 30 w 333"/>
              <a:gd name="T85" fmla="*/ 333 h 333"/>
              <a:gd name="T86" fmla="*/ 296 w 333"/>
              <a:gd name="T87" fmla="*/ 333 h 333"/>
              <a:gd name="T88" fmla="*/ 333 w 333"/>
              <a:gd name="T89" fmla="*/ 300 h 333"/>
              <a:gd name="T90" fmla="*/ 333 w 333"/>
              <a:gd name="T91" fmla="*/ 100 h 333"/>
              <a:gd name="T92" fmla="*/ 296 w 333"/>
              <a:gd name="T93"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3" h="333">
                <a:moveTo>
                  <a:pt x="213" y="200"/>
                </a:moveTo>
                <a:cubicBezTo>
                  <a:pt x="213" y="209"/>
                  <a:pt x="205" y="217"/>
                  <a:pt x="196" y="217"/>
                </a:cubicBezTo>
                <a:lnTo>
                  <a:pt x="183" y="217"/>
                </a:lnTo>
                <a:lnTo>
                  <a:pt x="183" y="233"/>
                </a:lnTo>
                <a:cubicBezTo>
                  <a:pt x="183" y="243"/>
                  <a:pt x="175" y="250"/>
                  <a:pt x="165" y="250"/>
                </a:cubicBezTo>
                <a:lnTo>
                  <a:pt x="165" y="250"/>
                </a:lnTo>
                <a:cubicBezTo>
                  <a:pt x="155" y="250"/>
                  <a:pt x="150" y="243"/>
                  <a:pt x="150" y="233"/>
                </a:cubicBezTo>
                <a:lnTo>
                  <a:pt x="150" y="217"/>
                </a:lnTo>
                <a:lnTo>
                  <a:pt x="130" y="217"/>
                </a:lnTo>
                <a:cubicBezTo>
                  <a:pt x="120" y="217"/>
                  <a:pt x="113" y="209"/>
                  <a:pt x="113" y="200"/>
                </a:cubicBezTo>
                <a:cubicBezTo>
                  <a:pt x="113" y="191"/>
                  <a:pt x="120" y="183"/>
                  <a:pt x="130" y="183"/>
                </a:cubicBezTo>
                <a:lnTo>
                  <a:pt x="150" y="183"/>
                </a:lnTo>
                <a:lnTo>
                  <a:pt x="150" y="167"/>
                </a:lnTo>
                <a:cubicBezTo>
                  <a:pt x="150" y="158"/>
                  <a:pt x="156" y="150"/>
                  <a:pt x="165" y="150"/>
                </a:cubicBezTo>
                <a:cubicBezTo>
                  <a:pt x="174" y="150"/>
                  <a:pt x="183" y="158"/>
                  <a:pt x="183" y="167"/>
                </a:cubicBezTo>
                <a:lnTo>
                  <a:pt x="183" y="183"/>
                </a:lnTo>
                <a:lnTo>
                  <a:pt x="196" y="183"/>
                </a:lnTo>
                <a:cubicBezTo>
                  <a:pt x="205" y="183"/>
                  <a:pt x="213" y="191"/>
                  <a:pt x="213" y="200"/>
                </a:cubicBezTo>
                <a:close/>
                <a:moveTo>
                  <a:pt x="165" y="150"/>
                </a:moveTo>
                <a:cubicBezTo>
                  <a:pt x="165" y="150"/>
                  <a:pt x="165" y="150"/>
                  <a:pt x="165" y="150"/>
                </a:cubicBezTo>
                <a:cubicBezTo>
                  <a:pt x="165" y="150"/>
                  <a:pt x="165" y="150"/>
                  <a:pt x="165" y="150"/>
                </a:cubicBezTo>
                <a:close/>
                <a:moveTo>
                  <a:pt x="300" y="283"/>
                </a:moveTo>
                <a:cubicBezTo>
                  <a:pt x="300" y="293"/>
                  <a:pt x="289" y="300"/>
                  <a:pt x="280" y="300"/>
                </a:cubicBezTo>
                <a:lnTo>
                  <a:pt x="46" y="300"/>
                </a:lnTo>
                <a:cubicBezTo>
                  <a:pt x="37" y="300"/>
                  <a:pt x="33" y="293"/>
                  <a:pt x="33" y="283"/>
                </a:cubicBezTo>
                <a:lnTo>
                  <a:pt x="33" y="50"/>
                </a:lnTo>
                <a:cubicBezTo>
                  <a:pt x="33" y="41"/>
                  <a:pt x="37" y="33"/>
                  <a:pt x="46" y="33"/>
                </a:cubicBezTo>
                <a:lnTo>
                  <a:pt x="102" y="33"/>
                </a:lnTo>
                <a:cubicBezTo>
                  <a:pt x="109" y="33"/>
                  <a:pt x="114" y="37"/>
                  <a:pt x="117" y="43"/>
                </a:cubicBezTo>
                <a:lnTo>
                  <a:pt x="136" y="81"/>
                </a:lnTo>
                <a:cubicBezTo>
                  <a:pt x="142" y="93"/>
                  <a:pt x="153" y="100"/>
                  <a:pt x="166" y="100"/>
                </a:cubicBezTo>
                <a:lnTo>
                  <a:pt x="280" y="100"/>
                </a:lnTo>
                <a:cubicBezTo>
                  <a:pt x="289" y="100"/>
                  <a:pt x="300" y="107"/>
                  <a:pt x="300" y="117"/>
                </a:cubicBezTo>
                <a:lnTo>
                  <a:pt x="300" y="283"/>
                </a:lnTo>
                <a:close/>
                <a:moveTo>
                  <a:pt x="296" y="67"/>
                </a:moveTo>
                <a:lnTo>
                  <a:pt x="184" y="67"/>
                </a:lnTo>
                <a:cubicBezTo>
                  <a:pt x="171" y="67"/>
                  <a:pt x="159" y="60"/>
                  <a:pt x="154" y="48"/>
                </a:cubicBezTo>
                <a:lnTo>
                  <a:pt x="139" y="18"/>
                </a:lnTo>
                <a:cubicBezTo>
                  <a:pt x="133" y="7"/>
                  <a:pt x="122" y="0"/>
                  <a:pt x="109" y="0"/>
                </a:cubicBezTo>
                <a:lnTo>
                  <a:pt x="30" y="0"/>
                </a:lnTo>
                <a:cubicBezTo>
                  <a:pt x="11" y="0"/>
                  <a:pt x="0" y="15"/>
                  <a:pt x="0" y="33"/>
                </a:cubicBezTo>
                <a:lnTo>
                  <a:pt x="0" y="300"/>
                </a:lnTo>
                <a:cubicBezTo>
                  <a:pt x="0" y="318"/>
                  <a:pt x="11" y="333"/>
                  <a:pt x="30" y="333"/>
                </a:cubicBezTo>
                <a:lnTo>
                  <a:pt x="296" y="333"/>
                </a:lnTo>
                <a:cubicBezTo>
                  <a:pt x="315" y="333"/>
                  <a:pt x="333" y="318"/>
                  <a:pt x="333" y="300"/>
                </a:cubicBezTo>
                <a:lnTo>
                  <a:pt x="333" y="100"/>
                </a:lnTo>
                <a:cubicBezTo>
                  <a:pt x="333" y="82"/>
                  <a:pt x="315" y="67"/>
                  <a:pt x="296"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207">
            <a:extLst>
              <a:ext uri="{FF2B5EF4-FFF2-40B4-BE49-F238E27FC236}">
                <a16:creationId xmlns:a16="http://schemas.microsoft.com/office/drawing/2014/main" id="{8F478AF2-43A9-46C6-958E-5CE45A139CFE}"/>
              </a:ext>
            </a:extLst>
          </p:cNvPr>
          <p:cNvSpPr>
            <a:spLocks noChangeAspect="1" noEditPoints="1"/>
          </p:cNvSpPr>
          <p:nvPr/>
        </p:nvSpPr>
        <p:spPr bwMode="auto">
          <a:xfrm>
            <a:off x="1112838" y="1595438"/>
            <a:ext cx="250825" cy="254000"/>
          </a:xfrm>
          <a:custGeom>
            <a:avLst/>
            <a:gdLst>
              <a:gd name="T0" fmla="*/ 220 w 333"/>
              <a:gd name="T1" fmla="*/ 200 h 333"/>
              <a:gd name="T2" fmla="*/ 204 w 333"/>
              <a:gd name="T3" fmla="*/ 217 h 333"/>
              <a:gd name="T4" fmla="*/ 137 w 333"/>
              <a:gd name="T5" fmla="*/ 217 h 333"/>
              <a:gd name="T6" fmla="*/ 120 w 333"/>
              <a:gd name="T7" fmla="*/ 200 h 333"/>
              <a:gd name="T8" fmla="*/ 137 w 333"/>
              <a:gd name="T9" fmla="*/ 183 h 333"/>
              <a:gd name="T10" fmla="*/ 204 w 333"/>
              <a:gd name="T11" fmla="*/ 183 h 333"/>
              <a:gd name="T12" fmla="*/ 220 w 333"/>
              <a:gd name="T13" fmla="*/ 200 h 333"/>
              <a:gd name="T14" fmla="*/ 300 w 333"/>
              <a:gd name="T15" fmla="*/ 283 h 333"/>
              <a:gd name="T16" fmla="*/ 287 w 333"/>
              <a:gd name="T17" fmla="*/ 300 h 333"/>
              <a:gd name="T18" fmla="*/ 54 w 333"/>
              <a:gd name="T19" fmla="*/ 300 h 333"/>
              <a:gd name="T20" fmla="*/ 33 w 333"/>
              <a:gd name="T21" fmla="*/ 283 h 333"/>
              <a:gd name="T22" fmla="*/ 33 w 333"/>
              <a:gd name="T23" fmla="*/ 50 h 333"/>
              <a:gd name="T24" fmla="*/ 54 w 333"/>
              <a:gd name="T25" fmla="*/ 33 h 333"/>
              <a:gd name="T26" fmla="*/ 109 w 333"/>
              <a:gd name="T27" fmla="*/ 33 h 333"/>
              <a:gd name="T28" fmla="*/ 124 w 333"/>
              <a:gd name="T29" fmla="*/ 43 h 333"/>
              <a:gd name="T30" fmla="*/ 143 w 333"/>
              <a:gd name="T31" fmla="*/ 81 h 333"/>
              <a:gd name="T32" fmla="*/ 173 w 333"/>
              <a:gd name="T33" fmla="*/ 100 h 333"/>
              <a:gd name="T34" fmla="*/ 287 w 333"/>
              <a:gd name="T35" fmla="*/ 100 h 333"/>
              <a:gd name="T36" fmla="*/ 300 w 333"/>
              <a:gd name="T37" fmla="*/ 117 h 333"/>
              <a:gd name="T38" fmla="*/ 300 w 333"/>
              <a:gd name="T39" fmla="*/ 283 h 333"/>
              <a:gd name="T40" fmla="*/ 304 w 333"/>
              <a:gd name="T41" fmla="*/ 67 h 333"/>
              <a:gd name="T42" fmla="*/ 191 w 333"/>
              <a:gd name="T43" fmla="*/ 67 h 333"/>
              <a:gd name="T44" fmla="*/ 161 w 333"/>
              <a:gd name="T45" fmla="*/ 48 h 333"/>
              <a:gd name="T46" fmla="*/ 146 w 333"/>
              <a:gd name="T47" fmla="*/ 18 h 333"/>
              <a:gd name="T48" fmla="*/ 116 w 333"/>
              <a:gd name="T49" fmla="*/ 0 h 333"/>
              <a:gd name="T50" fmla="*/ 37 w 333"/>
              <a:gd name="T51" fmla="*/ 0 h 333"/>
              <a:gd name="T52" fmla="*/ 0 w 333"/>
              <a:gd name="T53" fmla="*/ 33 h 333"/>
              <a:gd name="T54" fmla="*/ 0 w 333"/>
              <a:gd name="T55" fmla="*/ 300 h 333"/>
              <a:gd name="T56" fmla="*/ 37 w 333"/>
              <a:gd name="T57" fmla="*/ 333 h 333"/>
              <a:gd name="T58" fmla="*/ 304 w 333"/>
              <a:gd name="T59" fmla="*/ 333 h 333"/>
              <a:gd name="T60" fmla="*/ 333 w 333"/>
              <a:gd name="T61" fmla="*/ 300 h 333"/>
              <a:gd name="T62" fmla="*/ 333 w 333"/>
              <a:gd name="T63" fmla="*/ 100 h 333"/>
              <a:gd name="T64" fmla="*/ 304 w 333"/>
              <a:gd name="T65"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220" y="200"/>
                </a:moveTo>
                <a:cubicBezTo>
                  <a:pt x="220" y="209"/>
                  <a:pt x="213" y="217"/>
                  <a:pt x="204" y="217"/>
                </a:cubicBezTo>
                <a:lnTo>
                  <a:pt x="137" y="217"/>
                </a:lnTo>
                <a:cubicBezTo>
                  <a:pt x="128" y="217"/>
                  <a:pt x="120" y="209"/>
                  <a:pt x="120" y="200"/>
                </a:cubicBezTo>
                <a:cubicBezTo>
                  <a:pt x="120" y="191"/>
                  <a:pt x="128" y="183"/>
                  <a:pt x="137" y="183"/>
                </a:cubicBezTo>
                <a:lnTo>
                  <a:pt x="204" y="183"/>
                </a:lnTo>
                <a:cubicBezTo>
                  <a:pt x="213" y="183"/>
                  <a:pt x="220" y="191"/>
                  <a:pt x="220" y="200"/>
                </a:cubicBezTo>
                <a:close/>
                <a:moveTo>
                  <a:pt x="300" y="283"/>
                </a:moveTo>
                <a:cubicBezTo>
                  <a:pt x="300" y="293"/>
                  <a:pt x="296" y="300"/>
                  <a:pt x="287" y="300"/>
                </a:cubicBezTo>
                <a:lnTo>
                  <a:pt x="54" y="300"/>
                </a:lnTo>
                <a:cubicBezTo>
                  <a:pt x="44" y="300"/>
                  <a:pt x="33" y="293"/>
                  <a:pt x="33" y="283"/>
                </a:cubicBezTo>
                <a:lnTo>
                  <a:pt x="33" y="50"/>
                </a:lnTo>
                <a:cubicBezTo>
                  <a:pt x="33" y="41"/>
                  <a:pt x="44" y="33"/>
                  <a:pt x="54" y="33"/>
                </a:cubicBezTo>
                <a:lnTo>
                  <a:pt x="109" y="33"/>
                </a:lnTo>
                <a:cubicBezTo>
                  <a:pt x="116" y="33"/>
                  <a:pt x="122" y="37"/>
                  <a:pt x="124" y="43"/>
                </a:cubicBezTo>
                <a:lnTo>
                  <a:pt x="143" y="81"/>
                </a:lnTo>
                <a:cubicBezTo>
                  <a:pt x="149" y="93"/>
                  <a:pt x="161" y="100"/>
                  <a:pt x="173" y="100"/>
                </a:cubicBezTo>
                <a:lnTo>
                  <a:pt x="287" y="100"/>
                </a:lnTo>
                <a:cubicBezTo>
                  <a:pt x="296" y="100"/>
                  <a:pt x="300" y="107"/>
                  <a:pt x="300" y="117"/>
                </a:cubicBezTo>
                <a:lnTo>
                  <a:pt x="300" y="283"/>
                </a:lnTo>
                <a:close/>
                <a:moveTo>
                  <a:pt x="304" y="67"/>
                </a:moveTo>
                <a:lnTo>
                  <a:pt x="191" y="67"/>
                </a:lnTo>
                <a:cubicBezTo>
                  <a:pt x="178" y="67"/>
                  <a:pt x="167" y="60"/>
                  <a:pt x="161" y="48"/>
                </a:cubicBezTo>
                <a:lnTo>
                  <a:pt x="146" y="18"/>
                </a:lnTo>
                <a:cubicBezTo>
                  <a:pt x="140" y="7"/>
                  <a:pt x="129" y="0"/>
                  <a:pt x="116" y="0"/>
                </a:cubicBezTo>
                <a:lnTo>
                  <a:pt x="37" y="0"/>
                </a:lnTo>
                <a:cubicBezTo>
                  <a:pt x="18" y="0"/>
                  <a:pt x="0" y="15"/>
                  <a:pt x="0" y="33"/>
                </a:cubicBezTo>
                <a:lnTo>
                  <a:pt x="0" y="300"/>
                </a:lnTo>
                <a:cubicBezTo>
                  <a:pt x="0" y="318"/>
                  <a:pt x="18" y="333"/>
                  <a:pt x="37" y="333"/>
                </a:cubicBezTo>
                <a:lnTo>
                  <a:pt x="304" y="333"/>
                </a:lnTo>
                <a:cubicBezTo>
                  <a:pt x="322" y="333"/>
                  <a:pt x="333" y="318"/>
                  <a:pt x="333" y="300"/>
                </a:cubicBezTo>
                <a:lnTo>
                  <a:pt x="333" y="100"/>
                </a:lnTo>
                <a:cubicBezTo>
                  <a:pt x="333" y="82"/>
                  <a:pt x="322" y="67"/>
                  <a:pt x="304"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208">
            <a:extLst>
              <a:ext uri="{FF2B5EF4-FFF2-40B4-BE49-F238E27FC236}">
                <a16:creationId xmlns:a16="http://schemas.microsoft.com/office/drawing/2014/main" id="{C5A8FE3C-494A-4466-B8D8-CBF9C580F9C3}"/>
              </a:ext>
            </a:extLst>
          </p:cNvPr>
          <p:cNvSpPr>
            <a:spLocks noChangeAspect="1" noEditPoints="1"/>
          </p:cNvSpPr>
          <p:nvPr/>
        </p:nvSpPr>
        <p:spPr bwMode="auto">
          <a:xfrm>
            <a:off x="5638801" y="1089025"/>
            <a:ext cx="250825" cy="254000"/>
          </a:xfrm>
          <a:custGeom>
            <a:avLst/>
            <a:gdLst>
              <a:gd name="T0" fmla="*/ 217 w 333"/>
              <a:gd name="T1" fmla="*/ 200 h 334"/>
              <a:gd name="T2" fmla="*/ 200 w 333"/>
              <a:gd name="T3" fmla="*/ 217 h 334"/>
              <a:gd name="T4" fmla="*/ 183 w 333"/>
              <a:gd name="T5" fmla="*/ 217 h 334"/>
              <a:gd name="T6" fmla="*/ 183 w 333"/>
              <a:gd name="T7" fmla="*/ 234 h 334"/>
              <a:gd name="T8" fmla="*/ 167 w 333"/>
              <a:gd name="T9" fmla="*/ 250 h 334"/>
              <a:gd name="T10" fmla="*/ 150 w 333"/>
              <a:gd name="T11" fmla="*/ 234 h 334"/>
              <a:gd name="T12" fmla="*/ 150 w 333"/>
              <a:gd name="T13" fmla="*/ 217 h 334"/>
              <a:gd name="T14" fmla="*/ 133 w 333"/>
              <a:gd name="T15" fmla="*/ 217 h 334"/>
              <a:gd name="T16" fmla="*/ 117 w 333"/>
              <a:gd name="T17" fmla="*/ 200 h 334"/>
              <a:gd name="T18" fmla="*/ 133 w 333"/>
              <a:gd name="T19" fmla="*/ 184 h 334"/>
              <a:gd name="T20" fmla="*/ 150 w 333"/>
              <a:gd name="T21" fmla="*/ 184 h 334"/>
              <a:gd name="T22" fmla="*/ 150 w 333"/>
              <a:gd name="T23" fmla="*/ 167 h 334"/>
              <a:gd name="T24" fmla="*/ 167 w 333"/>
              <a:gd name="T25" fmla="*/ 150 h 334"/>
              <a:gd name="T26" fmla="*/ 183 w 333"/>
              <a:gd name="T27" fmla="*/ 167 h 334"/>
              <a:gd name="T28" fmla="*/ 183 w 333"/>
              <a:gd name="T29" fmla="*/ 184 h 334"/>
              <a:gd name="T30" fmla="*/ 200 w 333"/>
              <a:gd name="T31" fmla="*/ 184 h 334"/>
              <a:gd name="T32" fmla="*/ 217 w 333"/>
              <a:gd name="T33" fmla="*/ 200 h 334"/>
              <a:gd name="T34" fmla="*/ 300 w 333"/>
              <a:gd name="T35" fmla="*/ 284 h 334"/>
              <a:gd name="T36" fmla="*/ 283 w 333"/>
              <a:gd name="T37" fmla="*/ 300 h 334"/>
              <a:gd name="T38" fmla="*/ 50 w 333"/>
              <a:gd name="T39" fmla="*/ 300 h 334"/>
              <a:gd name="T40" fmla="*/ 33 w 333"/>
              <a:gd name="T41" fmla="*/ 284 h 334"/>
              <a:gd name="T42" fmla="*/ 33 w 333"/>
              <a:gd name="T43" fmla="*/ 50 h 334"/>
              <a:gd name="T44" fmla="*/ 50 w 333"/>
              <a:gd name="T45" fmla="*/ 34 h 334"/>
              <a:gd name="T46" fmla="*/ 117 w 333"/>
              <a:gd name="T47" fmla="*/ 34 h 334"/>
              <a:gd name="T48" fmla="*/ 133 w 333"/>
              <a:gd name="T49" fmla="*/ 50 h 334"/>
              <a:gd name="T50" fmla="*/ 133 w 333"/>
              <a:gd name="T51" fmla="*/ 67 h 334"/>
              <a:gd name="T52" fmla="*/ 167 w 333"/>
              <a:gd name="T53" fmla="*/ 100 h 334"/>
              <a:gd name="T54" fmla="*/ 283 w 333"/>
              <a:gd name="T55" fmla="*/ 100 h 334"/>
              <a:gd name="T56" fmla="*/ 300 w 333"/>
              <a:gd name="T57" fmla="*/ 117 h 334"/>
              <a:gd name="T58" fmla="*/ 300 w 333"/>
              <a:gd name="T59" fmla="*/ 284 h 334"/>
              <a:gd name="T60" fmla="*/ 300 w 333"/>
              <a:gd name="T61" fmla="*/ 67 h 334"/>
              <a:gd name="T62" fmla="*/ 183 w 333"/>
              <a:gd name="T63" fmla="*/ 67 h 334"/>
              <a:gd name="T64" fmla="*/ 167 w 333"/>
              <a:gd name="T65" fmla="*/ 50 h 334"/>
              <a:gd name="T66" fmla="*/ 167 w 333"/>
              <a:gd name="T67" fmla="*/ 34 h 334"/>
              <a:gd name="T68" fmla="*/ 133 w 333"/>
              <a:gd name="T69" fmla="*/ 0 h 334"/>
              <a:gd name="T70" fmla="*/ 33 w 333"/>
              <a:gd name="T71" fmla="*/ 0 h 334"/>
              <a:gd name="T72" fmla="*/ 0 w 333"/>
              <a:gd name="T73" fmla="*/ 34 h 334"/>
              <a:gd name="T74" fmla="*/ 0 w 333"/>
              <a:gd name="T75" fmla="*/ 300 h 334"/>
              <a:gd name="T76" fmla="*/ 33 w 333"/>
              <a:gd name="T77" fmla="*/ 334 h 334"/>
              <a:gd name="T78" fmla="*/ 300 w 333"/>
              <a:gd name="T79" fmla="*/ 334 h 334"/>
              <a:gd name="T80" fmla="*/ 333 w 333"/>
              <a:gd name="T81" fmla="*/ 300 h 334"/>
              <a:gd name="T82" fmla="*/ 333 w 333"/>
              <a:gd name="T83" fmla="*/ 100 h 334"/>
              <a:gd name="T84" fmla="*/ 300 w 333"/>
              <a:gd name="T85"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4">
                <a:moveTo>
                  <a:pt x="217" y="200"/>
                </a:moveTo>
                <a:cubicBezTo>
                  <a:pt x="217" y="210"/>
                  <a:pt x="209" y="217"/>
                  <a:pt x="200" y="217"/>
                </a:cubicBezTo>
                <a:lnTo>
                  <a:pt x="183" y="217"/>
                </a:lnTo>
                <a:lnTo>
                  <a:pt x="183" y="234"/>
                </a:lnTo>
                <a:cubicBezTo>
                  <a:pt x="183" y="243"/>
                  <a:pt x="176" y="250"/>
                  <a:pt x="167" y="250"/>
                </a:cubicBezTo>
                <a:cubicBezTo>
                  <a:pt x="157" y="250"/>
                  <a:pt x="150" y="243"/>
                  <a:pt x="150" y="234"/>
                </a:cubicBezTo>
                <a:lnTo>
                  <a:pt x="150" y="217"/>
                </a:lnTo>
                <a:lnTo>
                  <a:pt x="133" y="217"/>
                </a:lnTo>
                <a:cubicBezTo>
                  <a:pt x="124" y="217"/>
                  <a:pt x="117" y="210"/>
                  <a:pt x="117" y="200"/>
                </a:cubicBezTo>
                <a:cubicBezTo>
                  <a:pt x="117" y="191"/>
                  <a:pt x="124" y="184"/>
                  <a:pt x="133" y="184"/>
                </a:cubicBezTo>
                <a:lnTo>
                  <a:pt x="150" y="184"/>
                </a:lnTo>
                <a:lnTo>
                  <a:pt x="150" y="167"/>
                </a:lnTo>
                <a:cubicBezTo>
                  <a:pt x="150" y="158"/>
                  <a:pt x="157" y="150"/>
                  <a:pt x="167" y="150"/>
                </a:cubicBezTo>
                <a:cubicBezTo>
                  <a:pt x="176" y="150"/>
                  <a:pt x="183" y="158"/>
                  <a:pt x="183" y="167"/>
                </a:cubicBezTo>
                <a:lnTo>
                  <a:pt x="183" y="184"/>
                </a:lnTo>
                <a:lnTo>
                  <a:pt x="200" y="184"/>
                </a:lnTo>
                <a:cubicBezTo>
                  <a:pt x="209" y="184"/>
                  <a:pt x="217" y="191"/>
                  <a:pt x="217" y="200"/>
                </a:cubicBezTo>
                <a:close/>
                <a:moveTo>
                  <a:pt x="300" y="284"/>
                </a:moveTo>
                <a:cubicBezTo>
                  <a:pt x="300" y="293"/>
                  <a:pt x="292" y="300"/>
                  <a:pt x="283" y="300"/>
                </a:cubicBezTo>
                <a:lnTo>
                  <a:pt x="50" y="300"/>
                </a:lnTo>
                <a:cubicBezTo>
                  <a:pt x="41" y="300"/>
                  <a:pt x="33" y="293"/>
                  <a:pt x="33" y="284"/>
                </a:cubicBezTo>
                <a:lnTo>
                  <a:pt x="33" y="50"/>
                </a:lnTo>
                <a:cubicBezTo>
                  <a:pt x="33" y="41"/>
                  <a:pt x="41" y="34"/>
                  <a:pt x="50" y="34"/>
                </a:cubicBezTo>
                <a:lnTo>
                  <a:pt x="117" y="34"/>
                </a:lnTo>
                <a:cubicBezTo>
                  <a:pt x="126" y="34"/>
                  <a:pt x="133" y="41"/>
                  <a:pt x="133" y="50"/>
                </a:cubicBezTo>
                <a:lnTo>
                  <a:pt x="133" y="67"/>
                </a:lnTo>
                <a:cubicBezTo>
                  <a:pt x="133" y="85"/>
                  <a:pt x="148" y="100"/>
                  <a:pt x="167" y="100"/>
                </a:cubicBezTo>
                <a:lnTo>
                  <a:pt x="283" y="100"/>
                </a:lnTo>
                <a:cubicBezTo>
                  <a:pt x="292" y="100"/>
                  <a:pt x="300" y="108"/>
                  <a:pt x="300" y="117"/>
                </a:cubicBezTo>
                <a:lnTo>
                  <a:pt x="300" y="284"/>
                </a:lnTo>
                <a:close/>
                <a:moveTo>
                  <a:pt x="300" y="67"/>
                </a:moveTo>
                <a:lnTo>
                  <a:pt x="183" y="67"/>
                </a:lnTo>
                <a:cubicBezTo>
                  <a:pt x="174" y="67"/>
                  <a:pt x="167" y="60"/>
                  <a:pt x="167" y="50"/>
                </a:cubicBezTo>
                <a:lnTo>
                  <a:pt x="167" y="34"/>
                </a:lnTo>
                <a:cubicBezTo>
                  <a:pt x="167" y="15"/>
                  <a:pt x="152" y="0"/>
                  <a:pt x="133" y="0"/>
                </a:cubicBezTo>
                <a:lnTo>
                  <a:pt x="33" y="0"/>
                </a:lnTo>
                <a:cubicBezTo>
                  <a:pt x="15" y="0"/>
                  <a:pt x="0" y="15"/>
                  <a:pt x="0" y="34"/>
                </a:cubicBezTo>
                <a:lnTo>
                  <a:pt x="0" y="300"/>
                </a:lnTo>
                <a:cubicBezTo>
                  <a:pt x="0" y="319"/>
                  <a:pt x="15" y="334"/>
                  <a:pt x="33" y="334"/>
                </a:cubicBezTo>
                <a:lnTo>
                  <a:pt x="300" y="334"/>
                </a:lnTo>
                <a:cubicBezTo>
                  <a:pt x="318" y="334"/>
                  <a:pt x="333" y="319"/>
                  <a:pt x="333" y="300"/>
                </a:cubicBezTo>
                <a:lnTo>
                  <a:pt x="333" y="100"/>
                </a:lnTo>
                <a:cubicBezTo>
                  <a:pt x="333" y="82"/>
                  <a:pt x="318" y="67"/>
                  <a:pt x="300"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209">
            <a:extLst>
              <a:ext uri="{FF2B5EF4-FFF2-40B4-BE49-F238E27FC236}">
                <a16:creationId xmlns:a16="http://schemas.microsoft.com/office/drawing/2014/main" id="{E17CBADF-8BEC-4164-AA4A-21560D3C4924}"/>
              </a:ext>
            </a:extLst>
          </p:cNvPr>
          <p:cNvSpPr>
            <a:spLocks noChangeAspect="1" noEditPoints="1"/>
          </p:cNvSpPr>
          <p:nvPr/>
        </p:nvSpPr>
        <p:spPr bwMode="auto">
          <a:xfrm>
            <a:off x="5135563" y="1089025"/>
            <a:ext cx="252413" cy="254000"/>
          </a:xfrm>
          <a:custGeom>
            <a:avLst/>
            <a:gdLst>
              <a:gd name="T0" fmla="*/ 214 w 334"/>
              <a:gd name="T1" fmla="*/ 200 h 334"/>
              <a:gd name="T2" fmla="*/ 197 w 334"/>
              <a:gd name="T3" fmla="*/ 217 h 334"/>
              <a:gd name="T4" fmla="*/ 131 w 334"/>
              <a:gd name="T5" fmla="*/ 217 h 334"/>
              <a:gd name="T6" fmla="*/ 114 w 334"/>
              <a:gd name="T7" fmla="*/ 200 h 334"/>
              <a:gd name="T8" fmla="*/ 131 w 334"/>
              <a:gd name="T9" fmla="*/ 184 h 334"/>
              <a:gd name="T10" fmla="*/ 197 w 334"/>
              <a:gd name="T11" fmla="*/ 184 h 334"/>
              <a:gd name="T12" fmla="*/ 214 w 334"/>
              <a:gd name="T13" fmla="*/ 200 h 334"/>
              <a:gd name="T14" fmla="*/ 300 w 334"/>
              <a:gd name="T15" fmla="*/ 284 h 334"/>
              <a:gd name="T16" fmla="*/ 281 w 334"/>
              <a:gd name="T17" fmla="*/ 300 h 334"/>
              <a:gd name="T18" fmla="*/ 47 w 334"/>
              <a:gd name="T19" fmla="*/ 300 h 334"/>
              <a:gd name="T20" fmla="*/ 34 w 334"/>
              <a:gd name="T21" fmla="*/ 284 h 334"/>
              <a:gd name="T22" fmla="*/ 34 w 334"/>
              <a:gd name="T23" fmla="*/ 50 h 334"/>
              <a:gd name="T24" fmla="*/ 47 w 334"/>
              <a:gd name="T25" fmla="*/ 34 h 334"/>
              <a:gd name="T26" fmla="*/ 114 w 334"/>
              <a:gd name="T27" fmla="*/ 34 h 334"/>
              <a:gd name="T28" fmla="*/ 134 w 334"/>
              <a:gd name="T29" fmla="*/ 50 h 334"/>
              <a:gd name="T30" fmla="*/ 134 w 334"/>
              <a:gd name="T31" fmla="*/ 67 h 334"/>
              <a:gd name="T32" fmla="*/ 164 w 334"/>
              <a:gd name="T33" fmla="*/ 100 h 334"/>
              <a:gd name="T34" fmla="*/ 281 w 334"/>
              <a:gd name="T35" fmla="*/ 100 h 334"/>
              <a:gd name="T36" fmla="*/ 300 w 334"/>
              <a:gd name="T37" fmla="*/ 117 h 334"/>
              <a:gd name="T38" fmla="*/ 300 w 334"/>
              <a:gd name="T39" fmla="*/ 284 h 334"/>
              <a:gd name="T40" fmla="*/ 297 w 334"/>
              <a:gd name="T41" fmla="*/ 67 h 334"/>
              <a:gd name="T42" fmla="*/ 181 w 334"/>
              <a:gd name="T43" fmla="*/ 67 h 334"/>
              <a:gd name="T44" fmla="*/ 167 w 334"/>
              <a:gd name="T45" fmla="*/ 50 h 334"/>
              <a:gd name="T46" fmla="*/ 167 w 334"/>
              <a:gd name="T47" fmla="*/ 34 h 334"/>
              <a:gd name="T48" fmla="*/ 131 w 334"/>
              <a:gd name="T49" fmla="*/ 0 h 334"/>
              <a:gd name="T50" fmla="*/ 31 w 334"/>
              <a:gd name="T51" fmla="*/ 0 h 334"/>
              <a:gd name="T52" fmla="*/ 0 w 334"/>
              <a:gd name="T53" fmla="*/ 34 h 334"/>
              <a:gd name="T54" fmla="*/ 0 w 334"/>
              <a:gd name="T55" fmla="*/ 300 h 334"/>
              <a:gd name="T56" fmla="*/ 31 w 334"/>
              <a:gd name="T57" fmla="*/ 334 h 334"/>
              <a:gd name="T58" fmla="*/ 297 w 334"/>
              <a:gd name="T59" fmla="*/ 334 h 334"/>
              <a:gd name="T60" fmla="*/ 334 w 334"/>
              <a:gd name="T61" fmla="*/ 300 h 334"/>
              <a:gd name="T62" fmla="*/ 334 w 334"/>
              <a:gd name="T63" fmla="*/ 100 h 334"/>
              <a:gd name="T64" fmla="*/ 297 w 334"/>
              <a:gd name="T65"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34">
                <a:moveTo>
                  <a:pt x="214" y="200"/>
                </a:moveTo>
                <a:cubicBezTo>
                  <a:pt x="214" y="210"/>
                  <a:pt x="207" y="217"/>
                  <a:pt x="197" y="217"/>
                </a:cubicBezTo>
                <a:lnTo>
                  <a:pt x="131" y="217"/>
                </a:lnTo>
                <a:cubicBezTo>
                  <a:pt x="122" y="217"/>
                  <a:pt x="114" y="210"/>
                  <a:pt x="114" y="200"/>
                </a:cubicBezTo>
                <a:cubicBezTo>
                  <a:pt x="114" y="191"/>
                  <a:pt x="122" y="184"/>
                  <a:pt x="131" y="184"/>
                </a:cubicBezTo>
                <a:lnTo>
                  <a:pt x="197" y="184"/>
                </a:lnTo>
                <a:cubicBezTo>
                  <a:pt x="207" y="184"/>
                  <a:pt x="214" y="191"/>
                  <a:pt x="214" y="200"/>
                </a:cubicBezTo>
                <a:close/>
                <a:moveTo>
                  <a:pt x="300" y="284"/>
                </a:moveTo>
                <a:cubicBezTo>
                  <a:pt x="300" y="293"/>
                  <a:pt x="290" y="300"/>
                  <a:pt x="281" y="300"/>
                </a:cubicBezTo>
                <a:lnTo>
                  <a:pt x="47" y="300"/>
                </a:lnTo>
                <a:cubicBezTo>
                  <a:pt x="38" y="300"/>
                  <a:pt x="34" y="293"/>
                  <a:pt x="34" y="284"/>
                </a:cubicBezTo>
                <a:lnTo>
                  <a:pt x="34" y="50"/>
                </a:lnTo>
                <a:cubicBezTo>
                  <a:pt x="34" y="41"/>
                  <a:pt x="38" y="34"/>
                  <a:pt x="47" y="34"/>
                </a:cubicBezTo>
                <a:lnTo>
                  <a:pt x="114" y="34"/>
                </a:lnTo>
                <a:cubicBezTo>
                  <a:pt x="123" y="34"/>
                  <a:pt x="134" y="41"/>
                  <a:pt x="134" y="50"/>
                </a:cubicBezTo>
                <a:lnTo>
                  <a:pt x="134" y="67"/>
                </a:lnTo>
                <a:cubicBezTo>
                  <a:pt x="134" y="85"/>
                  <a:pt x="146" y="100"/>
                  <a:pt x="164" y="100"/>
                </a:cubicBezTo>
                <a:lnTo>
                  <a:pt x="281" y="100"/>
                </a:lnTo>
                <a:cubicBezTo>
                  <a:pt x="290" y="100"/>
                  <a:pt x="300" y="108"/>
                  <a:pt x="300" y="117"/>
                </a:cubicBezTo>
                <a:lnTo>
                  <a:pt x="300" y="284"/>
                </a:lnTo>
                <a:close/>
                <a:moveTo>
                  <a:pt x="297" y="67"/>
                </a:moveTo>
                <a:lnTo>
                  <a:pt x="181" y="67"/>
                </a:lnTo>
                <a:cubicBezTo>
                  <a:pt x="172" y="67"/>
                  <a:pt x="167" y="60"/>
                  <a:pt x="167" y="50"/>
                </a:cubicBezTo>
                <a:lnTo>
                  <a:pt x="167" y="34"/>
                </a:lnTo>
                <a:cubicBezTo>
                  <a:pt x="167" y="15"/>
                  <a:pt x="149" y="0"/>
                  <a:pt x="131" y="0"/>
                </a:cubicBezTo>
                <a:lnTo>
                  <a:pt x="31" y="0"/>
                </a:lnTo>
                <a:cubicBezTo>
                  <a:pt x="12" y="0"/>
                  <a:pt x="0" y="15"/>
                  <a:pt x="0" y="34"/>
                </a:cubicBezTo>
                <a:lnTo>
                  <a:pt x="0" y="300"/>
                </a:lnTo>
                <a:cubicBezTo>
                  <a:pt x="0" y="319"/>
                  <a:pt x="12" y="334"/>
                  <a:pt x="31" y="334"/>
                </a:cubicBezTo>
                <a:lnTo>
                  <a:pt x="297" y="334"/>
                </a:lnTo>
                <a:cubicBezTo>
                  <a:pt x="316" y="334"/>
                  <a:pt x="334" y="319"/>
                  <a:pt x="334" y="300"/>
                </a:cubicBezTo>
                <a:lnTo>
                  <a:pt x="334" y="100"/>
                </a:lnTo>
                <a:cubicBezTo>
                  <a:pt x="334" y="82"/>
                  <a:pt x="316" y="67"/>
                  <a:pt x="297"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210">
            <a:extLst>
              <a:ext uri="{FF2B5EF4-FFF2-40B4-BE49-F238E27FC236}">
                <a16:creationId xmlns:a16="http://schemas.microsoft.com/office/drawing/2014/main" id="{B597F628-A2D3-4BA7-80F3-745124FD1931}"/>
              </a:ext>
            </a:extLst>
          </p:cNvPr>
          <p:cNvSpPr>
            <a:spLocks noChangeAspect="1" noEditPoints="1"/>
          </p:cNvSpPr>
          <p:nvPr/>
        </p:nvSpPr>
        <p:spPr bwMode="auto">
          <a:xfrm>
            <a:off x="4633913" y="1089025"/>
            <a:ext cx="250825" cy="254000"/>
          </a:xfrm>
          <a:custGeom>
            <a:avLst/>
            <a:gdLst>
              <a:gd name="T0" fmla="*/ 300 w 333"/>
              <a:gd name="T1" fmla="*/ 134 h 334"/>
              <a:gd name="T2" fmla="*/ 33 w 333"/>
              <a:gd name="T3" fmla="*/ 134 h 334"/>
              <a:gd name="T4" fmla="*/ 33 w 333"/>
              <a:gd name="T5" fmla="*/ 34 h 334"/>
              <a:gd name="T6" fmla="*/ 133 w 333"/>
              <a:gd name="T7" fmla="*/ 34 h 334"/>
              <a:gd name="T8" fmla="*/ 133 w 333"/>
              <a:gd name="T9" fmla="*/ 100 h 334"/>
              <a:gd name="T10" fmla="*/ 300 w 333"/>
              <a:gd name="T11" fmla="*/ 100 h 334"/>
              <a:gd name="T12" fmla="*/ 300 w 333"/>
              <a:gd name="T13" fmla="*/ 134 h 334"/>
              <a:gd name="T14" fmla="*/ 300 w 333"/>
              <a:gd name="T15" fmla="*/ 300 h 334"/>
              <a:gd name="T16" fmla="*/ 33 w 333"/>
              <a:gd name="T17" fmla="*/ 300 h 334"/>
              <a:gd name="T18" fmla="*/ 33 w 333"/>
              <a:gd name="T19" fmla="*/ 167 h 334"/>
              <a:gd name="T20" fmla="*/ 300 w 333"/>
              <a:gd name="T21" fmla="*/ 167 h 334"/>
              <a:gd name="T22" fmla="*/ 300 w 333"/>
              <a:gd name="T23" fmla="*/ 300 h 334"/>
              <a:gd name="T24" fmla="*/ 166 w 333"/>
              <a:gd name="T25" fmla="*/ 67 h 334"/>
              <a:gd name="T26" fmla="*/ 166 w 333"/>
              <a:gd name="T27" fmla="*/ 0 h 334"/>
              <a:gd name="T28" fmla="*/ 0 w 333"/>
              <a:gd name="T29" fmla="*/ 0 h 334"/>
              <a:gd name="T30" fmla="*/ 0 w 333"/>
              <a:gd name="T31" fmla="*/ 334 h 334"/>
              <a:gd name="T32" fmla="*/ 333 w 333"/>
              <a:gd name="T33" fmla="*/ 334 h 334"/>
              <a:gd name="T34" fmla="*/ 333 w 333"/>
              <a:gd name="T35" fmla="*/ 67 h 334"/>
              <a:gd name="T36" fmla="*/ 166 w 333"/>
              <a:gd name="T37"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34">
                <a:moveTo>
                  <a:pt x="300" y="134"/>
                </a:moveTo>
                <a:lnTo>
                  <a:pt x="33" y="134"/>
                </a:lnTo>
                <a:lnTo>
                  <a:pt x="33" y="34"/>
                </a:lnTo>
                <a:lnTo>
                  <a:pt x="133" y="34"/>
                </a:lnTo>
                <a:lnTo>
                  <a:pt x="133" y="100"/>
                </a:lnTo>
                <a:lnTo>
                  <a:pt x="300" y="100"/>
                </a:lnTo>
                <a:lnTo>
                  <a:pt x="300" y="134"/>
                </a:lnTo>
                <a:close/>
                <a:moveTo>
                  <a:pt x="300" y="300"/>
                </a:moveTo>
                <a:lnTo>
                  <a:pt x="33" y="300"/>
                </a:lnTo>
                <a:lnTo>
                  <a:pt x="33" y="167"/>
                </a:lnTo>
                <a:lnTo>
                  <a:pt x="300" y="167"/>
                </a:lnTo>
                <a:lnTo>
                  <a:pt x="300" y="300"/>
                </a:lnTo>
                <a:close/>
                <a:moveTo>
                  <a:pt x="166" y="67"/>
                </a:moveTo>
                <a:lnTo>
                  <a:pt x="166" y="0"/>
                </a:lnTo>
                <a:lnTo>
                  <a:pt x="0" y="0"/>
                </a:lnTo>
                <a:lnTo>
                  <a:pt x="0" y="334"/>
                </a:lnTo>
                <a:lnTo>
                  <a:pt x="333" y="334"/>
                </a:lnTo>
                <a:lnTo>
                  <a:pt x="333" y="67"/>
                </a:lnTo>
                <a:lnTo>
                  <a:pt x="16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211">
            <a:extLst>
              <a:ext uri="{FF2B5EF4-FFF2-40B4-BE49-F238E27FC236}">
                <a16:creationId xmlns:a16="http://schemas.microsoft.com/office/drawing/2014/main" id="{1966EBBD-8121-485B-81D1-03DD2616439E}"/>
              </a:ext>
            </a:extLst>
          </p:cNvPr>
          <p:cNvSpPr>
            <a:spLocks noChangeAspect="1" noEditPoints="1"/>
          </p:cNvSpPr>
          <p:nvPr/>
        </p:nvSpPr>
        <p:spPr bwMode="auto">
          <a:xfrm>
            <a:off x="4130676" y="1089025"/>
            <a:ext cx="250825" cy="254000"/>
          </a:xfrm>
          <a:custGeom>
            <a:avLst/>
            <a:gdLst>
              <a:gd name="T0" fmla="*/ 300 w 333"/>
              <a:gd name="T1" fmla="*/ 134 h 334"/>
              <a:gd name="T2" fmla="*/ 33 w 333"/>
              <a:gd name="T3" fmla="*/ 134 h 334"/>
              <a:gd name="T4" fmla="*/ 33 w 333"/>
              <a:gd name="T5" fmla="*/ 50 h 334"/>
              <a:gd name="T6" fmla="*/ 50 w 333"/>
              <a:gd name="T7" fmla="*/ 34 h 334"/>
              <a:gd name="T8" fmla="*/ 117 w 333"/>
              <a:gd name="T9" fmla="*/ 34 h 334"/>
              <a:gd name="T10" fmla="*/ 133 w 333"/>
              <a:gd name="T11" fmla="*/ 50 h 334"/>
              <a:gd name="T12" fmla="*/ 133 w 333"/>
              <a:gd name="T13" fmla="*/ 67 h 334"/>
              <a:gd name="T14" fmla="*/ 167 w 333"/>
              <a:gd name="T15" fmla="*/ 100 h 334"/>
              <a:gd name="T16" fmla="*/ 283 w 333"/>
              <a:gd name="T17" fmla="*/ 100 h 334"/>
              <a:gd name="T18" fmla="*/ 300 w 333"/>
              <a:gd name="T19" fmla="*/ 117 h 334"/>
              <a:gd name="T20" fmla="*/ 300 w 333"/>
              <a:gd name="T21" fmla="*/ 134 h 334"/>
              <a:gd name="T22" fmla="*/ 300 w 333"/>
              <a:gd name="T23" fmla="*/ 284 h 334"/>
              <a:gd name="T24" fmla="*/ 283 w 333"/>
              <a:gd name="T25" fmla="*/ 300 h 334"/>
              <a:gd name="T26" fmla="*/ 50 w 333"/>
              <a:gd name="T27" fmla="*/ 300 h 334"/>
              <a:gd name="T28" fmla="*/ 33 w 333"/>
              <a:gd name="T29" fmla="*/ 284 h 334"/>
              <a:gd name="T30" fmla="*/ 33 w 333"/>
              <a:gd name="T31" fmla="*/ 167 h 334"/>
              <a:gd name="T32" fmla="*/ 300 w 333"/>
              <a:gd name="T33" fmla="*/ 167 h 334"/>
              <a:gd name="T34" fmla="*/ 300 w 333"/>
              <a:gd name="T35" fmla="*/ 284 h 334"/>
              <a:gd name="T36" fmla="*/ 300 w 333"/>
              <a:gd name="T37" fmla="*/ 67 h 334"/>
              <a:gd name="T38" fmla="*/ 183 w 333"/>
              <a:gd name="T39" fmla="*/ 67 h 334"/>
              <a:gd name="T40" fmla="*/ 167 w 333"/>
              <a:gd name="T41" fmla="*/ 50 h 334"/>
              <a:gd name="T42" fmla="*/ 167 w 333"/>
              <a:gd name="T43" fmla="*/ 34 h 334"/>
              <a:gd name="T44" fmla="*/ 133 w 333"/>
              <a:gd name="T45" fmla="*/ 0 h 334"/>
              <a:gd name="T46" fmla="*/ 33 w 333"/>
              <a:gd name="T47" fmla="*/ 0 h 334"/>
              <a:gd name="T48" fmla="*/ 0 w 333"/>
              <a:gd name="T49" fmla="*/ 34 h 334"/>
              <a:gd name="T50" fmla="*/ 0 w 333"/>
              <a:gd name="T51" fmla="*/ 300 h 334"/>
              <a:gd name="T52" fmla="*/ 33 w 333"/>
              <a:gd name="T53" fmla="*/ 334 h 334"/>
              <a:gd name="T54" fmla="*/ 300 w 333"/>
              <a:gd name="T55" fmla="*/ 334 h 334"/>
              <a:gd name="T56" fmla="*/ 333 w 333"/>
              <a:gd name="T57" fmla="*/ 300 h 334"/>
              <a:gd name="T58" fmla="*/ 333 w 333"/>
              <a:gd name="T59" fmla="*/ 100 h 334"/>
              <a:gd name="T60" fmla="*/ 300 w 333"/>
              <a:gd name="T61"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34">
                <a:moveTo>
                  <a:pt x="300" y="134"/>
                </a:moveTo>
                <a:lnTo>
                  <a:pt x="33" y="134"/>
                </a:lnTo>
                <a:lnTo>
                  <a:pt x="33" y="50"/>
                </a:lnTo>
                <a:cubicBezTo>
                  <a:pt x="33" y="41"/>
                  <a:pt x="41" y="34"/>
                  <a:pt x="50" y="34"/>
                </a:cubicBezTo>
                <a:lnTo>
                  <a:pt x="117" y="34"/>
                </a:lnTo>
                <a:cubicBezTo>
                  <a:pt x="126" y="34"/>
                  <a:pt x="133" y="41"/>
                  <a:pt x="133" y="50"/>
                </a:cubicBezTo>
                <a:lnTo>
                  <a:pt x="133" y="67"/>
                </a:lnTo>
                <a:cubicBezTo>
                  <a:pt x="133" y="85"/>
                  <a:pt x="148" y="100"/>
                  <a:pt x="167" y="100"/>
                </a:cubicBezTo>
                <a:lnTo>
                  <a:pt x="283" y="100"/>
                </a:lnTo>
                <a:cubicBezTo>
                  <a:pt x="292" y="100"/>
                  <a:pt x="300" y="108"/>
                  <a:pt x="300" y="117"/>
                </a:cubicBezTo>
                <a:lnTo>
                  <a:pt x="300" y="134"/>
                </a:lnTo>
                <a:close/>
                <a:moveTo>
                  <a:pt x="300" y="284"/>
                </a:moveTo>
                <a:cubicBezTo>
                  <a:pt x="300" y="293"/>
                  <a:pt x="292" y="300"/>
                  <a:pt x="283" y="300"/>
                </a:cubicBezTo>
                <a:lnTo>
                  <a:pt x="50" y="300"/>
                </a:lnTo>
                <a:cubicBezTo>
                  <a:pt x="41" y="300"/>
                  <a:pt x="33" y="293"/>
                  <a:pt x="33" y="284"/>
                </a:cubicBezTo>
                <a:lnTo>
                  <a:pt x="33" y="167"/>
                </a:lnTo>
                <a:lnTo>
                  <a:pt x="300" y="167"/>
                </a:lnTo>
                <a:lnTo>
                  <a:pt x="300" y="284"/>
                </a:lnTo>
                <a:close/>
                <a:moveTo>
                  <a:pt x="300" y="67"/>
                </a:moveTo>
                <a:lnTo>
                  <a:pt x="183" y="67"/>
                </a:lnTo>
                <a:cubicBezTo>
                  <a:pt x="174" y="67"/>
                  <a:pt x="167" y="60"/>
                  <a:pt x="167" y="50"/>
                </a:cubicBezTo>
                <a:lnTo>
                  <a:pt x="167" y="34"/>
                </a:lnTo>
                <a:cubicBezTo>
                  <a:pt x="167" y="15"/>
                  <a:pt x="152" y="0"/>
                  <a:pt x="133" y="0"/>
                </a:cubicBezTo>
                <a:lnTo>
                  <a:pt x="33" y="0"/>
                </a:lnTo>
                <a:cubicBezTo>
                  <a:pt x="15" y="0"/>
                  <a:pt x="0" y="15"/>
                  <a:pt x="0" y="34"/>
                </a:cubicBezTo>
                <a:lnTo>
                  <a:pt x="0" y="300"/>
                </a:lnTo>
                <a:cubicBezTo>
                  <a:pt x="0" y="319"/>
                  <a:pt x="15" y="334"/>
                  <a:pt x="33" y="334"/>
                </a:cubicBezTo>
                <a:lnTo>
                  <a:pt x="300" y="334"/>
                </a:lnTo>
                <a:cubicBezTo>
                  <a:pt x="318" y="334"/>
                  <a:pt x="333" y="319"/>
                  <a:pt x="333" y="300"/>
                </a:cubicBezTo>
                <a:lnTo>
                  <a:pt x="333" y="100"/>
                </a:lnTo>
                <a:cubicBezTo>
                  <a:pt x="333" y="82"/>
                  <a:pt x="318" y="67"/>
                  <a:pt x="300"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212">
            <a:extLst>
              <a:ext uri="{FF2B5EF4-FFF2-40B4-BE49-F238E27FC236}">
                <a16:creationId xmlns:a16="http://schemas.microsoft.com/office/drawing/2014/main" id="{234DC80C-2C74-4C3E-9CC6-12E37BEFF70A}"/>
              </a:ext>
            </a:extLst>
          </p:cNvPr>
          <p:cNvSpPr>
            <a:spLocks noChangeAspect="1" noEditPoints="1"/>
          </p:cNvSpPr>
          <p:nvPr/>
        </p:nvSpPr>
        <p:spPr bwMode="auto">
          <a:xfrm>
            <a:off x="3627438" y="1089025"/>
            <a:ext cx="252413" cy="254000"/>
          </a:xfrm>
          <a:custGeom>
            <a:avLst/>
            <a:gdLst>
              <a:gd name="T0" fmla="*/ 117 w 334"/>
              <a:gd name="T1" fmla="*/ 184 h 334"/>
              <a:gd name="T2" fmla="*/ 150 w 334"/>
              <a:gd name="T3" fmla="*/ 184 h 334"/>
              <a:gd name="T4" fmla="*/ 150 w 334"/>
              <a:gd name="T5" fmla="*/ 150 h 334"/>
              <a:gd name="T6" fmla="*/ 184 w 334"/>
              <a:gd name="T7" fmla="*/ 150 h 334"/>
              <a:gd name="T8" fmla="*/ 184 w 334"/>
              <a:gd name="T9" fmla="*/ 184 h 334"/>
              <a:gd name="T10" fmla="*/ 217 w 334"/>
              <a:gd name="T11" fmla="*/ 184 h 334"/>
              <a:gd name="T12" fmla="*/ 217 w 334"/>
              <a:gd name="T13" fmla="*/ 217 h 334"/>
              <a:gd name="T14" fmla="*/ 184 w 334"/>
              <a:gd name="T15" fmla="*/ 217 h 334"/>
              <a:gd name="T16" fmla="*/ 184 w 334"/>
              <a:gd name="T17" fmla="*/ 250 h 334"/>
              <a:gd name="T18" fmla="*/ 150 w 334"/>
              <a:gd name="T19" fmla="*/ 250 h 334"/>
              <a:gd name="T20" fmla="*/ 150 w 334"/>
              <a:gd name="T21" fmla="*/ 217 h 334"/>
              <a:gd name="T22" fmla="*/ 117 w 334"/>
              <a:gd name="T23" fmla="*/ 217 h 334"/>
              <a:gd name="T24" fmla="*/ 117 w 334"/>
              <a:gd name="T25" fmla="*/ 184 h 334"/>
              <a:gd name="T26" fmla="*/ 300 w 334"/>
              <a:gd name="T27" fmla="*/ 300 h 334"/>
              <a:gd name="T28" fmla="*/ 34 w 334"/>
              <a:gd name="T29" fmla="*/ 300 h 334"/>
              <a:gd name="T30" fmla="*/ 34 w 334"/>
              <a:gd name="T31" fmla="*/ 34 h 334"/>
              <a:gd name="T32" fmla="*/ 134 w 334"/>
              <a:gd name="T33" fmla="*/ 34 h 334"/>
              <a:gd name="T34" fmla="*/ 134 w 334"/>
              <a:gd name="T35" fmla="*/ 100 h 334"/>
              <a:gd name="T36" fmla="*/ 300 w 334"/>
              <a:gd name="T37" fmla="*/ 100 h 334"/>
              <a:gd name="T38" fmla="*/ 300 w 334"/>
              <a:gd name="T39" fmla="*/ 300 h 334"/>
              <a:gd name="T40" fmla="*/ 167 w 334"/>
              <a:gd name="T41" fmla="*/ 67 h 334"/>
              <a:gd name="T42" fmla="*/ 167 w 334"/>
              <a:gd name="T43" fmla="*/ 0 h 334"/>
              <a:gd name="T44" fmla="*/ 0 w 334"/>
              <a:gd name="T45" fmla="*/ 0 h 334"/>
              <a:gd name="T46" fmla="*/ 0 w 334"/>
              <a:gd name="T47" fmla="*/ 334 h 334"/>
              <a:gd name="T48" fmla="*/ 334 w 334"/>
              <a:gd name="T49" fmla="*/ 334 h 334"/>
              <a:gd name="T50" fmla="*/ 334 w 334"/>
              <a:gd name="T51" fmla="*/ 67 h 334"/>
              <a:gd name="T52" fmla="*/ 167 w 334"/>
              <a:gd name="T53"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4" h="334">
                <a:moveTo>
                  <a:pt x="117" y="184"/>
                </a:moveTo>
                <a:lnTo>
                  <a:pt x="150" y="184"/>
                </a:lnTo>
                <a:lnTo>
                  <a:pt x="150" y="150"/>
                </a:lnTo>
                <a:lnTo>
                  <a:pt x="184" y="150"/>
                </a:lnTo>
                <a:lnTo>
                  <a:pt x="184" y="184"/>
                </a:lnTo>
                <a:lnTo>
                  <a:pt x="217" y="184"/>
                </a:lnTo>
                <a:lnTo>
                  <a:pt x="217" y="217"/>
                </a:lnTo>
                <a:lnTo>
                  <a:pt x="184" y="217"/>
                </a:lnTo>
                <a:lnTo>
                  <a:pt x="184" y="250"/>
                </a:lnTo>
                <a:lnTo>
                  <a:pt x="150" y="250"/>
                </a:lnTo>
                <a:lnTo>
                  <a:pt x="150" y="217"/>
                </a:lnTo>
                <a:lnTo>
                  <a:pt x="117" y="217"/>
                </a:lnTo>
                <a:lnTo>
                  <a:pt x="117" y="184"/>
                </a:lnTo>
                <a:close/>
                <a:moveTo>
                  <a:pt x="300" y="300"/>
                </a:moveTo>
                <a:lnTo>
                  <a:pt x="34" y="300"/>
                </a:lnTo>
                <a:lnTo>
                  <a:pt x="34" y="34"/>
                </a:lnTo>
                <a:lnTo>
                  <a:pt x="134" y="34"/>
                </a:lnTo>
                <a:lnTo>
                  <a:pt x="134" y="100"/>
                </a:lnTo>
                <a:lnTo>
                  <a:pt x="300" y="100"/>
                </a:lnTo>
                <a:lnTo>
                  <a:pt x="300" y="300"/>
                </a:lnTo>
                <a:close/>
                <a:moveTo>
                  <a:pt x="167" y="67"/>
                </a:moveTo>
                <a:lnTo>
                  <a:pt x="167" y="0"/>
                </a:lnTo>
                <a:lnTo>
                  <a:pt x="0" y="0"/>
                </a:lnTo>
                <a:lnTo>
                  <a:pt x="0" y="334"/>
                </a:lnTo>
                <a:lnTo>
                  <a:pt x="334" y="334"/>
                </a:lnTo>
                <a:lnTo>
                  <a:pt x="334" y="67"/>
                </a:lnTo>
                <a:lnTo>
                  <a:pt x="16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13">
            <a:extLst>
              <a:ext uri="{FF2B5EF4-FFF2-40B4-BE49-F238E27FC236}">
                <a16:creationId xmlns:a16="http://schemas.microsoft.com/office/drawing/2014/main" id="{BCF61A20-CBDD-48D1-A6AC-3EC7AC8EF433}"/>
              </a:ext>
            </a:extLst>
          </p:cNvPr>
          <p:cNvSpPr>
            <a:spLocks noChangeAspect="1" noEditPoints="1"/>
          </p:cNvSpPr>
          <p:nvPr/>
        </p:nvSpPr>
        <p:spPr bwMode="auto">
          <a:xfrm>
            <a:off x="3124201" y="1089025"/>
            <a:ext cx="252413" cy="254000"/>
          </a:xfrm>
          <a:custGeom>
            <a:avLst/>
            <a:gdLst>
              <a:gd name="T0" fmla="*/ 216 w 333"/>
              <a:gd name="T1" fmla="*/ 217 h 334"/>
              <a:gd name="T2" fmla="*/ 116 w 333"/>
              <a:gd name="T3" fmla="*/ 217 h 334"/>
              <a:gd name="T4" fmla="*/ 116 w 333"/>
              <a:gd name="T5" fmla="*/ 184 h 334"/>
              <a:gd name="T6" fmla="*/ 216 w 333"/>
              <a:gd name="T7" fmla="*/ 184 h 334"/>
              <a:gd name="T8" fmla="*/ 216 w 333"/>
              <a:gd name="T9" fmla="*/ 217 h 334"/>
              <a:gd name="T10" fmla="*/ 166 w 333"/>
              <a:gd name="T11" fmla="*/ 67 h 334"/>
              <a:gd name="T12" fmla="*/ 166 w 333"/>
              <a:gd name="T13" fmla="*/ 0 h 334"/>
              <a:gd name="T14" fmla="*/ 0 w 333"/>
              <a:gd name="T15" fmla="*/ 0 h 334"/>
              <a:gd name="T16" fmla="*/ 0 w 333"/>
              <a:gd name="T17" fmla="*/ 334 h 334"/>
              <a:gd name="T18" fmla="*/ 333 w 333"/>
              <a:gd name="T19" fmla="*/ 334 h 334"/>
              <a:gd name="T20" fmla="*/ 333 w 333"/>
              <a:gd name="T21" fmla="*/ 67 h 334"/>
              <a:gd name="T22" fmla="*/ 166 w 333"/>
              <a:gd name="T23"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3" h="334">
                <a:moveTo>
                  <a:pt x="216" y="217"/>
                </a:moveTo>
                <a:lnTo>
                  <a:pt x="116" y="217"/>
                </a:lnTo>
                <a:lnTo>
                  <a:pt x="116" y="184"/>
                </a:lnTo>
                <a:lnTo>
                  <a:pt x="216" y="184"/>
                </a:lnTo>
                <a:lnTo>
                  <a:pt x="216" y="217"/>
                </a:lnTo>
                <a:close/>
                <a:moveTo>
                  <a:pt x="166" y="67"/>
                </a:moveTo>
                <a:lnTo>
                  <a:pt x="166" y="0"/>
                </a:lnTo>
                <a:lnTo>
                  <a:pt x="0" y="0"/>
                </a:lnTo>
                <a:lnTo>
                  <a:pt x="0" y="334"/>
                </a:lnTo>
                <a:lnTo>
                  <a:pt x="333" y="334"/>
                </a:lnTo>
                <a:lnTo>
                  <a:pt x="333" y="67"/>
                </a:lnTo>
                <a:lnTo>
                  <a:pt x="16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214">
            <a:extLst>
              <a:ext uri="{FF2B5EF4-FFF2-40B4-BE49-F238E27FC236}">
                <a16:creationId xmlns:a16="http://schemas.microsoft.com/office/drawing/2014/main" id="{4B188C76-C534-4F2F-8E87-31D27E12E5AA}"/>
              </a:ext>
            </a:extLst>
          </p:cNvPr>
          <p:cNvSpPr>
            <a:spLocks noChangeAspect="1" noEditPoints="1"/>
          </p:cNvSpPr>
          <p:nvPr/>
        </p:nvSpPr>
        <p:spPr bwMode="auto">
          <a:xfrm>
            <a:off x="2620963" y="1089025"/>
            <a:ext cx="252413" cy="254000"/>
          </a:xfrm>
          <a:custGeom>
            <a:avLst/>
            <a:gdLst>
              <a:gd name="T0" fmla="*/ 217 w 333"/>
              <a:gd name="T1" fmla="*/ 217 h 334"/>
              <a:gd name="T2" fmla="*/ 183 w 333"/>
              <a:gd name="T3" fmla="*/ 217 h 334"/>
              <a:gd name="T4" fmla="*/ 183 w 333"/>
              <a:gd name="T5" fmla="*/ 250 h 334"/>
              <a:gd name="T6" fmla="*/ 150 w 333"/>
              <a:gd name="T7" fmla="*/ 250 h 334"/>
              <a:gd name="T8" fmla="*/ 150 w 333"/>
              <a:gd name="T9" fmla="*/ 217 h 334"/>
              <a:gd name="T10" fmla="*/ 117 w 333"/>
              <a:gd name="T11" fmla="*/ 217 h 334"/>
              <a:gd name="T12" fmla="*/ 117 w 333"/>
              <a:gd name="T13" fmla="*/ 184 h 334"/>
              <a:gd name="T14" fmla="*/ 150 w 333"/>
              <a:gd name="T15" fmla="*/ 184 h 334"/>
              <a:gd name="T16" fmla="*/ 150 w 333"/>
              <a:gd name="T17" fmla="*/ 150 h 334"/>
              <a:gd name="T18" fmla="*/ 183 w 333"/>
              <a:gd name="T19" fmla="*/ 150 h 334"/>
              <a:gd name="T20" fmla="*/ 183 w 333"/>
              <a:gd name="T21" fmla="*/ 184 h 334"/>
              <a:gd name="T22" fmla="*/ 217 w 333"/>
              <a:gd name="T23" fmla="*/ 184 h 334"/>
              <a:gd name="T24" fmla="*/ 217 w 333"/>
              <a:gd name="T25" fmla="*/ 217 h 334"/>
              <a:gd name="T26" fmla="*/ 167 w 333"/>
              <a:gd name="T27" fmla="*/ 67 h 334"/>
              <a:gd name="T28" fmla="*/ 167 w 333"/>
              <a:gd name="T29" fmla="*/ 0 h 334"/>
              <a:gd name="T30" fmla="*/ 0 w 333"/>
              <a:gd name="T31" fmla="*/ 0 h 334"/>
              <a:gd name="T32" fmla="*/ 0 w 333"/>
              <a:gd name="T33" fmla="*/ 334 h 334"/>
              <a:gd name="T34" fmla="*/ 333 w 333"/>
              <a:gd name="T35" fmla="*/ 334 h 334"/>
              <a:gd name="T36" fmla="*/ 333 w 333"/>
              <a:gd name="T37" fmla="*/ 67 h 334"/>
              <a:gd name="T38" fmla="*/ 167 w 333"/>
              <a:gd name="T39"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4">
                <a:moveTo>
                  <a:pt x="217" y="217"/>
                </a:moveTo>
                <a:lnTo>
                  <a:pt x="183" y="217"/>
                </a:lnTo>
                <a:lnTo>
                  <a:pt x="183" y="250"/>
                </a:lnTo>
                <a:lnTo>
                  <a:pt x="150" y="250"/>
                </a:lnTo>
                <a:lnTo>
                  <a:pt x="150" y="217"/>
                </a:lnTo>
                <a:lnTo>
                  <a:pt x="117" y="217"/>
                </a:lnTo>
                <a:lnTo>
                  <a:pt x="117" y="184"/>
                </a:lnTo>
                <a:lnTo>
                  <a:pt x="150" y="184"/>
                </a:lnTo>
                <a:lnTo>
                  <a:pt x="150" y="150"/>
                </a:lnTo>
                <a:lnTo>
                  <a:pt x="183" y="150"/>
                </a:lnTo>
                <a:lnTo>
                  <a:pt x="183" y="184"/>
                </a:lnTo>
                <a:lnTo>
                  <a:pt x="217" y="184"/>
                </a:lnTo>
                <a:lnTo>
                  <a:pt x="217" y="217"/>
                </a:lnTo>
                <a:close/>
                <a:moveTo>
                  <a:pt x="167" y="67"/>
                </a:moveTo>
                <a:lnTo>
                  <a:pt x="167" y="0"/>
                </a:lnTo>
                <a:lnTo>
                  <a:pt x="0" y="0"/>
                </a:lnTo>
                <a:lnTo>
                  <a:pt x="0" y="334"/>
                </a:lnTo>
                <a:lnTo>
                  <a:pt x="333" y="334"/>
                </a:lnTo>
                <a:lnTo>
                  <a:pt x="333" y="67"/>
                </a:lnTo>
                <a:lnTo>
                  <a:pt x="167"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215">
            <a:extLst>
              <a:ext uri="{FF2B5EF4-FFF2-40B4-BE49-F238E27FC236}">
                <a16:creationId xmlns:a16="http://schemas.microsoft.com/office/drawing/2014/main" id="{66991FC6-3A12-4B2B-9EC2-270C315A4BB7}"/>
              </a:ext>
            </a:extLst>
          </p:cNvPr>
          <p:cNvSpPr>
            <a:spLocks noChangeAspect="1" noEditPoints="1"/>
          </p:cNvSpPr>
          <p:nvPr/>
        </p:nvSpPr>
        <p:spPr bwMode="auto">
          <a:xfrm>
            <a:off x="2119313" y="1089025"/>
            <a:ext cx="250825" cy="254000"/>
          </a:xfrm>
          <a:custGeom>
            <a:avLst/>
            <a:gdLst>
              <a:gd name="T0" fmla="*/ 167 w 334"/>
              <a:gd name="T1" fmla="*/ 67 h 334"/>
              <a:gd name="T2" fmla="*/ 167 w 334"/>
              <a:gd name="T3" fmla="*/ 0 h 334"/>
              <a:gd name="T4" fmla="*/ 0 w 334"/>
              <a:gd name="T5" fmla="*/ 0 h 334"/>
              <a:gd name="T6" fmla="*/ 0 w 334"/>
              <a:gd name="T7" fmla="*/ 134 h 334"/>
              <a:gd name="T8" fmla="*/ 334 w 334"/>
              <a:gd name="T9" fmla="*/ 134 h 334"/>
              <a:gd name="T10" fmla="*/ 334 w 334"/>
              <a:gd name="T11" fmla="*/ 67 h 334"/>
              <a:gd name="T12" fmla="*/ 167 w 334"/>
              <a:gd name="T13" fmla="*/ 67 h 334"/>
              <a:gd name="T14" fmla="*/ 334 w 334"/>
              <a:gd name="T15" fmla="*/ 334 h 334"/>
              <a:gd name="T16" fmla="*/ 0 w 334"/>
              <a:gd name="T17" fmla="*/ 334 h 334"/>
              <a:gd name="T18" fmla="*/ 0 w 334"/>
              <a:gd name="T19" fmla="*/ 167 h 334"/>
              <a:gd name="T20" fmla="*/ 334 w 334"/>
              <a:gd name="T21" fmla="*/ 167 h 334"/>
              <a:gd name="T22" fmla="*/ 334 w 334"/>
              <a:gd name="T23"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4" h="334">
                <a:moveTo>
                  <a:pt x="167" y="67"/>
                </a:moveTo>
                <a:lnTo>
                  <a:pt x="167" y="0"/>
                </a:lnTo>
                <a:lnTo>
                  <a:pt x="0" y="0"/>
                </a:lnTo>
                <a:lnTo>
                  <a:pt x="0" y="134"/>
                </a:lnTo>
                <a:lnTo>
                  <a:pt x="334" y="134"/>
                </a:lnTo>
                <a:lnTo>
                  <a:pt x="334" y="67"/>
                </a:lnTo>
                <a:lnTo>
                  <a:pt x="167" y="67"/>
                </a:lnTo>
                <a:close/>
                <a:moveTo>
                  <a:pt x="334" y="334"/>
                </a:moveTo>
                <a:lnTo>
                  <a:pt x="0" y="334"/>
                </a:lnTo>
                <a:lnTo>
                  <a:pt x="0" y="167"/>
                </a:lnTo>
                <a:lnTo>
                  <a:pt x="334" y="167"/>
                </a:lnTo>
                <a:lnTo>
                  <a:pt x="334"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16">
            <a:extLst>
              <a:ext uri="{FF2B5EF4-FFF2-40B4-BE49-F238E27FC236}">
                <a16:creationId xmlns:a16="http://schemas.microsoft.com/office/drawing/2014/main" id="{85344C95-F9FD-4703-BDBC-F200B3450CC8}"/>
              </a:ext>
            </a:extLst>
          </p:cNvPr>
          <p:cNvSpPr>
            <a:spLocks noChangeAspect="1" noEditPoints="1"/>
          </p:cNvSpPr>
          <p:nvPr/>
        </p:nvSpPr>
        <p:spPr bwMode="auto">
          <a:xfrm>
            <a:off x="1616076" y="1089025"/>
            <a:ext cx="250825" cy="254000"/>
          </a:xfrm>
          <a:custGeom>
            <a:avLst/>
            <a:gdLst>
              <a:gd name="T0" fmla="*/ 116 w 333"/>
              <a:gd name="T1" fmla="*/ 184 h 334"/>
              <a:gd name="T2" fmla="*/ 216 w 333"/>
              <a:gd name="T3" fmla="*/ 184 h 334"/>
              <a:gd name="T4" fmla="*/ 216 w 333"/>
              <a:gd name="T5" fmla="*/ 217 h 334"/>
              <a:gd name="T6" fmla="*/ 116 w 333"/>
              <a:gd name="T7" fmla="*/ 217 h 334"/>
              <a:gd name="T8" fmla="*/ 116 w 333"/>
              <a:gd name="T9" fmla="*/ 184 h 334"/>
              <a:gd name="T10" fmla="*/ 300 w 333"/>
              <a:gd name="T11" fmla="*/ 300 h 334"/>
              <a:gd name="T12" fmla="*/ 33 w 333"/>
              <a:gd name="T13" fmla="*/ 300 h 334"/>
              <a:gd name="T14" fmla="*/ 33 w 333"/>
              <a:gd name="T15" fmla="*/ 34 h 334"/>
              <a:gd name="T16" fmla="*/ 133 w 333"/>
              <a:gd name="T17" fmla="*/ 34 h 334"/>
              <a:gd name="T18" fmla="*/ 133 w 333"/>
              <a:gd name="T19" fmla="*/ 100 h 334"/>
              <a:gd name="T20" fmla="*/ 300 w 333"/>
              <a:gd name="T21" fmla="*/ 100 h 334"/>
              <a:gd name="T22" fmla="*/ 300 w 333"/>
              <a:gd name="T23" fmla="*/ 300 h 334"/>
              <a:gd name="T24" fmla="*/ 166 w 333"/>
              <a:gd name="T25" fmla="*/ 67 h 334"/>
              <a:gd name="T26" fmla="*/ 166 w 333"/>
              <a:gd name="T27" fmla="*/ 0 h 334"/>
              <a:gd name="T28" fmla="*/ 0 w 333"/>
              <a:gd name="T29" fmla="*/ 0 h 334"/>
              <a:gd name="T30" fmla="*/ 0 w 333"/>
              <a:gd name="T31" fmla="*/ 334 h 334"/>
              <a:gd name="T32" fmla="*/ 333 w 333"/>
              <a:gd name="T33" fmla="*/ 334 h 334"/>
              <a:gd name="T34" fmla="*/ 333 w 333"/>
              <a:gd name="T35" fmla="*/ 67 h 334"/>
              <a:gd name="T36" fmla="*/ 166 w 333"/>
              <a:gd name="T37"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34">
                <a:moveTo>
                  <a:pt x="116" y="184"/>
                </a:moveTo>
                <a:lnTo>
                  <a:pt x="216" y="184"/>
                </a:lnTo>
                <a:lnTo>
                  <a:pt x="216" y="217"/>
                </a:lnTo>
                <a:lnTo>
                  <a:pt x="116" y="217"/>
                </a:lnTo>
                <a:lnTo>
                  <a:pt x="116" y="184"/>
                </a:lnTo>
                <a:close/>
                <a:moveTo>
                  <a:pt x="300" y="300"/>
                </a:moveTo>
                <a:lnTo>
                  <a:pt x="33" y="300"/>
                </a:lnTo>
                <a:lnTo>
                  <a:pt x="33" y="34"/>
                </a:lnTo>
                <a:lnTo>
                  <a:pt x="133" y="34"/>
                </a:lnTo>
                <a:lnTo>
                  <a:pt x="133" y="100"/>
                </a:lnTo>
                <a:lnTo>
                  <a:pt x="300" y="100"/>
                </a:lnTo>
                <a:lnTo>
                  <a:pt x="300" y="300"/>
                </a:lnTo>
                <a:close/>
                <a:moveTo>
                  <a:pt x="166" y="67"/>
                </a:moveTo>
                <a:lnTo>
                  <a:pt x="166" y="0"/>
                </a:lnTo>
                <a:lnTo>
                  <a:pt x="0" y="0"/>
                </a:lnTo>
                <a:lnTo>
                  <a:pt x="0" y="334"/>
                </a:lnTo>
                <a:lnTo>
                  <a:pt x="333" y="334"/>
                </a:lnTo>
                <a:lnTo>
                  <a:pt x="333" y="67"/>
                </a:lnTo>
                <a:lnTo>
                  <a:pt x="16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7">
            <a:extLst>
              <a:ext uri="{FF2B5EF4-FFF2-40B4-BE49-F238E27FC236}">
                <a16:creationId xmlns:a16="http://schemas.microsoft.com/office/drawing/2014/main" id="{CCFCF1CA-9B51-4AD5-8B05-64789B03A08D}"/>
              </a:ext>
            </a:extLst>
          </p:cNvPr>
          <p:cNvSpPr>
            <a:spLocks noChangeAspect="1" noEditPoints="1"/>
          </p:cNvSpPr>
          <p:nvPr/>
        </p:nvSpPr>
        <p:spPr bwMode="auto">
          <a:xfrm>
            <a:off x="1112838" y="1089025"/>
            <a:ext cx="250825" cy="254000"/>
          </a:xfrm>
          <a:custGeom>
            <a:avLst/>
            <a:gdLst>
              <a:gd name="T0" fmla="*/ 300 w 333"/>
              <a:gd name="T1" fmla="*/ 284 h 334"/>
              <a:gd name="T2" fmla="*/ 283 w 333"/>
              <a:gd name="T3" fmla="*/ 300 h 334"/>
              <a:gd name="T4" fmla="*/ 50 w 333"/>
              <a:gd name="T5" fmla="*/ 300 h 334"/>
              <a:gd name="T6" fmla="*/ 33 w 333"/>
              <a:gd name="T7" fmla="*/ 284 h 334"/>
              <a:gd name="T8" fmla="*/ 33 w 333"/>
              <a:gd name="T9" fmla="*/ 50 h 334"/>
              <a:gd name="T10" fmla="*/ 50 w 333"/>
              <a:gd name="T11" fmla="*/ 34 h 334"/>
              <a:gd name="T12" fmla="*/ 117 w 333"/>
              <a:gd name="T13" fmla="*/ 34 h 334"/>
              <a:gd name="T14" fmla="*/ 133 w 333"/>
              <a:gd name="T15" fmla="*/ 50 h 334"/>
              <a:gd name="T16" fmla="*/ 133 w 333"/>
              <a:gd name="T17" fmla="*/ 67 h 334"/>
              <a:gd name="T18" fmla="*/ 167 w 333"/>
              <a:gd name="T19" fmla="*/ 100 h 334"/>
              <a:gd name="T20" fmla="*/ 283 w 333"/>
              <a:gd name="T21" fmla="*/ 100 h 334"/>
              <a:gd name="T22" fmla="*/ 300 w 333"/>
              <a:gd name="T23" fmla="*/ 117 h 334"/>
              <a:gd name="T24" fmla="*/ 300 w 333"/>
              <a:gd name="T25" fmla="*/ 284 h 334"/>
              <a:gd name="T26" fmla="*/ 300 w 333"/>
              <a:gd name="T27" fmla="*/ 67 h 334"/>
              <a:gd name="T28" fmla="*/ 183 w 333"/>
              <a:gd name="T29" fmla="*/ 67 h 334"/>
              <a:gd name="T30" fmla="*/ 167 w 333"/>
              <a:gd name="T31" fmla="*/ 50 h 334"/>
              <a:gd name="T32" fmla="*/ 167 w 333"/>
              <a:gd name="T33" fmla="*/ 34 h 334"/>
              <a:gd name="T34" fmla="*/ 133 w 333"/>
              <a:gd name="T35" fmla="*/ 0 h 334"/>
              <a:gd name="T36" fmla="*/ 33 w 333"/>
              <a:gd name="T37" fmla="*/ 0 h 334"/>
              <a:gd name="T38" fmla="*/ 0 w 333"/>
              <a:gd name="T39" fmla="*/ 34 h 334"/>
              <a:gd name="T40" fmla="*/ 0 w 333"/>
              <a:gd name="T41" fmla="*/ 300 h 334"/>
              <a:gd name="T42" fmla="*/ 33 w 333"/>
              <a:gd name="T43" fmla="*/ 334 h 334"/>
              <a:gd name="T44" fmla="*/ 300 w 333"/>
              <a:gd name="T45" fmla="*/ 334 h 334"/>
              <a:gd name="T46" fmla="*/ 333 w 333"/>
              <a:gd name="T47" fmla="*/ 300 h 334"/>
              <a:gd name="T48" fmla="*/ 333 w 333"/>
              <a:gd name="T49" fmla="*/ 100 h 334"/>
              <a:gd name="T50" fmla="*/ 300 w 333"/>
              <a:gd name="T51"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34">
                <a:moveTo>
                  <a:pt x="300" y="284"/>
                </a:moveTo>
                <a:cubicBezTo>
                  <a:pt x="300" y="293"/>
                  <a:pt x="292" y="300"/>
                  <a:pt x="283" y="300"/>
                </a:cubicBezTo>
                <a:lnTo>
                  <a:pt x="50" y="300"/>
                </a:lnTo>
                <a:cubicBezTo>
                  <a:pt x="41" y="300"/>
                  <a:pt x="33" y="293"/>
                  <a:pt x="33" y="284"/>
                </a:cubicBezTo>
                <a:lnTo>
                  <a:pt x="33" y="50"/>
                </a:lnTo>
                <a:cubicBezTo>
                  <a:pt x="33" y="41"/>
                  <a:pt x="41" y="34"/>
                  <a:pt x="50" y="34"/>
                </a:cubicBezTo>
                <a:lnTo>
                  <a:pt x="117" y="34"/>
                </a:lnTo>
                <a:cubicBezTo>
                  <a:pt x="126" y="34"/>
                  <a:pt x="133" y="41"/>
                  <a:pt x="133" y="50"/>
                </a:cubicBezTo>
                <a:lnTo>
                  <a:pt x="133" y="67"/>
                </a:lnTo>
                <a:cubicBezTo>
                  <a:pt x="133" y="85"/>
                  <a:pt x="148" y="100"/>
                  <a:pt x="167" y="100"/>
                </a:cubicBezTo>
                <a:lnTo>
                  <a:pt x="283" y="100"/>
                </a:lnTo>
                <a:cubicBezTo>
                  <a:pt x="292" y="100"/>
                  <a:pt x="300" y="108"/>
                  <a:pt x="300" y="117"/>
                </a:cubicBezTo>
                <a:lnTo>
                  <a:pt x="300" y="284"/>
                </a:lnTo>
                <a:close/>
                <a:moveTo>
                  <a:pt x="300" y="67"/>
                </a:moveTo>
                <a:lnTo>
                  <a:pt x="183" y="67"/>
                </a:lnTo>
                <a:cubicBezTo>
                  <a:pt x="174" y="67"/>
                  <a:pt x="167" y="60"/>
                  <a:pt x="167" y="50"/>
                </a:cubicBezTo>
                <a:lnTo>
                  <a:pt x="167" y="34"/>
                </a:lnTo>
                <a:cubicBezTo>
                  <a:pt x="167" y="15"/>
                  <a:pt x="152" y="0"/>
                  <a:pt x="133" y="0"/>
                </a:cubicBezTo>
                <a:lnTo>
                  <a:pt x="33" y="0"/>
                </a:lnTo>
                <a:cubicBezTo>
                  <a:pt x="15" y="0"/>
                  <a:pt x="0" y="15"/>
                  <a:pt x="0" y="34"/>
                </a:cubicBezTo>
                <a:lnTo>
                  <a:pt x="0" y="300"/>
                </a:lnTo>
                <a:cubicBezTo>
                  <a:pt x="0" y="319"/>
                  <a:pt x="15" y="334"/>
                  <a:pt x="33" y="334"/>
                </a:cubicBezTo>
                <a:lnTo>
                  <a:pt x="300" y="334"/>
                </a:lnTo>
                <a:cubicBezTo>
                  <a:pt x="318" y="334"/>
                  <a:pt x="333" y="319"/>
                  <a:pt x="333" y="300"/>
                </a:cubicBezTo>
                <a:lnTo>
                  <a:pt x="333" y="100"/>
                </a:lnTo>
                <a:cubicBezTo>
                  <a:pt x="333" y="82"/>
                  <a:pt x="318" y="67"/>
                  <a:pt x="300"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18">
            <a:extLst>
              <a:ext uri="{FF2B5EF4-FFF2-40B4-BE49-F238E27FC236}">
                <a16:creationId xmlns:a16="http://schemas.microsoft.com/office/drawing/2014/main" id="{3697D464-1CB3-4D49-A43F-9114E2E62FB7}"/>
              </a:ext>
            </a:extLst>
          </p:cNvPr>
          <p:cNvSpPr>
            <a:spLocks noChangeAspect="1" noEditPoints="1"/>
          </p:cNvSpPr>
          <p:nvPr/>
        </p:nvSpPr>
        <p:spPr bwMode="auto">
          <a:xfrm>
            <a:off x="5638801" y="582613"/>
            <a:ext cx="250825" cy="254000"/>
          </a:xfrm>
          <a:custGeom>
            <a:avLst/>
            <a:gdLst>
              <a:gd name="T0" fmla="*/ 300 w 333"/>
              <a:gd name="T1" fmla="*/ 133 h 333"/>
              <a:gd name="T2" fmla="*/ 33 w 333"/>
              <a:gd name="T3" fmla="*/ 133 h 333"/>
              <a:gd name="T4" fmla="*/ 33 w 333"/>
              <a:gd name="T5" fmla="*/ 33 h 333"/>
              <a:gd name="T6" fmla="*/ 116 w 333"/>
              <a:gd name="T7" fmla="*/ 33 h 333"/>
              <a:gd name="T8" fmla="*/ 149 w 333"/>
              <a:gd name="T9" fmla="*/ 100 h 333"/>
              <a:gd name="T10" fmla="*/ 300 w 333"/>
              <a:gd name="T11" fmla="*/ 100 h 333"/>
              <a:gd name="T12" fmla="*/ 300 w 333"/>
              <a:gd name="T13" fmla="*/ 133 h 333"/>
              <a:gd name="T14" fmla="*/ 300 w 333"/>
              <a:gd name="T15" fmla="*/ 300 h 333"/>
              <a:gd name="T16" fmla="*/ 33 w 333"/>
              <a:gd name="T17" fmla="*/ 300 h 333"/>
              <a:gd name="T18" fmla="*/ 33 w 333"/>
              <a:gd name="T19" fmla="*/ 166 h 333"/>
              <a:gd name="T20" fmla="*/ 300 w 333"/>
              <a:gd name="T21" fmla="*/ 166 h 333"/>
              <a:gd name="T22" fmla="*/ 300 w 333"/>
              <a:gd name="T23" fmla="*/ 300 h 333"/>
              <a:gd name="T24" fmla="*/ 167 w 333"/>
              <a:gd name="T25" fmla="*/ 66 h 333"/>
              <a:gd name="T26" fmla="*/ 133 w 333"/>
              <a:gd name="T27" fmla="*/ 0 h 333"/>
              <a:gd name="T28" fmla="*/ 0 w 333"/>
              <a:gd name="T29" fmla="*/ 0 h 333"/>
              <a:gd name="T30" fmla="*/ 0 w 333"/>
              <a:gd name="T31" fmla="*/ 333 h 333"/>
              <a:gd name="T32" fmla="*/ 333 w 333"/>
              <a:gd name="T33" fmla="*/ 333 h 333"/>
              <a:gd name="T34" fmla="*/ 333 w 333"/>
              <a:gd name="T35" fmla="*/ 66 h 333"/>
              <a:gd name="T36" fmla="*/ 167 w 333"/>
              <a:gd name="T37"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33">
                <a:moveTo>
                  <a:pt x="300" y="133"/>
                </a:moveTo>
                <a:lnTo>
                  <a:pt x="33" y="133"/>
                </a:lnTo>
                <a:lnTo>
                  <a:pt x="33" y="33"/>
                </a:lnTo>
                <a:lnTo>
                  <a:pt x="116" y="33"/>
                </a:lnTo>
                <a:lnTo>
                  <a:pt x="149" y="100"/>
                </a:lnTo>
                <a:lnTo>
                  <a:pt x="300" y="100"/>
                </a:lnTo>
                <a:lnTo>
                  <a:pt x="300" y="133"/>
                </a:lnTo>
                <a:close/>
                <a:moveTo>
                  <a:pt x="300" y="300"/>
                </a:moveTo>
                <a:lnTo>
                  <a:pt x="33" y="300"/>
                </a:lnTo>
                <a:lnTo>
                  <a:pt x="33" y="166"/>
                </a:lnTo>
                <a:lnTo>
                  <a:pt x="300" y="166"/>
                </a:lnTo>
                <a:lnTo>
                  <a:pt x="300" y="300"/>
                </a:lnTo>
                <a:close/>
                <a:moveTo>
                  <a:pt x="167" y="66"/>
                </a:moveTo>
                <a:lnTo>
                  <a:pt x="133" y="0"/>
                </a:lnTo>
                <a:lnTo>
                  <a:pt x="0" y="0"/>
                </a:lnTo>
                <a:lnTo>
                  <a:pt x="0" y="333"/>
                </a:lnTo>
                <a:lnTo>
                  <a:pt x="333" y="333"/>
                </a:lnTo>
                <a:lnTo>
                  <a:pt x="333" y="66"/>
                </a:lnTo>
                <a:lnTo>
                  <a:pt x="167"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19">
            <a:extLst>
              <a:ext uri="{FF2B5EF4-FFF2-40B4-BE49-F238E27FC236}">
                <a16:creationId xmlns:a16="http://schemas.microsoft.com/office/drawing/2014/main" id="{A96F4001-FF35-47DE-ADCB-F4B02978CF29}"/>
              </a:ext>
            </a:extLst>
          </p:cNvPr>
          <p:cNvSpPr>
            <a:spLocks noChangeAspect="1" noEditPoints="1"/>
          </p:cNvSpPr>
          <p:nvPr/>
        </p:nvSpPr>
        <p:spPr bwMode="auto">
          <a:xfrm>
            <a:off x="5135563" y="582613"/>
            <a:ext cx="252413" cy="254000"/>
          </a:xfrm>
          <a:custGeom>
            <a:avLst/>
            <a:gdLst>
              <a:gd name="T0" fmla="*/ 300 w 334"/>
              <a:gd name="T1" fmla="*/ 133 h 333"/>
              <a:gd name="T2" fmla="*/ 34 w 334"/>
              <a:gd name="T3" fmla="*/ 133 h 333"/>
              <a:gd name="T4" fmla="*/ 34 w 334"/>
              <a:gd name="T5" fmla="*/ 50 h 333"/>
              <a:gd name="T6" fmla="*/ 48 w 334"/>
              <a:gd name="T7" fmla="*/ 33 h 333"/>
              <a:gd name="T8" fmla="*/ 104 w 334"/>
              <a:gd name="T9" fmla="*/ 33 h 333"/>
              <a:gd name="T10" fmla="*/ 119 w 334"/>
              <a:gd name="T11" fmla="*/ 42 h 333"/>
              <a:gd name="T12" fmla="*/ 138 w 334"/>
              <a:gd name="T13" fmla="*/ 81 h 333"/>
              <a:gd name="T14" fmla="*/ 168 w 334"/>
              <a:gd name="T15" fmla="*/ 100 h 333"/>
              <a:gd name="T16" fmla="*/ 282 w 334"/>
              <a:gd name="T17" fmla="*/ 100 h 333"/>
              <a:gd name="T18" fmla="*/ 300 w 334"/>
              <a:gd name="T19" fmla="*/ 116 h 333"/>
              <a:gd name="T20" fmla="*/ 300 w 334"/>
              <a:gd name="T21" fmla="*/ 133 h 333"/>
              <a:gd name="T22" fmla="*/ 300 w 334"/>
              <a:gd name="T23" fmla="*/ 283 h 333"/>
              <a:gd name="T24" fmla="*/ 282 w 334"/>
              <a:gd name="T25" fmla="*/ 300 h 333"/>
              <a:gd name="T26" fmla="*/ 48 w 334"/>
              <a:gd name="T27" fmla="*/ 300 h 333"/>
              <a:gd name="T28" fmla="*/ 34 w 334"/>
              <a:gd name="T29" fmla="*/ 283 h 333"/>
              <a:gd name="T30" fmla="*/ 34 w 334"/>
              <a:gd name="T31" fmla="*/ 166 h 333"/>
              <a:gd name="T32" fmla="*/ 300 w 334"/>
              <a:gd name="T33" fmla="*/ 166 h 333"/>
              <a:gd name="T34" fmla="*/ 300 w 334"/>
              <a:gd name="T35" fmla="*/ 283 h 333"/>
              <a:gd name="T36" fmla="*/ 298 w 334"/>
              <a:gd name="T37" fmla="*/ 66 h 333"/>
              <a:gd name="T38" fmla="*/ 186 w 334"/>
              <a:gd name="T39" fmla="*/ 66 h 333"/>
              <a:gd name="T40" fmla="*/ 156 w 334"/>
              <a:gd name="T41" fmla="*/ 48 h 333"/>
              <a:gd name="T42" fmla="*/ 141 w 334"/>
              <a:gd name="T43" fmla="*/ 18 h 333"/>
              <a:gd name="T44" fmla="*/ 111 w 334"/>
              <a:gd name="T45" fmla="*/ 0 h 333"/>
              <a:gd name="T46" fmla="*/ 32 w 334"/>
              <a:gd name="T47" fmla="*/ 0 h 333"/>
              <a:gd name="T48" fmla="*/ 0 w 334"/>
              <a:gd name="T49" fmla="*/ 33 h 333"/>
              <a:gd name="T50" fmla="*/ 0 w 334"/>
              <a:gd name="T51" fmla="*/ 300 h 333"/>
              <a:gd name="T52" fmla="*/ 32 w 334"/>
              <a:gd name="T53" fmla="*/ 333 h 333"/>
              <a:gd name="T54" fmla="*/ 298 w 334"/>
              <a:gd name="T55" fmla="*/ 333 h 333"/>
              <a:gd name="T56" fmla="*/ 334 w 334"/>
              <a:gd name="T57" fmla="*/ 300 h 333"/>
              <a:gd name="T58" fmla="*/ 334 w 334"/>
              <a:gd name="T59" fmla="*/ 100 h 333"/>
              <a:gd name="T60" fmla="*/ 298 w 334"/>
              <a:gd name="T61"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333">
                <a:moveTo>
                  <a:pt x="300" y="133"/>
                </a:moveTo>
                <a:lnTo>
                  <a:pt x="34" y="133"/>
                </a:lnTo>
                <a:lnTo>
                  <a:pt x="34" y="50"/>
                </a:lnTo>
                <a:cubicBezTo>
                  <a:pt x="34" y="40"/>
                  <a:pt x="39" y="33"/>
                  <a:pt x="48" y="33"/>
                </a:cubicBezTo>
                <a:lnTo>
                  <a:pt x="104" y="33"/>
                </a:lnTo>
                <a:cubicBezTo>
                  <a:pt x="111" y="33"/>
                  <a:pt x="116" y="37"/>
                  <a:pt x="119" y="42"/>
                </a:cubicBezTo>
                <a:lnTo>
                  <a:pt x="138" y="81"/>
                </a:lnTo>
                <a:cubicBezTo>
                  <a:pt x="144" y="92"/>
                  <a:pt x="155" y="100"/>
                  <a:pt x="168" y="100"/>
                </a:cubicBezTo>
                <a:lnTo>
                  <a:pt x="282" y="100"/>
                </a:lnTo>
                <a:cubicBezTo>
                  <a:pt x="291" y="100"/>
                  <a:pt x="300" y="107"/>
                  <a:pt x="300" y="116"/>
                </a:cubicBezTo>
                <a:lnTo>
                  <a:pt x="300" y="133"/>
                </a:lnTo>
                <a:close/>
                <a:moveTo>
                  <a:pt x="300" y="283"/>
                </a:moveTo>
                <a:cubicBezTo>
                  <a:pt x="300" y="292"/>
                  <a:pt x="291" y="300"/>
                  <a:pt x="282" y="300"/>
                </a:cubicBezTo>
                <a:lnTo>
                  <a:pt x="48" y="300"/>
                </a:lnTo>
                <a:cubicBezTo>
                  <a:pt x="39" y="300"/>
                  <a:pt x="34" y="292"/>
                  <a:pt x="34" y="283"/>
                </a:cubicBezTo>
                <a:lnTo>
                  <a:pt x="34" y="166"/>
                </a:lnTo>
                <a:lnTo>
                  <a:pt x="300" y="166"/>
                </a:lnTo>
                <a:lnTo>
                  <a:pt x="300" y="283"/>
                </a:lnTo>
                <a:close/>
                <a:moveTo>
                  <a:pt x="298" y="66"/>
                </a:moveTo>
                <a:lnTo>
                  <a:pt x="186" y="66"/>
                </a:lnTo>
                <a:cubicBezTo>
                  <a:pt x="173" y="66"/>
                  <a:pt x="161" y="59"/>
                  <a:pt x="156" y="48"/>
                </a:cubicBezTo>
                <a:lnTo>
                  <a:pt x="141" y="18"/>
                </a:lnTo>
                <a:cubicBezTo>
                  <a:pt x="135" y="7"/>
                  <a:pt x="124" y="0"/>
                  <a:pt x="111" y="0"/>
                </a:cubicBezTo>
                <a:lnTo>
                  <a:pt x="32" y="0"/>
                </a:lnTo>
                <a:cubicBezTo>
                  <a:pt x="13" y="0"/>
                  <a:pt x="0" y="15"/>
                  <a:pt x="0" y="33"/>
                </a:cubicBezTo>
                <a:lnTo>
                  <a:pt x="0" y="300"/>
                </a:lnTo>
                <a:cubicBezTo>
                  <a:pt x="0" y="318"/>
                  <a:pt x="13" y="333"/>
                  <a:pt x="32" y="333"/>
                </a:cubicBezTo>
                <a:lnTo>
                  <a:pt x="298" y="333"/>
                </a:lnTo>
                <a:cubicBezTo>
                  <a:pt x="317" y="333"/>
                  <a:pt x="334" y="318"/>
                  <a:pt x="334" y="300"/>
                </a:cubicBezTo>
                <a:lnTo>
                  <a:pt x="334" y="100"/>
                </a:lnTo>
                <a:cubicBezTo>
                  <a:pt x="334" y="81"/>
                  <a:pt x="317" y="66"/>
                  <a:pt x="298" y="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20">
            <a:extLst>
              <a:ext uri="{FF2B5EF4-FFF2-40B4-BE49-F238E27FC236}">
                <a16:creationId xmlns:a16="http://schemas.microsoft.com/office/drawing/2014/main" id="{2064AC7D-9F49-4B35-87B1-3A9070CA889A}"/>
              </a:ext>
            </a:extLst>
          </p:cNvPr>
          <p:cNvSpPr>
            <a:spLocks noChangeAspect="1" noEditPoints="1"/>
          </p:cNvSpPr>
          <p:nvPr/>
        </p:nvSpPr>
        <p:spPr bwMode="auto">
          <a:xfrm>
            <a:off x="4633913" y="582613"/>
            <a:ext cx="250825" cy="254000"/>
          </a:xfrm>
          <a:custGeom>
            <a:avLst/>
            <a:gdLst>
              <a:gd name="T0" fmla="*/ 300 w 333"/>
              <a:gd name="T1" fmla="*/ 300 h 333"/>
              <a:gd name="T2" fmla="*/ 33 w 333"/>
              <a:gd name="T3" fmla="*/ 300 h 333"/>
              <a:gd name="T4" fmla="*/ 33 w 333"/>
              <a:gd name="T5" fmla="*/ 33 h 333"/>
              <a:gd name="T6" fmla="*/ 120 w 333"/>
              <a:gd name="T7" fmla="*/ 33 h 333"/>
              <a:gd name="T8" fmla="*/ 152 w 333"/>
              <a:gd name="T9" fmla="*/ 100 h 333"/>
              <a:gd name="T10" fmla="*/ 300 w 333"/>
              <a:gd name="T11" fmla="*/ 100 h 333"/>
              <a:gd name="T12" fmla="*/ 300 w 333"/>
              <a:gd name="T13" fmla="*/ 300 h 333"/>
              <a:gd name="T14" fmla="*/ 170 w 333"/>
              <a:gd name="T15" fmla="*/ 66 h 333"/>
              <a:gd name="T16" fmla="*/ 137 w 333"/>
              <a:gd name="T17" fmla="*/ 0 h 333"/>
              <a:gd name="T18" fmla="*/ 0 w 333"/>
              <a:gd name="T19" fmla="*/ 0 h 333"/>
              <a:gd name="T20" fmla="*/ 0 w 333"/>
              <a:gd name="T21" fmla="*/ 333 h 333"/>
              <a:gd name="T22" fmla="*/ 333 w 333"/>
              <a:gd name="T23" fmla="*/ 333 h 333"/>
              <a:gd name="T24" fmla="*/ 333 w 333"/>
              <a:gd name="T25" fmla="*/ 66 h 333"/>
              <a:gd name="T26" fmla="*/ 170 w 333"/>
              <a:gd name="T27"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3" h="333">
                <a:moveTo>
                  <a:pt x="300" y="300"/>
                </a:moveTo>
                <a:lnTo>
                  <a:pt x="33" y="300"/>
                </a:lnTo>
                <a:lnTo>
                  <a:pt x="33" y="33"/>
                </a:lnTo>
                <a:lnTo>
                  <a:pt x="120" y="33"/>
                </a:lnTo>
                <a:lnTo>
                  <a:pt x="152" y="100"/>
                </a:lnTo>
                <a:lnTo>
                  <a:pt x="300" y="100"/>
                </a:lnTo>
                <a:lnTo>
                  <a:pt x="300" y="300"/>
                </a:lnTo>
                <a:close/>
                <a:moveTo>
                  <a:pt x="170" y="66"/>
                </a:moveTo>
                <a:lnTo>
                  <a:pt x="137" y="0"/>
                </a:lnTo>
                <a:lnTo>
                  <a:pt x="0" y="0"/>
                </a:lnTo>
                <a:lnTo>
                  <a:pt x="0" y="333"/>
                </a:lnTo>
                <a:lnTo>
                  <a:pt x="333" y="333"/>
                </a:lnTo>
                <a:lnTo>
                  <a:pt x="333" y="66"/>
                </a:lnTo>
                <a:lnTo>
                  <a:pt x="17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21">
            <a:extLst>
              <a:ext uri="{FF2B5EF4-FFF2-40B4-BE49-F238E27FC236}">
                <a16:creationId xmlns:a16="http://schemas.microsoft.com/office/drawing/2014/main" id="{DB97B016-91C0-4FCD-8ED4-6598CB635603}"/>
              </a:ext>
            </a:extLst>
          </p:cNvPr>
          <p:cNvSpPr>
            <a:spLocks noChangeAspect="1" noEditPoints="1"/>
          </p:cNvSpPr>
          <p:nvPr/>
        </p:nvSpPr>
        <p:spPr bwMode="auto">
          <a:xfrm>
            <a:off x="4130676" y="582613"/>
            <a:ext cx="250825" cy="254000"/>
          </a:xfrm>
          <a:custGeom>
            <a:avLst/>
            <a:gdLst>
              <a:gd name="T0" fmla="*/ 300 w 333"/>
              <a:gd name="T1" fmla="*/ 283 h 333"/>
              <a:gd name="T2" fmla="*/ 283 w 333"/>
              <a:gd name="T3" fmla="*/ 300 h 333"/>
              <a:gd name="T4" fmla="*/ 50 w 333"/>
              <a:gd name="T5" fmla="*/ 300 h 333"/>
              <a:gd name="T6" fmla="*/ 33 w 333"/>
              <a:gd name="T7" fmla="*/ 283 h 333"/>
              <a:gd name="T8" fmla="*/ 33 w 333"/>
              <a:gd name="T9" fmla="*/ 50 h 333"/>
              <a:gd name="T10" fmla="*/ 50 w 333"/>
              <a:gd name="T11" fmla="*/ 33 h 333"/>
              <a:gd name="T12" fmla="*/ 117 w 333"/>
              <a:gd name="T13" fmla="*/ 33 h 333"/>
              <a:gd name="T14" fmla="*/ 133 w 333"/>
              <a:gd name="T15" fmla="*/ 50 h 333"/>
              <a:gd name="T16" fmla="*/ 133 w 333"/>
              <a:gd name="T17" fmla="*/ 66 h 333"/>
              <a:gd name="T18" fmla="*/ 167 w 333"/>
              <a:gd name="T19" fmla="*/ 100 h 333"/>
              <a:gd name="T20" fmla="*/ 283 w 333"/>
              <a:gd name="T21" fmla="*/ 100 h 333"/>
              <a:gd name="T22" fmla="*/ 300 w 333"/>
              <a:gd name="T23" fmla="*/ 116 h 333"/>
              <a:gd name="T24" fmla="*/ 300 w 333"/>
              <a:gd name="T25" fmla="*/ 283 h 333"/>
              <a:gd name="T26" fmla="*/ 300 w 333"/>
              <a:gd name="T27" fmla="*/ 66 h 333"/>
              <a:gd name="T28" fmla="*/ 183 w 333"/>
              <a:gd name="T29" fmla="*/ 66 h 333"/>
              <a:gd name="T30" fmla="*/ 167 w 333"/>
              <a:gd name="T31" fmla="*/ 50 h 333"/>
              <a:gd name="T32" fmla="*/ 167 w 333"/>
              <a:gd name="T33" fmla="*/ 33 h 333"/>
              <a:gd name="T34" fmla="*/ 133 w 333"/>
              <a:gd name="T35" fmla="*/ 0 h 333"/>
              <a:gd name="T36" fmla="*/ 33 w 333"/>
              <a:gd name="T37" fmla="*/ 0 h 333"/>
              <a:gd name="T38" fmla="*/ 0 w 333"/>
              <a:gd name="T39" fmla="*/ 33 h 333"/>
              <a:gd name="T40" fmla="*/ 0 w 333"/>
              <a:gd name="T41" fmla="*/ 300 h 333"/>
              <a:gd name="T42" fmla="*/ 33 w 333"/>
              <a:gd name="T43" fmla="*/ 333 h 333"/>
              <a:gd name="T44" fmla="*/ 300 w 333"/>
              <a:gd name="T45" fmla="*/ 333 h 333"/>
              <a:gd name="T46" fmla="*/ 333 w 333"/>
              <a:gd name="T47" fmla="*/ 300 h 333"/>
              <a:gd name="T48" fmla="*/ 333 w 333"/>
              <a:gd name="T49" fmla="*/ 100 h 333"/>
              <a:gd name="T50" fmla="*/ 300 w 333"/>
              <a:gd name="T51"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333">
                <a:moveTo>
                  <a:pt x="300" y="283"/>
                </a:moveTo>
                <a:cubicBezTo>
                  <a:pt x="300" y="292"/>
                  <a:pt x="292" y="300"/>
                  <a:pt x="283" y="300"/>
                </a:cubicBezTo>
                <a:lnTo>
                  <a:pt x="50" y="300"/>
                </a:lnTo>
                <a:cubicBezTo>
                  <a:pt x="41" y="300"/>
                  <a:pt x="33" y="292"/>
                  <a:pt x="33" y="283"/>
                </a:cubicBezTo>
                <a:lnTo>
                  <a:pt x="33" y="50"/>
                </a:lnTo>
                <a:cubicBezTo>
                  <a:pt x="33" y="40"/>
                  <a:pt x="41" y="33"/>
                  <a:pt x="50" y="33"/>
                </a:cubicBezTo>
                <a:lnTo>
                  <a:pt x="117" y="33"/>
                </a:lnTo>
                <a:cubicBezTo>
                  <a:pt x="126" y="33"/>
                  <a:pt x="133" y="40"/>
                  <a:pt x="133" y="50"/>
                </a:cubicBezTo>
                <a:lnTo>
                  <a:pt x="133" y="66"/>
                </a:lnTo>
                <a:cubicBezTo>
                  <a:pt x="133" y="85"/>
                  <a:pt x="148" y="100"/>
                  <a:pt x="167" y="100"/>
                </a:cubicBezTo>
                <a:lnTo>
                  <a:pt x="283" y="100"/>
                </a:lnTo>
                <a:cubicBezTo>
                  <a:pt x="292" y="100"/>
                  <a:pt x="300" y="107"/>
                  <a:pt x="300" y="116"/>
                </a:cubicBezTo>
                <a:lnTo>
                  <a:pt x="300" y="283"/>
                </a:lnTo>
                <a:close/>
                <a:moveTo>
                  <a:pt x="300" y="66"/>
                </a:moveTo>
                <a:lnTo>
                  <a:pt x="183" y="66"/>
                </a:lnTo>
                <a:cubicBezTo>
                  <a:pt x="174" y="66"/>
                  <a:pt x="167" y="59"/>
                  <a:pt x="167" y="50"/>
                </a:cubicBezTo>
                <a:lnTo>
                  <a:pt x="167" y="33"/>
                </a:lnTo>
                <a:cubicBezTo>
                  <a:pt x="167" y="15"/>
                  <a:pt x="152" y="0"/>
                  <a:pt x="133" y="0"/>
                </a:cubicBezTo>
                <a:lnTo>
                  <a:pt x="33" y="0"/>
                </a:lnTo>
                <a:cubicBezTo>
                  <a:pt x="15" y="0"/>
                  <a:pt x="0" y="15"/>
                  <a:pt x="0" y="33"/>
                </a:cubicBezTo>
                <a:lnTo>
                  <a:pt x="0" y="300"/>
                </a:lnTo>
                <a:cubicBezTo>
                  <a:pt x="0" y="318"/>
                  <a:pt x="15" y="333"/>
                  <a:pt x="33" y="333"/>
                </a:cubicBezTo>
                <a:lnTo>
                  <a:pt x="300" y="333"/>
                </a:lnTo>
                <a:cubicBezTo>
                  <a:pt x="318" y="333"/>
                  <a:pt x="333" y="318"/>
                  <a:pt x="333" y="300"/>
                </a:cubicBezTo>
                <a:lnTo>
                  <a:pt x="333" y="100"/>
                </a:lnTo>
                <a:cubicBezTo>
                  <a:pt x="333" y="81"/>
                  <a:pt x="318" y="66"/>
                  <a:pt x="300" y="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2">
            <a:extLst>
              <a:ext uri="{FF2B5EF4-FFF2-40B4-BE49-F238E27FC236}">
                <a16:creationId xmlns:a16="http://schemas.microsoft.com/office/drawing/2014/main" id="{BE2F3C40-CB4C-4F7F-B59E-094F096C30C6}"/>
              </a:ext>
            </a:extLst>
          </p:cNvPr>
          <p:cNvSpPr>
            <a:spLocks noChangeAspect="1" noEditPoints="1"/>
          </p:cNvSpPr>
          <p:nvPr/>
        </p:nvSpPr>
        <p:spPr bwMode="auto">
          <a:xfrm>
            <a:off x="3627438" y="582613"/>
            <a:ext cx="252413" cy="254000"/>
          </a:xfrm>
          <a:custGeom>
            <a:avLst/>
            <a:gdLst>
              <a:gd name="T0" fmla="*/ 300 w 334"/>
              <a:gd name="T1" fmla="*/ 300 h 333"/>
              <a:gd name="T2" fmla="*/ 34 w 334"/>
              <a:gd name="T3" fmla="*/ 300 h 333"/>
              <a:gd name="T4" fmla="*/ 34 w 334"/>
              <a:gd name="T5" fmla="*/ 33 h 333"/>
              <a:gd name="T6" fmla="*/ 134 w 334"/>
              <a:gd name="T7" fmla="*/ 33 h 333"/>
              <a:gd name="T8" fmla="*/ 134 w 334"/>
              <a:gd name="T9" fmla="*/ 100 h 333"/>
              <a:gd name="T10" fmla="*/ 300 w 334"/>
              <a:gd name="T11" fmla="*/ 100 h 333"/>
              <a:gd name="T12" fmla="*/ 300 w 334"/>
              <a:gd name="T13" fmla="*/ 300 h 333"/>
              <a:gd name="T14" fmla="*/ 167 w 334"/>
              <a:gd name="T15" fmla="*/ 66 h 333"/>
              <a:gd name="T16" fmla="*/ 167 w 334"/>
              <a:gd name="T17" fmla="*/ 0 h 333"/>
              <a:gd name="T18" fmla="*/ 0 w 334"/>
              <a:gd name="T19" fmla="*/ 0 h 333"/>
              <a:gd name="T20" fmla="*/ 0 w 334"/>
              <a:gd name="T21" fmla="*/ 333 h 333"/>
              <a:gd name="T22" fmla="*/ 334 w 334"/>
              <a:gd name="T23" fmla="*/ 333 h 333"/>
              <a:gd name="T24" fmla="*/ 334 w 334"/>
              <a:gd name="T25" fmla="*/ 66 h 333"/>
              <a:gd name="T26" fmla="*/ 167 w 334"/>
              <a:gd name="T27"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4" h="333">
                <a:moveTo>
                  <a:pt x="300" y="300"/>
                </a:moveTo>
                <a:lnTo>
                  <a:pt x="34" y="300"/>
                </a:lnTo>
                <a:lnTo>
                  <a:pt x="34" y="33"/>
                </a:lnTo>
                <a:lnTo>
                  <a:pt x="134" y="33"/>
                </a:lnTo>
                <a:lnTo>
                  <a:pt x="134" y="100"/>
                </a:lnTo>
                <a:lnTo>
                  <a:pt x="300" y="100"/>
                </a:lnTo>
                <a:lnTo>
                  <a:pt x="300" y="300"/>
                </a:lnTo>
                <a:close/>
                <a:moveTo>
                  <a:pt x="167" y="66"/>
                </a:moveTo>
                <a:lnTo>
                  <a:pt x="167" y="0"/>
                </a:lnTo>
                <a:lnTo>
                  <a:pt x="0" y="0"/>
                </a:lnTo>
                <a:lnTo>
                  <a:pt x="0" y="333"/>
                </a:lnTo>
                <a:lnTo>
                  <a:pt x="334" y="333"/>
                </a:lnTo>
                <a:lnTo>
                  <a:pt x="334" y="66"/>
                </a:lnTo>
                <a:lnTo>
                  <a:pt x="167"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3">
            <a:extLst>
              <a:ext uri="{FF2B5EF4-FFF2-40B4-BE49-F238E27FC236}">
                <a16:creationId xmlns:a16="http://schemas.microsoft.com/office/drawing/2014/main" id="{5CC5D7AD-C32F-4804-A879-882DD72B35BC}"/>
              </a:ext>
            </a:extLst>
          </p:cNvPr>
          <p:cNvSpPr>
            <a:spLocks noChangeAspect="1" noEditPoints="1"/>
          </p:cNvSpPr>
          <p:nvPr/>
        </p:nvSpPr>
        <p:spPr bwMode="auto">
          <a:xfrm>
            <a:off x="3124201" y="582613"/>
            <a:ext cx="252413" cy="254000"/>
          </a:xfrm>
          <a:custGeom>
            <a:avLst/>
            <a:gdLst>
              <a:gd name="T0" fmla="*/ 66 w 333"/>
              <a:gd name="T1" fmla="*/ 200 h 333"/>
              <a:gd name="T2" fmla="*/ 66 w 333"/>
              <a:gd name="T3" fmla="*/ 133 h 333"/>
              <a:gd name="T4" fmla="*/ 100 w 333"/>
              <a:gd name="T5" fmla="*/ 133 h 333"/>
              <a:gd name="T6" fmla="*/ 100 w 333"/>
              <a:gd name="T7" fmla="*/ 166 h 333"/>
              <a:gd name="T8" fmla="*/ 233 w 333"/>
              <a:gd name="T9" fmla="*/ 166 h 333"/>
              <a:gd name="T10" fmla="*/ 233 w 333"/>
              <a:gd name="T11" fmla="*/ 133 h 333"/>
              <a:gd name="T12" fmla="*/ 266 w 333"/>
              <a:gd name="T13" fmla="*/ 133 h 333"/>
              <a:gd name="T14" fmla="*/ 266 w 333"/>
              <a:gd name="T15" fmla="*/ 200 h 333"/>
              <a:gd name="T16" fmla="*/ 66 w 333"/>
              <a:gd name="T17" fmla="*/ 200 h 333"/>
              <a:gd name="T18" fmla="*/ 300 w 333"/>
              <a:gd name="T19" fmla="*/ 33 h 333"/>
              <a:gd name="T20" fmla="*/ 33 w 333"/>
              <a:gd name="T21" fmla="*/ 33 h 333"/>
              <a:gd name="T22" fmla="*/ 33 w 333"/>
              <a:gd name="T23" fmla="*/ 0 h 333"/>
              <a:gd name="T24" fmla="*/ 300 w 333"/>
              <a:gd name="T25" fmla="*/ 0 h 333"/>
              <a:gd name="T26" fmla="*/ 300 w 333"/>
              <a:gd name="T27" fmla="*/ 33 h 333"/>
              <a:gd name="T28" fmla="*/ 300 w 333"/>
              <a:gd name="T29" fmla="*/ 300 h 333"/>
              <a:gd name="T30" fmla="*/ 33 w 333"/>
              <a:gd name="T31" fmla="*/ 300 h 333"/>
              <a:gd name="T32" fmla="*/ 33 w 333"/>
              <a:gd name="T33" fmla="*/ 100 h 333"/>
              <a:gd name="T34" fmla="*/ 300 w 333"/>
              <a:gd name="T35" fmla="*/ 100 h 333"/>
              <a:gd name="T36" fmla="*/ 300 w 333"/>
              <a:gd name="T37" fmla="*/ 300 h 333"/>
              <a:gd name="T38" fmla="*/ 0 w 333"/>
              <a:gd name="T39" fmla="*/ 333 h 333"/>
              <a:gd name="T40" fmla="*/ 333 w 333"/>
              <a:gd name="T41" fmla="*/ 333 h 333"/>
              <a:gd name="T42" fmla="*/ 333 w 333"/>
              <a:gd name="T43" fmla="*/ 66 h 333"/>
              <a:gd name="T44" fmla="*/ 0 w 333"/>
              <a:gd name="T45" fmla="*/ 66 h 333"/>
              <a:gd name="T46" fmla="*/ 0 w 333"/>
              <a:gd name="T4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333">
                <a:moveTo>
                  <a:pt x="66" y="200"/>
                </a:moveTo>
                <a:lnTo>
                  <a:pt x="66" y="133"/>
                </a:lnTo>
                <a:lnTo>
                  <a:pt x="100" y="133"/>
                </a:lnTo>
                <a:lnTo>
                  <a:pt x="100" y="166"/>
                </a:lnTo>
                <a:lnTo>
                  <a:pt x="233" y="166"/>
                </a:lnTo>
                <a:lnTo>
                  <a:pt x="233" y="133"/>
                </a:lnTo>
                <a:lnTo>
                  <a:pt x="266" y="133"/>
                </a:lnTo>
                <a:lnTo>
                  <a:pt x="266" y="200"/>
                </a:lnTo>
                <a:lnTo>
                  <a:pt x="66" y="200"/>
                </a:lnTo>
                <a:close/>
                <a:moveTo>
                  <a:pt x="300" y="33"/>
                </a:moveTo>
                <a:lnTo>
                  <a:pt x="33" y="33"/>
                </a:lnTo>
                <a:lnTo>
                  <a:pt x="33" y="0"/>
                </a:lnTo>
                <a:lnTo>
                  <a:pt x="300" y="0"/>
                </a:lnTo>
                <a:lnTo>
                  <a:pt x="300" y="33"/>
                </a:lnTo>
                <a:close/>
                <a:moveTo>
                  <a:pt x="300" y="300"/>
                </a:moveTo>
                <a:lnTo>
                  <a:pt x="33" y="300"/>
                </a:lnTo>
                <a:lnTo>
                  <a:pt x="33" y="100"/>
                </a:lnTo>
                <a:lnTo>
                  <a:pt x="300" y="100"/>
                </a:lnTo>
                <a:lnTo>
                  <a:pt x="300" y="300"/>
                </a:lnTo>
                <a:close/>
                <a:moveTo>
                  <a:pt x="0" y="333"/>
                </a:moveTo>
                <a:lnTo>
                  <a:pt x="333" y="333"/>
                </a:lnTo>
                <a:lnTo>
                  <a:pt x="333" y="66"/>
                </a:lnTo>
                <a:lnTo>
                  <a:pt x="0" y="66"/>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4">
            <a:extLst>
              <a:ext uri="{FF2B5EF4-FFF2-40B4-BE49-F238E27FC236}">
                <a16:creationId xmlns:a16="http://schemas.microsoft.com/office/drawing/2014/main" id="{2617FE1D-F3D8-46B3-934C-DDB0C24B7259}"/>
              </a:ext>
            </a:extLst>
          </p:cNvPr>
          <p:cNvSpPr>
            <a:spLocks noChangeAspect="1" noEditPoints="1"/>
          </p:cNvSpPr>
          <p:nvPr/>
        </p:nvSpPr>
        <p:spPr bwMode="auto">
          <a:xfrm>
            <a:off x="2620963" y="582613"/>
            <a:ext cx="252413" cy="254000"/>
          </a:xfrm>
          <a:custGeom>
            <a:avLst/>
            <a:gdLst>
              <a:gd name="T0" fmla="*/ 100 w 333"/>
              <a:gd name="T1" fmla="*/ 233 h 333"/>
              <a:gd name="T2" fmla="*/ 67 w 333"/>
              <a:gd name="T3" fmla="*/ 233 h 333"/>
              <a:gd name="T4" fmla="*/ 67 w 333"/>
              <a:gd name="T5" fmla="*/ 166 h 333"/>
              <a:gd name="T6" fmla="*/ 267 w 333"/>
              <a:gd name="T7" fmla="*/ 166 h 333"/>
              <a:gd name="T8" fmla="*/ 267 w 333"/>
              <a:gd name="T9" fmla="*/ 233 h 333"/>
              <a:gd name="T10" fmla="*/ 233 w 333"/>
              <a:gd name="T11" fmla="*/ 233 h 333"/>
              <a:gd name="T12" fmla="*/ 233 w 333"/>
              <a:gd name="T13" fmla="*/ 200 h 333"/>
              <a:gd name="T14" fmla="*/ 100 w 333"/>
              <a:gd name="T15" fmla="*/ 200 h 333"/>
              <a:gd name="T16" fmla="*/ 100 w 333"/>
              <a:gd name="T17" fmla="*/ 233 h 333"/>
              <a:gd name="T18" fmla="*/ 300 w 333"/>
              <a:gd name="T19" fmla="*/ 33 h 333"/>
              <a:gd name="T20" fmla="*/ 33 w 333"/>
              <a:gd name="T21" fmla="*/ 33 h 333"/>
              <a:gd name="T22" fmla="*/ 33 w 333"/>
              <a:gd name="T23" fmla="*/ 0 h 333"/>
              <a:gd name="T24" fmla="*/ 300 w 333"/>
              <a:gd name="T25" fmla="*/ 0 h 333"/>
              <a:gd name="T26" fmla="*/ 300 w 333"/>
              <a:gd name="T27" fmla="*/ 33 h 333"/>
              <a:gd name="T28" fmla="*/ 300 w 333"/>
              <a:gd name="T29" fmla="*/ 300 h 333"/>
              <a:gd name="T30" fmla="*/ 33 w 333"/>
              <a:gd name="T31" fmla="*/ 300 h 333"/>
              <a:gd name="T32" fmla="*/ 33 w 333"/>
              <a:gd name="T33" fmla="*/ 100 h 333"/>
              <a:gd name="T34" fmla="*/ 300 w 333"/>
              <a:gd name="T35" fmla="*/ 100 h 333"/>
              <a:gd name="T36" fmla="*/ 300 w 333"/>
              <a:gd name="T37" fmla="*/ 300 h 333"/>
              <a:gd name="T38" fmla="*/ 0 w 333"/>
              <a:gd name="T39" fmla="*/ 333 h 333"/>
              <a:gd name="T40" fmla="*/ 333 w 333"/>
              <a:gd name="T41" fmla="*/ 333 h 333"/>
              <a:gd name="T42" fmla="*/ 333 w 333"/>
              <a:gd name="T43" fmla="*/ 66 h 333"/>
              <a:gd name="T44" fmla="*/ 0 w 333"/>
              <a:gd name="T45" fmla="*/ 66 h 333"/>
              <a:gd name="T46" fmla="*/ 0 w 333"/>
              <a:gd name="T4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333">
                <a:moveTo>
                  <a:pt x="100" y="233"/>
                </a:moveTo>
                <a:lnTo>
                  <a:pt x="67" y="233"/>
                </a:lnTo>
                <a:lnTo>
                  <a:pt x="67" y="166"/>
                </a:lnTo>
                <a:lnTo>
                  <a:pt x="267" y="166"/>
                </a:lnTo>
                <a:lnTo>
                  <a:pt x="267" y="233"/>
                </a:lnTo>
                <a:lnTo>
                  <a:pt x="233" y="233"/>
                </a:lnTo>
                <a:lnTo>
                  <a:pt x="233" y="200"/>
                </a:lnTo>
                <a:lnTo>
                  <a:pt x="100" y="200"/>
                </a:lnTo>
                <a:lnTo>
                  <a:pt x="100" y="233"/>
                </a:lnTo>
                <a:close/>
                <a:moveTo>
                  <a:pt x="300" y="33"/>
                </a:moveTo>
                <a:lnTo>
                  <a:pt x="33" y="33"/>
                </a:lnTo>
                <a:lnTo>
                  <a:pt x="33" y="0"/>
                </a:lnTo>
                <a:lnTo>
                  <a:pt x="300" y="0"/>
                </a:lnTo>
                <a:lnTo>
                  <a:pt x="300" y="33"/>
                </a:lnTo>
                <a:close/>
                <a:moveTo>
                  <a:pt x="300" y="300"/>
                </a:moveTo>
                <a:lnTo>
                  <a:pt x="33" y="300"/>
                </a:lnTo>
                <a:lnTo>
                  <a:pt x="33" y="100"/>
                </a:lnTo>
                <a:lnTo>
                  <a:pt x="300" y="100"/>
                </a:lnTo>
                <a:lnTo>
                  <a:pt x="300" y="300"/>
                </a:lnTo>
                <a:close/>
                <a:moveTo>
                  <a:pt x="0" y="333"/>
                </a:moveTo>
                <a:lnTo>
                  <a:pt x="333" y="333"/>
                </a:lnTo>
                <a:lnTo>
                  <a:pt x="333" y="66"/>
                </a:lnTo>
                <a:lnTo>
                  <a:pt x="0" y="66"/>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25">
            <a:extLst>
              <a:ext uri="{FF2B5EF4-FFF2-40B4-BE49-F238E27FC236}">
                <a16:creationId xmlns:a16="http://schemas.microsoft.com/office/drawing/2014/main" id="{F1610113-7C97-49F1-A2E7-81F028FCFF85}"/>
              </a:ext>
            </a:extLst>
          </p:cNvPr>
          <p:cNvSpPr>
            <a:spLocks noChangeAspect="1" noEditPoints="1"/>
          </p:cNvSpPr>
          <p:nvPr/>
        </p:nvSpPr>
        <p:spPr bwMode="auto">
          <a:xfrm>
            <a:off x="2119313" y="582613"/>
            <a:ext cx="250825" cy="254000"/>
          </a:xfrm>
          <a:custGeom>
            <a:avLst/>
            <a:gdLst>
              <a:gd name="T0" fmla="*/ 250 w 334"/>
              <a:gd name="T1" fmla="*/ 216 h 333"/>
              <a:gd name="T2" fmla="*/ 84 w 334"/>
              <a:gd name="T3" fmla="*/ 216 h 333"/>
              <a:gd name="T4" fmla="*/ 84 w 334"/>
              <a:gd name="T5" fmla="*/ 183 h 333"/>
              <a:gd name="T6" fmla="*/ 250 w 334"/>
              <a:gd name="T7" fmla="*/ 183 h 333"/>
              <a:gd name="T8" fmla="*/ 250 w 334"/>
              <a:gd name="T9" fmla="*/ 216 h 333"/>
              <a:gd name="T10" fmla="*/ 300 w 334"/>
              <a:gd name="T11" fmla="*/ 33 h 333"/>
              <a:gd name="T12" fmla="*/ 34 w 334"/>
              <a:gd name="T13" fmla="*/ 33 h 333"/>
              <a:gd name="T14" fmla="*/ 34 w 334"/>
              <a:gd name="T15" fmla="*/ 0 h 333"/>
              <a:gd name="T16" fmla="*/ 300 w 334"/>
              <a:gd name="T17" fmla="*/ 0 h 333"/>
              <a:gd name="T18" fmla="*/ 300 w 334"/>
              <a:gd name="T19" fmla="*/ 33 h 333"/>
              <a:gd name="T20" fmla="*/ 300 w 334"/>
              <a:gd name="T21" fmla="*/ 300 h 333"/>
              <a:gd name="T22" fmla="*/ 34 w 334"/>
              <a:gd name="T23" fmla="*/ 300 h 333"/>
              <a:gd name="T24" fmla="*/ 34 w 334"/>
              <a:gd name="T25" fmla="*/ 100 h 333"/>
              <a:gd name="T26" fmla="*/ 300 w 334"/>
              <a:gd name="T27" fmla="*/ 100 h 333"/>
              <a:gd name="T28" fmla="*/ 300 w 334"/>
              <a:gd name="T29" fmla="*/ 300 h 333"/>
              <a:gd name="T30" fmla="*/ 0 w 334"/>
              <a:gd name="T31" fmla="*/ 333 h 333"/>
              <a:gd name="T32" fmla="*/ 334 w 334"/>
              <a:gd name="T33" fmla="*/ 333 h 333"/>
              <a:gd name="T34" fmla="*/ 334 w 334"/>
              <a:gd name="T35" fmla="*/ 66 h 333"/>
              <a:gd name="T36" fmla="*/ 0 w 334"/>
              <a:gd name="T37" fmla="*/ 66 h 333"/>
              <a:gd name="T38" fmla="*/ 0 w 334"/>
              <a:gd name="T3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333">
                <a:moveTo>
                  <a:pt x="250" y="216"/>
                </a:moveTo>
                <a:lnTo>
                  <a:pt x="84" y="216"/>
                </a:lnTo>
                <a:lnTo>
                  <a:pt x="84" y="183"/>
                </a:lnTo>
                <a:lnTo>
                  <a:pt x="250" y="183"/>
                </a:lnTo>
                <a:lnTo>
                  <a:pt x="250" y="216"/>
                </a:lnTo>
                <a:close/>
                <a:moveTo>
                  <a:pt x="300" y="33"/>
                </a:moveTo>
                <a:lnTo>
                  <a:pt x="34" y="33"/>
                </a:lnTo>
                <a:lnTo>
                  <a:pt x="34" y="0"/>
                </a:lnTo>
                <a:lnTo>
                  <a:pt x="300" y="0"/>
                </a:lnTo>
                <a:lnTo>
                  <a:pt x="300" y="33"/>
                </a:lnTo>
                <a:close/>
                <a:moveTo>
                  <a:pt x="300" y="300"/>
                </a:moveTo>
                <a:lnTo>
                  <a:pt x="34" y="300"/>
                </a:lnTo>
                <a:lnTo>
                  <a:pt x="34" y="100"/>
                </a:lnTo>
                <a:lnTo>
                  <a:pt x="300" y="100"/>
                </a:lnTo>
                <a:lnTo>
                  <a:pt x="300" y="300"/>
                </a:lnTo>
                <a:close/>
                <a:moveTo>
                  <a:pt x="0" y="333"/>
                </a:moveTo>
                <a:lnTo>
                  <a:pt x="334" y="333"/>
                </a:lnTo>
                <a:lnTo>
                  <a:pt x="334" y="66"/>
                </a:lnTo>
                <a:lnTo>
                  <a:pt x="0" y="66"/>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26">
            <a:extLst>
              <a:ext uri="{FF2B5EF4-FFF2-40B4-BE49-F238E27FC236}">
                <a16:creationId xmlns:a16="http://schemas.microsoft.com/office/drawing/2014/main" id="{5A0BDD23-90A5-4C2E-88DB-38EFA8AABA95}"/>
              </a:ext>
            </a:extLst>
          </p:cNvPr>
          <p:cNvSpPr>
            <a:spLocks noChangeAspect="1" noEditPoints="1"/>
          </p:cNvSpPr>
          <p:nvPr/>
        </p:nvSpPr>
        <p:spPr bwMode="auto">
          <a:xfrm>
            <a:off x="1616076" y="582613"/>
            <a:ext cx="250825" cy="254000"/>
          </a:xfrm>
          <a:custGeom>
            <a:avLst/>
            <a:gdLst>
              <a:gd name="T0" fmla="*/ 300 w 333"/>
              <a:gd name="T1" fmla="*/ 166 h 333"/>
              <a:gd name="T2" fmla="*/ 33 w 333"/>
              <a:gd name="T3" fmla="*/ 166 h 333"/>
              <a:gd name="T4" fmla="*/ 33 w 333"/>
              <a:gd name="T5" fmla="*/ 300 h 333"/>
              <a:gd name="T6" fmla="*/ 300 w 333"/>
              <a:gd name="T7" fmla="*/ 300 h 333"/>
              <a:gd name="T8" fmla="*/ 300 w 333"/>
              <a:gd name="T9" fmla="*/ 166 h 333"/>
              <a:gd name="T10" fmla="*/ 333 w 333"/>
              <a:gd name="T11" fmla="*/ 333 h 333"/>
              <a:gd name="T12" fmla="*/ 0 w 333"/>
              <a:gd name="T13" fmla="*/ 333 h 333"/>
              <a:gd name="T14" fmla="*/ 0 w 333"/>
              <a:gd name="T15" fmla="*/ 133 h 333"/>
              <a:gd name="T16" fmla="*/ 333 w 333"/>
              <a:gd name="T17" fmla="*/ 133 h 333"/>
              <a:gd name="T18" fmla="*/ 333 w 333"/>
              <a:gd name="T19" fmla="*/ 333 h 333"/>
              <a:gd name="T20" fmla="*/ 250 w 333"/>
              <a:gd name="T21" fmla="*/ 200 h 333"/>
              <a:gd name="T22" fmla="*/ 83 w 333"/>
              <a:gd name="T23" fmla="*/ 200 h 333"/>
              <a:gd name="T24" fmla="*/ 83 w 333"/>
              <a:gd name="T25" fmla="*/ 233 h 333"/>
              <a:gd name="T26" fmla="*/ 250 w 333"/>
              <a:gd name="T27" fmla="*/ 233 h 333"/>
              <a:gd name="T28" fmla="*/ 250 w 333"/>
              <a:gd name="T29" fmla="*/ 200 h 333"/>
              <a:gd name="T30" fmla="*/ 300 w 333"/>
              <a:gd name="T31" fmla="*/ 66 h 333"/>
              <a:gd name="T32" fmla="*/ 33 w 333"/>
              <a:gd name="T33" fmla="*/ 66 h 333"/>
              <a:gd name="T34" fmla="*/ 33 w 333"/>
              <a:gd name="T35" fmla="*/ 100 h 333"/>
              <a:gd name="T36" fmla="*/ 300 w 333"/>
              <a:gd name="T37" fmla="*/ 100 h 333"/>
              <a:gd name="T38" fmla="*/ 300 w 333"/>
              <a:gd name="T39" fmla="*/ 66 h 333"/>
              <a:gd name="T40" fmla="*/ 266 w 333"/>
              <a:gd name="T41" fmla="*/ 33 h 333"/>
              <a:gd name="T42" fmla="*/ 66 w 333"/>
              <a:gd name="T43" fmla="*/ 33 h 333"/>
              <a:gd name="T44" fmla="*/ 66 w 333"/>
              <a:gd name="T45" fmla="*/ 0 h 333"/>
              <a:gd name="T46" fmla="*/ 266 w 333"/>
              <a:gd name="T47" fmla="*/ 0 h 333"/>
              <a:gd name="T48" fmla="*/ 266 w 333"/>
              <a:gd name="T49"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300" y="166"/>
                </a:moveTo>
                <a:lnTo>
                  <a:pt x="33" y="166"/>
                </a:lnTo>
                <a:lnTo>
                  <a:pt x="33" y="300"/>
                </a:lnTo>
                <a:lnTo>
                  <a:pt x="300" y="300"/>
                </a:lnTo>
                <a:lnTo>
                  <a:pt x="300" y="166"/>
                </a:lnTo>
                <a:close/>
                <a:moveTo>
                  <a:pt x="333" y="333"/>
                </a:moveTo>
                <a:lnTo>
                  <a:pt x="0" y="333"/>
                </a:lnTo>
                <a:lnTo>
                  <a:pt x="0" y="133"/>
                </a:lnTo>
                <a:lnTo>
                  <a:pt x="333" y="133"/>
                </a:lnTo>
                <a:lnTo>
                  <a:pt x="333" y="333"/>
                </a:lnTo>
                <a:close/>
                <a:moveTo>
                  <a:pt x="250" y="200"/>
                </a:moveTo>
                <a:lnTo>
                  <a:pt x="83" y="200"/>
                </a:lnTo>
                <a:lnTo>
                  <a:pt x="83" y="233"/>
                </a:lnTo>
                <a:lnTo>
                  <a:pt x="250" y="233"/>
                </a:lnTo>
                <a:lnTo>
                  <a:pt x="250" y="200"/>
                </a:lnTo>
                <a:close/>
                <a:moveTo>
                  <a:pt x="300" y="66"/>
                </a:moveTo>
                <a:lnTo>
                  <a:pt x="33" y="66"/>
                </a:lnTo>
                <a:lnTo>
                  <a:pt x="33" y="100"/>
                </a:lnTo>
                <a:lnTo>
                  <a:pt x="300" y="100"/>
                </a:lnTo>
                <a:lnTo>
                  <a:pt x="300" y="66"/>
                </a:lnTo>
                <a:close/>
                <a:moveTo>
                  <a:pt x="266" y="33"/>
                </a:moveTo>
                <a:lnTo>
                  <a:pt x="66" y="33"/>
                </a:lnTo>
                <a:lnTo>
                  <a:pt x="66" y="0"/>
                </a:lnTo>
                <a:lnTo>
                  <a:pt x="266" y="0"/>
                </a:lnTo>
                <a:lnTo>
                  <a:pt x="266"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27">
            <a:extLst>
              <a:ext uri="{FF2B5EF4-FFF2-40B4-BE49-F238E27FC236}">
                <a16:creationId xmlns:a16="http://schemas.microsoft.com/office/drawing/2014/main" id="{92F5E85D-9D97-4F88-8659-3147C302EF67}"/>
              </a:ext>
            </a:extLst>
          </p:cNvPr>
          <p:cNvSpPr>
            <a:spLocks noChangeAspect="1" noEditPoints="1"/>
          </p:cNvSpPr>
          <p:nvPr/>
        </p:nvSpPr>
        <p:spPr bwMode="auto">
          <a:xfrm>
            <a:off x="1112838" y="582613"/>
            <a:ext cx="250825" cy="254000"/>
          </a:xfrm>
          <a:custGeom>
            <a:avLst/>
            <a:gdLst>
              <a:gd name="T0" fmla="*/ 233 w 333"/>
              <a:gd name="T1" fmla="*/ 133 h 333"/>
              <a:gd name="T2" fmla="*/ 100 w 333"/>
              <a:gd name="T3" fmla="*/ 133 h 333"/>
              <a:gd name="T4" fmla="*/ 100 w 333"/>
              <a:gd name="T5" fmla="*/ 166 h 333"/>
              <a:gd name="T6" fmla="*/ 233 w 333"/>
              <a:gd name="T7" fmla="*/ 166 h 333"/>
              <a:gd name="T8" fmla="*/ 233 w 333"/>
              <a:gd name="T9" fmla="*/ 133 h 333"/>
              <a:gd name="T10" fmla="*/ 233 w 333"/>
              <a:gd name="T11" fmla="*/ 200 h 333"/>
              <a:gd name="T12" fmla="*/ 100 w 333"/>
              <a:gd name="T13" fmla="*/ 200 h 333"/>
              <a:gd name="T14" fmla="*/ 100 w 333"/>
              <a:gd name="T15" fmla="*/ 233 h 333"/>
              <a:gd name="T16" fmla="*/ 233 w 333"/>
              <a:gd name="T17" fmla="*/ 233 h 333"/>
              <a:gd name="T18" fmla="*/ 233 w 333"/>
              <a:gd name="T19" fmla="*/ 200 h 333"/>
              <a:gd name="T20" fmla="*/ 217 w 333"/>
              <a:gd name="T21" fmla="*/ 0 h 333"/>
              <a:gd name="T22" fmla="*/ 117 w 333"/>
              <a:gd name="T23" fmla="*/ 0 h 333"/>
              <a:gd name="T24" fmla="*/ 117 w 333"/>
              <a:gd name="T25" fmla="*/ 66 h 333"/>
              <a:gd name="T26" fmla="*/ 217 w 333"/>
              <a:gd name="T27" fmla="*/ 66 h 333"/>
              <a:gd name="T28" fmla="*/ 217 w 333"/>
              <a:gd name="T29" fmla="*/ 0 h 333"/>
              <a:gd name="T30" fmla="*/ 333 w 333"/>
              <a:gd name="T31" fmla="*/ 0 h 333"/>
              <a:gd name="T32" fmla="*/ 333 w 333"/>
              <a:gd name="T33" fmla="*/ 333 h 333"/>
              <a:gd name="T34" fmla="*/ 0 w 333"/>
              <a:gd name="T35" fmla="*/ 333 h 333"/>
              <a:gd name="T36" fmla="*/ 0 w 333"/>
              <a:gd name="T37" fmla="*/ 0 h 333"/>
              <a:gd name="T38" fmla="*/ 83 w 333"/>
              <a:gd name="T39" fmla="*/ 0 h 333"/>
              <a:gd name="T40" fmla="*/ 83 w 333"/>
              <a:gd name="T41" fmla="*/ 33 h 333"/>
              <a:gd name="T42" fmla="*/ 33 w 333"/>
              <a:gd name="T43" fmla="*/ 33 h 333"/>
              <a:gd name="T44" fmla="*/ 33 w 333"/>
              <a:gd name="T45" fmla="*/ 300 h 333"/>
              <a:gd name="T46" fmla="*/ 300 w 333"/>
              <a:gd name="T47" fmla="*/ 300 h 333"/>
              <a:gd name="T48" fmla="*/ 300 w 333"/>
              <a:gd name="T49" fmla="*/ 33 h 333"/>
              <a:gd name="T50" fmla="*/ 250 w 333"/>
              <a:gd name="T51" fmla="*/ 33 h 333"/>
              <a:gd name="T52" fmla="*/ 250 w 333"/>
              <a:gd name="T53" fmla="*/ 0 h 333"/>
              <a:gd name="T54" fmla="*/ 333 w 333"/>
              <a:gd name="T5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3">
                <a:moveTo>
                  <a:pt x="233" y="133"/>
                </a:moveTo>
                <a:lnTo>
                  <a:pt x="100" y="133"/>
                </a:lnTo>
                <a:lnTo>
                  <a:pt x="100" y="166"/>
                </a:lnTo>
                <a:lnTo>
                  <a:pt x="233" y="166"/>
                </a:lnTo>
                <a:lnTo>
                  <a:pt x="233" y="133"/>
                </a:lnTo>
                <a:close/>
                <a:moveTo>
                  <a:pt x="233" y="200"/>
                </a:moveTo>
                <a:lnTo>
                  <a:pt x="100" y="200"/>
                </a:lnTo>
                <a:lnTo>
                  <a:pt x="100" y="233"/>
                </a:lnTo>
                <a:lnTo>
                  <a:pt x="233" y="233"/>
                </a:lnTo>
                <a:lnTo>
                  <a:pt x="233" y="200"/>
                </a:lnTo>
                <a:close/>
                <a:moveTo>
                  <a:pt x="217" y="0"/>
                </a:moveTo>
                <a:lnTo>
                  <a:pt x="117" y="0"/>
                </a:lnTo>
                <a:lnTo>
                  <a:pt x="117" y="66"/>
                </a:lnTo>
                <a:lnTo>
                  <a:pt x="217" y="66"/>
                </a:lnTo>
                <a:lnTo>
                  <a:pt x="217" y="0"/>
                </a:lnTo>
                <a:close/>
                <a:moveTo>
                  <a:pt x="333" y="0"/>
                </a:moveTo>
                <a:lnTo>
                  <a:pt x="333" y="333"/>
                </a:lnTo>
                <a:lnTo>
                  <a:pt x="0" y="333"/>
                </a:lnTo>
                <a:lnTo>
                  <a:pt x="0" y="0"/>
                </a:lnTo>
                <a:lnTo>
                  <a:pt x="83" y="0"/>
                </a:lnTo>
                <a:lnTo>
                  <a:pt x="83" y="33"/>
                </a:lnTo>
                <a:lnTo>
                  <a:pt x="33" y="33"/>
                </a:lnTo>
                <a:lnTo>
                  <a:pt x="33" y="300"/>
                </a:lnTo>
                <a:lnTo>
                  <a:pt x="300" y="300"/>
                </a:lnTo>
                <a:lnTo>
                  <a:pt x="300" y="33"/>
                </a:lnTo>
                <a:lnTo>
                  <a:pt x="250" y="33"/>
                </a:lnTo>
                <a:lnTo>
                  <a:pt x="250" y="0"/>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TextBox 228">
            <a:extLst>
              <a:ext uri="{FF2B5EF4-FFF2-40B4-BE49-F238E27FC236}">
                <a16:creationId xmlns:a16="http://schemas.microsoft.com/office/drawing/2014/main" id="{9BB6B506-9952-0643-AB63-88D10DD6B870}"/>
              </a:ext>
            </a:extLst>
          </p:cNvPr>
          <p:cNvSpPr txBox="1"/>
          <p:nvPr/>
        </p:nvSpPr>
        <p:spPr>
          <a:xfrm>
            <a:off x="0" y="6585856"/>
            <a:ext cx="621665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Icons courtesy of </a:t>
            </a:r>
            <a:r>
              <a:rPr lang="en-US" sz="1200" dirty="0" err="1">
                <a:latin typeface="Arial" panose="020B0604020202020204" pitchFamily="34" charset="0"/>
                <a:cs typeface="Arial" panose="020B0604020202020204" pitchFamily="34" charset="0"/>
              </a:rPr>
              <a:t>dribbble.com</a:t>
            </a:r>
            <a:r>
              <a:rPr lang="en-US" sz="1200" dirty="0">
                <a:latin typeface="Arial" panose="020B0604020202020204" pitchFamily="34" charset="0"/>
                <a:cs typeface="Arial" panose="020B0604020202020204" pitchFamily="34" charset="0"/>
              </a:rPr>
              <a:t>/shots/2888226-1800-Free-Minimal-Icon-Pack-20x20</a:t>
            </a:r>
          </a:p>
        </p:txBody>
      </p:sp>
    </p:spTree>
    <p:extLst>
      <p:ext uri="{BB962C8B-B14F-4D97-AF65-F5344CB8AC3E}">
        <p14:creationId xmlns:p14="http://schemas.microsoft.com/office/powerpoint/2010/main" val="398918312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6C6D0E9D-5074-43BC-BB66-B82B38E2772F}"/>
              </a:ext>
            </a:extLst>
          </p:cNvPr>
          <p:cNvSpPr>
            <a:spLocks noChangeAspect="1" noEditPoints="1"/>
          </p:cNvSpPr>
          <p:nvPr/>
        </p:nvSpPr>
        <p:spPr bwMode="auto">
          <a:xfrm>
            <a:off x="4529138" y="5827713"/>
            <a:ext cx="250825" cy="252413"/>
          </a:xfrm>
          <a:custGeom>
            <a:avLst/>
            <a:gdLst>
              <a:gd name="T0" fmla="*/ 143 w 333"/>
              <a:gd name="T1" fmla="*/ 228 h 333"/>
              <a:gd name="T2" fmla="*/ 167 w 333"/>
              <a:gd name="T3" fmla="*/ 251 h 333"/>
              <a:gd name="T4" fmla="*/ 190 w 333"/>
              <a:gd name="T5" fmla="*/ 228 h 333"/>
              <a:gd name="T6" fmla="*/ 143 w 333"/>
              <a:gd name="T7" fmla="*/ 228 h 333"/>
              <a:gd name="T8" fmla="*/ 96 w 333"/>
              <a:gd name="T9" fmla="*/ 181 h 333"/>
              <a:gd name="T10" fmla="*/ 120 w 333"/>
              <a:gd name="T11" fmla="*/ 204 h 333"/>
              <a:gd name="T12" fmla="*/ 214 w 333"/>
              <a:gd name="T13" fmla="*/ 204 h 333"/>
              <a:gd name="T14" fmla="*/ 237 w 333"/>
              <a:gd name="T15" fmla="*/ 181 h 333"/>
              <a:gd name="T16" fmla="*/ 96 w 333"/>
              <a:gd name="T17" fmla="*/ 181 h 333"/>
              <a:gd name="T18" fmla="*/ 49 w 333"/>
              <a:gd name="T19" fmla="*/ 134 h 333"/>
              <a:gd name="T20" fmla="*/ 72 w 333"/>
              <a:gd name="T21" fmla="*/ 157 h 333"/>
              <a:gd name="T22" fmla="*/ 261 w 333"/>
              <a:gd name="T23" fmla="*/ 157 h 333"/>
              <a:gd name="T24" fmla="*/ 285 w 333"/>
              <a:gd name="T25" fmla="*/ 134 h 333"/>
              <a:gd name="T26" fmla="*/ 49 w 333"/>
              <a:gd name="T27" fmla="*/ 134 h 333"/>
              <a:gd name="T28" fmla="*/ 300 w 333"/>
              <a:gd name="T29" fmla="*/ 233 h 333"/>
              <a:gd name="T30" fmla="*/ 333 w 333"/>
              <a:gd name="T31" fmla="*/ 233 h 333"/>
              <a:gd name="T32" fmla="*/ 333 w 333"/>
              <a:gd name="T33" fmla="*/ 100 h 333"/>
              <a:gd name="T34" fmla="*/ 300 w 333"/>
              <a:gd name="T35" fmla="*/ 100 h 333"/>
              <a:gd name="T36" fmla="*/ 300 w 333"/>
              <a:gd name="T37" fmla="*/ 233 h 333"/>
              <a:gd name="T38" fmla="*/ 300 w 333"/>
              <a:gd name="T39" fmla="*/ 300 h 333"/>
              <a:gd name="T40" fmla="*/ 267 w 333"/>
              <a:gd name="T41" fmla="*/ 300 h 333"/>
              <a:gd name="T42" fmla="*/ 267 w 333"/>
              <a:gd name="T43" fmla="*/ 333 h 333"/>
              <a:gd name="T44" fmla="*/ 333 w 333"/>
              <a:gd name="T45" fmla="*/ 333 h 333"/>
              <a:gd name="T46" fmla="*/ 333 w 333"/>
              <a:gd name="T47" fmla="*/ 266 h 333"/>
              <a:gd name="T48" fmla="*/ 300 w 333"/>
              <a:gd name="T49" fmla="*/ 266 h 333"/>
              <a:gd name="T50" fmla="*/ 300 w 333"/>
              <a:gd name="T51" fmla="*/ 300 h 333"/>
              <a:gd name="T52" fmla="*/ 267 w 333"/>
              <a:gd name="T53" fmla="*/ 0 h 333"/>
              <a:gd name="T54" fmla="*/ 267 w 333"/>
              <a:gd name="T55" fmla="*/ 33 h 333"/>
              <a:gd name="T56" fmla="*/ 300 w 333"/>
              <a:gd name="T57" fmla="*/ 33 h 333"/>
              <a:gd name="T58" fmla="*/ 300 w 333"/>
              <a:gd name="T59" fmla="*/ 66 h 333"/>
              <a:gd name="T60" fmla="*/ 333 w 333"/>
              <a:gd name="T61" fmla="*/ 66 h 333"/>
              <a:gd name="T62" fmla="*/ 333 w 333"/>
              <a:gd name="T63" fmla="*/ 0 h 333"/>
              <a:gd name="T64" fmla="*/ 267 w 333"/>
              <a:gd name="T65" fmla="*/ 0 h 333"/>
              <a:gd name="T66" fmla="*/ 33 w 333"/>
              <a:gd name="T67" fmla="*/ 100 h 333"/>
              <a:gd name="T68" fmla="*/ 0 w 333"/>
              <a:gd name="T69" fmla="*/ 100 h 333"/>
              <a:gd name="T70" fmla="*/ 0 w 333"/>
              <a:gd name="T71" fmla="*/ 233 h 333"/>
              <a:gd name="T72" fmla="*/ 33 w 333"/>
              <a:gd name="T73" fmla="*/ 233 h 333"/>
              <a:gd name="T74" fmla="*/ 33 w 333"/>
              <a:gd name="T75" fmla="*/ 100 h 333"/>
              <a:gd name="T76" fmla="*/ 33 w 333"/>
              <a:gd name="T77" fmla="*/ 266 h 333"/>
              <a:gd name="T78" fmla="*/ 0 w 333"/>
              <a:gd name="T79" fmla="*/ 266 h 333"/>
              <a:gd name="T80" fmla="*/ 0 w 333"/>
              <a:gd name="T81" fmla="*/ 333 h 333"/>
              <a:gd name="T82" fmla="*/ 67 w 333"/>
              <a:gd name="T83" fmla="*/ 333 h 333"/>
              <a:gd name="T84" fmla="*/ 67 w 333"/>
              <a:gd name="T85" fmla="*/ 300 h 333"/>
              <a:gd name="T86" fmla="*/ 33 w 333"/>
              <a:gd name="T87" fmla="*/ 300 h 333"/>
              <a:gd name="T88" fmla="*/ 33 w 333"/>
              <a:gd name="T89" fmla="*/ 266 h 333"/>
              <a:gd name="T90" fmla="*/ 33 w 333"/>
              <a:gd name="T91" fmla="*/ 33 h 333"/>
              <a:gd name="T92" fmla="*/ 67 w 333"/>
              <a:gd name="T93" fmla="*/ 33 h 333"/>
              <a:gd name="T94" fmla="*/ 67 w 333"/>
              <a:gd name="T95" fmla="*/ 0 h 333"/>
              <a:gd name="T96" fmla="*/ 0 w 333"/>
              <a:gd name="T97" fmla="*/ 0 h 333"/>
              <a:gd name="T98" fmla="*/ 0 w 333"/>
              <a:gd name="T99" fmla="*/ 66 h 333"/>
              <a:gd name="T100" fmla="*/ 33 w 333"/>
              <a:gd name="T101" fmla="*/ 66 h 333"/>
              <a:gd name="T102" fmla="*/ 33 w 333"/>
              <a:gd name="T103" fmla="*/ 33 h 333"/>
              <a:gd name="T104" fmla="*/ 100 w 333"/>
              <a:gd name="T105" fmla="*/ 333 h 333"/>
              <a:gd name="T106" fmla="*/ 233 w 333"/>
              <a:gd name="T107" fmla="*/ 333 h 333"/>
              <a:gd name="T108" fmla="*/ 233 w 333"/>
              <a:gd name="T109" fmla="*/ 300 h 333"/>
              <a:gd name="T110" fmla="*/ 100 w 333"/>
              <a:gd name="T111" fmla="*/ 300 h 333"/>
              <a:gd name="T112" fmla="*/ 100 w 333"/>
              <a:gd name="T113" fmla="*/ 333 h 333"/>
              <a:gd name="T114" fmla="*/ 233 w 333"/>
              <a:gd name="T115" fmla="*/ 33 h 333"/>
              <a:gd name="T116" fmla="*/ 100 w 333"/>
              <a:gd name="T117" fmla="*/ 33 h 333"/>
              <a:gd name="T118" fmla="*/ 100 w 333"/>
              <a:gd name="T119" fmla="*/ 0 h 333"/>
              <a:gd name="T120" fmla="*/ 233 w 333"/>
              <a:gd name="T121" fmla="*/ 0 h 333"/>
              <a:gd name="T122" fmla="*/ 233 w 333"/>
              <a:gd name="T123"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333">
                <a:moveTo>
                  <a:pt x="143" y="228"/>
                </a:moveTo>
                <a:lnTo>
                  <a:pt x="167" y="251"/>
                </a:lnTo>
                <a:lnTo>
                  <a:pt x="190" y="228"/>
                </a:lnTo>
                <a:cubicBezTo>
                  <a:pt x="177" y="215"/>
                  <a:pt x="156" y="215"/>
                  <a:pt x="143" y="228"/>
                </a:cubicBezTo>
                <a:close/>
                <a:moveTo>
                  <a:pt x="96" y="181"/>
                </a:moveTo>
                <a:lnTo>
                  <a:pt x="120" y="204"/>
                </a:lnTo>
                <a:cubicBezTo>
                  <a:pt x="146" y="178"/>
                  <a:pt x="188" y="178"/>
                  <a:pt x="214" y="204"/>
                </a:cubicBezTo>
                <a:lnTo>
                  <a:pt x="237" y="181"/>
                </a:lnTo>
                <a:cubicBezTo>
                  <a:pt x="198" y="142"/>
                  <a:pt x="135" y="142"/>
                  <a:pt x="96" y="181"/>
                </a:cubicBezTo>
                <a:close/>
                <a:moveTo>
                  <a:pt x="49" y="134"/>
                </a:moveTo>
                <a:lnTo>
                  <a:pt x="72" y="157"/>
                </a:lnTo>
                <a:cubicBezTo>
                  <a:pt x="124" y="105"/>
                  <a:pt x="209" y="105"/>
                  <a:pt x="261" y="157"/>
                </a:cubicBezTo>
                <a:lnTo>
                  <a:pt x="285" y="134"/>
                </a:lnTo>
                <a:cubicBezTo>
                  <a:pt x="219" y="68"/>
                  <a:pt x="114" y="68"/>
                  <a:pt x="49" y="134"/>
                </a:cubicBezTo>
                <a:close/>
                <a:moveTo>
                  <a:pt x="300" y="233"/>
                </a:moveTo>
                <a:lnTo>
                  <a:pt x="333" y="233"/>
                </a:lnTo>
                <a:lnTo>
                  <a:pt x="333" y="100"/>
                </a:lnTo>
                <a:lnTo>
                  <a:pt x="300" y="100"/>
                </a:lnTo>
                <a:lnTo>
                  <a:pt x="300" y="233"/>
                </a:lnTo>
                <a:close/>
                <a:moveTo>
                  <a:pt x="300" y="300"/>
                </a:moveTo>
                <a:lnTo>
                  <a:pt x="267" y="300"/>
                </a:lnTo>
                <a:lnTo>
                  <a:pt x="267" y="333"/>
                </a:lnTo>
                <a:lnTo>
                  <a:pt x="333" y="333"/>
                </a:lnTo>
                <a:lnTo>
                  <a:pt x="333" y="266"/>
                </a:lnTo>
                <a:lnTo>
                  <a:pt x="300" y="266"/>
                </a:lnTo>
                <a:lnTo>
                  <a:pt x="300" y="300"/>
                </a:lnTo>
                <a:close/>
                <a:moveTo>
                  <a:pt x="267" y="0"/>
                </a:moveTo>
                <a:lnTo>
                  <a:pt x="267" y="33"/>
                </a:lnTo>
                <a:lnTo>
                  <a:pt x="300" y="33"/>
                </a:lnTo>
                <a:lnTo>
                  <a:pt x="300" y="66"/>
                </a:lnTo>
                <a:lnTo>
                  <a:pt x="333" y="66"/>
                </a:lnTo>
                <a:lnTo>
                  <a:pt x="333" y="0"/>
                </a:lnTo>
                <a:lnTo>
                  <a:pt x="267" y="0"/>
                </a:lnTo>
                <a:close/>
                <a:moveTo>
                  <a:pt x="33" y="100"/>
                </a:moveTo>
                <a:lnTo>
                  <a:pt x="0" y="100"/>
                </a:lnTo>
                <a:lnTo>
                  <a:pt x="0" y="233"/>
                </a:lnTo>
                <a:lnTo>
                  <a:pt x="33" y="233"/>
                </a:lnTo>
                <a:lnTo>
                  <a:pt x="33" y="100"/>
                </a:lnTo>
                <a:close/>
                <a:moveTo>
                  <a:pt x="33" y="266"/>
                </a:moveTo>
                <a:lnTo>
                  <a:pt x="0" y="266"/>
                </a:lnTo>
                <a:lnTo>
                  <a:pt x="0" y="333"/>
                </a:lnTo>
                <a:lnTo>
                  <a:pt x="67" y="333"/>
                </a:lnTo>
                <a:lnTo>
                  <a:pt x="67" y="300"/>
                </a:lnTo>
                <a:lnTo>
                  <a:pt x="33" y="300"/>
                </a:lnTo>
                <a:lnTo>
                  <a:pt x="33" y="266"/>
                </a:lnTo>
                <a:close/>
                <a:moveTo>
                  <a:pt x="33" y="33"/>
                </a:moveTo>
                <a:lnTo>
                  <a:pt x="67" y="33"/>
                </a:lnTo>
                <a:lnTo>
                  <a:pt x="67" y="0"/>
                </a:lnTo>
                <a:lnTo>
                  <a:pt x="0" y="0"/>
                </a:lnTo>
                <a:lnTo>
                  <a:pt x="0" y="66"/>
                </a:lnTo>
                <a:lnTo>
                  <a:pt x="33" y="66"/>
                </a:lnTo>
                <a:lnTo>
                  <a:pt x="33" y="33"/>
                </a:lnTo>
                <a:close/>
                <a:moveTo>
                  <a:pt x="100" y="333"/>
                </a:moveTo>
                <a:lnTo>
                  <a:pt x="233" y="333"/>
                </a:lnTo>
                <a:lnTo>
                  <a:pt x="233" y="300"/>
                </a:lnTo>
                <a:lnTo>
                  <a:pt x="100" y="300"/>
                </a:lnTo>
                <a:lnTo>
                  <a:pt x="100" y="333"/>
                </a:lnTo>
                <a:close/>
                <a:moveTo>
                  <a:pt x="233" y="33"/>
                </a:moveTo>
                <a:lnTo>
                  <a:pt x="100" y="33"/>
                </a:lnTo>
                <a:lnTo>
                  <a:pt x="100" y="0"/>
                </a:lnTo>
                <a:lnTo>
                  <a:pt x="233" y="0"/>
                </a:lnTo>
                <a:lnTo>
                  <a:pt x="2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B3B5DF9F-637D-4C0E-AFA2-BDBE78A6346E}"/>
              </a:ext>
            </a:extLst>
          </p:cNvPr>
          <p:cNvSpPr>
            <a:spLocks noChangeAspect="1" noEditPoints="1"/>
          </p:cNvSpPr>
          <p:nvPr/>
        </p:nvSpPr>
        <p:spPr bwMode="auto">
          <a:xfrm>
            <a:off x="4025901" y="5815013"/>
            <a:ext cx="177800" cy="138113"/>
          </a:xfrm>
          <a:custGeom>
            <a:avLst/>
            <a:gdLst>
              <a:gd name="T0" fmla="*/ 95 w 236"/>
              <a:gd name="T1" fmla="*/ 160 h 183"/>
              <a:gd name="T2" fmla="*/ 118 w 236"/>
              <a:gd name="T3" fmla="*/ 183 h 183"/>
              <a:gd name="T4" fmla="*/ 142 w 236"/>
              <a:gd name="T5" fmla="*/ 160 h 183"/>
              <a:gd name="T6" fmla="*/ 95 w 236"/>
              <a:gd name="T7" fmla="*/ 160 h 183"/>
              <a:gd name="T8" fmla="*/ 47 w 236"/>
              <a:gd name="T9" fmla="*/ 113 h 183"/>
              <a:gd name="T10" fmla="*/ 71 w 236"/>
              <a:gd name="T11" fmla="*/ 136 h 183"/>
              <a:gd name="T12" fmla="*/ 165 w 236"/>
              <a:gd name="T13" fmla="*/ 136 h 183"/>
              <a:gd name="T14" fmla="*/ 189 w 236"/>
              <a:gd name="T15" fmla="*/ 113 h 183"/>
              <a:gd name="T16" fmla="*/ 47 w 236"/>
              <a:gd name="T17" fmla="*/ 113 h 183"/>
              <a:gd name="T18" fmla="*/ 236 w 236"/>
              <a:gd name="T19" fmla="*/ 65 h 183"/>
              <a:gd name="T20" fmla="*/ 212 w 236"/>
              <a:gd name="T21" fmla="*/ 89 h 183"/>
              <a:gd name="T22" fmla="*/ 24 w 236"/>
              <a:gd name="T23" fmla="*/ 89 h 183"/>
              <a:gd name="T24" fmla="*/ 0 w 236"/>
              <a:gd name="T25" fmla="*/ 65 h 183"/>
              <a:gd name="T26" fmla="*/ 236 w 236"/>
              <a:gd name="T27" fmla="*/ 6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183">
                <a:moveTo>
                  <a:pt x="95" y="160"/>
                </a:moveTo>
                <a:lnTo>
                  <a:pt x="118" y="183"/>
                </a:lnTo>
                <a:lnTo>
                  <a:pt x="142" y="160"/>
                </a:lnTo>
                <a:cubicBezTo>
                  <a:pt x="129" y="147"/>
                  <a:pt x="108" y="147"/>
                  <a:pt x="95" y="160"/>
                </a:cubicBezTo>
                <a:close/>
                <a:moveTo>
                  <a:pt x="47" y="113"/>
                </a:moveTo>
                <a:lnTo>
                  <a:pt x="71" y="136"/>
                </a:lnTo>
                <a:cubicBezTo>
                  <a:pt x="97" y="110"/>
                  <a:pt x="139" y="110"/>
                  <a:pt x="165" y="136"/>
                </a:cubicBezTo>
                <a:lnTo>
                  <a:pt x="189" y="113"/>
                </a:lnTo>
                <a:cubicBezTo>
                  <a:pt x="150" y="74"/>
                  <a:pt x="87" y="74"/>
                  <a:pt x="47" y="113"/>
                </a:cubicBezTo>
                <a:close/>
                <a:moveTo>
                  <a:pt x="236" y="65"/>
                </a:moveTo>
                <a:lnTo>
                  <a:pt x="212" y="89"/>
                </a:lnTo>
                <a:cubicBezTo>
                  <a:pt x="160" y="37"/>
                  <a:pt x="76" y="37"/>
                  <a:pt x="24" y="89"/>
                </a:cubicBezTo>
                <a:lnTo>
                  <a:pt x="0" y="65"/>
                </a:lnTo>
                <a:cubicBezTo>
                  <a:pt x="65" y="0"/>
                  <a:pt x="171" y="0"/>
                  <a:pt x="236" y="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1224AECA-4D1D-4566-8FF9-2A7D127AA26E}"/>
              </a:ext>
            </a:extLst>
          </p:cNvPr>
          <p:cNvSpPr>
            <a:spLocks noChangeAspect="1" noEditPoints="1"/>
          </p:cNvSpPr>
          <p:nvPr/>
        </p:nvSpPr>
        <p:spPr bwMode="auto">
          <a:xfrm>
            <a:off x="3522663" y="5827713"/>
            <a:ext cx="250825" cy="254000"/>
          </a:xfrm>
          <a:custGeom>
            <a:avLst/>
            <a:gdLst>
              <a:gd name="T0" fmla="*/ 290 w 333"/>
              <a:gd name="T1" fmla="*/ 239 h 334"/>
              <a:gd name="T2" fmla="*/ 314 w 333"/>
              <a:gd name="T3" fmla="*/ 263 h 334"/>
              <a:gd name="T4" fmla="*/ 243 w 333"/>
              <a:gd name="T5" fmla="*/ 334 h 334"/>
              <a:gd name="T6" fmla="*/ 219 w 333"/>
              <a:gd name="T7" fmla="*/ 310 h 334"/>
              <a:gd name="T8" fmla="*/ 290 w 333"/>
              <a:gd name="T9" fmla="*/ 239 h 334"/>
              <a:gd name="T10" fmla="*/ 274 w 333"/>
              <a:gd name="T11" fmla="*/ 224 h 334"/>
              <a:gd name="T12" fmla="*/ 204 w 333"/>
              <a:gd name="T13" fmla="*/ 294 h 334"/>
              <a:gd name="T14" fmla="*/ 180 w 333"/>
              <a:gd name="T15" fmla="*/ 271 h 334"/>
              <a:gd name="T16" fmla="*/ 251 w 333"/>
              <a:gd name="T17" fmla="*/ 200 h 334"/>
              <a:gd name="T18" fmla="*/ 274 w 333"/>
              <a:gd name="T19" fmla="*/ 224 h 334"/>
              <a:gd name="T20" fmla="*/ 62 w 333"/>
              <a:gd name="T21" fmla="*/ 153 h 334"/>
              <a:gd name="T22" fmla="*/ 39 w 333"/>
              <a:gd name="T23" fmla="*/ 129 h 334"/>
              <a:gd name="T24" fmla="*/ 109 w 333"/>
              <a:gd name="T25" fmla="*/ 59 h 334"/>
              <a:gd name="T26" fmla="*/ 133 w 333"/>
              <a:gd name="T27" fmla="*/ 82 h 334"/>
              <a:gd name="T28" fmla="*/ 62 w 333"/>
              <a:gd name="T29" fmla="*/ 153 h 334"/>
              <a:gd name="T30" fmla="*/ 94 w 333"/>
              <a:gd name="T31" fmla="*/ 43 h 334"/>
              <a:gd name="T32" fmla="*/ 23 w 333"/>
              <a:gd name="T33" fmla="*/ 114 h 334"/>
              <a:gd name="T34" fmla="*/ 0 w 333"/>
              <a:gd name="T35" fmla="*/ 90 h 334"/>
              <a:gd name="T36" fmla="*/ 70 w 333"/>
              <a:gd name="T37" fmla="*/ 20 h 334"/>
              <a:gd name="T38" fmla="*/ 94 w 333"/>
              <a:gd name="T39" fmla="*/ 43 h 334"/>
              <a:gd name="T40" fmla="*/ 121 w 333"/>
              <a:gd name="T41" fmla="*/ 235 h 334"/>
              <a:gd name="T42" fmla="*/ 98 w 333"/>
              <a:gd name="T43" fmla="*/ 212 h 334"/>
              <a:gd name="T44" fmla="*/ 168 w 333"/>
              <a:gd name="T45" fmla="*/ 141 h 334"/>
              <a:gd name="T46" fmla="*/ 192 w 333"/>
              <a:gd name="T47" fmla="*/ 165 h 334"/>
              <a:gd name="T48" fmla="*/ 121 w 333"/>
              <a:gd name="T49" fmla="*/ 235 h 334"/>
              <a:gd name="T50" fmla="*/ 234 w 333"/>
              <a:gd name="T51" fmla="*/ 66 h 334"/>
              <a:gd name="T52" fmla="*/ 267 w 333"/>
              <a:gd name="T53" fmla="*/ 99 h 334"/>
              <a:gd name="T54" fmla="*/ 225 w 333"/>
              <a:gd name="T55" fmla="*/ 108 h 334"/>
              <a:gd name="T56" fmla="*/ 234 w 333"/>
              <a:gd name="T57" fmla="*/ 66 h 334"/>
              <a:gd name="T58" fmla="*/ 218 w 333"/>
              <a:gd name="T59" fmla="*/ 144 h 334"/>
              <a:gd name="T60" fmla="*/ 333 w 333"/>
              <a:gd name="T61" fmla="*/ 118 h 334"/>
              <a:gd name="T62" fmla="*/ 215 w 333"/>
              <a:gd name="T63" fmla="*/ 0 h 334"/>
              <a:gd name="T64" fmla="*/ 189 w 333"/>
              <a:gd name="T65" fmla="*/ 115 h 334"/>
              <a:gd name="T66" fmla="*/ 168 w 333"/>
              <a:gd name="T67" fmla="*/ 94 h 334"/>
              <a:gd name="T68" fmla="*/ 50 w 333"/>
              <a:gd name="T69" fmla="*/ 212 h 334"/>
              <a:gd name="T70" fmla="*/ 121 w 333"/>
              <a:gd name="T71" fmla="*/ 283 h 334"/>
              <a:gd name="T72" fmla="*/ 239 w 333"/>
              <a:gd name="T73" fmla="*/ 165 h 334"/>
              <a:gd name="T74" fmla="*/ 218 w 333"/>
              <a:gd name="T75" fmla="*/ 14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4">
                <a:moveTo>
                  <a:pt x="290" y="239"/>
                </a:moveTo>
                <a:lnTo>
                  <a:pt x="314" y="263"/>
                </a:lnTo>
                <a:lnTo>
                  <a:pt x="243" y="334"/>
                </a:lnTo>
                <a:lnTo>
                  <a:pt x="219" y="310"/>
                </a:lnTo>
                <a:lnTo>
                  <a:pt x="290" y="239"/>
                </a:lnTo>
                <a:close/>
                <a:moveTo>
                  <a:pt x="274" y="224"/>
                </a:moveTo>
                <a:lnTo>
                  <a:pt x="204" y="294"/>
                </a:lnTo>
                <a:lnTo>
                  <a:pt x="180" y="271"/>
                </a:lnTo>
                <a:lnTo>
                  <a:pt x="251" y="200"/>
                </a:lnTo>
                <a:lnTo>
                  <a:pt x="274" y="224"/>
                </a:lnTo>
                <a:close/>
                <a:moveTo>
                  <a:pt x="62" y="153"/>
                </a:moveTo>
                <a:lnTo>
                  <a:pt x="39" y="129"/>
                </a:lnTo>
                <a:lnTo>
                  <a:pt x="109" y="59"/>
                </a:lnTo>
                <a:lnTo>
                  <a:pt x="133" y="82"/>
                </a:lnTo>
                <a:lnTo>
                  <a:pt x="62" y="153"/>
                </a:lnTo>
                <a:close/>
                <a:moveTo>
                  <a:pt x="94" y="43"/>
                </a:moveTo>
                <a:lnTo>
                  <a:pt x="23" y="114"/>
                </a:lnTo>
                <a:lnTo>
                  <a:pt x="0" y="90"/>
                </a:lnTo>
                <a:lnTo>
                  <a:pt x="70" y="20"/>
                </a:lnTo>
                <a:lnTo>
                  <a:pt x="94" y="43"/>
                </a:lnTo>
                <a:close/>
                <a:moveTo>
                  <a:pt x="121" y="235"/>
                </a:moveTo>
                <a:lnTo>
                  <a:pt x="98" y="212"/>
                </a:lnTo>
                <a:lnTo>
                  <a:pt x="168" y="141"/>
                </a:lnTo>
                <a:lnTo>
                  <a:pt x="192" y="165"/>
                </a:lnTo>
                <a:lnTo>
                  <a:pt x="121" y="235"/>
                </a:lnTo>
                <a:close/>
                <a:moveTo>
                  <a:pt x="234" y="66"/>
                </a:moveTo>
                <a:lnTo>
                  <a:pt x="267" y="99"/>
                </a:lnTo>
                <a:lnTo>
                  <a:pt x="225" y="108"/>
                </a:lnTo>
                <a:lnTo>
                  <a:pt x="234" y="66"/>
                </a:lnTo>
                <a:close/>
                <a:moveTo>
                  <a:pt x="218" y="144"/>
                </a:moveTo>
                <a:lnTo>
                  <a:pt x="333" y="118"/>
                </a:lnTo>
                <a:lnTo>
                  <a:pt x="215" y="0"/>
                </a:lnTo>
                <a:lnTo>
                  <a:pt x="189" y="115"/>
                </a:lnTo>
                <a:lnTo>
                  <a:pt x="168" y="94"/>
                </a:lnTo>
                <a:lnTo>
                  <a:pt x="50" y="212"/>
                </a:lnTo>
                <a:lnTo>
                  <a:pt x="121" y="283"/>
                </a:lnTo>
                <a:lnTo>
                  <a:pt x="239" y="165"/>
                </a:lnTo>
                <a:lnTo>
                  <a:pt x="218"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3A0732BE-7808-4A98-A60A-38A159E0E9CD}"/>
              </a:ext>
            </a:extLst>
          </p:cNvPr>
          <p:cNvSpPr>
            <a:spLocks noChangeAspect="1" noEditPoints="1"/>
          </p:cNvSpPr>
          <p:nvPr/>
        </p:nvSpPr>
        <p:spPr bwMode="auto">
          <a:xfrm>
            <a:off x="3019426" y="5827713"/>
            <a:ext cx="228600" cy="252413"/>
          </a:xfrm>
          <a:custGeom>
            <a:avLst/>
            <a:gdLst>
              <a:gd name="T0" fmla="*/ 167 w 302"/>
              <a:gd name="T1" fmla="*/ 199 h 333"/>
              <a:gd name="T2" fmla="*/ 233 w 302"/>
              <a:gd name="T3" fmla="*/ 237 h 333"/>
              <a:gd name="T4" fmla="*/ 167 w 302"/>
              <a:gd name="T5" fmla="*/ 276 h 333"/>
              <a:gd name="T6" fmla="*/ 167 w 302"/>
              <a:gd name="T7" fmla="*/ 199 h 333"/>
              <a:gd name="T8" fmla="*/ 167 w 302"/>
              <a:gd name="T9" fmla="*/ 57 h 333"/>
              <a:gd name="T10" fmla="*/ 233 w 302"/>
              <a:gd name="T11" fmla="*/ 96 h 333"/>
              <a:gd name="T12" fmla="*/ 167 w 302"/>
              <a:gd name="T13" fmla="*/ 134 h 333"/>
              <a:gd name="T14" fmla="*/ 167 w 302"/>
              <a:gd name="T15" fmla="*/ 57 h 333"/>
              <a:gd name="T16" fmla="*/ 133 w 302"/>
              <a:gd name="T17" fmla="*/ 333 h 333"/>
              <a:gd name="T18" fmla="*/ 302 w 302"/>
              <a:gd name="T19" fmla="*/ 237 h 333"/>
              <a:gd name="T20" fmla="*/ 181 w 302"/>
              <a:gd name="T21" fmla="*/ 167 h 333"/>
              <a:gd name="T22" fmla="*/ 301 w 302"/>
              <a:gd name="T23" fmla="*/ 96 h 333"/>
              <a:gd name="T24" fmla="*/ 133 w 302"/>
              <a:gd name="T25" fmla="*/ 0 h 333"/>
              <a:gd name="T26" fmla="*/ 133 w 302"/>
              <a:gd name="T27" fmla="*/ 147 h 333"/>
              <a:gd name="T28" fmla="*/ 0 w 302"/>
              <a:gd name="T29" fmla="*/ 71 h 333"/>
              <a:gd name="T30" fmla="*/ 0 w 302"/>
              <a:gd name="T31" fmla="*/ 117 h 333"/>
              <a:gd name="T32" fmla="*/ 100 w 302"/>
              <a:gd name="T33" fmla="*/ 167 h 333"/>
              <a:gd name="T34" fmla="*/ 0 w 302"/>
              <a:gd name="T35" fmla="*/ 217 h 333"/>
              <a:gd name="T36" fmla="*/ 0 w 302"/>
              <a:gd name="T37" fmla="*/ 263 h 333"/>
              <a:gd name="T38" fmla="*/ 133 w 302"/>
              <a:gd name="T39" fmla="*/ 186 h 333"/>
              <a:gd name="T40" fmla="*/ 133 w 302"/>
              <a:gd name="T41"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2" h="333">
                <a:moveTo>
                  <a:pt x="167" y="199"/>
                </a:moveTo>
                <a:lnTo>
                  <a:pt x="233" y="237"/>
                </a:lnTo>
                <a:lnTo>
                  <a:pt x="167" y="276"/>
                </a:lnTo>
                <a:lnTo>
                  <a:pt x="167" y="199"/>
                </a:lnTo>
                <a:close/>
                <a:moveTo>
                  <a:pt x="167" y="57"/>
                </a:moveTo>
                <a:lnTo>
                  <a:pt x="233" y="96"/>
                </a:lnTo>
                <a:lnTo>
                  <a:pt x="167" y="134"/>
                </a:lnTo>
                <a:lnTo>
                  <a:pt x="167" y="57"/>
                </a:lnTo>
                <a:close/>
                <a:moveTo>
                  <a:pt x="133" y="333"/>
                </a:moveTo>
                <a:lnTo>
                  <a:pt x="302" y="237"/>
                </a:lnTo>
                <a:lnTo>
                  <a:pt x="181" y="167"/>
                </a:lnTo>
                <a:lnTo>
                  <a:pt x="301" y="96"/>
                </a:lnTo>
                <a:lnTo>
                  <a:pt x="133" y="0"/>
                </a:lnTo>
                <a:lnTo>
                  <a:pt x="133" y="147"/>
                </a:lnTo>
                <a:lnTo>
                  <a:pt x="0" y="71"/>
                </a:lnTo>
                <a:lnTo>
                  <a:pt x="0" y="117"/>
                </a:lnTo>
                <a:lnTo>
                  <a:pt x="100" y="167"/>
                </a:lnTo>
                <a:lnTo>
                  <a:pt x="0" y="217"/>
                </a:lnTo>
                <a:lnTo>
                  <a:pt x="0" y="263"/>
                </a:lnTo>
                <a:lnTo>
                  <a:pt x="133" y="186"/>
                </a:lnTo>
                <a:lnTo>
                  <a:pt x="133"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A65F6A30-1B5A-4DCD-ABFF-E2F965D738B8}"/>
              </a:ext>
            </a:extLst>
          </p:cNvPr>
          <p:cNvSpPr>
            <a:spLocks noChangeAspect="1" noEditPoints="1"/>
          </p:cNvSpPr>
          <p:nvPr/>
        </p:nvSpPr>
        <p:spPr bwMode="auto">
          <a:xfrm>
            <a:off x="2508251" y="5818188"/>
            <a:ext cx="238125" cy="239713"/>
          </a:xfrm>
          <a:custGeom>
            <a:avLst/>
            <a:gdLst>
              <a:gd name="T0" fmla="*/ 194 w 315"/>
              <a:gd name="T1" fmla="*/ 237 h 315"/>
              <a:gd name="T2" fmla="*/ 194 w 315"/>
              <a:gd name="T3" fmla="*/ 237 h 315"/>
              <a:gd name="T4" fmla="*/ 194 w 315"/>
              <a:gd name="T5" fmla="*/ 238 h 315"/>
              <a:gd name="T6" fmla="*/ 194 w 315"/>
              <a:gd name="T7" fmla="*/ 237 h 315"/>
              <a:gd name="T8" fmla="*/ 169 w 315"/>
              <a:gd name="T9" fmla="*/ 240 h 315"/>
              <a:gd name="T10" fmla="*/ 157 w 315"/>
              <a:gd name="T11" fmla="*/ 252 h 315"/>
              <a:gd name="T12" fmla="*/ 59 w 315"/>
              <a:gd name="T13" fmla="*/ 247 h 315"/>
              <a:gd name="T14" fmla="*/ 65 w 315"/>
              <a:gd name="T15" fmla="*/ 156 h 315"/>
              <a:gd name="T16" fmla="*/ 75 w 315"/>
              <a:gd name="T17" fmla="*/ 146 h 315"/>
              <a:gd name="T18" fmla="*/ 76 w 315"/>
              <a:gd name="T19" fmla="*/ 120 h 315"/>
              <a:gd name="T20" fmla="*/ 51 w 315"/>
              <a:gd name="T21" fmla="*/ 122 h 315"/>
              <a:gd name="T22" fmla="*/ 43 w 315"/>
              <a:gd name="T23" fmla="*/ 131 h 315"/>
              <a:gd name="T24" fmla="*/ 37 w 315"/>
              <a:gd name="T25" fmla="*/ 273 h 315"/>
              <a:gd name="T26" fmla="*/ 181 w 315"/>
              <a:gd name="T27" fmla="*/ 276 h 315"/>
              <a:gd name="T28" fmla="*/ 193 w 315"/>
              <a:gd name="T29" fmla="*/ 264 h 315"/>
              <a:gd name="T30" fmla="*/ 194 w 315"/>
              <a:gd name="T31" fmla="*/ 237 h 315"/>
              <a:gd name="T32" fmla="*/ 169 w 315"/>
              <a:gd name="T33" fmla="*/ 240 h 315"/>
              <a:gd name="T34" fmla="*/ 76 w 315"/>
              <a:gd name="T35" fmla="*/ 119 h 315"/>
              <a:gd name="T36" fmla="*/ 76 w 315"/>
              <a:gd name="T37" fmla="*/ 120 h 315"/>
              <a:gd name="T38" fmla="*/ 76 w 315"/>
              <a:gd name="T39" fmla="*/ 120 h 315"/>
              <a:gd name="T40" fmla="*/ 76 w 315"/>
              <a:gd name="T41" fmla="*/ 119 h 315"/>
              <a:gd name="T42" fmla="*/ 122 w 315"/>
              <a:gd name="T43" fmla="*/ 75 h 315"/>
              <a:gd name="T44" fmla="*/ 146 w 315"/>
              <a:gd name="T45" fmla="*/ 75 h 315"/>
              <a:gd name="T46" fmla="*/ 155 w 315"/>
              <a:gd name="T47" fmla="*/ 66 h 315"/>
              <a:gd name="T48" fmla="*/ 247 w 315"/>
              <a:gd name="T49" fmla="*/ 59 h 315"/>
              <a:gd name="T50" fmla="*/ 252 w 315"/>
              <a:gd name="T51" fmla="*/ 158 h 315"/>
              <a:gd name="T52" fmla="*/ 240 w 315"/>
              <a:gd name="T53" fmla="*/ 170 h 315"/>
              <a:gd name="T54" fmla="*/ 239 w 315"/>
              <a:gd name="T55" fmla="*/ 192 h 315"/>
              <a:gd name="T56" fmla="*/ 239 w 315"/>
              <a:gd name="T57" fmla="*/ 193 h 315"/>
              <a:gd name="T58" fmla="*/ 264 w 315"/>
              <a:gd name="T59" fmla="*/ 193 h 315"/>
              <a:gd name="T60" fmla="*/ 275 w 315"/>
              <a:gd name="T61" fmla="*/ 181 h 315"/>
              <a:gd name="T62" fmla="*/ 273 w 315"/>
              <a:gd name="T63" fmla="*/ 38 h 315"/>
              <a:gd name="T64" fmla="*/ 131 w 315"/>
              <a:gd name="T65" fmla="*/ 43 h 315"/>
              <a:gd name="T66" fmla="*/ 122 w 315"/>
              <a:gd name="T67" fmla="*/ 52 h 315"/>
              <a:gd name="T68" fmla="*/ 121 w 315"/>
              <a:gd name="T69" fmla="*/ 74 h 315"/>
              <a:gd name="T70" fmla="*/ 122 w 315"/>
              <a:gd name="T71" fmla="*/ 75 h 315"/>
              <a:gd name="T72" fmla="*/ 216 w 315"/>
              <a:gd name="T73" fmla="*/ 193 h 315"/>
              <a:gd name="T74" fmla="*/ 193 w 315"/>
              <a:gd name="T75" fmla="*/ 193 h 315"/>
              <a:gd name="T76" fmla="*/ 193 w 315"/>
              <a:gd name="T77" fmla="*/ 217 h 315"/>
              <a:gd name="T78" fmla="*/ 252 w 315"/>
              <a:gd name="T79" fmla="*/ 276 h 315"/>
              <a:gd name="T80" fmla="*/ 275 w 315"/>
              <a:gd name="T81" fmla="*/ 276 h 315"/>
              <a:gd name="T82" fmla="*/ 275 w 315"/>
              <a:gd name="T83" fmla="*/ 252 h 315"/>
              <a:gd name="T84" fmla="*/ 216 w 315"/>
              <a:gd name="T85" fmla="*/ 193 h 315"/>
              <a:gd name="T86" fmla="*/ 99 w 315"/>
              <a:gd name="T87" fmla="*/ 122 h 315"/>
              <a:gd name="T88" fmla="*/ 122 w 315"/>
              <a:gd name="T89" fmla="*/ 122 h 315"/>
              <a:gd name="T90" fmla="*/ 122 w 315"/>
              <a:gd name="T91" fmla="*/ 99 h 315"/>
              <a:gd name="T92" fmla="*/ 63 w 315"/>
              <a:gd name="T93" fmla="*/ 40 h 315"/>
              <a:gd name="T94" fmla="*/ 40 w 315"/>
              <a:gd name="T95" fmla="*/ 40 h 315"/>
              <a:gd name="T96" fmla="*/ 40 w 315"/>
              <a:gd name="T97" fmla="*/ 64 h 315"/>
              <a:gd name="T98" fmla="*/ 99 w 315"/>
              <a:gd name="T99" fmla="*/ 122 h 315"/>
              <a:gd name="T100" fmla="*/ 230 w 315"/>
              <a:gd name="T101" fmla="*/ 85 h 315"/>
              <a:gd name="T102" fmla="*/ 230 w 315"/>
              <a:gd name="T103" fmla="*/ 109 h 315"/>
              <a:gd name="T104" fmla="*/ 112 w 315"/>
              <a:gd name="T105" fmla="*/ 227 h 315"/>
              <a:gd name="T106" fmla="*/ 89 w 315"/>
              <a:gd name="T107" fmla="*/ 227 h 315"/>
              <a:gd name="T108" fmla="*/ 89 w 315"/>
              <a:gd name="T109" fmla="*/ 203 h 315"/>
              <a:gd name="T110" fmla="*/ 207 w 315"/>
              <a:gd name="T111" fmla="*/ 85 h 315"/>
              <a:gd name="T112" fmla="*/ 230 w 315"/>
              <a:gd name="T113" fmla="*/ 8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5" h="315">
                <a:moveTo>
                  <a:pt x="194" y="237"/>
                </a:moveTo>
                <a:cubicBezTo>
                  <a:pt x="194" y="237"/>
                  <a:pt x="194" y="237"/>
                  <a:pt x="194" y="237"/>
                </a:cubicBezTo>
                <a:cubicBezTo>
                  <a:pt x="194" y="238"/>
                  <a:pt x="194" y="238"/>
                  <a:pt x="194" y="238"/>
                </a:cubicBezTo>
                <a:lnTo>
                  <a:pt x="194" y="237"/>
                </a:lnTo>
                <a:close/>
                <a:moveTo>
                  <a:pt x="169" y="240"/>
                </a:moveTo>
                <a:lnTo>
                  <a:pt x="157" y="252"/>
                </a:lnTo>
                <a:cubicBezTo>
                  <a:pt x="130" y="280"/>
                  <a:pt x="84" y="278"/>
                  <a:pt x="59" y="247"/>
                </a:cubicBezTo>
                <a:cubicBezTo>
                  <a:pt x="37" y="220"/>
                  <a:pt x="41" y="180"/>
                  <a:pt x="65" y="156"/>
                </a:cubicBezTo>
                <a:lnTo>
                  <a:pt x="75" y="146"/>
                </a:lnTo>
                <a:cubicBezTo>
                  <a:pt x="81" y="140"/>
                  <a:pt x="82" y="126"/>
                  <a:pt x="76" y="120"/>
                </a:cubicBezTo>
                <a:cubicBezTo>
                  <a:pt x="69" y="113"/>
                  <a:pt x="58" y="116"/>
                  <a:pt x="51" y="122"/>
                </a:cubicBezTo>
                <a:lnTo>
                  <a:pt x="43" y="131"/>
                </a:lnTo>
                <a:cubicBezTo>
                  <a:pt x="4" y="170"/>
                  <a:pt x="0" y="234"/>
                  <a:pt x="37" y="273"/>
                </a:cubicBezTo>
                <a:cubicBezTo>
                  <a:pt x="76" y="315"/>
                  <a:pt x="141" y="315"/>
                  <a:pt x="181" y="276"/>
                </a:cubicBezTo>
                <a:lnTo>
                  <a:pt x="193" y="264"/>
                </a:lnTo>
                <a:cubicBezTo>
                  <a:pt x="199" y="257"/>
                  <a:pt x="200" y="244"/>
                  <a:pt x="194" y="237"/>
                </a:cubicBezTo>
                <a:cubicBezTo>
                  <a:pt x="187" y="231"/>
                  <a:pt x="176" y="234"/>
                  <a:pt x="169" y="240"/>
                </a:cubicBezTo>
                <a:close/>
                <a:moveTo>
                  <a:pt x="76" y="119"/>
                </a:moveTo>
                <a:cubicBezTo>
                  <a:pt x="76" y="119"/>
                  <a:pt x="76" y="120"/>
                  <a:pt x="76" y="120"/>
                </a:cubicBezTo>
                <a:cubicBezTo>
                  <a:pt x="76" y="120"/>
                  <a:pt x="76" y="120"/>
                  <a:pt x="76" y="120"/>
                </a:cubicBezTo>
                <a:lnTo>
                  <a:pt x="76" y="119"/>
                </a:lnTo>
                <a:close/>
                <a:moveTo>
                  <a:pt x="122" y="75"/>
                </a:moveTo>
                <a:cubicBezTo>
                  <a:pt x="128" y="81"/>
                  <a:pt x="139" y="82"/>
                  <a:pt x="146" y="75"/>
                </a:cubicBezTo>
                <a:lnTo>
                  <a:pt x="155" y="66"/>
                </a:lnTo>
                <a:cubicBezTo>
                  <a:pt x="180" y="41"/>
                  <a:pt x="220" y="37"/>
                  <a:pt x="247" y="59"/>
                </a:cubicBezTo>
                <a:cubicBezTo>
                  <a:pt x="278" y="84"/>
                  <a:pt x="279" y="130"/>
                  <a:pt x="252" y="158"/>
                </a:cubicBezTo>
                <a:lnTo>
                  <a:pt x="240" y="170"/>
                </a:lnTo>
                <a:cubicBezTo>
                  <a:pt x="233" y="176"/>
                  <a:pt x="232" y="185"/>
                  <a:pt x="239" y="192"/>
                </a:cubicBezTo>
                <a:lnTo>
                  <a:pt x="239" y="193"/>
                </a:lnTo>
                <a:cubicBezTo>
                  <a:pt x="246" y="199"/>
                  <a:pt x="257" y="200"/>
                  <a:pt x="264" y="193"/>
                </a:cubicBezTo>
                <a:lnTo>
                  <a:pt x="275" y="181"/>
                </a:lnTo>
                <a:cubicBezTo>
                  <a:pt x="315" y="142"/>
                  <a:pt x="314" y="77"/>
                  <a:pt x="273" y="38"/>
                </a:cubicBezTo>
                <a:cubicBezTo>
                  <a:pt x="233" y="0"/>
                  <a:pt x="170" y="4"/>
                  <a:pt x="131" y="43"/>
                </a:cubicBezTo>
                <a:lnTo>
                  <a:pt x="122" y="52"/>
                </a:lnTo>
                <a:cubicBezTo>
                  <a:pt x="116" y="58"/>
                  <a:pt x="114" y="68"/>
                  <a:pt x="121" y="74"/>
                </a:cubicBezTo>
                <a:lnTo>
                  <a:pt x="122" y="75"/>
                </a:lnTo>
                <a:close/>
                <a:moveTo>
                  <a:pt x="216" y="193"/>
                </a:moveTo>
                <a:cubicBezTo>
                  <a:pt x="210" y="187"/>
                  <a:pt x="199" y="187"/>
                  <a:pt x="193" y="193"/>
                </a:cubicBezTo>
                <a:cubicBezTo>
                  <a:pt x="186" y="200"/>
                  <a:pt x="186" y="210"/>
                  <a:pt x="193" y="217"/>
                </a:cubicBezTo>
                <a:lnTo>
                  <a:pt x="252" y="276"/>
                </a:lnTo>
                <a:cubicBezTo>
                  <a:pt x="258" y="282"/>
                  <a:pt x="269" y="282"/>
                  <a:pt x="275" y="276"/>
                </a:cubicBezTo>
                <a:cubicBezTo>
                  <a:pt x="282" y="269"/>
                  <a:pt x="282" y="259"/>
                  <a:pt x="275" y="252"/>
                </a:cubicBezTo>
                <a:lnTo>
                  <a:pt x="216" y="193"/>
                </a:lnTo>
                <a:close/>
                <a:moveTo>
                  <a:pt x="99" y="122"/>
                </a:moveTo>
                <a:cubicBezTo>
                  <a:pt x="105" y="129"/>
                  <a:pt x="116" y="129"/>
                  <a:pt x="122" y="122"/>
                </a:cubicBezTo>
                <a:cubicBezTo>
                  <a:pt x="129" y="116"/>
                  <a:pt x="129" y="105"/>
                  <a:pt x="122" y="99"/>
                </a:cubicBezTo>
                <a:lnTo>
                  <a:pt x="63" y="40"/>
                </a:lnTo>
                <a:cubicBezTo>
                  <a:pt x="57" y="33"/>
                  <a:pt x="46" y="33"/>
                  <a:pt x="40" y="40"/>
                </a:cubicBezTo>
                <a:cubicBezTo>
                  <a:pt x="33" y="46"/>
                  <a:pt x="33" y="57"/>
                  <a:pt x="40" y="64"/>
                </a:cubicBezTo>
                <a:lnTo>
                  <a:pt x="99" y="122"/>
                </a:lnTo>
                <a:close/>
                <a:moveTo>
                  <a:pt x="230" y="85"/>
                </a:moveTo>
                <a:cubicBezTo>
                  <a:pt x="237" y="92"/>
                  <a:pt x="237" y="102"/>
                  <a:pt x="230" y="109"/>
                </a:cubicBezTo>
                <a:lnTo>
                  <a:pt x="112" y="227"/>
                </a:lnTo>
                <a:cubicBezTo>
                  <a:pt x="106" y="233"/>
                  <a:pt x="95" y="233"/>
                  <a:pt x="89" y="227"/>
                </a:cubicBezTo>
                <a:cubicBezTo>
                  <a:pt x="82" y="220"/>
                  <a:pt x="82" y="209"/>
                  <a:pt x="89" y="203"/>
                </a:cubicBezTo>
                <a:lnTo>
                  <a:pt x="207" y="85"/>
                </a:lnTo>
                <a:cubicBezTo>
                  <a:pt x="213" y="79"/>
                  <a:pt x="224" y="79"/>
                  <a:pt x="230" y="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B31EA2DC-0515-4612-AC6F-AAD5D938AA2F}"/>
              </a:ext>
            </a:extLst>
          </p:cNvPr>
          <p:cNvSpPr>
            <a:spLocks noChangeAspect="1" noEditPoints="1"/>
          </p:cNvSpPr>
          <p:nvPr/>
        </p:nvSpPr>
        <p:spPr bwMode="auto">
          <a:xfrm>
            <a:off x="2012951" y="5827713"/>
            <a:ext cx="254000" cy="252413"/>
          </a:xfrm>
          <a:custGeom>
            <a:avLst/>
            <a:gdLst>
              <a:gd name="T0" fmla="*/ 138 w 337"/>
              <a:gd name="T1" fmla="*/ 249 h 333"/>
              <a:gd name="T2" fmla="*/ 138 w 337"/>
              <a:gd name="T3" fmla="*/ 248 h 333"/>
              <a:gd name="T4" fmla="*/ 138 w 337"/>
              <a:gd name="T5" fmla="*/ 248 h 333"/>
              <a:gd name="T6" fmla="*/ 138 w 337"/>
              <a:gd name="T7" fmla="*/ 249 h 333"/>
              <a:gd name="T8" fmla="*/ 118 w 337"/>
              <a:gd name="T9" fmla="*/ 233 h 333"/>
              <a:gd name="T10" fmla="*/ 102 w 337"/>
              <a:gd name="T11" fmla="*/ 233 h 333"/>
              <a:gd name="T12" fmla="*/ 35 w 337"/>
              <a:gd name="T13" fmla="*/ 160 h 333"/>
              <a:gd name="T14" fmla="*/ 105 w 337"/>
              <a:gd name="T15" fmla="*/ 100 h 333"/>
              <a:gd name="T16" fmla="*/ 118 w 337"/>
              <a:gd name="T17" fmla="*/ 100 h 333"/>
              <a:gd name="T18" fmla="*/ 138 w 337"/>
              <a:gd name="T19" fmla="*/ 82 h 333"/>
              <a:gd name="T20" fmla="*/ 118 w 337"/>
              <a:gd name="T21" fmla="*/ 66 h 333"/>
              <a:gd name="T22" fmla="*/ 106 w 337"/>
              <a:gd name="T23" fmla="*/ 66 h 333"/>
              <a:gd name="T24" fmla="*/ 2 w 337"/>
              <a:gd name="T25" fmla="*/ 163 h 333"/>
              <a:gd name="T26" fmla="*/ 102 w 337"/>
              <a:gd name="T27" fmla="*/ 266 h 333"/>
              <a:gd name="T28" fmla="*/ 118 w 337"/>
              <a:gd name="T29" fmla="*/ 266 h 333"/>
              <a:gd name="T30" fmla="*/ 138 w 337"/>
              <a:gd name="T31" fmla="*/ 248 h 333"/>
              <a:gd name="T32" fmla="*/ 118 w 337"/>
              <a:gd name="T33" fmla="*/ 233 h 333"/>
              <a:gd name="T34" fmla="*/ 138 w 337"/>
              <a:gd name="T35" fmla="*/ 81 h 333"/>
              <a:gd name="T36" fmla="*/ 138 w 337"/>
              <a:gd name="T37" fmla="*/ 82 h 333"/>
              <a:gd name="T38" fmla="*/ 138 w 337"/>
              <a:gd name="T39" fmla="*/ 82 h 333"/>
              <a:gd name="T40" fmla="*/ 138 w 337"/>
              <a:gd name="T41" fmla="*/ 81 h 333"/>
              <a:gd name="T42" fmla="*/ 231 w 337"/>
              <a:gd name="T43" fmla="*/ 66 h 333"/>
              <a:gd name="T44" fmla="*/ 218 w 337"/>
              <a:gd name="T45" fmla="*/ 66 h 333"/>
              <a:gd name="T46" fmla="*/ 202 w 337"/>
              <a:gd name="T47" fmla="*/ 81 h 333"/>
              <a:gd name="T48" fmla="*/ 202 w 337"/>
              <a:gd name="T49" fmla="*/ 82 h 333"/>
              <a:gd name="T50" fmla="*/ 218 w 337"/>
              <a:gd name="T51" fmla="*/ 100 h 333"/>
              <a:gd name="T52" fmla="*/ 232 w 337"/>
              <a:gd name="T53" fmla="*/ 100 h 333"/>
              <a:gd name="T54" fmla="*/ 301 w 337"/>
              <a:gd name="T55" fmla="*/ 160 h 333"/>
              <a:gd name="T56" fmla="*/ 235 w 337"/>
              <a:gd name="T57" fmla="*/ 233 h 333"/>
              <a:gd name="T58" fmla="*/ 218 w 337"/>
              <a:gd name="T59" fmla="*/ 233 h 333"/>
              <a:gd name="T60" fmla="*/ 202 w 337"/>
              <a:gd name="T61" fmla="*/ 248 h 333"/>
              <a:gd name="T62" fmla="*/ 202 w 337"/>
              <a:gd name="T63" fmla="*/ 249 h 333"/>
              <a:gd name="T64" fmla="*/ 218 w 337"/>
              <a:gd name="T65" fmla="*/ 266 h 333"/>
              <a:gd name="T66" fmla="*/ 235 w 337"/>
              <a:gd name="T67" fmla="*/ 266 h 333"/>
              <a:gd name="T68" fmla="*/ 335 w 337"/>
              <a:gd name="T69" fmla="*/ 163 h 333"/>
              <a:gd name="T70" fmla="*/ 231 w 337"/>
              <a:gd name="T71" fmla="*/ 66 h 333"/>
              <a:gd name="T72" fmla="*/ 168 w 337"/>
              <a:gd name="T73" fmla="*/ 216 h 333"/>
              <a:gd name="T74" fmla="*/ 152 w 337"/>
              <a:gd name="T75" fmla="*/ 233 h 333"/>
              <a:gd name="T76" fmla="*/ 152 w 337"/>
              <a:gd name="T77" fmla="*/ 316 h 333"/>
              <a:gd name="T78" fmla="*/ 168 w 337"/>
              <a:gd name="T79" fmla="*/ 333 h 333"/>
              <a:gd name="T80" fmla="*/ 185 w 337"/>
              <a:gd name="T81" fmla="*/ 316 h 333"/>
              <a:gd name="T82" fmla="*/ 185 w 337"/>
              <a:gd name="T83" fmla="*/ 233 h 333"/>
              <a:gd name="T84" fmla="*/ 168 w 337"/>
              <a:gd name="T85" fmla="*/ 216 h 333"/>
              <a:gd name="T86" fmla="*/ 168 w 337"/>
              <a:gd name="T87" fmla="*/ 116 h 333"/>
              <a:gd name="T88" fmla="*/ 185 w 337"/>
              <a:gd name="T89" fmla="*/ 100 h 333"/>
              <a:gd name="T90" fmla="*/ 185 w 337"/>
              <a:gd name="T91" fmla="*/ 16 h 333"/>
              <a:gd name="T92" fmla="*/ 168 w 337"/>
              <a:gd name="T93" fmla="*/ 0 h 333"/>
              <a:gd name="T94" fmla="*/ 152 w 337"/>
              <a:gd name="T95" fmla="*/ 16 h 333"/>
              <a:gd name="T96" fmla="*/ 152 w 337"/>
              <a:gd name="T97" fmla="*/ 100 h 333"/>
              <a:gd name="T98" fmla="*/ 168 w 337"/>
              <a:gd name="T99" fmla="*/ 116 h 333"/>
              <a:gd name="T100" fmla="*/ 88 w 337"/>
              <a:gd name="T101" fmla="*/ 150 h 333"/>
              <a:gd name="T102" fmla="*/ 254 w 337"/>
              <a:gd name="T103" fmla="*/ 150 h 333"/>
              <a:gd name="T104" fmla="*/ 271 w 337"/>
              <a:gd name="T105" fmla="*/ 166 h 333"/>
              <a:gd name="T106" fmla="*/ 254 w 337"/>
              <a:gd name="T107" fmla="*/ 183 h 333"/>
              <a:gd name="T108" fmla="*/ 88 w 337"/>
              <a:gd name="T109" fmla="*/ 183 h 333"/>
              <a:gd name="T110" fmla="*/ 71 w 337"/>
              <a:gd name="T111" fmla="*/ 166 h 333"/>
              <a:gd name="T112" fmla="*/ 88 w 337"/>
              <a:gd name="T113"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7" h="333">
                <a:moveTo>
                  <a:pt x="138" y="249"/>
                </a:moveTo>
                <a:lnTo>
                  <a:pt x="138" y="248"/>
                </a:lnTo>
                <a:cubicBezTo>
                  <a:pt x="138" y="248"/>
                  <a:pt x="138" y="248"/>
                  <a:pt x="138" y="248"/>
                </a:cubicBezTo>
                <a:cubicBezTo>
                  <a:pt x="138" y="249"/>
                  <a:pt x="138" y="249"/>
                  <a:pt x="138" y="249"/>
                </a:cubicBezTo>
                <a:close/>
                <a:moveTo>
                  <a:pt x="118" y="233"/>
                </a:moveTo>
                <a:lnTo>
                  <a:pt x="102" y="233"/>
                </a:lnTo>
                <a:cubicBezTo>
                  <a:pt x="63" y="233"/>
                  <a:pt x="31" y="199"/>
                  <a:pt x="35" y="160"/>
                </a:cubicBezTo>
                <a:cubicBezTo>
                  <a:pt x="39" y="125"/>
                  <a:pt x="70" y="100"/>
                  <a:pt x="105" y="100"/>
                </a:cubicBezTo>
                <a:lnTo>
                  <a:pt x="118" y="100"/>
                </a:lnTo>
                <a:cubicBezTo>
                  <a:pt x="127" y="100"/>
                  <a:pt x="137" y="91"/>
                  <a:pt x="138" y="82"/>
                </a:cubicBezTo>
                <a:cubicBezTo>
                  <a:pt x="137" y="73"/>
                  <a:pt x="127" y="66"/>
                  <a:pt x="118" y="66"/>
                </a:cubicBezTo>
                <a:lnTo>
                  <a:pt x="106" y="66"/>
                </a:lnTo>
                <a:cubicBezTo>
                  <a:pt x="51" y="66"/>
                  <a:pt x="3" y="109"/>
                  <a:pt x="2" y="163"/>
                </a:cubicBezTo>
                <a:cubicBezTo>
                  <a:pt x="0" y="220"/>
                  <a:pt x="45" y="266"/>
                  <a:pt x="102" y="266"/>
                </a:cubicBezTo>
                <a:lnTo>
                  <a:pt x="118" y="266"/>
                </a:lnTo>
                <a:cubicBezTo>
                  <a:pt x="127" y="266"/>
                  <a:pt x="137" y="257"/>
                  <a:pt x="138" y="248"/>
                </a:cubicBezTo>
                <a:cubicBezTo>
                  <a:pt x="137" y="239"/>
                  <a:pt x="127" y="233"/>
                  <a:pt x="118" y="233"/>
                </a:cubicBezTo>
                <a:close/>
                <a:moveTo>
                  <a:pt x="138" y="81"/>
                </a:moveTo>
                <a:cubicBezTo>
                  <a:pt x="138" y="81"/>
                  <a:pt x="138" y="82"/>
                  <a:pt x="138" y="82"/>
                </a:cubicBezTo>
                <a:cubicBezTo>
                  <a:pt x="138" y="82"/>
                  <a:pt x="138" y="82"/>
                  <a:pt x="138" y="82"/>
                </a:cubicBezTo>
                <a:lnTo>
                  <a:pt x="138" y="81"/>
                </a:lnTo>
                <a:close/>
                <a:moveTo>
                  <a:pt x="231" y="66"/>
                </a:moveTo>
                <a:lnTo>
                  <a:pt x="218" y="66"/>
                </a:lnTo>
                <a:cubicBezTo>
                  <a:pt x="209" y="66"/>
                  <a:pt x="202" y="72"/>
                  <a:pt x="202" y="81"/>
                </a:cubicBezTo>
                <a:lnTo>
                  <a:pt x="202" y="82"/>
                </a:lnTo>
                <a:cubicBezTo>
                  <a:pt x="202" y="91"/>
                  <a:pt x="209" y="100"/>
                  <a:pt x="218" y="100"/>
                </a:cubicBezTo>
                <a:lnTo>
                  <a:pt x="232" y="100"/>
                </a:lnTo>
                <a:cubicBezTo>
                  <a:pt x="267" y="100"/>
                  <a:pt x="298" y="125"/>
                  <a:pt x="301" y="160"/>
                </a:cubicBezTo>
                <a:cubicBezTo>
                  <a:pt x="305" y="199"/>
                  <a:pt x="274" y="233"/>
                  <a:pt x="235" y="233"/>
                </a:cubicBezTo>
                <a:lnTo>
                  <a:pt x="218" y="233"/>
                </a:lnTo>
                <a:cubicBezTo>
                  <a:pt x="209" y="233"/>
                  <a:pt x="202" y="239"/>
                  <a:pt x="202" y="248"/>
                </a:cubicBezTo>
                <a:lnTo>
                  <a:pt x="202" y="249"/>
                </a:lnTo>
                <a:cubicBezTo>
                  <a:pt x="202" y="258"/>
                  <a:pt x="209" y="266"/>
                  <a:pt x="218" y="266"/>
                </a:cubicBezTo>
                <a:lnTo>
                  <a:pt x="235" y="266"/>
                </a:lnTo>
                <a:cubicBezTo>
                  <a:pt x="291" y="266"/>
                  <a:pt x="337" y="220"/>
                  <a:pt x="335" y="163"/>
                </a:cubicBezTo>
                <a:cubicBezTo>
                  <a:pt x="333" y="109"/>
                  <a:pt x="286" y="66"/>
                  <a:pt x="231" y="66"/>
                </a:cubicBezTo>
                <a:close/>
                <a:moveTo>
                  <a:pt x="168" y="216"/>
                </a:moveTo>
                <a:cubicBezTo>
                  <a:pt x="159" y="216"/>
                  <a:pt x="152" y="224"/>
                  <a:pt x="152" y="233"/>
                </a:cubicBezTo>
                <a:lnTo>
                  <a:pt x="152" y="316"/>
                </a:lnTo>
                <a:cubicBezTo>
                  <a:pt x="152" y="326"/>
                  <a:pt x="159" y="333"/>
                  <a:pt x="168" y="333"/>
                </a:cubicBezTo>
                <a:cubicBezTo>
                  <a:pt x="178" y="333"/>
                  <a:pt x="185" y="326"/>
                  <a:pt x="185" y="316"/>
                </a:cubicBezTo>
                <a:lnTo>
                  <a:pt x="185" y="233"/>
                </a:lnTo>
                <a:cubicBezTo>
                  <a:pt x="185" y="224"/>
                  <a:pt x="178" y="216"/>
                  <a:pt x="168" y="216"/>
                </a:cubicBezTo>
                <a:close/>
                <a:moveTo>
                  <a:pt x="168" y="116"/>
                </a:moveTo>
                <a:cubicBezTo>
                  <a:pt x="178" y="116"/>
                  <a:pt x="185" y="109"/>
                  <a:pt x="185" y="100"/>
                </a:cubicBezTo>
                <a:lnTo>
                  <a:pt x="185" y="16"/>
                </a:lnTo>
                <a:cubicBezTo>
                  <a:pt x="185" y="7"/>
                  <a:pt x="178" y="0"/>
                  <a:pt x="168" y="0"/>
                </a:cubicBezTo>
                <a:cubicBezTo>
                  <a:pt x="159" y="0"/>
                  <a:pt x="152" y="7"/>
                  <a:pt x="152" y="16"/>
                </a:cubicBezTo>
                <a:lnTo>
                  <a:pt x="152" y="100"/>
                </a:lnTo>
                <a:cubicBezTo>
                  <a:pt x="152" y="109"/>
                  <a:pt x="159" y="116"/>
                  <a:pt x="168" y="116"/>
                </a:cubicBezTo>
                <a:close/>
                <a:moveTo>
                  <a:pt x="88" y="150"/>
                </a:moveTo>
                <a:lnTo>
                  <a:pt x="254" y="150"/>
                </a:lnTo>
                <a:cubicBezTo>
                  <a:pt x="264" y="150"/>
                  <a:pt x="271" y="157"/>
                  <a:pt x="271" y="166"/>
                </a:cubicBezTo>
                <a:cubicBezTo>
                  <a:pt x="271" y="176"/>
                  <a:pt x="264" y="183"/>
                  <a:pt x="254" y="183"/>
                </a:cubicBezTo>
                <a:lnTo>
                  <a:pt x="88" y="183"/>
                </a:lnTo>
                <a:cubicBezTo>
                  <a:pt x="79" y="183"/>
                  <a:pt x="71" y="176"/>
                  <a:pt x="71" y="166"/>
                </a:cubicBezTo>
                <a:cubicBezTo>
                  <a:pt x="71" y="157"/>
                  <a:pt x="79" y="150"/>
                  <a:pt x="88"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78B40FB8-E4BB-4C2A-8132-823FA21A92DC}"/>
              </a:ext>
            </a:extLst>
          </p:cNvPr>
          <p:cNvSpPr>
            <a:spLocks noChangeAspect="1" noEditPoints="1"/>
          </p:cNvSpPr>
          <p:nvPr/>
        </p:nvSpPr>
        <p:spPr bwMode="auto">
          <a:xfrm>
            <a:off x="1511301" y="5827713"/>
            <a:ext cx="250825" cy="254000"/>
          </a:xfrm>
          <a:custGeom>
            <a:avLst/>
            <a:gdLst>
              <a:gd name="T0" fmla="*/ 150 w 333"/>
              <a:gd name="T1" fmla="*/ 333 h 334"/>
              <a:gd name="T2" fmla="*/ 183 w 333"/>
              <a:gd name="T3" fmla="*/ 334 h 334"/>
              <a:gd name="T4" fmla="*/ 183 w 333"/>
              <a:gd name="T5" fmla="*/ 217 h 334"/>
              <a:gd name="T6" fmla="*/ 150 w 333"/>
              <a:gd name="T7" fmla="*/ 216 h 334"/>
              <a:gd name="T8" fmla="*/ 150 w 333"/>
              <a:gd name="T9" fmla="*/ 333 h 334"/>
              <a:gd name="T10" fmla="*/ 183 w 333"/>
              <a:gd name="T11" fmla="*/ 0 h 334"/>
              <a:gd name="T12" fmla="*/ 150 w 333"/>
              <a:gd name="T13" fmla="*/ 0 h 334"/>
              <a:gd name="T14" fmla="*/ 150 w 333"/>
              <a:gd name="T15" fmla="*/ 116 h 334"/>
              <a:gd name="T16" fmla="*/ 183 w 333"/>
              <a:gd name="T17" fmla="*/ 117 h 334"/>
              <a:gd name="T18" fmla="*/ 183 w 333"/>
              <a:gd name="T19" fmla="*/ 0 h 334"/>
              <a:gd name="T20" fmla="*/ 67 w 333"/>
              <a:gd name="T21" fmla="*/ 183 h 334"/>
              <a:gd name="T22" fmla="*/ 267 w 333"/>
              <a:gd name="T23" fmla="*/ 183 h 334"/>
              <a:gd name="T24" fmla="*/ 267 w 333"/>
              <a:gd name="T25" fmla="*/ 150 h 334"/>
              <a:gd name="T26" fmla="*/ 67 w 333"/>
              <a:gd name="T27" fmla="*/ 150 h 334"/>
              <a:gd name="T28" fmla="*/ 67 w 333"/>
              <a:gd name="T29" fmla="*/ 183 h 334"/>
              <a:gd name="T30" fmla="*/ 217 w 333"/>
              <a:gd name="T31" fmla="*/ 66 h 334"/>
              <a:gd name="T32" fmla="*/ 217 w 333"/>
              <a:gd name="T33" fmla="*/ 100 h 334"/>
              <a:gd name="T34" fmla="*/ 300 w 333"/>
              <a:gd name="T35" fmla="*/ 100 h 334"/>
              <a:gd name="T36" fmla="*/ 300 w 333"/>
              <a:gd name="T37" fmla="*/ 233 h 334"/>
              <a:gd name="T38" fmla="*/ 217 w 333"/>
              <a:gd name="T39" fmla="*/ 233 h 334"/>
              <a:gd name="T40" fmla="*/ 217 w 333"/>
              <a:gd name="T41" fmla="*/ 266 h 334"/>
              <a:gd name="T42" fmla="*/ 333 w 333"/>
              <a:gd name="T43" fmla="*/ 266 h 334"/>
              <a:gd name="T44" fmla="*/ 333 w 333"/>
              <a:gd name="T45" fmla="*/ 66 h 334"/>
              <a:gd name="T46" fmla="*/ 217 w 333"/>
              <a:gd name="T47" fmla="*/ 66 h 334"/>
              <a:gd name="T48" fmla="*/ 33 w 333"/>
              <a:gd name="T49" fmla="*/ 233 h 334"/>
              <a:gd name="T50" fmla="*/ 117 w 333"/>
              <a:gd name="T51" fmla="*/ 233 h 334"/>
              <a:gd name="T52" fmla="*/ 117 w 333"/>
              <a:gd name="T53" fmla="*/ 266 h 334"/>
              <a:gd name="T54" fmla="*/ 0 w 333"/>
              <a:gd name="T55" fmla="*/ 266 h 334"/>
              <a:gd name="T56" fmla="*/ 0 w 333"/>
              <a:gd name="T57" fmla="*/ 66 h 334"/>
              <a:gd name="T58" fmla="*/ 117 w 333"/>
              <a:gd name="T59" fmla="*/ 66 h 334"/>
              <a:gd name="T60" fmla="*/ 117 w 333"/>
              <a:gd name="T61" fmla="*/ 100 h 334"/>
              <a:gd name="T62" fmla="*/ 33 w 333"/>
              <a:gd name="T63" fmla="*/ 100 h 334"/>
              <a:gd name="T64" fmla="*/ 33 w 333"/>
              <a:gd name="T65" fmla="*/ 233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4">
                <a:moveTo>
                  <a:pt x="150" y="333"/>
                </a:moveTo>
                <a:lnTo>
                  <a:pt x="183" y="334"/>
                </a:lnTo>
                <a:lnTo>
                  <a:pt x="183" y="217"/>
                </a:lnTo>
                <a:lnTo>
                  <a:pt x="150" y="216"/>
                </a:lnTo>
                <a:lnTo>
                  <a:pt x="150" y="333"/>
                </a:lnTo>
                <a:close/>
                <a:moveTo>
                  <a:pt x="183" y="0"/>
                </a:moveTo>
                <a:lnTo>
                  <a:pt x="150" y="0"/>
                </a:lnTo>
                <a:lnTo>
                  <a:pt x="150" y="116"/>
                </a:lnTo>
                <a:lnTo>
                  <a:pt x="183" y="117"/>
                </a:lnTo>
                <a:lnTo>
                  <a:pt x="183" y="0"/>
                </a:lnTo>
                <a:close/>
                <a:moveTo>
                  <a:pt x="67" y="183"/>
                </a:moveTo>
                <a:lnTo>
                  <a:pt x="267" y="183"/>
                </a:lnTo>
                <a:lnTo>
                  <a:pt x="267" y="150"/>
                </a:lnTo>
                <a:lnTo>
                  <a:pt x="67" y="150"/>
                </a:lnTo>
                <a:lnTo>
                  <a:pt x="67" y="183"/>
                </a:lnTo>
                <a:close/>
                <a:moveTo>
                  <a:pt x="217" y="66"/>
                </a:moveTo>
                <a:lnTo>
                  <a:pt x="217" y="100"/>
                </a:lnTo>
                <a:lnTo>
                  <a:pt x="300" y="100"/>
                </a:lnTo>
                <a:lnTo>
                  <a:pt x="300" y="233"/>
                </a:lnTo>
                <a:lnTo>
                  <a:pt x="217" y="233"/>
                </a:lnTo>
                <a:lnTo>
                  <a:pt x="217" y="266"/>
                </a:lnTo>
                <a:lnTo>
                  <a:pt x="333" y="266"/>
                </a:lnTo>
                <a:lnTo>
                  <a:pt x="333" y="66"/>
                </a:lnTo>
                <a:lnTo>
                  <a:pt x="217" y="66"/>
                </a:lnTo>
                <a:close/>
                <a:moveTo>
                  <a:pt x="33" y="233"/>
                </a:moveTo>
                <a:lnTo>
                  <a:pt x="117" y="233"/>
                </a:lnTo>
                <a:lnTo>
                  <a:pt x="117" y="266"/>
                </a:lnTo>
                <a:lnTo>
                  <a:pt x="0" y="266"/>
                </a:lnTo>
                <a:lnTo>
                  <a:pt x="0" y="66"/>
                </a:lnTo>
                <a:lnTo>
                  <a:pt x="117" y="66"/>
                </a:lnTo>
                <a:lnTo>
                  <a:pt x="117" y="100"/>
                </a:lnTo>
                <a:lnTo>
                  <a:pt x="33" y="100"/>
                </a:lnTo>
                <a:lnTo>
                  <a:pt x="33" y="2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623DCB3A-92AE-4D12-937E-8F411FC3937F}"/>
              </a:ext>
            </a:extLst>
          </p:cNvPr>
          <p:cNvSpPr>
            <a:spLocks noChangeAspect="1" noEditPoints="1"/>
          </p:cNvSpPr>
          <p:nvPr/>
        </p:nvSpPr>
        <p:spPr bwMode="auto">
          <a:xfrm>
            <a:off x="1008063" y="5810250"/>
            <a:ext cx="249238" cy="219075"/>
          </a:xfrm>
          <a:custGeom>
            <a:avLst/>
            <a:gdLst>
              <a:gd name="T0" fmla="*/ 132 w 330"/>
              <a:gd name="T1" fmla="*/ 256 h 289"/>
              <a:gd name="T2" fmla="*/ 165 w 330"/>
              <a:gd name="T3" fmla="*/ 289 h 289"/>
              <a:gd name="T4" fmla="*/ 199 w 330"/>
              <a:gd name="T5" fmla="*/ 256 h 289"/>
              <a:gd name="T6" fmla="*/ 132 w 330"/>
              <a:gd name="T7" fmla="*/ 256 h 289"/>
              <a:gd name="T8" fmla="*/ 95 w 330"/>
              <a:gd name="T9" fmla="*/ 185 h 289"/>
              <a:gd name="T10" fmla="*/ 118 w 330"/>
              <a:gd name="T11" fmla="*/ 209 h 289"/>
              <a:gd name="T12" fmla="*/ 212 w 330"/>
              <a:gd name="T13" fmla="*/ 209 h 289"/>
              <a:gd name="T14" fmla="*/ 236 w 330"/>
              <a:gd name="T15" fmla="*/ 185 h 289"/>
              <a:gd name="T16" fmla="*/ 95 w 330"/>
              <a:gd name="T17" fmla="*/ 185 h 289"/>
              <a:gd name="T18" fmla="*/ 0 w 330"/>
              <a:gd name="T19" fmla="*/ 91 h 289"/>
              <a:gd name="T20" fmla="*/ 24 w 330"/>
              <a:gd name="T21" fmla="*/ 115 h 289"/>
              <a:gd name="T22" fmla="*/ 307 w 330"/>
              <a:gd name="T23" fmla="*/ 115 h 289"/>
              <a:gd name="T24" fmla="*/ 330 w 330"/>
              <a:gd name="T25" fmla="*/ 91 h 289"/>
              <a:gd name="T26" fmla="*/ 0 w 330"/>
              <a:gd name="T27" fmla="*/ 91 h 289"/>
              <a:gd name="T28" fmla="*/ 283 w 330"/>
              <a:gd name="T29" fmla="*/ 138 h 289"/>
              <a:gd name="T30" fmla="*/ 260 w 330"/>
              <a:gd name="T31" fmla="*/ 162 h 289"/>
              <a:gd name="T32" fmla="*/ 71 w 330"/>
              <a:gd name="T33" fmla="*/ 162 h 289"/>
              <a:gd name="T34" fmla="*/ 47 w 330"/>
              <a:gd name="T35" fmla="*/ 138 h 289"/>
              <a:gd name="T36" fmla="*/ 283 w 330"/>
              <a:gd name="T37" fmla="*/ 13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289">
                <a:moveTo>
                  <a:pt x="132" y="256"/>
                </a:moveTo>
                <a:cubicBezTo>
                  <a:pt x="132" y="273"/>
                  <a:pt x="147" y="289"/>
                  <a:pt x="165" y="289"/>
                </a:cubicBezTo>
                <a:cubicBezTo>
                  <a:pt x="184" y="289"/>
                  <a:pt x="199" y="273"/>
                  <a:pt x="199" y="256"/>
                </a:cubicBezTo>
                <a:cubicBezTo>
                  <a:pt x="199" y="206"/>
                  <a:pt x="132" y="206"/>
                  <a:pt x="132" y="256"/>
                </a:cubicBezTo>
                <a:close/>
                <a:moveTo>
                  <a:pt x="95" y="185"/>
                </a:moveTo>
                <a:lnTo>
                  <a:pt x="118" y="209"/>
                </a:lnTo>
                <a:cubicBezTo>
                  <a:pt x="144" y="183"/>
                  <a:pt x="186" y="183"/>
                  <a:pt x="212" y="209"/>
                </a:cubicBezTo>
                <a:lnTo>
                  <a:pt x="236" y="185"/>
                </a:lnTo>
                <a:cubicBezTo>
                  <a:pt x="197" y="146"/>
                  <a:pt x="134" y="146"/>
                  <a:pt x="95" y="185"/>
                </a:cubicBezTo>
                <a:close/>
                <a:moveTo>
                  <a:pt x="0" y="91"/>
                </a:moveTo>
                <a:lnTo>
                  <a:pt x="24" y="115"/>
                </a:lnTo>
                <a:cubicBezTo>
                  <a:pt x="102" y="37"/>
                  <a:pt x="229" y="37"/>
                  <a:pt x="307" y="115"/>
                </a:cubicBezTo>
                <a:lnTo>
                  <a:pt x="330" y="91"/>
                </a:lnTo>
                <a:cubicBezTo>
                  <a:pt x="239" y="0"/>
                  <a:pt x="91" y="0"/>
                  <a:pt x="0" y="91"/>
                </a:cubicBezTo>
                <a:close/>
                <a:moveTo>
                  <a:pt x="283" y="138"/>
                </a:moveTo>
                <a:lnTo>
                  <a:pt x="260" y="162"/>
                </a:lnTo>
                <a:cubicBezTo>
                  <a:pt x="208" y="110"/>
                  <a:pt x="123" y="110"/>
                  <a:pt x="71" y="162"/>
                </a:cubicBezTo>
                <a:lnTo>
                  <a:pt x="47" y="138"/>
                </a:lnTo>
                <a:cubicBezTo>
                  <a:pt x="113" y="73"/>
                  <a:pt x="218" y="73"/>
                  <a:pt x="283" y="1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4F4181E4-ADB9-4EB5-931D-F70243947050}"/>
              </a:ext>
            </a:extLst>
          </p:cNvPr>
          <p:cNvSpPr>
            <a:spLocks noChangeAspect="1" noEditPoints="1"/>
          </p:cNvSpPr>
          <p:nvPr/>
        </p:nvSpPr>
        <p:spPr bwMode="auto">
          <a:xfrm>
            <a:off x="5516563" y="5319713"/>
            <a:ext cx="285750" cy="215900"/>
          </a:xfrm>
          <a:custGeom>
            <a:avLst/>
            <a:gdLst>
              <a:gd name="T0" fmla="*/ 259 w 378"/>
              <a:gd name="T1" fmla="*/ 47 h 283"/>
              <a:gd name="T2" fmla="*/ 235 w 378"/>
              <a:gd name="T3" fmla="*/ 71 h 283"/>
              <a:gd name="T4" fmla="*/ 237 w 378"/>
              <a:gd name="T5" fmla="*/ 167 h 283"/>
              <a:gd name="T6" fmla="*/ 261 w 378"/>
              <a:gd name="T7" fmla="*/ 190 h 283"/>
              <a:gd name="T8" fmla="*/ 259 w 378"/>
              <a:gd name="T9" fmla="*/ 47 h 283"/>
              <a:gd name="T10" fmla="*/ 306 w 378"/>
              <a:gd name="T11" fmla="*/ 0 h 283"/>
              <a:gd name="T12" fmla="*/ 282 w 378"/>
              <a:gd name="T13" fmla="*/ 24 h 283"/>
              <a:gd name="T14" fmla="*/ 284 w 378"/>
              <a:gd name="T15" fmla="*/ 214 h 283"/>
              <a:gd name="T16" fmla="*/ 308 w 378"/>
              <a:gd name="T17" fmla="*/ 237 h 283"/>
              <a:gd name="T18" fmla="*/ 306 w 378"/>
              <a:gd name="T19" fmla="*/ 0 h 283"/>
              <a:gd name="T20" fmla="*/ 213 w 378"/>
              <a:gd name="T21" fmla="*/ 96 h 283"/>
              <a:gd name="T22" fmla="*/ 212 w 378"/>
              <a:gd name="T23" fmla="*/ 94 h 283"/>
              <a:gd name="T24" fmla="*/ 212 w 378"/>
              <a:gd name="T25" fmla="*/ 94 h 283"/>
              <a:gd name="T26" fmla="*/ 165 w 378"/>
              <a:gd name="T27" fmla="*/ 94 h 283"/>
              <a:gd name="T28" fmla="*/ 165 w 378"/>
              <a:gd name="T29" fmla="*/ 141 h 283"/>
              <a:gd name="T30" fmla="*/ 165 w 378"/>
              <a:gd name="T31" fmla="*/ 142 h 283"/>
              <a:gd name="T32" fmla="*/ 166 w 378"/>
              <a:gd name="T33" fmla="*/ 143 h 283"/>
              <a:gd name="T34" fmla="*/ 166 w 378"/>
              <a:gd name="T35" fmla="*/ 143 h 283"/>
              <a:gd name="T36" fmla="*/ 172 w 378"/>
              <a:gd name="T37" fmla="*/ 283 h 283"/>
              <a:gd name="T38" fmla="*/ 206 w 378"/>
              <a:gd name="T39" fmla="*/ 283 h 283"/>
              <a:gd name="T40" fmla="*/ 213 w 378"/>
              <a:gd name="T41" fmla="*/ 143 h 283"/>
              <a:gd name="T42" fmla="*/ 213 w 378"/>
              <a:gd name="T43" fmla="*/ 96 h 283"/>
              <a:gd name="T44" fmla="*/ 213 w 378"/>
              <a:gd name="T45" fmla="*/ 96 h 283"/>
              <a:gd name="T46" fmla="*/ 141 w 378"/>
              <a:gd name="T47" fmla="*/ 71 h 283"/>
              <a:gd name="T48" fmla="*/ 117 w 378"/>
              <a:gd name="T49" fmla="*/ 47 h 283"/>
              <a:gd name="T50" fmla="*/ 119 w 378"/>
              <a:gd name="T51" fmla="*/ 190 h 283"/>
              <a:gd name="T52" fmla="*/ 143 w 378"/>
              <a:gd name="T53" fmla="*/ 167 h 283"/>
              <a:gd name="T54" fmla="*/ 141 w 378"/>
              <a:gd name="T55" fmla="*/ 71 h 283"/>
              <a:gd name="T56" fmla="*/ 96 w 378"/>
              <a:gd name="T57" fmla="*/ 214 h 283"/>
              <a:gd name="T58" fmla="*/ 72 w 378"/>
              <a:gd name="T59" fmla="*/ 237 h 283"/>
              <a:gd name="T60" fmla="*/ 70 w 378"/>
              <a:gd name="T61" fmla="*/ 0 h 283"/>
              <a:gd name="T62" fmla="*/ 94 w 378"/>
              <a:gd name="T63" fmla="*/ 24 h 283"/>
              <a:gd name="T64" fmla="*/ 96 w 378"/>
              <a:gd name="T65" fmla="*/ 21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8" h="283">
                <a:moveTo>
                  <a:pt x="259" y="47"/>
                </a:moveTo>
                <a:lnTo>
                  <a:pt x="235" y="71"/>
                </a:lnTo>
                <a:cubicBezTo>
                  <a:pt x="259" y="94"/>
                  <a:pt x="261" y="143"/>
                  <a:pt x="237" y="167"/>
                </a:cubicBezTo>
                <a:lnTo>
                  <a:pt x="261" y="190"/>
                </a:lnTo>
                <a:cubicBezTo>
                  <a:pt x="296" y="155"/>
                  <a:pt x="294" y="82"/>
                  <a:pt x="259" y="47"/>
                </a:cubicBezTo>
                <a:close/>
                <a:moveTo>
                  <a:pt x="306" y="0"/>
                </a:moveTo>
                <a:lnTo>
                  <a:pt x="282" y="24"/>
                </a:lnTo>
                <a:cubicBezTo>
                  <a:pt x="330" y="71"/>
                  <a:pt x="331" y="167"/>
                  <a:pt x="284" y="214"/>
                </a:cubicBezTo>
                <a:lnTo>
                  <a:pt x="308" y="237"/>
                </a:lnTo>
                <a:cubicBezTo>
                  <a:pt x="378" y="167"/>
                  <a:pt x="365" y="59"/>
                  <a:pt x="306" y="0"/>
                </a:cubicBezTo>
                <a:close/>
                <a:moveTo>
                  <a:pt x="213" y="96"/>
                </a:moveTo>
                <a:cubicBezTo>
                  <a:pt x="212" y="95"/>
                  <a:pt x="212" y="95"/>
                  <a:pt x="212" y="94"/>
                </a:cubicBezTo>
                <a:lnTo>
                  <a:pt x="212" y="94"/>
                </a:lnTo>
                <a:cubicBezTo>
                  <a:pt x="199" y="81"/>
                  <a:pt x="176" y="83"/>
                  <a:pt x="165" y="94"/>
                </a:cubicBezTo>
                <a:cubicBezTo>
                  <a:pt x="153" y="106"/>
                  <a:pt x="153" y="130"/>
                  <a:pt x="165" y="141"/>
                </a:cubicBezTo>
                <a:cubicBezTo>
                  <a:pt x="165" y="142"/>
                  <a:pt x="165" y="142"/>
                  <a:pt x="165" y="142"/>
                </a:cubicBezTo>
                <a:cubicBezTo>
                  <a:pt x="166" y="142"/>
                  <a:pt x="166" y="143"/>
                  <a:pt x="166" y="143"/>
                </a:cubicBezTo>
                <a:lnTo>
                  <a:pt x="166" y="143"/>
                </a:lnTo>
                <a:cubicBezTo>
                  <a:pt x="176" y="153"/>
                  <a:pt x="172" y="121"/>
                  <a:pt x="172" y="283"/>
                </a:cubicBezTo>
                <a:lnTo>
                  <a:pt x="206" y="283"/>
                </a:lnTo>
                <a:cubicBezTo>
                  <a:pt x="206" y="118"/>
                  <a:pt x="202" y="155"/>
                  <a:pt x="213" y="143"/>
                </a:cubicBezTo>
                <a:cubicBezTo>
                  <a:pt x="225" y="131"/>
                  <a:pt x="225" y="108"/>
                  <a:pt x="213" y="96"/>
                </a:cubicBezTo>
                <a:cubicBezTo>
                  <a:pt x="213" y="96"/>
                  <a:pt x="213" y="96"/>
                  <a:pt x="213" y="96"/>
                </a:cubicBezTo>
                <a:close/>
                <a:moveTo>
                  <a:pt x="141" y="71"/>
                </a:moveTo>
                <a:lnTo>
                  <a:pt x="117" y="47"/>
                </a:lnTo>
                <a:cubicBezTo>
                  <a:pt x="82" y="82"/>
                  <a:pt x="84" y="155"/>
                  <a:pt x="119" y="190"/>
                </a:cubicBezTo>
                <a:lnTo>
                  <a:pt x="143" y="167"/>
                </a:lnTo>
                <a:cubicBezTo>
                  <a:pt x="119" y="143"/>
                  <a:pt x="117" y="94"/>
                  <a:pt x="141" y="71"/>
                </a:cubicBezTo>
                <a:close/>
                <a:moveTo>
                  <a:pt x="96" y="214"/>
                </a:moveTo>
                <a:lnTo>
                  <a:pt x="72" y="237"/>
                </a:lnTo>
                <a:cubicBezTo>
                  <a:pt x="13" y="179"/>
                  <a:pt x="0" y="71"/>
                  <a:pt x="70" y="0"/>
                </a:cubicBezTo>
                <a:lnTo>
                  <a:pt x="94" y="24"/>
                </a:lnTo>
                <a:cubicBezTo>
                  <a:pt x="47" y="71"/>
                  <a:pt x="48" y="167"/>
                  <a:pt x="96" y="2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BE09C446-D781-4537-99A6-42752A5247FC}"/>
              </a:ext>
            </a:extLst>
          </p:cNvPr>
          <p:cNvSpPr>
            <a:spLocks noChangeAspect="1" noEditPoints="1"/>
          </p:cNvSpPr>
          <p:nvPr/>
        </p:nvSpPr>
        <p:spPr bwMode="auto">
          <a:xfrm>
            <a:off x="5030788" y="5302250"/>
            <a:ext cx="249238" cy="195263"/>
          </a:xfrm>
          <a:custGeom>
            <a:avLst/>
            <a:gdLst>
              <a:gd name="T0" fmla="*/ 141 w 330"/>
              <a:gd name="T1" fmla="*/ 233 h 256"/>
              <a:gd name="T2" fmla="*/ 165 w 330"/>
              <a:gd name="T3" fmla="*/ 256 h 256"/>
              <a:gd name="T4" fmla="*/ 188 w 330"/>
              <a:gd name="T5" fmla="*/ 233 h 256"/>
              <a:gd name="T6" fmla="*/ 141 w 330"/>
              <a:gd name="T7" fmla="*/ 233 h 256"/>
              <a:gd name="T8" fmla="*/ 94 w 330"/>
              <a:gd name="T9" fmla="*/ 186 h 256"/>
              <a:gd name="T10" fmla="*/ 118 w 330"/>
              <a:gd name="T11" fmla="*/ 209 h 256"/>
              <a:gd name="T12" fmla="*/ 212 w 330"/>
              <a:gd name="T13" fmla="*/ 209 h 256"/>
              <a:gd name="T14" fmla="*/ 235 w 330"/>
              <a:gd name="T15" fmla="*/ 186 h 256"/>
              <a:gd name="T16" fmla="*/ 94 w 330"/>
              <a:gd name="T17" fmla="*/ 186 h 256"/>
              <a:gd name="T18" fmla="*/ 0 w 330"/>
              <a:gd name="T19" fmla="*/ 91 h 256"/>
              <a:gd name="T20" fmla="*/ 23 w 330"/>
              <a:gd name="T21" fmla="*/ 115 h 256"/>
              <a:gd name="T22" fmla="*/ 306 w 330"/>
              <a:gd name="T23" fmla="*/ 115 h 256"/>
              <a:gd name="T24" fmla="*/ 330 w 330"/>
              <a:gd name="T25" fmla="*/ 91 h 256"/>
              <a:gd name="T26" fmla="*/ 0 w 330"/>
              <a:gd name="T27" fmla="*/ 91 h 256"/>
              <a:gd name="T28" fmla="*/ 283 w 330"/>
              <a:gd name="T29" fmla="*/ 138 h 256"/>
              <a:gd name="T30" fmla="*/ 259 w 330"/>
              <a:gd name="T31" fmla="*/ 162 h 256"/>
              <a:gd name="T32" fmla="*/ 70 w 330"/>
              <a:gd name="T33" fmla="*/ 162 h 256"/>
              <a:gd name="T34" fmla="*/ 47 w 330"/>
              <a:gd name="T35" fmla="*/ 138 h 256"/>
              <a:gd name="T36" fmla="*/ 283 w 330"/>
              <a:gd name="T37" fmla="*/ 13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0" h="256">
                <a:moveTo>
                  <a:pt x="141" y="233"/>
                </a:moveTo>
                <a:lnTo>
                  <a:pt x="165" y="256"/>
                </a:lnTo>
                <a:lnTo>
                  <a:pt x="188" y="233"/>
                </a:lnTo>
                <a:cubicBezTo>
                  <a:pt x="175" y="220"/>
                  <a:pt x="154" y="220"/>
                  <a:pt x="141" y="233"/>
                </a:cubicBezTo>
                <a:close/>
                <a:moveTo>
                  <a:pt x="94" y="186"/>
                </a:moveTo>
                <a:lnTo>
                  <a:pt x="118" y="209"/>
                </a:lnTo>
                <a:cubicBezTo>
                  <a:pt x="144" y="183"/>
                  <a:pt x="186" y="183"/>
                  <a:pt x="212" y="209"/>
                </a:cubicBezTo>
                <a:lnTo>
                  <a:pt x="235" y="186"/>
                </a:lnTo>
                <a:cubicBezTo>
                  <a:pt x="196" y="147"/>
                  <a:pt x="133" y="147"/>
                  <a:pt x="94" y="186"/>
                </a:cubicBezTo>
                <a:close/>
                <a:moveTo>
                  <a:pt x="0" y="91"/>
                </a:moveTo>
                <a:lnTo>
                  <a:pt x="23" y="115"/>
                </a:lnTo>
                <a:cubicBezTo>
                  <a:pt x="101" y="37"/>
                  <a:pt x="228" y="37"/>
                  <a:pt x="306" y="115"/>
                </a:cubicBezTo>
                <a:lnTo>
                  <a:pt x="330" y="91"/>
                </a:lnTo>
                <a:cubicBezTo>
                  <a:pt x="239" y="0"/>
                  <a:pt x="91" y="0"/>
                  <a:pt x="0" y="91"/>
                </a:cubicBezTo>
                <a:close/>
                <a:moveTo>
                  <a:pt x="283" y="138"/>
                </a:moveTo>
                <a:lnTo>
                  <a:pt x="259" y="162"/>
                </a:lnTo>
                <a:cubicBezTo>
                  <a:pt x="207" y="110"/>
                  <a:pt x="122" y="110"/>
                  <a:pt x="70" y="162"/>
                </a:cubicBezTo>
                <a:lnTo>
                  <a:pt x="47" y="138"/>
                </a:lnTo>
                <a:cubicBezTo>
                  <a:pt x="112" y="73"/>
                  <a:pt x="217" y="73"/>
                  <a:pt x="283" y="1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94C8C211-C594-4F91-9307-79B37C9D27D9}"/>
              </a:ext>
            </a:extLst>
          </p:cNvPr>
          <p:cNvSpPr>
            <a:spLocks noChangeAspect="1" noEditPoints="1"/>
          </p:cNvSpPr>
          <p:nvPr/>
        </p:nvSpPr>
        <p:spPr bwMode="auto">
          <a:xfrm>
            <a:off x="4529138" y="5319713"/>
            <a:ext cx="176213" cy="179388"/>
          </a:xfrm>
          <a:custGeom>
            <a:avLst/>
            <a:gdLst>
              <a:gd name="T0" fmla="*/ 0 w 234"/>
              <a:gd name="T1" fmla="*/ 203 h 236"/>
              <a:gd name="T2" fmla="*/ 0 w 234"/>
              <a:gd name="T3" fmla="*/ 236 h 236"/>
              <a:gd name="T4" fmla="*/ 33 w 234"/>
              <a:gd name="T5" fmla="*/ 236 h 236"/>
              <a:gd name="T6" fmla="*/ 0 w 234"/>
              <a:gd name="T7" fmla="*/ 203 h 236"/>
              <a:gd name="T8" fmla="*/ 0 w 234"/>
              <a:gd name="T9" fmla="*/ 133 h 236"/>
              <a:gd name="T10" fmla="*/ 0 w 234"/>
              <a:gd name="T11" fmla="*/ 167 h 236"/>
              <a:gd name="T12" fmla="*/ 67 w 234"/>
              <a:gd name="T13" fmla="*/ 233 h 236"/>
              <a:gd name="T14" fmla="*/ 101 w 234"/>
              <a:gd name="T15" fmla="*/ 233 h 236"/>
              <a:gd name="T16" fmla="*/ 0 w 234"/>
              <a:gd name="T17" fmla="*/ 133 h 236"/>
              <a:gd name="T18" fmla="*/ 0 w 234"/>
              <a:gd name="T19" fmla="*/ 0 h 236"/>
              <a:gd name="T20" fmla="*/ 0 w 234"/>
              <a:gd name="T21" fmla="*/ 33 h 236"/>
              <a:gd name="T22" fmla="*/ 201 w 234"/>
              <a:gd name="T23" fmla="*/ 233 h 236"/>
              <a:gd name="T24" fmla="*/ 234 w 234"/>
              <a:gd name="T25" fmla="*/ 233 h 236"/>
              <a:gd name="T26" fmla="*/ 0 w 234"/>
              <a:gd name="T27" fmla="*/ 0 h 236"/>
              <a:gd name="T28" fmla="*/ 167 w 234"/>
              <a:gd name="T29" fmla="*/ 233 h 236"/>
              <a:gd name="T30" fmla="*/ 134 w 234"/>
              <a:gd name="T31" fmla="*/ 233 h 236"/>
              <a:gd name="T32" fmla="*/ 0 w 234"/>
              <a:gd name="T33" fmla="*/ 100 h 236"/>
              <a:gd name="T34" fmla="*/ 0 w 234"/>
              <a:gd name="T35" fmla="*/ 67 h 236"/>
              <a:gd name="T36" fmla="*/ 167 w 234"/>
              <a:gd name="T37" fmla="*/ 233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4" h="236">
                <a:moveTo>
                  <a:pt x="0" y="203"/>
                </a:moveTo>
                <a:lnTo>
                  <a:pt x="0" y="236"/>
                </a:lnTo>
                <a:lnTo>
                  <a:pt x="33" y="236"/>
                </a:lnTo>
                <a:cubicBezTo>
                  <a:pt x="33" y="217"/>
                  <a:pt x="18" y="203"/>
                  <a:pt x="0" y="203"/>
                </a:cubicBezTo>
                <a:close/>
                <a:moveTo>
                  <a:pt x="0" y="133"/>
                </a:moveTo>
                <a:lnTo>
                  <a:pt x="0" y="167"/>
                </a:lnTo>
                <a:cubicBezTo>
                  <a:pt x="33" y="167"/>
                  <a:pt x="67" y="200"/>
                  <a:pt x="67" y="233"/>
                </a:cubicBezTo>
                <a:lnTo>
                  <a:pt x="101" y="233"/>
                </a:lnTo>
                <a:cubicBezTo>
                  <a:pt x="101" y="183"/>
                  <a:pt x="50" y="133"/>
                  <a:pt x="0" y="133"/>
                </a:cubicBezTo>
                <a:close/>
                <a:moveTo>
                  <a:pt x="0" y="0"/>
                </a:moveTo>
                <a:lnTo>
                  <a:pt x="0" y="33"/>
                </a:lnTo>
                <a:cubicBezTo>
                  <a:pt x="117" y="33"/>
                  <a:pt x="201" y="117"/>
                  <a:pt x="201" y="233"/>
                </a:cubicBezTo>
                <a:lnTo>
                  <a:pt x="234" y="233"/>
                </a:lnTo>
                <a:cubicBezTo>
                  <a:pt x="234" y="100"/>
                  <a:pt x="133" y="0"/>
                  <a:pt x="0" y="0"/>
                </a:cubicBezTo>
                <a:close/>
                <a:moveTo>
                  <a:pt x="167" y="233"/>
                </a:moveTo>
                <a:lnTo>
                  <a:pt x="134" y="233"/>
                </a:lnTo>
                <a:cubicBezTo>
                  <a:pt x="134" y="150"/>
                  <a:pt x="67" y="100"/>
                  <a:pt x="0" y="100"/>
                </a:cubicBezTo>
                <a:lnTo>
                  <a:pt x="0" y="67"/>
                </a:lnTo>
                <a:cubicBezTo>
                  <a:pt x="100" y="67"/>
                  <a:pt x="167" y="133"/>
                  <a:pt x="167" y="2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FFE08213-E17A-469A-9B54-B4D60EB5E8C4}"/>
              </a:ext>
            </a:extLst>
          </p:cNvPr>
          <p:cNvSpPr>
            <a:spLocks noChangeAspect="1" noEditPoints="1"/>
          </p:cNvSpPr>
          <p:nvPr/>
        </p:nvSpPr>
        <p:spPr bwMode="auto">
          <a:xfrm>
            <a:off x="4025901" y="5319713"/>
            <a:ext cx="250825" cy="254000"/>
          </a:xfrm>
          <a:custGeom>
            <a:avLst/>
            <a:gdLst>
              <a:gd name="T0" fmla="*/ 80 w 334"/>
              <a:gd name="T1" fmla="*/ 218 h 333"/>
              <a:gd name="T2" fmla="*/ 80 w 334"/>
              <a:gd name="T3" fmla="*/ 252 h 333"/>
              <a:gd name="T4" fmla="*/ 113 w 334"/>
              <a:gd name="T5" fmla="*/ 252 h 333"/>
              <a:gd name="T6" fmla="*/ 80 w 334"/>
              <a:gd name="T7" fmla="*/ 218 h 333"/>
              <a:gd name="T8" fmla="*/ 147 w 334"/>
              <a:gd name="T9" fmla="*/ 250 h 333"/>
              <a:gd name="T10" fmla="*/ 180 w 334"/>
              <a:gd name="T11" fmla="*/ 250 h 333"/>
              <a:gd name="T12" fmla="*/ 84 w 334"/>
              <a:gd name="T13" fmla="*/ 152 h 333"/>
              <a:gd name="T14" fmla="*/ 84 w 334"/>
              <a:gd name="T15" fmla="*/ 185 h 333"/>
              <a:gd name="T16" fmla="*/ 147 w 334"/>
              <a:gd name="T17" fmla="*/ 250 h 333"/>
              <a:gd name="T18" fmla="*/ 84 w 334"/>
              <a:gd name="T19" fmla="*/ 85 h 333"/>
              <a:gd name="T20" fmla="*/ 84 w 334"/>
              <a:gd name="T21" fmla="*/ 118 h 333"/>
              <a:gd name="T22" fmla="*/ 213 w 334"/>
              <a:gd name="T23" fmla="*/ 250 h 333"/>
              <a:gd name="T24" fmla="*/ 247 w 334"/>
              <a:gd name="T25" fmla="*/ 250 h 333"/>
              <a:gd name="T26" fmla="*/ 84 w 334"/>
              <a:gd name="T27" fmla="*/ 85 h 333"/>
              <a:gd name="T28" fmla="*/ 300 w 334"/>
              <a:gd name="T29" fmla="*/ 233 h 333"/>
              <a:gd name="T30" fmla="*/ 334 w 334"/>
              <a:gd name="T31" fmla="*/ 233 h 333"/>
              <a:gd name="T32" fmla="*/ 334 w 334"/>
              <a:gd name="T33" fmla="*/ 100 h 333"/>
              <a:gd name="T34" fmla="*/ 300 w 334"/>
              <a:gd name="T35" fmla="*/ 100 h 333"/>
              <a:gd name="T36" fmla="*/ 300 w 334"/>
              <a:gd name="T37" fmla="*/ 233 h 333"/>
              <a:gd name="T38" fmla="*/ 300 w 334"/>
              <a:gd name="T39" fmla="*/ 300 h 333"/>
              <a:gd name="T40" fmla="*/ 267 w 334"/>
              <a:gd name="T41" fmla="*/ 300 h 333"/>
              <a:gd name="T42" fmla="*/ 267 w 334"/>
              <a:gd name="T43" fmla="*/ 333 h 333"/>
              <a:gd name="T44" fmla="*/ 334 w 334"/>
              <a:gd name="T45" fmla="*/ 333 h 333"/>
              <a:gd name="T46" fmla="*/ 334 w 334"/>
              <a:gd name="T47" fmla="*/ 267 h 333"/>
              <a:gd name="T48" fmla="*/ 300 w 334"/>
              <a:gd name="T49" fmla="*/ 267 h 333"/>
              <a:gd name="T50" fmla="*/ 300 w 334"/>
              <a:gd name="T51" fmla="*/ 300 h 333"/>
              <a:gd name="T52" fmla="*/ 267 w 334"/>
              <a:gd name="T53" fmla="*/ 0 h 333"/>
              <a:gd name="T54" fmla="*/ 267 w 334"/>
              <a:gd name="T55" fmla="*/ 33 h 333"/>
              <a:gd name="T56" fmla="*/ 300 w 334"/>
              <a:gd name="T57" fmla="*/ 33 h 333"/>
              <a:gd name="T58" fmla="*/ 300 w 334"/>
              <a:gd name="T59" fmla="*/ 67 h 333"/>
              <a:gd name="T60" fmla="*/ 334 w 334"/>
              <a:gd name="T61" fmla="*/ 67 h 333"/>
              <a:gd name="T62" fmla="*/ 334 w 334"/>
              <a:gd name="T63" fmla="*/ 0 h 333"/>
              <a:gd name="T64" fmla="*/ 267 w 334"/>
              <a:gd name="T65" fmla="*/ 0 h 333"/>
              <a:gd name="T66" fmla="*/ 34 w 334"/>
              <a:gd name="T67" fmla="*/ 100 h 333"/>
              <a:gd name="T68" fmla="*/ 0 w 334"/>
              <a:gd name="T69" fmla="*/ 100 h 333"/>
              <a:gd name="T70" fmla="*/ 0 w 334"/>
              <a:gd name="T71" fmla="*/ 233 h 333"/>
              <a:gd name="T72" fmla="*/ 34 w 334"/>
              <a:gd name="T73" fmla="*/ 233 h 333"/>
              <a:gd name="T74" fmla="*/ 34 w 334"/>
              <a:gd name="T75" fmla="*/ 100 h 333"/>
              <a:gd name="T76" fmla="*/ 34 w 334"/>
              <a:gd name="T77" fmla="*/ 267 h 333"/>
              <a:gd name="T78" fmla="*/ 0 w 334"/>
              <a:gd name="T79" fmla="*/ 267 h 333"/>
              <a:gd name="T80" fmla="*/ 0 w 334"/>
              <a:gd name="T81" fmla="*/ 333 h 333"/>
              <a:gd name="T82" fmla="*/ 67 w 334"/>
              <a:gd name="T83" fmla="*/ 333 h 333"/>
              <a:gd name="T84" fmla="*/ 67 w 334"/>
              <a:gd name="T85" fmla="*/ 300 h 333"/>
              <a:gd name="T86" fmla="*/ 34 w 334"/>
              <a:gd name="T87" fmla="*/ 300 h 333"/>
              <a:gd name="T88" fmla="*/ 34 w 334"/>
              <a:gd name="T89" fmla="*/ 267 h 333"/>
              <a:gd name="T90" fmla="*/ 0 w 334"/>
              <a:gd name="T91" fmla="*/ 0 h 333"/>
              <a:gd name="T92" fmla="*/ 0 w 334"/>
              <a:gd name="T93" fmla="*/ 67 h 333"/>
              <a:gd name="T94" fmla="*/ 34 w 334"/>
              <a:gd name="T95" fmla="*/ 67 h 333"/>
              <a:gd name="T96" fmla="*/ 34 w 334"/>
              <a:gd name="T97" fmla="*/ 33 h 333"/>
              <a:gd name="T98" fmla="*/ 67 w 334"/>
              <a:gd name="T99" fmla="*/ 33 h 333"/>
              <a:gd name="T100" fmla="*/ 67 w 334"/>
              <a:gd name="T101" fmla="*/ 0 h 333"/>
              <a:gd name="T102" fmla="*/ 0 w 334"/>
              <a:gd name="T103" fmla="*/ 0 h 333"/>
              <a:gd name="T104" fmla="*/ 100 w 334"/>
              <a:gd name="T105" fmla="*/ 333 h 333"/>
              <a:gd name="T106" fmla="*/ 234 w 334"/>
              <a:gd name="T107" fmla="*/ 333 h 333"/>
              <a:gd name="T108" fmla="*/ 234 w 334"/>
              <a:gd name="T109" fmla="*/ 300 h 333"/>
              <a:gd name="T110" fmla="*/ 100 w 334"/>
              <a:gd name="T111" fmla="*/ 300 h 333"/>
              <a:gd name="T112" fmla="*/ 100 w 334"/>
              <a:gd name="T113" fmla="*/ 333 h 333"/>
              <a:gd name="T114" fmla="*/ 234 w 334"/>
              <a:gd name="T115" fmla="*/ 33 h 333"/>
              <a:gd name="T116" fmla="*/ 100 w 334"/>
              <a:gd name="T117" fmla="*/ 33 h 333"/>
              <a:gd name="T118" fmla="*/ 100 w 334"/>
              <a:gd name="T119" fmla="*/ 0 h 333"/>
              <a:gd name="T120" fmla="*/ 234 w 334"/>
              <a:gd name="T121" fmla="*/ 0 h 333"/>
              <a:gd name="T122" fmla="*/ 234 w 334"/>
              <a:gd name="T123"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333">
                <a:moveTo>
                  <a:pt x="80" y="218"/>
                </a:moveTo>
                <a:lnTo>
                  <a:pt x="80" y="252"/>
                </a:lnTo>
                <a:lnTo>
                  <a:pt x="113" y="252"/>
                </a:lnTo>
                <a:cubicBezTo>
                  <a:pt x="113" y="233"/>
                  <a:pt x="99" y="218"/>
                  <a:pt x="80" y="218"/>
                </a:cubicBezTo>
                <a:close/>
                <a:moveTo>
                  <a:pt x="147" y="250"/>
                </a:moveTo>
                <a:lnTo>
                  <a:pt x="180" y="250"/>
                </a:lnTo>
                <a:cubicBezTo>
                  <a:pt x="180" y="200"/>
                  <a:pt x="134" y="152"/>
                  <a:pt x="84" y="152"/>
                </a:cubicBezTo>
                <a:lnTo>
                  <a:pt x="84" y="185"/>
                </a:lnTo>
                <a:cubicBezTo>
                  <a:pt x="117" y="185"/>
                  <a:pt x="147" y="217"/>
                  <a:pt x="147" y="250"/>
                </a:cubicBezTo>
                <a:close/>
                <a:moveTo>
                  <a:pt x="84" y="85"/>
                </a:moveTo>
                <a:lnTo>
                  <a:pt x="84" y="118"/>
                </a:lnTo>
                <a:cubicBezTo>
                  <a:pt x="150" y="118"/>
                  <a:pt x="213" y="183"/>
                  <a:pt x="213" y="250"/>
                </a:cubicBezTo>
                <a:lnTo>
                  <a:pt x="247" y="250"/>
                </a:lnTo>
                <a:cubicBezTo>
                  <a:pt x="247" y="167"/>
                  <a:pt x="167" y="85"/>
                  <a:pt x="84" y="85"/>
                </a:cubicBezTo>
                <a:close/>
                <a:moveTo>
                  <a:pt x="300" y="233"/>
                </a:moveTo>
                <a:lnTo>
                  <a:pt x="334" y="233"/>
                </a:lnTo>
                <a:lnTo>
                  <a:pt x="334" y="100"/>
                </a:lnTo>
                <a:lnTo>
                  <a:pt x="300" y="100"/>
                </a:lnTo>
                <a:lnTo>
                  <a:pt x="300" y="233"/>
                </a:lnTo>
                <a:close/>
                <a:moveTo>
                  <a:pt x="300" y="300"/>
                </a:moveTo>
                <a:lnTo>
                  <a:pt x="267" y="300"/>
                </a:lnTo>
                <a:lnTo>
                  <a:pt x="267" y="333"/>
                </a:lnTo>
                <a:lnTo>
                  <a:pt x="334" y="333"/>
                </a:lnTo>
                <a:lnTo>
                  <a:pt x="334" y="267"/>
                </a:lnTo>
                <a:lnTo>
                  <a:pt x="300" y="267"/>
                </a:lnTo>
                <a:lnTo>
                  <a:pt x="300" y="300"/>
                </a:lnTo>
                <a:close/>
                <a:moveTo>
                  <a:pt x="267" y="0"/>
                </a:moveTo>
                <a:lnTo>
                  <a:pt x="267" y="33"/>
                </a:lnTo>
                <a:lnTo>
                  <a:pt x="300" y="33"/>
                </a:lnTo>
                <a:lnTo>
                  <a:pt x="300" y="67"/>
                </a:lnTo>
                <a:lnTo>
                  <a:pt x="334" y="67"/>
                </a:lnTo>
                <a:lnTo>
                  <a:pt x="334" y="0"/>
                </a:lnTo>
                <a:lnTo>
                  <a:pt x="267" y="0"/>
                </a:lnTo>
                <a:close/>
                <a:moveTo>
                  <a:pt x="34" y="100"/>
                </a:moveTo>
                <a:lnTo>
                  <a:pt x="0" y="100"/>
                </a:lnTo>
                <a:lnTo>
                  <a:pt x="0" y="233"/>
                </a:lnTo>
                <a:lnTo>
                  <a:pt x="34" y="233"/>
                </a:lnTo>
                <a:lnTo>
                  <a:pt x="34" y="100"/>
                </a:lnTo>
                <a:close/>
                <a:moveTo>
                  <a:pt x="34" y="267"/>
                </a:moveTo>
                <a:lnTo>
                  <a:pt x="0" y="267"/>
                </a:lnTo>
                <a:lnTo>
                  <a:pt x="0" y="333"/>
                </a:lnTo>
                <a:lnTo>
                  <a:pt x="67" y="333"/>
                </a:lnTo>
                <a:lnTo>
                  <a:pt x="67" y="300"/>
                </a:lnTo>
                <a:lnTo>
                  <a:pt x="34" y="300"/>
                </a:lnTo>
                <a:lnTo>
                  <a:pt x="34" y="267"/>
                </a:lnTo>
                <a:close/>
                <a:moveTo>
                  <a:pt x="0" y="0"/>
                </a:moveTo>
                <a:lnTo>
                  <a:pt x="0" y="67"/>
                </a:lnTo>
                <a:lnTo>
                  <a:pt x="34" y="67"/>
                </a:lnTo>
                <a:lnTo>
                  <a:pt x="34" y="33"/>
                </a:lnTo>
                <a:lnTo>
                  <a:pt x="67" y="33"/>
                </a:lnTo>
                <a:lnTo>
                  <a:pt x="67" y="0"/>
                </a:lnTo>
                <a:lnTo>
                  <a:pt x="0" y="0"/>
                </a:lnTo>
                <a:close/>
                <a:moveTo>
                  <a:pt x="100" y="333"/>
                </a:moveTo>
                <a:lnTo>
                  <a:pt x="234" y="333"/>
                </a:lnTo>
                <a:lnTo>
                  <a:pt x="234" y="300"/>
                </a:lnTo>
                <a:lnTo>
                  <a:pt x="100" y="300"/>
                </a:lnTo>
                <a:lnTo>
                  <a:pt x="100" y="333"/>
                </a:lnTo>
                <a:close/>
                <a:moveTo>
                  <a:pt x="234" y="33"/>
                </a:moveTo>
                <a:lnTo>
                  <a:pt x="100" y="33"/>
                </a:lnTo>
                <a:lnTo>
                  <a:pt x="100" y="0"/>
                </a:lnTo>
                <a:lnTo>
                  <a:pt x="234" y="0"/>
                </a:lnTo>
                <a:lnTo>
                  <a:pt x="23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B84D754A-9C68-4940-B910-765D54DFD4D2}"/>
              </a:ext>
            </a:extLst>
          </p:cNvPr>
          <p:cNvSpPr>
            <a:spLocks noChangeAspect="1" noEditPoints="1"/>
          </p:cNvSpPr>
          <p:nvPr/>
        </p:nvSpPr>
        <p:spPr bwMode="auto">
          <a:xfrm>
            <a:off x="3522663" y="5319713"/>
            <a:ext cx="127000" cy="127000"/>
          </a:xfrm>
          <a:custGeom>
            <a:avLst/>
            <a:gdLst>
              <a:gd name="T0" fmla="*/ 0 w 169"/>
              <a:gd name="T1" fmla="*/ 133 h 167"/>
              <a:gd name="T2" fmla="*/ 0 w 169"/>
              <a:gd name="T3" fmla="*/ 167 h 167"/>
              <a:gd name="T4" fmla="*/ 33 w 169"/>
              <a:gd name="T5" fmla="*/ 167 h 167"/>
              <a:gd name="T6" fmla="*/ 0 w 169"/>
              <a:gd name="T7" fmla="*/ 133 h 167"/>
              <a:gd name="T8" fmla="*/ 0 w 169"/>
              <a:gd name="T9" fmla="*/ 67 h 167"/>
              <a:gd name="T10" fmla="*/ 0 w 169"/>
              <a:gd name="T11" fmla="*/ 100 h 167"/>
              <a:gd name="T12" fmla="*/ 69 w 169"/>
              <a:gd name="T13" fmla="*/ 167 h 167"/>
              <a:gd name="T14" fmla="*/ 102 w 169"/>
              <a:gd name="T15" fmla="*/ 167 h 167"/>
              <a:gd name="T16" fmla="*/ 0 w 169"/>
              <a:gd name="T17" fmla="*/ 67 h 167"/>
              <a:gd name="T18" fmla="*/ 169 w 169"/>
              <a:gd name="T19" fmla="*/ 167 h 167"/>
              <a:gd name="T20" fmla="*/ 135 w 169"/>
              <a:gd name="T21" fmla="*/ 167 h 167"/>
              <a:gd name="T22" fmla="*/ 0 w 169"/>
              <a:gd name="T23" fmla="*/ 33 h 167"/>
              <a:gd name="T24" fmla="*/ 0 w 169"/>
              <a:gd name="T25" fmla="*/ 0 h 167"/>
              <a:gd name="T26" fmla="*/ 169 w 169"/>
              <a:gd name="T2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9" h="167">
                <a:moveTo>
                  <a:pt x="0" y="133"/>
                </a:moveTo>
                <a:lnTo>
                  <a:pt x="0" y="167"/>
                </a:lnTo>
                <a:lnTo>
                  <a:pt x="33" y="167"/>
                </a:lnTo>
                <a:cubicBezTo>
                  <a:pt x="33" y="148"/>
                  <a:pt x="18" y="133"/>
                  <a:pt x="0" y="133"/>
                </a:cubicBezTo>
                <a:close/>
                <a:moveTo>
                  <a:pt x="0" y="67"/>
                </a:moveTo>
                <a:lnTo>
                  <a:pt x="0" y="100"/>
                </a:lnTo>
                <a:cubicBezTo>
                  <a:pt x="33" y="100"/>
                  <a:pt x="69" y="133"/>
                  <a:pt x="69" y="167"/>
                </a:cubicBezTo>
                <a:lnTo>
                  <a:pt x="102" y="167"/>
                </a:lnTo>
                <a:cubicBezTo>
                  <a:pt x="102" y="117"/>
                  <a:pt x="50" y="67"/>
                  <a:pt x="0" y="67"/>
                </a:cubicBezTo>
                <a:close/>
                <a:moveTo>
                  <a:pt x="169" y="167"/>
                </a:moveTo>
                <a:lnTo>
                  <a:pt x="135" y="167"/>
                </a:lnTo>
                <a:cubicBezTo>
                  <a:pt x="135" y="100"/>
                  <a:pt x="66" y="33"/>
                  <a:pt x="0" y="33"/>
                </a:cubicBezTo>
                <a:lnTo>
                  <a:pt x="0" y="0"/>
                </a:lnTo>
                <a:cubicBezTo>
                  <a:pt x="83" y="0"/>
                  <a:pt x="169" y="67"/>
                  <a:pt x="169"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06A04423-145E-441A-8563-5AC134CD0F1B}"/>
              </a:ext>
            </a:extLst>
          </p:cNvPr>
          <p:cNvSpPr>
            <a:spLocks noChangeAspect="1" noEditPoints="1"/>
          </p:cNvSpPr>
          <p:nvPr/>
        </p:nvSpPr>
        <p:spPr bwMode="auto">
          <a:xfrm>
            <a:off x="2995613" y="5295900"/>
            <a:ext cx="303213" cy="304800"/>
          </a:xfrm>
          <a:custGeom>
            <a:avLst/>
            <a:gdLst>
              <a:gd name="T0" fmla="*/ 368 w 402"/>
              <a:gd name="T1" fmla="*/ 334 h 401"/>
              <a:gd name="T2" fmla="*/ 334 w 402"/>
              <a:gd name="T3" fmla="*/ 368 h 401"/>
              <a:gd name="T4" fmla="*/ 368 w 402"/>
              <a:gd name="T5" fmla="*/ 401 h 401"/>
              <a:gd name="T6" fmla="*/ 401 w 402"/>
              <a:gd name="T7" fmla="*/ 368 h 401"/>
              <a:gd name="T8" fmla="*/ 368 w 402"/>
              <a:gd name="T9" fmla="*/ 334 h 401"/>
              <a:gd name="T10" fmla="*/ 366 w 402"/>
              <a:gd name="T11" fmla="*/ 265 h 401"/>
              <a:gd name="T12" fmla="*/ 268 w 402"/>
              <a:gd name="T13" fmla="*/ 366 h 401"/>
              <a:gd name="T14" fmla="*/ 301 w 402"/>
              <a:gd name="T15" fmla="*/ 366 h 401"/>
              <a:gd name="T16" fmla="*/ 366 w 402"/>
              <a:gd name="T17" fmla="*/ 298 h 401"/>
              <a:gd name="T18" fmla="*/ 366 w 402"/>
              <a:gd name="T19" fmla="*/ 265 h 401"/>
              <a:gd name="T20" fmla="*/ 355 w 402"/>
              <a:gd name="T21" fmla="*/ 199 h 401"/>
              <a:gd name="T22" fmla="*/ 200 w 402"/>
              <a:gd name="T23" fmla="*/ 46 h 401"/>
              <a:gd name="T24" fmla="*/ 45 w 402"/>
              <a:gd name="T25" fmla="*/ 201 h 401"/>
              <a:gd name="T26" fmla="*/ 201 w 402"/>
              <a:gd name="T27" fmla="*/ 356 h 401"/>
              <a:gd name="T28" fmla="*/ 355 w 402"/>
              <a:gd name="T29" fmla="*/ 199 h 401"/>
              <a:gd name="T30" fmla="*/ 234 w 402"/>
              <a:gd name="T31" fmla="*/ 366 h 401"/>
              <a:gd name="T32" fmla="*/ 202 w 402"/>
              <a:gd name="T33" fmla="*/ 366 h 401"/>
              <a:gd name="T34" fmla="*/ 201 w 402"/>
              <a:gd name="T35" fmla="*/ 366 h 401"/>
              <a:gd name="T36" fmla="*/ 169 w 402"/>
              <a:gd name="T37" fmla="*/ 366 h 401"/>
              <a:gd name="T38" fmla="*/ 33 w 402"/>
              <a:gd name="T39" fmla="*/ 234 h 401"/>
              <a:gd name="T40" fmla="*/ 33 w 402"/>
              <a:gd name="T41" fmla="*/ 169 h 401"/>
              <a:gd name="T42" fmla="*/ 168 w 402"/>
              <a:gd name="T43" fmla="*/ 33 h 401"/>
              <a:gd name="T44" fmla="*/ 200 w 402"/>
              <a:gd name="T45" fmla="*/ 33 h 401"/>
              <a:gd name="T46" fmla="*/ 201 w 402"/>
              <a:gd name="T47" fmla="*/ 33 h 401"/>
              <a:gd name="T48" fmla="*/ 233 w 402"/>
              <a:gd name="T49" fmla="*/ 33 h 401"/>
              <a:gd name="T50" fmla="*/ 366 w 402"/>
              <a:gd name="T51" fmla="*/ 166 h 401"/>
              <a:gd name="T52" fmla="*/ 366 w 402"/>
              <a:gd name="T53" fmla="*/ 232 h 401"/>
              <a:gd name="T54" fmla="*/ 234 w 402"/>
              <a:gd name="T55" fmla="*/ 366 h 401"/>
              <a:gd name="T56" fmla="*/ 369 w 402"/>
              <a:gd name="T57" fmla="*/ 66 h 401"/>
              <a:gd name="T58" fmla="*/ 402 w 402"/>
              <a:gd name="T59" fmla="*/ 33 h 401"/>
              <a:gd name="T60" fmla="*/ 369 w 402"/>
              <a:gd name="T61" fmla="*/ 0 h 401"/>
              <a:gd name="T62" fmla="*/ 335 w 402"/>
              <a:gd name="T63" fmla="*/ 33 h 401"/>
              <a:gd name="T64" fmla="*/ 369 w 402"/>
              <a:gd name="T65" fmla="*/ 66 h 401"/>
              <a:gd name="T66" fmla="*/ 366 w 402"/>
              <a:gd name="T67" fmla="*/ 133 h 401"/>
              <a:gd name="T68" fmla="*/ 366 w 402"/>
              <a:gd name="T69" fmla="*/ 100 h 401"/>
              <a:gd name="T70" fmla="*/ 300 w 402"/>
              <a:gd name="T71" fmla="*/ 33 h 401"/>
              <a:gd name="T72" fmla="*/ 266 w 402"/>
              <a:gd name="T73" fmla="*/ 33 h 401"/>
              <a:gd name="T74" fmla="*/ 366 w 402"/>
              <a:gd name="T75" fmla="*/ 133 h 401"/>
              <a:gd name="T76" fmla="*/ 34 w 402"/>
              <a:gd name="T77" fmla="*/ 66 h 401"/>
              <a:gd name="T78" fmla="*/ 67 w 402"/>
              <a:gd name="T79" fmla="*/ 33 h 401"/>
              <a:gd name="T80" fmla="*/ 34 w 402"/>
              <a:gd name="T81" fmla="*/ 0 h 401"/>
              <a:gd name="T82" fmla="*/ 1 w 402"/>
              <a:gd name="T83" fmla="*/ 33 h 401"/>
              <a:gd name="T84" fmla="*/ 34 w 402"/>
              <a:gd name="T85" fmla="*/ 66 h 401"/>
              <a:gd name="T86" fmla="*/ 33 w 402"/>
              <a:gd name="T87" fmla="*/ 135 h 401"/>
              <a:gd name="T88" fmla="*/ 134 w 402"/>
              <a:gd name="T89" fmla="*/ 33 h 401"/>
              <a:gd name="T90" fmla="*/ 101 w 402"/>
              <a:gd name="T91" fmla="*/ 33 h 401"/>
              <a:gd name="T92" fmla="*/ 33 w 402"/>
              <a:gd name="T93" fmla="*/ 102 h 401"/>
              <a:gd name="T94" fmla="*/ 33 w 402"/>
              <a:gd name="T95" fmla="*/ 135 h 401"/>
              <a:gd name="T96" fmla="*/ 33 w 402"/>
              <a:gd name="T97" fmla="*/ 334 h 401"/>
              <a:gd name="T98" fmla="*/ 0 w 402"/>
              <a:gd name="T99" fmla="*/ 368 h 401"/>
              <a:gd name="T100" fmla="*/ 33 w 402"/>
              <a:gd name="T101" fmla="*/ 401 h 401"/>
              <a:gd name="T102" fmla="*/ 66 w 402"/>
              <a:gd name="T103" fmla="*/ 368 h 401"/>
              <a:gd name="T104" fmla="*/ 33 w 402"/>
              <a:gd name="T105" fmla="*/ 334 h 401"/>
              <a:gd name="T106" fmla="*/ 135 w 402"/>
              <a:gd name="T107" fmla="*/ 366 h 401"/>
              <a:gd name="T108" fmla="*/ 102 w 402"/>
              <a:gd name="T109" fmla="*/ 366 h 401"/>
              <a:gd name="T110" fmla="*/ 33 w 402"/>
              <a:gd name="T111" fmla="*/ 301 h 401"/>
              <a:gd name="T112" fmla="*/ 33 w 402"/>
              <a:gd name="T113" fmla="*/ 268 h 401"/>
              <a:gd name="T114" fmla="*/ 135 w 402"/>
              <a:gd name="T115" fmla="*/ 36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2" h="401">
                <a:moveTo>
                  <a:pt x="368" y="334"/>
                </a:moveTo>
                <a:cubicBezTo>
                  <a:pt x="351" y="334"/>
                  <a:pt x="334" y="349"/>
                  <a:pt x="334" y="368"/>
                </a:cubicBezTo>
                <a:cubicBezTo>
                  <a:pt x="334" y="386"/>
                  <a:pt x="351" y="401"/>
                  <a:pt x="368" y="401"/>
                </a:cubicBezTo>
                <a:cubicBezTo>
                  <a:pt x="384" y="401"/>
                  <a:pt x="401" y="384"/>
                  <a:pt x="401" y="368"/>
                </a:cubicBezTo>
                <a:cubicBezTo>
                  <a:pt x="401" y="349"/>
                  <a:pt x="384" y="334"/>
                  <a:pt x="368" y="334"/>
                </a:cubicBezTo>
                <a:close/>
                <a:moveTo>
                  <a:pt x="366" y="265"/>
                </a:moveTo>
                <a:cubicBezTo>
                  <a:pt x="316" y="265"/>
                  <a:pt x="268" y="316"/>
                  <a:pt x="268" y="366"/>
                </a:cubicBezTo>
                <a:lnTo>
                  <a:pt x="301" y="366"/>
                </a:lnTo>
                <a:cubicBezTo>
                  <a:pt x="301" y="333"/>
                  <a:pt x="333" y="298"/>
                  <a:pt x="366" y="298"/>
                </a:cubicBezTo>
                <a:lnTo>
                  <a:pt x="366" y="265"/>
                </a:lnTo>
                <a:close/>
                <a:moveTo>
                  <a:pt x="355" y="199"/>
                </a:moveTo>
                <a:cubicBezTo>
                  <a:pt x="279" y="194"/>
                  <a:pt x="206" y="135"/>
                  <a:pt x="200" y="46"/>
                </a:cubicBezTo>
                <a:cubicBezTo>
                  <a:pt x="195" y="122"/>
                  <a:pt x="134" y="195"/>
                  <a:pt x="45" y="201"/>
                </a:cubicBezTo>
                <a:cubicBezTo>
                  <a:pt x="121" y="207"/>
                  <a:pt x="195" y="267"/>
                  <a:pt x="201" y="356"/>
                </a:cubicBezTo>
                <a:cubicBezTo>
                  <a:pt x="207" y="280"/>
                  <a:pt x="266" y="205"/>
                  <a:pt x="355" y="199"/>
                </a:cubicBezTo>
                <a:close/>
                <a:moveTo>
                  <a:pt x="234" y="366"/>
                </a:moveTo>
                <a:lnTo>
                  <a:pt x="202" y="366"/>
                </a:lnTo>
                <a:lnTo>
                  <a:pt x="201" y="366"/>
                </a:lnTo>
                <a:lnTo>
                  <a:pt x="169" y="366"/>
                </a:lnTo>
                <a:cubicBezTo>
                  <a:pt x="169" y="300"/>
                  <a:pt x="100" y="234"/>
                  <a:pt x="33" y="234"/>
                </a:cubicBezTo>
                <a:lnTo>
                  <a:pt x="33" y="169"/>
                </a:lnTo>
                <a:cubicBezTo>
                  <a:pt x="100" y="169"/>
                  <a:pt x="168" y="100"/>
                  <a:pt x="168" y="33"/>
                </a:cubicBezTo>
                <a:lnTo>
                  <a:pt x="200" y="33"/>
                </a:lnTo>
                <a:lnTo>
                  <a:pt x="201" y="33"/>
                </a:lnTo>
                <a:lnTo>
                  <a:pt x="233" y="33"/>
                </a:lnTo>
                <a:cubicBezTo>
                  <a:pt x="233" y="100"/>
                  <a:pt x="300" y="166"/>
                  <a:pt x="366" y="166"/>
                </a:cubicBezTo>
                <a:lnTo>
                  <a:pt x="366" y="232"/>
                </a:lnTo>
                <a:cubicBezTo>
                  <a:pt x="300" y="232"/>
                  <a:pt x="234" y="300"/>
                  <a:pt x="234" y="366"/>
                </a:cubicBezTo>
                <a:close/>
                <a:moveTo>
                  <a:pt x="369" y="66"/>
                </a:moveTo>
                <a:cubicBezTo>
                  <a:pt x="387" y="66"/>
                  <a:pt x="402" y="50"/>
                  <a:pt x="402" y="33"/>
                </a:cubicBezTo>
                <a:cubicBezTo>
                  <a:pt x="402" y="16"/>
                  <a:pt x="385" y="0"/>
                  <a:pt x="369" y="0"/>
                </a:cubicBezTo>
                <a:cubicBezTo>
                  <a:pt x="350" y="0"/>
                  <a:pt x="335" y="16"/>
                  <a:pt x="335" y="33"/>
                </a:cubicBezTo>
                <a:cubicBezTo>
                  <a:pt x="335" y="50"/>
                  <a:pt x="350" y="66"/>
                  <a:pt x="369" y="66"/>
                </a:cubicBezTo>
                <a:close/>
                <a:moveTo>
                  <a:pt x="366" y="133"/>
                </a:moveTo>
                <a:lnTo>
                  <a:pt x="366" y="100"/>
                </a:lnTo>
                <a:cubicBezTo>
                  <a:pt x="333" y="100"/>
                  <a:pt x="300" y="66"/>
                  <a:pt x="300" y="33"/>
                </a:cubicBezTo>
                <a:lnTo>
                  <a:pt x="266" y="33"/>
                </a:lnTo>
                <a:cubicBezTo>
                  <a:pt x="266" y="83"/>
                  <a:pt x="316" y="133"/>
                  <a:pt x="366" y="133"/>
                </a:cubicBezTo>
                <a:close/>
                <a:moveTo>
                  <a:pt x="34" y="66"/>
                </a:moveTo>
                <a:cubicBezTo>
                  <a:pt x="51" y="66"/>
                  <a:pt x="67" y="51"/>
                  <a:pt x="67" y="33"/>
                </a:cubicBezTo>
                <a:cubicBezTo>
                  <a:pt x="67" y="15"/>
                  <a:pt x="51" y="0"/>
                  <a:pt x="34" y="0"/>
                </a:cubicBezTo>
                <a:cubicBezTo>
                  <a:pt x="17" y="0"/>
                  <a:pt x="1" y="16"/>
                  <a:pt x="1" y="33"/>
                </a:cubicBezTo>
                <a:cubicBezTo>
                  <a:pt x="1" y="51"/>
                  <a:pt x="17" y="66"/>
                  <a:pt x="34" y="66"/>
                </a:cubicBezTo>
                <a:close/>
                <a:moveTo>
                  <a:pt x="33" y="135"/>
                </a:moveTo>
                <a:cubicBezTo>
                  <a:pt x="83" y="135"/>
                  <a:pt x="134" y="83"/>
                  <a:pt x="134" y="33"/>
                </a:cubicBezTo>
                <a:lnTo>
                  <a:pt x="101" y="33"/>
                </a:lnTo>
                <a:cubicBezTo>
                  <a:pt x="101" y="66"/>
                  <a:pt x="66" y="102"/>
                  <a:pt x="33" y="102"/>
                </a:cubicBezTo>
                <a:lnTo>
                  <a:pt x="33" y="135"/>
                </a:lnTo>
                <a:close/>
                <a:moveTo>
                  <a:pt x="33" y="334"/>
                </a:moveTo>
                <a:cubicBezTo>
                  <a:pt x="15" y="334"/>
                  <a:pt x="0" y="351"/>
                  <a:pt x="0" y="368"/>
                </a:cubicBezTo>
                <a:cubicBezTo>
                  <a:pt x="0" y="384"/>
                  <a:pt x="16" y="401"/>
                  <a:pt x="33" y="401"/>
                </a:cubicBezTo>
                <a:cubicBezTo>
                  <a:pt x="51" y="401"/>
                  <a:pt x="66" y="384"/>
                  <a:pt x="66" y="368"/>
                </a:cubicBezTo>
                <a:cubicBezTo>
                  <a:pt x="66" y="351"/>
                  <a:pt x="51" y="334"/>
                  <a:pt x="33" y="334"/>
                </a:cubicBezTo>
                <a:close/>
                <a:moveTo>
                  <a:pt x="135" y="366"/>
                </a:moveTo>
                <a:lnTo>
                  <a:pt x="102" y="366"/>
                </a:lnTo>
                <a:cubicBezTo>
                  <a:pt x="102" y="333"/>
                  <a:pt x="66" y="301"/>
                  <a:pt x="33" y="301"/>
                </a:cubicBezTo>
                <a:lnTo>
                  <a:pt x="33" y="268"/>
                </a:lnTo>
                <a:cubicBezTo>
                  <a:pt x="83" y="268"/>
                  <a:pt x="135" y="316"/>
                  <a:pt x="135" y="3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508E1006-D3E3-4413-AD17-7F8F9A71015B}"/>
              </a:ext>
            </a:extLst>
          </p:cNvPr>
          <p:cNvSpPr>
            <a:spLocks noChangeAspect="1" noEditPoints="1"/>
          </p:cNvSpPr>
          <p:nvPr/>
        </p:nvSpPr>
        <p:spPr bwMode="auto">
          <a:xfrm>
            <a:off x="2516188" y="5319713"/>
            <a:ext cx="153988" cy="152400"/>
          </a:xfrm>
          <a:custGeom>
            <a:avLst/>
            <a:gdLst>
              <a:gd name="T0" fmla="*/ 34 w 203"/>
              <a:gd name="T1" fmla="*/ 133 h 200"/>
              <a:gd name="T2" fmla="*/ 34 w 203"/>
              <a:gd name="T3" fmla="*/ 133 h 200"/>
              <a:gd name="T4" fmla="*/ 0 w 203"/>
              <a:gd name="T5" fmla="*/ 167 h 200"/>
              <a:gd name="T6" fmla="*/ 34 w 203"/>
              <a:gd name="T7" fmla="*/ 200 h 200"/>
              <a:gd name="T8" fmla="*/ 67 w 203"/>
              <a:gd name="T9" fmla="*/ 167 h 200"/>
              <a:gd name="T10" fmla="*/ 67 w 203"/>
              <a:gd name="T11" fmla="*/ 167 h 200"/>
              <a:gd name="T12" fmla="*/ 67 w 203"/>
              <a:gd name="T13" fmla="*/ 167 h 200"/>
              <a:gd name="T14" fmla="*/ 34 w 203"/>
              <a:gd name="T15" fmla="*/ 133 h 200"/>
              <a:gd name="T16" fmla="*/ 34 w 203"/>
              <a:gd name="T17" fmla="*/ 67 h 200"/>
              <a:gd name="T18" fmla="*/ 34 w 203"/>
              <a:gd name="T19" fmla="*/ 100 h 200"/>
              <a:gd name="T20" fmla="*/ 103 w 203"/>
              <a:gd name="T21" fmla="*/ 167 h 200"/>
              <a:gd name="T22" fmla="*/ 136 w 203"/>
              <a:gd name="T23" fmla="*/ 167 h 200"/>
              <a:gd name="T24" fmla="*/ 34 w 203"/>
              <a:gd name="T25" fmla="*/ 67 h 200"/>
              <a:gd name="T26" fmla="*/ 203 w 203"/>
              <a:gd name="T27" fmla="*/ 167 h 200"/>
              <a:gd name="T28" fmla="*/ 169 w 203"/>
              <a:gd name="T29" fmla="*/ 167 h 200"/>
              <a:gd name="T30" fmla="*/ 34 w 203"/>
              <a:gd name="T31" fmla="*/ 33 h 200"/>
              <a:gd name="T32" fmla="*/ 34 w 203"/>
              <a:gd name="T33" fmla="*/ 0 h 200"/>
              <a:gd name="T34" fmla="*/ 203 w 203"/>
              <a:gd name="T35" fmla="*/ 16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0">
                <a:moveTo>
                  <a:pt x="34" y="133"/>
                </a:moveTo>
                <a:lnTo>
                  <a:pt x="34" y="133"/>
                </a:lnTo>
                <a:cubicBezTo>
                  <a:pt x="15" y="133"/>
                  <a:pt x="0" y="150"/>
                  <a:pt x="0" y="167"/>
                </a:cubicBezTo>
                <a:cubicBezTo>
                  <a:pt x="0" y="183"/>
                  <a:pt x="17" y="200"/>
                  <a:pt x="34" y="200"/>
                </a:cubicBezTo>
                <a:cubicBezTo>
                  <a:pt x="52" y="200"/>
                  <a:pt x="67" y="183"/>
                  <a:pt x="67" y="167"/>
                </a:cubicBezTo>
                <a:lnTo>
                  <a:pt x="67" y="167"/>
                </a:lnTo>
                <a:lnTo>
                  <a:pt x="67" y="167"/>
                </a:lnTo>
                <a:cubicBezTo>
                  <a:pt x="67" y="148"/>
                  <a:pt x="52" y="133"/>
                  <a:pt x="34" y="133"/>
                </a:cubicBezTo>
                <a:close/>
                <a:moveTo>
                  <a:pt x="34" y="67"/>
                </a:moveTo>
                <a:lnTo>
                  <a:pt x="34" y="100"/>
                </a:lnTo>
                <a:cubicBezTo>
                  <a:pt x="67" y="100"/>
                  <a:pt x="103" y="133"/>
                  <a:pt x="103" y="167"/>
                </a:cubicBezTo>
                <a:lnTo>
                  <a:pt x="136" y="167"/>
                </a:lnTo>
                <a:cubicBezTo>
                  <a:pt x="136" y="117"/>
                  <a:pt x="84" y="67"/>
                  <a:pt x="34" y="67"/>
                </a:cubicBezTo>
                <a:close/>
                <a:moveTo>
                  <a:pt x="203" y="167"/>
                </a:moveTo>
                <a:lnTo>
                  <a:pt x="169" y="167"/>
                </a:lnTo>
                <a:cubicBezTo>
                  <a:pt x="169" y="100"/>
                  <a:pt x="100" y="33"/>
                  <a:pt x="34" y="33"/>
                </a:cubicBezTo>
                <a:lnTo>
                  <a:pt x="34" y="0"/>
                </a:lnTo>
                <a:cubicBezTo>
                  <a:pt x="117" y="0"/>
                  <a:pt x="203" y="67"/>
                  <a:pt x="203"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7E758B3F-E9EC-4EEB-BF6B-17865015F731}"/>
              </a:ext>
            </a:extLst>
          </p:cNvPr>
          <p:cNvSpPr>
            <a:spLocks noChangeAspect="1" noEditPoints="1"/>
          </p:cNvSpPr>
          <p:nvPr/>
        </p:nvSpPr>
        <p:spPr bwMode="auto">
          <a:xfrm>
            <a:off x="1997076" y="5319713"/>
            <a:ext cx="285750" cy="180975"/>
          </a:xfrm>
          <a:custGeom>
            <a:avLst/>
            <a:gdLst>
              <a:gd name="T0" fmla="*/ 213 w 379"/>
              <a:gd name="T1" fmla="*/ 96 h 237"/>
              <a:gd name="T2" fmla="*/ 212 w 379"/>
              <a:gd name="T3" fmla="*/ 94 h 237"/>
              <a:gd name="T4" fmla="*/ 212 w 379"/>
              <a:gd name="T5" fmla="*/ 94 h 237"/>
              <a:gd name="T6" fmla="*/ 165 w 379"/>
              <a:gd name="T7" fmla="*/ 94 h 237"/>
              <a:gd name="T8" fmla="*/ 165 w 379"/>
              <a:gd name="T9" fmla="*/ 141 h 237"/>
              <a:gd name="T10" fmla="*/ 165 w 379"/>
              <a:gd name="T11" fmla="*/ 142 h 237"/>
              <a:gd name="T12" fmla="*/ 167 w 379"/>
              <a:gd name="T13" fmla="*/ 143 h 237"/>
              <a:gd name="T14" fmla="*/ 167 w 379"/>
              <a:gd name="T15" fmla="*/ 143 h 237"/>
              <a:gd name="T16" fmla="*/ 214 w 379"/>
              <a:gd name="T17" fmla="*/ 143 h 237"/>
              <a:gd name="T18" fmla="*/ 214 w 379"/>
              <a:gd name="T19" fmla="*/ 96 h 237"/>
              <a:gd name="T20" fmla="*/ 213 w 379"/>
              <a:gd name="T21" fmla="*/ 96 h 237"/>
              <a:gd name="T22" fmla="*/ 141 w 379"/>
              <a:gd name="T23" fmla="*/ 71 h 237"/>
              <a:gd name="T24" fmla="*/ 118 w 379"/>
              <a:gd name="T25" fmla="*/ 47 h 237"/>
              <a:gd name="T26" fmla="*/ 119 w 379"/>
              <a:gd name="T27" fmla="*/ 190 h 237"/>
              <a:gd name="T28" fmla="*/ 143 w 379"/>
              <a:gd name="T29" fmla="*/ 167 h 237"/>
              <a:gd name="T30" fmla="*/ 141 w 379"/>
              <a:gd name="T31" fmla="*/ 71 h 237"/>
              <a:gd name="T32" fmla="*/ 94 w 379"/>
              <a:gd name="T33" fmla="*/ 24 h 237"/>
              <a:gd name="T34" fmla="*/ 71 w 379"/>
              <a:gd name="T35" fmla="*/ 0 h 237"/>
              <a:gd name="T36" fmla="*/ 72 w 379"/>
              <a:gd name="T37" fmla="*/ 237 h 237"/>
              <a:gd name="T38" fmla="*/ 96 w 379"/>
              <a:gd name="T39" fmla="*/ 214 h 237"/>
              <a:gd name="T40" fmla="*/ 94 w 379"/>
              <a:gd name="T41" fmla="*/ 24 h 237"/>
              <a:gd name="T42" fmla="*/ 259 w 379"/>
              <a:gd name="T43" fmla="*/ 47 h 237"/>
              <a:gd name="T44" fmla="*/ 236 w 379"/>
              <a:gd name="T45" fmla="*/ 71 h 237"/>
              <a:gd name="T46" fmla="*/ 237 w 379"/>
              <a:gd name="T47" fmla="*/ 167 h 237"/>
              <a:gd name="T48" fmla="*/ 261 w 379"/>
              <a:gd name="T49" fmla="*/ 190 h 237"/>
              <a:gd name="T50" fmla="*/ 259 w 379"/>
              <a:gd name="T51" fmla="*/ 47 h 237"/>
              <a:gd name="T52" fmla="*/ 308 w 379"/>
              <a:gd name="T53" fmla="*/ 237 h 237"/>
              <a:gd name="T54" fmla="*/ 284 w 379"/>
              <a:gd name="T55" fmla="*/ 214 h 237"/>
              <a:gd name="T56" fmla="*/ 283 w 379"/>
              <a:gd name="T57" fmla="*/ 24 h 237"/>
              <a:gd name="T58" fmla="*/ 306 w 379"/>
              <a:gd name="T59" fmla="*/ 0 h 237"/>
              <a:gd name="T60" fmla="*/ 308 w 379"/>
              <a:gd name="T6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9" h="237">
                <a:moveTo>
                  <a:pt x="213" y="96"/>
                </a:moveTo>
                <a:cubicBezTo>
                  <a:pt x="213" y="95"/>
                  <a:pt x="213" y="95"/>
                  <a:pt x="212" y="94"/>
                </a:cubicBezTo>
                <a:lnTo>
                  <a:pt x="212" y="94"/>
                </a:lnTo>
                <a:cubicBezTo>
                  <a:pt x="199" y="81"/>
                  <a:pt x="177" y="83"/>
                  <a:pt x="165" y="94"/>
                </a:cubicBezTo>
                <a:cubicBezTo>
                  <a:pt x="153" y="106"/>
                  <a:pt x="153" y="130"/>
                  <a:pt x="165" y="141"/>
                </a:cubicBezTo>
                <a:cubicBezTo>
                  <a:pt x="165" y="142"/>
                  <a:pt x="165" y="142"/>
                  <a:pt x="165" y="142"/>
                </a:cubicBezTo>
                <a:cubicBezTo>
                  <a:pt x="166" y="142"/>
                  <a:pt x="166" y="143"/>
                  <a:pt x="167" y="143"/>
                </a:cubicBezTo>
                <a:lnTo>
                  <a:pt x="167" y="143"/>
                </a:lnTo>
                <a:cubicBezTo>
                  <a:pt x="180" y="156"/>
                  <a:pt x="202" y="155"/>
                  <a:pt x="214" y="143"/>
                </a:cubicBezTo>
                <a:cubicBezTo>
                  <a:pt x="226" y="131"/>
                  <a:pt x="225" y="108"/>
                  <a:pt x="214" y="96"/>
                </a:cubicBezTo>
                <a:cubicBezTo>
                  <a:pt x="214" y="96"/>
                  <a:pt x="213" y="96"/>
                  <a:pt x="213" y="96"/>
                </a:cubicBezTo>
                <a:close/>
                <a:moveTo>
                  <a:pt x="141" y="71"/>
                </a:moveTo>
                <a:lnTo>
                  <a:pt x="118" y="47"/>
                </a:lnTo>
                <a:cubicBezTo>
                  <a:pt x="82" y="83"/>
                  <a:pt x="84" y="155"/>
                  <a:pt x="119" y="190"/>
                </a:cubicBezTo>
                <a:lnTo>
                  <a:pt x="143" y="167"/>
                </a:lnTo>
                <a:cubicBezTo>
                  <a:pt x="119" y="143"/>
                  <a:pt x="118" y="94"/>
                  <a:pt x="141" y="71"/>
                </a:cubicBezTo>
                <a:close/>
                <a:moveTo>
                  <a:pt x="94" y="24"/>
                </a:moveTo>
                <a:lnTo>
                  <a:pt x="71" y="0"/>
                </a:lnTo>
                <a:cubicBezTo>
                  <a:pt x="0" y="71"/>
                  <a:pt x="13" y="179"/>
                  <a:pt x="72" y="237"/>
                </a:cubicBezTo>
                <a:lnTo>
                  <a:pt x="96" y="214"/>
                </a:lnTo>
                <a:cubicBezTo>
                  <a:pt x="49" y="167"/>
                  <a:pt x="47" y="71"/>
                  <a:pt x="94" y="24"/>
                </a:cubicBezTo>
                <a:close/>
                <a:moveTo>
                  <a:pt x="259" y="47"/>
                </a:moveTo>
                <a:lnTo>
                  <a:pt x="236" y="71"/>
                </a:lnTo>
                <a:cubicBezTo>
                  <a:pt x="259" y="94"/>
                  <a:pt x="261" y="143"/>
                  <a:pt x="237" y="167"/>
                </a:cubicBezTo>
                <a:lnTo>
                  <a:pt x="261" y="190"/>
                </a:lnTo>
                <a:cubicBezTo>
                  <a:pt x="296" y="155"/>
                  <a:pt x="295" y="83"/>
                  <a:pt x="259" y="47"/>
                </a:cubicBezTo>
                <a:close/>
                <a:moveTo>
                  <a:pt x="308" y="237"/>
                </a:moveTo>
                <a:lnTo>
                  <a:pt x="284" y="214"/>
                </a:lnTo>
                <a:cubicBezTo>
                  <a:pt x="332" y="167"/>
                  <a:pt x="330" y="71"/>
                  <a:pt x="283" y="24"/>
                </a:cubicBezTo>
                <a:lnTo>
                  <a:pt x="306" y="0"/>
                </a:lnTo>
                <a:cubicBezTo>
                  <a:pt x="365" y="59"/>
                  <a:pt x="379" y="167"/>
                  <a:pt x="308" y="2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4AB459DD-C120-450B-99BE-BE46AF9B48A5}"/>
              </a:ext>
            </a:extLst>
          </p:cNvPr>
          <p:cNvSpPr>
            <a:spLocks noChangeAspect="1" noEditPoints="1"/>
          </p:cNvSpPr>
          <p:nvPr/>
        </p:nvSpPr>
        <p:spPr bwMode="auto">
          <a:xfrm>
            <a:off x="1511301" y="5319713"/>
            <a:ext cx="250825" cy="254000"/>
          </a:xfrm>
          <a:custGeom>
            <a:avLst/>
            <a:gdLst>
              <a:gd name="T0" fmla="*/ 83 w 333"/>
              <a:gd name="T1" fmla="*/ 235 h 333"/>
              <a:gd name="T2" fmla="*/ 116 w 333"/>
              <a:gd name="T3" fmla="*/ 252 h 333"/>
              <a:gd name="T4" fmla="*/ 150 w 333"/>
              <a:gd name="T5" fmla="*/ 250 h 333"/>
              <a:gd name="T6" fmla="*/ 83 w 333"/>
              <a:gd name="T7" fmla="*/ 152 h 333"/>
              <a:gd name="T8" fmla="*/ 150 w 333"/>
              <a:gd name="T9" fmla="*/ 250 h 333"/>
              <a:gd name="T10" fmla="*/ 83 w 333"/>
              <a:gd name="T11" fmla="*/ 103 h 333"/>
              <a:gd name="T12" fmla="*/ 216 w 333"/>
              <a:gd name="T13" fmla="*/ 250 h 333"/>
              <a:gd name="T14" fmla="*/ 249 w 333"/>
              <a:gd name="T15" fmla="*/ 232 h 333"/>
              <a:gd name="T16" fmla="*/ 317 w 333"/>
              <a:gd name="T17" fmla="*/ 100 h 333"/>
              <a:gd name="T18" fmla="*/ 300 w 333"/>
              <a:gd name="T19" fmla="*/ 217 h 333"/>
              <a:gd name="T20" fmla="*/ 333 w 333"/>
              <a:gd name="T21" fmla="*/ 217 h 333"/>
              <a:gd name="T22" fmla="*/ 317 w 333"/>
              <a:gd name="T23" fmla="*/ 100 h 333"/>
              <a:gd name="T24" fmla="*/ 267 w 333"/>
              <a:gd name="T25" fmla="*/ 318 h 333"/>
              <a:gd name="T26" fmla="*/ 317 w 333"/>
              <a:gd name="T27" fmla="*/ 267 h 333"/>
              <a:gd name="T28" fmla="*/ 300 w 333"/>
              <a:gd name="T29" fmla="*/ 284 h 333"/>
              <a:gd name="T30" fmla="*/ 283 w 333"/>
              <a:gd name="T31" fmla="*/ 302 h 333"/>
              <a:gd name="T32" fmla="*/ 267 w 333"/>
              <a:gd name="T33" fmla="*/ 318 h 333"/>
              <a:gd name="T34" fmla="*/ 300 w 333"/>
              <a:gd name="T35" fmla="*/ 333 h 333"/>
              <a:gd name="T36" fmla="*/ 333 w 333"/>
              <a:gd name="T37" fmla="*/ 285 h 333"/>
              <a:gd name="T38" fmla="*/ 300 w 333"/>
              <a:gd name="T39" fmla="*/ 0 h 333"/>
              <a:gd name="T40" fmla="*/ 267 w 333"/>
              <a:gd name="T41" fmla="*/ 18 h 333"/>
              <a:gd name="T42" fmla="*/ 283 w 333"/>
              <a:gd name="T43" fmla="*/ 35 h 333"/>
              <a:gd name="T44" fmla="*/ 300 w 333"/>
              <a:gd name="T45" fmla="*/ 52 h 333"/>
              <a:gd name="T46" fmla="*/ 316 w 333"/>
              <a:gd name="T47" fmla="*/ 67 h 333"/>
              <a:gd name="T48" fmla="*/ 333 w 333"/>
              <a:gd name="T49" fmla="*/ 52 h 333"/>
              <a:gd name="T50" fmla="*/ 300 w 333"/>
              <a:gd name="T51" fmla="*/ 0 h 333"/>
              <a:gd name="T52" fmla="*/ 33 w 333"/>
              <a:gd name="T53" fmla="*/ 217 h 333"/>
              <a:gd name="T54" fmla="*/ 17 w 333"/>
              <a:gd name="T55" fmla="*/ 100 h 333"/>
              <a:gd name="T56" fmla="*/ 0 w 333"/>
              <a:gd name="T57" fmla="*/ 217 h 333"/>
              <a:gd name="T58" fmla="*/ 67 w 333"/>
              <a:gd name="T59" fmla="*/ 318 h 333"/>
              <a:gd name="T60" fmla="*/ 50 w 333"/>
              <a:gd name="T61" fmla="*/ 302 h 333"/>
              <a:gd name="T62" fmla="*/ 33 w 333"/>
              <a:gd name="T63" fmla="*/ 285 h 333"/>
              <a:gd name="T64" fmla="*/ 16 w 333"/>
              <a:gd name="T65" fmla="*/ 267 h 333"/>
              <a:gd name="T66" fmla="*/ 0 w 333"/>
              <a:gd name="T67" fmla="*/ 302 h 333"/>
              <a:gd name="T68" fmla="*/ 50 w 333"/>
              <a:gd name="T69" fmla="*/ 333 h 333"/>
              <a:gd name="T70" fmla="*/ 50 w 333"/>
              <a:gd name="T71" fmla="*/ 302 h 333"/>
              <a:gd name="T72" fmla="*/ 16 w 333"/>
              <a:gd name="T73" fmla="*/ 267 h 333"/>
              <a:gd name="T74" fmla="*/ 16 w 333"/>
              <a:gd name="T75" fmla="*/ 267 h 333"/>
              <a:gd name="T76" fmla="*/ 17 w 333"/>
              <a:gd name="T77" fmla="*/ 67 h 333"/>
              <a:gd name="T78" fmla="*/ 17 w 333"/>
              <a:gd name="T79" fmla="*/ 67 h 333"/>
              <a:gd name="T80" fmla="*/ 33 w 333"/>
              <a:gd name="T81" fmla="*/ 0 h 333"/>
              <a:gd name="T82" fmla="*/ 0 w 333"/>
              <a:gd name="T83" fmla="*/ 52 h 333"/>
              <a:gd name="T84" fmla="*/ 33 w 333"/>
              <a:gd name="T85" fmla="*/ 51 h 333"/>
              <a:gd name="T86" fmla="*/ 50 w 333"/>
              <a:gd name="T87" fmla="*/ 35 h 333"/>
              <a:gd name="T88" fmla="*/ 67 w 333"/>
              <a:gd name="T89" fmla="*/ 18 h 333"/>
              <a:gd name="T90" fmla="*/ 50 w 333"/>
              <a:gd name="T91" fmla="*/ 0 h 333"/>
              <a:gd name="T92" fmla="*/ 117 w 333"/>
              <a:gd name="T93" fmla="*/ 300 h 333"/>
              <a:gd name="T94" fmla="*/ 117 w 333"/>
              <a:gd name="T95" fmla="*/ 333 h 333"/>
              <a:gd name="T96" fmla="*/ 233 w 333"/>
              <a:gd name="T97" fmla="*/ 317 h 333"/>
              <a:gd name="T98" fmla="*/ 100 w 333"/>
              <a:gd name="T99" fmla="*/ 17 h 333"/>
              <a:gd name="T100" fmla="*/ 217 w 333"/>
              <a:gd name="T101" fmla="*/ 0 h 333"/>
              <a:gd name="T102" fmla="*/ 217 w 333"/>
              <a:gd name="T103" fmla="*/ 33 h 333"/>
              <a:gd name="T104" fmla="*/ 100 w 333"/>
              <a:gd name="T105" fmla="*/ 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3">
                <a:moveTo>
                  <a:pt x="83" y="218"/>
                </a:moveTo>
                <a:lnTo>
                  <a:pt x="83" y="235"/>
                </a:lnTo>
                <a:cubicBezTo>
                  <a:pt x="83" y="244"/>
                  <a:pt x="91" y="252"/>
                  <a:pt x="100" y="252"/>
                </a:cubicBezTo>
                <a:lnTo>
                  <a:pt x="116" y="252"/>
                </a:lnTo>
                <a:cubicBezTo>
                  <a:pt x="116" y="233"/>
                  <a:pt x="102" y="218"/>
                  <a:pt x="83" y="218"/>
                </a:cubicBezTo>
                <a:close/>
                <a:moveTo>
                  <a:pt x="150" y="250"/>
                </a:moveTo>
                <a:lnTo>
                  <a:pt x="183" y="250"/>
                </a:lnTo>
                <a:cubicBezTo>
                  <a:pt x="183" y="200"/>
                  <a:pt x="139" y="152"/>
                  <a:pt x="83" y="152"/>
                </a:cubicBezTo>
                <a:lnTo>
                  <a:pt x="83" y="185"/>
                </a:lnTo>
                <a:cubicBezTo>
                  <a:pt x="120" y="185"/>
                  <a:pt x="150" y="217"/>
                  <a:pt x="150" y="250"/>
                </a:cubicBezTo>
                <a:close/>
                <a:moveTo>
                  <a:pt x="102" y="86"/>
                </a:moveTo>
                <a:cubicBezTo>
                  <a:pt x="92" y="85"/>
                  <a:pt x="83" y="93"/>
                  <a:pt x="83" y="103"/>
                </a:cubicBezTo>
                <a:lnTo>
                  <a:pt x="83" y="118"/>
                </a:lnTo>
                <a:cubicBezTo>
                  <a:pt x="150" y="118"/>
                  <a:pt x="216" y="183"/>
                  <a:pt x="216" y="250"/>
                </a:cubicBezTo>
                <a:lnTo>
                  <a:pt x="232" y="250"/>
                </a:lnTo>
                <a:cubicBezTo>
                  <a:pt x="242" y="250"/>
                  <a:pt x="250" y="242"/>
                  <a:pt x="249" y="232"/>
                </a:cubicBezTo>
                <a:cubicBezTo>
                  <a:pt x="240" y="155"/>
                  <a:pt x="179" y="94"/>
                  <a:pt x="102" y="86"/>
                </a:cubicBezTo>
                <a:close/>
                <a:moveTo>
                  <a:pt x="317" y="100"/>
                </a:moveTo>
                <a:cubicBezTo>
                  <a:pt x="307" y="100"/>
                  <a:pt x="300" y="107"/>
                  <a:pt x="300" y="117"/>
                </a:cubicBezTo>
                <a:lnTo>
                  <a:pt x="300" y="217"/>
                </a:lnTo>
                <a:cubicBezTo>
                  <a:pt x="300" y="226"/>
                  <a:pt x="307" y="233"/>
                  <a:pt x="317" y="233"/>
                </a:cubicBezTo>
                <a:cubicBezTo>
                  <a:pt x="326" y="233"/>
                  <a:pt x="333" y="226"/>
                  <a:pt x="333" y="217"/>
                </a:cubicBezTo>
                <a:lnTo>
                  <a:pt x="333" y="117"/>
                </a:lnTo>
                <a:cubicBezTo>
                  <a:pt x="333" y="107"/>
                  <a:pt x="326" y="100"/>
                  <a:pt x="317" y="100"/>
                </a:cubicBezTo>
                <a:close/>
                <a:moveTo>
                  <a:pt x="267" y="318"/>
                </a:moveTo>
                <a:cubicBezTo>
                  <a:pt x="267" y="318"/>
                  <a:pt x="267" y="318"/>
                  <a:pt x="267" y="318"/>
                </a:cubicBezTo>
                <a:cubicBezTo>
                  <a:pt x="267" y="318"/>
                  <a:pt x="267" y="318"/>
                  <a:pt x="267" y="318"/>
                </a:cubicBezTo>
                <a:close/>
                <a:moveTo>
                  <a:pt x="317" y="267"/>
                </a:moveTo>
                <a:lnTo>
                  <a:pt x="316" y="267"/>
                </a:lnTo>
                <a:cubicBezTo>
                  <a:pt x="307" y="267"/>
                  <a:pt x="300" y="275"/>
                  <a:pt x="300" y="284"/>
                </a:cubicBezTo>
                <a:lnTo>
                  <a:pt x="300" y="285"/>
                </a:lnTo>
                <a:cubicBezTo>
                  <a:pt x="300" y="294"/>
                  <a:pt x="292" y="302"/>
                  <a:pt x="283" y="302"/>
                </a:cubicBezTo>
                <a:lnTo>
                  <a:pt x="283" y="302"/>
                </a:lnTo>
                <a:cubicBezTo>
                  <a:pt x="274" y="302"/>
                  <a:pt x="267" y="309"/>
                  <a:pt x="267" y="318"/>
                </a:cubicBezTo>
                <a:cubicBezTo>
                  <a:pt x="267" y="327"/>
                  <a:pt x="274" y="333"/>
                  <a:pt x="283" y="333"/>
                </a:cubicBezTo>
                <a:lnTo>
                  <a:pt x="300" y="333"/>
                </a:lnTo>
                <a:cubicBezTo>
                  <a:pt x="318" y="333"/>
                  <a:pt x="333" y="320"/>
                  <a:pt x="333" y="302"/>
                </a:cubicBezTo>
                <a:lnTo>
                  <a:pt x="333" y="285"/>
                </a:lnTo>
                <a:cubicBezTo>
                  <a:pt x="333" y="276"/>
                  <a:pt x="326" y="267"/>
                  <a:pt x="317" y="267"/>
                </a:cubicBezTo>
                <a:close/>
                <a:moveTo>
                  <a:pt x="300" y="0"/>
                </a:moveTo>
                <a:lnTo>
                  <a:pt x="283" y="0"/>
                </a:lnTo>
                <a:cubicBezTo>
                  <a:pt x="274" y="0"/>
                  <a:pt x="267" y="8"/>
                  <a:pt x="267" y="18"/>
                </a:cubicBezTo>
                <a:lnTo>
                  <a:pt x="267" y="18"/>
                </a:lnTo>
                <a:cubicBezTo>
                  <a:pt x="267" y="27"/>
                  <a:pt x="267" y="35"/>
                  <a:pt x="283" y="35"/>
                </a:cubicBezTo>
                <a:lnTo>
                  <a:pt x="283" y="35"/>
                </a:lnTo>
                <a:cubicBezTo>
                  <a:pt x="300" y="35"/>
                  <a:pt x="300" y="42"/>
                  <a:pt x="300" y="52"/>
                </a:cubicBezTo>
                <a:lnTo>
                  <a:pt x="300" y="52"/>
                </a:lnTo>
                <a:cubicBezTo>
                  <a:pt x="300" y="61"/>
                  <a:pt x="307" y="67"/>
                  <a:pt x="316" y="67"/>
                </a:cubicBezTo>
                <a:lnTo>
                  <a:pt x="317" y="67"/>
                </a:lnTo>
                <a:cubicBezTo>
                  <a:pt x="326" y="67"/>
                  <a:pt x="333" y="61"/>
                  <a:pt x="333" y="52"/>
                </a:cubicBezTo>
                <a:lnTo>
                  <a:pt x="333" y="35"/>
                </a:lnTo>
                <a:cubicBezTo>
                  <a:pt x="333" y="17"/>
                  <a:pt x="318" y="0"/>
                  <a:pt x="300" y="0"/>
                </a:cubicBezTo>
                <a:close/>
                <a:moveTo>
                  <a:pt x="17" y="233"/>
                </a:moveTo>
                <a:cubicBezTo>
                  <a:pt x="26" y="233"/>
                  <a:pt x="33" y="226"/>
                  <a:pt x="33" y="217"/>
                </a:cubicBezTo>
                <a:lnTo>
                  <a:pt x="33" y="117"/>
                </a:lnTo>
                <a:cubicBezTo>
                  <a:pt x="33" y="107"/>
                  <a:pt x="26" y="100"/>
                  <a:pt x="17" y="100"/>
                </a:cubicBezTo>
                <a:cubicBezTo>
                  <a:pt x="7" y="100"/>
                  <a:pt x="0" y="107"/>
                  <a:pt x="0" y="117"/>
                </a:cubicBezTo>
                <a:lnTo>
                  <a:pt x="0" y="217"/>
                </a:lnTo>
                <a:cubicBezTo>
                  <a:pt x="0" y="226"/>
                  <a:pt x="7" y="233"/>
                  <a:pt x="17" y="233"/>
                </a:cubicBezTo>
                <a:close/>
                <a:moveTo>
                  <a:pt x="67" y="318"/>
                </a:moveTo>
                <a:lnTo>
                  <a:pt x="67" y="318"/>
                </a:lnTo>
                <a:close/>
                <a:moveTo>
                  <a:pt x="50" y="302"/>
                </a:moveTo>
                <a:lnTo>
                  <a:pt x="50" y="302"/>
                </a:lnTo>
                <a:cubicBezTo>
                  <a:pt x="33" y="302"/>
                  <a:pt x="33" y="294"/>
                  <a:pt x="33" y="285"/>
                </a:cubicBezTo>
                <a:lnTo>
                  <a:pt x="33" y="285"/>
                </a:lnTo>
                <a:cubicBezTo>
                  <a:pt x="33" y="276"/>
                  <a:pt x="26" y="267"/>
                  <a:pt x="16" y="267"/>
                </a:cubicBezTo>
                <a:cubicBezTo>
                  <a:pt x="7" y="267"/>
                  <a:pt x="0" y="276"/>
                  <a:pt x="0" y="285"/>
                </a:cubicBezTo>
                <a:lnTo>
                  <a:pt x="0" y="302"/>
                </a:lnTo>
                <a:cubicBezTo>
                  <a:pt x="0" y="320"/>
                  <a:pt x="15" y="333"/>
                  <a:pt x="33" y="333"/>
                </a:cubicBezTo>
                <a:lnTo>
                  <a:pt x="50" y="333"/>
                </a:lnTo>
                <a:cubicBezTo>
                  <a:pt x="59" y="333"/>
                  <a:pt x="67" y="327"/>
                  <a:pt x="67" y="318"/>
                </a:cubicBezTo>
                <a:cubicBezTo>
                  <a:pt x="67" y="309"/>
                  <a:pt x="66" y="302"/>
                  <a:pt x="50" y="302"/>
                </a:cubicBezTo>
                <a:close/>
                <a:moveTo>
                  <a:pt x="16" y="267"/>
                </a:moveTo>
                <a:lnTo>
                  <a:pt x="16" y="267"/>
                </a:lnTo>
                <a:lnTo>
                  <a:pt x="17" y="267"/>
                </a:lnTo>
                <a:lnTo>
                  <a:pt x="16" y="267"/>
                </a:lnTo>
                <a:close/>
                <a:moveTo>
                  <a:pt x="17" y="67"/>
                </a:moveTo>
                <a:lnTo>
                  <a:pt x="17" y="67"/>
                </a:lnTo>
                <a:lnTo>
                  <a:pt x="16" y="67"/>
                </a:lnTo>
                <a:lnTo>
                  <a:pt x="17" y="67"/>
                </a:lnTo>
                <a:close/>
                <a:moveTo>
                  <a:pt x="50" y="0"/>
                </a:moveTo>
                <a:lnTo>
                  <a:pt x="33" y="0"/>
                </a:lnTo>
                <a:cubicBezTo>
                  <a:pt x="15" y="0"/>
                  <a:pt x="0" y="17"/>
                  <a:pt x="0" y="35"/>
                </a:cubicBezTo>
                <a:lnTo>
                  <a:pt x="0" y="52"/>
                </a:lnTo>
                <a:cubicBezTo>
                  <a:pt x="0" y="61"/>
                  <a:pt x="7" y="67"/>
                  <a:pt x="17" y="67"/>
                </a:cubicBezTo>
                <a:cubicBezTo>
                  <a:pt x="26" y="67"/>
                  <a:pt x="33" y="60"/>
                  <a:pt x="33" y="51"/>
                </a:cubicBezTo>
                <a:lnTo>
                  <a:pt x="33" y="51"/>
                </a:lnTo>
                <a:cubicBezTo>
                  <a:pt x="33" y="42"/>
                  <a:pt x="41" y="35"/>
                  <a:pt x="50" y="35"/>
                </a:cubicBezTo>
                <a:lnTo>
                  <a:pt x="50" y="35"/>
                </a:lnTo>
                <a:cubicBezTo>
                  <a:pt x="59" y="35"/>
                  <a:pt x="67" y="28"/>
                  <a:pt x="67" y="18"/>
                </a:cubicBezTo>
                <a:lnTo>
                  <a:pt x="67" y="18"/>
                </a:lnTo>
                <a:cubicBezTo>
                  <a:pt x="67" y="8"/>
                  <a:pt x="59" y="0"/>
                  <a:pt x="50" y="0"/>
                </a:cubicBezTo>
                <a:close/>
                <a:moveTo>
                  <a:pt x="217" y="300"/>
                </a:moveTo>
                <a:lnTo>
                  <a:pt x="117" y="300"/>
                </a:lnTo>
                <a:cubicBezTo>
                  <a:pt x="107" y="300"/>
                  <a:pt x="100" y="307"/>
                  <a:pt x="100" y="317"/>
                </a:cubicBezTo>
                <a:cubicBezTo>
                  <a:pt x="100" y="326"/>
                  <a:pt x="107" y="333"/>
                  <a:pt x="117" y="333"/>
                </a:cubicBezTo>
                <a:lnTo>
                  <a:pt x="217" y="333"/>
                </a:lnTo>
                <a:cubicBezTo>
                  <a:pt x="226" y="333"/>
                  <a:pt x="233" y="326"/>
                  <a:pt x="233" y="317"/>
                </a:cubicBezTo>
                <a:cubicBezTo>
                  <a:pt x="233" y="307"/>
                  <a:pt x="226" y="300"/>
                  <a:pt x="217" y="300"/>
                </a:cubicBezTo>
                <a:close/>
                <a:moveTo>
                  <a:pt x="100" y="17"/>
                </a:moveTo>
                <a:cubicBezTo>
                  <a:pt x="100" y="7"/>
                  <a:pt x="107" y="0"/>
                  <a:pt x="117" y="0"/>
                </a:cubicBezTo>
                <a:lnTo>
                  <a:pt x="217" y="0"/>
                </a:lnTo>
                <a:cubicBezTo>
                  <a:pt x="226" y="0"/>
                  <a:pt x="233" y="7"/>
                  <a:pt x="233" y="17"/>
                </a:cubicBezTo>
                <a:cubicBezTo>
                  <a:pt x="233" y="26"/>
                  <a:pt x="226" y="33"/>
                  <a:pt x="217" y="33"/>
                </a:cubicBezTo>
                <a:lnTo>
                  <a:pt x="117" y="33"/>
                </a:lnTo>
                <a:cubicBezTo>
                  <a:pt x="107" y="33"/>
                  <a:pt x="100" y="26"/>
                  <a:pt x="10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D5D1B177-78A3-4F7B-ABDC-3818E9A27574}"/>
              </a:ext>
            </a:extLst>
          </p:cNvPr>
          <p:cNvSpPr>
            <a:spLocks noChangeAspect="1" noEditPoints="1"/>
          </p:cNvSpPr>
          <p:nvPr/>
        </p:nvSpPr>
        <p:spPr bwMode="auto">
          <a:xfrm>
            <a:off x="1008063" y="5446713"/>
            <a:ext cx="125413" cy="127000"/>
          </a:xfrm>
          <a:custGeom>
            <a:avLst/>
            <a:gdLst>
              <a:gd name="T0" fmla="*/ 1 w 167"/>
              <a:gd name="T1" fmla="*/ 133 h 167"/>
              <a:gd name="T2" fmla="*/ 1 w 167"/>
              <a:gd name="T3" fmla="*/ 150 h 167"/>
              <a:gd name="T4" fmla="*/ 17 w 167"/>
              <a:gd name="T5" fmla="*/ 167 h 167"/>
              <a:gd name="T6" fmla="*/ 34 w 167"/>
              <a:gd name="T7" fmla="*/ 167 h 167"/>
              <a:gd name="T8" fmla="*/ 1 w 167"/>
              <a:gd name="T9" fmla="*/ 133 h 167"/>
              <a:gd name="T10" fmla="*/ 0 w 167"/>
              <a:gd name="T11" fmla="*/ 67 h 167"/>
              <a:gd name="T12" fmla="*/ 0 w 167"/>
              <a:gd name="T13" fmla="*/ 100 h 167"/>
              <a:gd name="T14" fmla="*/ 67 w 167"/>
              <a:gd name="T15" fmla="*/ 167 h 167"/>
              <a:gd name="T16" fmla="*/ 100 w 167"/>
              <a:gd name="T17" fmla="*/ 167 h 167"/>
              <a:gd name="T18" fmla="*/ 0 w 167"/>
              <a:gd name="T19" fmla="*/ 67 h 167"/>
              <a:gd name="T20" fmla="*/ 166 w 167"/>
              <a:gd name="T21" fmla="*/ 148 h 167"/>
              <a:gd name="T22" fmla="*/ 150 w 167"/>
              <a:gd name="T23" fmla="*/ 167 h 167"/>
              <a:gd name="T24" fmla="*/ 134 w 167"/>
              <a:gd name="T25" fmla="*/ 167 h 167"/>
              <a:gd name="T26" fmla="*/ 0 w 167"/>
              <a:gd name="T27" fmla="*/ 33 h 167"/>
              <a:gd name="T28" fmla="*/ 0 w 167"/>
              <a:gd name="T29" fmla="*/ 18 h 167"/>
              <a:gd name="T30" fmla="*/ 19 w 167"/>
              <a:gd name="T31" fmla="*/ 1 h 167"/>
              <a:gd name="T32" fmla="*/ 166 w 167"/>
              <a:gd name="T33" fmla="*/ 1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 h="167">
                <a:moveTo>
                  <a:pt x="1" y="133"/>
                </a:moveTo>
                <a:lnTo>
                  <a:pt x="1" y="150"/>
                </a:lnTo>
                <a:cubicBezTo>
                  <a:pt x="1" y="159"/>
                  <a:pt x="8" y="167"/>
                  <a:pt x="17" y="167"/>
                </a:cubicBezTo>
                <a:lnTo>
                  <a:pt x="34" y="167"/>
                </a:lnTo>
                <a:cubicBezTo>
                  <a:pt x="34" y="148"/>
                  <a:pt x="19" y="133"/>
                  <a:pt x="1" y="133"/>
                </a:cubicBezTo>
                <a:close/>
                <a:moveTo>
                  <a:pt x="0" y="67"/>
                </a:moveTo>
                <a:lnTo>
                  <a:pt x="0" y="100"/>
                </a:lnTo>
                <a:cubicBezTo>
                  <a:pt x="37" y="100"/>
                  <a:pt x="67" y="134"/>
                  <a:pt x="67" y="167"/>
                </a:cubicBezTo>
                <a:lnTo>
                  <a:pt x="100" y="167"/>
                </a:lnTo>
                <a:cubicBezTo>
                  <a:pt x="100" y="117"/>
                  <a:pt x="56" y="67"/>
                  <a:pt x="0" y="67"/>
                </a:cubicBezTo>
                <a:close/>
                <a:moveTo>
                  <a:pt x="166" y="148"/>
                </a:moveTo>
                <a:cubicBezTo>
                  <a:pt x="167" y="158"/>
                  <a:pt x="160" y="167"/>
                  <a:pt x="150" y="167"/>
                </a:cubicBezTo>
                <a:lnTo>
                  <a:pt x="134" y="167"/>
                </a:lnTo>
                <a:cubicBezTo>
                  <a:pt x="134" y="101"/>
                  <a:pt x="67" y="33"/>
                  <a:pt x="0" y="33"/>
                </a:cubicBezTo>
                <a:lnTo>
                  <a:pt x="0" y="18"/>
                </a:lnTo>
                <a:cubicBezTo>
                  <a:pt x="0" y="8"/>
                  <a:pt x="9" y="0"/>
                  <a:pt x="19" y="1"/>
                </a:cubicBezTo>
                <a:cubicBezTo>
                  <a:pt x="96" y="10"/>
                  <a:pt x="158" y="71"/>
                  <a:pt x="166" y="1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644B8161-1159-4340-9EC1-B71EB5627EED}"/>
              </a:ext>
            </a:extLst>
          </p:cNvPr>
          <p:cNvSpPr>
            <a:spLocks noChangeAspect="1" noEditPoints="1"/>
          </p:cNvSpPr>
          <p:nvPr/>
        </p:nvSpPr>
        <p:spPr bwMode="auto">
          <a:xfrm>
            <a:off x="5575301" y="4870450"/>
            <a:ext cx="168275" cy="131763"/>
          </a:xfrm>
          <a:custGeom>
            <a:avLst/>
            <a:gdLst>
              <a:gd name="T0" fmla="*/ 88 w 224"/>
              <a:gd name="T1" fmla="*/ 155 h 174"/>
              <a:gd name="T2" fmla="*/ 100 w 224"/>
              <a:gd name="T3" fmla="*/ 167 h 174"/>
              <a:gd name="T4" fmla="*/ 124 w 224"/>
              <a:gd name="T5" fmla="*/ 167 h 174"/>
              <a:gd name="T6" fmla="*/ 136 w 224"/>
              <a:gd name="T7" fmla="*/ 155 h 174"/>
              <a:gd name="T8" fmla="*/ 88 w 224"/>
              <a:gd name="T9" fmla="*/ 155 h 174"/>
              <a:gd name="T10" fmla="*/ 41 w 224"/>
              <a:gd name="T11" fmla="*/ 108 h 174"/>
              <a:gd name="T12" fmla="*/ 65 w 224"/>
              <a:gd name="T13" fmla="*/ 132 h 174"/>
              <a:gd name="T14" fmla="*/ 159 w 224"/>
              <a:gd name="T15" fmla="*/ 132 h 174"/>
              <a:gd name="T16" fmla="*/ 183 w 224"/>
              <a:gd name="T17" fmla="*/ 108 h 174"/>
              <a:gd name="T18" fmla="*/ 41 w 224"/>
              <a:gd name="T19" fmla="*/ 108 h 174"/>
              <a:gd name="T20" fmla="*/ 217 w 224"/>
              <a:gd name="T21" fmla="*/ 73 h 174"/>
              <a:gd name="T22" fmla="*/ 206 w 224"/>
              <a:gd name="T23" fmla="*/ 85 h 174"/>
              <a:gd name="T24" fmla="*/ 18 w 224"/>
              <a:gd name="T25" fmla="*/ 85 h 174"/>
              <a:gd name="T26" fmla="*/ 7 w 224"/>
              <a:gd name="T27" fmla="*/ 73 h 174"/>
              <a:gd name="T28" fmla="*/ 8 w 224"/>
              <a:gd name="T29" fmla="*/ 48 h 174"/>
              <a:gd name="T30" fmla="*/ 216 w 224"/>
              <a:gd name="T31" fmla="*/ 48 h 174"/>
              <a:gd name="T32" fmla="*/ 217 w 224"/>
              <a:gd name="T33" fmla="*/ 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174">
                <a:moveTo>
                  <a:pt x="88" y="155"/>
                </a:moveTo>
                <a:lnTo>
                  <a:pt x="100" y="167"/>
                </a:lnTo>
                <a:cubicBezTo>
                  <a:pt x="107" y="174"/>
                  <a:pt x="117" y="174"/>
                  <a:pt x="124" y="167"/>
                </a:cubicBezTo>
                <a:lnTo>
                  <a:pt x="136" y="155"/>
                </a:lnTo>
                <a:cubicBezTo>
                  <a:pt x="123" y="142"/>
                  <a:pt x="101" y="142"/>
                  <a:pt x="88" y="155"/>
                </a:cubicBezTo>
                <a:close/>
                <a:moveTo>
                  <a:pt x="41" y="108"/>
                </a:moveTo>
                <a:lnTo>
                  <a:pt x="65" y="132"/>
                </a:lnTo>
                <a:cubicBezTo>
                  <a:pt x="91" y="106"/>
                  <a:pt x="133" y="106"/>
                  <a:pt x="159" y="132"/>
                </a:cubicBezTo>
                <a:lnTo>
                  <a:pt x="183" y="108"/>
                </a:lnTo>
                <a:cubicBezTo>
                  <a:pt x="144" y="69"/>
                  <a:pt x="80" y="69"/>
                  <a:pt x="41" y="108"/>
                </a:cubicBezTo>
                <a:close/>
                <a:moveTo>
                  <a:pt x="217" y="73"/>
                </a:moveTo>
                <a:lnTo>
                  <a:pt x="206" y="85"/>
                </a:lnTo>
                <a:cubicBezTo>
                  <a:pt x="154" y="32"/>
                  <a:pt x="70" y="32"/>
                  <a:pt x="18" y="85"/>
                </a:cubicBezTo>
                <a:lnTo>
                  <a:pt x="7" y="73"/>
                </a:lnTo>
                <a:cubicBezTo>
                  <a:pt x="0" y="66"/>
                  <a:pt x="0" y="55"/>
                  <a:pt x="8" y="48"/>
                </a:cubicBezTo>
                <a:cubicBezTo>
                  <a:pt x="69" y="0"/>
                  <a:pt x="155" y="0"/>
                  <a:pt x="216" y="48"/>
                </a:cubicBezTo>
                <a:cubicBezTo>
                  <a:pt x="224" y="55"/>
                  <a:pt x="224" y="66"/>
                  <a:pt x="217" y="7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8D4A2AC4-7B2E-4693-BA10-31B125F5EFA0}"/>
              </a:ext>
            </a:extLst>
          </p:cNvPr>
          <p:cNvSpPr>
            <a:spLocks noChangeAspect="1" noEditPoints="1"/>
          </p:cNvSpPr>
          <p:nvPr/>
        </p:nvSpPr>
        <p:spPr bwMode="auto">
          <a:xfrm>
            <a:off x="5030788" y="4813300"/>
            <a:ext cx="252413" cy="254000"/>
          </a:xfrm>
          <a:custGeom>
            <a:avLst/>
            <a:gdLst>
              <a:gd name="T0" fmla="*/ 116 w 333"/>
              <a:gd name="T1" fmla="*/ 252 h 334"/>
              <a:gd name="T2" fmla="*/ 83 w 333"/>
              <a:gd name="T3" fmla="*/ 252 h 334"/>
              <a:gd name="T4" fmla="*/ 83 w 333"/>
              <a:gd name="T5" fmla="*/ 219 h 334"/>
              <a:gd name="T6" fmla="*/ 116 w 333"/>
              <a:gd name="T7" fmla="*/ 252 h 334"/>
              <a:gd name="T8" fmla="*/ 83 w 333"/>
              <a:gd name="T9" fmla="*/ 185 h 334"/>
              <a:gd name="T10" fmla="*/ 83 w 333"/>
              <a:gd name="T11" fmla="*/ 152 h 334"/>
              <a:gd name="T12" fmla="*/ 185 w 333"/>
              <a:gd name="T13" fmla="*/ 250 h 334"/>
              <a:gd name="T14" fmla="*/ 152 w 333"/>
              <a:gd name="T15" fmla="*/ 250 h 334"/>
              <a:gd name="T16" fmla="*/ 83 w 333"/>
              <a:gd name="T17" fmla="*/ 185 h 334"/>
              <a:gd name="T18" fmla="*/ 83 w 333"/>
              <a:gd name="T19" fmla="*/ 119 h 334"/>
              <a:gd name="T20" fmla="*/ 83 w 333"/>
              <a:gd name="T21" fmla="*/ 85 h 334"/>
              <a:gd name="T22" fmla="*/ 252 w 333"/>
              <a:gd name="T23" fmla="*/ 250 h 334"/>
              <a:gd name="T24" fmla="*/ 219 w 333"/>
              <a:gd name="T25" fmla="*/ 250 h 334"/>
              <a:gd name="T26" fmla="*/ 83 w 333"/>
              <a:gd name="T27" fmla="*/ 119 h 334"/>
              <a:gd name="T28" fmla="*/ 300 w 333"/>
              <a:gd name="T29" fmla="*/ 300 h 334"/>
              <a:gd name="T30" fmla="*/ 33 w 333"/>
              <a:gd name="T31" fmla="*/ 300 h 334"/>
              <a:gd name="T32" fmla="*/ 33 w 333"/>
              <a:gd name="T33" fmla="*/ 34 h 334"/>
              <a:gd name="T34" fmla="*/ 300 w 333"/>
              <a:gd name="T35" fmla="*/ 34 h 334"/>
              <a:gd name="T36" fmla="*/ 300 w 333"/>
              <a:gd name="T37" fmla="*/ 300 h 334"/>
              <a:gd name="T38" fmla="*/ 0 w 333"/>
              <a:gd name="T39" fmla="*/ 334 h 334"/>
              <a:gd name="T40" fmla="*/ 333 w 333"/>
              <a:gd name="T41" fmla="*/ 334 h 334"/>
              <a:gd name="T42" fmla="*/ 333 w 333"/>
              <a:gd name="T43" fmla="*/ 0 h 334"/>
              <a:gd name="T44" fmla="*/ 0 w 333"/>
              <a:gd name="T45" fmla="*/ 0 h 334"/>
              <a:gd name="T46" fmla="*/ 0 w 333"/>
              <a:gd name="T4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3" h="334">
                <a:moveTo>
                  <a:pt x="116" y="252"/>
                </a:moveTo>
                <a:lnTo>
                  <a:pt x="83" y="252"/>
                </a:lnTo>
                <a:lnTo>
                  <a:pt x="83" y="219"/>
                </a:lnTo>
                <a:cubicBezTo>
                  <a:pt x="101" y="219"/>
                  <a:pt x="116" y="234"/>
                  <a:pt x="116" y="252"/>
                </a:cubicBezTo>
                <a:close/>
                <a:moveTo>
                  <a:pt x="83" y="185"/>
                </a:moveTo>
                <a:lnTo>
                  <a:pt x="83" y="152"/>
                </a:lnTo>
                <a:cubicBezTo>
                  <a:pt x="133" y="152"/>
                  <a:pt x="185" y="200"/>
                  <a:pt x="185" y="250"/>
                </a:cubicBezTo>
                <a:lnTo>
                  <a:pt x="152" y="250"/>
                </a:lnTo>
                <a:cubicBezTo>
                  <a:pt x="152" y="217"/>
                  <a:pt x="116" y="185"/>
                  <a:pt x="83" y="185"/>
                </a:cubicBezTo>
                <a:close/>
                <a:moveTo>
                  <a:pt x="83" y="119"/>
                </a:moveTo>
                <a:lnTo>
                  <a:pt x="83" y="85"/>
                </a:lnTo>
                <a:cubicBezTo>
                  <a:pt x="166" y="85"/>
                  <a:pt x="252" y="150"/>
                  <a:pt x="252" y="250"/>
                </a:cubicBezTo>
                <a:lnTo>
                  <a:pt x="219" y="250"/>
                </a:lnTo>
                <a:cubicBezTo>
                  <a:pt x="219" y="184"/>
                  <a:pt x="150" y="119"/>
                  <a:pt x="83" y="119"/>
                </a:cubicBezTo>
                <a:close/>
                <a:moveTo>
                  <a:pt x="300" y="300"/>
                </a:moveTo>
                <a:lnTo>
                  <a:pt x="33" y="300"/>
                </a:lnTo>
                <a:lnTo>
                  <a:pt x="33" y="34"/>
                </a:lnTo>
                <a:lnTo>
                  <a:pt x="300" y="34"/>
                </a:lnTo>
                <a:lnTo>
                  <a:pt x="300" y="300"/>
                </a:ln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CC86B461-5427-4D89-A84A-C0C3081F06C8}"/>
              </a:ext>
            </a:extLst>
          </p:cNvPr>
          <p:cNvSpPr>
            <a:spLocks noChangeAspect="1" noEditPoints="1"/>
          </p:cNvSpPr>
          <p:nvPr/>
        </p:nvSpPr>
        <p:spPr bwMode="auto">
          <a:xfrm>
            <a:off x="4529138" y="4813300"/>
            <a:ext cx="250825" cy="254000"/>
          </a:xfrm>
          <a:custGeom>
            <a:avLst/>
            <a:gdLst>
              <a:gd name="T0" fmla="*/ 117 w 333"/>
              <a:gd name="T1" fmla="*/ 251 h 334"/>
              <a:gd name="T2" fmla="*/ 100 w 333"/>
              <a:gd name="T3" fmla="*/ 251 h 334"/>
              <a:gd name="T4" fmla="*/ 84 w 333"/>
              <a:gd name="T5" fmla="*/ 235 h 334"/>
              <a:gd name="T6" fmla="*/ 84 w 333"/>
              <a:gd name="T7" fmla="*/ 218 h 334"/>
              <a:gd name="T8" fmla="*/ 117 w 333"/>
              <a:gd name="T9" fmla="*/ 251 h 334"/>
              <a:gd name="T10" fmla="*/ 183 w 333"/>
              <a:gd name="T11" fmla="*/ 250 h 334"/>
              <a:gd name="T12" fmla="*/ 150 w 333"/>
              <a:gd name="T13" fmla="*/ 250 h 334"/>
              <a:gd name="T14" fmla="*/ 83 w 333"/>
              <a:gd name="T15" fmla="*/ 185 h 334"/>
              <a:gd name="T16" fmla="*/ 83 w 333"/>
              <a:gd name="T17" fmla="*/ 151 h 334"/>
              <a:gd name="T18" fmla="*/ 183 w 333"/>
              <a:gd name="T19" fmla="*/ 250 h 334"/>
              <a:gd name="T20" fmla="*/ 249 w 333"/>
              <a:gd name="T21" fmla="*/ 232 h 334"/>
              <a:gd name="T22" fmla="*/ 233 w 333"/>
              <a:gd name="T23" fmla="*/ 250 h 334"/>
              <a:gd name="T24" fmla="*/ 217 w 333"/>
              <a:gd name="T25" fmla="*/ 250 h 334"/>
              <a:gd name="T26" fmla="*/ 83 w 333"/>
              <a:gd name="T27" fmla="*/ 118 h 334"/>
              <a:gd name="T28" fmla="*/ 83 w 333"/>
              <a:gd name="T29" fmla="*/ 102 h 334"/>
              <a:gd name="T30" fmla="*/ 102 w 333"/>
              <a:gd name="T31" fmla="*/ 86 h 334"/>
              <a:gd name="T32" fmla="*/ 249 w 333"/>
              <a:gd name="T33" fmla="*/ 232 h 334"/>
              <a:gd name="T34" fmla="*/ 300 w 333"/>
              <a:gd name="T35" fmla="*/ 284 h 334"/>
              <a:gd name="T36" fmla="*/ 283 w 333"/>
              <a:gd name="T37" fmla="*/ 300 h 334"/>
              <a:gd name="T38" fmla="*/ 50 w 333"/>
              <a:gd name="T39" fmla="*/ 300 h 334"/>
              <a:gd name="T40" fmla="*/ 33 w 333"/>
              <a:gd name="T41" fmla="*/ 284 h 334"/>
              <a:gd name="T42" fmla="*/ 33 w 333"/>
              <a:gd name="T43" fmla="*/ 50 h 334"/>
              <a:gd name="T44" fmla="*/ 50 w 333"/>
              <a:gd name="T45" fmla="*/ 34 h 334"/>
              <a:gd name="T46" fmla="*/ 283 w 333"/>
              <a:gd name="T47" fmla="*/ 34 h 334"/>
              <a:gd name="T48" fmla="*/ 300 w 333"/>
              <a:gd name="T49" fmla="*/ 50 h 334"/>
              <a:gd name="T50" fmla="*/ 300 w 333"/>
              <a:gd name="T51" fmla="*/ 284 h 334"/>
              <a:gd name="T52" fmla="*/ 300 w 333"/>
              <a:gd name="T53" fmla="*/ 0 h 334"/>
              <a:gd name="T54" fmla="*/ 33 w 333"/>
              <a:gd name="T55" fmla="*/ 0 h 334"/>
              <a:gd name="T56" fmla="*/ 0 w 333"/>
              <a:gd name="T57" fmla="*/ 34 h 334"/>
              <a:gd name="T58" fmla="*/ 0 w 333"/>
              <a:gd name="T59" fmla="*/ 300 h 334"/>
              <a:gd name="T60" fmla="*/ 33 w 333"/>
              <a:gd name="T61" fmla="*/ 334 h 334"/>
              <a:gd name="T62" fmla="*/ 300 w 333"/>
              <a:gd name="T63" fmla="*/ 334 h 334"/>
              <a:gd name="T64" fmla="*/ 333 w 333"/>
              <a:gd name="T65" fmla="*/ 300 h 334"/>
              <a:gd name="T66" fmla="*/ 333 w 333"/>
              <a:gd name="T67" fmla="*/ 34 h 334"/>
              <a:gd name="T68" fmla="*/ 300 w 333"/>
              <a:gd name="T6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4">
                <a:moveTo>
                  <a:pt x="117" y="251"/>
                </a:moveTo>
                <a:lnTo>
                  <a:pt x="100" y="251"/>
                </a:lnTo>
                <a:cubicBezTo>
                  <a:pt x="91" y="251"/>
                  <a:pt x="84" y="244"/>
                  <a:pt x="84" y="235"/>
                </a:cubicBezTo>
                <a:lnTo>
                  <a:pt x="84" y="218"/>
                </a:lnTo>
                <a:cubicBezTo>
                  <a:pt x="102" y="218"/>
                  <a:pt x="117" y="233"/>
                  <a:pt x="117" y="251"/>
                </a:cubicBezTo>
                <a:close/>
                <a:moveTo>
                  <a:pt x="183" y="250"/>
                </a:moveTo>
                <a:lnTo>
                  <a:pt x="150" y="250"/>
                </a:lnTo>
                <a:cubicBezTo>
                  <a:pt x="150" y="217"/>
                  <a:pt x="120" y="185"/>
                  <a:pt x="83" y="185"/>
                </a:cubicBezTo>
                <a:lnTo>
                  <a:pt x="83" y="151"/>
                </a:lnTo>
                <a:cubicBezTo>
                  <a:pt x="139" y="151"/>
                  <a:pt x="183" y="200"/>
                  <a:pt x="183" y="250"/>
                </a:cubicBezTo>
                <a:close/>
                <a:moveTo>
                  <a:pt x="249" y="232"/>
                </a:moveTo>
                <a:cubicBezTo>
                  <a:pt x="250" y="242"/>
                  <a:pt x="243" y="250"/>
                  <a:pt x="233" y="250"/>
                </a:cubicBezTo>
                <a:lnTo>
                  <a:pt x="217" y="250"/>
                </a:lnTo>
                <a:cubicBezTo>
                  <a:pt x="217" y="184"/>
                  <a:pt x="150" y="118"/>
                  <a:pt x="83" y="118"/>
                </a:cubicBezTo>
                <a:lnTo>
                  <a:pt x="83" y="102"/>
                </a:lnTo>
                <a:cubicBezTo>
                  <a:pt x="83" y="92"/>
                  <a:pt x="92" y="84"/>
                  <a:pt x="102" y="86"/>
                </a:cubicBezTo>
                <a:cubicBezTo>
                  <a:pt x="179" y="94"/>
                  <a:pt x="241" y="155"/>
                  <a:pt x="249" y="232"/>
                </a:cubicBezTo>
                <a:close/>
                <a:moveTo>
                  <a:pt x="300" y="284"/>
                </a:moveTo>
                <a:cubicBezTo>
                  <a:pt x="300" y="293"/>
                  <a:pt x="293" y="300"/>
                  <a:pt x="283" y="300"/>
                </a:cubicBezTo>
                <a:lnTo>
                  <a:pt x="50" y="300"/>
                </a:lnTo>
                <a:cubicBezTo>
                  <a:pt x="41" y="300"/>
                  <a:pt x="33" y="293"/>
                  <a:pt x="33" y="284"/>
                </a:cubicBezTo>
                <a:lnTo>
                  <a:pt x="33" y="50"/>
                </a:lnTo>
                <a:cubicBezTo>
                  <a:pt x="33" y="41"/>
                  <a:pt x="41" y="34"/>
                  <a:pt x="50" y="34"/>
                </a:cubicBezTo>
                <a:lnTo>
                  <a:pt x="283" y="34"/>
                </a:lnTo>
                <a:cubicBezTo>
                  <a:pt x="293" y="34"/>
                  <a:pt x="300" y="41"/>
                  <a:pt x="300" y="50"/>
                </a:cubicBezTo>
                <a:lnTo>
                  <a:pt x="300" y="284"/>
                </a:lnTo>
                <a:close/>
                <a:moveTo>
                  <a:pt x="300" y="0"/>
                </a:moveTo>
                <a:lnTo>
                  <a:pt x="33" y="0"/>
                </a:lnTo>
                <a:cubicBezTo>
                  <a:pt x="15" y="0"/>
                  <a:pt x="0" y="15"/>
                  <a:pt x="0" y="34"/>
                </a:cubicBezTo>
                <a:lnTo>
                  <a:pt x="0" y="300"/>
                </a:lnTo>
                <a:cubicBezTo>
                  <a:pt x="0" y="319"/>
                  <a:pt x="15" y="334"/>
                  <a:pt x="33" y="334"/>
                </a:cubicBezTo>
                <a:lnTo>
                  <a:pt x="300" y="334"/>
                </a:lnTo>
                <a:cubicBezTo>
                  <a:pt x="318" y="334"/>
                  <a:pt x="333" y="319"/>
                  <a:pt x="333" y="300"/>
                </a:cubicBezTo>
                <a:lnTo>
                  <a:pt x="333" y="34"/>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F5E515D4-A53D-469A-B61D-C764FD52A1F9}"/>
              </a:ext>
            </a:extLst>
          </p:cNvPr>
          <p:cNvSpPr>
            <a:spLocks noChangeAspect="1" noEditPoints="1"/>
          </p:cNvSpPr>
          <p:nvPr/>
        </p:nvSpPr>
        <p:spPr bwMode="auto">
          <a:xfrm>
            <a:off x="4025901" y="4813300"/>
            <a:ext cx="250825" cy="254000"/>
          </a:xfrm>
          <a:custGeom>
            <a:avLst/>
            <a:gdLst>
              <a:gd name="T0" fmla="*/ 193 w 334"/>
              <a:gd name="T1" fmla="*/ 229 h 334"/>
              <a:gd name="T2" fmla="*/ 169 w 334"/>
              <a:gd name="T3" fmla="*/ 252 h 334"/>
              <a:gd name="T4" fmla="*/ 146 w 334"/>
              <a:gd name="T5" fmla="*/ 229 h 334"/>
              <a:gd name="T6" fmla="*/ 193 w 334"/>
              <a:gd name="T7" fmla="*/ 229 h 334"/>
              <a:gd name="T8" fmla="*/ 240 w 334"/>
              <a:gd name="T9" fmla="*/ 181 h 334"/>
              <a:gd name="T10" fmla="*/ 217 w 334"/>
              <a:gd name="T11" fmla="*/ 205 h 334"/>
              <a:gd name="T12" fmla="*/ 122 w 334"/>
              <a:gd name="T13" fmla="*/ 205 h 334"/>
              <a:gd name="T14" fmla="*/ 99 w 334"/>
              <a:gd name="T15" fmla="*/ 181 h 334"/>
              <a:gd name="T16" fmla="*/ 240 w 334"/>
              <a:gd name="T17" fmla="*/ 181 h 334"/>
              <a:gd name="T18" fmla="*/ 75 w 334"/>
              <a:gd name="T19" fmla="*/ 158 h 334"/>
              <a:gd name="T20" fmla="*/ 52 w 334"/>
              <a:gd name="T21" fmla="*/ 134 h 334"/>
              <a:gd name="T22" fmla="*/ 287 w 334"/>
              <a:gd name="T23" fmla="*/ 134 h 334"/>
              <a:gd name="T24" fmla="*/ 264 w 334"/>
              <a:gd name="T25" fmla="*/ 158 h 334"/>
              <a:gd name="T26" fmla="*/ 75 w 334"/>
              <a:gd name="T27" fmla="*/ 158 h 334"/>
              <a:gd name="T28" fmla="*/ 300 w 334"/>
              <a:gd name="T29" fmla="*/ 300 h 334"/>
              <a:gd name="T30" fmla="*/ 34 w 334"/>
              <a:gd name="T31" fmla="*/ 300 h 334"/>
              <a:gd name="T32" fmla="*/ 34 w 334"/>
              <a:gd name="T33" fmla="*/ 34 h 334"/>
              <a:gd name="T34" fmla="*/ 300 w 334"/>
              <a:gd name="T35" fmla="*/ 34 h 334"/>
              <a:gd name="T36" fmla="*/ 300 w 334"/>
              <a:gd name="T37" fmla="*/ 300 h 334"/>
              <a:gd name="T38" fmla="*/ 0 w 334"/>
              <a:gd name="T39" fmla="*/ 334 h 334"/>
              <a:gd name="T40" fmla="*/ 334 w 334"/>
              <a:gd name="T41" fmla="*/ 334 h 334"/>
              <a:gd name="T42" fmla="*/ 334 w 334"/>
              <a:gd name="T43" fmla="*/ 0 h 334"/>
              <a:gd name="T44" fmla="*/ 0 w 334"/>
              <a:gd name="T45" fmla="*/ 0 h 334"/>
              <a:gd name="T46" fmla="*/ 0 w 334"/>
              <a:gd name="T4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4" h="334">
                <a:moveTo>
                  <a:pt x="193" y="229"/>
                </a:moveTo>
                <a:lnTo>
                  <a:pt x="169" y="252"/>
                </a:lnTo>
                <a:lnTo>
                  <a:pt x="146" y="229"/>
                </a:lnTo>
                <a:cubicBezTo>
                  <a:pt x="159" y="215"/>
                  <a:pt x="180" y="215"/>
                  <a:pt x="193" y="229"/>
                </a:cubicBezTo>
                <a:close/>
                <a:moveTo>
                  <a:pt x="240" y="181"/>
                </a:moveTo>
                <a:lnTo>
                  <a:pt x="217" y="205"/>
                </a:lnTo>
                <a:cubicBezTo>
                  <a:pt x="191" y="179"/>
                  <a:pt x="148" y="179"/>
                  <a:pt x="122" y="205"/>
                </a:cubicBezTo>
                <a:lnTo>
                  <a:pt x="99" y="181"/>
                </a:lnTo>
                <a:cubicBezTo>
                  <a:pt x="138" y="142"/>
                  <a:pt x="201" y="142"/>
                  <a:pt x="240" y="181"/>
                </a:cubicBezTo>
                <a:close/>
                <a:moveTo>
                  <a:pt x="75" y="158"/>
                </a:moveTo>
                <a:lnTo>
                  <a:pt x="52" y="134"/>
                </a:lnTo>
                <a:cubicBezTo>
                  <a:pt x="117" y="69"/>
                  <a:pt x="222" y="69"/>
                  <a:pt x="287" y="134"/>
                </a:cubicBezTo>
                <a:lnTo>
                  <a:pt x="264" y="158"/>
                </a:lnTo>
                <a:cubicBezTo>
                  <a:pt x="212" y="106"/>
                  <a:pt x="127" y="106"/>
                  <a:pt x="75" y="158"/>
                </a:cubicBezTo>
                <a:close/>
                <a:moveTo>
                  <a:pt x="300" y="300"/>
                </a:moveTo>
                <a:lnTo>
                  <a:pt x="34" y="300"/>
                </a:lnTo>
                <a:lnTo>
                  <a:pt x="34" y="34"/>
                </a:lnTo>
                <a:lnTo>
                  <a:pt x="300" y="34"/>
                </a:lnTo>
                <a:lnTo>
                  <a:pt x="300" y="300"/>
                </a:lnTo>
                <a:close/>
                <a:moveTo>
                  <a:pt x="0" y="334"/>
                </a:moveTo>
                <a:lnTo>
                  <a:pt x="334" y="334"/>
                </a:lnTo>
                <a:lnTo>
                  <a:pt x="334"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C469AEF8-E9A1-426D-A9D7-78CC305999E1}"/>
              </a:ext>
            </a:extLst>
          </p:cNvPr>
          <p:cNvSpPr>
            <a:spLocks noChangeAspect="1" noEditPoints="1"/>
          </p:cNvSpPr>
          <p:nvPr/>
        </p:nvSpPr>
        <p:spPr bwMode="auto">
          <a:xfrm>
            <a:off x="3522663" y="4813300"/>
            <a:ext cx="250825" cy="254000"/>
          </a:xfrm>
          <a:custGeom>
            <a:avLst/>
            <a:gdLst>
              <a:gd name="T0" fmla="*/ 189 w 333"/>
              <a:gd name="T1" fmla="*/ 232 h 334"/>
              <a:gd name="T2" fmla="*/ 178 w 333"/>
              <a:gd name="T3" fmla="*/ 244 h 334"/>
              <a:gd name="T4" fmla="*/ 154 w 333"/>
              <a:gd name="T5" fmla="*/ 244 h 334"/>
              <a:gd name="T6" fmla="*/ 142 w 333"/>
              <a:gd name="T7" fmla="*/ 232 h 334"/>
              <a:gd name="T8" fmla="*/ 189 w 333"/>
              <a:gd name="T9" fmla="*/ 232 h 334"/>
              <a:gd name="T10" fmla="*/ 237 w 333"/>
              <a:gd name="T11" fmla="*/ 185 h 334"/>
              <a:gd name="T12" fmla="*/ 213 w 333"/>
              <a:gd name="T13" fmla="*/ 208 h 334"/>
              <a:gd name="T14" fmla="*/ 119 w 333"/>
              <a:gd name="T15" fmla="*/ 208 h 334"/>
              <a:gd name="T16" fmla="*/ 95 w 333"/>
              <a:gd name="T17" fmla="*/ 185 h 334"/>
              <a:gd name="T18" fmla="*/ 237 w 333"/>
              <a:gd name="T19" fmla="*/ 185 h 334"/>
              <a:gd name="T20" fmla="*/ 270 w 333"/>
              <a:gd name="T21" fmla="*/ 125 h 334"/>
              <a:gd name="T22" fmla="*/ 271 w 333"/>
              <a:gd name="T23" fmla="*/ 150 h 334"/>
              <a:gd name="T24" fmla="*/ 260 w 333"/>
              <a:gd name="T25" fmla="*/ 161 h 334"/>
              <a:gd name="T26" fmla="*/ 72 w 333"/>
              <a:gd name="T27" fmla="*/ 161 h 334"/>
              <a:gd name="T28" fmla="*/ 61 w 333"/>
              <a:gd name="T29" fmla="*/ 150 h 334"/>
              <a:gd name="T30" fmla="*/ 62 w 333"/>
              <a:gd name="T31" fmla="*/ 125 h 334"/>
              <a:gd name="T32" fmla="*/ 270 w 333"/>
              <a:gd name="T33" fmla="*/ 125 h 334"/>
              <a:gd name="T34" fmla="*/ 300 w 333"/>
              <a:gd name="T35" fmla="*/ 284 h 334"/>
              <a:gd name="T36" fmla="*/ 283 w 333"/>
              <a:gd name="T37" fmla="*/ 300 h 334"/>
              <a:gd name="T38" fmla="*/ 50 w 333"/>
              <a:gd name="T39" fmla="*/ 300 h 334"/>
              <a:gd name="T40" fmla="*/ 33 w 333"/>
              <a:gd name="T41" fmla="*/ 284 h 334"/>
              <a:gd name="T42" fmla="*/ 33 w 333"/>
              <a:gd name="T43" fmla="*/ 50 h 334"/>
              <a:gd name="T44" fmla="*/ 50 w 333"/>
              <a:gd name="T45" fmla="*/ 34 h 334"/>
              <a:gd name="T46" fmla="*/ 283 w 333"/>
              <a:gd name="T47" fmla="*/ 34 h 334"/>
              <a:gd name="T48" fmla="*/ 300 w 333"/>
              <a:gd name="T49" fmla="*/ 50 h 334"/>
              <a:gd name="T50" fmla="*/ 300 w 333"/>
              <a:gd name="T51" fmla="*/ 284 h 334"/>
              <a:gd name="T52" fmla="*/ 300 w 333"/>
              <a:gd name="T53" fmla="*/ 0 h 334"/>
              <a:gd name="T54" fmla="*/ 33 w 333"/>
              <a:gd name="T55" fmla="*/ 0 h 334"/>
              <a:gd name="T56" fmla="*/ 0 w 333"/>
              <a:gd name="T57" fmla="*/ 34 h 334"/>
              <a:gd name="T58" fmla="*/ 0 w 333"/>
              <a:gd name="T59" fmla="*/ 300 h 334"/>
              <a:gd name="T60" fmla="*/ 33 w 333"/>
              <a:gd name="T61" fmla="*/ 334 h 334"/>
              <a:gd name="T62" fmla="*/ 300 w 333"/>
              <a:gd name="T63" fmla="*/ 334 h 334"/>
              <a:gd name="T64" fmla="*/ 333 w 333"/>
              <a:gd name="T65" fmla="*/ 300 h 334"/>
              <a:gd name="T66" fmla="*/ 333 w 333"/>
              <a:gd name="T67" fmla="*/ 34 h 334"/>
              <a:gd name="T68" fmla="*/ 300 w 333"/>
              <a:gd name="T6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4">
                <a:moveTo>
                  <a:pt x="189" y="232"/>
                </a:moveTo>
                <a:lnTo>
                  <a:pt x="178" y="244"/>
                </a:lnTo>
                <a:cubicBezTo>
                  <a:pt x="171" y="250"/>
                  <a:pt x="161" y="250"/>
                  <a:pt x="154" y="244"/>
                </a:cubicBezTo>
                <a:lnTo>
                  <a:pt x="142" y="232"/>
                </a:lnTo>
                <a:cubicBezTo>
                  <a:pt x="155" y="219"/>
                  <a:pt x="176" y="219"/>
                  <a:pt x="189" y="232"/>
                </a:cubicBezTo>
                <a:close/>
                <a:moveTo>
                  <a:pt x="237" y="185"/>
                </a:moveTo>
                <a:lnTo>
                  <a:pt x="213" y="208"/>
                </a:lnTo>
                <a:cubicBezTo>
                  <a:pt x="187" y="182"/>
                  <a:pt x="145" y="182"/>
                  <a:pt x="119" y="208"/>
                </a:cubicBezTo>
                <a:lnTo>
                  <a:pt x="95" y="185"/>
                </a:lnTo>
                <a:cubicBezTo>
                  <a:pt x="134" y="146"/>
                  <a:pt x="198" y="146"/>
                  <a:pt x="237" y="185"/>
                </a:cubicBezTo>
                <a:close/>
                <a:moveTo>
                  <a:pt x="270" y="125"/>
                </a:moveTo>
                <a:cubicBezTo>
                  <a:pt x="278" y="131"/>
                  <a:pt x="278" y="143"/>
                  <a:pt x="271" y="150"/>
                </a:cubicBezTo>
                <a:lnTo>
                  <a:pt x="260" y="161"/>
                </a:lnTo>
                <a:cubicBezTo>
                  <a:pt x="208" y="109"/>
                  <a:pt x="124" y="109"/>
                  <a:pt x="72" y="161"/>
                </a:cubicBezTo>
                <a:lnTo>
                  <a:pt x="61" y="150"/>
                </a:lnTo>
                <a:cubicBezTo>
                  <a:pt x="53" y="143"/>
                  <a:pt x="54" y="131"/>
                  <a:pt x="62" y="125"/>
                </a:cubicBezTo>
                <a:cubicBezTo>
                  <a:pt x="123" y="77"/>
                  <a:pt x="209" y="77"/>
                  <a:pt x="270" y="125"/>
                </a:cubicBezTo>
                <a:close/>
                <a:moveTo>
                  <a:pt x="300" y="284"/>
                </a:moveTo>
                <a:cubicBezTo>
                  <a:pt x="300" y="293"/>
                  <a:pt x="292" y="300"/>
                  <a:pt x="283" y="300"/>
                </a:cubicBezTo>
                <a:lnTo>
                  <a:pt x="50" y="300"/>
                </a:lnTo>
                <a:cubicBezTo>
                  <a:pt x="40" y="300"/>
                  <a:pt x="33" y="293"/>
                  <a:pt x="33" y="284"/>
                </a:cubicBezTo>
                <a:lnTo>
                  <a:pt x="33" y="50"/>
                </a:lnTo>
                <a:cubicBezTo>
                  <a:pt x="33" y="41"/>
                  <a:pt x="40" y="34"/>
                  <a:pt x="50" y="34"/>
                </a:cubicBezTo>
                <a:lnTo>
                  <a:pt x="283" y="34"/>
                </a:lnTo>
                <a:cubicBezTo>
                  <a:pt x="292" y="34"/>
                  <a:pt x="300" y="41"/>
                  <a:pt x="300" y="50"/>
                </a:cubicBezTo>
                <a:lnTo>
                  <a:pt x="300" y="284"/>
                </a:lnTo>
                <a:close/>
                <a:moveTo>
                  <a:pt x="300" y="0"/>
                </a:moveTo>
                <a:lnTo>
                  <a:pt x="33" y="0"/>
                </a:lnTo>
                <a:cubicBezTo>
                  <a:pt x="15" y="0"/>
                  <a:pt x="0" y="15"/>
                  <a:pt x="0" y="34"/>
                </a:cubicBezTo>
                <a:lnTo>
                  <a:pt x="0" y="300"/>
                </a:lnTo>
                <a:cubicBezTo>
                  <a:pt x="0" y="319"/>
                  <a:pt x="15" y="334"/>
                  <a:pt x="33" y="334"/>
                </a:cubicBezTo>
                <a:lnTo>
                  <a:pt x="300" y="334"/>
                </a:lnTo>
                <a:cubicBezTo>
                  <a:pt x="318" y="334"/>
                  <a:pt x="333" y="319"/>
                  <a:pt x="333" y="300"/>
                </a:cubicBezTo>
                <a:lnTo>
                  <a:pt x="333" y="34"/>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1637C001-E49A-4C16-805F-23FA17B44D85}"/>
              </a:ext>
            </a:extLst>
          </p:cNvPr>
          <p:cNvSpPr>
            <a:spLocks noChangeAspect="1" noEditPoints="1"/>
          </p:cNvSpPr>
          <p:nvPr/>
        </p:nvSpPr>
        <p:spPr bwMode="auto">
          <a:xfrm>
            <a:off x="3019426" y="4813300"/>
            <a:ext cx="250825" cy="254000"/>
          </a:xfrm>
          <a:custGeom>
            <a:avLst/>
            <a:gdLst>
              <a:gd name="T0" fmla="*/ 300 w 333"/>
              <a:gd name="T1" fmla="*/ 119 h 334"/>
              <a:gd name="T2" fmla="*/ 317 w 333"/>
              <a:gd name="T3" fmla="*/ 235 h 334"/>
              <a:gd name="T4" fmla="*/ 333 w 333"/>
              <a:gd name="T5" fmla="*/ 119 h 334"/>
              <a:gd name="T6" fmla="*/ 318 w 333"/>
              <a:gd name="T7" fmla="*/ 269 h 334"/>
              <a:gd name="T8" fmla="*/ 285 w 333"/>
              <a:gd name="T9" fmla="*/ 302 h 334"/>
              <a:gd name="T10" fmla="*/ 286 w 333"/>
              <a:gd name="T11" fmla="*/ 334 h 334"/>
              <a:gd name="T12" fmla="*/ 333 w 333"/>
              <a:gd name="T13" fmla="*/ 302 h 334"/>
              <a:gd name="T14" fmla="*/ 318 w 333"/>
              <a:gd name="T15" fmla="*/ 269 h 334"/>
              <a:gd name="T16" fmla="*/ 286 w 333"/>
              <a:gd name="T17" fmla="*/ 0 h 334"/>
              <a:gd name="T18" fmla="*/ 286 w 333"/>
              <a:gd name="T19" fmla="*/ 35 h 334"/>
              <a:gd name="T20" fmla="*/ 318 w 333"/>
              <a:gd name="T21" fmla="*/ 69 h 334"/>
              <a:gd name="T22" fmla="*/ 333 w 333"/>
              <a:gd name="T23" fmla="*/ 35 h 334"/>
              <a:gd name="T24" fmla="*/ 17 w 333"/>
              <a:gd name="T25" fmla="*/ 235 h 334"/>
              <a:gd name="T26" fmla="*/ 33 w 333"/>
              <a:gd name="T27" fmla="*/ 119 h 334"/>
              <a:gd name="T28" fmla="*/ 0 w 333"/>
              <a:gd name="T29" fmla="*/ 119 h 334"/>
              <a:gd name="T30" fmla="*/ 17 w 333"/>
              <a:gd name="T31" fmla="*/ 235 h 334"/>
              <a:gd name="T32" fmla="*/ 36 w 333"/>
              <a:gd name="T33" fmla="*/ 285 h 334"/>
              <a:gd name="T34" fmla="*/ 0 w 333"/>
              <a:gd name="T35" fmla="*/ 285 h 334"/>
              <a:gd name="T36" fmla="*/ 36 w 333"/>
              <a:gd name="T37" fmla="*/ 334 h 334"/>
              <a:gd name="T38" fmla="*/ 69 w 333"/>
              <a:gd name="T39" fmla="*/ 318 h 334"/>
              <a:gd name="T40" fmla="*/ 18 w 333"/>
              <a:gd name="T41" fmla="*/ 69 h 334"/>
              <a:gd name="T42" fmla="*/ 52 w 333"/>
              <a:gd name="T43" fmla="*/ 35 h 334"/>
              <a:gd name="T44" fmla="*/ 52 w 333"/>
              <a:gd name="T45" fmla="*/ 0 h 334"/>
              <a:gd name="T46" fmla="*/ 0 w 333"/>
              <a:gd name="T47" fmla="*/ 35 h 334"/>
              <a:gd name="T48" fmla="*/ 18 w 333"/>
              <a:gd name="T49" fmla="*/ 69 h 334"/>
              <a:gd name="T50" fmla="*/ 119 w 333"/>
              <a:gd name="T51" fmla="*/ 300 h 334"/>
              <a:gd name="T52" fmla="*/ 119 w 333"/>
              <a:gd name="T53" fmla="*/ 334 h 334"/>
              <a:gd name="T54" fmla="*/ 236 w 333"/>
              <a:gd name="T55" fmla="*/ 317 h 334"/>
              <a:gd name="T56" fmla="*/ 119 w 333"/>
              <a:gd name="T57" fmla="*/ 34 h 334"/>
              <a:gd name="T58" fmla="*/ 236 w 333"/>
              <a:gd name="T59" fmla="*/ 17 h 334"/>
              <a:gd name="T60" fmla="*/ 119 w 333"/>
              <a:gd name="T61" fmla="*/ 0 h 334"/>
              <a:gd name="T62" fmla="*/ 119 w 333"/>
              <a:gd name="T63" fmla="*/ 34 h 334"/>
              <a:gd name="T64" fmla="*/ 192 w 333"/>
              <a:gd name="T65" fmla="*/ 232 h 334"/>
              <a:gd name="T66" fmla="*/ 157 w 333"/>
              <a:gd name="T67" fmla="*/ 244 h 334"/>
              <a:gd name="T68" fmla="*/ 98 w 333"/>
              <a:gd name="T69" fmla="*/ 185 h 334"/>
              <a:gd name="T70" fmla="*/ 216 w 333"/>
              <a:gd name="T71" fmla="*/ 208 h 334"/>
              <a:gd name="T72" fmla="*/ 98 w 333"/>
              <a:gd name="T73" fmla="*/ 185 h 334"/>
              <a:gd name="T74" fmla="*/ 263 w 333"/>
              <a:gd name="T75" fmla="*/ 161 h 334"/>
              <a:gd name="T76" fmla="*/ 63 w 333"/>
              <a:gd name="T77" fmla="*/ 150 h 334"/>
              <a:gd name="T78" fmla="*/ 272 w 333"/>
              <a:gd name="T79" fmla="*/ 12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4">
                <a:moveTo>
                  <a:pt x="317" y="102"/>
                </a:moveTo>
                <a:cubicBezTo>
                  <a:pt x="307" y="102"/>
                  <a:pt x="300" y="110"/>
                  <a:pt x="300" y="119"/>
                </a:cubicBezTo>
                <a:lnTo>
                  <a:pt x="300" y="219"/>
                </a:lnTo>
                <a:cubicBezTo>
                  <a:pt x="300" y="228"/>
                  <a:pt x="307" y="235"/>
                  <a:pt x="317" y="235"/>
                </a:cubicBezTo>
                <a:cubicBezTo>
                  <a:pt x="326" y="235"/>
                  <a:pt x="333" y="228"/>
                  <a:pt x="333" y="219"/>
                </a:cubicBezTo>
                <a:lnTo>
                  <a:pt x="333" y="119"/>
                </a:lnTo>
                <a:cubicBezTo>
                  <a:pt x="333" y="110"/>
                  <a:pt x="326" y="102"/>
                  <a:pt x="317" y="102"/>
                </a:cubicBezTo>
                <a:close/>
                <a:moveTo>
                  <a:pt x="318" y="269"/>
                </a:moveTo>
                <a:cubicBezTo>
                  <a:pt x="309" y="269"/>
                  <a:pt x="302" y="276"/>
                  <a:pt x="302" y="285"/>
                </a:cubicBezTo>
                <a:cubicBezTo>
                  <a:pt x="302" y="295"/>
                  <a:pt x="295" y="302"/>
                  <a:pt x="285" y="302"/>
                </a:cubicBezTo>
                <a:cubicBezTo>
                  <a:pt x="276" y="302"/>
                  <a:pt x="269" y="309"/>
                  <a:pt x="269" y="318"/>
                </a:cubicBezTo>
                <a:cubicBezTo>
                  <a:pt x="269" y="327"/>
                  <a:pt x="277" y="334"/>
                  <a:pt x="286" y="334"/>
                </a:cubicBezTo>
                <a:lnTo>
                  <a:pt x="302" y="334"/>
                </a:lnTo>
                <a:cubicBezTo>
                  <a:pt x="321" y="334"/>
                  <a:pt x="333" y="320"/>
                  <a:pt x="333" y="302"/>
                </a:cubicBezTo>
                <a:lnTo>
                  <a:pt x="333" y="285"/>
                </a:lnTo>
                <a:cubicBezTo>
                  <a:pt x="333" y="276"/>
                  <a:pt x="327" y="269"/>
                  <a:pt x="318" y="269"/>
                </a:cubicBezTo>
                <a:close/>
                <a:moveTo>
                  <a:pt x="302" y="0"/>
                </a:moveTo>
                <a:lnTo>
                  <a:pt x="286" y="0"/>
                </a:lnTo>
                <a:cubicBezTo>
                  <a:pt x="277" y="0"/>
                  <a:pt x="269" y="9"/>
                  <a:pt x="269" y="18"/>
                </a:cubicBezTo>
                <a:cubicBezTo>
                  <a:pt x="269" y="27"/>
                  <a:pt x="277" y="35"/>
                  <a:pt x="286" y="35"/>
                </a:cubicBezTo>
                <a:cubicBezTo>
                  <a:pt x="295" y="35"/>
                  <a:pt x="302" y="43"/>
                  <a:pt x="302" y="52"/>
                </a:cubicBezTo>
                <a:cubicBezTo>
                  <a:pt x="302" y="61"/>
                  <a:pt x="309" y="69"/>
                  <a:pt x="318" y="69"/>
                </a:cubicBezTo>
                <a:cubicBezTo>
                  <a:pt x="327" y="69"/>
                  <a:pt x="333" y="61"/>
                  <a:pt x="333" y="52"/>
                </a:cubicBezTo>
                <a:lnTo>
                  <a:pt x="333" y="35"/>
                </a:lnTo>
                <a:cubicBezTo>
                  <a:pt x="333" y="17"/>
                  <a:pt x="321" y="0"/>
                  <a:pt x="302" y="0"/>
                </a:cubicBezTo>
                <a:close/>
                <a:moveTo>
                  <a:pt x="17" y="235"/>
                </a:moveTo>
                <a:cubicBezTo>
                  <a:pt x="26" y="235"/>
                  <a:pt x="33" y="228"/>
                  <a:pt x="33" y="219"/>
                </a:cubicBezTo>
                <a:lnTo>
                  <a:pt x="33" y="119"/>
                </a:lnTo>
                <a:cubicBezTo>
                  <a:pt x="33" y="110"/>
                  <a:pt x="26" y="102"/>
                  <a:pt x="17" y="102"/>
                </a:cubicBezTo>
                <a:cubicBezTo>
                  <a:pt x="7" y="102"/>
                  <a:pt x="0" y="110"/>
                  <a:pt x="0" y="119"/>
                </a:cubicBezTo>
                <a:lnTo>
                  <a:pt x="0" y="219"/>
                </a:lnTo>
                <a:cubicBezTo>
                  <a:pt x="0" y="228"/>
                  <a:pt x="7" y="235"/>
                  <a:pt x="17" y="235"/>
                </a:cubicBezTo>
                <a:close/>
                <a:moveTo>
                  <a:pt x="52" y="302"/>
                </a:moveTo>
                <a:cubicBezTo>
                  <a:pt x="43" y="302"/>
                  <a:pt x="36" y="295"/>
                  <a:pt x="36" y="285"/>
                </a:cubicBezTo>
                <a:cubicBezTo>
                  <a:pt x="36" y="276"/>
                  <a:pt x="27" y="269"/>
                  <a:pt x="18" y="269"/>
                </a:cubicBezTo>
                <a:cubicBezTo>
                  <a:pt x="9" y="269"/>
                  <a:pt x="0" y="276"/>
                  <a:pt x="0" y="285"/>
                </a:cubicBezTo>
                <a:lnTo>
                  <a:pt x="0" y="302"/>
                </a:lnTo>
                <a:cubicBezTo>
                  <a:pt x="0" y="320"/>
                  <a:pt x="17" y="334"/>
                  <a:pt x="36" y="334"/>
                </a:cubicBezTo>
                <a:lnTo>
                  <a:pt x="52" y="334"/>
                </a:lnTo>
                <a:cubicBezTo>
                  <a:pt x="62" y="334"/>
                  <a:pt x="69" y="327"/>
                  <a:pt x="69" y="318"/>
                </a:cubicBezTo>
                <a:cubicBezTo>
                  <a:pt x="69" y="309"/>
                  <a:pt x="62" y="302"/>
                  <a:pt x="52" y="302"/>
                </a:cubicBezTo>
                <a:close/>
                <a:moveTo>
                  <a:pt x="18" y="69"/>
                </a:moveTo>
                <a:cubicBezTo>
                  <a:pt x="27" y="69"/>
                  <a:pt x="35" y="61"/>
                  <a:pt x="35" y="52"/>
                </a:cubicBezTo>
                <a:cubicBezTo>
                  <a:pt x="35" y="43"/>
                  <a:pt x="43" y="35"/>
                  <a:pt x="52" y="35"/>
                </a:cubicBezTo>
                <a:cubicBezTo>
                  <a:pt x="61" y="35"/>
                  <a:pt x="69" y="27"/>
                  <a:pt x="69" y="18"/>
                </a:cubicBezTo>
                <a:cubicBezTo>
                  <a:pt x="69" y="9"/>
                  <a:pt x="62" y="0"/>
                  <a:pt x="52" y="0"/>
                </a:cubicBezTo>
                <a:lnTo>
                  <a:pt x="36" y="0"/>
                </a:lnTo>
                <a:cubicBezTo>
                  <a:pt x="17" y="0"/>
                  <a:pt x="0" y="17"/>
                  <a:pt x="0" y="35"/>
                </a:cubicBezTo>
                <a:lnTo>
                  <a:pt x="0" y="52"/>
                </a:lnTo>
                <a:cubicBezTo>
                  <a:pt x="0" y="61"/>
                  <a:pt x="9" y="69"/>
                  <a:pt x="18" y="69"/>
                </a:cubicBezTo>
                <a:close/>
                <a:moveTo>
                  <a:pt x="219" y="300"/>
                </a:moveTo>
                <a:lnTo>
                  <a:pt x="119" y="300"/>
                </a:lnTo>
                <a:cubicBezTo>
                  <a:pt x="110" y="300"/>
                  <a:pt x="102" y="308"/>
                  <a:pt x="102" y="317"/>
                </a:cubicBezTo>
                <a:cubicBezTo>
                  <a:pt x="102" y="326"/>
                  <a:pt x="110" y="334"/>
                  <a:pt x="119" y="334"/>
                </a:cubicBezTo>
                <a:lnTo>
                  <a:pt x="219" y="334"/>
                </a:lnTo>
                <a:cubicBezTo>
                  <a:pt x="228" y="334"/>
                  <a:pt x="236" y="326"/>
                  <a:pt x="236" y="317"/>
                </a:cubicBezTo>
                <a:cubicBezTo>
                  <a:pt x="236" y="308"/>
                  <a:pt x="228" y="300"/>
                  <a:pt x="219" y="300"/>
                </a:cubicBezTo>
                <a:close/>
                <a:moveTo>
                  <a:pt x="119" y="34"/>
                </a:moveTo>
                <a:lnTo>
                  <a:pt x="219" y="34"/>
                </a:lnTo>
                <a:cubicBezTo>
                  <a:pt x="228" y="34"/>
                  <a:pt x="236" y="26"/>
                  <a:pt x="236" y="17"/>
                </a:cubicBezTo>
                <a:cubicBezTo>
                  <a:pt x="236" y="8"/>
                  <a:pt x="228" y="0"/>
                  <a:pt x="219" y="0"/>
                </a:cubicBezTo>
                <a:lnTo>
                  <a:pt x="119" y="0"/>
                </a:lnTo>
                <a:cubicBezTo>
                  <a:pt x="110" y="0"/>
                  <a:pt x="102" y="8"/>
                  <a:pt x="102" y="17"/>
                </a:cubicBezTo>
                <a:cubicBezTo>
                  <a:pt x="102" y="26"/>
                  <a:pt x="110" y="34"/>
                  <a:pt x="119" y="34"/>
                </a:cubicBezTo>
                <a:close/>
                <a:moveTo>
                  <a:pt x="180" y="244"/>
                </a:moveTo>
                <a:lnTo>
                  <a:pt x="192" y="232"/>
                </a:lnTo>
                <a:cubicBezTo>
                  <a:pt x="179" y="219"/>
                  <a:pt x="158" y="219"/>
                  <a:pt x="145" y="232"/>
                </a:cubicBezTo>
                <a:lnTo>
                  <a:pt x="157" y="244"/>
                </a:lnTo>
                <a:cubicBezTo>
                  <a:pt x="163" y="250"/>
                  <a:pt x="174" y="250"/>
                  <a:pt x="180" y="244"/>
                </a:cubicBezTo>
                <a:close/>
                <a:moveTo>
                  <a:pt x="98" y="185"/>
                </a:moveTo>
                <a:lnTo>
                  <a:pt x="121" y="208"/>
                </a:lnTo>
                <a:cubicBezTo>
                  <a:pt x="147" y="182"/>
                  <a:pt x="190" y="182"/>
                  <a:pt x="216" y="208"/>
                </a:cubicBezTo>
                <a:lnTo>
                  <a:pt x="239" y="185"/>
                </a:lnTo>
                <a:cubicBezTo>
                  <a:pt x="200" y="146"/>
                  <a:pt x="137" y="146"/>
                  <a:pt x="98" y="185"/>
                </a:cubicBezTo>
                <a:close/>
                <a:moveTo>
                  <a:pt x="274" y="150"/>
                </a:moveTo>
                <a:lnTo>
                  <a:pt x="263" y="161"/>
                </a:lnTo>
                <a:cubicBezTo>
                  <a:pt x="211" y="109"/>
                  <a:pt x="126" y="109"/>
                  <a:pt x="74" y="161"/>
                </a:cubicBezTo>
                <a:lnTo>
                  <a:pt x="63" y="150"/>
                </a:lnTo>
                <a:cubicBezTo>
                  <a:pt x="56" y="143"/>
                  <a:pt x="57" y="131"/>
                  <a:pt x="65" y="125"/>
                </a:cubicBezTo>
                <a:cubicBezTo>
                  <a:pt x="125" y="77"/>
                  <a:pt x="212" y="77"/>
                  <a:pt x="272" y="125"/>
                </a:cubicBezTo>
                <a:cubicBezTo>
                  <a:pt x="280" y="131"/>
                  <a:pt x="281" y="143"/>
                  <a:pt x="274"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37A9A76A-E942-474C-A8DE-7E9355ABA037}"/>
              </a:ext>
            </a:extLst>
          </p:cNvPr>
          <p:cNvSpPr>
            <a:spLocks noChangeAspect="1" noEditPoints="1"/>
          </p:cNvSpPr>
          <p:nvPr/>
        </p:nvSpPr>
        <p:spPr bwMode="auto">
          <a:xfrm>
            <a:off x="2516188" y="4813300"/>
            <a:ext cx="277813" cy="280988"/>
          </a:xfrm>
          <a:custGeom>
            <a:avLst/>
            <a:gdLst>
              <a:gd name="T0" fmla="*/ 300 w 367"/>
              <a:gd name="T1" fmla="*/ 119 h 369"/>
              <a:gd name="T2" fmla="*/ 317 w 367"/>
              <a:gd name="T3" fmla="*/ 235 h 369"/>
              <a:gd name="T4" fmla="*/ 334 w 367"/>
              <a:gd name="T5" fmla="*/ 119 h 369"/>
              <a:gd name="T6" fmla="*/ 284 w 367"/>
              <a:gd name="T7" fmla="*/ 35 h 369"/>
              <a:gd name="T8" fmla="*/ 317 w 367"/>
              <a:gd name="T9" fmla="*/ 69 h 369"/>
              <a:gd name="T10" fmla="*/ 334 w 367"/>
              <a:gd name="T11" fmla="*/ 35 h 369"/>
              <a:gd name="T12" fmla="*/ 284 w 367"/>
              <a:gd name="T13" fmla="*/ 0 h 369"/>
              <a:gd name="T14" fmla="*/ 284 w 367"/>
              <a:gd name="T15" fmla="*/ 35 h 369"/>
              <a:gd name="T16" fmla="*/ 34 w 367"/>
              <a:gd name="T17" fmla="*/ 219 h 369"/>
              <a:gd name="T18" fmla="*/ 17 w 367"/>
              <a:gd name="T19" fmla="*/ 102 h 369"/>
              <a:gd name="T20" fmla="*/ 0 w 367"/>
              <a:gd name="T21" fmla="*/ 219 h 369"/>
              <a:gd name="T22" fmla="*/ 50 w 367"/>
              <a:gd name="T23" fmla="*/ 302 h 369"/>
              <a:gd name="T24" fmla="*/ 17 w 367"/>
              <a:gd name="T25" fmla="*/ 269 h 369"/>
              <a:gd name="T26" fmla="*/ 0 w 367"/>
              <a:gd name="T27" fmla="*/ 302 h 369"/>
              <a:gd name="T28" fmla="*/ 50 w 367"/>
              <a:gd name="T29" fmla="*/ 334 h 369"/>
              <a:gd name="T30" fmla="*/ 50 w 367"/>
              <a:gd name="T31" fmla="*/ 302 h 369"/>
              <a:gd name="T32" fmla="*/ 34 w 367"/>
              <a:gd name="T33" fmla="*/ 52 h 369"/>
              <a:gd name="T34" fmla="*/ 67 w 367"/>
              <a:gd name="T35" fmla="*/ 18 h 369"/>
              <a:gd name="T36" fmla="*/ 34 w 367"/>
              <a:gd name="T37" fmla="*/ 0 h 369"/>
              <a:gd name="T38" fmla="*/ 0 w 367"/>
              <a:gd name="T39" fmla="*/ 52 h 369"/>
              <a:gd name="T40" fmla="*/ 350 w 367"/>
              <a:gd name="T41" fmla="*/ 300 h 369"/>
              <a:gd name="T42" fmla="*/ 334 w 367"/>
              <a:gd name="T43" fmla="*/ 285 h 369"/>
              <a:gd name="T44" fmla="*/ 300 w 367"/>
              <a:gd name="T45" fmla="*/ 285 h 369"/>
              <a:gd name="T46" fmla="*/ 284 w 367"/>
              <a:gd name="T47" fmla="*/ 300 h 369"/>
              <a:gd name="T48" fmla="*/ 284 w 367"/>
              <a:gd name="T49" fmla="*/ 334 h 369"/>
              <a:gd name="T50" fmla="*/ 300 w 367"/>
              <a:gd name="T51" fmla="*/ 352 h 369"/>
              <a:gd name="T52" fmla="*/ 334 w 367"/>
              <a:gd name="T53" fmla="*/ 352 h 369"/>
              <a:gd name="T54" fmla="*/ 350 w 367"/>
              <a:gd name="T55" fmla="*/ 334 h 369"/>
              <a:gd name="T56" fmla="*/ 350 w 367"/>
              <a:gd name="T57" fmla="*/ 300 h 369"/>
              <a:gd name="T58" fmla="*/ 117 w 367"/>
              <a:gd name="T59" fmla="*/ 300 h 369"/>
              <a:gd name="T60" fmla="*/ 117 w 367"/>
              <a:gd name="T61" fmla="*/ 334 h 369"/>
              <a:gd name="T62" fmla="*/ 234 w 367"/>
              <a:gd name="T63" fmla="*/ 317 h 369"/>
              <a:gd name="T64" fmla="*/ 117 w 367"/>
              <a:gd name="T65" fmla="*/ 34 h 369"/>
              <a:gd name="T66" fmla="*/ 234 w 367"/>
              <a:gd name="T67" fmla="*/ 17 h 369"/>
              <a:gd name="T68" fmla="*/ 117 w 367"/>
              <a:gd name="T69" fmla="*/ 0 h 369"/>
              <a:gd name="T70" fmla="*/ 117 w 367"/>
              <a:gd name="T71" fmla="*/ 34 h 369"/>
              <a:gd name="T72" fmla="*/ 190 w 367"/>
              <a:gd name="T73" fmla="*/ 232 h 369"/>
              <a:gd name="T74" fmla="*/ 155 w 367"/>
              <a:gd name="T75" fmla="*/ 244 h 369"/>
              <a:gd name="T76" fmla="*/ 96 w 367"/>
              <a:gd name="T77" fmla="*/ 185 h 369"/>
              <a:gd name="T78" fmla="*/ 214 w 367"/>
              <a:gd name="T79" fmla="*/ 208 h 369"/>
              <a:gd name="T80" fmla="*/ 96 w 367"/>
              <a:gd name="T81" fmla="*/ 185 h 369"/>
              <a:gd name="T82" fmla="*/ 261 w 367"/>
              <a:gd name="T83" fmla="*/ 161 h 369"/>
              <a:gd name="T84" fmla="*/ 61 w 367"/>
              <a:gd name="T85" fmla="*/ 150 h 369"/>
              <a:gd name="T86" fmla="*/ 270 w 367"/>
              <a:gd name="T87" fmla="*/ 125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7" h="369">
                <a:moveTo>
                  <a:pt x="317" y="102"/>
                </a:moveTo>
                <a:cubicBezTo>
                  <a:pt x="308" y="102"/>
                  <a:pt x="300" y="110"/>
                  <a:pt x="300" y="119"/>
                </a:cubicBezTo>
                <a:lnTo>
                  <a:pt x="300" y="219"/>
                </a:lnTo>
                <a:cubicBezTo>
                  <a:pt x="300" y="228"/>
                  <a:pt x="308" y="235"/>
                  <a:pt x="317" y="235"/>
                </a:cubicBezTo>
                <a:cubicBezTo>
                  <a:pt x="326" y="235"/>
                  <a:pt x="334" y="228"/>
                  <a:pt x="334" y="219"/>
                </a:cubicBezTo>
                <a:lnTo>
                  <a:pt x="334" y="119"/>
                </a:lnTo>
                <a:cubicBezTo>
                  <a:pt x="334" y="110"/>
                  <a:pt x="326" y="102"/>
                  <a:pt x="317" y="102"/>
                </a:cubicBezTo>
                <a:close/>
                <a:moveTo>
                  <a:pt x="284" y="35"/>
                </a:moveTo>
                <a:cubicBezTo>
                  <a:pt x="293" y="35"/>
                  <a:pt x="300" y="43"/>
                  <a:pt x="300" y="52"/>
                </a:cubicBezTo>
                <a:cubicBezTo>
                  <a:pt x="300" y="61"/>
                  <a:pt x="308" y="69"/>
                  <a:pt x="317" y="69"/>
                </a:cubicBezTo>
                <a:cubicBezTo>
                  <a:pt x="326" y="69"/>
                  <a:pt x="334" y="61"/>
                  <a:pt x="334" y="52"/>
                </a:cubicBezTo>
                <a:lnTo>
                  <a:pt x="334" y="35"/>
                </a:lnTo>
                <a:cubicBezTo>
                  <a:pt x="334" y="17"/>
                  <a:pt x="319" y="0"/>
                  <a:pt x="300" y="0"/>
                </a:cubicBezTo>
                <a:lnTo>
                  <a:pt x="284" y="0"/>
                </a:lnTo>
                <a:cubicBezTo>
                  <a:pt x="274" y="0"/>
                  <a:pt x="267" y="9"/>
                  <a:pt x="267" y="18"/>
                </a:cubicBezTo>
                <a:cubicBezTo>
                  <a:pt x="267" y="27"/>
                  <a:pt x="274" y="35"/>
                  <a:pt x="284" y="35"/>
                </a:cubicBezTo>
                <a:close/>
                <a:moveTo>
                  <a:pt x="17" y="235"/>
                </a:moveTo>
                <a:cubicBezTo>
                  <a:pt x="26" y="235"/>
                  <a:pt x="34" y="228"/>
                  <a:pt x="34" y="219"/>
                </a:cubicBezTo>
                <a:lnTo>
                  <a:pt x="34" y="119"/>
                </a:lnTo>
                <a:cubicBezTo>
                  <a:pt x="34" y="110"/>
                  <a:pt x="26" y="102"/>
                  <a:pt x="17" y="102"/>
                </a:cubicBezTo>
                <a:cubicBezTo>
                  <a:pt x="8" y="102"/>
                  <a:pt x="0" y="110"/>
                  <a:pt x="0" y="119"/>
                </a:cubicBezTo>
                <a:lnTo>
                  <a:pt x="0" y="219"/>
                </a:lnTo>
                <a:cubicBezTo>
                  <a:pt x="0" y="228"/>
                  <a:pt x="8" y="235"/>
                  <a:pt x="17" y="235"/>
                </a:cubicBezTo>
                <a:close/>
                <a:moveTo>
                  <a:pt x="50" y="302"/>
                </a:moveTo>
                <a:cubicBezTo>
                  <a:pt x="41" y="302"/>
                  <a:pt x="34" y="295"/>
                  <a:pt x="34" y="285"/>
                </a:cubicBezTo>
                <a:cubicBezTo>
                  <a:pt x="34" y="276"/>
                  <a:pt x="26" y="269"/>
                  <a:pt x="17" y="269"/>
                </a:cubicBezTo>
                <a:cubicBezTo>
                  <a:pt x="8" y="269"/>
                  <a:pt x="0" y="276"/>
                  <a:pt x="0" y="285"/>
                </a:cubicBezTo>
                <a:lnTo>
                  <a:pt x="0" y="302"/>
                </a:lnTo>
                <a:cubicBezTo>
                  <a:pt x="0" y="320"/>
                  <a:pt x="15" y="334"/>
                  <a:pt x="34" y="334"/>
                </a:cubicBezTo>
                <a:lnTo>
                  <a:pt x="50" y="334"/>
                </a:lnTo>
                <a:cubicBezTo>
                  <a:pt x="60" y="334"/>
                  <a:pt x="67" y="327"/>
                  <a:pt x="67" y="318"/>
                </a:cubicBezTo>
                <a:cubicBezTo>
                  <a:pt x="67" y="309"/>
                  <a:pt x="60" y="302"/>
                  <a:pt x="50" y="302"/>
                </a:cubicBezTo>
                <a:close/>
                <a:moveTo>
                  <a:pt x="17" y="69"/>
                </a:moveTo>
                <a:cubicBezTo>
                  <a:pt x="26" y="69"/>
                  <a:pt x="34" y="61"/>
                  <a:pt x="34" y="52"/>
                </a:cubicBezTo>
                <a:cubicBezTo>
                  <a:pt x="34" y="43"/>
                  <a:pt x="41" y="35"/>
                  <a:pt x="50" y="35"/>
                </a:cubicBezTo>
                <a:cubicBezTo>
                  <a:pt x="60" y="35"/>
                  <a:pt x="67" y="27"/>
                  <a:pt x="67" y="18"/>
                </a:cubicBezTo>
                <a:cubicBezTo>
                  <a:pt x="67" y="9"/>
                  <a:pt x="60" y="0"/>
                  <a:pt x="50" y="0"/>
                </a:cubicBezTo>
                <a:lnTo>
                  <a:pt x="34" y="0"/>
                </a:lnTo>
                <a:cubicBezTo>
                  <a:pt x="15" y="0"/>
                  <a:pt x="0" y="17"/>
                  <a:pt x="0" y="35"/>
                </a:cubicBezTo>
                <a:lnTo>
                  <a:pt x="0" y="52"/>
                </a:lnTo>
                <a:cubicBezTo>
                  <a:pt x="0" y="61"/>
                  <a:pt x="8" y="69"/>
                  <a:pt x="17" y="69"/>
                </a:cubicBezTo>
                <a:close/>
                <a:moveTo>
                  <a:pt x="350" y="300"/>
                </a:moveTo>
                <a:lnTo>
                  <a:pt x="334" y="300"/>
                </a:lnTo>
                <a:lnTo>
                  <a:pt x="334" y="285"/>
                </a:lnTo>
                <a:cubicBezTo>
                  <a:pt x="334" y="276"/>
                  <a:pt x="326" y="269"/>
                  <a:pt x="317" y="269"/>
                </a:cubicBezTo>
                <a:cubicBezTo>
                  <a:pt x="308" y="269"/>
                  <a:pt x="300" y="276"/>
                  <a:pt x="300" y="285"/>
                </a:cubicBezTo>
                <a:lnTo>
                  <a:pt x="300" y="300"/>
                </a:lnTo>
                <a:lnTo>
                  <a:pt x="284" y="300"/>
                </a:lnTo>
                <a:cubicBezTo>
                  <a:pt x="274" y="300"/>
                  <a:pt x="267" y="308"/>
                  <a:pt x="267" y="317"/>
                </a:cubicBezTo>
                <a:cubicBezTo>
                  <a:pt x="267" y="326"/>
                  <a:pt x="274" y="334"/>
                  <a:pt x="284" y="334"/>
                </a:cubicBezTo>
                <a:lnTo>
                  <a:pt x="300" y="334"/>
                </a:lnTo>
                <a:lnTo>
                  <a:pt x="300" y="352"/>
                </a:lnTo>
                <a:cubicBezTo>
                  <a:pt x="300" y="361"/>
                  <a:pt x="308" y="369"/>
                  <a:pt x="317" y="369"/>
                </a:cubicBezTo>
                <a:cubicBezTo>
                  <a:pt x="326" y="369"/>
                  <a:pt x="334" y="361"/>
                  <a:pt x="334" y="352"/>
                </a:cubicBezTo>
                <a:lnTo>
                  <a:pt x="334" y="334"/>
                </a:lnTo>
                <a:lnTo>
                  <a:pt x="350" y="334"/>
                </a:lnTo>
                <a:cubicBezTo>
                  <a:pt x="360" y="334"/>
                  <a:pt x="367" y="326"/>
                  <a:pt x="367" y="317"/>
                </a:cubicBezTo>
                <a:cubicBezTo>
                  <a:pt x="367" y="308"/>
                  <a:pt x="360" y="300"/>
                  <a:pt x="350" y="300"/>
                </a:cubicBezTo>
                <a:close/>
                <a:moveTo>
                  <a:pt x="217" y="300"/>
                </a:moveTo>
                <a:lnTo>
                  <a:pt x="117" y="300"/>
                </a:lnTo>
                <a:cubicBezTo>
                  <a:pt x="108" y="300"/>
                  <a:pt x="100" y="308"/>
                  <a:pt x="100" y="317"/>
                </a:cubicBezTo>
                <a:cubicBezTo>
                  <a:pt x="100" y="326"/>
                  <a:pt x="108" y="334"/>
                  <a:pt x="117" y="334"/>
                </a:cubicBezTo>
                <a:lnTo>
                  <a:pt x="217" y="334"/>
                </a:lnTo>
                <a:cubicBezTo>
                  <a:pt x="226" y="334"/>
                  <a:pt x="234" y="326"/>
                  <a:pt x="234" y="317"/>
                </a:cubicBezTo>
                <a:cubicBezTo>
                  <a:pt x="234" y="308"/>
                  <a:pt x="226" y="300"/>
                  <a:pt x="217" y="300"/>
                </a:cubicBezTo>
                <a:close/>
                <a:moveTo>
                  <a:pt x="117" y="34"/>
                </a:moveTo>
                <a:lnTo>
                  <a:pt x="217" y="34"/>
                </a:lnTo>
                <a:cubicBezTo>
                  <a:pt x="226" y="34"/>
                  <a:pt x="234" y="26"/>
                  <a:pt x="234" y="17"/>
                </a:cubicBezTo>
                <a:cubicBezTo>
                  <a:pt x="234" y="8"/>
                  <a:pt x="226" y="0"/>
                  <a:pt x="217" y="0"/>
                </a:cubicBezTo>
                <a:lnTo>
                  <a:pt x="117" y="0"/>
                </a:lnTo>
                <a:cubicBezTo>
                  <a:pt x="108" y="0"/>
                  <a:pt x="100" y="8"/>
                  <a:pt x="100" y="17"/>
                </a:cubicBezTo>
                <a:cubicBezTo>
                  <a:pt x="100" y="26"/>
                  <a:pt x="108" y="34"/>
                  <a:pt x="117" y="34"/>
                </a:cubicBezTo>
                <a:close/>
                <a:moveTo>
                  <a:pt x="178" y="244"/>
                </a:moveTo>
                <a:lnTo>
                  <a:pt x="190" y="232"/>
                </a:lnTo>
                <a:cubicBezTo>
                  <a:pt x="177" y="219"/>
                  <a:pt x="156" y="219"/>
                  <a:pt x="143" y="232"/>
                </a:cubicBezTo>
                <a:lnTo>
                  <a:pt x="155" y="244"/>
                </a:lnTo>
                <a:cubicBezTo>
                  <a:pt x="161" y="250"/>
                  <a:pt x="172" y="250"/>
                  <a:pt x="178" y="244"/>
                </a:cubicBezTo>
                <a:close/>
                <a:moveTo>
                  <a:pt x="96" y="185"/>
                </a:moveTo>
                <a:lnTo>
                  <a:pt x="119" y="208"/>
                </a:lnTo>
                <a:cubicBezTo>
                  <a:pt x="145" y="182"/>
                  <a:pt x="188" y="182"/>
                  <a:pt x="214" y="208"/>
                </a:cubicBezTo>
                <a:lnTo>
                  <a:pt x="237" y="185"/>
                </a:lnTo>
                <a:cubicBezTo>
                  <a:pt x="198" y="146"/>
                  <a:pt x="135" y="146"/>
                  <a:pt x="96" y="185"/>
                </a:cubicBezTo>
                <a:close/>
                <a:moveTo>
                  <a:pt x="272" y="150"/>
                </a:moveTo>
                <a:lnTo>
                  <a:pt x="261" y="161"/>
                </a:lnTo>
                <a:cubicBezTo>
                  <a:pt x="209" y="109"/>
                  <a:pt x="124" y="109"/>
                  <a:pt x="72" y="161"/>
                </a:cubicBezTo>
                <a:lnTo>
                  <a:pt x="61" y="150"/>
                </a:lnTo>
                <a:cubicBezTo>
                  <a:pt x="54" y="143"/>
                  <a:pt x="55" y="131"/>
                  <a:pt x="63" y="125"/>
                </a:cubicBezTo>
                <a:cubicBezTo>
                  <a:pt x="123" y="77"/>
                  <a:pt x="210" y="77"/>
                  <a:pt x="270" y="125"/>
                </a:cubicBezTo>
                <a:cubicBezTo>
                  <a:pt x="278" y="131"/>
                  <a:pt x="279" y="143"/>
                  <a:pt x="272"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95BF0D10-2C93-4105-B80D-99FDFFF8C148}"/>
              </a:ext>
            </a:extLst>
          </p:cNvPr>
          <p:cNvSpPr>
            <a:spLocks noChangeAspect="1" noEditPoints="1"/>
          </p:cNvSpPr>
          <p:nvPr/>
        </p:nvSpPr>
        <p:spPr bwMode="auto">
          <a:xfrm>
            <a:off x="2014538" y="4813300"/>
            <a:ext cx="250825" cy="254000"/>
          </a:xfrm>
          <a:custGeom>
            <a:avLst/>
            <a:gdLst>
              <a:gd name="T0" fmla="*/ 200 w 333"/>
              <a:gd name="T1" fmla="*/ 0 h 334"/>
              <a:gd name="T2" fmla="*/ 200 w 333"/>
              <a:gd name="T3" fmla="*/ 34 h 334"/>
              <a:gd name="T4" fmla="*/ 300 w 333"/>
              <a:gd name="T5" fmla="*/ 34 h 334"/>
              <a:gd name="T6" fmla="*/ 300 w 333"/>
              <a:gd name="T7" fmla="*/ 134 h 334"/>
              <a:gd name="T8" fmla="*/ 333 w 333"/>
              <a:gd name="T9" fmla="*/ 134 h 334"/>
              <a:gd name="T10" fmla="*/ 333 w 333"/>
              <a:gd name="T11" fmla="*/ 0 h 334"/>
              <a:gd name="T12" fmla="*/ 200 w 333"/>
              <a:gd name="T13" fmla="*/ 0 h 334"/>
              <a:gd name="T14" fmla="*/ 300 w 333"/>
              <a:gd name="T15" fmla="*/ 300 h 334"/>
              <a:gd name="T16" fmla="*/ 200 w 333"/>
              <a:gd name="T17" fmla="*/ 300 h 334"/>
              <a:gd name="T18" fmla="*/ 200 w 333"/>
              <a:gd name="T19" fmla="*/ 334 h 334"/>
              <a:gd name="T20" fmla="*/ 333 w 333"/>
              <a:gd name="T21" fmla="*/ 334 h 334"/>
              <a:gd name="T22" fmla="*/ 333 w 333"/>
              <a:gd name="T23" fmla="*/ 200 h 334"/>
              <a:gd name="T24" fmla="*/ 300 w 333"/>
              <a:gd name="T25" fmla="*/ 200 h 334"/>
              <a:gd name="T26" fmla="*/ 300 w 333"/>
              <a:gd name="T27" fmla="*/ 300 h 334"/>
              <a:gd name="T28" fmla="*/ 33 w 333"/>
              <a:gd name="T29" fmla="*/ 200 h 334"/>
              <a:gd name="T30" fmla="*/ 0 w 333"/>
              <a:gd name="T31" fmla="*/ 200 h 334"/>
              <a:gd name="T32" fmla="*/ 0 w 333"/>
              <a:gd name="T33" fmla="*/ 334 h 334"/>
              <a:gd name="T34" fmla="*/ 133 w 333"/>
              <a:gd name="T35" fmla="*/ 334 h 334"/>
              <a:gd name="T36" fmla="*/ 133 w 333"/>
              <a:gd name="T37" fmla="*/ 300 h 334"/>
              <a:gd name="T38" fmla="*/ 33 w 333"/>
              <a:gd name="T39" fmla="*/ 300 h 334"/>
              <a:gd name="T40" fmla="*/ 33 w 333"/>
              <a:gd name="T41" fmla="*/ 200 h 334"/>
              <a:gd name="T42" fmla="*/ 33 w 333"/>
              <a:gd name="T43" fmla="*/ 34 h 334"/>
              <a:gd name="T44" fmla="*/ 133 w 333"/>
              <a:gd name="T45" fmla="*/ 34 h 334"/>
              <a:gd name="T46" fmla="*/ 133 w 333"/>
              <a:gd name="T47" fmla="*/ 0 h 334"/>
              <a:gd name="T48" fmla="*/ 0 w 333"/>
              <a:gd name="T49" fmla="*/ 0 h 334"/>
              <a:gd name="T50" fmla="*/ 0 w 333"/>
              <a:gd name="T51" fmla="*/ 134 h 334"/>
              <a:gd name="T52" fmla="*/ 33 w 333"/>
              <a:gd name="T53" fmla="*/ 134 h 334"/>
              <a:gd name="T54" fmla="*/ 33 w 333"/>
              <a:gd name="T55" fmla="*/ 34 h 334"/>
              <a:gd name="T56" fmla="*/ 145 w 333"/>
              <a:gd name="T57" fmla="*/ 229 h 334"/>
              <a:gd name="T58" fmla="*/ 169 w 333"/>
              <a:gd name="T59" fmla="*/ 252 h 334"/>
              <a:gd name="T60" fmla="*/ 192 w 333"/>
              <a:gd name="T61" fmla="*/ 229 h 334"/>
              <a:gd name="T62" fmla="*/ 145 w 333"/>
              <a:gd name="T63" fmla="*/ 229 h 334"/>
              <a:gd name="T64" fmla="*/ 98 w 333"/>
              <a:gd name="T65" fmla="*/ 181 h 334"/>
              <a:gd name="T66" fmla="*/ 122 w 333"/>
              <a:gd name="T67" fmla="*/ 205 h 334"/>
              <a:gd name="T68" fmla="*/ 216 w 333"/>
              <a:gd name="T69" fmla="*/ 205 h 334"/>
              <a:gd name="T70" fmla="*/ 239 w 333"/>
              <a:gd name="T71" fmla="*/ 181 h 334"/>
              <a:gd name="T72" fmla="*/ 98 w 333"/>
              <a:gd name="T73" fmla="*/ 181 h 334"/>
              <a:gd name="T74" fmla="*/ 263 w 333"/>
              <a:gd name="T75" fmla="*/ 158 h 334"/>
              <a:gd name="T76" fmla="*/ 74 w 333"/>
              <a:gd name="T77" fmla="*/ 158 h 334"/>
              <a:gd name="T78" fmla="*/ 51 w 333"/>
              <a:gd name="T79" fmla="*/ 134 h 334"/>
              <a:gd name="T80" fmla="*/ 287 w 333"/>
              <a:gd name="T81" fmla="*/ 134 h 334"/>
              <a:gd name="T82" fmla="*/ 263 w 333"/>
              <a:gd name="T83" fmla="*/ 15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4">
                <a:moveTo>
                  <a:pt x="200" y="0"/>
                </a:moveTo>
                <a:lnTo>
                  <a:pt x="200" y="34"/>
                </a:lnTo>
                <a:lnTo>
                  <a:pt x="300" y="34"/>
                </a:lnTo>
                <a:lnTo>
                  <a:pt x="300" y="134"/>
                </a:lnTo>
                <a:lnTo>
                  <a:pt x="333" y="134"/>
                </a:lnTo>
                <a:lnTo>
                  <a:pt x="333" y="0"/>
                </a:lnTo>
                <a:lnTo>
                  <a:pt x="200" y="0"/>
                </a:lnTo>
                <a:close/>
                <a:moveTo>
                  <a:pt x="300" y="300"/>
                </a:moveTo>
                <a:lnTo>
                  <a:pt x="200" y="300"/>
                </a:lnTo>
                <a:lnTo>
                  <a:pt x="200" y="334"/>
                </a:lnTo>
                <a:lnTo>
                  <a:pt x="333" y="334"/>
                </a:lnTo>
                <a:lnTo>
                  <a:pt x="333" y="200"/>
                </a:lnTo>
                <a:lnTo>
                  <a:pt x="300" y="200"/>
                </a:lnTo>
                <a:lnTo>
                  <a:pt x="300" y="300"/>
                </a:lnTo>
                <a:close/>
                <a:moveTo>
                  <a:pt x="33" y="200"/>
                </a:moveTo>
                <a:lnTo>
                  <a:pt x="0" y="200"/>
                </a:lnTo>
                <a:lnTo>
                  <a:pt x="0" y="334"/>
                </a:lnTo>
                <a:lnTo>
                  <a:pt x="133" y="334"/>
                </a:lnTo>
                <a:lnTo>
                  <a:pt x="133" y="300"/>
                </a:lnTo>
                <a:lnTo>
                  <a:pt x="33" y="300"/>
                </a:lnTo>
                <a:lnTo>
                  <a:pt x="33" y="200"/>
                </a:lnTo>
                <a:close/>
                <a:moveTo>
                  <a:pt x="33" y="34"/>
                </a:moveTo>
                <a:lnTo>
                  <a:pt x="133" y="34"/>
                </a:lnTo>
                <a:lnTo>
                  <a:pt x="133" y="0"/>
                </a:lnTo>
                <a:lnTo>
                  <a:pt x="0" y="0"/>
                </a:lnTo>
                <a:lnTo>
                  <a:pt x="0" y="134"/>
                </a:lnTo>
                <a:lnTo>
                  <a:pt x="33" y="134"/>
                </a:lnTo>
                <a:lnTo>
                  <a:pt x="33" y="34"/>
                </a:lnTo>
                <a:close/>
                <a:moveTo>
                  <a:pt x="145" y="229"/>
                </a:moveTo>
                <a:lnTo>
                  <a:pt x="169" y="252"/>
                </a:lnTo>
                <a:lnTo>
                  <a:pt x="192" y="229"/>
                </a:lnTo>
                <a:cubicBezTo>
                  <a:pt x="179" y="215"/>
                  <a:pt x="158" y="215"/>
                  <a:pt x="145" y="229"/>
                </a:cubicBezTo>
                <a:close/>
                <a:moveTo>
                  <a:pt x="98" y="181"/>
                </a:moveTo>
                <a:lnTo>
                  <a:pt x="122" y="205"/>
                </a:lnTo>
                <a:cubicBezTo>
                  <a:pt x="148" y="179"/>
                  <a:pt x="190" y="179"/>
                  <a:pt x="216" y="205"/>
                </a:cubicBezTo>
                <a:lnTo>
                  <a:pt x="239" y="181"/>
                </a:lnTo>
                <a:cubicBezTo>
                  <a:pt x="200" y="142"/>
                  <a:pt x="137" y="142"/>
                  <a:pt x="98" y="181"/>
                </a:cubicBezTo>
                <a:close/>
                <a:moveTo>
                  <a:pt x="263" y="158"/>
                </a:moveTo>
                <a:cubicBezTo>
                  <a:pt x="211" y="106"/>
                  <a:pt x="126" y="106"/>
                  <a:pt x="74" y="158"/>
                </a:cubicBezTo>
                <a:lnTo>
                  <a:pt x="51" y="134"/>
                </a:lnTo>
                <a:cubicBezTo>
                  <a:pt x="116" y="69"/>
                  <a:pt x="221" y="69"/>
                  <a:pt x="287" y="134"/>
                </a:cubicBezTo>
                <a:lnTo>
                  <a:pt x="263"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9A8AB602-86BC-4AB3-980F-45D43810660F}"/>
              </a:ext>
            </a:extLst>
          </p:cNvPr>
          <p:cNvSpPr>
            <a:spLocks noChangeAspect="1" noEditPoints="1"/>
          </p:cNvSpPr>
          <p:nvPr/>
        </p:nvSpPr>
        <p:spPr bwMode="auto">
          <a:xfrm>
            <a:off x="1511301" y="4813300"/>
            <a:ext cx="250825" cy="254000"/>
          </a:xfrm>
          <a:custGeom>
            <a:avLst/>
            <a:gdLst>
              <a:gd name="T0" fmla="*/ 200 w 333"/>
              <a:gd name="T1" fmla="*/ 0 h 334"/>
              <a:gd name="T2" fmla="*/ 200 w 333"/>
              <a:gd name="T3" fmla="*/ 34 h 334"/>
              <a:gd name="T4" fmla="*/ 300 w 333"/>
              <a:gd name="T5" fmla="*/ 34 h 334"/>
              <a:gd name="T6" fmla="*/ 300 w 333"/>
              <a:gd name="T7" fmla="*/ 134 h 334"/>
              <a:gd name="T8" fmla="*/ 333 w 333"/>
              <a:gd name="T9" fmla="*/ 134 h 334"/>
              <a:gd name="T10" fmla="*/ 333 w 333"/>
              <a:gd name="T11" fmla="*/ 0 h 334"/>
              <a:gd name="T12" fmla="*/ 200 w 333"/>
              <a:gd name="T13" fmla="*/ 0 h 334"/>
              <a:gd name="T14" fmla="*/ 300 w 333"/>
              <a:gd name="T15" fmla="*/ 300 h 334"/>
              <a:gd name="T16" fmla="*/ 200 w 333"/>
              <a:gd name="T17" fmla="*/ 300 h 334"/>
              <a:gd name="T18" fmla="*/ 200 w 333"/>
              <a:gd name="T19" fmla="*/ 334 h 334"/>
              <a:gd name="T20" fmla="*/ 333 w 333"/>
              <a:gd name="T21" fmla="*/ 334 h 334"/>
              <a:gd name="T22" fmla="*/ 333 w 333"/>
              <a:gd name="T23" fmla="*/ 200 h 334"/>
              <a:gd name="T24" fmla="*/ 300 w 333"/>
              <a:gd name="T25" fmla="*/ 200 h 334"/>
              <a:gd name="T26" fmla="*/ 300 w 333"/>
              <a:gd name="T27" fmla="*/ 300 h 334"/>
              <a:gd name="T28" fmla="*/ 33 w 333"/>
              <a:gd name="T29" fmla="*/ 200 h 334"/>
              <a:gd name="T30" fmla="*/ 0 w 333"/>
              <a:gd name="T31" fmla="*/ 200 h 334"/>
              <a:gd name="T32" fmla="*/ 0 w 333"/>
              <a:gd name="T33" fmla="*/ 334 h 334"/>
              <a:gd name="T34" fmla="*/ 133 w 333"/>
              <a:gd name="T35" fmla="*/ 334 h 334"/>
              <a:gd name="T36" fmla="*/ 133 w 333"/>
              <a:gd name="T37" fmla="*/ 300 h 334"/>
              <a:gd name="T38" fmla="*/ 33 w 333"/>
              <a:gd name="T39" fmla="*/ 300 h 334"/>
              <a:gd name="T40" fmla="*/ 33 w 333"/>
              <a:gd name="T41" fmla="*/ 200 h 334"/>
              <a:gd name="T42" fmla="*/ 33 w 333"/>
              <a:gd name="T43" fmla="*/ 34 h 334"/>
              <a:gd name="T44" fmla="*/ 133 w 333"/>
              <a:gd name="T45" fmla="*/ 34 h 334"/>
              <a:gd name="T46" fmla="*/ 133 w 333"/>
              <a:gd name="T47" fmla="*/ 0 h 334"/>
              <a:gd name="T48" fmla="*/ 0 w 333"/>
              <a:gd name="T49" fmla="*/ 0 h 334"/>
              <a:gd name="T50" fmla="*/ 0 w 333"/>
              <a:gd name="T51" fmla="*/ 134 h 334"/>
              <a:gd name="T52" fmla="*/ 33 w 333"/>
              <a:gd name="T53" fmla="*/ 134 h 334"/>
              <a:gd name="T54" fmla="*/ 33 w 333"/>
              <a:gd name="T55" fmla="*/ 34 h 334"/>
              <a:gd name="T56" fmla="*/ 83 w 333"/>
              <a:gd name="T57" fmla="*/ 219 h 334"/>
              <a:gd name="T58" fmla="*/ 83 w 333"/>
              <a:gd name="T59" fmla="*/ 252 h 334"/>
              <a:gd name="T60" fmla="*/ 117 w 333"/>
              <a:gd name="T61" fmla="*/ 252 h 334"/>
              <a:gd name="T62" fmla="*/ 83 w 333"/>
              <a:gd name="T63" fmla="*/ 219 h 334"/>
              <a:gd name="T64" fmla="*/ 83 w 333"/>
              <a:gd name="T65" fmla="*/ 152 h 334"/>
              <a:gd name="T66" fmla="*/ 83 w 333"/>
              <a:gd name="T67" fmla="*/ 185 h 334"/>
              <a:gd name="T68" fmla="*/ 152 w 333"/>
              <a:gd name="T69" fmla="*/ 250 h 334"/>
              <a:gd name="T70" fmla="*/ 186 w 333"/>
              <a:gd name="T71" fmla="*/ 250 h 334"/>
              <a:gd name="T72" fmla="*/ 83 w 333"/>
              <a:gd name="T73" fmla="*/ 152 h 334"/>
              <a:gd name="T74" fmla="*/ 83 w 333"/>
              <a:gd name="T75" fmla="*/ 85 h 334"/>
              <a:gd name="T76" fmla="*/ 252 w 333"/>
              <a:gd name="T77" fmla="*/ 250 h 334"/>
              <a:gd name="T78" fmla="*/ 219 w 333"/>
              <a:gd name="T79" fmla="*/ 250 h 334"/>
              <a:gd name="T80" fmla="*/ 83 w 333"/>
              <a:gd name="T81" fmla="*/ 119 h 334"/>
              <a:gd name="T82" fmla="*/ 83 w 333"/>
              <a:gd name="T83" fmla="*/ 8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4">
                <a:moveTo>
                  <a:pt x="200" y="0"/>
                </a:moveTo>
                <a:lnTo>
                  <a:pt x="200" y="34"/>
                </a:lnTo>
                <a:lnTo>
                  <a:pt x="300" y="34"/>
                </a:lnTo>
                <a:lnTo>
                  <a:pt x="300" y="134"/>
                </a:lnTo>
                <a:lnTo>
                  <a:pt x="333" y="134"/>
                </a:lnTo>
                <a:lnTo>
                  <a:pt x="333" y="0"/>
                </a:lnTo>
                <a:lnTo>
                  <a:pt x="200" y="0"/>
                </a:lnTo>
                <a:close/>
                <a:moveTo>
                  <a:pt x="300" y="300"/>
                </a:moveTo>
                <a:lnTo>
                  <a:pt x="200" y="300"/>
                </a:lnTo>
                <a:lnTo>
                  <a:pt x="200" y="334"/>
                </a:lnTo>
                <a:lnTo>
                  <a:pt x="333" y="334"/>
                </a:lnTo>
                <a:lnTo>
                  <a:pt x="333" y="200"/>
                </a:lnTo>
                <a:lnTo>
                  <a:pt x="300" y="200"/>
                </a:lnTo>
                <a:lnTo>
                  <a:pt x="300" y="300"/>
                </a:lnTo>
                <a:close/>
                <a:moveTo>
                  <a:pt x="33" y="200"/>
                </a:moveTo>
                <a:lnTo>
                  <a:pt x="0" y="200"/>
                </a:lnTo>
                <a:lnTo>
                  <a:pt x="0" y="334"/>
                </a:lnTo>
                <a:lnTo>
                  <a:pt x="133" y="334"/>
                </a:lnTo>
                <a:lnTo>
                  <a:pt x="133" y="300"/>
                </a:lnTo>
                <a:lnTo>
                  <a:pt x="33" y="300"/>
                </a:lnTo>
                <a:lnTo>
                  <a:pt x="33" y="200"/>
                </a:lnTo>
                <a:close/>
                <a:moveTo>
                  <a:pt x="33" y="34"/>
                </a:moveTo>
                <a:lnTo>
                  <a:pt x="133" y="34"/>
                </a:lnTo>
                <a:lnTo>
                  <a:pt x="133" y="0"/>
                </a:lnTo>
                <a:lnTo>
                  <a:pt x="0" y="0"/>
                </a:lnTo>
                <a:lnTo>
                  <a:pt x="0" y="134"/>
                </a:lnTo>
                <a:lnTo>
                  <a:pt x="33" y="134"/>
                </a:lnTo>
                <a:lnTo>
                  <a:pt x="33" y="34"/>
                </a:lnTo>
                <a:close/>
                <a:moveTo>
                  <a:pt x="83" y="219"/>
                </a:moveTo>
                <a:lnTo>
                  <a:pt x="83" y="252"/>
                </a:lnTo>
                <a:lnTo>
                  <a:pt x="117" y="252"/>
                </a:lnTo>
                <a:cubicBezTo>
                  <a:pt x="117" y="234"/>
                  <a:pt x="102" y="219"/>
                  <a:pt x="83" y="219"/>
                </a:cubicBezTo>
                <a:close/>
                <a:moveTo>
                  <a:pt x="83" y="152"/>
                </a:moveTo>
                <a:lnTo>
                  <a:pt x="83" y="185"/>
                </a:lnTo>
                <a:cubicBezTo>
                  <a:pt x="117" y="185"/>
                  <a:pt x="152" y="217"/>
                  <a:pt x="152" y="250"/>
                </a:cubicBezTo>
                <a:lnTo>
                  <a:pt x="186" y="250"/>
                </a:lnTo>
                <a:cubicBezTo>
                  <a:pt x="186" y="200"/>
                  <a:pt x="133" y="152"/>
                  <a:pt x="83" y="152"/>
                </a:cubicBezTo>
                <a:close/>
                <a:moveTo>
                  <a:pt x="83" y="85"/>
                </a:moveTo>
                <a:cubicBezTo>
                  <a:pt x="167" y="85"/>
                  <a:pt x="252" y="150"/>
                  <a:pt x="252" y="250"/>
                </a:cubicBezTo>
                <a:lnTo>
                  <a:pt x="219" y="250"/>
                </a:lnTo>
                <a:cubicBezTo>
                  <a:pt x="219" y="184"/>
                  <a:pt x="150" y="119"/>
                  <a:pt x="83" y="119"/>
                </a:cubicBezTo>
                <a:lnTo>
                  <a:pt x="83"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0A85581D-C215-45C7-81A0-6663BB7948D1}"/>
              </a:ext>
            </a:extLst>
          </p:cNvPr>
          <p:cNvSpPr>
            <a:spLocks noChangeAspect="1" noEditPoints="1"/>
          </p:cNvSpPr>
          <p:nvPr/>
        </p:nvSpPr>
        <p:spPr bwMode="auto">
          <a:xfrm>
            <a:off x="1008063" y="4813300"/>
            <a:ext cx="252413" cy="254000"/>
          </a:xfrm>
          <a:custGeom>
            <a:avLst/>
            <a:gdLst>
              <a:gd name="T0" fmla="*/ 309 w 334"/>
              <a:gd name="T1" fmla="*/ 0 h 334"/>
              <a:gd name="T2" fmla="*/ 217 w 334"/>
              <a:gd name="T3" fmla="*/ 0 h 334"/>
              <a:gd name="T4" fmla="*/ 200 w 334"/>
              <a:gd name="T5" fmla="*/ 17 h 334"/>
              <a:gd name="T6" fmla="*/ 217 w 334"/>
              <a:gd name="T7" fmla="*/ 34 h 334"/>
              <a:gd name="T8" fmla="*/ 284 w 334"/>
              <a:gd name="T9" fmla="*/ 34 h 334"/>
              <a:gd name="T10" fmla="*/ 300 w 334"/>
              <a:gd name="T11" fmla="*/ 52 h 334"/>
              <a:gd name="T12" fmla="*/ 300 w 334"/>
              <a:gd name="T13" fmla="*/ 119 h 334"/>
              <a:gd name="T14" fmla="*/ 317 w 334"/>
              <a:gd name="T15" fmla="*/ 135 h 334"/>
              <a:gd name="T16" fmla="*/ 334 w 334"/>
              <a:gd name="T17" fmla="*/ 119 h 334"/>
              <a:gd name="T18" fmla="*/ 334 w 334"/>
              <a:gd name="T19" fmla="*/ 27 h 334"/>
              <a:gd name="T20" fmla="*/ 309 w 334"/>
              <a:gd name="T21" fmla="*/ 0 h 334"/>
              <a:gd name="T22" fmla="*/ 317 w 334"/>
              <a:gd name="T23" fmla="*/ 202 h 334"/>
              <a:gd name="T24" fmla="*/ 300 w 334"/>
              <a:gd name="T25" fmla="*/ 219 h 334"/>
              <a:gd name="T26" fmla="*/ 300 w 334"/>
              <a:gd name="T27" fmla="*/ 285 h 334"/>
              <a:gd name="T28" fmla="*/ 284 w 334"/>
              <a:gd name="T29" fmla="*/ 300 h 334"/>
              <a:gd name="T30" fmla="*/ 217 w 334"/>
              <a:gd name="T31" fmla="*/ 300 h 334"/>
              <a:gd name="T32" fmla="*/ 200 w 334"/>
              <a:gd name="T33" fmla="*/ 317 h 334"/>
              <a:gd name="T34" fmla="*/ 217 w 334"/>
              <a:gd name="T35" fmla="*/ 334 h 334"/>
              <a:gd name="T36" fmla="*/ 309 w 334"/>
              <a:gd name="T37" fmla="*/ 334 h 334"/>
              <a:gd name="T38" fmla="*/ 334 w 334"/>
              <a:gd name="T39" fmla="*/ 310 h 334"/>
              <a:gd name="T40" fmla="*/ 334 w 334"/>
              <a:gd name="T41" fmla="*/ 219 h 334"/>
              <a:gd name="T42" fmla="*/ 317 w 334"/>
              <a:gd name="T43" fmla="*/ 202 h 334"/>
              <a:gd name="T44" fmla="*/ 117 w 334"/>
              <a:gd name="T45" fmla="*/ 300 h 334"/>
              <a:gd name="T46" fmla="*/ 50 w 334"/>
              <a:gd name="T47" fmla="*/ 300 h 334"/>
              <a:gd name="T48" fmla="*/ 34 w 334"/>
              <a:gd name="T49" fmla="*/ 285 h 334"/>
              <a:gd name="T50" fmla="*/ 34 w 334"/>
              <a:gd name="T51" fmla="*/ 219 h 334"/>
              <a:gd name="T52" fmla="*/ 17 w 334"/>
              <a:gd name="T53" fmla="*/ 202 h 334"/>
              <a:gd name="T54" fmla="*/ 0 w 334"/>
              <a:gd name="T55" fmla="*/ 219 h 334"/>
              <a:gd name="T56" fmla="*/ 0 w 334"/>
              <a:gd name="T57" fmla="*/ 310 h 334"/>
              <a:gd name="T58" fmla="*/ 25 w 334"/>
              <a:gd name="T59" fmla="*/ 334 h 334"/>
              <a:gd name="T60" fmla="*/ 117 w 334"/>
              <a:gd name="T61" fmla="*/ 334 h 334"/>
              <a:gd name="T62" fmla="*/ 134 w 334"/>
              <a:gd name="T63" fmla="*/ 317 h 334"/>
              <a:gd name="T64" fmla="*/ 117 w 334"/>
              <a:gd name="T65" fmla="*/ 300 h 334"/>
              <a:gd name="T66" fmla="*/ 17 w 334"/>
              <a:gd name="T67" fmla="*/ 135 h 334"/>
              <a:gd name="T68" fmla="*/ 34 w 334"/>
              <a:gd name="T69" fmla="*/ 119 h 334"/>
              <a:gd name="T70" fmla="*/ 34 w 334"/>
              <a:gd name="T71" fmla="*/ 52 h 334"/>
              <a:gd name="T72" fmla="*/ 50 w 334"/>
              <a:gd name="T73" fmla="*/ 34 h 334"/>
              <a:gd name="T74" fmla="*/ 117 w 334"/>
              <a:gd name="T75" fmla="*/ 34 h 334"/>
              <a:gd name="T76" fmla="*/ 134 w 334"/>
              <a:gd name="T77" fmla="*/ 17 h 334"/>
              <a:gd name="T78" fmla="*/ 117 w 334"/>
              <a:gd name="T79" fmla="*/ 0 h 334"/>
              <a:gd name="T80" fmla="*/ 25 w 334"/>
              <a:gd name="T81" fmla="*/ 0 h 334"/>
              <a:gd name="T82" fmla="*/ 0 w 334"/>
              <a:gd name="T83" fmla="*/ 27 h 334"/>
              <a:gd name="T84" fmla="*/ 0 w 334"/>
              <a:gd name="T85" fmla="*/ 119 h 334"/>
              <a:gd name="T86" fmla="*/ 17 w 334"/>
              <a:gd name="T87" fmla="*/ 135 h 334"/>
              <a:gd name="T88" fmla="*/ 118 w 334"/>
              <a:gd name="T89" fmla="*/ 251 h 334"/>
              <a:gd name="T90" fmla="*/ 84 w 334"/>
              <a:gd name="T91" fmla="*/ 218 h 334"/>
              <a:gd name="T92" fmla="*/ 84 w 334"/>
              <a:gd name="T93" fmla="*/ 235 h 334"/>
              <a:gd name="T94" fmla="*/ 101 w 334"/>
              <a:gd name="T95" fmla="*/ 251 h 334"/>
              <a:gd name="T96" fmla="*/ 118 w 334"/>
              <a:gd name="T97" fmla="*/ 251 h 334"/>
              <a:gd name="T98" fmla="*/ 84 w 334"/>
              <a:gd name="T99" fmla="*/ 151 h 334"/>
              <a:gd name="T100" fmla="*/ 84 w 334"/>
              <a:gd name="T101" fmla="*/ 185 h 334"/>
              <a:gd name="T102" fmla="*/ 150 w 334"/>
              <a:gd name="T103" fmla="*/ 250 h 334"/>
              <a:gd name="T104" fmla="*/ 184 w 334"/>
              <a:gd name="T105" fmla="*/ 250 h 334"/>
              <a:gd name="T106" fmla="*/ 84 w 334"/>
              <a:gd name="T107" fmla="*/ 151 h 334"/>
              <a:gd name="T108" fmla="*/ 103 w 334"/>
              <a:gd name="T109" fmla="*/ 85 h 334"/>
              <a:gd name="T110" fmla="*/ 250 w 334"/>
              <a:gd name="T111" fmla="*/ 232 h 334"/>
              <a:gd name="T112" fmla="*/ 233 w 334"/>
              <a:gd name="T113" fmla="*/ 250 h 334"/>
              <a:gd name="T114" fmla="*/ 218 w 334"/>
              <a:gd name="T115" fmla="*/ 250 h 334"/>
              <a:gd name="T116" fmla="*/ 84 w 334"/>
              <a:gd name="T117" fmla="*/ 118 h 334"/>
              <a:gd name="T118" fmla="*/ 84 w 334"/>
              <a:gd name="T119" fmla="*/ 102 h 334"/>
              <a:gd name="T120" fmla="*/ 103 w 334"/>
              <a:gd name="T121" fmla="*/ 8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4" h="334">
                <a:moveTo>
                  <a:pt x="309" y="0"/>
                </a:moveTo>
                <a:lnTo>
                  <a:pt x="217" y="0"/>
                </a:lnTo>
                <a:cubicBezTo>
                  <a:pt x="208" y="0"/>
                  <a:pt x="200" y="8"/>
                  <a:pt x="200" y="17"/>
                </a:cubicBezTo>
                <a:cubicBezTo>
                  <a:pt x="200" y="26"/>
                  <a:pt x="208" y="34"/>
                  <a:pt x="217" y="34"/>
                </a:cubicBezTo>
                <a:lnTo>
                  <a:pt x="284" y="34"/>
                </a:lnTo>
                <a:cubicBezTo>
                  <a:pt x="293" y="34"/>
                  <a:pt x="300" y="43"/>
                  <a:pt x="300" y="52"/>
                </a:cubicBezTo>
                <a:lnTo>
                  <a:pt x="300" y="119"/>
                </a:lnTo>
                <a:cubicBezTo>
                  <a:pt x="300" y="128"/>
                  <a:pt x="308" y="135"/>
                  <a:pt x="317" y="135"/>
                </a:cubicBezTo>
                <a:cubicBezTo>
                  <a:pt x="326" y="135"/>
                  <a:pt x="334" y="128"/>
                  <a:pt x="334" y="119"/>
                </a:cubicBezTo>
                <a:lnTo>
                  <a:pt x="334" y="27"/>
                </a:lnTo>
                <a:cubicBezTo>
                  <a:pt x="334" y="13"/>
                  <a:pt x="322" y="0"/>
                  <a:pt x="309" y="0"/>
                </a:cubicBezTo>
                <a:close/>
                <a:moveTo>
                  <a:pt x="317" y="202"/>
                </a:moveTo>
                <a:cubicBezTo>
                  <a:pt x="308" y="202"/>
                  <a:pt x="300" y="210"/>
                  <a:pt x="300" y="219"/>
                </a:cubicBezTo>
                <a:lnTo>
                  <a:pt x="300" y="285"/>
                </a:lnTo>
                <a:cubicBezTo>
                  <a:pt x="300" y="295"/>
                  <a:pt x="293" y="300"/>
                  <a:pt x="284" y="300"/>
                </a:cubicBezTo>
                <a:lnTo>
                  <a:pt x="217" y="300"/>
                </a:lnTo>
                <a:cubicBezTo>
                  <a:pt x="208" y="300"/>
                  <a:pt x="200" y="308"/>
                  <a:pt x="200" y="317"/>
                </a:cubicBezTo>
                <a:cubicBezTo>
                  <a:pt x="200" y="326"/>
                  <a:pt x="208" y="334"/>
                  <a:pt x="217" y="334"/>
                </a:cubicBezTo>
                <a:lnTo>
                  <a:pt x="309" y="334"/>
                </a:lnTo>
                <a:cubicBezTo>
                  <a:pt x="322" y="334"/>
                  <a:pt x="334" y="324"/>
                  <a:pt x="334" y="310"/>
                </a:cubicBezTo>
                <a:lnTo>
                  <a:pt x="334" y="219"/>
                </a:lnTo>
                <a:cubicBezTo>
                  <a:pt x="334" y="210"/>
                  <a:pt x="326" y="202"/>
                  <a:pt x="317" y="202"/>
                </a:cubicBezTo>
                <a:close/>
                <a:moveTo>
                  <a:pt x="117" y="300"/>
                </a:moveTo>
                <a:lnTo>
                  <a:pt x="50" y="300"/>
                </a:lnTo>
                <a:cubicBezTo>
                  <a:pt x="41" y="300"/>
                  <a:pt x="34" y="295"/>
                  <a:pt x="34" y="285"/>
                </a:cubicBezTo>
                <a:lnTo>
                  <a:pt x="34" y="219"/>
                </a:lnTo>
                <a:cubicBezTo>
                  <a:pt x="34" y="210"/>
                  <a:pt x="26" y="202"/>
                  <a:pt x="17" y="202"/>
                </a:cubicBezTo>
                <a:cubicBezTo>
                  <a:pt x="8" y="202"/>
                  <a:pt x="0" y="210"/>
                  <a:pt x="0" y="219"/>
                </a:cubicBezTo>
                <a:lnTo>
                  <a:pt x="0" y="310"/>
                </a:lnTo>
                <a:cubicBezTo>
                  <a:pt x="0" y="324"/>
                  <a:pt x="12" y="334"/>
                  <a:pt x="25" y="334"/>
                </a:cubicBezTo>
                <a:lnTo>
                  <a:pt x="117" y="334"/>
                </a:lnTo>
                <a:cubicBezTo>
                  <a:pt x="126" y="334"/>
                  <a:pt x="134" y="326"/>
                  <a:pt x="134" y="317"/>
                </a:cubicBezTo>
                <a:cubicBezTo>
                  <a:pt x="134" y="308"/>
                  <a:pt x="126" y="300"/>
                  <a:pt x="117" y="300"/>
                </a:cubicBezTo>
                <a:close/>
                <a:moveTo>
                  <a:pt x="17" y="135"/>
                </a:moveTo>
                <a:cubicBezTo>
                  <a:pt x="26" y="135"/>
                  <a:pt x="34" y="128"/>
                  <a:pt x="34" y="119"/>
                </a:cubicBezTo>
                <a:lnTo>
                  <a:pt x="34" y="52"/>
                </a:lnTo>
                <a:cubicBezTo>
                  <a:pt x="34" y="43"/>
                  <a:pt x="41" y="34"/>
                  <a:pt x="50" y="34"/>
                </a:cubicBezTo>
                <a:lnTo>
                  <a:pt x="117" y="34"/>
                </a:lnTo>
                <a:cubicBezTo>
                  <a:pt x="126" y="34"/>
                  <a:pt x="134" y="26"/>
                  <a:pt x="134" y="17"/>
                </a:cubicBezTo>
                <a:cubicBezTo>
                  <a:pt x="134" y="8"/>
                  <a:pt x="126" y="0"/>
                  <a:pt x="117" y="0"/>
                </a:cubicBezTo>
                <a:lnTo>
                  <a:pt x="25" y="0"/>
                </a:lnTo>
                <a:cubicBezTo>
                  <a:pt x="12" y="0"/>
                  <a:pt x="0" y="13"/>
                  <a:pt x="0" y="27"/>
                </a:cubicBezTo>
                <a:lnTo>
                  <a:pt x="0" y="119"/>
                </a:lnTo>
                <a:cubicBezTo>
                  <a:pt x="0" y="128"/>
                  <a:pt x="8" y="135"/>
                  <a:pt x="17" y="135"/>
                </a:cubicBezTo>
                <a:close/>
                <a:moveTo>
                  <a:pt x="118" y="251"/>
                </a:moveTo>
                <a:cubicBezTo>
                  <a:pt x="118" y="233"/>
                  <a:pt x="103" y="218"/>
                  <a:pt x="84" y="218"/>
                </a:cubicBezTo>
                <a:lnTo>
                  <a:pt x="84" y="235"/>
                </a:lnTo>
                <a:cubicBezTo>
                  <a:pt x="84" y="244"/>
                  <a:pt x="92" y="251"/>
                  <a:pt x="101" y="251"/>
                </a:cubicBezTo>
                <a:lnTo>
                  <a:pt x="118" y="251"/>
                </a:lnTo>
                <a:close/>
                <a:moveTo>
                  <a:pt x="84" y="151"/>
                </a:moveTo>
                <a:lnTo>
                  <a:pt x="84" y="185"/>
                </a:lnTo>
                <a:cubicBezTo>
                  <a:pt x="120" y="185"/>
                  <a:pt x="150" y="217"/>
                  <a:pt x="150" y="250"/>
                </a:cubicBezTo>
                <a:lnTo>
                  <a:pt x="184" y="250"/>
                </a:lnTo>
                <a:cubicBezTo>
                  <a:pt x="184" y="200"/>
                  <a:pt x="139" y="151"/>
                  <a:pt x="84" y="151"/>
                </a:cubicBezTo>
                <a:close/>
                <a:moveTo>
                  <a:pt x="103" y="85"/>
                </a:moveTo>
                <a:cubicBezTo>
                  <a:pt x="180" y="94"/>
                  <a:pt x="241" y="155"/>
                  <a:pt x="250" y="232"/>
                </a:cubicBezTo>
                <a:cubicBezTo>
                  <a:pt x="251" y="242"/>
                  <a:pt x="243" y="250"/>
                  <a:pt x="233" y="250"/>
                </a:cubicBezTo>
                <a:lnTo>
                  <a:pt x="218" y="250"/>
                </a:lnTo>
                <a:cubicBezTo>
                  <a:pt x="218" y="184"/>
                  <a:pt x="150" y="118"/>
                  <a:pt x="84" y="118"/>
                </a:cubicBezTo>
                <a:lnTo>
                  <a:pt x="84" y="102"/>
                </a:lnTo>
                <a:cubicBezTo>
                  <a:pt x="84" y="92"/>
                  <a:pt x="93" y="84"/>
                  <a:pt x="103" y="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A8ADD867-07E1-4836-9AC3-45708A46FE7D}"/>
              </a:ext>
            </a:extLst>
          </p:cNvPr>
          <p:cNvSpPr>
            <a:spLocks noChangeAspect="1" noEditPoints="1"/>
          </p:cNvSpPr>
          <p:nvPr/>
        </p:nvSpPr>
        <p:spPr bwMode="auto">
          <a:xfrm>
            <a:off x="5534026" y="4306888"/>
            <a:ext cx="252413" cy="254000"/>
          </a:xfrm>
          <a:custGeom>
            <a:avLst/>
            <a:gdLst>
              <a:gd name="T0" fmla="*/ 309 w 334"/>
              <a:gd name="T1" fmla="*/ 0 h 333"/>
              <a:gd name="T2" fmla="*/ 217 w 334"/>
              <a:gd name="T3" fmla="*/ 0 h 333"/>
              <a:gd name="T4" fmla="*/ 200 w 334"/>
              <a:gd name="T5" fmla="*/ 16 h 333"/>
              <a:gd name="T6" fmla="*/ 217 w 334"/>
              <a:gd name="T7" fmla="*/ 33 h 333"/>
              <a:gd name="T8" fmla="*/ 284 w 334"/>
              <a:gd name="T9" fmla="*/ 33 h 333"/>
              <a:gd name="T10" fmla="*/ 300 w 334"/>
              <a:gd name="T11" fmla="*/ 51 h 333"/>
              <a:gd name="T12" fmla="*/ 300 w 334"/>
              <a:gd name="T13" fmla="*/ 118 h 333"/>
              <a:gd name="T14" fmla="*/ 317 w 334"/>
              <a:gd name="T15" fmla="*/ 135 h 333"/>
              <a:gd name="T16" fmla="*/ 334 w 334"/>
              <a:gd name="T17" fmla="*/ 118 h 333"/>
              <a:gd name="T18" fmla="*/ 334 w 334"/>
              <a:gd name="T19" fmla="*/ 26 h 333"/>
              <a:gd name="T20" fmla="*/ 309 w 334"/>
              <a:gd name="T21" fmla="*/ 0 h 333"/>
              <a:gd name="T22" fmla="*/ 317 w 334"/>
              <a:gd name="T23" fmla="*/ 201 h 333"/>
              <a:gd name="T24" fmla="*/ 300 w 334"/>
              <a:gd name="T25" fmla="*/ 218 h 333"/>
              <a:gd name="T26" fmla="*/ 300 w 334"/>
              <a:gd name="T27" fmla="*/ 285 h 333"/>
              <a:gd name="T28" fmla="*/ 284 w 334"/>
              <a:gd name="T29" fmla="*/ 300 h 333"/>
              <a:gd name="T30" fmla="*/ 217 w 334"/>
              <a:gd name="T31" fmla="*/ 300 h 333"/>
              <a:gd name="T32" fmla="*/ 200 w 334"/>
              <a:gd name="T33" fmla="*/ 316 h 333"/>
              <a:gd name="T34" fmla="*/ 217 w 334"/>
              <a:gd name="T35" fmla="*/ 333 h 333"/>
              <a:gd name="T36" fmla="*/ 309 w 334"/>
              <a:gd name="T37" fmla="*/ 333 h 333"/>
              <a:gd name="T38" fmla="*/ 334 w 334"/>
              <a:gd name="T39" fmla="*/ 310 h 333"/>
              <a:gd name="T40" fmla="*/ 334 w 334"/>
              <a:gd name="T41" fmla="*/ 218 h 333"/>
              <a:gd name="T42" fmla="*/ 317 w 334"/>
              <a:gd name="T43" fmla="*/ 201 h 333"/>
              <a:gd name="T44" fmla="*/ 117 w 334"/>
              <a:gd name="T45" fmla="*/ 300 h 333"/>
              <a:gd name="T46" fmla="*/ 50 w 334"/>
              <a:gd name="T47" fmla="*/ 300 h 333"/>
              <a:gd name="T48" fmla="*/ 34 w 334"/>
              <a:gd name="T49" fmla="*/ 285 h 333"/>
              <a:gd name="T50" fmla="*/ 34 w 334"/>
              <a:gd name="T51" fmla="*/ 218 h 333"/>
              <a:gd name="T52" fmla="*/ 17 w 334"/>
              <a:gd name="T53" fmla="*/ 201 h 333"/>
              <a:gd name="T54" fmla="*/ 0 w 334"/>
              <a:gd name="T55" fmla="*/ 218 h 333"/>
              <a:gd name="T56" fmla="*/ 0 w 334"/>
              <a:gd name="T57" fmla="*/ 310 h 333"/>
              <a:gd name="T58" fmla="*/ 25 w 334"/>
              <a:gd name="T59" fmla="*/ 333 h 333"/>
              <a:gd name="T60" fmla="*/ 117 w 334"/>
              <a:gd name="T61" fmla="*/ 333 h 333"/>
              <a:gd name="T62" fmla="*/ 134 w 334"/>
              <a:gd name="T63" fmla="*/ 316 h 333"/>
              <a:gd name="T64" fmla="*/ 117 w 334"/>
              <a:gd name="T65" fmla="*/ 300 h 333"/>
              <a:gd name="T66" fmla="*/ 17 w 334"/>
              <a:gd name="T67" fmla="*/ 135 h 333"/>
              <a:gd name="T68" fmla="*/ 34 w 334"/>
              <a:gd name="T69" fmla="*/ 118 h 333"/>
              <a:gd name="T70" fmla="*/ 34 w 334"/>
              <a:gd name="T71" fmla="*/ 51 h 333"/>
              <a:gd name="T72" fmla="*/ 50 w 334"/>
              <a:gd name="T73" fmla="*/ 33 h 333"/>
              <a:gd name="T74" fmla="*/ 117 w 334"/>
              <a:gd name="T75" fmla="*/ 33 h 333"/>
              <a:gd name="T76" fmla="*/ 134 w 334"/>
              <a:gd name="T77" fmla="*/ 16 h 333"/>
              <a:gd name="T78" fmla="*/ 117 w 334"/>
              <a:gd name="T79" fmla="*/ 0 h 333"/>
              <a:gd name="T80" fmla="*/ 25 w 334"/>
              <a:gd name="T81" fmla="*/ 0 h 333"/>
              <a:gd name="T82" fmla="*/ 0 w 334"/>
              <a:gd name="T83" fmla="*/ 26 h 333"/>
              <a:gd name="T84" fmla="*/ 0 w 334"/>
              <a:gd name="T85" fmla="*/ 118 h 333"/>
              <a:gd name="T86" fmla="*/ 17 w 334"/>
              <a:gd name="T87" fmla="*/ 135 h 333"/>
              <a:gd name="T88" fmla="*/ 143 w 334"/>
              <a:gd name="T89" fmla="*/ 231 h 333"/>
              <a:gd name="T90" fmla="*/ 155 w 334"/>
              <a:gd name="T91" fmla="*/ 243 h 333"/>
              <a:gd name="T92" fmla="*/ 178 w 334"/>
              <a:gd name="T93" fmla="*/ 243 h 333"/>
              <a:gd name="T94" fmla="*/ 190 w 334"/>
              <a:gd name="T95" fmla="*/ 231 h 333"/>
              <a:gd name="T96" fmla="*/ 143 w 334"/>
              <a:gd name="T97" fmla="*/ 231 h 333"/>
              <a:gd name="T98" fmla="*/ 96 w 334"/>
              <a:gd name="T99" fmla="*/ 184 h 333"/>
              <a:gd name="T100" fmla="*/ 119 w 334"/>
              <a:gd name="T101" fmla="*/ 208 h 333"/>
              <a:gd name="T102" fmla="*/ 214 w 334"/>
              <a:gd name="T103" fmla="*/ 208 h 333"/>
              <a:gd name="T104" fmla="*/ 237 w 334"/>
              <a:gd name="T105" fmla="*/ 184 h 333"/>
              <a:gd name="T106" fmla="*/ 96 w 334"/>
              <a:gd name="T107" fmla="*/ 184 h 333"/>
              <a:gd name="T108" fmla="*/ 261 w 334"/>
              <a:gd name="T109" fmla="*/ 161 h 333"/>
              <a:gd name="T110" fmla="*/ 72 w 334"/>
              <a:gd name="T111" fmla="*/ 161 h 333"/>
              <a:gd name="T112" fmla="*/ 61 w 334"/>
              <a:gd name="T113" fmla="*/ 150 h 333"/>
              <a:gd name="T114" fmla="*/ 63 w 334"/>
              <a:gd name="T115" fmla="*/ 125 h 333"/>
              <a:gd name="T116" fmla="*/ 270 w 334"/>
              <a:gd name="T117" fmla="*/ 125 h 333"/>
              <a:gd name="T118" fmla="*/ 272 w 334"/>
              <a:gd name="T119" fmla="*/ 150 h 333"/>
              <a:gd name="T120" fmla="*/ 261 w 334"/>
              <a:gd name="T121" fmla="*/ 16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4" h="333">
                <a:moveTo>
                  <a:pt x="309" y="0"/>
                </a:moveTo>
                <a:lnTo>
                  <a:pt x="217" y="0"/>
                </a:lnTo>
                <a:cubicBezTo>
                  <a:pt x="208" y="0"/>
                  <a:pt x="200" y="7"/>
                  <a:pt x="200" y="16"/>
                </a:cubicBezTo>
                <a:cubicBezTo>
                  <a:pt x="200" y="26"/>
                  <a:pt x="208" y="33"/>
                  <a:pt x="217" y="33"/>
                </a:cubicBezTo>
                <a:lnTo>
                  <a:pt x="284" y="33"/>
                </a:lnTo>
                <a:cubicBezTo>
                  <a:pt x="293" y="33"/>
                  <a:pt x="300" y="42"/>
                  <a:pt x="300" y="51"/>
                </a:cubicBezTo>
                <a:lnTo>
                  <a:pt x="300" y="118"/>
                </a:lnTo>
                <a:cubicBezTo>
                  <a:pt x="300" y="127"/>
                  <a:pt x="308" y="135"/>
                  <a:pt x="317" y="135"/>
                </a:cubicBezTo>
                <a:cubicBezTo>
                  <a:pt x="326" y="135"/>
                  <a:pt x="334" y="127"/>
                  <a:pt x="334" y="118"/>
                </a:cubicBezTo>
                <a:lnTo>
                  <a:pt x="334" y="26"/>
                </a:lnTo>
                <a:cubicBezTo>
                  <a:pt x="334" y="13"/>
                  <a:pt x="322" y="0"/>
                  <a:pt x="309" y="0"/>
                </a:cubicBezTo>
                <a:close/>
                <a:moveTo>
                  <a:pt x="317" y="201"/>
                </a:moveTo>
                <a:cubicBezTo>
                  <a:pt x="308" y="201"/>
                  <a:pt x="300" y="209"/>
                  <a:pt x="300" y="218"/>
                </a:cubicBezTo>
                <a:lnTo>
                  <a:pt x="300" y="285"/>
                </a:lnTo>
                <a:cubicBezTo>
                  <a:pt x="300" y="294"/>
                  <a:pt x="293" y="300"/>
                  <a:pt x="284" y="300"/>
                </a:cubicBezTo>
                <a:lnTo>
                  <a:pt x="217" y="300"/>
                </a:lnTo>
                <a:cubicBezTo>
                  <a:pt x="208" y="300"/>
                  <a:pt x="200" y="307"/>
                  <a:pt x="200" y="316"/>
                </a:cubicBezTo>
                <a:cubicBezTo>
                  <a:pt x="200" y="326"/>
                  <a:pt x="208" y="333"/>
                  <a:pt x="217" y="333"/>
                </a:cubicBezTo>
                <a:lnTo>
                  <a:pt x="309" y="333"/>
                </a:lnTo>
                <a:cubicBezTo>
                  <a:pt x="322" y="333"/>
                  <a:pt x="334" y="324"/>
                  <a:pt x="334" y="310"/>
                </a:cubicBezTo>
                <a:lnTo>
                  <a:pt x="334" y="218"/>
                </a:lnTo>
                <a:cubicBezTo>
                  <a:pt x="334" y="209"/>
                  <a:pt x="326" y="201"/>
                  <a:pt x="317" y="201"/>
                </a:cubicBezTo>
                <a:close/>
                <a:moveTo>
                  <a:pt x="117" y="300"/>
                </a:moveTo>
                <a:lnTo>
                  <a:pt x="50" y="300"/>
                </a:lnTo>
                <a:cubicBezTo>
                  <a:pt x="41" y="300"/>
                  <a:pt x="34" y="294"/>
                  <a:pt x="34" y="285"/>
                </a:cubicBezTo>
                <a:lnTo>
                  <a:pt x="34" y="218"/>
                </a:lnTo>
                <a:cubicBezTo>
                  <a:pt x="34" y="209"/>
                  <a:pt x="26" y="201"/>
                  <a:pt x="17" y="201"/>
                </a:cubicBezTo>
                <a:cubicBezTo>
                  <a:pt x="8" y="201"/>
                  <a:pt x="0" y="209"/>
                  <a:pt x="0" y="218"/>
                </a:cubicBezTo>
                <a:lnTo>
                  <a:pt x="0" y="310"/>
                </a:lnTo>
                <a:cubicBezTo>
                  <a:pt x="0" y="324"/>
                  <a:pt x="12" y="333"/>
                  <a:pt x="25" y="333"/>
                </a:cubicBezTo>
                <a:lnTo>
                  <a:pt x="117" y="333"/>
                </a:lnTo>
                <a:cubicBezTo>
                  <a:pt x="126" y="333"/>
                  <a:pt x="134" y="326"/>
                  <a:pt x="134" y="316"/>
                </a:cubicBezTo>
                <a:cubicBezTo>
                  <a:pt x="134" y="307"/>
                  <a:pt x="126" y="300"/>
                  <a:pt x="117" y="300"/>
                </a:cubicBezTo>
                <a:close/>
                <a:moveTo>
                  <a:pt x="17" y="135"/>
                </a:moveTo>
                <a:cubicBezTo>
                  <a:pt x="26" y="135"/>
                  <a:pt x="34" y="127"/>
                  <a:pt x="34" y="118"/>
                </a:cubicBezTo>
                <a:lnTo>
                  <a:pt x="34" y="51"/>
                </a:lnTo>
                <a:cubicBezTo>
                  <a:pt x="34" y="42"/>
                  <a:pt x="41" y="33"/>
                  <a:pt x="50" y="33"/>
                </a:cubicBezTo>
                <a:lnTo>
                  <a:pt x="117" y="33"/>
                </a:lnTo>
                <a:cubicBezTo>
                  <a:pt x="126" y="33"/>
                  <a:pt x="134" y="26"/>
                  <a:pt x="134" y="16"/>
                </a:cubicBezTo>
                <a:cubicBezTo>
                  <a:pt x="134" y="7"/>
                  <a:pt x="126" y="0"/>
                  <a:pt x="117" y="0"/>
                </a:cubicBezTo>
                <a:lnTo>
                  <a:pt x="25" y="0"/>
                </a:lnTo>
                <a:cubicBezTo>
                  <a:pt x="12" y="0"/>
                  <a:pt x="0" y="13"/>
                  <a:pt x="0" y="26"/>
                </a:cubicBezTo>
                <a:lnTo>
                  <a:pt x="0" y="118"/>
                </a:lnTo>
                <a:cubicBezTo>
                  <a:pt x="0" y="127"/>
                  <a:pt x="8" y="135"/>
                  <a:pt x="17" y="135"/>
                </a:cubicBezTo>
                <a:close/>
                <a:moveTo>
                  <a:pt x="143" y="231"/>
                </a:moveTo>
                <a:lnTo>
                  <a:pt x="155" y="243"/>
                </a:lnTo>
                <a:cubicBezTo>
                  <a:pt x="161" y="250"/>
                  <a:pt x="172" y="250"/>
                  <a:pt x="178" y="243"/>
                </a:cubicBezTo>
                <a:lnTo>
                  <a:pt x="190" y="231"/>
                </a:lnTo>
                <a:cubicBezTo>
                  <a:pt x="177" y="218"/>
                  <a:pt x="156" y="218"/>
                  <a:pt x="143" y="231"/>
                </a:cubicBezTo>
                <a:close/>
                <a:moveTo>
                  <a:pt x="96" y="184"/>
                </a:moveTo>
                <a:lnTo>
                  <a:pt x="119" y="208"/>
                </a:lnTo>
                <a:cubicBezTo>
                  <a:pt x="145" y="182"/>
                  <a:pt x="188" y="182"/>
                  <a:pt x="214" y="208"/>
                </a:cubicBezTo>
                <a:lnTo>
                  <a:pt x="237" y="184"/>
                </a:lnTo>
                <a:cubicBezTo>
                  <a:pt x="198" y="145"/>
                  <a:pt x="135" y="145"/>
                  <a:pt x="96" y="184"/>
                </a:cubicBezTo>
                <a:close/>
                <a:moveTo>
                  <a:pt x="261" y="161"/>
                </a:moveTo>
                <a:cubicBezTo>
                  <a:pt x="209" y="109"/>
                  <a:pt x="124" y="109"/>
                  <a:pt x="72" y="161"/>
                </a:cubicBezTo>
                <a:lnTo>
                  <a:pt x="61" y="150"/>
                </a:lnTo>
                <a:cubicBezTo>
                  <a:pt x="54" y="142"/>
                  <a:pt x="55" y="131"/>
                  <a:pt x="63" y="125"/>
                </a:cubicBezTo>
                <a:cubicBezTo>
                  <a:pt x="123" y="76"/>
                  <a:pt x="210" y="76"/>
                  <a:pt x="270" y="125"/>
                </a:cubicBezTo>
                <a:cubicBezTo>
                  <a:pt x="278" y="131"/>
                  <a:pt x="279" y="142"/>
                  <a:pt x="272" y="150"/>
                </a:cubicBezTo>
                <a:lnTo>
                  <a:pt x="261"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3C1D4EC6-0580-4535-AE0B-4BEFEB106A36}"/>
              </a:ext>
            </a:extLst>
          </p:cNvPr>
          <p:cNvSpPr>
            <a:spLocks noChangeAspect="1" noEditPoints="1"/>
          </p:cNvSpPr>
          <p:nvPr/>
        </p:nvSpPr>
        <p:spPr bwMode="auto">
          <a:xfrm>
            <a:off x="5030788" y="4306888"/>
            <a:ext cx="276225" cy="277813"/>
          </a:xfrm>
          <a:custGeom>
            <a:avLst/>
            <a:gdLst>
              <a:gd name="T0" fmla="*/ 333 w 366"/>
              <a:gd name="T1" fmla="*/ 233 h 366"/>
              <a:gd name="T2" fmla="*/ 300 w 366"/>
              <a:gd name="T3" fmla="*/ 100 h 366"/>
              <a:gd name="T4" fmla="*/ 333 w 366"/>
              <a:gd name="T5" fmla="*/ 300 h 366"/>
              <a:gd name="T6" fmla="*/ 300 w 366"/>
              <a:gd name="T7" fmla="*/ 266 h 366"/>
              <a:gd name="T8" fmla="*/ 266 w 366"/>
              <a:gd name="T9" fmla="*/ 300 h 366"/>
              <a:gd name="T10" fmla="*/ 300 w 366"/>
              <a:gd name="T11" fmla="*/ 333 h 366"/>
              <a:gd name="T12" fmla="*/ 333 w 366"/>
              <a:gd name="T13" fmla="*/ 366 h 366"/>
              <a:gd name="T14" fmla="*/ 366 w 366"/>
              <a:gd name="T15" fmla="*/ 333 h 366"/>
              <a:gd name="T16" fmla="*/ 333 w 366"/>
              <a:gd name="T17" fmla="*/ 300 h 366"/>
              <a:gd name="T18" fmla="*/ 333 w 366"/>
              <a:gd name="T19" fmla="*/ 66 h 366"/>
              <a:gd name="T20" fmla="*/ 266 w 366"/>
              <a:gd name="T21" fmla="*/ 0 h 366"/>
              <a:gd name="T22" fmla="*/ 300 w 366"/>
              <a:gd name="T23" fmla="*/ 33 h 366"/>
              <a:gd name="T24" fmla="*/ 33 w 366"/>
              <a:gd name="T25" fmla="*/ 100 h 366"/>
              <a:gd name="T26" fmla="*/ 0 w 366"/>
              <a:gd name="T27" fmla="*/ 233 h 366"/>
              <a:gd name="T28" fmla="*/ 33 w 366"/>
              <a:gd name="T29" fmla="*/ 100 h 366"/>
              <a:gd name="T30" fmla="*/ 0 w 366"/>
              <a:gd name="T31" fmla="*/ 266 h 366"/>
              <a:gd name="T32" fmla="*/ 66 w 366"/>
              <a:gd name="T33" fmla="*/ 333 h 366"/>
              <a:gd name="T34" fmla="*/ 33 w 366"/>
              <a:gd name="T35" fmla="*/ 300 h 366"/>
              <a:gd name="T36" fmla="*/ 33 w 366"/>
              <a:gd name="T37" fmla="*/ 33 h 366"/>
              <a:gd name="T38" fmla="*/ 66 w 366"/>
              <a:gd name="T39" fmla="*/ 0 h 366"/>
              <a:gd name="T40" fmla="*/ 0 w 366"/>
              <a:gd name="T41" fmla="*/ 66 h 366"/>
              <a:gd name="T42" fmla="*/ 33 w 366"/>
              <a:gd name="T43" fmla="*/ 33 h 366"/>
              <a:gd name="T44" fmla="*/ 233 w 366"/>
              <a:gd name="T45" fmla="*/ 333 h 366"/>
              <a:gd name="T46" fmla="*/ 100 w 366"/>
              <a:gd name="T47" fmla="*/ 300 h 366"/>
              <a:gd name="T48" fmla="*/ 233 w 366"/>
              <a:gd name="T49" fmla="*/ 0 h 366"/>
              <a:gd name="T50" fmla="*/ 100 w 366"/>
              <a:gd name="T51" fmla="*/ 33 h 366"/>
              <a:gd name="T52" fmla="*/ 233 w 366"/>
              <a:gd name="T53" fmla="*/ 0 h 366"/>
              <a:gd name="T54" fmla="*/ 169 w 366"/>
              <a:gd name="T55" fmla="*/ 251 h 366"/>
              <a:gd name="T56" fmla="*/ 145 w 366"/>
              <a:gd name="T57" fmla="*/ 228 h 366"/>
              <a:gd name="T58" fmla="*/ 122 w 366"/>
              <a:gd name="T59" fmla="*/ 204 h 366"/>
              <a:gd name="T60" fmla="*/ 239 w 366"/>
              <a:gd name="T61" fmla="*/ 181 h 366"/>
              <a:gd name="T62" fmla="*/ 287 w 366"/>
              <a:gd name="T63" fmla="*/ 134 h 366"/>
              <a:gd name="T64" fmla="*/ 74 w 366"/>
              <a:gd name="T65" fmla="*/ 157 h 366"/>
              <a:gd name="T66" fmla="*/ 287 w 366"/>
              <a:gd name="T67" fmla="*/ 13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6" h="366">
                <a:moveTo>
                  <a:pt x="300" y="233"/>
                </a:moveTo>
                <a:lnTo>
                  <a:pt x="333" y="233"/>
                </a:lnTo>
                <a:lnTo>
                  <a:pt x="333" y="100"/>
                </a:lnTo>
                <a:lnTo>
                  <a:pt x="300" y="100"/>
                </a:lnTo>
                <a:lnTo>
                  <a:pt x="300" y="233"/>
                </a:lnTo>
                <a:close/>
                <a:moveTo>
                  <a:pt x="333" y="300"/>
                </a:moveTo>
                <a:lnTo>
                  <a:pt x="333" y="266"/>
                </a:lnTo>
                <a:lnTo>
                  <a:pt x="300" y="266"/>
                </a:lnTo>
                <a:lnTo>
                  <a:pt x="300" y="300"/>
                </a:lnTo>
                <a:lnTo>
                  <a:pt x="266" y="300"/>
                </a:lnTo>
                <a:lnTo>
                  <a:pt x="266" y="333"/>
                </a:lnTo>
                <a:lnTo>
                  <a:pt x="300" y="333"/>
                </a:lnTo>
                <a:lnTo>
                  <a:pt x="300" y="366"/>
                </a:lnTo>
                <a:lnTo>
                  <a:pt x="333" y="366"/>
                </a:lnTo>
                <a:lnTo>
                  <a:pt x="333" y="333"/>
                </a:lnTo>
                <a:lnTo>
                  <a:pt x="366" y="333"/>
                </a:lnTo>
                <a:lnTo>
                  <a:pt x="366" y="300"/>
                </a:lnTo>
                <a:lnTo>
                  <a:pt x="333" y="300"/>
                </a:lnTo>
                <a:close/>
                <a:moveTo>
                  <a:pt x="300" y="66"/>
                </a:moveTo>
                <a:lnTo>
                  <a:pt x="333" y="66"/>
                </a:lnTo>
                <a:lnTo>
                  <a:pt x="333" y="0"/>
                </a:lnTo>
                <a:lnTo>
                  <a:pt x="266" y="0"/>
                </a:lnTo>
                <a:lnTo>
                  <a:pt x="266" y="33"/>
                </a:lnTo>
                <a:lnTo>
                  <a:pt x="300" y="33"/>
                </a:lnTo>
                <a:lnTo>
                  <a:pt x="300" y="66"/>
                </a:lnTo>
                <a:close/>
                <a:moveTo>
                  <a:pt x="33" y="100"/>
                </a:moveTo>
                <a:lnTo>
                  <a:pt x="0" y="100"/>
                </a:lnTo>
                <a:lnTo>
                  <a:pt x="0" y="233"/>
                </a:lnTo>
                <a:lnTo>
                  <a:pt x="33" y="233"/>
                </a:lnTo>
                <a:lnTo>
                  <a:pt x="33" y="100"/>
                </a:lnTo>
                <a:close/>
                <a:moveTo>
                  <a:pt x="33" y="266"/>
                </a:moveTo>
                <a:lnTo>
                  <a:pt x="0" y="266"/>
                </a:lnTo>
                <a:lnTo>
                  <a:pt x="0" y="333"/>
                </a:lnTo>
                <a:lnTo>
                  <a:pt x="66" y="333"/>
                </a:lnTo>
                <a:lnTo>
                  <a:pt x="66" y="300"/>
                </a:lnTo>
                <a:lnTo>
                  <a:pt x="33" y="300"/>
                </a:lnTo>
                <a:lnTo>
                  <a:pt x="33" y="266"/>
                </a:lnTo>
                <a:close/>
                <a:moveTo>
                  <a:pt x="33" y="33"/>
                </a:moveTo>
                <a:lnTo>
                  <a:pt x="66" y="33"/>
                </a:lnTo>
                <a:lnTo>
                  <a:pt x="66" y="0"/>
                </a:lnTo>
                <a:lnTo>
                  <a:pt x="0" y="0"/>
                </a:lnTo>
                <a:lnTo>
                  <a:pt x="0" y="66"/>
                </a:lnTo>
                <a:lnTo>
                  <a:pt x="33" y="66"/>
                </a:lnTo>
                <a:lnTo>
                  <a:pt x="33" y="33"/>
                </a:lnTo>
                <a:close/>
                <a:moveTo>
                  <a:pt x="100" y="333"/>
                </a:moveTo>
                <a:lnTo>
                  <a:pt x="233" y="333"/>
                </a:lnTo>
                <a:lnTo>
                  <a:pt x="233" y="300"/>
                </a:lnTo>
                <a:lnTo>
                  <a:pt x="100" y="300"/>
                </a:lnTo>
                <a:lnTo>
                  <a:pt x="100" y="333"/>
                </a:lnTo>
                <a:close/>
                <a:moveTo>
                  <a:pt x="233" y="0"/>
                </a:moveTo>
                <a:lnTo>
                  <a:pt x="100" y="0"/>
                </a:lnTo>
                <a:lnTo>
                  <a:pt x="100" y="33"/>
                </a:lnTo>
                <a:lnTo>
                  <a:pt x="233" y="33"/>
                </a:lnTo>
                <a:lnTo>
                  <a:pt x="233" y="0"/>
                </a:lnTo>
                <a:close/>
                <a:moveTo>
                  <a:pt x="145" y="228"/>
                </a:moveTo>
                <a:lnTo>
                  <a:pt x="169" y="251"/>
                </a:lnTo>
                <a:lnTo>
                  <a:pt x="192" y="228"/>
                </a:lnTo>
                <a:cubicBezTo>
                  <a:pt x="179" y="215"/>
                  <a:pt x="158" y="215"/>
                  <a:pt x="145" y="228"/>
                </a:cubicBezTo>
                <a:close/>
                <a:moveTo>
                  <a:pt x="98" y="181"/>
                </a:moveTo>
                <a:lnTo>
                  <a:pt x="122" y="204"/>
                </a:lnTo>
                <a:cubicBezTo>
                  <a:pt x="148" y="178"/>
                  <a:pt x="190" y="178"/>
                  <a:pt x="216" y="204"/>
                </a:cubicBezTo>
                <a:lnTo>
                  <a:pt x="239" y="181"/>
                </a:lnTo>
                <a:cubicBezTo>
                  <a:pt x="200" y="142"/>
                  <a:pt x="137" y="142"/>
                  <a:pt x="98" y="181"/>
                </a:cubicBezTo>
                <a:close/>
                <a:moveTo>
                  <a:pt x="287" y="134"/>
                </a:moveTo>
                <a:lnTo>
                  <a:pt x="263" y="157"/>
                </a:lnTo>
                <a:cubicBezTo>
                  <a:pt x="211" y="105"/>
                  <a:pt x="126" y="105"/>
                  <a:pt x="74" y="157"/>
                </a:cubicBezTo>
                <a:lnTo>
                  <a:pt x="51" y="134"/>
                </a:lnTo>
                <a:cubicBezTo>
                  <a:pt x="116" y="68"/>
                  <a:pt x="221" y="68"/>
                  <a:pt x="287" y="1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488CE4D7-492A-46AA-9F3B-BF7DAEE0611B}"/>
              </a:ext>
            </a:extLst>
          </p:cNvPr>
          <p:cNvSpPr>
            <a:spLocks noChangeAspect="1" noEditPoints="1"/>
          </p:cNvSpPr>
          <p:nvPr/>
        </p:nvSpPr>
        <p:spPr bwMode="auto">
          <a:xfrm>
            <a:off x="4529138" y="4306888"/>
            <a:ext cx="276225" cy="279400"/>
          </a:xfrm>
          <a:custGeom>
            <a:avLst/>
            <a:gdLst>
              <a:gd name="T0" fmla="*/ 300 w 367"/>
              <a:gd name="T1" fmla="*/ 118 h 368"/>
              <a:gd name="T2" fmla="*/ 317 w 367"/>
              <a:gd name="T3" fmla="*/ 235 h 368"/>
              <a:gd name="T4" fmla="*/ 333 w 367"/>
              <a:gd name="T5" fmla="*/ 118 h 368"/>
              <a:gd name="T6" fmla="*/ 283 w 367"/>
              <a:gd name="T7" fmla="*/ 35 h 368"/>
              <a:gd name="T8" fmla="*/ 317 w 367"/>
              <a:gd name="T9" fmla="*/ 68 h 368"/>
              <a:gd name="T10" fmla="*/ 333 w 367"/>
              <a:gd name="T11" fmla="*/ 35 h 368"/>
              <a:gd name="T12" fmla="*/ 283 w 367"/>
              <a:gd name="T13" fmla="*/ 0 h 368"/>
              <a:gd name="T14" fmla="*/ 283 w 367"/>
              <a:gd name="T15" fmla="*/ 35 h 368"/>
              <a:gd name="T16" fmla="*/ 33 w 367"/>
              <a:gd name="T17" fmla="*/ 218 h 368"/>
              <a:gd name="T18" fmla="*/ 17 w 367"/>
              <a:gd name="T19" fmla="*/ 101 h 368"/>
              <a:gd name="T20" fmla="*/ 0 w 367"/>
              <a:gd name="T21" fmla="*/ 218 h 368"/>
              <a:gd name="T22" fmla="*/ 50 w 367"/>
              <a:gd name="T23" fmla="*/ 301 h 368"/>
              <a:gd name="T24" fmla="*/ 17 w 367"/>
              <a:gd name="T25" fmla="*/ 268 h 368"/>
              <a:gd name="T26" fmla="*/ 0 w 367"/>
              <a:gd name="T27" fmla="*/ 301 h 368"/>
              <a:gd name="T28" fmla="*/ 50 w 367"/>
              <a:gd name="T29" fmla="*/ 333 h 368"/>
              <a:gd name="T30" fmla="*/ 50 w 367"/>
              <a:gd name="T31" fmla="*/ 301 h 368"/>
              <a:gd name="T32" fmla="*/ 33 w 367"/>
              <a:gd name="T33" fmla="*/ 0 h 368"/>
              <a:gd name="T34" fmla="*/ 0 w 367"/>
              <a:gd name="T35" fmla="*/ 51 h 368"/>
              <a:gd name="T36" fmla="*/ 33 w 367"/>
              <a:gd name="T37" fmla="*/ 51 h 368"/>
              <a:gd name="T38" fmla="*/ 67 w 367"/>
              <a:gd name="T39" fmla="*/ 17 h 368"/>
              <a:gd name="T40" fmla="*/ 350 w 367"/>
              <a:gd name="T41" fmla="*/ 300 h 368"/>
              <a:gd name="T42" fmla="*/ 333 w 367"/>
              <a:gd name="T43" fmla="*/ 285 h 368"/>
              <a:gd name="T44" fmla="*/ 300 w 367"/>
              <a:gd name="T45" fmla="*/ 285 h 368"/>
              <a:gd name="T46" fmla="*/ 283 w 367"/>
              <a:gd name="T47" fmla="*/ 300 h 368"/>
              <a:gd name="T48" fmla="*/ 300 w 367"/>
              <a:gd name="T49" fmla="*/ 333 h 368"/>
              <a:gd name="T50" fmla="*/ 317 w 367"/>
              <a:gd name="T51" fmla="*/ 368 h 368"/>
              <a:gd name="T52" fmla="*/ 333 w 367"/>
              <a:gd name="T53" fmla="*/ 333 h 368"/>
              <a:gd name="T54" fmla="*/ 350 w 367"/>
              <a:gd name="T55" fmla="*/ 300 h 368"/>
              <a:gd name="T56" fmla="*/ 117 w 367"/>
              <a:gd name="T57" fmla="*/ 300 h 368"/>
              <a:gd name="T58" fmla="*/ 117 w 367"/>
              <a:gd name="T59" fmla="*/ 333 h 368"/>
              <a:gd name="T60" fmla="*/ 233 w 367"/>
              <a:gd name="T61" fmla="*/ 316 h 368"/>
              <a:gd name="T62" fmla="*/ 117 w 367"/>
              <a:gd name="T63" fmla="*/ 33 h 368"/>
              <a:gd name="T64" fmla="*/ 233 w 367"/>
              <a:gd name="T65" fmla="*/ 16 h 368"/>
              <a:gd name="T66" fmla="*/ 117 w 367"/>
              <a:gd name="T67" fmla="*/ 0 h 368"/>
              <a:gd name="T68" fmla="*/ 117 w 367"/>
              <a:gd name="T69" fmla="*/ 33 h 368"/>
              <a:gd name="T70" fmla="*/ 84 w 367"/>
              <a:gd name="T71" fmla="*/ 217 h 368"/>
              <a:gd name="T72" fmla="*/ 101 w 367"/>
              <a:gd name="T73" fmla="*/ 251 h 368"/>
              <a:gd name="T74" fmla="*/ 150 w 367"/>
              <a:gd name="T75" fmla="*/ 250 h 368"/>
              <a:gd name="T76" fmla="*/ 83 w 367"/>
              <a:gd name="T77" fmla="*/ 151 h 368"/>
              <a:gd name="T78" fmla="*/ 150 w 367"/>
              <a:gd name="T79" fmla="*/ 250 h 368"/>
              <a:gd name="T80" fmla="*/ 233 w 367"/>
              <a:gd name="T81" fmla="*/ 250 h 368"/>
              <a:gd name="T82" fmla="*/ 83 w 367"/>
              <a:gd name="T83" fmla="*/ 117 h 368"/>
              <a:gd name="T84" fmla="*/ 102 w 367"/>
              <a:gd name="T85" fmla="*/ 85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7" h="368">
                <a:moveTo>
                  <a:pt x="317" y="101"/>
                </a:moveTo>
                <a:cubicBezTo>
                  <a:pt x="307" y="101"/>
                  <a:pt x="300" y="109"/>
                  <a:pt x="300" y="118"/>
                </a:cubicBezTo>
                <a:lnTo>
                  <a:pt x="300" y="218"/>
                </a:lnTo>
                <a:cubicBezTo>
                  <a:pt x="300" y="227"/>
                  <a:pt x="307" y="235"/>
                  <a:pt x="317" y="235"/>
                </a:cubicBezTo>
                <a:cubicBezTo>
                  <a:pt x="326" y="235"/>
                  <a:pt x="333" y="227"/>
                  <a:pt x="333" y="218"/>
                </a:cubicBezTo>
                <a:lnTo>
                  <a:pt x="333" y="118"/>
                </a:lnTo>
                <a:cubicBezTo>
                  <a:pt x="333" y="109"/>
                  <a:pt x="326" y="101"/>
                  <a:pt x="317" y="101"/>
                </a:cubicBezTo>
                <a:close/>
                <a:moveTo>
                  <a:pt x="283" y="35"/>
                </a:moveTo>
                <a:cubicBezTo>
                  <a:pt x="293" y="35"/>
                  <a:pt x="300" y="42"/>
                  <a:pt x="300" y="51"/>
                </a:cubicBezTo>
                <a:cubicBezTo>
                  <a:pt x="300" y="61"/>
                  <a:pt x="307" y="68"/>
                  <a:pt x="317" y="68"/>
                </a:cubicBezTo>
                <a:cubicBezTo>
                  <a:pt x="326" y="68"/>
                  <a:pt x="333" y="61"/>
                  <a:pt x="333" y="51"/>
                </a:cubicBezTo>
                <a:lnTo>
                  <a:pt x="333" y="35"/>
                </a:lnTo>
                <a:cubicBezTo>
                  <a:pt x="333" y="16"/>
                  <a:pt x="318" y="0"/>
                  <a:pt x="300" y="0"/>
                </a:cubicBezTo>
                <a:lnTo>
                  <a:pt x="283" y="0"/>
                </a:lnTo>
                <a:cubicBezTo>
                  <a:pt x="274" y="0"/>
                  <a:pt x="267" y="8"/>
                  <a:pt x="267" y="17"/>
                </a:cubicBezTo>
                <a:cubicBezTo>
                  <a:pt x="267" y="26"/>
                  <a:pt x="274" y="35"/>
                  <a:pt x="283" y="35"/>
                </a:cubicBezTo>
                <a:close/>
                <a:moveTo>
                  <a:pt x="17" y="235"/>
                </a:moveTo>
                <a:cubicBezTo>
                  <a:pt x="26" y="235"/>
                  <a:pt x="33" y="227"/>
                  <a:pt x="33" y="218"/>
                </a:cubicBezTo>
                <a:lnTo>
                  <a:pt x="33" y="118"/>
                </a:lnTo>
                <a:cubicBezTo>
                  <a:pt x="33" y="109"/>
                  <a:pt x="26" y="101"/>
                  <a:pt x="17" y="101"/>
                </a:cubicBezTo>
                <a:cubicBezTo>
                  <a:pt x="7" y="101"/>
                  <a:pt x="0" y="109"/>
                  <a:pt x="0" y="118"/>
                </a:cubicBezTo>
                <a:lnTo>
                  <a:pt x="0" y="218"/>
                </a:lnTo>
                <a:cubicBezTo>
                  <a:pt x="0" y="227"/>
                  <a:pt x="7" y="235"/>
                  <a:pt x="17" y="235"/>
                </a:cubicBezTo>
                <a:close/>
                <a:moveTo>
                  <a:pt x="50" y="301"/>
                </a:moveTo>
                <a:cubicBezTo>
                  <a:pt x="41" y="301"/>
                  <a:pt x="33" y="294"/>
                  <a:pt x="33" y="285"/>
                </a:cubicBezTo>
                <a:cubicBezTo>
                  <a:pt x="33" y="276"/>
                  <a:pt x="26" y="268"/>
                  <a:pt x="17" y="268"/>
                </a:cubicBezTo>
                <a:cubicBezTo>
                  <a:pt x="7" y="268"/>
                  <a:pt x="0" y="276"/>
                  <a:pt x="0" y="285"/>
                </a:cubicBezTo>
                <a:lnTo>
                  <a:pt x="0" y="301"/>
                </a:lnTo>
                <a:cubicBezTo>
                  <a:pt x="0" y="320"/>
                  <a:pt x="15" y="333"/>
                  <a:pt x="33" y="333"/>
                </a:cubicBezTo>
                <a:lnTo>
                  <a:pt x="50" y="333"/>
                </a:lnTo>
                <a:cubicBezTo>
                  <a:pt x="59" y="333"/>
                  <a:pt x="67" y="326"/>
                  <a:pt x="67" y="317"/>
                </a:cubicBezTo>
                <a:cubicBezTo>
                  <a:pt x="67" y="308"/>
                  <a:pt x="59" y="301"/>
                  <a:pt x="50" y="301"/>
                </a:cubicBezTo>
                <a:close/>
                <a:moveTo>
                  <a:pt x="50" y="0"/>
                </a:moveTo>
                <a:lnTo>
                  <a:pt x="33" y="0"/>
                </a:lnTo>
                <a:cubicBezTo>
                  <a:pt x="15" y="0"/>
                  <a:pt x="0" y="16"/>
                  <a:pt x="0" y="35"/>
                </a:cubicBezTo>
                <a:lnTo>
                  <a:pt x="0" y="51"/>
                </a:lnTo>
                <a:cubicBezTo>
                  <a:pt x="0" y="61"/>
                  <a:pt x="7" y="68"/>
                  <a:pt x="17" y="68"/>
                </a:cubicBezTo>
                <a:cubicBezTo>
                  <a:pt x="26" y="68"/>
                  <a:pt x="33" y="61"/>
                  <a:pt x="33" y="51"/>
                </a:cubicBezTo>
                <a:cubicBezTo>
                  <a:pt x="33" y="42"/>
                  <a:pt x="41" y="35"/>
                  <a:pt x="50" y="35"/>
                </a:cubicBezTo>
                <a:cubicBezTo>
                  <a:pt x="59" y="35"/>
                  <a:pt x="67" y="26"/>
                  <a:pt x="67" y="17"/>
                </a:cubicBezTo>
                <a:cubicBezTo>
                  <a:pt x="67" y="8"/>
                  <a:pt x="59" y="0"/>
                  <a:pt x="50" y="0"/>
                </a:cubicBezTo>
                <a:close/>
                <a:moveTo>
                  <a:pt x="350" y="300"/>
                </a:moveTo>
                <a:lnTo>
                  <a:pt x="333" y="300"/>
                </a:lnTo>
                <a:lnTo>
                  <a:pt x="333" y="285"/>
                </a:lnTo>
                <a:cubicBezTo>
                  <a:pt x="333" y="276"/>
                  <a:pt x="326" y="268"/>
                  <a:pt x="317" y="268"/>
                </a:cubicBezTo>
                <a:cubicBezTo>
                  <a:pt x="307" y="268"/>
                  <a:pt x="300" y="276"/>
                  <a:pt x="300" y="285"/>
                </a:cubicBezTo>
                <a:lnTo>
                  <a:pt x="300" y="300"/>
                </a:lnTo>
                <a:lnTo>
                  <a:pt x="283" y="300"/>
                </a:lnTo>
                <a:cubicBezTo>
                  <a:pt x="274" y="300"/>
                  <a:pt x="267" y="307"/>
                  <a:pt x="267" y="316"/>
                </a:cubicBezTo>
                <a:cubicBezTo>
                  <a:pt x="267" y="335"/>
                  <a:pt x="283" y="333"/>
                  <a:pt x="300" y="333"/>
                </a:cubicBezTo>
                <a:lnTo>
                  <a:pt x="300" y="351"/>
                </a:lnTo>
                <a:cubicBezTo>
                  <a:pt x="300" y="361"/>
                  <a:pt x="307" y="368"/>
                  <a:pt x="317" y="368"/>
                </a:cubicBezTo>
                <a:cubicBezTo>
                  <a:pt x="326" y="368"/>
                  <a:pt x="333" y="361"/>
                  <a:pt x="333" y="351"/>
                </a:cubicBezTo>
                <a:lnTo>
                  <a:pt x="333" y="333"/>
                </a:lnTo>
                <a:cubicBezTo>
                  <a:pt x="350" y="333"/>
                  <a:pt x="367" y="335"/>
                  <a:pt x="367" y="316"/>
                </a:cubicBezTo>
                <a:cubicBezTo>
                  <a:pt x="367" y="307"/>
                  <a:pt x="359" y="300"/>
                  <a:pt x="350" y="300"/>
                </a:cubicBezTo>
                <a:close/>
                <a:moveTo>
                  <a:pt x="217" y="300"/>
                </a:moveTo>
                <a:lnTo>
                  <a:pt x="117" y="300"/>
                </a:lnTo>
                <a:cubicBezTo>
                  <a:pt x="107" y="300"/>
                  <a:pt x="100" y="307"/>
                  <a:pt x="100" y="316"/>
                </a:cubicBezTo>
                <a:cubicBezTo>
                  <a:pt x="100" y="326"/>
                  <a:pt x="107" y="333"/>
                  <a:pt x="117" y="333"/>
                </a:cubicBezTo>
                <a:lnTo>
                  <a:pt x="217" y="333"/>
                </a:lnTo>
                <a:cubicBezTo>
                  <a:pt x="226" y="333"/>
                  <a:pt x="233" y="326"/>
                  <a:pt x="233" y="316"/>
                </a:cubicBezTo>
                <a:cubicBezTo>
                  <a:pt x="233" y="307"/>
                  <a:pt x="226" y="300"/>
                  <a:pt x="217" y="300"/>
                </a:cubicBezTo>
                <a:close/>
                <a:moveTo>
                  <a:pt x="117" y="33"/>
                </a:moveTo>
                <a:lnTo>
                  <a:pt x="217" y="33"/>
                </a:lnTo>
                <a:cubicBezTo>
                  <a:pt x="226" y="33"/>
                  <a:pt x="233" y="26"/>
                  <a:pt x="233" y="16"/>
                </a:cubicBezTo>
                <a:cubicBezTo>
                  <a:pt x="233" y="7"/>
                  <a:pt x="226" y="0"/>
                  <a:pt x="217" y="0"/>
                </a:cubicBezTo>
                <a:lnTo>
                  <a:pt x="117" y="0"/>
                </a:lnTo>
                <a:cubicBezTo>
                  <a:pt x="107" y="0"/>
                  <a:pt x="100" y="7"/>
                  <a:pt x="100" y="16"/>
                </a:cubicBezTo>
                <a:cubicBezTo>
                  <a:pt x="100" y="26"/>
                  <a:pt x="107" y="33"/>
                  <a:pt x="117" y="33"/>
                </a:cubicBezTo>
                <a:close/>
                <a:moveTo>
                  <a:pt x="117" y="251"/>
                </a:moveTo>
                <a:cubicBezTo>
                  <a:pt x="117" y="232"/>
                  <a:pt x="102" y="217"/>
                  <a:pt x="84" y="217"/>
                </a:cubicBezTo>
                <a:lnTo>
                  <a:pt x="84" y="234"/>
                </a:lnTo>
                <a:cubicBezTo>
                  <a:pt x="84" y="243"/>
                  <a:pt x="91" y="251"/>
                  <a:pt x="101" y="251"/>
                </a:cubicBezTo>
                <a:lnTo>
                  <a:pt x="117" y="251"/>
                </a:lnTo>
                <a:close/>
                <a:moveTo>
                  <a:pt x="150" y="250"/>
                </a:moveTo>
                <a:lnTo>
                  <a:pt x="184" y="250"/>
                </a:lnTo>
                <a:cubicBezTo>
                  <a:pt x="184" y="200"/>
                  <a:pt x="133" y="151"/>
                  <a:pt x="83" y="151"/>
                </a:cubicBezTo>
                <a:lnTo>
                  <a:pt x="83" y="184"/>
                </a:lnTo>
                <a:cubicBezTo>
                  <a:pt x="117" y="184"/>
                  <a:pt x="150" y="216"/>
                  <a:pt x="150" y="250"/>
                </a:cubicBezTo>
                <a:close/>
                <a:moveTo>
                  <a:pt x="249" y="231"/>
                </a:moveTo>
                <a:cubicBezTo>
                  <a:pt x="250" y="241"/>
                  <a:pt x="243" y="250"/>
                  <a:pt x="233" y="250"/>
                </a:cubicBezTo>
                <a:lnTo>
                  <a:pt x="217" y="250"/>
                </a:lnTo>
                <a:cubicBezTo>
                  <a:pt x="217" y="183"/>
                  <a:pt x="150" y="117"/>
                  <a:pt x="83" y="117"/>
                </a:cubicBezTo>
                <a:lnTo>
                  <a:pt x="83" y="102"/>
                </a:lnTo>
                <a:cubicBezTo>
                  <a:pt x="83" y="92"/>
                  <a:pt x="92" y="84"/>
                  <a:pt x="102" y="85"/>
                </a:cubicBezTo>
                <a:cubicBezTo>
                  <a:pt x="179" y="93"/>
                  <a:pt x="241" y="154"/>
                  <a:pt x="249" y="2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544E0497-3FF6-4676-BA02-56F75AD7BF32}"/>
              </a:ext>
            </a:extLst>
          </p:cNvPr>
          <p:cNvSpPr>
            <a:spLocks noChangeAspect="1" noEditPoints="1"/>
          </p:cNvSpPr>
          <p:nvPr/>
        </p:nvSpPr>
        <p:spPr bwMode="auto">
          <a:xfrm>
            <a:off x="4025901" y="4306888"/>
            <a:ext cx="276225" cy="277813"/>
          </a:xfrm>
          <a:custGeom>
            <a:avLst/>
            <a:gdLst>
              <a:gd name="T0" fmla="*/ 334 w 367"/>
              <a:gd name="T1" fmla="*/ 233 h 366"/>
              <a:gd name="T2" fmla="*/ 300 w 367"/>
              <a:gd name="T3" fmla="*/ 100 h 366"/>
              <a:gd name="T4" fmla="*/ 334 w 367"/>
              <a:gd name="T5" fmla="*/ 300 h 366"/>
              <a:gd name="T6" fmla="*/ 300 w 367"/>
              <a:gd name="T7" fmla="*/ 266 h 366"/>
              <a:gd name="T8" fmla="*/ 267 w 367"/>
              <a:gd name="T9" fmla="*/ 300 h 366"/>
              <a:gd name="T10" fmla="*/ 300 w 367"/>
              <a:gd name="T11" fmla="*/ 333 h 366"/>
              <a:gd name="T12" fmla="*/ 334 w 367"/>
              <a:gd name="T13" fmla="*/ 366 h 366"/>
              <a:gd name="T14" fmla="*/ 367 w 367"/>
              <a:gd name="T15" fmla="*/ 333 h 366"/>
              <a:gd name="T16" fmla="*/ 334 w 367"/>
              <a:gd name="T17" fmla="*/ 300 h 366"/>
              <a:gd name="T18" fmla="*/ 334 w 367"/>
              <a:gd name="T19" fmla="*/ 66 h 366"/>
              <a:gd name="T20" fmla="*/ 267 w 367"/>
              <a:gd name="T21" fmla="*/ 0 h 366"/>
              <a:gd name="T22" fmla="*/ 300 w 367"/>
              <a:gd name="T23" fmla="*/ 33 h 366"/>
              <a:gd name="T24" fmla="*/ 34 w 367"/>
              <a:gd name="T25" fmla="*/ 100 h 366"/>
              <a:gd name="T26" fmla="*/ 0 w 367"/>
              <a:gd name="T27" fmla="*/ 233 h 366"/>
              <a:gd name="T28" fmla="*/ 34 w 367"/>
              <a:gd name="T29" fmla="*/ 100 h 366"/>
              <a:gd name="T30" fmla="*/ 0 w 367"/>
              <a:gd name="T31" fmla="*/ 266 h 366"/>
              <a:gd name="T32" fmla="*/ 67 w 367"/>
              <a:gd name="T33" fmla="*/ 333 h 366"/>
              <a:gd name="T34" fmla="*/ 34 w 367"/>
              <a:gd name="T35" fmla="*/ 300 h 366"/>
              <a:gd name="T36" fmla="*/ 0 w 367"/>
              <a:gd name="T37" fmla="*/ 0 h 366"/>
              <a:gd name="T38" fmla="*/ 34 w 367"/>
              <a:gd name="T39" fmla="*/ 66 h 366"/>
              <a:gd name="T40" fmla="*/ 67 w 367"/>
              <a:gd name="T41" fmla="*/ 33 h 366"/>
              <a:gd name="T42" fmla="*/ 0 w 367"/>
              <a:gd name="T43" fmla="*/ 0 h 366"/>
              <a:gd name="T44" fmla="*/ 234 w 367"/>
              <a:gd name="T45" fmla="*/ 333 h 366"/>
              <a:gd name="T46" fmla="*/ 100 w 367"/>
              <a:gd name="T47" fmla="*/ 300 h 366"/>
              <a:gd name="T48" fmla="*/ 234 w 367"/>
              <a:gd name="T49" fmla="*/ 0 h 366"/>
              <a:gd name="T50" fmla="*/ 100 w 367"/>
              <a:gd name="T51" fmla="*/ 33 h 366"/>
              <a:gd name="T52" fmla="*/ 234 w 367"/>
              <a:gd name="T53" fmla="*/ 0 h 366"/>
              <a:gd name="T54" fmla="*/ 84 w 367"/>
              <a:gd name="T55" fmla="*/ 251 h 366"/>
              <a:gd name="T56" fmla="*/ 84 w 367"/>
              <a:gd name="T57" fmla="*/ 218 h 366"/>
              <a:gd name="T58" fmla="*/ 186 w 367"/>
              <a:gd name="T59" fmla="*/ 250 h 366"/>
              <a:gd name="T60" fmla="*/ 84 w 367"/>
              <a:gd name="T61" fmla="*/ 185 h 366"/>
              <a:gd name="T62" fmla="*/ 253 w 367"/>
              <a:gd name="T63" fmla="*/ 250 h 366"/>
              <a:gd name="T64" fmla="*/ 84 w 367"/>
              <a:gd name="T65" fmla="*/ 118 h 366"/>
              <a:gd name="T66" fmla="*/ 253 w 367"/>
              <a:gd name="T67" fmla="*/ 25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7" h="366">
                <a:moveTo>
                  <a:pt x="300" y="233"/>
                </a:moveTo>
                <a:lnTo>
                  <a:pt x="334" y="233"/>
                </a:lnTo>
                <a:lnTo>
                  <a:pt x="334" y="100"/>
                </a:lnTo>
                <a:lnTo>
                  <a:pt x="300" y="100"/>
                </a:lnTo>
                <a:lnTo>
                  <a:pt x="300" y="233"/>
                </a:lnTo>
                <a:close/>
                <a:moveTo>
                  <a:pt x="334" y="300"/>
                </a:moveTo>
                <a:lnTo>
                  <a:pt x="334" y="266"/>
                </a:lnTo>
                <a:lnTo>
                  <a:pt x="300" y="266"/>
                </a:lnTo>
                <a:lnTo>
                  <a:pt x="300" y="300"/>
                </a:lnTo>
                <a:lnTo>
                  <a:pt x="267" y="300"/>
                </a:lnTo>
                <a:lnTo>
                  <a:pt x="267" y="333"/>
                </a:lnTo>
                <a:lnTo>
                  <a:pt x="300" y="333"/>
                </a:lnTo>
                <a:lnTo>
                  <a:pt x="300" y="366"/>
                </a:lnTo>
                <a:lnTo>
                  <a:pt x="334" y="366"/>
                </a:lnTo>
                <a:lnTo>
                  <a:pt x="334" y="333"/>
                </a:lnTo>
                <a:lnTo>
                  <a:pt x="367" y="333"/>
                </a:lnTo>
                <a:lnTo>
                  <a:pt x="367" y="300"/>
                </a:lnTo>
                <a:lnTo>
                  <a:pt x="334" y="300"/>
                </a:lnTo>
                <a:close/>
                <a:moveTo>
                  <a:pt x="300" y="66"/>
                </a:moveTo>
                <a:lnTo>
                  <a:pt x="334" y="66"/>
                </a:lnTo>
                <a:lnTo>
                  <a:pt x="334" y="0"/>
                </a:lnTo>
                <a:lnTo>
                  <a:pt x="267" y="0"/>
                </a:lnTo>
                <a:lnTo>
                  <a:pt x="267" y="33"/>
                </a:lnTo>
                <a:lnTo>
                  <a:pt x="300" y="33"/>
                </a:lnTo>
                <a:lnTo>
                  <a:pt x="300" y="66"/>
                </a:lnTo>
                <a:close/>
                <a:moveTo>
                  <a:pt x="34" y="100"/>
                </a:moveTo>
                <a:lnTo>
                  <a:pt x="0" y="100"/>
                </a:lnTo>
                <a:lnTo>
                  <a:pt x="0" y="233"/>
                </a:lnTo>
                <a:lnTo>
                  <a:pt x="34" y="233"/>
                </a:lnTo>
                <a:lnTo>
                  <a:pt x="34" y="100"/>
                </a:lnTo>
                <a:close/>
                <a:moveTo>
                  <a:pt x="34" y="266"/>
                </a:moveTo>
                <a:lnTo>
                  <a:pt x="0" y="266"/>
                </a:lnTo>
                <a:lnTo>
                  <a:pt x="0" y="333"/>
                </a:lnTo>
                <a:lnTo>
                  <a:pt x="67" y="333"/>
                </a:lnTo>
                <a:lnTo>
                  <a:pt x="67" y="300"/>
                </a:lnTo>
                <a:lnTo>
                  <a:pt x="34" y="300"/>
                </a:lnTo>
                <a:lnTo>
                  <a:pt x="34" y="266"/>
                </a:lnTo>
                <a:close/>
                <a:moveTo>
                  <a:pt x="0" y="0"/>
                </a:moveTo>
                <a:lnTo>
                  <a:pt x="0" y="66"/>
                </a:lnTo>
                <a:lnTo>
                  <a:pt x="34" y="66"/>
                </a:lnTo>
                <a:lnTo>
                  <a:pt x="34" y="33"/>
                </a:lnTo>
                <a:lnTo>
                  <a:pt x="67" y="33"/>
                </a:lnTo>
                <a:lnTo>
                  <a:pt x="67" y="0"/>
                </a:lnTo>
                <a:lnTo>
                  <a:pt x="0" y="0"/>
                </a:lnTo>
                <a:close/>
                <a:moveTo>
                  <a:pt x="100" y="333"/>
                </a:moveTo>
                <a:lnTo>
                  <a:pt x="234" y="333"/>
                </a:lnTo>
                <a:lnTo>
                  <a:pt x="234" y="300"/>
                </a:lnTo>
                <a:lnTo>
                  <a:pt x="100" y="300"/>
                </a:lnTo>
                <a:lnTo>
                  <a:pt x="100" y="333"/>
                </a:lnTo>
                <a:close/>
                <a:moveTo>
                  <a:pt x="234" y="0"/>
                </a:moveTo>
                <a:lnTo>
                  <a:pt x="100" y="0"/>
                </a:lnTo>
                <a:lnTo>
                  <a:pt x="100" y="33"/>
                </a:lnTo>
                <a:lnTo>
                  <a:pt x="234" y="33"/>
                </a:lnTo>
                <a:lnTo>
                  <a:pt x="234" y="0"/>
                </a:lnTo>
                <a:close/>
                <a:moveTo>
                  <a:pt x="84" y="218"/>
                </a:moveTo>
                <a:lnTo>
                  <a:pt x="84" y="251"/>
                </a:lnTo>
                <a:lnTo>
                  <a:pt x="117" y="251"/>
                </a:lnTo>
                <a:cubicBezTo>
                  <a:pt x="117" y="233"/>
                  <a:pt x="102" y="218"/>
                  <a:pt x="84" y="218"/>
                </a:cubicBezTo>
                <a:close/>
                <a:moveTo>
                  <a:pt x="153" y="250"/>
                </a:moveTo>
                <a:lnTo>
                  <a:pt x="186" y="250"/>
                </a:lnTo>
                <a:cubicBezTo>
                  <a:pt x="186" y="200"/>
                  <a:pt x="134" y="151"/>
                  <a:pt x="84" y="151"/>
                </a:cubicBezTo>
                <a:lnTo>
                  <a:pt x="84" y="185"/>
                </a:lnTo>
                <a:cubicBezTo>
                  <a:pt x="117" y="185"/>
                  <a:pt x="153" y="216"/>
                  <a:pt x="153" y="250"/>
                </a:cubicBezTo>
                <a:close/>
                <a:moveTo>
                  <a:pt x="253" y="250"/>
                </a:moveTo>
                <a:lnTo>
                  <a:pt x="219" y="250"/>
                </a:lnTo>
                <a:cubicBezTo>
                  <a:pt x="219" y="183"/>
                  <a:pt x="150" y="118"/>
                  <a:pt x="84" y="118"/>
                </a:cubicBezTo>
                <a:lnTo>
                  <a:pt x="84" y="85"/>
                </a:lnTo>
                <a:cubicBezTo>
                  <a:pt x="167" y="85"/>
                  <a:pt x="253" y="150"/>
                  <a:pt x="253"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99435365-7534-4224-B7F9-6087BC638030}"/>
              </a:ext>
            </a:extLst>
          </p:cNvPr>
          <p:cNvSpPr>
            <a:spLocks noChangeAspect="1" noEditPoints="1"/>
          </p:cNvSpPr>
          <p:nvPr/>
        </p:nvSpPr>
        <p:spPr bwMode="auto">
          <a:xfrm>
            <a:off x="3522663" y="4306888"/>
            <a:ext cx="250825" cy="254000"/>
          </a:xfrm>
          <a:custGeom>
            <a:avLst/>
            <a:gdLst>
              <a:gd name="T0" fmla="*/ 300 w 333"/>
              <a:gd name="T1" fmla="*/ 183 h 333"/>
              <a:gd name="T2" fmla="*/ 299 w 333"/>
              <a:gd name="T3" fmla="*/ 183 h 333"/>
              <a:gd name="T4" fmla="*/ 266 w 333"/>
              <a:gd name="T5" fmla="*/ 183 h 333"/>
              <a:gd name="T6" fmla="*/ 266 w 333"/>
              <a:gd name="T7" fmla="*/ 150 h 333"/>
              <a:gd name="T8" fmla="*/ 300 w 333"/>
              <a:gd name="T9" fmla="*/ 150 h 333"/>
              <a:gd name="T10" fmla="*/ 300 w 333"/>
              <a:gd name="T11" fmla="*/ 183 h 333"/>
              <a:gd name="T12" fmla="*/ 253 w 333"/>
              <a:gd name="T13" fmla="*/ 216 h 333"/>
              <a:gd name="T14" fmla="*/ 216 w 333"/>
              <a:gd name="T15" fmla="*/ 253 h 333"/>
              <a:gd name="T16" fmla="*/ 216 w 333"/>
              <a:gd name="T17" fmla="*/ 233 h 333"/>
              <a:gd name="T18" fmla="*/ 116 w 333"/>
              <a:gd name="T19" fmla="*/ 233 h 333"/>
              <a:gd name="T20" fmla="*/ 116 w 333"/>
              <a:gd name="T21" fmla="*/ 253 h 333"/>
              <a:gd name="T22" fmla="*/ 80 w 333"/>
              <a:gd name="T23" fmla="*/ 216 h 333"/>
              <a:gd name="T24" fmla="*/ 100 w 333"/>
              <a:gd name="T25" fmla="*/ 216 h 333"/>
              <a:gd name="T26" fmla="*/ 100 w 333"/>
              <a:gd name="T27" fmla="*/ 116 h 333"/>
              <a:gd name="T28" fmla="*/ 80 w 333"/>
              <a:gd name="T29" fmla="*/ 116 h 333"/>
              <a:gd name="T30" fmla="*/ 116 w 333"/>
              <a:gd name="T31" fmla="*/ 80 h 333"/>
              <a:gd name="T32" fmla="*/ 116 w 333"/>
              <a:gd name="T33" fmla="*/ 100 h 333"/>
              <a:gd name="T34" fmla="*/ 216 w 333"/>
              <a:gd name="T35" fmla="*/ 100 h 333"/>
              <a:gd name="T36" fmla="*/ 216 w 333"/>
              <a:gd name="T37" fmla="*/ 80 h 333"/>
              <a:gd name="T38" fmla="*/ 253 w 333"/>
              <a:gd name="T39" fmla="*/ 116 h 333"/>
              <a:gd name="T40" fmla="*/ 233 w 333"/>
              <a:gd name="T41" fmla="*/ 116 h 333"/>
              <a:gd name="T42" fmla="*/ 233 w 333"/>
              <a:gd name="T43" fmla="*/ 216 h 333"/>
              <a:gd name="T44" fmla="*/ 253 w 333"/>
              <a:gd name="T45" fmla="*/ 216 h 333"/>
              <a:gd name="T46" fmla="*/ 183 w 333"/>
              <a:gd name="T47" fmla="*/ 300 h 333"/>
              <a:gd name="T48" fmla="*/ 150 w 333"/>
              <a:gd name="T49" fmla="*/ 300 h 333"/>
              <a:gd name="T50" fmla="*/ 150 w 333"/>
              <a:gd name="T51" fmla="*/ 266 h 333"/>
              <a:gd name="T52" fmla="*/ 183 w 333"/>
              <a:gd name="T53" fmla="*/ 266 h 333"/>
              <a:gd name="T54" fmla="*/ 183 w 333"/>
              <a:gd name="T55" fmla="*/ 300 h 333"/>
              <a:gd name="T56" fmla="*/ 150 w 333"/>
              <a:gd name="T57" fmla="*/ 33 h 333"/>
              <a:gd name="T58" fmla="*/ 183 w 333"/>
              <a:gd name="T59" fmla="*/ 33 h 333"/>
              <a:gd name="T60" fmla="*/ 183 w 333"/>
              <a:gd name="T61" fmla="*/ 66 h 333"/>
              <a:gd name="T62" fmla="*/ 150 w 333"/>
              <a:gd name="T63" fmla="*/ 66 h 333"/>
              <a:gd name="T64" fmla="*/ 150 w 333"/>
              <a:gd name="T65" fmla="*/ 33 h 333"/>
              <a:gd name="T66" fmla="*/ 66 w 333"/>
              <a:gd name="T67" fmla="*/ 183 h 333"/>
              <a:gd name="T68" fmla="*/ 33 w 333"/>
              <a:gd name="T69" fmla="*/ 183 h 333"/>
              <a:gd name="T70" fmla="*/ 33 w 333"/>
              <a:gd name="T71" fmla="*/ 150 h 333"/>
              <a:gd name="T72" fmla="*/ 66 w 333"/>
              <a:gd name="T73" fmla="*/ 150 h 333"/>
              <a:gd name="T74" fmla="*/ 66 w 333"/>
              <a:gd name="T75" fmla="*/ 183 h 333"/>
              <a:gd name="T76" fmla="*/ 290 w 333"/>
              <a:gd name="T77" fmla="*/ 116 h 333"/>
              <a:gd name="T78" fmla="*/ 216 w 333"/>
              <a:gd name="T79" fmla="*/ 43 h 333"/>
              <a:gd name="T80" fmla="*/ 216 w 333"/>
              <a:gd name="T81" fmla="*/ 0 h 333"/>
              <a:gd name="T82" fmla="*/ 116 w 333"/>
              <a:gd name="T83" fmla="*/ 0 h 333"/>
              <a:gd name="T84" fmla="*/ 116 w 333"/>
              <a:gd name="T85" fmla="*/ 43 h 333"/>
              <a:gd name="T86" fmla="*/ 43 w 333"/>
              <a:gd name="T87" fmla="*/ 116 h 333"/>
              <a:gd name="T88" fmla="*/ 0 w 333"/>
              <a:gd name="T89" fmla="*/ 116 h 333"/>
              <a:gd name="T90" fmla="*/ 0 w 333"/>
              <a:gd name="T91" fmla="*/ 216 h 333"/>
              <a:gd name="T92" fmla="*/ 43 w 333"/>
              <a:gd name="T93" fmla="*/ 216 h 333"/>
              <a:gd name="T94" fmla="*/ 116 w 333"/>
              <a:gd name="T95" fmla="*/ 290 h 333"/>
              <a:gd name="T96" fmla="*/ 116 w 333"/>
              <a:gd name="T97" fmla="*/ 333 h 333"/>
              <a:gd name="T98" fmla="*/ 216 w 333"/>
              <a:gd name="T99" fmla="*/ 333 h 333"/>
              <a:gd name="T100" fmla="*/ 216 w 333"/>
              <a:gd name="T101" fmla="*/ 290 h 333"/>
              <a:gd name="T102" fmla="*/ 290 w 333"/>
              <a:gd name="T103" fmla="*/ 216 h 333"/>
              <a:gd name="T104" fmla="*/ 333 w 333"/>
              <a:gd name="T105" fmla="*/ 216 h 333"/>
              <a:gd name="T106" fmla="*/ 333 w 333"/>
              <a:gd name="T107" fmla="*/ 116 h 333"/>
              <a:gd name="T108" fmla="*/ 290 w 333"/>
              <a:gd name="T109" fmla="*/ 1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33">
                <a:moveTo>
                  <a:pt x="300" y="183"/>
                </a:moveTo>
                <a:lnTo>
                  <a:pt x="299" y="183"/>
                </a:lnTo>
                <a:lnTo>
                  <a:pt x="266" y="183"/>
                </a:lnTo>
                <a:lnTo>
                  <a:pt x="266" y="150"/>
                </a:lnTo>
                <a:lnTo>
                  <a:pt x="300" y="150"/>
                </a:lnTo>
                <a:lnTo>
                  <a:pt x="300" y="183"/>
                </a:lnTo>
                <a:close/>
                <a:moveTo>
                  <a:pt x="253" y="216"/>
                </a:moveTo>
                <a:cubicBezTo>
                  <a:pt x="244" y="231"/>
                  <a:pt x="231" y="244"/>
                  <a:pt x="216" y="253"/>
                </a:cubicBezTo>
                <a:lnTo>
                  <a:pt x="216" y="233"/>
                </a:lnTo>
                <a:lnTo>
                  <a:pt x="116" y="233"/>
                </a:lnTo>
                <a:lnTo>
                  <a:pt x="116" y="253"/>
                </a:lnTo>
                <a:cubicBezTo>
                  <a:pt x="101" y="244"/>
                  <a:pt x="89" y="231"/>
                  <a:pt x="80" y="216"/>
                </a:cubicBezTo>
                <a:lnTo>
                  <a:pt x="100" y="216"/>
                </a:lnTo>
                <a:lnTo>
                  <a:pt x="100" y="116"/>
                </a:lnTo>
                <a:lnTo>
                  <a:pt x="80" y="116"/>
                </a:lnTo>
                <a:cubicBezTo>
                  <a:pt x="89" y="101"/>
                  <a:pt x="101" y="89"/>
                  <a:pt x="116" y="80"/>
                </a:cubicBezTo>
                <a:lnTo>
                  <a:pt x="116" y="100"/>
                </a:lnTo>
                <a:lnTo>
                  <a:pt x="216" y="100"/>
                </a:lnTo>
                <a:lnTo>
                  <a:pt x="216" y="80"/>
                </a:lnTo>
                <a:cubicBezTo>
                  <a:pt x="231" y="89"/>
                  <a:pt x="244" y="100"/>
                  <a:pt x="253" y="116"/>
                </a:cubicBezTo>
                <a:lnTo>
                  <a:pt x="233" y="116"/>
                </a:lnTo>
                <a:lnTo>
                  <a:pt x="233" y="216"/>
                </a:lnTo>
                <a:lnTo>
                  <a:pt x="253" y="216"/>
                </a:lnTo>
                <a:close/>
                <a:moveTo>
                  <a:pt x="183" y="300"/>
                </a:moveTo>
                <a:lnTo>
                  <a:pt x="150" y="300"/>
                </a:lnTo>
                <a:lnTo>
                  <a:pt x="150" y="266"/>
                </a:lnTo>
                <a:lnTo>
                  <a:pt x="183" y="266"/>
                </a:lnTo>
                <a:lnTo>
                  <a:pt x="183" y="300"/>
                </a:lnTo>
                <a:close/>
                <a:moveTo>
                  <a:pt x="150" y="33"/>
                </a:moveTo>
                <a:lnTo>
                  <a:pt x="183" y="33"/>
                </a:lnTo>
                <a:lnTo>
                  <a:pt x="183" y="66"/>
                </a:lnTo>
                <a:lnTo>
                  <a:pt x="150" y="66"/>
                </a:lnTo>
                <a:lnTo>
                  <a:pt x="150" y="33"/>
                </a:lnTo>
                <a:close/>
                <a:moveTo>
                  <a:pt x="66" y="183"/>
                </a:moveTo>
                <a:lnTo>
                  <a:pt x="33" y="183"/>
                </a:lnTo>
                <a:lnTo>
                  <a:pt x="33" y="150"/>
                </a:lnTo>
                <a:lnTo>
                  <a:pt x="66" y="150"/>
                </a:lnTo>
                <a:lnTo>
                  <a:pt x="66" y="183"/>
                </a:lnTo>
                <a:close/>
                <a:moveTo>
                  <a:pt x="290" y="116"/>
                </a:moveTo>
                <a:cubicBezTo>
                  <a:pt x="276" y="83"/>
                  <a:pt x="250" y="56"/>
                  <a:pt x="216" y="43"/>
                </a:cubicBezTo>
                <a:lnTo>
                  <a:pt x="216" y="0"/>
                </a:lnTo>
                <a:lnTo>
                  <a:pt x="116" y="0"/>
                </a:lnTo>
                <a:lnTo>
                  <a:pt x="116" y="43"/>
                </a:lnTo>
                <a:cubicBezTo>
                  <a:pt x="83" y="56"/>
                  <a:pt x="56" y="83"/>
                  <a:pt x="43" y="116"/>
                </a:cubicBezTo>
                <a:lnTo>
                  <a:pt x="0" y="116"/>
                </a:lnTo>
                <a:lnTo>
                  <a:pt x="0" y="216"/>
                </a:lnTo>
                <a:lnTo>
                  <a:pt x="43" y="216"/>
                </a:lnTo>
                <a:cubicBezTo>
                  <a:pt x="56" y="250"/>
                  <a:pt x="83" y="276"/>
                  <a:pt x="116" y="290"/>
                </a:cubicBezTo>
                <a:lnTo>
                  <a:pt x="116" y="333"/>
                </a:lnTo>
                <a:lnTo>
                  <a:pt x="216" y="333"/>
                </a:lnTo>
                <a:lnTo>
                  <a:pt x="216" y="290"/>
                </a:lnTo>
                <a:cubicBezTo>
                  <a:pt x="250" y="276"/>
                  <a:pt x="276" y="250"/>
                  <a:pt x="290" y="216"/>
                </a:cubicBezTo>
                <a:lnTo>
                  <a:pt x="333" y="216"/>
                </a:lnTo>
                <a:lnTo>
                  <a:pt x="333" y="116"/>
                </a:lnTo>
                <a:lnTo>
                  <a:pt x="290"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5B523142-EFCA-482A-B7DB-21169B1932AC}"/>
              </a:ext>
            </a:extLst>
          </p:cNvPr>
          <p:cNvSpPr>
            <a:spLocks noChangeAspect="1" noEditPoints="1"/>
          </p:cNvSpPr>
          <p:nvPr/>
        </p:nvSpPr>
        <p:spPr bwMode="auto">
          <a:xfrm>
            <a:off x="3019426" y="4306888"/>
            <a:ext cx="250825" cy="254000"/>
          </a:xfrm>
          <a:custGeom>
            <a:avLst/>
            <a:gdLst>
              <a:gd name="T0" fmla="*/ 267 w 333"/>
              <a:gd name="T1" fmla="*/ 183 h 333"/>
              <a:gd name="T2" fmla="*/ 300 w 333"/>
              <a:gd name="T3" fmla="*/ 150 h 333"/>
              <a:gd name="T4" fmla="*/ 250 w 333"/>
              <a:gd name="T5" fmla="*/ 216 h 333"/>
              <a:gd name="T6" fmla="*/ 217 w 333"/>
              <a:gd name="T7" fmla="*/ 253 h 333"/>
              <a:gd name="T8" fmla="*/ 200 w 333"/>
              <a:gd name="T9" fmla="*/ 233 h 333"/>
              <a:gd name="T10" fmla="*/ 117 w 333"/>
              <a:gd name="T11" fmla="*/ 250 h 333"/>
              <a:gd name="T12" fmla="*/ 80 w 333"/>
              <a:gd name="T13" fmla="*/ 216 h 333"/>
              <a:gd name="T14" fmla="*/ 100 w 333"/>
              <a:gd name="T15" fmla="*/ 200 h 333"/>
              <a:gd name="T16" fmla="*/ 83 w 333"/>
              <a:gd name="T17" fmla="*/ 116 h 333"/>
              <a:gd name="T18" fmla="*/ 117 w 333"/>
              <a:gd name="T19" fmla="*/ 80 h 333"/>
              <a:gd name="T20" fmla="*/ 133 w 333"/>
              <a:gd name="T21" fmla="*/ 100 h 333"/>
              <a:gd name="T22" fmla="*/ 217 w 333"/>
              <a:gd name="T23" fmla="*/ 83 h 333"/>
              <a:gd name="T24" fmla="*/ 253 w 333"/>
              <a:gd name="T25" fmla="*/ 116 h 333"/>
              <a:gd name="T26" fmla="*/ 233 w 333"/>
              <a:gd name="T27" fmla="*/ 133 h 333"/>
              <a:gd name="T28" fmla="*/ 250 w 333"/>
              <a:gd name="T29" fmla="*/ 216 h 333"/>
              <a:gd name="T30" fmla="*/ 150 w 333"/>
              <a:gd name="T31" fmla="*/ 300 h 333"/>
              <a:gd name="T32" fmla="*/ 183 w 333"/>
              <a:gd name="T33" fmla="*/ 266 h 333"/>
              <a:gd name="T34" fmla="*/ 150 w 333"/>
              <a:gd name="T35" fmla="*/ 33 h 333"/>
              <a:gd name="T36" fmla="*/ 183 w 333"/>
              <a:gd name="T37" fmla="*/ 66 h 333"/>
              <a:gd name="T38" fmla="*/ 150 w 333"/>
              <a:gd name="T39" fmla="*/ 33 h 333"/>
              <a:gd name="T40" fmla="*/ 34 w 333"/>
              <a:gd name="T41" fmla="*/ 183 h 333"/>
              <a:gd name="T42" fmla="*/ 33 w 333"/>
              <a:gd name="T43" fmla="*/ 150 h 333"/>
              <a:gd name="T44" fmla="*/ 67 w 333"/>
              <a:gd name="T45" fmla="*/ 183 h 333"/>
              <a:gd name="T46" fmla="*/ 290 w 333"/>
              <a:gd name="T47" fmla="*/ 116 h 333"/>
              <a:gd name="T48" fmla="*/ 217 w 333"/>
              <a:gd name="T49" fmla="*/ 16 h 333"/>
              <a:gd name="T50" fmla="*/ 133 w 333"/>
              <a:gd name="T51" fmla="*/ 0 h 333"/>
              <a:gd name="T52" fmla="*/ 117 w 333"/>
              <a:gd name="T53" fmla="*/ 43 h 333"/>
              <a:gd name="T54" fmla="*/ 17 w 333"/>
              <a:gd name="T55" fmla="*/ 116 h 333"/>
              <a:gd name="T56" fmla="*/ 0 w 333"/>
              <a:gd name="T57" fmla="*/ 200 h 333"/>
              <a:gd name="T58" fmla="*/ 43 w 333"/>
              <a:gd name="T59" fmla="*/ 216 h 333"/>
              <a:gd name="T60" fmla="*/ 117 w 333"/>
              <a:gd name="T61" fmla="*/ 316 h 333"/>
              <a:gd name="T62" fmla="*/ 200 w 333"/>
              <a:gd name="T63" fmla="*/ 333 h 333"/>
              <a:gd name="T64" fmla="*/ 217 w 333"/>
              <a:gd name="T65" fmla="*/ 290 h 333"/>
              <a:gd name="T66" fmla="*/ 317 w 333"/>
              <a:gd name="T67" fmla="*/ 216 h 333"/>
              <a:gd name="T68" fmla="*/ 333 w 333"/>
              <a:gd name="T69"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3">
                <a:moveTo>
                  <a:pt x="300" y="183"/>
                </a:moveTo>
                <a:lnTo>
                  <a:pt x="267" y="183"/>
                </a:lnTo>
                <a:lnTo>
                  <a:pt x="267" y="150"/>
                </a:lnTo>
                <a:lnTo>
                  <a:pt x="300" y="150"/>
                </a:lnTo>
                <a:lnTo>
                  <a:pt x="300" y="183"/>
                </a:lnTo>
                <a:close/>
                <a:moveTo>
                  <a:pt x="250" y="216"/>
                </a:moveTo>
                <a:lnTo>
                  <a:pt x="253" y="216"/>
                </a:lnTo>
                <a:cubicBezTo>
                  <a:pt x="244" y="231"/>
                  <a:pt x="232" y="244"/>
                  <a:pt x="217" y="253"/>
                </a:cubicBezTo>
                <a:lnTo>
                  <a:pt x="217" y="250"/>
                </a:lnTo>
                <a:cubicBezTo>
                  <a:pt x="217" y="240"/>
                  <a:pt x="209" y="233"/>
                  <a:pt x="200" y="233"/>
                </a:cubicBezTo>
                <a:lnTo>
                  <a:pt x="133" y="233"/>
                </a:lnTo>
                <a:cubicBezTo>
                  <a:pt x="124" y="233"/>
                  <a:pt x="117" y="240"/>
                  <a:pt x="117" y="250"/>
                </a:cubicBezTo>
                <a:lnTo>
                  <a:pt x="117" y="253"/>
                </a:lnTo>
                <a:cubicBezTo>
                  <a:pt x="102" y="244"/>
                  <a:pt x="89" y="231"/>
                  <a:pt x="80" y="216"/>
                </a:cubicBezTo>
                <a:lnTo>
                  <a:pt x="83" y="216"/>
                </a:lnTo>
                <a:cubicBezTo>
                  <a:pt x="93" y="216"/>
                  <a:pt x="100" y="209"/>
                  <a:pt x="100" y="200"/>
                </a:cubicBezTo>
                <a:lnTo>
                  <a:pt x="100" y="133"/>
                </a:lnTo>
                <a:cubicBezTo>
                  <a:pt x="100" y="124"/>
                  <a:pt x="93" y="116"/>
                  <a:pt x="83" y="116"/>
                </a:cubicBezTo>
                <a:lnTo>
                  <a:pt x="80" y="116"/>
                </a:lnTo>
                <a:cubicBezTo>
                  <a:pt x="89" y="101"/>
                  <a:pt x="102" y="89"/>
                  <a:pt x="117" y="80"/>
                </a:cubicBezTo>
                <a:lnTo>
                  <a:pt x="117" y="83"/>
                </a:lnTo>
                <a:cubicBezTo>
                  <a:pt x="117" y="92"/>
                  <a:pt x="124" y="100"/>
                  <a:pt x="133" y="100"/>
                </a:cubicBezTo>
                <a:lnTo>
                  <a:pt x="200" y="100"/>
                </a:lnTo>
                <a:cubicBezTo>
                  <a:pt x="209" y="100"/>
                  <a:pt x="217" y="92"/>
                  <a:pt x="217" y="83"/>
                </a:cubicBezTo>
                <a:lnTo>
                  <a:pt x="217" y="80"/>
                </a:lnTo>
                <a:cubicBezTo>
                  <a:pt x="232" y="89"/>
                  <a:pt x="244" y="100"/>
                  <a:pt x="253" y="116"/>
                </a:cubicBezTo>
                <a:lnTo>
                  <a:pt x="250" y="116"/>
                </a:lnTo>
                <a:cubicBezTo>
                  <a:pt x="241" y="116"/>
                  <a:pt x="233" y="124"/>
                  <a:pt x="233" y="133"/>
                </a:cubicBezTo>
                <a:lnTo>
                  <a:pt x="233" y="200"/>
                </a:lnTo>
                <a:cubicBezTo>
                  <a:pt x="233" y="209"/>
                  <a:pt x="241" y="216"/>
                  <a:pt x="250" y="216"/>
                </a:cubicBezTo>
                <a:close/>
                <a:moveTo>
                  <a:pt x="183" y="300"/>
                </a:moveTo>
                <a:lnTo>
                  <a:pt x="150" y="300"/>
                </a:lnTo>
                <a:lnTo>
                  <a:pt x="150" y="266"/>
                </a:lnTo>
                <a:lnTo>
                  <a:pt x="183" y="266"/>
                </a:lnTo>
                <a:lnTo>
                  <a:pt x="183" y="300"/>
                </a:lnTo>
                <a:close/>
                <a:moveTo>
                  <a:pt x="150" y="33"/>
                </a:moveTo>
                <a:lnTo>
                  <a:pt x="183" y="33"/>
                </a:lnTo>
                <a:lnTo>
                  <a:pt x="183" y="66"/>
                </a:lnTo>
                <a:lnTo>
                  <a:pt x="150" y="66"/>
                </a:lnTo>
                <a:lnTo>
                  <a:pt x="150" y="33"/>
                </a:lnTo>
                <a:close/>
                <a:moveTo>
                  <a:pt x="67" y="183"/>
                </a:moveTo>
                <a:lnTo>
                  <a:pt x="34" y="183"/>
                </a:lnTo>
                <a:lnTo>
                  <a:pt x="33" y="183"/>
                </a:lnTo>
                <a:lnTo>
                  <a:pt x="33" y="150"/>
                </a:lnTo>
                <a:lnTo>
                  <a:pt x="67" y="150"/>
                </a:lnTo>
                <a:lnTo>
                  <a:pt x="67" y="183"/>
                </a:lnTo>
                <a:close/>
                <a:moveTo>
                  <a:pt x="317" y="116"/>
                </a:moveTo>
                <a:lnTo>
                  <a:pt x="290" y="116"/>
                </a:lnTo>
                <a:cubicBezTo>
                  <a:pt x="277" y="83"/>
                  <a:pt x="250" y="56"/>
                  <a:pt x="217" y="43"/>
                </a:cubicBezTo>
                <a:lnTo>
                  <a:pt x="217" y="16"/>
                </a:lnTo>
                <a:cubicBezTo>
                  <a:pt x="217" y="7"/>
                  <a:pt x="209" y="0"/>
                  <a:pt x="200" y="0"/>
                </a:cubicBezTo>
                <a:lnTo>
                  <a:pt x="133" y="0"/>
                </a:lnTo>
                <a:cubicBezTo>
                  <a:pt x="124" y="0"/>
                  <a:pt x="117" y="7"/>
                  <a:pt x="117" y="16"/>
                </a:cubicBezTo>
                <a:lnTo>
                  <a:pt x="117" y="43"/>
                </a:lnTo>
                <a:cubicBezTo>
                  <a:pt x="83" y="56"/>
                  <a:pt x="57" y="83"/>
                  <a:pt x="43" y="116"/>
                </a:cubicBezTo>
                <a:lnTo>
                  <a:pt x="17" y="116"/>
                </a:lnTo>
                <a:cubicBezTo>
                  <a:pt x="7" y="116"/>
                  <a:pt x="0" y="124"/>
                  <a:pt x="0" y="133"/>
                </a:cubicBezTo>
                <a:lnTo>
                  <a:pt x="0" y="200"/>
                </a:lnTo>
                <a:cubicBezTo>
                  <a:pt x="0" y="209"/>
                  <a:pt x="7" y="216"/>
                  <a:pt x="17" y="216"/>
                </a:cubicBezTo>
                <a:lnTo>
                  <a:pt x="43" y="216"/>
                </a:lnTo>
                <a:cubicBezTo>
                  <a:pt x="57" y="250"/>
                  <a:pt x="83" y="276"/>
                  <a:pt x="117" y="290"/>
                </a:cubicBezTo>
                <a:lnTo>
                  <a:pt x="117" y="316"/>
                </a:lnTo>
                <a:cubicBezTo>
                  <a:pt x="117" y="326"/>
                  <a:pt x="124" y="333"/>
                  <a:pt x="133" y="333"/>
                </a:cubicBezTo>
                <a:lnTo>
                  <a:pt x="200" y="333"/>
                </a:lnTo>
                <a:cubicBezTo>
                  <a:pt x="209" y="333"/>
                  <a:pt x="217" y="326"/>
                  <a:pt x="217" y="316"/>
                </a:cubicBezTo>
                <a:lnTo>
                  <a:pt x="217" y="290"/>
                </a:lnTo>
                <a:cubicBezTo>
                  <a:pt x="250" y="276"/>
                  <a:pt x="277" y="250"/>
                  <a:pt x="290" y="216"/>
                </a:cubicBezTo>
                <a:lnTo>
                  <a:pt x="317" y="216"/>
                </a:lnTo>
                <a:cubicBezTo>
                  <a:pt x="326" y="216"/>
                  <a:pt x="333" y="209"/>
                  <a:pt x="333" y="200"/>
                </a:cubicBezTo>
                <a:lnTo>
                  <a:pt x="333" y="133"/>
                </a:lnTo>
                <a:cubicBezTo>
                  <a:pt x="333" y="124"/>
                  <a:pt x="326" y="116"/>
                  <a:pt x="317" y="1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E661214F-36C0-4511-A517-D5324F22561D}"/>
              </a:ext>
            </a:extLst>
          </p:cNvPr>
          <p:cNvSpPr>
            <a:spLocks noChangeAspect="1" noEditPoints="1"/>
          </p:cNvSpPr>
          <p:nvPr/>
        </p:nvSpPr>
        <p:spPr bwMode="auto">
          <a:xfrm>
            <a:off x="2516188" y="4306888"/>
            <a:ext cx="252413" cy="254000"/>
          </a:xfrm>
          <a:custGeom>
            <a:avLst/>
            <a:gdLst>
              <a:gd name="T0" fmla="*/ 300 w 334"/>
              <a:gd name="T1" fmla="*/ 0 h 333"/>
              <a:gd name="T2" fmla="*/ 67 w 334"/>
              <a:gd name="T3" fmla="*/ 0 h 333"/>
              <a:gd name="T4" fmla="*/ 34 w 334"/>
              <a:gd name="T5" fmla="*/ 33 h 333"/>
              <a:gd name="T6" fmla="*/ 34 w 334"/>
              <a:gd name="T7" fmla="*/ 116 h 333"/>
              <a:gd name="T8" fmla="*/ 50 w 334"/>
              <a:gd name="T9" fmla="*/ 133 h 333"/>
              <a:gd name="T10" fmla="*/ 67 w 334"/>
              <a:gd name="T11" fmla="*/ 116 h 333"/>
              <a:gd name="T12" fmla="*/ 67 w 334"/>
              <a:gd name="T13" fmla="*/ 50 h 333"/>
              <a:gd name="T14" fmla="*/ 84 w 334"/>
              <a:gd name="T15" fmla="*/ 33 h 333"/>
              <a:gd name="T16" fmla="*/ 284 w 334"/>
              <a:gd name="T17" fmla="*/ 33 h 333"/>
              <a:gd name="T18" fmla="*/ 300 w 334"/>
              <a:gd name="T19" fmla="*/ 50 h 333"/>
              <a:gd name="T20" fmla="*/ 300 w 334"/>
              <a:gd name="T21" fmla="*/ 250 h 333"/>
              <a:gd name="T22" fmla="*/ 284 w 334"/>
              <a:gd name="T23" fmla="*/ 266 h 333"/>
              <a:gd name="T24" fmla="*/ 217 w 334"/>
              <a:gd name="T25" fmla="*/ 266 h 333"/>
              <a:gd name="T26" fmla="*/ 200 w 334"/>
              <a:gd name="T27" fmla="*/ 283 h 333"/>
              <a:gd name="T28" fmla="*/ 217 w 334"/>
              <a:gd name="T29" fmla="*/ 300 h 333"/>
              <a:gd name="T30" fmla="*/ 300 w 334"/>
              <a:gd name="T31" fmla="*/ 300 h 333"/>
              <a:gd name="T32" fmla="*/ 334 w 334"/>
              <a:gd name="T33" fmla="*/ 266 h 333"/>
              <a:gd name="T34" fmla="*/ 334 w 334"/>
              <a:gd name="T35" fmla="*/ 33 h 333"/>
              <a:gd name="T36" fmla="*/ 300 w 334"/>
              <a:gd name="T37" fmla="*/ 0 h 333"/>
              <a:gd name="T38" fmla="*/ 0 w 334"/>
              <a:gd name="T39" fmla="*/ 300 h 333"/>
              <a:gd name="T40" fmla="*/ 0 w 334"/>
              <a:gd name="T41" fmla="*/ 333 h 333"/>
              <a:gd name="T42" fmla="*/ 34 w 334"/>
              <a:gd name="T43" fmla="*/ 333 h 333"/>
              <a:gd name="T44" fmla="*/ 0 w 334"/>
              <a:gd name="T45" fmla="*/ 300 h 333"/>
              <a:gd name="T46" fmla="*/ 0 w 334"/>
              <a:gd name="T47" fmla="*/ 233 h 333"/>
              <a:gd name="T48" fmla="*/ 0 w 334"/>
              <a:gd name="T49" fmla="*/ 266 h 333"/>
              <a:gd name="T50" fmla="*/ 67 w 334"/>
              <a:gd name="T51" fmla="*/ 333 h 333"/>
              <a:gd name="T52" fmla="*/ 100 w 334"/>
              <a:gd name="T53" fmla="*/ 333 h 333"/>
              <a:gd name="T54" fmla="*/ 0 w 334"/>
              <a:gd name="T55" fmla="*/ 233 h 333"/>
              <a:gd name="T56" fmla="*/ 167 w 334"/>
              <a:gd name="T57" fmla="*/ 333 h 333"/>
              <a:gd name="T58" fmla="*/ 134 w 334"/>
              <a:gd name="T59" fmla="*/ 333 h 333"/>
              <a:gd name="T60" fmla="*/ 0 w 334"/>
              <a:gd name="T61" fmla="*/ 200 h 333"/>
              <a:gd name="T62" fmla="*/ 0 w 334"/>
              <a:gd name="T63" fmla="*/ 166 h 333"/>
              <a:gd name="T64" fmla="*/ 167 w 334"/>
              <a:gd name="T6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33">
                <a:moveTo>
                  <a:pt x="300" y="0"/>
                </a:moveTo>
                <a:lnTo>
                  <a:pt x="67" y="0"/>
                </a:lnTo>
                <a:cubicBezTo>
                  <a:pt x="49" y="0"/>
                  <a:pt x="34" y="15"/>
                  <a:pt x="34" y="33"/>
                </a:cubicBezTo>
                <a:lnTo>
                  <a:pt x="34" y="116"/>
                </a:lnTo>
                <a:cubicBezTo>
                  <a:pt x="34" y="126"/>
                  <a:pt x="41" y="133"/>
                  <a:pt x="50" y="133"/>
                </a:cubicBezTo>
                <a:cubicBezTo>
                  <a:pt x="60" y="133"/>
                  <a:pt x="67" y="126"/>
                  <a:pt x="67" y="116"/>
                </a:cubicBezTo>
                <a:lnTo>
                  <a:pt x="67" y="50"/>
                </a:lnTo>
                <a:cubicBezTo>
                  <a:pt x="67" y="40"/>
                  <a:pt x="74" y="33"/>
                  <a:pt x="84" y="33"/>
                </a:cubicBezTo>
                <a:lnTo>
                  <a:pt x="284" y="33"/>
                </a:lnTo>
                <a:cubicBezTo>
                  <a:pt x="293" y="33"/>
                  <a:pt x="300" y="40"/>
                  <a:pt x="300" y="50"/>
                </a:cubicBezTo>
                <a:lnTo>
                  <a:pt x="300" y="250"/>
                </a:lnTo>
                <a:cubicBezTo>
                  <a:pt x="300" y="259"/>
                  <a:pt x="293" y="266"/>
                  <a:pt x="284" y="266"/>
                </a:cubicBezTo>
                <a:lnTo>
                  <a:pt x="217" y="266"/>
                </a:lnTo>
                <a:cubicBezTo>
                  <a:pt x="208" y="266"/>
                  <a:pt x="200" y="274"/>
                  <a:pt x="200" y="283"/>
                </a:cubicBezTo>
                <a:cubicBezTo>
                  <a:pt x="200" y="292"/>
                  <a:pt x="208" y="300"/>
                  <a:pt x="217" y="300"/>
                </a:cubicBezTo>
                <a:lnTo>
                  <a:pt x="300" y="300"/>
                </a:lnTo>
                <a:cubicBezTo>
                  <a:pt x="319" y="300"/>
                  <a:pt x="334" y="285"/>
                  <a:pt x="334" y="266"/>
                </a:cubicBezTo>
                <a:lnTo>
                  <a:pt x="334" y="33"/>
                </a:lnTo>
                <a:cubicBezTo>
                  <a:pt x="334" y="15"/>
                  <a:pt x="319" y="0"/>
                  <a:pt x="300" y="0"/>
                </a:cubicBezTo>
                <a:close/>
                <a:moveTo>
                  <a:pt x="0" y="300"/>
                </a:moveTo>
                <a:lnTo>
                  <a:pt x="0" y="333"/>
                </a:lnTo>
                <a:lnTo>
                  <a:pt x="34" y="333"/>
                </a:lnTo>
                <a:cubicBezTo>
                  <a:pt x="34" y="315"/>
                  <a:pt x="19" y="300"/>
                  <a:pt x="0" y="300"/>
                </a:cubicBezTo>
                <a:close/>
                <a:moveTo>
                  <a:pt x="0" y="233"/>
                </a:moveTo>
                <a:lnTo>
                  <a:pt x="0" y="266"/>
                </a:lnTo>
                <a:cubicBezTo>
                  <a:pt x="37" y="266"/>
                  <a:pt x="67" y="296"/>
                  <a:pt x="67" y="333"/>
                </a:cubicBezTo>
                <a:lnTo>
                  <a:pt x="100" y="333"/>
                </a:lnTo>
                <a:cubicBezTo>
                  <a:pt x="100" y="278"/>
                  <a:pt x="56" y="233"/>
                  <a:pt x="0" y="233"/>
                </a:cubicBezTo>
                <a:close/>
                <a:moveTo>
                  <a:pt x="167" y="333"/>
                </a:moveTo>
                <a:lnTo>
                  <a:pt x="134" y="333"/>
                </a:lnTo>
                <a:cubicBezTo>
                  <a:pt x="134" y="259"/>
                  <a:pt x="74" y="200"/>
                  <a:pt x="0" y="200"/>
                </a:cubicBezTo>
                <a:lnTo>
                  <a:pt x="0" y="166"/>
                </a:lnTo>
                <a:cubicBezTo>
                  <a:pt x="92" y="166"/>
                  <a:pt x="167" y="241"/>
                  <a:pt x="167" y="3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33C160A8-593A-44E9-97F0-BEF935F47A22}"/>
              </a:ext>
            </a:extLst>
          </p:cNvPr>
          <p:cNvSpPr>
            <a:spLocks noChangeAspect="1" noEditPoints="1"/>
          </p:cNvSpPr>
          <p:nvPr/>
        </p:nvSpPr>
        <p:spPr bwMode="auto">
          <a:xfrm>
            <a:off x="2014538" y="4306888"/>
            <a:ext cx="250825" cy="254000"/>
          </a:xfrm>
          <a:custGeom>
            <a:avLst/>
            <a:gdLst>
              <a:gd name="T0" fmla="*/ 33 w 333"/>
              <a:gd name="T1" fmla="*/ 0 h 333"/>
              <a:gd name="T2" fmla="*/ 33 w 333"/>
              <a:gd name="T3" fmla="*/ 133 h 333"/>
              <a:gd name="T4" fmla="*/ 66 w 333"/>
              <a:gd name="T5" fmla="*/ 133 h 333"/>
              <a:gd name="T6" fmla="*/ 66 w 333"/>
              <a:gd name="T7" fmla="*/ 33 h 333"/>
              <a:gd name="T8" fmla="*/ 300 w 333"/>
              <a:gd name="T9" fmla="*/ 33 h 333"/>
              <a:gd name="T10" fmla="*/ 300 w 333"/>
              <a:gd name="T11" fmla="*/ 266 h 333"/>
              <a:gd name="T12" fmla="*/ 200 w 333"/>
              <a:gd name="T13" fmla="*/ 266 h 333"/>
              <a:gd name="T14" fmla="*/ 200 w 333"/>
              <a:gd name="T15" fmla="*/ 300 h 333"/>
              <a:gd name="T16" fmla="*/ 333 w 333"/>
              <a:gd name="T17" fmla="*/ 300 h 333"/>
              <a:gd name="T18" fmla="*/ 333 w 333"/>
              <a:gd name="T19" fmla="*/ 0 h 333"/>
              <a:gd name="T20" fmla="*/ 33 w 333"/>
              <a:gd name="T21" fmla="*/ 0 h 333"/>
              <a:gd name="T22" fmla="*/ 0 w 333"/>
              <a:gd name="T23" fmla="*/ 300 h 333"/>
              <a:gd name="T24" fmla="*/ 0 w 333"/>
              <a:gd name="T25" fmla="*/ 333 h 333"/>
              <a:gd name="T26" fmla="*/ 33 w 333"/>
              <a:gd name="T27" fmla="*/ 333 h 333"/>
              <a:gd name="T28" fmla="*/ 0 w 333"/>
              <a:gd name="T29" fmla="*/ 300 h 333"/>
              <a:gd name="T30" fmla="*/ 0 w 333"/>
              <a:gd name="T31" fmla="*/ 233 h 333"/>
              <a:gd name="T32" fmla="*/ 0 w 333"/>
              <a:gd name="T33" fmla="*/ 266 h 333"/>
              <a:gd name="T34" fmla="*/ 66 w 333"/>
              <a:gd name="T35" fmla="*/ 333 h 333"/>
              <a:gd name="T36" fmla="*/ 100 w 333"/>
              <a:gd name="T37" fmla="*/ 333 h 333"/>
              <a:gd name="T38" fmla="*/ 0 w 333"/>
              <a:gd name="T39" fmla="*/ 233 h 333"/>
              <a:gd name="T40" fmla="*/ 166 w 333"/>
              <a:gd name="T41" fmla="*/ 333 h 333"/>
              <a:gd name="T42" fmla="*/ 133 w 333"/>
              <a:gd name="T43" fmla="*/ 333 h 333"/>
              <a:gd name="T44" fmla="*/ 0 w 333"/>
              <a:gd name="T45" fmla="*/ 200 h 333"/>
              <a:gd name="T46" fmla="*/ 0 w 333"/>
              <a:gd name="T47" fmla="*/ 166 h 333"/>
              <a:gd name="T48" fmla="*/ 166 w 333"/>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33" y="0"/>
                </a:moveTo>
                <a:lnTo>
                  <a:pt x="33" y="133"/>
                </a:lnTo>
                <a:lnTo>
                  <a:pt x="66" y="133"/>
                </a:lnTo>
                <a:lnTo>
                  <a:pt x="66" y="33"/>
                </a:lnTo>
                <a:lnTo>
                  <a:pt x="300" y="33"/>
                </a:lnTo>
                <a:lnTo>
                  <a:pt x="300" y="266"/>
                </a:lnTo>
                <a:lnTo>
                  <a:pt x="200" y="266"/>
                </a:lnTo>
                <a:lnTo>
                  <a:pt x="200" y="300"/>
                </a:lnTo>
                <a:lnTo>
                  <a:pt x="333" y="300"/>
                </a:lnTo>
                <a:lnTo>
                  <a:pt x="333" y="0"/>
                </a:lnTo>
                <a:lnTo>
                  <a:pt x="33" y="0"/>
                </a:lnTo>
                <a:close/>
                <a:moveTo>
                  <a:pt x="0" y="300"/>
                </a:moveTo>
                <a:lnTo>
                  <a:pt x="0" y="333"/>
                </a:lnTo>
                <a:lnTo>
                  <a:pt x="33" y="333"/>
                </a:lnTo>
                <a:cubicBezTo>
                  <a:pt x="33" y="315"/>
                  <a:pt x="18" y="300"/>
                  <a:pt x="0" y="300"/>
                </a:cubicBezTo>
                <a:close/>
                <a:moveTo>
                  <a:pt x="0" y="233"/>
                </a:moveTo>
                <a:lnTo>
                  <a:pt x="0" y="266"/>
                </a:lnTo>
                <a:cubicBezTo>
                  <a:pt x="36" y="266"/>
                  <a:pt x="66" y="296"/>
                  <a:pt x="66" y="333"/>
                </a:cubicBezTo>
                <a:lnTo>
                  <a:pt x="100" y="333"/>
                </a:lnTo>
                <a:cubicBezTo>
                  <a:pt x="100" y="278"/>
                  <a:pt x="55" y="233"/>
                  <a:pt x="0" y="233"/>
                </a:cubicBezTo>
                <a:close/>
                <a:moveTo>
                  <a:pt x="166" y="333"/>
                </a:moveTo>
                <a:lnTo>
                  <a:pt x="133" y="333"/>
                </a:lnTo>
                <a:cubicBezTo>
                  <a:pt x="133" y="259"/>
                  <a:pt x="73" y="200"/>
                  <a:pt x="0" y="200"/>
                </a:cubicBezTo>
                <a:lnTo>
                  <a:pt x="0" y="166"/>
                </a:lnTo>
                <a:cubicBezTo>
                  <a:pt x="92" y="166"/>
                  <a:pt x="166" y="241"/>
                  <a:pt x="166" y="3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CE109595-2823-4873-BF46-D41C90BC475D}"/>
              </a:ext>
            </a:extLst>
          </p:cNvPr>
          <p:cNvSpPr>
            <a:spLocks noChangeAspect="1" noEditPoints="1"/>
          </p:cNvSpPr>
          <p:nvPr/>
        </p:nvSpPr>
        <p:spPr bwMode="auto">
          <a:xfrm>
            <a:off x="1511301" y="4306888"/>
            <a:ext cx="250825" cy="254000"/>
          </a:xfrm>
          <a:custGeom>
            <a:avLst/>
            <a:gdLst>
              <a:gd name="T0" fmla="*/ 0 w 333"/>
              <a:gd name="T1" fmla="*/ 0 h 333"/>
              <a:gd name="T2" fmla="*/ 0 w 333"/>
              <a:gd name="T3" fmla="*/ 133 h 333"/>
              <a:gd name="T4" fmla="*/ 33 w 333"/>
              <a:gd name="T5" fmla="*/ 133 h 333"/>
              <a:gd name="T6" fmla="*/ 33 w 333"/>
              <a:gd name="T7" fmla="*/ 33 h 333"/>
              <a:gd name="T8" fmla="*/ 300 w 333"/>
              <a:gd name="T9" fmla="*/ 33 h 333"/>
              <a:gd name="T10" fmla="*/ 300 w 333"/>
              <a:gd name="T11" fmla="*/ 300 h 333"/>
              <a:gd name="T12" fmla="*/ 200 w 333"/>
              <a:gd name="T13" fmla="*/ 300 h 333"/>
              <a:gd name="T14" fmla="*/ 200 w 333"/>
              <a:gd name="T15" fmla="*/ 333 h 333"/>
              <a:gd name="T16" fmla="*/ 333 w 333"/>
              <a:gd name="T17" fmla="*/ 333 h 333"/>
              <a:gd name="T18" fmla="*/ 333 w 333"/>
              <a:gd name="T19" fmla="*/ 0 h 333"/>
              <a:gd name="T20" fmla="*/ 0 w 333"/>
              <a:gd name="T21" fmla="*/ 0 h 333"/>
              <a:gd name="T22" fmla="*/ 0 w 333"/>
              <a:gd name="T23" fmla="*/ 300 h 333"/>
              <a:gd name="T24" fmla="*/ 0 w 333"/>
              <a:gd name="T25" fmla="*/ 333 h 333"/>
              <a:gd name="T26" fmla="*/ 33 w 333"/>
              <a:gd name="T27" fmla="*/ 333 h 333"/>
              <a:gd name="T28" fmla="*/ 0 w 333"/>
              <a:gd name="T29" fmla="*/ 300 h 333"/>
              <a:gd name="T30" fmla="*/ 0 w 333"/>
              <a:gd name="T31" fmla="*/ 233 h 333"/>
              <a:gd name="T32" fmla="*/ 0 w 333"/>
              <a:gd name="T33" fmla="*/ 266 h 333"/>
              <a:gd name="T34" fmla="*/ 67 w 333"/>
              <a:gd name="T35" fmla="*/ 333 h 333"/>
              <a:gd name="T36" fmla="*/ 100 w 333"/>
              <a:gd name="T37" fmla="*/ 333 h 333"/>
              <a:gd name="T38" fmla="*/ 0 w 333"/>
              <a:gd name="T39" fmla="*/ 233 h 333"/>
              <a:gd name="T40" fmla="*/ 167 w 333"/>
              <a:gd name="T41" fmla="*/ 333 h 333"/>
              <a:gd name="T42" fmla="*/ 133 w 333"/>
              <a:gd name="T43" fmla="*/ 333 h 333"/>
              <a:gd name="T44" fmla="*/ 0 w 333"/>
              <a:gd name="T45" fmla="*/ 200 h 333"/>
              <a:gd name="T46" fmla="*/ 0 w 333"/>
              <a:gd name="T47" fmla="*/ 166 h 333"/>
              <a:gd name="T48" fmla="*/ 167 w 333"/>
              <a:gd name="T4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333">
                <a:moveTo>
                  <a:pt x="0" y="0"/>
                </a:moveTo>
                <a:lnTo>
                  <a:pt x="0" y="133"/>
                </a:lnTo>
                <a:lnTo>
                  <a:pt x="33" y="133"/>
                </a:lnTo>
                <a:lnTo>
                  <a:pt x="33" y="33"/>
                </a:lnTo>
                <a:lnTo>
                  <a:pt x="300" y="33"/>
                </a:lnTo>
                <a:lnTo>
                  <a:pt x="300" y="300"/>
                </a:lnTo>
                <a:lnTo>
                  <a:pt x="200" y="300"/>
                </a:lnTo>
                <a:lnTo>
                  <a:pt x="200" y="333"/>
                </a:lnTo>
                <a:lnTo>
                  <a:pt x="333" y="333"/>
                </a:lnTo>
                <a:lnTo>
                  <a:pt x="333" y="0"/>
                </a:lnTo>
                <a:lnTo>
                  <a:pt x="0" y="0"/>
                </a:lnTo>
                <a:close/>
                <a:moveTo>
                  <a:pt x="0" y="300"/>
                </a:moveTo>
                <a:lnTo>
                  <a:pt x="0" y="333"/>
                </a:lnTo>
                <a:lnTo>
                  <a:pt x="33" y="333"/>
                </a:lnTo>
                <a:cubicBezTo>
                  <a:pt x="33" y="315"/>
                  <a:pt x="18" y="300"/>
                  <a:pt x="0" y="300"/>
                </a:cubicBezTo>
                <a:close/>
                <a:moveTo>
                  <a:pt x="0" y="233"/>
                </a:moveTo>
                <a:lnTo>
                  <a:pt x="0" y="266"/>
                </a:lnTo>
                <a:cubicBezTo>
                  <a:pt x="37" y="266"/>
                  <a:pt x="67" y="296"/>
                  <a:pt x="67" y="333"/>
                </a:cubicBezTo>
                <a:lnTo>
                  <a:pt x="100" y="333"/>
                </a:lnTo>
                <a:cubicBezTo>
                  <a:pt x="100" y="278"/>
                  <a:pt x="55" y="233"/>
                  <a:pt x="0" y="233"/>
                </a:cubicBezTo>
                <a:close/>
                <a:moveTo>
                  <a:pt x="167" y="333"/>
                </a:moveTo>
                <a:lnTo>
                  <a:pt x="133" y="333"/>
                </a:lnTo>
                <a:cubicBezTo>
                  <a:pt x="133" y="259"/>
                  <a:pt x="74" y="200"/>
                  <a:pt x="0" y="200"/>
                </a:cubicBezTo>
                <a:lnTo>
                  <a:pt x="0" y="166"/>
                </a:lnTo>
                <a:cubicBezTo>
                  <a:pt x="92" y="166"/>
                  <a:pt x="167" y="241"/>
                  <a:pt x="167" y="3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a:extLst>
              <a:ext uri="{FF2B5EF4-FFF2-40B4-BE49-F238E27FC236}">
                <a16:creationId xmlns:a16="http://schemas.microsoft.com/office/drawing/2014/main" id="{002B8B9A-BCE1-42B6-AF2D-A578CDE8EE75}"/>
              </a:ext>
            </a:extLst>
          </p:cNvPr>
          <p:cNvSpPr>
            <a:spLocks noChangeAspect="1" noEditPoints="1"/>
          </p:cNvSpPr>
          <p:nvPr/>
        </p:nvSpPr>
        <p:spPr bwMode="auto">
          <a:xfrm>
            <a:off x="1008063" y="4306888"/>
            <a:ext cx="252413" cy="254000"/>
          </a:xfrm>
          <a:custGeom>
            <a:avLst/>
            <a:gdLst>
              <a:gd name="T0" fmla="*/ 300 w 334"/>
              <a:gd name="T1" fmla="*/ 0 h 333"/>
              <a:gd name="T2" fmla="*/ 34 w 334"/>
              <a:gd name="T3" fmla="*/ 0 h 333"/>
              <a:gd name="T4" fmla="*/ 0 w 334"/>
              <a:gd name="T5" fmla="*/ 33 h 333"/>
              <a:gd name="T6" fmla="*/ 0 w 334"/>
              <a:gd name="T7" fmla="*/ 116 h 333"/>
              <a:gd name="T8" fmla="*/ 17 w 334"/>
              <a:gd name="T9" fmla="*/ 133 h 333"/>
              <a:gd name="T10" fmla="*/ 34 w 334"/>
              <a:gd name="T11" fmla="*/ 116 h 333"/>
              <a:gd name="T12" fmla="*/ 34 w 334"/>
              <a:gd name="T13" fmla="*/ 50 h 333"/>
              <a:gd name="T14" fmla="*/ 50 w 334"/>
              <a:gd name="T15" fmla="*/ 33 h 333"/>
              <a:gd name="T16" fmla="*/ 284 w 334"/>
              <a:gd name="T17" fmla="*/ 33 h 333"/>
              <a:gd name="T18" fmla="*/ 300 w 334"/>
              <a:gd name="T19" fmla="*/ 50 h 333"/>
              <a:gd name="T20" fmla="*/ 300 w 334"/>
              <a:gd name="T21" fmla="*/ 283 h 333"/>
              <a:gd name="T22" fmla="*/ 284 w 334"/>
              <a:gd name="T23" fmla="*/ 300 h 333"/>
              <a:gd name="T24" fmla="*/ 217 w 334"/>
              <a:gd name="T25" fmla="*/ 300 h 333"/>
              <a:gd name="T26" fmla="*/ 200 w 334"/>
              <a:gd name="T27" fmla="*/ 316 h 333"/>
              <a:gd name="T28" fmla="*/ 217 w 334"/>
              <a:gd name="T29" fmla="*/ 333 h 333"/>
              <a:gd name="T30" fmla="*/ 300 w 334"/>
              <a:gd name="T31" fmla="*/ 333 h 333"/>
              <a:gd name="T32" fmla="*/ 334 w 334"/>
              <a:gd name="T33" fmla="*/ 300 h 333"/>
              <a:gd name="T34" fmla="*/ 334 w 334"/>
              <a:gd name="T35" fmla="*/ 33 h 333"/>
              <a:gd name="T36" fmla="*/ 300 w 334"/>
              <a:gd name="T37" fmla="*/ 0 h 333"/>
              <a:gd name="T38" fmla="*/ 0 w 334"/>
              <a:gd name="T39" fmla="*/ 300 h 333"/>
              <a:gd name="T40" fmla="*/ 0 w 334"/>
              <a:gd name="T41" fmla="*/ 333 h 333"/>
              <a:gd name="T42" fmla="*/ 34 w 334"/>
              <a:gd name="T43" fmla="*/ 333 h 333"/>
              <a:gd name="T44" fmla="*/ 0 w 334"/>
              <a:gd name="T45" fmla="*/ 300 h 333"/>
              <a:gd name="T46" fmla="*/ 0 w 334"/>
              <a:gd name="T47" fmla="*/ 233 h 333"/>
              <a:gd name="T48" fmla="*/ 0 w 334"/>
              <a:gd name="T49" fmla="*/ 266 h 333"/>
              <a:gd name="T50" fmla="*/ 67 w 334"/>
              <a:gd name="T51" fmla="*/ 333 h 333"/>
              <a:gd name="T52" fmla="*/ 100 w 334"/>
              <a:gd name="T53" fmla="*/ 333 h 333"/>
              <a:gd name="T54" fmla="*/ 0 w 334"/>
              <a:gd name="T55" fmla="*/ 233 h 333"/>
              <a:gd name="T56" fmla="*/ 167 w 334"/>
              <a:gd name="T57" fmla="*/ 333 h 333"/>
              <a:gd name="T58" fmla="*/ 134 w 334"/>
              <a:gd name="T59" fmla="*/ 333 h 333"/>
              <a:gd name="T60" fmla="*/ 0 w 334"/>
              <a:gd name="T61" fmla="*/ 200 h 333"/>
              <a:gd name="T62" fmla="*/ 0 w 334"/>
              <a:gd name="T63" fmla="*/ 166 h 333"/>
              <a:gd name="T64" fmla="*/ 167 w 334"/>
              <a:gd name="T6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33">
                <a:moveTo>
                  <a:pt x="300" y="0"/>
                </a:moveTo>
                <a:lnTo>
                  <a:pt x="34" y="0"/>
                </a:lnTo>
                <a:cubicBezTo>
                  <a:pt x="15" y="0"/>
                  <a:pt x="0" y="15"/>
                  <a:pt x="0" y="33"/>
                </a:cubicBezTo>
                <a:lnTo>
                  <a:pt x="0" y="116"/>
                </a:lnTo>
                <a:cubicBezTo>
                  <a:pt x="0" y="126"/>
                  <a:pt x="8" y="133"/>
                  <a:pt x="17" y="133"/>
                </a:cubicBezTo>
                <a:cubicBezTo>
                  <a:pt x="26" y="133"/>
                  <a:pt x="34" y="126"/>
                  <a:pt x="34" y="116"/>
                </a:cubicBezTo>
                <a:lnTo>
                  <a:pt x="34" y="50"/>
                </a:lnTo>
                <a:cubicBezTo>
                  <a:pt x="34" y="40"/>
                  <a:pt x="41" y="33"/>
                  <a:pt x="50" y="33"/>
                </a:cubicBezTo>
                <a:lnTo>
                  <a:pt x="284" y="33"/>
                </a:lnTo>
                <a:cubicBezTo>
                  <a:pt x="293" y="33"/>
                  <a:pt x="300" y="40"/>
                  <a:pt x="300" y="50"/>
                </a:cubicBezTo>
                <a:lnTo>
                  <a:pt x="300" y="283"/>
                </a:lnTo>
                <a:cubicBezTo>
                  <a:pt x="300" y="292"/>
                  <a:pt x="293" y="300"/>
                  <a:pt x="284" y="300"/>
                </a:cubicBezTo>
                <a:lnTo>
                  <a:pt x="217" y="300"/>
                </a:lnTo>
                <a:cubicBezTo>
                  <a:pt x="208" y="300"/>
                  <a:pt x="200" y="307"/>
                  <a:pt x="200" y="316"/>
                </a:cubicBezTo>
                <a:cubicBezTo>
                  <a:pt x="200" y="326"/>
                  <a:pt x="208" y="333"/>
                  <a:pt x="217" y="333"/>
                </a:cubicBezTo>
                <a:lnTo>
                  <a:pt x="300" y="333"/>
                </a:lnTo>
                <a:cubicBezTo>
                  <a:pt x="319" y="333"/>
                  <a:pt x="334" y="318"/>
                  <a:pt x="334" y="300"/>
                </a:cubicBezTo>
                <a:lnTo>
                  <a:pt x="334" y="33"/>
                </a:lnTo>
                <a:cubicBezTo>
                  <a:pt x="334" y="15"/>
                  <a:pt x="319" y="0"/>
                  <a:pt x="300" y="0"/>
                </a:cubicBezTo>
                <a:close/>
                <a:moveTo>
                  <a:pt x="0" y="300"/>
                </a:moveTo>
                <a:lnTo>
                  <a:pt x="0" y="333"/>
                </a:lnTo>
                <a:lnTo>
                  <a:pt x="34" y="333"/>
                </a:lnTo>
                <a:cubicBezTo>
                  <a:pt x="34" y="315"/>
                  <a:pt x="19" y="300"/>
                  <a:pt x="0" y="300"/>
                </a:cubicBezTo>
                <a:close/>
                <a:moveTo>
                  <a:pt x="0" y="233"/>
                </a:moveTo>
                <a:lnTo>
                  <a:pt x="0" y="266"/>
                </a:lnTo>
                <a:cubicBezTo>
                  <a:pt x="37" y="266"/>
                  <a:pt x="67" y="296"/>
                  <a:pt x="67" y="333"/>
                </a:cubicBezTo>
                <a:lnTo>
                  <a:pt x="100" y="333"/>
                </a:lnTo>
                <a:cubicBezTo>
                  <a:pt x="100" y="278"/>
                  <a:pt x="56" y="233"/>
                  <a:pt x="0" y="233"/>
                </a:cubicBezTo>
                <a:close/>
                <a:moveTo>
                  <a:pt x="167" y="333"/>
                </a:moveTo>
                <a:lnTo>
                  <a:pt x="134" y="333"/>
                </a:lnTo>
                <a:cubicBezTo>
                  <a:pt x="134" y="259"/>
                  <a:pt x="74" y="200"/>
                  <a:pt x="0" y="200"/>
                </a:cubicBezTo>
                <a:lnTo>
                  <a:pt x="0" y="166"/>
                </a:lnTo>
                <a:cubicBezTo>
                  <a:pt x="92" y="166"/>
                  <a:pt x="167" y="241"/>
                  <a:pt x="167" y="3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770DF2B7-FDC1-4F5B-A282-7B8B7F9B50E0}"/>
              </a:ext>
            </a:extLst>
          </p:cNvPr>
          <p:cNvSpPr>
            <a:spLocks noChangeAspect="1" noEditPoints="1"/>
          </p:cNvSpPr>
          <p:nvPr/>
        </p:nvSpPr>
        <p:spPr bwMode="auto">
          <a:xfrm>
            <a:off x="5534026" y="3765550"/>
            <a:ext cx="250825" cy="287338"/>
          </a:xfrm>
          <a:custGeom>
            <a:avLst/>
            <a:gdLst>
              <a:gd name="T0" fmla="*/ 109 w 333"/>
              <a:gd name="T1" fmla="*/ 116 h 378"/>
              <a:gd name="T2" fmla="*/ 84 w 333"/>
              <a:gd name="T3" fmla="*/ 112 h 378"/>
              <a:gd name="T4" fmla="*/ 0 w 333"/>
              <a:gd name="T5" fmla="*/ 195 h 378"/>
              <a:gd name="T6" fmla="*/ 84 w 333"/>
              <a:gd name="T7" fmla="*/ 278 h 378"/>
              <a:gd name="T8" fmla="*/ 167 w 333"/>
              <a:gd name="T9" fmla="*/ 278 h 378"/>
              <a:gd name="T10" fmla="*/ 167 w 333"/>
              <a:gd name="T11" fmla="*/ 245 h 378"/>
              <a:gd name="T12" fmla="*/ 86 w 333"/>
              <a:gd name="T13" fmla="*/ 245 h 378"/>
              <a:gd name="T14" fmla="*/ 34 w 333"/>
              <a:gd name="T15" fmla="*/ 204 h 378"/>
              <a:gd name="T16" fmla="*/ 84 w 333"/>
              <a:gd name="T17" fmla="*/ 145 h 378"/>
              <a:gd name="T18" fmla="*/ 101 w 333"/>
              <a:gd name="T19" fmla="*/ 148 h 378"/>
              <a:gd name="T20" fmla="*/ 101 w 333"/>
              <a:gd name="T21" fmla="*/ 161 h 378"/>
              <a:gd name="T22" fmla="*/ 118 w 333"/>
              <a:gd name="T23" fmla="*/ 178 h 378"/>
              <a:gd name="T24" fmla="*/ 134 w 333"/>
              <a:gd name="T25" fmla="*/ 164 h 378"/>
              <a:gd name="T26" fmla="*/ 139 w 333"/>
              <a:gd name="T27" fmla="*/ 133 h 378"/>
              <a:gd name="T28" fmla="*/ 297 w 333"/>
              <a:gd name="T29" fmla="*/ 141 h 378"/>
              <a:gd name="T30" fmla="*/ 267 w 333"/>
              <a:gd name="T31" fmla="*/ 228 h 378"/>
              <a:gd name="T32" fmla="*/ 267 w 333"/>
              <a:gd name="T33" fmla="*/ 267 h 378"/>
              <a:gd name="T34" fmla="*/ 333 w 333"/>
              <a:gd name="T35" fmla="*/ 162 h 378"/>
              <a:gd name="T36" fmla="*/ 109 w 333"/>
              <a:gd name="T37" fmla="*/ 116 h 378"/>
              <a:gd name="T38" fmla="*/ 252 w 333"/>
              <a:gd name="T39" fmla="*/ 296 h 378"/>
              <a:gd name="T40" fmla="*/ 275 w 333"/>
              <a:gd name="T41" fmla="*/ 319 h 378"/>
              <a:gd name="T42" fmla="*/ 216 w 333"/>
              <a:gd name="T43" fmla="*/ 378 h 378"/>
              <a:gd name="T44" fmla="*/ 157 w 333"/>
              <a:gd name="T45" fmla="*/ 319 h 378"/>
              <a:gd name="T46" fmla="*/ 181 w 333"/>
              <a:gd name="T47" fmla="*/ 296 h 378"/>
              <a:gd name="T48" fmla="*/ 200 w 333"/>
              <a:gd name="T49" fmla="*/ 315 h 378"/>
              <a:gd name="T50" fmla="*/ 200 w 333"/>
              <a:gd name="T51" fmla="*/ 128 h 378"/>
              <a:gd name="T52" fmla="*/ 234 w 333"/>
              <a:gd name="T53" fmla="*/ 128 h 378"/>
              <a:gd name="T54" fmla="*/ 234 w 333"/>
              <a:gd name="T55" fmla="*/ 314 h 378"/>
              <a:gd name="T56" fmla="*/ 252 w 333"/>
              <a:gd name="T57" fmla="*/ 29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78">
                <a:moveTo>
                  <a:pt x="109" y="116"/>
                </a:moveTo>
                <a:cubicBezTo>
                  <a:pt x="101" y="113"/>
                  <a:pt x="93" y="112"/>
                  <a:pt x="84" y="112"/>
                </a:cubicBezTo>
                <a:cubicBezTo>
                  <a:pt x="38" y="112"/>
                  <a:pt x="0" y="149"/>
                  <a:pt x="0" y="195"/>
                </a:cubicBezTo>
                <a:cubicBezTo>
                  <a:pt x="0" y="241"/>
                  <a:pt x="38" y="278"/>
                  <a:pt x="84" y="278"/>
                </a:cubicBezTo>
                <a:lnTo>
                  <a:pt x="167" y="278"/>
                </a:lnTo>
                <a:lnTo>
                  <a:pt x="167" y="245"/>
                </a:lnTo>
                <a:lnTo>
                  <a:pt x="86" y="245"/>
                </a:lnTo>
                <a:cubicBezTo>
                  <a:pt x="62" y="245"/>
                  <a:pt x="39" y="228"/>
                  <a:pt x="34" y="204"/>
                </a:cubicBezTo>
                <a:cubicBezTo>
                  <a:pt x="29" y="173"/>
                  <a:pt x="53" y="145"/>
                  <a:pt x="84" y="145"/>
                </a:cubicBezTo>
                <a:cubicBezTo>
                  <a:pt x="90" y="145"/>
                  <a:pt x="96" y="146"/>
                  <a:pt x="101" y="148"/>
                </a:cubicBezTo>
                <a:lnTo>
                  <a:pt x="101" y="161"/>
                </a:lnTo>
                <a:cubicBezTo>
                  <a:pt x="101" y="171"/>
                  <a:pt x="108" y="178"/>
                  <a:pt x="118" y="178"/>
                </a:cubicBezTo>
                <a:cubicBezTo>
                  <a:pt x="126" y="178"/>
                  <a:pt x="133" y="172"/>
                  <a:pt x="134" y="164"/>
                </a:cubicBezTo>
                <a:cubicBezTo>
                  <a:pt x="135" y="155"/>
                  <a:pt x="137" y="144"/>
                  <a:pt x="139" y="133"/>
                </a:cubicBezTo>
                <a:cubicBezTo>
                  <a:pt x="152" y="67"/>
                  <a:pt x="276" y="52"/>
                  <a:pt x="297" y="141"/>
                </a:cubicBezTo>
                <a:cubicBezTo>
                  <a:pt x="306" y="176"/>
                  <a:pt x="284" y="209"/>
                  <a:pt x="267" y="228"/>
                </a:cubicBezTo>
                <a:lnTo>
                  <a:pt x="267" y="267"/>
                </a:lnTo>
                <a:cubicBezTo>
                  <a:pt x="300" y="248"/>
                  <a:pt x="333" y="208"/>
                  <a:pt x="333" y="162"/>
                </a:cubicBezTo>
                <a:cubicBezTo>
                  <a:pt x="333" y="35"/>
                  <a:pt x="159" y="0"/>
                  <a:pt x="109" y="116"/>
                </a:cubicBezTo>
                <a:close/>
                <a:moveTo>
                  <a:pt x="252" y="296"/>
                </a:moveTo>
                <a:lnTo>
                  <a:pt x="275" y="319"/>
                </a:lnTo>
                <a:lnTo>
                  <a:pt x="216" y="378"/>
                </a:lnTo>
                <a:lnTo>
                  <a:pt x="157" y="319"/>
                </a:lnTo>
                <a:lnTo>
                  <a:pt x="181" y="296"/>
                </a:lnTo>
                <a:lnTo>
                  <a:pt x="200" y="315"/>
                </a:lnTo>
                <a:lnTo>
                  <a:pt x="200" y="128"/>
                </a:lnTo>
                <a:lnTo>
                  <a:pt x="234" y="128"/>
                </a:lnTo>
                <a:lnTo>
                  <a:pt x="234" y="314"/>
                </a:lnTo>
                <a:lnTo>
                  <a:pt x="252" y="2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10FCB231-8D9D-4C9D-8512-32414E45E6E9}"/>
              </a:ext>
            </a:extLst>
          </p:cNvPr>
          <p:cNvSpPr>
            <a:spLocks noChangeAspect="1" noEditPoints="1"/>
          </p:cNvSpPr>
          <p:nvPr/>
        </p:nvSpPr>
        <p:spPr bwMode="auto">
          <a:xfrm>
            <a:off x="5030788" y="3765550"/>
            <a:ext cx="250825" cy="287338"/>
          </a:xfrm>
          <a:custGeom>
            <a:avLst/>
            <a:gdLst>
              <a:gd name="T0" fmla="*/ 109 w 332"/>
              <a:gd name="T1" fmla="*/ 116 h 378"/>
              <a:gd name="T2" fmla="*/ 83 w 332"/>
              <a:gd name="T3" fmla="*/ 112 h 378"/>
              <a:gd name="T4" fmla="*/ 0 w 332"/>
              <a:gd name="T5" fmla="*/ 195 h 378"/>
              <a:gd name="T6" fmla="*/ 83 w 332"/>
              <a:gd name="T7" fmla="*/ 278 h 378"/>
              <a:gd name="T8" fmla="*/ 166 w 332"/>
              <a:gd name="T9" fmla="*/ 278 h 378"/>
              <a:gd name="T10" fmla="*/ 166 w 332"/>
              <a:gd name="T11" fmla="*/ 245 h 378"/>
              <a:gd name="T12" fmla="*/ 86 w 332"/>
              <a:gd name="T13" fmla="*/ 245 h 378"/>
              <a:gd name="T14" fmla="*/ 34 w 332"/>
              <a:gd name="T15" fmla="*/ 204 h 378"/>
              <a:gd name="T16" fmla="*/ 83 w 332"/>
              <a:gd name="T17" fmla="*/ 145 h 378"/>
              <a:gd name="T18" fmla="*/ 100 w 332"/>
              <a:gd name="T19" fmla="*/ 148 h 378"/>
              <a:gd name="T20" fmla="*/ 100 w 332"/>
              <a:gd name="T21" fmla="*/ 161 h 378"/>
              <a:gd name="T22" fmla="*/ 117 w 332"/>
              <a:gd name="T23" fmla="*/ 178 h 378"/>
              <a:gd name="T24" fmla="*/ 134 w 332"/>
              <a:gd name="T25" fmla="*/ 164 h 378"/>
              <a:gd name="T26" fmla="*/ 138 w 332"/>
              <a:gd name="T27" fmla="*/ 133 h 378"/>
              <a:gd name="T28" fmla="*/ 297 w 332"/>
              <a:gd name="T29" fmla="*/ 141 h 378"/>
              <a:gd name="T30" fmla="*/ 266 w 332"/>
              <a:gd name="T31" fmla="*/ 228 h 378"/>
              <a:gd name="T32" fmla="*/ 266 w 332"/>
              <a:gd name="T33" fmla="*/ 267 h 378"/>
              <a:gd name="T34" fmla="*/ 332 w 332"/>
              <a:gd name="T35" fmla="*/ 162 h 378"/>
              <a:gd name="T36" fmla="*/ 109 w 332"/>
              <a:gd name="T37" fmla="*/ 116 h 378"/>
              <a:gd name="T38" fmla="*/ 275 w 332"/>
              <a:gd name="T39" fmla="*/ 187 h 378"/>
              <a:gd name="T40" fmla="*/ 252 w 332"/>
              <a:gd name="T41" fmla="*/ 211 h 378"/>
              <a:gd name="T42" fmla="*/ 233 w 332"/>
              <a:gd name="T43" fmla="*/ 191 h 378"/>
              <a:gd name="T44" fmla="*/ 233 w 332"/>
              <a:gd name="T45" fmla="*/ 378 h 378"/>
              <a:gd name="T46" fmla="*/ 200 w 332"/>
              <a:gd name="T47" fmla="*/ 378 h 378"/>
              <a:gd name="T48" fmla="*/ 200 w 332"/>
              <a:gd name="T49" fmla="*/ 193 h 378"/>
              <a:gd name="T50" fmla="*/ 181 w 332"/>
              <a:gd name="T51" fmla="*/ 211 h 378"/>
              <a:gd name="T52" fmla="*/ 157 w 332"/>
              <a:gd name="T53" fmla="*/ 187 h 378"/>
              <a:gd name="T54" fmla="*/ 216 w 332"/>
              <a:gd name="T55" fmla="*/ 128 h 378"/>
              <a:gd name="T56" fmla="*/ 275 w 332"/>
              <a:gd name="T57" fmla="*/ 187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 h="378">
                <a:moveTo>
                  <a:pt x="109" y="116"/>
                </a:moveTo>
                <a:cubicBezTo>
                  <a:pt x="101" y="113"/>
                  <a:pt x="92" y="112"/>
                  <a:pt x="83" y="112"/>
                </a:cubicBezTo>
                <a:cubicBezTo>
                  <a:pt x="37" y="112"/>
                  <a:pt x="0" y="149"/>
                  <a:pt x="0" y="195"/>
                </a:cubicBezTo>
                <a:cubicBezTo>
                  <a:pt x="0" y="241"/>
                  <a:pt x="37" y="278"/>
                  <a:pt x="83" y="278"/>
                </a:cubicBezTo>
                <a:lnTo>
                  <a:pt x="166" y="278"/>
                </a:lnTo>
                <a:lnTo>
                  <a:pt x="166" y="245"/>
                </a:lnTo>
                <a:lnTo>
                  <a:pt x="86" y="245"/>
                </a:lnTo>
                <a:cubicBezTo>
                  <a:pt x="61" y="245"/>
                  <a:pt x="38" y="228"/>
                  <a:pt x="34" y="204"/>
                </a:cubicBezTo>
                <a:cubicBezTo>
                  <a:pt x="28" y="173"/>
                  <a:pt x="52" y="145"/>
                  <a:pt x="83" y="145"/>
                </a:cubicBezTo>
                <a:cubicBezTo>
                  <a:pt x="89" y="145"/>
                  <a:pt x="95" y="146"/>
                  <a:pt x="100" y="148"/>
                </a:cubicBezTo>
                <a:lnTo>
                  <a:pt x="100" y="161"/>
                </a:lnTo>
                <a:cubicBezTo>
                  <a:pt x="100" y="171"/>
                  <a:pt x="107" y="178"/>
                  <a:pt x="117" y="178"/>
                </a:cubicBezTo>
                <a:cubicBezTo>
                  <a:pt x="125" y="178"/>
                  <a:pt x="133" y="172"/>
                  <a:pt x="134" y="164"/>
                </a:cubicBezTo>
                <a:cubicBezTo>
                  <a:pt x="135" y="155"/>
                  <a:pt x="136" y="144"/>
                  <a:pt x="138" y="133"/>
                </a:cubicBezTo>
                <a:cubicBezTo>
                  <a:pt x="152" y="67"/>
                  <a:pt x="275" y="52"/>
                  <a:pt x="297" y="141"/>
                </a:cubicBezTo>
                <a:cubicBezTo>
                  <a:pt x="305" y="176"/>
                  <a:pt x="283" y="209"/>
                  <a:pt x="266" y="228"/>
                </a:cubicBezTo>
                <a:lnTo>
                  <a:pt x="266" y="267"/>
                </a:lnTo>
                <a:cubicBezTo>
                  <a:pt x="300" y="248"/>
                  <a:pt x="332" y="208"/>
                  <a:pt x="332" y="162"/>
                </a:cubicBezTo>
                <a:cubicBezTo>
                  <a:pt x="332" y="35"/>
                  <a:pt x="158" y="0"/>
                  <a:pt x="109" y="116"/>
                </a:cubicBezTo>
                <a:close/>
                <a:moveTo>
                  <a:pt x="275" y="187"/>
                </a:moveTo>
                <a:lnTo>
                  <a:pt x="252" y="211"/>
                </a:lnTo>
                <a:lnTo>
                  <a:pt x="233" y="191"/>
                </a:lnTo>
                <a:lnTo>
                  <a:pt x="233" y="378"/>
                </a:lnTo>
                <a:lnTo>
                  <a:pt x="200" y="378"/>
                </a:lnTo>
                <a:lnTo>
                  <a:pt x="200" y="193"/>
                </a:lnTo>
                <a:lnTo>
                  <a:pt x="181" y="211"/>
                </a:lnTo>
                <a:lnTo>
                  <a:pt x="157" y="187"/>
                </a:lnTo>
                <a:lnTo>
                  <a:pt x="216" y="128"/>
                </a:lnTo>
                <a:lnTo>
                  <a:pt x="275"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0062908B-7D67-4276-BAF2-D47789C547DA}"/>
              </a:ext>
            </a:extLst>
          </p:cNvPr>
          <p:cNvSpPr>
            <a:spLocks noChangeAspect="1" noEditPoints="1"/>
          </p:cNvSpPr>
          <p:nvPr/>
        </p:nvSpPr>
        <p:spPr bwMode="auto">
          <a:xfrm>
            <a:off x="4527551" y="3776663"/>
            <a:ext cx="265113" cy="282575"/>
          </a:xfrm>
          <a:custGeom>
            <a:avLst/>
            <a:gdLst>
              <a:gd name="T0" fmla="*/ 312 w 352"/>
              <a:gd name="T1" fmla="*/ 82 h 370"/>
              <a:gd name="T2" fmla="*/ 110 w 352"/>
              <a:gd name="T3" fmla="*/ 101 h 370"/>
              <a:gd name="T4" fmla="*/ 39 w 352"/>
              <a:gd name="T5" fmla="*/ 112 h 370"/>
              <a:gd name="T6" fmla="*/ 1 w 352"/>
              <a:gd name="T7" fmla="*/ 184 h 370"/>
              <a:gd name="T8" fmla="*/ 84 w 352"/>
              <a:gd name="T9" fmla="*/ 263 h 370"/>
              <a:gd name="T10" fmla="*/ 151 w 352"/>
              <a:gd name="T11" fmla="*/ 263 h 370"/>
              <a:gd name="T12" fmla="*/ 168 w 352"/>
              <a:gd name="T13" fmla="*/ 248 h 370"/>
              <a:gd name="T14" fmla="*/ 151 w 352"/>
              <a:gd name="T15" fmla="*/ 230 h 370"/>
              <a:gd name="T16" fmla="*/ 87 w 352"/>
              <a:gd name="T17" fmla="*/ 230 h 370"/>
              <a:gd name="T18" fmla="*/ 35 w 352"/>
              <a:gd name="T19" fmla="*/ 189 h 370"/>
              <a:gd name="T20" fmla="*/ 84 w 352"/>
              <a:gd name="T21" fmla="*/ 130 h 370"/>
              <a:gd name="T22" fmla="*/ 102 w 352"/>
              <a:gd name="T23" fmla="*/ 133 h 370"/>
              <a:gd name="T24" fmla="*/ 101 w 352"/>
              <a:gd name="T25" fmla="*/ 146 h 370"/>
              <a:gd name="T26" fmla="*/ 118 w 352"/>
              <a:gd name="T27" fmla="*/ 163 h 370"/>
              <a:gd name="T28" fmla="*/ 135 w 352"/>
              <a:gd name="T29" fmla="*/ 149 h 370"/>
              <a:gd name="T30" fmla="*/ 140 w 352"/>
              <a:gd name="T31" fmla="*/ 118 h 370"/>
              <a:gd name="T32" fmla="*/ 298 w 352"/>
              <a:gd name="T33" fmla="*/ 126 h 370"/>
              <a:gd name="T34" fmla="*/ 272 w 352"/>
              <a:gd name="T35" fmla="*/ 208 h 370"/>
              <a:gd name="T36" fmla="*/ 268 w 352"/>
              <a:gd name="T37" fmla="*/ 219 h 370"/>
              <a:gd name="T38" fmla="*/ 296 w 352"/>
              <a:gd name="T39" fmla="*/ 231 h 370"/>
              <a:gd name="T40" fmla="*/ 312 w 352"/>
              <a:gd name="T41" fmla="*/ 82 h 370"/>
              <a:gd name="T42" fmla="*/ 168 w 352"/>
              <a:gd name="T43" fmla="*/ 247 h 370"/>
              <a:gd name="T44" fmla="*/ 168 w 352"/>
              <a:gd name="T45" fmla="*/ 248 h 370"/>
              <a:gd name="T46" fmla="*/ 168 w 352"/>
              <a:gd name="T47" fmla="*/ 248 h 370"/>
              <a:gd name="T48" fmla="*/ 168 w 352"/>
              <a:gd name="T49" fmla="*/ 247 h 370"/>
              <a:gd name="T50" fmla="*/ 284 w 352"/>
              <a:gd name="T51" fmla="*/ 293 h 370"/>
              <a:gd name="T52" fmla="*/ 283 w 352"/>
              <a:gd name="T53" fmla="*/ 316 h 370"/>
              <a:gd name="T54" fmla="*/ 241 w 352"/>
              <a:gd name="T55" fmla="*/ 357 h 370"/>
              <a:gd name="T56" fmla="*/ 193 w 352"/>
              <a:gd name="T57" fmla="*/ 357 h 370"/>
              <a:gd name="T58" fmla="*/ 153 w 352"/>
              <a:gd name="T59" fmla="*/ 318 h 370"/>
              <a:gd name="T60" fmla="*/ 153 w 352"/>
              <a:gd name="T61" fmla="*/ 297 h 370"/>
              <a:gd name="T62" fmla="*/ 153 w 352"/>
              <a:gd name="T63" fmla="*/ 297 h 370"/>
              <a:gd name="T64" fmla="*/ 177 w 352"/>
              <a:gd name="T65" fmla="*/ 295 h 370"/>
              <a:gd name="T66" fmla="*/ 187 w 352"/>
              <a:gd name="T67" fmla="*/ 303 h 370"/>
              <a:gd name="T68" fmla="*/ 201 w 352"/>
              <a:gd name="T69" fmla="*/ 297 h 370"/>
              <a:gd name="T70" fmla="*/ 201 w 352"/>
              <a:gd name="T71" fmla="*/ 130 h 370"/>
              <a:gd name="T72" fmla="*/ 217 w 352"/>
              <a:gd name="T73" fmla="*/ 113 h 370"/>
              <a:gd name="T74" fmla="*/ 217 w 352"/>
              <a:gd name="T75" fmla="*/ 113 h 370"/>
              <a:gd name="T76" fmla="*/ 234 w 352"/>
              <a:gd name="T77" fmla="*/ 130 h 370"/>
              <a:gd name="T78" fmla="*/ 234 w 352"/>
              <a:gd name="T79" fmla="*/ 295 h 370"/>
              <a:gd name="T80" fmla="*/ 249 w 352"/>
              <a:gd name="T81" fmla="*/ 301 h 370"/>
              <a:gd name="T82" fmla="*/ 259 w 352"/>
              <a:gd name="T83" fmla="*/ 293 h 370"/>
              <a:gd name="T84" fmla="*/ 284 w 352"/>
              <a:gd name="T85" fmla="*/ 293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2" h="370">
                <a:moveTo>
                  <a:pt x="312" y="82"/>
                </a:moveTo>
                <a:cubicBezTo>
                  <a:pt x="253" y="0"/>
                  <a:pt x="144" y="22"/>
                  <a:pt x="110" y="101"/>
                </a:cubicBezTo>
                <a:cubicBezTo>
                  <a:pt x="90" y="94"/>
                  <a:pt x="67" y="93"/>
                  <a:pt x="39" y="112"/>
                </a:cubicBezTo>
                <a:cubicBezTo>
                  <a:pt x="16" y="129"/>
                  <a:pt x="0" y="155"/>
                  <a:pt x="1" y="184"/>
                </a:cubicBezTo>
                <a:cubicBezTo>
                  <a:pt x="3" y="228"/>
                  <a:pt x="40" y="263"/>
                  <a:pt x="84" y="263"/>
                </a:cubicBezTo>
                <a:lnTo>
                  <a:pt x="151" y="263"/>
                </a:lnTo>
                <a:cubicBezTo>
                  <a:pt x="160" y="263"/>
                  <a:pt x="168" y="257"/>
                  <a:pt x="168" y="248"/>
                </a:cubicBezTo>
                <a:cubicBezTo>
                  <a:pt x="168" y="238"/>
                  <a:pt x="160" y="230"/>
                  <a:pt x="151" y="230"/>
                </a:cubicBezTo>
                <a:lnTo>
                  <a:pt x="87" y="230"/>
                </a:lnTo>
                <a:cubicBezTo>
                  <a:pt x="62" y="230"/>
                  <a:pt x="40" y="213"/>
                  <a:pt x="35" y="189"/>
                </a:cubicBezTo>
                <a:cubicBezTo>
                  <a:pt x="29" y="158"/>
                  <a:pt x="54" y="130"/>
                  <a:pt x="84" y="130"/>
                </a:cubicBezTo>
                <a:cubicBezTo>
                  <a:pt x="90" y="130"/>
                  <a:pt x="96" y="131"/>
                  <a:pt x="102" y="133"/>
                </a:cubicBezTo>
                <a:lnTo>
                  <a:pt x="101" y="146"/>
                </a:lnTo>
                <a:cubicBezTo>
                  <a:pt x="101" y="156"/>
                  <a:pt x="109" y="163"/>
                  <a:pt x="118" y="163"/>
                </a:cubicBezTo>
                <a:cubicBezTo>
                  <a:pt x="127" y="163"/>
                  <a:pt x="134" y="157"/>
                  <a:pt x="135" y="149"/>
                </a:cubicBezTo>
                <a:cubicBezTo>
                  <a:pt x="136" y="140"/>
                  <a:pt x="137" y="129"/>
                  <a:pt x="140" y="118"/>
                </a:cubicBezTo>
                <a:cubicBezTo>
                  <a:pt x="153" y="52"/>
                  <a:pt x="276" y="37"/>
                  <a:pt x="298" y="126"/>
                </a:cubicBezTo>
                <a:cubicBezTo>
                  <a:pt x="306" y="159"/>
                  <a:pt x="288" y="189"/>
                  <a:pt x="272" y="208"/>
                </a:cubicBezTo>
                <a:cubicBezTo>
                  <a:pt x="269" y="211"/>
                  <a:pt x="268" y="215"/>
                  <a:pt x="268" y="219"/>
                </a:cubicBezTo>
                <a:cubicBezTo>
                  <a:pt x="268" y="234"/>
                  <a:pt x="285" y="241"/>
                  <a:pt x="296" y="231"/>
                </a:cubicBezTo>
                <a:cubicBezTo>
                  <a:pt x="331" y="196"/>
                  <a:pt x="352" y="139"/>
                  <a:pt x="312" y="82"/>
                </a:cubicBezTo>
                <a:close/>
                <a:moveTo>
                  <a:pt x="168" y="247"/>
                </a:moveTo>
                <a:cubicBezTo>
                  <a:pt x="168" y="247"/>
                  <a:pt x="168" y="248"/>
                  <a:pt x="168" y="248"/>
                </a:cubicBezTo>
                <a:cubicBezTo>
                  <a:pt x="168" y="248"/>
                  <a:pt x="168" y="248"/>
                  <a:pt x="168" y="248"/>
                </a:cubicBezTo>
                <a:lnTo>
                  <a:pt x="168" y="247"/>
                </a:lnTo>
                <a:close/>
                <a:moveTo>
                  <a:pt x="284" y="293"/>
                </a:moveTo>
                <a:cubicBezTo>
                  <a:pt x="284" y="299"/>
                  <a:pt x="289" y="310"/>
                  <a:pt x="283" y="316"/>
                </a:cubicBezTo>
                <a:lnTo>
                  <a:pt x="241" y="357"/>
                </a:lnTo>
                <a:cubicBezTo>
                  <a:pt x="228" y="370"/>
                  <a:pt x="206" y="370"/>
                  <a:pt x="193" y="357"/>
                </a:cubicBezTo>
                <a:lnTo>
                  <a:pt x="153" y="318"/>
                </a:lnTo>
                <a:cubicBezTo>
                  <a:pt x="147" y="312"/>
                  <a:pt x="147" y="297"/>
                  <a:pt x="153" y="297"/>
                </a:cubicBezTo>
                <a:lnTo>
                  <a:pt x="153" y="297"/>
                </a:lnTo>
                <a:cubicBezTo>
                  <a:pt x="160" y="280"/>
                  <a:pt x="170" y="288"/>
                  <a:pt x="177" y="295"/>
                </a:cubicBezTo>
                <a:lnTo>
                  <a:pt x="187" y="303"/>
                </a:lnTo>
                <a:cubicBezTo>
                  <a:pt x="192" y="308"/>
                  <a:pt x="201" y="304"/>
                  <a:pt x="201" y="297"/>
                </a:cubicBezTo>
                <a:lnTo>
                  <a:pt x="201" y="130"/>
                </a:lnTo>
                <a:cubicBezTo>
                  <a:pt x="201" y="121"/>
                  <a:pt x="208" y="113"/>
                  <a:pt x="217" y="113"/>
                </a:cubicBezTo>
                <a:lnTo>
                  <a:pt x="217" y="113"/>
                </a:lnTo>
                <a:cubicBezTo>
                  <a:pt x="227" y="113"/>
                  <a:pt x="234" y="121"/>
                  <a:pt x="234" y="130"/>
                </a:cubicBezTo>
                <a:lnTo>
                  <a:pt x="234" y="295"/>
                </a:lnTo>
                <a:cubicBezTo>
                  <a:pt x="234" y="303"/>
                  <a:pt x="243" y="307"/>
                  <a:pt x="249" y="301"/>
                </a:cubicBezTo>
                <a:lnTo>
                  <a:pt x="259" y="293"/>
                </a:lnTo>
                <a:cubicBezTo>
                  <a:pt x="265" y="286"/>
                  <a:pt x="268" y="286"/>
                  <a:pt x="284" y="2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0E022538-D231-4097-A9A1-77DD2C4EA434}"/>
              </a:ext>
            </a:extLst>
          </p:cNvPr>
          <p:cNvSpPr>
            <a:spLocks noChangeAspect="1" noEditPoints="1"/>
          </p:cNvSpPr>
          <p:nvPr/>
        </p:nvSpPr>
        <p:spPr bwMode="auto">
          <a:xfrm>
            <a:off x="4024313" y="3776663"/>
            <a:ext cx="266700" cy="276225"/>
          </a:xfrm>
          <a:custGeom>
            <a:avLst/>
            <a:gdLst>
              <a:gd name="T0" fmla="*/ 168 w 353"/>
              <a:gd name="T1" fmla="*/ 247 h 363"/>
              <a:gd name="T2" fmla="*/ 168 w 353"/>
              <a:gd name="T3" fmla="*/ 248 h 363"/>
              <a:gd name="T4" fmla="*/ 168 w 353"/>
              <a:gd name="T5" fmla="*/ 248 h 363"/>
              <a:gd name="T6" fmla="*/ 168 w 353"/>
              <a:gd name="T7" fmla="*/ 247 h 363"/>
              <a:gd name="T8" fmla="*/ 311 w 353"/>
              <a:gd name="T9" fmla="*/ 81 h 363"/>
              <a:gd name="T10" fmla="*/ 110 w 353"/>
              <a:gd name="T11" fmla="*/ 101 h 363"/>
              <a:gd name="T12" fmla="*/ 40 w 353"/>
              <a:gd name="T13" fmla="*/ 112 h 363"/>
              <a:gd name="T14" fmla="*/ 1 w 353"/>
              <a:gd name="T15" fmla="*/ 184 h 363"/>
              <a:gd name="T16" fmla="*/ 85 w 353"/>
              <a:gd name="T17" fmla="*/ 263 h 363"/>
              <a:gd name="T18" fmla="*/ 151 w 353"/>
              <a:gd name="T19" fmla="*/ 263 h 363"/>
              <a:gd name="T20" fmla="*/ 168 w 353"/>
              <a:gd name="T21" fmla="*/ 248 h 363"/>
              <a:gd name="T22" fmla="*/ 151 w 353"/>
              <a:gd name="T23" fmla="*/ 230 h 363"/>
              <a:gd name="T24" fmla="*/ 87 w 353"/>
              <a:gd name="T25" fmla="*/ 230 h 363"/>
              <a:gd name="T26" fmla="*/ 35 w 353"/>
              <a:gd name="T27" fmla="*/ 189 h 363"/>
              <a:gd name="T28" fmla="*/ 85 w 353"/>
              <a:gd name="T29" fmla="*/ 130 h 363"/>
              <a:gd name="T30" fmla="*/ 102 w 353"/>
              <a:gd name="T31" fmla="*/ 133 h 363"/>
              <a:gd name="T32" fmla="*/ 102 w 353"/>
              <a:gd name="T33" fmla="*/ 146 h 363"/>
              <a:gd name="T34" fmla="*/ 119 w 353"/>
              <a:gd name="T35" fmla="*/ 163 h 363"/>
              <a:gd name="T36" fmla="*/ 135 w 353"/>
              <a:gd name="T37" fmla="*/ 149 h 363"/>
              <a:gd name="T38" fmla="*/ 140 w 353"/>
              <a:gd name="T39" fmla="*/ 118 h 363"/>
              <a:gd name="T40" fmla="*/ 298 w 353"/>
              <a:gd name="T41" fmla="*/ 126 h 363"/>
              <a:gd name="T42" fmla="*/ 272 w 353"/>
              <a:gd name="T43" fmla="*/ 208 h 363"/>
              <a:gd name="T44" fmla="*/ 268 w 353"/>
              <a:gd name="T45" fmla="*/ 219 h 363"/>
              <a:gd name="T46" fmla="*/ 296 w 353"/>
              <a:gd name="T47" fmla="*/ 231 h 363"/>
              <a:gd name="T48" fmla="*/ 311 w 353"/>
              <a:gd name="T49" fmla="*/ 81 h 363"/>
              <a:gd name="T50" fmla="*/ 258 w 353"/>
              <a:gd name="T51" fmla="*/ 183 h 363"/>
              <a:gd name="T52" fmla="*/ 248 w 353"/>
              <a:gd name="T53" fmla="*/ 177 h 363"/>
              <a:gd name="T54" fmla="*/ 235 w 353"/>
              <a:gd name="T55" fmla="*/ 183 h 363"/>
              <a:gd name="T56" fmla="*/ 235 w 353"/>
              <a:gd name="T57" fmla="*/ 350 h 363"/>
              <a:gd name="T58" fmla="*/ 218 w 353"/>
              <a:gd name="T59" fmla="*/ 363 h 363"/>
              <a:gd name="T60" fmla="*/ 217 w 353"/>
              <a:gd name="T61" fmla="*/ 363 h 363"/>
              <a:gd name="T62" fmla="*/ 201 w 353"/>
              <a:gd name="T63" fmla="*/ 350 h 363"/>
              <a:gd name="T64" fmla="*/ 201 w 353"/>
              <a:gd name="T65" fmla="*/ 184 h 363"/>
              <a:gd name="T66" fmla="*/ 186 w 353"/>
              <a:gd name="T67" fmla="*/ 178 h 363"/>
              <a:gd name="T68" fmla="*/ 176 w 353"/>
              <a:gd name="T69" fmla="*/ 187 h 363"/>
              <a:gd name="T70" fmla="*/ 151 w 353"/>
              <a:gd name="T71" fmla="*/ 187 h 363"/>
              <a:gd name="T72" fmla="*/ 151 w 353"/>
              <a:gd name="T73" fmla="*/ 187 h 363"/>
              <a:gd name="T74" fmla="*/ 152 w 353"/>
              <a:gd name="T75" fmla="*/ 163 h 363"/>
              <a:gd name="T76" fmla="*/ 194 w 353"/>
              <a:gd name="T77" fmla="*/ 122 h 363"/>
              <a:gd name="T78" fmla="*/ 241 w 353"/>
              <a:gd name="T79" fmla="*/ 121 h 363"/>
              <a:gd name="T80" fmla="*/ 281 w 353"/>
              <a:gd name="T81" fmla="*/ 160 h 363"/>
              <a:gd name="T82" fmla="*/ 281 w 353"/>
              <a:gd name="T83" fmla="*/ 180 h 363"/>
              <a:gd name="T84" fmla="*/ 281 w 353"/>
              <a:gd name="T85" fmla="*/ 180 h 363"/>
              <a:gd name="T86" fmla="*/ 258 w 353"/>
              <a:gd name="T87" fmla="*/ 183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3" h="363">
                <a:moveTo>
                  <a:pt x="168" y="247"/>
                </a:moveTo>
                <a:cubicBezTo>
                  <a:pt x="168" y="247"/>
                  <a:pt x="168" y="248"/>
                  <a:pt x="168" y="248"/>
                </a:cubicBezTo>
                <a:cubicBezTo>
                  <a:pt x="168" y="248"/>
                  <a:pt x="168" y="248"/>
                  <a:pt x="168" y="248"/>
                </a:cubicBezTo>
                <a:lnTo>
                  <a:pt x="168" y="247"/>
                </a:lnTo>
                <a:close/>
                <a:moveTo>
                  <a:pt x="311" y="81"/>
                </a:moveTo>
                <a:cubicBezTo>
                  <a:pt x="252" y="0"/>
                  <a:pt x="144" y="22"/>
                  <a:pt x="110" y="101"/>
                </a:cubicBezTo>
                <a:cubicBezTo>
                  <a:pt x="90" y="94"/>
                  <a:pt x="67" y="93"/>
                  <a:pt x="40" y="112"/>
                </a:cubicBezTo>
                <a:cubicBezTo>
                  <a:pt x="16" y="129"/>
                  <a:pt x="0" y="155"/>
                  <a:pt x="1" y="184"/>
                </a:cubicBezTo>
                <a:cubicBezTo>
                  <a:pt x="3" y="228"/>
                  <a:pt x="40" y="263"/>
                  <a:pt x="85" y="263"/>
                </a:cubicBezTo>
                <a:lnTo>
                  <a:pt x="151" y="263"/>
                </a:lnTo>
                <a:cubicBezTo>
                  <a:pt x="160" y="263"/>
                  <a:pt x="168" y="257"/>
                  <a:pt x="168" y="248"/>
                </a:cubicBezTo>
                <a:cubicBezTo>
                  <a:pt x="168" y="238"/>
                  <a:pt x="160" y="230"/>
                  <a:pt x="151" y="230"/>
                </a:cubicBezTo>
                <a:lnTo>
                  <a:pt x="87" y="230"/>
                </a:lnTo>
                <a:cubicBezTo>
                  <a:pt x="63" y="230"/>
                  <a:pt x="40" y="213"/>
                  <a:pt x="35" y="189"/>
                </a:cubicBezTo>
                <a:cubicBezTo>
                  <a:pt x="30" y="158"/>
                  <a:pt x="54" y="130"/>
                  <a:pt x="85" y="130"/>
                </a:cubicBezTo>
                <a:cubicBezTo>
                  <a:pt x="91" y="130"/>
                  <a:pt x="97" y="131"/>
                  <a:pt x="102" y="133"/>
                </a:cubicBezTo>
                <a:lnTo>
                  <a:pt x="102" y="146"/>
                </a:lnTo>
                <a:cubicBezTo>
                  <a:pt x="102" y="156"/>
                  <a:pt x="109" y="163"/>
                  <a:pt x="119" y="163"/>
                </a:cubicBezTo>
                <a:cubicBezTo>
                  <a:pt x="127" y="163"/>
                  <a:pt x="134" y="157"/>
                  <a:pt x="135" y="149"/>
                </a:cubicBezTo>
                <a:cubicBezTo>
                  <a:pt x="136" y="140"/>
                  <a:pt x="138" y="129"/>
                  <a:pt x="140" y="118"/>
                </a:cubicBezTo>
                <a:cubicBezTo>
                  <a:pt x="153" y="52"/>
                  <a:pt x="277" y="37"/>
                  <a:pt x="298" y="126"/>
                </a:cubicBezTo>
                <a:cubicBezTo>
                  <a:pt x="306" y="159"/>
                  <a:pt x="288" y="189"/>
                  <a:pt x="272" y="208"/>
                </a:cubicBezTo>
                <a:cubicBezTo>
                  <a:pt x="269" y="211"/>
                  <a:pt x="268" y="215"/>
                  <a:pt x="268" y="219"/>
                </a:cubicBezTo>
                <a:cubicBezTo>
                  <a:pt x="268" y="234"/>
                  <a:pt x="286" y="241"/>
                  <a:pt x="296" y="231"/>
                </a:cubicBezTo>
                <a:cubicBezTo>
                  <a:pt x="331" y="196"/>
                  <a:pt x="353" y="138"/>
                  <a:pt x="311" y="81"/>
                </a:cubicBezTo>
                <a:close/>
                <a:moveTo>
                  <a:pt x="258" y="183"/>
                </a:moveTo>
                <a:lnTo>
                  <a:pt x="248" y="177"/>
                </a:lnTo>
                <a:cubicBezTo>
                  <a:pt x="243" y="172"/>
                  <a:pt x="235" y="175"/>
                  <a:pt x="235" y="183"/>
                </a:cubicBezTo>
                <a:lnTo>
                  <a:pt x="235" y="350"/>
                </a:lnTo>
                <a:cubicBezTo>
                  <a:pt x="235" y="359"/>
                  <a:pt x="227" y="363"/>
                  <a:pt x="218" y="363"/>
                </a:cubicBezTo>
                <a:lnTo>
                  <a:pt x="217" y="363"/>
                </a:lnTo>
                <a:cubicBezTo>
                  <a:pt x="208" y="363"/>
                  <a:pt x="201" y="359"/>
                  <a:pt x="201" y="350"/>
                </a:cubicBezTo>
                <a:lnTo>
                  <a:pt x="201" y="184"/>
                </a:lnTo>
                <a:cubicBezTo>
                  <a:pt x="201" y="177"/>
                  <a:pt x="192" y="173"/>
                  <a:pt x="186" y="178"/>
                </a:cubicBezTo>
                <a:lnTo>
                  <a:pt x="176" y="187"/>
                </a:lnTo>
                <a:cubicBezTo>
                  <a:pt x="170" y="193"/>
                  <a:pt x="168" y="193"/>
                  <a:pt x="151" y="187"/>
                </a:cubicBezTo>
                <a:lnTo>
                  <a:pt x="151" y="187"/>
                </a:lnTo>
                <a:cubicBezTo>
                  <a:pt x="151" y="180"/>
                  <a:pt x="146" y="169"/>
                  <a:pt x="152" y="163"/>
                </a:cubicBezTo>
                <a:lnTo>
                  <a:pt x="194" y="122"/>
                </a:lnTo>
                <a:cubicBezTo>
                  <a:pt x="207" y="109"/>
                  <a:pt x="228" y="108"/>
                  <a:pt x="241" y="121"/>
                </a:cubicBezTo>
                <a:lnTo>
                  <a:pt x="281" y="160"/>
                </a:lnTo>
                <a:cubicBezTo>
                  <a:pt x="288" y="166"/>
                  <a:pt x="288" y="180"/>
                  <a:pt x="281" y="180"/>
                </a:cubicBezTo>
                <a:lnTo>
                  <a:pt x="281" y="180"/>
                </a:lnTo>
                <a:cubicBezTo>
                  <a:pt x="275" y="197"/>
                  <a:pt x="264" y="190"/>
                  <a:pt x="258" y="1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CC372B49-501C-4AB6-AE00-7D0AA74A48C3}"/>
              </a:ext>
            </a:extLst>
          </p:cNvPr>
          <p:cNvSpPr>
            <a:spLocks noChangeAspect="1" noEditPoints="1"/>
          </p:cNvSpPr>
          <p:nvPr/>
        </p:nvSpPr>
        <p:spPr bwMode="auto">
          <a:xfrm>
            <a:off x="3522663" y="3800475"/>
            <a:ext cx="250825" cy="176213"/>
          </a:xfrm>
          <a:custGeom>
            <a:avLst/>
            <a:gdLst>
              <a:gd name="T0" fmla="*/ 233 w 332"/>
              <a:gd name="T1" fmla="*/ 67 h 233"/>
              <a:gd name="T2" fmla="*/ 200 w 332"/>
              <a:gd name="T3" fmla="*/ 67 h 233"/>
              <a:gd name="T4" fmla="*/ 200 w 332"/>
              <a:gd name="T5" fmla="*/ 100 h 233"/>
              <a:gd name="T6" fmla="*/ 166 w 332"/>
              <a:gd name="T7" fmla="*/ 100 h 233"/>
              <a:gd name="T8" fmla="*/ 166 w 332"/>
              <a:gd name="T9" fmla="*/ 133 h 233"/>
              <a:gd name="T10" fmla="*/ 200 w 332"/>
              <a:gd name="T11" fmla="*/ 133 h 233"/>
              <a:gd name="T12" fmla="*/ 200 w 332"/>
              <a:gd name="T13" fmla="*/ 167 h 233"/>
              <a:gd name="T14" fmla="*/ 233 w 332"/>
              <a:gd name="T15" fmla="*/ 167 h 233"/>
              <a:gd name="T16" fmla="*/ 233 w 332"/>
              <a:gd name="T17" fmla="*/ 133 h 233"/>
              <a:gd name="T18" fmla="*/ 266 w 332"/>
              <a:gd name="T19" fmla="*/ 133 h 233"/>
              <a:gd name="T20" fmla="*/ 266 w 332"/>
              <a:gd name="T21" fmla="*/ 100 h 233"/>
              <a:gd name="T22" fmla="*/ 233 w 332"/>
              <a:gd name="T23" fmla="*/ 100 h 233"/>
              <a:gd name="T24" fmla="*/ 233 w 332"/>
              <a:gd name="T25" fmla="*/ 67 h 233"/>
              <a:gd name="T26" fmla="*/ 296 w 332"/>
              <a:gd name="T27" fmla="*/ 96 h 233"/>
              <a:gd name="T28" fmla="*/ 231 w 332"/>
              <a:gd name="T29" fmla="*/ 35 h 233"/>
              <a:gd name="T30" fmla="*/ 138 w 332"/>
              <a:gd name="T31" fmla="*/ 88 h 233"/>
              <a:gd name="T32" fmla="*/ 134 w 332"/>
              <a:gd name="T33" fmla="*/ 119 h 233"/>
              <a:gd name="T34" fmla="*/ 117 w 332"/>
              <a:gd name="T35" fmla="*/ 133 h 233"/>
              <a:gd name="T36" fmla="*/ 100 w 332"/>
              <a:gd name="T37" fmla="*/ 116 h 233"/>
              <a:gd name="T38" fmla="*/ 100 w 332"/>
              <a:gd name="T39" fmla="*/ 103 h 233"/>
              <a:gd name="T40" fmla="*/ 83 w 332"/>
              <a:gd name="T41" fmla="*/ 100 h 233"/>
              <a:gd name="T42" fmla="*/ 34 w 332"/>
              <a:gd name="T43" fmla="*/ 159 h 233"/>
              <a:gd name="T44" fmla="*/ 86 w 332"/>
              <a:gd name="T45" fmla="*/ 200 h 233"/>
              <a:gd name="T46" fmla="*/ 215 w 332"/>
              <a:gd name="T47" fmla="*/ 200 h 233"/>
              <a:gd name="T48" fmla="*/ 216 w 332"/>
              <a:gd name="T49" fmla="*/ 200 h 233"/>
              <a:gd name="T50" fmla="*/ 216 w 332"/>
              <a:gd name="T51" fmla="*/ 200 h 233"/>
              <a:gd name="T52" fmla="*/ 296 w 332"/>
              <a:gd name="T53" fmla="*/ 96 h 233"/>
              <a:gd name="T54" fmla="*/ 332 w 332"/>
              <a:gd name="T55" fmla="*/ 117 h 233"/>
              <a:gd name="T56" fmla="*/ 216 w 332"/>
              <a:gd name="T57" fmla="*/ 233 h 233"/>
              <a:gd name="T58" fmla="*/ 216 w 332"/>
              <a:gd name="T59" fmla="*/ 233 h 233"/>
              <a:gd name="T60" fmla="*/ 216 w 332"/>
              <a:gd name="T61" fmla="*/ 233 h 233"/>
              <a:gd name="T62" fmla="*/ 83 w 332"/>
              <a:gd name="T63" fmla="*/ 233 h 233"/>
              <a:gd name="T64" fmla="*/ 0 w 332"/>
              <a:gd name="T65" fmla="*/ 150 h 233"/>
              <a:gd name="T66" fmla="*/ 83 w 332"/>
              <a:gd name="T67" fmla="*/ 67 h 233"/>
              <a:gd name="T68" fmla="*/ 109 w 332"/>
              <a:gd name="T69" fmla="*/ 71 h 233"/>
              <a:gd name="T70" fmla="*/ 216 w 332"/>
              <a:gd name="T71" fmla="*/ 0 h 233"/>
              <a:gd name="T72" fmla="*/ 332 w 332"/>
              <a:gd name="T73" fmla="*/ 117 h 233"/>
              <a:gd name="T74" fmla="*/ 216 w 332"/>
              <a:gd name="T75" fmla="*/ 200 h 233"/>
              <a:gd name="T76" fmla="*/ 216 w 332"/>
              <a:gd name="T77" fmla="*/ 200 h 233"/>
              <a:gd name="T78" fmla="*/ 215 w 332"/>
              <a:gd name="T79" fmla="*/ 200 h 233"/>
              <a:gd name="T80" fmla="*/ 216 w 332"/>
              <a:gd name="T81" fmla="*/ 20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2" h="233">
                <a:moveTo>
                  <a:pt x="233" y="67"/>
                </a:moveTo>
                <a:lnTo>
                  <a:pt x="200" y="67"/>
                </a:lnTo>
                <a:lnTo>
                  <a:pt x="200" y="100"/>
                </a:lnTo>
                <a:lnTo>
                  <a:pt x="166" y="100"/>
                </a:lnTo>
                <a:lnTo>
                  <a:pt x="166" y="133"/>
                </a:lnTo>
                <a:lnTo>
                  <a:pt x="200" y="133"/>
                </a:lnTo>
                <a:lnTo>
                  <a:pt x="200" y="167"/>
                </a:lnTo>
                <a:lnTo>
                  <a:pt x="233" y="167"/>
                </a:lnTo>
                <a:lnTo>
                  <a:pt x="233" y="133"/>
                </a:lnTo>
                <a:lnTo>
                  <a:pt x="266" y="133"/>
                </a:lnTo>
                <a:lnTo>
                  <a:pt x="266" y="100"/>
                </a:lnTo>
                <a:lnTo>
                  <a:pt x="233" y="100"/>
                </a:lnTo>
                <a:lnTo>
                  <a:pt x="233" y="67"/>
                </a:lnTo>
                <a:close/>
                <a:moveTo>
                  <a:pt x="296" y="96"/>
                </a:moveTo>
                <a:cubicBezTo>
                  <a:pt x="289" y="65"/>
                  <a:pt x="263" y="40"/>
                  <a:pt x="231" y="35"/>
                </a:cubicBezTo>
                <a:cubicBezTo>
                  <a:pt x="189" y="27"/>
                  <a:pt x="145" y="54"/>
                  <a:pt x="138" y="88"/>
                </a:cubicBezTo>
                <a:cubicBezTo>
                  <a:pt x="136" y="99"/>
                  <a:pt x="135" y="110"/>
                  <a:pt x="134" y="119"/>
                </a:cubicBezTo>
                <a:cubicBezTo>
                  <a:pt x="133" y="127"/>
                  <a:pt x="125" y="133"/>
                  <a:pt x="117" y="133"/>
                </a:cubicBezTo>
                <a:cubicBezTo>
                  <a:pt x="107" y="133"/>
                  <a:pt x="100" y="126"/>
                  <a:pt x="100" y="116"/>
                </a:cubicBezTo>
                <a:lnTo>
                  <a:pt x="100" y="103"/>
                </a:lnTo>
                <a:cubicBezTo>
                  <a:pt x="95" y="101"/>
                  <a:pt x="89" y="100"/>
                  <a:pt x="83" y="100"/>
                </a:cubicBezTo>
                <a:cubicBezTo>
                  <a:pt x="52" y="100"/>
                  <a:pt x="28" y="128"/>
                  <a:pt x="34" y="159"/>
                </a:cubicBezTo>
                <a:cubicBezTo>
                  <a:pt x="38" y="183"/>
                  <a:pt x="61" y="200"/>
                  <a:pt x="86" y="200"/>
                </a:cubicBezTo>
                <a:lnTo>
                  <a:pt x="215" y="200"/>
                </a:lnTo>
                <a:lnTo>
                  <a:pt x="216" y="200"/>
                </a:lnTo>
                <a:lnTo>
                  <a:pt x="216" y="200"/>
                </a:lnTo>
                <a:cubicBezTo>
                  <a:pt x="268" y="199"/>
                  <a:pt x="310" y="151"/>
                  <a:pt x="296" y="96"/>
                </a:cubicBezTo>
                <a:close/>
                <a:moveTo>
                  <a:pt x="332" y="117"/>
                </a:moveTo>
                <a:cubicBezTo>
                  <a:pt x="332" y="180"/>
                  <a:pt x="283" y="232"/>
                  <a:pt x="216" y="233"/>
                </a:cubicBezTo>
                <a:cubicBezTo>
                  <a:pt x="216" y="233"/>
                  <a:pt x="216" y="233"/>
                  <a:pt x="216" y="233"/>
                </a:cubicBezTo>
                <a:cubicBezTo>
                  <a:pt x="216" y="233"/>
                  <a:pt x="216" y="233"/>
                  <a:pt x="216" y="233"/>
                </a:cubicBezTo>
                <a:lnTo>
                  <a:pt x="83" y="233"/>
                </a:lnTo>
                <a:cubicBezTo>
                  <a:pt x="37" y="233"/>
                  <a:pt x="0" y="196"/>
                  <a:pt x="0" y="150"/>
                </a:cubicBezTo>
                <a:cubicBezTo>
                  <a:pt x="0" y="104"/>
                  <a:pt x="37" y="67"/>
                  <a:pt x="83" y="67"/>
                </a:cubicBezTo>
                <a:cubicBezTo>
                  <a:pt x="92" y="67"/>
                  <a:pt x="101" y="68"/>
                  <a:pt x="109" y="71"/>
                </a:cubicBezTo>
                <a:cubicBezTo>
                  <a:pt x="126" y="29"/>
                  <a:pt x="168" y="0"/>
                  <a:pt x="216" y="0"/>
                </a:cubicBezTo>
                <a:cubicBezTo>
                  <a:pt x="280" y="0"/>
                  <a:pt x="332" y="52"/>
                  <a:pt x="332" y="117"/>
                </a:cubicBezTo>
                <a:close/>
                <a:moveTo>
                  <a:pt x="216" y="200"/>
                </a:moveTo>
                <a:lnTo>
                  <a:pt x="216" y="200"/>
                </a:lnTo>
                <a:cubicBezTo>
                  <a:pt x="216" y="200"/>
                  <a:pt x="215" y="200"/>
                  <a:pt x="215" y="200"/>
                </a:cubicBezTo>
                <a:cubicBezTo>
                  <a:pt x="216" y="200"/>
                  <a:pt x="216" y="200"/>
                  <a:pt x="216"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FCE0184D-908E-4A46-A959-537FB85C4071}"/>
              </a:ext>
            </a:extLst>
          </p:cNvPr>
          <p:cNvSpPr>
            <a:spLocks noChangeAspect="1" noEditPoints="1"/>
          </p:cNvSpPr>
          <p:nvPr/>
        </p:nvSpPr>
        <p:spPr bwMode="auto">
          <a:xfrm>
            <a:off x="3019426" y="3765550"/>
            <a:ext cx="250825" cy="211138"/>
          </a:xfrm>
          <a:custGeom>
            <a:avLst/>
            <a:gdLst>
              <a:gd name="T0" fmla="*/ 167 w 332"/>
              <a:gd name="T1" fmla="*/ 178 h 278"/>
              <a:gd name="T2" fmla="*/ 267 w 332"/>
              <a:gd name="T3" fmla="*/ 178 h 278"/>
              <a:gd name="T4" fmla="*/ 267 w 332"/>
              <a:gd name="T5" fmla="*/ 145 h 278"/>
              <a:gd name="T6" fmla="*/ 167 w 332"/>
              <a:gd name="T7" fmla="*/ 145 h 278"/>
              <a:gd name="T8" fmla="*/ 167 w 332"/>
              <a:gd name="T9" fmla="*/ 178 h 278"/>
              <a:gd name="T10" fmla="*/ 297 w 332"/>
              <a:gd name="T11" fmla="*/ 141 h 278"/>
              <a:gd name="T12" fmla="*/ 139 w 332"/>
              <a:gd name="T13" fmla="*/ 133 h 278"/>
              <a:gd name="T14" fmla="*/ 134 w 332"/>
              <a:gd name="T15" fmla="*/ 164 h 278"/>
              <a:gd name="T16" fmla="*/ 117 w 332"/>
              <a:gd name="T17" fmla="*/ 178 h 278"/>
              <a:gd name="T18" fmla="*/ 100 w 332"/>
              <a:gd name="T19" fmla="*/ 161 h 278"/>
              <a:gd name="T20" fmla="*/ 101 w 332"/>
              <a:gd name="T21" fmla="*/ 148 h 278"/>
              <a:gd name="T22" fmla="*/ 83 w 332"/>
              <a:gd name="T23" fmla="*/ 145 h 278"/>
              <a:gd name="T24" fmla="*/ 34 w 332"/>
              <a:gd name="T25" fmla="*/ 204 h 278"/>
              <a:gd name="T26" fmla="*/ 86 w 332"/>
              <a:gd name="T27" fmla="*/ 245 h 278"/>
              <a:gd name="T28" fmla="*/ 215 w 332"/>
              <a:gd name="T29" fmla="*/ 245 h 278"/>
              <a:gd name="T30" fmla="*/ 217 w 332"/>
              <a:gd name="T31" fmla="*/ 245 h 278"/>
              <a:gd name="T32" fmla="*/ 217 w 332"/>
              <a:gd name="T33" fmla="*/ 245 h 278"/>
              <a:gd name="T34" fmla="*/ 297 w 332"/>
              <a:gd name="T35" fmla="*/ 141 h 278"/>
              <a:gd name="T36" fmla="*/ 332 w 332"/>
              <a:gd name="T37" fmla="*/ 162 h 278"/>
              <a:gd name="T38" fmla="*/ 217 w 332"/>
              <a:gd name="T39" fmla="*/ 278 h 278"/>
              <a:gd name="T40" fmla="*/ 216 w 332"/>
              <a:gd name="T41" fmla="*/ 278 h 278"/>
              <a:gd name="T42" fmla="*/ 217 w 332"/>
              <a:gd name="T43" fmla="*/ 278 h 278"/>
              <a:gd name="T44" fmla="*/ 83 w 332"/>
              <a:gd name="T45" fmla="*/ 278 h 278"/>
              <a:gd name="T46" fmla="*/ 0 w 332"/>
              <a:gd name="T47" fmla="*/ 195 h 278"/>
              <a:gd name="T48" fmla="*/ 83 w 332"/>
              <a:gd name="T49" fmla="*/ 112 h 278"/>
              <a:gd name="T50" fmla="*/ 109 w 332"/>
              <a:gd name="T51" fmla="*/ 116 h 278"/>
              <a:gd name="T52" fmla="*/ 332 w 332"/>
              <a:gd name="T53" fmla="*/ 162 h 278"/>
              <a:gd name="T54" fmla="*/ 217 w 332"/>
              <a:gd name="T55" fmla="*/ 245 h 278"/>
              <a:gd name="T56" fmla="*/ 217 w 332"/>
              <a:gd name="T57" fmla="*/ 245 h 278"/>
              <a:gd name="T58" fmla="*/ 215 w 332"/>
              <a:gd name="T59" fmla="*/ 245 h 278"/>
              <a:gd name="T60" fmla="*/ 217 w 332"/>
              <a:gd name="T61" fmla="*/ 24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278">
                <a:moveTo>
                  <a:pt x="167" y="178"/>
                </a:moveTo>
                <a:lnTo>
                  <a:pt x="267" y="178"/>
                </a:lnTo>
                <a:lnTo>
                  <a:pt x="267" y="145"/>
                </a:lnTo>
                <a:lnTo>
                  <a:pt x="167" y="145"/>
                </a:lnTo>
                <a:lnTo>
                  <a:pt x="167" y="178"/>
                </a:lnTo>
                <a:close/>
                <a:moveTo>
                  <a:pt x="297" y="141"/>
                </a:moveTo>
                <a:cubicBezTo>
                  <a:pt x="275" y="52"/>
                  <a:pt x="152" y="67"/>
                  <a:pt x="139" y="133"/>
                </a:cubicBezTo>
                <a:cubicBezTo>
                  <a:pt x="136" y="144"/>
                  <a:pt x="135" y="155"/>
                  <a:pt x="134" y="164"/>
                </a:cubicBezTo>
                <a:cubicBezTo>
                  <a:pt x="133" y="172"/>
                  <a:pt x="126" y="178"/>
                  <a:pt x="117" y="178"/>
                </a:cubicBezTo>
                <a:cubicBezTo>
                  <a:pt x="108" y="178"/>
                  <a:pt x="100" y="171"/>
                  <a:pt x="100" y="161"/>
                </a:cubicBezTo>
                <a:lnTo>
                  <a:pt x="101" y="148"/>
                </a:lnTo>
                <a:cubicBezTo>
                  <a:pt x="95" y="146"/>
                  <a:pt x="89" y="145"/>
                  <a:pt x="83" y="145"/>
                </a:cubicBezTo>
                <a:cubicBezTo>
                  <a:pt x="53" y="145"/>
                  <a:pt x="28" y="173"/>
                  <a:pt x="34" y="204"/>
                </a:cubicBezTo>
                <a:cubicBezTo>
                  <a:pt x="39" y="228"/>
                  <a:pt x="61" y="245"/>
                  <a:pt x="86" y="245"/>
                </a:cubicBezTo>
                <a:lnTo>
                  <a:pt x="215" y="245"/>
                </a:lnTo>
                <a:lnTo>
                  <a:pt x="217" y="245"/>
                </a:lnTo>
                <a:lnTo>
                  <a:pt x="217" y="245"/>
                </a:lnTo>
                <a:cubicBezTo>
                  <a:pt x="269" y="244"/>
                  <a:pt x="310" y="196"/>
                  <a:pt x="297" y="141"/>
                </a:cubicBezTo>
                <a:close/>
                <a:moveTo>
                  <a:pt x="332" y="162"/>
                </a:moveTo>
                <a:cubicBezTo>
                  <a:pt x="332" y="225"/>
                  <a:pt x="283" y="277"/>
                  <a:pt x="217" y="278"/>
                </a:cubicBezTo>
                <a:cubicBezTo>
                  <a:pt x="217" y="278"/>
                  <a:pt x="216" y="278"/>
                  <a:pt x="216" y="278"/>
                </a:cubicBezTo>
                <a:cubicBezTo>
                  <a:pt x="216" y="278"/>
                  <a:pt x="216" y="278"/>
                  <a:pt x="217" y="278"/>
                </a:cubicBezTo>
                <a:lnTo>
                  <a:pt x="83" y="278"/>
                </a:lnTo>
                <a:cubicBezTo>
                  <a:pt x="37" y="278"/>
                  <a:pt x="0" y="241"/>
                  <a:pt x="0" y="195"/>
                </a:cubicBezTo>
                <a:cubicBezTo>
                  <a:pt x="0" y="149"/>
                  <a:pt x="37" y="112"/>
                  <a:pt x="83" y="112"/>
                </a:cubicBezTo>
                <a:cubicBezTo>
                  <a:pt x="92" y="112"/>
                  <a:pt x="101" y="113"/>
                  <a:pt x="109" y="116"/>
                </a:cubicBezTo>
                <a:cubicBezTo>
                  <a:pt x="158" y="0"/>
                  <a:pt x="332" y="35"/>
                  <a:pt x="332" y="162"/>
                </a:cubicBezTo>
                <a:close/>
                <a:moveTo>
                  <a:pt x="217" y="245"/>
                </a:moveTo>
                <a:lnTo>
                  <a:pt x="217" y="245"/>
                </a:lnTo>
                <a:cubicBezTo>
                  <a:pt x="216" y="245"/>
                  <a:pt x="216" y="245"/>
                  <a:pt x="215" y="245"/>
                </a:cubicBezTo>
                <a:cubicBezTo>
                  <a:pt x="216" y="245"/>
                  <a:pt x="217" y="245"/>
                  <a:pt x="217" y="2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71D6A592-D8B9-496D-88D1-4A8AF02002F6}"/>
              </a:ext>
            </a:extLst>
          </p:cNvPr>
          <p:cNvSpPr>
            <a:spLocks noChangeAspect="1" noEditPoints="1"/>
          </p:cNvSpPr>
          <p:nvPr/>
        </p:nvSpPr>
        <p:spPr bwMode="auto">
          <a:xfrm>
            <a:off x="2516188" y="3765550"/>
            <a:ext cx="252413" cy="211138"/>
          </a:xfrm>
          <a:custGeom>
            <a:avLst/>
            <a:gdLst>
              <a:gd name="T0" fmla="*/ 250 w 333"/>
              <a:gd name="T1" fmla="*/ 145 h 278"/>
              <a:gd name="T2" fmla="*/ 234 w 333"/>
              <a:gd name="T3" fmla="*/ 145 h 278"/>
              <a:gd name="T4" fmla="*/ 234 w 333"/>
              <a:gd name="T5" fmla="*/ 128 h 278"/>
              <a:gd name="T6" fmla="*/ 217 w 333"/>
              <a:gd name="T7" fmla="*/ 112 h 278"/>
              <a:gd name="T8" fmla="*/ 200 w 333"/>
              <a:gd name="T9" fmla="*/ 128 h 278"/>
              <a:gd name="T10" fmla="*/ 200 w 333"/>
              <a:gd name="T11" fmla="*/ 145 h 278"/>
              <a:gd name="T12" fmla="*/ 184 w 333"/>
              <a:gd name="T13" fmla="*/ 145 h 278"/>
              <a:gd name="T14" fmla="*/ 167 w 333"/>
              <a:gd name="T15" fmla="*/ 162 h 278"/>
              <a:gd name="T16" fmla="*/ 184 w 333"/>
              <a:gd name="T17" fmla="*/ 178 h 278"/>
              <a:gd name="T18" fmla="*/ 200 w 333"/>
              <a:gd name="T19" fmla="*/ 178 h 278"/>
              <a:gd name="T20" fmla="*/ 200 w 333"/>
              <a:gd name="T21" fmla="*/ 195 h 278"/>
              <a:gd name="T22" fmla="*/ 217 w 333"/>
              <a:gd name="T23" fmla="*/ 212 h 278"/>
              <a:gd name="T24" fmla="*/ 234 w 333"/>
              <a:gd name="T25" fmla="*/ 195 h 278"/>
              <a:gd name="T26" fmla="*/ 234 w 333"/>
              <a:gd name="T27" fmla="*/ 178 h 278"/>
              <a:gd name="T28" fmla="*/ 250 w 333"/>
              <a:gd name="T29" fmla="*/ 178 h 278"/>
              <a:gd name="T30" fmla="*/ 267 w 333"/>
              <a:gd name="T31" fmla="*/ 162 h 278"/>
              <a:gd name="T32" fmla="*/ 250 w 333"/>
              <a:gd name="T33" fmla="*/ 145 h 278"/>
              <a:gd name="T34" fmla="*/ 297 w 333"/>
              <a:gd name="T35" fmla="*/ 141 h 278"/>
              <a:gd name="T36" fmla="*/ 139 w 333"/>
              <a:gd name="T37" fmla="*/ 133 h 278"/>
              <a:gd name="T38" fmla="*/ 134 w 333"/>
              <a:gd name="T39" fmla="*/ 164 h 278"/>
              <a:gd name="T40" fmla="*/ 118 w 333"/>
              <a:gd name="T41" fmla="*/ 178 h 278"/>
              <a:gd name="T42" fmla="*/ 101 w 333"/>
              <a:gd name="T43" fmla="*/ 161 h 278"/>
              <a:gd name="T44" fmla="*/ 101 w 333"/>
              <a:gd name="T45" fmla="*/ 148 h 278"/>
              <a:gd name="T46" fmla="*/ 84 w 333"/>
              <a:gd name="T47" fmla="*/ 145 h 278"/>
              <a:gd name="T48" fmla="*/ 34 w 333"/>
              <a:gd name="T49" fmla="*/ 204 h 278"/>
              <a:gd name="T50" fmla="*/ 86 w 333"/>
              <a:gd name="T51" fmla="*/ 245 h 278"/>
              <a:gd name="T52" fmla="*/ 216 w 333"/>
              <a:gd name="T53" fmla="*/ 245 h 278"/>
              <a:gd name="T54" fmla="*/ 217 w 333"/>
              <a:gd name="T55" fmla="*/ 245 h 278"/>
              <a:gd name="T56" fmla="*/ 217 w 333"/>
              <a:gd name="T57" fmla="*/ 245 h 278"/>
              <a:gd name="T58" fmla="*/ 297 w 333"/>
              <a:gd name="T59" fmla="*/ 141 h 278"/>
              <a:gd name="T60" fmla="*/ 333 w 333"/>
              <a:gd name="T61" fmla="*/ 162 h 278"/>
              <a:gd name="T62" fmla="*/ 217 w 333"/>
              <a:gd name="T63" fmla="*/ 278 h 278"/>
              <a:gd name="T64" fmla="*/ 217 w 333"/>
              <a:gd name="T65" fmla="*/ 278 h 278"/>
              <a:gd name="T66" fmla="*/ 217 w 333"/>
              <a:gd name="T67" fmla="*/ 278 h 278"/>
              <a:gd name="T68" fmla="*/ 84 w 333"/>
              <a:gd name="T69" fmla="*/ 278 h 278"/>
              <a:gd name="T70" fmla="*/ 0 w 333"/>
              <a:gd name="T71" fmla="*/ 195 h 278"/>
              <a:gd name="T72" fmla="*/ 84 w 333"/>
              <a:gd name="T73" fmla="*/ 112 h 278"/>
              <a:gd name="T74" fmla="*/ 109 w 333"/>
              <a:gd name="T75" fmla="*/ 116 h 278"/>
              <a:gd name="T76" fmla="*/ 333 w 333"/>
              <a:gd name="T77" fmla="*/ 162 h 278"/>
              <a:gd name="T78" fmla="*/ 217 w 333"/>
              <a:gd name="T79" fmla="*/ 245 h 278"/>
              <a:gd name="T80" fmla="*/ 217 w 333"/>
              <a:gd name="T81" fmla="*/ 245 h 278"/>
              <a:gd name="T82" fmla="*/ 216 w 333"/>
              <a:gd name="T83" fmla="*/ 245 h 278"/>
              <a:gd name="T84" fmla="*/ 217 w 333"/>
              <a:gd name="T85" fmla="*/ 24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278">
                <a:moveTo>
                  <a:pt x="250" y="145"/>
                </a:moveTo>
                <a:lnTo>
                  <a:pt x="234" y="145"/>
                </a:lnTo>
                <a:lnTo>
                  <a:pt x="234" y="128"/>
                </a:lnTo>
                <a:cubicBezTo>
                  <a:pt x="234" y="119"/>
                  <a:pt x="226" y="112"/>
                  <a:pt x="217" y="112"/>
                </a:cubicBezTo>
                <a:cubicBezTo>
                  <a:pt x="208" y="112"/>
                  <a:pt x="200" y="119"/>
                  <a:pt x="200" y="128"/>
                </a:cubicBezTo>
                <a:lnTo>
                  <a:pt x="200" y="145"/>
                </a:lnTo>
                <a:lnTo>
                  <a:pt x="184" y="145"/>
                </a:lnTo>
                <a:cubicBezTo>
                  <a:pt x="174" y="145"/>
                  <a:pt x="167" y="152"/>
                  <a:pt x="167" y="162"/>
                </a:cubicBezTo>
                <a:cubicBezTo>
                  <a:pt x="167" y="171"/>
                  <a:pt x="174" y="178"/>
                  <a:pt x="184" y="178"/>
                </a:cubicBezTo>
                <a:lnTo>
                  <a:pt x="200" y="178"/>
                </a:lnTo>
                <a:lnTo>
                  <a:pt x="200" y="195"/>
                </a:lnTo>
                <a:cubicBezTo>
                  <a:pt x="200" y="204"/>
                  <a:pt x="208" y="212"/>
                  <a:pt x="217" y="212"/>
                </a:cubicBezTo>
                <a:cubicBezTo>
                  <a:pt x="226" y="212"/>
                  <a:pt x="234" y="204"/>
                  <a:pt x="234" y="195"/>
                </a:cubicBezTo>
                <a:lnTo>
                  <a:pt x="234" y="178"/>
                </a:lnTo>
                <a:lnTo>
                  <a:pt x="250" y="178"/>
                </a:lnTo>
                <a:cubicBezTo>
                  <a:pt x="260" y="178"/>
                  <a:pt x="267" y="171"/>
                  <a:pt x="267" y="162"/>
                </a:cubicBezTo>
                <a:cubicBezTo>
                  <a:pt x="267" y="152"/>
                  <a:pt x="260" y="145"/>
                  <a:pt x="250" y="145"/>
                </a:cubicBezTo>
                <a:close/>
                <a:moveTo>
                  <a:pt x="297" y="141"/>
                </a:moveTo>
                <a:cubicBezTo>
                  <a:pt x="275" y="52"/>
                  <a:pt x="152" y="67"/>
                  <a:pt x="139" y="133"/>
                </a:cubicBezTo>
                <a:cubicBezTo>
                  <a:pt x="137" y="144"/>
                  <a:pt x="135" y="155"/>
                  <a:pt x="134" y="164"/>
                </a:cubicBezTo>
                <a:cubicBezTo>
                  <a:pt x="133" y="172"/>
                  <a:pt x="126" y="178"/>
                  <a:pt x="118" y="178"/>
                </a:cubicBezTo>
                <a:cubicBezTo>
                  <a:pt x="108" y="178"/>
                  <a:pt x="101" y="171"/>
                  <a:pt x="101" y="161"/>
                </a:cubicBezTo>
                <a:lnTo>
                  <a:pt x="101" y="148"/>
                </a:lnTo>
                <a:cubicBezTo>
                  <a:pt x="96" y="146"/>
                  <a:pt x="90" y="145"/>
                  <a:pt x="84" y="145"/>
                </a:cubicBezTo>
                <a:cubicBezTo>
                  <a:pt x="53" y="145"/>
                  <a:pt x="29" y="173"/>
                  <a:pt x="34" y="204"/>
                </a:cubicBezTo>
                <a:cubicBezTo>
                  <a:pt x="39" y="228"/>
                  <a:pt x="62" y="245"/>
                  <a:pt x="86" y="245"/>
                </a:cubicBezTo>
                <a:lnTo>
                  <a:pt x="216" y="245"/>
                </a:lnTo>
                <a:lnTo>
                  <a:pt x="217" y="245"/>
                </a:lnTo>
                <a:lnTo>
                  <a:pt x="217" y="245"/>
                </a:lnTo>
                <a:cubicBezTo>
                  <a:pt x="269" y="244"/>
                  <a:pt x="310" y="196"/>
                  <a:pt x="297" y="141"/>
                </a:cubicBezTo>
                <a:close/>
                <a:moveTo>
                  <a:pt x="333" y="162"/>
                </a:moveTo>
                <a:cubicBezTo>
                  <a:pt x="333" y="225"/>
                  <a:pt x="284" y="277"/>
                  <a:pt x="217" y="278"/>
                </a:cubicBezTo>
                <a:cubicBezTo>
                  <a:pt x="217" y="278"/>
                  <a:pt x="217" y="278"/>
                  <a:pt x="217" y="278"/>
                </a:cubicBezTo>
                <a:cubicBezTo>
                  <a:pt x="217" y="278"/>
                  <a:pt x="217" y="278"/>
                  <a:pt x="217" y="278"/>
                </a:cubicBezTo>
                <a:lnTo>
                  <a:pt x="84" y="278"/>
                </a:lnTo>
                <a:cubicBezTo>
                  <a:pt x="38" y="278"/>
                  <a:pt x="0" y="241"/>
                  <a:pt x="0" y="195"/>
                </a:cubicBezTo>
                <a:cubicBezTo>
                  <a:pt x="0" y="149"/>
                  <a:pt x="38" y="112"/>
                  <a:pt x="84" y="112"/>
                </a:cubicBezTo>
                <a:cubicBezTo>
                  <a:pt x="93" y="112"/>
                  <a:pt x="101" y="113"/>
                  <a:pt x="109" y="116"/>
                </a:cubicBezTo>
                <a:cubicBezTo>
                  <a:pt x="159" y="0"/>
                  <a:pt x="333" y="35"/>
                  <a:pt x="333" y="162"/>
                </a:cubicBezTo>
                <a:close/>
                <a:moveTo>
                  <a:pt x="217" y="245"/>
                </a:moveTo>
                <a:lnTo>
                  <a:pt x="217" y="245"/>
                </a:lnTo>
                <a:cubicBezTo>
                  <a:pt x="217" y="245"/>
                  <a:pt x="216" y="245"/>
                  <a:pt x="216" y="245"/>
                </a:cubicBezTo>
                <a:cubicBezTo>
                  <a:pt x="217" y="245"/>
                  <a:pt x="217" y="245"/>
                  <a:pt x="217" y="2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C7B3D8D0-4562-45C8-B4DA-A918A7522FCE}"/>
              </a:ext>
            </a:extLst>
          </p:cNvPr>
          <p:cNvSpPr>
            <a:spLocks noChangeAspect="1" noEditPoints="1"/>
          </p:cNvSpPr>
          <p:nvPr/>
        </p:nvSpPr>
        <p:spPr bwMode="auto">
          <a:xfrm>
            <a:off x="2014538" y="3765550"/>
            <a:ext cx="250825" cy="211138"/>
          </a:xfrm>
          <a:custGeom>
            <a:avLst/>
            <a:gdLst>
              <a:gd name="T0" fmla="*/ 240 w 332"/>
              <a:gd name="T1" fmla="*/ 115 h 278"/>
              <a:gd name="T2" fmla="*/ 216 w 332"/>
              <a:gd name="T3" fmla="*/ 138 h 278"/>
              <a:gd name="T4" fmla="*/ 193 w 332"/>
              <a:gd name="T5" fmla="*/ 115 h 278"/>
              <a:gd name="T6" fmla="*/ 169 w 332"/>
              <a:gd name="T7" fmla="*/ 138 h 278"/>
              <a:gd name="T8" fmla="*/ 193 w 332"/>
              <a:gd name="T9" fmla="*/ 162 h 278"/>
              <a:gd name="T10" fmla="*/ 169 w 332"/>
              <a:gd name="T11" fmla="*/ 185 h 278"/>
              <a:gd name="T12" fmla="*/ 193 w 332"/>
              <a:gd name="T13" fmla="*/ 209 h 278"/>
              <a:gd name="T14" fmla="*/ 216 w 332"/>
              <a:gd name="T15" fmla="*/ 185 h 278"/>
              <a:gd name="T16" fmla="*/ 240 w 332"/>
              <a:gd name="T17" fmla="*/ 209 h 278"/>
              <a:gd name="T18" fmla="*/ 263 w 332"/>
              <a:gd name="T19" fmla="*/ 185 h 278"/>
              <a:gd name="T20" fmla="*/ 240 w 332"/>
              <a:gd name="T21" fmla="*/ 162 h 278"/>
              <a:gd name="T22" fmla="*/ 263 w 332"/>
              <a:gd name="T23" fmla="*/ 138 h 278"/>
              <a:gd name="T24" fmla="*/ 240 w 332"/>
              <a:gd name="T25" fmla="*/ 115 h 278"/>
              <a:gd name="T26" fmla="*/ 296 w 332"/>
              <a:gd name="T27" fmla="*/ 141 h 278"/>
              <a:gd name="T28" fmla="*/ 138 w 332"/>
              <a:gd name="T29" fmla="*/ 133 h 278"/>
              <a:gd name="T30" fmla="*/ 134 w 332"/>
              <a:gd name="T31" fmla="*/ 164 h 278"/>
              <a:gd name="T32" fmla="*/ 117 w 332"/>
              <a:gd name="T33" fmla="*/ 178 h 278"/>
              <a:gd name="T34" fmla="*/ 100 w 332"/>
              <a:gd name="T35" fmla="*/ 161 h 278"/>
              <a:gd name="T36" fmla="*/ 100 w 332"/>
              <a:gd name="T37" fmla="*/ 148 h 278"/>
              <a:gd name="T38" fmla="*/ 83 w 332"/>
              <a:gd name="T39" fmla="*/ 145 h 278"/>
              <a:gd name="T40" fmla="*/ 34 w 332"/>
              <a:gd name="T41" fmla="*/ 204 h 278"/>
              <a:gd name="T42" fmla="*/ 86 w 332"/>
              <a:gd name="T43" fmla="*/ 245 h 278"/>
              <a:gd name="T44" fmla="*/ 215 w 332"/>
              <a:gd name="T45" fmla="*/ 245 h 278"/>
              <a:gd name="T46" fmla="*/ 216 w 332"/>
              <a:gd name="T47" fmla="*/ 245 h 278"/>
              <a:gd name="T48" fmla="*/ 216 w 332"/>
              <a:gd name="T49" fmla="*/ 245 h 278"/>
              <a:gd name="T50" fmla="*/ 296 w 332"/>
              <a:gd name="T51" fmla="*/ 141 h 278"/>
              <a:gd name="T52" fmla="*/ 332 w 332"/>
              <a:gd name="T53" fmla="*/ 162 h 278"/>
              <a:gd name="T54" fmla="*/ 216 w 332"/>
              <a:gd name="T55" fmla="*/ 278 h 278"/>
              <a:gd name="T56" fmla="*/ 216 w 332"/>
              <a:gd name="T57" fmla="*/ 278 h 278"/>
              <a:gd name="T58" fmla="*/ 216 w 332"/>
              <a:gd name="T59" fmla="*/ 278 h 278"/>
              <a:gd name="T60" fmla="*/ 83 w 332"/>
              <a:gd name="T61" fmla="*/ 278 h 278"/>
              <a:gd name="T62" fmla="*/ 0 w 332"/>
              <a:gd name="T63" fmla="*/ 195 h 278"/>
              <a:gd name="T64" fmla="*/ 83 w 332"/>
              <a:gd name="T65" fmla="*/ 112 h 278"/>
              <a:gd name="T66" fmla="*/ 109 w 332"/>
              <a:gd name="T67" fmla="*/ 116 h 278"/>
              <a:gd name="T68" fmla="*/ 332 w 332"/>
              <a:gd name="T69" fmla="*/ 162 h 278"/>
              <a:gd name="T70" fmla="*/ 216 w 332"/>
              <a:gd name="T71" fmla="*/ 245 h 278"/>
              <a:gd name="T72" fmla="*/ 216 w 332"/>
              <a:gd name="T73" fmla="*/ 245 h 278"/>
              <a:gd name="T74" fmla="*/ 215 w 332"/>
              <a:gd name="T75" fmla="*/ 245 h 278"/>
              <a:gd name="T76" fmla="*/ 216 w 332"/>
              <a:gd name="T77" fmla="*/ 24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2" h="278">
                <a:moveTo>
                  <a:pt x="240" y="115"/>
                </a:moveTo>
                <a:lnTo>
                  <a:pt x="216" y="138"/>
                </a:lnTo>
                <a:lnTo>
                  <a:pt x="193" y="115"/>
                </a:lnTo>
                <a:lnTo>
                  <a:pt x="169" y="138"/>
                </a:lnTo>
                <a:lnTo>
                  <a:pt x="193" y="162"/>
                </a:lnTo>
                <a:lnTo>
                  <a:pt x="169" y="185"/>
                </a:lnTo>
                <a:lnTo>
                  <a:pt x="193" y="209"/>
                </a:lnTo>
                <a:lnTo>
                  <a:pt x="216" y="185"/>
                </a:lnTo>
                <a:lnTo>
                  <a:pt x="240" y="209"/>
                </a:lnTo>
                <a:lnTo>
                  <a:pt x="263" y="185"/>
                </a:lnTo>
                <a:lnTo>
                  <a:pt x="240" y="162"/>
                </a:lnTo>
                <a:lnTo>
                  <a:pt x="263" y="138"/>
                </a:lnTo>
                <a:lnTo>
                  <a:pt x="240" y="115"/>
                </a:lnTo>
                <a:close/>
                <a:moveTo>
                  <a:pt x="296" y="141"/>
                </a:moveTo>
                <a:cubicBezTo>
                  <a:pt x="275" y="52"/>
                  <a:pt x="152" y="67"/>
                  <a:pt x="138" y="133"/>
                </a:cubicBezTo>
                <a:cubicBezTo>
                  <a:pt x="136" y="144"/>
                  <a:pt x="135" y="155"/>
                  <a:pt x="134" y="164"/>
                </a:cubicBezTo>
                <a:cubicBezTo>
                  <a:pt x="133" y="172"/>
                  <a:pt x="125" y="178"/>
                  <a:pt x="117" y="178"/>
                </a:cubicBezTo>
                <a:cubicBezTo>
                  <a:pt x="107" y="178"/>
                  <a:pt x="100" y="171"/>
                  <a:pt x="100" y="161"/>
                </a:cubicBezTo>
                <a:lnTo>
                  <a:pt x="100" y="148"/>
                </a:lnTo>
                <a:cubicBezTo>
                  <a:pt x="95" y="146"/>
                  <a:pt x="89" y="145"/>
                  <a:pt x="83" y="145"/>
                </a:cubicBezTo>
                <a:cubicBezTo>
                  <a:pt x="52" y="145"/>
                  <a:pt x="28" y="173"/>
                  <a:pt x="34" y="204"/>
                </a:cubicBezTo>
                <a:cubicBezTo>
                  <a:pt x="38" y="228"/>
                  <a:pt x="61" y="245"/>
                  <a:pt x="86" y="245"/>
                </a:cubicBezTo>
                <a:lnTo>
                  <a:pt x="215" y="245"/>
                </a:lnTo>
                <a:lnTo>
                  <a:pt x="216" y="245"/>
                </a:lnTo>
                <a:lnTo>
                  <a:pt x="216" y="245"/>
                </a:lnTo>
                <a:cubicBezTo>
                  <a:pt x="268" y="244"/>
                  <a:pt x="310" y="196"/>
                  <a:pt x="296" y="141"/>
                </a:cubicBezTo>
                <a:close/>
                <a:moveTo>
                  <a:pt x="332" y="162"/>
                </a:moveTo>
                <a:cubicBezTo>
                  <a:pt x="332" y="225"/>
                  <a:pt x="283" y="277"/>
                  <a:pt x="216" y="278"/>
                </a:cubicBezTo>
                <a:cubicBezTo>
                  <a:pt x="216" y="278"/>
                  <a:pt x="216" y="278"/>
                  <a:pt x="216" y="278"/>
                </a:cubicBezTo>
                <a:cubicBezTo>
                  <a:pt x="216" y="278"/>
                  <a:pt x="216" y="278"/>
                  <a:pt x="216" y="278"/>
                </a:cubicBezTo>
                <a:lnTo>
                  <a:pt x="83" y="278"/>
                </a:lnTo>
                <a:cubicBezTo>
                  <a:pt x="37" y="278"/>
                  <a:pt x="0" y="241"/>
                  <a:pt x="0" y="195"/>
                </a:cubicBezTo>
                <a:cubicBezTo>
                  <a:pt x="0" y="149"/>
                  <a:pt x="37" y="112"/>
                  <a:pt x="83" y="112"/>
                </a:cubicBezTo>
                <a:cubicBezTo>
                  <a:pt x="92" y="112"/>
                  <a:pt x="101" y="113"/>
                  <a:pt x="109" y="116"/>
                </a:cubicBezTo>
                <a:cubicBezTo>
                  <a:pt x="158" y="0"/>
                  <a:pt x="332" y="35"/>
                  <a:pt x="332" y="162"/>
                </a:cubicBezTo>
                <a:close/>
                <a:moveTo>
                  <a:pt x="216" y="245"/>
                </a:moveTo>
                <a:lnTo>
                  <a:pt x="216" y="245"/>
                </a:lnTo>
                <a:cubicBezTo>
                  <a:pt x="216" y="245"/>
                  <a:pt x="215" y="245"/>
                  <a:pt x="215" y="245"/>
                </a:cubicBezTo>
                <a:cubicBezTo>
                  <a:pt x="216" y="245"/>
                  <a:pt x="216" y="245"/>
                  <a:pt x="216" y="2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36BBE878-2A83-4214-AD9F-116E3EA58944}"/>
              </a:ext>
            </a:extLst>
          </p:cNvPr>
          <p:cNvSpPr>
            <a:spLocks noChangeAspect="1" noEditPoints="1"/>
          </p:cNvSpPr>
          <p:nvPr/>
        </p:nvSpPr>
        <p:spPr bwMode="auto">
          <a:xfrm>
            <a:off x="1511301" y="3765550"/>
            <a:ext cx="250825" cy="211138"/>
          </a:xfrm>
          <a:custGeom>
            <a:avLst/>
            <a:gdLst>
              <a:gd name="T0" fmla="*/ 252 w 332"/>
              <a:gd name="T1" fmla="*/ 126 h 278"/>
              <a:gd name="T2" fmla="*/ 228 w 332"/>
              <a:gd name="T3" fmla="*/ 126 h 278"/>
              <a:gd name="T4" fmla="*/ 217 w 332"/>
              <a:gd name="T5" fmla="*/ 138 h 278"/>
              <a:gd name="T6" fmla="*/ 205 w 332"/>
              <a:gd name="T7" fmla="*/ 126 h 278"/>
              <a:gd name="T8" fmla="*/ 181 w 332"/>
              <a:gd name="T9" fmla="*/ 126 h 278"/>
              <a:gd name="T10" fmla="*/ 181 w 332"/>
              <a:gd name="T11" fmla="*/ 150 h 278"/>
              <a:gd name="T12" fmla="*/ 193 w 332"/>
              <a:gd name="T13" fmla="*/ 162 h 278"/>
              <a:gd name="T14" fmla="*/ 181 w 332"/>
              <a:gd name="T15" fmla="*/ 173 h 278"/>
              <a:gd name="T16" fmla="*/ 181 w 332"/>
              <a:gd name="T17" fmla="*/ 197 h 278"/>
              <a:gd name="T18" fmla="*/ 205 w 332"/>
              <a:gd name="T19" fmla="*/ 197 h 278"/>
              <a:gd name="T20" fmla="*/ 217 w 332"/>
              <a:gd name="T21" fmla="*/ 185 h 278"/>
              <a:gd name="T22" fmla="*/ 228 w 332"/>
              <a:gd name="T23" fmla="*/ 197 h 278"/>
              <a:gd name="T24" fmla="*/ 252 w 332"/>
              <a:gd name="T25" fmla="*/ 197 h 278"/>
              <a:gd name="T26" fmla="*/ 252 w 332"/>
              <a:gd name="T27" fmla="*/ 173 h 278"/>
              <a:gd name="T28" fmla="*/ 240 w 332"/>
              <a:gd name="T29" fmla="*/ 162 h 278"/>
              <a:gd name="T30" fmla="*/ 252 w 332"/>
              <a:gd name="T31" fmla="*/ 150 h 278"/>
              <a:gd name="T32" fmla="*/ 252 w 332"/>
              <a:gd name="T33" fmla="*/ 126 h 278"/>
              <a:gd name="T34" fmla="*/ 297 w 332"/>
              <a:gd name="T35" fmla="*/ 141 h 278"/>
              <a:gd name="T36" fmla="*/ 139 w 332"/>
              <a:gd name="T37" fmla="*/ 133 h 278"/>
              <a:gd name="T38" fmla="*/ 134 w 332"/>
              <a:gd name="T39" fmla="*/ 164 h 278"/>
              <a:gd name="T40" fmla="*/ 117 w 332"/>
              <a:gd name="T41" fmla="*/ 178 h 278"/>
              <a:gd name="T42" fmla="*/ 100 w 332"/>
              <a:gd name="T43" fmla="*/ 161 h 278"/>
              <a:gd name="T44" fmla="*/ 101 w 332"/>
              <a:gd name="T45" fmla="*/ 148 h 278"/>
              <a:gd name="T46" fmla="*/ 83 w 332"/>
              <a:gd name="T47" fmla="*/ 145 h 278"/>
              <a:gd name="T48" fmla="*/ 34 w 332"/>
              <a:gd name="T49" fmla="*/ 204 h 278"/>
              <a:gd name="T50" fmla="*/ 86 w 332"/>
              <a:gd name="T51" fmla="*/ 245 h 278"/>
              <a:gd name="T52" fmla="*/ 215 w 332"/>
              <a:gd name="T53" fmla="*/ 245 h 278"/>
              <a:gd name="T54" fmla="*/ 217 w 332"/>
              <a:gd name="T55" fmla="*/ 245 h 278"/>
              <a:gd name="T56" fmla="*/ 217 w 332"/>
              <a:gd name="T57" fmla="*/ 245 h 278"/>
              <a:gd name="T58" fmla="*/ 297 w 332"/>
              <a:gd name="T59" fmla="*/ 141 h 278"/>
              <a:gd name="T60" fmla="*/ 332 w 332"/>
              <a:gd name="T61" fmla="*/ 162 h 278"/>
              <a:gd name="T62" fmla="*/ 217 w 332"/>
              <a:gd name="T63" fmla="*/ 278 h 278"/>
              <a:gd name="T64" fmla="*/ 216 w 332"/>
              <a:gd name="T65" fmla="*/ 278 h 278"/>
              <a:gd name="T66" fmla="*/ 217 w 332"/>
              <a:gd name="T67" fmla="*/ 278 h 278"/>
              <a:gd name="T68" fmla="*/ 83 w 332"/>
              <a:gd name="T69" fmla="*/ 278 h 278"/>
              <a:gd name="T70" fmla="*/ 0 w 332"/>
              <a:gd name="T71" fmla="*/ 195 h 278"/>
              <a:gd name="T72" fmla="*/ 83 w 332"/>
              <a:gd name="T73" fmla="*/ 112 h 278"/>
              <a:gd name="T74" fmla="*/ 109 w 332"/>
              <a:gd name="T75" fmla="*/ 116 h 278"/>
              <a:gd name="T76" fmla="*/ 332 w 332"/>
              <a:gd name="T77" fmla="*/ 162 h 278"/>
              <a:gd name="T78" fmla="*/ 217 w 332"/>
              <a:gd name="T79" fmla="*/ 245 h 278"/>
              <a:gd name="T80" fmla="*/ 217 w 332"/>
              <a:gd name="T81" fmla="*/ 245 h 278"/>
              <a:gd name="T82" fmla="*/ 215 w 332"/>
              <a:gd name="T83" fmla="*/ 245 h 278"/>
              <a:gd name="T84" fmla="*/ 217 w 332"/>
              <a:gd name="T85" fmla="*/ 24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2" h="278">
                <a:moveTo>
                  <a:pt x="252" y="126"/>
                </a:moveTo>
                <a:cubicBezTo>
                  <a:pt x="246" y="120"/>
                  <a:pt x="235" y="120"/>
                  <a:pt x="228" y="126"/>
                </a:cubicBezTo>
                <a:lnTo>
                  <a:pt x="217" y="138"/>
                </a:lnTo>
                <a:lnTo>
                  <a:pt x="205" y="126"/>
                </a:lnTo>
                <a:cubicBezTo>
                  <a:pt x="198" y="120"/>
                  <a:pt x="188" y="120"/>
                  <a:pt x="181" y="126"/>
                </a:cubicBezTo>
                <a:cubicBezTo>
                  <a:pt x="175" y="133"/>
                  <a:pt x="175" y="143"/>
                  <a:pt x="181" y="150"/>
                </a:cubicBezTo>
                <a:lnTo>
                  <a:pt x="193" y="162"/>
                </a:lnTo>
                <a:lnTo>
                  <a:pt x="181" y="173"/>
                </a:lnTo>
                <a:cubicBezTo>
                  <a:pt x="175" y="180"/>
                  <a:pt x="175" y="191"/>
                  <a:pt x="181" y="197"/>
                </a:cubicBezTo>
                <a:cubicBezTo>
                  <a:pt x="188" y="204"/>
                  <a:pt x="198" y="204"/>
                  <a:pt x="205" y="197"/>
                </a:cubicBezTo>
                <a:lnTo>
                  <a:pt x="217" y="185"/>
                </a:lnTo>
                <a:lnTo>
                  <a:pt x="228" y="197"/>
                </a:lnTo>
                <a:cubicBezTo>
                  <a:pt x="235" y="204"/>
                  <a:pt x="246" y="204"/>
                  <a:pt x="252" y="197"/>
                </a:cubicBezTo>
                <a:cubicBezTo>
                  <a:pt x="259" y="191"/>
                  <a:pt x="259" y="180"/>
                  <a:pt x="252" y="173"/>
                </a:cubicBezTo>
                <a:lnTo>
                  <a:pt x="240" y="162"/>
                </a:lnTo>
                <a:lnTo>
                  <a:pt x="252" y="150"/>
                </a:lnTo>
                <a:cubicBezTo>
                  <a:pt x="259" y="143"/>
                  <a:pt x="259" y="133"/>
                  <a:pt x="252" y="126"/>
                </a:cubicBezTo>
                <a:close/>
                <a:moveTo>
                  <a:pt x="297" y="141"/>
                </a:moveTo>
                <a:cubicBezTo>
                  <a:pt x="275" y="52"/>
                  <a:pt x="152" y="67"/>
                  <a:pt x="139" y="133"/>
                </a:cubicBezTo>
                <a:cubicBezTo>
                  <a:pt x="136" y="144"/>
                  <a:pt x="135" y="155"/>
                  <a:pt x="134" y="164"/>
                </a:cubicBezTo>
                <a:cubicBezTo>
                  <a:pt x="133" y="172"/>
                  <a:pt x="126" y="178"/>
                  <a:pt x="117" y="178"/>
                </a:cubicBezTo>
                <a:cubicBezTo>
                  <a:pt x="108" y="178"/>
                  <a:pt x="100" y="171"/>
                  <a:pt x="100" y="161"/>
                </a:cubicBezTo>
                <a:lnTo>
                  <a:pt x="101" y="148"/>
                </a:lnTo>
                <a:cubicBezTo>
                  <a:pt x="95" y="146"/>
                  <a:pt x="90" y="145"/>
                  <a:pt x="83" y="145"/>
                </a:cubicBezTo>
                <a:cubicBezTo>
                  <a:pt x="53" y="145"/>
                  <a:pt x="28" y="173"/>
                  <a:pt x="34" y="204"/>
                </a:cubicBezTo>
                <a:cubicBezTo>
                  <a:pt x="39" y="228"/>
                  <a:pt x="61" y="245"/>
                  <a:pt x="86" y="245"/>
                </a:cubicBezTo>
                <a:lnTo>
                  <a:pt x="215" y="245"/>
                </a:lnTo>
                <a:lnTo>
                  <a:pt x="217" y="245"/>
                </a:lnTo>
                <a:lnTo>
                  <a:pt x="217" y="245"/>
                </a:lnTo>
                <a:cubicBezTo>
                  <a:pt x="269" y="244"/>
                  <a:pt x="310" y="196"/>
                  <a:pt x="297" y="141"/>
                </a:cubicBezTo>
                <a:close/>
                <a:moveTo>
                  <a:pt x="332" y="162"/>
                </a:moveTo>
                <a:cubicBezTo>
                  <a:pt x="332" y="225"/>
                  <a:pt x="283" y="277"/>
                  <a:pt x="217" y="278"/>
                </a:cubicBezTo>
                <a:cubicBezTo>
                  <a:pt x="217" y="278"/>
                  <a:pt x="216" y="278"/>
                  <a:pt x="216" y="278"/>
                </a:cubicBezTo>
                <a:cubicBezTo>
                  <a:pt x="216" y="278"/>
                  <a:pt x="217" y="278"/>
                  <a:pt x="217" y="278"/>
                </a:cubicBezTo>
                <a:lnTo>
                  <a:pt x="83" y="278"/>
                </a:lnTo>
                <a:cubicBezTo>
                  <a:pt x="37" y="278"/>
                  <a:pt x="0" y="241"/>
                  <a:pt x="0" y="195"/>
                </a:cubicBezTo>
                <a:cubicBezTo>
                  <a:pt x="0" y="149"/>
                  <a:pt x="37" y="112"/>
                  <a:pt x="83" y="112"/>
                </a:cubicBezTo>
                <a:cubicBezTo>
                  <a:pt x="92" y="112"/>
                  <a:pt x="101" y="113"/>
                  <a:pt x="109" y="116"/>
                </a:cubicBezTo>
                <a:cubicBezTo>
                  <a:pt x="158" y="0"/>
                  <a:pt x="332" y="35"/>
                  <a:pt x="332" y="162"/>
                </a:cubicBezTo>
                <a:close/>
                <a:moveTo>
                  <a:pt x="217" y="245"/>
                </a:moveTo>
                <a:lnTo>
                  <a:pt x="217" y="245"/>
                </a:lnTo>
                <a:cubicBezTo>
                  <a:pt x="216" y="245"/>
                  <a:pt x="216" y="245"/>
                  <a:pt x="215" y="245"/>
                </a:cubicBezTo>
                <a:cubicBezTo>
                  <a:pt x="216" y="245"/>
                  <a:pt x="217" y="245"/>
                  <a:pt x="217" y="2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B5A0BC6D-8894-4946-87C1-841CEA063CB1}"/>
              </a:ext>
            </a:extLst>
          </p:cNvPr>
          <p:cNvSpPr>
            <a:spLocks noChangeAspect="1" noEditPoints="1"/>
          </p:cNvSpPr>
          <p:nvPr/>
        </p:nvSpPr>
        <p:spPr bwMode="auto">
          <a:xfrm>
            <a:off x="1008063" y="3800475"/>
            <a:ext cx="250825" cy="176213"/>
          </a:xfrm>
          <a:custGeom>
            <a:avLst/>
            <a:gdLst>
              <a:gd name="T0" fmla="*/ 250 w 333"/>
              <a:gd name="T1" fmla="*/ 100 h 233"/>
              <a:gd name="T2" fmla="*/ 184 w 333"/>
              <a:gd name="T3" fmla="*/ 100 h 233"/>
              <a:gd name="T4" fmla="*/ 167 w 333"/>
              <a:gd name="T5" fmla="*/ 117 h 233"/>
              <a:gd name="T6" fmla="*/ 184 w 333"/>
              <a:gd name="T7" fmla="*/ 133 h 233"/>
              <a:gd name="T8" fmla="*/ 250 w 333"/>
              <a:gd name="T9" fmla="*/ 133 h 233"/>
              <a:gd name="T10" fmla="*/ 267 w 333"/>
              <a:gd name="T11" fmla="*/ 117 h 233"/>
              <a:gd name="T12" fmla="*/ 250 w 333"/>
              <a:gd name="T13" fmla="*/ 100 h 233"/>
              <a:gd name="T14" fmla="*/ 297 w 333"/>
              <a:gd name="T15" fmla="*/ 96 h 233"/>
              <a:gd name="T16" fmla="*/ 232 w 333"/>
              <a:gd name="T17" fmla="*/ 35 h 233"/>
              <a:gd name="T18" fmla="*/ 139 w 333"/>
              <a:gd name="T19" fmla="*/ 88 h 233"/>
              <a:gd name="T20" fmla="*/ 134 w 333"/>
              <a:gd name="T21" fmla="*/ 119 h 233"/>
              <a:gd name="T22" fmla="*/ 118 w 333"/>
              <a:gd name="T23" fmla="*/ 133 h 233"/>
              <a:gd name="T24" fmla="*/ 101 w 333"/>
              <a:gd name="T25" fmla="*/ 116 h 233"/>
              <a:gd name="T26" fmla="*/ 101 w 333"/>
              <a:gd name="T27" fmla="*/ 103 h 233"/>
              <a:gd name="T28" fmla="*/ 84 w 333"/>
              <a:gd name="T29" fmla="*/ 100 h 233"/>
              <a:gd name="T30" fmla="*/ 34 w 333"/>
              <a:gd name="T31" fmla="*/ 159 h 233"/>
              <a:gd name="T32" fmla="*/ 86 w 333"/>
              <a:gd name="T33" fmla="*/ 200 h 233"/>
              <a:gd name="T34" fmla="*/ 216 w 333"/>
              <a:gd name="T35" fmla="*/ 200 h 233"/>
              <a:gd name="T36" fmla="*/ 217 w 333"/>
              <a:gd name="T37" fmla="*/ 200 h 233"/>
              <a:gd name="T38" fmla="*/ 217 w 333"/>
              <a:gd name="T39" fmla="*/ 200 h 233"/>
              <a:gd name="T40" fmla="*/ 297 w 333"/>
              <a:gd name="T41" fmla="*/ 96 h 233"/>
              <a:gd name="T42" fmla="*/ 333 w 333"/>
              <a:gd name="T43" fmla="*/ 117 h 233"/>
              <a:gd name="T44" fmla="*/ 217 w 333"/>
              <a:gd name="T45" fmla="*/ 233 h 233"/>
              <a:gd name="T46" fmla="*/ 217 w 333"/>
              <a:gd name="T47" fmla="*/ 233 h 233"/>
              <a:gd name="T48" fmla="*/ 217 w 333"/>
              <a:gd name="T49" fmla="*/ 233 h 233"/>
              <a:gd name="T50" fmla="*/ 84 w 333"/>
              <a:gd name="T51" fmla="*/ 233 h 233"/>
              <a:gd name="T52" fmla="*/ 0 w 333"/>
              <a:gd name="T53" fmla="*/ 150 h 233"/>
              <a:gd name="T54" fmla="*/ 84 w 333"/>
              <a:gd name="T55" fmla="*/ 67 h 233"/>
              <a:gd name="T56" fmla="*/ 109 w 333"/>
              <a:gd name="T57" fmla="*/ 71 h 233"/>
              <a:gd name="T58" fmla="*/ 217 w 333"/>
              <a:gd name="T59" fmla="*/ 0 h 233"/>
              <a:gd name="T60" fmla="*/ 333 w 333"/>
              <a:gd name="T61" fmla="*/ 117 h 233"/>
              <a:gd name="T62" fmla="*/ 217 w 333"/>
              <a:gd name="T63" fmla="*/ 200 h 233"/>
              <a:gd name="T64" fmla="*/ 217 w 333"/>
              <a:gd name="T65" fmla="*/ 200 h 233"/>
              <a:gd name="T66" fmla="*/ 216 w 333"/>
              <a:gd name="T67" fmla="*/ 200 h 233"/>
              <a:gd name="T68" fmla="*/ 217 w 333"/>
              <a:gd name="T69" fmla="*/ 20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233">
                <a:moveTo>
                  <a:pt x="250" y="100"/>
                </a:moveTo>
                <a:lnTo>
                  <a:pt x="184" y="100"/>
                </a:lnTo>
                <a:cubicBezTo>
                  <a:pt x="174" y="100"/>
                  <a:pt x="167" y="107"/>
                  <a:pt x="167" y="117"/>
                </a:cubicBezTo>
                <a:cubicBezTo>
                  <a:pt x="167" y="126"/>
                  <a:pt x="174" y="133"/>
                  <a:pt x="184" y="133"/>
                </a:cubicBezTo>
                <a:lnTo>
                  <a:pt x="250" y="133"/>
                </a:lnTo>
                <a:cubicBezTo>
                  <a:pt x="260" y="133"/>
                  <a:pt x="267" y="126"/>
                  <a:pt x="267" y="117"/>
                </a:cubicBezTo>
                <a:cubicBezTo>
                  <a:pt x="267" y="107"/>
                  <a:pt x="260" y="100"/>
                  <a:pt x="250" y="100"/>
                </a:cubicBezTo>
                <a:close/>
                <a:moveTo>
                  <a:pt x="297" y="96"/>
                </a:moveTo>
                <a:cubicBezTo>
                  <a:pt x="290" y="65"/>
                  <a:pt x="264" y="40"/>
                  <a:pt x="232" y="35"/>
                </a:cubicBezTo>
                <a:cubicBezTo>
                  <a:pt x="190" y="27"/>
                  <a:pt x="146" y="54"/>
                  <a:pt x="139" y="88"/>
                </a:cubicBezTo>
                <a:cubicBezTo>
                  <a:pt x="137" y="99"/>
                  <a:pt x="135" y="110"/>
                  <a:pt x="134" y="119"/>
                </a:cubicBezTo>
                <a:cubicBezTo>
                  <a:pt x="133" y="127"/>
                  <a:pt x="126" y="133"/>
                  <a:pt x="118" y="133"/>
                </a:cubicBezTo>
                <a:cubicBezTo>
                  <a:pt x="108" y="133"/>
                  <a:pt x="101" y="126"/>
                  <a:pt x="101" y="116"/>
                </a:cubicBezTo>
                <a:lnTo>
                  <a:pt x="101" y="103"/>
                </a:lnTo>
                <a:cubicBezTo>
                  <a:pt x="96" y="101"/>
                  <a:pt x="90" y="100"/>
                  <a:pt x="84" y="100"/>
                </a:cubicBezTo>
                <a:cubicBezTo>
                  <a:pt x="53" y="100"/>
                  <a:pt x="29" y="128"/>
                  <a:pt x="34" y="159"/>
                </a:cubicBezTo>
                <a:cubicBezTo>
                  <a:pt x="39" y="183"/>
                  <a:pt x="62" y="200"/>
                  <a:pt x="86" y="200"/>
                </a:cubicBezTo>
                <a:lnTo>
                  <a:pt x="216" y="200"/>
                </a:lnTo>
                <a:lnTo>
                  <a:pt x="217" y="200"/>
                </a:lnTo>
                <a:lnTo>
                  <a:pt x="217" y="200"/>
                </a:lnTo>
                <a:cubicBezTo>
                  <a:pt x="269" y="199"/>
                  <a:pt x="310" y="151"/>
                  <a:pt x="297" y="96"/>
                </a:cubicBezTo>
                <a:close/>
                <a:moveTo>
                  <a:pt x="333" y="117"/>
                </a:moveTo>
                <a:cubicBezTo>
                  <a:pt x="333" y="180"/>
                  <a:pt x="284" y="232"/>
                  <a:pt x="217" y="233"/>
                </a:cubicBezTo>
                <a:cubicBezTo>
                  <a:pt x="217" y="233"/>
                  <a:pt x="217" y="233"/>
                  <a:pt x="217" y="233"/>
                </a:cubicBezTo>
                <a:cubicBezTo>
                  <a:pt x="217" y="233"/>
                  <a:pt x="217" y="233"/>
                  <a:pt x="217" y="233"/>
                </a:cubicBezTo>
                <a:lnTo>
                  <a:pt x="84" y="233"/>
                </a:lnTo>
                <a:cubicBezTo>
                  <a:pt x="38" y="233"/>
                  <a:pt x="0" y="196"/>
                  <a:pt x="0" y="150"/>
                </a:cubicBezTo>
                <a:cubicBezTo>
                  <a:pt x="0" y="104"/>
                  <a:pt x="38" y="67"/>
                  <a:pt x="84" y="67"/>
                </a:cubicBezTo>
                <a:cubicBezTo>
                  <a:pt x="93" y="67"/>
                  <a:pt x="101" y="68"/>
                  <a:pt x="109" y="71"/>
                </a:cubicBezTo>
                <a:cubicBezTo>
                  <a:pt x="127" y="29"/>
                  <a:pt x="168" y="0"/>
                  <a:pt x="217" y="0"/>
                </a:cubicBezTo>
                <a:cubicBezTo>
                  <a:pt x="281" y="0"/>
                  <a:pt x="333" y="52"/>
                  <a:pt x="333" y="117"/>
                </a:cubicBezTo>
                <a:close/>
                <a:moveTo>
                  <a:pt x="217" y="200"/>
                </a:moveTo>
                <a:lnTo>
                  <a:pt x="217" y="200"/>
                </a:lnTo>
                <a:cubicBezTo>
                  <a:pt x="217" y="200"/>
                  <a:pt x="216" y="200"/>
                  <a:pt x="216" y="200"/>
                </a:cubicBezTo>
                <a:cubicBezTo>
                  <a:pt x="217" y="200"/>
                  <a:pt x="217" y="200"/>
                  <a:pt x="217"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6111B865-D6FA-4D40-9247-DE0A4A232C49}"/>
              </a:ext>
            </a:extLst>
          </p:cNvPr>
          <p:cNvSpPr>
            <a:spLocks noChangeAspect="1" noEditPoints="1"/>
          </p:cNvSpPr>
          <p:nvPr/>
        </p:nvSpPr>
        <p:spPr bwMode="auto">
          <a:xfrm>
            <a:off x="5518151" y="3271838"/>
            <a:ext cx="284163" cy="274638"/>
          </a:xfrm>
          <a:custGeom>
            <a:avLst/>
            <a:gdLst>
              <a:gd name="T0" fmla="*/ 294 w 375"/>
              <a:gd name="T1" fmla="*/ 99 h 362"/>
              <a:gd name="T2" fmla="*/ 252 w 375"/>
              <a:gd name="T3" fmla="*/ 48 h 362"/>
              <a:gd name="T4" fmla="*/ 71 w 375"/>
              <a:gd name="T5" fmla="*/ 130 h 362"/>
              <a:gd name="T6" fmla="*/ 32 w 375"/>
              <a:gd name="T7" fmla="*/ 157 h 362"/>
              <a:gd name="T8" fmla="*/ 90 w 375"/>
              <a:gd name="T9" fmla="*/ 262 h 362"/>
              <a:gd name="T10" fmla="*/ 137 w 375"/>
              <a:gd name="T11" fmla="*/ 262 h 362"/>
              <a:gd name="T12" fmla="*/ 137 w 375"/>
              <a:gd name="T13" fmla="*/ 228 h 362"/>
              <a:gd name="T14" fmla="*/ 105 w 375"/>
              <a:gd name="T15" fmla="*/ 228 h 362"/>
              <a:gd name="T16" fmla="*/ 108 w 375"/>
              <a:gd name="T17" fmla="*/ 169 h 362"/>
              <a:gd name="T18" fmla="*/ 269 w 375"/>
              <a:gd name="T19" fmla="*/ 129 h 362"/>
              <a:gd name="T20" fmla="*/ 270 w 375"/>
              <a:gd name="T21" fmla="*/ 128 h 362"/>
              <a:gd name="T22" fmla="*/ 270 w 375"/>
              <a:gd name="T23" fmla="*/ 128 h 362"/>
              <a:gd name="T24" fmla="*/ 318 w 375"/>
              <a:gd name="T25" fmla="*/ 194 h 362"/>
              <a:gd name="T26" fmla="*/ 237 w 375"/>
              <a:gd name="T27" fmla="*/ 228 h 362"/>
              <a:gd name="T28" fmla="*/ 237 w 375"/>
              <a:gd name="T29" fmla="*/ 262 h 362"/>
              <a:gd name="T30" fmla="*/ 325 w 375"/>
              <a:gd name="T31" fmla="*/ 240 h 362"/>
              <a:gd name="T32" fmla="*/ 294 w 375"/>
              <a:gd name="T33" fmla="*/ 99 h 362"/>
              <a:gd name="T34" fmla="*/ 204 w 375"/>
              <a:gd name="T35" fmla="*/ 328 h 362"/>
              <a:gd name="T36" fmla="*/ 270 w 375"/>
              <a:gd name="T37" fmla="*/ 328 h 362"/>
              <a:gd name="T38" fmla="*/ 270 w 375"/>
              <a:gd name="T39" fmla="*/ 362 h 362"/>
              <a:gd name="T40" fmla="*/ 104 w 375"/>
              <a:gd name="T41" fmla="*/ 362 h 362"/>
              <a:gd name="T42" fmla="*/ 104 w 375"/>
              <a:gd name="T43" fmla="*/ 328 h 362"/>
              <a:gd name="T44" fmla="*/ 170 w 375"/>
              <a:gd name="T45" fmla="*/ 328 h 362"/>
              <a:gd name="T46" fmla="*/ 170 w 375"/>
              <a:gd name="T47" fmla="*/ 128 h 362"/>
              <a:gd name="T48" fmla="*/ 204 w 375"/>
              <a:gd name="T49" fmla="*/ 128 h 362"/>
              <a:gd name="T50" fmla="*/ 204 w 375"/>
              <a:gd name="T51" fmla="*/ 328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5" h="362">
                <a:moveTo>
                  <a:pt x="294" y="99"/>
                </a:moveTo>
                <a:cubicBezTo>
                  <a:pt x="294" y="99"/>
                  <a:pt x="283" y="69"/>
                  <a:pt x="252" y="48"/>
                </a:cubicBezTo>
                <a:cubicBezTo>
                  <a:pt x="180" y="0"/>
                  <a:pt x="82" y="45"/>
                  <a:pt x="71" y="130"/>
                </a:cubicBezTo>
                <a:cubicBezTo>
                  <a:pt x="71" y="130"/>
                  <a:pt x="48" y="135"/>
                  <a:pt x="32" y="157"/>
                </a:cubicBezTo>
                <a:cubicBezTo>
                  <a:pt x="0" y="202"/>
                  <a:pt x="35" y="262"/>
                  <a:pt x="90" y="262"/>
                </a:cubicBezTo>
                <a:lnTo>
                  <a:pt x="137" y="262"/>
                </a:lnTo>
                <a:lnTo>
                  <a:pt x="137" y="228"/>
                </a:lnTo>
                <a:lnTo>
                  <a:pt x="105" y="228"/>
                </a:lnTo>
                <a:cubicBezTo>
                  <a:pt x="12" y="228"/>
                  <a:pt x="64" y="134"/>
                  <a:pt x="108" y="169"/>
                </a:cubicBezTo>
                <a:cubicBezTo>
                  <a:pt x="73" y="56"/>
                  <a:pt x="246" y="18"/>
                  <a:pt x="269" y="129"/>
                </a:cubicBezTo>
                <a:cubicBezTo>
                  <a:pt x="269" y="128"/>
                  <a:pt x="269" y="128"/>
                  <a:pt x="270" y="128"/>
                </a:cubicBezTo>
                <a:cubicBezTo>
                  <a:pt x="270" y="128"/>
                  <a:pt x="270" y="128"/>
                  <a:pt x="270" y="128"/>
                </a:cubicBezTo>
                <a:cubicBezTo>
                  <a:pt x="302" y="128"/>
                  <a:pt x="329" y="160"/>
                  <a:pt x="318" y="194"/>
                </a:cubicBezTo>
                <a:cubicBezTo>
                  <a:pt x="305" y="234"/>
                  <a:pt x="260" y="228"/>
                  <a:pt x="237" y="228"/>
                </a:cubicBezTo>
                <a:lnTo>
                  <a:pt x="237" y="262"/>
                </a:lnTo>
                <a:cubicBezTo>
                  <a:pt x="267" y="262"/>
                  <a:pt x="296" y="265"/>
                  <a:pt x="325" y="240"/>
                </a:cubicBezTo>
                <a:cubicBezTo>
                  <a:pt x="375" y="197"/>
                  <a:pt x="356" y="118"/>
                  <a:pt x="294" y="99"/>
                </a:cubicBezTo>
                <a:close/>
                <a:moveTo>
                  <a:pt x="204" y="328"/>
                </a:moveTo>
                <a:lnTo>
                  <a:pt x="270" y="328"/>
                </a:lnTo>
                <a:lnTo>
                  <a:pt x="270" y="362"/>
                </a:lnTo>
                <a:lnTo>
                  <a:pt x="104" y="362"/>
                </a:lnTo>
                <a:lnTo>
                  <a:pt x="104" y="328"/>
                </a:lnTo>
                <a:lnTo>
                  <a:pt x="170" y="328"/>
                </a:lnTo>
                <a:lnTo>
                  <a:pt x="170" y="128"/>
                </a:lnTo>
                <a:lnTo>
                  <a:pt x="204" y="128"/>
                </a:lnTo>
                <a:lnTo>
                  <a:pt x="204" y="3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37F33E9F-ECFA-4DF6-918C-EE353FE33F5C}"/>
              </a:ext>
            </a:extLst>
          </p:cNvPr>
          <p:cNvSpPr>
            <a:spLocks noChangeAspect="1" noEditPoints="1"/>
          </p:cNvSpPr>
          <p:nvPr/>
        </p:nvSpPr>
        <p:spPr bwMode="auto">
          <a:xfrm>
            <a:off x="5026026" y="3263900"/>
            <a:ext cx="280988" cy="282575"/>
          </a:xfrm>
          <a:custGeom>
            <a:avLst/>
            <a:gdLst>
              <a:gd name="T0" fmla="*/ 190 w 372"/>
              <a:gd name="T1" fmla="*/ 308 h 372"/>
              <a:gd name="T2" fmla="*/ 190 w 372"/>
              <a:gd name="T3" fmla="*/ 138 h 372"/>
              <a:gd name="T4" fmla="*/ 157 w 372"/>
              <a:gd name="T5" fmla="*/ 138 h 372"/>
              <a:gd name="T6" fmla="*/ 157 w 372"/>
              <a:gd name="T7" fmla="*/ 308 h 372"/>
              <a:gd name="T8" fmla="*/ 135 w 372"/>
              <a:gd name="T9" fmla="*/ 286 h 372"/>
              <a:gd name="T10" fmla="*/ 112 w 372"/>
              <a:gd name="T11" fmla="*/ 310 h 372"/>
              <a:gd name="T12" fmla="*/ 173 w 372"/>
              <a:gd name="T13" fmla="*/ 372 h 372"/>
              <a:gd name="T14" fmla="*/ 235 w 372"/>
              <a:gd name="T15" fmla="*/ 310 h 372"/>
              <a:gd name="T16" fmla="*/ 212 w 372"/>
              <a:gd name="T17" fmla="*/ 286 h 372"/>
              <a:gd name="T18" fmla="*/ 190 w 372"/>
              <a:gd name="T19" fmla="*/ 308 h 372"/>
              <a:gd name="T20" fmla="*/ 253 w 372"/>
              <a:gd name="T21" fmla="*/ 272 h 372"/>
              <a:gd name="T22" fmla="*/ 223 w 372"/>
              <a:gd name="T23" fmla="*/ 272 h 372"/>
              <a:gd name="T24" fmla="*/ 223 w 372"/>
              <a:gd name="T25" fmla="*/ 238 h 372"/>
              <a:gd name="T26" fmla="*/ 255 w 372"/>
              <a:gd name="T27" fmla="*/ 238 h 372"/>
              <a:gd name="T28" fmla="*/ 255 w 372"/>
              <a:gd name="T29" fmla="*/ 138 h 372"/>
              <a:gd name="T30" fmla="*/ 94 w 372"/>
              <a:gd name="T31" fmla="*/ 179 h 372"/>
              <a:gd name="T32" fmla="*/ 41 w 372"/>
              <a:gd name="T33" fmla="*/ 212 h 372"/>
              <a:gd name="T34" fmla="*/ 111 w 372"/>
              <a:gd name="T35" fmla="*/ 238 h 372"/>
              <a:gd name="T36" fmla="*/ 123 w 372"/>
              <a:gd name="T37" fmla="*/ 238 h 372"/>
              <a:gd name="T38" fmla="*/ 123 w 372"/>
              <a:gd name="T39" fmla="*/ 272 h 372"/>
              <a:gd name="T40" fmla="*/ 31 w 372"/>
              <a:gd name="T41" fmla="*/ 255 h 372"/>
              <a:gd name="T42" fmla="*/ 19 w 372"/>
              <a:gd name="T43" fmla="*/ 167 h 372"/>
              <a:gd name="T44" fmla="*/ 58 w 372"/>
              <a:gd name="T45" fmla="*/ 140 h 372"/>
              <a:gd name="T46" fmla="*/ 280 w 372"/>
              <a:gd name="T47" fmla="*/ 109 h 372"/>
              <a:gd name="T48" fmla="*/ 281 w 372"/>
              <a:gd name="T49" fmla="*/ 109 h 372"/>
              <a:gd name="T50" fmla="*/ 253 w 372"/>
              <a:gd name="T51" fmla="*/ 2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2" h="372">
                <a:moveTo>
                  <a:pt x="190" y="308"/>
                </a:moveTo>
                <a:lnTo>
                  <a:pt x="190" y="138"/>
                </a:lnTo>
                <a:lnTo>
                  <a:pt x="157" y="138"/>
                </a:lnTo>
                <a:lnTo>
                  <a:pt x="157" y="308"/>
                </a:lnTo>
                <a:lnTo>
                  <a:pt x="135" y="286"/>
                </a:lnTo>
                <a:lnTo>
                  <a:pt x="112" y="310"/>
                </a:lnTo>
                <a:lnTo>
                  <a:pt x="173" y="372"/>
                </a:lnTo>
                <a:lnTo>
                  <a:pt x="235" y="310"/>
                </a:lnTo>
                <a:lnTo>
                  <a:pt x="212" y="286"/>
                </a:lnTo>
                <a:lnTo>
                  <a:pt x="190" y="308"/>
                </a:lnTo>
                <a:close/>
                <a:moveTo>
                  <a:pt x="253" y="272"/>
                </a:moveTo>
                <a:lnTo>
                  <a:pt x="223" y="272"/>
                </a:lnTo>
                <a:lnTo>
                  <a:pt x="223" y="238"/>
                </a:lnTo>
                <a:lnTo>
                  <a:pt x="255" y="238"/>
                </a:lnTo>
                <a:cubicBezTo>
                  <a:pt x="326" y="238"/>
                  <a:pt x="321" y="136"/>
                  <a:pt x="255" y="138"/>
                </a:cubicBezTo>
                <a:cubicBezTo>
                  <a:pt x="232" y="23"/>
                  <a:pt x="61" y="71"/>
                  <a:pt x="94" y="179"/>
                </a:cubicBezTo>
                <a:cubicBezTo>
                  <a:pt x="69" y="160"/>
                  <a:pt x="35" y="182"/>
                  <a:pt x="41" y="212"/>
                </a:cubicBezTo>
                <a:cubicBezTo>
                  <a:pt x="47" y="243"/>
                  <a:pt x="81" y="238"/>
                  <a:pt x="111" y="238"/>
                </a:cubicBezTo>
                <a:lnTo>
                  <a:pt x="123" y="238"/>
                </a:lnTo>
                <a:lnTo>
                  <a:pt x="123" y="272"/>
                </a:lnTo>
                <a:cubicBezTo>
                  <a:pt x="78" y="272"/>
                  <a:pt x="56" y="276"/>
                  <a:pt x="31" y="255"/>
                </a:cubicBezTo>
                <a:cubicBezTo>
                  <a:pt x="2" y="232"/>
                  <a:pt x="0" y="193"/>
                  <a:pt x="19" y="167"/>
                </a:cubicBezTo>
                <a:cubicBezTo>
                  <a:pt x="34" y="145"/>
                  <a:pt x="58" y="140"/>
                  <a:pt x="58" y="140"/>
                </a:cubicBezTo>
                <a:cubicBezTo>
                  <a:pt x="73" y="23"/>
                  <a:pt x="233" y="0"/>
                  <a:pt x="280" y="109"/>
                </a:cubicBezTo>
                <a:cubicBezTo>
                  <a:pt x="280" y="108"/>
                  <a:pt x="280" y="109"/>
                  <a:pt x="281" y="109"/>
                </a:cubicBezTo>
                <a:cubicBezTo>
                  <a:pt x="372" y="137"/>
                  <a:pt x="354" y="272"/>
                  <a:pt x="253" y="2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F7498259-827F-477C-9C17-D398F721E9CE}"/>
              </a:ext>
            </a:extLst>
          </p:cNvPr>
          <p:cNvSpPr>
            <a:spLocks noChangeAspect="1" noEditPoints="1"/>
          </p:cNvSpPr>
          <p:nvPr/>
        </p:nvSpPr>
        <p:spPr bwMode="auto">
          <a:xfrm>
            <a:off x="4513263" y="3271838"/>
            <a:ext cx="282575" cy="276225"/>
          </a:xfrm>
          <a:custGeom>
            <a:avLst/>
            <a:gdLst>
              <a:gd name="T0" fmla="*/ 253 w 374"/>
              <a:gd name="T1" fmla="*/ 285 h 364"/>
              <a:gd name="T2" fmla="*/ 230 w 374"/>
              <a:gd name="T3" fmla="*/ 285 h 364"/>
              <a:gd name="T4" fmla="*/ 218 w 374"/>
              <a:gd name="T5" fmla="*/ 297 h 364"/>
              <a:gd name="T6" fmla="*/ 203 w 374"/>
              <a:gd name="T7" fmla="*/ 292 h 364"/>
              <a:gd name="T8" fmla="*/ 203 w 374"/>
              <a:gd name="T9" fmla="*/ 145 h 364"/>
              <a:gd name="T10" fmla="*/ 188 w 374"/>
              <a:gd name="T11" fmla="*/ 128 h 364"/>
              <a:gd name="T12" fmla="*/ 170 w 374"/>
              <a:gd name="T13" fmla="*/ 145 h 364"/>
              <a:gd name="T14" fmla="*/ 170 w 374"/>
              <a:gd name="T15" fmla="*/ 292 h 364"/>
              <a:gd name="T16" fmla="*/ 156 w 374"/>
              <a:gd name="T17" fmla="*/ 297 h 364"/>
              <a:gd name="T18" fmla="*/ 144 w 374"/>
              <a:gd name="T19" fmla="*/ 282 h 364"/>
              <a:gd name="T20" fmla="*/ 120 w 374"/>
              <a:gd name="T21" fmla="*/ 278 h 364"/>
              <a:gd name="T22" fmla="*/ 120 w 374"/>
              <a:gd name="T23" fmla="*/ 278 h 364"/>
              <a:gd name="T24" fmla="*/ 120 w 374"/>
              <a:gd name="T25" fmla="*/ 305 h 364"/>
              <a:gd name="T26" fmla="*/ 163 w 374"/>
              <a:gd name="T27" fmla="*/ 350 h 364"/>
              <a:gd name="T28" fmla="*/ 210 w 374"/>
              <a:gd name="T29" fmla="*/ 351 h 364"/>
              <a:gd name="T30" fmla="*/ 253 w 374"/>
              <a:gd name="T31" fmla="*/ 308 h 364"/>
              <a:gd name="T32" fmla="*/ 253 w 374"/>
              <a:gd name="T33" fmla="*/ 285 h 364"/>
              <a:gd name="T34" fmla="*/ 187 w 374"/>
              <a:gd name="T35" fmla="*/ 128 h 364"/>
              <a:gd name="T36" fmla="*/ 188 w 374"/>
              <a:gd name="T37" fmla="*/ 128 h 364"/>
              <a:gd name="T38" fmla="*/ 188 w 374"/>
              <a:gd name="T39" fmla="*/ 128 h 364"/>
              <a:gd name="T40" fmla="*/ 187 w 374"/>
              <a:gd name="T41" fmla="*/ 128 h 364"/>
              <a:gd name="T42" fmla="*/ 253 w 374"/>
              <a:gd name="T43" fmla="*/ 262 h 364"/>
              <a:gd name="T44" fmla="*/ 237 w 374"/>
              <a:gd name="T45" fmla="*/ 245 h 364"/>
              <a:gd name="T46" fmla="*/ 253 w 374"/>
              <a:gd name="T47" fmla="*/ 228 h 364"/>
              <a:gd name="T48" fmla="*/ 268 w 374"/>
              <a:gd name="T49" fmla="*/ 228 h 364"/>
              <a:gd name="T50" fmla="*/ 268 w 374"/>
              <a:gd name="T51" fmla="*/ 129 h 364"/>
              <a:gd name="T52" fmla="*/ 107 w 374"/>
              <a:gd name="T53" fmla="*/ 169 h 364"/>
              <a:gd name="T54" fmla="*/ 66 w 374"/>
              <a:gd name="T55" fmla="*/ 221 h 364"/>
              <a:gd name="T56" fmla="*/ 137 w 374"/>
              <a:gd name="T57" fmla="*/ 245 h 364"/>
              <a:gd name="T58" fmla="*/ 90 w 374"/>
              <a:gd name="T59" fmla="*/ 262 h 364"/>
              <a:gd name="T60" fmla="*/ 32 w 374"/>
              <a:gd name="T61" fmla="*/ 157 h 364"/>
              <a:gd name="T62" fmla="*/ 71 w 374"/>
              <a:gd name="T63" fmla="*/ 130 h 364"/>
              <a:gd name="T64" fmla="*/ 251 w 374"/>
              <a:gd name="T65" fmla="*/ 48 h 364"/>
              <a:gd name="T66" fmla="*/ 294 w 374"/>
              <a:gd name="T67" fmla="*/ 99 h 364"/>
              <a:gd name="T68" fmla="*/ 338 w 374"/>
              <a:gd name="T69" fmla="*/ 131 h 364"/>
              <a:gd name="T70" fmla="*/ 253 w 374"/>
              <a:gd name="T71" fmla="*/ 262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4" h="364">
                <a:moveTo>
                  <a:pt x="253" y="285"/>
                </a:moveTo>
                <a:cubicBezTo>
                  <a:pt x="253" y="279"/>
                  <a:pt x="236" y="279"/>
                  <a:pt x="230" y="285"/>
                </a:cubicBezTo>
                <a:lnTo>
                  <a:pt x="218" y="297"/>
                </a:lnTo>
                <a:cubicBezTo>
                  <a:pt x="212" y="303"/>
                  <a:pt x="203" y="299"/>
                  <a:pt x="203" y="292"/>
                </a:cubicBezTo>
                <a:lnTo>
                  <a:pt x="203" y="145"/>
                </a:lnTo>
                <a:cubicBezTo>
                  <a:pt x="203" y="136"/>
                  <a:pt x="197" y="128"/>
                  <a:pt x="188" y="128"/>
                </a:cubicBezTo>
                <a:cubicBezTo>
                  <a:pt x="178" y="128"/>
                  <a:pt x="170" y="136"/>
                  <a:pt x="170" y="145"/>
                </a:cubicBezTo>
                <a:lnTo>
                  <a:pt x="170" y="292"/>
                </a:lnTo>
                <a:cubicBezTo>
                  <a:pt x="170" y="299"/>
                  <a:pt x="161" y="303"/>
                  <a:pt x="156" y="297"/>
                </a:cubicBezTo>
                <a:lnTo>
                  <a:pt x="144" y="282"/>
                </a:lnTo>
                <a:cubicBezTo>
                  <a:pt x="137" y="275"/>
                  <a:pt x="127" y="278"/>
                  <a:pt x="120" y="278"/>
                </a:cubicBezTo>
                <a:lnTo>
                  <a:pt x="120" y="278"/>
                </a:lnTo>
                <a:cubicBezTo>
                  <a:pt x="114" y="295"/>
                  <a:pt x="114" y="299"/>
                  <a:pt x="120" y="305"/>
                </a:cubicBezTo>
                <a:lnTo>
                  <a:pt x="163" y="350"/>
                </a:lnTo>
                <a:cubicBezTo>
                  <a:pt x="176" y="363"/>
                  <a:pt x="197" y="364"/>
                  <a:pt x="210" y="351"/>
                </a:cubicBezTo>
                <a:lnTo>
                  <a:pt x="253" y="308"/>
                </a:lnTo>
                <a:cubicBezTo>
                  <a:pt x="260" y="302"/>
                  <a:pt x="253" y="292"/>
                  <a:pt x="253" y="285"/>
                </a:cubicBezTo>
                <a:close/>
                <a:moveTo>
                  <a:pt x="187" y="128"/>
                </a:moveTo>
                <a:cubicBezTo>
                  <a:pt x="187" y="128"/>
                  <a:pt x="188" y="128"/>
                  <a:pt x="188" y="128"/>
                </a:cubicBezTo>
                <a:cubicBezTo>
                  <a:pt x="188" y="128"/>
                  <a:pt x="188" y="128"/>
                  <a:pt x="188" y="128"/>
                </a:cubicBezTo>
                <a:lnTo>
                  <a:pt x="187" y="128"/>
                </a:lnTo>
                <a:close/>
                <a:moveTo>
                  <a:pt x="253" y="262"/>
                </a:moveTo>
                <a:cubicBezTo>
                  <a:pt x="244" y="262"/>
                  <a:pt x="237" y="254"/>
                  <a:pt x="237" y="245"/>
                </a:cubicBezTo>
                <a:cubicBezTo>
                  <a:pt x="237" y="236"/>
                  <a:pt x="244" y="228"/>
                  <a:pt x="253" y="228"/>
                </a:cubicBezTo>
                <a:lnTo>
                  <a:pt x="268" y="228"/>
                </a:lnTo>
                <a:cubicBezTo>
                  <a:pt x="339" y="228"/>
                  <a:pt x="334" y="126"/>
                  <a:pt x="268" y="129"/>
                </a:cubicBezTo>
                <a:cubicBezTo>
                  <a:pt x="246" y="17"/>
                  <a:pt x="73" y="57"/>
                  <a:pt x="107" y="169"/>
                </a:cubicBezTo>
                <a:cubicBezTo>
                  <a:pt x="73" y="141"/>
                  <a:pt x="31" y="195"/>
                  <a:pt x="66" y="221"/>
                </a:cubicBezTo>
                <a:cubicBezTo>
                  <a:pt x="91" y="240"/>
                  <a:pt x="137" y="214"/>
                  <a:pt x="137" y="245"/>
                </a:cubicBezTo>
                <a:cubicBezTo>
                  <a:pt x="137" y="266"/>
                  <a:pt x="113" y="262"/>
                  <a:pt x="90" y="262"/>
                </a:cubicBezTo>
                <a:cubicBezTo>
                  <a:pt x="34" y="262"/>
                  <a:pt x="0" y="202"/>
                  <a:pt x="32" y="157"/>
                </a:cubicBezTo>
                <a:cubicBezTo>
                  <a:pt x="47" y="135"/>
                  <a:pt x="71" y="130"/>
                  <a:pt x="71" y="130"/>
                </a:cubicBezTo>
                <a:cubicBezTo>
                  <a:pt x="82" y="45"/>
                  <a:pt x="179" y="0"/>
                  <a:pt x="251" y="48"/>
                </a:cubicBezTo>
                <a:cubicBezTo>
                  <a:pt x="282" y="69"/>
                  <a:pt x="294" y="99"/>
                  <a:pt x="294" y="99"/>
                </a:cubicBezTo>
                <a:cubicBezTo>
                  <a:pt x="312" y="104"/>
                  <a:pt x="328" y="116"/>
                  <a:pt x="338" y="131"/>
                </a:cubicBezTo>
                <a:cubicBezTo>
                  <a:pt x="374" y="182"/>
                  <a:pt x="346" y="262"/>
                  <a:pt x="253" y="2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D762BA13-EFD7-48AA-ADDB-0523FB74C99B}"/>
              </a:ext>
            </a:extLst>
          </p:cNvPr>
          <p:cNvSpPr>
            <a:spLocks noChangeAspect="1" noEditPoints="1"/>
          </p:cNvSpPr>
          <p:nvPr/>
        </p:nvSpPr>
        <p:spPr bwMode="auto">
          <a:xfrm>
            <a:off x="4010026" y="3271838"/>
            <a:ext cx="282575" cy="274638"/>
          </a:xfrm>
          <a:custGeom>
            <a:avLst/>
            <a:gdLst>
              <a:gd name="T0" fmla="*/ 187 w 375"/>
              <a:gd name="T1" fmla="*/ 128 h 362"/>
              <a:gd name="T2" fmla="*/ 125 w 375"/>
              <a:gd name="T3" fmla="*/ 190 h 362"/>
              <a:gd name="T4" fmla="*/ 149 w 375"/>
              <a:gd name="T5" fmla="*/ 214 h 362"/>
              <a:gd name="T6" fmla="*/ 170 w 375"/>
              <a:gd name="T7" fmla="*/ 192 h 362"/>
              <a:gd name="T8" fmla="*/ 170 w 375"/>
              <a:gd name="T9" fmla="*/ 362 h 362"/>
              <a:gd name="T10" fmla="*/ 204 w 375"/>
              <a:gd name="T11" fmla="*/ 362 h 362"/>
              <a:gd name="T12" fmla="*/ 204 w 375"/>
              <a:gd name="T13" fmla="*/ 192 h 362"/>
              <a:gd name="T14" fmla="*/ 225 w 375"/>
              <a:gd name="T15" fmla="*/ 214 h 362"/>
              <a:gd name="T16" fmla="*/ 249 w 375"/>
              <a:gd name="T17" fmla="*/ 190 h 362"/>
              <a:gd name="T18" fmla="*/ 187 w 375"/>
              <a:gd name="T19" fmla="*/ 128 h 362"/>
              <a:gd name="T20" fmla="*/ 325 w 375"/>
              <a:gd name="T21" fmla="*/ 240 h 362"/>
              <a:gd name="T22" fmla="*/ 237 w 375"/>
              <a:gd name="T23" fmla="*/ 262 h 362"/>
              <a:gd name="T24" fmla="*/ 237 w 375"/>
              <a:gd name="T25" fmla="*/ 228 h 362"/>
              <a:gd name="T26" fmla="*/ 299 w 375"/>
              <a:gd name="T27" fmla="*/ 219 h 362"/>
              <a:gd name="T28" fmla="*/ 269 w 375"/>
              <a:gd name="T29" fmla="*/ 129 h 362"/>
              <a:gd name="T30" fmla="*/ 108 w 375"/>
              <a:gd name="T31" fmla="*/ 169 h 362"/>
              <a:gd name="T32" fmla="*/ 105 w 375"/>
              <a:gd name="T33" fmla="*/ 228 h 362"/>
              <a:gd name="T34" fmla="*/ 137 w 375"/>
              <a:gd name="T35" fmla="*/ 228 h 362"/>
              <a:gd name="T36" fmla="*/ 137 w 375"/>
              <a:gd name="T37" fmla="*/ 262 h 362"/>
              <a:gd name="T38" fmla="*/ 90 w 375"/>
              <a:gd name="T39" fmla="*/ 262 h 362"/>
              <a:gd name="T40" fmla="*/ 32 w 375"/>
              <a:gd name="T41" fmla="*/ 157 h 362"/>
              <a:gd name="T42" fmla="*/ 71 w 375"/>
              <a:gd name="T43" fmla="*/ 130 h 362"/>
              <a:gd name="T44" fmla="*/ 252 w 375"/>
              <a:gd name="T45" fmla="*/ 48 h 362"/>
              <a:gd name="T46" fmla="*/ 294 w 375"/>
              <a:gd name="T47" fmla="*/ 99 h 362"/>
              <a:gd name="T48" fmla="*/ 325 w 375"/>
              <a:gd name="T49" fmla="*/ 24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5" h="362">
                <a:moveTo>
                  <a:pt x="187" y="128"/>
                </a:moveTo>
                <a:lnTo>
                  <a:pt x="125" y="190"/>
                </a:lnTo>
                <a:lnTo>
                  <a:pt x="149" y="214"/>
                </a:lnTo>
                <a:lnTo>
                  <a:pt x="170" y="192"/>
                </a:lnTo>
                <a:lnTo>
                  <a:pt x="170" y="362"/>
                </a:lnTo>
                <a:lnTo>
                  <a:pt x="204" y="362"/>
                </a:lnTo>
                <a:lnTo>
                  <a:pt x="204" y="192"/>
                </a:lnTo>
                <a:lnTo>
                  <a:pt x="225" y="214"/>
                </a:lnTo>
                <a:lnTo>
                  <a:pt x="249" y="190"/>
                </a:lnTo>
                <a:lnTo>
                  <a:pt x="187" y="128"/>
                </a:lnTo>
                <a:close/>
                <a:moveTo>
                  <a:pt x="325" y="240"/>
                </a:moveTo>
                <a:cubicBezTo>
                  <a:pt x="296" y="265"/>
                  <a:pt x="267" y="262"/>
                  <a:pt x="237" y="262"/>
                </a:cubicBezTo>
                <a:lnTo>
                  <a:pt x="237" y="228"/>
                </a:lnTo>
                <a:cubicBezTo>
                  <a:pt x="268" y="228"/>
                  <a:pt x="282" y="231"/>
                  <a:pt x="299" y="219"/>
                </a:cubicBezTo>
                <a:cubicBezTo>
                  <a:pt x="339" y="192"/>
                  <a:pt x="318" y="127"/>
                  <a:pt x="269" y="129"/>
                </a:cubicBezTo>
                <a:cubicBezTo>
                  <a:pt x="246" y="18"/>
                  <a:pt x="73" y="56"/>
                  <a:pt x="108" y="169"/>
                </a:cubicBezTo>
                <a:cubicBezTo>
                  <a:pt x="64" y="134"/>
                  <a:pt x="12" y="228"/>
                  <a:pt x="105" y="228"/>
                </a:cubicBezTo>
                <a:lnTo>
                  <a:pt x="137" y="228"/>
                </a:lnTo>
                <a:lnTo>
                  <a:pt x="137" y="262"/>
                </a:lnTo>
                <a:lnTo>
                  <a:pt x="90" y="262"/>
                </a:lnTo>
                <a:cubicBezTo>
                  <a:pt x="35" y="262"/>
                  <a:pt x="0" y="202"/>
                  <a:pt x="32" y="157"/>
                </a:cubicBezTo>
                <a:cubicBezTo>
                  <a:pt x="48" y="135"/>
                  <a:pt x="71" y="130"/>
                  <a:pt x="71" y="130"/>
                </a:cubicBezTo>
                <a:cubicBezTo>
                  <a:pt x="82" y="45"/>
                  <a:pt x="180" y="0"/>
                  <a:pt x="252" y="48"/>
                </a:cubicBezTo>
                <a:cubicBezTo>
                  <a:pt x="283" y="69"/>
                  <a:pt x="294" y="99"/>
                  <a:pt x="294" y="99"/>
                </a:cubicBezTo>
                <a:cubicBezTo>
                  <a:pt x="356" y="118"/>
                  <a:pt x="375" y="197"/>
                  <a:pt x="325" y="2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7655D202-7D1F-4275-BF1B-3E91AA70E8ED}"/>
              </a:ext>
            </a:extLst>
          </p:cNvPr>
          <p:cNvSpPr>
            <a:spLocks noChangeAspect="1" noEditPoints="1"/>
          </p:cNvSpPr>
          <p:nvPr/>
        </p:nvSpPr>
        <p:spPr bwMode="auto">
          <a:xfrm>
            <a:off x="3508376" y="3271838"/>
            <a:ext cx="285750" cy="274638"/>
          </a:xfrm>
          <a:custGeom>
            <a:avLst/>
            <a:gdLst>
              <a:gd name="T0" fmla="*/ 253 w 379"/>
              <a:gd name="T1" fmla="*/ 212 h 362"/>
              <a:gd name="T2" fmla="*/ 253 w 379"/>
              <a:gd name="T3" fmla="*/ 212 h 362"/>
              <a:gd name="T4" fmla="*/ 253 w 379"/>
              <a:gd name="T5" fmla="*/ 185 h 362"/>
              <a:gd name="T6" fmla="*/ 210 w 379"/>
              <a:gd name="T7" fmla="*/ 140 h 362"/>
              <a:gd name="T8" fmla="*/ 163 w 379"/>
              <a:gd name="T9" fmla="*/ 139 h 362"/>
              <a:gd name="T10" fmla="*/ 120 w 379"/>
              <a:gd name="T11" fmla="*/ 182 h 362"/>
              <a:gd name="T12" fmla="*/ 120 w 379"/>
              <a:gd name="T13" fmla="*/ 205 h 362"/>
              <a:gd name="T14" fmla="*/ 120 w 379"/>
              <a:gd name="T15" fmla="*/ 205 h 362"/>
              <a:gd name="T16" fmla="*/ 143 w 379"/>
              <a:gd name="T17" fmla="*/ 205 h 362"/>
              <a:gd name="T18" fmla="*/ 155 w 379"/>
              <a:gd name="T19" fmla="*/ 193 h 362"/>
              <a:gd name="T20" fmla="*/ 170 w 379"/>
              <a:gd name="T21" fmla="*/ 198 h 362"/>
              <a:gd name="T22" fmla="*/ 170 w 379"/>
              <a:gd name="T23" fmla="*/ 345 h 362"/>
              <a:gd name="T24" fmla="*/ 188 w 379"/>
              <a:gd name="T25" fmla="*/ 362 h 362"/>
              <a:gd name="T26" fmla="*/ 188 w 379"/>
              <a:gd name="T27" fmla="*/ 362 h 362"/>
              <a:gd name="T28" fmla="*/ 203 w 379"/>
              <a:gd name="T29" fmla="*/ 345 h 362"/>
              <a:gd name="T30" fmla="*/ 203 w 379"/>
              <a:gd name="T31" fmla="*/ 198 h 362"/>
              <a:gd name="T32" fmla="*/ 217 w 379"/>
              <a:gd name="T33" fmla="*/ 193 h 362"/>
              <a:gd name="T34" fmla="*/ 229 w 379"/>
              <a:gd name="T35" fmla="*/ 208 h 362"/>
              <a:gd name="T36" fmla="*/ 253 w 379"/>
              <a:gd name="T37" fmla="*/ 212 h 362"/>
              <a:gd name="T38" fmla="*/ 253 w 379"/>
              <a:gd name="T39" fmla="*/ 262 h 362"/>
              <a:gd name="T40" fmla="*/ 253 w 379"/>
              <a:gd name="T41" fmla="*/ 228 h 362"/>
              <a:gd name="T42" fmla="*/ 298 w 379"/>
              <a:gd name="T43" fmla="*/ 219 h 362"/>
              <a:gd name="T44" fmla="*/ 268 w 379"/>
              <a:gd name="T45" fmla="*/ 129 h 362"/>
              <a:gd name="T46" fmla="*/ 107 w 379"/>
              <a:gd name="T47" fmla="*/ 169 h 362"/>
              <a:gd name="T48" fmla="*/ 66 w 379"/>
              <a:gd name="T49" fmla="*/ 221 h 362"/>
              <a:gd name="T50" fmla="*/ 136 w 379"/>
              <a:gd name="T51" fmla="*/ 245 h 362"/>
              <a:gd name="T52" fmla="*/ 90 w 379"/>
              <a:gd name="T53" fmla="*/ 262 h 362"/>
              <a:gd name="T54" fmla="*/ 32 w 379"/>
              <a:gd name="T55" fmla="*/ 157 h 362"/>
              <a:gd name="T56" fmla="*/ 71 w 379"/>
              <a:gd name="T57" fmla="*/ 130 h 362"/>
              <a:gd name="T58" fmla="*/ 251 w 379"/>
              <a:gd name="T59" fmla="*/ 48 h 362"/>
              <a:gd name="T60" fmla="*/ 294 w 379"/>
              <a:gd name="T61" fmla="*/ 99 h 362"/>
              <a:gd name="T62" fmla="*/ 253 w 379"/>
              <a:gd name="T63" fmla="*/ 2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9" h="362">
                <a:moveTo>
                  <a:pt x="253" y="212"/>
                </a:moveTo>
                <a:lnTo>
                  <a:pt x="253" y="212"/>
                </a:lnTo>
                <a:cubicBezTo>
                  <a:pt x="260" y="195"/>
                  <a:pt x="260" y="191"/>
                  <a:pt x="253" y="185"/>
                </a:cubicBezTo>
                <a:lnTo>
                  <a:pt x="210" y="140"/>
                </a:lnTo>
                <a:cubicBezTo>
                  <a:pt x="197" y="127"/>
                  <a:pt x="176" y="126"/>
                  <a:pt x="163" y="139"/>
                </a:cubicBezTo>
                <a:lnTo>
                  <a:pt x="120" y="182"/>
                </a:lnTo>
                <a:cubicBezTo>
                  <a:pt x="113" y="188"/>
                  <a:pt x="103" y="198"/>
                  <a:pt x="120" y="205"/>
                </a:cubicBezTo>
                <a:lnTo>
                  <a:pt x="120" y="205"/>
                </a:lnTo>
                <a:cubicBezTo>
                  <a:pt x="120" y="211"/>
                  <a:pt x="137" y="211"/>
                  <a:pt x="143" y="205"/>
                </a:cubicBezTo>
                <a:lnTo>
                  <a:pt x="155" y="193"/>
                </a:lnTo>
                <a:cubicBezTo>
                  <a:pt x="161" y="187"/>
                  <a:pt x="170" y="191"/>
                  <a:pt x="170" y="198"/>
                </a:cubicBezTo>
                <a:lnTo>
                  <a:pt x="170" y="345"/>
                </a:lnTo>
                <a:cubicBezTo>
                  <a:pt x="170" y="354"/>
                  <a:pt x="178" y="362"/>
                  <a:pt x="188" y="362"/>
                </a:cubicBezTo>
                <a:lnTo>
                  <a:pt x="188" y="362"/>
                </a:lnTo>
                <a:cubicBezTo>
                  <a:pt x="198" y="362"/>
                  <a:pt x="203" y="354"/>
                  <a:pt x="203" y="345"/>
                </a:cubicBezTo>
                <a:lnTo>
                  <a:pt x="203" y="198"/>
                </a:lnTo>
                <a:cubicBezTo>
                  <a:pt x="203" y="191"/>
                  <a:pt x="212" y="187"/>
                  <a:pt x="217" y="193"/>
                </a:cubicBezTo>
                <a:lnTo>
                  <a:pt x="229" y="208"/>
                </a:lnTo>
                <a:cubicBezTo>
                  <a:pt x="236" y="215"/>
                  <a:pt x="247" y="212"/>
                  <a:pt x="253" y="212"/>
                </a:cubicBezTo>
                <a:close/>
                <a:moveTo>
                  <a:pt x="253" y="262"/>
                </a:moveTo>
                <a:cubicBezTo>
                  <a:pt x="231" y="262"/>
                  <a:pt x="231" y="228"/>
                  <a:pt x="253" y="228"/>
                </a:cubicBezTo>
                <a:cubicBezTo>
                  <a:pt x="271" y="228"/>
                  <a:pt x="283" y="230"/>
                  <a:pt x="298" y="219"/>
                </a:cubicBezTo>
                <a:cubicBezTo>
                  <a:pt x="339" y="192"/>
                  <a:pt x="318" y="127"/>
                  <a:pt x="268" y="129"/>
                </a:cubicBezTo>
                <a:cubicBezTo>
                  <a:pt x="246" y="18"/>
                  <a:pt x="73" y="56"/>
                  <a:pt x="107" y="169"/>
                </a:cubicBezTo>
                <a:cubicBezTo>
                  <a:pt x="72" y="141"/>
                  <a:pt x="31" y="195"/>
                  <a:pt x="66" y="221"/>
                </a:cubicBezTo>
                <a:cubicBezTo>
                  <a:pt x="91" y="240"/>
                  <a:pt x="136" y="214"/>
                  <a:pt x="136" y="245"/>
                </a:cubicBezTo>
                <a:cubicBezTo>
                  <a:pt x="136" y="266"/>
                  <a:pt x="113" y="262"/>
                  <a:pt x="90" y="262"/>
                </a:cubicBezTo>
                <a:cubicBezTo>
                  <a:pt x="34" y="262"/>
                  <a:pt x="0" y="202"/>
                  <a:pt x="32" y="157"/>
                </a:cubicBezTo>
                <a:cubicBezTo>
                  <a:pt x="47" y="135"/>
                  <a:pt x="71" y="130"/>
                  <a:pt x="71" y="130"/>
                </a:cubicBezTo>
                <a:cubicBezTo>
                  <a:pt x="82" y="45"/>
                  <a:pt x="179" y="0"/>
                  <a:pt x="251" y="48"/>
                </a:cubicBezTo>
                <a:cubicBezTo>
                  <a:pt x="282" y="69"/>
                  <a:pt x="294" y="99"/>
                  <a:pt x="294" y="99"/>
                </a:cubicBezTo>
                <a:cubicBezTo>
                  <a:pt x="379" y="125"/>
                  <a:pt x="378" y="262"/>
                  <a:pt x="253" y="2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B3EB675E-299C-4B57-8C00-92477042C7F6}"/>
              </a:ext>
            </a:extLst>
          </p:cNvPr>
          <p:cNvSpPr>
            <a:spLocks noChangeAspect="1" noEditPoints="1"/>
          </p:cNvSpPr>
          <p:nvPr/>
        </p:nvSpPr>
        <p:spPr bwMode="auto">
          <a:xfrm>
            <a:off x="3006726" y="3271838"/>
            <a:ext cx="279400" cy="231775"/>
          </a:xfrm>
          <a:custGeom>
            <a:avLst/>
            <a:gdLst>
              <a:gd name="T0" fmla="*/ 292 w 372"/>
              <a:gd name="T1" fmla="*/ 99 h 304"/>
              <a:gd name="T2" fmla="*/ 249 w 372"/>
              <a:gd name="T3" fmla="*/ 48 h 304"/>
              <a:gd name="T4" fmla="*/ 69 w 372"/>
              <a:gd name="T5" fmla="*/ 130 h 304"/>
              <a:gd name="T6" fmla="*/ 30 w 372"/>
              <a:gd name="T7" fmla="*/ 157 h 304"/>
              <a:gd name="T8" fmla="*/ 85 w 372"/>
              <a:gd name="T9" fmla="*/ 261 h 304"/>
              <a:gd name="T10" fmla="*/ 85 w 372"/>
              <a:gd name="T11" fmla="*/ 228 h 304"/>
              <a:gd name="T12" fmla="*/ 64 w 372"/>
              <a:gd name="T13" fmla="*/ 221 h 304"/>
              <a:gd name="T14" fmla="*/ 105 w 372"/>
              <a:gd name="T15" fmla="*/ 169 h 304"/>
              <a:gd name="T16" fmla="*/ 266 w 372"/>
              <a:gd name="T17" fmla="*/ 129 h 304"/>
              <a:gd name="T18" fmla="*/ 267 w 372"/>
              <a:gd name="T19" fmla="*/ 128 h 304"/>
              <a:gd name="T20" fmla="*/ 268 w 372"/>
              <a:gd name="T21" fmla="*/ 128 h 304"/>
              <a:gd name="T22" fmla="*/ 285 w 372"/>
              <a:gd name="T23" fmla="*/ 225 h 304"/>
              <a:gd name="T24" fmla="*/ 285 w 372"/>
              <a:gd name="T25" fmla="*/ 259 h 304"/>
              <a:gd name="T26" fmla="*/ 292 w 372"/>
              <a:gd name="T27" fmla="*/ 99 h 304"/>
              <a:gd name="T28" fmla="*/ 236 w 372"/>
              <a:gd name="T29" fmla="*/ 186 h 304"/>
              <a:gd name="T30" fmla="*/ 259 w 372"/>
              <a:gd name="T31" fmla="*/ 210 h 304"/>
              <a:gd name="T32" fmla="*/ 165 w 372"/>
              <a:gd name="T33" fmla="*/ 304 h 304"/>
              <a:gd name="T34" fmla="*/ 165 w 372"/>
              <a:gd name="T35" fmla="*/ 304 h 304"/>
              <a:gd name="T36" fmla="*/ 165 w 372"/>
              <a:gd name="T37" fmla="*/ 304 h 304"/>
              <a:gd name="T38" fmla="*/ 110 w 372"/>
              <a:gd name="T39" fmla="*/ 249 h 304"/>
              <a:gd name="T40" fmla="*/ 134 w 372"/>
              <a:gd name="T41" fmla="*/ 225 h 304"/>
              <a:gd name="T42" fmla="*/ 165 w 372"/>
              <a:gd name="T43" fmla="*/ 257 h 304"/>
              <a:gd name="T44" fmla="*/ 236 w 372"/>
              <a:gd name="T45" fmla="*/ 18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2" h="304">
                <a:moveTo>
                  <a:pt x="292" y="99"/>
                </a:moveTo>
                <a:cubicBezTo>
                  <a:pt x="292" y="99"/>
                  <a:pt x="280" y="69"/>
                  <a:pt x="249" y="48"/>
                </a:cubicBezTo>
                <a:cubicBezTo>
                  <a:pt x="177" y="0"/>
                  <a:pt x="80" y="45"/>
                  <a:pt x="69" y="130"/>
                </a:cubicBezTo>
                <a:cubicBezTo>
                  <a:pt x="69" y="130"/>
                  <a:pt x="45" y="135"/>
                  <a:pt x="30" y="157"/>
                </a:cubicBezTo>
                <a:cubicBezTo>
                  <a:pt x="0" y="200"/>
                  <a:pt x="29" y="259"/>
                  <a:pt x="85" y="261"/>
                </a:cubicBezTo>
                <a:lnTo>
                  <a:pt x="85" y="228"/>
                </a:lnTo>
                <a:cubicBezTo>
                  <a:pt x="77" y="228"/>
                  <a:pt x="70" y="225"/>
                  <a:pt x="64" y="221"/>
                </a:cubicBezTo>
                <a:cubicBezTo>
                  <a:pt x="29" y="195"/>
                  <a:pt x="70" y="141"/>
                  <a:pt x="105" y="169"/>
                </a:cubicBezTo>
                <a:cubicBezTo>
                  <a:pt x="71" y="57"/>
                  <a:pt x="244" y="17"/>
                  <a:pt x="266" y="129"/>
                </a:cubicBezTo>
                <a:cubicBezTo>
                  <a:pt x="267" y="128"/>
                  <a:pt x="267" y="128"/>
                  <a:pt x="267" y="128"/>
                </a:cubicBezTo>
                <a:cubicBezTo>
                  <a:pt x="267" y="128"/>
                  <a:pt x="268" y="128"/>
                  <a:pt x="268" y="128"/>
                </a:cubicBezTo>
                <a:cubicBezTo>
                  <a:pt x="323" y="128"/>
                  <a:pt x="338" y="206"/>
                  <a:pt x="285" y="225"/>
                </a:cubicBezTo>
                <a:lnTo>
                  <a:pt x="285" y="259"/>
                </a:lnTo>
                <a:cubicBezTo>
                  <a:pt x="372" y="238"/>
                  <a:pt x="372" y="123"/>
                  <a:pt x="292" y="99"/>
                </a:cubicBezTo>
                <a:close/>
                <a:moveTo>
                  <a:pt x="236" y="186"/>
                </a:moveTo>
                <a:lnTo>
                  <a:pt x="259" y="210"/>
                </a:lnTo>
                <a:lnTo>
                  <a:pt x="165" y="304"/>
                </a:lnTo>
                <a:lnTo>
                  <a:pt x="165" y="304"/>
                </a:lnTo>
                <a:lnTo>
                  <a:pt x="165" y="304"/>
                </a:lnTo>
                <a:lnTo>
                  <a:pt x="110" y="249"/>
                </a:lnTo>
                <a:lnTo>
                  <a:pt x="134" y="225"/>
                </a:lnTo>
                <a:lnTo>
                  <a:pt x="165" y="257"/>
                </a:lnTo>
                <a:lnTo>
                  <a:pt x="236"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CDEAC3BD-F680-4C8E-97DF-FF78B411749D}"/>
              </a:ext>
            </a:extLst>
          </p:cNvPr>
          <p:cNvSpPr>
            <a:spLocks noChangeAspect="1" noEditPoints="1"/>
          </p:cNvSpPr>
          <p:nvPr/>
        </p:nvSpPr>
        <p:spPr bwMode="auto">
          <a:xfrm>
            <a:off x="2503488" y="3286125"/>
            <a:ext cx="279400" cy="217488"/>
          </a:xfrm>
          <a:custGeom>
            <a:avLst/>
            <a:gdLst>
              <a:gd name="T0" fmla="*/ 292 w 372"/>
              <a:gd name="T1" fmla="*/ 81 h 286"/>
              <a:gd name="T2" fmla="*/ 250 w 372"/>
              <a:gd name="T3" fmla="*/ 30 h 286"/>
              <a:gd name="T4" fmla="*/ 185 w 372"/>
              <a:gd name="T5" fmla="*/ 10 h 286"/>
              <a:gd name="T6" fmla="*/ 69 w 372"/>
              <a:gd name="T7" fmla="*/ 112 h 286"/>
              <a:gd name="T8" fmla="*/ 30 w 372"/>
              <a:gd name="T9" fmla="*/ 139 h 286"/>
              <a:gd name="T10" fmla="*/ 85 w 372"/>
              <a:gd name="T11" fmla="*/ 243 h 286"/>
              <a:gd name="T12" fmla="*/ 85 w 372"/>
              <a:gd name="T13" fmla="*/ 210 h 286"/>
              <a:gd name="T14" fmla="*/ 65 w 372"/>
              <a:gd name="T15" fmla="*/ 203 h 286"/>
              <a:gd name="T16" fmla="*/ 106 w 372"/>
              <a:gd name="T17" fmla="*/ 151 h 286"/>
              <a:gd name="T18" fmla="*/ 267 w 372"/>
              <a:gd name="T19" fmla="*/ 111 h 286"/>
              <a:gd name="T20" fmla="*/ 285 w 372"/>
              <a:gd name="T21" fmla="*/ 207 h 286"/>
              <a:gd name="T22" fmla="*/ 285 w 372"/>
              <a:gd name="T23" fmla="*/ 241 h 286"/>
              <a:gd name="T24" fmla="*/ 292 w 372"/>
              <a:gd name="T25" fmla="*/ 81 h 286"/>
              <a:gd name="T26" fmla="*/ 244 w 372"/>
              <a:gd name="T27" fmla="*/ 192 h 286"/>
              <a:gd name="T28" fmla="*/ 209 w 372"/>
              <a:gd name="T29" fmla="*/ 227 h 286"/>
              <a:gd name="T30" fmla="*/ 244 w 372"/>
              <a:gd name="T31" fmla="*/ 262 h 286"/>
              <a:gd name="T32" fmla="*/ 220 w 372"/>
              <a:gd name="T33" fmla="*/ 286 h 286"/>
              <a:gd name="T34" fmla="*/ 185 w 372"/>
              <a:gd name="T35" fmla="*/ 251 h 286"/>
              <a:gd name="T36" fmla="*/ 150 w 372"/>
              <a:gd name="T37" fmla="*/ 286 h 286"/>
              <a:gd name="T38" fmla="*/ 126 w 372"/>
              <a:gd name="T39" fmla="*/ 262 h 286"/>
              <a:gd name="T40" fmla="*/ 161 w 372"/>
              <a:gd name="T41" fmla="*/ 227 h 286"/>
              <a:gd name="T42" fmla="*/ 126 w 372"/>
              <a:gd name="T43" fmla="*/ 192 h 286"/>
              <a:gd name="T44" fmla="*/ 150 w 372"/>
              <a:gd name="T45" fmla="*/ 168 h 286"/>
              <a:gd name="T46" fmla="*/ 185 w 372"/>
              <a:gd name="T47" fmla="*/ 203 h 286"/>
              <a:gd name="T48" fmla="*/ 220 w 372"/>
              <a:gd name="T49" fmla="*/ 168 h 286"/>
              <a:gd name="T50" fmla="*/ 244 w 372"/>
              <a:gd name="T51" fmla="*/ 19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2" h="286">
                <a:moveTo>
                  <a:pt x="292" y="81"/>
                </a:moveTo>
                <a:cubicBezTo>
                  <a:pt x="292" y="81"/>
                  <a:pt x="281" y="51"/>
                  <a:pt x="250" y="30"/>
                </a:cubicBezTo>
                <a:cubicBezTo>
                  <a:pt x="231" y="18"/>
                  <a:pt x="209" y="10"/>
                  <a:pt x="185" y="10"/>
                </a:cubicBezTo>
                <a:cubicBezTo>
                  <a:pt x="126" y="10"/>
                  <a:pt x="77" y="55"/>
                  <a:pt x="69" y="112"/>
                </a:cubicBezTo>
                <a:cubicBezTo>
                  <a:pt x="69" y="112"/>
                  <a:pt x="46" y="117"/>
                  <a:pt x="30" y="139"/>
                </a:cubicBezTo>
                <a:cubicBezTo>
                  <a:pt x="0" y="182"/>
                  <a:pt x="30" y="241"/>
                  <a:pt x="85" y="243"/>
                </a:cubicBezTo>
                <a:lnTo>
                  <a:pt x="85" y="210"/>
                </a:lnTo>
                <a:cubicBezTo>
                  <a:pt x="78" y="210"/>
                  <a:pt x="71" y="207"/>
                  <a:pt x="65" y="203"/>
                </a:cubicBezTo>
                <a:cubicBezTo>
                  <a:pt x="30" y="177"/>
                  <a:pt x="71" y="123"/>
                  <a:pt x="106" y="151"/>
                </a:cubicBezTo>
                <a:cubicBezTo>
                  <a:pt x="71" y="38"/>
                  <a:pt x="244" y="0"/>
                  <a:pt x="267" y="111"/>
                </a:cubicBezTo>
                <a:cubicBezTo>
                  <a:pt x="322" y="108"/>
                  <a:pt x="339" y="188"/>
                  <a:pt x="285" y="207"/>
                </a:cubicBezTo>
                <a:lnTo>
                  <a:pt x="285" y="241"/>
                </a:lnTo>
                <a:cubicBezTo>
                  <a:pt x="372" y="220"/>
                  <a:pt x="372" y="105"/>
                  <a:pt x="292" y="81"/>
                </a:cubicBezTo>
                <a:close/>
                <a:moveTo>
                  <a:pt x="244" y="192"/>
                </a:moveTo>
                <a:lnTo>
                  <a:pt x="209" y="227"/>
                </a:lnTo>
                <a:lnTo>
                  <a:pt x="244" y="262"/>
                </a:lnTo>
                <a:lnTo>
                  <a:pt x="220" y="286"/>
                </a:lnTo>
                <a:lnTo>
                  <a:pt x="185" y="251"/>
                </a:lnTo>
                <a:lnTo>
                  <a:pt x="150" y="286"/>
                </a:lnTo>
                <a:lnTo>
                  <a:pt x="126" y="262"/>
                </a:lnTo>
                <a:lnTo>
                  <a:pt x="161" y="227"/>
                </a:lnTo>
                <a:lnTo>
                  <a:pt x="126" y="192"/>
                </a:lnTo>
                <a:lnTo>
                  <a:pt x="150" y="168"/>
                </a:lnTo>
                <a:lnTo>
                  <a:pt x="185" y="203"/>
                </a:lnTo>
                <a:lnTo>
                  <a:pt x="220" y="168"/>
                </a:lnTo>
                <a:lnTo>
                  <a:pt x="244" y="1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7BBB5251-363B-4C5F-80E5-3F1DB4EE6547}"/>
              </a:ext>
            </a:extLst>
          </p:cNvPr>
          <p:cNvSpPr>
            <a:spLocks noChangeAspect="1" noEditPoints="1"/>
          </p:cNvSpPr>
          <p:nvPr/>
        </p:nvSpPr>
        <p:spPr bwMode="auto">
          <a:xfrm>
            <a:off x="2000251" y="3271838"/>
            <a:ext cx="280988" cy="236538"/>
          </a:xfrm>
          <a:custGeom>
            <a:avLst/>
            <a:gdLst>
              <a:gd name="T0" fmla="*/ 293 w 373"/>
              <a:gd name="T1" fmla="*/ 99 h 312"/>
              <a:gd name="T2" fmla="*/ 250 w 373"/>
              <a:gd name="T3" fmla="*/ 48 h 312"/>
              <a:gd name="T4" fmla="*/ 70 w 373"/>
              <a:gd name="T5" fmla="*/ 130 h 312"/>
              <a:gd name="T6" fmla="*/ 31 w 373"/>
              <a:gd name="T7" fmla="*/ 157 h 312"/>
              <a:gd name="T8" fmla="*/ 85 w 373"/>
              <a:gd name="T9" fmla="*/ 261 h 312"/>
              <a:gd name="T10" fmla="*/ 85 w 373"/>
              <a:gd name="T11" fmla="*/ 228 h 312"/>
              <a:gd name="T12" fmla="*/ 65 w 373"/>
              <a:gd name="T13" fmla="*/ 221 h 312"/>
              <a:gd name="T14" fmla="*/ 106 w 373"/>
              <a:gd name="T15" fmla="*/ 169 h 312"/>
              <a:gd name="T16" fmla="*/ 131 w 373"/>
              <a:gd name="T17" fmla="*/ 82 h 312"/>
              <a:gd name="T18" fmla="*/ 267 w 373"/>
              <a:gd name="T19" fmla="*/ 129 h 312"/>
              <a:gd name="T20" fmla="*/ 285 w 373"/>
              <a:gd name="T21" fmla="*/ 225 h 312"/>
              <a:gd name="T22" fmla="*/ 285 w 373"/>
              <a:gd name="T23" fmla="*/ 259 h 312"/>
              <a:gd name="T24" fmla="*/ 293 w 373"/>
              <a:gd name="T25" fmla="*/ 99 h 312"/>
              <a:gd name="T26" fmla="*/ 202 w 373"/>
              <a:gd name="T27" fmla="*/ 228 h 312"/>
              <a:gd name="T28" fmla="*/ 252 w 373"/>
              <a:gd name="T29" fmla="*/ 228 h 312"/>
              <a:gd name="T30" fmla="*/ 252 w 373"/>
              <a:gd name="T31" fmla="*/ 262 h 312"/>
              <a:gd name="T32" fmla="*/ 202 w 373"/>
              <a:gd name="T33" fmla="*/ 262 h 312"/>
              <a:gd name="T34" fmla="*/ 202 w 373"/>
              <a:gd name="T35" fmla="*/ 312 h 312"/>
              <a:gd name="T36" fmla="*/ 169 w 373"/>
              <a:gd name="T37" fmla="*/ 312 h 312"/>
              <a:gd name="T38" fmla="*/ 169 w 373"/>
              <a:gd name="T39" fmla="*/ 262 h 312"/>
              <a:gd name="T40" fmla="*/ 119 w 373"/>
              <a:gd name="T41" fmla="*/ 262 h 312"/>
              <a:gd name="T42" fmla="*/ 119 w 373"/>
              <a:gd name="T43" fmla="*/ 228 h 312"/>
              <a:gd name="T44" fmla="*/ 169 w 373"/>
              <a:gd name="T45" fmla="*/ 228 h 312"/>
              <a:gd name="T46" fmla="*/ 169 w 373"/>
              <a:gd name="T47" fmla="*/ 178 h 312"/>
              <a:gd name="T48" fmla="*/ 202 w 373"/>
              <a:gd name="T49" fmla="*/ 178 h 312"/>
              <a:gd name="T50" fmla="*/ 202 w 373"/>
              <a:gd name="T51" fmla="*/ 228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3" h="312">
                <a:moveTo>
                  <a:pt x="293" y="99"/>
                </a:moveTo>
                <a:cubicBezTo>
                  <a:pt x="293" y="99"/>
                  <a:pt x="281" y="69"/>
                  <a:pt x="250" y="48"/>
                </a:cubicBezTo>
                <a:cubicBezTo>
                  <a:pt x="178" y="0"/>
                  <a:pt x="81" y="45"/>
                  <a:pt x="70" y="130"/>
                </a:cubicBezTo>
                <a:cubicBezTo>
                  <a:pt x="70" y="130"/>
                  <a:pt x="46" y="135"/>
                  <a:pt x="31" y="157"/>
                </a:cubicBezTo>
                <a:cubicBezTo>
                  <a:pt x="0" y="200"/>
                  <a:pt x="30" y="259"/>
                  <a:pt x="85" y="261"/>
                </a:cubicBezTo>
                <a:lnTo>
                  <a:pt x="85" y="228"/>
                </a:lnTo>
                <a:cubicBezTo>
                  <a:pt x="78" y="228"/>
                  <a:pt x="71" y="225"/>
                  <a:pt x="65" y="221"/>
                </a:cubicBezTo>
                <a:cubicBezTo>
                  <a:pt x="30" y="195"/>
                  <a:pt x="71" y="141"/>
                  <a:pt x="106" y="169"/>
                </a:cubicBezTo>
                <a:cubicBezTo>
                  <a:pt x="96" y="135"/>
                  <a:pt x="108" y="101"/>
                  <a:pt x="131" y="82"/>
                </a:cubicBezTo>
                <a:cubicBezTo>
                  <a:pt x="180" y="40"/>
                  <a:pt x="255" y="67"/>
                  <a:pt x="267" y="129"/>
                </a:cubicBezTo>
                <a:cubicBezTo>
                  <a:pt x="323" y="126"/>
                  <a:pt x="340" y="206"/>
                  <a:pt x="285" y="225"/>
                </a:cubicBezTo>
                <a:lnTo>
                  <a:pt x="285" y="259"/>
                </a:lnTo>
                <a:cubicBezTo>
                  <a:pt x="373" y="238"/>
                  <a:pt x="373" y="123"/>
                  <a:pt x="293" y="99"/>
                </a:cubicBezTo>
                <a:close/>
                <a:moveTo>
                  <a:pt x="202" y="228"/>
                </a:moveTo>
                <a:lnTo>
                  <a:pt x="252" y="228"/>
                </a:lnTo>
                <a:lnTo>
                  <a:pt x="252" y="262"/>
                </a:lnTo>
                <a:lnTo>
                  <a:pt x="202" y="262"/>
                </a:lnTo>
                <a:lnTo>
                  <a:pt x="202" y="312"/>
                </a:lnTo>
                <a:lnTo>
                  <a:pt x="169" y="312"/>
                </a:lnTo>
                <a:lnTo>
                  <a:pt x="169" y="262"/>
                </a:lnTo>
                <a:lnTo>
                  <a:pt x="119" y="262"/>
                </a:lnTo>
                <a:lnTo>
                  <a:pt x="119" y="228"/>
                </a:lnTo>
                <a:lnTo>
                  <a:pt x="169" y="228"/>
                </a:lnTo>
                <a:lnTo>
                  <a:pt x="169" y="178"/>
                </a:lnTo>
                <a:lnTo>
                  <a:pt x="202" y="178"/>
                </a:lnTo>
                <a:lnTo>
                  <a:pt x="202" y="2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8AEFF045-1ECF-4B02-B3BE-6089EF1CF8F2}"/>
              </a:ext>
            </a:extLst>
          </p:cNvPr>
          <p:cNvSpPr>
            <a:spLocks noChangeAspect="1" noEditPoints="1"/>
          </p:cNvSpPr>
          <p:nvPr/>
        </p:nvSpPr>
        <p:spPr bwMode="auto">
          <a:xfrm>
            <a:off x="1497013" y="3271838"/>
            <a:ext cx="280988" cy="200025"/>
          </a:xfrm>
          <a:custGeom>
            <a:avLst/>
            <a:gdLst>
              <a:gd name="T0" fmla="*/ 292 w 372"/>
              <a:gd name="T1" fmla="*/ 99 h 262"/>
              <a:gd name="T2" fmla="*/ 249 w 372"/>
              <a:gd name="T3" fmla="*/ 48 h 262"/>
              <a:gd name="T4" fmla="*/ 69 w 372"/>
              <a:gd name="T5" fmla="*/ 130 h 262"/>
              <a:gd name="T6" fmla="*/ 30 w 372"/>
              <a:gd name="T7" fmla="*/ 157 h 262"/>
              <a:gd name="T8" fmla="*/ 85 w 372"/>
              <a:gd name="T9" fmla="*/ 261 h 262"/>
              <a:gd name="T10" fmla="*/ 85 w 372"/>
              <a:gd name="T11" fmla="*/ 228 h 262"/>
              <a:gd name="T12" fmla="*/ 64 w 372"/>
              <a:gd name="T13" fmla="*/ 221 h 262"/>
              <a:gd name="T14" fmla="*/ 105 w 372"/>
              <a:gd name="T15" fmla="*/ 169 h 262"/>
              <a:gd name="T16" fmla="*/ 266 w 372"/>
              <a:gd name="T17" fmla="*/ 129 h 262"/>
              <a:gd name="T18" fmla="*/ 285 w 372"/>
              <a:gd name="T19" fmla="*/ 225 h 262"/>
              <a:gd name="T20" fmla="*/ 285 w 372"/>
              <a:gd name="T21" fmla="*/ 259 h 262"/>
              <a:gd name="T22" fmla="*/ 292 w 372"/>
              <a:gd name="T23" fmla="*/ 99 h 262"/>
              <a:gd name="T24" fmla="*/ 118 w 372"/>
              <a:gd name="T25" fmla="*/ 228 h 262"/>
              <a:gd name="T26" fmla="*/ 251 w 372"/>
              <a:gd name="T27" fmla="*/ 228 h 262"/>
              <a:gd name="T28" fmla="*/ 251 w 372"/>
              <a:gd name="T29" fmla="*/ 262 h 262"/>
              <a:gd name="T30" fmla="*/ 118 w 372"/>
              <a:gd name="T31" fmla="*/ 262 h 262"/>
              <a:gd name="T32" fmla="*/ 118 w 372"/>
              <a:gd name="T33" fmla="*/ 22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2" h="262">
                <a:moveTo>
                  <a:pt x="292" y="99"/>
                </a:moveTo>
                <a:cubicBezTo>
                  <a:pt x="292" y="99"/>
                  <a:pt x="280" y="69"/>
                  <a:pt x="249" y="48"/>
                </a:cubicBezTo>
                <a:cubicBezTo>
                  <a:pt x="177" y="0"/>
                  <a:pt x="80" y="45"/>
                  <a:pt x="69" y="130"/>
                </a:cubicBezTo>
                <a:cubicBezTo>
                  <a:pt x="69" y="130"/>
                  <a:pt x="45" y="135"/>
                  <a:pt x="30" y="157"/>
                </a:cubicBezTo>
                <a:cubicBezTo>
                  <a:pt x="0" y="200"/>
                  <a:pt x="29" y="259"/>
                  <a:pt x="85" y="261"/>
                </a:cubicBezTo>
                <a:lnTo>
                  <a:pt x="85" y="228"/>
                </a:lnTo>
                <a:cubicBezTo>
                  <a:pt x="77" y="228"/>
                  <a:pt x="70" y="225"/>
                  <a:pt x="64" y="221"/>
                </a:cubicBezTo>
                <a:cubicBezTo>
                  <a:pt x="30" y="195"/>
                  <a:pt x="70" y="141"/>
                  <a:pt x="105" y="169"/>
                </a:cubicBezTo>
                <a:cubicBezTo>
                  <a:pt x="71" y="56"/>
                  <a:pt x="244" y="18"/>
                  <a:pt x="266" y="129"/>
                </a:cubicBezTo>
                <a:cubicBezTo>
                  <a:pt x="322" y="126"/>
                  <a:pt x="339" y="206"/>
                  <a:pt x="285" y="225"/>
                </a:cubicBezTo>
                <a:lnTo>
                  <a:pt x="285" y="259"/>
                </a:lnTo>
                <a:cubicBezTo>
                  <a:pt x="372" y="238"/>
                  <a:pt x="372" y="123"/>
                  <a:pt x="292" y="99"/>
                </a:cubicBezTo>
                <a:close/>
                <a:moveTo>
                  <a:pt x="118" y="228"/>
                </a:moveTo>
                <a:lnTo>
                  <a:pt x="251" y="228"/>
                </a:lnTo>
                <a:lnTo>
                  <a:pt x="251" y="262"/>
                </a:lnTo>
                <a:lnTo>
                  <a:pt x="118" y="262"/>
                </a:lnTo>
                <a:lnTo>
                  <a:pt x="118" y="2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CF0A16D6-44A1-4914-BF56-3C27331E2453}"/>
              </a:ext>
            </a:extLst>
          </p:cNvPr>
          <p:cNvSpPr>
            <a:spLocks noChangeAspect="1" noEditPoints="1"/>
          </p:cNvSpPr>
          <p:nvPr/>
        </p:nvSpPr>
        <p:spPr bwMode="auto">
          <a:xfrm>
            <a:off x="981076" y="3271838"/>
            <a:ext cx="295275" cy="227013"/>
          </a:xfrm>
          <a:custGeom>
            <a:avLst/>
            <a:gdLst>
              <a:gd name="T0" fmla="*/ 310 w 392"/>
              <a:gd name="T1" fmla="*/ 99 h 299"/>
              <a:gd name="T2" fmla="*/ 268 w 392"/>
              <a:gd name="T3" fmla="*/ 48 h 299"/>
              <a:gd name="T4" fmla="*/ 87 w 392"/>
              <a:gd name="T5" fmla="*/ 130 h 299"/>
              <a:gd name="T6" fmla="*/ 48 w 392"/>
              <a:gd name="T7" fmla="*/ 157 h 299"/>
              <a:gd name="T8" fmla="*/ 103 w 392"/>
              <a:gd name="T9" fmla="*/ 244 h 299"/>
              <a:gd name="T10" fmla="*/ 83 w 392"/>
              <a:gd name="T11" fmla="*/ 221 h 299"/>
              <a:gd name="T12" fmla="*/ 124 w 392"/>
              <a:gd name="T13" fmla="*/ 169 h 299"/>
              <a:gd name="T14" fmla="*/ 285 w 392"/>
              <a:gd name="T15" fmla="*/ 129 h 299"/>
              <a:gd name="T16" fmla="*/ 311 w 392"/>
              <a:gd name="T17" fmla="*/ 221 h 299"/>
              <a:gd name="T18" fmla="*/ 327 w 392"/>
              <a:gd name="T19" fmla="*/ 250 h 299"/>
              <a:gd name="T20" fmla="*/ 310 w 392"/>
              <a:gd name="T21" fmla="*/ 99 h 299"/>
              <a:gd name="T22" fmla="*/ 250 w 392"/>
              <a:gd name="T23" fmla="*/ 221 h 299"/>
              <a:gd name="T24" fmla="*/ 227 w 392"/>
              <a:gd name="T25" fmla="*/ 245 h 299"/>
              <a:gd name="T26" fmla="*/ 250 w 392"/>
              <a:gd name="T27" fmla="*/ 269 h 299"/>
              <a:gd name="T28" fmla="*/ 250 w 392"/>
              <a:gd name="T29" fmla="*/ 292 h 299"/>
              <a:gd name="T30" fmla="*/ 227 w 392"/>
              <a:gd name="T31" fmla="*/ 292 h 299"/>
              <a:gd name="T32" fmla="*/ 203 w 392"/>
              <a:gd name="T33" fmla="*/ 269 h 299"/>
              <a:gd name="T34" fmla="*/ 179 w 392"/>
              <a:gd name="T35" fmla="*/ 292 h 299"/>
              <a:gd name="T36" fmla="*/ 156 w 392"/>
              <a:gd name="T37" fmla="*/ 292 h 299"/>
              <a:gd name="T38" fmla="*/ 156 w 392"/>
              <a:gd name="T39" fmla="*/ 269 h 299"/>
              <a:gd name="T40" fmla="*/ 179 w 392"/>
              <a:gd name="T41" fmla="*/ 245 h 299"/>
              <a:gd name="T42" fmla="*/ 156 w 392"/>
              <a:gd name="T43" fmla="*/ 221 h 299"/>
              <a:gd name="T44" fmla="*/ 156 w 392"/>
              <a:gd name="T45" fmla="*/ 198 h 299"/>
              <a:gd name="T46" fmla="*/ 179 w 392"/>
              <a:gd name="T47" fmla="*/ 198 h 299"/>
              <a:gd name="T48" fmla="*/ 203 w 392"/>
              <a:gd name="T49" fmla="*/ 221 h 299"/>
              <a:gd name="T50" fmla="*/ 227 w 392"/>
              <a:gd name="T51" fmla="*/ 198 h 299"/>
              <a:gd name="T52" fmla="*/ 250 w 392"/>
              <a:gd name="T53" fmla="*/ 198 h 299"/>
              <a:gd name="T54" fmla="*/ 250 w 392"/>
              <a:gd name="T55" fmla="*/ 22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2" h="299">
                <a:moveTo>
                  <a:pt x="310" y="99"/>
                </a:moveTo>
                <a:cubicBezTo>
                  <a:pt x="310" y="99"/>
                  <a:pt x="299" y="69"/>
                  <a:pt x="268" y="48"/>
                </a:cubicBezTo>
                <a:cubicBezTo>
                  <a:pt x="196" y="0"/>
                  <a:pt x="98" y="45"/>
                  <a:pt x="87" y="130"/>
                </a:cubicBezTo>
                <a:cubicBezTo>
                  <a:pt x="87" y="130"/>
                  <a:pt x="64" y="135"/>
                  <a:pt x="48" y="157"/>
                </a:cubicBezTo>
                <a:cubicBezTo>
                  <a:pt x="0" y="226"/>
                  <a:pt x="103" y="288"/>
                  <a:pt x="103" y="244"/>
                </a:cubicBezTo>
                <a:cubicBezTo>
                  <a:pt x="103" y="225"/>
                  <a:pt x="96" y="231"/>
                  <a:pt x="83" y="221"/>
                </a:cubicBezTo>
                <a:cubicBezTo>
                  <a:pt x="48" y="195"/>
                  <a:pt x="89" y="141"/>
                  <a:pt x="124" y="169"/>
                </a:cubicBezTo>
                <a:cubicBezTo>
                  <a:pt x="89" y="56"/>
                  <a:pt x="262" y="18"/>
                  <a:pt x="285" y="129"/>
                </a:cubicBezTo>
                <a:cubicBezTo>
                  <a:pt x="333" y="127"/>
                  <a:pt x="359" y="192"/>
                  <a:pt x="311" y="221"/>
                </a:cubicBezTo>
                <a:cubicBezTo>
                  <a:pt x="293" y="232"/>
                  <a:pt x="309" y="260"/>
                  <a:pt x="327" y="250"/>
                </a:cubicBezTo>
                <a:cubicBezTo>
                  <a:pt x="392" y="214"/>
                  <a:pt x="380" y="120"/>
                  <a:pt x="310" y="99"/>
                </a:cubicBezTo>
                <a:close/>
                <a:moveTo>
                  <a:pt x="250" y="221"/>
                </a:moveTo>
                <a:lnTo>
                  <a:pt x="227" y="245"/>
                </a:lnTo>
                <a:lnTo>
                  <a:pt x="250" y="269"/>
                </a:lnTo>
                <a:cubicBezTo>
                  <a:pt x="257" y="275"/>
                  <a:pt x="257" y="286"/>
                  <a:pt x="250" y="292"/>
                </a:cubicBezTo>
                <a:cubicBezTo>
                  <a:pt x="244" y="299"/>
                  <a:pt x="233" y="299"/>
                  <a:pt x="227" y="292"/>
                </a:cubicBezTo>
                <a:lnTo>
                  <a:pt x="203" y="269"/>
                </a:lnTo>
                <a:lnTo>
                  <a:pt x="179" y="292"/>
                </a:lnTo>
                <a:cubicBezTo>
                  <a:pt x="173" y="299"/>
                  <a:pt x="162" y="299"/>
                  <a:pt x="156" y="292"/>
                </a:cubicBezTo>
                <a:cubicBezTo>
                  <a:pt x="149" y="286"/>
                  <a:pt x="149" y="275"/>
                  <a:pt x="156" y="269"/>
                </a:cubicBezTo>
                <a:lnTo>
                  <a:pt x="179" y="245"/>
                </a:lnTo>
                <a:lnTo>
                  <a:pt x="156" y="221"/>
                </a:lnTo>
                <a:cubicBezTo>
                  <a:pt x="149" y="215"/>
                  <a:pt x="149" y="204"/>
                  <a:pt x="156" y="198"/>
                </a:cubicBezTo>
                <a:cubicBezTo>
                  <a:pt x="162" y="191"/>
                  <a:pt x="173" y="191"/>
                  <a:pt x="179" y="198"/>
                </a:cubicBezTo>
                <a:lnTo>
                  <a:pt x="203" y="221"/>
                </a:lnTo>
                <a:lnTo>
                  <a:pt x="227" y="198"/>
                </a:lnTo>
                <a:cubicBezTo>
                  <a:pt x="233" y="191"/>
                  <a:pt x="244" y="191"/>
                  <a:pt x="250" y="198"/>
                </a:cubicBezTo>
                <a:cubicBezTo>
                  <a:pt x="257" y="204"/>
                  <a:pt x="257" y="215"/>
                  <a:pt x="250" y="2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id="{554AC750-7580-4919-97C6-6ED4EFB59BE2}"/>
              </a:ext>
            </a:extLst>
          </p:cNvPr>
          <p:cNvSpPr>
            <a:spLocks noChangeAspect="1" noEditPoints="1"/>
          </p:cNvSpPr>
          <p:nvPr/>
        </p:nvSpPr>
        <p:spPr bwMode="auto">
          <a:xfrm>
            <a:off x="5507038" y="2757488"/>
            <a:ext cx="295275" cy="244475"/>
          </a:xfrm>
          <a:custGeom>
            <a:avLst/>
            <a:gdLst>
              <a:gd name="T0" fmla="*/ 310 w 392"/>
              <a:gd name="T1" fmla="*/ 108 h 321"/>
              <a:gd name="T2" fmla="*/ 310 w 392"/>
              <a:gd name="T3" fmla="*/ 108 h 321"/>
              <a:gd name="T4" fmla="*/ 87 w 392"/>
              <a:gd name="T5" fmla="*/ 139 h 321"/>
              <a:gd name="T6" fmla="*/ 48 w 392"/>
              <a:gd name="T7" fmla="*/ 166 h 321"/>
              <a:gd name="T8" fmla="*/ 103 w 392"/>
              <a:gd name="T9" fmla="*/ 253 h 321"/>
              <a:gd name="T10" fmla="*/ 92 w 392"/>
              <a:gd name="T11" fmla="*/ 235 h 321"/>
              <a:gd name="T12" fmla="*/ 124 w 392"/>
              <a:gd name="T13" fmla="*/ 178 h 321"/>
              <a:gd name="T14" fmla="*/ 203 w 392"/>
              <a:gd name="T15" fmla="*/ 71 h 321"/>
              <a:gd name="T16" fmla="*/ 285 w 392"/>
              <a:gd name="T17" fmla="*/ 138 h 321"/>
              <a:gd name="T18" fmla="*/ 311 w 392"/>
              <a:gd name="T19" fmla="*/ 230 h 321"/>
              <a:gd name="T20" fmla="*/ 327 w 392"/>
              <a:gd name="T21" fmla="*/ 259 h 321"/>
              <a:gd name="T22" fmla="*/ 310 w 392"/>
              <a:gd name="T23" fmla="*/ 108 h 321"/>
              <a:gd name="T24" fmla="*/ 270 w 392"/>
              <a:gd name="T25" fmla="*/ 256 h 321"/>
              <a:gd name="T26" fmla="*/ 270 w 392"/>
              <a:gd name="T27" fmla="*/ 255 h 321"/>
              <a:gd name="T28" fmla="*/ 270 w 392"/>
              <a:gd name="T29" fmla="*/ 256 h 321"/>
              <a:gd name="T30" fmla="*/ 270 w 392"/>
              <a:gd name="T31" fmla="*/ 256 h 321"/>
              <a:gd name="T32" fmla="*/ 270 w 392"/>
              <a:gd name="T33" fmla="*/ 256 h 321"/>
              <a:gd name="T34" fmla="*/ 253 w 392"/>
              <a:gd name="T35" fmla="*/ 271 h 321"/>
              <a:gd name="T36" fmla="*/ 220 w 392"/>
              <a:gd name="T37" fmla="*/ 271 h 321"/>
              <a:gd name="T38" fmla="*/ 220 w 392"/>
              <a:gd name="T39" fmla="*/ 304 h 321"/>
              <a:gd name="T40" fmla="*/ 203 w 392"/>
              <a:gd name="T41" fmla="*/ 321 h 321"/>
              <a:gd name="T42" fmla="*/ 186 w 392"/>
              <a:gd name="T43" fmla="*/ 304 h 321"/>
              <a:gd name="T44" fmla="*/ 186 w 392"/>
              <a:gd name="T45" fmla="*/ 271 h 321"/>
              <a:gd name="T46" fmla="*/ 153 w 392"/>
              <a:gd name="T47" fmla="*/ 271 h 321"/>
              <a:gd name="T48" fmla="*/ 136 w 392"/>
              <a:gd name="T49" fmla="*/ 256 h 321"/>
              <a:gd name="T50" fmla="*/ 136 w 392"/>
              <a:gd name="T51" fmla="*/ 255 h 321"/>
              <a:gd name="T52" fmla="*/ 153 w 392"/>
              <a:gd name="T53" fmla="*/ 238 h 321"/>
              <a:gd name="T54" fmla="*/ 186 w 392"/>
              <a:gd name="T55" fmla="*/ 238 h 321"/>
              <a:gd name="T56" fmla="*/ 186 w 392"/>
              <a:gd name="T57" fmla="*/ 204 h 321"/>
              <a:gd name="T58" fmla="*/ 203 w 392"/>
              <a:gd name="T59" fmla="*/ 188 h 321"/>
              <a:gd name="T60" fmla="*/ 220 w 392"/>
              <a:gd name="T61" fmla="*/ 204 h 321"/>
              <a:gd name="T62" fmla="*/ 220 w 392"/>
              <a:gd name="T63" fmla="*/ 238 h 321"/>
              <a:gd name="T64" fmla="*/ 253 w 392"/>
              <a:gd name="T65" fmla="*/ 238 h 321"/>
              <a:gd name="T66" fmla="*/ 270 w 392"/>
              <a:gd name="T67" fmla="*/ 25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2" h="321">
                <a:moveTo>
                  <a:pt x="310" y="108"/>
                </a:moveTo>
                <a:cubicBezTo>
                  <a:pt x="310" y="108"/>
                  <a:pt x="310" y="108"/>
                  <a:pt x="310" y="108"/>
                </a:cubicBezTo>
                <a:cubicBezTo>
                  <a:pt x="263" y="0"/>
                  <a:pt x="102" y="22"/>
                  <a:pt x="87" y="139"/>
                </a:cubicBezTo>
                <a:cubicBezTo>
                  <a:pt x="87" y="139"/>
                  <a:pt x="64" y="145"/>
                  <a:pt x="48" y="166"/>
                </a:cubicBezTo>
                <a:cubicBezTo>
                  <a:pt x="0" y="235"/>
                  <a:pt x="103" y="297"/>
                  <a:pt x="103" y="253"/>
                </a:cubicBezTo>
                <a:cubicBezTo>
                  <a:pt x="103" y="245"/>
                  <a:pt x="102" y="239"/>
                  <a:pt x="92" y="235"/>
                </a:cubicBezTo>
                <a:cubicBezTo>
                  <a:pt x="42" y="218"/>
                  <a:pt x="84" y="147"/>
                  <a:pt x="124" y="178"/>
                </a:cubicBezTo>
                <a:cubicBezTo>
                  <a:pt x="107" y="124"/>
                  <a:pt x="148" y="71"/>
                  <a:pt x="203" y="71"/>
                </a:cubicBezTo>
                <a:cubicBezTo>
                  <a:pt x="244" y="71"/>
                  <a:pt x="277" y="101"/>
                  <a:pt x="285" y="138"/>
                </a:cubicBezTo>
                <a:cubicBezTo>
                  <a:pt x="332" y="136"/>
                  <a:pt x="360" y="201"/>
                  <a:pt x="311" y="230"/>
                </a:cubicBezTo>
                <a:cubicBezTo>
                  <a:pt x="293" y="241"/>
                  <a:pt x="309" y="269"/>
                  <a:pt x="327" y="259"/>
                </a:cubicBezTo>
                <a:cubicBezTo>
                  <a:pt x="392" y="223"/>
                  <a:pt x="380" y="129"/>
                  <a:pt x="310" y="108"/>
                </a:cubicBezTo>
                <a:close/>
                <a:moveTo>
                  <a:pt x="270" y="256"/>
                </a:moveTo>
                <a:lnTo>
                  <a:pt x="270" y="255"/>
                </a:lnTo>
                <a:cubicBezTo>
                  <a:pt x="270" y="256"/>
                  <a:pt x="270" y="256"/>
                  <a:pt x="270" y="256"/>
                </a:cubicBezTo>
                <a:cubicBezTo>
                  <a:pt x="270" y="256"/>
                  <a:pt x="270" y="256"/>
                  <a:pt x="270" y="256"/>
                </a:cubicBezTo>
                <a:close/>
                <a:moveTo>
                  <a:pt x="270" y="256"/>
                </a:moveTo>
                <a:cubicBezTo>
                  <a:pt x="269" y="265"/>
                  <a:pt x="262" y="271"/>
                  <a:pt x="253" y="271"/>
                </a:cubicBezTo>
                <a:lnTo>
                  <a:pt x="220" y="271"/>
                </a:lnTo>
                <a:lnTo>
                  <a:pt x="220" y="304"/>
                </a:lnTo>
                <a:cubicBezTo>
                  <a:pt x="220" y="314"/>
                  <a:pt x="212" y="321"/>
                  <a:pt x="203" y="321"/>
                </a:cubicBezTo>
                <a:cubicBezTo>
                  <a:pt x="194" y="321"/>
                  <a:pt x="186" y="314"/>
                  <a:pt x="186" y="304"/>
                </a:cubicBezTo>
                <a:lnTo>
                  <a:pt x="186" y="271"/>
                </a:lnTo>
                <a:lnTo>
                  <a:pt x="153" y="271"/>
                </a:lnTo>
                <a:cubicBezTo>
                  <a:pt x="144" y="271"/>
                  <a:pt x="136" y="265"/>
                  <a:pt x="136" y="256"/>
                </a:cubicBezTo>
                <a:lnTo>
                  <a:pt x="136" y="255"/>
                </a:lnTo>
                <a:cubicBezTo>
                  <a:pt x="136" y="246"/>
                  <a:pt x="144" y="238"/>
                  <a:pt x="153" y="238"/>
                </a:cubicBezTo>
                <a:lnTo>
                  <a:pt x="186" y="238"/>
                </a:lnTo>
                <a:lnTo>
                  <a:pt x="186" y="204"/>
                </a:lnTo>
                <a:cubicBezTo>
                  <a:pt x="186" y="195"/>
                  <a:pt x="194" y="188"/>
                  <a:pt x="203" y="188"/>
                </a:cubicBezTo>
                <a:cubicBezTo>
                  <a:pt x="212" y="188"/>
                  <a:pt x="220" y="195"/>
                  <a:pt x="220" y="204"/>
                </a:cubicBezTo>
                <a:lnTo>
                  <a:pt x="220" y="238"/>
                </a:lnTo>
                <a:lnTo>
                  <a:pt x="253" y="238"/>
                </a:lnTo>
                <a:cubicBezTo>
                  <a:pt x="262" y="238"/>
                  <a:pt x="269" y="247"/>
                  <a:pt x="270" y="2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id="{13D5309F-6E59-4F5C-9EE6-B474A4BE6708}"/>
              </a:ext>
            </a:extLst>
          </p:cNvPr>
          <p:cNvSpPr>
            <a:spLocks noChangeAspect="1" noEditPoints="1"/>
          </p:cNvSpPr>
          <p:nvPr/>
        </p:nvSpPr>
        <p:spPr bwMode="auto">
          <a:xfrm>
            <a:off x="5029201" y="2765425"/>
            <a:ext cx="269875" cy="209550"/>
          </a:xfrm>
          <a:custGeom>
            <a:avLst/>
            <a:gdLst>
              <a:gd name="T0" fmla="*/ 278 w 358"/>
              <a:gd name="T1" fmla="*/ 98 h 275"/>
              <a:gd name="T2" fmla="*/ 235 w 358"/>
              <a:gd name="T3" fmla="*/ 47 h 275"/>
              <a:gd name="T4" fmla="*/ 55 w 358"/>
              <a:gd name="T5" fmla="*/ 129 h 275"/>
              <a:gd name="T6" fmla="*/ 54 w 358"/>
              <a:gd name="T7" fmla="*/ 130 h 275"/>
              <a:gd name="T8" fmla="*/ 4 w 358"/>
              <a:gd name="T9" fmla="*/ 203 h 275"/>
              <a:gd name="T10" fmla="*/ 70 w 358"/>
              <a:gd name="T11" fmla="*/ 243 h 275"/>
              <a:gd name="T12" fmla="*/ 50 w 358"/>
              <a:gd name="T13" fmla="*/ 220 h 275"/>
              <a:gd name="T14" fmla="*/ 91 w 358"/>
              <a:gd name="T15" fmla="*/ 168 h 275"/>
              <a:gd name="T16" fmla="*/ 209 w 358"/>
              <a:gd name="T17" fmla="*/ 71 h 275"/>
              <a:gd name="T18" fmla="*/ 252 w 358"/>
              <a:gd name="T19" fmla="*/ 128 h 275"/>
              <a:gd name="T20" fmla="*/ 278 w 358"/>
              <a:gd name="T21" fmla="*/ 220 h 275"/>
              <a:gd name="T22" fmla="*/ 270 w 358"/>
              <a:gd name="T23" fmla="*/ 234 h 275"/>
              <a:gd name="T24" fmla="*/ 294 w 358"/>
              <a:gd name="T25" fmla="*/ 249 h 275"/>
              <a:gd name="T26" fmla="*/ 308 w 358"/>
              <a:gd name="T27" fmla="*/ 239 h 275"/>
              <a:gd name="T28" fmla="*/ 278 w 358"/>
              <a:gd name="T29" fmla="*/ 98 h 275"/>
              <a:gd name="T30" fmla="*/ 237 w 358"/>
              <a:gd name="T31" fmla="*/ 247 h 275"/>
              <a:gd name="T32" fmla="*/ 237 w 358"/>
              <a:gd name="T33" fmla="*/ 246 h 275"/>
              <a:gd name="T34" fmla="*/ 237 w 358"/>
              <a:gd name="T35" fmla="*/ 247 h 275"/>
              <a:gd name="T36" fmla="*/ 237 w 358"/>
              <a:gd name="T37" fmla="*/ 247 h 275"/>
              <a:gd name="T38" fmla="*/ 237 w 358"/>
              <a:gd name="T39" fmla="*/ 247 h 275"/>
              <a:gd name="T40" fmla="*/ 220 w 358"/>
              <a:gd name="T41" fmla="*/ 261 h 275"/>
              <a:gd name="T42" fmla="*/ 120 w 358"/>
              <a:gd name="T43" fmla="*/ 261 h 275"/>
              <a:gd name="T44" fmla="*/ 120 w 358"/>
              <a:gd name="T45" fmla="*/ 228 h 275"/>
              <a:gd name="T46" fmla="*/ 220 w 358"/>
              <a:gd name="T47" fmla="*/ 228 h 275"/>
              <a:gd name="T48" fmla="*/ 237 w 358"/>
              <a:gd name="T49" fmla="*/ 247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8" h="275">
                <a:moveTo>
                  <a:pt x="278" y="98"/>
                </a:moveTo>
                <a:cubicBezTo>
                  <a:pt x="278" y="98"/>
                  <a:pt x="266" y="68"/>
                  <a:pt x="235" y="47"/>
                </a:cubicBezTo>
                <a:cubicBezTo>
                  <a:pt x="164" y="0"/>
                  <a:pt x="66" y="43"/>
                  <a:pt x="55" y="129"/>
                </a:cubicBezTo>
                <a:cubicBezTo>
                  <a:pt x="55" y="130"/>
                  <a:pt x="54" y="130"/>
                  <a:pt x="54" y="130"/>
                </a:cubicBezTo>
                <a:cubicBezTo>
                  <a:pt x="23" y="138"/>
                  <a:pt x="0" y="168"/>
                  <a:pt x="4" y="203"/>
                </a:cubicBezTo>
                <a:cubicBezTo>
                  <a:pt x="10" y="250"/>
                  <a:pt x="70" y="275"/>
                  <a:pt x="70" y="243"/>
                </a:cubicBezTo>
                <a:cubicBezTo>
                  <a:pt x="70" y="224"/>
                  <a:pt x="63" y="230"/>
                  <a:pt x="50" y="220"/>
                </a:cubicBezTo>
                <a:cubicBezTo>
                  <a:pt x="15" y="195"/>
                  <a:pt x="55" y="140"/>
                  <a:pt x="91" y="168"/>
                </a:cubicBezTo>
                <a:cubicBezTo>
                  <a:pt x="69" y="97"/>
                  <a:pt x="145" y="37"/>
                  <a:pt x="209" y="71"/>
                </a:cubicBezTo>
                <a:cubicBezTo>
                  <a:pt x="232" y="83"/>
                  <a:pt x="247" y="105"/>
                  <a:pt x="252" y="128"/>
                </a:cubicBezTo>
                <a:cubicBezTo>
                  <a:pt x="299" y="126"/>
                  <a:pt x="327" y="191"/>
                  <a:pt x="278" y="220"/>
                </a:cubicBezTo>
                <a:cubicBezTo>
                  <a:pt x="273" y="223"/>
                  <a:pt x="270" y="229"/>
                  <a:pt x="270" y="234"/>
                </a:cubicBezTo>
                <a:cubicBezTo>
                  <a:pt x="270" y="247"/>
                  <a:pt x="284" y="255"/>
                  <a:pt x="294" y="249"/>
                </a:cubicBezTo>
                <a:cubicBezTo>
                  <a:pt x="299" y="246"/>
                  <a:pt x="304" y="243"/>
                  <a:pt x="308" y="239"/>
                </a:cubicBezTo>
                <a:cubicBezTo>
                  <a:pt x="358" y="196"/>
                  <a:pt x="340" y="117"/>
                  <a:pt x="278" y="98"/>
                </a:cubicBezTo>
                <a:close/>
                <a:moveTo>
                  <a:pt x="237" y="247"/>
                </a:moveTo>
                <a:lnTo>
                  <a:pt x="237" y="246"/>
                </a:lnTo>
                <a:cubicBezTo>
                  <a:pt x="237" y="246"/>
                  <a:pt x="237" y="246"/>
                  <a:pt x="237" y="247"/>
                </a:cubicBezTo>
                <a:cubicBezTo>
                  <a:pt x="237" y="247"/>
                  <a:pt x="237" y="247"/>
                  <a:pt x="237" y="247"/>
                </a:cubicBezTo>
                <a:close/>
                <a:moveTo>
                  <a:pt x="237" y="247"/>
                </a:moveTo>
                <a:cubicBezTo>
                  <a:pt x="237" y="256"/>
                  <a:pt x="229" y="261"/>
                  <a:pt x="220" y="261"/>
                </a:cubicBezTo>
                <a:lnTo>
                  <a:pt x="120" y="261"/>
                </a:lnTo>
                <a:cubicBezTo>
                  <a:pt x="94" y="261"/>
                  <a:pt x="102" y="228"/>
                  <a:pt x="120" y="228"/>
                </a:cubicBezTo>
                <a:lnTo>
                  <a:pt x="220" y="228"/>
                </a:lnTo>
                <a:cubicBezTo>
                  <a:pt x="229" y="228"/>
                  <a:pt x="237" y="237"/>
                  <a:pt x="237" y="2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id="{436D3D99-4D9D-4018-95DC-5B6EBA735E41}"/>
              </a:ext>
            </a:extLst>
          </p:cNvPr>
          <p:cNvSpPr>
            <a:spLocks noChangeAspect="1" noEditPoints="1"/>
          </p:cNvSpPr>
          <p:nvPr/>
        </p:nvSpPr>
        <p:spPr bwMode="auto">
          <a:xfrm>
            <a:off x="4527551" y="2757488"/>
            <a:ext cx="268288" cy="231775"/>
          </a:xfrm>
          <a:custGeom>
            <a:avLst/>
            <a:gdLst>
              <a:gd name="T0" fmla="*/ 276 w 357"/>
              <a:gd name="T1" fmla="*/ 108 h 303"/>
              <a:gd name="T2" fmla="*/ 276 w 357"/>
              <a:gd name="T3" fmla="*/ 108 h 303"/>
              <a:gd name="T4" fmla="*/ 53 w 357"/>
              <a:gd name="T5" fmla="*/ 139 h 303"/>
              <a:gd name="T6" fmla="*/ 14 w 357"/>
              <a:gd name="T7" fmla="*/ 166 h 303"/>
              <a:gd name="T8" fmla="*/ 3 w 357"/>
              <a:gd name="T9" fmla="*/ 213 h 303"/>
              <a:gd name="T10" fmla="*/ 26 w 357"/>
              <a:gd name="T11" fmla="*/ 255 h 303"/>
              <a:gd name="T12" fmla="*/ 58 w 357"/>
              <a:gd name="T13" fmla="*/ 235 h 303"/>
              <a:gd name="T14" fmla="*/ 89 w 357"/>
              <a:gd name="T15" fmla="*/ 178 h 303"/>
              <a:gd name="T16" fmla="*/ 250 w 357"/>
              <a:gd name="T17" fmla="*/ 138 h 303"/>
              <a:gd name="T18" fmla="*/ 277 w 357"/>
              <a:gd name="T19" fmla="*/ 230 h 303"/>
              <a:gd name="T20" fmla="*/ 307 w 357"/>
              <a:gd name="T21" fmla="*/ 249 h 303"/>
              <a:gd name="T22" fmla="*/ 276 w 357"/>
              <a:gd name="T23" fmla="*/ 108 h 303"/>
              <a:gd name="T24" fmla="*/ 232 w 357"/>
              <a:gd name="T25" fmla="*/ 207 h 303"/>
              <a:gd name="T26" fmla="*/ 232 w 357"/>
              <a:gd name="T27" fmla="*/ 231 h 303"/>
              <a:gd name="T28" fmla="*/ 173 w 357"/>
              <a:gd name="T29" fmla="*/ 290 h 303"/>
              <a:gd name="T30" fmla="*/ 125 w 357"/>
              <a:gd name="T31" fmla="*/ 290 h 303"/>
              <a:gd name="T32" fmla="*/ 106 w 357"/>
              <a:gd name="T33" fmla="*/ 270 h 303"/>
              <a:gd name="T34" fmla="*/ 129 w 357"/>
              <a:gd name="T35" fmla="*/ 246 h 303"/>
              <a:gd name="T36" fmla="*/ 208 w 357"/>
              <a:gd name="T37" fmla="*/ 207 h 303"/>
              <a:gd name="T38" fmla="*/ 232 w 357"/>
              <a:gd name="T39" fmla="*/ 20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7" h="303">
                <a:moveTo>
                  <a:pt x="276" y="108"/>
                </a:moveTo>
                <a:cubicBezTo>
                  <a:pt x="276" y="108"/>
                  <a:pt x="276" y="108"/>
                  <a:pt x="276" y="108"/>
                </a:cubicBezTo>
                <a:cubicBezTo>
                  <a:pt x="229" y="0"/>
                  <a:pt x="68" y="22"/>
                  <a:pt x="53" y="139"/>
                </a:cubicBezTo>
                <a:cubicBezTo>
                  <a:pt x="53" y="139"/>
                  <a:pt x="29" y="145"/>
                  <a:pt x="14" y="166"/>
                </a:cubicBezTo>
                <a:cubicBezTo>
                  <a:pt x="5" y="179"/>
                  <a:pt x="0" y="196"/>
                  <a:pt x="3" y="213"/>
                </a:cubicBezTo>
                <a:cubicBezTo>
                  <a:pt x="5" y="230"/>
                  <a:pt x="14" y="245"/>
                  <a:pt x="26" y="255"/>
                </a:cubicBezTo>
                <a:cubicBezTo>
                  <a:pt x="69" y="290"/>
                  <a:pt x="79" y="243"/>
                  <a:pt x="58" y="235"/>
                </a:cubicBezTo>
                <a:cubicBezTo>
                  <a:pt x="9" y="218"/>
                  <a:pt x="48" y="146"/>
                  <a:pt x="89" y="178"/>
                </a:cubicBezTo>
                <a:cubicBezTo>
                  <a:pt x="57" y="70"/>
                  <a:pt x="227" y="22"/>
                  <a:pt x="250" y="138"/>
                </a:cubicBezTo>
                <a:cubicBezTo>
                  <a:pt x="298" y="136"/>
                  <a:pt x="326" y="201"/>
                  <a:pt x="277" y="230"/>
                </a:cubicBezTo>
                <a:cubicBezTo>
                  <a:pt x="259" y="241"/>
                  <a:pt x="272" y="279"/>
                  <a:pt x="307" y="249"/>
                </a:cubicBezTo>
                <a:cubicBezTo>
                  <a:pt x="357" y="206"/>
                  <a:pt x="338" y="127"/>
                  <a:pt x="276" y="108"/>
                </a:cubicBezTo>
                <a:close/>
                <a:moveTo>
                  <a:pt x="232" y="207"/>
                </a:moveTo>
                <a:cubicBezTo>
                  <a:pt x="238" y="214"/>
                  <a:pt x="238" y="224"/>
                  <a:pt x="232" y="231"/>
                </a:cubicBezTo>
                <a:lnTo>
                  <a:pt x="173" y="290"/>
                </a:lnTo>
                <a:cubicBezTo>
                  <a:pt x="160" y="303"/>
                  <a:pt x="138" y="303"/>
                  <a:pt x="125" y="290"/>
                </a:cubicBezTo>
                <a:lnTo>
                  <a:pt x="106" y="270"/>
                </a:lnTo>
                <a:cubicBezTo>
                  <a:pt x="90" y="254"/>
                  <a:pt x="114" y="231"/>
                  <a:pt x="129" y="246"/>
                </a:cubicBezTo>
                <a:cubicBezTo>
                  <a:pt x="153" y="270"/>
                  <a:pt x="152" y="263"/>
                  <a:pt x="208" y="207"/>
                </a:cubicBezTo>
                <a:cubicBezTo>
                  <a:pt x="214" y="201"/>
                  <a:pt x="225" y="201"/>
                  <a:pt x="232" y="20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id="{F1D10704-66CD-4ACD-A497-821BE90ECE48}"/>
              </a:ext>
            </a:extLst>
          </p:cNvPr>
          <p:cNvSpPr>
            <a:spLocks noChangeAspect="1" noEditPoints="1"/>
          </p:cNvSpPr>
          <p:nvPr/>
        </p:nvSpPr>
        <p:spPr bwMode="auto">
          <a:xfrm>
            <a:off x="4010026" y="2787650"/>
            <a:ext cx="282575" cy="252413"/>
          </a:xfrm>
          <a:custGeom>
            <a:avLst/>
            <a:gdLst>
              <a:gd name="T0" fmla="*/ 90 w 375"/>
              <a:gd name="T1" fmla="*/ 233 h 333"/>
              <a:gd name="T2" fmla="*/ 137 w 375"/>
              <a:gd name="T3" fmla="*/ 216 h 333"/>
              <a:gd name="T4" fmla="*/ 67 w 375"/>
              <a:gd name="T5" fmla="*/ 192 h 333"/>
              <a:gd name="T6" fmla="*/ 108 w 375"/>
              <a:gd name="T7" fmla="*/ 140 h 333"/>
              <a:gd name="T8" fmla="*/ 133 w 375"/>
              <a:gd name="T9" fmla="*/ 53 h 333"/>
              <a:gd name="T10" fmla="*/ 269 w 375"/>
              <a:gd name="T11" fmla="*/ 100 h 333"/>
              <a:gd name="T12" fmla="*/ 299 w 375"/>
              <a:gd name="T13" fmla="*/ 190 h 333"/>
              <a:gd name="T14" fmla="*/ 237 w 375"/>
              <a:gd name="T15" fmla="*/ 216 h 333"/>
              <a:gd name="T16" fmla="*/ 254 w 375"/>
              <a:gd name="T17" fmla="*/ 233 h 333"/>
              <a:gd name="T18" fmla="*/ 325 w 375"/>
              <a:gd name="T19" fmla="*/ 211 h 333"/>
              <a:gd name="T20" fmla="*/ 294 w 375"/>
              <a:gd name="T21" fmla="*/ 70 h 333"/>
              <a:gd name="T22" fmla="*/ 252 w 375"/>
              <a:gd name="T23" fmla="*/ 19 h 333"/>
              <a:gd name="T24" fmla="*/ 187 w 375"/>
              <a:gd name="T25" fmla="*/ 0 h 333"/>
              <a:gd name="T26" fmla="*/ 71 w 375"/>
              <a:gd name="T27" fmla="*/ 101 h 333"/>
              <a:gd name="T28" fmla="*/ 32 w 375"/>
              <a:gd name="T29" fmla="*/ 128 h 333"/>
              <a:gd name="T30" fmla="*/ 90 w 375"/>
              <a:gd name="T31" fmla="*/ 233 h 333"/>
              <a:gd name="T32" fmla="*/ 354 w 375"/>
              <a:gd name="T33" fmla="*/ 316 h 333"/>
              <a:gd name="T34" fmla="*/ 337 w 375"/>
              <a:gd name="T35" fmla="*/ 333 h 333"/>
              <a:gd name="T36" fmla="*/ 37 w 375"/>
              <a:gd name="T37" fmla="*/ 333 h 333"/>
              <a:gd name="T38" fmla="*/ 20 w 375"/>
              <a:gd name="T39" fmla="*/ 316 h 333"/>
              <a:gd name="T40" fmla="*/ 37 w 375"/>
              <a:gd name="T41" fmla="*/ 300 h 333"/>
              <a:gd name="T42" fmla="*/ 170 w 375"/>
              <a:gd name="T43" fmla="*/ 300 h 333"/>
              <a:gd name="T44" fmla="*/ 170 w 375"/>
              <a:gd name="T45" fmla="*/ 116 h 333"/>
              <a:gd name="T46" fmla="*/ 187 w 375"/>
              <a:gd name="T47" fmla="*/ 100 h 333"/>
              <a:gd name="T48" fmla="*/ 187 w 375"/>
              <a:gd name="T49" fmla="*/ 100 h 333"/>
              <a:gd name="T50" fmla="*/ 204 w 375"/>
              <a:gd name="T51" fmla="*/ 116 h 333"/>
              <a:gd name="T52" fmla="*/ 204 w 375"/>
              <a:gd name="T53" fmla="*/ 300 h 333"/>
              <a:gd name="T54" fmla="*/ 337 w 375"/>
              <a:gd name="T55" fmla="*/ 300 h 333"/>
              <a:gd name="T56" fmla="*/ 354 w 375"/>
              <a:gd name="T57" fmla="*/ 3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5" h="333">
                <a:moveTo>
                  <a:pt x="90" y="233"/>
                </a:moveTo>
                <a:cubicBezTo>
                  <a:pt x="113" y="233"/>
                  <a:pt x="137" y="237"/>
                  <a:pt x="137" y="216"/>
                </a:cubicBezTo>
                <a:cubicBezTo>
                  <a:pt x="137" y="186"/>
                  <a:pt x="92" y="211"/>
                  <a:pt x="67" y="192"/>
                </a:cubicBezTo>
                <a:cubicBezTo>
                  <a:pt x="32" y="167"/>
                  <a:pt x="72" y="112"/>
                  <a:pt x="108" y="140"/>
                </a:cubicBezTo>
                <a:cubicBezTo>
                  <a:pt x="98" y="107"/>
                  <a:pt x="109" y="74"/>
                  <a:pt x="133" y="53"/>
                </a:cubicBezTo>
                <a:cubicBezTo>
                  <a:pt x="182" y="11"/>
                  <a:pt x="256" y="39"/>
                  <a:pt x="269" y="100"/>
                </a:cubicBezTo>
                <a:cubicBezTo>
                  <a:pt x="319" y="98"/>
                  <a:pt x="339" y="163"/>
                  <a:pt x="299" y="190"/>
                </a:cubicBezTo>
                <a:cubicBezTo>
                  <a:pt x="270" y="210"/>
                  <a:pt x="237" y="188"/>
                  <a:pt x="237" y="216"/>
                </a:cubicBezTo>
                <a:cubicBezTo>
                  <a:pt x="237" y="226"/>
                  <a:pt x="244" y="233"/>
                  <a:pt x="254" y="233"/>
                </a:cubicBezTo>
                <a:cubicBezTo>
                  <a:pt x="270" y="233"/>
                  <a:pt x="298" y="235"/>
                  <a:pt x="325" y="211"/>
                </a:cubicBezTo>
                <a:cubicBezTo>
                  <a:pt x="375" y="168"/>
                  <a:pt x="356" y="89"/>
                  <a:pt x="294" y="70"/>
                </a:cubicBezTo>
                <a:cubicBezTo>
                  <a:pt x="294" y="70"/>
                  <a:pt x="283" y="40"/>
                  <a:pt x="252" y="19"/>
                </a:cubicBezTo>
                <a:cubicBezTo>
                  <a:pt x="233" y="7"/>
                  <a:pt x="211" y="0"/>
                  <a:pt x="187" y="0"/>
                </a:cubicBezTo>
                <a:cubicBezTo>
                  <a:pt x="128" y="0"/>
                  <a:pt x="79" y="44"/>
                  <a:pt x="71" y="101"/>
                </a:cubicBezTo>
                <a:cubicBezTo>
                  <a:pt x="71" y="101"/>
                  <a:pt x="48" y="107"/>
                  <a:pt x="32" y="128"/>
                </a:cubicBezTo>
                <a:cubicBezTo>
                  <a:pt x="0" y="174"/>
                  <a:pt x="35" y="233"/>
                  <a:pt x="90" y="233"/>
                </a:cubicBezTo>
                <a:close/>
                <a:moveTo>
                  <a:pt x="354" y="316"/>
                </a:moveTo>
                <a:cubicBezTo>
                  <a:pt x="354" y="326"/>
                  <a:pt x="346" y="333"/>
                  <a:pt x="337" y="333"/>
                </a:cubicBezTo>
                <a:lnTo>
                  <a:pt x="37" y="333"/>
                </a:lnTo>
                <a:cubicBezTo>
                  <a:pt x="28" y="333"/>
                  <a:pt x="20" y="326"/>
                  <a:pt x="20" y="316"/>
                </a:cubicBezTo>
                <a:cubicBezTo>
                  <a:pt x="20" y="307"/>
                  <a:pt x="28" y="300"/>
                  <a:pt x="37" y="300"/>
                </a:cubicBezTo>
                <a:lnTo>
                  <a:pt x="170" y="300"/>
                </a:lnTo>
                <a:lnTo>
                  <a:pt x="170" y="116"/>
                </a:lnTo>
                <a:cubicBezTo>
                  <a:pt x="170" y="107"/>
                  <a:pt x="177" y="100"/>
                  <a:pt x="187" y="100"/>
                </a:cubicBezTo>
                <a:lnTo>
                  <a:pt x="187" y="100"/>
                </a:lnTo>
                <a:cubicBezTo>
                  <a:pt x="196" y="100"/>
                  <a:pt x="204" y="107"/>
                  <a:pt x="204" y="116"/>
                </a:cubicBezTo>
                <a:lnTo>
                  <a:pt x="204" y="300"/>
                </a:lnTo>
                <a:lnTo>
                  <a:pt x="337" y="300"/>
                </a:lnTo>
                <a:cubicBezTo>
                  <a:pt x="346" y="300"/>
                  <a:pt x="354" y="307"/>
                  <a:pt x="354" y="3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id="{0944A119-2DF8-412A-8089-1363F253245C}"/>
              </a:ext>
            </a:extLst>
          </p:cNvPr>
          <p:cNvSpPr>
            <a:spLocks noChangeAspect="1" noEditPoints="1"/>
          </p:cNvSpPr>
          <p:nvPr/>
        </p:nvSpPr>
        <p:spPr bwMode="auto">
          <a:xfrm>
            <a:off x="3508376" y="2757488"/>
            <a:ext cx="290513" cy="282575"/>
          </a:xfrm>
          <a:custGeom>
            <a:avLst/>
            <a:gdLst>
              <a:gd name="T0" fmla="*/ 43 w 384"/>
              <a:gd name="T1" fmla="*/ 255 h 371"/>
              <a:gd name="T2" fmla="*/ 135 w 384"/>
              <a:gd name="T3" fmla="*/ 271 h 371"/>
              <a:gd name="T4" fmla="*/ 135 w 384"/>
              <a:gd name="T5" fmla="*/ 238 h 371"/>
              <a:gd name="T6" fmla="*/ 53 w 384"/>
              <a:gd name="T7" fmla="*/ 211 h 371"/>
              <a:gd name="T8" fmla="*/ 106 w 384"/>
              <a:gd name="T9" fmla="*/ 178 h 371"/>
              <a:gd name="T10" fmla="*/ 103 w 384"/>
              <a:gd name="T11" fmla="*/ 140 h 371"/>
              <a:gd name="T12" fmla="*/ 267 w 384"/>
              <a:gd name="T13" fmla="*/ 138 h 371"/>
              <a:gd name="T14" fmla="*/ 267 w 384"/>
              <a:gd name="T15" fmla="*/ 238 h 371"/>
              <a:gd name="T16" fmla="*/ 235 w 384"/>
              <a:gd name="T17" fmla="*/ 238 h 371"/>
              <a:gd name="T18" fmla="*/ 235 w 384"/>
              <a:gd name="T19" fmla="*/ 271 h 371"/>
              <a:gd name="T20" fmla="*/ 265 w 384"/>
              <a:gd name="T21" fmla="*/ 271 h 371"/>
              <a:gd name="T22" fmla="*/ 293 w 384"/>
              <a:gd name="T23" fmla="*/ 108 h 371"/>
              <a:gd name="T24" fmla="*/ 292 w 384"/>
              <a:gd name="T25" fmla="*/ 108 h 371"/>
              <a:gd name="T26" fmla="*/ 70 w 384"/>
              <a:gd name="T27" fmla="*/ 139 h 371"/>
              <a:gd name="T28" fmla="*/ 69 w 384"/>
              <a:gd name="T29" fmla="*/ 140 h 371"/>
              <a:gd name="T30" fmla="*/ 43 w 384"/>
              <a:gd name="T31" fmla="*/ 255 h 371"/>
              <a:gd name="T32" fmla="*/ 352 w 384"/>
              <a:gd name="T33" fmla="*/ 338 h 371"/>
              <a:gd name="T34" fmla="*/ 352 w 384"/>
              <a:gd name="T35" fmla="*/ 371 h 371"/>
              <a:gd name="T36" fmla="*/ 19 w 384"/>
              <a:gd name="T37" fmla="*/ 371 h 371"/>
              <a:gd name="T38" fmla="*/ 19 w 384"/>
              <a:gd name="T39" fmla="*/ 338 h 371"/>
              <a:gd name="T40" fmla="*/ 169 w 384"/>
              <a:gd name="T41" fmla="*/ 338 h 371"/>
              <a:gd name="T42" fmla="*/ 169 w 384"/>
              <a:gd name="T43" fmla="*/ 138 h 371"/>
              <a:gd name="T44" fmla="*/ 202 w 384"/>
              <a:gd name="T45" fmla="*/ 138 h 371"/>
              <a:gd name="T46" fmla="*/ 202 w 384"/>
              <a:gd name="T47" fmla="*/ 338 h 371"/>
              <a:gd name="T48" fmla="*/ 352 w 384"/>
              <a:gd name="T49" fmla="*/ 338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4" h="371">
                <a:moveTo>
                  <a:pt x="43" y="255"/>
                </a:moveTo>
                <a:cubicBezTo>
                  <a:pt x="68" y="275"/>
                  <a:pt x="90" y="271"/>
                  <a:pt x="135" y="271"/>
                </a:cubicBezTo>
                <a:lnTo>
                  <a:pt x="135" y="238"/>
                </a:lnTo>
                <a:cubicBezTo>
                  <a:pt x="100" y="238"/>
                  <a:pt x="60" y="245"/>
                  <a:pt x="53" y="211"/>
                </a:cubicBezTo>
                <a:cubicBezTo>
                  <a:pt x="47" y="181"/>
                  <a:pt x="81" y="159"/>
                  <a:pt x="106" y="178"/>
                </a:cubicBezTo>
                <a:cubicBezTo>
                  <a:pt x="101" y="162"/>
                  <a:pt x="101" y="153"/>
                  <a:pt x="103" y="140"/>
                </a:cubicBezTo>
                <a:cubicBezTo>
                  <a:pt x="119" y="50"/>
                  <a:pt x="249" y="48"/>
                  <a:pt x="267" y="138"/>
                </a:cubicBezTo>
                <a:cubicBezTo>
                  <a:pt x="333" y="135"/>
                  <a:pt x="338" y="238"/>
                  <a:pt x="267" y="238"/>
                </a:cubicBezTo>
                <a:lnTo>
                  <a:pt x="235" y="238"/>
                </a:lnTo>
                <a:lnTo>
                  <a:pt x="235" y="271"/>
                </a:lnTo>
                <a:lnTo>
                  <a:pt x="265" y="271"/>
                </a:lnTo>
                <a:cubicBezTo>
                  <a:pt x="364" y="271"/>
                  <a:pt x="384" y="136"/>
                  <a:pt x="293" y="108"/>
                </a:cubicBezTo>
                <a:cubicBezTo>
                  <a:pt x="292" y="108"/>
                  <a:pt x="292" y="108"/>
                  <a:pt x="292" y="108"/>
                </a:cubicBezTo>
                <a:cubicBezTo>
                  <a:pt x="245" y="0"/>
                  <a:pt x="85" y="22"/>
                  <a:pt x="70" y="139"/>
                </a:cubicBezTo>
                <a:cubicBezTo>
                  <a:pt x="70" y="140"/>
                  <a:pt x="69" y="140"/>
                  <a:pt x="69" y="140"/>
                </a:cubicBezTo>
                <a:cubicBezTo>
                  <a:pt x="17" y="153"/>
                  <a:pt x="0" y="220"/>
                  <a:pt x="43" y="255"/>
                </a:cubicBezTo>
                <a:close/>
                <a:moveTo>
                  <a:pt x="352" y="338"/>
                </a:moveTo>
                <a:lnTo>
                  <a:pt x="352" y="371"/>
                </a:lnTo>
                <a:lnTo>
                  <a:pt x="19" y="371"/>
                </a:lnTo>
                <a:lnTo>
                  <a:pt x="19" y="338"/>
                </a:lnTo>
                <a:lnTo>
                  <a:pt x="169" y="338"/>
                </a:lnTo>
                <a:lnTo>
                  <a:pt x="169" y="138"/>
                </a:lnTo>
                <a:lnTo>
                  <a:pt x="202" y="138"/>
                </a:lnTo>
                <a:lnTo>
                  <a:pt x="202" y="338"/>
                </a:lnTo>
                <a:lnTo>
                  <a:pt x="352"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id="{7475107C-515D-4401-8C55-99200D86CD95}"/>
              </a:ext>
            </a:extLst>
          </p:cNvPr>
          <p:cNvSpPr>
            <a:spLocks noChangeAspect="1" noEditPoints="1"/>
          </p:cNvSpPr>
          <p:nvPr/>
        </p:nvSpPr>
        <p:spPr bwMode="auto">
          <a:xfrm>
            <a:off x="3001963" y="2776538"/>
            <a:ext cx="284163" cy="263525"/>
          </a:xfrm>
          <a:custGeom>
            <a:avLst/>
            <a:gdLst>
              <a:gd name="T0" fmla="*/ 257 w 378"/>
              <a:gd name="T1" fmla="*/ 247 h 347"/>
              <a:gd name="T2" fmla="*/ 257 w 378"/>
              <a:gd name="T3" fmla="*/ 214 h 347"/>
              <a:gd name="T4" fmla="*/ 273 w 378"/>
              <a:gd name="T5" fmla="*/ 214 h 347"/>
              <a:gd name="T6" fmla="*/ 272 w 378"/>
              <a:gd name="T7" fmla="*/ 114 h 347"/>
              <a:gd name="T8" fmla="*/ 111 w 378"/>
              <a:gd name="T9" fmla="*/ 154 h 347"/>
              <a:gd name="T10" fmla="*/ 58 w 378"/>
              <a:gd name="T11" fmla="*/ 187 h 347"/>
              <a:gd name="T12" fmla="*/ 141 w 378"/>
              <a:gd name="T13" fmla="*/ 230 h 347"/>
              <a:gd name="T14" fmla="*/ 94 w 378"/>
              <a:gd name="T15" fmla="*/ 247 h 347"/>
              <a:gd name="T16" fmla="*/ 75 w 378"/>
              <a:gd name="T17" fmla="*/ 116 h 347"/>
              <a:gd name="T18" fmla="*/ 75 w 378"/>
              <a:gd name="T19" fmla="*/ 115 h 347"/>
              <a:gd name="T20" fmla="*/ 191 w 378"/>
              <a:gd name="T21" fmla="*/ 14 h 347"/>
              <a:gd name="T22" fmla="*/ 298 w 378"/>
              <a:gd name="T23" fmla="*/ 84 h 347"/>
              <a:gd name="T24" fmla="*/ 298 w 378"/>
              <a:gd name="T25" fmla="*/ 84 h 347"/>
              <a:gd name="T26" fmla="*/ 342 w 378"/>
              <a:gd name="T27" fmla="*/ 116 h 347"/>
              <a:gd name="T28" fmla="*/ 257 w 378"/>
              <a:gd name="T29" fmla="*/ 247 h 347"/>
              <a:gd name="T30" fmla="*/ 191 w 378"/>
              <a:gd name="T31" fmla="*/ 314 h 347"/>
              <a:gd name="T32" fmla="*/ 174 w 378"/>
              <a:gd name="T33" fmla="*/ 297 h 347"/>
              <a:gd name="T34" fmla="*/ 191 w 378"/>
              <a:gd name="T35" fmla="*/ 280 h 347"/>
              <a:gd name="T36" fmla="*/ 207 w 378"/>
              <a:gd name="T37" fmla="*/ 297 h 347"/>
              <a:gd name="T38" fmla="*/ 191 w 378"/>
              <a:gd name="T39" fmla="*/ 314 h 347"/>
              <a:gd name="T40" fmla="*/ 207 w 378"/>
              <a:gd name="T41" fmla="*/ 247 h 347"/>
              <a:gd name="T42" fmla="*/ 207 w 378"/>
              <a:gd name="T43" fmla="*/ 214 h 347"/>
              <a:gd name="T44" fmla="*/ 207 w 378"/>
              <a:gd name="T45" fmla="*/ 130 h 347"/>
              <a:gd name="T46" fmla="*/ 191 w 378"/>
              <a:gd name="T47" fmla="*/ 114 h 347"/>
              <a:gd name="T48" fmla="*/ 174 w 378"/>
              <a:gd name="T49" fmla="*/ 130 h 347"/>
              <a:gd name="T50" fmla="*/ 174 w 378"/>
              <a:gd name="T51" fmla="*/ 214 h 347"/>
              <a:gd name="T52" fmla="*/ 174 w 378"/>
              <a:gd name="T53" fmla="*/ 247 h 347"/>
              <a:gd name="T54" fmla="*/ 141 w 378"/>
              <a:gd name="T55" fmla="*/ 280 h 347"/>
              <a:gd name="T56" fmla="*/ 141 w 378"/>
              <a:gd name="T57" fmla="*/ 314 h 347"/>
              <a:gd name="T58" fmla="*/ 174 w 378"/>
              <a:gd name="T59" fmla="*/ 347 h 347"/>
              <a:gd name="T60" fmla="*/ 207 w 378"/>
              <a:gd name="T61" fmla="*/ 347 h 347"/>
              <a:gd name="T62" fmla="*/ 241 w 378"/>
              <a:gd name="T63" fmla="*/ 314 h 347"/>
              <a:gd name="T64" fmla="*/ 241 w 378"/>
              <a:gd name="T65" fmla="*/ 280 h 347"/>
              <a:gd name="T66" fmla="*/ 207 w 378"/>
              <a:gd name="T67" fmla="*/ 2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8" h="347">
                <a:moveTo>
                  <a:pt x="257" y="247"/>
                </a:moveTo>
                <a:cubicBezTo>
                  <a:pt x="235" y="247"/>
                  <a:pt x="235" y="214"/>
                  <a:pt x="257" y="214"/>
                </a:cubicBezTo>
                <a:lnTo>
                  <a:pt x="273" y="214"/>
                </a:lnTo>
                <a:cubicBezTo>
                  <a:pt x="343" y="214"/>
                  <a:pt x="338" y="111"/>
                  <a:pt x="272" y="114"/>
                </a:cubicBezTo>
                <a:cubicBezTo>
                  <a:pt x="249" y="0"/>
                  <a:pt x="78" y="45"/>
                  <a:pt x="111" y="154"/>
                </a:cubicBezTo>
                <a:cubicBezTo>
                  <a:pt x="87" y="135"/>
                  <a:pt x="52" y="157"/>
                  <a:pt x="58" y="187"/>
                </a:cubicBezTo>
                <a:cubicBezTo>
                  <a:pt x="68" y="237"/>
                  <a:pt x="141" y="193"/>
                  <a:pt x="141" y="230"/>
                </a:cubicBezTo>
                <a:cubicBezTo>
                  <a:pt x="141" y="251"/>
                  <a:pt x="117" y="247"/>
                  <a:pt x="94" y="247"/>
                </a:cubicBezTo>
                <a:cubicBezTo>
                  <a:pt x="11" y="247"/>
                  <a:pt x="0" y="134"/>
                  <a:pt x="75" y="116"/>
                </a:cubicBezTo>
                <a:cubicBezTo>
                  <a:pt x="74" y="116"/>
                  <a:pt x="75" y="116"/>
                  <a:pt x="75" y="115"/>
                </a:cubicBezTo>
                <a:cubicBezTo>
                  <a:pt x="82" y="58"/>
                  <a:pt x="131" y="14"/>
                  <a:pt x="191" y="14"/>
                </a:cubicBezTo>
                <a:cubicBezTo>
                  <a:pt x="238" y="14"/>
                  <a:pt x="280" y="42"/>
                  <a:pt x="298" y="84"/>
                </a:cubicBezTo>
                <a:cubicBezTo>
                  <a:pt x="298" y="84"/>
                  <a:pt x="298" y="84"/>
                  <a:pt x="298" y="84"/>
                </a:cubicBezTo>
                <a:cubicBezTo>
                  <a:pt x="316" y="90"/>
                  <a:pt x="332" y="101"/>
                  <a:pt x="342" y="116"/>
                </a:cubicBezTo>
                <a:cubicBezTo>
                  <a:pt x="378" y="168"/>
                  <a:pt x="350" y="247"/>
                  <a:pt x="257" y="247"/>
                </a:cubicBezTo>
                <a:close/>
                <a:moveTo>
                  <a:pt x="191" y="314"/>
                </a:moveTo>
                <a:cubicBezTo>
                  <a:pt x="181" y="314"/>
                  <a:pt x="174" y="306"/>
                  <a:pt x="174" y="297"/>
                </a:cubicBezTo>
                <a:cubicBezTo>
                  <a:pt x="174" y="288"/>
                  <a:pt x="181" y="280"/>
                  <a:pt x="191" y="280"/>
                </a:cubicBezTo>
                <a:cubicBezTo>
                  <a:pt x="200" y="280"/>
                  <a:pt x="207" y="288"/>
                  <a:pt x="207" y="297"/>
                </a:cubicBezTo>
                <a:cubicBezTo>
                  <a:pt x="207" y="306"/>
                  <a:pt x="200" y="314"/>
                  <a:pt x="191" y="314"/>
                </a:cubicBezTo>
                <a:close/>
                <a:moveTo>
                  <a:pt x="207" y="247"/>
                </a:moveTo>
                <a:lnTo>
                  <a:pt x="207" y="214"/>
                </a:lnTo>
                <a:lnTo>
                  <a:pt x="207" y="130"/>
                </a:lnTo>
                <a:cubicBezTo>
                  <a:pt x="207" y="121"/>
                  <a:pt x="200" y="114"/>
                  <a:pt x="191" y="114"/>
                </a:cubicBezTo>
                <a:cubicBezTo>
                  <a:pt x="181" y="114"/>
                  <a:pt x="174" y="121"/>
                  <a:pt x="174" y="130"/>
                </a:cubicBezTo>
                <a:lnTo>
                  <a:pt x="174" y="214"/>
                </a:lnTo>
                <a:lnTo>
                  <a:pt x="174" y="247"/>
                </a:lnTo>
                <a:cubicBezTo>
                  <a:pt x="156" y="247"/>
                  <a:pt x="141" y="262"/>
                  <a:pt x="141" y="280"/>
                </a:cubicBezTo>
                <a:lnTo>
                  <a:pt x="141" y="314"/>
                </a:lnTo>
                <a:cubicBezTo>
                  <a:pt x="141" y="332"/>
                  <a:pt x="156" y="347"/>
                  <a:pt x="174" y="347"/>
                </a:cubicBezTo>
                <a:lnTo>
                  <a:pt x="207" y="347"/>
                </a:lnTo>
                <a:cubicBezTo>
                  <a:pt x="226" y="347"/>
                  <a:pt x="241" y="332"/>
                  <a:pt x="241" y="314"/>
                </a:cubicBezTo>
                <a:lnTo>
                  <a:pt x="241" y="280"/>
                </a:lnTo>
                <a:cubicBezTo>
                  <a:pt x="241" y="262"/>
                  <a:pt x="226" y="247"/>
                  <a:pt x="207" y="2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id="{DC9CE167-EE5A-476F-9304-1F74456F795F}"/>
              </a:ext>
            </a:extLst>
          </p:cNvPr>
          <p:cNvSpPr>
            <a:spLocks noChangeAspect="1" noEditPoints="1"/>
          </p:cNvSpPr>
          <p:nvPr/>
        </p:nvSpPr>
        <p:spPr bwMode="auto">
          <a:xfrm>
            <a:off x="2498726" y="2757488"/>
            <a:ext cx="285750" cy="282575"/>
          </a:xfrm>
          <a:custGeom>
            <a:avLst/>
            <a:gdLst>
              <a:gd name="T0" fmla="*/ 343 w 379"/>
              <a:gd name="T1" fmla="*/ 140 h 371"/>
              <a:gd name="T2" fmla="*/ 298 w 379"/>
              <a:gd name="T3" fmla="*/ 108 h 371"/>
              <a:gd name="T4" fmla="*/ 298 w 379"/>
              <a:gd name="T5" fmla="*/ 108 h 371"/>
              <a:gd name="T6" fmla="*/ 75 w 379"/>
              <a:gd name="T7" fmla="*/ 139 h 371"/>
              <a:gd name="T8" fmla="*/ 75 w 379"/>
              <a:gd name="T9" fmla="*/ 140 h 371"/>
              <a:gd name="T10" fmla="*/ 94 w 379"/>
              <a:gd name="T11" fmla="*/ 271 h 371"/>
              <a:gd name="T12" fmla="*/ 141 w 379"/>
              <a:gd name="T13" fmla="*/ 254 h 371"/>
              <a:gd name="T14" fmla="*/ 58 w 379"/>
              <a:gd name="T15" fmla="*/ 211 h 371"/>
              <a:gd name="T16" fmla="*/ 112 w 379"/>
              <a:gd name="T17" fmla="*/ 178 h 371"/>
              <a:gd name="T18" fmla="*/ 273 w 379"/>
              <a:gd name="T19" fmla="*/ 138 h 371"/>
              <a:gd name="T20" fmla="*/ 273 w 379"/>
              <a:gd name="T21" fmla="*/ 238 h 371"/>
              <a:gd name="T22" fmla="*/ 258 w 379"/>
              <a:gd name="T23" fmla="*/ 238 h 371"/>
              <a:gd name="T24" fmla="*/ 258 w 379"/>
              <a:gd name="T25" fmla="*/ 271 h 371"/>
              <a:gd name="T26" fmla="*/ 343 w 379"/>
              <a:gd name="T27" fmla="*/ 140 h 371"/>
              <a:gd name="T28" fmla="*/ 276 w 379"/>
              <a:gd name="T29" fmla="*/ 354 h 371"/>
              <a:gd name="T30" fmla="*/ 259 w 379"/>
              <a:gd name="T31" fmla="*/ 371 h 371"/>
              <a:gd name="T32" fmla="*/ 123 w 379"/>
              <a:gd name="T33" fmla="*/ 371 h 371"/>
              <a:gd name="T34" fmla="*/ 106 w 379"/>
              <a:gd name="T35" fmla="*/ 354 h 371"/>
              <a:gd name="T36" fmla="*/ 123 w 379"/>
              <a:gd name="T37" fmla="*/ 338 h 371"/>
              <a:gd name="T38" fmla="*/ 174 w 379"/>
              <a:gd name="T39" fmla="*/ 338 h 371"/>
              <a:gd name="T40" fmla="*/ 174 w 379"/>
              <a:gd name="T41" fmla="*/ 151 h 371"/>
              <a:gd name="T42" fmla="*/ 191 w 379"/>
              <a:gd name="T43" fmla="*/ 135 h 371"/>
              <a:gd name="T44" fmla="*/ 208 w 379"/>
              <a:gd name="T45" fmla="*/ 151 h 371"/>
              <a:gd name="T46" fmla="*/ 208 w 379"/>
              <a:gd name="T47" fmla="*/ 338 h 371"/>
              <a:gd name="T48" fmla="*/ 259 w 379"/>
              <a:gd name="T49" fmla="*/ 338 h 371"/>
              <a:gd name="T50" fmla="*/ 276 w 379"/>
              <a:gd name="T51" fmla="*/ 35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9" h="371">
                <a:moveTo>
                  <a:pt x="343" y="140"/>
                </a:moveTo>
                <a:cubicBezTo>
                  <a:pt x="332" y="125"/>
                  <a:pt x="317" y="114"/>
                  <a:pt x="298" y="108"/>
                </a:cubicBezTo>
                <a:cubicBezTo>
                  <a:pt x="298" y="108"/>
                  <a:pt x="298" y="108"/>
                  <a:pt x="298" y="108"/>
                </a:cubicBezTo>
                <a:cubicBezTo>
                  <a:pt x="251" y="0"/>
                  <a:pt x="90" y="22"/>
                  <a:pt x="75" y="139"/>
                </a:cubicBezTo>
                <a:cubicBezTo>
                  <a:pt x="75" y="140"/>
                  <a:pt x="74" y="140"/>
                  <a:pt x="75" y="140"/>
                </a:cubicBezTo>
                <a:cubicBezTo>
                  <a:pt x="0" y="158"/>
                  <a:pt x="11" y="271"/>
                  <a:pt x="94" y="271"/>
                </a:cubicBezTo>
                <a:cubicBezTo>
                  <a:pt x="117" y="271"/>
                  <a:pt x="141" y="275"/>
                  <a:pt x="141" y="254"/>
                </a:cubicBezTo>
                <a:cubicBezTo>
                  <a:pt x="141" y="217"/>
                  <a:pt x="68" y="261"/>
                  <a:pt x="58" y="211"/>
                </a:cubicBezTo>
                <a:cubicBezTo>
                  <a:pt x="52" y="181"/>
                  <a:pt x="87" y="159"/>
                  <a:pt x="112" y="178"/>
                </a:cubicBezTo>
                <a:cubicBezTo>
                  <a:pt x="77" y="66"/>
                  <a:pt x="250" y="27"/>
                  <a:pt x="273" y="138"/>
                </a:cubicBezTo>
                <a:cubicBezTo>
                  <a:pt x="338" y="135"/>
                  <a:pt x="343" y="238"/>
                  <a:pt x="273" y="238"/>
                </a:cubicBezTo>
                <a:lnTo>
                  <a:pt x="258" y="238"/>
                </a:lnTo>
                <a:cubicBezTo>
                  <a:pt x="236" y="238"/>
                  <a:pt x="236" y="271"/>
                  <a:pt x="258" y="271"/>
                </a:cubicBezTo>
                <a:cubicBezTo>
                  <a:pt x="351" y="271"/>
                  <a:pt x="379" y="192"/>
                  <a:pt x="343" y="140"/>
                </a:cubicBezTo>
                <a:close/>
                <a:moveTo>
                  <a:pt x="276" y="354"/>
                </a:moveTo>
                <a:cubicBezTo>
                  <a:pt x="276" y="364"/>
                  <a:pt x="268" y="371"/>
                  <a:pt x="259" y="371"/>
                </a:cubicBezTo>
                <a:lnTo>
                  <a:pt x="123" y="371"/>
                </a:lnTo>
                <a:cubicBezTo>
                  <a:pt x="114" y="371"/>
                  <a:pt x="106" y="364"/>
                  <a:pt x="106" y="354"/>
                </a:cubicBezTo>
                <a:cubicBezTo>
                  <a:pt x="106" y="345"/>
                  <a:pt x="114" y="338"/>
                  <a:pt x="123" y="338"/>
                </a:cubicBezTo>
                <a:lnTo>
                  <a:pt x="174" y="338"/>
                </a:lnTo>
                <a:lnTo>
                  <a:pt x="174" y="151"/>
                </a:lnTo>
                <a:cubicBezTo>
                  <a:pt x="174" y="142"/>
                  <a:pt x="182" y="135"/>
                  <a:pt x="191" y="135"/>
                </a:cubicBezTo>
                <a:cubicBezTo>
                  <a:pt x="200" y="135"/>
                  <a:pt x="208" y="142"/>
                  <a:pt x="208" y="151"/>
                </a:cubicBezTo>
                <a:lnTo>
                  <a:pt x="208" y="338"/>
                </a:lnTo>
                <a:lnTo>
                  <a:pt x="259" y="338"/>
                </a:lnTo>
                <a:cubicBezTo>
                  <a:pt x="268" y="338"/>
                  <a:pt x="276" y="345"/>
                  <a:pt x="276" y="3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id="{E442A7DB-2021-4854-80CB-D916A2D9F1CE}"/>
              </a:ext>
            </a:extLst>
          </p:cNvPr>
          <p:cNvSpPr>
            <a:spLocks noChangeAspect="1" noEditPoints="1"/>
          </p:cNvSpPr>
          <p:nvPr/>
        </p:nvSpPr>
        <p:spPr bwMode="auto">
          <a:xfrm>
            <a:off x="2008188" y="2765425"/>
            <a:ext cx="273050" cy="203200"/>
          </a:xfrm>
          <a:custGeom>
            <a:avLst/>
            <a:gdLst>
              <a:gd name="T0" fmla="*/ 255 w 361"/>
              <a:gd name="T1" fmla="*/ 229 h 267"/>
              <a:gd name="T2" fmla="*/ 53 w 361"/>
              <a:gd name="T3" fmla="*/ 221 h 267"/>
              <a:gd name="T4" fmla="*/ 94 w 361"/>
              <a:gd name="T5" fmla="*/ 169 h 267"/>
              <a:gd name="T6" fmla="*/ 255 w 361"/>
              <a:gd name="T7" fmla="*/ 129 h 267"/>
              <a:gd name="T8" fmla="*/ 255 w 361"/>
              <a:gd name="T9" fmla="*/ 229 h 267"/>
              <a:gd name="T10" fmla="*/ 281 w 361"/>
              <a:gd name="T11" fmla="*/ 99 h 267"/>
              <a:gd name="T12" fmla="*/ 238 w 361"/>
              <a:gd name="T13" fmla="*/ 48 h 267"/>
              <a:gd name="T14" fmla="*/ 58 w 361"/>
              <a:gd name="T15" fmla="*/ 130 h 267"/>
              <a:gd name="T16" fmla="*/ 57 w 361"/>
              <a:gd name="T17" fmla="*/ 131 h 267"/>
              <a:gd name="T18" fmla="*/ 19 w 361"/>
              <a:gd name="T19" fmla="*/ 157 h 267"/>
              <a:gd name="T20" fmla="*/ 31 w 361"/>
              <a:gd name="T21" fmla="*/ 246 h 267"/>
              <a:gd name="T22" fmla="*/ 253 w 361"/>
              <a:gd name="T23" fmla="*/ 262 h 267"/>
              <a:gd name="T24" fmla="*/ 311 w 361"/>
              <a:gd name="T25" fmla="*/ 240 h 267"/>
              <a:gd name="T26" fmla="*/ 281 w 361"/>
              <a:gd name="T27" fmla="*/ 9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1" h="267">
                <a:moveTo>
                  <a:pt x="255" y="229"/>
                </a:moveTo>
                <a:cubicBezTo>
                  <a:pt x="81" y="229"/>
                  <a:pt x="70" y="234"/>
                  <a:pt x="53" y="221"/>
                </a:cubicBezTo>
                <a:cubicBezTo>
                  <a:pt x="18" y="195"/>
                  <a:pt x="59" y="142"/>
                  <a:pt x="94" y="169"/>
                </a:cubicBezTo>
                <a:cubicBezTo>
                  <a:pt x="60" y="56"/>
                  <a:pt x="233" y="18"/>
                  <a:pt x="255" y="129"/>
                </a:cubicBezTo>
                <a:cubicBezTo>
                  <a:pt x="321" y="126"/>
                  <a:pt x="326" y="229"/>
                  <a:pt x="255" y="229"/>
                </a:cubicBezTo>
                <a:close/>
                <a:moveTo>
                  <a:pt x="281" y="99"/>
                </a:moveTo>
                <a:cubicBezTo>
                  <a:pt x="281" y="99"/>
                  <a:pt x="269" y="69"/>
                  <a:pt x="238" y="48"/>
                </a:cubicBezTo>
                <a:cubicBezTo>
                  <a:pt x="166" y="0"/>
                  <a:pt x="69" y="45"/>
                  <a:pt x="58" y="130"/>
                </a:cubicBezTo>
                <a:cubicBezTo>
                  <a:pt x="58" y="131"/>
                  <a:pt x="57" y="131"/>
                  <a:pt x="57" y="131"/>
                </a:cubicBezTo>
                <a:cubicBezTo>
                  <a:pt x="41" y="135"/>
                  <a:pt x="28" y="144"/>
                  <a:pt x="19" y="157"/>
                </a:cubicBezTo>
                <a:cubicBezTo>
                  <a:pt x="0" y="184"/>
                  <a:pt x="2" y="222"/>
                  <a:pt x="31" y="246"/>
                </a:cubicBezTo>
                <a:cubicBezTo>
                  <a:pt x="57" y="267"/>
                  <a:pt x="65" y="262"/>
                  <a:pt x="253" y="262"/>
                </a:cubicBezTo>
                <a:cubicBezTo>
                  <a:pt x="275" y="262"/>
                  <a:pt x="296" y="254"/>
                  <a:pt x="311" y="240"/>
                </a:cubicBezTo>
                <a:cubicBezTo>
                  <a:pt x="361" y="197"/>
                  <a:pt x="343" y="118"/>
                  <a:pt x="281" y="9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id="{F2EFDAF9-338E-49E2-A3BB-95150FEA4F63}"/>
              </a:ext>
            </a:extLst>
          </p:cNvPr>
          <p:cNvSpPr>
            <a:spLocks noChangeAspect="1" noEditPoints="1"/>
          </p:cNvSpPr>
          <p:nvPr/>
        </p:nvSpPr>
        <p:spPr bwMode="auto">
          <a:xfrm>
            <a:off x="1511301" y="2787650"/>
            <a:ext cx="250825" cy="252413"/>
          </a:xfrm>
          <a:custGeom>
            <a:avLst/>
            <a:gdLst>
              <a:gd name="T0" fmla="*/ 133 w 333"/>
              <a:gd name="T1" fmla="*/ 266 h 333"/>
              <a:gd name="T2" fmla="*/ 300 w 333"/>
              <a:gd name="T3" fmla="*/ 266 h 333"/>
              <a:gd name="T4" fmla="*/ 300 w 333"/>
              <a:gd name="T5" fmla="*/ 300 h 333"/>
              <a:gd name="T6" fmla="*/ 133 w 333"/>
              <a:gd name="T7" fmla="*/ 300 h 333"/>
              <a:gd name="T8" fmla="*/ 133 w 333"/>
              <a:gd name="T9" fmla="*/ 266 h 333"/>
              <a:gd name="T10" fmla="*/ 133 w 333"/>
              <a:gd name="T11" fmla="*/ 150 h 333"/>
              <a:gd name="T12" fmla="*/ 300 w 333"/>
              <a:gd name="T13" fmla="*/ 150 h 333"/>
              <a:gd name="T14" fmla="*/ 300 w 333"/>
              <a:gd name="T15" fmla="*/ 183 h 333"/>
              <a:gd name="T16" fmla="*/ 133 w 333"/>
              <a:gd name="T17" fmla="*/ 183 h 333"/>
              <a:gd name="T18" fmla="*/ 133 w 333"/>
              <a:gd name="T19" fmla="*/ 150 h 333"/>
              <a:gd name="T20" fmla="*/ 333 w 333"/>
              <a:gd name="T21" fmla="*/ 216 h 333"/>
              <a:gd name="T22" fmla="*/ 333 w 333"/>
              <a:gd name="T23" fmla="*/ 116 h 333"/>
              <a:gd name="T24" fmla="*/ 100 w 333"/>
              <a:gd name="T25" fmla="*/ 116 h 333"/>
              <a:gd name="T26" fmla="*/ 100 w 333"/>
              <a:gd name="T27" fmla="*/ 150 h 333"/>
              <a:gd name="T28" fmla="*/ 33 w 333"/>
              <a:gd name="T29" fmla="*/ 150 h 333"/>
              <a:gd name="T30" fmla="*/ 33 w 333"/>
              <a:gd name="T31" fmla="*/ 0 h 333"/>
              <a:gd name="T32" fmla="*/ 0 w 333"/>
              <a:gd name="T33" fmla="*/ 0 h 333"/>
              <a:gd name="T34" fmla="*/ 0 w 333"/>
              <a:gd name="T35" fmla="*/ 300 h 333"/>
              <a:gd name="T36" fmla="*/ 100 w 333"/>
              <a:gd name="T37" fmla="*/ 300 h 333"/>
              <a:gd name="T38" fmla="*/ 100 w 333"/>
              <a:gd name="T39" fmla="*/ 333 h 333"/>
              <a:gd name="T40" fmla="*/ 333 w 333"/>
              <a:gd name="T41" fmla="*/ 333 h 333"/>
              <a:gd name="T42" fmla="*/ 333 w 333"/>
              <a:gd name="T43" fmla="*/ 233 h 333"/>
              <a:gd name="T44" fmla="*/ 100 w 333"/>
              <a:gd name="T45" fmla="*/ 233 h 333"/>
              <a:gd name="T46" fmla="*/ 100 w 333"/>
              <a:gd name="T47" fmla="*/ 266 h 333"/>
              <a:gd name="T48" fmla="*/ 33 w 333"/>
              <a:gd name="T49" fmla="*/ 266 h 333"/>
              <a:gd name="T50" fmla="*/ 33 w 333"/>
              <a:gd name="T51" fmla="*/ 183 h 333"/>
              <a:gd name="T52" fmla="*/ 100 w 333"/>
              <a:gd name="T53" fmla="*/ 183 h 333"/>
              <a:gd name="T54" fmla="*/ 100 w 333"/>
              <a:gd name="T55" fmla="*/ 216 h 333"/>
              <a:gd name="T56" fmla="*/ 333 w 333"/>
              <a:gd name="T57" fmla="*/ 2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333">
                <a:moveTo>
                  <a:pt x="133" y="266"/>
                </a:moveTo>
                <a:lnTo>
                  <a:pt x="300" y="266"/>
                </a:lnTo>
                <a:lnTo>
                  <a:pt x="300" y="300"/>
                </a:lnTo>
                <a:lnTo>
                  <a:pt x="133" y="300"/>
                </a:lnTo>
                <a:lnTo>
                  <a:pt x="133" y="266"/>
                </a:lnTo>
                <a:close/>
                <a:moveTo>
                  <a:pt x="133" y="150"/>
                </a:moveTo>
                <a:lnTo>
                  <a:pt x="300" y="150"/>
                </a:lnTo>
                <a:lnTo>
                  <a:pt x="300" y="183"/>
                </a:lnTo>
                <a:lnTo>
                  <a:pt x="133" y="183"/>
                </a:lnTo>
                <a:lnTo>
                  <a:pt x="133" y="150"/>
                </a:lnTo>
                <a:close/>
                <a:moveTo>
                  <a:pt x="333" y="216"/>
                </a:moveTo>
                <a:lnTo>
                  <a:pt x="333" y="116"/>
                </a:lnTo>
                <a:lnTo>
                  <a:pt x="100" y="116"/>
                </a:lnTo>
                <a:lnTo>
                  <a:pt x="100" y="150"/>
                </a:lnTo>
                <a:lnTo>
                  <a:pt x="33" y="150"/>
                </a:lnTo>
                <a:lnTo>
                  <a:pt x="33" y="0"/>
                </a:lnTo>
                <a:lnTo>
                  <a:pt x="0" y="0"/>
                </a:lnTo>
                <a:lnTo>
                  <a:pt x="0" y="300"/>
                </a:lnTo>
                <a:lnTo>
                  <a:pt x="100" y="300"/>
                </a:lnTo>
                <a:lnTo>
                  <a:pt x="100" y="333"/>
                </a:lnTo>
                <a:lnTo>
                  <a:pt x="333" y="333"/>
                </a:lnTo>
                <a:lnTo>
                  <a:pt x="333" y="233"/>
                </a:lnTo>
                <a:lnTo>
                  <a:pt x="100" y="233"/>
                </a:lnTo>
                <a:lnTo>
                  <a:pt x="100" y="266"/>
                </a:lnTo>
                <a:lnTo>
                  <a:pt x="33" y="266"/>
                </a:lnTo>
                <a:lnTo>
                  <a:pt x="33" y="183"/>
                </a:lnTo>
                <a:lnTo>
                  <a:pt x="100" y="183"/>
                </a:lnTo>
                <a:lnTo>
                  <a:pt x="100" y="216"/>
                </a:lnTo>
                <a:lnTo>
                  <a:pt x="333"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id="{A0D469AC-C589-4BFB-B716-E373CBD06942}"/>
              </a:ext>
            </a:extLst>
          </p:cNvPr>
          <p:cNvSpPr>
            <a:spLocks noChangeAspect="1" noEditPoints="1"/>
          </p:cNvSpPr>
          <p:nvPr/>
        </p:nvSpPr>
        <p:spPr bwMode="auto">
          <a:xfrm>
            <a:off x="1008063" y="2787650"/>
            <a:ext cx="252413" cy="252413"/>
          </a:xfrm>
          <a:custGeom>
            <a:avLst/>
            <a:gdLst>
              <a:gd name="T0" fmla="*/ 132 w 334"/>
              <a:gd name="T1" fmla="*/ 266 h 333"/>
              <a:gd name="T2" fmla="*/ 165 w 334"/>
              <a:gd name="T3" fmla="*/ 266 h 333"/>
              <a:gd name="T4" fmla="*/ 165 w 334"/>
              <a:gd name="T5" fmla="*/ 300 h 333"/>
              <a:gd name="T6" fmla="*/ 132 w 334"/>
              <a:gd name="T7" fmla="*/ 300 h 333"/>
              <a:gd name="T8" fmla="*/ 132 w 334"/>
              <a:gd name="T9" fmla="*/ 266 h 333"/>
              <a:gd name="T10" fmla="*/ 200 w 334"/>
              <a:gd name="T11" fmla="*/ 266 h 333"/>
              <a:gd name="T12" fmla="*/ 300 w 334"/>
              <a:gd name="T13" fmla="*/ 266 h 333"/>
              <a:gd name="T14" fmla="*/ 300 w 334"/>
              <a:gd name="T15" fmla="*/ 300 h 333"/>
              <a:gd name="T16" fmla="*/ 200 w 334"/>
              <a:gd name="T17" fmla="*/ 300 h 333"/>
              <a:gd name="T18" fmla="*/ 200 w 334"/>
              <a:gd name="T19" fmla="*/ 266 h 333"/>
              <a:gd name="T20" fmla="*/ 132 w 334"/>
              <a:gd name="T21" fmla="*/ 150 h 333"/>
              <a:gd name="T22" fmla="*/ 165 w 334"/>
              <a:gd name="T23" fmla="*/ 150 h 333"/>
              <a:gd name="T24" fmla="*/ 165 w 334"/>
              <a:gd name="T25" fmla="*/ 183 h 333"/>
              <a:gd name="T26" fmla="*/ 132 w 334"/>
              <a:gd name="T27" fmla="*/ 183 h 333"/>
              <a:gd name="T28" fmla="*/ 132 w 334"/>
              <a:gd name="T29" fmla="*/ 150 h 333"/>
              <a:gd name="T30" fmla="*/ 200 w 334"/>
              <a:gd name="T31" fmla="*/ 150 h 333"/>
              <a:gd name="T32" fmla="*/ 300 w 334"/>
              <a:gd name="T33" fmla="*/ 150 h 333"/>
              <a:gd name="T34" fmla="*/ 300 w 334"/>
              <a:gd name="T35" fmla="*/ 183 h 333"/>
              <a:gd name="T36" fmla="*/ 200 w 334"/>
              <a:gd name="T37" fmla="*/ 183 h 333"/>
              <a:gd name="T38" fmla="*/ 200 w 334"/>
              <a:gd name="T39" fmla="*/ 150 h 333"/>
              <a:gd name="T40" fmla="*/ 334 w 334"/>
              <a:gd name="T41" fmla="*/ 216 h 333"/>
              <a:gd name="T42" fmla="*/ 334 w 334"/>
              <a:gd name="T43" fmla="*/ 116 h 333"/>
              <a:gd name="T44" fmla="*/ 100 w 334"/>
              <a:gd name="T45" fmla="*/ 116 h 333"/>
              <a:gd name="T46" fmla="*/ 100 w 334"/>
              <a:gd name="T47" fmla="*/ 150 h 333"/>
              <a:gd name="T48" fmla="*/ 34 w 334"/>
              <a:gd name="T49" fmla="*/ 150 h 333"/>
              <a:gd name="T50" fmla="*/ 34 w 334"/>
              <a:gd name="T51" fmla="*/ 0 h 333"/>
              <a:gd name="T52" fmla="*/ 0 w 334"/>
              <a:gd name="T53" fmla="*/ 0 h 333"/>
              <a:gd name="T54" fmla="*/ 0 w 334"/>
              <a:gd name="T55" fmla="*/ 300 h 333"/>
              <a:gd name="T56" fmla="*/ 100 w 334"/>
              <a:gd name="T57" fmla="*/ 300 h 333"/>
              <a:gd name="T58" fmla="*/ 100 w 334"/>
              <a:gd name="T59" fmla="*/ 333 h 333"/>
              <a:gd name="T60" fmla="*/ 334 w 334"/>
              <a:gd name="T61" fmla="*/ 333 h 333"/>
              <a:gd name="T62" fmla="*/ 334 w 334"/>
              <a:gd name="T63" fmla="*/ 233 h 333"/>
              <a:gd name="T64" fmla="*/ 100 w 334"/>
              <a:gd name="T65" fmla="*/ 233 h 333"/>
              <a:gd name="T66" fmla="*/ 100 w 334"/>
              <a:gd name="T67" fmla="*/ 266 h 333"/>
              <a:gd name="T68" fmla="*/ 34 w 334"/>
              <a:gd name="T69" fmla="*/ 266 h 333"/>
              <a:gd name="T70" fmla="*/ 34 w 334"/>
              <a:gd name="T71" fmla="*/ 183 h 333"/>
              <a:gd name="T72" fmla="*/ 100 w 334"/>
              <a:gd name="T73" fmla="*/ 183 h 333"/>
              <a:gd name="T74" fmla="*/ 100 w 334"/>
              <a:gd name="T75" fmla="*/ 216 h 333"/>
              <a:gd name="T76" fmla="*/ 334 w 334"/>
              <a:gd name="T77" fmla="*/ 2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33">
                <a:moveTo>
                  <a:pt x="132" y="266"/>
                </a:moveTo>
                <a:lnTo>
                  <a:pt x="165" y="266"/>
                </a:lnTo>
                <a:lnTo>
                  <a:pt x="165" y="300"/>
                </a:lnTo>
                <a:lnTo>
                  <a:pt x="132" y="300"/>
                </a:lnTo>
                <a:lnTo>
                  <a:pt x="132" y="266"/>
                </a:lnTo>
                <a:close/>
                <a:moveTo>
                  <a:pt x="200" y="266"/>
                </a:moveTo>
                <a:lnTo>
                  <a:pt x="300" y="266"/>
                </a:lnTo>
                <a:lnTo>
                  <a:pt x="300" y="300"/>
                </a:lnTo>
                <a:lnTo>
                  <a:pt x="200" y="300"/>
                </a:lnTo>
                <a:lnTo>
                  <a:pt x="200" y="266"/>
                </a:lnTo>
                <a:close/>
                <a:moveTo>
                  <a:pt x="132" y="150"/>
                </a:moveTo>
                <a:lnTo>
                  <a:pt x="165" y="150"/>
                </a:lnTo>
                <a:lnTo>
                  <a:pt x="165" y="183"/>
                </a:lnTo>
                <a:lnTo>
                  <a:pt x="132" y="183"/>
                </a:lnTo>
                <a:lnTo>
                  <a:pt x="132" y="150"/>
                </a:lnTo>
                <a:close/>
                <a:moveTo>
                  <a:pt x="200" y="150"/>
                </a:moveTo>
                <a:lnTo>
                  <a:pt x="300" y="150"/>
                </a:lnTo>
                <a:lnTo>
                  <a:pt x="300" y="183"/>
                </a:lnTo>
                <a:lnTo>
                  <a:pt x="200" y="183"/>
                </a:lnTo>
                <a:lnTo>
                  <a:pt x="200" y="150"/>
                </a:lnTo>
                <a:close/>
                <a:moveTo>
                  <a:pt x="334" y="216"/>
                </a:moveTo>
                <a:lnTo>
                  <a:pt x="334" y="116"/>
                </a:lnTo>
                <a:lnTo>
                  <a:pt x="100" y="116"/>
                </a:lnTo>
                <a:lnTo>
                  <a:pt x="100" y="150"/>
                </a:lnTo>
                <a:lnTo>
                  <a:pt x="34" y="150"/>
                </a:lnTo>
                <a:lnTo>
                  <a:pt x="34" y="0"/>
                </a:lnTo>
                <a:lnTo>
                  <a:pt x="0" y="0"/>
                </a:lnTo>
                <a:lnTo>
                  <a:pt x="0" y="300"/>
                </a:lnTo>
                <a:lnTo>
                  <a:pt x="100" y="300"/>
                </a:lnTo>
                <a:lnTo>
                  <a:pt x="100" y="333"/>
                </a:lnTo>
                <a:lnTo>
                  <a:pt x="334" y="333"/>
                </a:lnTo>
                <a:lnTo>
                  <a:pt x="334" y="233"/>
                </a:lnTo>
                <a:lnTo>
                  <a:pt x="100" y="233"/>
                </a:lnTo>
                <a:lnTo>
                  <a:pt x="100" y="266"/>
                </a:lnTo>
                <a:lnTo>
                  <a:pt x="34" y="266"/>
                </a:lnTo>
                <a:lnTo>
                  <a:pt x="34" y="183"/>
                </a:lnTo>
                <a:lnTo>
                  <a:pt x="100" y="183"/>
                </a:lnTo>
                <a:lnTo>
                  <a:pt x="100" y="216"/>
                </a:lnTo>
                <a:lnTo>
                  <a:pt x="334"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a:extLst>
              <a:ext uri="{FF2B5EF4-FFF2-40B4-BE49-F238E27FC236}">
                <a16:creationId xmlns:a16="http://schemas.microsoft.com/office/drawing/2014/main" id="{7E6861D3-2267-442E-A7F8-63D83A8A7663}"/>
              </a:ext>
            </a:extLst>
          </p:cNvPr>
          <p:cNvSpPr>
            <a:spLocks noChangeAspect="1" noEditPoints="1"/>
          </p:cNvSpPr>
          <p:nvPr/>
        </p:nvSpPr>
        <p:spPr bwMode="auto">
          <a:xfrm>
            <a:off x="5534026" y="2279650"/>
            <a:ext cx="252413" cy="254000"/>
          </a:xfrm>
          <a:custGeom>
            <a:avLst/>
            <a:gdLst>
              <a:gd name="T0" fmla="*/ 149 w 334"/>
              <a:gd name="T1" fmla="*/ 267 h 333"/>
              <a:gd name="T2" fmla="*/ 165 w 334"/>
              <a:gd name="T3" fmla="*/ 267 h 333"/>
              <a:gd name="T4" fmla="*/ 165 w 334"/>
              <a:gd name="T5" fmla="*/ 300 h 333"/>
              <a:gd name="T6" fmla="*/ 149 w 334"/>
              <a:gd name="T7" fmla="*/ 300 h 333"/>
              <a:gd name="T8" fmla="*/ 132 w 334"/>
              <a:gd name="T9" fmla="*/ 283 h 333"/>
              <a:gd name="T10" fmla="*/ 149 w 334"/>
              <a:gd name="T11" fmla="*/ 267 h 333"/>
              <a:gd name="T12" fmla="*/ 200 w 334"/>
              <a:gd name="T13" fmla="*/ 267 h 333"/>
              <a:gd name="T14" fmla="*/ 282 w 334"/>
              <a:gd name="T15" fmla="*/ 267 h 333"/>
              <a:gd name="T16" fmla="*/ 299 w 334"/>
              <a:gd name="T17" fmla="*/ 283 h 333"/>
              <a:gd name="T18" fmla="*/ 282 w 334"/>
              <a:gd name="T19" fmla="*/ 300 h 333"/>
              <a:gd name="T20" fmla="*/ 200 w 334"/>
              <a:gd name="T21" fmla="*/ 300 h 333"/>
              <a:gd name="T22" fmla="*/ 200 w 334"/>
              <a:gd name="T23" fmla="*/ 267 h 333"/>
              <a:gd name="T24" fmla="*/ 149 w 334"/>
              <a:gd name="T25" fmla="*/ 150 h 333"/>
              <a:gd name="T26" fmla="*/ 165 w 334"/>
              <a:gd name="T27" fmla="*/ 150 h 333"/>
              <a:gd name="T28" fmla="*/ 165 w 334"/>
              <a:gd name="T29" fmla="*/ 183 h 333"/>
              <a:gd name="T30" fmla="*/ 149 w 334"/>
              <a:gd name="T31" fmla="*/ 183 h 333"/>
              <a:gd name="T32" fmla="*/ 132 w 334"/>
              <a:gd name="T33" fmla="*/ 167 h 333"/>
              <a:gd name="T34" fmla="*/ 149 w 334"/>
              <a:gd name="T35" fmla="*/ 150 h 333"/>
              <a:gd name="T36" fmla="*/ 200 w 334"/>
              <a:gd name="T37" fmla="*/ 150 h 333"/>
              <a:gd name="T38" fmla="*/ 282 w 334"/>
              <a:gd name="T39" fmla="*/ 150 h 333"/>
              <a:gd name="T40" fmla="*/ 299 w 334"/>
              <a:gd name="T41" fmla="*/ 167 h 333"/>
              <a:gd name="T42" fmla="*/ 282 w 334"/>
              <a:gd name="T43" fmla="*/ 183 h 333"/>
              <a:gd name="T44" fmla="*/ 200 w 334"/>
              <a:gd name="T45" fmla="*/ 183 h 333"/>
              <a:gd name="T46" fmla="*/ 200 w 334"/>
              <a:gd name="T47" fmla="*/ 150 h 333"/>
              <a:gd name="T48" fmla="*/ 99 w 334"/>
              <a:gd name="T49" fmla="*/ 183 h 333"/>
              <a:gd name="T50" fmla="*/ 132 w 334"/>
              <a:gd name="T51" fmla="*/ 217 h 333"/>
              <a:gd name="T52" fmla="*/ 299 w 334"/>
              <a:gd name="T53" fmla="*/ 217 h 333"/>
              <a:gd name="T54" fmla="*/ 334 w 334"/>
              <a:gd name="T55" fmla="*/ 183 h 333"/>
              <a:gd name="T56" fmla="*/ 334 w 334"/>
              <a:gd name="T57" fmla="*/ 150 h 333"/>
              <a:gd name="T58" fmla="*/ 299 w 334"/>
              <a:gd name="T59" fmla="*/ 117 h 333"/>
              <a:gd name="T60" fmla="*/ 132 w 334"/>
              <a:gd name="T61" fmla="*/ 117 h 333"/>
              <a:gd name="T62" fmla="*/ 99 w 334"/>
              <a:gd name="T63" fmla="*/ 150 h 333"/>
              <a:gd name="T64" fmla="*/ 34 w 334"/>
              <a:gd name="T65" fmla="*/ 150 h 333"/>
              <a:gd name="T66" fmla="*/ 34 w 334"/>
              <a:gd name="T67" fmla="*/ 0 h 333"/>
              <a:gd name="T68" fmla="*/ 0 w 334"/>
              <a:gd name="T69" fmla="*/ 0 h 333"/>
              <a:gd name="T70" fmla="*/ 0 w 334"/>
              <a:gd name="T71" fmla="*/ 267 h 333"/>
              <a:gd name="T72" fmla="*/ 32 w 334"/>
              <a:gd name="T73" fmla="*/ 300 h 333"/>
              <a:gd name="T74" fmla="*/ 36 w 334"/>
              <a:gd name="T75" fmla="*/ 300 h 333"/>
              <a:gd name="T76" fmla="*/ 99 w 334"/>
              <a:gd name="T77" fmla="*/ 300 h 333"/>
              <a:gd name="T78" fmla="*/ 132 w 334"/>
              <a:gd name="T79" fmla="*/ 333 h 333"/>
              <a:gd name="T80" fmla="*/ 299 w 334"/>
              <a:gd name="T81" fmla="*/ 333 h 333"/>
              <a:gd name="T82" fmla="*/ 334 w 334"/>
              <a:gd name="T83" fmla="*/ 300 h 333"/>
              <a:gd name="T84" fmla="*/ 334 w 334"/>
              <a:gd name="T85" fmla="*/ 267 h 333"/>
              <a:gd name="T86" fmla="*/ 299 w 334"/>
              <a:gd name="T87" fmla="*/ 233 h 333"/>
              <a:gd name="T88" fmla="*/ 132 w 334"/>
              <a:gd name="T89" fmla="*/ 233 h 333"/>
              <a:gd name="T90" fmla="*/ 99 w 334"/>
              <a:gd name="T91" fmla="*/ 267 h 333"/>
              <a:gd name="T92" fmla="*/ 49 w 334"/>
              <a:gd name="T93" fmla="*/ 267 h 333"/>
              <a:gd name="T94" fmla="*/ 34 w 334"/>
              <a:gd name="T95" fmla="*/ 250 h 333"/>
              <a:gd name="T96" fmla="*/ 34 w 334"/>
              <a:gd name="T97" fmla="*/ 183 h 333"/>
              <a:gd name="T98" fmla="*/ 99 w 334"/>
              <a:gd name="T99"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4" h="333">
                <a:moveTo>
                  <a:pt x="149" y="267"/>
                </a:moveTo>
                <a:lnTo>
                  <a:pt x="165" y="267"/>
                </a:lnTo>
                <a:lnTo>
                  <a:pt x="165" y="300"/>
                </a:lnTo>
                <a:lnTo>
                  <a:pt x="149" y="300"/>
                </a:lnTo>
                <a:cubicBezTo>
                  <a:pt x="140" y="300"/>
                  <a:pt x="132" y="293"/>
                  <a:pt x="132" y="283"/>
                </a:cubicBezTo>
                <a:cubicBezTo>
                  <a:pt x="132" y="274"/>
                  <a:pt x="140" y="267"/>
                  <a:pt x="149" y="267"/>
                </a:cubicBezTo>
                <a:close/>
                <a:moveTo>
                  <a:pt x="200" y="267"/>
                </a:moveTo>
                <a:lnTo>
                  <a:pt x="282" y="267"/>
                </a:lnTo>
                <a:cubicBezTo>
                  <a:pt x="291" y="267"/>
                  <a:pt x="299" y="274"/>
                  <a:pt x="299" y="283"/>
                </a:cubicBezTo>
                <a:cubicBezTo>
                  <a:pt x="299" y="293"/>
                  <a:pt x="291" y="300"/>
                  <a:pt x="282" y="300"/>
                </a:cubicBezTo>
                <a:lnTo>
                  <a:pt x="200" y="300"/>
                </a:lnTo>
                <a:lnTo>
                  <a:pt x="200" y="267"/>
                </a:lnTo>
                <a:close/>
                <a:moveTo>
                  <a:pt x="149" y="150"/>
                </a:moveTo>
                <a:lnTo>
                  <a:pt x="165" y="150"/>
                </a:lnTo>
                <a:lnTo>
                  <a:pt x="165" y="183"/>
                </a:lnTo>
                <a:lnTo>
                  <a:pt x="149" y="183"/>
                </a:lnTo>
                <a:cubicBezTo>
                  <a:pt x="140" y="183"/>
                  <a:pt x="132" y="176"/>
                  <a:pt x="132" y="167"/>
                </a:cubicBezTo>
                <a:cubicBezTo>
                  <a:pt x="132" y="157"/>
                  <a:pt x="140" y="150"/>
                  <a:pt x="149" y="150"/>
                </a:cubicBezTo>
                <a:close/>
                <a:moveTo>
                  <a:pt x="200" y="150"/>
                </a:moveTo>
                <a:lnTo>
                  <a:pt x="282" y="150"/>
                </a:lnTo>
                <a:cubicBezTo>
                  <a:pt x="291" y="150"/>
                  <a:pt x="299" y="157"/>
                  <a:pt x="299" y="167"/>
                </a:cubicBezTo>
                <a:cubicBezTo>
                  <a:pt x="299" y="176"/>
                  <a:pt x="291" y="183"/>
                  <a:pt x="282" y="183"/>
                </a:cubicBezTo>
                <a:lnTo>
                  <a:pt x="200" y="183"/>
                </a:lnTo>
                <a:lnTo>
                  <a:pt x="200" y="150"/>
                </a:lnTo>
                <a:close/>
                <a:moveTo>
                  <a:pt x="99" y="183"/>
                </a:moveTo>
                <a:cubicBezTo>
                  <a:pt x="99" y="202"/>
                  <a:pt x="114" y="217"/>
                  <a:pt x="132" y="217"/>
                </a:cubicBezTo>
                <a:lnTo>
                  <a:pt x="299" y="217"/>
                </a:lnTo>
                <a:cubicBezTo>
                  <a:pt x="317" y="217"/>
                  <a:pt x="334" y="202"/>
                  <a:pt x="334" y="183"/>
                </a:cubicBezTo>
                <a:lnTo>
                  <a:pt x="334" y="150"/>
                </a:lnTo>
                <a:cubicBezTo>
                  <a:pt x="334" y="132"/>
                  <a:pt x="317" y="117"/>
                  <a:pt x="299" y="117"/>
                </a:cubicBezTo>
                <a:lnTo>
                  <a:pt x="132" y="117"/>
                </a:lnTo>
                <a:cubicBezTo>
                  <a:pt x="114" y="117"/>
                  <a:pt x="99" y="132"/>
                  <a:pt x="99" y="150"/>
                </a:cubicBezTo>
                <a:lnTo>
                  <a:pt x="34" y="150"/>
                </a:lnTo>
                <a:lnTo>
                  <a:pt x="34" y="0"/>
                </a:lnTo>
                <a:lnTo>
                  <a:pt x="0" y="0"/>
                </a:lnTo>
                <a:lnTo>
                  <a:pt x="0" y="267"/>
                </a:lnTo>
                <a:cubicBezTo>
                  <a:pt x="0" y="285"/>
                  <a:pt x="14" y="300"/>
                  <a:pt x="32" y="300"/>
                </a:cubicBezTo>
                <a:lnTo>
                  <a:pt x="36" y="300"/>
                </a:lnTo>
                <a:lnTo>
                  <a:pt x="99" y="300"/>
                </a:lnTo>
                <a:cubicBezTo>
                  <a:pt x="99" y="318"/>
                  <a:pt x="114" y="333"/>
                  <a:pt x="132" y="333"/>
                </a:cubicBezTo>
                <a:lnTo>
                  <a:pt x="299" y="333"/>
                </a:lnTo>
                <a:cubicBezTo>
                  <a:pt x="317" y="333"/>
                  <a:pt x="334" y="318"/>
                  <a:pt x="334" y="300"/>
                </a:cubicBezTo>
                <a:lnTo>
                  <a:pt x="334" y="267"/>
                </a:lnTo>
                <a:cubicBezTo>
                  <a:pt x="334" y="248"/>
                  <a:pt x="317" y="233"/>
                  <a:pt x="299" y="233"/>
                </a:cubicBezTo>
                <a:lnTo>
                  <a:pt x="132" y="233"/>
                </a:lnTo>
                <a:cubicBezTo>
                  <a:pt x="114" y="233"/>
                  <a:pt x="99" y="248"/>
                  <a:pt x="99" y="267"/>
                </a:cubicBezTo>
                <a:lnTo>
                  <a:pt x="49" y="267"/>
                </a:lnTo>
                <a:cubicBezTo>
                  <a:pt x="40" y="267"/>
                  <a:pt x="34" y="259"/>
                  <a:pt x="34" y="250"/>
                </a:cubicBezTo>
                <a:lnTo>
                  <a:pt x="34" y="183"/>
                </a:lnTo>
                <a:lnTo>
                  <a:pt x="99"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a:extLst>
              <a:ext uri="{FF2B5EF4-FFF2-40B4-BE49-F238E27FC236}">
                <a16:creationId xmlns:a16="http://schemas.microsoft.com/office/drawing/2014/main" id="{0C7F1B46-9E5D-4367-9DAB-94BFC8D79CC1}"/>
              </a:ext>
            </a:extLst>
          </p:cNvPr>
          <p:cNvSpPr>
            <a:spLocks noChangeAspect="1" noEditPoints="1"/>
          </p:cNvSpPr>
          <p:nvPr/>
        </p:nvSpPr>
        <p:spPr bwMode="auto">
          <a:xfrm>
            <a:off x="5030788" y="2279650"/>
            <a:ext cx="252413" cy="254000"/>
          </a:xfrm>
          <a:custGeom>
            <a:avLst/>
            <a:gdLst>
              <a:gd name="T0" fmla="*/ 150 w 333"/>
              <a:gd name="T1" fmla="*/ 267 h 333"/>
              <a:gd name="T2" fmla="*/ 283 w 333"/>
              <a:gd name="T3" fmla="*/ 267 h 333"/>
              <a:gd name="T4" fmla="*/ 300 w 333"/>
              <a:gd name="T5" fmla="*/ 283 h 333"/>
              <a:gd name="T6" fmla="*/ 283 w 333"/>
              <a:gd name="T7" fmla="*/ 300 h 333"/>
              <a:gd name="T8" fmla="*/ 150 w 333"/>
              <a:gd name="T9" fmla="*/ 300 h 333"/>
              <a:gd name="T10" fmla="*/ 133 w 333"/>
              <a:gd name="T11" fmla="*/ 283 h 333"/>
              <a:gd name="T12" fmla="*/ 150 w 333"/>
              <a:gd name="T13" fmla="*/ 267 h 333"/>
              <a:gd name="T14" fmla="*/ 150 w 333"/>
              <a:gd name="T15" fmla="*/ 150 h 333"/>
              <a:gd name="T16" fmla="*/ 283 w 333"/>
              <a:gd name="T17" fmla="*/ 150 h 333"/>
              <a:gd name="T18" fmla="*/ 300 w 333"/>
              <a:gd name="T19" fmla="*/ 167 h 333"/>
              <a:gd name="T20" fmla="*/ 283 w 333"/>
              <a:gd name="T21" fmla="*/ 183 h 333"/>
              <a:gd name="T22" fmla="*/ 150 w 333"/>
              <a:gd name="T23" fmla="*/ 183 h 333"/>
              <a:gd name="T24" fmla="*/ 133 w 333"/>
              <a:gd name="T25" fmla="*/ 167 h 333"/>
              <a:gd name="T26" fmla="*/ 150 w 333"/>
              <a:gd name="T27" fmla="*/ 150 h 333"/>
              <a:gd name="T28" fmla="*/ 100 w 333"/>
              <a:gd name="T29" fmla="*/ 183 h 333"/>
              <a:gd name="T30" fmla="*/ 133 w 333"/>
              <a:gd name="T31" fmla="*/ 217 h 333"/>
              <a:gd name="T32" fmla="*/ 300 w 333"/>
              <a:gd name="T33" fmla="*/ 217 h 333"/>
              <a:gd name="T34" fmla="*/ 333 w 333"/>
              <a:gd name="T35" fmla="*/ 183 h 333"/>
              <a:gd name="T36" fmla="*/ 333 w 333"/>
              <a:gd name="T37" fmla="*/ 150 h 333"/>
              <a:gd name="T38" fmla="*/ 300 w 333"/>
              <a:gd name="T39" fmla="*/ 117 h 333"/>
              <a:gd name="T40" fmla="*/ 133 w 333"/>
              <a:gd name="T41" fmla="*/ 117 h 333"/>
              <a:gd name="T42" fmla="*/ 100 w 333"/>
              <a:gd name="T43" fmla="*/ 150 h 333"/>
              <a:gd name="T44" fmla="*/ 33 w 333"/>
              <a:gd name="T45" fmla="*/ 150 h 333"/>
              <a:gd name="T46" fmla="*/ 33 w 333"/>
              <a:gd name="T47" fmla="*/ 0 h 333"/>
              <a:gd name="T48" fmla="*/ 0 w 333"/>
              <a:gd name="T49" fmla="*/ 0 h 333"/>
              <a:gd name="T50" fmla="*/ 0 w 333"/>
              <a:gd name="T51" fmla="*/ 267 h 333"/>
              <a:gd name="T52" fmla="*/ 33 w 333"/>
              <a:gd name="T53" fmla="*/ 300 h 333"/>
              <a:gd name="T54" fmla="*/ 37 w 333"/>
              <a:gd name="T55" fmla="*/ 300 h 333"/>
              <a:gd name="T56" fmla="*/ 100 w 333"/>
              <a:gd name="T57" fmla="*/ 300 h 333"/>
              <a:gd name="T58" fmla="*/ 133 w 333"/>
              <a:gd name="T59" fmla="*/ 333 h 333"/>
              <a:gd name="T60" fmla="*/ 300 w 333"/>
              <a:gd name="T61" fmla="*/ 333 h 333"/>
              <a:gd name="T62" fmla="*/ 333 w 333"/>
              <a:gd name="T63" fmla="*/ 300 h 333"/>
              <a:gd name="T64" fmla="*/ 333 w 333"/>
              <a:gd name="T65" fmla="*/ 267 h 333"/>
              <a:gd name="T66" fmla="*/ 300 w 333"/>
              <a:gd name="T67" fmla="*/ 233 h 333"/>
              <a:gd name="T68" fmla="*/ 133 w 333"/>
              <a:gd name="T69" fmla="*/ 233 h 333"/>
              <a:gd name="T70" fmla="*/ 100 w 333"/>
              <a:gd name="T71" fmla="*/ 267 h 333"/>
              <a:gd name="T72" fmla="*/ 50 w 333"/>
              <a:gd name="T73" fmla="*/ 267 h 333"/>
              <a:gd name="T74" fmla="*/ 33 w 333"/>
              <a:gd name="T75" fmla="*/ 250 h 333"/>
              <a:gd name="T76" fmla="*/ 33 w 333"/>
              <a:gd name="T77" fmla="*/ 183 h 333"/>
              <a:gd name="T78" fmla="*/ 100 w 333"/>
              <a:gd name="T79"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150" y="267"/>
                </a:moveTo>
                <a:lnTo>
                  <a:pt x="283" y="267"/>
                </a:lnTo>
                <a:cubicBezTo>
                  <a:pt x="292" y="267"/>
                  <a:pt x="300" y="274"/>
                  <a:pt x="300" y="283"/>
                </a:cubicBezTo>
                <a:cubicBezTo>
                  <a:pt x="300" y="293"/>
                  <a:pt x="292" y="300"/>
                  <a:pt x="283" y="300"/>
                </a:cubicBezTo>
                <a:lnTo>
                  <a:pt x="150" y="300"/>
                </a:lnTo>
                <a:cubicBezTo>
                  <a:pt x="140" y="300"/>
                  <a:pt x="133" y="293"/>
                  <a:pt x="133" y="283"/>
                </a:cubicBezTo>
                <a:cubicBezTo>
                  <a:pt x="133" y="274"/>
                  <a:pt x="140" y="267"/>
                  <a:pt x="150" y="267"/>
                </a:cubicBezTo>
                <a:close/>
                <a:moveTo>
                  <a:pt x="150" y="150"/>
                </a:moveTo>
                <a:lnTo>
                  <a:pt x="283" y="150"/>
                </a:lnTo>
                <a:cubicBezTo>
                  <a:pt x="292" y="150"/>
                  <a:pt x="300" y="157"/>
                  <a:pt x="300" y="167"/>
                </a:cubicBezTo>
                <a:cubicBezTo>
                  <a:pt x="300" y="176"/>
                  <a:pt x="292" y="183"/>
                  <a:pt x="283" y="183"/>
                </a:cubicBezTo>
                <a:lnTo>
                  <a:pt x="150" y="183"/>
                </a:lnTo>
                <a:cubicBezTo>
                  <a:pt x="140" y="183"/>
                  <a:pt x="133" y="176"/>
                  <a:pt x="133" y="167"/>
                </a:cubicBezTo>
                <a:cubicBezTo>
                  <a:pt x="133" y="157"/>
                  <a:pt x="140" y="150"/>
                  <a:pt x="150" y="150"/>
                </a:cubicBezTo>
                <a:close/>
                <a:moveTo>
                  <a:pt x="100" y="183"/>
                </a:moveTo>
                <a:cubicBezTo>
                  <a:pt x="100" y="202"/>
                  <a:pt x="115" y="217"/>
                  <a:pt x="133" y="217"/>
                </a:cubicBezTo>
                <a:lnTo>
                  <a:pt x="300" y="217"/>
                </a:lnTo>
                <a:cubicBezTo>
                  <a:pt x="318" y="217"/>
                  <a:pt x="333" y="202"/>
                  <a:pt x="333" y="183"/>
                </a:cubicBezTo>
                <a:lnTo>
                  <a:pt x="333" y="150"/>
                </a:lnTo>
                <a:cubicBezTo>
                  <a:pt x="333" y="132"/>
                  <a:pt x="318" y="117"/>
                  <a:pt x="300" y="117"/>
                </a:cubicBezTo>
                <a:lnTo>
                  <a:pt x="133" y="117"/>
                </a:lnTo>
                <a:cubicBezTo>
                  <a:pt x="115" y="117"/>
                  <a:pt x="100" y="132"/>
                  <a:pt x="100" y="150"/>
                </a:cubicBezTo>
                <a:lnTo>
                  <a:pt x="33" y="150"/>
                </a:lnTo>
                <a:lnTo>
                  <a:pt x="33" y="0"/>
                </a:lnTo>
                <a:lnTo>
                  <a:pt x="0" y="0"/>
                </a:lnTo>
                <a:lnTo>
                  <a:pt x="0" y="267"/>
                </a:lnTo>
                <a:cubicBezTo>
                  <a:pt x="0" y="285"/>
                  <a:pt x="15" y="300"/>
                  <a:pt x="33" y="300"/>
                </a:cubicBezTo>
                <a:lnTo>
                  <a:pt x="37" y="300"/>
                </a:lnTo>
                <a:lnTo>
                  <a:pt x="100" y="300"/>
                </a:lnTo>
                <a:cubicBezTo>
                  <a:pt x="100" y="318"/>
                  <a:pt x="115" y="333"/>
                  <a:pt x="133" y="333"/>
                </a:cubicBezTo>
                <a:lnTo>
                  <a:pt x="300" y="333"/>
                </a:lnTo>
                <a:cubicBezTo>
                  <a:pt x="318" y="333"/>
                  <a:pt x="333" y="318"/>
                  <a:pt x="333" y="300"/>
                </a:cubicBezTo>
                <a:lnTo>
                  <a:pt x="333" y="267"/>
                </a:lnTo>
                <a:cubicBezTo>
                  <a:pt x="333" y="248"/>
                  <a:pt x="318" y="233"/>
                  <a:pt x="300" y="233"/>
                </a:cubicBezTo>
                <a:lnTo>
                  <a:pt x="133" y="233"/>
                </a:lnTo>
                <a:cubicBezTo>
                  <a:pt x="115" y="233"/>
                  <a:pt x="100" y="248"/>
                  <a:pt x="100" y="267"/>
                </a:cubicBezTo>
                <a:lnTo>
                  <a:pt x="50" y="267"/>
                </a:lnTo>
                <a:cubicBezTo>
                  <a:pt x="40" y="267"/>
                  <a:pt x="33" y="259"/>
                  <a:pt x="33" y="250"/>
                </a:cubicBezTo>
                <a:lnTo>
                  <a:pt x="33" y="183"/>
                </a:lnTo>
                <a:lnTo>
                  <a:pt x="100"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id="{EA46644F-D3C6-4EBD-B03C-71415BDE61F0}"/>
              </a:ext>
            </a:extLst>
          </p:cNvPr>
          <p:cNvSpPr>
            <a:spLocks noChangeAspect="1" noEditPoints="1"/>
          </p:cNvSpPr>
          <p:nvPr/>
        </p:nvSpPr>
        <p:spPr bwMode="auto">
          <a:xfrm>
            <a:off x="4529138" y="2279650"/>
            <a:ext cx="250825" cy="254000"/>
          </a:xfrm>
          <a:custGeom>
            <a:avLst/>
            <a:gdLst>
              <a:gd name="T0" fmla="*/ 133 w 333"/>
              <a:gd name="T1" fmla="*/ 150 h 333"/>
              <a:gd name="T2" fmla="*/ 300 w 333"/>
              <a:gd name="T3" fmla="*/ 150 h 333"/>
              <a:gd name="T4" fmla="*/ 300 w 333"/>
              <a:gd name="T5" fmla="*/ 183 h 333"/>
              <a:gd name="T6" fmla="*/ 133 w 333"/>
              <a:gd name="T7" fmla="*/ 183 h 333"/>
              <a:gd name="T8" fmla="*/ 133 w 333"/>
              <a:gd name="T9" fmla="*/ 150 h 333"/>
              <a:gd name="T10" fmla="*/ 133 w 333"/>
              <a:gd name="T11" fmla="*/ 267 h 333"/>
              <a:gd name="T12" fmla="*/ 300 w 333"/>
              <a:gd name="T13" fmla="*/ 267 h 333"/>
              <a:gd name="T14" fmla="*/ 300 w 333"/>
              <a:gd name="T15" fmla="*/ 300 h 333"/>
              <a:gd name="T16" fmla="*/ 133 w 333"/>
              <a:gd name="T17" fmla="*/ 300 h 333"/>
              <a:gd name="T18" fmla="*/ 133 w 333"/>
              <a:gd name="T19" fmla="*/ 267 h 333"/>
              <a:gd name="T20" fmla="*/ 133 w 333"/>
              <a:gd name="T21" fmla="*/ 33 h 333"/>
              <a:gd name="T22" fmla="*/ 300 w 333"/>
              <a:gd name="T23" fmla="*/ 33 h 333"/>
              <a:gd name="T24" fmla="*/ 300 w 333"/>
              <a:gd name="T25" fmla="*/ 67 h 333"/>
              <a:gd name="T26" fmla="*/ 133 w 333"/>
              <a:gd name="T27" fmla="*/ 67 h 333"/>
              <a:gd name="T28" fmla="*/ 133 w 333"/>
              <a:gd name="T29" fmla="*/ 33 h 333"/>
              <a:gd name="T30" fmla="*/ 333 w 333"/>
              <a:gd name="T31" fmla="*/ 100 h 333"/>
              <a:gd name="T32" fmla="*/ 333 w 333"/>
              <a:gd name="T33" fmla="*/ 0 h 333"/>
              <a:gd name="T34" fmla="*/ 100 w 333"/>
              <a:gd name="T35" fmla="*/ 0 h 333"/>
              <a:gd name="T36" fmla="*/ 100 w 333"/>
              <a:gd name="T37" fmla="*/ 33 h 333"/>
              <a:gd name="T38" fmla="*/ 33 w 333"/>
              <a:gd name="T39" fmla="*/ 33 h 333"/>
              <a:gd name="T40" fmla="*/ 33 w 333"/>
              <a:gd name="T41" fmla="*/ 0 h 333"/>
              <a:gd name="T42" fmla="*/ 0 w 333"/>
              <a:gd name="T43" fmla="*/ 0 h 333"/>
              <a:gd name="T44" fmla="*/ 0 w 333"/>
              <a:gd name="T45" fmla="*/ 300 h 333"/>
              <a:gd name="T46" fmla="*/ 100 w 333"/>
              <a:gd name="T47" fmla="*/ 300 h 333"/>
              <a:gd name="T48" fmla="*/ 100 w 333"/>
              <a:gd name="T49" fmla="*/ 333 h 333"/>
              <a:gd name="T50" fmla="*/ 333 w 333"/>
              <a:gd name="T51" fmla="*/ 333 h 333"/>
              <a:gd name="T52" fmla="*/ 333 w 333"/>
              <a:gd name="T53" fmla="*/ 233 h 333"/>
              <a:gd name="T54" fmla="*/ 100 w 333"/>
              <a:gd name="T55" fmla="*/ 233 h 333"/>
              <a:gd name="T56" fmla="*/ 100 w 333"/>
              <a:gd name="T57" fmla="*/ 267 h 333"/>
              <a:gd name="T58" fmla="*/ 33 w 333"/>
              <a:gd name="T59" fmla="*/ 267 h 333"/>
              <a:gd name="T60" fmla="*/ 33 w 333"/>
              <a:gd name="T61" fmla="*/ 183 h 333"/>
              <a:gd name="T62" fmla="*/ 100 w 333"/>
              <a:gd name="T63" fmla="*/ 183 h 333"/>
              <a:gd name="T64" fmla="*/ 100 w 333"/>
              <a:gd name="T65" fmla="*/ 217 h 333"/>
              <a:gd name="T66" fmla="*/ 333 w 333"/>
              <a:gd name="T67" fmla="*/ 217 h 333"/>
              <a:gd name="T68" fmla="*/ 333 w 333"/>
              <a:gd name="T69" fmla="*/ 117 h 333"/>
              <a:gd name="T70" fmla="*/ 100 w 333"/>
              <a:gd name="T71" fmla="*/ 117 h 333"/>
              <a:gd name="T72" fmla="*/ 100 w 333"/>
              <a:gd name="T73" fmla="*/ 150 h 333"/>
              <a:gd name="T74" fmla="*/ 33 w 333"/>
              <a:gd name="T75" fmla="*/ 150 h 333"/>
              <a:gd name="T76" fmla="*/ 33 w 333"/>
              <a:gd name="T77" fmla="*/ 67 h 333"/>
              <a:gd name="T78" fmla="*/ 100 w 333"/>
              <a:gd name="T79" fmla="*/ 67 h 333"/>
              <a:gd name="T80" fmla="*/ 100 w 333"/>
              <a:gd name="T81" fmla="*/ 100 h 333"/>
              <a:gd name="T82" fmla="*/ 333 w 333"/>
              <a:gd name="T83"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133" y="150"/>
                </a:moveTo>
                <a:lnTo>
                  <a:pt x="300" y="150"/>
                </a:lnTo>
                <a:lnTo>
                  <a:pt x="300" y="183"/>
                </a:lnTo>
                <a:lnTo>
                  <a:pt x="133" y="183"/>
                </a:lnTo>
                <a:lnTo>
                  <a:pt x="133" y="150"/>
                </a:lnTo>
                <a:close/>
                <a:moveTo>
                  <a:pt x="133" y="267"/>
                </a:moveTo>
                <a:lnTo>
                  <a:pt x="300" y="267"/>
                </a:lnTo>
                <a:lnTo>
                  <a:pt x="300" y="300"/>
                </a:lnTo>
                <a:lnTo>
                  <a:pt x="133" y="300"/>
                </a:lnTo>
                <a:lnTo>
                  <a:pt x="133" y="267"/>
                </a:lnTo>
                <a:close/>
                <a:moveTo>
                  <a:pt x="133" y="33"/>
                </a:moveTo>
                <a:lnTo>
                  <a:pt x="300" y="33"/>
                </a:lnTo>
                <a:lnTo>
                  <a:pt x="300" y="67"/>
                </a:lnTo>
                <a:lnTo>
                  <a:pt x="133" y="67"/>
                </a:lnTo>
                <a:lnTo>
                  <a:pt x="133" y="33"/>
                </a:lnTo>
                <a:close/>
                <a:moveTo>
                  <a:pt x="333" y="100"/>
                </a:moveTo>
                <a:lnTo>
                  <a:pt x="333" y="0"/>
                </a:lnTo>
                <a:lnTo>
                  <a:pt x="100" y="0"/>
                </a:lnTo>
                <a:lnTo>
                  <a:pt x="100" y="33"/>
                </a:lnTo>
                <a:lnTo>
                  <a:pt x="33" y="33"/>
                </a:lnTo>
                <a:lnTo>
                  <a:pt x="33" y="0"/>
                </a:lnTo>
                <a:lnTo>
                  <a:pt x="0" y="0"/>
                </a:lnTo>
                <a:lnTo>
                  <a:pt x="0" y="300"/>
                </a:lnTo>
                <a:lnTo>
                  <a:pt x="100" y="300"/>
                </a:lnTo>
                <a:lnTo>
                  <a:pt x="100" y="333"/>
                </a:lnTo>
                <a:lnTo>
                  <a:pt x="333" y="333"/>
                </a:lnTo>
                <a:lnTo>
                  <a:pt x="333" y="233"/>
                </a:lnTo>
                <a:lnTo>
                  <a:pt x="100" y="233"/>
                </a:lnTo>
                <a:lnTo>
                  <a:pt x="100" y="267"/>
                </a:lnTo>
                <a:lnTo>
                  <a:pt x="33" y="267"/>
                </a:lnTo>
                <a:lnTo>
                  <a:pt x="33" y="183"/>
                </a:lnTo>
                <a:lnTo>
                  <a:pt x="100" y="183"/>
                </a:lnTo>
                <a:lnTo>
                  <a:pt x="100" y="217"/>
                </a:lnTo>
                <a:lnTo>
                  <a:pt x="333" y="217"/>
                </a:lnTo>
                <a:lnTo>
                  <a:pt x="333" y="117"/>
                </a:lnTo>
                <a:lnTo>
                  <a:pt x="100" y="117"/>
                </a:lnTo>
                <a:lnTo>
                  <a:pt x="100" y="150"/>
                </a:lnTo>
                <a:lnTo>
                  <a:pt x="33" y="150"/>
                </a:lnTo>
                <a:lnTo>
                  <a:pt x="33" y="67"/>
                </a:lnTo>
                <a:lnTo>
                  <a:pt x="100" y="67"/>
                </a:lnTo>
                <a:lnTo>
                  <a:pt x="100" y="100"/>
                </a:lnTo>
                <a:lnTo>
                  <a:pt x="3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a:extLst>
              <a:ext uri="{FF2B5EF4-FFF2-40B4-BE49-F238E27FC236}">
                <a16:creationId xmlns:a16="http://schemas.microsoft.com/office/drawing/2014/main" id="{B5CE0039-4CBD-423C-A39C-002D3BE31530}"/>
              </a:ext>
            </a:extLst>
          </p:cNvPr>
          <p:cNvSpPr>
            <a:spLocks noChangeAspect="1" noEditPoints="1"/>
          </p:cNvSpPr>
          <p:nvPr/>
        </p:nvSpPr>
        <p:spPr bwMode="auto">
          <a:xfrm>
            <a:off x="4025901" y="2279650"/>
            <a:ext cx="250825" cy="254000"/>
          </a:xfrm>
          <a:custGeom>
            <a:avLst/>
            <a:gdLst>
              <a:gd name="T0" fmla="*/ 132 w 334"/>
              <a:gd name="T1" fmla="*/ 150 h 333"/>
              <a:gd name="T2" fmla="*/ 165 w 334"/>
              <a:gd name="T3" fmla="*/ 150 h 333"/>
              <a:gd name="T4" fmla="*/ 165 w 334"/>
              <a:gd name="T5" fmla="*/ 183 h 333"/>
              <a:gd name="T6" fmla="*/ 132 w 334"/>
              <a:gd name="T7" fmla="*/ 183 h 333"/>
              <a:gd name="T8" fmla="*/ 132 w 334"/>
              <a:gd name="T9" fmla="*/ 150 h 333"/>
              <a:gd name="T10" fmla="*/ 200 w 334"/>
              <a:gd name="T11" fmla="*/ 150 h 333"/>
              <a:gd name="T12" fmla="*/ 300 w 334"/>
              <a:gd name="T13" fmla="*/ 150 h 333"/>
              <a:gd name="T14" fmla="*/ 300 w 334"/>
              <a:gd name="T15" fmla="*/ 183 h 333"/>
              <a:gd name="T16" fmla="*/ 200 w 334"/>
              <a:gd name="T17" fmla="*/ 183 h 333"/>
              <a:gd name="T18" fmla="*/ 200 w 334"/>
              <a:gd name="T19" fmla="*/ 150 h 333"/>
              <a:gd name="T20" fmla="*/ 132 w 334"/>
              <a:gd name="T21" fmla="*/ 267 h 333"/>
              <a:gd name="T22" fmla="*/ 165 w 334"/>
              <a:gd name="T23" fmla="*/ 267 h 333"/>
              <a:gd name="T24" fmla="*/ 165 w 334"/>
              <a:gd name="T25" fmla="*/ 300 h 333"/>
              <a:gd name="T26" fmla="*/ 132 w 334"/>
              <a:gd name="T27" fmla="*/ 300 h 333"/>
              <a:gd name="T28" fmla="*/ 132 w 334"/>
              <a:gd name="T29" fmla="*/ 267 h 333"/>
              <a:gd name="T30" fmla="*/ 200 w 334"/>
              <a:gd name="T31" fmla="*/ 267 h 333"/>
              <a:gd name="T32" fmla="*/ 300 w 334"/>
              <a:gd name="T33" fmla="*/ 267 h 333"/>
              <a:gd name="T34" fmla="*/ 300 w 334"/>
              <a:gd name="T35" fmla="*/ 300 h 333"/>
              <a:gd name="T36" fmla="*/ 200 w 334"/>
              <a:gd name="T37" fmla="*/ 300 h 333"/>
              <a:gd name="T38" fmla="*/ 200 w 334"/>
              <a:gd name="T39" fmla="*/ 267 h 333"/>
              <a:gd name="T40" fmla="*/ 132 w 334"/>
              <a:gd name="T41" fmla="*/ 33 h 333"/>
              <a:gd name="T42" fmla="*/ 165 w 334"/>
              <a:gd name="T43" fmla="*/ 33 h 333"/>
              <a:gd name="T44" fmla="*/ 165 w 334"/>
              <a:gd name="T45" fmla="*/ 67 h 333"/>
              <a:gd name="T46" fmla="*/ 132 w 334"/>
              <a:gd name="T47" fmla="*/ 67 h 333"/>
              <a:gd name="T48" fmla="*/ 132 w 334"/>
              <a:gd name="T49" fmla="*/ 33 h 333"/>
              <a:gd name="T50" fmla="*/ 200 w 334"/>
              <a:gd name="T51" fmla="*/ 33 h 333"/>
              <a:gd name="T52" fmla="*/ 300 w 334"/>
              <a:gd name="T53" fmla="*/ 33 h 333"/>
              <a:gd name="T54" fmla="*/ 300 w 334"/>
              <a:gd name="T55" fmla="*/ 67 h 333"/>
              <a:gd name="T56" fmla="*/ 200 w 334"/>
              <a:gd name="T57" fmla="*/ 67 h 333"/>
              <a:gd name="T58" fmla="*/ 200 w 334"/>
              <a:gd name="T59" fmla="*/ 33 h 333"/>
              <a:gd name="T60" fmla="*/ 334 w 334"/>
              <a:gd name="T61" fmla="*/ 100 h 333"/>
              <a:gd name="T62" fmla="*/ 334 w 334"/>
              <a:gd name="T63" fmla="*/ 0 h 333"/>
              <a:gd name="T64" fmla="*/ 100 w 334"/>
              <a:gd name="T65" fmla="*/ 0 h 333"/>
              <a:gd name="T66" fmla="*/ 100 w 334"/>
              <a:gd name="T67" fmla="*/ 33 h 333"/>
              <a:gd name="T68" fmla="*/ 34 w 334"/>
              <a:gd name="T69" fmla="*/ 33 h 333"/>
              <a:gd name="T70" fmla="*/ 34 w 334"/>
              <a:gd name="T71" fmla="*/ 0 h 333"/>
              <a:gd name="T72" fmla="*/ 0 w 334"/>
              <a:gd name="T73" fmla="*/ 0 h 333"/>
              <a:gd name="T74" fmla="*/ 0 w 334"/>
              <a:gd name="T75" fmla="*/ 300 h 333"/>
              <a:gd name="T76" fmla="*/ 100 w 334"/>
              <a:gd name="T77" fmla="*/ 300 h 333"/>
              <a:gd name="T78" fmla="*/ 100 w 334"/>
              <a:gd name="T79" fmla="*/ 333 h 333"/>
              <a:gd name="T80" fmla="*/ 334 w 334"/>
              <a:gd name="T81" fmla="*/ 333 h 333"/>
              <a:gd name="T82" fmla="*/ 334 w 334"/>
              <a:gd name="T83" fmla="*/ 233 h 333"/>
              <a:gd name="T84" fmla="*/ 100 w 334"/>
              <a:gd name="T85" fmla="*/ 233 h 333"/>
              <a:gd name="T86" fmla="*/ 100 w 334"/>
              <a:gd name="T87" fmla="*/ 267 h 333"/>
              <a:gd name="T88" fmla="*/ 34 w 334"/>
              <a:gd name="T89" fmla="*/ 267 h 333"/>
              <a:gd name="T90" fmla="*/ 34 w 334"/>
              <a:gd name="T91" fmla="*/ 183 h 333"/>
              <a:gd name="T92" fmla="*/ 100 w 334"/>
              <a:gd name="T93" fmla="*/ 183 h 333"/>
              <a:gd name="T94" fmla="*/ 100 w 334"/>
              <a:gd name="T95" fmla="*/ 217 h 333"/>
              <a:gd name="T96" fmla="*/ 334 w 334"/>
              <a:gd name="T97" fmla="*/ 217 h 333"/>
              <a:gd name="T98" fmla="*/ 334 w 334"/>
              <a:gd name="T99" fmla="*/ 117 h 333"/>
              <a:gd name="T100" fmla="*/ 100 w 334"/>
              <a:gd name="T101" fmla="*/ 117 h 333"/>
              <a:gd name="T102" fmla="*/ 100 w 334"/>
              <a:gd name="T103" fmla="*/ 150 h 333"/>
              <a:gd name="T104" fmla="*/ 34 w 334"/>
              <a:gd name="T105" fmla="*/ 150 h 333"/>
              <a:gd name="T106" fmla="*/ 34 w 334"/>
              <a:gd name="T107" fmla="*/ 67 h 333"/>
              <a:gd name="T108" fmla="*/ 100 w 334"/>
              <a:gd name="T109" fmla="*/ 67 h 333"/>
              <a:gd name="T110" fmla="*/ 100 w 334"/>
              <a:gd name="T111" fmla="*/ 100 h 333"/>
              <a:gd name="T112" fmla="*/ 334 w 334"/>
              <a:gd name="T113"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4" h="333">
                <a:moveTo>
                  <a:pt x="132" y="150"/>
                </a:moveTo>
                <a:lnTo>
                  <a:pt x="165" y="150"/>
                </a:lnTo>
                <a:lnTo>
                  <a:pt x="165" y="183"/>
                </a:lnTo>
                <a:lnTo>
                  <a:pt x="132" y="183"/>
                </a:lnTo>
                <a:lnTo>
                  <a:pt x="132" y="150"/>
                </a:lnTo>
                <a:close/>
                <a:moveTo>
                  <a:pt x="200" y="150"/>
                </a:moveTo>
                <a:lnTo>
                  <a:pt x="300" y="150"/>
                </a:lnTo>
                <a:lnTo>
                  <a:pt x="300" y="183"/>
                </a:lnTo>
                <a:lnTo>
                  <a:pt x="200" y="183"/>
                </a:lnTo>
                <a:lnTo>
                  <a:pt x="200" y="150"/>
                </a:lnTo>
                <a:close/>
                <a:moveTo>
                  <a:pt x="132" y="267"/>
                </a:moveTo>
                <a:lnTo>
                  <a:pt x="165" y="267"/>
                </a:lnTo>
                <a:lnTo>
                  <a:pt x="165" y="300"/>
                </a:lnTo>
                <a:lnTo>
                  <a:pt x="132" y="300"/>
                </a:lnTo>
                <a:lnTo>
                  <a:pt x="132" y="267"/>
                </a:lnTo>
                <a:close/>
                <a:moveTo>
                  <a:pt x="200" y="267"/>
                </a:moveTo>
                <a:lnTo>
                  <a:pt x="300" y="267"/>
                </a:lnTo>
                <a:lnTo>
                  <a:pt x="300" y="300"/>
                </a:lnTo>
                <a:lnTo>
                  <a:pt x="200" y="300"/>
                </a:lnTo>
                <a:lnTo>
                  <a:pt x="200" y="267"/>
                </a:lnTo>
                <a:close/>
                <a:moveTo>
                  <a:pt x="132" y="33"/>
                </a:moveTo>
                <a:lnTo>
                  <a:pt x="165" y="33"/>
                </a:lnTo>
                <a:lnTo>
                  <a:pt x="165" y="67"/>
                </a:lnTo>
                <a:lnTo>
                  <a:pt x="132" y="67"/>
                </a:lnTo>
                <a:lnTo>
                  <a:pt x="132" y="33"/>
                </a:lnTo>
                <a:close/>
                <a:moveTo>
                  <a:pt x="200" y="33"/>
                </a:moveTo>
                <a:lnTo>
                  <a:pt x="300" y="33"/>
                </a:lnTo>
                <a:lnTo>
                  <a:pt x="300" y="67"/>
                </a:lnTo>
                <a:lnTo>
                  <a:pt x="200" y="67"/>
                </a:lnTo>
                <a:lnTo>
                  <a:pt x="200" y="33"/>
                </a:lnTo>
                <a:close/>
                <a:moveTo>
                  <a:pt x="334" y="100"/>
                </a:moveTo>
                <a:lnTo>
                  <a:pt x="334" y="0"/>
                </a:lnTo>
                <a:lnTo>
                  <a:pt x="100" y="0"/>
                </a:lnTo>
                <a:lnTo>
                  <a:pt x="100" y="33"/>
                </a:lnTo>
                <a:lnTo>
                  <a:pt x="34" y="33"/>
                </a:lnTo>
                <a:lnTo>
                  <a:pt x="34" y="0"/>
                </a:lnTo>
                <a:lnTo>
                  <a:pt x="0" y="0"/>
                </a:lnTo>
                <a:lnTo>
                  <a:pt x="0" y="300"/>
                </a:lnTo>
                <a:lnTo>
                  <a:pt x="100" y="300"/>
                </a:lnTo>
                <a:lnTo>
                  <a:pt x="100" y="333"/>
                </a:lnTo>
                <a:lnTo>
                  <a:pt x="334" y="333"/>
                </a:lnTo>
                <a:lnTo>
                  <a:pt x="334" y="233"/>
                </a:lnTo>
                <a:lnTo>
                  <a:pt x="100" y="233"/>
                </a:lnTo>
                <a:lnTo>
                  <a:pt x="100" y="267"/>
                </a:lnTo>
                <a:lnTo>
                  <a:pt x="34" y="267"/>
                </a:lnTo>
                <a:lnTo>
                  <a:pt x="34" y="183"/>
                </a:lnTo>
                <a:lnTo>
                  <a:pt x="100" y="183"/>
                </a:lnTo>
                <a:lnTo>
                  <a:pt x="100" y="217"/>
                </a:lnTo>
                <a:lnTo>
                  <a:pt x="334" y="217"/>
                </a:lnTo>
                <a:lnTo>
                  <a:pt x="334" y="117"/>
                </a:lnTo>
                <a:lnTo>
                  <a:pt x="100" y="117"/>
                </a:lnTo>
                <a:lnTo>
                  <a:pt x="100" y="150"/>
                </a:lnTo>
                <a:lnTo>
                  <a:pt x="34" y="150"/>
                </a:lnTo>
                <a:lnTo>
                  <a:pt x="34" y="67"/>
                </a:lnTo>
                <a:lnTo>
                  <a:pt x="100" y="67"/>
                </a:lnTo>
                <a:lnTo>
                  <a:pt x="100" y="100"/>
                </a:lnTo>
                <a:lnTo>
                  <a:pt x="33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7">
            <a:extLst>
              <a:ext uri="{FF2B5EF4-FFF2-40B4-BE49-F238E27FC236}">
                <a16:creationId xmlns:a16="http://schemas.microsoft.com/office/drawing/2014/main" id="{B1E01F7C-BC2D-426F-9A58-2FABD14A012F}"/>
              </a:ext>
            </a:extLst>
          </p:cNvPr>
          <p:cNvSpPr>
            <a:spLocks noChangeAspect="1" noEditPoints="1"/>
          </p:cNvSpPr>
          <p:nvPr/>
        </p:nvSpPr>
        <p:spPr bwMode="auto">
          <a:xfrm>
            <a:off x="3522663" y="2279650"/>
            <a:ext cx="250825" cy="254000"/>
          </a:xfrm>
          <a:custGeom>
            <a:avLst/>
            <a:gdLst>
              <a:gd name="T0" fmla="*/ 165 w 333"/>
              <a:gd name="T1" fmla="*/ 150 h 333"/>
              <a:gd name="T2" fmla="*/ 148 w 333"/>
              <a:gd name="T3" fmla="*/ 183 h 333"/>
              <a:gd name="T4" fmla="*/ 148 w 333"/>
              <a:gd name="T5" fmla="*/ 150 h 333"/>
              <a:gd name="T6" fmla="*/ 281 w 333"/>
              <a:gd name="T7" fmla="*/ 150 h 333"/>
              <a:gd name="T8" fmla="*/ 281 w 333"/>
              <a:gd name="T9" fmla="*/ 183 h 333"/>
              <a:gd name="T10" fmla="*/ 200 w 333"/>
              <a:gd name="T11" fmla="*/ 150 h 333"/>
              <a:gd name="T12" fmla="*/ 165 w 333"/>
              <a:gd name="T13" fmla="*/ 267 h 333"/>
              <a:gd name="T14" fmla="*/ 148 w 333"/>
              <a:gd name="T15" fmla="*/ 300 h 333"/>
              <a:gd name="T16" fmla="*/ 148 w 333"/>
              <a:gd name="T17" fmla="*/ 267 h 333"/>
              <a:gd name="T18" fmla="*/ 281 w 333"/>
              <a:gd name="T19" fmla="*/ 267 h 333"/>
              <a:gd name="T20" fmla="*/ 281 w 333"/>
              <a:gd name="T21" fmla="*/ 300 h 333"/>
              <a:gd name="T22" fmla="*/ 200 w 333"/>
              <a:gd name="T23" fmla="*/ 267 h 333"/>
              <a:gd name="T24" fmla="*/ 165 w 333"/>
              <a:gd name="T25" fmla="*/ 33 h 333"/>
              <a:gd name="T26" fmla="*/ 148 w 333"/>
              <a:gd name="T27" fmla="*/ 67 h 333"/>
              <a:gd name="T28" fmla="*/ 148 w 333"/>
              <a:gd name="T29" fmla="*/ 33 h 333"/>
              <a:gd name="T30" fmla="*/ 281 w 333"/>
              <a:gd name="T31" fmla="*/ 33 h 333"/>
              <a:gd name="T32" fmla="*/ 281 w 333"/>
              <a:gd name="T33" fmla="*/ 67 h 333"/>
              <a:gd name="T34" fmla="*/ 200 w 333"/>
              <a:gd name="T35" fmla="*/ 33 h 333"/>
              <a:gd name="T36" fmla="*/ 131 w 333"/>
              <a:gd name="T37" fmla="*/ 100 h 333"/>
              <a:gd name="T38" fmla="*/ 333 w 333"/>
              <a:gd name="T39" fmla="*/ 67 h 333"/>
              <a:gd name="T40" fmla="*/ 298 w 333"/>
              <a:gd name="T41" fmla="*/ 0 h 333"/>
              <a:gd name="T42" fmla="*/ 98 w 333"/>
              <a:gd name="T43" fmla="*/ 33 h 333"/>
              <a:gd name="T44" fmla="*/ 33 w 333"/>
              <a:gd name="T45" fmla="*/ 0 h 333"/>
              <a:gd name="T46" fmla="*/ 0 w 333"/>
              <a:gd name="T47" fmla="*/ 267 h 333"/>
              <a:gd name="T48" fmla="*/ 35 w 333"/>
              <a:gd name="T49" fmla="*/ 300 h 333"/>
              <a:gd name="T50" fmla="*/ 131 w 333"/>
              <a:gd name="T51" fmla="*/ 333 h 333"/>
              <a:gd name="T52" fmla="*/ 333 w 333"/>
              <a:gd name="T53" fmla="*/ 300 h 333"/>
              <a:gd name="T54" fmla="*/ 298 w 333"/>
              <a:gd name="T55" fmla="*/ 233 h 333"/>
              <a:gd name="T56" fmla="*/ 98 w 333"/>
              <a:gd name="T57" fmla="*/ 267 h 333"/>
              <a:gd name="T58" fmla="*/ 33 w 333"/>
              <a:gd name="T59" fmla="*/ 250 h 333"/>
              <a:gd name="T60" fmla="*/ 98 w 333"/>
              <a:gd name="T61" fmla="*/ 183 h 333"/>
              <a:gd name="T62" fmla="*/ 298 w 333"/>
              <a:gd name="T63" fmla="*/ 217 h 333"/>
              <a:gd name="T64" fmla="*/ 333 w 333"/>
              <a:gd name="T65" fmla="*/ 150 h 333"/>
              <a:gd name="T66" fmla="*/ 131 w 333"/>
              <a:gd name="T67" fmla="*/ 117 h 333"/>
              <a:gd name="T68" fmla="*/ 33 w 333"/>
              <a:gd name="T69" fmla="*/ 150 h 333"/>
              <a:gd name="T70" fmla="*/ 98 w 333"/>
              <a:gd name="T71"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3">
                <a:moveTo>
                  <a:pt x="148" y="150"/>
                </a:moveTo>
                <a:lnTo>
                  <a:pt x="165" y="150"/>
                </a:lnTo>
                <a:lnTo>
                  <a:pt x="165" y="183"/>
                </a:lnTo>
                <a:lnTo>
                  <a:pt x="148" y="183"/>
                </a:lnTo>
                <a:cubicBezTo>
                  <a:pt x="139" y="183"/>
                  <a:pt x="131" y="176"/>
                  <a:pt x="131" y="167"/>
                </a:cubicBezTo>
                <a:cubicBezTo>
                  <a:pt x="131" y="157"/>
                  <a:pt x="139" y="150"/>
                  <a:pt x="148" y="150"/>
                </a:cubicBezTo>
                <a:close/>
                <a:moveTo>
                  <a:pt x="200" y="150"/>
                </a:moveTo>
                <a:lnTo>
                  <a:pt x="281" y="150"/>
                </a:lnTo>
                <a:cubicBezTo>
                  <a:pt x="291" y="150"/>
                  <a:pt x="298" y="157"/>
                  <a:pt x="298" y="167"/>
                </a:cubicBezTo>
                <a:cubicBezTo>
                  <a:pt x="298" y="176"/>
                  <a:pt x="291" y="183"/>
                  <a:pt x="281" y="183"/>
                </a:cubicBezTo>
                <a:lnTo>
                  <a:pt x="200" y="183"/>
                </a:lnTo>
                <a:lnTo>
                  <a:pt x="200" y="150"/>
                </a:lnTo>
                <a:close/>
                <a:moveTo>
                  <a:pt x="148" y="267"/>
                </a:moveTo>
                <a:lnTo>
                  <a:pt x="165" y="267"/>
                </a:lnTo>
                <a:lnTo>
                  <a:pt x="165" y="300"/>
                </a:lnTo>
                <a:lnTo>
                  <a:pt x="148" y="300"/>
                </a:lnTo>
                <a:cubicBezTo>
                  <a:pt x="139" y="300"/>
                  <a:pt x="131" y="293"/>
                  <a:pt x="131" y="283"/>
                </a:cubicBezTo>
                <a:cubicBezTo>
                  <a:pt x="131" y="274"/>
                  <a:pt x="139" y="267"/>
                  <a:pt x="148" y="267"/>
                </a:cubicBezTo>
                <a:close/>
                <a:moveTo>
                  <a:pt x="200" y="267"/>
                </a:moveTo>
                <a:lnTo>
                  <a:pt x="281" y="267"/>
                </a:lnTo>
                <a:cubicBezTo>
                  <a:pt x="291" y="267"/>
                  <a:pt x="298" y="274"/>
                  <a:pt x="298" y="283"/>
                </a:cubicBezTo>
                <a:cubicBezTo>
                  <a:pt x="298" y="293"/>
                  <a:pt x="291" y="300"/>
                  <a:pt x="281" y="300"/>
                </a:cubicBezTo>
                <a:lnTo>
                  <a:pt x="200" y="300"/>
                </a:lnTo>
                <a:lnTo>
                  <a:pt x="200" y="267"/>
                </a:lnTo>
                <a:close/>
                <a:moveTo>
                  <a:pt x="148" y="33"/>
                </a:moveTo>
                <a:lnTo>
                  <a:pt x="165" y="33"/>
                </a:lnTo>
                <a:lnTo>
                  <a:pt x="165" y="67"/>
                </a:lnTo>
                <a:lnTo>
                  <a:pt x="148" y="67"/>
                </a:lnTo>
                <a:cubicBezTo>
                  <a:pt x="139" y="67"/>
                  <a:pt x="131" y="59"/>
                  <a:pt x="131" y="50"/>
                </a:cubicBezTo>
                <a:cubicBezTo>
                  <a:pt x="131" y="41"/>
                  <a:pt x="139" y="33"/>
                  <a:pt x="148" y="33"/>
                </a:cubicBezTo>
                <a:close/>
                <a:moveTo>
                  <a:pt x="200" y="33"/>
                </a:moveTo>
                <a:lnTo>
                  <a:pt x="281" y="33"/>
                </a:lnTo>
                <a:cubicBezTo>
                  <a:pt x="291" y="33"/>
                  <a:pt x="298" y="41"/>
                  <a:pt x="298" y="50"/>
                </a:cubicBezTo>
                <a:cubicBezTo>
                  <a:pt x="298" y="59"/>
                  <a:pt x="291" y="67"/>
                  <a:pt x="281" y="67"/>
                </a:cubicBezTo>
                <a:lnTo>
                  <a:pt x="200" y="67"/>
                </a:lnTo>
                <a:lnTo>
                  <a:pt x="200" y="33"/>
                </a:lnTo>
                <a:close/>
                <a:moveTo>
                  <a:pt x="98" y="67"/>
                </a:moveTo>
                <a:cubicBezTo>
                  <a:pt x="98" y="85"/>
                  <a:pt x="113" y="100"/>
                  <a:pt x="131" y="100"/>
                </a:cubicBezTo>
                <a:lnTo>
                  <a:pt x="298" y="100"/>
                </a:lnTo>
                <a:cubicBezTo>
                  <a:pt x="317" y="100"/>
                  <a:pt x="333" y="85"/>
                  <a:pt x="333" y="67"/>
                </a:cubicBezTo>
                <a:lnTo>
                  <a:pt x="333" y="33"/>
                </a:lnTo>
                <a:cubicBezTo>
                  <a:pt x="333" y="15"/>
                  <a:pt x="317" y="0"/>
                  <a:pt x="298" y="0"/>
                </a:cubicBezTo>
                <a:lnTo>
                  <a:pt x="131" y="0"/>
                </a:lnTo>
                <a:cubicBezTo>
                  <a:pt x="113" y="0"/>
                  <a:pt x="98" y="15"/>
                  <a:pt x="98" y="33"/>
                </a:cubicBezTo>
                <a:lnTo>
                  <a:pt x="33" y="33"/>
                </a:lnTo>
                <a:lnTo>
                  <a:pt x="33" y="0"/>
                </a:lnTo>
                <a:lnTo>
                  <a:pt x="0" y="0"/>
                </a:lnTo>
                <a:lnTo>
                  <a:pt x="0" y="267"/>
                </a:lnTo>
                <a:cubicBezTo>
                  <a:pt x="0" y="285"/>
                  <a:pt x="13" y="300"/>
                  <a:pt x="31" y="300"/>
                </a:cubicBezTo>
                <a:lnTo>
                  <a:pt x="35" y="300"/>
                </a:lnTo>
                <a:lnTo>
                  <a:pt x="98" y="300"/>
                </a:lnTo>
                <a:cubicBezTo>
                  <a:pt x="98" y="318"/>
                  <a:pt x="113" y="333"/>
                  <a:pt x="131" y="333"/>
                </a:cubicBezTo>
                <a:lnTo>
                  <a:pt x="298" y="333"/>
                </a:lnTo>
                <a:cubicBezTo>
                  <a:pt x="317" y="333"/>
                  <a:pt x="333" y="318"/>
                  <a:pt x="333" y="300"/>
                </a:cubicBezTo>
                <a:lnTo>
                  <a:pt x="333" y="267"/>
                </a:lnTo>
                <a:cubicBezTo>
                  <a:pt x="333" y="248"/>
                  <a:pt x="317" y="233"/>
                  <a:pt x="298" y="233"/>
                </a:cubicBezTo>
                <a:lnTo>
                  <a:pt x="131" y="233"/>
                </a:lnTo>
                <a:cubicBezTo>
                  <a:pt x="113" y="233"/>
                  <a:pt x="98" y="248"/>
                  <a:pt x="98" y="267"/>
                </a:cubicBezTo>
                <a:lnTo>
                  <a:pt x="48" y="267"/>
                </a:lnTo>
                <a:cubicBezTo>
                  <a:pt x="39" y="267"/>
                  <a:pt x="33" y="259"/>
                  <a:pt x="33" y="250"/>
                </a:cubicBezTo>
                <a:lnTo>
                  <a:pt x="33" y="183"/>
                </a:lnTo>
                <a:lnTo>
                  <a:pt x="98" y="183"/>
                </a:lnTo>
                <a:cubicBezTo>
                  <a:pt x="98" y="202"/>
                  <a:pt x="113" y="217"/>
                  <a:pt x="131" y="217"/>
                </a:cubicBezTo>
                <a:lnTo>
                  <a:pt x="298" y="217"/>
                </a:lnTo>
                <a:cubicBezTo>
                  <a:pt x="317" y="217"/>
                  <a:pt x="333" y="202"/>
                  <a:pt x="333" y="183"/>
                </a:cubicBezTo>
                <a:lnTo>
                  <a:pt x="333" y="150"/>
                </a:lnTo>
                <a:cubicBezTo>
                  <a:pt x="333" y="132"/>
                  <a:pt x="317" y="117"/>
                  <a:pt x="298" y="117"/>
                </a:cubicBezTo>
                <a:lnTo>
                  <a:pt x="131" y="117"/>
                </a:lnTo>
                <a:cubicBezTo>
                  <a:pt x="113" y="117"/>
                  <a:pt x="98" y="132"/>
                  <a:pt x="98" y="150"/>
                </a:cubicBezTo>
                <a:lnTo>
                  <a:pt x="33" y="150"/>
                </a:lnTo>
                <a:lnTo>
                  <a:pt x="33" y="67"/>
                </a:lnTo>
                <a:lnTo>
                  <a:pt x="98"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id="{D0CFEBBB-106A-4E5E-8F26-8599B5986BE7}"/>
              </a:ext>
            </a:extLst>
          </p:cNvPr>
          <p:cNvSpPr>
            <a:spLocks noChangeAspect="1" noEditPoints="1"/>
          </p:cNvSpPr>
          <p:nvPr/>
        </p:nvSpPr>
        <p:spPr bwMode="auto">
          <a:xfrm>
            <a:off x="3019426" y="2279650"/>
            <a:ext cx="250825" cy="254000"/>
          </a:xfrm>
          <a:custGeom>
            <a:avLst/>
            <a:gdLst>
              <a:gd name="T0" fmla="*/ 150 w 333"/>
              <a:gd name="T1" fmla="*/ 150 h 333"/>
              <a:gd name="T2" fmla="*/ 283 w 333"/>
              <a:gd name="T3" fmla="*/ 150 h 333"/>
              <a:gd name="T4" fmla="*/ 300 w 333"/>
              <a:gd name="T5" fmla="*/ 167 h 333"/>
              <a:gd name="T6" fmla="*/ 283 w 333"/>
              <a:gd name="T7" fmla="*/ 183 h 333"/>
              <a:gd name="T8" fmla="*/ 150 w 333"/>
              <a:gd name="T9" fmla="*/ 183 h 333"/>
              <a:gd name="T10" fmla="*/ 133 w 333"/>
              <a:gd name="T11" fmla="*/ 167 h 333"/>
              <a:gd name="T12" fmla="*/ 150 w 333"/>
              <a:gd name="T13" fmla="*/ 150 h 333"/>
              <a:gd name="T14" fmla="*/ 150 w 333"/>
              <a:gd name="T15" fmla="*/ 267 h 333"/>
              <a:gd name="T16" fmla="*/ 283 w 333"/>
              <a:gd name="T17" fmla="*/ 267 h 333"/>
              <a:gd name="T18" fmla="*/ 300 w 333"/>
              <a:gd name="T19" fmla="*/ 283 h 333"/>
              <a:gd name="T20" fmla="*/ 283 w 333"/>
              <a:gd name="T21" fmla="*/ 300 h 333"/>
              <a:gd name="T22" fmla="*/ 150 w 333"/>
              <a:gd name="T23" fmla="*/ 300 h 333"/>
              <a:gd name="T24" fmla="*/ 133 w 333"/>
              <a:gd name="T25" fmla="*/ 283 h 333"/>
              <a:gd name="T26" fmla="*/ 150 w 333"/>
              <a:gd name="T27" fmla="*/ 267 h 333"/>
              <a:gd name="T28" fmla="*/ 150 w 333"/>
              <a:gd name="T29" fmla="*/ 33 h 333"/>
              <a:gd name="T30" fmla="*/ 283 w 333"/>
              <a:gd name="T31" fmla="*/ 33 h 333"/>
              <a:gd name="T32" fmla="*/ 300 w 333"/>
              <a:gd name="T33" fmla="*/ 50 h 333"/>
              <a:gd name="T34" fmla="*/ 283 w 333"/>
              <a:gd name="T35" fmla="*/ 67 h 333"/>
              <a:gd name="T36" fmla="*/ 150 w 333"/>
              <a:gd name="T37" fmla="*/ 67 h 333"/>
              <a:gd name="T38" fmla="*/ 133 w 333"/>
              <a:gd name="T39" fmla="*/ 50 h 333"/>
              <a:gd name="T40" fmla="*/ 150 w 333"/>
              <a:gd name="T41" fmla="*/ 33 h 333"/>
              <a:gd name="T42" fmla="*/ 100 w 333"/>
              <a:gd name="T43" fmla="*/ 67 h 333"/>
              <a:gd name="T44" fmla="*/ 133 w 333"/>
              <a:gd name="T45" fmla="*/ 100 h 333"/>
              <a:gd name="T46" fmla="*/ 300 w 333"/>
              <a:gd name="T47" fmla="*/ 100 h 333"/>
              <a:gd name="T48" fmla="*/ 333 w 333"/>
              <a:gd name="T49" fmla="*/ 67 h 333"/>
              <a:gd name="T50" fmla="*/ 333 w 333"/>
              <a:gd name="T51" fmla="*/ 33 h 333"/>
              <a:gd name="T52" fmla="*/ 300 w 333"/>
              <a:gd name="T53" fmla="*/ 0 h 333"/>
              <a:gd name="T54" fmla="*/ 133 w 333"/>
              <a:gd name="T55" fmla="*/ 0 h 333"/>
              <a:gd name="T56" fmla="*/ 100 w 333"/>
              <a:gd name="T57" fmla="*/ 33 h 333"/>
              <a:gd name="T58" fmla="*/ 33 w 333"/>
              <a:gd name="T59" fmla="*/ 33 h 333"/>
              <a:gd name="T60" fmla="*/ 33 w 333"/>
              <a:gd name="T61" fmla="*/ 0 h 333"/>
              <a:gd name="T62" fmla="*/ 0 w 333"/>
              <a:gd name="T63" fmla="*/ 0 h 333"/>
              <a:gd name="T64" fmla="*/ 0 w 333"/>
              <a:gd name="T65" fmla="*/ 267 h 333"/>
              <a:gd name="T66" fmla="*/ 33 w 333"/>
              <a:gd name="T67" fmla="*/ 300 h 333"/>
              <a:gd name="T68" fmla="*/ 37 w 333"/>
              <a:gd name="T69" fmla="*/ 300 h 333"/>
              <a:gd name="T70" fmla="*/ 100 w 333"/>
              <a:gd name="T71" fmla="*/ 300 h 333"/>
              <a:gd name="T72" fmla="*/ 133 w 333"/>
              <a:gd name="T73" fmla="*/ 333 h 333"/>
              <a:gd name="T74" fmla="*/ 300 w 333"/>
              <a:gd name="T75" fmla="*/ 333 h 333"/>
              <a:gd name="T76" fmla="*/ 333 w 333"/>
              <a:gd name="T77" fmla="*/ 300 h 333"/>
              <a:gd name="T78" fmla="*/ 333 w 333"/>
              <a:gd name="T79" fmla="*/ 267 h 333"/>
              <a:gd name="T80" fmla="*/ 300 w 333"/>
              <a:gd name="T81" fmla="*/ 233 h 333"/>
              <a:gd name="T82" fmla="*/ 133 w 333"/>
              <a:gd name="T83" fmla="*/ 233 h 333"/>
              <a:gd name="T84" fmla="*/ 100 w 333"/>
              <a:gd name="T85" fmla="*/ 267 h 333"/>
              <a:gd name="T86" fmla="*/ 50 w 333"/>
              <a:gd name="T87" fmla="*/ 267 h 333"/>
              <a:gd name="T88" fmla="*/ 33 w 333"/>
              <a:gd name="T89" fmla="*/ 250 h 333"/>
              <a:gd name="T90" fmla="*/ 33 w 333"/>
              <a:gd name="T91" fmla="*/ 183 h 333"/>
              <a:gd name="T92" fmla="*/ 100 w 333"/>
              <a:gd name="T93" fmla="*/ 183 h 333"/>
              <a:gd name="T94" fmla="*/ 133 w 333"/>
              <a:gd name="T95" fmla="*/ 217 h 333"/>
              <a:gd name="T96" fmla="*/ 300 w 333"/>
              <a:gd name="T97" fmla="*/ 217 h 333"/>
              <a:gd name="T98" fmla="*/ 333 w 333"/>
              <a:gd name="T99" fmla="*/ 183 h 333"/>
              <a:gd name="T100" fmla="*/ 333 w 333"/>
              <a:gd name="T101" fmla="*/ 150 h 333"/>
              <a:gd name="T102" fmla="*/ 300 w 333"/>
              <a:gd name="T103" fmla="*/ 117 h 333"/>
              <a:gd name="T104" fmla="*/ 133 w 333"/>
              <a:gd name="T105" fmla="*/ 117 h 333"/>
              <a:gd name="T106" fmla="*/ 100 w 333"/>
              <a:gd name="T107" fmla="*/ 150 h 333"/>
              <a:gd name="T108" fmla="*/ 33 w 333"/>
              <a:gd name="T109" fmla="*/ 150 h 333"/>
              <a:gd name="T110" fmla="*/ 33 w 333"/>
              <a:gd name="T111" fmla="*/ 67 h 333"/>
              <a:gd name="T112" fmla="*/ 100 w 333"/>
              <a:gd name="T113"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3" h="333">
                <a:moveTo>
                  <a:pt x="150" y="150"/>
                </a:moveTo>
                <a:lnTo>
                  <a:pt x="283" y="150"/>
                </a:lnTo>
                <a:cubicBezTo>
                  <a:pt x="293" y="150"/>
                  <a:pt x="300" y="157"/>
                  <a:pt x="300" y="167"/>
                </a:cubicBezTo>
                <a:cubicBezTo>
                  <a:pt x="300" y="176"/>
                  <a:pt x="293" y="183"/>
                  <a:pt x="283" y="183"/>
                </a:cubicBezTo>
                <a:lnTo>
                  <a:pt x="150" y="183"/>
                </a:lnTo>
                <a:cubicBezTo>
                  <a:pt x="141" y="183"/>
                  <a:pt x="133" y="176"/>
                  <a:pt x="133" y="167"/>
                </a:cubicBezTo>
                <a:cubicBezTo>
                  <a:pt x="133" y="157"/>
                  <a:pt x="141" y="150"/>
                  <a:pt x="150" y="150"/>
                </a:cubicBezTo>
                <a:close/>
                <a:moveTo>
                  <a:pt x="150" y="267"/>
                </a:moveTo>
                <a:lnTo>
                  <a:pt x="283" y="267"/>
                </a:lnTo>
                <a:cubicBezTo>
                  <a:pt x="293" y="267"/>
                  <a:pt x="300" y="274"/>
                  <a:pt x="300" y="283"/>
                </a:cubicBezTo>
                <a:cubicBezTo>
                  <a:pt x="300" y="293"/>
                  <a:pt x="293" y="300"/>
                  <a:pt x="283" y="300"/>
                </a:cubicBezTo>
                <a:lnTo>
                  <a:pt x="150" y="300"/>
                </a:lnTo>
                <a:cubicBezTo>
                  <a:pt x="141" y="300"/>
                  <a:pt x="133" y="293"/>
                  <a:pt x="133" y="283"/>
                </a:cubicBezTo>
                <a:cubicBezTo>
                  <a:pt x="133" y="274"/>
                  <a:pt x="141" y="267"/>
                  <a:pt x="150" y="267"/>
                </a:cubicBezTo>
                <a:close/>
                <a:moveTo>
                  <a:pt x="150" y="33"/>
                </a:moveTo>
                <a:lnTo>
                  <a:pt x="283" y="33"/>
                </a:lnTo>
                <a:cubicBezTo>
                  <a:pt x="293" y="33"/>
                  <a:pt x="300" y="41"/>
                  <a:pt x="300" y="50"/>
                </a:cubicBezTo>
                <a:cubicBezTo>
                  <a:pt x="300" y="59"/>
                  <a:pt x="293" y="67"/>
                  <a:pt x="283" y="67"/>
                </a:cubicBezTo>
                <a:lnTo>
                  <a:pt x="150" y="67"/>
                </a:lnTo>
                <a:cubicBezTo>
                  <a:pt x="141" y="67"/>
                  <a:pt x="133" y="59"/>
                  <a:pt x="133" y="50"/>
                </a:cubicBezTo>
                <a:cubicBezTo>
                  <a:pt x="133" y="41"/>
                  <a:pt x="141" y="33"/>
                  <a:pt x="150" y="33"/>
                </a:cubicBezTo>
                <a:close/>
                <a:moveTo>
                  <a:pt x="100" y="67"/>
                </a:moveTo>
                <a:cubicBezTo>
                  <a:pt x="100" y="85"/>
                  <a:pt x="115" y="100"/>
                  <a:pt x="133" y="100"/>
                </a:cubicBezTo>
                <a:lnTo>
                  <a:pt x="300" y="100"/>
                </a:lnTo>
                <a:cubicBezTo>
                  <a:pt x="318" y="100"/>
                  <a:pt x="333" y="85"/>
                  <a:pt x="333" y="67"/>
                </a:cubicBezTo>
                <a:lnTo>
                  <a:pt x="333" y="33"/>
                </a:lnTo>
                <a:cubicBezTo>
                  <a:pt x="333" y="15"/>
                  <a:pt x="318" y="0"/>
                  <a:pt x="300" y="0"/>
                </a:cubicBezTo>
                <a:lnTo>
                  <a:pt x="133" y="0"/>
                </a:lnTo>
                <a:cubicBezTo>
                  <a:pt x="115" y="0"/>
                  <a:pt x="100" y="15"/>
                  <a:pt x="100" y="33"/>
                </a:cubicBezTo>
                <a:lnTo>
                  <a:pt x="33" y="33"/>
                </a:lnTo>
                <a:lnTo>
                  <a:pt x="33" y="0"/>
                </a:lnTo>
                <a:lnTo>
                  <a:pt x="0" y="0"/>
                </a:lnTo>
                <a:lnTo>
                  <a:pt x="0" y="267"/>
                </a:lnTo>
                <a:cubicBezTo>
                  <a:pt x="0" y="285"/>
                  <a:pt x="15" y="300"/>
                  <a:pt x="33" y="300"/>
                </a:cubicBezTo>
                <a:lnTo>
                  <a:pt x="37" y="300"/>
                </a:lnTo>
                <a:lnTo>
                  <a:pt x="100" y="300"/>
                </a:lnTo>
                <a:cubicBezTo>
                  <a:pt x="100" y="318"/>
                  <a:pt x="115" y="333"/>
                  <a:pt x="133" y="333"/>
                </a:cubicBezTo>
                <a:lnTo>
                  <a:pt x="300" y="333"/>
                </a:lnTo>
                <a:cubicBezTo>
                  <a:pt x="318" y="333"/>
                  <a:pt x="333" y="318"/>
                  <a:pt x="333" y="300"/>
                </a:cubicBezTo>
                <a:lnTo>
                  <a:pt x="333" y="267"/>
                </a:lnTo>
                <a:cubicBezTo>
                  <a:pt x="333" y="248"/>
                  <a:pt x="318" y="233"/>
                  <a:pt x="300" y="233"/>
                </a:cubicBezTo>
                <a:lnTo>
                  <a:pt x="133" y="233"/>
                </a:lnTo>
                <a:cubicBezTo>
                  <a:pt x="115" y="233"/>
                  <a:pt x="100" y="248"/>
                  <a:pt x="100" y="267"/>
                </a:cubicBezTo>
                <a:lnTo>
                  <a:pt x="50" y="267"/>
                </a:lnTo>
                <a:cubicBezTo>
                  <a:pt x="41" y="267"/>
                  <a:pt x="33" y="259"/>
                  <a:pt x="33" y="250"/>
                </a:cubicBezTo>
                <a:lnTo>
                  <a:pt x="33" y="183"/>
                </a:lnTo>
                <a:lnTo>
                  <a:pt x="100" y="183"/>
                </a:lnTo>
                <a:cubicBezTo>
                  <a:pt x="100" y="202"/>
                  <a:pt x="115" y="217"/>
                  <a:pt x="133" y="217"/>
                </a:cubicBezTo>
                <a:lnTo>
                  <a:pt x="300" y="217"/>
                </a:lnTo>
                <a:cubicBezTo>
                  <a:pt x="318" y="217"/>
                  <a:pt x="333" y="202"/>
                  <a:pt x="333" y="183"/>
                </a:cubicBezTo>
                <a:lnTo>
                  <a:pt x="333" y="150"/>
                </a:lnTo>
                <a:cubicBezTo>
                  <a:pt x="333" y="132"/>
                  <a:pt x="318" y="117"/>
                  <a:pt x="300" y="117"/>
                </a:cubicBezTo>
                <a:lnTo>
                  <a:pt x="133" y="117"/>
                </a:lnTo>
                <a:cubicBezTo>
                  <a:pt x="115" y="117"/>
                  <a:pt x="100" y="132"/>
                  <a:pt x="100" y="150"/>
                </a:cubicBezTo>
                <a:lnTo>
                  <a:pt x="33" y="150"/>
                </a:lnTo>
                <a:lnTo>
                  <a:pt x="33" y="67"/>
                </a:lnTo>
                <a:lnTo>
                  <a:pt x="10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id="{1F8BB556-10D0-4EA7-BC7C-5FD56E3C4D2C}"/>
              </a:ext>
            </a:extLst>
          </p:cNvPr>
          <p:cNvSpPr>
            <a:spLocks noChangeAspect="1" noEditPoints="1"/>
          </p:cNvSpPr>
          <p:nvPr/>
        </p:nvSpPr>
        <p:spPr bwMode="auto">
          <a:xfrm>
            <a:off x="2516188" y="2279650"/>
            <a:ext cx="252413" cy="254000"/>
          </a:xfrm>
          <a:custGeom>
            <a:avLst/>
            <a:gdLst>
              <a:gd name="T0" fmla="*/ 300 w 334"/>
              <a:gd name="T1" fmla="*/ 33 h 333"/>
              <a:gd name="T2" fmla="*/ 234 w 334"/>
              <a:gd name="T3" fmla="*/ 33 h 333"/>
              <a:gd name="T4" fmla="*/ 234 w 334"/>
              <a:gd name="T5" fmla="*/ 100 h 333"/>
              <a:gd name="T6" fmla="*/ 300 w 334"/>
              <a:gd name="T7" fmla="*/ 100 h 333"/>
              <a:gd name="T8" fmla="*/ 300 w 334"/>
              <a:gd name="T9" fmla="*/ 33 h 333"/>
              <a:gd name="T10" fmla="*/ 334 w 334"/>
              <a:gd name="T11" fmla="*/ 133 h 333"/>
              <a:gd name="T12" fmla="*/ 200 w 334"/>
              <a:gd name="T13" fmla="*/ 133 h 333"/>
              <a:gd name="T14" fmla="*/ 200 w 334"/>
              <a:gd name="T15" fmla="*/ 0 h 333"/>
              <a:gd name="T16" fmla="*/ 334 w 334"/>
              <a:gd name="T17" fmla="*/ 0 h 333"/>
              <a:gd name="T18" fmla="*/ 334 w 334"/>
              <a:gd name="T19" fmla="*/ 133 h 333"/>
              <a:gd name="T20" fmla="*/ 34 w 334"/>
              <a:gd name="T21" fmla="*/ 300 h 333"/>
              <a:gd name="T22" fmla="*/ 100 w 334"/>
              <a:gd name="T23" fmla="*/ 300 h 333"/>
              <a:gd name="T24" fmla="*/ 100 w 334"/>
              <a:gd name="T25" fmla="*/ 233 h 333"/>
              <a:gd name="T26" fmla="*/ 34 w 334"/>
              <a:gd name="T27" fmla="*/ 233 h 333"/>
              <a:gd name="T28" fmla="*/ 34 w 334"/>
              <a:gd name="T29" fmla="*/ 300 h 333"/>
              <a:gd name="T30" fmla="*/ 0 w 334"/>
              <a:gd name="T31" fmla="*/ 200 h 333"/>
              <a:gd name="T32" fmla="*/ 134 w 334"/>
              <a:gd name="T33" fmla="*/ 200 h 333"/>
              <a:gd name="T34" fmla="*/ 134 w 334"/>
              <a:gd name="T35" fmla="*/ 333 h 333"/>
              <a:gd name="T36" fmla="*/ 0 w 334"/>
              <a:gd name="T37" fmla="*/ 333 h 333"/>
              <a:gd name="T38" fmla="*/ 0 w 334"/>
              <a:gd name="T39" fmla="*/ 200 h 333"/>
              <a:gd name="T40" fmla="*/ 134 w 334"/>
              <a:gd name="T41" fmla="*/ 33 h 333"/>
              <a:gd name="T42" fmla="*/ 167 w 334"/>
              <a:gd name="T43" fmla="*/ 33 h 333"/>
              <a:gd name="T44" fmla="*/ 167 w 334"/>
              <a:gd name="T45" fmla="*/ 100 h 333"/>
              <a:gd name="T46" fmla="*/ 134 w 334"/>
              <a:gd name="T47" fmla="*/ 100 h 333"/>
              <a:gd name="T48" fmla="*/ 134 w 334"/>
              <a:gd name="T49" fmla="*/ 83 h 333"/>
              <a:gd name="T50" fmla="*/ 84 w 334"/>
              <a:gd name="T51" fmla="*/ 83 h 333"/>
              <a:gd name="T52" fmla="*/ 84 w 334"/>
              <a:gd name="T53" fmla="*/ 133 h 333"/>
              <a:gd name="T54" fmla="*/ 100 w 334"/>
              <a:gd name="T55" fmla="*/ 133 h 333"/>
              <a:gd name="T56" fmla="*/ 100 w 334"/>
              <a:gd name="T57" fmla="*/ 167 h 333"/>
              <a:gd name="T58" fmla="*/ 34 w 334"/>
              <a:gd name="T59" fmla="*/ 167 h 333"/>
              <a:gd name="T60" fmla="*/ 34 w 334"/>
              <a:gd name="T61" fmla="*/ 133 h 333"/>
              <a:gd name="T62" fmla="*/ 50 w 334"/>
              <a:gd name="T63" fmla="*/ 133 h 333"/>
              <a:gd name="T64" fmla="*/ 50 w 334"/>
              <a:gd name="T65" fmla="*/ 50 h 333"/>
              <a:gd name="T66" fmla="*/ 134 w 334"/>
              <a:gd name="T67" fmla="*/ 50 h 333"/>
              <a:gd name="T68" fmla="*/ 134 w 334"/>
              <a:gd name="T69"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4" h="333">
                <a:moveTo>
                  <a:pt x="300" y="33"/>
                </a:moveTo>
                <a:lnTo>
                  <a:pt x="234" y="33"/>
                </a:lnTo>
                <a:lnTo>
                  <a:pt x="234" y="100"/>
                </a:lnTo>
                <a:lnTo>
                  <a:pt x="300" y="100"/>
                </a:lnTo>
                <a:lnTo>
                  <a:pt x="300" y="33"/>
                </a:lnTo>
                <a:close/>
                <a:moveTo>
                  <a:pt x="334" y="133"/>
                </a:moveTo>
                <a:lnTo>
                  <a:pt x="200" y="133"/>
                </a:lnTo>
                <a:lnTo>
                  <a:pt x="200" y="0"/>
                </a:lnTo>
                <a:lnTo>
                  <a:pt x="334" y="0"/>
                </a:lnTo>
                <a:lnTo>
                  <a:pt x="334" y="133"/>
                </a:lnTo>
                <a:close/>
                <a:moveTo>
                  <a:pt x="34" y="300"/>
                </a:moveTo>
                <a:lnTo>
                  <a:pt x="100" y="300"/>
                </a:lnTo>
                <a:lnTo>
                  <a:pt x="100" y="233"/>
                </a:lnTo>
                <a:lnTo>
                  <a:pt x="34" y="233"/>
                </a:lnTo>
                <a:lnTo>
                  <a:pt x="34" y="300"/>
                </a:lnTo>
                <a:close/>
                <a:moveTo>
                  <a:pt x="0" y="200"/>
                </a:moveTo>
                <a:lnTo>
                  <a:pt x="134" y="200"/>
                </a:lnTo>
                <a:lnTo>
                  <a:pt x="134" y="333"/>
                </a:lnTo>
                <a:lnTo>
                  <a:pt x="0" y="333"/>
                </a:lnTo>
                <a:lnTo>
                  <a:pt x="0" y="200"/>
                </a:lnTo>
                <a:close/>
                <a:moveTo>
                  <a:pt x="134" y="33"/>
                </a:moveTo>
                <a:lnTo>
                  <a:pt x="167" y="33"/>
                </a:lnTo>
                <a:lnTo>
                  <a:pt x="167" y="100"/>
                </a:lnTo>
                <a:lnTo>
                  <a:pt x="134" y="100"/>
                </a:lnTo>
                <a:lnTo>
                  <a:pt x="134" y="83"/>
                </a:lnTo>
                <a:lnTo>
                  <a:pt x="84" y="83"/>
                </a:lnTo>
                <a:lnTo>
                  <a:pt x="84" y="133"/>
                </a:lnTo>
                <a:lnTo>
                  <a:pt x="100" y="133"/>
                </a:lnTo>
                <a:lnTo>
                  <a:pt x="100" y="167"/>
                </a:lnTo>
                <a:lnTo>
                  <a:pt x="34" y="167"/>
                </a:lnTo>
                <a:lnTo>
                  <a:pt x="34" y="133"/>
                </a:lnTo>
                <a:lnTo>
                  <a:pt x="50" y="133"/>
                </a:lnTo>
                <a:lnTo>
                  <a:pt x="50" y="50"/>
                </a:lnTo>
                <a:lnTo>
                  <a:pt x="134" y="50"/>
                </a:lnTo>
                <a:lnTo>
                  <a:pt x="13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id="{EBAC1613-8076-4C6D-B976-A1CD4165B0D6}"/>
              </a:ext>
            </a:extLst>
          </p:cNvPr>
          <p:cNvSpPr>
            <a:spLocks noChangeAspect="1" noEditPoints="1"/>
          </p:cNvSpPr>
          <p:nvPr/>
        </p:nvSpPr>
        <p:spPr bwMode="auto">
          <a:xfrm>
            <a:off x="2014538" y="2279650"/>
            <a:ext cx="250825" cy="254000"/>
          </a:xfrm>
          <a:custGeom>
            <a:avLst/>
            <a:gdLst>
              <a:gd name="T0" fmla="*/ 33 w 333"/>
              <a:gd name="T1" fmla="*/ 300 h 333"/>
              <a:gd name="T2" fmla="*/ 100 w 333"/>
              <a:gd name="T3" fmla="*/ 300 h 333"/>
              <a:gd name="T4" fmla="*/ 100 w 333"/>
              <a:gd name="T5" fmla="*/ 233 h 333"/>
              <a:gd name="T6" fmla="*/ 33 w 333"/>
              <a:gd name="T7" fmla="*/ 233 h 333"/>
              <a:gd name="T8" fmla="*/ 33 w 333"/>
              <a:gd name="T9" fmla="*/ 300 h 333"/>
              <a:gd name="T10" fmla="*/ 0 w 333"/>
              <a:gd name="T11" fmla="*/ 200 h 333"/>
              <a:gd name="T12" fmla="*/ 133 w 333"/>
              <a:gd name="T13" fmla="*/ 200 h 333"/>
              <a:gd name="T14" fmla="*/ 133 w 333"/>
              <a:gd name="T15" fmla="*/ 333 h 333"/>
              <a:gd name="T16" fmla="*/ 0 w 333"/>
              <a:gd name="T17" fmla="*/ 333 h 333"/>
              <a:gd name="T18" fmla="*/ 0 w 333"/>
              <a:gd name="T19" fmla="*/ 200 h 333"/>
              <a:gd name="T20" fmla="*/ 300 w 333"/>
              <a:gd name="T21" fmla="*/ 33 h 333"/>
              <a:gd name="T22" fmla="*/ 233 w 333"/>
              <a:gd name="T23" fmla="*/ 33 h 333"/>
              <a:gd name="T24" fmla="*/ 233 w 333"/>
              <a:gd name="T25" fmla="*/ 100 h 333"/>
              <a:gd name="T26" fmla="*/ 300 w 333"/>
              <a:gd name="T27" fmla="*/ 100 h 333"/>
              <a:gd name="T28" fmla="*/ 300 w 333"/>
              <a:gd name="T29" fmla="*/ 33 h 333"/>
              <a:gd name="T30" fmla="*/ 333 w 333"/>
              <a:gd name="T31" fmla="*/ 133 h 333"/>
              <a:gd name="T32" fmla="*/ 200 w 333"/>
              <a:gd name="T33" fmla="*/ 133 h 333"/>
              <a:gd name="T34" fmla="*/ 200 w 333"/>
              <a:gd name="T35" fmla="*/ 0 h 333"/>
              <a:gd name="T36" fmla="*/ 333 w 333"/>
              <a:gd name="T37" fmla="*/ 0 h 333"/>
              <a:gd name="T38" fmla="*/ 333 w 333"/>
              <a:gd name="T39" fmla="*/ 133 h 333"/>
              <a:gd name="T40" fmla="*/ 233 w 333"/>
              <a:gd name="T41" fmla="*/ 167 h 333"/>
              <a:gd name="T42" fmla="*/ 233 w 333"/>
              <a:gd name="T43" fmla="*/ 200 h 333"/>
              <a:gd name="T44" fmla="*/ 250 w 333"/>
              <a:gd name="T45" fmla="*/ 200 h 333"/>
              <a:gd name="T46" fmla="*/ 250 w 333"/>
              <a:gd name="T47" fmla="*/ 250 h 333"/>
              <a:gd name="T48" fmla="*/ 200 w 333"/>
              <a:gd name="T49" fmla="*/ 250 h 333"/>
              <a:gd name="T50" fmla="*/ 200 w 333"/>
              <a:gd name="T51" fmla="*/ 233 h 333"/>
              <a:gd name="T52" fmla="*/ 166 w 333"/>
              <a:gd name="T53" fmla="*/ 233 h 333"/>
              <a:gd name="T54" fmla="*/ 166 w 333"/>
              <a:gd name="T55" fmla="*/ 300 h 333"/>
              <a:gd name="T56" fmla="*/ 200 w 333"/>
              <a:gd name="T57" fmla="*/ 300 h 333"/>
              <a:gd name="T58" fmla="*/ 200 w 333"/>
              <a:gd name="T59" fmla="*/ 283 h 333"/>
              <a:gd name="T60" fmla="*/ 283 w 333"/>
              <a:gd name="T61" fmla="*/ 283 h 333"/>
              <a:gd name="T62" fmla="*/ 283 w 333"/>
              <a:gd name="T63" fmla="*/ 200 h 333"/>
              <a:gd name="T64" fmla="*/ 300 w 333"/>
              <a:gd name="T65" fmla="*/ 200 h 333"/>
              <a:gd name="T66" fmla="*/ 300 w 333"/>
              <a:gd name="T67" fmla="*/ 167 h 333"/>
              <a:gd name="T68" fmla="*/ 233 w 333"/>
              <a:gd name="T69" fmla="*/ 167 h 333"/>
              <a:gd name="T70" fmla="*/ 133 w 333"/>
              <a:gd name="T71" fmla="*/ 100 h 333"/>
              <a:gd name="T72" fmla="*/ 133 w 333"/>
              <a:gd name="T73" fmla="*/ 83 h 333"/>
              <a:gd name="T74" fmla="*/ 83 w 333"/>
              <a:gd name="T75" fmla="*/ 83 h 333"/>
              <a:gd name="T76" fmla="*/ 83 w 333"/>
              <a:gd name="T77" fmla="*/ 133 h 333"/>
              <a:gd name="T78" fmla="*/ 100 w 333"/>
              <a:gd name="T79" fmla="*/ 133 h 333"/>
              <a:gd name="T80" fmla="*/ 100 w 333"/>
              <a:gd name="T81" fmla="*/ 167 h 333"/>
              <a:gd name="T82" fmla="*/ 33 w 333"/>
              <a:gd name="T83" fmla="*/ 167 h 333"/>
              <a:gd name="T84" fmla="*/ 33 w 333"/>
              <a:gd name="T85" fmla="*/ 133 h 333"/>
              <a:gd name="T86" fmla="*/ 50 w 333"/>
              <a:gd name="T87" fmla="*/ 133 h 333"/>
              <a:gd name="T88" fmla="*/ 50 w 333"/>
              <a:gd name="T89" fmla="*/ 50 h 333"/>
              <a:gd name="T90" fmla="*/ 133 w 333"/>
              <a:gd name="T91" fmla="*/ 50 h 333"/>
              <a:gd name="T92" fmla="*/ 133 w 333"/>
              <a:gd name="T93" fmla="*/ 33 h 333"/>
              <a:gd name="T94" fmla="*/ 166 w 333"/>
              <a:gd name="T95" fmla="*/ 33 h 333"/>
              <a:gd name="T96" fmla="*/ 166 w 333"/>
              <a:gd name="T97" fmla="*/ 100 h 333"/>
              <a:gd name="T98" fmla="*/ 133 w 333"/>
              <a:gd name="T99"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333">
                <a:moveTo>
                  <a:pt x="33" y="300"/>
                </a:moveTo>
                <a:lnTo>
                  <a:pt x="100" y="300"/>
                </a:lnTo>
                <a:lnTo>
                  <a:pt x="100" y="233"/>
                </a:lnTo>
                <a:lnTo>
                  <a:pt x="33" y="233"/>
                </a:lnTo>
                <a:lnTo>
                  <a:pt x="33" y="300"/>
                </a:lnTo>
                <a:close/>
                <a:moveTo>
                  <a:pt x="0" y="200"/>
                </a:moveTo>
                <a:lnTo>
                  <a:pt x="133" y="200"/>
                </a:lnTo>
                <a:lnTo>
                  <a:pt x="133" y="333"/>
                </a:lnTo>
                <a:lnTo>
                  <a:pt x="0" y="333"/>
                </a:lnTo>
                <a:lnTo>
                  <a:pt x="0" y="200"/>
                </a:lnTo>
                <a:close/>
                <a:moveTo>
                  <a:pt x="300" y="33"/>
                </a:moveTo>
                <a:lnTo>
                  <a:pt x="233" y="33"/>
                </a:lnTo>
                <a:lnTo>
                  <a:pt x="233" y="100"/>
                </a:lnTo>
                <a:lnTo>
                  <a:pt x="300" y="100"/>
                </a:lnTo>
                <a:lnTo>
                  <a:pt x="300" y="33"/>
                </a:lnTo>
                <a:close/>
                <a:moveTo>
                  <a:pt x="333" y="133"/>
                </a:moveTo>
                <a:lnTo>
                  <a:pt x="200" y="133"/>
                </a:lnTo>
                <a:lnTo>
                  <a:pt x="200" y="0"/>
                </a:lnTo>
                <a:lnTo>
                  <a:pt x="333" y="0"/>
                </a:lnTo>
                <a:lnTo>
                  <a:pt x="333" y="133"/>
                </a:lnTo>
                <a:close/>
                <a:moveTo>
                  <a:pt x="233" y="167"/>
                </a:moveTo>
                <a:lnTo>
                  <a:pt x="233" y="200"/>
                </a:lnTo>
                <a:lnTo>
                  <a:pt x="250" y="200"/>
                </a:lnTo>
                <a:lnTo>
                  <a:pt x="250" y="250"/>
                </a:lnTo>
                <a:lnTo>
                  <a:pt x="200" y="250"/>
                </a:lnTo>
                <a:lnTo>
                  <a:pt x="200" y="233"/>
                </a:lnTo>
                <a:lnTo>
                  <a:pt x="166" y="233"/>
                </a:lnTo>
                <a:lnTo>
                  <a:pt x="166" y="300"/>
                </a:lnTo>
                <a:lnTo>
                  <a:pt x="200" y="300"/>
                </a:lnTo>
                <a:lnTo>
                  <a:pt x="200" y="283"/>
                </a:lnTo>
                <a:lnTo>
                  <a:pt x="283" y="283"/>
                </a:lnTo>
                <a:lnTo>
                  <a:pt x="283" y="200"/>
                </a:lnTo>
                <a:lnTo>
                  <a:pt x="300" y="200"/>
                </a:lnTo>
                <a:lnTo>
                  <a:pt x="300" y="167"/>
                </a:lnTo>
                <a:lnTo>
                  <a:pt x="233" y="167"/>
                </a:lnTo>
                <a:close/>
                <a:moveTo>
                  <a:pt x="133" y="100"/>
                </a:moveTo>
                <a:lnTo>
                  <a:pt x="133" y="83"/>
                </a:lnTo>
                <a:lnTo>
                  <a:pt x="83" y="83"/>
                </a:lnTo>
                <a:lnTo>
                  <a:pt x="83" y="133"/>
                </a:lnTo>
                <a:lnTo>
                  <a:pt x="100" y="133"/>
                </a:lnTo>
                <a:lnTo>
                  <a:pt x="100" y="167"/>
                </a:lnTo>
                <a:lnTo>
                  <a:pt x="33" y="167"/>
                </a:lnTo>
                <a:lnTo>
                  <a:pt x="33" y="133"/>
                </a:lnTo>
                <a:lnTo>
                  <a:pt x="50" y="133"/>
                </a:lnTo>
                <a:lnTo>
                  <a:pt x="50" y="50"/>
                </a:lnTo>
                <a:lnTo>
                  <a:pt x="133" y="50"/>
                </a:lnTo>
                <a:lnTo>
                  <a:pt x="133" y="33"/>
                </a:lnTo>
                <a:lnTo>
                  <a:pt x="166" y="33"/>
                </a:lnTo>
                <a:lnTo>
                  <a:pt x="166" y="100"/>
                </a:lnTo>
                <a:lnTo>
                  <a:pt x="1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id="{D5DEC207-5E6E-4426-A66F-5A8D2056006C}"/>
              </a:ext>
            </a:extLst>
          </p:cNvPr>
          <p:cNvSpPr>
            <a:spLocks noChangeAspect="1" noEditPoints="1"/>
          </p:cNvSpPr>
          <p:nvPr/>
        </p:nvSpPr>
        <p:spPr bwMode="auto">
          <a:xfrm>
            <a:off x="1511301" y="2279650"/>
            <a:ext cx="250825" cy="254000"/>
          </a:xfrm>
          <a:custGeom>
            <a:avLst/>
            <a:gdLst>
              <a:gd name="T0" fmla="*/ 300 w 333"/>
              <a:gd name="T1" fmla="*/ 100 h 333"/>
              <a:gd name="T2" fmla="*/ 233 w 333"/>
              <a:gd name="T3" fmla="*/ 100 h 333"/>
              <a:gd name="T4" fmla="*/ 233 w 333"/>
              <a:gd name="T5" fmla="*/ 33 h 333"/>
              <a:gd name="T6" fmla="*/ 300 w 333"/>
              <a:gd name="T7" fmla="*/ 33 h 333"/>
              <a:gd name="T8" fmla="*/ 300 w 333"/>
              <a:gd name="T9" fmla="*/ 100 h 333"/>
              <a:gd name="T10" fmla="*/ 200 w 333"/>
              <a:gd name="T11" fmla="*/ 133 h 333"/>
              <a:gd name="T12" fmla="*/ 333 w 333"/>
              <a:gd name="T13" fmla="*/ 133 h 333"/>
              <a:gd name="T14" fmla="*/ 333 w 333"/>
              <a:gd name="T15" fmla="*/ 0 h 333"/>
              <a:gd name="T16" fmla="*/ 200 w 333"/>
              <a:gd name="T17" fmla="*/ 0 h 333"/>
              <a:gd name="T18" fmla="*/ 200 w 333"/>
              <a:gd name="T19" fmla="*/ 133 h 333"/>
              <a:gd name="T20" fmla="*/ 50 w 333"/>
              <a:gd name="T21" fmla="*/ 50 h 333"/>
              <a:gd name="T22" fmla="*/ 167 w 333"/>
              <a:gd name="T23" fmla="*/ 50 h 333"/>
              <a:gd name="T24" fmla="*/ 167 w 333"/>
              <a:gd name="T25" fmla="*/ 83 h 333"/>
              <a:gd name="T26" fmla="*/ 83 w 333"/>
              <a:gd name="T27" fmla="*/ 83 h 333"/>
              <a:gd name="T28" fmla="*/ 83 w 333"/>
              <a:gd name="T29" fmla="*/ 167 h 333"/>
              <a:gd name="T30" fmla="*/ 50 w 333"/>
              <a:gd name="T31" fmla="*/ 167 h 333"/>
              <a:gd name="T32" fmla="*/ 50 w 333"/>
              <a:gd name="T33" fmla="*/ 50 h 333"/>
              <a:gd name="T34" fmla="*/ 33 w 333"/>
              <a:gd name="T35" fmla="*/ 233 h 333"/>
              <a:gd name="T36" fmla="*/ 100 w 333"/>
              <a:gd name="T37" fmla="*/ 233 h 333"/>
              <a:gd name="T38" fmla="*/ 100 w 333"/>
              <a:gd name="T39" fmla="*/ 300 h 333"/>
              <a:gd name="T40" fmla="*/ 33 w 333"/>
              <a:gd name="T41" fmla="*/ 300 h 333"/>
              <a:gd name="T42" fmla="*/ 33 w 333"/>
              <a:gd name="T43" fmla="*/ 233 h 333"/>
              <a:gd name="T44" fmla="*/ 0 w 333"/>
              <a:gd name="T45" fmla="*/ 333 h 333"/>
              <a:gd name="T46" fmla="*/ 133 w 333"/>
              <a:gd name="T47" fmla="*/ 333 h 333"/>
              <a:gd name="T48" fmla="*/ 133 w 333"/>
              <a:gd name="T49" fmla="*/ 200 h 333"/>
              <a:gd name="T50" fmla="*/ 0 w 333"/>
              <a:gd name="T51" fmla="*/ 200 h 333"/>
              <a:gd name="T52" fmla="*/ 0 w 333"/>
              <a:gd name="T5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3">
                <a:moveTo>
                  <a:pt x="300" y="100"/>
                </a:moveTo>
                <a:lnTo>
                  <a:pt x="233" y="100"/>
                </a:lnTo>
                <a:lnTo>
                  <a:pt x="233" y="33"/>
                </a:lnTo>
                <a:lnTo>
                  <a:pt x="300" y="33"/>
                </a:lnTo>
                <a:lnTo>
                  <a:pt x="300" y="100"/>
                </a:lnTo>
                <a:close/>
                <a:moveTo>
                  <a:pt x="200" y="133"/>
                </a:moveTo>
                <a:lnTo>
                  <a:pt x="333" y="133"/>
                </a:lnTo>
                <a:lnTo>
                  <a:pt x="333" y="0"/>
                </a:lnTo>
                <a:lnTo>
                  <a:pt x="200" y="0"/>
                </a:lnTo>
                <a:lnTo>
                  <a:pt x="200" y="133"/>
                </a:lnTo>
                <a:close/>
                <a:moveTo>
                  <a:pt x="50" y="50"/>
                </a:moveTo>
                <a:lnTo>
                  <a:pt x="167" y="50"/>
                </a:lnTo>
                <a:lnTo>
                  <a:pt x="167" y="83"/>
                </a:lnTo>
                <a:lnTo>
                  <a:pt x="83" y="83"/>
                </a:lnTo>
                <a:lnTo>
                  <a:pt x="83" y="167"/>
                </a:lnTo>
                <a:lnTo>
                  <a:pt x="50" y="167"/>
                </a:lnTo>
                <a:lnTo>
                  <a:pt x="50" y="50"/>
                </a:lnTo>
                <a:close/>
                <a:moveTo>
                  <a:pt x="33" y="233"/>
                </a:moveTo>
                <a:lnTo>
                  <a:pt x="100" y="233"/>
                </a:lnTo>
                <a:lnTo>
                  <a:pt x="100" y="300"/>
                </a:lnTo>
                <a:lnTo>
                  <a:pt x="33" y="300"/>
                </a:lnTo>
                <a:lnTo>
                  <a:pt x="33" y="233"/>
                </a:lnTo>
                <a:close/>
                <a:moveTo>
                  <a:pt x="0" y="333"/>
                </a:moveTo>
                <a:lnTo>
                  <a:pt x="133" y="333"/>
                </a:lnTo>
                <a:lnTo>
                  <a:pt x="133" y="200"/>
                </a:lnTo>
                <a:lnTo>
                  <a:pt x="0" y="20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a:extLst>
              <a:ext uri="{FF2B5EF4-FFF2-40B4-BE49-F238E27FC236}">
                <a16:creationId xmlns:a16="http://schemas.microsoft.com/office/drawing/2014/main" id="{74D6F0C3-5055-4A5E-8590-FE86A8F2464A}"/>
              </a:ext>
            </a:extLst>
          </p:cNvPr>
          <p:cNvSpPr>
            <a:spLocks noChangeAspect="1" noEditPoints="1"/>
          </p:cNvSpPr>
          <p:nvPr/>
        </p:nvSpPr>
        <p:spPr bwMode="auto">
          <a:xfrm>
            <a:off x="1008063" y="2279650"/>
            <a:ext cx="252413" cy="254000"/>
          </a:xfrm>
          <a:custGeom>
            <a:avLst/>
            <a:gdLst>
              <a:gd name="T0" fmla="*/ 34 w 334"/>
              <a:gd name="T1" fmla="*/ 300 h 333"/>
              <a:gd name="T2" fmla="*/ 100 w 334"/>
              <a:gd name="T3" fmla="*/ 300 h 333"/>
              <a:gd name="T4" fmla="*/ 100 w 334"/>
              <a:gd name="T5" fmla="*/ 233 h 333"/>
              <a:gd name="T6" fmla="*/ 34 w 334"/>
              <a:gd name="T7" fmla="*/ 233 h 333"/>
              <a:gd name="T8" fmla="*/ 34 w 334"/>
              <a:gd name="T9" fmla="*/ 300 h 333"/>
              <a:gd name="T10" fmla="*/ 0 w 334"/>
              <a:gd name="T11" fmla="*/ 200 h 333"/>
              <a:gd name="T12" fmla="*/ 134 w 334"/>
              <a:gd name="T13" fmla="*/ 200 h 333"/>
              <a:gd name="T14" fmla="*/ 134 w 334"/>
              <a:gd name="T15" fmla="*/ 333 h 333"/>
              <a:gd name="T16" fmla="*/ 0 w 334"/>
              <a:gd name="T17" fmla="*/ 333 h 333"/>
              <a:gd name="T18" fmla="*/ 0 w 334"/>
              <a:gd name="T19" fmla="*/ 200 h 333"/>
              <a:gd name="T20" fmla="*/ 250 w 334"/>
              <a:gd name="T21" fmla="*/ 250 h 333"/>
              <a:gd name="T22" fmla="*/ 167 w 334"/>
              <a:gd name="T23" fmla="*/ 250 h 333"/>
              <a:gd name="T24" fmla="*/ 167 w 334"/>
              <a:gd name="T25" fmla="*/ 283 h 333"/>
              <a:gd name="T26" fmla="*/ 284 w 334"/>
              <a:gd name="T27" fmla="*/ 283 h 333"/>
              <a:gd name="T28" fmla="*/ 284 w 334"/>
              <a:gd name="T29" fmla="*/ 167 h 333"/>
              <a:gd name="T30" fmla="*/ 250 w 334"/>
              <a:gd name="T31" fmla="*/ 167 h 333"/>
              <a:gd name="T32" fmla="*/ 250 w 334"/>
              <a:gd name="T33" fmla="*/ 250 h 333"/>
              <a:gd name="T34" fmla="*/ 300 w 334"/>
              <a:gd name="T35" fmla="*/ 33 h 333"/>
              <a:gd name="T36" fmla="*/ 234 w 334"/>
              <a:gd name="T37" fmla="*/ 33 h 333"/>
              <a:gd name="T38" fmla="*/ 234 w 334"/>
              <a:gd name="T39" fmla="*/ 100 h 333"/>
              <a:gd name="T40" fmla="*/ 300 w 334"/>
              <a:gd name="T41" fmla="*/ 100 h 333"/>
              <a:gd name="T42" fmla="*/ 300 w 334"/>
              <a:gd name="T43" fmla="*/ 33 h 333"/>
              <a:gd name="T44" fmla="*/ 334 w 334"/>
              <a:gd name="T45" fmla="*/ 133 h 333"/>
              <a:gd name="T46" fmla="*/ 200 w 334"/>
              <a:gd name="T47" fmla="*/ 133 h 333"/>
              <a:gd name="T48" fmla="*/ 200 w 334"/>
              <a:gd name="T49" fmla="*/ 0 h 333"/>
              <a:gd name="T50" fmla="*/ 334 w 334"/>
              <a:gd name="T51" fmla="*/ 0 h 333"/>
              <a:gd name="T52" fmla="*/ 334 w 334"/>
              <a:gd name="T53" fmla="*/ 133 h 333"/>
              <a:gd name="T54" fmla="*/ 84 w 334"/>
              <a:gd name="T55" fmla="*/ 167 h 333"/>
              <a:gd name="T56" fmla="*/ 50 w 334"/>
              <a:gd name="T57" fmla="*/ 167 h 333"/>
              <a:gd name="T58" fmla="*/ 50 w 334"/>
              <a:gd name="T59" fmla="*/ 50 h 333"/>
              <a:gd name="T60" fmla="*/ 167 w 334"/>
              <a:gd name="T61" fmla="*/ 50 h 333"/>
              <a:gd name="T62" fmla="*/ 167 w 334"/>
              <a:gd name="T63" fmla="*/ 83 h 333"/>
              <a:gd name="T64" fmla="*/ 84 w 334"/>
              <a:gd name="T65" fmla="*/ 83 h 333"/>
              <a:gd name="T66" fmla="*/ 84 w 334"/>
              <a:gd name="T67"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4" h="333">
                <a:moveTo>
                  <a:pt x="34" y="300"/>
                </a:moveTo>
                <a:lnTo>
                  <a:pt x="100" y="300"/>
                </a:lnTo>
                <a:lnTo>
                  <a:pt x="100" y="233"/>
                </a:lnTo>
                <a:lnTo>
                  <a:pt x="34" y="233"/>
                </a:lnTo>
                <a:lnTo>
                  <a:pt x="34" y="300"/>
                </a:lnTo>
                <a:close/>
                <a:moveTo>
                  <a:pt x="0" y="200"/>
                </a:moveTo>
                <a:lnTo>
                  <a:pt x="134" y="200"/>
                </a:lnTo>
                <a:lnTo>
                  <a:pt x="134" y="333"/>
                </a:lnTo>
                <a:lnTo>
                  <a:pt x="0" y="333"/>
                </a:lnTo>
                <a:lnTo>
                  <a:pt x="0" y="200"/>
                </a:lnTo>
                <a:close/>
                <a:moveTo>
                  <a:pt x="250" y="250"/>
                </a:moveTo>
                <a:lnTo>
                  <a:pt x="167" y="250"/>
                </a:lnTo>
                <a:lnTo>
                  <a:pt x="167" y="283"/>
                </a:lnTo>
                <a:lnTo>
                  <a:pt x="284" y="283"/>
                </a:lnTo>
                <a:lnTo>
                  <a:pt x="284" y="167"/>
                </a:lnTo>
                <a:lnTo>
                  <a:pt x="250" y="167"/>
                </a:lnTo>
                <a:lnTo>
                  <a:pt x="250" y="250"/>
                </a:lnTo>
                <a:close/>
                <a:moveTo>
                  <a:pt x="300" y="33"/>
                </a:moveTo>
                <a:lnTo>
                  <a:pt x="234" y="33"/>
                </a:lnTo>
                <a:lnTo>
                  <a:pt x="234" y="100"/>
                </a:lnTo>
                <a:lnTo>
                  <a:pt x="300" y="100"/>
                </a:lnTo>
                <a:lnTo>
                  <a:pt x="300" y="33"/>
                </a:lnTo>
                <a:close/>
                <a:moveTo>
                  <a:pt x="334" y="133"/>
                </a:moveTo>
                <a:lnTo>
                  <a:pt x="200" y="133"/>
                </a:lnTo>
                <a:lnTo>
                  <a:pt x="200" y="0"/>
                </a:lnTo>
                <a:lnTo>
                  <a:pt x="334" y="0"/>
                </a:lnTo>
                <a:lnTo>
                  <a:pt x="334" y="133"/>
                </a:lnTo>
                <a:close/>
                <a:moveTo>
                  <a:pt x="84" y="167"/>
                </a:moveTo>
                <a:lnTo>
                  <a:pt x="50" y="167"/>
                </a:lnTo>
                <a:lnTo>
                  <a:pt x="50" y="50"/>
                </a:lnTo>
                <a:lnTo>
                  <a:pt x="167" y="50"/>
                </a:lnTo>
                <a:lnTo>
                  <a:pt x="167" y="83"/>
                </a:lnTo>
                <a:lnTo>
                  <a:pt x="84" y="83"/>
                </a:lnTo>
                <a:lnTo>
                  <a:pt x="84"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a:extLst>
              <a:ext uri="{FF2B5EF4-FFF2-40B4-BE49-F238E27FC236}">
                <a16:creationId xmlns:a16="http://schemas.microsoft.com/office/drawing/2014/main" id="{DAD8B41B-0A82-4C13-8C1F-A5FDA2CE64BC}"/>
              </a:ext>
            </a:extLst>
          </p:cNvPr>
          <p:cNvSpPr>
            <a:spLocks noChangeAspect="1" noEditPoints="1"/>
          </p:cNvSpPr>
          <p:nvPr/>
        </p:nvSpPr>
        <p:spPr bwMode="auto">
          <a:xfrm>
            <a:off x="5534026" y="1773238"/>
            <a:ext cx="252413" cy="254000"/>
          </a:xfrm>
          <a:custGeom>
            <a:avLst/>
            <a:gdLst>
              <a:gd name="T0" fmla="*/ 300 w 334"/>
              <a:gd name="T1" fmla="*/ 84 h 334"/>
              <a:gd name="T2" fmla="*/ 284 w 334"/>
              <a:gd name="T3" fmla="*/ 100 h 334"/>
              <a:gd name="T4" fmla="*/ 250 w 334"/>
              <a:gd name="T5" fmla="*/ 100 h 334"/>
              <a:gd name="T6" fmla="*/ 234 w 334"/>
              <a:gd name="T7" fmla="*/ 84 h 334"/>
              <a:gd name="T8" fmla="*/ 234 w 334"/>
              <a:gd name="T9" fmla="*/ 50 h 334"/>
              <a:gd name="T10" fmla="*/ 250 w 334"/>
              <a:gd name="T11" fmla="*/ 34 h 334"/>
              <a:gd name="T12" fmla="*/ 284 w 334"/>
              <a:gd name="T13" fmla="*/ 34 h 334"/>
              <a:gd name="T14" fmla="*/ 300 w 334"/>
              <a:gd name="T15" fmla="*/ 50 h 334"/>
              <a:gd name="T16" fmla="*/ 300 w 334"/>
              <a:gd name="T17" fmla="*/ 84 h 334"/>
              <a:gd name="T18" fmla="*/ 300 w 334"/>
              <a:gd name="T19" fmla="*/ 0 h 334"/>
              <a:gd name="T20" fmla="*/ 234 w 334"/>
              <a:gd name="T21" fmla="*/ 0 h 334"/>
              <a:gd name="T22" fmla="*/ 200 w 334"/>
              <a:gd name="T23" fmla="*/ 34 h 334"/>
              <a:gd name="T24" fmla="*/ 200 w 334"/>
              <a:gd name="T25" fmla="*/ 100 h 334"/>
              <a:gd name="T26" fmla="*/ 234 w 334"/>
              <a:gd name="T27" fmla="*/ 134 h 334"/>
              <a:gd name="T28" fmla="*/ 300 w 334"/>
              <a:gd name="T29" fmla="*/ 134 h 334"/>
              <a:gd name="T30" fmla="*/ 334 w 334"/>
              <a:gd name="T31" fmla="*/ 100 h 334"/>
              <a:gd name="T32" fmla="*/ 334 w 334"/>
              <a:gd name="T33" fmla="*/ 34 h 334"/>
              <a:gd name="T34" fmla="*/ 300 w 334"/>
              <a:gd name="T35" fmla="*/ 0 h 334"/>
              <a:gd name="T36" fmla="*/ 167 w 334"/>
              <a:gd name="T37" fmla="*/ 67 h 334"/>
              <a:gd name="T38" fmla="*/ 150 w 334"/>
              <a:gd name="T39" fmla="*/ 84 h 334"/>
              <a:gd name="T40" fmla="*/ 100 w 334"/>
              <a:gd name="T41" fmla="*/ 84 h 334"/>
              <a:gd name="T42" fmla="*/ 84 w 334"/>
              <a:gd name="T43" fmla="*/ 100 h 334"/>
              <a:gd name="T44" fmla="*/ 84 w 334"/>
              <a:gd name="T45" fmla="*/ 150 h 334"/>
              <a:gd name="T46" fmla="*/ 67 w 334"/>
              <a:gd name="T47" fmla="*/ 167 h 334"/>
              <a:gd name="T48" fmla="*/ 50 w 334"/>
              <a:gd name="T49" fmla="*/ 150 h 334"/>
              <a:gd name="T50" fmla="*/ 50 w 334"/>
              <a:gd name="T51" fmla="*/ 84 h 334"/>
              <a:gd name="T52" fmla="*/ 84 w 334"/>
              <a:gd name="T53" fmla="*/ 50 h 334"/>
              <a:gd name="T54" fmla="*/ 150 w 334"/>
              <a:gd name="T55" fmla="*/ 50 h 334"/>
              <a:gd name="T56" fmla="*/ 167 w 334"/>
              <a:gd name="T57" fmla="*/ 67 h 334"/>
              <a:gd name="T58" fmla="*/ 100 w 334"/>
              <a:gd name="T59" fmla="*/ 284 h 334"/>
              <a:gd name="T60" fmla="*/ 84 w 334"/>
              <a:gd name="T61" fmla="*/ 300 h 334"/>
              <a:gd name="T62" fmla="*/ 50 w 334"/>
              <a:gd name="T63" fmla="*/ 300 h 334"/>
              <a:gd name="T64" fmla="*/ 34 w 334"/>
              <a:gd name="T65" fmla="*/ 284 h 334"/>
              <a:gd name="T66" fmla="*/ 34 w 334"/>
              <a:gd name="T67" fmla="*/ 250 h 334"/>
              <a:gd name="T68" fmla="*/ 50 w 334"/>
              <a:gd name="T69" fmla="*/ 234 h 334"/>
              <a:gd name="T70" fmla="*/ 84 w 334"/>
              <a:gd name="T71" fmla="*/ 234 h 334"/>
              <a:gd name="T72" fmla="*/ 100 w 334"/>
              <a:gd name="T73" fmla="*/ 250 h 334"/>
              <a:gd name="T74" fmla="*/ 100 w 334"/>
              <a:gd name="T75" fmla="*/ 284 h 334"/>
              <a:gd name="T76" fmla="*/ 100 w 334"/>
              <a:gd name="T77" fmla="*/ 200 h 334"/>
              <a:gd name="T78" fmla="*/ 34 w 334"/>
              <a:gd name="T79" fmla="*/ 200 h 334"/>
              <a:gd name="T80" fmla="*/ 0 w 334"/>
              <a:gd name="T81" fmla="*/ 234 h 334"/>
              <a:gd name="T82" fmla="*/ 0 w 334"/>
              <a:gd name="T83" fmla="*/ 300 h 334"/>
              <a:gd name="T84" fmla="*/ 34 w 334"/>
              <a:gd name="T85" fmla="*/ 334 h 334"/>
              <a:gd name="T86" fmla="*/ 100 w 334"/>
              <a:gd name="T87" fmla="*/ 334 h 334"/>
              <a:gd name="T88" fmla="*/ 134 w 334"/>
              <a:gd name="T89" fmla="*/ 300 h 334"/>
              <a:gd name="T90" fmla="*/ 134 w 334"/>
              <a:gd name="T91" fmla="*/ 234 h 334"/>
              <a:gd name="T92" fmla="*/ 100 w 334"/>
              <a:gd name="T93"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4" h="334">
                <a:moveTo>
                  <a:pt x="300" y="84"/>
                </a:moveTo>
                <a:cubicBezTo>
                  <a:pt x="300" y="93"/>
                  <a:pt x="293" y="100"/>
                  <a:pt x="284" y="100"/>
                </a:cubicBezTo>
                <a:lnTo>
                  <a:pt x="250" y="100"/>
                </a:lnTo>
                <a:cubicBezTo>
                  <a:pt x="241" y="100"/>
                  <a:pt x="234" y="93"/>
                  <a:pt x="234" y="84"/>
                </a:cubicBezTo>
                <a:lnTo>
                  <a:pt x="234" y="50"/>
                </a:lnTo>
                <a:cubicBezTo>
                  <a:pt x="234" y="41"/>
                  <a:pt x="241" y="34"/>
                  <a:pt x="250" y="34"/>
                </a:cubicBezTo>
                <a:lnTo>
                  <a:pt x="284" y="34"/>
                </a:lnTo>
                <a:cubicBezTo>
                  <a:pt x="293" y="34"/>
                  <a:pt x="300" y="41"/>
                  <a:pt x="300" y="50"/>
                </a:cubicBezTo>
                <a:lnTo>
                  <a:pt x="300" y="84"/>
                </a:lnTo>
                <a:close/>
                <a:moveTo>
                  <a:pt x="300" y="0"/>
                </a:moveTo>
                <a:lnTo>
                  <a:pt x="234" y="0"/>
                </a:lnTo>
                <a:cubicBezTo>
                  <a:pt x="215" y="0"/>
                  <a:pt x="200" y="15"/>
                  <a:pt x="200" y="34"/>
                </a:cubicBezTo>
                <a:lnTo>
                  <a:pt x="200" y="100"/>
                </a:lnTo>
                <a:cubicBezTo>
                  <a:pt x="200" y="119"/>
                  <a:pt x="215" y="134"/>
                  <a:pt x="234" y="134"/>
                </a:cubicBezTo>
                <a:lnTo>
                  <a:pt x="300" y="134"/>
                </a:lnTo>
                <a:cubicBezTo>
                  <a:pt x="319" y="134"/>
                  <a:pt x="334" y="119"/>
                  <a:pt x="334" y="100"/>
                </a:cubicBezTo>
                <a:lnTo>
                  <a:pt x="334" y="34"/>
                </a:lnTo>
                <a:cubicBezTo>
                  <a:pt x="334" y="15"/>
                  <a:pt x="319" y="0"/>
                  <a:pt x="300" y="0"/>
                </a:cubicBezTo>
                <a:close/>
                <a:moveTo>
                  <a:pt x="167" y="67"/>
                </a:moveTo>
                <a:cubicBezTo>
                  <a:pt x="167" y="76"/>
                  <a:pt x="160" y="84"/>
                  <a:pt x="150" y="84"/>
                </a:cubicBezTo>
                <a:lnTo>
                  <a:pt x="100" y="84"/>
                </a:lnTo>
                <a:cubicBezTo>
                  <a:pt x="91" y="84"/>
                  <a:pt x="84" y="91"/>
                  <a:pt x="84" y="100"/>
                </a:cubicBezTo>
                <a:lnTo>
                  <a:pt x="84" y="150"/>
                </a:lnTo>
                <a:cubicBezTo>
                  <a:pt x="84" y="160"/>
                  <a:pt x="76" y="167"/>
                  <a:pt x="67" y="167"/>
                </a:cubicBezTo>
                <a:cubicBezTo>
                  <a:pt x="58" y="167"/>
                  <a:pt x="50" y="160"/>
                  <a:pt x="50" y="150"/>
                </a:cubicBezTo>
                <a:lnTo>
                  <a:pt x="50" y="84"/>
                </a:lnTo>
                <a:cubicBezTo>
                  <a:pt x="50" y="65"/>
                  <a:pt x="65" y="50"/>
                  <a:pt x="84" y="50"/>
                </a:cubicBezTo>
                <a:lnTo>
                  <a:pt x="150" y="50"/>
                </a:lnTo>
                <a:cubicBezTo>
                  <a:pt x="160" y="50"/>
                  <a:pt x="167" y="58"/>
                  <a:pt x="167" y="67"/>
                </a:cubicBezTo>
                <a:close/>
                <a:moveTo>
                  <a:pt x="100" y="284"/>
                </a:moveTo>
                <a:cubicBezTo>
                  <a:pt x="100" y="293"/>
                  <a:pt x="93" y="300"/>
                  <a:pt x="84" y="300"/>
                </a:cubicBezTo>
                <a:lnTo>
                  <a:pt x="50" y="300"/>
                </a:lnTo>
                <a:cubicBezTo>
                  <a:pt x="41" y="300"/>
                  <a:pt x="34" y="293"/>
                  <a:pt x="34" y="284"/>
                </a:cubicBezTo>
                <a:lnTo>
                  <a:pt x="34" y="250"/>
                </a:lnTo>
                <a:cubicBezTo>
                  <a:pt x="34" y="241"/>
                  <a:pt x="41" y="234"/>
                  <a:pt x="50" y="234"/>
                </a:cubicBezTo>
                <a:lnTo>
                  <a:pt x="84" y="234"/>
                </a:lnTo>
                <a:cubicBezTo>
                  <a:pt x="93" y="234"/>
                  <a:pt x="100" y="241"/>
                  <a:pt x="100" y="250"/>
                </a:cubicBezTo>
                <a:lnTo>
                  <a:pt x="100" y="284"/>
                </a:lnTo>
                <a:close/>
                <a:moveTo>
                  <a:pt x="100" y="200"/>
                </a:moveTo>
                <a:lnTo>
                  <a:pt x="34" y="200"/>
                </a:lnTo>
                <a:cubicBezTo>
                  <a:pt x="15" y="200"/>
                  <a:pt x="0" y="215"/>
                  <a:pt x="0" y="234"/>
                </a:cubicBezTo>
                <a:lnTo>
                  <a:pt x="0" y="300"/>
                </a:lnTo>
                <a:cubicBezTo>
                  <a:pt x="0" y="319"/>
                  <a:pt x="15" y="334"/>
                  <a:pt x="34" y="334"/>
                </a:cubicBezTo>
                <a:lnTo>
                  <a:pt x="100" y="334"/>
                </a:lnTo>
                <a:cubicBezTo>
                  <a:pt x="119" y="334"/>
                  <a:pt x="134" y="319"/>
                  <a:pt x="134" y="300"/>
                </a:cubicBezTo>
                <a:lnTo>
                  <a:pt x="134" y="234"/>
                </a:lnTo>
                <a:cubicBezTo>
                  <a:pt x="134" y="215"/>
                  <a:pt x="119" y="200"/>
                  <a:pt x="100" y="2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a:extLst>
              <a:ext uri="{FF2B5EF4-FFF2-40B4-BE49-F238E27FC236}">
                <a16:creationId xmlns:a16="http://schemas.microsoft.com/office/drawing/2014/main" id="{EB38F618-6C7A-4960-93DE-9E939E25BBA5}"/>
              </a:ext>
            </a:extLst>
          </p:cNvPr>
          <p:cNvSpPr>
            <a:spLocks noChangeAspect="1" noEditPoints="1"/>
          </p:cNvSpPr>
          <p:nvPr/>
        </p:nvSpPr>
        <p:spPr bwMode="auto">
          <a:xfrm>
            <a:off x="5030788" y="1773238"/>
            <a:ext cx="252413" cy="254000"/>
          </a:xfrm>
          <a:custGeom>
            <a:avLst/>
            <a:gdLst>
              <a:gd name="T0" fmla="*/ 100 w 333"/>
              <a:gd name="T1" fmla="*/ 250 h 334"/>
              <a:gd name="T2" fmla="*/ 83 w 333"/>
              <a:gd name="T3" fmla="*/ 234 h 334"/>
              <a:gd name="T4" fmla="*/ 50 w 333"/>
              <a:gd name="T5" fmla="*/ 234 h 334"/>
              <a:gd name="T6" fmla="*/ 33 w 333"/>
              <a:gd name="T7" fmla="*/ 250 h 334"/>
              <a:gd name="T8" fmla="*/ 33 w 333"/>
              <a:gd name="T9" fmla="*/ 284 h 334"/>
              <a:gd name="T10" fmla="*/ 50 w 333"/>
              <a:gd name="T11" fmla="*/ 300 h 334"/>
              <a:gd name="T12" fmla="*/ 83 w 333"/>
              <a:gd name="T13" fmla="*/ 300 h 334"/>
              <a:gd name="T14" fmla="*/ 100 w 333"/>
              <a:gd name="T15" fmla="*/ 284 h 334"/>
              <a:gd name="T16" fmla="*/ 100 w 333"/>
              <a:gd name="T17" fmla="*/ 250 h 334"/>
              <a:gd name="T18" fmla="*/ 133 w 333"/>
              <a:gd name="T19" fmla="*/ 234 h 334"/>
              <a:gd name="T20" fmla="*/ 133 w 333"/>
              <a:gd name="T21" fmla="*/ 300 h 334"/>
              <a:gd name="T22" fmla="*/ 100 w 333"/>
              <a:gd name="T23" fmla="*/ 334 h 334"/>
              <a:gd name="T24" fmla="*/ 33 w 333"/>
              <a:gd name="T25" fmla="*/ 334 h 334"/>
              <a:gd name="T26" fmla="*/ 0 w 333"/>
              <a:gd name="T27" fmla="*/ 300 h 334"/>
              <a:gd name="T28" fmla="*/ 0 w 333"/>
              <a:gd name="T29" fmla="*/ 234 h 334"/>
              <a:gd name="T30" fmla="*/ 33 w 333"/>
              <a:gd name="T31" fmla="*/ 200 h 334"/>
              <a:gd name="T32" fmla="*/ 100 w 333"/>
              <a:gd name="T33" fmla="*/ 200 h 334"/>
              <a:gd name="T34" fmla="*/ 133 w 333"/>
              <a:gd name="T35" fmla="*/ 234 h 334"/>
              <a:gd name="T36" fmla="*/ 266 w 333"/>
              <a:gd name="T37" fmla="*/ 167 h 334"/>
              <a:gd name="T38" fmla="*/ 250 w 333"/>
              <a:gd name="T39" fmla="*/ 184 h 334"/>
              <a:gd name="T40" fmla="*/ 250 w 333"/>
              <a:gd name="T41" fmla="*/ 234 h 334"/>
              <a:gd name="T42" fmla="*/ 233 w 333"/>
              <a:gd name="T43" fmla="*/ 250 h 334"/>
              <a:gd name="T44" fmla="*/ 183 w 333"/>
              <a:gd name="T45" fmla="*/ 250 h 334"/>
              <a:gd name="T46" fmla="*/ 166 w 333"/>
              <a:gd name="T47" fmla="*/ 267 h 334"/>
              <a:gd name="T48" fmla="*/ 183 w 333"/>
              <a:gd name="T49" fmla="*/ 284 h 334"/>
              <a:gd name="T50" fmla="*/ 250 w 333"/>
              <a:gd name="T51" fmla="*/ 284 h 334"/>
              <a:gd name="T52" fmla="*/ 283 w 333"/>
              <a:gd name="T53" fmla="*/ 251 h 334"/>
              <a:gd name="T54" fmla="*/ 283 w 333"/>
              <a:gd name="T55" fmla="*/ 184 h 334"/>
              <a:gd name="T56" fmla="*/ 266 w 333"/>
              <a:gd name="T57" fmla="*/ 167 h 334"/>
              <a:gd name="T58" fmla="*/ 300 w 333"/>
              <a:gd name="T59" fmla="*/ 50 h 334"/>
              <a:gd name="T60" fmla="*/ 283 w 333"/>
              <a:gd name="T61" fmla="*/ 34 h 334"/>
              <a:gd name="T62" fmla="*/ 250 w 333"/>
              <a:gd name="T63" fmla="*/ 34 h 334"/>
              <a:gd name="T64" fmla="*/ 233 w 333"/>
              <a:gd name="T65" fmla="*/ 50 h 334"/>
              <a:gd name="T66" fmla="*/ 233 w 333"/>
              <a:gd name="T67" fmla="*/ 84 h 334"/>
              <a:gd name="T68" fmla="*/ 250 w 333"/>
              <a:gd name="T69" fmla="*/ 100 h 334"/>
              <a:gd name="T70" fmla="*/ 283 w 333"/>
              <a:gd name="T71" fmla="*/ 100 h 334"/>
              <a:gd name="T72" fmla="*/ 300 w 333"/>
              <a:gd name="T73" fmla="*/ 84 h 334"/>
              <a:gd name="T74" fmla="*/ 300 w 333"/>
              <a:gd name="T75" fmla="*/ 50 h 334"/>
              <a:gd name="T76" fmla="*/ 333 w 333"/>
              <a:gd name="T77" fmla="*/ 34 h 334"/>
              <a:gd name="T78" fmla="*/ 333 w 333"/>
              <a:gd name="T79" fmla="*/ 100 h 334"/>
              <a:gd name="T80" fmla="*/ 300 w 333"/>
              <a:gd name="T81" fmla="*/ 134 h 334"/>
              <a:gd name="T82" fmla="*/ 233 w 333"/>
              <a:gd name="T83" fmla="*/ 134 h 334"/>
              <a:gd name="T84" fmla="*/ 200 w 333"/>
              <a:gd name="T85" fmla="*/ 100 h 334"/>
              <a:gd name="T86" fmla="*/ 200 w 333"/>
              <a:gd name="T87" fmla="*/ 34 h 334"/>
              <a:gd name="T88" fmla="*/ 233 w 333"/>
              <a:gd name="T89" fmla="*/ 0 h 334"/>
              <a:gd name="T90" fmla="*/ 300 w 333"/>
              <a:gd name="T91" fmla="*/ 0 h 334"/>
              <a:gd name="T92" fmla="*/ 333 w 333"/>
              <a:gd name="T93" fmla="*/ 34 h 334"/>
              <a:gd name="T94" fmla="*/ 166 w 333"/>
              <a:gd name="T95" fmla="*/ 67 h 334"/>
              <a:gd name="T96" fmla="*/ 150 w 333"/>
              <a:gd name="T97" fmla="*/ 84 h 334"/>
              <a:gd name="T98" fmla="*/ 100 w 333"/>
              <a:gd name="T99" fmla="*/ 84 h 334"/>
              <a:gd name="T100" fmla="*/ 83 w 333"/>
              <a:gd name="T101" fmla="*/ 101 h 334"/>
              <a:gd name="T102" fmla="*/ 83 w 333"/>
              <a:gd name="T103" fmla="*/ 151 h 334"/>
              <a:gd name="T104" fmla="*/ 66 w 333"/>
              <a:gd name="T105" fmla="*/ 167 h 334"/>
              <a:gd name="T106" fmla="*/ 50 w 333"/>
              <a:gd name="T107" fmla="*/ 151 h 334"/>
              <a:gd name="T108" fmla="*/ 50 w 333"/>
              <a:gd name="T109" fmla="*/ 84 h 334"/>
              <a:gd name="T110" fmla="*/ 83 w 333"/>
              <a:gd name="T111" fmla="*/ 50 h 334"/>
              <a:gd name="T112" fmla="*/ 150 w 333"/>
              <a:gd name="T113" fmla="*/ 50 h 334"/>
              <a:gd name="T114" fmla="*/ 166 w 333"/>
              <a:gd name="T115"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4">
                <a:moveTo>
                  <a:pt x="100" y="250"/>
                </a:moveTo>
                <a:cubicBezTo>
                  <a:pt x="100" y="241"/>
                  <a:pt x="92" y="234"/>
                  <a:pt x="83" y="234"/>
                </a:cubicBezTo>
                <a:lnTo>
                  <a:pt x="50" y="234"/>
                </a:lnTo>
                <a:cubicBezTo>
                  <a:pt x="40" y="234"/>
                  <a:pt x="33" y="241"/>
                  <a:pt x="33" y="250"/>
                </a:cubicBezTo>
                <a:lnTo>
                  <a:pt x="33" y="284"/>
                </a:lnTo>
                <a:cubicBezTo>
                  <a:pt x="33" y="293"/>
                  <a:pt x="40" y="300"/>
                  <a:pt x="50" y="300"/>
                </a:cubicBezTo>
                <a:lnTo>
                  <a:pt x="83" y="300"/>
                </a:lnTo>
                <a:cubicBezTo>
                  <a:pt x="92" y="300"/>
                  <a:pt x="100" y="293"/>
                  <a:pt x="100" y="284"/>
                </a:cubicBezTo>
                <a:lnTo>
                  <a:pt x="100" y="250"/>
                </a:lnTo>
                <a:close/>
                <a:moveTo>
                  <a:pt x="133" y="234"/>
                </a:moveTo>
                <a:lnTo>
                  <a:pt x="133" y="300"/>
                </a:lnTo>
                <a:cubicBezTo>
                  <a:pt x="133" y="319"/>
                  <a:pt x="118" y="334"/>
                  <a:pt x="100" y="334"/>
                </a:cubicBezTo>
                <a:lnTo>
                  <a:pt x="33" y="334"/>
                </a:lnTo>
                <a:cubicBezTo>
                  <a:pt x="15" y="334"/>
                  <a:pt x="0" y="319"/>
                  <a:pt x="0" y="300"/>
                </a:cubicBezTo>
                <a:lnTo>
                  <a:pt x="0" y="234"/>
                </a:lnTo>
                <a:cubicBezTo>
                  <a:pt x="0" y="215"/>
                  <a:pt x="15" y="200"/>
                  <a:pt x="33" y="200"/>
                </a:cubicBezTo>
                <a:lnTo>
                  <a:pt x="100" y="200"/>
                </a:lnTo>
                <a:cubicBezTo>
                  <a:pt x="118" y="200"/>
                  <a:pt x="133" y="215"/>
                  <a:pt x="133" y="234"/>
                </a:cubicBezTo>
                <a:close/>
                <a:moveTo>
                  <a:pt x="266" y="167"/>
                </a:moveTo>
                <a:cubicBezTo>
                  <a:pt x="257" y="167"/>
                  <a:pt x="250" y="175"/>
                  <a:pt x="250" y="184"/>
                </a:cubicBezTo>
                <a:lnTo>
                  <a:pt x="250" y="234"/>
                </a:lnTo>
                <a:cubicBezTo>
                  <a:pt x="250" y="243"/>
                  <a:pt x="242" y="250"/>
                  <a:pt x="233" y="250"/>
                </a:cubicBezTo>
                <a:lnTo>
                  <a:pt x="183" y="250"/>
                </a:lnTo>
                <a:cubicBezTo>
                  <a:pt x="174" y="250"/>
                  <a:pt x="166" y="258"/>
                  <a:pt x="166" y="267"/>
                </a:cubicBezTo>
                <a:cubicBezTo>
                  <a:pt x="166" y="276"/>
                  <a:pt x="174" y="284"/>
                  <a:pt x="183" y="284"/>
                </a:cubicBezTo>
                <a:lnTo>
                  <a:pt x="250" y="284"/>
                </a:lnTo>
                <a:cubicBezTo>
                  <a:pt x="268" y="284"/>
                  <a:pt x="283" y="269"/>
                  <a:pt x="283" y="251"/>
                </a:cubicBezTo>
                <a:lnTo>
                  <a:pt x="283" y="184"/>
                </a:lnTo>
                <a:cubicBezTo>
                  <a:pt x="283" y="175"/>
                  <a:pt x="276" y="167"/>
                  <a:pt x="266" y="167"/>
                </a:cubicBezTo>
                <a:close/>
                <a:moveTo>
                  <a:pt x="300" y="50"/>
                </a:moveTo>
                <a:cubicBezTo>
                  <a:pt x="300" y="41"/>
                  <a:pt x="292" y="34"/>
                  <a:pt x="283" y="34"/>
                </a:cubicBezTo>
                <a:lnTo>
                  <a:pt x="250" y="34"/>
                </a:lnTo>
                <a:cubicBezTo>
                  <a:pt x="240" y="34"/>
                  <a:pt x="233" y="41"/>
                  <a:pt x="233" y="50"/>
                </a:cubicBezTo>
                <a:lnTo>
                  <a:pt x="233" y="84"/>
                </a:lnTo>
                <a:cubicBezTo>
                  <a:pt x="233" y="93"/>
                  <a:pt x="240" y="100"/>
                  <a:pt x="250" y="100"/>
                </a:cubicBezTo>
                <a:lnTo>
                  <a:pt x="283" y="100"/>
                </a:lnTo>
                <a:cubicBezTo>
                  <a:pt x="292" y="100"/>
                  <a:pt x="300" y="93"/>
                  <a:pt x="300" y="84"/>
                </a:cubicBezTo>
                <a:lnTo>
                  <a:pt x="300" y="50"/>
                </a:lnTo>
                <a:close/>
                <a:moveTo>
                  <a:pt x="333" y="34"/>
                </a:moveTo>
                <a:lnTo>
                  <a:pt x="333" y="100"/>
                </a:lnTo>
                <a:cubicBezTo>
                  <a:pt x="333" y="119"/>
                  <a:pt x="318" y="134"/>
                  <a:pt x="300" y="134"/>
                </a:cubicBezTo>
                <a:lnTo>
                  <a:pt x="233" y="134"/>
                </a:lnTo>
                <a:cubicBezTo>
                  <a:pt x="215" y="134"/>
                  <a:pt x="200" y="119"/>
                  <a:pt x="200" y="100"/>
                </a:cubicBezTo>
                <a:lnTo>
                  <a:pt x="200" y="34"/>
                </a:lnTo>
                <a:cubicBezTo>
                  <a:pt x="200" y="15"/>
                  <a:pt x="215" y="0"/>
                  <a:pt x="233" y="0"/>
                </a:cubicBezTo>
                <a:lnTo>
                  <a:pt x="300" y="0"/>
                </a:lnTo>
                <a:cubicBezTo>
                  <a:pt x="318" y="0"/>
                  <a:pt x="333" y="15"/>
                  <a:pt x="333" y="34"/>
                </a:cubicBezTo>
                <a:close/>
                <a:moveTo>
                  <a:pt x="166" y="67"/>
                </a:moveTo>
                <a:cubicBezTo>
                  <a:pt x="166" y="76"/>
                  <a:pt x="159" y="84"/>
                  <a:pt x="150" y="84"/>
                </a:cubicBezTo>
                <a:lnTo>
                  <a:pt x="100" y="84"/>
                </a:lnTo>
                <a:cubicBezTo>
                  <a:pt x="90" y="84"/>
                  <a:pt x="83" y="91"/>
                  <a:pt x="83" y="101"/>
                </a:cubicBezTo>
                <a:lnTo>
                  <a:pt x="83" y="151"/>
                </a:lnTo>
                <a:cubicBezTo>
                  <a:pt x="83" y="160"/>
                  <a:pt x="76" y="167"/>
                  <a:pt x="66" y="167"/>
                </a:cubicBezTo>
                <a:cubicBezTo>
                  <a:pt x="57" y="167"/>
                  <a:pt x="50" y="160"/>
                  <a:pt x="50" y="151"/>
                </a:cubicBezTo>
                <a:lnTo>
                  <a:pt x="50" y="84"/>
                </a:lnTo>
                <a:cubicBezTo>
                  <a:pt x="50" y="65"/>
                  <a:pt x="65" y="50"/>
                  <a:pt x="83" y="50"/>
                </a:cubicBezTo>
                <a:lnTo>
                  <a:pt x="150" y="50"/>
                </a:lnTo>
                <a:cubicBezTo>
                  <a:pt x="159" y="50"/>
                  <a:pt x="166" y="58"/>
                  <a:pt x="166"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a:extLst>
              <a:ext uri="{FF2B5EF4-FFF2-40B4-BE49-F238E27FC236}">
                <a16:creationId xmlns:a16="http://schemas.microsoft.com/office/drawing/2014/main" id="{BF99C734-B486-4FDD-A6D6-99182B3E2085}"/>
              </a:ext>
            </a:extLst>
          </p:cNvPr>
          <p:cNvSpPr>
            <a:spLocks noChangeAspect="1" noEditPoints="1"/>
          </p:cNvSpPr>
          <p:nvPr/>
        </p:nvSpPr>
        <p:spPr bwMode="auto">
          <a:xfrm>
            <a:off x="4529138" y="1773238"/>
            <a:ext cx="250825" cy="254000"/>
          </a:xfrm>
          <a:custGeom>
            <a:avLst/>
            <a:gdLst>
              <a:gd name="T0" fmla="*/ 300 w 333"/>
              <a:gd name="T1" fmla="*/ 50 h 334"/>
              <a:gd name="T2" fmla="*/ 283 w 333"/>
              <a:gd name="T3" fmla="*/ 34 h 334"/>
              <a:gd name="T4" fmla="*/ 250 w 333"/>
              <a:gd name="T5" fmla="*/ 34 h 334"/>
              <a:gd name="T6" fmla="*/ 233 w 333"/>
              <a:gd name="T7" fmla="*/ 50 h 334"/>
              <a:gd name="T8" fmla="*/ 233 w 333"/>
              <a:gd name="T9" fmla="*/ 84 h 334"/>
              <a:gd name="T10" fmla="*/ 250 w 333"/>
              <a:gd name="T11" fmla="*/ 100 h 334"/>
              <a:gd name="T12" fmla="*/ 283 w 333"/>
              <a:gd name="T13" fmla="*/ 100 h 334"/>
              <a:gd name="T14" fmla="*/ 300 w 333"/>
              <a:gd name="T15" fmla="*/ 84 h 334"/>
              <a:gd name="T16" fmla="*/ 300 w 333"/>
              <a:gd name="T17" fmla="*/ 50 h 334"/>
              <a:gd name="T18" fmla="*/ 333 w 333"/>
              <a:gd name="T19" fmla="*/ 34 h 334"/>
              <a:gd name="T20" fmla="*/ 333 w 333"/>
              <a:gd name="T21" fmla="*/ 100 h 334"/>
              <a:gd name="T22" fmla="*/ 300 w 333"/>
              <a:gd name="T23" fmla="*/ 134 h 334"/>
              <a:gd name="T24" fmla="*/ 233 w 333"/>
              <a:gd name="T25" fmla="*/ 134 h 334"/>
              <a:gd name="T26" fmla="*/ 200 w 333"/>
              <a:gd name="T27" fmla="*/ 100 h 334"/>
              <a:gd name="T28" fmla="*/ 200 w 333"/>
              <a:gd name="T29" fmla="*/ 34 h 334"/>
              <a:gd name="T30" fmla="*/ 233 w 333"/>
              <a:gd name="T31" fmla="*/ 0 h 334"/>
              <a:gd name="T32" fmla="*/ 300 w 333"/>
              <a:gd name="T33" fmla="*/ 0 h 334"/>
              <a:gd name="T34" fmla="*/ 333 w 333"/>
              <a:gd name="T35" fmla="*/ 34 h 334"/>
              <a:gd name="T36" fmla="*/ 100 w 333"/>
              <a:gd name="T37" fmla="*/ 250 h 334"/>
              <a:gd name="T38" fmla="*/ 83 w 333"/>
              <a:gd name="T39" fmla="*/ 234 h 334"/>
              <a:gd name="T40" fmla="*/ 50 w 333"/>
              <a:gd name="T41" fmla="*/ 234 h 334"/>
              <a:gd name="T42" fmla="*/ 33 w 333"/>
              <a:gd name="T43" fmla="*/ 250 h 334"/>
              <a:gd name="T44" fmla="*/ 33 w 333"/>
              <a:gd name="T45" fmla="*/ 284 h 334"/>
              <a:gd name="T46" fmla="*/ 50 w 333"/>
              <a:gd name="T47" fmla="*/ 300 h 334"/>
              <a:gd name="T48" fmla="*/ 83 w 333"/>
              <a:gd name="T49" fmla="*/ 300 h 334"/>
              <a:gd name="T50" fmla="*/ 100 w 333"/>
              <a:gd name="T51" fmla="*/ 284 h 334"/>
              <a:gd name="T52" fmla="*/ 100 w 333"/>
              <a:gd name="T53" fmla="*/ 250 h 334"/>
              <a:gd name="T54" fmla="*/ 133 w 333"/>
              <a:gd name="T55" fmla="*/ 234 h 334"/>
              <a:gd name="T56" fmla="*/ 133 w 333"/>
              <a:gd name="T57" fmla="*/ 300 h 334"/>
              <a:gd name="T58" fmla="*/ 100 w 333"/>
              <a:gd name="T59" fmla="*/ 334 h 334"/>
              <a:gd name="T60" fmla="*/ 33 w 333"/>
              <a:gd name="T61" fmla="*/ 334 h 334"/>
              <a:gd name="T62" fmla="*/ 0 w 333"/>
              <a:gd name="T63" fmla="*/ 300 h 334"/>
              <a:gd name="T64" fmla="*/ 0 w 333"/>
              <a:gd name="T65" fmla="*/ 234 h 334"/>
              <a:gd name="T66" fmla="*/ 33 w 333"/>
              <a:gd name="T67" fmla="*/ 200 h 334"/>
              <a:gd name="T68" fmla="*/ 100 w 333"/>
              <a:gd name="T69" fmla="*/ 200 h 334"/>
              <a:gd name="T70" fmla="*/ 133 w 333"/>
              <a:gd name="T71" fmla="*/ 234 h 334"/>
              <a:gd name="T72" fmla="*/ 167 w 333"/>
              <a:gd name="T73" fmla="*/ 50 h 334"/>
              <a:gd name="T74" fmla="*/ 167 w 333"/>
              <a:gd name="T75" fmla="*/ 84 h 334"/>
              <a:gd name="T76" fmla="*/ 150 w 333"/>
              <a:gd name="T77" fmla="*/ 100 h 334"/>
              <a:gd name="T78" fmla="*/ 133 w 333"/>
              <a:gd name="T79" fmla="*/ 84 h 334"/>
              <a:gd name="T80" fmla="*/ 100 w 333"/>
              <a:gd name="T81" fmla="*/ 84 h 334"/>
              <a:gd name="T82" fmla="*/ 83 w 333"/>
              <a:gd name="T83" fmla="*/ 100 h 334"/>
              <a:gd name="T84" fmla="*/ 83 w 333"/>
              <a:gd name="T85" fmla="*/ 134 h 334"/>
              <a:gd name="T86" fmla="*/ 100 w 333"/>
              <a:gd name="T87" fmla="*/ 150 h 334"/>
              <a:gd name="T88" fmla="*/ 83 w 333"/>
              <a:gd name="T89" fmla="*/ 167 h 334"/>
              <a:gd name="T90" fmla="*/ 50 w 333"/>
              <a:gd name="T91" fmla="*/ 167 h 334"/>
              <a:gd name="T92" fmla="*/ 33 w 333"/>
              <a:gd name="T93" fmla="*/ 150 h 334"/>
              <a:gd name="T94" fmla="*/ 50 w 333"/>
              <a:gd name="T95" fmla="*/ 134 h 334"/>
              <a:gd name="T96" fmla="*/ 50 w 333"/>
              <a:gd name="T97" fmla="*/ 84 h 334"/>
              <a:gd name="T98" fmla="*/ 83 w 333"/>
              <a:gd name="T99" fmla="*/ 50 h 334"/>
              <a:gd name="T100" fmla="*/ 133 w 333"/>
              <a:gd name="T101" fmla="*/ 50 h 334"/>
              <a:gd name="T102" fmla="*/ 150 w 333"/>
              <a:gd name="T103" fmla="*/ 34 h 334"/>
              <a:gd name="T104" fmla="*/ 167 w 333"/>
              <a:gd name="T105" fmla="*/ 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4">
                <a:moveTo>
                  <a:pt x="300" y="50"/>
                </a:moveTo>
                <a:cubicBezTo>
                  <a:pt x="300" y="41"/>
                  <a:pt x="293" y="34"/>
                  <a:pt x="283" y="34"/>
                </a:cubicBezTo>
                <a:lnTo>
                  <a:pt x="250" y="34"/>
                </a:lnTo>
                <a:cubicBezTo>
                  <a:pt x="241" y="34"/>
                  <a:pt x="233" y="41"/>
                  <a:pt x="233" y="50"/>
                </a:cubicBezTo>
                <a:lnTo>
                  <a:pt x="233" y="84"/>
                </a:lnTo>
                <a:cubicBezTo>
                  <a:pt x="233" y="93"/>
                  <a:pt x="241" y="100"/>
                  <a:pt x="250" y="100"/>
                </a:cubicBezTo>
                <a:lnTo>
                  <a:pt x="283" y="100"/>
                </a:lnTo>
                <a:cubicBezTo>
                  <a:pt x="293" y="100"/>
                  <a:pt x="300" y="93"/>
                  <a:pt x="300" y="84"/>
                </a:cubicBezTo>
                <a:lnTo>
                  <a:pt x="300" y="50"/>
                </a:lnTo>
                <a:close/>
                <a:moveTo>
                  <a:pt x="333" y="34"/>
                </a:moveTo>
                <a:lnTo>
                  <a:pt x="333" y="100"/>
                </a:lnTo>
                <a:cubicBezTo>
                  <a:pt x="333" y="119"/>
                  <a:pt x="318" y="134"/>
                  <a:pt x="300" y="134"/>
                </a:cubicBezTo>
                <a:lnTo>
                  <a:pt x="233" y="134"/>
                </a:lnTo>
                <a:cubicBezTo>
                  <a:pt x="215" y="134"/>
                  <a:pt x="200" y="119"/>
                  <a:pt x="200" y="100"/>
                </a:cubicBezTo>
                <a:lnTo>
                  <a:pt x="200" y="34"/>
                </a:lnTo>
                <a:cubicBezTo>
                  <a:pt x="200" y="15"/>
                  <a:pt x="215" y="0"/>
                  <a:pt x="233" y="0"/>
                </a:cubicBezTo>
                <a:lnTo>
                  <a:pt x="300" y="0"/>
                </a:lnTo>
                <a:cubicBezTo>
                  <a:pt x="318" y="0"/>
                  <a:pt x="333" y="15"/>
                  <a:pt x="333" y="34"/>
                </a:cubicBezTo>
                <a:close/>
                <a:moveTo>
                  <a:pt x="100" y="250"/>
                </a:moveTo>
                <a:cubicBezTo>
                  <a:pt x="100" y="241"/>
                  <a:pt x="93" y="234"/>
                  <a:pt x="83" y="234"/>
                </a:cubicBezTo>
                <a:lnTo>
                  <a:pt x="50" y="234"/>
                </a:lnTo>
                <a:cubicBezTo>
                  <a:pt x="41" y="234"/>
                  <a:pt x="33" y="241"/>
                  <a:pt x="33" y="250"/>
                </a:cubicBezTo>
                <a:lnTo>
                  <a:pt x="33" y="284"/>
                </a:lnTo>
                <a:cubicBezTo>
                  <a:pt x="33" y="293"/>
                  <a:pt x="41" y="300"/>
                  <a:pt x="50" y="300"/>
                </a:cubicBezTo>
                <a:lnTo>
                  <a:pt x="83" y="300"/>
                </a:lnTo>
                <a:cubicBezTo>
                  <a:pt x="93" y="300"/>
                  <a:pt x="100" y="293"/>
                  <a:pt x="100" y="284"/>
                </a:cubicBezTo>
                <a:lnTo>
                  <a:pt x="100" y="250"/>
                </a:lnTo>
                <a:close/>
                <a:moveTo>
                  <a:pt x="133" y="234"/>
                </a:moveTo>
                <a:lnTo>
                  <a:pt x="133" y="300"/>
                </a:lnTo>
                <a:cubicBezTo>
                  <a:pt x="133" y="319"/>
                  <a:pt x="118" y="334"/>
                  <a:pt x="100" y="334"/>
                </a:cubicBezTo>
                <a:lnTo>
                  <a:pt x="33" y="334"/>
                </a:lnTo>
                <a:cubicBezTo>
                  <a:pt x="15" y="334"/>
                  <a:pt x="0" y="319"/>
                  <a:pt x="0" y="300"/>
                </a:cubicBezTo>
                <a:lnTo>
                  <a:pt x="0" y="234"/>
                </a:lnTo>
                <a:cubicBezTo>
                  <a:pt x="0" y="215"/>
                  <a:pt x="15" y="200"/>
                  <a:pt x="33" y="200"/>
                </a:cubicBezTo>
                <a:lnTo>
                  <a:pt x="100" y="200"/>
                </a:lnTo>
                <a:cubicBezTo>
                  <a:pt x="118" y="200"/>
                  <a:pt x="133" y="215"/>
                  <a:pt x="133" y="234"/>
                </a:cubicBezTo>
                <a:close/>
                <a:moveTo>
                  <a:pt x="167" y="50"/>
                </a:moveTo>
                <a:lnTo>
                  <a:pt x="167" y="84"/>
                </a:lnTo>
                <a:cubicBezTo>
                  <a:pt x="167" y="93"/>
                  <a:pt x="159" y="100"/>
                  <a:pt x="150" y="100"/>
                </a:cubicBezTo>
                <a:cubicBezTo>
                  <a:pt x="141" y="100"/>
                  <a:pt x="133" y="93"/>
                  <a:pt x="133" y="84"/>
                </a:cubicBezTo>
                <a:lnTo>
                  <a:pt x="100" y="84"/>
                </a:lnTo>
                <a:cubicBezTo>
                  <a:pt x="91" y="84"/>
                  <a:pt x="83" y="91"/>
                  <a:pt x="83" y="100"/>
                </a:cubicBezTo>
                <a:lnTo>
                  <a:pt x="83" y="134"/>
                </a:lnTo>
                <a:cubicBezTo>
                  <a:pt x="93" y="134"/>
                  <a:pt x="100" y="141"/>
                  <a:pt x="100" y="150"/>
                </a:cubicBezTo>
                <a:cubicBezTo>
                  <a:pt x="100" y="160"/>
                  <a:pt x="93" y="167"/>
                  <a:pt x="83" y="167"/>
                </a:cubicBezTo>
                <a:lnTo>
                  <a:pt x="50" y="167"/>
                </a:lnTo>
                <a:cubicBezTo>
                  <a:pt x="41" y="167"/>
                  <a:pt x="33" y="160"/>
                  <a:pt x="33" y="150"/>
                </a:cubicBezTo>
                <a:cubicBezTo>
                  <a:pt x="33" y="141"/>
                  <a:pt x="41" y="134"/>
                  <a:pt x="50" y="134"/>
                </a:cubicBezTo>
                <a:lnTo>
                  <a:pt x="50" y="84"/>
                </a:lnTo>
                <a:cubicBezTo>
                  <a:pt x="50" y="65"/>
                  <a:pt x="65" y="50"/>
                  <a:pt x="83" y="50"/>
                </a:cubicBezTo>
                <a:lnTo>
                  <a:pt x="133" y="50"/>
                </a:lnTo>
                <a:cubicBezTo>
                  <a:pt x="133" y="41"/>
                  <a:pt x="141" y="34"/>
                  <a:pt x="150" y="34"/>
                </a:cubicBezTo>
                <a:cubicBezTo>
                  <a:pt x="159" y="34"/>
                  <a:pt x="167" y="41"/>
                  <a:pt x="167" y="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a:extLst>
              <a:ext uri="{FF2B5EF4-FFF2-40B4-BE49-F238E27FC236}">
                <a16:creationId xmlns:a16="http://schemas.microsoft.com/office/drawing/2014/main" id="{F7736E8C-50DE-452C-A3A1-8DAE8DBD70EA}"/>
              </a:ext>
            </a:extLst>
          </p:cNvPr>
          <p:cNvSpPr>
            <a:spLocks noChangeAspect="1" noEditPoints="1"/>
          </p:cNvSpPr>
          <p:nvPr/>
        </p:nvSpPr>
        <p:spPr bwMode="auto">
          <a:xfrm>
            <a:off x="4025901" y="1773238"/>
            <a:ext cx="250825" cy="254000"/>
          </a:xfrm>
          <a:custGeom>
            <a:avLst/>
            <a:gdLst>
              <a:gd name="T0" fmla="*/ 34 w 334"/>
              <a:gd name="T1" fmla="*/ 300 h 334"/>
              <a:gd name="T2" fmla="*/ 100 w 334"/>
              <a:gd name="T3" fmla="*/ 300 h 334"/>
              <a:gd name="T4" fmla="*/ 100 w 334"/>
              <a:gd name="T5" fmla="*/ 234 h 334"/>
              <a:gd name="T6" fmla="*/ 34 w 334"/>
              <a:gd name="T7" fmla="*/ 234 h 334"/>
              <a:gd name="T8" fmla="*/ 34 w 334"/>
              <a:gd name="T9" fmla="*/ 300 h 334"/>
              <a:gd name="T10" fmla="*/ 0 w 334"/>
              <a:gd name="T11" fmla="*/ 200 h 334"/>
              <a:gd name="T12" fmla="*/ 134 w 334"/>
              <a:gd name="T13" fmla="*/ 200 h 334"/>
              <a:gd name="T14" fmla="*/ 134 w 334"/>
              <a:gd name="T15" fmla="*/ 334 h 334"/>
              <a:gd name="T16" fmla="*/ 0 w 334"/>
              <a:gd name="T17" fmla="*/ 334 h 334"/>
              <a:gd name="T18" fmla="*/ 0 w 334"/>
              <a:gd name="T19" fmla="*/ 200 h 334"/>
              <a:gd name="T20" fmla="*/ 300 w 334"/>
              <a:gd name="T21" fmla="*/ 34 h 334"/>
              <a:gd name="T22" fmla="*/ 234 w 334"/>
              <a:gd name="T23" fmla="*/ 34 h 334"/>
              <a:gd name="T24" fmla="*/ 234 w 334"/>
              <a:gd name="T25" fmla="*/ 100 h 334"/>
              <a:gd name="T26" fmla="*/ 300 w 334"/>
              <a:gd name="T27" fmla="*/ 100 h 334"/>
              <a:gd name="T28" fmla="*/ 300 w 334"/>
              <a:gd name="T29" fmla="*/ 34 h 334"/>
              <a:gd name="T30" fmla="*/ 334 w 334"/>
              <a:gd name="T31" fmla="*/ 134 h 334"/>
              <a:gd name="T32" fmla="*/ 200 w 334"/>
              <a:gd name="T33" fmla="*/ 134 h 334"/>
              <a:gd name="T34" fmla="*/ 200 w 334"/>
              <a:gd name="T35" fmla="*/ 0 h 334"/>
              <a:gd name="T36" fmla="*/ 334 w 334"/>
              <a:gd name="T37" fmla="*/ 0 h 334"/>
              <a:gd name="T38" fmla="*/ 334 w 334"/>
              <a:gd name="T39" fmla="*/ 134 h 334"/>
              <a:gd name="T40" fmla="*/ 300 w 334"/>
              <a:gd name="T41" fmla="*/ 167 h 334"/>
              <a:gd name="T42" fmla="*/ 300 w 334"/>
              <a:gd name="T43" fmla="*/ 200 h 334"/>
              <a:gd name="T44" fmla="*/ 284 w 334"/>
              <a:gd name="T45" fmla="*/ 200 h 334"/>
              <a:gd name="T46" fmla="*/ 284 w 334"/>
              <a:gd name="T47" fmla="*/ 284 h 334"/>
              <a:gd name="T48" fmla="*/ 200 w 334"/>
              <a:gd name="T49" fmla="*/ 284 h 334"/>
              <a:gd name="T50" fmla="*/ 200 w 334"/>
              <a:gd name="T51" fmla="*/ 300 h 334"/>
              <a:gd name="T52" fmla="*/ 167 w 334"/>
              <a:gd name="T53" fmla="*/ 300 h 334"/>
              <a:gd name="T54" fmla="*/ 167 w 334"/>
              <a:gd name="T55" fmla="*/ 234 h 334"/>
              <a:gd name="T56" fmla="*/ 200 w 334"/>
              <a:gd name="T57" fmla="*/ 234 h 334"/>
              <a:gd name="T58" fmla="*/ 200 w 334"/>
              <a:gd name="T59" fmla="*/ 250 h 334"/>
              <a:gd name="T60" fmla="*/ 250 w 334"/>
              <a:gd name="T61" fmla="*/ 250 h 334"/>
              <a:gd name="T62" fmla="*/ 250 w 334"/>
              <a:gd name="T63" fmla="*/ 200 h 334"/>
              <a:gd name="T64" fmla="*/ 234 w 334"/>
              <a:gd name="T65" fmla="*/ 200 h 334"/>
              <a:gd name="T66" fmla="*/ 234 w 334"/>
              <a:gd name="T67" fmla="*/ 167 h 334"/>
              <a:gd name="T68" fmla="*/ 300 w 334"/>
              <a:gd name="T69"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4" h="334">
                <a:moveTo>
                  <a:pt x="34" y="300"/>
                </a:moveTo>
                <a:lnTo>
                  <a:pt x="100" y="300"/>
                </a:lnTo>
                <a:lnTo>
                  <a:pt x="100" y="234"/>
                </a:lnTo>
                <a:lnTo>
                  <a:pt x="34" y="234"/>
                </a:lnTo>
                <a:lnTo>
                  <a:pt x="34" y="300"/>
                </a:lnTo>
                <a:close/>
                <a:moveTo>
                  <a:pt x="0" y="200"/>
                </a:moveTo>
                <a:lnTo>
                  <a:pt x="134" y="200"/>
                </a:lnTo>
                <a:lnTo>
                  <a:pt x="134" y="334"/>
                </a:lnTo>
                <a:lnTo>
                  <a:pt x="0" y="334"/>
                </a:lnTo>
                <a:lnTo>
                  <a:pt x="0" y="200"/>
                </a:lnTo>
                <a:close/>
                <a:moveTo>
                  <a:pt x="300" y="34"/>
                </a:moveTo>
                <a:lnTo>
                  <a:pt x="234" y="34"/>
                </a:lnTo>
                <a:lnTo>
                  <a:pt x="234" y="100"/>
                </a:lnTo>
                <a:lnTo>
                  <a:pt x="300" y="100"/>
                </a:lnTo>
                <a:lnTo>
                  <a:pt x="300" y="34"/>
                </a:lnTo>
                <a:close/>
                <a:moveTo>
                  <a:pt x="334" y="134"/>
                </a:moveTo>
                <a:lnTo>
                  <a:pt x="200" y="134"/>
                </a:lnTo>
                <a:lnTo>
                  <a:pt x="200" y="0"/>
                </a:lnTo>
                <a:lnTo>
                  <a:pt x="334" y="0"/>
                </a:lnTo>
                <a:lnTo>
                  <a:pt x="334" y="134"/>
                </a:lnTo>
                <a:close/>
                <a:moveTo>
                  <a:pt x="300" y="167"/>
                </a:moveTo>
                <a:lnTo>
                  <a:pt x="300" y="200"/>
                </a:lnTo>
                <a:lnTo>
                  <a:pt x="284" y="200"/>
                </a:lnTo>
                <a:lnTo>
                  <a:pt x="284" y="284"/>
                </a:lnTo>
                <a:lnTo>
                  <a:pt x="200" y="284"/>
                </a:lnTo>
                <a:lnTo>
                  <a:pt x="200" y="300"/>
                </a:lnTo>
                <a:lnTo>
                  <a:pt x="167" y="300"/>
                </a:lnTo>
                <a:lnTo>
                  <a:pt x="167" y="234"/>
                </a:lnTo>
                <a:lnTo>
                  <a:pt x="200" y="234"/>
                </a:lnTo>
                <a:lnTo>
                  <a:pt x="200" y="250"/>
                </a:lnTo>
                <a:lnTo>
                  <a:pt x="250" y="250"/>
                </a:lnTo>
                <a:lnTo>
                  <a:pt x="250" y="200"/>
                </a:lnTo>
                <a:lnTo>
                  <a:pt x="234" y="200"/>
                </a:lnTo>
                <a:lnTo>
                  <a:pt x="234" y="167"/>
                </a:lnTo>
                <a:lnTo>
                  <a:pt x="30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a:extLst>
              <a:ext uri="{FF2B5EF4-FFF2-40B4-BE49-F238E27FC236}">
                <a16:creationId xmlns:a16="http://schemas.microsoft.com/office/drawing/2014/main" id="{953B923C-B7A6-4C95-8FBF-B30DC313B4BA}"/>
              </a:ext>
            </a:extLst>
          </p:cNvPr>
          <p:cNvSpPr>
            <a:spLocks noChangeAspect="1" noEditPoints="1"/>
          </p:cNvSpPr>
          <p:nvPr/>
        </p:nvSpPr>
        <p:spPr bwMode="auto">
          <a:xfrm>
            <a:off x="3522663" y="1773238"/>
            <a:ext cx="250825" cy="254000"/>
          </a:xfrm>
          <a:custGeom>
            <a:avLst/>
            <a:gdLst>
              <a:gd name="T0" fmla="*/ 33 w 333"/>
              <a:gd name="T1" fmla="*/ 234 h 334"/>
              <a:gd name="T2" fmla="*/ 100 w 333"/>
              <a:gd name="T3" fmla="*/ 234 h 334"/>
              <a:gd name="T4" fmla="*/ 100 w 333"/>
              <a:gd name="T5" fmla="*/ 300 h 334"/>
              <a:gd name="T6" fmla="*/ 33 w 333"/>
              <a:gd name="T7" fmla="*/ 300 h 334"/>
              <a:gd name="T8" fmla="*/ 33 w 333"/>
              <a:gd name="T9" fmla="*/ 234 h 334"/>
              <a:gd name="T10" fmla="*/ 0 w 333"/>
              <a:gd name="T11" fmla="*/ 334 h 334"/>
              <a:gd name="T12" fmla="*/ 133 w 333"/>
              <a:gd name="T13" fmla="*/ 334 h 334"/>
              <a:gd name="T14" fmla="*/ 133 w 333"/>
              <a:gd name="T15" fmla="*/ 200 h 334"/>
              <a:gd name="T16" fmla="*/ 0 w 333"/>
              <a:gd name="T17" fmla="*/ 200 h 334"/>
              <a:gd name="T18" fmla="*/ 0 w 333"/>
              <a:gd name="T19" fmla="*/ 334 h 334"/>
              <a:gd name="T20" fmla="*/ 250 w 333"/>
              <a:gd name="T21" fmla="*/ 167 h 334"/>
              <a:gd name="T22" fmla="*/ 283 w 333"/>
              <a:gd name="T23" fmla="*/ 167 h 334"/>
              <a:gd name="T24" fmla="*/ 283 w 333"/>
              <a:gd name="T25" fmla="*/ 284 h 334"/>
              <a:gd name="T26" fmla="*/ 166 w 333"/>
              <a:gd name="T27" fmla="*/ 284 h 334"/>
              <a:gd name="T28" fmla="*/ 166 w 333"/>
              <a:gd name="T29" fmla="*/ 250 h 334"/>
              <a:gd name="T30" fmla="*/ 250 w 333"/>
              <a:gd name="T31" fmla="*/ 250 h 334"/>
              <a:gd name="T32" fmla="*/ 250 w 333"/>
              <a:gd name="T33" fmla="*/ 167 h 334"/>
              <a:gd name="T34" fmla="*/ 300 w 333"/>
              <a:gd name="T35" fmla="*/ 100 h 334"/>
              <a:gd name="T36" fmla="*/ 233 w 333"/>
              <a:gd name="T37" fmla="*/ 100 h 334"/>
              <a:gd name="T38" fmla="*/ 233 w 333"/>
              <a:gd name="T39" fmla="*/ 34 h 334"/>
              <a:gd name="T40" fmla="*/ 300 w 333"/>
              <a:gd name="T41" fmla="*/ 34 h 334"/>
              <a:gd name="T42" fmla="*/ 300 w 333"/>
              <a:gd name="T43" fmla="*/ 100 h 334"/>
              <a:gd name="T44" fmla="*/ 200 w 333"/>
              <a:gd name="T45" fmla="*/ 134 h 334"/>
              <a:gd name="T46" fmla="*/ 333 w 333"/>
              <a:gd name="T47" fmla="*/ 134 h 334"/>
              <a:gd name="T48" fmla="*/ 333 w 333"/>
              <a:gd name="T49" fmla="*/ 0 h 334"/>
              <a:gd name="T50" fmla="*/ 200 w 333"/>
              <a:gd name="T51" fmla="*/ 0 h 334"/>
              <a:gd name="T52" fmla="*/ 200 w 333"/>
              <a:gd name="T53" fmla="*/ 1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4">
                <a:moveTo>
                  <a:pt x="33" y="234"/>
                </a:moveTo>
                <a:lnTo>
                  <a:pt x="100" y="234"/>
                </a:lnTo>
                <a:lnTo>
                  <a:pt x="100" y="300"/>
                </a:lnTo>
                <a:lnTo>
                  <a:pt x="33" y="300"/>
                </a:lnTo>
                <a:lnTo>
                  <a:pt x="33" y="234"/>
                </a:lnTo>
                <a:close/>
                <a:moveTo>
                  <a:pt x="0" y="334"/>
                </a:moveTo>
                <a:lnTo>
                  <a:pt x="133" y="334"/>
                </a:lnTo>
                <a:lnTo>
                  <a:pt x="133" y="200"/>
                </a:lnTo>
                <a:lnTo>
                  <a:pt x="0" y="200"/>
                </a:lnTo>
                <a:lnTo>
                  <a:pt x="0" y="334"/>
                </a:lnTo>
                <a:close/>
                <a:moveTo>
                  <a:pt x="250" y="167"/>
                </a:moveTo>
                <a:lnTo>
                  <a:pt x="283" y="167"/>
                </a:lnTo>
                <a:lnTo>
                  <a:pt x="283" y="284"/>
                </a:lnTo>
                <a:lnTo>
                  <a:pt x="166" y="284"/>
                </a:lnTo>
                <a:lnTo>
                  <a:pt x="166" y="250"/>
                </a:lnTo>
                <a:lnTo>
                  <a:pt x="250" y="250"/>
                </a:lnTo>
                <a:lnTo>
                  <a:pt x="250" y="167"/>
                </a:lnTo>
                <a:close/>
                <a:moveTo>
                  <a:pt x="300" y="100"/>
                </a:moveTo>
                <a:lnTo>
                  <a:pt x="233" y="100"/>
                </a:lnTo>
                <a:lnTo>
                  <a:pt x="233" y="34"/>
                </a:lnTo>
                <a:lnTo>
                  <a:pt x="300" y="34"/>
                </a:lnTo>
                <a:lnTo>
                  <a:pt x="300" y="100"/>
                </a:lnTo>
                <a:close/>
                <a:moveTo>
                  <a:pt x="200" y="134"/>
                </a:moveTo>
                <a:lnTo>
                  <a:pt x="333" y="134"/>
                </a:lnTo>
                <a:lnTo>
                  <a:pt x="333" y="0"/>
                </a:lnTo>
                <a:lnTo>
                  <a:pt x="200" y="0"/>
                </a:lnTo>
                <a:lnTo>
                  <a:pt x="200"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a:extLst>
              <a:ext uri="{FF2B5EF4-FFF2-40B4-BE49-F238E27FC236}">
                <a16:creationId xmlns:a16="http://schemas.microsoft.com/office/drawing/2014/main" id="{1C8E9CDD-207B-40BC-91C2-054781C0BFB3}"/>
              </a:ext>
            </a:extLst>
          </p:cNvPr>
          <p:cNvSpPr>
            <a:spLocks noChangeAspect="1" noEditPoints="1"/>
          </p:cNvSpPr>
          <p:nvPr/>
        </p:nvSpPr>
        <p:spPr bwMode="auto">
          <a:xfrm>
            <a:off x="3019426" y="1773238"/>
            <a:ext cx="250825" cy="254000"/>
          </a:xfrm>
          <a:custGeom>
            <a:avLst/>
            <a:gdLst>
              <a:gd name="T0" fmla="*/ 100 w 333"/>
              <a:gd name="T1" fmla="*/ 284 h 334"/>
              <a:gd name="T2" fmla="*/ 83 w 333"/>
              <a:gd name="T3" fmla="*/ 300 h 334"/>
              <a:gd name="T4" fmla="*/ 50 w 333"/>
              <a:gd name="T5" fmla="*/ 300 h 334"/>
              <a:gd name="T6" fmla="*/ 33 w 333"/>
              <a:gd name="T7" fmla="*/ 284 h 334"/>
              <a:gd name="T8" fmla="*/ 33 w 333"/>
              <a:gd name="T9" fmla="*/ 250 h 334"/>
              <a:gd name="T10" fmla="*/ 50 w 333"/>
              <a:gd name="T11" fmla="*/ 234 h 334"/>
              <a:gd name="T12" fmla="*/ 83 w 333"/>
              <a:gd name="T13" fmla="*/ 234 h 334"/>
              <a:gd name="T14" fmla="*/ 100 w 333"/>
              <a:gd name="T15" fmla="*/ 250 h 334"/>
              <a:gd name="T16" fmla="*/ 100 w 333"/>
              <a:gd name="T17" fmla="*/ 284 h 334"/>
              <a:gd name="T18" fmla="*/ 100 w 333"/>
              <a:gd name="T19" fmla="*/ 200 h 334"/>
              <a:gd name="T20" fmla="*/ 33 w 333"/>
              <a:gd name="T21" fmla="*/ 200 h 334"/>
              <a:gd name="T22" fmla="*/ 0 w 333"/>
              <a:gd name="T23" fmla="*/ 234 h 334"/>
              <a:gd name="T24" fmla="*/ 0 w 333"/>
              <a:gd name="T25" fmla="*/ 300 h 334"/>
              <a:gd name="T26" fmla="*/ 33 w 333"/>
              <a:gd name="T27" fmla="*/ 334 h 334"/>
              <a:gd name="T28" fmla="*/ 100 w 333"/>
              <a:gd name="T29" fmla="*/ 334 h 334"/>
              <a:gd name="T30" fmla="*/ 133 w 333"/>
              <a:gd name="T31" fmla="*/ 300 h 334"/>
              <a:gd name="T32" fmla="*/ 133 w 333"/>
              <a:gd name="T33" fmla="*/ 234 h 334"/>
              <a:gd name="T34" fmla="*/ 100 w 333"/>
              <a:gd name="T35" fmla="*/ 200 h 334"/>
              <a:gd name="T36" fmla="*/ 283 w 333"/>
              <a:gd name="T37" fmla="*/ 184 h 334"/>
              <a:gd name="T38" fmla="*/ 283 w 333"/>
              <a:gd name="T39" fmla="*/ 250 h 334"/>
              <a:gd name="T40" fmla="*/ 250 w 333"/>
              <a:gd name="T41" fmla="*/ 284 h 334"/>
              <a:gd name="T42" fmla="*/ 183 w 333"/>
              <a:gd name="T43" fmla="*/ 284 h 334"/>
              <a:gd name="T44" fmla="*/ 167 w 333"/>
              <a:gd name="T45" fmla="*/ 267 h 334"/>
              <a:gd name="T46" fmla="*/ 183 w 333"/>
              <a:gd name="T47" fmla="*/ 250 h 334"/>
              <a:gd name="T48" fmla="*/ 233 w 333"/>
              <a:gd name="T49" fmla="*/ 250 h 334"/>
              <a:gd name="T50" fmla="*/ 250 w 333"/>
              <a:gd name="T51" fmla="*/ 234 h 334"/>
              <a:gd name="T52" fmla="*/ 250 w 333"/>
              <a:gd name="T53" fmla="*/ 184 h 334"/>
              <a:gd name="T54" fmla="*/ 267 w 333"/>
              <a:gd name="T55" fmla="*/ 167 h 334"/>
              <a:gd name="T56" fmla="*/ 283 w 333"/>
              <a:gd name="T57" fmla="*/ 184 h 334"/>
              <a:gd name="T58" fmla="*/ 300 w 333"/>
              <a:gd name="T59" fmla="*/ 84 h 334"/>
              <a:gd name="T60" fmla="*/ 283 w 333"/>
              <a:gd name="T61" fmla="*/ 100 h 334"/>
              <a:gd name="T62" fmla="*/ 250 w 333"/>
              <a:gd name="T63" fmla="*/ 100 h 334"/>
              <a:gd name="T64" fmla="*/ 233 w 333"/>
              <a:gd name="T65" fmla="*/ 84 h 334"/>
              <a:gd name="T66" fmla="*/ 233 w 333"/>
              <a:gd name="T67" fmla="*/ 50 h 334"/>
              <a:gd name="T68" fmla="*/ 250 w 333"/>
              <a:gd name="T69" fmla="*/ 34 h 334"/>
              <a:gd name="T70" fmla="*/ 283 w 333"/>
              <a:gd name="T71" fmla="*/ 34 h 334"/>
              <a:gd name="T72" fmla="*/ 300 w 333"/>
              <a:gd name="T73" fmla="*/ 50 h 334"/>
              <a:gd name="T74" fmla="*/ 300 w 333"/>
              <a:gd name="T75" fmla="*/ 84 h 334"/>
              <a:gd name="T76" fmla="*/ 300 w 333"/>
              <a:gd name="T77" fmla="*/ 0 h 334"/>
              <a:gd name="T78" fmla="*/ 233 w 333"/>
              <a:gd name="T79" fmla="*/ 0 h 334"/>
              <a:gd name="T80" fmla="*/ 200 w 333"/>
              <a:gd name="T81" fmla="*/ 34 h 334"/>
              <a:gd name="T82" fmla="*/ 200 w 333"/>
              <a:gd name="T83" fmla="*/ 100 h 334"/>
              <a:gd name="T84" fmla="*/ 233 w 333"/>
              <a:gd name="T85" fmla="*/ 134 h 334"/>
              <a:gd name="T86" fmla="*/ 300 w 333"/>
              <a:gd name="T87" fmla="*/ 134 h 334"/>
              <a:gd name="T88" fmla="*/ 333 w 333"/>
              <a:gd name="T89" fmla="*/ 100 h 334"/>
              <a:gd name="T90" fmla="*/ 333 w 333"/>
              <a:gd name="T91" fmla="*/ 34 h 334"/>
              <a:gd name="T92" fmla="*/ 300 w 333"/>
              <a:gd name="T9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3" h="334">
                <a:moveTo>
                  <a:pt x="100" y="284"/>
                </a:moveTo>
                <a:cubicBezTo>
                  <a:pt x="100" y="293"/>
                  <a:pt x="93" y="300"/>
                  <a:pt x="83" y="300"/>
                </a:cubicBezTo>
                <a:lnTo>
                  <a:pt x="50" y="300"/>
                </a:lnTo>
                <a:cubicBezTo>
                  <a:pt x="41" y="300"/>
                  <a:pt x="33" y="293"/>
                  <a:pt x="33" y="284"/>
                </a:cubicBezTo>
                <a:lnTo>
                  <a:pt x="33" y="250"/>
                </a:lnTo>
                <a:cubicBezTo>
                  <a:pt x="33" y="241"/>
                  <a:pt x="41" y="234"/>
                  <a:pt x="50" y="234"/>
                </a:cubicBezTo>
                <a:lnTo>
                  <a:pt x="83" y="234"/>
                </a:lnTo>
                <a:cubicBezTo>
                  <a:pt x="93" y="234"/>
                  <a:pt x="100" y="241"/>
                  <a:pt x="100" y="250"/>
                </a:cubicBezTo>
                <a:lnTo>
                  <a:pt x="100" y="284"/>
                </a:lnTo>
                <a:close/>
                <a:moveTo>
                  <a:pt x="100" y="200"/>
                </a:moveTo>
                <a:lnTo>
                  <a:pt x="33" y="200"/>
                </a:lnTo>
                <a:cubicBezTo>
                  <a:pt x="15" y="200"/>
                  <a:pt x="0" y="215"/>
                  <a:pt x="0" y="234"/>
                </a:cubicBezTo>
                <a:lnTo>
                  <a:pt x="0" y="300"/>
                </a:lnTo>
                <a:cubicBezTo>
                  <a:pt x="0" y="319"/>
                  <a:pt x="15" y="334"/>
                  <a:pt x="33" y="334"/>
                </a:cubicBezTo>
                <a:lnTo>
                  <a:pt x="100" y="334"/>
                </a:lnTo>
                <a:cubicBezTo>
                  <a:pt x="118" y="334"/>
                  <a:pt x="133" y="319"/>
                  <a:pt x="133" y="300"/>
                </a:cubicBezTo>
                <a:lnTo>
                  <a:pt x="133" y="234"/>
                </a:lnTo>
                <a:cubicBezTo>
                  <a:pt x="133" y="215"/>
                  <a:pt x="118" y="200"/>
                  <a:pt x="100" y="200"/>
                </a:cubicBezTo>
                <a:close/>
                <a:moveTo>
                  <a:pt x="283" y="184"/>
                </a:moveTo>
                <a:lnTo>
                  <a:pt x="283" y="250"/>
                </a:lnTo>
                <a:cubicBezTo>
                  <a:pt x="283" y="269"/>
                  <a:pt x="268" y="284"/>
                  <a:pt x="250" y="284"/>
                </a:cubicBezTo>
                <a:lnTo>
                  <a:pt x="183" y="284"/>
                </a:lnTo>
                <a:cubicBezTo>
                  <a:pt x="174" y="284"/>
                  <a:pt x="167" y="276"/>
                  <a:pt x="167" y="267"/>
                </a:cubicBezTo>
                <a:cubicBezTo>
                  <a:pt x="167" y="258"/>
                  <a:pt x="174" y="250"/>
                  <a:pt x="183" y="250"/>
                </a:cubicBezTo>
                <a:lnTo>
                  <a:pt x="233" y="250"/>
                </a:lnTo>
                <a:cubicBezTo>
                  <a:pt x="243" y="250"/>
                  <a:pt x="250" y="243"/>
                  <a:pt x="250" y="234"/>
                </a:cubicBezTo>
                <a:lnTo>
                  <a:pt x="250" y="184"/>
                </a:lnTo>
                <a:cubicBezTo>
                  <a:pt x="250" y="174"/>
                  <a:pt x="257" y="167"/>
                  <a:pt x="267" y="167"/>
                </a:cubicBezTo>
                <a:cubicBezTo>
                  <a:pt x="276" y="167"/>
                  <a:pt x="283" y="174"/>
                  <a:pt x="283" y="184"/>
                </a:cubicBezTo>
                <a:close/>
                <a:moveTo>
                  <a:pt x="300" y="84"/>
                </a:moveTo>
                <a:cubicBezTo>
                  <a:pt x="300" y="93"/>
                  <a:pt x="293" y="100"/>
                  <a:pt x="283" y="100"/>
                </a:cubicBezTo>
                <a:lnTo>
                  <a:pt x="250" y="100"/>
                </a:lnTo>
                <a:cubicBezTo>
                  <a:pt x="241" y="100"/>
                  <a:pt x="233" y="93"/>
                  <a:pt x="233" y="84"/>
                </a:cubicBezTo>
                <a:lnTo>
                  <a:pt x="233" y="50"/>
                </a:lnTo>
                <a:cubicBezTo>
                  <a:pt x="233" y="41"/>
                  <a:pt x="241" y="34"/>
                  <a:pt x="250" y="34"/>
                </a:cubicBezTo>
                <a:lnTo>
                  <a:pt x="283" y="34"/>
                </a:lnTo>
                <a:cubicBezTo>
                  <a:pt x="293" y="34"/>
                  <a:pt x="300" y="41"/>
                  <a:pt x="300" y="50"/>
                </a:cubicBezTo>
                <a:lnTo>
                  <a:pt x="300" y="84"/>
                </a:lnTo>
                <a:close/>
                <a:moveTo>
                  <a:pt x="300" y="0"/>
                </a:moveTo>
                <a:lnTo>
                  <a:pt x="233" y="0"/>
                </a:lnTo>
                <a:cubicBezTo>
                  <a:pt x="215" y="0"/>
                  <a:pt x="200" y="15"/>
                  <a:pt x="200" y="34"/>
                </a:cubicBezTo>
                <a:lnTo>
                  <a:pt x="200" y="100"/>
                </a:lnTo>
                <a:cubicBezTo>
                  <a:pt x="200" y="119"/>
                  <a:pt x="215" y="134"/>
                  <a:pt x="233" y="134"/>
                </a:cubicBezTo>
                <a:lnTo>
                  <a:pt x="300" y="134"/>
                </a:lnTo>
                <a:cubicBezTo>
                  <a:pt x="318" y="134"/>
                  <a:pt x="333" y="119"/>
                  <a:pt x="333" y="100"/>
                </a:cubicBezTo>
                <a:lnTo>
                  <a:pt x="333" y="34"/>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a:extLst>
              <a:ext uri="{FF2B5EF4-FFF2-40B4-BE49-F238E27FC236}">
                <a16:creationId xmlns:a16="http://schemas.microsoft.com/office/drawing/2014/main" id="{0954EE2A-0603-4776-BA32-AD327E890AD7}"/>
              </a:ext>
            </a:extLst>
          </p:cNvPr>
          <p:cNvSpPr>
            <a:spLocks noChangeAspect="1" noEditPoints="1"/>
          </p:cNvSpPr>
          <p:nvPr/>
        </p:nvSpPr>
        <p:spPr bwMode="auto">
          <a:xfrm>
            <a:off x="2516188" y="1773238"/>
            <a:ext cx="252413" cy="254000"/>
          </a:xfrm>
          <a:custGeom>
            <a:avLst/>
            <a:gdLst>
              <a:gd name="T0" fmla="*/ 100 w 334"/>
              <a:gd name="T1" fmla="*/ 250 h 334"/>
              <a:gd name="T2" fmla="*/ 84 w 334"/>
              <a:gd name="T3" fmla="*/ 234 h 334"/>
              <a:gd name="T4" fmla="*/ 50 w 334"/>
              <a:gd name="T5" fmla="*/ 234 h 334"/>
              <a:gd name="T6" fmla="*/ 34 w 334"/>
              <a:gd name="T7" fmla="*/ 250 h 334"/>
              <a:gd name="T8" fmla="*/ 34 w 334"/>
              <a:gd name="T9" fmla="*/ 284 h 334"/>
              <a:gd name="T10" fmla="*/ 50 w 334"/>
              <a:gd name="T11" fmla="*/ 300 h 334"/>
              <a:gd name="T12" fmla="*/ 84 w 334"/>
              <a:gd name="T13" fmla="*/ 300 h 334"/>
              <a:gd name="T14" fmla="*/ 100 w 334"/>
              <a:gd name="T15" fmla="*/ 284 h 334"/>
              <a:gd name="T16" fmla="*/ 100 w 334"/>
              <a:gd name="T17" fmla="*/ 250 h 334"/>
              <a:gd name="T18" fmla="*/ 134 w 334"/>
              <a:gd name="T19" fmla="*/ 234 h 334"/>
              <a:gd name="T20" fmla="*/ 134 w 334"/>
              <a:gd name="T21" fmla="*/ 300 h 334"/>
              <a:gd name="T22" fmla="*/ 100 w 334"/>
              <a:gd name="T23" fmla="*/ 334 h 334"/>
              <a:gd name="T24" fmla="*/ 34 w 334"/>
              <a:gd name="T25" fmla="*/ 334 h 334"/>
              <a:gd name="T26" fmla="*/ 0 w 334"/>
              <a:gd name="T27" fmla="*/ 300 h 334"/>
              <a:gd name="T28" fmla="*/ 0 w 334"/>
              <a:gd name="T29" fmla="*/ 234 h 334"/>
              <a:gd name="T30" fmla="*/ 34 w 334"/>
              <a:gd name="T31" fmla="*/ 200 h 334"/>
              <a:gd name="T32" fmla="*/ 100 w 334"/>
              <a:gd name="T33" fmla="*/ 200 h 334"/>
              <a:gd name="T34" fmla="*/ 134 w 334"/>
              <a:gd name="T35" fmla="*/ 234 h 334"/>
              <a:gd name="T36" fmla="*/ 300 w 334"/>
              <a:gd name="T37" fmla="*/ 50 h 334"/>
              <a:gd name="T38" fmla="*/ 284 w 334"/>
              <a:gd name="T39" fmla="*/ 34 h 334"/>
              <a:gd name="T40" fmla="*/ 250 w 334"/>
              <a:gd name="T41" fmla="*/ 34 h 334"/>
              <a:gd name="T42" fmla="*/ 234 w 334"/>
              <a:gd name="T43" fmla="*/ 50 h 334"/>
              <a:gd name="T44" fmla="*/ 234 w 334"/>
              <a:gd name="T45" fmla="*/ 84 h 334"/>
              <a:gd name="T46" fmla="*/ 250 w 334"/>
              <a:gd name="T47" fmla="*/ 100 h 334"/>
              <a:gd name="T48" fmla="*/ 284 w 334"/>
              <a:gd name="T49" fmla="*/ 100 h 334"/>
              <a:gd name="T50" fmla="*/ 300 w 334"/>
              <a:gd name="T51" fmla="*/ 84 h 334"/>
              <a:gd name="T52" fmla="*/ 300 w 334"/>
              <a:gd name="T53" fmla="*/ 50 h 334"/>
              <a:gd name="T54" fmla="*/ 334 w 334"/>
              <a:gd name="T55" fmla="*/ 34 h 334"/>
              <a:gd name="T56" fmla="*/ 334 w 334"/>
              <a:gd name="T57" fmla="*/ 100 h 334"/>
              <a:gd name="T58" fmla="*/ 300 w 334"/>
              <a:gd name="T59" fmla="*/ 134 h 334"/>
              <a:gd name="T60" fmla="*/ 234 w 334"/>
              <a:gd name="T61" fmla="*/ 134 h 334"/>
              <a:gd name="T62" fmla="*/ 200 w 334"/>
              <a:gd name="T63" fmla="*/ 100 h 334"/>
              <a:gd name="T64" fmla="*/ 200 w 334"/>
              <a:gd name="T65" fmla="*/ 34 h 334"/>
              <a:gd name="T66" fmla="*/ 234 w 334"/>
              <a:gd name="T67" fmla="*/ 0 h 334"/>
              <a:gd name="T68" fmla="*/ 300 w 334"/>
              <a:gd name="T69" fmla="*/ 0 h 334"/>
              <a:gd name="T70" fmla="*/ 334 w 334"/>
              <a:gd name="T71" fmla="*/ 34 h 334"/>
              <a:gd name="T72" fmla="*/ 300 w 334"/>
              <a:gd name="T73" fmla="*/ 184 h 334"/>
              <a:gd name="T74" fmla="*/ 284 w 334"/>
              <a:gd name="T75" fmla="*/ 200 h 334"/>
              <a:gd name="T76" fmla="*/ 284 w 334"/>
              <a:gd name="T77" fmla="*/ 250 h 334"/>
              <a:gd name="T78" fmla="*/ 250 w 334"/>
              <a:gd name="T79" fmla="*/ 284 h 334"/>
              <a:gd name="T80" fmla="*/ 200 w 334"/>
              <a:gd name="T81" fmla="*/ 284 h 334"/>
              <a:gd name="T82" fmla="*/ 184 w 334"/>
              <a:gd name="T83" fmla="*/ 300 h 334"/>
              <a:gd name="T84" fmla="*/ 167 w 334"/>
              <a:gd name="T85" fmla="*/ 284 h 334"/>
              <a:gd name="T86" fmla="*/ 167 w 334"/>
              <a:gd name="T87" fmla="*/ 250 h 334"/>
              <a:gd name="T88" fmla="*/ 184 w 334"/>
              <a:gd name="T89" fmla="*/ 234 h 334"/>
              <a:gd name="T90" fmla="*/ 200 w 334"/>
              <a:gd name="T91" fmla="*/ 250 h 334"/>
              <a:gd name="T92" fmla="*/ 234 w 334"/>
              <a:gd name="T93" fmla="*/ 250 h 334"/>
              <a:gd name="T94" fmla="*/ 250 w 334"/>
              <a:gd name="T95" fmla="*/ 234 h 334"/>
              <a:gd name="T96" fmla="*/ 250 w 334"/>
              <a:gd name="T97" fmla="*/ 200 h 334"/>
              <a:gd name="T98" fmla="*/ 234 w 334"/>
              <a:gd name="T99" fmla="*/ 184 h 334"/>
              <a:gd name="T100" fmla="*/ 250 w 334"/>
              <a:gd name="T101" fmla="*/ 167 h 334"/>
              <a:gd name="T102" fmla="*/ 284 w 334"/>
              <a:gd name="T103" fmla="*/ 167 h 334"/>
              <a:gd name="T104" fmla="*/ 300 w 334"/>
              <a:gd name="T105" fmla="*/ 1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4" h="334">
                <a:moveTo>
                  <a:pt x="100" y="250"/>
                </a:moveTo>
                <a:cubicBezTo>
                  <a:pt x="100" y="241"/>
                  <a:pt x="93" y="234"/>
                  <a:pt x="84" y="234"/>
                </a:cubicBezTo>
                <a:lnTo>
                  <a:pt x="50" y="234"/>
                </a:lnTo>
                <a:cubicBezTo>
                  <a:pt x="41" y="234"/>
                  <a:pt x="34" y="241"/>
                  <a:pt x="34" y="250"/>
                </a:cubicBezTo>
                <a:lnTo>
                  <a:pt x="34" y="284"/>
                </a:lnTo>
                <a:cubicBezTo>
                  <a:pt x="34" y="293"/>
                  <a:pt x="41" y="300"/>
                  <a:pt x="50" y="300"/>
                </a:cubicBezTo>
                <a:lnTo>
                  <a:pt x="84" y="300"/>
                </a:lnTo>
                <a:cubicBezTo>
                  <a:pt x="93" y="300"/>
                  <a:pt x="100" y="293"/>
                  <a:pt x="100" y="284"/>
                </a:cubicBezTo>
                <a:lnTo>
                  <a:pt x="100" y="250"/>
                </a:lnTo>
                <a:close/>
                <a:moveTo>
                  <a:pt x="134" y="234"/>
                </a:moveTo>
                <a:lnTo>
                  <a:pt x="134" y="300"/>
                </a:lnTo>
                <a:cubicBezTo>
                  <a:pt x="134" y="319"/>
                  <a:pt x="119" y="334"/>
                  <a:pt x="100" y="334"/>
                </a:cubicBezTo>
                <a:lnTo>
                  <a:pt x="34" y="334"/>
                </a:lnTo>
                <a:cubicBezTo>
                  <a:pt x="15" y="334"/>
                  <a:pt x="0" y="319"/>
                  <a:pt x="0" y="300"/>
                </a:cubicBezTo>
                <a:lnTo>
                  <a:pt x="0" y="234"/>
                </a:lnTo>
                <a:cubicBezTo>
                  <a:pt x="0" y="215"/>
                  <a:pt x="15" y="200"/>
                  <a:pt x="34" y="200"/>
                </a:cubicBezTo>
                <a:lnTo>
                  <a:pt x="100" y="200"/>
                </a:lnTo>
                <a:cubicBezTo>
                  <a:pt x="119" y="200"/>
                  <a:pt x="134" y="215"/>
                  <a:pt x="134" y="234"/>
                </a:cubicBezTo>
                <a:close/>
                <a:moveTo>
                  <a:pt x="300" y="50"/>
                </a:moveTo>
                <a:cubicBezTo>
                  <a:pt x="300" y="41"/>
                  <a:pt x="293" y="34"/>
                  <a:pt x="284" y="34"/>
                </a:cubicBezTo>
                <a:lnTo>
                  <a:pt x="250" y="34"/>
                </a:lnTo>
                <a:cubicBezTo>
                  <a:pt x="241" y="34"/>
                  <a:pt x="234" y="41"/>
                  <a:pt x="234" y="50"/>
                </a:cubicBezTo>
                <a:lnTo>
                  <a:pt x="234" y="84"/>
                </a:lnTo>
                <a:cubicBezTo>
                  <a:pt x="234" y="93"/>
                  <a:pt x="241" y="100"/>
                  <a:pt x="250" y="100"/>
                </a:cubicBezTo>
                <a:lnTo>
                  <a:pt x="284" y="100"/>
                </a:lnTo>
                <a:cubicBezTo>
                  <a:pt x="293" y="100"/>
                  <a:pt x="300" y="93"/>
                  <a:pt x="300" y="84"/>
                </a:cubicBezTo>
                <a:lnTo>
                  <a:pt x="300" y="50"/>
                </a:lnTo>
                <a:close/>
                <a:moveTo>
                  <a:pt x="334" y="34"/>
                </a:moveTo>
                <a:lnTo>
                  <a:pt x="334" y="100"/>
                </a:lnTo>
                <a:cubicBezTo>
                  <a:pt x="334" y="119"/>
                  <a:pt x="319" y="134"/>
                  <a:pt x="300" y="134"/>
                </a:cubicBezTo>
                <a:lnTo>
                  <a:pt x="234" y="134"/>
                </a:lnTo>
                <a:cubicBezTo>
                  <a:pt x="215" y="134"/>
                  <a:pt x="200" y="119"/>
                  <a:pt x="200" y="100"/>
                </a:cubicBezTo>
                <a:lnTo>
                  <a:pt x="200" y="34"/>
                </a:lnTo>
                <a:cubicBezTo>
                  <a:pt x="200" y="15"/>
                  <a:pt x="215" y="0"/>
                  <a:pt x="234" y="0"/>
                </a:cubicBezTo>
                <a:lnTo>
                  <a:pt x="300" y="0"/>
                </a:lnTo>
                <a:cubicBezTo>
                  <a:pt x="319" y="0"/>
                  <a:pt x="334" y="15"/>
                  <a:pt x="334" y="34"/>
                </a:cubicBezTo>
                <a:close/>
                <a:moveTo>
                  <a:pt x="300" y="184"/>
                </a:moveTo>
                <a:cubicBezTo>
                  <a:pt x="300" y="193"/>
                  <a:pt x="293" y="200"/>
                  <a:pt x="284" y="200"/>
                </a:cubicBezTo>
                <a:lnTo>
                  <a:pt x="284" y="250"/>
                </a:lnTo>
                <a:cubicBezTo>
                  <a:pt x="284" y="269"/>
                  <a:pt x="269" y="284"/>
                  <a:pt x="250" y="284"/>
                </a:cubicBezTo>
                <a:lnTo>
                  <a:pt x="200" y="284"/>
                </a:lnTo>
                <a:cubicBezTo>
                  <a:pt x="200" y="300"/>
                  <a:pt x="193" y="300"/>
                  <a:pt x="184" y="300"/>
                </a:cubicBezTo>
                <a:cubicBezTo>
                  <a:pt x="174" y="300"/>
                  <a:pt x="167" y="293"/>
                  <a:pt x="167" y="284"/>
                </a:cubicBezTo>
                <a:lnTo>
                  <a:pt x="167" y="250"/>
                </a:lnTo>
                <a:cubicBezTo>
                  <a:pt x="167" y="241"/>
                  <a:pt x="174" y="234"/>
                  <a:pt x="184" y="234"/>
                </a:cubicBezTo>
                <a:cubicBezTo>
                  <a:pt x="193" y="234"/>
                  <a:pt x="200" y="234"/>
                  <a:pt x="200" y="250"/>
                </a:cubicBezTo>
                <a:lnTo>
                  <a:pt x="234" y="250"/>
                </a:lnTo>
                <a:cubicBezTo>
                  <a:pt x="243" y="250"/>
                  <a:pt x="250" y="243"/>
                  <a:pt x="250" y="234"/>
                </a:cubicBezTo>
                <a:lnTo>
                  <a:pt x="250" y="200"/>
                </a:lnTo>
                <a:cubicBezTo>
                  <a:pt x="241" y="200"/>
                  <a:pt x="234" y="193"/>
                  <a:pt x="234" y="184"/>
                </a:cubicBezTo>
                <a:cubicBezTo>
                  <a:pt x="234" y="174"/>
                  <a:pt x="241" y="167"/>
                  <a:pt x="250" y="167"/>
                </a:cubicBezTo>
                <a:lnTo>
                  <a:pt x="284" y="167"/>
                </a:lnTo>
                <a:cubicBezTo>
                  <a:pt x="293" y="167"/>
                  <a:pt x="300" y="174"/>
                  <a:pt x="300"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a:extLst>
              <a:ext uri="{FF2B5EF4-FFF2-40B4-BE49-F238E27FC236}">
                <a16:creationId xmlns:a16="http://schemas.microsoft.com/office/drawing/2014/main" id="{CB3206D9-78B8-4980-B274-2CFE2B54F7AE}"/>
              </a:ext>
            </a:extLst>
          </p:cNvPr>
          <p:cNvSpPr>
            <a:spLocks noChangeAspect="1" noEditPoints="1"/>
          </p:cNvSpPr>
          <p:nvPr/>
        </p:nvSpPr>
        <p:spPr bwMode="auto">
          <a:xfrm>
            <a:off x="2014538" y="1773238"/>
            <a:ext cx="250825" cy="254000"/>
          </a:xfrm>
          <a:custGeom>
            <a:avLst/>
            <a:gdLst>
              <a:gd name="T0" fmla="*/ 83 w 333"/>
              <a:gd name="T1" fmla="*/ 234 h 334"/>
              <a:gd name="T2" fmla="*/ 33 w 333"/>
              <a:gd name="T3" fmla="*/ 250 h 334"/>
              <a:gd name="T4" fmla="*/ 50 w 333"/>
              <a:gd name="T5" fmla="*/ 300 h 334"/>
              <a:gd name="T6" fmla="*/ 100 w 333"/>
              <a:gd name="T7" fmla="*/ 284 h 334"/>
              <a:gd name="T8" fmla="*/ 133 w 333"/>
              <a:gd name="T9" fmla="*/ 234 h 334"/>
              <a:gd name="T10" fmla="*/ 100 w 333"/>
              <a:gd name="T11" fmla="*/ 334 h 334"/>
              <a:gd name="T12" fmla="*/ 0 w 333"/>
              <a:gd name="T13" fmla="*/ 300 h 334"/>
              <a:gd name="T14" fmla="*/ 33 w 333"/>
              <a:gd name="T15" fmla="*/ 200 h 334"/>
              <a:gd name="T16" fmla="*/ 133 w 333"/>
              <a:gd name="T17" fmla="*/ 234 h 334"/>
              <a:gd name="T18" fmla="*/ 283 w 333"/>
              <a:gd name="T19" fmla="*/ 34 h 334"/>
              <a:gd name="T20" fmla="*/ 233 w 333"/>
              <a:gd name="T21" fmla="*/ 50 h 334"/>
              <a:gd name="T22" fmla="*/ 250 w 333"/>
              <a:gd name="T23" fmla="*/ 100 h 334"/>
              <a:gd name="T24" fmla="*/ 300 w 333"/>
              <a:gd name="T25" fmla="*/ 84 h 334"/>
              <a:gd name="T26" fmla="*/ 333 w 333"/>
              <a:gd name="T27" fmla="*/ 34 h 334"/>
              <a:gd name="T28" fmla="*/ 300 w 333"/>
              <a:gd name="T29" fmla="*/ 134 h 334"/>
              <a:gd name="T30" fmla="*/ 200 w 333"/>
              <a:gd name="T31" fmla="*/ 100 h 334"/>
              <a:gd name="T32" fmla="*/ 233 w 333"/>
              <a:gd name="T33" fmla="*/ 0 h 334"/>
              <a:gd name="T34" fmla="*/ 333 w 333"/>
              <a:gd name="T35" fmla="*/ 34 h 334"/>
              <a:gd name="T36" fmla="*/ 250 w 333"/>
              <a:gd name="T37" fmla="*/ 167 h 334"/>
              <a:gd name="T38" fmla="*/ 250 w 333"/>
              <a:gd name="T39" fmla="*/ 200 h 334"/>
              <a:gd name="T40" fmla="*/ 233 w 333"/>
              <a:gd name="T41" fmla="*/ 250 h 334"/>
              <a:gd name="T42" fmla="*/ 183 w 333"/>
              <a:gd name="T43" fmla="*/ 234 h 334"/>
              <a:gd name="T44" fmla="*/ 166 w 333"/>
              <a:gd name="T45" fmla="*/ 284 h 334"/>
              <a:gd name="T46" fmla="*/ 200 w 333"/>
              <a:gd name="T47" fmla="*/ 284 h 334"/>
              <a:gd name="T48" fmla="*/ 283 w 333"/>
              <a:gd name="T49" fmla="*/ 250 h 334"/>
              <a:gd name="T50" fmla="*/ 300 w 333"/>
              <a:gd name="T51" fmla="*/ 184 h 334"/>
              <a:gd name="T52" fmla="*/ 166 w 333"/>
              <a:gd name="T53" fmla="*/ 84 h 334"/>
              <a:gd name="T54" fmla="*/ 133 w 333"/>
              <a:gd name="T55" fmla="*/ 84 h 334"/>
              <a:gd name="T56" fmla="*/ 83 w 333"/>
              <a:gd name="T57" fmla="*/ 100 h 334"/>
              <a:gd name="T58" fmla="*/ 100 w 333"/>
              <a:gd name="T59" fmla="*/ 150 h 334"/>
              <a:gd name="T60" fmla="*/ 50 w 333"/>
              <a:gd name="T61" fmla="*/ 167 h 334"/>
              <a:gd name="T62" fmla="*/ 50 w 333"/>
              <a:gd name="T63" fmla="*/ 134 h 334"/>
              <a:gd name="T64" fmla="*/ 83 w 333"/>
              <a:gd name="T65" fmla="*/ 50 h 334"/>
              <a:gd name="T66" fmla="*/ 150 w 333"/>
              <a:gd name="T67" fmla="*/ 34 h 334"/>
              <a:gd name="T68" fmla="*/ 166 w 333"/>
              <a:gd name="T69" fmla="*/ 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334">
                <a:moveTo>
                  <a:pt x="100" y="250"/>
                </a:moveTo>
                <a:cubicBezTo>
                  <a:pt x="100" y="241"/>
                  <a:pt x="92" y="234"/>
                  <a:pt x="83" y="234"/>
                </a:cubicBezTo>
                <a:lnTo>
                  <a:pt x="50" y="234"/>
                </a:lnTo>
                <a:cubicBezTo>
                  <a:pt x="40" y="234"/>
                  <a:pt x="33" y="241"/>
                  <a:pt x="33" y="250"/>
                </a:cubicBezTo>
                <a:lnTo>
                  <a:pt x="33" y="284"/>
                </a:lnTo>
                <a:cubicBezTo>
                  <a:pt x="33" y="293"/>
                  <a:pt x="40" y="300"/>
                  <a:pt x="50" y="300"/>
                </a:cubicBezTo>
                <a:lnTo>
                  <a:pt x="83" y="300"/>
                </a:lnTo>
                <a:cubicBezTo>
                  <a:pt x="92" y="300"/>
                  <a:pt x="100" y="293"/>
                  <a:pt x="100" y="284"/>
                </a:cubicBezTo>
                <a:lnTo>
                  <a:pt x="100" y="250"/>
                </a:lnTo>
                <a:close/>
                <a:moveTo>
                  <a:pt x="133" y="234"/>
                </a:moveTo>
                <a:lnTo>
                  <a:pt x="133" y="300"/>
                </a:lnTo>
                <a:cubicBezTo>
                  <a:pt x="133" y="319"/>
                  <a:pt x="118" y="334"/>
                  <a:pt x="100" y="334"/>
                </a:cubicBezTo>
                <a:lnTo>
                  <a:pt x="33" y="334"/>
                </a:lnTo>
                <a:cubicBezTo>
                  <a:pt x="15" y="334"/>
                  <a:pt x="0" y="319"/>
                  <a:pt x="0" y="300"/>
                </a:cubicBezTo>
                <a:lnTo>
                  <a:pt x="0" y="234"/>
                </a:lnTo>
                <a:cubicBezTo>
                  <a:pt x="0" y="215"/>
                  <a:pt x="15" y="200"/>
                  <a:pt x="33" y="200"/>
                </a:cubicBezTo>
                <a:lnTo>
                  <a:pt x="100" y="200"/>
                </a:lnTo>
                <a:cubicBezTo>
                  <a:pt x="118" y="200"/>
                  <a:pt x="133" y="215"/>
                  <a:pt x="133" y="234"/>
                </a:cubicBezTo>
                <a:close/>
                <a:moveTo>
                  <a:pt x="300" y="50"/>
                </a:moveTo>
                <a:cubicBezTo>
                  <a:pt x="300" y="41"/>
                  <a:pt x="292" y="34"/>
                  <a:pt x="283" y="34"/>
                </a:cubicBezTo>
                <a:lnTo>
                  <a:pt x="250" y="34"/>
                </a:lnTo>
                <a:cubicBezTo>
                  <a:pt x="240" y="34"/>
                  <a:pt x="233" y="41"/>
                  <a:pt x="233" y="50"/>
                </a:cubicBezTo>
                <a:lnTo>
                  <a:pt x="233" y="84"/>
                </a:lnTo>
                <a:cubicBezTo>
                  <a:pt x="233" y="93"/>
                  <a:pt x="240" y="100"/>
                  <a:pt x="250" y="100"/>
                </a:cubicBezTo>
                <a:lnTo>
                  <a:pt x="283" y="100"/>
                </a:lnTo>
                <a:cubicBezTo>
                  <a:pt x="292" y="100"/>
                  <a:pt x="300" y="93"/>
                  <a:pt x="300" y="84"/>
                </a:cubicBezTo>
                <a:lnTo>
                  <a:pt x="300" y="50"/>
                </a:lnTo>
                <a:close/>
                <a:moveTo>
                  <a:pt x="333" y="34"/>
                </a:moveTo>
                <a:lnTo>
                  <a:pt x="333" y="100"/>
                </a:lnTo>
                <a:cubicBezTo>
                  <a:pt x="333" y="119"/>
                  <a:pt x="318" y="134"/>
                  <a:pt x="300" y="134"/>
                </a:cubicBezTo>
                <a:lnTo>
                  <a:pt x="233" y="134"/>
                </a:lnTo>
                <a:cubicBezTo>
                  <a:pt x="215" y="134"/>
                  <a:pt x="200" y="119"/>
                  <a:pt x="200" y="100"/>
                </a:cubicBezTo>
                <a:lnTo>
                  <a:pt x="200" y="34"/>
                </a:lnTo>
                <a:cubicBezTo>
                  <a:pt x="200" y="15"/>
                  <a:pt x="215" y="0"/>
                  <a:pt x="233" y="0"/>
                </a:cubicBezTo>
                <a:lnTo>
                  <a:pt x="300" y="0"/>
                </a:lnTo>
                <a:cubicBezTo>
                  <a:pt x="318" y="0"/>
                  <a:pt x="333" y="15"/>
                  <a:pt x="333" y="34"/>
                </a:cubicBezTo>
                <a:close/>
                <a:moveTo>
                  <a:pt x="283" y="167"/>
                </a:moveTo>
                <a:lnTo>
                  <a:pt x="250" y="167"/>
                </a:lnTo>
                <a:cubicBezTo>
                  <a:pt x="240" y="167"/>
                  <a:pt x="233" y="174"/>
                  <a:pt x="233" y="184"/>
                </a:cubicBezTo>
                <a:cubicBezTo>
                  <a:pt x="233" y="193"/>
                  <a:pt x="240" y="200"/>
                  <a:pt x="250" y="200"/>
                </a:cubicBezTo>
                <a:lnTo>
                  <a:pt x="250" y="234"/>
                </a:lnTo>
                <a:cubicBezTo>
                  <a:pt x="250" y="243"/>
                  <a:pt x="242" y="250"/>
                  <a:pt x="233" y="250"/>
                </a:cubicBezTo>
                <a:lnTo>
                  <a:pt x="200" y="250"/>
                </a:lnTo>
                <a:cubicBezTo>
                  <a:pt x="200" y="234"/>
                  <a:pt x="192" y="234"/>
                  <a:pt x="183" y="234"/>
                </a:cubicBezTo>
                <a:cubicBezTo>
                  <a:pt x="174" y="234"/>
                  <a:pt x="166" y="241"/>
                  <a:pt x="166" y="250"/>
                </a:cubicBezTo>
                <a:lnTo>
                  <a:pt x="166" y="284"/>
                </a:lnTo>
                <a:cubicBezTo>
                  <a:pt x="166" y="293"/>
                  <a:pt x="174" y="300"/>
                  <a:pt x="183" y="300"/>
                </a:cubicBezTo>
                <a:cubicBezTo>
                  <a:pt x="192" y="300"/>
                  <a:pt x="200" y="300"/>
                  <a:pt x="200" y="284"/>
                </a:cubicBezTo>
                <a:lnTo>
                  <a:pt x="250" y="284"/>
                </a:lnTo>
                <a:cubicBezTo>
                  <a:pt x="268" y="284"/>
                  <a:pt x="283" y="269"/>
                  <a:pt x="283" y="250"/>
                </a:cubicBezTo>
                <a:lnTo>
                  <a:pt x="283" y="200"/>
                </a:lnTo>
                <a:cubicBezTo>
                  <a:pt x="292" y="200"/>
                  <a:pt x="300" y="193"/>
                  <a:pt x="300" y="184"/>
                </a:cubicBezTo>
                <a:cubicBezTo>
                  <a:pt x="300" y="174"/>
                  <a:pt x="292" y="167"/>
                  <a:pt x="283" y="167"/>
                </a:cubicBezTo>
                <a:close/>
                <a:moveTo>
                  <a:pt x="166" y="84"/>
                </a:moveTo>
                <a:cubicBezTo>
                  <a:pt x="166" y="93"/>
                  <a:pt x="159" y="100"/>
                  <a:pt x="150" y="100"/>
                </a:cubicBezTo>
                <a:cubicBezTo>
                  <a:pt x="140" y="100"/>
                  <a:pt x="133" y="93"/>
                  <a:pt x="133" y="84"/>
                </a:cubicBezTo>
                <a:lnTo>
                  <a:pt x="100" y="84"/>
                </a:lnTo>
                <a:cubicBezTo>
                  <a:pt x="90" y="84"/>
                  <a:pt x="83" y="91"/>
                  <a:pt x="83" y="100"/>
                </a:cubicBezTo>
                <a:lnTo>
                  <a:pt x="83" y="134"/>
                </a:lnTo>
                <a:cubicBezTo>
                  <a:pt x="92" y="134"/>
                  <a:pt x="100" y="141"/>
                  <a:pt x="100" y="150"/>
                </a:cubicBezTo>
                <a:cubicBezTo>
                  <a:pt x="100" y="160"/>
                  <a:pt x="92" y="167"/>
                  <a:pt x="83" y="167"/>
                </a:cubicBezTo>
                <a:lnTo>
                  <a:pt x="50" y="167"/>
                </a:lnTo>
                <a:cubicBezTo>
                  <a:pt x="40" y="167"/>
                  <a:pt x="33" y="160"/>
                  <a:pt x="33" y="150"/>
                </a:cubicBezTo>
                <a:cubicBezTo>
                  <a:pt x="33" y="141"/>
                  <a:pt x="40" y="134"/>
                  <a:pt x="50" y="134"/>
                </a:cubicBezTo>
                <a:lnTo>
                  <a:pt x="50" y="84"/>
                </a:lnTo>
                <a:cubicBezTo>
                  <a:pt x="50" y="65"/>
                  <a:pt x="65" y="50"/>
                  <a:pt x="83" y="50"/>
                </a:cubicBezTo>
                <a:lnTo>
                  <a:pt x="133" y="50"/>
                </a:lnTo>
                <a:cubicBezTo>
                  <a:pt x="133" y="41"/>
                  <a:pt x="140" y="34"/>
                  <a:pt x="150" y="34"/>
                </a:cubicBezTo>
                <a:cubicBezTo>
                  <a:pt x="159" y="34"/>
                  <a:pt x="166" y="41"/>
                  <a:pt x="166" y="50"/>
                </a:cubicBezTo>
                <a:lnTo>
                  <a:pt x="166"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a:extLst>
              <a:ext uri="{FF2B5EF4-FFF2-40B4-BE49-F238E27FC236}">
                <a16:creationId xmlns:a16="http://schemas.microsoft.com/office/drawing/2014/main" id="{1C3F4D74-0D91-45F6-A040-AC18F3311DD4}"/>
              </a:ext>
            </a:extLst>
          </p:cNvPr>
          <p:cNvSpPr>
            <a:spLocks noChangeAspect="1" noEditPoints="1"/>
          </p:cNvSpPr>
          <p:nvPr/>
        </p:nvSpPr>
        <p:spPr bwMode="auto">
          <a:xfrm>
            <a:off x="1511301" y="1773238"/>
            <a:ext cx="250825" cy="254000"/>
          </a:xfrm>
          <a:custGeom>
            <a:avLst/>
            <a:gdLst>
              <a:gd name="T0" fmla="*/ 217 w 333"/>
              <a:gd name="T1" fmla="*/ 234 h 334"/>
              <a:gd name="T2" fmla="*/ 233 w 333"/>
              <a:gd name="T3" fmla="*/ 217 h 334"/>
              <a:gd name="T4" fmla="*/ 283 w 333"/>
              <a:gd name="T5" fmla="*/ 217 h 334"/>
              <a:gd name="T6" fmla="*/ 300 w 333"/>
              <a:gd name="T7" fmla="*/ 234 h 334"/>
              <a:gd name="T8" fmla="*/ 300 w 333"/>
              <a:gd name="T9" fmla="*/ 284 h 334"/>
              <a:gd name="T10" fmla="*/ 283 w 333"/>
              <a:gd name="T11" fmla="*/ 300 h 334"/>
              <a:gd name="T12" fmla="*/ 233 w 333"/>
              <a:gd name="T13" fmla="*/ 300 h 334"/>
              <a:gd name="T14" fmla="*/ 217 w 333"/>
              <a:gd name="T15" fmla="*/ 284 h 334"/>
              <a:gd name="T16" fmla="*/ 217 w 333"/>
              <a:gd name="T17" fmla="*/ 234 h 334"/>
              <a:gd name="T18" fmla="*/ 217 w 333"/>
              <a:gd name="T19" fmla="*/ 50 h 334"/>
              <a:gd name="T20" fmla="*/ 233 w 333"/>
              <a:gd name="T21" fmla="*/ 34 h 334"/>
              <a:gd name="T22" fmla="*/ 283 w 333"/>
              <a:gd name="T23" fmla="*/ 34 h 334"/>
              <a:gd name="T24" fmla="*/ 300 w 333"/>
              <a:gd name="T25" fmla="*/ 50 h 334"/>
              <a:gd name="T26" fmla="*/ 300 w 333"/>
              <a:gd name="T27" fmla="*/ 100 h 334"/>
              <a:gd name="T28" fmla="*/ 283 w 333"/>
              <a:gd name="T29" fmla="*/ 117 h 334"/>
              <a:gd name="T30" fmla="*/ 233 w 333"/>
              <a:gd name="T31" fmla="*/ 117 h 334"/>
              <a:gd name="T32" fmla="*/ 217 w 333"/>
              <a:gd name="T33" fmla="*/ 100 h 334"/>
              <a:gd name="T34" fmla="*/ 217 w 333"/>
              <a:gd name="T35" fmla="*/ 50 h 334"/>
              <a:gd name="T36" fmla="*/ 182 w 333"/>
              <a:gd name="T37" fmla="*/ 117 h 334"/>
              <a:gd name="T38" fmla="*/ 215 w 333"/>
              <a:gd name="T39" fmla="*/ 150 h 334"/>
              <a:gd name="T40" fmla="*/ 298 w 333"/>
              <a:gd name="T41" fmla="*/ 150 h 334"/>
              <a:gd name="T42" fmla="*/ 333 w 333"/>
              <a:gd name="T43" fmla="*/ 117 h 334"/>
              <a:gd name="T44" fmla="*/ 333 w 333"/>
              <a:gd name="T45" fmla="*/ 34 h 334"/>
              <a:gd name="T46" fmla="*/ 298 w 333"/>
              <a:gd name="T47" fmla="*/ 0 h 334"/>
              <a:gd name="T48" fmla="*/ 215 w 333"/>
              <a:gd name="T49" fmla="*/ 0 h 334"/>
              <a:gd name="T50" fmla="*/ 183 w 333"/>
              <a:gd name="T51" fmla="*/ 34 h 334"/>
              <a:gd name="T52" fmla="*/ 183 w 333"/>
              <a:gd name="T53" fmla="*/ 84 h 334"/>
              <a:gd name="T54" fmla="*/ 33 w 333"/>
              <a:gd name="T55" fmla="*/ 84 h 334"/>
              <a:gd name="T56" fmla="*/ 33 w 333"/>
              <a:gd name="T57" fmla="*/ 0 h 334"/>
              <a:gd name="T58" fmla="*/ 0 w 333"/>
              <a:gd name="T59" fmla="*/ 0 h 334"/>
              <a:gd name="T60" fmla="*/ 0 w 333"/>
              <a:gd name="T61" fmla="*/ 267 h 334"/>
              <a:gd name="T62" fmla="*/ 33 w 333"/>
              <a:gd name="T63" fmla="*/ 300 h 334"/>
              <a:gd name="T64" fmla="*/ 182 w 333"/>
              <a:gd name="T65" fmla="*/ 300 h 334"/>
              <a:gd name="T66" fmla="*/ 215 w 333"/>
              <a:gd name="T67" fmla="*/ 334 h 334"/>
              <a:gd name="T68" fmla="*/ 298 w 333"/>
              <a:gd name="T69" fmla="*/ 334 h 334"/>
              <a:gd name="T70" fmla="*/ 333 w 333"/>
              <a:gd name="T71" fmla="*/ 300 h 334"/>
              <a:gd name="T72" fmla="*/ 333 w 333"/>
              <a:gd name="T73" fmla="*/ 217 h 334"/>
              <a:gd name="T74" fmla="*/ 298 w 333"/>
              <a:gd name="T75" fmla="*/ 184 h 334"/>
              <a:gd name="T76" fmla="*/ 215 w 333"/>
              <a:gd name="T77" fmla="*/ 184 h 334"/>
              <a:gd name="T78" fmla="*/ 183 w 333"/>
              <a:gd name="T79" fmla="*/ 217 h 334"/>
              <a:gd name="T80" fmla="*/ 183 w 333"/>
              <a:gd name="T81" fmla="*/ 267 h 334"/>
              <a:gd name="T82" fmla="*/ 48 w 333"/>
              <a:gd name="T83" fmla="*/ 267 h 334"/>
              <a:gd name="T84" fmla="*/ 33 w 333"/>
              <a:gd name="T85" fmla="*/ 250 h 334"/>
              <a:gd name="T86" fmla="*/ 33 w 333"/>
              <a:gd name="T87" fmla="*/ 117 h 334"/>
              <a:gd name="T88" fmla="*/ 182 w 333"/>
              <a:gd name="T89" fmla="*/ 1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4">
                <a:moveTo>
                  <a:pt x="217" y="234"/>
                </a:moveTo>
                <a:cubicBezTo>
                  <a:pt x="217" y="224"/>
                  <a:pt x="224" y="217"/>
                  <a:pt x="233" y="217"/>
                </a:cubicBezTo>
                <a:lnTo>
                  <a:pt x="283" y="217"/>
                </a:lnTo>
                <a:cubicBezTo>
                  <a:pt x="293" y="217"/>
                  <a:pt x="300" y="224"/>
                  <a:pt x="300" y="234"/>
                </a:cubicBezTo>
                <a:lnTo>
                  <a:pt x="300" y="284"/>
                </a:lnTo>
                <a:cubicBezTo>
                  <a:pt x="300" y="293"/>
                  <a:pt x="293" y="300"/>
                  <a:pt x="283" y="300"/>
                </a:cubicBezTo>
                <a:lnTo>
                  <a:pt x="233" y="300"/>
                </a:lnTo>
                <a:cubicBezTo>
                  <a:pt x="224" y="300"/>
                  <a:pt x="217" y="293"/>
                  <a:pt x="217" y="284"/>
                </a:cubicBezTo>
                <a:lnTo>
                  <a:pt x="217" y="234"/>
                </a:lnTo>
                <a:close/>
                <a:moveTo>
                  <a:pt x="217" y="50"/>
                </a:moveTo>
                <a:cubicBezTo>
                  <a:pt x="217" y="41"/>
                  <a:pt x="224" y="34"/>
                  <a:pt x="233" y="34"/>
                </a:cubicBezTo>
                <a:lnTo>
                  <a:pt x="283" y="34"/>
                </a:lnTo>
                <a:cubicBezTo>
                  <a:pt x="293" y="34"/>
                  <a:pt x="300" y="41"/>
                  <a:pt x="300" y="50"/>
                </a:cubicBezTo>
                <a:lnTo>
                  <a:pt x="300" y="100"/>
                </a:lnTo>
                <a:cubicBezTo>
                  <a:pt x="300" y="110"/>
                  <a:pt x="293" y="117"/>
                  <a:pt x="283" y="117"/>
                </a:cubicBezTo>
                <a:lnTo>
                  <a:pt x="233" y="117"/>
                </a:lnTo>
                <a:cubicBezTo>
                  <a:pt x="224" y="117"/>
                  <a:pt x="217" y="110"/>
                  <a:pt x="217" y="100"/>
                </a:cubicBezTo>
                <a:lnTo>
                  <a:pt x="217" y="50"/>
                </a:lnTo>
                <a:close/>
                <a:moveTo>
                  <a:pt x="182" y="117"/>
                </a:moveTo>
                <a:cubicBezTo>
                  <a:pt x="182" y="135"/>
                  <a:pt x="197" y="150"/>
                  <a:pt x="215" y="150"/>
                </a:cubicBezTo>
                <a:lnTo>
                  <a:pt x="298" y="150"/>
                </a:lnTo>
                <a:cubicBezTo>
                  <a:pt x="317" y="150"/>
                  <a:pt x="333" y="135"/>
                  <a:pt x="333" y="117"/>
                </a:cubicBezTo>
                <a:lnTo>
                  <a:pt x="333" y="34"/>
                </a:lnTo>
                <a:cubicBezTo>
                  <a:pt x="333" y="15"/>
                  <a:pt x="317" y="0"/>
                  <a:pt x="298" y="0"/>
                </a:cubicBezTo>
                <a:lnTo>
                  <a:pt x="215" y="0"/>
                </a:lnTo>
                <a:cubicBezTo>
                  <a:pt x="197" y="0"/>
                  <a:pt x="183" y="15"/>
                  <a:pt x="183" y="34"/>
                </a:cubicBezTo>
                <a:lnTo>
                  <a:pt x="183" y="84"/>
                </a:lnTo>
                <a:lnTo>
                  <a:pt x="33" y="84"/>
                </a:lnTo>
                <a:lnTo>
                  <a:pt x="33" y="0"/>
                </a:lnTo>
                <a:lnTo>
                  <a:pt x="0" y="0"/>
                </a:lnTo>
                <a:lnTo>
                  <a:pt x="0" y="267"/>
                </a:lnTo>
                <a:cubicBezTo>
                  <a:pt x="0" y="285"/>
                  <a:pt x="14" y="300"/>
                  <a:pt x="33" y="300"/>
                </a:cubicBezTo>
                <a:lnTo>
                  <a:pt x="182" y="300"/>
                </a:lnTo>
                <a:cubicBezTo>
                  <a:pt x="182" y="319"/>
                  <a:pt x="197" y="334"/>
                  <a:pt x="215" y="334"/>
                </a:cubicBezTo>
                <a:lnTo>
                  <a:pt x="298" y="334"/>
                </a:lnTo>
                <a:cubicBezTo>
                  <a:pt x="317" y="334"/>
                  <a:pt x="333" y="319"/>
                  <a:pt x="333" y="300"/>
                </a:cubicBezTo>
                <a:lnTo>
                  <a:pt x="333" y="217"/>
                </a:lnTo>
                <a:cubicBezTo>
                  <a:pt x="333" y="199"/>
                  <a:pt x="317" y="184"/>
                  <a:pt x="298" y="184"/>
                </a:cubicBezTo>
                <a:lnTo>
                  <a:pt x="215" y="184"/>
                </a:lnTo>
                <a:cubicBezTo>
                  <a:pt x="197" y="184"/>
                  <a:pt x="183" y="199"/>
                  <a:pt x="183" y="217"/>
                </a:cubicBezTo>
                <a:lnTo>
                  <a:pt x="183" y="267"/>
                </a:lnTo>
                <a:lnTo>
                  <a:pt x="48" y="267"/>
                </a:lnTo>
                <a:cubicBezTo>
                  <a:pt x="39" y="267"/>
                  <a:pt x="33" y="260"/>
                  <a:pt x="33" y="250"/>
                </a:cubicBezTo>
                <a:lnTo>
                  <a:pt x="33" y="117"/>
                </a:lnTo>
                <a:lnTo>
                  <a:pt x="182"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a:extLst>
              <a:ext uri="{FF2B5EF4-FFF2-40B4-BE49-F238E27FC236}">
                <a16:creationId xmlns:a16="http://schemas.microsoft.com/office/drawing/2014/main" id="{CA27E793-9637-4383-AE24-D96AE92FCD6C}"/>
              </a:ext>
            </a:extLst>
          </p:cNvPr>
          <p:cNvSpPr>
            <a:spLocks noChangeAspect="1" noEditPoints="1"/>
          </p:cNvSpPr>
          <p:nvPr/>
        </p:nvSpPr>
        <p:spPr bwMode="auto">
          <a:xfrm>
            <a:off x="1008063" y="1773238"/>
            <a:ext cx="252413" cy="254000"/>
          </a:xfrm>
          <a:custGeom>
            <a:avLst/>
            <a:gdLst>
              <a:gd name="T0" fmla="*/ 300 w 334"/>
              <a:gd name="T1" fmla="*/ 117 h 334"/>
              <a:gd name="T2" fmla="*/ 217 w 334"/>
              <a:gd name="T3" fmla="*/ 117 h 334"/>
              <a:gd name="T4" fmla="*/ 217 w 334"/>
              <a:gd name="T5" fmla="*/ 34 h 334"/>
              <a:gd name="T6" fmla="*/ 300 w 334"/>
              <a:gd name="T7" fmla="*/ 34 h 334"/>
              <a:gd name="T8" fmla="*/ 300 w 334"/>
              <a:gd name="T9" fmla="*/ 117 h 334"/>
              <a:gd name="T10" fmla="*/ 217 w 334"/>
              <a:gd name="T11" fmla="*/ 217 h 334"/>
              <a:gd name="T12" fmla="*/ 300 w 334"/>
              <a:gd name="T13" fmla="*/ 217 h 334"/>
              <a:gd name="T14" fmla="*/ 300 w 334"/>
              <a:gd name="T15" fmla="*/ 300 h 334"/>
              <a:gd name="T16" fmla="*/ 217 w 334"/>
              <a:gd name="T17" fmla="*/ 300 h 334"/>
              <a:gd name="T18" fmla="*/ 217 w 334"/>
              <a:gd name="T19" fmla="*/ 217 h 334"/>
              <a:gd name="T20" fmla="*/ 184 w 334"/>
              <a:gd name="T21" fmla="*/ 0 h 334"/>
              <a:gd name="T22" fmla="*/ 184 w 334"/>
              <a:gd name="T23" fmla="*/ 84 h 334"/>
              <a:gd name="T24" fmla="*/ 34 w 334"/>
              <a:gd name="T25" fmla="*/ 84 h 334"/>
              <a:gd name="T26" fmla="*/ 34 w 334"/>
              <a:gd name="T27" fmla="*/ 0 h 334"/>
              <a:gd name="T28" fmla="*/ 0 w 334"/>
              <a:gd name="T29" fmla="*/ 0 h 334"/>
              <a:gd name="T30" fmla="*/ 0 w 334"/>
              <a:gd name="T31" fmla="*/ 300 h 334"/>
              <a:gd name="T32" fmla="*/ 184 w 334"/>
              <a:gd name="T33" fmla="*/ 300 h 334"/>
              <a:gd name="T34" fmla="*/ 184 w 334"/>
              <a:gd name="T35" fmla="*/ 334 h 334"/>
              <a:gd name="T36" fmla="*/ 334 w 334"/>
              <a:gd name="T37" fmla="*/ 334 h 334"/>
              <a:gd name="T38" fmla="*/ 334 w 334"/>
              <a:gd name="T39" fmla="*/ 184 h 334"/>
              <a:gd name="T40" fmla="*/ 184 w 334"/>
              <a:gd name="T41" fmla="*/ 184 h 334"/>
              <a:gd name="T42" fmla="*/ 184 w 334"/>
              <a:gd name="T43" fmla="*/ 267 h 334"/>
              <a:gd name="T44" fmla="*/ 34 w 334"/>
              <a:gd name="T45" fmla="*/ 267 h 334"/>
              <a:gd name="T46" fmla="*/ 34 w 334"/>
              <a:gd name="T47" fmla="*/ 117 h 334"/>
              <a:gd name="T48" fmla="*/ 184 w 334"/>
              <a:gd name="T49" fmla="*/ 117 h 334"/>
              <a:gd name="T50" fmla="*/ 184 w 334"/>
              <a:gd name="T51" fmla="*/ 150 h 334"/>
              <a:gd name="T52" fmla="*/ 334 w 334"/>
              <a:gd name="T53" fmla="*/ 150 h 334"/>
              <a:gd name="T54" fmla="*/ 334 w 334"/>
              <a:gd name="T55" fmla="*/ 0 h 334"/>
              <a:gd name="T56" fmla="*/ 184 w 334"/>
              <a:gd name="T5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4" h="334">
                <a:moveTo>
                  <a:pt x="300" y="117"/>
                </a:moveTo>
                <a:lnTo>
                  <a:pt x="217" y="117"/>
                </a:lnTo>
                <a:lnTo>
                  <a:pt x="217" y="34"/>
                </a:lnTo>
                <a:lnTo>
                  <a:pt x="300" y="34"/>
                </a:lnTo>
                <a:lnTo>
                  <a:pt x="300" y="117"/>
                </a:lnTo>
                <a:close/>
                <a:moveTo>
                  <a:pt x="217" y="217"/>
                </a:moveTo>
                <a:lnTo>
                  <a:pt x="300" y="217"/>
                </a:lnTo>
                <a:lnTo>
                  <a:pt x="300" y="300"/>
                </a:lnTo>
                <a:lnTo>
                  <a:pt x="217" y="300"/>
                </a:lnTo>
                <a:lnTo>
                  <a:pt x="217" y="217"/>
                </a:lnTo>
                <a:close/>
                <a:moveTo>
                  <a:pt x="184" y="0"/>
                </a:moveTo>
                <a:lnTo>
                  <a:pt x="184" y="84"/>
                </a:lnTo>
                <a:lnTo>
                  <a:pt x="34" y="84"/>
                </a:lnTo>
                <a:lnTo>
                  <a:pt x="34" y="0"/>
                </a:lnTo>
                <a:lnTo>
                  <a:pt x="0" y="0"/>
                </a:lnTo>
                <a:lnTo>
                  <a:pt x="0" y="300"/>
                </a:lnTo>
                <a:lnTo>
                  <a:pt x="184" y="300"/>
                </a:lnTo>
                <a:lnTo>
                  <a:pt x="184" y="334"/>
                </a:lnTo>
                <a:lnTo>
                  <a:pt x="334" y="334"/>
                </a:lnTo>
                <a:lnTo>
                  <a:pt x="334" y="184"/>
                </a:lnTo>
                <a:lnTo>
                  <a:pt x="184" y="184"/>
                </a:lnTo>
                <a:lnTo>
                  <a:pt x="184" y="267"/>
                </a:lnTo>
                <a:lnTo>
                  <a:pt x="34" y="267"/>
                </a:lnTo>
                <a:lnTo>
                  <a:pt x="34" y="117"/>
                </a:lnTo>
                <a:lnTo>
                  <a:pt x="184" y="117"/>
                </a:lnTo>
                <a:lnTo>
                  <a:pt x="184" y="150"/>
                </a:lnTo>
                <a:lnTo>
                  <a:pt x="334" y="150"/>
                </a:lnTo>
                <a:lnTo>
                  <a:pt x="334" y="0"/>
                </a:lnTo>
                <a:lnTo>
                  <a:pt x="1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a:extLst>
              <a:ext uri="{FF2B5EF4-FFF2-40B4-BE49-F238E27FC236}">
                <a16:creationId xmlns:a16="http://schemas.microsoft.com/office/drawing/2014/main" id="{0663353D-F6C7-4EDE-BE56-1A1C2BF9CCF6}"/>
              </a:ext>
            </a:extLst>
          </p:cNvPr>
          <p:cNvSpPr>
            <a:spLocks noChangeAspect="1" noEditPoints="1"/>
          </p:cNvSpPr>
          <p:nvPr/>
        </p:nvSpPr>
        <p:spPr bwMode="auto">
          <a:xfrm>
            <a:off x="5534026" y="1266825"/>
            <a:ext cx="252413" cy="254000"/>
          </a:xfrm>
          <a:custGeom>
            <a:avLst/>
            <a:gdLst>
              <a:gd name="T0" fmla="*/ 267 w 334"/>
              <a:gd name="T1" fmla="*/ 198 h 333"/>
              <a:gd name="T2" fmla="*/ 234 w 334"/>
              <a:gd name="T3" fmla="*/ 164 h 333"/>
              <a:gd name="T4" fmla="*/ 267 w 334"/>
              <a:gd name="T5" fmla="*/ 131 h 333"/>
              <a:gd name="T6" fmla="*/ 300 w 334"/>
              <a:gd name="T7" fmla="*/ 164 h 333"/>
              <a:gd name="T8" fmla="*/ 267 w 334"/>
              <a:gd name="T9" fmla="*/ 198 h 333"/>
              <a:gd name="T10" fmla="*/ 119 w 334"/>
              <a:gd name="T11" fmla="*/ 226 h 333"/>
              <a:gd name="T12" fmla="*/ 84 w 334"/>
              <a:gd name="T13" fmla="*/ 202 h 333"/>
              <a:gd name="T14" fmla="*/ 84 w 334"/>
              <a:gd name="T15" fmla="*/ 131 h 333"/>
              <a:gd name="T16" fmla="*/ 121 w 334"/>
              <a:gd name="T17" fmla="*/ 105 h 333"/>
              <a:gd name="T18" fmla="*/ 202 w 334"/>
              <a:gd name="T19" fmla="*/ 151 h 333"/>
              <a:gd name="T20" fmla="*/ 202 w 334"/>
              <a:gd name="T21" fmla="*/ 178 h 333"/>
              <a:gd name="T22" fmla="*/ 119 w 334"/>
              <a:gd name="T23" fmla="*/ 226 h 333"/>
              <a:gd name="T24" fmla="*/ 67 w 334"/>
              <a:gd name="T25" fmla="*/ 300 h 333"/>
              <a:gd name="T26" fmla="*/ 34 w 334"/>
              <a:gd name="T27" fmla="*/ 266 h 333"/>
              <a:gd name="T28" fmla="*/ 67 w 334"/>
              <a:gd name="T29" fmla="*/ 233 h 333"/>
              <a:gd name="T30" fmla="*/ 100 w 334"/>
              <a:gd name="T31" fmla="*/ 266 h 333"/>
              <a:gd name="T32" fmla="*/ 67 w 334"/>
              <a:gd name="T33" fmla="*/ 300 h 333"/>
              <a:gd name="T34" fmla="*/ 34 w 334"/>
              <a:gd name="T35" fmla="*/ 66 h 333"/>
              <a:gd name="T36" fmla="*/ 67 w 334"/>
              <a:gd name="T37" fmla="*/ 33 h 333"/>
              <a:gd name="T38" fmla="*/ 67 w 334"/>
              <a:gd name="T39" fmla="*/ 100 h 333"/>
              <a:gd name="T40" fmla="*/ 34 w 334"/>
              <a:gd name="T41" fmla="*/ 66 h 333"/>
              <a:gd name="T42" fmla="*/ 267 w 334"/>
              <a:gd name="T43" fmla="*/ 98 h 333"/>
              <a:gd name="T44" fmla="*/ 216 w 334"/>
              <a:gd name="T45" fmla="*/ 121 h 333"/>
              <a:gd name="T46" fmla="*/ 133 w 334"/>
              <a:gd name="T47" fmla="*/ 73 h 333"/>
              <a:gd name="T48" fmla="*/ 67 w 334"/>
              <a:gd name="T49" fmla="*/ 0 h 333"/>
              <a:gd name="T50" fmla="*/ 0 w 334"/>
              <a:gd name="T51" fmla="*/ 66 h 333"/>
              <a:gd name="T52" fmla="*/ 50 w 334"/>
              <a:gd name="T53" fmla="*/ 131 h 333"/>
              <a:gd name="T54" fmla="*/ 50 w 334"/>
              <a:gd name="T55" fmla="*/ 202 h 333"/>
              <a:gd name="T56" fmla="*/ 0 w 334"/>
              <a:gd name="T57" fmla="*/ 266 h 333"/>
              <a:gd name="T58" fmla="*/ 67 w 334"/>
              <a:gd name="T59" fmla="*/ 333 h 333"/>
              <a:gd name="T60" fmla="*/ 133 w 334"/>
              <a:gd name="T61" fmla="*/ 256 h 333"/>
              <a:gd name="T62" fmla="*/ 217 w 334"/>
              <a:gd name="T63" fmla="*/ 208 h 333"/>
              <a:gd name="T64" fmla="*/ 267 w 334"/>
              <a:gd name="T65" fmla="*/ 231 h 333"/>
              <a:gd name="T66" fmla="*/ 334 w 334"/>
              <a:gd name="T67" fmla="*/ 164 h 333"/>
              <a:gd name="T68" fmla="*/ 267 w 334"/>
              <a:gd name="T69" fmla="*/ 9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4" h="333">
                <a:moveTo>
                  <a:pt x="267" y="198"/>
                </a:moveTo>
                <a:cubicBezTo>
                  <a:pt x="249" y="198"/>
                  <a:pt x="234" y="183"/>
                  <a:pt x="234" y="164"/>
                </a:cubicBezTo>
                <a:cubicBezTo>
                  <a:pt x="234" y="146"/>
                  <a:pt x="249" y="131"/>
                  <a:pt x="267" y="131"/>
                </a:cubicBezTo>
                <a:cubicBezTo>
                  <a:pt x="285" y="131"/>
                  <a:pt x="300" y="146"/>
                  <a:pt x="300" y="164"/>
                </a:cubicBezTo>
                <a:cubicBezTo>
                  <a:pt x="300" y="183"/>
                  <a:pt x="285" y="198"/>
                  <a:pt x="267" y="198"/>
                </a:cubicBezTo>
                <a:close/>
                <a:moveTo>
                  <a:pt x="119" y="226"/>
                </a:moveTo>
                <a:cubicBezTo>
                  <a:pt x="110" y="214"/>
                  <a:pt x="100" y="206"/>
                  <a:pt x="84" y="202"/>
                </a:cubicBezTo>
                <a:lnTo>
                  <a:pt x="84" y="131"/>
                </a:lnTo>
                <a:cubicBezTo>
                  <a:pt x="100" y="127"/>
                  <a:pt x="112" y="117"/>
                  <a:pt x="121" y="105"/>
                </a:cubicBezTo>
                <a:lnTo>
                  <a:pt x="202" y="151"/>
                </a:lnTo>
                <a:cubicBezTo>
                  <a:pt x="200" y="160"/>
                  <a:pt x="200" y="169"/>
                  <a:pt x="202" y="178"/>
                </a:cubicBezTo>
                <a:lnTo>
                  <a:pt x="119" y="226"/>
                </a:lnTo>
                <a:close/>
                <a:moveTo>
                  <a:pt x="67" y="300"/>
                </a:moveTo>
                <a:cubicBezTo>
                  <a:pt x="49" y="300"/>
                  <a:pt x="34" y="285"/>
                  <a:pt x="34" y="266"/>
                </a:cubicBezTo>
                <a:cubicBezTo>
                  <a:pt x="34" y="248"/>
                  <a:pt x="49" y="233"/>
                  <a:pt x="67" y="233"/>
                </a:cubicBezTo>
                <a:cubicBezTo>
                  <a:pt x="85" y="233"/>
                  <a:pt x="100" y="248"/>
                  <a:pt x="100" y="266"/>
                </a:cubicBezTo>
                <a:cubicBezTo>
                  <a:pt x="100" y="285"/>
                  <a:pt x="85" y="300"/>
                  <a:pt x="67" y="300"/>
                </a:cubicBezTo>
                <a:close/>
                <a:moveTo>
                  <a:pt x="34" y="66"/>
                </a:moveTo>
                <a:cubicBezTo>
                  <a:pt x="34" y="48"/>
                  <a:pt x="50" y="33"/>
                  <a:pt x="67" y="33"/>
                </a:cubicBezTo>
                <a:cubicBezTo>
                  <a:pt x="117" y="33"/>
                  <a:pt x="117" y="100"/>
                  <a:pt x="67" y="100"/>
                </a:cubicBezTo>
                <a:cubicBezTo>
                  <a:pt x="50" y="100"/>
                  <a:pt x="34" y="85"/>
                  <a:pt x="34" y="66"/>
                </a:cubicBezTo>
                <a:close/>
                <a:moveTo>
                  <a:pt x="267" y="98"/>
                </a:moveTo>
                <a:cubicBezTo>
                  <a:pt x="247" y="98"/>
                  <a:pt x="229" y="107"/>
                  <a:pt x="216" y="121"/>
                </a:cubicBezTo>
                <a:lnTo>
                  <a:pt x="133" y="73"/>
                </a:lnTo>
                <a:cubicBezTo>
                  <a:pt x="137" y="32"/>
                  <a:pt x="105" y="0"/>
                  <a:pt x="67" y="0"/>
                </a:cubicBezTo>
                <a:cubicBezTo>
                  <a:pt x="30" y="0"/>
                  <a:pt x="0" y="30"/>
                  <a:pt x="0" y="66"/>
                </a:cubicBezTo>
                <a:cubicBezTo>
                  <a:pt x="0" y="97"/>
                  <a:pt x="17" y="123"/>
                  <a:pt x="50" y="131"/>
                </a:cubicBezTo>
                <a:lnTo>
                  <a:pt x="50" y="202"/>
                </a:lnTo>
                <a:cubicBezTo>
                  <a:pt x="17" y="209"/>
                  <a:pt x="0" y="235"/>
                  <a:pt x="0" y="266"/>
                </a:cubicBezTo>
                <a:cubicBezTo>
                  <a:pt x="0" y="303"/>
                  <a:pt x="30" y="333"/>
                  <a:pt x="67" y="333"/>
                </a:cubicBezTo>
                <a:cubicBezTo>
                  <a:pt x="106" y="333"/>
                  <a:pt x="139" y="298"/>
                  <a:pt x="133" y="256"/>
                </a:cubicBezTo>
                <a:lnTo>
                  <a:pt x="217" y="208"/>
                </a:lnTo>
                <a:cubicBezTo>
                  <a:pt x="229" y="222"/>
                  <a:pt x="247" y="231"/>
                  <a:pt x="267" y="231"/>
                </a:cubicBezTo>
                <a:cubicBezTo>
                  <a:pt x="304" y="231"/>
                  <a:pt x="334" y="201"/>
                  <a:pt x="334" y="164"/>
                </a:cubicBezTo>
                <a:cubicBezTo>
                  <a:pt x="334" y="127"/>
                  <a:pt x="304" y="98"/>
                  <a:pt x="267" y="9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a:extLst>
              <a:ext uri="{FF2B5EF4-FFF2-40B4-BE49-F238E27FC236}">
                <a16:creationId xmlns:a16="http://schemas.microsoft.com/office/drawing/2014/main" id="{98ED46CA-F85C-424A-8DA2-839AF3156F2A}"/>
              </a:ext>
            </a:extLst>
          </p:cNvPr>
          <p:cNvSpPr>
            <a:spLocks noChangeAspect="1" noEditPoints="1"/>
          </p:cNvSpPr>
          <p:nvPr/>
        </p:nvSpPr>
        <p:spPr bwMode="auto">
          <a:xfrm>
            <a:off x="5030788" y="1266825"/>
            <a:ext cx="252413" cy="254000"/>
          </a:xfrm>
          <a:custGeom>
            <a:avLst/>
            <a:gdLst>
              <a:gd name="T0" fmla="*/ 266 w 333"/>
              <a:gd name="T1" fmla="*/ 198 h 333"/>
              <a:gd name="T2" fmla="*/ 233 w 333"/>
              <a:gd name="T3" fmla="*/ 164 h 333"/>
              <a:gd name="T4" fmla="*/ 266 w 333"/>
              <a:gd name="T5" fmla="*/ 131 h 333"/>
              <a:gd name="T6" fmla="*/ 300 w 333"/>
              <a:gd name="T7" fmla="*/ 164 h 333"/>
              <a:gd name="T8" fmla="*/ 266 w 333"/>
              <a:gd name="T9" fmla="*/ 198 h 333"/>
              <a:gd name="T10" fmla="*/ 66 w 333"/>
              <a:gd name="T11" fmla="*/ 300 h 333"/>
              <a:gd name="T12" fmla="*/ 33 w 333"/>
              <a:gd name="T13" fmla="*/ 266 h 333"/>
              <a:gd name="T14" fmla="*/ 66 w 333"/>
              <a:gd name="T15" fmla="*/ 233 h 333"/>
              <a:gd name="T16" fmla="*/ 66 w 333"/>
              <a:gd name="T17" fmla="*/ 300 h 333"/>
              <a:gd name="T18" fmla="*/ 66 w 333"/>
              <a:gd name="T19" fmla="*/ 100 h 333"/>
              <a:gd name="T20" fmla="*/ 33 w 333"/>
              <a:gd name="T21" fmla="*/ 66 h 333"/>
              <a:gd name="T22" fmla="*/ 66 w 333"/>
              <a:gd name="T23" fmla="*/ 33 h 333"/>
              <a:gd name="T24" fmla="*/ 66 w 333"/>
              <a:gd name="T25" fmla="*/ 100 h 333"/>
              <a:gd name="T26" fmla="*/ 266 w 333"/>
              <a:gd name="T27" fmla="*/ 98 h 333"/>
              <a:gd name="T28" fmla="*/ 216 w 333"/>
              <a:gd name="T29" fmla="*/ 121 h 333"/>
              <a:gd name="T30" fmla="*/ 132 w 333"/>
              <a:gd name="T31" fmla="*/ 73 h 333"/>
              <a:gd name="T32" fmla="*/ 66 w 333"/>
              <a:gd name="T33" fmla="*/ 0 h 333"/>
              <a:gd name="T34" fmla="*/ 0 w 333"/>
              <a:gd name="T35" fmla="*/ 66 h 333"/>
              <a:gd name="T36" fmla="*/ 66 w 333"/>
              <a:gd name="T37" fmla="*/ 133 h 333"/>
              <a:gd name="T38" fmla="*/ 121 w 333"/>
              <a:gd name="T39" fmla="*/ 105 h 333"/>
              <a:gd name="T40" fmla="*/ 201 w 333"/>
              <a:gd name="T41" fmla="*/ 151 h 333"/>
              <a:gd name="T42" fmla="*/ 201 w 333"/>
              <a:gd name="T43" fmla="*/ 178 h 333"/>
              <a:gd name="T44" fmla="*/ 119 w 333"/>
              <a:gd name="T45" fmla="*/ 226 h 333"/>
              <a:gd name="T46" fmla="*/ 66 w 333"/>
              <a:gd name="T47" fmla="*/ 200 h 333"/>
              <a:gd name="T48" fmla="*/ 0 w 333"/>
              <a:gd name="T49" fmla="*/ 266 h 333"/>
              <a:gd name="T50" fmla="*/ 66 w 333"/>
              <a:gd name="T51" fmla="*/ 333 h 333"/>
              <a:gd name="T52" fmla="*/ 132 w 333"/>
              <a:gd name="T53" fmla="*/ 256 h 333"/>
              <a:gd name="T54" fmla="*/ 216 w 333"/>
              <a:gd name="T55" fmla="*/ 208 h 333"/>
              <a:gd name="T56" fmla="*/ 266 w 333"/>
              <a:gd name="T57" fmla="*/ 231 h 333"/>
              <a:gd name="T58" fmla="*/ 333 w 333"/>
              <a:gd name="T59" fmla="*/ 164 h 333"/>
              <a:gd name="T60" fmla="*/ 266 w 333"/>
              <a:gd name="T61" fmla="*/ 9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33">
                <a:moveTo>
                  <a:pt x="266" y="198"/>
                </a:moveTo>
                <a:cubicBezTo>
                  <a:pt x="248" y="198"/>
                  <a:pt x="233" y="183"/>
                  <a:pt x="233" y="164"/>
                </a:cubicBezTo>
                <a:cubicBezTo>
                  <a:pt x="233" y="146"/>
                  <a:pt x="248" y="131"/>
                  <a:pt x="266" y="131"/>
                </a:cubicBezTo>
                <a:cubicBezTo>
                  <a:pt x="285" y="131"/>
                  <a:pt x="300" y="146"/>
                  <a:pt x="300" y="164"/>
                </a:cubicBezTo>
                <a:cubicBezTo>
                  <a:pt x="300" y="183"/>
                  <a:pt x="285" y="198"/>
                  <a:pt x="266" y="198"/>
                </a:cubicBezTo>
                <a:close/>
                <a:moveTo>
                  <a:pt x="66" y="300"/>
                </a:moveTo>
                <a:cubicBezTo>
                  <a:pt x="48" y="300"/>
                  <a:pt x="33" y="285"/>
                  <a:pt x="33" y="266"/>
                </a:cubicBezTo>
                <a:cubicBezTo>
                  <a:pt x="33" y="248"/>
                  <a:pt x="48" y="233"/>
                  <a:pt x="66" y="233"/>
                </a:cubicBezTo>
                <a:cubicBezTo>
                  <a:pt x="110" y="233"/>
                  <a:pt x="110" y="300"/>
                  <a:pt x="66" y="300"/>
                </a:cubicBezTo>
                <a:close/>
                <a:moveTo>
                  <a:pt x="66" y="100"/>
                </a:moveTo>
                <a:cubicBezTo>
                  <a:pt x="48" y="100"/>
                  <a:pt x="33" y="85"/>
                  <a:pt x="33" y="66"/>
                </a:cubicBezTo>
                <a:cubicBezTo>
                  <a:pt x="33" y="48"/>
                  <a:pt x="48" y="33"/>
                  <a:pt x="66" y="33"/>
                </a:cubicBezTo>
                <a:cubicBezTo>
                  <a:pt x="110" y="33"/>
                  <a:pt x="110" y="100"/>
                  <a:pt x="66" y="100"/>
                </a:cubicBezTo>
                <a:close/>
                <a:moveTo>
                  <a:pt x="266" y="98"/>
                </a:moveTo>
                <a:cubicBezTo>
                  <a:pt x="246" y="98"/>
                  <a:pt x="228" y="107"/>
                  <a:pt x="216" y="121"/>
                </a:cubicBezTo>
                <a:lnTo>
                  <a:pt x="132" y="73"/>
                </a:lnTo>
                <a:cubicBezTo>
                  <a:pt x="137" y="32"/>
                  <a:pt x="104" y="0"/>
                  <a:pt x="66" y="0"/>
                </a:cubicBezTo>
                <a:cubicBezTo>
                  <a:pt x="30" y="0"/>
                  <a:pt x="0" y="30"/>
                  <a:pt x="0" y="66"/>
                </a:cubicBezTo>
                <a:cubicBezTo>
                  <a:pt x="0" y="103"/>
                  <a:pt x="30" y="133"/>
                  <a:pt x="66" y="133"/>
                </a:cubicBezTo>
                <a:cubicBezTo>
                  <a:pt x="89" y="133"/>
                  <a:pt x="109" y="122"/>
                  <a:pt x="121" y="105"/>
                </a:cubicBezTo>
                <a:lnTo>
                  <a:pt x="201" y="151"/>
                </a:lnTo>
                <a:cubicBezTo>
                  <a:pt x="199" y="160"/>
                  <a:pt x="199" y="169"/>
                  <a:pt x="201" y="178"/>
                </a:cubicBezTo>
                <a:lnTo>
                  <a:pt x="119" y="226"/>
                </a:lnTo>
                <a:cubicBezTo>
                  <a:pt x="106" y="210"/>
                  <a:pt x="88" y="200"/>
                  <a:pt x="66" y="200"/>
                </a:cubicBezTo>
                <a:cubicBezTo>
                  <a:pt x="30" y="200"/>
                  <a:pt x="0" y="230"/>
                  <a:pt x="0" y="266"/>
                </a:cubicBezTo>
                <a:cubicBezTo>
                  <a:pt x="0" y="303"/>
                  <a:pt x="30" y="333"/>
                  <a:pt x="66" y="333"/>
                </a:cubicBezTo>
                <a:cubicBezTo>
                  <a:pt x="106" y="333"/>
                  <a:pt x="138" y="298"/>
                  <a:pt x="132" y="256"/>
                </a:cubicBezTo>
                <a:lnTo>
                  <a:pt x="216" y="208"/>
                </a:lnTo>
                <a:cubicBezTo>
                  <a:pt x="228" y="222"/>
                  <a:pt x="246" y="231"/>
                  <a:pt x="266" y="231"/>
                </a:cubicBezTo>
                <a:cubicBezTo>
                  <a:pt x="303" y="231"/>
                  <a:pt x="333" y="201"/>
                  <a:pt x="333" y="164"/>
                </a:cubicBezTo>
                <a:cubicBezTo>
                  <a:pt x="333" y="127"/>
                  <a:pt x="303" y="98"/>
                  <a:pt x="266" y="9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a:extLst>
              <a:ext uri="{FF2B5EF4-FFF2-40B4-BE49-F238E27FC236}">
                <a16:creationId xmlns:a16="http://schemas.microsoft.com/office/drawing/2014/main" id="{FF4EBB73-05D5-400E-BA8D-91744D4DB41D}"/>
              </a:ext>
            </a:extLst>
          </p:cNvPr>
          <p:cNvSpPr>
            <a:spLocks noChangeAspect="1" noEditPoints="1"/>
          </p:cNvSpPr>
          <p:nvPr/>
        </p:nvSpPr>
        <p:spPr bwMode="auto">
          <a:xfrm>
            <a:off x="4529138" y="1266825"/>
            <a:ext cx="250825" cy="254000"/>
          </a:xfrm>
          <a:custGeom>
            <a:avLst/>
            <a:gdLst>
              <a:gd name="T0" fmla="*/ 267 w 333"/>
              <a:gd name="T1" fmla="*/ 300 h 333"/>
              <a:gd name="T2" fmla="*/ 233 w 333"/>
              <a:gd name="T3" fmla="*/ 266 h 333"/>
              <a:gd name="T4" fmla="*/ 267 w 333"/>
              <a:gd name="T5" fmla="*/ 233 h 333"/>
              <a:gd name="T6" fmla="*/ 300 w 333"/>
              <a:gd name="T7" fmla="*/ 266 h 333"/>
              <a:gd name="T8" fmla="*/ 267 w 333"/>
              <a:gd name="T9" fmla="*/ 300 h 333"/>
              <a:gd name="T10" fmla="*/ 202 w 333"/>
              <a:gd name="T11" fmla="*/ 250 h 333"/>
              <a:gd name="T12" fmla="*/ 131 w 333"/>
              <a:gd name="T13" fmla="*/ 250 h 333"/>
              <a:gd name="T14" fmla="*/ 105 w 333"/>
              <a:gd name="T15" fmla="*/ 212 h 333"/>
              <a:gd name="T16" fmla="*/ 152 w 333"/>
              <a:gd name="T17" fmla="*/ 132 h 333"/>
              <a:gd name="T18" fmla="*/ 178 w 333"/>
              <a:gd name="T19" fmla="*/ 132 h 333"/>
              <a:gd name="T20" fmla="*/ 226 w 333"/>
              <a:gd name="T21" fmla="*/ 214 h 333"/>
              <a:gd name="T22" fmla="*/ 202 w 333"/>
              <a:gd name="T23" fmla="*/ 250 h 333"/>
              <a:gd name="T24" fmla="*/ 67 w 333"/>
              <a:gd name="T25" fmla="*/ 300 h 333"/>
              <a:gd name="T26" fmla="*/ 33 w 333"/>
              <a:gd name="T27" fmla="*/ 266 h 333"/>
              <a:gd name="T28" fmla="*/ 67 w 333"/>
              <a:gd name="T29" fmla="*/ 233 h 333"/>
              <a:gd name="T30" fmla="*/ 100 w 333"/>
              <a:gd name="T31" fmla="*/ 266 h 333"/>
              <a:gd name="T32" fmla="*/ 67 w 333"/>
              <a:gd name="T33" fmla="*/ 300 h 333"/>
              <a:gd name="T34" fmla="*/ 165 w 333"/>
              <a:gd name="T35" fmla="*/ 33 h 333"/>
              <a:gd name="T36" fmla="*/ 198 w 333"/>
              <a:gd name="T37" fmla="*/ 66 h 333"/>
              <a:gd name="T38" fmla="*/ 165 w 333"/>
              <a:gd name="T39" fmla="*/ 100 h 333"/>
              <a:gd name="T40" fmla="*/ 131 w 333"/>
              <a:gd name="T41" fmla="*/ 66 h 333"/>
              <a:gd name="T42" fmla="*/ 165 w 333"/>
              <a:gd name="T43" fmla="*/ 33 h 333"/>
              <a:gd name="T44" fmla="*/ 257 w 333"/>
              <a:gd name="T45" fmla="*/ 201 h 333"/>
              <a:gd name="T46" fmla="*/ 208 w 333"/>
              <a:gd name="T47" fmla="*/ 116 h 333"/>
              <a:gd name="T48" fmla="*/ 231 w 333"/>
              <a:gd name="T49" fmla="*/ 66 h 333"/>
              <a:gd name="T50" fmla="*/ 165 w 333"/>
              <a:gd name="T51" fmla="*/ 0 h 333"/>
              <a:gd name="T52" fmla="*/ 98 w 333"/>
              <a:gd name="T53" fmla="*/ 66 h 333"/>
              <a:gd name="T54" fmla="*/ 122 w 333"/>
              <a:gd name="T55" fmla="*/ 117 h 333"/>
              <a:gd name="T56" fmla="*/ 73 w 333"/>
              <a:gd name="T57" fmla="*/ 200 h 333"/>
              <a:gd name="T58" fmla="*/ 0 w 333"/>
              <a:gd name="T59" fmla="*/ 266 h 333"/>
              <a:gd name="T60" fmla="*/ 67 w 333"/>
              <a:gd name="T61" fmla="*/ 333 h 333"/>
              <a:gd name="T62" fmla="*/ 131 w 333"/>
              <a:gd name="T63" fmla="*/ 283 h 333"/>
              <a:gd name="T64" fmla="*/ 202 w 333"/>
              <a:gd name="T65" fmla="*/ 283 h 333"/>
              <a:gd name="T66" fmla="*/ 267 w 333"/>
              <a:gd name="T67" fmla="*/ 333 h 333"/>
              <a:gd name="T68" fmla="*/ 333 w 333"/>
              <a:gd name="T69" fmla="*/ 266 h 333"/>
              <a:gd name="T70" fmla="*/ 257 w 333"/>
              <a:gd name="T71" fmla="*/ 20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3">
                <a:moveTo>
                  <a:pt x="267" y="300"/>
                </a:moveTo>
                <a:cubicBezTo>
                  <a:pt x="248" y="300"/>
                  <a:pt x="233" y="285"/>
                  <a:pt x="233" y="266"/>
                </a:cubicBezTo>
                <a:cubicBezTo>
                  <a:pt x="233" y="248"/>
                  <a:pt x="248" y="233"/>
                  <a:pt x="267" y="233"/>
                </a:cubicBezTo>
                <a:cubicBezTo>
                  <a:pt x="285" y="233"/>
                  <a:pt x="300" y="248"/>
                  <a:pt x="300" y="266"/>
                </a:cubicBezTo>
                <a:cubicBezTo>
                  <a:pt x="300" y="285"/>
                  <a:pt x="285" y="300"/>
                  <a:pt x="267" y="300"/>
                </a:cubicBezTo>
                <a:close/>
                <a:moveTo>
                  <a:pt x="202" y="250"/>
                </a:moveTo>
                <a:lnTo>
                  <a:pt x="131" y="250"/>
                </a:lnTo>
                <a:cubicBezTo>
                  <a:pt x="127" y="233"/>
                  <a:pt x="118" y="221"/>
                  <a:pt x="105" y="212"/>
                </a:cubicBezTo>
                <a:lnTo>
                  <a:pt x="152" y="132"/>
                </a:lnTo>
                <a:cubicBezTo>
                  <a:pt x="161" y="133"/>
                  <a:pt x="169" y="133"/>
                  <a:pt x="178" y="132"/>
                </a:cubicBezTo>
                <a:lnTo>
                  <a:pt x="226" y="214"/>
                </a:lnTo>
                <a:cubicBezTo>
                  <a:pt x="214" y="223"/>
                  <a:pt x="206" y="233"/>
                  <a:pt x="202" y="250"/>
                </a:cubicBezTo>
                <a:close/>
                <a:moveTo>
                  <a:pt x="67" y="300"/>
                </a:moveTo>
                <a:cubicBezTo>
                  <a:pt x="48" y="300"/>
                  <a:pt x="33" y="285"/>
                  <a:pt x="33" y="266"/>
                </a:cubicBezTo>
                <a:cubicBezTo>
                  <a:pt x="33" y="248"/>
                  <a:pt x="48" y="233"/>
                  <a:pt x="67" y="233"/>
                </a:cubicBezTo>
                <a:cubicBezTo>
                  <a:pt x="85" y="233"/>
                  <a:pt x="100" y="248"/>
                  <a:pt x="100" y="266"/>
                </a:cubicBezTo>
                <a:cubicBezTo>
                  <a:pt x="100" y="285"/>
                  <a:pt x="85" y="300"/>
                  <a:pt x="67" y="300"/>
                </a:cubicBezTo>
                <a:close/>
                <a:moveTo>
                  <a:pt x="165" y="33"/>
                </a:moveTo>
                <a:cubicBezTo>
                  <a:pt x="183" y="33"/>
                  <a:pt x="198" y="48"/>
                  <a:pt x="198" y="66"/>
                </a:cubicBezTo>
                <a:cubicBezTo>
                  <a:pt x="198" y="85"/>
                  <a:pt x="183" y="100"/>
                  <a:pt x="165" y="100"/>
                </a:cubicBezTo>
                <a:cubicBezTo>
                  <a:pt x="146" y="100"/>
                  <a:pt x="131" y="85"/>
                  <a:pt x="131" y="66"/>
                </a:cubicBezTo>
                <a:cubicBezTo>
                  <a:pt x="131" y="48"/>
                  <a:pt x="146" y="33"/>
                  <a:pt x="165" y="33"/>
                </a:cubicBezTo>
                <a:close/>
                <a:moveTo>
                  <a:pt x="257" y="201"/>
                </a:moveTo>
                <a:lnTo>
                  <a:pt x="208" y="116"/>
                </a:lnTo>
                <a:cubicBezTo>
                  <a:pt x="222" y="104"/>
                  <a:pt x="231" y="86"/>
                  <a:pt x="231" y="66"/>
                </a:cubicBezTo>
                <a:cubicBezTo>
                  <a:pt x="231" y="30"/>
                  <a:pt x="201" y="0"/>
                  <a:pt x="165" y="0"/>
                </a:cubicBezTo>
                <a:cubicBezTo>
                  <a:pt x="128" y="0"/>
                  <a:pt x="98" y="30"/>
                  <a:pt x="98" y="66"/>
                </a:cubicBezTo>
                <a:cubicBezTo>
                  <a:pt x="98" y="87"/>
                  <a:pt x="107" y="105"/>
                  <a:pt x="122" y="117"/>
                </a:cubicBezTo>
                <a:lnTo>
                  <a:pt x="73" y="200"/>
                </a:lnTo>
                <a:cubicBezTo>
                  <a:pt x="32" y="196"/>
                  <a:pt x="0" y="229"/>
                  <a:pt x="0" y="266"/>
                </a:cubicBezTo>
                <a:cubicBezTo>
                  <a:pt x="0" y="303"/>
                  <a:pt x="30" y="333"/>
                  <a:pt x="67" y="333"/>
                </a:cubicBezTo>
                <a:cubicBezTo>
                  <a:pt x="98" y="333"/>
                  <a:pt x="124" y="316"/>
                  <a:pt x="131" y="283"/>
                </a:cubicBezTo>
                <a:lnTo>
                  <a:pt x="202" y="283"/>
                </a:lnTo>
                <a:cubicBezTo>
                  <a:pt x="210" y="316"/>
                  <a:pt x="236" y="333"/>
                  <a:pt x="267" y="333"/>
                </a:cubicBezTo>
                <a:cubicBezTo>
                  <a:pt x="303" y="333"/>
                  <a:pt x="333" y="303"/>
                  <a:pt x="333" y="266"/>
                </a:cubicBezTo>
                <a:cubicBezTo>
                  <a:pt x="333" y="227"/>
                  <a:pt x="299" y="194"/>
                  <a:pt x="257" y="2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a:extLst>
              <a:ext uri="{FF2B5EF4-FFF2-40B4-BE49-F238E27FC236}">
                <a16:creationId xmlns:a16="http://schemas.microsoft.com/office/drawing/2014/main" id="{6932E475-2C51-4BA2-80C7-8196CFEA1677}"/>
              </a:ext>
            </a:extLst>
          </p:cNvPr>
          <p:cNvSpPr>
            <a:spLocks noChangeAspect="1" noEditPoints="1"/>
          </p:cNvSpPr>
          <p:nvPr/>
        </p:nvSpPr>
        <p:spPr bwMode="auto">
          <a:xfrm>
            <a:off x="4025901" y="1266825"/>
            <a:ext cx="250825" cy="254000"/>
          </a:xfrm>
          <a:custGeom>
            <a:avLst/>
            <a:gdLst>
              <a:gd name="T0" fmla="*/ 267 w 334"/>
              <a:gd name="T1" fmla="*/ 300 h 333"/>
              <a:gd name="T2" fmla="*/ 234 w 334"/>
              <a:gd name="T3" fmla="*/ 266 h 333"/>
              <a:gd name="T4" fmla="*/ 300 w 334"/>
              <a:gd name="T5" fmla="*/ 266 h 333"/>
              <a:gd name="T6" fmla="*/ 267 w 334"/>
              <a:gd name="T7" fmla="*/ 300 h 333"/>
              <a:gd name="T8" fmla="*/ 132 w 334"/>
              <a:gd name="T9" fmla="*/ 66 h 333"/>
              <a:gd name="T10" fmla="*/ 165 w 334"/>
              <a:gd name="T11" fmla="*/ 33 h 333"/>
              <a:gd name="T12" fmla="*/ 198 w 334"/>
              <a:gd name="T13" fmla="*/ 66 h 333"/>
              <a:gd name="T14" fmla="*/ 132 w 334"/>
              <a:gd name="T15" fmla="*/ 66 h 333"/>
              <a:gd name="T16" fmla="*/ 67 w 334"/>
              <a:gd name="T17" fmla="*/ 300 h 333"/>
              <a:gd name="T18" fmla="*/ 34 w 334"/>
              <a:gd name="T19" fmla="*/ 266 h 333"/>
              <a:gd name="T20" fmla="*/ 67 w 334"/>
              <a:gd name="T21" fmla="*/ 233 h 333"/>
              <a:gd name="T22" fmla="*/ 100 w 334"/>
              <a:gd name="T23" fmla="*/ 266 h 333"/>
              <a:gd name="T24" fmla="*/ 67 w 334"/>
              <a:gd name="T25" fmla="*/ 300 h 333"/>
              <a:gd name="T26" fmla="*/ 257 w 334"/>
              <a:gd name="T27" fmla="*/ 201 h 333"/>
              <a:gd name="T28" fmla="*/ 208 w 334"/>
              <a:gd name="T29" fmla="*/ 116 h 333"/>
              <a:gd name="T30" fmla="*/ 232 w 334"/>
              <a:gd name="T31" fmla="*/ 66 h 333"/>
              <a:gd name="T32" fmla="*/ 165 w 334"/>
              <a:gd name="T33" fmla="*/ 0 h 333"/>
              <a:gd name="T34" fmla="*/ 98 w 334"/>
              <a:gd name="T35" fmla="*/ 66 h 333"/>
              <a:gd name="T36" fmla="*/ 122 w 334"/>
              <a:gd name="T37" fmla="*/ 117 h 333"/>
              <a:gd name="T38" fmla="*/ 74 w 334"/>
              <a:gd name="T39" fmla="*/ 200 h 333"/>
              <a:gd name="T40" fmla="*/ 0 w 334"/>
              <a:gd name="T41" fmla="*/ 266 h 333"/>
              <a:gd name="T42" fmla="*/ 67 w 334"/>
              <a:gd name="T43" fmla="*/ 333 h 333"/>
              <a:gd name="T44" fmla="*/ 134 w 334"/>
              <a:gd name="T45" fmla="*/ 266 h 333"/>
              <a:gd name="T46" fmla="*/ 105 w 334"/>
              <a:gd name="T47" fmla="*/ 212 h 333"/>
              <a:gd name="T48" fmla="*/ 152 w 334"/>
              <a:gd name="T49" fmla="*/ 132 h 333"/>
              <a:gd name="T50" fmla="*/ 179 w 334"/>
              <a:gd name="T51" fmla="*/ 132 h 333"/>
              <a:gd name="T52" fmla="*/ 226 w 334"/>
              <a:gd name="T53" fmla="*/ 214 h 333"/>
              <a:gd name="T54" fmla="*/ 200 w 334"/>
              <a:gd name="T55" fmla="*/ 266 h 333"/>
              <a:gd name="T56" fmla="*/ 267 w 334"/>
              <a:gd name="T57" fmla="*/ 333 h 333"/>
              <a:gd name="T58" fmla="*/ 334 w 334"/>
              <a:gd name="T59" fmla="*/ 266 h 333"/>
              <a:gd name="T60" fmla="*/ 257 w 334"/>
              <a:gd name="T61" fmla="*/ 20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333">
                <a:moveTo>
                  <a:pt x="267" y="300"/>
                </a:moveTo>
                <a:cubicBezTo>
                  <a:pt x="249" y="300"/>
                  <a:pt x="234" y="285"/>
                  <a:pt x="234" y="266"/>
                </a:cubicBezTo>
                <a:cubicBezTo>
                  <a:pt x="234" y="222"/>
                  <a:pt x="300" y="222"/>
                  <a:pt x="300" y="266"/>
                </a:cubicBezTo>
                <a:cubicBezTo>
                  <a:pt x="300" y="285"/>
                  <a:pt x="285" y="300"/>
                  <a:pt x="267" y="300"/>
                </a:cubicBezTo>
                <a:close/>
                <a:moveTo>
                  <a:pt x="132" y="66"/>
                </a:moveTo>
                <a:cubicBezTo>
                  <a:pt x="132" y="48"/>
                  <a:pt x="147" y="33"/>
                  <a:pt x="165" y="33"/>
                </a:cubicBezTo>
                <a:cubicBezTo>
                  <a:pt x="183" y="33"/>
                  <a:pt x="198" y="48"/>
                  <a:pt x="198" y="66"/>
                </a:cubicBezTo>
                <a:cubicBezTo>
                  <a:pt x="198" y="110"/>
                  <a:pt x="132" y="110"/>
                  <a:pt x="132" y="66"/>
                </a:cubicBezTo>
                <a:close/>
                <a:moveTo>
                  <a:pt x="67" y="300"/>
                </a:moveTo>
                <a:cubicBezTo>
                  <a:pt x="49" y="300"/>
                  <a:pt x="34" y="285"/>
                  <a:pt x="34" y="266"/>
                </a:cubicBezTo>
                <a:cubicBezTo>
                  <a:pt x="34" y="248"/>
                  <a:pt x="49" y="233"/>
                  <a:pt x="67" y="233"/>
                </a:cubicBezTo>
                <a:cubicBezTo>
                  <a:pt x="85" y="233"/>
                  <a:pt x="100" y="248"/>
                  <a:pt x="100" y="266"/>
                </a:cubicBezTo>
                <a:cubicBezTo>
                  <a:pt x="100" y="285"/>
                  <a:pt x="85" y="300"/>
                  <a:pt x="67" y="300"/>
                </a:cubicBezTo>
                <a:close/>
                <a:moveTo>
                  <a:pt x="257" y="201"/>
                </a:moveTo>
                <a:lnTo>
                  <a:pt x="208" y="116"/>
                </a:lnTo>
                <a:cubicBezTo>
                  <a:pt x="223" y="104"/>
                  <a:pt x="232" y="86"/>
                  <a:pt x="232" y="66"/>
                </a:cubicBezTo>
                <a:cubicBezTo>
                  <a:pt x="232" y="30"/>
                  <a:pt x="202" y="0"/>
                  <a:pt x="165" y="0"/>
                </a:cubicBezTo>
                <a:cubicBezTo>
                  <a:pt x="128" y="0"/>
                  <a:pt x="98" y="30"/>
                  <a:pt x="98" y="66"/>
                </a:cubicBezTo>
                <a:cubicBezTo>
                  <a:pt x="98" y="87"/>
                  <a:pt x="108" y="105"/>
                  <a:pt x="122" y="117"/>
                </a:cubicBezTo>
                <a:lnTo>
                  <a:pt x="74" y="200"/>
                </a:lnTo>
                <a:cubicBezTo>
                  <a:pt x="32" y="196"/>
                  <a:pt x="0" y="229"/>
                  <a:pt x="0" y="266"/>
                </a:cubicBezTo>
                <a:cubicBezTo>
                  <a:pt x="0" y="303"/>
                  <a:pt x="30" y="333"/>
                  <a:pt x="67" y="333"/>
                </a:cubicBezTo>
                <a:cubicBezTo>
                  <a:pt x="104" y="333"/>
                  <a:pt x="134" y="303"/>
                  <a:pt x="134" y="266"/>
                </a:cubicBezTo>
                <a:cubicBezTo>
                  <a:pt x="134" y="244"/>
                  <a:pt x="122" y="224"/>
                  <a:pt x="105" y="212"/>
                </a:cubicBezTo>
                <a:lnTo>
                  <a:pt x="152" y="132"/>
                </a:lnTo>
                <a:cubicBezTo>
                  <a:pt x="161" y="133"/>
                  <a:pt x="170" y="133"/>
                  <a:pt x="179" y="132"/>
                </a:cubicBezTo>
                <a:lnTo>
                  <a:pt x="226" y="214"/>
                </a:lnTo>
                <a:cubicBezTo>
                  <a:pt x="211" y="226"/>
                  <a:pt x="200" y="245"/>
                  <a:pt x="200" y="266"/>
                </a:cubicBezTo>
                <a:cubicBezTo>
                  <a:pt x="200" y="303"/>
                  <a:pt x="230" y="333"/>
                  <a:pt x="267" y="333"/>
                </a:cubicBezTo>
                <a:cubicBezTo>
                  <a:pt x="304" y="333"/>
                  <a:pt x="334" y="303"/>
                  <a:pt x="334" y="266"/>
                </a:cubicBezTo>
                <a:cubicBezTo>
                  <a:pt x="334" y="227"/>
                  <a:pt x="299" y="194"/>
                  <a:pt x="257" y="2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a:extLst>
              <a:ext uri="{FF2B5EF4-FFF2-40B4-BE49-F238E27FC236}">
                <a16:creationId xmlns:a16="http://schemas.microsoft.com/office/drawing/2014/main" id="{95E5C3BF-E4B4-4069-9B0E-37D6716842E0}"/>
              </a:ext>
            </a:extLst>
          </p:cNvPr>
          <p:cNvSpPr>
            <a:spLocks noChangeAspect="1" noEditPoints="1"/>
          </p:cNvSpPr>
          <p:nvPr/>
        </p:nvSpPr>
        <p:spPr bwMode="auto">
          <a:xfrm>
            <a:off x="3522663" y="1266825"/>
            <a:ext cx="250825" cy="254000"/>
          </a:xfrm>
          <a:custGeom>
            <a:avLst/>
            <a:gdLst>
              <a:gd name="T0" fmla="*/ 283 w 333"/>
              <a:gd name="T1" fmla="*/ 183 h 333"/>
              <a:gd name="T2" fmla="*/ 266 w 333"/>
              <a:gd name="T3" fmla="*/ 166 h 333"/>
              <a:gd name="T4" fmla="*/ 283 w 333"/>
              <a:gd name="T5" fmla="*/ 150 h 333"/>
              <a:gd name="T6" fmla="*/ 300 w 333"/>
              <a:gd name="T7" fmla="*/ 166 h 333"/>
              <a:gd name="T8" fmla="*/ 283 w 333"/>
              <a:gd name="T9" fmla="*/ 183 h 333"/>
              <a:gd name="T10" fmla="*/ 166 w 333"/>
              <a:gd name="T11" fmla="*/ 183 h 333"/>
              <a:gd name="T12" fmla="*/ 150 w 333"/>
              <a:gd name="T13" fmla="*/ 166 h 333"/>
              <a:gd name="T14" fmla="*/ 166 w 333"/>
              <a:gd name="T15" fmla="*/ 150 h 333"/>
              <a:gd name="T16" fmla="*/ 183 w 333"/>
              <a:gd name="T17" fmla="*/ 166 h 333"/>
              <a:gd name="T18" fmla="*/ 166 w 333"/>
              <a:gd name="T19" fmla="*/ 183 h 333"/>
              <a:gd name="T20" fmla="*/ 166 w 333"/>
              <a:gd name="T21" fmla="*/ 300 h 333"/>
              <a:gd name="T22" fmla="*/ 150 w 333"/>
              <a:gd name="T23" fmla="*/ 283 h 333"/>
              <a:gd name="T24" fmla="*/ 166 w 333"/>
              <a:gd name="T25" fmla="*/ 266 h 333"/>
              <a:gd name="T26" fmla="*/ 183 w 333"/>
              <a:gd name="T27" fmla="*/ 283 h 333"/>
              <a:gd name="T28" fmla="*/ 166 w 333"/>
              <a:gd name="T29" fmla="*/ 300 h 333"/>
              <a:gd name="T30" fmla="*/ 166 w 333"/>
              <a:gd name="T31" fmla="*/ 33 h 333"/>
              <a:gd name="T32" fmla="*/ 183 w 333"/>
              <a:gd name="T33" fmla="*/ 50 h 333"/>
              <a:gd name="T34" fmla="*/ 166 w 333"/>
              <a:gd name="T35" fmla="*/ 66 h 333"/>
              <a:gd name="T36" fmla="*/ 150 w 333"/>
              <a:gd name="T37" fmla="*/ 50 h 333"/>
              <a:gd name="T38" fmla="*/ 166 w 333"/>
              <a:gd name="T39" fmla="*/ 33 h 333"/>
              <a:gd name="T40" fmla="*/ 50 w 333"/>
              <a:gd name="T41" fmla="*/ 183 h 333"/>
              <a:gd name="T42" fmla="*/ 33 w 333"/>
              <a:gd name="T43" fmla="*/ 166 h 333"/>
              <a:gd name="T44" fmla="*/ 50 w 333"/>
              <a:gd name="T45" fmla="*/ 150 h 333"/>
              <a:gd name="T46" fmla="*/ 66 w 333"/>
              <a:gd name="T47" fmla="*/ 166 h 333"/>
              <a:gd name="T48" fmla="*/ 50 w 333"/>
              <a:gd name="T49" fmla="*/ 183 h 333"/>
              <a:gd name="T50" fmla="*/ 283 w 333"/>
              <a:gd name="T51" fmla="*/ 116 h 333"/>
              <a:gd name="T52" fmla="*/ 236 w 333"/>
              <a:gd name="T53" fmla="*/ 150 h 333"/>
              <a:gd name="T54" fmla="*/ 213 w 333"/>
              <a:gd name="T55" fmla="*/ 150 h 333"/>
              <a:gd name="T56" fmla="*/ 183 w 333"/>
              <a:gd name="T57" fmla="*/ 119 h 333"/>
              <a:gd name="T58" fmla="*/ 183 w 333"/>
              <a:gd name="T59" fmla="*/ 97 h 333"/>
              <a:gd name="T60" fmla="*/ 216 w 333"/>
              <a:gd name="T61" fmla="*/ 50 h 333"/>
              <a:gd name="T62" fmla="*/ 166 w 333"/>
              <a:gd name="T63" fmla="*/ 0 h 333"/>
              <a:gd name="T64" fmla="*/ 116 w 333"/>
              <a:gd name="T65" fmla="*/ 50 h 333"/>
              <a:gd name="T66" fmla="*/ 150 w 333"/>
              <a:gd name="T67" fmla="*/ 97 h 333"/>
              <a:gd name="T68" fmla="*/ 150 w 333"/>
              <a:gd name="T69" fmla="*/ 119 h 333"/>
              <a:gd name="T70" fmla="*/ 119 w 333"/>
              <a:gd name="T71" fmla="*/ 150 h 333"/>
              <a:gd name="T72" fmla="*/ 97 w 333"/>
              <a:gd name="T73" fmla="*/ 150 h 333"/>
              <a:gd name="T74" fmla="*/ 50 w 333"/>
              <a:gd name="T75" fmla="*/ 116 h 333"/>
              <a:gd name="T76" fmla="*/ 0 w 333"/>
              <a:gd name="T77" fmla="*/ 166 h 333"/>
              <a:gd name="T78" fmla="*/ 50 w 333"/>
              <a:gd name="T79" fmla="*/ 216 h 333"/>
              <a:gd name="T80" fmla="*/ 97 w 333"/>
              <a:gd name="T81" fmla="*/ 183 h 333"/>
              <a:gd name="T82" fmla="*/ 119 w 333"/>
              <a:gd name="T83" fmla="*/ 183 h 333"/>
              <a:gd name="T84" fmla="*/ 150 w 333"/>
              <a:gd name="T85" fmla="*/ 213 h 333"/>
              <a:gd name="T86" fmla="*/ 150 w 333"/>
              <a:gd name="T87" fmla="*/ 236 h 333"/>
              <a:gd name="T88" fmla="*/ 116 w 333"/>
              <a:gd name="T89" fmla="*/ 283 h 333"/>
              <a:gd name="T90" fmla="*/ 166 w 333"/>
              <a:gd name="T91" fmla="*/ 333 h 333"/>
              <a:gd name="T92" fmla="*/ 216 w 333"/>
              <a:gd name="T93" fmla="*/ 283 h 333"/>
              <a:gd name="T94" fmla="*/ 183 w 333"/>
              <a:gd name="T95" fmla="*/ 236 h 333"/>
              <a:gd name="T96" fmla="*/ 183 w 333"/>
              <a:gd name="T97" fmla="*/ 213 h 333"/>
              <a:gd name="T98" fmla="*/ 213 w 333"/>
              <a:gd name="T99" fmla="*/ 183 h 333"/>
              <a:gd name="T100" fmla="*/ 236 w 333"/>
              <a:gd name="T101" fmla="*/ 183 h 333"/>
              <a:gd name="T102" fmla="*/ 283 w 333"/>
              <a:gd name="T103" fmla="*/ 216 h 333"/>
              <a:gd name="T104" fmla="*/ 333 w 333"/>
              <a:gd name="T105" fmla="*/ 166 h 333"/>
              <a:gd name="T106" fmla="*/ 283 w 333"/>
              <a:gd name="T107" fmla="*/ 1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33">
                <a:moveTo>
                  <a:pt x="283" y="183"/>
                </a:moveTo>
                <a:cubicBezTo>
                  <a:pt x="274" y="183"/>
                  <a:pt x="266" y="176"/>
                  <a:pt x="266" y="166"/>
                </a:cubicBezTo>
                <a:cubicBezTo>
                  <a:pt x="266" y="157"/>
                  <a:pt x="274" y="150"/>
                  <a:pt x="283" y="150"/>
                </a:cubicBezTo>
                <a:cubicBezTo>
                  <a:pt x="292" y="150"/>
                  <a:pt x="300" y="157"/>
                  <a:pt x="300" y="166"/>
                </a:cubicBezTo>
                <a:cubicBezTo>
                  <a:pt x="300" y="176"/>
                  <a:pt x="292" y="183"/>
                  <a:pt x="283" y="183"/>
                </a:cubicBezTo>
                <a:close/>
                <a:moveTo>
                  <a:pt x="166" y="183"/>
                </a:moveTo>
                <a:cubicBezTo>
                  <a:pt x="157" y="183"/>
                  <a:pt x="150" y="176"/>
                  <a:pt x="150" y="166"/>
                </a:cubicBezTo>
                <a:cubicBezTo>
                  <a:pt x="150" y="157"/>
                  <a:pt x="157" y="150"/>
                  <a:pt x="166" y="150"/>
                </a:cubicBezTo>
                <a:cubicBezTo>
                  <a:pt x="176" y="150"/>
                  <a:pt x="183" y="157"/>
                  <a:pt x="183" y="166"/>
                </a:cubicBezTo>
                <a:cubicBezTo>
                  <a:pt x="183" y="176"/>
                  <a:pt x="176" y="183"/>
                  <a:pt x="166" y="183"/>
                </a:cubicBezTo>
                <a:close/>
                <a:moveTo>
                  <a:pt x="166" y="300"/>
                </a:moveTo>
                <a:cubicBezTo>
                  <a:pt x="157" y="300"/>
                  <a:pt x="150" y="292"/>
                  <a:pt x="150" y="283"/>
                </a:cubicBezTo>
                <a:cubicBezTo>
                  <a:pt x="150" y="274"/>
                  <a:pt x="157" y="266"/>
                  <a:pt x="166" y="266"/>
                </a:cubicBezTo>
                <a:cubicBezTo>
                  <a:pt x="176" y="266"/>
                  <a:pt x="183" y="274"/>
                  <a:pt x="183" y="283"/>
                </a:cubicBezTo>
                <a:cubicBezTo>
                  <a:pt x="183" y="292"/>
                  <a:pt x="176" y="300"/>
                  <a:pt x="166" y="300"/>
                </a:cubicBezTo>
                <a:close/>
                <a:moveTo>
                  <a:pt x="166" y="33"/>
                </a:moveTo>
                <a:cubicBezTo>
                  <a:pt x="176" y="33"/>
                  <a:pt x="183" y="40"/>
                  <a:pt x="183" y="50"/>
                </a:cubicBezTo>
                <a:cubicBezTo>
                  <a:pt x="183" y="59"/>
                  <a:pt x="176" y="66"/>
                  <a:pt x="166" y="66"/>
                </a:cubicBezTo>
                <a:cubicBezTo>
                  <a:pt x="157" y="66"/>
                  <a:pt x="150" y="59"/>
                  <a:pt x="150" y="50"/>
                </a:cubicBezTo>
                <a:cubicBezTo>
                  <a:pt x="150" y="40"/>
                  <a:pt x="157" y="33"/>
                  <a:pt x="166" y="33"/>
                </a:cubicBezTo>
                <a:close/>
                <a:moveTo>
                  <a:pt x="50" y="183"/>
                </a:moveTo>
                <a:cubicBezTo>
                  <a:pt x="40" y="183"/>
                  <a:pt x="33" y="176"/>
                  <a:pt x="33" y="166"/>
                </a:cubicBezTo>
                <a:cubicBezTo>
                  <a:pt x="33" y="157"/>
                  <a:pt x="40" y="150"/>
                  <a:pt x="50" y="150"/>
                </a:cubicBezTo>
                <a:cubicBezTo>
                  <a:pt x="59" y="150"/>
                  <a:pt x="66" y="157"/>
                  <a:pt x="66" y="166"/>
                </a:cubicBezTo>
                <a:cubicBezTo>
                  <a:pt x="66" y="176"/>
                  <a:pt x="59" y="183"/>
                  <a:pt x="50" y="183"/>
                </a:cubicBezTo>
                <a:close/>
                <a:moveTo>
                  <a:pt x="283" y="116"/>
                </a:moveTo>
                <a:cubicBezTo>
                  <a:pt x="261" y="116"/>
                  <a:pt x="243" y="133"/>
                  <a:pt x="236" y="150"/>
                </a:cubicBezTo>
                <a:lnTo>
                  <a:pt x="213" y="150"/>
                </a:lnTo>
                <a:cubicBezTo>
                  <a:pt x="208" y="133"/>
                  <a:pt x="197" y="124"/>
                  <a:pt x="183" y="119"/>
                </a:cubicBezTo>
                <a:lnTo>
                  <a:pt x="183" y="97"/>
                </a:lnTo>
                <a:cubicBezTo>
                  <a:pt x="202" y="90"/>
                  <a:pt x="216" y="71"/>
                  <a:pt x="216" y="50"/>
                </a:cubicBezTo>
                <a:cubicBezTo>
                  <a:pt x="216" y="22"/>
                  <a:pt x="194" y="0"/>
                  <a:pt x="166" y="0"/>
                </a:cubicBezTo>
                <a:cubicBezTo>
                  <a:pt x="139" y="0"/>
                  <a:pt x="116" y="22"/>
                  <a:pt x="116" y="50"/>
                </a:cubicBezTo>
                <a:cubicBezTo>
                  <a:pt x="116" y="71"/>
                  <a:pt x="130" y="90"/>
                  <a:pt x="150" y="97"/>
                </a:cubicBezTo>
                <a:lnTo>
                  <a:pt x="150" y="119"/>
                </a:lnTo>
                <a:cubicBezTo>
                  <a:pt x="136" y="124"/>
                  <a:pt x="124" y="133"/>
                  <a:pt x="119" y="150"/>
                </a:cubicBezTo>
                <a:lnTo>
                  <a:pt x="97" y="150"/>
                </a:lnTo>
                <a:cubicBezTo>
                  <a:pt x="90" y="133"/>
                  <a:pt x="71" y="116"/>
                  <a:pt x="50" y="116"/>
                </a:cubicBezTo>
                <a:cubicBezTo>
                  <a:pt x="22" y="116"/>
                  <a:pt x="0" y="139"/>
                  <a:pt x="0" y="166"/>
                </a:cubicBezTo>
                <a:cubicBezTo>
                  <a:pt x="0" y="194"/>
                  <a:pt x="22" y="216"/>
                  <a:pt x="50" y="216"/>
                </a:cubicBezTo>
                <a:cubicBezTo>
                  <a:pt x="71" y="216"/>
                  <a:pt x="90" y="200"/>
                  <a:pt x="97" y="183"/>
                </a:cubicBezTo>
                <a:lnTo>
                  <a:pt x="119" y="183"/>
                </a:lnTo>
                <a:cubicBezTo>
                  <a:pt x="124" y="200"/>
                  <a:pt x="136" y="208"/>
                  <a:pt x="150" y="213"/>
                </a:cubicBezTo>
                <a:lnTo>
                  <a:pt x="150" y="236"/>
                </a:lnTo>
                <a:cubicBezTo>
                  <a:pt x="130" y="243"/>
                  <a:pt x="116" y="261"/>
                  <a:pt x="116" y="283"/>
                </a:cubicBezTo>
                <a:cubicBezTo>
                  <a:pt x="116" y="311"/>
                  <a:pt x="139" y="333"/>
                  <a:pt x="166" y="333"/>
                </a:cubicBezTo>
                <a:cubicBezTo>
                  <a:pt x="194" y="333"/>
                  <a:pt x="216" y="311"/>
                  <a:pt x="216" y="283"/>
                </a:cubicBezTo>
                <a:cubicBezTo>
                  <a:pt x="216" y="261"/>
                  <a:pt x="202" y="243"/>
                  <a:pt x="183" y="236"/>
                </a:cubicBezTo>
                <a:lnTo>
                  <a:pt x="183" y="213"/>
                </a:lnTo>
                <a:cubicBezTo>
                  <a:pt x="197" y="208"/>
                  <a:pt x="208" y="200"/>
                  <a:pt x="213" y="183"/>
                </a:cubicBezTo>
                <a:lnTo>
                  <a:pt x="236" y="183"/>
                </a:lnTo>
                <a:cubicBezTo>
                  <a:pt x="243" y="200"/>
                  <a:pt x="261" y="216"/>
                  <a:pt x="283" y="216"/>
                </a:cubicBezTo>
                <a:cubicBezTo>
                  <a:pt x="311" y="216"/>
                  <a:pt x="333" y="194"/>
                  <a:pt x="333" y="166"/>
                </a:cubicBezTo>
                <a:cubicBezTo>
                  <a:pt x="333" y="139"/>
                  <a:pt x="311" y="116"/>
                  <a:pt x="283" y="1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a:extLst>
              <a:ext uri="{FF2B5EF4-FFF2-40B4-BE49-F238E27FC236}">
                <a16:creationId xmlns:a16="http://schemas.microsoft.com/office/drawing/2014/main" id="{68D35D5F-CD9F-4253-9843-E8AE04A13075}"/>
              </a:ext>
            </a:extLst>
          </p:cNvPr>
          <p:cNvSpPr>
            <a:spLocks noChangeAspect="1" noEditPoints="1"/>
          </p:cNvSpPr>
          <p:nvPr/>
        </p:nvSpPr>
        <p:spPr bwMode="auto">
          <a:xfrm>
            <a:off x="3016251" y="1263650"/>
            <a:ext cx="257175" cy="258763"/>
          </a:xfrm>
          <a:custGeom>
            <a:avLst/>
            <a:gdLst>
              <a:gd name="T0" fmla="*/ 299 w 342"/>
              <a:gd name="T1" fmla="*/ 298 h 342"/>
              <a:gd name="T2" fmla="*/ 275 w 342"/>
              <a:gd name="T3" fmla="*/ 298 h 342"/>
              <a:gd name="T4" fmla="*/ 275 w 342"/>
              <a:gd name="T5" fmla="*/ 275 h 342"/>
              <a:gd name="T6" fmla="*/ 299 w 342"/>
              <a:gd name="T7" fmla="*/ 275 h 342"/>
              <a:gd name="T8" fmla="*/ 299 w 342"/>
              <a:gd name="T9" fmla="*/ 298 h 342"/>
              <a:gd name="T10" fmla="*/ 183 w 342"/>
              <a:gd name="T11" fmla="*/ 183 h 342"/>
              <a:gd name="T12" fmla="*/ 159 w 342"/>
              <a:gd name="T13" fmla="*/ 183 h 342"/>
              <a:gd name="T14" fmla="*/ 159 w 342"/>
              <a:gd name="T15" fmla="*/ 159 h 342"/>
              <a:gd name="T16" fmla="*/ 183 w 342"/>
              <a:gd name="T17" fmla="*/ 159 h 342"/>
              <a:gd name="T18" fmla="*/ 183 w 342"/>
              <a:gd name="T19" fmla="*/ 183 h 342"/>
              <a:gd name="T20" fmla="*/ 67 w 342"/>
              <a:gd name="T21" fmla="*/ 299 h 342"/>
              <a:gd name="T22" fmla="*/ 43 w 342"/>
              <a:gd name="T23" fmla="*/ 299 h 342"/>
              <a:gd name="T24" fmla="*/ 43 w 342"/>
              <a:gd name="T25" fmla="*/ 275 h 342"/>
              <a:gd name="T26" fmla="*/ 67 w 342"/>
              <a:gd name="T27" fmla="*/ 275 h 342"/>
              <a:gd name="T28" fmla="*/ 67 w 342"/>
              <a:gd name="T29" fmla="*/ 299 h 342"/>
              <a:gd name="T30" fmla="*/ 67 w 342"/>
              <a:gd name="T31" fmla="*/ 67 h 342"/>
              <a:gd name="T32" fmla="*/ 44 w 342"/>
              <a:gd name="T33" fmla="*/ 67 h 342"/>
              <a:gd name="T34" fmla="*/ 44 w 342"/>
              <a:gd name="T35" fmla="*/ 43 h 342"/>
              <a:gd name="T36" fmla="*/ 67 w 342"/>
              <a:gd name="T37" fmla="*/ 43 h 342"/>
              <a:gd name="T38" fmla="*/ 67 w 342"/>
              <a:gd name="T39" fmla="*/ 67 h 342"/>
              <a:gd name="T40" fmla="*/ 276 w 342"/>
              <a:gd name="T41" fmla="*/ 43 h 342"/>
              <a:gd name="T42" fmla="*/ 299 w 342"/>
              <a:gd name="T43" fmla="*/ 43 h 342"/>
              <a:gd name="T44" fmla="*/ 299 w 342"/>
              <a:gd name="T45" fmla="*/ 66 h 342"/>
              <a:gd name="T46" fmla="*/ 276 w 342"/>
              <a:gd name="T47" fmla="*/ 66 h 342"/>
              <a:gd name="T48" fmla="*/ 276 w 342"/>
              <a:gd name="T49" fmla="*/ 43 h 342"/>
              <a:gd name="T50" fmla="*/ 265 w 342"/>
              <a:gd name="T51" fmla="*/ 242 h 342"/>
              <a:gd name="T52" fmla="*/ 216 w 342"/>
              <a:gd name="T53" fmla="*/ 192 h 342"/>
              <a:gd name="T54" fmla="*/ 216 w 342"/>
              <a:gd name="T55" fmla="*/ 149 h 342"/>
              <a:gd name="T56" fmla="*/ 266 w 342"/>
              <a:gd name="T57" fmla="*/ 100 h 342"/>
              <a:gd name="T58" fmla="*/ 323 w 342"/>
              <a:gd name="T59" fmla="*/ 90 h 342"/>
              <a:gd name="T60" fmla="*/ 323 w 342"/>
              <a:gd name="T61" fmla="*/ 19 h 342"/>
              <a:gd name="T62" fmla="*/ 252 w 342"/>
              <a:gd name="T63" fmla="*/ 19 h 342"/>
              <a:gd name="T64" fmla="*/ 242 w 342"/>
              <a:gd name="T65" fmla="*/ 76 h 342"/>
              <a:gd name="T66" fmla="*/ 193 w 342"/>
              <a:gd name="T67" fmla="*/ 126 h 342"/>
              <a:gd name="T68" fmla="*/ 150 w 342"/>
              <a:gd name="T69" fmla="*/ 126 h 342"/>
              <a:gd name="T70" fmla="*/ 100 w 342"/>
              <a:gd name="T71" fmla="*/ 77 h 342"/>
              <a:gd name="T72" fmla="*/ 91 w 342"/>
              <a:gd name="T73" fmla="*/ 20 h 342"/>
              <a:gd name="T74" fmla="*/ 20 w 342"/>
              <a:gd name="T75" fmla="*/ 20 h 342"/>
              <a:gd name="T76" fmla="*/ 20 w 342"/>
              <a:gd name="T77" fmla="*/ 91 h 342"/>
              <a:gd name="T78" fmla="*/ 77 w 342"/>
              <a:gd name="T79" fmla="*/ 100 h 342"/>
              <a:gd name="T80" fmla="*/ 126 w 342"/>
              <a:gd name="T81" fmla="*/ 149 h 342"/>
              <a:gd name="T82" fmla="*/ 126 w 342"/>
              <a:gd name="T83" fmla="*/ 192 h 342"/>
              <a:gd name="T84" fmla="*/ 76 w 342"/>
              <a:gd name="T85" fmla="*/ 242 h 342"/>
              <a:gd name="T86" fmla="*/ 20 w 342"/>
              <a:gd name="T87" fmla="*/ 252 h 342"/>
              <a:gd name="T88" fmla="*/ 20 w 342"/>
              <a:gd name="T89" fmla="*/ 322 h 342"/>
              <a:gd name="T90" fmla="*/ 90 w 342"/>
              <a:gd name="T91" fmla="*/ 322 h 342"/>
              <a:gd name="T92" fmla="*/ 100 w 342"/>
              <a:gd name="T93" fmla="*/ 266 h 342"/>
              <a:gd name="T94" fmla="*/ 150 w 342"/>
              <a:gd name="T95" fmla="*/ 216 h 342"/>
              <a:gd name="T96" fmla="*/ 193 w 342"/>
              <a:gd name="T97" fmla="*/ 216 h 342"/>
              <a:gd name="T98" fmla="*/ 242 w 342"/>
              <a:gd name="T99" fmla="*/ 265 h 342"/>
              <a:gd name="T100" fmla="*/ 252 w 342"/>
              <a:gd name="T101" fmla="*/ 322 h 342"/>
              <a:gd name="T102" fmla="*/ 322 w 342"/>
              <a:gd name="T103" fmla="*/ 322 h 342"/>
              <a:gd name="T104" fmla="*/ 322 w 342"/>
              <a:gd name="T105" fmla="*/ 251 h 342"/>
              <a:gd name="T106" fmla="*/ 265 w 342"/>
              <a:gd name="T107" fmla="*/ 24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2" h="342">
                <a:moveTo>
                  <a:pt x="299" y="298"/>
                </a:moveTo>
                <a:cubicBezTo>
                  <a:pt x="292" y="305"/>
                  <a:pt x="282" y="305"/>
                  <a:pt x="275" y="298"/>
                </a:cubicBezTo>
                <a:cubicBezTo>
                  <a:pt x="269" y="292"/>
                  <a:pt x="269" y="281"/>
                  <a:pt x="275" y="275"/>
                </a:cubicBezTo>
                <a:cubicBezTo>
                  <a:pt x="282" y="268"/>
                  <a:pt x="292" y="268"/>
                  <a:pt x="299" y="275"/>
                </a:cubicBezTo>
                <a:cubicBezTo>
                  <a:pt x="305" y="281"/>
                  <a:pt x="305" y="292"/>
                  <a:pt x="299" y="298"/>
                </a:cubicBezTo>
                <a:close/>
                <a:moveTo>
                  <a:pt x="183" y="183"/>
                </a:moveTo>
                <a:cubicBezTo>
                  <a:pt x="176" y="189"/>
                  <a:pt x="166" y="189"/>
                  <a:pt x="159" y="183"/>
                </a:cubicBezTo>
                <a:cubicBezTo>
                  <a:pt x="153" y="176"/>
                  <a:pt x="153" y="166"/>
                  <a:pt x="159" y="159"/>
                </a:cubicBezTo>
                <a:cubicBezTo>
                  <a:pt x="166" y="153"/>
                  <a:pt x="176" y="153"/>
                  <a:pt x="183" y="159"/>
                </a:cubicBezTo>
                <a:cubicBezTo>
                  <a:pt x="189" y="166"/>
                  <a:pt x="189" y="176"/>
                  <a:pt x="183" y="183"/>
                </a:cubicBezTo>
                <a:close/>
                <a:moveTo>
                  <a:pt x="67" y="299"/>
                </a:moveTo>
                <a:cubicBezTo>
                  <a:pt x="60" y="305"/>
                  <a:pt x="50" y="305"/>
                  <a:pt x="43" y="299"/>
                </a:cubicBezTo>
                <a:cubicBezTo>
                  <a:pt x="37" y="292"/>
                  <a:pt x="37" y="282"/>
                  <a:pt x="43" y="275"/>
                </a:cubicBezTo>
                <a:cubicBezTo>
                  <a:pt x="50" y="269"/>
                  <a:pt x="60" y="269"/>
                  <a:pt x="67" y="275"/>
                </a:cubicBezTo>
                <a:cubicBezTo>
                  <a:pt x="73" y="282"/>
                  <a:pt x="73" y="292"/>
                  <a:pt x="67" y="299"/>
                </a:cubicBezTo>
                <a:close/>
                <a:moveTo>
                  <a:pt x="67" y="67"/>
                </a:moveTo>
                <a:cubicBezTo>
                  <a:pt x="61" y="73"/>
                  <a:pt x="50" y="73"/>
                  <a:pt x="44" y="67"/>
                </a:cubicBezTo>
                <a:cubicBezTo>
                  <a:pt x="37" y="60"/>
                  <a:pt x="37" y="50"/>
                  <a:pt x="44" y="43"/>
                </a:cubicBezTo>
                <a:cubicBezTo>
                  <a:pt x="50" y="37"/>
                  <a:pt x="61" y="37"/>
                  <a:pt x="67" y="43"/>
                </a:cubicBezTo>
                <a:cubicBezTo>
                  <a:pt x="74" y="50"/>
                  <a:pt x="74" y="60"/>
                  <a:pt x="67" y="67"/>
                </a:cubicBezTo>
                <a:close/>
                <a:moveTo>
                  <a:pt x="276" y="43"/>
                </a:moveTo>
                <a:cubicBezTo>
                  <a:pt x="282" y="36"/>
                  <a:pt x="293" y="36"/>
                  <a:pt x="299" y="43"/>
                </a:cubicBezTo>
                <a:cubicBezTo>
                  <a:pt x="306" y="49"/>
                  <a:pt x="306" y="60"/>
                  <a:pt x="299" y="66"/>
                </a:cubicBezTo>
                <a:cubicBezTo>
                  <a:pt x="293" y="73"/>
                  <a:pt x="282" y="73"/>
                  <a:pt x="276" y="66"/>
                </a:cubicBezTo>
                <a:cubicBezTo>
                  <a:pt x="269" y="60"/>
                  <a:pt x="269" y="49"/>
                  <a:pt x="276" y="43"/>
                </a:cubicBezTo>
                <a:close/>
                <a:moveTo>
                  <a:pt x="265" y="242"/>
                </a:moveTo>
                <a:lnTo>
                  <a:pt x="216" y="192"/>
                </a:lnTo>
                <a:cubicBezTo>
                  <a:pt x="224" y="177"/>
                  <a:pt x="223" y="163"/>
                  <a:pt x="216" y="149"/>
                </a:cubicBezTo>
                <a:lnTo>
                  <a:pt x="266" y="100"/>
                </a:lnTo>
                <a:cubicBezTo>
                  <a:pt x="285" y="108"/>
                  <a:pt x="307" y="105"/>
                  <a:pt x="323" y="90"/>
                </a:cubicBezTo>
                <a:cubicBezTo>
                  <a:pt x="342" y="71"/>
                  <a:pt x="342" y="39"/>
                  <a:pt x="323" y="19"/>
                </a:cubicBezTo>
                <a:cubicBezTo>
                  <a:pt x="303" y="0"/>
                  <a:pt x="272" y="0"/>
                  <a:pt x="252" y="19"/>
                </a:cubicBezTo>
                <a:cubicBezTo>
                  <a:pt x="237" y="35"/>
                  <a:pt x="234" y="58"/>
                  <a:pt x="242" y="76"/>
                </a:cubicBezTo>
                <a:lnTo>
                  <a:pt x="193" y="126"/>
                </a:lnTo>
                <a:cubicBezTo>
                  <a:pt x="179" y="119"/>
                  <a:pt x="165" y="118"/>
                  <a:pt x="150" y="126"/>
                </a:cubicBezTo>
                <a:lnTo>
                  <a:pt x="100" y="77"/>
                </a:lnTo>
                <a:cubicBezTo>
                  <a:pt x="107" y="60"/>
                  <a:pt x="106" y="35"/>
                  <a:pt x="91" y="20"/>
                </a:cubicBezTo>
                <a:cubicBezTo>
                  <a:pt x="71" y="0"/>
                  <a:pt x="40" y="0"/>
                  <a:pt x="20" y="20"/>
                </a:cubicBezTo>
                <a:cubicBezTo>
                  <a:pt x="1" y="39"/>
                  <a:pt x="1" y="71"/>
                  <a:pt x="20" y="91"/>
                </a:cubicBezTo>
                <a:cubicBezTo>
                  <a:pt x="36" y="106"/>
                  <a:pt x="60" y="107"/>
                  <a:pt x="77" y="100"/>
                </a:cubicBezTo>
                <a:lnTo>
                  <a:pt x="126" y="149"/>
                </a:lnTo>
                <a:cubicBezTo>
                  <a:pt x="118" y="165"/>
                  <a:pt x="120" y="179"/>
                  <a:pt x="126" y="192"/>
                </a:cubicBezTo>
                <a:lnTo>
                  <a:pt x="76" y="242"/>
                </a:lnTo>
                <a:cubicBezTo>
                  <a:pt x="58" y="233"/>
                  <a:pt x="35" y="236"/>
                  <a:pt x="20" y="252"/>
                </a:cubicBezTo>
                <a:cubicBezTo>
                  <a:pt x="0" y="271"/>
                  <a:pt x="0" y="303"/>
                  <a:pt x="20" y="322"/>
                </a:cubicBezTo>
                <a:cubicBezTo>
                  <a:pt x="39" y="342"/>
                  <a:pt x="71" y="342"/>
                  <a:pt x="90" y="322"/>
                </a:cubicBezTo>
                <a:cubicBezTo>
                  <a:pt x="106" y="307"/>
                  <a:pt x="109" y="284"/>
                  <a:pt x="100" y="266"/>
                </a:cubicBezTo>
                <a:lnTo>
                  <a:pt x="150" y="216"/>
                </a:lnTo>
                <a:cubicBezTo>
                  <a:pt x="163" y="222"/>
                  <a:pt x="177" y="224"/>
                  <a:pt x="193" y="216"/>
                </a:cubicBezTo>
                <a:lnTo>
                  <a:pt x="242" y="265"/>
                </a:lnTo>
                <a:cubicBezTo>
                  <a:pt x="235" y="282"/>
                  <a:pt x="236" y="307"/>
                  <a:pt x="252" y="322"/>
                </a:cubicBezTo>
                <a:cubicBezTo>
                  <a:pt x="271" y="341"/>
                  <a:pt x="303" y="341"/>
                  <a:pt x="322" y="322"/>
                </a:cubicBezTo>
                <a:cubicBezTo>
                  <a:pt x="342" y="302"/>
                  <a:pt x="342" y="271"/>
                  <a:pt x="322" y="251"/>
                </a:cubicBezTo>
                <a:cubicBezTo>
                  <a:pt x="307" y="236"/>
                  <a:pt x="282" y="235"/>
                  <a:pt x="265" y="2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a:extLst>
              <a:ext uri="{FF2B5EF4-FFF2-40B4-BE49-F238E27FC236}">
                <a16:creationId xmlns:a16="http://schemas.microsoft.com/office/drawing/2014/main" id="{FFE3ED30-B089-4767-BBFB-394A89665F15}"/>
              </a:ext>
            </a:extLst>
          </p:cNvPr>
          <p:cNvSpPr>
            <a:spLocks noChangeAspect="1" noEditPoints="1"/>
          </p:cNvSpPr>
          <p:nvPr/>
        </p:nvSpPr>
        <p:spPr bwMode="auto">
          <a:xfrm>
            <a:off x="2516188" y="1266825"/>
            <a:ext cx="252413" cy="254000"/>
          </a:xfrm>
          <a:custGeom>
            <a:avLst/>
            <a:gdLst>
              <a:gd name="T0" fmla="*/ 284 w 334"/>
              <a:gd name="T1" fmla="*/ 300 h 333"/>
              <a:gd name="T2" fmla="*/ 267 w 334"/>
              <a:gd name="T3" fmla="*/ 283 h 333"/>
              <a:gd name="T4" fmla="*/ 284 w 334"/>
              <a:gd name="T5" fmla="*/ 266 h 333"/>
              <a:gd name="T6" fmla="*/ 300 w 334"/>
              <a:gd name="T7" fmla="*/ 283 h 333"/>
              <a:gd name="T8" fmla="*/ 284 w 334"/>
              <a:gd name="T9" fmla="*/ 300 h 333"/>
              <a:gd name="T10" fmla="*/ 121 w 334"/>
              <a:gd name="T11" fmla="*/ 189 h 333"/>
              <a:gd name="T12" fmla="*/ 189 w 334"/>
              <a:gd name="T13" fmla="*/ 120 h 333"/>
              <a:gd name="T14" fmla="*/ 214 w 334"/>
              <a:gd name="T15" fmla="*/ 163 h 333"/>
              <a:gd name="T16" fmla="*/ 121 w 334"/>
              <a:gd name="T17" fmla="*/ 189 h 333"/>
              <a:gd name="T18" fmla="*/ 50 w 334"/>
              <a:gd name="T19" fmla="*/ 300 h 333"/>
              <a:gd name="T20" fmla="*/ 34 w 334"/>
              <a:gd name="T21" fmla="*/ 283 h 333"/>
              <a:gd name="T22" fmla="*/ 50 w 334"/>
              <a:gd name="T23" fmla="*/ 266 h 333"/>
              <a:gd name="T24" fmla="*/ 67 w 334"/>
              <a:gd name="T25" fmla="*/ 283 h 333"/>
              <a:gd name="T26" fmla="*/ 50 w 334"/>
              <a:gd name="T27" fmla="*/ 300 h 333"/>
              <a:gd name="T28" fmla="*/ 50 w 334"/>
              <a:gd name="T29" fmla="*/ 66 h 333"/>
              <a:gd name="T30" fmla="*/ 34 w 334"/>
              <a:gd name="T31" fmla="*/ 50 h 333"/>
              <a:gd name="T32" fmla="*/ 50 w 334"/>
              <a:gd name="T33" fmla="*/ 33 h 333"/>
              <a:gd name="T34" fmla="*/ 67 w 334"/>
              <a:gd name="T35" fmla="*/ 50 h 333"/>
              <a:gd name="T36" fmla="*/ 50 w 334"/>
              <a:gd name="T37" fmla="*/ 66 h 333"/>
              <a:gd name="T38" fmla="*/ 284 w 334"/>
              <a:gd name="T39" fmla="*/ 33 h 333"/>
              <a:gd name="T40" fmla="*/ 300 w 334"/>
              <a:gd name="T41" fmla="*/ 50 h 333"/>
              <a:gd name="T42" fmla="*/ 284 w 334"/>
              <a:gd name="T43" fmla="*/ 66 h 333"/>
              <a:gd name="T44" fmla="*/ 267 w 334"/>
              <a:gd name="T45" fmla="*/ 50 h 333"/>
              <a:gd name="T46" fmla="*/ 284 w 334"/>
              <a:gd name="T47" fmla="*/ 33 h 333"/>
              <a:gd name="T48" fmla="*/ 284 w 334"/>
              <a:gd name="T49" fmla="*/ 233 h 333"/>
              <a:gd name="T50" fmla="*/ 262 w 334"/>
              <a:gd name="T51" fmla="*/ 238 h 333"/>
              <a:gd name="T52" fmla="*/ 233 w 334"/>
              <a:gd name="T53" fmla="*/ 209 h 333"/>
              <a:gd name="T54" fmla="*/ 236 w 334"/>
              <a:gd name="T55" fmla="*/ 121 h 333"/>
              <a:gd name="T56" fmla="*/ 262 w 334"/>
              <a:gd name="T57" fmla="*/ 95 h 333"/>
              <a:gd name="T58" fmla="*/ 284 w 334"/>
              <a:gd name="T59" fmla="*/ 100 h 333"/>
              <a:gd name="T60" fmla="*/ 334 w 334"/>
              <a:gd name="T61" fmla="*/ 50 h 333"/>
              <a:gd name="T62" fmla="*/ 284 w 334"/>
              <a:gd name="T63" fmla="*/ 0 h 333"/>
              <a:gd name="T64" fmla="*/ 234 w 334"/>
              <a:gd name="T65" fmla="*/ 50 h 333"/>
              <a:gd name="T66" fmla="*/ 239 w 334"/>
              <a:gd name="T67" fmla="*/ 71 h 333"/>
              <a:gd name="T68" fmla="*/ 213 w 334"/>
              <a:gd name="T69" fmla="*/ 96 h 333"/>
              <a:gd name="T70" fmla="*/ 118 w 334"/>
              <a:gd name="T71" fmla="*/ 94 h 333"/>
              <a:gd name="T72" fmla="*/ 95 w 334"/>
              <a:gd name="T73" fmla="*/ 71 h 333"/>
              <a:gd name="T74" fmla="*/ 100 w 334"/>
              <a:gd name="T75" fmla="*/ 50 h 333"/>
              <a:gd name="T76" fmla="*/ 50 w 334"/>
              <a:gd name="T77" fmla="*/ 0 h 333"/>
              <a:gd name="T78" fmla="*/ 0 w 334"/>
              <a:gd name="T79" fmla="*/ 50 h 333"/>
              <a:gd name="T80" fmla="*/ 50 w 334"/>
              <a:gd name="T81" fmla="*/ 100 h 333"/>
              <a:gd name="T82" fmla="*/ 72 w 334"/>
              <a:gd name="T83" fmla="*/ 95 h 333"/>
              <a:gd name="T84" fmla="*/ 94 w 334"/>
              <a:gd name="T85" fmla="*/ 117 h 333"/>
              <a:gd name="T86" fmla="*/ 97 w 334"/>
              <a:gd name="T87" fmla="*/ 213 h 333"/>
              <a:gd name="T88" fmla="*/ 72 w 334"/>
              <a:gd name="T89" fmla="*/ 238 h 333"/>
              <a:gd name="T90" fmla="*/ 50 w 334"/>
              <a:gd name="T91" fmla="*/ 233 h 333"/>
              <a:gd name="T92" fmla="*/ 0 w 334"/>
              <a:gd name="T93" fmla="*/ 283 h 333"/>
              <a:gd name="T94" fmla="*/ 50 w 334"/>
              <a:gd name="T95" fmla="*/ 333 h 333"/>
              <a:gd name="T96" fmla="*/ 100 w 334"/>
              <a:gd name="T97" fmla="*/ 283 h 333"/>
              <a:gd name="T98" fmla="*/ 95 w 334"/>
              <a:gd name="T99" fmla="*/ 262 h 333"/>
              <a:gd name="T100" fmla="*/ 122 w 334"/>
              <a:gd name="T101" fmla="*/ 235 h 333"/>
              <a:gd name="T102" fmla="*/ 210 w 334"/>
              <a:gd name="T103" fmla="*/ 233 h 333"/>
              <a:gd name="T104" fmla="*/ 239 w 334"/>
              <a:gd name="T105" fmla="*/ 262 h 333"/>
              <a:gd name="T106" fmla="*/ 234 w 334"/>
              <a:gd name="T107" fmla="*/ 283 h 333"/>
              <a:gd name="T108" fmla="*/ 284 w 334"/>
              <a:gd name="T109" fmla="*/ 333 h 333"/>
              <a:gd name="T110" fmla="*/ 334 w 334"/>
              <a:gd name="T111" fmla="*/ 283 h 333"/>
              <a:gd name="T112" fmla="*/ 284 w 334"/>
              <a:gd name="T113"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4" h="333">
                <a:moveTo>
                  <a:pt x="284" y="300"/>
                </a:moveTo>
                <a:cubicBezTo>
                  <a:pt x="274" y="300"/>
                  <a:pt x="267" y="292"/>
                  <a:pt x="267" y="283"/>
                </a:cubicBezTo>
                <a:cubicBezTo>
                  <a:pt x="267" y="274"/>
                  <a:pt x="274" y="266"/>
                  <a:pt x="284" y="266"/>
                </a:cubicBezTo>
                <a:cubicBezTo>
                  <a:pt x="293" y="266"/>
                  <a:pt x="300" y="274"/>
                  <a:pt x="300" y="283"/>
                </a:cubicBezTo>
                <a:cubicBezTo>
                  <a:pt x="300" y="292"/>
                  <a:pt x="293" y="300"/>
                  <a:pt x="284" y="300"/>
                </a:cubicBezTo>
                <a:close/>
                <a:moveTo>
                  <a:pt x="121" y="189"/>
                </a:moveTo>
                <a:cubicBezTo>
                  <a:pt x="95" y="145"/>
                  <a:pt x="145" y="94"/>
                  <a:pt x="189" y="120"/>
                </a:cubicBezTo>
                <a:cubicBezTo>
                  <a:pt x="205" y="130"/>
                  <a:pt x="214" y="147"/>
                  <a:pt x="214" y="163"/>
                </a:cubicBezTo>
                <a:cubicBezTo>
                  <a:pt x="214" y="213"/>
                  <a:pt x="147" y="233"/>
                  <a:pt x="121" y="189"/>
                </a:cubicBezTo>
                <a:close/>
                <a:moveTo>
                  <a:pt x="50" y="300"/>
                </a:moveTo>
                <a:cubicBezTo>
                  <a:pt x="41" y="300"/>
                  <a:pt x="34" y="292"/>
                  <a:pt x="34" y="283"/>
                </a:cubicBezTo>
                <a:cubicBezTo>
                  <a:pt x="34" y="274"/>
                  <a:pt x="41" y="266"/>
                  <a:pt x="50" y="266"/>
                </a:cubicBezTo>
                <a:cubicBezTo>
                  <a:pt x="60" y="266"/>
                  <a:pt x="67" y="274"/>
                  <a:pt x="67" y="283"/>
                </a:cubicBezTo>
                <a:cubicBezTo>
                  <a:pt x="67" y="292"/>
                  <a:pt x="60" y="300"/>
                  <a:pt x="50" y="300"/>
                </a:cubicBezTo>
                <a:close/>
                <a:moveTo>
                  <a:pt x="50" y="66"/>
                </a:moveTo>
                <a:cubicBezTo>
                  <a:pt x="41" y="66"/>
                  <a:pt x="34" y="59"/>
                  <a:pt x="34" y="50"/>
                </a:cubicBezTo>
                <a:cubicBezTo>
                  <a:pt x="34" y="40"/>
                  <a:pt x="41" y="33"/>
                  <a:pt x="50" y="33"/>
                </a:cubicBezTo>
                <a:cubicBezTo>
                  <a:pt x="60" y="33"/>
                  <a:pt x="67" y="40"/>
                  <a:pt x="67" y="50"/>
                </a:cubicBezTo>
                <a:cubicBezTo>
                  <a:pt x="67" y="59"/>
                  <a:pt x="60" y="66"/>
                  <a:pt x="50" y="66"/>
                </a:cubicBezTo>
                <a:close/>
                <a:moveTo>
                  <a:pt x="284" y="33"/>
                </a:moveTo>
                <a:cubicBezTo>
                  <a:pt x="293" y="33"/>
                  <a:pt x="300" y="40"/>
                  <a:pt x="300" y="50"/>
                </a:cubicBezTo>
                <a:cubicBezTo>
                  <a:pt x="300" y="59"/>
                  <a:pt x="293" y="66"/>
                  <a:pt x="284" y="66"/>
                </a:cubicBezTo>
                <a:cubicBezTo>
                  <a:pt x="274" y="66"/>
                  <a:pt x="267" y="59"/>
                  <a:pt x="267" y="50"/>
                </a:cubicBezTo>
                <a:cubicBezTo>
                  <a:pt x="267" y="40"/>
                  <a:pt x="274" y="33"/>
                  <a:pt x="284" y="33"/>
                </a:cubicBezTo>
                <a:close/>
                <a:moveTo>
                  <a:pt x="284" y="233"/>
                </a:moveTo>
                <a:cubicBezTo>
                  <a:pt x="276" y="233"/>
                  <a:pt x="269" y="235"/>
                  <a:pt x="262" y="238"/>
                </a:cubicBezTo>
                <a:lnTo>
                  <a:pt x="233" y="209"/>
                </a:lnTo>
                <a:cubicBezTo>
                  <a:pt x="250" y="184"/>
                  <a:pt x="253" y="151"/>
                  <a:pt x="236" y="121"/>
                </a:cubicBezTo>
                <a:lnTo>
                  <a:pt x="262" y="95"/>
                </a:lnTo>
                <a:cubicBezTo>
                  <a:pt x="269" y="98"/>
                  <a:pt x="276" y="100"/>
                  <a:pt x="284" y="100"/>
                </a:cubicBezTo>
                <a:cubicBezTo>
                  <a:pt x="311" y="100"/>
                  <a:pt x="334" y="77"/>
                  <a:pt x="334" y="50"/>
                </a:cubicBezTo>
                <a:cubicBezTo>
                  <a:pt x="334" y="22"/>
                  <a:pt x="311" y="0"/>
                  <a:pt x="284" y="0"/>
                </a:cubicBezTo>
                <a:cubicBezTo>
                  <a:pt x="256" y="0"/>
                  <a:pt x="234" y="22"/>
                  <a:pt x="234" y="50"/>
                </a:cubicBezTo>
                <a:cubicBezTo>
                  <a:pt x="234" y="57"/>
                  <a:pt x="236" y="65"/>
                  <a:pt x="239" y="71"/>
                </a:cubicBezTo>
                <a:lnTo>
                  <a:pt x="213" y="96"/>
                </a:lnTo>
                <a:cubicBezTo>
                  <a:pt x="184" y="75"/>
                  <a:pt x="146" y="75"/>
                  <a:pt x="118" y="94"/>
                </a:cubicBezTo>
                <a:lnTo>
                  <a:pt x="95" y="71"/>
                </a:lnTo>
                <a:cubicBezTo>
                  <a:pt x="98" y="65"/>
                  <a:pt x="100" y="57"/>
                  <a:pt x="100" y="50"/>
                </a:cubicBezTo>
                <a:cubicBezTo>
                  <a:pt x="100" y="22"/>
                  <a:pt x="78" y="0"/>
                  <a:pt x="50" y="0"/>
                </a:cubicBezTo>
                <a:cubicBezTo>
                  <a:pt x="23" y="0"/>
                  <a:pt x="0" y="22"/>
                  <a:pt x="0" y="50"/>
                </a:cubicBezTo>
                <a:cubicBezTo>
                  <a:pt x="0" y="77"/>
                  <a:pt x="23" y="100"/>
                  <a:pt x="50" y="100"/>
                </a:cubicBezTo>
                <a:cubicBezTo>
                  <a:pt x="58" y="100"/>
                  <a:pt x="65" y="98"/>
                  <a:pt x="72" y="95"/>
                </a:cubicBezTo>
                <a:lnTo>
                  <a:pt x="94" y="117"/>
                </a:lnTo>
                <a:cubicBezTo>
                  <a:pt x="76" y="146"/>
                  <a:pt x="75" y="183"/>
                  <a:pt x="97" y="213"/>
                </a:cubicBezTo>
                <a:lnTo>
                  <a:pt x="72" y="238"/>
                </a:lnTo>
                <a:cubicBezTo>
                  <a:pt x="65" y="235"/>
                  <a:pt x="58" y="233"/>
                  <a:pt x="50" y="233"/>
                </a:cubicBezTo>
                <a:cubicBezTo>
                  <a:pt x="23" y="233"/>
                  <a:pt x="0" y="255"/>
                  <a:pt x="0" y="283"/>
                </a:cubicBezTo>
                <a:cubicBezTo>
                  <a:pt x="0" y="311"/>
                  <a:pt x="23" y="333"/>
                  <a:pt x="50" y="333"/>
                </a:cubicBezTo>
                <a:cubicBezTo>
                  <a:pt x="78" y="333"/>
                  <a:pt x="100" y="311"/>
                  <a:pt x="100" y="283"/>
                </a:cubicBezTo>
                <a:cubicBezTo>
                  <a:pt x="100" y="275"/>
                  <a:pt x="98" y="268"/>
                  <a:pt x="95" y="262"/>
                </a:cubicBezTo>
                <a:lnTo>
                  <a:pt x="122" y="235"/>
                </a:lnTo>
                <a:cubicBezTo>
                  <a:pt x="151" y="252"/>
                  <a:pt x="185" y="249"/>
                  <a:pt x="210" y="233"/>
                </a:cubicBezTo>
                <a:lnTo>
                  <a:pt x="239" y="262"/>
                </a:lnTo>
                <a:cubicBezTo>
                  <a:pt x="236" y="268"/>
                  <a:pt x="234" y="275"/>
                  <a:pt x="234" y="283"/>
                </a:cubicBezTo>
                <a:cubicBezTo>
                  <a:pt x="234" y="311"/>
                  <a:pt x="256" y="333"/>
                  <a:pt x="284" y="333"/>
                </a:cubicBezTo>
                <a:cubicBezTo>
                  <a:pt x="311" y="333"/>
                  <a:pt x="334" y="311"/>
                  <a:pt x="334" y="283"/>
                </a:cubicBezTo>
                <a:cubicBezTo>
                  <a:pt x="334" y="255"/>
                  <a:pt x="311" y="233"/>
                  <a:pt x="284" y="2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a:extLst>
              <a:ext uri="{FF2B5EF4-FFF2-40B4-BE49-F238E27FC236}">
                <a16:creationId xmlns:a16="http://schemas.microsoft.com/office/drawing/2014/main" id="{6E7CF5FA-11AF-44C1-9FE7-3650E25562CE}"/>
              </a:ext>
            </a:extLst>
          </p:cNvPr>
          <p:cNvSpPr>
            <a:spLocks noChangeAspect="1" noEditPoints="1"/>
          </p:cNvSpPr>
          <p:nvPr/>
        </p:nvSpPr>
        <p:spPr bwMode="auto">
          <a:xfrm>
            <a:off x="2014538" y="1266825"/>
            <a:ext cx="250825" cy="101600"/>
          </a:xfrm>
          <a:custGeom>
            <a:avLst/>
            <a:gdLst>
              <a:gd name="T0" fmla="*/ 266 w 333"/>
              <a:gd name="T1" fmla="*/ 100 h 133"/>
              <a:gd name="T2" fmla="*/ 233 w 333"/>
              <a:gd name="T3" fmla="*/ 66 h 133"/>
              <a:gd name="T4" fmla="*/ 266 w 333"/>
              <a:gd name="T5" fmla="*/ 33 h 133"/>
              <a:gd name="T6" fmla="*/ 300 w 333"/>
              <a:gd name="T7" fmla="*/ 66 h 133"/>
              <a:gd name="T8" fmla="*/ 266 w 333"/>
              <a:gd name="T9" fmla="*/ 100 h 133"/>
              <a:gd name="T10" fmla="*/ 166 w 333"/>
              <a:gd name="T11" fmla="*/ 100 h 133"/>
              <a:gd name="T12" fmla="*/ 133 w 333"/>
              <a:gd name="T13" fmla="*/ 66 h 133"/>
              <a:gd name="T14" fmla="*/ 166 w 333"/>
              <a:gd name="T15" fmla="*/ 33 h 133"/>
              <a:gd name="T16" fmla="*/ 200 w 333"/>
              <a:gd name="T17" fmla="*/ 66 h 133"/>
              <a:gd name="T18" fmla="*/ 166 w 333"/>
              <a:gd name="T19" fmla="*/ 100 h 133"/>
              <a:gd name="T20" fmla="*/ 66 w 333"/>
              <a:gd name="T21" fmla="*/ 100 h 133"/>
              <a:gd name="T22" fmla="*/ 33 w 333"/>
              <a:gd name="T23" fmla="*/ 66 h 133"/>
              <a:gd name="T24" fmla="*/ 66 w 333"/>
              <a:gd name="T25" fmla="*/ 33 h 133"/>
              <a:gd name="T26" fmla="*/ 100 w 333"/>
              <a:gd name="T27" fmla="*/ 66 h 133"/>
              <a:gd name="T28" fmla="*/ 66 w 333"/>
              <a:gd name="T29" fmla="*/ 100 h 133"/>
              <a:gd name="T30" fmla="*/ 266 w 333"/>
              <a:gd name="T31" fmla="*/ 0 h 133"/>
              <a:gd name="T32" fmla="*/ 216 w 333"/>
              <a:gd name="T33" fmla="*/ 23 h 133"/>
              <a:gd name="T34" fmla="*/ 166 w 333"/>
              <a:gd name="T35" fmla="*/ 0 h 133"/>
              <a:gd name="T36" fmla="*/ 116 w 333"/>
              <a:gd name="T37" fmla="*/ 23 h 133"/>
              <a:gd name="T38" fmla="*/ 66 w 333"/>
              <a:gd name="T39" fmla="*/ 0 h 133"/>
              <a:gd name="T40" fmla="*/ 0 w 333"/>
              <a:gd name="T41" fmla="*/ 66 h 133"/>
              <a:gd name="T42" fmla="*/ 66 w 333"/>
              <a:gd name="T43" fmla="*/ 133 h 133"/>
              <a:gd name="T44" fmla="*/ 116 w 333"/>
              <a:gd name="T45" fmla="*/ 110 h 133"/>
              <a:gd name="T46" fmla="*/ 166 w 333"/>
              <a:gd name="T47" fmla="*/ 133 h 133"/>
              <a:gd name="T48" fmla="*/ 216 w 333"/>
              <a:gd name="T49" fmla="*/ 110 h 133"/>
              <a:gd name="T50" fmla="*/ 266 w 333"/>
              <a:gd name="T51" fmla="*/ 133 h 133"/>
              <a:gd name="T52" fmla="*/ 333 w 333"/>
              <a:gd name="T53" fmla="*/ 66 h 133"/>
              <a:gd name="T54" fmla="*/ 266 w 333"/>
              <a:gd name="T5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133">
                <a:moveTo>
                  <a:pt x="266" y="100"/>
                </a:moveTo>
                <a:cubicBezTo>
                  <a:pt x="248" y="100"/>
                  <a:pt x="233" y="85"/>
                  <a:pt x="233" y="66"/>
                </a:cubicBezTo>
                <a:cubicBezTo>
                  <a:pt x="233" y="48"/>
                  <a:pt x="248" y="33"/>
                  <a:pt x="266" y="33"/>
                </a:cubicBezTo>
                <a:cubicBezTo>
                  <a:pt x="285" y="33"/>
                  <a:pt x="300" y="48"/>
                  <a:pt x="300" y="66"/>
                </a:cubicBezTo>
                <a:cubicBezTo>
                  <a:pt x="300" y="85"/>
                  <a:pt x="285" y="100"/>
                  <a:pt x="266" y="100"/>
                </a:cubicBezTo>
                <a:close/>
                <a:moveTo>
                  <a:pt x="166" y="100"/>
                </a:moveTo>
                <a:cubicBezTo>
                  <a:pt x="148" y="100"/>
                  <a:pt x="133" y="85"/>
                  <a:pt x="133" y="66"/>
                </a:cubicBezTo>
                <a:cubicBezTo>
                  <a:pt x="133" y="48"/>
                  <a:pt x="148" y="33"/>
                  <a:pt x="166" y="33"/>
                </a:cubicBezTo>
                <a:cubicBezTo>
                  <a:pt x="185" y="33"/>
                  <a:pt x="200" y="48"/>
                  <a:pt x="200" y="66"/>
                </a:cubicBezTo>
                <a:cubicBezTo>
                  <a:pt x="200" y="85"/>
                  <a:pt x="185" y="100"/>
                  <a:pt x="166" y="100"/>
                </a:cubicBezTo>
                <a:close/>
                <a:moveTo>
                  <a:pt x="66" y="100"/>
                </a:moveTo>
                <a:cubicBezTo>
                  <a:pt x="48" y="100"/>
                  <a:pt x="33" y="85"/>
                  <a:pt x="33" y="66"/>
                </a:cubicBezTo>
                <a:cubicBezTo>
                  <a:pt x="33" y="48"/>
                  <a:pt x="48" y="33"/>
                  <a:pt x="66" y="33"/>
                </a:cubicBezTo>
                <a:cubicBezTo>
                  <a:pt x="85" y="33"/>
                  <a:pt x="100" y="48"/>
                  <a:pt x="100" y="66"/>
                </a:cubicBezTo>
                <a:cubicBezTo>
                  <a:pt x="100" y="85"/>
                  <a:pt x="85" y="100"/>
                  <a:pt x="66" y="100"/>
                </a:cubicBezTo>
                <a:close/>
                <a:moveTo>
                  <a:pt x="266" y="0"/>
                </a:moveTo>
                <a:cubicBezTo>
                  <a:pt x="246" y="0"/>
                  <a:pt x="229" y="9"/>
                  <a:pt x="216" y="23"/>
                </a:cubicBezTo>
                <a:cubicBezTo>
                  <a:pt x="204" y="9"/>
                  <a:pt x="186" y="0"/>
                  <a:pt x="166" y="0"/>
                </a:cubicBezTo>
                <a:cubicBezTo>
                  <a:pt x="146" y="0"/>
                  <a:pt x="129" y="9"/>
                  <a:pt x="116" y="23"/>
                </a:cubicBezTo>
                <a:cubicBezTo>
                  <a:pt x="104" y="9"/>
                  <a:pt x="86" y="0"/>
                  <a:pt x="66" y="0"/>
                </a:cubicBezTo>
                <a:cubicBezTo>
                  <a:pt x="30" y="0"/>
                  <a:pt x="0" y="30"/>
                  <a:pt x="0" y="66"/>
                </a:cubicBezTo>
                <a:cubicBezTo>
                  <a:pt x="0" y="103"/>
                  <a:pt x="30" y="133"/>
                  <a:pt x="66" y="133"/>
                </a:cubicBezTo>
                <a:cubicBezTo>
                  <a:pt x="86" y="133"/>
                  <a:pt x="104" y="124"/>
                  <a:pt x="116" y="110"/>
                </a:cubicBezTo>
                <a:cubicBezTo>
                  <a:pt x="129" y="124"/>
                  <a:pt x="146" y="133"/>
                  <a:pt x="166" y="133"/>
                </a:cubicBezTo>
                <a:cubicBezTo>
                  <a:pt x="186" y="133"/>
                  <a:pt x="204" y="124"/>
                  <a:pt x="216" y="110"/>
                </a:cubicBezTo>
                <a:cubicBezTo>
                  <a:pt x="229" y="124"/>
                  <a:pt x="246" y="133"/>
                  <a:pt x="266" y="133"/>
                </a:cubicBezTo>
                <a:cubicBezTo>
                  <a:pt x="303" y="133"/>
                  <a:pt x="333" y="103"/>
                  <a:pt x="333" y="66"/>
                </a:cubicBezTo>
                <a:cubicBezTo>
                  <a:pt x="333" y="30"/>
                  <a:pt x="303" y="0"/>
                  <a:pt x="2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a:extLst>
              <a:ext uri="{FF2B5EF4-FFF2-40B4-BE49-F238E27FC236}">
                <a16:creationId xmlns:a16="http://schemas.microsoft.com/office/drawing/2014/main" id="{B894161D-5968-4EFA-BCF9-40E27876B8DE}"/>
              </a:ext>
            </a:extLst>
          </p:cNvPr>
          <p:cNvSpPr>
            <a:spLocks noChangeAspect="1" noEditPoints="1"/>
          </p:cNvSpPr>
          <p:nvPr/>
        </p:nvSpPr>
        <p:spPr bwMode="auto">
          <a:xfrm>
            <a:off x="1511301" y="1368425"/>
            <a:ext cx="250825" cy="152400"/>
          </a:xfrm>
          <a:custGeom>
            <a:avLst/>
            <a:gdLst>
              <a:gd name="T0" fmla="*/ 67 w 333"/>
              <a:gd name="T1" fmla="*/ 117 h 200"/>
              <a:gd name="T2" fmla="*/ 267 w 333"/>
              <a:gd name="T3" fmla="*/ 117 h 200"/>
              <a:gd name="T4" fmla="*/ 267 w 333"/>
              <a:gd name="T5" fmla="*/ 83 h 200"/>
              <a:gd name="T6" fmla="*/ 67 w 333"/>
              <a:gd name="T7" fmla="*/ 83 h 200"/>
              <a:gd name="T8" fmla="*/ 67 w 333"/>
              <a:gd name="T9" fmla="*/ 117 h 200"/>
              <a:gd name="T10" fmla="*/ 200 w 333"/>
              <a:gd name="T11" fmla="*/ 0 h 200"/>
              <a:gd name="T12" fmla="*/ 200 w 333"/>
              <a:gd name="T13" fmla="*/ 33 h 200"/>
              <a:gd name="T14" fmla="*/ 300 w 333"/>
              <a:gd name="T15" fmla="*/ 33 h 200"/>
              <a:gd name="T16" fmla="*/ 300 w 333"/>
              <a:gd name="T17" fmla="*/ 167 h 200"/>
              <a:gd name="T18" fmla="*/ 200 w 333"/>
              <a:gd name="T19" fmla="*/ 167 h 200"/>
              <a:gd name="T20" fmla="*/ 200 w 333"/>
              <a:gd name="T21" fmla="*/ 200 h 200"/>
              <a:gd name="T22" fmla="*/ 333 w 333"/>
              <a:gd name="T23" fmla="*/ 200 h 200"/>
              <a:gd name="T24" fmla="*/ 333 w 333"/>
              <a:gd name="T25" fmla="*/ 0 h 200"/>
              <a:gd name="T26" fmla="*/ 200 w 333"/>
              <a:gd name="T27" fmla="*/ 0 h 200"/>
              <a:gd name="T28" fmla="*/ 33 w 333"/>
              <a:gd name="T29" fmla="*/ 167 h 200"/>
              <a:gd name="T30" fmla="*/ 133 w 333"/>
              <a:gd name="T31" fmla="*/ 167 h 200"/>
              <a:gd name="T32" fmla="*/ 133 w 333"/>
              <a:gd name="T33" fmla="*/ 200 h 200"/>
              <a:gd name="T34" fmla="*/ 0 w 333"/>
              <a:gd name="T35" fmla="*/ 200 h 200"/>
              <a:gd name="T36" fmla="*/ 0 w 333"/>
              <a:gd name="T37" fmla="*/ 0 h 200"/>
              <a:gd name="T38" fmla="*/ 133 w 333"/>
              <a:gd name="T39" fmla="*/ 0 h 200"/>
              <a:gd name="T40" fmla="*/ 133 w 333"/>
              <a:gd name="T41" fmla="*/ 33 h 200"/>
              <a:gd name="T42" fmla="*/ 33 w 333"/>
              <a:gd name="T43" fmla="*/ 33 h 200"/>
              <a:gd name="T44" fmla="*/ 33 w 333"/>
              <a:gd name="T45" fmla="*/ 16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200">
                <a:moveTo>
                  <a:pt x="67" y="117"/>
                </a:moveTo>
                <a:lnTo>
                  <a:pt x="267" y="117"/>
                </a:lnTo>
                <a:lnTo>
                  <a:pt x="267" y="83"/>
                </a:lnTo>
                <a:lnTo>
                  <a:pt x="67" y="83"/>
                </a:lnTo>
                <a:lnTo>
                  <a:pt x="67" y="117"/>
                </a:lnTo>
                <a:close/>
                <a:moveTo>
                  <a:pt x="200" y="0"/>
                </a:moveTo>
                <a:lnTo>
                  <a:pt x="200" y="33"/>
                </a:lnTo>
                <a:lnTo>
                  <a:pt x="300" y="33"/>
                </a:lnTo>
                <a:lnTo>
                  <a:pt x="300" y="167"/>
                </a:lnTo>
                <a:lnTo>
                  <a:pt x="200" y="167"/>
                </a:lnTo>
                <a:lnTo>
                  <a:pt x="200" y="200"/>
                </a:lnTo>
                <a:lnTo>
                  <a:pt x="333" y="200"/>
                </a:lnTo>
                <a:lnTo>
                  <a:pt x="333" y="0"/>
                </a:lnTo>
                <a:lnTo>
                  <a:pt x="200" y="0"/>
                </a:lnTo>
                <a:close/>
                <a:moveTo>
                  <a:pt x="33" y="167"/>
                </a:moveTo>
                <a:lnTo>
                  <a:pt x="133" y="167"/>
                </a:lnTo>
                <a:lnTo>
                  <a:pt x="133" y="200"/>
                </a:lnTo>
                <a:lnTo>
                  <a:pt x="0" y="200"/>
                </a:lnTo>
                <a:lnTo>
                  <a:pt x="0" y="0"/>
                </a:lnTo>
                <a:lnTo>
                  <a:pt x="133" y="0"/>
                </a:lnTo>
                <a:lnTo>
                  <a:pt x="133" y="33"/>
                </a:lnTo>
                <a:lnTo>
                  <a:pt x="33" y="33"/>
                </a:lnTo>
                <a:lnTo>
                  <a:pt x="33"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a:extLst>
              <a:ext uri="{FF2B5EF4-FFF2-40B4-BE49-F238E27FC236}">
                <a16:creationId xmlns:a16="http://schemas.microsoft.com/office/drawing/2014/main" id="{4C1326D3-5FD6-455C-BC9A-8ABB6A97E4C3}"/>
              </a:ext>
            </a:extLst>
          </p:cNvPr>
          <p:cNvSpPr>
            <a:spLocks noChangeAspect="1" noEditPoints="1"/>
          </p:cNvSpPr>
          <p:nvPr/>
        </p:nvSpPr>
        <p:spPr bwMode="auto">
          <a:xfrm>
            <a:off x="989013" y="1279525"/>
            <a:ext cx="285750" cy="241300"/>
          </a:xfrm>
          <a:custGeom>
            <a:avLst/>
            <a:gdLst>
              <a:gd name="T0" fmla="*/ 189 w 378"/>
              <a:gd name="T1" fmla="*/ 184 h 317"/>
              <a:gd name="T2" fmla="*/ 189 w 378"/>
              <a:gd name="T3" fmla="*/ 184 h 317"/>
              <a:gd name="T4" fmla="*/ 89 w 378"/>
              <a:gd name="T5" fmla="*/ 290 h 317"/>
              <a:gd name="T6" fmla="*/ 114 w 378"/>
              <a:gd name="T7" fmla="*/ 317 h 317"/>
              <a:gd name="T8" fmla="*/ 189 w 378"/>
              <a:gd name="T9" fmla="*/ 237 h 317"/>
              <a:gd name="T10" fmla="*/ 264 w 378"/>
              <a:gd name="T11" fmla="*/ 317 h 317"/>
              <a:gd name="T12" fmla="*/ 289 w 378"/>
              <a:gd name="T13" fmla="*/ 290 h 317"/>
              <a:gd name="T14" fmla="*/ 189 w 378"/>
              <a:gd name="T15" fmla="*/ 184 h 317"/>
              <a:gd name="T16" fmla="*/ 166 w 378"/>
              <a:gd name="T17" fmla="*/ 143 h 317"/>
              <a:gd name="T18" fmla="*/ 213 w 378"/>
              <a:gd name="T19" fmla="*/ 143 h 317"/>
              <a:gd name="T20" fmla="*/ 212 w 378"/>
              <a:gd name="T21" fmla="*/ 95 h 317"/>
              <a:gd name="T22" fmla="*/ 212 w 378"/>
              <a:gd name="T23" fmla="*/ 95 h 317"/>
              <a:gd name="T24" fmla="*/ 165 w 378"/>
              <a:gd name="T25" fmla="*/ 95 h 317"/>
              <a:gd name="T26" fmla="*/ 166 w 378"/>
              <a:gd name="T27" fmla="*/ 143 h 317"/>
              <a:gd name="T28" fmla="*/ 119 w 378"/>
              <a:gd name="T29" fmla="*/ 191 h 317"/>
              <a:gd name="T30" fmla="*/ 143 w 378"/>
              <a:gd name="T31" fmla="*/ 167 h 317"/>
              <a:gd name="T32" fmla="*/ 141 w 378"/>
              <a:gd name="T33" fmla="*/ 71 h 317"/>
              <a:gd name="T34" fmla="*/ 117 w 378"/>
              <a:gd name="T35" fmla="*/ 47 h 317"/>
              <a:gd name="T36" fmla="*/ 119 w 378"/>
              <a:gd name="T37" fmla="*/ 191 h 317"/>
              <a:gd name="T38" fmla="*/ 94 w 378"/>
              <a:gd name="T39" fmla="*/ 24 h 317"/>
              <a:gd name="T40" fmla="*/ 70 w 378"/>
              <a:gd name="T41" fmla="*/ 0 h 317"/>
              <a:gd name="T42" fmla="*/ 72 w 378"/>
              <a:gd name="T43" fmla="*/ 238 h 317"/>
              <a:gd name="T44" fmla="*/ 96 w 378"/>
              <a:gd name="T45" fmla="*/ 214 h 317"/>
              <a:gd name="T46" fmla="*/ 94 w 378"/>
              <a:gd name="T47" fmla="*/ 24 h 317"/>
              <a:gd name="T48" fmla="*/ 237 w 378"/>
              <a:gd name="T49" fmla="*/ 167 h 317"/>
              <a:gd name="T50" fmla="*/ 261 w 378"/>
              <a:gd name="T51" fmla="*/ 191 h 317"/>
              <a:gd name="T52" fmla="*/ 259 w 378"/>
              <a:gd name="T53" fmla="*/ 47 h 317"/>
              <a:gd name="T54" fmla="*/ 235 w 378"/>
              <a:gd name="T55" fmla="*/ 71 h 317"/>
              <a:gd name="T56" fmla="*/ 237 w 378"/>
              <a:gd name="T57" fmla="*/ 167 h 317"/>
              <a:gd name="T58" fmla="*/ 308 w 378"/>
              <a:gd name="T59" fmla="*/ 238 h 317"/>
              <a:gd name="T60" fmla="*/ 284 w 378"/>
              <a:gd name="T61" fmla="*/ 214 h 317"/>
              <a:gd name="T62" fmla="*/ 283 w 378"/>
              <a:gd name="T63" fmla="*/ 24 h 317"/>
              <a:gd name="T64" fmla="*/ 306 w 378"/>
              <a:gd name="T65" fmla="*/ 0 h 317"/>
              <a:gd name="T66" fmla="*/ 308 w 378"/>
              <a:gd name="T67" fmla="*/ 238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8" h="317">
                <a:moveTo>
                  <a:pt x="189" y="184"/>
                </a:moveTo>
                <a:lnTo>
                  <a:pt x="189" y="184"/>
                </a:lnTo>
                <a:lnTo>
                  <a:pt x="89" y="290"/>
                </a:lnTo>
                <a:lnTo>
                  <a:pt x="114" y="317"/>
                </a:lnTo>
                <a:lnTo>
                  <a:pt x="189" y="237"/>
                </a:lnTo>
                <a:lnTo>
                  <a:pt x="264" y="317"/>
                </a:lnTo>
                <a:lnTo>
                  <a:pt x="289" y="290"/>
                </a:lnTo>
                <a:lnTo>
                  <a:pt x="189" y="184"/>
                </a:lnTo>
                <a:close/>
                <a:moveTo>
                  <a:pt x="166" y="143"/>
                </a:moveTo>
                <a:cubicBezTo>
                  <a:pt x="179" y="156"/>
                  <a:pt x="202" y="155"/>
                  <a:pt x="213" y="143"/>
                </a:cubicBezTo>
                <a:cubicBezTo>
                  <a:pt x="224" y="132"/>
                  <a:pt x="227" y="109"/>
                  <a:pt x="212" y="95"/>
                </a:cubicBezTo>
                <a:lnTo>
                  <a:pt x="212" y="95"/>
                </a:lnTo>
                <a:cubicBezTo>
                  <a:pt x="199" y="82"/>
                  <a:pt x="176" y="83"/>
                  <a:pt x="165" y="95"/>
                </a:cubicBezTo>
                <a:cubicBezTo>
                  <a:pt x="154" y="106"/>
                  <a:pt x="151" y="129"/>
                  <a:pt x="166" y="143"/>
                </a:cubicBezTo>
                <a:close/>
                <a:moveTo>
                  <a:pt x="119" y="191"/>
                </a:moveTo>
                <a:lnTo>
                  <a:pt x="143" y="167"/>
                </a:lnTo>
                <a:cubicBezTo>
                  <a:pt x="119" y="143"/>
                  <a:pt x="117" y="95"/>
                  <a:pt x="141" y="71"/>
                </a:cubicBezTo>
                <a:lnTo>
                  <a:pt x="117" y="47"/>
                </a:lnTo>
                <a:cubicBezTo>
                  <a:pt x="82" y="83"/>
                  <a:pt x="84" y="155"/>
                  <a:pt x="119" y="191"/>
                </a:cubicBezTo>
                <a:close/>
                <a:moveTo>
                  <a:pt x="94" y="24"/>
                </a:moveTo>
                <a:lnTo>
                  <a:pt x="70" y="0"/>
                </a:lnTo>
                <a:cubicBezTo>
                  <a:pt x="0" y="71"/>
                  <a:pt x="13" y="179"/>
                  <a:pt x="72" y="238"/>
                </a:cubicBezTo>
                <a:lnTo>
                  <a:pt x="96" y="214"/>
                </a:lnTo>
                <a:cubicBezTo>
                  <a:pt x="48" y="167"/>
                  <a:pt x="47" y="71"/>
                  <a:pt x="94" y="24"/>
                </a:cubicBezTo>
                <a:close/>
                <a:moveTo>
                  <a:pt x="237" y="167"/>
                </a:moveTo>
                <a:lnTo>
                  <a:pt x="261" y="191"/>
                </a:lnTo>
                <a:cubicBezTo>
                  <a:pt x="296" y="155"/>
                  <a:pt x="294" y="83"/>
                  <a:pt x="259" y="47"/>
                </a:cubicBezTo>
                <a:lnTo>
                  <a:pt x="235" y="71"/>
                </a:lnTo>
                <a:cubicBezTo>
                  <a:pt x="259" y="95"/>
                  <a:pt x="261" y="143"/>
                  <a:pt x="237" y="167"/>
                </a:cubicBezTo>
                <a:close/>
                <a:moveTo>
                  <a:pt x="308" y="238"/>
                </a:moveTo>
                <a:lnTo>
                  <a:pt x="284" y="214"/>
                </a:lnTo>
                <a:cubicBezTo>
                  <a:pt x="331" y="167"/>
                  <a:pt x="330" y="71"/>
                  <a:pt x="283" y="24"/>
                </a:cubicBezTo>
                <a:lnTo>
                  <a:pt x="306" y="0"/>
                </a:lnTo>
                <a:cubicBezTo>
                  <a:pt x="365" y="59"/>
                  <a:pt x="378" y="167"/>
                  <a:pt x="308" y="2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a:extLst>
              <a:ext uri="{FF2B5EF4-FFF2-40B4-BE49-F238E27FC236}">
                <a16:creationId xmlns:a16="http://schemas.microsoft.com/office/drawing/2014/main" id="{E29D8502-16EC-4ED4-BAD8-BE6AE095E28E}"/>
              </a:ext>
            </a:extLst>
          </p:cNvPr>
          <p:cNvSpPr>
            <a:spLocks noChangeAspect="1" noEditPoints="1"/>
          </p:cNvSpPr>
          <p:nvPr/>
        </p:nvSpPr>
        <p:spPr bwMode="auto">
          <a:xfrm>
            <a:off x="5532438" y="860425"/>
            <a:ext cx="254000" cy="153988"/>
          </a:xfrm>
          <a:custGeom>
            <a:avLst/>
            <a:gdLst>
              <a:gd name="T0" fmla="*/ 118 w 336"/>
              <a:gd name="T1" fmla="*/ 167 h 202"/>
              <a:gd name="T2" fmla="*/ 101 w 336"/>
              <a:gd name="T3" fmla="*/ 167 h 202"/>
              <a:gd name="T4" fmla="*/ 35 w 336"/>
              <a:gd name="T5" fmla="*/ 94 h 202"/>
              <a:gd name="T6" fmla="*/ 104 w 336"/>
              <a:gd name="T7" fmla="*/ 34 h 202"/>
              <a:gd name="T8" fmla="*/ 118 w 336"/>
              <a:gd name="T9" fmla="*/ 34 h 202"/>
              <a:gd name="T10" fmla="*/ 135 w 336"/>
              <a:gd name="T11" fmla="*/ 17 h 202"/>
              <a:gd name="T12" fmla="*/ 118 w 336"/>
              <a:gd name="T13" fmla="*/ 0 h 202"/>
              <a:gd name="T14" fmla="*/ 106 w 336"/>
              <a:gd name="T15" fmla="*/ 0 h 202"/>
              <a:gd name="T16" fmla="*/ 1 w 336"/>
              <a:gd name="T17" fmla="*/ 97 h 202"/>
              <a:gd name="T18" fmla="*/ 101 w 336"/>
              <a:gd name="T19" fmla="*/ 200 h 202"/>
              <a:gd name="T20" fmla="*/ 118 w 336"/>
              <a:gd name="T21" fmla="*/ 200 h 202"/>
              <a:gd name="T22" fmla="*/ 135 w 336"/>
              <a:gd name="T23" fmla="*/ 184 h 202"/>
              <a:gd name="T24" fmla="*/ 118 w 336"/>
              <a:gd name="T25" fmla="*/ 167 h 202"/>
              <a:gd name="T26" fmla="*/ 230 w 336"/>
              <a:gd name="T27" fmla="*/ 0 h 202"/>
              <a:gd name="T28" fmla="*/ 218 w 336"/>
              <a:gd name="T29" fmla="*/ 0 h 202"/>
              <a:gd name="T30" fmla="*/ 201 w 336"/>
              <a:gd name="T31" fmla="*/ 17 h 202"/>
              <a:gd name="T32" fmla="*/ 218 w 336"/>
              <a:gd name="T33" fmla="*/ 34 h 202"/>
              <a:gd name="T34" fmla="*/ 232 w 336"/>
              <a:gd name="T35" fmla="*/ 34 h 202"/>
              <a:gd name="T36" fmla="*/ 301 w 336"/>
              <a:gd name="T37" fmla="*/ 94 h 202"/>
              <a:gd name="T38" fmla="*/ 235 w 336"/>
              <a:gd name="T39" fmla="*/ 167 h 202"/>
              <a:gd name="T40" fmla="*/ 218 w 336"/>
              <a:gd name="T41" fmla="*/ 167 h 202"/>
              <a:gd name="T42" fmla="*/ 201 w 336"/>
              <a:gd name="T43" fmla="*/ 184 h 202"/>
              <a:gd name="T44" fmla="*/ 235 w 336"/>
              <a:gd name="T45" fmla="*/ 200 h 202"/>
              <a:gd name="T46" fmla="*/ 335 w 336"/>
              <a:gd name="T47" fmla="*/ 97 h 202"/>
              <a:gd name="T48" fmla="*/ 230 w 336"/>
              <a:gd name="T49" fmla="*/ 0 h 202"/>
              <a:gd name="T50" fmla="*/ 85 w 336"/>
              <a:gd name="T51" fmla="*/ 84 h 202"/>
              <a:gd name="T52" fmla="*/ 251 w 336"/>
              <a:gd name="T53" fmla="*/ 84 h 202"/>
              <a:gd name="T54" fmla="*/ 268 w 336"/>
              <a:gd name="T55" fmla="*/ 100 h 202"/>
              <a:gd name="T56" fmla="*/ 85 w 336"/>
              <a:gd name="T57" fmla="*/ 117 h 202"/>
              <a:gd name="T58" fmla="*/ 68 w 336"/>
              <a:gd name="T59" fmla="*/ 100 h 202"/>
              <a:gd name="T60" fmla="*/ 85 w 336"/>
              <a:gd name="T6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6" h="202">
                <a:moveTo>
                  <a:pt x="118" y="167"/>
                </a:moveTo>
                <a:lnTo>
                  <a:pt x="101" y="167"/>
                </a:lnTo>
                <a:cubicBezTo>
                  <a:pt x="62" y="167"/>
                  <a:pt x="31" y="133"/>
                  <a:pt x="35" y="94"/>
                </a:cubicBezTo>
                <a:cubicBezTo>
                  <a:pt x="38" y="59"/>
                  <a:pt x="69" y="34"/>
                  <a:pt x="104" y="34"/>
                </a:cubicBezTo>
                <a:lnTo>
                  <a:pt x="118" y="34"/>
                </a:lnTo>
                <a:cubicBezTo>
                  <a:pt x="127" y="34"/>
                  <a:pt x="135" y="26"/>
                  <a:pt x="135" y="17"/>
                </a:cubicBezTo>
                <a:cubicBezTo>
                  <a:pt x="135" y="8"/>
                  <a:pt x="127" y="0"/>
                  <a:pt x="118" y="0"/>
                </a:cubicBezTo>
                <a:lnTo>
                  <a:pt x="106" y="0"/>
                </a:lnTo>
                <a:cubicBezTo>
                  <a:pt x="51" y="0"/>
                  <a:pt x="3" y="43"/>
                  <a:pt x="1" y="97"/>
                </a:cubicBezTo>
                <a:cubicBezTo>
                  <a:pt x="0" y="154"/>
                  <a:pt x="45" y="200"/>
                  <a:pt x="101" y="200"/>
                </a:cubicBezTo>
                <a:lnTo>
                  <a:pt x="118" y="200"/>
                </a:lnTo>
                <a:cubicBezTo>
                  <a:pt x="127" y="200"/>
                  <a:pt x="135" y="193"/>
                  <a:pt x="135" y="184"/>
                </a:cubicBezTo>
                <a:cubicBezTo>
                  <a:pt x="135" y="174"/>
                  <a:pt x="127" y="167"/>
                  <a:pt x="118" y="167"/>
                </a:cubicBezTo>
                <a:close/>
                <a:moveTo>
                  <a:pt x="230" y="0"/>
                </a:moveTo>
                <a:lnTo>
                  <a:pt x="218" y="0"/>
                </a:lnTo>
                <a:cubicBezTo>
                  <a:pt x="209" y="0"/>
                  <a:pt x="201" y="8"/>
                  <a:pt x="201" y="17"/>
                </a:cubicBezTo>
                <a:cubicBezTo>
                  <a:pt x="201" y="26"/>
                  <a:pt x="209" y="34"/>
                  <a:pt x="218" y="34"/>
                </a:cubicBezTo>
                <a:lnTo>
                  <a:pt x="232" y="34"/>
                </a:lnTo>
                <a:cubicBezTo>
                  <a:pt x="266" y="34"/>
                  <a:pt x="298" y="59"/>
                  <a:pt x="301" y="94"/>
                </a:cubicBezTo>
                <a:cubicBezTo>
                  <a:pt x="305" y="133"/>
                  <a:pt x="274" y="167"/>
                  <a:pt x="235" y="167"/>
                </a:cubicBezTo>
                <a:lnTo>
                  <a:pt x="218" y="167"/>
                </a:lnTo>
                <a:cubicBezTo>
                  <a:pt x="209" y="167"/>
                  <a:pt x="201" y="174"/>
                  <a:pt x="201" y="184"/>
                </a:cubicBezTo>
                <a:cubicBezTo>
                  <a:pt x="201" y="202"/>
                  <a:pt x="218" y="200"/>
                  <a:pt x="235" y="200"/>
                </a:cubicBezTo>
                <a:cubicBezTo>
                  <a:pt x="291" y="200"/>
                  <a:pt x="336" y="154"/>
                  <a:pt x="335" y="97"/>
                </a:cubicBezTo>
                <a:cubicBezTo>
                  <a:pt x="333" y="43"/>
                  <a:pt x="285" y="0"/>
                  <a:pt x="230" y="0"/>
                </a:cubicBezTo>
                <a:close/>
                <a:moveTo>
                  <a:pt x="85" y="84"/>
                </a:moveTo>
                <a:lnTo>
                  <a:pt x="251" y="84"/>
                </a:lnTo>
                <a:cubicBezTo>
                  <a:pt x="261" y="84"/>
                  <a:pt x="268" y="91"/>
                  <a:pt x="268" y="100"/>
                </a:cubicBezTo>
                <a:cubicBezTo>
                  <a:pt x="268" y="123"/>
                  <a:pt x="255" y="117"/>
                  <a:pt x="85" y="117"/>
                </a:cubicBezTo>
                <a:cubicBezTo>
                  <a:pt x="75" y="117"/>
                  <a:pt x="68" y="110"/>
                  <a:pt x="68" y="100"/>
                </a:cubicBezTo>
                <a:cubicBezTo>
                  <a:pt x="68" y="91"/>
                  <a:pt x="75" y="84"/>
                  <a:pt x="85" y="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a:extLst>
              <a:ext uri="{FF2B5EF4-FFF2-40B4-BE49-F238E27FC236}">
                <a16:creationId xmlns:a16="http://schemas.microsoft.com/office/drawing/2014/main" id="{359D57DD-A43A-4E51-8B99-D300D7145F12}"/>
              </a:ext>
            </a:extLst>
          </p:cNvPr>
          <p:cNvSpPr>
            <a:spLocks noChangeAspect="1" noEditPoints="1"/>
          </p:cNvSpPr>
          <p:nvPr/>
        </p:nvSpPr>
        <p:spPr bwMode="auto">
          <a:xfrm>
            <a:off x="5024438" y="752475"/>
            <a:ext cx="265113" cy="260350"/>
          </a:xfrm>
          <a:custGeom>
            <a:avLst/>
            <a:gdLst>
              <a:gd name="T0" fmla="*/ 313 w 352"/>
              <a:gd name="T1" fmla="*/ 39 h 342"/>
              <a:gd name="T2" fmla="*/ 172 w 352"/>
              <a:gd name="T3" fmla="*/ 39 h 342"/>
              <a:gd name="T4" fmla="*/ 129 w 352"/>
              <a:gd name="T5" fmla="*/ 82 h 342"/>
              <a:gd name="T6" fmla="*/ 152 w 352"/>
              <a:gd name="T7" fmla="*/ 105 h 342"/>
              <a:gd name="T8" fmla="*/ 195 w 352"/>
              <a:gd name="T9" fmla="*/ 63 h 342"/>
              <a:gd name="T10" fmla="*/ 289 w 352"/>
              <a:gd name="T11" fmla="*/ 63 h 342"/>
              <a:gd name="T12" fmla="*/ 289 w 352"/>
              <a:gd name="T13" fmla="*/ 157 h 342"/>
              <a:gd name="T14" fmla="*/ 247 w 352"/>
              <a:gd name="T15" fmla="*/ 200 h 342"/>
              <a:gd name="T16" fmla="*/ 270 w 352"/>
              <a:gd name="T17" fmla="*/ 223 h 342"/>
              <a:gd name="T18" fmla="*/ 313 w 352"/>
              <a:gd name="T19" fmla="*/ 180 h 342"/>
              <a:gd name="T20" fmla="*/ 313 w 352"/>
              <a:gd name="T21" fmla="*/ 39 h 342"/>
              <a:gd name="T22" fmla="*/ 157 w 352"/>
              <a:gd name="T23" fmla="*/ 289 h 342"/>
              <a:gd name="T24" fmla="*/ 110 w 352"/>
              <a:gd name="T25" fmla="*/ 309 h 342"/>
              <a:gd name="T26" fmla="*/ 63 w 352"/>
              <a:gd name="T27" fmla="*/ 289 h 342"/>
              <a:gd name="T28" fmla="*/ 63 w 352"/>
              <a:gd name="T29" fmla="*/ 195 h 342"/>
              <a:gd name="T30" fmla="*/ 105 w 352"/>
              <a:gd name="T31" fmla="*/ 152 h 342"/>
              <a:gd name="T32" fmla="*/ 82 w 352"/>
              <a:gd name="T33" fmla="*/ 129 h 342"/>
              <a:gd name="T34" fmla="*/ 39 w 352"/>
              <a:gd name="T35" fmla="*/ 172 h 342"/>
              <a:gd name="T36" fmla="*/ 39 w 352"/>
              <a:gd name="T37" fmla="*/ 313 h 342"/>
              <a:gd name="T38" fmla="*/ 110 w 352"/>
              <a:gd name="T39" fmla="*/ 342 h 342"/>
              <a:gd name="T40" fmla="*/ 180 w 352"/>
              <a:gd name="T41" fmla="*/ 313 h 342"/>
              <a:gd name="T42" fmla="*/ 223 w 352"/>
              <a:gd name="T43" fmla="*/ 270 h 342"/>
              <a:gd name="T44" fmla="*/ 200 w 352"/>
              <a:gd name="T45" fmla="*/ 247 h 342"/>
              <a:gd name="T46" fmla="*/ 157 w 352"/>
              <a:gd name="T47" fmla="*/ 289 h 342"/>
              <a:gd name="T48" fmla="*/ 214 w 352"/>
              <a:gd name="T49" fmla="*/ 115 h 342"/>
              <a:gd name="T50" fmla="*/ 237 w 352"/>
              <a:gd name="T51" fmla="*/ 138 h 342"/>
              <a:gd name="T52" fmla="*/ 138 w 352"/>
              <a:gd name="T53" fmla="*/ 238 h 342"/>
              <a:gd name="T54" fmla="*/ 115 w 352"/>
              <a:gd name="T55" fmla="*/ 214 h 342"/>
              <a:gd name="T56" fmla="*/ 214 w 352"/>
              <a:gd name="T57" fmla="*/ 11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2" h="342">
                <a:moveTo>
                  <a:pt x="313" y="39"/>
                </a:moveTo>
                <a:cubicBezTo>
                  <a:pt x="274" y="0"/>
                  <a:pt x="211" y="0"/>
                  <a:pt x="172" y="39"/>
                </a:cubicBezTo>
                <a:lnTo>
                  <a:pt x="129" y="82"/>
                </a:lnTo>
                <a:lnTo>
                  <a:pt x="152" y="105"/>
                </a:lnTo>
                <a:lnTo>
                  <a:pt x="195" y="63"/>
                </a:lnTo>
                <a:cubicBezTo>
                  <a:pt x="221" y="37"/>
                  <a:pt x="263" y="37"/>
                  <a:pt x="289" y="63"/>
                </a:cubicBezTo>
                <a:cubicBezTo>
                  <a:pt x="315" y="89"/>
                  <a:pt x="315" y="131"/>
                  <a:pt x="289" y="157"/>
                </a:cubicBezTo>
                <a:lnTo>
                  <a:pt x="247" y="200"/>
                </a:lnTo>
                <a:lnTo>
                  <a:pt x="270" y="223"/>
                </a:lnTo>
                <a:lnTo>
                  <a:pt x="313" y="180"/>
                </a:lnTo>
                <a:cubicBezTo>
                  <a:pt x="352" y="141"/>
                  <a:pt x="352" y="78"/>
                  <a:pt x="313" y="39"/>
                </a:cubicBezTo>
                <a:close/>
                <a:moveTo>
                  <a:pt x="157" y="289"/>
                </a:moveTo>
                <a:cubicBezTo>
                  <a:pt x="144" y="302"/>
                  <a:pt x="127" y="309"/>
                  <a:pt x="110" y="309"/>
                </a:cubicBezTo>
                <a:cubicBezTo>
                  <a:pt x="92" y="309"/>
                  <a:pt x="75" y="302"/>
                  <a:pt x="63" y="289"/>
                </a:cubicBezTo>
                <a:cubicBezTo>
                  <a:pt x="37" y="263"/>
                  <a:pt x="37" y="221"/>
                  <a:pt x="63" y="195"/>
                </a:cubicBezTo>
                <a:lnTo>
                  <a:pt x="105" y="152"/>
                </a:lnTo>
                <a:lnTo>
                  <a:pt x="82" y="129"/>
                </a:lnTo>
                <a:lnTo>
                  <a:pt x="39" y="172"/>
                </a:lnTo>
                <a:cubicBezTo>
                  <a:pt x="0" y="211"/>
                  <a:pt x="0" y="274"/>
                  <a:pt x="39" y="313"/>
                </a:cubicBezTo>
                <a:cubicBezTo>
                  <a:pt x="58" y="333"/>
                  <a:pt x="84" y="342"/>
                  <a:pt x="110" y="342"/>
                </a:cubicBezTo>
                <a:cubicBezTo>
                  <a:pt x="135" y="342"/>
                  <a:pt x="161" y="333"/>
                  <a:pt x="180" y="313"/>
                </a:cubicBezTo>
                <a:lnTo>
                  <a:pt x="223" y="270"/>
                </a:lnTo>
                <a:lnTo>
                  <a:pt x="200" y="247"/>
                </a:lnTo>
                <a:lnTo>
                  <a:pt x="157" y="289"/>
                </a:lnTo>
                <a:close/>
                <a:moveTo>
                  <a:pt x="214" y="115"/>
                </a:moveTo>
                <a:lnTo>
                  <a:pt x="237" y="138"/>
                </a:lnTo>
                <a:lnTo>
                  <a:pt x="138" y="238"/>
                </a:lnTo>
                <a:lnTo>
                  <a:pt x="115" y="214"/>
                </a:lnTo>
                <a:lnTo>
                  <a:pt x="214"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a:extLst>
              <a:ext uri="{FF2B5EF4-FFF2-40B4-BE49-F238E27FC236}">
                <a16:creationId xmlns:a16="http://schemas.microsoft.com/office/drawing/2014/main" id="{88484D63-DF23-45DB-9587-90C08721B7BA}"/>
              </a:ext>
            </a:extLst>
          </p:cNvPr>
          <p:cNvSpPr>
            <a:spLocks noChangeAspect="1" noEditPoints="1"/>
          </p:cNvSpPr>
          <p:nvPr/>
        </p:nvSpPr>
        <p:spPr bwMode="auto">
          <a:xfrm>
            <a:off x="4529138" y="760413"/>
            <a:ext cx="250825" cy="252413"/>
          </a:xfrm>
          <a:custGeom>
            <a:avLst/>
            <a:gdLst>
              <a:gd name="T0" fmla="*/ 300 w 333"/>
              <a:gd name="T1" fmla="*/ 233 h 333"/>
              <a:gd name="T2" fmla="*/ 33 w 333"/>
              <a:gd name="T3" fmla="*/ 233 h 333"/>
              <a:gd name="T4" fmla="*/ 33 w 333"/>
              <a:gd name="T5" fmla="*/ 33 h 333"/>
              <a:gd name="T6" fmla="*/ 300 w 333"/>
              <a:gd name="T7" fmla="*/ 33 h 333"/>
              <a:gd name="T8" fmla="*/ 300 w 333"/>
              <a:gd name="T9" fmla="*/ 233 h 333"/>
              <a:gd name="T10" fmla="*/ 0 w 333"/>
              <a:gd name="T11" fmla="*/ 0 h 333"/>
              <a:gd name="T12" fmla="*/ 0 w 333"/>
              <a:gd name="T13" fmla="*/ 267 h 333"/>
              <a:gd name="T14" fmla="*/ 150 w 333"/>
              <a:gd name="T15" fmla="*/ 267 h 333"/>
              <a:gd name="T16" fmla="*/ 150 w 333"/>
              <a:gd name="T17" fmla="*/ 300 h 333"/>
              <a:gd name="T18" fmla="*/ 100 w 333"/>
              <a:gd name="T19" fmla="*/ 300 h 333"/>
              <a:gd name="T20" fmla="*/ 100 w 333"/>
              <a:gd name="T21" fmla="*/ 333 h 333"/>
              <a:gd name="T22" fmla="*/ 233 w 333"/>
              <a:gd name="T23" fmla="*/ 333 h 333"/>
              <a:gd name="T24" fmla="*/ 233 w 333"/>
              <a:gd name="T25" fmla="*/ 300 h 333"/>
              <a:gd name="T26" fmla="*/ 183 w 333"/>
              <a:gd name="T27" fmla="*/ 300 h 333"/>
              <a:gd name="T28" fmla="*/ 183 w 333"/>
              <a:gd name="T29" fmla="*/ 267 h 333"/>
              <a:gd name="T30" fmla="*/ 333 w 333"/>
              <a:gd name="T31" fmla="*/ 267 h 333"/>
              <a:gd name="T32" fmla="*/ 333 w 333"/>
              <a:gd name="T33" fmla="*/ 0 h 333"/>
              <a:gd name="T34" fmla="*/ 0 w 333"/>
              <a:gd name="T3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333">
                <a:moveTo>
                  <a:pt x="300" y="233"/>
                </a:moveTo>
                <a:lnTo>
                  <a:pt x="33" y="233"/>
                </a:lnTo>
                <a:lnTo>
                  <a:pt x="33" y="33"/>
                </a:lnTo>
                <a:lnTo>
                  <a:pt x="300" y="33"/>
                </a:lnTo>
                <a:lnTo>
                  <a:pt x="300" y="233"/>
                </a:lnTo>
                <a:close/>
                <a:moveTo>
                  <a:pt x="0" y="0"/>
                </a:moveTo>
                <a:lnTo>
                  <a:pt x="0" y="267"/>
                </a:lnTo>
                <a:lnTo>
                  <a:pt x="150" y="267"/>
                </a:lnTo>
                <a:lnTo>
                  <a:pt x="150" y="300"/>
                </a:lnTo>
                <a:lnTo>
                  <a:pt x="100" y="300"/>
                </a:lnTo>
                <a:lnTo>
                  <a:pt x="100" y="333"/>
                </a:lnTo>
                <a:lnTo>
                  <a:pt x="233" y="333"/>
                </a:lnTo>
                <a:lnTo>
                  <a:pt x="233" y="300"/>
                </a:lnTo>
                <a:lnTo>
                  <a:pt x="183" y="300"/>
                </a:lnTo>
                <a:lnTo>
                  <a:pt x="183" y="267"/>
                </a:lnTo>
                <a:lnTo>
                  <a:pt x="333" y="267"/>
                </a:lnTo>
                <a:lnTo>
                  <a:pt x="33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a:extLst>
              <a:ext uri="{FF2B5EF4-FFF2-40B4-BE49-F238E27FC236}">
                <a16:creationId xmlns:a16="http://schemas.microsoft.com/office/drawing/2014/main" id="{82C056F9-4B2E-479D-954F-D0DC0D1AFBAC}"/>
              </a:ext>
            </a:extLst>
          </p:cNvPr>
          <p:cNvSpPr>
            <a:spLocks noChangeAspect="1" noEditPoints="1"/>
          </p:cNvSpPr>
          <p:nvPr/>
        </p:nvSpPr>
        <p:spPr bwMode="auto">
          <a:xfrm>
            <a:off x="4025901" y="811213"/>
            <a:ext cx="250825" cy="201613"/>
          </a:xfrm>
          <a:custGeom>
            <a:avLst/>
            <a:gdLst>
              <a:gd name="T0" fmla="*/ 300 w 334"/>
              <a:gd name="T1" fmla="*/ 166 h 266"/>
              <a:gd name="T2" fmla="*/ 34 w 334"/>
              <a:gd name="T3" fmla="*/ 166 h 266"/>
              <a:gd name="T4" fmla="*/ 34 w 334"/>
              <a:gd name="T5" fmla="*/ 233 h 266"/>
              <a:gd name="T6" fmla="*/ 300 w 334"/>
              <a:gd name="T7" fmla="*/ 233 h 266"/>
              <a:gd name="T8" fmla="*/ 300 w 334"/>
              <a:gd name="T9" fmla="*/ 166 h 266"/>
              <a:gd name="T10" fmla="*/ 334 w 334"/>
              <a:gd name="T11" fmla="*/ 266 h 266"/>
              <a:gd name="T12" fmla="*/ 0 w 334"/>
              <a:gd name="T13" fmla="*/ 266 h 266"/>
              <a:gd name="T14" fmla="*/ 0 w 334"/>
              <a:gd name="T15" fmla="*/ 133 h 266"/>
              <a:gd name="T16" fmla="*/ 334 w 334"/>
              <a:gd name="T17" fmla="*/ 133 h 266"/>
              <a:gd name="T18" fmla="*/ 334 w 334"/>
              <a:gd name="T19" fmla="*/ 266 h 266"/>
              <a:gd name="T20" fmla="*/ 69 w 334"/>
              <a:gd name="T21" fmla="*/ 216 h 266"/>
              <a:gd name="T22" fmla="*/ 86 w 334"/>
              <a:gd name="T23" fmla="*/ 199 h 266"/>
              <a:gd name="T24" fmla="*/ 69 w 334"/>
              <a:gd name="T25" fmla="*/ 182 h 266"/>
              <a:gd name="T26" fmla="*/ 53 w 334"/>
              <a:gd name="T27" fmla="*/ 199 h 266"/>
              <a:gd name="T28" fmla="*/ 69 w 334"/>
              <a:gd name="T29" fmla="*/ 216 h 266"/>
              <a:gd name="T30" fmla="*/ 300 w 334"/>
              <a:gd name="T31" fmla="*/ 0 h 266"/>
              <a:gd name="T32" fmla="*/ 34 w 334"/>
              <a:gd name="T33" fmla="*/ 0 h 266"/>
              <a:gd name="T34" fmla="*/ 34 w 334"/>
              <a:gd name="T35" fmla="*/ 33 h 266"/>
              <a:gd name="T36" fmla="*/ 300 w 334"/>
              <a:gd name="T37" fmla="*/ 33 h 266"/>
              <a:gd name="T38" fmla="*/ 300 w 334"/>
              <a:gd name="T39" fmla="*/ 0 h 266"/>
              <a:gd name="T40" fmla="*/ 300 w 334"/>
              <a:gd name="T41" fmla="*/ 100 h 266"/>
              <a:gd name="T42" fmla="*/ 34 w 334"/>
              <a:gd name="T43" fmla="*/ 100 h 266"/>
              <a:gd name="T44" fmla="*/ 34 w 334"/>
              <a:gd name="T45" fmla="*/ 66 h 266"/>
              <a:gd name="T46" fmla="*/ 300 w 334"/>
              <a:gd name="T47" fmla="*/ 66 h 266"/>
              <a:gd name="T48" fmla="*/ 300 w 334"/>
              <a:gd name="T49" fmla="*/ 10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266">
                <a:moveTo>
                  <a:pt x="300" y="166"/>
                </a:moveTo>
                <a:lnTo>
                  <a:pt x="34" y="166"/>
                </a:lnTo>
                <a:lnTo>
                  <a:pt x="34" y="233"/>
                </a:lnTo>
                <a:lnTo>
                  <a:pt x="300" y="233"/>
                </a:lnTo>
                <a:lnTo>
                  <a:pt x="300" y="166"/>
                </a:lnTo>
                <a:close/>
                <a:moveTo>
                  <a:pt x="334" y="266"/>
                </a:moveTo>
                <a:lnTo>
                  <a:pt x="0" y="266"/>
                </a:lnTo>
                <a:lnTo>
                  <a:pt x="0" y="133"/>
                </a:lnTo>
                <a:lnTo>
                  <a:pt x="334" y="133"/>
                </a:lnTo>
                <a:lnTo>
                  <a:pt x="334" y="266"/>
                </a:lnTo>
                <a:close/>
                <a:moveTo>
                  <a:pt x="69" y="216"/>
                </a:moveTo>
                <a:cubicBezTo>
                  <a:pt x="79" y="216"/>
                  <a:pt x="86" y="208"/>
                  <a:pt x="86" y="199"/>
                </a:cubicBezTo>
                <a:cubicBezTo>
                  <a:pt x="86" y="190"/>
                  <a:pt x="79" y="182"/>
                  <a:pt x="69" y="182"/>
                </a:cubicBezTo>
                <a:cubicBezTo>
                  <a:pt x="60" y="182"/>
                  <a:pt x="53" y="190"/>
                  <a:pt x="53" y="199"/>
                </a:cubicBezTo>
                <a:cubicBezTo>
                  <a:pt x="53" y="208"/>
                  <a:pt x="60" y="216"/>
                  <a:pt x="69" y="216"/>
                </a:cubicBezTo>
                <a:close/>
                <a:moveTo>
                  <a:pt x="300" y="0"/>
                </a:moveTo>
                <a:lnTo>
                  <a:pt x="34" y="0"/>
                </a:lnTo>
                <a:lnTo>
                  <a:pt x="34" y="33"/>
                </a:lnTo>
                <a:lnTo>
                  <a:pt x="300" y="33"/>
                </a:lnTo>
                <a:lnTo>
                  <a:pt x="300" y="0"/>
                </a:lnTo>
                <a:close/>
                <a:moveTo>
                  <a:pt x="300" y="100"/>
                </a:moveTo>
                <a:lnTo>
                  <a:pt x="34" y="100"/>
                </a:lnTo>
                <a:lnTo>
                  <a:pt x="34" y="66"/>
                </a:lnTo>
                <a:lnTo>
                  <a:pt x="300" y="66"/>
                </a:lnTo>
                <a:lnTo>
                  <a:pt x="3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a:extLst>
              <a:ext uri="{FF2B5EF4-FFF2-40B4-BE49-F238E27FC236}">
                <a16:creationId xmlns:a16="http://schemas.microsoft.com/office/drawing/2014/main" id="{B459787D-A729-4AEC-907E-01DB29BED1F3}"/>
              </a:ext>
            </a:extLst>
          </p:cNvPr>
          <p:cNvSpPr>
            <a:spLocks noChangeAspect="1" noEditPoints="1"/>
          </p:cNvSpPr>
          <p:nvPr/>
        </p:nvSpPr>
        <p:spPr bwMode="auto">
          <a:xfrm>
            <a:off x="3522663" y="811213"/>
            <a:ext cx="250825" cy="201613"/>
          </a:xfrm>
          <a:custGeom>
            <a:avLst/>
            <a:gdLst>
              <a:gd name="T0" fmla="*/ 86 w 333"/>
              <a:gd name="T1" fmla="*/ 82 h 266"/>
              <a:gd name="T2" fmla="*/ 103 w 333"/>
              <a:gd name="T3" fmla="*/ 66 h 266"/>
              <a:gd name="T4" fmla="*/ 86 w 333"/>
              <a:gd name="T5" fmla="*/ 49 h 266"/>
              <a:gd name="T6" fmla="*/ 69 w 333"/>
              <a:gd name="T7" fmla="*/ 66 h 266"/>
              <a:gd name="T8" fmla="*/ 86 w 333"/>
              <a:gd name="T9" fmla="*/ 82 h 266"/>
              <a:gd name="T10" fmla="*/ 300 w 333"/>
              <a:gd name="T11" fmla="*/ 33 h 266"/>
              <a:gd name="T12" fmla="*/ 33 w 333"/>
              <a:gd name="T13" fmla="*/ 33 h 266"/>
              <a:gd name="T14" fmla="*/ 33 w 333"/>
              <a:gd name="T15" fmla="*/ 100 h 266"/>
              <a:gd name="T16" fmla="*/ 300 w 333"/>
              <a:gd name="T17" fmla="*/ 100 h 266"/>
              <a:gd name="T18" fmla="*/ 300 w 333"/>
              <a:gd name="T19" fmla="*/ 33 h 266"/>
              <a:gd name="T20" fmla="*/ 333 w 333"/>
              <a:gd name="T21" fmla="*/ 133 h 266"/>
              <a:gd name="T22" fmla="*/ 0 w 333"/>
              <a:gd name="T23" fmla="*/ 133 h 266"/>
              <a:gd name="T24" fmla="*/ 0 w 333"/>
              <a:gd name="T25" fmla="*/ 0 h 266"/>
              <a:gd name="T26" fmla="*/ 333 w 333"/>
              <a:gd name="T27" fmla="*/ 0 h 266"/>
              <a:gd name="T28" fmla="*/ 333 w 333"/>
              <a:gd name="T29" fmla="*/ 133 h 266"/>
              <a:gd name="T30" fmla="*/ 33 w 333"/>
              <a:gd name="T31" fmla="*/ 266 h 266"/>
              <a:gd name="T32" fmla="*/ 300 w 333"/>
              <a:gd name="T33" fmla="*/ 266 h 266"/>
              <a:gd name="T34" fmla="*/ 300 w 333"/>
              <a:gd name="T35" fmla="*/ 233 h 266"/>
              <a:gd name="T36" fmla="*/ 33 w 333"/>
              <a:gd name="T37" fmla="*/ 233 h 266"/>
              <a:gd name="T38" fmla="*/ 33 w 333"/>
              <a:gd name="T39" fmla="*/ 266 h 266"/>
              <a:gd name="T40" fmla="*/ 33 w 333"/>
              <a:gd name="T41" fmla="*/ 166 h 266"/>
              <a:gd name="T42" fmla="*/ 300 w 333"/>
              <a:gd name="T43" fmla="*/ 166 h 266"/>
              <a:gd name="T44" fmla="*/ 300 w 333"/>
              <a:gd name="T45" fmla="*/ 200 h 266"/>
              <a:gd name="T46" fmla="*/ 33 w 333"/>
              <a:gd name="T47" fmla="*/ 200 h 266"/>
              <a:gd name="T48" fmla="*/ 33 w 333"/>
              <a:gd name="T49" fmla="*/ 1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266">
                <a:moveTo>
                  <a:pt x="86" y="82"/>
                </a:moveTo>
                <a:cubicBezTo>
                  <a:pt x="95" y="82"/>
                  <a:pt x="103" y="75"/>
                  <a:pt x="103" y="66"/>
                </a:cubicBezTo>
                <a:cubicBezTo>
                  <a:pt x="103" y="56"/>
                  <a:pt x="95" y="49"/>
                  <a:pt x="86" y="49"/>
                </a:cubicBezTo>
                <a:cubicBezTo>
                  <a:pt x="77" y="49"/>
                  <a:pt x="69" y="56"/>
                  <a:pt x="69" y="66"/>
                </a:cubicBezTo>
                <a:cubicBezTo>
                  <a:pt x="69" y="75"/>
                  <a:pt x="77" y="82"/>
                  <a:pt x="86" y="82"/>
                </a:cubicBezTo>
                <a:close/>
                <a:moveTo>
                  <a:pt x="300" y="33"/>
                </a:moveTo>
                <a:lnTo>
                  <a:pt x="33" y="33"/>
                </a:lnTo>
                <a:lnTo>
                  <a:pt x="33" y="100"/>
                </a:lnTo>
                <a:lnTo>
                  <a:pt x="300" y="100"/>
                </a:lnTo>
                <a:lnTo>
                  <a:pt x="300" y="33"/>
                </a:lnTo>
                <a:close/>
                <a:moveTo>
                  <a:pt x="333" y="133"/>
                </a:moveTo>
                <a:lnTo>
                  <a:pt x="0" y="133"/>
                </a:lnTo>
                <a:lnTo>
                  <a:pt x="0" y="0"/>
                </a:lnTo>
                <a:lnTo>
                  <a:pt x="333" y="0"/>
                </a:lnTo>
                <a:lnTo>
                  <a:pt x="333" y="133"/>
                </a:lnTo>
                <a:close/>
                <a:moveTo>
                  <a:pt x="33" y="266"/>
                </a:moveTo>
                <a:lnTo>
                  <a:pt x="300" y="266"/>
                </a:lnTo>
                <a:lnTo>
                  <a:pt x="300" y="233"/>
                </a:lnTo>
                <a:lnTo>
                  <a:pt x="33" y="233"/>
                </a:lnTo>
                <a:lnTo>
                  <a:pt x="33" y="266"/>
                </a:lnTo>
                <a:close/>
                <a:moveTo>
                  <a:pt x="33" y="166"/>
                </a:moveTo>
                <a:lnTo>
                  <a:pt x="300" y="166"/>
                </a:lnTo>
                <a:lnTo>
                  <a:pt x="300" y="200"/>
                </a:lnTo>
                <a:lnTo>
                  <a:pt x="33" y="200"/>
                </a:lnTo>
                <a:lnTo>
                  <a:pt x="33"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a:extLst>
              <a:ext uri="{FF2B5EF4-FFF2-40B4-BE49-F238E27FC236}">
                <a16:creationId xmlns:a16="http://schemas.microsoft.com/office/drawing/2014/main" id="{C29AE85A-7829-446C-BCA9-C078ED676D2C}"/>
              </a:ext>
            </a:extLst>
          </p:cNvPr>
          <p:cNvSpPr>
            <a:spLocks noChangeAspect="1" noEditPoints="1"/>
          </p:cNvSpPr>
          <p:nvPr/>
        </p:nvSpPr>
        <p:spPr bwMode="auto">
          <a:xfrm>
            <a:off x="3019426" y="811213"/>
            <a:ext cx="250825" cy="201613"/>
          </a:xfrm>
          <a:custGeom>
            <a:avLst/>
            <a:gdLst>
              <a:gd name="T0" fmla="*/ 77 w 333"/>
              <a:gd name="T1" fmla="*/ 155 h 266"/>
              <a:gd name="T2" fmla="*/ 94 w 333"/>
              <a:gd name="T3" fmla="*/ 138 h 266"/>
              <a:gd name="T4" fmla="*/ 77 w 333"/>
              <a:gd name="T5" fmla="*/ 122 h 266"/>
              <a:gd name="T6" fmla="*/ 60 w 333"/>
              <a:gd name="T7" fmla="*/ 138 h 266"/>
              <a:gd name="T8" fmla="*/ 77 w 333"/>
              <a:gd name="T9" fmla="*/ 155 h 266"/>
              <a:gd name="T10" fmla="*/ 300 w 333"/>
              <a:gd name="T11" fmla="*/ 100 h 266"/>
              <a:gd name="T12" fmla="*/ 33 w 333"/>
              <a:gd name="T13" fmla="*/ 100 h 266"/>
              <a:gd name="T14" fmla="*/ 33 w 333"/>
              <a:gd name="T15" fmla="*/ 166 h 266"/>
              <a:gd name="T16" fmla="*/ 300 w 333"/>
              <a:gd name="T17" fmla="*/ 166 h 266"/>
              <a:gd name="T18" fmla="*/ 300 w 333"/>
              <a:gd name="T19" fmla="*/ 100 h 266"/>
              <a:gd name="T20" fmla="*/ 333 w 333"/>
              <a:gd name="T21" fmla="*/ 200 h 266"/>
              <a:gd name="T22" fmla="*/ 0 w 333"/>
              <a:gd name="T23" fmla="*/ 200 h 266"/>
              <a:gd name="T24" fmla="*/ 0 w 333"/>
              <a:gd name="T25" fmla="*/ 66 h 266"/>
              <a:gd name="T26" fmla="*/ 333 w 333"/>
              <a:gd name="T27" fmla="*/ 66 h 266"/>
              <a:gd name="T28" fmla="*/ 333 w 333"/>
              <a:gd name="T29" fmla="*/ 200 h 266"/>
              <a:gd name="T30" fmla="*/ 33 w 333"/>
              <a:gd name="T31" fmla="*/ 266 h 266"/>
              <a:gd name="T32" fmla="*/ 300 w 333"/>
              <a:gd name="T33" fmla="*/ 266 h 266"/>
              <a:gd name="T34" fmla="*/ 300 w 333"/>
              <a:gd name="T35" fmla="*/ 233 h 266"/>
              <a:gd name="T36" fmla="*/ 33 w 333"/>
              <a:gd name="T37" fmla="*/ 233 h 266"/>
              <a:gd name="T38" fmla="*/ 33 w 333"/>
              <a:gd name="T39" fmla="*/ 266 h 266"/>
              <a:gd name="T40" fmla="*/ 300 w 333"/>
              <a:gd name="T41" fmla="*/ 33 h 266"/>
              <a:gd name="T42" fmla="*/ 33 w 333"/>
              <a:gd name="T43" fmla="*/ 33 h 266"/>
              <a:gd name="T44" fmla="*/ 33 w 333"/>
              <a:gd name="T45" fmla="*/ 0 h 266"/>
              <a:gd name="T46" fmla="*/ 300 w 333"/>
              <a:gd name="T47" fmla="*/ 0 h 266"/>
              <a:gd name="T48" fmla="*/ 300 w 333"/>
              <a:gd name="T49" fmla="*/ 3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3" h="266">
                <a:moveTo>
                  <a:pt x="77" y="155"/>
                </a:moveTo>
                <a:cubicBezTo>
                  <a:pt x="86" y="155"/>
                  <a:pt x="94" y="147"/>
                  <a:pt x="94" y="138"/>
                </a:cubicBezTo>
                <a:cubicBezTo>
                  <a:pt x="94" y="129"/>
                  <a:pt x="86" y="122"/>
                  <a:pt x="77" y="122"/>
                </a:cubicBezTo>
                <a:cubicBezTo>
                  <a:pt x="68" y="122"/>
                  <a:pt x="60" y="129"/>
                  <a:pt x="60" y="138"/>
                </a:cubicBezTo>
                <a:cubicBezTo>
                  <a:pt x="60" y="147"/>
                  <a:pt x="68" y="155"/>
                  <a:pt x="77" y="155"/>
                </a:cubicBezTo>
                <a:close/>
                <a:moveTo>
                  <a:pt x="300" y="100"/>
                </a:moveTo>
                <a:lnTo>
                  <a:pt x="33" y="100"/>
                </a:lnTo>
                <a:lnTo>
                  <a:pt x="33" y="166"/>
                </a:lnTo>
                <a:lnTo>
                  <a:pt x="300" y="166"/>
                </a:lnTo>
                <a:lnTo>
                  <a:pt x="300" y="100"/>
                </a:lnTo>
                <a:close/>
                <a:moveTo>
                  <a:pt x="333" y="200"/>
                </a:moveTo>
                <a:lnTo>
                  <a:pt x="0" y="200"/>
                </a:lnTo>
                <a:lnTo>
                  <a:pt x="0" y="66"/>
                </a:lnTo>
                <a:lnTo>
                  <a:pt x="333" y="66"/>
                </a:lnTo>
                <a:lnTo>
                  <a:pt x="333" y="200"/>
                </a:lnTo>
                <a:close/>
                <a:moveTo>
                  <a:pt x="33" y="266"/>
                </a:moveTo>
                <a:lnTo>
                  <a:pt x="300" y="266"/>
                </a:lnTo>
                <a:lnTo>
                  <a:pt x="300" y="233"/>
                </a:lnTo>
                <a:lnTo>
                  <a:pt x="33" y="233"/>
                </a:lnTo>
                <a:lnTo>
                  <a:pt x="33" y="266"/>
                </a:lnTo>
                <a:close/>
                <a:moveTo>
                  <a:pt x="300" y="33"/>
                </a:moveTo>
                <a:lnTo>
                  <a:pt x="33" y="33"/>
                </a:lnTo>
                <a:lnTo>
                  <a:pt x="33" y="0"/>
                </a:lnTo>
                <a:lnTo>
                  <a:pt x="300" y="0"/>
                </a:lnTo>
                <a:lnTo>
                  <a:pt x="30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a:extLst>
              <a:ext uri="{FF2B5EF4-FFF2-40B4-BE49-F238E27FC236}">
                <a16:creationId xmlns:a16="http://schemas.microsoft.com/office/drawing/2014/main" id="{80095BD2-48E4-44B7-BF15-E107E4D092C6}"/>
              </a:ext>
            </a:extLst>
          </p:cNvPr>
          <p:cNvSpPr>
            <a:spLocks noChangeAspect="1" noEditPoints="1"/>
          </p:cNvSpPr>
          <p:nvPr/>
        </p:nvSpPr>
        <p:spPr bwMode="auto">
          <a:xfrm>
            <a:off x="2516188" y="849313"/>
            <a:ext cx="242888" cy="163513"/>
          </a:xfrm>
          <a:custGeom>
            <a:avLst/>
            <a:gdLst>
              <a:gd name="T0" fmla="*/ 89 w 323"/>
              <a:gd name="T1" fmla="*/ 57 h 215"/>
              <a:gd name="T2" fmla="*/ 89 w 323"/>
              <a:gd name="T3" fmla="*/ 33 h 215"/>
              <a:gd name="T4" fmla="*/ 89 w 323"/>
              <a:gd name="T5" fmla="*/ 33 h 215"/>
              <a:gd name="T6" fmla="*/ 65 w 323"/>
              <a:gd name="T7" fmla="*/ 33 h 215"/>
              <a:gd name="T8" fmla="*/ 6 w 323"/>
              <a:gd name="T9" fmla="*/ 92 h 215"/>
              <a:gd name="T10" fmla="*/ 6 w 323"/>
              <a:gd name="T11" fmla="*/ 116 h 215"/>
              <a:gd name="T12" fmla="*/ 65 w 323"/>
              <a:gd name="T13" fmla="*/ 175 h 215"/>
              <a:gd name="T14" fmla="*/ 89 w 323"/>
              <a:gd name="T15" fmla="*/ 175 h 215"/>
              <a:gd name="T16" fmla="*/ 89 w 323"/>
              <a:gd name="T17" fmla="*/ 174 h 215"/>
              <a:gd name="T18" fmla="*/ 89 w 323"/>
              <a:gd name="T19" fmla="*/ 151 h 215"/>
              <a:gd name="T20" fmla="*/ 53 w 323"/>
              <a:gd name="T21" fmla="*/ 116 h 215"/>
              <a:gd name="T22" fmla="*/ 53 w 323"/>
              <a:gd name="T23" fmla="*/ 92 h 215"/>
              <a:gd name="T24" fmla="*/ 89 w 323"/>
              <a:gd name="T25" fmla="*/ 57 h 215"/>
              <a:gd name="T26" fmla="*/ 316 w 323"/>
              <a:gd name="T27" fmla="*/ 92 h 215"/>
              <a:gd name="T28" fmla="*/ 257 w 323"/>
              <a:gd name="T29" fmla="*/ 33 h 215"/>
              <a:gd name="T30" fmla="*/ 234 w 323"/>
              <a:gd name="T31" fmla="*/ 33 h 215"/>
              <a:gd name="T32" fmla="*/ 233 w 323"/>
              <a:gd name="T33" fmla="*/ 33 h 215"/>
              <a:gd name="T34" fmla="*/ 233 w 323"/>
              <a:gd name="T35" fmla="*/ 57 h 215"/>
              <a:gd name="T36" fmla="*/ 269 w 323"/>
              <a:gd name="T37" fmla="*/ 92 h 215"/>
              <a:gd name="T38" fmla="*/ 269 w 323"/>
              <a:gd name="T39" fmla="*/ 116 h 215"/>
              <a:gd name="T40" fmla="*/ 233 w 323"/>
              <a:gd name="T41" fmla="*/ 151 h 215"/>
              <a:gd name="T42" fmla="*/ 233 w 323"/>
              <a:gd name="T43" fmla="*/ 174 h 215"/>
              <a:gd name="T44" fmla="*/ 234 w 323"/>
              <a:gd name="T45" fmla="*/ 175 h 215"/>
              <a:gd name="T46" fmla="*/ 257 w 323"/>
              <a:gd name="T47" fmla="*/ 175 h 215"/>
              <a:gd name="T48" fmla="*/ 316 w 323"/>
              <a:gd name="T49" fmla="*/ 116 h 215"/>
              <a:gd name="T50" fmla="*/ 316 w 323"/>
              <a:gd name="T51" fmla="*/ 92 h 215"/>
              <a:gd name="T52" fmla="*/ 218 w 323"/>
              <a:gd name="T53" fmla="*/ 23 h 215"/>
              <a:gd name="T54" fmla="*/ 132 w 323"/>
              <a:gd name="T55" fmla="*/ 203 h 215"/>
              <a:gd name="T56" fmla="*/ 118 w 323"/>
              <a:gd name="T57" fmla="*/ 215 h 215"/>
              <a:gd name="T58" fmla="*/ 118 w 323"/>
              <a:gd name="T59" fmla="*/ 215 h 215"/>
              <a:gd name="T60" fmla="*/ 103 w 323"/>
              <a:gd name="T61" fmla="*/ 188 h 215"/>
              <a:gd name="T62" fmla="*/ 188 w 323"/>
              <a:gd name="T63" fmla="*/ 10 h 215"/>
              <a:gd name="T64" fmla="*/ 201 w 323"/>
              <a:gd name="T65" fmla="*/ 0 h 215"/>
              <a:gd name="T66" fmla="*/ 201 w 323"/>
              <a:gd name="T67" fmla="*/ 0 h 215"/>
              <a:gd name="T68" fmla="*/ 218 w 323"/>
              <a:gd name="T69" fmla="*/ 2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3" h="215">
                <a:moveTo>
                  <a:pt x="89" y="57"/>
                </a:moveTo>
                <a:cubicBezTo>
                  <a:pt x="95" y="50"/>
                  <a:pt x="95" y="40"/>
                  <a:pt x="89" y="33"/>
                </a:cubicBezTo>
                <a:lnTo>
                  <a:pt x="89" y="33"/>
                </a:lnTo>
                <a:cubicBezTo>
                  <a:pt x="82" y="27"/>
                  <a:pt x="72" y="27"/>
                  <a:pt x="65" y="33"/>
                </a:cubicBezTo>
                <a:lnTo>
                  <a:pt x="6" y="92"/>
                </a:lnTo>
                <a:cubicBezTo>
                  <a:pt x="0" y="99"/>
                  <a:pt x="0" y="109"/>
                  <a:pt x="6" y="116"/>
                </a:cubicBezTo>
                <a:lnTo>
                  <a:pt x="65" y="175"/>
                </a:lnTo>
                <a:cubicBezTo>
                  <a:pt x="72" y="181"/>
                  <a:pt x="82" y="181"/>
                  <a:pt x="89" y="175"/>
                </a:cubicBezTo>
                <a:lnTo>
                  <a:pt x="89" y="174"/>
                </a:lnTo>
                <a:cubicBezTo>
                  <a:pt x="95" y="168"/>
                  <a:pt x="95" y="158"/>
                  <a:pt x="89" y="151"/>
                </a:cubicBezTo>
                <a:lnTo>
                  <a:pt x="53" y="116"/>
                </a:lnTo>
                <a:cubicBezTo>
                  <a:pt x="47" y="109"/>
                  <a:pt x="47" y="99"/>
                  <a:pt x="53" y="92"/>
                </a:cubicBezTo>
                <a:lnTo>
                  <a:pt x="89" y="57"/>
                </a:lnTo>
                <a:close/>
                <a:moveTo>
                  <a:pt x="316" y="92"/>
                </a:moveTo>
                <a:lnTo>
                  <a:pt x="257" y="33"/>
                </a:lnTo>
                <a:cubicBezTo>
                  <a:pt x="251" y="27"/>
                  <a:pt x="240" y="27"/>
                  <a:pt x="234" y="33"/>
                </a:cubicBezTo>
                <a:lnTo>
                  <a:pt x="233" y="33"/>
                </a:lnTo>
                <a:cubicBezTo>
                  <a:pt x="227" y="40"/>
                  <a:pt x="227" y="50"/>
                  <a:pt x="233" y="57"/>
                </a:cubicBezTo>
                <a:lnTo>
                  <a:pt x="269" y="92"/>
                </a:lnTo>
                <a:cubicBezTo>
                  <a:pt x="275" y="99"/>
                  <a:pt x="275" y="109"/>
                  <a:pt x="269" y="116"/>
                </a:cubicBezTo>
                <a:lnTo>
                  <a:pt x="233" y="151"/>
                </a:lnTo>
                <a:cubicBezTo>
                  <a:pt x="227" y="158"/>
                  <a:pt x="227" y="168"/>
                  <a:pt x="233" y="174"/>
                </a:cubicBezTo>
                <a:lnTo>
                  <a:pt x="234" y="175"/>
                </a:lnTo>
                <a:cubicBezTo>
                  <a:pt x="240" y="181"/>
                  <a:pt x="251" y="181"/>
                  <a:pt x="257" y="175"/>
                </a:cubicBezTo>
                <a:lnTo>
                  <a:pt x="316" y="116"/>
                </a:lnTo>
                <a:cubicBezTo>
                  <a:pt x="323" y="109"/>
                  <a:pt x="323" y="99"/>
                  <a:pt x="316" y="92"/>
                </a:cubicBezTo>
                <a:close/>
                <a:moveTo>
                  <a:pt x="218" y="23"/>
                </a:moveTo>
                <a:lnTo>
                  <a:pt x="132" y="203"/>
                </a:lnTo>
                <a:cubicBezTo>
                  <a:pt x="129" y="208"/>
                  <a:pt x="124" y="215"/>
                  <a:pt x="118" y="215"/>
                </a:cubicBezTo>
                <a:lnTo>
                  <a:pt x="118" y="215"/>
                </a:lnTo>
                <a:cubicBezTo>
                  <a:pt x="105" y="215"/>
                  <a:pt x="97" y="199"/>
                  <a:pt x="103" y="188"/>
                </a:cubicBezTo>
                <a:lnTo>
                  <a:pt x="188" y="10"/>
                </a:lnTo>
                <a:cubicBezTo>
                  <a:pt x="191" y="4"/>
                  <a:pt x="201" y="0"/>
                  <a:pt x="201" y="0"/>
                </a:cubicBezTo>
                <a:lnTo>
                  <a:pt x="201" y="0"/>
                </a:lnTo>
                <a:cubicBezTo>
                  <a:pt x="218" y="0"/>
                  <a:pt x="223" y="12"/>
                  <a:pt x="218" y="2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a:extLst>
              <a:ext uri="{FF2B5EF4-FFF2-40B4-BE49-F238E27FC236}">
                <a16:creationId xmlns:a16="http://schemas.microsoft.com/office/drawing/2014/main" id="{9ADFE564-A9EA-42E4-BE18-1AE50B927B60}"/>
              </a:ext>
            </a:extLst>
          </p:cNvPr>
          <p:cNvSpPr>
            <a:spLocks noChangeAspect="1" noEditPoints="1"/>
          </p:cNvSpPr>
          <p:nvPr/>
        </p:nvSpPr>
        <p:spPr bwMode="auto">
          <a:xfrm>
            <a:off x="2014538" y="785813"/>
            <a:ext cx="250825" cy="227013"/>
          </a:xfrm>
          <a:custGeom>
            <a:avLst/>
            <a:gdLst>
              <a:gd name="T0" fmla="*/ 200 w 333"/>
              <a:gd name="T1" fmla="*/ 0 h 300"/>
              <a:gd name="T2" fmla="*/ 133 w 333"/>
              <a:gd name="T3" fmla="*/ 0 h 300"/>
              <a:gd name="T4" fmla="*/ 133 w 333"/>
              <a:gd name="T5" fmla="*/ 67 h 300"/>
              <a:gd name="T6" fmla="*/ 200 w 333"/>
              <a:gd name="T7" fmla="*/ 67 h 300"/>
              <a:gd name="T8" fmla="*/ 200 w 333"/>
              <a:gd name="T9" fmla="*/ 0 h 300"/>
              <a:gd name="T10" fmla="*/ 133 w 333"/>
              <a:gd name="T11" fmla="*/ 300 h 300"/>
              <a:gd name="T12" fmla="*/ 200 w 333"/>
              <a:gd name="T13" fmla="*/ 300 h 300"/>
              <a:gd name="T14" fmla="*/ 200 w 333"/>
              <a:gd name="T15" fmla="*/ 234 h 300"/>
              <a:gd name="T16" fmla="*/ 133 w 333"/>
              <a:gd name="T17" fmla="*/ 234 h 300"/>
              <a:gd name="T18" fmla="*/ 133 w 333"/>
              <a:gd name="T19" fmla="*/ 300 h 300"/>
              <a:gd name="T20" fmla="*/ 266 w 333"/>
              <a:gd name="T21" fmla="*/ 300 h 300"/>
              <a:gd name="T22" fmla="*/ 333 w 333"/>
              <a:gd name="T23" fmla="*/ 300 h 300"/>
              <a:gd name="T24" fmla="*/ 333 w 333"/>
              <a:gd name="T25" fmla="*/ 234 h 300"/>
              <a:gd name="T26" fmla="*/ 266 w 333"/>
              <a:gd name="T27" fmla="*/ 234 h 300"/>
              <a:gd name="T28" fmla="*/ 266 w 333"/>
              <a:gd name="T29" fmla="*/ 300 h 300"/>
              <a:gd name="T30" fmla="*/ 0 w 333"/>
              <a:gd name="T31" fmla="*/ 300 h 300"/>
              <a:gd name="T32" fmla="*/ 66 w 333"/>
              <a:gd name="T33" fmla="*/ 300 h 300"/>
              <a:gd name="T34" fmla="*/ 66 w 333"/>
              <a:gd name="T35" fmla="*/ 234 h 300"/>
              <a:gd name="T36" fmla="*/ 0 w 333"/>
              <a:gd name="T37" fmla="*/ 234 h 300"/>
              <a:gd name="T38" fmla="*/ 0 w 333"/>
              <a:gd name="T39" fmla="*/ 300 h 300"/>
              <a:gd name="T40" fmla="*/ 50 w 333"/>
              <a:gd name="T41" fmla="*/ 200 h 300"/>
              <a:gd name="T42" fmla="*/ 16 w 333"/>
              <a:gd name="T43" fmla="*/ 200 h 300"/>
              <a:gd name="T44" fmla="*/ 16 w 333"/>
              <a:gd name="T45" fmla="*/ 134 h 300"/>
              <a:gd name="T46" fmla="*/ 150 w 333"/>
              <a:gd name="T47" fmla="*/ 134 h 300"/>
              <a:gd name="T48" fmla="*/ 150 w 333"/>
              <a:gd name="T49" fmla="*/ 100 h 300"/>
              <a:gd name="T50" fmla="*/ 183 w 333"/>
              <a:gd name="T51" fmla="*/ 100 h 300"/>
              <a:gd name="T52" fmla="*/ 183 w 333"/>
              <a:gd name="T53" fmla="*/ 134 h 300"/>
              <a:gd name="T54" fmla="*/ 316 w 333"/>
              <a:gd name="T55" fmla="*/ 134 h 300"/>
              <a:gd name="T56" fmla="*/ 316 w 333"/>
              <a:gd name="T57" fmla="*/ 200 h 300"/>
              <a:gd name="T58" fmla="*/ 283 w 333"/>
              <a:gd name="T59" fmla="*/ 200 h 300"/>
              <a:gd name="T60" fmla="*/ 283 w 333"/>
              <a:gd name="T61" fmla="*/ 167 h 300"/>
              <a:gd name="T62" fmla="*/ 183 w 333"/>
              <a:gd name="T63" fmla="*/ 167 h 300"/>
              <a:gd name="T64" fmla="*/ 183 w 333"/>
              <a:gd name="T65" fmla="*/ 200 h 300"/>
              <a:gd name="T66" fmla="*/ 150 w 333"/>
              <a:gd name="T67" fmla="*/ 200 h 300"/>
              <a:gd name="T68" fmla="*/ 150 w 333"/>
              <a:gd name="T69" fmla="*/ 167 h 300"/>
              <a:gd name="T70" fmla="*/ 50 w 333"/>
              <a:gd name="T71" fmla="*/ 167 h 300"/>
              <a:gd name="T72" fmla="*/ 50 w 333"/>
              <a:gd name="T73" fmla="*/ 2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3" h="300">
                <a:moveTo>
                  <a:pt x="200" y="0"/>
                </a:moveTo>
                <a:lnTo>
                  <a:pt x="133" y="0"/>
                </a:lnTo>
                <a:lnTo>
                  <a:pt x="133" y="67"/>
                </a:lnTo>
                <a:lnTo>
                  <a:pt x="200" y="67"/>
                </a:lnTo>
                <a:lnTo>
                  <a:pt x="200" y="0"/>
                </a:lnTo>
                <a:close/>
                <a:moveTo>
                  <a:pt x="133" y="300"/>
                </a:moveTo>
                <a:lnTo>
                  <a:pt x="200" y="300"/>
                </a:lnTo>
                <a:lnTo>
                  <a:pt x="200" y="234"/>
                </a:lnTo>
                <a:lnTo>
                  <a:pt x="133" y="234"/>
                </a:lnTo>
                <a:lnTo>
                  <a:pt x="133" y="300"/>
                </a:lnTo>
                <a:close/>
                <a:moveTo>
                  <a:pt x="266" y="300"/>
                </a:moveTo>
                <a:lnTo>
                  <a:pt x="333" y="300"/>
                </a:lnTo>
                <a:lnTo>
                  <a:pt x="333" y="234"/>
                </a:lnTo>
                <a:lnTo>
                  <a:pt x="266" y="234"/>
                </a:lnTo>
                <a:lnTo>
                  <a:pt x="266" y="300"/>
                </a:lnTo>
                <a:close/>
                <a:moveTo>
                  <a:pt x="0" y="300"/>
                </a:moveTo>
                <a:lnTo>
                  <a:pt x="66" y="300"/>
                </a:lnTo>
                <a:lnTo>
                  <a:pt x="66" y="234"/>
                </a:lnTo>
                <a:lnTo>
                  <a:pt x="0" y="234"/>
                </a:lnTo>
                <a:lnTo>
                  <a:pt x="0" y="300"/>
                </a:lnTo>
                <a:close/>
                <a:moveTo>
                  <a:pt x="50" y="200"/>
                </a:moveTo>
                <a:lnTo>
                  <a:pt x="16" y="200"/>
                </a:lnTo>
                <a:lnTo>
                  <a:pt x="16" y="134"/>
                </a:lnTo>
                <a:lnTo>
                  <a:pt x="150" y="134"/>
                </a:lnTo>
                <a:lnTo>
                  <a:pt x="150" y="100"/>
                </a:lnTo>
                <a:lnTo>
                  <a:pt x="183" y="100"/>
                </a:lnTo>
                <a:lnTo>
                  <a:pt x="183" y="134"/>
                </a:lnTo>
                <a:lnTo>
                  <a:pt x="316" y="134"/>
                </a:lnTo>
                <a:lnTo>
                  <a:pt x="316" y="200"/>
                </a:lnTo>
                <a:lnTo>
                  <a:pt x="283" y="200"/>
                </a:lnTo>
                <a:lnTo>
                  <a:pt x="283" y="167"/>
                </a:lnTo>
                <a:lnTo>
                  <a:pt x="183" y="167"/>
                </a:lnTo>
                <a:lnTo>
                  <a:pt x="183" y="200"/>
                </a:lnTo>
                <a:lnTo>
                  <a:pt x="150" y="200"/>
                </a:lnTo>
                <a:lnTo>
                  <a:pt x="150" y="167"/>
                </a:lnTo>
                <a:lnTo>
                  <a:pt x="50" y="167"/>
                </a:lnTo>
                <a:lnTo>
                  <a:pt x="5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D199CA27-4744-4E23-828B-8B330B226C3D}"/>
              </a:ext>
            </a:extLst>
          </p:cNvPr>
          <p:cNvSpPr>
            <a:spLocks noChangeAspect="1" noEditPoints="1"/>
          </p:cNvSpPr>
          <p:nvPr/>
        </p:nvSpPr>
        <p:spPr bwMode="auto">
          <a:xfrm>
            <a:off x="1536701" y="760413"/>
            <a:ext cx="225425" cy="252413"/>
          </a:xfrm>
          <a:custGeom>
            <a:avLst/>
            <a:gdLst>
              <a:gd name="T0" fmla="*/ 0 w 300"/>
              <a:gd name="T1" fmla="*/ 200 h 333"/>
              <a:gd name="T2" fmla="*/ 67 w 300"/>
              <a:gd name="T3" fmla="*/ 200 h 333"/>
              <a:gd name="T4" fmla="*/ 67 w 300"/>
              <a:gd name="T5" fmla="*/ 133 h 333"/>
              <a:gd name="T6" fmla="*/ 0 w 300"/>
              <a:gd name="T7" fmla="*/ 133 h 333"/>
              <a:gd name="T8" fmla="*/ 0 w 300"/>
              <a:gd name="T9" fmla="*/ 200 h 333"/>
              <a:gd name="T10" fmla="*/ 234 w 300"/>
              <a:gd name="T11" fmla="*/ 67 h 333"/>
              <a:gd name="T12" fmla="*/ 300 w 300"/>
              <a:gd name="T13" fmla="*/ 67 h 333"/>
              <a:gd name="T14" fmla="*/ 300 w 300"/>
              <a:gd name="T15" fmla="*/ 0 h 333"/>
              <a:gd name="T16" fmla="*/ 234 w 300"/>
              <a:gd name="T17" fmla="*/ 0 h 333"/>
              <a:gd name="T18" fmla="*/ 234 w 300"/>
              <a:gd name="T19" fmla="*/ 67 h 333"/>
              <a:gd name="T20" fmla="*/ 300 w 300"/>
              <a:gd name="T21" fmla="*/ 267 h 333"/>
              <a:gd name="T22" fmla="*/ 234 w 300"/>
              <a:gd name="T23" fmla="*/ 267 h 333"/>
              <a:gd name="T24" fmla="*/ 234 w 300"/>
              <a:gd name="T25" fmla="*/ 333 h 333"/>
              <a:gd name="T26" fmla="*/ 300 w 300"/>
              <a:gd name="T27" fmla="*/ 333 h 333"/>
              <a:gd name="T28" fmla="*/ 300 w 300"/>
              <a:gd name="T29" fmla="*/ 267 h 333"/>
              <a:gd name="T30" fmla="*/ 200 w 300"/>
              <a:gd name="T31" fmla="*/ 283 h 333"/>
              <a:gd name="T32" fmla="*/ 200 w 300"/>
              <a:gd name="T33" fmla="*/ 317 h 333"/>
              <a:gd name="T34" fmla="*/ 134 w 300"/>
              <a:gd name="T35" fmla="*/ 317 h 333"/>
              <a:gd name="T36" fmla="*/ 134 w 300"/>
              <a:gd name="T37" fmla="*/ 183 h 333"/>
              <a:gd name="T38" fmla="*/ 100 w 300"/>
              <a:gd name="T39" fmla="*/ 183 h 333"/>
              <a:gd name="T40" fmla="*/ 100 w 300"/>
              <a:gd name="T41" fmla="*/ 150 h 333"/>
              <a:gd name="T42" fmla="*/ 134 w 300"/>
              <a:gd name="T43" fmla="*/ 150 h 333"/>
              <a:gd name="T44" fmla="*/ 134 w 300"/>
              <a:gd name="T45" fmla="*/ 17 h 333"/>
              <a:gd name="T46" fmla="*/ 200 w 300"/>
              <a:gd name="T47" fmla="*/ 17 h 333"/>
              <a:gd name="T48" fmla="*/ 200 w 300"/>
              <a:gd name="T49" fmla="*/ 50 h 333"/>
              <a:gd name="T50" fmla="*/ 167 w 300"/>
              <a:gd name="T51" fmla="*/ 50 h 333"/>
              <a:gd name="T52" fmla="*/ 167 w 300"/>
              <a:gd name="T53" fmla="*/ 283 h 333"/>
              <a:gd name="T54" fmla="*/ 200 w 300"/>
              <a:gd name="T55" fmla="*/ 2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0" h="333">
                <a:moveTo>
                  <a:pt x="0" y="200"/>
                </a:moveTo>
                <a:lnTo>
                  <a:pt x="67" y="200"/>
                </a:lnTo>
                <a:lnTo>
                  <a:pt x="67" y="133"/>
                </a:lnTo>
                <a:lnTo>
                  <a:pt x="0" y="133"/>
                </a:lnTo>
                <a:lnTo>
                  <a:pt x="0" y="200"/>
                </a:lnTo>
                <a:close/>
                <a:moveTo>
                  <a:pt x="234" y="67"/>
                </a:moveTo>
                <a:lnTo>
                  <a:pt x="300" y="67"/>
                </a:lnTo>
                <a:lnTo>
                  <a:pt x="300" y="0"/>
                </a:lnTo>
                <a:lnTo>
                  <a:pt x="234" y="0"/>
                </a:lnTo>
                <a:lnTo>
                  <a:pt x="234" y="67"/>
                </a:lnTo>
                <a:close/>
                <a:moveTo>
                  <a:pt x="300" y="267"/>
                </a:moveTo>
                <a:lnTo>
                  <a:pt x="234" y="267"/>
                </a:lnTo>
                <a:lnTo>
                  <a:pt x="234" y="333"/>
                </a:lnTo>
                <a:lnTo>
                  <a:pt x="300" y="333"/>
                </a:lnTo>
                <a:lnTo>
                  <a:pt x="300" y="267"/>
                </a:lnTo>
                <a:close/>
                <a:moveTo>
                  <a:pt x="200" y="283"/>
                </a:moveTo>
                <a:lnTo>
                  <a:pt x="200" y="317"/>
                </a:lnTo>
                <a:lnTo>
                  <a:pt x="134" y="317"/>
                </a:lnTo>
                <a:lnTo>
                  <a:pt x="134" y="183"/>
                </a:lnTo>
                <a:lnTo>
                  <a:pt x="100" y="183"/>
                </a:lnTo>
                <a:lnTo>
                  <a:pt x="100" y="150"/>
                </a:lnTo>
                <a:lnTo>
                  <a:pt x="134" y="150"/>
                </a:lnTo>
                <a:lnTo>
                  <a:pt x="134" y="17"/>
                </a:lnTo>
                <a:lnTo>
                  <a:pt x="200" y="17"/>
                </a:lnTo>
                <a:lnTo>
                  <a:pt x="200" y="50"/>
                </a:lnTo>
                <a:lnTo>
                  <a:pt x="167" y="50"/>
                </a:lnTo>
                <a:lnTo>
                  <a:pt x="167" y="283"/>
                </a:lnTo>
                <a:lnTo>
                  <a:pt x="200" y="2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D7600943-6728-4935-A1B1-14BC2A132B24}"/>
              </a:ext>
            </a:extLst>
          </p:cNvPr>
          <p:cNvSpPr>
            <a:spLocks noChangeAspect="1" noEditPoints="1"/>
          </p:cNvSpPr>
          <p:nvPr/>
        </p:nvSpPr>
        <p:spPr bwMode="auto">
          <a:xfrm>
            <a:off x="1008063" y="785813"/>
            <a:ext cx="252413" cy="227013"/>
          </a:xfrm>
          <a:custGeom>
            <a:avLst/>
            <a:gdLst>
              <a:gd name="T0" fmla="*/ 200 w 334"/>
              <a:gd name="T1" fmla="*/ 0 h 300"/>
              <a:gd name="T2" fmla="*/ 134 w 334"/>
              <a:gd name="T3" fmla="*/ 0 h 300"/>
              <a:gd name="T4" fmla="*/ 134 w 334"/>
              <a:gd name="T5" fmla="*/ 67 h 300"/>
              <a:gd name="T6" fmla="*/ 200 w 334"/>
              <a:gd name="T7" fmla="*/ 67 h 300"/>
              <a:gd name="T8" fmla="*/ 200 w 334"/>
              <a:gd name="T9" fmla="*/ 0 h 300"/>
              <a:gd name="T10" fmla="*/ 267 w 334"/>
              <a:gd name="T11" fmla="*/ 300 h 300"/>
              <a:gd name="T12" fmla="*/ 334 w 334"/>
              <a:gd name="T13" fmla="*/ 300 h 300"/>
              <a:gd name="T14" fmla="*/ 334 w 334"/>
              <a:gd name="T15" fmla="*/ 234 h 300"/>
              <a:gd name="T16" fmla="*/ 267 w 334"/>
              <a:gd name="T17" fmla="*/ 234 h 300"/>
              <a:gd name="T18" fmla="*/ 267 w 334"/>
              <a:gd name="T19" fmla="*/ 300 h 300"/>
              <a:gd name="T20" fmla="*/ 0 w 334"/>
              <a:gd name="T21" fmla="*/ 300 h 300"/>
              <a:gd name="T22" fmla="*/ 67 w 334"/>
              <a:gd name="T23" fmla="*/ 300 h 300"/>
              <a:gd name="T24" fmla="*/ 67 w 334"/>
              <a:gd name="T25" fmla="*/ 234 h 300"/>
              <a:gd name="T26" fmla="*/ 0 w 334"/>
              <a:gd name="T27" fmla="*/ 234 h 300"/>
              <a:gd name="T28" fmla="*/ 0 w 334"/>
              <a:gd name="T29" fmla="*/ 300 h 300"/>
              <a:gd name="T30" fmla="*/ 50 w 334"/>
              <a:gd name="T31" fmla="*/ 200 h 300"/>
              <a:gd name="T32" fmla="*/ 17 w 334"/>
              <a:gd name="T33" fmla="*/ 200 h 300"/>
              <a:gd name="T34" fmla="*/ 17 w 334"/>
              <a:gd name="T35" fmla="*/ 134 h 300"/>
              <a:gd name="T36" fmla="*/ 150 w 334"/>
              <a:gd name="T37" fmla="*/ 134 h 300"/>
              <a:gd name="T38" fmla="*/ 150 w 334"/>
              <a:gd name="T39" fmla="*/ 100 h 300"/>
              <a:gd name="T40" fmla="*/ 184 w 334"/>
              <a:gd name="T41" fmla="*/ 100 h 300"/>
              <a:gd name="T42" fmla="*/ 184 w 334"/>
              <a:gd name="T43" fmla="*/ 134 h 300"/>
              <a:gd name="T44" fmla="*/ 317 w 334"/>
              <a:gd name="T45" fmla="*/ 134 h 300"/>
              <a:gd name="T46" fmla="*/ 317 w 334"/>
              <a:gd name="T47" fmla="*/ 200 h 300"/>
              <a:gd name="T48" fmla="*/ 284 w 334"/>
              <a:gd name="T49" fmla="*/ 200 h 300"/>
              <a:gd name="T50" fmla="*/ 284 w 334"/>
              <a:gd name="T51" fmla="*/ 167 h 300"/>
              <a:gd name="T52" fmla="*/ 50 w 334"/>
              <a:gd name="T53" fmla="*/ 167 h 300"/>
              <a:gd name="T54" fmla="*/ 50 w 334"/>
              <a:gd name="T55" fmla="*/ 2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4" h="300">
                <a:moveTo>
                  <a:pt x="200" y="0"/>
                </a:moveTo>
                <a:lnTo>
                  <a:pt x="134" y="0"/>
                </a:lnTo>
                <a:lnTo>
                  <a:pt x="134" y="67"/>
                </a:lnTo>
                <a:lnTo>
                  <a:pt x="200" y="67"/>
                </a:lnTo>
                <a:lnTo>
                  <a:pt x="200" y="0"/>
                </a:lnTo>
                <a:close/>
                <a:moveTo>
                  <a:pt x="267" y="300"/>
                </a:moveTo>
                <a:lnTo>
                  <a:pt x="334" y="300"/>
                </a:lnTo>
                <a:lnTo>
                  <a:pt x="334" y="234"/>
                </a:lnTo>
                <a:lnTo>
                  <a:pt x="267" y="234"/>
                </a:lnTo>
                <a:lnTo>
                  <a:pt x="267" y="300"/>
                </a:lnTo>
                <a:close/>
                <a:moveTo>
                  <a:pt x="0" y="300"/>
                </a:moveTo>
                <a:lnTo>
                  <a:pt x="67" y="300"/>
                </a:lnTo>
                <a:lnTo>
                  <a:pt x="67" y="234"/>
                </a:lnTo>
                <a:lnTo>
                  <a:pt x="0" y="234"/>
                </a:lnTo>
                <a:lnTo>
                  <a:pt x="0" y="300"/>
                </a:lnTo>
                <a:close/>
                <a:moveTo>
                  <a:pt x="50" y="200"/>
                </a:moveTo>
                <a:lnTo>
                  <a:pt x="17" y="200"/>
                </a:lnTo>
                <a:lnTo>
                  <a:pt x="17" y="134"/>
                </a:lnTo>
                <a:lnTo>
                  <a:pt x="150" y="134"/>
                </a:lnTo>
                <a:lnTo>
                  <a:pt x="150" y="100"/>
                </a:lnTo>
                <a:lnTo>
                  <a:pt x="184" y="100"/>
                </a:lnTo>
                <a:lnTo>
                  <a:pt x="184" y="134"/>
                </a:lnTo>
                <a:lnTo>
                  <a:pt x="317" y="134"/>
                </a:lnTo>
                <a:lnTo>
                  <a:pt x="317" y="200"/>
                </a:lnTo>
                <a:lnTo>
                  <a:pt x="284" y="200"/>
                </a:lnTo>
                <a:lnTo>
                  <a:pt x="284" y="167"/>
                </a:lnTo>
                <a:lnTo>
                  <a:pt x="50" y="167"/>
                </a:lnTo>
                <a:lnTo>
                  <a:pt x="5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4C9D4DD1-451E-9942-8D4E-E88ED405DEF4}"/>
              </a:ext>
            </a:extLst>
          </p:cNvPr>
          <p:cNvSpPr>
            <a:spLocks noChangeAspect="1" noEditPoints="1"/>
          </p:cNvSpPr>
          <p:nvPr/>
        </p:nvSpPr>
        <p:spPr bwMode="auto">
          <a:xfrm>
            <a:off x="11214101" y="5334000"/>
            <a:ext cx="250825" cy="252413"/>
          </a:xfrm>
          <a:custGeom>
            <a:avLst/>
            <a:gdLst>
              <a:gd name="T0" fmla="*/ 300 w 333"/>
              <a:gd name="T1" fmla="*/ 300 h 333"/>
              <a:gd name="T2" fmla="*/ 251 w 333"/>
              <a:gd name="T3" fmla="*/ 300 h 333"/>
              <a:gd name="T4" fmla="*/ 286 w 333"/>
              <a:gd name="T5" fmla="*/ 212 h 333"/>
              <a:gd name="T6" fmla="*/ 218 w 333"/>
              <a:gd name="T7" fmla="*/ 105 h 333"/>
              <a:gd name="T8" fmla="*/ 236 w 333"/>
              <a:gd name="T9" fmla="*/ 63 h 333"/>
              <a:gd name="T10" fmla="*/ 227 w 333"/>
              <a:gd name="T11" fmla="*/ 33 h 333"/>
              <a:gd name="T12" fmla="*/ 300 w 333"/>
              <a:gd name="T13" fmla="*/ 33 h 333"/>
              <a:gd name="T14" fmla="*/ 300 w 333"/>
              <a:gd name="T15" fmla="*/ 300 h 333"/>
              <a:gd name="T16" fmla="*/ 169 w 333"/>
              <a:gd name="T17" fmla="*/ 291 h 333"/>
              <a:gd name="T18" fmla="*/ 86 w 333"/>
              <a:gd name="T19" fmla="*/ 208 h 333"/>
              <a:gd name="T20" fmla="*/ 169 w 333"/>
              <a:gd name="T21" fmla="*/ 125 h 333"/>
              <a:gd name="T22" fmla="*/ 252 w 333"/>
              <a:gd name="T23" fmla="*/ 208 h 333"/>
              <a:gd name="T24" fmla="*/ 169 w 333"/>
              <a:gd name="T25" fmla="*/ 291 h 333"/>
              <a:gd name="T26" fmla="*/ 33 w 333"/>
              <a:gd name="T27" fmla="*/ 300 h 333"/>
              <a:gd name="T28" fmla="*/ 33 w 333"/>
              <a:gd name="T29" fmla="*/ 33 h 333"/>
              <a:gd name="T30" fmla="*/ 112 w 333"/>
              <a:gd name="T31" fmla="*/ 33 h 333"/>
              <a:gd name="T32" fmla="*/ 102 w 333"/>
              <a:gd name="T33" fmla="*/ 62 h 333"/>
              <a:gd name="T34" fmla="*/ 120 w 333"/>
              <a:gd name="T35" fmla="*/ 105 h 333"/>
              <a:gd name="T36" fmla="*/ 52 w 333"/>
              <a:gd name="T37" fmla="*/ 213 h 333"/>
              <a:gd name="T38" fmla="*/ 88 w 333"/>
              <a:gd name="T39" fmla="*/ 300 h 333"/>
              <a:gd name="T40" fmla="*/ 33 w 333"/>
              <a:gd name="T41" fmla="*/ 300 h 333"/>
              <a:gd name="T42" fmla="*/ 169 w 333"/>
              <a:gd name="T43" fmla="*/ 25 h 333"/>
              <a:gd name="T44" fmla="*/ 202 w 333"/>
              <a:gd name="T45" fmla="*/ 58 h 333"/>
              <a:gd name="T46" fmla="*/ 169 w 333"/>
              <a:gd name="T47" fmla="*/ 91 h 333"/>
              <a:gd name="T48" fmla="*/ 136 w 333"/>
              <a:gd name="T49" fmla="*/ 58 h 333"/>
              <a:gd name="T50" fmla="*/ 169 w 333"/>
              <a:gd name="T51" fmla="*/ 25 h 333"/>
              <a:gd name="T52" fmla="*/ 0 w 333"/>
              <a:gd name="T53" fmla="*/ 333 h 333"/>
              <a:gd name="T54" fmla="*/ 333 w 333"/>
              <a:gd name="T55" fmla="*/ 333 h 333"/>
              <a:gd name="T56" fmla="*/ 333 w 333"/>
              <a:gd name="T57" fmla="*/ 0 h 333"/>
              <a:gd name="T58" fmla="*/ 0 w 333"/>
              <a:gd name="T59" fmla="*/ 0 h 333"/>
              <a:gd name="T60" fmla="*/ 0 w 333"/>
              <a:gd name="T61"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33">
                <a:moveTo>
                  <a:pt x="300" y="300"/>
                </a:moveTo>
                <a:lnTo>
                  <a:pt x="251" y="300"/>
                </a:lnTo>
                <a:cubicBezTo>
                  <a:pt x="272" y="266"/>
                  <a:pt x="286" y="245"/>
                  <a:pt x="286" y="212"/>
                </a:cubicBezTo>
                <a:cubicBezTo>
                  <a:pt x="286" y="165"/>
                  <a:pt x="258" y="123"/>
                  <a:pt x="218" y="105"/>
                </a:cubicBezTo>
                <a:cubicBezTo>
                  <a:pt x="229" y="93"/>
                  <a:pt x="236" y="80"/>
                  <a:pt x="236" y="63"/>
                </a:cubicBezTo>
                <a:cubicBezTo>
                  <a:pt x="236" y="51"/>
                  <a:pt x="232" y="33"/>
                  <a:pt x="227" y="33"/>
                </a:cubicBezTo>
                <a:lnTo>
                  <a:pt x="300" y="33"/>
                </a:lnTo>
                <a:lnTo>
                  <a:pt x="300" y="300"/>
                </a:lnTo>
                <a:close/>
                <a:moveTo>
                  <a:pt x="169" y="291"/>
                </a:moveTo>
                <a:cubicBezTo>
                  <a:pt x="123" y="291"/>
                  <a:pt x="86" y="254"/>
                  <a:pt x="86" y="208"/>
                </a:cubicBezTo>
                <a:cubicBezTo>
                  <a:pt x="86" y="162"/>
                  <a:pt x="123" y="125"/>
                  <a:pt x="169" y="125"/>
                </a:cubicBezTo>
                <a:cubicBezTo>
                  <a:pt x="215" y="125"/>
                  <a:pt x="252" y="162"/>
                  <a:pt x="252" y="208"/>
                </a:cubicBezTo>
                <a:cubicBezTo>
                  <a:pt x="252" y="254"/>
                  <a:pt x="215" y="291"/>
                  <a:pt x="169" y="291"/>
                </a:cubicBezTo>
                <a:close/>
                <a:moveTo>
                  <a:pt x="33" y="300"/>
                </a:moveTo>
                <a:lnTo>
                  <a:pt x="33" y="33"/>
                </a:lnTo>
                <a:lnTo>
                  <a:pt x="112" y="33"/>
                </a:lnTo>
                <a:cubicBezTo>
                  <a:pt x="106" y="33"/>
                  <a:pt x="102" y="50"/>
                  <a:pt x="102" y="62"/>
                </a:cubicBezTo>
                <a:cubicBezTo>
                  <a:pt x="102" y="79"/>
                  <a:pt x="109" y="93"/>
                  <a:pt x="120" y="105"/>
                </a:cubicBezTo>
                <a:cubicBezTo>
                  <a:pt x="80" y="123"/>
                  <a:pt x="52" y="166"/>
                  <a:pt x="52" y="213"/>
                </a:cubicBezTo>
                <a:cubicBezTo>
                  <a:pt x="52" y="246"/>
                  <a:pt x="66" y="266"/>
                  <a:pt x="88" y="300"/>
                </a:cubicBezTo>
                <a:lnTo>
                  <a:pt x="33" y="300"/>
                </a:lnTo>
                <a:close/>
                <a:moveTo>
                  <a:pt x="169" y="25"/>
                </a:moveTo>
                <a:cubicBezTo>
                  <a:pt x="187" y="25"/>
                  <a:pt x="202" y="40"/>
                  <a:pt x="202" y="58"/>
                </a:cubicBezTo>
                <a:cubicBezTo>
                  <a:pt x="202" y="76"/>
                  <a:pt x="187" y="91"/>
                  <a:pt x="169" y="91"/>
                </a:cubicBezTo>
                <a:cubicBezTo>
                  <a:pt x="151" y="91"/>
                  <a:pt x="136" y="76"/>
                  <a:pt x="136" y="58"/>
                </a:cubicBezTo>
                <a:cubicBezTo>
                  <a:pt x="136" y="40"/>
                  <a:pt x="151" y="25"/>
                  <a:pt x="169" y="25"/>
                </a:cubicBezTo>
                <a:close/>
                <a:moveTo>
                  <a:pt x="0" y="333"/>
                </a:moveTo>
                <a:lnTo>
                  <a:pt x="333" y="333"/>
                </a:lnTo>
                <a:lnTo>
                  <a:pt x="333" y="0"/>
                </a:lnTo>
                <a:lnTo>
                  <a:pt x="0" y="0"/>
                </a:lnTo>
                <a:lnTo>
                  <a:pt x="0" y="33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0AD091CD-F3C7-0D4D-AC25-8ACF7A902299}"/>
              </a:ext>
            </a:extLst>
          </p:cNvPr>
          <p:cNvSpPr>
            <a:spLocks noChangeAspect="1" noEditPoints="1"/>
          </p:cNvSpPr>
          <p:nvPr/>
        </p:nvSpPr>
        <p:spPr bwMode="auto">
          <a:xfrm>
            <a:off x="10710864" y="5334000"/>
            <a:ext cx="250825" cy="252413"/>
          </a:xfrm>
          <a:custGeom>
            <a:avLst/>
            <a:gdLst>
              <a:gd name="T0" fmla="*/ 300 w 333"/>
              <a:gd name="T1" fmla="*/ 278 h 333"/>
              <a:gd name="T2" fmla="*/ 283 w 333"/>
              <a:gd name="T3" fmla="*/ 300 h 333"/>
              <a:gd name="T4" fmla="*/ 251 w 333"/>
              <a:gd name="T5" fmla="*/ 300 h 333"/>
              <a:gd name="T6" fmla="*/ 286 w 333"/>
              <a:gd name="T7" fmla="*/ 214 h 333"/>
              <a:gd name="T8" fmla="*/ 219 w 333"/>
              <a:gd name="T9" fmla="*/ 107 h 333"/>
              <a:gd name="T10" fmla="*/ 236 w 333"/>
              <a:gd name="T11" fmla="*/ 64 h 333"/>
              <a:gd name="T12" fmla="*/ 227 w 333"/>
              <a:gd name="T13" fmla="*/ 33 h 333"/>
              <a:gd name="T14" fmla="*/ 283 w 333"/>
              <a:gd name="T15" fmla="*/ 33 h 333"/>
              <a:gd name="T16" fmla="*/ 300 w 333"/>
              <a:gd name="T17" fmla="*/ 45 h 333"/>
              <a:gd name="T18" fmla="*/ 300 w 333"/>
              <a:gd name="T19" fmla="*/ 278 h 333"/>
              <a:gd name="T20" fmla="*/ 169 w 333"/>
              <a:gd name="T21" fmla="*/ 295 h 333"/>
              <a:gd name="T22" fmla="*/ 86 w 333"/>
              <a:gd name="T23" fmla="*/ 211 h 333"/>
              <a:gd name="T24" fmla="*/ 169 w 333"/>
              <a:gd name="T25" fmla="*/ 128 h 333"/>
              <a:gd name="T26" fmla="*/ 253 w 333"/>
              <a:gd name="T27" fmla="*/ 211 h 333"/>
              <a:gd name="T28" fmla="*/ 169 w 333"/>
              <a:gd name="T29" fmla="*/ 295 h 333"/>
              <a:gd name="T30" fmla="*/ 50 w 333"/>
              <a:gd name="T31" fmla="*/ 300 h 333"/>
              <a:gd name="T32" fmla="*/ 33 w 333"/>
              <a:gd name="T33" fmla="*/ 278 h 333"/>
              <a:gd name="T34" fmla="*/ 33 w 333"/>
              <a:gd name="T35" fmla="*/ 45 h 333"/>
              <a:gd name="T36" fmla="*/ 50 w 333"/>
              <a:gd name="T37" fmla="*/ 33 h 333"/>
              <a:gd name="T38" fmla="*/ 112 w 333"/>
              <a:gd name="T39" fmla="*/ 33 h 333"/>
              <a:gd name="T40" fmla="*/ 103 w 333"/>
              <a:gd name="T41" fmla="*/ 64 h 333"/>
              <a:gd name="T42" fmla="*/ 120 w 333"/>
              <a:gd name="T43" fmla="*/ 107 h 333"/>
              <a:gd name="T44" fmla="*/ 53 w 333"/>
              <a:gd name="T45" fmla="*/ 214 h 333"/>
              <a:gd name="T46" fmla="*/ 88 w 333"/>
              <a:gd name="T47" fmla="*/ 300 h 333"/>
              <a:gd name="T48" fmla="*/ 50 w 333"/>
              <a:gd name="T49" fmla="*/ 300 h 333"/>
              <a:gd name="T50" fmla="*/ 169 w 333"/>
              <a:gd name="T51" fmla="*/ 28 h 333"/>
              <a:gd name="T52" fmla="*/ 203 w 333"/>
              <a:gd name="T53" fmla="*/ 61 h 333"/>
              <a:gd name="T54" fmla="*/ 169 w 333"/>
              <a:gd name="T55" fmla="*/ 95 h 333"/>
              <a:gd name="T56" fmla="*/ 136 w 333"/>
              <a:gd name="T57" fmla="*/ 61 h 333"/>
              <a:gd name="T58" fmla="*/ 169 w 333"/>
              <a:gd name="T59" fmla="*/ 28 h 333"/>
              <a:gd name="T60" fmla="*/ 300 w 333"/>
              <a:gd name="T61" fmla="*/ 0 h 333"/>
              <a:gd name="T62" fmla="*/ 33 w 333"/>
              <a:gd name="T63" fmla="*/ 0 h 333"/>
              <a:gd name="T64" fmla="*/ 0 w 333"/>
              <a:gd name="T65" fmla="*/ 33 h 333"/>
              <a:gd name="T66" fmla="*/ 0 w 333"/>
              <a:gd name="T67" fmla="*/ 300 h 333"/>
              <a:gd name="T68" fmla="*/ 33 w 333"/>
              <a:gd name="T69" fmla="*/ 333 h 333"/>
              <a:gd name="T70" fmla="*/ 300 w 333"/>
              <a:gd name="T71" fmla="*/ 333 h 333"/>
              <a:gd name="T72" fmla="*/ 333 w 333"/>
              <a:gd name="T73" fmla="*/ 300 h 333"/>
              <a:gd name="T74" fmla="*/ 333 w 333"/>
              <a:gd name="T75" fmla="*/ 33 h 333"/>
              <a:gd name="T76" fmla="*/ 300 w 333"/>
              <a:gd name="T7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300" y="278"/>
                </a:moveTo>
                <a:cubicBezTo>
                  <a:pt x="300" y="287"/>
                  <a:pt x="293" y="300"/>
                  <a:pt x="283" y="300"/>
                </a:cubicBezTo>
                <a:lnTo>
                  <a:pt x="251" y="300"/>
                </a:lnTo>
                <a:cubicBezTo>
                  <a:pt x="273" y="283"/>
                  <a:pt x="286" y="246"/>
                  <a:pt x="286" y="214"/>
                </a:cubicBezTo>
                <a:cubicBezTo>
                  <a:pt x="286" y="167"/>
                  <a:pt x="259" y="126"/>
                  <a:pt x="219" y="107"/>
                </a:cubicBezTo>
                <a:cubicBezTo>
                  <a:pt x="229" y="95"/>
                  <a:pt x="236" y="82"/>
                  <a:pt x="236" y="64"/>
                </a:cubicBezTo>
                <a:cubicBezTo>
                  <a:pt x="236" y="52"/>
                  <a:pt x="233" y="50"/>
                  <a:pt x="227" y="33"/>
                </a:cubicBezTo>
                <a:lnTo>
                  <a:pt x="283" y="33"/>
                </a:lnTo>
                <a:cubicBezTo>
                  <a:pt x="293" y="33"/>
                  <a:pt x="300" y="35"/>
                  <a:pt x="300" y="45"/>
                </a:cubicBezTo>
                <a:lnTo>
                  <a:pt x="300" y="278"/>
                </a:lnTo>
                <a:close/>
                <a:moveTo>
                  <a:pt x="169" y="295"/>
                </a:moveTo>
                <a:cubicBezTo>
                  <a:pt x="123" y="295"/>
                  <a:pt x="86" y="257"/>
                  <a:pt x="86" y="211"/>
                </a:cubicBezTo>
                <a:cubicBezTo>
                  <a:pt x="86" y="165"/>
                  <a:pt x="123" y="128"/>
                  <a:pt x="169" y="128"/>
                </a:cubicBezTo>
                <a:cubicBezTo>
                  <a:pt x="215" y="128"/>
                  <a:pt x="253" y="165"/>
                  <a:pt x="253" y="211"/>
                </a:cubicBezTo>
                <a:cubicBezTo>
                  <a:pt x="253" y="257"/>
                  <a:pt x="215" y="295"/>
                  <a:pt x="169" y="295"/>
                </a:cubicBezTo>
                <a:close/>
                <a:moveTo>
                  <a:pt x="50" y="300"/>
                </a:moveTo>
                <a:cubicBezTo>
                  <a:pt x="41" y="300"/>
                  <a:pt x="33" y="287"/>
                  <a:pt x="33" y="278"/>
                </a:cubicBezTo>
                <a:lnTo>
                  <a:pt x="33" y="45"/>
                </a:lnTo>
                <a:cubicBezTo>
                  <a:pt x="33" y="35"/>
                  <a:pt x="41" y="33"/>
                  <a:pt x="50" y="33"/>
                </a:cubicBezTo>
                <a:lnTo>
                  <a:pt x="112" y="33"/>
                </a:lnTo>
                <a:cubicBezTo>
                  <a:pt x="106" y="50"/>
                  <a:pt x="103" y="52"/>
                  <a:pt x="103" y="64"/>
                </a:cubicBezTo>
                <a:cubicBezTo>
                  <a:pt x="103" y="81"/>
                  <a:pt x="109" y="95"/>
                  <a:pt x="120" y="107"/>
                </a:cubicBezTo>
                <a:cubicBezTo>
                  <a:pt x="80" y="126"/>
                  <a:pt x="53" y="168"/>
                  <a:pt x="53" y="214"/>
                </a:cubicBezTo>
                <a:cubicBezTo>
                  <a:pt x="53" y="247"/>
                  <a:pt x="66" y="283"/>
                  <a:pt x="88" y="300"/>
                </a:cubicBezTo>
                <a:lnTo>
                  <a:pt x="50" y="300"/>
                </a:lnTo>
                <a:close/>
                <a:moveTo>
                  <a:pt x="169" y="28"/>
                </a:moveTo>
                <a:cubicBezTo>
                  <a:pt x="188" y="28"/>
                  <a:pt x="203" y="43"/>
                  <a:pt x="203" y="61"/>
                </a:cubicBezTo>
                <a:cubicBezTo>
                  <a:pt x="203" y="80"/>
                  <a:pt x="188" y="95"/>
                  <a:pt x="169" y="95"/>
                </a:cubicBezTo>
                <a:cubicBezTo>
                  <a:pt x="151" y="95"/>
                  <a:pt x="136" y="80"/>
                  <a:pt x="136" y="61"/>
                </a:cubicBezTo>
                <a:cubicBezTo>
                  <a:pt x="136" y="43"/>
                  <a:pt x="151" y="28"/>
                  <a:pt x="169" y="28"/>
                </a:cubicBezTo>
                <a:close/>
                <a:moveTo>
                  <a:pt x="300" y="0"/>
                </a:move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ubicBezTo>
                  <a:pt x="333" y="15"/>
                  <a:pt x="318" y="0"/>
                  <a:pt x="30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870EA342-B65C-9643-A99F-6B0112BAA2CC}"/>
              </a:ext>
            </a:extLst>
          </p:cNvPr>
          <p:cNvSpPr>
            <a:spLocks noChangeAspect="1" noEditPoints="1"/>
          </p:cNvSpPr>
          <p:nvPr/>
        </p:nvSpPr>
        <p:spPr bwMode="auto">
          <a:xfrm>
            <a:off x="10207626" y="5334000"/>
            <a:ext cx="250825" cy="252413"/>
          </a:xfrm>
          <a:custGeom>
            <a:avLst/>
            <a:gdLst>
              <a:gd name="T0" fmla="*/ 219 w 334"/>
              <a:gd name="T1" fmla="*/ 213 h 333"/>
              <a:gd name="T2" fmla="*/ 169 w 334"/>
              <a:gd name="T3" fmla="*/ 263 h 333"/>
              <a:gd name="T4" fmla="*/ 119 w 334"/>
              <a:gd name="T5" fmla="*/ 213 h 333"/>
              <a:gd name="T6" fmla="*/ 169 w 334"/>
              <a:gd name="T7" fmla="*/ 163 h 333"/>
              <a:gd name="T8" fmla="*/ 219 w 334"/>
              <a:gd name="T9" fmla="*/ 213 h 333"/>
              <a:gd name="T10" fmla="*/ 300 w 334"/>
              <a:gd name="T11" fmla="*/ 300 h 333"/>
              <a:gd name="T12" fmla="*/ 251 w 334"/>
              <a:gd name="T13" fmla="*/ 300 h 333"/>
              <a:gd name="T14" fmla="*/ 286 w 334"/>
              <a:gd name="T15" fmla="*/ 212 h 333"/>
              <a:gd name="T16" fmla="*/ 219 w 334"/>
              <a:gd name="T17" fmla="*/ 104 h 333"/>
              <a:gd name="T18" fmla="*/ 236 w 334"/>
              <a:gd name="T19" fmla="*/ 63 h 333"/>
              <a:gd name="T20" fmla="*/ 227 w 334"/>
              <a:gd name="T21" fmla="*/ 33 h 333"/>
              <a:gd name="T22" fmla="*/ 300 w 334"/>
              <a:gd name="T23" fmla="*/ 33 h 333"/>
              <a:gd name="T24" fmla="*/ 300 w 334"/>
              <a:gd name="T25" fmla="*/ 300 h 333"/>
              <a:gd name="T26" fmla="*/ 170 w 334"/>
              <a:gd name="T27" fmla="*/ 291 h 333"/>
              <a:gd name="T28" fmla="*/ 86 w 334"/>
              <a:gd name="T29" fmla="*/ 208 h 333"/>
              <a:gd name="T30" fmla="*/ 170 w 334"/>
              <a:gd name="T31" fmla="*/ 125 h 333"/>
              <a:gd name="T32" fmla="*/ 253 w 334"/>
              <a:gd name="T33" fmla="*/ 208 h 333"/>
              <a:gd name="T34" fmla="*/ 170 w 334"/>
              <a:gd name="T35" fmla="*/ 291 h 333"/>
              <a:gd name="T36" fmla="*/ 34 w 334"/>
              <a:gd name="T37" fmla="*/ 300 h 333"/>
              <a:gd name="T38" fmla="*/ 34 w 334"/>
              <a:gd name="T39" fmla="*/ 33 h 333"/>
              <a:gd name="T40" fmla="*/ 112 w 334"/>
              <a:gd name="T41" fmla="*/ 33 h 333"/>
              <a:gd name="T42" fmla="*/ 103 w 334"/>
              <a:gd name="T43" fmla="*/ 62 h 333"/>
              <a:gd name="T44" fmla="*/ 120 w 334"/>
              <a:gd name="T45" fmla="*/ 104 h 333"/>
              <a:gd name="T46" fmla="*/ 53 w 334"/>
              <a:gd name="T47" fmla="*/ 213 h 333"/>
              <a:gd name="T48" fmla="*/ 88 w 334"/>
              <a:gd name="T49" fmla="*/ 300 h 333"/>
              <a:gd name="T50" fmla="*/ 34 w 334"/>
              <a:gd name="T51" fmla="*/ 300 h 333"/>
              <a:gd name="T52" fmla="*/ 170 w 334"/>
              <a:gd name="T53" fmla="*/ 25 h 333"/>
              <a:gd name="T54" fmla="*/ 203 w 334"/>
              <a:gd name="T55" fmla="*/ 58 h 333"/>
              <a:gd name="T56" fmla="*/ 170 w 334"/>
              <a:gd name="T57" fmla="*/ 91 h 333"/>
              <a:gd name="T58" fmla="*/ 136 w 334"/>
              <a:gd name="T59" fmla="*/ 58 h 333"/>
              <a:gd name="T60" fmla="*/ 170 w 334"/>
              <a:gd name="T61" fmla="*/ 25 h 333"/>
              <a:gd name="T62" fmla="*/ 0 w 334"/>
              <a:gd name="T63" fmla="*/ 333 h 333"/>
              <a:gd name="T64" fmla="*/ 334 w 334"/>
              <a:gd name="T65" fmla="*/ 333 h 333"/>
              <a:gd name="T66" fmla="*/ 334 w 334"/>
              <a:gd name="T67" fmla="*/ 0 h 333"/>
              <a:gd name="T68" fmla="*/ 0 w 334"/>
              <a:gd name="T69" fmla="*/ 0 h 333"/>
              <a:gd name="T70" fmla="*/ 0 w 334"/>
              <a:gd name="T71"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4" h="333">
                <a:moveTo>
                  <a:pt x="219" y="213"/>
                </a:moveTo>
                <a:cubicBezTo>
                  <a:pt x="219" y="241"/>
                  <a:pt x="197" y="263"/>
                  <a:pt x="169" y="263"/>
                </a:cubicBezTo>
                <a:cubicBezTo>
                  <a:pt x="142" y="263"/>
                  <a:pt x="119" y="241"/>
                  <a:pt x="119" y="213"/>
                </a:cubicBezTo>
                <a:cubicBezTo>
                  <a:pt x="119" y="185"/>
                  <a:pt x="142" y="163"/>
                  <a:pt x="169" y="163"/>
                </a:cubicBezTo>
                <a:cubicBezTo>
                  <a:pt x="197" y="163"/>
                  <a:pt x="219" y="185"/>
                  <a:pt x="219" y="213"/>
                </a:cubicBezTo>
                <a:close/>
                <a:moveTo>
                  <a:pt x="300" y="300"/>
                </a:moveTo>
                <a:lnTo>
                  <a:pt x="251" y="300"/>
                </a:lnTo>
                <a:cubicBezTo>
                  <a:pt x="273" y="266"/>
                  <a:pt x="286" y="245"/>
                  <a:pt x="286" y="212"/>
                </a:cubicBezTo>
                <a:cubicBezTo>
                  <a:pt x="286" y="165"/>
                  <a:pt x="259" y="123"/>
                  <a:pt x="219" y="104"/>
                </a:cubicBezTo>
                <a:cubicBezTo>
                  <a:pt x="230" y="93"/>
                  <a:pt x="236" y="80"/>
                  <a:pt x="236" y="63"/>
                </a:cubicBezTo>
                <a:cubicBezTo>
                  <a:pt x="236" y="51"/>
                  <a:pt x="233" y="33"/>
                  <a:pt x="227" y="33"/>
                </a:cubicBezTo>
                <a:lnTo>
                  <a:pt x="300" y="33"/>
                </a:lnTo>
                <a:lnTo>
                  <a:pt x="300" y="300"/>
                </a:lnTo>
                <a:close/>
                <a:moveTo>
                  <a:pt x="170" y="291"/>
                </a:moveTo>
                <a:cubicBezTo>
                  <a:pt x="124" y="291"/>
                  <a:pt x="86" y="254"/>
                  <a:pt x="86" y="208"/>
                </a:cubicBezTo>
                <a:cubicBezTo>
                  <a:pt x="86" y="162"/>
                  <a:pt x="124" y="125"/>
                  <a:pt x="170" y="125"/>
                </a:cubicBezTo>
                <a:cubicBezTo>
                  <a:pt x="216" y="125"/>
                  <a:pt x="253" y="162"/>
                  <a:pt x="253" y="208"/>
                </a:cubicBezTo>
                <a:cubicBezTo>
                  <a:pt x="253" y="254"/>
                  <a:pt x="216" y="291"/>
                  <a:pt x="170" y="291"/>
                </a:cubicBezTo>
                <a:close/>
                <a:moveTo>
                  <a:pt x="34" y="300"/>
                </a:moveTo>
                <a:lnTo>
                  <a:pt x="34" y="33"/>
                </a:lnTo>
                <a:lnTo>
                  <a:pt x="112" y="33"/>
                </a:lnTo>
                <a:cubicBezTo>
                  <a:pt x="107" y="33"/>
                  <a:pt x="103" y="50"/>
                  <a:pt x="103" y="62"/>
                </a:cubicBezTo>
                <a:cubicBezTo>
                  <a:pt x="103" y="79"/>
                  <a:pt x="110" y="93"/>
                  <a:pt x="120" y="104"/>
                </a:cubicBezTo>
                <a:cubicBezTo>
                  <a:pt x="81" y="123"/>
                  <a:pt x="53" y="166"/>
                  <a:pt x="53" y="213"/>
                </a:cubicBezTo>
                <a:cubicBezTo>
                  <a:pt x="53" y="246"/>
                  <a:pt x="67" y="266"/>
                  <a:pt x="88" y="300"/>
                </a:cubicBezTo>
                <a:lnTo>
                  <a:pt x="34" y="300"/>
                </a:lnTo>
                <a:close/>
                <a:moveTo>
                  <a:pt x="170" y="25"/>
                </a:moveTo>
                <a:cubicBezTo>
                  <a:pt x="188" y="25"/>
                  <a:pt x="203" y="40"/>
                  <a:pt x="203" y="58"/>
                </a:cubicBezTo>
                <a:cubicBezTo>
                  <a:pt x="203" y="76"/>
                  <a:pt x="188" y="91"/>
                  <a:pt x="170" y="91"/>
                </a:cubicBezTo>
                <a:cubicBezTo>
                  <a:pt x="151" y="91"/>
                  <a:pt x="136" y="76"/>
                  <a:pt x="136" y="58"/>
                </a:cubicBezTo>
                <a:cubicBezTo>
                  <a:pt x="136" y="40"/>
                  <a:pt x="151" y="25"/>
                  <a:pt x="170" y="25"/>
                </a:cubicBezTo>
                <a:close/>
                <a:moveTo>
                  <a:pt x="0" y="333"/>
                </a:moveTo>
                <a:lnTo>
                  <a:pt x="334" y="333"/>
                </a:lnTo>
                <a:lnTo>
                  <a:pt x="334" y="0"/>
                </a:lnTo>
                <a:lnTo>
                  <a:pt x="0" y="0"/>
                </a:lnTo>
                <a:lnTo>
                  <a:pt x="0" y="33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EF58FF8E-ABD5-804D-A36E-6867B8B089A7}"/>
              </a:ext>
            </a:extLst>
          </p:cNvPr>
          <p:cNvSpPr>
            <a:spLocks noChangeAspect="1" noEditPoints="1"/>
          </p:cNvSpPr>
          <p:nvPr/>
        </p:nvSpPr>
        <p:spPr bwMode="auto">
          <a:xfrm>
            <a:off x="9704389" y="5334000"/>
            <a:ext cx="250825" cy="252413"/>
          </a:xfrm>
          <a:custGeom>
            <a:avLst/>
            <a:gdLst>
              <a:gd name="T0" fmla="*/ 218 w 333"/>
              <a:gd name="T1" fmla="*/ 213 h 333"/>
              <a:gd name="T2" fmla="*/ 168 w 333"/>
              <a:gd name="T3" fmla="*/ 263 h 333"/>
              <a:gd name="T4" fmla="*/ 118 w 333"/>
              <a:gd name="T5" fmla="*/ 213 h 333"/>
              <a:gd name="T6" fmla="*/ 168 w 333"/>
              <a:gd name="T7" fmla="*/ 163 h 333"/>
              <a:gd name="T8" fmla="*/ 218 w 333"/>
              <a:gd name="T9" fmla="*/ 213 h 333"/>
              <a:gd name="T10" fmla="*/ 300 w 333"/>
              <a:gd name="T11" fmla="*/ 275 h 333"/>
              <a:gd name="T12" fmla="*/ 283 w 333"/>
              <a:gd name="T13" fmla="*/ 300 h 333"/>
              <a:gd name="T14" fmla="*/ 251 w 333"/>
              <a:gd name="T15" fmla="*/ 300 h 333"/>
              <a:gd name="T16" fmla="*/ 286 w 333"/>
              <a:gd name="T17" fmla="*/ 212 h 333"/>
              <a:gd name="T18" fmla="*/ 218 w 333"/>
              <a:gd name="T19" fmla="*/ 104 h 333"/>
              <a:gd name="T20" fmla="*/ 236 w 333"/>
              <a:gd name="T21" fmla="*/ 63 h 333"/>
              <a:gd name="T22" fmla="*/ 227 w 333"/>
              <a:gd name="T23" fmla="*/ 33 h 333"/>
              <a:gd name="T24" fmla="*/ 283 w 333"/>
              <a:gd name="T25" fmla="*/ 33 h 333"/>
              <a:gd name="T26" fmla="*/ 300 w 333"/>
              <a:gd name="T27" fmla="*/ 41 h 333"/>
              <a:gd name="T28" fmla="*/ 300 w 333"/>
              <a:gd name="T29" fmla="*/ 275 h 333"/>
              <a:gd name="T30" fmla="*/ 169 w 333"/>
              <a:gd name="T31" fmla="*/ 291 h 333"/>
              <a:gd name="T32" fmla="*/ 86 w 333"/>
              <a:gd name="T33" fmla="*/ 208 h 333"/>
              <a:gd name="T34" fmla="*/ 169 w 333"/>
              <a:gd name="T35" fmla="*/ 125 h 333"/>
              <a:gd name="T36" fmla="*/ 252 w 333"/>
              <a:gd name="T37" fmla="*/ 208 h 333"/>
              <a:gd name="T38" fmla="*/ 169 w 333"/>
              <a:gd name="T39" fmla="*/ 291 h 333"/>
              <a:gd name="T40" fmla="*/ 50 w 333"/>
              <a:gd name="T41" fmla="*/ 300 h 333"/>
              <a:gd name="T42" fmla="*/ 33 w 333"/>
              <a:gd name="T43" fmla="*/ 275 h 333"/>
              <a:gd name="T44" fmla="*/ 33 w 333"/>
              <a:gd name="T45" fmla="*/ 41 h 333"/>
              <a:gd name="T46" fmla="*/ 50 w 333"/>
              <a:gd name="T47" fmla="*/ 33 h 333"/>
              <a:gd name="T48" fmla="*/ 112 w 333"/>
              <a:gd name="T49" fmla="*/ 33 h 333"/>
              <a:gd name="T50" fmla="*/ 102 w 333"/>
              <a:gd name="T51" fmla="*/ 62 h 333"/>
              <a:gd name="T52" fmla="*/ 120 w 333"/>
              <a:gd name="T53" fmla="*/ 104 h 333"/>
              <a:gd name="T54" fmla="*/ 52 w 333"/>
              <a:gd name="T55" fmla="*/ 213 h 333"/>
              <a:gd name="T56" fmla="*/ 88 w 333"/>
              <a:gd name="T57" fmla="*/ 300 h 333"/>
              <a:gd name="T58" fmla="*/ 50 w 333"/>
              <a:gd name="T59" fmla="*/ 300 h 333"/>
              <a:gd name="T60" fmla="*/ 169 w 333"/>
              <a:gd name="T61" fmla="*/ 25 h 333"/>
              <a:gd name="T62" fmla="*/ 202 w 333"/>
              <a:gd name="T63" fmla="*/ 58 h 333"/>
              <a:gd name="T64" fmla="*/ 169 w 333"/>
              <a:gd name="T65" fmla="*/ 91 h 333"/>
              <a:gd name="T66" fmla="*/ 136 w 333"/>
              <a:gd name="T67" fmla="*/ 58 h 333"/>
              <a:gd name="T68" fmla="*/ 169 w 333"/>
              <a:gd name="T69" fmla="*/ 25 h 333"/>
              <a:gd name="T70" fmla="*/ 300 w 333"/>
              <a:gd name="T71" fmla="*/ 0 h 333"/>
              <a:gd name="T72" fmla="*/ 33 w 333"/>
              <a:gd name="T73" fmla="*/ 0 h 333"/>
              <a:gd name="T74" fmla="*/ 0 w 333"/>
              <a:gd name="T75" fmla="*/ 33 h 333"/>
              <a:gd name="T76" fmla="*/ 0 w 333"/>
              <a:gd name="T77" fmla="*/ 300 h 333"/>
              <a:gd name="T78" fmla="*/ 33 w 333"/>
              <a:gd name="T79" fmla="*/ 333 h 333"/>
              <a:gd name="T80" fmla="*/ 300 w 333"/>
              <a:gd name="T81" fmla="*/ 333 h 333"/>
              <a:gd name="T82" fmla="*/ 333 w 333"/>
              <a:gd name="T83" fmla="*/ 300 h 333"/>
              <a:gd name="T84" fmla="*/ 333 w 333"/>
              <a:gd name="T85" fmla="*/ 33 h 333"/>
              <a:gd name="T86" fmla="*/ 300 w 333"/>
              <a:gd name="T8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218" y="213"/>
                </a:moveTo>
                <a:cubicBezTo>
                  <a:pt x="218" y="241"/>
                  <a:pt x="196" y="263"/>
                  <a:pt x="168" y="263"/>
                </a:cubicBezTo>
                <a:cubicBezTo>
                  <a:pt x="141" y="263"/>
                  <a:pt x="118" y="241"/>
                  <a:pt x="118" y="213"/>
                </a:cubicBezTo>
                <a:cubicBezTo>
                  <a:pt x="118" y="185"/>
                  <a:pt x="141" y="163"/>
                  <a:pt x="168" y="163"/>
                </a:cubicBezTo>
                <a:cubicBezTo>
                  <a:pt x="196" y="163"/>
                  <a:pt x="218" y="185"/>
                  <a:pt x="218" y="213"/>
                </a:cubicBezTo>
                <a:close/>
                <a:moveTo>
                  <a:pt x="300" y="275"/>
                </a:moveTo>
                <a:cubicBezTo>
                  <a:pt x="300" y="284"/>
                  <a:pt x="292" y="300"/>
                  <a:pt x="283" y="300"/>
                </a:cubicBezTo>
                <a:lnTo>
                  <a:pt x="251" y="300"/>
                </a:lnTo>
                <a:cubicBezTo>
                  <a:pt x="272" y="266"/>
                  <a:pt x="286" y="245"/>
                  <a:pt x="286" y="212"/>
                </a:cubicBezTo>
                <a:cubicBezTo>
                  <a:pt x="286" y="165"/>
                  <a:pt x="258" y="123"/>
                  <a:pt x="218" y="104"/>
                </a:cubicBezTo>
                <a:cubicBezTo>
                  <a:pt x="229" y="93"/>
                  <a:pt x="236" y="80"/>
                  <a:pt x="236" y="63"/>
                </a:cubicBezTo>
                <a:cubicBezTo>
                  <a:pt x="236" y="51"/>
                  <a:pt x="232" y="33"/>
                  <a:pt x="227" y="33"/>
                </a:cubicBezTo>
                <a:lnTo>
                  <a:pt x="283" y="33"/>
                </a:lnTo>
                <a:cubicBezTo>
                  <a:pt x="292" y="33"/>
                  <a:pt x="300" y="32"/>
                  <a:pt x="300" y="41"/>
                </a:cubicBezTo>
                <a:lnTo>
                  <a:pt x="300" y="275"/>
                </a:lnTo>
                <a:close/>
                <a:moveTo>
                  <a:pt x="169" y="291"/>
                </a:moveTo>
                <a:cubicBezTo>
                  <a:pt x="123" y="291"/>
                  <a:pt x="86" y="254"/>
                  <a:pt x="86" y="208"/>
                </a:cubicBezTo>
                <a:cubicBezTo>
                  <a:pt x="86" y="162"/>
                  <a:pt x="123" y="125"/>
                  <a:pt x="169" y="125"/>
                </a:cubicBezTo>
                <a:cubicBezTo>
                  <a:pt x="215" y="125"/>
                  <a:pt x="252" y="162"/>
                  <a:pt x="252" y="208"/>
                </a:cubicBezTo>
                <a:cubicBezTo>
                  <a:pt x="252" y="254"/>
                  <a:pt x="215" y="291"/>
                  <a:pt x="169" y="291"/>
                </a:cubicBezTo>
                <a:close/>
                <a:moveTo>
                  <a:pt x="50" y="300"/>
                </a:moveTo>
                <a:cubicBezTo>
                  <a:pt x="40" y="300"/>
                  <a:pt x="33" y="284"/>
                  <a:pt x="33" y="275"/>
                </a:cubicBezTo>
                <a:lnTo>
                  <a:pt x="33" y="41"/>
                </a:lnTo>
                <a:cubicBezTo>
                  <a:pt x="33" y="32"/>
                  <a:pt x="40" y="33"/>
                  <a:pt x="50" y="33"/>
                </a:cubicBezTo>
                <a:lnTo>
                  <a:pt x="112" y="33"/>
                </a:lnTo>
                <a:cubicBezTo>
                  <a:pt x="106" y="33"/>
                  <a:pt x="102" y="50"/>
                  <a:pt x="102" y="62"/>
                </a:cubicBezTo>
                <a:cubicBezTo>
                  <a:pt x="102" y="79"/>
                  <a:pt x="109" y="93"/>
                  <a:pt x="120" y="104"/>
                </a:cubicBezTo>
                <a:cubicBezTo>
                  <a:pt x="80" y="123"/>
                  <a:pt x="52" y="166"/>
                  <a:pt x="52" y="213"/>
                </a:cubicBezTo>
                <a:cubicBezTo>
                  <a:pt x="52" y="246"/>
                  <a:pt x="66" y="266"/>
                  <a:pt x="88" y="300"/>
                </a:cubicBezTo>
                <a:lnTo>
                  <a:pt x="50" y="300"/>
                </a:lnTo>
                <a:close/>
                <a:moveTo>
                  <a:pt x="169" y="25"/>
                </a:moveTo>
                <a:cubicBezTo>
                  <a:pt x="187" y="25"/>
                  <a:pt x="202" y="40"/>
                  <a:pt x="202" y="58"/>
                </a:cubicBezTo>
                <a:cubicBezTo>
                  <a:pt x="202" y="76"/>
                  <a:pt x="187" y="91"/>
                  <a:pt x="169" y="91"/>
                </a:cubicBezTo>
                <a:cubicBezTo>
                  <a:pt x="151" y="91"/>
                  <a:pt x="136" y="76"/>
                  <a:pt x="136" y="58"/>
                </a:cubicBezTo>
                <a:cubicBezTo>
                  <a:pt x="136" y="40"/>
                  <a:pt x="151" y="25"/>
                  <a:pt x="169" y="25"/>
                </a:cubicBezTo>
                <a:close/>
                <a:moveTo>
                  <a:pt x="300" y="0"/>
                </a:moveTo>
                <a:lnTo>
                  <a:pt x="33" y="0"/>
                </a:lnTo>
                <a:cubicBezTo>
                  <a:pt x="15" y="0"/>
                  <a:pt x="0" y="15"/>
                  <a:pt x="0" y="33"/>
                </a:cubicBezTo>
                <a:lnTo>
                  <a:pt x="0" y="300"/>
                </a:lnTo>
                <a:cubicBezTo>
                  <a:pt x="0" y="318"/>
                  <a:pt x="15" y="333"/>
                  <a:pt x="33" y="333"/>
                </a:cubicBezTo>
                <a:lnTo>
                  <a:pt x="300" y="333"/>
                </a:lnTo>
                <a:cubicBezTo>
                  <a:pt x="318" y="333"/>
                  <a:pt x="333" y="318"/>
                  <a:pt x="333" y="300"/>
                </a:cubicBezTo>
                <a:lnTo>
                  <a:pt x="333" y="33"/>
                </a:lnTo>
                <a:cubicBezTo>
                  <a:pt x="333" y="15"/>
                  <a:pt x="318" y="0"/>
                  <a:pt x="30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4E0A3594-0063-C54B-9C42-5F369C5A5F17}"/>
              </a:ext>
            </a:extLst>
          </p:cNvPr>
          <p:cNvSpPr>
            <a:spLocks noChangeAspect="1" noEditPoints="1"/>
          </p:cNvSpPr>
          <p:nvPr/>
        </p:nvSpPr>
        <p:spPr bwMode="auto">
          <a:xfrm>
            <a:off x="9201151" y="5326063"/>
            <a:ext cx="252413" cy="254000"/>
          </a:xfrm>
          <a:custGeom>
            <a:avLst/>
            <a:gdLst>
              <a:gd name="T0" fmla="*/ 333 w 333"/>
              <a:gd name="T1" fmla="*/ 242 h 334"/>
              <a:gd name="T2" fmla="*/ 300 w 333"/>
              <a:gd name="T3" fmla="*/ 242 h 334"/>
              <a:gd name="T4" fmla="*/ 300 w 333"/>
              <a:gd name="T5" fmla="*/ 109 h 334"/>
              <a:gd name="T6" fmla="*/ 333 w 333"/>
              <a:gd name="T7" fmla="*/ 109 h 334"/>
              <a:gd name="T8" fmla="*/ 333 w 333"/>
              <a:gd name="T9" fmla="*/ 242 h 334"/>
              <a:gd name="T10" fmla="*/ 67 w 333"/>
              <a:gd name="T11" fmla="*/ 209 h 334"/>
              <a:gd name="T12" fmla="*/ 33 w 333"/>
              <a:gd name="T13" fmla="*/ 209 h 334"/>
              <a:gd name="T14" fmla="*/ 33 w 333"/>
              <a:gd name="T15" fmla="*/ 142 h 334"/>
              <a:gd name="T16" fmla="*/ 67 w 333"/>
              <a:gd name="T17" fmla="*/ 142 h 334"/>
              <a:gd name="T18" fmla="*/ 67 w 333"/>
              <a:gd name="T19" fmla="*/ 209 h 334"/>
              <a:gd name="T20" fmla="*/ 100 w 333"/>
              <a:gd name="T21" fmla="*/ 121 h 334"/>
              <a:gd name="T22" fmla="*/ 233 w 333"/>
              <a:gd name="T23" fmla="*/ 54 h 334"/>
              <a:gd name="T24" fmla="*/ 233 w 333"/>
              <a:gd name="T25" fmla="*/ 280 h 334"/>
              <a:gd name="T26" fmla="*/ 100 w 333"/>
              <a:gd name="T27" fmla="*/ 213 h 334"/>
              <a:gd name="T28" fmla="*/ 100 w 333"/>
              <a:gd name="T29" fmla="*/ 121 h 334"/>
              <a:gd name="T30" fmla="*/ 0 w 333"/>
              <a:gd name="T31" fmla="*/ 109 h 334"/>
              <a:gd name="T32" fmla="*/ 0 w 333"/>
              <a:gd name="T33" fmla="*/ 242 h 334"/>
              <a:gd name="T34" fmla="*/ 61 w 333"/>
              <a:gd name="T35" fmla="*/ 242 h 334"/>
              <a:gd name="T36" fmla="*/ 267 w 333"/>
              <a:gd name="T37" fmla="*/ 334 h 334"/>
              <a:gd name="T38" fmla="*/ 267 w 333"/>
              <a:gd name="T39" fmla="*/ 0 h 334"/>
              <a:gd name="T40" fmla="*/ 61 w 333"/>
              <a:gd name="T41" fmla="*/ 109 h 334"/>
              <a:gd name="T42" fmla="*/ 0 w 333"/>
              <a:gd name="T43" fmla="*/ 10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4">
                <a:moveTo>
                  <a:pt x="333" y="242"/>
                </a:moveTo>
                <a:lnTo>
                  <a:pt x="300" y="242"/>
                </a:lnTo>
                <a:lnTo>
                  <a:pt x="300" y="109"/>
                </a:lnTo>
                <a:lnTo>
                  <a:pt x="333" y="109"/>
                </a:lnTo>
                <a:lnTo>
                  <a:pt x="333" y="242"/>
                </a:lnTo>
                <a:close/>
                <a:moveTo>
                  <a:pt x="67" y="209"/>
                </a:moveTo>
                <a:lnTo>
                  <a:pt x="33" y="209"/>
                </a:lnTo>
                <a:lnTo>
                  <a:pt x="33" y="142"/>
                </a:lnTo>
                <a:lnTo>
                  <a:pt x="67" y="142"/>
                </a:lnTo>
                <a:lnTo>
                  <a:pt x="67" y="209"/>
                </a:lnTo>
                <a:close/>
                <a:moveTo>
                  <a:pt x="100" y="121"/>
                </a:moveTo>
                <a:lnTo>
                  <a:pt x="233" y="54"/>
                </a:lnTo>
                <a:lnTo>
                  <a:pt x="233" y="280"/>
                </a:lnTo>
                <a:cubicBezTo>
                  <a:pt x="186" y="256"/>
                  <a:pt x="149" y="237"/>
                  <a:pt x="100" y="213"/>
                </a:cubicBezTo>
                <a:lnTo>
                  <a:pt x="100" y="121"/>
                </a:lnTo>
                <a:close/>
                <a:moveTo>
                  <a:pt x="0" y="109"/>
                </a:moveTo>
                <a:lnTo>
                  <a:pt x="0" y="242"/>
                </a:lnTo>
                <a:lnTo>
                  <a:pt x="61" y="242"/>
                </a:lnTo>
                <a:lnTo>
                  <a:pt x="267" y="334"/>
                </a:lnTo>
                <a:lnTo>
                  <a:pt x="267" y="0"/>
                </a:lnTo>
                <a:lnTo>
                  <a:pt x="61" y="109"/>
                </a:lnTo>
                <a:lnTo>
                  <a:pt x="0" y="10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60E87481-B388-EA46-8A4C-374D2B69F1B1}"/>
              </a:ext>
            </a:extLst>
          </p:cNvPr>
          <p:cNvSpPr>
            <a:spLocks noChangeAspect="1" noEditPoints="1"/>
          </p:cNvSpPr>
          <p:nvPr/>
        </p:nvSpPr>
        <p:spPr bwMode="auto">
          <a:xfrm>
            <a:off x="8697914" y="5326063"/>
            <a:ext cx="301625" cy="254000"/>
          </a:xfrm>
          <a:custGeom>
            <a:avLst/>
            <a:gdLst>
              <a:gd name="T0" fmla="*/ 400 w 400"/>
              <a:gd name="T1" fmla="*/ 275 h 334"/>
              <a:gd name="T2" fmla="*/ 367 w 400"/>
              <a:gd name="T3" fmla="*/ 275 h 334"/>
              <a:gd name="T4" fmla="*/ 367 w 400"/>
              <a:gd name="T5" fmla="*/ 75 h 334"/>
              <a:gd name="T6" fmla="*/ 400 w 400"/>
              <a:gd name="T7" fmla="*/ 75 h 334"/>
              <a:gd name="T8" fmla="*/ 400 w 400"/>
              <a:gd name="T9" fmla="*/ 275 h 334"/>
              <a:gd name="T10" fmla="*/ 300 w 400"/>
              <a:gd name="T11" fmla="*/ 109 h 334"/>
              <a:gd name="T12" fmla="*/ 334 w 400"/>
              <a:gd name="T13" fmla="*/ 109 h 334"/>
              <a:gd name="T14" fmla="*/ 334 w 400"/>
              <a:gd name="T15" fmla="*/ 242 h 334"/>
              <a:gd name="T16" fmla="*/ 300 w 400"/>
              <a:gd name="T17" fmla="*/ 242 h 334"/>
              <a:gd name="T18" fmla="*/ 300 w 400"/>
              <a:gd name="T19" fmla="*/ 109 h 334"/>
              <a:gd name="T20" fmla="*/ 67 w 400"/>
              <a:gd name="T21" fmla="*/ 209 h 334"/>
              <a:gd name="T22" fmla="*/ 34 w 400"/>
              <a:gd name="T23" fmla="*/ 209 h 334"/>
              <a:gd name="T24" fmla="*/ 34 w 400"/>
              <a:gd name="T25" fmla="*/ 142 h 334"/>
              <a:gd name="T26" fmla="*/ 67 w 400"/>
              <a:gd name="T27" fmla="*/ 142 h 334"/>
              <a:gd name="T28" fmla="*/ 67 w 400"/>
              <a:gd name="T29" fmla="*/ 209 h 334"/>
              <a:gd name="T30" fmla="*/ 100 w 400"/>
              <a:gd name="T31" fmla="*/ 121 h 334"/>
              <a:gd name="T32" fmla="*/ 234 w 400"/>
              <a:gd name="T33" fmla="*/ 54 h 334"/>
              <a:gd name="T34" fmla="*/ 234 w 400"/>
              <a:gd name="T35" fmla="*/ 280 h 334"/>
              <a:gd name="T36" fmla="*/ 100 w 400"/>
              <a:gd name="T37" fmla="*/ 213 h 334"/>
              <a:gd name="T38" fmla="*/ 100 w 400"/>
              <a:gd name="T39" fmla="*/ 121 h 334"/>
              <a:gd name="T40" fmla="*/ 0 w 400"/>
              <a:gd name="T41" fmla="*/ 109 h 334"/>
              <a:gd name="T42" fmla="*/ 0 w 400"/>
              <a:gd name="T43" fmla="*/ 242 h 334"/>
              <a:gd name="T44" fmla="*/ 61 w 400"/>
              <a:gd name="T45" fmla="*/ 242 h 334"/>
              <a:gd name="T46" fmla="*/ 267 w 400"/>
              <a:gd name="T47" fmla="*/ 334 h 334"/>
              <a:gd name="T48" fmla="*/ 267 w 400"/>
              <a:gd name="T49" fmla="*/ 0 h 334"/>
              <a:gd name="T50" fmla="*/ 61 w 400"/>
              <a:gd name="T51" fmla="*/ 109 h 334"/>
              <a:gd name="T52" fmla="*/ 0 w 400"/>
              <a:gd name="T53" fmla="*/ 10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0" h="334">
                <a:moveTo>
                  <a:pt x="400" y="275"/>
                </a:moveTo>
                <a:lnTo>
                  <a:pt x="367" y="275"/>
                </a:lnTo>
                <a:lnTo>
                  <a:pt x="367" y="75"/>
                </a:lnTo>
                <a:lnTo>
                  <a:pt x="400" y="75"/>
                </a:lnTo>
                <a:lnTo>
                  <a:pt x="400" y="275"/>
                </a:lnTo>
                <a:close/>
                <a:moveTo>
                  <a:pt x="300" y="109"/>
                </a:moveTo>
                <a:lnTo>
                  <a:pt x="334" y="109"/>
                </a:lnTo>
                <a:lnTo>
                  <a:pt x="334" y="242"/>
                </a:lnTo>
                <a:lnTo>
                  <a:pt x="300" y="242"/>
                </a:lnTo>
                <a:lnTo>
                  <a:pt x="300" y="109"/>
                </a:lnTo>
                <a:close/>
                <a:moveTo>
                  <a:pt x="67" y="209"/>
                </a:moveTo>
                <a:lnTo>
                  <a:pt x="34" y="209"/>
                </a:lnTo>
                <a:lnTo>
                  <a:pt x="34" y="142"/>
                </a:lnTo>
                <a:lnTo>
                  <a:pt x="67" y="142"/>
                </a:lnTo>
                <a:lnTo>
                  <a:pt x="67" y="209"/>
                </a:lnTo>
                <a:close/>
                <a:moveTo>
                  <a:pt x="100" y="121"/>
                </a:moveTo>
                <a:cubicBezTo>
                  <a:pt x="149" y="97"/>
                  <a:pt x="186" y="78"/>
                  <a:pt x="234" y="54"/>
                </a:cubicBezTo>
                <a:lnTo>
                  <a:pt x="234" y="280"/>
                </a:lnTo>
                <a:cubicBezTo>
                  <a:pt x="186" y="256"/>
                  <a:pt x="149" y="237"/>
                  <a:pt x="100" y="213"/>
                </a:cubicBezTo>
                <a:lnTo>
                  <a:pt x="100" y="121"/>
                </a:lnTo>
                <a:close/>
                <a:moveTo>
                  <a:pt x="0" y="109"/>
                </a:moveTo>
                <a:lnTo>
                  <a:pt x="0" y="242"/>
                </a:lnTo>
                <a:lnTo>
                  <a:pt x="61" y="242"/>
                </a:lnTo>
                <a:lnTo>
                  <a:pt x="267" y="334"/>
                </a:lnTo>
                <a:lnTo>
                  <a:pt x="267" y="0"/>
                </a:lnTo>
                <a:lnTo>
                  <a:pt x="61" y="109"/>
                </a:lnTo>
                <a:lnTo>
                  <a:pt x="0" y="10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4F3EC968-8AED-3543-8C88-DBC2199107DD}"/>
              </a:ext>
            </a:extLst>
          </p:cNvPr>
          <p:cNvSpPr>
            <a:spLocks noChangeAspect="1" noEditPoints="1"/>
          </p:cNvSpPr>
          <p:nvPr/>
        </p:nvSpPr>
        <p:spPr bwMode="auto">
          <a:xfrm>
            <a:off x="8196264" y="5326063"/>
            <a:ext cx="350838" cy="254000"/>
          </a:xfrm>
          <a:custGeom>
            <a:avLst/>
            <a:gdLst>
              <a:gd name="T0" fmla="*/ 466 w 466"/>
              <a:gd name="T1" fmla="*/ 309 h 334"/>
              <a:gd name="T2" fmla="*/ 433 w 466"/>
              <a:gd name="T3" fmla="*/ 309 h 334"/>
              <a:gd name="T4" fmla="*/ 433 w 466"/>
              <a:gd name="T5" fmla="*/ 42 h 334"/>
              <a:gd name="T6" fmla="*/ 466 w 466"/>
              <a:gd name="T7" fmla="*/ 42 h 334"/>
              <a:gd name="T8" fmla="*/ 466 w 466"/>
              <a:gd name="T9" fmla="*/ 309 h 334"/>
              <a:gd name="T10" fmla="*/ 366 w 466"/>
              <a:gd name="T11" fmla="*/ 75 h 334"/>
              <a:gd name="T12" fmla="*/ 400 w 466"/>
              <a:gd name="T13" fmla="*/ 75 h 334"/>
              <a:gd name="T14" fmla="*/ 400 w 466"/>
              <a:gd name="T15" fmla="*/ 275 h 334"/>
              <a:gd name="T16" fmla="*/ 366 w 466"/>
              <a:gd name="T17" fmla="*/ 275 h 334"/>
              <a:gd name="T18" fmla="*/ 366 w 466"/>
              <a:gd name="T19" fmla="*/ 75 h 334"/>
              <a:gd name="T20" fmla="*/ 300 w 466"/>
              <a:gd name="T21" fmla="*/ 109 h 334"/>
              <a:gd name="T22" fmla="*/ 333 w 466"/>
              <a:gd name="T23" fmla="*/ 109 h 334"/>
              <a:gd name="T24" fmla="*/ 333 w 466"/>
              <a:gd name="T25" fmla="*/ 242 h 334"/>
              <a:gd name="T26" fmla="*/ 300 w 466"/>
              <a:gd name="T27" fmla="*/ 242 h 334"/>
              <a:gd name="T28" fmla="*/ 300 w 466"/>
              <a:gd name="T29" fmla="*/ 109 h 334"/>
              <a:gd name="T30" fmla="*/ 66 w 466"/>
              <a:gd name="T31" fmla="*/ 209 h 334"/>
              <a:gd name="T32" fmla="*/ 33 w 466"/>
              <a:gd name="T33" fmla="*/ 209 h 334"/>
              <a:gd name="T34" fmla="*/ 33 w 466"/>
              <a:gd name="T35" fmla="*/ 142 h 334"/>
              <a:gd name="T36" fmla="*/ 66 w 466"/>
              <a:gd name="T37" fmla="*/ 142 h 334"/>
              <a:gd name="T38" fmla="*/ 66 w 466"/>
              <a:gd name="T39" fmla="*/ 209 h 334"/>
              <a:gd name="T40" fmla="*/ 100 w 466"/>
              <a:gd name="T41" fmla="*/ 121 h 334"/>
              <a:gd name="T42" fmla="*/ 233 w 466"/>
              <a:gd name="T43" fmla="*/ 54 h 334"/>
              <a:gd name="T44" fmla="*/ 233 w 466"/>
              <a:gd name="T45" fmla="*/ 280 h 334"/>
              <a:gd name="T46" fmla="*/ 100 w 466"/>
              <a:gd name="T47" fmla="*/ 213 h 334"/>
              <a:gd name="T48" fmla="*/ 100 w 466"/>
              <a:gd name="T49" fmla="*/ 121 h 334"/>
              <a:gd name="T50" fmla="*/ 0 w 466"/>
              <a:gd name="T51" fmla="*/ 109 h 334"/>
              <a:gd name="T52" fmla="*/ 0 w 466"/>
              <a:gd name="T53" fmla="*/ 242 h 334"/>
              <a:gd name="T54" fmla="*/ 61 w 466"/>
              <a:gd name="T55" fmla="*/ 242 h 334"/>
              <a:gd name="T56" fmla="*/ 266 w 466"/>
              <a:gd name="T57" fmla="*/ 334 h 334"/>
              <a:gd name="T58" fmla="*/ 266 w 466"/>
              <a:gd name="T59" fmla="*/ 0 h 334"/>
              <a:gd name="T60" fmla="*/ 61 w 466"/>
              <a:gd name="T61" fmla="*/ 109 h 334"/>
              <a:gd name="T62" fmla="*/ 0 w 466"/>
              <a:gd name="T63" fmla="*/ 10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6" h="334">
                <a:moveTo>
                  <a:pt x="466" y="309"/>
                </a:moveTo>
                <a:lnTo>
                  <a:pt x="433" y="309"/>
                </a:lnTo>
                <a:lnTo>
                  <a:pt x="433" y="42"/>
                </a:lnTo>
                <a:lnTo>
                  <a:pt x="466" y="42"/>
                </a:lnTo>
                <a:lnTo>
                  <a:pt x="466" y="309"/>
                </a:lnTo>
                <a:close/>
                <a:moveTo>
                  <a:pt x="366" y="75"/>
                </a:moveTo>
                <a:lnTo>
                  <a:pt x="400" y="75"/>
                </a:lnTo>
                <a:lnTo>
                  <a:pt x="400" y="275"/>
                </a:lnTo>
                <a:lnTo>
                  <a:pt x="366" y="275"/>
                </a:lnTo>
                <a:lnTo>
                  <a:pt x="366" y="75"/>
                </a:lnTo>
                <a:close/>
                <a:moveTo>
                  <a:pt x="300" y="109"/>
                </a:moveTo>
                <a:lnTo>
                  <a:pt x="333" y="109"/>
                </a:lnTo>
                <a:lnTo>
                  <a:pt x="333" y="242"/>
                </a:lnTo>
                <a:lnTo>
                  <a:pt x="300" y="242"/>
                </a:lnTo>
                <a:lnTo>
                  <a:pt x="300" y="109"/>
                </a:lnTo>
                <a:close/>
                <a:moveTo>
                  <a:pt x="66" y="209"/>
                </a:moveTo>
                <a:lnTo>
                  <a:pt x="33" y="209"/>
                </a:lnTo>
                <a:lnTo>
                  <a:pt x="33" y="142"/>
                </a:lnTo>
                <a:lnTo>
                  <a:pt x="66" y="142"/>
                </a:lnTo>
                <a:lnTo>
                  <a:pt x="66" y="209"/>
                </a:lnTo>
                <a:close/>
                <a:moveTo>
                  <a:pt x="100" y="121"/>
                </a:moveTo>
                <a:cubicBezTo>
                  <a:pt x="148" y="97"/>
                  <a:pt x="186" y="78"/>
                  <a:pt x="233" y="54"/>
                </a:cubicBezTo>
                <a:lnTo>
                  <a:pt x="233" y="280"/>
                </a:lnTo>
                <a:cubicBezTo>
                  <a:pt x="186" y="256"/>
                  <a:pt x="148" y="237"/>
                  <a:pt x="100" y="213"/>
                </a:cubicBezTo>
                <a:lnTo>
                  <a:pt x="100" y="121"/>
                </a:lnTo>
                <a:close/>
                <a:moveTo>
                  <a:pt x="0" y="109"/>
                </a:moveTo>
                <a:lnTo>
                  <a:pt x="0" y="242"/>
                </a:lnTo>
                <a:lnTo>
                  <a:pt x="61" y="242"/>
                </a:lnTo>
                <a:lnTo>
                  <a:pt x="266" y="334"/>
                </a:lnTo>
                <a:lnTo>
                  <a:pt x="266" y="0"/>
                </a:lnTo>
                <a:lnTo>
                  <a:pt x="61" y="109"/>
                </a:lnTo>
                <a:lnTo>
                  <a:pt x="0" y="109"/>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541E53DC-F99E-2D47-A273-864E2F3A1679}"/>
              </a:ext>
            </a:extLst>
          </p:cNvPr>
          <p:cNvSpPr>
            <a:spLocks noChangeAspect="1" noEditPoints="1"/>
          </p:cNvSpPr>
          <p:nvPr/>
        </p:nvSpPr>
        <p:spPr bwMode="auto">
          <a:xfrm>
            <a:off x="7693026" y="5326063"/>
            <a:ext cx="233363" cy="254000"/>
          </a:xfrm>
          <a:custGeom>
            <a:avLst/>
            <a:gdLst>
              <a:gd name="T0" fmla="*/ 67 w 310"/>
              <a:gd name="T1" fmla="*/ 142 h 334"/>
              <a:gd name="T2" fmla="*/ 33 w 310"/>
              <a:gd name="T3" fmla="*/ 142 h 334"/>
              <a:gd name="T4" fmla="*/ 33 w 310"/>
              <a:gd name="T5" fmla="*/ 209 h 334"/>
              <a:gd name="T6" fmla="*/ 67 w 310"/>
              <a:gd name="T7" fmla="*/ 209 h 334"/>
              <a:gd name="T8" fmla="*/ 67 w 310"/>
              <a:gd name="T9" fmla="*/ 142 h 334"/>
              <a:gd name="T10" fmla="*/ 251 w 310"/>
              <a:gd name="T11" fmla="*/ 214 h 334"/>
              <a:gd name="T12" fmla="*/ 267 w 310"/>
              <a:gd name="T13" fmla="*/ 230 h 334"/>
              <a:gd name="T14" fmla="*/ 267 w 310"/>
              <a:gd name="T15" fmla="*/ 334 h 334"/>
              <a:gd name="T16" fmla="*/ 61 w 310"/>
              <a:gd name="T17" fmla="*/ 242 h 334"/>
              <a:gd name="T18" fmla="*/ 0 w 310"/>
              <a:gd name="T19" fmla="*/ 242 h 334"/>
              <a:gd name="T20" fmla="*/ 0 w 310"/>
              <a:gd name="T21" fmla="*/ 109 h 334"/>
              <a:gd name="T22" fmla="*/ 61 w 310"/>
              <a:gd name="T23" fmla="*/ 109 h 334"/>
              <a:gd name="T24" fmla="*/ 267 w 310"/>
              <a:gd name="T25" fmla="*/ 0 h 334"/>
              <a:gd name="T26" fmla="*/ 267 w 310"/>
              <a:gd name="T27" fmla="*/ 104 h 334"/>
              <a:gd name="T28" fmla="*/ 251 w 310"/>
              <a:gd name="T29" fmla="*/ 120 h 334"/>
              <a:gd name="T30" fmla="*/ 233 w 310"/>
              <a:gd name="T31" fmla="*/ 102 h 334"/>
              <a:gd name="T32" fmla="*/ 233 w 310"/>
              <a:gd name="T33" fmla="*/ 54 h 334"/>
              <a:gd name="T34" fmla="*/ 133 w 310"/>
              <a:gd name="T35" fmla="*/ 104 h 334"/>
              <a:gd name="T36" fmla="*/ 100 w 310"/>
              <a:gd name="T37" fmla="*/ 121 h 334"/>
              <a:gd name="T38" fmla="*/ 100 w 310"/>
              <a:gd name="T39" fmla="*/ 213 h 334"/>
              <a:gd name="T40" fmla="*/ 133 w 310"/>
              <a:gd name="T41" fmla="*/ 230 h 334"/>
              <a:gd name="T42" fmla="*/ 233 w 310"/>
              <a:gd name="T43" fmla="*/ 280 h 334"/>
              <a:gd name="T44" fmla="*/ 233 w 310"/>
              <a:gd name="T45" fmla="*/ 232 h 334"/>
              <a:gd name="T46" fmla="*/ 251 w 310"/>
              <a:gd name="T47" fmla="*/ 214 h 334"/>
              <a:gd name="T48" fmla="*/ 274 w 310"/>
              <a:gd name="T49" fmla="*/ 167 h 334"/>
              <a:gd name="T50" fmla="*/ 310 w 310"/>
              <a:gd name="T51" fmla="*/ 202 h 334"/>
              <a:gd name="T52" fmla="*/ 286 w 310"/>
              <a:gd name="T53" fmla="*/ 226 h 334"/>
              <a:gd name="T54" fmla="*/ 251 w 310"/>
              <a:gd name="T55" fmla="*/ 191 h 334"/>
              <a:gd name="T56" fmla="*/ 215 w 310"/>
              <a:gd name="T57" fmla="*/ 226 h 334"/>
              <a:gd name="T58" fmla="*/ 192 w 310"/>
              <a:gd name="T59" fmla="*/ 202 h 334"/>
              <a:gd name="T60" fmla="*/ 227 w 310"/>
              <a:gd name="T61" fmla="*/ 167 h 334"/>
              <a:gd name="T62" fmla="*/ 192 w 310"/>
              <a:gd name="T63" fmla="*/ 132 h 334"/>
              <a:gd name="T64" fmla="*/ 215 w 310"/>
              <a:gd name="T65" fmla="*/ 108 h 334"/>
              <a:gd name="T66" fmla="*/ 251 w 310"/>
              <a:gd name="T67" fmla="*/ 143 h 334"/>
              <a:gd name="T68" fmla="*/ 286 w 310"/>
              <a:gd name="T69" fmla="*/ 108 h 334"/>
              <a:gd name="T70" fmla="*/ 310 w 310"/>
              <a:gd name="T71" fmla="*/ 132 h 334"/>
              <a:gd name="T72" fmla="*/ 274 w 310"/>
              <a:gd name="T73"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0" h="334">
                <a:moveTo>
                  <a:pt x="67" y="142"/>
                </a:moveTo>
                <a:lnTo>
                  <a:pt x="33" y="142"/>
                </a:lnTo>
                <a:lnTo>
                  <a:pt x="33" y="209"/>
                </a:lnTo>
                <a:lnTo>
                  <a:pt x="67" y="209"/>
                </a:lnTo>
                <a:lnTo>
                  <a:pt x="67" y="142"/>
                </a:lnTo>
                <a:close/>
                <a:moveTo>
                  <a:pt x="251" y="214"/>
                </a:moveTo>
                <a:lnTo>
                  <a:pt x="267" y="230"/>
                </a:lnTo>
                <a:lnTo>
                  <a:pt x="267" y="334"/>
                </a:lnTo>
                <a:lnTo>
                  <a:pt x="61" y="242"/>
                </a:lnTo>
                <a:lnTo>
                  <a:pt x="0" y="242"/>
                </a:lnTo>
                <a:lnTo>
                  <a:pt x="0" y="109"/>
                </a:lnTo>
                <a:lnTo>
                  <a:pt x="61" y="109"/>
                </a:lnTo>
                <a:lnTo>
                  <a:pt x="267" y="0"/>
                </a:lnTo>
                <a:lnTo>
                  <a:pt x="267" y="104"/>
                </a:lnTo>
                <a:lnTo>
                  <a:pt x="251" y="120"/>
                </a:lnTo>
                <a:lnTo>
                  <a:pt x="233" y="102"/>
                </a:lnTo>
                <a:lnTo>
                  <a:pt x="233" y="54"/>
                </a:lnTo>
                <a:lnTo>
                  <a:pt x="133" y="104"/>
                </a:lnTo>
                <a:lnTo>
                  <a:pt x="100" y="121"/>
                </a:lnTo>
                <a:lnTo>
                  <a:pt x="100" y="213"/>
                </a:lnTo>
                <a:lnTo>
                  <a:pt x="133" y="230"/>
                </a:lnTo>
                <a:lnTo>
                  <a:pt x="233" y="280"/>
                </a:lnTo>
                <a:lnTo>
                  <a:pt x="233" y="232"/>
                </a:lnTo>
                <a:lnTo>
                  <a:pt x="251" y="214"/>
                </a:lnTo>
                <a:close/>
                <a:moveTo>
                  <a:pt x="274" y="167"/>
                </a:moveTo>
                <a:lnTo>
                  <a:pt x="310" y="202"/>
                </a:lnTo>
                <a:lnTo>
                  <a:pt x="286" y="226"/>
                </a:lnTo>
                <a:lnTo>
                  <a:pt x="251" y="191"/>
                </a:lnTo>
                <a:lnTo>
                  <a:pt x="215" y="226"/>
                </a:lnTo>
                <a:lnTo>
                  <a:pt x="192" y="202"/>
                </a:lnTo>
                <a:lnTo>
                  <a:pt x="227" y="167"/>
                </a:lnTo>
                <a:lnTo>
                  <a:pt x="192" y="132"/>
                </a:lnTo>
                <a:lnTo>
                  <a:pt x="215" y="108"/>
                </a:lnTo>
                <a:lnTo>
                  <a:pt x="251" y="143"/>
                </a:lnTo>
                <a:lnTo>
                  <a:pt x="286" y="108"/>
                </a:lnTo>
                <a:lnTo>
                  <a:pt x="310" y="132"/>
                </a:lnTo>
                <a:lnTo>
                  <a:pt x="274" y="1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50CAADF5-7374-1D4B-A81E-6F103FE1E673}"/>
              </a:ext>
            </a:extLst>
          </p:cNvPr>
          <p:cNvSpPr>
            <a:spLocks noChangeAspect="1" noEditPoints="1"/>
          </p:cNvSpPr>
          <p:nvPr/>
        </p:nvSpPr>
        <p:spPr bwMode="auto">
          <a:xfrm>
            <a:off x="7189789" y="5337175"/>
            <a:ext cx="252413" cy="234950"/>
          </a:xfrm>
          <a:custGeom>
            <a:avLst/>
            <a:gdLst>
              <a:gd name="T0" fmla="*/ 317 w 334"/>
              <a:gd name="T1" fmla="*/ 95 h 309"/>
              <a:gd name="T2" fmla="*/ 317 w 334"/>
              <a:gd name="T3" fmla="*/ 95 h 309"/>
              <a:gd name="T4" fmla="*/ 334 w 334"/>
              <a:gd name="T5" fmla="*/ 111 h 309"/>
              <a:gd name="T6" fmla="*/ 334 w 334"/>
              <a:gd name="T7" fmla="*/ 211 h 309"/>
              <a:gd name="T8" fmla="*/ 317 w 334"/>
              <a:gd name="T9" fmla="*/ 228 h 309"/>
              <a:gd name="T10" fmla="*/ 300 w 334"/>
              <a:gd name="T11" fmla="*/ 211 h 309"/>
              <a:gd name="T12" fmla="*/ 300 w 334"/>
              <a:gd name="T13" fmla="*/ 111 h 309"/>
              <a:gd name="T14" fmla="*/ 317 w 334"/>
              <a:gd name="T15" fmla="*/ 95 h 309"/>
              <a:gd name="T16" fmla="*/ 67 w 334"/>
              <a:gd name="T17" fmla="*/ 195 h 309"/>
              <a:gd name="T18" fmla="*/ 50 w 334"/>
              <a:gd name="T19" fmla="*/ 195 h 309"/>
              <a:gd name="T20" fmla="*/ 34 w 334"/>
              <a:gd name="T21" fmla="*/ 178 h 309"/>
              <a:gd name="T22" fmla="*/ 34 w 334"/>
              <a:gd name="T23" fmla="*/ 145 h 309"/>
              <a:gd name="T24" fmla="*/ 50 w 334"/>
              <a:gd name="T25" fmla="*/ 128 h 309"/>
              <a:gd name="T26" fmla="*/ 67 w 334"/>
              <a:gd name="T27" fmla="*/ 128 h 309"/>
              <a:gd name="T28" fmla="*/ 67 w 334"/>
              <a:gd name="T29" fmla="*/ 195 h 309"/>
              <a:gd name="T30" fmla="*/ 100 w 334"/>
              <a:gd name="T31" fmla="*/ 107 h 309"/>
              <a:gd name="T32" fmla="*/ 222 w 334"/>
              <a:gd name="T33" fmla="*/ 46 h 309"/>
              <a:gd name="T34" fmla="*/ 234 w 334"/>
              <a:gd name="T35" fmla="*/ 54 h 309"/>
              <a:gd name="T36" fmla="*/ 234 w 334"/>
              <a:gd name="T37" fmla="*/ 252 h 309"/>
              <a:gd name="T38" fmla="*/ 222 w 334"/>
              <a:gd name="T39" fmla="*/ 260 h 309"/>
              <a:gd name="T40" fmla="*/ 100 w 334"/>
              <a:gd name="T41" fmla="*/ 199 h 309"/>
              <a:gd name="T42" fmla="*/ 100 w 334"/>
              <a:gd name="T43" fmla="*/ 107 h 309"/>
              <a:gd name="T44" fmla="*/ 0 w 334"/>
              <a:gd name="T45" fmla="*/ 128 h 309"/>
              <a:gd name="T46" fmla="*/ 0 w 334"/>
              <a:gd name="T47" fmla="*/ 195 h 309"/>
              <a:gd name="T48" fmla="*/ 34 w 334"/>
              <a:gd name="T49" fmla="*/ 228 h 309"/>
              <a:gd name="T50" fmla="*/ 61 w 334"/>
              <a:gd name="T51" fmla="*/ 228 h 309"/>
              <a:gd name="T52" fmla="*/ 220 w 334"/>
              <a:gd name="T53" fmla="*/ 299 h 309"/>
              <a:gd name="T54" fmla="*/ 267 w 334"/>
              <a:gd name="T55" fmla="*/ 268 h 309"/>
              <a:gd name="T56" fmla="*/ 267 w 334"/>
              <a:gd name="T57" fmla="*/ 42 h 309"/>
              <a:gd name="T58" fmla="*/ 218 w 334"/>
              <a:gd name="T59" fmla="*/ 12 h 309"/>
              <a:gd name="T60" fmla="*/ 61 w 334"/>
              <a:gd name="T61" fmla="*/ 95 h 309"/>
              <a:gd name="T62" fmla="*/ 34 w 334"/>
              <a:gd name="T63" fmla="*/ 95 h 309"/>
              <a:gd name="T64" fmla="*/ 0 w 334"/>
              <a:gd name="T65" fmla="*/ 12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09">
                <a:moveTo>
                  <a:pt x="317" y="95"/>
                </a:moveTo>
                <a:lnTo>
                  <a:pt x="317" y="95"/>
                </a:lnTo>
                <a:cubicBezTo>
                  <a:pt x="326" y="95"/>
                  <a:pt x="334" y="102"/>
                  <a:pt x="334" y="111"/>
                </a:cubicBezTo>
                <a:lnTo>
                  <a:pt x="334" y="211"/>
                </a:lnTo>
                <a:cubicBezTo>
                  <a:pt x="334" y="221"/>
                  <a:pt x="326" y="228"/>
                  <a:pt x="317" y="228"/>
                </a:cubicBezTo>
                <a:cubicBezTo>
                  <a:pt x="308" y="228"/>
                  <a:pt x="300" y="221"/>
                  <a:pt x="300" y="211"/>
                </a:cubicBezTo>
                <a:lnTo>
                  <a:pt x="300" y="111"/>
                </a:lnTo>
                <a:cubicBezTo>
                  <a:pt x="300" y="102"/>
                  <a:pt x="308" y="95"/>
                  <a:pt x="317" y="95"/>
                </a:cubicBezTo>
                <a:close/>
                <a:moveTo>
                  <a:pt x="67" y="195"/>
                </a:moveTo>
                <a:lnTo>
                  <a:pt x="50" y="195"/>
                </a:lnTo>
                <a:cubicBezTo>
                  <a:pt x="41" y="195"/>
                  <a:pt x="34" y="187"/>
                  <a:pt x="34" y="178"/>
                </a:cubicBezTo>
                <a:lnTo>
                  <a:pt x="34" y="145"/>
                </a:lnTo>
                <a:cubicBezTo>
                  <a:pt x="34" y="135"/>
                  <a:pt x="41" y="128"/>
                  <a:pt x="50" y="128"/>
                </a:cubicBezTo>
                <a:lnTo>
                  <a:pt x="67" y="128"/>
                </a:lnTo>
                <a:lnTo>
                  <a:pt x="67" y="195"/>
                </a:lnTo>
                <a:close/>
                <a:moveTo>
                  <a:pt x="100" y="107"/>
                </a:moveTo>
                <a:cubicBezTo>
                  <a:pt x="145" y="85"/>
                  <a:pt x="180" y="67"/>
                  <a:pt x="222" y="46"/>
                </a:cubicBezTo>
                <a:cubicBezTo>
                  <a:pt x="227" y="44"/>
                  <a:pt x="234" y="48"/>
                  <a:pt x="234" y="54"/>
                </a:cubicBezTo>
                <a:lnTo>
                  <a:pt x="234" y="252"/>
                </a:lnTo>
                <a:cubicBezTo>
                  <a:pt x="234" y="258"/>
                  <a:pt x="227" y="262"/>
                  <a:pt x="222" y="260"/>
                </a:cubicBezTo>
                <a:cubicBezTo>
                  <a:pt x="180" y="239"/>
                  <a:pt x="145" y="221"/>
                  <a:pt x="100" y="199"/>
                </a:cubicBezTo>
                <a:lnTo>
                  <a:pt x="100" y="107"/>
                </a:lnTo>
                <a:close/>
                <a:moveTo>
                  <a:pt x="0" y="128"/>
                </a:moveTo>
                <a:lnTo>
                  <a:pt x="0" y="195"/>
                </a:lnTo>
                <a:cubicBezTo>
                  <a:pt x="0" y="213"/>
                  <a:pt x="15" y="228"/>
                  <a:pt x="34" y="228"/>
                </a:cubicBezTo>
                <a:lnTo>
                  <a:pt x="61" y="228"/>
                </a:lnTo>
                <a:lnTo>
                  <a:pt x="220" y="299"/>
                </a:lnTo>
                <a:cubicBezTo>
                  <a:pt x="242" y="309"/>
                  <a:pt x="267" y="292"/>
                  <a:pt x="267" y="268"/>
                </a:cubicBezTo>
                <a:lnTo>
                  <a:pt x="267" y="42"/>
                </a:lnTo>
                <a:cubicBezTo>
                  <a:pt x="267" y="17"/>
                  <a:pt x="240" y="0"/>
                  <a:pt x="218" y="12"/>
                </a:cubicBezTo>
                <a:lnTo>
                  <a:pt x="61" y="95"/>
                </a:lnTo>
                <a:lnTo>
                  <a:pt x="34" y="95"/>
                </a:lnTo>
                <a:cubicBezTo>
                  <a:pt x="15" y="95"/>
                  <a:pt x="0" y="110"/>
                  <a:pt x="0" y="12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C2B83488-ACFD-2D46-A8C9-083F748E3C04}"/>
              </a:ext>
            </a:extLst>
          </p:cNvPr>
          <p:cNvSpPr>
            <a:spLocks noChangeAspect="1" noEditPoints="1"/>
          </p:cNvSpPr>
          <p:nvPr/>
        </p:nvSpPr>
        <p:spPr bwMode="auto">
          <a:xfrm>
            <a:off x="6688139" y="5337175"/>
            <a:ext cx="301625" cy="234950"/>
          </a:xfrm>
          <a:custGeom>
            <a:avLst/>
            <a:gdLst>
              <a:gd name="T0" fmla="*/ 383 w 400"/>
              <a:gd name="T1" fmla="*/ 61 h 309"/>
              <a:gd name="T2" fmla="*/ 383 w 400"/>
              <a:gd name="T3" fmla="*/ 61 h 309"/>
              <a:gd name="T4" fmla="*/ 400 w 400"/>
              <a:gd name="T5" fmla="*/ 78 h 309"/>
              <a:gd name="T6" fmla="*/ 400 w 400"/>
              <a:gd name="T7" fmla="*/ 245 h 309"/>
              <a:gd name="T8" fmla="*/ 383 w 400"/>
              <a:gd name="T9" fmla="*/ 261 h 309"/>
              <a:gd name="T10" fmla="*/ 366 w 400"/>
              <a:gd name="T11" fmla="*/ 245 h 309"/>
              <a:gd name="T12" fmla="*/ 366 w 400"/>
              <a:gd name="T13" fmla="*/ 78 h 309"/>
              <a:gd name="T14" fmla="*/ 383 w 400"/>
              <a:gd name="T15" fmla="*/ 61 h 309"/>
              <a:gd name="T16" fmla="*/ 300 w 400"/>
              <a:gd name="T17" fmla="*/ 211 h 309"/>
              <a:gd name="T18" fmla="*/ 300 w 400"/>
              <a:gd name="T19" fmla="*/ 111 h 309"/>
              <a:gd name="T20" fmla="*/ 316 w 400"/>
              <a:gd name="T21" fmla="*/ 95 h 309"/>
              <a:gd name="T22" fmla="*/ 333 w 400"/>
              <a:gd name="T23" fmla="*/ 111 h 309"/>
              <a:gd name="T24" fmla="*/ 333 w 400"/>
              <a:gd name="T25" fmla="*/ 211 h 309"/>
              <a:gd name="T26" fmla="*/ 316 w 400"/>
              <a:gd name="T27" fmla="*/ 228 h 309"/>
              <a:gd name="T28" fmla="*/ 300 w 400"/>
              <a:gd name="T29" fmla="*/ 211 h 309"/>
              <a:gd name="T30" fmla="*/ 66 w 400"/>
              <a:gd name="T31" fmla="*/ 195 h 309"/>
              <a:gd name="T32" fmla="*/ 50 w 400"/>
              <a:gd name="T33" fmla="*/ 195 h 309"/>
              <a:gd name="T34" fmla="*/ 33 w 400"/>
              <a:gd name="T35" fmla="*/ 178 h 309"/>
              <a:gd name="T36" fmla="*/ 33 w 400"/>
              <a:gd name="T37" fmla="*/ 145 h 309"/>
              <a:gd name="T38" fmla="*/ 50 w 400"/>
              <a:gd name="T39" fmla="*/ 128 h 309"/>
              <a:gd name="T40" fmla="*/ 66 w 400"/>
              <a:gd name="T41" fmla="*/ 128 h 309"/>
              <a:gd name="T42" fmla="*/ 66 w 400"/>
              <a:gd name="T43" fmla="*/ 195 h 309"/>
              <a:gd name="T44" fmla="*/ 100 w 400"/>
              <a:gd name="T45" fmla="*/ 107 h 309"/>
              <a:gd name="T46" fmla="*/ 221 w 400"/>
              <a:gd name="T47" fmla="*/ 46 h 309"/>
              <a:gd name="T48" fmla="*/ 233 w 400"/>
              <a:gd name="T49" fmla="*/ 54 h 309"/>
              <a:gd name="T50" fmla="*/ 233 w 400"/>
              <a:gd name="T51" fmla="*/ 252 h 309"/>
              <a:gd name="T52" fmla="*/ 221 w 400"/>
              <a:gd name="T53" fmla="*/ 260 h 309"/>
              <a:gd name="T54" fmla="*/ 100 w 400"/>
              <a:gd name="T55" fmla="*/ 199 h 309"/>
              <a:gd name="T56" fmla="*/ 100 w 400"/>
              <a:gd name="T57" fmla="*/ 107 h 309"/>
              <a:gd name="T58" fmla="*/ 0 w 400"/>
              <a:gd name="T59" fmla="*/ 128 h 309"/>
              <a:gd name="T60" fmla="*/ 0 w 400"/>
              <a:gd name="T61" fmla="*/ 195 h 309"/>
              <a:gd name="T62" fmla="*/ 33 w 400"/>
              <a:gd name="T63" fmla="*/ 228 h 309"/>
              <a:gd name="T64" fmla="*/ 61 w 400"/>
              <a:gd name="T65" fmla="*/ 228 h 309"/>
              <a:gd name="T66" fmla="*/ 219 w 400"/>
              <a:gd name="T67" fmla="*/ 299 h 309"/>
              <a:gd name="T68" fmla="*/ 266 w 400"/>
              <a:gd name="T69" fmla="*/ 268 h 309"/>
              <a:gd name="T70" fmla="*/ 266 w 400"/>
              <a:gd name="T71" fmla="*/ 42 h 309"/>
              <a:gd name="T72" fmla="*/ 217 w 400"/>
              <a:gd name="T73" fmla="*/ 12 h 309"/>
              <a:gd name="T74" fmla="*/ 61 w 400"/>
              <a:gd name="T75" fmla="*/ 95 h 309"/>
              <a:gd name="T76" fmla="*/ 33 w 400"/>
              <a:gd name="T77" fmla="*/ 95 h 309"/>
              <a:gd name="T78" fmla="*/ 0 w 400"/>
              <a:gd name="T79" fmla="*/ 12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0" h="309">
                <a:moveTo>
                  <a:pt x="383" y="61"/>
                </a:moveTo>
                <a:lnTo>
                  <a:pt x="383" y="61"/>
                </a:lnTo>
                <a:cubicBezTo>
                  <a:pt x="392" y="61"/>
                  <a:pt x="400" y="69"/>
                  <a:pt x="400" y="78"/>
                </a:cubicBezTo>
                <a:lnTo>
                  <a:pt x="400" y="245"/>
                </a:lnTo>
                <a:cubicBezTo>
                  <a:pt x="400" y="254"/>
                  <a:pt x="392" y="261"/>
                  <a:pt x="383" y="261"/>
                </a:cubicBezTo>
                <a:cubicBezTo>
                  <a:pt x="374" y="261"/>
                  <a:pt x="366" y="254"/>
                  <a:pt x="366" y="245"/>
                </a:cubicBezTo>
                <a:lnTo>
                  <a:pt x="366" y="78"/>
                </a:lnTo>
                <a:cubicBezTo>
                  <a:pt x="366" y="69"/>
                  <a:pt x="374" y="61"/>
                  <a:pt x="383" y="61"/>
                </a:cubicBezTo>
                <a:close/>
                <a:moveTo>
                  <a:pt x="300" y="211"/>
                </a:moveTo>
                <a:lnTo>
                  <a:pt x="300" y="111"/>
                </a:lnTo>
                <a:cubicBezTo>
                  <a:pt x="300" y="102"/>
                  <a:pt x="307" y="95"/>
                  <a:pt x="316" y="95"/>
                </a:cubicBezTo>
                <a:cubicBezTo>
                  <a:pt x="326" y="95"/>
                  <a:pt x="333" y="102"/>
                  <a:pt x="333" y="111"/>
                </a:cubicBezTo>
                <a:lnTo>
                  <a:pt x="333" y="211"/>
                </a:lnTo>
                <a:cubicBezTo>
                  <a:pt x="333" y="221"/>
                  <a:pt x="326" y="228"/>
                  <a:pt x="316" y="228"/>
                </a:cubicBezTo>
                <a:cubicBezTo>
                  <a:pt x="307" y="228"/>
                  <a:pt x="300" y="221"/>
                  <a:pt x="300" y="211"/>
                </a:cubicBezTo>
                <a:close/>
                <a:moveTo>
                  <a:pt x="66" y="195"/>
                </a:moveTo>
                <a:lnTo>
                  <a:pt x="50" y="195"/>
                </a:lnTo>
                <a:cubicBezTo>
                  <a:pt x="40" y="195"/>
                  <a:pt x="33" y="187"/>
                  <a:pt x="33" y="178"/>
                </a:cubicBezTo>
                <a:lnTo>
                  <a:pt x="33" y="145"/>
                </a:lnTo>
                <a:cubicBezTo>
                  <a:pt x="33" y="135"/>
                  <a:pt x="40" y="128"/>
                  <a:pt x="50" y="128"/>
                </a:cubicBezTo>
                <a:lnTo>
                  <a:pt x="66" y="128"/>
                </a:lnTo>
                <a:lnTo>
                  <a:pt x="66" y="195"/>
                </a:lnTo>
                <a:close/>
                <a:moveTo>
                  <a:pt x="100" y="107"/>
                </a:moveTo>
                <a:cubicBezTo>
                  <a:pt x="144" y="85"/>
                  <a:pt x="179" y="67"/>
                  <a:pt x="221" y="46"/>
                </a:cubicBezTo>
                <a:cubicBezTo>
                  <a:pt x="226" y="44"/>
                  <a:pt x="233" y="48"/>
                  <a:pt x="233" y="54"/>
                </a:cubicBezTo>
                <a:lnTo>
                  <a:pt x="233" y="252"/>
                </a:lnTo>
                <a:cubicBezTo>
                  <a:pt x="233" y="258"/>
                  <a:pt x="226" y="262"/>
                  <a:pt x="221" y="260"/>
                </a:cubicBezTo>
                <a:cubicBezTo>
                  <a:pt x="179" y="239"/>
                  <a:pt x="144" y="221"/>
                  <a:pt x="100" y="199"/>
                </a:cubicBezTo>
                <a:lnTo>
                  <a:pt x="100" y="107"/>
                </a:lnTo>
                <a:close/>
                <a:moveTo>
                  <a:pt x="0" y="128"/>
                </a:moveTo>
                <a:lnTo>
                  <a:pt x="0" y="195"/>
                </a:lnTo>
                <a:cubicBezTo>
                  <a:pt x="0" y="213"/>
                  <a:pt x="15" y="228"/>
                  <a:pt x="33" y="228"/>
                </a:cubicBezTo>
                <a:lnTo>
                  <a:pt x="61" y="228"/>
                </a:lnTo>
                <a:lnTo>
                  <a:pt x="219" y="299"/>
                </a:lnTo>
                <a:cubicBezTo>
                  <a:pt x="241" y="309"/>
                  <a:pt x="266" y="292"/>
                  <a:pt x="266" y="268"/>
                </a:cubicBezTo>
                <a:lnTo>
                  <a:pt x="266" y="42"/>
                </a:lnTo>
                <a:cubicBezTo>
                  <a:pt x="266" y="17"/>
                  <a:pt x="240" y="0"/>
                  <a:pt x="217" y="12"/>
                </a:cubicBezTo>
                <a:lnTo>
                  <a:pt x="61" y="95"/>
                </a:lnTo>
                <a:lnTo>
                  <a:pt x="33" y="95"/>
                </a:lnTo>
                <a:cubicBezTo>
                  <a:pt x="15" y="95"/>
                  <a:pt x="0" y="110"/>
                  <a:pt x="0" y="12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a:extLst>
              <a:ext uri="{FF2B5EF4-FFF2-40B4-BE49-F238E27FC236}">
                <a16:creationId xmlns:a16="http://schemas.microsoft.com/office/drawing/2014/main" id="{E1F0BB7F-E74A-5349-A848-804353D1FE37}"/>
              </a:ext>
            </a:extLst>
          </p:cNvPr>
          <p:cNvSpPr>
            <a:spLocks noChangeAspect="1" noEditPoints="1"/>
          </p:cNvSpPr>
          <p:nvPr/>
        </p:nvSpPr>
        <p:spPr bwMode="auto">
          <a:xfrm>
            <a:off x="11214101" y="4830763"/>
            <a:ext cx="350838" cy="234950"/>
          </a:xfrm>
          <a:custGeom>
            <a:avLst/>
            <a:gdLst>
              <a:gd name="T0" fmla="*/ 450 w 466"/>
              <a:gd name="T1" fmla="*/ 27 h 308"/>
              <a:gd name="T2" fmla="*/ 450 w 466"/>
              <a:gd name="T3" fmla="*/ 27 h 308"/>
              <a:gd name="T4" fmla="*/ 466 w 466"/>
              <a:gd name="T5" fmla="*/ 44 h 308"/>
              <a:gd name="T6" fmla="*/ 466 w 466"/>
              <a:gd name="T7" fmla="*/ 277 h 308"/>
              <a:gd name="T8" fmla="*/ 450 w 466"/>
              <a:gd name="T9" fmla="*/ 294 h 308"/>
              <a:gd name="T10" fmla="*/ 433 w 466"/>
              <a:gd name="T11" fmla="*/ 277 h 308"/>
              <a:gd name="T12" fmla="*/ 433 w 466"/>
              <a:gd name="T13" fmla="*/ 44 h 308"/>
              <a:gd name="T14" fmla="*/ 450 w 466"/>
              <a:gd name="T15" fmla="*/ 27 h 308"/>
              <a:gd name="T16" fmla="*/ 366 w 466"/>
              <a:gd name="T17" fmla="*/ 244 h 308"/>
              <a:gd name="T18" fmla="*/ 366 w 466"/>
              <a:gd name="T19" fmla="*/ 77 h 308"/>
              <a:gd name="T20" fmla="*/ 383 w 466"/>
              <a:gd name="T21" fmla="*/ 61 h 308"/>
              <a:gd name="T22" fmla="*/ 400 w 466"/>
              <a:gd name="T23" fmla="*/ 77 h 308"/>
              <a:gd name="T24" fmla="*/ 400 w 466"/>
              <a:gd name="T25" fmla="*/ 244 h 308"/>
              <a:gd name="T26" fmla="*/ 383 w 466"/>
              <a:gd name="T27" fmla="*/ 261 h 308"/>
              <a:gd name="T28" fmla="*/ 366 w 466"/>
              <a:gd name="T29" fmla="*/ 244 h 308"/>
              <a:gd name="T30" fmla="*/ 300 w 466"/>
              <a:gd name="T31" fmla="*/ 211 h 308"/>
              <a:gd name="T32" fmla="*/ 300 w 466"/>
              <a:gd name="T33" fmla="*/ 111 h 308"/>
              <a:gd name="T34" fmla="*/ 316 w 466"/>
              <a:gd name="T35" fmla="*/ 94 h 308"/>
              <a:gd name="T36" fmla="*/ 333 w 466"/>
              <a:gd name="T37" fmla="*/ 111 h 308"/>
              <a:gd name="T38" fmla="*/ 333 w 466"/>
              <a:gd name="T39" fmla="*/ 211 h 308"/>
              <a:gd name="T40" fmla="*/ 316 w 466"/>
              <a:gd name="T41" fmla="*/ 227 h 308"/>
              <a:gd name="T42" fmla="*/ 300 w 466"/>
              <a:gd name="T43" fmla="*/ 211 h 308"/>
              <a:gd name="T44" fmla="*/ 66 w 466"/>
              <a:gd name="T45" fmla="*/ 194 h 308"/>
              <a:gd name="T46" fmla="*/ 50 w 466"/>
              <a:gd name="T47" fmla="*/ 194 h 308"/>
              <a:gd name="T48" fmla="*/ 33 w 466"/>
              <a:gd name="T49" fmla="*/ 177 h 308"/>
              <a:gd name="T50" fmla="*/ 33 w 466"/>
              <a:gd name="T51" fmla="*/ 144 h 308"/>
              <a:gd name="T52" fmla="*/ 50 w 466"/>
              <a:gd name="T53" fmla="*/ 127 h 308"/>
              <a:gd name="T54" fmla="*/ 66 w 466"/>
              <a:gd name="T55" fmla="*/ 127 h 308"/>
              <a:gd name="T56" fmla="*/ 66 w 466"/>
              <a:gd name="T57" fmla="*/ 194 h 308"/>
              <a:gd name="T58" fmla="*/ 100 w 466"/>
              <a:gd name="T59" fmla="*/ 106 h 308"/>
              <a:gd name="T60" fmla="*/ 221 w 466"/>
              <a:gd name="T61" fmla="*/ 46 h 308"/>
              <a:gd name="T62" fmla="*/ 233 w 466"/>
              <a:gd name="T63" fmla="*/ 53 h 308"/>
              <a:gd name="T64" fmla="*/ 233 w 466"/>
              <a:gd name="T65" fmla="*/ 252 h 308"/>
              <a:gd name="T66" fmla="*/ 221 w 466"/>
              <a:gd name="T67" fmla="*/ 259 h 308"/>
              <a:gd name="T68" fmla="*/ 100 w 466"/>
              <a:gd name="T69" fmla="*/ 198 h 308"/>
              <a:gd name="T70" fmla="*/ 100 w 466"/>
              <a:gd name="T71" fmla="*/ 106 h 308"/>
              <a:gd name="T72" fmla="*/ 0 w 466"/>
              <a:gd name="T73" fmla="*/ 127 h 308"/>
              <a:gd name="T74" fmla="*/ 0 w 466"/>
              <a:gd name="T75" fmla="*/ 194 h 308"/>
              <a:gd name="T76" fmla="*/ 33 w 466"/>
              <a:gd name="T77" fmla="*/ 227 h 308"/>
              <a:gd name="T78" fmla="*/ 61 w 466"/>
              <a:gd name="T79" fmla="*/ 227 h 308"/>
              <a:gd name="T80" fmla="*/ 219 w 466"/>
              <a:gd name="T81" fmla="*/ 298 h 308"/>
              <a:gd name="T82" fmla="*/ 266 w 466"/>
              <a:gd name="T83" fmla="*/ 268 h 308"/>
              <a:gd name="T84" fmla="*/ 266 w 466"/>
              <a:gd name="T85" fmla="*/ 41 h 308"/>
              <a:gd name="T86" fmla="*/ 217 w 466"/>
              <a:gd name="T87" fmla="*/ 11 h 308"/>
              <a:gd name="T88" fmla="*/ 61 w 466"/>
              <a:gd name="T89" fmla="*/ 94 h 308"/>
              <a:gd name="T90" fmla="*/ 33 w 466"/>
              <a:gd name="T91" fmla="*/ 94 h 308"/>
              <a:gd name="T92" fmla="*/ 0 w 466"/>
              <a:gd name="T93" fmla="*/ 127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6" h="308">
                <a:moveTo>
                  <a:pt x="450" y="27"/>
                </a:moveTo>
                <a:lnTo>
                  <a:pt x="450" y="27"/>
                </a:lnTo>
                <a:cubicBezTo>
                  <a:pt x="459" y="27"/>
                  <a:pt x="466" y="35"/>
                  <a:pt x="466" y="44"/>
                </a:cubicBezTo>
                <a:lnTo>
                  <a:pt x="466" y="277"/>
                </a:lnTo>
                <a:cubicBezTo>
                  <a:pt x="466" y="287"/>
                  <a:pt x="459" y="294"/>
                  <a:pt x="450" y="294"/>
                </a:cubicBezTo>
                <a:cubicBezTo>
                  <a:pt x="440" y="294"/>
                  <a:pt x="433" y="287"/>
                  <a:pt x="433" y="277"/>
                </a:cubicBezTo>
                <a:lnTo>
                  <a:pt x="433" y="44"/>
                </a:lnTo>
                <a:cubicBezTo>
                  <a:pt x="433" y="35"/>
                  <a:pt x="440" y="27"/>
                  <a:pt x="450" y="27"/>
                </a:cubicBezTo>
                <a:close/>
                <a:moveTo>
                  <a:pt x="366" y="244"/>
                </a:moveTo>
                <a:lnTo>
                  <a:pt x="366" y="77"/>
                </a:lnTo>
                <a:cubicBezTo>
                  <a:pt x="366" y="68"/>
                  <a:pt x="374" y="61"/>
                  <a:pt x="383" y="61"/>
                </a:cubicBezTo>
                <a:cubicBezTo>
                  <a:pt x="392" y="61"/>
                  <a:pt x="400" y="68"/>
                  <a:pt x="400" y="77"/>
                </a:cubicBezTo>
                <a:lnTo>
                  <a:pt x="400" y="244"/>
                </a:lnTo>
                <a:cubicBezTo>
                  <a:pt x="400" y="253"/>
                  <a:pt x="392" y="261"/>
                  <a:pt x="383" y="261"/>
                </a:cubicBezTo>
                <a:cubicBezTo>
                  <a:pt x="374" y="261"/>
                  <a:pt x="366" y="253"/>
                  <a:pt x="366" y="244"/>
                </a:cubicBezTo>
                <a:close/>
                <a:moveTo>
                  <a:pt x="300" y="211"/>
                </a:moveTo>
                <a:lnTo>
                  <a:pt x="300" y="111"/>
                </a:lnTo>
                <a:cubicBezTo>
                  <a:pt x="300" y="101"/>
                  <a:pt x="307" y="94"/>
                  <a:pt x="316" y="94"/>
                </a:cubicBezTo>
                <a:cubicBezTo>
                  <a:pt x="326" y="94"/>
                  <a:pt x="333" y="101"/>
                  <a:pt x="333" y="111"/>
                </a:cubicBezTo>
                <a:lnTo>
                  <a:pt x="333" y="211"/>
                </a:lnTo>
                <a:cubicBezTo>
                  <a:pt x="333" y="220"/>
                  <a:pt x="326" y="227"/>
                  <a:pt x="316" y="227"/>
                </a:cubicBezTo>
                <a:cubicBezTo>
                  <a:pt x="307" y="227"/>
                  <a:pt x="300" y="220"/>
                  <a:pt x="300" y="211"/>
                </a:cubicBezTo>
                <a:close/>
                <a:moveTo>
                  <a:pt x="66" y="194"/>
                </a:moveTo>
                <a:lnTo>
                  <a:pt x="50" y="194"/>
                </a:lnTo>
                <a:cubicBezTo>
                  <a:pt x="40" y="194"/>
                  <a:pt x="33" y="187"/>
                  <a:pt x="33" y="177"/>
                </a:cubicBezTo>
                <a:lnTo>
                  <a:pt x="33" y="144"/>
                </a:lnTo>
                <a:cubicBezTo>
                  <a:pt x="33" y="135"/>
                  <a:pt x="40" y="127"/>
                  <a:pt x="50" y="127"/>
                </a:cubicBezTo>
                <a:lnTo>
                  <a:pt x="66" y="127"/>
                </a:lnTo>
                <a:lnTo>
                  <a:pt x="66" y="194"/>
                </a:lnTo>
                <a:close/>
                <a:moveTo>
                  <a:pt x="100" y="106"/>
                </a:moveTo>
                <a:cubicBezTo>
                  <a:pt x="144" y="84"/>
                  <a:pt x="179" y="67"/>
                  <a:pt x="221" y="46"/>
                </a:cubicBezTo>
                <a:cubicBezTo>
                  <a:pt x="226" y="43"/>
                  <a:pt x="233" y="47"/>
                  <a:pt x="233" y="53"/>
                </a:cubicBezTo>
                <a:lnTo>
                  <a:pt x="233" y="252"/>
                </a:lnTo>
                <a:cubicBezTo>
                  <a:pt x="233" y="258"/>
                  <a:pt x="226" y="262"/>
                  <a:pt x="221" y="259"/>
                </a:cubicBezTo>
                <a:cubicBezTo>
                  <a:pt x="179" y="238"/>
                  <a:pt x="144" y="221"/>
                  <a:pt x="100" y="198"/>
                </a:cubicBezTo>
                <a:lnTo>
                  <a:pt x="100" y="106"/>
                </a:lnTo>
                <a:close/>
                <a:moveTo>
                  <a:pt x="0" y="127"/>
                </a:moveTo>
                <a:lnTo>
                  <a:pt x="0" y="194"/>
                </a:lnTo>
                <a:cubicBezTo>
                  <a:pt x="0" y="212"/>
                  <a:pt x="15" y="227"/>
                  <a:pt x="33" y="227"/>
                </a:cubicBezTo>
                <a:lnTo>
                  <a:pt x="61" y="227"/>
                </a:lnTo>
                <a:lnTo>
                  <a:pt x="219" y="298"/>
                </a:lnTo>
                <a:cubicBezTo>
                  <a:pt x="241" y="308"/>
                  <a:pt x="266" y="292"/>
                  <a:pt x="266" y="268"/>
                </a:cubicBezTo>
                <a:lnTo>
                  <a:pt x="266" y="41"/>
                </a:lnTo>
                <a:cubicBezTo>
                  <a:pt x="266" y="16"/>
                  <a:pt x="240" y="0"/>
                  <a:pt x="217" y="11"/>
                </a:cubicBezTo>
                <a:lnTo>
                  <a:pt x="61" y="94"/>
                </a:lnTo>
                <a:lnTo>
                  <a:pt x="33" y="94"/>
                </a:lnTo>
                <a:cubicBezTo>
                  <a:pt x="15" y="94"/>
                  <a:pt x="0" y="109"/>
                  <a:pt x="0" y="1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a:extLst>
              <a:ext uri="{FF2B5EF4-FFF2-40B4-BE49-F238E27FC236}">
                <a16:creationId xmlns:a16="http://schemas.microsoft.com/office/drawing/2014/main" id="{453DFFA1-DB6D-7D44-82E0-768F9D1ABB06}"/>
              </a:ext>
            </a:extLst>
          </p:cNvPr>
          <p:cNvSpPr>
            <a:spLocks noChangeAspect="1" noEditPoints="1"/>
          </p:cNvSpPr>
          <p:nvPr/>
        </p:nvSpPr>
        <p:spPr bwMode="auto">
          <a:xfrm>
            <a:off x="10710864" y="4830763"/>
            <a:ext cx="228600" cy="234950"/>
          </a:xfrm>
          <a:custGeom>
            <a:avLst/>
            <a:gdLst>
              <a:gd name="T0" fmla="*/ 67 w 304"/>
              <a:gd name="T1" fmla="*/ 127 h 308"/>
              <a:gd name="T2" fmla="*/ 50 w 304"/>
              <a:gd name="T3" fmla="*/ 127 h 308"/>
              <a:gd name="T4" fmla="*/ 33 w 304"/>
              <a:gd name="T5" fmla="*/ 144 h 308"/>
              <a:gd name="T6" fmla="*/ 33 w 304"/>
              <a:gd name="T7" fmla="*/ 177 h 308"/>
              <a:gd name="T8" fmla="*/ 50 w 304"/>
              <a:gd name="T9" fmla="*/ 194 h 308"/>
              <a:gd name="T10" fmla="*/ 67 w 304"/>
              <a:gd name="T11" fmla="*/ 194 h 308"/>
              <a:gd name="T12" fmla="*/ 67 w 304"/>
              <a:gd name="T13" fmla="*/ 127 h 308"/>
              <a:gd name="T14" fmla="*/ 251 w 304"/>
              <a:gd name="T15" fmla="*/ 199 h 308"/>
              <a:gd name="T16" fmla="*/ 267 w 304"/>
              <a:gd name="T17" fmla="*/ 215 h 308"/>
              <a:gd name="T18" fmla="*/ 267 w 304"/>
              <a:gd name="T19" fmla="*/ 268 h 308"/>
              <a:gd name="T20" fmla="*/ 220 w 304"/>
              <a:gd name="T21" fmla="*/ 298 h 308"/>
              <a:gd name="T22" fmla="*/ 61 w 304"/>
              <a:gd name="T23" fmla="*/ 227 h 308"/>
              <a:gd name="T24" fmla="*/ 33 w 304"/>
              <a:gd name="T25" fmla="*/ 227 h 308"/>
              <a:gd name="T26" fmla="*/ 0 w 304"/>
              <a:gd name="T27" fmla="*/ 194 h 308"/>
              <a:gd name="T28" fmla="*/ 0 w 304"/>
              <a:gd name="T29" fmla="*/ 127 h 308"/>
              <a:gd name="T30" fmla="*/ 33 w 304"/>
              <a:gd name="T31" fmla="*/ 94 h 308"/>
              <a:gd name="T32" fmla="*/ 61 w 304"/>
              <a:gd name="T33" fmla="*/ 94 h 308"/>
              <a:gd name="T34" fmla="*/ 218 w 304"/>
              <a:gd name="T35" fmla="*/ 11 h 308"/>
              <a:gd name="T36" fmla="*/ 267 w 304"/>
              <a:gd name="T37" fmla="*/ 41 h 308"/>
              <a:gd name="T38" fmla="*/ 267 w 304"/>
              <a:gd name="T39" fmla="*/ 89 h 308"/>
              <a:gd name="T40" fmla="*/ 251 w 304"/>
              <a:gd name="T41" fmla="*/ 105 h 308"/>
              <a:gd name="T42" fmla="*/ 233 w 304"/>
              <a:gd name="T43" fmla="*/ 88 h 308"/>
              <a:gd name="T44" fmla="*/ 233 w 304"/>
              <a:gd name="T45" fmla="*/ 53 h 308"/>
              <a:gd name="T46" fmla="*/ 221 w 304"/>
              <a:gd name="T47" fmla="*/ 46 h 308"/>
              <a:gd name="T48" fmla="*/ 133 w 304"/>
              <a:gd name="T49" fmla="*/ 90 h 308"/>
              <a:gd name="T50" fmla="*/ 100 w 304"/>
              <a:gd name="T51" fmla="*/ 106 h 308"/>
              <a:gd name="T52" fmla="*/ 100 w 304"/>
              <a:gd name="T53" fmla="*/ 198 h 308"/>
              <a:gd name="T54" fmla="*/ 133 w 304"/>
              <a:gd name="T55" fmla="*/ 215 h 308"/>
              <a:gd name="T56" fmla="*/ 221 w 304"/>
              <a:gd name="T57" fmla="*/ 259 h 308"/>
              <a:gd name="T58" fmla="*/ 233 w 304"/>
              <a:gd name="T59" fmla="*/ 252 h 308"/>
              <a:gd name="T60" fmla="*/ 233 w 304"/>
              <a:gd name="T61" fmla="*/ 217 h 308"/>
              <a:gd name="T62" fmla="*/ 251 w 304"/>
              <a:gd name="T63" fmla="*/ 199 h 308"/>
              <a:gd name="T64" fmla="*/ 298 w 304"/>
              <a:gd name="T65" fmla="*/ 129 h 308"/>
              <a:gd name="T66" fmla="*/ 274 w 304"/>
              <a:gd name="T67" fmla="*/ 152 h 308"/>
              <a:gd name="T68" fmla="*/ 298 w 304"/>
              <a:gd name="T69" fmla="*/ 176 h 308"/>
              <a:gd name="T70" fmla="*/ 298 w 304"/>
              <a:gd name="T71" fmla="*/ 199 h 308"/>
              <a:gd name="T72" fmla="*/ 274 w 304"/>
              <a:gd name="T73" fmla="*/ 199 h 308"/>
              <a:gd name="T74" fmla="*/ 251 w 304"/>
              <a:gd name="T75" fmla="*/ 176 h 308"/>
              <a:gd name="T76" fmla="*/ 227 w 304"/>
              <a:gd name="T77" fmla="*/ 199 h 308"/>
              <a:gd name="T78" fmla="*/ 204 w 304"/>
              <a:gd name="T79" fmla="*/ 199 h 308"/>
              <a:gd name="T80" fmla="*/ 204 w 304"/>
              <a:gd name="T81" fmla="*/ 176 h 308"/>
              <a:gd name="T82" fmla="*/ 227 w 304"/>
              <a:gd name="T83" fmla="*/ 152 h 308"/>
              <a:gd name="T84" fmla="*/ 204 w 304"/>
              <a:gd name="T85" fmla="*/ 129 h 308"/>
              <a:gd name="T86" fmla="*/ 204 w 304"/>
              <a:gd name="T87" fmla="*/ 105 h 308"/>
              <a:gd name="T88" fmla="*/ 227 w 304"/>
              <a:gd name="T89" fmla="*/ 105 h 308"/>
              <a:gd name="T90" fmla="*/ 251 w 304"/>
              <a:gd name="T91" fmla="*/ 129 h 308"/>
              <a:gd name="T92" fmla="*/ 274 w 304"/>
              <a:gd name="T93" fmla="*/ 105 h 308"/>
              <a:gd name="T94" fmla="*/ 298 w 304"/>
              <a:gd name="T95" fmla="*/ 105 h 308"/>
              <a:gd name="T96" fmla="*/ 298 w 304"/>
              <a:gd name="T97" fmla="*/ 129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 h="308">
                <a:moveTo>
                  <a:pt x="67" y="127"/>
                </a:moveTo>
                <a:lnTo>
                  <a:pt x="50" y="127"/>
                </a:lnTo>
                <a:cubicBezTo>
                  <a:pt x="41" y="127"/>
                  <a:pt x="33" y="135"/>
                  <a:pt x="33" y="144"/>
                </a:cubicBezTo>
                <a:lnTo>
                  <a:pt x="33" y="177"/>
                </a:lnTo>
                <a:cubicBezTo>
                  <a:pt x="33" y="187"/>
                  <a:pt x="41" y="194"/>
                  <a:pt x="50" y="194"/>
                </a:cubicBezTo>
                <a:lnTo>
                  <a:pt x="67" y="194"/>
                </a:lnTo>
                <a:lnTo>
                  <a:pt x="67" y="127"/>
                </a:lnTo>
                <a:close/>
                <a:moveTo>
                  <a:pt x="251" y="199"/>
                </a:moveTo>
                <a:lnTo>
                  <a:pt x="267" y="215"/>
                </a:lnTo>
                <a:lnTo>
                  <a:pt x="267" y="268"/>
                </a:lnTo>
                <a:cubicBezTo>
                  <a:pt x="267" y="292"/>
                  <a:pt x="242" y="308"/>
                  <a:pt x="220" y="298"/>
                </a:cubicBezTo>
                <a:lnTo>
                  <a:pt x="61" y="227"/>
                </a:lnTo>
                <a:lnTo>
                  <a:pt x="33" y="227"/>
                </a:lnTo>
                <a:cubicBezTo>
                  <a:pt x="15" y="227"/>
                  <a:pt x="0" y="212"/>
                  <a:pt x="0" y="194"/>
                </a:cubicBezTo>
                <a:lnTo>
                  <a:pt x="0" y="127"/>
                </a:lnTo>
                <a:cubicBezTo>
                  <a:pt x="0" y="109"/>
                  <a:pt x="15" y="94"/>
                  <a:pt x="33" y="94"/>
                </a:cubicBezTo>
                <a:lnTo>
                  <a:pt x="61" y="94"/>
                </a:lnTo>
                <a:lnTo>
                  <a:pt x="218" y="11"/>
                </a:lnTo>
                <a:cubicBezTo>
                  <a:pt x="240" y="0"/>
                  <a:pt x="267" y="16"/>
                  <a:pt x="267" y="41"/>
                </a:cubicBezTo>
                <a:lnTo>
                  <a:pt x="267" y="89"/>
                </a:lnTo>
                <a:lnTo>
                  <a:pt x="251" y="105"/>
                </a:lnTo>
                <a:lnTo>
                  <a:pt x="233" y="88"/>
                </a:lnTo>
                <a:lnTo>
                  <a:pt x="233" y="53"/>
                </a:lnTo>
                <a:cubicBezTo>
                  <a:pt x="233" y="47"/>
                  <a:pt x="227" y="43"/>
                  <a:pt x="221" y="46"/>
                </a:cubicBezTo>
                <a:lnTo>
                  <a:pt x="133" y="90"/>
                </a:lnTo>
                <a:lnTo>
                  <a:pt x="100" y="106"/>
                </a:lnTo>
                <a:lnTo>
                  <a:pt x="100" y="198"/>
                </a:lnTo>
                <a:lnTo>
                  <a:pt x="133" y="215"/>
                </a:lnTo>
                <a:lnTo>
                  <a:pt x="221" y="259"/>
                </a:lnTo>
                <a:cubicBezTo>
                  <a:pt x="227" y="262"/>
                  <a:pt x="233" y="258"/>
                  <a:pt x="233" y="252"/>
                </a:cubicBezTo>
                <a:lnTo>
                  <a:pt x="233" y="217"/>
                </a:lnTo>
                <a:lnTo>
                  <a:pt x="251" y="199"/>
                </a:lnTo>
                <a:close/>
                <a:moveTo>
                  <a:pt x="298" y="129"/>
                </a:moveTo>
                <a:lnTo>
                  <a:pt x="274" y="152"/>
                </a:lnTo>
                <a:lnTo>
                  <a:pt x="298" y="176"/>
                </a:lnTo>
                <a:cubicBezTo>
                  <a:pt x="304" y="182"/>
                  <a:pt x="304" y="193"/>
                  <a:pt x="298" y="199"/>
                </a:cubicBezTo>
                <a:cubicBezTo>
                  <a:pt x="291" y="206"/>
                  <a:pt x="281" y="206"/>
                  <a:pt x="274" y="199"/>
                </a:cubicBezTo>
                <a:lnTo>
                  <a:pt x="251" y="176"/>
                </a:lnTo>
                <a:lnTo>
                  <a:pt x="227" y="199"/>
                </a:lnTo>
                <a:cubicBezTo>
                  <a:pt x="221" y="206"/>
                  <a:pt x="210" y="206"/>
                  <a:pt x="204" y="199"/>
                </a:cubicBezTo>
                <a:cubicBezTo>
                  <a:pt x="197" y="193"/>
                  <a:pt x="197" y="182"/>
                  <a:pt x="204" y="176"/>
                </a:cubicBezTo>
                <a:lnTo>
                  <a:pt x="227" y="152"/>
                </a:lnTo>
                <a:lnTo>
                  <a:pt x="204" y="129"/>
                </a:lnTo>
                <a:cubicBezTo>
                  <a:pt x="197" y="122"/>
                  <a:pt x="197" y="112"/>
                  <a:pt x="204" y="105"/>
                </a:cubicBezTo>
                <a:cubicBezTo>
                  <a:pt x="210" y="99"/>
                  <a:pt x="221" y="99"/>
                  <a:pt x="227" y="105"/>
                </a:cubicBezTo>
                <a:lnTo>
                  <a:pt x="251" y="129"/>
                </a:lnTo>
                <a:lnTo>
                  <a:pt x="274" y="105"/>
                </a:lnTo>
                <a:cubicBezTo>
                  <a:pt x="281" y="99"/>
                  <a:pt x="291" y="99"/>
                  <a:pt x="298" y="105"/>
                </a:cubicBezTo>
                <a:cubicBezTo>
                  <a:pt x="304" y="112"/>
                  <a:pt x="304" y="122"/>
                  <a:pt x="298" y="1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a:extLst>
              <a:ext uri="{FF2B5EF4-FFF2-40B4-BE49-F238E27FC236}">
                <a16:creationId xmlns:a16="http://schemas.microsoft.com/office/drawing/2014/main" id="{CDB01883-C4F0-F04D-A111-0143B7E6F7E9}"/>
              </a:ext>
            </a:extLst>
          </p:cNvPr>
          <p:cNvSpPr>
            <a:spLocks noChangeAspect="1" noEditPoints="1"/>
          </p:cNvSpPr>
          <p:nvPr/>
        </p:nvSpPr>
        <p:spPr bwMode="auto">
          <a:xfrm>
            <a:off x="10207626" y="4826000"/>
            <a:ext cx="201613" cy="254000"/>
          </a:xfrm>
          <a:custGeom>
            <a:avLst/>
            <a:gdLst>
              <a:gd name="T0" fmla="*/ 150 w 267"/>
              <a:gd name="T1" fmla="*/ 257 h 333"/>
              <a:gd name="T2" fmla="*/ 150 w 267"/>
              <a:gd name="T3" fmla="*/ 300 h 333"/>
              <a:gd name="T4" fmla="*/ 200 w 267"/>
              <a:gd name="T5" fmla="*/ 300 h 333"/>
              <a:gd name="T6" fmla="*/ 200 w 267"/>
              <a:gd name="T7" fmla="*/ 333 h 333"/>
              <a:gd name="T8" fmla="*/ 67 w 267"/>
              <a:gd name="T9" fmla="*/ 333 h 333"/>
              <a:gd name="T10" fmla="*/ 67 w 267"/>
              <a:gd name="T11" fmla="*/ 300 h 333"/>
              <a:gd name="T12" fmla="*/ 117 w 267"/>
              <a:gd name="T13" fmla="*/ 300 h 333"/>
              <a:gd name="T14" fmla="*/ 117 w 267"/>
              <a:gd name="T15" fmla="*/ 257 h 333"/>
              <a:gd name="T16" fmla="*/ 0 w 267"/>
              <a:gd name="T17" fmla="*/ 133 h 333"/>
              <a:gd name="T18" fmla="*/ 34 w 267"/>
              <a:gd name="T19" fmla="*/ 133 h 333"/>
              <a:gd name="T20" fmla="*/ 234 w 267"/>
              <a:gd name="T21" fmla="*/ 133 h 333"/>
              <a:gd name="T22" fmla="*/ 267 w 267"/>
              <a:gd name="T23" fmla="*/ 133 h 333"/>
              <a:gd name="T24" fmla="*/ 150 w 267"/>
              <a:gd name="T25" fmla="*/ 257 h 333"/>
              <a:gd name="T26" fmla="*/ 100 w 267"/>
              <a:gd name="T27" fmla="*/ 33 h 333"/>
              <a:gd name="T28" fmla="*/ 167 w 267"/>
              <a:gd name="T29" fmla="*/ 33 h 333"/>
              <a:gd name="T30" fmla="*/ 167 w 267"/>
              <a:gd name="T31" fmla="*/ 123 h 333"/>
              <a:gd name="T32" fmla="*/ 139 w 267"/>
              <a:gd name="T33" fmla="*/ 158 h 333"/>
              <a:gd name="T34" fmla="*/ 100 w 267"/>
              <a:gd name="T35" fmla="*/ 125 h 333"/>
              <a:gd name="T36" fmla="*/ 100 w 267"/>
              <a:gd name="T37" fmla="*/ 33 h 333"/>
              <a:gd name="T38" fmla="*/ 140 w 267"/>
              <a:gd name="T39" fmla="*/ 191 h 333"/>
              <a:gd name="T40" fmla="*/ 200 w 267"/>
              <a:gd name="T41" fmla="*/ 122 h 333"/>
              <a:gd name="T42" fmla="*/ 200 w 267"/>
              <a:gd name="T43" fmla="*/ 0 h 333"/>
              <a:gd name="T44" fmla="*/ 67 w 267"/>
              <a:gd name="T45" fmla="*/ 0 h 333"/>
              <a:gd name="T46" fmla="*/ 67 w 267"/>
              <a:gd name="T47" fmla="*/ 125 h 333"/>
              <a:gd name="T48" fmla="*/ 140 w 267"/>
              <a:gd name="T49" fmla="*/ 19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7" h="333">
                <a:moveTo>
                  <a:pt x="150" y="257"/>
                </a:moveTo>
                <a:lnTo>
                  <a:pt x="150" y="300"/>
                </a:lnTo>
                <a:lnTo>
                  <a:pt x="200" y="300"/>
                </a:lnTo>
                <a:lnTo>
                  <a:pt x="200" y="333"/>
                </a:lnTo>
                <a:lnTo>
                  <a:pt x="67" y="333"/>
                </a:lnTo>
                <a:lnTo>
                  <a:pt x="67" y="300"/>
                </a:lnTo>
                <a:lnTo>
                  <a:pt x="117" y="300"/>
                </a:lnTo>
                <a:lnTo>
                  <a:pt x="117" y="257"/>
                </a:lnTo>
                <a:cubicBezTo>
                  <a:pt x="56" y="250"/>
                  <a:pt x="0" y="200"/>
                  <a:pt x="0" y="133"/>
                </a:cubicBezTo>
                <a:lnTo>
                  <a:pt x="34" y="133"/>
                </a:lnTo>
                <a:cubicBezTo>
                  <a:pt x="34" y="267"/>
                  <a:pt x="234" y="267"/>
                  <a:pt x="234" y="133"/>
                </a:cubicBezTo>
                <a:lnTo>
                  <a:pt x="267" y="133"/>
                </a:lnTo>
                <a:cubicBezTo>
                  <a:pt x="267" y="200"/>
                  <a:pt x="211" y="250"/>
                  <a:pt x="150" y="257"/>
                </a:cubicBezTo>
                <a:close/>
                <a:moveTo>
                  <a:pt x="100" y="33"/>
                </a:moveTo>
                <a:lnTo>
                  <a:pt x="167" y="33"/>
                </a:lnTo>
                <a:lnTo>
                  <a:pt x="167" y="123"/>
                </a:lnTo>
                <a:cubicBezTo>
                  <a:pt x="167" y="140"/>
                  <a:pt x="156" y="155"/>
                  <a:pt x="139" y="158"/>
                </a:cubicBezTo>
                <a:cubicBezTo>
                  <a:pt x="118" y="161"/>
                  <a:pt x="100" y="145"/>
                  <a:pt x="100" y="125"/>
                </a:cubicBezTo>
                <a:lnTo>
                  <a:pt x="100" y="33"/>
                </a:lnTo>
                <a:close/>
                <a:moveTo>
                  <a:pt x="140" y="191"/>
                </a:moveTo>
                <a:cubicBezTo>
                  <a:pt x="175" y="188"/>
                  <a:pt x="200" y="157"/>
                  <a:pt x="200" y="122"/>
                </a:cubicBezTo>
                <a:lnTo>
                  <a:pt x="200" y="0"/>
                </a:lnTo>
                <a:lnTo>
                  <a:pt x="67" y="0"/>
                </a:lnTo>
                <a:lnTo>
                  <a:pt x="67" y="125"/>
                </a:lnTo>
                <a:cubicBezTo>
                  <a:pt x="67" y="164"/>
                  <a:pt x="100" y="195"/>
                  <a:pt x="140" y="19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a:extLst>
              <a:ext uri="{FF2B5EF4-FFF2-40B4-BE49-F238E27FC236}">
                <a16:creationId xmlns:a16="http://schemas.microsoft.com/office/drawing/2014/main" id="{D4870EBD-1932-6A4A-9A66-04CFE475B33E}"/>
              </a:ext>
            </a:extLst>
          </p:cNvPr>
          <p:cNvSpPr>
            <a:spLocks noChangeAspect="1" noEditPoints="1"/>
          </p:cNvSpPr>
          <p:nvPr/>
        </p:nvSpPr>
        <p:spPr bwMode="auto">
          <a:xfrm>
            <a:off x="9704389" y="4826000"/>
            <a:ext cx="201613" cy="254000"/>
          </a:xfrm>
          <a:custGeom>
            <a:avLst/>
            <a:gdLst>
              <a:gd name="T0" fmla="*/ 150 w 267"/>
              <a:gd name="T1" fmla="*/ 257 h 333"/>
              <a:gd name="T2" fmla="*/ 150 w 267"/>
              <a:gd name="T3" fmla="*/ 300 h 333"/>
              <a:gd name="T4" fmla="*/ 183 w 267"/>
              <a:gd name="T5" fmla="*/ 300 h 333"/>
              <a:gd name="T6" fmla="*/ 200 w 267"/>
              <a:gd name="T7" fmla="*/ 314 h 333"/>
              <a:gd name="T8" fmla="*/ 183 w 267"/>
              <a:gd name="T9" fmla="*/ 333 h 333"/>
              <a:gd name="T10" fmla="*/ 83 w 267"/>
              <a:gd name="T11" fmla="*/ 333 h 333"/>
              <a:gd name="T12" fmla="*/ 66 w 267"/>
              <a:gd name="T13" fmla="*/ 315 h 333"/>
              <a:gd name="T14" fmla="*/ 66 w 267"/>
              <a:gd name="T15" fmla="*/ 313 h 333"/>
              <a:gd name="T16" fmla="*/ 83 w 267"/>
              <a:gd name="T17" fmla="*/ 300 h 333"/>
              <a:gd name="T18" fmla="*/ 116 w 267"/>
              <a:gd name="T19" fmla="*/ 300 h 333"/>
              <a:gd name="T20" fmla="*/ 116 w 267"/>
              <a:gd name="T21" fmla="*/ 257 h 333"/>
              <a:gd name="T22" fmla="*/ 1 w 267"/>
              <a:gd name="T23" fmla="*/ 148 h 333"/>
              <a:gd name="T24" fmla="*/ 18 w 267"/>
              <a:gd name="T25" fmla="*/ 133 h 333"/>
              <a:gd name="T26" fmla="*/ 18 w 267"/>
              <a:gd name="T27" fmla="*/ 133 h 333"/>
              <a:gd name="T28" fmla="*/ 34 w 267"/>
              <a:gd name="T29" fmla="*/ 146 h 333"/>
              <a:gd name="T30" fmla="*/ 233 w 267"/>
              <a:gd name="T31" fmla="*/ 144 h 333"/>
              <a:gd name="T32" fmla="*/ 249 w 267"/>
              <a:gd name="T33" fmla="*/ 133 h 333"/>
              <a:gd name="T34" fmla="*/ 249 w 267"/>
              <a:gd name="T35" fmla="*/ 133 h 333"/>
              <a:gd name="T36" fmla="*/ 266 w 267"/>
              <a:gd name="T37" fmla="*/ 148 h 333"/>
              <a:gd name="T38" fmla="*/ 150 w 267"/>
              <a:gd name="T39" fmla="*/ 257 h 333"/>
              <a:gd name="T40" fmla="*/ 200 w 267"/>
              <a:gd name="T41" fmla="*/ 315 h 333"/>
              <a:gd name="T42" fmla="*/ 200 w 267"/>
              <a:gd name="T43" fmla="*/ 314 h 333"/>
              <a:gd name="T44" fmla="*/ 200 w 267"/>
              <a:gd name="T45" fmla="*/ 313 h 333"/>
              <a:gd name="T46" fmla="*/ 200 w 267"/>
              <a:gd name="T47" fmla="*/ 315 h 333"/>
              <a:gd name="T48" fmla="*/ 100 w 267"/>
              <a:gd name="T49" fmla="*/ 42 h 333"/>
              <a:gd name="T50" fmla="*/ 117 w 267"/>
              <a:gd name="T51" fmla="*/ 33 h 333"/>
              <a:gd name="T52" fmla="*/ 150 w 267"/>
              <a:gd name="T53" fmla="*/ 33 h 333"/>
              <a:gd name="T54" fmla="*/ 166 w 267"/>
              <a:gd name="T55" fmla="*/ 42 h 333"/>
              <a:gd name="T56" fmla="*/ 166 w 267"/>
              <a:gd name="T57" fmla="*/ 125 h 333"/>
              <a:gd name="T58" fmla="*/ 133 w 267"/>
              <a:gd name="T59" fmla="*/ 158 h 333"/>
              <a:gd name="T60" fmla="*/ 100 w 267"/>
              <a:gd name="T61" fmla="*/ 125 h 333"/>
              <a:gd name="T62" fmla="*/ 100 w 267"/>
              <a:gd name="T63" fmla="*/ 42 h 333"/>
              <a:gd name="T64" fmla="*/ 133 w 267"/>
              <a:gd name="T65" fmla="*/ 192 h 333"/>
              <a:gd name="T66" fmla="*/ 200 w 267"/>
              <a:gd name="T67" fmla="*/ 125 h 333"/>
              <a:gd name="T68" fmla="*/ 200 w 267"/>
              <a:gd name="T69" fmla="*/ 25 h 333"/>
              <a:gd name="T70" fmla="*/ 167 w 267"/>
              <a:gd name="T71" fmla="*/ 0 h 333"/>
              <a:gd name="T72" fmla="*/ 100 w 267"/>
              <a:gd name="T73" fmla="*/ 0 h 333"/>
              <a:gd name="T74" fmla="*/ 66 w 267"/>
              <a:gd name="T75" fmla="*/ 25 h 333"/>
              <a:gd name="T76" fmla="*/ 66 w 267"/>
              <a:gd name="T77" fmla="*/ 125 h 333"/>
              <a:gd name="T78" fmla="*/ 133 w 267"/>
              <a:gd name="T79" fmla="*/ 19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7" h="333">
                <a:moveTo>
                  <a:pt x="150" y="257"/>
                </a:moveTo>
                <a:lnTo>
                  <a:pt x="150" y="300"/>
                </a:lnTo>
                <a:lnTo>
                  <a:pt x="183" y="300"/>
                </a:lnTo>
                <a:cubicBezTo>
                  <a:pt x="192" y="300"/>
                  <a:pt x="199" y="305"/>
                  <a:pt x="200" y="314"/>
                </a:cubicBezTo>
                <a:cubicBezTo>
                  <a:pt x="199" y="323"/>
                  <a:pt x="192" y="333"/>
                  <a:pt x="183" y="333"/>
                </a:cubicBezTo>
                <a:lnTo>
                  <a:pt x="83" y="333"/>
                </a:lnTo>
                <a:cubicBezTo>
                  <a:pt x="74" y="333"/>
                  <a:pt x="66" y="324"/>
                  <a:pt x="66" y="315"/>
                </a:cubicBezTo>
                <a:lnTo>
                  <a:pt x="66" y="313"/>
                </a:lnTo>
                <a:cubicBezTo>
                  <a:pt x="66" y="303"/>
                  <a:pt x="74" y="300"/>
                  <a:pt x="83" y="300"/>
                </a:cubicBezTo>
                <a:lnTo>
                  <a:pt x="116" y="300"/>
                </a:lnTo>
                <a:lnTo>
                  <a:pt x="116" y="257"/>
                </a:lnTo>
                <a:cubicBezTo>
                  <a:pt x="66" y="251"/>
                  <a:pt x="9" y="217"/>
                  <a:pt x="1" y="148"/>
                </a:cubicBezTo>
                <a:cubicBezTo>
                  <a:pt x="0" y="138"/>
                  <a:pt x="8" y="133"/>
                  <a:pt x="18" y="133"/>
                </a:cubicBezTo>
                <a:lnTo>
                  <a:pt x="18" y="133"/>
                </a:lnTo>
                <a:cubicBezTo>
                  <a:pt x="26" y="133"/>
                  <a:pt x="33" y="138"/>
                  <a:pt x="34" y="146"/>
                </a:cubicBezTo>
                <a:cubicBezTo>
                  <a:pt x="48" y="260"/>
                  <a:pt x="219" y="258"/>
                  <a:pt x="233" y="144"/>
                </a:cubicBezTo>
                <a:cubicBezTo>
                  <a:pt x="234" y="135"/>
                  <a:pt x="241" y="133"/>
                  <a:pt x="249" y="133"/>
                </a:cubicBezTo>
                <a:lnTo>
                  <a:pt x="249" y="133"/>
                </a:lnTo>
                <a:cubicBezTo>
                  <a:pt x="259" y="133"/>
                  <a:pt x="267" y="138"/>
                  <a:pt x="266" y="148"/>
                </a:cubicBezTo>
                <a:cubicBezTo>
                  <a:pt x="258" y="217"/>
                  <a:pt x="216" y="251"/>
                  <a:pt x="150" y="257"/>
                </a:cubicBezTo>
                <a:close/>
                <a:moveTo>
                  <a:pt x="200" y="315"/>
                </a:moveTo>
                <a:cubicBezTo>
                  <a:pt x="200" y="314"/>
                  <a:pt x="200" y="314"/>
                  <a:pt x="200" y="314"/>
                </a:cubicBezTo>
                <a:cubicBezTo>
                  <a:pt x="200" y="313"/>
                  <a:pt x="200" y="313"/>
                  <a:pt x="200" y="313"/>
                </a:cubicBezTo>
                <a:lnTo>
                  <a:pt x="200" y="315"/>
                </a:lnTo>
                <a:close/>
                <a:moveTo>
                  <a:pt x="100" y="42"/>
                </a:moveTo>
                <a:cubicBezTo>
                  <a:pt x="100" y="32"/>
                  <a:pt x="108" y="33"/>
                  <a:pt x="117" y="33"/>
                </a:cubicBezTo>
                <a:lnTo>
                  <a:pt x="150" y="33"/>
                </a:lnTo>
                <a:cubicBezTo>
                  <a:pt x="159" y="33"/>
                  <a:pt x="166" y="32"/>
                  <a:pt x="166" y="42"/>
                </a:cubicBezTo>
                <a:lnTo>
                  <a:pt x="166" y="125"/>
                </a:lnTo>
                <a:cubicBezTo>
                  <a:pt x="166" y="143"/>
                  <a:pt x="151" y="158"/>
                  <a:pt x="133" y="158"/>
                </a:cubicBezTo>
                <a:cubicBezTo>
                  <a:pt x="115" y="158"/>
                  <a:pt x="100" y="143"/>
                  <a:pt x="100" y="125"/>
                </a:cubicBezTo>
                <a:lnTo>
                  <a:pt x="100" y="42"/>
                </a:lnTo>
                <a:close/>
                <a:moveTo>
                  <a:pt x="133" y="192"/>
                </a:moveTo>
                <a:cubicBezTo>
                  <a:pt x="170" y="192"/>
                  <a:pt x="200" y="162"/>
                  <a:pt x="200" y="125"/>
                </a:cubicBezTo>
                <a:lnTo>
                  <a:pt x="200" y="25"/>
                </a:lnTo>
                <a:cubicBezTo>
                  <a:pt x="200" y="7"/>
                  <a:pt x="185" y="0"/>
                  <a:pt x="167" y="0"/>
                </a:cubicBezTo>
                <a:lnTo>
                  <a:pt x="100" y="0"/>
                </a:lnTo>
                <a:cubicBezTo>
                  <a:pt x="82" y="0"/>
                  <a:pt x="66" y="7"/>
                  <a:pt x="66" y="25"/>
                </a:cubicBezTo>
                <a:lnTo>
                  <a:pt x="66" y="125"/>
                </a:lnTo>
                <a:cubicBezTo>
                  <a:pt x="66" y="162"/>
                  <a:pt x="96" y="192"/>
                  <a:pt x="133" y="19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a:extLst>
              <a:ext uri="{FF2B5EF4-FFF2-40B4-BE49-F238E27FC236}">
                <a16:creationId xmlns:a16="http://schemas.microsoft.com/office/drawing/2014/main" id="{4A44E1C8-AC96-804E-BDFC-BEC8E685D862}"/>
              </a:ext>
            </a:extLst>
          </p:cNvPr>
          <p:cNvSpPr>
            <a:spLocks noChangeAspect="1" noEditPoints="1"/>
          </p:cNvSpPr>
          <p:nvPr/>
        </p:nvSpPr>
        <p:spPr bwMode="auto">
          <a:xfrm>
            <a:off x="9201151" y="4821238"/>
            <a:ext cx="250825" cy="258763"/>
          </a:xfrm>
          <a:custGeom>
            <a:avLst/>
            <a:gdLst>
              <a:gd name="T0" fmla="*/ 266 w 332"/>
              <a:gd name="T1" fmla="*/ 140 h 340"/>
              <a:gd name="T2" fmla="*/ 171 w 332"/>
              <a:gd name="T3" fmla="*/ 234 h 340"/>
              <a:gd name="T4" fmla="*/ 140 w 332"/>
              <a:gd name="T5" fmla="*/ 264 h 340"/>
              <a:gd name="T6" fmla="*/ 150 w 332"/>
              <a:gd name="T7" fmla="*/ 264 h 340"/>
              <a:gd name="T8" fmla="*/ 150 w 332"/>
              <a:gd name="T9" fmla="*/ 307 h 340"/>
              <a:gd name="T10" fmla="*/ 100 w 332"/>
              <a:gd name="T11" fmla="*/ 307 h 340"/>
              <a:gd name="T12" fmla="*/ 100 w 332"/>
              <a:gd name="T13" fmla="*/ 340 h 340"/>
              <a:gd name="T14" fmla="*/ 233 w 332"/>
              <a:gd name="T15" fmla="*/ 340 h 340"/>
              <a:gd name="T16" fmla="*/ 233 w 332"/>
              <a:gd name="T17" fmla="*/ 307 h 340"/>
              <a:gd name="T18" fmla="*/ 183 w 332"/>
              <a:gd name="T19" fmla="*/ 307 h 340"/>
              <a:gd name="T20" fmla="*/ 183 w 332"/>
              <a:gd name="T21" fmla="*/ 264 h 340"/>
              <a:gd name="T22" fmla="*/ 300 w 332"/>
              <a:gd name="T23" fmla="*/ 140 h 340"/>
              <a:gd name="T24" fmla="*/ 266 w 332"/>
              <a:gd name="T25" fmla="*/ 140 h 340"/>
              <a:gd name="T26" fmla="*/ 79 w 332"/>
              <a:gd name="T27" fmla="*/ 187 h 340"/>
              <a:gd name="T28" fmla="*/ 67 w 332"/>
              <a:gd name="T29" fmla="*/ 140 h 340"/>
              <a:gd name="T30" fmla="*/ 33 w 332"/>
              <a:gd name="T31" fmla="*/ 140 h 340"/>
              <a:gd name="T32" fmla="*/ 54 w 332"/>
              <a:gd name="T33" fmla="*/ 214 h 340"/>
              <a:gd name="T34" fmla="*/ 79 w 332"/>
              <a:gd name="T35" fmla="*/ 187 h 340"/>
              <a:gd name="T36" fmla="*/ 133 w 332"/>
              <a:gd name="T37" fmla="*/ 128 h 340"/>
              <a:gd name="T38" fmla="*/ 133 w 332"/>
              <a:gd name="T39" fmla="*/ 40 h 340"/>
              <a:gd name="T40" fmla="*/ 200 w 332"/>
              <a:gd name="T41" fmla="*/ 40 h 340"/>
              <a:gd name="T42" fmla="*/ 200 w 332"/>
              <a:gd name="T43" fmla="*/ 61 h 340"/>
              <a:gd name="T44" fmla="*/ 233 w 332"/>
              <a:gd name="T45" fmla="*/ 28 h 340"/>
              <a:gd name="T46" fmla="*/ 233 w 332"/>
              <a:gd name="T47" fmla="*/ 7 h 340"/>
              <a:gd name="T48" fmla="*/ 100 w 332"/>
              <a:gd name="T49" fmla="*/ 7 h 340"/>
              <a:gd name="T50" fmla="*/ 105 w 332"/>
              <a:gd name="T51" fmla="*/ 156 h 340"/>
              <a:gd name="T52" fmla="*/ 133 w 332"/>
              <a:gd name="T53" fmla="*/ 128 h 340"/>
              <a:gd name="T54" fmla="*/ 332 w 332"/>
              <a:gd name="T55" fmla="*/ 23 h 340"/>
              <a:gd name="T56" fmla="*/ 24 w 332"/>
              <a:gd name="T57" fmla="*/ 332 h 340"/>
              <a:gd name="T58" fmla="*/ 0 w 332"/>
              <a:gd name="T59" fmla="*/ 308 h 340"/>
              <a:gd name="T60" fmla="*/ 309 w 332"/>
              <a:gd name="T61" fmla="*/ 0 h 340"/>
              <a:gd name="T62" fmla="*/ 332 w 332"/>
              <a:gd name="T63" fmla="*/ 2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2" h="340">
                <a:moveTo>
                  <a:pt x="266" y="140"/>
                </a:moveTo>
                <a:cubicBezTo>
                  <a:pt x="264" y="202"/>
                  <a:pt x="218" y="232"/>
                  <a:pt x="171" y="234"/>
                </a:cubicBezTo>
                <a:lnTo>
                  <a:pt x="140" y="264"/>
                </a:lnTo>
                <a:cubicBezTo>
                  <a:pt x="143" y="264"/>
                  <a:pt x="147" y="264"/>
                  <a:pt x="150" y="264"/>
                </a:cubicBezTo>
                <a:lnTo>
                  <a:pt x="150" y="307"/>
                </a:lnTo>
                <a:lnTo>
                  <a:pt x="100" y="307"/>
                </a:lnTo>
                <a:lnTo>
                  <a:pt x="100" y="340"/>
                </a:lnTo>
                <a:lnTo>
                  <a:pt x="233" y="340"/>
                </a:lnTo>
                <a:lnTo>
                  <a:pt x="233" y="307"/>
                </a:lnTo>
                <a:lnTo>
                  <a:pt x="183" y="307"/>
                </a:lnTo>
                <a:lnTo>
                  <a:pt x="183" y="264"/>
                </a:lnTo>
                <a:cubicBezTo>
                  <a:pt x="244" y="257"/>
                  <a:pt x="300" y="207"/>
                  <a:pt x="300" y="140"/>
                </a:cubicBezTo>
                <a:cubicBezTo>
                  <a:pt x="294" y="140"/>
                  <a:pt x="273" y="140"/>
                  <a:pt x="266" y="140"/>
                </a:cubicBezTo>
                <a:close/>
                <a:moveTo>
                  <a:pt x="79" y="187"/>
                </a:moveTo>
                <a:cubicBezTo>
                  <a:pt x="71" y="173"/>
                  <a:pt x="67" y="157"/>
                  <a:pt x="67" y="140"/>
                </a:cubicBezTo>
                <a:lnTo>
                  <a:pt x="33" y="140"/>
                </a:lnTo>
                <a:cubicBezTo>
                  <a:pt x="33" y="157"/>
                  <a:pt x="41" y="194"/>
                  <a:pt x="54" y="214"/>
                </a:cubicBezTo>
                <a:lnTo>
                  <a:pt x="79" y="187"/>
                </a:lnTo>
                <a:close/>
                <a:moveTo>
                  <a:pt x="133" y="128"/>
                </a:moveTo>
                <a:lnTo>
                  <a:pt x="133" y="40"/>
                </a:lnTo>
                <a:lnTo>
                  <a:pt x="200" y="40"/>
                </a:lnTo>
                <a:lnTo>
                  <a:pt x="200" y="61"/>
                </a:lnTo>
                <a:lnTo>
                  <a:pt x="233" y="28"/>
                </a:lnTo>
                <a:lnTo>
                  <a:pt x="233" y="7"/>
                </a:lnTo>
                <a:lnTo>
                  <a:pt x="100" y="7"/>
                </a:lnTo>
                <a:cubicBezTo>
                  <a:pt x="100" y="144"/>
                  <a:pt x="98" y="140"/>
                  <a:pt x="105" y="156"/>
                </a:cubicBezTo>
                <a:lnTo>
                  <a:pt x="133" y="128"/>
                </a:lnTo>
                <a:close/>
                <a:moveTo>
                  <a:pt x="332" y="23"/>
                </a:moveTo>
                <a:lnTo>
                  <a:pt x="24" y="332"/>
                </a:lnTo>
                <a:lnTo>
                  <a:pt x="0" y="308"/>
                </a:lnTo>
                <a:lnTo>
                  <a:pt x="309" y="0"/>
                </a:lnTo>
                <a:lnTo>
                  <a:pt x="332"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a:extLst>
              <a:ext uri="{FF2B5EF4-FFF2-40B4-BE49-F238E27FC236}">
                <a16:creationId xmlns:a16="http://schemas.microsoft.com/office/drawing/2014/main" id="{D978535D-E4DB-124E-BAF5-DCB0FA0F8F0B}"/>
              </a:ext>
            </a:extLst>
          </p:cNvPr>
          <p:cNvSpPr>
            <a:spLocks noChangeAspect="1" noEditPoints="1"/>
          </p:cNvSpPr>
          <p:nvPr/>
        </p:nvSpPr>
        <p:spPr bwMode="auto">
          <a:xfrm>
            <a:off x="8697914" y="4826000"/>
            <a:ext cx="252413" cy="254000"/>
          </a:xfrm>
          <a:custGeom>
            <a:avLst/>
            <a:gdLst>
              <a:gd name="T0" fmla="*/ 169 w 334"/>
              <a:gd name="T1" fmla="*/ 160 h 333"/>
              <a:gd name="T2" fmla="*/ 202 w 334"/>
              <a:gd name="T3" fmla="*/ 193 h 333"/>
              <a:gd name="T4" fmla="*/ 169 w 334"/>
              <a:gd name="T5" fmla="*/ 227 h 333"/>
              <a:gd name="T6" fmla="*/ 135 w 334"/>
              <a:gd name="T7" fmla="*/ 193 h 333"/>
              <a:gd name="T8" fmla="*/ 169 w 334"/>
              <a:gd name="T9" fmla="*/ 160 h 333"/>
              <a:gd name="T10" fmla="*/ 169 w 334"/>
              <a:gd name="T11" fmla="*/ 260 h 333"/>
              <a:gd name="T12" fmla="*/ 235 w 334"/>
              <a:gd name="T13" fmla="*/ 193 h 333"/>
              <a:gd name="T14" fmla="*/ 169 w 334"/>
              <a:gd name="T15" fmla="*/ 127 h 333"/>
              <a:gd name="T16" fmla="*/ 102 w 334"/>
              <a:gd name="T17" fmla="*/ 193 h 333"/>
              <a:gd name="T18" fmla="*/ 169 w 334"/>
              <a:gd name="T19" fmla="*/ 260 h 333"/>
              <a:gd name="T20" fmla="*/ 284 w 334"/>
              <a:gd name="T21" fmla="*/ 300 h 333"/>
              <a:gd name="T22" fmla="*/ 50 w 334"/>
              <a:gd name="T23" fmla="*/ 300 h 333"/>
              <a:gd name="T24" fmla="*/ 34 w 334"/>
              <a:gd name="T25" fmla="*/ 283 h 333"/>
              <a:gd name="T26" fmla="*/ 34 w 334"/>
              <a:gd name="T27" fmla="*/ 117 h 333"/>
              <a:gd name="T28" fmla="*/ 50 w 334"/>
              <a:gd name="T29" fmla="*/ 100 h 333"/>
              <a:gd name="T30" fmla="*/ 284 w 334"/>
              <a:gd name="T31" fmla="*/ 100 h 333"/>
              <a:gd name="T32" fmla="*/ 300 w 334"/>
              <a:gd name="T33" fmla="*/ 117 h 333"/>
              <a:gd name="T34" fmla="*/ 300 w 334"/>
              <a:gd name="T35" fmla="*/ 283 h 333"/>
              <a:gd name="T36" fmla="*/ 284 w 334"/>
              <a:gd name="T37" fmla="*/ 300 h 333"/>
              <a:gd name="T38" fmla="*/ 134 w 334"/>
              <a:gd name="T39" fmla="*/ 33 h 333"/>
              <a:gd name="T40" fmla="*/ 200 w 334"/>
              <a:gd name="T41" fmla="*/ 33 h 333"/>
              <a:gd name="T42" fmla="*/ 217 w 334"/>
              <a:gd name="T43" fmla="*/ 50 h 333"/>
              <a:gd name="T44" fmla="*/ 217 w 334"/>
              <a:gd name="T45" fmla="*/ 67 h 333"/>
              <a:gd name="T46" fmla="*/ 117 w 334"/>
              <a:gd name="T47" fmla="*/ 67 h 333"/>
              <a:gd name="T48" fmla="*/ 117 w 334"/>
              <a:gd name="T49" fmla="*/ 50 h 333"/>
              <a:gd name="T50" fmla="*/ 134 w 334"/>
              <a:gd name="T51" fmla="*/ 33 h 333"/>
              <a:gd name="T52" fmla="*/ 317 w 334"/>
              <a:gd name="T53" fmla="*/ 67 h 333"/>
              <a:gd name="T54" fmla="*/ 317 w 334"/>
              <a:gd name="T55" fmla="*/ 50 h 333"/>
              <a:gd name="T56" fmla="*/ 300 w 334"/>
              <a:gd name="T57" fmla="*/ 33 h 333"/>
              <a:gd name="T58" fmla="*/ 284 w 334"/>
              <a:gd name="T59" fmla="*/ 50 h 333"/>
              <a:gd name="T60" fmla="*/ 284 w 334"/>
              <a:gd name="T61" fmla="*/ 67 h 333"/>
              <a:gd name="T62" fmla="*/ 250 w 334"/>
              <a:gd name="T63" fmla="*/ 67 h 333"/>
              <a:gd name="T64" fmla="*/ 250 w 334"/>
              <a:gd name="T65" fmla="*/ 33 h 333"/>
              <a:gd name="T66" fmla="*/ 217 w 334"/>
              <a:gd name="T67" fmla="*/ 0 h 333"/>
              <a:gd name="T68" fmla="*/ 117 w 334"/>
              <a:gd name="T69" fmla="*/ 0 h 333"/>
              <a:gd name="T70" fmla="*/ 84 w 334"/>
              <a:gd name="T71" fmla="*/ 33 h 333"/>
              <a:gd name="T72" fmla="*/ 84 w 334"/>
              <a:gd name="T73" fmla="*/ 67 h 333"/>
              <a:gd name="T74" fmla="*/ 34 w 334"/>
              <a:gd name="T75" fmla="*/ 67 h 333"/>
              <a:gd name="T76" fmla="*/ 0 w 334"/>
              <a:gd name="T77" fmla="*/ 100 h 333"/>
              <a:gd name="T78" fmla="*/ 0 w 334"/>
              <a:gd name="T79" fmla="*/ 300 h 333"/>
              <a:gd name="T80" fmla="*/ 34 w 334"/>
              <a:gd name="T81" fmla="*/ 333 h 333"/>
              <a:gd name="T82" fmla="*/ 300 w 334"/>
              <a:gd name="T83" fmla="*/ 333 h 333"/>
              <a:gd name="T84" fmla="*/ 334 w 334"/>
              <a:gd name="T85" fmla="*/ 300 h 333"/>
              <a:gd name="T86" fmla="*/ 334 w 334"/>
              <a:gd name="T87" fmla="*/ 67 h 333"/>
              <a:gd name="T88" fmla="*/ 317 w 334"/>
              <a:gd name="T89" fmla="*/ 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33">
                <a:moveTo>
                  <a:pt x="169" y="160"/>
                </a:moveTo>
                <a:cubicBezTo>
                  <a:pt x="187" y="160"/>
                  <a:pt x="202" y="175"/>
                  <a:pt x="202" y="193"/>
                </a:cubicBezTo>
                <a:cubicBezTo>
                  <a:pt x="202" y="212"/>
                  <a:pt x="187" y="227"/>
                  <a:pt x="169" y="227"/>
                </a:cubicBezTo>
                <a:cubicBezTo>
                  <a:pt x="150" y="227"/>
                  <a:pt x="135" y="212"/>
                  <a:pt x="135" y="193"/>
                </a:cubicBezTo>
                <a:cubicBezTo>
                  <a:pt x="135" y="175"/>
                  <a:pt x="150" y="160"/>
                  <a:pt x="169" y="160"/>
                </a:cubicBezTo>
                <a:close/>
                <a:moveTo>
                  <a:pt x="169" y="260"/>
                </a:moveTo>
                <a:cubicBezTo>
                  <a:pt x="206" y="260"/>
                  <a:pt x="235" y="230"/>
                  <a:pt x="235" y="193"/>
                </a:cubicBezTo>
                <a:cubicBezTo>
                  <a:pt x="235" y="156"/>
                  <a:pt x="206" y="127"/>
                  <a:pt x="169" y="127"/>
                </a:cubicBezTo>
                <a:cubicBezTo>
                  <a:pt x="132" y="127"/>
                  <a:pt x="102" y="156"/>
                  <a:pt x="102" y="193"/>
                </a:cubicBezTo>
                <a:cubicBezTo>
                  <a:pt x="102" y="230"/>
                  <a:pt x="132" y="260"/>
                  <a:pt x="169" y="260"/>
                </a:cubicBezTo>
                <a:close/>
                <a:moveTo>
                  <a:pt x="284" y="300"/>
                </a:moveTo>
                <a:lnTo>
                  <a:pt x="50" y="300"/>
                </a:lnTo>
                <a:cubicBezTo>
                  <a:pt x="41" y="300"/>
                  <a:pt x="34" y="293"/>
                  <a:pt x="34" y="283"/>
                </a:cubicBezTo>
                <a:lnTo>
                  <a:pt x="34" y="117"/>
                </a:lnTo>
                <a:cubicBezTo>
                  <a:pt x="34" y="107"/>
                  <a:pt x="41" y="100"/>
                  <a:pt x="50" y="100"/>
                </a:cubicBezTo>
                <a:lnTo>
                  <a:pt x="284" y="100"/>
                </a:lnTo>
                <a:cubicBezTo>
                  <a:pt x="293" y="100"/>
                  <a:pt x="300" y="107"/>
                  <a:pt x="300" y="117"/>
                </a:cubicBezTo>
                <a:lnTo>
                  <a:pt x="300" y="283"/>
                </a:lnTo>
                <a:cubicBezTo>
                  <a:pt x="300" y="293"/>
                  <a:pt x="293" y="300"/>
                  <a:pt x="284" y="300"/>
                </a:cubicBezTo>
                <a:close/>
                <a:moveTo>
                  <a:pt x="134" y="33"/>
                </a:moveTo>
                <a:lnTo>
                  <a:pt x="200" y="33"/>
                </a:lnTo>
                <a:cubicBezTo>
                  <a:pt x="210" y="33"/>
                  <a:pt x="217" y="41"/>
                  <a:pt x="217" y="50"/>
                </a:cubicBezTo>
                <a:lnTo>
                  <a:pt x="217" y="67"/>
                </a:lnTo>
                <a:lnTo>
                  <a:pt x="117" y="67"/>
                </a:lnTo>
                <a:lnTo>
                  <a:pt x="117" y="50"/>
                </a:lnTo>
                <a:cubicBezTo>
                  <a:pt x="117" y="41"/>
                  <a:pt x="124" y="33"/>
                  <a:pt x="134" y="33"/>
                </a:cubicBezTo>
                <a:close/>
                <a:moveTo>
                  <a:pt x="317" y="67"/>
                </a:moveTo>
                <a:lnTo>
                  <a:pt x="317" y="50"/>
                </a:lnTo>
                <a:cubicBezTo>
                  <a:pt x="317" y="41"/>
                  <a:pt x="310" y="33"/>
                  <a:pt x="300" y="33"/>
                </a:cubicBezTo>
                <a:cubicBezTo>
                  <a:pt x="291" y="33"/>
                  <a:pt x="284" y="41"/>
                  <a:pt x="284" y="50"/>
                </a:cubicBezTo>
                <a:lnTo>
                  <a:pt x="284" y="67"/>
                </a:lnTo>
                <a:lnTo>
                  <a:pt x="250" y="67"/>
                </a:lnTo>
                <a:lnTo>
                  <a:pt x="250" y="33"/>
                </a:lnTo>
                <a:cubicBezTo>
                  <a:pt x="250" y="15"/>
                  <a:pt x="235" y="0"/>
                  <a:pt x="217" y="0"/>
                </a:cubicBezTo>
                <a:lnTo>
                  <a:pt x="117" y="0"/>
                </a:lnTo>
                <a:cubicBezTo>
                  <a:pt x="99" y="0"/>
                  <a:pt x="84" y="15"/>
                  <a:pt x="84" y="33"/>
                </a:cubicBezTo>
                <a:lnTo>
                  <a:pt x="84" y="67"/>
                </a:lnTo>
                <a:lnTo>
                  <a:pt x="34" y="67"/>
                </a:lnTo>
                <a:cubicBezTo>
                  <a:pt x="15" y="67"/>
                  <a:pt x="0" y="82"/>
                  <a:pt x="0" y="100"/>
                </a:cubicBezTo>
                <a:lnTo>
                  <a:pt x="0" y="300"/>
                </a:lnTo>
                <a:cubicBezTo>
                  <a:pt x="0" y="318"/>
                  <a:pt x="15" y="333"/>
                  <a:pt x="34" y="333"/>
                </a:cubicBezTo>
                <a:lnTo>
                  <a:pt x="300" y="333"/>
                </a:lnTo>
                <a:cubicBezTo>
                  <a:pt x="319" y="333"/>
                  <a:pt x="334" y="318"/>
                  <a:pt x="334" y="300"/>
                </a:cubicBezTo>
                <a:lnTo>
                  <a:pt x="334" y="67"/>
                </a:lnTo>
                <a:lnTo>
                  <a:pt x="317"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a:extLst>
              <a:ext uri="{FF2B5EF4-FFF2-40B4-BE49-F238E27FC236}">
                <a16:creationId xmlns:a16="http://schemas.microsoft.com/office/drawing/2014/main" id="{2A8A3BE2-6678-A043-A414-20D308775CA5}"/>
              </a:ext>
            </a:extLst>
          </p:cNvPr>
          <p:cNvSpPr>
            <a:spLocks noChangeAspect="1" noEditPoints="1"/>
          </p:cNvSpPr>
          <p:nvPr/>
        </p:nvSpPr>
        <p:spPr bwMode="auto">
          <a:xfrm>
            <a:off x="8196264" y="4826000"/>
            <a:ext cx="250825" cy="254000"/>
          </a:xfrm>
          <a:custGeom>
            <a:avLst/>
            <a:gdLst>
              <a:gd name="T0" fmla="*/ 266 w 333"/>
              <a:gd name="T1" fmla="*/ 233 h 333"/>
              <a:gd name="T2" fmla="*/ 183 w 333"/>
              <a:gd name="T3" fmla="*/ 233 h 333"/>
              <a:gd name="T4" fmla="*/ 183 w 333"/>
              <a:gd name="T5" fmla="*/ 100 h 333"/>
              <a:gd name="T6" fmla="*/ 266 w 333"/>
              <a:gd name="T7" fmla="*/ 100 h 333"/>
              <a:gd name="T8" fmla="*/ 266 w 333"/>
              <a:gd name="T9" fmla="*/ 133 h 333"/>
              <a:gd name="T10" fmla="*/ 216 w 333"/>
              <a:gd name="T11" fmla="*/ 133 h 333"/>
              <a:gd name="T12" fmla="*/ 216 w 333"/>
              <a:gd name="T13" fmla="*/ 200 h 333"/>
              <a:gd name="T14" fmla="*/ 266 w 333"/>
              <a:gd name="T15" fmla="*/ 200 h 333"/>
              <a:gd name="T16" fmla="*/ 266 w 333"/>
              <a:gd name="T17" fmla="*/ 233 h 333"/>
              <a:gd name="T18" fmla="*/ 150 w 333"/>
              <a:gd name="T19" fmla="*/ 233 h 333"/>
              <a:gd name="T20" fmla="*/ 66 w 333"/>
              <a:gd name="T21" fmla="*/ 233 h 333"/>
              <a:gd name="T22" fmla="*/ 66 w 333"/>
              <a:gd name="T23" fmla="*/ 100 h 333"/>
              <a:gd name="T24" fmla="*/ 150 w 333"/>
              <a:gd name="T25" fmla="*/ 100 h 333"/>
              <a:gd name="T26" fmla="*/ 150 w 333"/>
              <a:gd name="T27" fmla="*/ 133 h 333"/>
              <a:gd name="T28" fmla="*/ 100 w 333"/>
              <a:gd name="T29" fmla="*/ 133 h 333"/>
              <a:gd name="T30" fmla="*/ 100 w 333"/>
              <a:gd name="T31" fmla="*/ 200 h 333"/>
              <a:gd name="T32" fmla="*/ 150 w 333"/>
              <a:gd name="T33" fmla="*/ 200 h 333"/>
              <a:gd name="T34" fmla="*/ 150 w 333"/>
              <a:gd name="T35" fmla="*/ 233 h 333"/>
              <a:gd name="T36" fmla="*/ 300 w 333"/>
              <a:gd name="T37" fmla="*/ 300 h 333"/>
              <a:gd name="T38" fmla="*/ 33 w 333"/>
              <a:gd name="T39" fmla="*/ 300 h 333"/>
              <a:gd name="T40" fmla="*/ 33 w 333"/>
              <a:gd name="T41" fmla="*/ 33 h 333"/>
              <a:gd name="T42" fmla="*/ 300 w 333"/>
              <a:gd name="T43" fmla="*/ 33 h 333"/>
              <a:gd name="T44" fmla="*/ 300 w 333"/>
              <a:gd name="T45" fmla="*/ 300 h 333"/>
              <a:gd name="T46" fmla="*/ 0 w 333"/>
              <a:gd name="T47" fmla="*/ 333 h 333"/>
              <a:gd name="T48" fmla="*/ 333 w 333"/>
              <a:gd name="T49" fmla="*/ 333 h 333"/>
              <a:gd name="T50" fmla="*/ 333 w 333"/>
              <a:gd name="T51" fmla="*/ 0 h 333"/>
              <a:gd name="T52" fmla="*/ 0 w 333"/>
              <a:gd name="T53" fmla="*/ 0 h 333"/>
              <a:gd name="T54" fmla="*/ 0 w 333"/>
              <a:gd name="T5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3">
                <a:moveTo>
                  <a:pt x="266" y="233"/>
                </a:moveTo>
                <a:lnTo>
                  <a:pt x="183" y="233"/>
                </a:lnTo>
                <a:lnTo>
                  <a:pt x="183" y="100"/>
                </a:lnTo>
                <a:lnTo>
                  <a:pt x="266" y="100"/>
                </a:lnTo>
                <a:lnTo>
                  <a:pt x="266" y="133"/>
                </a:lnTo>
                <a:lnTo>
                  <a:pt x="216" y="133"/>
                </a:lnTo>
                <a:lnTo>
                  <a:pt x="216" y="200"/>
                </a:lnTo>
                <a:lnTo>
                  <a:pt x="266" y="200"/>
                </a:lnTo>
                <a:lnTo>
                  <a:pt x="266" y="233"/>
                </a:lnTo>
                <a:close/>
                <a:moveTo>
                  <a:pt x="150" y="233"/>
                </a:moveTo>
                <a:lnTo>
                  <a:pt x="66" y="233"/>
                </a:lnTo>
                <a:lnTo>
                  <a:pt x="66" y="100"/>
                </a:lnTo>
                <a:lnTo>
                  <a:pt x="150" y="100"/>
                </a:lnTo>
                <a:lnTo>
                  <a:pt x="150" y="133"/>
                </a:lnTo>
                <a:lnTo>
                  <a:pt x="100" y="133"/>
                </a:lnTo>
                <a:lnTo>
                  <a:pt x="100" y="200"/>
                </a:lnTo>
                <a:lnTo>
                  <a:pt x="150" y="200"/>
                </a:lnTo>
                <a:lnTo>
                  <a:pt x="150" y="233"/>
                </a:ln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a:extLst>
              <a:ext uri="{FF2B5EF4-FFF2-40B4-BE49-F238E27FC236}">
                <a16:creationId xmlns:a16="http://schemas.microsoft.com/office/drawing/2014/main" id="{14410BC9-6C5A-2943-9121-B9FF2D2D638C}"/>
              </a:ext>
            </a:extLst>
          </p:cNvPr>
          <p:cNvSpPr>
            <a:spLocks noChangeAspect="1" noEditPoints="1"/>
          </p:cNvSpPr>
          <p:nvPr/>
        </p:nvSpPr>
        <p:spPr bwMode="auto">
          <a:xfrm>
            <a:off x="7693026" y="4826000"/>
            <a:ext cx="250825" cy="254000"/>
          </a:xfrm>
          <a:custGeom>
            <a:avLst/>
            <a:gdLst>
              <a:gd name="T0" fmla="*/ 267 w 333"/>
              <a:gd name="T1" fmla="*/ 217 h 333"/>
              <a:gd name="T2" fmla="*/ 267 w 333"/>
              <a:gd name="T3" fmla="*/ 217 h 333"/>
              <a:gd name="T4" fmla="*/ 250 w 333"/>
              <a:gd name="T5" fmla="*/ 233 h 333"/>
              <a:gd name="T6" fmla="*/ 217 w 333"/>
              <a:gd name="T7" fmla="*/ 233 h 333"/>
              <a:gd name="T8" fmla="*/ 183 w 333"/>
              <a:gd name="T9" fmla="*/ 200 h 333"/>
              <a:gd name="T10" fmla="*/ 183 w 333"/>
              <a:gd name="T11" fmla="*/ 133 h 333"/>
              <a:gd name="T12" fmla="*/ 217 w 333"/>
              <a:gd name="T13" fmla="*/ 100 h 333"/>
              <a:gd name="T14" fmla="*/ 250 w 333"/>
              <a:gd name="T15" fmla="*/ 100 h 333"/>
              <a:gd name="T16" fmla="*/ 267 w 333"/>
              <a:gd name="T17" fmla="*/ 117 h 333"/>
              <a:gd name="T18" fmla="*/ 250 w 333"/>
              <a:gd name="T19" fmla="*/ 133 h 333"/>
              <a:gd name="T20" fmla="*/ 233 w 333"/>
              <a:gd name="T21" fmla="*/ 133 h 333"/>
              <a:gd name="T22" fmla="*/ 217 w 333"/>
              <a:gd name="T23" fmla="*/ 150 h 333"/>
              <a:gd name="T24" fmla="*/ 217 w 333"/>
              <a:gd name="T25" fmla="*/ 183 h 333"/>
              <a:gd name="T26" fmla="*/ 233 w 333"/>
              <a:gd name="T27" fmla="*/ 200 h 333"/>
              <a:gd name="T28" fmla="*/ 250 w 333"/>
              <a:gd name="T29" fmla="*/ 200 h 333"/>
              <a:gd name="T30" fmla="*/ 267 w 333"/>
              <a:gd name="T31" fmla="*/ 217 h 333"/>
              <a:gd name="T32" fmla="*/ 150 w 333"/>
              <a:gd name="T33" fmla="*/ 217 h 333"/>
              <a:gd name="T34" fmla="*/ 150 w 333"/>
              <a:gd name="T35" fmla="*/ 217 h 333"/>
              <a:gd name="T36" fmla="*/ 133 w 333"/>
              <a:gd name="T37" fmla="*/ 233 h 333"/>
              <a:gd name="T38" fmla="*/ 100 w 333"/>
              <a:gd name="T39" fmla="*/ 233 h 333"/>
              <a:gd name="T40" fmla="*/ 67 w 333"/>
              <a:gd name="T41" fmla="*/ 200 h 333"/>
              <a:gd name="T42" fmla="*/ 67 w 333"/>
              <a:gd name="T43" fmla="*/ 133 h 333"/>
              <a:gd name="T44" fmla="*/ 100 w 333"/>
              <a:gd name="T45" fmla="*/ 100 h 333"/>
              <a:gd name="T46" fmla="*/ 133 w 333"/>
              <a:gd name="T47" fmla="*/ 100 h 333"/>
              <a:gd name="T48" fmla="*/ 150 w 333"/>
              <a:gd name="T49" fmla="*/ 117 h 333"/>
              <a:gd name="T50" fmla="*/ 133 w 333"/>
              <a:gd name="T51" fmla="*/ 133 h 333"/>
              <a:gd name="T52" fmla="*/ 117 w 333"/>
              <a:gd name="T53" fmla="*/ 133 h 333"/>
              <a:gd name="T54" fmla="*/ 100 w 333"/>
              <a:gd name="T55" fmla="*/ 150 h 333"/>
              <a:gd name="T56" fmla="*/ 100 w 333"/>
              <a:gd name="T57" fmla="*/ 183 h 333"/>
              <a:gd name="T58" fmla="*/ 117 w 333"/>
              <a:gd name="T59" fmla="*/ 200 h 333"/>
              <a:gd name="T60" fmla="*/ 133 w 333"/>
              <a:gd name="T61" fmla="*/ 200 h 333"/>
              <a:gd name="T62" fmla="*/ 150 w 333"/>
              <a:gd name="T63" fmla="*/ 217 h 333"/>
              <a:gd name="T64" fmla="*/ 283 w 333"/>
              <a:gd name="T65" fmla="*/ 300 h 333"/>
              <a:gd name="T66" fmla="*/ 50 w 333"/>
              <a:gd name="T67" fmla="*/ 300 h 333"/>
              <a:gd name="T68" fmla="*/ 33 w 333"/>
              <a:gd name="T69" fmla="*/ 283 h 333"/>
              <a:gd name="T70" fmla="*/ 33 w 333"/>
              <a:gd name="T71" fmla="*/ 50 h 333"/>
              <a:gd name="T72" fmla="*/ 50 w 333"/>
              <a:gd name="T73" fmla="*/ 33 h 333"/>
              <a:gd name="T74" fmla="*/ 283 w 333"/>
              <a:gd name="T75" fmla="*/ 33 h 333"/>
              <a:gd name="T76" fmla="*/ 300 w 333"/>
              <a:gd name="T77" fmla="*/ 50 h 333"/>
              <a:gd name="T78" fmla="*/ 300 w 333"/>
              <a:gd name="T79" fmla="*/ 283 h 333"/>
              <a:gd name="T80" fmla="*/ 283 w 333"/>
              <a:gd name="T81" fmla="*/ 300 h 333"/>
              <a:gd name="T82" fmla="*/ 0 w 333"/>
              <a:gd name="T83" fmla="*/ 33 h 333"/>
              <a:gd name="T84" fmla="*/ 0 w 333"/>
              <a:gd name="T85" fmla="*/ 300 h 333"/>
              <a:gd name="T86" fmla="*/ 33 w 333"/>
              <a:gd name="T87" fmla="*/ 333 h 333"/>
              <a:gd name="T88" fmla="*/ 300 w 333"/>
              <a:gd name="T89" fmla="*/ 333 h 333"/>
              <a:gd name="T90" fmla="*/ 333 w 333"/>
              <a:gd name="T91" fmla="*/ 300 h 333"/>
              <a:gd name="T92" fmla="*/ 333 w 333"/>
              <a:gd name="T93" fmla="*/ 33 h 333"/>
              <a:gd name="T94" fmla="*/ 300 w 333"/>
              <a:gd name="T95" fmla="*/ 0 h 333"/>
              <a:gd name="T96" fmla="*/ 33 w 333"/>
              <a:gd name="T97" fmla="*/ 0 h 333"/>
              <a:gd name="T98" fmla="*/ 0 w 333"/>
              <a:gd name="T99"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333">
                <a:moveTo>
                  <a:pt x="267" y="217"/>
                </a:moveTo>
                <a:lnTo>
                  <a:pt x="267" y="217"/>
                </a:lnTo>
                <a:cubicBezTo>
                  <a:pt x="267" y="226"/>
                  <a:pt x="259" y="233"/>
                  <a:pt x="250" y="233"/>
                </a:cubicBezTo>
                <a:lnTo>
                  <a:pt x="217" y="233"/>
                </a:lnTo>
                <a:cubicBezTo>
                  <a:pt x="198" y="233"/>
                  <a:pt x="183" y="218"/>
                  <a:pt x="183" y="200"/>
                </a:cubicBezTo>
                <a:lnTo>
                  <a:pt x="183" y="133"/>
                </a:lnTo>
                <a:cubicBezTo>
                  <a:pt x="183" y="115"/>
                  <a:pt x="198" y="100"/>
                  <a:pt x="217" y="100"/>
                </a:cubicBezTo>
                <a:lnTo>
                  <a:pt x="250" y="100"/>
                </a:lnTo>
                <a:cubicBezTo>
                  <a:pt x="259" y="100"/>
                  <a:pt x="267" y="107"/>
                  <a:pt x="267" y="117"/>
                </a:cubicBezTo>
                <a:cubicBezTo>
                  <a:pt x="267" y="126"/>
                  <a:pt x="259" y="133"/>
                  <a:pt x="250" y="133"/>
                </a:cubicBezTo>
                <a:lnTo>
                  <a:pt x="233" y="133"/>
                </a:lnTo>
                <a:cubicBezTo>
                  <a:pt x="224" y="133"/>
                  <a:pt x="217" y="141"/>
                  <a:pt x="217" y="150"/>
                </a:cubicBezTo>
                <a:lnTo>
                  <a:pt x="217" y="183"/>
                </a:lnTo>
                <a:cubicBezTo>
                  <a:pt x="217" y="193"/>
                  <a:pt x="224" y="200"/>
                  <a:pt x="233" y="200"/>
                </a:cubicBezTo>
                <a:lnTo>
                  <a:pt x="250" y="200"/>
                </a:lnTo>
                <a:cubicBezTo>
                  <a:pt x="259" y="200"/>
                  <a:pt x="267" y="207"/>
                  <a:pt x="267" y="217"/>
                </a:cubicBezTo>
                <a:close/>
                <a:moveTo>
                  <a:pt x="150" y="217"/>
                </a:moveTo>
                <a:lnTo>
                  <a:pt x="150" y="217"/>
                </a:lnTo>
                <a:cubicBezTo>
                  <a:pt x="150" y="226"/>
                  <a:pt x="143" y="233"/>
                  <a:pt x="133" y="233"/>
                </a:cubicBezTo>
                <a:lnTo>
                  <a:pt x="100" y="233"/>
                </a:lnTo>
                <a:cubicBezTo>
                  <a:pt x="82" y="233"/>
                  <a:pt x="67" y="218"/>
                  <a:pt x="67" y="200"/>
                </a:cubicBezTo>
                <a:lnTo>
                  <a:pt x="67" y="133"/>
                </a:lnTo>
                <a:cubicBezTo>
                  <a:pt x="67" y="115"/>
                  <a:pt x="82" y="100"/>
                  <a:pt x="100" y="100"/>
                </a:cubicBezTo>
                <a:lnTo>
                  <a:pt x="133" y="100"/>
                </a:lnTo>
                <a:cubicBezTo>
                  <a:pt x="143" y="100"/>
                  <a:pt x="150" y="107"/>
                  <a:pt x="150" y="117"/>
                </a:cubicBezTo>
                <a:cubicBezTo>
                  <a:pt x="150" y="126"/>
                  <a:pt x="143" y="133"/>
                  <a:pt x="133" y="133"/>
                </a:cubicBezTo>
                <a:lnTo>
                  <a:pt x="117" y="133"/>
                </a:lnTo>
                <a:cubicBezTo>
                  <a:pt x="107" y="133"/>
                  <a:pt x="100" y="141"/>
                  <a:pt x="100" y="150"/>
                </a:cubicBezTo>
                <a:lnTo>
                  <a:pt x="100" y="183"/>
                </a:lnTo>
                <a:cubicBezTo>
                  <a:pt x="100" y="193"/>
                  <a:pt x="107" y="200"/>
                  <a:pt x="117" y="200"/>
                </a:cubicBezTo>
                <a:lnTo>
                  <a:pt x="133" y="200"/>
                </a:lnTo>
                <a:cubicBezTo>
                  <a:pt x="143" y="200"/>
                  <a:pt x="150" y="207"/>
                  <a:pt x="150" y="217"/>
                </a:cubicBezTo>
                <a:close/>
                <a:moveTo>
                  <a:pt x="283" y="300"/>
                </a:moveTo>
                <a:lnTo>
                  <a:pt x="50" y="300"/>
                </a:lnTo>
                <a:cubicBezTo>
                  <a:pt x="41" y="300"/>
                  <a:pt x="33" y="293"/>
                  <a:pt x="33" y="283"/>
                </a:cubicBezTo>
                <a:lnTo>
                  <a:pt x="33" y="50"/>
                </a:lnTo>
                <a:cubicBezTo>
                  <a:pt x="33" y="41"/>
                  <a:pt x="41" y="33"/>
                  <a:pt x="50" y="33"/>
                </a:cubicBezTo>
                <a:lnTo>
                  <a:pt x="283" y="33"/>
                </a:lnTo>
                <a:cubicBezTo>
                  <a:pt x="293" y="33"/>
                  <a:pt x="300" y="41"/>
                  <a:pt x="300" y="50"/>
                </a:cubicBezTo>
                <a:lnTo>
                  <a:pt x="300" y="283"/>
                </a:lnTo>
                <a:cubicBezTo>
                  <a:pt x="300" y="293"/>
                  <a:pt x="293" y="300"/>
                  <a:pt x="283" y="300"/>
                </a:cubicBezTo>
                <a:close/>
                <a:moveTo>
                  <a:pt x="0" y="33"/>
                </a:moveTo>
                <a:lnTo>
                  <a:pt x="0" y="300"/>
                </a:lnTo>
                <a:cubicBezTo>
                  <a:pt x="0" y="318"/>
                  <a:pt x="15" y="333"/>
                  <a:pt x="33" y="333"/>
                </a:cubicBezTo>
                <a:lnTo>
                  <a:pt x="300" y="333"/>
                </a:lnTo>
                <a:cubicBezTo>
                  <a:pt x="318" y="333"/>
                  <a:pt x="333" y="318"/>
                  <a:pt x="333" y="300"/>
                </a:cubicBezTo>
                <a:lnTo>
                  <a:pt x="333" y="33"/>
                </a:lnTo>
                <a:cubicBezTo>
                  <a:pt x="333" y="15"/>
                  <a:pt x="318" y="0"/>
                  <a:pt x="300" y="0"/>
                </a:cubicBezTo>
                <a:lnTo>
                  <a:pt x="33" y="0"/>
                </a:lnTo>
                <a:cubicBezTo>
                  <a:pt x="15" y="0"/>
                  <a:pt x="0" y="15"/>
                  <a:pt x="0" y="3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a:extLst>
              <a:ext uri="{FF2B5EF4-FFF2-40B4-BE49-F238E27FC236}">
                <a16:creationId xmlns:a16="http://schemas.microsoft.com/office/drawing/2014/main" id="{A6645968-CF14-AA48-8ECB-BCBF0DB74B04}"/>
              </a:ext>
            </a:extLst>
          </p:cNvPr>
          <p:cNvSpPr>
            <a:spLocks noChangeAspect="1" noEditPoints="1"/>
          </p:cNvSpPr>
          <p:nvPr/>
        </p:nvSpPr>
        <p:spPr bwMode="auto">
          <a:xfrm>
            <a:off x="7189789" y="4826000"/>
            <a:ext cx="252413" cy="254000"/>
          </a:xfrm>
          <a:custGeom>
            <a:avLst/>
            <a:gdLst>
              <a:gd name="T0" fmla="*/ 234 w 334"/>
              <a:gd name="T1" fmla="*/ 125 h 333"/>
              <a:gd name="T2" fmla="*/ 217 w 334"/>
              <a:gd name="T3" fmla="*/ 125 h 333"/>
              <a:gd name="T4" fmla="*/ 217 w 334"/>
              <a:gd name="T5" fmla="*/ 92 h 333"/>
              <a:gd name="T6" fmla="*/ 234 w 334"/>
              <a:gd name="T7" fmla="*/ 92 h 333"/>
              <a:gd name="T8" fmla="*/ 234 w 334"/>
              <a:gd name="T9" fmla="*/ 125 h 333"/>
              <a:gd name="T10" fmla="*/ 184 w 334"/>
              <a:gd name="T11" fmla="*/ 125 h 333"/>
              <a:gd name="T12" fmla="*/ 150 w 334"/>
              <a:gd name="T13" fmla="*/ 125 h 333"/>
              <a:gd name="T14" fmla="*/ 150 w 334"/>
              <a:gd name="T15" fmla="*/ 92 h 333"/>
              <a:gd name="T16" fmla="*/ 184 w 334"/>
              <a:gd name="T17" fmla="*/ 92 h 333"/>
              <a:gd name="T18" fmla="*/ 184 w 334"/>
              <a:gd name="T19" fmla="*/ 125 h 333"/>
              <a:gd name="T20" fmla="*/ 117 w 334"/>
              <a:gd name="T21" fmla="*/ 125 h 333"/>
              <a:gd name="T22" fmla="*/ 100 w 334"/>
              <a:gd name="T23" fmla="*/ 125 h 333"/>
              <a:gd name="T24" fmla="*/ 100 w 334"/>
              <a:gd name="T25" fmla="*/ 92 h 333"/>
              <a:gd name="T26" fmla="*/ 117 w 334"/>
              <a:gd name="T27" fmla="*/ 92 h 333"/>
              <a:gd name="T28" fmla="*/ 117 w 334"/>
              <a:gd name="T29" fmla="*/ 125 h 333"/>
              <a:gd name="T30" fmla="*/ 267 w 334"/>
              <a:gd name="T31" fmla="*/ 67 h 333"/>
              <a:gd name="T32" fmla="*/ 67 w 334"/>
              <a:gd name="T33" fmla="*/ 67 h 333"/>
              <a:gd name="T34" fmla="*/ 67 w 334"/>
              <a:gd name="T35" fmla="*/ 150 h 333"/>
              <a:gd name="T36" fmla="*/ 267 w 334"/>
              <a:gd name="T37" fmla="*/ 150 h 333"/>
              <a:gd name="T38" fmla="*/ 267 w 334"/>
              <a:gd name="T39" fmla="*/ 67 h 333"/>
              <a:gd name="T40" fmla="*/ 300 w 334"/>
              <a:gd name="T41" fmla="*/ 300 h 333"/>
              <a:gd name="T42" fmla="*/ 256 w 334"/>
              <a:gd name="T43" fmla="*/ 300 h 333"/>
              <a:gd name="T44" fmla="*/ 234 w 334"/>
              <a:gd name="T45" fmla="*/ 233 h 333"/>
              <a:gd name="T46" fmla="*/ 100 w 334"/>
              <a:gd name="T47" fmla="*/ 233 h 333"/>
              <a:gd name="T48" fmla="*/ 78 w 334"/>
              <a:gd name="T49" fmla="*/ 300 h 333"/>
              <a:gd name="T50" fmla="*/ 34 w 334"/>
              <a:gd name="T51" fmla="*/ 300 h 333"/>
              <a:gd name="T52" fmla="*/ 34 w 334"/>
              <a:gd name="T53" fmla="*/ 33 h 333"/>
              <a:gd name="T54" fmla="*/ 300 w 334"/>
              <a:gd name="T55" fmla="*/ 33 h 333"/>
              <a:gd name="T56" fmla="*/ 300 w 334"/>
              <a:gd name="T57" fmla="*/ 300 h 333"/>
              <a:gd name="T58" fmla="*/ 111 w 334"/>
              <a:gd name="T59" fmla="*/ 300 h 333"/>
              <a:gd name="T60" fmla="*/ 123 w 334"/>
              <a:gd name="T61" fmla="*/ 267 h 333"/>
              <a:gd name="T62" fmla="*/ 211 w 334"/>
              <a:gd name="T63" fmla="*/ 267 h 333"/>
              <a:gd name="T64" fmla="*/ 223 w 334"/>
              <a:gd name="T65" fmla="*/ 300 h 333"/>
              <a:gd name="T66" fmla="*/ 111 w 334"/>
              <a:gd name="T67" fmla="*/ 300 h 333"/>
              <a:gd name="T68" fmla="*/ 0 w 334"/>
              <a:gd name="T69" fmla="*/ 333 h 333"/>
              <a:gd name="T70" fmla="*/ 334 w 334"/>
              <a:gd name="T71" fmla="*/ 333 h 333"/>
              <a:gd name="T72" fmla="*/ 334 w 334"/>
              <a:gd name="T73" fmla="*/ 0 h 333"/>
              <a:gd name="T74" fmla="*/ 0 w 334"/>
              <a:gd name="T75" fmla="*/ 0 h 333"/>
              <a:gd name="T76" fmla="*/ 0 w 334"/>
              <a:gd name="T7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4" h="333">
                <a:moveTo>
                  <a:pt x="234" y="125"/>
                </a:moveTo>
                <a:lnTo>
                  <a:pt x="217" y="125"/>
                </a:lnTo>
                <a:lnTo>
                  <a:pt x="217" y="92"/>
                </a:lnTo>
                <a:lnTo>
                  <a:pt x="234" y="92"/>
                </a:lnTo>
                <a:lnTo>
                  <a:pt x="234" y="125"/>
                </a:lnTo>
                <a:close/>
                <a:moveTo>
                  <a:pt x="184" y="125"/>
                </a:moveTo>
                <a:lnTo>
                  <a:pt x="150" y="125"/>
                </a:lnTo>
                <a:lnTo>
                  <a:pt x="150" y="92"/>
                </a:lnTo>
                <a:lnTo>
                  <a:pt x="184" y="92"/>
                </a:lnTo>
                <a:lnTo>
                  <a:pt x="184" y="125"/>
                </a:lnTo>
                <a:close/>
                <a:moveTo>
                  <a:pt x="117" y="125"/>
                </a:moveTo>
                <a:lnTo>
                  <a:pt x="100" y="125"/>
                </a:lnTo>
                <a:lnTo>
                  <a:pt x="100" y="92"/>
                </a:lnTo>
                <a:lnTo>
                  <a:pt x="117" y="92"/>
                </a:lnTo>
                <a:lnTo>
                  <a:pt x="117" y="125"/>
                </a:lnTo>
                <a:close/>
                <a:moveTo>
                  <a:pt x="267" y="67"/>
                </a:moveTo>
                <a:lnTo>
                  <a:pt x="67" y="67"/>
                </a:lnTo>
                <a:lnTo>
                  <a:pt x="67" y="150"/>
                </a:lnTo>
                <a:lnTo>
                  <a:pt x="267" y="150"/>
                </a:lnTo>
                <a:lnTo>
                  <a:pt x="267" y="67"/>
                </a:lnTo>
                <a:close/>
                <a:moveTo>
                  <a:pt x="300" y="300"/>
                </a:moveTo>
                <a:lnTo>
                  <a:pt x="256" y="300"/>
                </a:lnTo>
                <a:lnTo>
                  <a:pt x="234" y="233"/>
                </a:lnTo>
                <a:lnTo>
                  <a:pt x="100" y="233"/>
                </a:lnTo>
                <a:lnTo>
                  <a:pt x="78" y="300"/>
                </a:lnTo>
                <a:lnTo>
                  <a:pt x="34" y="300"/>
                </a:lnTo>
                <a:lnTo>
                  <a:pt x="34" y="33"/>
                </a:lnTo>
                <a:lnTo>
                  <a:pt x="300" y="33"/>
                </a:lnTo>
                <a:lnTo>
                  <a:pt x="300" y="300"/>
                </a:lnTo>
                <a:close/>
                <a:moveTo>
                  <a:pt x="111" y="300"/>
                </a:moveTo>
                <a:lnTo>
                  <a:pt x="123" y="267"/>
                </a:lnTo>
                <a:lnTo>
                  <a:pt x="211" y="267"/>
                </a:lnTo>
                <a:lnTo>
                  <a:pt x="223" y="300"/>
                </a:lnTo>
                <a:lnTo>
                  <a:pt x="111" y="300"/>
                </a:lnTo>
                <a:close/>
                <a:moveTo>
                  <a:pt x="0" y="333"/>
                </a:moveTo>
                <a:lnTo>
                  <a:pt x="334" y="333"/>
                </a:lnTo>
                <a:lnTo>
                  <a:pt x="334" y="0"/>
                </a:lnTo>
                <a:lnTo>
                  <a:pt x="0" y="0"/>
                </a:lnTo>
                <a:lnTo>
                  <a:pt x="0" y="33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a:extLst>
              <a:ext uri="{FF2B5EF4-FFF2-40B4-BE49-F238E27FC236}">
                <a16:creationId xmlns:a16="http://schemas.microsoft.com/office/drawing/2014/main" id="{8CE36D4A-7D8E-1140-81E3-F138DA123F0A}"/>
              </a:ext>
            </a:extLst>
          </p:cNvPr>
          <p:cNvSpPr>
            <a:spLocks noChangeAspect="1" noEditPoints="1"/>
          </p:cNvSpPr>
          <p:nvPr/>
        </p:nvSpPr>
        <p:spPr bwMode="auto">
          <a:xfrm>
            <a:off x="6688139" y="4826000"/>
            <a:ext cx="250825" cy="254000"/>
          </a:xfrm>
          <a:custGeom>
            <a:avLst/>
            <a:gdLst>
              <a:gd name="T0" fmla="*/ 234 w 333"/>
              <a:gd name="T1" fmla="*/ 125 h 333"/>
              <a:gd name="T2" fmla="*/ 216 w 333"/>
              <a:gd name="T3" fmla="*/ 125 h 333"/>
              <a:gd name="T4" fmla="*/ 216 w 333"/>
              <a:gd name="T5" fmla="*/ 92 h 333"/>
              <a:gd name="T6" fmla="*/ 234 w 333"/>
              <a:gd name="T7" fmla="*/ 92 h 333"/>
              <a:gd name="T8" fmla="*/ 234 w 333"/>
              <a:gd name="T9" fmla="*/ 125 h 333"/>
              <a:gd name="T10" fmla="*/ 183 w 333"/>
              <a:gd name="T11" fmla="*/ 125 h 333"/>
              <a:gd name="T12" fmla="*/ 150 w 333"/>
              <a:gd name="T13" fmla="*/ 125 h 333"/>
              <a:gd name="T14" fmla="*/ 150 w 333"/>
              <a:gd name="T15" fmla="*/ 92 h 333"/>
              <a:gd name="T16" fmla="*/ 183 w 333"/>
              <a:gd name="T17" fmla="*/ 92 h 333"/>
              <a:gd name="T18" fmla="*/ 183 w 333"/>
              <a:gd name="T19" fmla="*/ 125 h 333"/>
              <a:gd name="T20" fmla="*/ 116 w 333"/>
              <a:gd name="T21" fmla="*/ 125 h 333"/>
              <a:gd name="T22" fmla="*/ 100 w 333"/>
              <a:gd name="T23" fmla="*/ 125 h 333"/>
              <a:gd name="T24" fmla="*/ 100 w 333"/>
              <a:gd name="T25" fmla="*/ 92 h 333"/>
              <a:gd name="T26" fmla="*/ 116 w 333"/>
              <a:gd name="T27" fmla="*/ 92 h 333"/>
              <a:gd name="T28" fmla="*/ 116 w 333"/>
              <a:gd name="T29" fmla="*/ 125 h 333"/>
              <a:gd name="T30" fmla="*/ 233 w 333"/>
              <a:gd name="T31" fmla="*/ 67 h 333"/>
              <a:gd name="T32" fmla="*/ 100 w 333"/>
              <a:gd name="T33" fmla="*/ 67 h 333"/>
              <a:gd name="T34" fmla="*/ 66 w 333"/>
              <a:gd name="T35" fmla="*/ 100 h 333"/>
              <a:gd name="T36" fmla="*/ 66 w 333"/>
              <a:gd name="T37" fmla="*/ 117 h 333"/>
              <a:gd name="T38" fmla="*/ 100 w 333"/>
              <a:gd name="T39" fmla="*/ 150 h 333"/>
              <a:gd name="T40" fmla="*/ 233 w 333"/>
              <a:gd name="T41" fmla="*/ 150 h 333"/>
              <a:gd name="T42" fmla="*/ 266 w 333"/>
              <a:gd name="T43" fmla="*/ 117 h 333"/>
              <a:gd name="T44" fmla="*/ 266 w 333"/>
              <a:gd name="T45" fmla="*/ 100 h 333"/>
              <a:gd name="T46" fmla="*/ 233 w 333"/>
              <a:gd name="T47" fmla="*/ 67 h 333"/>
              <a:gd name="T48" fmla="*/ 284 w 333"/>
              <a:gd name="T49" fmla="*/ 300 h 333"/>
              <a:gd name="T50" fmla="*/ 255 w 333"/>
              <a:gd name="T51" fmla="*/ 300 h 333"/>
              <a:gd name="T52" fmla="*/ 241 w 333"/>
              <a:gd name="T53" fmla="*/ 256 h 333"/>
              <a:gd name="T54" fmla="*/ 209 w 333"/>
              <a:gd name="T55" fmla="*/ 233 h 333"/>
              <a:gd name="T56" fmla="*/ 124 w 333"/>
              <a:gd name="T57" fmla="*/ 233 h 333"/>
              <a:gd name="T58" fmla="*/ 92 w 333"/>
              <a:gd name="T59" fmla="*/ 256 h 333"/>
              <a:gd name="T60" fmla="*/ 77 w 333"/>
              <a:gd name="T61" fmla="*/ 300 h 333"/>
              <a:gd name="T62" fmla="*/ 50 w 333"/>
              <a:gd name="T63" fmla="*/ 300 h 333"/>
              <a:gd name="T64" fmla="*/ 34 w 333"/>
              <a:gd name="T65" fmla="*/ 283 h 333"/>
              <a:gd name="T66" fmla="*/ 34 w 333"/>
              <a:gd name="T67" fmla="*/ 50 h 333"/>
              <a:gd name="T68" fmla="*/ 50 w 333"/>
              <a:gd name="T69" fmla="*/ 33 h 333"/>
              <a:gd name="T70" fmla="*/ 284 w 333"/>
              <a:gd name="T71" fmla="*/ 33 h 333"/>
              <a:gd name="T72" fmla="*/ 300 w 333"/>
              <a:gd name="T73" fmla="*/ 50 h 333"/>
              <a:gd name="T74" fmla="*/ 300 w 333"/>
              <a:gd name="T75" fmla="*/ 283 h 333"/>
              <a:gd name="T76" fmla="*/ 284 w 333"/>
              <a:gd name="T77" fmla="*/ 300 h 333"/>
              <a:gd name="T78" fmla="*/ 111 w 333"/>
              <a:gd name="T79" fmla="*/ 300 h 333"/>
              <a:gd name="T80" fmla="*/ 119 w 333"/>
              <a:gd name="T81" fmla="*/ 278 h 333"/>
              <a:gd name="T82" fmla="*/ 134 w 333"/>
              <a:gd name="T83" fmla="*/ 267 h 333"/>
              <a:gd name="T84" fmla="*/ 199 w 333"/>
              <a:gd name="T85" fmla="*/ 267 h 333"/>
              <a:gd name="T86" fmla="*/ 215 w 333"/>
              <a:gd name="T87" fmla="*/ 278 h 333"/>
              <a:gd name="T88" fmla="*/ 222 w 333"/>
              <a:gd name="T89" fmla="*/ 300 h 333"/>
              <a:gd name="T90" fmla="*/ 111 w 333"/>
              <a:gd name="T91" fmla="*/ 300 h 333"/>
              <a:gd name="T92" fmla="*/ 0 w 333"/>
              <a:gd name="T93" fmla="*/ 33 h 333"/>
              <a:gd name="T94" fmla="*/ 0 w 333"/>
              <a:gd name="T95" fmla="*/ 300 h 333"/>
              <a:gd name="T96" fmla="*/ 33 w 333"/>
              <a:gd name="T97" fmla="*/ 333 h 333"/>
              <a:gd name="T98" fmla="*/ 300 w 333"/>
              <a:gd name="T99" fmla="*/ 333 h 333"/>
              <a:gd name="T100" fmla="*/ 333 w 333"/>
              <a:gd name="T101" fmla="*/ 300 h 333"/>
              <a:gd name="T102" fmla="*/ 333 w 333"/>
              <a:gd name="T103" fmla="*/ 33 h 333"/>
              <a:gd name="T104" fmla="*/ 300 w 333"/>
              <a:gd name="T105" fmla="*/ 0 h 333"/>
              <a:gd name="T106" fmla="*/ 33 w 333"/>
              <a:gd name="T107" fmla="*/ 0 h 333"/>
              <a:gd name="T108" fmla="*/ 0 w 333"/>
              <a:gd name="T109"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33">
                <a:moveTo>
                  <a:pt x="234" y="125"/>
                </a:moveTo>
                <a:lnTo>
                  <a:pt x="216" y="125"/>
                </a:lnTo>
                <a:lnTo>
                  <a:pt x="216" y="92"/>
                </a:lnTo>
                <a:lnTo>
                  <a:pt x="234" y="92"/>
                </a:lnTo>
                <a:lnTo>
                  <a:pt x="234" y="125"/>
                </a:lnTo>
                <a:close/>
                <a:moveTo>
                  <a:pt x="183" y="125"/>
                </a:moveTo>
                <a:lnTo>
                  <a:pt x="150" y="125"/>
                </a:lnTo>
                <a:lnTo>
                  <a:pt x="150" y="92"/>
                </a:lnTo>
                <a:lnTo>
                  <a:pt x="183" y="92"/>
                </a:lnTo>
                <a:lnTo>
                  <a:pt x="183" y="125"/>
                </a:lnTo>
                <a:close/>
                <a:moveTo>
                  <a:pt x="116" y="125"/>
                </a:moveTo>
                <a:lnTo>
                  <a:pt x="100" y="125"/>
                </a:lnTo>
                <a:lnTo>
                  <a:pt x="100" y="92"/>
                </a:lnTo>
                <a:lnTo>
                  <a:pt x="116" y="92"/>
                </a:lnTo>
                <a:lnTo>
                  <a:pt x="116" y="125"/>
                </a:lnTo>
                <a:close/>
                <a:moveTo>
                  <a:pt x="233" y="67"/>
                </a:moveTo>
                <a:lnTo>
                  <a:pt x="100" y="67"/>
                </a:lnTo>
                <a:cubicBezTo>
                  <a:pt x="81" y="67"/>
                  <a:pt x="66" y="82"/>
                  <a:pt x="66" y="100"/>
                </a:cubicBezTo>
                <a:lnTo>
                  <a:pt x="66" y="117"/>
                </a:lnTo>
                <a:cubicBezTo>
                  <a:pt x="66" y="135"/>
                  <a:pt x="81" y="150"/>
                  <a:pt x="100" y="150"/>
                </a:cubicBezTo>
                <a:lnTo>
                  <a:pt x="233" y="150"/>
                </a:lnTo>
                <a:cubicBezTo>
                  <a:pt x="251" y="150"/>
                  <a:pt x="266" y="135"/>
                  <a:pt x="266" y="117"/>
                </a:cubicBezTo>
                <a:lnTo>
                  <a:pt x="266" y="100"/>
                </a:lnTo>
                <a:cubicBezTo>
                  <a:pt x="266" y="82"/>
                  <a:pt x="251" y="67"/>
                  <a:pt x="233" y="67"/>
                </a:cubicBezTo>
                <a:close/>
                <a:moveTo>
                  <a:pt x="284" y="300"/>
                </a:moveTo>
                <a:lnTo>
                  <a:pt x="255" y="300"/>
                </a:lnTo>
                <a:lnTo>
                  <a:pt x="241" y="256"/>
                </a:lnTo>
                <a:cubicBezTo>
                  <a:pt x="236" y="243"/>
                  <a:pt x="223" y="233"/>
                  <a:pt x="209" y="233"/>
                </a:cubicBezTo>
                <a:lnTo>
                  <a:pt x="124" y="233"/>
                </a:lnTo>
                <a:cubicBezTo>
                  <a:pt x="109" y="233"/>
                  <a:pt x="97" y="243"/>
                  <a:pt x="92" y="256"/>
                </a:cubicBezTo>
                <a:lnTo>
                  <a:pt x="77" y="300"/>
                </a:lnTo>
                <a:lnTo>
                  <a:pt x="50" y="300"/>
                </a:lnTo>
                <a:cubicBezTo>
                  <a:pt x="41" y="300"/>
                  <a:pt x="34" y="293"/>
                  <a:pt x="34" y="283"/>
                </a:cubicBezTo>
                <a:lnTo>
                  <a:pt x="34" y="50"/>
                </a:lnTo>
                <a:cubicBezTo>
                  <a:pt x="34" y="41"/>
                  <a:pt x="41" y="33"/>
                  <a:pt x="50" y="33"/>
                </a:cubicBezTo>
                <a:lnTo>
                  <a:pt x="284" y="33"/>
                </a:lnTo>
                <a:cubicBezTo>
                  <a:pt x="293" y="33"/>
                  <a:pt x="300" y="41"/>
                  <a:pt x="300" y="50"/>
                </a:cubicBezTo>
                <a:lnTo>
                  <a:pt x="300" y="283"/>
                </a:lnTo>
                <a:cubicBezTo>
                  <a:pt x="300" y="293"/>
                  <a:pt x="293" y="300"/>
                  <a:pt x="284" y="300"/>
                </a:cubicBezTo>
                <a:moveTo>
                  <a:pt x="111" y="300"/>
                </a:moveTo>
                <a:lnTo>
                  <a:pt x="119" y="278"/>
                </a:lnTo>
                <a:cubicBezTo>
                  <a:pt x="121" y="271"/>
                  <a:pt x="127" y="267"/>
                  <a:pt x="134" y="267"/>
                </a:cubicBezTo>
                <a:lnTo>
                  <a:pt x="199" y="267"/>
                </a:lnTo>
                <a:cubicBezTo>
                  <a:pt x="206" y="267"/>
                  <a:pt x="213" y="271"/>
                  <a:pt x="215" y="278"/>
                </a:cubicBezTo>
                <a:lnTo>
                  <a:pt x="222" y="300"/>
                </a:lnTo>
                <a:lnTo>
                  <a:pt x="111" y="300"/>
                </a:lnTo>
                <a:close/>
                <a:moveTo>
                  <a:pt x="0" y="33"/>
                </a:moveTo>
                <a:lnTo>
                  <a:pt x="0" y="300"/>
                </a:lnTo>
                <a:cubicBezTo>
                  <a:pt x="0" y="318"/>
                  <a:pt x="15" y="333"/>
                  <a:pt x="33" y="333"/>
                </a:cubicBezTo>
                <a:lnTo>
                  <a:pt x="300" y="333"/>
                </a:lnTo>
                <a:cubicBezTo>
                  <a:pt x="318" y="333"/>
                  <a:pt x="333" y="318"/>
                  <a:pt x="333" y="300"/>
                </a:cubicBezTo>
                <a:lnTo>
                  <a:pt x="333" y="33"/>
                </a:lnTo>
                <a:cubicBezTo>
                  <a:pt x="333" y="15"/>
                  <a:pt x="318" y="0"/>
                  <a:pt x="300" y="0"/>
                </a:cubicBezTo>
                <a:lnTo>
                  <a:pt x="33" y="0"/>
                </a:lnTo>
                <a:cubicBezTo>
                  <a:pt x="15" y="0"/>
                  <a:pt x="0" y="15"/>
                  <a:pt x="0" y="3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a:extLst>
              <a:ext uri="{FF2B5EF4-FFF2-40B4-BE49-F238E27FC236}">
                <a16:creationId xmlns:a16="http://schemas.microsoft.com/office/drawing/2014/main" id="{EEFFA31D-73E2-1E4F-8402-4A76F023D583}"/>
              </a:ext>
            </a:extLst>
          </p:cNvPr>
          <p:cNvSpPr>
            <a:spLocks noChangeAspect="1" noEditPoints="1"/>
          </p:cNvSpPr>
          <p:nvPr/>
        </p:nvSpPr>
        <p:spPr bwMode="auto">
          <a:xfrm>
            <a:off x="11214101" y="4319588"/>
            <a:ext cx="250825" cy="254000"/>
          </a:xfrm>
          <a:custGeom>
            <a:avLst/>
            <a:gdLst>
              <a:gd name="T0" fmla="*/ 50 w 333"/>
              <a:gd name="T1" fmla="*/ 100 h 334"/>
              <a:gd name="T2" fmla="*/ 50 w 333"/>
              <a:gd name="T3" fmla="*/ 234 h 334"/>
              <a:gd name="T4" fmla="*/ 83 w 333"/>
              <a:gd name="T5" fmla="*/ 234 h 334"/>
              <a:gd name="T6" fmla="*/ 83 w 333"/>
              <a:gd name="T7" fmla="*/ 184 h 334"/>
              <a:gd name="T8" fmla="*/ 116 w 333"/>
              <a:gd name="T9" fmla="*/ 184 h 334"/>
              <a:gd name="T10" fmla="*/ 116 w 333"/>
              <a:gd name="T11" fmla="*/ 234 h 334"/>
              <a:gd name="T12" fmla="*/ 150 w 333"/>
              <a:gd name="T13" fmla="*/ 234 h 334"/>
              <a:gd name="T14" fmla="*/ 150 w 333"/>
              <a:gd name="T15" fmla="*/ 100 h 334"/>
              <a:gd name="T16" fmla="*/ 116 w 333"/>
              <a:gd name="T17" fmla="*/ 100 h 334"/>
              <a:gd name="T18" fmla="*/ 116 w 333"/>
              <a:gd name="T19" fmla="*/ 150 h 334"/>
              <a:gd name="T20" fmla="*/ 83 w 333"/>
              <a:gd name="T21" fmla="*/ 150 h 334"/>
              <a:gd name="T22" fmla="*/ 83 w 333"/>
              <a:gd name="T23" fmla="*/ 100 h 334"/>
              <a:gd name="T24" fmla="*/ 50 w 333"/>
              <a:gd name="T25" fmla="*/ 100 h 334"/>
              <a:gd name="T26" fmla="*/ 250 w 333"/>
              <a:gd name="T27" fmla="*/ 142 h 334"/>
              <a:gd name="T28" fmla="*/ 241 w 333"/>
              <a:gd name="T29" fmla="*/ 134 h 334"/>
              <a:gd name="T30" fmla="*/ 216 w 333"/>
              <a:gd name="T31" fmla="*/ 134 h 334"/>
              <a:gd name="T32" fmla="*/ 216 w 333"/>
              <a:gd name="T33" fmla="*/ 200 h 334"/>
              <a:gd name="T34" fmla="*/ 241 w 333"/>
              <a:gd name="T35" fmla="*/ 200 h 334"/>
              <a:gd name="T36" fmla="*/ 250 w 333"/>
              <a:gd name="T37" fmla="*/ 192 h 334"/>
              <a:gd name="T38" fmla="*/ 250 w 333"/>
              <a:gd name="T39" fmla="*/ 142 h 334"/>
              <a:gd name="T40" fmla="*/ 256 w 333"/>
              <a:gd name="T41" fmla="*/ 234 h 334"/>
              <a:gd name="T42" fmla="*/ 183 w 333"/>
              <a:gd name="T43" fmla="*/ 234 h 334"/>
              <a:gd name="T44" fmla="*/ 183 w 333"/>
              <a:gd name="T45" fmla="*/ 100 h 334"/>
              <a:gd name="T46" fmla="*/ 256 w 333"/>
              <a:gd name="T47" fmla="*/ 100 h 334"/>
              <a:gd name="T48" fmla="*/ 283 w 333"/>
              <a:gd name="T49" fmla="*/ 127 h 334"/>
              <a:gd name="T50" fmla="*/ 283 w 333"/>
              <a:gd name="T51" fmla="*/ 207 h 334"/>
              <a:gd name="T52" fmla="*/ 256 w 333"/>
              <a:gd name="T53" fmla="*/ 234 h 334"/>
              <a:gd name="T54" fmla="*/ 0 w 333"/>
              <a:gd name="T55" fmla="*/ 0 h 334"/>
              <a:gd name="T56" fmla="*/ 0 w 333"/>
              <a:gd name="T57" fmla="*/ 67 h 334"/>
              <a:gd name="T58" fmla="*/ 33 w 333"/>
              <a:gd name="T59" fmla="*/ 67 h 334"/>
              <a:gd name="T60" fmla="*/ 33 w 333"/>
              <a:gd name="T61" fmla="*/ 34 h 334"/>
              <a:gd name="T62" fmla="*/ 300 w 333"/>
              <a:gd name="T63" fmla="*/ 34 h 334"/>
              <a:gd name="T64" fmla="*/ 300 w 333"/>
              <a:gd name="T65" fmla="*/ 67 h 334"/>
              <a:gd name="T66" fmla="*/ 333 w 333"/>
              <a:gd name="T67" fmla="*/ 67 h 334"/>
              <a:gd name="T68" fmla="*/ 333 w 333"/>
              <a:gd name="T69" fmla="*/ 0 h 334"/>
              <a:gd name="T70" fmla="*/ 0 w 333"/>
              <a:gd name="T71" fmla="*/ 0 h 334"/>
              <a:gd name="T72" fmla="*/ 300 w 333"/>
              <a:gd name="T73" fmla="*/ 267 h 334"/>
              <a:gd name="T74" fmla="*/ 333 w 333"/>
              <a:gd name="T75" fmla="*/ 267 h 334"/>
              <a:gd name="T76" fmla="*/ 333 w 333"/>
              <a:gd name="T77" fmla="*/ 334 h 334"/>
              <a:gd name="T78" fmla="*/ 0 w 333"/>
              <a:gd name="T79" fmla="*/ 334 h 334"/>
              <a:gd name="T80" fmla="*/ 0 w 333"/>
              <a:gd name="T81" fmla="*/ 267 h 334"/>
              <a:gd name="T82" fmla="*/ 33 w 333"/>
              <a:gd name="T83" fmla="*/ 267 h 334"/>
              <a:gd name="T84" fmla="*/ 33 w 333"/>
              <a:gd name="T85" fmla="*/ 300 h 334"/>
              <a:gd name="T86" fmla="*/ 300 w 333"/>
              <a:gd name="T87" fmla="*/ 300 h 334"/>
              <a:gd name="T88" fmla="*/ 300 w 333"/>
              <a:gd name="T89" fmla="*/ 2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4">
                <a:moveTo>
                  <a:pt x="50" y="100"/>
                </a:moveTo>
                <a:lnTo>
                  <a:pt x="50" y="234"/>
                </a:lnTo>
                <a:lnTo>
                  <a:pt x="83" y="234"/>
                </a:lnTo>
                <a:lnTo>
                  <a:pt x="83" y="184"/>
                </a:lnTo>
                <a:lnTo>
                  <a:pt x="116" y="184"/>
                </a:lnTo>
                <a:lnTo>
                  <a:pt x="116" y="234"/>
                </a:lnTo>
                <a:lnTo>
                  <a:pt x="150" y="234"/>
                </a:lnTo>
                <a:lnTo>
                  <a:pt x="150" y="100"/>
                </a:lnTo>
                <a:lnTo>
                  <a:pt x="116" y="100"/>
                </a:lnTo>
                <a:lnTo>
                  <a:pt x="116" y="150"/>
                </a:lnTo>
                <a:lnTo>
                  <a:pt x="83" y="150"/>
                </a:lnTo>
                <a:lnTo>
                  <a:pt x="83" y="100"/>
                </a:lnTo>
                <a:lnTo>
                  <a:pt x="50" y="100"/>
                </a:lnTo>
                <a:close/>
                <a:moveTo>
                  <a:pt x="250" y="142"/>
                </a:moveTo>
                <a:cubicBezTo>
                  <a:pt x="250" y="137"/>
                  <a:pt x="246" y="134"/>
                  <a:pt x="241" y="134"/>
                </a:cubicBezTo>
                <a:lnTo>
                  <a:pt x="216" y="134"/>
                </a:lnTo>
                <a:lnTo>
                  <a:pt x="216" y="200"/>
                </a:lnTo>
                <a:lnTo>
                  <a:pt x="241" y="200"/>
                </a:lnTo>
                <a:cubicBezTo>
                  <a:pt x="246" y="200"/>
                  <a:pt x="250" y="197"/>
                  <a:pt x="250" y="192"/>
                </a:cubicBezTo>
                <a:lnTo>
                  <a:pt x="250" y="142"/>
                </a:lnTo>
                <a:close/>
                <a:moveTo>
                  <a:pt x="256" y="234"/>
                </a:moveTo>
                <a:lnTo>
                  <a:pt x="183" y="234"/>
                </a:lnTo>
                <a:lnTo>
                  <a:pt x="183" y="100"/>
                </a:lnTo>
                <a:lnTo>
                  <a:pt x="256" y="100"/>
                </a:lnTo>
                <a:cubicBezTo>
                  <a:pt x="271" y="100"/>
                  <a:pt x="283" y="112"/>
                  <a:pt x="283" y="127"/>
                </a:cubicBezTo>
                <a:lnTo>
                  <a:pt x="283" y="207"/>
                </a:lnTo>
                <a:cubicBezTo>
                  <a:pt x="283" y="222"/>
                  <a:pt x="271" y="234"/>
                  <a:pt x="256" y="234"/>
                </a:cubicBezTo>
                <a:close/>
                <a:moveTo>
                  <a:pt x="0" y="0"/>
                </a:moveTo>
                <a:lnTo>
                  <a:pt x="0" y="67"/>
                </a:lnTo>
                <a:lnTo>
                  <a:pt x="33" y="67"/>
                </a:lnTo>
                <a:lnTo>
                  <a:pt x="33" y="34"/>
                </a:lnTo>
                <a:lnTo>
                  <a:pt x="300" y="34"/>
                </a:lnTo>
                <a:lnTo>
                  <a:pt x="300" y="67"/>
                </a:lnTo>
                <a:lnTo>
                  <a:pt x="333" y="67"/>
                </a:lnTo>
                <a:lnTo>
                  <a:pt x="333" y="0"/>
                </a:lnTo>
                <a:lnTo>
                  <a:pt x="0" y="0"/>
                </a:lnTo>
                <a:close/>
                <a:moveTo>
                  <a:pt x="300" y="267"/>
                </a:moveTo>
                <a:lnTo>
                  <a:pt x="333" y="267"/>
                </a:lnTo>
                <a:lnTo>
                  <a:pt x="333" y="334"/>
                </a:lnTo>
                <a:lnTo>
                  <a:pt x="0" y="334"/>
                </a:lnTo>
                <a:lnTo>
                  <a:pt x="0" y="267"/>
                </a:lnTo>
                <a:lnTo>
                  <a:pt x="33" y="267"/>
                </a:lnTo>
                <a:lnTo>
                  <a:pt x="33" y="300"/>
                </a:lnTo>
                <a:lnTo>
                  <a:pt x="300" y="300"/>
                </a:lnTo>
                <a:lnTo>
                  <a:pt x="30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a:extLst>
              <a:ext uri="{FF2B5EF4-FFF2-40B4-BE49-F238E27FC236}">
                <a16:creationId xmlns:a16="http://schemas.microsoft.com/office/drawing/2014/main" id="{9C556828-DC81-734C-8474-D0825EA8D626}"/>
              </a:ext>
            </a:extLst>
          </p:cNvPr>
          <p:cNvSpPr>
            <a:spLocks noChangeAspect="1" noEditPoints="1"/>
          </p:cNvSpPr>
          <p:nvPr/>
        </p:nvSpPr>
        <p:spPr bwMode="auto">
          <a:xfrm>
            <a:off x="10710864" y="4319588"/>
            <a:ext cx="250825" cy="254000"/>
          </a:xfrm>
          <a:custGeom>
            <a:avLst/>
            <a:gdLst>
              <a:gd name="T0" fmla="*/ 50 w 333"/>
              <a:gd name="T1" fmla="*/ 117 h 334"/>
              <a:gd name="T2" fmla="*/ 50 w 333"/>
              <a:gd name="T3" fmla="*/ 217 h 334"/>
              <a:gd name="T4" fmla="*/ 67 w 333"/>
              <a:gd name="T5" fmla="*/ 234 h 334"/>
              <a:gd name="T6" fmla="*/ 83 w 333"/>
              <a:gd name="T7" fmla="*/ 217 h 334"/>
              <a:gd name="T8" fmla="*/ 83 w 333"/>
              <a:gd name="T9" fmla="*/ 184 h 334"/>
              <a:gd name="T10" fmla="*/ 117 w 333"/>
              <a:gd name="T11" fmla="*/ 184 h 334"/>
              <a:gd name="T12" fmla="*/ 117 w 333"/>
              <a:gd name="T13" fmla="*/ 217 h 334"/>
              <a:gd name="T14" fmla="*/ 133 w 333"/>
              <a:gd name="T15" fmla="*/ 234 h 334"/>
              <a:gd name="T16" fmla="*/ 150 w 333"/>
              <a:gd name="T17" fmla="*/ 217 h 334"/>
              <a:gd name="T18" fmla="*/ 150 w 333"/>
              <a:gd name="T19" fmla="*/ 117 h 334"/>
              <a:gd name="T20" fmla="*/ 133 w 333"/>
              <a:gd name="T21" fmla="*/ 100 h 334"/>
              <a:gd name="T22" fmla="*/ 117 w 333"/>
              <a:gd name="T23" fmla="*/ 117 h 334"/>
              <a:gd name="T24" fmla="*/ 117 w 333"/>
              <a:gd name="T25" fmla="*/ 150 h 334"/>
              <a:gd name="T26" fmla="*/ 83 w 333"/>
              <a:gd name="T27" fmla="*/ 150 h 334"/>
              <a:gd name="T28" fmla="*/ 83 w 333"/>
              <a:gd name="T29" fmla="*/ 117 h 334"/>
              <a:gd name="T30" fmla="*/ 67 w 333"/>
              <a:gd name="T31" fmla="*/ 100 h 334"/>
              <a:gd name="T32" fmla="*/ 50 w 333"/>
              <a:gd name="T33" fmla="*/ 117 h 334"/>
              <a:gd name="T34" fmla="*/ 250 w 333"/>
              <a:gd name="T35" fmla="*/ 142 h 334"/>
              <a:gd name="T36" fmla="*/ 242 w 333"/>
              <a:gd name="T37" fmla="*/ 134 h 334"/>
              <a:gd name="T38" fmla="*/ 217 w 333"/>
              <a:gd name="T39" fmla="*/ 134 h 334"/>
              <a:gd name="T40" fmla="*/ 217 w 333"/>
              <a:gd name="T41" fmla="*/ 200 h 334"/>
              <a:gd name="T42" fmla="*/ 242 w 333"/>
              <a:gd name="T43" fmla="*/ 200 h 334"/>
              <a:gd name="T44" fmla="*/ 250 w 333"/>
              <a:gd name="T45" fmla="*/ 192 h 334"/>
              <a:gd name="T46" fmla="*/ 250 w 333"/>
              <a:gd name="T47" fmla="*/ 142 h 334"/>
              <a:gd name="T48" fmla="*/ 257 w 333"/>
              <a:gd name="T49" fmla="*/ 234 h 334"/>
              <a:gd name="T50" fmla="*/ 200 w 333"/>
              <a:gd name="T51" fmla="*/ 234 h 334"/>
              <a:gd name="T52" fmla="*/ 183 w 333"/>
              <a:gd name="T53" fmla="*/ 217 h 334"/>
              <a:gd name="T54" fmla="*/ 183 w 333"/>
              <a:gd name="T55" fmla="*/ 117 h 334"/>
              <a:gd name="T56" fmla="*/ 200 w 333"/>
              <a:gd name="T57" fmla="*/ 100 h 334"/>
              <a:gd name="T58" fmla="*/ 257 w 333"/>
              <a:gd name="T59" fmla="*/ 100 h 334"/>
              <a:gd name="T60" fmla="*/ 283 w 333"/>
              <a:gd name="T61" fmla="*/ 127 h 334"/>
              <a:gd name="T62" fmla="*/ 283 w 333"/>
              <a:gd name="T63" fmla="*/ 207 h 334"/>
              <a:gd name="T64" fmla="*/ 257 w 333"/>
              <a:gd name="T65" fmla="*/ 234 h 334"/>
              <a:gd name="T66" fmla="*/ 33 w 333"/>
              <a:gd name="T67" fmla="*/ 0 h 334"/>
              <a:gd name="T68" fmla="*/ 0 w 333"/>
              <a:gd name="T69" fmla="*/ 34 h 334"/>
              <a:gd name="T70" fmla="*/ 0 w 333"/>
              <a:gd name="T71" fmla="*/ 50 h 334"/>
              <a:gd name="T72" fmla="*/ 17 w 333"/>
              <a:gd name="T73" fmla="*/ 67 h 334"/>
              <a:gd name="T74" fmla="*/ 33 w 333"/>
              <a:gd name="T75" fmla="*/ 50 h 334"/>
              <a:gd name="T76" fmla="*/ 50 w 333"/>
              <a:gd name="T77" fmla="*/ 34 h 334"/>
              <a:gd name="T78" fmla="*/ 283 w 333"/>
              <a:gd name="T79" fmla="*/ 34 h 334"/>
              <a:gd name="T80" fmla="*/ 300 w 333"/>
              <a:gd name="T81" fmla="*/ 50 h 334"/>
              <a:gd name="T82" fmla="*/ 317 w 333"/>
              <a:gd name="T83" fmla="*/ 67 h 334"/>
              <a:gd name="T84" fmla="*/ 333 w 333"/>
              <a:gd name="T85" fmla="*/ 50 h 334"/>
              <a:gd name="T86" fmla="*/ 333 w 333"/>
              <a:gd name="T87" fmla="*/ 34 h 334"/>
              <a:gd name="T88" fmla="*/ 300 w 333"/>
              <a:gd name="T89" fmla="*/ 0 h 334"/>
              <a:gd name="T90" fmla="*/ 33 w 333"/>
              <a:gd name="T91" fmla="*/ 0 h 334"/>
              <a:gd name="T92" fmla="*/ 300 w 333"/>
              <a:gd name="T93" fmla="*/ 284 h 334"/>
              <a:gd name="T94" fmla="*/ 300 w 333"/>
              <a:gd name="T95" fmla="*/ 284 h 334"/>
              <a:gd name="T96" fmla="*/ 317 w 333"/>
              <a:gd name="T97" fmla="*/ 267 h 334"/>
              <a:gd name="T98" fmla="*/ 333 w 333"/>
              <a:gd name="T99" fmla="*/ 284 h 334"/>
              <a:gd name="T100" fmla="*/ 333 w 333"/>
              <a:gd name="T101" fmla="*/ 300 h 334"/>
              <a:gd name="T102" fmla="*/ 300 w 333"/>
              <a:gd name="T103" fmla="*/ 334 h 334"/>
              <a:gd name="T104" fmla="*/ 33 w 333"/>
              <a:gd name="T105" fmla="*/ 334 h 334"/>
              <a:gd name="T106" fmla="*/ 0 w 333"/>
              <a:gd name="T107" fmla="*/ 300 h 334"/>
              <a:gd name="T108" fmla="*/ 0 w 333"/>
              <a:gd name="T109" fmla="*/ 284 h 334"/>
              <a:gd name="T110" fmla="*/ 17 w 333"/>
              <a:gd name="T111" fmla="*/ 267 h 334"/>
              <a:gd name="T112" fmla="*/ 33 w 333"/>
              <a:gd name="T113" fmla="*/ 284 h 334"/>
              <a:gd name="T114" fmla="*/ 50 w 333"/>
              <a:gd name="T115" fmla="*/ 300 h 334"/>
              <a:gd name="T116" fmla="*/ 283 w 333"/>
              <a:gd name="T117" fmla="*/ 300 h 334"/>
              <a:gd name="T118" fmla="*/ 300 w 333"/>
              <a:gd name="T119" fmla="*/ 2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 h="334">
                <a:moveTo>
                  <a:pt x="50" y="117"/>
                </a:moveTo>
                <a:lnTo>
                  <a:pt x="50" y="217"/>
                </a:lnTo>
                <a:cubicBezTo>
                  <a:pt x="50" y="226"/>
                  <a:pt x="57" y="234"/>
                  <a:pt x="67" y="234"/>
                </a:cubicBezTo>
                <a:cubicBezTo>
                  <a:pt x="76" y="234"/>
                  <a:pt x="83" y="226"/>
                  <a:pt x="83" y="217"/>
                </a:cubicBezTo>
                <a:lnTo>
                  <a:pt x="83" y="184"/>
                </a:lnTo>
                <a:lnTo>
                  <a:pt x="117" y="184"/>
                </a:lnTo>
                <a:lnTo>
                  <a:pt x="117" y="217"/>
                </a:lnTo>
                <a:cubicBezTo>
                  <a:pt x="117" y="226"/>
                  <a:pt x="124" y="234"/>
                  <a:pt x="133" y="234"/>
                </a:cubicBezTo>
                <a:cubicBezTo>
                  <a:pt x="143" y="234"/>
                  <a:pt x="150" y="226"/>
                  <a:pt x="150" y="217"/>
                </a:cubicBezTo>
                <a:lnTo>
                  <a:pt x="150" y="117"/>
                </a:lnTo>
                <a:cubicBezTo>
                  <a:pt x="150" y="108"/>
                  <a:pt x="143" y="100"/>
                  <a:pt x="133" y="100"/>
                </a:cubicBezTo>
                <a:cubicBezTo>
                  <a:pt x="124" y="100"/>
                  <a:pt x="117" y="108"/>
                  <a:pt x="117" y="117"/>
                </a:cubicBezTo>
                <a:lnTo>
                  <a:pt x="117" y="150"/>
                </a:lnTo>
                <a:lnTo>
                  <a:pt x="83" y="150"/>
                </a:lnTo>
                <a:lnTo>
                  <a:pt x="83" y="117"/>
                </a:lnTo>
                <a:cubicBezTo>
                  <a:pt x="83" y="108"/>
                  <a:pt x="76" y="100"/>
                  <a:pt x="67" y="100"/>
                </a:cubicBezTo>
                <a:cubicBezTo>
                  <a:pt x="57" y="100"/>
                  <a:pt x="50" y="108"/>
                  <a:pt x="50" y="117"/>
                </a:cubicBezTo>
                <a:close/>
                <a:moveTo>
                  <a:pt x="250" y="142"/>
                </a:moveTo>
                <a:cubicBezTo>
                  <a:pt x="250" y="137"/>
                  <a:pt x="246" y="134"/>
                  <a:pt x="242" y="134"/>
                </a:cubicBezTo>
                <a:lnTo>
                  <a:pt x="217" y="134"/>
                </a:lnTo>
                <a:lnTo>
                  <a:pt x="217" y="200"/>
                </a:lnTo>
                <a:lnTo>
                  <a:pt x="242" y="200"/>
                </a:lnTo>
                <a:cubicBezTo>
                  <a:pt x="246" y="200"/>
                  <a:pt x="250" y="197"/>
                  <a:pt x="250" y="192"/>
                </a:cubicBezTo>
                <a:lnTo>
                  <a:pt x="250" y="142"/>
                </a:lnTo>
                <a:close/>
                <a:moveTo>
                  <a:pt x="257" y="234"/>
                </a:moveTo>
                <a:lnTo>
                  <a:pt x="200" y="234"/>
                </a:lnTo>
                <a:cubicBezTo>
                  <a:pt x="191" y="234"/>
                  <a:pt x="183" y="226"/>
                  <a:pt x="183" y="217"/>
                </a:cubicBezTo>
                <a:lnTo>
                  <a:pt x="183" y="117"/>
                </a:lnTo>
                <a:cubicBezTo>
                  <a:pt x="183" y="108"/>
                  <a:pt x="191" y="100"/>
                  <a:pt x="200" y="100"/>
                </a:cubicBezTo>
                <a:lnTo>
                  <a:pt x="257" y="100"/>
                </a:lnTo>
                <a:cubicBezTo>
                  <a:pt x="271" y="100"/>
                  <a:pt x="283" y="112"/>
                  <a:pt x="283" y="127"/>
                </a:cubicBezTo>
                <a:lnTo>
                  <a:pt x="283" y="207"/>
                </a:lnTo>
                <a:cubicBezTo>
                  <a:pt x="283" y="222"/>
                  <a:pt x="271" y="234"/>
                  <a:pt x="257" y="234"/>
                </a:cubicBezTo>
                <a:close/>
                <a:moveTo>
                  <a:pt x="33" y="0"/>
                </a:moveTo>
                <a:cubicBezTo>
                  <a:pt x="15" y="0"/>
                  <a:pt x="0" y="15"/>
                  <a:pt x="0" y="34"/>
                </a:cubicBezTo>
                <a:lnTo>
                  <a:pt x="0" y="50"/>
                </a:lnTo>
                <a:cubicBezTo>
                  <a:pt x="0" y="60"/>
                  <a:pt x="7" y="67"/>
                  <a:pt x="17" y="67"/>
                </a:cubicBezTo>
                <a:cubicBezTo>
                  <a:pt x="26" y="67"/>
                  <a:pt x="33" y="60"/>
                  <a:pt x="33" y="50"/>
                </a:cubicBezTo>
                <a:cubicBezTo>
                  <a:pt x="33" y="41"/>
                  <a:pt x="41" y="34"/>
                  <a:pt x="50" y="34"/>
                </a:cubicBezTo>
                <a:lnTo>
                  <a:pt x="283" y="34"/>
                </a:lnTo>
                <a:cubicBezTo>
                  <a:pt x="293" y="34"/>
                  <a:pt x="300" y="41"/>
                  <a:pt x="300" y="50"/>
                </a:cubicBezTo>
                <a:cubicBezTo>
                  <a:pt x="300" y="60"/>
                  <a:pt x="307" y="67"/>
                  <a:pt x="317" y="67"/>
                </a:cubicBezTo>
                <a:cubicBezTo>
                  <a:pt x="326" y="67"/>
                  <a:pt x="333" y="60"/>
                  <a:pt x="333" y="50"/>
                </a:cubicBezTo>
                <a:lnTo>
                  <a:pt x="333" y="34"/>
                </a:lnTo>
                <a:cubicBezTo>
                  <a:pt x="333" y="15"/>
                  <a:pt x="318" y="0"/>
                  <a:pt x="300" y="0"/>
                </a:cubicBezTo>
                <a:lnTo>
                  <a:pt x="33" y="0"/>
                </a:lnTo>
                <a:close/>
                <a:moveTo>
                  <a:pt x="300" y="284"/>
                </a:moveTo>
                <a:lnTo>
                  <a:pt x="300" y="284"/>
                </a:lnTo>
                <a:cubicBezTo>
                  <a:pt x="300" y="274"/>
                  <a:pt x="307" y="267"/>
                  <a:pt x="317" y="267"/>
                </a:cubicBezTo>
                <a:cubicBezTo>
                  <a:pt x="326" y="267"/>
                  <a:pt x="333" y="274"/>
                  <a:pt x="333" y="284"/>
                </a:cubicBezTo>
                <a:lnTo>
                  <a:pt x="333" y="300"/>
                </a:lnTo>
                <a:cubicBezTo>
                  <a:pt x="333" y="319"/>
                  <a:pt x="318" y="334"/>
                  <a:pt x="300" y="334"/>
                </a:cubicBezTo>
                <a:lnTo>
                  <a:pt x="33" y="334"/>
                </a:lnTo>
                <a:cubicBezTo>
                  <a:pt x="15" y="334"/>
                  <a:pt x="0" y="319"/>
                  <a:pt x="0" y="300"/>
                </a:cubicBezTo>
                <a:lnTo>
                  <a:pt x="0" y="284"/>
                </a:lnTo>
                <a:cubicBezTo>
                  <a:pt x="0" y="274"/>
                  <a:pt x="7" y="267"/>
                  <a:pt x="17" y="267"/>
                </a:cubicBezTo>
                <a:cubicBezTo>
                  <a:pt x="26" y="267"/>
                  <a:pt x="33" y="274"/>
                  <a:pt x="33" y="284"/>
                </a:cubicBezTo>
                <a:cubicBezTo>
                  <a:pt x="33" y="293"/>
                  <a:pt x="41" y="300"/>
                  <a:pt x="50" y="300"/>
                </a:cubicBezTo>
                <a:lnTo>
                  <a:pt x="283" y="300"/>
                </a:lnTo>
                <a:cubicBezTo>
                  <a:pt x="293" y="300"/>
                  <a:pt x="300" y="293"/>
                  <a:pt x="300" y="2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a:extLst>
              <a:ext uri="{FF2B5EF4-FFF2-40B4-BE49-F238E27FC236}">
                <a16:creationId xmlns:a16="http://schemas.microsoft.com/office/drawing/2014/main" id="{A811A552-D0C9-5445-BCAD-357AD53F55EE}"/>
              </a:ext>
            </a:extLst>
          </p:cNvPr>
          <p:cNvSpPr>
            <a:spLocks noChangeAspect="1" noEditPoints="1"/>
          </p:cNvSpPr>
          <p:nvPr/>
        </p:nvSpPr>
        <p:spPr bwMode="auto">
          <a:xfrm>
            <a:off x="10207626" y="4319588"/>
            <a:ext cx="250825" cy="254000"/>
          </a:xfrm>
          <a:custGeom>
            <a:avLst/>
            <a:gdLst>
              <a:gd name="T0" fmla="*/ 109 w 334"/>
              <a:gd name="T1" fmla="*/ 200 h 334"/>
              <a:gd name="T2" fmla="*/ 50 w 334"/>
              <a:gd name="T3" fmla="*/ 200 h 334"/>
              <a:gd name="T4" fmla="*/ 50 w 334"/>
              <a:gd name="T5" fmla="*/ 234 h 334"/>
              <a:gd name="T6" fmla="*/ 117 w 334"/>
              <a:gd name="T7" fmla="*/ 234 h 334"/>
              <a:gd name="T8" fmla="*/ 150 w 334"/>
              <a:gd name="T9" fmla="*/ 200 h 334"/>
              <a:gd name="T10" fmla="*/ 150 w 334"/>
              <a:gd name="T11" fmla="*/ 184 h 334"/>
              <a:gd name="T12" fmla="*/ 117 w 334"/>
              <a:gd name="T13" fmla="*/ 150 h 334"/>
              <a:gd name="T14" fmla="*/ 92 w 334"/>
              <a:gd name="T15" fmla="*/ 150 h 334"/>
              <a:gd name="T16" fmla="*/ 84 w 334"/>
              <a:gd name="T17" fmla="*/ 142 h 334"/>
              <a:gd name="T18" fmla="*/ 92 w 334"/>
              <a:gd name="T19" fmla="*/ 134 h 334"/>
              <a:gd name="T20" fmla="*/ 117 w 334"/>
              <a:gd name="T21" fmla="*/ 134 h 334"/>
              <a:gd name="T22" fmla="*/ 150 w 334"/>
              <a:gd name="T23" fmla="*/ 134 h 334"/>
              <a:gd name="T24" fmla="*/ 150 w 334"/>
              <a:gd name="T25" fmla="*/ 100 h 334"/>
              <a:gd name="T26" fmla="*/ 117 w 334"/>
              <a:gd name="T27" fmla="*/ 100 h 334"/>
              <a:gd name="T28" fmla="*/ 94 w 334"/>
              <a:gd name="T29" fmla="*/ 100 h 334"/>
              <a:gd name="T30" fmla="*/ 50 w 334"/>
              <a:gd name="T31" fmla="*/ 144 h 334"/>
              <a:gd name="T32" fmla="*/ 90 w 334"/>
              <a:gd name="T33" fmla="*/ 184 h 334"/>
              <a:gd name="T34" fmla="*/ 109 w 334"/>
              <a:gd name="T35" fmla="*/ 184 h 334"/>
              <a:gd name="T36" fmla="*/ 117 w 334"/>
              <a:gd name="T37" fmla="*/ 192 h 334"/>
              <a:gd name="T38" fmla="*/ 109 w 334"/>
              <a:gd name="T39" fmla="*/ 200 h 334"/>
              <a:gd name="T40" fmla="*/ 250 w 334"/>
              <a:gd name="T41" fmla="*/ 142 h 334"/>
              <a:gd name="T42" fmla="*/ 242 w 334"/>
              <a:gd name="T43" fmla="*/ 134 h 334"/>
              <a:gd name="T44" fmla="*/ 217 w 334"/>
              <a:gd name="T45" fmla="*/ 134 h 334"/>
              <a:gd name="T46" fmla="*/ 217 w 334"/>
              <a:gd name="T47" fmla="*/ 200 h 334"/>
              <a:gd name="T48" fmla="*/ 242 w 334"/>
              <a:gd name="T49" fmla="*/ 200 h 334"/>
              <a:gd name="T50" fmla="*/ 250 w 334"/>
              <a:gd name="T51" fmla="*/ 192 h 334"/>
              <a:gd name="T52" fmla="*/ 250 w 334"/>
              <a:gd name="T53" fmla="*/ 142 h 334"/>
              <a:gd name="T54" fmla="*/ 250 w 334"/>
              <a:gd name="T55" fmla="*/ 234 h 334"/>
              <a:gd name="T56" fmla="*/ 184 w 334"/>
              <a:gd name="T57" fmla="*/ 234 h 334"/>
              <a:gd name="T58" fmla="*/ 184 w 334"/>
              <a:gd name="T59" fmla="*/ 100 h 334"/>
              <a:gd name="T60" fmla="*/ 250 w 334"/>
              <a:gd name="T61" fmla="*/ 100 h 334"/>
              <a:gd name="T62" fmla="*/ 284 w 334"/>
              <a:gd name="T63" fmla="*/ 134 h 334"/>
              <a:gd name="T64" fmla="*/ 284 w 334"/>
              <a:gd name="T65" fmla="*/ 200 h 334"/>
              <a:gd name="T66" fmla="*/ 250 w 334"/>
              <a:gd name="T67" fmla="*/ 234 h 334"/>
              <a:gd name="T68" fmla="*/ 0 w 334"/>
              <a:gd name="T69" fmla="*/ 0 h 334"/>
              <a:gd name="T70" fmla="*/ 0 w 334"/>
              <a:gd name="T71" fmla="*/ 67 h 334"/>
              <a:gd name="T72" fmla="*/ 34 w 334"/>
              <a:gd name="T73" fmla="*/ 67 h 334"/>
              <a:gd name="T74" fmla="*/ 34 w 334"/>
              <a:gd name="T75" fmla="*/ 34 h 334"/>
              <a:gd name="T76" fmla="*/ 300 w 334"/>
              <a:gd name="T77" fmla="*/ 34 h 334"/>
              <a:gd name="T78" fmla="*/ 300 w 334"/>
              <a:gd name="T79" fmla="*/ 67 h 334"/>
              <a:gd name="T80" fmla="*/ 334 w 334"/>
              <a:gd name="T81" fmla="*/ 67 h 334"/>
              <a:gd name="T82" fmla="*/ 334 w 334"/>
              <a:gd name="T83" fmla="*/ 0 h 334"/>
              <a:gd name="T84" fmla="*/ 0 w 334"/>
              <a:gd name="T85" fmla="*/ 0 h 334"/>
              <a:gd name="T86" fmla="*/ 300 w 334"/>
              <a:gd name="T87" fmla="*/ 267 h 334"/>
              <a:gd name="T88" fmla="*/ 334 w 334"/>
              <a:gd name="T89" fmla="*/ 267 h 334"/>
              <a:gd name="T90" fmla="*/ 334 w 334"/>
              <a:gd name="T91" fmla="*/ 334 h 334"/>
              <a:gd name="T92" fmla="*/ 0 w 334"/>
              <a:gd name="T93" fmla="*/ 334 h 334"/>
              <a:gd name="T94" fmla="*/ 0 w 334"/>
              <a:gd name="T95" fmla="*/ 267 h 334"/>
              <a:gd name="T96" fmla="*/ 34 w 334"/>
              <a:gd name="T97" fmla="*/ 267 h 334"/>
              <a:gd name="T98" fmla="*/ 34 w 334"/>
              <a:gd name="T99" fmla="*/ 300 h 334"/>
              <a:gd name="T100" fmla="*/ 300 w 334"/>
              <a:gd name="T101" fmla="*/ 300 h 334"/>
              <a:gd name="T102" fmla="*/ 300 w 334"/>
              <a:gd name="T103" fmla="*/ 2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4" h="334">
                <a:moveTo>
                  <a:pt x="109" y="200"/>
                </a:moveTo>
                <a:lnTo>
                  <a:pt x="50" y="200"/>
                </a:lnTo>
                <a:lnTo>
                  <a:pt x="50" y="234"/>
                </a:lnTo>
                <a:lnTo>
                  <a:pt x="117" y="234"/>
                </a:lnTo>
                <a:cubicBezTo>
                  <a:pt x="135" y="234"/>
                  <a:pt x="150" y="219"/>
                  <a:pt x="150" y="200"/>
                </a:cubicBezTo>
                <a:lnTo>
                  <a:pt x="150" y="184"/>
                </a:lnTo>
                <a:cubicBezTo>
                  <a:pt x="150" y="165"/>
                  <a:pt x="135" y="150"/>
                  <a:pt x="117" y="150"/>
                </a:cubicBezTo>
                <a:lnTo>
                  <a:pt x="92" y="150"/>
                </a:lnTo>
                <a:cubicBezTo>
                  <a:pt x="87" y="150"/>
                  <a:pt x="84" y="147"/>
                  <a:pt x="84" y="142"/>
                </a:cubicBezTo>
                <a:cubicBezTo>
                  <a:pt x="84" y="137"/>
                  <a:pt x="87" y="134"/>
                  <a:pt x="92" y="134"/>
                </a:cubicBezTo>
                <a:lnTo>
                  <a:pt x="117" y="134"/>
                </a:lnTo>
                <a:lnTo>
                  <a:pt x="150" y="134"/>
                </a:lnTo>
                <a:lnTo>
                  <a:pt x="150" y="100"/>
                </a:lnTo>
                <a:lnTo>
                  <a:pt x="117" y="100"/>
                </a:lnTo>
                <a:lnTo>
                  <a:pt x="94" y="100"/>
                </a:lnTo>
                <a:cubicBezTo>
                  <a:pt x="70" y="100"/>
                  <a:pt x="50" y="120"/>
                  <a:pt x="50" y="144"/>
                </a:cubicBezTo>
                <a:cubicBezTo>
                  <a:pt x="50" y="166"/>
                  <a:pt x="68" y="184"/>
                  <a:pt x="90" y="184"/>
                </a:cubicBezTo>
                <a:lnTo>
                  <a:pt x="109" y="184"/>
                </a:lnTo>
                <a:cubicBezTo>
                  <a:pt x="113" y="184"/>
                  <a:pt x="117" y="187"/>
                  <a:pt x="117" y="192"/>
                </a:cubicBezTo>
                <a:cubicBezTo>
                  <a:pt x="117" y="197"/>
                  <a:pt x="113" y="200"/>
                  <a:pt x="109" y="200"/>
                </a:cubicBezTo>
                <a:close/>
                <a:moveTo>
                  <a:pt x="250" y="142"/>
                </a:moveTo>
                <a:cubicBezTo>
                  <a:pt x="250" y="137"/>
                  <a:pt x="247" y="134"/>
                  <a:pt x="242" y="134"/>
                </a:cubicBezTo>
                <a:lnTo>
                  <a:pt x="217" y="134"/>
                </a:lnTo>
                <a:lnTo>
                  <a:pt x="217" y="200"/>
                </a:lnTo>
                <a:lnTo>
                  <a:pt x="242" y="200"/>
                </a:lnTo>
                <a:cubicBezTo>
                  <a:pt x="247" y="200"/>
                  <a:pt x="250" y="197"/>
                  <a:pt x="250" y="192"/>
                </a:cubicBezTo>
                <a:lnTo>
                  <a:pt x="250" y="142"/>
                </a:lnTo>
                <a:close/>
                <a:moveTo>
                  <a:pt x="250" y="234"/>
                </a:moveTo>
                <a:lnTo>
                  <a:pt x="184" y="234"/>
                </a:lnTo>
                <a:lnTo>
                  <a:pt x="184" y="100"/>
                </a:lnTo>
                <a:lnTo>
                  <a:pt x="250" y="100"/>
                </a:lnTo>
                <a:cubicBezTo>
                  <a:pt x="269" y="100"/>
                  <a:pt x="284" y="115"/>
                  <a:pt x="284" y="134"/>
                </a:cubicBezTo>
                <a:lnTo>
                  <a:pt x="284" y="200"/>
                </a:lnTo>
                <a:cubicBezTo>
                  <a:pt x="284" y="219"/>
                  <a:pt x="269" y="234"/>
                  <a:pt x="250" y="234"/>
                </a:cubicBezTo>
                <a:close/>
                <a:moveTo>
                  <a:pt x="0" y="0"/>
                </a:moveTo>
                <a:lnTo>
                  <a:pt x="0" y="67"/>
                </a:lnTo>
                <a:lnTo>
                  <a:pt x="34" y="67"/>
                </a:lnTo>
                <a:lnTo>
                  <a:pt x="34" y="34"/>
                </a:lnTo>
                <a:lnTo>
                  <a:pt x="300" y="34"/>
                </a:lnTo>
                <a:lnTo>
                  <a:pt x="300" y="67"/>
                </a:lnTo>
                <a:lnTo>
                  <a:pt x="334" y="67"/>
                </a:lnTo>
                <a:lnTo>
                  <a:pt x="334" y="0"/>
                </a:lnTo>
                <a:lnTo>
                  <a:pt x="0" y="0"/>
                </a:lnTo>
                <a:close/>
                <a:moveTo>
                  <a:pt x="300" y="267"/>
                </a:moveTo>
                <a:lnTo>
                  <a:pt x="334" y="267"/>
                </a:lnTo>
                <a:lnTo>
                  <a:pt x="334" y="334"/>
                </a:lnTo>
                <a:lnTo>
                  <a:pt x="0" y="334"/>
                </a:lnTo>
                <a:lnTo>
                  <a:pt x="0" y="267"/>
                </a:lnTo>
                <a:lnTo>
                  <a:pt x="34" y="267"/>
                </a:lnTo>
                <a:lnTo>
                  <a:pt x="34" y="300"/>
                </a:lnTo>
                <a:lnTo>
                  <a:pt x="300" y="300"/>
                </a:lnTo>
                <a:lnTo>
                  <a:pt x="30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a:extLst>
              <a:ext uri="{FF2B5EF4-FFF2-40B4-BE49-F238E27FC236}">
                <a16:creationId xmlns:a16="http://schemas.microsoft.com/office/drawing/2014/main" id="{AB07D64C-9CAA-3F49-99EE-97C19FB34A62}"/>
              </a:ext>
            </a:extLst>
          </p:cNvPr>
          <p:cNvSpPr>
            <a:spLocks noChangeAspect="1" noEditPoints="1"/>
          </p:cNvSpPr>
          <p:nvPr/>
        </p:nvSpPr>
        <p:spPr bwMode="auto">
          <a:xfrm>
            <a:off x="9704389" y="4319588"/>
            <a:ext cx="250825" cy="254000"/>
          </a:xfrm>
          <a:custGeom>
            <a:avLst/>
            <a:gdLst>
              <a:gd name="T0" fmla="*/ 66 w 333"/>
              <a:gd name="T1" fmla="*/ 200 h 334"/>
              <a:gd name="T2" fmla="*/ 66 w 333"/>
              <a:gd name="T3" fmla="*/ 234 h 334"/>
              <a:gd name="T4" fmla="*/ 150 w 333"/>
              <a:gd name="T5" fmla="*/ 200 h 334"/>
              <a:gd name="T6" fmla="*/ 116 w 333"/>
              <a:gd name="T7" fmla="*/ 150 h 334"/>
              <a:gd name="T8" fmla="*/ 83 w 333"/>
              <a:gd name="T9" fmla="*/ 142 h 334"/>
              <a:gd name="T10" fmla="*/ 116 w 333"/>
              <a:gd name="T11" fmla="*/ 134 h 334"/>
              <a:gd name="T12" fmla="*/ 150 w 333"/>
              <a:gd name="T13" fmla="*/ 117 h 334"/>
              <a:gd name="T14" fmla="*/ 116 w 333"/>
              <a:gd name="T15" fmla="*/ 100 h 334"/>
              <a:gd name="T16" fmla="*/ 53 w 333"/>
              <a:gd name="T17" fmla="*/ 127 h 334"/>
              <a:gd name="T18" fmla="*/ 108 w 333"/>
              <a:gd name="T19" fmla="*/ 184 h 334"/>
              <a:gd name="T20" fmla="*/ 108 w 333"/>
              <a:gd name="T21" fmla="*/ 200 h 334"/>
              <a:gd name="T22" fmla="*/ 241 w 333"/>
              <a:gd name="T23" fmla="*/ 134 h 334"/>
              <a:gd name="T24" fmla="*/ 216 w 333"/>
              <a:gd name="T25" fmla="*/ 200 h 334"/>
              <a:gd name="T26" fmla="*/ 250 w 333"/>
              <a:gd name="T27" fmla="*/ 192 h 334"/>
              <a:gd name="T28" fmla="*/ 250 w 333"/>
              <a:gd name="T29" fmla="*/ 234 h 334"/>
              <a:gd name="T30" fmla="*/ 183 w 333"/>
              <a:gd name="T31" fmla="*/ 217 h 334"/>
              <a:gd name="T32" fmla="*/ 200 w 333"/>
              <a:gd name="T33" fmla="*/ 100 h 334"/>
              <a:gd name="T34" fmla="*/ 283 w 333"/>
              <a:gd name="T35" fmla="*/ 134 h 334"/>
              <a:gd name="T36" fmla="*/ 250 w 333"/>
              <a:gd name="T37" fmla="*/ 234 h 334"/>
              <a:gd name="T38" fmla="*/ 0 w 333"/>
              <a:gd name="T39" fmla="*/ 50 h 334"/>
              <a:gd name="T40" fmla="*/ 33 w 333"/>
              <a:gd name="T41" fmla="*/ 50 h 334"/>
              <a:gd name="T42" fmla="*/ 283 w 333"/>
              <a:gd name="T43" fmla="*/ 34 h 334"/>
              <a:gd name="T44" fmla="*/ 316 w 333"/>
              <a:gd name="T45" fmla="*/ 67 h 334"/>
              <a:gd name="T46" fmla="*/ 333 w 333"/>
              <a:gd name="T47" fmla="*/ 34 h 334"/>
              <a:gd name="T48" fmla="*/ 33 w 333"/>
              <a:gd name="T49" fmla="*/ 0 h 334"/>
              <a:gd name="T50" fmla="*/ 300 w 333"/>
              <a:gd name="T51" fmla="*/ 284 h 334"/>
              <a:gd name="T52" fmla="*/ 316 w 333"/>
              <a:gd name="T53" fmla="*/ 267 h 334"/>
              <a:gd name="T54" fmla="*/ 333 w 333"/>
              <a:gd name="T55" fmla="*/ 300 h 334"/>
              <a:gd name="T56" fmla="*/ 33 w 333"/>
              <a:gd name="T57" fmla="*/ 334 h 334"/>
              <a:gd name="T58" fmla="*/ 0 w 333"/>
              <a:gd name="T59" fmla="*/ 284 h 334"/>
              <a:gd name="T60" fmla="*/ 33 w 333"/>
              <a:gd name="T61" fmla="*/ 284 h 334"/>
              <a:gd name="T62" fmla="*/ 283 w 333"/>
              <a:gd name="T63" fmla="*/ 3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4">
                <a:moveTo>
                  <a:pt x="108" y="200"/>
                </a:moveTo>
                <a:lnTo>
                  <a:pt x="66" y="200"/>
                </a:lnTo>
                <a:cubicBezTo>
                  <a:pt x="57" y="200"/>
                  <a:pt x="50" y="208"/>
                  <a:pt x="50" y="217"/>
                </a:cubicBezTo>
                <a:cubicBezTo>
                  <a:pt x="50" y="226"/>
                  <a:pt x="57" y="234"/>
                  <a:pt x="66" y="234"/>
                </a:cubicBezTo>
                <a:lnTo>
                  <a:pt x="116" y="234"/>
                </a:lnTo>
                <a:cubicBezTo>
                  <a:pt x="135" y="234"/>
                  <a:pt x="150" y="219"/>
                  <a:pt x="150" y="200"/>
                </a:cubicBezTo>
                <a:lnTo>
                  <a:pt x="150" y="184"/>
                </a:lnTo>
                <a:cubicBezTo>
                  <a:pt x="150" y="165"/>
                  <a:pt x="135" y="150"/>
                  <a:pt x="116" y="150"/>
                </a:cubicBezTo>
                <a:lnTo>
                  <a:pt x="91" y="150"/>
                </a:lnTo>
                <a:cubicBezTo>
                  <a:pt x="87" y="150"/>
                  <a:pt x="83" y="147"/>
                  <a:pt x="83" y="142"/>
                </a:cubicBezTo>
                <a:cubicBezTo>
                  <a:pt x="83" y="137"/>
                  <a:pt x="87" y="134"/>
                  <a:pt x="91" y="134"/>
                </a:cubicBezTo>
                <a:lnTo>
                  <a:pt x="116" y="134"/>
                </a:lnTo>
                <a:lnTo>
                  <a:pt x="133" y="134"/>
                </a:lnTo>
                <a:cubicBezTo>
                  <a:pt x="142" y="134"/>
                  <a:pt x="150" y="126"/>
                  <a:pt x="150" y="117"/>
                </a:cubicBezTo>
                <a:cubicBezTo>
                  <a:pt x="150" y="108"/>
                  <a:pt x="142" y="100"/>
                  <a:pt x="133" y="100"/>
                </a:cubicBezTo>
                <a:lnTo>
                  <a:pt x="116" y="100"/>
                </a:lnTo>
                <a:lnTo>
                  <a:pt x="95" y="100"/>
                </a:lnTo>
                <a:cubicBezTo>
                  <a:pt x="77" y="100"/>
                  <a:pt x="60" y="110"/>
                  <a:pt x="53" y="127"/>
                </a:cubicBezTo>
                <a:cubicBezTo>
                  <a:pt x="41" y="156"/>
                  <a:pt x="62" y="184"/>
                  <a:pt x="90" y="184"/>
                </a:cubicBezTo>
                <a:lnTo>
                  <a:pt x="108" y="184"/>
                </a:lnTo>
                <a:cubicBezTo>
                  <a:pt x="113" y="184"/>
                  <a:pt x="116" y="187"/>
                  <a:pt x="116" y="192"/>
                </a:cubicBezTo>
                <a:cubicBezTo>
                  <a:pt x="116" y="197"/>
                  <a:pt x="113" y="200"/>
                  <a:pt x="108" y="200"/>
                </a:cubicBezTo>
                <a:close/>
                <a:moveTo>
                  <a:pt x="250" y="142"/>
                </a:moveTo>
                <a:cubicBezTo>
                  <a:pt x="250" y="137"/>
                  <a:pt x="246" y="134"/>
                  <a:pt x="241" y="134"/>
                </a:cubicBezTo>
                <a:lnTo>
                  <a:pt x="216" y="134"/>
                </a:lnTo>
                <a:lnTo>
                  <a:pt x="216" y="200"/>
                </a:lnTo>
                <a:lnTo>
                  <a:pt x="241" y="200"/>
                </a:lnTo>
                <a:cubicBezTo>
                  <a:pt x="246" y="200"/>
                  <a:pt x="250" y="197"/>
                  <a:pt x="250" y="192"/>
                </a:cubicBezTo>
                <a:lnTo>
                  <a:pt x="250" y="142"/>
                </a:lnTo>
                <a:close/>
                <a:moveTo>
                  <a:pt x="250" y="234"/>
                </a:moveTo>
                <a:lnTo>
                  <a:pt x="200" y="234"/>
                </a:lnTo>
                <a:cubicBezTo>
                  <a:pt x="190" y="234"/>
                  <a:pt x="183" y="226"/>
                  <a:pt x="183" y="217"/>
                </a:cubicBezTo>
                <a:lnTo>
                  <a:pt x="183" y="117"/>
                </a:lnTo>
                <a:cubicBezTo>
                  <a:pt x="183" y="108"/>
                  <a:pt x="190" y="100"/>
                  <a:pt x="200" y="100"/>
                </a:cubicBezTo>
                <a:lnTo>
                  <a:pt x="250" y="100"/>
                </a:lnTo>
                <a:cubicBezTo>
                  <a:pt x="268" y="100"/>
                  <a:pt x="283" y="115"/>
                  <a:pt x="283" y="134"/>
                </a:cubicBezTo>
                <a:lnTo>
                  <a:pt x="283" y="200"/>
                </a:lnTo>
                <a:cubicBezTo>
                  <a:pt x="283" y="219"/>
                  <a:pt x="268" y="234"/>
                  <a:pt x="250" y="234"/>
                </a:cubicBezTo>
                <a:close/>
                <a:moveTo>
                  <a:pt x="0" y="34"/>
                </a:moveTo>
                <a:lnTo>
                  <a:pt x="0" y="50"/>
                </a:lnTo>
                <a:cubicBezTo>
                  <a:pt x="0" y="60"/>
                  <a:pt x="7" y="67"/>
                  <a:pt x="16" y="67"/>
                </a:cubicBezTo>
                <a:cubicBezTo>
                  <a:pt x="26" y="67"/>
                  <a:pt x="33" y="60"/>
                  <a:pt x="33" y="50"/>
                </a:cubicBezTo>
                <a:cubicBezTo>
                  <a:pt x="33" y="41"/>
                  <a:pt x="40" y="34"/>
                  <a:pt x="50" y="34"/>
                </a:cubicBezTo>
                <a:lnTo>
                  <a:pt x="283" y="34"/>
                </a:lnTo>
                <a:cubicBezTo>
                  <a:pt x="292" y="34"/>
                  <a:pt x="300" y="41"/>
                  <a:pt x="300" y="50"/>
                </a:cubicBezTo>
                <a:cubicBezTo>
                  <a:pt x="300" y="60"/>
                  <a:pt x="307" y="67"/>
                  <a:pt x="316" y="67"/>
                </a:cubicBezTo>
                <a:cubicBezTo>
                  <a:pt x="326" y="67"/>
                  <a:pt x="333" y="60"/>
                  <a:pt x="333" y="50"/>
                </a:cubicBezTo>
                <a:lnTo>
                  <a:pt x="333" y="34"/>
                </a:lnTo>
                <a:cubicBezTo>
                  <a:pt x="333" y="15"/>
                  <a:pt x="318" y="0"/>
                  <a:pt x="300" y="0"/>
                </a:cubicBezTo>
                <a:lnTo>
                  <a:pt x="33" y="0"/>
                </a:lnTo>
                <a:cubicBezTo>
                  <a:pt x="15" y="0"/>
                  <a:pt x="0" y="15"/>
                  <a:pt x="0" y="34"/>
                </a:cubicBezTo>
                <a:close/>
                <a:moveTo>
                  <a:pt x="300" y="284"/>
                </a:moveTo>
                <a:lnTo>
                  <a:pt x="300" y="284"/>
                </a:lnTo>
                <a:cubicBezTo>
                  <a:pt x="300" y="274"/>
                  <a:pt x="307" y="267"/>
                  <a:pt x="316" y="267"/>
                </a:cubicBezTo>
                <a:cubicBezTo>
                  <a:pt x="326" y="267"/>
                  <a:pt x="333" y="274"/>
                  <a:pt x="333" y="284"/>
                </a:cubicBezTo>
                <a:lnTo>
                  <a:pt x="333" y="300"/>
                </a:lnTo>
                <a:cubicBezTo>
                  <a:pt x="333" y="319"/>
                  <a:pt x="318" y="334"/>
                  <a:pt x="300" y="334"/>
                </a:cubicBezTo>
                <a:lnTo>
                  <a:pt x="33" y="334"/>
                </a:lnTo>
                <a:cubicBezTo>
                  <a:pt x="15" y="334"/>
                  <a:pt x="0" y="319"/>
                  <a:pt x="0" y="300"/>
                </a:cubicBezTo>
                <a:lnTo>
                  <a:pt x="0" y="284"/>
                </a:lnTo>
                <a:cubicBezTo>
                  <a:pt x="0" y="274"/>
                  <a:pt x="7" y="267"/>
                  <a:pt x="16" y="267"/>
                </a:cubicBezTo>
                <a:cubicBezTo>
                  <a:pt x="26" y="267"/>
                  <a:pt x="33" y="274"/>
                  <a:pt x="33" y="284"/>
                </a:cubicBezTo>
                <a:cubicBezTo>
                  <a:pt x="33" y="293"/>
                  <a:pt x="40" y="300"/>
                  <a:pt x="50" y="300"/>
                </a:cubicBezTo>
                <a:lnTo>
                  <a:pt x="283" y="300"/>
                </a:lnTo>
                <a:cubicBezTo>
                  <a:pt x="292" y="300"/>
                  <a:pt x="300" y="293"/>
                  <a:pt x="300" y="2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a:extLst>
              <a:ext uri="{FF2B5EF4-FFF2-40B4-BE49-F238E27FC236}">
                <a16:creationId xmlns:a16="http://schemas.microsoft.com/office/drawing/2014/main" id="{594AE3E5-5185-B440-B5E9-66905CAA1474}"/>
              </a:ext>
            </a:extLst>
          </p:cNvPr>
          <p:cNvSpPr>
            <a:spLocks noChangeAspect="1" noEditPoints="1"/>
          </p:cNvSpPr>
          <p:nvPr/>
        </p:nvSpPr>
        <p:spPr bwMode="auto">
          <a:xfrm>
            <a:off x="9177339" y="4319588"/>
            <a:ext cx="276225" cy="227013"/>
          </a:xfrm>
          <a:custGeom>
            <a:avLst/>
            <a:gdLst>
              <a:gd name="T0" fmla="*/ 0 w 366"/>
              <a:gd name="T1" fmla="*/ 267 h 300"/>
              <a:gd name="T2" fmla="*/ 100 w 366"/>
              <a:gd name="T3" fmla="*/ 267 h 300"/>
              <a:gd name="T4" fmla="*/ 100 w 366"/>
              <a:gd name="T5" fmla="*/ 300 h 300"/>
              <a:gd name="T6" fmla="*/ 0 w 366"/>
              <a:gd name="T7" fmla="*/ 300 h 300"/>
              <a:gd name="T8" fmla="*/ 0 w 366"/>
              <a:gd name="T9" fmla="*/ 267 h 300"/>
              <a:gd name="T10" fmla="*/ 200 w 366"/>
              <a:gd name="T11" fmla="*/ 259 h 300"/>
              <a:gd name="T12" fmla="*/ 166 w 366"/>
              <a:gd name="T13" fmla="*/ 225 h 300"/>
              <a:gd name="T14" fmla="*/ 200 w 366"/>
              <a:gd name="T15" fmla="*/ 192 h 300"/>
              <a:gd name="T16" fmla="*/ 233 w 366"/>
              <a:gd name="T17" fmla="*/ 225 h 300"/>
              <a:gd name="T18" fmla="*/ 200 w 366"/>
              <a:gd name="T19" fmla="*/ 259 h 300"/>
              <a:gd name="T20" fmla="*/ 200 w 366"/>
              <a:gd name="T21" fmla="*/ 159 h 300"/>
              <a:gd name="T22" fmla="*/ 133 w 366"/>
              <a:gd name="T23" fmla="*/ 225 h 300"/>
              <a:gd name="T24" fmla="*/ 200 w 366"/>
              <a:gd name="T25" fmla="*/ 292 h 300"/>
              <a:gd name="T26" fmla="*/ 266 w 366"/>
              <a:gd name="T27" fmla="*/ 225 h 300"/>
              <a:gd name="T28" fmla="*/ 200 w 366"/>
              <a:gd name="T29" fmla="*/ 159 h 300"/>
              <a:gd name="T30" fmla="*/ 250 w 366"/>
              <a:gd name="T31" fmla="*/ 67 h 300"/>
              <a:gd name="T32" fmla="*/ 150 w 366"/>
              <a:gd name="T33" fmla="*/ 67 h 300"/>
              <a:gd name="T34" fmla="*/ 150 w 366"/>
              <a:gd name="T35" fmla="*/ 34 h 300"/>
              <a:gd name="T36" fmla="*/ 250 w 366"/>
              <a:gd name="T37" fmla="*/ 34 h 300"/>
              <a:gd name="T38" fmla="*/ 250 w 366"/>
              <a:gd name="T39" fmla="*/ 67 h 300"/>
              <a:gd name="T40" fmla="*/ 350 w 366"/>
              <a:gd name="T41" fmla="*/ 67 h 300"/>
              <a:gd name="T42" fmla="*/ 350 w 366"/>
              <a:gd name="T43" fmla="*/ 34 h 300"/>
              <a:gd name="T44" fmla="*/ 316 w 366"/>
              <a:gd name="T45" fmla="*/ 34 h 300"/>
              <a:gd name="T46" fmla="*/ 316 w 366"/>
              <a:gd name="T47" fmla="*/ 67 h 300"/>
              <a:gd name="T48" fmla="*/ 283 w 366"/>
              <a:gd name="T49" fmla="*/ 67 h 300"/>
              <a:gd name="T50" fmla="*/ 283 w 366"/>
              <a:gd name="T51" fmla="*/ 0 h 300"/>
              <a:gd name="T52" fmla="*/ 116 w 366"/>
              <a:gd name="T53" fmla="*/ 0 h 300"/>
              <a:gd name="T54" fmla="*/ 116 w 366"/>
              <a:gd name="T55" fmla="*/ 67 h 300"/>
              <a:gd name="T56" fmla="*/ 33 w 366"/>
              <a:gd name="T57" fmla="*/ 67 h 300"/>
              <a:gd name="T58" fmla="*/ 33 w 366"/>
              <a:gd name="T59" fmla="*/ 200 h 300"/>
              <a:gd name="T60" fmla="*/ 66 w 366"/>
              <a:gd name="T61" fmla="*/ 200 h 300"/>
              <a:gd name="T62" fmla="*/ 66 w 366"/>
              <a:gd name="T63" fmla="*/ 100 h 300"/>
              <a:gd name="T64" fmla="*/ 333 w 366"/>
              <a:gd name="T65" fmla="*/ 100 h 300"/>
              <a:gd name="T66" fmla="*/ 333 w 366"/>
              <a:gd name="T67" fmla="*/ 267 h 300"/>
              <a:gd name="T68" fmla="*/ 300 w 366"/>
              <a:gd name="T69" fmla="*/ 267 h 300"/>
              <a:gd name="T70" fmla="*/ 300 w 366"/>
              <a:gd name="T71" fmla="*/ 300 h 300"/>
              <a:gd name="T72" fmla="*/ 366 w 366"/>
              <a:gd name="T73" fmla="*/ 300 h 300"/>
              <a:gd name="T74" fmla="*/ 366 w 366"/>
              <a:gd name="T75" fmla="*/ 67 h 300"/>
              <a:gd name="T76" fmla="*/ 350 w 366"/>
              <a:gd name="T77" fmla="*/ 6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6" h="300">
                <a:moveTo>
                  <a:pt x="0" y="267"/>
                </a:moveTo>
                <a:lnTo>
                  <a:pt x="100" y="267"/>
                </a:lnTo>
                <a:lnTo>
                  <a:pt x="100" y="300"/>
                </a:lnTo>
                <a:lnTo>
                  <a:pt x="0" y="300"/>
                </a:lnTo>
                <a:lnTo>
                  <a:pt x="0" y="267"/>
                </a:lnTo>
                <a:close/>
                <a:moveTo>
                  <a:pt x="200" y="259"/>
                </a:moveTo>
                <a:cubicBezTo>
                  <a:pt x="181" y="259"/>
                  <a:pt x="166" y="244"/>
                  <a:pt x="166" y="225"/>
                </a:cubicBezTo>
                <a:cubicBezTo>
                  <a:pt x="166" y="207"/>
                  <a:pt x="181" y="192"/>
                  <a:pt x="200" y="192"/>
                </a:cubicBezTo>
                <a:cubicBezTo>
                  <a:pt x="218" y="192"/>
                  <a:pt x="233" y="207"/>
                  <a:pt x="233" y="225"/>
                </a:cubicBezTo>
                <a:cubicBezTo>
                  <a:pt x="233" y="244"/>
                  <a:pt x="218" y="259"/>
                  <a:pt x="200" y="259"/>
                </a:cubicBezTo>
                <a:close/>
                <a:moveTo>
                  <a:pt x="200" y="159"/>
                </a:moveTo>
                <a:cubicBezTo>
                  <a:pt x="163" y="159"/>
                  <a:pt x="133" y="189"/>
                  <a:pt x="133" y="225"/>
                </a:cubicBezTo>
                <a:cubicBezTo>
                  <a:pt x="133" y="262"/>
                  <a:pt x="163" y="292"/>
                  <a:pt x="200" y="292"/>
                </a:cubicBezTo>
                <a:cubicBezTo>
                  <a:pt x="236" y="292"/>
                  <a:pt x="266" y="262"/>
                  <a:pt x="266" y="225"/>
                </a:cubicBezTo>
                <a:cubicBezTo>
                  <a:pt x="266" y="189"/>
                  <a:pt x="236" y="159"/>
                  <a:pt x="200" y="159"/>
                </a:cubicBezTo>
                <a:close/>
                <a:moveTo>
                  <a:pt x="250" y="67"/>
                </a:moveTo>
                <a:lnTo>
                  <a:pt x="150" y="67"/>
                </a:lnTo>
                <a:lnTo>
                  <a:pt x="150" y="34"/>
                </a:lnTo>
                <a:lnTo>
                  <a:pt x="250" y="34"/>
                </a:lnTo>
                <a:lnTo>
                  <a:pt x="250" y="67"/>
                </a:lnTo>
                <a:close/>
                <a:moveTo>
                  <a:pt x="350" y="67"/>
                </a:moveTo>
                <a:lnTo>
                  <a:pt x="350" y="34"/>
                </a:lnTo>
                <a:lnTo>
                  <a:pt x="316" y="34"/>
                </a:lnTo>
                <a:lnTo>
                  <a:pt x="316" y="67"/>
                </a:lnTo>
                <a:lnTo>
                  <a:pt x="283" y="67"/>
                </a:lnTo>
                <a:lnTo>
                  <a:pt x="283" y="0"/>
                </a:lnTo>
                <a:lnTo>
                  <a:pt x="116" y="0"/>
                </a:lnTo>
                <a:lnTo>
                  <a:pt x="116" y="67"/>
                </a:lnTo>
                <a:lnTo>
                  <a:pt x="33" y="67"/>
                </a:lnTo>
                <a:lnTo>
                  <a:pt x="33" y="200"/>
                </a:lnTo>
                <a:lnTo>
                  <a:pt x="66" y="200"/>
                </a:lnTo>
                <a:lnTo>
                  <a:pt x="66" y="100"/>
                </a:lnTo>
                <a:lnTo>
                  <a:pt x="333" y="100"/>
                </a:lnTo>
                <a:lnTo>
                  <a:pt x="333" y="267"/>
                </a:lnTo>
                <a:lnTo>
                  <a:pt x="300" y="267"/>
                </a:lnTo>
                <a:lnTo>
                  <a:pt x="300" y="300"/>
                </a:lnTo>
                <a:lnTo>
                  <a:pt x="366" y="300"/>
                </a:lnTo>
                <a:lnTo>
                  <a:pt x="366" y="67"/>
                </a:lnTo>
                <a:lnTo>
                  <a:pt x="350"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a:extLst>
              <a:ext uri="{FF2B5EF4-FFF2-40B4-BE49-F238E27FC236}">
                <a16:creationId xmlns:a16="http://schemas.microsoft.com/office/drawing/2014/main" id="{1AE41187-CE04-7E41-892E-1AEB98C04B5C}"/>
              </a:ext>
            </a:extLst>
          </p:cNvPr>
          <p:cNvSpPr>
            <a:spLocks noChangeAspect="1" noEditPoints="1"/>
          </p:cNvSpPr>
          <p:nvPr/>
        </p:nvSpPr>
        <p:spPr bwMode="auto">
          <a:xfrm>
            <a:off x="8674101" y="4319588"/>
            <a:ext cx="276225" cy="254000"/>
          </a:xfrm>
          <a:custGeom>
            <a:avLst/>
            <a:gdLst>
              <a:gd name="T0" fmla="*/ 67 w 367"/>
              <a:gd name="T1" fmla="*/ 267 h 334"/>
              <a:gd name="T2" fmla="*/ 100 w 367"/>
              <a:gd name="T3" fmla="*/ 267 h 334"/>
              <a:gd name="T4" fmla="*/ 100 w 367"/>
              <a:gd name="T5" fmla="*/ 300 h 334"/>
              <a:gd name="T6" fmla="*/ 67 w 367"/>
              <a:gd name="T7" fmla="*/ 300 h 334"/>
              <a:gd name="T8" fmla="*/ 67 w 367"/>
              <a:gd name="T9" fmla="*/ 334 h 334"/>
              <a:gd name="T10" fmla="*/ 33 w 367"/>
              <a:gd name="T11" fmla="*/ 334 h 334"/>
              <a:gd name="T12" fmla="*/ 33 w 367"/>
              <a:gd name="T13" fmla="*/ 300 h 334"/>
              <a:gd name="T14" fmla="*/ 0 w 367"/>
              <a:gd name="T15" fmla="*/ 300 h 334"/>
              <a:gd name="T16" fmla="*/ 0 w 367"/>
              <a:gd name="T17" fmla="*/ 267 h 334"/>
              <a:gd name="T18" fmla="*/ 33 w 367"/>
              <a:gd name="T19" fmla="*/ 267 h 334"/>
              <a:gd name="T20" fmla="*/ 33 w 367"/>
              <a:gd name="T21" fmla="*/ 234 h 334"/>
              <a:gd name="T22" fmla="*/ 67 w 367"/>
              <a:gd name="T23" fmla="*/ 234 h 334"/>
              <a:gd name="T24" fmla="*/ 67 w 367"/>
              <a:gd name="T25" fmla="*/ 267 h 334"/>
              <a:gd name="T26" fmla="*/ 200 w 367"/>
              <a:gd name="T27" fmla="*/ 259 h 334"/>
              <a:gd name="T28" fmla="*/ 167 w 367"/>
              <a:gd name="T29" fmla="*/ 225 h 334"/>
              <a:gd name="T30" fmla="*/ 200 w 367"/>
              <a:gd name="T31" fmla="*/ 192 h 334"/>
              <a:gd name="T32" fmla="*/ 233 w 367"/>
              <a:gd name="T33" fmla="*/ 225 h 334"/>
              <a:gd name="T34" fmla="*/ 200 w 367"/>
              <a:gd name="T35" fmla="*/ 259 h 334"/>
              <a:gd name="T36" fmla="*/ 200 w 367"/>
              <a:gd name="T37" fmla="*/ 159 h 334"/>
              <a:gd name="T38" fmla="*/ 133 w 367"/>
              <a:gd name="T39" fmla="*/ 225 h 334"/>
              <a:gd name="T40" fmla="*/ 200 w 367"/>
              <a:gd name="T41" fmla="*/ 292 h 334"/>
              <a:gd name="T42" fmla="*/ 267 w 367"/>
              <a:gd name="T43" fmla="*/ 225 h 334"/>
              <a:gd name="T44" fmla="*/ 200 w 367"/>
              <a:gd name="T45" fmla="*/ 159 h 334"/>
              <a:gd name="T46" fmla="*/ 250 w 367"/>
              <a:gd name="T47" fmla="*/ 67 h 334"/>
              <a:gd name="T48" fmla="*/ 150 w 367"/>
              <a:gd name="T49" fmla="*/ 67 h 334"/>
              <a:gd name="T50" fmla="*/ 150 w 367"/>
              <a:gd name="T51" fmla="*/ 34 h 334"/>
              <a:gd name="T52" fmla="*/ 250 w 367"/>
              <a:gd name="T53" fmla="*/ 34 h 334"/>
              <a:gd name="T54" fmla="*/ 250 w 367"/>
              <a:gd name="T55" fmla="*/ 67 h 334"/>
              <a:gd name="T56" fmla="*/ 350 w 367"/>
              <a:gd name="T57" fmla="*/ 67 h 334"/>
              <a:gd name="T58" fmla="*/ 350 w 367"/>
              <a:gd name="T59" fmla="*/ 34 h 334"/>
              <a:gd name="T60" fmla="*/ 317 w 367"/>
              <a:gd name="T61" fmla="*/ 34 h 334"/>
              <a:gd name="T62" fmla="*/ 317 w 367"/>
              <a:gd name="T63" fmla="*/ 67 h 334"/>
              <a:gd name="T64" fmla="*/ 283 w 367"/>
              <a:gd name="T65" fmla="*/ 67 h 334"/>
              <a:gd name="T66" fmla="*/ 283 w 367"/>
              <a:gd name="T67" fmla="*/ 0 h 334"/>
              <a:gd name="T68" fmla="*/ 117 w 367"/>
              <a:gd name="T69" fmla="*/ 0 h 334"/>
              <a:gd name="T70" fmla="*/ 117 w 367"/>
              <a:gd name="T71" fmla="*/ 67 h 334"/>
              <a:gd name="T72" fmla="*/ 33 w 367"/>
              <a:gd name="T73" fmla="*/ 67 h 334"/>
              <a:gd name="T74" fmla="*/ 33 w 367"/>
              <a:gd name="T75" fmla="*/ 200 h 334"/>
              <a:gd name="T76" fmla="*/ 67 w 367"/>
              <a:gd name="T77" fmla="*/ 200 h 334"/>
              <a:gd name="T78" fmla="*/ 67 w 367"/>
              <a:gd name="T79" fmla="*/ 100 h 334"/>
              <a:gd name="T80" fmla="*/ 333 w 367"/>
              <a:gd name="T81" fmla="*/ 100 h 334"/>
              <a:gd name="T82" fmla="*/ 333 w 367"/>
              <a:gd name="T83" fmla="*/ 267 h 334"/>
              <a:gd name="T84" fmla="*/ 300 w 367"/>
              <a:gd name="T85" fmla="*/ 267 h 334"/>
              <a:gd name="T86" fmla="*/ 300 w 367"/>
              <a:gd name="T87" fmla="*/ 300 h 334"/>
              <a:gd name="T88" fmla="*/ 367 w 367"/>
              <a:gd name="T89" fmla="*/ 300 h 334"/>
              <a:gd name="T90" fmla="*/ 367 w 367"/>
              <a:gd name="T91" fmla="*/ 67 h 334"/>
              <a:gd name="T92" fmla="*/ 350 w 367"/>
              <a:gd name="T93"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7" h="334">
                <a:moveTo>
                  <a:pt x="67" y="267"/>
                </a:moveTo>
                <a:lnTo>
                  <a:pt x="100" y="267"/>
                </a:lnTo>
                <a:lnTo>
                  <a:pt x="100" y="300"/>
                </a:lnTo>
                <a:lnTo>
                  <a:pt x="67" y="300"/>
                </a:lnTo>
                <a:lnTo>
                  <a:pt x="67" y="334"/>
                </a:lnTo>
                <a:lnTo>
                  <a:pt x="33" y="334"/>
                </a:lnTo>
                <a:lnTo>
                  <a:pt x="33" y="300"/>
                </a:lnTo>
                <a:lnTo>
                  <a:pt x="0" y="300"/>
                </a:lnTo>
                <a:lnTo>
                  <a:pt x="0" y="267"/>
                </a:lnTo>
                <a:lnTo>
                  <a:pt x="33" y="267"/>
                </a:lnTo>
                <a:lnTo>
                  <a:pt x="33" y="234"/>
                </a:lnTo>
                <a:lnTo>
                  <a:pt x="67" y="234"/>
                </a:lnTo>
                <a:lnTo>
                  <a:pt x="67" y="267"/>
                </a:lnTo>
                <a:close/>
                <a:moveTo>
                  <a:pt x="200" y="259"/>
                </a:moveTo>
                <a:cubicBezTo>
                  <a:pt x="182" y="259"/>
                  <a:pt x="167" y="244"/>
                  <a:pt x="167" y="225"/>
                </a:cubicBezTo>
                <a:cubicBezTo>
                  <a:pt x="167" y="207"/>
                  <a:pt x="182" y="192"/>
                  <a:pt x="200" y="192"/>
                </a:cubicBezTo>
                <a:cubicBezTo>
                  <a:pt x="218" y="192"/>
                  <a:pt x="233" y="207"/>
                  <a:pt x="233" y="225"/>
                </a:cubicBezTo>
                <a:cubicBezTo>
                  <a:pt x="233" y="244"/>
                  <a:pt x="218" y="259"/>
                  <a:pt x="200" y="259"/>
                </a:cubicBezTo>
                <a:close/>
                <a:moveTo>
                  <a:pt x="200" y="159"/>
                </a:moveTo>
                <a:cubicBezTo>
                  <a:pt x="163" y="159"/>
                  <a:pt x="133" y="189"/>
                  <a:pt x="133" y="225"/>
                </a:cubicBezTo>
                <a:cubicBezTo>
                  <a:pt x="133" y="262"/>
                  <a:pt x="163" y="292"/>
                  <a:pt x="200" y="292"/>
                </a:cubicBezTo>
                <a:cubicBezTo>
                  <a:pt x="237" y="292"/>
                  <a:pt x="267" y="262"/>
                  <a:pt x="267" y="225"/>
                </a:cubicBezTo>
                <a:cubicBezTo>
                  <a:pt x="267" y="189"/>
                  <a:pt x="237" y="159"/>
                  <a:pt x="200" y="159"/>
                </a:cubicBezTo>
                <a:close/>
                <a:moveTo>
                  <a:pt x="250" y="67"/>
                </a:moveTo>
                <a:lnTo>
                  <a:pt x="150" y="67"/>
                </a:lnTo>
                <a:lnTo>
                  <a:pt x="150" y="34"/>
                </a:lnTo>
                <a:lnTo>
                  <a:pt x="250" y="34"/>
                </a:lnTo>
                <a:lnTo>
                  <a:pt x="250" y="67"/>
                </a:lnTo>
                <a:close/>
                <a:moveTo>
                  <a:pt x="350" y="67"/>
                </a:moveTo>
                <a:lnTo>
                  <a:pt x="350" y="34"/>
                </a:lnTo>
                <a:lnTo>
                  <a:pt x="317" y="34"/>
                </a:lnTo>
                <a:lnTo>
                  <a:pt x="317" y="67"/>
                </a:lnTo>
                <a:lnTo>
                  <a:pt x="283" y="67"/>
                </a:lnTo>
                <a:lnTo>
                  <a:pt x="283" y="0"/>
                </a:lnTo>
                <a:lnTo>
                  <a:pt x="117" y="0"/>
                </a:lnTo>
                <a:lnTo>
                  <a:pt x="117" y="67"/>
                </a:lnTo>
                <a:lnTo>
                  <a:pt x="33" y="67"/>
                </a:lnTo>
                <a:lnTo>
                  <a:pt x="33" y="200"/>
                </a:lnTo>
                <a:lnTo>
                  <a:pt x="67" y="200"/>
                </a:lnTo>
                <a:lnTo>
                  <a:pt x="67" y="100"/>
                </a:lnTo>
                <a:lnTo>
                  <a:pt x="333" y="100"/>
                </a:lnTo>
                <a:lnTo>
                  <a:pt x="333" y="267"/>
                </a:lnTo>
                <a:lnTo>
                  <a:pt x="300" y="267"/>
                </a:lnTo>
                <a:lnTo>
                  <a:pt x="300" y="300"/>
                </a:lnTo>
                <a:lnTo>
                  <a:pt x="367" y="300"/>
                </a:lnTo>
                <a:lnTo>
                  <a:pt x="367" y="67"/>
                </a:lnTo>
                <a:lnTo>
                  <a:pt x="350"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a:extLst>
              <a:ext uri="{FF2B5EF4-FFF2-40B4-BE49-F238E27FC236}">
                <a16:creationId xmlns:a16="http://schemas.microsoft.com/office/drawing/2014/main" id="{FA9EFCCE-3EBA-A64E-912F-2515082D0779}"/>
              </a:ext>
            </a:extLst>
          </p:cNvPr>
          <p:cNvSpPr>
            <a:spLocks noChangeAspect="1" noEditPoints="1"/>
          </p:cNvSpPr>
          <p:nvPr/>
        </p:nvSpPr>
        <p:spPr bwMode="auto">
          <a:xfrm>
            <a:off x="8196264" y="4319588"/>
            <a:ext cx="250825" cy="254000"/>
          </a:xfrm>
          <a:custGeom>
            <a:avLst/>
            <a:gdLst>
              <a:gd name="T0" fmla="*/ 167 w 333"/>
              <a:gd name="T1" fmla="*/ 159 h 334"/>
              <a:gd name="T2" fmla="*/ 200 w 333"/>
              <a:gd name="T3" fmla="*/ 192 h 334"/>
              <a:gd name="T4" fmla="*/ 167 w 333"/>
              <a:gd name="T5" fmla="*/ 225 h 334"/>
              <a:gd name="T6" fmla="*/ 133 w 333"/>
              <a:gd name="T7" fmla="*/ 192 h 334"/>
              <a:gd name="T8" fmla="*/ 167 w 333"/>
              <a:gd name="T9" fmla="*/ 159 h 334"/>
              <a:gd name="T10" fmla="*/ 167 w 333"/>
              <a:gd name="T11" fmla="*/ 259 h 334"/>
              <a:gd name="T12" fmla="*/ 233 w 333"/>
              <a:gd name="T13" fmla="*/ 192 h 334"/>
              <a:gd name="T14" fmla="*/ 167 w 333"/>
              <a:gd name="T15" fmla="*/ 125 h 334"/>
              <a:gd name="T16" fmla="*/ 100 w 333"/>
              <a:gd name="T17" fmla="*/ 192 h 334"/>
              <a:gd name="T18" fmla="*/ 167 w 333"/>
              <a:gd name="T19" fmla="*/ 259 h 334"/>
              <a:gd name="T20" fmla="*/ 300 w 333"/>
              <a:gd name="T21" fmla="*/ 300 h 334"/>
              <a:gd name="T22" fmla="*/ 33 w 333"/>
              <a:gd name="T23" fmla="*/ 300 h 334"/>
              <a:gd name="T24" fmla="*/ 33 w 333"/>
              <a:gd name="T25" fmla="*/ 100 h 334"/>
              <a:gd name="T26" fmla="*/ 300 w 333"/>
              <a:gd name="T27" fmla="*/ 100 h 334"/>
              <a:gd name="T28" fmla="*/ 300 w 333"/>
              <a:gd name="T29" fmla="*/ 300 h 334"/>
              <a:gd name="T30" fmla="*/ 116 w 333"/>
              <a:gd name="T31" fmla="*/ 34 h 334"/>
              <a:gd name="T32" fmla="*/ 216 w 333"/>
              <a:gd name="T33" fmla="*/ 34 h 334"/>
              <a:gd name="T34" fmla="*/ 216 w 333"/>
              <a:gd name="T35" fmla="*/ 67 h 334"/>
              <a:gd name="T36" fmla="*/ 116 w 333"/>
              <a:gd name="T37" fmla="*/ 67 h 334"/>
              <a:gd name="T38" fmla="*/ 116 w 333"/>
              <a:gd name="T39" fmla="*/ 34 h 334"/>
              <a:gd name="T40" fmla="*/ 316 w 333"/>
              <a:gd name="T41" fmla="*/ 67 h 334"/>
              <a:gd name="T42" fmla="*/ 316 w 333"/>
              <a:gd name="T43" fmla="*/ 34 h 334"/>
              <a:gd name="T44" fmla="*/ 283 w 333"/>
              <a:gd name="T45" fmla="*/ 34 h 334"/>
              <a:gd name="T46" fmla="*/ 283 w 333"/>
              <a:gd name="T47" fmla="*/ 67 h 334"/>
              <a:gd name="T48" fmla="*/ 250 w 333"/>
              <a:gd name="T49" fmla="*/ 67 h 334"/>
              <a:gd name="T50" fmla="*/ 250 w 333"/>
              <a:gd name="T51" fmla="*/ 0 h 334"/>
              <a:gd name="T52" fmla="*/ 83 w 333"/>
              <a:gd name="T53" fmla="*/ 0 h 334"/>
              <a:gd name="T54" fmla="*/ 83 w 333"/>
              <a:gd name="T55" fmla="*/ 67 h 334"/>
              <a:gd name="T56" fmla="*/ 0 w 333"/>
              <a:gd name="T57" fmla="*/ 67 h 334"/>
              <a:gd name="T58" fmla="*/ 0 w 333"/>
              <a:gd name="T59" fmla="*/ 334 h 334"/>
              <a:gd name="T60" fmla="*/ 333 w 333"/>
              <a:gd name="T61" fmla="*/ 334 h 334"/>
              <a:gd name="T62" fmla="*/ 333 w 333"/>
              <a:gd name="T63" fmla="*/ 67 h 334"/>
              <a:gd name="T64" fmla="*/ 316 w 333"/>
              <a:gd name="T65" fmla="*/ 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4">
                <a:moveTo>
                  <a:pt x="167" y="159"/>
                </a:moveTo>
                <a:cubicBezTo>
                  <a:pt x="185" y="159"/>
                  <a:pt x="200" y="174"/>
                  <a:pt x="200" y="192"/>
                </a:cubicBezTo>
                <a:cubicBezTo>
                  <a:pt x="200" y="210"/>
                  <a:pt x="185" y="225"/>
                  <a:pt x="167" y="225"/>
                </a:cubicBezTo>
                <a:cubicBezTo>
                  <a:pt x="148" y="225"/>
                  <a:pt x="133" y="210"/>
                  <a:pt x="133" y="192"/>
                </a:cubicBezTo>
                <a:cubicBezTo>
                  <a:pt x="133" y="174"/>
                  <a:pt x="148" y="159"/>
                  <a:pt x="167" y="159"/>
                </a:cubicBezTo>
                <a:close/>
                <a:moveTo>
                  <a:pt x="167" y="259"/>
                </a:moveTo>
                <a:cubicBezTo>
                  <a:pt x="203" y="259"/>
                  <a:pt x="233" y="229"/>
                  <a:pt x="233" y="192"/>
                </a:cubicBezTo>
                <a:cubicBezTo>
                  <a:pt x="233" y="155"/>
                  <a:pt x="203" y="125"/>
                  <a:pt x="167" y="125"/>
                </a:cubicBezTo>
                <a:cubicBezTo>
                  <a:pt x="130" y="125"/>
                  <a:pt x="100" y="155"/>
                  <a:pt x="100" y="192"/>
                </a:cubicBezTo>
                <a:cubicBezTo>
                  <a:pt x="100" y="229"/>
                  <a:pt x="130" y="259"/>
                  <a:pt x="167" y="259"/>
                </a:cubicBezTo>
                <a:close/>
                <a:moveTo>
                  <a:pt x="300" y="300"/>
                </a:moveTo>
                <a:lnTo>
                  <a:pt x="33" y="300"/>
                </a:lnTo>
                <a:lnTo>
                  <a:pt x="33" y="100"/>
                </a:lnTo>
                <a:lnTo>
                  <a:pt x="300" y="100"/>
                </a:lnTo>
                <a:lnTo>
                  <a:pt x="300" y="300"/>
                </a:lnTo>
                <a:close/>
                <a:moveTo>
                  <a:pt x="116" y="34"/>
                </a:moveTo>
                <a:lnTo>
                  <a:pt x="216" y="34"/>
                </a:lnTo>
                <a:lnTo>
                  <a:pt x="216" y="67"/>
                </a:lnTo>
                <a:lnTo>
                  <a:pt x="116" y="67"/>
                </a:lnTo>
                <a:lnTo>
                  <a:pt x="116" y="34"/>
                </a:lnTo>
                <a:close/>
                <a:moveTo>
                  <a:pt x="316" y="67"/>
                </a:moveTo>
                <a:lnTo>
                  <a:pt x="316" y="34"/>
                </a:lnTo>
                <a:lnTo>
                  <a:pt x="283" y="34"/>
                </a:lnTo>
                <a:lnTo>
                  <a:pt x="283" y="67"/>
                </a:lnTo>
                <a:lnTo>
                  <a:pt x="250" y="67"/>
                </a:lnTo>
                <a:lnTo>
                  <a:pt x="250" y="0"/>
                </a:lnTo>
                <a:lnTo>
                  <a:pt x="83" y="0"/>
                </a:lnTo>
                <a:lnTo>
                  <a:pt x="83" y="67"/>
                </a:lnTo>
                <a:lnTo>
                  <a:pt x="0" y="67"/>
                </a:lnTo>
                <a:lnTo>
                  <a:pt x="0" y="334"/>
                </a:lnTo>
                <a:lnTo>
                  <a:pt x="333" y="334"/>
                </a:lnTo>
                <a:lnTo>
                  <a:pt x="333" y="67"/>
                </a:lnTo>
                <a:lnTo>
                  <a:pt x="316"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a:extLst>
              <a:ext uri="{FF2B5EF4-FFF2-40B4-BE49-F238E27FC236}">
                <a16:creationId xmlns:a16="http://schemas.microsoft.com/office/drawing/2014/main" id="{087490EF-00D1-4B40-B986-6D3B16656078}"/>
              </a:ext>
            </a:extLst>
          </p:cNvPr>
          <p:cNvSpPr>
            <a:spLocks noChangeAspect="1" noEditPoints="1"/>
          </p:cNvSpPr>
          <p:nvPr/>
        </p:nvSpPr>
        <p:spPr bwMode="auto">
          <a:xfrm>
            <a:off x="7693026" y="4319588"/>
            <a:ext cx="276225" cy="279400"/>
          </a:xfrm>
          <a:custGeom>
            <a:avLst/>
            <a:gdLst>
              <a:gd name="T0" fmla="*/ 100 w 367"/>
              <a:gd name="T1" fmla="*/ 175 h 367"/>
              <a:gd name="T2" fmla="*/ 233 w 367"/>
              <a:gd name="T3" fmla="*/ 175 h 367"/>
              <a:gd name="T4" fmla="*/ 300 w 367"/>
              <a:gd name="T5" fmla="*/ 234 h 367"/>
              <a:gd name="T6" fmla="*/ 333 w 367"/>
              <a:gd name="T7" fmla="*/ 100 h 367"/>
              <a:gd name="T8" fmla="*/ 300 w 367"/>
              <a:gd name="T9" fmla="*/ 234 h 367"/>
              <a:gd name="T10" fmla="*/ 333 w 367"/>
              <a:gd name="T11" fmla="*/ 284 h 367"/>
              <a:gd name="T12" fmla="*/ 300 w 367"/>
              <a:gd name="T13" fmla="*/ 284 h 367"/>
              <a:gd name="T14" fmla="*/ 283 w 367"/>
              <a:gd name="T15" fmla="*/ 300 h 367"/>
              <a:gd name="T16" fmla="*/ 283 w 367"/>
              <a:gd name="T17" fmla="*/ 334 h 367"/>
              <a:gd name="T18" fmla="*/ 300 w 367"/>
              <a:gd name="T19" fmla="*/ 350 h 367"/>
              <a:gd name="T20" fmla="*/ 333 w 367"/>
              <a:gd name="T21" fmla="*/ 350 h 367"/>
              <a:gd name="T22" fmla="*/ 350 w 367"/>
              <a:gd name="T23" fmla="*/ 334 h 367"/>
              <a:gd name="T24" fmla="*/ 350 w 367"/>
              <a:gd name="T25" fmla="*/ 300 h 367"/>
              <a:gd name="T26" fmla="*/ 300 w 367"/>
              <a:gd name="T27" fmla="*/ 67 h 367"/>
              <a:gd name="T28" fmla="*/ 333 w 367"/>
              <a:gd name="T29" fmla="*/ 34 h 367"/>
              <a:gd name="T30" fmla="*/ 267 w 367"/>
              <a:gd name="T31" fmla="*/ 0 h 367"/>
              <a:gd name="T32" fmla="*/ 283 w 367"/>
              <a:gd name="T33" fmla="*/ 34 h 367"/>
              <a:gd name="T34" fmla="*/ 300 w 367"/>
              <a:gd name="T35" fmla="*/ 67 h 367"/>
              <a:gd name="T36" fmla="*/ 0 w 367"/>
              <a:gd name="T37" fmla="*/ 100 h 367"/>
              <a:gd name="T38" fmla="*/ 33 w 367"/>
              <a:gd name="T39" fmla="*/ 234 h 367"/>
              <a:gd name="T40" fmla="*/ 33 w 367"/>
              <a:gd name="T41" fmla="*/ 267 h 367"/>
              <a:gd name="T42" fmla="*/ 0 w 367"/>
              <a:gd name="T43" fmla="*/ 300 h 367"/>
              <a:gd name="T44" fmla="*/ 67 w 367"/>
              <a:gd name="T45" fmla="*/ 334 h 367"/>
              <a:gd name="T46" fmla="*/ 50 w 367"/>
              <a:gd name="T47" fmla="*/ 300 h 367"/>
              <a:gd name="T48" fmla="*/ 33 w 367"/>
              <a:gd name="T49" fmla="*/ 267 h 367"/>
              <a:gd name="T50" fmla="*/ 33 w 367"/>
              <a:gd name="T51" fmla="*/ 67 h 367"/>
              <a:gd name="T52" fmla="*/ 50 w 367"/>
              <a:gd name="T53" fmla="*/ 34 h 367"/>
              <a:gd name="T54" fmla="*/ 67 w 367"/>
              <a:gd name="T55" fmla="*/ 0 h 367"/>
              <a:gd name="T56" fmla="*/ 0 w 367"/>
              <a:gd name="T57" fmla="*/ 34 h 367"/>
              <a:gd name="T58" fmla="*/ 100 w 367"/>
              <a:gd name="T59" fmla="*/ 334 h 367"/>
              <a:gd name="T60" fmla="*/ 233 w 367"/>
              <a:gd name="T61" fmla="*/ 300 h 367"/>
              <a:gd name="T62" fmla="*/ 100 w 367"/>
              <a:gd name="T63" fmla="*/ 334 h 367"/>
              <a:gd name="T64" fmla="*/ 233 w 367"/>
              <a:gd name="T65" fmla="*/ 0 h 367"/>
              <a:gd name="T66" fmla="*/ 100 w 367"/>
              <a:gd name="T67" fmla="*/ 3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7" h="367">
                <a:moveTo>
                  <a:pt x="167" y="109"/>
                </a:moveTo>
                <a:cubicBezTo>
                  <a:pt x="130" y="109"/>
                  <a:pt x="100" y="139"/>
                  <a:pt x="100" y="175"/>
                </a:cubicBezTo>
                <a:cubicBezTo>
                  <a:pt x="100" y="212"/>
                  <a:pt x="130" y="242"/>
                  <a:pt x="167" y="242"/>
                </a:cubicBezTo>
                <a:cubicBezTo>
                  <a:pt x="203" y="242"/>
                  <a:pt x="233" y="212"/>
                  <a:pt x="233" y="175"/>
                </a:cubicBezTo>
                <a:cubicBezTo>
                  <a:pt x="233" y="139"/>
                  <a:pt x="203" y="109"/>
                  <a:pt x="167" y="109"/>
                </a:cubicBezTo>
                <a:close/>
                <a:moveTo>
                  <a:pt x="300" y="234"/>
                </a:moveTo>
                <a:lnTo>
                  <a:pt x="333" y="234"/>
                </a:lnTo>
                <a:lnTo>
                  <a:pt x="333" y="100"/>
                </a:lnTo>
                <a:lnTo>
                  <a:pt x="300" y="100"/>
                </a:lnTo>
                <a:lnTo>
                  <a:pt x="300" y="234"/>
                </a:lnTo>
                <a:close/>
                <a:moveTo>
                  <a:pt x="333" y="300"/>
                </a:moveTo>
                <a:lnTo>
                  <a:pt x="333" y="284"/>
                </a:lnTo>
                <a:cubicBezTo>
                  <a:pt x="333" y="274"/>
                  <a:pt x="326" y="267"/>
                  <a:pt x="317" y="267"/>
                </a:cubicBezTo>
                <a:cubicBezTo>
                  <a:pt x="307" y="267"/>
                  <a:pt x="300" y="274"/>
                  <a:pt x="300" y="284"/>
                </a:cubicBezTo>
                <a:lnTo>
                  <a:pt x="300" y="300"/>
                </a:lnTo>
                <a:lnTo>
                  <a:pt x="283" y="300"/>
                </a:lnTo>
                <a:cubicBezTo>
                  <a:pt x="274" y="300"/>
                  <a:pt x="267" y="308"/>
                  <a:pt x="267" y="317"/>
                </a:cubicBezTo>
                <a:cubicBezTo>
                  <a:pt x="267" y="326"/>
                  <a:pt x="274" y="334"/>
                  <a:pt x="283" y="334"/>
                </a:cubicBezTo>
                <a:lnTo>
                  <a:pt x="300" y="334"/>
                </a:lnTo>
                <a:lnTo>
                  <a:pt x="300" y="350"/>
                </a:lnTo>
                <a:cubicBezTo>
                  <a:pt x="300" y="360"/>
                  <a:pt x="307" y="367"/>
                  <a:pt x="317" y="367"/>
                </a:cubicBezTo>
                <a:cubicBezTo>
                  <a:pt x="326" y="367"/>
                  <a:pt x="333" y="360"/>
                  <a:pt x="333" y="350"/>
                </a:cubicBezTo>
                <a:lnTo>
                  <a:pt x="333" y="334"/>
                </a:lnTo>
                <a:lnTo>
                  <a:pt x="350" y="334"/>
                </a:lnTo>
                <a:cubicBezTo>
                  <a:pt x="359" y="334"/>
                  <a:pt x="367" y="326"/>
                  <a:pt x="367" y="317"/>
                </a:cubicBezTo>
                <a:cubicBezTo>
                  <a:pt x="367" y="308"/>
                  <a:pt x="359" y="300"/>
                  <a:pt x="350" y="300"/>
                </a:cubicBezTo>
                <a:lnTo>
                  <a:pt x="333" y="300"/>
                </a:lnTo>
                <a:close/>
                <a:moveTo>
                  <a:pt x="300" y="67"/>
                </a:moveTo>
                <a:lnTo>
                  <a:pt x="333" y="67"/>
                </a:lnTo>
                <a:lnTo>
                  <a:pt x="333" y="34"/>
                </a:lnTo>
                <a:cubicBezTo>
                  <a:pt x="333" y="15"/>
                  <a:pt x="318" y="0"/>
                  <a:pt x="300" y="0"/>
                </a:cubicBezTo>
                <a:lnTo>
                  <a:pt x="267" y="0"/>
                </a:lnTo>
                <a:lnTo>
                  <a:pt x="267" y="34"/>
                </a:lnTo>
                <a:lnTo>
                  <a:pt x="283" y="34"/>
                </a:lnTo>
                <a:cubicBezTo>
                  <a:pt x="293" y="34"/>
                  <a:pt x="300" y="41"/>
                  <a:pt x="300" y="50"/>
                </a:cubicBezTo>
                <a:lnTo>
                  <a:pt x="300" y="67"/>
                </a:lnTo>
                <a:close/>
                <a:moveTo>
                  <a:pt x="33" y="100"/>
                </a:moveTo>
                <a:lnTo>
                  <a:pt x="0" y="100"/>
                </a:lnTo>
                <a:lnTo>
                  <a:pt x="0" y="234"/>
                </a:lnTo>
                <a:lnTo>
                  <a:pt x="33" y="234"/>
                </a:lnTo>
                <a:lnTo>
                  <a:pt x="33" y="100"/>
                </a:lnTo>
                <a:close/>
                <a:moveTo>
                  <a:pt x="33" y="267"/>
                </a:moveTo>
                <a:lnTo>
                  <a:pt x="0" y="267"/>
                </a:lnTo>
                <a:lnTo>
                  <a:pt x="0" y="300"/>
                </a:lnTo>
                <a:cubicBezTo>
                  <a:pt x="0" y="319"/>
                  <a:pt x="15" y="334"/>
                  <a:pt x="33" y="334"/>
                </a:cubicBezTo>
                <a:lnTo>
                  <a:pt x="67" y="334"/>
                </a:lnTo>
                <a:lnTo>
                  <a:pt x="67" y="300"/>
                </a:lnTo>
                <a:lnTo>
                  <a:pt x="50" y="300"/>
                </a:lnTo>
                <a:cubicBezTo>
                  <a:pt x="41" y="300"/>
                  <a:pt x="33" y="293"/>
                  <a:pt x="33" y="284"/>
                </a:cubicBezTo>
                <a:lnTo>
                  <a:pt x="33" y="267"/>
                </a:lnTo>
                <a:close/>
                <a:moveTo>
                  <a:pt x="0" y="67"/>
                </a:moveTo>
                <a:lnTo>
                  <a:pt x="33" y="67"/>
                </a:lnTo>
                <a:lnTo>
                  <a:pt x="33" y="50"/>
                </a:lnTo>
                <a:cubicBezTo>
                  <a:pt x="33" y="41"/>
                  <a:pt x="41" y="34"/>
                  <a:pt x="50" y="34"/>
                </a:cubicBezTo>
                <a:lnTo>
                  <a:pt x="67" y="34"/>
                </a:lnTo>
                <a:lnTo>
                  <a:pt x="67" y="0"/>
                </a:lnTo>
                <a:lnTo>
                  <a:pt x="33" y="0"/>
                </a:lnTo>
                <a:cubicBezTo>
                  <a:pt x="15" y="0"/>
                  <a:pt x="0" y="15"/>
                  <a:pt x="0" y="34"/>
                </a:cubicBezTo>
                <a:lnTo>
                  <a:pt x="0" y="67"/>
                </a:lnTo>
                <a:close/>
                <a:moveTo>
                  <a:pt x="100" y="334"/>
                </a:moveTo>
                <a:lnTo>
                  <a:pt x="233" y="334"/>
                </a:lnTo>
                <a:lnTo>
                  <a:pt x="233" y="300"/>
                </a:lnTo>
                <a:lnTo>
                  <a:pt x="100" y="300"/>
                </a:lnTo>
                <a:lnTo>
                  <a:pt x="100" y="334"/>
                </a:lnTo>
                <a:close/>
                <a:moveTo>
                  <a:pt x="100" y="0"/>
                </a:moveTo>
                <a:lnTo>
                  <a:pt x="233" y="0"/>
                </a:lnTo>
                <a:lnTo>
                  <a:pt x="233" y="34"/>
                </a:lnTo>
                <a:lnTo>
                  <a:pt x="100" y="34"/>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a:extLst>
              <a:ext uri="{FF2B5EF4-FFF2-40B4-BE49-F238E27FC236}">
                <a16:creationId xmlns:a16="http://schemas.microsoft.com/office/drawing/2014/main" id="{F9304ADA-B6B5-4C41-AE55-BD7CD88F125B}"/>
              </a:ext>
            </a:extLst>
          </p:cNvPr>
          <p:cNvSpPr>
            <a:spLocks noChangeAspect="1" noEditPoints="1"/>
          </p:cNvSpPr>
          <p:nvPr/>
        </p:nvSpPr>
        <p:spPr bwMode="auto">
          <a:xfrm>
            <a:off x="7189789" y="4319588"/>
            <a:ext cx="276225" cy="244475"/>
          </a:xfrm>
          <a:custGeom>
            <a:avLst/>
            <a:gdLst>
              <a:gd name="T0" fmla="*/ 95 w 367"/>
              <a:gd name="T1" fmla="*/ 252 h 322"/>
              <a:gd name="T2" fmla="*/ 71 w 367"/>
              <a:gd name="T3" fmla="*/ 275 h 322"/>
              <a:gd name="T4" fmla="*/ 95 w 367"/>
              <a:gd name="T5" fmla="*/ 299 h 322"/>
              <a:gd name="T6" fmla="*/ 71 w 367"/>
              <a:gd name="T7" fmla="*/ 322 h 322"/>
              <a:gd name="T8" fmla="*/ 47 w 367"/>
              <a:gd name="T9" fmla="*/ 299 h 322"/>
              <a:gd name="T10" fmla="*/ 24 w 367"/>
              <a:gd name="T11" fmla="*/ 322 h 322"/>
              <a:gd name="T12" fmla="*/ 0 w 367"/>
              <a:gd name="T13" fmla="*/ 299 h 322"/>
              <a:gd name="T14" fmla="*/ 24 w 367"/>
              <a:gd name="T15" fmla="*/ 275 h 322"/>
              <a:gd name="T16" fmla="*/ 0 w 367"/>
              <a:gd name="T17" fmla="*/ 252 h 322"/>
              <a:gd name="T18" fmla="*/ 24 w 367"/>
              <a:gd name="T19" fmla="*/ 228 h 322"/>
              <a:gd name="T20" fmla="*/ 47 w 367"/>
              <a:gd name="T21" fmla="*/ 252 h 322"/>
              <a:gd name="T22" fmla="*/ 71 w 367"/>
              <a:gd name="T23" fmla="*/ 228 h 322"/>
              <a:gd name="T24" fmla="*/ 95 w 367"/>
              <a:gd name="T25" fmla="*/ 252 h 322"/>
              <a:gd name="T26" fmla="*/ 197 w 367"/>
              <a:gd name="T27" fmla="*/ 259 h 322"/>
              <a:gd name="T28" fmla="*/ 164 w 367"/>
              <a:gd name="T29" fmla="*/ 225 h 322"/>
              <a:gd name="T30" fmla="*/ 197 w 367"/>
              <a:gd name="T31" fmla="*/ 192 h 322"/>
              <a:gd name="T32" fmla="*/ 231 w 367"/>
              <a:gd name="T33" fmla="*/ 225 h 322"/>
              <a:gd name="T34" fmla="*/ 197 w 367"/>
              <a:gd name="T35" fmla="*/ 259 h 322"/>
              <a:gd name="T36" fmla="*/ 197 w 367"/>
              <a:gd name="T37" fmla="*/ 159 h 322"/>
              <a:gd name="T38" fmla="*/ 131 w 367"/>
              <a:gd name="T39" fmla="*/ 225 h 322"/>
              <a:gd name="T40" fmla="*/ 197 w 367"/>
              <a:gd name="T41" fmla="*/ 292 h 322"/>
              <a:gd name="T42" fmla="*/ 264 w 367"/>
              <a:gd name="T43" fmla="*/ 225 h 322"/>
              <a:gd name="T44" fmla="*/ 197 w 367"/>
              <a:gd name="T45" fmla="*/ 159 h 322"/>
              <a:gd name="T46" fmla="*/ 250 w 367"/>
              <a:gd name="T47" fmla="*/ 67 h 322"/>
              <a:gd name="T48" fmla="*/ 150 w 367"/>
              <a:gd name="T49" fmla="*/ 67 h 322"/>
              <a:gd name="T50" fmla="*/ 150 w 367"/>
              <a:gd name="T51" fmla="*/ 34 h 322"/>
              <a:gd name="T52" fmla="*/ 250 w 367"/>
              <a:gd name="T53" fmla="*/ 34 h 322"/>
              <a:gd name="T54" fmla="*/ 250 w 367"/>
              <a:gd name="T55" fmla="*/ 67 h 322"/>
              <a:gd name="T56" fmla="*/ 350 w 367"/>
              <a:gd name="T57" fmla="*/ 67 h 322"/>
              <a:gd name="T58" fmla="*/ 350 w 367"/>
              <a:gd name="T59" fmla="*/ 34 h 322"/>
              <a:gd name="T60" fmla="*/ 317 w 367"/>
              <a:gd name="T61" fmla="*/ 34 h 322"/>
              <a:gd name="T62" fmla="*/ 317 w 367"/>
              <a:gd name="T63" fmla="*/ 67 h 322"/>
              <a:gd name="T64" fmla="*/ 284 w 367"/>
              <a:gd name="T65" fmla="*/ 67 h 322"/>
              <a:gd name="T66" fmla="*/ 284 w 367"/>
              <a:gd name="T67" fmla="*/ 0 h 322"/>
              <a:gd name="T68" fmla="*/ 117 w 367"/>
              <a:gd name="T69" fmla="*/ 0 h 322"/>
              <a:gd name="T70" fmla="*/ 117 w 367"/>
              <a:gd name="T71" fmla="*/ 67 h 322"/>
              <a:gd name="T72" fmla="*/ 34 w 367"/>
              <a:gd name="T73" fmla="*/ 67 h 322"/>
              <a:gd name="T74" fmla="*/ 34 w 367"/>
              <a:gd name="T75" fmla="*/ 200 h 322"/>
              <a:gd name="T76" fmla="*/ 67 w 367"/>
              <a:gd name="T77" fmla="*/ 200 h 322"/>
              <a:gd name="T78" fmla="*/ 67 w 367"/>
              <a:gd name="T79" fmla="*/ 100 h 322"/>
              <a:gd name="T80" fmla="*/ 334 w 367"/>
              <a:gd name="T81" fmla="*/ 100 h 322"/>
              <a:gd name="T82" fmla="*/ 334 w 367"/>
              <a:gd name="T83" fmla="*/ 267 h 322"/>
              <a:gd name="T84" fmla="*/ 300 w 367"/>
              <a:gd name="T85" fmla="*/ 267 h 322"/>
              <a:gd name="T86" fmla="*/ 300 w 367"/>
              <a:gd name="T87" fmla="*/ 300 h 322"/>
              <a:gd name="T88" fmla="*/ 367 w 367"/>
              <a:gd name="T89" fmla="*/ 300 h 322"/>
              <a:gd name="T90" fmla="*/ 367 w 367"/>
              <a:gd name="T91" fmla="*/ 67 h 322"/>
              <a:gd name="T92" fmla="*/ 350 w 367"/>
              <a:gd name="T93" fmla="*/ 67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7" h="322">
                <a:moveTo>
                  <a:pt x="95" y="252"/>
                </a:moveTo>
                <a:lnTo>
                  <a:pt x="71" y="275"/>
                </a:lnTo>
                <a:lnTo>
                  <a:pt x="95" y="299"/>
                </a:lnTo>
                <a:lnTo>
                  <a:pt x="71" y="322"/>
                </a:lnTo>
                <a:lnTo>
                  <a:pt x="47" y="299"/>
                </a:lnTo>
                <a:lnTo>
                  <a:pt x="24" y="322"/>
                </a:lnTo>
                <a:lnTo>
                  <a:pt x="0" y="299"/>
                </a:lnTo>
                <a:lnTo>
                  <a:pt x="24" y="275"/>
                </a:lnTo>
                <a:lnTo>
                  <a:pt x="0" y="252"/>
                </a:lnTo>
                <a:lnTo>
                  <a:pt x="24" y="228"/>
                </a:lnTo>
                <a:lnTo>
                  <a:pt x="47" y="252"/>
                </a:lnTo>
                <a:lnTo>
                  <a:pt x="71" y="228"/>
                </a:lnTo>
                <a:lnTo>
                  <a:pt x="95" y="252"/>
                </a:lnTo>
                <a:close/>
                <a:moveTo>
                  <a:pt x="197" y="259"/>
                </a:moveTo>
                <a:cubicBezTo>
                  <a:pt x="179" y="259"/>
                  <a:pt x="164" y="244"/>
                  <a:pt x="164" y="225"/>
                </a:cubicBezTo>
                <a:cubicBezTo>
                  <a:pt x="164" y="207"/>
                  <a:pt x="179" y="192"/>
                  <a:pt x="197" y="192"/>
                </a:cubicBezTo>
                <a:cubicBezTo>
                  <a:pt x="216" y="192"/>
                  <a:pt x="231" y="207"/>
                  <a:pt x="231" y="225"/>
                </a:cubicBezTo>
                <a:cubicBezTo>
                  <a:pt x="231" y="244"/>
                  <a:pt x="216" y="259"/>
                  <a:pt x="197" y="259"/>
                </a:cubicBezTo>
                <a:close/>
                <a:moveTo>
                  <a:pt x="197" y="159"/>
                </a:moveTo>
                <a:cubicBezTo>
                  <a:pt x="161" y="159"/>
                  <a:pt x="131" y="189"/>
                  <a:pt x="131" y="225"/>
                </a:cubicBezTo>
                <a:cubicBezTo>
                  <a:pt x="131" y="262"/>
                  <a:pt x="161" y="292"/>
                  <a:pt x="197" y="292"/>
                </a:cubicBezTo>
                <a:cubicBezTo>
                  <a:pt x="234" y="292"/>
                  <a:pt x="264" y="262"/>
                  <a:pt x="264" y="225"/>
                </a:cubicBezTo>
                <a:cubicBezTo>
                  <a:pt x="264" y="189"/>
                  <a:pt x="234" y="159"/>
                  <a:pt x="197" y="159"/>
                </a:cubicBezTo>
                <a:close/>
                <a:moveTo>
                  <a:pt x="250" y="67"/>
                </a:moveTo>
                <a:lnTo>
                  <a:pt x="150" y="67"/>
                </a:lnTo>
                <a:lnTo>
                  <a:pt x="150" y="34"/>
                </a:lnTo>
                <a:lnTo>
                  <a:pt x="250" y="34"/>
                </a:lnTo>
                <a:lnTo>
                  <a:pt x="250" y="67"/>
                </a:lnTo>
                <a:close/>
                <a:moveTo>
                  <a:pt x="350" y="67"/>
                </a:moveTo>
                <a:lnTo>
                  <a:pt x="350" y="34"/>
                </a:lnTo>
                <a:lnTo>
                  <a:pt x="317" y="34"/>
                </a:lnTo>
                <a:lnTo>
                  <a:pt x="317" y="67"/>
                </a:lnTo>
                <a:lnTo>
                  <a:pt x="284" y="67"/>
                </a:lnTo>
                <a:lnTo>
                  <a:pt x="284" y="0"/>
                </a:lnTo>
                <a:lnTo>
                  <a:pt x="117" y="0"/>
                </a:lnTo>
                <a:lnTo>
                  <a:pt x="117" y="67"/>
                </a:lnTo>
                <a:lnTo>
                  <a:pt x="34" y="67"/>
                </a:lnTo>
                <a:lnTo>
                  <a:pt x="34" y="200"/>
                </a:lnTo>
                <a:lnTo>
                  <a:pt x="67" y="200"/>
                </a:lnTo>
                <a:lnTo>
                  <a:pt x="67" y="100"/>
                </a:lnTo>
                <a:lnTo>
                  <a:pt x="334" y="100"/>
                </a:lnTo>
                <a:lnTo>
                  <a:pt x="334" y="267"/>
                </a:lnTo>
                <a:lnTo>
                  <a:pt x="300" y="267"/>
                </a:lnTo>
                <a:lnTo>
                  <a:pt x="300" y="300"/>
                </a:lnTo>
                <a:lnTo>
                  <a:pt x="367" y="300"/>
                </a:lnTo>
                <a:lnTo>
                  <a:pt x="367" y="67"/>
                </a:lnTo>
                <a:lnTo>
                  <a:pt x="350"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a:extLst>
              <a:ext uri="{FF2B5EF4-FFF2-40B4-BE49-F238E27FC236}">
                <a16:creationId xmlns:a16="http://schemas.microsoft.com/office/drawing/2014/main" id="{32F48355-BAD6-E942-9134-8F51E545D4F0}"/>
              </a:ext>
            </a:extLst>
          </p:cNvPr>
          <p:cNvSpPr>
            <a:spLocks noChangeAspect="1" noEditPoints="1"/>
          </p:cNvSpPr>
          <p:nvPr/>
        </p:nvSpPr>
        <p:spPr bwMode="auto">
          <a:xfrm>
            <a:off x="6688139" y="4319588"/>
            <a:ext cx="276225" cy="279400"/>
          </a:xfrm>
          <a:custGeom>
            <a:avLst/>
            <a:gdLst>
              <a:gd name="T0" fmla="*/ 200 w 366"/>
              <a:gd name="T1" fmla="*/ 234 h 367"/>
              <a:gd name="T2" fmla="*/ 233 w 366"/>
              <a:gd name="T3" fmla="*/ 134 h 367"/>
              <a:gd name="T4" fmla="*/ 133 w 366"/>
              <a:gd name="T5" fmla="*/ 100 h 367"/>
              <a:gd name="T6" fmla="*/ 100 w 366"/>
              <a:gd name="T7" fmla="*/ 200 h 367"/>
              <a:gd name="T8" fmla="*/ 300 w 366"/>
              <a:gd name="T9" fmla="*/ 234 h 367"/>
              <a:gd name="T10" fmla="*/ 333 w 366"/>
              <a:gd name="T11" fmla="*/ 100 h 367"/>
              <a:gd name="T12" fmla="*/ 300 w 366"/>
              <a:gd name="T13" fmla="*/ 234 h 367"/>
              <a:gd name="T14" fmla="*/ 333 w 366"/>
              <a:gd name="T15" fmla="*/ 284 h 367"/>
              <a:gd name="T16" fmla="*/ 300 w 366"/>
              <a:gd name="T17" fmla="*/ 284 h 367"/>
              <a:gd name="T18" fmla="*/ 283 w 366"/>
              <a:gd name="T19" fmla="*/ 300 h 367"/>
              <a:gd name="T20" fmla="*/ 283 w 366"/>
              <a:gd name="T21" fmla="*/ 334 h 367"/>
              <a:gd name="T22" fmla="*/ 300 w 366"/>
              <a:gd name="T23" fmla="*/ 350 h 367"/>
              <a:gd name="T24" fmla="*/ 333 w 366"/>
              <a:gd name="T25" fmla="*/ 350 h 367"/>
              <a:gd name="T26" fmla="*/ 366 w 366"/>
              <a:gd name="T27" fmla="*/ 317 h 367"/>
              <a:gd name="T28" fmla="*/ 333 w 366"/>
              <a:gd name="T29" fmla="*/ 300 h 367"/>
              <a:gd name="T30" fmla="*/ 333 w 366"/>
              <a:gd name="T31" fmla="*/ 67 h 367"/>
              <a:gd name="T32" fmla="*/ 300 w 366"/>
              <a:gd name="T33" fmla="*/ 0 h 367"/>
              <a:gd name="T34" fmla="*/ 266 w 366"/>
              <a:gd name="T35" fmla="*/ 34 h 367"/>
              <a:gd name="T36" fmla="*/ 300 w 366"/>
              <a:gd name="T37" fmla="*/ 50 h 367"/>
              <a:gd name="T38" fmla="*/ 33 w 366"/>
              <a:gd name="T39" fmla="*/ 100 h 367"/>
              <a:gd name="T40" fmla="*/ 0 w 366"/>
              <a:gd name="T41" fmla="*/ 234 h 367"/>
              <a:gd name="T42" fmla="*/ 33 w 366"/>
              <a:gd name="T43" fmla="*/ 100 h 367"/>
              <a:gd name="T44" fmla="*/ 0 w 366"/>
              <a:gd name="T45" fmla="*/ 267 h 367"/>
              <a:gd name="T46" fmla="*/ 33 w 366"/>
              <a:gd name="T47" fmla="*/ 334 h 367"/>
              <a:gd name="T48" fmla="*/ 66 w 366"/>
              <a:gd name="T49" fmla="*/ 300 h 367"/>
              <a:gd name="T50" fmla="*/ 33 w 366"/>
              <a:gd name="T51" fmla="*/ 284 h 367"/>
              <a:gd name="T52" fmla="*/ 0 w 366"/>
              <a:gd name="T53" fmla="*/ 67 h 367"/>
              <a:gd name="T54" fmla="*/ 33 w 366"/>
              <a:gd name="T55" fmla="*/ 50 h 367"/>
              <a:gd name="T56" fmla="*/ 66 w 366"/>
              <a:gd name="T57" fmla="*/ 34 h 367"/>
              <a:gd name="T58" fmla="*/ 33 w 366"/>
              <a:gd name="T59" fmla="*/ 0 h 367"/>
              <a:gd name="T60" fmla="*/ 0 w 366"/>
              <a:gd name="T61" fmla="*/ 67 h 367"/>
              <a:gd name="T62" fmla="*/ 233 w 366"/>
              <a:gd name="T63" fmla="*/ 334 h 367"/>
              <a:gd name="T64" fmla="*/ 100 w 366"/>
              <a:gd name="T65" fmla="*/ 300 h 367"/>
              <a:gd name="T66" fmla="*/ 100 w 366"/>
              <a:gd name="T67" fmla="*/ 0 h 367"/>
              <a:gd name="T68" fmla="*/ 233 w 366"/>
              <a:gd name="T69" fmla="*/ 34 h 367"/>
              <a:gd name="T70" fmla="*/ 100 w 366"/>
              <a:gd name="T71"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6" h="367">
                <a:moveTo>
                  <a:pt x="133" y="234"/>
                </a:moveTo>
                <a:lnTo>
                  <a:pt x="200" y="234"/>
                </a:lnTo>
                <a:cubicBezTo>
                  <a:pt x="218" y="234"/>
                  <a:pt x="233" y="219"/>
                  <a:pt x="233" y="200"/>
                </a:cubicBezTo>
                <a:lnTo>
                  <a:pt x="233" y="134"/>
                </a:lnTo>
                <a:cubicBezTo>
                  <a:pt x="233" y="115"/>
                  <a:pt x="218" y="100"/>
                  <a:pt x="200" y="100"/>
                </a:cubicBezTo>
                <a:lnTo>
                  <a:pt x="133" y="100"/>
                </a:lnTo>
                <a:cubicBezTo>
                  <a:pt x="115" y="100"/>
                  <a:pt x="100" y="115"/>
                  <a:pt x="100" y="134"/>
                </a:cubicBezTo>
                <a:lnTo>
                  <a:pt x="100" y="200"/>
                </a:lnTo>
                <a:cubicBezTo>
                  <a:pt x="100" y="219"/>
                  <a:pt x="115" y="234"/>
                  <a:pt x="133" y="234"/>
                </a:cubicBezTo>
                <a:close/>
                <a:moveTo>
                  <a:pt x="300" y="234"/>
                </a:moveTo>
                <a:lnTo>
                  <a:pt x="333" y="234"/>
                </a:lnTo>
                <a:lnTo>
                  <a:pt x="333" y="100"/>
                </a:lnTo>
                <a:lnTo>
                  <a:pt x="300" y="100"/>
                </a:lnTo>
                <a:lnTo>
                  <a:pt x="300" y="234"/>
                </a:lnTo>
                <a:close/>
                <a:moveTo>
                  <a:pt x="333" y="300"/>
                </a:moveTo>
                <a:lnTo>
                  <a:pt x="333" y="284"/>
                </a:lnTo>
                <a:cubicBezTo>
                  <a:pt x="333" y="274"/>
                  <a:pt x="326" y="267"/>
                  <a:pt x="316" y="267"/>
                </a:cubicBezTo>
                <a:cubicBezTo>
                  <a:pt x="307" y="267"/>
                  <a:pt x="300" y="274"/>
                  <a:pt x="300" y="284"/>
                </a:cubicBezTo>
                <a:lnTo>
                  <a:pt x="300" y="300"/>
                </a:lnTo>
                <a:lnTo>
                  <a:pt x="283" y="300"/>
                </a:lnTo>
                <a:cubicBezTo>
                  <a:pt x="274" y="300"/>
                  <a:pt x="266" y="308"/>
                  <a:pt x="266" y="317"/>
                </a:cubicBezTo>
                <a:cubicBezTo>
                  <a:pt x="266" y="326"/>
                  <a:pt x="274" y="334"/>
                  <a:pt x="283" y="334"/>
                </a:cubicBezTo>
                <a:lnTo>
                  <a:pt x="300" y="334"/>
                </a:lnTo>
                <a:lnTo>
                  <a:pt x="300" y="350"/>
                </a:lnTo>
                <a:cubicBezTo>
                  <a:pt x="300" y="360"/>
                  <a:pt x="307" y="367"/>
                  <a:pt x="316" y="367"/>
                </a:cubicBezTo>
                <a:cubicBezTo>
                  <a:pt x="326" y="367"/>
                  <a:pt x="333" y="360"/>
                  <a:pt x="333" y="350"/>
                </a:cubicBezTo>
                <a:lnTo>
                  <a:pt x="333" y="334"/>
                </a:lnTo>
                <a:cubicBezTo>
                  <a:pt x="350" y="334"/>
                  <a:pt x="366" y="336"/>
                  <a:pt x="366" y="317"/>
                </a:cubicBezTo>
                <a:cubicBezTo>
                  <a:pt x="366" y="308"/>
                  <a:pt x="359" y="300"/>
                  <a:pt x="350" y="300"/>
                </a:cubicBezTo>
                <a:lnTo>
                  <a:pt x="333" y="300"/>
                </a:lnTo>
                <a:close/>
                <a:moveTo>
                  <a:pt x="300" y="67"/>
                </a:moveTo>
                <a:lnTo>
                  <a:pt x="333" y="67"/>
                </a:lnTo>
                <a:lnTo>
                  <a:pt x="333" y="34"/>
                </a:lnTo>
                <a:cubicBezTo>
                  <a:pt x="333" y="15"/>
                  <a:pt x="318" y="0"/>
                  <a:pt x="300" y="0"/>
                </a:cubicBezTo>
                <a:lnTo>
                  <a:pt x="266" y="0"/>
                </a:lnTo>
                <a:lnTo>
                  <a:pt x="266" y="34"/>
                </a:lnTo>
                <a:lnTo>
                  <a:pt x="283" y="34"/>
                </a:lnTo>
                <a:cubicBezTo>
                  <a:pt x="292" y="34"/>
                  <a:pt x="300" y="41"/>
                  <a:pt x="300" y="50"/>
                </a:cubicBezTo>
                <a:lnTo>
                  <a:pt x="300" y="67"/>
                </a:lnTo>
                <a:close/>
                <a:moveTo>
                  <a:pt x="33" y="100"/>
                </a:moveTo>
                <a:lnTo>
                  <a:pt x="0" y="100"/>
                </a:lnTo>
                <a:lnTo>
                  <a:pt x="0" y="234"/>
                </a:lnTo>
                <a:lnTo>
                  <a:pt x="33" y="234"/>
                </a:lnTo>
                <a:lnTo>
                  <a:pt x="33" y="100"/>
                </a:lnTo>
                <a:close/>
                <a:moveTo>
                  <a:pt x="33" y="267"/>
                </a:moveTo>
                <a:lnTo>
                  <a:pt x="0" y="267"/>
                </a:lnTo>
                <a:lnTo>
                  <a:pt x="0" y="300"/>
                </a:lnTo>
                <a:cubicBezTo>
                  <a:pt x="0" y="319"/>
                  <a:pt x="15" y="334"/>
                  <a:pt x="33" y="334"/>
                </a:cubicBezTo>
                <a:lnTo>
                  <a:pt x="66" y="334"/>
                </a:lnTo>
                <a:lnTo>
                  <a:pt x="66" y="300"/>
                </a:lnTo>
                <a:lnTo>
                  <a:pt x="50" y="300"/>
                </a:lnTo>
                <a:cubicBezTo>
                  <a:pt x="40" y="300"/>
                  <a:pt x="33" y="293"/>
                  <a:pt x="33" y="284"/>
                </a:cubicBezTo>
                <a:lnTo>
                  <a:pt x="33" y="267"/>
                </a:lnTo>
                <a:close/>
                <a:moveTo>
                  <a:pt x="0" y="67"/>
                </a:moveTo>
                <a:lnTo>
                  <a:pt x="33" y="67"/>
                </a:lnTo>
                <a:lnTo>
                  <a:pt x="33" y="50"/>
                </a:lnTo>
                <a:cubicBezTo>
                  <a:pt x="33" y="41"/>
                  <a:pt x="40" y="34"/>
                  <a:pt x="50" y="34"/>
                </a:cubicBezTo>
                <a:lnTo>
                  <a:pt x="66" y="34"/>
                </a:lnTo>
                <a:lnTo>
                  <a:pt x="66" y="0"/>
                </a:lnTo>
                <a:lnTo>
                  <a:pt x="33" y="0"/>
                </a:lnTo>
                <a:cubicBezTo>
                  <a:pt x="15" y="0"/>
                  <a:pt x="0" y="15"/>
                  <a:pt x="0" y="34"/>
                </a:cubicBezTo>
                <a:lnTo>
                  <a:pt x="0" y="67"/>
                </a:lnTo>
                <a:close/>
                <a:moveTo>
                  <a:pt x="100" y="334"/>
                </a:moveTo>
                <a:lnTo>
                  <a:pt x="233" y="334"/>
                </a:lnTo>
                <a:lnTo>
                  <a:pt x="233" y="300"/>
                </a:lnTo>
                <a:lnTo>
                  <a:pt x="100" y="300"/>
                </a:lnTo>
                <a:lnTo>
                  <a:pt x="100" y="334"/>
                </a:lnTo>
                <a:close/>
                <a:moveTo>
                  <a:pt x="100" y="0"/>
                </a:moveTo>
                <a:lnTo>
                  <a:pt x="233" y="0"/>
                </a:lnTo>
                <a:lnTo>
                  <a:pt x="233" y="34"/>
                </a:lnTo>
                <a:lnTo>
                  <a:pt x="100" y="34"/>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a:extLst>
              <a:ext uri="{FF2B5EF4-FFF2-40B4-BE49-F238E27FC236}">
                <a16:creationId xmlns:a16="http://schemas.microsoft.com/office/drawing/2014/main" id="{028A654F-6D78-5A42-B1C9-17604DD3D637}"/>
              </a:ext>
            </a:extLst>
          </p:cNvPr>
          <p:cNvSpPr>
            <a:spLocks noChangeAspect="1" noEditPoints="1"/>
          </p:cNvSpPr>
          <p:nvPr/>
        </p:nvSpPr>
        <p:spPr bwMode="auto">
          <a:xfrm>
            <a:off x="11187114" y="3813175"/>
            <a:ext cx="277813" cy="228600"/>
          </a:xfrm>
          <a:custGeom>
            <a:avLst/>
            <a:gdLst>
              <a:gd name="T0" fmla="*/ 0 w 367"/>
              <a:gd name="T1" fmla="*/ 283 h 300"/>
              <a:gd name="T2" fmla="*/ 0 w 367"/>
              <a:gd name="T3" fmla="*/ 283 h 300"/>
              <a:gd name="T4" fmla="*/ 17 w 367"/>
              <a:gd name="T5" fmla="*/ 266 h 300"/>
              <a:gd name="T6" fmla="*/ 84 w 367"/>
              <a:gd name="T7" fmla="*/ 266 h 300"/>
              <a:gd name="T8" fmla="*/ 100 w 367"/>
              <a:gd name="T9" fmla="*/ 283 h 300"/>
              <a:gd name="T10" fmla="*/ 84 w 367"/>
              <a:gd name="T11" fmla="*/ 300 h 300"/>
              <a:gd name="T12" fmla="*/ 17 w 367"/>
              <a:gd name="T13" fmla="*/ 300 h 300"/>
              <a:gd name="T14" fmla="*/ 0 w 367"/>
              <a:gd name="T15" fmla="*/ 283 h 300"/>
              <a:gd name="T16" fmla="*/ 200 w 367"/>
              <a:gd name="T17" fmla="*/ 258 h 300"/>
              <a:gd name="T18" fmla="*/ 167 w 367"/>
              <a:gd name="T19" fmla="*/ 225 h 300"/>
              <a:gd name="T20" fmla="*/ 200 w 367"/>
              <a:gd name="T21" fmla="*/ 191 h 300"/>
              <a:gd name="T22" fmla="*/ 234 w 367"/>
              <a:gd name="T23" fmla="*/ 225 h 300"/>
              <a:gd name="T24" fmla="*/ 200 w 367"/>
              <a:gd name="T25" fmla="*/ 258 h 300"/>
              <a:gd name="T26" fmla="*/ 200 w 367"/>
              <a:gd name="T27" fmla="*/ 158 h 300"/>
              <a:gd name="T28" fmla="*/ 134 w 367"/>
              <a:gd name="T29" fmla="*/ 225 h 300"/>
              <a:gd name="T30" fmla="*/ 200 w 367"/>
              <a:gd name="T31" fmla="*/ 291 h 300"/>
              <a:gd name="T32" fmla="*/ 267 w 367"/>
              <a:gd name="T33" fmla="*/ 225 h 300"/>
              <a:gd name="T34" fmla="*/ 200 w 367"/>
              <a:gd name="T35" fmla="*/ 158 h 300"/>
              <a:gd name="T36" fmla="*/ 250 w 367"/>
              <a:gd name="T37" fmla="*/ 66 h 300"/>
              <a:gd name="T38" fmla="*/ 150 w 367"/>
              <a:gd name="T39" fmla="*/ 66 h 300"/>
              <a:gd name="T40" fmla="*/ 150 w 367"/>
              <a:gd name="T41" fmla="*/ 50 h 300"/>
              <a:gd name="T42" fmla="*/ 167 w 367"/>
              <a:gd name="T43" fmla="*/ 33 h 300"/>
              <a:gd name="T44" fmla="*/ 234 w 367"/>
              <a:gd name="T45" fmla="*/ 33 h 300"/>
              <a:gd name="T46" fmla="*/ 250 w 367"/>
              <a:gd name="T47" fmla="*/ 50 h 300"/>
              <a:gd name="T48" fmla="*/ 250 w 367"/>
              <a:gd name="T49" fmla="*/ 66 h 300"/>
              <a:gd name="T50" fmla="*/ 350 w 367"/>
              <a:gd name="T51" fmla="*/ 66 h 300"/>
              <a:gd name="T52" fmla="*/ 350 w 367"/>
              <a:gd name="T53" fmla="*/ 50 h 300"/>
              <a:gd name="T54" fmla="*/ 334 w 367"/>
              <a:gd name="T55" fmla="*/ 33 h 300"/>
              <a:gd name="T56" fmla="*/ 317 w 367"/>
              <a:gd name="T57" fmla="*/ 50 h 300"/>
              <a:gd name="T58" fmla="*/ 317 w 367"/>
              <a:gd name="T59" fmla="*/ 66 h 300"/>
              <a:gd name="T60" fmla="*/ 284 w 367"/>
              <a:gd name="T61" fmla="*/ 66 h 300"/>
              <a:gd name="T62" fmla="*/ 284 w 367"/>
              <a:gd name="T63" fmla="*/ 33 h 300"/>
              <a:gd name="T64" fmla="*/ 250 w 367"/>
              <a:gd name="T65" fmla="*/ 0 h 300"/>
              <a:gd name="T66" fmla="*/ 150 w 367"/>
              <a:gd name="T67" fmla="*/ 0 h 300"/>
              <a:gd name="T68" fmla="*/ 117 w 367"/>
              <a:gd name="T69" fmla="*/ 33 h 300"/>
              <a:gd name="T70" fmla="*/ 117 w 367"/>
              <a:gd name="T71" fmla="*/ 66 h 300"/>
              <a:gd name="T72" fmla="*/ 67 w 367"/>
              <a:gd name="T73" fmla="*/ 66 h 300"/>
              <a:gd name="T74" fmla="*/ 34 w 367"/>
              <a:gd name="T75" fmla="*/ 100 h 300"/>
              <a:gd name="T76" fmla="*/ 34 w 367"/>
              <a:gd name="T77" fmla="*/ 200 h 300"/>
              <a:gd name="T78" fmla="*/ 67 w 367"/>
              <a:gd name="T79" fmla="*/ 200 h 300"/>
              <a:gd name="T80" fmla="*/ 67 w 367"/>
              <a:gd name="T81" fmla="*/ 116 h 300"/>
              <a:gd name="T82" fmla="*/ 84 w 367"/>
              <a:gd name="T83" fmla="*/ 100 h 300"/>
              <a:gd name="T84" fmla="*/ 317 w 367"/>
              <a:gd name="T85" fmla="*/ 100 h 300"/>
              <a:gd name="T86" fmla="*/ 334 w 367"/>
              <a:gd name="T87" fmla="*/ 116 h 300"/>
              <a:gd name="T88" fmla="*/ 334 w 367"/>
              <a:gd name="T89" fmla="*/ 266 h 300"/>
              <a:gd name="T90" fmla="*/ 317 w 367"/>
              <a:gd name="T91" fmla="*/ 266 h 300"/>
              <a:gd name="T92" fmla="*/ 300 w 367"/>
              <a:gd name="T93" fmla="*/ 283 h 300"/>
              <a:gd name="T94" fmla="*/ 317 w 367"/>
              <a:gd name="T95" fmla="*/ 300 h 300"/>
              <a:gd name="T96" fmla="*/ 334 w 367"/>
              <a:gd name="T97" fmla="*/ 300 h 300"/>
              <a:gd name="T98" fmla="*/ 367 w 367"/>
              <a:gd name="T99" fmla="*/ 266 h 300"/>
              <a:gd name="T100" fmla="*/ 367 w 367"/>
              <a:gd name="T101" fmla="*/ 66 h 300"/>
              <a:gd name="T102" fmla="*/ 350 w 367"/>
              <a:gd name="T103" fmla="*/ 6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7" h="300">
                <a:moveTo>
                  <a:pt x="0" y="283"/>
                </a:moveTo>
                <a:lnTo>
                  <a:pt x="0" y="283"/>
                </a:lnTo>
                <a:cubicBezTo>
                  <a:pt x="0" y="274"/>
                  <a:pt x="8" y="266"/>
                  <a:pt x="17" y="266"/>
                </a:cubicBezTo>
                <a:lnTo>
                  <a:pt x="84" y="266"/>
                </a:lnTo>
                <a:cubicBezTo>
                  <a:pt x="93" y="266"/>
                  <a:pt x="100" y="274"/>
                  <a:pt x="100" y="283"/>
                </a:cubicBezTo>
                <a:cubicBezTo>
                  <a:pt x="100" y="292"/>
                  <a:pt x="93" y="300"/>
                  <a:pt x="84" y="300"/>
                </a:cubicBezTo>
                <a:lnTo>
                  <a:pt x="17" y="300"/>
                </a:lnTo>
                <a:cubicBezTo>
                  <a:pt x="8" y="300"/>
                  <a:pt x="0" y="292"/>
                  <a:pt x="0" y="283"/>
                </a:cubicBezTo>
                <a:close/>
                <a:moveTo>
                  <a:pt x="200" y="258"/>
                </a:moveTo>
                <a:cubicBezTo>
                  <a:pt x="182" y="258"/>
                  <a:pt x="167" y="243"/>
                  <a:pt x="167" y="225"/>
                </a:cubicBezTo>
                <a:cubicBezTo>
                  <a:pt x="167" y="206"/>
                  <a:pt x="182" y="191"/>
                  <a:pt x="200" y="191"/>
                </a:cubicBezTo>
                <a:cubicBezTo>
                  <a:pt x="219" y="191"/>
                  <a:pt x="234" y="206"/>
                  <a:pt x="234" y="225"/>
                </a:cubicBezTo>
                <a:cubicBezTo>
                  <a:pt x="234" y="243"/>
                  <a:pt x="219" y="258"/>
                  <a:pt x="200" y="258"/>
                </a:cubicBezTo>
                <a:close/>
                <a:moveTo>
                  <a:pt x="200" y="158"/>
                </a:moveTo>
                <a:cubicBezTo>
                  <a:pt x="164" y="158"/>
                  <a:pt x="134" y="188"/>
                  <a:pt x="134" y="225"/>
                </a:cubicBezTo>
                <a:cubicBezTo>
                  <a:pt x="134" y="261"/>
                  <a:pt x="164" y="291"/>
                  <a:pt x="200" y="291"/>
                </a:cubicBezTo>
                <a:cubicBezTo>
                  <a:pt x="237" y="291"/>
                  <a:pt x="267" y="261"/>
                  <a:pt x="267" y="225"/>
                </a:cubicBezTo>
                <a:cubicBezTo>
                  <a:pt x="267" y="188"/>
                  <a:pt x="237" y="158"/>
                  <a:pt x="200" y="158"/>
                </a:cubicBezTo>
                <a:close/>
                <a:moveTo>
                  <a:pt x="250" y="66"/>
                </a:moveTo>
                <a:lnTo>
                  <a:pt x="150" y="66"/>
                </a:lnTo>
                <a:lnTo>
                  <a:pt x="150" y="50"/>
                </a:lnTo>
                <a:cubicBezTo>
                  <a:pt x="150" y="40"/>
                  <a:pt x="158" y="33"/>
                  <a:pt x="167" y="33"/>
                </a:cubicBezTo>
                <a:lnTo>
                  <a:pt x="234" y="33"/>
                </a:lnTo>
                <a:cubicBezTo>
                  <a:pt x="243" y="33"/>
                  <a:pt x="250" y="40"/>
                  <a:pt x="250" y="50"/>
                </a:cubicBezTo>
                <a:lnTo>
                  <a:pt x="250" y="66"/>
                </a:lnTo>
                <a:close/>
                <a:moveTo>
                  <a:pt x="350" y="66"/>
                </a:moveTo>
                <a:lnTo>
                  <a:pt x="350" y="50"/>
                </a:lnTo>
                <a:cubicBezTo>
                  <a:pt x="350" y="40"/>
                  <a:pt x="343" y="33"/>
                  <a:pt x="334" y="33"/>
                </a:cubicBezTo>
                <a:cubicBezTo>
                  <a:pt x="324" y="33"/>
                  <a:pt x="317" y="40"/>
                  <a:pt x="317" y="50"/>
                </a:cubicBezTo>
                <a:lnTo>
                  <a:pt x="317" y="66"/>
                </a:lnTo>
                <a:lnTo>
                  <a:pt x="284" y="66"/>
                </a:lnTo>
                <a:lnTo>
                  <a:pt x="284" y="33"/>
                </a:lnTo>
                <a:cubicBezTo>
                  <a:pt x="284" y="15"/>
                  <a:pt x="269" y="0"/>
                  <a:pt x="250" y="0"/>
                </a:cubicBezTo>
                <a:lnTo>
                  <a:pt x="150" y="0"/>
                </a:lnTo>
                <a:cubicBezTo>
                  <a:pt x="132" y="0"/>
                  <a:pt x="117" y="15"/>
                  <a:pt x="117" y="33"/>
                </a:cubicBezTo>
                <a:lnTo>
                  <a:pt x="117" y="66"/>
                </a:lnTo>
                <a:lnTo>
                  <a:pt x="67" y="66"/>
                </a:lnTo>
                <a:cubicBezTo>
                  <a:pt x="49" y="66"/>
                  <a:pt x="34" y="81"/>
                  <a:pt x="34" y="100"/>
                </a:cubicBezTo>
                <a:lnTo>
                  <a:pt x="34" y="200"/>
                </a:lnTo>
                <a:lnTo>
                  <a:pt x="67" y="200"/>
                </a:lnTo>
                <a:lnTo>
                  <a:pt x="67" y="116"/>
                </a:lnTo>
                <a:cubicBezTo>
                  <a:pt x="67" y="107"/>
                  <a:pt x="74" y="100"/>
                  <a:pt x="84" y="100"/>
                </a:cubicBezTo>
                <a:lnTo>
                  <a:pt x="317" y="100"/>
                </a:lnTo>
                <a:cubicBezTo>
                  <a:pt x="326" y="100"/>
                  <a:pt x="334" y="107"/>
                  <a:pt x="334" y="116"/>
                </a:cubicBezTo>
                <a:lnTo>
                  <a:pt x="334" y="266"/>
                </a:lnTo>
                <a:lnTo>
                  <a:pt x="317" y="266"/>
                </a:lnTo>
                <a:cubicBezTo>
                  <a:pt x="308" y="266"/>
                  <a:pt x="300" y="274"/>
                  <a:pt x="300" y="283"/>
                </a:cubicBezTo>
                <a:cubicBezTo>
                  <a:pt x="300" y="292"/>
                  <a:pt x="308" y="300"/>
                  <a:pt x="317" y="300"/>
                </a:cubicBezTo>
                <a:lnTo>
                  <a:pt x="334" y="300"/>
                </a:lnTo>
                <a:cubicBezTo>
                  <a:pt x="352" y="300"/>
                  <a:pt x="367" y="285"/>
                  <a:pt x="367" y="266"/>
                </a:cubicBezTo>
                <a:lnTo>
                  <a:pt x="367" y="66"/>
                </a:lnTo>
                <a:lnTo>
                  <a:pt x="350" y="6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a:extLst>
              <a:ext uri="{FF2B5EF4-FFF2-40B4-BE49-F238E27FC236}">
                <a16:creationId xmlns:a16="http://schemas.microsoft.com/office/drawing/2014/main" id="{A665CC11-A68D-0A42-B7ED-BB873F8068A6}"/>
              </a:ext>
            </a:extLst>
          </p:cNvPr>
          <p:cNvSpPr>
            <a:spLocks noChangeAspect="1" noEditPoints="1"/>
          </p:cNvSpPr>
          <p:nvPr/>
        </p:nvSpPr>
        <p:spPr bwMode="auto">
          <a:xfrm>
            <a:off x="10685464" y="3813175"/>
            <a:ext cx="276225" cy="252413"/>
          </a:xfrm>
          <a:custGeom>
            <a:avLst/>
            <a:gdLst>
              <a:gd name="T0" fmla="*/ 66 w 366"/>
              <a:gd name="T1" fmla="*/ 250 h 333"/>
              <a:gd name="T2" fmla="*/ 66 w 366"/>
              <a:gd name="T3" fmla="*/ 266 h 333"/>
              <a:gd name="T4" fmla="*/ 83 w 366"/>
              <a:gd name="T5" fmla="*/ 266 h 333"/>
              <a:gd name="T6" fmla="*/ 100 w 366"/>
              <a:gd name="T7" fmla="*/ 283 h 333"/>
              <a:gd name="T8" fmla="*/ 83 w 366"/>
              <a:gd name="T9" fmla="*/ 300 h 333"/>
              <a:gd name="T10" fmla="*/ 66 w 366"/>
              <a:gd name="T11" fmla="*/ 300 h 333"/>
              <a:gd name="T12" fmla="*/ 66 w 366"/>
              <a:gd name="T13" fmla="*/ 316 h 333"/>
              <a:gd name="T14" fmla="*/ 50 w 366"/>
              <a:gd name="T15" fmla="*/ 333 h 333"/>
              <a:gd name="T16" fmla="*/ 33 w 366"/>
              <a:gd name="T17" fmla="*/ 316 h 333"/>
              <a:gd name="T18" fmla="*/ 33 w 366"/>
              <a:gd name="T19" fmla="*/ 300 h 333"/>
              <a:gd name="T20" fmla="*/ 16 w 366"/>
              <a:gd name="T21" fmla="*/ 300 h 333"/>
              <a:gd name="T22" fmla="*/ 0 w 366"/>
              <a:gd name="T23" fmla="*/ 283 h 333"/>
              <a:gd name="T24" fmla="*/ 16 w 366"/>
              <a:gd name="T25" fmla="*/ 266 h 333"/>
              <a:gd name="T26" fmla="*/ 33 w 366"/>
              <a:gd name="T27" fmla="*/ 266 h 333"/>
              <a:gd name="T28" fmla="*/ 33 w 366"/>
              <a:gd name="T29" fmla="*/ 250 h 333"/>
              <a:gd name="T30" fmla="*/ 50 w 366"/>
              <a:gd name="T31" fmla="*/ 233 h 333"/>
              <a:gd name="T32" fmla="*/ 66 w 366"/>
              <a:gd name="T33" fmla="*/ 250 h 333"/>
              <a:gd name="T34" fmla="*/ 200 w 366"/>
              <a:gd name="T35" fmla="*/ 258 h 333"/>
              <a:gd name="T36" fmla="*/ 166 w 366"/>
              <a:gd name="T37" fmla="*/ 225 h 333"/>
              <a:gd name="T38" fmla="*/ 200 w 366"/>
              <a:gd name="T39" fmla="*/ 191 h 333"/>
              <a:gd name="T40" fmla="*/ 233 w 366"/>
              <a:gd name="T41" fmla="*/ 225 h 333"/>
              <a:gd name="T42" fmla="*/ 200 w 366"/>
              <a:gd name="T43" fmla="*/ 258 h 333"/>
              <a:gd name="T44" fmla="*/ 200 w 366"/>
              <a:gd name="T45" fmla="*/ 158 h 333"/>
              <a:gd name="T46" fmla="*/ 133 w 366"/>
              <a:gd name="T47" fmla="*/ 225 h 333"/>
              <a:gd name="T48" fmla="*/ 200 w 366"/>
              <a:gd name="T49" fmla="*/ 291 h 333"/>
              <a:gd name="T50" fmla="*/ 266 w 366"/>
              <a:gd name="T51" fmla="*/ 225 h 333"/>
              <a:gd name="T52" fmla="*/ 200 w 366"/>
              <a:gd name="T53" fmla="*/ 158 h 333"/>
              <a:gd name="T54" fmla="*/ 250 w 366"/>
              <a:gd name="T55" fmla="*/ 66 h 333"/>
              <a:gd name="T56" fmla="*/ 150 w 366"/>
              <a:gd name="T57" fmla="*/ 66 h 333"/>
              <a:gd name="T58" fmla="*/ 150 w 366"/>
              <a:gd name="T59" fmla="*/ 50 h 333"/>
              <a:gd name="T60" fmla="*/ 166 w 366"/>
              <a:gd name="T61" fmla="*/ 33 h 333"/>
              <a:gd name="T62" fmla="*/ 233 w 366"/>
              <a:gd name="T63" fmla="*/ 33 h 333"/>
              <a:gd name="T64" fmla="*/ 250 w 366"/>
              <a:gd name="T65" fmla="*/ 50 h 333"/>
              <a:gd name="T66" fmla="*/ 250 w 366"/>
              <a:gd name="T67" fmla="*/ 66 h 333"/>
              <a:gd name="T68" fmla="*/ 350 w 366"/>
              <a:gd name="T69" fmla="*/ 66 h 333"/>
              <a:gd name="T70" fmla="*/ 350 w 366"/>
              <a:gd name="T71" fmla="*/ 50 h 333"/>
              <a:gd name="T72" fmla="*/ 333 w 366"/>
              <a:gd name="T73" fmla="*/ 33 h 333"/>
              <a:gd name="T74" fmla="*/ 316 w 366"/>
              <a:gd name="T75" fmla="*/ 50 h 333"/>
              <a:gd name="T76" fmla="*/ 316 w 366"/>
              <a:gd name="T77" fmla="*/ 66 h 333"/>
              <a:gd name="T78" fmla="*/ 283 w 366"/>
              <a:gd name="T79" fmla="*/ 66 h 333"/>
              <a:gd name="T80" fmla="*/ 283 w 366"/>
              <a:gd name="T81" fmla="*/ 33 h 333"/>
              <a:gd name="T82" fmla="*/ 250 w 366"/>
              <a:gd name="T83" fmla="*/ 0 h 333"/>
              <a:gd name="T84" fmla="*/ 150 w 366"/>
              <a:gd name="T85" fmla="*/ 0 h 333"/>
              <a:gd name="T86" fmla="*/ 116 w 366"/>
              <a:gd name="T87" fmla="*/ 33 h 333"/>
              <a:gd name="T88" fmla="*/ 116 w 366"/>
              <a:gd name="T89" fmla="*/ 66 h 333"/>
              <a:gd name="T90" fmla="*/ 66 w 366"/>
              <a:gd name="T91" fmla="*/ 66 h 333"/>
              <a:gd name="T92" fmla="*/ 33 w 366"/>
              <a:gd name="T93" fmla="*/ 100 h 333"/>
              <a:gd name="T94" fmla="*/ 33 w 366"/>
              <a:gd name="T95" fmla="*/ 200 h 333"/>
              <a:gd name="T96" fmla="*/ 66 w 366"/>
              <a:gd name="T97" fmla="*/ 200 h 333"/>
              <a:gd name="T98" fmla="*/ 66 w 366"/>
              <a:gd name="T99" fmla="*/ 116 h 333"/>
              <a:gd name="T100" fmla="*/ 83 w 366"/>
              <a:gd name="T101" fmla="*/ 100 h 333"/>
              <a:gd name="T102" fmla="*/ 316 w 366"/>
              <a:gd name="T103" fmla="*/ 100 h 333"/>
              <a:gd name="T104" fmla="*/ 333 w 366"/>
              <a:gd name="T105" fmla="*/ 116 h 333"/>
              <a:gd name="T106" fmla="*/ 333 w 366"/>
              <a:gd name="T107" fmla="*/ 250 h 333"/>
              <a:gd name="T108" fmla="*/ 316 w 366"/>
              <a:gd name="T109" fmla="*/ 266 h 333"/>
              <a:gd name="T110" fmla="*/ 300 w 366"/>
              <a:gd name="T111" fmla="*/ 266 h 333"/>
              <a:gd name="T112" fmla="*/ 300 w 366"/>
              <a:gd name="T113" fmla="*/ 300 h 333"/>
              <a:gd name="T114" fmla="*/ 333 w 366"/>
              <a:gd name="T115" fmla="*/ 300 h 333"/>
              <a:gd name="T116" fmla="*/ 366 w 366"/>
              <a:gd name="T117" fmla="*/ 266 h 333"/>
              <a:gd name="T118" fmla="*/ 366 w 366"/>
              <a:gd name="T119" fmla="*/ 66 h 333"/>
              <a:gd name="T120" fmla="*/ 350 w 366"/>
              <a:gd name="T121"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333">
                <a:moveTo>
                  <a:pt x="66" y="250"/>
                </a:moveTo>
                <a:lnTo>
                  <a:pt x="66" y="266"/>
                </a:lnTo>
                <a:lnTo>
                  <a:pt x="83" y="266"/>
                </a:lnTo>
                <a:cubicBezTo>
                  <a:pt x="92" y="266"/>
                  <a:pt x="100" y="274"/>
                  <a:pt x="100" y="283"/>
                </a:cubicBezTo>
                <a:cubicBezTo>
                  <a:pt x="100" y="292"/>
                  <a:pt x="92" y="300"/>
                  <a:pt x="83" y="300"/>
                </a:cubicBezTo>
                <a:lnTo>
                  <a:pt x="66" y="300"/>
                </a:lnTo>
                <a:lnTo>
                  <a:pt x="66" y="316"/>
                </a:lnTo>
                <a:cubicBezTo>
                  <a:pt x="66" y="326"/>
                  <a:pt x="59" y="333"/>
                  <a:pt x="50" y="333"/>
                </a:cubicBezTo>
                <a:cubicBezTo>
                  <a:pt x="40" y="333"/>
                  <a:pt x="33" y="326"/>
                  <a:pt x="33" y="316"/>
                </a:cubicBezTo>
                <a:lnTo>
                  <a:pt x="33" y="300"/>
                </a:lnTo>
                <a:lnTo>
                  <a:pt x="16" y="300"/>
                </a:lnTo>
                <a:cubicBezTo>
                  <a:pt x="7" y="300"/>
                  <a:pt x="0" y="292"/>
                  <a:pt x="0" y="283"/>
                </a:cubicBezTo>
                <a:cubicBezTo>
                  <a:pt x="0" y="274"/>
                  <a:pt x="7" y="266"/>
                  <a:pt x="16" y="266"/>
                </a:cubicBezTo>
                <a:lnTo>
                  <a:pt x="33" y="266"/>
                </a:lnTo>
                <a:lnTo>
                  <a:pt x="33" y="250"/>
                </a:lnTo>
                <a:cubicBezTo>
                  <a:pt x="33" y="240"/>
                  <a:pt x="40" y="233"/>
                  <a:pt x="50" y="233"/>
                </a:cubicBezTo>
                <a:cubicBezTo>
                  <a:pt x="59" y="233"/>
                  <a:pt x="66" y="240"/>
                  <a:pt x="66" y="250"/>
                </a:cubicBezTo>
                <a:close/>
                <a:moveTo>
                  <a:pt x="200" y="258"/>
                </a:moveTo>
                <a:cubicBezTo>
                  <a:pt x="181" y="258"/>
                  <a:pt x="166" y="243"/>
                  <a:pt x="166" y="225"/>
                </a:cubicBezTo>
                <a:cubicBezTo>
                  <a:pt x="166" y="206"/>
                  <a:pt x="181" y="191"/>
                  <a:pt x="200" y="191"/>
                </a:cubicBezTo>
                <a:cubicBezTo>
                  <a:pt x="218" y="191"/>
                  <a:pt x="233" y="206"/>
                  <a:pt x="233" y="225"/>
                </a:cubicBezTo>
                <a:cubicBezTo>
                  <a:pt x="233" y="243"/>
                  <a:pt x="218" y="258"/>
                  <a:pt x="200" y="258"/>
                </a:cubicBezTo>
                <a:close/>
                <a:moveTo>
                  <a:pt x="200" y="158"/>
                </a:moveTo>
                <a:cubicBezTo>
                  <a:pt x="163" y="158"/>
                  <a:pt x="133" y="188"/>
                  <a:pt x="133" y="225"/>
                </a:cubicBezTo>
                <a:cubicBezTo>
                  <a:pt x="133" y="261"/>
                  <a:pt x="163" y="291"/>
                  <a:pt x="200" y="291"/>
                </a:cubicBezTo>
                <a:cubicBezTo>
                  <a:pt x="236" y="291"/>
                  <a:pt x="266" y="261"/>
                  <a:pt x="266" y="225"/>
                </a:cubicBezTo>
                <a:cubicBezTo>
                  <a:pt x="266" y="188"/>
                  <a:pt x="236" y="158"/>
                  <a:pt x="200" y="158"/>
                </a:cubicBezTo>
                <a:close/>
                <a:moveTo>
                  <a:pt x="250" y="66"/>
                </a:moveTo>
                <a:lnTo>
                  <a:pt x="150" y="66"/>
                </a:lnTo>
                <a:lnTo>
                  <a:pt x="150" y="50"/>
                </a:lnTo>
                <a:cubicBezTo>
                  <a:pt x="150" y="40"/>
                  <a:pt x="157" y="33"/>
                  <a:pt x="166" y="33"/>
                </a:cubicBezTo>
                <a:lnTo>
                  <a:pt x="233" y="33"/>
                </a:lnTo>
                <a:cubicBezTo>
                  <a:pt x="242" y="33"/>
                  <a:pt x="250" y="40"/>
                  <a:pt x="250" y="50"/>
                </a:cubicBezTo>
                <a:lnTo>
                  <a:pt x="250" y="66"/>
                </a:lnTo>
                <a:close/>
                <a:moveTo>
                  <a:pt x="350" y="66"/>
                </a:moveTo>
                <a:lnTo>
                  <a:pt x="350" y="50"/>
                </a:lnTo>
                <a:cubicBezTo>
                  <a:pt x="350" y="40"/>
                  <a:pt x="342" y="33"/>
                  <a:pt x="333" y="33"/>
                </a:cubicBezTo>
                <a:cubicBezTo>
                  <a:pt x="324" y="33"/>
                  <a:pt x="316" y="40"/>
                  <a:pt x="316" y="50"/>
                </a:cubicBezTo>
                <a:lnTo>
                  <a:pt x="316" y="66"/>
                </a:lnTo>
                <a:lnTo>
                  <a:pt x="283" y="66"/>
                </a:lnTo>
                <a:lnTo>
                  <a:pt x="283" y="33"/>
                </a:lnTo>
                <a:cubicBezTo>
                  <a:pt x="283" y="15"/>
                  <a:pt x="268" y="0"/>
                  <a:pt x="250" y="0"/>
                </a:cubicBezTo>
                <a:lnTo>
                  <a:pt x="150" y="0"/>
                </a:lnTo>
                <a:cubicBezTo>
                  <a:pt x="131" y="0"/>
                  <a:pt x="116" y="15"/>
                  <a:pt x="116" y="33"/>
                </a:cubicBezTo>
                <a:lnTo>
                  <a:pt x="116" y="66"/>
                </a:lnTo>
                <a:lnTo>
                  <a:pt x="66" y="66"/>
                </a:lnTo>
                <a:cubicBezTo>
                  <a:pt x="48" y="66"/>
                  <a:pt x="33" y="81"/>
                  <a:pt x="33" y="100"/>
                </a:cubicBezTo>
                <a:lnTo>
                  <a:pt x="33" y="200"/>
                </a:lnTo>
                <a:lnTo>
                  <a:pt x="66" y="200"/>
                </a:lnTo>
                <a:lnTo>
                  <a:pt x="66" y="116"/>
                </a:lnTo>
                <a:cubicBezTo>
                  <a:pt x="66" y="107"/>
                  <a:pt x="74" y="100"/>
                  <a:pt x="83" y="100"/>
                </a:cubicBezTo>
                <a:lnTo>
                  <a:pt x="316" y="100"/>
                </a:lnTo>
                <a:cubicBezTo>
                  <a:pt x="326" y="100"/>
                  <a:pt x="333" y="107"/>
                  <a:pt x="333" y="116"/>
                </a:cubicBezTo>
                <a:lnTo>
                  <a:pt x="333" y="250"/>
                </a:lnTo>
                <a:cubicBezTo>
                  <a:pt x="333" y="259"/>
                  <a:pt x="326" y="266"/>
                  <a:pt x="316" y="266"/>
                </a:cubicBezTo>
                <a:lnTo>
                  <a:pt x="300" y="266"/>
                </a:lnTo>
                <a:lnTo>
                  <a:pt x="300" y="300"/>
                </a:lnTo>
                <a:lnTo>
                  <a:pt x="333" y="300"/>
                </a:lnTo>
                <a:cubicBezTo>
                  <a:pt x="351" y="300"/>
                  <a:pt x="366" y="285"/>
                  <a:pt x="366" y="266"/>
                </a:cubicBezTo>
                <a:lnTo>
                  <a:pt x="366" y="66"/>
                </a:lnTo>
                <a:lnTo>
                  <a:pt x="350" y="6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a:extLst>
              <a:ext uri="{FF2B5EF4-FFF2-40B4-BE49-F238E27FC236}">
                <a16:creationId xmlns:a16="http://schemas.microsoft.com/office/drawing/2014/main" id="{B62E0EAC-4002-BF4A-A941-AEBAE6164DF7}"/>
              </a:ext>
            </a:extLst>
          </p:cNvPr>
          <p:cNvSpPr>
            <a:spLocks noChangeAspect="1" noEditPoints="1"/>
          </p:cNvSpPr>
          <p:nvPr/>
        </p:nvSpPr>
        <p:spPr bwMode="auto">
          <a:xfrm>
            <a:off x="10207626" y="3806825"/>
            <a:ext cx="250825" cy="258763"/>
          </a:xfrm>
          <a:custGeom>
            <a:avLst/>
            <a:gdLst>
              <a:gd name="T0" fmla="*/ 310 w 334"/>
              <a:gd name="T1" fmla="*/ 0 h 342"/>
              <a:gd name="T2" fmla="*/ 1 w 334"/>
              <a:gd name="T3" fmla="*/ 310 h 342"/>
              <a:gd name="T4" fmla="*/ 24 w 334"/>
              <a:gd name="T5" fmla="*/ 334 h 342"/>
              <a:gd name="T6" fmla="*/ 334 w 334"/>
              <a:gd name="T7" fmla="*/ 24 h 342"/>
              <a:gd name="T8" fmla="*/ 310 w 334"/>
              <a:gd name="T9" fmla="*/ 0 h 342"/>
              <a:gd name="T10" fmla="*/ 171 w 334"/>
              <a:gd name="T11" fmla="*/ 233 h 342"/>
              <a:gd name="T12" fmla="*/ 142 w 334"/>
              <a:gd name="T13" fmla="*/ 262 h 342"/>
              <a:gd name="T14" fmla="*/ 229 w 334"/>
              <a:gd name="T15" fmla="*/ 176 h 342"/>
              <a:gd name="T16" fmla="*/ 200 w 334"/>
              <a:gd name="T17" fmla="*/ 205 h 342"/>
              <a:gd name="T18" fmla="*/ 171 w 334"/>
              <a:gd name="T19" fmla="*/ 233 h 342"/>
              <a:gd name="T20" fmla="*/ 300 w 334"/>
              <a:gd name="T21" fmla="*/ 284 h 342"/>
              <a:gd name="T22" fmla="*/ 284 w 334"/>
              <a:gd name="T23" fmla="*/ 309 h 342"/>
              <a:gd name="T24" fmla="*/ 104 w 334"/>
              <a:gd name="T25" fmla="*/ 309 h 342"/>
              <a:gd name="T26" fmla="*/ 71 w 334"/>
              <a:gd name="T27" fmla="*/ 342 h 342"/>
              <a:gd name="T28" fmla="*/ 300 w 334"/>
              <a:gd name="T29" fmla="*/ 342 h 342"/>
              <a:gd name="T30" fmla="*/ 334 w 334"/>
              <a:gd name="T31" fmla="*/ 301 h 342"/>
              <a:gd name="T32" fmla="*/ 334 w 334"/>
              <a:gd name="T33" fmla="*/ 254 h 342"/>
              <a:gd name="T34" fmla="*/ 334 w 334"/>
              <a:gd name="T35" fmla="*/ 248 h 342"/>
              <a:gd name="T36" fmla="*/ 334 w 334"/>
              <a:gd name="T37" fmla="*/ 71 h 342"/>
              <a:gd name="T38" fmla="*/ 300 w 334"/>
              <a:gd name="T39" fmla="*/ 105 h 342"/>
              <a:gd name="T40" fmla="*/ 300 w 334"/>
              <a:gd name="T41" fmla="*/ 284 h 342"/>
              <a:gd name="T42" fmla="*/ 34 w 334"/>
              <a:gd name="T43" fmla="*/ 230 h 342"/>
              <a:gd name="T44" fmla="*/ 0 w 334"/>
              <a:gd name="T45" fmla="*/ 263 h 342"/>
              <a:gd name="T46" fmla="*/ 0 w 334"/>
              <a:gd name="T47" fmla="*/ 106 h 342"/>
              <a:gd name="T48" fmla="*/ 34 w 334"/>
              <a:gd name="T49" fmla="*/ 75 h 342"/>
              <a:gd name="T50" fmla="*/ 84 w 334"/>
              <a:gd name="T51" fmla="*/ 75 h 342"/>
              <a:gd name="T52" fmla="*/ 84 w 334"/>
              <a:gd name="T53" fmla="*/ 44 h 342"/>
              <a:gd name="T54" fmla="*/ 120 w 334"/>
              <a:gd name="T55" fmla="*/ 9 h 342"/>
              <a:gd name="T56" fmla="*/ 250 w 334"/>
              <a:gd name="T57" fmla="*/ 9 h 342"/>
              <a:gd name="T58" fmla="*/ 217 w 334"/>
              <a:gd name="T59" fmla="*/ 42 h 342"/>
              <a:gd name="T60" fmla="*/ 134 w 334"/>
              <a:gd name="T61" fmla="*/ 42 h 342"/>
              <a:gd name="T62" fmla="*/ 117 w 334"/>
              <a:gd name="T63" fmla="*/ 51 h 342"/>
              <a:gd name="T64" fmla="*/ 117 w 334"/>
              <a:gd name="T65" fmla="*/ 75 h 342"/>
              <a:gd name="T66" fmla="*/ 196 w 334"/>
              <a:gd name="T67" fmla="*/ 75 h 342"/>
              <a:gd name="T68" fmla="*/ 163 w 334"/>
              <a:gd name="T69" fmla="*/ 109 h 342"/>
              <a:gd name="T70" fmla="*/ 50 w 334"/>
              <a:gd name="T71" fmla="*/ 109 h 342"/>
              <a:gd name="T72" fmla="*/ 34 w 334"/>
              <a:gd name="T73" fmla="*/ 117 h 342"/>
              <a:gd name="T74" fmla="*/ 34 w 334"/>
              <a:gd name="T75" fmla="*/ 23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42">
                <a:moveTo>
                  <a:pt x="310" y="0"/>
                </a:moveTo>
                <a:lnTo>
                  <a:pt x="1" y="310"/>
                </a:lnTo>
                <a:lnTo>
                  <a:pt x="24" y="334"/>
                </a:lnTo>
                <a:lnTo>
                  <a:pt x="334" y="24"/>
                </a:lnTo>
                <a:lnTo>
                  <a:pt x="310" y="0"/>
                </a:lnTo>
                <a:close/>
                <a:moveTo>
                  <a:pt x="171" y="233"/>
                </a:moveTo>
                <a:lnTo>
                  <a:pt x="142" y="262"/>
                </a:lnTo>
                <a:cubicBezTo>
                  <a:pt x="197" y="284"/>
                  <a:pt x="250" y="230"/>
                  <a:pt x="229" y="176"/>
                </a:cubicBezTo>
                <a:lnTo>
                  <a:pt x="200" y="205"/>
                </a:lnTo>
                <a:cubicBezTo>
                  <a:pt x="198" y="220"/>
                  <a:pt x="186" y="231"/>
                  <a:pt x="171" y="233"/>
                </a:cubicBezTo>
                <a:close/>
                <a:moveTo>
                  <a:pt x="300" y="284"/>
                </a:moveTo>
                <a:cubicBezTo>
                  <a:pt x="300" y="293"/>
                  <a:pt x="293" y="309"/>
                  <a:pt x="284" y="309"/>
                </a:cubicBezTo>
                <a:lnTo>
                  <a:pt x="104" y="309"/>
                </a:lnTo>
                <a:lnTo>
                  <a:pt x="71" y="342"/>
                </a:lnTo>
                <a:lnTo>
                  <a:pt x="300" y="342"/>
                </a:lnTo>
                <a:cubicBezTo>
                  <a:pt x="319" y="342"/>
                  <a:pt x="334" y="319"/>
                  <a:pt x="334" y="301"/>
                </a:cubicBezTo>
                <a:lnTo>
                  <a:pt x="334" y="254"/>
                </a:lnTo>
                <a:lnTo>
                  <a:pt x="334" y="248"/>
                </a:lnTo>
                <a:lnTo>
                  <a:pt x="334" y="71"/>
                </a:lnTo>
                <a:lnTo>
                  <a:pt x="300" y="105"/>
                </a:lnTo>
                <a:lnTo>
                  <a:pt x="300" y="284"/>
                </a:lnTo>
                <a:close/>
                <a:moveTo>
                  <a:pt x="34" y="230"/>
                </a:moveTo>
                <a:lnTo>
                  <a:pt x="0" y="263"/>
                </a:lnTo>
                <a:lnTo>
                  <a:pt x="0" y="106"/>
                </a:lnTo>
                <a:cubicBezTo>
                  <a:pt x="0" y="88"/>
                  <a:pt x="15" y="75"/>
                  <a:pt x="34" y="75"/>
                </a:cubicBezTo>
                <a:lnTo>
                  <a:pt x="84" y="75"/>
                </a:lnTo>
                <a:lnTo>
                  <a:pt x="84" y="44"/>
                </a:lnTo>
                <a:cubicBezTo>
                  <a:pt x="84" y="24"/>
                  <a:pt x="100" y="9"/>
                  <a:pt x="120" y="9"/>
                </a:cubicBezTo>
                <a:lnTo>
                  <a:pt x="250" y="9"/>
                </a:lnTo>
                <a:lnTo>
                  <a:pt x="217" y="42"/>
                </a:lnTo>
                <a:lnTo>
                  <a:pt x="134" y="42"/>
                </a:lnTo>
                <a:cubicBezTo>
                  <a:pt x="124" y="42"/>
                  <a:pt x="117" y="41"/>
                  <a:pt x="117" y="51"/>
                </a:cubicBezTo>
                <a:lnTo>
                  <a:pt x="117" y="75"/>
                </a:lnTo>
                <a:lnTo>
                  <a:pt x="196" y="75"/>
                </a:lnTo>
                <a:lnTo>
                  <a:pt x="163" y="109"/>
                </a:lnTo>
                <a:lnTo>
                  <a:pt x="50" y="109"/>
                </a:lnTo>
                <a:cubicBezTo>
                  <a:pt x="41" y="109"/>
                  <a:pt x="34" y="108"/>
                  <a:pt x="34" y="117"/>
                </a:cubicBezTo>
                <a:lnTo>
                  <a:pt x="34" y="23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a:extLst>
              <a:ext uri="{FF2B5EF4-FFF2-40B4-BE49-F238E27FC236}">
                <a16:creationId xmlns:a16="http://schemas.microsoft.com/office/drawing/2014/main" id="{648ECB72-DA0B-B941-AFE1-634A218A6656}"/>
              </a:ext>
            </a:extLst>
          </p:cNvPr>
          <p:cNvSpPr>
            <a:spLocks noChangeAspect="1" noEditPoints="1"/>
          </p:cNvSpPr>
          <p:nvPr/>
        </p:nvSpPr>
        <p:spPr bwMode="auto">
          <a:xfrm>
            <a:off x="9704389" y="3806825"/>
            <a:ext cx="250825" cy="258763"/>
          </a:xfrm>
          <a:custGeom>
            <a:avLst/>
            <a:gdLst>
              <a:gd name="T0" fmla="*/ 310 w 333"/>
              <a:gd name="T1" fmla="*/ 0 h 342"/>
              <a:gd name="T2" fmla="*/ 0 w 333"/>
              <a:gd name="T3" fmla="*/ 310 h 342"/>
              <a:gd name="T4" fmla="*/ 23 w 333"/>
              <a:gd name="T5" fmla="*/ 334 h 342"/>
              <a:gd name="T6" fmla="*/ 333 w 333"/>
              <a:gd name="T7" fmla="*/ 24 h 342"/>
              <a:gd name="T8" fmla="*/ 310 w 333"/>
              <a:gd name="T9" fmla="*/ 0 h 342"/>
              <a:gd name="T10" fmla="*/ 171 w 333"/>
              <a:gd name="T11" fmla="*/ 233 h 342"/>
              <a:gd name="T12" fmla="*/ 142 w 333"/>
              <a:gd name="T13" fmla="*/ 262 h 342"/>
              <a:gd name="T14" fmla="*/ 228 w 333"/>
              <a:gd name="T15" fmla="*/ 176 h 342"/>
              <a:gd name="T16" fmla="*/ 199 w 333"/>
              <a:gd name="T17" fmla="*/ 205 h 342"/>
              <a:gd name="T18" fmla="*/ 171 w 333"/>
              <a:gd name="T19" fmla="*/ 233 h 342"/>
              <a:gd name="T20" fmla="*/ 300 w 333"/>
              <a:gd name="T21" fmla="*/ 309 h 342"/>
              <a:gd name="T22" fmla="*/ 104 w 333"/>
              <a:gd name="T23" fmla="*/ 309 h 342"/>
              <a:gd name="T24" fmla="*/ 70 w 333"/>
              <a:gd name="T25" fmla="*/ 342 h 342"/>
              <a:gd name="T26" fmla="*/ 333 w 333"/>
              <a:gd name="T27" fmla="*/ 342 h 342"/>
              <a:gd name="T28" fmla="*/ 333 w 333"/>
              <a:gd name="T29" fmla="*/ 267 h 342"/>
              <a:gd name="T30" fmla="*/ 333 w 333"/>
              <a:gd name="T31" fmla="*/ 71 h 342"/>
              <a:gd name="T32" fmla="*/ 300 w 333"/>
              <a:gd name="T33" fmla="*/ 105 h 342"/>
              <a:gd name="T34" fmla="*/ 300 w 333"/>
              <a:gd name="T35" fmla="*/ 309 h 342"/>
              <a:gd name="T36" fmla="*/ 33 w 333"/>
              <a:gd name="T37" fmla="*/ 230 h 342"/>
              <a:gd name="T38" fmla="*/ 0 w 333"/>
              <a:gd name="T39" fmla="*/ 263 h 342"/>
              <a:gd name="T40" fmla="*/ 0 w 333"/>
              <a:gd name="T41" fmla="*/ 75 h 342"/>
              <a:gd name="T42" fmla="*/ 83 w 333"/>
              <a:gd name="T43" fmla="*/ 75 h 342"/>
              <a:gd name="T44" fmla="*/ 83 w 333"/>
              <a:gd name="T45" fmla="*/ 9 h 342"/>
              <a:gd name="T46" fmla="*/ 250 w 333"/>
              <a:gd name="T47" fmla="*/ 9 h 342"/>
              <a:gd name="T48" fmla="*/ 216 w 333"/>
              <a:gd name="T49" fmla="*/ 42 h 342"/>
              <a:gd name="T50" fmla="*/ 116 w 333"/>
              <a:gd name="T51" fmla="*/ 42 h 342"/>
              <a:gd name="T52" fmla="*/ 116 w 333"/>
              <a:gd name="T53" fmla="*/ 75 h 342"/>
              <a:gd name="T54" fmla="*/ 196 w 333"/>
              <a:gd name="T55" fmla="*/ 75 h 342"/>
              <a:gd name="T56" fmla="*/ 162 w 333"/>
              <a:gd name="T57" fmla="*/ 109 h 342"/>
              <a:gd name="T58" fmla="*/ 33 w 333"/>
              <a:gd name="T59" fmla="*/ 109 h 342"/>
              <a:gd name="T60" fmla="*/ 33 w 333"/>
              <a:gd name="T61" fmla="*/ 23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342">
                <a:moveTo>
                  <a:pt x="310" y="0"/>
                </a:moveTo>
                <a:lnTo>
                  <a:pt x="0" y="310"/>
                </a:lnTo>
                <a:lnTo>
                  <a:pt x="23" y="334"/>
                </a:lnTo>
                <a:lnTo>
                  <a:pt x="333" y="24"/>
                </a:lnTo>
                <a:lnTo>
                  <a:pt x="310" y="0"/>
                </a:lnTo>
                <a:close/>
                <a:moveTo>
                  <a:pt x="171" y="233"/>
                </a:moveTo>
                <a:lnTo>
                  <a:pt x="142" y="262"/>
                </a:lnTo>
                <a:cubicBezTo>
                  <a:pt x="196" y="284"/>
                  <a:pt x="250" y="230"/>
                  <a:pt x="228" y="176"/>
                </a:cubicBezTo>
                <a:lnTo>
                  <a:pt x="199" y="205"/>
                </a:lnTo>
                <a:cubicBezTo>
                  <a:pt x="197" y="220"/>
                  <a:pt x="186" y="231"/>
                  <a:pt x="171" y="233"/>
                </a:cubicBezTo>
                <a:close/>
                <a:moveTo>
                  <a:pt x="300" y="309"/>
                </a:moveTo>
                <a:lnTo>
                  <a:pt x="104" y="309"/>
                </a:lnTo>
                <a:lnTo>
                  <a:pt x="70" y="342"/>
                </a:lnTo>
                <a:lnTo>
                  <a:pt x="333" y="342"/>
                </a:lnTo>
                <a:lnTo>
                  <a:pt x="333" y="267"/>
                </a:lnTo>
                <a:lnTo>
                  <a:pt x="333" y="71"/>
                </a:lnTo>
                <a:lnTo>
                  <a:pt x="300" y="105"/>
                </a:lnTo>
                <a:lnTo>
                  <a:pt x="300" y="309"/>
                </a:lnTo>
                <a:close/>
                <a:moveTo>
                  <a:pt x="33" y="230"/>
                </a:moveTo>
                <a:lnTo>
                  <a:pt x="0" y="263"/>
                </a:lnTo>
                <a:lnTo>
                  <a:pt x="0" y="75"/>
                </a:lnTo>
                <a:lnTo>
                  <a:pt x="83" y="75"/>
                </a:lnTo>
                <a:lnTo>
                  <a:pt x="83" y="9"/>
                </a:lnTo>
                <a:lnTo>
                  <a:pt x="250" y="9"/>
                </a:lnTo>
                <a:lnTo>
                  <a:pt x="216" y="42"/>
                </a:lnTo>
                <a:lnTo>
                  <a:pt x="116" y="42"/>
                </a:lnTo>
                <a:lnTo>
                  <a:pt x="116" y="75"/>
                </a:lnTo>
                <a:lnTo>
                  <a:pt x="196" y="75"/>
                </a:lnTo>
                <a:lnTo>
                  <a:pt x="162" y="109"/>
                </a:lnTo>
                <a:lnTo>
                  <a:pt x="33" y="109"/>
                </a:lnTo>
                <a:lnTo>
                  <a:pt x="33" y="23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7">
            <a:extLst>
              <a:ext uri="{FF2B5EF4-FFF2-40B4-BE49-F238E27FC236}">
                <a16:creationId xmlns:a16="http://schemas.microsoft.com/office/drawing/2014/main" id="{B2B5407F-5A20-B447-ADA8-C2534BB84073}"/>
              </a:ext>
            </a:extLst>
          </p:cNvPr>
          <p:cNvSpPr>
            <a:spLocks noChangeAspect="1" noEditPoints="1"/>
          </p:cNvSpPr>
          <p:nvPr/>
        </p:nvSpPr>
        <p:spPr bwMode="auto">
          <a:xfrm>
            <a:off x="9201151" y="3813175"/>
            <a:ext cx="277813" cy="277813"/>
          </a:xfrm>
          <a:custGeom>
            <a:avLst/>
            <a:gdLst>
              <a:gd name="T0" fmla="*/ 233 w 367"/>
              <a:gd name="T1" fmla="*/ 233 h 366"/>
              <a:gd name="T2" fmla="*/ 200 w 367"/>
              <a:gd name="T3" fmla="*/ 100 h 366"/>
              <a:gd name="T4" fmla="*/ 133 w 367"/>
              <a:gd name="T5" fmla="*/ 100 h 366"/>
              <a:gd name="T6" fmla="*/ 100 w 367"/>
              <a:gd name="T7" fmla="*/ 233 h 366"/>
              <a:gd name="T8" fmla="*/ 133 w 367"/>
              <a:gd name="T9" fmla="*/ 100 h 366"/>
              <a:gd name="T10" fmla="*/ 333 w 367"/>
              <a:gd name="T11" fmla="*/ 233 h 366"/>
              <a:gd name="T12" fmla="*/ 300 w 367"/>
              <a:gd name="T13" fmla="*/ 100 h 366"/>
              <a:gd name="T14" fmla="*/ 333 w 367"/>
              <a:gd name="T15" fmla="*/ 300 h 366"/>
              <a:gd name="T16" fmla="*/ 300 w 367"/>
              <a:gd name="T17" fmla="*/ 266 h 366"/>
              <a:gd name="T18" fmla="*/ 267 w 367"/>
              <a:gd name="T19" fmla="*/ 300 h 366"/>
              <a:gd name="T20" fmla="*/ 300 w 367"/>
              <a:gd name="T21" fmla="*/ 333 h 366"/>
              <a:gd name="T22" fmla="*/ 333 w 367"/>
              <a:gd name="T23" fmla="*/ 366 h 366"/>
              <a:gd name="T24" fmla="*/ 367 w 367"/>
              <a:gd name="T25" fmla="*/ 333 h 366"/>
              <a:gd name="T26" fmla="*/ 333 w 367"/>
              <a:gd name="T27" fmla="*/ 300 h 366"/>
              <a:gd name="T28" fmla="*/ 333 w 367"/>
              <a:gd name="T29" fmla="*/ 66 h 366"/>
              <a:gd name="T30" fmla="*/ 267 w 367"/>
              <a:gd name="T31" fmla="*/ 0 h 366"/>
              <a:gd name="T32" fmla="*/ 300 w 367"/>
              <a:gd name="T33" fmla="*/ 33 h 366"/>
              <a:gd name="T34" fmla="*/ 33 w 367"/>
              <a:gd name="T35" fmla="*/ 100 h 366"/>
              <a:gd name="T36" fmla="*/ 0 w 367"/>
              <a:gd name="T37" fmla="*/ 233 h 366"/>
              <a:gd name="T38" fmla="*/ 33 w 367"/>
              <a:gd name="T39" fmla="*/ 100 h 366"/>
              <a:gd name="T40" fmla="*/ 0 w 367"/>
              <a:gd name="T41" fmla="*/ 266 h 366"/>
              <a:gd name="T42" fmla="*/ 40 w 367"/>
              <a:gd name="T43" fmla="*/ 333 h 366"/>
              <a:gd name="T44" fmla="*/ 67 w 367"/>
              <a:gd name="T45" fmla="*/ 300 h 366"/>
              <a:gd name="T46" fmla="*/ 33 w 367"/>
              <a:gd name="T47" fmla="*/ 266 h 366"/>
              <a:gd name="T48" fmla="*/ 33 w 367"/>
              <a:gd name="T49" fmla="*/ 66 h 366"/>
              <a:gd name="T50" fmla="*/ 67 w 367"/>
              <a:gd name="T51" fmla="*/ 33 h 366"/>
              <a:gd name="T52" fmla="*/ 0 w 367"/>
              <a:gd name="T53" fmla="*/ 0 h 366"/>
              <a:gd name="T54" fmla="*/ 100 w 367"/>
              <a:gd name="T55" fmla="*/ 333 h 366"/>
              <a:gd name="T56" fmla="*/ 233 w 367"/>
              <a:gd name="T57" fmla="*/ 300 h 366"/>
              <a:gd name="T58" fmla="*/ 100 w 367"/>
              <a:gd name="T59" fmla="*/ 333 h 366"/>
              <a:gd name="T60" fmla="*/ 233 w 367"/>
              <a:gd name="T61" fmla="*/ 0 h 366"/>
              <a:gd name="T62" fmla="*/ 100 w 367"/>
              <a:gd name="T63" fmla="*/ 3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7" h="366">
                <a:moveTo>
                  <a:pt x="200" y="233"/>
                </a:moveTo>
                <a:lnTo>
                  <a:pt x="233" y="233"/>
                </a:lnTo>
                <a:lnTo>
                  <a:pt x="233" y="100"/>
                </a:lnTo>
                <a:lnTo>
                  <a:pt x="200" y="100"/>
                </a:lnTo>
                <a:lnTo>
                  <a:pt x="200" y="233"/>
                </a:lnTo>
                <a:close/>
                <a:moveTo>
                  <a:pt x="133" y="100"/>
                </a:moveTo>
                <a:lnTo>
                  <a:pt x="100" y="100"/>
                </a:lnTo>
                <a:lnTo>
                  <a:pt x="100" y="233"/>
                </a:lnTo>
                <a:lnTo>
                  <a:pt x="133" y="233"/>
                </a:lnTo>
                <a:lnTo>
                  <a:pt x="133" y="100"/>
                </a:lnTo>
                <a:close/>
                <a:moveTo>
                  <a:pt x="300" y="233"/>
                </a:moveTo>
                <a:lnTo>
                  <a:pt x="333" y="233"/>
                </a:lnTo>
                <a:lnTo>
                  <a:pt x="333" y="100"/>
                </a:lnTo>
                <a:lnTo>
                  <a:pt x="300" y="100"/>
                </a:lnTo>
                <a:lnTo>
                  <a:pt x="300" y="233"/>
                </a:lnTo>
                <a:close/>
                <a:moveTo>
                  <a:pt x="333" y="300"/>
                </a:moveTo>
                <a:lnTo>
                  <a:pt x="333" y="266"/>
                </a:lnTo>
                <a:lnTo>
                  <a:pt x="300" y="266"/>
                </a:lnTo>
                <a:lnTo>
                  <a:pt x="300" y="300"/>
                </a:lnTo>
                <a:lnTo>
                  <a:pt x="267" y="300"/>
                </a:lnTo>
                <a:lnTo>
                  <a:pt x="267" y="333"/>
                </a:lnTo>
                <a:lnTo>
                  <a:pt x="300" y="333"/>
                </a:lnTo>
                <a:lnTo>
                  <a:pt x="300" y="366"/>
                </a:lnTo>
                <a:lnTo>
                  <a:pt x="333" y="366"/>
                </a:lnTo>
                <a:lnTo>
                  <a:pt x="333" y="333"/>
                </a:lnTo>
                <a:lnTo>
                  <a:pt x="367" y="333"/>
                </a:lnTo>
                <a:lnTo>
                  <a:pt x="367" y="300"/>
                </a:lnTo>
                <a:lnTo>
                  <a:pt x="333" y="300"/>
                </a:lnTo>
                <a:close/>
                <a:moveTo>
                  <a:pt x="300" y="66"/>
                </a:moveTo>
                <a:lnTo>
                  <a:pt x="333" y="66"/>
                </a:lnTo>
                <a:lnTo>
                  <a:pt x="333" y="0"/>
                </a:lnTo>
                <a:lnTo>
                  <a:pt x="267" y="0"/>
                </a:lnTo>
                <a:lnTo>
                  <a:pt x="267" y="33"/>
                </a:lnTo>
                <a:lnTo>
                  <a:pt x="300" y="33"/>
                </a:lnTo>
                <a:lnTo>
                  <a:pt x="300" y="66"/>
                </a:lnTo>
                <a:close/>
                <a:moveTo>
                  <a:pt x="33" y="100"/>
                </a:moveTo>
                <a:lnTo>
                  <a:pt x="0" y="100"/>
                </a:lnTo>
                <a:lnTo>
                  <a:pt x="0" y="233"/>
                </a:lnTo>
                <a:lnTo>
                  <a:pt x="33" y="233"/>
                </a:lnTo>
                <a:lnTo>
                  <a:pt x="33" y="100"/>
                </a:lnTo>
                <a:close/>
                <a:moveTo>
                  <a:pt x="33" y="266"/>
                </a:moveTo>
                <a:lnTo>
                  <a:pt x="0" y="266"/>
                </a:lnTo>
                <a:lnTo>
                  <a:pt x="0" y="333"/>
                </a:lnTo>
                <a:lnTo>
                  <a:pt x="40" y="333"/>
                </a:lnTo>
                <a:lnTo>
                  <a:pt x="67" y="333"/>
                </a:lnTo>
                <a:lnTo>
                  <a:pt x="67" y="300"/>
                </a:lnTo>
                <a:lnTo>
                  <a:pt x="33" y="300"/>
                </a:lnTo>
                <a:lnTo>
                  <a:pt x="33" y="266"/>
                </a:lnTo>
                <a:close/>
                <a:moveTo>
                  <a:pt x="0" y="66"/>
                </a:moveTo>
                <a:lnTo>
                  <a:pt x="33" y="66"/>
                </a:lnTo>
                <a:lnTo>
                  <a:pt x="33" y="33"/>
                </a:lnTo>
                <a:lnTo>
                  <a:pt x="67" y="33"/>
                </a:lnTo>
                <a:lnTo>
                  <a:pt x="67" y="0"/>
                </a:lnTo>
                <a:lnTo>
                  <a:pt x="0" y="0"/>
                </a:lnTo>
                <a:lnTo>
                  <a:pt x="0" y="66"/>
                </a:lnTo>
                <a:close/>
                <a:moveTo>
                  <a:pt x="100" y="333"/>
                </a:moveTo>
                <a:lnTo>
                  <a:pt x="233" y="333"/>
                </a:lnTo>
                <a:lnTo>
                  <a:pt x="233" y="300"/>
                </a:lnTo>
                <a:lnTo>
                  <a:pt x="100" y="300"/>
                </a:lnTo>
                <a:lnTo>
                  <a:pt x="100" y="333"/>
                </a:lnTo>
                <a:close/>
                <a:moveTo>
                  <a:pt x="100" y="0"/>
                </a:moveTo>
                <a:lnTo>
                  <a:pt x="233" y="0"/>
                </a:lnTo>
                <a:lnTo>
                  <a:pt x="233"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8">
            <a:extLst>
              <a:ext uri="{FF2B5EF4-FFF2-40B4-BE49-F238E27FC236}">
                <a16:creationId xmlns:a16="http://schemas.microsoft.com/office/drawing/2014/main" id="{762B6AA9-8C32-174F-8A70-8333583B408B}"/>
              </a:ext>
            </a:extLst>
          </p:cNvPr>
          <p:cNvSpPr>
            <a:spLocks noChangeAspect="1" noEditPoints="1"/>
          </p:cNvSpPr>
          <p:nvPr/>
        </p:nvSpPr>
        <p:spPr bwMode="auto">
          <a:xfrm>
            <a:off x="8697914" y="3813175"/>
            <a:ext cx="277813" cy="277813"/>
          </a:xfrm>
          <a:custGeom>
            <a:avLst/>
            <a:gdLst>
              <a:gd name="T0" fmla="*/ 217 w 367"/>
              <a:gd name="T1" fmla="*/ 233 h 366"/>
              <a:gd name="T2" fmla="*/ 234 w 367"/>
              <a:gd name="T3" fmla="*/ 116 h 366"/>
              <a:gd name="T4" fmla="*/ 200 w 367"/>
              <a:gd name="T5" fmla="*/ 116 h 366"/>
              <a:gd name="T6" fmla="*/ 217 w 367"/>
              <a:gd name="T7" fmla="*/ 233 h 366"/>
              <a:gd name="T8" fmla="*/ 117 w 367"/>
              <a:gd name="T9" fmla="*/ 100 h 366"/>
              <a:gd name="T10" fmla="*/ 100 w 367"/>
              <a:gd name="T11" fmla="*/ 216 h 366"/>
              <a:gd name="T12" fmla="*/ 134 w 367"/>
              <a:gd name="T13" fmla="*/ 216 h 366"/>
              <a:gd name="T14" fmla="*/ 117 w 367"/>
              <a:gd name="T15" fmla="*/ 100 h 366"/>
              <a:gd name="T16" fmla="*/ 334 w 367"/>
              <a:gd name="T17" fmla="*/ 233 h 366"/>
              <a:gd name="T18" fmla="*/ 300 w 367"/>
              <a:gd name="T19" fmla="*/ 100 h 366"/>
              <a:gd name="T20" fmla="*/ 334 w 367"/>
              <a:gd name="T21" fmla="*/ 300 h 366"/>
              <a:gd name="T22" fmla="*/ 317 w 367"/>
              <a:gd name="T23" fmla="*/ 266 h 366"/>
              <a:gd name="T24" fmla="*/ 300 w 367"/>
              <a:gd name="T25" fmla="*/ 300 h 366"/>
              <a:gd name="T26" fmla="*/ 267 w 367"/>
              <a:gd name="T27" fmla="*/ 316 h 366"/>
              <a:gd name="T28" fmla="*/ 300 w 367"/>
              <a:gd name="T29" fmla="*/ 333 h 366"/>
              <a:gd name="T30" fmla="*/ 317 w 367"/>
              <a:gd name="T31" fmla="*/ 366 h 366"/>
              <a:gd name="T32" fmla="*/ 334 w 367"/>
              <a:gd name="T33" fmla="*/ 333 h 366"/>
              <a:gd name="T34" fmla="*/ 367 w 367"/>
              <a:gd name="T35" fmla="*/ 316 h 366"/>
              <a:gd name="T36" fmla="*/ 334 w 367"/>
              <a:gd name="T37" fmla="*/ 300 h 366"/>
              <a:gd name="T38" fmla="*/ 334 w 367"/>
              <a:gd name="T39" fmla="*/ 66 h 366"/>
              <a:gd name="T40" fmla="*/ 300 w 367"/>
              <a:gd name="T41" fmla="*/ 0 h 366"/>
              <a:gd name="T42" fmla="*/ 267 w 367"/>
              <a:gd name="T43" fmla="*/ 33 h 366"/>
              <a:gd name="T44" fmla="*/ 300 w 367"/>
              <a:gd name="T45" fmla="*/ 50 h 366"/>
              <a:gd name="T46" fmla="*/ 34 w 367"/>
              <a:gd name="T47" fmla="*/ 100 h 366"/>
              <a:gd name="T48" fmla="*/ 0 w 367"/>
              <a:gd name="T49" fmla="*/ 233 h 366"/>
              <a:gd name="T50" fmla="*/ 34 w 367"/>
              <a:gd name="T51" fmla="*/ 100 h 366"/>
              <a:gd name="T52" fmla="*/ 0 w 367"/>
              <a:gd name="T53" fmla="*/ 266 h 366"/>
              <a:gd name="T54" fmla="*/ 34 w 367"/>
              <a:gd name="T55" fmla="*/ 333 h 366"/>
              <a:gd name="T56" fmla="*/ 67 w 367"/>
              <a:gd name="T57" fmla="*/ 333 h 366"/>
              <a:gd name="T58" fmla="*/ 50 w 367"/>
              <a:gd name="T59" fmla="*/ 300 h 366"/>
              <a:gd name="T60" fmla="*/ 34 w 367"/>
              <a:gd name="T61" fmla="*/ 266 h 366"/>
              <a:gd name="T62" fmla="*/ 34 w 367"/>
              <a:gd name="T63" fmla="*/ 66 h 366"/>
              <a:gd name="T64" fmla="*/ 50 w 367"/>
              <a:gd name="T65" fmla="*/ 33 h 366"/>
              <a:gd name="T66" fmla="*/ 67 w 367"/>
              <a:gd name="T67" fmla="*/ 0 h 366"/>
              <a:gd name="T68" fmla="*/ 0 w 367"/>
              <a:gd name="T69" fmla="*/ 33 h 366"/>
              <a:gd name="T70" fmla="*/ 100 w 367"/>
              <a:gd name="T71" fmla="*/ 333 h 366"/>
              <a:gd name="T72" fmla="*/ 234 w 367"/>
              <a:gd name="T73" fmla="*/ 300 h 366"/>
              <a:gd name="T74" fmla="*/ 100 w 367"/>
              <a:gd name="T75" fmla="*/ 333 h 366"/>
              <a:gd name="T76" fmla="*/ 234 w 367"/>
              <a:gd name="T77" fmla="*/ 0 h 366"/>
              <a:gd name="T78" fmla="*/ 100 w 367"/>
              <a:gd name="T79" fmla="*/ 3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7" h="366">
                <a:moveTo>
                  <a:pt x="217" y="233"/>
                </a:moveTo>
                <a:lnTo>
                  <a:pt x="217" y="233"/>
                </a:lnTo>
                <a:cubicBezTo>
                  <a:pt x="226" y="233"/>
                  <a:pt x="234" y="226"/>
                  <a:pt x="234" y="216"/>
                </a:cubicBezTo>
                <a:lnTo>
                  <a:pt x="234" y="116"/>
                </a:lnTo>
                <a:cubicBezTo>
                  <a:pt x="234" y="107"/>
                  <a:pt x="226" y="100"/>
                  <a:pt x="217" y="100"/>
                </a:cubicBezTo>
                <a:cubicBezTo>
                  <a:pt x="208" y="100"/>
                  <a:pt x="200" y="107"/>
                  <a:pt x="200" y="116"/>
                </a:cubicBezTo>
                <a:lnTo>
                  <a:pt x="200" y="216"/>
                </a:lnTo>
                <a:cubicBezTo>
                  <a:pt x="200" y="226"/>
                  <a:pt x="208" y="233"/>
                  <a:pt x="217" y="233"/>
                </a:cubicBezTo>
                <a:close/>
                <a:moveTo>
                  <a:pt x="117" y="100"/>
                </a:moveTo>
                <a:lnTo>
                  <a:pt x="117" y="100"/>
                </a:lnTo>
                <a:cubicBezTo>
                  <a:pt x="108" y="100"/>
                  <a:pt x="100" y="107"/>
                  <a:pt x="100" y="116"/>
                </a:cubicBezTo>
                <a:lnTo>
                  <a:pt x="100" y="216"/>
                </a:lnTo>
                <a:cubicBezTo>
                  <a:pt x="100" y="226"/>
                  <a:pt x="108" y="233"/>
                  <a:pt x="117" y="233"/>
                </a:cubicBezTo>
                <a:cubicBezTo>
                  <a:pt x="126" y="233"/>
                  <a:pt x="134" y="226"/>
                  <a:pt x="134" y="216"/>
                </a:cubicBezTo>
                <a:lnTo>
                  <a:pt x="134" y="116"/>
                </a:lnTo>
                <a:cubicBezTo>
                  <a:pt x="134" y="107"/>
                  <a:pt x="126" y="100"/>
                  <a:pt x="117" y="100"/>
                </a:cubicBezTo>
                <a:close/>
                <a:moveTo>
                  <a:pt x="300" y="233"/>
                </a:moveTo>
                <a:lnTo>
                  <a:pt x="334" y="233"/>
                </a:lnTo>
                <a:lnTo>
                  <a:pt x="334" y="100"/>
                </a:lnTo>
                <a:lnTo>
                  <a:pt x="300" y="100"/>
                </a:lnTo>
                <a:lnTo>
                  <a:pt x="300" y="233"/>
                </a:lnTo>
                <a:close/>
                <a:moveTo>
                  <a:pt x="334" y="300"/>
                </a:moveTo>
                <a:lnTo>
                  <a:pt x="334" y="283"/>
                </a:lnTo>
                <a:cubicBezTo>
                  <a:pt x="334" y="274"/>
                  <a:pt x="326" y="266"/>
                  <a:pt x="317" y="266"/>
                </a:cubicBezTo>
                <a:cubicBezTo>
                  <a:pt x="308" y="266"/>
                  <a:pt x="300" y="274"/>
                  <a:pt x="300" y="283"/>
                </a:cubicBezTo>
                <a:lnTo>
                  <a:pt x="300" y="300"/>
                </a:lnTo>
                <a:lnTo>
                  <a:pt x="284" y="300"/>
                </a:lnTo>
                <a:cubicBezTo>
                  <a:pt x="274" y="300"/>
                  <a:pt x="267" y="307"/>
                  <a:pt x="267" y="316"/>
                </a:cubicBezTo>
                <a:cubicBezTo>
                  <a:pt x="267" y="326"/>
                  <a:pt x="274" y="333"/>
                  <a:pt x="284" y="333"/>
                </a:cubicBezTo>
                <a:lnTo>
                  <a:pt x="300" y="333"/>
                </a:lnTo>
                <a:lnTo>
                  <a:pt x="300" y="350"/>
                </a:lnTo>
                <a:cubicBezTo>
                  <a:pt x="300" y="359"/>
                  <a:pt x="308" y="366"/>
                  <a:pt x="317" y="366"/>
                </a:cubicBezTo>
                <a:cubicBezTo>
                  <a:pt x="326" y="366"/>
                  <a:pt x="334" y="359"/>
                  <a:pt x="334" y="350"/>
                </a:cubicBezTo>
                <a:lnTo>
                  <a:pt x="334" y="333"/>
                </a:lnTo>
                <a:lnTo>
                  <a:pt x="350" y="333"/>
                </a:lnTo>
                <a:cubicBezTo>
                  <a:pt x="360" y="333"/>
                  <a:pt x="367" y="326"/>
                  <a:pt x="367" y="316"/>
                </a:cubicBezTo>
                <a:cubicBezTo>
                  <a:pt x="367" y="307"/>
                  <a:pt x="360" y="300"/>
                  <a:pt x="350" y="300"/>
                </a:cubicBezTo>
                <a:lnTo>
                  <a:pt x="334" y="300"/>
                </a:lnTo>
                <a:close/>
                <a:moveTo>
                  <a:pt x="300" y="66"/>
                </a:moveTo>
                <a:lnTo>
                  <a:pt x="334" y="66"/>
                </a:lnTo>
                <a:lnTo>
                  <a:pt x="334" y="33"/>
                </a:lnTo>
                <a:cubicBezTo>
                  <a:pt x="334" y="15"/>
                  <a:pt x="319" y="0"/>
                  <a:pt x="300" y="0"/>
                </a:cubicBezTo>
                <a:lnTo>
                  <a:pt x="267" y="0"/>
                </a:lnTo>
                <a:lnTo>
                  <a:pt x="267" y="33"/>
                </a:lnTo>
                <a:lnTo>
                  <a:pt x="284" y="33"/>
                </a:lnTo>
                <a:cubicBezTo>
                  <a:pt x="293" y="33"/>
                  <a:pt x="300" y="40"/>
                  <a:pt x="300" y="50"/>
                </a:cubicBezTo>
                <a:lnTo>
                  <a:pt x="300" y="66"/>
                </a:lnTo>
                <a:close/>
                <a:moveTo>
                  <a:pt x="34" y="100"/>
                </a:moveTo>
                <a:lnTo>
                  <a:pt x="0" y="100"/>
                </a:lnTo>
                <a:lnTo>
                  <a:pt x="0" y="233"/>
                </a:lnTo>
                <a:lnTo>
                  <a:pt x="34" y="233"/>
                </a:lnTo>
                <a:lnTo>
                  <a:pt x="34" y="100"/>
                </a:lnTo>
                <a:close/>
                <a:moveTo>
                  <a:pt x="34" y="266"/>
                </a:moveTo>
                <a:lnTo>
                  <a:pt x="0" y="266"/>
                </a:lnTo>
                <a:lnTo>
                  <a:pt x="0" y="300"/>
                </a:lnTo>
                <a:cubicBezTo>
                  <a:pt x="0" y="318"/>
                  <a:pt x="15" y="333"/>
                  <a:pt x="34" y="333"/>
                </a:cubicBezTo>
                <a:lnTo>
                  <a:pt x="41" y="333"/>
                </a:lnTo>
                <a:lnTo>
                  <a:pt x="67" y="333"/>
                </a:lnTo>
                <a:lnTo>
                  <a:pt x="67" y="300"/>
                </a:lnTo>
                <a:lnTo>
                  <a:pt x="50" y="300"/>
                </a:lnTo>
                <a:cubicBezTo>
                  <a:pt x="41" y="300"/>
                  <a:pt x="34" y="292"/>
                  <a:pt x="34" y="283"/>
                </a:cubicBezTo>
                <a:lnTo>
                  <a:pt x="34" y="266"/>
                </a:lnTo>
                <a:close/>
                <a:moveTo>
                  <a:pt x="0" y="66"/>
                </a:moveTo>
                <a:lnTo>
                  <a:pt x="34" y="66"/>
                </a:lnTo>
                <a:lnTo>
                  <a:pt x="34" y="50"/>
                </a:lnTo>
                <a:cubicBezTo>
                  <a:pt x="34" y="40"/>
                  <a:pt x="41" y="33"/>
                  <a:pt x="50" y="33"/>
                </a:cubicBezTo>
                <a:lnTo>
                  <a:pt x="67" y="33"/>
                </a:lnTo>
                <a:lnTo>
                  <a:pt x="67" y="0"/>
                </a:lnTo>
                <a:lnTo>
                  <a:pt x="34" y="0"/>
                </a:lnTo>
                <a:cubicBezTo>
                  <a:pt x="15" y="0"/>
                  <a:pt x="0" y="15"/>
                  <a:pt x="0" y="33"/>
                </a:cubicBezTo>
                <a:lnTo>
                  <a:pt x="0" y="66"/>
                </a:lnTo>
                <a:close/>
                <a:moveTo>
                  <a:pt x="100" y="333"/>
                </a:moveTo>
                <a:lnTo>
                  <a:pt x="234" y="333"/>
                </a:lnTo>
                <a:lnTo>
                  <a:pt x="234" y="300"/>
                </a:lnTo>
                <a:lnTo>
                  <a:pt x="100" y="300"/>
                </a:lnTo>
                <a:lnTo>
                  <a:pt x="100" y="333"/>
                </a:lnTo>
                <a:close/>
                <a:moveTo>
                  <a:pt x="100" y="0"/>
                </a:moveTo>
                <a:lnTo>
                  <a:pt x="234" y="0"/>
                </a:lnTo>
                <a:lnTo>
                  <a:pt x="234"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9">
            <a:extLst>
              <a:ext uri="{FF2B5EF4-FFF2-40B4-BE49-F238E27FC236}">
                <a16:creationId xmlns:a16="http://schemas.microsoft.com/office/drawing/2014/main" id="{E7F7F819-B69C-BD47-926B-0E1DC31F2C92}"/>
              </a:ext>
            </a:extLst>
          </p:cNvPr>
          <p:cNvSpPr>
            <a:spLocks noChangeAspect="1" noEditPoints="1"/>
          </p:cNvSpPr>
          <p:nvPr/>
        </p:nvSpPr>
        <p:spPr bwMode="auto">
          <a:xfrm>
            <a:off x="8196264" y="3813175"/>
            <a:ext cx="276225" cy="277813"/>
          </a:xfrm>
          <a:custGeom>
            <a:avLst/>
            <a:gdLst>
              <a:gd name="T0" fmla="*/ 100 w 366"/>
              <a:gd name="T1" fmla="*/ 233 h 366"/>
              <a:gd name="T2" fmla="*/ 233 w 366"/>
              <a:gd name="T3" fmla="*/ 171 h 366"/>
              <a:gd name="T4" fmla="*/ 100 w 366"/>
              <a:gd name="T5" fmla="*/ 108 h 366"/>
              <a:gd name="T6" fmla="*/ 100 w 366"/>
              <a:gd name="T7" fmla="*/ 233 h 366"/>
              <a:gd name="T8" fmla="*/ 300 w 366"/>
              <a:gd name="T9" fmla="*/ 233 h 366"/>
              <a:gd name="T10" fmla="*/ 333 w 366"/>
              <a:gd name="T11" fmla="*/ 233 h 366"/>
              <a:gd name="T12" fmla="*/ 333 w 366"/>
              <a:gd name="T13" fmla="*/ 100 h 366"/>
              <a:gd name="T14" fmla="*/ 300 w 366"/>
              <a:gd name="T15" fmla="*/ 100 h 366"/>
              <a:gd name="T16" fmla="*/ 300 w 366"/>
              <a:gd name="T17" fmla="*/ 233 h 366"/>
              <a:gd name="T18" fmla="*/ 333 w 366"/>
              <a:gd name="T19" fmla="*/ 300 h 366"/>
              <a:gd name="T20" fmla="*/ 333 w 366"/>
              <a:gd name="T21" fmla="*/ 266 h 366"/>
              <a:gd name="T22" fmla="*/ 300 w 366"/>
              <a:gd name="T23" fmla="*/ 266 h 366"/>
              <a:gd name="T24" fmla="*/ 300 w 366"/>
              <a:gd name="T25" fmla="*/ 300 h 366"/>
              <a:gd name="T26" fmla="*/ 266 w 366"/>
              <a:gd name="T27" fmla="*/ 300 h 366"/>
              <a:gd name="T28" fmla="*/ 266 w 366"/>
              <a:gd name="T29" fmla="*/ 333 h 366"/>
              <a:gd name="T30" fmla="*/ 300 w 366"/>
              <a:gd name="T31" fmla="*/ 333 h 366"/>
              <a:gd name="T32" fmla="*/ 300 w 366"/>
              <a:gd name="T33" fmla="*/ 366 h 366"/>
              <a:gd name="T34" fmla="*/ 333 w 366"/>
              <a:gd name="T35" fmla="*/ 366 h 366"/>
              <a:gd name="T36" fmla="*/ 333 w 366"/>
              <a:gd name="T37" fmla="*/ 333 h 366"/>
              <a:gd name="T38" fmla="*/ 366 w 366"/>
              <a:gd name="T39" fmla="*/ 333 h 366"/>
              <a:gd name="T40" fmla="*/ 366 w 366"/>
              <a:gd name="T41" fmla="*/ 300 h 366"/>
              <a:gd name="T42" fmla="*/ 333 w 366"/>
              <a:gd name="T43" fmla="*/ 300 h 366"/>
              <a:gd name="T44" fmla="*/ 300 w 366"/>
              <a:gd name="T45" fmla="*/ 66 h 366"/>
              <a:gd name="T46" fmla="*/ 333 w 366"/>
              <a:gd name="T47" fmla="*/ 66 h 366"/>
              <a:gd name="T48" fmla="*/ 333 w 366"/>
              <a:gd name="T49" fmla="*/ 0 h 366"/>
              <a:gd name="T50" fmla="*/ 266 w 366"/>
              <a:gd name="T51" fmla="*/ 0 h 366"/>
              <a:gd name="T52" fmla="*/ 266 w 366"/>
              <a:gd name="T53" fmla="*/ 33 h 366"/>
              <a:gd name="T54" fmla="*/ 300 w 366"/>
              <a:gd name="T55" fmla="*/ 33 h 366"/>
              <a:gd name="T56" fmla="*/ 300 w 366"/>
              <a:gd name="T57" fmla="*/ 66 h 366"/>
              <a:gd name="T58" fmla="*/ 33 w 366"/>
              <a:gd name="T59" fmla="*/ 100 h 366"/>
              <a:gd name="T60" fmla="*/ 0 w 366"/>
              <a:gd name="T61" fmla="*/ 100 h 366"/>
              <a:gd name="T62" fmla="*/ 0 w 366"/>
              <a:gd name="T63" fmla="*/ 233 h 366"/>
              <a:gd name="T64" fmla="*/ 33 w 366"/>
              <a:gd name="T65" fmla="*/ 233 h 366"/>
              <a:gd name="T66" fmla="*/ 33 w 366"/>
              <a:gd name="T67" fmla="*/ 100 h 366"/>
              <a:gd name="T68" fmla="*/ 33 w 366"/>
              <a:gd name="T69" fmla="*/ 266 h 366"/>
              <a:gd name="T70" fmla="*/ 0 w 366"/>
              <a:gd name="T71" fmla="*/ 266 h 366"/>
              <a:gd name="T72" fmla="*/ 0 w 366"/>
              <a:gd name="T73" fmla="*/ 333 h 366"/>
              <a:gd name="T74" fmla="*/ 66 w 366"/>
              <a:gd name="T75" fmla="*/ 333 h 366"/>
              <a:gd name="T76" fmla="*/ 66 w 366"/>
              <a:gd name="T77" fmla="*/ 300 h 366"/>
              <a:gd name="T78" fmla="*/ 33 w 366"/>
              <a:gd name="T79" fmla="*/ 300 h 366"/>
              <a:gd name="T80" fmla="*/ 33 w 366"/>
              <a:gd name="T81" fmla="*/ 266 h 366"/>
              <a:gd name="T82" fmla="*/ 0 w 366"/>
              <a:gd name="T83" fmla="*/ 66 h 366"/>
              <a:gd name="T84" fmla="*/ 33 w 366"/>
              <a:gd name="T85" fmla="*/ 66 h 366"/>
              <a:gd name="T86" fmla="*/ 33 w 366"/>
              <a:gd name="T87" fmla="*/ 33 h 366"/>
              <a:gd name="T88" fmla="*/ 66 w 366"/>
              <a:gd name="T89" fmla="*/ 33 h 366"/>
              <a:gd name="T90" fmla="*/ 66 w 366"/>
              <a:gd name="T91" fmla="*/ 0 h 366"/>
              <a:gd name="T92" fmla="*/ 0 w 366"/>
              <a:gd name="T93" fmla="*/ 0 h 366"/>
              <a:gd name="T94" fmla="*/ 0 w 366"/>
              <a:gd name="T95" fmla="*/ 66 h 366"/>
              <a:gd name="T96" fmla="*/ 100 w 366"/>
              <a:gd name="T97" fmla="*/ 333 h 366"/>
              <a:gd name="T98" fmla="*/ 233 w 366"/>
              <a:gd name="T99" fmla="*/ 333 h 366"/>
              <a:gd name="T100" fmla="*/ 233 w 366"/>
              <a:gd name="T101" fmla="*/ 300 h 366"/>
              <a:gd name="T102" fmla="*/ 100 w 366"/>
              <a:gd name="T103" fmla="*/ 300 h 366"/>
              <a:gd name="T104" fmla="*/ 100 w 366"/>
              <a:gd name="T105" fmla="*/ 333 h 366"/>
              <a:gd name="T106" fmla="*/ 100 w 366"/>
              <a:gd name="T107" fmla="*/ 0 h 366"/>
              <a:gd name="T108" fmla="*/ 233 w 366"/>
              <a:gd name="T109" fmla="*/ 0 h 366"/>
              <a:gd name="T110" fmla="*/ 233 w 366"/>
              <a:gd name="T111" fmla="*/ 33 h 366"/>
              <a:gd name="T112" fmla="*/ 100 w 366"/>
              <a:gd name="T113" fmla="*/ 33 h 366"/>
              <a:gd name="T114" fmla="*/ 100 w 366"/>
              <a:gd name="T11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6" h="366">
                <a:moveTo>
                  <a:pt x="100" y="233"/>
                </a:moveTo>
                <a:lnTo>
                  <a:pt x="233" y="171"/>
                </a:lnTo>
                <a:lnTo>
                  <a:pt x="100" y="108"/>
                </a:lnTo>
                <a:lnTo>
                  <a:pt x="100" y="233"/>
                </a:lnTo>
                <a:close/>
                <a:moveTo>
                  <a:pt x="300" y="233"/>
                </a:moveTo>
                <a:lnTo>
                  <a:pt x="333" y="233"/>
                </a:lnTo>
                <a:lnTo>
                  <a:pt x="333" y="100"/>
                </a:lnTo>
                <a:lnTo>
                  <a:pt x="300" y="100"/>
                </a:lnTo>
                <a:lnTo>
                  <a:pt x="300" y="233"/>
                </a:lnTo>
                <a:close/>
                <a:moveTo>
                  <a:pt x="333" y="300"/>
                </a:moveTo>
                <a:lnTo>
                  <a:pt x="333" y="266"/>
                </a:lnTo>
                <a:lnTo>
                  <a:pt x="300" y="266"/>
                </a:lnTo>
                <a:lnTo>
                  <a:pt x="300" y="300"/>
                </a:lnTo>
                <a:lnTo>
                  <a:pt x="266" y="300"/>
                </a:lnTo>
                <a:lnTo>
                  <a:pt x="266" y="333"/>
                </a:lnTo>
                <a:lnTo>
                  <a:pt x="300" y="333"/>
                </a:lnTo>
                <a:lnTo>
                  <a:pt x="300" y="366"/>
                </a:lnTo>
                <a:lnTo>
                  <a:pt x="333" y="366"/>
                </a:lnTo>
                <a:lnTo>
                  <a:pt x="333" y="333"/>
                </a:lnTo>
                <a:lnTo>
                  <a:pt x="366" y="333"/>
                </a:lnTo>
                <a:lnTo>
                  <a:pt x="366" y="300"/>
                </a:lnTo>
                <a:lnTo>
                  <a:pt x="333" y="300"/>
                </a:lnTo>
                <a:close/>
                <a:moveTo>
                  <a:pt x="300" y="66"/>
                </a:moveTo>
                <a:lnTo>
                  <a:pt x="333" y="66"/>
                </a:lnTo>
                <a:lnTo>
                  <a:pt x="333" y="0"/>
                </a:lnTo>
                <a:lnTo>
                  <a:pt x="266" y="0"/>
                </a:lnTo>
                <a:lnTo>
                  <a:pt x="266" y="33"/>
                </a:lnTo>
                <a:lnTo>
                  <a:pt x="300" y="33"/>
                </a:lnTo>
                <a:lnTo>
                  <a:pt x="300" y="66"/>
                </a:lnTo>
                <a:close/>
                <a:moveTo>
                  <a:pt x="33" y="100"/>
                </a:moveTo>
                <a:lnTo>
                  <a:pt x="0" y="100"/>
                </a:lnTo>
                <a:lnTo>
                  <a:pt x="0" y="233"/>
                </a:lnTo>
                <a:lnTo>
                  <a:pt x="33" y="233"/>
                </a:lnTo>
                <a:lnTo>
                  <a:pt x="33" y="100"/>
                </a:lnTo>
                <a:close/>
                <a:moveTo>
                  <a:pt x="33" y="266"/>
                </a:moveTo>
                <a:lnTo>
                  <a:pt x="0" y="266"/>
                </a:lnTo>
                <a:lnTo>
                  <a:pt x="0" y="333"/>
                </a:lnTo>
                <a:lnTo>
                  <a:pt x="66" y="333"/>
                </a:lnTo>
                <a:lnTo>
                  <a:pt x="66" y="300"/>
                </a:lnTo>
                <a:lnTo>
                  <a:pt x="33" y="300"/>
                </a:lnTo>
                <a:lnTo>
                  <a:pt x="33" y="266"/>
                </a:lnTo>
                <a:close/>
                <a:moveTo>
                  <a:pt x="0" y="66"/>
                </a:moveTo>
                <a:lnTo>
                  <a:pt x="33" y="66"/>
                </a:lnTo>
                <a:lnTo>
                  <a:pt x="33" y="33"/>
                </a:lnTo>
                <a:lnTo>
                  <a:pt x="66" y="33"/>
                </a:lnTo>
                <a:lnTo>
                  <a:pt x="66" y="0"/>
                </a:lnTo>
                <a:lnTo>
                  <a:pt x="0" y="0"/>
                </a:lnTo>
                <a:lnTo>
                  <a:pt x="0" y="66"/>
                </a:lnTo>
                <a:close/>
                <a:moveTo>
                  <a:pt x="100" y="333"/>
                </a:moveTo>
                <a:lnTo>
                  <a:pt x="233" y="333"/>
                </a:lnTo>
                <a:lnTo>
                  <a:pt x="233" y="300"/>
                </a:lnTo>
                <a:lnTo>
                  <a:pt x="100" y="300"/>
                </a:lnTo>
                <a:lnTo>
                  <a:pt x="100" y="333"/>
                </a:lnTo>
                <a:close/>
                <a:moveTo>
                  <a:pt x="100" y="0"/>
                </a:moveTo>
                <a:lnTo>
                  <a:pt x="233" y="0"/>
                </a:lnTo>
                <a:lnTo>
                  <a:pt x="233"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
            <a:extLst>
              <a:ext uri="{FF2B5EF4-FFF2-40B4-BE49-F238E27FC236}">
                <a16:creationId xmlns:a16="http://schemas.microsoft.com/office/drawing/2014/main" id="{A24A4B86-13C4-7F44-A33F-360A61E84B10}"/>
              </a:ext>
            </a:extLst>
          </p:cNvPr>
          <p:cNvSpPr>
            <a:spLocks noChangeAspect="1" noEditPoints="1"/>
          </p:cNvSpPr>
          <p:nvPr/>
        </p:nvSpPr>
        <p:spPr bwMode="auto">
          <a:xfrm>
            <a:off x="7693026" y="3813175"/>
            <a:ext cx="276225" cy="277813"/>
          </a:xfrm>
          <a:custGeom>
            <a:avLst/>
            <a:gdLst>
              <a:gd name="T0" fmla="*/ 167 w 367"/>
              <a:gd name="T1" fmla="*/ 108 h 366"/>
              <a:gd name="T2" fmla="*/ 100 w 367"/>
              <a:gd name="T3" fmla="*/ 175 h 366"/>
              <a:gd name="T4" fmla="*/ 167 w 367"/>
              <a:gd name="T5" fmla="*/ 241 h 366"/>
              <a:gd name="T6" fmla="*/ 233 w 367"/>
              <a:gd name="T7" fmla="*/ 175 h 366"/>
              <a:gd name="T8" fmla="*/ 167 w 367"/>
              <a:gd name="T9" fmla="*/ 108 h 366"/>
              <a:gd name="T10" fmla="*/ 300 w 367"/>
              <a:gd name="T11" fmla="*/ 233 h 366"/>
              <a:gd name="T12" fmla="*/ 333 w 367"/>
              <a:gd name="T13" fmla="*/ 233 h 366"/>
              <a:gd name="T14" fmla="*/ 333 w 367"/>
              <a:gd name="T15" fmla="*/ 100 h 366"/>
              <a:gd name="T16" fmla="*/ 300 w 367"/>
              <a:gd name="T17" fmla="*/ 100 h 366"/>
              <a:gd name="T18" fmla="*/ 300 w 367"/>
              <a:gd name="T19" fmla="*/ 233 h 366"/>
              <a:gd name="T20" fmla="*/ 333 w 367"/>
              <a:gd name="T21" fmla="*/ 300 h 366"/>
              <a:gd name="T22" fmla="*/ 333 w 367"/>
              <a:gd name="T23" fmla="*/ 266 h 366"/>
              <a:gd name="T24" fmla="*/ 300 w 367"/>
              <a:gd name="T25" fmla="*/ 266 h 366"/>
              <a:gd name="T26" fmla="*/ 300 w 367"/>
              <a:gd name="T27" fmla="*/ 300 h 366"/>
              <a:gd name="T28" fmla="*/ 267 w 367"/>
              <a:gd name="T29" fmla="*/ 300 h 366"/>
              <a:gd name="T30" fmla="*/ 267 w 367"/>
              <a:gd name="T31" fmla="*/ 333 h 366"/>
              <a:gd name="T32" fmla="*/ 300 w 367"/>
              <a:gd name="T33" fmla="*/ 333 h 366"/>
              <a:gd name="T34" fmla="*/ 300 w 367"/>
              <a:gd name="T35" fmla="*/ 366 h 366"/>
              <a:gd name="T36" fmla="*/ 333 w 367"/>
              <a:gd name="T37" fmla="*/ 366 h 366"/>
              <a:gd name="T38" fmla="*/ 333 w 367"/>
              <a:gd name="T39" fmla="*/ 333 h 366"/>
              <a:gd name="T40" fmla="*/ 367 w 367"/>
              <a:gd name="T41" fmla="*/ 333 h 366"/>
              <a:gd name="T42" fmla="*/ 367 w 367"/>
              <a:gd name="T43" fmla="*/ 300 h 366"/>
              <a:gd name="T44" fmla="*/ 333 w 367"/>
              <a:gd name="T45" fmla="*/ 300 h 366"/>
              <a:gd name="T46" fmla="*/ 300 w 367"/>
              <a:gd name="T47" fmla="*/ 66 h 366"/>
              <a:gd name="T48" fmla="*/ 333 w 367"/>
              <a:gd name="T49" fmla="*/ 66 h 366"/>
              <a:gd name="T50" fmla="*/ 333 w 367"/>
              <a:gd name="T51" fmla="*/ 0 h 366"/>
              <a:gd name="T52" fmla="*/ 267 w 367"/>
              <a:gd name="T53" fmla="*/ 0 h 366"/>
              <a:gd name="T54" fmla="*/ 267 w 367"/>
              <a:gd name="T55" fmla="*/ 33 h 366"/>
              <a:gd name="T56" fmla="*/ 300 w 367"/>
              <a:gd name="T57" fmla="*/ 33 h 366"/>
              <a:gd name="T58" fmla="*/ 300 w 367"/>
              <a:gd name="T59" fmla="*/ 66 h 366"/>
              <a:gd name="T60" fmla="*/ 33 w 367"/>
              <a:gd name="T61" fmla="*/ 100 h 366"/>
              <a:gd name="T62" fmla="*/ 0 w 367"/>
              <a:gd name="T63" fmla="*/ 100 h 366"/>
              <a:gd name="T64" fmla="*/ 0 w 367"/>
              <a:gd name="T65" fmla="*/ 233 h 366"/>
              <a:gd name="T66" fmla="*/ 33 w 367"/>
              <a:gd name="T67" fmla="*/ 233 h 366"/>
              <a:gd name="T68" fmla="*/ 33 w 367"/>
              <a:gd name="T69" fmla="*/ 100 h 366"/>
              <a:gd name="T70" fmla="*/ 33 w 367"/>
              <a:gd name="T71" fmla="*/ 266 h 366"/>
              <a:gd name="T72" fmla="*/ 0 w 367"/>
              <a:gd name="T73" fmla="*/ 266 h 366"/>
              <a:gd name="T74" fmla="*/ 0 w 367"/>
              <a:gd name="T75" fmla="*/ 333 h 366"/>
              <a:gd name="T76" fmla="*/ 67 w 367"/>
              <a:gd name="T77" fmla="*/ 333 h 366"/>
              <a:gd name="T78" fmla="*/ 67 w 367"/>
              <a:gd name="T79" fmla="*/ 300 h 366"/>
              <a:gd name="T80" fmla="*/ 33 w 367"/>
              <a:gd name="T81" fmla="*/ 300 h 366"/>
              <a:gd name="T82" fmla="*/ 33 w 367"/>
              <a:gd name="T83" fmla="*/ 266 h 366"/>
              <a:gd name="T84" fmla="*/ 0 w 367"/>
              <a:gd name="T85" fmla="*/ 66 h 366"/>
              <a:gd name="T86" fmla="*/ 33 w 367"/>
              <a:gd name="T87" fmla="*/ 66 h 366"/>
              <a:gd name="T88" fmla="*/ 33 w 367"/>
              <a:gd name="T89" fmla="*/ 33 h 366"/>
              <a:gd name="T90" fmla="*/ 67 w 367"/>
              <a:gd name="T91" fmla="*/ 33 h 366"/>
              <a:gd name="T92" fmla="*/ 67 w 367"/>
              <a:gd name="T93" fmla="*/ 0 h 366"/>
              <a:gd name="T94" fmla="*/ 0 w 367"/>
              <a:gd name="T95" fmla="*/ 0 h 366"/>
              <a:gd name="T96" fmla="*/ 0 w 367"/>
              <a:gd name="T97" fmla="*/ 66 h 366"/>
              <a:gd name="T98" fmla="*/ 100 w 367"/>
              <a:gd name="T99" fmla="*/ 333 h 366"/>
              <a:gd name="T100" fmla="*/ 233 w 367"/>
              <a:gd name="T101" fmla="*/ 333 h 366"/>
              <a:gd name="T102" fmla="*/ 233 w 367"/>
              <a:gd name="T103" fmla="*/ 300 h 366"/>
              <a:gd name="T104" fmla="*/ 100 w 367"/>
              <a:gd name="T105" fmla="*/ 300 h 366"/>
              <a:gd name="T106" fmla="*/ 100 w 367"/>
              <a:gd name="T107" fmla="*/ 333 h 366"/>
              <a:gd name="T108" fmla="*/ 100 w 367"/>
              <a:gd name="T109" fmla="*/ 0 h 366"/>
              <a:gd name="T110" fmla="*/ 233 w 367"/>
              <a:gd name="T111" fmla="*/ 0 h 366"/>
              <a:gd name="T112" fmla="*/ 233 w 367"/>
              <a:gd name="T113" fmla="*/ 33 h 366"/>
              <a:gd name="T114" fmla="*/ 100 w 367"/>
              <a:gd name="T115" fmla="*/ 33 h 366"/>
              <a:gd name="T116" fmla="*/ 100 w 367"/>
              <a:gd name="T117"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366">
                <a:moveTo>
                  <a:pt x="167" y="108"/>
                </a:moveTo>
                <a:cubicBezTo>
                  <a:pt x="130" y="108"/>
                  <a:pt x="100" y="138"/>
                  <a:pt x="100" y="175"/>
                </a:cubicBezTo>
                <a:cubicBezTo>
                  <a:pt x="100" y="211"/>
                  <a:pt x="130" y="241"/>
                  <a:pt x="167" y="241"/>
                </a:cubicBezTo>
                <a:cubicBezTo>
                  <a:pt x="203" y="241"/>
                  <a:pt x="233" y="211"/>
                  <a:pt x="233" y="175"/>
                </a:cubicBezTo>
                <a:cubicBezTo>
                  <a:pt x="233" y="138"/>
                  <a:pt x="203" y="108"/>
                  <a:pt x="167" y="108"/>
                </a:cubicBezTo>
                <a:close/>
                <a:moveTo>
                  <a:pt x="300" y="233"/>
                </a:moveTo>
                <a:lnTo>
                  <a:pt x="333" y="233"/>
                </a:lnTo>
                <a:lnTo>
                  <a:pt x="333" y="100"/>
                </a:lnTo>
                <a:lnTo>
                  <a:pt x="300" y="100"/>
                </a:lnTo>
                <a:lnTo>
                  <a:pt x="300" y="233"/>
                </a:lnTo>
                <a:close/>
                <a:moveTo>
                  <a:pt x="333" y="300"/>
                </a:moveTo>
                <a:lnTo>
                  <a:pt x="333" y="266"/>
                </a:lnTo>
                <a:lnTo>
                  <a:pt x="300" y="266"/>
                </a:lnTo>
                <a:lnTo>
                  <a:pt x="300" y="300"/>
                </a:lnTo>
                <a:lnTo>
                  <a:pt x="267" y="300"/>
                </a:lnTo>
                <a:lnTo>
                  <a:pt x="267" y="333"/>
                </a:lnTo>
                <a:lnTo>
                  <a:pt x="300" y="333"/>
                </a:lnTo>
                <a:lnTo>
                  <a:pt x="300" y="366"/>
                </a:lnTo>
                <a:lnTo>
                  <a:pt x="333" y="366"/>
                </a:lnTo>
                <a:lnTo>
                  <a:pt x="333" y="333"/>
                </a:lnTo>
                <a:lnTo>
                  <a:pt x="367" y="333"/>
                </a:lnTo>
                <a:lnTo>
                  <a:pt x="367" y="300"/>
                </a:lnTo>
                <a:lnTo>
                  <a:pt x="333" y="300"/>
                </a:lnTo>
                <a:close/>
                <a:moveTo>
                  <a:pt x="300" y="66"/>
                </a:moveTo>
                <a:lnTo>
                  <a:pt x="333" y="66"/>
                </a:lnTo>
                <a:lnTo>
                  <a:pt x="333" y="0"/>
                </a:lnTo>
                <a:lnTo>
                  <a:pt x="267" y="0"/>
                </a:lnTo>
                <a:lnTo>
                  <a:pt x="267" y="33"/>
                </a:lnTo>
                <a:lnTo>
                  <a:pt x="300" y="33"/>
                </a:lnTo>
                <a:lnTo>
                  <a:pt x="300" y="66"/>
                </a:lnTo>
                <a:close/>
                <a:moveTo>
                  <a:pt x="33" y="100"/>
                </a:moveTo>
                <a:lnTo>
                  <a:pt x="0" y="100"/>
                </a:lnTo>
                <a:lnTo>
                  <a:pt x="0" y="233"/>
                </a:lnTo>
                <a:lnTo>
                  <a:pt x="33" y="233"/>
                </a:lnTo>
                <a:lnTo>
                  <a:pt x="33" y="100"/>
                </a:lnTo>
                <a:close/>
                <a:moveTo>
                  <a:pt x="33" y="266"/>
                </a:moveTo>
                <a:lnTo>
                  <a:pt x="0" y="266"/>
                </a:lnTo>
                <a:lnTo>
                  <a:pt x="0" y="333"/>
                </a:lnTo>
                <a:lnTo>
                  <a:pt x="67" y="333"/>
                </a:lnTo>
                <a:lnTo>
                  <a:pt x="67" y="300"/>
                </a:lnTo>
                <a:lnTo>
                  <a:pt x="33" y="300"/>
                </a:lnTo>
                <a:lnTo>
                  <a:pt x="33" y="266"/>
                </a:lnTo>
                <a:close/>
                <a:moveTo>
                  <a:pt x="0" y="66"/>
                </a:moveTo>
                <a:lnTo>
                  <a:pt x="33" y="66"/>
                </a:lnTo>
                <a:lnTo>
                  <a:pt x="33" y="33"/>
                </a:lnTo>
                <a:lnTo>
                  <a:pt x="67" y="33"/>
                </a:lnTo>
                <a:lnTo>
                  <a:pt x="67" y="0"/>
                </a:lnTo>
                <a:lnTo>
                  <a:pt x="0" y="0"/>
                </a:lnTo>
                <a:lnTo>
                  <a:pt x="0" y="66"/>
                </a:lnTo>
                <a:close/>
                <a:moveTo>
                  <a:pt x="100" y="333"/>
                </a:moveTo>
                <a:lnTo>
                  <a:pt x="233" y="333"/>
                </a:lnTo>
                <a:lnTo>
                  <a:pt x="233" y="300"/>
                </a:lnTo>
                <a:lnTo>
                  <a:pt x="100" y="300"/>
                </a:lnTo>
                <a:lnTo>
                  <a:pt x="100" y="333"/>
                </a:lnTo>
                <a:close/>
                <a:moveTo>
                  <a:pt x="100" y="0"/>
                </a:moveTo>
                <a:lnTo>
                  <a:pt x="233" y="0"/>
                </a:lnTo>
                <a:lnTo>
                  <a:pt x="233"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a:extLst>
              <a:ext uri="{FF2B5EF4-FFF2-40B4-BE49-F238E27FC236}">
                <a16:creationId xmlns:a16="http://schemas.microsoft.com/office/drawing/2014/main" id="{0337D8EB-B7F0-1F4B-9202-FD3F57454A58}"/>
              </a:ext>
            </a:extLst>
          </p:cNvPr>
          <p:cNvSpPr>
            <a:spLocks noChangeAspect="1" noEditPoints="1"/>
          </p:cNvSpPr>
          <p:nvPr/>
        </p:nvSpPr>
        <p:spPr bwMode="auto">
          <a:xfrm>
            <a:off x="7189789" y="3813175"/>
            <a:ext cx="276225" cy="277813"/>
          </a:xfrm>
          <a:custGeom>
            <a:avLst/>
            <a:gdLst>
              <a:gd name="T0" fmla="*/ 201 w 367"/>
              <a:gd name="T1" fmla="*/ 186 h 366"/>
              <a:gd name="T2" fmla="*/ 124 w 367"/>
              <a:gd name="T3" fmla="*/ 119 h 366"/>
              <a:gd name="T4" fmla="*/ 100 w 367"/>
              <a:gd name="T5" fmla="*/ 207 h 366"/>
              <a:gd name="T6" fmla="*/ 300 w 367"/>
              <a:gd name="T7" fmla="*/ 233 h 366"/>
              <a:gd name="T8" fmla="*/ 334 w 367"/>
              <a:gd name="T9" fmla="*/ 100 h 366"/>
              <a:gd name="T10" fmla="*/ 300 w 367"/>
              <a:gd name="T11" fmla="*/ 233 h 366"/>
              <a:gd name="T12" fmla="*/ 334 w 367"/>
              <a:gd name="T13" fmla="*/ 283 h 366"/>
              <a:gd name="T14" fmla="*/ 300 w 367"/>
              <a:gd name="T15" fmla="*/ 283 h 366"/>
              <a:gd name="T16" fmla="*/ 284 w 367"/>
              <a:gd name="T17" fmla="*/ 300 h 366"/>
              <a:gd name="T18" fmla="*/ 284 w 367"/>
              <a:gd name="T19" fmla="*/ 333 h 366"/>
              <a:gd name="T20" fmla="*/ 300 w 367"/>
              <a:gd name="T21" fmla="*/ 350 h 366"/>
              <a:gd name="T22" fmla="*/ 334 w 367"/>
              <a:gd name="T23" fmla="*/ 350 h 366"/>
              <a:gd name="T24" fmla="*/ 350 w 367"/>
              <a:gd name="T25" fmla="*/ 333 h 366"/>
              <a:gd name="T26" fmla="*/ 350 w 367"/>
              <a:gd name="T27" fmla="*/ 300 h 366"/>
              <a:gd name="T28" fmla="*/ 300 w 367"/>
              <a:gd name="T29" fmla="*/ 66 h 366"/>
              <a:gd name="T30" fmla="*/ 334 w 367"/>
              <a:gd name="T31" fmla="*/ 33 h 366"/>
              <a:gd name="T32" fmla="*/ 267 w 367"/>
              <a:gd name="T33" fmla="*/ 0 h 366"/>
              <a:gd name="T34" fmla="*/ 284 w 367"/>
              <a:gd name="T35" fmla="*/ 33 h 366"/>
              <a:gd name="T36" fmla="*/ 300 w 367"/>
              <a:gd name="T37" fmla="*/ 66 h 366"/>
              <a:gd name="T38" fmla="*/ 0 w 367"/>
              <a:gd name="T39" fmla="*/ 100 h 366"/>
              <a:gd name="T40" fmla="*/ 34 w 367"/>
              <a:gd name="T41" fmla="*/ 233 h 366"/>
              <a:gd name="T42" fmla="*/ 34 w 367"/>
              <a:gd name="T43" fmla="*/ 266 h 366"/>
              <a:gd name="T44" fmla="*/ 0 w 367"/>
              <a:gd name="T45" fmla="*/ 300 h 366"/>
              <a:gd name="T46" fmla="*/ 67 w 367"/>
              <a:gd name="T47" fmla="*/ 333 h 366"/>
              <a:gd name="T48" fmla="*/ 50 w 367"/>
              <a:gd name="T49" fmla="*/ 300 h 366"/>
              <a:gd name="T50" fmla="*/ 34 w 367"/>
              <a:gd name="T51" fmla="*/ 266 h 366"/>
              <a:gd name="T52" fmla="*/ 34 w 367"/>
              <a:gd name="T53" fmla="*/ 66 h 366"/>
              <a:gd name="T54" fmla="*/ 50 w 367"/>
              <a:gd name="T55" fmla="*/ 33 h 366"/>
              <a:gd name="T56" fmla="*/ 67 w 367"/>
              <a:gd name="T57" fmla="*/ 0 h 366"/>
              <a:gd name="T58" fmla="*/ 0 w 367"/>
              <a:gd name="T59" fmla="*/ 33 h 366"/>
              <a:gd name="T60" fmla="*/ 100 w 367"/>
              <a:gd name="T61" fmla="*/ 333 h 366"/>
              <a:gd name="T62" fmla="*/ 234 w 367"/>
              <a:gd name="T63" fmla="*/ 300 h 366"/>
              <a:gd name="T64" fmla="*/ 100 w 367"/>
              <a:gd name="T65" fmla="*/ 333 h 366"/>
              <a:gd name="T66" fmla="*/ 234 w 367"/>
              <a:gd name="T67" fmla="*/ 0 h 366"/>
              <a:gd name="T68" fmla="*/ 100 w 367"/>
              <a:gd name="T69" fmla="*/ 33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66">
                <a:moveTo>
                  <a:pt x="124" y="222"/>
                </a:moveTo>
                <a:lnTo>
                  <a:pt x="201" y="186"/>
                </a:lnTo>
                <a:cubicBezTo>
                  <a:pt x="214" y="180"/>
                  <a:pt x="214" y="161"/>
                  <a:pt x="201" y="155"/>
                </a:cubicBezTo>
                <a:lnTo>
                  <a:pt x="124" y="119"/>
                </a:lnTo>
                <a:cubicBezTo>
                  <a:pt x="113" y="114"/>
                  <a:pt x="100" y="122"/>
                  <a:pt x="100" y="134"/>
                </a:cubicBezTo>
                <a:lnTo>
                  <a:pt x="100" y="207"/>
                </a:lnTo>
                <a:cubicBezTo>
                  <a:pt x="100" y="219"/>
                  <a:pt x="113" y="227"/>
                  <a:pt x="124" y="222"/>
                </a:cubicBezTo>
                <a:close/>
                <a:moveTo>
                  <a:pt x="300" y="233"/>
                </a:moveTo>
                <a:lnTo>
                  <a:pt x="334" y="233"/>
                </a:lnTo>
                <a:lnTo>
                  <a:pt x="334" y="100"/>
                </a:lnTo>
                <a:lnTo>
                  <a:pt x="300" y="100"/>
                </a:lnTo>
                <a:lnTo>
                  <a:pt x="300" y="233"/>
                </a:lnTo>
                <a:close/>
                <a:moveTo>
                  <a:pt x="334" y="300"/>
                </a:moveTo>
                <a:lnTo>
                  <a:pt x="334" y="283"/>
                </a:lnTo>
                <a:cubicBezTo>
                  <a:pt x="334" y="274"/>
                  <a:pt x="326" y="266"/>
                  <a:pt x="317" y="266"/>
                </a:cubicBezTo>
                <a:cubicBezTo>
                  <a:pt x="308" y="266"/>
                  <a:pt x="300" y="274"/>
                  <a:pt x="300" y="283"/>
                </a:cubicBezTo>
                <a:lnTo>
                  <a:pt x="300" y="300"/>
                </a:lnTo>
                <a:lnTo>
                  <a:pt x="284" y="300"/>
                </a:lnTo>
                <a:cubicBezTo>
                  <a:pt x="274" y="300"/>
                  <a:pt x="267" y="307"/>
                  <a:pt x="267" y="316"/>
                </a:cubicBezTo>
                <a:cubicBezTo>
                  <a:pt x="267" y="326"/>
                  <a:pt x="274" y="333"/>
                  <a:pt x="284" y="333"/>
                </a:cubicBezTo>
                <a:lnTo>
                  <a:pt x="300" y="333"/>
                </a:lnTo>
                <a:lnTo>
                  <a:pt x="300" y="350"/>
                </a:lnTo>
                <a:cubicBezTo>
                  <a:pt x="300" y="359"/>
                  <a:pt x="308" y="366"/>
                  <a:pt x="317" y="366"/>
                </a:cubicBezTo>
                <a:cubicBezTo>
                  <a:pt x="326" y="366"/>
                  <a:pt x="334" y="359"/>
                  <a:pt x="334" y="350"/>
                </a:cubicBezTo>
                <a:lnTo>
                  <a:pt x="334" y="333"/>
                </a:lnTo>
                <a:lnTo>
                  <a:pt x="350" y="333"/>
                </a:lnTo>
                <a:cubicBezTo>
                  <a:pt x="360" y="333"/>
                  <a:pt x="367" y="326"/>
                  <a:pt x="367" y="316"/>
                </a:cubicBezTo>
                <a:cubicBezTo>
                  <a:pt x="367" y="307"/>
                  <a:pt x="360" y="300"/>
                  <a:pt x="350" y="300"/>
                </a:cubicBezTo>
                <a:lnTo>
                  <a:pt x="334" y="300"/>
                </a:lnTo>
                <a:close/>
                <a:moveTo>
                  <a:pt x="300" y="66"/>
                </a:moveTo>
                <a:lnTo>
                  <a:pt x="334" y="66"/>
                </a:lnTo>
                <a:lnTo>
                  <a:pt x="334" y="33"/>
                </a:lnTo>
                <a:cubicBezTo>
                  <a:pt x="334" y="15"/>
                  <a:pt x="319" y="0"/>
                  <a:pt x="300" y="0"/>
                </a:cubicBezTo>
                <a:lnTo>
                  <a:pt x="267" y="0"/>
                </a:lnTo>
                <a:lnTo>
                  <a:pt x="267" y="33"/>
                </a:lnTo>
                <a:lnTo>
                  <a:pt x="284" y="33"/>
                </a:lnTo>
                <a:cubicBezTo>
                  <a:pt x="293" y="33"/>
                  <a:pt x="300" y="40"/>
                  <a:pt x="300" y="50"/>
                </a:cubicBezTo>
                <a:lnTo>
                  <a:pt x="300" y="66"/>
                </a:lnTo>
                <a:close/>
                <a:moveTo>
                  <a:pt x="34" y="100"/>
                </a:moveTo>
                <a:lnTo>
                  <a:pt x="0" y="100"/>
                </a:lnTo>
                <a:lnTo>
                  <a:pt x="0" y="233"/>
                </a:lnTo>
                <a:lnTo>
                  <a:pt x="34" y="233"/>
                </a:lnTo>
                <a:lnTo>
                  <a:pt x="34" y="100"/>
                </a:lnTo>
                <a:close/>
                <a:moveTo>
                  <a:pt x="34" y="266"/>
                </a:moveTo>
                <a:lnTo>
                  <a:pt x="0" y="266"/>
                </a:lnTo>
                <a:lnTo>
                  <a:pt x="0" y="300"/>
                </a:lnTo>
                <a:cubicBezTo>
                  <a:pt x="0" y="318"/>
                  <a:pt x="15" y="333"/>
                  <a:pt x="34" y="333"/>
                </a:cubicBezTo>
                <a:lnTo>
                  <a:pt x="67" y="333"/>
                </a:lnTo>
                <a:lnTo>
                  <a:pt x="67" y="300"/>
                </a:lnTo>
                <a:lnTo>
                  <a:pt x="50" y="300"/>
                </a:lnTo>
                <a:cubicBezTo>
                  <a:pt x="41" y="300"/>
                  <a:pt x="34" y="292"/>
                  <a:pt x="34" y="283"/>
                </a:cubicBezTo>
                <a:lnTo>
                  <a:pt x="34" y="266"/>
                </a:lnTo>
                <a:close/>
                <a:moveTo>
                  <a:pt x="0" y="66"/>
                </a:moveTo>
                <a:lnTo>
                  <a:pt x="34" y="66"/>
                </a:lnTo>
                <a:lnTo>
                  <a:pt x="34" y="50"/>
                </a:lnTo>
                <a:cubicBezTo>
                  <a:pt x="34" y="40"/>
                  <a:pt x="41" y="33"/>
                  <a:pt x="50" y="33"/>
                </a:cubicBezTo>
                <a:lnTo>
                  <a:pt x="67" y="33"/>
                </a:lnTo>
                <a:lnTo>
                  <a:pt x="67" y="0"/>
                </a:lnTo>
                <a:lnTo>
                  <a:pt x="34" y="0"/>
                </a:lnTo>
                <a:cubicBezTo>
                  <a:pt x="15" y="0"/>
                  <a:pt x="0" y="15"/>
                  <a:pt x="0" y="33"/>
                </a:cubicBezTo>
                <a:lnTo>
                  <a:pt x="0" y="66"/>
                </a:lnTo>
                <a:close/>
                <a:moveTo>
                  <a:pt x="100" y="333"/>
                </a:moveTo>
                <a:lnTo>
                  <a:pt x="234" y="333"/>
                </a:lnTo>
                <a:lnTo>
                  <a:pt x="234" y="300"/>
                </a:lnTo>
                <a:lnTo>
                  <a:pt x="100" y="300"/>
                </a:lnTo>
                <a:lnTo>
                  <a:pt x="100" y="333"/>
                </a:lnTo>
                <a:close/>
                <a:moveTo>
                  <a:pt x="100" y="0"/>
                </a:moveTo>
                <a:lnTo>
                  <a:pt x="234" y="0"/>
                </a:lnTo>
                <a:lnTo>
                  <a:pt x="234"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2">
            <a:extLst>
              <a:ext uri="{FF2B5EF4-FFF2-40B4-BE49-F238E27FC236}">
                <a16:creationId xmlns:a16="http://schemas.microsoft.com/office/drawing/2014/main" id="{083F9738-6E38-A240-B14E-CA727AD63D46}"/>
              </a:ext>
            </a:extLst>
          </p:cNvPr>
          <p:cNvSpPr>
            <a:spLocks noChangeAspect="1" noEditPoints="1"/>
          </p:cNvSpPr>
          <p:nvPr/>
        </p:nvSpPr>
        <p:spPr bwMode="auto">
          <a:xfrm>
            <a:off x="6688139" y="3813175"/>
            <a:ext cx="276225" cy="277813"/>
          </a:xfrm>
          <a:custGeom>
            <a:avLst/>
            <a:gdLst>
              <a:gd name="T0" fmla="*/ 100 w 366"/>
              <a:gd name="T1" fmla="*/ 233 h 366"/>
              <a:gd name="T2" fmla="*/ 233 w 366"/>
              <a:gd name="T3" fmla="*/ 233 h 366"/>
              <a:gd name="T4" fmla="*/ 233 w 366"/>
              <a:gd name="T5" fmla="*/ 100 h 366"/>
              <a:gd name="T6" fmla="*/ 100 w 366"/>
              <a:gd name="T7" fmla="*/ 100 h 366"/>
              <a:gd name="T8" fmla="*/ 100 w 366"/>
              <a:gd name="T9" fmla="*/ 233 h 366"/>
              <a:gd name="T10" fmla="*/ 300 w 366"/>
              <a:gd name="T11" fmla="*/ 233 h 366"/>
              <a:gd name="T12" fmla="*/ 333 w 366"/>
              <a:gd name="T13" fmla="*/ 233 h 366"/>
              <a:gd name="T14" fmla="*/ 333 w 366"/>
              <a:gd name="T15" fmla="*/ 100 h 366"/>
              <a:gd name="T16" fmla="*/ 300 w 366"/>
              <a:gd name="T17" fmla="*/ 100 h 366"/>
              <a:gd name="T18" fmla="*/ 300 w 366"/>
              <a:gd name="T19" fmla="*/ 233 h 366"/>
              <a:gd name="T20" fmla="*/ 333 w 366"/>
              <a:gd name="T21" fmla="*/ 300 h 366"/>
              <a:gd name="T22" fmla="*/ 333 w 366"/>
              <a:gd name="T23" fmla="*/ 266 h 366"/>
              <a:gd name="T24" fmla="*/ 300 w 366"/>
              <a:gd name="T25" fmla="*/ 266 h 366"/>
              <a:gd name="T26" fmla="*/ 300 w 366"/>
              <a:gd name="T27" fmla="*/ 300 h 366"/>
              <a:gd name="T28" fmla="*/ 266 w 366"/>
              <a:gd name="T29" fmla="*/ 300 h 366"/>
              <a:gd name="T30" fmla="*/ 266 w 366"/>
              <a:gd name="T31" fmla="*/ 333 h 366"/>
              <a:gd name="T32" fmla="*/ 300 w 366"/>
              <a:gd name="T33" fmla="*/ 333 h 366"/>
              <a:gd name="T34" fmla="*/ 300 w 366"/>
              <a:gd name="T35" fmla="*/ 366 h 366"/>
              <a:gd name="T36" fmla="*/ 333 w 366"/>
              <a:gd name="T37" fmla="*/ 366 h 366"/>
              <a:gd name="T38" fmla="*/ 333 w 366"/>
              <a:gd name="T39" fmla="*/ 333 h 366"/>
              <a:gd name="T40" fmla="*/ 366 w 366"/>
              <a:gd name="T41" fmla="*/ 333 h 366"/>
              <a:gd name="T42" fmla="*/ 366 w 366"/>
              <a:gd name="T43" fmla="*/ 300 h 366"/>
              <a:gd name="T44" fmla="*/ 333 w 366"/>
              <a:gd name="T45" fmla="*/ 300 h 366"/>
              <a:gd name="T46" fmla="*/ 300 w 366"/>
              <a:gd name="T47" fmla="*/ 66 h 366"/>
              <a:gd name="T48" fmla="*/ 333 w 366"/>
              <a:gd name="T49" fmla="*/ 66 h 366"/>
              <a:gd name="T50" fmla="*/ 333 w 366"/>
              <a:gd name="T51" fmla="*/ 0 h 366"/>
              <a:gd name="T52" fmla="*/ 266 w 366"/>
              <a:gd name="T53" fmla="*/ 0 h 366"/>
              <a:gd name="T54" fmla="*/ 266 w 366"/>
              <a:gd name="T55" fmla="*/ 33 h 366"/>
              <a:gd name="T56" fmla="*/ 300 w 366"/>
              <a:gd name="T57" fmla="*/ 33 h 366"/>
              <a:gd name="T58" fmla="*/ 300 w 366"/>
              <a:gd name="T59" fmla="*/ 66 h 366"/>
              <a:gd name="T60" fmla="*/ 33 w 366"/>
              <a:gd name="T61" fmla="*/ 100 h 366"/>
              <a:gd name="T62" fmla="*/ 0 w 366"/>
              <a:gd name="T63" fmla="*/ 100 h 366"/>
              <a:gd name="T64" fmla="*/ 0 w 366"/>
              <a:gd name="T65" fmla="*/ 233 h 366"/>
              <a:gd name="T66" fmla="*/ 33 w 366"/>
              <a:gd name="T67" fmla="*/ 233 h 366"/>
              <a:gd name="T68" fmla="*/ 33 w 366"/>
              <a:gd name="T69" fmla="*/ 100 h 366"/>
              <a:gd name="T70" fmla="*/ 33 w 366"/>
              <a:gd name="T71" fmla="*/ 266 h 366"/>
              <a:gd name="T72" fmla="*/ 0 w 366"/>
              <a:gd name="T73" fmla="*/ 266 h 366"/>
              <a:gd name="T74" fmla="*/ 0 w 366"/>
              <a:gd name="T75" fmla="*/ 333 h 366"/>
              <a:gd name="T76" fmla="*/ 66 w 366"/>
              <a:gd name="T77" fmla="*/ 333 h 366"/>
              <a:gd name="T78" fmla="*/ 66 w 366"/>
              <a:gd name="T79" fmla="*/ 300 h 366"/>
              <a:gd name="T80" fmla="*/ 33 w 366"/>
              <a:gd name="T81" fmla="*/ 300 h 366"/>
              <a:gd name="T82" fmla="*/ 33 w 366"/>
              <a:gd name="T83" fmla="*/ 266 h 366"/>
              <a:gd name="T84" fmla="*/ 0 w 366"/>
              <a:gd name="T85" fmla="*/ 66 h 366"/>
              <a:gd name="T86" fmla="*/ 33 w 366"/>
              <a:gd name="T87" fmla="*/ 66 h 366"/>
              <a:gd name="T88" fmla="*/ 33 w 366"/>
              <a:gd name="T89" fmla="*/ 33 h 366"/>
              <a:gd name="T90" fmla="*/ 66 w 366"/>
              <a:gd name="T91" fmla="*/ 33 h 366"/>
              <a:gd name="T92" fmla="*/ 66 w 366"/>
              <a:gd name="T93" fmla="*/ 0 h 366"/>
              <a:gd name="T94" fmla="*/ 0 w 366"/>
              <a:gd name="T95" fmla="*/ 0 h 366"/>
              <a:gd name="T96" fmla="*/ 0 w 366"/>
              <a:gd name="T97" fmla="*/ 66 h 366"/>
              <a:gd name="T98" fmla="*/ 100 w 366"/>
              <a:gd name="T99" fmla="*/ 333 h 366"/>
              <a:gd name="T100" fmla="*/ 233 w 366"/>
              <a:gd name="T101" fmla="*/ 333 h 366"/>
              <a:gd name="T102" fmla="*/ 233 w 366"/>
              <a:gd name="T103" fmla="*/ 300 h 366"/>
              <a:gd name="T104" fmla="*/ 100 w 366"/>
              <a:gd name="T105" fmla="*/ 300 h 366"/>
              <a:gd name="T106" fmla="*/ 100 w 366"/>
              <a:gd name="T107" fmla="*/ 333 h 366"/>
              <a:gd name="T108" fmla="*/ 100 w 366"/>
              <a:gd name="T109" fmla="*/ 0 h 366"/>
              <a:gd name="T110" fmla="*/ 233 w 366"/>
              <a:gd name="T111" fmla="*/ 0 h 366"/>
              <a:gd name="T112" fmla="*/ 233 w 366"/>
              <a:gd name="T113" fmla="*/ 33 h 366"/>
              <a:gd name="T114" fmla="*/ 100 w 366"/>
              <a:gd name="T115" fmla="*/ 33 h 366"/>
              <a:gd name="T116" fmla="*/ 100 w 366"/>
              <a:gd name="T117"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6" h="366">
                <a:moveTo>
                  <a:pt x="100" y="233"/>
                </a:moveTo>
                <a:lnTo>
                  <a:pt x="233" y="233"/>
                </a:lnTo>
                <a:lnTo>
                  <a:pt x="233" y="100"/>
                </a:lnTo>
                <a:lnTo>
                  <a:pt x="100" y="100"/>
                </a:lnTo>
                <a:lnTo>
                  <a:pt x="100" y="233"/>
                </a:lnTo>
                <a:close/>
                <a:moveTo>
                  <a:pt x="300" y="233"/>
                </a:moveTo>
                <a:lnTo>
                  <a:pt x="333" y="233"/>
                </a:lnTo>
                <a:lnTo>
                  <a:pt x="333" y="100"/>
                </a:lnTo>
                <a:lnTo>
                  <a:pt x="300" y="100"/>
                </a:lnTo>
                <a:lnTo>
                  <a:pt x="300" y="233"/>
                </a:lnTo>
                <a:close/>
                <a:moveTo>
                  <a:pt x="333" y="300"/>
                </a:moveTo>
                <a:lnTo>
                  <a:pt x="333" y="266"/>
                </a:lnTo>
                <a:lnTo>
                  <a:pt x="300" y="266"/>
                </a:lnTo>
                <a:lnTo>
                  <a:pt x="300" y="300"/>
                </a:lnTo>
                <a:lnTo>
                  <a:pt x="266" y="300"/>
                </a:lnTo>
                <a:lnTo>
                  <a:pt x="266" y="333"/>
                </a:lnTo>
                <a:lnTo>
                  <a:pt x="300" y="333"/>
                </a:lnTo>
                <a:lnTo>
                  <a:pt x="300" y="366"/>
                </a:lnTo>
                <a:lnTo>
                  <a:pt x="333" y="366"/>
                </a:lnTo>
                <a:lnTo>
                  <a:pt x="333" y="333"/>
                </a:lnTo>
                <a:lnTo>
                  <a:pt x="366" y="333"/>
                </a:lnTo>
                <a:lnTo>
                  <a:pt x="366" y="300"/>
                </a:lnTo>
                <a:lnTo>
                  <a:pt x="333" y="300"/>
                </a:lnTo>
                <a:close/>
                <a:moveTo>
                  <a:pt x="300" y="66"/>
                </a:moveTo>
                <a:lnTo>
                  <a:pt x="333" y="66"/>
                </a:lnTo>
                <a:lnTo>
                  <a:pt x="333" y="0"/>
                </a:lnTo>
                <a:lnTo>
                  <a:pt x="266" y="0"/>
                </a:lnTo>
                <a:lnTo>
                  <a:pt x="266" y="33"/>
                </a:lnTo>
                <a:lnTo>
                  <a:pt x="300" y="33"/>
                </a:lnTo>
                <a:lnTo>
                  <a:pt x="300" y="66"/>
                </a:lnTo>
                <a:close/>
                <a:moveTo>
                  <a:pt x="33" y="100"/>
                </a:moveTo>
                <a:lnTo>
                  <a:pt x="0" y="100"/>
                </a:lnTo>
                <a:lnTo>
                  <a:pt x="0" y="233"/>
                </a:lnTo>
                <a:lnTo>
                  <a:pt x="33" y="233"/>
                </a:lnTo>
                <a:lnTo>
                  <a:pt x="33" y="100"/>
                </a:lnTo>
                <a:close/>
                <a:moveTo>
                  <a:pt x="33" y="266"/>
                </a:moveTo>
                <a:lnTo>
                  <a:pt x="0" y="266"/>
                </a:lnTo>
                <a:lnTo>
                  <a:pt x="0" y="333"/>
                </a:lnTo>
                <a:lnTo>
                  <a:pt x="66" y="333"/>
                </a:lnTo>
                <a:lnTo>
                  <a:pt x="66" y="300"/>
                </a:lnTo>
                <a:lnTo>
                  <a:pt x="33" y="300"/>
                </a:lnTo>
                <a:lnTo>
                  <a:pt x="33" y="266"/>
                </a:lnTo>
                <a:close/>
                <a:moveTo>
                  <a:pt x="0" y="66"/>
                </a:moveTo>
                <a:lnTo>
                  <a:pt x="33" y="66"/>
                </a:lnTo>
                <a:lnTo>
                  <a:pt x="33" y="33"/>
                </a:lnTo>
                <a:lnTo>
                  <a:pt x="66" y="33"/>
                </a:lnTo>
                <a:lnTo>
                  <a:pt x="66" y="0"/>
                </a:lnTo>
                <a:lnTo>
                  <a:pt x="0" y="0"/>
                </a:lnTo>
                <a:lnTo>
                  <a:pt x="0" y="66"/>
                </a:lnTo>
                <a:close/>
                <a:moveTo>
                  <a:pt x="100" y="333"/>
                </a:moveTo>
                <a:lnTo>
                  <a:pt x="233" y="333"/>
                </a:lnTo>
                <a:lnTo>
                  <a:pt x="233" y="300"/>
                </a:lnTo>
                <a:lnTo>
                  <a:pt x="100" y="300"/>
                </a:lnTo>
                <a:lnTo>
                  <a:pt x="100" y="333"/>
                </a:lnTo>
                <a:close/>
                <a:moveTo>
                  <a:pt x="100" y="0"/>
                </a:moveTo>
                <a:lnTo>
                  <a:pt x="233" y="0"/>
                </a:lnTo>
                <a:lnTo>
                  <a:pt x="233"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3">
            <a:extLst>
              <a:ext uri="{FF2B5EF4-FFF2-40B4-BE49-F238E27FC236}">
                <a16:creationId xmlns:a16="http://schemas.microsoft.com/office/drawing/2014/main" id="{2D51650A-0013-8E43-8966-BA0999E19128}"/>
              </a:ext>
            </a:extLst>
          </p:cNvPr>
          <p:cNvSpPr>
            <a:spLocks noChangeAspect="1" noEditPoints="1"/>
          </p:cNvSpPr>
          <p:nvPr/>
        </p:nvSpPr>
        <p:spPr bwMode="auto">
          <a:xfrm>
            <a:off x="11214101" y="3382963"/>
            <a:ext cx="250825" cy="176213"/>
          </a:xfrm>
          <a:custGeom>
            <a:avLst/>
            <a:gdLst>
              <a:gd name="T0" fmla="*/ 300 w 333"/>
              <a:gd name="T1" fmla="*/ 145 h 233"/>
              <a:gd name="T2" fmla="*/ 263 w 333"/>
              <a:gd name="T3" fmla="*/ 121 h 233"/>
              <a:gd name="T4" fmla="*/ 300 w 333"/>
              <a:gd name="T5" fmla="*/ 98 h 233"/>
              <a:gd name="T6" fmla="*/ 300 w 333"/>
              <a:gd name="T7" fmla="*/ 145 h 233"/>
              <a:gd name="T8" fmla="*/ 183 w 333"/>
              <a:gd name="T9" fmla="*/ 200 h 233"/>
              <a:gd name="T10" fmla="*/ 50 w 333"/>
              <a:gd name="T11" fmla="*/ 200 h 233"/>
              <a:gd name="T12" fmla="*/ 33 w 333"/>
              <a:gd name="T13" fmla="*/ 183 h 233"/>
              <a:gd name="T14" fmla="*/ 33 w 333"/>
              <a:gd name="T15" fmla="*/ 50 h 233"/>
              <a:gd name="T16" fmla="*/ 50 w 333"/>
              <a:gd name="T17" fmla="*/ 33 h 233"/>
              <a:gd name="T18" fmla="*/ 183 w 333"/>
              <a:gd name="T19" fmla="*/ 33 h 233"/>
              <a:gd name="T20" fmla="*/ 200 w 333"/>
              <a:gd name="T21" fmla="*/ 50 h 233"/>
              <a:gd name="T22" fmla="*/ 200 w 333"/>
              <a:gd name="T23" fmla="*/ 183 h 233"/>
              <a:gd name="T24" fmla="*/ 183 w 333"/>
              <a:gd name="T25" fmla="*/ 200 h 233"/>
              <a:gd name="T26" fmla="*/ 233 w 333"/>
              <a:gd name="T27" fmla="*/ 102 h 233"/>
              <a:gd name="T28" fmla="*/ 233 w 333"/>
              <a:gd name="T29" fmla="*/ 33 h 233"/>
              <a:gd name="T30" fmla="*/ 200 w 333"/>
              <a:gd name="T31" fmla="*/ 0 h 233"/>
              <a:gd name="T32" fmla="*/ 33 w 333"/>
              <a:gd name="T33" fmla="*/ 0 h 233"/>
              <a:gd name="T34" fmla="*/ 0 w 333"/>
              <a:gd name="T35" fmla="*/ 33 h 233"/>
              <a:gd name="T36" fmla="*/ 0 w 333"/>
              <a:gd name="T37" fmla="*/ 200 h 233"/>
              <a:gd name="T38" fmla="*/ 33 w 333"/>
              <a:gd name="T39" fmla="*/ 233 h 233"/>
              <a:gd name="T40" fmla="*/ 200 w 333"/>
              <a:gd name="T41" fmla="*/ 233 h 233"/>
              <a:gd name="T42" fmla="*/ 233 w 333"/>
              <a:gd name="T43" fmla="*/ 200 h 233"/>
              <a:gd name="T44" fmla="*/ 233 w 333"/>
              <a:gd name="T45" fmla="*/ 141 h 233"/>
              <a:gd name="T46" fmla="*/ 307 w 333"/>
              <a:gd name="T47" fmla="*/ 188 h 233"/>
              <a:gd name="T48" fmla="*/ 333 w 333"/>
              <a:gd name="T49" fmla="*/ 174 h 233"/>
              <a:gd name="T50" fmla="*/ 333 w 333"/>
              <a:gd name="T51" fmla="*/ 68 h 233"/>
              <a:gd name="T52" fmla="*/ 307 w 333"/>
              <a:gd name="T53" fmla="*/ 54 h 233"/>
              <a:gd name="T54" fmla="*/ 233 w 333"/>
              <a:gd name="T55" fmla="*/ 102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233">
                <a:moveTo>
                  <a:pt x="300" y="145"/>
                </a:moveTo>
                <a:lnTo>
                  <a:pt x="263" y="121"/>
                </a:lnTo>
                <a:lnTo>
                  <a:pt x="300" y="98"/>
                </a:lnTo>
                <a:lnTo>
                  <a:pt x="300" y="145"/>
                </a:lnTo>
                <a:close/>
                <a:moveTo>
                  <a:pt x="183" y="200"/>
                </a:moveTo>
                <a:lnTo>
                  <a:pt x="50" y="200"/>
                </a:lnTo>
                <a:cubicBezTo>
                  <a:pt x="40" y="200"/>
                  <a:pt x="33" y="193"/>
                  <a:pt x="33" y="183"/>
                </a:cubicBezTo>
                <a:lnTo>
                  <a:pt x="33" y="50"/>
                </a:lnTo>
                <a:cubicBezTo>
                  <a:pt x="33" y="41"/>
                  <a:pt x="40" y="33"/>
                  <a:pt x="50" y="33"/>
                </a:cubicBezTo>
                <a:lnTo>
                  <a:pt x="183" y="33"/>
                </a:lnTo>
                <a:cubicBezTo>
                  <a:pt x="192" y="33"/>
                  <a:pt x="200" y="41"/>
                  <a:pt x="200" y="50"/>
                </a:cubicBezTo>
                <a:lnTo>
                  <a:pt x="200" y="183"/>
                </a:lnTo>
                <a:cubicBezTo>
                  <a:pt x="200" y="193"/>
                  <a:pt x="192" y="200"/>
                  <a:pt x="183" y="200"/>
                </a:cubicBezTo>
                <a:close/>
                <a:moveTo>
                  <a:pt x="233" y="102"/>
                </a:moveTo>
                <a:lnTo>
                  <a:pt x="233" y="33"/>
                </a:lnTo>
                <a:cubicBezTo>
                  <a:pt x="233" y="15"/>
                  <a:pt x="218" y="0"/>
                  <a:pt x="200" y="0"/>
                </a:cubicBezTo>
                <a:lnTo>
                  <a:pt x="33" y="0"/>
                </a:lnTo>
                <a:cubicBezTo>
                  <a:pt x="15" y="0"/>
                  <a:pt x="0" y="15"/>
                  <a:pt x="0" y="33"/>
                </a:cubicBezTo>
                <a:lnTo>
                  <a:pt x="0" y="200"/>
                </a:lnTo>
                <a:cubicBezTo>
                  <a:pt x="0" y="218"/>
                  <a:pt x="15" y="233"/>
                  <a:pt x="33" y="233"/>
                </a:cubicBezTo>
                <a:lnTo>
                  <a:pt x="200" y="233"/>
                </a:lnTo>
                <a:cubicBezTo>
                  <a:pt x="218" y="233"/>
                  <a:pt x="233" y="218"/>
                  <a:pt x="233" y="200"/>
                </a:cubicBezTo>
                <a:lnTo>
                  <a:pt x="233" y="141"/>
                </a:lnTo>
                <a:lnTo>
                  <a:pt x="307" y="188"/>
                </a:lnTo>
                <a:cubicBezTo>
                  <a:pt x="318" y="195"/>
                  <a:pt x="333" y="187"/>
                  <a:pt x="333" y="174"/>
                </a:cubicBezTo>
                <a:lnTo>
                  <a:pt x="333" y="68"/>
                </a:lnTo>
                <a:cubicBezTo>
                  <a:pt x="333" y="55"/>
                  <a:pt x="318" y="47"/>
                  <a:pt x="307" y="54"/>
                </a:cubicBezTo>
                <a:lnTo>
                  <a:pt x="233"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a:extLst>
              <a:ext uri="{FF2B5EF4-FFF2-40B4-BE49-F238E27FC236}">
                <a16:creationId xmlns:a16="http://schemas.microsoft.com/office/drawing/2014/main" id="{06698B0A-16B6-844F-B823-35EF26D90940}"/>
              </a:ext>
            </a:extLst>
          </p:cNvPr>
          <p:cNvSpPr>
            <a:spLocks noChangeAspect="1" noEditPoints="1"/>
          </p:cNvSpPr>
          <p:nvPr/>
        </p:nvSpPr>
        <p:spPr bwMode="auto">
          <a:xfrm>
            <a:off x="10710864" y="3357563"/>
            <a:ext cx="250825" cy="201613"/>
          </a:xfrm>
          <a:custGeom>
            <a:avLst/>
            <a:gdLst>
              <a:gd name="T0" fmla="*/ 167 w 333"/>
              <a:gd name="T1" fmla="*/ 125 h 266"/>
              <a:gd name="T2" fmla="*/ 100 w 333"/>
              <a:gd name="T3" fmla="*/ 191 h 266"/>
              <a:gd name="T4" fmla="*/ 167 w 333"/>
              <a:gd name="T5" fmla="*/ 258 h 266"/>
              <a:gd name="T6" fmla="*/ 233 w 333"/>
              <a:gd name="T7" fmla="*/ 191 h 266"/>
              <a:gd name="T8" fmla="*/ 167 w 333"/>
              <a:gd name="T9" fmla="*/ 125 h 266"/>
              <a:gd name="T10" fmla="*/ 117 w 333"/>
              <a:gd name="T11" fmla="*/ 66 h 266"/>
              <a:gd name="T12" fmla="*/ 117 w 333"/>
              <a:gd name="T13" fmla="*/ 50 h 266"/>
              <a:gd name="T14" fmla="*/ 133 w 333"/>
              <a:gd name="T15" fmla="*/ 33 h 266"/>
              <a:gd name="T16" fmla="*/ 200 w 333"/>
              <a:gd name="T17" fmla="*/ 33 h 266"/>
              <a:gd name="T18" fmla="*/ 217 w 333"/>
              <a:gd name="T19" fmla="*/ 50 h 266"/>
              <a:gd name="T20" fmla="*/ 217 w 333"/>
              <a:gd name="T21" fmla="*/ 66 h 266"/>
              <a:gd name="T22" fmla="*/ 117 w 333"/>
              <a:gd name="T23" fmla="*/ 66 h 266"/>
              <a:gd name="T24" fmla="*/ 217 w 333"/>
              <a:gd name="T25" fmla="*/ 0 h 266"/>
              <a:gd name="T26" fmla="*/ 117 w 333"/>
              <a:gd name="T27" fmla="*/ 0 h 266"/>
              <a:gd name="T28" fmla="*/ 83 w 333"/>
              <a:gd name="T29" fmla="*/ 33 h 266"/>
              <a:gd name="T30" fmla="*/ 83 w 333"/>
              <a:gd name="T31" fmla="*/ 66 h 266"/>
              <a:gd name="T32" fmla="*/ 33 w 333"/>
              <a:gd name="T33" fmla="*/ 66 h 266"/>
              <a:gd name="T34" fmla="*/ 0 w 333"/>
              <a:gd name="T35" fmla="*/ 100 h 266"/>
              <a:gd name="T36" fmla="*/ 0 w 333"/>
              <a:gd name="T37" fmla="*/ 233 h 266"/>
              <a:gd name="T38" fmla="*/ 33 w 333"/>
              <a:gd name="T39" fmla="*/ 266 h 266"/>
              <a:gd name="T40" fmla="*/ 50 w 333"/>
              <a:gd name="T41" fmla="*/ 266 h 266"/>
              <a:gd name="T42" fmla="*/ 67 w 333"/>
              <a:gd name="T43" fmla="*/ 250 h 266"/>
              <a:gd name="T44" fmla="*/ 50 w 333"/>
              <a:gd name="T45" fmla="*/ 233 h 266"/>
              <a:gd name="T46" fmla="*/ 33 w 333"/>
              <a:gd name="T47" fmla="*/ 216 h 266"/>
              <a:gd name="T48" fmla="*/ 33 w 333"/>
              <a:gd name="T49" fmla="*/ 116 h 266"/>
              <a:gd name="T50" fmla="*/ 50 w 333"/>
              <a:gd name="T51" fmla="*/ 100 h 266"/>
              <a:gd name="T52" fmla="*/ 283 w 333"/>
              <a:gd name="T53" fmla="*/ 100 h 266"/>
              <a:gd name="T54" fmla="*/ 300 w 333"/>
              <a:gd name="T55" fmla="*/ 116 h 266"/>
              <a:gd name="T56" fmla="*/ 300 w 333"/>
              <a:gd name="T57" fmla="*/ 216 h 266"/>
              <a:gd name="T58" fmla="*/ 283 w 333"/>
              <a:gd name="T59" fmla="*/ 233 h 266"/>
              <a:gd name="T60" fmla="*/ 267 w 333"/>
              <a:gd name="T61" fmla="*/ 250 h 266"/>
              <a:gd name="T62" fmla="*/ 283 w 333"/>
              <a:gd name="T63" fmla="*/ 266 h 266"/>
              <a:gd name="T64" fmla="*/ 300 w 333"/>
              <a:gd name="T65" fmla="*/ 266 h 266"/>
              <a:gd name="T66" fmla="*/ 333 w 333"/>
              <a:gd name="T67" fmla="*/ 233 h 266"/>
              <a:gd name="T68" fmla="*/ 333 w 333"/>
              <a:gd name="T69" fmla="*/ 66 h 266"/>
              <a:gd name="T70" fmla="*/ 317 w 333"/>
              <a:gd name="T71" fmla="*/ 66 h 266"/>
              <a:gd name="T72" fmla="*/ 317 w 333"/>
              <a:gd name="T73" fmla="*/ 50 h 266"/>
              <a:gd name="T74" fmla="*/ 300 w 333"/>
              <a:gd name="T75" fmla="*/ 33 h 266"/>
              <a:gd name="T76" fmla="*/ 283 w 333"/>
              <a:gd name="T77" fmla="*/ 50 h 266"/>
              <a:gd name="T78" fmla="*/ 283 w 333"/>
              <a:gd name="T79" fmla="*/ 66 h 266"/>
              <a:gd name="T80" fmla="*/ 250 w 333"/>
              <a:gd name="T81" fmla="*/ 66 h 266"/>
              <a:gd name="T82" fmla="*/ 250 w 333"/>
              <a:gd name="T83" fmla="*/ 33 h 266"/>
              <a:gd name="T84" fmla="*/ 217 w 333"/>
              <a:gd name="T85" fmla="*/ 0 h 266"/>
              <a:gd name="T86" fmla="*/ 167 w 333"/>
              <a:gd name="T87" fmla="*/ 158 h 266"/>
              <a:gd name="T88" fmla="*/ 200 w 333"/>
              <a:gd name="T89" fmla="*/ 191 h 266"/>
              <a:gd name="T90" fmla="*/ 167 w 333"/>
              <a:gd name="T91" fmla="*/ 225 h 266"/>
              <a:gd name="T92" fmla="*/ 133 w 333"/>
              <a:gd name="T93" fmla="*/ 191 h 266"/>
              <a:gd name="T94" fmla="*/ 167 w 333"/>
              <a:gd name="T95" fmla="*/ 15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266">
                <a:moveTo>
                  <a:pt x="167" y="125"/>
                </a:moveTo>
                <a:cubicBezTo>
                  <a:pt x="130" y="125"/>
                  <a:pt x="100" y="155"/>
                  <a:pt x="100" y="191"/>
                </a:cubicBezTo>
                <a:cubicBezTo>
                  <a:pt x="100" y="228"/>
                  <a:pt x="130" y="258"/>
                  <a:pt x="167" y="258"/>
                </a:cubicBezTo>
                <a:cubicBezTo>
                  <a:pt x="203" y="258"/>
                  <a:pt x="233" y="228"/>
                  <a:pt x="233" y="191"/>
                </a:cubicBezTo>
                <a:cubicBezTo>
                  <a:pt x="233" y="155"/>
                  <a:pt x="203" y="125"/>
                  <a:pt x="167" y="125"/>
                </a:cubicBezTo>
                <a:close/>
                <a:moveTo>
                  <a:pt x="117" y="66"/>
                </a:moveTo>
                <a:lnTo>
                  <a:pt x="117" y="50"/>
                </a:lnTo>
                <a:cubicBezTo>
                  <a:pt x="117" y="40"/>
                  <a:pt x="124" y="33"/>
                  <a:pt x="133" y="33"/>
                </a:cubicBezTo>
                <a:lnTo>
                  <a:pt x="200" y="33"/>
                </a:lnTo>
                <a:cubicBezTo>
                  <a:pt x="209" y="33"/>
                  <a:pt x="217" y="40"/>
                  <a:pt x="217" y="50"/>
                </a:cubicBezTo>
                <a:lnTo>
                  <a:pt x="217" y="66"/>
                </a:lnTo>
                <a:lnTo>
                  <a:pt x="117" y="66"/>
                </a:lnTo>
                <a:close/>
                <a:moveTo>
                  <a:pt x="217" y="0"/>
                </a:moveTo>
                <a:lnTo>
                  <a:pt x="117" y="0"/>
                </a:lnTo>
                <a:cubicBezTo>
                  <a:pt x="98" y="0"/>
                  <a:pt x="83" y="15"/>
                  <a:pt x="83" y="33"/>
                </a:cubicBezTo>
                <a:lnTo>
                  <a:pt x="83" y="66"/>
                </a:lnTo>
                <a:lnTo>
                  <a:pt x="33" y="66"/>
                </a:lnTo>
                <a:cubicBezTo>
                  <a:pt x="15" y="66"/>
                  <a:pt x="0" y="81"/>
                  <a:pt x="0" y="100"/>
                </a:cubicBezTo>
                <a:lnTo>
                  <a:pt x="0" y="233"/>
                </a:lnTo>
                <a:cubicBezTo>
                  <a:pt x="0" y="251"/>
                  <a:pt x="15" y="266"/>
                  <a:pt x="33" y="266"/>
                </a:cubicBezTo>
                <a:lnTo>
                  <a:pt x="50" y="266"/>
                </a:lnTo>
                <a:cubicBezTo>
                  <a:pt x="59" y="266"/>
                  <a:pt x="67" y="259"/>
                  <a:pt x="67" y="250"/>
                </a:cubicBezTo>
                <a:cubicBezTo>
                  <a:pt x="67" y="240"/>
                  <a:pt x="59" y="233"/>
                  <a:pt x="50" y="233"/>
                </a:cubicBezTo>
                <a:cubicBezTo>
                  <a:pt x="41" y="233"/>
                  <a:pt x="33" y="226"/>
                  <a:pt x="33" y="216"/>
                </a:cubicBezTo>
                <a:lnTo>
                  <a:pt x="33" y="116"/>
                </a:lnTo>
                <a:cubicBezTo>
                  <a:pt x="33" y="107"/>
                  <a:pt x="41" y="100"/>
                  <a:pt x="50" y="100"/>
                </a:cubicBezTo>
                <a:lnTo>
                  <a:pt x="283" y="100"/>
                </a:lnTo>
                <a:cubicBezTo>
                  <a:pt x="293" y="100"/>
                  <a:pt x="300" y="107"/>
                  <a:pt x="300" y="116"/>
                </a:cubicBezTo>
                <a:lnTo>
                  <a:pt x="300" y="216"/>
                </a:lnTo>
                <a:cubicBezTo>
                  <a:pt x="300" y="226"/>
                  <a:pt x="293" y="233"/>
                  <a:pt x="283" y="233"/>
                </a:cubicBezTo>
                <a:cubicBezTo>
                  <a:pt x="274" y="233"/>
                  <a:pt x="267" y="240"/>
                  <a:pt x="267" y="250"/>
                </a:cubicBezTo>
                <a:cubicBezTo>
                  <a:pt x="267" y="259"/>
                  <a:pt x="274" y="266"/>
                  <a:pt x="283" y="266"/>
                </a:cubicBezTo>
                <a:lnTo>
                  <a:pt x="300" y="266"/>
                </a:lnTo>
                <a:cubicBezTo>
                  <a:pt x="318" y="266"/>
                  <a:pt x="333" y="251"/>
                  <a:pt x="333" y="233"/>
                </a:cubicBezTo>
                <a:lnTo>
                  <a:pt x="333" y="66"/>
                </a:lnTo>
                <a:lnTo>
                  <a:pt x="317" y="66"/>
                </a:lnTo>
                <a:lnTo>
                  <a:pt x="317" y="50"/>
                </a:lnTo>
                <a:cubicBezTo>
                  <a:pt x="317" y="40"/>
                  <a:pt x="309" y="33"/>
                  <a:pt x="300" y="33"/>
                </a:cubicBezTo>
                <a:cubicBezTo>
                  <a:pt x="291" y="33"/>
                  <a:pt x="283" y="40"/>
                  <a:pt x="283" y="50"/>
                </a:cubicBezTo>
                <a:lnTo>
                  <a:pt x="283" y="66"/>
                </a:lnTo>
                <a:lnTo>
                  <a:pt x="250" y="66"/>
                </a:lnTo>
                <a:lnTo>
                  <a:pt x="250" y="33"/>
                </a:lnTo>
                <a:cubicBezTo>
                  <a:pt x="250" y="15"/>
                  <a:pt x="235" y="0"/>
                  <a:pt x="217" y="0"/>
                </a:cubicBezTo>
                <a:close/>
                <a:moveTo>
                  <a:pt x="167" y="158"/>
                </a:moveTo>
                <a:cubicBezTo>
                  <a:pt x="185" y="158"/>
                  <a:pt x="200" y="173"/>
                  <a:pt x="200" y="191"/>
                </a:cubicBezTo>
                <a:cubicBezTo>
                  <a:pt x="200" y="210"/>
                  <a:pt x="185" y="225"/>
                  <a:pt x="167" y="225"/>
                </a:cubicBezTo>
                <a:cubicBezTo>
                  <a:pt x="148" y="225"/>
                  <a:pt x="133" y="210"/>
                  <a:pt x="133" y="191"/>
                </a:cubicBezTo>
                <a:cubicBezTo>
                  <a:pt x="133" y="173"/>
                  <a:pt x="148" y="158"/>
                  <a:pt x="167" y="15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a:extLst>
              <a:ext uri="{FF2B5EF4-FFF2-40B4-BE49-F238E27FC236}">
                <a16:creationId xmlns:a16="http://schemas.microsoft.com/office/drawing/2014/main" id="{EC0CEAC1-CCAF-0844-8C1A-E49A4E0F4BF9}"/>
              </a:ext>
            </a:extLst>
          </p:cNvPr>
          <p:cNvSpPr>
            <a:spLocks noChangeAspect="1" noEditPoints="1"/>
          </p:cNvSpPr>
          <p:nvPr/>
        </p:nvSpPr>
        <p:spPr bwMode="auto">
          <a:xfrm>
            <a:off x="10207626" y="3352800"/>
            <a:ext cx="250825" cy="206375"/>
          </a:xfrm>
          <a:custGeom>
            <a:avLst/>
            <a:gdLst>
              <a:gd name="T0" fmla="*/ 300 w 334"/>
              <a:gd name="T1" fmla="*/ 172 h 272"/>
              <a:gd name="T2" fmla="*/ 300 w 334"/>
              <a:gd name="T3" fmla="*/ 173 h 272"/>
              <a:gd name="T4" fmla="*/ 300 w 334"/>
              <a:gd name="T5" fmla="*/ 212 h 272"/>
              <a:gd name="T6" fmla="*/ 263 w 334"/>
              <a:gd name="T7" fmla="*/ 189 h 272"/>
              <a:gd name="T8" fmla="*/ 300 w 334"/>
              <a:gd name="T9" fmla="*/ 169 h 272"/>
              <a:gd name="T10" fmla="*/ 300 w 334"/>
              <a:gd name="T11" fmla="*/ 172 h 272"/>
              <a:gd name="T12" fmla="*/ 200 w 334"/>
              <a:gd name="T13" fmla="*/ 239 h 272"/>
              <a:gd name="T14" fmla="*/ 34 w 334"/>
              <a:gd name="T15" fmla="*/ 239 h 272"/>
              <a:gd name="T16" fmla="*/ 34 w 334"/>
              <a:gd name="T17" fmla="*/ 139 h 272"/>
              <a:gd name="T18" fmla="*/ 200 w 334"/>
              <a:gd name="T19" fmla="*/ 139 h 272"/>
              <a:gd name="T20" fmla="*/ 200 w 334"/>
              <a:gd name="T21" fmla="*/ 239 h 272"/>
              <a:gd name="T22" fmla="*/ 70 w 334"/>
              <a:gd name="T23" fmla="*/ 65 h 272"/>
              <a:gd name="T24" fmla="*/ 87 w 334"/>
              <a:gd name="T25" fmla="*/ 82 h 272"/>
              <a:gd name="T26" fmla="*/ 70 w 334"/>
              <a:gd name="T27" fmla="*/ 99 h 272"/>
              <a:gd name="T28" fmla="*/ 53 w 334"/>
              <a:gd name="T29" fmla="*/ 82 h 272"/>
              <a:gd name="T30" fmla="*/ 70 w 334"/>
              <a:gd name="T31" fmla="*/ 65 h 272"/>
              <a:gd name="T32" fmla="*/ 153 w 334"/>
              <a:gd name="T33" fmla="*/ 32 h 272"/>
              <a:gd name="T34" fmla="*/ 187 w 334"/>
              <a:gd name="T35" fmla="*/ 65 h 272"/>
              <a:gd name="T36" fmla="*/ 153 w 334"/>
              <a:gd name="T37" fmla="*/ 99 h 272"/>
              <a:gd name="T38" fmla="*/ 120 w 334"/>
              <a:gd name="T39" fmla="*/ 65 h 272"/>
              <a:gd name="T40" fmla="*/ 153 w 334"/>
              <a:gd name="T41" fmla="*/ 32 h 272"/>
              <a:gd name="T42" fmla="*/ 234 w 334"/>
              <a:gd name="T43" fmla="*/ 168 h 272"/>
              <a:gd name="T44" fmla="*/ 234 w 334"/>
              <a:gd name="T45" fmla="*/ 106 h 272"/>
              <a:gd name="T46" fmla="*/ 211 w 334"/>
              <a:gd name="T47" fmla="*/ 106 h 272"/>
              <a:gd name="T48" fmla="*/ 220 w 334"/>
              <a:gd name="T49" fmla="*/ 69 h 272"/>
              <a:gd name="T50" fmla="*/ 153 w 334"/>
              <a:gd name="T51" fmla="*/ 0 h 272"/>
              <a:gd name="T52" fmla="*/ 93 w 334"/>
              <a:gd name="T53" fmla="*/ 39 h 272"/>
              <a:gd name="T54" fmla="*/ 70 w 334"/>
              <a:gd name="T55" fmla="*/ 32 h 272"/>
              <a:gd name="T56" fmla="*/ 20 w 334"/>
              <a:gd name="T57" fmla="*/ 86 h 272"/>
              <a:gd name="T58" fmla="*/ 23 w 334"/>
              <a:gd name="T59" fmla="*/ 106 h 272"/>
              <a:gd name="T60" fmla="*/ 0 w 334"/>
              <a:gd name="T61" fmla="*/ 106 h 272"/>
              <a:gd name="T62" fmla="*/ 0 w 334"/>
              <a:gd name="T63" fmla="*/ 272 h 272"/>
              <a:gd name="T64" fmla="*/ 234 w 334"/>
              <a:gd name="T65" fmla="*/ 272 h 272"/>
              <a:gd name="T66" fmla="*/ 234 w 334"/>
              <a:gd name="T67" fmla="*/ 210 h 272"/>
              <a:gd name="T68" fmla="*/ 334 w 334"/>
              <a:gd name="T69" fmla="*/ 272 h 272"/>
              <a:gd name="T70" fmla="*/ 334 w 334"/>
              <a:gd name="T71" fmla="*/ 106 h 272"/>
              <a:gd name="T72" fmla="*/ 234 w 334"/>
              <a:gd name="T73" fmla="*/ 16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4" h="272">
                <a:moveTo>
                  <a:pt x="300" y="172"/>
                </a:moveTo>
                <a:lnTo>
                  <a:pt x="300" y="173"/>
                </a:lnTo>
                <a:lnTo>
                  <a:pt x="300" y="212"/>
                </a:lnTo>
                <a:lnTo>
                  <a:pt x="263" y="189"/>
                </a:lnTo>
                <a:lnTo>
                  <a:pt x="300" y="169"/>
                </a:lnTo>
                <a:lnTo>
                  <a:pt x="300" y="172"/>
                </a:lnTo>
                <a:close/>
                <a:moveTo>
                  <a:pt x="200" y="239"/>
                </a:moveTo>
                <a:lnTo>
                  <a:pt x="34" y="239"/>
                </a:lnTo>
                <a:lnTo>
                  <a:pt x="34" y="139"/>
                </a:lnTo>
                <a:lnTo>
                  <a:pt x="200" y="139"/>
                </a:lnTo>
                <a:lnTo>
                  <a:pt x="200" y="239"/>
                </a:lnTo>
                <a:close/>
                <a:moveTo>
                  <a:pt x="70" y="65"/>
                </a:moveTo>
                <a:cubicBezTo>
                  <a:pt x="79" y="65"/>
                  <a:pt x="87" y="73"/>
                  <a:pt x="87" y="82"/>
                </a:cubicBezTo>
                <a:cubicBezTo>
                  <a:pt x="87" y="91"/>
                  <a:pt x="79" y="99"/>
                  <a:pt x="70" y="99"/>
                </a:cubicBezTo>
                <a:cubicBezTo>
                  <a:pt x="61" y="99"/>
                  <a:pt x="53" y="91"/>
                  <a:pt x="53" y="82"/>
                </a:cubicBezTo>
                <a:cubicBezTo>
                  <a:pt x="53" y="73"/>
                  <a:pt x="61" y="65"/>
                  <a:pt x="70" y="65"/>
                </a:cubicBezTo>
                <a:close/>
                <a:moveTo>
                  <a:pt x="153" y="32"/>
                </a:moveTo>
                <a:cubicBezTo>
                  <a:pt x="172" y="32"/>
                  <a:pt x="187" y="47"/>
                  <a:pt x="187" y="65"/>
                </a:cubicBezTo>
                <a:cubicBezTo>
                  <a:pt x="187" y="84"/>
                  <a:pt x="172" y="99"/>
                  <a:pt x="153" y="99"/>
                </a:cubicBezTo>
                <a:cubicBezTo>
                  <a:pt x="135" y="99"/>
                  <a:pt x="120" y="84"/>
                  <a:pt x="120" y="65"/>
                </a:cubicBezTo>
                <a:cubicBezTo>
                  <a:pt x="120" y="47"/>
                  <a:pt x="135" y="32"/>
                  <a:pt x="153" y="32"/>
                </a:cubicBezTo>
                <a:close/>
                <a:moveTo>
                  <a:pt x="234" y="168"/>
                </a:moveTo>
                <a:lnTo>
                  <a:pt x="234" y="106"/>
                </a:lnTo>
                <a:lnTo>
                  <a:pt x="211" y="106"/>
                </a:lnTo>
                <a:cubicBezTo>
                  <a:pt x="216" y="89"/>
                  <a:pt x="220" y="81"/>
                  <a:pt x="220" y="69"/>
                </a:cubicBezTo>
                <a:cubicBezTo>
                  <a:pt x="220" y="32"/>
                  <a:pt x="190" y="0"/>
                  <a:pt x="153" y="0"/>
                </a:cubicBezTo>
                <a:cubicBezTo>
                  <a:pt x="126" y="0"/>
                  <a:pt x="103" y="16"/>
                  <a:pt x="93" y="39"/>
                </a:cubicBezTo>
                <a:cubicBezTo>
                  <a:pt x="86" y="35"/>
                  <a:pt x="78" y="32"/>
                  <a:pt x="70" y="32"/>
                </a:cubicBezTo>
                <a:cubicBezTo>
                  <a:pt x="42" y="32"/>
                  <a:pt x="20" y="58"/>
                  <a:pt x="20" y="86"/>
                </a:cubicBezTo>
                <a:cubicBezTo>
                  <a:pt x="20" y="92"/>
                  <a:pt x="21" y="89"/>
                  <a:pt x="23" y="106"/>
                </a:cubicBezTo>
                <a:lnTo>
                  <a:pt x="0" y="106"/>
                </a:lnTo>
                <a:lnTo>
                  <a:pt x="0" y="272"/>
                </a:lnTo>
                <a:lnTo>
                  <a:pt x="234" y="272"/>
                </a:lnTo>
                <a:lnTo>
                  <a:pt x="234" y="210"/>
                </a:lnTo>
                <a:lnTo>
                  <a:pt x="334" y="272"/>
                </a:lnTo>
                <a:lnTo>
                  <a:pt x="334" y="106"/>
                </a:lnTo>
                <a:lnTo>
                  <a:pt x="234"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6">
            <a:extLst>
              <a:ext uri="{FF2B5EF4-FFF2-40B4-BE49-F238E27FC236}">
                <a16:creationId xmlns:a16="http://schemas.microsoft.com/office/drawing/2014/main" id="{091CFCC7-3DDB-2048-80D2-18B7218299DF}"/>
              </a:ext>
            </a:extLst>
          </p:cNvPr>
          <p:cNvSpPr>
            <a:spLocks noChangeAspect="1" noEditPoints="1"/>
          </p:cNvSpPr>
          <p:nvPr/>
        </p:nvSpPr>
        <p:spPr bwMode="auto">
          <a:xfrm>
            <a:off x="9704389" y="3349625"/>
            <a:ext cx="250825" cy="209550"/>
          </a:xfrm>
          <a:custGeom>
            <a:avLst/>
            <a:gdLst>
              <a:gd name="T0" fmla="*/ 300 w 333"/>
              <a:gd name="T1" fmla="*/ 167 h 275"/>
              <a:gd name="T2" fmla="*/ 300 w 333"/>
              <a:gd name="T3" fmla="*/ 168 h 275"/>
              <a:gd name="T4" fmla="*/ 300 w 333"/>
              <a:gd name="T5" fmla="*/ 207 h 275"/>
              <a:gd name="T6" fmla="*/ 262 w 333"/>
              <a:gd name="T7" fmla="*/ 184 h 275"/>
              <a:gd name="T8" fmla="*/ 300 w 333"/>
              <a:gd name="T9" fmla="*/ 164 h 275"/>
              <a:gd name="T10" fmla="*/ 300 w 333"/>
              <a:gd name="T11" fmla="*/ 167 h 275"/>
              <a:gd name="T12" fmla="*/ 200 w 333"/>
              <a:gd name="T13" fmla="*/ 225 h 275"/>
              <a:gd name="T14" fmla="*/ 183 w 333"/>
              <a:gd name="T15" fmla="*/ 242 h 275"/>
              <a:gd name="T16" fmla="*/ 50 w 333"/>
              <a:gd name="T17" fmla="*/ 242 h 275"/>
              <a:gd name="T18" fmla="*/ 33 w 333"/>
              <a:gd name="T19" fmla="*/ 225 h 275"/>
              <a:gd name="T20" fmla="*/ 33 w 333"/>
              <a:gd name="T21" fmla="*/ 159 h 275"/>
              <a:gd name="T22" fmla="*/ 50 w 333"/>
              <a:gd name="T23" fmla="*/ 142 h 275"/>
              <a:gd name="T24" fmla="*/ 183 w 333"/>
              <a:gd name="T25" fmla="*/ 142 h 275"/>
              <a:gd name="T26" fmla="*/ 200 w 333"/>
              <a:gd name="T27" fmla="*/ 159 h 275"/>
              <a:gd name="T28" fmla="*/ 200 w 333"/>
              <a:gd name="T29" fmla="*/ 225 h 275"/>
              <a:gd name="T30" fmla="*/ 68 w 333"/>
              <a:gd name="T31" fmla="*/ 67 h 275"/>
              <a:gd name="T32" fmla="*/ 85 w 333"/>
              <a:gd name="T33" fmla="*/ 84 h 275"/>
              <a:gd name="T34" fmla="*/ 68 w 333"/>
              <a:gd name="T35" fmla="*/ 100 h 275"/>
              <a:gd name="T36" fmla="*/ 51 w 333"/>
              <a:gd name="T37" fmla="*/ 84 h 275"/>
              <a:gd name="T38" fmla="*/ 68 w 333"/>
              <a:gd name="T39" fmla="*/ 67 h 275"/>
              <a:gd name="T40" fmla="*/ 151 w 333"/>
              <a:gd name="T41" fmla="*/ 34 h 275"/>
              <a:gd name="T42" fmla="*/ 185 w 333"/>
              <a:gd name="T43" fmla="*/ 67 h 275"/>
              <a:gd name="T44" fmla="*/ 151 w 333"/>
              <a:gd name="T45" fmla="*/ 100 h 275"/>
              <a:gd name="T46" fmla="*/ 118 w 333"/>
              <a:gd name="T47" fmla="*/ 67 h 275"/>
              <a:gd name="T48" fmla="*/ 151 w 333"/>
              <a:gd name="T49" fmla="*/ 34 h 275"/>
              <a:gd name="T50" fmla="*/ 308 w 333"/>
              <a:gd name="T51" fmla="*/ 116 h 275"/>
              <a:gd name="T52" fmla="*/ 233 w 333"/>
              <a:gd name="T53" fmla="*/ 163 h 275"/>
              <a:gd name="T54" fmla="*/ 233 w 333"/>
              <a:gd name="T55" fmla="*/ 134 h 275"/>
              <a:gd name="T56" fmla="*/ 207 w 333"/>
              <a:gd name="T57" fmla="*/ 101 h 275"/>
              <a:gd name="T58" fmla="*/ 217 w 333"/>
              <a:gd name="T59" fmla="*/ 67 h 275"/>
              <a:gd name="T60" fmla="*/ 151 w 333"/>
              <a:gd name="T61" fmla="*/ 0 h 275"/>
              <a:gd name="T62" fmla="*/ 91 w 333"/>
              <a:gd name="T63" fmla="*/ 39 h 275"/>
              <a:gd name="T64" fmla="*/ 68 w 333"/>
              <a:gd name="T65" fmla="*/ 34 h 275"/>
              <a:gd name="T66" fmla="*/ 18 w 333"/>
              <a:gd name="T67" fmla="*/ 84 h 275"/>
              <a:gd name="T68" fmla="*/ 21 w 333"/>
              <a:gd name="T69" fmla="*/ 103 h 275"/>
              <a:gd name="T70" fmla="*/ 0 w 333"/>
              <a:gd name="T71" fmla="*/ 134 h 275"/>
              <a:gd name="T72" fmla="*/ 0 w 333"/>
              <a:gd name="T73" fmla="*/ 234 h 275"/>
              <a:gd name="T74" fmla="*/ 36 w 333"/>
              <a:gd name="T75" fmla="*/ 275 h 275"/>
              <a:gd name="T76" fmla="*/ 202 w 333"/>
              <a:gd name="T77" fmla="*/ 275 h 275"/>
              <a:gd name="T78" fmla="*/ 233 w 333"/>
              <a:gd name="T79" fmla="*/ 234 h 275"/>
              <a:gd name="T80" fmla="*/ 233 w 333"/>
              <a:gd name="T81" fmla="*/ 205 h 275"/>
              <a:gd name="T82" fmla="*/ 308 w 333"/>
              <a:gd name="T83" fmla="*/ 251 h 275"/>
              <a:gd name="T84" fmla="*/ 333 w 333"/>
              <a:gd name="T85" fmla="*/ 237 h 275"/>
              <a:gd name="T86" fmla="*/ 333 w 333"/>
              <a:gd name="T87" fmla="*/ 130 h 275"/>
              <a:gd name="T88" fmla="*/ 308 w 333"/>
              <a:gd name="T89" fmla="*/ 11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275">
                <a:moveTo>
                  <a:pt x="300" y="167"/>
                </a:moveTo>
                <a:lnTo>
                  <a:pt x="300" y="168"/>
                </a:lnTo>
                <a:lnTo>
                  <a:pt x="300" y="207"/>
                </a:lnTo>
                <a:lnTo>
                  <a:pt x="262" y="184"/>
                </a:lnTo>
                <a:lnTo>
                  <a:pt x="300" y="164"/>
                </a:lnTo>
                <a:lnTo>
                  <a:pt x="300" y="167"/>
                </a:lnTo>
                <a:close/>
                <a:moveTo>
                  <a:pt x="200" y="225"/>
                </a:moveTo>
                <a:cubicBezTo>
                  <a:pt x="200" y="235"/>
                  <a:pt x="192" y="242"/>
                  <a:pt x="183" y="242"/>
                </a:cubicBezTo>
                <a:lnTo>
                  <a:pt x="50" y="242"/>
                </a:lnTo>
                <a:cubicBezTo>
                  <a:pt x="40" y="242"/>
                  <a:pt x="33" y="235"/>
                  <a:pt x="33" y="225"/>
                </a:cubicBezTo>
                <a:lnTo>
                  <a:pt x="33" y="159"/>
                </a:lnTo>
                <a:cubicBezTo>
                  <a:pt x="33" y="149"/>
                  <a:pt x="40" y="142"/>
                  <a:pt x="50" y="142"/>
                </a:cubicBezTo>
                <a:lnTo>
                  <a:pt x="183" y="142"/>
                </a:lnTo>
                <a:cubicBezTo>
                  <a:pt x="192" y="142"/>
                  <a:pt x="200" y="149"/>
                  <a:pt x="200" y="159"/>
                </a:cubicBezTo>
                <a:lnTo>
                  <a:pt x="200" y="225"/>
                </a:lnTo>
                <a:close/>
                <a:moveTo>
                  <a:pt x="68" y="67"/>
                </a:moveTo>
                <a:cubicBezTo>
                  <a:pt x="77" y="67"/>
                  <a:pt x="85" y="74"/>
                  <a:pt x="85" y="84"/>
                </a:cubicBezTo>
                <a:cubicBezTo>
                  <a:pt x="85" y="93"/>
                  <a:pt x="77" y="100"/>
                  <a:pt x="68" y="100"/>
                </a:cubicBezTo>
                <a:cubicBezTo>
                  <a:pt x="59" y="100"/>
                  <a:pt x="51" y="93"/>
                  <a:pt x="51" y="84"/>
                </a:cubicBezTo>
                <a:cubicBezTo>
                  <a:pt x="51" y="74"/>
                  <a:pt x="59" y="67"/>
                  <a:pt x="68" y="67"/>
                </a:cubicBezTo>
                <a:close/>
                <a:moveTo>
                  <a:pt x="151" y="34"/>
                </a:moveTo>
                <a:cubicBezTo>
                  <a:pt x="170" y="34"/>
                  <a:pt x="185" y="49"/>
                  <a:pt x="185" y="67"/>
                </a:cubicBezTo>
                <a:cubicBezTo>
                  <a:pt x="185" y="85"/>
                  <a:pt x="170" y="100"/>
                  <a:pt x="151" y="100"/>
                </a:cubicBezTo>
                <a:cubicBezTo>
                  <a:pt x="133" y="100"/>
                  <a:pt x="118" y="85"/>
                  <a:pt x="118" y="67"/>
                </a:cubicBezTo>
                <a:cubicBezTo>
                  <a:pt x="118" y="49"/>
                  <a:pt x="133" y="34"/>
                  <a:pt x="151" y="34"/>
                </a:cubicBezTo>
                <a:close/>
                <a:moveTo>
                  <a:pt x="308" y="116"/>
                </a:moveTo>
                <a:lnTo>
                  <a:pt x="233" y="163"/>
                </a:lnTo>
                <a:lnTo>
                  <a:pt x="233" y="134"/>
                </a:lnTo>
                <a:cubicBezTo>
                  <a:pt x="233" y="117"/>
                  <a:pt x="223" y="104"/>
                  <a:pt x="207" y="101"/>
                </a:cubicBezTo>
                <a:cubicBezTo>
                  <a:pt x="213" y="91"/>
                  <a:pt x="217" y="79"/>
                  <a:pt x="217" y="67"/>
                </a:cubicBezTo>
                <a:cubicBezTo>
                  <a:pt x="217" y="30"/>
                  <a:pt x="188" y="0"/>
                  <a:pt x="151" y="0"/>
                </a:cubicBezTo>
                <a:cubicBezTo>
                  <a:pt x="124" y="0"/>
                  <a:pt x="101" y="16"/>
                  <a:pt x="91" y="39"/>
                </a:cubicBezTo>
                <a:cubicBezTo>
                  <a:pt x="84" y="36"/>
                  <a:pt x="76" y="34"/>
                  <a:pt x="68" y="34"/>
                </a:cubicBezTo>
                <a:cubicBezTo>
                  <a:pt x="40" y="34"/>
                  <a:pt x="18" y="56"/>
                  <a:pt x="18" y="84"/>
                </a:cubicBezTo>
                <a:cubicBezTo>
                  <a:pt x="18" y="91"/>
                  <a:pt x="18" y="97"/>
                  <a:pt x="21" y="103"/>
                </a:cubicBezTo>
                <a:cubicBezTo>
                  <a:pt x="9" y="108"/>
                  <a:pt x="0" y="120"/>
                  <a:pt x="0" y="134"/>
                </a:cubicBezTo>
                <a:lnTo>
                  <a:pt x="0" y="234"/>
                </a:lnTo>
                <a:cubicBezTo>
                  <a:pt x="0" y="252"/>
                  <a:pt x="17" y="275"/>
                  <a:pt x="36" y="275"/>
                </a:cubicBezTo>
                <a:lnTo>
                  <a:pt x="202" y="275"/>
                </a:lnTo>
                <a:cubicBezTo>
                  <a:pt x="221" y="275"/>
                  <a:pt x="233" y="252"/>
                  <a:pt x="233" y="234"/>
                </a:cubicBezTo>
                <a:lnTo>
                  <a:pt x="233" y="205"/>
                </a:lnTo>
                <a:lnTo>
                  <a:pt x="308" y="251"/>
                </a:lnTo>
                <a:cubicBezTo>
                  <a:pt x="319" y="258"/>
                  <a:pt x="333" y="250"/>
                  <a:pt x="333" y="237"/>
                </a:cubicBezTo>
                <a:lnTo>
                  <a:pt x="333" y="130"/>
                </a:lnTo>
                <a:cubicBezTo>
                  <a:pt x="333" y="117"/>
                  <a:pt x="319" y="109"/>
                  <a:pt x="308" y="1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7">
            <a:extLst>
              <a:ext uri="{FF2B5EF4-FFF2-40B4-BE49-F238E27FC236}">
                <a16:creationId xmlns:a16="http://schemas.microsoft.com/office/drawing/2014/main" id="{8AF11BB5-DC8F-4340-AC47-C32CA67D90C9}"/>
              </a:ext>
            </a:extLst>
          </p:cNvPr>
          <p:cNvSpPr>
            <a:spLocks noChangeAspect="1" noEditPoints="1"/>
          </p:cNvSpPr>
          <p:nvPr/>
        </p:nvSpPr>
        <p:spPr bwMode="auto">
          <a:xfrm>
            <a:off x="9201151" y="3306763"/>
            <a:ext cx="252413" cy="252413"/>
          </a:xfrm>
          <a:custGeom>
            <a:avLst/>
            <a:gdLst>
              <a:gd name="T0" fmla="*/ 233 w 333"/>
              <a:gd name="T1" fmla="*/ 108 h 333"/>
              <a:gd name="T2" fmla="*/ 217 w 333"/>
              <a:gd name="T3" fmla="*/ 100 h 333"/>
              <a:gd name="T4" fmla="*/ 50 w 333"/>
              <a:gd name="T5" fmla="*/ 100 h 333"/>
              <a:gd name="T6" fmla="*/ 33 w 333"/>
              <a:gd name="T7" fmla="*/ 108 h 333"/>
              <a:gd name="T8" fmla="*/ 33 w 333"/>
              <a:gd name="T9" fmla="*/ 267 h 333"/>
              <a:gd name="T10" fmla="*/ 233 w 333"/>
              <a:gd name="T11" fmla="*/ 267 h 333"/>
              <a:gd name="T12" fmla="*/ 233 w 333"/>
              <a:gd name="T13" fmla="*/ 108 h 333"/>
              <a:gd name="T14" fmla="*/ 267 w 333"/>
              <a:gd name="T15" fmla="*/ 100 h 333"/>
              <a:gd name="T16" fmla="*/ 267 w 333"/>
              <a:gd name="T17" fmla="*/ 300 h 333"/>
              <a:gd name="T18" fmla="*/ 233 w 333"/>
              <a:gd name="T19" fmla="*/ 333 h 333"/>
              <a:gd name="T20" fmla="*/ 33 w 333"/>
              <a:gd name="T21" fmla="*/ 333 h 333"/>
              <a:gd name="T22" fmla="*/ 0 w 333"/>
              <a:gd name="T23" fmla="*/ 300 h 333"/>
              <a:gd name="T24" fmla="*/ 0 w 333"/>
              <a:gd name="T25" fmla="*/ 100 h 333"/>
              <a:gd name="T26" fmla="*/ 33 w 333"/>
              <a:gd name="T27" fmla="*/ 67 h 333"/>
              <a:gd name="T28" fmla="*/ 233 w 333"/>
              <a:gd name="T29" fmla="*/ 67 h 333"/>
              <a:gd name="T30" fmla="*/ 267 w 333"/>
              <a:gd name="T31" fmla="*/ 100 h 333"/>
              <a:gd name="T32" fmla="*/ 333 w 333"/>
              <a:gd name="T33" fmla="*/ 34 h 333"/>
              <a:gd name="T34" fmla="*/ 333 w 333"/>
              <a:gd name="T35" fmla="*/ 242 h 333"/>
              <a:gd name="T36" fmla="*/ 317 w 333"/>
              <a:gd name="T37" fmla="*/ 258 h 333"/>
              <a:gd name="T38" fmla="*/ 300 w 333"/>
              <a:gd name="T39" fmla="*/ 242 h 333"/>
              <a:gd name="T40" fmla="*/ 300 w 333"/>
              <a:gd name="T41" fmla="*/ 42 h 333"/>
              <a:gd name="T42" fmla="*/ 283 w 333"/>
              <a:gd name="T43" fmla="*/ 33 h 333"/>
              <a:gd name="T44" fmla="*/ 83 w 333"/>
              <a:gd name="T45" fmla="*/ 33 h 333"/>
              <a:gd name="T46" fmla="*/ 67 w 333"/>
              <a:gd name="T47" fmla="*/ 15 h 333"/>
              <a:gd name="T48" fmla="*/ 83 w 333"/>
              <a:gd name="T49" fmla="*/ 0 h 333"/>
              <a:gd name="T50" fmla="*/ 300 w 333"/>
              <a:gd name="T51" fmla="*/ 0 h 333"/>
              <a:gd name="T52" fmla="*/ 333 w 333"/>
              <a:gd name="T53" fmla="*/ 3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3">
                <a:moveTo>
                  <a:pt x="233" y="108"/>
                </a:moveTo>
                <a:cubicBezTo>
                  <a:pt x="233" y="99"/>
                  <a:pt x="226" y="100"/>
                  <a:pt x="217" y="100"/>
                </a:cubicBezTo>
                <a:lnTo>
                  <a:pt x="50" y="100"/>
                </a:lnTo>
                <a:cubicBezTo>
                  <a:pt x="41" y="100"/>
                  <a:pt x="33" y="99"/>
                  <a:pt x="33" y="108"/>
                </a:cubicBezTo>
                <a:lnTo>
                  <a:pt x="33" y="267"/>
                </a:lnTo>
                <a:lnTo>
                  <a:pt x="233" y="267"/>
                </a:lnTo>
                <a:lnTo>
                  <a:pt x="233" y="108"/>
                </a:lnTo>
                <a:close/>
                <a:moveTo>
                  <a:pt x="267" y="100"/>
                </a:moveTo>
                <a:lnTo>
                  <a:pt x="267" y="300"/>
                </a:lnTo>
                <a:cubicBezTo>
                  <a:pt x="267" y="318"/>
                  <a:pt x="252" y="333"/>
                  <a:pt x="233" y="333"/>
                </a:cubicBezTo>
                <a:lnTo>
                  <a:pt x="33" y="333"/>
                </a:lnTo>
                <a:cubicBezTo>
                  <a:pt x="15" y="333"/>
                  <a:pt x="0" y="318"/>
                  <a:pt x="0" y="300"/>
                </a:cubicBezTo>
                <a:lnTo>
                  <a:pt x="0" y="100"/>
                </a:lnTo>
                <a:cubicBezTo>
                  <a:pt x="0" y="82"/>
                  <a:pt x="15" y="67"/>
                  <a:pt x="33" y="67"/>
                </a:cubicBezTo>
                <a:lnTo>
                  <a:pt x="233" y="67"/>
                </a:lnTo>
                <a:cubicBezTo>
                  <a:pt x="252" y="67"/>
                  <a:pt x="267" y="82"/>
                  <a:pt x="267" y="100"/>
                </a:cubicBezTo>
                <a:close/>
                <a:moveTo>
                  <a:pt x="333" y="34"/>
                </a:moveTo>
                <a:lnTo>
                  <a:pt x="333" y="242"/>
                </a:lnTo>
                <a:cubicBezTo>
                  <a:pt x="333" y="251"/>
                  <a:pt x="326" y="258"/>
                  <a:pt x="317" y="258"/>
                </a:cubicBezTo>
                <a:cubicBezTo>
                  <a:pt x="307" y="258"/>
                  <a:pt x="300" y="251"/>
                  <a:pt x="300" y="242"/>
                </a:cubicBezTo>
                <a:lnTo>
                  <a:pt x="300" y="42"/>
                </a:lnTo>
                <a:cubicBezTo>
                  <a:pt x="300" y="32"/>
                  <a:pt x="293" y="33"/>
                  <a:pt x="283" y="33"/>
                </a:cubicBezTo>
                <a:lnTo>
                  <a:pt x="83" y="33"/>
                </a:lnTo>
                <a:cubicBezTo>
                  <a:pt x="74" y="33"/>
                  <a:pt x="67" y="25"/>
                  <a:pt x="67" y="15"/>
                </a:cubicBezTo>
                <a:cubicBezTo>
                  <a:pt x="67" y="6"/>
                  <a:pt x="74" y="0"/>
                  <a:pt x="83" y="0"/>
                </a:cubicBezTo>
                <a:lnTo>
                  <a:pt x="300" y="0"/>
                </a:lnTo>
                <a:cubicBezTo>
                  <a:pt x="320" y="0"/>
                  <a:pt x="333" y="14"/>
                  <a:pt x="333"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8">
            <a:extLst>
              <a:ext uri="{FF2B5EF4-FFF2-40B4-BE49-F238E27FC236}">
                <a16:creationId xmlns:a16="http://schemas.microsoft.com/office/drawing/2014/main" id="{C7AA43F9-CE4B-2D40-BAC6-EE272C4BB1C6}"/>
              </a:ext>
            </a:extLst>
          </p:cNvPr>
          <p:cNvSpPr>
            <a:spLocks noChangeAspect="1" noEditPoints="1"/>
          </p:cNvSpPr>
          <p:nvPr/>
        </p:nvSpPr>
        <p:spPr bwMode="auto">
          <a:xfrm>
            <a:off x="8697914" y="3306763"/>
            <a:ext cx="252413" cy="252413"/>
          </a:xfrm>
          <a:custGeom>
            <a:avLst/>
            <a:gdLst>
              <a:gd name="T0" fmla="*/ 34 w 334"/>
              <a:gd name="T1" fmla="*/ 267 h 333"/>
              <a:gd name="T2" fmla="*/ 234 w 334"/>
              <a:gd name="T3" fmla="*/ 267 h 333"/>
              <a:gd name="T4" fmla="*/ 234 w 334"/>
              <a:gd name="T5" fmla="*/ 100 h 333"/>
              <a:gd name="T6" fmla="*/ 34 w 334"/>
              <a:gd name="T7" fmla="*/ 100 h 333"/>
              <a:gd name="T8" fmla="*/ 34 w 334"/>
              <a:gd name="T9" fmla="*/ 267 h 333"/>
              <a:gd name="T10" fmla="*/ 0 w 334"/>
              <a:gd name="T11" fmla="*/ 67 h 333"/>
              <a:gd name="T12" fmla="*/ 267 w 334"/>
              <a:gd name="T13" fmla="*/ 67 h 333"/>
              <a:gd name="T14" fmla="*/ 267 w 334"/>
              <a:gd name="T15" fmla="*/ 333 h 333"/>
              <a:gd name="T16" fmla="*/ 0 w 334"/>
              <a:gd name="T17" fmla="*/ 333 h 333"/>
              <a:gd name="T18" fmla="*/ 0 w 334"/>
              <a:gd name="T19" fmla="*/ 67 h 333"/>
              <a:gd name="T20" fmla="*/ 334 w 334"/>
              <a:gd name="T21" fmla="*/ 0 h 333"/>
              <a:gd name="T22" fmla="*/ 334 w 334"/>
              <a:gd name="T23" fmla="*/ 267 h 333"/>
              <a:gd name="T24" fmla="*/ 300 w 334"/>
              <a:gd name="T25" fmla="*/ 267 h 333"/>
              <a:gd name="T26" fmla="*/ 300 w 334"/>
              <a:gd name="T27" fmla="*/ 33 h 333"/>
              <a:gd name="T28" fmla="*/ 67 w 334"/>
              <a:gd name="T29" fmla="*/ 33 h 333"/>
              <a:gd name="T30" fmla="*/ 67 w 334"/>
              <a:gd name="T31" fmla="*/ 0 h 333"/>
              <a:gd name="T32" fmla="*/ 334 w 334"/>
              <a:gd name="T3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333">
                <a:moveTo>
                  <a:pt x="34" y="267"/>
                </a:moveTo>
                <a:lnTo>
                  <a:pt x="234" y="267"/>
                </a:lnTo>
                <a:lnTo>
                  <a:pt x="234" y="100"/>
                </a:lnTo>
                <a:lnTo>
                  <a:pt x="34" y="100"/>
                </a:lnTo>
                <a:lnTo>
                  <a:pt x="34" y="267"/>
                </a:lnTo>
                <a:close/>
                <a:moveTo>
                  <a:pt x="0" y="67"/>
                </a:moveTo>
                <a:lnTo>
                  <a:pt x="267" y="67"/>
                </a:lnTo>
                <a:lnTo>
                  <a:pt x="267" y="333"/>
                </a:lnTo>
                <a:lnTo>
                  <a:pt x="0" y="333"/>
                </a:lnTo>
                <a:lnTo>
                  <a:pt x="0" y="67"/>
                </a:lnTo>
                <a:close/>
                <a:moveTo>
                  <a:pt x="334" y="0"/>
                </a:moveTo>
                <a:lnTo>
                  <a:pt x="334" y="267"/>
                </a:lnTo>
                <a:lnTo>
                  <a:pt x="300" y="267"/>
                </a:lnTo>
                <a:lnTo>
                  <a:pt x="300" y="33"/>
                </a:lnTo>
                <a:lnTo>
                  <a:pt x="67" y="33"/>
                </a:lnTo>
                <a:lnTo>
                  <a:pt x="67" y="0"/>
                </a:lnTo>
                <a:lnTo>
                  <a:pt x="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a:extLst>
              <a:ext uri="{FF2B5EF4-FFF2-40B4-BE49-F238E27FC236}">
                <a16:creationId xmlns:a16="http://schemas.microsoft.com/office/drawing/2014/main" id="{C9426B29-52E4-F54F-84A2-89C7086B3255}"/>
              </a:ext>
            </a:extLst>
          </p:cNvPr>
          <p:cNvSpPr>
            <a:spLocks noChangeAspect="1" noEditPoints="1"/>
          </p:cNvSpPr>
          <p:nvPr/>
        </p:nvSpPr>
        <p:spPr bwMode="auto">
          <a:xfrm>
            <a:off x="8196264" y="3306763"/>
            <a:ext cx="250825" cy="252413"/>
          </a:xfrm>
          <a:custGeom>
            <a:avLst/>
            <a:gdLst>
              <a:gd name="T0" fmla="*/ 184 w 333"/>
              <a:gd name="T1" fmla="*/ 178 h 333"/>
              <a:gd name="T2" fmla="*/ 218 w 333"/>
              <a:gd name="T3" fmla="*/ 144 h 333"/>
              <a:gd name="T4" fmla="*/ 184 w 333"/>
              <a:gd name="T5" fmla="*/ 111 h 333"/>
              <a:gd name="T6" fmla="*/ 151 w 333"/>
              <a:gd name="T7" fmla="*/ 144 h 333"/>
              <a:gd name="T8" fmla="*/ 184 w 333"/>
              <a:gd name="T9" fmla="*/ 178 h 333"/>
              <a:gd name="T10" fmla="*/ 33 w 333"/>
              <a:gd name="T11" fmla="*/ 300 h 333"/>
              <a:gd name="T12" fmla="*/ 66 w 333"/>
              <a:gd name="T13" fmla="*/ 300 h 333"/>
              <a:gd name="T14" fmla="*/ 113 w 333"/>
              <a:gd name="T15" fmla="*/ 248 h 333"/>
              <a:gd name="T16" fmla="*/ 60 w 333"/>
              <a:gd name="T17" fmla="*/ 190 h 333"/>
              <a:gd name="T18" fmla="*/ 33 w 333"/>
              <a:gd name="T19" fmla="*/ 217 h 333"/>
              <a:gd name="T20" fmla="*/ 33 w 333"/>
              <a:gd name="T21" fmla="*/ 300 h 333"/>
              <a:gd name="T22" fmla="*/ 33 w 333"/>
              <a:gd name="T23" fmla="*/ 169 h 333"/>
              <a:gd name="T24" fmla="*/ 59 w 333"/>
              <a:gd name="T25" fmla="*/ 143 h 333"/>
              <a:gd name="T26" fmla="*/ 60 w 333"/>
              <a:gd name="T27" fmla="*/ 143 h 333"/>
              <a:gd name="T28" fmla="*/ 60 w 333"/>
              <a:gd name="T29" fmla="*/ 143 h 333"/>
              <a:gd name="T30" fmla="*/ 137 w 333"/>
              <a:gd name="T31" fmla="*/ 220 h 333"/>
              <a:gd name="T32" fmla="*/ 161 w 333"/>
              <a:gd name="T33" fmla="*/ 196 h 333"/>
              <a:gd name="T34" fmla="*/ 161 w 333"/>
              <a:gd name="T35" fmla="*/ 197 h 333"/>
              <a:gd name="T36" fmla="*/ 161 w 333"/>
              <a:gd name="T37" fmla="*/ 196 h 333"/>
              <a:gd name="T38" fmla="*/ 233 w 333"/>
              <a:gd name="T39" fmla="*/ 268 h 333"/>
              <a:gd name="T40" fmla="*/ 233 w 333"/>
              <a:gd name="T41" fmla="*/ 100 h 333"/>
              <a:gd name="T42" fmla="*/ 33 w 333"/>
              <a:gd name="T43" fmla="*/ 100 h 333"/>
              <a:gd name="T44" fmla="*/ 33 w 333"/>
              <a:gd name="T45" fmla="*/ 169 h 333"/>
              <a:gd name="T46" fmla="*/ 209 w 333"/>
              <a:gd name="T47" fmla="*/ 300 h 333"/>
              <a:gd name="T48" fmla="*/ 161 w 333"/>
              <a:gd name="T49" fmla="*/ 252 h 333"/>
              <a:gd name="T50" fmla="*/ 113 w 333"/>
              <a:gd name="T51" fmla="*/ 300 h 333"/>
              <a:gd name="T52" fmla="*/ 209 w 333"/>
              <a:gd name="T53" fmla="*/ 300 h 333"/>
              <a:gd name="T54" fmla="*/ 0 w 333"/>
              <a:gd name="T55" fmla="*/ 67 h 333"/>
              <a:gd name="T56" fmla="*/ 266 w 333"/>
              <a:gd name="T57" fmla="*/ 67 h 333"/>
              <a:gd name="T58" fmla="*/ 266 w 333"/>
              <a:gd name="T59" fmla="*/ 333 h 333"/>
              <a:gd name="T60" fmla="*/ 0 w 333"/>
              <a:gd name="T61" fmla="*/ 333 h 333"/>
              <a:gd name="T62" fmla="*/ 0 w 333"/>
              <a:gd name="T63" fmla="*/ 67 h 333"/>
              <a:gd name="T64" fmla="*/ 333 w 333"/>
              <a:gd name="T65" fmla="*/ 0 h 333"/>
              <a:gd name="T66" fmla="*/ 333 w 333"/>
              <a:gd name="T67" fmla="*/ 267 h 333"/>
              <a:gd name="T68" fmla="*/ 300 w 333"/>
              <a:gd name="T69" fmla="*/ 267 h 333"/>
              <a:gd name="T70" fmla="*/ 300 w 333"/>
              <a:gd name="T71" fmla="*/ 33 h 333"/>
              <a:gd name="T72" fmla="*/ 66 w 333"/>
              <a:gd name="T73" fmla="*/ 33 h 333"/>
              <a:gd name="T74" fmla="*/ 66 w 333"/>
              <a:gd name="T75" fmla="*/ 0 h 333"/>
              <a:gd name="T76" fmla="*/ 333 w 333"/>
              <a:gd name="T7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3" h="333">
                <a:moveTo>
                  <a:pt x="184" y="178"/>
                </a:moveTo>
                <a:cubicBezTo>
                  <a:pt x="203" y="178"/>
                  <a:pt x="218" y="163"/>
                  <a:pt x="218" y="144"/>
                </a:cubicBezTo>
                <a:cubicBezTo>
                  <a:pt x="218" y="126"/>
                  <a:pt x="203" y="111"/>
                  <a:pt x="184" y="111"/>
                </a:cubicBezTo>
                <a:cubicBezTo>
                  <a:pt x="166" y="111"/>
                  <a:pt x="151" y="126"/>
                  <a:pt x="151" y="144"/>
                </a:cubicBezTo>
                <a:cubicBezTo>
                  <a:pt x="151" y="163"/>
                  <a:pt x="166" y="178"/>
                  <a:pt x="184" y="178"/>
                </a:cubicBezTo>
                <a:close/>
                <a:moveTo>
                  <a:pt x="33" y="300"/>
                </a:moveTo>
                <a:lnTo>
                  <a:pt x="66" y="300"/>
                </a:lnTo>
                <a:lnTo>
                  <a:pt x="113" y="248"/>
                </a:lnTo>
                <a:lnTo>
                  <a:pt x="60" y="190"/>
                </a:lnTo>
                <a:lnTo>
                  <a:pt x="33" y="217"/>
                </a:lnTo>
                <a:lnTo>
                  <a:pt x="33" y="300"/>
                </a:lnTo>
                <a:close/>
                <a:moveTo>
                  <a:pt x="33" y="169"/>
                </a:moveTo>
                <a:lnTo>
                  <a:pt x="59" y="143"/>
                </a:lnTo>
                <a:lnTo>
                  <a:pt x="60" y="143"/>
                </a:lnTo>
                <a:lnTo>
                  <a:pt x="60" y="143"/>
                </a:lnTo>
                <a:lnTo>
                  <a:pt x="137" y="220"/>
                </a:lnTo>
                <a:lnTo>
                  <a:pt x="161" y="196"/>
                </a:lnTo>
                <a:lnTo>
                  <a:pt x="161" y="197"/>
                </a:lnTo>
                <a:lnTo>
                  <a:pt x="161" y="196"/>
                </a:lnTo>
                <a:lnTo>
                  <a:pt x="233" y="268"/>
                </a:lnTo>
                <a:lnTo>
                  <a:pt x="233" y="100"/>
                </a:lnTo>
                <a:lnTo>
                  <a:pt x="33" y="100"/>
                </a:lnTo>
                <a:lnTo>
                  <a:pt x="33" y="169"/>
                </a:lnTo>
                <a:close/>
                <a:moveTo>
                  <a:pt x="209" y="300"/>
                </a:moveTo>
                <a:lnTo>
                  <a:pt x="161" y="252"/>
                </a:lnTo>
                <a:lnTo>
                  <a:pt x="113" y="300"/>
                </a:lnTo>
                <a:lnTo>
                  <a:pt x="209" y="300"/>
                </a:lnTo>
                <a:close/>
                <a:moveTo>
                  <a:pt x="0" y="67"/>
                </a:moveTo>
                <a:lnTo>
                  <a:pt x="266" y="67"/>
                </a:lnTo>
                <a:lnTo>
                  <a:pt x="266" y="333"/>
                </a:lnTo>
                <a:lnTo>
                  <a:pt x="0" y="333"/>
                </a:lnTo>
                <a:lnTo>
                  <a:pt x="0" y="67"/>
                </a:lnTo>
                <a:close/>
                <a:moveTo>
                  <a:pt x="333" y="0"/>
                </a:moveTo>
                <a:lnTo>
                  <a:pt x="333" y="267"/>
                </a:lnTo>
                <a:lnTo>
                  <a:pt x="300" y="267"/>
                </a:lnTo>
                <a:lnTo>
                  <a:pt x="300" y="33"/>
                </a:lnTo>
                <a:lnTo>
                  <a:pt x="66" y="33"/>
                </a:lnTo>
                <a:lnTo>
                  <a:pt x="66" y="0"/>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a:extLst>
              <a:ext uri="{FF2B5EF4-FFF2-40B4-BE49-F238E27FC236}">
                <a16:creationId xmlns:a16="http://schemas.microsoft.com/office/drawing/2014/main" id="{9E1DE15F-2CF9-CF43-809F-5B299A19F648}"/>
              </a:ext>
            </a:extLst>
          </p:cNvPr>
          <p:cNvSpPr>
            <a:spLocks noChangeAspect="1" noEditPoints="1"/>
          </p:cNvSpPr>
          <p:nvPr/>
        </p:nvSpPr>
        <p:spPr bwMode="auto">
          <a:xfrm>
            <a:off x="7693026" y="3357563"/>
            <a:ext cx="250825" cy="201613"/>
          </a:xfrm>
          <a:custGeom>
            <a:avLst/>
            <a:gdLst>
              <a:gd name="T0" fmla="*/ 236 w 333"/>
              <a:gd name="T1" fmla="*/ 129 h 266"/>
              <a:gd name="T2" fmla="*/ 235 w 333"/>
              <a:gd name="T3" fmla="*/ 129 h 266"/>
              <a:gd name="T4" fmla="*/ 235 w 333"/>
              <a:gd name="T5" fmla="*/ 129 h 266"/>
              <a:gd name="T6" fmla="*/ 236 w 333"/>
              <a:gd name="T7" fmla="*/ 129 h 266"/>
              <a:gd name="T8" fmla="*/ 236 w 333"/>
              <a:gd name="T9" fmla="*/ 129 h 266"/>
              <a:gd name="T10" fmla="*/ 236 w 333"/>
              <a:gd name="T11" fmla="*/ 129 h 266"/>
              <a:gd name="T12" fmla="*/ 236 w 333"/>
              <a:gd name="T13" fmla="*/ 129 h 266"/>
              <a:gd name="T14" fmla="*/ 300 w 333"/>
              <a:gd name="T15" fmla="*/ 196 h 266"/>
              <a:gd name="T16" fmla="*/ 235 w 333"/>
              <a:gd name="T17" fmla="*/ 129 h 266"/>
              <a:gd name="T18" fmla="*/ 212 w 333"/>
              <a:gd name="T19" fmla="*/ 153 h 266"/>
              <a:gd name="T20" fmla="*/ 135 w 333"/>
              <a:gd name="T21" fmla="*/ 75 h 266"/>
              <a:gd name="T22" fmla="*/ 135 w 333"/>
              <a:gd name="T23" fmla="*/ 76 h 266"/>
              <a:gd name="T24" fmla="*/ 133 w 333"/>
              <a:gd name="T25" fmla="*/ 75 h 266"/>
              <a:gd name="T26" fmla="*/ 33 w 333"/>
              <a:gd name="T27" fmla="*/ 173 h 266"/>
              <a:gd name="T28" fmla="*/ 33 w 333"/>
              <a:gd name="T29" fmla="*/ 33 h 266"/>
              <a:gd name="T30" fmla="*/ 300 w 333"/>
              <a:gd name="T31" fmla="*/ 33 h 266"/>
              <a:gd name="T32" fmla="*/ 300 w 333"/>
              <a:gd name="T33" fmla="*/ 196 h 266"/>
              <a:gd name="T34" fmla="*/ 193 w 333"/>
              <a:gd name="T35" fmla="*/ 233 h 266"/>
              <a:gd name="T36" fmla="*/ 237 w 333"/>
              <a:gd name="T37" fmla="*/ 189 h 266"/>
              <a:gd name="T38" fmla="*/ 280 w 333"/>
              <a:gd name="T39" fmla="*/ 233 h 266"/>
              <a:gd name="T40" fmla="*/ 193 w 333"/>
              <a:gd name="T41" fmla="*/ 233 h 266"/>
              <a:gd name="T42" fmla="*/ 146 w 333"/>
              <a:gd name="T43" fmla="*/ 233 h 266"/>
              <a:gd name="T44" fmla="*/ 38 w 333"/>
              <a:gd name="T45" fmla="*/ 233 h 266"/>
              <a:gd name="T46" fmla="*/ 135 w 333"/>
              <a:gd name="T47" fmla="*/ 129 h 266"/>
              <a:gd name="T48" fmla="*/ 189 w 333"/>
              <a:gd name="T49" fmla="*/ 186 h 266"/>
              <a:gd name="T50" fmla="*/ 146 w 333"/>
              <a:gd name="T51" fmla="*/ 233 h 266"/>
              <a:gd name="T52" fmla="*/ 0 w 333"/>
              <a:gd name="T53" fmla="*/ 266 h 266"/>
              <a:gd name="T54" fmla="*/ 333 w 333"/>
              <a:gd name="T55" fmla="*/ 266 h 266"/>
              <a:gd name="T56" fmla="*/ 333 w 333"/>
              <a:gd name="T57" fmla="*/ 0 h 266"/>
              <a:gd name="T58" fmla="*/ 0 w 333"/>
              <a:gd name="T59" fmla="*/ 0 h 266"/>
              <a:gd name="T60" fmla="*/ 0 w 333"/>
              <a:gd name="T61"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3" h="266">
                <a:moveTo>
                  <a:pt x="236" y="129"/>
                </a:moveTo>
                <a:lnTo>
                  <a:pt x="235" y="129"/>
                </a:lnTo>
                <a:lnTo>
                  <a:pt x="235" y="129"/>
                </a:lnTo>
                <a:lnTo>
                  <a:pt x="236" y="129"/>
                </a:lnTo>
                <a:close/>
                <a:moveTo>
                  <a:pt x="236" y="129"/>
                </a:moveTo>
                <a:lnTo>
                  <a:pt x="236" y="129"/>
                </a:lnTo>
                <a:lnTo>
                  <a:pt x="236" y="129"/>
                </a:lnTo>
                <a:close/>
                <a:moveTo>
                  <a:pt x="300" y="196"/>
                </a:moveTo>
                <a:lnTo>
                  <a:pt x="235" y="129"/>
                </a:lnTo>
                <a:lnTo>
                  <a:pt x="212" y="153"/>
                </a:lnTo>
                <a:lnTo>
                  <a:pt x="135" y="75"/>
                </a:lnTo>
                <a:lnTo>
                  <a:pt x="135" y="76"/>
                </a:lnTo>
                <a:lnTo>
                  <a:pt x="133" y="75"/>
                </a:lnTo>
                <a:lnTo>
                  <a:pt x="33" y="173"/>
                </a:lnTo>
                <a:lnTo>
                  <a:pt x="33" y="33"/>
                </a:lnTo>
                <a:lnTo>
                  <a:pt x="300" y="33"/>
                </a:lnTo>
                <a:lnTo>
                  <a:pt x="300" y="196"/>
                </a:lnTo>
                <a:close/>
                <a:moveTo>
                  <a:pt x="193" y="233"/>
                </a:moveTo>
                <a:lnTo>
                  <a:pt x="237" y="189"/>
                </a:lnTo>
                <a:lnTo>
                  <a:pt x="280" y="233"/>
                </a:lnTo>
                <a:lnTo>
                  <a:pt x="193" y="233"/>
                </a:lnTo>
                <a:close/>
                <a:moveTo>
                  <a:pt x="146" y="233"/>
                </a:moveTo>
                <a:lnTo>
                  <a:pt x="38" y="233"/>
                </a:lnTo>
                <a:lnTo>
                  <a:pt x="135" y="129"/>
                </a:lnTo>
                <a:lnTo>
                  <a:pt x="189" y="186"/>
                </a:lnTo>
                <a:lnTo>
                  <a:pt x="146" y="233"/>
                </a:lnTo>
                <a:close/>
                <a:moveTo>
                  <a:pt x="0" y="266"/>
                </a:moveTo>
                <a:lnTo>
                  <a:pt x="333" y="266"/>
                </a:lnTo>
                <a:lnTo>
                  <a:pt x="333" y="0"/>
                </a:lnTo>
                <a:lnTo>
                  <a:pt x="0" y="0"/>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a:extLst>
              <a:ext uri="{FF2B5EF4-FFF2-40B4-BE49-F238E27FC236}">
                <a16:creationId xmlns:a16="http://schemas.microsoft.com/office/drawing/2014/main" id="{7EED3C1B-8FF6-D844-AF61-0100F4906BBE}"/>
              </a:ext>
            </a:extLst>
          </p:cNvPr>
          <p:cNvSpPr>
            <a:spLocks noChangeAspect="1" noEditPoints="1"/>
          </p:cNvSpPr>
          <p:nvPr/>
        </p:nvSpPr>
        <p:spPr bwMode="auto">
          <a:xfrm>
            <a:off x="7189789" y="3303588"/>
            <a:ext cx="252413" cy="255588"/>
          </a:xfrm>
          <a:custGeom>
            <a:avLst/>
            <a:gdLst>
              <a:gd name="T0" fmla="*/ 202 w 334"/>
              <a:gd name="T1" fmla="*/ 148 h 337"/>
              <a:gd name="T2" fmla="*/ 235 w 334"/>
              <a:gd name="T3" fmla="*/ 115 h 337"/>
              <a:gd name="T4" fmla="*/ 268 w 334"/>
              <a:gd name="T5" fmla="*/ 148 h 337"/>
              <a:gd name="T6" fmla="*/ 235 w 334"/>
              <a:gd name="T7" fmla="*/ 182 h 337"/>
              <a:gd name="T8" fmla="*/ 202 w 334"/>
              <a:gd name="T9" fmla="*/ 148 h 337"/>
              <a:gd name="T10" fmla="*/ 300 w 334"/>
              <a:gd name="T11" fmla="*/ 272 h 337"/>
              <a:gd name="T12" fmla="*/ 233 w 334"/>
              <a:gd name="T13" fmla="*/ 205 h 337"/>
              <a:gd name="T14" fmla="*/ 233 w 334"/>
              <a:gd name="T15" fmla="*/ 205 h 337"/>
              <a:gd name="T16" fmla="*/ 233 w 334"/>
              <a:gd name="T17" fmla="*/ 205 h 337"/>
              <a:gd name="T18" fmla="*/ 209 w 334"/>
              <a:gd name="T19" fmla="*/ 229 h 337"/>
              <a:gd name="T20" fmla="*/ 132 w 334"/>
              <a:gd name="T21" fmla="*/ 152 h 337"/>
              <a:gd name="T22" fmla="*/ 132 w 334"/>
              <a:gd name="T23" fmla="*/ 152 h 337"/>
              <a:gd name="T24" fmla="*/ 131 w 334"/>
              <a:gd name="T25" fmla="*/ 152 h 337"/>
              <a:gd name="T26" fmla="*/ 34 w 334"/>
              <a:gd name="T27" fmla="*/ 250 h 337"/>
              <a:gd name="T28" fmla="*/ 34 w 334"/>
              <a:gd name="T29" fmla="*/ 104 h 337"/>
              <a:gd name="T30" fmla="*/ 300 w 334"/>
              <a:gd name="T31" fmla="*/ 104 h 337"/>
              <a:gd name="T32" fmla="*/ 300 w 334"/>
              <a:gd name="T33" fmla="*/ 272 h 337"/>
              <a:gd name="T34" fmla="*/ 190 w 334"/>
              <a:gd name="T35" fmla="*/ 304 h 337"/>
              <a:gd name="T36" fmla="*/ 233 w 334"/>
              <a:gd name="T37" fmla="*/ 260 h 337"/>
              <a:gd name="T38" fmla="*/ 277 w 334"/>
              <a:gd name="T39" fmla="*/ 304 h 337"/>
              <a:gd name="T40" fmla="*/ 190 w 334"/>
              <a:gd name="T41" fmla="*/ 304 h 337"/>
              <a:gd name="T42" fmla="*/ 142 w 334"/>
              <a:gd name="T43" fmla="*/ 304 h 337"/>
              <a:gd name="T44" fmla="*/ 35 w 334"/>
              <a:gd name="T45" fmla="*/ 304 h 337"/>
              <a:gd name="T46" fmla="*/ 132 w 334"/>
              <a:gd name="T47" fmla="*/ 203 h 337"/>
              <a:gd name="T48" fmla="*/ 186 w 334"/>
              <a:gd name="T49" fmla="*/ 259 h 337"/>
              <a:gd name="T50" fmla="*/ 142 w 334"/>
              <a:gd name="T51" fmla="*/ 304 h 337"/>
              <a:gd name="T52" fmla="*/ 167 w 334"/>
              <a:gd name="T53" fmla="*/ 51 h 337"/>
              <a:gd name="T54" fmla="*/ 186 w 334"/>
              <a:gd name="T55" fmla="*/ 71 h 337"/>
              <a:gd name="T56" fmla="*/ 147 w 334"/>
              <a:gd name="T57" fmla="*/ 71 h 337"/>
              <a:gd name="T58" fmla="*/ 167 w 334"/>
              <a:gd name="T59" fmla="*/ 51 h 337"/>
              <a:gd name="T60" fmla="*/ 233 w 334"/>
              <a:gd name="T61" fmla="*/ 71 h 337"/>
              <a:gd name="T62" fmla="*/ 167 w 334"/>
              <a:gd name="T63" fmla="*/ 0 h 337"/>
              <a:gd name="T64" fmla="*/ 100 w 334"/>
              <a:gd name="T65" fmla="*/ 71 h 337"/>
              <a:gd name="T66" fmla="*/ 0 w 334"/>
              <a:gd name="T67" fmla="*/ 71 h 337"/>
              <a:gd name="T68" fmla="*/ 0 w 334"/>
              <a:gd name="T69" fmla="*/ 337 h 337"/>
              <a:gd name="T70" fmla="*/ 334 w 334"/>
              <a:gd name="T71" fmla="*/ 337 h 337"/>
              <a:gd name="T72" fmla="*/ 334 w 334"/>
              <a:gd name="T73" fmla="*/ 71 h 337"/>
              <a:gd name="T74" fmla="*/ 233 w 334"/>
              <a:gd name="T75" fmla="*/ 7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37">
                <a:moveTo>
                  <a:pt x="202" y="148"/>
                </a:moveTo>
                <a:cubicBezTo>
                  <a:pt x="202" y="130"/>
                  <a:pt x="217" y="115"/>
                  <a:pt x="235" y="115"/>
                </a:cubicBezTo>
                <a:cubicBezTo>
                  <a:pt x="253" y="115"/>
                  <a:pt x="268" y="130"/>
                  <a:pt x="268" y="148"/>
                </a:cubicBezTo>
                <a:cubicBezTo>
                  <a:pt x="268" y="167"/>
                  <a:pt x="253" y="182"/>
                  <a:pt x="235" y="182"/>
                </a:cubicBezTo>
                <a:cubicBezTo>
                  <a:pt x="217" y="182"/>
                  <a:pt x="202" y="167"/>
                  <a:pt x="202" y="148"/>
                </a:cubicBezTo>
                <a:close/>
                <a:moveTo>
                  <a:pt x="300" y="272"/>
                </a:moveTo>
                <a:lnTo>
                  <a:pt x="233" y="205"/>
                </a:lnTo>
                <a:lnTo>
                  <a:pt x="233" y="205"/>
                </a:lnTo>
                <a:lnTo>
                  <a:pt x="233" y="205"/>
                </a:lnTo>
                <a:lnTo>
                  <a:pt x="209" y="229"/>
                </a:lnTo>
                <a:lnTo>
                  <a:pt x="132" y="152"/>
                </a:lnTo>
                <a:lnTo>
                  <a:pt x="132" y="152"/>
                </a:lnTo>
                <a:lnTo>
                  <a:pt x="131" y="152"/>
                </a:lnTo>
                <a:lnTo>
                  <a:pt x="34" y="250"/>
                </a:lnTo>
                <a:lnTo>
                  <a:pt x="34" y="104"/>
                </a:lnTo>
                <a:lnTo>
                  <a:pt x="300" y="104"/>
                </a:lnTo>
                <a:lnTo>
                  <a:pt x="300" y="272"/>
                </a:lnTo>
                <a:close/>
                <a:moveTo>
                  <a:pt x="190" y="304"/>
                </a:moveTo>
                <a:lnTo>
                  <a:pt x="233" y="260"/>
                </a:lnTo>
                <a:lnTo>
                  <a:pt x="277" y="304"/>
                </a:lnTo>
                <a:lnTo>
                  <a:pt x="190" y="304"/>
                </a:lnTo>
                <a:close/>
                <a:moveTo>
                  <a:pt x="142" y="304"/>
                </a:moveTo>
                <a:lnTo>
                  <a:pt x="35" y="304"/>
                </a:lnTo>
                <a:lnTo>
                  <a:pt x="132" y="203"/>
                </a:lnTo>
                <a:lnTo>
                  <a:pt x="186" y="259"/>
                </a:lnTo>
                <a:lnTo>
                  <a:pt x="142" y="304"/>
                </a:lnTo>
                <a:close/>
                <a:moveTo>
                  <a:pt x="167" y="51"/>
                </a:moveTo>
                <a:lnTo>
                  <a:pt x="186" y="71"/>
                </a:lnTo>
                <a:lnTo>
                  <a:pt x="147" y="71"/>
                </a:lnTo>
                <a:lnTo>
                  <a:pt x="167" y="51"/>
                </a:lnTo>
                <a:close/>
                <a:moveTo>
                  <a:pt x="233" y="71"/>
                </a:moveTo>
                <a:lnTo>
                  <a:pt x="167" y="0"/>
                </a:lnTo>
                <a:cubicBezTo>
                  <a:pt x="137" y="32"/>
                  <a:pt x="152" y="17"/>
                  <a:pt x="100" y="71"/>
                </a:cubicBezTo>
                <a:lnTo>
                  <a:pt x="0" y="71"/>
                </a:lnTo>
                <a:lnTo>
                  <a:pt x="0" y="337"/>
                </a:lnTo>
                <a:lnTo>
                  <a:pt x="334" y="337"/>
                </a:lnTo>
                <a:lnTo>
                  <a:pt x="334" y="71"/>
                </a:lnTo>
                <a:lnTo>
                  <a:pt x="23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2">
            <a:extLst>
              <a:ext uri="{FF2B5EF4-FFF2-40B4-BE49-F238E27FC236}">
                <a16:creationId xmlns:a16="http://schemas.microsoft.com/office/drawing/2014/main" id="{0A39CC71-86DD-394B-8611-233046C23684}"/>
              </a:ext>
            </a:extLst>
          </p:cNvPr>
          <p:cNvSpPr>
            <a:spLocks noChangeAspect="1" noEditPoints="1"/>
          </p:cNvSpPr>
          <p:nvPr/>
        </p:nvSpPr>
        <p:spPr bwMode="auto">
          <a:xfrm>
            <a:off x="6688139" y="3306763"/>
            <a:ext cx="250825" cy="252413"/>
          </a:xfrm>
          <a:custGeom>
            <a:avLst/>
            <a:gdLst>
              <a:gd name="T0" fmla="*/ 201 w 333"/>
              <a:gd name="T1" fmla="*/ 144 h 333"/>
              <a:gd name="T2" fmla="*/ 234 w 333"/>
              <a:gd name="T3" fmla="*/ 111 h 333"/>
              <a:gd name="T4" fmla="*/ 268 w 333"/>
              <a:gd name="T5" fmla="*/ 144 h 333"/>
              <a:gd name="T6" fmla="*/ 234 w 333"/>
              <a:gd name="T7" fmla="*/ 178 h 333"/>
              <a:gd name="T8" fmla="*/ 201 w 333"/>
              <a:gd name="T9" fmla="*/ 144 h 333"/>
              <a:gd name="T10" fmla="*/ 300 w 333"/>
              <a:gd name="T11" fmla="*/ 268 h 333"/>
              <a:gd name="T12" fmla="*/ 233 w 333"/>
              <a:gd name="T13" fmla="*/ 201 h 333"/>
              <a:gd name="T14" fmla="*/ 233 w 333"/>
              <a:gd name="T15" fmla="*/ 201 h 333"/>
              <a:gd name="T16" fmla="*/ 232 w 333"/>
              <a:gd name="T17" fmla="*/ 201 h 333"/>
              <a:gd name="T18" fmla="*/ 208 w 333"/>
              <a:gd name="T19" fmla="*/ 225 h 333"/>
              <a:gd name="T20" fmla="*/ 131 w 333"/>
              <a:gd name="T21" fmla="*/ 148 h 333"/>
              <a:gd name="T22" fmla="*/ 131 w 333"/>
              <a:gd name="T23" fmla="*/ 148 h 333"/>
              <a:gd name="T24" fmla="*/ 131 w 333"/>
              <a:gd name="T25" fmla="*/ 148 h 333"/>
              <a:gd name="T26" fmla="*/ 33 w 333"/>
              <a:gd name="T27" fmla="*/ 246 h 333"/>
              <a:gd name="T28" fmla="*/ 33 w 333"/>
              <a:gd name="T29" fmla="*/ 67 h 333"/>
              <a:gd name="T30" fmla="*/ 300 w 333"/>
              <a:gd name="T31" fmla="*/ 67 h 333"/>
              <a:gd name="T32" fmla="*/ 300 w 333"/>
              <a:gd name="T33" fmla="*/ 268 h 333"/>
              <a:gd name="T34" fmla="*/ 189 w 333"/>
              <a:gd name="T35" fmla="*/ 300 h 333"/>
              <a:gd name="T36" fmla="*/ 233 w 333"/>
              <a:gd name="T37" fmla="*/ 256 h 333"/>
              <a:gd name="T38" fmla="*/ 276 w 333"/>
              <a:gd name="T39" fmla="*/ 300 h 333"/>
              <a:gd name="T40" fmla="*/ 189 w 333"/>
              <a:gd name="T41" fmla="*/ 300 h 333"/>
              <a:gd name="T42" fmla="*/ 142 w 333"/>
              <a:gd name="T43" fmla="*/ 300 h 333"/>
              <a:gd name="T44" fmla="*/ 34 w 333"/>
              <a:gd name="T45" fmla="*/ 300 h 333"/>
              <a:gd name="T46" fmla="*/ 131 w 333"/>
              <a:gd name="T47" fmla="*/ 199 h 333"/>
              <a:gd name="T48" fmla="*/ 185 w 333"/>
              <a:gd name="T49" fmla="*/ 255 h 333"/>
              <a:gd name="T50" fmla="*/ 142 w 333"/>
              <a:gd name="T51" fmla="*/ 300 h 333"/>
              <a:gd name="T52" fmla="*/ 300 w 333"/>
              <a:gd name="T53" fmla="*/ 0 h 333"/>
              <a:gd name="T54" fmla="*/ 300 w 333"/>
              <a:gd name="T55" fmla="*/ 33 h 333"/>
              <a:gd name="T56" fmla="*/ 233 w 333"/>
              <a:gd name="T57" fmla="*/ 33 h 333"/>
              <a:gd name="T58" fmla="*/ 233 w 333"/>
              <a:gd name="T59" fmla="*/ 0 h 333"/>
              <a:gd name="T60" fmla="*/ 200 w 333"/>
              <a:gd name="T61" fmla="*/ 0 h 333"/>
              <a:gd name="T62" fmla="*/ 200 w 333"/>
              <a:gd name="T63" fmla="*/ 33 h 333"/>
              <a:gd name="T64" fmla="*/ 133 w 333"/>
              <a:gd name="T65" fmla="*/ 33 h 333"/>
              <a:gd name="T66" fmla="*/ 133 w 333"/>
              <a:gd name="T67" fmla="*/ 0 h 333"/>
              <a:gd name="T68" fmla="*/ 100 w 333"/>
              <a:gd name="T69" fmla="*/ 0 h 333"/>
              <a:gd name="T70" fmla="*/ 100 w 333"/>
              <a:gd name="T71" fmla="*/ 33 h 333"/>
              <a:gd name="T72" fmla="*/ 33 w 333"/>
              <a:gd name="T73" fmla="*/ 33 h 333"/>
              <a:gd name="T74" fmla="*/ 33 w 333"/>
              <a:gd name="T75" fmla="*/ 0 h 333"/>
              <a:gd name="T76" fmla="*/ 0 w 333"/>
              <a:gd name="T77" fmla="*/ 0 h 333"/>
              <a:gd name="T78" fmla="*/ 0 w 333"/>
              <a:gd name="T79" fmla="*/ 333 h 333"/>
              <a:gd name="T80" fmla="*/ 333 w 333"/>
              <a:gd name="T81" fmla="*/ 333 h 333"/>
              <a:gd name="T82" fmla="*/ 333 w 333"/>
              <a:gd name="T83" fmla="*/ 0 h 333"/>
              <a:gd name="T84" fmla="*/ 300 w 333"/>
              <a:gd name="T8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201" y="144"/>
                </a:moveTo>
                <a:cubicBezTo>
                  <a:pt x="201" y="126"/>
                  <a:pt x="216" y="111"/>
                  <a:pt x="234" y="111"/>
                </a:cubicBezTo>
                <a:cubicBezTo>
                  <a:pt x="253" y="111"/>
                  <a:pt x="268" y="126"/>
                  <a:pt x="268" y="144"/>
                </a:cubicBezTo>
                <a:cubicBezTo>
                  <a:pt x="268" y="163"/>
                  <a:pt x="253" y="178"/>
                  <a:pt x="234" y="178"/>
                </a:cubicBezTo>
                <a:cubicBezTo>
                  <a:pt x="216" y="178"/>
                  <a:pt x="201" y="163"/>
                  <a:pt x="201" y="144"/>
                </a:cubicBezTo>
                <a:close/>
                <a:moveTo>
                  <a:pt x="300" y="268"/>
                </a:moveTo>
                <a:lnTo>
                  <a:pt x="233" y="201"/>
                </a:lnTo>
                <a:lnTo>
                  <a:pt x="233" y="201"/>
                </a:lnTo>
                <a:lnTo>
                  <a:pt x="232" y="201"/>
                </a:lnTo>
                <a:lnTo>
                  <a:pt x="208" y="225"/>
                </a:lnTo>
                <a:lnTo>
                  <a:pt x="131" y="148"/>
                </a:lnTo>
                <a:lnTo>
                  <a:pt x="131" y="148"/>
                </a:lnTo>
                <a:lnTo>
                  <a:pt x="131" y="148"/>
                </a:lnTo>
                <a:lnTo>
                  <a:pt x="33" y="246"/>
                </a:lnTo>
                <a:lnTo>
                  <a:pt x="33" y="67"/>
                </a:lnTo>
                <a:lnTo>
                  <a:pt x="300" y="67"/>
                </a:lnTo>
                <a:lnTo>
                  <a:pt x="300" y="268"/>
                </a:lnTo>
                <a:close/>
                <a:moveTo>
                  <a:pt x="189" y="300"/>
                </a:moveTo>
                <a:lnTo>
                  <a:pt x="233" y="256"/>
                </a:lnTo>
                <a:lnTo>
                  <a:pt x="276" y="300"/>
                </a:lnTo>
                <a:lnTo>
                  <a:pt x="189" y="300"/>
                </a:lnTo>
                <a:close/>
                <a:moveTo>
                  <a:pt x="142" y="300"/>
                </a:moveTo>
                <a:lnTo>
                  <a:pt x="34" y="300"/>
                </a:lnTo>
                <a:lnTo>
                  <a:pt x="131" y="199"/>
                </a:lnTo>
                <a:lnTo>
                  <a:pt x="185" y="255"/>
                </a:lnTo>
                <a:lnTo>
                  <a:pt x="142" y="300"/>
                </a:lnTo>
                <a:close/>
                <a:moveTo>
                  <a:pt x="300" y="0"/>
                </a:moveTo>
                <a:lnTo>
                  <a:pt x="300" y="33"/>
                </a:lnTo>
                <a:lnTo>
                  <a:pt x="233" y="33"/>
                </a:lnTo>
                <a:lnTo>
                  <a:pt x="233" y="0"/>
                </a:lnTo>
                <a:lnTo>
                  <a:pt x="200" y="0"/>
                </a:lnTo>
                <a:lnTo>
                  <a:pt x="200" y="33"/>
                </a:lnTo>
                <a:lnTo>
                  <a:pt x="133" y="33"/>
                </a:lnTo>
                <a:lnTo>
                  <a:pt x="133" y="0"/>
                </a:lnTo>
                <a:lnTo>
                  <a:pt x="100" y="0"/>
                </a:lnTo>
                <a:lnTo>
                  <a:pt x="100" y="33"/>
                </a:lnTo>
                <a:lnTo>
                  <a:pt x="33" y="33"/>
                </a:lnTo>
                <a:lnTo>
                  <a:pt x="33" y="0"/>
                </a:lnTo>
                <a:lnTo>
                  <a:pt x="0" y="0"/>
                </a:lnTo>
                <a:lnTo>
                  <a:pt x="0" y="333"/>
                </a:lnTo>
                <a:lnTo>
                  <a:pt x="333" y="333"/>
                </a:lnTo>
                <a:lnTo>
                  <a:pt x="333" y="0"/>
                </a:lnTo>
                <a:lnTo>
                  <a:pt x="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a:extLst>
              <a:ext uri="{FF2B5EF4-FFF2-40B4-BE49-F238E27FC236}">
                <a16:creationId xmlns:a16="http://schemas.microsoft.com/office/drawing/2014/main" id="{758F7E4F-A0CB-1F4A-BC2D-89C0DE7081BD}"/>
              </a:ext>
            </a:extLst>
          </p:cNvPr>
          <p:cNvSpPr>
            <a:spLocks noChangeAspect="1" noEditPoints="1"/>
          </p:cNvSpPr>
          <p:nvPr/>
        </p:nvSpPr>
        <p:spPr bwMode="auto">
          <a:xfrm>
            <a:off x="11214101" y="2836863"/>
            <a:ext cx="250825" cy="203200"/>
          </a:xfrm>
          <a:custGeom>
            <a:avLst/>
            <a:gdLst>
              <a:gd name="T0" fmla="*/ 201 w 333"/>
              <a:gd name="T1" fmla="*/ 78 h 267"/>
              <a:gd name="T2" fmla="*/ 234 w 333"/>
              <a:gd name="T3" fmla="*/ 45 h 267"/>
              <a:gd name="T4" fmla="*/ 268 w 333"/>
              <a:gd name="T5" fmla="*/ 78 h 267"/>
              <a:gd name="T6" fmla="*/ 234 w 333"/>
              <a:gd name="T7" fmla="*/ 111 h 267"/>
              <a:gd name="T8" fmla="*/ 201 w 333"/>
              <a:gd name="T9" fmla="*/ 78 h 267"/>
              <a:gd name="T10" fmla="*/ 300 w 333"/>
              <a:gd name="T11" fmla="*/ 202 h 267"/>
              <a:gd name="T12" fmla="*/ 233 w 333"/>
              <a:gd name="T13" fmla="*/ 135 h 267"/>
              <a:gd name="T14" fmla="*/ 233 w 333"/>
              <a:gd name="T15" fmla="*/ 135 h 267"/>
              <a:gd name="T16" fmla="*/ 232 w 333"/>
              <a:gd name="T17" fmla="*/ 135 h 267"/>
              <a:gd name="T18" fmla="*/ 208 w 333"/>
              <a:gd name="T19" fmla="*/ 159 h 267"/>
              <a:gd name="T20" fmla="*/ 131 w 333"/>
              <a:gd name="T21" fmla="*/ 82 h 267"/>
              <a:gd name="T22" fmla="*/ 131 w 333"/>
              <a:gd name="T23" fmla="*/ 82 h 267"/>
              <a:gd name="T24" fmla="*/ 131 w 333"/>
              <a:gd name="T25" fmla="*/ 82 h 267"/>
              <a:gd name="T26" fmla="*/ 33 w 333"/>
              <a:gd name="T27" fmla="*/ 179 h 267"/>
              <a:gd name="T28" fmla="*/ 33 w 333"/>
              <a:gd name="T29" fmla="*/ 34 h 267"/>
              <a:gd name="T30" fmla="*/ 300 w 333"/>
              <a:gd name="T31" fmla="*/ 34 h 267"/>
              <a:gd name="T32" fmla="*/ 300 w 333"/>
              <a:gd name="T33" fmla="*/ 202 h 267"/>
              <a:gd name="T34" fmla="*/ 0 w 333"/>
              <a:gd name="T35" fmla="*/ 267 h 267"/>
              <a:gd name="T36" fmla="*/ 333 w 333"/>
              <a:gd name="T37" fmla="*/ 267 h 267"/>
              <a:gd name="T38" fmla="*/ 333 w 333"/>
              <a:gd name="T39" fmla="*/ 0 h 267"/>
              <a:gd name="T40" fmla="*/ 0 w 333"/>
              <a:gd name="T41" fmla="*/ 0 h 267"/>
              <a:gd name="T42" fmla="*/ 0 w 333"/>
              <a:gd name="T43"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267">
                <a:moveTo>
                  <a:pt x="201" y="78"/>
                </a:moveTo>
                <a:cubicBezTo>
                  <a:pt x="201" y="60"/>
                  <a:pt x="216" y="45"/>
                  <a:pt x="234" y="45"/>
                </a:cubicBezTo>
                <a:cubicBezTo>
                  <a:pt x="253" y="45"/>
                  <a:pt x="268" y="60"/>
                  <a:pt x="268" y="78"/>
                </a:cubicBezTo>
                <a:cubicBezTo>
                  <a:pt x="268" y="97"/>
                  <a:pt x="253" y="111"/>
                  <a:pt x="234" y="111"/>
                </a:cubicBezTo>
                <a:cubicBezTo>
                  <a:pt x="216" y="111"/>
                  <a:pt x="201" y="97"/>
                  <a:pt x="201" y="78"/>
                </a:cubicBezTo>
                <a:close/>
                <a:moveTo>
                  <a:pt x="300" y="202"/>
                </a:moveTo>
                <a:lnTo>
                  <a:pt x="233" y="135"/>
                </a:lnTo>
                <a:lnTo>
                  <a:pt x="233" y="135"/>
                </a:lnTo>
                <a:lnTo>
                  <a:pt x="232" y="135"/>
                </a:lnTo>
                <a:lnTo>
                  <a:pt x="208" y="159"/>
                </a:lnTo>
                <a:lnTo>
                  <a:pt x="131" y="82"/>
                </a:lnTo>
                <a:lnTo>
                  <a:pt x="131" y="82"/>
                </a:lnTo>
                <a:lnTo>
                  <a:pt x="131" y="82"/>
                </a:lnTo>
                <a:lnTo>
                  <a:pt x="33" y="179"/>
                </a:lnTo>
                <a:lnTo>
                  <a:pt x="33" y="34"/>
                </a:lnTo>
                <a:lnTo>
                  <a:pt x="300" y="34"/>
                </a:lnTo>
                <a:lnTo>
                  <a:pt x="300" y="202"/>
                </a:lnTo>
                <a:close/>
                <a:moveTo>
                  <a:pt x="0" y="267"/>
                </a:moveTo>
                <a:lnTo>
                  <a:pt x="333" y="267"/>
                </a:lnTo>
                <a:lnTo>
                  <a:pt x="333" y="0"/>
                </a:lnTo>
                <a:lnTo>
                  <a:pt x="0" y="0"/>
                </a:lnTo>
                <a:lnTo>
                  <a:pt x="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a:extLst>
              <a:ext uri="{FF2B5EF4-FFF2-40B4-BE49-F238E27FC236}">
                <a16:creationId xmlns:a16="http://schemas.microsoft.com/office/drawing/2014/main" id="{5CD472DE-6879-974C-A0B1-D8F9C11D3FB2}"/>
              </a:ext>
            </a:extLst>
          </p:cNvPr>
          <p:cNvSpPr>
            <a:spLocks noChangeAspect="1" noEditPoints="1"/>
          </p:cNvSpPr>
          <p:nvPr/>
        </p:nvSpPr>
        <p:spPr bwMode="auto">
          <a:xfrm>
            <a:off x="10710864" y="2836863"/>
            <a:ext cx="250825" cy="203200"/>
          </a:xfrm>
          <a:custGeom>
            <a:avLst/>
            <a:gdLst>
              <a:gd name="T0" fmla="*/ 200 w 333"/>
              <a:gd name="T1" fmla="*/ 75 h 267"/>
              <a:gd name="T2" fmla="*/ 217 w 333"/>
              <a:gd name="T3" fmla="*/ 59 h 267"/>
              <a:gd name="T4" fmla="*/ 233 w 333"/>
              <a:gd name="T5" fmla="*/ 75 h 267"/>
              <a:gd name="T6" fmla="*/ 217 w 333"/>
              <a:gd name="T7" fmla="*/ 92 h 267"/>
              <a:gd name="T8" fmla="*/ 200 w 333"/>
              <a:gd name="T9" fmla="*/ 75 h 267"/>
              <a:gd name="T10" fmla="*/ 267 w 333"/>
              <a:gd name="T11" fmla="*/ 200 h 267"/>
              <a:gd name="T12" fmla="*/ 67 w 333"/>
              <a:gd name="T13" fmla="*/ 200 h 267"/>
              <a:gd name="T14" fmla="*/ 142 w 333"/>
              <a:gd name="T15" fmla="*/ 97 h 267"/>
              <a:gd name="T16" fmla="*/ 189 w 333"/>
              <a:gd name="T17" fmla="*/ 161 h 267"/>
              <a:gd name="T18" fmla="*/ 212 w 333"/>
              <a:gd name="T19" fmla="*/ 130 h 267"/>
              <a:gd name="T20" fmla="*/ 267 w 333"/>
              <a:gd name="T21" fmla="*/ 200 h 267"/>
              <a:gd name="T22" fmla="*/ 300 w 333"/>
              <a:gd name="T23" fmla="*/ 234 h 267"/>
              <a:gd name="T24" fmla="*/ 33 w 333"/>
              <a:gd name="T25" fmla="*/ 234 h 267"/>
              <a:gd name="T26" fmla="*/ 33 w 333"/>
              <a:gd name="T27" fmla="*/ 34 h 267"/>
              <a:gd name="T28" fmla="*/ 300 w 333"/>
              <a:gd name="T29" fmla="*/ 34 h 267"/>
              <a:gd name="T30" fmla="*/ 300 w 333"/>
              <a:gd name="T31" fmla="*/ 234 h 267"/>
              <a:gd name="T32" fmla="*/ 0 w 333"/>
              <a:gd name="T33" fmla="*/ 267 h 267"/>
              <a:gd name="T34" fmla="*/ 333 w 333"/>
              <a:gd name="T35" fmla="*/ 267 h 267"/>
              <a:gd name="T36" fmla="*/ 333 w 333"/>
              <a:gd name="T37" fmla="*/ 0 h 267"/>
              <a:gd name="T38" fmla="*/ 0 w 333"/>
              <a:gd name="T39" fmla="*/ 0 h 267"/>
              <a:gd name="T40" fmla="*/ 0 w 333"/>
              <a:gd name="T41"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3" h="267">
                <a:moveTo>
                  <a:pt x="200" y="75"/>
                </a:moveTo>
                <a:cubicBezTo>
                  <a:pt x="200" y="66"/>
                  <a:pt x="207" y="59"/>
                  <a:pt x="217" y="59"/>
                </a:cubicBezTo>
                <a:cubicBezTo>
                  <a:pt x="226" y="59"/>
                  <a:pt x="233" y="66"/>
                  <a:pt x="233" y="75"/>
                </a:cubicBezTo>
                <a:cubicBezTo>
                  <a:pt x="233" y="85"/>
                  <a:pt x="226" y="92"/>
                  <a:pt x="217" y="92"/>
                </a:cubicBezTo>
                <a:cubicBezTo>
                  <a:pt x="207" y="92"/>
                  <a:pt x="200" y="85"/>
                  <a:pt x="200" y="75"/>
                </a:cubicBezTo>
                <a:close/>
                <a:moveTo>
                  <a:pt x="267" y="200"/>
                </a:moveTo>
                <a:lnTo>
                  <a:pt x="67" y="200"/>
                </a:lnTo>
                <a:lnTo>
                  <a:pt x="142" y="97"/>
                </a:lnTo>
                <a:lnTo>
                  <a:pt x="189" y="161"/>
                </a:lnTo>
                <a:lnTo>
                  <a:pt x="212" y="130"/>
                </a:lnTo>
                <a:lnTo>
                  <a:pt x="267" y="200"/>
                </a:lnTo>
                <a:close/>
                <a:moveTo>
                  <a:pt x="300" y="234"/>
                </a:moveTo>
                <a:lnTo>
                  <a:pt x="33" y="234"/>
                </a:lnTo>
                <a:lnTo>
                  <a:pt x="33" y="34"/>
                </a:lnTo>
                <a:lnTo>
                  <a:pt x="300" y="34"/>
                </a:lnTo>
                <a:lnTo>
                  <a:pt x="300" y="234"/>
                </a:lnTo>
                <a:close/>
                <a:moveTo>
                  <a:pt x="0" y="267"/>
                </a:moveTo>
                <a:lnTo>
                  <a:pt x="333" y="267"/>
                </a:lnTo>
                <a:lnTo>
                  <a:pt x="333" y="0"/>
                </a:lnTo>
                <a:lnTo>
                  <a:pt x="0" y="0"/>
                </a:lnTo>
                <a:lnTo>
                  <a:pt x="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a:extLst>
              <a:ext uri="{FF2B5EF4-FFF2-40B4-BE49-F238E27FC236}">
                <a16:creationId xmlns:a16="http://schemas.microsoft.com/office/drawing/2014/main" id="{426D21EE-8E6E-A74F-A329-2D2BDDD2D1E0}"/>
              </a:ext>
            </a:extLst>
          </p:cNvPr>
          <p:cNvSpPr>
            <a:spLocks noChangeAspect="1" noEditPoints="1"/>
          </p:cNvSpPr>
          <p:nvPr/>
        </p:nvSpPr>
        <p:spPr bwMode="auto">
          <a:xfrm>
            <a:off x="10207626" y="2836863"/>
            <a:ext cx="250825" cy="203200"/>
          </a:xfrm>
          <a:custGeom>
            <a:avLst/>
            <a:gdLst>
              <a:gd name="T0" fmla="*/ 200 w 334"/>
              <a:gd name="T1" fmla="*/ 75 h 267"/>
              <a:gd name="T2" fmla="*/ 217 w 334"/>
              <a:gd name="T3" fmla="*/ 59 h 267"/>
              <a:gd name="T4" fmla="*/ 234 w 334"/>
              <a:gd name="T5" fmla="*/ 75 h 267"/>
              <a:gd name="T6" fmla="*/ 217 w 334"/>
              <a:gd name="T7" fmla="*/ 92 h 267"/>
              <a:gd name="T8" fmla="*/ 200 w 334"/>
              <a:gd name="T9" fmla="*/ 75 h 267"/>
              <a:gd name="T10" fmla="*/ 213 w 334"/>
              <a:gd name="T11" fmla="*/ 130 h 267"/>
              <a:gd name="T12" fmla="*/ 267 w 334"/>
              <a:gd name="T13" fmla="*/ 200 h 267"/>
              <a:gd name="T14" fmla="*/ 67 w 334"/>
              <a:gd name="T15" fmla="*/ 200 h 267"/>
              <a:gd name="T16" fmla="*/ 142 w 334"/>
              <a:gd name="T17" fmla="*/ 97 h 267"/>
              <a:gd name="T18" fmla="*/ 190 w 334"/>
              <a:gd name="T19" fmla="*/ 161 h 267"/>
              <a:gd name="T20" fmla="*/ 213 w 334"/>
              <a:gd name="T21" fmla="*/ 130 h 267"/>
              <a:gd name="T22" fmla="*/ 300 w 334"/>
              <a:gd name="T23" fmla="*/ 217 h 267"/>
              <a:gd name="T24" fmla="*/ 284 w 334"/>
              <a:gd name="T25" fmla="*/ 234 h 267"/>
              <a:gd name="T26" fmla="*/ 50 w 334"/>
              <a:gd name="T27" fmla="*/ 234 h 267"/>
              <a:gd name="T28" fmla="*/ 34 w 334"/>
              <a:gd name="T29" fmla="*/ 217 h 267"/>
              <a:gd name="T30" fmla="*/ 34 w 334"/>
              <a:gd name="T31" fmla="*/ 50 h 267"/>
              <a:gd name="T32" fmla="*/ 50 w 334"/>
              <a:gd name="T33" fmla="*/ 34 h 267"/>
              <a:gd name="T34" fmla="*/ 284 w 334"/>
              <a:gd name="T35" fmla="*/ 34 h 267"/>
              <a:gd name="T36" fmla="*/ 300 w 334"/>
              <a:gd name="T37" fmla="*/ 50 h 267"/>
              <a:gd name="T38" fmla="*/ 300 w 334"/>
              <a:gd name="T39" fmla="*/ 217 h 267"/>
              <a:gd name="T40" fmla="*/ 300 w 334"/>
              <a:gd name="T41" fmla="*/ 0 h 267"/>
              <a:gd name="T42" fmla="*/ 34 w 334"/>
              <a:gd name="T43" fmla="*/ 0 h 267"/>
              <a:gd name="T44" fmla="*/ 0 w 334"/>
              <a:gd name="T45" fmla="*/ 34 h 267"/>
              <a:gd name="T46" fmla="*/ 0 w 334"/>
              <a:gd name="T47" fmla="*/ 234 h 267"/>
              <a:gd name="T48" fmla="*/ 34 w 334"/>
              <a:gd name="T49" fmla="*/ 267 h 267"/>
              <a:gd name="T50" fmla="*/ 300 w 334"/>
              <a:gd name="T51" fmla="*/ 267 h 267"/>
              <a:gd name="T52" fmla="*/ 334 w 334"/>
              <a:gd name="T53" fmla="*/ 234 h 267"/>
              <a:gd name="T54" fmla="*/ 334 w 334"/>
              <a:gd name="T55" fmla="*/ 34 h 267"/>
              <a:gd name="T56" fmla="*/ 300 w 334"/>
              <a:gd name="T57"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4" h="267">
                <a:moveTo>
                  <a:pt x="200" y="75"/>
                </a:moveTo>
                <a:cubicBezTo>
                  <a:pt x="200" y="66"/>
                  <a:pt x="208" y="59"/>
                  <a:pt x="217" y="59"/>
                </a:cubicBezTo>
                <a:cubicBezTo>
                  <a:pt x="226" y="59"/>
                  <a:pt x="234" y="66"/>
                  <a:pt x="234" y="75"/>
                </a:cubicBezTo>
                <a:cubicBezTo>
                  <a:pt x="234" y="85"/>
                  <a:pt x="226" y="92"/>
                  <a:pt x="217" y="92"/>
                </a:cubicBezTo>
                <a:cubicBezTo>
                  <a:pt x="208" y="92"/>
                  <a:pt x="200" y="85"/>
                  <a:pt x="200" y="75"/>
                </a:cubicBezTo>
                <a:close/>
                <a:moveTo>
                  <a:pt x="213" y="130"/>
                </a:moveTo>
                <a:lnTo>
                  <a:pt x="267" y="200"/>
                </a:lnTo>
                <a:lnTo>
                  <a:pt x="67" y="200"/>
                </a:lnTo>
                <a:lnTo>
                  <a:pt x="142" y="97"/>
                </a:lnTo>
                <a:lnTo>
                  <a:pt x="190" y="161"/>
                </a:lnTo>
                <a:lnTo>
                  <a:pt x="213" y="130"/>
                </a:lnTo>
                <a:close/>
                <a:moveTo>
                  <a:pt x="300" y="217"/>
                </a:moveTo>
                <a:cubicBezTo>
                  <a:pt x="300" y="226"/>
                  <a:pt x="293" y="234"/>
                  <a:pt x="284" y="234"/>
                </a:cubicBezTo>
                <a:lnTo>
                  <a:pt x="50" y="234"/>
                </a:lnTo>
                <a:cubicBezTo>
                  <a:pt x="41" y="234"/>
                  <a:pt x="34" y="226"/>
                  <a:pt x="34" y="217"/>
                </a:cubicBezTo>
                <a:lnTo>
                  <a:pt x="34" y="50"/>
                </a:lnTo>
                <a:cubicBezTo>
                  <a:pt x="34" y="41"/>
                  <a:pt x="41" y="34"/>
                  <a:pt x="50" y="34"/>
                </a:cubicBezTo>
                <a:lnTo>
                  <a:pt x="284" y="34"/>
                </a:lnTo>
                <a:cubicBezTo>
                  <a:pt x="293" y="34"/>
                  <a:pt x="300" y="41"/>
                  <a:pt x="300" y="50"/>
                </a:cubicBezTo>
                <a:lnTo>
                  <a:pt x="300" y="217"/>
                </a:lnTo>
                <a:close/>
                <a:moveTo>
                  <a:pt x="300" y="0"/>
                </a:moveTo>
                <a:lnTo>
                  <a:pt x="34" y="0"/>
                </a:lnTo>
                <a:cubicBezTo>
                  <a:pt x="15" y="0"/>
                  <a:pt x="0" y="15"/>
                  <a:pt x="0" y="34"/>
                </a:cubicBezTo>
                <a:lnTo>
                  <a:pt x="0" y="234"/>
                </a:lnTo>
                <a:cubicBezTo>
                  <a:pt x="0" y="252"/>
                  <a:pt x="15" y="267"/>
                  <a:pt x="34" y="267"/>
                </a:cubicBezTo>
                <a:lnTo>
                  <a:pt x="300" y="267"/>
                </a:lnTo>
                <a:cubicBezTo>
                  <a:pt x="319" y="267"/>
                  <a:pt x="334" y="252"/>
                  <a:pt x="334" y="234"/>
                </a:cubicBezTo>
                <a:lnTo>
                  <a:pt x="334" y="34"/>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6">
            <a:extLst>
              <a:ext uri="{FF2B5EF4-FFF2-40B4-BE49-F238E27FC236}">
                <a16:creationId xmlns:a16="http://schemas.microsoft.com/office/drawing/2014/main" id="{D6491C25-3162-F44F-AC40-5C2E89802ACA}"/>
              </a:ext>
            </a:extLst>
          </p:cNvPr>
          <p:cNvSpPr>
            <a:spLocks noChangeAspect="1" noEditPoints="1"/>
          </p:cNvSpPr>
          <p:nvPr/>
        </p:nvSpPr>
        <p:spPr bwMode="auto">
          <a:xfrm>
            <a:off x="9704389" y="2784475"/>
            <a:ext cx="250825" cy="255588"/>
          </a:xfrm>
          <a:custGeom>
            <a:avLst/>
            <a:gdLst>
              <a:gd name="T0" fmla="*/ 200 w 333"/>
              <a:gd name="T1" fmla="*/ 145 h 337"/>
              <a:gd name="T2" fmla="*/ 216 w 333"/>
              <a:gd name="T3" fmla="*/ 129 h 337"/>
              <a:gd name="T4" fmla="*/ 233 w 333"/>
              <a:gd name="T5" fmla="*/ 145 h 337"/>
              <a:gd name="T6" fmla="*/ 216 w 333"/>
              <a:gd name="T7" fmla="*/ 162 h 337"/>
              <a:gd name="T8" fmla="*/ 200 w 333"/>
              <a:gd name="T9" fmla="*/ 145 h 337"/>
              <a:gd name="T10" fmla="*/ 266 w 333"/>
              <a:gd name="T11" fmla="*/ 270 h 337"/>
              <a:gd name="T12" fmla="*/ 66 w 333"/>
              <a:gd name="T13" fmla="*/ 270 h 337"/>
              <a:gd name="T14" fmla="*/ 142 w 333"/>
              <a:gd name="T15" fmla="*/ 167 h 337"/>
              <a:gd name="T16" fmla="*/ 189 w 333"/>
              <a:gd name="T17" fmla="*/ 231 h 337"/>
              <a:gd name="T18" fmla="*/ 212 w 333"/>
              <a:gd name="T19" fmla="*/ 200 h 337"/>
              <a:gd name="T20" fmla="*/ 266 w 333"/>
              <a:gd name="T21" fmla="*/ 270 h 337"/>
              <a:gd name="T22" fmla="*/ 300 w 333"/>
              <a:gd name="T23" fmla="*/ 304 h 337"/>
              <a:gd name="T24" fmla="*/ 33 w 333"/>
              <a:gd name="T25" fmla="*/ 304 h 337"/>
              <a:gd name="T26" fmla="*/ 33 w 333"/>
              <a:gd name="T27" fmla="*/ 104 h 337"/>
              <a:gd name="T28" fmla="*/ 300 w 333"/>
              <a:gd name="T29" fmla="*/ 104 h 337"/>
              <a:gd name="T30" fmla="*/ 300 w 333"/>
              <a:gd name="T31" fmla="*/ 304 h 337"/>
              <a:gd name="T32" fmla="*/ 166 w 333"/>
              <a:gd name="T33" fmla="*/ 51 h 337"/>
              <a:gd name="T34" fmla="*/ 185 w 333"/>
              <a:gd name="T35" fmla="*/ 70 h 337"/>
              <a:gd name="T36" fmla="*/ 147 w 333"/>
              <a:gd name="T37" fmla="*/ 70 h 337"/>
              <a:gd name="T38" fmla="*/ 166 w 333"/>
              <a:gd name="T39" fmla="*/ 51 h 337"/>
              <a:gd name="T40" fmla="*/ 232 w 333"/>
              <a:gd name="T41" fmla="*/ 70 h 337"/>
              <a:gd name="T42" fmla="*/ 166 w 333"/>
              <a:gd name="T43" fmla="*/ 0 h 337"/>
              <a:gd name="T44" fmla="*/ 100 w 333"/>
              <a:gd name="T45" fmla="*/ 70 h 337"/>
              <a:gd name="T46" fmla="*/ 0 w 333"/>
              <a:gd name="T47" fmla="*/ 70 h 337"/>
              <a:gd name="T48" fmla="*/ 0 w 333"/>
              <a:gd name="T49" fmla="*/ 337 h 337"/>
              <a:gd name="T50" fmla="*/ 333 w 333"/>
              <a:gd name="T51" fmla="*/ 337 h 337"/>
              <a:gd name="T52" fmla="*/ 333 w 333"/>
              <a:gd name="T53" fmla="*/ 70 h 337"/>
              <a:gd name="T54" fmla="*/ 232 w 333"/>
              <a:gd name="T55" fmla="*/ 7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7">
                <a:moveTo>
                  <a:pt x="200" y="145"/>
                </a:moveTo>
                <a:cubicBezTo>
                  <a:pt x="200" y="136"/>
                  <a:pt x="207" y="129"/>
                  <a:pt x="216" y="129"/>
                </a:cubicBezTo>
                <a:cubicBezTo>
                  <a:pt x="226" y="129"/>
                  <a:pt x="233" y="136"/>
                  <a:pt x="233" y="145"/>
                </a:cubicBezTo>
                <a:cubicBezTo>
                  <a:pt x="233" y="155"/>
                  <a:pt x="226" y="162"/>
                  <a:pt x="216" y="162"/>
                </a:cubicBezTo>
                <a:cubicBezTo>
                  <a:pt x="207" y="162"/>
                  <a:pt x="200" y="155"/>
                  <a:pt x="200" y="145"/>
                </a:cubicBezTo>
                <a:close/>
                <a:moveTo>
                  <a:pt x="266" y="270"/>
                </a:moveTo>
                <a:lnTo>
                  <a:pt x="66" y="270"/>
                </a:lnTo>
                <a:lnTo>
                  <a:pt x="142" y="167"/>
                </a:lnTo>
                <a:lnTo>
                  <a:pt x="189" y="231"/>
                </a:lnTo>
                <a:lnTo>
                  <a:pt x="212" y="200"/>
                </a:lnTo>
                <a:lnTo>
                  <a:pt x="266" y="270"/>
                </a:lnTo>
                <a:close/>
                <a:moveTo>
                  <a:pt x="300" y="304"/>
                </a:moveTo>
                <a:lnTo>
                  <a:pt x="33" y="304"/>
                </a:lnTo>
                <a:lnTo>
                  <a:pt x="33" y="104"/>
                </a:lnTo>
                <a:lnTo>
                  <a:pt x="300" y="104"/>
                </a:lnTo>
                <a:lnTo>
                  <a:pt x="300" y="304"/>
                </a:lnTo>
                <a:close/>
                <a:moveTo>
                  <a:pt x="166" y="51"/>
                </a:moveTo>
                <a:lnTo>
                  <a:pt x="185" y="70"/>
                </a:lnTo>
                <a:lnTo>
                  <a:pt x="147" y="70"/>
                </a:lnTo>
                <a:lnTo>
                  <a:pt x="166" y="51"/>
                </a:lnTo>
                <a:close/>
                <a:moveTo>
                  <a:pt x="232" y="70"/>
                </a:moveTo>
                <a:lnTo>
                  <a:pt x="166" y="0"/>
                </a:lnTo>
                <a:lnTo>
                  <a:pt x="100" y="70"/>
                </a:lnTo>
                <a:lnTo>
                  <a:pt x="0" y="70"/>
                </a:lnTo>
                <a:lnTo>
                  <a:pt x="0" y="337"/>
                </a:lnTo>
                <a:lnTo>
                  <a:pt x="333" y="337"/>
                </a:lnTo>
                <a:lnTo>
                  <a:pt x="333" y="70"/>
                </a:lnTo>
                <a:lnTo>
                  <a:pt x="232"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167">
            <a:extLst>
              <a:ext uri="{FF2B5EF4-FFF2-40B4-BE49-F238E27FC236}">
                <a16:creationId xmlns:a16="http://schemas.microsoft.com/office/drawing/2014/main" id="{73A8E772-9B80-D947-9BAD-6BD52C8133FB}"/>
              </a:ext>
            </a:extLst>
          </p:cNvPr>
          <p:cNvSpPr>
            <a:spLocks noChangeAspect="1" noEditPoints="1"/>
          </p:cNvSpPr>
          <p:nvPr/>
        </p:nvSpPr>
        <p:spPr bwMode="auto">
          <a:xfrm>
            <a:off x="9201151" y="2787650"/>
            <a:ext cx="252413" cy="252413"/>
          </a:xfrm>
          <a:custGeom>
            <a:avLst/>
            <a:gdLst>
              <a:gd name="T0" fmla="*/ 200 w 333"/>
              <a:gd name="T1" fmla="*/ 141 h 333"/>
              <a:gd name="T2" fmla="*/ 217 w 333"/>
              <a:gd name="T3" fmla="*/ 125 h 333"/>
              <a:gd name="T4" fmla="*/ 233 w 333"/>
              <a:gd name="T5" fmla="*/ 141 h 333"/>
              <a:gd name="T6" fmla="*/ 200 w 333"/>
              <a:gd name="T7" fmla="*/ 141 h 333"/>
              <a:gd name="T8" fmla="*/ 267 w 333"/>
              <a:gd name="T9" fmla="*/ 266 h 333"/>
              <a:gd name="T10" fmla="*/ 67 w 333"/>
              <a:gd name="T11" fmla="*/ 266 h 333"/>
              <a:gd name="T12" fmla="*/ 142 w 333"/>
              <a:gd name="T13" fmla="*/ 163 h 333"/>
              <a:gd name="T14" fmla="*/ 189 w 333"/>
              <a:gd name="T15" fmla="*/ 227 h 333"/>
              <a:gd name="T16" fmla="*/ 212 w 333"/>
              <a:gd name="T17" fmla="*/ 196 h 333"/>
              <a:gd name="T18" fmla="*/ 267 w 333"/>
              <a:gd name="T19" fmla="*/ 266 h 333"/>
              <a:gd name="T20" fmla="*/ 300 w 333"/>
              <a:gd name="T21" fmla="*/ 300 h 333"/>
              <a:gd name="T22" fmla="*/ 33 w 333"/>
              <a:gd name="T23" fmla="*/ 300 h 333"/>
              <a:gd name="T24" fmla="*/ 33 w 333"/>
              <a:gd name="T25" fmla="*/ 66 h 333"/>
              <a:gd name="T26" fmla="*/ 300 w 333"/>
              <a:gd name="T27" fmla="*/ 66 h 333"/>
              <a:gd name="T28" fmla="*/ 300 w 333"/>
              <a:gd name="T29" fmla="*/ 300 h 333"/>
              <a:gd name="T30" fmla="*/ 300 w 333"/>
              <a:gd name="T31" fmla="*/ 0 h 333"/>
              <a:gd name="T32" fmla="*/ 300 w 333"/>
              <a:gd name="T33" fmla="*/ 33 h 333"/>
              <a:gd name="T34" fmla="*/ 233 w 333"/>
              <a:gd name="T35" fmla="*/ 33 h 333"/>
              <a:gd name="T36" fmla="*/ 233 w 333"/>
              <a:gd name="T37" fmla="*/ 0 h 333"/>
              <a:gd name="T38" fmla="*/ 200 w 333"/>
              <a:gd name="T39" fmla="*/ 0 h 333"/>
              <a:gd name="T40" fmla="*/ 200 w 333"/>
              <a:gd name="T41" fmla="*/ 33 h 333"/>
              <a:gd name="T42" fmla="*/ 133 w 333"/>
              <a:gd name="T43" fmla="*/ 33 h 333"/>
              <a:gd name="T44" fmla="*/ 133 w 333"/>
              <a:gd name="T45" fmla="*/ 0 h 333"/>
              <a:gd name="T46" fmla="*/ 100 w 333"/>
              <a:gd name="T47" fmla="*/ 0 h 333"/>
              <a:gd name="T48" fmla="*/ 100 w 333"/>
              <a:gd name="T49" fmla="*/ 33 h 333"/>
              <a:gd name="T50" fmla="*/ 33 w 333"/>
              <a:gd name="T51" fmla="*/ 33 h 333"/>
              <a:gd name="T52" fmla="*/ 33 w 333"/>
              <a:gd name="T53" fmla="*/ 0 h 333"/>
              <a:gd name="T54" fmla="*/ 0 w 333"/>
              <a:gd name="T55" fmla="*/ 0 h 333"/>
              <a:gd name="T56" fmla="*/ 0 w 333"/>
              <a:gd name="T57" fmla="*/ 333 h 333"/>
              <a:gd name="T58" fmla="*/ 333 w 333"/>
              <a:gd name="T59" fmla="*/ 333 h 333"/>
              <a:gd name="T60" fmla="*/ 333 w 333"/>
              <a:gd name="T61" fmla="*/ 0 h 333"/>
              <a:gd name="T62" fmla="*/ 300 w 333"/>
              <a:gd name="T6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3">
                <a:moveTo>
                  <a:pt x="200" y="141"/>
                </a:moveTo>
                <a:cubicBezTo>
                  <a:pt x="200" y="132"/>
                  <a:pt x="207" y="125"/>
                  <a:pt x="217" y="125"/>
                </a:cubicBezTo>
                <a:cubicBezTo>
                  <a:pt x="226" y="125"/>
                  <a:pt x="233" y="132"/>
                  <a:pt x="233" y="141"/>
                </a:cubicBezTo>
                <a:cubicBezTo>
                  <a:pt x="233" y="163"/>
                  <a:pt x="200" y="163"/>
                  <a:pt x="200" y="141"/>
                </a:cubicBezTo>
                <a:close/>
                <a:moveTo>
                  <a:pt x="267" y="266"/>
                </a:moveTo>
                <a:lnTo>
                  <a:pt x="67" y="266"/>
                </a:lnTo>
                <a:lnTo>
                  <a:pt x="142" y="163"/>
                </a:lnTo>
                <a:lnTo>
                  <a:pt x="189" y="227"/>
                </a:lnTo>
                <a:lnTo>
                  <a:pt x="212" y="196"/>
                </a:lnTo>
                <a:lnTo>
                  <a:pt x="267" y="266"/>
                </a:lnTo>
                <a:close/>
                <a:moveTo>
                  <a:pt x="300" y="300"/>
                </a:moveTo>
                <a:lnTo>
                  <a:pt x="33" y="300"/>
                </a:lnTo>
                <a:lnTo>
                  <a:pt x="33" y="66"/>
                </a:lnTo>
                <a:lnTo>
                  <a:pt x="300" y="66"/>
                </a:lnTo>
                <a:lnTo>
                  <a:pt x="300" y="300"/>
                </a:lnTo>
                <a:close/>
                <a:moveTo>
                  <a:pt x="300" y="0"/>
                </a:moveTo>
                <a:lnTo>
                  <a:pt x="300" y="33"/>
                </a:lnTo>
                <a:lnTo>
                  <a:pt x="233" y="33"/>
                </a:lnTo>
                <a:lnTo>
                  <a:pt x="233" y="0"/>
                </a:lnTo>
                <a:lnTo>
                  <a:pt x="200" y="0"/>
                </a:lnTo>
                <a:lnTo>
                  <a:pt x="200" y="33"/>
                </a:lnTo>
                <a:lnTo>
                  <a:pt x="133" y="33"/>
                </a:lnTo>
                <a:lnTo>
                  <a:pt x="133" y="0"/>
                </a:lnTo>
                <a:lnTo>
                  <a:pt x="100" y="0"/>
                </a:lnTo>
                <a:lnTo>
                  <a:pt x="100" y="33"/>
                </a:lnTo>
                <a:lnTo>
                  <a:pt x="33" y="33"/>
                </a:lnTo>
                <a:lnTo>
                  <a:pt x="33" y="0"/>
                </a:lnTo>
                <a:lnTo>
                  <a:pt x="0" y="0"/>
                </a:lnTo>
                <a:lnTo>
                  <a:pt x="0" y="333"/>
                </a:lnTo>
                <a:lnTo>
                  <a:pt x="333" y="333"/>
                </a:lnTo>
                <a:lnTo>
                  <a:pt x="333" y="0"/>
                </a:lnTo>
                <a:lnTo>
                  <a:pt x="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68">
            <a:extLst>
              <a:ext uri="{FF2B5EF4-FFF2-40B4-BE49-F238E27FC236}">
                <a16:creationId xmlns:a16="http://schemas.microsoft.com/office/drawing/2014/main" id="{4E7A16C3-9E6B-CD47-BDD1-57B31A9BB664}"/>
              </a:ext>
            </a:extLst>
          </p:cNvPr>
          <p:cNvSpPr>
            <a:spLocks noChangeAspect="1" noEditPoints="1"/>
          </p:cNvSpPr>
          <p:nvPr/>
        </p:nvSpPr>
        <p:spPr bwMode="auto">
          <a:xfrm>
            <a:off x="8697914" y="2787650"/>
            <a:ext cx="252413" cy="252413"/>
          </a:xfrm>
          <a:custGeom>
            <a:avLst/>
            <a:gdLst>
              <a:gd name="T0" fmla="*/ 300 w 334"/>
              <a:gd name="T1" fmla="*/ 233 h 333"/>
              <a:gd name="T2" fmla="*/ 334 w 334"/>
              <a:gd name="T3" fmla="*/ 233 h 333"/>
              <a:gd name="T4" fmla="*/ 334 w 334"/>
              <a:gd name="T5" fmla="*/ 100 h 333"/>
              <a:gd name="T6" fmla="*/ 300 w 334"/>
              <a:gd name="T7" fmla="*/ 100 h 333"/>
              <a:gd name="T8" fmla="*/ 300 w 334"/>
              <a:gd name="T9" fmla="*/ 233 h 333"/>
              <a:gd name="T10" fmla="*/ 300 w 334"/>
              <a:gd name="T11" fmla="*/ 300 h 333"/>
              <a:gd name="T12" fmla="*/ 267 w 334"/>
              <a:gd name="T13" fmla="*/ 300 h 333"/>
              <a:gd name="T14" fmla="*/ 267 w 334"/>
              <a:gd name="T15" fmla="*/ 333 h 333"/>
              <a:gd name="T16" fmla="*/ 334 w 334"/>
              <a:gd name="T17" fmla="*/ 333 h 333"/>
              <a:gd name="T18" fmla="*/ 334 w 334"/>
              <a:gd name="T19" fmla="*/ 266 h 333"/>
              <a:gd name="T20" fmla="*/ 300 w 334"/>
              <a:gd name="T21" fmla="*/ 266 h 333"/>
              <a:gd name="T22" fmla="*/ 300 w 334"/>
              <a:gd name="T23" fmla="*/ 300 h 333"/>
              <a:gd name="T24" fmla="*/ 267 w 334"/>
              <a:gd name="T25" fmla="*/ 0 h 333"/>
              <a:gd name="T26" fmla="*/ 267 w 334"/>
              <a:gd name="T27" fmla="*/ 33 h 333"/>
              <a:gd name="T28" fmla="*/ 300 w 334"/>
              <a:gd name="T29" fmla="*/ 33 h 333"/>
              <a:gd name="T30" fmla="*/ 300 w 334"/>
              <a:gd name="T31" fmla="*/ 66 h 333"/>
              <a:gd name="T32" fmla="*/ 334 w 334"/>
              <a:gd name="T33" fmla="*/ 66 h 333"/>
              <a:gd name="T34" fmla="*/ 334 w 334"/>
              <a:gd name="T35" fmla="*/ 0 h 333"/>
              <a:gd name="T36" fmla="*/ 267 w 334"/>
              <a:gd name="T37" fmla="*/ 0 h 333"/>
              <a:gd name="T38" fmla="*/ 34 w 334"/>
              <a:gd name="T39" fmla="*/ 100 h 333"/>
              <a:gd name="T40" fmla="*/ 0 w 334"/>
              <a:gd name="T41" fmla="*/ 100 h 333"/>
              <a:gd name="T42" fmla="*/ 0 w 334"/>
              <a:gd name="T43" fmla="*/ 233 h 333"/>
              <a:gd name="T44" fmla="*/ 34 w 334"/>
              <a:gd name="T45" fmla="*/ 233 h 333"/>
              <a:gd name="T46" fmla="*/ 34 w 334"/>
              <a:gd name="T47" fmla="*/ 100 h 333"/>
              <a:gd name="T48" fmla="*/ 34 w 334"/>
              <a:gd name="T49" fmla="*/ 266 h 333"/>
              <a:gd name="T50" fmla="*/ 0 w 334"/>
              <a:gd name="T51" fmla="*/ 266 h 333"/>
              <a:gd name="T52" fmla="*/ 0 w 334"/>
              <a:gd name="T53" fmla="*/ 333 h 333"/>
              <a:gd name="T54" fmla="*/ 67 w 334"/>
              <a:gd name="T55" fmla="*/ 333 h 333"/>
              <a:gd name="T56" fmla="*/ 67 w 334"/>
              <a:gd name="T57" fmla="*/ 300 h 333"/>
              <a:gd name="T58" fmla="*/ 34 w 334"/>
              <a:gd name="T59" fmla="*/ 300 h 333"/>
              <a:gd name="T60" fmla="*/ 34 w 334"/>
              <a:gd name="T61" fmla="*/ 266 h 333"/>
              <a:gd name="T62" fmla="*/ 0 w 334"/>
              <a:gd name="T63" fmla="*/ 66 h 333"/>
              <a:gd name="T64" fmla="*/ 34 w 334"/>
              <a:gd name="T65" fmla="*/ 66 h 333"/>
              <a:gd name="T66" fmla="*/ 34 w 334"/>
              <a:gd name="T67" fmla="*/ 33 h 333"/>
              <a:gd name="T68" fmla="*/ 67 w 334"/>
              <a:gd name="T69" fmla="*/ 33 h 333"/>
              <a:gd name="T70" fmla="*/ 67 w 334"/>
              <a:gd name="T71" fmla="*/ 0 h 333"/>
              <a:gd name="T72" fmla="*/ 0 w 334"/>
              <a:gd name="T73" fmla="*/ 0 h 333"/>
              <a:gd name="T74" fmla="*/ 0 w 334"/>
              <a:gd name="T75" fmla="*/ 66 h 333"/>
              <a:gd name="T76" fmla="*/ 100 w 334"/>
              <a:gd name="T77" fmla="*/ 333 h 333"/>
              <a:gd name="T78" fmla="*/ 234 w 334"/>
              <a:gd name="T79" fmla="*/ 333 h 333"/>
              <a:gd name="T80" fmla="*/ 234 w 334"/>
              <a:gd name="T81" fmla="*/ 300 h 333"/>
              <a:gd name="T82" fmla="*/ 100 w 334"/>
              <a:gd name="T83" fmla="*/ 300 h 333"/>
              <a:gd name="T84" fmla="*/ 100 w 334"/>
              <a:gd name="T85" fmla="*/ 333 h 333"/>
              <a:gd name="T86" fmla="*/ 100 w 334"/>
              <a:gd name="T87" fmla="*/ 0 h 333"/>
              <a:gd name="T88" fmla="*/ 234 w 334"/>
              <a:gd name="T89" fmla="*/ 0 h 333"/>
              <a:gd name="T90" fmla="*/ 234 w 334"/>
              <a:gd name="T91" fmla="*/ 33 h 333"/>
              <a:gd name="T92" fmla="*/ 100 w 334"/>
              <a:gd name="T93" fmla="*/ 33 h 333"/>
              <a:gd name="T94" fmla="*/ 100 w 334"/>
              <a:gd name="T9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333">
                <a:moveTo>
                  <a:pt x="300" y="233"/>
                </a:moveTo>
                <a:lnTo>
                  <a:pt x="334" y="233"/>
                </a:lnTo>
                <a:lnTo>
                  <a:pt x="334" y="100"/>
                </a:lnTo>
                <a:lnTo>
                  <a:pt x="300" y="100"/>
                </a:lnTo>
                <a:lnTo>
                  <a:pt x="300" y="233"/>
                </a:lnTo>
                <a:close/>
                <a:moveTo>
                  <a:pt x="300" y="300"/>
                </a:moveTo>
                <a:lnTo>
                  <a:pt x="267" y="300"/>
                </a:lnTo>
                <a:lnTo>
                  <a:pt x="267" y="333"/>
                </a:lnTo>
                <a:lnTo>
                  <a:pt x="334" y="333"/>
                </a:lnTo>
                <a:lnTo>
                  <a:pt x="334" y="266"/>
                </a:lnTo>
                <a:lnTo>
                  <a:pt x="300" y="266"/>
                </a:lnTo>
                <a:lnTo>
                  <a:pt x="300" y="300"/>
                </a:lnTo>
                <a:close/>
                <a:moveTo>
                  <a:pt x="267" y="0"/>
                </a:moveTo>
                <a:lnTo>
                  <a:pt x="267" y="33"/>
                </a:lnTo>
                <a:lnTo>
                  <a:pt x="300" y="33"/>
                </a:lnTo>
                <a:lnTo>
                  <a:pt x="300" y="66"/>
                </a:lnTo>
                <a:lnTo>
                  <a:pt x="334" y="66"/>
                </a:lnTo>
                <a:lnTo>
                  <a:pt x="334" y="0"/>
                </a:lnTo>
                <a:lnTo>
                  <a:pt x="267" y="0"/>
                </a:lnTo>
                <a:close/>
                <a:moveTo>
                  <a:pt x="34" y="100"/>
                </a:moveTo>
                <a:lnTo>
                  <a:pt x="0" y="100"/>
                </a:lnTo>
                <a:lnTo>
                  <a:pt x="0" y="233"/>
                </a:lnTo>
                <a:lnTo>
                  <a:pt x="34" y="233"/>
                </a:lnTo>
                <a:lnTo>
                  <a:pt x="34" y="100"/>
                </a:lnTo>
                <a:close/>
                <a:moveTo>
                  <a:pt x="34" y="266"/>
                </a:moveTo>
                <a:lnTo>
                  <a:pt x="0" y="266"/>
                </a:lnTo>
                <a:lnTo>
                  <a:pt x="0" y="333"/>
                </a:lnTo>
                <a:lnTo>
                  <a:pt x="67" y="333"/>
                </a:lnTo>
                <a:lnTo>
                  <a:pt x="67" y="300"/>
                </a:lnTo>
                <a:lnTo>
                  <a:pt x="34" y="300"/>
                </a:lnTo>
                <a:lnTo>
                  <a:pt x="34" y="266"/>
                </a:lnTo>
                <a:close/>
                <a:moveTo>
                  <a:pt x="0" y="66"/>
                </a:moveTo>
                <a:lnTo>
                  <a:pt x="34" y="66"/>
                </a:lnTo>
                <a:lnTo>
                  <a:pt x="34" y="33"/>
                </a:lnTo>
                <a:lnTo>
                  <a:pt x="67" y="33"/>
                </a:lnTo>
                <a:lnTo>
                  <a:pt x="67" y="0"/>
                </a:lnTo>
                <a:lnTo>
                  <a:pt x="0" y="0"/>
                </a:lnTo>
                <a:lnTo>
                  <a:pt x="0" y="66"/>
                </a:lnTo>
                <a:close/>
                <a:moveTo>
                  <a:pt x="100" y="333"/>
                </a:moveTo>
                <a:lnTo>
                  <a:pt x="234" y="333"/>
                </a:lnTo>
                <a:lnTo>
                  <a:pt x="234" y="300"/>
                </a:lnTo>
                <a:lnTo>
                  <a:pt x="100" y="300"/>
                </a:lnTo>
                <a:lnTo>
                  <a:pt x="100" y="333"/>
                </a:lnTo>
                <a:close/>
                <a:moveTo>
                  <a:pt x="100" y="0"/>
                </a:moveTo>
                <a:lnTo>
                  <a:pt x="234" y="0"/>
                </a:lnTo>
                <a:lnTo>
                  <a:pt x="234"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69">
            <a:extLst>
              <a:ext uri="{FF2B5EF4-FFF2-40B4-BE49-F238E27FC236}">
                <a16:creationId xmlns:a16="http://schemas.microsoft.com/office/drawing/2014/main" id="{79432493-ADD7-8847-8D2C-DE6F382D7A90}"/>
              </a:ext>
            </a:extLst>
          </p:cNvPr>
          <p:cNvSpPr>
            <a:spLocks noChangeAspect="1" noEditPoints="1"/>
          </p:cNvSpPr>
          <p:nvPr/>
        </p:nvSpPr>
        <p:spPr bwMode="auto">
          <a:xfrm>
            <a:off x="8196264" y="2787650"/>
            <a:ext cx="250825" cy="252413"/>
          </a:xfrm>
          <a:custGeom>
            <a:avLst/>
            <a:gdLst>
              <a:gd name="T0" fmla="*/ 300 w 333"/>
              <a:gd name="T1" fmla="*/ 233 h 333"/>
              <a:gd name="T2" fmla="*/ 333 w 333"/>
              <a:gd name="T3" fmla="*/ 233 h 333"/>
              <a:gd name="T4" fmla="*/ 333 w 333"/>
              <a:gd name="T5" fmla="*/ 100 h 333"/>
              <a:gd name="T6" fmla="*/ 300 w 333"/>
              <a:gd name="T7" fmla="*/ 100 h 333"/>
              <a:gd name="T8" fmla="*/ 300 w 333"/>
              <a:gd name="T9" fmla="*/ 233 h 333"/>
              <a:gd name="T10" fmla="*/ 300 w 333"/>
              <a:gd name="T11" fmla="*/ 300 h 333"/>
              <a:gd name="T12" fmla="*/ 266 w 333"/>
              <a:gd name="T13" fmla="*/ 300 h 333"/>
              <a:gd name="T14" fmla="*/ 266 w 333"/>
              <a:gd name="T15" fmla="*/ 333 h 333"/>
              <a:gd name="T16" fmla="*/ 333 w 333"/>
              <a:gd name="T17" fmla="*/ 333 h 333"/>
              <a:gd name="T18" fmla="*/ 333 w 333"/>
              <a:gd name="T19" fmla="*/ 266 h 333"/>
              <a:gd name="T20" fmla="*/ 300 w 333"/>
              <a:gd name="T21" fmla="*/ 266 h 333"/>
              <a:gd name="T22" fmla="*/ 300 w 333"/>
              <a:gd name="T23" fmla="*/ 300 h 333"/>
              <a:gd name="T24" fmla="*/ 266 w 333"/>
              <a:gd name="T25" fmla="*/ 0 h 333"/>
              <a:gd name="T26" fmla="*/ 266 w 333"/>
              <a:gd name="T27" fmla="*/ 33 h 333"/>
              <a:gd name="T28" fmla="*/ 300 w 333"/>
              <a:gd name="T29" fmla="*/ 33 h 333"/>
              <a:gd name="T30" fmla="*/ 300 w 333"/>
              <a:gd name="T31" fmla="*/ 66 h 333"/>
              <a:gd name="T32" fmla="*/ 333 w 333"/>
              <a:gd name="T33" fmla="*/ 66 h 333"/>
              <a:gd name="T34" fmla="*/ 333 w 333"/>
              <a:gd name="T35" fmla="*/ 0 h 333"/>
              <a:gd name="T36" fmla="*/ 266 w 333"/>
              <a:gd name="T37" fmla="*/ 0 h 333"/>
              <a:gd name="T38" fmla="*/ 33 w 333"/>
              <a:gd name="T39" fmla="*/ 100 h 333"/>
              <a:gd name="T40" fmla="*/ 0 w 333"/>
              <a:gd name="T41" fmla="*/ 100 h 333"/>
              <a:gd name="T42" fmla="*/ 0 w 333"/>
              <a:gd name="T43" fmla="*/ 233 h 333"/>
              <a:gd name="T44" fmla="*/ 33 w 333"/>
              <a:gd name="T45" fmla="*/ 233 h 333"/>
              <a:gd name="T46" fmla="*/ 33 w 333"/>
              <a:gd name="T47" fmla="*/ 100 h 333"/>
              <a:gd name="T48" fmla="*/ 33 w 333"/>
              <a:gd name="T49" fmla="*/ 266 h 333"/>
              <a:gd name="T50" fmla="*/ 0 w 333"/>
              <a:gd name="T51" fmla="*/ 266 h 333"/>
              <a:gd name="T52" fmla="*/ 0 w 333"/>
              <a:gd name="T53" fmla="*/ 333 h 333"/>
              <a:gd name="T54" fmla="*/ 66 w 333"/>
              <a:gd name="T55" fmla="*/ 333 h 333"/>
              <a:gd name="T56" fmla="*/ 66 w 333"/>
              <a:gd name="T57" fmla="*/ 300 h 333"/>
              <a:gd name="T58" fmla="*/ 33 w 333"/>
              <a:gd name="T59" fmla="*/ 300 h 333"/>
              <a:gd name="T60" fmla="*/ 33 w 333"/>
              <a:gd name="T61" fmla="*/ 266 h 333"/>
              <a:gd name="T62" fmla="*/ 0 w 333"/>
              <a:gd name="T63" fmla="*/ 66 h 333"/>
              <a:gd name="T64" fmla="*/ 33 w 333"/>
              <a:gd name="T65" fmla="*/ 66 h 333"/>
              <a:gd name="T66" fmla="*/ 33 w 333"/>
              <a:gd name="T67" fmla="*/ 33 h 333"/>
              <a:gd name="T68" fmla="*/ 66 w 333"/>
              <a:gd name="T69" fmla="*/ 33 h 333"/>
              <a:gd name="T70" fmla="*/ 66 w 333"/>
              <a:gd name="T71" fmla="*/ 0 h 333"/>
              <a:gd name="T72" fmla="*/ 0 w 333"/>
              <a:gd name="T73" fmla="*/ 0 h 333"/>
              <a:gd name="T74" fmla="*/ 0 w 333"/>
              <a:gd name="T75" fmla="*/ 66 h 333"/>
              <a:gd name="T76" fmla="*/ 100 w 333"/>
              <a:gd name="T77" fmla="*/ 333 h 333"/>
              <a:gd name="T78" fmla="*/ 233 w 333"/>
              <a:gd name="T79" fmla="*/ 333 h 333"/>
              <a:gd name="T80" fmla="*/ 233 w 333"/>
              <a:gd name="T81" fmla="*/ 300 h 333"/>
              <a:gd name="T82" fmla="*/ 100 w 333"/>
              <a:gd name="T83" fmla="*/ 300 h 333"/>
              <a:gd name="T84" fmla="*/ 100 w 333"/>
              <a:gd name="T85" fmla="*/ 333 h 333"/>
              <a:gd name="T86" fmla="*/ 100 w 333"/>
              <a:gd name="T87" fmla="*/ 233 h 333"/>
              <a:gd name="T88" fmla="*/ 233 w 333"/>
              <a:gd name="T89" fmla="*/ 233 h 333"/>
              <a:gd name="T90" fmla="*/ 233 w 333"/>
              <a:gd name="T91" fmla="*/ 100 h 333"/>
              <a:gd name="T92" fmla="*/ 100 w 333"/>
              <a:gd name="T93" fmla="*/ 100 h 333"/>
              <a:gd name="T94" fmla="*/ 100 w 333"/>
              <a:gd name="T95" fmla="*/ 233 h 333"/>
              <a:gd name="T96" fmla="*/ 100 w 333"/>
              <a:gd name="T97" fmla="*/ 0 h 333"/>
              <a:gd name="T98" fmla="*/ 233 w 333"/>
              <a:gd name="T99" fmla="*/ 0 h 333"/>
              <a:gd name="T100" fmla="*/ 233 w 333"/>
              <a:gd name="T101" fmla="*/ 33 h 333"/>
              <a:gd name="T102" fmla="*/ 100 w 333"/>
              <a:gd name="T103" fmla="*/ 33 h 333"/>
              <a:gd name="T104" fmla="*/ 100 w 333"/>
              <a:gd name="T10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3">
                <a:moveTo>
                  <a:pt x="300" y="233"/>
                </a:moveTo>
                <a:lnTo>
                  <a:pt x="333" y="233"/>
                </a:lnTo>
                <a:lnTo>
                  <a:pt x="333" y="100"/>
                </a:lnTo>
                <a:lnTo>
                  <a:pt x="300" y="100"/>
                </a:lnTo>
                <a:lnTo>
                  <a:pt x="300" y="233"/>
                </a:lnTo>
                <a:close/>
                <a:moveTo>
                  <a:pt x="300" y="300"/>
                </a:moveTo>
                <a:lnTo>
                  <a:pt x="266" y="300"/>
                </a:lnTo>
                <a:lnTo>
                  <a:pt x="266" y="333"/>
                </a:lnTo>
                <a:lnTo>
                  <a:pt x="333" y="333"/>
                </a:lnTo>
                <a:lnTo>
                  <a:pt x="333" y="266"/>
                </a:lnTo>
                <a:lnTo>
                  <a:pt x="300" y="266"/>
                </a:lnTo>
                <a:lnTo>
                  <a:pt x="300" y="300"/>
                </a:lnTo>
                <a:close/>
                <a:moveTo>
                  <a:pt x="266" y="0"/>
                </a:moveTo>
                <a:lnTo>
                  <a:pt x="266" y="33"/>
                </a:lnTo>
                <a:lnTo>
                  <a:pt x="300" y="33"/>
                </a:lnTo>
                <a:lnTo>
                  <a:pt x="300" y="66"/>
                </a:lnTo>
                <a:lnTo>
                  <a:pt x="333" y="66"/>
                </a:lnTo>
                <a:lnTo>
                  <a:pt x="333" y="0"/>
                </a:lnTo>
                <a:lnTo>
                  <a:pt x="266" y="0"/>
                </a:lnTo>
                <a:close/>
                <a:moveTo>
                  <a:pt x="33" y="100"/>
                </a:moveTo>
                <a:lnTo>
                  <a:pt x="0" y="100"/>
                </a:lnTo>
                <a:lnTo>
                  <a:pt x="0" y="233"/>
                </a:lnTo>
                <a:lnTo>
                  <a:pt x="33" y="233"/>
                </a:lnTo>
                <a:lnTo>
                  <a:pt x="33" y="100"/>
                </a:lnTo>
                <a:close/>
                <a:moveTo>
                  <a:pt x="33" y="266"/>
                </a:moveTo>
                <a:lnTo>
                  <a:pt x="0" y="266"/>
                </a:lnTo>
                <a:lnTo>
                  <a:pt x="0" y="333"/>
                </a:lnTo>
                <a:lnTo>
                  <a:pt x="66" y="333"/>
                </a:lnTo>
                <a:lnTo>
                  <a:pt x="66" y="300"/>
                </a:lnTo>
                <a:lnTo>
                  <a:pt x="33" y="300"/>
                </a:lnTo>
                <a:lnTo>
                  <a:pt x="33" y="266"/>
                </a:lnTo>
                <a:close/>
                <a:moveTo>
                  <a:pt x="0" y="66"/>
                </a:moveTo>
                <a:lnTo>
                  <a:pt x="33" y="66"/>
                </a:lnTo>
                <a:lnTo>
                  <a:pt x="33" y="33"/>
                </a:lnTo>
                <a:lnTo>
                  <a:pt x="66" y="33"/>
                </a:lnTo>
                <a:lnTo>
                  <a:pt x="66" y="0"/>
                </a:lnTo>
                <a:lnTo>
                  <a:pt x="0" y="0"/>
                </a:lnTo>
                <a:lnTo>
                  <a:pt x="0" y="66"/>
                </a:lnTo>
                <a:close/>
                <a:moveTo>
                  <a:pt x="100" y="333"/>
                </a:moveTo>
                <a:lnTo>
                  <a:pt x="233" y="333"/>
                </a:lnTo>
                <a:lnTo>
                  <a:pt x="233" y="300"/>
                </a:lnTo>
                <a:lnTo>
                  <a:pt x="100" y="300"/>
                </a:lnTo>
                <a:lnTo>
                  <a:pt x="100" y="333"/>
                </a:lnTo>
                <a:close/>
                <a:moveTo>
                  <a:pt x="100" y="233"/>
                </a:moveTo>
                <a:lnTo>
                  <a:pt x="233" y="233"/>
                </a:lnTo>
                <a:lnTo>
                  <a:pt x="233" y="100"/>
                </a:lnTo>
                <a:lnTo>
                  <a:pt x="100" y="100"/>
                </a:lnTo>
                <a:lnTo>
                  <a:pt x="100" y="233"/>
                </a:lnTo>
                <a:close/>
                <a:moveTo>
                  <a:pt x="100" y="0"/>
                </a:moveTo>
                <a:lnTo>
                  <a:pt x="233" y="0"/>
                </a:lnTo>
                <a:lnTo>
                  <a:pt x="233"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70">
            <a:extLst>
              <a:ext uri="{FF2B5EF4-FFF2-40B4-BE49-F238E27FC236}">
                <a16:creationId xmlns:a16="http://schemas.microsoft.com/office/drawing/2014/main" id="{15944A59-D173-4945-B946-070AE7BE7344}"/>
              </a:ext>
            </a:extLst>
          </p:cNvPr>
          <p:cNvSpPr>
            <a:spLocks noChangeAspect="1" noEditPoints="1"/>
          </p:cNvSpPr>
          <p:nvPr/>
        </p:nvSpPr>
        <p:spPr bwMode="auto">
          <a:xfrm>
            <a:off x="7693026" y="2787650"/>
            <a:ext cx="250825" cy="252413"/>
          </a:xfrm>
          <a:custGeom>
            <a:avLst/>
            <a:gdLst>
              <a:gd name="T0" fmla="*/ 300 w 333"/>
              <a:gd name="T1" fmla="*/ 233 h 333"/>
              <a:gd name="T2" fmla="*/ 333 w 333"/>
              <a:gd name="T3" fmla="*/ 233 h 333"/>
              <a:gd name="T4" fmla="*/ 333 w 333"/>
              <a:gd name="T5" fmla="*/ 100 h 333"/>
              <a:gd name="T6" fmla="*/ 300 w 333"/>
              <a:gd name="T7" fmla="*/ 100 h 333"/>
              <a:gd name="T8" fmla="*/ 300 w 333"/>
              <a:gd name="T9" fmla="*/ 233 h 333"/>
              <a:gd name="T10" fmla="*/ 300 w 333"/>
              <a:gd name="T11" fmla="*/ 300 h 333"/>
              <a:gd name="T12" fmla="*/ 267 w 333"/>
              <a:gd name="T13" fmla="*/ 300 h 333"/>
              <a:gd name="T14" fmla="*/ 267 w 333"/>
              <a:gd name="T15" fmla="*/ 333 h 333"/>
              <a:gd name="T16" fmla="*/ 333 w 333"/>
              <a:gd name="T17" fmla="*/ 333 h 333"/>
              <a:gd name="T18" fmla="*/ 333 w 333"/>
              <a:gd name="T19" fmla="*/ 266 h 333"/>
              <a:gd name="T20" fmla="*/ 300 w 333"/>
              <a:gd name="T21" fmla="*/ 266 h 333"/>
              <a:gd name="T22" fmla="*/ 300 w 333"/>
              <a:gd name="T23" fmla="*/ 300 h 333"/>
              <a:gd name="T24" fmla="*/ 267 w 333"/>
              <a:gd name="T25" fmla="*/ 0 h 333"/>
              <a:gd name="T26" fmla="*/ 267 w 333"/>
              <a:gd name="T27" fmla="*/ 33 h 333"/>
              <a:gd name="T28" fmla="*/ 300 w 333"/>
              <a:gd name="T29" fmla="*/ 33 h 333"/>
              <a:gd name="T30" fmla="*/ 300 w 333"/>
              <a:gd name="T31" fmla="*/ 66 h 333"/>
              <a:gd name="T32" fmla="*/ 333 w 333"/>
              <a:gd name="T33" fmla="*/ 66 h 333"/>
              <a:gd name="T34" fmla="*/ 333 w 333"/>
              <a:gd name="T35" fmla="*/ 0 h 333"/>
              <a:gd name="T36" fmla="*/ 267 w 333"/>
              <a:gd name="T37" fmla="*/ 0 h 333"/>
              <a:gd name="T38" fmla="*/ 33 w 333"/>
              <a:gd name="T39" fmla="*/ 100 h 333"/>
              <a:gd name="T40" fmla="*/ 0 w 333"/>
              <a:gd name="T41" fmla="*/ 100 h 333"/>
              <a:gd name="T42" fmla="*/ 0 w 333"/>
              <a:gd name="T43" fmla="*/ 233 h 333"/>
              <a:gd name="T44" fmla="*/ 33 w 333"/>
              <a:gd name="T45" fmla="*/ 233 h 333"/>
              <a:gd name="T46" fmla="*/ 33 w 333"/>
              <a:gd name="T47" fmla="*/ 100 h 333"/>
              <a:gd name="T48" fmla="*/ 33 w 333"/>
              <a:gd name="T49" fmla="*/ 266 h 333"/>
              <a:gd name="T50" fmla="*/ 0 w 333"/>
              <a:gd name="T51" fmla="*/ 266 h 333"/>
              <a:gd name="T52" fmla="*/ 0 w 333"/>
              <a:gd name="T53" fmla="*/ 333 h 333"/>
              <a:gd name="T54" fmla="*/ 67 w 333"/>
              <a:gd name="T55" fmla="*/ 333 h 333"/>
              <a:gd name="T56" fmla="*/ 67 w 333"/>
              <a:gd name="T57" fmla="*/ 300 h 333"/>
              <a:gd name="T58" fmla="*/ 33 w 333"/>
              <a:gd name="T59" fmla="*/ 300 h 333"/>
              <a:gd name="T60" fmla="*/ 33 w 333"/>
              <a:gd name="T61" fmla="*/ 266 h 333"/>
              <a:gd name="T62" fmla="*/ 0 w 333"/>
              <a:gd name="T63" fmla="*/ 0 h 333"/>
              <a:gd name="T64" fmla="*/ 0 w 333"/>
              <a:gd name="T65" fmla="*/ 66 h 333"/>
              <a:gd name="T66" fmla="*/ 33 w 333"/>
              <a:gd name="T67" fmla="*/ 66 h 333"/>
              <a:gd name="T68" fmla="*/ 33 w 333"/>
              <a:gd name="T69" fmla="*/ 33 h 333"/>
              <a:gd name="T70" fmla="*/ 67 w 333"/>
              <a:gd name="T71" fmla="*/ 33 h 333"/>
              <a:gd name="T72" fmla="*/ 67 w 333"/>
              <a:gd name="T73" fmla="*/ 0 h 333"/>
              <a:gd name="T74" fmla="*/ 0 w 333"/>
              <a:gd name="T75" fmla="*/ 0 h 333"/>
              <a:gd name="T76" fmla="*/ 100 w 333"/>
              <a:gd name="T77" fmla="*/ 333 h 333"/>
              <a:gd name="T78" fmla="*/ 233 w 333"/>
              <a:gd name="T79" fmla="*/ 333 h 333"/>
              <a:gd name="T80" fmla="*/ 233 w 333"/>
              <a:gd name="T81" fmla="*/ 300 h 333"/>
              <a:gd name="T82" fmla="*/ 100 w 333"/>
              <a:gd name="T83" fmla="*/ 300 h 333"/>
              <a:gd name="T84" fmla="*/ 100 w 333"/>
              <a:gd name="T85" fmla="*/ 333 h 333"/>
              <a:gd name="T86" fmla="*/ 167 w 333"/>
              <a:gd name="T87" fmla="*/ 100 h 333"/>
              <a:gd name="T88" fmla="*/ 100 w 333"/>
              <a:gd name="T89" fmla="*/ 166 h 333"/>
              <a:gd name="T90" fmla="*/ 167 w 333"/>
              <a:gd name="T91" fmla="*/ 233 h 333"/>
              <a:gd name="T92" fmla="*/ 233 w 333"/>
              <a:gd name="T93" fmla="*/ 166 h 333"/>
              <a:gd name="T94" fmla="*/ 167 w 333"/>
              <a:gd name="T95" fmla="*/ 100 h 333"/>
              <a:gd name="T96" fmla="*/ 100 w 333"/>
              <a:gd name="T97" fmla="*/ 0 h 333"/>
              <a:gd name="T98" fmla="*/ 233 w 333"/>
              <a:gd name="T99" fmla="*/ 0 h 333"/>
              <a:gd name="T100" fmla="*/ 233 w 333"/>
              <a:gd name="T101" fmla="*/ 33 h 333"/>
              <a:gd name="T102" fmla="*/ 100 w 333"/>
              <a:gd name="T103" fmla="*/ 33 h 333"/>
              <a:gd name="T104" fmla="*/ 100 w 333"/>
              <a:gd name="T10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333">
                <a:moveTo>
                  <a:pt x="300" y="233"/>
                </a:moveTo>
                <a:lnTo>
                  <a:pt x="333" y="233"/>
                </a:lnTo>
                <a:lnTo>
                  <a:pt x="333" y="100"/>
                </a:lnTo>
                <a:lnTo>
                  <a:pt x="300" y="100"/>
                </a:lnTo>
                <a:lnTo>
                  <a:pt x="300" y="233"/>
                </a:lnTo>
                <a:close/>
                <a:moveTo>
                  <a:pt x="300" y="300"/>
                </a:moveTo>
                <a:lnTo>
                  <a:pt x="267" y="300"/>
                </a:lnTo>
                <a:lnTo>
                  <a:pt x="267" y="333"/>
                </a:lnTo>
                <a:lnTo>
                  <a:pt x="333" y="333"/>
                </a:lnTo>
                <a:lnTo>
                  <a:pt x="333" y="266"/>
                </a:lnTo>
                <a:lnTo>
                  <a:pt x="300" y="266"/>
                </a:lnTo>
                <a:lnTo>
                  <a:pt x="300" y="300"/>
                </a:lnTo>
                <a:close/>
                <a:moveTo>
                  <a:pt x="267" y="0"/>
                </a:moveTo>
                <a:lnTo>
                  <a:pt x="267" y="33"/>
                </a:lnTo>
                <a:lnTo>
                  <a:pt x="300" y="33"/>
                </a:lnTo>
                <a:lnTo>
                  <a:pt x="300" y="66"/>
                </a:lnTo>
                <a:lnTo>
                  <a:pt x="333" y="66"/>
                </a:lnTo>
                <a:lnTo>
                  <a:pt x="333" y="0"/>
                </a:lnTo>
                <a:lnTo>
                  <a:pt x="267" y="0"/>
                </a:lnTo>
                <a:close/>
                <a:moveTo>
                  <a:pt x="33" y="100"/>
                </a:moveTo>
                <a:lnTo>
                  <a:pt x="0" y="100"/>
                </a:lnTo>
                <a:lnTo>
                  <a:pt x="0" y="233"/>
                </a:lnTo>
                <a:lnTo>
                  <a:pt x="33" y="233"/>
                </a:lnTo>
                <a:lnTo>
                  <a:pt x="33" y="100"/>
                </a:lnTo>
                <a:close/>
                <a:moveTo>
                  <a:pt x="33" y="266"/>
                </a:moveTo>
                <a:lnTo>
                  <a:pt x="0" y="266"/>
                </a:lnTo>
                <a:lnTo>
                  <a:pt x="0" y="333"/>
                </a:lnTo>
                <a:lnTo>
                  <a:pt x="67" y="333"/>
                </a:lnTo>
                <a:lnTo>
                  <a:pt x="67" y="300"/>
                </a:lnTo>
                <a:lnTo>
                  <a:pt x="33" y="300"/>
                </a:lnTo>
                <a:lnTo>
                  <a:pt x="33" y="266"/>
                </a:lnTo>
                <a:close/>
                <a:moveTo>
                  <a:pt x="0" y="0"/>
                </a:moveTo>
                <a:lnTo>
                  <a:pt x="0" y="66"/>
                </a:lnTo>
                <a:lnTo>
                  <a:pt x="33" y="66"/>
                </a:lnTo>
                <a:lnTo>
                  <a:pt x="33" y="33"/>
                </a:lnTo>
                <a:lnTo>
                  <a:pt x="67" y="33"/>
                </a:lnTo>
                <a:lnTo>
                  <a:pt x="67" y="0"/>
                </a:lnTo>
                <a:lnTo>
                  <a:pt x="0" y="0"/>
                </a:lnTo>
                <a:close/>
                <a:moveTo>
                  <a:pt x="100" y="333"/>
                </a:moveTo>
                <a:lnTo>
                  <a:pt x="233" y="333"/>
                </a:lnTo>
                <a:lnTo>
                  <a:pt x="233" y="300"/>
                </a:lnTo>
                <a:lnTo>
                  <a:pt x="100" y="300"/>
                </a:lnTo>
                <a:lnTo>
                  <a:pt x="100" y="333"/>
                </a:lnTo>
                <a:close/>
                <a:moveTo>
                  <a:pt x="167" y="100"/>
                </a:moveTo>
                <a:cubicBezTo>
                  <a:pt x="130" y="100"/>
                  <a:pt x="100" y="130"/>
                  <a:pt x="100" y="166"/>
                </a:cubicBezTo>
                <a:cubicBezTo>
                  <a:pt x="100" y="203"/>
                  <a:pt x="130" y="233"/>
                  <a:pt x="167" y="233"/>
                </a:cubicBezTo>
                <a:cubicBezTo>
                  <a:pt x="203" y="233"/>
                  <a:pt x="233" y="203"/>
                  <a:pt x="233" y="166"/>
                </a:cubicBezTo>
                <a:cubicBezTo>
                  <a:pt x="233" y="130"/>
                  <a:pt x="203" y="100"/>
                  <a:pt x="167" y="100"/>
                </a:cubicBezTo>
                <a:close/>
                <a:moveTo>
                  <a:pt x="100" y="0"/>
                </a:moveTo>
                <a:lnTo>
                  <a:pt x="233" y="0"/>
                </a:lnTo>
                <a:lnTo>
                  <a:pt x="233"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71">
            <a:extLst>
              <a:ext uri="{FF2B5EF4-FFF2-40B4-BE49-F238E27FC236}">
                <a16:creationId xmlns:a16="http://schemas.microsoft.com/office/drawing/2014/main" id="{04ABC08A-03F2-F944-9434-103CF59F1333}"/>
              </a:ext>
            </a:extLst>
          </p:cNvPr>
          <p:cNvSpPr>
            <a:spLocks noChangeAspect="1" noEditPoints="1"/>
          </p:cNvSpPr>
          <p:nvPr/>
        </p:nvSpPr>
        <p:spPr bwMode="auto">
          <a:xfrm>
            <a:off x="7189789" y="2787650"/>
            <a:ext cx="252413" cy="252413"/>
          </a:xfrm>
          <a:custGeom>
            <a:avLst/>
            <a:gdLst>
              <a:gd name="T0" fmla="*/ 200 w 334"/>
              <a:gd name="T1" fmla="*/ 0 h 333"/>
              <a:gd name="T2" fmla="*/ 200 w 334"/>
              <a:gd name="T3" fmla="*/ 33 h 333"/>
              <a:gd name="T4" fmla="*/ 300 w 334"/>
              <a:gd name="T5" fmla="*/ 33 h 333"/>
              <a:gd name="T6" fmla="*/ 300 w 334"/>
              <a:gd name="T7" fmla="*/ 133 h 333"/>
              <a:gd name="T8" fmla="*/ 334 w 334"/>
              <a:gd name="T9" fmla="*/ 133 h 333"/>
              <a:gd name="T10" fmla="*/ 334 w 334"/>
              <a:gd name="T11" fmla="*/ 0 h 333"/>
              <a:gd name="T12" fmla="*/ 200 w 334"/>
              <a:gd name="T13" fmla="*/ 0 h 333"/>
              <a:gd name="T14" fmla="*/ 234 w 334"/>
              <a:gd name="T15" fmla="*/ 169 h 333"/>
              <a:gd name="T16" fmla="*/ 167 w 334"/>
              <a:gd name="T17" fmla="*/ 102 h 333"/>
              <a:gd name="T18" fmla="*/ 100 w 334"/>
              <a:gd name="T19" fmla="*/ 169 h 333"/>
              <a:gd name="T20" fmla="*/ 167 w 334"/>
              <a:gd name="T21" fmla="*/ 236 h 333"/>
              <a:gd name="T22" fmla="*/ 234 w 334"/>
              <a:gd name="T23" fmla="*/ 169 h 333"/>
              <a:gd name="T24" fmla="*/ 300 w 334"/>
              <a:gd name="T25" fmla="*/ 300 h 333"/>
              <a:gd name="T26" fmla="*/ 200 w 334"/>
              <a:gd name="T27" fmla="*/ 300 h 333"/>
              <a:gd name="T28" fmla="*/ 200 w 334"/>
              <a:gd name="T29" fmla="*/ 333 h 333"/>
              <a:gd name="T30" fmla="*/ 334 w 334"/>
              <a:gd name="T31" fmla="*/ 333 h 333"/>
              <a:gd name="T32" fmla="*/ 334 w 334"/>
              <a:gd name="T33" fmla="*/ 200 h 333"/>
              <a:gd name="T34" fmla="*/ 300 w 334"/>
              <a:gd name="T35" fmla="*/ 200 h 333"/>
              <a:gd name="T36" fmla="*/ 300 w 334"/>
              <a:gd name="T37" fmla="*/ 300 h 333"/>
              <a:gd name="T38" fmla="*/ 34 w 334"/>
              <a:gd name="T39" fmla="*/ 200 h 333"/>
              <a:gd name="T40" fmla="*/ 0 w 334"/>
              <a:gd name="T41" fmla="*/ 200 h 333"/>
              <a:gd name="T42" fmla="*/ 0 w 334"/>
              <a:gd name="T43" fmla="*/ 333 h 333"/>
              <a:gd name="T44" fmla="*/ 134 w 334"/>
              <a:gd name="T45" fmla="*/ 333 h 333"/>
              <a:gd name="T46" fmla="*/ 134 w 334"/>
              <a:gd name="T47" fmla="*/ 300 h 333"/>
              <a:gd name="T48" fmla="*/ 34 w 334"/>
              <a:gd name="T49" fmla="*/ 300 h 333"/>
              <a:gd name="T50" fmla="*/ 34 w 334"/>
              <a:gd name="T51" fmla="*/ 200 h 333"/>
              <a:gd name="T52" fmla="*/ 34 w 334"/>
              <a:gd name="T53" fmla="*/ 133 h 333"/>
              <a:gd name="T54" fmla="*/ 0 w 334"/>
              <a:gd name="T55" fmla="*/ 133 h 333"/>
              <a:gd name="T56" fmla="*/ 0 w 334"/>
              <a:gd name="T57" fmla="*/ 0 h 333"/>
              <a:gd name="T58" fmla="*/ 134 w 334"/>
              <a:gd name="T59" fmla="*/ 0 h 333"/>
              <a:gd name="T60" fmla="*/ 134 w 334"/>
              <a:gd name="T61" fmla="*/ 33 h 333"/>
              <a:gd name="T62" fmla="*/ 34 w 334"/>
              <a:gd name="T63" fmla="*/ 33 h 333"/>
              <a:gd name="T64" fmla="*/ 34 w 334"/>
              <a:gd name="T65"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333">
                <a:moveTo>
                  <a:pt x="200" y="0"/>
                </a:moveTo>
                <a:lnTo>
                  <a:pt x="200" y="33"/>
                </a:lnTo>
                <a:lnTo>
                  <a:pt x="300" y="33"/>
                </a:lnTo>
                <a:lnTo>
                  <a:pt x="300" y="133"/>
                </a:lnTo>
                <a:lnTo>
                  <a:pt x="334" y="133"/>
                </a:lnTo>
                <a:lnTo>
                  <a:pt x="334" y="0"/>
                </a:lnTo>
                <a:lnTo>
                  <a:pt x="200" y="0"/>
                </a:lnTo>
                <a:close/>
                <a:moveTo>
                  <a:pt x="234" y="169"/>
                </a:moveTo>
                <a:cubicBezTo>
                  <a:pt x="234" y="132"/>
                  <a:pt x="204" y="102"/>
                  <a:pt x="167" y="102"/>
                </a:cubicBezTo>
                <a:cubicBezTo>
                  <a:pt x="130" y="102"/>
                  <a:pt x="100" y="132"/>
                  <a:pt x="100" y="169"/>
                </a:cubicBezTo>
                <a:cubicBezTo>
                  <a:pt x="100" y="206"/>
                  <a:pt x="130" y="236"/>
                  <a:pt x="167" y="236"/>
                </a:cubicBezTo>
                <a:cubicBezTo>
                  <a:pt x="204" y="236"/>
                  <a:pt x="234" y="206"/>
                  <a:pt x="234" y="169"/>
                </a:cubicBezTo>
                <a:close/>
                <a:moveTo>
                  <a:pt x="300" y="300"/>
                </a:moveTo>
                <a:lnTo>
                  <a:pt x="200" y="300"/>
                </a:lnTo>
                <a:lnTo>
                  <a:pt x="200" y="333"/>
                </a:lnTo>
                <a:lnTo>
                  <a:pt x="334" y="333"/>
                </a:lnTo>
                <a:lnTo>
                  <a:pt x="334" y="200"/>
                </a:lnTo>
                <a:lnTo>
                  <a:pt x="300" y="200"/>
                </a:lnTo>
                <a:lnTo>
                  <a:pt x="300" y="300"/>
                </a:lnTo>
                <a:close/>
                <a:moveTo>
                  <a:pt x="34" y="200"/>
                </a:moveTo>
                <a:lnTo>
                  <a:pt x="0" y="200"/>
                </a:lnTo>
                <a:lnTo>
                  <a:pt x="0" y="333"/>
                </a:lnTo>
                <a:lnTo>
                  <a:pt x="134" y="333"/>
                </a:lnTo>
                <a:lnTo>
                  <a:pt x="134" y="300"/>
                </a:lnTo>
                <a:lnTo>
                  <a:pt x="34" y="300"/>
                </a:lnTo>
                <a:lnTo>
                  <a:pt x="34" y="200"/>
                </a:lnTo>
                <a:close/>
                <a:moveTo>
                  <a:pt x="34" y="133"/>
                </a:moveTo>
                <a:lnTo>
                  <a:pt x="0" y="133"/>
                </a:lnTo>
                <a:lnTo>
                  <a:pt x="0" y="0"/>
                </a:lnTo>
                <a:lnTo>
                  <a:pt x="134" y="0"/>
                </a:lnTo>
                <a:lnTo>
                  <a:pt x="134" y="33"/>
                </a:lnTo>
                <a:lnTo>
                  <a:pt x="34" y="33"/>
                </a:lnTo>
                <a:lnTo>
                  <a:pt x="34"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72">
            <a:extLst>
              <a:ext uri="{FF2B5EF4-FFF2-40B4-BE49-F238E27FC236}">
                <a16:creationId xmlns:a16="http://schemas.microsoft.com/office/drawing/2014/main" id="{154625F4-021C-A148-8ADC-BEB4E3DCEFBB}"/>
              </a:ext>
            </a:extLst>
          </p:cNvPr>
          <p:cNvSpPr>
            <a:spLocks noChangeAspect="1" noEditPoints="1"/>
          </p:cNvSpPr>
          <p:nvPr/>
        </p:nvSpPr>
        <p:spPr bwMode="auto">
          <a:xfrm>
            <a:off x="6688139" y="2836863"/>
            <a:ext cx="250825" cy="203200"/>
          </a:xfrm>
          <a:custGeom>
            <a:avLst/>
            <a:gdLst>
              <a:gd name="T0" fmla="*/ 166 w 333"/>
              <a:gd name="T1" fmla="*/ 125 h 267"/>
              <a:gd name="T2" fmla="*/ 100 w 333"/>
              <a:gd name="T3" fmla="*/ 192 h 267"/>
              <a:gd name="T4" fmla="*/ 166 w 333"/>
              <a:gd name="T5" fmla="*/ 259 h 267"/>
              <a:gd name="T6" fmla="*/ 233 w 333"/>
              <a:gd name="T7" fmla="*/ 192 h 267"/>
              <a:gd name="T8" fmla="*/ 166 w 333"/>
              <a:gd name="T9" fmla="*/ 125 h 267"/>
              <a:gd name="T10" fmla="*/ 116 w 333"/>
              <a:gd name="T11" fmla="*/ 34 h 267"/>
              <a:gd name="T12" fmla="*/ 216 w 333"/>
              <a:gd name="T13" fmla="*/ 34 h 267"/>
              <a:gd name="T14" fmla="*/ 216 w 333"/>
              <a:gd name="T15" fmla="*/ 67 h 267"/>
              <a:gd name="T16" fmla="*/ 116 w 333"/>
              <a:gd name="T17" fmla="*/ 67 h 267"/>
              <a:gd name="T18" fmla="*/ 116 w 333"/>
              <a:gd name="T19" fmla="*/ 34 h 267"/>
              <a:gd name="T20" fmla="*/ 250 w 333"/>
              <a:gd name="T21" fmla="*/ 0 h 267"/>
              <a:gd name="T22" fmla="*/ 83 w 333"/>
              <a:gd name="T23" fmla="*/ 0 h 267"/>
              <a:gd name="T24" fmla="*/ 83 w 333"/>
              <a:gd name="T25" fmla="*/ 67 h 267"/>
              <a:gd name="T26" fmla="*/ 0 w 333"/>
              <a:gd name="T27" fmla="*/ 67 h 267"/>
              <a:gd name="T28" fmla="*/ 0 w 333"/>
              <a:gd name="T29" fmla="*/ 267 h 267"/>
              <a:gd name="T30" fmla="*/ 66 w 333"/>
              <a:gd name="T31" fmla="*/ 267 h 267"/>
              <a:gd name="T32" fmla="*/ 66 w 333"/>
              <a:gd name="T33" fmla="*/ 234 h 267"/>
              <a:gd name="T34" fmla="*/ 33 w 333"/>
              <a:gd name="T35" fmla="*/ 234 h 267"/>
              <a:gd name="T36" fmla="*/ 33 w 333"/>
              <a:gd name="T37" fmla="*/ 100 h 267"/>
              <a:gd name="T38" fmla="*/ 300 w 333"/>
              <a:gd name="T39" fmla="*/ 100 h 267"/>
              <a:gd name="T40" fmla="*/ 300 w 333"/>
              <a:gd name="T41" fmla="*/ 234 h 267"/>
              <a:gd name="T42" fmla="*/ 266 w 333"/>
              <a:gd name="T43" fmla="*/ 234 h 267"/>
              <a:gd name="T44" fmla="*/ 266 w 333"/>
              <a:gd name="T45" fmla="*/ 267 h 267"/>
              <a:gd name="T46" fmla="*/ 333 w 333"/>
              <a:gd name="T47" fmla="*/ 267 h 267"/>
              <a:gd name="T48" fmla="*/ 333 w 333"/>
              <a:gd name="T49" fmla="*/ 67 h 267"/>
              <a:gd name="T50" fmla="*/ 316 w 333"/>
              <a:gd name="T51" fmla="*/ 67 h 267"/>
              <a:gd name="T52" fmla="*/ 316 w 333"/>
              <a:gd name="T53" fmla="*/ 34 h 267"/>
              <a:gd name="T54" fmla="*/ 283 w 333"/>
              <a:gd name="T55" fmla="*/ 34 h 267"/>
              <a:gd name="T56" fmla="*/ 283 w 333"/>
              <a:gd name="T57" fmla="*/ 67 h 267"/>
              <a:gd name="T58" fmla="*/ 250 w 333"/>
              <a:gd name="T59" fmla="*/ 67 h 267"/>
              <a:gd name="T60" fmla="*/ 250 w 333"/>
              <a:gd name="T61" fmla="*/ 0 h 267"/>
              <a:gd name="T62" fmla="*/ 166 w 333"/>
              <a:gd name="T63" fmla="*/ 159 h 267"/>
              <a:gd name="T64" fmla="*/ 200 w 333"/>
              <a:gd name="T65" fmla="*/ 192 h 267"/>
              <a:gd name="T66" fmla="*/ 166 w 333"/>
              <a:gd name="T67" fmla="*/ 225 h 267"/>
              <a:gd name="T68" fmla="*/ 133 w 333"/>
              <a:gd name="T69" fmla="*/ 192 h 267"/>
              <a:gd name="T70" fmla="*/ 166 w 333"/>
              <a:gd name="T71" fmla="*/ 15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267">
                <a:moveTo>
                  <a:pt x="166" y="125"/>
                </a:moveTo>
                <a:cubicBezTo>
                  <a:pt x="130" y="125"/>
                  <a:pt x="100" y="155"/>
                  <a:pt x="100" y="192"/>
                </a:cubicBezTo>
                <a:cubicBezTo>
                  <a:pt x="100" y="229"/>
                  <a:pt x="130" y="259"/>
                  <a:pt x="166" y="259"/>
                </a:cubicBezTo>
                <a:cubicBezTo>
                  <a:pt x="203" y="259"/>
                  <a:pt x="233" y="229"/>
                  <a:pt x="233" y="192"/>
                </a:cubicBezTo>
                <a:cubicBezTo>
                  <a:pt x="233" y="155"/>
                  <a:pt x="203" y="125"/>
                  <a:pt x="166" y="125"/>
                </a:cubicBezTo>
                <a:close/>
                <a:moveTo>
                  <a:pt x="116" y="34"/>
                </a:moveTo>
                <a:lnTo>
                  <a:pt x="216" y="34"/>
                </a:lnTo>
                <a:lnTo>
                  <a:pt x="216" y="67"/>
                </a:lnTo>
                <a:lnTo>
                  <a:pt x="116" y="67"/>
                </a:lnTo>
                <a:lnTo>
                  <a:pt x="116" y="34"/>
                </a:lnTo>
                <a:close/>
                <a:moveTo>
                  <a:pt x="250" y="0"/>
                </a:moveTo>
                <a:lnTo>
                  <a:pt x="83" y="0"/>
                </a:lnTo>
                <a:lnTo>
                  <a:pt x="83" y="67"/>
                </a:lnTo>
                <a:lnTo>
                  <a:pt x="0" y="67"/>
                </a:lnTo>
                <a:lnTo>
                  <a:pt x="0" y="267"/>
                </a:lnTo>
                <a:lnTo>
                  <a:pt x="66" y="267"/>
                </a:lnTo>
                <a:lnTo>
                  <a:pt x="66" y="234"/>
                </a:lnTo>
                <a:lnTo>
                  <a:pt x="33" y="234"/>
                </a:lnTo>
                <a:lnTo>
                  <a:pt x="33" y="100"/>
                </a:lnTo>
                <a:lnTo>
                  <a:pt x="300" y="100"/>
                </a:lnTo>
                <a:lnTo>
                  <a:pt x="300" y="234"/>
                </a:lnTo>
                <a:lnTo>
                  <a:pt x="266" y="234"/>
                </a:lnTo>
                <a:lnTo>
                  <a:pt x="266" y="267"/>
                </a:lnTo>
                <a:lnTo>
                  <a:pt x="333" y="267"/>
                </a:lnTo>
                <a:lnTo>
                  <a:pt x="333" y="67"/>
                </a:lnTo>
                <a:lnTo>
                  <a:pt x="316" y="67"/>
                </a:lnTo>
                <a:lnTo>
                  <a:pt x="316" y="34"/>
                </a:lnTo>
                <a:lnTo>
                  <a:pt x="283" y="34"/>
                </a:lnTo>
                <a:lnTo>
                  <a:pt x="283" y="67"/>
                </a:lnTo>
                <a:lnTo>
                  <a:pt x="250" y="67"/>
                </a:lnTo>
                <a:lnTo>
                  <a:pt x="250" y="0"/>
                </a:lnTo>
                <a:close/>
                <a:moveTo>
                  <a:pt x="166" y="159"/>
                </a:moveTo>
                <a:cubicBezTo>
                  <a:pt x="185" y="159"/>
                  <a:pt x="200" y="174"/>
                  <a:pt x="200" y="192"/>
                </a:cubicBezTo>
                <a:cubicBezTo>
                  <a:pt x="200" y="210"/>
                  <a:pt x="185" y="225"/>
                  <a:pt x="166" y="225"/>
                </a:cubicBezTo>
                <a:cubicBezTo>
                  <a:pt x="148" y="225"/>
                  <a:pt x="133" y="210"/>
                  <a:pt x="133" y="192"/>
                </a:cubicBezTo>
                <a:cubicBezTo>
                  <a:pt x="133" y="174"/>
                  <a:pt x="148" y="159"/>
                  <a:pt x="166" y="15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73">
            <a:extLst>
              <a:ext uri="{FF2B5EF4-FFF2-40B4-BE49-F238E27FC236}">
                <a16:creationId xmlns:a16="http://schemas.microsoft.com/office/drawing/2014/main" id="{2EA85B2A-6DBF-7140-AE53-9DE2D526B303}"/>
              </a:ext>
            </a:extLst>
          </p:cNvPr>
          <p:cNvSpPr>
            <a:spLocks noChangeAspect="1" noEditPoints="1"/>
          </p:cNvSpPr>
          <p:nvPr/>
        </p:nvSpPr>
        <p:spPr bwMode="auto">
          <a:xfrm>
            <a:off x="11214101" y="2355850"/>
            <a:ext cx="250825" cy="177800"/>
          </a:xfrm>
          <a:custGeom>
            <a:avLst/>
            <a:gdLst>
              <a:gd name="T0" fmla="*/ 300 w 333"/>
              <a:gd name="T1" fmla="*/ 140 h 233"/>
              <a:gd name="T2" fmla="*/ 263 w 333"/>
              <a:gd name="T3" fmla="*/ 116 h 233"/>
              <a:gd name="T4" fmla="*/ 300 w 333"/>
              <a:gd name="T5" fmla="*/ 93 h 233"/>
              <a:gd name="T6" fmla="*/ 300 w 333"/>
              <a:gd name="T7" fmla="*/ 140 h 233"/>
              <a:gd name="T8" fmla="*/ 200 w 333"/>
              <a:gd name="T9" fmla="*/ 200 h 233"/>
              <a:gd name="T10" fmla="*/ 33 w 333"/>
              <a:gd name="T11" fmla="*/ 200 h 233"/>
              <a:gd name="T12" fmla="*/ 33 w 333"/>
              <a:gd name="T13" fmla="*/ 33 h 233"/>
              <a:gd name="T14" fmla="*/ 200 w 333"/>
              <a:gd name="T15" fmla="*/ 33 h 233"/>
              <a:gd name="T16" fmla="*/ 200 w 333"/>
              <a:gd name="T17" fmla="*/ 200 h 233"/>
              <a:gd name="T18" fmla="*/ 233 w 333"/>
              <a:gd name="T19" fmla="*/ 97 h 233"/>
              <a:gd name="T20" fmla="*/ 233 w 333"/>
              <a:gd name="T21" fmla="*/ 0 h 233"/>
              <a:gd name="T22" fmla="*/ 0 w 333"/>
              <a:gd name="T23" fmla="*/ 0 h 233"/>
              <a:gd name="T24" fmla="*/ 0 w 333"/>
              <a:gd name="T25" fmla="*/ 233 h 233"/>
              <a:gd name="T26" fmla="*/ 233 w 333"/>
              <a:gd name="T27" fmla="*/ 233 h 233"/>
              <a:gd name="T28" fmla="*/ 233 w 333"/>
              <a:gd name="T29" fmla="*/ 136 h 233"/>
              <a:gd name="T30" fmla="*/ 333 w 333"/>
              <a:gd name="T31" fmla="*/ 200 h 233"/>
              <a:gd name="T32" fmla="*/ 333 w 333"/>
              <a:gd name="T33" fmla="*/ 33 h 233"/>
              <a:gd name="T34" fmla="*/ 233 w 333"/>
              <a:gd name="T35" fmla="*/ 9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233">
                <a:moveTo>
                  <a:pt x="300" y="140"/>
                </a:moveTo>
                <a:lnTo>
                  <a:pt x="263" y="116"/>
                </a:lnTo>
                <a:lnTo>
                  <a:pt x="300" y="93"/>
                </a:lnTo>
                <a:lnTo>
                  <a:pt x="300" y="140"/>
                </a:lnTo>
                <a:close/>
                <a:moveTo>
                  <a:pt x="200" y="200"/>
                </a:moveTo>
                <a:lnTo>
                  <a:pt x="33" y="200"/>
                </a:lnTo>
                <a:lnTo>
                  <a:pt x="33" y="33"/>
                </a:lnTo>
                <a:lnTo>
                  <a:pt x="200" y="33"/>
                </a:lnTo>
                <a:lnTo>
                  <a:pt x="200" y="200"/>
                </a:lnTo>
                <a:close/>
                <a:moveTo>
                  <a:pt x="233" y="97"/>
                </a:moveTo>
                <a:lnTo>
                  <a:pt x="233" y="0"/>
                </a:lnTo>
                <a:lnTo>
                  <a:pt x="0" y="0"/>
                </a:lnTo>
                <a:lnTo>
                  <a:pt x="0" y="233"/>
                </a:lnTo>
                <a:lnTo>
                  <a:pt x="233" y="233"/>
                </a:lnTo>
                <a:lnTo>
                  <a:pt x="233" y="136"/>
                </a:lnTo>
                <a:lnTo>
                  <a:pt x="333" y="200"/>
                </a:lnTo>
                <a:lnTo>
                  <a:pt x="333" y="33"/>
                </a:lnTo>
                <a:lnTo>
                  <a:pt x="233"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74">
            <a:extLst>
              <a:ext uri="{FF2B5EF4-FFF2-40B4-BE49-F238E27FC236}">
                <a16:creationId xmlns:a16="http://schemas.microsoft.com/office/drawing/2014/main" id="{4E58DBDF-6983-A844-A0B5-53BD99021F55}"/>
              </a:ext>
            </a:extLst>
          </p:cNvPr>
          <p:cNvSpPr>
            <a:spLocks noChangeAspect="1" noEditPoints="1"/>
          </p:cNvSpPr>
          <p:nvPr/>
        </p:nvSpPr>
        <p:spPr bwMode="auto">
          <a:xfrm>
            <a:off x="10710864" y="2286000"/>
            <a:ext cx="250825" cy="254000"/>
          </a:xfrm>
          <a:custGeom>
            <a:avLst/>
            <a:gdLst>
              <a:gd name="T0" fmla="*/ 233 w 333"/>
              <a:gd name="T1" fmla="*/ 167 h 334"/>
              <a:gd name="T2" fmla="*/ 167 w 333"/>
              <a:gd name="T3" fmla="*/ 234 h 334"/>
              <a:gd name="T4" fmla="*/ 100 w 333"/>
              <a:gd name="T5" fmla="*/ 167 h 334"/>
              <a:gd name="T6" fmla="*/ 167 w 333"/>
              <a:gd name="T7" fmla="*/ 100 h 334"/>
              <a:gd name="T8" fmla="*/ 233 w 333"/>
              <a:gd name="T9" fmla="*/ 167 h 334"/>
              <a:gd name="T10" fmla="*/ 167 w 333"/>
              <a:gd name="T11" fmla="*/ 300 h 334"/>
              <a:gd name="T12" fmla="*/ 33 w 333"/>
              <a:gd name="T13" fmla="*/ 167 h 334"/>
              <a:gd name="T14" fmla="*/ 167 w 333"/>
              <a:gd name="T15" fmla="*/ 34 h 334"/>
              <a:gd name="T16" fmla="*/ 300 w 333"/>
              <a:gd name="T17" fmla="*/ 167 h 334"/>
              <a:gd name="T18" fmla="*/ 167 w 333"/>
              <a:gd name="T19" fmla="*/ 300 h 334"/>
              <a:gd name="T20" fmla="*/ 167 w 333"/>
              <a:gd name="T21" fmla="*/ 0 h 334"/>
              <a:gd name="T22" fmla="*/ 0 w 333"/>
              <a:gd name="T23" fmla="*/ 167 h 334"/>
              <a:gd name="T24" fmla="*/ 167 w 333"/>
              <a:gd name="T25" fmla="*/ 334 h 334"/>
              <a:gd name="T26" fmla="*/ 333 w 333"/>
              <a:gd name="T27" fmla="*/ 167 h 334"/>
              <a:gd name="T28" fmla="*/ 167 w 333"/>
              <a:gd name="T2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334">
                <a:moveTo>
                  <a:pt x="233" y="167"/>
                </a:moveTo>
                <a:cubicBezTo>
                  <a:pt x="233" y="204"/>
                  <a:pt x="203" y="234"/>
                  <a:pt x="167" y="234"/>
                </a:cubicBezTo>
                <a:cubicBezTo>
                  <a:pt x="130" y="234"/>
                  <a:pt x="100" y="204"/>
                  <a:pt x="100" y="167"/>
                </a:cubicBezTo>
                <a:cubicBezTo>
                  <a:pt x="100" y="130"/>
                  <a:pt x="130" y="100"/>
                  <a:pt x="167" y="100"/>
                </a:cubicBezTo>
                <a:cubicBezTo>
                  <a:pt x="203" y="100"/>
                  <a:pt x="233" y="130"/>
                  <a:pt x="233" y="167"/>
                </a:cubicBezTo>
                <a:close/>
                <a:moveTo>
                  <a:pt x="167" y="300"/>
                </a:moveTo>
                <a:cubicBezTo>
                  <a:pt x="93" y="300"/>
                  <a:pt x="33" y="241"/>
                  <a:pt x="33" y="167"/>
                </a:cubicBezTo>
                <a:cubicBezTo>
                  <a:pt x="33" y="93"/>
                  <a:pt x="93" y="34"/>
                  <a:pt x="167" y="34"/>
                </a:cubicBezTo>
                <a:cubicBezTo>
                  <a:pt x="240" y="34"/>
                  <a:pt x="300" y="93"/>
                  <a:pt x="300" y="167"/>
                </a:cubicBezTo>
                <a:cubicBezTo>
                  <a:pt x="300" y="241"/>
                  <a:pt x="240" y="300"/>
                  <a:pt x="167" y="300"/>
                </a:cubicBezTo>
                <a:close/>
                <a:moveTo>
                  <a:pt x="167" y="0"/>
                </a:moveTo>
                <a:cubicBezTo>
                  <a:pt x="75" y="0"/>
                  <a:pt x="0" y="75"/>
                  <a:pt x="0" y="167"/>
                </a:cubicBezTo>
                <a:cubicBezTo>
                  <a:pt x="0" y="259"/>
                  <a:pt x="75" y="334"/>
                  <a:pt x="167" y="334"/>
                </a:cubicBezTo>
                <a:cubicBezTo>
                  <a:pt x="259" y="334"/>
                  <a:pt x="333" y="259"/>
                  <a:pt x="333" y="167"/>
                </a:cubicBezTo>
                <a:cubicBezTo>
                  <a:pt x="333"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75">
            <a:extLst>
              <a:ext uri="{FF2B5EF4-FFF2-40B4-BE49-F238E27FC236}">
                <a16:creationId xmlns:a16="http://schemas.microsoft.com/office/drawing/2014/main" id="{5F304442-9BD2-A44D-886C-6AD99EA5AF0D}"/>
              </a:ext>
            </a:extLst>
          </p:cNvPr>
          <p:cNvSpPr>
            <a:spLocks noChangeAspect="1" noEditPoints="1"/>
          </p:cNvSpPr>
          <p:nvPr/>
        </p:nvSpPr>
        <p:spPr bwMode="auto">
          <a:xfrm>
            <a:off x="9704389" y="2330450"/>
            <a:ext cx="250825" cy="203200"/>
          </a:xfrm>
          <a:custGeom>
            <a:avLst/>
            <a:gdLst>
              <a:gd name="T0" fmla="*/ 216 w 333"/>
              <a:gd name="T1" fmla="*/ 175 h 266"/>
              <a:gd name="T2" fmla="*/ 216 w 333"/>
              <a:gd name="T3" fmla="*/ 86 h 266"/>
              <a:gd name="T4" fmla="*/ 280 w 333"/>
              <a:gd name="T5" fmla="*/ 39 h 266"/>
              <a:gd name="T6" fmla="*/ 300 w 333"/>
              <a:gd name="T7" fmla="*/ 45 h 266"/>
              <a:gd name="T8" fmla="*/ 216 w 333"/>
              <a:gd name="T9" fmla="*/ 175 h 266"/>
              <a:gd name="T10" fmla="*/ 172 w 333"/>
              <a:gd name="T11" fmla="*/ 225 h 266"/>
              <a:gd name="T12" fmla="*/ 46 w 333"/>
              <a:gd name="T13" fmla="*/ 138 h 266"/>
              <a:gd name="T14" fmla="*/ 45 w 333"/>
              <a:gd name="T15" fmla="*/ 124 h 266"/>
              <a:gd name="T16" fmla="*/ 164 w 333"/>
              <a:gd name="T17" fmla="*/ 39 h 266"/>
              <a:gd name="T18" fmla="*/ 183 w 333"/>
              <a:gd name="T19" fmla="*/ 45 h 266"/>
              <a:gd name="T20" fmla="*/ 172 w 333"/>
              <a:gd name="T21" fmla="*/ 225 h 266"/>
              <a:gd name="T22" fmla="*/ 287 w 333"/>
              <a:gd name="T23" fmla="*/ 4 h 266"/>
              <a:gd name="T24" fmla="*/ 216 w 333"/>
              <a:gd name="T25" fmla="*/ 45 h 266"/>
              <a:gd name="T26" fmla="*/ 172 w 333"/>
              <a:gd name="T27" fmla="*/ 4 h 266"/>
              <a:gd name="T28" fmla="*/ 33 w 333"/>
              <a:gd name="T29" fmla="*/ 100 h 266"/>
              <a:gd name="T30" fmla="*/ 33 w 333"/>
              <a:gd name="T31" fmla="*/ 16 h 266"/>
              <a:gd name="T32" fmla="*/ 16 w 333"/>
              <a:gd name="T33" fmla="*/ 0 h 266"/>
              <a:gd name="T34" fmla="*/ 0 w 333"/>
              <a:gd name="T35" fmla="*/ 16 h 266"/>
              <a:gd name="T36" fmla="*/ 0 w 333"/>
              <a:gd name="T37" fmla="*/ 250 h 266"/>
              <a:gd name="T38" fmla="*/ 16 w 333"/>
              <a:gd name="T39" fmla="*/ 266 h 266"/>
              <a:gd name="T40" fmla="*/ 33 w 333"/>
              <a:gd name="T41" fmla="*/ 250 h 266"/>
              <a:gd name="T42" fmla="*/ 33 w 333"/>
              <a:gd name="T43" fmla="*/ 166 h 266"/>
              <a:gd name="T44" fmla="*/ 145 w 333"/>
              <a:gd name="T45" fmla="*/ 248 h 266"/>
              <a:gd name="T46" fmla="*/ 172 w 333"/>
              <a:gd name="T47" fmla="*/ 257 h 266"/>
              <a:gd name="T48" fmla="*/ 216 w 333"/>
              <a:gd name="T49" fmla="*/ 217 h 266"/>
              <a:gd name="T50" fmla="*/ 288 w 333"/>
              <a:gd name="T51" fmla="*/ 258 h 266"/>
              <a:gd name="T52" fmla="*/ 333 w 333"/>
              <a:gd name="T53" fmla="*/ 216 h 266"/>
              <a:gd name="T54" fmla="*/ 333 w 333"/>
              <a:gd name="T55" fmla="*/ 45 h 266"/>
              <a:gd name="T56" fmla="*/ 287 w 333"/>
              <a:gd name="T57" fmla="*/ 4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3" h="266">
                <a:moveTo>
                  <a:pt x="216" y="175"/>
                </a:moveTo>
                <a:lnTo>
                  <a:pt x="216" y="86"/>
                </a:lnTo>
                <a:cubicBezTo>
                  <a:pt x="236" y="71"/>
                  <a:pt x="223" y="81"/>
                  <a:pt x="280" y="39"/>
                </a:cubicBezTo>
                <a:cubicBezTo>
                  <a:pt x="286" y="35"/>
                  <a:pt x="300" y="38"/>
                  <a:pt x="300" y="45"/>
                </a:cubicBezTo>
                <a:cubicBezTo>
                  <a:pt x="300" y="265"/>
                  <a:pt x="317" y="251"/>
                  <a:pt x="216" y="175"/>
                </a:cubicBezTo>
                <a:close/>
                <a:moveTo>
                  <a:pt x="172" y="225"/>
                </a:moveTo>
                <a:cubicBezTo>
                  <a:pt x="166" y="225"/>
                  <a:pt x="51" y="141"/>
                  <a:pt x="46" y="138"/>
                </a:cubicBezTo>
                <a:cubicBezTo>
                  <a:pt x="41" y="134"/>
                  <a:pt x="41" y="127"/>
                  <a:pt x="45" y="124"/>
                </a:cubicBezTo>
                <a:lnTo>
                  <a:pt x="164" y="39"/>
                </a:lnTo>
                <a:cubicBezTo>
                  <a:pt x="170" y="35"/>
                  <a:pt x="183" y="38"/>
                  <a:pt x="183" y="45"/>
                </a:cubicBezTo>
                <a:cubicBezTo>
                  <a:pt x="183" y="221"/>
                  <a:pt x="188" y="225"/>
                  <a:pt x="172" y="225"/>
                </a:cubicBezTo>
                <a:close/>
                <a:moveTo>
                  <a:pt x="287" y="4"/>
                </a:moveTo>
                <a:cubicBezTo>
                  <a:pt x="268" y="4"/>
                  <a:pt x="262" y="11"/>
                  <a:pt x="216" y="45"/>
                </a:cubicBezTo>
                <a:cubicBezTo>
                  <a:pt x="216" y="21"/>
                  <a:pt x="193" y="4"/>
                  <a:pt x="172" y="4"/>
                </a:cubicBezTo>
                <a:cubicBezTo>
                  <a:pt x="156" y="4"/>
                  <a:pt x="132" y="26"/>
                  <a:pt x="33" y="100"/>
                </a:cubicBezTo>
                <a:lnTo>
                  <a:pt x="33" y="16"/>
                </a:lnTo>
                <a:cubicBezTo>
                  <a:pt x="33" y="7"/>
                  <a:pt x="26" y="0"/>
                  <a:pt x="16" y="0"/>
                </a:cubicBezTo>
                <a:cubicBezTo>
                  <a:pt x="7" y="0"/>
                  <a:pt x="0" y="7"/>
                  <a:pt x="0" y="16"/>
                </a:cubicBezTo>
                <a:lnTo>
                  <a:pt x="0" y="250"/>
                </a:lnTo>
                <a:cubicBezTo>
                  <a:pt x="0" y="259"/>
                  <a:pt x="7" y="266"/>
                  <a:pt x="16" y="266"/>
                </a:cubicBezTo>
                <a:cubicBezTo>
                  <a:pt x="26" y="266"/>
                  <a:pt x="33" y="259"/>
                  <a:pt x="33" y="250"/>
                </a:cubicBezTo>
                <a:lnTo>
                  <a:pt x="33" y="166"/>
                </a:lnTo>
                <a:lnTo>
                  <a:pt x="145" y="248"/>
                </a:lnTo>
                <a:cubicBezTo>
                  <a:pt x="153" y="254"/>
                  <a:pt x="164" y="257"/>
                  <a:pt x="172" y="257"/>
                </a:cubicBezTo>
                <a:cubicBezTo>
                  <a:pt x="193" y="257"/>
                  <a:pt x="216" y="241"/>
                  <a:pt x="216" y="217"/>
                </a:cubicBezTo>
                <a:cubicBezTo>
                  <a:pt x="259" y="249"/>
                  <a:pt x="266" y="258"/>
                  <a:pt x="288" y="258"/>
                </a:cubicBezTo>
                <a:cubicBezTo>
                  <a:pt x="310" y="258"/>
                  <a:pt x="333" y="241"/>
                  <a:pt x="333" y="216"/>
                </a:cubicBezTo>
                <a:lnTo>
                  <a:pt x="333" y="45"/>
                </a:lnTo>
                <a:cubicBezTo>
                  <a:pt x="333" y="21"/>
                  <a:pt x="309" y="4"/>
                  <a:pt x="287"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76">
            <a:extLst>
              <a:ext uri="{FF2B5EF4-FFF2-40B4-BE49-F238E27FC236}">
                <a16:creationId xmlns:a16="http://schemas.microsoft.com/office/drawing/2014/main" id="{37B4FEFF-53DC-244C-8711-EC653FADBD4D}"/>
              </a:ext>
            </a:extLst>
          </p:cNvPr>
          <p:cNvSpPr>
            <a:spLocks noChangeAspect="1" noEditPoints="1"/>
          </p:cNvSpPr>
          <p:nvPr/>
        </p:nvSpPr>
        <p:spPr bwMode="auto">
          <a:xfrm>
            <a:off x="10207626" y="2330450"/>
            <a:ext cx="250825" cy="209550"/>
          </a:xfrm>
          <a:custGeom>
            <a:avLst/>
            <a:gdLst>
              <a:gd name="T0" fmla="*/ 288 w 334"/>
              <a:gd name="T1" fmla="*/ 142 h 275"/>
              <a:gd name="T2" fmla="*/ 169 w 334"/>
              <a:gd name="T3" fmla="*/ 227 h 275"/>
              <a:gd name="T4" fmla="*/ 150 w 334"/>
              <a:gd name="T5" fmla="*/ 221 h 275"/>
              <a:gd name="T6" fmla="*/ 150 w 334"/>
              <a:gd name="T7" fmla="*/ 50 h 275"/>
              <a:gd name="T8" fmla="*/ 168 w 334"/>
              <a:gd name="T9" fmla="*/ 43 h 275"/>
              <a:gd name="T10" fmla="*/ 288 w 334"/>
              <a:gd name="T11" fmla="*/ 129 h 275"/>
              <a:gd name="T12" fmla="*/ 288 w 334"/>
              <a:gd name="T13" fmla="*/ 142 h 275"/>
              <a:gd name="T14" fmla="*/ 117 w 334"/>
              <a:gd name="T15" fmla="*/ 180 h 275"/>
              <a:gd name="T16" fmla="*/ 53 w 334"/>
              <a:gd name="T17" fmla="*/ 227 h 275"/>
              <a:gd name="T18" fmla="*/ 34 w 334"/>
              <a:gd name="T19" fmla="*/ 221 h 275"/>
              <a:gd name="T20" fmla="*/ 34 w 334"/>
              <a:gd name="T21" fmla="*/ 50 h 275"/>
              <a:gd name="T22" fmla="*/ 53 w 334"/>
              <a:gd name="T23" fmla="*/ 43 h 275"/>
              <a:gd name="T24" fmla="*/ 117 w 334"/>
              <a:gd name="T25" fmla="*/ 91 h 275"/>
              <a:gd name="T26" fmla="*/ 117 w 334"/>
              <a:gd name="T27" fmla="*/ 180 h 275"/>
              <a:gd name="T28" fmla="*/ 317 w 334"/>
              <a:gd name="T29" fmla="*/ 0 h 275"/>
              <a:gd name="T30" fmla="*/ 300 w 334"/>
              <a:gd name="T31" fmla="*/ 16 h 275"/>
              <a:gd name="T32" fmla="*/ 300 w 334"/>
              <a:gd name="T33" fmla="*/ 96 h 275"/>
              <a:gd name="T34" fmla="*/ 238 w 334"/>
              <a:gd name="T35" fmla="*/ 52 h 275"/>
              <a:gd name="T36" fmla="*/ 161 w 334"/>
              <a:gd name="T37" fmla="*/ 8 h 275"/>
              <a:gd name="T38" fmla="*/ 117 w 334"/>
              <a:gd name="T39" fmla="*/ 49 h 275"/>
              <a:gd name="T40" fmla="*/ 45 w 334"/>
              <a:gd name="T41" fmla="*/ 8 h 275"/>
              <a:gd name="T42" fmla="*/ 0 w 334"/>
              <a:gd name="T43" fmla="*/ 50 h 275"/>
              <a:gd name="T44" fmla="*/ 0 w 334"/>
              <a:gd name="T45" fmla="*/ 221 h 275"/>
              <a:gd name="T46" fmla="*/ 72 w 334"/>
              <a:gd name="T47" fmla="*/ 254 h 275"/>
              <a:gd name="T48" fmla="*/ 117 w 334"/>
              <a:gd name="T49" fmla="*/ 221 h 275"/>
              <a:gd name="T50" fmla="*/ 187 w 334"/>
              <a:gd name="T51" fmla="*/ 255 h 275"/>
              <a:gd name="T52" fmla="*/ 300 w 334"/>
              <a:gd name="T53" fmla="*/ 174 h 275"/>
              <a:gd name="T54" fmla="*/ 300 w 334"/>
              <a:gd name="T55" fmla="*/ 250 h 275"/>
              <a:gd name="T56" fmla="*/ 317 w 334"/>
              <a:gd name="T57" fmla="*/ 266 h 275"/>
              <a:gd name="T58" fmla="*/ 334 w 334"/>
              <a:gd name="T59" fmla="*/ 250 h 275"/>
              <a:gd name="T60" fmla="*/ 334 w 334"/>
              <a:gd name="T61" fmla="*/ 16 h 275"/>
              <a:gd name="T62" fmla="*/ 317 w 334"/>
              <a:gd name="T6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275">
                <a:moveTo>
                  <a:pt x="288" y="142"/>
                </a:moveTo>
                <a:cubicBezTo>
                  <a:pt x="205" y="202"/>
                  <a:pt x="232" y="182"/>
                  <a:pt x="169" y="227"/>
                </a:cubicBezTo>
                <a:cubicBezTo>
                  <a:pt x="163" y="231"/>
                  <a:pt x="150" y="228"/>
                  <a:pt x="150" y="221"/>
                </a:cubicBezTo>
                <a:lnTo>
                  <a:pt x="150" y="50"/>
                </a:lnTo>
                <a:cubicBezTo>
                  <a:pt x="150" y="43"/>
                  <a:pt x="162" y="39"/>
                  <a:pt x="168" y="43"/>
                </a:cubicBezTo>
                <a:cubicBezTo>
                  <a:pt x="230" y="87"/>
                  <a:pt x="203" y="68"/>
                  <a:pt x="288" y="129"/>
                </a:cubicBezTo>
                <a:cubicBezTo>
                  <a:pt x="293" y="132"/>
                  <a:pt x="292" y="139"/>
                  <a:pt x="288" y="142"/>
                </a:cubicBezTo>
                <a:close/>
                <a:moveTo>
                  <a:pt x="117" y="180"/>
                </a:moveTo>
                <a:cubicBezTo>
                  <a:pt x="98" y="195"/>
                  <a:pt x="110" y="185"/>
                  <a:pt x="53" y="227"/>
                </a:cubicBezTo>
                <a:cubicBezTo>
                  <a:pt x="48" y="231"/>
                  <a:pt x="34" y="228"/>
                  <a:pt x="34" y="221"/>
                </a:cubicBezTo>
                <a:lnTo>
                  <a:pt x="34" y="50"/>
                </a:lnTo>
                <a:cubicBezTo>
                  <a:pt x="34" y="43"/>
                  <a:pt x="47" y="39"/>
                  <a:pt x="53" y="43"/>
                </a:cubicBezTo>
                <a:cubicBezTo>
                  <a:pt x="109" y="85"/>
                  <a:pt x="96" y="75"/>
                  <a:pt x="117" y="91"/>
                </a:cubicBezTo>
                <a:lnTo>
                  <a:pt x="117" y="180"/>
                </a:lnTo>
                <a:close/>
                <a:moveTo>
                  <a:pt x="317" y="0"/>
                </a:moveTo>
                <a:cubicBezTo>
                  <a:pt x="308" y="0"/>
                  <a:pt x="300" y="7"/>
                  <a:pt x="300" y="16"/>
                </a:cubicBezTo>
                <a:lnTo>
                  <a:pt x="300" y="96"/>
                </a:lnTo>
                <a:lnTo>
                  <a:pt x="238" y="52"/>
                </a:lnTo>
                <a:cubicBezTo>
                  <a:pt x="187" y="15"/>
                  <a:pt x="182" y="8"/>
                  <a:pt x="161" y="8"/>
                </a:cubicBezTo>
                <a:cubicBezTo>
                  <a:pt x="140" y="8"/>
                  <a:pt x="118" y="25"/>
                  <a:pt x="117" y="49"/>
                </a:cubicBezTo>
                <a:cubicBezTo>
                  <a:pt x="74" y="17"/>
                  <a:pt x="67" y="8"/>
                  <a:pt x="45" y="8"/>
                </a:cubicBezTo>
                <a:cubicBezTo>
                  <a:pt x="24" y="8"/>
                  <a:pt x="0" y="25"/>
                  <a:pt x="0" y="50"/>
                </a:cubicBezTo>
                <a:lnTo>
                  <a:pt x="0" y="221"/>
                </a:lnTo>
                <a:cubicBezTo>
                  <a:pt x="0" y="254"/>
                  <a:pt x="44" y="275"/>
                  <a:pt x="72" y="254"/>
                </a:cubicBezTo>
                <a:lnTo>
                  <a:pt x="117" y="221"/>
                </a:lnTo>
                <a:cubicBezTo>
                  <a:pt x="117" y="254"/>
                  <a:pt x="159" y="275"/>
                  <a:pt x="187" y="255"/>
                </a:cubicBezTo>
                <a:cubicBezTo>
                  <a:pt x="249" y="210"/>
                  <a:pt x="224" y="229"/>
                  <a:pt x="300" y="174"/>
                </a:cubicBezTo>
                <a:lnTo>
                  <a:pt x="300" y="250"/>
                </a:lnTo>
                <a:cubicBezTo>
                  <a:pt x="300" y="259"/>
                  <a:pt x="308" y="266"/>
                  <a:pt x="317" y="266"/>
                </a:cubicBezTo>
                <a:cubicBezTo>
                  <a:pt x="326" y="266"/>
                  <a:pt x="334" y="259"/>
                  <a:pt x="334" y="250"/>
                </a:cubicBezTo>
                <a:lnTo>
                  <a:pt x="334" y="16"/>
                </a:lnTo>
                <a:cubicBezTo>
                  <a:pt x="334" y="7"/>
                  <a:pt x="326" y="0"/>
                  <a:pt x="31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77">
            <a:extLst>
              <a:ext uri="{FF2B5EF4-FFF2-40B4-BE49-F238E27FC236}">
                <a16:creationId xmlns:a16="http://schemas.microsoft.com/office/drawing/2014/main" id="{5FB2479D-B0C5-3743-83DA-315C19FD608B}"/>
              </a:ext>
            </a:extLst>
          </p:cNvPr>
          <p:cNvSpPr>
            <a:spLocks noChangeAspect="1" noEditPoints="1"/>
          </p:cNvSpPr>
          <p:nvPr/>
        </p:nvSpPr>
        <p:spPr bwMode="auto">
          <a:xfrm>
            <a:off x="9201151" y="2276475"/>
            <a:ext cx="252413" cy="114300"/>
          </a:xfrm>
          <a:custGeom>
            <a:avLst/>
            <a:gdLst>
              <a:gd name="T0" fmla="*/ 209 w 333"/>
              <a:gd name="T1" fmla="*/ 0 h 150"/>
              <a:gd name="T2" fmla="*/ 113 w 333"/>
              <a:gd name="T3" fmla="*/ 96 h 150"/>
              <a:gd name="T4" fmla="*/ 68 w 333"/>
              <a:gd name="T5" fmla="*/ 52 h 150"/>
              <a:gd name="T6" fmla="*/ 67 w 333"/>
              <a:gd name="T7" fmla="*/ 52 h 150"/>
              <a:gd name="T8" fmla="*/ 67 w 333"/>
              <a:gd name="T9" fmla="*/ 52 h 150"/>
              <a:gd name="T10" fmla="*/ 0 w 333"/>
              <a:gd name="T11" fmla="*/ 123 h 150"/>
              <a:gd name="T12" fmla="*/ 24 w 333"/>
              <a:gd name="T13" fmla="*/ 146 h 150"/>
              <a:gd name="T14" fmla="*/ 69 w 333"/>
              <a:gd name="T15" fmla="*/ 100 h 150"/>
              <a:gd name="T16" fmla="*/ 114 w 333"/>
              <a:gd name="T17" fmla="*/ 144 h 150"/>
              <a:gd name="T18" fmla="*/ 209 w 333"/>
              <a:gd name="T19" fmla="*/ 48 h 150"/>
              <a:gd name="T20" fmla="*/ 254 w 333"/>
              <a:gd name="T21" fmla="*/ 94 h 150"/>
              <a:gd name="T22" fmla="*/ 278 w 333"/>
              <a:gd name="T23" fmla="*/ 70 h 150"/>
              <a:gd name="T24" fmla="*/ 209 w 333"/>
              <a:gd name="T25" fmla="*/ 0 h 150"/>
              <a:gd name="T26" fmla="*/ 333 w 333"/>
              <a:gd name="T27" fmla="*/ 116 h 150"/>
              <a:gd name="T28" fmla="*/ 300 w 333"/>
              <a:gd name="T29" fmla="*/ 150 h 150"/>
              <a:gd name="T30" fmla="*/ 266 w 333"/>
              <a:gd name="T31" fmla="*/ 116 h 150"/>
              <a:gd name="T32" fmla="*/ 300 w 333"/>
              <a:gd name="T33" fmla="*/ 82 h 150"/>
              <a:gd name="T34" fmla="*/ 333 w 333"/>
              <a:gd name="T35" fmla="*/ 11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3" h="150">
                <a:moveTo>
                  <a:pt x="209" y="0"/>
                </a:moveTo>
                <a:lnTo>
                  <a:pt x="113" y="96"/>
                </a:lnTo>
                <a:lnTo>
                  <a:pt x="68" y="52"/>
                </a:lnTo>
                <a:lnTo>
                  <a:pt x="67" y="52"/>
                </a:lnTo>
                <a:lnTo>
                  <a:pt x="67" y="52"/>
                </a:lnTo>
                <a:lnTo>
                  <a:pt x="0" y="123"/>
                </a:lnTo>
                <a:lnTo>
                  <a:pt x="24" y="146"/>
                </a:lnTo>
                <a:lnTo>
                  <a:pt x="69" y="100"/>
                </a:lnTo>
                <a:lnTo>
                  <a:pt x="114" y="144"/>
                </a:lnTo>
                <a:lnTo>
                  <a:pt x="209" y="48"/>
                </a:lnTo>
                <a:lnTo>
                  <a:pt x="254" y="94"/>
                </a:lnTo>
                <a:cubicBezTo>
                  <a:pt x="259" y="83"/>
                  <a:pt x="267" y="75"/>
                  <a:pt x="278" y="70"/>
                </a:cubicBezTo>
                <a:lnTo>
                  <a:pt x="209" y="0"/>
                </a:lnTo>
                <a:close/>
                <a:moveTo>
                  <a:pt x="333" y="116"/>
                </a:moveTo>
                <a:cubicBezTo>
                  <a:pt x="333" y="134"/>
                  <a:pt x="318" y="150"/>
                  <a:pt x="300" y="150"/>
                </a:cubicBezTo>
                <a:cubicBezTo>
                  <a:pt x="281" y="150"/>
                  <a:pt x="266" y="134"/>
                  <a:pt x="266" y="116"/>
                </a:cubicBezTo>
                <a:cubicBezTo>
                  <a:pt x="266" y="97"/>
                  <a:pt x="281" y="82"/>
                  <a:pt x="300" y="82"/>
                </a:cubicBezTo>
                <a:cubicBezTo>
                  <a:pt x="318" y="82"/>
                  <a:pt x="333" y="97"/>
                  <a:pt x="333" y="1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78">
            <a:extLst>
              <a:ext uri="{FF2B5EF4-FFF2-40B4-BE49-F238E27FC236}">
                <a16:creationId xmlns:a16="http://schemas.microsoft.com/office/drawing/2014/main" id="{1063ED16-C773-B64A-9BB1-0DC85882CD11}"/>
              </a:ext>
            </a:extLst>
          </p:cNvPr>
          <p:cNvSpPr>
            <a:spLocks noChangeAspect="1" noEditPoints="1"/>
          </p:cNvSpPr>
          <p:nvPr/>
        </p:nvSpPr>
        <p:spPr bwMode="auto">
          <a:xfrm>
            <a:off x="8697914" y="2279650"/>
            <a:ext cx="252413" cy="254000"/>
          </a:xfrm>
          <a:custGeom>
            <a:avLst/>
            <a:gdLst>
              <a:gd name="T0" fmla="*/ 300 w 334"/>
              <a:gd name="T1" fmla="*/ 267 h 333"/>
              <a:gd name="T2" fmla="*/ 34 w 334"/>
              <a:gd name="T3" fmla="*/ 267 h 333"/>
              <a:gd name="T4" fmla="*/ 34 w 334"/>
              <a:gd name="T5" fmla="*/ 33 h 333"/>
              <a:gd name="T6" fmla="*/ 300 w 334"/>
              <a:gd name="T7" fmla="*/ 33 h 333"/>
              <a:gd name="T8" fmla="*/ 300 w 334"/>
              <a:gd name="T9" fmla="*/ 267 h 333"/>
              <a:gd name="T10" fmla="*/ 0 w 334"/>
              <a:gd name="T11" fmla="*/ 333 h 333"/>
              <a:gd name="T12" fmla="*/ 334 w 334"/>
              <a:gd name="T13" fmla="*/ 333 h 333"/>
              <a:gd name="T14" fmla="*/ 334 w 334"/>
              <a:gd name="T15" fmla="*/ 0 h 333"/>
              <a:gd name="T16" fmla="*/ 0 w 334"/>
              <a:gd name="T17" fmla="*/ 0 h 333"/>
              <a:gd name="T18" fmla="*/ 0 w 334"/>
              <a:gd name="T19"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4" h="333">
                <a:moveTo>
                  <a:pt x="300" y="267"/>
                </a:moveTo>
                <a:lnTo>
                  <a:pt x="34" y="267"/>
                </a:lnTo>
                <a:lnTo>
                  <a:pt x="34" y="33"/>
                </a:lnTo>
                <a:lnTo>
                  <a:pt x="300" y="33"/>
                </a:lnTo>
                <a:lnTo>
                  <a:pt x="300" y="267"/>
                </a:lnTo>
                <a:close/>
                <a:moveTo>
                  <a:pt x="0" y="333"/>
                </a:moveTo>
                <a:lnTo>
                  <a:pt x="334" y="333"/>
                </a:lnTo>
                <a:lnTo>
                  <a:pt x="334"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79">
            <a:extLst>
              <a:ext uri="{FF2B5EF4-FFF2-40B4-BE49-F238E27FC236}">
                <a16:creationId xmlns:a16="http://schemas.microsoft.com/office/drawing/2014/main" id="{162B0ACF-FDCC-394C-90C5-123A804F9EEE}"/>
              </a:ext>
            </a:extLst>
          </p:cNvPr>
          <p:cNvSpPr>
            <a:spLocks noChangeAspect="1" noEditPoints="1"/>
          </p:cNvSpPr>
          <p:nvPr/>
        </p:nvSpPr>
        <p:spPr bwMode="auto">
          <a:xfrm>
            <a:off x="8196264" y="2279650"/>
            <a:ext cx="250825" cy="254000"/>
          </a:xfrm>
          <a:custGeom>
            <a:avLst/>
            <a:gdLst>
              <a:gd name="T0" fmla="*/ 237 w 333"/>
              <a:gd name="T1" fmla="*/ 91 h 333"/>
              <a:gd name="T2" fmla="*/ 254 w 333"/>
              <a:gd name="T3" fmla="*/ 74 h 333"/>
              <a:gd name="T4" fmla="*/ 270 w 333"/>
              <a:gd name="T5" fmla="*/ 91 h 333"/>
              <a:gd name="T6" fmla="*/ 254 w 333"/>
              <a:gd name="T7" fmla="*/ 108 h 333"/>
              <a:gd name="T8" fmla="*/ 237 w 333"/>
              <a:gd name="T9" fmla="*/ 91 h 333"/>
              <a:gd name="T10" fmla="*/ 300 w 333"/>
              <a:gd name="T11" fmla="*/ 183 h 333"/>
              <a:gd name="T12" fmla="*/ 244 w 333"/>
              <a:gd name="T13" fmla="*/ 131 h 333"/>
              <a:gd name="T14" fmla="*/ 151 w 333"/>
              <a:gd name="T15" fmla="*/ 226 h 333"/>
              <a:gd name="T16" fmla="*/ 93 w 333"/>
              <a:gd name="T17" fmla="*/ 167 h 333"/>
              <a:gd name="T18" fmla="*/ 33 w 333"/>
              <a:gd name="T19" fmla="*/ 225 h 333"/>
              <a:gd name="T20" fmla="*/ 33 w 333"/>
              <a:gd name="T21" fmla="*/ 33 h 333"/>
              <a:gd name="T22" fmla="*/ 300 w 333"/>
              <a:gd name="T23" fmla="*/ 33 h 333"/>
              <a:gd name="T24" fmla="*/ 300 w 333"/>
              <a:gd name="T25" fmla="*/ 183 h 333"/>
              <a:gd name="T26" fmla="*/ 300 w 333"/>
              <a:gd name="T27" fmla="*/ 300 h 333"/>
              <a:gd name="T28" fmla="*/ 33 w 333"/>
              <a:gd name="T29" fmla="*/ 300 h 333"/>
              <a:gd name="T30" fmla="*/ 33 w 333"/>
              <a:gd name="T31" fmla="*/ 273 h 333"/>
              <a:gd name="T32" fmla="*/ 93 w 333"/>
              <a:gd name="T33" fmla="*/ 215 h 333"/>
              <a:gd name="T34" fmla="*/ 150 w 333"/>
              <a:gd name="T35" fmla="*/ 273 h 333"/>
              <a:gd name="T36" fmla="*/ 151 w 333"/>
              <a:gd name="T37" fmla="*/ 272 h 333"/>
              <a:gd name="T38" fmla="*/ 151 w 333"/>
              <a:gd name="T39" fmla="*/ 273 h 333"/>
              <a:gd name="T40" fmla="*/ 243 w 333"/>
              <a:gd name="T41" fmla="*/ 179 h 333"/>
              <a:gd name="T42" fmla="*/ 300 w 333"/>
              <a:gd name="T43" fmla="*/ 237 h 333"/>
              <a:gd name="T44" fmla="*/ 300 w 333"/>
              <a:gd name="T45" fmla="*/ 300 h 333"/>
              <a:gd name="T46" fmla="*/ 0 w 333"/>
              <a:gd name="T47" fmla="*/ 333 h 333"/>
              <a:gd name="T48" fmla="*/ 333 w 333"/>
              <a:gd name="T49" fmla="*/ 333 h 333"/>
              <a:gd name="T50" fmla="*/ 333 w 333"/>
              <a:gd name="T51" fmla="*/ 0 h 333"/>
              <a:gd name="T52" fmla="*/ 0 w 333"/>
              <a:gd name="T53" fmla="*/ 0 h 333"/>
              <a:gd name="T54" fmla="*/ 0 w 333"/>
              <a:gd name="T5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3">
                <a:moveTo>
                  <a:pt x="237" y="91"/>
                </a:moveTo>
                <a:cubicBezTo>
                  <a:pt x="237" y="82"/>
                  <a:pt x="244" y="74"/>
                  <a:pt x="254" y="74"/>
                </a:cubicBezTo>
                <a:cubicBezTo>
                  <a:pt x="263" y="74"/>
                  <a:pt x="270" y="82"/>
                  <a:pt x="270" y="91"/>
                </a:cubicBezTo>
                <a:cubicBezTo>
                  <a:pt x="270" y="100"/>
                  <a:pt x="263" y="108"/>
                  <a:pt x="254" y="108"/>
                </a:cubicBezTo>
                <a:cubicBezTo>
                  <a:pt x="244" y="108"/>
                  <a:pt x="237" y="100"/>
                  <a:pt x="237" y="91"/>
                </a:cubicBezTo>
                <a:close/>
                <a:moveTo>
                  <a:pt x="300" y="183"/>
                </a:moveTo>
                <a:lnTo>
                  <a:pt x="244" y="131"/>
                </a:lnTo>
                <a:lnTo>
                  <a:pt x="151" y="226"/>
                </a:lnTo>
                <a:lnTo>
                  <a:pt x="93" y="167"/>
                </a:lnTo>
                <a:lnTo>
                  <a:pt x="33" y="225"/>
                </a:lnTo>
                <a:lnTo>
                  <a:pt x="33" y="33"/>
                </a:lnTo>
                <a:lnTo>
                  <a:pt x="300" y="33"/>
                </a:lnTo>
                <a:lnTo>
                  <a:pt x="300" y="183"/>
                </a:lnTo>
                <a:close/>
                <a:moveTo>
                  <a:pt x="300" y="300"/>
                </a:moveTo>
                <a:lnTo>
                  <a:pt x="33" y="300"/>
                </a:lnTo>
                <a:lnTo>
                  <a:pt x="33" y="273"/>
                </a:lnTo>
                <a:lnTo>
                  <a:pt x="93" y="215"/>
                </a:lnTo>
                <a:lnTo>
                  <a:pt x="150" y="273"/>
                </a:lnTo>
                <a:lnTo>
                  <a:pt x="151" y="272"/>
                </a:lnTo>
                <a:lnTo>
                  <a:pt x="151" y="273"/>
                </a:lnTo>
                <a:lnTo>
                  <a:pt x="243" y="179"/>
                </a:lnTo>
                <a:lnTo>
                  <a:pt x="300" y="237"/>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80">
            <a:extLst>
              <a:ext uri="{FF2B5EF4-FFF2-40B4-BE49-F238E27FC236}">
                <a16:creationId xmlns:a16="http://schemas.microsoft.com/office/drawing/2014/main" id="{CCA26D62-5A13-9045-83DB-B4DC17A72D22}"/>
              </a:ext>
            </a:extLst>
          </p:cNvPr>
          <p:cNvSpPr>
            <a:spLocks noChangeAspect="1" noEditPoints="1"/>
          </p:cNvSpPr>
          <p:nvPr/>
        </p:nvSpPr>
        <p:spPr bwMode="auto">
          <a:xfrm>
            <a:off x="7693026" y="2279650"/>
            <a:ext cx="250825" cy="254000"/>
          </a:xfrm>
          <a:custGeom>
            <a:avLst/>
            <a:gdLst>
              <a:gd name="T0" fmla="*/ 150 w 333"/>
              <a:gd name="T1" fmla="*/ 167 h 333"/>
              <a:gd name="T2" fmla="*/ 100 w 333"/>
              <a:gd name="T3" fmla="*/ 167 h 333"/>
              <a:gd name="T4" fmla="*/ 100 w 333"/>
              <a:gd name="T5" fmla="*/ 133 h 333"/>
              <a:gd name="T6" fmla="*/ 150 w 333"/>
              <a:gd name="T7" fmla="*/ 133 h 333"/>
              <a:gd name="T8" fmla="*/ 150 w 333"/>
              <a:gd name="T9" fmla="*/ 83 h 333"/>
              <a:gd name="T10" fmla="*/ 183 w 333"/>
              <a:gd name="T11" fmla="*/ 83 h 333"/>
              <a:gd name="T12" fmla="*/ 183 w 333"/>
              <a:gd name="T13" fmla="*/ 133 h 333"/>
              <a:gd name="T14" fmla="*/ 233 w 333"/>
              <a:gd name="T15" fmla="*/ 133 h 333"/>
              <a:gd name="T16" fmla="*/ 233 w 333"/>
              <a:gd name="T17" fmla="*/ 167 h 333"/>
              <a:gd name="T18" fmla="*/ 183 w 333"/>
              <a:gd name="T19" fmla="*/ 167 h 333"/>
              <a:gd name="T20" fmla="*/ 183 w 333"/>
              <a:gd name="T21" fmla="*/ 217 h 333"/>
              <a:gd name="T22" fmla="*/ 150 w 333"/>
              <a:gd name="T23" fmla="*/ 217 h 333"/>
              <a:gd name="T24" fmla="*/ 150 w 333"/>
              <a:gd name="T25" fmla="*/ 167 h 333"/>
              <a:gd name="T26" fmla="*/ 300 w 333"/>
              <a:gd name="T27" fmla="*/ 267 h 333"/>
              <a:gd name="T28" fmla="*/ 33 w 333"/>
              <a:gd name="T29" fmla="*/ 267 h 333"/>
              <a:gd name="T30" fmla="*/ 33 w 333"/>
              <a:gd name="T31" fmla="*/ 33 h 333"/>
              <a:gd name="T32" fmla="*/ 300 w 333"/>
              <a:gd name="T33" fmla="*/ 33 h 333"/>
              <a:gd name="T34" fmla="*/ 300 w 333"/>
              <a:gd name="T35" fmla="*/ 267 h 333"/>
              <a:gd name="T36" fmla="*/ 0 w 333"/>
              <a:gd name="T37" fmla="*/ 333 h 333"/>
              <a:gd name="T38" fmla="*/ 333 w 333"/>
              <a:gd name="T39" fmla="*/ 333 h 333"/>
              <a:gd name="T40" fmla="*/ 333 w 333"/>
              <a:gd name="T41" fmla="*/ 0 h 333"/>
              <a:gd name="T42" fmla="*/ 0 w 333"/>
              <a:gd name="T43" fmla="*/ 0 h 333"/>
              <a:gd name="T44" fmla="*/ 0 w 333"/>
              <a:gd name="T4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3">
                <a:moveTo>
                  <a:pt x="150" y="167"/>
                </a:moveTo>
                <a:lnTo>
                  <a:pt x="100" y="167"/>
                </a:lnTo>
                <a:lnTo>
                  <a:pt x="100" y="133"/>
                </a:lnTo>
                <a:lnTo>
                  <a:pt x="150" y="133"/>
                </a:lnTo>
                <a:lnTo>
                  <a:pt x="150" y="83"/>
                </a:lnTo>
                <a:lnTo>
                  <a:pt x="183" y="83"/>
                </a:lnTo>
                <a:lnTo>
                  <a:pt x="183" y="133"/>
                </a:lnTo>
                <a:lnTo>
                  <a:pt x="233" y="133"/>
                </a:lnTo>
                <a:lnTo>
                  <a:pt x="233" y="167"/>
                </a:lnTo>
                <a:lnTo>
                  <a:pt x="183" y="167"/>
                </a:lnTo>
                <a:lnTo>
                  <a:pt x="183" y="217"/>
                </a:lnTo>
                <a:lnTo>
                  <a:pt x="150" y="217"/>
                </a:lnTo>
                <a:lnTo>
                  <a:pt x="150" y="167"/>
                </a:lnTo>
                <a:close/>
                <a:moveTo>
                  <a:pt x="300" y="267"/>
                </a:moveTo>
                <a:lnTo>
                  <a:pt x="33" y="267"/>
                </a:lnTo>
                <a:lnTo>
                  <a:pt x="33" y="33"/>
                </a:lnTo>
                <a:lnTo>
                  <a:pt x="300" y="33"/>
                </a:lnTo>
                <a:lnTo>
                  <a:pt x="300" y="267"/>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181">
            <a:extLst>
              <a:ext uri="{FF2B5EF4-FFF2-40B4-BE49-F238E27FC236}">
                <a16:creationId xmlns:a16="http://schemas.microsoft.com/office/drawing/2014/main" id="{E68B7B0B-DDFA-6E41-889B-38F046F504CD}"/>
              </a:ext>
            </a:extLst>
          </p:cNvPr>
          <p:cNvSpPr>
            <a:spLocks noChangeAspect="1" noEditPoints="1"/>
          </p:cNvSpPr>
          <p:nvPr/>
        </p:nvSpPr>
        <p:spPr bwMode="auto">
          <a:xfrm>
            <a:off x="7189789" y="2279650"/>
            <a:ext cx="252413" cy="254000"/>
          </a:xfrm>
          <a:custGeom>
            <a:avLst/>
            <a:gdLst>
              <a:gd name="T0" fmla="*/ 334 w 334"/>
              <a:gd name="T1" fmla="*/ 0 h 333"/>
              <a:gd name="T2" fmla="*/ 334 w 334"/>
              <a:gd name="T3" fmla="*/ 300 h 333"/>
              <a:gd name="T4" fmla="*/ 300 w 334"/>
              <a:gd name="T5" fmla="*/ 300 h 333"/>
              <a:gd name="T6" fmla="*/ 300 w 334"/>
              <a:gd name="T7" fmla="*/ 33 h 333"/>
              <a:gd name="T8" fmla="*/ 34 w 334"/>
              <a:gd name="T9" fmla="*/ 33 h 333"/>
              <a:gd name="T10" fmla="*/ 34 w 334"/>
              <a:gd name="T11" fmla="*/ 0 h 333"/>
              <a:gd name="T12" fmla="*/ 334 w 334"/>
              <a:gd name="T13" fmla="*/ 0 h 333"/>
              <a:gd name="T14" fmla="*/ 34 w 334"/>
              <a:gd name="T15" fmla="*/ 100 h 333"/>
              <a:gd name="T16" fmla="*/ 234 w 334"/>
              <a:gd name="T17" fmla="*/ 100 h 333"/>
              <a:gd name="T18" fmla="*/ 234 w 334"/>
              <a:gd name="T19" fmla="*/ 267 h 333"/>
              <a:gd name="T20" fmla="*/ 34 w 334"/>
              <a:gd name="T21" fmla="*/ 267 h 333"/>
              <a:gd name="T22" fmla="*/ 34 w 334"/>
              <a:gd name="T23" fmla="*/ 100 h 333"/>
              <a:gd name="T24" fmla="*/ 0 w 334"/>
              <a:gd name="T25" fmla="*/ 333 h 333"/>
              <a:gd name="T26" fmla="*/ 267 w 334"/>
              <a:gd name="T27" fmla="*/ 333 h 333"/>
              <a:gd name="T28" fmla="*/ 267 w 334"/>
              <a:gd name="T29" fmla="*/ 67 h 333"/>
              <a:gd name="T30" fmla="*/ 0 w 334"/>
              <a:gd name="T31" fmla="*/ 67 h 333"/>
              <a:gd name="T32" fmla="*/ 0 w 334"/>
              <a:gd name="T33"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333">
                <a:moveTo>
                  <a:pt x="334" y="0"/>
                </a:moveTo>
                <a:lnTo>
                  <a:pt x="334" y="300"/>
                </a:lnTo>
                <a:lnTo>
                  <a:pt x="300" y="300"/>
                </a:lnTo>
                <a:lnTo>
                  <a:pt x="300" y="33"/>
                </a:lnTo>
                <a:lnTo>
                  <a:pt x="34" y="33"/>
                </a:lnTo>
                <a:lnTo>
                  <a:pt x="34" y="0"/>
                </a:lnTo>
                <a:lnTo>
                  <a:pt x="334" y="0"/>
                </a:lnTo>
                <a:close/>
                <a:moveTo>
                  <a:pt x="34" y="100"/>
                </a:moveTo>
                <a:lnTo>
                  <a:pt x="234" y="100"/>
                </a:lnTo>
                <a:lnTo>
                  <a:pt x="234" y="267"/>
                </a:lnTo>
                <a:lnTo>
                  <a:pt x="34" y="267"/>
                </a:lnTo>
                <a:lnTo>
                  <a:pt x="34" y="100"/>
                </a:lnTo>
                <a:close/>
                <a:moveTo>
                  <a:pt x="0" y="333"/>
                </a:moveTo>
                <a:lnTo>
                  <a:pt x="267" y="333"/>
                </a:lnTo>
                <a:lnTo>
                  <a:pt x="267" y="67"/>
                </a:lnTo>
                <a:lnTo>
                  <a:pt x="0" y="67"/>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182">
            <a:extLst>
              <a:ext uri="{FF2B5EF4-FFF2-40B4-BE49-F238E27FC236}">
                <a16:creationId xmlns:a16="http://schemas.microsoft.com/office/drawing/2014/main" id="{2DE6306E-896D-984B-B728-91FA63F39BD0}"/>
              </a:ext>
            </a:extLst>
          </p:cNvPr>
          <p:cNvSpPr>
            <a:spLocks noChangeAspect="1" noEditPoints="1"/>
          </p:cNvSpPr>
          <p:nvPr/>
        </p:nvSpPr>
        <p:spPr bwMode="auto">
          <a:xfrm>
            <a:off x="6688139" y="2279650"/>
            <a:ext cx="250825" cy="254000"/>
          </a:xfrm>
          <a:custGeom>
            <a:avLst/>
            <a:gdLst>
              <a:gd name="T0" fmla="*/ 300 w 333"/>
              <a:gd name="T1" fmla="*/ 33 h 333"/>
              <a:gd name="T2" fmla="*/ 33 w 333"/>
              <a:gd name="T3" fmla="*/ 33 h 333"/>
              <a:gd name="T4" fmla="*/ 33 w 333"/>
              <a:gd name="T5" fmla="*/ 300 h 333"/>
              <a:gd name="T6" fmla="*/ 300 w 333"/>
              <a:gd name="T7" fmla="*/ 300 h 333"/>
              <a:gd name="T8" fmla="*/ 300 w 333"/>
              <a:gd name="T9" fmla="*/ 33 h 333"/>
              <a:gd name="T10" fmla="*/ 333 w 333"/>
              <a:gd name="T11" fmla="*/ 333 h 333"/>
              <a:gd name="T12" fmla="*/ 0 w 333"/>
              <a:gd name="T13" fmla="*/ 333 h 333"/>
              <a:gd name="T14" fmla="*/ 0 w 333"/>
              <a:gd name="T15" fmla="*/ 0 h 333"/>
              <a:gd name="T16" fmla="*/ 333 w 333"/>
              <a:gd name="T17" fmla="*/ 0 h 333"/>
              <a:gd name="T18" fmla="*/ 333 w 333"/>
              <a:gd name="T19" fmla="*/ 333 h 333"/>
              <a:gd name="T20" fmla="*/ 116 w 333"/>
              <a:gd name="T21" fmla="*/ 207 h 333"/>
              <a:gd name="T22" fmla="*/ 116 w 333"/>
              <a:gd name="T23" fmla="*/ 131 h 333"/>
              <a:gd name="T24" fmla="*/ 151 w 333"/>
              <a:gd name="T25" fmla="*/ 114 h 333"/>
              <a:gd name="T26" fmla="*/ 209 w 333"/>
              <a:gd name="T27" fmla="*/ 152 h 333"/>
              <a:gd name="T28" fmla="*/ 208 w 333"/>
              <a:gd name="T29" fmla="*/ 186 h 333"/>
              <a:gd name="T30" fmla="*/ 151 w 333"/>
              <a:gd name="T31" fmla="*/ 224 h 333"/>
              <a:gd name="T32" fmla="*/ 116 w 333"/>
              <a:gd name="T33" fmla="*/ 20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3" h="333">
                <a:moveTo>
                  <a:pt x="300" y="33"/>
                </a:moveTo>
                <a:lnTo>
                  <a:pt x="33" y="33"/>
                </a:lnTo>
                <a:lnTo>
                  <a:pt x="33" y="300"/>
                </a:lnTo>
                <a:lnTo>
                  <a:pt x="300" y="300"/>
                </a:lnTo>
                <a:lnTo>
                  <a:pt x="300" y="33"/>
                </a:lnTo>
                <a:close/>
                <a:moveTo>
                  <a:pt x="333" y="333"/>
                </a:moveTo>
                <a:lnTo>
                  <a:pt x="0" y="333"/>
                </a:lnTo>
                <a:lnTo>
                  <a:pt x="0" y="0"/>
                </a:lnTo>
                <a:lnTo>
                  <a:pt x="333" y="0"/>
                </a:lnTo>
                <a:lnTo>
                  <a:pt x="333" y="333"/>
                </a:lnTo>
                <a:close/>
                <a:moveTo>
                  <a:pt x="116" y="207"/>
                </a:moveTo>
                <a:lnTo>
                  <a:pt x="116" y="131"/>
                </a:lnTo>
                <a:cubicBezTo>
                  <a:pt x="116" y="115"/>
                  <a:pt x="138" y="105"/>
                  <a:pt x="151" y="114"/>
                </a:cubicBezTo>
                <a:lnTo>
                  <a:pt x="209" y="152"/>
                </a:lnTo>
                <a:cubicBezTo>
                  <a:pt x="221" y="160"/>
                  <a:pt x="220" y="178"/>
                  <a:pt x="208" y="186"/>
                </a:cubicBezTo>
                <a:lnTo>
                  <a:pt x="151" y="224"/>
                </a:lnTo>
                <a:cubicBezTo>
                  <a:pt x="138" y="233"/>
                  <a:pt x="116" y="223"/>
                  <a:pt x="116" y="20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183">
            <a:extLst>
              <a:ext uri="{FF2B5EF4-FFF2-40B4-BE49-F238E27FC236}">
                <a16:creationId xmlns:a16="http://schemas.microsoft.com/office/drawing/2014/main" id="{63AC9249-B761-4A45-8DC8-49D76BE5B9CC}"/>
              </a:ext>
            </a:extLst>
          </p:cNvPr>
          <p:cNvSpPr>
            <a:spLocks noChangeAspect="1" noEditPoints="1"/>
          </p:cNvSpPr>
          <p:nvPr/>
        </p:nvSpPr>
        <p:spPr bwMode="auto">
          <a:xfrm>
            <a:off x="11214101" y="1773238"/>
            <a:ext cx="250825" cy="254000"/>
          </a:xfrm>
          <a:custGeom>
            <a:avLst/>
            <a:gdLst>
              <a:gd name="T0" fmla="*/ 266 w 333"/>
              <a:gd name="T1" fmla="*/ 217 h 334"/>
              <a:gd name="T2" fmla="*/ 66 w 333"/>
              <a:gd name="T3" fmla="*/ 217 h 334"/>
              <a:gd name="T4" fmla="*/ 66 w 333"/>
              <a:gd name="T5" fmla="*/ 184 h 334"/>
              <a:gd name="T6" fmla="*/ 266 w 333"/>
              <a:gd name="T7" fmla="*/ 184 h 334"/>
              <a:gd name="T8" fmla="*/ 266 w 333"/>
              <a:gd name="T9" fmla="*/ 217 h 334"/>
              <a:gd name="T10" fmla="*/ 300 w 333"/>
              <a:gd name="T11" fmla="*/ 267 h 334"/>
              <a:gd name="T12" fmla="*/ 33 w 333"/>
              <a:gd name="T13" fmla="*/ 267 h 334"/>
              <a:gd name="T14" fmla="*/ 33 w 333"/>
              <a:gd name="T15" fmla="*/ 34 h 334"/>
              <a:gd name="T16" fmla="*/ 300 w 333"/>
              <a:gd name="T17" fmla="*/ 34 h 334"/>
              <a:gd name="T18" fmla="*/ 300 w 333"/>
              <a:gd name="T19" fmla="*/ 267 h 334"/>
              <a:gd name="T20" fmla="*/ 0 w 333"/>
              <a:gd name="T21" fmla="*/ 334 h 334"/>
              <a:gd name="T22" fmla="*/ 333 w 333"/>
              <a:gd name="T23" fmla="*/ 334 h 334"/>
              <a:gd name="T24" fmla="*/ 333 w 333"/>
              <a:gd name="T25" fmla="*/ 0 h 334"/>
              <a:gd name="T26" fmla="*/ 0 w 333"/>
              <a:gd name="T27" fmla="*/ 0 h 334"/>
              <a:gd name="T28" fmla="*/ 0 w 333"/>
              <a:gd name="T29"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334">
                <a:moveTo>
                  <a:pt x="266" y="217"/>
                </a:moveTo>
                <a:lnTo>
                  <a:pt x="66" y="217"/>
                </a:lnTo>
                <a:lnTo>
                  <a:pt x="66" y="184"/>
                </a:lnTo>
                <a:lnTo>
                  <a:pt x="266" y="184"/>
                </a:lnTo>
                <a:lnTo>
                  <a:pt x="266" y="217"/>
                </a:lnTo>
                <a:close/>
                <a:moveTo>
                  <a:pt x="300" y="267"/>
                </a:moveTo>
                <a:lnTo>
                  <a:pt x="33" y="267"/>
                </a:lnTo>
                <a:lnTo>
                  <a:pt x="33" y="34"/>
                </a:lnTo>
                <a:lnTo>
                  <a:pt x="300" y="34"/>
                </a:lnTo>
                <a:lnTo>
                  <a:pt x="300" y="267"/>
                </a:lnTo>
                <a:close/>
                <a:moveTo>
                  <a:pt x="0" y="334"/>
                </a:moveTo>
                <a:lnTo>
                  <a:pt x="333" y="334"/>
                </a:lnTo>
                <a:lnTo>
                  <a:pt x="333" y="0"/>
                </a:lnTo>
                <a:lnTo>
                  <a:pt x="0" y="0"/>
                </a:lnTo>
                <a:lnTo>
                  <a:pt x="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184">
            <a:extLst>
              <a:ext uri="{FF2B5EF4-FFF2-40B4-BE49-F238E27FC236}">
                <a16:creationId xmlns:a16="http://schemas.microsoft.com/office/drawing/2014/main" id="{C3ADF93C-E7BD-B84B-90DF-386D52F0E756}"/>
              </a:ext>
            </a:extLst>
          </p:cNvPr>
          <p:cNvSpPr>
            <a:spLocks noChangeAspect="1"/>
          </p:cNvSpPr>
          <p:nvPr/>
        </p:nvSpPr>
        <p:spPr bwMode="auto">
          <a:xfrm>
            <a:off x="10709276" y="1849438"/>
            <a:ext cx="252413" cy="177800"/>
          </a:xfrm>
          <a:custGeom>
            <a:avLst/>
            <a:gdLst>
              <a:gd name="T0" fmla="*/ 333 w 335"/>
              <a:gd name="T1" fmla="*/ 181 h 234"/>
              <a:gd name="T2" fmla="*/ 283 w 335"/>
              <a:gd name="T3" fmla="*/ 234 h 234"/>
              <a:gd name="T4" fmla="*/ 234 w 335"/>
              <a:gd name="T5" fmla="*/ 185 h 234"/>
              <a:gd name="T6" fmla="*/ 234 w 335"/>
              <a:gd name="T7" fmla="*/ 50 h 234"/>
              <a:gd name="T8" fmla="*/ 218 w 335"/>
              <a:gd name="T9" fmla="*/ 34 h 234"/>
              <a:gd name="T10" fmla="*/ 111 w 335"/>
              <a:gd name="T11" fmla="*/ 34 h 234"/>
              <a:gd name="T12" fmla="*/ 101 w 335"/>
              <a:gd name="T13" fmla="*/ 44 h 234"/>
              <a:gd name="T14" fmla="*/ 101 w 335"/>
              <a:gd name="T15" fmla="*/ 184 h 234"/>
              <a:gd name="T16" fmla="*/ 51 w 335"/>
              <a:gd name="T17" fmla="*/ 234 h 234"/>
              <a:gd name="T18" fmla="*/ 1 w 335"/>
              <a:gd name="T19" fmla="*/ 181 h 234"/>
              <a:gd name="T20" fmla="*/ 54 w 335"/>
              <a:gd name="T21" fmla="*/ 134 h 234"/>
              <a:gd name="T22" fmla="*/ 68 w 335"/>
              <a:gd name="T23" fmla="*/ 134 h 234"/>
              <a:gd name="T24" fmla="*/ 68 w 335"/>
              <a:gd name="T25" fmla="*/ 27 h 234"/>
              <a:gd name="T26" fmla="*/ 94 w 335"/>
              <a:gd name="T27" fmla="*/ 0 h 234"/>
              <a:gd name="T28" fmla="*/ 241 w 335"/>
              <a:gd name="T29" fmla="*/ 0 h 234"/>
              <a:gd name="T30" fmla="*/ 268 w 335"/>
              <a:gd name="T31" fmla="*/ 27 h 234"/>
              <a:gd name="T32" fmla="*/ 268 w 335"/>
              <a:gd name="T33" fmla="*/ 134 h 234"/>
              <a:gd name="T34" fmla="*/ 280 w 335"/>
              <a:gd name="T35" fmla="*/ 134 h 234"/>
              <a:gd name="T36" fmla="*/ 333 w 335"/>
              <a:gd name="T37" fmla="*/ 18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5" h="234">
                <a:moveTo>
                  <a:pt x="333" y="181"/>
                </a:moveTo>
                <a:cubicBezTo>
                  <a:pt x="335" y="210"/>
                  <a:pt x="312" y="234"/>
                  <a:pt x="283" y="234"/>
                </a:cubicBezTo>
                <a:cubicBezTo>
                  <a:pt x="256" y="234"/>
                  <a:pt x="234" y="212"/>
                  <a:pt x="234" y="185"/>
                </a:cubicBezTo>
                <a:lnTo>
                  <a:pt x="234" y="50"/>
                </a:lnTo>
                <a:cubicBezTo>
                  <a:pt x="234" y="41"/>
                  <a:pt x="227" y="34"/>
                  <a:pt x="218" y="34"/>
                </a:cubicBezTo>
                <a:lnTo>
                  <a:pt x="111" y="34"/>
                </a:lnTo>
                <a:cubicBezTo>
                  <a:pt x="105" y="34"/>
                  <a:pt x="101" y="38"/>
                  <a:pt x="101" y="44"/>
                </a:cubicBezTo>
                <a:lnTo>
                  <a:pt x="101" y="184"/>
                </a:lnTo>
                <a:cubicBezTo>
                  <a:pt x="101" y="211"/>
                  <a:pt x="79" y="234"/>
                  <a:pt x="51" y="234"/>
                </a:cubicBezTo>
                <a:cubicBezTo>
                  <a:pt x="22" y="234"/>
                  <a:pt x="0" y="210"/>
                  <a:pt x="1" y="181"/>
                </a:cubicBezTo>
                <a:cubicBezTo>
                  <a:pt x="2" y="154"/>
                  <a:pt x="27" y="134"/>
                  <a:pt x="54" y="134"/>
                </a:cubicBezTo>
                <a:lnTo>
                  <a:pt x="68" y="134"/>
                </a:lnTo>
                <a:lnTo>
                  <a:pt x="68" y="27"/>
                </a:lnTo>
                <a:cubicBezTo>
                  <a:pt x="68" y="12"/>
                  <a:pt x="80" y="0"/>
                  <a:pt x="94" y="0"/>
                </a:cubicBezTo>
                <a:lnTo>
                  <a:pt x="241" y="0"/>
                </a:lnTo>
                <a:cubicBezTo>
                  <a:pt x="256" y="0"/>
                  <a:pt x="268" y="12"/>
                  <a:pt x="268" y="27"/>
                </a:cubicBezTo>
                <a:lnTo>
                  <a:pt x="268" y="134"/>
                </a:lnTo>
                <a:lnTo>
                  <a:pt x="280" y="134"/>
                </a:lnTo>
                <a:cubicBezTo>
                  <a:pt x="308" y="134"/>
                  <a:pt x="332" y="154"/>
                  <a:pt x="333" y="18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185">
            <a:extLst>
              <a:ext uri="{FF2B5EF4-FFF2-40B4-BE49-F238E27FC236}">
                <a16:creationId xmlns:a16="http://schemas.microsoft.com/office/drawing/2014/main" id="{2729F3AE-9841-D14E-AD52-D7F5BCDB5B9C}"/>
              </a:ext>
            </a:extLst>
          </p:cNvPr>
          <p:cNvSpPr>
            <a:spLocks noChangeAspect="1"/>
          </p:cNvSpPr>
          <p:nvPr/>
        </p:nvSpPr>
        <p:spPr bwMode="auto">
          <a:xfrm>
            <a:off x="10207626" y="1773238"/>
            <a:ext cx="250825" cy="247650"/>
          </a:xfrm>
          <a:custGeom>
            <a:avLst/>
            <a:gdLst>
              <a:gd name="T0" fmla="*/ 334 w 334"/>
              <a:gd name="T1" fmla="*/ 0 h 325"/>
              <a:gd name="T2" fmla="*/ 334 w 334"/>
              <a:gd name="T3" fmla="*/ 192 h 325"/>
              <a:gd name="T4" fmla="*/ 267 w 334"/>
              <a:gd name="T5" fmla="*/ 259 h 325"/>
              <a:gd name="T6" fmla="*/ 200 w 334"/>
              <a:gd name="T7" fmla="*/ 192 h 325"/>
              <a:gd name="T8" fmla="*/ 267 w 334"/>
              <a:gd name="T9" fmla="*/ 125 h 325"/>
              <a:gd name="T10" fmla="*/ 300 w 334"/>
              <a:gd name="T11" fmla="*/ 134 h 325"/>
              <a:gd name="T12" fmla="*/ 300 w 334"/>
              <a:gd name="T13" fmla="*/ 34 h 325"/>
              <a:gd name="T14" fmla="*/ 134 w 334"/>
              <a:gd name="T15" fmla="*/ 34 h 325"/>
              <a:gd name="T16" fmla="*/ 134 w 334"/>
              <a:gd name="T17" fmla="*/ 259 h 325"/>
              <a:gd name="T18" fmla="*/ 67 w 334"/>
              <a:gd name="T19" fmla="*/ 325 h 325"/>
              <a:gd name="T20" fmla="*/ 0 w 334"/>
              <a:gd name="T21" fmla="*/ 259 h 325"/>
              <a:gd name="T22" fmla="*/ 67 w 334"/>
              <a:gd name="T23" fmla="*/ 192 h 325"/>
              <a:gd name="T24" fmla="*/ 100 w 334"/>
              <a:gd name="T25" fmla="*/ 201 h 325"/>
              <a:gd name="T26" fmla="*/ 100 w 334"/>
              <a:gd name="T27" fmla="*/ 0 h 325"/>
              <a:gd name="T28" fmla="*/ 334 w 334"/>
              <a:gd name="T2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325">
                <a:moveTo>
                  <a:pt x="334" y="0"/>
                </a:moveTo>
                <a:lnTo>
                  <a:pt x="334" y="192"/>
                </a:lnTo>
                <a:cubicBezTo>
                  <a:pt x="334" y="229"/>
                  <a:pt x="304" y="259"/>
                  <a:pt x="267" y="259"/>
                </a:cubicBezTo>
                <a:cubicBezTo>
                  <a:pt x="230" y="259"/>
                  <a:pt x="200" y="229"/>
                  <a:pt x="200" y="192"/>
                </a:cubicBezTo>
                <a:cubicBezTo>
                  <a:pt x="200" y="155"/>
                  <a:pt x="230" y="125"/>
                  <a:pt x="267" y="125"/>
                </a:cubicBezTo>
                <a:cubicBezTo>
                  <a:pt x="279" y="125"/>
                  <a:pt x="291" y="129"/>
                  <a:pt x="300" y="134"/>
                </a:cubicBezTo>
                <a:lnTo>
                  <a:pt x="300" y="34"/>
                </a:lnTo>
                <a:lnTo>
                  <a:pt x="134" y="34"/>
                </a:lnTo>
                <a:lnTo>
                  <a:pt x="134" y="259"/>
                </a:lnTo>
                <a:cubicBezTo>
                  <a:pt x="134" y="295"/>
                  <a:pt x="104" y="325"/>
                  <a:pt x="67" y="325"/>
                </a:cubicBezTo>
                <a:cubicBezTo>
                  <a:pt x="30" y="325"/>
                  <a:pt x="0" y="295"/>
                  <a:pt x="0" y="259"/>
                </a:cubicBezTo>
                <a:cubicBezTo>
                  <a:pt x="0" y="222"/>
                  <a:pt x="30" y="192"/>
                  <a:pt x="67" y="192"/>
                </a:cubicBezTo>
                <a:cubicBezTo>
                  <a:pt x="79" y="192"/>
                  <a:pt x="91" y="195"/>
                  <a:pt x="100" y="201"/>
                </a:cubicBezTo>
                <a:lnTo>
                  <a:pt x="100" y="0"/>
                </a:lnTo>
                <a:lnTo>
                  <a:pt x="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6">
            <a:extLst>
              <a:ext uri="{FF2B5EF4-FFF2-40B4-BE49-F238E27FC236}">
                <a16:creationId xmlns:a16="http://schemas.microsoft.com/office/drawing/2014/main" id="{7696C089-2C5B-6E42-BCD3-AE248C514C12}"/>
              </a:ext>
            </a:extLst>
          </p:cNvPr>
          <p:cNvSpPr>
            <a:spLocks noChangeAspect="1"/>
          </p:cNvSpPr>
          <p:nvPr/>
        </p:nvSpPr>
        <p:spPr bwMode="auto">
          <a:xfrm>
            <a:off x="9701214" y="1773238"/>
            <a:ext cx="254000" cy="247650"/>
          </a:xfrm>
          <a:custGeom>
            <a:avLst/>
            <a:gdLst>
              <a:gd name="T0" fmla="*/ 338 w 338"/>
              <a:gd name="T1" fmla="*/ 34 h 326"/>
              <a:gd name="T2" fmla="*/ 338 w 338"/>
              <a:gd name="T3" fmla="*/ 189 h 326"/>
              <a:gd name="T4" fmla="*/ 273 w 338"/>
              <a:gd name="T5" fmla="*/ 259 h 326"/>
              <a:gd name="T6" fmla="*/ 205 w 338"/>
              <a:gd name="T7" fmla="*/ 184 h 326"/>
              <a:gd name="T8" fmla="*/ 259 w 338"/>
              <a:gd name="T9" fmla="*/ 126 h 326"/>
              <a:gd name="T10" fmla="*/ 305 w 338"/>
              <a:gd name="T11" fmla="*/ 134 h 326"/>
              <a:gd name="T12" fmla="*/ 305 w 338"/>
              <a:gd name="T13" fmla="*/ 50 h 326"/>
              <a:gd name="T14" fmla="*/ 288 w 338"/>
              <a:gd name="T15" fmla="*/ 34 h 326"/>
              <a:gd name="T16" fmla="*/ 155 w 338"/>
              <a:gd name="T17" fmla="*/ 34 h 326"/>
              <a:gd name="T18" fmla="*/ 138 w 338"/>
              <a:gd name="T19" fmla="*/ 50 h 326"/>
              <a:gd name="T20" fmla="*/ 138 w 338"/>
              <a:gd name="T21" fmla="*/ 256 h 326"/>
              <a:gd name="T22" fmla="*/ 73 w 338"/>
              <a:gd name="T23" fmla="*/ 325 h 326"/>
              <a:gd name="T24" fmla="*/ 5 w 338"/>
              <a:gd name="T25" fmla="*/ 250 h 326"/>
              <a:gd name="T26" fmla="*/ 59 w 338"/>
              <a:gd name="T27" fmla="*/ 193 h 326"/>
              <a:gd name="T28" fmla="*/ 105 w 338"/>
              <a:gd name="T29" fmla="*/ 201 h 326"/>
              <a:gd name="T30" fmla="*/ 105 w 338"/>
              <a:gd name="T31" fmla="*/ 34 h 326"/>
              <a:gd name="T32" fmla="*/ 138 w 338"/>
              <a:gd name="T33" fmla="*/ 0 h 326"/>
              <a:gd name="T34" fmla="*/ 305 w 338"/>
              <a:gd name="T35" fmla="*/ 0 h 326"/>
              <a:gd name="T36" fmla="*/ 338 w 338"/>
              <a:gd name="T37" fmla="*/ 3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8" h="326">
                <a:moveTo>
                  <a:pt x="338" y="34"/>
                </a:moveTo>
                <a:lnTo>
                  <a:pt x="338" y="189"/>
                </a:lnTo>
                <a:cubicBezTo>
                  <a:pt x="338" y="226"/>
                  <a:pt x="310" y="258"/>
                  <a:pt x="273" y="259"/>
                </a:cubicBezTo>
                <a:cubicBezTo>
                  <a:pt x="233" y="260"/>
                  <a:pt x="200" y="225"/>
                  <a:pt x="205" y="184"/>
                </a:cubicBezTo>
                <a:cubicBezTo>
                  <a:pt x="209" y="155"/>
                  <a:pt x="231" y="132"/>
                  <a:pt x="259" y="126"/>
                </a:cubicBezTo>
                <a:cubicBezTo>
                  <a:pt x="276" y="123"/>
                  <a:pt x="292" y="127"/>
                  <a:pt x="305" y="134"/>
                </a:cubicBezTo>
                <a:lnTo>
                  <a:pt x="305" y="50"/>
                </a:lnTo>
                <a:cubicBezTo>
                  <a:pt x="305" y="41"/>
                  <a:pt x="297" y="34"/>
                  <a:pt x="288" y="34"/>
                </a:cubicBezTo>
                <a:lnTo>
                  <a:pt x="155" y="34"/>
                </a:lnTo>
                <a:cubicBezTo>
                  <a:pt x="145" y="34"/>
                  <a:pt x="138" y="41"/>
                  <a:pt x="138" y="50"/>
                </a:cubicBezTo>
                <a:lnTo>
                  <a:pt x="138" y="256"/>
                </a:lnTo>
                <a:cubicBezTo>
                  <a:pt x="138" y="292"/>
                  <a:pt x="110" y="324"/>
                  <a:pt x="73" y="325"/>
                </a:cubicBezTo>
                <a:cubicBezTo>
                  <a:pt x="33" y="326"/>
                  <a:pt x="0" y="292"/>
                  <a:pt x="5" y="250"/>
                </a:cubicBezTo>
                <a:cubicBezTo>
                  <a:pt x="9" y="222"/>
                  <a:pt x="31" y="198"/>
                  <a:pt x="59" y="193"/>
                </a:cubicBezTo>
                <a:cubicBezTo>
                  <a:pt x="76" y="190"/>
                  <a:pt x="92" y="193"/>
                  <a:pt x="105" y="201"/>
                </a:cubicBezTo>
                <a:lnTo>
                  <a:pt x="105" y="34"/>
                </a:lnTo>
                <a:cubicBezTo>
                  <a:pt x="105" y="15"/>
                  <a:pt x="120" y="0"/>
                  <a:pt x="138" y="0"/>
                </a:cubicBezTo>
                <a:lnTo>
                  <a:pt x="305" y="0"/>
                </a:lnTo>
                <a:cubicBezTo>
                  <a:pt x="323" y="0"/>
                  <a:pt x="338" y="15"/>
                  <a:pt x="338"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7">
            <a:extLst>
              <a:ext uri="{FF2B5EF4-FFF2-40B4-BE49-F238E27FC236}">
                <a16:creationId xmlns:a16="http://schemas.microsoft.com/office/drawing/2014/main" id="{33AC0B20-A24A-604B-94B9-A2CF9FE9F162}"/>
              </a:ext>
            </a:extLst>
          </p:cNvPr>
          <p:cNvSpPr>
            <a:spLocks noChangeAspect="1" noEditPoints="1"/>
          </p:cNvSpPr>
          <p:nvPr/>
        </p:nvSpPr>
        <p:spPr bwMode="auto">
          <a:xfrm>
            <a:off x="9201151" y="1773238"/>
            <a:ext cx="252413" cy="254000"/>
          </a:xfrm>
          <a:custGeom>
            <a:avLst/>
            <a:gdLst>
              <a:gd name="T0" fmla="*/ 300 w 333"/>
              <a:gd name="T1" fmla="*/ 67 h 334"/>
              <a:gd name="T2" fmla="*/ 133 w 333"/>
              <a:gd name="T3" fmla="*/ 67 h 334"/>
              <a:gd name="T4" fmla="*/ 133 w 333"/>
              <a:gd name="T5" fmla="*/ 34 h 334"/>
              <a:gd name="T6" fmla="*/ 300 w 333"/>
              <a:gd name="T7" fmla="*/ 34 h 334"/>
              <a:gd name="T8" fmla="*/ 300 w 333"/>
              <a:gd name="T9" fmla="*/ 67 h 334"/>
              <a:gd name="T10" fmla="*/ 100 w 333"/>
              <a:gd name="T11" fmla="*/ 0 h 334"/>
              <a:gd name="T12" fmla="*/ 100 w 333"/>
              <a:gd name="T13" fmla="*/ 209 h 334"/>
              <a:gd name="T14" fmla="*/ 67 w 333"/>
              <a:gd name="T15" fmla="*/ 200 h 334"/>
              <a:gd name="T16" fmla="*/ 0 w 333"/>
              <a:gd name="T17" fmla="*/ 267 h 334"/>
              <a:gd name="T18" fmla="*/ 67 w 333"/>
              <a:gd name="T19" fmla="*/ 334 h 334"/>
              <a:gd name="T20" fmla="*/ 133 w 333"/>
              <a:gd name="T21" fmla="*/ 267 h 334"/>
              <a:gd name="T22" fmla="*/ 133 w 333"/>
              <a:gd name="T23" fmla="*/ 100 h 334"/>
              <a:gd name="T24" fmla="*/ 300 w 333"/>
              <a:gd name="T25" fmla="*/ 100 h 334"/>
              <a:gd name="T26" fmla="*/ 300 w 333"/>
              <a:gd name="T27" fmla="*/ 209 h 334"/>
              <a:gd name="T28" fmla="*/ 267 w 333"/>
              <a:gd name="T29" fmla="*/ 200 h 334"/>
              <a:gd name="T30" fmla="*/ 200 w 333"/>
              <a:gd name="T31" fmla="*/ 267 h 334"/>
              <a:gd name="T32" fmla="*/ 267 w 333"/>
              <a:gd name="T33" fmla="*/ 334 h 334"/>
              <a:gd name="T34" fmla="*/ 333 w 333"/>
              <a:gd name="T35" fmla="*/ 267 h 334"/>
              <a:gd name="T36" fmla="*/ 333 w 333"/>
              <a:gd name="T37" fmla="*/ 0 h 334"/>
              <a:gd name="T38" fmla="*/ 100 w 333"/>
              <a:gd name="T3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3" h="334">
                <a:moveTo>
                  <a:pt x="300" y="67"/>
                </a:moveTo>
                <a:lnTo>
                  <a:pt x="133" y="67"/>
                </a:lnTo>
                <a:lnTo>
                  <a:pt x="133" y="34"/>
                </a:lnTo>
                <a:lnTo>
                  <a:pt x="300" y="34"/>
                </a:lnTo>
                <a:lnTo>
                  <a:pt x="300" y="67"/>
                </a:lnTo>
                <a:close/>
                <a:moveTo>
                  <a:pt x="100" y="0"/>
                </a:moveTo>
                <a:lnTo>
                  <a:pt x="100" y="209"/>
                </a:lnTo>
                <a:cubicBezTo>
                  <a:pt x="83" y="204"/>
                  <a:pt x="79" y="200"/>
                  <a:pt x="67" y="200"/>
                </a:cubicBezTo>
                <a:cubicBezTo>
                  <a:pt x="30" y="200"/>
                  <a:pt x="0" y="230"/>
                  <a:pt x="0" y="267"/>
                </a:cubicBezTo>
                <a:cubicBezTo>
                  <a:pt x="0" y="304"/>
                  <a:pt x="30" y="334"/>
                  <a:pt x="67" y="334"/>
                </a:cubicBezTo>
                <a:cubicBezTo>
                  <a:pt x="104" y="334"/>
                  <a:pt x="133" y="304"/>
                  <a:pt x="133" y="267"/>
                </a:cubicBezTo>
                <a:lnTo>
                  <a:pt x="133" y="100"/>
                </a:lnTo>
                <a:lnTo>
                  <a:pt x="300" y="100"/>
                </a:lnTo>
                <a:lnTo>
                  <a:pt x="300" y="209"/>
                </a:lnTo>
                <a:cubicBezTo>
                  <a:pt x="283" y="204"/>
                  <a:pt x="279" y="200"/>
                  <a:pt x="267" y="200"/>
                </a:cubicBezTo>
                <a:cubicBezTo>
                  <a:pt x="230" y="200"/>
                  <a:pt x="200" y="230"/>
                  <a:pt x="200" y="267"/>
                </a:cubicBezTo>
                <a:cubicBezTo>
                  <a:pt x="200" y="304"/>
                  <a:pt x="230" y="334"/>
                  <a:pt x="267" y="334"/>
                </a:cubicBezTo>
                <a:cubicBezTo>
                  <a:pt x="304" y="334"/>
                  <a:pt x="333" y="304"/>
                  <a:pt x="333" y="267"/>
                </a:cubicBezTo>
                <a:lnTo>
                  <a:pt x="333" y="0"/>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a:extLst>
              <a:ext uri="{FF2B5EF4-FFF2-40B4-BE49-F238E27FC236}">
                <a16:creationId xmlns:a16="http://schemas.microsoft.com/office/drawing/2014/main" id="{9E757319-EDFB-E443-8573-B5C192FE4732}"/>
              </a:ext>
            </a:extLst>
          </p:cNvPr>
          <p:cNvSpPr>
            <a:spLocks noChangeAspect="1"/>
          </p:cNvSpPr>
          <p:nvPr/>
        </p:nvSpPr>
        <p:spPr bwMode="auto">
          <a:xfrm>
            <a:off x="8699501" y="1773238"/>
            <a:ext cx="250825" cy="254000"/>
          </a:xfrm>
          <a:custGeom>
            <a:avLst/>
            <a:gdLst>
              <a:gd name="T0" fmla="*/ 333 w 333"/>
              <a:gd name="T1" fmla="*/ 0 h 334"/>
              <a:gd name="T2" fmla="*/ 333 w 333"/>
              <a:gd name="T3" fmla="*/ 267 h 334"/>
              <a:gd name="T4" fmla="*/ 266 w 333"/>
              <a:gd name="T5" fmla="*/ 334 h 334"/>
              <a:gd name="T6" fmla="*/ 200 w 333"/>
              <a:gd name="T7" fmla="*/ 267 h 334"/>
              <a:gd name="T8" fmla="*/ 266 w 333"/>
              <a:gd name="T9" fmla="*/ 200 h 334"/>
              <a:gd name="T10" fmla="*/ 299 w 333"/>
              <a:gd name="T11" fmla="*/ 209 h 334"/>
              <a:gd name="T12" fmla="*/ 299 w 333"/>
              <a:gd name="T13" fmla="*/ 34 h 334"/>
              <a:gd name="T14" fmla="*/ 133 w 333"/>
              <a:gd name="T15" fmla="*/ 34 h 334"/>
              <a:gd name="T16" fmla="*/ 133 w 333"/>
              <a:gd name="T17" fmla="*/ 267 h 334"/>
              <a:gd name="T18" fmla="*/ 66 w 333"/>
              <a:gd name="T19" fmla="*/ 334 h 334"/>
              <a:gd name="T20" fmla="*/ 0 w 333"/>
              <a:gd name="T21" fmla="*/ 267 h 334"/>
              <a:gd name="T22" fmla="*/ 66 w 333"/>
              <a:gd name="T23" fmla="*/ 200 h 334"/>
              <a:gd name="T24" fmla="*/ 99 w 333"/>
              <a:gd name="T25" fmla="*/ 209 h 334"/>
              <a:gd name="T26" fmla="*/ 99 w 333"/>
              <a:gd name="T27" fmla="*/ 0 h 334"/>
              <a:gd name="T28" fmla="*/ 333 w 333"/>
              <a:gd name="T2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334">
                <a:moveTo>
                  <a:pt x="333" y="0"/>
                </a:moveTo>
                <a:lnTo>
                  <a:pt x="333" y="267"/>
                </a:lnTo>
                <a:cubicBezTo>
                  <a:pt x="333" y="304"/>
                  <a:pt x="303" y="334"/>
                  <a:pt x="266" y="334"/>
                </a:cubicBezTo>
                <a:cubicBezTo>
                  <a:pt x="229" y="334"/>
                  <a:pt x="200" y="304"/>
                  <a:pt x="200" y="267"/>
                </a:cubicBezTo>
                <a:cubicBezTo>
                  <a:pt x="200" y="230"/>
                  <a:pt x="229" y="200"/>
                  <a:pt x="266" y="200"/>
                </a:cubicBezTo>
                <a:cubicBezTo>
                  <a:pt x="278" y="200"/>
                  <a:pt x="283" y="204"/>
                  <a:pt x="299" y="209"/>
                </a:cubicBezTo>
                <a:lnTo>
                  <a:pt x="299" y="34"/>
                </a:lnTo>
                <a:lnTo>
                  <a:pt x="133" y="34"/>
                </a:lnTo>
                <a:lnTo>
                  <a:pt x="133" y="267"/>
                </a:lnTo>
                <a:cubicBezTo>
                  <a:pt x="133" y="304"/>
                  <a:pt x="103" y="334"/>
                  <a:pt x="66" y="334"/>
                </a:cubicBezTo>
                <a:cubicBezTo>
                  <a:pt x="29" y="334"/>
                  <a:pt x="0" y="304"/>
                  <a:pt x="0" y="267"/>
                </a:cubicBezTo>
                <a:cubicBezTo>
                  <a:pt x="0" y="230"/>
                  <a:pt x="29" y="200"/>
                  <a:pt x="66" y="200"/>
                </a:cubicBezTo>
                <a:cubicBezTo>
                  <a:pt x="78" y="200"/>
                  <a:pt x="83" y="204"/>
                  <a:pt x="99" y="209"/>
                </a:cubicBezTo>
                <a:lnTo>
                  <a:pt x="99" y="0"/>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a:extLst>
              <a:ext uri="{FF2B5EF4-FFF2-40B4-BE49-F238E27FC236}">
                <a16:creationId xmlns:a16="http://schemas.microsoft.com/office/drawing/2014/main" id="{1C313F71-106E-0041-8F19-3EF8EE35637A}"/>
              </a:ext>
            </a:extLst>
          </p:cNvPr>
          <p:cNvSpPr>
            <a:spLocks noChangeAspect="1"/>
          </p:cNvSpPr>
          <p:nvPr/>
        </p:nvSpPr>
        <p:spPr bwMode="auto">
          <a:xfrm>
            <a:off x="8188326" y="1773238"/>
            <a:ext cx="258763" cy="254000"/>
          </a:xfrm>
          <a:custGeom>
            <a:avLst/>
            <a:gdLst>
              <a:gd name="T0" fmla="*/ 310 w 343"/>
              <a:gd name="T1" fmla="*/ 0 h 335"/>
              <a:gd name="T2" fmla="*/ 143 w 343"/>
              <a:gd name="T3" fmla="*/ 0 h 335"/>
              <a:gd name="T4" fmla="*/ 110 w 343"/>
              <a:gd name="T5" fmla="*/ 34 h 335"/>
              <a:gd name="T6" fmla="*/ 110 w 343"/>
              <a:gd name="T7" fmla="*/ 209 h 335"/>
              <a:gd name="T8" fmla="*/ 77 w 343"/>
              <a:gd name="T9" fmla="*/ 200 h 335"/>
              <a:gd name="T10" fmla="*/ 13 w 343"/>
              <a:gd name="T11" fmla="*/ 247 h 335"/>
              <a:gd name="T12" fmla="*/ 74 w 343"/>
              <a:gd name="T13" fmla="*/ 334 h 335"/>
              <a:gd name="T14" fmla="*/ 143 w 343"/>
              <a:gd name="T15" fmla="*/ 264 h 335"/>
              <a:gd name="T16" fmla="*/ 143 w 343"/>
              <a:gd name="T17" fmla="*/ 50 h 335"/>
              <a:gd name="T18" fmla="*/ 160 w 343"/>
              <a:gd name="T19" fmla="*/ 34 h 335"/>
              <a:gd name="T20" fmla="*/ 293 w 343"/>
              <a:gd name="T21" fmla="*/ 34 h 335"/>
              <a:gd name="T22" fmla="*/ 310 w 343"/>
              <a:gd name="T23" fmla="*/ 50 h 335"/>
              <a:gd name="T24" fmla="*/ 310 w 343"/>
              <a:gd name="T25" fmla="*/ 209 h 335"/>
              <a:gd name="T26" fmla="*/ 277 w 343"/>
              <a:gd name="T27" fmla="*/ 200 h 335"/>
              <a:gd name="T28" fmla="*/ 213 w 343"/>
              <a:gd name="T29" fmla="*/ 247 h 335"/>
              <a:gd name="T30" fmla="*/ 274 w 343"/>
              <a:gd name="T31" fmla="*/ 334 h 335"/>
              <a:gd name="T32" fmla="*/ 343 w 343"/>
              <a:gd name="T33" fmla="*/ 264 h 335"/>
              <a:gd name="T34" fmla="*/ 343 w 343"/>
              <a:gd name="T35" fmla="*/ 34 h 335"/>
              <a:gd name="T36" fmla="*/ 310 w 343"/>
              <a:gd name="T37" fmla="*/ 0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3" h="335">
                <a:moveTo>
                  <a:pt x="310" y="0"/>
                </a:moveTo>
                <a:lnTo>
                  <a:pt x="143" y="0"/>
                </a:lnTo>
                <a:cubicBezTo>
                  <a:pt x="125" y="0"/>
                  <a:pt x="110" y="15"/>
                  <a:pt x="110" y="34"/>
                </a:cubicBezTo>
                <a:lnTo>
                  <a:pt x="110" y="209"/>
                </a:lnTo>
                <a:cubicBezTo>
                  <a:pt x="93" y="204"/>
                  <a:pt x="89" y="200"/>
                  <a:pt x="77" y="200"/>
                </a:cubicBezTo>
                <a:cubicBezTo>
                  <a:pt x="47" y="200"/>
                  <a:pt x="21" y="219"/>
                  <a:pt x="13" y="247"/>
                </a:cubicBezTo>
                <a:cubicBezTo>
                  <a:pt x="0" y="291"/>
                  <a:pt x="32" y="332"/>
                  <a:pt x="74" y="334"/>
                </a:cubicBezTo>
                <a:cubicBezTo>
                  <a:pt x="112" y="335"/>
                  <a:pt x="143" y="302"/>
                  <a:pt x="143" y="264"/>
                </a:cubicBezTo>
                <a:lnTo>
                  <a:pt x="143" y="50"/>
                </a:lnTo>
                <a:cubicBezTo>
                  <a:pt x="143" y="41"/>
                  <a:pt x="150" y="34"/>
                  <a:pt x="160" y="34"/>
                </a:cubicBezTo>
                <a:lnTo>
                  <a:pt x="293" y="34"/>
                </a:lnTo>
                <a:cubicBezTo>
                  <a:pt x="302" y="34"/>
                  <a:pt x="310" y="41"/>
                  <a:pt x="310" y="50"/>
                </a:cubicBezTo>
                <a:lnTo>
                  <a:pt x="310" y="209"/>
                </a:lnTo>
                <a:cubicBezTo>
                  <a:pt x="293" y="204"/>
                  <a:pt x="289" y="200"/>
                  <a:pt x="277" y="200"/>
                </a:cubicBezTo>
                <a:cubicBezTo>
                  <a:pt x="247" y="200"/>
                  <a:pt x="221" y="219"/>
                  <a:pt x="213" y="247"/>
                </a:cubicBezTo>
                <a:cubicBezTo>
                  <a:pt x="200" y="291"/>
                  <a:pt x="232" y="332"/>
                  <a:pt x="274" y="334"/>
                </a:cubicBezTo>
                <a:cubicBezTo>
                  <a:pt x="312" y="335"/>
                  <a:pt x="343" y="302"/>
                  <a:pt x="343" y="264"/>
                </a:cubicBezTo>
                <a:lnTo>
                  <a:pt x="343" y="34"/>
                </a:lnTo>
                <a:cubicBezTo>
                  <a:pt x="343" y="15"/>
                  <a:pt x="328" y="0"/>
                  <a:pt x="3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a:extLst>
              <a:ext uri="{FF2B5EF4-FFF2-40B4-BE49-F238E27FC236}">
                <a16:creationId xmlns:a16="http://schemas.microsoft.com/office/drawing/2014/main" id="{4A87BD1E-0FC5-5B4E-9BBC-EEC20B86350C}"/>
              </a:ext>
            </a:extLst>
          </p:cNvPr>
          <p:cNvSpPr>
            <a:spLocks noChangeAspect="1"/>
          </p:cNvSpPr>
          <p:nvPr/>
        </p:nvSpPr>
        <p:spPr bwMode="auto">
          <a:xfrm>
            <a:off x="7693026" y="1911350"/>
            <a:ext cx="152400" cy="107950"/>
          </a:xfrm>
          <a:custGeom>
            <a:avLst/>
            <a:gdLst>
              <a:gd name="T0" fmla="*/ 195 w 203"/>
              <a:gd name="T1" fmla="*/ 83 h 142"/>
              <a:gd name="T2" fmla="*/ 120 w 203"/>
              <a:gd name="T3" fmla="*/ 135 h 142"/>
              <a:gd name="T4" fmla="*/ 100 w 203"/>
              <a:gd name="T5" fmla="*/ 123 h 142"/>
              <a:gd name="T6" fmla="*/ 100 w 203"/>
              <a:gd name="T7" fmla="*/ 90 h 142"/>
              <a:gd name="T8" fmla="*/ 30 w 203"/>
              <a:gd name="T9" fmla="*/ 135 h 142"/>
              <a:gd name="T10" fmla="*/ 0 w 203"/>
              <a:gd name="T11" fmla="*/ 123 h 142"/>
              <a:gd name="T12" fmla="*/ 0 w 203"/>
              <a:gd name="T13" fmla="*/ 19 h 142"/>
              <a:gd name="T14" fmla="*/ 30 w 203"/>
              <a:gd name="T15" fmla="*/ 7 h 142"/>
              <a:gd name="T16" fmla="*/ 100 w 203"/>
              <a:gd name="T17" fmla="*/ 52 h 142"/>
              <a:gd name="T18" fmla="*/ 100 w 203"/>
              <a:gd name="T19" fmla="*/ 19 h 142"/>
              <a:gd name="T20" fmla="*/ 120 w 203"/>
              <a:gd name="T21" fmla="*/ 7 h 142"/>
              <a:gd name="T22" fmla="*/ 192 w 203"/>
              <a:gd name="T23" fmla="*/ 59 h 142"/>
              <a:gd name="T24" fmla="*/ 195 w 203"/>
              <a:gd name="T25" fmla="*/ 8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142">
                <a:moveTo>
                  <a:pt x="195" y="83"/>
                </a:moveTo>
                <a:lnTo>
                  <a:pt x="120" y="135"/>
                </a:lnTo>
                <a:cubicBezTo>
                  <a:pt x="110" y="142"/>
                  <a:pt x="100" y="135"/>
                  <a:pt x="100" y="123"/>
                </a:cubicBezTo>
                <a:lnTo>
                  <a:pt x="100" y="90"/>
                </a:lnTo>
                <a:lnTo>
                  <a:pt x="30" y="135"/>
                </a:lnTo>
                <a:cubicBezTo>
                  <a:pt x="19" y="142"/>
                  <a:pt x="0" y="135"/>
                  <a:pt x="0" y="123"/>
                </a:cubicBezTo>
                <a:lnTo>
                  <a:pt x="0" y="19"/>
                </a:lnTo>
                <a:cubicBezTo>
                  <a:pt x="0" y="7"/>
                  <a:pt x="19" y="0"/>
                  <a:pt x="30" y="7"/>
                </a:cubicBezTo>
                <a:lnTo>
                  <a:pt x="100" y="52"/>
                </a:lnTo>
                <a:lnTo>
                  <a:pt x="100" y="19"/>
                </a:lnTo>
                <a:cubicBezTo>
                  <a:pt x="100" y="7"/>
                  <a:pt x="110" y="0"/>
                  <a:pt x="120" y="7"/>
                </a:cubicBezTo>
                <a:lnTo>
                  <a:pt x="192" y="59"/>
                </a:lnTo>
                <a:cubicBezTo>
                  <a:pt x="201" y="65"/>
                  <a:pt x="203" y="77"/>
                  <a:pt x="195"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a:extLst>
              <a:ext uri="{FF2B5EF4-FFF2-40B4-BE49-F238E27FC236}">
                <a16:creationId xmlns:a16="http://schemas.microsoft.com/office/drawing/2014/main" id="{A11B378D-B5CB-FD42-A842-4713BEB1B666}"/>
              </a:ext>
            </a:extLst>
          </p:cNvPr>
          <p:cNvSpPr>
            <a:spLocks noChangeAspect="1"/>
          </p:cNvSpPr>
          <p:nvPr/>
        </p:nvSpPr>
        <p:spPr bwMode="auto">
          <a:xfrm>
            <a:off x="7237414" y="1911350"/>
            <a:ext cx="153988" cy="107950"/>
          </a:xfrm>
          <a:custGeom>
            <a:avLst/>
            <a:gdLst>
              <a:gd name="T0" fmla="*/ 203 w 203"/>
              <a:gd name="T1" fmla="*/ 19 h 142"/>
              <a:gd name="T2" fmla="*/ 203 w 203"/>
              <a:gd name="T3" fmla="*/ 123 h 142"/>
              <a:gd name="T4" fmla="*/ 173 w 203"/>
              <a:gd name="T5" fmla="*/ 135 h 142"/>
              <a:gd name="T6" fmla="*/ 103 w 203"/>
              <a:gd name="T7" fmla="*/ 90 h 142"/>
              <a:gd name="T8" fmla="*/ 103 w 203"/>
              <a:gd name="T9" fmla="*/ 123 h 142"/>
              <a:gd name="T10" fmla="*/ 83 w 203"/>
              <a:gd name="T11" fmla="*/ 135 h 142"/>
              <a:gd name="T12" fmla="*/ 11 w 203"/>
              <a:gd name="T13" fmla="*/ 83 h 142"/>
              <a:gd name="T14" fmla="*/ 8 w 203"/>
              <a:gd name="T15" fmla="*/ 59 h 142"/>
              <a:gd name="T16" fmla="*/ 83 w 203"/>
              <a:gd name="T17" fmla="*/ 7 h 142"/>
              <a:gd name="T18" fmla="*/ 103 w 203"/>
              <a:gd name="T19" fmla="*/ 19 h 142"/>
              <a:gd name="T20" fmla="*/ 103 w 203"/>
              <a:gd name="T21" fmla="*/ 52 h 142"/>
              <a:gd name="T22" fmla="*/ 173 w 203"/>
              <a:gd name="T23" fmla="*/ 7 h 142"/>
              <a:gd name="T24" fmla="*/ 203 w 203"/>
              <a:gd name="T25" fmla="*/ 1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142">
                <a:moveTo>
                  <a:pt x="203" y="19"/>
                </a:moveTo>
                <a:lnTo>
                  <a:pt x="203" y="123"/>
                </a:lnTo>
                <a:cubicBezTo>
                  <a:pt x="203" y="135"/>
                  <a:pt x="184" y="142"/>
                  <a:pt x="173" y="135"/>
                </a:cubicBezTo>
                <a:lnTo>
                  <a:pt x="103" y="90"/>
                </a:lnTo>
                <a:lnTo>
                  <a:pt x="103" y="123"/>
                </a:lnTo>
                <a:cubicBezTo>
                  <a:pt x="103" y="135"/>
                  <a:pt x="93" y="142"/>
                  <a:pt x="83" y="135"/>
                </a:cubicBezTo>
                <a:lnTo>
                  <a:pt x="11" y="83"/>
                </a:lnTo>
                <a:cubicBezTo>
                  <a:pt x="2" y="77"/>
                  <a:pt x="0" y="65"/>
                  <a:pt x="8" y="59"/>
                </a:cubicBezTo>
                <a:lnTo>
                  <a:pt x="83" y="7"/>
                </a:lnTo>
                <a:cubicBezTo>
                  <a:pt x="93" y="0"/>
                  <a:pt x="103" y="7"/>
                  <a:pt x="103" y="19"/>
                </a:cubicBezTo>
                <a:lnTo>
                  <a:pt x="103" y="52"/>
                </a:lnTo>
                <a:lnTo>
                  <a:pt x="173" y="7"/>
                </a:lnTo>
                <a:cubicBezTo>
                  <a:pt x="184" y="0"/>
                  <a:pt x="203" y="7"/>
                  <a:pt x="203"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a:extLst>
              <a:ext uri="{FF2B5EF4-FFF2-40B4-BE49-F238E27FC236}">
                <a16:creationId xmlns:a16="http://schemas.microsoft.com/office/drawing/2014/main" id="{62CBDCFB-7473-3944-BE9D-B0D7533B8213}"/>
              </a:ext>
            </a:extLst>
          </p:cNvPr>
          <p:cNvSpPr>
            <a:spLocks noChangeAspect="1"/>
          </p:cNvSpPr>
          <p:nvPr/>
        </p:nvSpPr>
        <p:spPr bwMode="auto">
          <a:xfrm>
            <a:off x="6688139" y="1862138"/>
            <a:ext cx="128588" cy="165100"/>
          </a:xfrm>
          <a:custGeom>
            <a:avLst/>
            <a:gdLst>
              <a:gd name="T0" fmla="*/ 151 w 171"/>
              <a:gd name="T1" fmla="*/ 138 h 219"/>
              <a:gd name="T2" fmla="*/ 55 w 171"/>
              <a:gd name="T3" fmla="*/ 203 h 219"/>
              <a:gd name="T4" fmla="*/ 0 w 171"/>
              <a:gd name="T5" fmla="*/ 174 h 219"/>
              <a:gd name="T6" fmla="*/ 0 w 171"/>
              <a:gd name="T7" fmla="*/ 44 h 219"/>
              <a:gd name="T8" fmla="*/ 55 w 171"/>
              <a:gd name="T9" fmla="*/ 15 h 219"/>
              <a:gd name="T10" fmla="*/ 151 w 171"/>
              <a:gd name="T11" fmla="*/ 80 h 219"/>
              <a:gd name="T12" fmla="*/ 151 w 171"/>
              <a:gd name="T13" fmla="*/ 138 h 219"/>
            </a:gdLst>
            <a:ahLst/>
            <a:cxnLst>
              <a:cxn ang="0">
                <a:pos x="T0" y="T1"/>
              </a:cxn>
              <a:cxn ang="0">
                <a:pos x="T2" y="T3"/>
              </a:cxn>
              <a:cxn ang="0">
                <a:pos x="T4" y="T5"/>
              </a:cxn>
              <a:cxn ang="0">
                <a:pos x="T6" y="T7"/>
              </a:cxn>
              <a:cxn ang="0">
                <a:pos x="T8" y="T9"/>
              </a:cxn>
              <a:cxn ang="0">
                <a:pos x="T10" y="T11"/>
              </a:cxn>
              <a:cxn ang="0">
                <a:pos x="T12" y="T13"/>
              </a:cxn>
            </a:cxnLst>
            <a:rect l="0" t="0" r="r" b="b"/>
            <a:pathLst>
              <a:path w="171" h="219">
                <a:moveTo>
                  <a:pt x="151" y="138"/>
                </a:moveTo>
                <a:lnTo>
                  <a:pt x="55" y="203"/>
                </a:lnTo>
                <a:cubicBezTo>
                  <a:pt x="31" y="219"/>
                  <a:pt x="0" y="202"/>
                  <a:pt x="0" y="174"/>
                </a:cubicBezTo>
                <a:lnTo>
                  <a:pt x="0" y="44"/>
                </a:lnTo>
                <a:cubicBezTo>
                  <a:pt x="0" y="16"/>
                  <a:pt x="31" y="0"/>
                  <a:pt x="55" y="15"/>
                </a:cubicBezTo>
                <a:lnTo>
                  <a:pt x="151" y="80"/>
                </a:lnTo>
                <a:cubicBezTo>
                  <a:pt x="171" y="94"/>
                  <a:pt x="171" y="124"/>
                  <a:pt x="151" y="13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a:extLst>
              <a:ext uri="{FF2B5EF4-FFF2-40B4-BE49-F238E27FC236}">
                <a16:creationId xmlns:a16="http://schemas.microsoft.com/office/drawing/2014/main" id="{86CC235C-7132-D64E-BB45-8F5C42F2F932}"/>
              </a:ext>
            </a:extLst>
          </p:cNvPr>
          <p:cNvSpPr>
            <a:spLocks noChangeAspect="1"/>
          </p:cNvSpPr>
          <p:nvPr/>
        </p:nvSpPr>
        <p:spPr bwMode="auto">
          <a:xfrm>
            <a:off x="11301414" y="1346200"/>
            <a:ext cx="87313" cy="101600"/>
          </a:xfrm>
          <a:custGeom>
            <a:avLst/>
            <a:gdLst>
              <a:gd name="T0" fmla="*/ 0 w 117"/>
              <a:gd name="T1" fmla="*/ 0 h 133"/>
              <a:gd name="T2" fmla="*/ 0 w 117"/>
              <a:gd name="T3" fmla="*/ 133 h 133"/>
              <a:gd name="T4" fmla="*/ 117 w 117"/>
              <a:gd name="T5" fmla="*/ 66 h 133"/>
              <a:gd name="T6" fmla="*/ 0 w 117"/>
              <a:gd name="T7" fmla="*/ 0 h 133"/>
            </a:gdLst>
            <a:ahLst/>
            <a:cxnLst>
              <a:cxn ang="0">
                <a:pos x="T0" y="T1"/>
              </a:cxn>
              <a:cxn ang="0">
                <a:pos x="T2" y="T3"/>
              </a:cxn>
              <a:cxn ang="0">
                <a:pos x="T4" y="T5"/>
              </a:cxn>
              <a:cxn ang="0">
                <a:pos x="T6" y="T7"/>
              </a:cxn>
            </a:cxnLst>
            <a:rect l="0" t="0" r="r" b="b"/>
            <a:pathLst>
              <a:path w="117" h="133">
                <a:moveTo>
                  <a:pt x="0" y="0"/>
                </a:moveTo>
                <a:lnTo>
                  <a:pt x="0" y="133"/>
                </a:lnTo>
                <a:lnTo>
                  <a:pt x="117" y="6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a:extLst>
              <a:ext uri="{FF2B5EF4-FFF2-40B4-BE49-F238E27FC236}">
                <a16:creationId xmlns:a16="http://schemas.microsoft.com/office/drawing/2014/main" id="{662000AA-D18E-524E-99E9-5846F9D8845F}"/>
              </a:ext>
            </a:extLst>
          </p:cNvPr>
          <p:cNvSpPr>
            <a:spLocks noChangeAspect="1" noEditPoints="1"/>
          </p:cNvSpPr>
          <p:nvPr/>
        </p:nvSpPr>
        <p:spPr bwMode="auto">
          <a:xfrm>
            <a:off x="10710864" y="1271588"/>
            <a:ext cx="250825" cy="249238"/>
          </a:xfrm>
          <a:custGeom>
            <a:avLst/>
            <a:gdLst>
              <a:gd name="T0" fmla="*/ 0 w 333"/>
              <a:gd name="T1" fmla="*/ 0 h 328"/>
              <a:gd name="T2" fmla="*/ 0 w 333"/>
              <a:gd name="T3" fmla="*/ 101 h 328"/>
              <a:gd name="T4" fmla="*/ 83 w 333"/>
              <a:gd name="T5" fmla="*/ 50 h 328"/>
              <a:gd name="T6" fmla="*/ 0 w 333"/>
              <a:gd name="T7" fmla="*/ 0 h 328"/>
              <a:gd name="T8" fmla="*/ 0 w 333"/>
              <a:gd name="T9" fmla="*/ 328 h 328"/>
              <a:gd name="T10" fmla="*/ 333 w 333"/>
              <a:gd name="T11" fmla="*/ 328 h 328"/>
              <a:gd name="T12" fmla="*/ 333 w 333"/>
              <a:gd name="T13" fmla="*/ 295 h 328"/>
              <a:gd name="T14" fmla="*/ 0 w 333"/>
              <a:gd name="T15" fmla="*/ 295 h 328"/>
              <a:gd name="T16" fmla="*/ 0 w 333"/>
              <a:gd name="T17" fmla="*/ 328 h 328"/>
              <a:gd name="T18" fmla="*/ 0 w 333"/>
              <a:gd name="T19" fmla="*/ 195 h 328"/>
              <a:gd name="T20" fmla="*/ 333 w 333"/>
              <a:gd name="T21" fmla="*/ 195 h 328"/>
              <a:gd name="T22" fmla="*/ 333 w 333"/>
              <a:gd name="T23" fmla="*/ 161 h 328"/>
              <a:gd name="T24" fmla="*/ 0 w 333"/>
              <a:gd name="T25" fmla="*/ 161 h 328"/>
              <a:gd name="T26" fmla="*/ 0 w 333"/>
              <a:gd name="T27" fmla="*/ 195 h 328"/>
              <a:gd name="T28" fmla="*/ 333 w 333"/>
              <a:gd name="T29" fmla="*/ 61 h 328"/>
              <a:gd name="T30" fmla="*/ 117 w 333"/>
              <a:gd name="T31" fmla="*/ 61 h 328"/>
              <a:gd name="T32" fmla="*/ 117 w 333"/>
              <a:gd name="T33" fmla="*/ 28 h 328"/>
              <a:gd name="T34" fmla="*/ 333 w 333"/>
              <a:gd name="T35" fmla="*/ 28 h 328"/>
              <a:gd name="T36" fmla="*/ 333 w 333"/>
              <a:gd name="T37" fmla="*/ 6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328">
                <a:moveTo>
                  <a:pt x="0" y="0"/>
                </a:moveTo>
                <a:lnTo>
                  <a:pt x="0" y="101"/>
                </a:lnTo>
                <a:lnTo>
                  <a:pt x="83" y="50"/>
                </a:lnTo>
                <a:lnTo>
                  <a:pt x="0" y="0"/>
                </a:lnTo>
                <a:close/>
                <a:moveTo>
                  <a:pt x="0" y="328"/>
                </a:moveTo>
                <a:lnTo>
                  <a:pt x="333" y="328"/>
                </a:lnTo>
                <a:lnTo>
                  <a:pt x="333" y="295"/>
                </a:lnTo>
                <a:lnTo>
                  <a:pt x="0" y="295"/>
                </a:lnTo>
                <a:lnTo>
                  <a:pt x="0" y="328"/>
                </a:lnTo>
                <a:close/>
                <a:moveTo>
                  <a:pt x="0" y="195"/>
                </a:moveTo>
                <a:lnTo>
                  <a:pt x="333" y="195"/>
                </a:lnTo>
                <a:lnTo>
                  <a:pt x="333" y="161"/>
                </a:lnTo>
                <a:lnTo>
                  <a:pt x="0" y="161"/>
                </a:lnTo>
                <a:lnTo>
                  <a:pt x="0" y="195"/>
                </a:lnTo>
                <a:close/>
                <a:moveTo>
                  <a:pt x="333" y="61"/>
                </a:moveTo>
                <a:lnTo>
                  <a:pt x="117" y="61"/>
                </a:lnTo>
                <a:lnTo>
                  <a:pt x="117" y="28"/>
                </a:lnTo>
                <a:lnTo>
                  <a:pt x="333" y="28"/>
                </a:lnTo>
                <a:lnTo>
                  <a:pt x="333"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95">
            <a:extLst>
              <a:ext uri="{FF2B5EF4-FFF2-40B4-BE49-F238E27FC236}">
                <a16:creationId xmlns:a16="http://schemas.microsoft.com/office/drawing/2014/main" id="{246BDBE0-968C-D84E-8768-440EE2BCE634}"/>
              </a:ext>
            </a:extLst>
          </p:cNvPr>
          <p:cNvSpPr>
            <a:spLocks noChangeAspect="1"/>
          </p:cNvSpPr>
          <p:nvPr/>
        </p:nvSpPr>
        <p:spPr bwMode="auto">
          <a:xfrm>
            <a:off x="10294939" y="1352550"/>
            <a:ext cx="77788" cy="88900"/>
          </a:xfrm>
          <a:custGeom>
            <a:avLst/>
            <a:gdLst>
              <a:gd name="T0" fmla="*/ 91 w 103"/>
              <a:gd name="T1" fmla="*/ 44 h 117"/>
              <a:gd name="T2" fmla="*/ 25 w 103"/>
              <a:gd name="T3" fmla="*/ 6 h 117"/>
              <a:gd name="T4" fmla="*/ 0 w 103"/>
              <a:gd name="T5" fmla="*/ 20 h 117"/>
              <a:gd name="T6" fmla="*/ 0 w 103"/>
              <a:gd name="T7" fmla="*/ 96 h 117"/>
              <a:gd name="T8" fmla="*/ 25 w 103"/>
              <a:gd name="T9" fmla="*/ 111 h 117"/>
              <a:gd name="T10" fmla="*/ 91 w 103"/>
              <a:gd name="T11" fmla="*/ 73 h 117"/>
              <a:gd name="T12" fmla="*/ 91 w 103"/>
              <a:gd name="T13" fmla="*/ 44 h 117"/>
            </a:gdLst>
            <a:ahLst/>
            <a:cxnLst>
              <a:cxn ang="0">
                <a:pos x="T0" y="T1"/>
              </a:cxn>
              <a:cxn ang="0">
                <a:pos x="T2" y="T3"/>
              </a:cxn>
              <a:cxn ang="0">
                <a:pos x="T4" y="T5"/>
              </a:cxn>
              <a:cxn ang="0">
                <a:pos x="T6" y="T7"/>
              </a:cxn>
              <a:cxn ang="0">
                <a:pos x="T8" y="T9"/>
              </a:cxn>
              <a:cxn ang="0">
                <a:pos x="T10" y="T11"/>
              </a:cxn>
              <a:cxn ang="0">
                <a:pos x="T12" y="T13"/>
              </a:cxn>
            </a:cxnLst>
            <a:rect l="0" t="0" r="r" b="b"/>
            <a:pathLst>
              <a:path w="103" h="117">
                <a:moveTo>
                  <a:pt x="91" y="44"/>
                </a:moveTo>
                <a:lnTo>
                  <a:pt x="25" y="6"/>
                </a:lnTo>
                <a:cubicBezTo>
                  <a:pt x="14" y="0"/>
                  <a:pt x="0" y="8"/>
                  <a:pt x="0" y="20"/>
                </a:cubicBezTo>
                <a:lnTo>
                  <a:pt x="0" y="96"/>
                </a:lnTo>
                <a:cubicBezTo>
                  <a:pt x="0" y="109"/>
                  <a:pt x="14" y="117"/>
                  <a:pt x="25" y="111"/>
                </a:cubicBezTo>
                <a:lnTo>
                  <a:pt x="91" y="73"/>
                </a:lnTo>
                <a:cubicBezTo>
                  <a:pt x="103" y="66"/>
                  <a:pt x="103" y="50"/>
                  <a:pt x="91"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96">
            <a:extLst>
              <a:ext uri="{FF2B5EF4-FFF2-40B4-BE49-F238E27FC236}">
                <a16:creationId xmlns:a16="http://schemas.microsoft.com/office/drawing/2014/main" id="{A260A1B1-B7D3-1744-A6B1-6763DBF96345}"/>
              </a:ext>
            </a:extLst>
          </p:cNvPr>
          <p:cNvSpPr>
            <a:spLocks noChangeAspect="1"/>
          </p:cNvSpPr>
          <p:nvPr/>
        </p:nvSpPr>
        <p:spPr bwMode="auto">
          <a:xfrm>
            <a:off x="9704389" y="1266825"/>
            <a:ext cx="250825" cy="247650"/>
          </a:xfrm>
          <a:custGeom>
            <a:avLst/>
            <a:gdLst>
              <a:gd name="T0" fmla="*/ 334 w 334"/>
              <a:gd name="T1" fmla="*/ 0 h 325"/>
              <a:gd name="T2" fmla="*/ 334 w 334"/>
              <a:gd name="T3" fmla="*/ 191 h 325"/>
              <a:gd name="T4" fmla="*/ 267 w 334"/>
              <a:gd name="T5" fmla="*/ 258 h 325"/>
              <a:gd name="T6" fmla="*/ 200 w 334"/>
              <a:gd name="T7" fmla="*/ 191 h 325"/>
              <a:gd name="T8" fmla="*/ 267 w 334"/>
              <a:gd name="T9" fmla="*/ 125 h 325"/>
              <a:gd name="T10" fmla="*/ 301 w 334"/>
              <a:gd name="T11" fmla="*/ 134 h 325"/>
              <a:gd name="T12" fmla="*/ 301 w 334"/>
              <a:gd name="T13" fmla="*/ 66 h 325"/>
              <a:gd name="T14" fmla="*/ 134 w 334"/>
              <a:gd name="T15" fmla="*/ 66 h 325"/>
              <a:gd name="T16" fmla="*/ 134 w 334"/>
              <a:gd name="T17" fmla="*/ 258 h 325"/>
              <a:gd name="T18" fmla="*/ 67 w 334"/>
              <a:gd name="T19" fmla="*/ 325 h 325"/>
              <a:gd name="T20" fmla="*/ 0 w 334"/>
              <a:gd name="T21" fmla="*/ 258 h 325"/>
              <a:gd name="T22" fmla="*/ 67 w 334"/>
              <a:gd name="T23" fmla="*/ 191 h 325"/>
              <a:gd name="T24" fmla="*/ 101 w 334"/>
              <a:gd name="T25" fmla="*/ 200 h 325"/>
              <a:gd name="T26" fmla="*/ 101 w 334"/>
              <a:gd name="T27" fmla="*/ 0 h 325"/>
              <a:gd name="T28" fmla="*/ 334 w 334"/>
              <a:gd name="T2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325">
                <a:moveTo>
                  <a:pt x="334" y="0"/>
                </a:moveTo>
                <a:lnTo>
                  <a:pt x="334" y="191"/>
                </a:lnTo>
                <a:cubicBezTo>
                  <a:pt x="334" y="228"/>
                  <a:pt x="304" y="258"/>
                  <a:pt x="267" y="258"/>
                </a:cubicBezTo>
                <a:cubicBezTo>
                  <a:pt x="230" y="258"/>
                  <a:pt x="200" y="228"/>
                  <a:pt x="200" y="191"/>
                </a:cubicBezTo>
                <a:cubicBezTo>
                  <a:pt x="200" y="155"/>
                  <a:pt x="230" y="125"/>
                  <a:pt x="267" y="125"/>
                </a:cubicBezTo>
                <a:cubicBezTo>
                  <a:pt x="279" y="125"/>
                  <a:pt x="284" y="128"/>
                  <a:pt x="301" y="134"/>
                </a:cubicBezTo>
                <a:lnTo>
                  <a:pt x="301" y="66"/>
                </a:lnTo>
                <a:lnTo>
                  <a:pt x="134" y="66"/>
                </a:lnTo>
                <a:lnTo>
                  <a:pt x="134" y="258"/>
                </a:lnTo>
                <a:cubicBezTo>
                  <a:pt x="134" y="295"/>
                  <a:pt x="104" y="325"/>
                  <a:pt x="67" y="325"/>
                </a:cubicBezTo>
                <a:cubicBezTo>
                  <a:pt x="30" y="325"/>
                  <a:pt x="0" y="295"/>
                  <a:pt x="0" y="258"/>
                </a:cubicBezTo>
                <a:cubicBezTo>
                  <a:pt x="0" y="221"/>
                  <a:pt x="30" y="193"/>
                  <a:pt x="67" y="191"/>
                </a:cubicBezTo>
                <a:cubicBezTo>
                  <a:pt x="86" y="191"/>
                  <a:pt x="89" y="193"/>
                  <a:pt x="101" y="200"/>
                </a:cubicBezTo>
                <a:lnTo>
                  <a:pt x="101" y="0"/>
                </a:lnTo>
                <a:lnTo>
                  <a:pt x="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97">
            <a:extLst>
              <a:ext uri="{FF2B5EF4-FFF2-40B4-BE49-F238E27FC236}">
                <a16:creationId xmlns:a16="http://schemas.microsoft.com/office/drawing/2014/main" id="{385F6A55-49BD-2943-87CE-C413316261CB}"/>
              </a:ext>
            </a:extLst>
          </p:cNvPr>
          <p:cNvSpPr>
            <a:spLocks noChangeAspect="1"/>
          </p:cNvSpPr>
          <p:nvPr/>
        </p:nvSpPr>
        <p:spPr bwMode="auto">
          <a:xfrm>
            <a:off x="9199564" y="1266825"/>
            <a:ext cx="254000" cy="247650"/>
          </a:xfrm>
          <a:custGeom>
            <a:avLst/>
            <a:gdLst>
              <a:gd name="T0" fmla="*/ 335 w 335"/>
              <a:gd name="T1" fmla="*/ 33 h 326"/>
              <a:gd name="T2" fmla="*/ 335 w 335"/>
              <a:gd name="T3" fmla="*/ 188 h 326"/>
              <a:gd name="T4" fmla="*/ 267 w 335"/>
              <a:gd name="T5" fmla="*/ 258 h 326"/>
              <a:gd name="T6" fmla="*/ 206 w 335"/>
              <a:gd name="T7" fmla="*/ 167 h 326"/>
              <a:gd name="T8" fmla="*/ 267 w 335"/>
              <a:gd name="T9" fmla="*/ 125 h 326"/>
              <a:gd name="T10" fmla="*/ 302 w 335"/>
              <a:gd name="T11" fmla="*/ 134 h 326"/>
              <a:gd name="T12" fmla="*/ 302 w 335"/>
              <a:gd name="T13" fmla="*/ 83 h 326"/>
              <a:gd name="T14" fmla="*/ 285 w 335"/>
              <a:gd name="T15" fmla="*/ 66 h 326"/>
              <a:gd name="T16" fmla="*/ 152 w 335"/>
              <a:gd name="T17" fmla="*/ 66 h 326"/>
              <a:gd name="T18" fmla="*/ 135 w 335"/>
              <a:gd name="T19" fmla="*/ 83 h 326"/>
              <a:gd name="T20" fmla="*/ 135 w 335"/>
              <a:gd name="T21" fmla="*/ 254 h 326"/>
              <a:gd name="T22" fmla="*/ 66 w 335"/>
              <a:gd name="T23" fmla="*/ 325 h 326"/>
              <a:gd name="T24" fmla="*/ 1 w 335"/>
              <a:gd name="T25" fmla="*/ 255 h 326"/>
              <a:gd name="T26" fmla="*/ 71 w 335"/>
              <a:gd name="T27" fmla="*/ 191 h 326"/>
              <a:gd name="T28" fmla="*/ 102 w 335"/>
              <a:gd name="T29" fmla="*/ 200 h 326"/>
              <a:gd name="T30" fmla="*/ 102 w 335"/>
              <a:gd name="T31" fmla="*/ 33 h 326"/>
              <a:gd name="T32" fmla="*/ 135 w 335"/>
              <a:gd name="T33" fmla="*/ 0 h 326"/>
              <a:gd name="T34" fmla="*/ 302 w 335"/>
              <a:gd name="T35" fmla="*/ 0 h 326"/>
              <a:gd name="T36" fmla="*/ 335 w 335"/>
              <a:gd name="T37" fmla="*/ 33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5" h="326">
                <a:moveTo>
                  <a:pt x="335" y="33"/>
                </a:moveTo>
                <a:lnTo>
                  <a:pt x="335" y="188"/>
                </a:lnTo>
                <a:cubicBezTo>
                  <a:pt x="335" y="226"/>
                  <a:pt x="305" y="259"/>
                  <a:pt x="267" y="258"/>
                </a:cubicBezTo>
                <a:cubicBezTo>
                  <a:pt x="223" y="257"/>
                  <a:pt x="189" y="214"/>
                  <a:pt x="206" y="167"/>
                </a:cubicBezTo>
                <a:cubicBezTo>
                  <a:pt x="215" y="142"/>
                  <a:pt x="240" y="125"/>
                  <a:pt x="267" y="125"/>
                </a:cubicBezTo>
                <a:cubicBezTo>
                  <a:pt x="280" y="124"/>
                  <a:pt x="285" y="128"/>
                  <a:pt x="302" y="134"/>
                </a:cubicBezTo>
                <a:lnTo>
                  <a:pt x="302" y="83"/>
                </a:lnTo>
                <a:cubicBezTo>
                  <a:pt x="302" y="74"/>
                  <a:pt x="295" y="66"/>
                  <a:pt x="285" y="66"/>
                </a:cubicBezTo>
                <a:lnTo>
                  <a:pt x="152" y="66"/>
                </a:lnTo>
                <a:cubicBezTo>
                  <a:pt x="143" y="66"/>
                  <a:pt x="135" y="74"/>
                  <a:pt x="135" y="83"/>
                </a:cubicBezTo>
                <a:lnTo>
                  <a:pt x="135" y="254"/>
                </a:lnTo>
                <a:cubicBezTo>
                  <a:pt x="135" y="293"/>
                  <a:pt x="105" y="326"/>
                  <a:pt x="66" y="325"/>
                </a:cubicBezTo>
                <a:cubicBezTo>
                  <a:pt x="29" y="323"/>
                  <a:pt x="0" y="293"/>
                  <a:pt x="1" y="255"/>
                </a:cubicBezTo>
                <a:cubicBezTo>
                  <a:pt x="3" y="219"/>
                  <a:pt x="35" y="192"/>
                  <a:pt x="71" y="191"/>
                </a:cubicBezTo>
                <a:cubicBezTo>
                  <a:pt x="88" y="191"/>
                  <a:pt x="91" y="193"/>
                  <a:pt x="102" y="200"/>
                </a:cubicBezTo>
                <a:lnTo>
                  <a:pt x="102" y="33"/>
                </a:lnTo>
                <a:cubicBezTo>
                  <a:pt x="102" y="15"/>
                  <a:pt x="117" y="0"/>
                  <a:pt x="135" y="0"/>
                </a:cubicBezTo>
                <a:lnTo>
                  <a:pt x="302" y="0"/>
                </a:lnTo>
                <a:cubicBezTo>
                  <a:pt x="320" y="0"/>
                  <a:pt x="335" y="15"/>
                  <a:pt x="335"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198">
            <a:extLst>
              <a:ext uri="{FF2B5EF4-FFF2-40B4-BE49-F238E27FC236}">
                <a16:creationId xmlns:a16="http://schemas.microsoft.com/office/drawing/2014/main" id="{A9A54C7B-A4FC-3848-9C0B-A93C95A5A8A8}"/>
              </a:ext>
            </a:extLst>
          </p:cNvPr>
          <p:cNvSpPr>
            <a:spLocks noChangeAspect="1" noEditPoints="1"/>
          </p:cNvSpPr>
          <p:nvPr/>
        </p:nvSpPr>
        <p:spPr bwMode="auto">
          <a:xfrm>
            <a:off x="8697914" y="1419225"/>
            <a:ext cx="76200" cy="101600"/>
          </a:xfrm>
          <a:custGeom>
            <a:avLst/>
            <a:gdLst>
              <a:gd name="T0" fmla="*/ 17 w 100"/>
              <a:gd name="T1" fmla="*/ 0 h 133"/>
              <a:gd name="T2" fmla="*/ 0 w 100"/>
              <a:gd name="T3" fmla="*/ 16 h 133"/>
              <a:gd name="T4" fmla="*/ 0 w 100"/>
              <a:gd name="T5" fmla="*/ 116 h 133"/>
              <a:gd name="T6" fmla="*/ 17 w 100"/>
              <a:gd name="T7" fmla="*/ 133 h 133"/>
              <a:gd name="T8" fmla="*/ 34 w 100"/>
              <a:gd name="T9" fmla="*/ 116 h 133"/>
              <a:gd name="T10" fmla="*/ 34 w 100"/>
              <a:gd name="T11" fmla="*/ 16 h 133"/>
              <a:gd name="T12" fmla="*/ 17 w 100"/>
              <a:gd name="T13" fmla="*/ 0 h 133"/>
              <a:gd name="T14" fmla="*/ 100 w 100"/>
              <a:gd name="T15" fmla="*/ 16 h 133"/>
              <a:gd name="T16" fmla="*/ 100 w 100"/>
              <a:gd name="T17" fmla="*/ 116 h 133"/>
              <a:gd name="T18" fmla="*/ 84 w 100"/>
              <a:gd name="T19" fmla="*/ 133 h 133"/>
              <a:gd name="T20" fmla="*/ 67 w 100"/>
              <a:gd name="T21" fmla="*/ 116 h 133"/>
              <a:gd name="T22" fmla="*/ 67 w 100"/>
              <a:gd name="T23" fmla="*/ 16 h 133"/>
              <a:gd name="T24" fmla="*/ 84 w 100"/>
              <a:gd name="T25" fmla="*/ 0 h 133"/>
              <a:gd name="T26" fmla="*/ 100 w 100"/>
              <a:gd name="T27" fmla="*/ 1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0" h="133">
                <a:moveTo>
                  <a:pt x="17" y="0"/>
                </a:moveTo>
                <a:cubicBezTo>
                  <a:pt x="8" y="0"/>
                  <a:pt x="0" y="7"/>
                  <a:pt x="0" y="16"/>
                </a:cubicBezTo>
                <a:lnTo>
                  <a:pt x="0" y="116"/>
                </a:lnTo>
                <a:cubicBezTo>
                  <a:pt x="0" y="126"/>
                  <a:pt x="8" y="133"/>
                  <a:pt x="17" y="133"/>
                </a:cubicBezTo>
                <a:cubicBezTo>
                  <a:pt x="26" y="133"/>
                  <a:pt x="34" y="126"/>
                  <a:pt x="34" y="116"/>
                </a:cubicBezTo>
                <a:lnTo>
                  <a:pt x="34" y="16"/>
                </a:lnTo>
                <a:cubicBezTo>
                  <a:pt x="34" y="7"/>
                  <a:pt x="26" y="0"/>
                  <a:pt x="17" y="0"/>
                </a:cubicBezTo>
                <a:close/>
                <a:moveTo>
                  <a:pt x="100" y="16"/>
                </a:moveTo>
                <a:lnTo>
                  <a:pt x="100" y="116"/>
                </a:lnTo>
                <a:cubicBezTo>
                  <a:pt x="100" y="126"/>
                  <a:pt x="93" y="133"/>
                  <a:pt x="84" y="133"/>
                </a:cubicBezTo>
                <a:cubicBezTo>
                  <a:pt x="74" y="133"/>
                  <a:pt x="67" y="126"/>
                  <a:pt x="67" y="116"/>
                </a:cubicBezTo>
                <a:lnTo>
                  <a:pt x="67" y="16"/>
                </a:lnTo>
                <a:cubicBezTo>
                  <a:pt x="67" y="7"/>
                  <a:pt x="74" y="0"/>
                  <a:pt x="84" y="0"/>
                </a:cubicBezTo>
                <a:cubicBezTo>
                  <a:pt x="93" y="0"/>
                  <a:pt x="100" y="7"/>
                  <a:pt x="10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99">
            <a:extLst>
              <a:ext uri="{FF2B5EF4-FFF2-40B4-BE49-F238E27FC236}">
                <a16:creationId xmlns:a16="http://schemas.microsoft.com/office/drawing/2014/main" id="{0BE2043E-F239-2242-B775-764EEBD0C326}"/>
              </a:ext>
            </a:extLst>
          </p:cNvPr>
          <p:cNvSpPr>
            <a:spLocks noChangeAspect="1"/>
          </p:cNvSpPr>
          <p:nvPr/>
        </p:nvSpPr>
        <p:spPr bwMode="auto">
          <a:xfrm>
            <a:off x="8189914" y="1255713"/>
            <a:ext cx="261938" cy="263525"/>
          </a:xfrm>
          <a:custGeom>
            <a:avLst/>
            <a:gdLst>
              <a:gd name="T0" fmla="*/ 332 w 348"/>
              <a:gd name="T1" fmla="*/ 199 h 346"/>
              <a:gd name="T2" fmla="*/ 171 w 348"/>
              <a:gd name="T3" fmla="*/ 335 h 346"/>
              <a:gd name="T4" fmla="*/ 132 w 348"/>
              <a:gd name="T5" fmla="*/ 320 h 346"/>
              <a:gd name="T6" fmla="*/ 143 w 348"/>
              <a:gd name="T7" fmla="*/ 218 h 346"/>
              <a:gd name="T8" fmla="*/ 123 w 348"/>
              <a:gd name="T9" fmla="*/ 199 h 346"/>
              <a:gd name="T10" fmla="*/ 29 w 348"/>
              <a:gd name="T11" fmla="*/ 196 h 346"/>
              <a:gd name="T12" fmla="*/ 15 w 348"/>
              <a:gd name="T13" fmla="*/ 164 h 346"/>
              <a:gd name="T14" fmla="*/ 173 w 348"/>
              <a:gd name="T15" fmla="*/ 11 h 346"/>
              <a:gd name="T16" fmla="*/ 206 w 348"/>
              <a:gd name="T17" fmla="*/ 26 h 346"/>
              <a:gd name="T18" fmla="*/ 196 w 348"/>
              <a:gd name="T19" fmla="*/ 144 h 346"/>
              <a:gd name="T20" fmla="*/ 215 w 348"/>
              <a:gd name="T21" fmla="*/ 163 h 346"/>
              <a:gd name="T22" fmla="*/ 322 w 348"/>
              <a:gd name="T23" fmla="*/ 166 h 346"/>
              <a:gd name="T24" fmla="*/ 332 w 348"/>
              <a:gd name="T25" fmla="*/ 199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8" h="346">
                <a:moveTo>
                  <a:pt x="332" y="199"/>
                </a:moveTo>
                <a:lnTo>
                  <a:pt x="171" y="335"/>
                </a:lnTo>
                <a:cubicBezTo>
                  <a:pt x="156" y="346"/>
                  <a:pt x="130" y="337"/>
                  <a:pt x="132" y="320"/>
                </a:cubicBezTo>
                <a:lnTo>
                  <a:pt x="143" y="218"/>
                </a:lnTo>
                <a:cubicBezTo>
                  <a:pt x="144" y="208"/>
                  <a:pt x="135" y="199"/>
                  <a:pt x="123" y="199"/>
                </a:cubicBezTo>
                <a:lnTo>
                  <a:pt x="29" y="196"/>
                </a:lnTo>
                <a:cubicBezTo>
                  <a:pt x="9" y="196"/>
                  <a:pt x="0" y="175"/>
                  <a:pt x="15" y="164"/>
                </a:cubicBezTo>
                <a:lnTo>
                  <a:pt x="173" y="11"/>
                </a:lnTo>
                <a:cubicBezTo>
                  <a:pt x="188" y="0"/>
                  <a:pt x="208" y="9"/>
                  <a:pt x="206" y="26"/>
                </a:cubicBezTo>
                <a:lnTo>
                  <a:pt x="196" y="144"/>
                </a:lnTo>
                <a:cubicBezTo>
                  <a:pt x="194" y="155"/>
                  <a:pt x="203" y="163"/>
                  <a:pt x="215" y="163"/>
                </a:cubicBezTo>
                <a:lnTo>
                  <a:pt x="322" y="166"/>
                </a:lnTo>
                <a:cubicBezTo>
                  <a:pt x="342" y="167"/>
                  <a:pt x="348" y="187"/>
                  <a:pt x="332" y="19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200">
            <a:extLst>
              <a:ext uri="{FF2B5EF4-FFF2-40B4-BE49-F238E27FC236}">
                <a16:creationId xmlns:a16="http://schemas.microsoft.com/office/drawing/2014/main" id="{1BC41464-BA60-5A4F-ACA4-4AC93BF73BA7}"/>
              </a:ext>
            </a:extLst>
          </p:cNvPr>
          <p:cNvSpPr>
            <a:spLocks noChangeAspect="1" noEditPoints="1"/>
          </p:cNvSpPr>
          <p:nvPr/>
        </p:nvSpPr>
        <p:spPr bwMode="auto">
          <a:xfrm>
            <a:off x="7693026" y="1266825"/>
            <a:ext cx="250825" cy="254000"/>
          </a:xfrm>
          <a:custGeom>
            <a:avLst/>
            <a:gdLst>
              <a:gd name="T0" fmla="*/ 211 w 333"/>
              <a:gd name="T1" fmla="*/ 164 h 333"/>
              <a:gd name="T2" fmla="*/ 117 w 333"/>
              <a:gd name="T3" fmla="*/ 216 h 333"/>
              <a:gd name="T4" fmla="*/ 117 w 333"/>
              <a:gd name="T5" fmla="*/ 116 h 333"/>
              <a:gd name="T6" fmla="*/ 211 w 333"/>
              <a:gd name="T7" fmla="*/ 164 h 333"/>
              <a:gd name="T8" fmla="*/ 300 w 333"/>
              <a:gd name="T9" fmla="*/ 300 h 333"/>
              <a:gd name="T10" fmla="*/ 33 w 333"/>
              <a:gd name="T11" fmla="*/ 300 h 333"/>
              <a:gd name="T12" fmla="*/ 33 w 333"/>
              <a:gd name="T13" fmla="*/ 33 h 333"/>
              <a:gd name="T14" fmla="*/ 300 w 333"/>
              <a:gd name="T15" fmla="*/ 33 h 333"/>
              <a:gd name="T16" fmla="*/ 300 w 333"/>
              <a:gd name="T17" fmla="*/ 300 h 333"/>
              <a:gd name="T18" fmla="*/ 0 w 333"/>
              <a:gd name="T19" fmla="*/ 333 h 333"/>
              <a:gd name="T20" fmla="*/ 333 w 333"/>
              <a:gd name="T21" fmla="*/ 333 h 333"/>
              <a:gd name="T22" fmla="*/ 333 w 333"/>
              <a:gd name="T23" fmla="*/ 0 h 333"/>
              <a:gd name="T24" fmla="*/ 0 w 333"/>
              <a:gd name="T25" fmla="*/ 0 h 333"/>
              <a:gd name="T26" fmla="*/ 0 w 333"/>
              <a:gd name="T2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3" h="333">
                <a:moveTo>
                  <a:pt x="211" y="164"/>
                </a:moveTo>
                <a:lnTo>
                  <a:pt x="117" y="216"/>
                </a:lnTo>
                <a:lnTo>
                  <a:pt x="117" y="116"/>
                </a:lnTo>
                <a:lnTo>
                  <a:pt x="211" y="164"/>
                </a:lnTo>
                <a:close/>
                <a:moveTo>
                  <a:pt x="300" y="300"/>
                </a:moveTo>
                <a:lnTo>
                  <a:pt x="33" y="300"/>
                </a:lnTo>
                <a:lnTo>
                  <a:pt x="33" y="33"/>
                </a:lnTo>
                <a:lnTo>
                  <a:pt x="300" y="33"/>
                </a:lnTo>
                <a:lnTo>
                  <a:pt x="300" y="300"/>
                </a:lnTo>
                <a:close/>
                <a:moveTo>
                  <a:pt x="0" y="333"/>
                </a:moveTo>
                <a:lnTo>
                  <a:pt x="333" y="333"/>
                </a:lnTo>
                <a:lnTo>
                  <a:pt x="333" y="0"/>
                </a:lnTo>
                <a:lnTo>
                  <a:pt x="0" y="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1">
            <a:extLst>
              <a:ext uri="{FF2B5EF4-FFF2-40B4-BE49-F238E27FC236}">
                <a16:creationId xmlns:a16="http://schemas.microsoft.com/office/drawing/2014/main" id="{2007854E-6D43-F447-A09B-CBA511C4771D}"/>
              </a:ext>
            </a:extLst>
          </p:cNvPr>
          <p:cNvSpPr>
            <a:spLocks noChangeAspect="1" noEditPoints="1"/>
          </p:cNvSpPr>
          <p:nvPr/>
        </p:nvSpPr>
        <p:spPr bwMode="auto">
          <a:xfrm>
            <a:off x="7189789" y="1266825"/>
            <a:ext cx="252413" cy="254000"/>
          </a:xfrm>
          <a:custGeom>
            <a:avLst/>
            <a:gdLst>
              <a:gd name="T0" fmla="*/ 300 w 334"/>
              <a:gd name="T1" fmla="*/ 33 h 333"/>
              <a:gd name="T2" fmla="*/ 34 w 334"/>
              <a:gd name="T3" fmla="*/ 33 h 333"/>
              <a:gd name="T4" fmla="*/ 34 w 334"/>
              <a:gd name="T5" fmla="*/ 300 h 333"/>
              <a:gd name="T6" fmla="*/ 300 w 334"/>
              <a:gd name="T7" fmla="*/ 300 h 333"/>
              <a:gd name="T8" fmla="*/ 300 w 334"/>
              <a:gd name="T9" fmla="*/ 33 h 333"/>
              <a:gd name="T10" fmla="*/ 334 w 334"/>
              <a:gd name="T11" fmla="*/ 333 h 333"/>
              <a:gd name="T12" fmla="*/ 0 w 334"/>
              <a:gd name="T13" fmla="*/ 333 h 333"/>
              <a:gd name="T14" fmla="*/ 0 w 334"/>
              <a:gd name="T15" fmla="*/ 0 h 333"/>
              <a:gd name="T16" fmla="*/ 334 w 334"/>
              <a:gd name="T17" fmla="*/ 0 h 333"/>
              <a:gd name="T18" fmla="*/ 334 w 334"/>
              <a:gd name="T19" fmla="*/ 333 h 333"/>
              <a:gd name="T20" fmla="*/ 150 w 334"/>
              <a:gd name="T21" fmla="*/ 116 h 333"/>
              <a:gd name="T22" fmla="*/ 117 w 334"/>
              <a:gd name="T23" fmla="*/ 116 h 333"/>
              <a:gd name="T24" fmla="*/ 117 w 334"/>
              <a:gd name="T25" fmla="*/ 216 h 333"/>
              <a:gd name="T26" fmla="*/ 150 w 334"/>
              <a:gd name="T27" fmla="*/ 216 h 333"/>
              <a:gd name="T28" fmla="*/ 150 w 334"/>
              <a:gd name="T29" fmla="*/ 116 h 333"/>
              <a:gd name="T30" fmla="*/ 217 w 334"/>
              <a:gd name="T31" fmla="*/ 216 h 333"/>
              <a:gd name="T32" fmla="*/ 184 w 334"/>
              <a:gd name="T33" fmla="*/ 216 h 333"/>
              <a:gd name="T34" fmla="*/ 184 w 334"/>
              <a:gd name="T35" fmla="*/ 116 h 333"/>
              <a:gd name="T36" fmla="*/ 217 w 334"/>
              <a:gd name="T37" fmla="*/ 116 h 333"/>
              <a:gd name="T38" fmla="*/ 217 w 334"/>
              <a:gd name="T39" fmla="*/ 2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333">
                <a:moveTo>
                  <a:pt x="300" y="33"/>
                </a:moveTo>
                <a:lnTo>
                  <a:pt x="34" y="33"/>
                </a:lnTo>
                <a:lnTo>
                  <a:pt x="34" y="300"/>
                </a:lnTo>
                <a:lnTo>
                  <a:pt x="300" y="300"/>
                </a:lnTo>
                <a:lnTo>
                  <a:pt x="300" y="33"/>
                </a:lnTo>
                <a:close/>
                <a:moveTo>
                  <a:pt x="334" y="333"/>
                </a:moveTo>
                <a:lnTo>
                  <a:pt x="0" y="333"/>
                </a:lnTo>
                <a:lnTo>
                  <a:pt x="0" y="0"/>
                </a:lnTo>
                <a:lnTo>
                  <a:pt x="334" y="0"/>
                </a:lnTo>
                <a:lnTo>
                  <a:pt x="334" y="333"/>
                </a:lnTo>
                <a:close/>
                <a:moveTo>
                  <a:pt x="150" y="116"/>
                </a:moveTo>
                <a:lnTo>
                  <a:pt x="117" y="116"/>
                </a:lnTo>
                <a:lnTo>
                  <a:pt x="117" y="216"/>
                </a:lnTo>
                <a:lnTo>
                  <a:pt x="150" y="216"/>
                </a:lnTo>
                <a:lnTo>
                  <a:pt x="150" y="116"/>
                </a:lnTo>
                <a:close/>
                <a:moveTo>
                  <a:pt x="217" y="216"/>
                </a:moveTo>
                <a:lnTo>
                  <a:pt x="184" y="216"/>
                </a:lnTo>
                <a:lnTo>
                  <a:pt x="184" y="116"/>
                </a:lnTo>
                <a:lnTo>
                  <a:pt x="217" y="116"/>
                </a:lnTo>
                <a:lnTo>
                  <a:pt x="217" y="2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202">
            <a:extLst>
              <a:ext uri="{FF2B5EF4-FFF2-40B4-BE49-F238E27FC236}">
                <a16:creationId xmlns:a16="http://schemas.microsoft.com/office/drawing/2014/main" id="{A0ED6660-CD3D-FB4B-AC8B-7D8C3D3673F1}"/>
              </a:ext>
            </a:extLst>
          </p:cNvPr>
          <p:cNvSpPr>
            <a:spLocks noChangeAspect="1" noEditPoints="1"/>
          </p:cNvSpPr>
          <p:nvPr/>
        </p:nvSpPr>
        <p:spPr bwMode="auto">
          <a:xfrm>
            <a:off x="6688139" y="1419225"/>
            <a:ext cx="74613" cy="101600"/>
          </a:xfrm>
          <a:custGeom>
            <a:avLst/>
            <a:gdLst>
              <a:gd name="T0" fmla="*/ 0 w 100"/>
              <a:gd name="T1" fmla="*/ 133 h 133"/>
              <a:gd name="T2" fmla="*/ 33 w 100"/>
              <a:gd name="T3" fmla="*/ 133 h 133"/>
              <a:gd name="T4" fmla="*/ 33 w 100"/>
              <a:gd name="T5" fmla="*/ 0 h 133"/>
              <a:gd name="T6" fmla="*/ 0 w 100"/>
              <a:gd name="T7" fmla="*/ 0 h 133"/>
              <a:gd name="T8" fmla="*/ 0 w 100"/>
              <a:gd name="T9" fmla="*/ 133 h 133"/>
              <a:gd name="T10" fmla="*/ 100 w 100"/>
              <a:gd name="T11" fmla="*/ 133 h 133"/>
              <a:gd name="T12" fmla="*/ 66 w 100"/>
              <a:gd name="T13" fmla="*/ 133 h 133"/>
              <a:gd name="T14" fmla="*/ 66 w 100"/>
              <a:gd name="T15" fmla="*/ 0 h 133"/>
              <a:gd name="T16" fmla="*/ 100 w 100"/>
              <a:gd name="T17" fmla="*/ 0 h 133"/>
              <a:gd name="T18" fmla="*/ 100 w 100"/>
              <a:gd name="T1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33">
                <a:moveTo>
                  <a:pt x="0" y="133"/>
                </a:moveTo>
                <a:lnTo>
                  <a:pt x="33" y="133"/>
                </a:lnTo>
                <a:lnTo>
                  <a:pt x="33" y="0"/>
                </a:lnTo>
                <a:lnTo>
                  <a:pt x="0" y="0"/>
                </a:lnTo>
                <a:lnTo>
                  <a:pt x="0" y="133"/>
                </a:lnTo>
                <a:close/>
                <a:moveTo>
                  <a:pt x="100" y="133"/>
                </a:moveTo>
                <a:lnTo>
                  <a:pt x="66" y="133"/>
                </a:lnTo>
                <a:lnTo>
                  <a:pt x="66" y="0"/>
                </a:lnTo>
                <a:lnTo>
                  <a:pt x="100" y="0"/>
                </a:lnTo>
                <a:lnTo>
                  <a:pt x="10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TextBox 203">
            <a:extLst>
              <a:ext uri="{FF2B5EF4-FFF2-40B4-BE49-F238E27FC236}">
                <a16:creationId xmlns:a16="http://schemas.microsoft.com/office/drawing/2014/main" id="{96246402-BE4B-FB44-A133-CF16B28CC567}"/>
              </a:ext>
            </a:extLst>
          </p:cNvPr>
          <p:cNvSpPr txBox="1"/>
          <p:nvPr/>
        </p:nvSpPr>
        <p:spPr>
          <a:xfrm>
            <a:off x="0" y="6585856"/>
            <a:ext cx="621665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Icons courtesy of </a:t>
            </a:r>
            <a:r>
              <a:rPr lang="en-US" sz="1200" dirty="0" err="1">
                <a:latin typeface="Arial" panose="020B0604020202020204" pitchFamily="34" charset="0"/>
                <a:cs typeface="Arial" panose="020B0604020202020204" pitchFamily="34" charset="0"/>
              </a:rPr>
              <a:t>dribbble.com</a:t>
            </a:r>
            <a:r>
              <a:rPr lang="en-US" sz="1200" dirty="0">
                <a:latin typeface="Arial" panose="020B0604020202020204" pitchFamily="34" charset="0"/>
                <a:cs typeface="Arial" panose="020B0604020202020204" pitchFamily="34" charset="0"/>
              </a:rPr>
              <a:t>/shots/2888226-1800-Free-Minimal-Icon-Pack-20x20</a:t>
            </a:r>
          </a:p>
        </p:txBody>
      </p:sp>
    </p:spTree>
    <p:extLst>
      <p:ext uri="{BB962C8B-B14F-4D97-AF65-F5344CB8AC3E}">
        <p14:creationId xmlns:p14="http://schemas.microsoft.com/office/powerpoint/2010/main" val="368687952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a:extLst>
              <a:ext uri="{FF2B5EF4-FFF2-40B4-BE49-F238E27FC236}">
                <a16:creationId xmlns:a16="http://schemas.microsoft.com/office/drawing/2014/main" id="{2DEB0040-8750-41D1-A92C-B85669E4F5D3}"/>
              </a:ext>
            </a:extLst>
          </p:cNvPr>
          <p:cNvSpPr>
            <a:spLocks noChangeAspect="1" noEditPoints="1"/>
          </p:cNvSpPr>
          <p:nvPr/>
        </p:nvSpPr>
        <p:spPr bwMode="auto">
          <a:xfrm>
            <a:off x="1206501" y="6003925"/>
            <a:ext cx="238125" cy="228600"/>
          </a:xfrm>
          <a:custGeom>
            <a:avLst/>
            <a:gdLst>
              <a:gd name="T0" fmla="*/ 50 w 317"/>
              <a:gd name="T1" fmla="*/ 0 h 300"/>
              <a:gd name="T2" fmla="*/ 17 w 317"/>
              <a:gd name="T3" fmla="*/ 0 h 300"/>
              <a:gd name="T4" fmla="*/ 17 w 317"/>
              <a:gd name="T5" fmla="*/ 83 h 300"/>
              <a:gd name="T6" fmla="*/ 50 w 317"/>
              <a:gd name="T7" fmla="*/ 83 h 300"/>
              <a:gd name="T8" fmla="*/ 50 w 317"/>
              <a:gd name="T9" fmla="*/ 0 h 300"/>
              <a:gd name="T10" fmla="*/ 234 w 317"/>
              <a:gd name="T11" fmla="*/ 150 h 300"/>
              <a:gd name="T12" fmla="*/ 200 w 317"/>
              <a:gd name="T13" fmla="*/ 150 h 300"/>
              <a:gd name="T14" fmla="*/ 200 w 317"/>
              <a:gd name="T15" fmla="*/ 200 h 300"/>
              <a:gd name="T16" fmla="*/ 234 w 317"/>
              <a:gd name="T17" fmla="*/ 200 h 300"/>
              <a:gd name="T18" fmla="*/ 234 w 317"/>
              <a:gd name="T19" fmla="*/ 150 h 300"/>
              <a:gd name="T20" fmla="*/ 167 w 317"/>
              <a:gd name="T21" fmla="*/ 150 h 300"/>
              <a:gd name="T22" fmla="*/ 34 w 317"/>
              <a:gd name="T23" fmla="*/ 150 h 300"/>
              <a:gd name="T24" fmla="*/ 34 w 317"/>
              <a:gd name="T25" fmla="*/ 200 h 300"/>
              <a:gd name="T26" fmla="*/ 100 w 317"/>
              <a:gd name="T27" fmla="*/ 267 h 300"/>
              <a:gd name="T28" fmla="*/ 167 w 317"/>
              <a:gd name="T29" fmla="*/ 200 h 300"/>
              <a:gd name="T30" fmla="*/ 167 w 317"/>
              <a:gd name="T31" fmla="*/ 150 h 300"/>
              <a:gd name="T32" fmla="*/ 234 w 317"/>
              <a:gd name="T33" fmla="*/ 233 h 300"/>
              <a:gd name="T34" fmla="*/ 195 w 317"/>
              <a:gd name="T35" fmla="*/ 233 h 300"/>
              <a:gd name="T36" fmla="*/ 100 w 317"/>
              <a:gd name="T37" fmla="*/ 300 h 300"/>
              <a:gd name="T38" fmla="*/ 0 w 317"/>
              <a:gd name="T39" fmla="*/ 200 h 300"/>
              <a:gd name="T40" fmla="*/ 0 w 317"/>
              <a:gd name="T41" fmla="*/ 117 h 300"/>
              <a:gd name="T42" fmla="*/ 200 w 317"/>
              <a:gd name="T43" fmla="*/ 117 h 300"/>
              <a:gd name="T44" fmla="*/ 234 w 317"/>
              <a:gd name="T45" fmla="*/ 117 h 300"/>
              <a:gd name="T46" fmla="*/ 234 w 317"/>
              <a:gd name="T47" fmla="*/ 233 h 300"/>
              <a:gd name="T48" fmla="*/ 184 w 317"/>
              <a:gd name="T49" fmla="*/ 0 h 300"/>
              <a:gd name="T50" fmla="*/ 150 w 317"/>
              <a:gd name="T51" fmla="*/ 0 h 300"/>
              <a:gd name="T52" fmla="*/ 150 w 317"/>
              <a:gd name="T53" fmla="*/ 83 h 300"/>
              <a:gd name="T54" fmla="*/ 184 w 317"/>
              <a:gd name="T55" fmla="*/ 83 h 300"/>
              <a:gd name="T56" fmla="*/ 184 w 317"/>
              <a:gd name="T57" fmla="*/ 0 h 300"/>
              <a:gd name="T58" fmla="*/ 117 w 317"/>
              <a:gd name="T59" fmla="*/ 83 h 300"/>
              <a:gd name="T60" fmla="*/ 84 w 317"/>
              <a:gd name="T61" fmla="*/ 83 h 300"/>
              <a:gd name="T62" fmla="*/ 84 w 317"/>
              <a:gd name="T63" fmla="*/ 0 h 300"/>
              <a:gd name="T64" fmla="*/ 117 w 317"/>
              <a:gd name="T65" fmla="*/ 0 h 300"/>
              <a:gd name="T66" fmla="*/ 117 w 317"/>
              <a:gd name="T67" fmla="*/ 83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7" h="300">
                <a:moveTo>
                  <a:pt x="50" y="0"/>
                </a:moveTo>
                <a:lnTo>
                  <a:pt x="17" y="0"/>
                </a:lnTo>
                <a:lnTo>
                  <a:pt x="17" y="83"/>
                </a:lnTo>
                <a:lnTo>
                  <a:pt x="50" y="83"/>
                </a:lnTo>
                <a:lnTo>
                  <a:pt x="50" y="0"/>
                </a:lnTo>
                <a:close/>
                <a:moveTo>
                  <a:pt x="234" y="150"/>
                </a:moveTo>
                <a:lnTo>
                  <a:pt x="200" y="150"/>
                </a:lnTo>
                <a:lnTo>
                  <a:pt x="200" y="200"/>
                </a:lnTo>
                <a:lnTo>
                  <a:pt x="234" y="200"/>
                </a:lnTo>
                <a:cubicBezTo>
                  <a:pt x="273" y="200"/>
                  <a:pt x="273" y="150"/>
                  <a:pt x="234" y="150"/>
                </a:cubicBezTo>
                <a:close/>
                <a:moveTo>
                  <a:pt x="167" y="150"/>
                </a:moveTo>
                <a:lnTo>
                  <a:pt x="34" y="150"/>
                </a:lnTo>
                <a:lnTo>
                  <a:pt x="34" y="200"/>
                </a:lnTo>
                <a:cubicBezTo>
                  <a:pt x="34" y="237"/>
                  <a:pt x="64" y="267"/>
                  <a:pt x="100" y="267"/>
                </a:cubicBezTo>
                <a:cubicBezTo>
                  <a:pt x="137" y="267"/>
                  <a:pt x="167" y="237"/>
                  <a:pt x="167" y="200"/>
                </a:cubicBezTo>
                <a:lnTo>
                  <a:pt x="167" y="150"/>
                </a:lnTo>
                <a:close/>
                <a:moveTo>
                  <a:pt x="234" y="233"/>
                </a:moveTo>
                <a:lnTo>
                  <a:pt x="195" y="233"/>
                </a:lnTo>
                <a:cubicBezTo>
                  <a:pt x="181" y="272"/>
                  <a:pt x="144" y="300"/>
                  <a:pt x="100" y="300"/>
                </a:cubicBezTo>
                <a:cubicBezTo>
                  <a:pt x="45" y="300"/>
                  <a:pt x="0" y="255"/>
                  <a:pt x="0" y="200"/>
                </a:cubicBezTo>
                <a:lnTo>
                  <a:pt x="0" y="117"/>
                </a:lnTo>
                <a:lnTo>
                  <a:pt x="200" y="117"/>
                </a:lnTo>
                <a:lnTo>
                  <a:pt x="234" y="117"/>
                </a:lnTo>
                <a:cubicBezTo>
                  <a:pt x="317" y="117"/>
                  <a:pt x="317" y="233"/>
                  <a:pt x="234" y="233"/>
                </a:cubicBezTo>
                <a:close/>
                <a:moveTo>
                  <a:pt x="184" y="0"/>
                </a:moveTo>
                <a:lnTo>
                  <a:pt x="150" y="0"/>
                </a:lnTo>
                <a:lnTo>
                  <a:pt x="150" y="83"/>
                </a:lnTo>
                <a:lnTo>
                  <a:pt x="184" y="83"/>
                </a:lnTo>
                <a:lnTo>
                  <a:pt x="184" y="0"/>
                </a:lnTo>
                <a:close/>
                <a:moveTo>
                  <a:pt x="117" y="83"/>
                </a:moveTo>
                <a:lnTo>
                  <a:pt x="84" y="83"/>
                </a:lnTo>
                <a:lnTo>
                  <a:pt x="84" y="0"/>
                </a:lnTo>
                <a:lnTo>
                  <a:pt x="117" y="0"/>
                </a:lnTo>
                <a:lnTo>
                  <a:pt x="117"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6">
            <a:extLst>
              <a:ext uri="{FF2B5EF4-FFF2-40B4-BE49-F238E27FC236}">
                <a16:creationId xmlns:a16="http://schemas.microsoft.com/office/drawing/2014/main" id="{2898EB3F-DD8F-4DA2-96AF-519B01AEFFE8}"/>
              </a:ext>
            </a:extLst>
          </p:cNvPr>
          <p:cNvSpPr>
            <a:spLocks noChangeAspect="1" noEditPoints="1"/>
          </p:cNvSpPr>
          <p:nvPr/>
        </p:nvSpPr>
        <p:spPr bwMode="auto">
          <a:xfrm>
            <a:off x="703263" y="6003925"/>
            <a:ext cx="252413" cy="254000"/>
          </a:xfrm>
          <a:custGeom>
            <a:avLst/>
            <a:gdLst>
              <a:gd name="T0" fmla="*/ 166 w 333"/>
              <a:gd name="T1" fmla="*/ 133 h 333"/>
              <a:gd name="T2" fmla="*/ 133 w 333"/>
              <a:gd name="T3" fmla="*/ 167 h 333"/>
              <a:gd name="T4" fmla="*/ 136 w 333"/>
              <a:gd name="T5" fmla="*/ 178 h 333"/>
              <a:gd name="T6" fmla="*/ 6 w 333"/>
              <a:gd name="T7" fmla="*/ 226 h 333"/>
              <a:gd name="T8" fmla="*/ 44 w 333"/>
              <a:gd name="T9" fmla="*/ 264 h 333"/>
              <a:gd name="T10" fmla="*/ 0 w 333"/>
              <a:gd name="T11" fmla="*/ 309 h 333"/>
              <a:gd name="T12" fmla="*/ 24 w 333"/>
              <a:gd name="T13" fmla="*/ 333 h 333"/>
              <a:gd name="T14" fmla="*/ 69 w 333"/>
              <a:gd name="T15" fmla="*/ 289 h 333"/>
              <a:gd name="T16" fmla="*/ 107 w 333"/>
              <a:gd name="T17" fmla="*/ 327 h 333"/>
              <a:gd name="T18" fmla="*/ 155 w 333"/>
              <a:gd name="T19" fmla="*/ 197 h 333"/>
              <a:gd name="T20" fmla="*/ 166 w 333"/>
              <a:gd name="T21" fmla="*/ 200 h 333"/>
              <a:gd name="T22" fmla="*/ 200 w 333"/>
              <a:gd name="T23" fmla="*/ 167 h 333"/>
              <a:gd name="T24" fmla="*/ 166 w 333"/>
              <a:gd name="T25" fmla="*/ 133 h 333"/>
              <a:gd name="T26" fmla="*/ 166 w 333"/>
              <a:gd name="T27" fmla="*/ 67 h 333"/>
              <a:gd name="T28" fmla="*/ 166 w 333"/>
              <a:gd name="T29" fmla="*/ 100 h 333"/>
              <a:gd name="T30" fmla="*/ 233 w 333"/>
              <a:gd name="T31" fmla="*/ 167 h 333"/>
              <a:gd name="T32" fmla="*/ 266 w 333"/>
              <a:gd name="T33" fmla="*/ 167 h 333"/>
              <a:gd name="T34" fmla="*/ 166 w 333"/>
              <a:gd name="T35" fmla="*/ 67 h 333"/>
              <a:gd name="T36" fmla="*/ 333 w 333"/>
              <a:gd name="T37" fmla="*/ 167 h 333"/>
              <a:gd name="T38" fmla="*/ 300 w 333"/>
              <a:gd name="T39" fmla="*/ 167 h 333"/>
              <a:gd name="T40" fmla="*/ 166 w 333"/>
              <a:gd name="T41" fmla="*/ 33 h 333"/>
              <a:gd name="T42" fmla="*/ 166 w 333"/>
              <a:gd name="T43" fmla="*/ 0 h 333"/>
              <a:gd name="T44" fmla="*/ 333 w 333"/>
              <a:gd name="T45"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3">
                <a:moveTo>
                  <a:pt x="166" y="133"/>
                </a:moveTo>
                <a:cubicBezTo>
                  <a:pt x="148" y="133"/>
                  <a:pt x="133" y="150"/>
                  <a:pt x="133" y="167"/>
                </a:cubicBezTo>
                <a:cubicBezTo>
                  <a:pt x="133" y="171"/>
                  <a:pt x="134" y="174"/>
                  <a:pt x="136" y="178"/>
                </a:cubicBezTo>
                <a:lnTo>
                  <a:pt x="6" y="226"/>
                </a:lnTo>
                <a:lnTo>
                  <a:pt x="44" y="264"/>
                </a:lnTo>
                <a:lnTo>
                  <a:pt x="0" y="309"/>
                </a:lnTo>
                <a:lnTo>
                  <a:pt x="24" y="333"/>
                </a:lnTo>
                <a:lnTo>
                  <a:pt x="69" y="289"/>
                </a:lnTo>
                <a:lnTo>
                  <a:pt x="107" y="327"/>
                </a:lnTo>
                <a:lnTo>
                  <a:pt x="155" y="197"/>
                </a:lnTo>
                <a:cubicBezTo>
                  <a:pt x="159" y="199"/>
                  <a:pt x="162" y="200"/>
                  <a:pt x="166" y="200"/>
                </a:cubicBezTo>
                <a:cubicBezTo>
                  <a:pt x="185" y="200"/>
                  <a:pt x="200" y="183"/>
                  <a:pt x="200" y="167"/>
                </a:cubicBezTo>
                <a:cubicBezTo>
                  <a:pt x="200" y="148"/>
                  <a:pt x="185" y="133"/>
                  <a:pt x="166" y="133"/>
                </a:cubicBezTo>
                <a:close/>
                <a:moveTo>
                  <a:pt x="166" y="67"/>
                </a:moveTo>
                <a:lnTo>
                  <a:pt x="166" y="100"/>
                </a:lnTo>
                <a:cubicBezTo>
                  <a:pt x="203" y="100"/>
                  <a:pt x="233" y="130"/>
                  <a:pt x="233" y="167"/>
                </a:cubicBezTo>
                <a:lnTo>
                  <a:pt x="266" y="167"/>
                </a:lnTo>
                <a:cubicBezTo>
                  <a:pt x="266" y="111"/>
                  <a:pt x="222" y="67"/>
                  <a:pt x="166" y="67"/>
                </a:cubicBezTo>
                <a:close/>
                <a:moveTo>
                  <a:pt x="333" y="167"/>
                </a:moveTo>
                <a:lnTo>
                  <a:pt x="300" y="167"/>
                </a:lnTo>
                <a:cubicBezTo>
                  <a:pt x="300" y="93"/>
                  <a:pt x="240" y="33"/>
                  <a:pt x="166" y="33"/>
                </a:cubicBezTo>
                <a:lnTo>
                  <a:pt x="166" y="0"/>
                </a:lnTo>
                <a:cubicBezTo>
                  <a:pt x="258" y="0"/>
                  <a:pt x="333" y="75"/>
                  <a:pt x="333"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7">
            <a:extLst>
              <a:ext uri="{FF2B5EF4-FFF2-40B4-BE49-F238E27FC236}">
                <a16:creationId xmlns:a16="http://schemas.microsoft.com/office/drawing/2014/main" id="{8D10F726-42BE-487F-99C0-8E359CAA155F}"/>
              </a:ext>
            </a:extLst>
          </p:cNvPr>
          <p:cNvSpPr>
            <a:spLocks noChangeAspect="1" noEditPoints="1"/>
          </p:cNvSpPr>
          <p:nvPr/>
        </p:nvSpPr>
        <p:spPr bwMode="auto">
          <a:xfrm>
            <a:off x="5229226" y="5448300"/>
            <a:ext cx="252413" cy="303213"/>
          </a:xfrm>
          <a:custGeom>
            <a:avLst/>
            <a:gdLst>
              <a:gd name="T0" fmla="*/ 333 w 333"/>
              <a:gd name="T1" fmla="*/ 232 h 399"/>
              <a:gd name="T2" fmla="*/ 0 w 333"/>
              <a:gd name="T3" fmla="*/ 232 h 399"/>
              <a:gd name="T4" fmla="*/ 0 w 333"/>
              <a:gd name="T5" fmla="*/ 332 h 399"/>
              <a:gd name="T6" fmla="*/ 33 w 333"/>
              <a:gd name="T7" fmla="*/ 332 h 399"/>
              <a:gd name="T8" fmla="*/ 33 w 333"/>
              <a:gd name="T9" fmla="*/ 232 h 399"/>
              <a:gd name="T10" fmla="*/ 300 w 333"/>
              <a:gd name="T11" fmla="*/ 232 h 399"/>
              <a:gd name="T12" fmla="*/ 300 w 333"/>
              <a:gd name="T13" fmla="*/ 232 h 399"/>
              <a:gd name="T14" fmla="*/ 300 w 333"/>
              <a:gd name="T15" fmla="*/ 332 h 399"/>
              <a:gd name="T16" fmla="*/ 333 w 333"/>
              <a:gd name="T17" fmla="*/ 332 h 399"/>
              <a:gd name="T18" fmla="*/ 333 w 333"/>
              <a:gd name="T19" fmla="*/ 232 h 399"/>
              <a:gd name="T20" fmla="*/ 166 w 333"/>
              <a:gd name="T21" fmla="*/ 215 h 399"/>
              <a:gd name="T22" fmla="*/ 133 w 333"/>
              <a:gd name="T23" fmla="*/ 249 h 399"/>
              <a:gd name="T24" fmla="*/ 133 w 333"/>
              <a:gd name="T25" fmla="*/ 282 h 399"/>
              <a:gd name="T26" fmla="*/ 133 w 333"/>
              <a:gd name="T27" fmla="*/ 315 h 399"/>
              <a:gd name="T28" fmla="*/ 133 w 333"/>
              <a:gd name="T29" fmla="*/ 399 h 399"/>
              <a:gd name="T30" fmla="*/ 166 w 333"/>
              <a:gd name="T31" fmla="*/ 399 h 399"/>
              <a:gd name="T32" fmla="*/ 200 w 333"/>
              <a:gd name="T33" fmla="*/ 399 h 399"/>
              <a:gd name="T34" fmla="*/ 200 w 333"/>
              <a:gd name="T35" fmla="*/ 315 h 399"/>
              <a:gd name="T36" fmla="*/ 200 w 333"/>
              <a:gd name="T37" fmla="*/ 282 h 399"/>
              <a:gd name="T38" fmla="*/ 200 w 333"/>
              <a:gd name="T39" fmla="*/ 249 h 399"/>
              <a:gd name="T40" fmla="*/ 166 w 333"/>
              <a:gd name="T41" fmla="*/ 215 h 399"/>
              <a:gd name="T42" fmla="*/ 266 w 333"/>
              <a:gd name="T43" fmla="*/ 232 h 399"/>
              <a:gd name="T44" fmla="*/ 266 w 333"/>
              <a:gd name="T45" fmla="*/ 232 h 399"/>
              <a:gd name="T46" fmla="*/ 266 w 333"/>
              <a:gd name="T47" fmla="*/ 332 h 399"/>
              <a:gd name="T48" fmla="*/ 233 w 333"/>
              <a:gd name="T49" fmla="*/ 332 h 399"/>
              <a:gd name="T50" fmla="*/ 233 w 333"/>
              <a:gd name="T51" fmla="*/ 232 h 399"/>
              <a:gd name="T52" fmla="*/ 233 w 333"/>
              <a:gd name="T53" fmla="*/ 232 h 399"/>
              <a:gd name="T54" fmla="*/ 100 w 333"/>
              <a:gd name="T55" fmla="*/ 232 h 399"/>
              <a:gd name="T56" fmla="*/ 100 w 333"/>
              <a:gd name="T57" fmla="*/ 332 h 399"/>
              <a:gd name="T58" fmla="*/ 66 w 333"/>
              <a:gd name="T59" fmla="*/ 332 h 399"/>
              <a:gd name="T60" fmla="*/ 66 w 333"/>
              <a:gd name="T61" fmla="*/ 232 h 399"/>
              <a:gd name="T62" fmla="*/ 266 w 333"/>
              <a:gd name="T63" fmla="*/ 2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99">
                <a:moveTo>
                  <a:pt x="333" y="232"/>
                </a:moveTo>
                <a:cubicBezTo>
                  <a:pt x="333" y="0"/>
                  <a:pt x="0" y="1"/>
                  <a:pt x="0" y="232"/>
                </a:cubicBezTo>
                <a:lnTo>
                  <a:pt x="0" y="332"/>
                </a:lnTo>
                <a:lnTo>
                  <a:pt x="33" y="332"/>
                </a:lnTo>
                <a:lnTo>
                  <a:pt x="33" y="232"/>
                </a:lnTo>
                <a:cubicBezTo>
                  <a:pt x="33" y="49"/>
                  <a:pt x="300" y="49"/>
                  <a:pt x="300" y="232"/>
                </a:cubicBezTo>
                <a:cubicBezTo>
                  <a:pt x="300" y="232"/>
                  <a:pt x="300" y="49"/>
                  <a:pt x="300" y="232"/>
                </a:cubicBezTo>
                <a:lnTo>
                  <a:pt x="300" y="332"/>
                </a:lnTo>
                <a:lnTo>
                  <a:pt x="333" y="332"/>
                </a:lnTo>
                <a:lnTo>
                  <a:pt x="333" y="232"/>
                </a:lnTo>
                <a:close/>
                <a:moveTo>
                  <a:pt x="166" y="215"/>
                </a:moveTo>
                <a:cubicBezTo>
                  <a:pt x="148" y="215"/>
                  <a:pt x="133" y="230"/>
                  <a:pt x="133" y="249"/>
                </a:cubicBezTo>
                <a:lnTo>
                  <a:pt x="133" y="282"/>
                </a:lnTo>
                <a:lnTo>
                  <a:pt x="133" y="315"/>
                </a:lnTo>
                <a:lnTo>
                  <a:pt x="133" y="399"/>
                </a:lnTo>
                <a:lnTo>
                  <a:pt x="166" y="399"/>
                </a:lnTo>
                <a:lnTo>
                  <a:pt x="200" y="399"/>
                </a:lnTo>
                <a:lnTo>
                  <a:pt x="200" y="315"/>
                </a:lnTo>
                <a:lnTo>
                  <a:pt x="200" y="282"/>
                </a:lnTo>
                <a:lnTo>
                  <a:pt x="200" y="249"/>
                </a:lnTo>
                <a:cubicBezTo>
                  <a:pt x="200" y="230"/>
                  <a:pt x="185" y="215"/>
                  <a:pt x="166" y="215"/>
                </a:cubicBezTo>
                <a:close/>
                <a:moveTo>
                  <a:pt x="266" y="232"/>
                </a:moveTo>
                <a:lnTo>
                  <a:pt x="266" y="232"/>
                </a:lnTo>
                <a:lnTo>
                  <a:pt x="266" y="332"/>
                </a:lnTo>
                <a:lnTo>
                  <a:pt x="233" y="332"/>
                </a:lnTo>
                <a:lnTo>
                  <a:pt x="233" y="232"/>
                </a:lnTo>
                <a:cubicBezTo>
                  <a:pt x="233" y="149"/>
                  <a:pt x="233" y="232"/>
                  <a:pt x="233" y="232"/>
                </a:cubicBezTo>
                <a:cubicBezTo>
                  <a:pt x="233" y="149"/>
                  <a:pt x="100" y="149"/>
                  <a:pt x="100" y="232"/>
                </a:cubicBezTo>
                <a:lnTo>
                  <a:pt x="100" y="332"/>
                </a:lnTo>
                <a:lnTo>
                  <a:pt x="66" y="332"/>
                </a:lnTo>
                <a:lnTo>
                  <a:pt x="66" y="232"/>
                </a:lnTo>
                <a:cubicBezTo>
                  <a:pt x="66" y="99"/>
                  <a:pt x="266" y="99"/>
                  <a:pt x="266" y="2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8">
            <a:extLst>
              <a:ext uri="{FF2B5EF4-FFF2-40B4-BE49-F238E27FC236}">
                <a16:creationId xmlns:a16="http://schemas.microsoft.com/office/drawing/2014/main" id="{F5BFCE57-214B-4CFF-B6C6-A2DB9997802F}"/>
              </a:ext>
            </a:extLst>
          </p:cNvPr>
          <p:cNvSpPr>
            <a:spLocks noChangeAspect="1" noEditPoints="1"/>
          </p:cNvSpPr>
          <p:nvPr/>
        </p:nvSpPr>
        <p:spPr bwMode="auto">
          <a:xfrm>
            <a:off x="4725988" y="5472113"/>
            <a:ext cx="150813" cy="228600"/>
          </a:xfrm>
          <a:custGeom>
            <a:avLst/>
            <a:gdLst>
              <a:gd name="T0" fmla="*/ 100 w 200"/>
              <a:gd name="T1" fmla="*/ 117 h 300"/>
              <a:gd name="T2" fmla="*/ 67 w 200"/>
              <a:gd name="T3" fmla="*/ 150 h 300"/>
              <a:gd name="T4" fmla="*/ 67 w 200"/>
              <a:gd name="T5" fmla="*/ 183 h 300"/>
              <a:gd name="T6" fmla="*/ 67 w 200"/>
              <a:gd name="T7" fmla="*/ 217 h 300"/>
              <a:gd name="T8" fmla="*/ 67 w 200"/>
              <a:gd name="T9" fmla="*/ 300 h 300"/>
              <a:gd name="T10" fmla="*/ 100 w 200"/>
              <a:gd name="T11" fmla="*/ 300 h 300"/>
              <a:gd name="T12" fmla="*/ 133 w 200"/>
              <a:gd name="T13" fmla="*/ 300 h 300"/>
              <a:gd name="T14" fmla="*/ 133 w 200"/>
              <a:gd name="T15" fmla="*/ 217 h 300"/>
              <a:gd name="T16" fmla="*/ 133 w 200"/>
              <a:gd name="T17" fmla="*/ 183 h 300"/>
              <a:gd name="T18" fmla="*/ 133 w 200"/>
              <a:gd name="T19" fmla="*/ 150 h 300"/>
              <a:gd name="T20" fmla="*/ 100 w 200"/>
              <a:gd name="T21" fmla="*/ 117 h 300"/>
              <a:gd name="T22" fmla="*/ 200 w 200"/>
              <a:gd name="T23" fmla="*/ 133 h 300"/>
              <a:gd name="T24" fmla="*/ 200 w 200"/>
              <a:gd name="T25" fmla="*/ 133 h 300"/>
              <a:gd name="T26" fmla="*/ 200 w 200"/>
              <a:gd name="T27" fmla="*/ 233 h 300"/>
              <a:gd name="T28" fmla="*/ 167 w 200"/>
              <a:gd name="T29" fmla="*/ 233 h 300"/>
              <a:gd name="T30" fmla="*/ 167 w 200"/>
              <a:gd name="T31" fmla="*/ 133 h 300"/>
              <a:gd name="T32" fmla="*/ 33 w 200"/>
              <a:gd name="T33" fmla="*/ 133 h 300"/>
              <a:gd name="T34" fmla="*/ 33 w 200"/>
              <a:gd name="T35" fmla="*/ 233 h 300"/>
              <a:gd name="T36" fmla="*/ 0 w 200"/>
              <a:gd name="T37" fmla="*/ 233 h 300"/>
              <a:gd name="T38" fmla="*/ 0 w 200"/>
              <a:gd name="T39" fmla="*/ 133 h 300"/>
              <a:gd name="T40" fmla="*/ 200 w 200"/>
              <a:gd name="T41" fmla="*/ 133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0" h="300">
                <a:moveTo>
                  <a:pt x="100" y="117"/>
                </a:moveTo>
                <a:cubicBezTo>
                  <a:pt x="82" y="117"/>
                  <a:pt x="67" y="132"/>
                  <a:pt x="67" y="150"/>
                </a:cubicBezTo>
                <a:lnTo>
                  <a:pt x="67" y="183"/>
                </a:lnTo>
                <a:lnTo>
                  <a:pt x="67" y="217"/>
                </a:lnTo>
                <a:lnTo>
                  <a:pt x="67" y="300"/>
                </a:lnTo>
                <a:lnTo>
                  <a:pt x="100" y="300"/>
                </a:lnTo>
                <a:lnTo>
                  <a:pt x="133" y="300"/>
                </a:lnTo>
                <a:lnTo>
                  <a:pt x="133" y="217"/>
                </a:lnTo>
                <a:lnTo>
                  <a:pt x="133" y="183"/>
                </a:lnTo>
                <a:lnTo>
                  <a:pt x="133" y="150"/>
                </a:lnTo>
                <a:cubicBezTo>
                  <a:pt x="133" y="132"/>
                  <a:pt x="118" y="117"/>
                  <a:pt x="100" y="117"/>
                </a:cubicBezTo>
                <a:close/>
                <a:moveTo>
                  <a:pt x="200" y="133"/>
                </a:moveTo>
                <a:lnTo>
                  <a:pt x="200" y="133"/>
                </a:lnTo>
                <a:lnTo>
                  <a:pt x="200" y="233"/>
                </a:lnTo>
                <a:lnTo>
                  <a:pt x="167" y="233"/>
                </a:lnTo>
                <a:lnTo>
                  <a:pt x="167" y="133"/>
                </a:lnTo>
                <a:cubicBezTo>
                  <a:pt x="167" y="44"/>
                  <a:pt x="33" y="44"/>
                  <a:pt x="33" y="133"/>
                </a:cubicBezTo>
                <a:lnTo>
                  <a:pt x="33" y="233"/>
                </a:lnTo>
                <a:lnTo>
                  <a:pt x="0" y="233"/>
                </a:lnTo>
                <a:lnTo>
                  <a:pt x="0" y="133"/>
                </a:lnTo>
                <a:cubicBezTo>
                  <a:pt x="0" y="0"/>
                  <a:pt x="200" y="0"/>
                  <a:pt x="200" y="1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9">
            <a:extLst>
              <a:ext uri="{FF2B5EF4-FFF2-40B4-BE49-F238E27FC236}">
                <a16:creationId xmlns:a16="http://schemas.microsoft.com/office/drawing/2014/main" id="{CA8BF063-F612-4C68-A6DC-27B305B1AE57}"/>
              </a:ext>
            </a:extLst>
          </p:cNvPr>
          <p:cNvSpPr>
            <a:spLocks noChangeAspect="1" noEditPoints="1"/>
          </p:cNvSpPr>
          <p:nvPr/>
        </p:nvSpPr>
        <p:spPr bwMode="auto">
          <a:xfrm>
            <a:off x="4222751" y="5497513"/>
            <a:ext cx="252413" cy="254000"/>
          </a:xfrm>
          <a:custGeom>
            <a:avLst/>
            <a:gdLst>
              <a:gd name="T0" fmla="*/ 35 w 334"/>
              <a:gd name="T1" fmla="*/ 184 h 334"/>
              <a:gd name="T2" fmla="*/ 84 w 334"/>
              <a:gd name="T3" fmla="*/ 184 h 334"/>
              <a:gd name="T4" fmla="*/ 84 w 334"/>
              <a:gd name="T5" fmla="*/ 150 h 334"/>
              <a:gd name="T6" fmla="*/ 35 w 334"/>
              <a:gd name="T7" fmla="*/ 150 h 334"/>
              <a:gd name="T8" fmla="*/ 62 w 334"/>
              <a:gd name="T9" fmla="*/ 85 h 334"/>
              <a:gd name="T10" fmla="*/ 96 w 334"/>
              <a:gd name="T11" fmla="*/ 120 h 334"/>
              <a:gd name="T12" fmla="*/ 120 w 334"/>
              <a:gd name="T13" fmla="*/ 96 h 334"/>
              <a:gd name="T14" fmla="*/ 85 w 334"/>
              <a:gd name="T15" fmla="*/ 62 h 334"/>
              <a:gd name="T16" fmla="*/ 150 w 334"/>
              <a:gd name="T17" fmla="*/ 35 h 334"/>
              <a:gd name="T18" fmla="*/ 150 w 334"/>
              <a:gd name="T19" fmla="*/ 84 h 334"/>
              <a:gd name="T20" fmla="*/ 184 w 334"/>
              <a:gd name="T21" fmla="*/ 84 h 334"/>
              <a:gd name="T22" fmla="*/ 184 w 334"/>
              <a:gd name="T23" fmla="*/ 35 h 334"/>
              <a:gd name="T24" fmla="*/ 249 w 334"/>
              <a:gd name="T25" fmla="*/ 62 h 334"/>
              <a:gd name="T26" fmla="*/ 214 w 334"/>
              <a:gd name="T27" fmla="*/ 96 h 334"/>
              <a:gd name="T28" fmla="*/ 238 w 334"/>
              <a:gd name="T29" fmla="*/ 120 h 334"/>
              <a:gd name="T30" fmla="*/ 272 w 334"/>
              <a:gd name="T31" fmla="*/ 85 h 334"/>
              <a:gd name="T32" fmla="*/ 299 w 334"/>
              <a:gd name="T33" fmla="*/ 150 h 334"/>
              <a:gd name="T34" fmla="*/ 250 w 334"/>
              <a:gd name="T35" fmla="*/ 150 h 334"/>
              <a:gd name="T36" fmla="*/ 250 w 334"/>
              <a:gd name="T37" fmla="*/ 184 h 334"/>
              <a:gd name="T38" fmla="*/ 299 w 334"/>
              <a:gd name="T39" fmla="*/ 184 h 334"/>
              <a:gd name="T40" fmla="*/ 272 w 334"/>
              <a:gd name="T41" fmla="*/ 249 h 334"/>
              <a:gd name="T42" fmla="*/ 238 w 334"/>
              <a:gd name="T43" fmla="*/ 214 h 334"/>
              <a:gd name="T44" fmla="*/ 214 w 334"/>
              <a:gd name="T45" fmla="*/ 238 h 334"/>
              <a:gd name="T46" fmla="*/ 249 w 334"/>
              <a:gd name="T47" fmla="*/ 272 h 334"/>
              <a:gd name="T48" fmla="*/ 184 w 334"/>
              <a:gd name="T49" fmla="*/ 299 h 334"/>
              <a:gd name="T50" fmla="*/ 184 w 334"/>
              <a:gd name="T51" fmla="*/ 250 h 334"/>
              <a:gd name="T52" fmla="*/ 150 w 334"/>
              <a:gd name="T53" fmla="*/ 250 h 334"/>
              <a:gd name="T54" fmla="*/ 150 w 334"/>
              <a:gd name="T55" fmla="*/ 299 h 334"/>
              <a:gd name="T56" fmla="*/ 85 w 334"/>
              <a:gd name="T57" fmla="*/ 272 h 334"/>
              <a:gd name="T58" fmla="*/ 120 w 334"/>
              <a:gd name="T59" fmla="*/ 238 h 334"/>
              <a:gd name="T60" fmla="*/ 96 w 334"/>
              <a:gd name="T61" fmla="*/ 214 h 334"/>
              <a:gd name="T62" fmla="*/ 62 w 334"/>
              <a:gd name="T63" fmla="*/ 249 h 334"/>
              <a:gd name="T64" fmla="*/ 35 w 334"/>
              <a:gd name="T65" fmla="*/ 184 h 334"/>
              <a:gd name="T66" fmla="*/ 167 w 334"/>
              <a:gd name="T67" fmla="*/ 0 h 334"/>
              <a:gd name="T68" fmla="*/ 0 w 334"/>
              <a:gd name="T69" fmla="*/ 167 h 334"/>
              <a:gd name="T70" fmla="*/ 167 w 334"/>
              <a:gd name="T71" fmla="*/ 334 h 334"/>
              <a:gd name="T72" fmla="*/ 334 w 334"/>
              <a:gd name="T73" fmla="*/ 167 h 334"/>
              <a:gd name="T74" fmla="*/ 167 w 334"/>
              <a:gd name="T7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34">
                <a:moveTo>
                  <a:pt x="35" y="184"/>
                </a:moveTo>
                <a:lnTo>
                  <a:pt x="84" y="184"/>
                </a:lnTo>
                <a:lnTo>
                  <a:pt x="84" y="150"/>
                </a:lnTo>
                <a:lnTo>
                  <a:pt x="35" y="150"/>
                </a:lnTo>
                <a:cubicBezTo>
                  <a:pt x="38" y="126"/>
                  <a:pt x="47" y="104"/>
                  <a:pt x="62" y="85"/>
                </a:cubicBezTo>
                <a:lnTo>
                  <a:pt x="96" y="120"/>
                </a:lnTo>
                <a:lnTo>
                  <a:pt x="120" y="96"/>
                </a:lnTo>
                <a:lnTo>
                  <a:pt x="85" y="62"/>
                </a:lnTo>
                <a:cubicBezTo>
                  <a:pt x="104" y="47"/>
                  <a:pt x="134" y="38"/>
                  <a:pt x="150" y="35"/>
                </a:cubicBezTo>
                <a:lnTo>
                  <a:pt x="150" y="84"/>
                </a:lnTo>
                <a:lnTo>
                  <a:pt x="184" y="84"/>
                </a:lnTo>
                <a:lnTo>
                  <a:pt x="184" y="35"/>
                </a:lnTo>
                <a:cubicBezTo>
                  <a:pt x="200" y="38"/>
                  <a:pt x="230" y="47"/>
                  <a:pt x="249" y="62"/>
                </a:cubicBezTo>
                <a:lnTo>
                  <a:pt x="214" y="96"/>
                </a:lnTo>
                <a:lnTo>
                  <a:pt x="238" y="120"/>
                </a:lnTo>
                <a:lnTo>
                  <a:pt x="272" y="85"/>
                </a:lnTo>
                <a:cubicBezTo>
                  <a:pt x="287" y="104"/>
                  <a:pt x="296" y="126"/>
                  <a:pt x="299" y="150"/>
                </a:cubicBezTo>
                <a:lnTo>
                  <a:pt x="250" y="150"/>
                </a:lnTo>
                <a:lnTo>
                  <a:pt x="250" y="184"/>
                </a:lnTo>
                <a:lnTo>
                  <a:pt x="299" y="184"/>
                </a:lnTo>
                <a:cubicBezTo>
                  <a:pt x="296" y="208"/>
                  <a:pt x="287" y="230"/>
                  <a:pt x="272" y="249"/>
                </a:cubicBezTo>
                <a:lnTo>
                  <a:pt x="238" y="214"/>
                </a:lnTo>
                <a:lnTo>
                  <a:pt x="214" y="238"/>
                </a:lnTo>
                <a:lnTo>
                  <a:pt x="249" y="272"/>
                </a:lnTo>
                <a:cubicBezTo>
                  <a:pt x="230" y="287"/>
                  <a:pt x="200" y="296"/>
                  <a:pt x="184" y="299"/>
                </a:cubicBezTo>
                <a:lnTo>
                  <a:pt x="184" y="250"/>
                </a:lnTo>
                <a:lnTo>
                  <a:pt x="150" y="250"/>
                </a:lnTo>
                <a:lnTo>
                  <a:pt x="150" y="299"/>
                </a:lnTo>
                <a:cubicBezTo>
                  <a:pt x="134" y="296"/>
                  <a:pt x="104" y="287"/>
                  <a:pt x="85" y="272"/>
                </a:cubicBezTo>
                <a:lnTo>
                  <a:pt x="120" y="238"/>
                </a:lnTo>
                <a:lnTo>
                  <a:pt x="96" y="214"/>
                </a:lnTo>
                <a:lnTo>
                  <a:pt x="62" y="249"/>
                </a:lnTo>
                <a:cubicBezTo>
                  <a:pt x="47" y="230"/>
                  <a:pt x="38" y="208"/>
                  <a:pt x="35" y="184"/>
                </a:cubicBezTo>
                <a:close/>
                <a:moveTo>
                  <a:pt x="167" y="0"/>
                </a:moveTo>
                <a:cubicBezTo>
                  <a:pt x="75" y="0"/>
                  <a:pt x="0" y="75"/>
                  <a:pt x="0" y="167"/>
                </a:cubicBezTo>
                <a:cubicBezTo>
                  <a:pt x="0" y="259"/>
                  <a:pt x="75" y="334"/>
                  <a:pt x="167" y="334"/>
                </a:cubicBezTo>
                <a:cubicBezTo>
                  <a:pt x="259" y="334"/>
                  <a:pt x="334" y="259"/>
                  <a:pt x="334" y="167"/>
                </a:cubicBezTo>
                <a:cubicBezTo>
                  <a:pt x="334" y="75"/>
                  <a:pt x="259"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0">
            <a:extLst>
              <a:ext uri="{FF2B5EF4-FFF2-40B4-BE49-F238E27FC236}">
                <a16:creationId xmlns:a16="http://schemas.microsoft.com/office/drawing/2014/main" id="{33366A57-36EB-4C21-913C-242E7A945F72}"/>
              </a:ext>
            </a:extLst>
          </p:cNvPr>
          <p:cNvSpPr>
            <a:spLocks noChangeAspect="1" noEditPoints="1"/>
          </p:cNvSpPr>
          <p:nvPr/>
        </p:nvSpPr>
        <p:spPr bwMode="auto">
          <a:xfrm>
            <a:off x="3721101" y="5497513"/>
            <a:ext cx="250825" cy="254000"/>
          </a:xfrm>
          <a:custGeom>
            <a:avLst/>
            <a:gdLst>
              <a:gd name="T0" fmla="*/ 34 w 333"/>
              <a:gd name="T1" fmla="*/ 184 h 334"/>
              <a:gd name="T2" fmla="*/ 66 w 333"/>
              <a:gd name="T3" fmla="*/ 184 h 334"/>
              <a:gd name="T4" fmla="*/ 83 w 333"/>
              <a:gd name="T5" fmla="*/ 167 h 334"/>
              <a:gd name="T6" fmla="*/ 66 w 333"/>
              <a:gd name="T7" fmla="*/ 150 h 334"/>
              <a:gd name="T8" fmla="*/ 34 w 333"/>
              <a:gd name="T9" fmla="*/ 150 h 334"/>
              <a:gd name="T10" fmla="*/ 61 w 333"/>
              <a:gd name="T11" fmla="*/ 85 h 334"/>
              <a:gd name="T12" fmla="*/ 84 w 333"/>
              <a:gd name="T13" fmla="*/ 108 h 334"/>
              <a:gd name="T14" fmla="*/ 107 w 333"/>
              <a:gd name="T15" fmla="*/ 108 h 334"/>
              <a:gd name="T16" fmla="*/ 107 w 333"/>
              <a:gd name="T17" fmla="*/ 85 h 334"/>
              <a:gd name="T18" fmla="*/ 85 w 333"/>
              <a:gd name="T19" fmla="*/ 62 h 334"/>
              <a:gd name="T20" fmla="*/ 150 w 333"/>
              <a:gd name="T21" fmla="*/ 35 h 334"/>
              <a:gd name="T22" fmla="*/ 150 w 333"/>
              <a:gd name="T23" fmla="*/ 67 h 334"/>
              <a:gd name="T24" fmla="*/ 166 w 333"/>
              <a:gd name="T25" fmla="*/ 84 h 334"/>
              <a:gd name="T26" fmla="*/ 183 w 333"/>
              <a:gd name="T27" fmla="*/ 67 h 334"/>
              <a:gd name="T28" fmla="*/ 183 w 333"/>
              <a:gd name="T29" fmla="*/ 35 h 334"/>
              <a:gd name="T30" fmla="*/ 248 w 333"/>
              <a:gd name="T31" fmla="*/ 62 h 334"/>
              <a:gd name="T32" fmla="*/ 225 w 333"/>
              <a:gd name="T33" fmla="*/ 85 h 334"/>
              <a:gd name="T34" fmla="*/ 225 w 333"/>
              <a:gd name="T35" fmla="*/ 108 h 334"/>
              <a:gd name="T36" fmla="*/ 249 w 333"/>
              <a:gd name="T37" fmla="*/ 108 h 334"/>
              <a:gd name="T38" fmla="*/ 272 w 333"/>
              <a:gd name="T39" fmla="*/ 85 h 334"/>
              <a:gd name="T40" fmla="*/ 299 w 333"/>
              <a:gd name="T41" fmla="*/ 150 h 334"/>
              <a:gd name="T42" fmla="*/ 266 w 333"/>
              <a:gd name="T43" fmla="*/ 150 h 334"/>
              <a:gd name="T44" fmla="*/ 250 w 333"/>
              <a:gd name="T45" fmla="*/ 167 h 334"/>
              <a:gd name="T46" fmla="*/ 266 w 333"/>
              <a:gd name="T47" fmla="*/ 184 h 334"/>
              <a:gd name="T48" fmla="*/ 299 w 333"/>
              <a:gd name="T49" fmla="*/ 184 h 334"/>
              <a:gd name="T50" fmla="*/ 272 w 333"/>
              <a:gd name="T51" fmla="*/ 249 h 334"/>
              <a:gd name="T52" fmla="*/ 249 w 333"/>
              <a:gd name="T53" fmla="*/ 226 h 334"/>
              <a:gd name="T54" fmla="*/ 225 w 333"/>
              <a:gd name="T55" fmla="*/ 226 h 334"/>
              <a:gd name="T56" fmla="*/ 225 w 333"/>
              <a:gd name="T57" fmla="*/ 250 h 334"/>
              <a:gd name="T58" fmla="*/ 248 w 333"/>
              <a:gd name="T59" fmla="*/ 272 h 334"/>
              <a:gd name="T60" fmla="*/ 183 w 333"/>
              <a:gd name="T61" fmla="*/ 299 h 334"/>
              <a:gd name="T62" fmla="*/ 183 w 333"/>
              <a:gd name="T63" fmla="*/ 267 h 334"/>
              <a:gd name="T64" fmla="*/ 166 w 333"/>
              <a:gd name="T65" fmla="*/ 250 h 334"/>
              <a:gd name="T66" fmla="*/ 150 w 333"/>
              <a:gd name="T67" fmla="*/ 267 h 334"/>
              <a:gd name="T68" fmla="*/ 150 w 333"/>
              <a:gd name="T69" fmla="*/ 299 h 334"/>
              <a:gd name="T70" fmla="*/ 85 w 333"/>
              <a:gd name="T71" fmla="*/ 272 h 334"/>
              <a:gd name="T72" fmla="*/ 107 w 333"/>
              <a:gd name="T73" fmla="*/ 249 h 334"/>
              <a:gd name="T74" fmla="*/ 107 w 333"/>
              <a:gd name="T75" fmla="*/ 226 h 334"/>
              <a:gd name="T76" fmla="*/ 84 w 333"/>
              <a:gd name="T77" fmla="*/ 226 h 334"/>
              <a:gd name="T78" fmla="*/ 61 w 333"/>
              <a:gd name="T79" fmla="*/ 249 h 334"/>
              <a:gd name="T80" fmla="*/ 34 w 333"/>
              <a:gd name="T81" fmla="*/ 184 h 334"/>
              <a:gd name="T82" fmla="*/ 166 w 333"/>
              <a:gd name="T83" fmla="*/ 0 h 334"/>
              <a:gd name="T84" fmla="*/ 0 w 333"/>
              <a:gd name="T85" fmla="*/ 167 h 334"/>
              <a:gd name="T86" fmla="*/ 166 w 333"/>
              <a:gd name="T87" fmla="*/ 334 h 334"/>
              <a:gd name="T88" fmla="*/ 333 w 333"/>
              <a:gd name="T89" fmla="*/ 167 h 334"/>
              <a:gd name="T90" fmla="*/ 166 w 333"/>
              <a:gd name="T9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 h="334">
                <a:moveTo>
                  <a:pt x="34" y="184"/>
                </a:moveTo>
                <a:lnTo>
                  <a:pt x="66" y="184"/>
                </a:lnTo>
                <a:cubicBezTo>
                  <a:pt x="76" y="184"/>
                  <a:pt x="83" y="176"/>
                  <a:pt x="83" y="167"/>
                </a:cubicBezTo>
                <a:cubicBezTo>
                  <a:pt x="83" y="158"/>
                  <a:pt x="76" y="150"/>
                  <a:pt x="66" y="150"/>
                </a:cubicBezTo>
                <a:lnTo>
                  <a:pt x="34" y="150"/>
                </a:lnTo>
                <a:cubicBezTo>
                  <a:pt x="37" y="134"/>
                  <a:pt x="47" y="104"/>
                  <a:pt x="61" y="85"/>
                </a:cubicBezTo>
                <a:lnTo>
                  <a:pt x="84" y="108"/>
                </a:lnTo>
                <a:cubicBezTo>
                  <a:pt x="90" y="115"/>
                  <a:pt x="101" y="115"/>
                  <a:pt x="107" y="108"/>
                </a:cubicBezTo>
                <a:cubicBezTo>
                  <a:pt x="114" y="102"/>
                  <a:pt x="114" y="91"/>
                  <a:pt x="107" y="85"/>
                </a:cubicBezTo>
                <a:lnTo>
                  <a:pt x="85" y="62"/>
                </a:lnTo>
                <a:cubicBezTo>
                  <a:pt x="103" y="47"/>
                  <a:pt x="133" y="38"/>
                  <a:pt x="150" y="35"/>
                </a:cubicBezTo>
                <a:lnTo>
                  <a:pt x="150" y="67"/>
                </a:lnTo>
                <a:cubicBezTo>
                  <a:pt x="150" y="76"/>
                  <a:pt x="157" y="84"/>
                  <a:pt x="166" y="84"/>
                </a:cubicBezTo>
                <a:cubicBezTo>
                  <a:pt x="176" y="84"/>
                  <a:pt x="183" y="76"/>
                  <a:pt x="183" y="67"/>
                </a:cubicBezTo>
                <a:lnTo>
                  <a:pt x="183" y="35"/>
                </a:lnTo>
                <a:cubicBezTo>
                  <a:pt x="200" y="38"/>
                  <a:pt x="230" y="47"/>
                  <a:pt x="248" y="62"/>
                </a:cubicBezTo>
                <a:lnTo>
                  <a:pt x="225" y="85"/>
                </a:lnTo>
                <a:cubicBezTo>
                  <a:pt x="219" y="91"/>
                  <a:pt x="219" y="102"/>
                  <a:pt x="225" y="108"/>
                </a:cubicBezTo>
                <a:cubicBezTo>
                  <a:pt x="232" y="115"/>
                  <a:pt x="242" y="115"/>
                  <a:pt x="249" y="108"/>
                </a:cubicBezTo>
                <a:lnTo>
                  <a:pt x="272" y="85"/>
                </a:lnTo>
                <a:cubicBezTo>
                  <a:pt x="286" y="104"/>
                  <a:pt x="295" y="134"/>
                  <a:pt x="299" y="150"/>
                </a:cubicBezTo>
                <a:lnTo>
                  <a:pt x="266" y="150"/>
                </a:lnTo>
                <a:cubicBezTo>
                  <a:pt x="257" y="150"/>
                  <a:pt x="250" y="158"/>
                  <a:pt x="250" y="167"/>
                </a:cubicBezTo>
                <a:cubicBezTo>
                  <a:pt x="250" y="176"/>
                  <a:pt x="257" y="184"/>
                  <a:pt x="266" y="184"/>
                </a:cubicBezTo>
                <a:lnTo>
                  <a:pt x="299" y="184"/>
                </a:lnTo>
                <a:cubicBezTo>
                  <a:pt x="295" y="200"/>
                  <a:pt x="286" y="230"/>
                  <a:pt x="272" y="249"/>
                </a:cubicBezTo>
                <a:lnTo>
                  <a:pt x="249" y="226"/>
                </a:lnTo>
                <a:cubicBezTo>
                  <a:pt x="242" y="219"/>
                  <a:pt x="232" y="219"/>
                  <a:pt x="225" y="226"/>
                </a:cubicBezTo>
                <a:cubicBezTo>
                  <a:pt x="219" y="232"/>
                  <a:pt x="219" y="243"/>
                  <a:pt x="225" y="250"/>
                </a:cubicBezTo>
                <a:lnTo>
                  <a:pt x="248" y="272"/>
                </a:lnTo>
                <a:cubicBezTo>
                  <a:pt x="230" y="287"/>
                  <a:pt x="200" y="296"/>
                  <a:pt x="183" y="299"/>
                </a:cubicBezTo>
                <a:lnTo>
                  <a:pt x="183" y="267"/>
                </a:lnTo>
                <a:cubicBezTo>
                  <a:pt x="183" y="258"/>
                  <a:pt x="176" y="250"/>
                  <a:pt x="166" y="250"/>
                </a:cubicBezTo>
                <a:cubicBezTo>
                  <a:pt x="157" y="250"/>
                  <a:pt x="150" y="258"/>
                  <a:pt x="150" y="267"/>
                </a:cubicBezTo>
                <a:lnTo>
                  <a:pt x="150" y="299"/>
                </a:lnTo>
                <a:cubicBezTo>
                  <a:pt x="133" y="296"/>
                  <a:pt x="103" y="287"/>
                  <a:pt x="85" y="272"/>
                </a:cubicBezTo>
                <a:lnTo>
                  <a:pt x="107" y="249"/>
                </a:lnTo>
                <a:cubicBezTo>
                  <a:pt x="114" y="243"/>
                  <a:pt x="114" y="232"/>
                  <a:pt x="107" y="226"/>
                </a:cubicBezTo>
                <a:cubicBezTo>
                  <a:pt x="101" y="219"/>
                  <a:pt x="90" y="219"/>
                  <a:pt x="84" y="226"/>
                </a:cubicBezTo>
                <a:lnTo>
                  <a:pt x="61" y="249"/>
                </a:lnTo>
                <a:cubicBezTo>
                  <a:pt x="47" y="230"/>
                  <a:pt x="37" y="200"/>
                  <a:pt x="34" y="184"/>
                </a:cubicBezTo>
                <a:close/>
                <a:moveTo>
                  <a:pt x="166" y="0"/>
                </a:moveTo>
                <a:cubicBezTo>
                  <a:pt x="74" y="0"/>
                  <a:pt x="0" y="75"/>
                  <a:pt x="0" y="167"/>
                </a:cubicBezTo>
                <a:cubicBezTo>
                  <a:pt x="0" y="259"/>
                  <a:pt x="74" y="334"/>
                  <a:pt x="166" y="334"/>
                </a:cubicBezTo>
                <a:cubicBezTo>
                  <a:pt x="258" y="334"/>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1">
            <a:extLst>
              <a:ext uri="{FF2B5EF4-FFF2-40B4-BE49-F238E27FC236}">
                <a16:creationId xmlns:a16="http://schemas.microsoft.com/office/drawing/2014/main" id="{CF552CB1-F1C4-4440-8282-C2C1A87D4B12}"/>
              </a:ext>
            </a:extLst>
          </p:cNvPr>
          <p:cNvSpPr>
            <a:spLocks noChangeAspect="1" noEditPoints="1"/>
          </p:cNvSpPr>
          <p:nvPr/>
        </p:nvSpPr>
        <p:spPr bwMode="auto">
          <a:xfrm>
            <a:off x="3217863" y="5497513"/>
            <a:ext cx="250825" cy="146050"/>
          </a:xfrm>
          <a:custGeom>
            <a:avLst/>
            <a:gdLst>
              <a:gd name="T0" fmla="*/ 200 w 333"/>
              <a:gd name="T1" fmla="*/ 97 h 193"/>
              <a:gd name="T2" fmla="*/ 167 w 333"/>
              <a:gd name="T3" fmla="*/ 130 h 193"/>
              <a:gd name="T4" fmla="*/ 133 w 333"/>
              <a:gd name="T5" fmla="*/ 97 h 193"/>
              <a:gd name="T6" fmla="*/ 167 w 333"/>
              <a:gd name="T7" fmla="*/ 63 h 193"/>
              <a:gd name="T8" fmla="*/ 200 w 333"/>
              <a:gd name="T9" fmla="*/ 97 h 193"/>
              <a:gd name="T10" fmla="*/ 167 w 333"/>
              <a:gd name="T11" fmla="*/ 160 h 193"/>
              <a:gd name="T12" fmla="*/ 40 w 333"/>
              <a:gd name="T13" fmla="*/ 97 h 193"/>
              <a:gd name="T14" fmla="*/ 167 w 333"/>
              <a:gd name="T15" fmla="*/ 34 h 193"/>
              <a:gd name="T16" fmla="*/ 293 w 333"/>
              <a:gd name="T17" fmla="*/ 97 h 193"/>
              <a:gd name="T18" fmla="*/ 167 w 333"/>
              <a:gd name="T19" fmla="*/ 160 h 193"/>
              <a:gd name="T20" fmla="*/ 167 w 333"/>
              <a:gd name="T21" fmla="*/ 0 h 193"/>
              <a:gd name="T22" fmla="*/ 0 w 333"/>
              <a:gd name="T23" fmla="*/ 97 h 193"/>
              <a:gd name="T24" fmla="*/ 167 w 333"/>
              <a:gd name="T25" fmla="*/ 193 h 193"/>
              <a:gd name="T26" fmla="*/ 333 w 333"/>
              <a:gd name="T27" fmla="*/ 97 h 193"/>
              <a:gd name="T28" fmla="*/ 167 w 333"/>
              <a:gd name="T2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193">
                <a:moveTo>
                  <a:pt x="200" y="97"/>
                </a:moveTo>
                <a:cubicBezTo>
                  <a:pt x="200" y="115"/>
                  <a:pt x="185" y="130"/>
                  <a:pt x="167" y="130"/>
                </a:cubicBezTo>
                <a:cubicBezTo>
                  <a:pt x="148" y="130"/>
                  <a:pt x="133" y="115"/>
                  <a:pt x="133" y="97"/>
                </a:cubicBezTo>
                <a:cubicBezTo>
                  <a:pt x="133" y="78"/>
                  <a:pt x="148" y="63"/>
                  <a:pt x="167" y="63"/>
                </a:cubicBezTo>
                <a:cubicBezTo>
                  <a:pt x="185" y="63"/>
                  <a:pt x="200" y="78"/>
                  <a:pt x="200" y="97"/>
                </a:cubicBezTo>
                <a:close/>
                <a:moveTo>
                  <a:pt x="167" y="160"/>
                </a:moveTo>
                <a:cubicBezTo>
                  <a:pt x="117" y="160"/>
                  <a:pt x="70" y="136"/>
                  <a:pt x="40" y="97"/>
                </a:cubicBezTo>
                <a:cubicBezTo>
                  <a:pt x="70" y="57"/>
                  <a:pt x="117" y="34"/>
                  <a:pt x="167" y="34"/>
                </a:cubicBezTo>
                <a:cubicBezTo>
                  <a:pt x="216" y="34"/>
                  <a:pt x="263" y="57"/>
                  <a:pt x="293" y="97"/>
                </a:cubicBezTo>
                <a:cubicBezTo>
                  <a:pt x="263" y="136"/>
                  <a:pt x="216" y="160"/>
                  <a:pt x="167" y="160"/>
                </a:cubicBezTo>
                <a:close/>
                <a:moveTo>
                  <a:pt x="167" y="0"/>
                </a:moveTo>
                <a:cubicBezTo>
                  <a:pt x="95" y="0"/>
                  <a:pt x="33" y="39"/>
                  <a:pt x="0" y="97"/>
                </a:cubicBezTo>
                <a:cubicBezTo>
                  <a:pt x="33" y="154"/>
                  <a:pt x="95" y="193"/>
                  <a:pt x="167" y="193"/>
                </a:cubicBezTo>
                <a:cubicBezTo>
                  <a:pt x="238" y="193"/>
                  <a:pt x="300" y="154"/>
                  <a:pt x="333" y="97"/>
                </a:cubicBezTo>
                <a:cubicBezTo>
                  <a:pt x="300" y="39"/>
                  <a:pt x="238" y="0"/>
                  <a:pt x="1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2">
            <a:extLst>
              <a:ext uri="{FF2B5EF4-FFF2-40B4-BE49-F238E27FC236}">
                <a16:creationId xmlns:a16="http://schemas.microsoft.com/office/drawing/2014/main" id="{55FC8A5C-625E-48A8-85FC-F9D09F48B8D5}"/>
              </a:ext>
            </a:extLst>
          </p:cNvPr>
          <p:cNvSpPr>
            <a:spLocks noChangeAspect="1" noEditPoints="1"/>
          </p:cNvSpPr>
          <p:nvPr/>
        </p:nvSpPr>
        <p:spPr bwMode="auto">
          <a:xfrm>
            <a:off x="2714626" y="5497513"/>
            <a:ext cx="252413" cy="241300"/>
          </a:xfrm>
          <a:custGeom>
            <a:avLst/>
            <a:gdLst>
              <a:gd name="T0" fmla="*/ 217 w 334"/>
              <a:gd name="T1" fmla="*/ 50 h 317"/>
              <a:gd name="T2" fmla="*/ 234 w 334"/>
              <a:gd name="T3" fmla="*/ 34 h 317"/>
              <a:gd name="T4" fmla="*/ 250 w 334"/>
              <a:gd name="T5" fmla="*/ 34 h 317"/>
              <a:gd name="T6" fmla="*/ 250 w 334"/>
              <a:gd name="T7" fmla="*/ 17 h 317"/>
              <a:gd name="T8" fmla="*/ 267 w 334"/>
              <a:gd name="T9" fmla="*/ 0 h 317"/>
              <a:gd name="T10" fmla="*/ 284 w 334"/>
              <a:gd name="T11" fmla="*/ 17 h 317"/>
              <a:gd name="T12" fmla="*/ 284 w 334"/>
              <a:gd name="T13" fmla="*/ 34 h 317"/>
              <a:gd name="T14" fmla="*/ 300 w 334"/>
              <a:gd name="T15" fmla="*/ 34 h 317"/>
              <a:gd name="T16" fmla="*/ 317 w 334"/>
              <a:gd name="T17" fmla="*/ 50 h 317"/>
              <a:gd name="T18" fmla="*/ 300 w 334"/>
              <a:gd name="T19" fmla="*/ 67 h 317"/>
              <a:gd name="T20" fmla="*/ 284 w 334"/>
              <a:gd name="T21" fmla="*/ 67 h 317"/>
              <a:gd name="T22" fmla="*/ 284 w 334"/>
              <a:gd name="T23" fmla="*/ 84 h 317"/>
              <a:gd name="T24" fmla="*/ 267 w 334"/>
              <a:gd name="T25" fmla="*/ 100 h 317"/>
              <a:gd name="T26" fmla="*/ 250 w 334"/>
              <a:gd name="T27" fmla="*/ 84 h 317"/>
              <a:gd name="T28" fmla="*/ 250 w 334"/>
              <a:gd name="T29" fmla="*/ 67 h 317"/>
              <a:gd name="T30" fmla="*/ 234 w 334"/>
              <a:gd name="T31" fmla="*/ 67 h 317"/>
              <a:gd name="T32" fmla="*/ 217 w 334"/>
              <a:gd name="T33" fmla="*/ 50 h 317"/>
              <a:gd name="T34" fmla="*/ 200 w 334"/>
              <a:gd name="T35" fmla="*/ 221 h 317"/>
              <a:gd name="T36" fmla="*/ 167 w 334"/>
              <a:gd name="T37" fmla="*/ 254 h 317"/>
              <a:gd name="T38" fmla="*/ 134 w 334"/>
              <a:gd name="T39" fmla="*/ 221 h 317"/>
              <a:gd name="T40" fmla="*/ 167 w 334"/>
              <a:gd name="T41" fmla="*/ 187 h 317"/>
              <a:gd name="T42" fmla="*/ 200 w 334"/>
              <a:gd name="T43" fmla="*/ 221 h 317"/>
              <a:gd name="T44" fmla="*/ 167 w 334"/>
              <a:gd name="T45" fmla="*/ 284 h 317"/>
              <a:gd name="T46" fmla="*/ 40 w 334"/>
              <a:gd name="T47" fmla="*/ 221 h 317"/>
              <a:gd name="T48" fmla="*/ 167 w 334"/>
              <a:gd name="T49" fmla="*/ 158 h 317"/>
              <a:gd name="T50" fmla="*/ 294 w 334"/>
              <a:gd name="T51" fmla="*/ 221 h 317"/>
              <a:gd name="T52" fmla="*/ 167 w 334"/>
              <a:gd name="T53" fmla="*/ 284 h 317"/>
              <a:gd name="T54" fmla="*/ 167 w 334"/>
              <a:gd name="T55" fmla="*/ 124 h 317"/>
              <a:gd name="T56" fmla="*/ 0 w 334"/>
              <a:gd name="T57" fmla="*/ 221 h 317"/>
              <a:gd name="T58" fmla="*/ 167 w 334"/>
              <a:gd name="T59" fmla="*/ 317 h 317"/>
              <a:gd name="T60" fmla="*/ 334 w 334"/>
              <a:gd name="T61" fmla="*/ 221 h 317"/>
              <a:gd name="T62" fmla="*/ 167 w 334"/>
              <a:gd name="T63" fmla="*/ 12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17">
                <a:moveTo>
                  <a:pt x="217" y="50"/>
                </a:moveTo>
                <a:cubicBezTo>
                  <a:pt x="217" y="41"/>
                  <a:pt x="224" y="34"/>
                  <a:pt x="234" y="34"/>
                </a:cubicBezTo>
                <a:lnTo>
                  <a:pt x="250" y="34"/>
                </a:lnTo>
                <a:lnTo>
                  <a:pt x="250" y="17"/>
                </a:lnTo>
                <a:cubicBezTo>
                  <a:pt x="250" y="8"/>
                  <a:pt x="258" y="0"/>
                  <a:pt x="267" y="0"/>
                </a:cubicBezTo>
                <a:cubicBezTo>
                  <a:pt x="276" y="0"/>
                  <a:pt x="284" y="8"/>
                  <a:pt x="284" y="17"/>
                </a:cubicBezTo>
                <a:lnTo>
                  <a:pt x="284" y="34"/>
                </a:lnTo>
                <a:lnTo>
                  <a:pt x="300" y="34"/>
                </a:lnTo>
                <a:cubicBezTo>
                  <a:pt x="310" y="34"/>
                  <a:pt x="317" y="41"/>
                  <a:pt x="317" y="50"/>
                </a:cubicBezTo>
                <a:cubicBezTo>
                  <a:pt x="317" y="60"/>
                  <a:pt x="310" y="67"/>
                  <a:pt x="300" y="67"/>
                </a:cubicBezTo>
                <a:lnTo>
                  <a:pt x="284" y="67"/>
                </a:lnTo>
                <a:lnTo>
                  <a:pt x="284" y="84"/>
                </a:lnTo>
                <a:cubicBezTo>
                  <a:pt x="284" y="93"/>
                  <a:pt x="276" y="100"/>
                  <a:pt x="267" y="100"/>
                </a:cubicBezTo>
                <a:cubicBezTo>
                  <a:pt x="258" y="100"/>
                  <a:pt x="250" y="93"/>
                  <a:pt x="250" y="84"/>
                </a:cubicBezTo>
                <a:lnTo>
                  <a:pt x="250" y="67"/>
                </a:lnTo>
                <a:lnTo>
                  <a:pt x="234" y="67"/>
                </a:lnTo>
                <a:cubicBezTo>
                  <a:pt x="224" y="67"/>
                  <a:pt x="217" y="60"/>
                  <a:pt x="217" y="50"/>
                </a:cubicBezTo>
                <a:close/>
                <a:moveTo>
                  <a:pt x="200" y="221"/>
                </a:moveTo>
                <a:cubicBezTo>
                  <a:pt x="200" y="239"/>
                  <a:pt x="185" y="254"/>
                  <a:pt x="167" y="254"/>
                </a:cubicBezTo>
                <a:cubicBezTo>
                  <a:pt x="149" y="254"/>
                  <a:pt x="134" y="239"/>
                  <a:pt x="134" y="221"/>
                </a:cubicBezTo>
                <a:cubicBezTo>
                  <a:pt x="134" y="202"/>
                  <a:pt x="149" y="187"/>
                  <a:pt x="167" y="187"/>
                </a:cubicBezTo>
                <a:cubicBezTo>
                  <a:pt x="185" y="187"/>
                  <a:pt x="200" y="202"/>
                  <a:pt x="200" y="221"/>
                </a:cubicBezTo>
                <a:close/>
                <a:moveTo>
                  <a:pt x="167" y="284"/>
                </a:moveTo>
                <a:cubicBezTo>
                  <a:pt x="117" y="284"/>
                  <a:pt x="70" y="260"/>
                  <a:pt x="40" y="221"/>
                </a:cubicBezTo>
                <a:cubicBezTo>
                  <a:pt x="70" y="181"/>
                  <a:pt x="117" y="158"/>
                  <a:pt x="167" y="158"/>
                </a:cubicBezTo>
                <a:cubicBezTo>
                  <a:pt x="217" y="158"/>
                  <a:pt x="264" y="181"/>
                  <a:pt x="294" y="221"/>
                </a:cubicBezTo>
                <a:cubicBezTo>
                  <a:pt x="264" y="260"/>
                  <a:pt x="217" y="284"/>
                  <a:pt x="167" y="284"/>
                </a:cubicBezTo>
                <a:close/>
                <a:moveTo>
                  <a:pt x="167" y="124"/>
                </a:moveTo>
                <a:cubicBezTo>
                  <a:pt x="96" y="124"/>
                  <a:pt x="34" y="163"/>
                  <a:pt x="0" y="221"/>
                </a:cubicBezTo>
                <a:cubicBezTo>
                  <a:pt x="34" y="278"/>
                  <a:pt x="96" y="317"/>
                  <a:pt x="167" y="317"/>
                </a:cubicBezTo>
                <a:cubicBezTo>
                  <a:pt x="238" y="317"/>
                  <a:pt x="300" y="278"/>
                  <a:pt x="334" y="221"/>
                </a:cubicBezTo>
                <a:cubicBezTo>
                  <a:pt x="300" y="163"/>
                  <a:pt x="238" y="124"/>
                  <a:pt x="167" y="1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3">
            <a:extLst>
              <a:ext uri="{FF2B5EF4-FFF2-40B4-BE49-F238E27FC236}">
                <a16:creationId xmlns:a16="http://schemas.microsoft.com/office/drawing/2014/main" id="{E79B64F3-B623-45E6-97B9-45CFEF022359}"/>
              </a:ext>
            </a:extLst>
          </p:cNvPr>
          <p:cNvSpPr>
            <a:spLocks noChangeAspect="1" noEditPoints="1"/>
          </p:cNvSpPr>
          <p:nvPr/>
        </p:nvSpPr>
        <p:spPr bwMode="auto">
          <a:xfrm>
            <a:off x="2212976" y="5497513"/>
            <a:ext cx="250825" cy="215900"/>
          </a:xfrm>
          <a:custGeom>
            <a:avLst/>
            <a:gdLst>
              <a:gd name="T0" fmla="*/ 250 w 333"/>
              <a:gd name="T1" fmla="*/ 34 h 284"/>
              <a:gd name="T2" fmla="*/ 233 w 333"/>
              <a:gd name="T3" fmla="*/ 34 h 284"/>
              <a:gd name="T4" fmla="*/ 216 w 333"/>
              <a:gd name="T5" fmla="*/ 17 h 284"/>
              <a:gd name="T6" fmla="*/ 233 w 333"/>
              <a:gd name="T7" fmla="*/ 0 h 284"/>
              <a:gd name="T8" fmla="*/ 250 w 333"/>
              <a:gd name="T9" fmla="*/ 0 h 284"/>
              <a:gd name="T10" fmla="*/ 283 w 333"/>
              <a:gd name="T11" fmla="*/ 0 h 284"/>
              <a:gd name="T12" fmla="*/ 300 w 333"/>
              <a:gd name="T13" fmla="*/ 0 h 284"/>
              <a:gd name="T14" fmla="*/ 316 w 333"/>
              <a:gd name="T15" fmla="*/ 17 h 284"/>
              <a:gd name="T16" fmla="*/ 300 w 333"/>
              <a:gd name="T17" fmla="*/ 34 h 284"/>
              <a:gd name="T18" fmla="*/ 283 w 333"/>
              <a:gd name="T19" fmla="*/ 34 h 284"/>
              <a:gd name="T20" fmla="*/ 250 w 333"/>
              <a:gd name="T21" fmla="*/ 34 h 284"/>
              <a:gd name="T22" fmla="*/ 200 w 333"/>
              <a:gd name="T23" fmla="*/ 187 h 284"/>
              <a:gd name="T24" fmla="*/ 166 w 333"/>
              <a:gd name="T25" fmla="*/ 221 h 284"/>
              <a:gd name="T26" fmla="*/ 133 w 333"/>
              <a:gd name="T27" fmla="*/ 187 h 284"/>
              <a:gd name="T28" fmla="*/ 166 w 333"/>
              <a:gd name="T29" fmla="*/ 154 h 284"/>
              <a:gd name="T30" fmla="*/ 200 w 333"/>
              <a:gd name="T31" fmla="*/ 187 h 284"/>
              <a:gd name="T32" fmla="*/ 166 w 333"/>
              <a:gd name="T33" fmla="*/ 250 h 284"/>
              <a:gd name="T34" fmla="*/ 40 w 333"/>
              <a:gd name="T35" fmla="*/ 187 h 284"/>
              <a:gd name="T36" fmla="*/ 166 w 333"/>
              <a:gd name="T37" fmla="*/ 124 h 284"/>
              <a:gd name="T38" fmla="*/ 293 w 333"/>
              <a:gd name="T39" fmla="*/ 187 h 284"/>
              <a:gd name="T40" fmla="*/ 166 w 333"/>
              <a:gd name="T41" fmla="*/ 250 h 284"/>
              <a:gd name="T42" fmla="*/ 166 w 333"/>
              <a:gd name="T43" fmla="*/ 91 h 284"/>
              <a:gd name="T44" fmla="*/ 0 w 333"/>
              <a:gd name="T45" fmla="*/ 187 h 284"/>
              <a:gd name="T46" fmla="*/ 166 w 333"/>
              <a:gd name="T47" fmla="*/ 284 h 284"/>
              <a:gd name="T48" fmla="*/ 333 w 333"/>
              <a:gd name="T49" fmla="*/ 187 h 284"/>
              <a:gd name="T50" fmla="*/ 166 w 333"/>
              <a:gd name="T51" fmla="*/ 9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3" h="284">
                <a:moveTo>
                  <a:pt x="250" y="34"/>
                </a:moveTo>
                <a:lnTo>
                  <a:pt x="233" y="34"/>
                </a:lnTo>
                <a:cubicBezTo>
                  <a:pt x="224" y="34"/>
                  <a:pt x="216" y="26"/>
                  <a:pt x="216" y="17"/>
                </a:cubicBezTo>
                <a:cubicBezTo>
                  <a:pt x="216" y="8"/>
                  <a:pt x="224" y="0"/>
                  <a:pt x="233" y="0"/>
                </a:cubicBezTo>
                <a:lnTo>
                  <a:pt x="250" y="0"/>
                </a:lnTo>
                <a:lnTo>
                  <a:pt x="283" y="0"/>
                </a:lnTo>
                <a:lnTo>
                  <a:pt x="300" y="0"/>
                </a:lnTo>
                <a:cubicBezTo>
                  <a:pt x="309" y="0"/>
                  <a:pt x="316" y="8"/>
                  <a:pt x="316" y="17"/>
                </a:cubicBezTo>
                <a:cubicBezTo>
                  <a:pt x="316" y="26"/>
                  <a:pt x="309" y="34"/>
                  <a:pt x="300" y="34"/>
                </a:cubicBezTo>
                <a:lnTo>
                  <a:pt x="283" y="34"/>
                </a:lnTo>
                <a:lnTo>
                  <a:pt x="250" y="34"/>
                </a:lnTo>
                <a:close/>
                <a:moveTo>
                  <a:pt x="200" y="187"/>
                </a:moveTo>
                <a:cubicBezTo>
                  <a:pt x="200" y="206"/>
                  <a:pt x="185" y="221"/>
                  <a:pt x="166" y="221"/>
                </a:cubicBezTo>
                <a:cubicBezTo>
                  <a:pt x="148" y="221"/>
                  <a:pt x="133" y="206"/>
                  <a:pt x="133" y="187"/>
                </a:cubicBezTo>
                <a:cubicBezTo>
                  <a:pt x="133" y="169"/>
                  <a:pt x="148" y="154"/>
                  <a:pt x="166" y="154"/>
                </a:cubicBezTo>
                <a:cubicBezTo>
                  <a:pt x="185" y="154"/>
                  <a:pt x="200" y="169"/>
                  <a:pt x="200" y="187"/>
                </a:cubicBezTo>
                <a:close/>
                <a:moveTo>
                  <a:pt x="166" y="250"/>
                </a:moveTo>
                <a:cubicBezTo>
                  <a:pt x="117" y="250"/>
                  <a:pt x="70" y="227"/>
                  <a:pt x="40" y="187"/>
                </a:cubicBezTo>
                <a:cubicBezTo>
                  <a:pt x="70" y="148"/>
                  <a:pt x="117" y="124"/>
                  <a:pt x="166" y="124"/>
                </a:cubicBezTo>
                <a:cubicBezTo>
                  <a:pt x="216" y="124"/>
                  <a:pt x="263" y="148"/>
                  <a:pt x="293" y="187"/>
                </a:cubicBezTo>
                <a:cubicBezTo>
                  <a:pt x="263" y="227"/>
                  <a:pt x="216" y="250"/>
                  <a:pt x="166" y="250"/>
                </a:cubicBezTo>
                <a:close/>
                <a:moveTo>
                  <a:pt x="166" y="91"/>
                </a:moveTo>
                <a:cubicBezTo>
                  <a:pt x="95" y="91"/>
                  <a:pt x="33" y="130"/>
                  <a:pt x="0" y="187"/>
                </a:cubicBezTo>
                <a:cubicBezTo>
                  <a:pt x="33" y="245"/>
                  <a:pt x="95" y="284"/>
                  <a:pt x="166" y="284"/>
                </a:cubicBezTo>
                <a:cubicBezTo>
                  <a:pt x="238" y="284"/>
                  <a:pt x="300" y="245"/>
                  <a:pt x="333" y="187"/>
                </a:cubicBezTo>
                <a:cubicBezTo>
                  <a:pt x="300" y="130"/>
                  <a:pt x="238" y="91"/>
                  <a:pt x="166" y="9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EBE4933F-ACB2-4385-AA6B-6FEA3A0BDFBD}"/>
              </a:ext>
            </a:extLst>
          </p:cNvPr>
          <p:cNvSpPr>
            <a:spLocks noChangeAspect="1" noEditPoints="1"/>
          </p:cNvSpPr>
          <p:nvPr/>
        </p:nvSpPr>
        <p:spPr bwMode="auto">
          <a:xfrm>
            <a:off x="1708151" y="5495925"/>
            <a:ext cx="254000" cy="255588"/>
          </a:xfrm>
          <a:custGeom>
            <a:avLst/>
            <a:gdLst>
              <a:gd name="T0" fmla="*/ 331 w 337"/>
              <a:gd name="T1" fmla="*/ 306 h 336"/>
              <a:gd name="T2" fmla="*/ 331 w 337"/>
              <a:gd name="T3" fmla="*/ 330 h 336"/>
              <a:gd name="T4" fmla="*/ 307 w 337"/>
              <a:gd name="T5" fmla="*/ 330 h 336"/>
              <a:gd name="T6" fmla="*/ 259 w 337"/>
              <a:gd name="T7" fmla="*/ 282 h 336"/>
              <a:gd name="T8" fmla="*/ 290 w 337"/>
              <a:gd name="T9" fmla="*/ 266 h 336"/>
              <a:gd name="T10" fmla="*/ 331 w 337"/>
              <a:gd name="T11" fmla="*/ 306 h 336"/>
              <a:gd name="T12" fmla="*/ 47 w 337"/>
              <a:gd name="T13" fmla="*/ 266 h 336"/>
              <a:gd name="T14" fmla="*/ 78 w 337"/>
              <a:gd name="T15" fmla="*/ 282 h 336"/>
              <a:gd name="T16" fmla="*/ 30 w 337"/>
              <a:gd name="T17" fmla="*/ 330 h 336"/>
              <a:gd name="T18" fmla="*/ 7 w 337"/>
              <a:gd name="T19" fmla="*/ 330 h 336"/>
              <a:gd name="T20" fmla="*/ 7 w 337"/>
              <a:gd name="T21" fmla="*/ 306 h 336"/>
              <a:gd name="T22" fmla="*/ 47 w 337"/>
              <a:gd name="T23" fmla="*/ 266 h 336"/>
              <a:gd name="T24" fmla="*/ 7 w 337"/>
              <a:gd name="T25" fmla="*/ 30 h 336"/>
              <a:gd name="T26" fmla="*/ 7 w 337"/>
              <a:gd name="T27" fmla="*/ 6 h 336"/>
              <a:gd name="T28" fmla="*/ 31 w 337"/>
              <a:gd name="T29" fmla="*/ 6 h 336"/>
              <a:gd name="T30" fmla="*/ 83 w 337"/>
              <a:gd name="T31" fmla="*/ 59 h 336"/>
              <a:gd name="T32" fmla="*/ 52 w 337"/>
              <a:gd name="T33" fmla="*/ 75 h 336"/>
              <a:gd name="T34" fmla="*/ 7 w 337"/>
              <a:gd name="T35" fmla="*/ 30 h 336"/>
              <a:gd name="T36" fmla="*/ 285 w 337"/>
              <a:gd name="T37" fmla="*/ 75 h 336"/>
              <a:gd name="T38" fmla="*/ 254 w 337"/>
              <a:gd name="T39" fmla="*/ 59 h 336"/>
              <a:gd name="T40" fmla="*/ 307 w 337"/>
              <a:gd name="T41" fmla="*/ 6 h 336"/>
              <a:gd name="T42" fmla="*/ 330 w 337"/>
              <a:gd name="T43" fmla="*/ 6 h 336"/>
              <a:gd name="T44" fmla="*/ 330 w 337"/>
              <a:gd name="T45" fmla="*/ 30 h 336"/>
              <a:gd name="T46" fmla="*/ 285 w 337"/>
              <a:gd name="T47" fmla="*/ 75 h 336"/>
              <a:gd name="T48" fmla="*/ 202 w 337"/>
              <a:gd name="T49" fmla="*/ 172 h 336"/>
              <a:gd name="T50" fmla="*/ 169 w 337"/>
              <a:gd name="T51" fmla="*/ 205 h 336"/>
              <a:gd name="T52" fmla="*/ 135 w 337"/>
              <a:gd name="T53" fmla="*/ 172 h 336"/>
              <a:gd name="T54" fmla="*/ 169 w 337"/>
              <a:gd name="T55" fmla="*/ 138 h 336"/>
              <a:gd name="T56" fmla="*/ 202 w 337"/>
              <a:gd name="T57" fmla="*/ 172 h 336"/>
              <a:gd name="T58" fmla="*/ 169 w 337"/>
              <a:gd name="T59" fmla="*/ 235 h 336"/>
              <a:gd name="T60" fmla="*/ 42 w 337"/>
              <a:gd name="T61" fmla="*/ 172 h 336"/>
              <a:gd name="T62" fmla="*/ 169 w 337"/>
              <a:gd name="T63" fmla="*/ 109 h 336"/>
              <a:gd name="T64" fmla="*/ 295 w 337"/>
              <a:gd name="T65" fmla="*/ 172 h 336"/>
              <a:gd name="T66" fmla="*/ 169 w 337"/>
              <a:gd name="T67" fmla="*/ 235 h 336"/>
              <a:gd name="T68" fmla="*/ 335 w 337"/>
              <a:gd name="T69" fmla="*/ 172 h 336"/>
              <a:gd name="T70" fmla="*/ 169 w 337"/>
              <a:gd name="T71" fmla="*/ 75 h 336"/>
              <a:gd name="T72" fmla="*/ 2 w 337"/>
              <a:gd name="T73" fmla="*/ 172 h 336"/>
              <a:gd name="T74" fmla="*/ 169 w 337"/>
              <a:gd name="T75" fmla="*/ 268 h 336"/>
              <a:gd name="T76" fmla="*/ 335 w 337"/>
              <a:gd name="T77" fmla="*/ 17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7" h="336">
                <a:moveTo>
                  <a:pt x="331" y="306"/>
                </a:moveTo>
                <a:cubicBezTo>
                  <a:pt x="337" y="313"/>
                  <a:pt x="337" y="323"/>
                  <a:pt x="331" y="330"/>
                </a:cubicBezTo>
                <a:cubicBezTo>
                  <a:pt x="324" y="336"/>
                  <a:pt x="313" y="336"/>
                  <a:pt x="307" y="330"/>
                </a:cubicBezTo>
                <a:lnTo>
                  <a:pt x="259" y="282"/>
                </a:lnTo>
                <a:cubicBezTo>
                  <a:pt x="270" y="277"/>
                  <a:pt x="280" y="272"/>
                  <a:pt x="290" y="266"/>
                </a:cubicBezTo>
                <a:lnTo>
                  <a:pt x="331" y="306"/>
                </a:lnTo>
                <a:close/>
                <a:moveTo>
                  <a:pt x="47" y="266"/>
                </a:moveTo>
                <a:cubicBezTo>
                  <a:pt x="57" y="272"/>
                  <a:pt x="67" y="277"/>
                  <a:pt x="78" y="282"/>
                </a:cubicBezTo>
                <a:lnTo>
                  <a:pt x="30" y="330"/>
                </a:lnTo>
                <a:cubicBezTo>
                  <a:pt x="24" y="336"/>
                  <a:pt x="13" y="336"/>
                  <a:pt x="7" y="330"/>
                </a:cubicBezTo>
                <a:cubicBezTo>
                  <a:pt x="0" y="323"/>
                  <a:pt x="0" y="313"/>
                  <a:pt x="7" y="306"/>
                </a:cubicBezTo>
                <a:lnTo>
                  <a:pt x="47" y="266"/>
                </a:lnTo>
                <a:close/>
                <a:moveTo>
                  <a:pt x="7" y="30"/>
                </a:moveTo>
                <a:cubicBezTo>
                  <a:pt x="0" y="23"/>
                  <a:pt x="0" y="13"/>
                  <a:pt x="7" y="6"/>
                </a:cubicBezTo>
                <a:cubicBezTo>
                  <a:pt x="13" y="0"/>
                  <a:pt x="24" y="0"/>
                  <a:pt x="31" y="6"/>
                </a:cubicBezTo>
                <a:lnTo>
                  <a:pt x="83" y="59"/>
                </a:lnTo>
                <a:cubicBezTo>
                  <a:pt x="72" y="64"/>
                  <a:pt x="62" y="69"/>
                  <a:pt x="52" y="75"/>
                </a:cubicBezTo>
                <a:lnTo>
                  <a:pt x="7" y="30"/>
                </a:lnTo>
                <a:close/>
                <a:moveTo>
                  <a:pt x="285" y="75"/>
                </a:moveTo>
                <a:cubicBezTo>
                  <a:pt x="275" y="69"/>
                  <a:pt x="265" y="63"/>
                  <a:pt x="254" y="59"/>
                </a:cubicBezTo>
                <a:lnTo>
                  <a:pt x="307" y="6"/>
                </a:lnTo>
                <a:cubicBezTo>
                  <a:pt x="313" y="0"/>
                  <a:pt x="324" y="0"/>
                  <a:pt x="330" y="6"/>
                </a:cubicBezTo>
                <a:cubicBezTo>
                  <a:pt x="337" y="13"/>
                  <a:pt x="337" y="23"/>
                  <a:pt x="330" y="30"/>
                </a:cubicBezTo>
                <a:lnTo>
                  <a:pt x="285" y="75"/>
                </a:lnTo>
                <a:close/>
                <a:moveTo>
                  <a:pt x="202" y="172"/>
                </a:moveTo>
                <a:cubicBezTo>
                  <a:pt x="202" y="190"/>
                  <a:pt x="187" y="205"/>
                  <a:pt x="169" y="205"/>
                </a:cubicBezTo>
                <a:cubicBezTo>
                  <a:pt x="150" y="205"/>
                  <a:pt x="135" y="190"/>
                  <a:pt x="135" y="172"/>
                </a:cubicBezTo>
                <a:cubicBezTo>
                  <a:pt x="135" y="153"/>
                  <a:pt x="150" y="138"/>
                  <a:pt x="169" y="138"/>
                </a:cubicBezTo>
                <a:cubicBezTo>
                  <a:pt x="187" y="138"/>
                  <a:pt x="202" y="153"/>
                  <a:pt x="202" y="172"/>
                </a:cubicBezTo>
                <a:close/>
                <a:moveTo>
                  <a:pt x="169" y="235"/>
                </a:moveTo>
                <a:cubicBezTo>
                  <a:pt x="119" y="235"/>
                  <a:pt x="72" y="211"/>
                  <a:pt x="42" y="172"/>
                </a:cubicBezTo>
                <a:cubicBezTo>
                  <a:pt x="72" y="132"/>
                  <a:pt x="119" y="109"/>
                  <a:pt x="169" y="109"/>
                </a:cubicBezTo>
                <a:cubicBezTo>
                  <a:pt x="219" y="109"/>
                  <a:pt x="265" y="132"/>
                  <a:pt x="295" y="172"/>
                </a:cubicBezTo>
                <a:cubicBezTo>
                  <a:pt x="265" y="211"/>
                  <a:pt x="219" y="235"/>
                  <a:pt x="169" y="235"/>
                </a:cubicBezTo>
                <a:close/>
                <a:moveTo>
                  <a:pt x="335" y="172"/>
                </a:moveTo>
                <a:cubicBezTo>
                  <a:pt x="302" y="114"/>
                  <a:pt x="240" y="75"/>
                  <a:pt x="169" y="75"/>
                </a:cubicBezTo>
                <a:cubicBezTo>
                  <a:pt x="97" y="75"/>
                  <a:pt x="35" y="114"/>
                  <a:pt x="2" y="172"/>
                </a:cubicBezTo>
                <a:cubicBezTo>
                  <a:pt x="35" y="229"/>
                  <a:pt x="97" y="268"/>
                  <a:pt x="169" y="268"/>
                </a:cubicBezTo>
                <a:cubicBezTo>
                  <a:pt x="240" y="268"/>
                  <a:pt x="302" y="229"/>
                  <a:pt x="335" y="17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17C2FB15-9B73-479D-9297-CC3E07D94FB1}"/>
              </a:ext>
            </a:extLst>
          </p:cNvPr>
          <p:cNvSpPr>
            <a:spLocks noChangeAspect="1" noEditPoints="1"/>
          </p:cNvSpPr>
          <p:nvPr/>
        </p:nvSpPr>
        <p:spPr bwMode="auto">
          <a:xfrm>
            <a:off x="1206501" y="5497513"/>
            <a:ext cx="252413" cy="246063"/>
          </a:xfrm>
          <a:custGeom>
            <a:avLst/>
            <a:gdLst>
              <a:gd name="T0" fmla="*/ 49 w 334"/>
              <a:gd name="T1" fmla="*/ 216 h 323"/>
              <a:gd name="T2" fmla="*/ 150 w 334"/>
              <a:gd name="T3" fmla="*/ 80 h 323"/>
              <a:gd name="T4" fmla="*/ 150 w 334"/>
              <a:gd name="T5" fmla="*/ 275 h 323"/>
              <a:gd name="T6" fmla="*/ 49 w 334"/>
              <a:gd name="T7" fmla="*/ 216 h 323"/>
              <a:gd name="T8" fmla="*/ 285 w 334"/>
              <a:gd name="T9" fmla="*/ 216 h 323"/>
              <a:gd name="T10" fmla="*/ 184 w 334"/>
              <a:gd name="T11" fmla="*/ 275 h 323"/>
              <a:gd name="T12" fmla="*/ 184 w 334"/>
              <a:gd name="T13" fmla="*/ 80 h 323"/>
              <a:gd name="T14" fmla="*/ 285 w 334"/>
              <a:gd name="T15" fmla="*/ 216 h 323"/>
              <a:gd name="T16" fmla="*/ 184 w 334"/>
              <a:gd name="T17" fmla="*/ 25 h 323"/>
              <a:gd name="T18" fmla="*/ 167 w 334"/>
              <a:gd name="T19" fmla="*/ 0 h 323"/>
              <a:gd name="T20" fmla="*/ 150 w 334"/>
              <a:gd name="T21" fmla="*/ 25 h 323"/>
              <a:gd name="T22" fmla="*/ 0 w 334"/>
              <a:gd name="T23" fmla="*/ 226 h 323"/>
              <a:gd name="T24" fmla="*/ 150 w 334"/>
              <a:gd name="T25" fmla="*/ 314 h 323"/>
              <a:gd name="T26" fmla="*/ 167 w 334"/>
              <a:gd name="T27" fmla="*/ 323 h 323"/>
              <a:gd name="T28" fmla="*/ 184 w 334"/>
              <a:gd name="T29" fmla="*/ 314 h 323"/>
              <a:gd name="T30" fmla="*/ 334 w 334"/>
              <a:gd name="T31" fmla="*/ 226 h 323"/>
              <a:gd name="T32" fmla="*/ 184 w 334"/>
              <a:gd name="T33" fmla="*/ 2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323">
                <a:moveTo>
                  <a:pt x="49" y="216"/>
                </a:moveTo>
                <a:lnTo>
                  <a:pt x="150" y="80"/>
                </a:lnTo>
                <a:lnTo>
                  <a:pt x="150" y="275"/>
                </a:lnTo>
                <a:lnTo>
                  <a:pt x="49" y="216"/>
                </a:lnTo>
                <a:close/>
                <a:moveTo>
                  <a:pt x="285" y="216"/>
                </a:moveTo>
                <a:lnTo>
                  <a:pt x="184" y="275"/>
                </a:lnTo>
                <a:lnTo>
                  <a:pt x="184" y="80"/>
                </a:lnTo>
                <a:lnTo>
                  <a:pt x="285" y="216"/>
                </a:lnTo>
                <a:close/>
                <a:moveTo>
                  <a:pt x="184" y="25"/>
                </a:moveTo>
                <a:lnTo>
                  <a:pt x="167" y="0"/>
                </a:lnTo>
                <a:lnTo>
                  <a:pt x="150" y="25"/>
                </a:lnTo>
                <a:lnTo>
                  <a:pt x="0" y="226"/>
                </a:lnTo>
                <a:lnTo>
                  <a:pt x="150" y="314"/>
                </a:lnTo>
                <a:lnTo>
                  <a:pt x="167" y="323"/>
                </a:lnTo>
                <a:lnTo>
                  <a:pt x="184" y="314"/>
                </a:lnTo>
                <a:lnTo>
                  <a:pt x="334" y="226"/>
                </a:lnTo>
                <a:lnTo>
                  <a:pt x="184"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8AF77043-DB6D-4A15-AD14-510093F91D23}"/>
              </a:ext>
            </a:extLst>
          </p:cNvPr>
          <p:cNvSpPr>
            <a:spLocks noChangeAspect="1" noEditPoints="1"/>
          </p:cNvSpPr>
          <p:nvPr/>
        </p:nvSpPr>
        <p:spPr bwMode="auto">
          <a:xfrm>
            <a:off x="700088" y="5495925"/>
            <a:ext cx="257175" cy="255588"/>
          </a:xfrm>
          <a:custGeom>
            <a:avLst/>
            <a:gdLst>
              <a:gd name="T0" fmla="*/ 49 w 340"/>
              <a:gd name="T1" fmla="*/ 221 h 337"/>
              <a:gd name="T2" fmla="*/ 139 w 340"/>
              <a:gd name="T3" fmla="*/ 88 h 337"/>
              <a:gd name="T4" fmla="*/ 154 w 340"/>
              <a:gd name="T5" fmla="*/ 93 h 337"/>
              <a:gd name="T6" fmla="*/ 154 w 340"/>
              <a:gd name="T7" fmla="*/ 277 h 337"/>
              <a:gd name="T8" fmla="*/ 141 w 340"/>
              <a:gd name="T9" fmla="*/ 284 h 337"/>
              <a:gd name="T10" fmla="*/ 51 w 340"/>
              <a:gd name="T11" fmla="*/ 233 h 337"/>
              <a:gd name="T12" fmla="*/ 49 w 340"/>
              <a:gd name="T13" fmla="*/ 221 h 337"/>
              <a:gd name="T14" fmla="*/ 289 w 340"/>
              <a:gd name="T15" fmla="*/ 233 h 337"/>
              <a:gd name="T16" fmla="*/ 200 w 340"/>
              <a:gd name="T17" fmla="*/ 284 h 337"/>
              <a:gd name="T18" fmla="*/ 187 w 340"/>
              <a:gd name="T19" fmla="*/ 277 h 337"/>
              <a:gd name="T20" fmla="*/ 187 w 340"/>
              <a:gd name="T21" fmla="*/ 93 h 337"/>
              <a:gd name="T22" fmla="*/ 202 w 340"/>
              <a:gd name="T23" fmla="*/ 88 h 337"/>
              <a:gd name="T24" fmla="*/ 292 w 340"/>
              <a:gd name="T25" fmla="*/ 221 h 337"/>
              <a:gd name="T26" fmla="*/ 289 w 340"/>
              <a:gd name="T27" fmla="*/ 233 h 337"/>
              <a:gd name="T28" fmla="*/ 187 w 340"/>
              <a:gd name="T29" fmla="*/ 12 h 337"/>
              <a:gd name="T30" fmla="*/ 187 w 340"/>
              <a:gd name="T31" fmla="*/ 12 h 337"/>
              <a:gd name="T32" fmla="*/ 154 w 340"/>
              <a:gd name="T33" fmla="*/ 12 h 337"/>
              <a:gd name="T34" fmla="*/ 8 w 340"/>
              <a:gd name="T35" fmla="*/ 221 h 337"/>
              <a:gd name="T36" fmla="*/ 14 w 340"/>
              <a:gd name="T37" fmla="*/ 250 h 337"/>
              <a:gd name="T38" fmla="*/ 154 w 340"/>
              <a:gd name="T39" fmla="*/ 330 h 337"/>
              <a:gd name="T40" fmla="*/ 161 w 340"/>
              <a:gd name="T41" fmla="*/ 334 h 337"/>
              <a:gd name="T42" fmla="*/ 180 w 340"/>
              <a:gd name="T43" fmla="*/ 334 h 337"/>
              <a:gd name="T44" fmla="*/ 187 w 340"/>
              <a:gd name="T45" fmla="*/ 330 h 337"/>
              <a:gd name="T46" fmla="*/ 327 w 340"/>
              <a:gd name="T47" fmla="*/ 250 h 337"/>
              <a:gd name="T48" fmla="*/ 333 w 340"/>
              <a:gd name="T49" fmla="*/ 221 h 337"/>
              <a:gd name="T50" fmla="*/ 187 w 340"/>
              <a:gd name="T51" fmla="*/ 1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0" h="337">
                <a:moveTo>
                  <a:pt x="49" y="221"/>
                </a:moveTo>
                <a:lnTo>
                  <a:pt x="139" y="88"/>
                </a:lnTo>
                <a:cubicBezTo>
                  <a:pt x="143" y="82"/>
                  <a:pt x="154" y="85"/>
                  <a:pt x="154" y="93"/>
                </a:cubicBezTo>
                <a:lnTo>
                  <a:pt x="154" y="277"/>
                </a:lnTo>
                <a:cubicBezTo>
                  <a:pt x="154" y="284"/>
                  <a:pt x="147" y="288"/>
                  <a:pt x="141" y="284"/>
                </a:cubicBezTo>
                <a:lnTo>
                  <a:pt x="51" y="233"/>
                </a:lnTo>
                <a:cubicBezTo>
                  <a:pt x="47" y="231"/>
                  <a:pt x="46" y="225"/>
                  <a:pt x="49" y="221"/>
                </a:cubicBezTo>
                <a:close/>
                <a:moveTo>
                  <a:pt x="289" y="233"/>
                </a:moveTo>
                <a:lnTo>
                  <a:pt x="200" y="284"/>
                </a:lnTo>
                <a:cubicBezTo>
                  <a:pt x="194" y="288"/>
                  <a:pt x="187" y="284"/>
                  <a:pt x="187" y="277"/>
                </a:cubicBezTo>
                <a:lnTo>
                  <a:pt x="187" y="93"/>
                </a:lnTo>
                <a:cubicBezTo>
                  <a:pt x="187" y="85"/>
                  <a:pt x="197" y="82"/>
                  <a:pt x="202" y="88"/>
                </a:cubicBezTo>
                <a:lnTo>
                  <a:pt x="292" y="221"/>
                </a:lnTo>
                <a:cubicBezTo>
                  <a:pt x="295" y="225"/>
                  <a:pt x="294" y="231"/>
                  <a:pt x="289" y="233"/>
                </a:cubicBezTo>
                <a:close/>
                <a:moveTo>
                  <a:pt x="187" y="12"/>
                </a:moveTo>
                <a:lnTo>
                  <a:pt x="187" y="12"/>
                </a:lnTo>
                <a:cubicBezTo>
                  <a:pt x="179" y="0"/>
                  <a:pt x="162" y="0"/>
                  <a:pt x="154" y="12"/>
                </a:cubicBezTo>
                <a:lnTo>
                  <a:pt x="8" y="221"/>
                </a:lnTo>
                <a:cubicBezTo>
                  <a:pt x="0" y="230"/>
                  <a:pt x="3" y="244"/>
                  <a:pt x="14" y="250"/>
                </a:cubicBezTo>
                <a:lnTo>
                  <a:pt x="154" y="330"/>
                </a:lnTo>
                <a:lnTo>
                  <a:pt x="161" y="334"/>
                </a:lnTo>
                <a:cubicBezTo>
                  <a:pt x="167" y="337"/>
                  <a:pt x="174" y="337"/>
                  <a:pt x="180" y="334"/>
                </a:cubicBezTo>
                <a:lnTo>
                  <a:pt x="187" y="330"/>
                </a:lnTo>
                <a:lnTo>
                  <a:pt x="327" y="250"/>
                </a:lnTo>
                <a:cubicBezTo>
                  <a:pt x="337" y="244"/>
                  <a:pt x="340" y="230"/>
                  <a:pt x="333" y="221"/>
                </a:cubicBezTo>
                <a:lnTo>
                  <a:pt x="187"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7">
            <a:extLst>
              <a:ext uri="{FF2B5EF4-FFF2-40B4-BE49-F238E27FC236}">
                <a16:creationId xmlns:a16="http://schemas.microsoft.com/office/drawing/2014/main" id="{E9C67064-503A-45C7-B9C5-9268D1EB7A27}"/>
              </a:ext>
            </a:extLst>
          </p:cNvPr>
          <p:cNvSpPr>
            <a:spLocks noChangeAspect="1" noEditPoints="1"/>
          </p:cNvSpPr>
          <p:nvPr/>
        </p:nvSpPr>
        <p:spPr bwMode="auto">
          <a:xfrm>
            <a:off x="5229226" y="4991100"/>
            <a:ext cx="252413" cy="254000"/>
          </a:xfrm>
          <a:custGeom>
            <a:avLst/>
            <a:gdLst>
              <a:gd name="T0" fmla="*/ 233 w 333"/>
              <a:gd name="T1" fmla="*/ 333 h 333"/>
              <a:gd name="T2" fmla="*/ 266 w 333"/>
              <a:gd name="T3" fmla="*/ 333 h 333"/>
              <a:gd name="T4" fmla="*/ 266 w 333"/>
              <a:gd name="T5" fmla="*/ 283 h 333"/>
              <a:gd name="T6" fmla="*/ 233 w 333"/>
              <a:gd name="T7" fmla="*/ 283 h 333"/>
              <a:gd name="T8" fmla="*/ 233 w 333"/>
              <a:gd name="T9" fmla="*/ 333 h 333"/>
              <a:gd name="T10" fmla="*/ 266 w 333"/>
              <a:gd name="T11" fmla="*/ 233 h 333"/>
              <a:gd name="T12" fmla="*/ 233 w 333"/>
              <a:gd name="T13" fmla="*/ 233 h 333"/>
              <a:gd name="T14" fmla="*/ 100 w 333"/>
              <a:gd name="T15" fmla="*/ 233 h 333"/>
              <a:gd name="T16" fmla="*/ 100 w 333"/>
              <a:gd name="T17" fmla="*/ 116 h 333"/>
              <a:gd name="T18" fmla="*/ 66 w 333"/>
              <a:gd name="T19" fmla="*/ 116 h 333"/>
              <a:gd name="T20" fmla="*/ 66 w 333"/>
              <a:gd name="T21" fmla="*/ 233 h 333"/>
              <a:gd name="T22" fmla="*/ 66 w 333"/>
              <a:gd name="T23" fmla="*/ 266 h 333"/>
              <a:gd name="T24" fmla="*/ 100 w 333"/>
              <a:gd name="T25" fmla="*/ 266 h 333"/>
              <a:gd name="T26" fmla="*/ 233 w 333"/>
              <a:gd name="T27" fmla="*/ 266 h 333"/>
              <a:gd name="T28" fmla="*/ 266 w 333"/>
              <a:gd name="T29" fmla="*/ 266 h 333"/>
              <a:gd name="T30" fmla="*/ 333 w 333"/>
              <a:gd name="T31" fmla="*/ 266 h 333"/>
              <a:gd name="T32" fmla="*/ 333 w 333"/>
              <a:gd name="T33" fmla="*/ 233 h 333"/>
              <a:gd name="T34" fmla="*/ 266 w 333"/>
              <a:gd name="T35" fmla="*/ 233 h 333"/>
              <a:gd name="T36" fmla="*/ 100 w 333"/>
              <a:gd name="T37" fmla="*/ 100 h 333"/>
              <a:gd name="T38" fmla="*/ 233 w 333"/>
              <a:gd name="T39" fmla="*/ 100 h 333"/>
              <a:gd name="T40" fmla="*/ 233 w 333"/>
              <a:gd name="T41" fmla="*/ 216 h 333"/>
              <a:gd name="T42" fmla="*/ 266 w 333"/>
              <a:gd name="T43" fmla="*/ 216 h 333"/>
              <a:gd name="T44" fmla="*/ 266 w 333"/>
              <a:gd name="T45" fmla="*/ 100 h 333"/>
              <a:gd name="T46" fmla="*/ 266 w 333"/>
              <a:gd name="T47" fmla="*/ 66 h 333"/>
              <a:gd name="T48" fmla="*/ 233 w 333"/>
              <a:gd name="T49" fmla="*/ 66 h 333"/>
              <a:gd name="T50" fmla="*/ 100 w 333"/>
              <a:gd name="T51" fmla="*/ 66 h 333"/>
              <a:gd name="T52" fmla="*/ 66 w 333"/>
              <a:gd name="T53" fmla="*/ 66 h 333"/>
              <a:gd name="T54" fmla="*/ 0 w 333"/>
              <a:gd name="T55" fmla="*/ 66 h 333"/>
              <a:gd name="T56" fmla="*/ 0 w 333"/>
              <a:gd name="T57" fmla="*/ 100 h 333"/>
              <a:gd name="T58" fmla="*/ 66 w 333"/>
              <a:gd name="T59" fmla="*/ 100 h 333"/>
              <a:gd name="T60" fmla="*/ 100 w 333"/>
              <a:gd name="T61" fmla="*/ 100 h 333"/>
              <a:gd name="T62" fmla="*/ 100 w 333"/>
              <a:gd name="T63" fmla="*/ 50 h 333"/>
              <a:gd name="T64" fmla="*/ 66 w 333"/>
              <a:gd name="T65" fmla="*/ 50 h 333"/>
              <a:gd name="T66" fmla="*/ 66 w 333"/>
              <a:gd name="T67" fmla="*/ 0 h 333"/>
              <a:gd name="T68" fmla="*/ 100 w 333"/>
              <a:gd name="T69" fmla="*/ 0 h 333"/>
              <a:gd name="T70" fmla="*/ 100 w 333"/>
              <a:gd name="T71" fmla="*/ 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3">
                <a:moveTo>
                  <a:pt x="233" y="333"/>
                </a:moveTo>
                <a:lnTo>
                  <a:pt x="266" y="333"/>
                </a:lnTo>
                <a:lnTo>
                  <a:pt x="266" y="283"/>
                </a:lnTo>
                <a:lnTo>
                  <a:pt x="233" y="283"/>
                </a:lnTo>
                <a:lnTo>
                  <a:pt x="233" y="333"/>
                </a:lnTo>
                <a:close/>
                <a:moveTo>
                  <a:pt x="266" y="233"/>
                </a:moveTo>
                <a:lnTo>
                  <a:pt x="233" y="233"/>
                </a:lnTo>
                <a:lnTo>
                  <a:pt x="100" y="233"/>
                </a:lnTo>
                <a:lnTo>
                  <a:pt x="100" y="116"/>
                </a:lnTo>
                <a:lnTo>
                  <a:pt x="66" y="116"/>
                </a:lnTo>
                <a:lnTo>
                  <a:pt x="66" y="233"/>
                </a:lnTo>
                <a:lnTo>
                  <a:pt x="66" y="266"/>
                </a:lnTo>
                <a:lnTo>
                  <a:pt x="100" y="266"/>
                </a:lnTo>
                <a:lnTo>
                  <a:pt x="233" y="266"/>
                </a:lnTo>
                <a:lnTo>
                  <a:pt x="266" y="266"/>
                </a:lnTo>
                <a:lnTo>
                  <a:pt x="333" y="266"/>
                </a:lnTo>
                <a:lnTo>
                  <a:pt x="333" y="233"/>
                </a:lnTo>
                <a:lnTo>
                  <a:pt x="266" y="233"/>
                </a:lnTo>
                <a:close/>
                <a:moveTo>
                  <a:pt x="100" y="100"/>
                </a:moveTo>
                <a:lnTo>
                  <a:pt x="233" y="100"/>
                </a:lnTo>
                <a:lnTo>
                  <a:pt x="233" y="216"/>
                </a:lnTo>
                <a:lnTo>
                  <a:pt x="266" y="216"/>
                </a:lnTo>
                <a:lnTo>
                  <a:pt x="266" y="100"/>
                </a:lnTo>
                <a:lnTo>
                  <a:pt x="266" y="66"/>
                </a:lnTo>
                <a:lnTo>
                  <a:pt x="233" y="66"/>
                </a:lnTo>
                <a:lnTo>
                  <a:pt x="100" y="66"/>
                </a:lnTo>
                <a:lnTo>
                  <a:pt x="66" y="66"/>
                </a:lnTo>
                <a:lnTo>
                  <a:pt x="0" y="66"/>
                </a:lnTo>
                <a:lnTo>
                  <a:pt x="0" y="100"/>
                </a:lnTo>
                <a:lnTo>
                  <a:pt x="66" y="100"/>
                </a:lnTo>
                <a:lnTo>
                  <a:pt x="100" y="100"/>
                </a:lnTo>
                <a:close/>
                <a:moveTo>
                  <a:pt x="100" y="50"/>
                </a:moveTo>
                <a:lnTo>
                  <a:pt x="66" y="50"/>
                </a:lnTo>
                <a:lnTo>
                  <a:pt x="66" y="0"/>
                </a:lnTo>
                <a:lnTo>
                  <a:pt x="100" y="0"/>
                </a:lnTo>
                <a:lnTo>
                  <a:pt x="10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89D9E8D2-52E0-48DA-A0AA-EFCED0D57BA8}"/>
              </a:ext>
            </a:extLst>
          </p:cNvPr>
          <p:cNvSpPr>
            <a:spLocks noChangeAspect="1" noEditPoints="1"/>
          </p:cNvSpPr>
          <p:nvPr/>
        </p:nvSpPr>
        <p:spPr bwMode="auto">
          <a:xfrm>
            <a:off x="4725988" y="4991100"/>
            <a:ext cx="252413" cy="254000"/>
          </a:xfrm>
          <a:custGeom>
            <a:avLst/>
            <a:gdLst>
              <a:gd name="T0" fmla="*/ 250 w 333"/>
              <a:gd name="T1" fmla="*/ 333 h 333"/>
              <a:gd name="T2" fmla="*/ 250 w 333"/>
              <a:gd name="T3" fmla="*/ 333 h 333"/>
              <a:gd name="T4" fmla="*/ 267 w 333"/>
              <a:gd name="T5" fmla="*/ 316 h 333"/>
              <a:gd name="T6" fmla="*/ 267 w 333"/>
              <a:gd name="T7" fmla="*/ 300 h 333"/>
              <a:gd name="T8" fmla="*/ 250 w 333"/>
              <a:gd name="T9" fmla="*/ 283 h 333"/>
              <a:gd name="T10" fmla="*/ 233 w 333"/>
              <a:gd name="T11" fmla="*/ 300 h 333"/>
              <a:gd name="T12" fmla="*/ 233 w 333"/>
              <a:gd name="T13" fmla="*/ 316 h 333"/>
              <a:gd name="T14" fmla="*/ 250 w 333"/>
              <a:gd name="T15" fmla="*/ 333 h 333"/>
              <a:gd name="T16" fmla="*/ 267 w 333"/>
              <a:gd name="T17" fmla="*/ 233 h 333"/>
              <a:gd name="T18" fmla="*/ 233 w 333"/>
              <a:gd name="T19" fmla="*/ 233 h 333"/>
              <a:gd name="T20" fmla="*/ 117 w 333"/>
              <a:gd name="T21" fmla="*/ 233 h 333"/>
              <a:gd name="T22" fmla="*/ 100 w 333"/>
              <a:gd name="T23" fmla="*/ 216 h 333"/>
              <a:gd name="T24" fmla="*/ 100 w 333"/>
              <a:gd name="T25" fmla="*/ 133 h 333"/>
              <a:gd name="T26" fmla="*/ 83 w 333"/>
              <a:gd name="T27" fmla="*/ 116 h 333"/>
              <a:gd name="T28" fmla="*/ 67 w 333"/>
              <a:gd name="T29" fmla="*/ 133 h 333"/>
              <a:gd name="T30" fmla="*/ 67 w 333"/>
              <a:gd name="T31" fmla="*/ 233 h 333"/>
              <a:gd name="T32" fmla="*/ 100 w 333"/>
              <a:gd name="T33" fmla="*/ 266 h 333"/>
              <a:gd name="T34" fmla="*/ 233 w 333"/>
              <a:gd name="T35" fmla="*/ 266 h 333"/>
              <a:gd name="T36" fmla="*/ 267 w 333"/>
              <a:gd name="T37" fmla="*/ 266 h 333"/>
              <a:gd name="T38" fmla="*/ 317 w 333"/>
              <a:gd name="T39" fmla="*/ 266 h 333"/>
              <a:gd name="T40" fmla="*/ 333 w 333"/>
              <a:gd name="T41" fmla="*/ 250 h 333"/>
              <a:gd name="T42" fmla="*/ 317 w 333"/>
              <a:gd name="T43" fmla="*/ 233 h 333"/>
              <a:gd name="T44" fmla="*/ 267 w 333"/>
              <a:gd name="T45" fmla="*/ 233 h 333"/>
              <a:gd name="T46" fmla="*/ 100 w 333"/>
              <a:gd name="T47" fmla="*/ 100 h 333"/>
              <a:gd name="T48" fmla="*/ 217 w 333"/>
              <a:gd name="T49" fmla="*/ 100 h 333"/>
              <a:gd name="T50" fmla="*/ 233 w 333"/>
              <a:gd name="T51" fmla="*/ 116 h 333"/>
              <a:gd name="T52" fmla="*/ 233 w 333"/>
              <a:gd name="T53" fmla="*/ 200 h 333"/>
              <a:gd name="T54" fmla="*/ 250 w 333"/>
              <a:gd name="T55" fmla="*/ 216 h 333"/>
              <a:gd name="T56" fmla="*/ 267 w 333"/>
              <a:gd name="T57" fmla="*/ 200 h 333"/>
              <a:gd name="T58" fmla="*/ 267 w 333"/>
              <a:gd name="T59" fmla="*/ 100 h 333"/>
              <a:gd name="T60" fmla="*/ 233 w 333"/>
              <a:gd name="T61" fmla="*/ 66 h 333"/>
              <a:gd name="T62" fmla="*/ 100 w 333"/>
              <a:gd name="T63" fmla="*/ 66 h 333"/>
              <a:gd name="T64" fmla="*/ 67 w 333"/>
              <a:gd name="T65" fmla="*/ 66 h 333"/>
              <a:gd name="T66" fmla="*/ 17 w 333"/>
              <a:gd name="T67" fmla="*/ 66 h 333"/>
              <a:gd name="T68" fmla="*/ 0 w 333"/>
              <a:gd name="T69" fmla="*/ 83 h 333"/>
              <a:gd name="T70" fmla="*/ 17 w 333"/>
              <a:gd name="T71" fmla="*/ 100 h 333"/>
              <a:gd name="T72" fmla="*/ 67 w 333"/>
              <a:gd name="T73" fmla="*/ 100 h 333"/>
              <a:gd name="T74" fmla="*/ 100 w 333"/>
              <a:gd name="T75" fmla="*/ 100 h 333"/>
              <a:gd name="T76" fmla="*/ 100 w 333"/>
              <a:gd name="T77" fmla="*/ 16 h 333"/>
              <a:gd name="T78" fmla="*/ 100 w 333"/>
              <a:gd name="T79" fmla="*/ 33 h 333"/>
              <a:gd name="T80" fmla="*/ 83 w 333"/>
              <a:gd name="T81" fmla="*/ 50 h 333"/>
              <a:gd name="T82" fmla="*/ 67 w 333"/>
              <a:gd name="T83" fmla="*/ 33 h 333"/>
              <a:gd name="T84" fmla="*/ 67 w 333"/>
              <a:gd name="T85" fmla="*/ 16 h 333"/>
              <a:gd name="T86" fmla="*/ 83 w 333"/>
              <a:gd name="T87" fmla="*/ 0 h 333"/>
              <a:gd name="T88" fmla="*/ 100 w 333"/>
              <a:gd name="T89" fmla="*/ 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3">
                <a:moveTo>
                  <a:pt x="250" y="333"/>
                </a:moveTo>
                <a:lnTo>
                  <a:pt x="250" y="333"/>
                </a:lnTo>
                <a:cubicBezTo>
                  <a:pt x="259" y="333"/>
                  <a:pt x="267" y="326"/>
                  <a:pt x="267" y="316"/>
                </a:cubicBezTo>
                <a:lnTo>
                  <a:pt x="267" y="300"/>
                </a:lnTo>
                <a:cubicBezTo>
                  <a:pt x="267" y="290"/>
                  <a:pt x="259" y="283"/>
                  <a:pt x="250" y="283"/>
                </a:cubicBezTo>
                <a:cubicBezTo>
                  <a:pt x="241" y="283"/>
                  <a:pt x="233" y="290"/>
                  <a:pt x="233" y="300"/>
                </a:cubicBezTo>
                <a:lnTo>
                  <a:pt x="233" y="316"/>
                </a:lnTo>
                <a:cubicBezTo>
                  <a:pt x="233" y="326"/>
                  <a:pt x="241" y="333"/>
                  <a:pt x="250" y="333"/>
                </a:cubicBezTo>
                <a:close/>
                <a:moveTo>
                  <a:pt x="267" y="233"/>
                </a:moveTo>
                <a:lnTo>
                  <a:pt x="233" y="233"/>
                </a:lnTo>
                <a:lnTo>
                  <a:pt x="117" y="233"/>
                </a:lnTo>
                <a:cubicBezTo>
                  <a:pt x="107" y="233"/>
                  <a:pt x="100" y="226"/>
                  <a:pt x="100" y="216"/>
                </a:cubicBezTo>
                <a:lnTo>
                  <a:pt x="100" y="133"/>
                </a:lnTo>
                <a:cubicBezTo>
                  <a:pt x="100" y="124"/>
                  <a:pt x="93" y="116"/>
                  <a:pt x="83" y="116"/>
                </a:cubicBezTo>
                <a:cubicBezTo>
                  <a:pt x="74" y="116"/>
                  <a:pt x="67" y="124"/>
                  <a:pt x="67" y="133"/>
                </a:cubicBezTo>
                <a:lnTo>
                  <a:pt x="67" y="233"/>
                </a:lnTo>
                <a:cubicBezTo>
                  <a:pt x="67" y="251"/>
                  <a:pt x="82" y="266"/>
                  <a:pt x="100" y="266"/>
                </a:cubicBezTo>
                <a:lnTo>
                  <a:pt x="233" y="266"/>
                </a:lnTo>
                <a:lnTo>
                  <a:pt x="267" y="266"/>
                </a:lnTo>
                <a:lnTo>
                  <a:pt x="317" y="266"/>
                </a:lnTo>
                <a:cubicBezTo>
                  <a:pt x="326" y="266"/>
                  <a:pt x="333" y="259"/>
                  <a:pt x="333" y="250"/>
                </a:cubicBezTo>
                <a:cubicBezTo>
                  <a:pt x="333" y="240"/>
                  <a:pt x="326" y="233"/>
                  <a:pt x="317" y="233"/>
                </a:cubicBezTo>
                <a:lnTo>
                  <a:pt x="267" y="233"/>
                </a:lnTo>
                <a:close/>
                <a:moveTo>
                  <a:pt x="100" y="100"/>
                </a:moveTo>
                <a:lnTo>
                  <a:pt x="217" y="100"/>
                </a:lnTo>
                <a:cubicBezTo>
                  <a:pt x="226" y="100"/>
                  <a:pt x="233" y="107"/>
                  <a:pt x="233" y="116"/>
                </a:cubicBezTo>
                <a:lnTo>
                  <a:pt x="233" y="200"/>
                </a:lnTo>
                <a:cubicBezTo>
                  <a:pt x="233" y="209"/>
                  <a:pt x="241" y="216"/>
                  <a:pt x="250" y="216"/>
                </a:cubicBezTo>
                <a:cubicBezTo>
                  <a:pt x="259" y="216"/>
                  <a:pt x="267" y="209"/>
                  <a:pt x="267" y="200"/>
                </a:cubicBezTo>
                <a:lnTo>
                  <a:pt x="267" y="100"/>
                </a:lnTo>
                <a:cubicBezTo>
                  <a:pt x="267" y="81"/>
                  <a:pt x="252" y="66"/>
                  <a:pt x="233" y="66"/>
                </a:cubicBezTo>
                <a:lnTo>
                  <a:pt x="100" y="66"/>
                </a:lnTo>
                <a:lnTo>
                  <a:pt x="67" y="66"/>
                </a:lnTo>
                <a:lnTo>
                  <a:pt x="17" y="66"/>
                </a:lnTo>
                <a:cubicBezTo>
                  <a:pt x="7" y="66"/>
                  <a:pt x="0" y="74"/>
                  <a:pt x="0" y="83"/>
                </a:cubicBezTo>
                <a:cubicBezTo>
                  <a:pt x="0" y="92"/>
                  <a:pt x="7" y="100"/>
                  <a:pt x="17" y="100"/>
                </a:cubicBezTo>
                <a:lnTo>
                  <a:pt x="67" y="100"/>
                </a:lnTo>
                <a:lnTo>
                  <a:pt x="100" y="100"/>
                </a:lnTo>
                <a:close/>
                <a:moveTo>
                  <a:pt x="100" y="16"/>
                </a:moveTo>
                <a:lnTo>
                  <a:pt x="100" y="33"/>
                </a:lnTo>
                <a:cubicBezTo>
                  <a:pt x="100" y="42"/>
                  <a:pt x="93" y="50"/>
                  <a:pt x="83" y="50"/>
                </a:cubicBezTo>
                <a:cubicBezTo>
                  <a:pt x="74" y="50"/>
                  <a:pt x="67" y="42"/>
                  <a:pt x="67" y="33"/>
                </a:cubicBezTo>
                <a:lnTo>
                  <a:pt x="67" y="16"/>
                </a:lnTo>
                <a:cubicBezTo>
                  <a:pt x="67" y="7"/>
                  <a:pt x="74" y="0"/>
                  <a:pt x="83" y="0"/>
                </a:cubicBezTo>
                <a:cubicBezTo>
                  <a:pt x="93" y="0"/>
                  <a:pt x="100" y="7"/>
                  <a:pt x="10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44F6DB12-0559-4D42-843B-4889A279848C}"/>
              </a:ext>
            </a:extLst>
          </p:cNvPr>
          <p:cNvSpPr>
            <a:spLocks noChangeAspect="1" noEditPoints="1"/>
          </p:cNvSpPr>
          <p:nvPr/>
        </p:nvSpPr>
        <p:spPr bwMode="auto">
          <a:xfrm>
            <a:off x="4222751" y="4991100"/>
            <a:ext cx="252413" cy="254000"/>
          </a:xfrm>
          <a:custGeom>
            <a:avLst/>
            <a:gdLst>
              <a:gd name="T0" fmla="*/ 201 w 334"/>
              <a:gd name="T1" fmla="*/ 139 h 333"/>
              <a:gd name="T2" fmla="*/ 192 w 334"/>
              <a:gd name="T3" fmla="*/ 130 h 333"/>
              <a:gd name="T4" fmla="*/ 183 w 334"/>
              <a:gd name="T5" fmla="*/ 139 h 333"/>
              <a:gd name="T6" fmla="*/ 192 w 334"/>
              <a:gd name="T7" fmla="*/ 148 h 333"/>
              <a:gd name="T8" fmla="*/ 201 w 334"/>
              <a:gd name="T9" fmla="*/ 139 h 333"/>
              <a:gd name="T10" fmla="*/ 153 w 334"/>
              <a:gd name="T11" fmla="*/ 163 h 333"/>
              <a:gd name="T12" fmla="*/ 117 w 334"/>
              <a:gd name="T13" fmla="*/ 216 h 333"/>
              <a:gd name="T14" fmla="*/ 217 w 334"/>
              <a:gd name="T15" fmla="*/ 216 h 333"/>
              <a:gd name="T16" fmla="*/ 190 w 334"/>
              <a:gd name="T17" fmla="*/ 181 h 333"/>
              <a:gd name="T18" fmla="*/ 178 w 334"/>
              <a:gd name="T19" fmla="*/ 200 h 333"/>
              <a:gd name="T20" fmla="*/ 153 w 334"/>
              <a:gd name="T21" fmla="*/ 163 h 333"/>
              <a:gd name="T22" fmla="*/ 234 w 334"/>
              <a:gd name="T23" fmla="*/ 333 h 333"/>
              <a:gd name="T24" fmla="*/ 267 w 334"/>
              <a:gd name="T25" fmla="*/ 333 h 333"/>
              <a:gd name="T26" fmla="*/ 267 w 334"/>
              <a:gd name="T27" fmla="*/ 283 h 333"/>
              <a:gd name="T28" fmla="*/ 234 w 334"/>
              <a:gd name="T29" fmla="*/ 283 h 333"/>
              <a:gd name="T30" fmla="*/ 234 w 334"/>
              <a:gd name="T31" fmla="*/ 333 h 333"/>
              <a:gd name="T32" fmla="*/ 267 w 334"/>
              <a:gd name="T33" fmla="*/ 233 h 333"/>
              <a:gd name="T34" fmla="*/ 234 w 334"/>
              <a:gd name="T35" fmla="*/ 233 h 333"/>
              <a:gd name="T36" fmla="*/ 100 w 334"/>
              <a:gd name="T37" fmla="*/ 233 h 333"/>
              <a:gd name="T38" fmla="*/ 100 w 334"/>
              <a:gd name="T39" fmla="*/ 116 h 333"/>
              <a:gd name="T40" fmla="*/ 67 w 334"/>
              <a:gd name="T41" fmla="*/ 116 h 333"/>
              <a:gd name="T42" fmla="*/ 67 w 334"/>
              <a:gd name="T43" fmla="*/ 233 h 333"/>
              <a:gd name="T44" fmla="*/ 67 w 334"/>
              <a:gd name="T45" fmla="*/ 266 h 333"/>
              <a:gd name="T46" fmla="*/ 100 w 334"/>
              <a:gd name="T47" fmla="*/ 266 h 333"/>
              <a:gd name="T48" fmla="*/ 234 w 334"/>
              <a:gd name="T49" fmla="*/ 266 h 333"/>
              <a:gd name="T50" fmla="*/ 267 w 334"/>
              <a:gd name="T51" fmla="*/ 266 h 333"/>
              <a:gd name="T52" fmla="*/ 334 w 334"/>
              <a:gd name="T53" fmla="*/ 266 h 333"/>
              <a:gd name="T54" fmla="*/ 334 w 334"/>
              <a:gd name="T55" fmla="*/ 233 h 333"/>
              <a:gd name="T56" fmla="*/ 267 w 334"/>
              <a:gd name="T57" fmla="*/ 233 h 333"/>
              <a:gd name="T58" fmla="*/ 100 w 334"/>
              <a:gd name="T59" fmla="*/ 100 h 333"/>
              <a:gd name="T60" fmla="*/ 234 w 334"/>
              <a:gd name="T61" fmla="*/ 100 h 333"/>
              <a:gd name="T62" fmla="*/ 234 w 334"/>
              <a:gd name="T63" fmla="*/ 216 h 333"/>
              <a:gd name="T64" fmla="*/ 267 w 334"/>
              <a:gd name="T65" fmla="*/ 216 h 333"/>
              <a:gd name="T66" fmla="*/ 267 w 334"/>
              <a:gd name="T67" fmla="*/ 100 h 333"/>
              <a:gd name="T68" fmla="*/ 267 w 334"/>
              <a:gd name="T69" fmla="*/ 66 h 333"/>
              <a:gd name="T70" fmla="*/ 234 w 334"/>
              <a:gd name="T71" fmla="*/ 66 h 333"/>
              <a:gd name="T72" fmla="*/ 100 w 334"/>
              <a:gd name="T73" fmla="*/ 66 h 333"/>
              <a:gd name="T74" fmla="*/ 67 w 334"/>
              <a:gd name="T75" fmla="*/ 66 h 333"/>
              <a:gd name="T76" fmla="*/ 0 w 334"/>
              <a:gd name="T77" fmla="*/ 66 h 333"/>
              <a:gd name="T78" fmla="*/ 0 w 334"/>
              <a:gd name="T79" fmla="*/ 100 h 333"/>
              <a:gd name="T80" fmla="*/ 67 w 334"/>
              <a:gd name="T81" fmla="*/ 100 h 333"/>
              <a:gd name="T82" fmla="*/ 100 w 334"/>
              <a:gd name="T83" fmla="*/ 100 h 333"/>
              <a:gd name="T84" fmla="*/ 100 w 334"/>
              <a:gd name="T85" fmla="*/ 50 h 333"/>
              <a:gd name="T86" fmla="*/ 67 w 334"/>
              <a:gd name="T87" fmla="*/ 50 h 333"/>
              <a:gd name="T88" fmla="*/ 67 w 334"/>
              <a:gd name="T89" fmla="*/ 0 h 333"/>
              <a:gd name="T90" fmla="*/ 100 w 334"/>
              <a:gd name="T91" fmla="*/ 0 h 333"/>
              <a:gd name="T92" fmla="*/ 100 w 334"/>
              <a:gd name="T93" fmla="*/ 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4" h="333">
                <a:moveTo>
                  <a:pt x="201" y="139"/>
                </a:moveTo>
                <a:cubicBezTo>
                  <a:pt x="201" y="134"/>
                  <a:pt x="197" y="130"/>
                  <a:pt x="192" y="130"/>
                </a:cubicBezTo>
                <a:cubicBezTo>
                  <a:pt x="187" y="130"/>
                  <a:pt x="183" y="134"/>
                  <a:pt x="183" y="139"/>
                </a:cubicBezTo>
                <a:cubicBezTo>
                  <a:pt x="183" y="144"/>
                  <a:pt x="187" y="148"/>
                  <a:pt x="192" y="148"/>
                </a:cubicBezTo>
                <a:cubicBezTo>
                  <a:pt x="197" y="148"/>
                  <a:pt x="201" y="144"/>
                  <a:pt x="201" y="139"/>
                </a:cubicBezTo>
                <a:close/>
                <a:moveTo>
                  <a:pt x="153" y="163"/>
                </a:moveTo>
                <a:lnTo>
                  <a:pt x="117" y="216"/>
                </a:lnTo>
                <a:lnTo>
                  <a:pt x="217" y="216"/>
                </a:lnTo>
                <a:lnTo>
                  <a:pt x="190" y="181"/>
                </a:lnTo>
                <a:lnTo>
                  <a:pt x="178" y="200"/>
                </a:lnTo>
                <a:lnTo>
                  <a:pt x="153" y="163"/>
                </a:lnTo>
                <a:close/>
                <a:moveTo>
                  <a:pt x="234" y="333"/>
                </a:moveTo>
                <a:lnTo>
                  <a:pt x="267" y="333"/>
                </a:lnTo>
                <a:lnTo>
                  <a:pt x="267" y="283"/>
                </a:lnTo>
                <a:lnTo>
                  <a:pt x="234" y="283"/>
                </a:lnTo>
                <a:lnTo>
                  <a:pt x="234" y="333"/>
                </a:lnTo>
                <a:close/>
                <a:moveTo>
                  <a:pt x="267" y="233"/>
                </a:moveTo>
                <a:lnTo>
                  <a:pt x="234" y="233"/>
                </a:lnTo>
                <a:lnTo>
                  <a:pt x="100" y="233"/>
                </a:lnTo>
                <a:lnTo>
                  <a:pt x="100" y="116"/>
                </a:lnTo>
                <a:lnTo>
                  <a:pt x="67" y="116"/>
                </a:lnTo>
                <a:lnTo>
                  <a:pt x="67" y="233"/>
                </a:lnTo>
                <a:lnTo>
                  <a:pt x="67" y="266"/>
                </a:lnTo>
                <a:lnTo>
                  <a:pt x="100" y="266"/>
                </a:lnTo>
                <a:lnTo>
                  <a:pt x="234" y="266"/>
                </a:lnTo>
                <a:lnTo>
                  <a:pt x="267" y="266"/>
                </a:lnTo>
                <a:lnTo>
                  <a:pt x="334" y="266"/>
                </a:lnTo>
                <a:lnTo>
                  <a:pt x="334" y="233"/>
                </a:lnTo>
                <a:lnTo>
                  <a:pt x="267" y="233"/>
                </a:lnTo>
                <a:close/>
                <a:moveTo>
                  <a:pt x="100" y="100"/>
                </a:moveTo>
                <a:lnTo>
                  <a:pt x="234" y="100"/>
                </a:lnTo>
                <a:lnTo>
                  <a:pt x="234" y="216"/>
                </a:lnTo>
                <a:lnTo>
                  <a:pt x="267" y="216"/>
                </a:lnTo>
                <a:lnTo>
                  <a:pt x="267" y="100"/>
                </a:lnTo>
                <a:lnTo>
                  <a:pt x="267" y="66"/>
                </a:lnTo>
                <a:lnTo>
                  <a:pt x="234" y="66"/>
                </a:lnTo>
                <a:lnTo>
                  <a:pt x="100" y="66"/>
                </a:lnTo>
                <a:lnTo>
                  <a:pt x="67" y="66"/>
                </a:lnTo>
                <a:lnTo>
                  <a:pt x="0" y="66"/>
                </a:lnTo>
                <a:lnTo>
                  <a:pt x="0" y="100"/>
                </a:lnTo>
                <a:lnTo>
                  <a:pt x="67" y="100"/>
                </a:lnTo>
                <a:lnTo>
                  <a:pt x="100" y="100"/>
                </a:lnTo>
                <a:close/>
                <a:moveTo>
                  <a:pt x="100" y="50"/>
                </a:moveTo>
                <a:lnTo>
                  <a:pt x="67" y="50"/>
                </a:lnTo>
                <a:lnTo>
                  <a:pt x="67" y="0"/>
                </a:lnTo>
                <a:lnTo>
                  <a:pt x="100" y="0"/>
                </a:lnTo>
                <a:lnTo>
                  <a:pt x="10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D5858379-90B3-4E0E-9F12-93820F0D5F79}"/>
              </a:ext>
            </a:extLst>
          </p:cNvPr>
          <p:cNvSpPr>
            <a:spLocks noChangeAspect="1" noEditPoints="1"/>
          </p:cNvSpPr>
          <p:nvPr/>
        </p:nvSpPr>
        <p:spPr bwMode="auto">
          <a:xfrm>
            <a:off x="3721101" y="4991100"/>
            <a:ext cx="250825" cy="254000"/>
          </a:xfrm>
          <a:custGeom>
            <a:avLst/>
            <a:gdLst>
              <a:gd name="T0" fmla="*/ 200 w 333"/>
              <a:gd name="T1" fmla="*/ 139 h 333"/>
              <a:gd name="T2" fmla="*/ 191 w 333"/>
              <a:gd name="T3" fmla="*/ 130 h 333"/>
              <a:gd name="T4" fmla="*/ 183 w 333"/>
              <a:gd name="T5" fmla="*/ 139 h 333"/>
              <a:gd name="T6" fmla="*/ 191 w 333"/>
              <a:gd name="T7" fmla="*/ 148 h 333"/>
              <a:gd name="T8" fmla="*/ 200 w 333"/>
              <a:gd name="T9" fmla="*/ 139 h 333"/>
              <a:gd name="T10" fmla="*/ 152 w 333"/>
              <a:gd name="T11" fmla="*/ 163 h 333"/>
              <a:gd name="T12" fmla="*/ 116 w 333"/>
              <a:gd name="T13" fmla="*/ 216 h 333"/>
              <a:gd name="T14" fmla="*/ 217 w 333"/>
              <a:gd name="T15" fmla="*/ 216 h 333"/>
              <a:gd name="T16" fmla="*/ 189 w 333"/>
              <a:gd name="T17" fmla="*/ 181 h 333"/>
              <a:gd name="T18" fmla="*/ 177 w 333"/>
              <a:gd name="T19" fmla="*/ 200 h 333"/>
              <a:gd name="T20" fmla="*/ 152 w 333"/>
              <a:gd name="T21" fmla="*/ 163 h 333"/>
              <a:gd name="T22" fmla="*/ 250 w 333"/>
              <a:gd name="T23" fmla="*/ 333 h 333"/>
              <a:gd name="T24" fmla="*/ 250 w 333"/>
              <a:gd name="T25" fmla="*/ 333 h 333"/>
              <a:gd name="T26" fmla="*/ 266 w 333"/>
              <a:gd name="T27" fmla="*/ 316 h 333"/>
              <a:gd name="T28" fmla="*/ 266 w 333"/>
              <a:gd name="T29" fmla="*/ 300 h 333"/>
              <a:gd name="T30" fmla="*/ 250 w 333"/>
              <a:gd name="T31" fmla="*/ 283 h 333"/>
              <a:gd name="T32" fmla="*/ 233 w 333"/>
              <a:gd name="T33" fmla="*/ 300 h 333"/>
              <a:gd name="T34" fmla="*/ 233 w 333"/>
              <a:gd name="T35" fmla="*/ 316 h 333"/>
              <a:gd name="T36" fmla="*/ 250 w 333"/>
              <a:gd name="T37" fmla="*/ 333 h 333"/>
              <a:gd name="T38" fmla="*/ 266 w 333"/>
              <a:gd name="T39" fmla="*/ 233 h 333"/>
              <a:gd name="T40" fmla="*/ 233 w 333"/>
              <a:gd name="T41" fmla="*/ 233 h 333"/>
              <a:gd name="T42" fmla="*/ 116 w 333"/>
              <a:gd name="T43" fmla="*/ 233 h 333"/>
              <a:gd name="T44" fmla="*/ 100 w 333"/>
              <a:gd name="T45" fmla="*/ 216 h 333"/>
              <a:gd name="T46" fmla="*/ 100 w 333"/>
              <a:gd name="T47" fmla="*/ 133 h 333"/>
              <a:gd name="T48" fmla="*/ 83 w 333"/>
              <a:gd name="T49" fmla="*/ 116 h 333"/>
              <a:gd name="T50" fmla="*/ 66 w 333"/>
              <a:gd name="T51" fmla="*/ 133 h 333"/>
              <a:gd name="T52" fmla="*/ 66 w 333"/>
              <a:gd name="T53" fmla="*/ 233 h 333"/>
              <a:gd name="T54" fmla="*/ 100 w 333"/>
              <a:gd name="T55" fmla="*/ 266 h 333"/>
              <a:gd name="T56" fmla="*/ 233 w 333"/>
              <a:gd name="T57" fmla="*/ 266 h 333"/>
              <a:gd name="T58" fmla="*/ 266 w 333"/>
              <a:gd name="T59" fmla="*/ 266 h 333"/>
              <a:gd name="T60" fmla="*/ 316 w 333"/>
              <a:gd name="T61" fmla="*/ 266 h 333"/>
              <a:gd name="T62" fmla="*/ 333 w 333"/>
              <a:gd name="T63" fmla="*/ 250 h 333"/>
              <a:gd name="T64" fmla="*/ 316 w 333"/>
              <a:gd name="T65" fmla="*/ 233 h 333"/>
              <a:gd name="T66" fmla="*/ 266 w 333"/>
              <a:gd name="T67" fmla="*/ 233 h 333"/>
              <a:gd name="T68" fmla="*/ 100 w 333"/>
              <a:gd name="T69" fmla="*/ 100 h 333"/>
              <a:gd name="T70" fmla="*/ 216 w 333"/>
              <a:gd name="T71" fmla="*/ 100 h 333"/>
              <a:gd name="T72" fmla="*/ 233 w 333"/>
              <a:gd name="T73" fmla="*/ 116 h 333"/>
              <a:gd name="T74" fmla="*/ 233 w 333"/>
              <a:gd name="T75" fmla="*/ 200 h 333"/>
              <a:gd name="T76" fmla="*/ 250 w 333"/>
              <a:gd name="T77" fmla="*/ 216 h 333"/>
              <a:gd name="T78" fmla="*/ 266 w 333"/>
              <a:gd name="T79" fmla="*/ 200 h 333"/>
              <a:gd name="T80" fmla="*/ 266 w 333"/>
              <a:gd name="T81" fmla="*/ 100 h 333"/>
              <a:gd name="T82" fmla="*/ 233 w 333"/>
              <a:gd name="T83" fmla="*/ 66 h 333"/>
              <a:gd name="T84" fmla="*/ 100 w 333"/>
              <a:gd name="T85" fmla="*/ 66 h 333"/>
              <a:gd name="T86" fmla="*/ 66 w 333"/>
              <a:gd name="T87" fmla="*/ 66 h 333"/>
              <a:gd name="T88" fmla="*/ 16 w 333"/>
              <a:gd name="T89" fmla="*/ 66 h 333"/>
              <a:gd name="T90" fmla="*/ 0 w 333"/>
              <a:gd name="T91" fmla="*/ 83 h 333"/>
              <a:gd name="T92" fmla="*/ 16 w 333"/>
              <a:gd name="T93" fmla="*/ 100 h 333"/>
              <a:gd name="T94" fmla="*/ 66 w 333"/>
              <a:gd name="T95" fmla="*/ 100 h 333"/>
              <a:gd name="T96" fmla="*/ 100 w 333"/>
              <a:gd name="T97" fmla="*/ 100 h 333"/>
              <a:gd name="T98" fmla="*/ 100 w 333"/>
              <a:gd name="T99" fmla="*/ 16 h 333"/>
              <a:gd name="T100" fmla="*/ 100 w 333"/>
              <a:gd name="T101" fmla="*/ 33 h 333"/>
              <a:gd name="T102" fmla="*/ 83 w 333"/>
              <a:gd name="T103" fmla="*/ 50 h 333"/>
              <a:gd name="T104" fmla="*/ 66 w 333"/>
              <a:gd name="T105" fmla="*/ 33 h 333"/>
              <a:gd name="T106" fmla="*/ 66 w 333"/>
              <a:gd name="T107" fmla="*/ 16 h 333"/>
              <a:gd name="T108" fmla="*/ 83 w 333"/>
              <a:gd name="T109" fmla="*/ 0 h 333"/>
              <a:gd name="T110" fmla="*/ 100 w 333"/>
              <a:gd name="T111" fmla="*/ 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3" h="333">
                <a:moveTo>
                  <a:pt x="200" y="139"/>
                </a:moveTo>
                <a:cubicBezTo>
                  <a:pt x="200" y="134"/>
                  <a:pt x="196" y="130"/>
                  <a:pt x="191" y="130"/>
                </a:cubicBezTo>
                <a:cubicBezTo>
                  <a:pt x="187" y="130"/>
                  <a:pt x="183" y="134"/>
                  <a:pt x="183" y="139"/>
                </a:cubicBezTo>
                <a:cubicBezTo>
                  <a:pt x="183" y="144"/>
                  <a:pt x="187" y="148"/>
                  <a:pt x="191" y="148"/>
                </a:cubicBezTo>
                <a:cubicBezTo>
                  <a:pt x="196" y="148"/>
                  <a:pt x="200" y="144"/>
                  <a:pt x="200" y="139"/>
                </a:cubicBezTo>
                <a:close/>
                <a:moveTo>
                  <a:pt x="152" y="163"/>
                </a:moveTo>
                <a:lnTo>
                  <a:pt x="116" y="216"/>
                </a:lnTo>
                <a:lnTo>
                  <a:pt x="217" y="216"/>
                </a:lnTo>
                <a:lnTo>
                  <a:pt x="189" y="181"/>
                </a:lnTo>
                <a:lnTo>
                  <a:pt x="177" y="200"/>
                </a:lnTo>
                <a:lnTo>
                  <a:pt x="152" y="163"/>
                </a:lnTo>
                <a:close/>
                <a:moveTo>
                  <a:pt x="250" y="333"/>
                </a:moveTo>
                <a:lnTo>
                  <a:pt x="250" y="333"/>
                </a:lnTo>
                <a:cubicBezTo>
                  <a:pt x="259" y="333"/>
                  <a:pt x="266" y="326"/>
                  <a:pt x="266" y="316"/>
                </a:cubicBezTo>
                <a:lnTo>
                  <a:pt x="266" y="300"/>
                </a:lnTo>
                <a:cubicBezTo>
                  <a:pt x="266" y="290"/>
                  <a:pt x="259" y="283"/>
                  <a:pt x="250" y="283"/>
                </a:cubicBezTo>
                <a:cubicBezTo>
                  <a:pt x="240" y="283"/>
                  <a:pt x="233" y="290"/>
                  <a:pt x="233" y="300"/>
                </a:cubicBezTo>
                <a:lnTo>
                  <a:pt x="233" y="316"/>
                </a:lnTo>
                <a:cubicBezTo>
                  <a:pt x="233" y="326"/>
                  <a:pt x="240" y="333"/>
                  <a:pt x="250" y="333"/>
                </a:cubicBezTo>
                <a:close/>
                <a:moveTo>
                  <a:pt x="266" y="233"/>
                </a:moveTo>
                <a:lnTo>
                  <a:pt x="233" y="233"/>
                </a:lnTo>
                <a:lnTo>
                  <a:pt x="116" y="233"/>
                </a:lnTo>
                <a:cubicBezTo>
                  <a:pt x="107" y="233"/>
                  <a:pt x="100" y="226"/>
                  <a:pt x="100" y="216"/>
                </a:cubicBezTo>
                <a:lnTo>
                  <a:pt x="100" y="133"/>
                </a:lnTo>
                <a:cubicBezTo>
                  <a:pt x="100" y="124"/>
                  <a:pt x="92" y="116"/>
                  <a:pt x="83" y="116"/>
                </a:cubicBezTo>
                <a:cubicBezTo>
                  <a:pt x="74" y="116"/>
                  <a:pt x="66" y="124"/>
                  <a:pt x="66" y="133"/>
                </a:cubicBezTo>
                <a:lnTo>
                  <a:pt x="66" y="233"/>
                </a:lnTo>
                <a:cubicBezTo>
                  <a:pt x="66" y="251"/>
                  <a:pt x="81" y="266"/>
                  <a:pt x="100" y="266"/>
                </a:cubicBezTo>
                <a:lnTo>
                  <a:pt x="233" y="266"/>
                </a:lnTo>
                <a:lnTo>
                  <a:pt x="266" y="266"/>
                </a:lnTo>
                <a:lnTo>
                  <a:pt x="316" y="266"/>
                </a:lnTo>
                <a:cubicBezTo>
                  <a:pt x="326" y="266"/>
                  <a:pt x="333" y="259"/>
                  <a:pt x="333" y="250"/>
                </a:cubicBezTo>
                <a:cubicBezTo>
                  <a:pt x="333" y="240"/>
                  <a:pt x="326" y="233"/>
                  <a:pt x="316" y="233"/>
                </a:cubicBezTo>
                <a:lnTo>
                  <a:pt x="266" y="233"/>
                </a:lnTo>
                <a:close/>
                <a:moveTo>
                  <a:pt x="100" y="100"/>
                </a:moveTo>
                <a:lnTo>
                  <a:pt x="216" y="100"/>
                </a:lnTo>
                <a:cubicBezTo>
                  <a:pt x="226" y="100"/>
                  <a:pt x="233" y="107"/>
                  <a:pt x="233" y="116"/>
                </a:cubicBezTo>
                <a:lnTo>
                  <a:pt x="233" y="200"/>
                </a:lnTo>
                <a:cubicBezTo>
                  <a:pt x="233" y="209"/>
                  <a:pt x="240" y="216"/>
                  <a:pt x="250" y="216"/>
                </a:cubicBezTo>
                <a:cubicBezTo>
                  <a:pt x="259" y="216"/>
                  <a:pt x="266" y="209"/>
                  <a:pt x="266" y="200"/>
                </a:cubicBezTo>
                <a:lnTo>
                  <a:pt x="266" y="100"/>
                </a:lnTo>
                <a:cubicBezTo>
                  <a:pt x="266" y="81"/>
                  <a:pt x="251" y="66"/>
                  <a:pt x="233" y="66"/>
                </a:cubicBezTo>
                <a:lnTo>
                  <a:pt x="100" y="66"/>
                </a:lnTo>
                <a:lnTo>
                  <a:pt x="66" y="66"/>
                </a:lnTo>
                <a:lnTo>
                  <a:pt x="16" y="66"/>
                </a:lnTo>
                <a:cubicBezTo>
                  <a:pt x="7" y="66"/>
                  <a:pt x="0" y="74"/>
                  <a:pt x="0" y="83"/>
                </a:cubicBezTo>
                <a:cubicBezTo>
                  <a:pt x="0" y="92"/>
                  <a:pt x="7" y="100"/>
                  <a:pt x="16" y="100"/>
                </a:cubicBezTo>
                <a:lnTo>
                  <a:pt x="66" y="100"/>
                </a:lnTo>
                <a:lnTo>
                  <a:pt x="100" y="100"/>
                </a:lnTo>
                <a:close/>
                <a:moveTo>
                  <a:pt x="100" y="16"/>
                </a:moveTo>
                <a:lnTo>
                  <a:pt x="100" y="33"/>
                </a:lnTo>
                <a:cubicBezTo>
                  <a:pt x="100" y="42"/>
                  <a:pt x="92" y="50"/>
                  <a:pt x="83" y="50"/>
                </a:cubicBezTo>
                <a:cubicBezTo>
                  <a:pt x="74" y="50"/>
                  <a:pt x="66" y="42"/>
                  <a:pt x="66" y="33"/>
                </a:cubicBezTo>
                <a:lnTo>
                  <a:pt x="66" y="16"/>
                </a:lnTo>
                <a:cubicBezTo>
                  <a:pt x="66" y="7"/>
                  <a:pt x="74" y="0"/>
                  <a:pt x="83" y="0"/>
                </a:cubicBezTo>
                <a:cubicBezTo>
                  <a:pt x="92" y="0"/>
                  <a:pt x="100" y="7"/>
                  <a:pt x="10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609D0C29-8E2D-4C14-BDB3-96AA4A22CA9B}"/>
              </a:ext>
            </a:extLst>
          </p:cNvPr>
          <p:cNvSpPr>
            <a:spLocks noChangeAspect="1" noEditPoints="1"/>
          </p:cNvSpPr>
          <p:nvPr/>
        </p:nvSpPr>
        <p:spPr bwMode="auto">
          <a:xfrm>
            <a:off x="3217863" y="4991100"/>
            <a:ext cx="250825" cy="254000"/>
          </a:xfrm>
          <a:custGeom>
            <a:avLst/>
            <a:gdLst>
              <a:gd name="T0" fmla="*/ 217 w 333"/>
              <a:gd name="T1" fmla="*/ 33 h 333"/>
              <a:gd name="T2" fmla="*/ 100 w 333"/>
              <a:gd name="T3" fmla="*/ 50 h 333"/>
              <a:gd name="T4" fmla="*/ 100 w 333"/>
              <a:gd name="T5" fmla="*/ 100 h 333"/>
              <a:gd name="T6" fmla="*/ 100 w 333"/>
              <a:gd name="T7" fmla="*/ 183 h 333"/>
              <a:gd name="T8" fmla="*/ 100 w 333"/>
              <a:gd name="T9" fmla="*/ 266 h 333"/>
              <a:gd name="T10" fmla="*/ 117 w 333"/>
              <a:gd name="T11" fmla="*/ 300 h 333"/>
              <a:gd name="T12" fmla="*/ 233 w 333"/>
              <a:gd name="T13" fmla="*/ 283 h 333"/>
              <a:gd name="T14" fmla="*/ 233 w 333"/>
              <a:gd name="T15" fmla="*/ 233 h 333"/>
              <a:gd name="T16" fmla="*/ 233 w 333"/>
              <a:gd name="T17" fmla="*/ 150 h 333"/>
              <a:gd name="T18" fmla="*/ 233 w 333"/>
              <a:gd name="T19" fmla="*/ 66 h 333"/>
              <a:gd name="T20" fmla="*/ 267 w 333"/>
              <a:gd name="T21" fmla="*/ 100 h 333"/>
              <a:gd name="T22" fmla="*/ 317 w 333"/>
              <a:gd name="T23" fmla="*/ 150 h 333"/>
              <a:gd name="T24" fmla="*/ 317 w 333"/>
              <a:gd name="T25" fmla="*/ 183 h 333"/>
              <a:gd name="T26" fmla="*/ 267 w 333"/>
              <a:gd name="T27" fmla="*/ 233 h 333"/>
              <a:gd name="T28" fmla="*/ 333 w 333"/>
              <a:gd name="T29" fmla="*/ 266 h 333"/>
              <a:gd name="T30" fmla="*/ 317 w 333"/>
              <a:gd name="T31" fmla="*/ 333 h 333"/>
              <a:gd name="T32" fmla="*/ 300 w 333"/>
              <a:gd name="T33" fmla="*/ 283 h 333"/>
              <a:gd name="T34" fmla="*/ 267 w 333"/>
              <a:gd name="T35" fmla="*/ 266 h 333"/>
              <a:gd name="T36" fmla="*/ 233 w 333"/>
              <a:gd name="T37" fmla="*/ 333 h 333"/>
              <a:gd name="T38" fmla="*/ 67 w 333"/>
              <a:gd name="T39" fmla="*/ 300 h 333"/>
              <a:gd name="T40" fmla="*/ 50 w 333"/>
              <a:gd name="T41" fmla="*/ 266 h 333"/>
              <a:gd name="T42" fmla="*/ 33 w 333"/>
              <a:gd name="T43" fmla="*/ 316 h 333"/>
              <a:gd name="T44" fmla="*/ 0 w 333"/>
              <a:gd name="T45" fmla="*/ 316 h 333"/>
              <a:gd name="T46" fmla="*/ 33 w 333"/>
              <a:gd name="T47" fmla="*/ 233 h 333"/>
              <a:gd name="T48" fmla="*/ 67 w 333"/>
              <a:gd name="T49" fmla="*/ 183 h 333"/>
              <a:gd name="T50" fmla="*/ 0 w 333"/>
              <a:gd name="T51" fmla="*/ 166 h 333"/>
              <a:gd name="T52" fmla="*/ 67 w 333"/>
              <a:gd name="T53" fmla="*/ 150 h 333"/>
              <a:gd name="T54" fmla="*/ 33 w 333"/>
              <a:gd name="T55" fmla="*/ 100 h 333"/>
              <a:gd name="T56" fmla="*/ 0 w 333"/>
              <a:gd name="T57" fmla="*/ 16 h 333"/>
              <a:gd name="T58" fmla="*/ 33 w 333"/>
              <a:gd name="T59" fmla="*/ 16 h 333"/>
              <a:gd name="T60" fmla="*/ 50 w 333"/>
              <a:gd name="T61" fmla="*/ 66 h 333"/>
              <a:gd name="T62" fmla="*/ 67 w 333"/>
              <a:gd name="T63" fmla="*/ 33 h 333"/>
              <a:gd name="T64" fmla="*/ 233 w 333"/>
              <a:gd name="T65" fmla="*/ 0 h 333"/>
              <a:gd name="T66" fmla="*/ 267 w 333"/>
              <a:gd name="T67" fmla="*/ 66 h 333"/>
              <a:gd name="T68" fmla="*/ 300 w 333"/>
              <a:gd name="T69" fmla="*/ 50 h 333"/>
              <a:gd name="T70" fmla="*/ 317 w 333"/>
              <a:gd name="T71" fmla="*/ 0 h 333"/>
              <a:gd name="T72" fmla="*/ 333 w 333"/>
              <a:gd name="T73" fmla="*/ 66 h 333"/>
              <a:gd name="T74" fmla="*/ 267 w 333"/>
              <a:gd name="T75" fmla="*/ 100 h 333"/>
              <a:gd name="T76" fmla="*/ 183 w 333"/>
              <a:gd name="T77" fmla="*/ 250 h 333"/>
              <a:gd name="T78" fmla="*/ 217 w 333"/>
              <a:gd name="T79" fmla="*/ 250 h 333"/>
              <a:gd name="T80" fmla="*/ 150 w 333"/>
              <a:gd name="T81" fmla="*/ 250 h 333"/>
              <a:gd name="T82" fmla="*/ 117 w 333"/>
              <a:gd name="T83" fmla="*/ 250 h 333"/>
              <a:gd name="T84" fmla="*/ 150 w 333"/>
              <a:gd name="T85"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233" y="50"/>
                </a:moveTo>
                <a:cubicBezTo>
                  <a:pt x="233" y="40"/>
                  <a:pt x="226" y="33"/>
                  <a:pt x="217" y="33"/>
                </a:cubicBezTo>
                <a:lnTo>
                  <a:pt x="117" y="33"/>
                </a:lnTo>
                <a:cubicBezTo>
                  <a:pt x="107" y="33"/>
                  <a:pt x="100" y="40"/>
                  <a:pt x="100" y="50"/>
                </a:cubicBezTo>
                <a:lnTo>
                  <a:pt x="100" y="66"/>
                </a:lnTo>
                <a:lnTo>
                  <a:pt x="100" y="100"/>
                </a:lnTo>
                <a:lnTo>
                  <a:pt x="100" y="150"/>
                </a:lnTo>
                <a:lnTo>
                  <a:pt x="100" y="183"/>
                </a:lnTo>
                <a:lnTo>
                  <a:pt x="100" y="233"/>
                </a:lnTo>
                <a:lnTo>
                  <a:pt x="100" y="266"/>
                </a:lnTo>
                <a:lnTo>
                  <a:pt x="100" y="283"/>
                </a:lnTo>
                <a:cubicBezTo>
                  <a:pt x="100" y="292"/>
                  <a:pt x="107" y="300"/>
                  <a:pt x="117" y="300"/>
                </a:cubicBezTo>
                <a:lnTo>
                  <a:pt x="217" y="300"/>
                </a:lnTo>
                <a:cubicBezTo>
                  <a:pt x="226" y="300"/>
                  <a:pt x="233" y="292"/>
                  <a:pt x="233" y="283"/>
                </a:cubicBezTo>
                <a:lnTo>
                  <a:pt x="233" y="266"/>
                </a:lnTo>
                <a:lnTo>
                  <a:pt x="233" y="233"/>
                </a:lnTo>
                <a:lnTo>
                  <a:pt x="233" y="183"/>
                </a:lnTo>
                <a:lnTo>
                  <a:pt x="233" y="150"/>
                </a:lnTo>
                <a:lnTo>
                  <a:pt x="233" y="100"/>
                </a:lnTo>
                <a:lnTo>
                  <a:pt x="233" y="66"/>
                </a:lnTo>
                <a:lnTo>
                  <a:pt x="233" y="50"/>
                </a:lnTo>
                <a:close/>
                <a:moveTo>
                  <a:pt x="267" y="100"/>
                </a:moveTo>
                <a:lnTo>
                  <a:pt x="267" y="150"/>
                </a:lnTo>
                <a:lnTo>
                  <a:pt x="317" y="150"/>
                </a:lnTo>
                <a:cubicBezTo>
                  <a:pt x="326" y="150"/>
                  <a:pt x="333" y="157"/>
                  <a:pt x="333" y="166"/>
                </a:cubicBezTo>
                <a:cubicBezTo>
                  <a:pt x="333" y="176"/>
                  <a:pt x="326" y="183"/>
                  <a:pt x="317" y="183"/>
                </a:cubicBezTo>
                <a:lnTo>
                  <a:pt x="267" y="183"/>
                </a:lnTo>
                <a:lnTo>
                  <a:pt x="267" y="233"/>
                </a:lnTo>
                <a:lnTo>
                  <a:pt x="300" y="233"/>
                </a:lnTo>
                <a:cubicBezTo>
                  <a:pt x="318" y="233"/>
                  <a:pt x="333" y="248"/>
                  <a:pt x="333" y="266"/>
                </a:cubicBezTo>
                <a:lnTo>
                  <a:pt x="333" y="316"/>
                </a:lnTo>
                <a:cubicBezTo>
                  <a:pt x="333" y="326"/>
                  <a:pt x="326" y="333"/>
                  <a:pt x="317" y="333"/>
                </a:cubicBezTo>
                <a:cubicBezTo>
                  <a:pt x="307" y="333"/>
                  <a:pt x="300" y="326"/>
                  <a:pt x="300" y="316"/>
                </a:cubicBezTo>
                <a:lnTo>
                  <a:pt x="300" y="283"/>
                </a:lnTo>
                <a:cubicBezTo>
                  <a:pt x="300" y="274"/>
                  <a:pt x="293" y="266"/>
                  <a:pt x="283" y="266"/>
                </a:cubicBezTo>
                <a:lnTo>
                  <a:pt x="267" y="266"/>
                </a:lnTo>
                <a:lnTo>
                  <a:pt x="267" y="300"/>
                </a:lnTo>
                <a:cubicBezTo>
                  <a:pt x="267" y="318"/>
                  <a:pt x="252" y="333"/>
                  <a:pt x="233" y="333"/>
                </a:cubicBezTo>
                <a:lnTo>
                  <a:pt x="100" y="333"/>
                </a:lnTo>
                <a:cubicBezTo>
                  <a:pt x="82" y="333"/>
                  <a:pt x="67" y="318"/>
                  <a:pt x="67" y="300"/>
                </a:cubicBezTo>
                <a:lnTo>
                  <a:pt x="67" y="266"/>
                </a:lnTo>
                <a:lnTo>
                  <a:pt x="50" y="266"/>
                </a:lnTo>
                <a:cubicBezTo>
                  <a:pt x="41" y="266"/>
                  <a:pt x="33" y="274"/>
                  <a:pt x="33" y="283"/>
                </a:cubicBezTo>
                <a:lnTo>
                  <a:pt x="33" y="316"/>
                </a:lnTo>
                <a:cubicBezTo>
                  <a:pt x="33" y="326"/>
                  <a:pt x="26" y="333"/>
                  <a:pt x="17" y="333"/>
                </a:cubicBezTo>
                <a:cubicBezTo>
                  <a:pt x="7" y="333"/>
                  <a:pt x="0" y="326"/>
                  <a:pt x="0" y="316"/>
                </a:cubicBezTo>
                <a:lnTo>
                  <a:pt x="0" y="266"/>
                </a:lnTo>
                <a:cubicBezTo>
                  <a:pt x="0" y="248"/>
                  <a:pt x="15" y="233"/>
                  <a:pt x="33" y="233"/>
                </a:cubicBezTo>
                <a:lnTo>
                  <a:pt x="67" y="233"/>
                </a:lnTo>
                <a:lnTo>
                  <a:pt x="67" y="183"/>
                </a:lnTo>
                <a:lnTo>
                  <a:pt x="17" y="183"/>
                </a:lnTo>
                <a:cubicBezTo>
                  <a:pt x="7" y="183"/>
                  <a:pt x="0" y="176"/>
                  <a:pt x="0" y="166"/>
                </a:cubicBezTo>
                <a:cubicBezTo>
                  <a:pt x="0" y="157"/>
                  <a:pt x="7" y="150"/>
                  <a:pt x="17" y="150"/>
                </a:cubicBezTo>
                <a:lnTo>
                  <a:pt x="67" y="150"/>
                </a:lnTo>
                <a:lnTo>
                  <a:pt x="67" y="100"/>
                </a:lnTo>
                <a:lnTo>
                  <a:pt x="33" y="100"/>
                </a:lnTo>
                <a:cubicBezTo>
                  <a:pt x="15" y="100"/>
                  <a:pt x="0" y="85"/>
                  <a:pt x="0" y="66"/>
                </a:cubicBezTo>
                <a:lnTo>
                  <a:pt x="0" y="16"/>
                </a:lnTo>
                <a:cubicBezTo>
                  <a:pt x="0" y="7"/>
                  <a:pt x="7" y="0"/>
                  <a:pt x="17" y="0"/>
                </a:cubicBezTo>
                <a:cubicBezTo>
                  <a:pt x="26" y="0"/>
                  <a:pt x="33" y="7"/>
                  <a:pt x="33" y="16"/>
                </a:cubicBezTo>
                <a:lnTo>
                  <a:pt x="33" y="50"/>
                </a:lnTo>
                <a:cubicBezTo>
                  <a:pt x="33" y="59"/>
                  <a:pt x="41" y="66"/>
                  <a:pt x="50" y="66"/>
                </a:cubicBezTo>
                <a:lnTo>
                  <a:pt x="67" y="66"/>
                </a:lnTo>
                <a:lnTo>
                  <a:pt x="67" y="33"/>
                </a:lnTo>
                <a:cubicBezTo>
                  <a:pt x="67" y="15"/>
                  <a:pt x="82" y="0"/>
                  <a:pt x="100" y="0"/>
                </a:cubicBezTo>
                <a:lnTo>
                  <a:pt x="233" y="0"/>
                </a:lnTo>
                <a:cubicBezTo>
                  <a:pt x="252" y="0"/>
                  <a:pt x="267" y="15"/>
                  <a:pt x="267" y="33"/>
                </a:cubicBezTo>
                <a:lnTo>
                  <a:pt x="267" y="66"/>
                </a:lnTo>
                <a:lnTo>
                  <a:pt x="283" y="66"/>
                </a:lnTo>
                <a:cubicBezTo>
                  <a:pt x="293" y="66"/>
                  <a:pt x="300" y="59"/>
                  <a:pt x="300" y="50"/>
                </a:cubicBezTo>
                <a:lnTo>
                  <a:pt x="300" y="16"/>
                </a:lnTo>
                <a:cubicBezTo>
                  <a:pt x="300" y="7"/>
                  <a:pt x="307" y="0"/>
                  <a:pt x="317" y="0"/>
                </a:cubicBezTo>
                <a:cubicBezTo>
                  <a:pt x="326" y="0"/>
                  <a:pt x="333" y="7"/>
                  <a:pt x="333" y="16"/>
                </a:cubicBezTo>
                <a:lnTo>
                  <a:pt x="333" y="66"/>
                </a:lnTo>
                <a:cubicBezTo>
                  <a:pt x="333" y="85"/>
                  <a:pt x="318" y="100"/>
                  <a:pt x="300" y="100"/>
                </a:cubicBezTo>
                <a:lnTo>
                  <a:pt x="267" y="100"/>
                </a:lnTo>
                <a:close/>
                <a:moveTo>
                  <a:pt x="200" y="233"/>
                </a:moveTo>
                <a:cubicBezTo>
                  <a:pt x="191" y="233"/>
                  <a:pt x="183" y="240"/>
                  <a:pt x="183" y="250"/>
                </a:cubicBezTo>
                <a:cubicBezTo>
                  <a:pt x="183" y="259"/>
                  <a:pt x="191" y="266"/>
                  <a:pt x="200" y="266"/>
                </a:cubicBezTo>
                <a:cubicBezTo>
                  <a:pt x="209" y="266"/>
                  <a:pt x="217" y="259"/>
                  <a:pt x="217" y="250"/>
                </a:cubicBezTo>
                <a:cubicBezTo>
                  <a:pt x="217" y="240"/>
                  <a:pt x="209" y="233"/>
                  <a:pt x="200" y="233"/>
                </a:cubicBezTo>
                <a:close/>
                <a:moveTo>
                  <a:pt x="150" y="250"/>
                </a:moveTo>
                <a:cubicBezTo>
                  <a:pt x="150" y="259"/>
                  <a:pt x="143" y="266"/>
                  <a:pt x="133" y="266"/>
                </a:cubicBezTo>
                <a:cubicBezTo>
                  <a:pt x="124" y="266"/>
                  <a:pt x="117" y="259"/>
                  <a:pt x="117" y="250"/>
                </a:cubicBezTo>
                <a:cubicBezTo>
                  <a:pt x="117" y="240"/>
                  <a:pt x="124" y="233"/>
                  <a:pt x="133" y="233"/>
                </a:cubicBezTo>
                <a:cubicBezTo>
                  <a:pt x="143" y="233"/>
                  <a:pt x="150" y="240"/>
                  <a:pt x="150"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4A10F60B-E281-409C-A69F-F72F01F77E81}"/>
              </a:ext>
            </a:extLst>
          </p:cNvPr>
          <p:cNvSpPr>
            <a:spLocks noChangeAspect="1" noEditPoints="1"/>
          </p:cNvSpPr>
          <p:nvPr/>
        </p:nvSpPr>
        <p:spPr bwMode="auto">
          <a:xfrm>
            <a:off x="2714626" y="4991100"/>
            <a:ext cx="252413" cy="254000"/>
          </a:xfrm>
          <a:custGeom>
            <a:avLst/>
            <a:gdLst>
              <a:gd name="T0" fmla="*/ 200 w 334"/>
              <a:gd name="T1" fmla="*/ 33 h 333"/>
              <a:gd name="T2" fmla="*/ 100 w 334"/>
              <a:gd name="T3" fmla="*/ 66 h 333"/>
              <a:gd name="T4" fmla="*/ 100 w 334"/>
              <a:gd name="T5" fmla="*/ 150 h 333"/>
              <a:gd name="T6" fmla="*/ 100 w 334"/>
              <a:gd name="T7" fmla="*/ 233 h 333"/>
              <a:gd name="T8" fmla="*/ 134 w 334"/>
              <a:gd name="T9" fmla="*/ 300 h 333"/>
              <a:gd name="T10" fmla="*/ 234 w 334"/>
              <a:gd name="T11" fmla="*/ 266 h 333"/>
              <a:gd name="T12" fmla="*/ 234 w 334"/>
              <a:gd name="T13" fmla="*/ 183 h 333"/>
              <a:gd name="T14" fmla="*/ 234 w 334"/>
              <a:gd name="T15" fmla="*/ 100 h 333"/>
              <a:gd name="T16" fmla="*/ 267 w 334"/>
              <a:gd name="T17" fmla="*/ 100 h 333"/>
              <a:gd name="T18" fmla="*/ 317 w 334"/>
              <a:gd name="T19" fmla="*/ 150 h 333"/>
              <a:gd name="T20" fmla="*/ 317 w 334"/>
              <a:gd name="T21" fmla="*/ 183 h 333"/>
              <a:gd name="T22" fmla="*/ 267 w 334"/>
              <a:gd name="T23" fmla="*/ 233 h 333"/>
              <a:gd name="T24" fmla="*/ 334 w 334"/>
              <a:gd name="T25" fmla="*/ 316 h 333"/>
              <a:gd name="T26" fmla="*/ 300 w 334"/>
              <a:gd name="T27" fmla="*/ 316 h 333"/>
              <a:gd name="T28" fmla="*/ 267 w 334"/>
              <a:gd name="T29" fmla="*/ 266 h 333"/>
              <a:gd name="T30" fmla="*/ 134 w 334"/>
              <a:gd name="T31" fmla="*/ 333 h 333"/>
              <a:gd name="T32" fmla="*/ 34 w 334"/>
              <a:gd name="T33" fmla="*/ 300 h 333"/>
              <a:gd name="T34" fmla="*/ 17 w 334"/>
              <a:gd name="T35" fmla="*/ 333 h 333"/>
              <a:gd name="T36" fmla="*/ 0 w 334"/>
              <a:gd name="T37" fmla="*/ 300 h 333"/>
              <a:gd name="T38" fmla="*/ 67 w 334"/>
              <a:gd name="T39" fmla="*/ 183 h 333"/>
              <a:gd name="T40" fmla="*/ 0 w 334"/>
              <a:gd name="T41" fmla="*/ 166 h 333"/>
              <a:gd name="T42" fmla="*/ 67 w 334"/>
              <a:gd name="T43" fmla="*/ 150 h 333"/>
              <a:gd name="T44" fmla="*/ 0 w 334"/>
              <a:gd name="T45" fmla="*/ 33 h 333"/>
              <a:gd name="T46" fmla="*/ 17 w 334"/>
              <a:gd name="T47" fmla="*/ 0 h 333"/>
              <a:gd name="T48" fmla="*/ 34 w 334"/>
              <a:gd name="T49" fmla="*/ 33 h 333"/>
              <a:gd name="T50" fmla="*/ 134 w 334"/>
              <a:gd name="T51" fmla="*/ 0 h 333"/>
              <a:gd name="T52" fmla="*/ 267 w 334"/>
              <a:gd name="T53" fmla="*/ 66 h 333"/>
              <a:gd name="T54" fmla="*/ 300 w 334"/>
              <a:gd name="T55" fmla="*/ 16 h 333"/>
              <a:gd name="T56" fmla="*/ 334 w 334"/>
              <a:gd name="T57" fmla="*/ 16 h 333"/>
              <a:gd name="T58" fmla="*/ 267 w 334"/>
              <a:gd name="T59" fmla="*/ 100 h 333"/>
              <a:gd name="T60" fmla="*/ 184 w 334"/>
              <a:gd name="T61" fmla="*/ 250 h 333"/>
              <a:gd name="T62" fmla="*/ 217 w 334"/>
              <a:gd name="T63" fmla="*/ 250 h 333"/>
              <a:gd name="T64" fmla="*/ 150 w 334"/>
              <a:gd name="T65" fmla="*/ 250 h 333"/>
              <a:gd name="T66" fmla="*/ 117 w 334"/>
              <a:gd name="T67" fmla="*/ 250 h 333"/>
              <a:gd name="T68" fmla="*/ 150 w 334"/>
              <a:gd name="T69"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4" h="333">
                <a:moveTo>
                  <a:pt x="234" y="66"/>
                </a:moveTo>
                <a:cubicBezTo>
                  <a:pt x="234" y="48"/>
                  <a:pt x="219" y="33"/>
                  <a:pt x="200" y="33"/>
                </a:cubicBezTo>
                <a:lnTo>
                  <a:pt x="134" y="33"/>
                </a:lnTo>
                <a:cubicBezTo>
                  <a:pt x="115" y="33"/>
                  <a:pt x="100" y="48"/>
                  <a:pt x="100" y="66"/>
                </a:cubicBezTo>
                <a:lnTo>
                  <a:pt x="100" y="100"/>
                </a:lnTo>
                <a:lnTo>
                  <a:pt x="100" y="150"/>
                </a:lnTo>
                <a:lnTo>
                  <a:pt x="100" y="183"/>
                </a:lnTo>
                <a:lnTo>
                  <a:pt x="100" y="233"/>
                </a:lnTo>
                <a:lnTo>
                  <a:pt x="100" y="266"/>
                </a:lnTo>
                <a:cubicBezTo>
                  <a:pt x="100" y="285"/>
                  <a:pt x="115" y="300"/>
                  <a:pt x="134" y="300"/>
                </a:cubicBezTo>
                <a:lnTo>
                  <a:pt x="200" y="300"/>
                </a:lnTo>
                <a:cubicBezTo>
                  <a:pt x="219" y="300"/>
                  <a:pt x="234" y="285"/>
                  <a:pt x="234" y="266"/>
                </a:cubicBezTo>
                <a:lnTo>
                  <a:pt x="234" y="233"/>
                </a:lnTo>
                <a:lnTo>
                  <a:pt x="234" y="183"/>
                </a:lnTo>
                <a:lnTo>
                  <a:pt x="234" y="150"/>
                </a:lnTo>
                <a:lnTo>
                  <a:pt x="234" y="100"/>
                </a:lnTo>
                <a:lnTo>
                  <a:pt x="234" y="66"/>
                </a:lnTo>
                <a:close/>
                <a:moveTo>
                  <a:pt x="267" y="100"/>
                </a:moveTo>
                <a:lnTo>
                  <a:pt x="267" y="150"/>
                </a:lnTo>
                <a:lnTo>
                  <a:pt x="317" y="150"/>
                </a:lnTo>
                <a:cubicBezTo>
                  <a:pt x="326" y="150"/>
                  <a:pt x="334" y="157"/>
                  <a:pt x="334" y="166"/>
                </a:cubicBezTo>
                <a:cubicBezTo>
                  <a:pt x="334" y="176"/>
                  <a:pt x="326" y="183"/>
                  <a:pt x="317" y="183"/>
                </a:cubicBezTo>
                <a:lnTo>
                  <a:pt x="267" y="183"/>
                </a:lnTo>
                <a:lnTo>
                  <a:pt x="267" y="233"/>
                </a:lnTo>
                <a:cubicBezTo>
                  <a:pt x="304" y="233"/>
                  <a:pt x="334" y="263"/>
                  <a:pt x="334" y="300"/>
                </a:cubicBezTo>
                <a:lnTo>
                  <a:pt x="334" y="316"/>
                </a:lnTo>
                <a:cubicBezTo>
                  <a:pt x="334" y="326"/>
                  <a:pt x="326" y="333"/>
                  <a:pt x="317" y="333"/>
                </a:cubicBezTo>
                <a:cubicBezTo>
                  <a:pt x="308" y="333"/>
                  <a:pt x="300" y="326"/>
                  <a:pt x="300" y="316"/>
                </a:cubicBezTo>
                <a:lnTo>
                  <a:pt x="300" y="300"/>
                </a:lnTo>
                <a:cubicBezTo>
                  <a:pt x="300" y="281"/>
                  <a:pt x="285" y="266"/>
                  <a:pt x="267" y="266"/>
                </a:cubicBezTo>
                <a:cubicBezTo>
                  <a:pt x="267" y="303"/>
                  <a:pt x="237" y="333"/>
                  <a:pt x="200" y="333"/>
                </a:cubicBezTo>
                <a:lnTo>
                  <a:pt x="134" y="333"/>
                </a:lnTo>
                <a:cubicBezTo>
                  <a:pt x="97" y="333"/>
                  <a:pt x="67" y="303"/>
                  <a:pt x="67" y="266"/>
                </a:cubicBezTo>
                <a:cubicBezTo>
                  <a:pt x="49" y="266"/>
                  <a:pt x="34" y="281"/>
                  <a:pt x="34" y="300"/>
                </a:cubicBezTo>
                <a:lnTo>
                  <a:pt x="34" y="316"/>
                </a:lnTo>
                <a:cubicBezTo>
                  <a:pt x="34" y="326"/>
                  <a:pt x="26" y="333"/>
                  <a:pt x="17" y="333"/>
                </a:cubicBezTo>
                <a:cubicBezTo>
                  <a:pt x="8" y="333"/>
                  <a:pt x="0" y="326"/>
                  <a:pt x="0" y="316"/>
                </a:cubicBezTo>
                <a:lnTo>
                  <a:pt x="0" y="300"/>
                </a:lnTo>
                <a:cubicBezTo>
                  <a:pt x="0" y="263"/>
                  <a:pt x="30" y="233"/>
                  <a:pt x="67" y="233"/>
                </a:cubicBezTo>
                <a:lnTo>
                  <a:pt x="67" y="183"/>
                </a:lnTo>
                <a:lnTo>
                  <a:pt x="17" y="183"/>
                </a:lnTo>
                <a:cubicBezTo>
                  <a:pt x="8" y="183"/>
                  <a:pt x="0" y="176"/>
                  <a:pt x="0" y="166"/>
                </a:cubicBezTo>
                <a:cubicBezTo>
                  <a:pt x="0" y="157"/>
                  <a:pt x="8" y="150"/>
                  <a:pt x="17" y="150"/>
                </a:cubicBezTo>
                <a:lnTo>
                  <a:pt x="67" y="150"/>
                </a:lnTo>
                <a:lnTo>
                  <a:pt x="67" y="100"/>
                </a:lnTo>
                <a:cubicBezTo>
                  <a:pt x="30" y="100"/>
                  <a:pt x="0" y="70"/>
                  <a:pt x="0" y="33"/>
                </a:cubicBezTo>
                <a:lnTo>
                  <a:pt x="0" y="16"/>
                </a:lnTo>
                <a:cubicBezTo>
                  <a:pt x="0" y="7"/>
                  <a:pt x="8" y="0"/>
                  <a:pt x="17" y="0"/>
                </a:cubicBezTo>
                <a:cubicBezTo>
                  <a:pt x="26" y="0"/>
                  <a:pt x="34" y="7"/>
                  <a:pt x="34" y="16"/>
                </a:cubicBezTo>
                <a:lnTo>
                  <a:pt x="34" y="33"/>
                </a:lnTo>
                <a:cubicBezTo>
                  <a:pt x="34" y="51"/>
                  <a:pt x="49" y="66"/>
                  <a:pt x="67" y="66"/>
                </a:cubicBezTo>
                <a:cubicBezTo>
                  <a:pt x="67" y="30"/>
                  <a:pt x="97" y="0"/>
                  <a:pt x="134" y="0"/>
                </a:cubicBezTo>
                <a:lnTo>
                  <a:pt x="200" y="0"/>
                </a:lnTo>
                <a:cubicBezTo>
                  <a:pt x="237" y="0"/>
                  <a:pt x="267" y="30"/>
                  <a:pt x="267" y="66"/>
                </a:cubicBezTo>
                <a:cubicBezTo>
                  <a:pt x="285" y="66"/>
                  <a:pt x="300" y="51"/>
                  <a:pt x="300" y="33"/>
                </a:cubicBezTo>
                <a:lnTo>
                  <a:pt x="300" y="16"/>
                </a:lnTo>
                <a:cubicBezTo>
                  <a:pt x="300" y="7"/>
                  <a:pt x="308" y="0"/>
                  <a:pt x="317" y="0"/>
                </a:cubicBezTo>
                <a:cubicBezTo>
                  <a:pt x="326" y="0"/>
                  <a:pt x="334" y="7"/>
                  <a:pt x="334" y="16"/>
                </a:cubicBezTo>
                <a:lnTo>
                  <a:pt x="334" y="33"/>
                </a:lnTo>
                <a:cubicBezTo>
                  <a:pt x="334" y="70"/>
                  <a:pt x="304" y="100"/>
                  <a:pt x="267" y="100"/>
                </a:cubicBezTo>
                <a:close/>
                <a:moveTo>
                  <a:pt x="200" y="233"/>
                </a:moveTo>
                <a:cubicBezTo>
                  <a:pt x="191" y="233"/>
                  <a:pt x="184" y="240"/>
                  <a:pt x="184" y="250"/>
                </a:cubicBezTo>
                <a:cubicBezTo>
                  <a:pt x="184" y="259"/>
                  <a:pt x="191" y="266"/>
                  <a:pt x="200" y="266"/>
                </a:cubicBezTo>
                <a:cubicBezTo>
                  <a:pt x="210" y="266"/>
                  <a:pt x="217" y="259"/>
                  <a:pt x="217" y="250"/>
                </a:cubicBezTo>
                <a:cubicBezTo>
                  <a:pt x="217" y="240"/>
                  <a:pt x="210" y="233"/>
                  <a:pt x="200" y="233"/>
                </a:cubicBezTo>
                <a:close/>
                <a:moveTo>
                  <a:pt x="150" y="250"/>
                </a:moveTo>
                <a:cubicBezTo>
                  <a:pt x="150" y="259"/>
                  <a:pt x="143" y="266"/>
                  <a:pt x="134" y="266"/>
                </a:cubicBezTo>
                <a:cubicBezTo>
                  <a:pt x="124" y="266"/>
                  <a:pt x="117" y="259"/>
                  <a:pt x="117" y="250"/>
                </a:cubicBezTo>
                <a:cubicBezTo>
                  <a:pt x="117" y="240"/>
                  <a:pt x="124" y="233"/>
                  <a:pt x="134" y="233"/>
                </a:cubicBezTo>
                <a:cubicBezTo>
                  <a:pt x="143" y="233"/>
                  <a:pt x="150" y="240"/>
                  <a:pt x="150"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3">
            <a:extLst>
              <a:ext uri="{FF2B5EF4-FFF2-40B4-BE49-F238E27FC236}">
                <a16:creationId xmlns:a16="http://schemas.microsoft.com/office/drawing/2014/main" id="{2BB1991F-14E4-4FE5-83FD-9E24137527EE}"/>
              </a:ext>
            </a:extLst>
          </p:cNvPr>
          <p:cNvSpPr>
            <a:spLocks noChangeAspect="1" noEditPoints="1"/>
          </p:cNvSpPr>
          <p:nvPr/>
        </p:nvSpPr>
        <p:spPr bwMode="auto">
          <a:xfrm>
            <a:off x="2212976" y="4991100"/>
            <a:ext cx="250825" cy="254000"/>
          </a:xfrm>
          <a:custGeom>
            <a:avLst/>
            <a:gdLst>
              <a:gd name="T0" fmla="*/ 200 w 333"/>
              <a:gd name="T1" fmla="*/ 33 h 333"/>
              <a:gd name="T2" fmla="*/ 100 w 333"/>
              <a:gd name="T3" fmla="*/ 66 h 333"/>
              <a:gd name="T4" fmla="*/ 100 w 333"/>
              <a:gd name="T5" fmla="*/ 150 h 333"/>
              <a:gd name="T6" fmla="*/ 100 w 333"/>
              <a:gd name="T7" fmla="*/ 233 h 333"/>
              <a:gd name="T8" fmla="*/ 133 w 333"/>
              <a:gd name="T9" fmla="*/ 300 h 333"/>
              <a:gd name="T10" fmla="*/ 233 w 333"/>
              <a:gd name="T11" fmla="*/ 266 h 333"/>
              <a:gd name="T12" fmla="*/ 233 w 333"/>
              <a:gd name="T13" fmla="*/ 183 h 333"/>
              <a:gd name="T14" fmla="*/ 233 w 333"/>
              <a:gd name="T15" fmla="*/ 100 h 333"/>
              <a:gd name="T16" fmla="*/ 266 w 333"/>
              <a:gd name="T17" fmla="*/ 100 h 333"/>
              <a:gd name="T18" fmla="*/ 316 w 333"/>
              <a:gd name="T19" fmla="*/ 116 h 333"/>
              <a:gd name="T20" fmla="*/ 316 w 333"/>
              <a:gd name="T21" fmla="*/ 150 h 333"/>
              <a:gd name="T22" fmla="*/ 266 w 333"/>
              <a:gd name="T23" fmla="*/ 183 h 333"/>
              <a:gd name="T24" fmla="*/ 333 w 333"/>
              <a:gd name="T25" fmla="*/ 200 h 333"/>
              <a:gd name="T26" fmla="*/ 266 w 333"/>
              <a:gd name="T27" fmla="*/ 216 h 333"/>
              <a:gd name="T28" fmla="*/ 333 w 333"/>
              <a:gd name="T29" fmla="*/ 300 h 333"/>
              <a:gd name="T30" fmla="*/ 316 w 333"/>
              <a:gd name="T31" fmla="*/ 333 h 333"/>
              <a:gd name="T32" fmla="*/ 300 w 333"/>
              <a:gd name="T33" fmla="*/ 300 h 333"/>
              <a:gd name="T34" fmla="*/ 200 w 333"/>
              <a:gd name="T35" fmla="*/ 333 h 333"/>
              <a:gd name="T36" fmla="*/ 66 w 333"/>
              <a:gd name="T37" fmla="*/ 266 h 333"/>
              <a:gd name="T38" fmla="*/ 33 w 333"/>
              <a:gd name="T39" fmla="*/ 316 h 333"/>
              <a:gd name="T40" fmla="*/ 0 w 333"/>
              <a:gd name="T41" fmla="*/ 316 h 333"/>
              <a:gd name="T42" fmla="*/ 66 w 333"/>
              <a:gd name="T43" fmla="*/ 233 h 333"/>
              <a:gd name="T44" fmla="*/ 16 w 333"/>
              <a:gd name="T45" fmla="*/ 216 h 333"/>
              <a:gd name="T46" fmla="*/ 16 w 333"/>
              <a:gd name="T47" fmla="*/ 183 h 333"/>
              <a:gd name="T48" fmla="*/ 66 w 333"/>
              <a:gd name="T49" fmla="*/ 150 h 333"/>
              <a:gd name="T50" fmla="*/ 0 w 333"/>
              <a:gd name="T51" fmla="*/ 133 h 333"/>
              <a:gd name="T52" fmla="*/ 66 w 333"/>
              <a:gd name="T53" fmla="*/ 116 h 333"/>
              <a:gd name="T54" fmla="*/ 0 w 333"/>
              <a:gd name="T55" fmla="*/ 33 h 333"/>
              <a:gd name="T56" fmla="*/ 16 w 333"/>
              <a:gd name="T57" fmla="*/ 0 h 333"/>
              <a:gd name="T58" fmla="*/ 33 w 333"/>
              <a:gd name="T59" fmla="*/ 33 h 333"/>
              <a:gd name="T60" fmla="*/ 133 w 333"/>
              <a:gd name="T61" fmla="*/ 0 h 333"/>
              <a:gd name="T62" fmla="*/ 266 w 333"/>
              <a:gd name="T63" fmla="*/ 66 h 333"/>
              <a:gd name="T64" fmla="*/ 300 w 333"/>
              <a:gd name="T65" fmla="*/ 16 h 333"/>
              <a:gd name="T66" fmla="*/ 333 w 333"/>
              <a:gd name="T67" fmla="*/ 16 h 333"/>
              <a:gd name="T68" fmla="*/ 266 w 333"/>
              <a:gd name="T69" fmla="*/ 100 h 333"/>
              <a:gd name="T70" fmla="*/ 183 w 333"/>
              <a:gd name="T71" fmla="*/ 250 h 333"/>
              <a:gd name="T72" fmla="*/ 216 w 333"/>
              <a:gd name="T73" fmla="*/ 250 h 333"/>
              <a:gd name="T74" fmla="*/ 150 w 333"/>
              <a:gd name="T75" fmla="*/ 250 h 333"/>
              <a:gd name="T76" fmla="*/ 116 w 333"/>
              <a:gd name="T77" fmla="*/ 250 h 333"/>
              <a:gd name="T78" fmla="*/ 150 w 333"/>
              <a:gd name="T79"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3" h="333">
                <a:moveTo>
                  <a:pt x="233" y="66"/>
                </a:moveTo>
                <a:cubicBezTo>
                  <a:pt x="233" y="48"/>
                  <a:pt x="218" y="33"/>
                  <a:pt x="200" y="33"/>
                </a:cubicBezTo>
                <a:lnTo>
                  <a:pt x="133" y="33"/>
                </a:lnTo>
                <a:cubicBezTo>
                  <a:pt x="115" y="33"/>
                  <a:pt x="100" y="48"/>
                  <a:pt x="100" y="66"/>
                </a:cubicBezTo>
                <a:lnTo>
                  <a:pt x="100" y="100"/>
                </a:lnTo>
                <a:lnTo>
                  <a:pt x="100" y="150"/>
                </a:lnTo>
                <a:lnTo>
                  <a:pt x="100" y="183"/>
                </a:lnTo>
                <a:lnTo>
                  <a:pt x="100" y="233"/>
                </a:lnTo>
                <a:lnTo>
                  <a:pt x="100" y="266"/>
                </a:lnTo>
                <a:cubicBezTo>
                  <a:pt x="100" y="285"/>
                  <a:pt x="115" y="300"/>
                  <a:pt x="133" y="300"/>
                </a:cubicBezTo>
                <a:lnTo>
                  <a:pt x="200" y="300"/>
                </a:lnTo>
                <a:cubicBezTo>
                  <a:pt x="218" y="300"/>
                  <a:pt x="233" y="285"/>
                  <a:pt x="233" y="266"/>
                </a:cubicBezTo>
                <a:lnTo>
                  <a:pt x="233" y="233"/>
                </a:lnTo>
                <a:lnTo>
                  <a:pt x="233" y="183"/>
                </a:lnTo>
                <a:lnTo>
                  <a:pt x="233" y="150"/>
                </a:lnTo>
                <a:lnTo>
                  <a:pt x="233" y="100"/>
                </a:lnTo>
                <a:lnTo>
                  <a:pt x="233" y="66"/>
                </a:lnTo>
                <a:close/>
                <a:moveTo>
                  <a:pt x="266" y="100"/>
                </a:moveTo>
                <a:lnTo>
                  <a:pt x="266" y="116"/>
                </a:lnTo>
                <a:lnTo>
                  <a:pt x="316" y="116"/>
                </a:lnTo>
                <a:cubicBezTo>
                  <a:pt x="326" y="116"/>
                  <a:pt x="333" y="124"/>
                  <a:pt x="333" y="133"/>
                </a:cubicBezTo>
                <a:cubicBezTo>
                  <a:pt x="333" y="142"/>
                  <a:pt x="326" y="150"/>
                  <a:pt x="316" y="150"/>
                </a:cubicBezTo>
                <a:lnTo>
                  <a:pt x="266" y="150"/>
                </a:lnTo>
                <a:lnTo>
                  <a:pt x="266" y="183"/>
                </a:lnTo>
                <a:lnTo>
                  <a:pt x="316" y="183"/>
                </a:lnTo>
                <a:cubicBezTo>
                  <a:pt x="326" y="183"/>
                  <a:pt x="333" y="190"/>
                  <a:pt x="333" y="200"/>
                </a:cubicBezTo>
                <a:cubicBezTo>
                  <a:pt x="333" y="209"/>
                  <a:pt x="326" y="216"/>
                  <a:pt x="316" y="216"/>
                </a:cubicBezTo>
                <a:lnTo>
                  <a:pt x="266" y="216"/>
                </a:lnTo>
                <a:lnTo>
                  <a:pt x="266" y="233"/>
                </a:lnTo>
                <a:cubicBezTo>
                  <a:pt x="303" y="233"/>
                  <a:pt x="333" y="263"/>
                  <a:pt x="333" y="300"/>
                </a:cubicBezTo>
                <a:lnTo>
                  <a:pt x="333" y="316"/>
                </a:lnTo>
                <a:cubicBezTo>
                  <a:pt x="333" y="326"/>
                  <a:pt x="326" y="333"/>
                  <a:pt x="316" y="333"/>
                </a:cubicBezTo>
                <a:cubicBezTo>
                  <a:pt x="307" y="333"/>
                  <a:pt x="300" y="326"/>
                  <a:pt x="300" y="316"/>
                </a:cubicBezTo>
                <a:lnTo>
                  <a:pt x="300" y="300"/>
                </a:lnTo>
                <a:cubicBezTo>
                  <a:pt x="300" y="281"/>
                  <a:pt x="285" y="266"/>
                  <a:pt x="266" y="266"/>
                </a:cubicBezTo>
                <a:cubicBezTo>
                  <a:pt x="266" y="303"/>
                  <a:pt x="236" y="333"/>
                  <a:pt x="200" y="333"/>
                </a:cubicBezTo>
                <a:lnTo>
                  <a:pt x="133" y="333"/>
                </a:lnTo>
                <a:cubicBezTo>
                  <a:pt x="96" y="333"/>
                  <a:pt x="66" y="303"/>
                  <a:pt x="66" y="266"/>
                </a:cubicBezTo>
                <a:cubicBezTo>
                  <a:pt x="48" y="266"/>
                  <a:pt x="33" y="281"/>
                  <a:pt x="33" y="300"/>
                </a:cubicBezTo>
                <a:lnTo>
                  <a:pt x="33" y="316"/>
                </a:lnTo>
                <a:cubicBezTo>
                  <a:pt x="33" y="326"/>
                  <a:pt x="26" y="333"/>
                  <a:pt x="16" y="333"/>
                </a:cubicBezTo>
                <a:cubicBezTo>
                  <a:pt x="7" y="333"/>
                  <a:pt x="0" y="326"/>
                  <a:pt x="0" y="316"/>
                </a:cubicBezTo>
                <a:lnTo>
                  <a:pt x="0" y="300"/>
                </a:lnTo>
                <a:cubicBezTo>
                  <a:pt x="0" y="263"/>
                  <a:pt x="30" y="233"/>
                  <a:pt x="66" y="233"/>
                </a:cubicBezTo>
                <a:lnTo>
                  <a:pt x="66" y="216"/>
                </a:lnTo>
                <a:lnTo>
                  <a:pt x="16" y="216"/>
                </a:lnTo>
                <a:cubicBezTo>
                  <a:pt x="7" y="216"/>
                  <a:pt x="0" y="209"/>
                  <a:pt x="0" y="200"/>
                </a:cubicBezTo>
                <a:cubicBezTo>
                  <a:pt x="0" y="190"/>
                  <a:pt x="7" y="183"/>
                  <a:pt x="16" y="183"/>
                </a:cubicBezTo>
                <a:lnTo>
                  <a:pt x="66" y="183"/>
                </a:lnTo>
                <a:lnTo>
                  <a:pt x="66" y="150"/>
                </a:lnTo>
                <a:lnTo>
                  <a:pt x="16" y="150"/>
                </a:lnTo>
                <a:cubicBezTo>
                  <a:pt x="7" y="150"/>
                  <a:pt x="0" y="142"/>
                  <a:pt x="0" y="133"/>
                </a:cubicBezTo>
                <a:cubicBezTo>
                  <a:pt x="0" y="124"/>
                  <a:pt x="7" y="116"/>
                  <a:pt x="16" y="116"/>
                </a:cubicBezTo>
                <a:lnTo>
                  <a:pt x="66" y="116"/>
                </a:lnTo>
                <a:lnTo>
                  <a:pt x="66" y="100"/>
                </a:lnTo>
                <a:cubicBezTo>
                  <a:pt x="30" y="100"/>
                  <a:pt x="0" y="70"/>
                  <a:pt x="0" y="33"/>
                </a:cubicBezTo>
                <a:lnTo>
                  <a:pt x="0" y="16"/>
                </a:lnTo>
                <a:cubicBezTo>
                  <a:pt x="0" y="7"/>
                  <a:pt x="7" y="0"/>
                  <a:pt x="16" y="0"/>
                </a:cubicBezTo>
                <a:cubicBezTo>
                  <a:pt x="26" y="0"/>
                  <a:pt x="33" y="7"/>
                  <a:pt x="33" y="16"/>
                </a:cubicBezTo>
                <a:lnTo>
                  <a:pt x="33" y="33"/>
                </a:lnTo>
                <a:cubicBezTo>
                  <a:pt x="33" y="51"/>
                  <a:pt x="48" y="66"/>
                  <a:pt x="66" y="66"/>
                </a:cubicBezTo>
                <a:cubicBezTo>
                  <a:pt x="66" y="30"/>
                  <a:pt x="96" y="0"/>
                  <a:pt x="133" y="0"/>
                </a:cubicBezTo>
                <a:lnTo>
                  <a:pt x="200" y="0"/>
                </a:lnTo>
                <a:cubicBezTo>
                  <a:pt x="236" y="0"/>
                  <a:pt x="266" y="30"/>
                  <a:pt x="266" y="66"/>
                </a:cubicBezTo>
                <a:cubicBezTo>
                  <a:pt x="285" y="66"/>
                  <a:pt x="300" y="51"/>
                  <a:pt x="300" y="33"/>
                </a:cubicBezTo>
                <a:lnTo>
                  <a:pt x="300" y="16"/>
                </a:lnTo>
                <a:cubicBezTo>
                  <a:pt x="300" y="7"/>
                  <a:pt x="307" y="0"/>
                  <a:pt x="316" y="0"/>
                </a:cubicBezTo>
                <a:cubicBezTo>
                  <a:pt x="326" y="0"/>
                  <a:pt x="333" y="7"/>
                  <a:pt x="333" y="16"/>
                </a:cubicBezTo>
                <a:lnTo>
                  <a:pt x="333" y="33"/>
                </a:lnTo>
                <a:cubicBezTo>
                  <a:pt x="333" y="70"/>
                  <a:pt x="303" y="100"/>
                  <a:pt x="266" y="100"/>
                </a:cubicBezTo>
                <a:close/>
                <a:moveTo>
                  <a:pt x="200" y="233"/>
                </a:moveTo>
                <a:cubicBezTo>
                  <a:pt x="190" y="233"/>
                  <a:pt x="183" y="240"/>
                  <a:pt x="183" y="250"/>
                </a:cubicBezTo>
                <a:cubicBezTo>
                  <a:pt x="183" y="259"/>
                  <a:pt x="190" y="266"/>
                  <a:pt x="200" y="266"/>
                </a:cubicBezTo>
                <a:cubicBezTo>
                  <a:pt x="209" y="266"/>
                  <a:pt x="216" y="259"/>
                  <a:pt x="216" y="250"/>
                </a:cubicBezTo>
                <a:cubicBezTo>
                  <a:pt x="216" y="240"/>
                  <a:pt x="209" y="233"/>
                  <a:pt x="200" y="233"/>
                </a:cubicBezTo>
                <a:close/>
                <a:moveTo>
                  <a:pt x="150" y="250"/>
                </a:moveTo>
                <a:cubicBezTo>
                  <a:pt x="150" y="259"/>
                  <a:pt x="142" y="266"/>
                  <a:pt x="133" y="266"/>
                </a:cubicBezTo>
                <a:cubicBezTo>
                  <a:pt x="124" y="266"/>
                  <a:pt x="116" y="259"/>
                  <a:pt x="116" y="250"/>
                </a:cubicBezTo>
                <a:cubicBezTo>
                  <a:pt x="116" y="240"/>
                  <a:pt x="124" y="233"/>
                  <a:pt x="133" y="233"/>
                </a:cubicBezTo>
                <a:cubicBezTo>
                  <a:pt x="142" y="233"/>
                  <a:pt x="150" y="240"/>
                  <a:pt x="150"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63C30C50-97B4-4D43-849A-D505717B98DD}"/>
              </a:ext>
            </a:extLst>
          </p:cNvPr>
          <p:cNvSpPr>
            <a:spLocks noChangeAspect="1" noEditPoints="1"/>
          </p:cNvSpPr>
          <p:nvPr/>
        </p:nvSpPr>
        <p:spPr bwMode="auto">
          <a:xfrm>
            <a:off x="1709738" y="4991100"/>
            <a:ext cx="250825" cy="254000"/>
          </a:xfrm>
          <a:custGeom>
            <a:avLst/>
            <a:gdLst>
              <a:gd name="T0" fmla="*/ 100 w 333"/>
              <a:gd name="T1" fmla="*/ 133 h 333"/>
              <a:gd name="T2" fmla="*/ 233 w 333"/>
              <a:gd name="T3" fmla="*/ 133 h 333"/>
              <a:gd name="T4" fmla="*/ 167 w 333"/>
              <a:gd name="T5" fmla="*/ 300 h 333"/>
              <a:gd name="T6" fmla="*/ 167 w 333"/>
              <a:gd name="T7" fmla="*/ 266 h 333"/>
              <a:gd name="T8" fmla="*/ 167 w 333"/>
              <a:gd name="T9" fmla="*/ 300 h 333"/>
              <a:gd name="T10" fmla="*/ 333 w 333"/>
              <a:gd name="T11" fmla="*/ 16 h 333"/>
              <a:gd name="T12" fmla="*/ 300 w 333"/>
              <a:gd name="T13" fmla="*/ 16 h 333"/>
              <a:gd name="T14" fmla="*/ 267 w 333"/>
              <a:gd name="T15" fmla="*/ 66 h 333"/>
              <a:gd name="T16" fmla="*/ 167 w 333"/>
              <a:gd name="T17" fmla="*/ 0 h 333"/>
              <a:gd name="T18" fmla="*/ 67 w 333"/>
              <a:gd name="T19" fmla="*/ 66 h 333"/>
              <a:gd name="T20" fmla="*/ 33 w 333"/>
              <a:gd name="T21" fmla="*/ 16 h 333"/>
              <a:gd name="T22" fmla="*/ 0 w 333"/>
              <a:gd name="T23" fmla="*/ 16 h 333"/>
              <a:gd name="T24" fmla="*/ 67 w 333"/>
              <a:gd name="T25" fmla="*/ 100 h 333"/>
              <a:gd name="T26" fmla="*/ 67 w 333"/>
              <a:gd name="T27" fmla="*/ 133 h 333"/>
              <a:gd name="T28" fmla="*/ 0 w 333"/>
              <a:gd name="T29" fmla="*/ 150 h 333"/>
              <a:gd name="T30" fmla="*/ 70 w 333"/>
              <a:gd name="T31" fmla="*/ 166 h 333"/>
              <a:gd name="T32" fmla="*/ 67 w 333"/>
              <a:gd name="T33" fmla="*/ 200 h 333"/>
              <a:gd name="T34" fmla="*/ 0 w 333"/>
              <a:gd name="T35" fmla="*/ 283 h 333"/>
              <a:gd name="T36" fmla="*/ 33 w 333"/>
              <a:gd name="T37" fmla="*/ 283 h 333"/>
              <a:gd name="T38" fmla="*/ 67 w 333"/>
              <a:gd name="T39" fmla="*/ 233 h 333"/>
              <a:gd name="T40" fmla="*/ 100 w 333"/>
              <a:gd name="T41" fmla="*/ 232 h 333"/>
              <a:gd name="T42" fmla="*/ 117 w 333"/>
              <a:gd name="T43" fmla="*/ 283 h 333"/>
              <a:gd name="T44" fmla="*/ 217 w 333"/>
              <a:gd name="T45" fmla="*/ 283 h 333"/>
              <a:gd name="T46" fmla="*/ 233 w 333"/>
              <a:gd name="T47" fmla="*/ 232 h 333"/>
              <a:gd name="T48" fmla="*/ 267 w 333"/>
              <a:gd name="T49" fmla="*/ 233 h 333"/>
              <a:gd name="T50" fmla="*/ 300 w 333"/>
              <a:gd name="T51" fmla="*/ 283 h 333"/>
              <a:gd name="T52" fmla="*/ 333 w 333"/>
              <a:gd name="T53" fmla="*/ 283 h 333"/>
              <a:gd name="T54" fmla="*/ 267 w 333"/>
              <a:gd name="T55" fmla="*/ 200 h 333"/>
              <a:gd name="T56" fmla="*/ 263 w 333"/>
              <a:gd name="T57" fmla="*/ 166 h 333"/>
              <a:gd name="T58" fmla="*/ 333 w 333"/>
              <a:gd name="T59" fmla="*/ 150 h 333"/>
              <a:gd name="T60" fmla="*/ 267 w 333"/>
              <a:gd name="T61" fmla="*/ 133 h 333"/>
              <a:gd name="T62" fmla="*/ 267 w 333"/>
              <a:gd name="T63"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3">
                <a:moveTo>
                  <a:pt x="167" y="233"/>
                </a:moveTo>
                <a:cubicBezTo>
                  <a:pt x="131" y="233"/>
                  <a:pt x="100" y="187"/>
                  <a:pt x="100" y="133"/>
                </a:cubicBezTo>
                <a:cubicBezTo>
                  <a:pt x="100" y="79"/>
                  <a:pt x="131" y="33"/>
                  <a:pt x="167" y="33"/>
                </a:cubicBezTo>
                <a:cubicBezTo>
                  <a:pt x="203" y="33"/>
                  <a:pt x="233" y="79"/>
                  <a:pt x="233" y="133"/>
                </a:cubicBezTo>
                <a:cubicBezTo>
                  <a:pt x="233" y="187"/>
                  <a:pt x="203" y="233"/>
                  <a:pt x="167" y="233"/>
                </a:cubicBezTo>
                <a:close/>
                <a:moveTo>
                  <a:pt x="167" y="300"/>
                </a:moveTo>
                <a:cubicBezTo>
                  <a:pt x="157" y="300"/>
                  <a:pt x="150" y="292"/>
                  <a:pt x="150" y="283"/>
                </a:cubicBezTo>
                <a:cubicBezTo>
                  <a:pt x="150" y="274"/>
                  <a:pt x="157" y="266"/>
                  <a:pt x="167" y="266"/>
                </a:cubicBezTo>
                <a:cubicBezTo>
                  <a:pt x="176" y="266"/>
                  <a:pt x="183" y="274"/>
                  <a:pt x="183" y="283"/>
                </a:cubicBezTo>
                <a:cubicBezTo>
                  <a:pt x="183" y="292"/>
                  <a:pt x="176" y="300"/>
                  <a:pt x="167" y="300"/>
                </a:cubicBezTo>
                <a:close/>
                <a:moveTo>
                  <a:pt x="333" y="33"/>
                </a:moveTo>
                <a:lnTo>
                  <a:pt x="333" y="16"/>
                </a:lnTo>
                <a:cubicBezTo>
                  <a:pt x="333" y="7"/>
                  <a:pt x="326" y="0"/>
                  <a:pt x="317" y="0"/>
                </a:cubicBezTo>
                <a:cubicBezTo>
                  <a:pt x="307" y="0"/>
                  <a:pt x="300" y="7"/>
                  <a:pt x="300" y="16"/>
                </a:cubicBezTo>
                <a:lnTo>
                  <a:pt x="300" y="33"/>
                </a:lnTo>
                <a:cubicBezTo>
                  <a:pt x="300" y="51"/>
                  <a:pt x="285" y="66"/>
                  <a:pt x="267" y="66"/>
                </a:cubicBezTo>
                <a:lnTo>
                  <a:pt x="253" y="66"/>
                </a:lnTo>
                <a:cubicBezTo>
                  <a:pt x="236" y="27"/>
                  <a:pt x="204" y="0"/>
                  <a:pt x="167" y="0"/>
                </a:cubicBezTo>
                <a:cubicBezTo>
                  <a:pt x="130" y="0"/>
                  <a:pt x="97" y="27"/>
                  <a:pt x="80" y="66"/>
                </a:cubicBezTo>
                <a:lnTo>
                  <a:pt x="67" y="66"/>
                </a:lnTo>
                <a:cubicBezTo>
                  <a:pt x="48" y="66"/>
                  <a:pt x="33" y="51"/>
                  <a:pt x="33" y="33"/>
                </a:cubicBezTo>
                <a:lnTo>
                  <a:pt x="33" y="16"/>
                </a:lnTo>
                <a:cubicBezTo>
                  <a:pt x="33" y="7"/>
                  <a:pt x="26" y="0"/>
                  <a:pt x="17" y="0"/>
                </a:cubicBezTo>
                <a:cubicBezTo>
                  <a:pt x="7" y="0"/>
                  <a:pt x="0" y="7"/>
                  <a:pt x="0" y="16"/>
                </a:cubicBezTo>
                <a:lnTo>
                  <a:pt x="0" y="33"/>
                </a:lnTo>
                <a:cubicBezTo>
                  <a:pt x="0" y="70"/>
                  <a:pt x="30" y="100"/>
                  <a:pt x="67" y="100"/>
                </a:cubicBezTo>
                <a:lnTo>
                  <a:pt x="70" y="100"/>
                </a:lnTo>
                <a:cubicBezTo>
                  <a:pt x="68" y="110"/>
                  <a:pt x="67" y="121"/>
                  <a:pt x="67" y="133"/>
                </a:cubicBezTo>
                <a:lnTo>
                  <a:pt x="17" y="133"/>
                </a:lnTo>
                <a:cubicBezTo>
                  <a:pt x="7" y="133"/>
                  <a:pt x="0" y="140"/>
                  <a:pt x="0" y="150"/>
                </a:cubicBezTo>
                <a:cubicBezTo>
                  <a:pt x="0" y="159"/>
                  <a:pt x="7" y="166"/>
                  <a:pt x="17" y="166"/>
                </a:cubicBezTo>
                <a:lnTo>
                  <a:pt x="70" y="166"/>
                </a:lnTo>
                <a:cubicBezTo>
                  <a:pt x="72" y="178"/>
                  <a:pt x="76" y="189"/>
                  <a:pt x="80" y="200"/>
                </a:cubicBezTo>
                <a:lnTo>
                  <a:pt x="67" y="200"/>
                </a:lnTo>
                <a:cubicBezTo>
                  <a:pt x="30" y="200"/>
                  <a:pt x="0" y="230"/>
                  <a:pt x="0" y="266"/>
                </a:cubicBezTo>
                <a:lnTo>
                  <a:pt x="0" y="283"/>
                </a:lnTo>
                <a:cubicBezTo>
                  <a:pt x="0" y="292"/>
                  <a:pt x="7" y="300"/>
                  <a:pt x="17" y="300"/>
                </a:cubicBezTo>
                <a:cubicBezTo>
                  <a:pt x="26" y="300"/>
                  <a:pt x="33" y="292"/>
                  <a:pt x="33" y="283"/>
                </a:cubicBezTo>
                <a:lnTo>
                  <a:pt x="33" y="266"/>
                </a:lnTo>
                <a:cubicBezTo>
                  <a:pt x="33" y="248"/>
                  <a:pt x="48" y="233"/>
                  <a:pt x="67" y="233"/>
                </a:cubicBezTo>
                <a:lnTo>
                  <a:pt x="100" y="233"/>
                </a:lnTo>
                <a:lnTo>
                  <a:pt x="100" y="232"/>
                </a:lnTo>
                <a:cubicBezTo>
                  <a:pt x="108" y="241"/>
                  <a:pt x="116" y="249"/>
                  <a:pt x="126" y="255"/>
                </a:cubicBezTo>
                <a:cubicBezTo>
                  <a:pt x="120" y="263"/>
                  <a:pt x="117" y="272"/>
                  <a:pt x="117" y="283"/>
                </a:cubicBezTo>
                <a:cubicBezTo>
                  <a:pt x="117" y="311"/>
                  <a:pt x="139" y="333"/>
                  <a:pt x="167" y="333"/>
                </a:cubicBezTo>
                <a:cubicBezTo>
                  <a:pt x="194" y="333"/>
                  <a:pt x="217" y="311"/>
                  <a:pt x="217" y="283"/>
                </a:cubicBezTo>
                <a:cubicBezTo>
                  <a:pt x="217" y="272"/>
                  <a:pt x="213" y="263"/>
                  <a:pt x="208" y="255"/>
                </a:cubicBezTo>
                <a:cubicBezTo>
                  <a:pt x="217" y="249"/>
                  <a:pt x="226" y="241"/>
                  <a:pt x="233" y="232"/>
                </a:cubicBezTo>
                <a:lnTo>
                  <a:pt x="233" y="233"/>
                </a:lnTo>
                <a:lnTo>
                  <a:pt x="267" y="233"/>
                </a:lnTo>
                <a:cubicBezTo>
                  <a:pt x="285" y="233"/>
                  <a:pt x="300" y="248"/>
                  <a:pt x="300" y="266"/>
                </a:cubicBezTo>
                <a:lnTo>
                  <a:pt x="300" y="283"/>
                </a:lnTo>
                <a:cubicBezTo>
                  <a:pt x="300" y="292"/>
                  <a:pt x="307" y="300"/>
                  <a:pt x="317" y="300"/>
                </a:cubicBezTo>
                <a:cubicBezTo>
                  <a:pt x="326" y="300"/>
                  <a:pt x="333" y="292"/>
                  <a:pt x="333" y="283"/>
                </a:cubicBezTo>
                <a:lnTo>
                  <a:pt x="333" y="266"/>
                </a:lnTo>
                <a:cubicBezTo>
                  <a:pt x="333" y="230"/>
                  <a:pt x="303" y="200"/>
                  <a:pt x="267" y="200"/>
                </a:cubicBezTo>
                <a:lnTo>
                  <a:pt x="253" y="200"/>
                </a:lnTo>
                <a:cubicBezTo>
                  <a:pt x="258" y="189"/>
                  <a:pt x="261" y="178"/>
                  <a:pt x="263" y="166"/>
                </a:cubicBezTo>
                <a:lnTo>
                  <a:pt x="317" y="166"/>
                </a:lnTo>
                <a:cubicBezTo>
                  <a:pt x="326" y="166"/>
                  <a:pt x="333" y="159"/>
                  <a:pt x="333" y="150"/>
                </a:cubicBezTo>
                <a:cubicBezTo>
                  <a:pt x="333" y="140"/>
                  <a:pt x="326" y="133"/>
                  <a:pt x="317" y="133"/>
                </a:cubicBezTo>
                <a:lnTo>
                  <a:pt x="267" y="133"/>
                </a:lnTo>
                <a:cubicBezTo>
                  <a:pt x="267" y="121"/>
                  <a:pt x="265" y="110"/>
                  <a:pt x="263" y="100"/>
                </a:cubicBezTo>
                <a:lnTo>
                  <a:pt x="267" y="100"/>
                </a:lnTo>
                <a:cubicBezTo>
                  <a:pt x="303" y="100"/>
                  <a:pt x="333" y="70"/>
                  <a:pt x="333"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2ED216D0-77E3-413E-AE1A-94A1D33F8FD0}"/>
              </a:ext>
            </a:extLst>
          </p:cNvPr>
          <p:cNvSpPr>
            <a:spLocks noChangeAspect="1" noEditPoints="1"/>
          </p:cNvSpPr>
          <p:nvPr/>
        </p:nvSpPr>
        <p:spPr bwMode="auto">
          <a:xfrm>
            <a:off x="1206501" y="4991100"/>
            <a:ext cx="252413" cy="254000"/>
          </a:xfrm>
          <a:custGeom>
            <a:avLst/>
            <a:gdLst>
              <a:gd name="T0" fmla="*/ 217 w 334"/>
              <a:gd name="T1" fmla="*/ 133 h 333"/>
              <a:gd name="T2" fmla="*/ 184 w 334"/>
              <a:gd name="T3" fmla="*/ 150 h 333"/>
              <a:gd name="T4" fmla="*/ 167 w 334"/>
              <a:gd name="T5" fmla="*/ 183 h 333"/>
              <a:gd name="T6" fmla="*/ 150 w 334"/>
              <a:gd name="T7" fmla="*/ 150 h 333"/>
              <a:gd name="T8" fmla="*/ 117 w 334"/>
              <a:gd name="T9" fmla="*/ 133 h 333"/>
              <a:gd name="T10" fmla="*/ 150 w 334"/>
              <a:gd name="T11" fmla="*/ 116 h 333"/>
              <a:gd name="T12" fmla="*/ 167 w 334"/>
              <a:gd name="T13" fmla="*/ 83 h 333"/>
              <a:gd name="T14" fmla="*/ 184 w 334"/>
              <a:gd name="T15" fmla="*/ 116 h 333"/>
              <a:gd name="T16" fmla="*/ 167 w 334"/>
              <a:gd name="T17" fmla="*/ 233 h 333"/>
              <a:gd name="T18" fmla="*/ 167 w 334"/>
              <a:gd name="T19" fmla="*/ 33 h 333"/>
              <a:gd name="T20" fmla="*/ 167 w 334"/>
              <a:gd name="T21" fmla="*/ 233 h 333"/>
              <a:gd name="T22" fmla="*/ 150 w 334"/>
              <a:gd name="T23" fmla="*/ 283 h 333"/>
              <a:gd name="T24" fmla="*/ 184 w 334"/>
              <a:gd name="T25" fmla="*/ 283 h 333"/>
              <a:gd name="T26" fmla="*/ 334 w 334"/>
              <a:gd name="T27" fmla="*/ 33 h 333"/>
              <a:gd name="T28" fmla="*/ 317 w 334"/>
              <a:gd name="T29" fmla="*/ 0 h 333"/>
              <a:gd name="T30" fmla="*/ 300 w 334"/>
              <a:gd name="T31" fmla="*/ 33 h 333"/>
              <a:gd name="T32" fmla="*/ 254 w 334"/>
              <a:gd name="T33" fmla="*/ 66 h 333"/>
              <a:gd name="T34" fmla="*/ 80 w 334"/>
              <a:gd name="T35" fmla="*/ 66 h 333"/>
              <a:gd name="T36" fmla="*/ 34 w 334"/>
              <a:gd name="T37" fmla="*/ 33 h 333"/>
              <a:gd name="T38" fmla="*/ 17 w 334"/>
              <a:gd name="T39" fmla="*/ 0 h 333"/>
              <a:gd name="T40" fmla="*/ 0 w 334"/>
              <a:gd name="T41" fmla="*/ 33 h 333"/>
              <a:gd name="T42" fmla="*/ 70 w 334"/>
              <a:gd name="T43" fmla="*/ 100 h 333"/>
              <a:gd name="T44" fmla="*/ 17 w 334"/>
              <a:gd name="T45" fmla="*/ 133 h 333"/>
              <a:gd name="T46" fmla="*/ 17 w 334"/>
              <a:gd name="T47" fmla="*/ 166 h 333"/>
              <a:gd name="T48" fmla="*/ 80 w 334"/>
              <a:gd name="T49" fmla="*/ 200 h 333"/>
              <a:gd name="T50" fmla="*/ 0 w 334"/>
              <a:gd name="T51" fmla="*/ 266 h 333"/>
              <a:gd name="T52" fmla="*/ 17 w 334"/>
              <a:gd name="T53" fmla="*/ 300 h 333"/>
              <a:gd name="T54" fmla="*/ 34 w 334"/>
              <a:gd name="T55" fmla="*/ 266 h 333"/>
              <a:gd name="T56" fmla="*/ 100 w 334"/>
              <a:gd name="T57" fmla="*/ 233 h 333"/>
              <a:gd name="T58" fmla="*/ 126 w 334"/>
              <a:gd name="T59" fmla="*/ 255 h 333"/>
              <a:gd name="T60" fmla="*/ 167 w 334"/>
              <a:gd name="T61" fmla="*/ 333 h 333"/>
              <a:gd name="T62" fmla="*/ 208 w 334"/>
              <a:gd name="T63" fmla="*/ 255 h 333"/>
              <a:gd name="T64" fmla="*/ 234 w 334"/>
              <a:gd name="T65" fmla="*/ 233 h 333"/>
              <a:gd name="T66" fmla="*/ 300 w 334"/>
              <a:gd name="T67" fmla="*/ 266 h 333"/>
              <a:gd name="T68" fmla="*/ 317 w 334"/>
              <a:gd name="T69" fmla="*/ 300 h 333"/>
              <a:gd name="T70" fmla="*/ 334 w 334"/>
              <a:gd name="T71" fmla="*/ 266 h 333"/>
              <a:gd name="T72" fmla="*/ 254 w 334"/>
              <a:gd name="T73" fmla="*/ 200 h 333"/>
              <a:gd name="T74" fmla="*/ 317 w 334"/>
              <a:gd name="T75" fmla="*/ 166 h 333"/>
              <a:gd name="T76" fmla="*/ 317 w 334"/>
              <a:gd name="T77" fmla="*/ 133 h 333"/>
              <a:gd name="T78" fmla="*/ 264 w 334"/>
              <a:gd name="T79" fmla="*/ 100 h 333"/>
              <a:gd name="T80" fmla="*/ 334 w 334"/>
              <a:gd name="T8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3">
                <a:moveTo>
                  <a:pt x="200" y="116"/>
                </a:moveTo>
                <a:cubicBezTo>
                  <a:pt x="210" y="116"/>
                  <a:pt x="217" y="124"/>
                  <a:pt x="217" y="133"/>
                </a:cubicBezTo>
                <a:cubicBezTo>
                  <a:pt x="217" y="142"/>
                  <a:pt x="210" y="150"/>
                  <a:pt x="200" y="150"/>
                </a:cubicBezTo>
                <a:lnTo>
                  <a:pt x="184" y="150"/>
                </a:lnTo>
                <a:lnTo>
                  <a:pt x="184" y="166"/>
                </a:lnTo>
                <a:cubicBezTo>
                  <a:pt x="184" y="176"/>
                  <a:pt x="176" y="183"/>
                  <a:pt x="167" y="183"/>
                </a:cubicBezTo>
                <a:cubicBezTo>
                  <a:pt x="158" y="183"/>
                  <a:pt x="150" y="176"/>
                  <a:pt x="150" y="166"/>
                </a:cubicBezTo>
                <a:lnTo>
                  <a:pt x="150" y="150"/>
                </a:lnTo>
                <a:lnTo>
                  <a:pt x="134" y="150"/>
                </a:lnTo>
                <a:cubicBezTo>
                  <a:pt x="124" y="150"/>
                  <a:pt x="117" y="142"/>
                  <a:pt x="117" y="133"/>
                </a:cubicBezTo>
                <a:cubicBezTo>
                  <a:pt x="117" y="124"/>
                  <a:pt x="124" y="116"/>
                  <a:pt x="134" y="116"/>
                </a:cubicBezTo>
                <a:lnTo>
                  <a:pt x="150" y="116"/>
                </a:lnTo>
                <a:lnTo>
                  <a:pt x="150" y="100"/>
                </a:lnTo>
                <a:cubicBezTo>
                  <a:pt x="150" y="90"/>
                  <a:pt x="158" y="83"/>
                  <a:pt x="167" y="83"/>
                </a:cubicBezTo>
                <a:cubicBezTo>
                  <a:pt x="176" y="83"/>
                  <a:pt x="184" y="90"/>
                  <a:pt x="184" y="100"/>
                </a:cubicBezTo>
                <a:lnTo>
                  <a:pt x="184" y="116"/>
                </a:lnTo>
                <a:lnTo>
                  <a:pt x="200" y="116"/>
                </a:lnTo>
                <a:close/>
                <a:moveTo>
                  <a:pt x="167" y="233"/>
                </a:moveTo>
                <a:cubicBezTo>
                  <a:pt x="131" y="233"/>
                  <a:pt x="100" y="187"/>
                  <a:pt x="100" y="133"/>
                </a:cubicBezTo>
                <a:cubicBezTo>
                  <a:pt x="100" y="79"/>
                  <a:pt x="131" y="33"/>
                  <a:pt x="167" y="33"/>
                </a:cubicBezTo>
                <a:cubicBezTo>
                  <a:pt x="203" y="33"/>
                  <a:pt x="234" y="79"/>
                  <a:pt x="234" y="133"/>
                </a:cubicBezTo>
                <a:cubicBezTo>
                  <a:pt x="234" y="187"/>
                  <a:pt x="203" y="233"/>
                  <a:pt x="167" y="233"/>
                </a:cubicBezTo>
                <a:close/>
                <a:moveTo>
                  <a:pt x="167" y="300"/>
                </a:moveTo>
                <a:cubicBezTo>
                  <a:pt x="158" y="300"/>
                  <a:pt x="150" y="292"/>
                  <a:pt x="150" y="283"/>
                </a:cubicBezTo>
                <a:cubicBezTo>
                  <a:pt x="150" y="274"/>
                  <a:pt x="158" y="266"/>
                  <a:pt x="167" y="266"/>
                </a:cubicBezTo>
                <a:cubicBezTo>
                  <a:pt x="176" y="266"/>
                  <a:pt x="184" y="274"/>
                  <a:pt x="184" y="283"/>
                </a:cubicBezTo>
                <a:cubicBezTo>
                  <a:pt x="184" y="292"/>
                  <a:pt x="176" y="300"/>
                  <a:pt x="167" y="300"/>
                </a:cubicBezTo>
                <a:close/>
                <a:moveTo>
                  <a:pt x="334" y="33"/>
                </a:moveTo>
                <a:lnTo>
                  <a:pt x="334" y="16"/>
                </a:lnTo>
                <a:cubicBezTo>
                  <a:pt x="334" y="7"/>
                  <a:pt x="326" y="0"/>
                  <a:pt x="317" y="0"/>
                </a:cubicBezTo>
                <a:cubicBezTo>
                  <a:pt x="308" y="0"/>
                  <a:pt x="300" y="7"/>
                  <a:pt x="300" y="16"/>
                </a:cubicBezTo>
                <a:lnTo>
                  <a:pt x="300" y="33"/>
                </a:lnTo>
                <a:cubicBezTo>
                  <a:pt x="300" y="51"/>
                  <a:pt x="285" y="66"/>
                  <a:pt x="267" y="66"/>
                </a:cubicBezTo>
                <a:lnTo>
                  <a:pt x="254" y="66"/>
                </a:lnTo>
                <a:cubicBezTo>
                  <a:pt x="236" y="27"/>
                  <a:pt x="204" y="0"/>
                  <a:pt x="167" y="0"/>
                </a:cubicBezTo>
                <a:cubicBezTo>
                  <a:pt x="130" y="0"/>
                  <a:pt x="98" y="27"/>
                  <a:pt x="80" y="66"/>
                </a:cubicBezTo>
                <a:lnTo>
                  <a:pt x="67" y="66"/>
                </a:lnTo>
                <a:cubicBezTo>
                  <a:pt x="49" y="66"/>
                  <a:pt x="34" y="51"/>
                  <a:pt x="34" y="33"/>
                </a:cubicBezTo>
                <a:lnTo>
                  <a:pt x="34" y="16"/>
                </a:lnTo>
                <a:cubicBezTo>
                  <a:pt x="34" y="7"/>
                  <a:pt x="26" y="0"/>
                  <a:pt x="17" y="0"/>
                </a:cubicBezTo>
                <a:cubicBezTo>
                  <a:pt x="8" y="0"/>
                  <a:pt x="0" y="7"/>
                  <a:pt x="0" y="16"/>
                </a:cubicBezTo>
                <a:lnTo>
                  <a:pt x="0" y="33"/>
                </a:lnTo>
                <a:cubicBezTo>
                  <a:pt x="0" y="70"/>
                  <a:pt x="30" y="100"/>
                  <a:pt x="67" y="100"/>
                </a:cubicBezTo>
                <a:lnTo>
                  <a:pt x="70" y="100"/>
                </a:lnTo>
                <a:cubicBezTo>
                  <a:pt x="68" y="110"/>
                  <a:pt x="67" y="121"/>
                  <a:pt x="67" y="133"/>
                </a:cubicBezTo>
                <a:lnTo>
                  <a:pt x="17" y="133"/>
                </a:lnTo>
                <a:cubicBezTo>
                  <a:pt x="8" y="133"/>
                  <a:pt x="0" y="140"/>
                  <a:pt x="0" y="150"/>
                </a:cubicBezTo>
                <a:cubicBezTo>
                  <a:pt x="0" y="159"/>
                  <a:pt x="8" y="166"/>
                  <a:pt x="17" y="166"/>
                </a:cubicBezTo>
                <a:lnTo>
                  <a:pt x="70" y="166"/>
                </a:lnTo>
                <a:cubicBezTo>
                  <a:pt x="73" y="178"/>
                  <a:pt x="76" y="189"/>
                  <a:pt x="80" y="200"/>
                </a:cubicBezTo>
                <a:lnTo>
                  <a:pt x="67" y="200"/>
                </a:lnTo>
                <a:cubicBezTo>
                  <a:pt x="30" y="200"/>
                  <a:pt x="0" y="230"/>
                  <a:pt x="0" y="266"/>
                </a:cubicBezTo>
                <a:lnTo>
                  <a:pt x="0" y="283"/>
                </a:lnTo>
                <a:cubicBezTo>
                  <a:pt x="0" y="292"/>
                  <a:pt x="8" y="300"/>
                  <a:pt x="17" y="300"/>
                </a:cubicBezTo>
                <a:cubicBezTo>
                  <a:pt x="26" y="300"/>
                  <a:pt x="34" y="292"/>
                  <a:pt x="34" y="283"/>
                </a:cubicBezTo>
                <a:lnTo>
                  <a:pt x="34" y="266"/>
                </a:lnTo>
                <a:cubicBezTo>
                  <a:pt x="34" y="248"/>
                  <a:pt x="49" y="233"/>
                  <a:pt x="67" y="233"/>
                </a:cubicBezTo>
                <a:lnTo>
                  <a:pt x="100" y="233"/>
                </a:lnTo>
                <a:lnTo>
                  <a:pt x="100" y="232"/>
                </a:lnTo>
                <a:cubicBezTo>
                  <a:pt x="108" y="241"/>
                  <a:pt x="117" y="249"/>
                  <a:pt x="126" y="255"/>
                </a:cubicBezTo>
                <a:cubicBezTo>
                  <a:pt x="120" y="263"/>
                  <a:pt x="117" y="272"/>
                  <a:pt x="117" y="283"/>
                </a:cubicBezTo>
                <a:cubicBezTo>
                  <a:pt x="117" y="311"/>
                  <a:pt x="139" y="333"/>
                  <a:pt x="167" y="333"/>
                </a:cubicBezTo>
                <a:cubicBezTo>
                  <a:pt x="195" y="333"/>
                  <a:pt x="217" y="311"/>
                  <a:pt x="217" y="283"/>
                </a:cubicBezTo>
                <a:cubicBezTo>
                  <a:pt x="217" y="272"/>
                  <a:pt x="214" y="263"/>
                  <a:pt x="208" y="255"/>
                </a:cubicBezTo>
                <a:cubicBezTo>
                  <a:pt x="217" y="249"/>
                  <a:pt x="226" y="241"/>
                  <a:pt x="234" y="232"/>
                </a:cubicBezTo>
                <a:lnTo>
                  <a:pt x="234" y="233"/>
                </a:lnTo>
                <a:lnTo>
                  <a:pt x="267" y="233"/>
                </a:lnTo>
                <a:cubicBezTo>
                  <a:pt x="285" y="233"/>
                  <a:pt x="300" y="248"/>
                  <a:pt x="300" y="266"/>
                </a:cubicBezTo>
                <a:lnTo>
                  <a:pt x="300" y="283"/>
                </a:lnTo>
                <a:cubicBezTo>
                  <a:pt x="300" y="292"/>
                  <a:pt x="308" y="300"/>
                  <a:pt x="317" y="300"/>
                </a:cubicBezTo>
                <a:cubicBezTo>
                  <a:pt x="326" y="300"/>
                  <a:pt x="334" y="292"/>
                  <a:pt x="334" y="283"/>
                </a:cubicBezTo>
                <a:lnTo>
                  <a:pt x="334" y="266"/>
                </a:lnTo>
                <a:cubicBezTo>
                  <a:pt x="334" y="230"/>
                  <a:pt x="304" y="200"/>
                  <a:pt x="267" y="200"/>
                </a:cubicBezTo>
                <a:lnTo>
                  <a:pt x="254" y="200"/>
                </a:lnTo>
                <a:cubicBezTo>
                  <a:pt x="258" y="189"/>
                  <a:pt x="261" y="178"/>
                  <a:pt x="264" y="166"/>
                </a:cubicBezTo>
                <a:lnTo>
                  <a:pt x="317" y="166"/>
                </a:lnTo>
                <a:cubicBezTo>
                  <a:pt x="326" y="166"/>
                  <a:pt x="334" y="159"/>
                  <a:pt x="334" y="150"/>
                </a:cubicBezTo>
                <a:cubicBezTo>
                  <a:pt x="334" y="140"/>
                  <a:pt x="326" y="133"/>
                  <a:pt x="317" y="133"/>
                </a:cubicBezTo>
                <a:lnTo>
                  <a:pt x="267" y="133"/>
                </a:lnTo>
                <a:cubicBezTo>
                  <a:pt x="267" y="121"/>
                  <a:pt x="266" y="110"/>
                  <a:pt x="264" y="100"/>
                </a:cubicBezTo>
                <a:lnTo>
                  <a:pt x="267" y="100"/>
                </a:lnTo>
                <a:cubicBezTo>
                  <a:pt x="304" y="100"/>
                  <a:pt x="334" y="70"/>
                  <a:pt x="334"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AEAA10D5-5496-4E44-8DAC-FBDB0EC42039}"/>
              </a:ext>
            </a:extLst>
          </p:cNvPr>
          <p:cNvSpPr>
            <a:spLocks noChangeAspect="1" noEditPoints="1"/>
          </p:cNvSpPr>
          <p:nvPr/>
        </p:nvSpPr>
        <p:spPr bwMode="auto">
          <a:xfrm>
            <a:off x="703263" y="4991100"/>
            <a:ext cx="252413" cy="254000"/>
          </a:xfrm>
          <a:custGeom>
            <a:avLst/>
            <a:gdLst>
              <a:gd name="T0" fmla="*/ 133 w 333"/>
              <a:gd name="T1" fmla="*/ 150 h 333"/>
              <a:gd name="T2" fmla="*/ 133 w 333"/>
              <a:gd name="T3" fmla="*/ 116 h 333"/>
              <a:gd name="T4" fmla="*/ 183 w 333"/>
              <a:gd name="T5" fmla="*/ 116 h 333"/>
              <a:gd name="T6" fmla="*/ 216 w 333"/>
              <a:gd name="T7" fmla="*/ 133 h 333"/>
              <a:gd name="T8" fmla="*/ 183 w 333"/>
              <a:gd name="T9" fmla="*/ 150 h 333"/>
              <a:gd name="T10" fmla="*/ 166 w 333"/>
              <a:gd name="T11" fmla="*/ 233 h 333"/>
              <a:gd name="T12" fmla="*/ 166 w 333"/>
              <a:gd name="T13" fmla="*/ 33 h 333"/>
              <a:gd name="T14" fmla="*/ 166 w 333"/>
              <a:gd name="T15" fmla="*/ 233 h 333"/>
              <a:gd name="T16" fmla="*/ 150 w 333"/>
              <a:gd name="T17" fmla="*/ 283 h 333"/>
              <a:gd name="T18" fmla="*/ 183 w 333"/>
              <a:gd name="T19" fmla="*/ 283 h 333"/>
              <a:gd name="T20" fmla="*/ 333 w 333"/>
              <a:gd name="T21" fmla="*/ 33 h 333"/>
              <a:gd name="T22" fmla="*/ 316 w 333"/>
              <a:gd name="T23" fmla="*/ 0 h 333"/>
              <a:gd name="T24" fmla="*/ 300 w 333"/>
              <a:gd name="T25" fmla="*/ 33 h 333"/>
              <a:gd name="T26" fmla="*/ 253 w 333"/>
              <a:gd name="T27" fmla="*/ 66 h 333"/>
              <a:gd name="T28" fmla="*/ 80 w 333"/>
              <a:gd name="T29" fmla="*/ 66 h 333"/>
              <a:gd name="T30" fmla="*/ 33 w 333"/>
              <a:gd name="T31" fmla="*/ 33 h 333"/>
              <a:gd name="T32" fmla="*/ 16 w 333"/>
              <a:gd name="T33" fmla="*/ 0 h 333"/>
              <a:gd name="T34" fmla="*/ 0 w 333"/>
              <a:gd name="T35" fmla="*/ 33 h 333"/>
              <a:gd name="T36" fmla="*/ 70 w 333"/>
              <a:gd name="T37" fmla="*/ 100 h 333"/>
              <a:gd name="T38" fmla="*/ 16 w 333"/>
              <a:gd name="T39" fmla="*/ 133 h 333"/>
              <a:gd name="T40" fmla="*/ 16 w 333"/>
              <a:gd name="T41" fmla="*/ 166 h 333"/>
              <a:gd name="T42" fmla="*/ 80 w 333"/>
              <a:gd name="T43" fmla="*/ 200 h 333"/>
              <a:gd name="T44" fmla="*/ 0 w 333"/>
              <a:gd name="T45" fmla="*/ 266 h 333"/>
              <a:gd name="T46" fmla="*/ 16 w 333"/>
              <a:gd name="T47" fmla="*/ 300 h 333"/>
              <a:gd name="T48" fmla="*/ 33 w 333"/>
              <a:gd name="T49" fmla="*/ 266 h 333"/>
              <a:gd name="T50" fmla="*/ 100 w 333"/>
              <a:gd name="T51" fmla="*/ 233 h 333"/>
              <a:gd name="T52" fmla="*/ 125 w 333"/>
              <a:gd name="T53" fmla="*/ 255 h 333"/>
              <a:gd name="T54" fmla="*/ 166 w 333"/>
              <a:gd name="T55" fmla="*/ 333 h 333"/>
              <a:gd name="T56" fmla="*/ 207 w 333"/>
              <a:gd name="T57" fmla="*/ 255 h 333"/>
              <a:gd name="T58" fmla="*/ 233 w 333"/>
              <a:gd name="T59" fmla="*/ 233 h 333"/>
              <a:gd name="T60" fmla="*/ 300 w 333"/>
              <a:gd name="T61" fmla="*/ 266 h 333"/>
              <a:gd name="T62" fmla="*/ 316 w 333"/>
              <a:gd name="T63" fmla="*/ 300 h 333"/>
              <a:gd name="T64" fmla="*/ 333 w 333"/>
              <a:gd name="T65" fmla="*/ 266 h 333"/>
              <a:gd name="T66" fmla="*/ 253 w 333"/>
              <a:gd name="T67" fmla="*/ 200 h 333"/>
              <a:gd name="T68" fmla="*/ 316 w 333"/>
              <a:gd name="T69" fmla="*/ 166 h 333"/>
              <a:gd name="T70" fmla="*/ 316 w 333"/>
              <a:gd name="T71" fmla="*/ 133 h 333"/>
              <a:gd name="T72" fmla="*/ 263 w 333"/>
              <a:gd name="T73" fmla="*/ 100 h 333"/>
              <a:gd name="T74" fmla="*/ 333 w 333"/>
              <a:gd name="T75"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333">
                <a:moveTo>
                  <a:pt x="150" y="150"/>
                </a:moveTo>
                <a:lnTo>
                  <a:pt x="133" y="150"/>
                </a:lnTo>
                <a:cubicBezTo>
                  <a:pt x="124" y="150"/>
                  <a:pt x="116" y="142"/>
                  <a:pt x="116" y="133"/>
                </a:cubicBezTo>
                <a:cubicBezTo>
                  <a:pt x="116" y="124"/>
                  <a:pt x="124" y="116"/>
                  <a:pt x="133" y="116"/>
                </a:cubicBezTo>
                <a:lnTo>
                  <a:pt x="150" y="116"/>
                </a:lnTo>
                <a:lnTo>
                  <a:pt x="183" y="116"/>
                </a:lnTo>
                <a:lnTo>
                  <a:pt x="200" y="116"/>
                </a:lnTo>
                <a:cubicBezTo>
                  <a:pt x="209" y="116"/>
                  <a:pt x="216" y="124"/>
                  <a:pt x="216" y="133"/>
                </a:cubicBezTo>
                <a:cubicBezTo>
                  <a:pt x="216" y="142"/>
                  <a:pt x="209" y="150"/>
                  <a:pt x="200" y="150"/>
                </a:cubicBezTo>
                <a:lnTo>
                  <a:pt x="183" y="150"/>
                </a:lnTo>
                <a:lnTo>
                  <a:pt x="150" y="150"/>
                </a:lnTo>
                <a:close/>
                <a:moveTo>
                  <a:pt x="166" y="233"/>
                </a:moveTo>
                <a:cubicBezTo>
                  <a:pt x="130" y="233"/>
                  <a:pt x="100" y="187"/>
                  <a:pt x="100" y="133"/>
                </a:cubicBezTo>
                <a:cubicBezTo>
                  <a:pt x="100" y="79"/>
                  <a:pt x="130" y="33"/>
                  <a:pt x="166" y="33"/>
                </a:cubicBezTo>
                <a:cubicBezTo>
                  <a:pt x="202" y="33"/>
                  <a:pt x="233" y="79"/>
                  <a:pt x="233" y="133"/>
                </a:cubicBezTo>
                <a:cubicBezTo>
                  <a:pt x="233" y="187"/>
                  <a:pt x="202" y="233"/>
                  <a:pt x="166" y="233"/>
                </a:cubicBezTo>
                <a:close/>
                <a:moveTo>
                  <a:pt x="166" y="300"/>
                </a:moveTo>
                <a:cubicBezTo>
                  <a:pt x="157" y="300"/>
                  <a:pt x="150" y="292"/>
                  <a:pt x="150" y="283"/>
                </a:cubicBezTo>
                <a:cubicBezTo>
                  <a:pt x="150" y="274"/>
                  <a:pt x="157" y="266"/>
                  <a:pt x="166" y="266"/>
                </a:cubicBezTo>
                <a:cubicBezTo>
                  <a:pt x="176" y="266"/>
                  <a:pt x="183" y="274"/>
                  <a:pt x="183" y="283"/>
                </a:cubicBezTo>
                <a:cubicBezTo>
                  <a:pt x="183" y="292"/>
                  <a:pt x="176" y="300"/>
                  <a:pt x="166" y="300"/>
                </a:cubicBezTo>
                <a:close/>
                <a:moveTo>
                  <a:pt x="333" y="33"/>
                </a:moveTo>
                <a:lnTo>
                  <a:pt x="333" y="16"/>
                </a:lnTo>
                <a:cubicBezTo>
                  <a:pt x="333" y="7"/>
                  <a:pt x="326" y="0"/>
                  <a:pt x="316" y="0"/>
                </a:cubicBezTo>
                <a:cubicBezTo>
                  <a:pt x="307" y="0"/>
                  <a:pt x="300" y="7"/>
                  <a:pt x="300" y="16"/>
                </a:cubicBezTo>
                <a:lnTo>
                  <a:pt x="300" y="33"/>
                </a:lnTo>
                <a:cubicBezTo>
                  <a:pt x="300" y="51"/>
                  <a:pt x="285" y="66"/>
                  <a:pt x="266" y="66"/>
                </a:cubicBezTo>
                <a:lnTo>
                  <a:pt x="253" y="66"/>
                </a:lnTo>
                <a:cubicBezTo>
                  <a:pt x="236" y="27"/>
                  <a:pt x="203" y="0"/>
                  <a:pt x="166" y="0"/>
                </a:cubicBezTo>
                <a:cubicBezTo>
                  <a:pt x="129" y="0"/>
                  <a:pt x="97" y="27"/>
                  <a:pt x="80" y="66"/>
                </a:cubicBezTo>
                <a:lnTo>
                  <a:pt x="66" y="66"/>
                </a:lnTo>
                <a:cubicBezTo>
                  <a:pt x="48" y="66"/>
                  <a:pt x="33" y="51"/>
                  <a:pt x="33" y="33"/>
                </a:cubicBezTo>
                <a:lnTo>
                  <a:pt x="33" y="16"/>
                </a:lnTo>
                <a:cubicBezTo>
                  <a:pt x="33" y="7"/>
                  <a:pt x="26" y="0"/>
                  <a:pt x="16" y="0"/>
                </a:cubicBezTo>
                <a:cubicBezTo>
                  <a:pt x="7" y="0"/>
                  <a:pt x="0" y="7"/>
                  <a:pt x="0" y="16"/>
                </a:cubicBezTo>
                <a:lnTo>
                  <a:pt x="0" y="33"/>
                </a:lnTo>
                <a:cubicBezTo>
                  <a:pt x="0" y="70"/>
                  <a:pt x="30" y="100"/>
                  <a:pt x="66" y="100"/>
                </a:cubicBezTo>
                <a:lnTo>
                  <a:pt x="70" y="100"/>
                </a:lnTo>
                <a:cubicBezTo>
                  <a:pt x="68" y="110"/>
                  <a:pt x="66" y="121"/>
                  <a:pt x="66" y="133"/>
                </a:cubicBezTo>
                <a:lnTo>
                  <a:pt x="16" y="133"/>
                </a:lnTo>
                <a:cubicBezTo>
                  <a:pt x="7" y="133"/>
                  <a:pt x="0" y="140"/>
                  <a:pt x="0" y="150"/>
                </a:cubicBezTo>
                <a:cubicBezTo>
                  <a:pt x="0" y="159"/>
                  <a:pt x="7" y="166"/>
                  <a:pt x="16" y="166"/>
                </a:cubicBezTo>
                <a:lnTo>
                  <a:pt x="70" y="166"/>
                </a:lnTo>
                <a:cubicBezTo>
                  <a:pt x="72" y="178"/>
                  <a:pt x="75" y="189"/>
                  <a:pt x="80" y="200"/>
                </a:cubicBezTo>
                <a:lnTo>
                  <a:pt x="66" y="200"/>
                </a:lnTo>
                <a:cubicBezTo>
                  <a:pt x="30" y="200"/>
                  <a:pt x="0" y="230"/>
                  <a:pt x="0" y="266"/>
                </a:cubicBezTo>
                <a:lnTo>
                  <a:pt x="0" y="283"/>
                </a:lnTo>
                <a:cubicBezTo>
                  <a:pt x="0" y="292"/>
                  <a:pt x="7" y="300"/>
                  <a:pt x="16" y="300"/>
                </a:cubicBezTo>
                <a:cubicBezTo>
                  <a:pt x="26" y="300"/>
                  <a:pt x="33" y="292"/>
                  <a:pt x="33" y="283"/>
                </a:cubicBezTo>
                <a:lnTo>
                  <a:pt x="33" y="266"/>
                </a:lnTo>
                <a:cubicBezTo>
                  <a:pt x="33" y="248"/>
                  <a:pt x="48" y="233"/>
                  <a:pt x="66" y="233"/>
                </a:cubicBezTo>
                <a:lnTo>
                  <a:pt x="100" y="233"/>
                </a:lnTo>
                <a:lnTo>
                  <a:pt x="100" y="232"/>
                </a:lnTo>
                <a:cubicBezTo>
                  <a:pt x="107" y="241"/>
                  <a:pt x="116" y="249"/>
                  <a:pt x="125" y="255"/>
                </a:cubicBezTo>
                <a:cubicBezTo>
                  <a:pt x="120" y="263"/>
                  <a:pt x="116" y="272"/>
                  <a:pt x="116" y="283"/>
                </a:cubicBezTo>
                <a:cubicBezTo>
                  <a:pt x="116" y="311"/>
                  <a:pt x="139" y="333"/>
                  <a:pt x="166" y="333"/>
                </a:cubicBezTo>
                <a:cubicBezTo>
                  <a:pt x="194" y="333"/>
                  <a:pt x="216" y="311"/>
                  <a:pt x="216" y="283"/>
                </a:cubicBezTo>
                <a:cubicBezTo>
                  <a:pt x="216" y="272"/>
                  <a:pt x="213" y="263"/>
                  <a:pt x="207" y="255"/>
                </a:cubicBezTo>
                <a:cubicBezTo>
                  <a:pt x="217" y="249"/>
                  <a:pt x="225" y="241"/>
                  <a:pt x="233" y="232"/>
                </a:cubicBezTo>
                <a:lnTo>
                  <a:pt x="233" y="233"/>
                </a:lnTo>
                <a:lnTo>
                  <a:pt x="266" y="233"/>
                </a:lnTo>
                <a:cubicBezTo>
                  <a:pt x="285" y="233"/>
                  <a:pt x="300" y="248"/>
                  <a:pt x="300" y="266"/>
                </a:cubicBezTo>
                <a:lnTo>
                  <a:pt x="300" y="283"/>
                </a:lnTo>
                <a:cubicBezTo>
                  <a:pt x="300" y="292"/>
                  <a:pt x="307" y="300"/>
                  <a:pt x="316" y="300"/>
                </a:cubicBezTo>
                <a:cubicBezTo>
                  <a:pt x="326" y="300"/>
                  <a:pt x="333" y="292"/>
                  <a:pt x="333" y="283"/>
                </a:cubicBezTo>
                <a:lnTo>
                  <a:pt x="333" y="266"/>
                </a:lnTo>
                <a:cubicBezTo>
                  <a:pt x="333" y="230"/>
                  <a:pt x="303" y="200"/>
                  <a:pt x="266" y="200"/>
                </a:cubicBezTo>
                <a:lnTo>
                  <a:pt x="253" y="200"/>
                </a:lnTo>
                <a:cubicBezTo>
                  <a:pt x="257" y="189"/>
                  <a:pt x="261" y="178"/>
                  <a:pt x="263" y="166"/>
                </a:cubicBezTo>
                <a:lnTo>
                  <a:pt x="316" y="166"/>
                </a:lnTo>
                <a:cubicBezTo>
                  <a:pt x="326" y="166"/>
                  <a:pt x="333" y="159"/>
                  <a:pt x="333" y="150"/>
                </a:cubicBezTo>
                <a:cubicBezTo>
                  <a:pt x="333" y="140"/>
                  <a:pt x="326" y="133"/>
                  <a:pt x="316" y="133"/>
                </a:cubicBezTo>
                <a:lnTo>
                  <a:pt x="266" y="133"/>
                </a:lnTo>
                <a:cubicBezTo>
                  <a:pt x="266" y="121"/>
                  <a:pt x="265" y="110"/>
                  <a:pt x="263" y="100"/>
                </a:cubicBezTo>
                <a:lnTo>
                  <a:pt x="266" y="100"/>
                </a:lnTo>
                <a:cubicBezTo>
                  <a:pt x="303" y="100"/>
                  <a:pt x="333" y="70"/>
                  <a:pt x="333"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BC111ADC-8FD4-4D91-BFC3-C11A78A97C51}"/>
              </a:ext>
            </a:extLst>
          </p:cNvPr>
          <p:cNvSpPr>
            <a:spLocks noChangeAspect="1" noEditPoints="1"/>
          </p:cNvSpPr>
          <p:nvPr/>
        </p:nvSpPr>
        <p:spPr bwMode="auto">
          <a:xfrm>
            <a:off x="5229226" y="4484688"/>
            <a:ext cx="252413" cy="252413"/>
          </a:xfrm>
          <a:custGeom>
            <a:avLst/>
            <a:gdLst>
              <a:gd name="T0" fmla="*/ 190 w 333"/>
              <a:gd name="T1" fmla="*/ 133 h 333"/>
              <a:gd name="T2" fmla="*/ 202 w 333"/>
              <a:gd name="T3" fmla="*/ 169 h 333"/>
              <a:gd name="T4" fmla="*/ 166 w 333"/>
              <a:gd name="T5" fmla="*/ 157 h 333"/>
              <a:gd name="T6" fmla="*/ 131 w 333"/>
              <a:gd name="T7" fmla="*/ 169 h 333"/>
              <a:gd name="T8" fmla="*/ 143 w 333"/>
              <a:gd name="T9" fmla="*/ 133 h 333"/>
              <a:gd name="T10" fmla="*/ 131 w 333"/>
              <a:gd name="T11" fmla="*/ 98 h 333"/>
              <a:gd name="T12" fmla="*/ 166 w 333"/>
              <a:gd name="T13" fmla="*/ 110 h 333"/>
              <a:gd name="T14" fmla="*/ 202 w 333"/>
              <a:gd name="T15" fmla="*/ 98 h 333"/>
              <a:gd name="T16" fmla="*/ 166 w 333"/>
              <a:gd name="T17" fmla="*/ 233 h 333"/>
              <a:gd name="T18" fmla="*/ 166 w 333"/>
              <a:gd name="T19" fmla="*/ 33 h 333"/>
              <a:gd name="T20" fmla="*/ 166 w 333"/>
              <a:gd name="T21" fmla="*/ 233 h 333"/>
              <a:gd name="T22" fmla="*/ 150 w 333"/>
              <a:gd name="T23" fmla="*/ 283 h 333"/>
              <a:gd name="T24" fmla="*/ 183 w 333"/>
              <a:gd name="T25" fmla="*/ 283 h 333"/>
              <a:gd name="T26" fmla="*/ 333 w 333"/>
              <a:gd name="T27" fmla="*/ 33 h 333"/>
              <a:gd name="T28" fmla="*/ 316 w 333"/>
              <a:gd name="T29" fmla="*/ 0 h 333"/>
              <a:gd name="T30" fmla="*/ 300 w 333"/>
              <a:gd name="T31" fmla="*/ 33 h 333"/>
              <a:gd name="T32" fmla="*/ 253 w 333"/>
              <a:gd name="T33" fmla="*/ 67 h 333"/>
              <a:gd name="T34" fmla="*/ 80 w 333"/>
              <a:gd name="T35" fmla="*/ 67 h 333"/>
              <a:gd name="T36" fmla="*/ 33 w 333"/>
              <a:gd name="T37" fmla="*/ 33 h 333"/>
              <a:gd name="T38" fmla="*/ 16 w 333"/>
              <a:gd name="T39" fmla="*/ 0 h 333"/>
              <a:gd name="T40" fmla="*/ 0 w 333"/>
              <a:gd name="T41" fmla="*/ 33 h 333"/>
              <a:gd name="T42" fmla="*/ 70 w 333"/>
              <a:gd name="T43" fmla="*/ 100 h 333"/>
              <a:gd name="T44" fmla="*/ 16 w 333"/>
              <a:gd name="T45" fmla="*/ 133 h 333"/>
              <a:gd name="T46" fmla="*/ 16 w 333"/>
              <a:gd name="T47" fmla="*/ 167 h 333"/>
              <a:gd name="T48" fmla="*/ 80 w 333"/>
              <a:gd name="T49" fmla="*/ 200 h 333"/>
              <a:gd name="T50" fmla="*/ 0 w 333"/>
              <a:gd name="T51" fmla="*/ 267 h 333"/>
              <a:gd name="T52" fmla="*/ 16 w 333"/>
              <a:gd name="T53" fmla="*/ 300 h 333"/>
              <a:gd name="T54" fmla="*/ 33 w 333"/>
              <a:gd name="T55" fmla="*/ 267 h 333"/>
              <a:gd name="T56" fmla="*/ 100 w 333"/>
              <a:gd name="T57" fmla="*/ 233 h 333"/>
              <a:gd name="T58" fmla="*/ 125 w 333"/>
              <a:gd name="T59" fmla="*/ 255 h 333"/>
              <a:gd name="T60" fmla="*/ 166 w 333"/>
              <a:gd name="T61" fmla="*/ 333 h 333"/>
              <a:gd name="T62" fmla="*/ 207 w 333"/>
              <a:gd name="T63" fmla="*/ 255 h 333"/>
              <a:gd name="T64" fmla="*/ 233 w 333"/>
              <a:gd name="T65" fmla="*/ 233 h 333"/>
              <a:gd name="T66" fmla="*/ 300 w 333"/>
              <a:gd name="T67" fmla="*/ 267 h 333"/>
              <a:gd name="T68" fmla="*/ 316 w 333"/>
              <a:gd name="T69" fmla="*/ 300 h 333"/>
              <a:gd name="T70" fmla="*/ 333 w 333"/>
              <a:gd name="T71" fmla="*/ 267 h 333"/>
              <a:gd name="T72" fmla="*/ 253 w 333"/>
              <a:gd name="T73" fmla="*/ 200 h 333"/>
              <a:gd name="T74" fmla="*/ 316 w 333"/>
              <a:gd name="T75" fmla="*/ 167 h 333"/>
              <a:gd name="T76" fmla="*/ 316 w 333"/>
              <a:gd name="T77" fmla="*/ 133 h 333"/>
              <a:gd name="T78" fmla="*/ 263 w 333"/>
              <a:gd name="T79" fmla="*/ 100 h 333"/>
              <a:gd name="T80" fmla="*/ 333 w 333"/>
              <a:gd name="T8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202" y="122"/>
                </a:moveTo>
                <a:lnTo>
                  <a:pt x="190" y="133"/>
                </a:lnTo>
                <a:lnTo>
                  <a:pt x="202" y="145"/>
                </a:lnTo>
                <a:cubicBezTo>
                  <a:pt x="208" y="152"/>
                  <a:pt x="208" y="162"/>
                  <a:pt x="202" y="169"/>
                </a:cubicBezTo>
                <a:cubicBezTo>
                  <a:pt x="195" y="175"/>
                  <a:pt x="185" y="175"/>
                  <a:pt x="178" y="169"/>
                </a:cubicBezTo>
                <a:lnTo>
                  <a:pt x="166" y="157"/>
                </a:lnTo>
                <a:lnTo>
                  <a:pt x="155" y="169"/>
                </a:lnTo>
                <a:cubicBezTo>
                  <a:pt x="148" y="175"/>
                  <a:pt x="137" y="175"/>
                  <a:pt x="131" y="169"/>
                </a:cubicBezTo>
                <a:cubicBezTo>
                  <a:pt x="124" y="162"/>
                  <a:pt x="124" y="152"/>
                  <a:pt x="131" y="145"/>
                </a:cubicBezTo>
                <a:lnTo>
                  <a:pt x="143" y="133"/>
                </a:lnTo>
                <a:lnTo>
                  <a:pt x="131" y="122"/>
                </a:lnTo>
                <a:cubicBezTo>
                  <a:pt x="124" y="115"/>
                  <a:pt x="124" y="105"/>
                  <a:pt x="131" y="98"/>
                </a:cubicBezTo>
                <a:cubicBezTo>
                  <a:pt x="137" y="91"/>
                  <a:pt x="148" y="91"/>
                  <a:pt x="155" y="98"/>
                </a:cubicBezTo>
                <a:lnTo>
                  <a:pt x="166" y="110"/>
                </a:lnTo>
                <a:lnTo>
                  <a:pt x="178" y="98"/>
                </a:lnTo>
                <a:cubicBezTo>
                  <a:pt x="185" y="91"/>
                  <a:pt x="195" y="91"/>
                  <a:pt x="202" y="98"/>
                </a:cubicBezTo>
                <a:cubicBezTo>
                  <a:pt x="208" y="105"/>
                  <a:pt x="208" y="115"/>
                  <a:pt x="202" y="122"/>
                </a:cubicBezTo>
                <a:close/>
                <a:moveTo>
                  <a:pt x="166" y="233"/>
                </a:moveTo>
                <a:cubicBezTo>
                  <a:pt x="130" y="233"/>
                  <a:pt x="100" y="188"/>
                  <a:pt x="100" y="133"/>
                </a:cubicBezTo>
                <a:cubicBezTo>
                  <a:pt x="100" y="79"/>
                  <a:pt x="130" y="33"/>
                  <a:pt x="166" y="33"/>
                </a:cubicBezTo>
                <a:cubicBezTo>
                  <a:pt x="202" y="33"/>
                  <a:pt x="233" y="79"/>
                  <a:pt x="233" y="133"/>
                </a:cubicBezTo>
                <a:cubicBezTo>
                  <a:pt x="233" y="188"/>
                  <a:pt x="202" y="233"/>
                  <a:pt x="166" y="233"/>
                </a:cubicBezTo>
                <a:close/>
                <a:moveTo>
                  <a:pt x="166" y="300"/>
                </a:moveTo>
                <a:cubicBezTo>
                  <a:pt x="157" y="300"/>
                  <a:pt x="150" y="293"/>
                  <a:pt x="150" y="283"/>
                </a:cubicBezTo>
                <a:cubicBezTo>
                  <a:pt x="150" y="274"/>
                  <a:pt x="157" y="267"/>
                  <a:pt x="166" y="267"/>
                </a:cubicBezTo>
                <a:cubicBezTo>
                  <a:pt x="176" y="267"/>
                  <a:pt x="183" y="274"/>
                  <a:pt x="183" y="283"/>
                </a:cubicBezTo>
                <a:cubicBezTo>
                  <a:pt x="183" y="293"/>
                  <a:pt x="176" y="300"/>
                  <a:pt x="166" y="300"/>
                </a:cubicBezTo>
                <a:close/>
                <a:moveTo>
                  <a:pt x="333" y="33"/>
                </a:moveTo>
                <a:lnTo>
                  <a:pt x="333" y="17"/>
                </a:lnTo>
                <a:cubicBezTo>
                  <a:pt x="333" y="7"/>
                  <a:pt x="326" y="0"/>
                  <a:pt x="316" y="0"/>
                </a:cubicBezTo>
                <a:cubicBezTo>
                  <a:pt x="307" y="0"/>
                  <a:pt x="300" y="7"/>
                  <a:pt x="300" y="17"/>
                </a:cubicBezTo>
                <a:lnTo>
                  <a:pt x="300" y="33"/>
                </a:lnTo>
                <a:cubicBezTo>
                  <a:pt x="300" y="52"/>
                  <a:pt x="285" y="67"/>
                  <a:pt x="266" y="67"/>
                </a:cubicBezTo>
                <a:lnTo>
                  <a:pt x="253" y="67"/>
                </a:lnTo>
                <a:cubicBezTo>
                  <a:pt x="236" y="27"/>
                  <a:pt x="203" y="0"/>
                  <a:pt x="166" y="0"/>
                </a:cubicBezTo>
                <a:cubicBezTo>
                  <a:pt x="129" y="0"/>
                  <a:pt x="97" y="27"/>
                  <a:pt x="80" y="67"/>
                </a:cubicBezTo>
                <a:lnTo>
                  <a:pt x="66" y="67"/>
                </a:lnTo>
                <a:cubicBezTo>
                  <a:pt x="48" y="67"/>
                  <a:pt x="33" y="52"/>
                  <a:pt x="33" y="33"/>
                </a:cubicBezTo>
                <a:lnTo>
                  <a:pt x="33" y="17"/>
                </a:lnTo>
                <a:cubicBezTo>
                  <a:pt x="33" y="7"/>
                  <a:pt x="26" y="0"/>
                  <a:pt x="16" y="0"/>
                </a:cubicBezTo>
                <a:cubicBezTo>
                  <a:pt x="7" y="0"/>
                  <a:pt x="0" y="7"/>
                  <a:pt x="0" y="17"/>
                </a:cubicBezTo>
                <a:lnTo>
                  <a:pt x="0" y="33"/>
                </a:lnTo>
                <a:cubicBezTo>
                  <a:pt x="0" y="70"/>
                  <a:pt x="30" y="100"/>
                  <a:pt x="66" y="100"/>
                </a:cubicBezTo>
                <a:lnTo>
                  <a:pt x="70" y="100"/>
                </a:lnTo>
                <a:cubicBezTo>
                  <a:pt x="68" y="111"/>
                  <a:pt x="66" y="122"/>
                  <a:pt x="66" y="133"/>
                </a:cubicBezTo>
                <a:lnTo>
                  <a:pt x="16" y="133"/>
                </a:lnTo>
                <a:cubicBezTo>
                  <a:pt x="7" y="133"/>
                  <a:pt x="0" y="141"/>
                  <a:pt x="0" y="150"/>
                </a:cubicBezTo>
                <a:cubicBezTo>
                  <a:pt x="0" y="159"/>
                  <a:pt x="7" y="167"/>
                  <a:pt x="16" y="167"/>
                </a:cubicBezTo>
                <a:lnTo>
                  <a:pt x="70" y="167"/>
                </a:lnTo>
                <a:cubicBezTo>
                  <a:pt x="72" y="179"/>
                  <a:pt x="75" y="190"/>
                  <a:pt x="80" y="200"/>
                </a:cubicBezTo>
                <a:lnTo>
                  <a:pt x="66" y="200"/>
                </a:lnTo>
                <a:cubicBezTo>
                  <a:pt x="30" y="200"/>
                  <a:pt x="0" y="230"/>
                  <a:pt x="0" y="267"/>
                </a:cubicBezTo>
                <a:lnTo>
                  <a:pt x="0" y="283"/>
                </a:lnTo>
                <a:cubicBezTo>
                  <a:pt x="0" y="293"/>
                  <a:pt x="7" y="300"/>
                  <a:pt x="16" y="300"/>
                </a:cubicBezTo>
                <a:cubicBezTo>
                  <a:pt x="26" y="300"/>
                  <a:pt x="33" y="293"/>
                  <a:pt x="33" y="283"/>
                </a:cubicBezTo>
                <a:lnTo>
                  <a:pt x="33" y="267"/>
                </a:lnTo>
                <a:cubicBezTo>
                  <a:pt x="33" y="248"/>
                  <a:pt x="48" y="233"/>
                  <a:pt x="66" y="233"/>
                </a:cubicBezTo>
                <a:lnTo>
                  <a:pt x="100" y="233"/>
                </a:lnTo>
                <a:lnTo>
                  <a:pt x="100" y="233"/>
                </a:lnTo>
                <a:cubicBezTo>
                  <a:pt x="107" y="242"/>
                  <a:pt x="116" y="249"/>
                  <a:pt x="125" y="255"/>
                </a:cubicBezTo>
                <a:cubicBezTo>
                  <a:pt x="120" y="263"/>
                  <a:pt x="116" y="273"/>
                  <a:pt x="116" y="283"/>
                </a:cubicBezTo>
                <a:cubicBezTo>
                  <a:pt x="116" y="311"/>
                  <a:pt x="139" y="333"/>
                  <a:pt x="166" y="333"/>
                </a:cubicBezTo>
                <a:cubicBezTo>
                  <a:pt x="194" y="333"/>
                  <a:pt x="216" y="311"/>
                  <a:pt x="216" y="283"/>
                </a:cubicBezTo>
                <a:cubicBezTo>
                  <a:pt x="216" y="273"/>
                  <a:pt x="213" y="263"/>
                  <a:pt x="207" y="255"/>
                </a:cubicBezTo>
                <a:cubicBezTo>
                  <a:pt x="217" y="249"/>
                  <a:pt x="225" y="242"/>
                  <a:pt x="233" y="233"/>
                </a:cubicBezTo>
                <a:lnTo>
                  <a:pt x="233" y="233"/>
                </a:lnTo>
                <a:lnTo>
                  <a:pt x="266" y="233"/>
                </a:lnTo>
                <a:cubicBezTo>
                  <a:pt x="285" y="233"/>
                  <a:pt x="300" y="248"/>
                  <a:pt x="300" y="267"/>
                </a:cubicBezTo>
                <a:lnTo>
                  <a:pt x="300" y="283"/>
                </a:lnTo>
                <a:cubicBezTo>
                  <a:pt x="300" y="293"/>
                  <a:pt x="307" y="300"/>
                  <a:pt x="316" y="300"/>
                </a:cubicBezTo>
                <a:cubicBezTo>
                  <a:pt x="326" y="300"/>
                  <a:pt x="333" y="293"/>
                  <a:pt x="333" y="283"/>
                </a:cubicBezTo>
                <a:lnTo>
                  <a:pt x="333" y="267"/>
                </a:lnTo>
                <a:cubicBezTo>
                  <a:pt x="333" y="230"/>
                  <a:pt x="303" y="200"/>
                  <a:pt x="266" y="200"/>
                </a:cubicBezTo>
                <a:lnTo>
                  <a:pt x="253" y="200"/>
                </a:lnTo>
                <a:cubicBezTo>
                  <a:pt x="257" y="190"/>
                  <a:pt x="261" y="179"/>
                  <a:pt x="263" y="167"/>
                </a:cubicBezTo>
                <a:lnTo>
                  <a:pt x="316" y="167"/>
                </a:lnTo>
                <a:cubicBezTo>
                  <a:pt x="326" y="167"/>
                  <a:pt x="333" y="159"/>
                  <a:pt x="333" y="150"/>
                </a:cubicBezTo>
                <a:cubicBezTo>
                  <a:pt x="333" y="141"/>
                  <a:pt x="326" y="133"/>
                  <a:pt x="316" y="133"/>
                </a:cubicBezTo>
                <a:lnTo>
                  <a:pt x="266" y="133"/>
                </a:lnTo>
                <a:cubicBezTo>
                  <a:pt x="266" y="122"/>
                  <a:pt x="265" y="111"/>
                  <a:pt x="263" y="100"/>
                </a:cubicBezTo>
                <a:lnTo>
                  <a:pt x="266" y="100"/>
                </a:lnTo>
                <a:cubicBezTo>
                  <a:pt x="303" y="100"/>
                  <a:pt x="333" y="70"/>
                  <a:pt x="333"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1C25D071-2CA2-468E-B0EC-0E77A8DA4CFD}"/>
              </a:ext>
            </a:extLst>
          </p:cNvPr>
          <p:cNvSpPr>
            <a:spLocks noChangeAspect="1" noEditPoints="1"/>
          </p:cNvSpPr>
          <p:nvPr/>
        </p:nvSpPr>
        <p:spPr bwMode="auto">
          <a:xfrm>
            <a:off x="4725988" y="4484688"/>
            <a:ext cx="252413" cy="252413"/>
          </a:xfrm>
          <a:custGeom>
            <a:avLst/>
            <a:gdLst>
              <a:gd name="T0" fmla="*/ 300 w 333"/>
              <a:gd name="T1" fmla="*/ 233 h 333"/>
              <a:gd name="T2" fmla="*/ 267 w 333"/>
              <a:gd name="T3" fmla="*/ 233 h 333"/>
              <a:gd name="T4" fmla="*/ 267 w 333"/>
              <a:gd name="T5" fmla="*/ 67 h 333"/>
              <a:gd name="T6" fmla="*/ 100 w 333"/>
              <a:gd name="T7" fmla="*/ 67 h 333"/>
              <a:gd name="T8" fmla="*/ 100 w 333"/>
              <a:gd name="T9" fmla="*/ 33 h 333"/>
              <a:gd name="T10" fmla="*/ 300 w 333"/>
              <a:gd name="T11" fmla="*/ 33 h 333"/>
              <a:gd name="T12" fmla="*/ 300 w 333"/>
              <a:gd name="T13" fmla="*/ 233 h 333"/>
              <a:gd name="T14" fmla="*/ 233 w 333"/>
              <a:gd name="T15" fmla="*/ 233 h 333"/>
              <a:gd name="T16" fmla="*/ 100 w 333"/>
              <a:gd name="T17" fmla="*/ 233 h 333"/>
              <a:gd name="T18" fmla="*/ 100 w 333"/>
              <a:gd name="T19" fmla="*/ 100 h 333"/>
              <a:gd name="T20" fmla="*/ 233 w 333"/>
              <a:gd name="T21" fmla="*/ 100 h 333"/>
              <a:gd name="T22" fmla="*/ 233 w 333"/>
              <a:gd name="T23" fmla="*/ 233 h 333"/>
              <a:gd name="T24" fmla="*/ 233 w 333"/>
              <a:gd name="T25" fmla="*/ 300 h 333"/>
              <a:gd name="T26" fmla="*/ 33 w 333"/>
              <a:gd name="T27" fmla="*/ 300 h 333"/>
              <a:gd name="T28" fmla="*/ 33 w 333"/>
              <a:gd name="T29" fmla="*/ 100 h 333"/>
              <a:gd name="T30" fmla="*/ 67 w 333"/>
              <a:gd name="T31" fmla="*/ 100 h 333"/>
              <a:gd name="T32" fmla="*/ 67 w 333"/>
              <a:gd name="T33" fmla="*/ 267 h 333"/>
              <a:gd name="T34" fmla="*/ 233 w 333"/>
              <a:gd name="T35" fmla="*/ 267 h 333"/>
              <a:gd name="T36" fmla="*/ 233 w 333"/>
              <a:gd name="T37" fmla="*/ 300 h 333"/>
              <a:gd name="T38" fmla="*/ 333 w 333"/>
              <a:gd name="T39" fmla="*/ 0 h 333"/>
              <a:gd name="T40" fmla="*/ 67 w 333"/>
              <a:gd name="T41" fmla="*/ 0 h 333"/>
              <a:gd name="T42" fmla="*/ 67 w 333"/>
              <a:gd name="T43" fmla="*/ 67 h 333"/>
              <a:gd name="T44" fmla="*/ 0 w 333"/>
              <a:gd name="T45" fmla="*/ 67 h 333"/>
              <a:gd name="T46" fmla="*/ 0 w 333"/>
              <a:gd name="T47" fmla="*/ 333 h 333"/>
              <a:gd name="T48" fmla="*/ 267 w 333"/>
              <a:gd name="T49" fmla="*/ 333 h 333"/>
              <a:gd name="T50" fmla="*/ 267 w 333"/>
              <a:gd name="T51" fmla="*/ 267 h 333"/>
              <a:gd name="T52" fmla="*/ 333 w 333"/>
              <a:gd name="T53" fmla="*/ 267 h 333"/>
              <a:gd name="T54" fmla="*/ 333 w 333"/>
              <a:gd name="T5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3">
                <a:moveTo>
                  <a:pt x="300" y="233"/>
                </a:moveTo>
                <a:lnTo>
                  <a:pt x="267" y="233"/>
                </a:lnTo>
                <a:lnTo>
                  <a:pt x="267" y="67"/>
                </a:lnTo>
                <a:lnTo>
                  <a:pt x="100" y="67"/>
                </a:lnTo>
                <a:lnTo>
                  <a:pt x="100" y="33"/>
                </a:lnTo>
                <a:lnTo>
                  <a:pt x="300" y="33"/>
                </a:lnTo>
                <a:lnTo>
                  <a:pt x="300" y="233"/>
                </a:lnTo>
                <a:close/>
                <a:moveTo>
                  <a:pt x="233" y="233"/>
                </a:moveTo>
                <a:lnTo>
                  <a:pt x="100" y="233"/>
                </a:lnTo>
                <a:lnTo>
                  <a:pt x="100" y="100"/>
                </a:lnTo>
                <a:lnTo>
                  <a:pt x="233" y="100"/>
                </a:lnTo>
                <a:lnTo>
                  <a:pt x="233" y="233"/>
                </a:lnTo>
                <a:close/>
                <a:moveTo>
                  <a:pt x="233" y="300"/>
                </a:moveTo>
                <a:lnTo>
                  <a:pt x="33" y="300"/>
                </a:lnTo>
                <a:lnTo>
                  <a:pt x="33" y="100"/>
                </a:lnTo>
                <a:lnTo>
                  <a:pt x="67" y="100"/>
                </a:lnTo>
                <a:lnTo>
                  <a:pt x="67" y="267"/>
                </a:lnTo>
                <a:lnTo>
                  <a:pt x="233" y="267"/>
                </a:lnTo>
                <a:lnTo>
                  <a:pt x="233" y="300"/>
                </a:lnTo>
                <a:close/>
                <a:moveTo>
                  <a:pt x="333" y="0"/>
                </a:moveTo>
                <a:lnTo>
                  <a:pt x="67" y="0"/>
                </a:lnTo>
                <a:lnTo>
                  <a:pt x="67" y="67"/>
                </a:lnTo>
                <a:lnTo>
                  <a:pt x="0" y="67"/>
                </a:lnTo>
                <a:lnTo>
                  <a:pt x="0" y="333"/>
                </a:lnTo>
                <a:lnTo>
                  <a:pt x="267" y="333"/>
                </a:lnTo>
                <a:lnTo>
                  <a:pt x="267" y="267"/>
                </a:lnTo>
                <a:lnTo>
                  <a:pt x="333" y="267"/>
                </a:lnTo>
                <a:lnTo>
                  <a:pt x="3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E97DB7D9-4AD8-4222-863F-A6AD3C9D2208}"/>
              </a:ext>
            </a:extLst>
          </p:cNvPr>
          <p:cNvSpPr>
            <a:spLocks noChangeAspect="1" noEditPoints="1"/>
          </p:cNvSpPr>
          <p:nvPr/>
        </p:nvSpPr>
        <p:spPr bwMode="auto">
          <a:xfrm>
            <a:off x="4222751" y="4484688"/>
            <a:ext cx="252413" cy="252413"/>
          </a:xfrm>
          <a:custGeom>
            <a:avLst/>
            <a:gdLst>
              <a:gd name="T0" fmla="*/ 234 w 334"/>
              <a:gd name="T1" fmla="*/ 233 h 333"/>
              <a:gd name="T2" fmla="*/ 100 w 334"/>
              <a:gd name="T3" fmla="*/ 233 h 333"/>
              <a:gd name="T4" fmla="*/ 100 w 334"/>
              <a:gd name="T5" fmla="*/ 100 h 333"/>
              <a:gd name="T6" fmla="*/ 234 w 334"/>
              <a:gd name="T7" fmla="*/ 100 h 333"/>
              <a:gd name="T8" fmla="*/ 234 w 334"/>
              <a:gd name="T9" fmla="*/ 233 h 333"/>
              <a:gd name="T10" fmla="*/ 334 w 334"/>
              <a:gd name="T11" fmla="*/ 0 h 333"/>
              <a:gd name="T12" fmla="*/ 67 w 334"/>
              <a:gd name="T13" fmla="*/ 0 h 333"/>
              <a:gd name="T14" fmla="*/ 67 w 334"/>
              <a:gd name="T15" fmla="*/ 67 h 333"/>
              <a:gd name="T16" fmla="*/ 0 w 334"/>
              <a:gd name="T17" fmla="*/ 67 h 333"/>
              <a:gd name="T18" fmla="*/ 0 w 334"/>
              <a:gd name="T19" fmla="*/ 333 h 333"/>
              <a:gd name="T20" fmla="*/ 267 w 334"/>
              <a:gd name="T21" fmla="*/ 333 h 333"/>
              <a:gd name="T22" fmla="*/ 267 w 334"/>
              <a:gd name="T23" fmla="*/ 267 h 333"/>
              <a:gd name="T24" fmla="*/ 334 w 334"/>
              <a:gd name="T25" fmla="*/ 267 h 333"/>
              <a:gd name="T26" fmla="*/ 334 w 334"/>
              <a:gd name="T2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4" h="333">
                <a:moveTo>
                  <a:pt x="234" y="233"/>
                </a:moveTo>
                <a:lnTo>
                  <a:pt x="100" y="233"/>
                </a:lnTo>
                <a:lnTo>
                  <a:pt x="100" y="100"/>
                </a:lnTo>
                <a:lnTo>
                  <a:pt x="234" y="100"/>
                </a:lnTo>
                <a:lnTo>
                  <a:pt x="234" y="233"/>
                </a:lnTo>
                <a:close/>
                <a:moveTo>
                  <a:pt x="334" y="0"/>
                </a:moveTo>
                <a:lnTo>
                  <a:pt x="67" y="0"/>
                </a:lnTo>
                <a:lnTo>
                  <a:pt x="67" y="67"/>
                </a:lnTo>
                <a:lnTo>
                  <a:pt x="0" y="67"/>
                </a:lnTo>
                <a:lnTo>
                  <a:pt x="0" y="333"/>
                </a:lnTo>
                <a:lnTo>
                  <a:pt x="267" y="333"/>
                </a:lnTo>
                <a:lnTo>
                  <a:pt x="267" y="267"/>
                </a:lnTo>
                <a:lnTo>
                  <a:pt x="334" y="267"/>
                </a:lnTo>
                <a:lnTo>
                  <a:pt x="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C45EBCF0-1A2E-4BDB-B4C3-D85F9DC473F8}"/>
              </a:ext>
            </a:extLst>
          </p:cNvPr>
          <p:cNvSpPr>
            <a:spLocks noChangeAspect="1" noEditPoints="1"/>
          </p:cNvSpPr>
          <p:nvPr/>
        </p:nvSpPr>
        <p:spPr bwMode="auto">
          <a:xfrm>
            <a:off x="3721101" y="4484688"/>
            <a:ext cx="250825" cy="252413"/>
          </a:xfrm>
          <a:custGeom>
            <a:avLst/>
            <a:gdLst>
              <a:gd name="T0" fmla="*/ 216 w 333"/>
              <a:gd name="T1" fmla="*/ 233 h 333"/>
              <a:gd name="T2" fmla="*/ 116 w 333"/>
              <a:gd name="T3" fmla="*/ 233 h 333"/>
              <a:gd name="T4" fmla="*/ 100 w 333"/>
              <a:gd name="T5" fmla="*/ 217 h 333"/>
              <a:gd name="T6" fmla="*/ 100 w 333"/>
              <a:gd name="T7" fmla="*/ 117 h 333"/>
              <a:gd name="T8" fmla="*/ 116 w 333"/>
              <a:gd name="T9" fmla="*/ 100 h 333"/>
              <a:gd name="T10" fmla="*/ 216 w 333"/>
              <a:gd name="T11" fmla="*/ 100 h 333"/>
              <a:gd name="T12" fmla="*/ 233 w 333"/>
              <a:gd name="T13" fmla="*/ 117 h 333"/>
              <a:gd name="T14" fmla="*/ 233 w 333"/>
              <a:gd name="T15" fmla="*/ 217 h 333"/>
              <a:gd name="T16" fmla="*/ 216 w 333"/>
              <a:gd name="T17" fmla="*/ 233 h 333"/>
              <a:gd name="T18" fmla="*/ 300 w 333"/>
              <a:gd name="T19" fmla="*/ 0 h 333"/>
              <a:gd name="T20" fmla="*/ 100 w 333"/>
              <a:gd name="T21" fmla="*/ 0 h 333"/>
              <a:gd name="T22" fmla="*/ 66 w 333"/>
              <a:gd name="T23" fmla="*/ 33 h 333"/>
              <a:gd name="T24" fmla="*/ 33 w 333"/>
              <a:gd name="T25" fmla="*/ 67 h 333"/>
              <a:gd name="T26" fmla="*/ 0 w 333"/>
              <a:gd name="T27" fmla="*/ 100 h 333"/>
              <a:gd name="T28" fmla="*/ 0 w 333"/>
              <a:gd name="T29" fmla="*/ 300 h 333"/>
              <a:gd name="T30" fmla="*/ 33 w 333"/>
              <a:gd name="T31" fmla="*/ 333 h 333"/>
              <a:gd name="T32" fmla="*/ 233 w 333"/>
              <a:gd name="T33" fmla="*/ 333 h 333"/>
              <a:gd name="T34" fmla="*/ 266 w 333"/>
              <a:gd name="T35" fmla="*/ 300 h 333"/>
              <a:gd name="T36" fmla="*/ 300 w 333"/>
              <a:gd name="T37" fmla="*/ 267 h 333"/>
              <a:gd name="T38" fmla="*/ 333 w 333"/>
              <a:gd name="T39" fmla="*/ 233 h 333"/>
              <a:gd name="T40" fmla="*/ 333 w 333"/>
              <a:gd name="T41" fmla="*/ 33 h 333"/>
              <a:gd name="T42" fmla="*/ 300 w 333"/>
              <a:gd name="T4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3" h="333">
                <a:moveTo>
                  <a:pt x="216" y="233"/>
                </a:moveTo>
                <a:lnTo>
                  <a:pt x="116" y="233"/>
                </a:lnTo>
                <a:cubicBezTo>
                  <a:pt x="107" y="233"/>
                  <a:pt x="100" y="226"/>
                  <a:pt x="100" y="217"/>
                </a:cubicBezTo>
                <a:lnTo>
                  <a:pt x="100" y="117"/>
                </a:lnTo>
                <a:cubicBezTo>
                  <a:pt x="100" y="107"/>
                  <a:pt x="107" y="100"/>
                  <a:pt x="116" y="100"/>
                </a:cubicBezTo>
                <a:lnTo>
                  <a:pt x="216" y="100"/>
                </a:lnTo>
                <a:cubicBezTo>
                  <a:pt x="226" y="100"/>
                  <a:pt x="233" y="107"/>
                  <a:pt x="233" y="117"/>
                </a:cubicBezTo>
                <a:lnTo>
                  <a:pt x="233" y="217"/>
                </a:lnTo>
                <a:cubicBezTo>
                  <a:pt x="233" y="226"/>
                  <a:pt x="226" y="233"/>
                  <a:pt x="216" y="233"/>
                </a:cubicBezTo>
                <a:close/>
                <a:moveTo>
                  <a:pt x="300" y="0"/>
                </a:moveTo>
                <a:lnTo>
                  <a:pt x="100" y="0"/>
                </a:lnTo>
                <a:cubicBezTo>
                  <a:pt x="81" y="0"/>
                  <a:pt x="66" y="15"/>
                  <a:pt x="66" y="33"/>
                </a:cubicBezTo>
                <a:cubicBezTo>
                  <a:pt x="66" y="52"/>
                  <a:pt x="51" y="67"/>
                  <a:pt x="33" y="67"/>
                </a:cubicBezTo>
                <a:cubicBezTo>
                  <a:pt x="15" y="67"/>
                  <a:pt x="0" y="82"/>
                  <a:pt x="0" y="100"/>
                </a:cubicBezTo>
                <a:lnTo>
                  <a:pt x="0" y="300"/>
                </a:lnTo>
                <a:cubicBezTo>
                  <a:pt x="0" y="318"/>
                  <a:pt x="15" y="333"/>
                  <a:pt x="33" y="333"/>
                </a:cubicBezTo>
                <a:lnTo>
                  <a:pt x="233" y="333"/>
                </a:lnTo>
                <a:cubicBezTo>
                  <a:pt x="251" y="333"/>
                  <a:pt x="266" y="318"/>
                  <a:pt x="266" y="300"/>
                </a:cubicBezTo>
                <a:cubicBezTo>
                  <a:pt x="266" y="282"/>
                  <a:pt x="281" y="267"/>
                  <a:pt x="300" y="267"/>
                </a:cubicBezTo>
                <a:cubicBezTo>
                  <a:pt x="318" y="267"/>
                  <a:pt x="333" y="252"/>
                  <a:pt x="333" y="233"/>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75403C49-13F3-4A74-8F86-0FE41A46FEAE}"/>
              </a:ext>
            </a:extLst>
          </p:cNvPr>
          <p:cNvSpPr>
            <a:spLocks noChangeAspect="1" noEditPoints="1"/>
          </p:cNvSpPr>
          <p:nvPr/>
        </p:nvSpPr>
        <p:spPr bwMode="auto">
          <a:xfrm>
            <a:off x="3217863" y="4484688"/>
            <a:ext cx="250825" cy="252413"/>
          </a:xfrm>
          <a:custGeom>
            <a:avLst/>
            <a:gdLst>
              <a:gd name="T0" fmla="*/ 283 w 333"/>
              <a:gd name="T1" fmla="*/ 233 h 333"/>
              <a:gd name="T2" fmla="*/ 267 w 333"/>
              <a:gd name="T3" fmla="*/ 233 h 333"/>
              <a:gd name="T4" fmla="*/ 267 w 333"/>
              <a:gd name="T5" fmla="*/ 100 h 333"/>
              <a:gd name="T6" fmla="*/ 233 w 333"/>
              <a:gd name="T7" fmla="*/ 67 h 333"/>
              <a:gd name="T8" fmla="*/ 100 w 333"/>
              <a:gd name="T9" fmla="*/ 67 h 333"/>
              <a:gd name="T10" fmla="*/ 100 w 333"/>
              <a:gd name="T11" fmla="*/ 50 h 333"/>
              <a:gd name="T12" fmla="*/ 117 w 333"/>
              <a:gd name="T13" fmla="*/ 33 h 333"/>
              <a:gd name="T14" fmla="*/ 283 w 333"/>
              <a:gd name="T15" fmla="*/ 33 h 333"/>
              <a:gd name="T16" fmla="*/ 300 w 333"/>
              <a:gd name="T17" fmla="*/ 50 h 333"/>
              <a:gd name="T18" fmla="*/ 300 w 333"/>
              <a:gd name="T19" fmla="*/ 217 h 333"/>
              <a:gd name="T20" fmla="*/ 283 w 333"/>
              <a:gd name="T21" fmla="*/ 233 h 333"/>
              <a:gd name="T22" fmla="*/ 233 w 333"/>
              <a:gd name="T23" fmla="*/ 233 h 333"/>
              <a:gd name="T24" fmla="*/ 117 w 333"/>
              <a:gd name="T25" fmla="*/ 233 h 333"/>
              <a:gd name="T26" fmla="*/ 100 w 333"/>
              <a:gd name="T27" fmla="*/ 217 h 333"/>
              <a:gd name="T28" fmla="*/ 100 w 333"/>
              <a:gd name="T29" fmla="*/ 100 h 333"/>
              <a:gd name="T30" fmla="*/ 217 w 333"/>
              <a:gd name="T31" fmla="*/ 100 h 333"/>
              <a:gd name="T32" fmla="*/ 233 w 333"/>
              <a:gd name="T33" fmla="*/ 117 h 333"/>
              <a:gd name="T34" fmla="*/ 233 w 333"/>
              <a:gd name="T35" fmla="*/ 233 h 333"/>
              <a:gd name="T36" fmla="*/ 217 w 333"/>
              <a:gd name="T37" fmla="*/ 300 h 333"/>
              <a:gd name="T38" fmla="*/ 50 w 333"/>
              <a:gd name="T39" fmla="*/ 300 h 333"/>
              <a:gd name="T40" fmla="*/ 33 w 333"/>
              <a:gd name="T41" fmla="*/ 283 h 333"/>
              <a:gd name="T42" fmla="*/ 33 w 333"/>
              <a:gd name="T43" fmla="*/ 117 h 333"/>
              <a:gd name="T44" fmla="*/ 50 w 333"/>
              <a:gd name="T45" fmla="*/ 100 h 333"/>
              <a:gd name="T46" fmla="*/ 67 w 333"/>
              <a:gd name="T47" fmla="*/ 100 h 333"/>
              <a:gd name="T48" fmla="*/ 67 w 333"/>
              <a:gd name="T49" fmla="*/ 233 h 333"/>
              <a:gd name="T50" fmla="*/ 100 w 333"/>
              <a:gd name="T51" fmla="*/ 267 h 333"/>
              <a:gd name="T52" fmla="*/ 233 w 333"/>
              <a:gd name="T53" fmla="*/ 267 h 333"/>
              <a:gd name="T54" fmla="*/ 233 w 333"/>
              <a:gd name="T55" fmla="*/ 283 h 333"/>
              <a:gd name="T56" fmla="*/ 217 w 333"/>
              <a:gd name="T57" fmla="*/ 300 h 333"/>
              <a:gd name="T58" fmla="*/ 300 w 333"/>
              <a:gd name="T59" fmla="*/ 0 h 333"/>
              <a:gd name="T60" fmla="*/ 100 w 333"/>
              <a:gd name="T61" fmla="*/ 0 h 333"/>
              <a:gd name="T62" fmla="*/ 67 w 333"/>
              <a:gd name="T63" fmla="*/ 33 h 333"/>
              <a:gd name="T64" fmla="*/ 67 w 333"/>
              <a:gd name="T65" fmla="*/ 67 h 333"/>
              <a:gd name="T66" fmla="*/ 33 w 333"/>
              <a:gd name="T67" fmla="*/ 67 h 333"/>
              <a:gd name="T68" fmla="*/ 0 w 333"/>
              <a:gd name="T69" fmla="*/ 100 h 333"/>
              <a:gd name="T70" fmla="*/ 0 w 333"/>
              <a:gd name="T71" fmla="*/ 300 h 333"/>
              <a:gd name="T72" fmla="*/ 33 w 333"/>
              <a:gd name="T73" fmla="*/ 333 h 333"/>
              <a:gd name="T74" fmla="*/ 233 w 333"/>
              <a:gd name="T75" fmla="*/ 333 h 333"/>
              <a:gd name="T76" fmla="*/ 267 w 333"/>
              <a:gd name="T77" fmla="*/ 300 h 333"/>
              <a:gd name="T78" fmla="*/ 267 w 333"/>
              <a:gd name="T79" fmla="*/ 267 h 333"/>
              <a:gd name="T80" fmla="*/ 300 w 333"/>
              <a:gd name="T81" fmla="*/ 267 h 333"/>
              <a:gd name="T82" fmla="*/ 333 w 333"/>
              <a:gd name="T83" fmla="*/ 233 h 333"/>
              <a:gd name="T84" fmla="*/ 333 w 333"/>
              <a:gd name="T85" fmla="*/ 33 h 333"/>
              <a:gd name="T86" fmla="*/ 300 w 333"/>
              <a:gd name="T8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3">
                <a:moveTo>
                  <a:pt x="283" y="233"/>
                </a:moveTo>
                <a:lnTo>
                  <a:pt x="267" y="233"/>
                </a:lnTo>
                <a:lnTo>
                  <a:pt x="267" y="100"/>
                </a:lnTo>
                <a:cubicBezTo>
                  <a:pt x="267" y="82"/>
                  <a:pt x="252" y="67"/>
                  <a:pt x="233" y="67"/>
                </a:cubicBezTo>
                <a:lnTo>
                  <a:pt x="100" y="67"/>
                </a:lnTo>
                <a:lnTo>
                  <a:pt x="100" y="50"/>
                </a:lnTo>
                <a:cubicBezTo>
                  <a:pt x="100" y="41"/>
                  <a:pt x="107" y="33"/>
                  <a:pt x="117" y="33"/>
                </a:cubicBezTo>
                <a:lnTo>
                  <a:pt x="283" y="33"/>
                </a:lnTo>
                <a:cubicBezTo>
                  <a:pt x="293" y="33"/>
                  <a:pt x="300" y="41"/>
                  <a:pt x="300" y="50"/>
                </a:cubicBezTo>
                <a:lnTo>
                  <a:pt x="300" y="217"/>
                </a:lnTo>
                <a:cubicBezTo>
                  <a:pt x="300" y="226"/>
                  <a:pt x="293" y="233"/>
                  <a:pt x="283" y="233"/>
                </a:cubicBezTo>
                <a:close/>
                <a:moveTo>
                  <a:pt x="233" y="233"/>
                </a:moveTo>
                <a:lnTo>
                  <a:pt x="117" y="233"/>
                </a:lnTo>
                <a:cubicBezTo>
                  <a:pt x="107" y="233"/>
                  <a:pt x="100" y="226"/>
                  <a:pt x="100" y="217"/>
                </a:cubicBezTo>
                <a:lnTo>
                  <a:pt x="100" y="100"/>
                </a:lnTo>
                <a:lnTo>
                  <a:pt x="217" y="100"/>
                </a:lnTo>
                <a:cubicBezTo>
                  <a:pt x="226" y="100"/>
                  <a:pt x="233" y="107"/>
                  <a:pt x="233" y="117"/>
                </a:cubicBezTo>
                <a:lnTo>
                  <a:pt x="233" y="233"/>
                </a:lnTo>
                <a:close/>
                <a:moveTo>
                  <a:pt x="217" y="300"/>
                </a:moveTo>
                <a:lnTo>
                  <a:pt x="50" y="300"/>
                </a:lnTo>
                <a:cubicBezTo>
                  <a:pt x="41" y="300"/>
                  <a:pt x="33" y="293"/>
                  <a:pt x="33" y="283"/>
                </a:cubicBezTo>
                <a:lnTo>
                  <a:pt x="33" y="117"/>
                </a:lnTo>
                <a:cubicBezTo>
                  <a:pt x="33" y="107"/>
                  <a:pt x="41" y="100"/>
                  <a:pt x="50" y="100"/>
                </a:cubicBezTo>
                <a:lnTo>
                  <a:pt x="67" y="100"/>
                </a:lnTo>
                <a:lnTo>
                  <a:pt x="67" y="233"/>
                </a:lnTo>
                <a:cubicBezTo>
                  <a:pt x="67" y="252"/>
                  <a:pt x="82" y="267"/>
                  <a:pt x="100" y="267"/>
                </a:cubicBezTo>
                <a:lnTo>
                  <a:pt x="233" y="267"/>
                </a:lnTo>
                <a:lnTo>
                  <a:pt x="233" y="283"/>
                </a:lnTo>
                <a:cubicBezTo>
                  <a:pt x="233" y="293"/>
                  <a:pt x="226" y="300"/>
                  <a:pt x="217" y="300"/>
                </a:cubicBezTo>
                <a:close/>
                <a:moveTo>
                  <a:pt x="300" y="0"/>
                </a:moveTo>
                <a:lnTo>
                  <a:pt x="100" y="0"/>
                </a:lnTo>
                <a:cubicBezTo>
                  <a:pt x="82" y="0"/>
                  <a:pt x="67" y="15"/>
                  <a:pt x="67" y="33"/>
                </a:cubicBezTo>
                <a:lnTo>
                  <a:pt x="67" y="67"/>
                </a:lnTo>
                <a:lnTo>
                  <a:pt x="33" y="67"/>
                </a:lnTo>
                <a:cubicBezTo>
                  <a:pt x="15" y="67"/>
                  <a:pt x="0" y="82"/>
                  <a:pt x="0" y="100"/>
                </a:cubicBezTo>
                <a:lnTo>
                  <a:pt x="0" y="300"/>
                </a:lnTo>
                <a:cubicBezTo>
                  <a:pt x="0" y="318"/>
                  <a:pt x="15" y="333"/>
                  <a:pt x="33" y="333"/>
                </a:cubicBezTo>
                <a:lnTo>
                  <a:pt x="233" y="333"/>
                </a:lnTo>
                <a:cubicBezTo>
                  <a:pt x="252" y="333"/>
                  <a:pt x="267" y="318"/>
                  <a:pt x="267" y="300"/>
                </a:cubicBezTo>
                <a:lnTo>
                  <a:pt x="267" y="267"/>
                </a:lnTo>
                <a:lnTo>
                  <a:pt x="300" y="267"/>
                </a:lnTo>
                <a:cubicBezTo>
                  <a:pt x="318" y="267"/>
                  <a:pt x="333" y="252"/>
                  <a:pt x="333" y="233"/>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2">
            <a:extLst>
              <a:ext uri="{FF2B5EF4-FFF2-40B4-BE49-F238E27FC236}">
                <a16:creationId xmlns:a16="http://schemas.microsoft.com/office/drawing/2014/main" id="{1CBB4F97-A45D-493F-AB8E-8F45B9890FEC}"/>
              </a:ext>
            </a:extLst>
          </p:cNvPr>
          <p:cNvSpPr>
            <a:spLocks noChangeAspect="1" noEditPoints="1"/>
          </p:cNvSpPr>
          <p:nvPr/>
        </p:nvSpPr>
        <p:spPr bwMode="auto">
          <a:xfrm>
            <a:off x="2714626" y="4484688"/>
            <a:ext cx="252413" cy="252413"/>
          </a:xfrm>
          <a:custGeom>
            <a:avLst/>
            <a:gdLst>
              <a:gd name="T0" fmla="*/ 284 w 334"/>
              <a:gd name="T1" fmla="*/ 300 h 333"/>
              <a:gd name="T2" fmla="*/ 50 w 334"/>
              <a:gd name="T3" fmla="*/ 300 h 333"/>
              <a:gd name="T4" fmla="*/ 34 w 334"/>
              <a:gd name="T5" fmla="*/ 283 h 333"/>
              <a:gd name="T6" fmla="*/ 34 w 334"/>
              <a:gd name="T7" fmla="*/ 50 h 333"/>
              <a:gd name="T8" fmla="*/ 50 w 334"/>
              <a:gd name="T9" fmla="*/ 33 h 333"/>
              <a:gd name="T10" fmla="*/ 150 w 334"/>
              <a:gd name="T11" fmla="*/ 33 h 333"/>
              <a:gd name="T12" fmla="*/ 167 w 334"/>
              <a:gd name="T13" fmla="*/ 50 h 333"/>
              <a:gd name="T14" fmla="*/ 167 w 334"/>
              <a:gd name="T15" fmla="*/ 133 h 333"/>
              <a:gd name="T16" fmla="*/ 200 w 334"/>
              <a:gd name="T17" fmla="*/ 167 h 333"/>
              <a:gd name="T18" fmla="*/ 284 w 334"/>
              <a:gd name="T19" fmla="*/ 167 h 333"/>
              <a:gd name="T20" fmla="*/ 300 w 334"/>
              <a:gd name="T21" fmla="*/ 183 h 333"/>
              <a:gd name="T22" fmla="*/ 300 w 334"/>
              <a:gd name="T23" fmla="*/ 283 h 333"/>
              <a:gd name="T24" fmla="*/ 284 w 334"/>
              <a:gd name="T25" fmla="*/ 300 h 333"/>
              <a:gd name="T26" fmla="*/ 167 w 334"/>
              <a:gd name="T27" fmla="*/ 0 h 333"/>
              <a:gd name="T28" fmla="*/ 34 w 334"/>
              <a:gd name="T29" fmla="*/ 0 h 333"/>
              <a:gd name="T30" fmla="*/ 0 w 334"/>
              <a:gd name="T31" fmla="*/ 33 h 333"/>
              <a:gd name="T32" fmla="*/ 0 w 334"/>
              <a:gd name="T33" fmla="*/ 300 h 333"/>
              <a:gd name="T34" fmla="*/ 34 w 334"/>
              <a:gd name="T35" fmla="*/ 333 h 333"/>
              <a:gd name="T36" fmla="*/ 300 w 334"/>
              <a:gd name="T37" fmla="*/ 333 h 333"/>
              <a:gd name="T38" fmla="*/ 334 w 334"/>
              <a:gd name="T39" fmla="*/ 300 h 333"/>
              <a:gd name="T40" fmla="*/ 334 w 334"/>
              <a:gd name="T41" fmla="*/ 167 h 333"/>
              <a:gd name="T42" fmla="*/ 334 w 334"/>
              <a:gd name="T43" fmla="*/ 33 h 333"/>
              <a:gd name="T44" fmla="*/ 300 w 334"/>
              <a:gd name="T45" fmla="*/ 0 h 333"/>
              <a:gd name="T46" fmla="*/ 167 w 334"/>
              <a:gd name="T4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4" h="333">
                <a:moveTo>
                  <a:pt x="284" y="300"/>
                </a:moveTo>
                <a:lnTo>
                  <a:pt x="50" y="300"/>
                </a:lnTo>
                <a:cubicBezTo>
                  <a:pt x="41" y="300"/>
                  <a:pt x="34" y="293"/>
                  <a:pt x="34" y="283"/>
                </a:cubicBezTo>
                <a:lnTo>
                  <a:pt x="34" y="50"/>
                </a:lnTo>
                <a:cubicBezTo>
                  <a:pt x="34" y="41"/>
                  <a:pt x="41" y="33"/>
                  <a:pt x="50" y="33"/>
                </a:cubicBezTo>
                <a:lnTo>
                  <a:pt x="150" y="33"/>
                </a:lnTo>
                <a:cubicBezTo>
                  <a:pt x="160" y="33"/>
                  <a:pt x="167" y="41"/>
                  <a:pt x="167" y="50"/>
                </a:cubicBezTo>
                <a:lnTo>
                  <a:pt x="167" y="133"/>
                </a:lnTo>
                <a:cubicBezTo>
                  <a:pt x="167" y="152"/>
                  <a:pt x="182" y="167"/>
                  <a:pt x="200" y="167"/>
                </a:cubicBezTo>
                <a:lnTo>
                  <a:pt x="284" y="167"/>
                </a:lnTo>
                <a:cubicBezTo>
                  <a:pt x="293" y="167"/>
                  <a:pt x="300" y="174"/>
                  <a:pt x="300" y="183"/>
                </a:cubicBezTo>
                <a:lnTo>
                  <a:pt x="300" y="283"/>
                </a:lnTo>
                <a:cubicBezTo>
                  <a:pt x="300" y="293"/>
                  <a:pt x="293" y="300"/>
                  <a:pt x="284" y="300"/>
                </a:cubicBezTo>
                <a:close/>
                <a:moveTo>
                  <a:pt x="167" y="0"/>
                </a:moveTo>
                <a:lnTo>
                  <a:pt x="34" y="0"/>
                </a:lnTo>
                <a:cubicBezTo>
                  <a:pt x="15" y="0"/>
                  <a:pt x="0" y="15"/>
                  <a:pt x="0" y="33"/>
                </a:cubicBezTo>
                <a:lnTo>
                  <a:pt x="0" y="300"/>
                </a:lnTo>
                <a:cubicBezTo>
                  <a:pt x="0" y="318"/>
                  <a:pt x="15" y="333"/>
                  <a:pt x="34" y="333"/>
                </a:cubicBezTo>
                <a:lnTo>
                  <a:pt x="300" y="333"/>
                </a:lnTo>
                <a:cubicBezTo>
                  <a:pt x="319" y="333"/>
                  <a:pt x="334" y="318"/>
                  <a:pt x="334" y="300"/>
                </a:cubicBezTo>
                <a:lnTo>
                  <a:pt x="334" y="167"/>
                </a:lnTo>
                <a:lnTo>
                  <a:pt x="334" y="33"/>
                </a:lnTo>
                <a:cubicBezTo>
                  <a:pt x="334" y="15"/>
                  <a:pt x="319" y="0"/>
                  <a:pt x="300" y="0"/>
                </a:cubicBezTo>
                <a:lnTo>
                  <a:pt x="1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624AA6D3-1911-47B6-9E25-01BF138F6452}"/>
              </a:ext>
            </a:extLst>
          </p:cNvPr>
          <p:cNvSpPr>
            <a:spLocks noChangeAspect="1" noEditPoints="1"/>
          </p:cNvSpPr>
          <p:nvPr/>
        </p:nvSpPr>
        <p:spPr bwMode="auto">
          <a:xfrm>
            <a:off x="2212976" y="4484688"/>
            <a:ext cx="250825" cy="252413"/>
          </a:xfrm>
          <a:custGeom>
            <a:avLst/>
            <a:gdLst>
              <a:gd name="T0" fmla="*/ 300 w 333"/>
              <a:gd name="T1" fmla="*/ 300 h 333"/>
              <a:gd name="T2" fmla="*/ 33 w 333"/>
              <a:gd name="T3" fmla="*/ 300 h 333"/>
              <a:gd name="T4" fmla="*/ 33 w 333"/>
              <a:gd name="T5" fmla="*/ 33 h 333"/>
              <a:gd name="T6" fmla="*/ 166 w 333"/>
              <a:gd name="T7" fmla="*/ 33 h 333"/>
              <a:gd name="T8" fmla="*/ 166 w 333"/>
              <a:gd name="T9" fmla="*/ 167 h 333"/>
              <a:gd name="T10" fmla="*/ 300 w 333"/>
              <a:gd name="T11" fmla="*/ 167 h 333"/>
              <a:gd name="T12" fmla="*/ 300 w 333"/>
              <a:gd name="T13" fmla="*/ 300 h 333"/>
              <a:gd name="T14" fmla="*/ 166 w 333"/>
              <a:gd name="T15" fmla="*/ 0 h 333"/>
              <a:gd name="T16" fmla="*/ 0 w 333"/>
              <a:gd name="T17" fmla="*/ 0 h 333"/>
              <a:gd name="T18" fmla="*/ 0 w 333"/>
              <a:gd name="T19" fmla="*/ 333 h 333"/>
              <a:gd name="T20" fmla="*/ 333 w 333"/>
              <a:gd name="T21" fmla="*/ 333 h 333"/>
              <a:gd name="T22" fmla="*/ 333 w 333"/>
              <a:gd name="T23" fmla="*/ 167 h 333"/>
              <a:gd name="T24" fmla="*/ 333 w 333"/>
              <a:gd name="T25" fmla="*/ 0 h 333"/>
              <a:gd name="T26" fmla="*/ 166 w 333"/>
              <a:gd name="T2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3" h="333">
                <a:moveTo>
                  <a:pt x="300" y="300"/>
                </a:moveTo>
                <a:lnTo>
                  <a:pt x="33" y="300"/>
                </a:lnTo>
                <a:lnTo>
                  <a:pt x="33" y="33"/>
                </a:lnTo>
                <a:lnTo>
                  <a:pt x="166" y="33"/>
                </a:lnTo>
                <a:lnTo>
                  <a:pt x="166" y="167"/>
                </a:lnTo>
                <a:lnTo>
                  <a:pt x="300" y="167"/>
                </a:lnTo>
                <a:lnTo>
                  <a:pt x="300" y="300"/>
                </a:lnTo>
                <a:close/>
                <a:moveTo>
                  <a:pt x="166" y="0"/>
                </a:moveTo>
                <a:lnTo>
                  <a:pt x="0" y="0"/>
                </a:lnTo>
                <a:lnTo>
                  <a:pt x="0" y="333"/>
                </a:lnTo>
                <a:lnTo>
                  <a:pt x="333" y="333"/>
                </a:lnTo>
                <a:lnTo>
                  <a:pt x="333" y="167"/>
                </a:lnTo>
                <a:lnTo>
                  <a:pt x="333" y="0"/>
                </a:lnTo>
                <a:lnTo>
                  <a:pt x="1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9798BB45-C044-42D9-A498-8853A0C08E94}"/>
              </a:ext>
            </a:extLst>
          </p:cNvPr>
          <p:cNvSpPr>
            <a:spLocks noChangeAspect="1" noEditPoints="1"/>
          </p:cNvSpPr>
          <p:nvPr/>
        </p:nvSpPr>
        <p:spPr bwMode="auto">
          <a:xfrm>
            <a:off x="1709738" y="4484688"/>
            <a:ext cx="250825" cy="203200"/>
          </a:xfrm>
          <a:custGeom>
            <a:avLst/>
            <a:gdLst>
              <a:gd name="T0" fmla="*/ 300 w 333"/>
              <a:gd name="T1" fmla="*/ 267 h 267"/>
              <a:gd name="T2" fmla="*/ 300 w 333"/>
              <a:gd name="T3" fmla="*/ 183 h 267"/>
              <a:gd name="T4" fmla="*/ 267 w 333"/>
              <a:gd name="T5" fmla="*/ 183 h 267"/>
              <a:gd name="T6" fmla="*/ 267 w 333"/>
              <a:gd name="T7" fmla="*/ 233 h 267"/>
              <a:gd name="T8" fmla="*/ 217 w 333"/>
              <a:gd name="T9" fmla="*/ 233 h 267"/>
              <a:gd name="T10" fmla="*/ 217 w 333"/>
              <a:gd name="T11" fmla="*/ 267 h 267"/>
              <a:gd name="T12" fmla="*/ 300 w 333"/>
              <a:gd name="T13" fmla="*/ 267 h 267"/>
              <a:gd name="T14" fmla="*/ 300 w 333"/>
              <a:gd name="T15" fmla="*/ 0 h 267"/>
              <a:gd name="T16" fmla="*/ 217 w 333"/>
              <a:gd name="T17" fmla="*/ 0 h 267"/>
              <a:gd name="T18" fmla="*/ 217 w 333"/>
              <a:gd name="T19" fmla="*/ 33 h 267"/>
              <a:gd name="T20" fmla="*/ 267 w 333"/>
              <a:gd name="T21" fmla="*/ 33 h 267"/>
              <a:gd name="T22" fmla="*/ 267 w 333"/>
              <a:gd name="T23" fmla="*/ 83 h 267"/>
              <a:gd name="T24" fmla="*/ 300 w 333"/>
              <a:gd name="T25" fmla="*/ 83 h 267"/>
              <a:gd name="T26" fmla="*/ 300 w 333"/>
              <a:gd name="T27" fmla="*/ 0 h 267"/>
              <a:gd name="T28" fmla="*/ 33 w 333"/>
              <a:gd name="T29" fmla="*/ 267 h 267"/>
              <a:gd name="T30" fmla="*/ 117 w 333"/>
              <a:gd name="T31" fmla="*/ 267 h 267"/>
              <a:gd name="T32" fmla="*/ 117 w 333"/>
              <a:gd name="T33" fmla="*/ 233 h 267"/>
              <a:gd name="T34" fmla="*/ 67 w 333"/>
              <a:gd name="T35" fmla="*/ 233 h 267"/>
              <a:gd name="T36" fmla="*/ 67 w 333"/>
              <a:gd name="T37" fmla="*/ 183 h 267"/>
              <a:gd name="T38" fmla="*/ 33 w 333"/>
              <a:gd name="T39" fmla="*/ 183 h 267"/>
              <a:gd name="T40" fmla="*/ 33 w 333"/>
              <a:gd name="T41" fmla="*/ 267 h 267"/>
              <a:gd name="T42" fmla="*/ 33 w 333"/>
              <a:gd name="T43" fmla="*/ 83 h 267"/>
              <a:gd name="T44" fmla="*/ 67 w 333"/>
              <a:gd name="T45" fmla="*/ 83 h 267"/>
              <a:gd name="T46" fmla="*/ 67 w 333"/>
              <a:gd name="T47" fmla="*/ 33 h 267"/>
              <a:gd name="T48" fmla="*/ 117 w 333"/>
              <a:gd name="T49" fmla="*/ 33 h 267"/>
              <a:gd name="T50" fmla="*/ 117 w 333"/>
              <a:gd name="T51" fmla="*/ 0 h 267"/>
              <a:gd name="T52" fmla="*/ 33 w 333"/>
              <a:gd name="T53" fmla="*/ 0 h 267"/>
              <a:gd name="T54" fmla="*/ 33 w 333"/>
              <a:gd name="T55" fmla="*/ 83 h 267"/>
              <a:gd name="T56" fmla="*/ 0 w 333"/>
              <a:gd name="T57" fmla="*/ 117 h 267"/>
              <a:gd name="T58" fmla="*/ 333 w 333"/>
              <a:gd name="T59" fmla="*/ 117 h 267"/>
              <a:gd name="T60" fmla="*/ 333 w 333"/>
              <a:gd name="T61" fmla="*/ 150 h 267"/>
              <a:gd name="T62" fmla="*/ 0 w 333"/>
              <a:gd name="T63" fmla="*/ 150 h 267"/>
              <a:gd name="T64" fmla="*/ 0 w 333"/>
              <a:gd name="T65" fmla="*/ 11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267">
                <a:moveTo>
                  <a:pt x="300" y="267"/>
                </a:moveTo>
                <a:lnTo>
                  <a:pt x="300" y="183"/>
                </a:lnTo>
                <a:lnTo>
                  <a:pt x="267" y="183"/>
                </a:lnTo>
                <a:lnTo>
                  <a:pt x="267" y="233"/>
                </a:lnTo>
                <a:lnTo>
                  <a:pt x="217" y="233"/>
                </a:lnTo>
                <a:lnTo>
                  <a:pt x="217" y="267"/>
                </a:lnTo>
                <a:lnTo>
                  <a:pt x="300" y="267"/>
                </a:lnTo>
                <a:close/>
                <a:moveTo>
                  <a:pt x="300" y="0"/>
                </a:moveTo>
                <a:lnTo>
                  <a:pt x="217" y="0"/>
                </a:lnTo>
                <a:lnTo>
                  <a:pt x="217" y="33"/>
                </a:lnTo>
                <a:lnTo>
                  <a:pt x="267" y="33"/>
                </a:lnTo>
                <a:lnTo>
                  <a:pt x="267" y="83"/>
                </a:lnTo>
                <a:lnTo>
                  <a:pt x="300" y="83"/>
                </a:lnTo>
                <a:lnTo>
                  <a:pt x="300" y="0"/>
                </a:lnTo>
                <a:close/>
                <a:moveTo>
                  <a:pt x="33" y="267"/>
                </a:moveTo>
                <a:lnTo>
                  <a:pt x="117" y="267"/>
                </a:lnTo>
                <a:lnTo>
                  <a:pt x="117" y="233"/>
                </a:lnTo>
                <a:lnTo>
                  <a:pt x="67" y="233"/>
                </a:lnTo>
                <a:lnTo>
                  <a:pt x="67" y="183"/>
                </a:lnTo>
                <a:lnTo>
                  <a:pt x="33" y="183"/>
                </a:lnTo>
                <a:lnTo>
                  <a:pt x="33" y="267"/>
                </a:lnTo>
                <a:close/>
                <a:moveTo>
                  <a:pt x="33" y="83"/>
                </a:moveTo>
                <a:lnTo>
                  <a:pt x="67" y="83"/>
                </a:lnTo>
                <a:lnTo>
                  <a:pt x="67" y="33"/>
                </a:lnTo>
                <a:lnTo>
                  <a:pt x="117" y="33"/>
                </a:lnTo>
                <a:lnTo>
                  <a:pt x="117" y="0"/>
                </a:lnTo>
                <a:lnTo>
                  <a:pt x="33" y="0"/>
                </a:lnTo>
                <a:lnTo>
                  <a:pt x="33" y="83"/>
                </a:lnTo>
                <a:close/>
                <a:moveTo>
                  <a:pt x="0" y="117"/>
                </a:moveTo>
                <a:lnTo>
                  <a:pt x="333" y="117"/>
                </a:lnTo>
                <a:lnTo>
                  <a:pt x="333" y="150"/>
                </a:lnTo>
                <a:lnTo>
                  <a:pt x="0" y="150"/>
                </a:lnTo>
                <a:lnTo>
                  <a:pt x="0"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534F2F88-E687-4766-938C-AD3AC1A53120}"/>
              </a:ext>
            </a:extLst>
          </p:cNvPr>
          <p:cNvSpPr>
            <a:spLocks noChangeAspect="1" noEditPoints="1"/>
          </p:cNvSpPr>
          <p:nvPr/>
        </p:nvSpPr>
        <p:spPr bwMode="auto">
          <a:xfrm>
            <a:off x="1206501" y="4484688"/>
            <a:ext cx="252413" cy="252413"/>
          </a:xfrm>
          <a:custGeom>
            <a:avLst/>
            <a:gdLst>
              <a:gd name="T0" fmla="*/ 67 w 334"/>
              <a:gd name="T1" fmla="*/ 217 h 333"/>
              <a:gd name="T2" fmla="*/ 34 w 334"/>
              <a:gd name="T3" fmla="*/ 217 h 333"/>
              <a:gd name="T4" fmla="*/ 34 w 334"/>
              <a:gd name="T5" fmla="*/ 300 h 333"/>
              <a:gd name="T6" fmla="*/ 117 w 334"/>
              <a:gd name="T7" fmla="*/ 300 h 333"/>
              <a:gd name="T8" fmla="*/ 117 w 334"/>
              <a:gd name="T9" fmla="*/ 267 h 333"/>
              <a:gd name="T10" fmla="*/ 67 w 334"/>
              <a:gd name="T11" fmla="*/ 267 h 333"/>
              <a:gd name="T12" fmla="*/ 67 w 334"/>
              <a:gd name="T13" fmla="*/ 217 h 333"/>
              <a:gd name="T14" fmla="*/ 267 w 334"/>
              <a:gd name="T15" fmla="*/ 267 h 333"/>
              <a:gd name="T16" fmla="*/ 217 w 334"/>
              <a:gd name="T17" fmla="*/ 267 h 333"/>
              <a:gd name="T18" fmla="*/ 217 w 334"/>
              <a:gd name="T19" fmla="*/ 300 h 333"/>
              <a:gd name="T20" fmla="*/ 300 w 334"/>
              <a:gd name="T21" fmla="*/ 300 h 333"/>
              <a:gd name="T22" fmla="*/ 300 w 334"/>
              <a:gd name="T23" fmla="*/ 217 h 333"/>
              <a:gd name="T24" fmla="*/ 267 w 334"/>
              <a:gd name="T25" fmla="*/ 217 h 333"/>
              <a:gd name="T26" fmla="*/ 267 w 334"/>
              <a:gd name="T27" fmla="*/ 267 h 333"/>
              <a:gd name="T28" fmla="*/ 67 w 334"/>
              <a:gd name="T29" fmla="*/ 67 h 333"/>
              <a:gd name="T30" fmla="*/ 117 w 334"/>
              <a:gd name="T31" fmla="*/ 67 h 333"/>
              <a:gd name="T32" fmla="*/ 117 w 334"/>
              <a:gd name="T33" fmla="*/ 33 h 333"/>
              <a:gd name="T34" fmla="*/ 34 w 334"/>
              <a:gd name="T35" fmla="*/ 33 h 333"/>
              <a:gd name="T36" fmla="*/ 34 w 334"/>
              <a:gd name="T37" fmla="*/ 117 h 333"/>
              <a:gd name="T38" fmla="*/ 67 w 334"/>
              <a:gd name="T39" fmla="*/ 117 h 333"/>
              <a:gd name="T40" fmla="*/ 67 w 334"/>
              <a:gd name="T41" fmla="*/ 67 h 333"/>
              <a:gd name="T42" fmla="*/ 267 w 334"/>
              <a:gd name="T43" fmla="*/ 117 h 333"/>
              <a:gd name="T44" fmla="*/ 300 w 334"/>
              <a:gd name="T45" fmla="*/ 117 h 333"/>
              <a:gd name="T46" fmla="*/ 300 w 334"/>
              <a:gd name="T47" fmla="*/ 33 h 333"/>
              <a:gd name="T48" fmla="*/ 217 w 334"/>
              <a:gd name="T49" fmla="*/ 33 h 333"/>
              <a:gd name="T50" fmla="*/ 217 w 334"/>
              <a:gd name="T51" fmla="*/ 67 h 333"/>
              <a:gd name="T52" fmla="*/ 267 w 334"/>
              <a:gd name="T53" fmla="*/ 67 h 333"/>
              <a:gd name="T54" fmla="*/ 267 w 334"/>
              <a:gd name="T55" fmla="*/ 117 h 333"/>
              <a:gd name="T56" fmla="*/ 334 w 334"/>
              <a:gd name="T57" fmla="*/ 150 h 333"/>
              <a:gd name="T58" fmla="*/ 334 w 334"/>
              <a:gd name="T59" fmla="*/ 183 h 333"/>
              <a:gd name="T60" fmla="*/ 184 w 334"/>
              <a:gd name="T61" fmla="*/ 183 h 333"/>
              <a:gd name="T62" fmla="*/ 184 w 334"/>
              <a:gd name="T63" fmla="*/ 333 h 333"/>
              <a:gd name="T64" fmla="*/ 150 w 334"/>
              <a:gd name="T65" fmla="*/ 333 h 333"/>
              <a:gd name="T66" fmla="*/ 150 w 334"/>
              <a:gd name="T67" fmla="*/ 183 h 333"/>
              <a:gd name="T68" fmla="*/ 0 w 334"/>
              <a:gd name="T69" fmla="*/ 183 h 333"/>
              <a:gd name="T70" fmla="*/ 0 w 334"/>
              <a:gd name="T71" fmla="*/ 150 h 333"/>
              <a:gd name="T72" fmla="*/ 150 w 334"/>
              <a:gd name="T73" fmla="*/ 150 h 333"/>
              <a:gd name="T74" fmla="*/ 150 w 334"/>
              <a:gd name="T75" fmla="*/ 0 h 333"/>
              <a:gd name="T76" fmla="*/ 184 w 334"/>
              <a:gd name="T77" fmla="*/ 0 h 333"/>
              <a:gd name="T78" fmla="*/ 184 w 334"/>
              <a:gd name="T79" fmla="*/ 150 h 333"/>
              <a:gd name="T80" fmla="*/ 334 w 334"/>
              <a:gd name="T81" fmla="*/ 1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3">
                <a:moveTo>
                  <a:pt x="67" y="217"/>
                </a:moveTo>
                <a:lnTo>
                  <a:pt x="34" y="217"/>
                </a:lnTo>
                <a:lnTo>
                  <a:pt x="34" y="300"/>
                </a:lnTo>
                <a:lnTo>
                  <a:pt x="117" y="300"/>
                </a:lnTo>
                <a:lnTo>
                  <a:pt x="117" y="267"/>
                </a:lnTo>
                <a:lnTo>
                  <a:pt x="67" y="267"/>
                </a:lnTo>
                <a:lnTo>
                  <a:pt x="67" y="217"/>
                </a:lnTo>
                <a:close/>
                <a:moveTo>
                  <a:pt x="267" y="267"/>
                </a:moveTo>
                <a:lnTo>
                  <a:pt x="217" y="267"/>
                </a:lnTo>
                <a:lnTo>
                  <a:pt x="217" y="300"/>
                </a:lnTo>
                <a:lnTo>
                  <a:pt x="300" y="300"/>
                </a:lnTo>
                <a:lnTo>
                  <a:pt x="300" y="217"/>
                </a:lnTo>
                <a:lnTo>
                  <a:pt x="267" y="217"/>
                </a:lnTo>
                <a:lnTo>
                  <a:pt x="267" y="267"/>
                </a:lnTo>
                <a:close/>
                <a:moveTo>
                  <a:pt x="67" y="67"/>
                </a:moveTo>
                <a:lnTo>
                  <a:pt x="117" y="67"/>
                </a:lnTo>
                <a:lnTo>
                  <a:pt x="117" y="33"/>
                </a:lnTo>
                <a:lnTo>
                  <a:pt x="34" y="33"/>
                </a:lnTo>
                <a:lnTo>
                  <a:pt x="34" y="117"/>
                </a:lnTo>
                <a:lnTo>
                  <a:pt x="67" y="117"/>
                </a:lnTo>
                <a:lnTo>
                  <a:pt x="67" y="67"/>
                </a:lnTo>
                <a:close/>
                <a:moveTo>
                  <a:pt x="267" y="117"/>
                </a:moveTo>
                <a:lnTo>
                  <a:pt x="300" y="117"/>
                </a:lnTo>
                <a:lnTo>
                  <a:pt x="300" y="33"/>
                </a:lnTo>
                <a:lnTo>
                  <a:pt x="217" y="33"/>
                </a:lnTo>
                <a:lnTo>
                  <a:pt x="217" y="67"/>
                </a:lnTo>
                <a:lnTo>
                  <a:pt x="267" y="67"/>
                </a:lnTo>
                <a:lnTo>
                  <a:pt x="267" y="117"/>
                </a:lnTo>
                <a:close/>
                <a:moveTo>
                  <a:pt x="334" y="150"/>
                </a:moveTo>
                <a:lnTo>
                  <a:pt x="334" y="183"/>
                </a:lnTo>
                <a:lnTo>
                  <a:pt x="184" y="183"/>
                </a:lnTo>
                <a:lnTo>
                  <a:pt x="184" y="333"/>
                </a:lnTo>
                <a:lnTo>
                  <a:pt x="150" y="333"/>
                </a:lnTo>
                <a:lnTo>
                  <a:pt x="150" y="183"/>
                </a:lnTo>
                <a:lnTo>
                  <a:pt x="0" y="183"/>
                </a:lnTo>
                <a:lnTo>
                  <a:pt x="0" y="150"/>
                </a:lnTo>
                <a:lnTo>
                  <a:pt x="150" y="150"/>
                </a:lnTo>
                <a:lnTo>
                  <a:pt x="150" y="0"/>
                </a:lnTo>
                <a:lnTo>
                  <a:pt x="184" y="0"/>
                </a:lnTo>
                <a:lnTo>
                  <a:pt x="184" y="150"/>
                </a:lnTo>
                <a:lnTo>
                  <a:pt x="334"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E3D667A4-8759-4251-9A01-8326353D48E6}"/>
              </a:ext>
            </a:extLst>
          </p:cNvPr>
          <p:cNvSpPr>
            <a:spLocks noChangeAspect="1" noEditPoints="1"/>
          </p:cNvSpPr>
          <p:nvPr/>
        </p:nvSpPr>
        <p:spPr bwMode="auto">
          <a:xfrm>
            <a:off x="703263" y="4484688"/>
            <a:ext cx="252413" cy="203200"/>
          </a:xfrm>
          <a:custGeom>
            <a:avLst/>
            <a:gdLst>
              <a:gd name="T0" fmla="*/ 300 w 333"/>
              <a:gd name="T1" fmla="*/ 233 h 267"/>
              <a:gd name="T2" fmla="*/ 300 w 333"/>
              <a:gd name="T3" fmla="*/ 200 h 267"/>
              <a:gd name="T4" fmla="*/ 283 w 333"/>
              <a:gd name="T5" fmla="*/ 183 h 267"/>
              <a:gd name="T6" fmla="*/ 266 w 333"/>
              <a:gd name="T7" fmla="*/ 200 h 267"/>
              <a:gd name="T8" fmla="*/ 266 w 333"/>
              <a:gd name="T9" fmla="*/ 217 h 267"/>
              <a:gd name="T10" fmla="*/ 250 w 333"/>
              <a:gd name="T11" fmla="*/ 233 h 267"/>
              <a:gd name="T12" fmla="*/ 233 w 333"/>
              <a:gd name="T13" fmla="*/ 233 h 267"/>
              <a:gd name="T14" fmla="*/ 216 w 333"/>
              <a:gd name="T15" fmla="*/ 250 h 267"/>
              <a:gd name="T16" fmla="*/ 233 w 333"/>
              <a:gd name="T17" fmla="*/ 267 h 267"/>
              <a:gd name="T18" fmla="*/ 266 w 333"/>
              <a:gd name="T19" fmla="*/ 267 h 267"/>
              <a:gd name="T20" fmla="*/ 300 w 333"/>
              <a:gd name="T21" fmla="*/ 233 h 267"/>
              <a:gd name="T22" fmla="*/ 266 w 333"/>
              <a:gd name="T23" fmla="*/ 0 h 267"/>
              <a:gd name="T24" fmla="*/ 233 w 333"/>
              <a:gd name="T25" fmla="*/ 0 h 267"/>
              <a:gd name="T26" fmla="*/ 216 w 333"/>
              <a:gd name="T27" fmla="*/ 17 h 267"/>
              <a:gd name="T28" fmla="*/ 233 w 333"/>
              <a:gd name="T29" fmla="*/ 33 h 267"/>
              <a:gd name="T30" fmla="*/ 250 w 333"/>
              <a:gd name="T31" fmla="*/ 33 h 267"/>
              <a:gd name="T32" fmla="*/ 266 w 333"/>
              <a:gd name="T33" fmla="*/ 50 h 267"/>
              <a:gd name="T34" fmla="*/ 266 w 333"/>
              <a:gd name="T35" fmla="*/ 67 h 267"/>
              <a:gd name="T36" fmla="*/ 283 w 333"/>
              <a:gd name="T37" fmla="*/ 83 h 267"/>
              <a:gd name="T38" fmla="*/ 300 w 333"/>
              <a:gd name="T39" fmla="*/ 67 h 267"/>
              <a:gd name="T40" fmla="*/ 300 w 333"/>
              <a:gd name="T41" fmla="*/ 33 h 267"/>
              <a:gd name="T42" fmla="*/ 266 w 333"/>
              <a:gd name="T43" fmla="*/ 0 h 267"/>
              <a:gd name="T44" fmla="*/ 66 w 333"/>
              <a:gd name="T45" fmla="*/ 267 h 267"/>
              <a:gd name="T46" fmla="*/ 100 w 333"/>
              <a:gd name="T47" fmla="*/ 267 h 267"/>
              <a:gd name="T48" fmla="*/ 116 w 333"/>
              <a:gd name="T49" fmla="*/ 250 h 267"/>
              <a:gd name="T50" fmla="*/ 100 w 333"/>
              <a:gd name="T51" fmla="*/ 233 h 267"/>
              <a:gd name="T52" fmla="*/ 83 w 333"/>
              <a:gd name="T53" fmla="*/ 233 h 267"/>
              <a:gd name="T54" fmla="*/ 66 w 333"/>
              <a:gd name="T55" fmla="*/ 217 h 267"/>
              <a:gd name="T56" fmla="*/ 66 w 333"/>
              <a:gd name="T57" fmla="*/ 200 h 267"/>
              <a:gd name="T58" fmla="*/ 50 w 333"/>
              <a:gd name="T59" fmla="*/ 183 h 267"/>
              <a:gd name="T60" fmla="*/ 33 w 333"/>
              <a:gd name="T61" fmla="*/ 200 h 267"/>
              <a:gd name="T62" fmla="*/ 33 w 333"/>
              <a:gd name="T63" fmla="*/ 233 h 267"/>
              <a:gd name="T64" fmla="*/ 66 w 333"/>
              <a:gd name="T65" fmla="*/ 267 h 267"/>
              <a:gd name="T66" fmla="*/ 50 w 333"/>
              <a:gd name="T67" fmla="*/ 83 h 267"/>
              <a:gd name="T68" fmla="*/ 50 w 333"/>
              <a:gd name="T69" fmla="*/ 83 h 267"/>
              <a:gd name="T70" fmla="*/ 66 w 333"/>
              <a:gd name="T71" fmla="*/ 67 h 267"/>
              <a:gd name="T72" fmla="*/ 66 w 333"/>
              <a:gd name="T73" fmla="*/ 50 h 267"/>
              <a:gd name="T74" fmla="*/ 83 w 333"/>
              <a:gd name="T75" fmla="*/ 33 h 267"/>
              <a:gd name="T76" fmla="*/ 100 w 333"/>
              <a:gd name="T77" fmla="*/ 33 h 267"/>
              <a:gd name="T78" fmla="*/ 116 w 333"/>
              <a:gd name="T79" fmla="*/ 17 h 267"/>
              <a:gd name="T80" fmla="*/ 100 w 333"/>
              <a:gd name="T81" fmla="*/ 0 h 267"/>
              <a:gd name="T82" fmla="*/ 66 w 333"/>
              <a:gd name="T83" fmla="*/ 0 h 267"/>
              <a:gd name="T84" fmla="*/ 33 w 333"/>
              <a:gd name="T85" fmla="*/ 33 h 267"/>
              <a:gd name="T86" fmla="*/ 33 w 333"/>
              <a:gd name="T87" fmla="*/ 67 h 267"/>
              <a:gd name="T88" fmla="*/ 50 w 333"/>
              <a:gd name="T89" fmla="*/ 83 h 267"/>
              <a:gd name="T90" fmla="*/ 0 w 333"/>
              <a:gd name="T91" fmla="*/ 133 h 267"/>
              <a:gd name="T92" fmla="*/ 0 w 333"/>
              <a:gd name="T93" fmla="*/ 133 h 267"/>
              <a:gd name="T94" fmla="*/ 16 w 333"/>
              <a:gd name="T95" fmla="*/ 117 h 267"/>
              <a:gd name="T96" fmla="*/ 316 w 333"/>
              <a:gd name="T97" fmla="*/ 117 h 267"/>
              <a:gd name="T98" fmla="*/ 333 w 333"/>
              <a:gd name="T99" fmla="*/ 133 h 267"/>
              <a:gd name="T100" fmla="*/ 316 w 333"/>
              <a:gd name="T101" fmla="*/ 150 h 267"/>
              <a:gd name="T102" fmla="*/ 16 w 333"/>
              <a:gd name="T103" fmla="*/ 150 h 267"/>
              <a:gd name="T104" fmla="*/ 0 w 333"/>
              <a:gd name="T105" fmla="*/ 13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267">
                <a:moveTo>
                  <a:pt x="300" y="233"/>
                </a:moveTo>
                <a:lnTo>
                  <a:pt x="300" y="200"/>
                </a:lnTo>
                <a:cubicBezTo>
                  <a:pt x="300" y="191"/>
                  <a:pt x="292" y="183"/>
                  <a:pt x="283" y="183"/>
                </a:cubicBezTo>
                <a:cubicBezTo>
                  <a:pt x="274" y="183"/>
                  <a:pt x="266" y="191"/>
                  <a:pt x="266" y="200"/>
                </a:cubicBezTo>
                <a:lnTo>
                  <a:pt x="266" y="217"/>
                </a:lnTo>
                <a:cubicBezTo>
                  <a:pt x="266" y="226"/>
                  <a:pt x="259" y="233"/>
                  <a:pt x="250" y="233"/>
                </a:cubicBezTo>
                <a:lnTo>
                  <a:pt x="233" y="233"/>
                </a:lnTo>
                <a:cubicBezTo>
                  <a:pt x="224" y="233"/>
                  <a:pt x="216" y="241"/>
                  <a:pt x="216" y="250"/>
                </a:cubicBezTo>
                <a:cubicBezTo>
                  <a:pt x="216" y="259"/>
                  <a:pt x="224" y="267"/>
                  <a:pt x="233" y="267"/>
                </a:cubicBezTo>
                <a:lnTo>
                  <a:pt x="266" y="267"/>
                </a:lnTo>
                <a:cubicBezTo>
                  <a:pt x="285" y="267"/>
                  <a:pt x="300" y="252"/>
                  <a:pt x="300" y="233"/>
                </a:cubicBezTo>
                <a:close/>
                <a:moveTo>
                  <a:pt x="266" y="0"/>
                </a:moveTo>
                <a:lnTo>
                  <a:pt x="233" y="0"/>
                </a:lnTo>
                <a:cubicBezTo>
                  <a:pt x="224" y="0"/>
                  <a:pt x="216" y="7"/>
                  <a:pt x="216" y="17"/>
                </a:cubicBezTo>
                <a:cubicBezTo>
                  <a:pt x="216" y="26"/>
                  <a:pt x="224" y="33"/>
                  <a:pt x="233" y="33"/>
                </a:cubicBezTo>
                <a:lnTo>
                  <a:pt x="250" y="33"/>
                </a:lnTo>
                <a:cubicBezTo>
                  <a:pt x="259" y="33"/>
                  <a:pt x="266" y="41"/>
                  <a:pt x="266" y="50"/>
                </a:cubicBezTo>
                <a:lnTo>
                  <a:pt x="266" y="67"/>
                </a:lnTo>
                <a:cubicBezTo>
                  <a:pt x="266" y="76"/>
                  <a:pt x="274" y="83"/>
                  <a:pt x="283" y="83"/>
                </a:cubicBezTo>
                <a:cubicBezTo>
                  <a:pt x="292" y="83"/>
                  <a:pt x="300" y="76"/>
                  <a:pt x="300" y="67"/>
                </a:cubicBezTo>
                <a:lnTo>
                  <a:pt x="300" y="33"/>
                </a:lnTo>
                <a:cubicBezTo>
                  <a:pt x="300" y="15"/>
                  <a:pt x="285" y="0"/>
                  <a:pt x="266" y="0"/>
                </a:cubicBezTo>
                <a:close/>
                <a:moveTo>
                  <a:pt x="66" y="267"/>
                </a:moveTo>
                <a:lnTo>
                  <a:pt x="100" y="267"/>
                </a:lnTo>
                <a:cubicBezTo>
                  <a:pt x="109" y="267"/>
                  <a:pt x="116" y="259"/>
                  <a:pt x="116" y="250"/>
                </a:cubicBezTo>
                <a:cubicBezTo>
                  <a:pt x="116" y="241"/>
                  <a:pt x="109" y="233"/>
                  <a:pt x="100" y="233"/>
                </a:cubicBezTo>
                <a:lnTo>
                  <a:pt x="83" y="233"/>
                </a:lnTo>
                <a:cubicBezTo>
                  <a:pt x="74" y="233"/>
                  <a:pt x="66" y="226"/>
                  <a:pt x="66" y="217"/>
                </a:cubicBezTo>
                <a:lnTo>
                  <a:pt x="66" y="200"/>
                </a:lnTo>
                <a:cubicBezTo>
                  <a:pt x="66" y="191"/>
                  <a:pt x="59" y="183"/>
                  <a:pt x="50" y="183"/>
                </a:cubicBezTo>
                <a:cubicBezTo>
                  <a:pt x="40" y="183"/>
                  <a:pt x="33" y="191"/>
                  <a:pt x="33" y="200"/>
                </a:cubicBezTo>
                <a:lnTo>
                  <a:pt x="33" y="233"/>
                </a:lnTo>
                <a:cubicBezTo>
                  <a:pt x="33" y="252"/>
                  <a:pt x="48" y="267"/>
                  <a:pt x="66" y="267"/>
                </a:cubicBezTo>
                <a:close/>
                <a:moveTo>
                  <a:pt x="50" y="83"/>
                </a:moveTo>
                <a:lnTo>
                  <a:pt x="50" y="83"/>
                </a:lnTo>
                <a:cubicBezTo>
                  <a:pt x="59" y="83"/>
                  <a:pt x="66" y="76"/>
                  <a:pt x="66" y="67"/>
                </a:cubicBezTo>
                <a:lnTo>
                  <a:pt x="66" y="50"/>
                </a:lnTo>
                <a:cubicBezTo>
                  <a:pt x="66" y="41"/>
                  <a:pt x="74" y="33"/>
                  <a:pt x="83" y="33"/>
                </a:cubicBezTo>
                <a:lnTo>
                  <a:pt x="100" y="33"/>
                </a:lnTo>
                <a:cubicBezTo>
                  <a:pt x="109" y="33"/>
                  <a:pt x="116" y="26"/>
                  <a:pt x="116" y="17"/>
                </a:cubicBezTo>
                <a:cubicBezTo>
                  <a:pt x="116" y="7"/>
                  <a:pt x="109" y="0"/>
                  <a:pt x="100" y="0"/>
                </a:cubicBezTo>
                <a:lnTo>
                  <a:pt x="66" y="0"/>
                </a:lnTo>
                <a:cubicBezTo>
                  <a:pt x="48" y="0"/>
                  <a:pt x="33" y="15"/>
                  <a:pt x="33" y="33"/>
                </a:cubicBezTo>
                <a:lnTo>
                  <a:pt x="33" y="67"/>
                </a:lnTo>
                <a:cubicBezTo>
                  <a:pt x="33" y="76"/>
                  <a:pt x="40" y="83"/>
                  <a:pt x="50" y="83"/>
                </a:cubicBezTo>
                <a:close/>
                <a:moveTo>
                  <a:pt x="0" y="133"/>
                </a:moveTo>
                <a:lnTo>
                  <a:pt x="0" y="133"/>
                </a:lnTo>
                <a:cubicBezTo>
                  <a:pt x="0" y="124"/>
                  <a:pt x="7" y="117"/>
                  <a:pt x="16" y="117"/>
                </a:cubicBezTo>
                <a:lnTo>
                  <a:pt x="316" y="117"/>
                </a:lnTo>
                <a:cubicBezTo>
                  <a:pt x="326" y="117"/>
                  <a:pt x="333" y="124"/>
                  <a:pt x="333" y="133"/>
                </a:cubicBezTo>
                <a:cubicBezTo>
                  <a:pt x="333" y="143"/>
                  <a:pt x="326" y="150"/>
                  <a:pt x="316" y="150"/>
                </a:cubicBezTo>
                <a:lnTo>
                  <a:pt x="16" y="150"/>
                </a:lnTo>
                <a:cubicBezTo>
                  <a:pt x="7" y="150"/>
                  <a:pt x="0" y="143"/>
                  <a:pt x="0" y="1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D68164E5-BCB4-4933-B0B7-1367FA62F08B}"/>
              </a:ext>
            </a:extLst>
          </p:cNvPr>
          <p:cNvSpPr>
            <a:spLocks noChangeAspect="1" noEditPoints="1"/>
          </p:cNvSpPr>
          <p:nvPr/>
        </p:nvSpPr>
        <p:spPr bwMode="auto">
          <a:xfrm>
            <a:off x="5229226" y="3976688"/>
            <a:ext cx="252413" cy="254000"/>
          </a:xfrm>
          <a:custGeom>
            <a:avLst/>
            <a:gdLst>
              <a:gd name="T0" fmla="*/ 100 w 333"/>
              <a:gd name="T1" fmla="*/ 267 h 334"/>
              <a:gd name="T2" fmla="*/ 83 w 333"/>
              <a:gd name="T3" fmla="*/ 267 h 334"/>
              <a:gd name="T4" fmla="*/ 66 w 333"/>
              <a:gd name="T5" fmla="*/ 250 h 334"/>
              <a:gd name="T6" fmla="*/ 66 w 333"/>
              <a:gd name="T7" fmla="*/ 234 h 334"/>
              <a:gd name="T8" fmla="*/ 50 w 333"/>
              <a:gd name="T9" fmla="*/ 217 h 334"/>
              <a:gd name="T10" fmla="*/ 33 w 333"/>
              <a:gd name="T11" fmla="*/ 234 h 334"/>
              <a:gd name="T12" fmla="*/ 33 w 333"/>
              <a:gd name="T13" fmla="*/ 267 h 334"/>
              <a:gd name="T14" fmla="*/ 66 w 333"/>
              <a:gd name="T15" fmla="*/ 300 h 334"/>
              <a:gd name="T16" fmla="*/ 100 w 333"/>
              <a:gd name="T17" fmla="*/ 300 h 334"/>
              <a:gd name="T18" fmla="*/ 116 w 333"/>
              <a:gd name="T19" fmla="*/ 284 h 334"/>
              <a:gd name="T20" fmla="*/ 100 w 333"/>
              <a:gd name="T21" fmla="*/ 267 h 334"/>
              <a:gd name="T22" fmla="*/ 283 w 333"/>
              <a:gd name="T23" fmla="*/ 217 h 334"/>
              <a:gd name="T24" fmla="*/ 266 w 333"/>
              <a:gd name="T25" fmla="*/ 234 h 334"/>
              <a:gd name="T26" fmla="*/ 266 w 333"/>
              <a:gd name="T27" fmla="*/ 250 h 334"/>
              <a:gd name="T28" fmla="*/ 250 w 333"/>
              <a:gd name="T29" fmla="*/ 267 h 334"/>
              <a:gd name="T30" fmla="*/ 233 w 333"/>
              <a:gd name="T31" fmla="*/ 267 h 334"/>
              <a:gd name="T32" fmla="*/ 216 w 333"/>
              <a:gd name="T33" fmla="*/ 284 h 334"/>
              <a:gd name="T34" fmla="*/ 233 w 333"/>
              <a:gd name="T35" fmla="*/ 300 h 334"/>
              <a:gd name="T36" fmla="*/ 266 w 333"/>
              <a:gd name="T37" fmla="*/ 300 h 334"/>
              <a:gd name="T38" fmla="*/ 300 w 333"/>
              <a:gd name="T39" fmla="*/ 267 h 334"/>
              <a:gd name="T40" fmla="*/ 300 w 333"/>
              <a:gd name="T41" fmla="*/ 234 h 334"/>
              <a:gd name="T42" fmla="*/ 283 w 333"/>
              <a:gd name="T43" fmla="*/ 217 h 334"/>
              <a:gd name="T44" fmla="*/ 50 w 333"/>
              <a:gd name="T45" fmla="*/ 117 h 334"/>
              <a:gd name="T46" fmla="*/ 66 w 333"/>
              <a:gd name="T47" fmla="*/ 100 h 334"/>
              <a:gd name="T48" fmla="*/ 66 w 333"/>
              <a:gd name="T49" fmla="*/ 84 h 334"/>
              <a:gd name="T50" fmla="*/ 83 w 333"/>
              <a:gd name="T51" fmla="*/ 67 h 334"/>
              <a:gd name="T52" fmla="*/ 100 w 333"/>
              <a:gd name="T53" fmla="*/ 67 h 334"/>
              <a:gd name="T54" fmla="*/ 116 w 333"/>
              <a:gd name="T55" fmla="*/ 50 h 334"/>
              <a:gd name="T56" fmla="*/ 100 w 333"/>
              <a:gd name="T57" fmla="*/ 34 h 334"/>
              <a:gd name="T58" fmla="*/ 66 w 333"/>
              <a:gd name="T59" fmla="*/ 34 h 334"/>
              <a:gd name="T60" fmla="*/ 33 w 333"/>
              <a:gd name="T61" fmla="*/ 67 h 334"/>
              <a:gd name="T62" fmla="*/ 33 w 333"/>
              <a:gd name="T63" fmla="*/ 100 h 334"/>
              <a:gd name="T64" fmla="*/ 50 w 333"/>
              <a:gd name="T65" fmla="*/ 117 h 334"/>
              <a:gd name="T66" fmla="*/ 233 w 333"/>
              <a:gd name="T67" fmla="*/ 67 h 334"/>
              <a:gd name="T68" fmla="*/ 250 w 333"/>
              <a:gd name="T69" fmla="*/ 67 h 334"/>
              <a:gd name="T70" fmla="*/ 266 w 333"/>
              <a:gd name="T71" fmla="*/ 84 h 334"/>
              <a:gd name="T72" fmla="*/ 266 w 333"/>
              <a:gd name="T73" fmla="*/ 100 h 334"/>
              <a:gd name="T74" fmla="*/ 283 w 333"/>
              <a:gd name="T75" fmla="*/ 117 h 334"/>
              <a:gd name="T76" fmla="*/ 300 w 333"/>
              <a:gd name="T77" fmla="*/ 100 h 334"/>
              <a:gd name="T78" fmla="*/ 300 w 333"/>
              <a:gd name="T79" fmla="*/ 67 h 334"/>
              <a:gd name="T80" fmla="*/ 266 w 333"/>
              <a:gd name="T81" fmla="*/ 34 h 334"/>
              <a:gd name="T82" fmla="*/ 233 w 333"/>
              <a:gd name="T83" fmla="*/ 34 h 334"/>
              <a:gd name="T84" fmla="*/ 216 w 333"/>
              <a:gd name="T85" fmla="*/ 50 h 334"/>
              <a:gd name="T86" fmla="*/ 233 w 333"/>
              <a:gd name="T87" fmla="*/ 67 h 334"/>
              <a:gd name="T88" fmla="*/ 333 w 333"/>
              <a:gd name="T89" fmla="*/ 167 h 334"/>
              <a:gd name="T90" fmla="*/ 316 w 333"/>
              <a:gd name="T91" fmla="*/ 184 h 334"/>
              <a:gd name="T92" fmla="*/ 183 w 333"/>
              <a:gd name="T93" fmla="*/ 184 h 334"/>
              <a:gd name="T94" fmla="*/ 183 w 333"/>
              <a:gd name="T95" fmla="*/ 317 h 334"/>
              <a:gd name="T96" fmla="*/ 166 w 333"/>
              <a:gd name="T97" fmla="*/ 334 h 334"/>
              <a:gd name="T98" fmla="*/ 150 w 333"/>
              <a:gd name="T99" fmla="*/ 317 h 334"/>
              <a:gd name="T100" fmla="*/ 150 w 333"/>
              <a:gd name="T101" fmla="*/ 184 h 334"/>
              <a:gd name="T102" fmla="*/ 16 w 333"/>
              <a:gd name="T103" fmla="*/ 184 h 334"/>
              <a:gd name="T104" fmla="*/ 0 w 333"/>
              <a:gd name="T105" fmla="*/ 167 h 334"/>
              <a:gd name="T106" fmla="*/ 16 w 333"/>
              <a:gd name="T107" fmla="*/ 150 h 334"/>
              <a:gd name="T108" fmla="*/ 150 w 333"/>
              <a:gd name="T109" fmla="*/ 150 h 334"/>
              <a:gd name="T110" fmla="*/ 150 w 333"/>
              <a:gd name="T111" fmla="*/ 17 h 334"/>
              <a:gd name="T112" fmla="*/ 166 w 333"/>
              <a:gd name="T113" fmla="*/ 0 h 334"/>
              <a:gd name="T114" fmla="*/ 183 w 333"/>
              <a:gd name="T115" fmla="*/ 17 h 334"/>
              <a:gd name="T116" fmla="*/ 183 w 333"/>
              <a:gd name="T117" fmla="*/ 150 h 334"/>
              <a:gd name="T118" fmla="*/ 316 w 333"/>
              <a:gd name="T119" fmla="*/ 150 h 334"/>
              <a:gd name="T120" fmla="*/ 333 w 333"/>
              <a:gd name="T121"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3" h="334">
                <a:moveTo>
                  <a:pt x="100" y="267"/>
                </a:moveTo>
                <a:lnTo>
                  <a:pt x="83" y="267"/>
                </a:lnTo>
                <a:cubicBezTo>
                  <a:pt x="74" y="267"/>
                  <a:pt x="66" y="260"/>
                  <a:pt x="66" y="250"/>
                </a:cubicBezTo>
                <a:lnTo>
                  <a:pt x="66" y="234"/>
                </a:lnTo>
                <a:cubicBezTo>
                  <a:pt x="66" y="224"/>
                  <a:pt x="59" y="217"/>
                  <a:pt x="50" y="217"/>
                </a:cubicBezTo>
                <a:cubicBezTo>
                  <a:pt x="40" y="217"/>
                  <a:pt x="33" y="224"/>
                  <a:pt x="33" y="234"/>
                </a:cubicBezTo>
                <a:lnTo>
                  <a:pt x="33" y="267"/>
                </a:lnTo>
                <a:cubicBezTo>
                  <a:pt x="33" y="285"/>
                  <a:pt x="48" y="300"/>
                  <a:pt x="66" y="300"/>
                </a:cubicBezTo>
                <a:lnTo>
                  <a:pt x="100" y="300"/>
                </a:lnTo>
                <a:cubicBezTo>
                  <a:pt x="109" y="300"/>
                  <a:pt x="116" y="293"/>
                  <a:pt x="116" y="284"/>
                </a:cubicBezTo>
                <a:cubicBezTo>
                  <a:pt x="116" y="274"/>
                  <a:pt x="109" y="267"/>
                  <a:pt x="100" y="267"/>
                </a:cubicBezTo>
                <a:close/>
                <a:moveTo>
                  <a:pt x="283" y="217"/>
                </a:moveTo>
                <a:cubicBezTo>
                  <a:pt x="274" y="217"/>
                  <a:pt x="266" y="224"/>
                  <a:pt x="266" y="234"/>
                </a:cubicBezTo>
                <a:lnTo>
                  <a:pt x="266" y="250"/>
                </a:lnTo>
                <a:cubicBezTo>
                  <a:pt x="266" y="260"/>
                  <a:pt x="259" y="267"/>
                  <a:pt x="250" y="267"/>
                </a:cubicBezTo>
                <a:lnTo>
                  <a:pt x="233" y="267"/>
                </a:lnTo>
                <a:cubicBezTo>
                  <a:pt x="224" y="267"/>
                  <a:pt x="216" y="274"/>
                  <a:pt x="216" y="284"/>
                </a:cubicBezTo>
                <a:cubicBezTo>
                  <a:pt x="216" y="293"/>
                  <a:pt x="224" y="300"/>
                  <a:pt x="233" y="300"/>
                </a:cubicBezTo>
                <a:lnTo>
                  <a:pt x="266" y="300"/>
                </a:lnTo>
                <a:cubicBezTo>
                  <a:pt x="285" y="300"/>
                  <a:pt x="300" y="285"/>
                  <a:pt x="300" y="267"/>
                </a:cubicBezTo>
                <a:lnTo>
                  <a:pt x="300" y="234"/>
                </a:lnTo>
                <a:cubicBezTo>
                  <a:pt x="300" y="224"/>
                  <a:pt x="292" y="217"/>
                  <a:pt x="283" y="217"/>
                </a:cubicBezTo>
                <a:close/>
                <a:moveTo>
                  <a:pt x="50" y="117"/>
                </a:moveTo>
                <a:cubicBezTo>
                  <a:pt x="59" y="117"/>
                  <a:pt x="66" y="110"/>
                  <a:pt x="66" y="100"/>
                </a:cubicBezTo>
                <a:lnTo>
                  <a:pt x="66" y="84"/>
                </a:lnTo>
                <a:cubicBezTo>
                  <a:pt x="66" y="74"/>
                  <a:pt x="74" y="67"/>
                  <a:pt x="83" y="67"/>
                </a:cubicBezTo>
                <a:lnTo>
                  <a:pt x="100" y="67"/>
                </a:lnTo>
                <a:cubicBezTo>
                  <a:pt x="109" y="67"/>
                  <a:pt x="116" y="60"/>
                  <a:pt x="116" y="50"/>
                </a:cubicBezTo>
                <a:cubicBezTo>
                  <a:pt x="116" y="41"/>
                  <a:pt x="109" y="34"/>
                  <a:pt x="100" y="34"/>
                </a:cubicBezTo>
                <a:lnTo>
                  <a:pt x="66" y="34"/>
                </a:lnTo>
                <a:cubicBezTo>
                  <a:pt x="48" y="34"/>
                  <a:pt x="33" y="49"/>
                  <a:pt x="33" y="67"/>
                </a:cubicBezTo>
                <a:lnTo>
                  <a:pt x="33" y="100"/>
                </a:lnTo>
                <a:cubicBezTo>
                  <a:pt x="33" y="110"/>
                  <a:pt x="40" y="117"/>
                  <a:pt x="50" y="117"/>
                </a:cubicBezTo>
                <a:close/>
                <a:moveTo>
                  <a:pt x="233" y="67"/>
                </a:moveTo>
                <a:lnTo>
                  <a:pt x="250" y="67"/>
                </a:lnTo>
                <a:cubicBezTo>
                  <a:pt x="259" y="67"/>
                  <a:pt x="266" y="74"/>
                  <a:pt x="266" y="84"/>
                </a:cubicBezTo>
                <a:lnTo>
                  <a:pt x="266" y="100"/>
                </a:lnTo>
                <a:cubicBezTo>
                  <a:pt x="266" y="110"/>
                  <a:pt x="274" y="117"/>
                  <a:pt x="283" y="117"/>
                </a:cubicBezTo>
                <a:cubicBezTo>
                  <a:pt x="292" y="117"/>
                  <a:pt x="300" y="110"/>
                  <a:pt x="300" y="100"/>
                </a:cubicBezTo>
                <a:lnTo>
                  <a:pt x="300" y="67"/>
                </a:lnTo>
                <a:cubicBezTo>
                  <a:pt x="300" y="49"/>
                  <a:pt x="285" y="34"/>
                  <a:pt x="266" y="34"/>
                </a:cubicBezTo>
                <a:lnTo>
                  <a:pt x="233" y="34"/>
                </a:lnTo>
                <a:cubicBezTo>
                  <a:pt x="224" y="34"/>
                  <a:pt x="216" y="41"/>
                  <a:pt x="216" y="50"/>
                </a:cubicBezTo>
                <a:cubicBezTo>
                  <a:pt x="216" y="60"/>
                  <a:pt x="224" y="67"/>
                  <a:pt x="233" y="67"/>
                </a:cubicBezTo>
                <a:close/>
                <a:moveTo>
                  <a:pt x="333" y="167"/>
                </a:moveTo>
                <a:cubicBezTo>
                  <a:pt x="333" y="176"/>
                  <a:pt x="326" y="184"/>
                  <a:pt x="316" y="184"/>
                </a:cubicBezTo>
                <a:lnTo>
                  <a:pt x="183" y="184"/>
                </a:lnTo>
                <a:lnTo>
                  <a:pt x="183" y="317"/>
                </a:lnTo>
                <a:cubicBezTo>
                  <a:pt x="183" y="326"/>
                  <a:pt x="176" y="334"/>
                  <a:pt x="166" y="334"/>
                </a:cubicBezTo>
                <a:cubicBezTo>
                  <a:pt x="157" y="334"/>
                  <a:pt x="150" y="326"/>
                  <a:pt x="150" y="317"/>
                </a:cubicBezTo>
                <a:lnTo>
                  <a:pt x="150" y="184"/>
                </a:lnTo>
                <a:lnTo>
                  <a:pt x="16" y="184"/>
                </a:lnTo>
                <a:cubicBezTo>
                  <a:pt x="7" y="184"/>
                  <a:pt x="0" y="176"/>
                  <a:pt x="0" y="167"/>
                </a:cubicBezTo>
                <a:cubicBezTo>
                  <a:pt x="0" y="158"/>
                  <a:pt x="7" y="150"/>
                  <a:pt x="16" y="150"/>
                </a:cubicBezTo>
                <a:lnTo>
                  <a:pt x="150" y="150"/>
                </a:lnTo>
                <a:lnTo>
                  <a:pt x="150" y="17"/>
                </a:lnTo>
                <a:cubicBezTo>
                  <a:pt x="150" y="8"/>
                  <a:pt x="157" y="0"/>
                  <a:pt x="166" y="0"/>
                </a:cubicBezTo>
                <a:cubicBezTo>
                  <a:pt x="176" y="0"/>
                  <a:pt x="183" y="8"/>
                  <a:pt x="183" y="17"/>
                </a:cubicBezTo>
                <a:lnTo>
                  <a:pt x="183" y="150"/>
                </a:lnTo>
                <a:lnTo>
                  <a:pt x="316" y="150"/>
                </a:lnTo>
                <a:cubicBezTo>
                  <a:pt x="326" y="150"/>
                  <a:pt x="333" y="158"/>
                  <a:pt x="333"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56ADD8DB-EE59-4AB9-AB20-FC4C3F06870D}"/>
              </a:ext>
            </a:extLst>
          </p:cNvPr>
          <p:cNvSpPr>
            <a:spLocks noChangeAspect="1" noEditPoints="1"/>
          </p:cNvSpPr>
          <p:nvPr/>
        </p:nvSpPr>
        <p:spPr bwMode="auto">
          <a:xfrm>
            <a:off x="4725988" y="3976688"/>
            <a:ext cx="201613" cy="254000"/>
          </a:xfrm>
          <a:custGeom>
            <a:avLst/>
            <a:gdLst>
              <a:gd name="T0" fmla="*/ 0 w 267"/>
              <a:gd name="T1" fmla="*/ 300 h 334"/>
              <a:gd name="T2" fmla="*/ 83 w 267"/>
              <a:gd name="T3" fmla="*/ 300 h 334"/>
              <a:gd name="T4" fmla="*/ 83 w 267"/>
              <a:gd name="T5" fmla="*/ 267 h 334"/>
              <a:gd name="T6" fmla="*/ 33 w 267"/>
              <a:gd name="T7" fmla="*/ 267 h 334"/>
              <a:gd name="T8" fmla="*/ 33 w 267"/>
              <a:gd name="T9" fmla="*/ 217 h 334"/>
              <a:gd name="T10" fmla="*/ 0 w 267"/>
              <a:gd name="T11" fmla="*/ 217 h 334"/>
              <a:gd name="T12" fmla="*/ 0 w 267"/>
              <a:gd name="T13" fmla="*/ 300 h 334"/>
              <a:gd name="T14" fmla="*/ 267 w 267"/>
              <a:gd name="T15" fmla="*/ 300 h 334"/>
              <a:gd name="T16" fmla="*/ 267 w 267"/>
              <a:gd name="T17" fmla="*/ 217 h 334"/>
              <a:gd name="T18" fmla="*/ 233 w 267"/>
              <a:gd name="T19" fmla="*/ 217 h 334"/>
              <a:gd name="T20" fmla="*/ 233 w 267"/>
              <a:gd name="T21" fmla="*/ 267 h 334"/>
              <a:gd name="T22" fmla="*/ 183 w 267"/>
              <a:gd name="T23" fmla="*/ 267 h 334"/>
              <a:gd name="T24" fmla="*/ 183 w 267"/>
              <a:gd name="T25" fmla="*/ 300 h 334"/>
              <a:gd name="T26" fmla="*/ 267 w 267"/>
              <a:gd name="T27" fmla="*/ 300 h 334"/>
              <a:gd name="T28" fmla="*/ 0 w 267"/>
              <a:gd name="T29" fmla="*/ 34 h 334"/>
              <a:gd name="T30" fmla="*/ 0 w 267"/>
              <a:gd name="T31" fmla="*/ 117 h 334"/>
              <a:gd name="T32" fmla="*/ 33 w 267"/>
              <a:gd name="T33" fmla="*/ 117 h 334"/>
              <a:gd name="T34" fmla="*/ 33 w 267"/>
              <a:gd name="T35" fmla="*/ 67 h 334"/>
              <a:gd name="T36" fmla="*/ 83 w 267"/>
              <a:gd name="T37" fmla="*/ 67 h 334"/>
              <a:gd name="T38" fmla="*/ 83 w 267"/>
              <a:gd name="T39" fmla="*/ 34 h 334"/>
              <a:gd name="T40" fmla="*/ 0 w 267"/>
              <a:gd name="T41" fmla="*/ 34 h 334"/>
              <a:gd name="T42" fmla="*/ 183 w 267"/>
              <a:gd name="T43" fmla="*/ 34 h 334"/>
              <a:gd name="T44" fmla="*/ 183 w 267"/>
              <a:gd name="T45" fmla="*/ 67 h 334"/>
              <a:gd name="T46" fmla="*/ 233 w 267"/>
              <a:gd name="T47" fmla="*/ 67 h 334"/>
              <a:gd name="T48" fmla="*/ 233 w 267"/>
              <a:gd name="T49" fmla="*/ 117 h 334"/>
              <a:gd name="T50" fmla="*/ 267 w 267"/>
              <a:gd name="T51" fmla="*/ 117 h 334"/>
              <a:gd name="T52" fmla="*/ 267 w 267"/>
              <a:gd name="T53" fmla="*/ 34 h 334"/>
              <a:gd name="T54" fmla="*/ 183 w 267"/>
              <a:gd name="T55" fmla="*/ 34 h 334"/>
              <a:gd name="T56" fmla="*/ 150 w 267"/>
              <a:gd name="T57" fmla="*/ 334 h 334"/>
              <a:gd name="T58" fmla="*/ 117 w 267"/>
              <a:gd name="T59" fmla="*/ 334 h 334"/>
              <a:gd name="T60" fmla="*/ 117 w 267"/>
              <a:gd name="T61" fmla="*/ 0 h 334"/>
              <a:gd name="T62" fmla="*/ 150 w 267"/>
              <a:gd name="T63" fmla="*/ 0 h 334"/>
              <a:gd name="T64" fmla="*/ 150 w 267"/>
              <a:gd name="T65"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7" h="334">
                <a:moveTo>
                  <a:pt x="0" y="300"/>
                </a:moveTo>
                <a:lnTo>
                  <a:pt x="83" y="300"/>
                </a:lnTo>
                <a:lnTo>
                  <a:pt x="83" y="267"/>
                </a:lnTo>
                <a:lnTo>
                  <a:pt x="33" y="267"/>
                </a:lnTo>
                <a:lnTo>
                  <a:pt x="33" y="217"/>
                </a:lnTo>
                <a:lnTo>
                  <a:pt x="0" y="217"/>
                </a:lnTo>
                <a:lnTo>
                  <a:pt x="0" y="300"/>
                </a:lnTo>
                <a:close/>
                <a:moveTo>
                  <a:pt x="267" y="300"/>
                </a:moveTo>
                <a:lnTo>
                  <a:pt x="267" y="217"/>
                </a:lnTo>
                <a:lnTo>
                  <a:pt x="233" y="217"/>
                </a:lnTo>
                <a:lnTo>
                  <a:pt x="233" y="267"/>
                </a:lnTo>
                <a:lnTo>
                  <a:pt x="183" y="267"/>
                </a:lnTo>
                <a:lnTo>
                  <a:pt x="183" y="300"/>
                </a:lnTo>
                <a:lnTo>
                  <a:pt x="267" y="300"/>
                </a:lnTo>
                <a:close/>
                <a:moveTo>
                  <a:pt x="0" y="34"/>
                </a:moveTo>
                <a:lnTo>
                  <a:pt x="0" y="117"/>
                </a:lnTo>
                <a:lnTo>
                  <a:pt x="33" y="117"/>
                </a:lnTo>
                <a:lnTo>
                  <a:pt x="33" y="67"/>
                </a:lnTo>
                <a:lnTo>
                  <a:pt x="83" y="67"/>
                </a:lnTo>
                <a:lnTo>
                  <a:pt x="83" y="34"/>
                </a:lnTo>
                <a:lnTo>
                  <a:pt x="0" y="34"/>
                </a:lnTo>
                <a:close/>
                <a:moveTo>
                  <a:pt x="183" y="34"/>
                </a:moveTo>
                <a:lnTo>
                  <a:pt x="183" y="67"/>
                </a:lnTo>
                <a:lnTo>
                  <a:pt x="233" y="67"/>
                </a:lnTo>
                <a:lnTo>
                  <a:pt x="233" y="117"/>
                </a:lnTo>
                <a:lnTo>
                  <a:pt x="267" y="117"/>
                </a:lnTo>
                <a:lnTo>
                  <a:pt x="267" y="34"/>
                </a:lnTo>
                <a:lnTo>
                  <a:pt x="183" y="34"/>
                </a:lnTo>
                <a:close/>
                <a:moveTo>
                  <a:pt x="150" y="334"/>
                </a:moveTo>
                <a:lnTo>
                  <a:pt x="117" y="334"/>
                </a:lnTo>
                <a:lnTo>
                  <a:pt x="117" y="0"/>
                </a:lnTo>
                <a:lnTo>
                  <a:pt x="150" y="0"/>
                </a:lnTo>
                <a:lnTo>
                  <a:pt x="150" y="3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6040E26E-24ED-43C0-A06F-0A8E76FC7A08}"/>
              </a:ext>
            </a:extLst>
          </p:cNvPr>
          <p:cNvSpPr>
            <a:spLocks noChangeAspect="1" noEditPoints="1"/>
          </p:cNvSpPr>
          <p:nvPr/>
        </p:nvSpPr>
        <p:spPr bwMode="auto">
          <a:xfrm>
            <a:off x="4222751" y="3976688"/>
            <a:ext cx="201613" cy="254000"/>
          </a:xfrm>
          <a:custGeom>
            <a:avLst/>
            <a:gdLst>
              <a:gd name="T0" fmla="*/ 34 w 267"/>
              <a:gd name="T1" fmla="*/ 300 h 334"/>
              <a:gd name="T2" fmla="*/ 67 w 267"/>
              <a:gd name="T3" fmla="*/ 300 h 334"/>
              <a:gd name="T4" fmla="*/ 84 w 267"/>
              <a:gd name="T5" fmla="*/ 284 h 334"/>
              <a:gd name="T6" fmla="*/ 67 w 267"/>
              <a:gd name="T7" fmla="*/ 267 h 334"/>
              <a:gd name="T8" fmla="*/ 50 w 267"/>
              <a:gd name="T9" fmla="*/ 267 h 334"/>
              <a:gd name="T10" fmla="*/ 34 w 267"/>
              <a:gd name="T11" fmla="*/ 250 h 334"/>
              <a:gd name="T12" fmla="*/ 34 w 267"/>
              <a:gd name="T13" fmla="*/ 234 h 334"/>
              <a:gd name="T14" fmla="*/ 17 w 267"/>
              <a:gd name="T15" fmla="*/ 217 h 334"/>
              <a:gd name="T16" fmla="*/ 0 w 267"/>
              <a:gd name="T17" fmla="*/ 234 h 334"/>
              <a:gd name="T18" fmla="*/ 0 w 267"/>
              <a:gd name="T19" fmla="*/ 267 h 334"/>
              <a:gd name="T20" fmla="*/ 34 w 267"/>
              <a:gd name="T21" fmla="*/ 300 h 334"/>
              <a:gd name="T22" fmla="*/ 267 w 267"/>
              <a:gd name="T23" fmla="*/ 267 h 334"/>
              <a:gd name="T24" fmla="*/ 267 w 267"/>
              <a:gd name="T25" fmla="*/ 234 h 334"/>
              <a:gd name="T26" fmla="*/ 250 w 267"/>
              <a:gd name="T27" fmla="*/ 217 h 334"/>
              <a:gd name="T28" fmla="*/ 234 w 267"/>
              <a:gd name="T29" fmla="*/ 234 h 334"/>
              <a:gd name="T30" fmla="*/ 234 w 267"/>
              <a:gd name="T31" fmla="*/ 250 h 334"/>
              <a:gd name="T32" fmla="*/ 217 w 267"/>
              <a:gd name="T33" fmla="*/ 267 h 334"/>
              <a:gd name="T34" fmla="*/ 200 w 267"/>
              <a:gd name="T35" fmla="*/ 267 h 334"/>
              <a:gd name="T36" fmla="*/ 184 w 267"/>
              <a:gd name="T37" fmla="*/ 284 h 334"/>
              <a:gd name="T38" fmla="*/ 200 w 267"/>
              <a:gd name="T39" fmla="*/ 300 h 334"/>
              <a:gd name="T40" fmla="*/ 234 w 267"/>
              <a:gd name="T41" fmla="*/ 300 h 334"/>
              <a:gd name="T42" fmla="*/ 267 w 267"/>
              <a:gd name="T43" fmla="*/ 267 h 334"/>
              <a:gd name="T44" fmla="*/ 0 w 267"/>
              <a:gd name="T45" fmla="*/ 67 h 334"/>
              <a:gd name="T46" fmla="*/ 0 w 267"/>
              <a:gd name="T47" fmla="*/ 100 h 334"/>
              <a:gd name="T48" fmla="*/ 17 w 267"/>
              <a:gd name="T49" fmla="*/ 117 h 334"/>
              <a:gd name="T50" fmla="*/ 34 w 267"/>
              <a:gd name="T51" fmla="*/ 100 h 334"/>
              <a:gd name="T52" fmla="*/ 34 w 267"/>
              <a:gd name="T53" fmla="*/ 84 h 334"/>
              <a:gd name="T54" fmla="*/ 50 w 267"/>
              <a:gd name="T55" fmla="*/ 67 h 334"/>
              <a:gd name="T56" fmla="*/ 67 w 267"/>
              <a:gd name="T57" fmla="*/ 67 h 334"/>
              <a:gd name="T58" fmla="*/ 84 w 267"/>
              <a:gd name="T59" fmla="*/ 50 h 334"/>
              <a:gd name="T60" fmla="*/ 67 w 267"/>
              <a:gd name="T61" fmla="*/ 34 h 334"/>
              <a:gd name="T62" fmla="*/ 34 w 267"/>
              <a:gd name="T63" fmla="*/ 34 h 334"/>
              <a:gd name="T64" fmla="*/ 0 w 267"/>
              <a:gd name="T65" fmla="*/ 67 h 334"/>
              <a:gd name="T66" fmla="*/ 184 w 267"/>
              <a:gd name="T67" fmla="*/ 50 h 334"/>
              <a:gd name="T68" fmla="*/ 184 w 267"/>
              <a:gd name="T69" fmla="*/ 50 h 334"/>
              <a:gd name="T70" fmla="*/ 200 w 267"/>
              <a:gd name="T71" fmla="*/ 67 h 334"/>
              <a:gd name="T72" fmla="*/ 217 w 267"/>
              <a:gd name="T73" fmla="*/ 67 h 334"/>
              <a:gd name="T74" fmla="*/ 234 w 267"/>
              <a:gd name="T75" fmla="*/ 84 h 334"/>
              <a:gd name="T76" fmla="*/ 234 w 267"/>
              <a:gd name="T77" fmla="*/ 100 h 334"/>
              <a:gd name="T78" fmla="*/ 250 w 267"/>
              <a:gd name="T79" fmla="*/ 117 h 334"/>
              <a:gd name="T80" fmla="*/ 267 w 267"/>
              <a:gd name="T81" fmla="*/ 100 h 334"/>
              <a:gd name="T82" fmla="*/ 267 w 267"/>
              <a:gd name="T83" fmla="*/ 67 h 334"/>
              <a:gd name="T84" fmla="*/ 234 w 267"/>
              <a:gd name="T85" fmla="*/ 34 h 334"/>
              <a:gd name="T86" fmla="*/ 200 w 267"/>
              <a:gd name="T87" fmla="*/ 34 h 334"/>
              <a:gd name="T88" fmla="*/ 184 w 267"/>
              <a:gd name="T89" fmla="*/ 50 h 334"/>
              <a:gd name="T90" fmla="*/ 150 w 267"/>
              <a:gd name="T91" fmla="*/ 317 h 334"/>
              <a:gd name="T92" fmla="*/ 134 w 267"/>
              <a:gd name="T93" fmla="*/ 334 h 334"/>
              <a:gd name="T94" fmla="*/ 117 w 267"/>
              <a:gd name="T95" fmla="*/ 317 h 334"/>
              <a:gd name="T96" fmla="*/ 117 w 267"/>
              <a:gd name="T97" fmla="*/ 17 h 334"/>
              <a:gd name="T98" fmla="*/ 134 w 267"/>
              <a:gd name="T99" fmla="*/ 0 h 334"/>
              <a:gd name="T100" fmla="*/ 150 w 267"/>
              <a:gd name="T101" fmla="*/ 17 h 334"/>
              <a:gd name="T102" fmla="*/ 150 w 267"/>
              <a:gd name="T103" fmla="*/ 31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7" h="334">
                <a:moveTo>
                  <a:pt x="34" y="300"/>
                </a:moveTo>
                <a:lnTo>
                  <a:pt x="67" y="300"/>
                </a:lnTo>
                <a:cubicBezTo>
                  <a:pt x="76" y="300"/>
                  <a:pt x="84" y="293"/>
                  <a:pt x="84" y="284"/>
                </a:cubicBezTo>
                <a:cubicBezTo>
                  <a:pt x="84" y="274"/>
                  <a:pt x="76" y="267"/>
                  <a:pt x="67" y="267"/>
                </a:cubicBezTo>
                <a:lnTo>
                  <a:pt x="50" y="267"/>
                </a:lnTo>
                <a:cubicBezTo>
                  <a:pt x="41" y="267"/>
                  <a:pt x="34" y="260"/>
                  <a:pt x="34" y="250"/>
                </a:cubicBezTo>
                <a:lnTo>
                  <a:pt x="34" y="234"/>
                </a:lnTo>
                <a:cubicBezTo>
                  <a:pt x="34" y="224"/>
                  <a:pt x="26" y="217"/>
                  <a:pt x="17" y="217"/>
                </a:cubicBezTo>
                <a:cubicBezTo>
                  <a:pt x="8" y="217"/>
                  <a:pt x="0" y="224"/>
                  <a:pt x="0" y="234"/>
                </a:cubicBezTo>
                <a:lnTo>
                  <a:pt x="0" y="267"/>
                </a:lnTo>
                <a:cubicBezTo>
                  <a:pt x="0" y="285"/>
                  <a:pt x="15" y="300"/>
                  <a:pt x="34" y="300"/>
                </a:cubicBezTo>
                <a:close/>
                <a:moveTo>
                  <a:pt x="267" y="267"/>
                </a:moveTo>
                <a:lnTo>
                  <a:pt x="267" y="234"/>
                </a:lnTo>
                <a:cubicBezTo>
                  <a:pt x="267" y="224"/>
                  <a:pt x="260" y="217"/>
                  <a:pt x="250" y="217"/>
                </a:cubicBezTo>
                <a:cubicBezTo>
                  <a:pt x="241" y="217"/>
                  <a:pt x="234" y="224"/>
                  <a:pt x="234" y="234"/>
                </a:cubicBezTo>
                <a:lnTo>
                  <a:pt x="234" y="250"/>
                </a:lnTo>
                <a:cubicBezTo>
                  <a:pt x="234" y="260"/>
                  <a:pt x="226" y="267"/>
                  <a:pt x="217" y="267"/>
                </a:cubicBezTo>
                <a:lnTo>
                  <a:pt x="200" y="267"/>
                </a:lnTo>
                <a:cubicBezTo>
                  <a:pt x="191" y="267"/>
                  <a:pt x="184" y="274"/>
                  <a:pt x="184" y="284"/>
                </a:cubicBezTo>
                <a:cubicBezTo>
                  <a:pt x="184" y="293"/>
                  <a:pt x="191" y="300"/>
                  <a:pt x="200" y="300"/>
                </a:cubicBezTo>
                <a:lnTo>
                  <a:pt x="234" y="300"/>
                </a:lnTo>
                <a:cubicBezTo>
                  <a:pt x="252" y="300"/>
                  <a:pt x="267" y="285"/>
                  <a:pt x="267" y="267"/>
                </a:cubicBezTo>
                <a:close/>
                <a:moveTo>
                  <a:pt x="0" y="67"/>
                </a:moveTo>
                <a:lnTo>
                  <a:pt x="0" y="100"/>
                </a:lnTo>
                <a:cubicBezTo>
                  <a:pt x="0" y="110"/>
                  <a:pt x="8" y="117"/>
                  <a:pt x="17" y="117"/>
                </a:cubicBezTo>
                <a:cubicBezTo>
                  <a:pt x="26" y="117"/>
                  <a:pt x="34" y="110"/>
                  <a:pt x="34" y="100"/>
                </a:cubicBezTo>
                <a:lnTo>
                  <a:pt x="34" y="84"/>
                </a:lnTo>
                <a:cubicBezTo>
                  <a:pt x="34" y="74"/>
                  <a:pt x="41" y="67"/>
                  <a:pt x="50" y="67"/>
                </a:cubicBezTo>
                <a:lnTo>
                  <a:pt x="67" y="67"/>
                </a:lnTo>
                <a:cubicBezTo>
                  <a:pt x="76" y="67"/>
                  <a:pt x="84" y="60"/>
                  <a:pt x="84" y="50"/>
                </a:cubicBezTo>
                <a:cubicBezTo>
                  <a:pt x="84" y="41"/>
                  <a:pt x="76" y="34"/>
                  <a:pt x="67" y="34"/>
                </a:cubicBezTo>
                <a:lnTo>
                  <a:pt x="34" y="34"/>
                </a:lnTo>
                <a:cubicBezTo>
                  <a:pt x="15" y="34"/>
                  <a:pt x="0" y="49"/>
                  <a:pt x="0" y="67"/>
                </a:cubicBezTo>
                <a:close/>
                <a:moveTo>
                  <a:pt x="184" y="50"/>
                </a:moveTo>
                <a:lnTo>
                  <a:pt x="184" y="50"/>
                </a:lnTo>
                <a:cubicBezTo>
                  <a:pt x="184" y="60"/>
                  <a:pt x="191" y="67"/>
                  <a:pt x="200" y="67"/>
                </a:cubicBezTo>
                <a:lnTo>
                  <a:pt x="217" y="67"/>
                </a:lnTo>
                <a:cubicBezTo>
                  <a:pt x="226" y="67"/>
                  <a:pt x="234" y="74"/>
                  <a:pt x="234" y="84"/>
                </a:cubicBezTo>
                <a:lnTo>
                  <a:pt x="234" y="100"/>
                </a:lnTo>
                <a:cubicBezTo>
                  <a:pt x="234" y="110"/>
                  <a:pt x="241" y="117"/>
                  <a:pt x="250" y="117"/>
                </a:cubicBezTo>
                <a:cubicBezTo>
                  <a:pt x="260" y="117"/>
                  <a:pt x="267" y="110"/>
                  <a:pt x="267" y="100"/>
                </a:cubicBezTo>
                <a:lnTo>
                  <a:pt x="267" y="67"/>
                </a:lnTo>
                <a:cubicBezTo>
                  <a:pt x="267" y="49"/>
                  <a:pt x="252" y="34"/>
                  <a:pt x="234" y="34"/>
                </a:cubicBezTo>
                <a:lnTo>
                  <a:pt x="200" y="34"/>
                </a:lnTo>
                <a:cubicBezTo>
                  <a:pt x="191" y="34"/>
                  <a:pt x="184" y="41"/>
                  <a:pt x="184" y="50"/>
                </a:cubicBezTo>
                <a:close/>
                <a:moveTo>
                  <a:pt x="150" y="317"/>
                </a:moveTo>
                <a:cubicBezTo>
                  <a:pt x="150" y="326"/>
                  <a:pt x="143" y="334"/>
                  <a:pt x="134" y="334"/>
                </a:cubicBezTo>
                <a:cubicBezTo>
                  <a:pt x="124" y="334"/>
                  <a:pt x="117" y="326"/>
                  <a:pt x="117" y="317"/>
                </a:cubicBezTo>
                <a:lnTo>
                  <a:pt x="117" y="17"/>
                </a:lnTo>
                <a:cubicBezTo>
                  <a:pt x="117" y="8"/>
                  <a:pt x="124" y="0"/>
                  <a:pt x="134" y="0"/>
                </a:cubicBezTo>
                <a:cubicBezTo>
                  <a:pt x="143" y="0"/>
                  <a:pt x="150" y="8"/>
                  <a:pt x="150" y="17"/>
                </a:cubicBezTo>
                <a:lnTo>
                  <a:pt x="150" y="3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2F4ED739-66C4-447D-A584-80F90029A6DF}"/>
              </a:ext>
            </a:extLst>
          </p:cNvPr>
          <p:cNvSpPr>
            <a:spLocks noChangeAspect="1" noEditPoints="1"/>
          </p:cNvSpPr>
          <p:nvPr/>
        </p:nvSpPr>
        <p:spPr bwMode="auto">
          <a:xfrm>
            <a:off x="3721101" y="3976688"/>
            <a:ext cx="250825" cy="254000"/>
          </a:xfrm>
          <a:custGeom>
            <a:avLst/>
            <a:gdLst>
              <a:gd name="T0" fmla="*/ 333 w 333"/>
              <a:gd name="T1" fmla="*/ 117 h 334"/>
              <a:gd name="T2" fmla="*/ 300 w 333"/>
              <a:gd name="T3" fmla="*/ 117 h 334"/>
              <a:gd name="T4" fmla="*/ 283 w 333"/>
              <a:gd name="T5" fmla="*/ 34 h 334"/>
              <a:gd name="T6" fmla="*/ 200 w 333"/>
              <a:gd name="T7" fmla="*/ 17 h 334"/>
              <a:gd name="T8" fmla="*/ 300 w 333"/>
              <a:gd name="T9" fmla="*/ 0 h 334"/>
              <a:gd name="T10" fmla="*/ 300 w 333"/>
              <a:gd name="T11" fmla="*/ 334 h 334"/>
              <a:gd name="T12" fmla="*/ 200 w 333"/>
              <a:gd name="T13" fmla="*/ 317 h 334"/>
              <a:gd name="T14" fmla="*/ 283 w 333"/>
              <a:gd name="T15" fmla="*/ 300 h 334"/>
              <a:gd name="T16" fmla="*/ 300 w 333"/>
              <a:gd name="T17" fmla="*/ 217 h 334"/>
              <a:gd name="T18" fmla="*/ 333 w 333"/>
              <a:gd name="T19" fmla="*/ 217 h 334"/>
              <a:gd name="T20" fmla="*/ 300 w 333"/>
              <a:gd name="T21" fmla="*/ 334 h 334"/>
              <a:gd name="T22" fmla="*/ 0 w 333"/>
              <a:gd name="T23" fmla="*/ 217 h 334"/>
              <a:gd name="T24" fmla="*/ 33 w 333"/>
              <a:gd name="T25" fmla="*/ 217 h 334"/>
              <a:gd name="T26" fmla="*/ 50 w 333"/>
              <a:gd name="T27" fmla="*/ 300 h 334"/>
              <a:gd name="T28" fmla="*/ 133 w 333"/>
              <a:gd name="T29" fmla="*/ 317 h 334"/>
              <a:gd name="T30" fmla="*/ 33 w 333"/>
              <a:gd name="T31" fmla="*/ 334 h 334"/>
              <a:gd name="T32" fmla="*/ 0 w 333"/>
              <a:gd name="T33" fmla="*/ 117 h 334"/>
              <a:gd name="T34" fmla="*/ 33 w 333"/>
              <a:gd name="T35" fmla="*/ 0 h 334"/>
              <a:gd name="T36" fmla="*/ 133 w 333"/>
              <a:gd name="T37" fmla="*/ 17 h 334"/>
              <a:gd name="T38" fmla="*/ 50 w 333"/>
              <a:gd name="T39" fmla="*/ 34 h 334"/>
              <a:gd name="T40" fmla="*/ 33 w 333"/>
              <a:gd name="T41" fmla="*/ 117 h 334"/>
              <a:gd name="T42" fmla="*/ 0 w 333"/>
              <a:gd name="T43" fmla="*/ 117 h 334"/>
              <a:gd name="T44" fmla="*/ 0 w 333"/>
              <a:gd name="T45" fmla="*/ 167 h 334"/>
              <a:gd name="T46" fmla="*/ 166 w 333"/>
              <a:gd name="T47" fmla="*/ 200 h 334"/>
              <a:gd name="T48" fmla="*/ 166 w 333"/>
              <a:gd name="T49" fmla="*/ 134 h 334"/>
              <a:gd name="T50" fmla="*/ 166 w 333"/>
              <a:gd name="T51" fmla="*/ 200 h 334"/>
              <a:gd name="T52" fmla="*/ 250 w 333"/>
              <a:gd name="T53" fmla="*/ 184 h 334"/>
              <a:gd name="T54" fmla="*/ 250 w 333"/>
              <a:gd name="T55" fmla="*/ 150 h 334"/>
              <a:gd name="T56" fmla="*/ 183 w 333"/>
              <a:gd name="T57" fmla="*/ 103 h 334"/>
              <a:gd name="T58" fmla="*/ 166 w 333"/>
              <a:gd name="T59" fmla="*/ 67 h 334"/>
              <a:gd name="T60" fmla="*/ 150 w 333"/>
              <a:gd name="T61" fmla="*/ 103 h 334"/>
              <a:gd name="T62" fmla="*/ 83 w 333"/>
              <a:gd name="T63" fmla="*/ 150 h 334"/>
              <a:gd name="T64" fmla="*/ 83 w 333"/>
              <a:gd name="T65" fmla="*/ 184 h 334"/>
              <a:gd name="T66" fmla="*/ 150 w 333"/>
              <a:gd name="T67" fmla="*/ 231 h 334"/>
              <a:gd name="T68" fmla="*/ 166 w 333"/>
              <a:gd name="T69" fmla="*/ 267 h 334"/>
              <a:gd name="T70" fmla="*/ 183 w 333"/>
              <a:gd name="T71" fmla="*/ 231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4">
                <a:moveTo>
                  <a:pt x="333" y="34"/>
                </a:moveTo>
                <a:lnTo>
                  <a:pt x="333" y="117"/>
                </a:lnTo>
                <a:cubicBezTo>
                  <a:pt x="333" y="126"/>
                  <a:pt x="326" y="134"/>
                  <a:pt x="316" y="134"/>
                </a:cubicBezTo>
                <a:cubicBezTo>
                  <a:pt x="307" y="134"/>
                  <a:pt x="300" y="126"/>
                  <a:pt x="300" y="117"/>
                </a:cubicBezTo>
                <a:lnTo>
                  <a:pt x="300" y="50"/>
                </a:lnTo>
                <a:cubicBezTo>
                  <a:pt x="300" y="41"/>
                  <a:pt x="292" y="34"/>
                  <a:pt x="283" y="34"/>
                </a:cubicBezTo>
                <a:lnTo>
                  <a:pt x="216" y="34"/>
                </a:lnTo>
                <a:cubicBezTo>
                  <a:pt x="207" y="34"/>
                  <a:pt x="200" y="26"/>
                  <a:pt x="200" y="17"/>
                </a:cubicBezTo>
                <a:cubicBezTo>
                  <a:pt x="200" y="8"/>
                  <a:pt x="207" y="0"/>
                  <a:pt x="216" y="0"/>
                </a:cubicBezTo>
                <a:lnTo>
                  <a:pt x="300" y="0"/>
                </a:lnTo>
                <a:cubicBezTo>
                  <a:pt x="318" y="0"/>
                  <a:pt x="333" y="15"/>
                  <a:pt x="333" y="34"/>
                </a:cubicBezTo>
                <a:close/>
                <a:moveTo>
                  <a:pt x="300" y="334"/>
                </a:moveTo>
                <a:lnTo>
                  <a:pt x="216" y="334"/>
                </a:lnTo>
                <a:cubicBezTo>
                  <a:pt x="207" y="334"/>
                  <a:pt x="200" y="326"/>
                  <a:pt x="200" y="317"/>
                </a:cubicBezTo>
                <a:cubicBezTo>
                  <a:pt x="200" y="308"/>
                  <a:pt x="207" y="300"/>
                  <a:pt x="216" y="300"/>
                </a:cubicBezTo>
                <a:lnTo>
                  <a:pt x="283" y="300"/>
                </a:lnTo>
                <a:cubicBezTo>
                  <a:pt x="292" y="300"/>
                  <a:pt x="300" y="293"/>
                  <a:pt x="300" y="284"/>
                </a:cubicBezTo>
                <a:lnTo>
                  <a:pt x="300" y="217"/>
                </a:lnTo>
                <a:cubicBezTo>
                  <a:pt x="300" y="208"/>
                  <a:pt x="307" y="200"/>
                  <a:pt x="316" y="200"/>
                </a:cubicBezTo>
                <a:cubicBezTo>
                  <a:pt x="326" y="200"/>
                  <a:pt x="333" y="208"/>
                  <a:pt x="333" y="217"/>
                </a:cubicBezTo>
                <a:lnTo>
                  <a:pt x="333" y="300"/>
                </a:lnTo>
                <a:cubicBezTo>
                  <a:pt x="333" y="319"/>
                  <a:pt x="318" y="334"/>
                  <a:pt x="300" y="334"/>
                </a:cubicBezTo>
                <a:close/>
                <a:moveTo>
                  <a:pt x="0" y="300"/>
                </a:moveTo>
                <a:lnTo>
                  <a:pt x="0" y="217"/>
                </a:lnTo>
                <a:cubicBezTo>
                  <a:pt x="0" y="208"/>
                  <a:pt x="7" y="200"/>
                  <a:pt x="16" y="200"/>
                </a:cubicBezTo>
                <a:cubicBezTo>
                  <a:pt x="26" y="200"/>
                  <a:pt x="33" y="208"/>
                  <a:pt x="33" y="217"/>
                </a:cubicBezTo>
                <a:lnTo>
                  <a:pt x="33" y="284"/>
                </a:lnTo>
                <a:cubicBezTo>
                  <a:pt x="33" y="293"/>
                  <a:pt x="40" y="300"/>
                  <a:pt x="50" y="300"/>
                </a:cubicBezTo>
                <a:lnTo>
                  <a:pt x="116" y="300"/>
                </a:lnTo>
                <a:cubicBezTo>
                  <a:pt x="126" y="300"/>
                  <a:pt x="133" y="308"/>
                  <a:pt x="133" y="317"/>
                </a:cubicBezTo>
                <a:cubicBezTo>
                  <a:pt x="133" y="326"/>
                  <a:pt x="126" y="334"/>
                  <a:pt x="116" y="334"/>
                </a:cubicBezTo>
                <a:lnTo>
                  <a:pt x="33" y="334"/>
                </a:lnTo>
                <a:cubicBezTo>
                  <a:pt x="15" y="334"/>
                  <a:pt x="0" y="319"/>
                  <a:pt x="0" y="300"/>
                </a:cubicBezTo>
                <a:close/>
                <a:moveTo>
                  <a:pt x="0" y="117"/>
                </a:moveTo>
                <a:lnTo>
                  <a:pt x="0" y="34"/>
                </a:lnTo>
                <a:cubicBezTo>
                  <a:pt x="0" y="15"/>
                  <a:pt x="15" y="0"/>
                  <a:pt x="33" y="0"/>
                </a:cubicBezTo>
                <a:lnTo>
                  <a:pt x="116" y="0"/>
                </a:lnTo>
                <a:cubicBezTo>
                  <a:pt x="126" y="0"/>
                  <a:pt x="133" y="8"/>
                  <a:pt x="133" y="17"/>
                </a:cubicBezTo>
                <a:cubicBezTo>
                  <a:pt x="133" y="26"/>
                  <a:pt x="126" y="34"/>
                  <a:pt x="116" y="34"/>
                </a:cubicBezTo>
                <a:lnTo>
                  <a:pt x="50" y="34"/>
                </a:lnTo>
                <a:cubicBezTo>
                  <a:pt x="40" y="34"/>
                  <a:pt x="33" y="41"/>
                  <a:pt x="33" y="50"/>
                </a:cubicBezTo>
                <a:lnTo>
                  <a:pt x="33" y="117"/>
                </a:lnTo>
                <a:cubicBezTo>
                  <a:pt x="33" y="126"/>
                  <a:pt x="26" y="134"/>
                  <a:pt x="16" y="134"/>
                </a:cubicBezTo>
                <a:cubicBezTo>
                  <a:pt x="7" y="134"/>
                  <a:pt x="0" y="126"/>
                  <a:pt x="0" y="117"/>
                </a:cubicBezTo>
                <a:close/>
                <a:moveTo>
                  <a:pt x="0" y="167"/>
                </a:moveTo>
                <a:lnTo>
                  <a:pt x="0" y="167"/>
                </a:lnTo>
                <a:lnTo>
                  <a:pt x="0" y="167"/>
                </a:lnTo>
                <a:close/>
                <a:moveTo>
                  <a:pt x="166" y="200"/>
                </a:moveTo>
                <a:cubicBezTo>
                  <a:pt x="148" y="200"/>
                  <a:pt x="133" y="185"/>
                  <a:pt x="133" y="167"/>
                </a:cubicBezTo>
                <a:cubicBezTo>
                  <a:pt x="133" y="149"/>
                  <a:pt x="148" y="134"/>
                  <a:pt x="166" y="134"/>
                </a:cubicBezTo>
                <a:cubicBezTo>
                  <a:pt x="185" y="134"/>
                  <a:pt x="200" y="149"/>
                  <a:pt x="200" y="167"/>
                </a:cubicBezTo>
                <a:cubicBezTo>
                  <a:pt x="200" y="185"/>
                  <a:pt x="185" y="200"/>
                  <a:pt x="166" y="200"/>
                </a:cubicBezTo>
                <a:close/>
                <a:moveTo>
                  <a:pt x="231" y="184"/>
                </a:moveTo>
                <a:lnTo>
                  <a:pt x="250" y="184"/>
                </a:lnTo>
                <a:cubicBezTo>
                  <a:pt x="259" y="184"/>
                  <a:pt x="266" y="176"/>
                  <a:pt x="266" y="167"/>
                </a:cubicBezTo>
                <a:cubicBezTo>
                  <a:pt x="266" y="158"/>
                  <a:pt x="259" y="150"/>
                  <a:pt x="250" y="150"/>
                </a:cubicBezTo>
                <a:lnTo>
                  <a:pt x="231" y="150"/>
                </a:lnTo>
                <a:cubicBezTo>
                  <a:pt x="225" y="127"/>
                  <a:pt x="206" y="109"/>
                  <a:pt x="183" y="103"/>
                </a:cubicBezTo>
                <a:lnTo>
                  <a:pt x="183" y="84"/>
                </a:lnTo>
                <a:cubicBezTo>
                  <a:pt x="183" y="74"/>
                  <a:pt x="176" y="67"/>
                  <a:pt x="166" y="67"/>
                </a:cubicBezTo>
                <a:cubicBezTo>
                  <a:pt x="157" y="67"/>
                  <a:pt x="150" y="74"/>
                  <a:pt x="150" y="84"/>
                </a:cubicBezTo>
                <a:lnTo>
                  <a:pt x="150" y="103"/>
                </a:lnTo>
                <a:cubicBezTo>
                  <a:pt x="126" y="109"/>
                  <a:pt x="108" y="127"/>
                  <a:pt x="102" y="150"/>
                </a:cubicBezTo>
                <a:lnTo>
                  <a:pt x="83" y="150"/>
                </a:lnTo>
                <a:cubicBezTo>
                  <a:pt x="74" y="150"/>
                  <a:pt x="66" y="158"/>
                  <a:pt x="66" y="167"/>
                </a:cubicBezTo>
                <a:cubicBezTo>
                  <a:pt x="66" y="176"/>
                  <a:pt x="74" y="184"/>
                  <a:pt x="83" y="184"/>
                </a:cubicBezTo>
                <a:lnTo>
                  <a:pt x="102" y="184"/>
                </a:lnTo>
                <a:cubicBezTo>
                  <a:pt x="108" y="207"/>
                  <a:pt x="126" y="225"/>
                  <a:pt x="150" y="231"/>
                </a:cubicBezTo>
                <a:lnTo>
                  <a:pt x="150" y="250"/>
                </a:lnTo>
                <a:cubicBezTo>
                  <a:pt x="150" y="260"/>
                  <a:pt x="157" y="267"/>
                  <a:pt x="166" y="267"/>
                </a:cubicBezTo>
                <a:cubicBezTo>
                  <a:pt x="176" y="267"/>
                  <a:pt x="183" y="260"/>
                  <a:pt x="183" y="250"/>
                </a:cubicBezTo>
                <a:lnTo>
                  <a:pt x="183" y="231"/>
                </a:lnTo>
                <a:cubicBezTo>
                  <a:pt x="206" y="225"/>
                  <a:pt x="225" y="207"/>
                  <a:pt x="231"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1115EE55-6650-4411-B626-602F98AC04F0}"/>
              </a:ext>
            </a:extLst>
          </p:cNvPr>
          <p:cNvSpPr>
            <a:spLocks noChangeAspect="1" noEditPoints="1"/>
          </p:cNvSpPr>
          <p:nvPr/>
        </p:nvSpPr>
        <p:spPr bwMode="auto">
          <a:xfrm>
            <a:off x="3217863" y="3976688"/>
            <a:ext cx="250825" cy="254000"/>
          </a:xfrm>
          <a:custGeom>
            <a:avLst/>
            <a:gdLst>
              <a:gd name="T0" fmla="*/ 333 w 333"/>
              <a:gd name="T1" fmla="*/ 0 h 334"/>
              <a:gd name="T2" fmla="*/ 333 w 333"/>
              <a:gd name="T3" fmla="*/ 25 h 334"/>
              <a:gd name="T4" fmla="*/ 333 w 333"/>
              <a:gd name="T5" fmla="*/ 134 h 334"/>
              <a:gd name="T6" fmla="*/ 300 w 333"/>
              <a:gd name="T7" fmla="*/ 134 h 334"/>
              <a:gd name="T8" fmla="*/ 300 w 333"/>
              <a:gd name="T9" fmla="*/ 34 h 334"/>
              <a:gd name="T10" fmla="*/ 200 w 333"/>
              <a:gd name="T11" fmla="*/ 34 h 334"/>
              <a:gd name="T12" fmla="*/ 200 w 333"/>
              <a:gd name="T13" fmla="*/ 0 h 334"/>
              <a:gd name="T14" fmla="*/ 308 w 333"/>
              <a:gd name="T15" fmla="*/ 0 h 334"/>
              <a:gd name="T16" fmla="*/ 333 w 333"/>
              <a:gd name="T17" fmla="*/ 0 h 334"/>
              <a:gd name="T18" fmla="*/ 300 w 333"/>
              <a:gd name="T19" fmla="*/ 200 h 334"/>
              <a:gd name="T20" fmla="*/ 333 w 333"/>
              <a:gd name="T21" fmla="*/ 200 h 334"/>
              <a:gd name="T22" fmla="*/ 333 w 333"/>
              <a:gd name="T23" fmla="*/ 292 h 334"/>
              <a:gd name="T24" fmla="*/ 333 w 333"/>
              <a:gd name="T25" fmla="*/ 334 h 334"/>
              <a:gd name="T26" fmla="*/ 308 w 333"/>
              <a:gd name="T27" fmla="*/ 334 h 334"/>
              <a:gd name="T28" fmla="*/ 200 w 333"/>
              <a:gd name="T29" fmla="*/ 334 h 334"/>
              <a:gd name="T30" fmla="*/ 200 w 333"/>
              <a:gd name="T31" fmla="*/ 300 h 334"/>
              <a:gd name="T32" fmla="*/ 300 w 333"/>
              <a:gd name="T33" fmla="*/ 300 h 334"/>
              <a:gd name="T34" fmla="*/ 300 w 333"/>
              <a:gd name="T35" fmla="*/ 200 h 334"/>
              <a:gd name="T36" fmla="*/ 33 w 333"/>
              <a:gd name="T37" fmla="*/ 300 h 334"/>
              <a:gd name="T38" fmla="*/ 133 w 333"/>
              <a:gd name="T39" fmla="*/ 300 h 334"/>
              <a:gd name="T40" fmla="*/ 133 w 333"/>
              <a:gd name="T41" fmla="*/ 334 h 334"/>
              <a:gd name="T42" fmla="*/ 42 w 333"/>
              <a:gd name="T43" fmla="*/ 334 h 334"/>
              <a:gd name="T44" fmla="*/ 0 w 333"/>
              <a:gd name="T45" fmla="*/ 334 h 334"/>
              <a:gd name="T46" fmla="*/ 0 w 333"/>
              <a:gd name="T47" fmla="*/ 292 h 334"/>
              <a:gd name="T48" fmla="*/ 0 w 333"/>
              <a:gd name="T49" fmla="*/ 200 h 334"/>
              <a:gd name="T50" fmla="*/ 33 w 333"/>
              <a:gd name="T51" fmla="*/ 200 h 334"/>
              <a:gd name="T52" fmla="*/ 33 w 333"/>
              <a:gd name="T53" fmla="*/ 300 h 334"/>
              <a:gd name="T54" fmla="*/ 33 w 333"/>
              <a:gd name="T55" fmla="*/ 134 h 334"/>
              <a:gd name="T56" fmla="*/ 0 w 333"/>
              <a:gd name="T57" fmla="*/ 134 h 334"/>
              <a:gd name="T58" fmla="*/ 0 w 333"/>
              <a:gd name="T59" fmla="*/ 25 h 334"/>
              <a:gd name="T60" fmla="*/ 0 w 333"/>
              <a:gd name="T61" fmla="*/ 0 h 334"/>
              <a:gd name="T62" fmla="*/ 42 w 333"/>
              <a:gd name="T63" fmla="*/ 0 h 334"/>
              <a:gd name="T64" fmla="*/ 133 w 333"/>
              <a:gd name="T65" fmla="*/ 0 h 334"/>
              <a:gd name="T66" fmla="*/ 133 w 333"/>
              <a:gd name="T67" fmla="*/ 34 h 334"/>
              <a:gd name="T68" fmla="*/ 33 w 333"/>
              <a:gd name="T69" fmla="*/ 34 h 334"/>
              <a:gd name="T70" fmla="*/ 33 w 333"/>
              <a:gd name="T71" fmla="*/ 134 h 334"/>
              <a:gd name="T72" fmla="*/ 0 w 333"/>
              <a:gd name="T73" fmla="*/ 167 h 334"/>
              <a:gd name="T74" fmla="*/ 0 w 333"/>
              <a:gd name="T75" fmla="*/ 167 h 334"/>
              <a:gd name="T76" fmla="*/ 0 w 333"/>
              <a:gd name="T77" fmla="*/ 167 h 334"/>
              <a:gd name="T78" fmla="*/ 167 w 333"/>
              <a:gd name="T79" fmla="*/ 200 h 334"/>
              <a:gd name="T80" fmla="*/ 133 w 333"/>
              <a:gd name="T81" fmla="*/ 167 h 334"/>
              <a:gd name="T82" fmla="*/ 167 w 333"/>
              <a:gd name="T83" fmla="*/ 134 h 334"/>
              <a:gd name="T84" fmla="*/ 200 w 333"/>
              <a:gd name="T85" fmla="*/ 167 h 334"/>
              <a:gd name="T86" fmla="*/ 167 w 333"/>
              <a:gd name="T87" fmla="*/ 200 h 334"/>
              <a:gd name="T88" fmla="*/ 231 w 333"/>
              <a:gd name="T89" fmla="*/ 184 h 334"/>
              <a:gd name="T90" fmla="*/ 267 w 333"/>
              <a:gd name="T91" fmla="*/ 184 h 334"/>
              <a:gd name="T92" fmla="*/ 267 w 333"/>
              <a:gd name="T93" fmla="*/ 150 h 334"/>
              <a:gd name="T94" fmla="*/ 231 w 333"/>
              <a:gd name="T95" fmla="*/ 150 h 334"/>
              <a:gd name="T96" fmla="*/ 183 w 333"/>
              <a:gd name="T97" fmla="*/ 103 h 334"/>
              <a:gd name="T98" fmla="*/ 183 w 333"/>
              <a:gd name="T99" fmla="*/ 67 h 334"/>
              <a:gd name="T100" fmla="*/ 150 w 333"/>
              <a:gd name="T101" fmla="*/ 67 h 334"/>
              <a:gd name="T102" fmla="*/ 150 w 333"/>
              <a:gd name="T103" fmla="*/ 103 h 334"/>
              <a:gd name="T104" fmla="*/ 102 w 333"/>
              <a:gd name="T105" fmla="*/ 150 h 334"/>
              <a:gd name="T106" fmla="*/ 67 w 333"/>
              <a:gd name="T107" fmla="*/ 150 h 334"/>
              <a:gd name="T108" fmla="*/ 67 w 333"/>
              <a:gd name="T109" fmla="*/ 184 h 334"/>
              <a:gd name="T110" fmla="*/ 102 w 333"/>
              <a:gd name="T111" fmla="*/ 184 h 334"/>
              <a:gd name="T112" fmla="*/ 150 w 333"/>
              <a:gd name="T113" fmla="*/ 231 h 334"/>
              <a:gd name="T114" fmla="*/ 150 w 333"/>
              <a:gd name="T115" fmla="*/ 267 h 334"/>
              <a:gd name="T116" fmla="*/ 183 w 333"/>
              <a:gd name="T117" fmla="*/ 267 h 334"/>
              <a:gd name="T118" fmla="*/ 183 w 333"/>
              <a:gd name="T119" fmla="*/ 231 h 334"/>
              <a:gd name="T120" fmla="*/ 231 w 333"/>
              <a:gd name="T121" fmla="*/ 18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3" h="334">
                <a:moveTo>
                  <a:pt x="333" y="0"/>
                </a:moveTo>
                <a:lnTo>
                  <a:pt x="333" y="25"/>
                </a:lnTo>
                <a:lnTo>
                  <a:pt x="333" y="134"/>
                </a:lnTo>
                <a:lnTo>
                  <a:pt x="300" y="134"/>
                </a:lnTo>
                <a:lnTo>
                  <a:pt x="300" y="34"/>
                </a:lnTo>
                <a:lnTo>
                  <a:pt x="200" y="34"/>
                </a:lnTo>
                <a:lnTo>
                  <a:pt x="200" y="0"/>
                </a:lnTo>
                <a:lnTo>
                  <a:pt x="308" y="0"/>
                </a:lnTo>
                <a:lnTo>
                  <a:pt x="333" y="0"/>
                </a:lnTo>
                <a:close/>
                <a:moveTo>
                  <a:pt x="300" y="200"/>
                </a:moveTo>
                <a:lnTo>
                  <a:pt x="333" y="200"/>
                </a:lnTo>
                <a:lnTo>
                  <a:pt x="333" y="292"/>
                </a:lnTo>
                <a:lnTo>
                  <a:pt x="333" y="334"/>
                </a:lnTo>
                <a:lnTo>
                  <a:pt x="308" y="334"/>
                </a:lnTo>
                <a:lnTo>
                  <a:pt x="200" y="334"/>
                </a:lnTo>
                <a:lnTo>
                  <a:pt x="200" y="300"/>
                </a:lnTo>
                <a:lnTo>
                  <a:pt x="300" y="300"/>
                </a:lnTo>
                <a:lnTo>
                  <a:pt x="300" y="200"/>
                </a:lnTo>
                <a:close/>
                <a:moveTo>
                  <a:pt x="33" y="300"/>
                </a:moveTo>
                <a:lnTo>
                  <a:pt x="133" y="300"/>
                </a:lnTo>
                <a:lnTo>
                  <a:pt x="133" y="334"/>
                </a:lnTo>
                <a:lnTo>
                  <a:pt x="42" y="334"/>
                </a:lnTo>
                <a:lnTo>
                  <a:pt x="0" y="334"/>
                </a:lnTo>
                <a:lnTo>
                  <a:pt x="0" y="292"/>
                </a:lnTo>
                <a:lnTo>
                  <a:pt x="0" y="200"/>
                </a:lnTo>
                <a:lnTo>
                  <a:pt x="33" y="200"/>
                </a:lnTo>
                <a:lnTo>
                  <a:pt x="33" y="300"/>
                </a:lnTo>
                <a:close/>
                <a:moveTo>
                  <a:pt x="33" y="134"/>
                </a:moveTo>
                <a:lnTo>
                  <a:pt x="0" y="134"/>
                </a:lnTo>
                <a:lnTo>
                  <a:pt x="0" y="25"/>
                </a:lnTo>
                <a:lnTo>
                  <a:pt x="0" y="0"/>
                </a:lnTo>
                <a:lnTo>
                  <a:pt x="42" y="0"/>
                </a:lnTo>
                <a:lnTo>
                  <a:pt x="133" y="0"/>
                </a:lnTo>
                <a:lnTo>
                  <a:pt x="133" y="34"/>
                </a:lnTo>
                <a:lnTo>
                  <a:pt x="33" y="34"/>
                </a:lnTo>
                <a:lnTo>
                  <a:pt x="33" y="134"/>
                </a:lnTo>
                <a:close/>
                <a:moveTo>
                  <a:pt x="0" y="167"/>
                </a:moveTo>
                <a:lnTo>
                  <a:pt x="0" y="167"/>
                </a:lnTo>
                <a:lnTo>
                  <a:pt x="0" y="167"/>
                </a:lnTo>
                <a:close/>
                <a:moveTo>
                  <a:pt x="167" y="200"/>
                </a:moveTo>
                <a:cubicBezTo>
                  <a:pt x="148" y="200"/>
                  <a:pt x="133" y="185"/>
                  <a:pt x="133" y="167"/>
                </a:cubicBezTo>
                <a:cubicBezTo>
                  <a:pt x="133" y="149"/>
                  <a:pt x="148" y="134"/>
                  <a:pt x="167" y="134"/>
                </a:cubicBezTo>
                <a:cubicBezTo>
                  <a:pt x="185" y="134"/>
                  <a:pt x="200" y="149"/>
                  <a:pt x="200" y="167"/>
                </a:cubicBezTo>
                <a:cubicBezTo>
                  <a:pt x="200" y="185"/>
                  <a:pt x="185" y="200"/>
                  <a:pt x="167" y="200"/>
                </a:cubicBezTo>
                <a:close/>
                <a:moveTo>
                  <a:pt x="231" y="184"/>
                </a:moveTo>
                <a:lnTo>
                  <a:pt x="267" y="184"/>
                </a:lnTo>
                <a:lnTo>
                  <a:pt x="267" y="150"/>
                </a:lnTo>
                <a:lnTo>
                  <a:pt x="231" y="150"/>
                </a:lnTo>
                <a:cubicBezTo>
                  <a:pt x="225" y="127"/>
                  <a:pt x="207" y="109"/>
                  <a:pt x="183" y="103"/>
                </a:cubicBezTo>
                <a:lnTo>
                  <a:pt x="183" y="67"/>
                </a:lnTo>
                <a:lnTo>
                  <a:pt x="150" y="67"/>
                </a:lnTo>
                <a:lnTo>
                  <a:pt x="150" y="103"/>
                </a:lnTo>
                <a:cubicBezTo>
                  <a:pt x="127" y="109"/>
                  <a:pt x="108" y="127"/>
                  <a:pt x="102" y="150"/>
                </a:cubicBezTo>
                <a:lnTo>
                  <a:pt x="67" y="150"/>
                </a:lnTo>
                <a:lnTo>
                  <a:pt x="67" y="184"/>
                </a:lnTo>
                <a:lnTo>
                  <a:pt x="102" y="184"/>
                </a:lnTo>
                <a:cubicBezTo>
                  <a:pt x="108" y="207"/>
                  <a:pt x="127" y="225"/>
                  <a:pt x="150" y="231"/>
                </a:cubicBezTo>
                <a:lnTo>
                  <a:pt x="150" y="267"/>
                </a:lnTo>
                <a:lnTo>
                  <a:pt x="183" y="267"/>
                </a:lnTo>
                <a:lnTo>
                  <a:pt x="183" y="231"/>
                </a:lnTo>
                <a:cubicBezTo>
                  <a:pt x="207" y="225"/>
                  <a:pt x="225" y="207"/>
                  <a:pt x="231" y="1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2">
            <a:extLst>
              <a:ext uri="{FF2B5EF4-FFF2-40B4-BE49-F238E27FC236}">
                <a16:creationId xmlns:a16="http://schemas.microsoft.com/office/drawing/2014/main" id="{BDB76D0E-0C1F-4C2E-A7E4-58475E1C5B3A}"/>
              </a:ext>
            </a:extLst>
          </p:cNvPr>
          <p:cNvSpPr>
            <a:spLocks noChangeAspect="1" noEditPoints="1"/>
          </p:cNvSpPr>
          <p:nvPr/>
        </p:nvSpPr>
        <p:spPr bwMode="auto">
          <a:xfrm>
            <a:off x="2714626" y="3976688"/>
            <a:ext cx="252413" cy="254000"/>
          </a:xfrm>
          <a:custGeom>
            <a:avLst/>
            <a:gdLst>
              <a:gd name="T0" fmla="*/ 134 w 334"/>
              <a:gd name="T1" fmla="*/ 134 h 334"/>
              <a:gd name="T2" fmla="*/ 200 w 334"/>
              <a:gd name="T3" fmla="*/ 200 h 334"/>
              <a:gd name="T4" fmla="*/ 234 w 334"/>
              <a:gd name="T5" fmla="*/ 234 h 334"/>
              <a:gd name="T6" fmla="*/ 184 w 334"/>
              <a:gd name="T7" fmla="*/ 267 h 334"/>
              <a:gd name="T8" fmla="*/ 150 w 334"/>
              <a:gd name="T9" fmla="*/ 234 h 334"/>
              <a:gd name="T10" fmla="*/ 100 w 334"/>
              <a:gd name="T11" fmla="*/ 184 h 334"/>
              <a:gd name="T12" fmla="*/ 67 w 334"/>
              <a:gd name="T13" fmla="*/ 150 h 334"/>
              <a:gd name="T14" fmla="*/ 100 w 334"/>
              <a:gd name="T15" fmla="*/ 100 h 334"/>
              <a:gd name="T16" fmla="*/ 150 w 334"/>
              <a:gd name="T17" fmla="*/ 67 h 334"/>
              <a:gd name="T18" fmla="*/ 184 w 334"/>
              <a:gd name="T19" fmla="*/ 100 h 334"/>
              <a:gd name="T20" fmla="*/ 234 w 334"/>
              <a:gd name="T21" fmla="*/ 150 h 334"/>
              <a:gd name="T22" fmla="*/ 267 w 334"/>
              <a:gd name="T23" fmla="*/ 184 h 334"/>
              <a:gd name="T24" fmla="*/ 234 w 334"/>
              <a:gd name="T25" fmla="*/ 234 h 334"/>
              <a:gd name="T26" fmla="*/ 200 w 334"/>
              <a:gd name="T27" fmla="*/ 0 h 334"/>
              <a:gd name="T28" fmla="*/ 300 w 334"/>
              <a:gd name="T29" fmla="*/ 34 h 334"/>
              <a:gd name="T30" fmla="*/ 334 w 334"/>
              <a:gd name="T31" fmla="*/ 134 h 334"/>
              <a:gd name="T32" fmla="*/ 334 w 334"/>
              <a:gd name="T33" fmla="*/ 0 h 334"/>
              <a:gd name="T34" fmla="*/ 300 w 334"/>
              <a:gd name="T35" fmla="*/ 300 h 334"/>
              <a:gd name="T36" fmla="*/ 200 w 334"/>
              <a:gd name="T37" fmla="*/ 334 h 334"/>
              <a:gd name="T38" fmla="*/ 334 w 334"/>
              <a:gd name="T39" fmla="*/ 334 h 334"/>
              <a:gd name="T40" fmla="*/ 334 w 334"/>
              <a:gd name="T41" fmla="*/ 200 h 334"/>
              <a:gd name="T42" fmla="*/ 300 w 334"/>
              <a:gd name="T43" fmla="*/ 300 h 334"/>
              <a:gd name="T44" fmla="*/ 0 w 334"/>
              <a:gd name="T45" fmla="*/ 200 h 334"/>
              <a:gd name="T46" fmla="*/ 0 w 334"/>
              <a:gd name="T47" fmla="*/ 334 h 334"/>
              <a:gd name="T48" fmla="*/ 134 w 334"/>
              <a:gd name="T49" fmla="*/ 334 h 334"/>
              <a:gd name="T50" fmla="*/ 34 w 334"/>
              <a:gd name="T51" fmla="*/ 300 h 334"/>
              <a:gd name="T52" fmla="*/ 34 w 334"/>
              <a:gd name="T53" fmla="*/ 34 h 334"/>
              <a:gd name="T54" fmla="*/ 134 w 334"/>
              <a:gd name="T55" fmla="*/ 0 h 334"/>
              <a:gd name="T56" fmla="*/ 0 w 334"/>
              <a:gd name="T57" fmla="*/ 0 h 334"/>
              <a:gd name="T58" fmla="*/ 0 w 334"/>
              <a:gd name="T59" fmla="*/ 134 h 334"/>
              <a:gd name="T60" fmla="*/ 34 w 334"/>
              <a:gd name="T61" fmla="*/ 34 h 334"/>
              <a:gd name="T62" fmla="*/ 0 w 334"/>
              <a:gd name="T63"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4" h="334">
                <a:moveTo>
                  <a:pt x="200" y="134"/>
                </a:moveTo>
                <a:lnTo>
                  <a:pt x="134" y="134"/>
                </a:lnTo>
                <a:lnTo>
                  <a:pt x="134" y="200"/>
                </a:lnTo>
                <a:lnTo>
                  <a:pt x="200" y="200"/>
                </a:lnTo>
                <a:lnTo>
                  <a:pt x="200" y="134"/>
                </a:lnTo>
                <a:close/>
                <a:moveTo>
                  <a:pt x="234" y="234"/>
                </a:moveTo>
                <a:lnTo>
                  <a:pt x="184" y="234"/>
                </a:lnTo>
                <a:lnTo>
                  <a:pt x="184" y="267"/>
                </a:lnTo>
                <a:lnTo>
                  <a:pt x="150" y="267"/>
                </a:lnTo>
                <a:lnTo>
                  <a:pt x="150" y="234"/>
                </a:lnTo>
                <a:lnTo>
                  <a:pt x="100" y="234"/>
                </a:lnTo>
                <a:lnTo>
                  <a:pt x="100" y="184"/>
                </a:lnTo>
                <a:lnTo>
                  <a:pt x="67" y="184"/>
                </a:lnTo>
                <a:lnTo>
                  <a:pt x="67" y="150"/>
                </a:lnTo>
                <a:lnTo>
                  <a:pt x="100" y="150"/>
                </a:lnTo>
                <a:lnTo>
                  <a:pt x="100" y="100"/>
                </a:lnTo>
                <a:lnTo>
                  <a:pt x="150" y="100"/>
                </a:lnTo>
                <a:lnTo>
                  <a:pt x="150" y="67"/>
                </a:lnTo>
                <a:lnTo>
                  <a:pt x="184" y="67"/>
                </a:lnTo>
                <a:lnTo>
                  <a:pt x="184" y="100"/>
                </a:lnTo>
                <a:lnTo>
                  <a:pt x="234" y="100"/>
                </a:lnTo>
                <a:lnTo>
                  <a:pt x="234" y="150"/>
                </a:lnTo>
                <a:lnTo>
                  <a:pt x="267" y="150"/>
                </a:lnTo>
                <a:lnTo>
                  <a:pt x="267" y="184"/>
                </a:lnTo>
                <a:lnTo>
                  <a:pt x="234" y="184"/>
                </a:lnTo>
                <a:lnTo>
                  <a:pt x="234" y="234"/>
                </a:lnTo>
                <a:close/>
                <a:moveTo>
                  <a:pt x="309" y="0"/>
                </a:moveTo>
                <a:lnTo>
                  <a:pt x="200" y="0"/>
                </a:lnTo>
                <a:lnTo>
                  <a:pt x="200" y="34"/>
                </a:lnTo>
                <a:lnTo>
                  <a:pt x="300" y="34"/>
                </a:lnTo>
                <a:lnTo>
                  <a:pt x="300" y="134"/>
                </a:lnTo>
                <a:lnTo>
                  <a:pt x="334" y="134"/>
                </a:lnTo>
                <a:lnTo>
                  <a:pt x="334" y="25"/>
                </a:lnTo>
                <a:lnTo>
                  <a:pt x="334" y="0"/>
                </a:lnTo>
                <a:lnTo>
                  <a:pt x="309" y="0"/>
                </a:lnTo>
                <a:close/>
                <a:moveTo>
                  <a:pt x="300" y="300"/>
                </a:moveTo>
                <a:lnTo>
                  <a:pt x="200" y="300"/>
                </a:lnTo>
                <a:lnTo>
                  <a:pt x="200" y="334"/>
                </a:lnTo>
                <a:lnTo>
                  <a:pt x="309" y="334"/>
                </a:lnTo>
                <a:lnTo>
                  <a:pt x="334" y="334"/>
                </a:lnTo>
                <a:lnTo>
                  <a:pt x="334" y="292"/>
                </a:lnTo>
                <a:lnTo>
                  <a:pt x="334" y="200"/>
                </a:lnTo>
                <a:lnTo>
                  <a:pt x="300" y="200"/>
                </a:lnTo>
                <a:lnTo>
                  <a:pt x="300" y="300"/>
                </a:lnTo>
                <a:close/>
                <a:moveTo>
                  <a:pt x="34" y="200"/>
                </a:moveTo>
                <a:lnTo>
                  <a:pt x="0" y="200"/>
                </a:lnTo>
                <a:lnTo>
                  <a:pt x="0" y="292"/>
                </a:lnTo>
                <a:lnTo>
                  <a:pt x="0" y="334"/>
                </a:lnTo>
                <a:lnTo>
                  <a:pt x="42" y="334"/>
                </a:lnTo>
                <a:lnTo>
                  <a:pt x="134" y="334"/>
                </a:lnTo>
                <a:lnTo>
                  <a:pt x="134" y="300"/>
                </a:lnTo>
                <a:lnTo>
                  <a:pt x="34" y="300"/>
                </a:lnTo>
                <a:lnTo>
                  <a:pt x="34" y="200"/>
                </a:lnTo>
                <a:close/>
                <a:moveTo>
                  <a:pt x="34" y="34"/>
                </a:moveTo>
                <a:lnTo>
                  <a:pt x="134" y="34"/>
                </a:lnTo>
                <a:lnTo>
                  <a:pt x="134" y="0"/>
                </a:lnTo>
                <a:lnTo>
                  <a:pt x="42" y="0"/>
                </a:lnTo>
                <a:lnTo>
                  <a:pt x="0" y="0"/>
                </a:lnTo>
                <a:lnTo>
                  <a:pt x="0" y="25"/>
                </a:lnTo>
                <a:lnTo>
                  <a:pt x="0" y="134"/>
                </a:lnTo>
                <a:lnTo>
                  <a:pt x="34" y="134"/>
                </a:lnTo>
                <a:lnTo>
                  <a:pt x="34" y="34"/>
                </a:lnTo>
                <a:close/>
                <a:moveTo>
                  <a:pt x="0" y="167"/>
                </a:moveTo>
                <a:lnTo>
                  <a:pt x="0" y="167"/>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C617A312-B66F-4BF9-82AF-BFBB8888D921}"/>
              </a:ext>
            </a:extLst>
          </p:cNvPr>
          <p:cNvSpPr>
            <a:spLocks noChangeAspect="1" noEditPoints="1"/>
          </p:cNvSpPr>
          <p:nvPr/>
        </p:nvSpPr>
        <p:spPr bwMode="auto">
          <a:xfrm>
            <a:off x="2212976" y="3976688"/>
            <a:ext cx="250825" cy="254000"/>
          </a:xfrm>
          <a:custGeom>
            <a:avLst/>
            <a:gdLst>
              <a:gd name="T0" fmla="*/ 200 w 333"/>
              <a:gd name="T1" fmla="*/ 150 h 334"/>
              <a:gd name="T2" fmla="*/ 150 w 333"/>
              <a:gd name="T3" fmla="*/ 134 h 334"/>
              <a:gd name="T4" fmla="*/ 133 w 333"/>
              <a:gd name="T5" fmla="*/ 184 h 334"/>
              <a:gd name="T6" fmla="*/ 183 w 333"/>
              <a:gd name="T7" fmla="*/ 200 h 334"/>
              <a:gd name="T8" fmla="*/ 200 w 333"/>
              <a:gd name="T9" fmla="*/ 234 h 334"/>
              <a:gd name="T10" fmla="*/ 183 w 333"/>
              <a:gd name="T11" fmla="*/ 250 h 334"/>
              <a:gd name="T12" fmla="*/ 150 w 333"/>
              <a:gd name="T13" fmla="*/ 250 h 334"/>
              <a:gd name="T14" fmla="*/ 133 w 333"/>
              <a:gd name="T15" fmla="*/ 234 h 334"/>
              <a:gd name="T16" fmla="*/ 100 w 333"/>
              <a:gd name="T17" fmla="*/ 184 h 334"/>
              <a:gd name="T18" fmla="*/ 66 w 333"/>
              <a:gd name="T19" fmla="*/ 167 h 334"/>
              <a:gd name="T20" fmla="*/ 100 w 333"/>
              <a:gd name="T21" fmla="*/ 150 h 334"/>
              <a:gd name="T22" fmla="*/ 133 w 333"/>
              <a:gd name="T23" fmla="*/ 100 h 334"/>
              <a:gd name="T24" fmla="*/ 150 w 333"/>
              <a:gd name="T25" fmla="*/ 84 h 334"/>
              <a:gd name="T26" fmla="*/ 183 w 333"/>
              <a:gd name="T27" fmla="*/ 84 h 334"/>
              <a:gd name="T28" fmla="*/ 200 w 333"/>
              <a:gd name="T29" fmla="*/ 100 h 334"/>
              <a:gd name="T30" fmla="*/ 233 w 333"/>
              <a:gd name="T31" fmla="*/ 150 h 334"/>
              <a:gd name="T32" fmla="*/ 266 w 333"/>
              <a:gd name="T33" fmla="*/ 167 h 334"/>
              <a:gd name="T34" fmla="*/ 233 w 333"/>
              <a:gd name="T35" fmla="*/ 184 h 334"/>
              <a:gd name="T36" fmla="*/ 200 w 333"/>
              <a:gd name="T37" fmla="*/ 234 h 334"/>
              <a:gd name="T38" fmla="*/ 216 w 333"/>
              <a:gd name="T39" fmla="*/ 0 h 334"/>
              <a:gd name="T40" fmla="*/ 216 w 333"/>
              <a:gd name="T41" fmla="*/ 34 h 334"/>
              <a:gd name="T42" fmla="*/ 300 w 333"/>
              <a:gd name="T43" fmla="*/ 50 h 334"/>
              <a:gd name="T44" fmla="*/ 316 w 333"/>
              <a:gd name="T45" fmla="*/ 134 h 334"/>
              <a:gd name="T46" fmla="*/ 333 w 333"/>
              <a:gd name="T47" fmla="*/ 34 h 334"/>
              <a:gd name="T48" fmla="*/ 316 w 333"/>
              <a:gd name="T49" fmla="*/ 200 h 334"/>
              <a:gd name="T50" fmla="*/ 300 w 333"/>
              <a:gd name="T51" fmla="*/ 284 h 334"/>
              <a:gd name="T52" fmla="*/ 216 w 333"/>
              <a:gd name="T53" fmla="*/ 300 h 334"/>
              <a:gd name="T54" fmla="*/ 216 w 333"/>
              <a:gd name="T55" fmla="*/ 334 h 334"/>
              <a:gd name="T56" fmla="*/ 333 w 333"/>
              <a:gd name="T57" fmla="*/ 300 h 334"/>
              <a:gd name="T58" fmla="*/ 316 w 333"/>
              <a:gd name="T59" fmla="*/ 200 h 334"/>
              <a:gd name="T60" fmla="*/ 50 w 333"/>
              <a:gd name="T61" fmla="*/ 300 h 334"/>
              <a:gd name="T62" fmla="*/ 33 w 333"/>
              <a:gd name="T63" fmla="*/ 217 h 334"/>
              <a:gd name="T64" fmla="*/ 0 w 333"/>
              <a:gd name="T65" fmla="*/ 217 h 334"/>
              <a:gd name="T66" fmla="*/ 33 w 333"/>
              <a:gd name="T67" fmla="*/ 334 h 334"/>
              <a:gd name="T68" fmla="*/ 133 w 333"/>
              <a:gd name="T69" fmla="*/ 317 h 334"/>
              <a:gd name="T70" fmla="*/ 16 w 333"/>
              <a:gd name="T71" fmla="*/ 134 h 334"/>
              <a:gd name="T72" fmla="*/ 33 w 333"/>
              <a:gd name="T73" fmla="*/ 50 h 334"/>
              <a:gd name="T74" fmla="*/ 116 w 333"/>
              <a:gd name="T75" fmla="*/ 34 h 334"/>
              <a:gd name="T76" fmla="*/ 116 w 333"/>
              <a:gd name="T77" fmla="*/ 0 h 334"/>
              <a:gd name="T78" fmla="*/ 0 w 333"/>
              <a:gd name="T79" fmla="*/ 34 h 334"/>
              <a:gd name="T80" fmla="*/ 16 w 333"/>
              <a:gd name="T81" fmla="*/ 134 h 334"/>
              <a:gd name="T82" fmla="*/ 0 w 333"/>
              <a:gd name="T83" fmla="*/ 1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4">
                <a:moveTo>
                  <a:pt x="200" y="184"/>
                </a:moveTo>
                <a:lnTo>
                  <a:pt x="200" y="150"/>
                </a:lnTo>
                <a:cubicBezTo>
                  <a:pt x="200" y="141"/>
                  <a:pt x="192" y="134"/>
                  <a:pt x="183" y="134"/>
                </a:cubicBezTo>
                <a:lnTo>
                  <a:pt x="150" y="134"/>
                </a:lnTo>
                <a:cubicBezTo>
                  <a:pt x="140" y="134"/>
                  <a:pt x="133" y="141"/>
                  <a:pt x="133" y="150"/>
                </a:cubicBezTo>
                <a:lnTo>
                  <a:pt x="133" y="184"/>
                </a:lnTo>
                <a:cubicBezTo>
                  <a:pt x="133" y="193"/>
                  <a:pt x="140" y="200"/>
                  <a:pt x="150" y="200"/>
                </a:cubicBezTo>
                <a:lnTo>
                  <a:pt x="183" y="200"/>
                </a:lnTo>
                <a:cubicBezTo>
                  <a:pt x="192" y="200"/>
                  <a:pt x="200" y="193"/>
                  <a:pt x="200" y="184"/>
                </a:cubicBezTo>
                <a:close/>
                <a:moveTo>
                  <a:pt x="200" y="234"/>
                </a:moveTo>
                <a:lnTo>
                  <a:pt x="183" y="234"/>
                </a:lnTo>
                <a:lnTo>
                  <a:pt x="183" y="250"/>
                </a:lnTo>
                <a:cubicBezTo>
                  <a:pt x="183" y="260"/>
                  <a:pt x="176" y="267"/>
                  <a:pt x="166" y="267"/>
                </a:cubicBezTo>
                <a:cubicBezTo>
                  <a:pt x="157" y="267"/>
                  <a:pt x="150" y="260"/>
                  <a:pt x="150" y="250"/>
                </a:cubicBezTo>
                <a:lnTo>
                  <a:pt x="150" y="234"/>
                </a:lnTo>
                <a:lnTo>
                  <a:pt x="133" y="234"/>
                </a:lnTo>
                <a:cubicBezTo>
                  <a:pt x="115" y="234"/>
                  <a:pt x="100" y="219"/>
                  <a:pt x="100" y="200"/>
                </a:cubicBezTo>
                <a:lnTo>
                  <a:pt x="100" y="184"/>
                </a:lnTo>
                <a:lnTo>
                  <a:pt x="83" y="184"/>
                </a:lnTo>
                <a:cubicBezTo>
                  <a:pt x="74" y="184"/>
                  <a:pt x="66" y="176"/>
                  <a:pt x="66" y="167"/>
                </a:cubicBezTo>
                <a:cubicBezTo>
                  <a:pt x="66" y="158"/>
                  <a:pt x="74" y="150"/>
                  <a:pt x="83" y="150"/>
                </a:cubicBezTo>
                <a:lnTo>
                  <a:pt x="100" y="150"/>
                </a:lnTo>
                <a:lnTo>
                  <a:pt x="100" y="134"/>
                </a:lnTo>
                <a:cubicBezTo>
                  <a:pt x="100" y="115"/>
                  <a:pt x="115" y="100"/>
                  <a:pt x="133" y="100"/>
                </a:cubicBezTo>
                <a:lnTo>
                  <a:pt x="150" y="100"/>
                </a:lnTo>
                <a:lnTo>
                  <a:pt x="150" y="84"/>
                </a:lnTo>
                <a:cubicBezTo>
                  <a:pt x="150" y="74"/>
                  <a:pt x="157" y="67"/>
                  <a:pt x="166" y="67"/>
                </a:cubicBezTo>
                <a:cubicBezTo>
                  <a:pt x="176" y="67"/>
                  <a:pt x="183" y="74"/>
                  <a:pt x="183" y="84"/>
                </a:cubicBezTo>
                <a:lnTo>
                  <a:pt x="183" y="100"/>
                </a:lnTo>
                <a:lnTo>
                  <a:pt x="200" y="100"/>
                </a:lnTo>
                <a:cubicBezTo>
                  <a:pt x="218" y="100"/>
                  <a:pt x="233" y="115"/>
                  <a:pt x="233" y="134"/>
                </a:cubicBezTo>
                <a:lnTo>
                  <a:pt x="233" y="150"/>
                </a:lnTo>
                <a:lnTo>
                  <a:pt x="250" y="150"/>
                </a:lnTo>
                <a:cubicBezTo>
                  <a:pt x="259" y="150"/>
                  <a:pt x="266" y="158"/>
                  <a:pt x="266" y="167"/>
                </a:cubicBezTo>
                <a:cubicBezTo>
                  <a:pt x="266" y="176"/>
                  <a:pt x="259" y="184"/>
                  <a:pt x="250" y="184"/>
                </a:cubicBezTo>
                <a:lnTo>
                  <a:pt x="233" y="184"/>
                </a:lnTo>
                <a:lnTo>
                  <a:pt x="233" y="200"/>
                </a:lnTo>
                <a:cubicBezTo>
                  <a:pt x="233" y="219"/>
                  <a:pt x="218" y="234"/>
                  <a:pt x="200" y="234"/>
                </a:cubicBezTo>
                <a:close/>
                <a:moveTo>
                  <a:pt x="300" y="0"/>
                </a:moveTo>
                <a:lnTo>
                  <a:pt x="216" y="0"/>
                </a:lnTo>
                <a:cubicBezTo>
                  <a:pt x="207" y="0"/>
                  <a:pt x="200" y="8"/>
                  <a:pt x="200" y="17"/>
                </a:cubicBezTo>
                <a:cubicBezTo>
                  <a:pt x="200" y="26"/>
                  <a:pt x="207" y="34"/>
                  <a:pt x="216" y="34"/>
                </a:cubicBezTo>
                <a:lnTo>
                  <a:pt x="283" y="34"/>
                </a:lnTo>
                <a:cubicBezTo>
                  <a:pt x="292" y="34"/>
                  <a:pt x="300" y="41"/>
                  <a:pt x="300" y="50"/>
                </a:cubicBezTo>
                <a:lnTo>
                  <a:pt x="300" y="117"/>
                </a:lnTo>
                <a:cubicBezTo>
                  <a:pt x="300" y="126"/>
                  <a:pt x="307" y="134"/>
                  <a:pt x="316" y="134"/>
                </a:cubicBezTo>
                <a:cubicBezTo>
                  <a:pt x="326" y="134"/>
                  <a:pt x="333" y="126"/>
                  <a:pt x="333" y="117"/>
                </a:cubicBezTo>
                <a:lnTo>
                  <a:pt x="333" y="34"/>
                </a:lnTo>
                <a:cubicBezTo>
                  <a:pt x="333" y="15"/>
                  <a:pt x="318" y="0"/>
                  <a:pt x="300" y="0"/>
                </a:cubicBezTo>
                <a:close/>
                <a:moveTo>
                  <a:pt x="316" y="200"/>
                </a:moveTo>
                <a:cubicBezTo>
                  <a:pt x="307" y="200"/>
                  <a:pt x="300" y="208"/>
                  <a:pt x="300" y="217"/>
                </a:cubicBezTo>
                <a:lnTo>
                  <a:pt x="300" y="284"/>
                </a:lnTo>
                <a:cubicBezTo>
                  <a:pt x="300" y="293"/>
                  <a:pt x="292" y="300"/>
                  <a:pt x="283" y="300"/>
                </a:cubicBezTo>
                <a:lnTo>
                  <a:pt x="216" y="300"/>
                </a:lnTo>
                <a:cubicBezTo>
                  <a:pt x="207" y="300"/>
                  <a:pt x="200" y="308"/>
                  <a:pt x="200" y="317"/>
                </a:cubicBezTo>
                <a:cubicBezTo>
                  <a:pt x="200" y="326"/>
                  <a:pt x="207" y="334"/>
                  <a:pt x="216" y="334"/>
                </a:cubicBezTo>
                <a:lnTo>
                  <a:pt x="300" y="334"/>
                </a:lnTo>
                <a:cubicBezTo>
                  <a:pt x="318" y="334"/>
                  <a:pt x="333" y="319"/>
                  <a:pt x="333" y="300"/>
                </a:cubicBezTo>
                <a:lnTo>
                  <a:pt x="333" y="217"/>
                </a:lnTo>
                <a:cubicBezTo>
                  <a:pt x="333" y="208"/>
                  <a:pt x="326" y="200"/>
                  <a:pt x="316" y="200"/>
                </a:cubicBezTo>
                <a:close/>
                <a:moveTo>
                  <a:pt x="116" y="300"/>
                </a:moveTo>
                <a:lnTo>
                  <a:pt x="50" y="300"/>
                </a:lnTo>
                <a:cubicBezTo>
                  <a:pt x="40" y="300"/>
                  <a:pt x="33" y="293"/>
                  <a:pt x="33" y="284"/>
                </a:cubicBezTo>
                <a:lnTo>
                  <a:pt x="33" y="217"/>
                </a:lnTo>
                <a:cubicBezTo>
                  <a:pt x="33" y="208"/>
                  <a:pt x="26" y="200"/>
                  <a:pt x="16" y="200"/>
                </a:cubicBezTo>
                <a:cubicBezTo>
                  <a:pt x="7" y="200"/>
                  <a:pt x="0" y="208"/>
                  <a:pt x="0" y="217"/>
                </a:cubicBezTo>
                <a:lnTo>
                  <a:pt x="0" y="300"/>
                </a:lnTo>
                <a:cubicBezTo>
                  <a:pt x="0" y="319"/>
                  <a:pt x="15" y="334"/>
                  <a:pt x="33" y="334"/>
                </a:cubicBezTo>
                <a:lnTo>
                  <a:pt x="116" y="334"/>
                </a:lnTo>
                <a:cubicBezTo>
                  <a:pt x="126" y="334"/>
                  <a:pt x="133" y="326"/>
                  <a:pt x="133" y="317"/>
                </a:cubicBezTo>
                <a:cubicBezTo>
                  <a:pt x="133" y="308"/>
                  <a:pt x="126" y="300"/>
                  <a:pt x="116" y="300"/>
                </a:cubicBezTo>
                <a:close/>
                <a:moveTo>
                  <a:pt x="16" y="134"/>
                </a:moveTo>
                <a:cubicBezTo>
                  <a:pt x="26" y="134"/>
                  <a:pt x="33" y="126"/>
                  <a:pt x="33" y="117"/>
                </a:cubicBezTo>
                <a:lnTo>
                  <a:pt x="33" y="50"/>
                </a:lnTo>
                <a:cubicBezTo>
                  <a:pt x="33" y="41"/>
                  <a:pt x="40" y="34"/>
                  <a:pt x="50" y="34"/>
                </a:cubicBezTo>
                <a:lnTo>
                  <a:pt x="116" y="34"/>
                </a:lnTo>
                <a:cubicBezTo>
                  <a:pt x="126" y="34"/>
                  <a:pt x="133" y="26"/>
                  <a:pt x="133" y="17"/>
                </a:cubicBezTo>
                <a:cubicBezTo>
                  <a:pt x="133" y="8"/>
                  <a:pt x="126" y="0"/>
                  <a:pt x="116" y="0"/>
                </a:cubicBezTo>
                <a:lnTo>
                  <a:pt x="33" y="0"/>
                </a:lnTo>
                <a:cubicBezTo>
                  <a:pt x="15" y="0"/>
                  <a:pt x="0" y="15"/>
                  <a:pt x="0" y="34"/>
                </a:cubicBezTo>
                <a:lnTo>
                  <a:pt x="0" y="117"/>
                </a:lnTo>
                <a:cubicBezTo>
                  <a:pt x="0" y="126"/>
                  <a:pt x="7" y="134"/>
                  <a:pt x="16" y="134"/>
                </a:cubicBezTo>
                <a:close/>
                <a:moveTo>
                  <a:pt x="0" y="167"/>
                </a:moveTo>
                <a:lnTo>
                  <a:pt x="0" y="167"/>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867AC4B6-B75D-4329-AEB5-7E89CFCFB84C}"/>
              </a:ext>
            </a:extLst>
          </p:cNvPr>
          <p:cNvSpPr>
            <a:spLocks noChangeAspect="1" noEditPoints="1"/>
          </p:cNvSpPr>
          <p:nvPr/>
        </p:nvSpPr>
        <p:spPr bwMode="auto">
          <a:xfrm>
            <a:off x="1709738" y="3976688"/>
            <a:ext cx="250825" cy="254000"/>
          </a:xfrm>
          <a:custGeom>
            <a:avLst/>
            <a:gdLst>
              <a:gd name="T0" fmla="*/ 233 w 333"/>
              <a:gd name="T1" fmla="*/ 100 h 334"/>
              <a:gd name="T2" fmla="*/ 250 w 333"/>
              <a:gd name="T3" fmla="*/ 34 h 334"/>
              <a:gd name="T4" fmla="*/ 300 w 333"/>
              <a:gd name="T5" fmla="*/ 50 h 334"/>
              <a:gd name="T6" fmla="*/ 283 w 333"/>
              <a:gd name="T7" fmla="*/ 100 h 334"/>
              <a:gd name="T8" fmla="*/ 300 w 333"/>
              <a:gd name="T9" fmla="*/ 284 h 334"/>
              <a:gd name="T10" fmla="*/ 250 w 333"/>
              <a:gd name="T11" fmla="*/ 300 h 334"/>
              <a:gd name="T12" fmla="*/ 233 w 333"/>
              <a:gd name="T13" fmla="*/ 234 h 334"/>
              <a:gd name="T14" fmla="*/ 133 w 333"/>
              <a:gd name="T15" fmla="*/ 134 h 334"/>
              <a:gd name="T16" fmla="*/ 200 w 333"/>
              <a:gd name="T17" fmla="*/ 200 h 334"/>
              <a:gd name="T18" fmla="*/ 133 w 333"/>
              <a:gd name="T19" fmla="*/ 134 h 334"/>
              <a:gd name="T20" fmla="*/ 50 w 333"/>
              <a:gd name="T21" fmla="*/ 300 h 334"/>
              <a:gd name="T22" fmla="*/ 33 w 333"/>
              <a:gd name="T23" fmla="*/ 250 h 334"/>
              <a:gd name="T24" fmla="*/ 100 w 333"/>
              <a:gd name="T25" fmla="*/ 234 h 334"/>
              <a:gd name="T26" fmla="*/ 83 w 333"/>
              <a:gd name="T27" fmla="*/ 300 h 334"/>
              <a:gd name="T28" fmla="*/ 33 w 333"/>
              <a:gd name="T29" fmla="*/ 50 h 334"/>
              <a:gd name="T30" fmla="*/ 83 w 333"/>
              <a:gd name="T31" fmla="*/ 34 h 334"/>
              <a:gd name="T32" fmla="*/ 100 w 333"/>
              <a:gd name="T33" fmla="*/ 100 h 334"/>
              <a:gd name="T34" fmla="*/ 33 w 333"/>
              <a:gd name="T35" fmla="*/ 84 h 334"/>
              <a:gd name="T36" fmla="*/ 233 w 333"/>
              <a:gd name="T37" fmla="*/ 0 h 334"/>
              <a:gd name="T38" fmla="*/ 200 w 333"/>
              <a:gd name="T39" fmla="*/ 100 h 334"/>
              <a:gd name="T40" fmla="*/ 133 w 333"/>
              <a:gd name="T41" fmla="*/ 34 h 334"/>
              <a:gd name="T42" fmla="*/ 33 w 333"/>
              <a:gd name="T43" fmla="*/ 0 h 334"/>
              <a:gd name="T44" fmla="*/ 0 w 333"/>
              <a:gd name="T45" fmla="*/ 100 h 334"/>
              <a:gd name="T46" fmla="*/ 100 w 333"/>
              <a:gd name="T47" fmla="*/ 134 h 334"/>
              <a:gd name="T48" fmla="*/ 33 w 333"/>
              <a:gd name="T49" fmla="*/ 200 h 334"/>
              <a:gd name="T50" fmla="*/ 0 w 333"/>
              <a:gd name="T51" fmla="*/ 300 h 334"/>
              <a:gd name="T52" fmla="*/ 100 w 333"/>
              <a:gd name="T53" fmla="*/ 334 h 334"/>
              <a:gd name="T54" fmla="*/ 133 w 333"/>
              <a:gd name="T55" fmla="*/ 234 h 334"/>
              <a:gd name="T56" fmla="*/ 200 w 333"/>
              <a:gd name="T57" fmla="*/ 300 h 334"/>
              <a:gd name="T58" fmla="*/ 300 w 333"/>
              <a:gd name="T59" fmla="*/ 334 h 334"/>
              <a:gd name="T60" fmla="*/ 333 w 333"/>
              <a:gd name="T61" fmla="*/ 234 h 334"/>
              <a:gd name="T62" fmla="*/ 233 w 333"/>
              <a:gd name="T63" fmla="*/ 200 h 334"/>
              <a:gd name="T64" fmla="*/ 300 w 333"/>
              <a:gd name="T65" fmla="*/ 134 h 334"/>
              <a:gd name="T66" fmla="*/ 333 w 333"/>
              <a:gd name="T67" fmla="*/ 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334">
                <a:moveTo>
                  <a:pt x="283" y="100"/>
                </a:moveTo>
                <a:lnTo>
                  <a:pt x="233" y="100"/>
                </a:lnTo>
                <a:lnTo>
                  <a:pt x="233" y="50"/>
                </a:lnTo>
                <a:cubicBezTo>
                  <a:pt x="233" y="41"/>
                  <a:pt x="241" y="34"/>
                  <a:pt x="250" y="34"/>
                </a:cubicBezTo>
                <a:lnTo>
                  <a:pt x="283" y="34"/>
                </a:lnTo>
                <a:cubicBezTo>
                  <a:pt x="293" y="34"/>
                  <a:pt x="300" y="41"/>
                  <a:pt x="300" y="50"/>
                </a:cubicBezTo>
                <a:lnTo>
                  <a:pt x="300" y="84"/>
                </a:lnTo>
                <a:cubicBezTo>
                  <a:pt x="300" y="93"/>
                  <a:pt x="293" y="100"/>
                  <a:pt x="283" y="100"/>
                </a:cubicBezTo>
                <a:close/>
                <a:moveTo>
                  <a:pt x="300" y="234"/>
                </a:moveTo>
                <a:lnTo>
                  <a:pt x="300" y="284"/>
                </a:lnTo>
                <a:cubicBezTo>
                  <a:pt x="300" y="293"/>
                  <a:pt x="293" y="300"/>
                  <a:pt x="283" y="300"/>
                </a:cubicBezTo>
                <a:lnTo>
                  <a:pt x="250" y="300"/>
                </a:lnTo>
                <a:cubicBezTo>
                  <a:pt x="241" y="300"/>
                  <a:pt x="233" y="293"/>
                  <a:pt x="233" y="284"/>
                </a:cubicBezTo>
                <a:lnTo>
                  <a:pt x="233" y="234"/>
                </a:lnTo>
                <a:lnTo>
                  <a:pt x="300" y="234"/>
                </a:lnTo>
                <a:close/>
                <a:moveTo>
                  <a:pt x="133" y="134"/>
                </a:moveTo>
                <a:lnTo>
                  <a:pt x="200" y="134"/>
                </a:lnTo>
                <a:lnTo>
                  <a:pt x="200" y="200"/>
                </a:lnTo>
                <a:lnTo>
                  <a:pt x="133" y="200"/>
                </a:lnTo>
                <a:lnTo>
                  <a:pt x="133" y="134"/>
                </a:lnTo>
                <a:close/>
                <a:moveTo>
                  <a:pt x="83" y="300"/>
                </a:moveTo>
                <a:lnTo>
                  <a:pt x="50" y="300"/>
                </a:lnTo>
                <a:cubicBezTo>
                  <a:pt x="41" y="300"/>
                  <a:pt x="33" y="293"/>
                  <a:pt x="33" y="284"/>
                </a:cubicBezTo>
                <a:lnTo>
                  <a:pt x="33" y="250"/>
                </a:lnTo>
                <a:cubicBezTo>
                  <a:pt x="33" y="241"/>
                  <a:pt x="41" y="234"/>
                  <a:pt x="50" y="234"/>
                </a:cubicBezTo>
                <a:lnTo>
                  <a:pt x="100" y="234"/>
                </a:lnTo>
                <a:lnTo>
                  <a:pt x="100" y="284"/>
                </a:lnTo>
                <a:cubicBezTo>
                  <a:pt x="100" y="293"/>
                  <a:pt x="93" y="300"/>
                  <a:pt x="83" y="300"/>
                </a:cubicBezTo>
                <a:close/>
                <a:moveTo>
                  <a:pt x="33" y="84"/>
                </a:moveTo>
                <a:lnTo>
                  <a:pt x="33" y="50"/>
                </a:lnTo>
                <a:cubicBezTo>
                  <a:pt x="33" y="41"/>
                  <a:pt x="41" y="34"/>
                  <a:pt x="50" y="34"/>
                </a:cubicBezTo>
                <a:lnTo>
                  <a:pt x="83" y="34"/>
                </a:lnTo>
                <a:cubicBezTo>
                  <a:pt x="93" y="34"/>
                  <a:pt x="100" y="41"/>
                  <a:pt x="100" y="50"/>
                </a:cubicBezTo>
                <a:lnTo>
                  <a:pt x="100" y="100"/>
                </a:lnTo>
                <a:lnTo>
                  <a:pt x="50" y="100"/>
                </a:lnTo>
                <a:cubicBezTo>
                  <a:pt x="41" y="100"/>
                  <a:pt x="33" y="93"/>
                  <a:pt x="33" y="84"/>
                </a:cubicBezTo>
                <a:close/>
                <a:moveTo>
                  <a:pt x="300" y="0"/>
                </a:moveTo>
                <a:lnTo>
                  <a:pt x="233" y="0"/>
                </a:lnTo>
                <a:cubicBezTo>
                  <a:pt x="215" y="0"/>
                  <a:pt x="200" y="15"/>
                  <a:pt x="200" y="34"/>
                </a:cubicBezTo>
                <a:lnTo>
                  <a:pt x="200" y="100"/>
                </a:lnTo>
                <a:lnTo>
                  <a:pt x="133" y="100"/>
                </a:lnTo>
                <a:lnTo>
                  <a:pt x="133" y="34"/>
                </a:lnTo>
                <a:cubicBezTo>
                  <a:pt x="133" y="15"/>
                  <a:pt x="118" y="0"/>
                  <a:pt x="100" y="0"/>
                </a:cubicBezTo>
                <a:lnTo>
                  <a:pt x="33" y="0"/>
                </a:lnTo>
                <a:cubicBezTo>
                  <a:pt x="15" y="0"/>
                  <a:pt x="0" y="15"/>
                  <a:pt x="0" y="34"/>
                </a:cubicBezTo>
                <a:lnTo>
                  <a:pt x="0" y="100"/>
                </a:lnTo>
                <a:cubicBezTo>
                  <a:pt x="0" y="119"/>
                  <a:pt x="15" y="134"/>
                  <a:pt x="33" y="134"/>
                </a:cubicBezTo>
                <a:lnTo>
                  <a:pt x="100" y="134"/>
                </a:lnTo>
                <a:lnTo>
                  <a:pt x="100" y="200"/>
                </a:lnTo>
                <a:lnTo>
                  <a:pt x="33" y="200"/>
                </a:lnTo>
                <a:cubicBezTo>
                  <a:pt x="15" y="200"/>
                  <a:pt x="0" y="215"/>
                  <a:pt x="0" y="234"/>
                </a:cubicBezTo>
                <a:lnTo>
                  <a:pt x="0" y="300"/>
                </a:lnTo>
                <a:cubicBezTo>
                  <a:pt x="0" y="319"/>
                  <a:pt x="15" y="334"/>
                  <a:pt x="33" y="334"/>
                </a:cubicBezTo>
                <a:lnTo>
                  <a:pt x="100" y="334"/>
                </a:lnTo>
                <a:cubicBezTo>
                  <a:pt x="118" y="334"/>
                  <a:pt x="133" y="319"/>
                  <a:pt x="133" y="300"/>
                </a:cubicBezTo>
                <a:lnTo>
                  <a:pt x="133" y="234"/>
                </a:lnTo>
                <a:lnTo>
                  <a:pt x="200" y="234"/>
                </a:lnTo>
                <a:lnTo>
                  <a:pt x="200" y="300"/>
                </a:lnTo>
                <a:cubicBezTo>
                  <a:pt x="200" y="319"/>
                  <a:pt x="215" y="334"/>
                  <a:pt x="233" y="334"/>
                </a:cubicBezTo>
                <a:lnTo>
                  <a:pt x="300" y="334"/>
                </a:lnTo>
                <a:cubicBezTo>
                  <a:pt x="318" y="334"/>
                  <a:pt x="333" y="319"/>
                  <a:pt x="333" y="300"/>
                </a:cubicBezTo>
                <a:lnTo>
                  <a:pt x="333" y="234"/>
                </a:lnTo>
                <a:cubicBezTo>
                  <a:pt x="333" y="215"/>
                  <a:pt x="318" y="200"/>
                  <a:pt x="300" y="200"/>
                </a:cubicBezTo>
                <a:lnTo>
                  <a:pt x="233" y="200"/>
                </a:lnTo>
                <a:lnTo>
                  <a:pt x="233" y="134"/>
                </a:lnTo>
                <a:lnTo>
                  <a:pt x="300" y="134"/>
                </a:lnTo>
                <a:cubicBezTo>
                  <a:pt x="318" y="134"/>
                  <a:pt x="333" y="119"/>
                  <a:pt x="333" y="100"/>
                </a:cubicBezTo>
                <a:lnTo>
                  <a:pt x="333" y="34"/>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15891996-087B-4DE4-B67C-322E9F5DD17E}"/>
              </a:ext>
            </a:extLst>
          </p:cNvPr>
          <p:cNvSpPr>
            <a:spLocks noChangeAspect="1" noEditPoints="1"/>
          </p:cNvSpPr>
          <p:nvPr/>
        </p:nvSpPr>
        <p:spPr bwMode="auto">
          <a:xfrm>
            <a:off x="1206501" y="3976688"/>
            <a:ext cx="252413" cy="254000"/>
          </a:xfrm>
          <a:custGeom>
            <a:avLst/>
            <a:gdLst>
              <a:gd name="T0" fmla="*/ 300 w 334"/>
              <a:gd name="T1" fmla="*/ 100 h 334"/>
              <a:gd name="T2" fmla="*/ 234 w 334"/>
              <a:gd name="T3" fmla="*/ 100 h 334"/>
              <a:gd name="T4" fmla="*/ 234 w 334"/>
              <a:gd name="T5" fmla="*/ 34 h 334"/>
              <a:gd name="T6" fmla="*/ 284 w 334"/>
              <a:gd name="T7" fmla="*/ 34 h 334"/>
              <a:gd name="T8" fmla="*/ 300 w 334"/>
              <a:gd name="T9" fmla="*/ 50 h 334"/>
              <a:gd name="T10" fmla="*/ 300 w 334"/>
              <a:gd name="T11" fmla="*/ 100 h 334"/>
              <a:gd name="T12" fmla="*/ 300 w 334"/>
              <a:gd name="T13" fmla="*/ 234 h 334"/>
              <a:gd name="T14" fmla="*/ 300 w 334"/>
              <a:gd name="T15" fmla="*/ 284 h 334"/>
              <a:gd name="T16" fmla="*/ 284 w 334"/>
              <a:gd name="T17" fmla="*/ 300 h 334"/>
              <a:gd name="T18" fmla="*/ 234 w 334"/>
              <a:gd name="T19" fmla="*/ 300 h 334"/>
              <a:gd name="T20" fmla="*/ 234 w 334"/>
              <a:gd name="T21" fmla="*/ 234 h 334"/>
              <a:gd name="T22" fmla="*/ 300 w 334"/>
              <a:gd name="T23" fmla="*/ 234 h 334"/>
              <a:gd name="T24" fmla="*/ 134 w 334"/>
              <a:gd name="T25" fmla="*/ 134 h 334"/>
              <a:gd name="T26" fmla="*/ 200 w 334"/>
              <a:gd name="T27" fmla="*/ 134 h 334"/>
              <a:gd name="T28" fmla="*/ 200 w 334"/>
              <a:gd name="T29" fmla="*/ 200 h 334"/>
              <a:gd name="T30" fmla="*/ 134 w 334"/>
              <a:gd name="T31" fmla="*/ 200 h 334"/>
              <a:gd name="T32" fmla="*/ 134 w 334"/>
              <a:gd name="T33" fmla="*/ 134 h 334"/>
              <a:gd name="T34" fmla="*/ 100 w 334"/>
              <a:gd name="T35" fmla="*/ 300 h 334"/>
              <a:gd name="T36" fmla="*/ 50 w 334"/>
              <a:gd name="T37" fmla="*/ 300 h 334"/>
              <a:gd name="T38" fmla="*/ 34 w 334"/>
              <a:gd name="T39" fmla="*/ 284 h 334"/>
              <a:gd name="T40" fmla="*/ 34 w 334"/>
              <a:gd name="T41" fmla="*/ 234 h 334"/>
              <a:gd name="T42" fmla="*/ 100 w 334"/>
              <a:gd name="T43" fmla="*/ 234 h 334"/>
              <a:gd name="T44" fmla="*/ 100 w 334"/>
              <a:gd name="T45" fmla="*/ 300 h 334"/>
              <a:gd name="T46" fmla="*/ 34 w 334"/>
              <a:gd name="T47" fmla="*/ 100 h 334"/>
              <a:gd name="T48" fmla="*/ 34 w 334"/>
              <a:gd name="T49" fmla="*/ 50 h 334"/>
              <a:gd name="T50" fmla="*/ 50 w 334"/>
              <a:gd name="T51" fmla="*/ 34 h 334"/>
              <a:gd name="T52" fmla="*/ 100 w 334"/>
              <a:gd name="T53" fmla="*/ 34 h 334"/>
              <a:gd name="T54" fmla="*/ 100 w 334"/>
              <a:gd name="T55" fmla="*/ 100 h 334"/>
              <a:gd name="T56" fmla="*/ 34 w 334"/>
              <a:gd name="T57" fmla="*/ 100 h 334"/>
              <a:gd name="T58" fmla="*/ 300 w 334"/>
              <a:gd name="T59" fmla="*/ 0 h 334"/>
              <a:gd name="T60" fmla="*/ 234 w 334"/>
              <a:gd name="T61" fmla="*/ 0 h 334"/>
              <a:gd name="T62" fmla="*/ 200 w 334"/>
              <a:gd name="T63" fmla="*/ 0 h 334"/>
              <a:gd name="T64" fmla="*/ 200 w 334"/>
              <a:gd name="T65" fmla="*/ 100 h 334"/>
              <a:gd name="T66" fmla="*/ 134 w 334"/>
              <a:gd name="T67" fmla="*/ 100 h 334"/>
              <a:gd name="T68" fmla="*/ 134 w 334"/>
              <a:gd name="T69" fmla="*/ 0 h 334"/>
              <a:gd name="T70" fmla="*/ 100 w 334"/>
              <a:gd name="T71" fmla="*/ 0 h 334"/>
              <a:gd name="T72" fmla="*/ 34 w 334"/>
              <a:gd name="T73" fmla="*/ 0 h 334"/>
              <a:gd name="T74" fmla="*/ 0 w 334"/>
              <a:gd name="T75" fmla="*/ 34 h 334"/>
              <a:gd name="T76" fmla="*/ 0 w 334"/>
              <a:gd name="T77" fmla="*/ 100 h 334"/>
              <a:gd name="T78" fmla="*/ 0 w 334"/>
              <a:gd name="T79" fmla="*/ 134 h 334"/>
              <a:gd name="T80" fmla="*/ 100 w 334"/>
              <a:gd name="T81" fmla="*/ 134 h 334"/>
              <a:gd name="T82" fmla="*/ 100 w 334"/>
              <a:gd name="T83" fmla="*/ 200 h 334"/>
              <a:gd name="T84" fmla="*/ 0 w 334"/>
              <a:gd name="T85" fmla="*/ 200 h 334"/>
              <a:gd name="T86" fmla="*/ 0 w 334"/>
              <a:gd name="T87" fmla="*/ 234 h 334"/>
              <a:gd name="T88" fmla="*/ 0 w 334"/>
              <a:gd name="T89" fmla="*/ 300 h 334"/>
              <a:gd name="T90" fmla="*/ 34 w 334"/>
              <a:gd name="T91" fmla="*/ 334 h 334"/>
              <a:gd name="T92" fmla="*/ 100 w 334"/>
              <a:gd name="T93" fmla="*/ 334 h 334"/>
              <a:gd name="T94" fmla="*/ 134 w 334"/>
              <a:gd name="T95" fmla="*/ 334 h 334"/>
              <a:gd name="T96" fmla="*/ 134 w 334"/>
              <a:gd name="T97" fmla="*/ 234 h 334"/>
              <a:gd name="T98" fmla="*/ 200 w 334"/>
              <a:gd name="T99" fmla="*/ 234 h 334"/>
              <a:gd name="T100" fmla="*/ 200 w 334"/>
              <a:gd name="T101" fmla="*/ 334 h 334"/>
              <a:gd name="T102" fmla="*/ 234 w 334"/>
              <a:gd name="T103" fmla="*/ 334 h 334"/>
              <a:gd name="T104" fmla="*/ 300 w 334"/>
              <a:gd name="T105" fmla="*/ 334 h 334"/>
              <a:gd name="T106" fmla="*/ 334 w 334"/>
              <a:gd name="T107" fmla="*/ 300 h 334"/>
              <a:gd name="T108" fmla="*/ 334 w 334"/>
              <a:gd name="T109" fmla="*/ 234 h 334"/>
              <a:gd name="T110" fmla="*/ 334 w 334"/>
              <a:gd name="T111" fmla="*/ 200 h 334"/>
              <a:gd name="T112" fmla="*/ 234 w 334"/>
              <a:gd name="T113" fmla="*/ 200 h 334"/>
              <a:gd name="T114" fmla="*/ 234 w 334"/>
              <a:gd name="T115" fmla="*/ 134 h 334"/>
              <a:gd name="T116" fmla="*/ 334 w 334"/>
              <a:gd name="T117" fmla="*/ 134 h 334"/>
              <a:gd name="T118" fmla="*/ 334 w 334"/>
              <a:gd name="T119" fmla="*/ 100 h 334"/>
              <a:gd name="T120" fmla="*/ 334 w 334"/>
              <a:gd name="T121" fmla="*/ 34 h 334"/>
              <a:gd name="T122" fmla="*/ 300 w 334"/>
              <a:gd name="T12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4" h="334">
                <a:moveTo>
                  <a:pt x="300" y="100"/>
                </a:moveTo>
                <a:lnTo>
                  <a:pt x="234" y="100"/>
                </a:lnTo>
                <a:lnTo>
                  <a:pt x="234" y="34"/>
                </a:lnTo>
                <a:lnTo>
                  <a:pt x="284" y="34"/>
                </a:lnTo>
                <a:cubicBezTo>
                  <a:pt x="293" y="34"/>
                  <a:pt x="300" y="41"/>
                  <a:pt x="300" y="50"/>
                </a:cubicBezTo>
                <a:lnTo>
                  <a:pt x="300" y="100"/>
                </a:lnTo>
                <a:close/>
                <a:moveTo>
                  <a:pt x="300" y="234"/>
                </a:moveTo>
                <a:lnTo>
                  <a:pt x="300" y="284"/>
                </a:lnTo>
                <a:cubicBezTo>
                  <a:pt x="300" y="293"/>
                  <a:pt x="293" y="300"/>
                  <a:pt x="284" y="300"/>
                </a:cubicBezTo>
                <a:lnTo>
                  <a:pt x="234" y="300"/>
                </a:lnTo>
                <a:lnTo>
                  <a:pt x="234" y="234"/>
                </a:lnTo>
                <a:lnTo>
                  <a:pt x="300" y="234"/>
                </a:lnTo>
                <a:close/>
                <a:moveTo>
                  <a:pt x="134" y="134"/>
                </a:moveTo>
                <a:lnTo>
                  <a:pt x="200" y="134"/>
                </a:lnTo>
                <a:lnTo>
                  <a:pt x="200" y="200"/>
                </a:lnTo>
                <a:lnTo>
                  <a:pt x="134" y="200"/>
                </a:lnTo>
                <a:lnTo>
                  <a:pt x="134" y="134"/>
                </a:lnTo>
                <a:close/>
                <a:moveTo>
                  <a:pt x="100" y="300"/>
                </a:moveTo>
                <a:lnTo>
                  <a:pt x="50" y="300"/>
                </a:lnTo>
                <a:cubicBezTo>
                  <a:pt x="41" y="300"/>
                  <a:pt x="34" y="293"/>
                  <a:pt x="34" y="284"/>
                </a:cubicBezTo>
                <a:lnTo>
                  <a:pt x="34" y="234"/>
                </a:lnTo>
                <a:lnTo>
                  <a:pt x="100" y="234"/>
                </a:lnTo>
                <a:lnTo>
                  <a:pt x="100" y="300"/>
                </a:lnTo>
                <a:close/>
                <a:moveTo>
                  <a:pt x="34" y="100"/>
                </a:moveTo>
                <a:lnTo>
                  <a:pt x="34" y="50"/>
                </a:lnTo>
                <a:cubicBezTo>
                  <a:pt x="34" y="41"/>
                  <a:pt x="41" y="34"/>
                  <a:pt x="50" y="34"/>
                </a:cubicBezTo>
                <a:lnTo>
                  <a:pt x="100" y="34"/>
                </a:lnTo>
                <a:lnTo>
                  <a:pt x="100" y="100"/>
                </a:lnTo>
                <a:lnTo>
                  <a:pt x="34" y="100"/>
                </a:lnTo>
                <a:close/>
                <a:moveTo>
                  <a:pt x="300" y="0"/>
                </a:moveTo>
                <a:lnTo>
                  <a:pt x="234" y="0"/>
                </a:lnTo>
                <a:lnTo>
                  <a:pt x="200" y="0"/>
                </a:lnTo>
                <a:lnTo>
                  <a:pt x="200" y="100"/>
                </a:lnTo>
                <a:lnTo>
                  <a:pt x="134" y="100"/>
                </a:lnTo>
                <a:lnTo>
                  <a:pt x="134" y="0"/>
                </a:lnTo>
                <a:lnTo>
                  <a:pt x="100" y="0"/>
                </a:lnTo>
                <a:lnTo>
                  <a:pt x="34" y="0"/>
                </a:lnTo>
                <a:cubicBezTo>
                  <a:pt x="15" y="0"/>
                  <a:pt x="0" y="15"/>
                  <a:pt x="0" y="34"/>
                </a:cubicBezTo>
                <a:lnTo>
                  <a:pt x="0" y="100"/>
                </a:lnTo>
                <a:lnTo>
                  <a:pt x="0" y="134"/>
                </a:lnTo>
                <a:lnTo>
                  <a:pt x="100" y="134"/>
                </a:lnTo>
                <a:lnTo>
                  <a:pt x="100" y="200"/>
                </a:lnTo>
                <a:lnTo>
                  <a:pt x="0" y="200"/>
                </a:lnTo>
                <a:lnTo>
                  <a:pt x="0" y="234"/>
                </a:lnTo>
                <a:lnTo>
                  <a:pt x="0" y="300"/>
                </a:lnTo>
                <a:cubicBezTo>
                  <a:pt x="0" y="319"/>
                  <a:pt x="15" y="334"/>
                  <a:pt x="34" y="334"/>
                </a:cubicBezTo>
                <a:lnTo>
                  <a:pt x="100" y="334"/>
                </a:lnTo>
                <a:lnTo>
                  <a:pt x="134" y="334"/>
                </a:lnTo>
                <a:lnTo>
                  <a:pt x="134" y="234"/>
                </a:lnTo>
                <a:lnTo>
                  <a:pt x="200" y="234"/>
                </a:lnTo>
                <a:lnTo>
                  <a:pt x="200" y="334"/>
                </a:lnTo>
                <a:lnTo>
                  <a:pt x="234" y="334"/>
                </a:lnTo>
                <a:lnTo>
                  <a:pt x="300" y="334"/>
                </a:lnTo>
                <a:cubicBezTo>
                  <a:pt x="319" y="334"/>
                  <a:pt x="334" y="319"/>
                  <a:pt x="334" y="300"/>
                </a:cubicBezTo>
                <a:lnTo>
                  <a:pt x="334" y="234"/>
                </a:lnTo>
                <a:lnTo>
                  <a:pt x="334" y="200"/>
                </a:lnTo>
                <a:lnTo>
                  <a:pt x="234" y="200"/>
                </a:lnTo>
                <a:lnTo>
                  <a:pt x="234" y="134"/>
                </a:lnTo>
                <a:lnTo>
                  <a:pt x="334" y="134"/>
                </a:lnTo>
                <a:lnTo>
                  <a:pt x="334" y="100"/>
                </a:lnTo>
                <a:lnTo>
                  <a:pt x="334" y="34"/>
                </a:lnTo>
                <a:cubicBezTo>
                  <a:pt x="334" y="15"/>
                  <a:pt x="319"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1C1CE4A8-0D6C-4ADC-80F4-BE017D13D767}"/>
              </a:ext>
            </a:extLst>
          </p:cNvPr>
          <p:cNvSpPr>
            <a:spLocks noChangeAspect="1" noEditPoints="1"/>
          </p:cNvSpPr>
          <p:nvPr/>
        </p:nvSpPr>
        <p:spPr bwMode="auto">
          <a:xfrm>
            <a:off x="703263" y="3976688"/>
            <a:ext cx="252413" cy="254000"/>
          </a:xfrm>
          <a:custGeom>
            <a:avLst/>
            <a:gdLst>
              <a:gd name="T0" fmla="*/ 300 w 333"/>
              <a:gd name="T1" fmla="*/ 100 h 334"/>
              <a:gd name="T2" fmla="*/ 233 w 333"/>
              <a:gd name="T3" fmla="*/ 100 h 334"/>
              <a:gd name="T4" fmla="*/ 233 w 333"/>
              <a:gd name="T5" fmla="*/ 34 h 334"/>
              <a:gd name="T6" fmla="*/ 300 w 333"/>
              <a:gd name="T7" fmla="*/ 34 h 334"/>
              <a:gd name="T8" fmla="*/ 300 w 333"/>
              <a:gd name="T9" fmla="*/ 100 h 334"/>
              <a:gd name="T10" fmla="*/ 300 w 333"/>
              <a:gd name="T11" fmla="*/ 300 h 334"/>
              <a:gd name="T12" fmla="*/ 233 w 333"/>
              <a:gd name="T13" fmla="*/ 300 h 334"/>
              <a:gd name="T14" fmla="*/ 233 w 333"/>
              <a:gd name="T15" fmla="*/ 234 h 334"/>
              <a:gd name="T16" fmla="*/ 300 w 333"/>
              <a:gd name="T17" fmla="*/ 234 h 334"/>
              <a:gd name="T18" fmla="*/ 300 w 333"/>
              <a:gd name="T19" fmla="*/ 300 h 334"/>
              <a:gd name="T20" fmla="*/ 133 w 333"/>
              <a:gd name="T21" fmla="*/ 134 h 334"/>
              <a:gd name="T22" fmla="*/ 200 w 333"/>
              <a:gd name="T23" fmla="*/ 134 h 334"/>
              <a:gd name="T24" fmla="*/ 200 w 333"/>
              <a:gd name="T25" fmla="*/ 200 h 334"/>
              <a:gd name="T26" fmla="*/ 133 w 333"/>
              <a:gd name="T27" fmla="*/ 200 h 334"/>
              <a:gd name="T28" fmla="*/ 133 w 333"/>
              <a:gd name="T29" fmla="*/ 134 h 334"/>
              <a:gd name="T30" fmla="*/ 100 w 333"/>
              <a:gd name="T31" fmla="*/ 300 h 334"/>
              <a:gd name="T32" fmla="*/ 33 w 333"/>
              <a:gd name="T33" fmla="*/ 300 h 334"/>
              <a:gd name="T34" fmla="*/ 33 w 333"/>
              <a:gd name="T35" fmla="*/ 234 h 334"/>
              <a:gd name="T36" fmla="*/ 100 w 333"/>
              <a:gd name="T37" fmla="*/ 234 h 334"/>
              <a:gd name="T38" fmla="*/ 100 w 333"/>
              <a:gd name="T39" fmla="*/ 300 h 334"/>
              <a:gd name="T40" fmla="*/ 33 w 333"/>
              <a:gd name="T41" fmla="*/ 34 h 334"/>
              <a:gd name="T42" fmla="*/ 100 w 333"/>
              <a:gd name="T43" fmla="*/ 34 h 334"/>
              <a:gd name="T44" fmla="*/ 100 w 333"/>
              <a:gd name="T45" fmla="*/ 100 h 334"/>
              <a:gd name="T46" fmla="*/ 33 w 333"/>
              <a:gd name="T47" fmla="*/ 100 h 334"/>
              <a:gd name="T48" fmla="*/ 33 w 333"/>
              <a:gd name="T49" fmla="*/ 34 h 334"/>
              <a:gd name="T50" fmla="*/ 300 w 333"/>
              <a:gd name="T51" fmla="*/ 0 h 334"/>
              <a:gd name="T52" fmla="*/ 233 w 333"/>
              <a:gd name="T53" fmla="*/ 0 h 334"/>
              <a:gd name="T54" fmla="*/ 200 w 333"/>
              <a:gd name="T55" fmla="*/ 0 h 334"/>
              <a:gd name="T56" fmla="*/ 200 w 333"/>
              <a:gd name="T57" fmla="*/ 100 h 334"/>
              <a:gd name="T58" fmla="*/ 133 w 333"/>
              <a:gd name="T59" fmla="*/ 100 h 334"/>
              <a:gd name="T60" fmla="*/ 133 w 333"/>
              <a:gd name="T61" fmla="*/ 0 h 334"/>
              <a:gd name="T62" fmla="*/ 100 w 333"/>
              <a:gd name="T63" fmla="*/ 0 h 334"/>
              <a:gd name="T64" fmla="*/ 33 w 333"/>
              <a:gd name="T65" fmla="*/ 0 h 334"/>
              <a:gd name="T66" fmla="*/ 0 w 333"/>
              <a:gd name="T67" fmla="*/ 0 h 334"/>
              <a:gd name="T68" fmla="*/ 0 w 333"/>
              <a:gd name="T69" fmla="*/ 34 h 334"/>
              <a:gd name="T70" fmla="*/ 0 w 333"/>
              <a:gd name="T71" fmla="*/ 100 h 334"/>
              <a:gd name="T72" fmla="*/ 0 w 333"/>
              <a:gd name="T73" fmla="*/ 134 h 334"/>
              <a:gd name="T74" fmla="*/ 100 w 333"/>
              <a:gd name="T75" fmla="*/ 134 h 334"/>
              <a:gd name="T76" fmla="*/ 100 w 333"/>
              <a:gd name="T77" fmla="*/ 200 h 334"/>
              <a:gd name="T78" fmla="*/ 0 w 333"/>
              <a:gd name="T79" fmla="*/ 200 h 334"/>
              <a:gd name="T80" fmla="*/ 0 w 333"/>
              <a:gd name="T81" fmla="*/ 234 h 334"/>
              <a:gd name="T82" fmla="*/ 0 w 333"/>
              <a:gd name="T83" fmla="*/ 300 h 334"/>
              <a:gd name="T84" fmla="*/ 0 w 333"/>
              <a:gd name="T85" fmla="*/ 334 h 334"/>
              <a:gd name="T86" fmla="*/ 33 w 333"/>
              <a:gd name="T87" fmla="*/ 334 h 334"/>
              <a:gd name="T88" fmla="*/ 100 w 333"/>
              <a:gd name="T89" fmla="*/ 334 h 334"/>
              <a:gd name="T90" fmla="*/ 133 w 333"/>
              <a:gd name="T91" fmla="*/ 334 h 334"/>
              <a:gd name="T92" fmla="*/ 133 w 333"/>
              <a:gd name="T93" fmla="*/ 234 h 334"/>
              <a:gd name="T94" fmla="*/ 200 w 333"/>
              <a:gd name="T95" fmla="*/ 234 h 334"/>
              <a:gd name="T96" fmla="*/ 200 w 333"/>
              <a:gd name="T97" fmla="*/ 334 h 334"/>
              <a:gd name="T98" fmla="*/ 233 w 333"/>
              <a:gd name="T99" fmla="*/ 334 h 334"/>
              <a:gd name="T100" fmla="*/ 300 w 333"/>
              <a:gd name="T101" fmla="*/ 334 h 334"/>
              <a:gd name="T102" fmla="*/ 333 w 333"/>
              <a:gd name="T103" fmla="*/ 334 h 334"/>
              <a:gd name="T104" fmla="*/ 333 w 333"/>
              <a:gd name="T105" fmla="*/ 300 h 334"/>
              <a:gd name="T106" fmla="*/ 333 w 333"/>
              <a:gd name="T107" fmla="*/ 234 h 334"/>
              <a:gd name="T108" fmla="*/ 333 w 333"/>
              <a:gd name="T109" fmla="*/ 200 h 334"/>
              <a:gd name="T110" fmla="*/ 233 w 333"/>
              <a:gd name="T111" fmla="*/ 200 h 334"/>
              <a:gd name="T112" fmla="*/ 233 w 333"/>
              <a:gd name="T113" fmla="*/ 134 h 334"/>
              <a:gd name="T114" fmla="*/ 333 w 333"/>
              <a:gd name="T115" fmla="*/ 134 h 334"/>
              <a:gd name="T116" fmla="*/ 333 w 333"/>
              <a:gd name="T117" fmla="*/ 100 h 334"/>
              <a:gd name="T118" fmla="*/ 333 w 333"/>
              <a:gd name="T119" fmla="*/ 34 h 334"/>
              <a:gd name="T120" fmla="*/ 333 w 333"/>
              <a:gd name="T121" fmla="*/ 0 h 334"/>
              <a:gd name="T122" fmla="*/ 300 w 333"/>
              <a:gd name="T123"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 h="334">
                <a:moveTo>
                  <a:pt x="300" y="100"/>
                </a:moveTo>
                <a:lnTo>
                  <a:pt x="233" y="100"/>
                </a:lnTo>
                <a:lnTo>
                  <a:pt x="233" y="34"/>
                </a:lnTo>
                <a:lnTo>
                  <a:pt x="300" y="34"/>
                </a:lnTo>
                <a:lnTo>
                  <a:pt x="300" y="100"/>
                </a:lnTo>
                <a:close/>
                <a:moveTo>
                  <a:pt x="300" y="300"/>
                </a:moveTo>
                <a:lnTo>
                  <a:pt x="233" y="300"/>
                </a:lnTo>
                <a:lnTo>
                  <a:pt x="233" y="234"/>
                </a:lnTo>
                <a:lnTo>
                  <a:pt x="300" y="234"/>
                </a:lnTo>
                <a:lnTo>
                  <a:pt x="300" y="300"/>
                </a:lnTo>
                <a:close/>
                <a:moveTo>
                  <a:pt x="133" y="134"/>
                </a:moveTo>
                <a:lnTo>
                  <a:pt x="200" y="134"/>
                </a:lnTo>
                <a:lnTo>
                  <a:pt x="200" y="200"/>
                </a:lnTo>
                <a:lnTo>
                  <a:pt x="133" y="200"/>
                </a:lnTo>
                <a:lnTo>
                  <a:pt x="133" y="134"/>
                </a:lnTo>
                <a:close/>
                <a:moveTo>
                  <a:pt x="100" y="300"/>
                </a:moveTo>
                <a:lnTo>
                  <a:pt x="33" y="300"/>
                </a:lnTo>
                <a:lnTo>
                  <a:pt x="33" y="234"/>
                </a:lnTo>
                <a:lnTo>
                  <a:pt x="100" y="234"/>
                </a:lnTo>
                <a:lnTo>
                  <a:pt x="100" y="300"/>
                </a:lnTo>
                <a:close/>
                <a:moveTo>
                  <a:pt x="33" y="34"/>
                </a:moveTo>
                <a:lnTo>
                  <a:pt x="100" y="34"/>
                </a:lnTo>
                <a:lnTo>
                  <a:pt x="100" y="100"/>
                </a:lnTo>
                <a:lnTo>
                  <a:pt x="33" y="100"/>
                </a:lnTo>
                <a:lnTo>
                  <a:pt x="33" y="34"/>
                </a:lnTo>
                <a:close/>
                <a:moveTo>
                  <a:pt x="300" y="0"/>
                </a:moveTo>
                <a:lnTo>
                  <a:pt x="233" y="0"/>
                </a:lnTo>
                <a:lnTo>
                  <a:pt x="200" y="0"/>
                </a:lnTo>
                <a:lnTo>
                  <a:pt x="200" y="100"/>
                </a:lnTo>
                <a:lnTo>
                  <a:pt x="133" y="100"/>
                </a:lnTo>
                <a:lnTo>
                  <a:pt x="133" y="0"/>
                </a:lnTo>
                <a:lnTo>
                  <a:pt x="100" y="0"/>
                </a:lnTo>
                <a:lnTo>
                  <a:pt x="33" y="0"/>
                </a:lnTo>
                <a:lnTo>
                  <a:pt x="0" y="0"/>
                </a:lnTo>
                <a:lnTo>
                  <a:pt x="0" y="34"/>
                </a:lnTo>
                <a:lnTo>
                  <a:pt x="0" y="100"/>
                </a:lnTo>
                <a:lnTo>
                  <a:pt x="0" y="134"/>
                </a:lnTo>
                <a:lnTo>
                  <a:pt x="100" y="134"/>
                </a:lnTo>
                <a:lnTo>
                  <a:pt x="100" y="200"/>
                </a:lnTo>
                <a:lnTo>
                  <a:pt x="0" y="200"/>
                </a:lnTo>
                <a:lnTo>
                  <a:pt x="0" y="234"/>
                </a:lnTo>
                <a:lnTo>
                  <a:pt x="0" y="300"/>
                </a:lnTo>
                <a:lnTo>
                  <a:pt x="0" y="334"/>
                </a:lnTo>
                <a:lnTo>
                  <a:pt x="33" y="334"/>
                </a:lnTo>
                <a:lnTo>
                  <a:pt x="100" y="334"/>
                </a:lnTo>
                <a:lnTo>
                  <a:pt x="133" y="334"/>
                </a:lnTo>
                <a:lnTo>
                  <a:pt x="133" y="234"/>
                </a:lnTo>
                <a:lnTo>
                  <a:pt x="200" y="234"/>
                </a:lnTo>
                <a:lnTo>
                  <a:pt x="200" y="334"/>
                </a:lnTo>
                <a:lnTo>
                  <a:pt x="233" y="334"/>
                </a:lnTo>
                <a:lnTo>
                  <a:pt x="300" y="334"/>
                </a:lnTo>
                <a:lnTo>
                  <a:pt x="333" y="334"/>
                </a:lnTo>
                <a:lnTo>
                  <a:pt x="333" y="300"/>
                </a:lnTo>
                <a:lnTo>
                  <a:pt x="333" y="234"/>
                </a:lnTo>
                <a:lnTo>
                  <a:pt x="333" y="200"/>
                </a:lnTo>
                <a:lnTo>
                  <a:pt x="233" y="200"/>
                </a:lnTo>
                <a:lnTo>
                  <a:pt x="233" y="134"/>
                </a:lnTo>
                <a:lnTo>
                  <a:pt x="333" y="134"/>
                </a:lnTo>
                <a:lnTo>
                  <a:pt x="333" y="100"/>
                </a:lnTo>
                <a:lnTo>
                  <a:pt x="333" y="34"/>
                </a:lnTo>
                <a:lnTo>
                  <a:pt x="333" y="0"/>
                </a:lnTo>
                <a:lnTo>
                  <a:pt x="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B1B5D102-F966-4188-B64B-8E07BA2256AD}"/>
              </a:ext>
            </a:extLst>
          </p:cNvPr>
          <p:cNvSpPr>
            <a:spLocks noChangeAspect="1" noEditPoints="1"/>
          </p:cNvSpPr>
          <p:nvPr/>
        </p:nvSpPr>
        <p:spPr bwMode="auto">
          <a:xfrm>
            <a:off x="5229226" y="3471863"/>
            <a:ext cx="252413" cy="252413"/>
          </a:xfrm>
          <a:custGeom>
            <a:avLst/>
            <a:gdLst>
              <a:gd name="T0" fmla="*/ 200 w 333"/>
              <a:gd name="T1" fmla="*/ 183 h 333"/>
              <a:gd name="T2" fmla="*/ 200 w 333"/>
              <a:gd name="T3" fmla="*/ 150 h 333"/>
              <a:gd name="T4" fmla="*/ 183 w 333"/>
              <a:gd name="T5" fmla="*/ 133 h 333"/>
              <a:gd name="T6" fmla="*/ 150 w 333"/>
              <a:gd name="T7" fmla="*/ 133 h 333"/>
              <a:gd name="T8" fmla="*/ 133 w 333"/>
              <a:gd name="T9" fmla="*/ 150 h 333"/>
              <a:gd name="T10" fmla="*/ 133 w 333"/>
              <a:gd name="T11" fmla="*/ 183 h 333"/>
              <a:gd name="T12" fmla="*/ 150 w 333"/>
              <a:gd name="T13" fmla="*/ 200 h 333"/>
              <a:gd name="T14" fmla="*/ 183 w 333"/>
              <a:gd name="T15" fmla="*/ 200 h 333"/>
              <a:gd name="T16" fmla="*/ 200 w 333"/>
              <a:gd name="T17" fmla="*/ 183 h 333"/>
              <a:gd name="T18" fmla="*/ 200 w 333"/>
              <a:gd name="T19" fmla="*/ 100 h 333"/>
              <a:gd name="T20" fmla="*/ 200 w 333"/>
              <a:gd name="T21" fmla="*/ 100 h 333"/>
              <a:gd name="T22" fmla="*/ 233 w 333"/>
              <a:gd name="T23" fmla="*/ 133 h 333"/>
              <a:gd name="T24" fmla="*/ 233 w 333"/>
              <a:gd name="T25" fmla="*/ 200 h 333"/>
              <a:gd name="T26" fmla="*/ 200 w 333"/>
              <a:gd name="T27" fmla="*/ 233 h 333"/>
              <a:gd name="T28" fmla="*/ 133 w 333"/>
              <a:gd name="T29" fmla="*/ 233 h 333"/>
              <a:gd name="T30" fmla="*/ 100 w 333"/>
              <a:gd name="T31" fmla="*/ 200 h 333"/>
              <a:gd name="T32" fmla="*/ 100 w 333"/>
              <a:gd name="T33" fmla="*/ 133 h 333"/>
              <a:gd name="T34" fmla="*/ 133 w 333"/>
              <a:gd name="T35" fmla="*/ 100 h 333"/>
              <a:gd name="T36" fmla="*/ 200 w 333"/>
              <a:gd name="T37" fmla="*/ 100 h 333"/>
              <a:gd name="T38" fmla="*/ 0 w 333"/>
              <a:gd name="T39" fmla="*/ 250 h 333"/>
              <a:gd name="T40" fmla="*/ 0 w 333"/>
              <a:gd name="T41" fmla="*/ 283 h 333"/>
              <a:gd name="T42" fmla="*/ 33 w 333"/>
              <a:gd name="T43" fmla="*/ 283 h 333"/>
              <a:gd name="T44" fmla="*/ 50 w 333"/>
              <a:gd name="T45" fmla="*/ 300 h 333"/>
              <a:gd name="T46" fmla="*/ 50 w 333"/>
              <a:gd name="T47" fmla="*/ 333 h 333"/>
              <a:gd name="T48" fmla="*/ 83 w 333"/>
              <a:gd name="T49" fmla="*/ 333 h 333"/>
              <a:gd name="T50" fmla="*/ 83 w 333"/>
              <a:gd name="T51" fmla="*/ 283 h 333"/>
              <a:gd name="T52" fmla="*/ 50 w 333"/>
              <a:gd name="T53" fmla="*/ 250 h 333"/>
              <a:gd name="T54" fmla="*/ 0 w 333"/>
              <a:gd name="T55" fmla="*/ 250 h 333"/>
              <a:gd name="T56" fmla="*/ 33 w 333"/>
              <a:gd name="T57" fmla="*/ 50 h 333"/>
              <a:gd name="T58" fmla="*/ 0 w 333"/>
              <a:gd name="T59" fmla="*/ 50 h 333"/>
              <a:gd name="T60" fmla="*/ 0 w 333"/>
              <a:gd name="T61" fmla="*/ 83 h 333"/>
              <a:gd name="T62" fmla="*/ 50 w 333"/>
              <a:gd name="T63" fmla="*/ 83 h 333"/>
              <a:gd name="T64" fmla="*/ 83 w 333"/>
              <a:gd name="T65" fmla="*/ 50 h 333"/>
              <a:gd name="T66" fmla="*/ 83 w 333"/>
              <a:gd name="T67" fmla="*/ 0 h 333"/>
              <a:gd name="T68" fmla="*/ 50 w 333"/>
              <a:gd name="T69" fmla="*/ 0 h 333"/>
              <a:gd name="T70" fmla="*/ 50 w 333"/>
              <a:gd name="T71" fmla="*/ 33 h 333"/>
              <a:gd name="T72" fmla="*/ 33 w 333"/>
              <a:gd name="T73" fmla="*/ 50 h 333"/>
              <a:gd name="T74" fmla="*/ 283 w 333"/>
              <a:gd name="T75" fmla="*/ 33 h 333"/>
              <a:gd name="T76" fmla="*/ 283 w 333"/>
              <a:gd name="T77" fmla="*/ 0 h 333"/>
              <a:gd name="T78" fmla="*/ 250 w 333"/>
              <a:gd name="T79" fmla="*/ 0 h 333"/>
              <a:gd name="T80" fmla="*/ 250 w 333"/>
              <a:gd name="T81" fmla="*/ 50 h 333"/>
              <a:gd name="T82" fmla="*/ 283 w 333"/>
              <a:gd name="T83" fmla="*/ 83 h 333"/>
              <a:gd name="T84" fmla="*/ 333 w 333"/>
              <a:gd name="T85" fmla="*/ 83 h 333"/>
              <a:gd name="T86" fmla="*/ 333 w 333"/>
              <a:gd name="T87" fmla="*/ 50 h 333"/>
              <a:gd name="T88" fmla="*/ 300 w 333"/>
              <a:gd name="T89" fmla="*/ 50 h 333"/>
              <a:gd name="T90" fmla="*/ 283 w 333"/>
              <a:gd name="T91" fmla="*/ 33 h 333"/>
              <a:gd name="T92" fmla="*/ 283 w 333"/>
              <a:gd name="T93" fmla="*/ 250 h 333"/>
              <a:gd name="T94" fmla="*/ 333 w 333"/>
              <a:gd name="T95" fmla="*/ 250 h 333"/>
              <a:gd name="T96" fmla="*/ 333 w 333"/>
              <a:gd name="T97" fmla="*/ 283 h 333"/>
              <a:gd name="T98" fmla="*/ 300 w 333"/>
              <a:gd name="T99" fmla="*/ 283 h 333"/>
              <a:gd name="T100" fmla="*/ 283 w 333"/>
              <a:gd name="T101" fmla="*/ 300 h 333"/>
              <a:gd name="T102" fmla="*/ 283 w 333"/>
              <a:gd name="T103" fmla="*/ 333 h 333"/>
              <a:gd name="T104" fmla="*/ 250 w 333"/>
              <a:gd name="T105" fmla="*/ 333 h 333"/>
              <a:gd name="T106" fmla="*/ 250 w 333"/>
              <a:gd name="T107" fmla="*/ 283 h 333"/>
              <a:gd name="T108" fmla="*/ 283 w 333"/>
              <a:gd name="T109"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3" h="333">
                <a:moveTo>
                  <a:pt x="200" y="183"/>
                </a:moveTo>
                <a:lnTo>
                  <a:pt x="200" y="150"/>
                </a:lnTo>
                <a:cubicBezTo>
                  <a:pt x="200" y="140"/>
                  <a:pt x="192" y="133"/>
                  <a:pt x="183" y="133"/>
                </a:cubicBezTo>
                <a:lnTo>
                  <a:pt x="150" y="133"/>
                </a:lnTo>
                <a:cubicBezTo>
                  <a:pt x="140" y="133"/>
                  <a:pt x="133" y="140"/>
                  <a:pt x="133" y="150"/>
                </a:cubicBezTo>
                <a:lnTo>
                  <a:pt x="133" y="183"/>
                </a:lnTo>
                <a:cubicBezTo>
                  <a:pt x="133" y="192"/>
                  <a:pt x="140" y="200"/>
                  <a:pt x="150" y="200"/>
                </a:cubicBezTo>
                <a:lnTo>
                  <a:pt x="183" y="200"/>
                </a:lnTo>
                <a:cubicBezTo>
                  <a:pt x="192" y="200"/>
                  <a:pt x="200" y="192"/>
                  <a:pt x="200" y="183"/>
                </a:cubicBezTo>
                <a:close/>
                <a:moveTo>
                  <a:pt x="200" y="100"/>
                </a:moveTo>
                <a:lnTo>
                  <a:pt x="200" y="100"/>
                </a:lnTo>
                <a:cubicBezTo>
                  <a:pt x="218" y="100"/>
                  <a:pt x="233" y="115"/>
                  <a:pt x="233" y="133"/>
                </a:cubicBezTo>
                <a:lnTo>
                  <a:pt x="233" y="200"/>
                </a:lnTo>
                <a:cubicBezTo>
                  <a:pt x="233" y="218"/>
                  <a:pt x="218" y="233"/>
                  <a:pt x="200" y="233"/>
                </a:cubicBezTo>
                <a:lnTo>
                  <a:pt x="133" y="233"/>
                </a:lnTo>
                <a:cubicBezTo>
                  <a:pt x="115" y="233"/>
                  <a:pt x="100" y="218"/>
                  <a:pt x="100" y="200"/>
                </a:cubicBezTo>
                <a:lnTo>
                  <a:pt x="100" y="133"/>
                </a:lnTo>
                <a:cubicBezTo>
                  <a:pt x="100" y="115"/>
                  <a:pt x="115" y="100"/>
                  <a:pt x="133" y="100"/>
                </a:cubicBezTo>
                <a:lnTo>
                  <a:pt x="200" y="100"/>
                </a:lnTo>
                <a:close/>
                <a:moveTo>
                  <a:pt x="0" y="250"/>
                </a:moveTo>
                <a:lnTo>
                  <a:pt x="0" y="283"/>
                </a:lnTo>
                <a:lnTo>
                  <a:pt x="33" y="283"/>
                </a:lnTo>
                <a:cubicBezTo>
                  <a:pt x="42" y="283"/>
                  <a:pt x="50" y="290"/>
                  <a:pt x="50" y="300"/>
                </a:cubicBezTo>
                <a:lnTo>
                  <a:pt x="50" y="333"/>
                </a:lnTo>
                <a:lnTo>
                  <a:pt x="83" y="333"/>
                </a:lnTo>
                <a:lnTo>
                  <a:pt x="83" y="283"/>
                </a:lnTo>
                <a:cubicBezTo>
                  <a:pt x="83" y="265"/>
                  <a:pt x="68" y="250"/>
                  <a:pt x="50" y="250"/>
                </a:cubicBezTo>
                <a:lnTo>
                  <a:pt x="0" y="250"/>
                </a:lnTo>
                <a:close/>
                <a:moveTo>
                  <a:pt x="33" y="50"/>
                </a:moveTo>
                <a:lnTo>
                  <a:pt x="0" y="50"/>
                </a:lnTo>
                <a:lnTo>
                  <a:pt x="0" y="83"/>
                </a:lnTo>
                <a:lnTo>
                  <a:pt x="50" y="83"/>
                </a:lnTo>
                <a:cubicBezTo>
                  <a:pt x="68" y="83"/>
                  <a:pt x="83" y="68"/>
                  <a:pt x="83" y="50"/>
                </a:cubicBezTo>
                <a:lnTo>
                  <a:pt x="83" y="0"/>
                </a:lnTo>
                <a:lnTo>
                  <a:pt x="50" y="0"/>
                </a:lnTo>
                <a:lnTo>
                  <a:pt x="50" y="33"/>
                </a:lnTo>
                <a:cubicBezTo>
                  <a:pt x="50" y="42"/>
                  <a:pt x="42" y="50"/>
                  <a:pt x="33" y="50"/>
                </a:cubicBezTo>
                <a:close/>
                <a:moveTo>
                  <a:pt x="283" y="33"/>
                </a:moveTo>
                <a:lnTo>
                  <a:pt x="283" y="0"/>
                </a:lnTo>
                <a:lnTo>
                  <a:pt x="250" y="0"/>
                </a:lnTo>
                <a:lnTo>
                  <a:pt x="250" y="50"/>
                </a:lnTo>
                <a:cubicBezTo>
                  <a:pt x="250" y="68"/>
                  <a:pt x="265" y="83"/>
                  <a:pt x="283" y="83"/>
                </a:cubicBezTo>
                <a:lnTo>
                  <a:pt x="333" y="83"/>
                </a:lnTo>
                <a:lnTo>
                  <a:pt x="333" y="50"/>
                </a:lnTo>
                <a:lnTo>
                  <a:pt x="300" y="50"/>
                </a:lnTo>
                <a:cubicBezTo>
                  <a:pt x="290" y="50"/>
                  <a:pt x="283" y="42"/>
                  <a:pt x="283" y="33"/>
                </a:cubicBezTo>
                <a:close/>
                <a:moveTo>
                  <a:pt x="283" y="250"/>
                </a:moveTo>
                <a:lnTo>
                  <a:pt x="333" y="250"/>
                </a:lnTo>
                <a:lnTo>
                  <a:pt x="333" y="283"/>
                </a:lnTo>
                <a:lnTo>
                  <a:pt x="300" y="283"/>
                </a:lnTo>
                <a:cubicBezTo>
                  <a:pt x="290" y="283"/>
                  <a:pt x="283" y="290"/>
                  <a:pt x="283" y="300"/>
                </a:cubicBezTo>
                <a:lnTo>
                  <a:pt x="283" y="333"/>
                </a:lnTo>
                <a:lnTo>
                  <a:pt x="250" y="333"/>
                </a:lnTo>
                <a:lnTo>
                  <a:pt x="250" y="283"/>
                </a:lnTo>
                <a:cubicBezTo>
                  <a:pt x="250" y="265"/>
                  <a:pt x="265" y="250"/>
                  <a:pt x="283"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1E5B56E4-F854-4745-A536-EB72C80B1539}"/>
              </a:ext>
            </a:extLst>
          </p:cNvPr>
          <p:cNvSpPr>
            <a:spLocks noChangeAspect="1" noEditPoints="1"/>
          </p:cNvSpPr>
          <p:nvPr/>
        </p:nvSpPr>
        <p:spPr bwMode="auto">
          <a:xfrm>
            <a:off x="4725988" y="3471863"/>
            <a:ext cx="252413" cy="252413"/>
          </a:xfrm>
          <a:custGeom>
            <a:avLst/>
            <a:gdLst>
              <a:gd name="T0" fmla="*/ 200 w 333"/>
              <a:gd name="T1" fmla="*/ 133 h 333"/>
              <a:gd name="T2" fmla="*/ 133 w 333"/>
              <a:gd name="T3" fmla="*/ 133 h 333"/>
              <a:gd name="T4" fmla="*/ 133 w 333"/>
              <a:gd name="T5" fmla="*/ 200 h 333"/>
              <a:gd name="T6" fmla="*/ 200 w 333"/>
              <a:gd name="T7" fmla="*/ 200 h 333"/>
              <a:gd name="T8" fmla="*/ 200 w 333"/>
              <a:gd name="T9" fmla="*/ 133 h 333"/>
              <a:gd name="T10" fmla="*/ 200 w 333"/>
              <a:gd name="T11" fmla="*/ 100 h 333"/>
              <a:gd name="T12" fmla="*/ 233 w 333"/>
              <a:gd name="T13" fmla="*/ 100 h 333"/>
              <a:gd name="T14" fmla="*/ 233 w 333"/>
              <a:gd name="T15" fmla="*/ 133 h 333"/>
              <a:gd name="T16" fmla="*/ 233 w 333"/>
              <a:gd name="T17" fmla="*/ 200 h 333"/>
              <a:gd name="T18" fmla="*/ 233 w 333"/>
              <a:gd name="T19" fmla="*/ 233 h 333"/>
              <a:gd name="T20" fmla="*/ 200 w 333"/>
              <a:gd name="T21" fmla="*/ 233 h 333"/>
              <a:gd name="T22" fmla="*/ 133 w 333"/>
              <a:gd name="T23" fmla="*/ 233 h 333"/>
              <a:gd name="T24" fmla="*/ 100 w 333"/>
              <a:gd name="T25" fmla="*/ 233 h 333"/>
              <a:gd name="T26" fmla="*/ 100 w 333"/>
              <a:gd name="T27" fmla="*/ 200 h 333"/>
              <a:gd name="T28" fmla="*/ 100 w 333"/>
              <a:gd name="T29" fmla="*/ 133 h 333"/>
              <a:gd name="T30" fmla="*/ 100 w 333"/>
              <a:gd name="T31" fmla="*/ 100 h 333"/>
              <a:gd name="T32" fmla="*/ 133 w 333"/>
              <a:gd name="T33" fmla="*/ 100 h 333"/>
              <a:gd name="T34" fmla="*/ 200 w 333"/>
              <a:gd name="T35" fmla="*/ 100 h 333"/>
              <a:gd name="T36" fmla="*/ 0 w 333"/>
              <a:gd name="T37" fmla="*/ 250 h 333"/>
              <a:gd name="T38" fmla="*/ 0 w 333"/>
              <a:gd name="T39" fmla="*/ 283 h 333"/>
              <a:gd name="T40" fmla="*/ 50 w 333"/>
              <a:gd name="T41" fmla="*/ 283 h 333"/>
              <a:gd name="T42" fmla="*/ 50 w 333"/>
              <a:gd name="T43" fmla="*/ 333 h 333"/>
              <a:gd name="T44" fmla="*/ 83 w 333"/>
              <a:gd name="T45" fmla="*/ 333 h 333"/>
              <a:gd name="T46" fmla="*/ 83 w 333"/>
              <a:gd name="T47" fmla="*/ 283 h 333"/>
              <a:gd name="T48" fmla="*/ 83 w 333"/>
              <a:gd name="T49" fmla="*/ 250 h 333"/>
              <a:gd name="T50" fmla="*/ 50 w 333"/>
              <a:gd name="T51" fmla="*/ 250 h 333"/>
              <a:gd name="T52" fmla="*/ 0 w 333"/>
              <a:gd name="T53" fmla="*/ 250 h 333"/>
              <a:gd name="T54" fmla="*/ 50 w 333"/>
              <a:gd name="T55" fmla="*/ 50 h 333"/>
              <a:gd name="T56" fmla="*/ 0 w 333"/>
              <a:gd name="T57" fmla="*/ 50 h 333"/>
              <a:gd name="T58" fmla="*/ 0 w 333"/>
              <a:gd name="T59" fmla="*/ 83 h 333"/>
              <a:gd name="T60" fmla="*/ 50 w 333"/>
              <a:gd name="T61" fmla="*/ 83 h 333"/>
              <a:gd name="T62" fmla="*/ 83 w 333"/>
              <a:gd name="T63" fmla="*/ 83 h 333"/>
              <a:gd name="T64" fmla="*/ 83 w 333"/>
              <a:gd name="T65" fmla="*/ 50 h 333"/>
              <a:gd name="T66" fmla="*/ 83 w 333"/>
              <a:gd name="T67" fmla="*/ 0 h 333"/>
              <a:gd name="T68" fmla="*/ 50 w 333"/>
              <a:gd name="T69" fmla="*/ 0 h 333"/>
              <a:gd name="T70" fmla="*/ 50 w 333"/>
              <a:gd name="T71" fmla="*/ 50 h 333"/>
              <a:gd name="T72" fmla="*/ 283 w 333"/>
              <a:gd name="T73" fmla="*/ 50 h 333"/>
              <a:gd name="T74" fmla="*/ 283 w 333"/>
              <a:gd name="T75" fmla="*/ 0 h 333"/>
              <a:gd name="T76" fmla="*/ 250 w 333"/>
              <a:gd name="T77" fmla="*/ 0 h 333"/>
              <a:gd name="T78" fmla="*/ 250 w 333"/>
              <a:gd name="T79" fmla="*/ 50 h 333"/>
              <a:gd name="T80" fmla="*/ 250 w 333"/>
              <a:gd name="T81" fmla="*/ 83 h 333"/>
              <a:gd name="T82" fmla="*/ 283 w 333"/>
              <a:gd name="T83" fmla="*/ 83 h 333"/>
              <a:gd name="T84" fmla="*/ 333 w 333"/>
              <a:gd name="T85" fmla="*/ 83 h 333"/>
              <a:gd name="T86" fmla="*/ 333 w 333"/>
              <a:gd name="T87" fmla="*/ 50 h 333"/>
              <a:gd name="T88" fmla="*/ 283 w 333"/>
              <a:gd name="T89" fmla="*/ 50 h 333"/>
              <a:gd name="T90" fmla="*/ 283 w 333"/>
              <a:gd name="T91" fmla="*/ 250 h 333"/>
              <a:gd name="T92" fmla="*/ 333 w 333"/>
              <a:gd name="T93" fmla="*/ 250 h 333"/>
              <a:gd name="T94" fmla="*/ 333 w 333"/>
              <a:gd name="T95" fmla="*/ 283 h 333"/>
              <a:gd name="T96" fmla="*/ 283 w 333"/>
              <a:gd name="T97" fmla="*/ 283 h 333"/>
              <a:gd name="T98" fmla="*/ 283 w 333"/>
              <a:gd name="T99" fmla="*/ 333 h 333"/>
              <a:gd name="T100" fmla="*/ 250 w 333"/>
              <a:gd name="T101" fmla="*/ 333 h 333"/>
              <a:gd name="T102" fmla="*/ 250 w 333"/>
              <a:gd name="T103" fmla="*/ 283 h 333"/>
              <a:gd name="T104" fmla="*/ 250 w 333"/>
              <a:gd name="T105" fmla="*/ 250 h 333"/>
              <a:gd name="T106" fmla="*/ 283 w 333"/>
              <a:gd name="T107"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33">
                <a:moveTo>
                  <a:pt x="200" y="133"/>
                </a:moveTo>
                <a:lnTo>
                  <a:pt x="133" y="133"/>
                </a:lnTo>
                <a:lnTo>
                  <a:pt x="133" y="200"/>
                </a:lnTo>
                <a:lnTo>
                  <a:pt x="200" y="200"/>
                </a:lnTo>
                <a:lnTo>
                  <a:pt x="200" y="133"/>
                </a:lnTo>
                <a:close/>
                <a:moveTo>
                  <a:pt x="200" y="100"/>
                </a:moveTo>
                <a:lnTo>
                  <a:pt x="233" y="100"/>
                </a:lnTo>
                <a:lnTo>
                  <a:pt x="233" y="133"/>
                </a:lnTo>
                <a:lnTo>
                  <a:pt x="233" y="200"/>
                </a:lnTo>
                <a:lnTo>
                  <a:pt x="233" y="233"/>
                </a:lnTo>
                <a:lnTo>
                  <a:pt x="200" y="233"/>
                </a:lnTo>
                <a:lnTo>
                  <a:pt x="133" y="233"/>
                </a:lnTo>
                <a:lnTo>
                  <a:pt x="100" y="233"/>
                </a:lnTo>
                <a:lnTo>
                  <a:pt x="100" y="200"/>
                </a:lnTo>
                <a:lnTo>
                  <a:pt x="100" y="133"/>
                </a:lnTo>
                <a:lnTo>
                  <a:pt x="100" y="100"/>
                </a:lnTo>
                <a:lnTo>
                  <a:pt x="133" y="100"/>
                </a:lnTo>
                <a:lnTo>
                  <a:pt x="200" y="100"/>
                </a:lnTo>
                <a:close/>
                <a:moveTo>
                  <a:pt x="0" y="250"/>
                </a:moveTo>
                <a:lnTo>
                  <a:pt x="0" y="283"/>
                </a:lnTo>
                <a:lnTo>
                  <a:pt x="50" y="283"/>
                </a:lnTo>
                <a:lnTo>
                  <a:pt x="50" y="333"/>
                </a:lnTo>
                <a:lnTo>
                  <a:pt x="83" y="333"/>
                </a:lnTo>
                <a:lnTo>
                  <a:pt x="83" y="283"/>
                </a:lnTo>
                <a:lnTo>
                  <a:pt x="83" y="250"/>
                </a:lnTo>
                <a:lnTo>
                  <a:pt x="50" y="250"/>
                </a:lnTo>
                <a:lnTo>
                  <a:pt x="0" y="250"/>
                </a:lnTo>
                <a:close/>
                <a:moveTo>
                  <a:pt x="50" y="50"/>
                </a:moveTo>
                <a:lnTo>
                  <a:pt x="0" y="50"/>
                </a:lnTo>
                <a:lnTo>
                  <a:pt x="0" y="83"/>
                </a:lnTo>
                <a:lnTo>
                  <a:pt x="50" y="83"/>
                </a:lnTo>
                <a:lnTo>
                  <a:pt x="83" y="83"/>
                </a:lnTo>
                <a:lnTo>
                  <a:pt x="83" y="50"/>
                </a:lnTo>
                <a:lnTo>
                  <a:pt x="83" y="0"/>
                </a:lnTo>
                <a:lnTo>
                  <a:pt x="50" y="0"/>
                </a:lnTo>
                <a:lnTo>
                  <a:pt x="50" y="50"/>
                </a:lnTo>
                <a:close/>
                <a:moveTo>
                  <a:pt x="283" y="50"/>
                </a:moveTo>
                <a:lnTo>
                  <a:pt x="283" y="0"/>
                </a:lnTo>
                <a:lnTo>
                  <a:pt x="250" y="0"/>
                </a:lnTo>
                <a:lnTo>
                  <a:pt x="250" y="50"/>
                </a:lnTo>
                <a:lnTo>
                  <a:pt x="250" y="83"/>
                </a:lnTo>
                <a:lnTo>
                  <a:pt x="283" y="83"/>
                </a:lnTo>
                <a:lnTo>
                  <a:pt x="333" y="83"/>
                </a:lnTo>
                <a:lnTo>
                  <a:pt x="333" y="50"/>
                </a:lnTo>
                <a:lnTo>
                  <a:pt x="283" y="50"/>
                </a:lnTo>
                <a:close/>
                <a:moveTo>
                  <a:pt x="283" y="250"/>
                </a:moveTo>
                <a:lnTo>
                  <a:pt x="333" y="250"/>
                </a:lnTo>
                <a:lnTo>
                  <a:pt x="333" y="283"/>
                </a:lnTo>
                <a:lnTo>
                  <a:pt x="283" y="283"/>
                </a:lnTo>
                <a:lnTo>
                  <a:pt x="283" y="333"/>
                </a:lnTo>
                <a:lnTo>
                  <a:pt x="250" y="333"/>
                </a:lnTo>
                <a:lnTo>
                  <a:pt x="250" y="283"/>
                </a:lnTo>
                <a:lnTo>
                  <a:pt x="250" y="250"/>
                </a:lnTo>
                <a:lnTo>
                  <a:pt x="283"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01B254C0-2672-4DA8-A665-96D2DC171FB5}"/>
              </a:ext>
            </a:extLst>
          </p:cNvPr>
          <p:cNvSpPr>
            <a:spLocks noChangeAspect="1" noEditPoints="1"/>
          </p:cNvSpPr>
          <p:nvPr/>
        </p:nvSpPr>
        <p:spPr bwMode="auto">
          <a:xfrm>
            <a:off x="4222751" y="3471863"/>
            <a:ext cx="252413" cy="252413"/>
          </a:xfrm>
          <a:custGeom>
            <a:avLst/>
            <a:gdLst>
              <a:gd name="T0" fmla="*/ 167 w 334"/>
              <a:gd name="T1" fmla="*/ 233 h 333"/>
              <a:gd name="T2" fmla="*/ 100 w 334"/>
              <a:gd name="T3" fmla="*/ 233 h 333"/>
              <a:gd name="T4" fmla="*/ 100 w 334"/>
              <a:gd name="T5" fmla="*/ 266 h 333"/>
              <a:gd name="T6" fmla="*/ 167 w 334"/>
              <a:gd name="T7" fmla="*/ 266 h 333"/>
              <a:gd name="T8" fmla="*/ 167 w 334"/>
              <a:gd name="T9" fmla="*/ 233 h 333"/>
              <a:gd name="T10" fmla="*/ 167 w 334"/>
              <a:gd name="T11" fmla="*/ 200 h 333"/>
              <a:gd name="T12" fmla="*/ 200 w 334"/>
              <a:gd name="T13" fmla="*/ 200 h 333"/>
              <a:gd name="T14" fmla="*/ 200 w 334"/>
              <a:gd name="T15" fmla="*/ 233 h 333"/>
              <a:gd name="T16" fmla="*/ 200 w 334"/>
              <a:gd name="T17" fmla="*/ 266 h 333"/>
              <a:gd name="T18" fmla="*/ 200 w 334"/>
              <a:gd name="T19" fmla="*/ 300 h 333"/>
              <a:gd name="T20" fmla="*/ 167 w 334"/>
              <a:gd name="T21" fmla="*/ 300 h 333"/>
              <a:gd name="T22" fmla="*/ 100 w 334"/>
              <a:gd name="T23" fmla="*/ 300 h 333"/>
              <a:gd name="T24" fmla="*/ 67 w 334"/>
              <a:gd name="T25" fmla="*/ 300 h 333"/>
              <a:gd name="T26" fmla="*/ 67 w 334"/>
              <a:gd name="T27" fmla="*/ 266 h 333"/>
              <a:gd name="T28" fmla="*/ 67 w 334"/>
              <a:gd name="T29" fmla="*/ 233 h 333"/>
              <a:gd name="T30" fmla="*/ 67 w 334"/>
              <a:gd name="T31" fmla="*/ 200 h 333"/>
              <a:gd name="T32" fmla="*/ 100 w 334"/>
              <a:gd name="T33" fmla="*/ 200 h 333"/>
              <a:gd name="T34" fmla="*/ 167 w 334"/>
              <a:gd name="T35" fmla="*/ 200 h 333"/>
              <a:gd name="T36" fmla="*/ 300 w 334"/>
              <a:gd name="T37" fmla="*/ 66 h 333"/>
              <a:gd name="T38" fmla="*/ 100 w 334"/>
              <a:gd name="T39" fmla="*/ 66 h 333"/>
              <a:gd name="T40" fmla="*/ 100 w 334"/>
              <a:gd name="T41" fmla="*/ 100 h 333"/>
              <a:gd name="T42" fmla="*/ 300 w 334"/>
              <a:gd name="T43" fmla="*/ 100 h 333"/>
              <a:gd name="T44" fmla="*/ 300 w 334"/>
              <a:gd name="T45" fmla="*/ 66 h 333"/>
              <a:gd name="T46" fmla="*/ 334 w 334"/>
              <a:gd name="T47" fmla="*/ 33 h 333"/>
              <a:gd name="T48" fmla="*/ 334 w 334"/>
              <a:gd name="T49" fmla="*/ 66 h 333"/>
              <a:gd name="T50" fmla="*/ 334 w 334"/>
              <a:gd name="T51" fmla="*/ 100 h 333"/>
              <a:gd name="T52" fmla="*/ 334 w 334"/>
              <a:gd name="T53" fmla="*/ 133 h 333"/>
              <a:gd name="T54" fmla="*/ 300 w 334"/>
              <a:gd name="T55" fmla="*/ 133 h 333"/>
              <a:gd name="T56" fmla="*/ 100 w 334"/>
              <a:gd name="T57" fmla="*/ 133 h 333"/>
              <a:gd name="T58" fmla="*/ 67 w 334"/>
              <a:gd name="T59" fmla="*/ 133 h 333"/>
              <a:gd name="T60" fmla="*/ 67 w 334"/>
              <a:gd name="T61" fmla="*/ 100 h 333"/>
              <a:gd name="T62" fmla="*/ 67 w 334"/>
              <a:gd name="T63" fmla="*/ 66 h 333"/>
              <a:gd name="T64" fmla="*/ 67 w 334"/>
              <a:gd name="T65" fmla="*/ 33 h 333"/>
              <a:gd name="T66" fmla="*/ 100 w 334"/>
              <a:gd name="T67" fmla="*/ 33 h 333"/>
              <a:gd name="T68" fmla="*/ 300 w 334"/>
              <a:gd name="T69" fmla="*/ 33 h 333"/>
              <a:gd name="T70" fmla="*/ 334 w 334"/>
              <a:gd name="T71" fmla="*/ 33 h 333"/>
              <a:gd name="T72" fmla="*/ 0 w 334"/>
              <a:gd name="T73" fmla="*/ 0 h 333"/>
              <a:gd name="T74" fmla="*/ 34 w 334"/>
              <a:gd name="T75" fmla="*/ 0 h 333"/>
              <a:gd name="T76" fmla="*/ 34 w 334"/>
              <a:gd name="T77" fmla="*/ 333 h 333"/>
              <a:gd name="T78" fmla="*/ 0 w 334"/>
              <a:gd name="T79" fmla="*/ 333 h 333"/>
              <a:gd name="T80" fmla="*/ 0 w 334"/>
              <a:gd name="T8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3">
                <a:moveTo>
                  <a:pt x="167" y="233"/>
                </a:moveTo>
                <a:lnTo>
                  <a:pt x="100" y="233"/>
                </a:lnTo>
                <a:lnTo>
                  <a:pt x="100" y="266"/>
                </a:lnTo>
                <a:lnTo>
                  <a:pt x="167" y="266"/>
                </a:lnTo>
                <a:lnTo>
                  <a:pt x="167" y="233"/>
                </a:lnTo>
                <a:close/>
                <a:moveTo>
                  <a:pt x="167" y="200"/>
                </a:moveTo>
                <a:lnTo>
                  <a:pt x="200" y="200"/>
                </a:lnTo>
                <a:lnTo>
                  <a:pt x="200" y="233"/>
                </a:lnTo>
                <a:lnTo>
                  <a:pt x="200" y="266"/>
                </a:lnTo>
                <a:lnTo>
                  <a:pt x="200" y="300"/>
                </a:lnTo>
                <a:lnTo>
                  <a:pt x="167" y="300"/>
                </a:lnTo>
                <a:lnTo>
                  <a:pt x="100" y="300"/>
                </a:lnTo>
                <a:lnTo>
                  <a:pt x="67" y="300"/>
                </a:lnTo>
                <a:lnTo>
                  <a:pt x="67" y="266"/>
                </a:lnTo>
                <a:lnTo>
                  <a:pt x="67" y="233"/>
                </a:lnTo>
                <a:lnTo>
                  <a:pt x="67" y="200"/>
                </a:lnTo>
                <a:lnTo>
                  <a:pt x="100" y="200"/>
                </a:lnTo>
                <a:lnTo>
                  <a:pt x="167" y="200"/>
                </a:lnTo>
                <a:close/>
                <a:moveTo>
                  <a:pt x="300" y="66"/>
                </a:moveTo>
                <a:lnTo>
                  <a:pt x="100" y="66"/>
                </a:lnTo>
                <a:lnTo>
                  <a:pt x="100" y="100"/>
                </a:lnTo>
                <a:lnTo>
                  <a:pt x="300" y="100"/>
                </a:lnTo>
                <a:lnTo>
                  <a:pt x="300" y="66"/>
                </a:lnTo>
                <a:close/>
                <a:moveTo>
                  <a:pt x="334" y="33"/>
                </a:moveTo>
                <a:lnTo>
                  <a:pt x="334" y="66"/>
                </a:lnTo>
                <a:lnTo>
                  <a:pt x="334" y="100"/>
                </a:lnTo>
                <a:lnTo>
                  <a:pt x="334" y="133"/>
                </a:lnTo>
                <a:lnTo>
                  <a:pt x="300" y="133"/>
                </a:lnTo>
                <a:lnTo>
                  <a:pt x="100" y="133"/>
                </a:lnTo>
                <a:lnTo>
                  <a:pt x="67" y="133"/>
                </a:lnTo>
                <a:lnTo>
                  <a:pt x="67" y="100"/>
                </a:lnTo>
                <a:lnTo>
                  <a:pt x="67" y="66"/>
                </a:lnTo>
                <a:lnTo>
                  <a:pt x="67" y="33"/>
                </a:lnTo>
                <a:lnTo>
                  <a:pt x="100" y="33"/>
                </a:lnTo>
                <a:lnTo>
                  <a:pt x="300" y="33"/>
                </a:lnTo>
                <a:lnTo>
                  <a:pt x="334" y="33"/>
                </a:lnTo>
                <a:close/>
                <a:moveTo>
                  <a:pt x="0" y="0"/>
                </a:moveTo>
                <a:lnTo>
                  <a:pt x="34" y="0"/>
                </a:lnTo>
                <a:lnTo>
                  <a:pt x="34" y="333"/>
                </a:lnTo>
                <a:lnTo>
                  <a:pt x="0" y="3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B158C41C-AF92-4180-AB3B-1B2E0517A8EB}"/>
              </a:ext>
            </a:extLst>
          </p:cNvPr>
          <p:cNvSpPr>
            <a:spLocks noChangeAspect="1" noEditPoints="1"/>
          </p:cNvSpPr>
          <p:nvPr/>
        </p:nvSpPr>
        <p:spPr bwMode="auto">
          <a:xfrm>
            <a:off x="3721101" y="3471863"/>
            <a:ext cx="250825" cy="252413"/>
          </a:xfrm>
          <a:custGeom>
            <a:avLst/>
            <a:gdLst>
              <a:gd name="T0" fmla="*/ 33 w 333"/>
              <a:gd name="T1" fmla="*/ 100 h 333"/>
              <a:gd name="T2" fmla="*/ 233 w 333"/>
              <a:gd name="T3" fmla="*/ 100 h 333"/>
              <a:gd name="T4" fmla="*/ 233 w 333"/>
              <a:gd name="T5" fmla="*/ 66 h 333"/>
              <a:gd name="T6" fmla="*/ 33 w 333"/>
              <a:gd name="T7" fmla="*/ 66 h 333"/>
              <a:gd name="T8" fmla="*/ 33 w 333"/>
              <a:gd name="T9" fmla="*/ 100 h 333"/>
              <a:gd name="T10" fmla="*/ 0 w 333"/>
              <a:gd name="T11" fmla="*/ 133 h 333"/>
              <a:gd name="T12" fmla="*/ 0 w 333"/>
              <a:gd name="T13" fmla="*/ 100 h 333"/>
              <a:gd name="T14" fmla="*/ 0 w 333"/>
              <a:gd name="T15" fmla="*/ 66 h 333"/>
              <a:gd name="T16" fmla="*/ 0 w 333"/>
              <a:gd name="T17" fmla="*/ 33 h 333"/>
              <a:gd name="T18" fmla="*/ 33 w 333"/>
              <a:gd name="T19" fmla="*/ 33 h 333"/>
              <a:gd name="T20" fmla="*/ 233 w 333"/>
              <a:gd name="T21" fmla="*/ 33 h 333"/>
              <a:gd name="T22" fmla="*/ 266 w 333"/>
              <a:gd name="T23" fmla="*/ 33 h 333"/>
              <a:gd name="T24" fmla="*/ 266 w 333"/>
              <a:gd name="T25" fmla="*/ 66 h 333"/>
              <a:gd name="T26" fmla="*/ 266 w 333"/>
              <a:gd name="T27" fmla="*/ 100 h 333"/>
              <a:gd name="T28" fmla="*/ 266 w 333"/>
              <a:gd name="T29" fmla="*/ 133 h 333"/>
              <a:gd name="T30" fmla="*/ 233 w 333"/>
              <a:gd name="T31" fmla="*/ 133 h 333"/>
              <a:gd name="T32" fmla="*/ 33 w 333"/>
              <a:gd name="T33" fmla="*/ 133 h 333"/>
              <a:gd name="T34" fmla="*/ 0 w 333"/>
              <a:gd name="T35" fmla="*/ 133 h 333"/>
              <a:gd name="T36" fmla="*/ 233 w 333"/>
              <a:gd name="T37" fmla="*/ 233 h 333"/>
              <a:gd name="T38" fmla="*/ 166 w 333"/>
              <a:gd name="T39" fmla="*/ 233 h 333"/>
              <a:gd name="T40" fmla="*/ 166 w 333"/>
              <a:gd name="T41" fmla="*/ 266 h 333"/>
              <a:gd name="T42" fmla="*/ 233 w 333"/>
              <a:gd name="T43" fmla="*/ 266 h 333"/>
              <a:gd name="T44" fmla="*/ 233 w 333"/>
              <a:gd name="T45" fmla="*/ 233 h 333"/>
              <a:gd name="T46" fmla="*/ 233 w 333"/>
              <a:gd name="T47" fmla="*/ 200 h 333"/>
              <a:gd name="T48" fmla="*/ 266 w 333"/>
              <a:gd name="T49" fmla="*/ 200 h 333"/>
              <a:gd name="T50" fmla="*/ 266 w 333"/>
              <a:gd name="T51" fmla="*/ 233 h 333"/>
              <a:gd name="T52" fmla="*/ 266 w 333"/>
              <a:gd name="T53" fmla="*/ 266 h 333"/>
              <a:gd name="T54" fmla="*/ 266 w 333"/>
              <a:gd name="T55" fmla="*/ 300 h 333"/>
              <a:gd name="T56" fmla="*/ 233 w 333"/>
              <a:gd name="T57" fmla="*/ 300 h 333"/>
              <a:gd name="T58" fmla="*/ 166 w 333"/>
              <a:gd name="T59" fmla="*/ 300 h 333"/>
              <a:gd name="T60" fmla="*/ 133 w 333"/>
              <a:gd name="T61" fmla="*/ 300 h 333"/>
              <a:gd name="T62" fmla="*/ 133 w 333"/>
              <a:gd name="T63" fmla="*/ 266 h 333"/>
              <a:gd name="T64" fmla="*/ 133 w 333"/>
              <a:gd name="T65" fmla="*/ 233 h 333"/>
              <a:gd name="T66" fmla="*/ 133 w 333"/>
              <a:gd name="T67" fmla="*/ 200 h 333"/>
              <a:gd name="T68" fmla="*/ 166 w 333"/>
              <a:gd name="T69" fmla="*/ 200 h 333"/>
              <a:gd name="T70" fmla="*/ 233 w 333"/>
              <a:gd name="T71" fmla="*/ 200 h 333"/>
              <a:gd name="T72" fmla="*/ 333 w 333"/>
              <a:gd name="T73" fmla="*/ 333 h 333"/>
              <a:gd name="T74" fmla="*/ 300 w 333"/>
              <a:gd name="T75" fmla="*/ 333 h 333"/>
              <a:gd name="T76" fmla="*/ 300 w 333"/>
              <a:gd name="T77" fmla="*/ 0 h 333"/>
              <a:gd name="T78" fmla="*/ 333 w 333"/>
              <a:gd name="T79" fmla="*/ 0 h 333"/>
              <a:gd name="T80" fmla="*/ 333 w 333"/>
              <a:gd name="T81"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33" y="100"/>
                </a:moveTo>
                <a:lnTo>
                  <a:pt x="233" y="100"/>
                </a:lnTo>
                <a:lnTo>
                  <a:pt x="233" y="66"/>
                </a:lnTo>
                <a:lnTo>
                  <a:pt x="33" y="66"/>
                </a:lnTo>
                <a:lnTo>
                  <a:pt x="33" y="100"/>
                </a:lnTo>
                <a:close/>
                <a:moveTo>
                  <a:pt x="0" y="133"/>
                </a:moveTo>
                <a:lnTo>
                  <a:pt x="0" y="100"/>
                </a:lnTo>
                <a:lnTo>
                  <a:pt x="0" y="66"/>
                </a:lnTo>
                <a:lnTo>
                  <a:pt x="0" y="33"/>
                </a:lnTo>
                <a:lnTo>
                  <a:pt x="33" y="33"/>
                </a:lnTo>
                <a:lnTo>
                  <a:pt x="233" y="33"/>
                </a:lnTo>
                <a:lnTo>
                  <a:pt x="266" y="33"/>
                </a:lnTo>
                <a:lnTo>
                  <a:pt x="266" y="66"/>
                </a:lnTo>
                <a:lnTo>
                  <a:pt x="266" y="100"/>
                </a:lnTo>
                <a:lnTo>
                  <a:pt x="266" y="133"/>
                </a:lnTo>
                <a:lnTo>
                  <a:pt x="233" y="133"/>
                </a:lnTo>
                <a:lnTo>
                  <a:pt x="33" y="133"/>
                </a:lnTo>
                <a:lnTo>
                  <a:pt x="0" y="133"/>
                </a:lnTo>
                <a:close/>
                <a:moveTo>
                  <a:pt x="233" y="233"/>
                </a:moveTo>
                <a:lnTo>
                  <a:pt x="166" y="233"/>
                </a:lnTo>
                <a:lnTo>
                  <a:pt x="166" y="266"/>
                </a:lnTo>
                <a:lnTo>
                  <a:pt x="233" y="266"/>
                </a:lnTo>
                <a:lnTo>
                  <a:pt x="233" y="233"/>
                </a:lnTo>
                <a:close/>
                <a:moveTo>
                  <a:pt x="233" y="200"/>
                </a:moveTo>
                <a:lnTo>
                  <a:pt x="266" y="200"/>
                </a:lnTo>
                <a:lnTo>
                  <a:pt x="266" y="233"/>
                </a:lnTo>
                <a:lnTo>
                  <a:pt x="266" y="266"/>
                </a:lnTo>
                <a:lnTo>
                  <a:pt x="266" y="300"/>
                </a:lnTo>
                <a:lnTo>
                  <a:pt x="233" y="300"/>
                </a:lnTo>
                <a:lnTo>
                  <a:pt x="166" y="300"/>
                </a:lnTo>
                <a:lnTo>
                  <a:pt x="133" y="300"/>
                </a:lnTo>
                <a:lnTo>
                  <a:pt x="133" y="266"/>
                </a:lnTo>
                <a:lnTo>
                  <a:pt x="133" y="233"/>
                </a:lnTo>
                <a:lnTo>
                  <a:pt x="133" y="200"/>
                </a:lnTo>
                <a:lnTo>
                  <a:pt x="166" y="200"/>
                </a:lnTo>
                <a:lnTo>
                  <a:pt x="233" y="200"/>
                </a:lnTo>
                <a:close/>
                <a:moveTo>
                  <a:pt x="333" y="333"/>
                </a:moveTo>
                <a:lnTo>
                  <a:pt x="300" y="333"/>
                </a:lnTo>
                <a:lnTo>
                  <a:pt x="300" y="0"/>
                </a:lnTo>
                <a:lnTo>
                  <a:pt x="333" y="0"/>
                </a:lnTo>
                <a:lnTo>
                  <a:pt x="333"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519052B2-EDA5-44EB-9A92-C7007E26618E}"/>
              </a:ext>
            </a:extLst>
          </p:cNvPr>
          <p:cNvSpPr>
            <a:spLocks noChangeAspect="1" noEditPoints="1"/>
          </p:cNvSpPr>
          <p:nvPr/>
        </p:nvSpPr>
        <p:spPr bwMode="auto">
          <a:xfrm>
            <a:off x="3217863" y="3471863"/>
            <a:ext cx="250825" cy="252413"/>
          </a:xfrm>
          <a:custGeom>
            <a:avLst/>
            <a:gdLst>
              <a:gd name="T0" fmla="*/ 100 w 333"/>
              <a:gd name="T1" fmla="*/ 100 h 333"/>
              <a:gd name="T2" fmla="*/ 67 w 333"/>
              <a:gd name="T3" fmla="*/ 100 h 333"/>
              <a:gd name="T4" fmla="*/ 67 w 333"/>
              <a:gd name="T5" fmla="*/ 300 h 333"/>
              <a:gd name="T6" fmla="*/ 100 w 333"/>
              <a:gd name="T7" fmla="*/ 300 h 333"/>
              <a:gd name="T8" fmla="*/ 100 w 333"/>
              <a:gd name="T9" fmla="*/ 100 h 333"/>
              <a:gd name="T10" fmla="*/ 133 w 333"/>
              <a:gd name="T11" fmla="*/ 333 h 333"/>
              <a:gd name="T12" fmla="*/ 100 w 333"/>
              <a:gd name="T13" fmla="*/ 333 h 333"/>
              <a:gd name="T14" fmla="*/ 67 w 333"/>
              <a:gd name="T15" fmla="*/ 333 h 333"/>
              <a:gd name="T16" fmla="*/ 33 w 333"/>
              <a:gd name="T17" fmla="*/ 333 h 333"/>
              <a:gd name="T18" fmla="*/ 33 w 333"/>
              <a:gd name="T19" fmla="*/ 300 h 333"/>
              <a:gd name="T20" fmla="*/ 33 w 333"/>
              <a:gd name="T21" fmla="*/ 100 h 333"/>
              <a:gd name="T22" fmla="*/ 33 w 333"/>
              <a:gd name="T23" fmla="*/ 66 h 333"/>
              <a:gd name="T24" fmla="*/ 67 w 333"/>
              <a:gd name="T25" fmla="*/ 66 h 333"/>
              <a:gd name="T26" fmla="*/ 100 w 333"/>
              <a:gd name="T27" fmla="*/ 66 h 333"/>
              <a:gd name="T28" fmla="*/ 133 w 333"/>
              <a:gd name="T29" fmla="*/ 66 h 333"/>
              <a:gd name="T30" fmla="*/ 133 w 333"/>
              <a:gd name="T31" fmla="*/ 100 h 333"/>
              <a:gd name="T32" fmla="*/ 133 w 333"/>
              <a:gd name="T33" fmla="*/ 300 h 333"/>
              <a:gd name="T34" fmla="*/ 133 w 333"/>
              <a:gd name="T35" fmla="*/ 333 h 333"/>
              <a:gd name="T36" fmla="*/ 233 w 333"/>
              <a:gd name="T37" fmla="*/ 166 h 333"/>
              <a:gd name="T38" fmla="*/ 267 w 333"/>
              <a:gd name="T39" fmla="*/ 166 h 333"/>
              <a:gd name="T40" fmla="*/ 267 w 333"/>
              <a:gd name="T41" fmla="*/ 100 h 333"/>
              <a:gd name="T42" fmla="*/ 233 w 333"/>
              <a:gd name="T43" fmla="*/ 100 h 333"/>
              <a:gd name="T44" fmla="*/ 233 w 333"/>
              <a:gd name="T45" fmla="*/ 166 h 333"/>
              <a:gd name="T46" fmla="*/ 200 w 333"/>
              <a:gd name="T47" fmla="*/ 100 h 333"/>
              <a:gd name="T48" fmla="*/ 200 w 333"/>
              <a:gd name="T49" fmla="*/ 66 h 333"/>
              <a:gd name="T50" fmla="*/ 233 w 333"/>
              <a:gd name="T51" fmla="*/ 66 h 333"/>
              <a:gd name="T52" fmla="*/ 267 w 333"/>
              <a:gd name="T53" fmla="*/ 66 h 333"/>
              <a:gd name="T54" fmla="*/ 300 w 333"/>
              <a:gd name="T55" fmla="*/ 66 h 333"/>
              <a:gd name="T56" fmla="*/ 300 w 333"/>
              <a:gd name="T57" fmla="*/ 100 h 333"/>
              <a:gd name="T58" fmla="*/ 300 w 333"/>
              <a:gd name="T59" fmla="*/ 166 h 333"/>
              <a:gd name="T60" fmla="*/ 300 w 333"/>
              <a:gd name="T61" fmla="*/ 200 h 333"/>
              <a:gd name="T62" fmla="*/ 267 w 333"/>
              <a:gd name="T63" fmla="*/ 200 h 333"/>
              <a:gd name="T64" fmla="*/ 233 w 333"/>
              <a:gd name="T65" fmla="*/ 200 h 333"/>
              <a:gd name="T66" fmla="*/ 200 w 333"/>
              <a:gd name="T67" fmla="*/ 200 h 333"/>
              <a:gd name="T68" fmla="*/ 200 w 333"/>
              <a:gd name="T69" fmla="*/ 166 h 333"/>
              <a:gd name="T70" fmla="*/ 200 w 333"/>
              <a:gd name="T71" fmla="*/ 100 h 333"/>
              <a:gd name="T72" fmla="*/ 333 w 333"/>
              <a:gd name="T73" fmla="*/ 33 h 333"/>
              <a:gd name="T74" fmla="*/ 0 w 333"/>
              <a:gd name="T75" fmla="*/ 33 h 333"/>
              <a:gd name="T76" fmla="*/ 0 w 333"/>
              <a:gd name="T77" fmla="*/ 0 h 333"/>
              <a:gd name="T78" fmla="*/ 333 w 333"/>
              <a:gd name="T79" fmla="*/ 0 h 333"/>
              <a:gd name="T80" fmla="*/ 333 w 333"/>
              <a:gd name="T81"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100" y="100"/>
                </a:moveTo>
                <a:lnTo>
                  <a:pt x="67" y="100"/>
                </a:lnTo>
                <a:lnTo>
                  <a:pt x="67" y="300"/>
                </a:lnTo>
                <a:lnTo>
                  <a:pt x="100" y="300"/>
                </a:lnTo>
                <a:lnTo>
                  <a:pt x="100" y="100"/>
                </a:lnTo>
                <a:close/>
                <a:moveTo>
                  <a:pt x="133" y="333"/>
                </a:moveTo>
                <a:lnTo>
                  <a:pt x="100" y="333"/>
                </a:lnTo>
                <a:lnTo>
                  <a:pt x="67" y="333"/>
                </a:lnTo>
                <a:lnTo>
                  <a:pt x="33" y="333"/>
                </a:lnTo>
                <a:lnTo>
                  <a:pt x="33" y="300"/>
                </a:lnTo>
                <a:lnTo>
                  <a:pt x="33" y="100"/>
                </a:lnTo>
                <a:lnTo>
                  <a:pt x="33" y="66"/>
                </a:lnTo>
                <a:lnTo>
                  <a:pt x="67" y="66"/>
                </a:lnTo>
                <a:lnTo>
                  <a:pt x="100" y="66"/>
                </a:lnTo>
                <a:lnTo>
                  <a:pt x="133" y="66"/>
                </a:lnTo>
                <a:lnTo>
                  <a:pt x="133" y="100"/>
                </a:lnTo>
                <a:lnTo>
                  <a:pt x="133" y="300"/>
                </a:lnTo>
                <a:lnTo>
                  <a:pt x="133" y="333"/>
                </a:lnTo>
                <a:close/>
                <a:moveTo>
                  <a:pt x="233" y="166"/>
                </a:moveTo>
                <a:lnTo>
                  <a:pt x="267" y="166"/>
                </a:lnTo>
                <a:lnTo>
                  <a:pt x="267" y="100"/>
                </a:lnTo>
                <a:lnTo>
                  <a:pt x="233" y="100"/>
                </a:lnTo>
                <a:lnTo>
                  <a:pt x="233" y="166"/>
                </a:lnTo>
                <a:close/>
                <a:moveTo>
                  <a:pt x="200" y="100"/>
                </a:moveTo>
                <a:lnTo>
                  <a:pt x="200" y="66"/>
                </a:lnTo>
                <a:lnTo>
                  <a:pt x="233" y="66"/>
                </a:lnTo>
                <a:lnTo>
                  <a:pt x="267" y="66"/>
                </a:lnTo>
                <a:lnTo>
                  <a:pt x="300" y="66"/>
                </a:lnTo>
                <a:lnTo>
                  <a:pt x="300" y="100"/>
                </a:lnTo>
                <a:lnTo>
                  <a:pt x="300" y="166"/>
                </a:lnTo>
                <a:lnTo>
                  <a:pt x="300" y="200"/>
                </a:lnTo>
                <a:lnTo>
                  <a:pt x="267" y="200"/>
                </a:lnTo>
                <a:lnTo>
                  <a:pt x="233" y="200"/>
                </a:lnTo>
                <a:lnTo>
                  <a:pt x="200" y="200"/>
                </a:lnTo>
                <a:lnTo>
                  <a:pt x="200" y="166"/>
                </a:lnTo>
                <a:lnTo>
                  <a:pt x="200" y="100"/>
                </a:lnTo>
                <a:close/>
                <a:moveTo>
                  <a:pt x="333" y="33"/>
                </a:moveTo>
                <a:lnTo>
                  <a:pt x="0" y="33"/>
                </a:lnTo>
                <a:lnTo>
                  <a:pt x="0" y="0"/>
                </a:lnTo>
                <a:lnTo>
                  <a:pt x="333" y="0"/>
                </a:lnTo>
                <a:lnTo>
                  <a:pt x="33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339A806F-F677-43C9-A83C-76356F89B7A1}"/>
              </a:ext>
            </a:extLst>
          </p:cNvPr>
          <p:cNvSpPr>
            <a:spLocks noChangeAspect="1" noEditPoints="1"/>
          </p:cNvSpPr>
          <p:nvPr/>
        </p:nvSpPr>
        <p:spPr bwMode="auto">
          <a:xfrm>
            <a:off x="2714626" y="3471863"/>
            <a:ext cx="252413" cy="252413"/>
          </a:xfrm>
          <a:custGeom>
            <a:avLst/>
            <a:gdLst>
              <a:gd name="T0" fmla="*/ 234 w 334"/>
              <a:gd name="T1" fmla="*/ 233 h 333"/>
              <a:gd name="T2" fmla="*/ 267 w 334"/>
              <a:gd name="T3" fmla="*/ 233 h 333"/>
              <a:gd name="T4" fmla="*/ 267 w 334"/>
              <a:gd name="T5" fmla="*/ 33 h 333"/>
              <a:gd name="T6" fmla="*/ 234 w 334"/>
              <a:gd name="T7" fmla="*/ 33 h 333"/>
              <a:gd name="T8" fmla="*/ 234 w 334"/>
              <a:gd name="T9" fmla="*/ 233 h 333"/>
              <a:gd name="T10" fmla="*/ 200 w 334"/>
              <a:gd name="T11" fmla="*/ 0 h 333"/>
              <a:gd name="T12" fmla="*/ 234 w 334"/>
              <a:gd name="T13" fmla="*/ 0 h 333"/>
              <a:gd name="T14" fmla="*/ 267 w 334"/>
              <a:gd name="T15" fmla="*/ 0 h 333"/>
              <a:gd name="T16" fmla="*/ 300 w 334"/>
              <a:gd name="T17" fmla="*/ 0 h 333"/>
              <a:gd name="T18" fmla="*/ 300 w 334"/>
              <a:gd name="T19" fmla="*/ 33 h 333"/>
              <a:gd name="T20" fmla="*/ 300 w 334"/>
              <a:gd name="T21" fmla="*/ 233 h 333"/>
              <a:gd name="T22" fmla="*/ 300 w 334"/>
              <a:gd name="T23" fmla="*/ 266 h 333"/>
              <a:gd name="T24" fmla="*/ 267 w 334"/>
              <a:gd name="T25" fmla="*/ 266 h 333"/>
              <a:gd name="T26" fmla="*/ 234 w 334"/>
              <a:gd name="T27" fmla="*/ 266 h 333"/>
              <a:gd name="T28" fmla="*/ 200 w 334"/>
              <a:gd name="T29" fmla="*/ 266 h 333"/>
              <a:gd name="T30" fmla="*/ 200 w 334"/>
              <a:gd name="T31" fmla="*/ 233 h 333"/>
              <a:gd name="T32" fmla="*/ 200 w 334"/>
              <a:gd name="T33" fmla="*/ 33 h 333"/>
              <a:gd name="T34" fmla="*/ 200 w 334"/>
              <a:gd name="T35" fmla="*/ 0 h 333"/>
              <a:gd name="T36" fmla="*/ 100 w 334"/>
              <a:gd name="T37" fmla="*/ 166 h 333"/>
              <a:gd name="T38" fmla="*/ 67 w 334"/>
              <a:gd name="T39" fmla="*/ 166 h 333"/>
              <a:gd name="T40" fmla="*/ 67 w 334"/>
              <a:gd name="T41" fmla="*/ 233 h 333"/>
              <a:gd name="T42" fmla="*/ 100 w 334"/>
              <a:gd name="T43" fmla="*/ 233 h 333"/>
              <a:gd name="T44" fmla="*/ 100 w 334"/>
              <a:gd name="T45" fmla="*/ 166 h 333"/>
              <a:gd name="T46" fmla="*/ 134 w 334"/>
              <a:gd name="T47" fmla="*/ 233 h 333"/>
              <a:gd name="T48" fmla="*/ 134 w 334"/>
              <a:gd name="T49" fmla="*/ 266 h 333"/>
              <a:gd name="T50" fmla="*/ 100 w 334"/>
              <a:gd name="T51" fmla="*/ 266 h 333"/>
              <a:gd name="T52" fmla="*/ 67 w 334"/>
              <a:gd name="T53" fmla="*/ 266 h 333"/>
              <a:gd name="T54" fmla="*/ 34 w 334"/>
              <a:gd name="T55" fmla="*/ 266 h 333"/>
              <a:gd name="T56" fmla="*/ 34 w 334"/>
              <a:gd name="T57" fmla="*/ 233 h 333"/>
              <a:gd name="T58" fmla="*/ 34 w 334"/>
              <a:gd name="T59" fmla="*/ 166 h 333"/>
              <a:gd name="T60" fmla="*/ 34 w 334"/>
              <a:gd name="T61" fmla="*/ 133 h 333"/>
              <a:gd name="T62" fmla="*/ 67 w 334"/>
              <a:gd name="T63" fmla="*/ 133 h 333"/>
              <a:gd name="T64" fmla="*/ 100 w 334"/>
              <a:gd name="T65" fmla="*/ 133 h 333"/>
              <a:gd name="T66" fmla="*/ 134 w 334"/>
              <a:gd name="T67" fmla="*/ 133 h 333"/>
              <a:gd name="T68" fmla="*/ 134 w 334"/>
              <a:gd name="T69" fmla="*/ 166 h 333"/>
              <a:gd name="T70" fmla="*/ 134 w 334"/>
              <a:gd name="T71" fmla="*/ 233 h 333"/>
              <a:gd name="T72" fmla="*/ 0 w 334"/>
              <a:gd name="T73" fmla="*/ 300 h 333"/>
              <a:gd name="T74" fmla="*/ 334 w 334"/>
              <a:gd name="T75" fmla="*/ 300 h 333"/>
              <a:gd name="T76" fmla="*/ 334 w 334"/>
              <a:gd name="T77" fmla="*/ 333 h 333"/>
              <a:gd name="T78" fmla="*/ 0 w 334"/>
              <a:gd name="T79" fmla="*/ 333 h 333"/>
              <a:gd name="T80" fmla="*/ 0 w 334"/>
              <a:gd name="T81" fmla="*/ 3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333">
                <a:moveTo>
                  <a:pt x="234" y="233"/>
                </a:moveTo>
                <a:lnTo>
                  <a:pt x="267" y="233"/>
                </a:lnTo>
                <a:lnTo>
                  <a:pt x="267" y="33"/>
                </a:lnTo>
                <a:lnTo>
                  <a:pt x="234" y="33"/>
                </a:lnTo>
                <a:lnTo>
                  <a:pt x="234" y="233"/>
                </a:lnTo>
                <a:close/>
                <a:moveTo>
                  <a:pt x="200" y="0"/>
                </a:moveTo>
                <a:lnTo>
                  <a:pt x="234" y="0"/>
                </a:lnTo>
                <a:lnTo>
                  <a:pt x="267" y="0"/>
                </a:lnTo>
                <a:lnTo>
                  <a:pt x="300" y="0"/>
                </a:lnTo>
                <a:lnTo>
                  <a:pt x="300" y="33"/>
                </a:lnTo>
                <a:lnTo>
                  <a:pt x="300" y="233"/>
                </a:lnTo>
                <a:lnTo>
                  <a:pt x="300" y="266"/>
                </a:lnTo>
                <a:lnTo>
                  <a:pt x="267" y="266"/>
                </a:lnTo>
                <a:lnTo>
                  <a:pt x="234" y="266"/>
                </a:lnTo>
                <a:lnTo>
                  <a:pt x="200" y="266"/>
                </a:lnTo>
                <a:lnTo>
                  <a:pt x="200" y="233"/>
                </a:lnTo>
                <a:lnTo>
                  <a:pt x="200" y="33"/>
                </a:lnTo>
                <a:lnTo>
                  <a:pt x="200" y="0"/>
                </a:lnTo>
                <a:close/>
                <a:moveTo>
                  <a:pt x="100" y="166"/>
                </a:moveTo>
                <a:lnTo>
                  <a:pt x="67" y="166"/>
                </a:lnTo>
                <a:lnTo>
                  <a:pt x="67" y="233"/>
                </a:lnTo>
                <a:lnTo>
                  <a:pt x="100" y="233"/>
                </a:lnTo>
                <a:lnTo>
                  <a:pt x="100" y="166"/>
                </a:lnTo>
                <a:close/>
                <a:moveTo>
                  <a:pt x="134" y="233"/>
                </a:moveTo>
                <a:lnTo>
                  <a:pt x="134" y="266"/>
                </a:lnTo>
                <a:lnTo>
                  <a:pt x="100" y="266"/>
                </a:lnTo>
                <a:lnTo>
                  <a:pt x="67" y="266"/>
                </a:lnTo>
                <a:lnTo>
                  <a:pt x="34" y="266"/>
                </a:lnTo>
                <a:lnTo>
                  <a:pt x="34" y="233"/>
                </a:lnTo>
                <a:lnTo>
                  <a:pt x="34" y="166"/>
                </a:lnTo>
                <a:lnTo>
                  <a:pt x="34" y="133"/>
                </a:lnTo>
                <a:lnTo>
                  <a:pt x="67" y="133"/>
                </a:lnTo>
                <a:lnTo>
                  <a:pt x="100" y="133"/>
                </a:lnTo>
                <a:lnTo>
                  <a:pt x="134" y="133"/>
                </a:lnTo>
                <a:lnTo>
                  <a:pt x="134" y="166"/>
                </a:lnTo>
                <a:lnTo>
                  <a:pt x="134" y="233"/>
                </a:lnTo>
                <a:close/>
                <a:moveTo>
                  <a:pt x="0" y="300"/>
                </a:moveTo>
                <a:lnTo>
                  <a:pt x="334" y="300"/>
                </a:lnTo>
                <a:lnTo>
                  <a:pt x="334" y="333"/>
                </a:lnTo>
                <a:lnTo>
                  <a:pt x="0" y="333"/>
                </a:lnTo>
                <a:lnTo>
                  <a:pt x="0"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C550A7E3-6752-476F-88B8-7E53D6AF7D80}"/>
              </a:ext>
            </a:extLst>
          </p:cNvPr>
          <p:cNvSpPr>
            <a:spLocks noChangeAspect="1" noEditPoints="1"/>
          </p:cNvSpPr>
          <p:nvPr/>
        </p:nvSpPr>
        <p:spPr bwMode="auto">
          <a:xfrm>
            <a:off x="2212976" y="3521075"/>
            <a:ext cx="250825" cy="203200"/>
          </a:xfrm>
          <a:custGeom>
            <a:avLst/>
            <a:gdLst>
              <a:gd name="T0" fmla="*/ 266 w 333"/>
              <a:gd name="T1" fmla="*/ 34 h 267"/>
              <a:gd name="T2" fmla="*/ 266 w 333"/>
              <a:gd name="T3" fmla="*/ 117 h 267"/>
              <a:gd name="T4" fmla="*/ 266 w 333"/>
              <a:gd name="T5" fmla="*/ 150 h 267"/>
              <a:gd name="T6" fmla="*/ 266 w 333"/>
              <a:gd name="T7" fmla="*/ 234 h 267"/>
              <a:gd name="T8" fmla="*/ 233 w 333"/>
              <a:gd name="T9" fmla="*/ 234 h 267"/>
              <a:gd name="T10" fmla="*/ 233 w 333"/>
              <a:gd name="T11" fmla="*/ 150 h 267"/>
              <a:gd name="T12" fmla="*/ 233 w 333"/>
              <a:gd name="T13" fmla="*/ 117 h 267"/>
              <a:gd name="T14" fmla="*/ 233 w 333"/>
              <a:gd name="T15" fmla="*/ 34 h 267"/>
              <a:gd name="T16" fmla="*/ 100 w 333"/>
              <a:gd name="T17" fmla="*/ 167 h 267"/>
              <a:gd name="T18" fmla="*/ 66 w 333"/>
              <a:gd name="T19" fmla="*/ 167 h 267"/>
              <a:gd name="T20" fmla="*/ 66 w 333"/>
              <a:gd name="T21" fmla="*/ 150 h 267"/>
              <a:gd name="T22" fmla="*/ 66 w 333"/>
              <a:gd name="T23" fmla="*/ 117 h 267"/>
              <a:gd name="T24" fmla="*/ 66 w 333"/>
              <a:gd name="T25" fmla="*/ 100 h 267"/>
              <a:gd name="T26" fmla="*/ 100 w 333"/>
              <a:gd name="T27" fmla="*/ 100 h 267"/>
              <a:gd name="T28" fmla="*/ 100 w 333"/>
              <a:gd name="T29" fmla="*/ 117 h 267"/>
              <a:gd name="T30" fmla="*/ 100 w 333"/>
              <a:gd name="T31" fmla="*/ 150 h 267"/>
              <a:gd name="T32" fmla="*/ 100 w 333"/>
              <a:gd name="T33" fmla="*/ 167 h 267"/>
              <a:gd name="T34" fmla="*/ 300 w 333"/>
              <a:gd name="T35" fmla="*/ 117 h 267"/>
              <a:gd name="T36" fmla="*/ 300 w 333"/>
              <a:gd name="T37" fmla="*/ 34 h 267"/>
              <a:gd name="T38" fmla="*/ 300 w 333"/>
              <a:gd name="T39" fmla="*/ 0 h 267"/>
              <a:gd name="T40" fmla="*/ 262 w 333"/>
              <a:gd name="T41" fmla="*/ 0 h 267"/>
              <a:gd name="T42" fmla="*/ 229 w 333"/>
              <a:gd name="T43" fmla="*/ 0 h 267"/>
              <a:gd name="T44" fmla="*/ 200 w 333"/>
              <a:gd name="T45" fmla="*/ 0 h 267"/>
              <a:gd name="T46" fmla="*/ 200 w 333"/>
              <a:gd name="T47" fmla="*/ 34 h 267"/>
              <a:gd name="T48" fmla="*/ 200 w 333"/>
              <a:gd name="T49" fmla="*/ 117 h 267"/>
              <a:gd name="T50" fmla="*/ 133 w 333"/>
              <a:gd name="T51" fmla="*/ 117 h 267"/>
              <a:gd name="T52" fmla="*/ 133 w 333"/>
              <a:gd name="T53" fmla="*/ 100 h 267"/>
              <a:gd name="T54" fmla="*/ 133 w 333"/>
              <a:gd name="T55" fmla="*/ 67 h 267"/>
              <a:gd name="T56" fmla="*/ 96 w 333"/>
              <a:gd name="T57" fmla="*/ 67 h 267"/>
              <a:gd name="T58" fmla="*/ 62 w 333"/>
              <a:gd name="T59" fmla="*/ 67 h 267"/>
              <a:gd name="T60" fmla="*/ 33 w 333"/>
              <a:gd name="T61" fmla="*/ 67 h 267"/>
              <a:gd name="T62" fmla="*/ 33 w 333"/>
              <a:gd name="T63" fmla="*/ 100 h 267"/>
              <a:gd name="T64" fmla="*/ 33 w 333"/>
              <a:gd name="T65" fmla="*/ 117 h 267"/>
              <a:gd name="T66" fmla="*/ 0 w 333"/>
              <a:gd name="T67" fmla="*/ 117 h 267"/>
              <a:gd name="T68" fmla="*/ 0 w 333"/>
              <a:gd name="T69" fmla="*/ 150 h 267"/>
              <a:gd name="T70" fmla="*/ 33 w 333"/>
              <a:gd name="T71" fmla="*/ 150 h 267"/>
              <a:gd name="T72" fmla="*/ 33 w 333"/>
              <a:gd name="T73" fmla="*/ 167 h 267"/>
              <a:gd name="T74" fmla="*/ 33 w 333"/>
              <a:gd name="T75" fmla="*/ 200 h 267"/>
              <a:gd name="T76" fmla="*/ 62 w 333"/>
              <a:gd name="T77" fmla="*/ 200 h 267"/>
              <a:gd name="T78" fmla="*/ 96 w 333"/>
              <a:gd name="T79" fmla="*/ 200 h 267"/>
              <a:gd name="T80" fmla="*/ 133 w 333"/>
              <a:gd name="T81" fmla="*/ 200 h 267"/>
              <a:gd name="T82" fmla="*/ 133 w 333"/>
              <a:gd name="T83" fmla="*/ 167 h 267"/>
              <a:gd name="T84" fmla="*/ 133 w 333"/>
              <a:gd name="T85" fmla="*/ 150 h 267"/>
              <a:gd name="T86" fmla="*/ 200 w 333"/>
              <a:gd name="T87" fmla="*/ 150 h 267"/>
              <a:gd name="T88" fmla="*/ 200 w 333"/>
              <a:gd name="T89" fmla="*/ 234 h 267"/>
              <a:gd name="T90" fmla="*/ 200 w 333"/>
              <a:gd name="T91" fmla="*/ 267 h 267"/>
              <a:gd name="T92" fmla="*/ 229 w 333"/>
              <a:gd name="T93" fmla="*/ 267 h 267"/>
              <a:gd name="T94" fmla="*/ 262 w 333"/>
              <a:gd name="T95" fmla="*/ 267 h 267"/>
              <a:gd name="T96" fmla="*/ 300 w 333"/>
              <a:gd name="T97" fmla="*/ 267 h 267"/>
              <a:gd name="T98" fmla="*/ 300 w 333"/>
              <a:gd name="T99" fmla="*/ 234 h 267"/>
              <a:gd name="T100" fmla="*/ 300 w 333"/>
              <a:gd name="T101" fmla="*/ 150 h 267"/>
              <a:gd name="T102" fmla="*/ 333 w 333"/>
              <a:gd name="T103" fmla="*/ 150 h 267"/>
              <a:gd name="T104" fmla="*/ 333 w 333"/>
              <a:gd name="T105" fmla="*/ 117 h 267"/>
              <a:gd name="T106" fmla="*/ 300 w 333"/>
              <a:gd name="T107" fmla="*/ 11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267">
                <a:moveTo>
                  <a:pt x="266" y="34"/>
                </a:moveTo>
                <a:lnTo>
                  <a:pt x="266" y="117"/>
                </a:lnTo>
                <a:lnTo>
                  <a:pt x="266" y="150"/>
                </a:lnTo>
                <a:lnTo>
                  <a:pt x="266" y="234"/>
                </a:lnTo>
                <a:lnTo>
                  <a:pt x="233" y="234"/>
                </a:lnTo>
                <a:lnTo>
                  <a:pt x="233" y="150"/>
                </a:lnTo>
                <a:lnTo>
                  <a:pt x="233" y="117"/>
                </a:lnTo>
                <a:lnTo>
                  <a:pt x="233" y="34"/>
                </a:lnTo>
                <a:moveTo>
                  <a:pt x="100" y="167"/>
                </a:moveTo>
                <a:lnTo>
                  <a:pt x="66" y="167"/>
                </a:lnTo>
                <a:lnTo>
                  <a:pt x="66" y="150"/>
                </a:lnTo>
                <a:lnTo>
                  <a:pt x="66" y="117"/>
                </a:lnTo>
                <a:lnTo>
                  <a:pt x="66" y="100"/>
                </a:lnTo>
                <a:lnTo>
                  <a:pt x="100" y="100"/>
                </a:lnTo>
                <a:lnTo>
                  <a:pt x="100" y="117"/>
                </a:lnTo>
                <a:lnTo>
                  <a:pt x="100" y="150"/>
                </a:lnTo>
                <a:lnTo>
                  <a:pt x="100" y="167"/>
                </a:lnTo>
                <a:close/>
                <a:moveTo>
                  <a:pt x="300" y="117"/>
                </a:moveTo>
                <a:lnTo>
                  <a:pt x="300" y="34"/>
                </a:lnTo>
                <a:lnTo>
                  <a:pt x="300" y="0"/>
                </a:lnTo>
                <a:lnTo>
                  <a:pt x="262" y="0"/>
                </a:lnTo>
                <a:lnTo>
                  <a:pt x="229" y="0"/>
                </a:lnTo>
                <a:lnTo>
                  <a:pt x="200" y="0"/>
                </a:lnTo>
                <a:lnTo>
                  <a:pt x="200" y="34"/>
                </a:lnTo>
                <a:lnTo>
                  <a:pt x="200" y="117"/>
                </a:lnTo>
                <a:lnTo>
                  <a:pt x="133" y="117"/>
                </a:lnTo>
                <a:lnTo>
                  <a:pt x="133" y="100"/>
                </a:lnTo>
                <a:lnTo>
                  <a:pt x="133" y="67"/>
                </a:lnTo>
                <a:lnTo>
                  <a:pt x="96" y="67"/>
                </a:lnTo>
                <a:lnTo>
                  <a:pt x="62" y="67"/>
                </a:lnTo>
                <a:lnTo>
                  <a:pt x="33" y="67"/>
                </a:lnTo>
                <a:lnTo>
                  <a:pt x="33" y="100"/>
                </a:lnTo>
                <a:lnTo>
                  <a:pt x="33" y="117"/>
                </a:lnTo>
                <a:lnTo>
                  <a:pt x="0" y="117"/>
                </a:lnTo>
                <a:lnTo>
                  <a:pt x="0" y="150"/>
                </a:lnTo>
                <a:lnTo>
                  <a:pt x="33" y="150"/>
                </a:lnTo>
                <a:lnTo>
                  <a:pt x="33" y="167"/>
                </a:lnTo>
                <a:lnTo>
                  <a:pt x="33" y="200"/>
                </a:lnTo>
                <a:lnTo>
                  <a:pt x="62" y="200"/>
                </a:lnTo>
                <a:lnTo>
                  <a:pt x="96" y="200"/>
                </a:lnTo>
                <a:lnTo>
                  <a:pt x="133" y="200"/>
                </a:lnTo>
                <a:lnTo>
                  <a:pt x="133" y="167"/>
                </a:lnTo>
                <a:lnTo>
                  <a:pt x="133" y="150"/>
                </a:lnTo>
                <a:lnTo>
                  <a:pt x="200" y="150"/>
                </a:lnTo>
                <a:lnTo>
                  <a:pt x="200" y="234"/>
                </a:lnTo>
                <a:lnTo>
                  <a:pt x="200" y="267"/>
                </a:lnTo>
                <a:lnTo>
                  <a:pt x="229" y="267"/>
                </a:lnTo>
                <a:lnTo>
                  <a:pt x="262" y="267"/>
                </a:lnTo>
                <a:lnTo>
                  <a:pt x="300" y="267"/>
                </a:lnTo>
                <a:lnTo>
                  <a:pt x="300" y="234"/>
                </a:lnTo>
                <a:lnTo>
                  <a:pt x="300" y="150"/>
                </a:lnTo>
                <a:lnTo>
                  <a:pt x="333" y="150"/>
                </a:lnTo>
                <a:lnTo>
                  <a:pt x="333" y="117"/>
                </a:lnTo>
                <a:lnTo>
                  <a:pt x="300"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4E42569F-02DB-4CAF-AE9B-D4DF90971783}"/>
              </a:ext>
            </a:extLst>
          </p:cNvPr>
          <p:cNvSpPr>
            <a:spLocks noChangeAspect="1" noEditPoints="1"/>
          </p:cNvSpPr>
          <p:nvPr/>
        </p:nvSpPr>
        <p:spPr bwMode="auto">
          <a:xfrm>
            <a:off x="1709738" y="3471863"/>
            <a:ext cx="201613" cy="252413"/>
          </a:xfrm>
          <a:custGeom>
            <a:avLst/>
            <a:gdLst>
              <a:gd name="T0" fmla="*/ 33 w 267"/>
              <a:gd name="T1" fmla="*/ 266 h 333"/>
              <a:gd name="T2" fmla="*/ 33 w 267"/>
              <a:gd name="T3" fmla="*/ 233 h 333"/>
              <a:gd name="T4" fmla="*/ 111 w 267"/>
              <a:gd name="T5" fmla="*/ 233 h 333"/>
              <a:gd name="T6" fmla="*/ 144 w 267"/>
              <a:gd name="T7" fmla="*/ 233 h 333"/>
              <a:gd name="T8" fmla="*/ 233 w 267"/>
              <a:gd name="T9" fmla="*/ 233 h 333"/>
              <a:gd name="T10" fmla="*/ 233 w 267"/>
              <a:gd name="T11" fmla="*/ 266 h 333"/>
              <a:gd name="T12" fmla="*/ 144 w 267"/>
              <a:gd name="T13" fmla="*/ 266 h 333"/>
              <a:gd name="T14" fmla="*/ 111 w 267"/>
              <a:gd name="T15" fmla="*/ 266 h 333"/>
              <a:gd name="T16" fmla="*/ 33 w 267"/>
              <a:gd name="T17" fmla="*/ 266 h 333"/>
              <a:gd name="T18" fmla="*/ 100 w 267"/>
              <a:gd name="T19" fmla="*/ 100 h 333"/>
              <a:gd name="T20" fmla="*/ 100 w 267"/>
              <a:gd name="T21" fmla="*/ 66 h 333"/>
              <a:gd name="T22" fmla="*/ 111 w 267"/>
              <a:gd name="T23" fmla="*/ 66 h 333"/>
              <a:gd name="T24" fmla="*/ 144 w 267"/>
              <a:gd name="T25" fmla="*/ 66 h 333"/>
              <a:gd name="T26" fmla="*/ 167 w 267"/>
              <a:gd name="T27" fmla="*/ 66 h 333"/>
              <a:gd name="T28" fmla="*/ 167 w 267"/>
              <a:gd name="T29" fmla="*/ 100 h 333"/>
              <a:gd name="T30" fmla="*/ 144 w 267"/>
              <a:gd name="T31" fmla="*/ 100 h 333"/>
              <a:gd name="T32" fmla="*/ 111 w 267"/>
              <a:gd name="T33" fmla="*/ 100 h 333"/>
              <a:gd name="T34" fmla="*/ 100 w 267"/>
              <a:gd name="T35" fmla="*/ 100 h 333"/>
              <a:gd name="T36" fmla="*/ 150 w 267"/>
              <a:gd name="T37" fmla="*/ 300 h 333"/>
              <a:gd name="T38" fmla="*/ 228 w 267"/>
              <a:gd name="T39" fmla="*/ 300 h 333"/>
              <a:gd name="T40" fmla="*/ 267 w 267"/>
              <a:gd name="T41" fmla="*/ 300 h 333"/>
              <a:gd name="T42" fmla="*/ 267 w 267"/>
              <a:gd name="T43" fmla="*/ 266 h 333"/>
              <a:gd name="T44" fmla="*/ 267 w 267"/>
              <a:gd name="T45" fmla="*/ 233 h 333"/>
              <a:gd name="T46" fmla="*/ 267 w 267"/>
              <a:gd name="T47" fmla="*/ 200 h 333"/>
              <a:gd name="T48" fmla="*/ 228 w 267"/>
              <a:gd name="T49" fmla="*/ 200 h 333"/>
              <a:gd name="T50" fmla="*/ 150 w 267"/>
              <a:gd name="T51" fmla="*/ 200 h 333"/>
              <a:gd name="T52" fmla="*/ 150 w 267"/>
              <a:gd name="T53" fmla="*/ 133 h 333"/>
              <a:gd name="T54" fmla="*/ 161 w 267"/>
              <a:gd name="T55" fmla="*/ 133 h 333"/>
              <a:gd name="T56" fmla="*/ 200 w 267"/>
              <a:gd name="T57" fmla="*/ 133 h 333"/>
              <a:gd name="T58" fmla="*/ 200 w 267"/>
              <a:gd name="T59" fmla="*/ 100 h 333"/>
              <a:gd name="T60" fmla="*/ 200 w 267"/>
              <a:gd name="T61" fmla="*/ 66 h 333"/>
              <a:gd name="T62" fmla="*/ 200 w 267"/>
              <a:gd name="T63" fmla="*/ 33 h 333"/>
              <a:gd name="T64" fmla="*/ 161 w 267"/>
              <a:gd name="T65" fmla="*/ 33 h 333"/>
              <a:gd name="T66" fmla="*/ 150 w 267"/>
              <a:gd name="T67" fmla="*/ 33 h 333"/>
              <a:gd name="T68" fmla="*/ 150 w 267"/>
              <a:gd name="T69" fmla="*/ 0 h 333"/>
              <a:gd name="T70" fmla="*/ 117 w 267"/>
              <a:gd name="T71" fmla="*/ 0 h 333"/>
              <a:gd name="T72" fmla="*/ 117 w 267"/>
              <a:gd name="T73" fmla="*/ 33 h 333"/>
              <a:gd name="T74" fmla="*/ 94 w 267"/>
              <a:gd name="T75" fmla="*/ 33 h 333"/>
              <a:gd name="T76" fmla="*/ 67 w 267"/>
              <a:gd name="T77" fmla="*/ 33 h 333"/>
              <a:gd name="T78" fmla="*/ 67 w 267"/>
              <a:gd name="T79" fmla="*/ 66 h 333"/>
              <a:gd name="T80" fmla="*/ 67 w 267"/>
              <a:gd name="T81" fmla="*/ 100 h 333"/>
              <a:gd name="T82" fmla="*/ 67 w 267"/>
              <a:gd name="T83" fmla="*/ 133 h 333"/>
              <a:gd name="T84" fmla="*/ 94 w 267"/>
              <a:gd name="T85" fmla="*/ 133 h 333"/>
              <a:gd name="T86" fmla="*/ 117 w 267"/>
              <a:gd name="T87" fmla="*/ 133 h 333"/>
              <a:gd name="T88" fmla="*/ 117 w 267"/>
              <a:gd name="T89" fmla="*/ 200 h 333"/>
              <a:gd name="T90" fmla="*/ 28 w 267"/>
              <a:gd name="T91" fmla="*/ 200 h 333"/>
              <a:gd name="T92" fmla="*/ 0 w 267"/>
              <a:gd name="T93" fmla="*/ 200 h 333"/>
              <a:gd name="T94" fmla="*/ 0 w 267"/>
              <a:gd name="T95" fmla="*/ 233 h 333"/>
              <a:gd name="T96" fmla="*/ 0 w 267"/>
              <a:gd name="T97" fmla="*/ 266 h 333"/>
              <a:gd name="T98" fmla="*/ 0 w 267"/>
              <a:gd name="T99" fmla="*/ 300 h 333"/>
              <a:gd name="T100" fmla="*/ 28 w 267"/>
              <a:gd name="T101" fmla="*/ 300 h 333"/>
              <a:gd name="T102" fmla="*/ 117 w 267"/>
              <a:gd name="T103" fmla="*/ 300 h 333"/>
              <a:gd name="T104" fmla="*/ 117 w 267"/>
              <a:gd name="T105" fmla="*/ 333 h 333"/>
              <a:gd name="T106" fmla="*/ 150 w 267"/>
              <a:gd name="T107" fmla="*/ 333 h 333"/>
              <a:gd name="T108" fmla="*/ 150 w 267"/>
              <a:gd name="T109" fmla="*/ 3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333">
                <a:moveTo>
                  <a:pt x="33" y="266"/>
                </a:moveTo>
                <a:lnTo>
                  <a:pt x="33" y="233"/>
                </a:lnTo>
                <a:lnTo>
                  <a:pt x="111" y="233"/>
                </a:lnTo>
                <a:lnTo>
                  <a:pt x="144" y="233"/>
                </a:lnTo>
                <a:lnTo>
                  <a:pt x="233" y="233"/>
                </a:lnTo>
                <a:lnTo>
                  <a:pt x="233" y="266"/>
                </a:lnTo>
                <a:lnTo>
                  <a:pt x="144" y="266"/>
                </a:lnTo>
                <a:lnTo>
                  <a:pt x="111" y="266"/>
                </a:lnTo>
                <a:lnTo>
                  <a:pt x="33" y="266"/>
                </a:lnTo>
                <a:close/>
                <a:moveTo>
                  <a:pt x="100" y="100"/>
                </a:moveTo>
                <a:lnTo>
                  <a:pt x="100" y="66"/>
                </a:lnTo>
                <a:lnTo>
                  <a:pt x="111" y="66"/>
                </a:lnTo>
                <a:lnTo>
                  <a:pt x="144" y="66"/>
                </a:lnTo>
                <a:lnTo>
                  <a:pt x="167" y="66"/>
                </a:lnTo>
                <a:lnTo>
                  <a:pt x="167" y="100"/>
                </a:lnTo>
                <a:lnTo>
                  <a:pt x="144" y="100"/>
                </a:lnTo>
                <a:lnTo>
                  <a:pt x="111" y="100"/>
                </a:lnTo>
                <a:lnTo>
                  <a:pt x="100" y="100"/>
                </a:lnTo>
                <a:close/>
                <a:moveTo>
                  <a:pt x="150" y="300"/>
                </a:moveTo>
                <a:lnTo>
                  <a:pt x="228" y="300"/>
                </a:lnTo>
                <a:lnTo>
                  <a:pt x="267" y="300"/>
                </a:lnTo>
                <a:lnTo>
                  <a:pt x="267" y="266"/>
                </a:lnTo>
                <a:lnTo>
                  <a:pt x="267" y="233"/>
                </a:lnTo>
                <a:lnTo>
                  <a:pt x="267" y="200"/>
                </a:lnTo>
                <a:lnTo>
                  <a:pt x="228" y="200"/>
                </a:lnTo>
                <a:lnTo>
                  <a:pt x="150" y="200"/>
                </a:lnTo>
                <a:lnTo>
                  <a:pt x="150" y="133"/>
                </a:lnTo>
                <a:lnTo>
                  <a:pt x="161" y="133"/>
                </a:lnTo>
                <a:lnTo>
                  <a:pt x="200" y="133"/>
                </a:lnTo>
                <a:lnTo>
                  <a:pt x="200" y="100"/>
                </a:lnTo>
                <a:lnTo>
                  <a:pt x="200" y="66"/>
                </a:lnTo>
                <a:lnTo>
                  <a:pt x="200" y="33"/>
                </a:lnTo>
                <a:lnTo>
                  <a:pt x="161" y="33"/>
                </a:lnTo>
                <a:lnTo>
                  <a:pt x="150" y="33"/>
                </a:lnTo>
                <a:lnTo>
                  <a:pt x="150" y="0"/>
                </a:lnTo>
                <a:lnTo>
                  <a:pt x="117" y="0"/>
                </a:lnTo>
                <a:lnTo>
                  <a:pt x="117" y="33"/>
                </a:lnTo>
                <a:lnTo>
                  <a:pt x="94" y="33"/>
                </a:lnTo>
                <a:lnTo>
                  <a:pt x="67" y="33"/>
                </a:lnTo>
                <a:lnTo>
                  <a:pt x="67" y="66"/>
                </a:lnTo>
                <a:lnTo>
                  <a:pt x="67" y="100"/>
                </a:lnTo>
                <a:lnTo>
                  <a:pt x="67" y="133"/>
                </a:lnTo>
                <a:lnTo>
                  <a:pt x="94" y="133"/>
                </a:lnTo>
                <a:lnTo>
                  <a:pt x="117" y="133"/>
                </a:lnTo>
                <a:lnTo>
                  <a:pt x="117" y="200"/>
                </a:lnTo>
                <a:lnTo>
                  <a:pt x="28" y="200"/>
                </a:lnTo>
                <a:lnTo>
                  <a:pt x="0" y="200"/>
                </a:lnTo>
                <a:lnTo>
                  <a:pt x="0" y="233"/>
                </a:lnTo>
                <a:lnTo>
                  <a:pt x="0" y="266"/>
                </a:lnTo>
                <a:lnTo>
                  <a:pt x="0" y="300"/>
                </a:lnTo>
                <a:lnTo>
                  <a:pt x="28" y="300"/>
                </a:lnTo>
                <a:lnTo>
                  <a:pt x="117" y="300"/>
                </a:lnTo>
                <a:lnTo>
                  <a:pt x="117" y="333"/>
                </a:lnTo>
                <a:lnTo>
                  <a:pt x="150" y="333"/>
                </a:lnTo>
                <a:lnTo>
                  <a:pt x="150" y="3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50C20E66-742F-4737-B55F-C4E49BB1DFAA}"/>
              </a:ext>
            </a:extLst>
          </p:cNvPr>
          <p:cNvSpPr>
            <a:spLocks noChangeAspect="1" noEditPoints="1"/>
          </p:cNvSpPr>
          <p:nvPr/>
        </p:nvSpPr>
        <p:spPr bwMode="auto">
          <a:xfrm>
            <a:off x="1206501" y="3471863"/>
            <a:ext cx="252413" cy="252413"/>
          </a:xfrm>
          <a:custGeom>
            <a:avLst/>
            <a:gdLst>
              <a:gd name="T0" fmla="*/ 73 w 334"/>
              <a:gd name="T1" fmla="*/ 48 h 333"/>
              <a:gd name="T2" fmla="*/ 73 w 334"/>
              <a:gd name="T3" fmla="*/ 72 h 333"/>
              <a:gd name="T4" fmla="*/ 61 w 334"/>
              <a:gd name="T5" fmla="*/ 77 h 333"/>
              <a:gd name="T6" fmla="*/ 49 w 334"/>
              <a:gd name="T7" fmla="*/ 72 h 333"/>
              <a:gd name="T8" fmla="*/ 49 w 334"/>
              <a:gd name="T9" fmla="*/ 48 h 333"/>
              <a:gd name="T10" fmla="*/ 61 w 334"/>
              <a:gd name="T11" fmla="*/ 44 h 333"/>
              <a:gd name="T12" fmla="*/ 73 w 334"/>
              <a:gd name="T13" fmla="*/ 48 h 333"/>
              <a:gd name="T14" fmla="*/ 285 w 334"/>
              <a:gd name="T15" fmla="*/ 261 h 333"/>
              <a:gd name="T16" fmla="*/ 285 w 334"/>
              <a:gd name="T17" fmla="*/ 284 h 333"/>
              <a:gd name="T18" fmla="*/ 273 w 334"/>
              <a:gd name="T19" fmla="*/ 289 h 333"/>
              <a:gd name="T20" fmla="*/ 261 w 334"/>
              <a:gd name="T21" fmla="*/ 284 h 333"/>
              <a:gd name="T22" fmla="*/ 261 w 334"/>
              <a:gd name="T23" fmla="*/ 261 h 333"/>
              <a:gd name="T24" fmla="*/ 273 w 334"/>
              <a:gd name="T25" fmla="*/ 256 h 333"/>
              <a:gd name="T26" fmla="*/ 285 w 334"/>
              <a:gd name="T27" fmla="*/ 261 h 333"/>
              <a:gd name="T28" fmla="*/ 184 w 334"/>
              <a:gd name="T29" fmla="*/ 316 h 333"/>
              <a:gd name="T30" fmla="*/ 167 w 334"/>
              <a:gd name="T31" fmla="*/ 333 h 333"/>
              <a:gd name="T32" fmla="*/ 150 w 334"/>
              <a:gd name="T33" fmla="*/ 316 h 333"/>
              <a:gd name="T34" fmla="*/ 167 w 334"/>
              <a:gd name="T35" fmla="*/ 300 h 333"/>
              <a:gd name="T36" fmla="*/ 184 w 334"/>
              <a:gd name="T37" fmla="*/ 316 h 333"/>
              <a:gd name="T38" fmla="*/ 150 w 334"/>
              <a:gd name="T39" fmla="*/ 16 h 333"/>
              <a:gd name="T40" fmla="*/ 167 w 334"/>
              <a:gd name="T41" fmla="*/ 0 h 333"/>
              <a:gd name="T42" fmla="*/ 184 w 334"/>
              <a:gd name="T43" fmla="*/ 16 h 333"/>
              <a:gd name="T44" fmla="*/ 167 w 334"/>
              <a:gd name="T45" fmla="*/ 33 h 333"/>
              <a:gd name="T46" fmla="*/ 150 w 334"/>
              <a:gd name="T47" fmla="*/ 16 h 333"/>
              <a:gd name="T48" fmla="*/ 73 w 334"/>
              <a:gd name="T49" fmla="*/ 261 h 333"/>
              <a:gd name="T50" fmla="*/ 73 w 334"/>
              <a:gd name="T51" fmla="*/ 284 h 333"/>
              <a:gd name="T52" fmla="*/ 61 w 334"/>
              <a:gd name="T53" fmla="*/ 289 h 333"/>
              <a:gd name="T54" fmla="*/ 49 w 334"/>
              <a:gd name="T55" fmla="*/ 284 h 333"/>
              <a:gd name="T56" fmla="*/ 49 w 334"/>
              <a:gd name="T57" fmla="*/ 261 h 333"/>
              <a:gd name="T58" fmla="*/ 61 w 334"/>
              <a:gd name="T59" fmla="*/ 256 h 333"/>
              <a:gd name="T60" fmla="*/ 73 w 334"/>
              <a:gd name="T61" fmla="*/ 261 h 333"/>
              <a:gd name="T62" fmla="*/ 285 w 334"/>
              <a:gd name="T63" fmla="*/ 48 h 333"/>
              <a:gd name="T64" fmla="*/ 285 w 334"/>
              <a:gd name="T65" fmla="*/ 72 h 333"/>
              <a:gd name="T66" fmla="*/ 273 w 334"/>
              <a:gd name="T67" fmla="*/ 77 h 333"/>
              <a:gd name="T68" fmla="*/ 261 w 334"/>
              <a:gd name="T69" fmla="*/ 72 h 333"/>
              <a:gd name="T70" fmla="*/ 261 w 334"/>
              <a:gd name="T71" fmla="*/ 48 h 333"/>
              <a:gd name="T72" fmla="*/ 273 w 334"/>
              <a:gd name="T73" fmla="*/ 44 h 333"/>
              <a:gd name="T74" fmla="*/ 285 w 334"/>
              <a:gd name="T75" fmla="*/ 48 h 333"/>
              <a:gd name="T76" fmla="*/ 334 w 334"/>
              <a:gd name="T77" fmla="*/ 166 h 333"/>
              <a:gd name="T78" fmla="*/ 317 w 334"/>
              <a:gd name="T79" fmla="*/ 183 h 333"/>
              <a:gd name="T80" fmla="*/ 300 w 334"/>
              <a:gd name="T81" fmla="*/ 166 h 333"/>
              <a:gd name="T82" fmla="*/ 317 w 334"/>
              <a:gd name="T83" fmla="*/ 150 h 333"/>
              <a:gd name="T84" fmla="*/ 334 w 334"/>
              <a:gd name="T85" fmla="*/ 166 h 333"/>
              <a:gd name="T86" fmla="*/ 34 w 334"/>
              <a:gd name="T87" fmla="*/ 166 h 333"/>
              <a:gd name="T88" fmla="*/ 17 w 334"/>
              <a:gd name="T89" fmla="*/ 183 h 333"/>
              <a:gd name="T90" fmla="*/ 0 w 334"/>
              <a:gd name="T91" fmla="*/ 166 h 333"/>
              <a:gd name="T92" fmla="*/ 17 w 334"/>
              <a:gd name="T93" fmla="*/ 150 h 333"/>
              <a:gd name="T94" fmla="*/ 34 w 334"/>
              <a:gd name="T95" fmla="*/ 166 h 333"/>
              <a:gd name="T96" fmla="*/ 167 w 334"/>
              <a:gd name="T97" fmla="*/ 200 h 333"/>
              <a:gd name="T98" fmla="*/ 134 w 334"/>
              <a:gd name="T99" fmla="*/ 166 h 333"/>
              <a:gd name="T100" fmla="*/ 167 w 334"/>
              <a:gd name="T101" fmla="*/ 133 h 333"/>
              <a:gd name="T102" fmla="*/ 200 w 334"/>
              <a:gd name="T103" fmla="*/ 166 h 333"/>
              <a:gd name="T104" fmla="*/ 167 w 334"/>
              <a:gd name="T105" fmla="*/ 200 h 333"/>
              <a:gd name="T106" fmla="*/ 167 w 334"/>
              <a:gd name="T107" fmla="*/ 100 h 333"/>
              <a:gd name="T108" fmla="*/ 100 w 334"/>
              <a:gd name="T109" fmla="*/ 166 h 333"/>
              <a:gd name="T110" fmla="*/ 167 w 334"/>
              <a:gd name="T111" fmla="*/ 233 h 333"/>
              <a:gd name="T112" fmla="*/ 234 w 334"/>
              <a:gd name="T113" fmla="*/ 166 h 333"/>
              <a:gd name="T114" fmla="*/ 167 w 334"/>
              <a:gd name="T115"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4" h="333">
                <a:moveTo>
                  <a:pt x="73" y="48"/>
                </a:moveTo>
                <a:cubicBezTo>
                  <a:pt x="79" y="55"/>
                  <a:pt x="79" y="66"/>
                  <a:pt x="73" y="72"/>
                </a:cubicBezTo>
                <a:cubicBezTo>
                  <a:pt x="69" y="75"/>
                  <a:pt x="65" y="77"/>
                  <a:pt x="61" y="77"/>
                </a:cubicBezTo>
                <a:cubicBezTo>
                  <a:pt x="57" y="77"/>
                  <a:pt x="52" y="75"/>
                  <a:pt x="49" y="72"/>
                </a:cubicBezTo>
                <a:cubicBezTo>
                  <a:pt x="43" y="66"/>
                  <a:pt x="43" y="55"/>
                  <a:pt x="49" y="48"/>
                </a:cubicBezTo>
                <a:cubicBezTo>
                  <a:pt x="52" y="45"/>
                  <a:pt x="57" y="44"/>
                  <a:pt x="61" y="44"/>
                </a:cubicBezTo>
                <a:cubicBezTo>
                  <a:pt x="65" y="44"/>
                  <a:pt x="69" y="45"/>
                  <a:pt x="73" y="48"/>
                </a:cubicBezTo>
                <a:close/>
                <a:moveTo>
                  <a:pt x="285" y="261"/>
                </a:moveTo>
                <a:cubicBezTo>
                  <a:pt x="291" y="267"/>
                  <a:pt x="291" y="278"/>
                  <a:pt x="285" y="284"/>
                </a:cubicBezTo>
                <a:cubicBezTo>
                  <a:pt x="282" y="287"/>
                  <a:pt x="277" y="289"/>
                  <a:pt x="273" y="289"/>
                </a:cubicBezTo>
                <a:cubicBezTo>
                  <a:pt x="269" y="289"/>
                  <a:pt x="265" y="287"/>
                  <a:pt x="261" y="284"/>
                </a:cubicBezTo>
                <a:cubicBezTo>
                  <a:pt x="255" y="278"/>
                  <a:pt x="255" y="267"/>
                  <a:pt x="261" y="261"/>
                </a:cubicBezTo>
                <a:cubicBezTo>
                  <a:pt x="265" y="257"/>
                  <a:pt x="269" y="256"/>
                  <a:pt x="273" y="256"/>
                </a:cubicBezTo>
                <a:cubicBezTo>
                  <a:pt x="277" y="256"/>
                  <a:pt x="282" y="257"/>
                  <a:pt x="285" y="261"/>
                </a:cubicBezTo>
                <a:close/>
                <a:moveTo>
                  <a:pt x="184" y="316"/>
                </a:moveTo>
                <a:cubicBezTo>
                  <a:pt x="184" y="326"/>
                  <a:pt x="176" y="333"/>
                  <a:pt x="167" y="333"/>
                </a:cubicBezTo>
                <a:cubicBezTo>
                  <a:pt x="158" y="333"/>
                  <a:pt x="150" y="326"/>
                  <a:pt x="150" y="316"/>
                </a:cubicBezTo>
                <a:cubicBezTo>
                  <a:pt x="150" y="307"/>
                  <a:pt x="158" y="300"/>
                  <a:pt x="167" y="300"/>
                </a:cubicBezTo>
                <a:cubicBezTo>
                  <a:pt x="176" y="300"/>
                  <a:pt x="184" y="307"/>
                  <a:pt x="184" y="316"/>
                </a:cubicBezTo>
                <a:close/>
                <a:moveTo>
                  <a:pt x="150" y="16"/>
                </a:moveTo>
                <a:cubicBezTo>
                  <a:pt x="150" y="7"/>
                  <a:pt x="158" y="0"/>
                  <a:pt x="167" y="0"/>
                </a:cubicBezTo>
                <a:cubicBezTo>
                  <a:pt x="176" y="0"/>
                  <a:pt x="184" y="7"/>
                  <a:pt x="184" y="16"/>
                </a:cubicBezTo>
                <a:cubicBezTo>
                  <a:pt x="184" y="26"/>
                  <a:pt x="176" y="33"/>
                  <a:pt x="167" y="33"/>
                </a:cubicBezTo>
                <a:cubicBezTo>
                  <a:pt x="158" y="33"/>
                  <a:pt x="150" y="26"/>
                  <a:pt x="150" y="16"/>
                </a:cubicBezTo>
                <a:close/>
                <a:moveTo>
                  <a:pt x="73" y="261"/>
                </a:moveTo>
                <a:cubicBezTo>
                  <a:pt x="79" y="267"/>
                  <a:pt x="79" y="278"/>
                  <a:pt x="73" y="284"/>
                </a:cubicBezTo>
                <a:cubicBezTo>
                  <a:pt x="69" y="287"/>
                  <a:pt x="65" y="289"/>
                  <a:pt x="61" y="289"/>
                </a:cubicBezTo>
                <a:cubicBezTo>
                  <a:pt x="57" y="289"/>
                  <a:pt x="52" y="287"/>
                  <a:pt x="49" y="284"/>
                </a:cubicBezTo>
                <a:cubicBezTo>
                  <a:pt x="43" y="278"/>
                  <a:pt x="43" y="267"/>
                  <a:pt x="49" y="261"/>
                </a:cubicBezTo>
                <a:cubicBezTo>
                  <a:pt x="52" y="257"/>
                  <a:pt x="57" y="256"/>
                  <a:pt x="61" y="256"/>
                </a:cubicBezTo>
                <a:cubicBezTo>
                  <a:pt x="65" y="256"/>
                  <a:pt x="69" y="257"/>
                  <a:pt x="73" y="261"/>
                </a:cubicBezTo>
                <a:close/>
                <a:moveTo>
                  <a:pt x="285" y="48"/>
                </a:moveTo>
                <a:cubicBezTo>
                  <a:pt x="291" y="55"/>
                  <a:pt x="291" y="66"/>
                  <a:pt x="285" y="72"/>
                </a:cubicBezTo>
                <a:cubicBezTo>
                  <a:pt x="282" y="75"/>
                  <a:pt x="277" y="77"/>
                  <a:pt x="273" y="77"/>
                </a:cubicBezTo>
                <a:cubicBezTo>
                  <a:pt x="269" y="77"/>
                  <a:pt x="265" y="75"/>
                  <a:pt x="261" y="72"/>
                </a:cubicBezTo>
                <a:cubicBezTo>
                  <a:pt x="255" y="66"/>
                  <a:pt x="255" y="55"/>
                  <a:pt x="261" y="48"/>
                </a:cubicBezTo>
                <a:cubicBezTo>
                  <a:pt x="265" y="45"/>
                  <a:pt x="269" y="44"/>
                  <a:pt x="273" y="44"/>
                </a:cubicBezTo>
                <a:cubicBezTo>
                  <a:pt x="277" y="44"/>
                  <a:pt x="282" y="45"/>
                  <a:pt x="285" y="48"/>
                </a:cubicBezTo>
                <a:close/>
                <a:moveTo>
                  <a:pt x="334" y="166"/>
                </a:moveTo>
                <a:cubicBezTo>
                  <a:pt x="334" y="176"/>
                  <a:pt x="326" y="183"/>
                  <a:pt x="317" y="183"/>
                </a:cubicBezTo>
                <a:cubicBezTo>
                  <a:pt x="308" y="183"/>
                  <a:pt x="300" y="176"/>
                  <a:pt x="300" y="166"/>
                </a:cubicBezTo>
                <a:cubicBezTo>
                  <a:pt x="300" y="157"/>
                  <a:pt x="308" y="150"/>
                  <a:pt x="317" y="150"/>
                </a:cubicBezTo>
                <a:cubicBezTo>
                  <a:pt x="326" y="150"/>
                  <a:pt x="334" y="157"/>
                  <a:pt x="334" y="166"/>
                </a:cubicBezTo>
                <a:close/>
                <a:moveTo>
                  <a:pt x="34" y="166"/>
                </a:moveTo>
                <a:cubicBezTo>
                  <a:pt x="34" y="176"/>
                  <a:pt x="26" y="183"/>
                  <a:pt x="17" y="183"/>
                </a:cubicBezTo>
                <a:cubicBezTo>
                  <a:pt x="8" y="183"/>
                  <a:pt x="0" y="176"/>
                  <a:pt x="0" y="166"/>
                </a:cubicBezTo>
                <a:cubicBezTo>
                  <a:pt x="0" y="157"/>
                  <a:pt x="8" y="150"/>
                  <a:pt x="17" y="150"/>
                </a:cubicBezTo>
                <a:cubicBezTo>
                  <a:pt x="26" y="150"/>
                  <a:pt x="34" y="157"/>
                  <a:pt x="34" y="166"/>
                </a:cubicBezTo>
                <a:close/>
                <a:moveTo>
                  <a:pt x="167" y="200"/>
                </a:moveTo>
                <a:cubicBezTo>
                  <a:pt x="149" y="200"/>
                  <a:pt x="134" y="185"/>
                  <a:pt x="134" y="166"/>
                </a:cubicBezTo>
                <a:cubicBezTo>
                  <a:pt x="134" y="148"/>
                  <a:pt x="149" y="133"/>
                  <a:pt x="167" y="133"/>
                </a:cubicBezTo>
                <a:cubicBezTo>
                  <a:pt x="185" y="133"/>
                  <a:pt x="200" y="148"/>
                  <a:pt x="200" y="166"/>
                </a:cubicBezTo>
                <a:cubicBezTo>
                  <a:pt x="200" y="185"/>
                  <a:pt x="185" y="200"/>
                  <a:pt x="167" y="200"/>
                </a:cubicBezTo>
                <a:close/>
                <a:moveTo>
                  <a:pt x="167" y="100"/>
                </a:moveTo>
                <a:cubicBezTo>
                  <a:pt x="130" y="100"/>
                  <a:pt x="100" y="130"/>
                  <a:pt x="100" y="166"/>
                </a:cubicBezTo>
                <a:cubicBezTo>
                  <a:pt x="100" y="203"/>
                  <a:pt x="130" y="233"/>
                  <a:pt x="167" y="233"/>
                </a:cubicBezTo>
                <a:cubicBezTo>
                  <a:pt x="204" y="233"/>
                  <a:pt x="234" y="203"/>
                  <a:pt x="234" y="166"/>
                </a:cubicBezTo>
                <a:cubicBezTo>
                  <a:pt x="234" y="130"/>
                  <a:pt x="204" y="100"/>
                  <a:pt x="167"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0E233586-1649-46BA-BE83-A9F3DC2EB147}"/>
              </a:ext>
            </a:extLst>
          </p:cNvPr>
          <p:cNvSpPr>
            <a:spLocks noChangeAspect="1" noEditPoints="1"/>
          </p:cNvSpPr>
          <p:nvPr/>
        </p:nvSpPr>
        <p:spPr bwMode="auto">
          <a:xfrm>
            <a:off x="703263" y="3471863"/>
            <a:ext cx="252413" cy="252413"/>
          </a:xfrm>
          <a:custGeom>
            <a:avLst/>
            <a:gdLst>
              <a:gd name="T0" fmla="*/ 48 w 333"/>
              <a:gd name="T1" fmla="*/ 48 h 333"/>
              <a:gd name="T2" fmla="*/ 48 w 333"/>
              <a:gd name="T3" fmla="*/ 72 h 333"/>
              <a:gd name="T4" fmla="*/ 72 w 333"/>
              <a:gd name="T5" fmla="*/ 72 h 333"/>
              <a:gd name="T6" fmla="*/ 72 w 333"/>
              <a:gd name="T7" fmla="*/ 48 h 333"/>
              <a:gd name="T8" fmla="*/ 48 w 333"/>
              <a:gd name="T9" fmla="*/ 48 h 333"/>
              <a:gd name="T10" fmla="*/ 261 w 333"/>
              <a:gd name="T11" fmla="*/ 261 h 333"/>
              <a:gd name="T12" fmla="*/ 261 w 333"/>
              <a:gd name="T13" fmla="*/ 284 h 333"/>
              <a:gd name="T14" fmla="*/ 284 w 333"/>
              <a:gd name="T15" fmla="*/ 284 h 333"/>
              <a:gd name="T16" fmla="*/ 284 w 333"/>
              <a:gd name="T17" fmla="*/ 261 h 333"/>
              <a:gd name="T18" fmla="*/ 261 w 333"/>
              <a:gd name="T19" fmla="*/ 261 h 333"/>
              <a:gd name="T20" fmla="*/ 166 w 333"/>
              <a:gd name="T21" fmla="*/ 300 h 333"/>
              <a:gd name="T22" fmla="*/ 150 w 333"/>
              <a:gd name="T23" fmla="*/ 316 h 333"/>
              <a:gd name="T24" fmla="*/ 166 w 333"/>
              <a:gd name="T25" fmla="*/ 333 h 333"/>
              <a:gd name="T26" fmla="*/ 183 w 333"/>
              <a:gd name="T27" fmla="*/ 316 h 333"/>
              <a:gd name="T28" fmla="*/ 166 w 333"/>
              <a:gd name="T29" fmla="*/ 300 h 333"/>
              <a:gd name="T30" fmla="*/ 166 w 333"/>
              <a:gd name="T31" fmla="*/ 33 h 333"/>
              <a:gd name="T32" fmla="*/ 183 w 333"/>
              <a:gd name="T33" fmla="*/ 16 h 333"/>
              <a:gd name="T34" fmla="*/ 166 w 333"/>
              <a:gd name="T35" fmla="*/ 0 h 333"/>
              <a:gd name="T36" fmla="*/ 150 w 333"/>
              <a:gd name="T37" fmla="*/ 16 h 333"/>
              <a:gd name="T38" fmla="*/ 166 w 333"/>
              <a:gd name="T39" fmla="*/ 33 h 333"/>
              <a:gd name="T40" fmla="*/ 48 w 333"/>
              <a:gd name="T41" fmla="*/ 261 h 333"/>
              <a:gd name="T42" fmla="*/ 48 w 333"/>
              <a:gd name="T43" fmla="*/ 284 h 333"/>
              <a:gd name="T44" fmla="*/ 72 w 333"/>
              <a:gd name="T45" fmla="*/ 284 h 333"/>
              <a:gd name="T46" fmla="*/ 72 w 333"/>
              <a:gd name="T47" fmla="*/ 261 h 333"/>
              <a:gd name="T48" fmla="*/ 48 w 333"/>
              <a:gd name="T49" fmla="*/ 261 h 333"/>
              <a:gd name="T50" fmla="*/ 261 w 333"/>
              <a:gd name="T51" fmla="*/ 48 h 333"/>
              <a:gd name="T52" fmla="*/ 261 w 333"/>
              <a:gd name="T53" fmla="*/ 72 h 333"/>
              <a:gd name="T54" fmla="*/ 284 w 333"/>
              <a:gd name="T55" fmla="*/ 72 h 333"/>
              <a:gd name="T56" fmla="*/ 284 w 333"/>
              <a:gd name="T57" fmla="*/ 48 h 333"/>
              <a:gd name="T58" fmla="*/ 261 w 333"/>
              <a:gd name="T59" fmla="*/ 48 h 333"/>
              <a:gd name="T60" fmla="*/ 316 w 333"/>
              <a:gd name="T61" fmla="*/ 150 h 333"/>
              <a:gd name="T62" fmla="*/ 300 w 333"/>
              <a:gd name="T63" fmla="*/ 166 h 333"/>
              <a:gd name="T64" fmla="*/ 316 w 333"/>
              <a:gd name="T65" fmla="*/ 183 h 333"/>
              <a:gd name="T66" fmla="*/ 333 w 333"/>
              <a:gd name="T67" fmla="*/ 166 h 333"/>
              <a:gd name="T68" fmla="*/ 316 w 333"/>
              <a:gd name="T69" fmla="*/ 150 h 333"/>
              <a:gd name="T70" fmla="*/ 16 w 333"/>
              <a:gd name="T71" fmla="*/ 150 h 333"/>
              <a:gd name="T72" fmla="*/ 0 w 333"/>
              <a:gd name="T73" fmla="*/ 166 h 333"/>
              <a:gd name="T74" fmla="*/ 16 w 333"/>
              <a:gd name="T75" fmla="*/ 183 h 333"/>
              <a:gd name="T76" fmla="*/ 33 w 333"/>
              <a:gd name="T77" fmla="*/ 166 h 333"/>
              <a:gd name="T78" fmla="*/ 16 w 333"/>
              <a:gd name="T79" fmla="*/ 150 h 333"/>
              <a:gd name="T80" fmla="*/ 233 w 333"/>
              <a:gd name="T81" fmla="*/ 166 h 333"/>
              <a:gd name="T82" fmla="*/ 166 w 333"/>
              <a:gd name="T83" fmla="*/ 233 h 333"/>
              <a:gd name="T84" fmla="*/ 100 w 333"/>
              <a:gd name="T85" fmla="*/ 166 h 333"/>
              <a:gd name="T86" fmla="*/ 166 w 333"/>
              <a:gd name="T87" fmla="*/ 100 h 333"/>
              <a:gd name="T88" fmla="*/ 233 w 333"/>
              <a:gd name="T89" fmla="*/ 1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3">
                <a:moveTo>
                  <a:pt x="48" y="48"/>
                </a:moveTo>
                <a:cubicBezTo>
                  <a:pt x="42" y="55"/>
                  <a:pt x="42" y="66"/>
                  <a:pt x="48" y="72"/>
                </a:cubicBezTo>
                <a:cubicBezTo>
                  <a:pt x="55" y="79"/>
                  <a:pt x="66" y="79"/>
                  <a:pt x="72" y="72"/>
                </a:cubicBezTo>
                <a:cubicBezTo>
                  <a:pt x="79" y="66"/>
                  <a:pt x="79" y="55"/>
                  <a:pt x="72" y="48"/>
                </a:cubicBezTo>
                <a:cubicBezTo>
                  <a:pt x="66" y="42"/>
                  <a:pt x="55" y="42"/>
                  <a:pt x="48" y="48"/>
                </a:cubicBezTo>
                <a:close/>
                <a:moveTo>
                  <a:pt x="261" y="261"/>
                </a:moveTo>
                <a:cubicBezTo>
                  <a:pt x="254" y="267"/>
                  <a:pt x="254" y="278"/>
                  <a:pt x="261" y="284"/>
                </a:cubicBezTo>
                <a:cubicBezTo>
                  <a:pt x="267" y="291"/>
                  <a:pt x="278" y="291"/>
                  <a:pt x="284" y="284"/>
                </a:cubicBezTo>
                <a:cubicBezTo>
                  <a:pt x="291" y="278"/>
                  <a:pt x="291" y="267"/>
                  <a:pt x="284" y="261"/>
                </a:cubicBezTo>
                <a:cubicBezTo>
                  <a:pt x="278" y="254"/>
                  <a:pt x="267" y="254"/>
                  <a:pt x="261" y="261"/>
                </a:cubicBezTo>
                <a:close/>
                <a:moveTo>
                  <a:pt x="166" y="300"/>
                </a:moveTo>
                <a:cubicBezTo>
                  <a:pt x="157" y="300"/>
                  <a:pt x="150" y="307"/>
                  <a:pt x="150" y="316"/>
                </a:cubicBezTo>
                <a:cubicBezTo>
                  <a:pt x="150" y="326"/>
                  <a:pt x="157" y="333"/>
                  <a:pt x="166" y="333"/>
                </a:cubicBezTo>
                <a:cubicBezTo>
                  <a:pt x="176" y="333"/>
                  <a:pt x="183" y="326"/>
                  <a:pt x="183" y="316"/>
                </a:cubicBezTo>
                <a:cubicBezTo>
                  <a:pt x="183" y="307"/>
                  <a:pt x="176" y="300"/>
                  <a:pt x="166" y="300"/>
                </a:cubicBezTo>
                <a:close/>
                <a:moveTo>
                  <a:pt x="166" y="33"/>
                </a:moveTo>
                <a:cubicBezTo>
                  <a:pt x="176" y="33"/>
                  <a:pt x="183" y="26"/>
                  <a:pt x="183" y="16"/>
                </a:cubicBezTo>
                <a:cubicBezTo>
                  <a:pt x="183" y="7"/>
                  <a:pt x="176" y="0"/>
                  <a:pt x="166" y="0"/>
                </a:cubicBezTo>
                <a:cubicBezTo>
                  <a:pt x="157" y="0"/>
                  <a:pt x="150" y="7"/>
                  <a:pt x="150" y="16"/>
                </a:cubicBezTo>
                <a:cubicBezTo>
                  <a:pt x="150" y="26"/>
                  <a:pt x="157" y="33"/>
                  <a:pt x="166" y="33"/>
                </a:cubicBezTo>
                <a:close/>
                <a:moveTo>
                  <a:pt x="48" y="261"/>
                </a:moveTo>
                <a:cubicBezTo>
                  <a:pt x="42" y="267"/>
                  <a:pt x="42" y="278"/>
                  <a:pt x="48" y="284"/>
                </a:cubicBezTo>
                <a:cubicBezTo>
                  <a:pt x="55" y="291"/>
                  <a:pt x="66" y="291"/>
                  <a:pt x="72" y="284"/>
                </a:cubicBezTo>
                <a:cubicBezTo>
                  <a:pt x="79" y="278"/>
                  <a:pt x="79" y="267"/>
                  <a:pt x="72" y="261"/>
                </a:cubicBezTo>
                <a:cubicBezTo>
                  <a:pt x="66" y="254"/>
                  <a:pt x="55" y="254"/>
                  <a:pt x="48" y="261"/>
                </a:cubicBezTo>
                <a:close/>
                <a:moveTo>
                  <a:pt x="261" y="48"/>
                </a:moveTo>
                <a:cubicBezTo>
                  <a:pt x="254" y="55"/>
                  <a:pt x="254" y="66"/>
                  <a:pt x="261" y="72"/>
                </a:cubicBezTo>
                <a:cubicBezTo>
                  <a:pt x="267" y="79"/>
                  <a:pt x="278" y="79"/>
                  <a:pt x="284" y="72"/>
                </a:cubicBezTo>
                <a:cubicBezTo>
                  <a:pt x="291" y="66"/>
                  <a:pt x="291" y="55"/>
                  <a:pt x="284" y="48"/>
                </a:cubicBezTo>
                <a:cubicBezTo>
                  <a:pt x="278" y="42"/>
                  <a:pt x="267" y="42"/>
                  <a:pt x="261" y="48"/>
                </a:cubicBezTo>
                <a:close/>
                <a:moveTo>
                  <a:pt x="316" y="150"/>
                </a:moveTo>
                <a:cubicBezTo>
                  <a:pt x="307" y="150"/>
                  <a:pt x="300" y="157"/>
                  <a:pt x="300" y="166"/>
                </a:cubicBezTo>
                <a:cubicBezTo>
                  <a:pt x="300" y="176"/>
                  <a:pt x="307" y="183"/>
                  <a:pt x="316" y="183"/>
                </a:cubicBezTo>
                <a:cubicBezTo>
                  <a:pt x="326" y="183"/>
                  <a:pt x="333" y="176"/>
                  <a:pt x="333" y="166"/>
                </a:cubicBezTo>
                <a:cubicBezTo>
                  <a:pt x="333" y="157"/>
                  <a:pt x="326" y="150"/>
                  <a:pt x="316" y="150"/>
                </a:cubicBezTo>
                <a:close/>
                <a:moveTo>
                  <a:pt x="16" y="150"/>
                </a:moveTo>
                <a:cubicBezTo>
                  <a:pt x="7" y="150"/>
                  <a:pt x="0" y="157"/>
                  <a:pt x="0" y="166"/>
                </a:cubicBezTo>
                <a:cubicBezTo>
                  <a:pt x="0" y="176"/>
                  <a:pt x="7" y="183"/>
                  <a:pt x="16" y="183"/>
                </a:cubicBezTo>
                <a:cubicBezTo>
                  <a:pt x="26" y="183"/>
                  <a:pt x="33" y="176"/>
                  <a:pt x="33" y="166"/>
                </a:cubicBezTo>
                <a:cubicBezTo>
                  <a:pt x="33" y="157"/>
                  <a:pt x="26" y="150"/>
                  <a:pt x="16" y="150"/>
                </a:cubicBezTo>
                <a:close/>
                <a:moveTo>
                  <a:pt x="233" y="166"/>
                </a:moveTo>
                <a:cubicBezTo>
                  <a:pt x="233" y="203"/>
                  <a:pt x="203" y="233"/>
                  <a:pt x="166" y="233"/>
                </a:cubicBezTo>
                <a:cubicBezTo>
                  <a:pt x="130" y="233"/>
                  <a:pt x="100" y="203"/>
                  <a:pt x="100" y="166"/>
                </a:cubicBezTo>
                <a:cubicBezTo>
                  <a:pt x="100" y="130"/>
                  <a:pt x="130" y="100"/>
                  <a:pt x="166" y="100"/>
                </a:cubicBezTo>
                <a:cubicBezTo>
                  <a:pt x="203" y="100"/>
                  <a:pt x="233" y="130"/>
                  <a:pt x="233"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B2540FFB-B8A6-4E3E-B7E7-057E9732A4C2}"/>
              </a:ext>
            </a:extLst>
          </p:cNvPr>
          <p:cNvSpPr>
            <a:spLocks noChangeAspect="1" noEditPoints="1"/>
          </p:cNvSpPr>
          <p:nvPr/>
        </p:nvSpPr>
        <p:spPr bwMode="auto">
          <a:xfrm>
            <a:off x="5229226" y="2963863"/>
            <a:ext cx="252413" cy="254000"/>
          </a:xfrm>
          <a:custGeom>
            <a:avLst/>
            <a:gdLst>
              <a:gd name="T0" fmla="*/ 237 w 333"/>
              <a:gd name="T1" fmla="*/ 237 h 333"/>
              <a:gd name="T2" fmla="*/ 261 w 333"/>
              <a:gd name="T3" fmla="*/ 285 h 333"/>
              <a:gd name="T4" fmla="*/ 284 w 333"/>
              <a:gd name="T5" fmla="*/ 285 h 333"/>
              <a:gd name="T6" fmla="*/ 284 w 333"/>
              <a:gd name="T7" fmla="*/ 261 h 333"/>
              <a:gd name="T8" fmla="*/ 237 w 333"/>
              <a:gd name="T9" fmla="*/ 237 h 333"/>
              <a:gd name="T10" fmla="*/ 48 w 333"/>
              <a:gd name="T11" fmla="*/ 49 h 333"/>
              <a:gd name="T12" fmla="*/ 48 w 333"/>
              <a:gd name="T13" fmla="*/ 72 h 333"/>
              <a:gd name="T14" fmla="*/ 96 w 333"/>
              <a:gd name="T15" fmla="*/ 96 h 333"/>
              <a:gd name="T16" fmla="*/ 72 w 333"/>
              <a:gd name="T17" fmla="*/ 49 h 333"/>
              <a:gd name="T18" fmla="*/ 48 w 333"/>
              <a:gd name="T19" fmla="*/ 49 h 333"/>
              <a:gd name="T20" fmla="*/ 48 w 333"/>
              <a:gd name="T21" fmla="*/ 261 h 333"/>
              <a:gd name="T22" fmla="*/ 48 w 333"/>
              <a:gd name="T23" fmla="*/ 285 h 333"/>
              <a:gd name="T24" fmla="*/ 72 w 333"/>
              <a:gd name="T25" fmla="*/ 285 h 333"/>
              <a:gd name="T26" fmla="*/ 96 w 333"/>
              <a:gd name="T27" fmla="*/ 237 h 333"/>
              <a:gd name="T28" fmla="*/ 48 w 333"/>
              <a:gd name="T29" fmla="*/ 261 h 333"/>
              <a:gd name="T30" fmla="*/ 284 w 333"/>
              <a:gd name="T31" fmla="*/ 72 h 333"/>
              <a:gd name="T32" fmla="*/ 284 w 333"/>
              <a:gd name="T33" fmla="*/ 49 h 333"/>
              <a:gd name="T34" fmla="*/ 261 w 333"/>
              <a:gd name="T35" fmla="*/ 49 h 333"/>
              <a:gd name="T36" fmla="*/ 237 w 333"/>
              <a:gd name="T37" fmla="*/ 96 h 333"/>
              <a:gd name="T38" fmla="*/ 284 w 333"/>
              <a:gd name="T39" fmla="*/ 72 h 333"/>
              <a:gd name="T40" fmla="*/ 166 w 333"/>
              <a:gd name="T41" fmla="*/ 267 h 333"/>
              <a:gd name="T42" fmla="*/ 150 w 333"/>
              <a:gd name="T43" fmla="*/ 317 h 333"/>
              <a:gd name="T44" fmla="*/ 166 w 333"/>
              <a:gd name="T45" fmla="*/ 333 h 333"/>
              <a:gd name="T46" fmla="*/ 183 w 333"/>
              <a:gd name="T47" fmla="*/ 317 h 333"/>
              <a:gd name="T48" fmla="*/ 166 w 333"/>
              <a:gd name="T49" fmla="*/ 267 h 333"/>
              <a:gd name="T50" fmla="*/ 166 w 333"/>
              <a:gd name="T51" fmla="*/ 67 h 333"/>
              <a:gd name="T52" fmla="*/ 183 w 333"/>
              <a:gd name="T53" fmla="*/ 17 h 333"/>
              <a:gd name="T54" fmla="*/ 166 w 333"/>
              <a:gd name="T55" fmla="*/ 0 h 333"/>
              <a:gd name="T56" fmla="*/ 150 w 333"/>
              <a:gd name="T57" fmla="*/ 17 h 333"/>
              <a:gd name="T58" fmla="*/ 166 w 333"/>
              <a:gd name="T59" fmla="*/ 67 h 333"/>
              <a:gd name="T60" fmla="*/ 316 w 333"/>
              <a:gd name="T61" fmla="*/ 150 h 333"/>
              <a:gd name="T62" fmla="*/ 266 w 333"/>
              <a:gd name="T63" fmla="*/ 167 h 333"/>
              <a:gd name="T64" fmla="*/ 316 w 333"/>
              <a:gd name="T65" fmla="*/ 183 h 333"/>
              <a:gd name="T66" fmla="*/ 333 w 333"/>
              <a:gd name="T67" fmla="*/ 167 h 333"/>
              <a:gd name="T68" fmla="*/ 316 w 333"/>
              <a:gd name="T69" fmla="*/ 150 h 333"/>
              <a:gd name="T70" fmla="*/ 66 w 333"/>
              <a:gd name="T71" fmla="*/ 167 h 333"/>
              <a:gd name="T72" fmla="*/ 16 w 333"/>
              <a:gd name="T73" fmla="*/ 150 h 333"/>
              <a:gd name="T74" fmla="*/ 0 w 333"/>
              <a:gd name="T75" fmla="*/ 167 h 333"/>
              <a:gd name="T76" fmla="*/ 16 w 333"/>
              <a:gd name="T77" fmla="*/ 183 h 333"/>
              <a:gd name="T78" fmla="*/ 66 w 333"/>
              <a:gd name="T79" fmla="*/ 167 h 333"/>
              <a:gd name="T80" fmla="*/ 233 w 333"/>
              <a:gd name="T81" fmla="*/ 167 h 333"/>
              <a:gd name="T82" fmla="*/ 166 w 333"/>
              <a:gd name="T83" fmla="*/ 233 h 333"/>
              <a:gd name="T84" fmla="*/ 100 w 333"/>
              <a:gd name="T85" fmla="*/ 167 h 333"/>
              <a:gd name="T86" fmla="*/ 166 w 333"/>
              <a:gd name="T87" fmla="*/ 100 h 333"/>
              <a:gd name="T88" fmla="*/ 233 w 333"/>
              <a:gd name="T89"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3">
                <a:moveTo>
                  <a:pt x="237" y="237"/>
                </a:moveTo>
                <a:cubicBezTo>
                  <a:pt x="231" y="244"/>
                  <a:pt x="254" y="278"/>
                  <a:pt x="261" y="285"/>
                </a:cubicBezTo>
                <a:cubicBezTo>
                  <a:pt x="267" y="291"/>
                  <a:pt x="278" y="291"/>
                  <a:pt x="284" y="285"/>
                </a:cubicBezTo>
                <a:cubicBezTo>
                  <a:pt x="291" y="278"/>
                  <a:pt x="291" y="267"/>
                  <a:pt x="284" y="261"/>
                </a:cubicBezTo>
                <a:cubicBezTo>
                  <a:pt x="278" y="254"/>
                  <a:pt x="244" y="231"/>
                  <a:pt x="237" y="237"/>
                </a:cubicBezTo>
                <a:close/>
                <a:moveTo>
                  <a:pt x="48" y="49"/>
                </a:moveTo>
                <a:cubicBezTo>
                  <a:pt x="42" y="55"/>
                  <a:pt x="42" y="66"/>
                  <a:pt x="48" y="72"/>
                </a:cubicBezTo>
                <a:cubicBezTo>
                  <a:pt x="55" y="79"/>
                  <a:pt x="89" y="102"/>
                  <a:pt x="96" y="96"/>
                </a:cubicBezTo>
                <a:cubicBezTo>
                  <a:pt x="102" y="89"/>
                  <a:pt x="79" y="55"/>
                  <a:pt x="72" y="49"/>
                </a:cubicBezTo>
                <a:cubicBezTo>
                  <a:pt x="66" y="42"/>
                  <a:pt x="55" y="42"/>
                  <a:pt x="48" y="49"/>
                </a:cubicBezTo>
                <a:close/>
                <a:moveTo>
                  <a:pt x="48" y="261"/>
                </a:moveTo>
                <a:cubicBezTo>
                  <a:pt x="42" y="267"/>
                  <a:pt x="42" y="278"/>
                  <a:pt x="48" y="285"/>
                </a:cubicBezTo>
                <a:cubicBezTo>
                  <a:pt x="55" y="291"/>
                  <a:pt x="66" y="291"/>
                  <a:pt x="72" y="285"/>
                </a:cubicBezTo>
                <a:cubicBezTo>
                  <a:pt x="79" y="278"/>
                  <a:pt x="102" y="244"/>
                  <a:pt x="96" y="237"/>
                </a:cubicBezTo>
                <a:cubicBezTo>
                  <a:pt x="89" y="231"/>
                  <a:pt x="55" y="254"/>
                  <a:pt x="48" y="261"/>
                </a:cubicBezTo>
                <a:close/>
                <a:moveTo>
                  <a:pt x="284" y="72"/>
                </a:moveTo>
                <a:cubicBezTo>
                  <a:pt x="291" y="66"/>
                  <a:pt x="291" y="55"/>
                  <a:pt x="284" y="49"/>
                </a:cubicBezTo>
                <a:cubicBezTo>
                  <a:pt x="278" y="42"/>
                  <a:pt x="267" y="42"/>
                  <a:pt x="261" y="49"/>
                </a:cubicBezTo>
                <a:cubicBezTo>
                  <a:pt x="254" y="55"/>
                  <a:pt x="231" y="89"/>
                  <a:pt x="237" y="96"/>
                </a:cubicBezTo>
                <a:cubicBezTo>
                  <a:pt x="244" y="102"/>
                  <a:pt x="278" y="79"/>
                  <a:pt x="284" y="72"/>
                </a:cubicBezTo>
                <a:close/>
                <a:moveTo>
                  <a:pt x="166" y="267"/>
                </a:moveTo>
                <a:cubicBezTo>
                  <a:pt x="157" y="267"/>
                  <a:pt x="150" y="307"/>
                  <a:pt x="150" y="317"/>
                </a:cubicBezTo>
                <a:cubicBezTo>
                  <a:pt x="150" y="326"/>
                  <a:pt x="157" y="333"/>
                  <a:pt x="166" y="333"/>
                </a:cubicBezTo>
                <a:cubicBezTo>
                  <a:pt x="176" y="333"/>
                  <a:pt x="183" y="326"/>
                  <a:pt x="183" y="317"/>
                </a:cubicBezTo>
                <a:cubicBezTo>
                  <a:pt x="183" y="307"/>
                  <a:pt x="176" y="267"/>
                  <a:pt x="166" y="267"/>
                </a:cubicBezTo>
                <a:close/>
                <a:moveTo>
                  <a:pt x="166" y="67"/>
                </a:moveTo>
                <a:cubicBezTo>
                  <a:pt x="176" y="67"/>
                  <a:pt x="183" y="26"/>
                  <a:pt x="183" y="17"/>
                </a:cubicBezTo>
                <a:cubicBezTo>
                  <a:pt x="183" y="7"/>
                  <a:pt x="176" y="0"/>
                  <a:pt x="166" y="0"/>
                </a:cubicBezTo>
                <a:cubicBezTo>
                  <a:pt x="157" y="0"/>
                  <a:pt x="150" y="7"/>
                  <a:pt x="150" y="17"/>
                </a:cubicBezTo>
                <a:cubicBezTo>
                  <a:pt x="150" y="26"/>
                  <a:pt x="157" y="67"/>
                  <a:pt x="166" y="67"/>
                </a:cubicBezTo>
                <a:close/>
                <a:moveTo>
                  <a:pt x="316" y="150"/>
                </a:moveTo>
                <a:cubicBezTo>
                  <a:pt x="307" y="150"/>
                  <a:pt x="266" y="157"/>
                  <a:pt x="266" y="167"/>
                </a:cubicBezTo>
                <a:cubicBezTo>
                  <a:pt x="266" y="176"/>
                  <a:pt x="307" y="183"/>
                  <a:pt x="316" y="183"/>
                </a:cubicBezTo>
                <a:cubicBezTo>
                  <a:pt x="326" y="183"/>
                  <a:pt x="333" y="176"/>
                  <a:pt x="333" y="167"/>
                </a:cubicBezTo>
                <a:cubicBezTo>
                  <a:pt x="333" y="157"/>
                  <a:pt x="326" y="150"/>
                  <a:pt x="316" y="150"/>
                </a:cubicBezTo>
                <a:close/>
                <a:moveTo>
                  <a:pt x="66" y="167"/>
                </a:moveTo>
                <a:cubicBezTo>
                  <a:pt x="66" y="157"/>
                  <a:pt x="26" y="150"/>
                  <a:pt x="16" y="150"/>
                </a:cubicBezTo>
                <a:cubicBezTo>
                  <a:pt x="7" y="150"/>
                  <a:pt x="0" y="157"/>
                  <a:pt x="0" y="167"/>
                </a:cubicBezTo>
                <a:cubicBezTo>
                  <a:pt x="0" y="176"/>
                  <a:pt x="7" y="183"/>
                  <a:pt x="16" y="183"/>
                </a:cubicBezTo>
                <a:cubicBezTo>
                  <a:pt x="26" y="183"/>
                  <a:pt x="66" y="176"/>
                  <a:pt x="66" y="167"/>
                </a:cubicBezTo>
                <a:close/>
                <a:moveTo>
                  <a:pt x="233" y="167"/>
                </a:moveTo>
                <a:cubicBezTo>
                  <a:pt x="233" y="203"/>
                  <a:pt x="203" y="233"/>
                  <a:pt x="166" y="233"/>
                </a:cubicBezTo>
                <a:cubicBezTo>
                  <a:pt x="130" y="233"/>
                  <a:pt x="100" y="203"/>
                  <a:pt x="100" y="167"/>
                </a:cubicBezTo>
                <a:cubicBezTo>
                  <a:pt x="100" y="130"/>
                  <a:pt x="130" y="100"/>
                  <a:pt x="166" y="100"/>
                </a:cubicBezTo>
                <a:cubicBezTo>
                  <a:pt x="203" y="100"/>
                  <a:pt x="233" y="130"/>
                  <a:pt x="233"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A997829E-DA53-47BB-AE7F-6F98698BD7D7}"/>
              </a:ext>
            </a:extLst>
          </p:cNvPr>
          <p:cNvSpPr>
            <a:spLocks noChangeAspect="1" noEditPoints="1"/>
          </p:cNvSpPr>
          <p:nvPr/>
        </p:nvSpPr>
        <p:spPr bwMode="auto">
          <a:xfrm>
            <a:off x="4725988" y="2963863"/>
            <a:ext cx="252413" cy="254000"/>
          </a:xfrm>
          <a:custGeom>
            <a:avLst/>
            <a:gdLst>
              <a:gd name="T0" fmla="*/ 167 w 333"/>
              <a:gd name="T1" fmla="*/ 267 h 333"/>
              <a:gd name="T2" fmla="*/ 150 w 333"/>
              <a:gd name="T3" fmla="*/ 317 h 333"/>
              <a:gd name="T4" fmla="*/ 167 w 333"/>
              <a:gd name="T5" fmla="*/ 333 h 333"/>
              <a:gd name="T6" fmla="*/ 183 w 333"/>
              <a:gd name="T7" fmla="*/ 317 h 333"/>
              <a:gd name="T8" fmla="*/ 167 w 333"/>
              <a:gd name="T9" fmla="*/ 267 h 333"/>
              <a:gd name="T10" fmla="*/ 93 w 333"/>
              <a:gd name="T11" fmla="*/ 236 h 333"/>
              <a:gd name="T12" fmla="*/ 49 w 333"/>
              <a:gd name="T13" fmla="*/ 261 h 333"/>
              <a:gd name="T14" fmla="*/ 49 w 333"/>
              <a:gd name="T15" fmla="*/ 285 h 333"/>
              <a:gd name="T16" fmla="*/ 61 w 333"/>
              <a:gd name="T17" fmla="*/ 289 h 333"/>
              <a:gd name="T18" fmla="*/ 72 w 333"/>
              <a:gd name="T19" fmla="*/ 285 h 333"/>
              <a:gd name="T20" fmla="*/ 96 w 333"/>
              <a:gd name="T21" fmla="*/ 237 h 333"/>
              <a:gd name="T22" fmla="*/ 93 w 333"/>
              <a:gd name="T23" fmla="*/ 236 h 333"/>
              <a:gd name="T24" fmla="*/ 241 w 333"/>
              <a:gd name="T25" fmla="*/ 236 h 333"/>
              <a:gd name="T26" fmla="*/ 237 w 333"/>
              <a:gd name="T27" fmla="*/ 237 h 333"/>
              <a:gd name="T28" fmla="*/ 261 w 333"/>
              <a:gd name="T29" fmla="*/ 285 h 333"/>
              <a:gd name="T30" fmla="*/ 273 w 333"/>
              <a:gd name="T31" fmla="*/ 289 h 333"/>
              <a:gd name="T32" fmla="*/ 285 w 333"/>
              <a:gd name="T33" fmla="*/ 285 h 333"/>
              <a:gd name="T34" fmla="*/ 285 w 333"/>
              <a:gd name="T35" fmla="*/ 261 h 333"/>
              <a:gd name="T36" fmla="*/ 241 w 333"/>
              <a:gd name="T37" fmla="*/ 236 h 333"/>
              <a:gd name="T38" fmla="*/ 17 w 333"/>
              <a:gd name="T39" fmla="*/ 150 h 333"/>
              <a:gd name="T40" fmla="*/ 0 w 333"/>
              <a:gd name="T41" fmla="*/ 167 h 333"/>
              <a:gd name="T42" fmla="*/ 17 w 333"/>
              <a:gd name="T43" fmla="*/ 183 h 333"/>
              <a:gd name="T44" fmla="*/ 67 w 333"/>
              <a:gd name="T45" fmla="*/ 167 h 333"/>
              <a:gd name="T46" fmla="*/ 17 w 333"/>
              <a:gd name="T47" fmla="*/ 150 h 333"/>
              <a:gd name="T48" fmla="*/ 317 w 333"/>
              <a:gd name="T49" fmla="*/ 150 h 333"/>
              <a:gd name="T50" fmla="*/ 267 w 333"/>
              <a:gd name="T51" fmla="*/ 167 h 333"/>
              <a:gd name="T52" fmla="*/ 317 w 333"/>
              <a:gd name="T53" fmla="*/ 183 h 333"/>
              <a:gd name="T54" fmla="*/ 333 w 333"/>
              <a:gd name="T55" fmla="*/ 167 h 333"/>
              <a:gd name="T56" fmla="*/ 317 w 333"/>
              <a:gd name="T57" fmla="*/ 150 h 333"/>
              <a:gd name="T58" fmla="*/ 167 w 333"/>
              <a:gd name="T59" fmla="*/ 100 h 333"/>
              <a:gd name="T60" fmla="*/ 100 w 333"/>
              <a:gd name="T61" fmla="*/ 167 h 333"/>
              <a:gd name="T62" fmla="*/ 167 w 333"/>
              <a:gd name="T63" fmla="*/ 233 h 333"/>
              <a:gd name="T64" fmla="*/ 233 w 333"/>
              <a:gd name="T65" fmla="*/ 167 h 333"/>
              <a:gd name="T66" fmla="*/ 167 w 333"/>
              <a:gd name="T67" fmla="*/ 100 h 333"/>
              <a:gd name="T68" fmla="*/ 61 w 333"/>
              <a:gd name="T69" fmla="*/ 44 h 333"/>
              <a:gd name="T70" fmla="*/ 49 w 333"/>
              <a:gd name="T71" fmla="*/ 49 h 333"/>
              <a:gd name="T72" fmla="*/ 49 w 333"/>
              <a:gd name="T73" fmla="*/ 72 h 333"/>
              <a:gd name="T74" fmla="*/ 93 w 333"/>
              <a:gd name="T75" fmla="*/ 97 h 333"/>
              <a:gd name="T76" fmla="*/ 96 w 333"/>
              <a:gd name="T77" fmla="*/ 96 h 333"/>
              <a:gd name="T78" fmla="*/ 72 w 333"/>
              <a:gd name="T79" fmla="*/ 49 h 333"/>
              <a:gd name="T80" fmla="*/ 61 w 333"/>
              <a:gd name="T81" fmla="*/ 44 h 333"/>
              <a:gd name="T82" fmla="*/ 273 w 333"/>
              <a:gd name="T83" fmla="*/ 44 h 333"/>
              <a:gd name="T84" fmla="*/ 261 w 333"/>
              <a:gd name="T85" fmla="*/ 49 h 333"/>
              <a:gd name="T86" fmla="*/ 237 w 333"/>
              <a:gd name="T87" fmla="*/ 96 h 333"/>
              <a:gd name="T88" fmla="*/ 241 w 333"/>
              <a:gd name="T89" fmla="*/ 97 h 333"/>
              <a:gd name="T90" fmla="*/ 285 w 333"/>
              <a:gd name="T91" fmla="*/ 72 h 333"/>
              <a:gd name="T92" fmla="*/ 285 w 333"/>
              <a:gd name="T93" fmla="*/ 49 h 333"/>
              <a:gd name="T94" fmla="*/ 273 w 333"/>
              <a:gd name="T95" fmla="*/ 44 h 333"/>
              <a:gd name="T96" fmla="*/ 167 w 333"/>
              <a:gd name="T97" fmla="*/ 0 h 333"/>
              <a:gd name="T98" fmla="*/ 150 w 333"/>
              <a:gd name="T99" fmla="*/ 17 h 333"/>
              <a:gd name="T100" fmla="*/ 167 w 333"/>
              <a:gd name="T101" fmla="*/ 67 h 333"/>
              <a:gd name="T102" fmla="*/ 183 w 333"/>
              <a:gd name="T103" fmla="*/ 17 h 333"/>
              <a:gd name="T104" fmla="*/ 167 w 333"/>
              <a:gd name="T105" fmla="*/ 0 h 333"/>
              <a:gd name="T106" fmla="*/ 167 w 333"/>
              <a:gd name="T107" fmla="*/ 133 h 333"/>
              <a:gd name="T108" fmla="*/ 200 w 333"/>
              <a:gd name="T109" fmla="*/ 167 h 333"/>
              <a:gd name="T110" fmla="*/ 167 w 333"/>
              <a:gd name="T111" fmla="*/ 200 h 333"/>
              <a:gd name="T112" fmla="*/ 133 w 333"/>
              <a:gd name="T113" fmla="*/ 167 h 333"/>
              <a:gd name="T114" fmla="*/ 167 w 333"/>
              <a:gd name="T115"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3" h="333">
                <a:moveTo>
                  <a:pt x="167" y="267"/>
                </a:moveTo>
                <a:cubicBezTo>
                  <a:pt x="157" y="267"/>
                  <a:pt x="150" y="307"/>
                  <a:pt x="150" y="317"/>
                </a:cubicBezTo>
                <a:cubicBezTo>
                  <a:pt x="150" y="326"/>
                  <a:pt x="157" y="333"/>
                  <a:pt x="167" y="333"/>
                </a:cubicBezTo>
                <a:cubicBezTo>
                  <a:pt x="176" y="333"/>
                  <a:pt x="183" y="326"/>
                  <a:pt x="183" y="317"/>
                </a:cubicBezTo>
                <a:cubicBezTo>
                  <a:pt x="183" y="307"/>
                  <a:pt x="176" y="267"/>
                  <a:pt x="167" y="267"/>
                </a:cubicBezTo>
                <a:close/>
                <a:moveTo>
                  <a:pt x="93" y="236"/>
                </a:moveTo>
                <a:cubicBezTo>
                  <a:pt x="82" y="236"/>
                  <a:pt x="55" y="255"/>
                  <a:pt x="49" y="261"/>
                </a:cubicBezTo>
                <a:cubicBezTo>
                  <a:pt x="42" y="267"/>
                  <a:pt x="42" y="278"/>
                  <a:pt x="49" y="285"/>
                </a:cubicBezTo>
                <a:cubicBezTo>
                  <a:pt x="52" y="288"/>
                  <a:pt x="56" y="289"/>
                  <a:pt x="61" y="289"/>
                </a:cubicBezTo>
                <a:cubicBezTo>
                  <a:pt x="65" y="289"/>
                  <a:pt x="69" y="288"/>
                  <a:pt x="72" y="285"/>
                </a:cubicBezTo>
                <a:cubicBezTo>
                  <a:pt x="79" y="278"/>
                  <a:pt x="102" y="244"/>
                  <a:pt x="96" y="237"/>
                </a:cubicBezTo>
                <a:cubicBezTo>
                  <a:pt x="95" y="237"/>
                  <a:pt x="94" y="236"/>
                  <a:pt x="93" y="236"/>
                </a:cubicBezTo>
                <a:close/>
                <a:moveTo>
                  <a:pt x="241" y="236"/>
                </a:moveTo>
                <a:cubicBezTo>
                  <a:pt x="239" y="236"/>
                  <a:pt x="238" y="237"/>
                  <a:pt x="237" y="237"/>
                </a:cubicBezTo>
                <a:cubicBezTo>
                  <a:pt x="231" y="244"/>
                  <a:pt x="254" y="278"/>
                  <a:pt x="261" y="285"/>
                </a:cubicBezTo>
                <a:cubicBezTo>
                  <a:pt x="264" y="288"/>
                  <a:pt x="268" y="289"/>
                  <a:pt x="273" y="289"/>
                </a:cubicBezTo>
                <a:cubicBezTo>
                  <a:pt x="277" y="289"/>
                  <a:pt x="281" y="288"/>
                  <a:pt x="285" y="285"/>
                </a:cubicBezTo>
                <a:cubicBezTo>
                  <a:pt x="291" y="278"/>
                  <a:pt x="291" y="267"/>
                  <a:pt x="285" y="261"/>
                </a:cubicBezTo>
                <a:cubicBezTo>
                  <a:pt x="279" y="255"/>
                  <a:pt x="252" y="236"/>
                  <a:pt x="241" y="236"/>
                </a:cubicBezTo>
                <a:close/>
                <a:moveTo>
                  <a:pt x="17" y="150"/>
                </a:moveTo>
                <a:cubicBezTo>
                  <a:pt x="7" y="150"/>
                  <a:pt x="0" y="157"/>
                  <a:pt x="0" y="167"/>
                </a:cubicBezTo>
                <a:cubicBezTo>
                  <a:pt x="0" y="176"/>
                  <a:pt x="7" y="183"/>
                  <a:pt x="17" y="183"/>
                </a:cubicBezTo>
                <a:cubicBezTo>
                  <a:pt x="26" y="183"/>
                  <a:pt x="67" y="176"/>
                  <a:pt x="67" y="167"/>
                </a:cubicBezTo>
                <a:cubicBezTo>
                  <a:pt x="67" y="157"/>
                  <a:pt x="26" y="150"/>
                  <a:pt x="17" y="150"/>
                </a:cubicBezTo>
                <a:close/>
                <a:moveTo>
                  <a:pt x="317" y="150"/>
                </a:moveTo>
                <a:cubicBezTo>
                  <a:pt x="307" y="150"/>
                  <a:pt x="267" y="157"/>
                  <a:pt x="267" y="167"/>
                </a:cubicBezTo>
                <a:cubicBezTo>
                  <a:pt x="267" y="176"/>
                  <a:pt x="307" y="183"/>
                  <a:pt x="317" y="183"/>
                </a:cubicBezTo>
                <a:cubicBezTo>
                  <a:pt x="326" y="183"/>
                  <a:pt x="333" y="176"/>
                  <a:pt x="333" y="167"/>
                </a:cubicBezTo>
                <a:cubicBezTo>
                  <a:pt x="333" y="157"/>
                  <a:pt x="326" y="150"/>
                  <a:pt x="317" y="150"/>
                </a:cubicBezTo>
                <a:close/>
                <a:moveTo>
                  <a:pt x="167" y="100"/>
                </a:moveTo>
                <a:cubicBezTo>
                  <a:pt x="130" y="100"/>
                  <a:pt x="100" y="130"/>
                  <a:pt x="100" y="167"/>
                </a:cubicBezTo>
                <a:cubicBezTo>
                  <a:pt x="100" y="203"/>
                  <a:pt x="130" y="233"/>
                  <a:pt x="167" y="233"/>
                </a:cubicBezTo>
                <a:cubicBezTo>
                  <a:pt x="203" y="233"/>
                  <a:pt x="233" y="203"/>
                  <a:pt x="233" y="167"/>
                </a:cubicBezTo>
                <a:cubicBezTo>
                  <a:pt x="233" y="130"/>
                  <a:pt x="203" y="100"/>
                  <a:pt x="167" y="100"/>
                </a:cubicBezTo>
                <a:close/>
                <a:moveTo>
                  <a:pt x="61" y="44"/>
                </a:moveTo>
                <a:cubicBezTo>
                  <a:pt x="56" y="44"/>
                  <a:pt x="52" y="46"/>
                  <a:pt x="49" y="49"/>
                </a:cubicBezTo>
                <a:cubicBezTo>
                  <a:pt x="42" y="55"/>
                  <a:pt x="42" y="66"/>
                  <a:pt x="49" y="72"/>
                </a:cubicBezTo>
                <a:cubicBezTo>
                  <a:pt x="55" y="78"/>
                  <a:pt x="82" y="97"/>
                  <a:pt x="93" y="97"/>
                </a:cubicBezTo>
                <a:cubicBezTo>
                  <a:pt x="94" y="97"/>
                  <a:pt x="95" y="97"/>
                  <a:pt x="96" y="96"/>
                </a:cubicBezTo>
                <a:cubicBezTo>
                  <a:pt x="102" y="89"/>
                  <a:pt x="79" y="55"/>
                  <a:pt x="72" y="49"/>
                </a:cubicBezTo>
                <a:cubicBezTo>
                  <a:pt x="69" y="46"/>
                  <a:pt x="65" y="44"/>
                  <a:pt x="61" y="44"/>
                </a:cubicBezTo>
                <a:close/>
                <a:moveTo>
                  <a:pt x="273" y="44"/>
                </a:moveTo>
                <a:cubicBezTo>
                  <a:pt x="268" y="44"/>
                  <a:pt x="264" y="46"/>
                  <a:pt x="261" y="49"/>
                </a:cubicBezTo>
                <a:cubicBezTo>
                  <a:pt x="254" y="55"/>
                  <a:pt x="231" y="89"/>
                  <a:pt x="237" y="96"/>
                </a:cubicBezTo>
                <a:cubicBezTo>
                  <a:pt x="238" y="97"/>
                  <a:pt x="239" y="97"/>
                  <a:pt x="241" y="97"/>
                </a:cubicBezTo>
                <a:cubicBezTo>
                  <a:pt x="252" y="97"/>
                  <a:pt x="279" y="78"/>
                  <a:pt x="285" y="72"/>
                </a:cubicBezTo>
                <a:cubicBezTo>
                  <a:pt x="291" y="66"/>
                  <a:pt x="291" y="55"/>
                  <a:pt x="285" y="49"/>
                </a:cubicBezTo>
                <a:cubicBezTo>
                  <a:pt x="281" y="46"/>
                  <a:pt x="277" y="44"/>
                  <a:pt x="273" y="44"/>
                </a:cubicBezTo>
                <a:close/>
                <a:moveTo>
                  <a:pt x="167" y="0"/>
                </a:moveTo>
                <a:cubicBezTo>
                  <a:pt x="157" y="0"/>
                  <a:pt x="150" y="7"/>
                  <a:pt x="150" y="17"/>
                </a:cubicBezTo>
                <a:cubicBezTo>
                  <a:pt x="150" y="26"/>
                  <a:pt x="157" y="67"/>
                  <a:pt x="167" y="67"/>
                </a:cubicBezTo>
                <a:cubicBezTo>
                  <a:pt x="176" y="67"/>
                  <a:pt x="183" y="26"/>
                  <a:pt x="183" y="17"/>
                </a:cubicBezTo>
                <a:cubicBezTo>
                  <a:pt x="183" y="7"/>
                  <a:pt x="176" y="0"/>
                  <a:pt x="167" y="0"/>
                </a:cubicBezTo>
                <a:close/>
                <a:moveTo>
                  <a:pt x="167" y="133"/>
                </a:moveTo>
                <a:cubicBezTo>
                  <a:pt x="185" y="133"/>
                  <a:pt x="200" y="148"/>
                  <a:pt x="200" y="167"/>
                </a:cubicBezTo>
                <a:cubicBezTo>
                  <a:pt x="200" y="185"/>
                  <a:pt x="185" y="200"/>
                  <a:pt x="167" y="200"/>
                </a:cubicBezTo>
                <a:cubicBezTo>
                  <a:pt x="148" y="200"/>
                  <a:pt x="133" y="185"/>
                  <a:pt x="133" y="167"/>
                </a:cubicBezTo>
                <a:cubicBezTo>
                  <a:pt x="133" y="148"/>
                  <a:pt x="148" y="133"/>
                  <a:pt x="167" y="1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33C0EB86-E445-46D9-B9FB-17B76B7F4FAA}"/>
              </a:ext>
            </a:extLst>
          </p:cNvPr>
          <p:cNvSpPr>
            <a:spLocks noChangeAspect="1" noEditPoints="1"/>
          </p:cNvSpPr>
          <p:nvPr/>
        </p:nvSpPr>
        <p:spPr bwMode="auto">
          <a:xfrm>
            <a:off x="4222751" y="2965450"/>
            <a:ext cx="252413" cy="252413"/>
          </a:xfrm>
          <a:custGeom>
            <a:avLst/>
            <a:gdLst>
              <a:gd name="T0" fmla="*/ 184 w 334"/>
              <a:gd name="T1" fmla="*/ 0 h 331"/>
              <a:gd name="T2" fmla="*/ 184 w 334"/>
              <a:gd name="T3" fmla="*/ 33 h 331"/>
              <a:gd name="T4" fmla="*/ 300 w 334"/>
              <a:gd name="T5" fmla="*/ 166 h 331"/>
              <a:gd name="T6" fmla="*/ 184 w 334"/>
              <a:gd name="T7" fmla="*/ 298 h 331"/>
              <a:gd name="T8" fmla="*/ 184 w 334"/>
              <a:gd name="T9" fmla="*/ 331 h 331"/>
              <a:gd name="T10" fmla="*/ 334 w 334"/>
              <a:gd name="T11" fmla="*/ 166 h 331"/>
              <a:gd name="T12" fmla="*/ 184 w 334"/>
              <a:gd name="T13" fmla="*/ 0 h 331"/>
              <a:gd name="T14" fmla="*/ 111 w 334"/>
              <a:gd name="T15" fmla="*/ 201 h 331"/>
              <a:gd name="T16" fmla="*/ 136 w 334"/>
              <a:gd name="T17" fmla="*/ 177 h 331"/>
              <a:gd name="T18" fmla="*/ 134 w 334"/>
              <a:gd name="T19" fmla="*/ 165 h 331"/>
              <a:gd name="T20" fmla="*/ 167 w 334"/>
              <a:gd name="T21" fmla="*/ 132 h 331"/>
              <a:gd name="T22" fmla="*/ 179 w 334"/>
              <a:gd name="T23" fmla="*/ 134 h 331"/>
              <a:gd name="T24" fmla="*/ 203 w 334"/>
              <a:gd name="T25" fmla="*/ 110 h 331"/>
              <a:gd name="T26" fmla="*/ 167 w 334"/>
              <a:gd name="T27" fmla="*/ 98 h 331"/>
              <a:gd name="T28" fmla="*/ 103 w 334"/>
              <a:gd name="T29" fmla="*/ 148 h 331"/>
              <a:gd name="T30" fmla="*/ 68 w 334"/>
              <a:gd name="T31" fmla="*/ 148 h 331"/>
              <a:gd name="T32" fmla="*/ 87 w 334"/>
              <a:gd name="T33" fmla="*/ 106 h 331"/>
              <a:gd name="T34" fmla="*/ 63 w 334"/>
              <a:gd name="T35" fmla="*/ 83 h 331"/>
              <a:gd name="T36" fmla="*/ 34 w 334"/>
              <a:gd name="T37" fmla="*/ 166 h 331"/>
              <a:gd name="T38" fmla="*/ 150 w 334"/>
              <a:gd name="T39" fmla="*/ 298 h 331"/>
              <a:gd name="T40" fmla="*/ 150 w 334"/>
              <a:gd name="T41" fmla="*/ 331 h 331"/>
              <a:gd name="T42" fmla="*/ 0 w 334"/>
              <a:gd name="T43" fmla="*/ 166 h 331"/>
              <a:gd name="T44" fmla="*/ 150 w 334"/>
              <a:gd name="T45" fmla="*/ 0 h 331"/>
              <a:gd name="T46" fmla="*/ 150 w 334"/>
              <a:gd name="T47" fmla="*/ 33 h 331"/>
              <a:gd name="T48" fmla="*/ 87 w 334"/>
              <a:gd name="T49" fmla="*/ 59 h 331"/>
              <a:gd name="T50" fmla="*/ 111 w 334"/>
              <a:gd name="T51" fmla="*/ 83 h 331"/>
              <a:gd name="T52" fmla="*/ 167 w 334"/>
              <a:gd name="T53" fmla="*/ 65 h 331"/>
              <a:gd name="T54" fmla="*/ 265 w 334"/>
              <a:gd name="T55" fmla="*/ 148 h 331"/>
              <a:gd name="T56" fmla="*/ 231 w 334"/>
              <a:gd name="T57" fmla="*/ 148 h 331"/>
              <a:gd name="T58" fmla="*/ 226 w 334"/>
              <a:gd name="T59" fmla="*/ 134 h 331"/>
              <a:gd name="T60" fmla="*/ 200 w 334"/>
              <a:gd name="T61" fmla="*/ 161 h 331"/>
              <a:gd name="T62" fmla="*/ 200 w 334"/>
              <a:gd name="T63" fmla="*/ 165 h 331"/>
              <a:gd name="T64" fmla="*/ 167 w 334"/>
              <a:gd name="T65" fmla="*/ 199 h 331"/>
              <a:gd name="T66" fmla="*/ 162 w 334"/>
              <a:gd name="T67" fmla="*/ 198 h 331"/>
              <a:gd name="T68" fmla="*/ 136 w 334"/>
              <a:gd name="T69" fmla="*/ 224 h 331"/>
              <a:gd name="T70" fmla="*/ 167 w 334"/>
              <a:gd name="T71" fmla="*/ 232 h 331"/>
              <a:gd name="T72" fmla="*/ 231 w 334"/>
              <a:gd name="T73" fmla="*/ 181 h 331"/>
              <a:gd name="T74" fmla="*/ 265 w 334"/>
              <a:gd name="T75" fmla="*/ 181 h 331"/>
              <a:gd name="T76" fmla="*/ 167 w 334"/>
              <a:gd name="T77" fmla="*/ 265 h 331"/>
              <a:gd name="T78" fmla="*/ 68 w 334"/>
              <a:gd name="T79" fmla="*/ 181 h 331"/>
              <a:gd name="T80" fmla="*/ 103 w 334"/>
              <a:gd name="T81" fmla="*/ 181 h 331"/>
              <a:gd name="T82" fmla="*/ 111 w 334"/>
              <a:gd name="T83" fmla="*/ 20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4" h="331">
                <a:moveTo>
                  <a:pt x="184" y="0"/>
                </a:moveTo>
                <a:lnTo>
                  <a:pt x="184" y="33"/>
                </a:lnTo>
                <a:cubicBezTo>
                  <a:pt x="249" y="42"/>
                  <a:pt x="300" y="98"/>
                  <a:pt x="300" y="166"/>
                </a:cubicBezTo>
                <a:cubicBezTo>
                  <a:pt x="300" y="233"/>
                  <a:pt x="249" y="289"/>
                  <a:pt x="184" y="298"/>
                </a:cubicBezTo>
                <a:lnTo>
                  <a:pt x="184" y="331"/>
                </a:lnTo>
                <a:cubicBezTo>
                  <a:pt x="268" y="323"/>
                  <a:pt x="334" y="252"/>
                  <a:pt x="334" y="166"/>
                </a:cubicBezTo>
                <a:cubicBezTo>
                  <a:pt x="334" y="79"/>
                  <a:pt x="268" y="8"/>
                  <a:pt x="184" y="0"/>
                </a:cubicBezTo>
                <a:close/>
                <a:moveTo>
                  <a:pt x="111" y="201"/>
                </a:moveTo>
                <a:lnTo>
                  <a:pt x="136" y="177"/>
                </a:lnTo>
                <a:cubicBezTo>
                  <a:pt x="135" y="174"/>
                  <a:pt x="134" y="170"/>
                  <a:pt x="134" y="165"/>
                </a:cubicBezTo>
                <a:cubicBezTo>
                  <a:pt x="134" y="147"/>
                  <a:pt x="149" y="132"/>
                  <a:pt x="167" y="132"/>
                </a:cubicBezTo>
                <a:cubicBezTo>
                  <a:pt x="171" y="132"/>
                  <a:pt x="175" y="133"/>
                  <a:pt x="179" y="134"/>
                </a:cubicBezTo>
                <a:lnTo>
                  <a:pt x="203" y="110"/>
                </a:lnTo>
                <a:cubicBezTo>
                  <a:pt x="193" y="103"/>
                  <a:pt x="180" y="98"/>
                  <a:pt x="167" y="98"/>
                </a:cubicBezTo>
                <a:cubicBezTo>
                  <a:pt x="136" y="98"/>
                  <a:pt x="110" y="115"/>
                  <a:pt x="103" y="148"/>
                </a:cubicBezTo>
                <a:lnTo>
                  <a:pt x="68" y="148"/>
                </a:lnTo>
                <a:cubicBezTo>
                  <a:pt x="71" y="131"/>
                  <a:pt x="78" y="118"/>
                  <a:pt x="87" y="106"/>
                </a:cubicBezTo>
                <a:lnTo>
                  <a:pt x="63" y="83"/>
                </a:lnTo>
                <a:cubicBezTo>
                  <a:pt x="45" y="105"/>
                  <a:pt x="34" y="134"/>
                  <a:pt x="34" y="166"/>
                </a:cubicBezTo>
                <a:cubicBezTo>
                  <a:pt x="34" y="233"/>
                  <a:pt x="85" y="289"/>
                  <a:pt x="150" y="298"/>
                </a:cubicBezTo>
                <a:lnTo>
                  <a:pt x="150" y="331"/>
                </a:lnTo>
                <a:cubicBezTo>
                  <a:pt x="66" y="323"/>
                  <a:pt x="0" y="252"/>
                  <a:pt x="0" y="166"/>
                </a:cubicBezTo>
                <a:cubicBezTo>
                  <a:pt x="0" y="79"/>
                  <a:pt x="66" y="8"/>
                  <a:pt x="150" y="0"/>
                </a:cubicBezTo>
                <a:lnTo>
                  <a:pt x="150" y="33"/>
                </a:lnTo>
                <a:cubicBezTo>
                  <a:pt x="127" y="36"/>
                  <a:pt x="105" y="46"/>
                  <a:pt x="87" y="59"/>
                </a:cubicBezTo>
                <a:lnTo>
                  <a:pt x="111" y="83"/>
                </a:lnTo>
                <a:cubicBezTo>
                  <a:pt x="127" y="72"/>
                  <a:pt x="146" y="65"/>
                  <a:pt x="167" y="65"/>
                </a:cubicBezTo>
                <a:cubicBezTo>
                  <a:pt x="217" y="65"/>
                  <a:pt x="258" y="98"/>
                  <a:pt x="265" y="148"/>
                </a:cubicBezTo>
                <a:lnTo>
                  <a:pt x="231" y="148"/>
                </a:lnTo>
                <a:cubicBezTo>
                  <a:pt x="230" y="148"/>
                  <a:pt x="228" y="139"/>
                  <a:pt x="226" y="134"/>
                </a:cubicBezTo>
                <a:lnTo>
                  <a:pt x="200" y="161"/>
                </a:lnTo>
                <a:cubicBezTo>
                  <a:pt x="200" y="162"/>
                  <a:pt x="200" y="164"/>
                  <a:pt x="200" y="165"/>
                </a:cubicBezTo>
                <a:cubicBezTo>
                  <a:pt x="200" y="184"/>
                  <a:pt x="185" y="199"/>
                  <a:pt x="167" y="199"/>
                </a:cubicBezTo>
                <a:cubicBezTo>
                  <a:pt x="165" y="199"/>
                  <a:pt x="164" y="198"/>
                  <a:pt x="162" y="198"/>
                </a:cubicBezTo>
                <a:lnTo>
                  <a:pt x="136" y="224"/>
                </a:lnTo>
                <a:cubicBezTo>
                  <a:pt x="145" y="229"/>
                  <a:pt x="156" y="232"/>
                  <a:pt x="167" y="232"/>
                </a:cubicBezTo>
                <a:cubicBezTo>
                  <a:pt x="198" y="232"/>
                  <a:pt x="224" y="215"/>
                  <a:pt x="231" y="181"/>
                </a:cubicBezTo>
                <a:lnTo>
                  <a:pt x="265" y="181"/>
                </a:lnTo>
                <a:cubicBezTo>
                  <a:pt x="258" y="231"/>
                  <a:pt x="217" y="265"/>
                  <a:pt x="167" y="265"/>
                </a:cubicBezTo>
                <a:cubicBezTo>
                  <a:pt x="117" y="265"/>
                  <a:pt x="76" y="231"/>
                  <a:pt x="68" y="181"/>
                </a:cubicBezTo>
                <a:lnTo>
                  <a:pt x="103" y="181"/>
                </a:lnTo>
                <a:cubicBezTo>
                  <a:pt x="105" y="181"/>
                  <a:pt x="108" y="196"/>
                  <a:pt x="111" y="20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E6C41C76-DC11-45CD-A009-8C8736034A11}"/>
              </a:ext>
            </a:extLst>
          </p:cNvPr>
          <p:cNvSpPr>
            <a:spLocks noChangeAspect="1" noEditPoints="1"/>
          </p:cNvSpPr>
          <p:nvPr/>
        </p:nvSpPr>
        <p:spPr bwMode="auto">
          <a:xfrm>
            <a:off x="3721101" y="3141663"/>
            <a:ext cx="227013" cy="76200"/>
          </a:xfrm>
          <a:custGeom>
            <a:avLst/>
            <a:gdLst>
              <a:gd name="T0" fmla="*/ 270 w 300"/>
              <a:gd name="T1" fmla="*/ 68 h 100"/>
              <a:gd name="T2" fmla="*/ 236 w 300"/>
              <a:gd name="T3" fmla="*/ 68 h 100"/>
              <a:gd name="T4" fmla="*/ 236 w 300"/>
              <a:gd name="T5" fmla="*/ 34 h 100"/>
              <a:gd name="T6" fmla="*/ 270 w 300"/>
              <a:gd name="T7" fmla="*/ 34 h 100"/>
              <a:gd name="T8" fmla="*/ 270 w 300"/>
              <a:gd name="T9" fmla="*/ 68 h 100"/>
              <a:gd name="T10" fmla="*/ 203 w 300"/>
              <a:gd name="T11" fmla="*/ 68 h 100"/>
              <a:gd name="T12" fmla="*/ 170 w 300"/>
              <a:gd name="T13" fmla="*/ 68 h 100"/>
              <a:gd name="T14" fmla="*/ 170 w 300"/>
              <a:gd name="T15" fmla="*/ 34 h 100"/>
              <a:gd name="T16" fmla="*/ 203 w 300"/>
              <a:gd name="T17" fmla="*/ 34 h 100"/>
              <a:gd name="T18" fmla="*/ 203 w 300"/>
              <a:gd name="T19" fmla="*/ 68 h 100"/>
              <a:gd name="T20" fmla="*/ 136 w 300"/>
              <a:gd name="T21" fmla="*/ 68 h 100"/>
              <a:gd name="T22" fmla="*/ 103 w 300"/>
              <a:gd name="T23" fmla="*/ 68 h 100"/>
              <a:gd name="T24" fmla="*/ 103 w 300"/>
              <a:gd name="T25" fmla="*/ 34 h 100"/>
              <a:gd name="T26" fmla="*/ 136 w 300"/>
              <a:gd name="T27" fmla="*/ 34 h 100"/>
              <a:gd name="T28" fmla="*/ 136 w 300"/>
              <a:gd name="T29" fmla="*/ 68 h 100"/>
              <a:gd name="T30" fmla="*/ 70 w 300"/>
              <a:gd name="T31" fmla="*/ 68 h 100"/>
              <a:gd name="T32" fmla="*/ 36 w 300"/>
              <a:gd name="T33" fmla="*/ 68 h 100"/>
              <a:gd name="T34" fmla="*/ 36 w 300"/>
              <a:gd name="T35" fmla="*/ 34 h 100"/>
              <a:gd name="T36" fmla="*/ 70 w 300"/>
              <a:gd name="T37" fmla="*/ 34 h 100"/>
              <a:gd name="T38" fmla="*/ 70 w 300"/>
              <a:gd name="T39" fmla="*/ 68 h 100"/>
              <a:gd name="T40" fmla="*/ 236 w 300"/>
              <a:gd name="T41" fmla="*/ 0 h 100"/>
              <a:gd name="T42" fmla="*/ 203 w 300"/>
              <a:gd name="T43" fmla="*/ 0 h 100"/>
              <a:gd name="T44" fmla="*/ 170 w 300"/>
              <a:gd name="T45" fmla="*/ 0 h 100"/>
              <a:gd name="T46" fmla="*/ 136 w 300"/>
              <a:gd name="T47" fmla="*/ 0 h 100"/>
              <a:gd name="T48" fmla="*/ 103 w 300"/>
              <a:gd name="T49" fmla="*/ 0 h 100"/>
              <a:gd name="T50" fmla="*/ 70 w 300"/>
              <a:gd name="T51" fmla="*/ 0 h 100"/>
              <a:gd name="T52" fmla="*/ 0 w 300"/>
              <a:gd name="T53" fmla="*/ 0 h 100"/>
              <a:gd name="T54" fmla="*/ 0 w 300"/>
              <a:gd name="T55" fmla="*/ 100 h 100"/>
              <a:gd name="T56" fmla="*/ 70 w 300"/>
              <a:gd name="T57" fmla="*/ 100 h 100"/>
              <a:gd name="T58" fmla="*/ 103 w 300"/>
              <a:gd name="T59" fmla="*/ 100 h 100"/>
              <a:gd name="T60" fmla="*/ 136 w 300"/>
              <a:gd name="T61" fmla="*/ 100 h 100"/>
              <a:gd name="T62" fmla="*/ 170 w 300"/>
              <a:gd name="T63" fmla="*/ 100 h 100"/>
              <a:gd name="T64" fmla="*/ 203 w 300"/>
              <a:gd name="T65" fmla="*/ 100 h 100"/>
              <a:gd name="T66" fmla="*/ 236 w 300"/>
              <a:gd name="T67" fmla="*/ 100 h 100"/>
              <a:gd name="T68" fmla="*/ 300 w 300"/>
              <a:gd name="T69" fmla="*/ 100 h 100"/>
              <a:gd name="T70" fmla="*/ 300 w 300"/>
              <a:gd name="T71" fmla="*/ 0 h 100"/>
              <a:gd name="T72" fmla="*/ 236 w 300"/>
              <a:gd name="T7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0" h="100">
                <a:moveTo>
                  <a:pt x="270" y="68"/>
                </a:moveTo>
                <a:lnTo>
                  <a:pt x="236" y="68"/>
                </a:lnTo>
                <a:lnTo>
                  <a:pt x="236" y="34"/>
                </a:lnTo>
                <a:lnTo>
                  <a:pt x="270" y="34"/>
                </a:lnTo>
                <a:lnTo>
                  <a:pt x="270" y="68"/>
                </a:lnTo>
                <a:close/>
                <a:moveTo>
                  <a:pt x="203" y="68"/>
                </a:moveTo>
                <a:lnTo>
                  <a:pt x="170" y="68"/>
                </a:lnTo>
                <a:lnTo>
                  <a:pt x="170" y="34"/>
                </a:lnTo>
                <a:lnTo>
                  <a:pt x="203" y="34"/>
                </a:lnTo>
                <a:lnTo>
                  <a:pt x="203" y="68"/>
                </a:lnTo>
                <a:close/>
                <a:moveTo>
                  <a:pt x="136" y="68"/>
                </a:moveTo>
                <a:lnTo>
                  <a:pt x="103" y="68"/>
                </a:lnTo>
                <a:lnTo>
                  <a:pt x="103" y="34"/>
                </a:lnTo>
                <a:lnTo>
                  <a:pt x="136" y="34"/>
                </a:lnTo>
                <a:lnTo>
                  <a:pt x="136" y="68"/>
                </a:lnTo>
                <a:close/>
                <a:moveTo>
                  <a:pt x="70" y="68"/>
                </a:moveTo>
                <a:lnTo>
                  <a:pt x="36" y="68"/>
                </a:lnTo>
                <a:lnTo>
                  <a:pt x="36" y="34"/>
                </a:lnTo>
                <a:lnTo>
                  <a:pt x="70" y="34"/>
                </a:lnTo>
                <a:lnTo>
                  <a:pt x="70" y="68"/>
                </a:lnTo>
                <a:close/>
                <a:moveTo>
                  <a:pt x="236" y="0"/>
                </a:moveTo>
                <a:lnTo>
                  <a:pt x="203" y="0"/>
                </a:lnTo>
                <a:lnTo>
                  <a:pt x="170" y="0"/>
                </a:lnTo>
                <a:lnTo>
                  <a:pt x="136" y="0"/>
                </a:lnTo>
                <a:lnTo>
                  <a:pt x="103" y="0"/>
                </a:lnTo>
                <a:lnTo>
                  <a:pt x="70" y="0"/>
                </a:lnTo>
                <a:lnTo>
                  <a:pt x="0" y="0"/>
                </a:lnTo>
                <a:lnTo>
                  <a:pt x="0" y="100"/>
                </a:lnTo>
                <a:lnTo>
                  <a:pt x="70" y="100"/>
                </a:lnTo>
                <a:lnTo>
                  <a:pt x="103" y="100"/>
                </a:lnTo>
                <a:lnTo>
                  <a:pt x="136" y="100"/>
                </a:lnTo>
                <a:lnTo>
                  <a:pt x="170" y="100"/>
                </a:lnTo>
                <a:lnTo>
                  <a:pt x="203" y="100"/>
                </a:lnTo>
                <a:lnTo>
                  <a:pt x="236" y="100"/>
                </a:lnTo>
                <a:lnTo>
                  <a:pt x="300" y="100"/>
                </a:lnTo>
                <a:lnTo>
                  <a:pt x="300" y="0"/>
                </a:lnTo>
                <a:lnTo>
                  <a:pt x="2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A53138BD-B687-4592-A9B3-8CD23F6B3BEF}"/>
              </a:ext>
            </a:extLst>
          </p:cNvPr>
          <p:cNvSpPr>
            <a:spLocks noChangeAspect="1" noEditPoints="1"/>
          </p:cNvSpPr>
          <p:nvPr/>
        </p:nvSpPr>
        <p:spPr bwMode="auto">
          <a:xfrm>
            <a:off x="3217863" y="2967038"/>
            <a:ext cx="249238" cy="250825"/>
          </a:xfrm>
          <a:custGeom>
            <a:avLst/>
            <a:gdLst>
              <a:gd name="T0" fmla="*/ 106 w 330"/>
              <a:gd name="T1" fmla="*/ 224 h 330"/>
              <a:gd name="T2" fmla="*/ 106 w 330"/>
              <a:gd name="T3" fmla="*/ 248 h 330"/>
              <a:gd name="T4" fmla="*/ 82 w 330"/>
              <a:gd name="T5" fmla="*/ 248 h 330"/>
              <a:gd name="T6" fmla="*/ 82 w 330"/>
              <a:gd name="T7" fmla="*/ 224 h 330"/>
              <a:gd name="T8" fmla="*/ 106 w 330"/>
              <a:gd name="T9" fmla="*/ 224 h 330"/>
              <a:gd name="T10" fmla="*/ 259 w 330"/>
              <a:gd name="T11" fmla="*/ 118 h 330"/>
              <a:gd name="T12" fmla="*/ 236 w 330"/>
              <a:gd name="T13" fmla="*/ 95 h 330"/>
              <a:gd name="T14" fmla="*/ 212 w 330"/>
              <a:gd name="T15" fmla="*/ 118 h 330"/>
              <a:gd name="T16" fmla="*/ 236 w 330"/>
              <a:gd name="T17" fmla="*/ 142 h 330"/>
              <a:gd name="T18" fmla="*/ 212 w 330"/>
              <a:gd name="T19" fmla="*/ 165 h 330"/>
              <a:gd name="T20" fmla="*/ 189 w 330"/>
              <a:gd name="T21" fmla="*/ 142 h 330"/>
              <a:gd name="T22" fmla="*/ 165 w 330"/>
              <a:gd name="T23" fmla="*/ 165 h 330"/>
              <a:gd name="T24" fmla="*/ 189 w 330"/>
              <a:gd name="T25" fmla="*/ 189 h 330"/>
              <a:gd name="T26" fmla="*/ 165 w 330"/>
              <a:gd name="T27" fmla="*/ 212 h 330"/>
              <a:gd name="T28" fmla="*/ 141 w 330"/>
              <a:gd name="T29" fmla="*/ 189 h 330"/>
              <a:gd name="T30" fmla="*/ 118 w 330"/>
              <a:gd name="T31" fmla="*/ 212 h 330"/>
              <a:gd name="T32" fmla="*/ 141 w 330"/>
              <a:gd name="T33" fmla="*/ 236 h 330"/>
              <a:gd name="T34" fmla="*/ 94 w 330"/>
              <a:gd name="T35" fmla="*/ 283 h 330"/>
              <a:gd name="T36" fmla="*/ 47 w 330"/>
              <a:gd name="T37" fmla="*/ 236 h 330"/>
              <a:gd name="T38" fmla="*/ 236 w 330"/>
              <a:gd name="T39" fmla="*/ 47 h 330"/>
              <a:gd name="T40" fmla="*/ 283 w 330"/>
              <a:gd name="T41" fmla="*/ 95 h 330"/>
              <a:gd name="T42" fmla="*/ 259 w 330"/>
              <a:gd name="T43" fmla="*/ 118 h 330"/>
              <a:gd name="T44" fmla="*/ 306 w 330"/>
              <a:gd name="T45" fmla="*/ 71 h 330"/>
              <a:gd name="T46" fmla="*/ 259 w 330"/>
              <a:gd name="T47" fmla="*/ 24 h 330"/>
              <a:gd name="T48" fmla="*/ 236 w 330"/>
              <a:gd name="T49" fmla="*/ 0 h 330"/>
              <a:gd name="T50" fmla="*/ 212 w 330"/>
              <a:gd name="T51" fmla="*/ 24 h 330"/>
              <a:gd name="T52" fmla="*/ 24 w 330"/>
              <a:gd name="T53" fmla="*/ 212 h 330"/>
              <a:gd name="T54" fmla="*/ 0 w 330"/>
              <a:gd name="T55" fmla="*/ 236 h 330"/>
              <a:gd name="T56" fmla="*/ 24 w 330"/>
              <a:gd name="T57" fmla="*/ 260 h 330"/>
              <a:gd name="T58" fmla="*/ 71 w 330"/>
              <a:gd name="T59" fmla="*/ 307 h 330"/>
              <a:gd name="T60" fmla="*/ 94 w 330"/>
              <a:gd name="T61" fmla="*/ 330 h 330"/>
              <a:gd name="T62" fmla="*/ 118 w 330"/>
              <a:gd name="T63" fmla="*/ 307 h 330"/>
              <a:gd name="T64" fmla="*/ 165 w 330"/>
              <a:gd name="T65" fmla="*/ 260 h 330"/>
              <a:gd name="T66" fmla="*/ 189 w 330"/>
              <a:gd name="T67" fmla="*/ 236 h 330"/>
              <a:gd name="T68" fmla="*/ 212 w 330"/>
              <a:gd name="T69" fmla="*/ 212 h 330"/>
              <a:gd name="T70" fmla="*/ 236 w 330"/>
              <a:gd name="T71" fmla="*/ 189 h 330"/>
              <a:gd name="T72" fmla="*/ 259 w 330"/>
              <a:gd name="T73" fmla="*/ 165 h 330"/>
              <a:gd name="T74" fmla="*/ 283 w 330"/>
              <a:gd name="T75" fmla="*/ 142 h 330"/>
              <a:gd name="T76" fmla="*/ 306 w 330"/>
              <a:gd name="T77" fmla="*/ 118 h 330"/>
              <a:gd name="T78" fmla="*/ 330 w 330"/>
              <a:gd name="T79" fmla="*/ 95 h 330"/>
              <a:gd name="T80" fmla="*/ 306 w 330"/>
              <a:gd name="T81" fmla="*/ 7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0" h="330">
                <a:moveTo>
                  <a:pt x="106" y="224"/>
                </a:moveTo>
                <a:cubicBezTo>
                  <a:pt x="113" y="231"/>
                  <a:pt x="113" y="241"/>
                  <a:pt x="106" y="248"/>
                </a:cubicBezTo>
                <a:cubicBezTo>
                  <a:pt x="100" y="254"/>
                  <a:pt x="89" y="254"/>
                  <a:pt x="82" y="248"/>
                </a:cubicBezTo>
                <a:cubicBezTo>
                  <a:pt x="76" y="241"/>
                  <a:pt x="76" y="231"/>
                  <a:pt x="82" y="224"/>
                </a:cubicBezTo>
                <a:cubicBezTo>
                  <a:pt x="89" y="218"/>
                  <a:pt x="100" y="218"/>
                  <a:pt x="106" y="224"/>
                </a:cubicBezTo>
                <a:close/>
                <a:moveTo>
                  <a:pt x="259" y="118"/>
                </a:moveTo>
                <a:lnTo>
                  <a:pt x="236" y="95"/>
                </a:lnTo>
                <a:lnTo>
                  <a:pt x="212" y="118"/>
                </a:lnTo>
                <a:lnTo>
                  <a:pt x="236" y="142"/>
                </a:lnTo>
                <a:lnTo>
                  <a:pt x="212" y="165"/>
                </a:lnTo>
                <a:lnTo>
                  <a:pt x="189" y="142"/>
                </a:lnTo>
                <a:lnTo>
                  <a:pt x="165" y="165"/>
                </a:lnTo>
                <a:lnTo>
                  <a:pt x="189" y="189"/>
                </a:lnTo>
                <a:lnTo>
                  <a:pt x="165" y="212"/>
                </a:lnTo>
                <a:lnTo>
                  <a:pt x="141" y="189"/>
                </a:lnTo>
                <a:lnTo>
                  <a:pt x="118" y="212"/>
                </a:lnTo>
                <a:lnTo>
                  <a:pt x="141" y="236"/>
                </a:lnTo>
                <a:lnTo>
                  <a:pt x="94" y="283"/>
                </a:lnTo>
                <a:lnTo>
                  <a:pt x="47" y="236"/>
                </a:lnTo>
                <a:lnTo>
                  <a:pt x="236" y="47"/>
                </a:lnTo>
                <a:lnTo>
                  <a:pt x="283" y="95"/>
                </a:lnTo>
                <a:lnTo>
                  <a:pt x="259" y="118"/>
                </a:lnTo>
                <a:close/>
                <a:moveTo>
                  <a:pt x="306" y="71"/>
                </a:moveTo>
                <a:lnTo>
                  <a:pt x="259" y="24"/>
                </a:lnTo>
                <a:lnTo>
                  <a:pt x="236" y="0"/>
                </a:lnTo>
                <a:lnTo>
                  <a:pt x="212" y="24"/>
                </a:lnTo>
                <a:lnTo>
                  <a:pt x="24" y="212"/>
                </a:lnTo>
                <a:lnTo>
                  <a:pt x="0" y="236"/>
                </a:lnTo>
                <a:lnTo>
                  <a:pt x="24" y="260"/>
                </a:lnTo>
                <a:lnTo>
                  <a:pt x="71" y="307"/>
                </a:lnTo>
                <a:lnTo>
                  <a:pt x="94" y="330"/>
                </a:lnTo>
                <a:lnTo>
                  <a:pt x="118" y="307"/>
                </a:lnTo>
                <a:lnTo>
                  <a:pt x="165" y="260"/>
                </a:lnTo>
                <a:lnTo>
                  <a:pt x="189" y="236"/>
                </a:lnTo>
                <a:lnTo>
                  <a:pt x="212" y="212"/>
                </a:lnTo>
                <a:lnTo>
                  <a:pt x="236" y="189"/>
                </a:lnTo>
                <a:lnTo>
                  <a:pt x="259" y="165"/>
                </a:lnTo>
                <a:lnTo>
                  <a:pt x="283" y="142"/>
                </a:lnTo>
                <a:lnTo>
                  <a:pt x="306" y="118"/>
                </a:lnTo>
                <a:lnTo>
                  <a:pt x="330" y="95"/>
                </a:lnTo>
                <a:lnTo>
                  <a:pt x="306"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261DF0F1-D289-460F-82F5-162D94DB8E3F}"/>
              </a:ext>
            </a:extLst>
          </p:cNvPr>
          <p:cNvSpPr>
            <a:spLocks noChangeAspect="1" noEditPoints="1"/>
          </p:cNvSpPr>
          <p:nvPr/>
        </p:nvSpPr>
        <p:spPr bwMode="auto">
          <a:xfrm>
            <a:off x="2714626" y="3116263"/>
            <a:ext cx="252413" cy="101600"/>
          </a:xfrm>
          <a:custGeom>
            <a:avLst/>
            <a:gdLst>
              <a:gd name="T0" fmla="*/ 50 w 334"/>
              <a:gd name="T1" fmla="*/ 67 h 133"/>
              <a:gd name="T2" fmla="*/ 67 w 334"/>
              <a:gd name="T3" fmla="*/ 50 h 133"/>
              <a:gd name="T4" fmla="*/ 84 w 334"/>
              <a:gd name="T5" fmla="*/ 67 h 133"/>
              <a:gd name="T6" fmla="*/ 67 w 334"/>
              <a:gd name="T7" fmla="*/ 83 h 133"/>
              <a:gd name="T8" fmla="*/ 50 w 334"/>
              <a:gd name="T9" fmla="*/ 67 h 133"/>
              <a:gd name="T10" fmla="*/ 300 w 334"/>
              <a:gd name="T11" fmla="*/ 100 h 133"/>
              <a:gd name="T12" fmla="*/ 267 w 334"/>
              <a:gd name="T13" fmla="*/ 100 h 133"/>
              <a:gd name="T14" fmla="*/ 267 w 334"/>
              <a:gd name="T15" fmla="*/ 67 h 133"/>
              <a:gd name="T16" fmla="*/ 234 w 334"/>
              <a:gd name="T17" fmla="*/ 67 h 133"/>
              <a:gd name="T18" fmla="*/ 234 w 334"/>
              <a:gd name="T19" fmla="*/ 100 h 133"/>
              <a:gd name="T20" fmla="*/ 200 w 334"/>
              <a:gd name="T21" fmla="*/ 100 h 133"/>
              <a:gd name="T22" fmla="*/ 200 w 334"/>
              <a:gd name="T23" fmla="*/ 67 h 133"/>
              <a:gd name="T24" fmla="*/ 167 w 334"/>
              <a:gd name="T25" fmla="*/ 67 h 133"/>
              <a:gd name="T26" fmla="*/ 167 w 334"/>
              <a:gd name="T27" fmla="*/ 100 h 133"/>
              <a:gd name="T28" fmla="*/ 134 w 334"/>
              <a:gd name="T29" fmla="*/ 100 h 133"/>
              <a:gd name="T30" fmla="*/ 134 w 334"/>
              <a:gd name="T31" fmla="*/ 67 h 133"/>
              <a:gd name="T32" fmla="*/ 100 w 334"/>
              <a:gd name="T33" fmla="*/ 67 h 133"/>
              <a:gd name="T34" fmla="*/ 100 w 334"/>
              <a:gd name="T35" fmla="*/ 100 h 133"/>
              <a:gd name="T36" fmla="*/ 34 w 334"/>
              <a:gd name="T37" fmla="*/ 100 h 133"/>
              <a:gd name="T38" fmla="*/ 34 w 334"/>
              <a:gd name="T39" fmla="*/ 33 h 133"/>
              <a:gd name="T40" fmla="*/ 300 w 334"/>
              <a:gd name="T41" fmla="*/ 33 h 133"/>
              <a:gd name="T42" fmla="*/ 300 w 334"/>
              <a:gd name="T43" fmla="*/ 100 h 133"/>
              <a:gd name="T44" fmla="*/ 300 w 334"/>
              <a:gd name="T45" fmla="*/ 0 h 133"/>
              <a:gd name="T46" fmla="*/ 34 w 334"/>
              <a:gd name="T47" fmla="*/ 0 h 133"/>
              <a:gd name="T48" fmla="*/ 0 w 334"/>
              <a:gd name="T49" fmla="*/ 0 h 133"/>
              <a:gd name="T50" fmla="*/ 0 w 334"/>
              <a:gd name="T51" fmla="*/ 33 h 133"/>
              <a:gd name="T52" fmla="*/ 0 w 334"/>
              <a:gd name="T53" fmla="*/ 100 h 133"/>
              <a:gd name="T54" fmla="*/ 0 w 334"/>
              <a:gd name="T55" fmla="*/ 133 h 133"/>
              <a:gd name="T56" fmla="*/ 34 w 334"/>
              <a:gd name="T57" fmla="*/ 133 h 133"/>
              <a:gd name="T58" fmla="*/ 100 w 334"/>
              <a:gd name="T59" fmla="*/ 133 h 133"/>
              <a:gd name="T60" fmla="*/ 134 w 334"/>
              <a:gd name="T61" fmla="*/ 133 h 133"/>
              <a:gd name="T62" fmla="*/ 167 w 334"/>
              <a:gd name="T63" fmla="*/ 133 h 133"/>
              <a:gd name="T64" fmla="*/ 200 w 334"/>
              <a:gd name="T65" fmla="*/ 133 h 133"/>
              <a:gd name="T66" fmla="*/ 234 w 334"/>
              <a:gd name="T67" fmla="*/ 133 h 133"/>
              <a:gd name="T68" fmla="*/ 267 w 334"/>
              <a:gd name="T69" fmla="*/ 133 h 133"/>
              <a:gd name="T70" fmla="*/ 300 w 334"/>
              <a:gd name="T71" fmla="*/ 133 h 133"/>
              <a:gd name="T72" fmla="*/ 334 w 334"/>
              <a:gd name="T73" fmla="*/ 133 h 133"/>
              <a:gd name="T74" fmla="*/ 334 w 334"/>
              <a:gd name="T75" fmla="*/ 100 h 133"/>
              <a:gd name="T76" fmla="*/ 334 w 334"/>
              <a:gd name="T77" fmla="*/ 33 h 133"/>
              <a:gd name="T78" fmla="*/ 334 w 334"/>
              <a:gd name="T79" fmla="*/ 0 h 133"/>
              <a:gd name="T80" fmla="*/ 300 w 334"/>
              <a:gd name="T8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133">
                <a:moveTo>
                  <a:pt x="50" y="67"/>
                </a:moveTo>
                <a:cubicBezTo>
                  <a:pt x="50" y="57"/>
                  <a:pt x="58" y="50"/>
                  <a:pt x="67" y="50"/>
                </a:cubicBezTo>
                <a:cubicBezTo>
                  <a:pt x="76" y="50"/>
                  <a:pt x="84" y="57"/>
                  <a:pt x="84" y="67"/>
                </a:cubicBezTo>
                <a:cubicBezTo>
                  <a:pt x="84" y="76"/>
                  <a:pt x="76" y="83"/>
                  <a:pt x="67" y="83"/>
                </a:cubicBezTo>
                <a:cubicBezTo>
                  <a:pt x="58" y="83"/>
                  <a:pt x="50" y="76"/>
                  <a:pt x="50" y="67"/>
                </a:cubicBezTo>
                <a:close/>
                <a:moveTo>
                  <a:pt x="300" y="100"/>
                </a:moveTo>
                <a:lnTo>
                  <a:pt x="267" y="100"/>
                </a:lnTo>
                <a:lnTo>
                  <a:pt x="267" y="67"/>
                </a:lnTo>
                <a:lnTo>
                  <a:pt x="234" y="67"/>
                </a:lnTo>
                <a:lnTo>
                  <a:pt x="234" y="100"/>
                </a:lnTo>
                <a:lnTo>
                  <a:pt x="200" y="100"/>
                </a:lnTo>
                <a:lnTo>
                  <a:pt x="200" y="67"/>
                </a:lnTo>
                <a:lnTo>
                  <a:pt x="167" y="67"/>
                </a:lnTo>
                <a:lnTo>
                  <a:pt x="167" y="100"/>
                </a:lnTo>
                <a:lnTo>
                  <a:pt x="134" y="100"/>
                </a:lnTo>
                <a:lnTo>
                  <a:pt x="134" y="67"/>
                </a:lnTo>
                <a:lnTo>
                  <a:pt x="100" y="67"/>
                </a:lnTo>
                <a:lnTo>
                  <a:pt x="100" y="100"/>
                </a:lnTo>
                <a:lnTo>
                  <a:pt x="34" y="100"/>
                </a:lnTo>
                <a:lnTo>
                  <a:pt x="34" y="33"/>
                </a:lnTo>
                <a:lnTo>
                  <a:pt x="300" y="33"/>
                </a:lnTo>
                <a:lnTo>
                  <a:pt x="300" y="100"/>
                </a:lnTo>
                <a:close/>
                <a:moveTo>
                  <a:pt x="300" y="0"/>
                </a:moveTo>
                <a:lnTo>
                  <a:pt x="34" y="0"/>
                </a:lnTo>
                <a:lnTo>
                  <a:pt x="0" y="0"/>
                </a:lnTo>
                <a:lnTo>
                  <a:pt x="0" y="33"/>
                </a:lnTo>
                <a:lnTo>
                  <a:pt x="0" y="100"/>
                </a:lnTo>
                <a:lnTo>
                  <a:pt x="0" y="133"/>
                </a:lnTo>
                <a:lnTo>
                  <a:pt x="34" y="133"/>
                </a:lnTo>
                <a:lnTo>
                  <a:pt x="100" y="133"/>
                </a:lnTo>
                <a:lnTo>
                  <a:pt x="134" y="133"/>
                </a:lnTo>
                <a:lnTo>
                  <a:pt x="167" y="133"/>
                </a:lnTo>
                <a:lnTo>
                  <a:pt x="200" y="133"/>
                </a:lnTo>
                <a:lnTo>
                  <a:pt x="234" y="133"/>
                </a:lnTo>
                <a:lnTo>
                  <a:pt x="267" y="133"/>
                </a:lnTo>
                <a:lnTo>
                  <a:pt x="300" y="133"/>
                </a:lnTo>
                <a:lnTo>
                  <a:pt x="334" y="133"/>
                </a:lnTo>
                <a:lnTo>
                  <a:pt x="334" y="100"/>
                </a:lnTo>
                <a:lnTo>
                  <a:pt x="334" y="33"/>
                </a:lnTo>
                <a:lnTo>
                  <a:pt x="334" y="0"/>
                </a:lnTo>
                <a:lnTo>
                  <a:pt x="3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3">
            <a:extLst>
              <a:ext uri="{FF2B5EF4-FFF2-40B4-BE49-F238E27FC236}">
                <a16:creationId xmlns:a16="http://schemas.microsoft.com/office/drawing/2014/main" id="{2AC6960D-8F9C-4D8D-BB6B-6240AF6635E2}"/>
              </a:ext>
            </a:extLst>
          </p:cNvPr>
          <p:cNvSpPr>
            <a:spLocks noChangeAspect="1" noEditPoints="1"/>
          </p:cNvSpPr>
          <p:nvPr/>
        </p:nvSpPr>
        <p:spPr bwMode="auto">
          <a:xfrm>
            <a:off x="2212976" y="3116263"/>
            <a:ext cx="250825" cy="101600"/>
          </a:xfrm>
          <a:custGeom>
            <a:avLst/>
            <a:gdLst>
              <a:gd name="T0" fmla="*/ 50 w 333"/>
              <a:gd name="T1" fmla="*/ 67 h 133"/>
              <a:gd name="T2" fmla="*/ 66 w 333"/>
              <a:gd name="T3" fmla="*/ 50 h 133"/>
              <a:gd name="T4" fmla="*/ 83 w 333"/>
              <a:gd name="T5" fmla="*/ 67 h 133"/>
              <a:gd name="T6" fmla="*/ 66 w 333"/>
              <a:gd name="T7" fmla="*/ 83 h 133"/>
              <a:gd name="T8" fmla="*/ 50 w 333"/>
              <a:gd name="T9" fmla="*/ 67 h 133"/>
              <a:gd name="T10" fmla="*/ 300 w 333"/>
              <a:gd name="T11" fmla="*/ 83 h 133"/>
              <a:gd name="T12" fmla="*/ 283 w 333"/>
              <a:gd name="T13" fmla="*/ 100 h 133"/>
              <a:gd name="T14" fmla="*/ 266 w 333"/>
              <a:gd name="T15" fmla="*/ 100 h 133"/>
              <a:gd name="T16" fmla="*/ 266 w 333"/>
              <a:gd name="T17" fmla="*/ 83 h 133"/>
              <a:gd name="T18" fmla="*/ 250 w 333"/>
              <a:gd name="T19" fmla="*/ 67 h 133"/>
              <a:gd name="T20" fmla="*/ 233 w 333"/>
              <a:gd name="T21" fmla="*/ 83 h 133"/>
              <a:gd name="T22" fmla="*/ 233 w 333"/>
              <a:gd name="T23" fmla="*/ 100 h 133"/>
              <a:gd name="T24" fmla="*/ 200 w 333"/>
              <a:gd name="T25" fmla="*/ 100 h 133"/>
              <a:gd name="T26" fmla="*/ 200 w 333"/>
              <a:gd name="T27" fmla="*/ 83 h 133"/>
              <a:gd name="T28" fmla="*/ 183 w 333"/>
              <a:gd name="T29" fmla="*/ 67 h 133"/>
              <a:gd name="T30" fmla="*/ 166 w 333"/>
              <a:gd name="T31" fmla="*/ 83 h 133"/>
              <a:gd name="T32" fmla="*/ 166 w 333"/>
              <a:gd name="T33" fmla="*/ 100 h 133"/>
              <a:gd name="T34" fmla="*/ 133 w 333"/>
              <a:gd name="T35" fmla="*/ 100 h 133"/>
              <a:gd name="T36" fmla="*/ 133 w 333"/>
              <a:gd name="T37" fmla="*/ 83 h 133"/>
              <a:gd name="T38" fmla="*/ 116 w 333"/>
              <a:gd name="T39" fmla="*/ 67 h 133"/>
              <a:gd name="T40" fmla="*/ 100 w 333"/>
              <a:gd name="T41" fmla="*/ 83 h 133"/>
              <a:gd name="T42" fmla="*/ 100 w 333"/>
              <a:gd name="T43" fmla="*/ 100 h 133"/>
              <a:gd name="T44" fmla="*/ 50 w 333"/>
              <a:gd name="T45" fmla="*/ 100 h 133"/>
              <a:gd name="T46" fmla="*/ 33 w 333"/>
              <a:gd name="T47" fmla="*/ 83 h 133"/>
              <a:gd name="T48" fmla="*/ 33 w 333"/>
              <a:gd name="T49" fmla="*/ 50 h 133"/>
              <a:gd name="T50" fmla="*/ 50 w 333"/>
              <a:gd name="T51" fmla="*/ 33 h 133"/>
              <a:gd name="T52" fmla="*/ 283 w 333"/>
              <a:gd name="T53" fmla="*/ 33 h 133"/>
              <a:gd name="T54" fmla="*/ 300 w 333"/>
              <a:gd name="T55" fmla="*/ 50 h 133"/>
              <a:gd name="T56" fmla="*/ 300 w 333"/>
              <a:gd name="T57" fmla="*/ 83 h 133"/>
              <a:gd name="T58" fmla="*/ 300 w 333"/>
              <a:gd name="T59" fmla="*/ 0 h 133"/>
              <a:gd name="T60" fmla="*/ 33 w 333"/>
              <a:gd name="T61" fmla="*/ 0 h 133"/>
              <a:gd name="T62" fmla="*/ 0 w 333"/>
              <a:gd name="T63" fmla="*/ 33 h 133"/>
              <a:gd name="T64" fmla="*/ 0 w 333"/>
              <a:gd name="T65" fmla="*/ 100 h 133"/>
              <a:gd name="T66" fmla="*/ 33 w 333"/>
              <a:gd name="T67" fmla="*/ 133 h 133"/>
              <a:gd name="T68" fmla="*/ 100 w 333"/>
              <a:gd name="T69" fmla="*/ 133 h 133"/>
              <a:gd name="T70" fmla="*/ 133 w 333"/>
              <a:gd name="T71" fmla="*/ 133 h 133"/>
              <a:gd name="T72" fmla="*/ 166 w 333"/>
              <a:gd name="T73" fmla="*/ 133 h 133"/>
              <a:gd name="T74" fmla="*/ 200 w 333"/>
              <a:gd name="T75" fmla="*/ 133 h 133"/>
              <a:gd name="T76" fmla="*/ 233 w 333"/>
              <a:gd name="T77" fmla="*/ 133 h 133"/>
              <a:gd name="T78" fmla="*/ 266 w 333"/>
              <a:gd name="T79" fmla="*/ 133 h 133"/>
              <a:gd name="T80" fmla="*/ 300 w 333"/>
              <a:gd name="T81" fmla="*/ 133 h 133"/>
              <a:gd name="T82" fmla="*/ 333 w 333"/>
              <a:gd name="T83" fmla="*/ 100 h 133"/>
              <a:gd name="T84" fmla="*/ 333 w 333"/>
              <a:gd name="T85" fmla="*/ 33 h 133"/>
              <a:gd name="T86" fmla="*/ 300 w 333"/>
              <a:gd name="T8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133">
                <a:moveTo>
                  <a:pt x="50" y="67"/>
                </a:moveTo>
                <a:cubicBezTo>
                  <a:pt x="50" y="57"/>
                  <a:pt x="57" y="50"/>
                  <a:pt x="66" y="50"/>
                </a:cubicBezTo>
                <a:cubicBezTo>
                  <a:pt x="76" y="50"/>
                  <a:pt x="83" y="57"/>
                  <a:pt x="83" y="67"/>
                </a:cubicBezTo>
                <a:cubicBezTo>
                  <a:pt x="83" y="76"/>
                  <a:pt x="76" y="83"/>
                  <a:pt x="66" y="83"/>
                </a:cubicBezTo>
                <a:cubicBezTo>
                  <a:pt x="57" y="83"/>
                  <a:pt x="50" y="76"/>
                  <a:pt x="50" y="67"/>
                </a:cubicBezTo>
                <a:close/>
                <a:moveTo>
                  <a:pt x="300" y="83"/>
                </a:moveTo>
                <a:cubicBezTo>
                  <a:pt x="300" y="93"/>
                  <a:pt x="292" y="100"/>
                  <a:pt x="283" y="100"/>
                </a:cubicBezTo>
                <a:lnTo>
                  <a:pt x="266" y="100"/>
                </a:lnTo>
                <a:lnTo>
                  <a:pt x="266" y="83"/>
                </a:lnTo>
                <a:cubicBezTo>
                  <a:pt x="266" y="74"/>
                  <a:pt x="259" y="67"/>
                  <a:pt x="250" y="67"/>
                </a:cubicBezTo>
                <a:cubicBezTo>
                  <a:pt x="240" y="67"/>
                  <a:pt x="233" y="74"/>
                  <a:pt x="233" y="83"/>
                </a:cubicBezTo>
                <a:lnTo>
                  <a:pt x="233" y="100"/>
                </a:lnTo>
                <a:lnTo>
                  <a:pt x="200" y="100"/>
                </a:lnTo>
                <a:lnTo>
                  <a:pt x="200" y="83"/>
                </a:lnTo>
                <a:cubicBezTo>
                  <a:pt x="200" y="74"/>
                  <a:pt x="192" y="67"/>
                  <a:pt x="183" y="67"/>
                </a:cubicBezTo>
                <a:cubicBezTo>
                  <a:pt x="174" y="67"/>
                  <a:pt x="166" y="74"/>
                  <a:pt x="166" y="83"/>
                </a:cubicBezTo>
                <a:lnTo>
                  <a:pt x="166" y="100"/>
                </a:lnTo>
                <a:lnTo>
                  <a:pt x="133" y="100"/>
                </a:lnTo>
                <a:lnTo>
                  <a:pt x="133" y="83"/>
                </a:lnTo>
                <a:cubicBezTo>
                  <a:pt x="133" y="74"/>
                  <a:pt x="126" y="67"/>
                  <a:pt x="116" y="67"/>
                </a:cubicBezTo>
                <a:cubicBezTo>
                  <a:pt x="107" y="67"/>
                  <a:pt x="100" y="74"/>
                  <a:pt x="100" y="83"/>
                </a:cubicBezTo>
                <a:lnTo>
                  <a:pt x="100" y="100"/>
                </a:lnTo>
                <a:lnTo>
                  <a:pt x="50" y="100"/>
                </a:lnTo>
                <a:cubicBezTo>
                  <a:pt x="40" y="100"/>
                  <a:pt x="33" y="93"/>
                  <a:pt x="33" y="83"/>
                </a:cubicBezTo>
                <a:lnTo>
                  <a:pt x="33" y="50"/>
                </a:lnTo>
                <a:cubicBezTo>
                  <a:pt x="33" y="41"/>
                  <a:pt x="40" y="33"/>
                  <a:pt x="50" y="33"/>
                </a:cubicBezTo>
                <a:lnTo>
                  <a:pt x="283" y="33"/>
                </a:lnTo>
                <a:cubicBezTo>
                  <a:pt x="292" y="33"/>
                  <a:pt x="300" y="41"/>
                  <a:pt x="300" y="50"/>
                </a:cubicBezTo>
                <a:lnTo>
                  <a:pt x="300" y="83"/>
                </a:lnTo>
                <a:close/>
                <a:moveTo>
                  <a:pt x="300" y="0"/>
                </a:moveTo>
                <a:lnTo>
                  <a:pt x="33" y="0"/>
                </a:lnTo>
                <a:cubicBezTo>
                  <a:pt x="15" y="0"/>
                  <a:pt x="0" y="15"/>
                  <a:pt x="0" y="33"/>
                </a:cubicBezTo>
                <a:lnTo>
                  <a:pt x="0" y="100"/>
                </a:lnTo>
                <a:cubicBezTo>
                  <a:pt x="0" y="118"/>
                  <a:pt x="15" y="133"/>
                  <a:pt x="33" y="133"/>
                </a:cubicBezTo>
                <a:lnTo>
                  <a:pt x="100" y="133"/>
                </a:lnTo>
                <a:lnTo>
                  <a:pt x="133" y="133"/>
                </a:lnTo>
                <a:lnTo>
                  <a:pt x="166" y="133"/>
                </a:lnTo>
                <a:lnTo>
                  <a:pt x="200" y="133"/>
                </a:lnTo>
                <a:lnTo>
                  <a:pt x="233" y="133"/>
                </a:lnTo>
                <a:lnTo>
                  <a:pt x="266" y="133"/>
                </a:lnTo>
                <a:lnTo>
                  <a:pt x="300" y="133"/>
                </a:lnTo>
                <a:cubicBezTo>
                  <a:pt x="318" y="133"/>
                  <a:pt x="333" y="118"/>
                  <a:pt x="333" y="100"/>
                </a:cubicBezTo>
                <a:lnTo>
                  <a:pt x="333" y="33"/>
                </a:lnTo>
                <a:cubicBezTo>
                  <a:pt x="333" y="15"/>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4">
            <a:extLst>
              <a:ext uri="{FF2B5EF4-FFF2-40B4-BE49-F238E27FC236}">
                <a16:creationId xmlns:a16="http://schemas.microsoft.com/office/drawing/2014/main" id="{FE7BA019-6DB2-4504-B2F4-5BCE381A6B65}"/>
              </a:ext>
            </a:extLst>
          </p:cNvPr>
          <p:cNvSpPr>
            <a:spLocks noChangeAspect="1" noEditPoints="1"/>
          </p:cNvSpPr>
          <p:nvPr/>
        </p:nvSpPr>
        <p:spPr bwMode="auto">
          <a:xfrm>
            <a:off x="1706563" y="2960688"/>
            <a:ext cx="258763" cy="260350"/>
          </a:xfrm>
          <a:custGeom>
            <a:avLst/>
            <a:gdLst>
              <a:gd name="T0" fmla="*/ 95 w 342"/>
              <a:gd name="T1" fmla="*/ 246 h 342"/>
              <a:gd name="T2" fmla="*/ 95 w 342"/>
              <a:gd name="T3" fmla="*/ 270 h 342"/>
              <a:gd name="T4" fmla="*/ 72 w 342"/>
              <a:gd name="T5" fmla="*/ 270 h 342"/>
              <a:gd name="T6" fmla="*/ 72 w 342"/>
              <a:gd name="T7" fmla="*/ 246 h 342"/>
              <a:gd name="T8" fmla="*/ 95 w 342"/>
              <a:gd name="T9" fmla="*/ 246 h 342"/>
              <a:gd name="T10" fmla="*/ 293 w 342"/>
              <a:gd name="T11" fmla="*/ 95 h 342"/>
              <a:gd name="T12" fmla="*/ 248 w 342"/>
              <a:gd name="T13" fmla="*/ 140 h 342"/>
              <a:gd name="T14" fmla="*/ 237 w 342"/>
              <a:gd name="T15" fmla="*/ 128 h 342"/>
              <a:gd name="T16" fmla="*/ 213 w 342"/>
              <a:gd name="T17" fmla="*/ 128 h 342"/>
              <a:gd name="T18" fmla="*/ 213 w 342"/>
              <a:gd name="T19" fmla="*/ 152 h 342"/>
              <a:gd name="T20" fmla="*/ 225 w 342"/>
              <a:gd name="T21" fmla="*/ 164 h 342"/>
              <a:gd name="T22" fmla="*/ 201 w 342"/>
              <a:gd name="T23" fmla="*/ 187 h 342"/>
              <a:gd name="T24" fmla="*/ 190 w 342"/>
              <a:gd name="T25" fmla="*/ 175 h 342"/>
              <a:gd name="T26" fmla="*/ 166 w 342"/>
              <a:gd name="T27" fmla="*/ 175 h 342"/>
              <a:gd name="T28" fmla="*/ 166 w 342"/>
              <a:gd name="T29" fmla="*/ 199 h 342"/>
              <a:gd name="T30" fmla="*/ 178 w 342"/>
              <a:gd name="T31" fmla="*/ 211 h 342"/>
              <a:gd name="T32" fmla="*/ 154 w 342"/>
              <a:gd name="T33" fmla="*/ 234 h 342"/>
              <a:gd name="T34" fmla="*/ 142 w 342"/>
              <a:gd name="T35" fmla="*/ 223 h 342"/>
              <a:gd name="T36" fmla="*/ 119 w 342"/>
              <a:gd name="T37" fmla="*/ 223 h 342"/>
              <a:gd name="T38" fmla="*/ 119 w 342"/>
              <a:gd name="T39" fmla="*/ 246 h 342"/>
              <a:gd name="T40" fmla="*/ 131 w 342"/>
              <a:gd name="T41" fmla="*/ 258 h 342"/>
              <a:gd name="T42" fmla="*/ 95 w 342"/>
              <a:gd name="T43" fmla="*/ 293 h 342"/>
              <a:gd name="T44" fmla="*/ 72 w 342"/>
              <a:gd name="T45" fmla="*/ 293 h 342"/>
              <a:gd name="T46" fmla="*/ 48 w 342"/>
              <a:gd name="T47" fmla="*/ 270 h 342"/>
              <a:gd name="T48" fmla="*/ 48 w 342"/>
              <a:gd name="T49" fmla="*/ 246 h 342"/>
              <a:gd name="T50" fmla="*/ 246 w 342"/>
              <a:gd name="T51" fmla="*/ 48 h 342"/>
              <a:gd name="T52" fmla="*/ 270 w 342"/>
              <a:gd name="T53" fmla="*/ 48 h 342"/>
              <a:gd name="T54" fmla="*/ 293 w 342"/>
              <a:gd name="T55" fmla="*/ 71 h 342"/>
              <a:gd name="T56" fmla="*/ 293 w 342"/>
              <a:gd name="T57" fmla="*/ 95 h 342"/>
              <a:gd name="T58" fmla="*/ 329 w 342"/>
              <a:gd name="T59" fmla="*/ 60 h 342"/>
              <a:gd name="T60" fmla="*/ 282 w 342"/>
              <a:gd name="T61" fmla="*/ 13 h 342"/>
              <a:gd name="T62" fmla="*/ 234 w 342"/>
              <a:gd name="T63" fmla="*/ 13 h 342"/>
              <a:gd name="T64" fmla="*/ 13 w 342"/>
              <a:gd name="T65" fmla="*/ 234 h 342"/>
              <a:gd name="T66" fmla="*/ 13 w 342"/>
              <a:gd name="T67" fmla="*/ 281 h 342"/>
              <a:gd name="T68" fmla="*/ 60 w 342"/>
              <a:gd name="T69" fmla="*/ 329 h 342"/>
              <a:gd name="T70" fmla="*/ 107 w 342"/>
              <a:gd name="T71" fmla="*/ 329 h 342"/>
              <a:gd name="T72" fmla="*/ 154 w 342"/>
              <a:gd name="T73" fmla="*/ 281 h 342"/>
              <a:gd name="T74" fmla="*/ 178 w 342"/>
              <a:gd name="T75" fmla="*/ 258 h 342"/>
              <a:gd name="T76" fmla="*/ 201 w 342"/>
              <a:gd name="T77" fmla="*/ 234 h 342"/>
              <a:gd name="T78" fmla="*/ 225 w 342"/>
              <a:gd name="T79" fmla="*/ 211 h 342"/>
              <a:gd name="T80" fmla="*/ 248 w 342"/>
              <a:gd name="T81" fmla="*/ 187 h 342"/>
              <a:gd name="T82" fmla="*/ 272 w 342"/>
              <a:gd name="T83" fmla="*/ 164 h 342"/>
              <a:gd name="T84" fmla="*/ 329 w 342"/>
              <a:gd name="T85" fmla="*/ 107 h 342"/>
              <a:gd name="T86" fmla="*/ 329 w 342"/>
              <a:gd name="T87" fmla="*/ 6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2" h="342">
                <a:moveTo>
                  <a:pt x="95" y="246"/>
                </a:moveTo>
                <a:cubicBezTo>
                  <a:pt x="102" y="253"/>
                  <a:pt x="102" y="263"/>
                  <a:pt x="95" y="270"/>
                </a:cubicBezTo>
                <a:cubicBezTo>
                  <a:pt x="89" y="276"/>
                  <a:pt x="78" y="276"/>
                  <a:pt x="72" y="270"/>
                </a:cubicBezTo>
                <a:cubicBezTo>
                  <a:pt x="65" y="263"/>
                  <a:pt x="65" y="253"/>
                  <a:pt x="72" y="246"/>
                </a:cubicBezTo>
                <a:cubicBezTo>
                  <a:pt x="78" y="240"/>
                  <a:pt x="89" y="240"/>
                  <a:pt x="95" y="246"/>
                </a:cubicBezTo>
                <a:close/>
                <a:moveTo>
                  <a:pt x="293" y="95"/>
                </a:moveTo>
                <a:lnTo>
                  <a:pt x="248" y="140"/>
                </a:lnTo>
                <a:lnTo>
                  <a:pt x="237" y="128"/>
                </a:lnTo>
                <a:cubicBezTo>
                  <a:pt x="230" y="122"/>
                  <a:pt x="220" y="122"/>
                  <a:pt x="213" y="128"/>
                </a:cubicBezTo>
                <a:cubicBezTo>
                  <a:pt x="207" y="135"/>
                  <a:pt x="207" y="145"/>
                  <a:pt x="213" y="152"/>
                </a:cubicBezTo>
                <a:lnTo>
                  <a:pt x="225" y="164"/>
                </a:lnTo>
                <a:lnTo>
                  <a:pt x="201" y="187"/>
                </a:lnTo>
                <a:lnTo>
                  <a:pt x="190" y="175"/>
                </a:lnTo>
                <a:cubicBezTo>
                  <a:pt x="183" y="169"/>
                  <a:pt x="172" y="169"/>
                  <a:pt x="166" y="175"/>
                </a:cubicBezTo>
                <a:cubicBezTo>
                  <a:pt x="159" y="182"/>
                  <a:pt x="159" y="192"/>
                  <a:pt x="166" y="199"/>
                </a:cubicBezTo>
                <a:lnTo>
                  <a:pt x="178" y="211"/>
                </a:lnTo>
                <a:lnTo>
                  <a:pt x="154" y="234"/>
                </a:lnTo>
                <a:lnTo>
                  <a:pt x="142" y="223"/>
                </a:lnTo>
                <a:cubicBezTo>
                  <a:pt x="136" y="216"/>
                  <a:pt x="125" y="216"/>
                  <a:pt x="119" y="223"/>
                </a:cubicBezTo>
                <a:cubicBezTo>
                  <a:pt x="112" y="229"/>
                  <a:pt x="112" y="240"/>
                  <a:pt x="119" y="246"/>
                </a:cubicBezTo>
                <a:lnTo>
                  <a:pt x="131" y="258"/>
                </a:lnTo>
                <a:lnTo>
                  <a:pt x="95" y="293"/>
                </a:lnTo>
                <a:cubicBezTo>
                  <a:pt x="89" y="300"/>
                  <a:pt x="78" y="300"/>
                  <a:pt x="72" y="293"/>
                </a:cubicBezTo>
                <a:lnTo>
                  <a:pt x="48" y="270"/>
                </a:lnTo>
                <a:cubicBezTo>
                  <a:pt x="42" y="263"/>
                  <a:pt x="42" y="253"/>
                  <a:pt x="48" y="246"/>
                </a:cubicBezTo>
                <a:lnTo>
                  <a:pt x="246" y="48"/>
                </a:lnTo>
                <a:cubicBezTo>
                  <a:pt x="253" y="41"/>
                  <a:pt x="263" y="41"/>
                  <a:pt x="270" y="48"/>
                </a:cubicBezTo>
                <a:lnTo>
                  <a:pt x="293" y="71"/>
                </a:lnTo>
                <a:cubicBezTo>
                  <a:pt x="300" y="78"/>
                  <a:pt x="300" y="89"/>
                  <a:pt x="293" y="95"/>
                </a:cubicBezTo>
                <a:close/>
                <a:moveTo>
                  <a:pt x="329" y="60"/>
                </a:moveTo>
                <a:lnTo>
                  <a:pt x="282" y="13"/>
                </a:lnTo>
                <a:cubicBezTo>
                  <a:pt x="269" y="0"/>
                  <a:pt x="247" y="0"/>
                  <a:pt x="234" y="13"/>
                </a:cubicBezTo>
                <a:lnTo>
                  <a:pt x="13" y="234"/>
                </a:lnTo>
                <a:cubicBezTo>
                  <a:pt x="0" y="247"/>
                  <a:pt x="0" y="268"/>
                  <a:pt x="13" y="281"/>
                </a:cubicBezTo>
                <a:lnTo>
                  <a:pt x="60" y="329"/>
                </a:lnTo>
                <a:cubicBezTo>
                  <a:pt x="73" y="342"/>
                  <a:pt x="94" y="342"/>
                  <a:pt x="107" y="329"/>
                </a:cubicBezTo>
                <a:lnTo>
                  <a:pt x="154" y="281"/>
                </a:lnTo>
                <a:lnTo>
                  <a:pt x="178" y="258"/>
                </a:lnTo>
                <a:lnTo>
                  <a:pt x="201" y="234"/>
                </a:lnTo>
                <a:lnTo>
                  <a:pt x="225" y="211"/>
                </a:lnTo>
                <a:lnTo>
                  <a:pt x="248" y="187"/>
                </a:lnTo>
                <a:lnTo>
                  <a:pt x="272" y="164"/>
                </a:lnTo>
                <a:lnTo>
                  <a:pt x="329" y="107"/>
                </a:lnTo>
                <a:cubicBezTo>
                  <a:pt x="342" y="94"/>
                  <a:pt x="342" y="73"/>
                  <a:pt x="329"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65">
            <a:extLst>
              <a:ext uri="{FF2B5EF4-FFF2-40B4-BE49-F238E27FC236}">
                <a16:creationId xmlns:a16="http://schemas.microsoft.com/office/drawing/2014/main" id="{A714BB6C-940D-4D90-A3EF-F3E35D7F441C}"/>
              </a:ext>
            </a:extLst>
          </p:cNvPr>
          <p:cNvSpPr>
            <a:spLocks noChangeAspect="1" noEditPoints="1"/>
          </p:cNvSpPr>
          <p:nvPr/>
        </p:nvSpPr>
        <p:spPr bwMode="auto">
          <a:xfrm>
            <a:off x="1206501" y="2963863"/>
            <a:ext cx="252413" cy="254000"/>
          </a:xfrm>
          <a:custGeom>
            <a:avLst/>
            <a:gdLst>
              <a:gd name="T0" fmla="*/ 300 w 334"/>
              <a:gd name="T1" fmla="*/ 250 h 333"/>
              <a:gd name="T2" fmla="*/ 300 w 334"/>
              <a:gd name="T3" fmla="*/ 283 h 333"/>
              <a:gd name="T4" fmla="*/ 281 w 334"/>
              <a:gd name="T5" fmla="*/ 300 h 333"/>
              <a:gd name="T6" fmla="*/ 234 w 334"/>
              <a:gd name="T7" fmla="*/ 300 h 333"/>
              <a:gd name="T8" fmla="*/ 234 w 334"/>
              <a:gd name="T9" fmla="*/ 233 h 333"/>
              <a:gd name="T10" fmla="*/ 281 w 334"/>
              <a:gd name="T11" fmla="*/ 233 h 333"/>
              <a:gd name="T12" fmla="*/ 300 w 334"/>
              <a:gd name="T13" fmla="*/ 250 h 333"/>
              <a:gd name="T14" fmla="*/ 200 w 334"/>
              <a:gd name="T15" fmla="*/ 200 h 333"/>
              <a:gd name="T16" fmla="*/ 200 w 334"/>
              <a:gd name="T17" fmla="*/ 233 h 333"/>
              <a:gd name="T18" fmla="*/ 200 w 334"/>
              <a:gd name="T19" fmla="*/ 300 h 333"/>
              <a:gd name="T20" fmla="*/ 134 w 334"/>
              <a:gd name="T21" fmla="*/ 300 h 333"/>
              <a:gd name="T22" fmla="*/ 134 w 334"/>
              <a:gd name="T23" fmla="*/ 133 h 333"/>
              <a:gd name="T24" fmla="*/ 181 w 334"/>
              <a:gd name="T25" fmla="*/ 133 h 333"/>
              <a:gd name="T26" fmla="*/ 200 w 334"/>
              <a:gd name="T27" fmla="*/ 150 h 333"/>
              <a:gd name="T28" fmla="*/ 200 w 334"/>
              <a:gd name="T29" fmla="*/ 200 h 333"/>
              <a:gd name="T30" fmla="*/ 100 w 334"/>
              <a:gd name="T31" fmla="*/ 100 h 333"/>
              <a:gd name="T32" fmla="*/ 100 w 334"/>
              <a:gd name="T33" fmla="*/ 133 h 333"/>
              <a:gd name="T34" fmla="*/ 100 w 334"/>
              <a:gd name="T35" fmla="*/ 300 h 333"/>
              <a:gd name="T36" fmla="*/ 48 w 334"/>
              <a:gd name="T37" fmla="*/ 300 h 333"/>
              <a:gd name="T38" fmla="*/ 34 w 334"/>
              <a:gd name="T39" fmla="*/ 283 h 333"/>
              <a:gd name="T40" fmla="*/ 34 w 334"/>
              <a:gd name="T41" fmla="*/ 50 h 333"/>
              <a:gd name="T42" fmla="*/ 48 w 334"/>
              <a:gd name="T43" fmla="*/ 33 h 333"/>
              <a:gd name="T44" fmla="*/ 81 w 334"/>
              <a:gd name="T45" fmla="*/ 33 h 333"/>
              <a:gd name="T46" fmla="*/ 100 w 334"/>
              <a:gd name="T47" fmla="*/ 50 h 333"/>
              <a:gd name="T48" fmla="*/ 100 w 334"/>
              <a:gd name="T49" fmla="*/ 100 h 333"/>
              <a:gd name="T50" fmla="*/ 234 w 334"/>
              <a:gd name="T51" fmla="*/ 133 h 333"/>
              <a:gd name="T52" fmla="*/ 198 w 334"/>
              <a:gd name="T53" fmla="*/ 100 h 333"/>
              <a:gd name="T54" fmla="*/ 134 w 334"/>
              <a:gd name="T55" fmla="*/ 100 h 333"/>
              <a:gd name="T56" fmla="*/ 134 w 334"/>
              <a:gd name="T57" fmla="*/ 33 h 333"/>
              <a:gd name="T58" fmla="*/ 98 w 334"/>
              <a:gd name="T59" fmla="*/ 0 h 333"/>
              <a:gd name="T60" fmla="*/ 31 w 334"/>
              <a:gd name="T61" fmla="*/ 0 h 333"/>
              <a:gd name="T62" fmla="*/ 0 w 334"/>
              <a:gd name="T63" fmla="*/ 33 h 333"/>
              <a:gd name="T64" fmla="*/ 0 w 334"/>
              <a:gd name="T65" fmla="*/ 300 h 333"/>
              <a:gd name="T66" fmla="*/ 33 w 334"/>
              <a:gd name="T67" fmla="*/ 333 h 333"/>
              <a:gd name="T68" fmla="*/ 31 w 334"/>
              <a:gd name="T69" fmla="*/ 333 h 333"/>
              <a:gd name="T70" fmla="*/ 98 w 334"/>
              <a:gd name="T71" fmla="*/ 333 h 333"/>
              <a:gd name="T72" fmla="*/ 131 w 334"/>
              <a:gd name="T73" fmla="*/ 333 h 333"/>
              <a:gd name="T74" fmla="*/ 198 w 334"/>
              <a:gd name="T75" fmla="*/ 333 h 333"/>
              <a:gd name="T76" fmla="*/ 231 w 334"/>
              <a:gd name="T77" fmla="*/ 333 h 333"/>
              <a:gd name="T78" fmla="*/ 298 w 334"/>
              <a:gd name="T79" fmla="*/ 333 h 333"/>
              <a:gd name="T80" fmla="*/ 334 w 334"/>
              <a:gd name="T81" fmla="*/ 300 h 333"/>
              <a:gd name="T82" fmla="*/ 334 w 334"/>
              <a:gd name="T83" fmla="*/ 233 h 333"/>
              <a:gd name="T84" fmla="*/ 300 w 334"/>
              <a:gd name="T85" fmla="*/ 200 h 333"/>
              <a:gd name="T86" fmla="*/ 234 w 334"/>
              <a:gd name="T87" fmla="*/ 200 h 333"/>
              <a:gd name="T88" fmla="*/ 234 w 334"/>
              <a:gd name="T89"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4" h="333">
                <a:moveTo>
                  <a:pt x="300" y="250"/>
                </a:moveTo>
                <a:lnTo>
                  <a:pt x="300" y="283"/>
                </a:lnTo>
                <a:cubicBezTo>
                  <a:pt x="300" y="293"/>
                  <a:pt x="291" y="300"/>
                  <a:pt x="281" y="300"/>
                </a:cubicBezTo>
                <a:lnTo>
                  <a:pt x="234" y="300"/>
                </a:lnTo>
                <a:lnTo>
                  <a:pt x="234" y="233"/>
                </a:lnTo>
                <a:lnTo>
                  <a:pt x="281" y="233"/>
                </a:lnTo>
                <a:cubicBezTo>
                  <a:pt x="291" y="233"/>
                  <a:pt x="300" y="241"/>
                  <a:pt x="300" y="250"/>
                </a:cubicBezTo>
                <a:close/>
                <a:moveTo>
                  <a:pt x="200" y="200"/>
                </a:moveTo>
                <a:lnTo>
                  <a:pt x="200" y="233"/>
                </a:lnTo>
                <a:lnTo>
                  <a:pt x="200" y="300"/>
                </a:lnTo>
                <a:lnTo>
                  <a:pt x="134" y="300"/>
                </a:lnTo>
                <a:lnTo>
                  <a:pt x="134" y="133"/>
                </a:lnTo>
                <a:lnTo>
                  <a:pt x="181" y="133"/>
                </a:lnTo>
                <a:cubicBezTo>
                  <a:pt x="191" y="133"/>
                  <a:pt x="200" y="141"/>
                  <a:pt x="200" y="150"/>
                </a:cubicBezTo>
                <a:lnTo>
                  <a:pt x="200" y="200"/>
                </a:lnTo>
                <a:close/>
                <a:moveTo>
                  <a:pt x="100" y="100"/>
                </a:moveTo>
                <a:lnTo>
                  <a:pt x="100" y="133"/>
                </a:lnTo>
                <a:lnTo>
                  <a:pt x="100" y="300"/>
                </a:lnTo>
                <a:lnTo>
                  <a:pt x="48" y="300"/>
                </a:lnTo>
                <a:cubicBezTo>
                  <a:pt x="39" y="300"/>
                  <a:pt x="34" y="293"/>
                  <a:pt x="34" y="283"/>
                </a:cubicBezTo>
                <a:lnTo>
                  <a:pt x="34" y="50"/>
                </a:lnTo>
                <a:cubicBezTo>
                  <a:pt x="34" y="41"/>
                  <a:pt x="39" y="33"/>
                  <a:pt x="48" y="33"/>
                </a:cubicBezTo>
                <a:lnTo>
                  <a:pt x="81" y="33"/>
                </a:lnTo>
                <a:cubicBezTo>
                  <a:pt x="91" y="33"/>
                  <a:pt x="100" y="41"/>
                  <a:pt x="100" y="50"/>
                </a:cubicBezTo>
                <a:lnTo>
                  <a:pt x="100" y="100"/>
                </a:lnTo>
                <a:close/>
                <a:moveTo>
                  <a:pt x="234" y="133"/>
                </a:moveTo>
                <a:cubicBezTo>
                  <a:pt x="234" y="115"/>
                  <a:pt x="216" y="100"/>
                  <a:pt x="198" y="100"/>
                </a:cubicBezTo>
                <a:lnTo>
                  <a:pt x="134" y="100"/>
                </a:lnTo>
                <a:lnTo>
                  <a:pt x="134" y="33"/>
                </a:lnTo>
                <a:cubicBezTo>
                  <a:pt x="134" y="15"/>
                  <a:pt x="116" y="0"/>
                  <a:pt x="98" y="0"/>
                </a:cubicBezTo>
                <a:lnTo>
                  <a:pt x="31" y="0"/>
                </a:lnTo>
                <a:cubicBezTo>
                  <a:pt x="13" y="0"/>
                  <a:pt x="0" y="15"/>
                  <a:pt x="0" y="33"/>
                </a:cubicBezTo>
                <a:lnTo>
                  <a:pt x="0" y="300"/>
                </a:lnTo>
                <a:cubicBezTo>
                  <a:pt x="0" y="318"/>
                  <a:pt x="14" y="333"/>
                  <a:pt x="33" y="333"/>
                </a:cubicBezTo>
                <a:lnTo>
                  <a:pt x="31" y="333"/>
                </a:lnTo>
                <a:lnTo>
                  <a:pt x="98" y="333"/>
                </a:lnTo>
                <a:lnTo>
                  <a:pt x="131" y="333"/>
                </a:lnTo>
                <a:lnTo>
                  <a:pt x="198" y="333"/>
                </a:lnTo>
                <a:lnTo>
                  <a:pt x="231" y="333"/>
                </a:lnTo>
                <a:lnTo>
                  <a:pt x="298" y="333"/>
                </a:lnTo>
                <a:cubicBezTo>
                  <a:pt x="316" y="333"/>
                  <a:pt x="334" y="318"/>
                  <a:pt x="334" y="300"/>
                </a:cubicBezTo>
                <a:lnTo>
                  <a:pt x="334" y="233"/>
                </a:lnTo>
                <a:cubicBezTo>
                  <a:pt x="334" y="215"/>
                  <a:pt x="319" y="200"/>
                  <a:pt x="300" y="200"/>
                </a:cubicBezTo>
                <a:lnTo>
                  <a:pt x="234" y="200"/>
                </a:lnTo>
                <a:lnTo>
                  <a:pt x="234"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6">
            <a:extLst>
              <a:ext uri="{FF2B5EF4-FFF2-40B4-BE49-F238E27FC236}">
                <a16:creationId xmlns:a16="http://schemas.microsoft.com/office/drawing/2014/main" id="{1FFE0A15-F674-4E6E-AEF0-2BA72681B042}"/>
              </a:ext>
            </a:extLst>
          </p:cNvPr>
          <p:cNvSpPr>
            <a:spLocks noChangeAspect="1" noEditPoints="1"/>
          </p:cNvSpPr>
          <p:nvPr/>
        </p:nvSpPr>
        <p:spPr bwMode="auto">
          <a:xfrm>
            <a:off x="703263" y="2963863"/>
            <a:ext cx="176213" cy="254000"/>
          </a:xfrm>
          <a:custGeom>
            <a:avLst/>
            <a:gdLst>
              <a:gd name="T0" fmla="*/ 233 w 233"/>
              <a:gd name="T1" fmla="*/ 133 h 333"/>
              <a:gd name="T2" fmla="*/ 199 w 233"/>
              <a:gd name="T3" fmla="*/ 100 h 333"/>
              <a:gd name="T4" fmla="*/ 133 w 233"/>
              <a:gd name="T5" fmla="*/ 100 h 333"/>
              <a:gd name="T6" fmla="*/ 133 w 233"/>
              <a:gd name="T7" fmla="*/ 33 h 333"/>
              <a:gd name="T8" fmla="*/ 99 w 233"/>
              <a:gd name="T9" fmla="*/ 0 h 333"/>
              <a:gd name="T10" fmla="*/ 32 w 233"/>
              <a:gd name="T11" fmla="*/ 0 h 333"/>
              <a:gd name="T12" fmla="*/ 0 w 233"/>
              <a:gd name="T13" fmla="*/ 33 h 333"/>
              <a:gd name="T14" fmla="*/ 0 w 233"/>
              <a:gd name="T15" fmla="*/ 300 h 333"/>
              <a:gd name="T16" fmla="*/ 33 w 233"/>
              <a:gd name="T17" fmla="*/ 333 h 333"/>
              <a:gd name="T18" fmla="*/ 32 w 233"/>
              <a:gd name="T19" fmla="*/ 333 h 333"/>
              <a:gd name="T20" fmla="*/ 99 w 233"/>
              <a:gd name="T21" fmla="*/ 333 h 333"/>
              <a:gd name="T22" fmla="*/ 132 w 233"/>
              <a:gd name="T23" fmla="*/ 333 h 333"/>
              <a:gd name="T24" fmla="*/ 199 w 233"/>
              <a:gd name="T25" fmla="*/ 333 h 333"/>
              <a:gd name="T26" fmla="*/ 200 w 233"/>
              <a:gd name="T27" fmla="*/ 333 h 333"/>
              <a:gd name="T28" fmla="*/ 233 w 233"/>
              <a:gd name="T29" fmla="*/ 300 h 333"/>
              <a:gd name="T30" fmla="*/ 233 w 233"/>
              <a:gd name="T31" fmla="*/ 133 h 333"/>
              <a:gd name="T32" fmla="*/ 200 w 233"/>
              <a:gd name="T33" fmla="*/ 200 h 333"/>
              <a:gd name="T34" fmla="*/ 200 w 233"/>
              <a:gd name="T35" fmla="*/ 233 h 333"/>
              <a:gd name="T36" fmla="*/ 200 w 233"/>
              <a:gd name="T37" fmla="*/ 283 h 333"/>
              <a:gd name="T38" fmla="*/ 182 w 233"/>
              <a:gd name="T39" fmla="*/ 300 h 333"/>
              <a:gd name="T40" fmla="*/ 133 w 233"/>
              <a:gd name="T41" fmla="*/ 300 h 333"/>
              <a:gd name="T42" fmla="*/ 133 w 233"/>
              <a:gd name="T43" fmla="*/ 133 h 333"/>
              <a:gd name="T44" fmla="*/ 182 w 233"/>
              <a:gd name="T45" fmla="*/ 133 h 333"/>
              <a:gd name="T46" fmla="*/ 200 w 233"/>
              <a:gd name="T47" fmla="*/ 150 h 333"/>
              <a:gd name="T48" fmla="*/ 200 w 233"/>
              <a:gd name="T49" fmla="*/ 200 h 333"/>
              <a:gd name="T50" fmla="*/ 100 w 233"/>
              <a:gd name="T51" fmla="*/ 100 h 333"/>
              <a:gd name="T52" fmla="*/ 100 w 233"/>
              <a:gd name="T53" fmla="*/ 133 h 333"/>
              <a:gd name="T54" fmla="*/ 100 w 233"/>
              <a:gd name="T55" fmla="*/ 300 h 333"/>
              <a:gd name="T56" fmla="*/ 49 w 233"/>
              <a:gd name="T57" fmla="*/ 300 h 333"/>
              <a:gd name="T58" fmla="*/ 33 w 233"/>
              <a:gd name="T59" fmla="*/ 283 h 333"/>
              <a:gd name="T60" fmla="*/ 33 w 233"/>
              <a:gd name="T61" fmla="*/ 50 h 333"/>
              <a:gd name="T62" fmla="*/ 49 w 233"/>
              <a:gd name="T63" fmla="*/ 33 h 333"/>
              <a:gd name="T64" fmla="*/ 82 w 233"/>
              <a:gd name="T65" fmla="*/ 33 h 333"/>
              <a:gd name="T66" fmla="*/ 100 w 233"/>
              <a:gd name="T67" fmla="*/ 50 h 333"/>
              <a:gd name="T68" fmla="*/ 100 w 233"/>
              <a:gd name="T69"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3" h="333">
                <a:moveTo>
                  <a:pt x="233" y="133"/>
                </a:moveTo>
                <a:cubicBezTo>
                  <a:pt x="233" y="115"/>
                  <a:pt x="218" y="100"/>
                  <a:pt x="199" y="100"/>
                </a:cubicBezTo>
                <a:lnTo>
                  <a:pt x="133" y="100"/>
                </a:lnTo>
                <a:lnTo>
                  <a:pt x="133" y="33"/>
                </a:lnTo>
                <a:cubicBezTo>
                  <a:pt x="133" y="15"/>
                  <a:pt x="118" y="0"/>
                  <a:pt x="99" y="0"/>
                </a:cubicBezTo>
                <a:lnTo>
                  <a:pt x="32" y="0"/>
                </a:lnTo>
                <a:cubicBezTo>
                  <a:pt x="14" y="0"/>
                  <a:pt x="0" y="15"/>
                  <a:pt x="0" y="33"/>
                </a:cubicBezTo>
                <a:lnTo>
                  <a:pt x="0" y="300"/>
                </a:lnTo>
                <a:cubicBezTo>
                  <a:pt x="0" y="318"/>
                  <a:pt x="14" y="333"/>
                  <a:pt x="33" y="333"/>
                </a:cubicBezTo>
                <a:lnTo>
                  <a:pt x="32" y="333"/>
                </a:lnTo>
                <a:lnTo>
                  <a:pt x="99" y="333"/>
                </a:lnTo>
                <a:lnTo>
                  <a:pt x="132" y="333"/>
                </a:lnTo>
                <a:lnTo>
                  <a:pt x="199" y="333"/>
                </a:lnTo>
                <a:lnTo>
                  <a:pt x="200" y="333"/>
                </a:lnTo>
                <a:cubicBezTo>
                  <a:pt x="218" y="333"/>
                  <a:pt x="233" y="318"/>
                  <a:pt x="233" y="300"/>
                </a:cubicBezTo>
                <a:lnTo>
                  <a:pt x="233" y="133"/>
                </a:lnTo>
                <a:close/>
                <a:moveTo>
                  <a:pt x="200" y="200"/>
                </a:moveTo>
                <a:lnTo>
                  <a:pt x="200" y="233"/>
                </a:lnTo>
                <a:lnTo>
                  <a:pt x="200" y="283"/>
                </a:lnTo>
                <a:cubicBezTo>
                  <a:pt x="200" y="293"/>
                  <a:pt x="192" y="300"/>
                  <a:pt x="182" y="300"/>
                </a:cubicBezTo>
                <a:lnTo>
                  <a:pt x="133" y="300"/>
                </a:lnTo>
                <a:lnTo>
                  <a:pt x="133" y="133"/>
                </a:lnTo>
                <a:lnTo>
                  <a:pt x="182" y="133"/>
                </a:lnTo>
                <a:cubicBezTo>
                  <a:pt x="192" y="133"/>
                  <a:pt x="200" y="141"/>
                  <a:pt x="200" y="150"/>
                </a:cubicBezTo>
                <a:lnTo>
                  <a:pt x="200" y="200"/>
                </a:lnTo>
                <a:close/>
                <a:moveTo>
                  <a:pt x="100" y="100"/>
                </a:moveTo>
                <a:lnTo>
                  <a:pt x="100" y="133"/>
                </a:lnTo>
                <a:lnTo>
                  <a:pt x="100" y="300"/>
                </a:lnTo>
                <a:lnTo>
                  <a:pt x="49" y="300"/>
                </a:lnTo>
                <a:cubicBezTo>
                  <a:pt x="40" y="300"/>
                  <a:pt x="33" y="293"/>
                  <a:pt x="33" y="283"/>
                </a:cubicBezTo>
                <a:lnTo>
                  <a:pt x="33" y="50"/>
                </a:lnTo>
                <a:cubicBezTo>
                  <a:pt x="33" y="41"/>
                  <a:pt x="40" y="33"/>
                  <a:pt x="49" y="33"/>
                </a:cubicBezTo>
                <a:lnTo>
                  <a:pt x="82" y="33"/>
                </a:lnTo>
                <a:cubicBezTo>
                  <a:pt x="92" y="33"/>
                  <a:pt x="100" y="41"/>
                  <a:pt x="100" y="50"/>
                </a:cubicBezTo>
                <a:lnTo>
                  <a:pt x="1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67">
            <a:extLst>
              <a:ext uri="{FF2B5EF4-FFF2-40B4-BE49-F238E27FC236}">
                <a16:creationId xmlns:a16="http://schemas.microsoft.com/office/drawing/2014/main" id="{F54F82F1-2902-4A8A-A799-0D08765E8415}"/>
              </a:ext>
            </a:extLst>
          </p:cNvPr>
          <p:cNvSpPr>
            <a:spLocks noChangeAspect="1" noEditPoints="1"/>
          </p:cNvSpPr>
          <p:nvPr/>
        </p:nvSpPr>
        <p:spPr bwMode="auto">
          <a:xfrm>
            <a:off x="5229226" y="2457450"/>
            <a:ext cx="252413" cy="254000"/>
          </a:xfrm>
          <a:custGeom>
            <a:avLst/>
            <a:gdLst>
              <a:gd name="T0" fmla="*/ 250 w 333"/>
              <a:gd name="T1" fmla="*/ 34 h 334"/>
              <a:gd name="T2" fmla="*/ 283 w 333"/>
              <a:gd name="T3" fmla="*/ 34 h 334"/>
              <a:gd name="T4" fmla="*/ 300 w 333"/>
              <a:gd name="T5" fmla="*/ 50 h 334"/>
              <a:gd name="T6" fmla="*/ 300 w 333"/>
              <a:gd name="T7" fmla="*/ 100 h 334"/>
              <a:gd name="T8" fmla="*/ 233 w 333"/>
              <a:gd name="T9" fmla="*/ 100 h 334"/>
              <a:gd name="T10" fmla="*/ 233 w 333"/>
              <a:gd name="T11" fmla="*/ 50 h 334"/>
              <a:gd name="T12" fmla="*/ 250 w 333"/>
              <a:gd name="T13" fmla="*/ 34 h 334"/>
              <a:gd name="T14" fmla="*/ 200 w 333"/>
              <a:gd name="T15" fmla="*/ 134 h 334"/>
              <a:gd name="T16" fmla="*/ 233 w 333"/>
              <a:gd name="T17" fmla="*/ 134 h 334"/>
              <a:gd name="T18" fmla="*/ 300 w 333"/>
              <a:gd name="T19" fmla="*/ 134 h 334"/>
              <a:gd name="T20" fmla="*/ 300 w 333"/>
              <a:gd name="T21" fmla="*/ 200 h 334"/>
              <a:gd name="T22" fmla="*/ 133 w 333"/>
              <a:gd name="T23" fmla="*/ 200 h 334"/>
              <a:gd name="T24" fmla="*/ 133 w 333"/>
              <a:gd name="T25" fmla="*/ 150 h 334"/>
              <a:gd name="T26" fmla="*/ 150 w 333"/>
              <a:gd name="T27" fmla="*/ 134 h 334"/>
              <a:gd name="T28" fmla="*/ 200 w 333"/>
              <a:gd name="T29" fmla="*/ 134 h 334"/>
              <a:gd name="T30" fmla="*/ 100 w 333"/>
              <a:gd name="T31" fmla="*/ 234 h 334"/>
              <a:gd name="T32" fmla="*/ 133 w 333"/>
              <a:gd name="T33" fmla="*/ 234 h 334"/>
              <a:gd name="T34" fmla="*/ 300 w 333"/>
              <a:gd name="T35" fmla="*/ 234 h 334"/>
              <a:gd name="T36" fmla="*/ 300 w 333"/>
              <a:gd name="T37" fmla="*/ 284 h 334"/>
              <a:gd name="T38" fmla="*/ 283 w 333"/>
              <a:gd name="T39" fmla="*/ 300 h 334"/>
              <a:gd name="T40" fmla="*/ 50 w 333"/>
              <a:gd name="T41" fmla="*/ 300 h 334"/>
              <a:gd name="T42" fmla="*/ 33 w 333"/>
              <a:gd name="T43" fmla="*/ 284 h 334"/>
              <a:gd name="T44" fmla="*/ 33 w 333"/>
              <a:gd name="T45" fmla="*/ 250 h 334"/>
              <a:gd name="T46" fmla="*/ 50 w 333"/>
              <a:gd name="T47" fmla="*/ 234 h 334"/>
              <a:gd name="T48" fmla="*/ 100 w 333"/>
              <a:gd name="T49" fmla="*/ 234 h 334"/>
              <a:gd name="T50" fmla="*/ 133 w 333"/>
              <a:gd name="T51" fmla="*/ 100 h 334"/>
              <a:gd name="T52" fmla="*/ 100 w 333"/>
              <a:gd name="T53" fmla="*/ 134 h 334"/>
              <a:gd name="T54" fmla="*/ 100 w 333"/>
              <a:gd name="T55" fmla="*/ 200 h 334"/>
              <a:gd name="T56" fmla="*/ 33 w 333"/>
              <a:gd name="T57" fmla="*/ 200 h 334"/>
              <a:gd name="T58" fmla="*/ 0 w 333"/>
              <a:gd name="T59" fmla="*/ 234 h 334"/>
              <a:gd name="T60" fmla="*/ 0 w 333"/>
              <a:gd name="T61" fmla="*/ 300 h 334"/>
              <a:gd name="T62" fmla="*/ 33 w 333"/>
              <a:gd name="T63" fmla="*/ 334 h 334"/>
              <a:gd name="T64" fmla="*/ 300 w 333"/>
              <a:gd name="T65" fmla="*/ 334 h 334"/>
              <a:gd name="T66" fmla="*/ 333 w 333"/>
              <a:gd name="T67" fmla="*/ 300 h 334"/>
              <a:gd name="T68" fmla="*/ 333 w 333"/>
              <a:gd name="T69" fmla="*/ 234 h 334"/>
              <a:gd name="T70" fmla="*/ 333 w 333"/>
              <a:gd name="T71" fmla="*/ 200 h 334"/>
              <a:gd name="T72" fmla="*/ 333 w 333"/>
              <a:gd name="T73" fmla="*/ 134 h 334"/>
              <a:gd name="T74" fmla="*/ 333 w 333"/>
              <a:gd name="T75" fmla="*/ 100 h 334"/>
              <a:gd name="T76" fmla="*/ 333 w 333"/>
              <a:gd name="T77" fmla="*/ 34 h 334"/>
              <a:gd name="T78" fmla="*/ 300 w 333"/>
              <a:gd name="T79" fmla="*/ 0 h 334"/>
              <a:gd name="T80" fmla="*/ 233 w 333"/>
              <a:gd name="T81" fmla="*/ 0 h 334"/>
              <a:gd name="T82" fmla="*/ 200 w 333"/>
              <a:gd name="T83" fmla="*/ 34 h 334"/>
              <a:gd name="T84" fmla="*/ 200 w 333"/>
              <a:gd name="T85" fmla="*/ 100 h 334"/>
              <a:gd name="T86" fmla="*/ 133 w 333"/>
              <a:gd name="T87"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4">
                <a:moveTo>
                  <a:pt x="250" y="34"/>
                </a:moveTo>
                <a:lnTo>
                  <a:pt x="283" y="34"/>
                </a:lnTo>
                <a:cubicBezTo>
                  <a:pt x="292" y="34"/>
                  <a:pt x="300" y="41"/>
                  <a:pt x="300" y="50"/>
                </a:cubicBezTo>
                <a:lnTo>
                  <a:pt x="300" y="100"/>
                </a:lnTo>
                <a:lnTo>
                  <a:pt x="233" y="100"/>
                </a:lnTo>
                <a:lnTo>
                  <a:pt x="233" y="50"/>
                </a:lnTo>
                <a:cubicBezTo>
                  <a:pt x="233" y="41"/>
                  <a:pt x="240" y="34"/>
                  <a:pt x="250" y="34"/>
                </a:cubicBezTo>
                <a:close/>
                <a:moveTo>
                  <a:pt x="200" y="134"/>
                </a:moveTo>
                <a:lnTo>
                  <a:pt x="233" y="134"/>
                </a:lnTo>
                <a:lnTo>
                  <a:pt x="300" y="134"/>
                </a:lnTo>
                <a:lnTo>
                  <a:pt x="300" y="200"/>
                </a:lnTo>
                <a:lnTo>
                  <a:pt x="133" y="200"/>
                </a:lnTo>
                <a:lnTo>
                  <a:pt x="133" y="150"/>
                </a:lnTo>
                <a:cubicBezTo>
                  <a:pt x="133" y="141"/>
                  <a:pt x="140" y="134"/>
                  <a:pt x="150" y="134"/>
                </a:cubicBezTo>
                <a:lnTo>
                  <a:pt x="200" y="134"/>
                </a:lnTo>
                <a:close/>
                <a:moveTo>
                  <a:pt x="100" y="234"/>
                </a:moveTo>
                <a:lnTo>
                  <a:pt x="133" y="234"/>
                </a:lnTo>
                <a:lnTo>
                  <a:pt x="300" y="234"/>
                </a:lnTo>
                <a:lnTo>
                  <a:pt x="300" y="284"/>
                </a:lnTo>
                <a:cubicBezTo>
                  <a:pt x="300" y="293"/>
                  <a:pt x="292" y="300"/>
                  <a:pt x="283" y="300"/>
                </a:cubicBezTo>
                <a:lnTo>
                  <a:pt x="50" y="300"/>
                </a:lnTo>
                <a:cubicBezTo>
                  <a:pt x="40" y="300"/>
                  <a:pt x="33" y="293"/>
                  <a:pt x="33" y="284"/>
                </a:cubicBezTo>
                <a:lnTo>
                  <a:pt x="33" y="250"/>
                </a:lnTo>
                <a:cubicBezTo>
                  <a:pt x="33" y="241"/>
                  <a:pt x="40" y="234"/>
                  <a:pt x="50" y="234"/>
                </a:cubicBezTo>
                <a:lnTo>
                  <a:pt x="100" y="234"/>
                </a:lnTo>
                <a:close/>
                <a:moveTo>
                  <a:pt x="133" y="100"/>
                </a:moveTo>
                <a:cubicBezTo>
                  <a:pt x="115" y="100"/>
                  <a:pt x="100" y="115"/>
                  <a:pt x="100" y="134"/>
                </a:cubicBezTo>
                <a:lnTo>
                  <a:pt x="100" y="200"/>
                </a:lnTo>
                <a:lnTo>
                  <a:pt x="33" y="200"/>
                </a:lnTo>
                <a:cubicBezTo>
                  <a:pt x="15" y="200"/>
                  <a:pt x="0" y="215"/>
                  <a:pt x="0" y="234"/>
                </a:cubicBezTo>
                <a:lnTo>
                  <a:pt x="0" y="300"/>
                </a:lnTo>
                <a:cubicBezTo>
                  <a:pt x="0" y="319"/>
                  <a:pt x="15" y="334"/>
                  <a:pt x="33" y="334"/>
                </a:cubicBezTo>
                <a:lnTo>
                  <a:pt x="300" y="334"/>
                </a:lnTo>
                <a:cubicBezTo>
                  <a:pt x="318" y="334"/>
                  <a:pt x="333" y="319"/>
                  <a:pt x="333" y="300"/>
                </a:cubicBezTo>
                <a:lnTo>
                  <a:pt x="333" y="234"/>
                </a:lnTo>
                <a:lnTo>
                  <a:pt x="333" y="200"/>
                </a:lnTo>
                <a:lnTo>
                  <a:pt x="333" y="134"/>
                </a:lnTo>
                <a:lnTo>
                  <a:pt x="333" y="100"/>
                </a:lnTo>
                <a:lnTo>
                  <a:pt x="333" y="34"/>
                </a:lnTo>
                <a:cubicBezTo>
                  <a:pt x="333" y="15"/>
                  <a:pt x="318" y="0"/>
                  <a:pt x="300" y="0"/>
                </a:cubicBezTo>
                <a:lnTo>
                  <a:pt x="233" y="0"/>
                </a:lnTo>
                <a:cubicBezTo>
                  <a:pt x="215" y="0"/>
                  <a:pt x="200" y="15"/>
                  <a:pt x="200" y="34"/>
                </a:cubicBezTo>
                <a:lnTo>
                  <a:pt x="200" y="100"/>
                </a:lnTo>
                <a:lnTo>
                  <a:pt x="1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8">
            <a:extLst>
              <a:ext uri="{FF2B5EF4-FFF2-40B4-BE49-F238E27FC236}">
                <a16:creationId xmlns:a16="http://schemas.microsoft.com/office/drawing/2014/main" id="{35BAD710-32B5-4EB0-986E-18F153C8ADAA}"/>
              </a:ext>
            </a:extLst>
          </p:cNvPr>
          <p:cNvSpPr>
            <a:spLocks noChangeAspect="1" noEditPoints="1"/>
          </p:cNvSpPr>
          <p:nvPr/>
        </p:nvSpPr>
        <p:spPr bwMode="auto">
          <a:xfrm>
            <a:off x="4725988" y="2457450"/>
            <a:ext cx="252413" cy="254000"/>
          </a:xfrm>
          <a:custGeom>
            <a:avLst/>
            <a:gdLst>
              <a:gd name="T0" fmla="*/ 300 w 333"/>
              <a:gd name="T1" fmla="*/ 300 h 334"/>
              <a:gd name="T2" fmla="*/ 233 w 333"/>
              <a:gd name="T3" fmla="*/ 300 h 334"/>
              <a:gd name="T4" fmla="*/ 233 w 333"/>
              <a:gd name="T5" fmla="*/ 234 h 334"/>
              <a:gd name="T6" fmla="*/ 300 w 333"/>
              <a:gd name="T7" fmla="*/ 234 h 334"/>
              <a:gd name="T8" fmla="*/ 300 w 333"/>
              <a:gd name="T9" fmla="*/ 300 h 334"/>
              <a:gd name="T10" fmla="*/ 133 w 333"/>
              <a:gd name="T11" fmla="*/ 300 h 334"/>
              <a:gd name="T12" fmla="*/ 133 w 333"/>
              <a:gd name="T13" fmla="*/ 134 h 334"/>
              <a:gd name="T14" fmla="*/ 200 w 333"/>
              <a:gd name="T15" fmla="*/ 134 h 334"/>
              <a:gd name="T16" fmla="*/ 200 w 333"/>
              <a:gd name="T17" fmla="*/ 206 h 334"/>
              <a:gd name="T18" fmla="*/ 200 w 333"/>
              <a:gd name="T19" fmla="*/ 239 h 334"/>
              <a:gd name="T20" fmla="*/ 200 w 333"/>
              <a:gd name="T21" fmla="*/ 300 h 334"/>
              <a:gd name="T22" fmla="*/ 133 w 333"/>
              <a:gd name="T23" fmla="*/ 300 h 334"/>
              <a:gd name="T24" fmla="*/ 33 w 333"/>
              <a:gd name="T25" fmla="*/ 300 h 334"/>
              <a:gd name="T26" fmla="*/ 33 w 333"/>
              <a:gd name="T27" fmla="*/ 34 h 334"/>
              <a:gd name="T28" fmla="*/ 100 w 333"/>
              <a:gd name="T29" fmla="*/ 34 h 334"/>
              <a:gd name="T30" fmla="*/ 100 w 333"/>
              <a:gd name="T31" fmla="*/ 106 h 334"/>
              <a:gd name="T32" fmla="*/ 100 w 333"/>
              <a:gd name="T33" fmla="*/ 139 h 334"/>
              <a:gd name="T34" fmla="*/ 100 w 333"/>
              <a:gd name="T35" fmla="*/ 300 h 334"/>
              <a:gd name="T36" fmla="*/ 33 w 333"/>
              <a:gd name="T37" fmla="*/ 300 h 334"/>
              <a:gd name="T38" fmla="*/ 233 w 333"/>
              <a:gd name="T39" fmla="*/ 200 h 334"/>
              <a:gd name="T40" fmla="*/ 233 w 333"/>
              <a:gd name="T41" fmla="*/ 139 h 334"/>
              <a:gd name="T42" fmla="*/ 233 w 333"/>
              <a:gd name="T43" fmla="*/ 100 h 334"/>
              <a:gd name="T44" fmla="*/ 201 w 333"/>
              <a:gd name="T45" fmla="*/ 100 h 334"/>
              <a:gd name="T46" fmla="*/ 133 w 333"/>
              <a:gd name="T47" fmla="*/ 100 h 334"/>
              <a:gd name="T48" fmla="*/ 133 w 333"/>
              <a:gd name="T49" fmla="*/ 39 h 334"/>
              <a:gd name="T50" fmla="*/ 133 w 333"/>
              <a:gd name="T51" fmla="*/ 0 h 334"/>
              <a:gd name="T52" fmla="*/ 101 w 333"/>
              <a:gd name="T53" fmla="*/ 0 h 334"/>
              <a:gd name="T54" fmla="*/ 34 w 333"/>
              <a:gd name="T55" fmla="*/ 0 h 334"/>
              <a:gd name="T56" fmla="*/ 0 w 333"/>
              <a:gd name="T57" fmla="*/ 0 h 334"/>
              <a:gd name="T58" fmla="*/ 0 w 333"/>
              <a:gd name="T59" fmla="*/ 39 h 334"/>
              <a:gd name="T60" fmla="*/ 0 w 333"/>
              <a:gd name="T61" fmla="*/ 306 h 334"/>
              <a:gd name="T62" fmla="*/ 0 w 333"/>
              <a:gd name="T63" fmla="*/ 334 h 334"/>
              <a:gd name="T64" fmla="*/ 34 w 333"/>
              <a:gd name="T65" fmla="*/ 334 h 334"/>
              <a:gd name="T66" fmla="*/ 101 w 333"/>
              <a:gd name="T67" fmla="*/ 334 h 334"/>
              <a:gd name="T68" fmla="*/ 134 w 333"/>
              <a:gd name="T69" fmla="*/ 334 h 334"/>
              <a:gd name="T70" fmla="*/ 201 w 333"/>
              <a:gd name="T71" fmla="*/ 334 h 334"/>
              <a:gd name="T72" fmla="*/ 234 w 333"/>
              <a:gd name="T73" fmla="*/ 334 h 334"/>
              <a:gd name="T74" fmla="*/ 301 w 333"/>
              <a:gd name="T75" fmla="*/ 334 h 334"/>
              <a:gd name="T76" fmla="*/ 333 w 333"/>
              <a:gd name="T77" fmla="*/ 334 h 334"/>
              <a:gd name="T78" fmla="*/ 333 w 333"/>
              <a:gd name="T79" fmla="*/ 306 h 334"/>
              <a:gd name="T80" fmla="*/ 333 w 333"/>
              <a:gd name="T81" fmla="*/ 239 h 334"/>
              <a:gd name="T82" fmla="*/ 333 w 333"/>
              <a:gd name="T83" fmla="*/ 206 h 334"/>
              <a:gd name="T84" fmla="*/ 333 w 333"/>
              <a:gd name="T85" fmla="*/ 200 h 334"/>
              <a:gd name="T86" fmla="*/ 233 w 333"/>
              <a:gd name="T87" fmla="*/ 2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3" h="334">
                <a:moveTo>
                  <a:pt x="300" y="300"/>
                </a:moveTo>
                <a:lnTo>
                  <a:pt x="233" y="300"/>
                </a:lnTo>
                <a:lnTo>
                  <a:pt x="233" y="234"/>
                </a:lnTo>
                <a:lnTo>
                  <a:pt x="300" y="234"/>
                </a:lnTo>
                <a:lnTo>
                  <a:pt x="300" y="300"/>
                </a:lnTo>
                <a:close/>
                <a:moveTo>
                  <a:pt x="133" y="300"/>
                </a:moveTo>
                <a:lnTo>
                  <a:pt x="133" y="134"/>
                </a:lnTo>
                <a:lnTo>
                  <a:pt x="200" y="134"/>
                </a:lnTo>
                <a:lnTo>
                  <a:pt x="200" y="206"/>
                </a:lnTo>
                <a:lnTo>
                  <a:pt x="200" y="239"/>
                </a:lnTo>
                <a:lnTo>
                  <a:pt x="200" y="300"/>
                </a:lnTo>
                <a:lnTo>
                  <a:pt x="133" y="300"/>
                </a:lnTo>
                <a:close/>
                <a:moveTo>
                  <a:pt x="33" y="300"/>
                </a:moveTo>
                <a:lnTo>
                  <a:pt x="33" y="34"/>
                </a:lnTo>
                <a:lnTo>
                  <a:pt x="100" y="34"/>
                </a:lnTo>
                <a:lnTo>
                  <a:pt x="100" y="106"/>
                </a:lnTo>
                <a:lnTo>
                  <a:pt x="100" y="139"/>
                </a:lnTo>
                <a:lnTo>
                  <a:pt x="100" y="300"/>
                </a:lnTo>
                <a:lnTo>
                  <a:pt x="33" y="300"/>
                </a:lnTo>
                <a:close/>
                <a:moveTo>
                  <a:pt x="233" y="200"/>
                </a:moveTo>
                <a:lnTo>
                  <a:pt x="233" y="139"/>
                </a:lnTo>
                <a:lnTo>
                  <a:pt x="233" y="100"/>
                </a:lnTo>
                <a:lnTo>
                  <a:pt x="201" y="100"/>
                </a:lnTo>
                <a:lnTo>
                  <a:pt x="133" y="100"/>
                </a:lnTo>
                <a:lnTo>
                  <a:pt x="133" y="39"/>
                </a:lnTo>
                <a:lnTo>
                  <a:pt x="133" y="0"/>
                </a:lnTo>
                <a:lnTo>
                  <a:pt x="101" y="0"/>
                </a:lnTo>
                <a:lnTo>
                  <a:pt x="34" y="0"/>
                </a:lnTo>
                <a:lnTo>
                  <a:pt x="0" y="0"/>
                </a:lnTo>
                <a:lnTo>
                  <a:pt x="0" y="39"/>
                </a:lnTo>
                <a:lnTo>
                  <a:pt x="0" y="306"/>
                </a:lnTo>
                <a:lnTo>
                  <a:pt x="0" y="334"/>
                </a:lnTo>
                <a:lnTo>
                  <a:pt x="34" y="334"/>
                </a:lnTo>
                <a:lnTo>
                  <a:pt x="101" y="334"/>
                </a:lnTo>
                <a:lnTo>
                  <a:pt x="134" y="334"/>
                </a:lnTo>
                <a:lnTo>
                  <a:pt x="201" y="334"/>
                </a:lnTo>
                <a:lnTo>
                  <a:pt x="234" y="334"/>
                </a:lnTo>
                <a:lnTo>
                  <a:pt x="301" y="334"/>
                </a:lnTo>
                <a:lnTo>
                  <a:pt x="333" y="334"/>
                </a:lnTo>
                <a:lnTo>
                  <a:pt x="333" y="306"/>
                </a:lnTo>
                <a:lnTo>
                  <a:pt x="333" y="239"/>
                </a:lnTo>
                <a:lnTo>
                  <a:pt x="333" y="206"/>
                </a:lnTo>
                <a:lnTo>
                  <a:pt x="333" y="200"/>
                </a:lnTo>
                <a:lnTo>
                  <a:pt x="233"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9">
            <a:extLst>
              <a:ext uri="{FF2B5EF4-FFF2-40B4-BE49-F238E27FC236}">
                <a16:creationId xmlns:a16="http://schemas.microsoft.com/office/drawing/2014/main" id="{847E0209-38E8-43EF-8007-140DC1C92683}"/>
              </a:ext>
            </a:extLst>
          </p:cNvPr>
          <p:cNvSpPr>
            <a:spLocks noChangeAspect="1" noEditPoints="1"/>
          </p:cNvSpPr>
          <p:nvPr/>
        </p:nvSpPr>
        <p:spPr bwMode="auto">
          <a:xfrm>
            <a:off x="4222751" y="2457450"/>
            <a:ext cx="252413" cy="254000"/>
          </a:xfrm>
          <a:custGeom>
            <a:avLst/>
            <a:gdLst>
              <a:gd name="T0" fmla="*/ 300 w 334"/>
              <a:gd name="T1" fmla="*/ 100 h 334"/>
              <a:gd name="T2" fmla="*/ 234 w 334"/>
              <a:gd name="T3" fmla="*/ 100 h 334"/>
              <a:gd name="T4" fmla="*/ 234 w 334"/>
              <a:gd name="T5" fmla="*/ 34 h 334"/>
              <a:gd name="T6" fmla="*/ 300 w 334"/>
              <a:gd name="T7" fmla="*/ 34 h 334"/>
              <a:gd name="T8" fmla="*/ 300 w 334"/>
              <a:gd name="T9" fmla="*/ 100 h 334"/>
              <a:gd name="T10" fmla="*/ 300 w 334"/>
              <a:gd name="T11" fmla="*/ 200 h 334"/>
              <a:gd name="T12" fmla="*/ 134 w 334"/>
              <a:gd name="T13" fmla="*/ 200 h 334"/>
              <a:gd name="T14" fmla="*/ 134 w 334"/>
              <a:gd name="T15" fmla="*/ 134 h 334"/>
              <a:gd name="T16" fmla="*/ 206 w 334"/>
              <a:gd name="T17" fmla="*/ 134 h 334"/>
              <a:gd name="T18" fmla="*/ 240 w 334"/>
              <a:gd name="T19" fmla="*/ 134 h 334"/>
              <a:gd name="T20" fmla="*/ 300 w 334"/>
              <a:gd name="T21" fmla="*/ 134 h 334"/>
              <a:gd name="T22" fmla="*/ 300 w 334"/>
              <a:gd name="T23" fmla="*/ 200 h 334"/>
              <a:gd name="T24" fmla="*/ 300 w 334"/>
              <a:gd name="T25" fmla="*/ 300 h 334"/>
              <a:gd name="T26" fmla="*/ 34 w 334"/>
              <a:gd name="T27" fmla="*/ 300 h 334"/>
              <a:gd name="T28" fmla="*/ 34 w 334"/>
              <a:gd name="T29" fmla="*/ 234 h 334"/>
              <a:gd name="T30" fmla="*/ 106 w 334"/>
              <a:gd name="T31" fmla="*/ 234 h 334"/>
              <a:gd name="T32" fmla="*/ 140 w 334"/>
              <a:gd name="T33" fmla="*/ 234 h 334"/>
              <a:gd name="T34" fmla="*/ 300 w 334"/>
              <a:gd name="T35" fmla="*/ 234 h 334"/>
              <a:gd name="T36" fmla="*/ 300 w 334"/>
              <a:gd name="T37" fmla="*/ 300 h 334"/>
              <a:gd name="T38" fmla="*/ 200 w 334"/>
              <a:gd name="T39" fmla="*/ 100 h 334"/>
              <a:gd name="T40" fmla="*/ 140 w 334"/>
              <a:gd name="T41" fmla="*/ 100 h 334"/>
              <a:gd name="T42" fmla="*/ 100 w 334"/>
              <a:gd name="T43" fmla="*/ 100 h 334"/>
              <a:gd name="T44" fmla="*/ 100 w 334"/>
              <a:gd name="T45" fmla="*/ 138 h 334"/>
              <a:gd name="T46" fmla="*/ 100 w 334"/>
              <a:gd name="T47" fmla="*/ 200 h 334"/>
              <a:gd name="T48" fmla="*/ 40 w 334"/>
              <a:gd name="T49" fmla="*/ 200 h 334"/>
              <a:gd name="T50" fmla="*/ 0 w 334"/>
              <a:gd name="T51" fmla="*/ 200 h 334"/>
              <a:gd name="T52" fmla="*/ 0 w 334"/>
              <a:gd name="T53" fmla="*/ 238 h 334"/>
              <a:gd name="T54" fmla="*/ 0 w 334"/>
              <a:gd name="T55" fmla="*/ 305 h 334"/>
              <a:gd name="T56" fmla="*/ 0 w 334"/>
              <a:gd name="T57" fmla="*/ 334 h 334"/>
              <a:gd name="T58" fmla="*/ 40 w 334"/>
              <a:gd name="T59" fmla="*/ 334 h 334"/>
              <a:gd name="T60" fmla="*/ 306 w 334"/>
              <a:gd name="T61" fmla="*/ 334 h 334"/>
              <a:gd name="T62" fmla="*/ 334 w 334"/>
              <a:gd name="T63" fmla="*/ 334 h 334"/>
              <a:gd name="T64" fmla="*/ 334 w 334"/>
              <a:gd name="T65" fmla="*/ 305 h 334"/>
              <a:gd name="T66" fmla="*/ 334 w 334"/>
              <a:gd name="T67" fmla="*/ 238 h 334"/>
              <a:gd name="T68" fmla="*/ 334 w 334"/>
              <a:gd name="T69" fmla="*/ 205 h 334"/>
              <a:gd name="T70" fmla="*/ 334 w 334"/>
              <a:gd name="T71" fmla="*/ 138 h 334"/>
              <a:gd name="T72" fmla="*/ 334 w 334"/>
              <a:gd name="T73" fmla="*/ 105 h 334"/>
              <a:gd name="T74" fmla="*/ 334 w 334"/>
              <a:gd name="T75" fmla="*/ 38 h 334"/>
              <a:gd name="T76" fmla="*/ 334 w 334"/>
              <a:gd name="T77" fmla="*/ 0 h 334"/>
              <a:gd name="T78" fmla="*/ 306 w 334"/>
              <a:gd name="T79" fmla="*/ 0 h 334"/>
              <a:gd name="T80" fmla="*/ 240 w 334"/>
              <a:gd name="T81" fmla="*/ 0 h 334"/>
              <a:gd name="T82" fmla="*/ 206 w 334"/>
              <a:gd name="T83" fmla="*/ 0 h 334"/>
              <a:gd name="T84" fmla="*/ 200 w 334"/>
              <a:gd name="T85" fmla="*/ 0 h 334"/>
              <a:gd name="T86" fmla="*/ 200 w 334"/>
              <a:gd name="T87"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4" h="334">
                <a:moveTo>
                  <a:pt x="300" y="100"/>
                </a:moveTo>
                <a:lnTo>
                  <a:pt x="234" y="100"/>
                </a:lnTo>
                <a:lnTo>
                  <a:pt x="234" y="34"/>
                </a:lnTo>
                <a:lnTo>
                  <a:pt x="300" y="34"/>
                </a:lnTo>
                <a:lnTo>
                  <a:pt x="300" y="100"/>
                </a:lnTo>
                <a:close/>
                <a:moveTo>
                  <a:pt x="300" y="200"/>
                </a:moveTo>
                <a:lnTo>
                  <a:pt x="134" y="200"/>
                </a:lnTo>
                <a:lnTo>
                  <a:pt x="134" y="134"/>
                </a:lnTo>
                <a:lnTo>
                  <a:pt x="206" y="134"/>
                </a:lnTo>
                <a:lnTo>
                  <a:pt x="240" y="134"/>
                </a:lnTo>
                <a:lnTo>
                  <a:pt x="300" y="134"/>
                </a:lnTo>
                <a:lnTo>
                  <a:pt x="300" y="200"/>
                </a:lnTo>
                <a:close/>
                <a:moveTo>
                  <a:pt x="300" y="300"/>
                </a:moveTo>
                <a:lnTo>
                  <a:pt x="34" y="300"/>
                </a:lnTo>
                <a:lnTo>
                  <a:pt x="34" y="234"/>
                </a:lnTo>
                <a:lnTo>
                  <a:pt x="106" y="234"/>
                </a:lnTo>
                <a:lnTo>
                  <a:pt x="140" y="234"/>
                </a:lnTo>
                <a:lnTo>
                  <a:pt x="300" y="234"/>
                </a:lnTo>
                <a:lnTo>
                  <a:pt x="300" y="300"/>
                </a:lnTo>
                <a:close/>
                <a:moveTo>
                  <a:pt x="200" y="100"/>
                </a:moveTo>
                <a:lnTo>
                  <a:pt x="140" y="100"/>
                </a:lnTo>
                <a:lnTo>
                  <a:pt x="100" y="100"/>
                </a:lnTo>
                <a:lnTo>
                  <a:pt x="100" y="138"/>
                </a:lnTo>
                <a:lnTo>
                  <a:pt x="100" y="200"/>
                </a:lnTo>
                <a:lnTo>
                  <a:pt x="40" y="200"/>
                </a:lnTo>
                <a:lnTo>
                  <a:pt x="0" y="200"/>
                </a:lnTo>
                <a:lnTo>
                  <a:pt x="0" y="238"/>
                </a:lnTo>
                <a:lnTo>
                  <a:pt x="0" y="305"/>
                </a:lnTo>
                <a:lnTo>
                  <a:pt x="0" y="334"/>
                </a:lnTo>
                <a:lnTo>
                  <a:pt x="40" y="334"/>
                </a:lnTo>
                <a:lnTo>
                  <a:pt x="306" y="334"/>
                </a:lnTo>
                <a:lnTo>
                  <a:pt x="334" y="334"/>
                </a:lnTo>
                <a:lnTo>
                  <a:pt x="334" y="305"/>
                </a:lnTo>
                <a:lnTo>
                  <a:pt x="334" y="238"/>
                </a:lnTo>
                <a:lnTo>
                  <a:pt x="334" y="205"/>
                </a:lnTo>
                <a:lnTo>
                  <a:pt x="334" y="138"/>
                </a:lnTo>
                <a:lnTo>
                  <a:pt x="334" y="105"/>
                </a:lnTo>
                <a:lnTo>
                  <a:pt x="334" y="38"/>
                </a:lnTo>
                <a:lnTo>
                  <a:pt x="334" y="0"/>
                </a:lnTo>
                <a:lnTo>
                  <a:pt x="306" y="0"/>
                </a:lnTo>
                <a:lnTo>
                  <a:pt x="240" y="0"/>
                </a:lnTo>
                <a:lnTo>
                  <a:pt x="206" y="0"/>
                </a:lnTo>
                <a:lnTo>
                  <a:pt x="200" y="0"/>
                </a:lnTo>
                <a:lnTo>
                  <a:pt x="200"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0">
            <a:extLst>
              <a:ext uri="{FF2B5EF4-FFF2-40B4-BE49-F238E27FC236}">
                <a16:creationId xmlns:a16="http://schemas.microsoft.com/office/drawing/2014/main" id="{C4347098-8643-43F3-9484-DC712AC4E6D9}"/>
              </a:ext>
            </a:extLst>
          </p:cNvPr>
          <p:cNvSpPr>
            <a:spLocks noChangeAspect="1" noEditPoints="1"/>
          </p:cNvSpPr>
          <p:nvPr/>
        </p:nvSpPr>
        <p:spPr bwMode="auto">
          <a:xfrm>
            <a:off x="3721101" y="2457450"/>
            <a:ext cx="176213" cy="254000"/>
          </a:xfrm>
          <a:custGeom>
            <a:avLst/>
            <a:gdLst>
              <a:gd name="T0" fmla="*/ 133 w 233"/>
              <a:gd name="T1" fmla="*/ 300 h 334"/>
              <a:gd name="T2" fmla="*/ 133 w 233"/>
              <a:gd name="T3" fmla="*/ 134 h 334"/>
              <a:gd name="T4" fmla="*/ 200 w 233"/>
              <a:gd name="T5" fmla="*/ 134 h 334"/>
              <a:gd name="T6" fmla="*/ 200 w 233"/>
              <a:gd name="T7" fmla="*/ 200 h 334"/>
              <a:gd name="T8" fmla="*/ 200 w 233"/>
              <a:gd name="T9" fmla="*/ 234 h 334"/>
              <a:gd name="T10" fmla="*/ 200 w 233"/>
              <a:gd name="T11" fmla="*/ 300 h 334"/>
              <a:gd name="T12" fmla="*/ 133 w 233"/>
              <a:gd name="T13" fmla="*/ 300 h 334"/>
              <a:gd name="T14" fmla="*/ 33 w 233"/>
              <a:gd name="T15" fmla="*/ 300 h 334"/>
              <a:gd name="T16" fmla="*/ 33 w 233"/>
              <a:gd name="T17" fmla="*/ 34 h 334"/>
              <a:gd name="T18" fmla="*/ 100 w 233"/>
              <a:gd name="T19" fmla="*/ 34 h 334"/>
              <a:gd name="T20" fmla="*/ 100 w 233"/>
              <a:gd name="T21" fmla="*/ 100 h 334"/>
              <a:gd name="T22" fmla="*/ 100 w 233"/>
              <a:gd name="T23" fmla="*/ 134 h 334"/>
              <a:gd name="T24" fmla="*/ 100 w 233"/>
              <a:gd name="T25" fmla="*/ 300 h 334"/>
              <a:gd name="T26" fmla="*/ 33 w 233"/>
              <a:gd name="T27" fmla="*/ 300 h 334"/>
              <a:gd name="T28" fmla="*/ 233 w 233"/>
              <a:gd name="T29" fmla="*/ 100 h 334"/>
              <a:gd name="T30" fmla="*/ 193 w 233"/>
              <a:gd name="T31" fmla="*/ 100 h 334"/>
              <a:gd name="T32" fmla="*/ 133 w 233"/>
              <a:gd name="T33" fmla="*/ 100 h 334"/>
              <a:gd name="T34" fmla="*/ 133 w 233"/>
              <a:gd name="T35" fmla="*/ 34 h 334"/>
              <a:gd name="T36" fmla="*/ 133 w 233"/>
              <a:gd name="T37" fmla="*/ 0 h 334"/>
              <a:gd name="T38" fmla="*/ 93 w 233"/>
              <a:gd name="T39" fmla="*/ 0 h 334"/>
              <a:gd name="T40" fmla="*/ 27 w 233"/>
              <a:gd name="T41" fmla="*/ 0 h 334"/>
              <a:gd name="T42" fmla="*/ 0 w 233"/>
              <a:gd name="T43" fmla="*/ 0 h 334"/>
              <a:gd name="T44" fmla="*/ 0 w 233"/>
              <a:gd name="T45" fmla="*/ 34 h 334"/>
              <a:gd name="T46" fmla="*/ 0 w 233"/>
              <a:gd name="T47" fmla="*/ 300 h 334"/>
              <a:gd name="T48" fmla="*/ 0 w 233"/>
              <a:gd name="T49" fmla="*/ 334 h 334"/>
              <a:gd name="T50" fmla="*/ 27 w 233"/>
              <a:gd name="T51" fmla="*/ 334 h 334"/>
              <a:gd name="T52" fmla="*/ 93 w 233"/>
              <a:gd name="T53" fmla="*/ 334 h 334"/>
              <a:gd name="T54" fmla="*/ 127 w 233"/>
              <a:gd name="T55" fmla="*/ 334 h 334"/>
              <a:gd name="T56" fmla="*/ 193 w 233"/>
              <a:gd name="T57" fmla="*/ 334 h 334"/>
              <a:gd name="T58" fmla="*/ 233 w 233"/>
              <a:gd name="T59" fmla="*/ 334 h 334"/>
              <a:gd name="T60" fmla="*/ 233 w 233"/>
              <a:gd name="T61" fmla="*/ 1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3" h="334">
                <a:moveTo>
                  <a:pt x="133" y="300"/>
                </a:moveTo>
                <a:lnTo>
                  <a:pt x="133" y="134"/>
                </a:lnTo>
                <a:lnTo>
                  <a:pt x="200" y="134"/>
                </a:lnTo>
                <a:lnTo>
                  <a:pt x="200" y="200"/>
                </a:lnTo>
                <a:lnTo>
                  <a:pt x="200" y="234"/>
                </a:lnTo>
                <a:lnTo>
                  <a:pt x="200" y="300"/>
                </a:lnTo>
                <a:lnTo>
                  <a:pt x="133" y="300"/>
                </a:lnTo>
                <a:close/>
                <a:moveTo>
                  <a:pt x="33" y="300"/>
                </a:moveTo>
                <a:lnTo>
                  <a:pt x="33" y="34"/>
                </a:lnTo>
                <a:lnTo>
                  <a:pt x="100" y="34"/>
                </a:lnTo>
                <a:lnTo>
                  <a:pt x="100" y="100"/>
                </a:lnTo>
                <a:lnTo>
                  <a:pt x="100" y="134"/>
                </a:lnTo>
                <a:lnTo>
                  <a:pt x="100" y="300"/>
                </a:lnTo>
                <a:lnTo>
                  <a:pt x="33" y="300"/>
                </a:lnTo>
                <a:close/>
                <a:moveTo>
                  <a:pt x="233" y="100"/>
                </a:moveTo>
                <a:lnTo>
                  <a:pt x="193" y="100"/>
                </a:lnTo>
                <a:lnTo>
                  <a:pt x="133" y="100"/>
                </a:lnTo>
                <a:lnTo>
                  <a:pt x="133" y="34"/>
                </a:lnTo>
                <a:lnTo>
                  <a:pt x="133" y="0"/>
                </a:lnTo>
                <a:lnTo>
                  <a:pt x="93" y="0"/>
                </a:lnTo>
                <a:lnTo>
                  <a:pt x="27" y="0"/>
                </a:lnTo>
                <a:lnTo>
                  <a:pt x="0" y="0"/>
                </a:lnTo>
                <a:lnTo>
                  <a:pt x="0" y="34"/>
                </a:lnTo>
                <a:lnTo>
                  <a:pt x="0" y="300"/>
                </a:lnTo>
                <a:lnTo>
                  <a:pt x="0" y="334"/>
                </a:lnTo>
                <a:lnTo>
                  <a:pt x="27" y="334"/>
                </a:lnTo>
                <a:lnTo>
                  <a:pt x="93" y="334"/>
                </a:lnTo>
                <a:lnTo>
                  <a:pt x="127" y="334"/>
                </a:lnTo>
                <a:lnTo>
                  <a:pt x="193" y="334"/>
                </a:lnTo>
                <a:lnTo>
                  <a:pt x="233" y="334"/>
                </a:lnTo>
                <a:lnTo>
                  <a:pt x="2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1">
            <a:extLst>
              <a:ext uri="{FF2B5EF4-FFF2-40B4-BE49-F238E27FC236}">
                <a16:creationId xmlns:a16="http://schemas.microsoft.com/office/drawing/2014/main" id="{B774D561-0EC9-48BA-8FD6-D70F0E4F0E97}"/>
              </a:ext>
            </a:extLst>
          </p:cNvPr>
          <p:cNvSpPr>
            <a:spLocks noChangeAspect="1" noEditPoints="1"/>
          </p:cNvSpPr>
          <p:nvPr/>
        </p:nvSpPr>
        <p:spPr bwMode="auto">
          <a:xfrm>
            <a:off x="3217863" y="2457450"/>
            <a:ext cx="250825" cy="179388"/>
          </a:xfrm>
          <a:custGeom>
            <a:avLst/>
            <a:gdLst>
              <a:gd name="T0" fmla="*/ 300 w 333"/>
              <a:gd name="T1" fmla="*/ 100 h 236"/>
              <a:gd name="T2" fmla="*/ 133 w 333"/>
              <a:gd name="T3" fmla="*/ 100 h 236"/>
              <a:gd name="T4" fmla="*/ 133 w 333"/>
              <a:gd name="T5" fmla="*/ 55 h 236"/>
              <a:gd name="T6" fmla="*/ 148 w 333"/>
              <a:gd name="T7" fmla="*/ 34 h 236"/>
              <a:gd name="T8" fmla="*/ 198 w 333"/>
              <a:gd name="T9" fmla="*/ 34 h 236"/>
              <a:gd name="T10" fmla="*/ 232 w 333"/>
              <a:gd name="T11" fmla="*/ 34 h 236"/>
              <a:gd name="T12" fmla="*/ 282 w 333"/>
              <a:gd name="T13" fmla="*/ 34 h 236"/>
              <a:gd name="T14" fmla="*/ 300 w 333"/>
              <a:gd name="T15" fmla="*/ 54 h 236"/>
              <a:gd name="T16" fmla="*/ 300 w 333"/>
              <a:gd name="T17" fmla="*/ 100 h 236"/>
              <a:gd name="T18" fmla="*/ 300 w 333"/>
              <a:gd name="T19" fmla="*/ 188 h 236"/>
              <a:gd name="T20" fmla="*/ 282 w 333"/>
              <a:gd name="T21" fmla="*/ 200 h 236"/>
              <a:gd name="T22" fmla="*/ 48 w 333"/>
              <a:gd name="T23" fmla="*/ 200 h 236"/>
              <a:gd name="T24" fmla="*/ 33 w 333"/>
              <a:gd name="T25" fmla="*/ 188 h 236"/>
              <a:gd name="T26" fmla="*/ 33 w 333"/>
              <a:gd name="T27" fmla="*/ 155 h 236"/>
              <a:gd name="T28" fmla="*/ 48 w 333"/>
              <a:gd name="T29" fmla="*/ 134 h 236"/>
              <a:gd name="T30" fmla="*/ 98 w 333"/>
              <a:gd name="T31" fmla="*/ 134 h 236"/>
              <a:gd name="T32" fmla="*/ 132 w 333"/>
              <a:gd name="T33" fmla="*/ 134 h 236"/>
              <a:gd name="T34" fmla="*/ 300 w 333"/>
              <a:gd name="T35" fmla="*/ 134 h 236"/>
              <a:gd name="T36" fmla="*/ 300 w 333"/>
              <a:gd name="T37" fmla="*/ 188 h 236"/>
              <a:gd name="T38" fmla="*/ 333 w 333"/>
              <a:gd name="T39" fmla="*/ 36 h 236"/>
              <a:gd name="T40" fmla="*/ 298 w 333"/>
              <a:gd name="T41" fmla="*/ 0 h 236"/>
              <a:gd name="T42" fmla="*/ 132 w 333"/>
              <a:gd name="T43" fmla="*/ 0 h 236"/>
              <a:gd name="T44" fmla="*/ 100 w 333"/>
              <a:gd name="T45" fmla="*/ 38 h 236"/>
              <a:gd name="T46" fmla="*/ 100 w 333"/>
              <a:gd name="T47" fmla="*/ 100 h 236"/>
              <a:gd name="T48" fmla="*/ 32 w 333"/>
              <a:gd name="T49" fmla="*/ 100 h 236"/>
              <a:gd name="T50" fmla="*/ 0 w 333"/>
              <a:gd name="T51" fmla="*/ 138 h 236"/>
              <a:gd name="T52" fmla="*/ 0 w 333"/>
              <a:gd name="T53" fmla="*/ 205 h 236"/>
              <a:gd name="T54" fmla="*/ 32 w 333"/>
              <a:gd name="T55" fmla="*/ 234 h 236"/>
              <a:gd name="T56" fmla="*/ 300 w 333"/>
              <a:gd name="T57" fmla="*/ 236 h 236"/>
              <a:gd name="T58" fmla="*/ 333 w 333"/>
              <a:gd name="T59" fmla="*/ 203 h 236"/>
              <a:gd name="T60" fmla="*/ 333 w 333"/>
              <a:gd name="T61" fmla="*/ 138 h 236"/>
              <a:gd name="T62" fmla="*/ 333 w 333"/>
              <a:gd name="T63" fmla="*/ 105 h 236"/>
              <a:gd name="T64" fmla="*/ 333 w 333"/>
              <a:gd name="T65" fmla="*/ 38 h 236"/>
              <a:gd name="T66" fmla="*/ 333 w 333"/>
              <a:gd name="T67" fmla="*/ 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3" h="236">
                <a:moveTo>
                  <a:pt x="300" y="100"/>
                </a:moveTo>
                <a:lnTo>
                  <a:pt x="133" y="100"/>
                </a:lnTo>
                <a:lnTo>
                  <a:pt x="133" y="55"/>
                </a:lnTo>
                <a:cubicBezTo>
                  <a:pt x="133" y="45"/>
                  <a:pt x="139" y="34"/>
                  <a:pt x="148" y="34"/>
                </a:cubicBezTo>
                <a:lnTo>
                  <a:pt x="198" y="34"/>
                </a:lnTo>
                <a:lnTo>
                  <a:pt x="232" y="34"/>
                </a:lnTo>
                <a:lnTo>
                  <a:pt x="282" y="34"/>
                </a:lnTo>
                <a:cubicBezTo>
                  <a:pt x="291" y="34"/>
                  <a:pt x="300" y="45"/>
                  <a:pt x="300" y="54"/>
                </a:cubicBezTo>
                <a:lnTo>
                  <a:pt x="300" y="100"/>
                </a:lnTo>
                <a:close/>
                <a:moveTo>
                  <a:pt x="300" y="188"/>
                </a:moveTo>
                <a:cubicBezTo>
                  <a:pt x="300" y="197"/>
                  <a:pt x="291" y="200"/>
                  <a:pt x="282" y="200"/>
                </a:cubicBezTo>
                <a:lnTo>
                  <a:pt x="48" y="200"/>
                </a:lnTo>
                <a:cubicBezTo>
                  <a:pt x="39" y="200"/>
                  <a:pt x="33" y="197"/>
                  <a:pt x="33" y="188"/>
                </a:cubicBezTo>
                <a:lnTo>
                  <a:pt x="33" y="155"/>
                </a:lnTo>
                <a:cubicBezTo>
                  <a:pt x="33" y="145"/>
                  <a:pt x="39" y="134"/>
                  <a:pt x="48" y="134"/>
                </a:cubicBezTo>
                <a:lnTo>
                  <a:pt x="98" y="134"/>
                </a:lnTo>
                <a:lnTo>
                  <a:pt x="132" y="134"/>
                </a:lnTo>
                <a:lnTo>
                  <a:pt x="300" y="134"/>
                </a:lnTo>
                <a:lnTo>
                  <a:pt x="300" y="188"/>
                </a:lnTo>
                <a:close/>
                <a:moveTo>
                  <a:pt x="333" y="36"/>
                </a:moveTo>
                <a:cubicBezTo>
                  <a:pt x="333" y="17"/>
                  <a:pt x="317" y="0"/>
                  <a:pt x="298" y="0"/>
                </a:cubicBezTo>
                <a:lnTo>
                  <a:pt x="132" y="0"/>
                </a:lnTo>
                <a:cubicBezTo>
                  <a:pt x="113" y="0"/>
                  <a:pt x="100" y="19"/>
                  <a:pt x="100" y="38"/>
                </a:cubicBezTo>
                <a:lnTo>
                  <a:pt x="100" y="100"/>
                </a:lnTo>
                <a:lnTo>
                  <a:pt x="32" y="100"/>
                </a:lnTo>
                <a:cubicBezTo>
                  <a:pt x="13" y="100"/>
                  <a:pt x="0" y="119"/>
                  <a:pt x="0" y="138"/>
                </a:cubicBezTo>
                <a:lnTo>
                  <a:pt x="0" y="205"/>
                </a:lnTo>
                <a:cubicBezTo>
                  <a:pt x="0" y="223"/>
                  <a:pt x="13" y="234"/>
                  <a:pt x="32" y="234"/>
                </a:cubicBezTo>
                <a:lnTo>
                  <a:pt x="300" y="236"/>
                </a:lnTo>
                <a:cubicBezTo>
                  <a:pt x="317" y="236"/>
                  <a:pt x="333" y="222"/>
                  <a:pt x="333" y="203"/>
                </a:cubicBezTo>
                <a:lnTo>
                  <a:pt x="333" y="138"/>
                </a:lnTo>
                <a:lnTo>
                  <a:pt x="333" y="105"/>
                </a:lnTo>
                <a:lnTo>
                  <a:pt x="333" y="38"/>
                </a:lnTo>
                <a:lnTo>
                  <a:pt x="33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2">
            <a:extLst>
              <a:ext uri="{FF2B5EF4-FFF2-40B4-BE49-F238E27FC236}">
                <a16:creationId xmlns:a16="http://schemas.microsoft.com/office/drawing/2014/main" id="{C4A6E16D-6040-4B17-9F9C-2BC040FBA080}"/>
              </a:ext>
            </a:extLst>
          </p:cNvPr>
          <p:cNvSpPr>
            <a:spLocks noChangeAspect="1" noEditPoints="1"/>
          </p:cNvSpPr>
          <p:nvPr/>
        </p:nvSpPr>
        <p:spPr bwMode="auto">
          <a:xfrm>
            <a:off x="2714626" y="2457450"/>
            <a:ext cx="252413" cy="177800"/>
          </a:xfrm>
          <a:custGeom>
            <a:avLst/>
            <a:gdLst>
              <a:gd name="T0" fmla="*/ 300 w 334"/>
              <a:gd name="T1" fmla="*/ 100 h 234"/>
              <a:gd name="T2" fmla="*/ 134 w 334"/>
              <a:gd name="T3" fmla="*/ 100 h 234"/>
              <a:gd name="T4" fmla="*/ 134 w 334"/>
              <a:gd name="T5" fmla="*/ 34 h 234"/>
              <a:gd name="T6" fmla="*/ 202 w 334"/>
              <a:gd name="T7" fmla="*/ 34 h 234"/>
              <a:gd name="T8" fmla="*/ 235 w 334"/>
              <a:gd name="T9" fmla="*/ 34 h 234"/>
              <a:gd name="T10" fmla="*/ 300 w 334"/>
              <a:gd name="T11" fmla="*/ 34 h 234"/>
              <a:gd name="T12" fmla="*/ 300 w 334"/>
              <a:gd name="T13" fmla="*/ 100 h 234"/>
              <a:gd name="T14" fmla="*/ 300 w 334"/>
              <a:gd name="T15" fmla="*/ 200 h 234"/>
              <a:gd name="T16" fmla="*/ 34 w 334"/>
              <a:gd name="T17" fmla="*/ 200 h 234"/>
              <a:gd name="T18" fmla="*/ 34 w 334"/>
              <a:gd name="T19" fmla="*/ 134 h 234"/>
              <a:gd name="T20" fmla="*/ 102 w 334"/>
              <a:gd name="T21" fmla="*/ 134 h 234"/>
              <a:gd name="T22" fmla="*/ 135 w 334"/>
              <a:gd name="T23" fmla="*/ 134 h 234"/>
              <a:gd name="T24" fmla="*/ 300 w 334"/>
              <a:gd name="T25" fmla="*/ 134 h 234"/>
              <a:gd name="T26" fmla="*/ 300 w 334"/>
              <a:gd name="T27" fmla="*/ 200 h 234"/>
              <a:gd name="T28" fmla="*/ 100 w 334"/>
              <a:gd name="T29" fmla="*/ 0 h 234"/>
              <a:gd name="T30" fmla="*/ 100 w 334"/>
              <a:gd name="T31" fmla="*/ 38 h 234"/>
              <a:gd name="T32" fmla="*/ 100 w 334"/>
              <a:gd name="T33" fmla="*/ 100 h 234"/>
              <a:gd name="T34" fmla="*/ 35 w 334"/>
              <a:gd name="T35" fmla="*/ 100 h 234"/>
              <a:gd name="T36" fmla="*/ 0 w 334"/>
              <a:gd name="T37" fmla="*/ 100 h 234"/>
              <a:gd name="T38" fmla="*/ 0 w 334"/>
              <a:gd name="T39" fmla="*/ 138 h 234"/>
              <a:gd name="T40" fmla="*/ 0 w 334"/>
              <a:gd name="T41" fmla="*/ 205 h 234"/>
              <a:gd name="T42" fmla="*/ 0 w 334"/>
              <a:gd name="T43" fmla="*/ 234 h 234"/>
              <a:gd name="T44" fmla="*/ 35 w 334"/>
              <a:gd name="T45" fmla="*/ 234 h 234"/>
              <a:gd name="T46" fmla="*/ 302 w 334"/>
              <a:gd name="T47" fmla="*/ 234 h 234"/>
              <a:gd name="T48" fmla="*/ 334 w 334"/>
              <a:gd name="T49" fmla="*/ 234 h 234"/>
              <a:gd name="T50" fmla="*/ 334 w 334"/>
              <a:gd name="T51" fmla="*/ 205 h 234"/>
              <a:gd name="T52" fmla="*/ 334 w 334"/>
              <a:gd name="T53" fmla="*/ 138 h 234"/>
              <a:gd name="T54" fmla="*/ 334 w 334"/>
              <a:gd name="T55" fmla="*/ 105 h 234"/>
              <a:gd name="T56" fmla="*/ 334 w 334"/>
              <a:gd name="T57" fmla="*/ 38 h 234"/>
              <a:gd name="T58" fmla="*/ 334 w 334"/>
              <a:gd name="T59" fmla="*/ 0 h 234"/>
              <a:gd name="T60" fmla="*/ 100 w 334"/>
              <a:gd name="T6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4" h="234">
                <a:moveTo>
                  <a:pt x="300" y="100"/>
                </a:moveTo>
                <a:lnTo>
                  <a:pt x="134" y="100"/>
                </a:lnTo>
                <a:lnTo>
                  <a:pt x="134" y="34"/>
                </a:lnTo>
                <a:lnTo>
                  <a:pt x="202" y="34"/>
                </a:lnTo>
                <a:lnTo>
                  <a:pt x="235" y="34"/>
                </a:lnTo>
                <a:lnTo>
                  <a:pt x="300" y="34"/>
                </a:lnTo>
                <a:lnTo>
                  <a:pt x="300" y="100"/>
                </a:lnTo>
                <a:close/>
                <a:moveTo>
                  <a:pt x="300" y="200"/>
                </a:moveTo>
                <a:lnTo>
                  <a:pt x="34" y="200"/>
                </a:lnTo>
                <a:lnTo>
                  <a:pt x="34" y="134"/>
                </a:lnTo>
                <a:lnTo>
                  <a:pt x="102" y="134"/>
                </a:lnTo>
                <a:lnTo>
                  <a:pt x="135" y="134"/>
                </a:lnTo>
                <a:lnTo>
                  <a:pt x="300" y="134"/>
                </a:lnTo>
                <a:lnTo>
                  <a:pt x="300" y="200"/>
                </a:lnTo>
                <a:close/>
                <a:moveTo>
                  <a:pt x="100" y="0"/>
                </a:moveTo>
                <a:lnTo>
                  <a:pt x="100" y="38"/>
                </a:lnTo>
                <a:lnTo>
                  <a:pt x="100" y="100"/>
                </a:lnTo>
                <a:lnTo>
                  <a:pt x="35" y="100"/>
                </a:lnTo>
                <a:lnTo>
                  <a:pt x="0" y="100"/>
                </a:lnTo>
                <a:lnTo>
                  <a:pt x="0" y="138"/>
                </a:lnTo>
                <a:lnTo>
                  <a:pt x="0" y="205"/>
                </a:lnTo>
                <a:lnTo>
                  <a:pt x="0" y="234"/>
                </a:lnTo>
                <a:lnTo>
                  <a:pt x="35" y="234"/>
                </a:lnTo>
                <a:lnTo>
                  <a:pt x="302" y="234"/>
                </a:lnTo>
                <a:lnTo>
                  <a:pt x="334" y="234"/>
                </a:lnTo>
                <a:lnTo>
                  <a:pt x="334" y="205"/>
                </a:lnTo>
                <a:lnTo>
                  <a:pt x="334" y="138"/>
                </a:lnTo>
                <a:lnTo>
                  <a:pt x="334" y="105"/>
                </a:lnTo>
                <a:lnTo>
                  <a:pt x="334" y="38"/>
                </a:lnTo>
                <a:lnTo>
                  <a:pt x="334" y="0"/>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3">
            <a:extLst>
              <a:ext uri="{FF2B5EF4-FFF2-40B4-BE49-F238E27FC236}">
                <a16:creationId xmlns:a16="http://schemas.microsoft.com/office/drawing/2014/main" id="{5B36A41D-C032-466E-AAB2-668CEEA88298}"/>
              </a:ext>
            </a:extLst>
          </p:cNvPr>
          <p:cNvSpPr>
            <a:spLocks noChangeAspect="1" noEditPoints="1"/>
          </p:cNvSpPr>
          <p:nvPr/>
        </p:nvSpPr>
        <p:spPr bwMode="auto">
          <a:xfrm>
            <a:off x="2212976" y="2533650"/>
            <a:ext cx="250825" cy="177800"/>
          </a:xfrm>
          <a:custGeom>
            <a:avLst/>
            <a:gdLst>
              <a:gd name="T0" fmla="*/ 300 w 333"/>
              <a:gd name="T1" fmla="*/ 200 h 234"/>
              <a:gd name="T2" fmla="*/ 33 w 333"/>
              <a:gd name="T3" fmla="*/ 200 h 234"/>
              <a:gd name="T4" fmla="*/ 33 w 333"/>
              <a:gd name="T5" fmla="*/ 167 h 234"/>
              <a:gd name="T6" fmla="*/ 300 w 333"/>
              <a:gd name="T7" fmla="*/ 167 h 234"/>
              <a:gd name="T8" fmla="*/ 300 w 333"/>
              <a:gd name="T9" fmla="*/ 200 h 234"/>
              <a:gd name="T10" fmla="*/ 100 w 333"/>
              <a:gd name="T11" fmla="*/ 100 h 234"/>
              <a:gd name="T12" fmla="*/ 233 w 333"/>
              <a:gd name="T13" fmla="*/ 100 h 234"/>
              <a:gd name="T14" fmla="*/ 233 w 333"/>
              <a:gd name="T15" fmla="*/ 134 h 234"/>
              <a:gd name="T16" fmla="*/ 100 w 333"/>
              <a:gd name="T17" fmla="*/ 134 h 234"/>
              <a:gd name="T18" fmla="*/ 100 w 333"/>
              <a:gd name="T19" fmla="*/ 100 h 234"/>
              <a:gd name="T20" fmla="*/ 150 w 333"/>
              <a:gd name="T21" fmla="*/ 35 h 234"/>
              <a:gd name="T22" fmla="*/ 183 w 333"/>
              <a:gd name="T23" fmla="*/ 35 h 234"/>
              <a:gd name="T24" fmla="*/ 183 w 333"/>
              <a:gd name="T25" fmla="*/ 68 h 234"/>
              <a:gd name="T26" fmla="*/ 150 w 333"/>
              <a:gd name="T27" fmla="*/ 68 h 234"/>
              <a:gd name="T28" fmla="*/ 150 w 333"/>
              <a:gd name="T29" fmla="*/ 35 h 234"/>
              <a:gd name="T30" fmla="*/ 300 w 333"/>
              <a:gd name="T31" fmla="*/ 134 h 234"/>
              <a:gd name="T32" fmla="*/ 266 w 333"/>
              <a:gd name="T33" fmla="*/ 134 h 234"/>
              <a:gd name="T34" fmla="*/ 266 w 333"/>
              <a:gd name="T35" fmla="*/ 93 h 234"/>
              <a:gd name="T36" fmla="*/ 266 w 333"/>
              <a:gd name="T37" fmla="*/ 67 h 234"/>
              <a:gd name="T38" fmla="*/ 233 w 333"/>
              <a:gd name="T39" fmla="*/ 67 h 234"/>
              <a:gd name="T40" fmla="*/ 216 w 333"/>
              <a:gd name="T41" fmla="*/ 67 h 234"/>
              <a:gd name="T42" fmla="*/ 216 w 333"/>
              <a:gd name="T43" fmla="*/ 27 h 234"/>
              <a:gd name="T44" fmla="*/ 216 w 333"/>
              <a:gd name="T45" fmla="*/ 0 h 234"/>
              <a:gd name="T46" fmla="*/ 183 w 333"/>
              <a:gd name="T47" fmla="*/ 0 h 234"/>
              <a:gd name="T48" fmla="*/ 150 w 333"/>
              <a:gd name="T49" fmla="*/ 0 h 234"/>
              <a:gd name="T50" fmla="*/ 116 w 333"/>
              <a:gd name="T51" fmla="*/ 0 h 234"/>
              <a:gd name="T52" fmla="*/ 116 w 333"/>
              <a:gd name="T53" fmla="*/ 67 h 234"/>
              <a:gd name="T54" fmla="*/ 100 w 333"/>
              <a:gd name="T55" fmla="*/ 67 h 234"/>
              <a:gd name="T56" fmla="*/ 66 w 333"/>
              <a:gd name="T57" fmla="*/ 67 h 234"/>
              <a:gd name="T58" fmla="*/ 66 w 333"/>
              <a:gd name="T59" fmla="*/ 93 h 234"/>
              <a:gd name="T60" fmla="*/ 66 w 333"/>
              <a:gd name="T61" fmla="*/ 134 h 234"/>
              <a:gd name="T62" fmla="*/ 33 w 333"/>
              <a:gd name="T63" fmla="*/ 134 h 234"/>
              <a:gd name="T64" fmla="*/ 0 w 333"/>
              <a:gd name="T65" fmla="*/ 134 h 234"/>
              <a:gd name="T66" fmla="*/ 0 w 333"/>
              <a:gd name="T67" fmla="*/ 160 h 234"/>
              <a:gd name="T68" fmla="*/ 0 w 333"/>
              <a:gd name="T69" fmla="*/ 193 h 234"/>
              <a:gd name="T70" fmla="*/ 0 w 333"/>
              <a:gd name="T71" fmla="*/ 234 h 234"/>
              <a:gd name="T72" fmla="*/ 333 w 333"/>
              <a:gd name="T73" fmla="*/ 234 h 234"/>
              <a:gd name="T74" fmla="*/ 333 w 333"/>
              <a:gd name="T75" fmla="*/ 193 h 234"/>
              <a:gd name="T76" fmla="*/ 333 w 333"/>
              <a:gd name="T77" fmla="*/ 160 h 234"/>
              <a:gd name="T78" fmla="*/ 333 w 333"/>
              <a:gd name="T79" fmla="*/ 134 h 234"/>
              <a:gd name="T80" fmla="*/ 300 w 333"/>
              <a:gd name="T81" fmla="*/ 1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234">
                <a:moveTo>
                  <a:pt x="300" y="200"/>
                </a:moveTo>
                <a:lnTo>
                  <a:pt x="33" y="200"/>
                </a:lnTo>
                <a:lnTo>
                  <a:pt x="33" y="167"/>
                </a:lnTo>
                <a:lnTo>
                  <a:pt x="300" y="167"/>
                </a:lnTo>
                <a:lnTo>
                  <a:pt x="300" y="200"/>
                </a:lnTo>
                <a:close/>
                <a:moveTo>
                  <a:pt x="100" y="100"/>
                </a:moveTo>
                <a:lnTo>
                  <a:pt x="233" y="100"/>
                </a:lnTo>
                <a:lnTo>
                  <a:pt x="233" y="134"/>
                </a:lnTo>
                <a:lnTo>
                  <a:pt x="100" y="134"/>
                </a:lnTo>
                <a:lnTo>
                  <a:pt x="100" y="100"/>
                </a:lnTo>
                <a:close/>
                <a:moveTo>
                  <a:pt x="150" y="35"/>
                </a:moveTo>
                <a:lnTo>
                  <a:pt x="183" y="35"/>
                </a:lnTo>
                <a:lnTo>
                  <a:pt x="183" y="68"/>
                </a:lnTo>
                <a:lnTo>
                  <a:pt x="150" y="68"/>
                </a:lnTo>
                <a:lnTo>
                  <a:pt x="150" y="35"/>
                </a:lnTo>
                <a:close/>
                <a:moveTo>
                  <a:pt x="300" y="134"/>
                </a:moveTo>
                <a:lnTo>
                  <a:pt x="266" y="134"/>
                </a:lnTo>
                <a:lnTo>
                  <a:pt x="266" y="93"/>
                </a:lnTo>
                <a:lnTo>
                  <a:pt x="266" y="67"/>
                </a:lnTo>
                <a:lnTo>
                  <a:pt x="233" y="67"/>
                </a:lnTo>
                <a:lnTo>
                  <a:pt x="216" y="67"/>
                </a:lnTo>
                <a:lnTo>
                  <a:pt x="216" y="27"/>
                </a:lnTo>
                <a:lnTo>
                  <a:pt x="216" y="0"/>
                </a:lnTo>
                <a:lnTo>
                  <a:pt x="183" y="0"/>
                </a:lnTo>
                <a:lnTo>
                  <a:pt x="150" y="0"/>
                </a:lnTo>
                <a:lnTo>
                  <a:pt x="116" y="0"/>
                </a:lnTo>
                <a:lnTo>
                  <a:pt x="116" y="67"/>
                </a:lnTo>
                <a:lnTo>
                  <a:pt x="100" y="67"/>
                </a:lnTo>
                <a:lnTo>
                  <a:pt x="66" y="67"/>
                </a:lnTo>
                <a:lnTo>
                  <a:pt x="66" y="93"/>
                </a:lnTo>
                <a:lnTo>
                  <a:pt x="66" y="134"/>
                </a:lnTo>
                <a:lnTo>
                  <a:pt x="33" y="134"/>
                </a:lnTo>
                <a:lnTo>
                  <a:pt x="0" y="134"/>
                </a:lnTo>
                <a:lnTo>
                  <a:pt x="0" y="160"/>
                </a:lnTo>
                <a:lnTo>
                  <a:pt x="0" y="193"/>
                </a:lnTo>
                <a:lnTo>
                  <a:pt x="0" y="234"/>
                </a:lnTo>
                <a:lnTo>
                  <a:pt x="333" y="234"/>
                </a:lnTo>
                <a:lnTo>
                  <a:pt x="333" y="193"/>
                </a:lnTo>
                <a:lnTo>
                  <a:pt x="333" y="160"/>
                </a:lnTo>
                <a:lnTo>
                  <a:pt x="333" y="134"/>
                </a:lnTo>
                <a:lnTo>
                  <a:pt x="300"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4">
            <a:extLst>
              <a:ext uri="{FF2B5EF4-FFF2-40B4-BE49-F238E27FC236}">
                <a16:creationId xmlns:a16="http://schemas.microsoft.com/office/drawing/2014/main" id="{EE8373B4-119A-43E3-9585-FCE48A059348}"/>
              </a:ext>
            </a:extLst>
          </p:cNvPr>
          <p:cNvSpPr>
            <a:spLocks noChangeAspect="1" noEditPoints="1"/>
          </p:cNvSpPr>
          <p:nvPr/>
        </p:nvSpPr>
        <p:spPr bwMode="auto">
          <a:xfrm>
            <a:off x="1706563" y="2460625"/>
            <a:ext cx="247650" cy="250825"/>
          </a:xfrm>
          <a:custGeom>
            <a:avLst/>
            <a:gdLst>
              <a:gd name="T0" fmla="*/ 231 w 328"/>
              <a:gd name="T1" fmla="*/ 296 h 330"/>
              <a:gd name="T2" fmla="*/ 98 w 328"/>
              <a:gd name="T3" fmla="*/ 296 h 330"/>
              <a:gd name="T4" fmla="*/ 82 w 328"/>
              <a:gd name="T5" fmla="*/ 283 h 330"/>
              <a:gd name="T6" fmla="*/ 40 w 328"/>
              <a:gd name="T7" fmla="*/ 145 h 330"/>
              <a:gd name="T8" fmla="*/ 46 w 328"/>
              <a:gd name="T9" fmla="*/ 126 h 330"/>
              <a:gd name="T10" fmla="*/ 154 w 328"/>
              <a:gd name="T11" fmla="*/ 44 h 330"/>
              <a:gd name="T12" fmla="*/ 174 w 328"/>
              <a:gd name="T13" fmla="*/ 44 h 330"/>
              <a:gd name="T14" fmla="*/ 283 w 328"/>
              <a:gd name="T15" fmla="*/ 129 h 330"/>
              <a:gd name="T16" fmla="*/ 289 w 328"/>
              <a:gd name="T17" fmla="*/ 147 h 330"/>
              <a:gd name="T18" fmla="*/ 246 w 328"/>
              <a:gd name="T19" fmla="*/ 283 h 330"/>
              <a:gd name="T20" fmla="*/ 231 w 328"/>
              <a:gd name="T21" fmla="*/ 296 h 330"/>
              <a:gd name="T22" fmla="*/ 144 w 328"/>
              <a:gd name="T23" fmla="*/ 9 h 330"/>
              <a:gd name="T24" fmla="*/ 16 w 328"/>
              <a:gd name="T25" fmla="*/ 106 h 330"/>
              <a:gd name="T26" fmla="*/ 4 w 328"/>
              <a:gd name="T27" fmla="*/ 143 h 330"/>
              <a:gd name="T28" fmla="*/ 54 w 328"/>
              <a:gd name="T29" fmla="*/ 305 h 330"/>
              <a:gd name="T30" fmla="*/ 86 w 328"/>
              <a:gd name="T31" fmla="*/ 330 h 330"/>
              <a:gd name="T32" fmla="*/ 243 w 328"/>
              <a:gd name="T33" fmla="*/ 330 h 330"/>
              <a:gd name="T34" fmla="*/ 275 w 328"/>
              <a:gd name="T35" fmla="*/ 305 h 330"/>
              <a:gd name="T36" fmla="*/ 324 w 328"/>
              <a:gd name="T37" fmla="*/ 146 h 330"/>
              <a:gd name="T38" fmla="*/ 313 w 328"/>
              <a:gd name="T39" fmla="*/ 110 h 330"/>
              <a:gd name="T40" fmla="*/ 184 w 328"/>
              <a:gd name="T41" fmla="*/ 10 h 330"/>
              <a:gd name="T42" fmla="*/ 144 w 328"/>
              <a:gd name="T43" fmla="*/ 9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8" h="330">
                <a:moveTo>
                  <a:pt x="231" y="296"/>
                </a:moveTo>
                <a:lnTo>
                  <a:pt x="98" y="296"/>
                </a:lnTo>
                <a:cubicBezTo>
                  <a:pt x="91" y="296"/>
                  <a:pt x="84" y="290"/>
                  <a:pt x="82" y="283"/>
                </a:cubicBezTo>
                <a:lnTo>
                  <a:pt x="40" y="145"/>
                </a:lnTo>
                <a:cubicBezTo>
                  <a:pt x="38" y="138"/>
                  <a:pt x="40" y="130"/>
                  <a:pt x="46" y="126"/>
                </a:cubicBezTo>
                <a:lnTo>
                  <a:pt x="154" y="44"/>
                </a:lnTo>
                <a:cubicBezTo>
                  <a:pt x="160" y="39"/>
                  <a:pt x="168" y="39"/>
                  <a:pt x="174" y="44"/>
                </a:cubicBezTo>
                <a:lnTo>
                  <a:pt x="283" y="129"/>
                </a:lnTo>
                <a:cubicBezTo>
                  <a:pt x="289" y="133"/>
                  <a:pt x="291" y="140"/>
                  <a:pt x="289" y="147"/>
                </a:cubicBezTo>
                <a:lnTo>
                  <a:pt x="246" y="283"/>
                </a:lnTo>
                <a:cubicBezTo>
                  <a:pt x="244" y="290"/>
                  <a:pt x="238" y="296"/>
                  <a:pt x="231" y="296"/>
                </a:cubicBezTo>
                <a:close/>
                <a:moveTo>
                  <a:pt x="144" y="9"/>
                </a:moveTo>
                <a:lnTo>
                  <a:pt x="16" y="106"/>
                </a:lnTo>
                <a:cubicBezTo>
                  <a:pt x="5" y="115"/>
                  <a:pt x="0" y="129"/>
                  <a:pt x="4" y="143"/>
                </a:cubicBezTo>
                <a:lnTo>
                  <a:pt x="54" y="305"/>
                </a:lnTo>
                <a:cubicBezTo>
                  <a:pt x="58" y="319"/>
                  <a:pt x="71" y="330"/>
                  <a:pt x="86" y="330"/>
                </a:cubicBezTo>
                <a:lnTo>
                  <a:pt x="243" y="330"/>
                </a:lnTo>
                <a:cubicBezTo>
                  <a:pt x="257" y="330"/>
                  <a:pt x="270" y="319"/>
                  <a:pt x="275" y="305"/>
                </a:cubicBezTo>
                <a:lnTo>
                  <a:pt x="324" y="146"/>
                </a:lnTo>
                <a:cubicBezTo>
                  <a:pt x="328" y="133"/>
                  <a:pt x="324" y="118"/>
                  <a:pt x="313" y="110"/>
                </a:cubicBezTo>
                <a:lnTo>
                  <a:pt x="184" y="10"/>
                </a:lnTo>
                <a:cubicBezTo>
                  <a:pt x="173" y="1"/>
                  <a:pt x="156" y="0"/>
                  <a:pt x="144"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5">
            <a:extLst>
              <a:ext uri="{FF2B5EF4-FFF2-40B4-BE49-F238E27FC236}">
                <a16:creationId xmlns:a16="http://schemas.microsoft.com/office/drawing/2014/main" id="{2BDFD88C-054C-46A0-9412-F020E084960E}"/>
              </a:ext>
            </a:extLst>
          </p:cNvPr>
          <p:cNvSpPr>
            <a:spLocks noChangeAspect="1" noEditPoints="1"/>
          </p:cNvSpPr>
          <p:nvPr/>
        </p:nvSpPr>
        <p:spPr bwMode="auto">
          <a:xfrm>
            <a:off x="1204913" y="2457450"/>
            <a:ext cx="247650" cy="254000"/>
          </a:xfrm>
          <a:custGeom>
            <a:avLst/>
            <a:gdLst>
              <a:gd name="T0" fmla="*/ 290 w 328"/>
              <a:gd name="T1" fmla="*/ 143 h 334"/>
              <a:gd name="T2" fmla="*/ 285 w 328"/>
              <a:gd name="T3" fmla="*/ 158 h 334"/>
              <a:gd name="T4" fmla="*/ 269 w 328"/>
              <a:gd name="T5" fmla="*/ 167 h 334"/>
              <a:gd name="T6" fmla="*/ 63 w 328"/>
              <a:gd name="T7" fmla="*/ 167 h 334"/>
              <a:gd name="T8" fmla="*/ 47 w 328"/>
              <a:gd name="T9" fmla="*/ 158 h 334"/>
              <a:gd name="T10" fmla="*/ 41 w 328"/>
              <a:gd name="T11" fmla="*/ 139 h 334"/>
              <a:gd name="T12" fmla="*/ 47 w 328"/>
              <a:gd name="T13" fmla="*/ 120 h 334"/>
              <a:gd name="T14" fmla="*/ 155 w 328"/>
              <a:gd name="T15" fmla="*/ 37 h 334"/>
              <a:gd name="T16" fmla="*/ 176 w 328"/>
              <a:gd name="T17" fmla="*/ 37 h 334"/>
              <a:gd name="T18" fmla="*/ 285 w 328"/>
              <a:gd name="T19" fmla="*/ 123 h 334"/>
              <a:gd name="T20" fmla="*/ 290 w 328"/>
              <a:gd name="T21" fmla="*/ 143 h 334"/>
              <a:gd name="T22" fmla="*/ 312 w 328"/>
              <a:gd name="T23" fmla="*/ 109 h 334"/>
              <a:gd name="T24" fmla="*/ 184 w 328"/>
              <a:gd name="T25" fmla="*/ 9 h 334"/>
              <a:gd name="T26" fmla="*/ 143 w 328"/>
              <a:gd name="T27" fmla="*/ 9 h 334"/>
              <a:gd name="T28" fmla="*/ 16 w 328"/>
              <a:gd name="T29" fmla="*/ 106 h 334"/>
              <a:gd name="T30" fmla="*/ 4 w 328"/>
              <a:gd name="T31" fmla="*/ 142 h 334"/>
              <a:gd name="T32" fmla="*/ 53 w 328"/>
              <a:gd name="T33" fmla="*/ 307 h 334"/>
              <a:gd name="T34" fmla="*/ 85 w 328"/>
              <a:gd name="T35" fmla="*/ 334 h 334"/>
              <a:gd name="T36" fmla="*/ 242 w 328"/>
              <a:gd name="T37" fmla="*/ 334 h 334"/>
              <a:gd name="T38" fmla="*/ 274 w 328"/>
              <a:gd name="T39" fmla="*/ 307 h 334"/>
              <a:gd name="T40" fmla="*/ 323 w 328"/>
              <a:gd name="T41" fmla="*/ 147 h 334"/>
              <a:gd name="T42" fmla="*/ 312 w 328"/>
              <a:gd name="T43" fmla="*/ 10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8" h="334">
                <a:moveTo>
                  <a:pt x="290" y="143"/>
                </a:moveTo>
                <a:lnTo>
                  <a:pt x="285" y="158"/>
                </a:lnTo>
                <a:cubicBezTo>
                  <a:pt x="283" y="166"/>
                  <a:pt x="276" y="167"/>
                  <a:pt x="269" y="167"/>
                </a:cubicBezTo>
                <a:lnTo>
                  <a:pt x="63" y="167"/>
                </a:lnTo>
                <a:cubicBezTo>
                  <a:pt x="56" y="167"/>
                  <a:pt x="49" y="166"/>
                  <a:pt x="47" y="158"/>
                </a:cubicBezTo>
                <a:lnTo>
                  <a:pt x="41" y="139"/>
                </a:lnTo>
                <a:cubicBezTo>
                  <a:pt x="39" y="132"/>
                  <a:pt x="42" y="124"/>
                  <a:pt x="47" y="120"/>
                </a:cubicBezTo>
                <a:lnTo>
                  <a:pt x="155" y="37"/>
                </a:lnTo>
                <a:cubicBezTo>
                  <a:pt x="161" y="33"/>
                  <a:pt x="170" y="33"/>
                  <a:pt x="176" y="37"/>
                </a:cubicBezTo>
                <a:lnTo>
                  <a:pt x="285" y="123"/>
                </a:lnTo>
                <a:cubicBezTo>
                  <a:pt x="290" y="128"/>
                  <a:pt x="292" y="136"/>
                  <a:pt x="290" y="143"/>
                </a:cubicBezTo>
                <a:close/>
                <a:moveTo>
                  <a:pt x="312" y="109"/>
                </a:moveTo>
                <a:lnTo>
                  <a:pt x="184" y="9"/>
                </a:lnTo>
                <a:cubicBezTo>
                  <a:pt x="172" y="0"/>
                  <a:pt x="155" y="0"/>
                  <a:pt x="143" y="9"/>
                </a:cubicBezTo>
                <a:lnTo>
                  <a:pt x="16" y="106"/>
                </a:lnTo>
                <a:cubicBezTo>
                  <a:pt x="4" y="114"/>
                  <a:pt x="0" y="129"/>
                  <a:pt x="4" y="142"/>
                </a:cubicBezTo>
                <a:lnTo>
                  <a:pt x="53" y="307"/>
                </a:lnTo>
                <a:cubicBezTo>
                  <a:pt x="58" y="321"/>
                  <a:pt x="71" y="334"/>
                  <a:pt x="85" y="334"/>
                </a:cubicBezTo>
                <a:lnTo>
                  <a:pt x="242" y="334"/>
                </a:lnTo>
                <a:cubicBezTo>
                  <a:pt x="257" y="334"/>
                  <a:pt x="270" y="321"/>
                  <a:pt x="274" y="307"/>
                </a:cubicBezTo>
                <a:lnTo>
                  <a:pt x="323" y="147"/>
                </a:lnTo>
                <a:cubicBezTo>
                  <a:pt x="328" y="134"/>
                  <a:pt x="323" y="117"/>
                  <a:pt x="312" y="1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6">
            <a:extLst>
              <a:ext uri="{FF2B5EF4-FFF2-40B4-BE49-F238E27FC236}">
                <a16:creationId xmlns:a16="http://schemas.microsoft.com/office/drawing/2014/main" id="{CD9D5146-8BEF-453D-855C-31176832F42C}"/>
              </a:ext>
            </a:extLst>
          </p:cNvPr>
          <p:cNvSpPr>
            <a:spLocks noChangeAspect="1" noEditPoints="1"/>
          </p:cNvSpPr>
          <p:nvPr/>
        </p:nvSpPr>
        <p:spPr bwMode="auto">
          <a:xfrm>
            <a:off x="700088" y="2455863"/>
            <a:ext cx="258763" cy="255588"/>
          </a:xfrm>
          <a:custGeom>
            <a:avLst/>
            <a:gdLst>
              <a:gd name="T0" fmla="*/ 160 w 342"/>
              <a:gd name="T1" fmla="*/ 289 h 335"/>
              <a:gd name="T2" fmla="*/ 49 w 342"/>
              <a:gd name="T3" fmla="*/ 178 h 335"/>
              <a:gd name="T4" fmla="*/ 49 w 342"/>
              <a:gd name="T5" fmla="*/ 155 h 335"/>
              <a:gd name="T6" fmla="*/ 160 w 342"/>
              <a:gd name="T7" fmla="*/ 44 h 335"/>
              <a:gd name="T8" fmla="*/ 183 w 342"/>
              <a:gd name="T9" fmla="*/ 44 h 335"/>
              <a:gd name="T10" fmla="*/ 294 w 342"/>
              <a:gd name="T11" fmla="*/ 155 h 335"/>
              <a:gd name="T12" fmla="*/ 294 w 342"/>
              <a:gd name="T13" fmla="*/ 178 h 335"/>
              <a:gd name="T14" fmla="*/ 183 w 342"/>
              <a:gd name="T15" fmla="*/ 289 h 335"/>
              <a:gd name="T16" fmla="*/ 160 w 342"/>
              <a:gd name="T17" fmla="*/ 289 h 335"/>
              <a:gd name="T18" fmla="*/ 329 w 342"/>
              <a:gd name="T19" fmla="*/ 144 h 335"/>
              <a:gd name="T20" fmla="*/ 195 w 342"/>
              <a:gd name="T21" fmla="*/ 10 h 335"/>
              <a:gd name="T22" fmla="*/ 171 w 342"/>
              <a:gd name="T23" fmla="*/ 0 h 335"/>
              <a:gd name="T24" fmla="*/ 147 w 342"/>
              <a:gd name="T25" fmla="*/ 10 h 335"/>
              <a:gd name="T26" fmla="*/ 13 w 342"/>
              <a:gd name="T27" fmla="*/ 144 h 335"/>
              <a:gd name="T28" fmla="*/ 13 w 342"/>
              <a:gd name="T29" fmla="*/ 191 h 335"/>
              <a:gd name="T30" fmla="*/ 147 w 342"/>
              <a:gd name="T31" fmla="*/ 325 h 335"/>
              <a:gd name="T32" fmla="*/ 171 w 342"/>
              <a:gd name="T33" fmla="*/ 335 h 335"/>
              <a:gd name="T34" fmla="*/ 195 w 342"/>
              <a:gd name="T35" fmla="*/ 325 h 335"/>
              <a:gd name="T36" fmla="*/ 329 w 342"/>
              <a:gd name="T37" fmla="*/ 191 h 335"/>
              <a:gd name="T38" fmla="*/ 329 w 342"/>
              <a:gd name="T39" fmla="*/ 144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42" h="335">
                <a:moveTo>
                  <a:pt x="160" y="289"/>
                </a:moveTo>
                <a:lnTo>
                  <a:pt x="49" y="178"/>
                </a:lnTo>
                <a:cubicBezTo>
                  <a:pt x="43" y="172"/>
                  <a:pt x="43" y="161"/>
                  <a:pt x="49" y="155"/>
                </a:cubicBezTo>
                <a:lnTo>
                  <a:pt x="160" y="44"/>
                </a:lnTo>
                <a:cubicBezTo>
                  <a:pt x="166" y="38"/>
                  <a:pt x="177" y="38"/>
                  <a:pt x="183" y="44"/>
                </a:cubicBezTo>
                <a:lnTo>
                  <a:pt x="294" y="155"/>
                </a:lnTo>
                <a:cubicBezTo>
                  <a:pt x="300" y="161"/>
                  <a:pt x="300" y="172"/>
                  <a:pt x="294" y="178"/>
                </a:cubicBezTo>
                <a:lnTo>
                  <a:pt x="183" y="289"/>
                </a:lnTo>
                <a:cubicBezTo>
                  <a:pt x="177" y="295"/>
                  <a:pt x="166" y="295"/>
                  <a:pt x="160" y="289"/>
                </a:cubicBezTo>
                <a:close/>
                <a:moveTo>
                  <a:pt x="329" y="144"/>
                </a:moveTo>
                <a:lnTo>
                  <a:pt x="195" y="10"/>
                </a:lnTo>
                <a:cubicBezTo>
                  <a:pt x="188" y="3"/>
                  <a:pt x="179" y="0"/>
                  <a:pt x="171" y="0"/>
                </a:cubicBezTo>
                <a:cubicBezTo>
                  <a:pt x="162" y="0"/>
                  <a:pt x="154" y="3"/>
                  <a:pt x="147" y="10"/>
                </a:cubicBezTo>
                <a:lnTo>
                  <a:pt x="13" y="144"/>
                </a:lnTo>
                <a:cubicBezTo>
                  <a:pt x="0" y="157"/>
                  <a:pt x="0" y="178"/>
                  <a:pt x="13" y="191"/>
                </a:cubicBezTo>
                <a:lnTo>
                  <a:pt x="147" y="325"/>
                </a:lnTo>
                <a:cubicBezTo>
                  <a:pt x="154" y="331"/>
                  <a:pt x="162" y="335"/>
                  <a:pt x="171" y="335"/>
                </a:cubicBezTo>
                <a:cubicBezTo>
                  <a:pt x="179" y="335"/>
                  <a:pt x="188" y="331"/>
                  <a:pt x="195" y="325"/>
                </a:cubicBezTo>
                <a:lnTo>
                  <a:pt x="329" y="191"/>
                </a:lnTo>
                <a:cubicBezTo>
                  <a:pt x="342" y="178"/>
                  <a:pt x="342" y="157"/>
                  <a:pt x="329" y="1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77">
            <a:extLst>
              <a:ext uri="{FF2B5EF4-FFF2-40B4-BE49-F238E27FC236}">
                <a16:creationId xmlns:a16="http://schemas.microsoft.com/office/drawing/2014/main" id="{2F560DD8-7F9F-44B7-B87A-A2AF754E9500}"/>
              </a:ext>
            </a:extLst>
          </p:cNvPr>
          <p:cNvSpPr>
            <a:spLocks noChangeAspect="1" noEditPoints="1"/>
          </p:cNvSpPr>
          <p:nvPr/>
        </p:nvSpPr>
        <p:spPr bwMode="auto">
          <a:xfrm>
            <a:off x="5229226" y="1947863"/>
            <a:ext cx="252413" cy="258763"/>
          </a:xfrm>
          <a:custGeom>
            <a:avLst/>
            <a:gdLst>
              <a:gd name="T0" fmla="*/ 289 w 334"/>
              <a:gd name="T1" fmla="*/ 183 h 341"/>
              <a:gd name="T2" fmla="*/ 179 w 334"/>
              <a:gd name="T3" fmla="*/ 293 h 341"/>
              <a:gd name="T4" fmla="*/ 155 w 334"/>
              <a:gd name="T5" fmla="*/ 293 h 341"/>
              <a:gd name="T6" fmla="*/ 45 w 334"/>
              <a:gd name="T7" fmla="*/ 183 h 341"/>
              <a:gd name="T8" fmla="*/ 40 w 334"/>
              <a:gd name="T9" fmla="*/ 171 h 341"/>
              <a:gd name="T10" fmla="*/ 294 w 334"/>
              <a:gd name="T11" fmla="*/ 171 h 341"/>
              <a:gd name="T12" fmla="*/ 289 w 334"/>
              <a:gd name="T13" fmla="*/ 183 h 341"/>
              <a:gd name="T14" fmla="*/ 143 w 334"/>
              <a:gd name="T15" fmla="*/ 13 h 341"/>
              <a:gd name="T16" fmla="*/ 9 w 334"/>
              <a:gd name="T17" fmla="*/ 147 h 341"/>
              <a:gd name="T18" fmla="*/ 0 w 334"/>
              <a:gd name="T19" fmla="*/ 171 h 341"/>
              <a:gd name="T20" fmla="*/ 9 w 334"/>
              <a:gd name="T21" fmla="*/ 194 h 341"/>
              <a:gd name="T22" fmla="*/ 143 w 334"/>
              <a:gd name="T23" fmla="*/ 328 h 341"/>
              <a:gd name="T24" fmla="*/ 191 w 334"/>
              <a:gd name="T25" fmla="*/ 328 h 341"/>
              <a:gd name="T26" fmla="*/ 325 w 334"/>
              <a:gd name="T27" fmla="*/ 194 h 341"/>
              <a:gd name="T28" fmla="*/ 334 w 334"/>
              <a:gd name="T29" fmla="*/ 171 h 341"/>
              <a:gd name="T30" fmla="*/ 325 w 334"/>
              <a:gd name="T31" fmla="*/ 147 h 341"/>
              <a:gd name="T32" fmla="*/ 191 w 334"/>
              <a:gd name="T33" fmla="*/ 13 h 341"/>
              <a:gd name="T34" fmla="*/ 143 w 334"/>
              <a:gd name="T35" fmla="*/ 13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4" h="341">
                <a:moveTo>
                  <a:pt x="289" y="183"/>
                </a:moveTo>
                <a:lnTo>
                  <a:pt x="179" y="293"/>
                </a:lnTo>
                <a:cubicBezTo>
                  <a:pt x="172" y="300"/>
                  <a:pt x="162" y="299"/>
                  <a:pt x="155" y="293"/>
                </a:cubicBezTo>
                <a:lnTo>
                  <a:pt x="45" y="183"/>
                </a:lnTo>
                <a:cubicBezTo>
                  <a:pt x="42" y="180"/>
                  <a:pt x="40" y="171"/>
                  <a:pt x="40" y="171"/>
                </a:cubicBezTo>
                <a:lnTo>
                  <a:pt x="294" y="171"/>
                </a:lnTo>
                <a:cubicBezTo>
                  <a:pt x="294" y="171"/>
                  <a:pt x="292" y="180"/>
                  <a:pt x="289" y="183"/>
                </a:cubicBezTo>
                <a:close/>
                <a:moveTo>
                  <a:pt x="143" y="13"/>
                </a:moveTo>
                <a:lnTo>
                  <a:pt x="9" y="147"/>
                </a:lnTo>
                <a:cubicBezTo>
                  <a:pt x="3" y="154"/>
                  <a:pt x="0" y="162"/>
                  <a:pt x="0" y="171"/>
                </a:cubicBezTo>
                <a:cubicBezTo>
                  <a:pt x="0" y="179"/>
                  <a:pt x="3" y="188"/>
                  <a:pt x="9" y="194"/>
                </a:cubicBezTo>
                <a:lnTo>
                  <a:pt x="143" y="328"/>
                </a:lnTo>
                <a:cubicBezTo>
                  <a:pt x="156" y="341"/>
                  <a:pt x="178" y="341"/>
                  <a:pt x="191" y="328"/>
                </a:cubicBezTo>
                <a:lnTo>
                  <a:pt x="325" y="194"/>
                </a:lnTo>
                <a:cubicBezTo>
                  <a:pt x="331" y="188"/>
                  <a:pt x="334" y="179"/>
                  <a:pt x="334" y="171"/>
                </a:cubicBezTo>
                <a:cubicBezTo>
                  <a:pt x="334" y="162"/>
                  <a:pt x="331" y="154"/>
                  <a:pt x="325" y="147"/>
                </a:cubicBezTo>
                <a:lnTo>
                  <a:pt x="191" y="13"/>
                </a:lnTo>
                <a:cubicBezTo>
                  <a:pt x="178" y="0"/>
                  <a:pt x="156" y="0"/>
                  <a:pt x="143"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8">
            <a:extLst>
              <a:ext uri="{FF2B5EF4-FFF2-40B4-BE49-F238E27FC236}">
                <a16:creationId xmlns:a16="http://schemas.microsoft.com/office/drawing/2014/main" id="{5FFAF6D2-945E-49BC-AE89-DEF8EA8F0DB4}"/>
              </a:ext>
            </a:extLst>
          </p:cNvPr>
          <p:cNvSpPr>
            <a:spLocks noChangeAspect="1" noEditPoints="1"/>
          </p:cNvSpPr>
          <p:nvPr/>
        </p:nvSpPr>
        <p:spPr bwMode="auto">
          <a:xfrm>
            <a:off x="4725988" y="1951038"/>
            <a:ext cx="252413" cy="252413"/>
          </a:xfrm>
          <a:custGeom>
            <a:avLst/>
            <a:gdLst>
              <a:gd name="T0" fmla="*/ 233 w 333"/>
              <a:gd name="T1" fmla="*/ 50 h 333"/>
              <a:gd name="T2" fmla="*/ 217 w 333"/>
              <a:gd name="T3" fmla="*/ 33 h 333"/>
              <a:gd name="T4" fmla="*/ 117 w 333"/>
              <a:gd name="T5" fmla="*/ 33 h 333"/>
              <a:gd name="T6" fmla="*/ 100 w 333"/>
              <a:gd name="T7" fmla="*/ 50 h 333"/>
              <a:gd name="T8" fmla="*/ 100 w 333"/>
              <a:gd name="T9" fmla="*/ 283 h 333"/>
              <a:gd name="T10" fmla="*/ 117 w 333"/>
              <a:gd name="T11" fmla="*/ 300 h 333"/>
              <a:gd name="T12" fmla="*/ 217 w 333"/>
              <a:gd name="T13" fmla="*/ 300 h 333"/>
              <a:gd name="T14" fmla="*/ 233 w 333"/>
              <a:gd name="T15" fmla="*/ 283 h 333"/>
              <a:gd name="T16" fmla="*/ 233 w 333"/>
              <a:gd name="T17" fmla="*/ 50 h 333"/>
              <a:gd name="T18" fmla="*/ 267 w 333"/>
              <a:gd name="T19" fmla="*/ 300 h 333"/>
              <a:gd name="T20" fmla="*/ 233 w 333"/>
              <a:gd name="T21" fmla="*/ 333 h 333"/>
              <a:gd name="T22" fmla="*/ 100 w 333"/>
              <a:gd name="T23" fmla="*/ 333 h 333"/>
              <a:gd name="T24" fmla="*/ 67 w 333"/>
              <a:gd name="T25" fmla="*/ 300 h 333"/>
              <a:gd name="T26" fmla="*/ 67 w 333"/>
              <a:gd name="T27" fmla="*/ 33 h 333"/>
              <a:gd name="T28" fmla="*/ 100 w 333"/>
              <a:gd name="T29" fmla="*/ 0 h 333"/>
              <a:gd name="T30" fmla="*/ 233 w 333"/>
              <a:gd name="T31" fmla="*/ 0 h 333"/>
              <a:gd name="T32" fmla="*/ 267 w 333"/>
              <a:gd name="T33" fmla="*/ 33 h 333"/>
              <a:gd name="T34" fmla="*/ 267 w 333"/>
              <a:gd name="T35" fmla="*/ 300 h 333"/>
              <a:gd name="T36" fmla="*/ 333 w 333"/>
              <a:gd name="T37" fmla="*/ 83 h 333"/>
              <a:gd name="T38" fmla="*/ 317 w 333"/>
              <a:gd name="T39" fmla="*/ 66 h 333"/>
              <a:gd name="T40" fmla="*/ 300 w 333"/>
              <a:gd name="T41" fmla="*/ 83 h 333"/>
              <a:gd name="T42" fmla="*/ 300 w 333"/>
              <a:gd name="T43" fmla="*/ 250 h 333"/>
              <a:gd name="T44" fmla="*/ 317 w 333"/>
              <a:gd name="T45" fmla="*/ 266 h 333"/>
              <a:gd name="T46" fmla="*/ 333 w 333"/>
              <a:gd name="T47" fmla="*/ 250 h 333"/>
              <a:gd name="T48" fmla="*/ 333 w 333"/>
              <a:gd name="T49" fmla="*/ 83 h 333"/>
              <a:gd name="T50" fmla="*/ 33 w 333"/>
              <a:gd name="T51" fmla="*/ 250 h 333"/>
              <a:gd name="T52" fmla="*/ 17 w 333"/>
              <a:gd name="T53" fmla="*/ 266 h 333"/>
              <a:gd name="T54" fmla="*/ 0 w 333"/>
              <a:gd name="T55" fmla="*/ 250 h 333"/>
              <a:gd name="T56" fmla="*/ 0 w 333"/>
              <a:gd name="T57" fmla="*/ 83 h 333"/>
              <a:gd name="T58" fmla="*/ 17 w 333"/>
              <a:gd name="T59" fmla="*/ 66 h 333"/>
              <a:gd name="T60" fmla="*/ 33 w 333"/>
              <a:gd name="T61" fmla="*/ 83 h 333"/>
              <a:gd name="T62" fmla="*/ 33 w 333"/>
              <a:gd name="T63"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333">
                <a:moveTo>
                  <a:pt x="233" y="50"/>
                </a:moveTo>
                <a:cubicBezTo>
                  <a:pt x="233" y="40"/>
                  <a:pt x="226" y="33"/>
                  <a:pt x="217" y="33"/>
                </a:cubicBezTo>
                <a:lnTo>
                  <a:pt x="117" y="33"/>
                </a:lnTo>
                <a:cubicBezTo>
                  <a:pt x="107" y="33"/>
                  <a:pt x="100" y="40"/>
                  <a:pt x="100" y="50"/>
                </a:cubicBezTo>
                <a:lnTo>
                  <a:pt x="100" y="283"/>
                </a:lnTo>
                <a:cubicBezTo>
                  <a:pt x="100" y="292"/>
                  <a:pt x="107" y="300"/>
                  <a:pt x="117" y="300"/>
                </a:cubicBezTo>
                <a:lnTo>
                  <a:pt x="217" y="300"/>
                </a:lnTo>
                <a:cubicBezTo>
                  <a:pt x="226" y="300"/>
                  <a:pt x="233" y="292"/>
                  <a:pt x="233" y="283"/>
                </a:cubicBezTo>
                <a:lnTo>
                  <a:pt x="233" y="50"/>
                </a:lnTo>
                <a:close/>
                <a:moveTo>
                  <a:pt x="267" y="300"/>
                </a:moveTo>
                <a:cubicBezTo>
                  <a:pt x="267" y="318"/>
                  <a:pt x="252" y="333"/>
                  <a:pt x="233" y="333"/>
                </a:cubicBezTo>
                <a:lnTo>
                  <a:pt x="100" y="333"/>
                </a:lnTo>
                <a:cubicBezTo>
                  <a:pt x="82" y="333"/>
                  <a:pt x="67" y="318"/>
                  <a:pt x="67" y="300"/>
                </a:cubicBezTo>
                <a:lnTo>
                  <a:pt x="67" y="33"/>
                </a:lnTo>
                <a:cubicBezTo>
                  <a:pt x="67" y="15"/>
                  <a:pt x="82" y="0"/>
                  <a:pt x="100" y="0"/>
                </a:cubicBezTo>
                <a:lnTo>
                  <a:pt x="233" y="0"/>
                </a:lnTo>
                <a:cubicBezTo>
                  <a:pt x="252" y="0"/>
                  <a:pt x="267" y="15"/>
                  <a:pt x="267" y="33"/>
                </a:cubicBezTo>
                <a:lnTo>
                  <a:pt x="267" y="300"/>
                </a:lnTo>
                <a:close/>
                <a:moveTo>
                  <a:pt x="333" y="83"/>
                </a:moveTo>
                <a:cubicBezTo>
                  <a:pt x="333" y="74"/>
                  <a:pt x="326" y="66"/>
                  <a:pt x="317" y="66"/>
                </a:cubicBezTo>
                <a:cubicBezTo>
                  <a:pt x="307" y="66"/>
                  <a:pt x="300" y="74"/>
                  <a:pt x="300" y="83"/>
                </a:cubicBezTo>
                <a:lnTo>
                  <a:pt x="300" y="250"/>
                </a:lnTo>
                <a:cubicBezTo>
                  <a:pt x="300" y="259"/>
                  <a:pt x="307" y="266"/>
                  <a:pt x="317" y="266"/>
                </a:cubicBezTo>
                <a:cubicBezTo>
                  <a:pt x="326" y="266"/>
                  <a:pt x="333" y="259"/>
                  <a:pt x="333" y="250"/>
                </a:cubicBezTo>
                <a:lnTo>
                  <a:pt x="333" y="83"/>
                </a:lnTo>
                <a:close/>
                <a:moveTo>
                  <a:pt x="33" y="250"/>
                </a:moveTo>
                <a:cubicBezTo>
                  <a:pt x="33" y="259"/>
                  <a:pt x="26" y="266"/>
                  <a:pt x="17" y="266"/>
                </a:cubicBezTo>
                <a:cubicBezTo>
                  <a:pt x="7" y="266"/>
                  <a:pt x="0" y="259"/>
                  <a:pt x="0" y="250"/>
                </a:cubicBezTo>
                <a:lnTo>
                  <a:pt x="0" y="83"/>
                </a:lnTo>
                <a:cubicBezTo>
                  <a:pt x="0" y="74"/>
                  <a:pt x="7" y="66"/>
                  <a:pt x="17" y="66"/>
                </a:cubicBezTo>
                <a:cubicBezTo>
                  <a:pt x="26" y="66"/>
                  <a:pt x="33" y="74"/>
                  <a:pt x="33" y="83"/>
                </a:cubicBezTo>
                <a:lnTo>
                  <a:pt x="33" y="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9">
            <a:extLst>
              <a:ext uri="{FF2B5EF4-FFF2-40B4-BE49-F238E27FC236}">
                <a16:creationId xmlns:a16="http://schemas.microsoft.com/office/drawing/2014/main" id="{BA3C506A-7B46-4926-A924-81CF19DB1B99}"/>
              </a:ext>
            </a:extLst>
          </p:cNvPr>
          <p:cNvSpPr>
            <a:spLocks noChangeAspect="1" noEditPoints="1"/>
          </p:cNvSpPr>
          <p:nvPr/>
        </p:nvSpPr>
        <p:spPr bwMode="auto">
          <a:xfrm>
            <a:off x="4222751" y="1951038"/>
            <a:ext cx="252413" cy="252413"/>
          </a:xfrm>
          <a:custGeom>
            <a:avLst/>
            <a:gdLst>
              <a:gd name="T0" fmla="*/ 100 w 334"/>
              <a:gd name="T1" fmla="*/ 0 h 333"/>
              <a:gd name="T2" fmla="*/ 67 w 334"/>
              <a:gd name="T3" fmla="*/ 0 h 333"/>
              <a:gd name="T4" fmla="*/ 67 w 334"/>
              <a:gd name="T5" fmla="*/ 333 h 333"/>
              <a:gd name="T6" fmla="*/ 100 w 334"/>
              <a:gd name="T7" fmla="*/ 333 h 333"/>
              <a:gd name="T8" fmla="*/ 234 w 334"/>
              <a:gd name="T9" fmla="*/ 333 h 333"/>
              <a:gd name="T10" fmla="*/ 267 w 334"/>
              <a:gd name="T11" fmla="*/ 333 h 333"/>
              <a:gd name="T12" fmla="*/ 267 w 334"/>
              <a:gd name="T13" fmla="*/ 300 h 333"/>
              <a:gd name="T14" fmla="*/ 267 w 334"/>
              <a:gd name="T15" fmla="*/ 33 h 333"/>
              <a:gd name="T16" fmla="*/ 267 w 334"/>
              <a:gd name="T17" fmla="*/ 25 h 333"/>
              <a:gd name="T18" fmla="*/ 267 w 334"/>
              <a:gd name="T19" fmla="*/ 0 h 333"/>
              <a:gd name="T20" fmla="*/ 234 w 334"/>
              <a:gd name="T21" fmla="*/ 0 h 333"/>
              <a:gd name="T22" fmla="*/ 100 w 334"/>
              <a:gd name="T23" fmla="*/ 0 h 333"/>
              <a:gd name="T24" fmla="*/ 300 w 334"/>
              <a:gd name="T25" fmla="*/ 266 h 333"/>
              <a:gd name="T26" fmla="*/ 334 w 334"/>
              <a:gd name="T27" fmla="*/ 266 h 333"/>
              <a:gd name="T28" fmla="*/ 334 w 334"/>
              <a:gd name="T29" fmla="*/ 66 h 333"/>
              <a:gd name="T30" fmla="*/ 300 w 334"/>
              <a:gd name="T31" fmla="*/ 66 h 333"/>
              <a:gd name="T32" fmla="*/ 300 w 334"/>
              <a:gd name="T33" fmla="*/ 266 h 333"/>
              <a:gd name="T34" fmla="*/ 0 w 334"/>
              <a:gd name="T35" fmla="*/ 66 h 333"/>
              <a:gd name="T36" fmla="*/ 34 w 334"/>
              <a:gd name="T37" fmla="*/ 66 h 333"/>
              <a:gd name="T38" fmla="*/ 34 w 334"/>
              <a:gd name="T39" fmla="*/ 266 h 333"/>
              <a:gd name="T40" fmla="*/ 0 w 334"/>
              <a:gd name="T41" fmla="*/ 266 h 333"/>
              <a:gd name="T42" fmla="*/ 0 w 334"/>
              <a:gd name="T43"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4" h="333">
                <a:moveTo>
                  <a:pt x="100" y="0"/>
                </a:moveTo>
                <a:lnTo>
                  <a:pt x="67" y="0"/>
                </a:lnTo>
                <a:lnTo>
                  <a:pt x="67" y="333"/>
                </a:lnTo>
                <a:lnTo>
                  <a:pt x="100" y="333"/>
                </a:lnTo>
                <a:lnTo>
                  <a:pt x="234" y="333"/>
                </a:lnTo>
                <a:lnTo>
                  <a:pt x="267" y="333"/>
                </a:lnTo>
                <a:lnTo>
                  <a:pt x="267" y="300"/>
                </a:lnTo>
                <a:lnTo>
                  <a:pt x="267" y="33"/>
                </a:lnTo>
                <a:lnTo>
                  <a:pt x="267" y="25"/>
                </a:lnTo>
                <a:lnTo>
                  <a:pt x="267" y="0"/>
                </a:lnTo>
                <a:lnTo>
                  <a:pt x="234" y="0"/>
                </a:lnTo>
                <a:lnTo>
                  <a:pt x="100" y="0"/>
                </a:lnTo>
                <a:close/>
                <a:moveTo>
                  <a:pt x="300" y="266"/>
                </a:moveTo>
                <a:lnTo>
                  <a:pt x="334" y="266"/>
                </a:lnTo>
                <a:lnTo>
                  <a:pt x="334" y="66"/>
                </a:lnTo>
                <a:lnTo>
                  <a:pt x="300" y="66"/>
                </a:lnTo>
                <a:lnTo>
                  <a:pt x="300" y="266"/>
                </a:lnTo>
                <a:close/>
                <a:moveTo>
                  <a:pt x="0" y="66"/>
                </a:moveTo>
                <a:lnTo>
                  <a:pt x="34" y="66"/>
                </a:lnTo>
                <a:lnTo>
                  <a:pt x="34" y="266"/>
                </a:lnTo>
                <a:lnTo>
                  <a:pt x="0" y="266"/>
                </a:lnTo>
                <a:lnTo>
                  <a:pt x="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0">
            <a:extLst>
              <a:ext uri="{FF2B5EF4-FFF2-40B4-BE49-F238E27FC236}">
                <a16:creationId xmlns:a16="http://schemas.microsoft.com/office/drawing/2014/main" id="{67481E2A-89D3-4B46-85CC-46FB4C33F939}"/>
              </a:ext>
            </a:extLst>
          </p:cNvPr>
          <p:cNvSpPr>
            <a:spLocks noChangeAspect="1" noEditPoints="1"/>
          </p:cNvSpPr>
          <p:nvPr/>
        </p:nvSpPr>
        <p:spPr bwMode="auto">
          <a:xfrm>
            <a:off x="3721101" y="1951038"/>
            <a:ext cx="250825" cy="252413"/>
          </a:xfrm>
          <a:custGeom>
            <a:avLst/>
            <a:gdLst>
              <a:gd name="T0" fmla="*/ 233 w 333"/>
              <a:gd name="T1" fmla="*/ 33 h 333"/>
              <a:gd name="T2" fmla="*/ 100 w 333"/>
              <a:gd name="T3" fmla="*/ 33 h 333"/>
              <a:gd name="T4" fmla="*/ 100 w 333"/>
              <a:gd name="T5" fmla="*/ 166 h 333"/>
              <a:gd name="T6" fmla="*/ 233 w 333"/>
              <a:gd name="T7" fmla="*/ 166 h 333"/>
              <a:gd name="T8" fmla="*/ 233 w 333"/>
              <a:gd name="T9" fmla="*/ 33 h 333"/>
              <a:gd name="T10" fmla="*/ 233 w 333"/>
              <a:gd name="T11" fmla="*/ 0 h 333"/>
              <a:gd name="T12" fmla="*/ 266 w 333"/>
              <a:gd name="T13" fmla="*/ 0 h 333"/>
              <a:gd name="T14" fmla="*/ 266 w 333"/>
              <a:gd name="T15" fmla="*/ 33 h 333"/>
              <a:gd name="T16" fmla="*/ 266 w 333"/>
              <a:gd name="T17" fmla="*/ 166 h 333"/>
              <a:gd name="T18" fmla="*/ 266 w 333"/>
              <a:gd name="T19" fmla="*/ 300 h 333"/>
              <a:gd name="T20" fmla="*/ 266 w 333"/>
              <a:gd name="T21" fmla="*/ 333 h 333"/>
              <a:gd name="T22" fmla="*/ 233 w 333"/>
              <a:gd name="T23" fmla="*/ 333 h 333"/>
              <a:gd name="T24" fmla="*/ 99 w 333"/>
              <a:gd name="T25" fmla="*/ 333 h 333"/>
              <a:gd name="T26" fmla="*/ 66 w 333"/>
              <a:gd name="T27" fmla="*/ 333 h 333"/>
              <a:gd name="T28" fmla="*/ 66 w 333"/>
              <a:gd name="T29" fmla="*/ 0 h 333"/>
              <a:gd name="T30" fmla="*/ 99 w 333"/>
              <a:gd name="T31" fmla="*/ 0 h 333"/>
              <a:gd name="T32" fmla="*/ 233 w 333"/>
              <a:gd name="T33" fmla="*/ 0 h 333"/>
              <a:gd name="T34" fmla="*/ 300 w 333"/>
              <a:gd name="T35" fmla="*/ 266 h 333"/>
              <a:gd name="T36" fmla="*/ 333 w 333"/>
              <a:gd name="T37" fmla="*/ 266 h 333"/>
              <a:gd name="T38" fmla="*/ 333 w 333"/>
              <a:gd name="T39" fmla="*/ 66 h 333"/>
              <a:gd name="T40" fmla="*/ 300 w 333"/>
              <a:gd name="T41" fmla="*/ 66 h 333"/>
              <a:gd name="T42" fmla="*/ 300 w 333"/>
              <a:gd name="T43" fmla="*/ 266 h 333"/>
              <a:gd name="T44" fmla="*/ 0 w 333"/>
              <a:gd name="T45" fmla="*/ 66 h 333"/>
              <a:gd name="T46" fmla="*/ 33 w 333"/>
              <a:gd name="T47" fmla="*/ 66 h 333"/>
              <a:gd name="T48" fmla="*/ 33 w 333"/>
              <a:gd name="T49" fmla="*/ 266 h 333"/>
              <a:gd name="T50" fmla="*/ 0 w 333"/>
              <a:gd name="T51" fmla="*/ 266 h 333"/>
              <a:gd name="T52" fmla="*/ 0 w 333"/>
              <a:gd name="T53"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3" h="333">
                <a:moveTo>
                  <a:pt x="233" y="33"/>
                </a:moveTo>
                <a:lnTo>
                  <a:pt x="100" y="33"/>
                </a:lnTo>
                <a:lnTo>
                  <a:pt x="100" y="166"/>
                </a:lnTo>
                <a:lnTo>
                  <a:pt x="233" y="166"/>
                </a:lnTo>
                <a:lnTo>
                  <a:pt x="233" y="33"/>
                </a:lnTo>
                <a:close/>
                <a:moveTo>
                  <a:pt x="233" y="0"/>
                </a:moveTo>
                <a:lnTo>
                  <a:pt x="266" y="0"/>
                </a:lnTo>
                <a:lnTo>
                  <a:pt x="266" y="33"/>
                </a:lnTo>
                <a:lnTo>
                  <a:pt x="266" y="166"/>
                </a:lnTo>
                <a:lnTo>
                  <a:pt x="266" y="300"/>
                </a:lnTo>
                <a:lnTo>
                  <a:pt x="266" y="333"/>
                </a:lnTo>
                <a:lnTo>
                  <a:pt x="233" y="333"/>
                </a:lnTo>
                <a:lnTo>
                  <a:pt x="99" y="333"/>
                </a:lnTo>
                <a:lnTo>
                  <a:pt x="66" y="333"/>
                </a:lnTo>
                <a:lnTo>
                  <a:pt x="66" y="0"/>
                </a:lnTo>
                <a:lnTo>
                  <a:pt x="99" y="0"/>
                </a:lnTo>
                <a:lnTo>
                  <a:pt x="233" y="0"/>
                </a:lnTo>
                <a:close/>
                <a:moveTo>
                  <a:pt x="300" y="266"/>
                </a:moveTo>
                <a:lnTo>
                  <a:pt x="333" y="266"/>
                </a:lnTo>
                <a:lnTo>
                  <a:pt x="333" y="66"/>
                </a:lnTo>
                <a:lnTo>
                  <a:pt x="300" y="66"/>
                </a:lnTo>
                <a:lnTo>
                  <a:pt x="300" y="266"/>
                </a:lnTo>
                <a:close/>
                <a:moveTo>
                  <a:pt x="0" y="66"/>
                </a:moveTo>
                <a:lnTo>
                  <a:pt x="33" y="66"/>
                </a:lnTo>
                <a:lnTo>
                  <a:pt x="33" y="266"/>
                </a:lnTo>
                <a:lnTo>
                  <a:pt x="0" y="266"/>
                </a:lnTo>
                <a:lnTo>
                  <a:pt x="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1">
            <a:extLst>
              <a:ext uri="{FF2B5EF4-FFF2-40B4-BE49-F238E27FC236}">
                <a16:creationId xmlns:a16="http://schemas.microsoft.com/office/drawing/2014/main" id="{D3A22F2B-A215-4F23-9B93-464FC22E66FE}"/>
              </a:ext>
            </a:extLst>
          </p:cNvPr>
          <p:cNvSpPr>
            <a:spLocks noChangeAspect="1" noEditPoints="1"/>
          </p:cNvSpPr>
          <p:nvPr/>
        </p:nvSpPr>
        <p:spPr bwMode="auto">
          <a:xfrm>
            <a:off x="3217863" y="1951038"/>
            <a:ext cx="250825" cy="252413"/>
          </a:xfrm>
          <a:custGeom>
            <a:avLst/>
            <a:gdLst>
              <a:gd name="T0" fmla="*/ 233 w 333"/>
              <a:gd name="T1" fmla="*/ 33 h 333"/>
              <a:gd name="T2" fmla="*/ 100 w 333"/>
              <a:gd name="T3" fmla="*/ 33 h 333"/>
              <a:gd name="T4" fmla="*/ 100 w 333"/>
              <a:gd name="T5" fmla="*/ 300 h 333"/>
              <a:gd name="T6" fmla="*/ 233 w 333"/>
              <a:gd name="T7" fmla="*/ 300 h 333"/>
              <a:gd name="T8" fmla="*/ 233 w 333"/>
              <a:gd name="T9" fmla="*/ 33 h 333"/>
              <a:gd name="T10" fmla="*/ 234 w 333"/>
              <a:gd name="T11" fmla="*/ 0 h 333"/>
              <a:gd name="T12" fmla="*/ 267 w 333"/>
              <a:gd name="T13" fmla="*/ 0 h 333"/>
              <a:gd name="T14" fmla="*/ 267 w 333"/>
              <a:gd name="T15" fmla="*/ 33 h 333"/>
              <a:gd name="T16" fmla="*/ 267 w 333"/>
              <a:gd name="T17" fmla="*/ 300 h 333"/>
              <a:gd name="T18" fmla="*/ 267 w 333"/>
              <a:gd name="T19" fmla="*/ 333 h 333"/>
              <a:gd name="T20" fmla="*/ 234 w 333"/>
              <a:gd name="T21" fmla="*/ 333 h 333"/>
              <a:gd name="T22" fmla="*/ 100 w 333"/>
              <a:gd name="T23" fmla="*/ 333 h 333"/>
              <a:gd name="T24" fmla="*/ 67 w 333"/>
              <a:gd name="T25" fmla="*/ 333 h 333"/>
              <a:gd name="T26" fmla="*/ 67 w 333"/>
              <a:gd name="T27" fmla="*/ 333 h 333"/>
              <a:gd name="T28" fmla="*/ 67 w 333"/>
              <a:gd name="T29" fmla="*/ 0 h 333"/>
              <a:gd name="T30" fmla="*/ 67 w 333"/>
              <a:gd name="T31" fmla="*/ 0 h 333"/>
              <a:gd name="T32" fmla="*/ 100 w 333"/>
              <a:gd name="T33" fmla="*/ 0 h 333"/>
              <a:gd name="T34" fmla="*/ 234 w 333"/>
              <a:gd name="T35" fmla="*/ 0 h 333"/>
              <a:gd name="T36" fmla="*/ 300 w 333"/>
              <a:gd name="T37" fmla="*/ 266 h 333"/>
              <a:gd name="T38" fmla="*/ 333 w 333"/>
              <a:gd name="T39" fmla="*/ 266 h 333"/>
              <a:gd name="T40" fmla="*/ 333 w 333"/>
              <a:gd name="T41" fmla="*/ 66 h 333"/>
              <a:gd name="T42" fmla="*/ 300 w 333"/>
              <a:gd name="T43" fmla="*/ 66 h 333"/>
              <a:gd name="T44" fmla="*/ 300 w 333"/>
              <a:gd name="T45" fmla="*/ 266 h 333"/>
              <a:gd name="T46" fmla="*/ 0 w 333"/>
              <a:gd name="T47" fmla="*/ 66 h 333"/>
              <a:gd name="T48" fmla="*/ 33 w 333"/>
              <a:gd name="T49" fmla="*/ 66 h 333"/>
              <a:gd name="T50" fmla="*/ 33 w 333"/>
              <a:gd name="T51" fmla="*/ 266 h 333"/>
              <a:gd name="T52" fmla="*/ 0 w 333"/>
              <a:gd name="T53" fmla="*/ 266 h 333"/>
              <a:gd name="T54" fmla="*/ 0 w 333"/>
              <a:gd name="T55" fmla="*/ 6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3">
                <a:moveTo>
                  <a:pt x="233" y="33"/>
                </a:moveTo>
                <a:lnTo>
                  <a:pt x="100" y="33"/>
                </a:lnTo>
                <a:lnTo>
                  <a:pt x="100" y="300"/>
                </a:lnTo>
                <a:lnTo>
                  <a:pt x="233" y="300"/>
                </a:lnTo>
                <a:lnTo>
                  <a:pt x="233" y="33"/>
                </a:lnTo>
                <a:close/>
                <a:moveTo>
                  <a:pt x="234" y="0"/>
                </a:moveTo>
                <a:lnTo>
                  <a:pt x="267" y="0"/>
                </a:lnTo>
                <a:lnTo>
                  <a:pt x="267" y="33"/>
                </a:lnTo>
                <a:lnTo>
                  <a:pt x="267" y="300"/>
                </a:lnTo>
                <a:lnTo>
                  <a:pt x="267" y="333"/>
                </a:lnTo>
                <a:lnTo>
                  <a:pt x="234" y="333"/>
                </a:lnTo>
                <a:lnTo>
                  <a:pt x="100" y="333"/>
                </a:lnTo>
                <a:lnTo>
                  <a:pt x="67" y="333"/>
                </a:lnTo>
                <a:lnTo>
                  <a:pt x="67" y="333"/>
                </a:lnTo>
                <a:lnTo>
                  <a:pt x="67" y="0"/>
                </a:lnTo>
                <a:lnTo>
                  <a:pt x="67" y="0"/>
                </a:lnTo>
                <a:lnTo>
                  <a:pt x="100" y="0"/>
                </a:lnTo>
                <a:lnTo>
                  <a:pt x="234" y="0"/>
                </a:lnTo>
                <a:close/>
                <a:moveTo>
                  <a:pt x="300" y="266"/>
                </a:moveTo>
                <a:lnTo>
                  <a:pt x="333" y="266"/>
                </a:lnTo>
                <a:lnTo>
                  <a:pt x="333" y="66"/>
                </a:lnTo>
                <a:lnTo>
                  <a:pt x="300" y="66"/>
                </a:lnTo>
                <a:lnTo>
                  <a:pt x="300" y="266"/>
                </a:lnTo>
                <a:close/>
                <a:moveTo>
                  <a:pt x="0" y="66"/>
                </a:moveTo>
                <a:lnTo>
                  <a:pt x="33" y="66"/>
                </a:lnTo>
                <a:lnTo>
                  <a:pt x="33" y="266"/>
                </a:lnTo>
                <a:lnTo>
                  <a:pt x="0" y="266"/>
                </a:lnTo>
                <a:lnTo>
                  <a:pt x="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2">
            <a:extLst>
              <a:ext uri="{FF2B5EF4-FFF2-40B4-BE49-F238E27FC236}">
                <a16:creationId xmlns:a16="http://schemas.microsoft.com/office/drawing/2014/main" id="{B478CB16-FC69-435E-8297-DB69052B8585}"/>
              </a:ext>
            </a:extLst>
          </p:cNvPr>
          <p:cNvSpPr>
            <a:spLocks noChangeAspect="1" noEditPoints="1"/>
          </p:cNvSpPr>
          <p:nvPr/>
        </p:nvSpPr>
        <p:spPr bwMode="auto">
          <a:xfrm>
            <a:off x="2714626" y="1951038"/>
            <a:ext cx="252413" cy="252413"/>
          </a:xfrm>
          <a:custGeom>
            <a:avLst/>
            <a:gdLst>
              <a:gd name="T0" fmla="*/ 100 w 334"/>
              <a:gd name="T1" fmla="*/ 50 h 333"/>
              <a:gd name="T2" fmla="*/ 100 w 334"/>
              <a:gd name="T3" fmla="*/ 166 h 333"/>
              <a:gd name="T4" fmla="*/ 234 w 334"/>
              <a:gd name="T5" fmla="*/ 166 h 333"/>
              <a:gd name="T6" fmla="*/ 234 w 334"/>
              <a:gd name="T7" fmla="*/ 50 h 333"/>
              <a:gd name="T8" fmla="*/ 217 w 334"/>
              <a:gd name="T9" fmla="*/ 33 h 333"/>
              <a:gd name="T10" fmla="*/ 117 w 334"/>
              <a:gd name="T11" fmla="*/ 33 h 333"/>
              <a:gd name="T12" fmla="*/ 100 w 334"/>
              <a:gd name="T13" fmla="*/ 50 h 333"/>
              <a:gd name="T14" fmla="*/ 267 w 334"/>
              <a:gd name="T15" fmla="*/ 33 h 333"/>
              <a:gd name="T16" fmla="*/ 267 w 334"/>
              <a:gd name="T17" fmla="*/ 300 h 333"/>
              <a:gd name="T18" fmla="*/ 234 w 334"/>
              <a:gd name="T19" fmla="*/ 333 h 333"/>
              <a:gd name="T20" fmla="*/ 100 w 334"/>
              <a:gd name="T21" fmla="*/ 333 h 333"/>
              <a:gd name="T22" fmla="*/ 67 w 334"/>
              <a:gd name="T23" fmla="*/ 300 h 333"/>
              <a:gd name="T24" fmla="*/ 67 w 334"/>
              <a:gd name="T25" fmla="*/ 33 h 333"/>
              <a:gd name="T26" fmla="*/ 100 w 334"/>
              <a:gd name="T27" fmla="*/ 0 h 333"/>
              <a:gd name="T28" fmla="*/ 234 w 334"/>
              <a:gd name="T29" fmla="*/ 0 h 333"/>
              <a:gd name="T30" fmla="*/ 267 w 334"/>
              <a:gd name="T31" fmla="*/ 33 h 333"/>
              <a:gd name="T32" fmla="*/ 317 w 334"/>
              <a:gd name="T33" fmla="*/ 66 h 333"/>
              <a:gd name="T34" fmla="*/ 300 w 334"/>
              <a:gd name="T35" fmla="*/ 83 h 333"/>
              <a:gd name="T36" fmla="*/ 300 w 334"/>
              <a:gd name="T37" fmla="*/ 250 h 333"/>
              <a:gd name="T38" fmla="*/ 317 w 334"/>
              <a:gd name="T39" fmla="*/ 266 h 333"/>
              <a:gd name="T40" fmla="*/ 334 w 334"/>
              <a:gd name="T41" fmla="*/ 250 h 333"/>
              <a:gd name="T42" fmla="*/ 334 w 334"/>
              <a:gd name="T43" fmla="*/ 83 h 333"/>
              <a:gd name="T44" fmla="*/ 317 w 334"/>
              <a:gd name="T45" fmla="*/ 66 h 333"/>
              <a:gd name="T46" fmla="*/ 34 w 334"/>
              <a:gd name="T47" fmla="*/ 83 h 333"/>
              <a:gd name="T48" fmla="*/ 34 w 334"/>
              <a:gd name="T49" fmla="*/ 250 h 333"/>
              <a:gd name="T50" fmla="*/ 17 w 334"/>
              <a:gd name="T51" fmla="*/ 266 h 333"/>
              <a:gd name="T52" fmla="*/ 0 w 334"/>
              <a:gd name="T53" fmla="*/ 250 h 333"/>
              <a:gd name="T54" fmla="*/ 0 w 334"/>
              <a:gd name="T55" fmla="*/ 83 h 333"/>
              <a:gd name="T56" fmla="*/ 17 w 334"/>
              <a:gd name="T57" fmla="*/ 66 h 333"/>
              <a:gd name="T58" fmla="*/ 34 w 334"/>
              <a:gd name="T59"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4" h="333">
                <a:moveTo>
                  <a:pt x="100" y="50"/>
                </a:moveTo>
                <a:lnTo>
                  <a:pt x="100" y="166"/>
                </a:lnTo>
                <a:lnTo>
                  <a:pt x="234" y="166"/>
                </a:lnTo>
                <a:lnTo>
                  <a:pt x="234" y="50"/>
                </a:lnTo>
                <a:cubicBezTo>
                  <a:pt x="234" y="40"/>
                  <a:pt x="226" y="33"/>
                  <a:pt x="217" y="33"/>
                </a:cubicBezTo>
                <a:lnTo>
                  <a:pt x="117" y="33"/>
                </a:lnTo>
                <a:cubicBezTo>
                  <a:pt x="108" y="33"/>
                  <a:pt x="100" y="40"/>
                  <a:pt x="100" y="50"/>
                </a:cubicBezTo>
                <a:close/>
                <a:moveTo>
                  <a:pt x="267" y="33"/>
                </a:moveTo>
                <a:lnTo>
                  <a:pt x="267" y="300"/>
                </a:lnTo>
                <a:cubicBezTo>
                  <a:pt x="267" y="318"/>
                  <a:pt x="252" y="333"/>
                  <a:pt x="234" y="333"/>
                </a:cubicBezTo>
                <a:lnTo>
                  <a:pt x="100" y="333"/>
                </a:lnTo>
                <a:cubicBezTo>
                  <a:pt x="82" y="333"/>
                  <a:pt x="67" y="318"/>
                  <a:pt x="67" y="300"/>
                </a:cubicBezTo>
                <a:lnTo>
                  <a:pt x="67" y="33"/>
                </a:lnTo>
                <a:cubicBezTo>
                  <a:pt x="67" y="15"/>
                  <a:pt x="82" y="0"/>
                  <a:pt x="100" y="0"/>
                </a:cubicBezTo>
                <a:lnTo>
                  <a:pt x="234" y="0"/>
                </a:lnTo>
                <a:cubicBezTo>
                  <a:pt x="252" y="0"/>
                  <a:pt x="267" y="15"/>
                  <a:pt x="267" y="33"/>
                </a:cubicBezTo>
                <a:close/>
                <a:moveTo>
                  <a:pt x="317" y="66"/>
                </a:moveTo>
                <a:cubicBezTo>
                  <a:pt x="308" y="66"/>
                  <a:pt x="300" y="74"/>
                  <a:pt x="300" y="83"/>
                </a:cubicBezTo>
                <a:lnTo>
                  <a:pt x="300" y="250"/>
                </a:lnTo>
                <a:cubicBezTo>
                  <a:pt x="300" y="259"/>
                  <a:pt x="308" y="266"/>
                  <a:pt x="317" y="266"/>
                </a:cubicBezTo>
                <a:cubicBezTo>
                  <a:pt x="326" y="266"/>
                  <a:pt x="334" y="259"/>
                  <a:pt x="334" y="250"/>
                </a:cubicBezTo>
                <a:lnTo>
                  <a:pt x="334" y="83"/>
                </a:lnTo>
                <a:cubicBezTo>
                  <a:pt x="334" y="74"/>
                  <a:pt x="326" y="66"/>
                  <a:pt x="317" y="66"/>
                </a:cubicBezTo>
                <a:close/>
                <a:moveTo>
                  <a:pt x="34" y="83"/>
                </a:moveTo>
                <a:lnTo>
                  <a:pt x="34" y="250"/>
                </a:lnTo>
                <a:cubicBezTo>
                  <a:pt x="34" y="259"/>
                  <a:pt x="26" y="266"/>
                  <a:pt x="17" y="266"/>
                </a:cubicBezTo>
                <a:cubicBezTo>
                  <a:pt x="8" y="266"/>
                  <a:pt x="0" y="259"/>
                  <a:pt x="0" y="250"/>
                </a:cubicBezTo>
                <a:lnTo>
                  <a:pt x="0" y="83"/>
                </a:lnTo>
                <a:cubicBezTo>
                  <a:pt x="0" y="74"/>
                  <a:pt x="8" y="66"/>
                  <a:pt x="17" y="66"/>
                </a:cubicBezTo>
                <a:cubicBezTo>
                  <a:pt x="26" y="66"/>
                  <a:pt x="34" y="74"/>
                  <a:pt x="34"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3">
            <a:extLst>
              <a:ext uri="{FF2B5EF4-FFF2-40B4-BE49-F238E27FC236}">
                <a16:creationId xmlns:a16="http://schemas.microsoft.com/office/drawing/2014/main" id="{F585FD5A-FA8D-4148-B872-600E5E624D15}"/>
              </a:ext>
            </a:extLst>
          </p:cNvPr>
          <p:cNvSpPr>
            <a:spLocks noChangeAspect="1" noEditPoints="1"/>
          </p:cNvSpPr>
          <p:nvPr/>
        </p:nvSpPr>
        <p:spPr bwMode="auto">
          <a:xfrm>
            <a:off x="2212976" y="1951038"/>
            <a:ext cx="250825" cy="252413"/>
          </a:xfrm>
          <a:custGeom>
            <a:avLst/>
            <a:gdLst>
              <a:gd name="T0" fmla="*/ 266 w 333"/>
              <a:gd name="T1" fmla="*/ 33 h 333"/>
              <a:gd name="T2" fmla="*/ 266 w 333"/>
              <a:gd name="T3" fmla="*/ 300 h 333"/>
              <a:gd name="T4" fmla="*/ 233 w 333"/>
              <a:gd name="T5" fmla="*/ 333 h 333"/>
              <a:gd name="T6" fmla="*/ 100 w 333"/>
              <a:gd name="T7" fmla="*/ 333 h 333"/>
              <a:gd name="T8" fmla="*/ 66 w 333"/>
              <a:gd name="T9" fmla="*/ 300 h 333"/>
              <a:gd name="T10" fmla="*/ 66 w 333"/>
              <a:gd name="T11" fmla="*/ 33 h 333"/>
              <a:gd name="T12" fmla="*/ 100 w 333"/>
              <a:gd name="T13" fmla="*/ 0 h 333"/>
              <a:gd name="T14" fmla="*/ 233 w 333"/>
              <a:gd name="T15" fmla="*/ 0 h 333"/>
              <a:gd name="T16" fmla="*/ 266 w 333"/>
              <a:gd name="T17" fmla="*/ 33 h 333"/>
              <a:gd name="T18" fmla="*/ 316 w 333"/>
              <a:gd name="T19" fmla="*/ 66 h 333"/>
              <a:gd name="T20" fmla="*/ 300 w 333"/>
              <a:gd name="T21" fmla="*/ 83 h 333"/>
              <a:gd name="T22" fmla="*/ 300 w 333"/>
              <a:gd name="T23" fmla="*/ 250 h 333"/>
              <a:gd name="T24" fmla="*/ 316 w 333"/>
              <a:gd name="T25" fmla="*/ 266 h 333"/>
              <a:gd name="T26" fmla="*/ 333 w 333"/>
              <a:gd name="T27" fmla="*/ 250 h 333"/>
              <a:gd name="T28" fmla="*/ 333 w 333"/>
              <a:gd name="T29" fmla="*/ 83 h 333"/>
              <a:gd name="T30" fmla="*/ 316 w 333"/>
              <a:gd name="T31" fmla="*/ 66 h 333"/>
              <a:gd name="T32" fmla="*/ 33 w 333"/>
              <a:gd name="T33" fmla="*/ 83 h 333"/>
              <a:gd name="T34" fmla="*/ 33 w 333"/>
              <a:gd name="T35" fmla="*/ 250 h 333"/>
              <a:gd name="T36" fmla="*/ 16 w 333"/>
              <a:gd name="T37" fmla="*/ 266 h 333"/>
              <a:gd name="T38" fmla="*/ 0 w 333"/>
              <a:gd name="T39" fmla="*/ 250 h 333"/>
              <a:gd name="T40" fmla="*/ 0 w 333"/>
              <a:gd name="T41" fmla="*/ 83 h 333"/>
              <a:gd name="T42" fmla="*/ 16 w 333"/>
              <a:gd name="T43" fmla="*/ 66 h 333"/>
              <a:gd name="T44" fmla="*/ 33 w 333"/>
              <a:gd name="T45"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333">
                <a:moveTo>
                  <a:pt x="266" y="33"/>
                </a:moveTo>
                <a:lnTo>
                  <a:pt x="266" y="300"/>
                </a:lnTo>
                <a:cubicBezTo>
                  <a:pt x="266" y="318"/>
                  <a:pt x="251" y="333"/>
                  <a:pt x="233" y="333"/>
                </a:cubicBezTo>
                <a:lnTo>
                  <a:pt x="100" y="333"/>
                </a:lnTo>
                <a:cubicBezTo>
                  <a:pt x="81" y="333"/>
                  <a:pt x="66" y="318"/>
                  <a:pt x="66" y="300"/>
                </a:cubicBezTo>
                <a:lnTo>
                  <a:pt x="66" y="33"/>
                </a:lnTo>
                <a:cubicBezTo>
                  <a:pt x="66" y="15"/>
                  <a:pt x="81" y="0"/>
                  <a:pt x="100" y="0"/>
                </a:cubicBezTo>
                <a:lnTo>
                  <a:pt x="233" y="0"/>
                </a:lnTo>
                <a:cubicBezTo>
                  <a:pt x="251" y="0"/>
                  <a:pt x="266" y="15"/>
                  <a:pt x="266" y="33"/>
                </a:cubicBezTo>
                <a:close/>
                <a:moveTo>
                  <a:pt x="316" y="66"/>
                </a:moveTo>
                <a:cubicBezTo>
                  <a:pt x="307" y="66"/>
                  <a:pt x="300" y="74"/>
                  <a:pt x="300" y="83"/>
                </a:cubicBezTo>
                <a:lnTo>
                  <a:pt x="300" y="250"/>
                </a:lnTo>
                <a:cubicBezTo>
                  <a:pt x="300" y="259"/>
                  <a:pt x="307" y="266"/>
                  <a:pt x="316" y="266"/>
                </a:cubicBezTo>
                <a:cubicBezTo>
                  <a:pt x="326" y="266"/>
                  <a:pt x="333" y="259"/>
                  <a:pt x="333" y="250"/>
                </a:cubicBezTo>
                <a:lnTo>
                  <a:pt x="333" y="83"/>
                </a:lnTo>
                <a:cubicBezTo>
                  <a:pt x="333" y="74"/>
                  <a:pt x="326" y="66"/>
                  <a:pt x="316" y="66"/>
                </a:cubicBezTo>
                <a:close/>
                <a:moveTo>
                  <a:pt x="33" y="83"/>
                </a:moveTo>
                <a:lnTo>
                  <a:pt x="33" y="250"/>
                </a:lnTo>
                <a:cubicBezTo>
                  <a:pt x="33" y="259"/>
                  <a:pt x="26" y="266"/>
                  <a:pt x="16" y="266"/>
                </a:cubicBezTo>
                <a:cubicBezTo>
                  <a:pt x="7" y="266"/>
                  <a:pt x="0" y="259"/>
                  <a:pt x="0" y="250"/>
                </a:cubicBezTo>
                <a:lnTo>
                  <a:pt x="0" y="83"/>
                </a:lnTo>
                <a:cubicBezTo>
                  <a:pt x="0" y="74"/>
                  <a:pt x="7" y="66"/>
                  <a:pt x="16" y="66"/>
                </a:cubicBezTo>
                <a:cubicBezTo>
                  <a:pt x="26" y="66"/>
                  <a:pt x="33" y="74"/>
                  <a:pt x="33"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4">
            <a:extLst>
              <a:ext uri="{FF2B5EF4-FFF2-40B4-BE49-F238E27FC236}">
                <a16:creationId xmlns:a16="http://schemas.microsoft.com/office/drawing/2014/main" id="{04B36D59-6058-43C9-B102-C392FB0D3297}"/>
              </a:ext>
            </a:extLst>
          </p:cNvPr>
          <p:cNvSpPr>
            <a:spLocks noChangeAspect="1" noEditPoints="1"/>
          </p:cNvSpPr>
          <p:nvPr/>
        </p:nvSpPr>
        <p:spPr bwMode="auto">
          <a:xfrm>
            <a:off x="1709738" y="1951038"/>
            <a:ext cx="250825" cy="252413"/>
          </a:xfrm>
          <a:custGeom>
            <a:avLst/>
            <a:gdLst>
              <a:gd name="T0" fmla="*/ 300 w 333"/>
              <a:gd name="T1" fmla="*/ 300 h 333"/>
              <a:gd name="T2" fmla="*/ 135 w 333"/>
              <a:gd name="T3" fmla="*/ 300 h 333"/>
              <a:gd name="T4" fmla="*/ 118 w 333"/>
              <a:gd name="T5" fmla="*/ 300 h 333"/>
              <a:gd name="T6" fmla="*/ 33 w 333"/>
              <a:gd name="T7" fmla="*/ 300 h 333"/>
              <a:gd name="T8" fmla="*/ 33 w 333"/>
              <a:gd name="T9" fmla="*/ 193 h 333"/>
              <a:gd name="T10" fmla="*/ 33 w 333"/>
              <a:gd name="T11" fmla="*/ 33 h 333"/>
              <a:gd name="T12" fmla="*/ 200 w 333"/>
              <a:gd name="T13" fmla="*/ 33 h 333"/>
              <a:gd name="T14" fmla="*/ 200 w 333"/>
              <a:gd name="T15" fmla="*/ 101 h 333"/>
              <a:gd name="T16" fmla="*/ 200 w 333"/>
              <a:gd name="T17" fmla="*/ 133 h 333"/>
              <a:gd name="T18" fmla="*/ 235 w 333"/>
              <a:gd name="T19" fmla="*/ 133 h 333"/>
              <a:gd name="T20" fmla="*/ 300 w 333"/>
              <a:gd name="T21" fmla="*/ 133 h 333"/>
              <a:gd name="T22" fmla="*/ 300 w 333"/>
              <a:gd name="T23" fmla="*/ 300 h 333"/>
              <a:gd name="T24" fmla="*/ 233 w 333"/>
              <a:gd name="T25" fmla="*/ 100 h 333"/>
              <a:gd name="T26" fmla="*/ 233 w 333"/>
              <a:gd name="T27" fmla="*/ 0 h 333"/>
              <a:gd name="T28" fmla="*/ 202 w 333"/>
              <a:gd name="T29" fmla="*/ 0 h 333"/>
              <a:gd name="T30" fmla="*/ 35 w 333"/>
              <a:gd name="T31" fmla="*/ 0 h 333"/>
              <a:gd name="T32" fmla="*/ 0 w 333"/>
              <a:gd name="T33" fmla="*/ 0 h 333"/>
              <a:gd name="T34" fmla="*/ 0 w 333"/>
              <a:gd name="T35" fmla="*/ 18 h 333"/>
              <a:gd name="T36" fmla="*/ 0 w 333"/>
              <a:gd name="T37" fmla="*/ 193 h 333"/>
              <a:gd name="T38" fmla="*/ 0 w 333"/>
              <a:gd name="T39" fmla="*/ 284 h 333"/>
              <a:gd name="T40" fmla="*/ 0 w 333"/>
              <a:gd name="T41" fmla="*/ 333 h 333"/>
              <a:gd name="T42" fmla="*/ 35 w 333"/>
              <a:gd name="T43" fmla="*/ 333 h 333"/>
              <a:gd name="T44" fmla="*/ 118 w 333"/>
              <a:gd name="T45" fmla="*/ 333 h 333"/>
              <a:gd name="T46" fmla="*/ 135 w 333"/>
              <a:gd name="T47" fmla="*/ 333 h 333"/>
              <a:gd name="T48" fmla="*/ 302 w 333"/>
              <a:gd name="T49" fmla="*/ 333 h 333"/>
              <a:gd name="T50" fmla="*/ 333 w 333"/>
              <a:gd name="T51" fmla="*/ 333 h 333"/>
              <a:gd name="T52" fmla="*/ 333 w 333"/>
              <a:gd name="T53" fmla="*/ 284 h 333"/>
              <a:gd name="T54" fmla="*/ 333 w 333"/>
              <a:gd name="T55" fmla="*/ 126 h 333"/>
              <a:gd name="T56" fmla="*/ 333 w 333"/>
              <a:gd name="T57" fmla="*/ 100 h 333"/>
              <a:gd name="T58" fmla="*/ 233 w 333"/>
              <a:gd name="T59"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3">
                <a:moveTo>
                  <a:pt x="300" y="300"/>
                </a:moveTo>
                <a:lnTo>
                  <a:pt x="135" y="300"/>
                </a:lnTo>
                <a:lnTo>
                  <a:pt x="118" y="300"/>
                </a:lnTo>
                <a:lnTo>
                  <a:pt x="33" y="300"/>
                </a:lnTo>
                <a:lnTo>
                  <a:pt x="33" y="193"/>
                </a:lnTo>
                <a:lnTo>
                  <a:pt x="33" y="33"/>
                </a:lnTo>
                <a:lnTo>
                  <a:pt x="200" y="33"/>
                </a:lnTo>
                <a:lnTo>
                  <a:pt x="200" y="101"/>
                </a:lnTo>
                <a:lnTo>
                  <a:pt x="200" y="133"/>
                </a:lnTo>
                <a:lnTo>
                  <a:pt x="235" y="133"/>
                </a:lnTo>
                <a:lnTo>
                  <a:pt x="300" y="133"/>
                </a:lnTo>
                <a:lnTo>
                  <a:pt x="300" y="300"/>
                </a:lnTo>
                <a:close/>
                <a:moveTo>
                  <a:pt x="233" y="100"/>
                </a:moveTo>
                <a:lnTo>
                  <a:pt x="233" y="0"/>
                </a:lnTo>
                <a:lnTo>
                  <a:pt x="202" y="0"/>
                </a:lnTo>
                <a:lnTo>
                  <a:pt x="35" y="0"/>
                </a:lnTo>
                <a:lnTo>
                  <a:pt x="0" y="0"/>
                </a:lnTo>
                <a:lnTo>
                  <a:pt x="0" y="18"/>
                </a:lnTo>
                <a:lnTo>
                  <a:pt x="0" y="193"/>
                </a:lnTo>
                <a:lnTo>
                  <a:pt x="0" y="284"/>
                </a:lnTo>
                <a:lnTo>
                  <a:pt x="0" y="333"/>
                </a:lnTo>
                <a:lnTo>
                  <a:pt x="35" y="333"/>
                </a:lnTo>
                <a:lnTo>
                  <a:pt x="118" y="333"/>
                </a:lnTo>
                <a:lnTo>
                  <a:pt x="135" y="333"/>
                </a:lnTo>
                <a:lnTo>
                  <a:pt x="302" y="333"/>
                </a:lnTo>
                <a:lnTo>
                  <a:pt x="333" y="333"/>
                </a:lnTo>
                <a:lnTo>
                  <a:pt x="333" y="284"/>
                </a:lnTo>
                <a:lnTo>
                  <a:pt x="333" y="126"/>
                </a:lnTo>
                <a:lnTo>
                  <a:pt x="333" y="100"/>
                </a:lnTo>
                <a:lnTo>
                  <a:pt x="2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85">
            <a:extLst>
              <a:ext uri="{FF2B5EF4-FFF2-40B4-BE49-F238E27FC236}">
                <a16:creationId xmlns:a16="http://schemas.microsoft.com/office/drawing/2014/main" id="{5D2D5304-4893-4ED8-844C-03E1BD991B70}"/>
              </a:ext>
            </a:extLst>
          </p:cNvPr>
          <p:cNvSpPr>
            <a:spLocks noChangeAspect="1" noEditPoints="1"/>
          </p:cNvSpPr>
          <p:nvPr/>
        </p:nvSpPr>
        <p:spPr bwMode="auto">
          <a:xfrm>
            <a:off x="1206501" y="1951038"/>
            <a:ext cx="252413" cy="252413"/>
          </a:xfrm>
          <a:custGeom>
            <a:avLst/>
            <a:gdLst>
              <a:gd name="T0" fmla="*/ 300 w 334"/>
              <a:gd name="T1" fmla="*/ 283 h 333"/>
              <a:gd name="T2" fmla="*/ 284 w 334"/>
              <a:gd name="T3" fmla="*/ 300 h 333"/>
              <a:gd name="T4" fmla="*/ 138 w 334"/>
              <a:gd name="T5" fmla="*/ 300 h 333"/>
              <a:gd name="T6" fmla="*/ 121 w 334"/>
              <a:gd name="T7" fmla="*/ 300 h 333"/>
              <a:gd name="T8" fmla="*/ 50 w 334"/>
              <a:gd name="T9" fmla="*/ 300 h 333"/>
              <a:gd name="T10" fmla="*/ 34 w 334"/>
              <a:gd name="T11" fmla="*/ 283 h 333"/>
              <a:gd name="T12" fmla="*/ 34 w 334"/>
              <a:gd name="T13" fmla="*/ 198 h 333"/>
              <a:gd name="T14" fmla="*/ 34 w 334"/>
              <a:gd name="T15" fmla="*/ 50 h 333"/>
              <a:gd name="T16" fmla="*/ 50 w 334"/>
              <a:gd name="T17" fmla="*/ 33 h 333"/>
              <a:gd name="T18" fmla="*/ 184 w 334"/>
              <a:gd name="T19" fmla="*/ 33 h 333"/>
              <a:gd name="T20" fmla="*/ 200 w 334"/>
              <a:gd name="T21" fmla="*/ 50 h 333"/>
              <a:gd name="T22" fmla="*/ 200 w 334"/>
              <a:gd name="T23" fmla="*/ 107 h 333"/>
              <a:gd name="T24" fmla="*/ 227 w 334"/>
              <a:gd name="T25" fmla="*/ 133 h 333"/>
              <a:gd name="T26" fmla="*/ 238 w 334"/>
              <a:gd name="T27" fmla="*/ 133 h 333"/>
              <a:gd name="T28" fmla="*/ 284 w 334"/>
              <a:gd name="T29" fmla="*/ 133 h 333"/>
              <a:gd name="T30" fmla="*/ 300 w 334"/>
              <a:gd name="T31" fmla="*/ 150 h 333"/>
              <a:gd name="T32" fmla="*/ 300 w 334"/>
              <a:gd name="T33" fmla="*/ 283 h 333"/>
              <a:gd name="T34" fmla="*/ 302 w 334"/>
              <a:gd name="T35" fmla="*/ 100 h 333"/>
              <a:gd name="T36" fmla="*/ 250 w 334"/>
              <a:gd name="T37" fmla="*/ 100 h 333"/>
              <a:gd name="T38" fmla="*/ 234 w 334"/>
              <a:gd name="T39" fmla="*/ 83 h 333"/>
              <a:gd name="T40" fmla="*/ 234 w 334"/>
              <a:gd name="T41" fmla="*/ 29 h 333"/>
              <a:gd name="T42" fmla="*/ 204 w 334"/>
              <a:gd name="T43" fmla="*/ 0 h 333"/>
              <a:gd name="T44" fmla="*/ 38 w 334"/>
              <a:gd name="T45" fmla="*/ 0 h 333"/>
              <a:gd name="T46" fmla="*/ 34 w 334"/>
              <a:gd name="T47" fmla="*/ 0 h 333"/>
              <a:gd name="T48" fmla="*/ 0 w 334"/>
              <a:gd name="T49" fmla="*/ 33 h 333"/>
              <a:gd name="T50" fmla="*/ 0 w 334"/>
              <a:gd name="T51" fmla="*/ 198 h 333"/>
              <a:gd name="T52" fmla="*/ 0 w 334"/>
              <a:gd name="T53" fmla="*/ 290 h 333"/>
              <a:gd name="T54" fmla="*/ 0 w 334"/>
              <a:gd name="T55" fmla="*/ 300 h 333"/>
              <a:gd name="T56" fmla="*/ 34 w 334"/>
              <a:gd name="T57" fmla="*/ 333 h 333"/>
              <a:gd name="T58" fmla="*/ 38 w 334"/>
              <a:gd name="T59" fmla="*/ 333 h 333"/>
              <a:gd name="T60" fmla="*/ 121 w 334"/>
              <a:gd name="T61" fmla="*/ 333 h 333"/>
              <a:gd name="T62" fmla="*/ 138 w 334"/>
              <a:gd name="T63" fmla="*/ 333 h 333"/>
              <a:gd name="T64" fmla="*/ 252 w 334"/>
              <a:gd name="T65" fmla="*/ 333 h 333"/>
              <a:gd name="T66" fmla="*/ 300 w 334"/>
              <a:gd name="T67" fmla="*/ 333 h 333"/>
              <a:gd name="T68" fmla="*/ 334 w 334"/>
              <a:gd name="T69" fmla="*/ 300 h 333"/>
              <a:gd name="T70" fmla="*/ 334 w 334"/>
              <a:gd name="T71" fmla="*/ 232 h 333"/>
              <a:gd name="T72" fmla="*/ 334 w 334"/>
              <a:gd name="T73" fmla="*/ 132 h 333"/>
              <a:gd name="T74" fmla="*/ 302 w 334"/>
              <a:gd name="T75" fmla="*/ 10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4" h="333">
                <a:moveTo>
                  <a:pt x="300" y="283"/>
                </a:moveTo>
                <a:cubicBezTo>
                  <a:pt x="300" y="292"/>
                  <a:pt x="293" y="300"/>
                  <a:pt x="284" y="300"/>
                </a:cubicBezTo>
                <a:lnTo>
                  <a:pt x="138" y="300"/>
                </a:lnTo>
                <a:lnTo>
                  <a:pt x="121" y="300"/>
                </a:lnTo>
                <a:lnTo>
                  <a:pt x="50" y="300"/>
                </a:lnTo>
                <a:cubicBezTo>
                  <a:pt x="41" y="300"/>
                  <a:pt x="34" y="292"/>
                  <a:pt x="34" y="283"/>
                </a:cubicBezTo>
                <a:lnTo>
                  <a:pt x="34" y="198"/>
                </a:lnTo>
                <a:lnTo>
                  <a:pt x="34" y="50"/>
                </a:lnTo>
                <a:cubicBezTo>
                  <a:pt x="34" y="40"/>
                  <a:pt x="41" y="33"/>
                  <a:pt x="50" y="33"/>
                </a:cubicBezTo>
                <a:lnTo>
                  <a:pt x="184" y="33"/>
                </a:lnTo>
                <a:cubicBezTo>
                  <a:pt x="193" y="33"/>
                  <a:pt x="200" y="40"/>
                  <a:pt x="200" y="50"/>
                </a:cubicBezTo>
                <a:lnTo>
                  <a:pt x="200" y="107"/>
                </a:lnTo>
                <a:cubicBezTo>
                  <a:pt x="200" y="121"/>
                  <a:pt x="212" y="133"/>
                  <a:pt x="227" y="133"/>
                </a:cubicBezTo>
                <a:lnTo>
                  <a:pt x="238" y="133"/>
                </a:lnTo>
                <a:lnTo>
                  <a:pt x="284" y="133"/>
                </a:lnTo>
                <a:cubicBezTo>
                  <a:pt x="293" y="133"/>
                  <a:pt x="300" y="140"/>
                  <a:pt x="300" y="150"/>
                </a:cubicBezTo>
                <a:lnTo>
                  <a:pt x="300" y="283"/>
                </a:lnTo>
                <a:close/>
                <a:moveTo>
                  <a:pt x="302" y="100"/>
                </a:moveTo>
                <a:lnTo>
                  <a:pt x="250" y="100"/>
                </a:lnTo>
                <a:cubicBezTo>
                  <a:pt x="241" y="100"/>
                  <a:pt x="234" y="92"/>
                  <a:pt x="234" y="83"/>
                </a:cubicBezTo>
                <a:lnTo>
                  <a:pt x="234" y="29"/>
                </a:lnTo>
                <a:cubicBezTo>
                  <a:pt x="234" y="13"/>
                  <a:pt x="220" y="0"/>
                  <a:pt x="204" y="0"/>
                </a:cubicBezTo>
                <a:lnTo>
                  <a:pt x="38" y="0"/>
                </a:lnTo>
                <a:lnTo>
                  <a:pt x="34" y="0"/>
                </a:lnTo>
                <a:cubicBezTo>
                  <a:pt x="15" y="0"/>
                  <a:pt x="0" y="15"/>
                  <a:pt x="0" y="33"/>
                </a:cubicBezTo>
                <a:lnTo>
                  <a:pt x="0" y="198"/>
                </a:lnTo>
                <a:lnTo>
                  <a:pt x="0" y="290"/>
                </a:lnTo>
                <a:lnTo>
                  <a:pt x="0" y="300"/>
                </a:lnTo>
                <a:cubicBezTo>
                  <a:pt x="0" y="318"/>
                  <a:pt x="15" y="333"/>
                  <a:pt x="34" y="333"/>
                </a:cubicBezTo>
                <a:lnTo>
                  <a:pt x="38" y="333"/>
                </a:lnTo>
                <a:lnTo>
                  <a:pt x="121" y="333"/>
                </a:lnTo>
                <a:lnTo>
                  <a:pt x="138" y="333"/>
                </a:lnTo>
                <a:lnTo>
                  <a:pt x="252" y="333"/>
                </a:lnTo>
                <a:lnTo>
                  <a:pt x="300" y="333"/>
                </a:lnTo>
                <a:cubicBezTo>
                  <a:pt x="319" y="333"/>
                  <a:pt x="334" y="318"/>
                  <a:pt x="334" y="300"/>
                </a:cubicBezTo>
                <a:lnTo>
                  <a:pt x="334" y="232"/>
                </a:lnTo>
                <a:lnTo>
                  <a:pt x="334" y="132"/>
                </a:lnTo>
                <a:cubicBezTo>
                  <a:pt x="334" y="114"/>
                  <a:pt x="319" y="100"/>
                  <a:pt x="302"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86">
            <a:extLst>
              <a:ext uri="{FF2B5EF4-FFF2-40B4-BE49-F238E27FC236}">
                <a16:creationId xmlns:a16="http://schemas.microsoft.com/office/drawing/2014/main" id="{0C69C366-2440-4121-8234-DAFC05938643}"/>
              </a:ext>
            </a:extLst>
          </p:cNvPr>
          <p:cNvSpPr>
            <a:spLocks noChangeAspect="1" noEditPoints="1"/>
          </p:cNvSpPr>
          <p:nvPr/>
        </p:nvSpPr>
        <p:spPr bwMode="auto">
          <a:xfrm>
            <a:off x="703263" y="1951038"/>
            <a:ext cx="252413" cy="252413"/>
          </a:xfrm>
          <a:custGeom>
            <a:avLst/>
            <a:gdLst>
              <a:gd name="T0" fmla="*/ 300 w 333"/>
              <a:gd name="T1" fmla="*/ 200 h 333"/>
              <a:gd name="T2" fmla="*/ 241 w 333"/>
              <a:gd name="T3" fmla="*/ 200 h 333"/>
              <a:gd name="T4" fmla="*/ 200 w 333"/>
              <a:gd name="T5" fmla="*/ 200 h 333"/>
              <a:gd name="T6" fmla="*/ 200 w 333"/>
              <a:gd name="T7" fmla="*/ 216 h 333"/>
              <a:gd name="T8" fmla="*/ 200 w 333"/>
              <a:gd name="T9" fmla="*/ 300 h 333"/>
              <a:gd name="T10" fmla="*/ 33 w 333"/>
              <a:gd name="T11" fmla="*/ 300 h 333"/>
              <a:gd name="T12" fmla="*/ 33 w 333"/>
              <a:gd name="T13" fmla="*/ 124 h 333"/>
              <a:gd name="T14" fmla="*/ 33 w 333"/>
              <a:gd name="T15" fmla="*/ 33 h 333"/>
              <a:gd name="T16" fmla="*/ 125 w 333"/>
              <a:gd name="T17" fmla="*/ 33 h 333"/>
              <a:gd name="T18" fmla="*/ 141 w 333"/>
              <a:gd name="T19" fmla="*/ 33 h 333"/>
              <a:gd name="T20" fmla="*/ 300 w 333"/>
              <a:gd name="T21" fmla="*/ 33 h 333"/>
              <a:gd name="T22" fmla="*/ 300 w 333"/>
              <a:gd name="T23" fmla="*/ 200 h 333"/>
              <a:gd name="T24" fmla="*/ 333 w 333"/>
              <a:gd name="T25" fmla="*/ 233 h 333"/>
              <a:gd name="T26" fmla="*/ 333 w 333"/>
              <a:gd name="T27" fmla="*/ 191 h 333"/>
              <a:gd name="T28" fmla="*/ 333 w 333"/>
              <a:gd name="T29" fmla="*/ 32 h 333"/>
              <a:gd name="T30" fmla="*/ 333 w 333"/>
              <a:gd name="T31" fmla="*/ 0 h 333"/>
              <a:gd name="T32" fmla="*/ 308 w 333"/>
              <a:gd name="T33" fmla="*/ 0 h 333"/>
              <a:gd name="T34" fmla="*/ 141 w 333"/>
              <a:gd name="T35" fmla="*/ 0 h 333"/>
              <a:gd name="T36" fmla="*/ 125 w 333"/>
              <a:gd name="T37" fmla="*/ 0 h 333"/>
              <a:gd name="T38" fmla="*/ 41 w 333"/>
              <a:gd name="T39" fmla="*/ 0 h 333"/>
              <a:gd name="T40" fmla="*/ 0 w 333"/>
              <a:gd name="T41" fmla="*/ 0 h 333"/>
              <a:gd name="T42" fmla="*/ 0 w 333"/>
              <a:gd name="T43" fmla="*/ 32 h 333"/>
              <a:gd name="T44" fmla="*/ 0 w 333"/>
              <a:gd name="T45" fmla="*/ 124 h 333"/>
              <a:gd name="T46" fmla="*/ 0 w 333"/>
              <a:gd name="T47" fmla="*/ 299 h 333"/>
              <a:gd name="T48" fmla="*/ 0 w 333"/>
              <a:gd name="T49" fmla="*/ 333 h 333"/>
              <a:gd name="T50" fmla="*/ 41 w 333"/>
              <a:gd name="T51" fmla="*/ 333 h 333"/>
              <a:gd name="T52" fmla="*/ 208 w 333"/>
              <a:gd name="T53" fmla="*/ 333 h 333"/>
              <a:gd name="T54" fmla="*/ 233 w 333"/>
              <a:gd name="T55" fmla="*/ 333 h 333"/>
              <a:gd name="T56" fmla="*/ 233 w 333"/>
              <a:gd name="T57" fmla="*/ 233 h 333"/>
              <a:gd name="T58" fmla="*/ 333 w 333"/>
              <a:gd name="T59"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3">
                <a:moveTo>
                  <a:pt x="300" y="200"/>
                </a:moveTo>
                <a:lnTo>
                  <a:pt x="241" y="200"/>
                </a:lnTo>
                <a:lnTo>
                  <a:pt x="200" y="200"/>
                </a:lnTo>
                <a:lnTo>
                  <a:pt x="200" y="216"/>
                </a:lnTo>
                <a:lnTo>
                  <a:pt x="200" y="300"/>
                </a:lnTo>
                <a:lnTo>
                  <a:pt x="33" y="300"/>
                </a:lnTo>
                <a:lnTo>
                  <a:pt x="33" y="124"/>
                </a:lnTo>
                <a:lnTo>
                  <a:pt x="33" y="33"/>
                </a:lnTo>
                <a:lnTo>
                  <a:pt x="125" y="33"/>
                </a:lnTo>
                <a:lnTo>
                  <a:pt x="141" y="33"/>
                </a:lnTo>
                <a:lnTo>
                  <a:pt x="300" y="33"/>
                </a:lnTo>
                <a:lnTo>
                  <a:pt x="300" y="200"/>
                </a:lnTo>
                <a:close/>
                <a:moveTo>
                  <a:pt x="333" y="233"/>
                </a:moveTo>
                <a:lnTo>
                  <a:pt x="333" y="191"/>
                </a:lnTo>
                <a:lnTo>
                  <a:pt x="333" y="32"/>
                </a:lnTo>
                <a:lnTo>
                  <a:pt x="333" y="0"/>
                </a:lnTo>
                <a:lnTo>
                  <a:pt x="308" y="0"/>
                </a:lnTo>
                <a:lnTo>
                  <a:pt x="141" y="0"/>
                </a:lnTo>
                <a:lnTo>
                  <a:pt x="125" y="0"/>
                </a:lnTo>
                <a:lnTo>
                  <a:pt x="41" y="0"/>
                </a:lnTo>
                <a:lnTo>
                  <a:pt x="0" y="0"/>
                </a:lnTo>
                <a:lnTo>
                  <a:pt x="0" y="32"/>
                </a:lnTo>
                <a:lnTo>
                  <a:pt x="0" y="124"/>
                </a:lnTo>
                <a:lnTo>
                  <a:pt x="0" y="299"/>
                </a:lnTo>
                <a:lnTo>
                  <a:pt x="0" y="333"/>
                </a:lnTo>
                <a:lnTo>
                  <a:pt x="41" y="333"/>
                </a:lnTo>
                <a:lnTo>
                  <a:pt x="208" y="333"/>
                </a:lnTo>
                <a:lnTo>
                  <a:pt x="233" y="333"/>
                </a:lnTo>
                <a:lnTo>
                  <a:pt x="233" y="233"/>
                </a:lnTo>
                <a:lnTo>
                  <a:pt x="333" y="2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87">
            <a:extLst>
              <a:ext uri="{FF2B5EF4-FFF2-40B4-BE49-F238E27FC236}">
                <a16:creationId xmlns:a16="http://schemas.microsoft.com/office/drawing/2014/main" id="{1269E03E-5D75-4DDD-BCDF-3A0A5993BCC2}"/>
              </a:ext>
            </a:extLst>
          </p:cNvPr>
          <p:cNvSpPr>
            <a:spLocks noChangeAspect="1" noEditPoints="1"/>
          </p:cNvSpPr>
          <p:nvPr/>
        </p:nvSpPr>
        <p:spPr bwMode="auto">
          <a:xfrm>
            <a:off x="5229226" y="1444625"/>
            <a:ext cx="252413" cy="252413"/>
          </a:xfrm>
          <a:custGeom>
            <a:avLst/>
            <a:gdLst>
              <a:gd name="T0" fmla="*/ 300 w 333"/>
              <a:gd name="T1" fmla="*/ 182 h 333"/>
              <a:gd name="T2" fmla="*/ 283 w 333"/>
              <a:gd name="T3" fmla="*/ 200 h 333"/>
              <a:gd name="T4" fmla="*/ 233 w 333"/>
              <a:gd name="T5" fmla="*/ 200 h 333"/>
              <a:gd name="T6" fmla="*/ 225 w 333"/>
              <a:gd name="T7" fmla="*/ 200 h 333"/>
              <a:gd name="T8" fmla="*/ 200 w 333"/>
              <a:gd name="T9" fmla="*/ 224 h 333"/>
              <a:gd name="T10" fmla="*/ 200 w 333"/>
              <a:gd name="T11" fmla="*/ 224 h 333"/>
              <a:gd name="T12" fmla="*/ 200 w 333"/>
              <a:gd name="T13" fmla="*/ 282 h 333"/>
              <a:gd name="T14" fmla="*/ 183 w 333"/>
              <a:gd name="T15" fmla="*/ 300 h 333"/>
              <a:gd name="T16" fmla="*/ 50 w 333"/>
              <a:gd name="T17" fmla="*/ 300 h 333"/>
              <a:gd name="T18" fmla="*/ 33 w 333"/>
              <a:gd name="T19" fmla="*/ 282 h 333"/>
              <a:gd name="T20" fmla="*/ 33 w 333"/>
              <a:gd name="T21" fmla="*/ 132 h 333"/>
              <a:gd name="T22" fmla="*/ 33 w 333"/>
              <a:gd name="T23" fmla="*/ 49 h 333"/>
              <a:gd name="T24" fmla="*/ 50 w 333"/>
              <a:gd name="T25" fmla="*/ 33 h 333"/>
              <a:gd name="T26" fmla="*/ 116 w 333"/>
              <a:gd name="T27" fmla="*/ 33 h 333"/>
              <a:gd name="T28" fmla="*/ 133 w 333"/>
              <a:gd name="T29" fmla="*/ 33 h 333"/>
              <a:gd name="T30" fmla="*/ 283 w 333"/>
              <a:gd name="T31" fmla="*/ 33 h 333"/>
              <a:gd name="T32" fmla="*/ 300 w 333"/>
              <a:gd name="T33" fmla="*/ 49 h 333"/>
              <a:gd name="T34" fmla="*/ 300 w 333"/>
              <a:gd name="T35" fmla="*/ 182 h 333"/>
              <a:gd name="T36" fmla="*/ 308 w 333"/>
              <a:gd name="T37" fmla="*/ 233 h 333"/>
              <a:gd name="T38" fmla="*/ 333 w 333"/>
              <a:gd name="T39" fmla="*/ 207 h 333"/>
              <a:gd name="T40" fmla="*/ 333 w 333"/>
              <a:gd name="T41" fmla="*/ 199 h 333"/>
              <a:gd name="T42" fmla="*/ 333 w 333"/>
              <a:gd name="T43" fmla="*/ 40 h 333"/>
              <a:gd name="T44" fmla="*/ 333 w 333"/>
              <a:gd name="T45" fmla="*/ 24 h 333"/>
              <a:gd name="T46" fmla="*/ 308 w 333"/>
              <a:gd name="T47" fmla="*/ 0 h 333"/>
              <a:gd name="T48" fmla="*/ 300 w 333"/>
              <a:gd name="T49" fmla="*/ 0 h 333"/>
              <a:gd name="T50" fmla="*/ 133 w 333"/>
              <a:gd name="T51" fmla="*/ 0 h 333"/>
              <a:gd name="T52" fmla="*/ 116 w 333"/>
              <a:gd name="T53" fmla="*/ 0 h 333"/>
              <a:gd name="T54" fmla="*/ 33 w 333"/>
              <a:gd name="T55" fmla="*/ 0 h 333"/>
              <a:gd name="T56" fmla="*/ 25 w 333"/>
              <a:gd name="T57" fmla="*/ 0 h 333"/>
              <a:gd name="T58" fmla="*/ 0 w 333"/>
              <a:gd name="T59" fmla="*/ 24 h 333"/>
              <a:gd name="T60" fmla="*/ 0 w 333"/>
              <a:gd name="T61" fmla="*/ 40 h 333"/>
              <a:gd name="T62" fmla="*/ 0 w 333"/>
              <a:gd name="T63" fmla="*/ 132 h 333"/>
              <a:gd name="T64" fmla="*/ 0 w 333"/>
              <a:gd name="T65" fmla="*/ 307 h 333"/>
              <a:gd name="T66" fmla="*/ 0 w 333"/>
              <a:gd name="T67" fmla="*/ 308 h 333"/>
              <a:gd name="T68" fmla="*/ 25 w 333"/>
              <a:gd name="T69" fmla="*/ 333 h 333"/>
              <a:gd name="T70" fmla="*/ 33 w 333"/>
              <a:gd name="T71" fmla="*/ 333 h 333"/>
              <a:gd name="T72" fmla="*/ 200 w 333"/>
              <a:gd name="T73" fmla="*/ 333 h 333"/>
              <a:gd name="T74" fmla="*/ 208 w 333"/>
              <a:gd name="T75" fmla="*/ 333 h 333"/>
              <a:gd name="T76" fmla="*/ 233 w 333"/>
              <a:gd name="T77" fmla="*/ 307 h 333"/>
              <a:gd name="T78" fmla="*/ 233 w 333"/>
              <a:gd name="T79" fmla="*/ 233 h 333"/>
              <a:gd name="T80" fmla="*/ 308 w 333"/>
              <a:gd name="T81"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300" y="182"/>
                </a:moveTo>
                <a:cubicBezTo>
                  <a:pt x="300" y="191"/>
                  <a:pt x="292" y="200"/>
                  <a:pt x="283" y="200"/>
                </a:cubicBezTo>
                <a:lnTo>
                  <a:pt x="233" y="200"/>
                </a:lnTo>
                <a:lnTo>
                  <a:pt x="225" y="200"/>
                </a:lnTo>
                <a:cubicBezTo>
                  <a:pt x="211" y="200"/>
                  <a:pt x="200" y="210"/>
                  <a:pt x="200" y="224"/>
                </a:cubicBezTo>
                <a:lnTo>
                  <a:pt x="200" y="224"/>
                </a:lnTo>
                <a:lnTo>
                  <a:pt x="200" y="282"/>
                </a:lnTo>
                <a:cubicBezTo>
                  <a:pt x="200" y="291"/>
                  <a:pt x="192" y="300"/>
                  <a:pt x="183" y="300"/>
                </a:cubicBezTo>
                <a:lnTo>
                  <a:pt x="50" y="300"/>
                </a:lnTo>
                <a:cubicBezTo>
                  <a:pt x="40" y="300"/>
                  <a:pt x="33" y="291"/>
                  <a:pt x="33" y="282"/>
                </a:cubicBezTo>
                <a:lnTo>
                  <a:pt x="33" y="132"/>
                </a:lnTo>
                <a:lnTo>
                  <a:pt x="33" y="49"/>
                </a:lnTo>
                <a:cubicBezTo>
                  <a:pt x="33" y="39"/>
                  <a:pt x="40" y="33"/>
                  <a:pt x="50" y="33"/>
                </a:cubicBezTo>
                <a:lnTo>
                  <a:pt x="116" y="33"/>
                </a:lnTo>
                <a:lnTo>
                  <a:pt x="133" y="33"/>
                </a:lnTo>
                <a:lnTo>
                  <a:pt x="283" y="33"/>
                </a:lnTo>
                <a:cubicBezTo>
                  <a:pt x="292" y="33"/>
                  <a:pt x="300" y="39"/>
                  <a:pt x="300" y="49"/>
                </a:cubicBezTo>
                <a:lnTo>
                  <a:pt x="300" y="182"/>
                </a:lnTo>
                <a:close/>
                <a:moveTo>
                  <a:pt x="308" y="233"/>
                </a:moveTo>
                <a:cubicBezTo>
                  <a:pt x="322" y="233"/>
                  <a:pt x="333" y="221"/>
                  <a:pt x="333" y="207"/>
                </a:cubicBezTo>
                <a:lnTo>
                  <a:pt x="333" y="199"/>
                </a:lnTo>
                <a:lnTo>
                  <a:pt x="333" y="40"/>
                </a:lnTo>
                <a:lnTo>
                  <a:pt x="333" y="24"/>
                </a:lnTo>
                <a:cubicBezTo>
                  <a:pt x="333" y="10"/>
                  <a:pt x="322" y="0"/>
                  <a:pt x="308" y="0"/>
                </a:cubicBezTo>
                <a:lnTo>
                  <a:pt x="300" y="0"/>
                </a:lnTo>
                <a:lnTo>
                  <a:pt x="133" y="0"/>
                </a:lnTo>
                <a:lnTo>
                  <a:pt x="116" y="0"/>
                </a:lnTo>
                <a:lnTo>
                  <a:pt x="33" y="0"/>
                </a:lnTo>
                <a:lnTo>
                  <a:pt x="25" y="0"/>
                </a:lnTo>
                <a:cubicBezTo>
                  <a:pt x="11" y="0"/>
                  <a:pt x="0" y="10"/>
                  <a:pt x="0" y="24"/>
                </a:cubicBezTo>
                <a:lnTo>
                  <a:pt x="0" y="40"/>
                </a:lnTo>
                <a:lnTo>
                  <a:pt x="0" y="132"/>
                </a:lnTo>
                <a:lnTo>
                  <a:pt x="0" y="307"/>
                </a:lnTo>
                <a:lnTo>
                  <a:pt x="0" y="308"/>
                </a:lnTo>
                <a:cubicBezTo>
                  <a:pt x="0" y="321"/>
                  <a:pt x="11" y="333"/>
                  <a:pt x="25" y="333"/>
                </a:cubicBezTo>
                <a:lnTo>
                  <a:pt x="33" y="333"/>
                </a:lnTo>
                <a:lnTo>
                  <a:pt x="200" y="333"/>
                </a:lnTo>
                <a:lnTo>
                  <a:pt x="208" y="333"/>
                </a:lnTo>
                <a:cubicBezTo>
                  <a:pt x="222" y="333"/>
                  <a:pt x="233" y="321"/>
                  <a:pt x="233" y="307"/>
                </a:cubicBezTo>
                <a:lnTo>
                  <a:pt x="233" y="233"/>
                </a:lnTo>
                <a:lnTo>
                  <a:pt x="308" y="2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88">
            <a:extLst>
              <a:ext uri="{FF2B5EF4-FFF2-40B4-BE49-F238E27FC236}">
                <a16:creationId xmlns:a16="http://schemas.microsoft.com/office/drawing/2014/main" id="{ED90035A-A9BA-4F81-8F6C-F00D2F1F0F9E}"/>
              </a:ext>
            </a:extLst>
          </p:cNvPr>
          <p:cNvSpPr>
            <a:spLocks noChangeAspect="1" noEditPoints="1"/>
          </p:cNvSpPr>
          <p:nvPr/>
        </p:nvSpPr>
        <p:spPr bwMode="auto">
          <a:xfrm>
            <a:off x="4725988" y="1444625"/>
            <a:ext cx="252413" cy="252413"/>
          </a:xfrm>
          <a:custGeom>
            <a:avLst/>
            <a:gdLst>
              <a:gd name="T0" fmla="*/ 300 w 333"/>
              <a:gd name="T1" fmla="*/ 0 h 333"/>
              <a:gd name="T2" fmla="*/ 200 w 333"/>
              <a:gd name="T3" fmla="*/ 0 h 333"/>
              <a:gd name="T4" fmla="*/ 200 w 333"/>
              <a:gd name="T5" fmla="*/ 33 h 333"/>
              <a:gd name="T6" fmla="*/ 300 w 333"/>
              <a:gd name="T7" fmla="*/ 33 h 333"/>
              <a:gd name="T8" fmla="*/ 300 w 333"/>
              <a:gd name="T9" fmla="*/ 133 h 333"/>
              <a:gd name="T10" fmla="*/ 333 w 333"/>
              <a:gd name="T11" fmla="*/ 133 h 333"/>
              <a:gd name="T12" fmla="*/ 333 w 333"/>
              <a:gd name="T13" fmla="*/ 25 h 333"/>
              <a:gd name="T14" fmla="*/ 333 w 333"/>
              <a:gd name="T15" fmla="*/ 0 h 333"/>
              <a:gd name="T16" fmla="*/ 300 w 333"/>
              <a:gd name="T17" fmla="*/ 0 h 333"/>
              <a:gd name="T18" fmla="*/ 300 w 333"/>
              <a:gd name="T19" fmla="*/ 300 h 333"/>
              <a:gd name="T20" fmla="*/ 200 w 333"/>
              <a:gd name="T21" fmla="*/ 300 h 333"/>
              <a:gd name="T22" fmla="*/ 200 w 333"/>
              <a:gd name="T23" fmla="*/ 333 h 333"/>
              <a:gd name="T24" fmla="*/ 300 w 333"/>
              <a:gd name="T25" fmla="*/ 333 h 333"/>
              <a:gd name="T26" fmla="*/ 333 w 333"/>
              <a:gd name="T27" fmla="*/ 333 h 333"/>
              <a:gd name="T28" fmla="*/ 333 w 333"/>
              <a:gd name="T29" fmla="*/ 292 h 333"/>
              <a:gd name="T30" fmla="*/ 333 w 333"/>
              <a:gd name="T31" fmla="*/ 200 h 333"/>
              <a:gd name="T32" fmla="*/ 300 w 333"/>
              <a:gd name="T33" fmla="*/ 200 h 333"/>
              <a:gd name="T34" fmla="*/ 300 w 333"/>
              <a:gd name="T35" fmla="*/ 300 h 333"/>
              <a:gd name="T36" fmla="*/ 100 w 333"/>
              <a:gd name="T37" fmla="*/ 233 h 333"/>
              <a:gd name="T38" fmla="*/ 33 w 333"/>
              <a:gd name="T39" fmla="*/ 233 h 333"/>
              <a:gd name="T40" fmla="*/ 33 w 333"/>
              <a:gd name="T41" fmla="*/ 300 h 333"/>
              <a:gd name="T42" fmla="*/ 100 w 333"/>
              <a:gd name="T43" fmla="*/ 300 h 333"/>
              <a:gd name="T44" fmla="*/ 100 w 333"/>
              <a:gd name="T45" fmla="*/ 233 h 333"/>
              <a:gd name="T46" fmla="*/ 100 w 333"/>
              <a:gd name="T47" fmla="*/ 200 h 333"/>
              <a:gd name="T48" fmla="*/ 133 w 333"/>
              <a:gd name="T49" fmla="*/ 200 h 333"/>
              <a:gd name="T50" fmla="*/ 133 w 333"/>
              <a:gd name="T51" fmla="*/ 242 h 333"/>
              <a:gd name="T52" fmla="*/ 133 w 333"/>
              <a:gd name="T53" fmla="*/ 300 h 333"/>
              <a:gd name="T54" fmla="*/ 133 w 333"/>
              <a:gd name="T55" fmla="*/ 333 h 333"/>
              <a:gd name="T56" fmla="*/ 100 w 333"/>
              <a:gd name="T57" fmla="*/ 333 h 333"/>
              <a:gd name="T58" fmla="*/ 33 w 333"/>
              <a:gd name="T59" fmla="*/ 333 h 333"/>
              <a:gd name="T60" fmla="*/ 0 w 333"/>
              <a:gd name="T61" fmla="*/ 333 h 333"/>
              <a:gd name="T62" fmla="*/ 0 w 333"/>
              <a:gd name="T63" fmla="*/ 292 h 333"/>
              <a:gd name="T64" fmla="*/ 0 w 333"/>
              <a:gd name="T65" fmla="*/ 233 h 333"/>
              <a:gd name="T66" fmla="*/ 0 w 333"/>
              <a:gd name="T67" fmla="*/ 200 h 333"/>
              <a:gd name="T68" fmla="*/ 33 w 333"/>
              <a:gd name="T69" fmla="*/ 200 h 333"/>
              <a:gd name="T70" fmla="*/ 100 w 333"/>
              <a:gd name="T71" fmla="*/ 200 h 333"/>
              <a:gd name="T72" fmla="*/ 33 w 333"/>
              <a:gd name="T73" fmla="*/ 0 h 333"/>
              <a:gd name="T74" fmla="*/ 133 w 333"/>
              <a:gd name="T75" fmla="*/ 0 h 333"/>
              <a:gd name="T76" fmla="*/ 133 w 333"/>
              <a:gd name="T77" fmla="*/ 33 h 333"/>
              <a:gd name="T78" fmla="*/ 33 w 333"/>
              <a:gd name="T79" fmla="*/ 33 h 333"/>
              <a:gd name="T80" fmla="*/ 33 w 333"/>
              <a:gd name="T81" fmla="*/ 133 h 333"/>
              <a:gd name="T82" fmla="*/ 0 w 333"/>
              <a:gd name="T83" fmla="*/ 133 h 333"/>
              <a:gd name="T84" fmla="*/ 0 w 333"/>
              <a:gd name="T85" fmla="*/ 25 h 333"/>
              <a:gd name="T86" fmla="*/ 0 w 333"/>
              <a:gd name="T87" fmla="*/ 0 h 333"/>
              <a:gd name="T88" fmla="*/ 33 w 333"/>
              <a:gd name="T8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3" h="333">
                <a:moveTo>
                  <a:pt x="300" y="0"/>
                </a:moveTo>
                <a:lnTo>
                  <a:pt x="200" y="0"/>
                </a:lnTo>
                <a:lnTo>
                  <a:pt x="200" y="33"/>
                </a:lnTo>
                <a:lnTo>
                  <a:pt x="300" y="33"/>
                </a:lnTo>
                <a:lnTo>
                  <a:pt x="300" y="133"/>
                </a:lnTo>
                <a:lnTo>
                  <a:pt x="333" y="133"/>
                </a:lnTo>
                <a:lnTo>
                  <a:pt x="333" y="25"/>
                </a:lnTo>
                <a:lnTo>
                  <a:pt x="333" y="0"/>
                </a:lnTo>
                <a:lnTo>
                  <a:pt x="300" y="0"/>
                </a:lnTo>
                <a:close/>
                <a:moveTo>
                  <a:pt x="300" y="300"/>
                </a:moveTo>
                <a:lnTo>
                  <a:pt x="200" y="300"/>
                </a:lnTo>
                <a:lnTo>
                  <a:pt x="200" y="333"/>
                </a:lnTo>
                <a:lnTo>
                  <a:pt x="300" y="333"/>
                </a:lnTo>
                <a:lnTo>
                  <a:pt x="333" y="333"/>
                </a:lnTo>
                <a:lnTo>
                  <a:pt x="333" y="292"/>
                </a:lnTo>
                <a:lnTo>
                  <a:pt x="333" y="200"/>
                </a:lnTo>
                <a:lnTo>
                  <a:pt x="300" y="200"/>
                </a:lnTo>
                <a:lnTo>
                  <a:pt x="300" y="300"/>
                </a:lnTo>
                <a:close/>
                <a:moveTo>
                  <a:pt x="100" y="233"/>
                </a:moveTo>
                <a:lnTo>
                  <a:pt x="33" y="233"/>
                </a:lnTo>
                <a:lnTo>
                  <a:pt x="33" y="300"/>
                </a:lnTo>
                <a:lnTo>
                  <a:pt x="100" y="300"/>
                </a:lnTo>
                <a:lnTo>
                  <a:pt x="100" y="233"/>
                </a:lnTo>
                <a:close/>
                <a:moveTo>
                  <a:pt x="100" y="200"/>
                </a:moveTo>
                <a:lnTo>
                  <a:pt x="133" y="200"/>
                </a:lnTo>
                <a:lnTo>
                  <a:pt x="133" y="242"/>
                </a:lnTo>
                <a:lnTo>
                  <a:pt x="133" y="300"/>
                </a:lnTo>
                <a:lnTo>
                  <a:pt x="133" y="333"/>
                </a:lnTo>
                <a:lnTo>
                  <a:pt x="100" y="333"/>
                </a:lnTo>
                <a:lnTo>
                  <a:pt x="33" y="333"/>
                </a:lnTo>
                <a:lnTo>
                  <a:pt x="0" y="333"/>
                </a:lnTo>
                <a:lnTo>
                  <a:pt x="0" y="292"/>
                </a:lnTo>
                <a:lnTo>
                  <a:pt x="0" y="233"/>
                </a:lnTo>
                <a:lnTo>
                  <a:pt x="0" y="200"/>
                </a:lnTo>
                <a:lnTo>
                  <a:pt x="33" y="200"/>
                </a:lnTo>
                <a:lnTo>
                  <a:pt x="100" y="200"/>
                </a:lnTo>
                <a:close/>
                <a:moveTo>
                  <a:pt x="33" y="0"/>
                </a:moveTo>
                <a:lnTo>
                  <a:pt x="133" y="0"/>
                </a:lnTo>
                <a:lnTo>
                  <a:pt x="133" y="33"/>
                </a:lnTo>
                <a:lnTo>
                  <a:pt x="33" y="33"/>
                </a:lnTo>
                <a:lnTo>
                  <a:pt x="33" y="133"/>
                </a:lnTo>
                <a:lnTo>
                  <a:pt x="0" y="133"/>
                </a:lnTo>
                <a:lnTo>
                  <a:pt x="0" y="25"/>
                </a:lnTo>
                <a:lnTo>
                  <a:pt x="0"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89">
            <a:extLst>
              <a:ext uri="{FF2B5EF4-FFF2-40B4-BE49-F238E27FC236}">
                <a16:creationId xmlns:a16="http://schemas.microsoft.com/office/drawing/2014/main" id="{BD2BF3BB-EA13-46C3-ACCB-1571A0975289}"/>
              </a:ext>
            </a:extLst>
          </p:cNvPr>
          <p:cNvSpPr>
            <a:spLocks noChangeAspect="1" noEditPoints="1"/>
          </p:cNvSpPr>
          <p:nvPr/>
        </p:nvSpPr>
        <p:spPr bwMode="auto">
          <a:xfrm>
            <a:off x="4222751" y="1444625"/>
            <a:ext cx="252413" cy="252413"/>
          </a:xfrm>
          <a:custGeom>
            <a:avLst/>
            <a:gdLst>
              <a:gd name="T0" fmla="*/ 300 w 334"/>
              <a:gd name="T1" fmla="*/ 0 h 333"/>
              <a:gd name="T2" fmla="*/ 217 w 334"/>
              <a:gd name="T3" fmla="*/ 0 h 333"/>
              <a:gd name="T4" fmla="*/ 200 w 334"/>
              <a:gd name="T5" fmla="*/ 17 h 333"/>
              <a:gd name="T6" fmla="*/ 217 w 334"/>
              <a:gd name="T7" fmla="*/ 33 h 333"/>
              <a:gd name="T8" fmla="*/ 284 w 334"/>
              <a:gd name="T9" fmla="*/ 33 h 333"/>
              <a:gd name="T10" fmla="*/ 300 w 334"/>
              <a:gd name="T11" fmla="*/ 50 h 333"/>
              <a:gd name="T12" fmla="*/ 300 w 334"/>
              <a:gd name="T13" fmla="*/ 117 h 333"/>
              <a:gd name="T14" fmla="*/ 317 w 334"/>
              <a:gd name="T15" fmla="*/ 133 h 333"/>
              <a:gd name="T16" fmla="*/ 334 w 334"/>
              <a:gd name="T17" fmla="*/ 117 h 333"/>
              <a:gd name="T18" fmla="*/ 334 w 334"/>
              <a:gd name="T19" fmla="*/ 33 h 333"/>
              <a:gd name="T20" fmla="*/ 300 w 334"/>
              <a:gd name="T21" fmla="*/ 0 h 333"/>
              <a:gd name="T22" fmla="*/ 334 w 334"/>
              <a:gd name="T23" fmla="*/ 300 h 333"/>
              <a:gd name="T24" fmla="*/ 334 w 334"/>
              <a:gd name="T25" fmla="*/ 217 h 333"/>
              <a:gd name="T26" fmla="*/ 317 w 334"/>
              <a:gd name="T27" fmla="*/ 200 h 333"/>
              <a:gd name="T28" fmla="*/ 300 w 334"/>
              <a:gd name="T29" fmla="*/ 217 h 333"/>
              <a:gd name="T30" fmla="*/ 300 w 334"/>
              <a:gd name="T31" fmla="*/ 283 h 333"/>
              <a:gd name="T32" fmla="*/ 284 w 334"/>
              <a:gd name="T33" fmla="*/ 300 h 333"/>
              <a:gd name="T34" fmla="*/ 217 w 334"/>
              <a:gd name="T35" fmla="*/ 300 h 333"/>
              <a:gd name="T36" fmla="*/ 200 w 334"/>
              <a:gd name="T37" fmla="*/ 317 h 333"/>
              <a:gd name="T38" fmla="*/ 217 w 334"/>
              <a:gd name="T39" fmla="*/ 333 h 333"/>
              <a:gd name="T40" fmla="*/ 300 w 334"/>
              <a:gd name="T41" fmla="*/ 333 h 333"/>
              <a:gd name="T42" fmla="*/ 334 w 334"/>
              <a:gd name="T43" fmla="*/ 300 h 333"/>
              <a:gd name="T44" fmla="*/ 100 w 334"/>
              <a:gd name="T45" fmla="*/ 250 h 333"/>
              <a:gd name="T46" fmla="*/ 84 w 334"/>
              <a:gd name="T47" fmla="*/ 233 h 333"/>
              <a:gd name="T48" fmla="*/ 50 w 334"/>
              <a:gd name="T49" fmla="*/ 233 h 333"/>
              <a:gd name="T50" fmla="*/ 34 w 334"/>
              <a:gd name="T51" fmla="*/ 250 h 333"/>
              <a:gd name="T52" fmla="*/ 34 w 334"/>
              <a:gd name="T53" fmla="*/ 283 h 333"/>
              <a:gd name="T54" fmla="*/ 50 w 334"/>
              <a:gd name="T55" fmla="*/ 300 h 333"/>
              <a:gd name="T56" fmla="*/ 84 w 334"/>
              <a:gd name="T57" fmla="*/ 300 h 333"/>
              <a:gd name="T58" fmla="*/ 100 w 334"/>
              <a:gd name="T59" fmla="*/ 283 h 333"/>
              <a:gd name="T60" fmla="*/ 100 w 334"/>
              <a:gd name="T61" fmla="*/ 250 h 333"/>
              <a:gd name="T62" fmla="*/ 134 w 334"/>
              <a:gd name="T63" fmla="*/ 300 h 333"/>
              <a:gd name="T64" fmla="*/ 100 w 334"/>
              <a:gd name="T65" fmla="*/ 333 h 333"/>
              <a:gd name="T66" fmla="*/ 34 w 334"/>
              <a:gd name="T67" fmla="*/ 333 h 333"/>
              <a:gd name="T68" fmla="*/ 0 w 334"/>
              <a:gd name="T69" fmla="*/ 300 h 333"/>
              <a:gd name="T70" fmla="*/ 0 w 334"/>
              <a:gd name="T71" fmla="*/ 233 h 333"/>
              <a:gd name="T72" fmla="*/ 34 w 334"/>
              <a:gd name="T73" fmla="*/ 200 h 333"/>
              <a:gd name="T74" fmla="*/ 100 w 334"/>
              <a:gd name="T75" fmla="*/ 200 h 333"/>
              <a:gd name="T76" fmla="*/ 134 w 334"/>
              <a:gd name="T77" fmla="*/ 233 h 333"/>
              <a:gd name="T78" fmla="*/ 134 w 334"/>
              <a:gd name="T79" fmla="*/ 300 h 333"/>
              <a:gd name="T80" fmla="*/ 0 w 334"/>
              <a:gd name="T81" fmla="*/ 117 h 333"/>
              <a:gd name="T82" fmla="*/ 0 w 334"/>
              <a:gd name="T83" fmla="*/ 33 h 333"/>
              <a:gd name="T84" fmla="*/ 34 w 334"/>
              <a:gd name="T85" fmla="*/ 0 h 333"/>
              <a:gd name="T86" fmla="*/ 117 w 334"/>
              <a:gd name="T87" fmla="*/ 0 h 333"/>
              <a:gd name="T88" fmla="*/ 134 w 334"/>
              <a:gd name="T89" fmla="*/ 17 h 333"/>
              <a:gd name="T90" fmla="*/ 117 w 334"/>
              <a:gd name="T91" fmla="*/ 33 h 333"/>
              <a:gd name="T92" fmla="*/ 50 w 334"/>
              <a:gd name="T93" fmla="*/ 33 h 333"/>
              <a:gd name="T94" fmla="*/ 34 w 334"/>
              <a:gd name="T95" fmla="*/ 50 h 333"/>
              <a:gd name="T96" fmla="*/ 34 w 334"/>
              <a:gd name="T97" fmla="*/ 117 h 333"/>
              <a:gd name="T98" fmla="*/ 17 w 334"/>
              <a:gd name="T99" fmla="*/ 133 h 333"/>
              <a:gd name="T100" fmla="*/ 0 w 334"/>
              <a:gd name="T101"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4" h="333">
                <a:moveTo>
                  <a:pt x="300" y="0"/>
                </a:moveTo>
                <a:lnTo>
                  <a:pt x="217" y="0"/>
                </a:lnTo>
                <a:cubicBezTo>
                  <a:pt x="208" y="0"/>
                  <a:pt x="200" y="7"/>
                  <a:pt x="200" y="17"/>
                </a:cubicBezTo>
                <a:cubicBezTo>
                  <a:pt x="200" y="26"/>
                  <a:pt x="208" y="33"/>
                  <a:pt x="217" y="33"/>
                </a:cubicBezTo>
                <a:lnTo>
                  <a:pt x="284" y="33"/>
                </a:lnTo>
                <a:cubicBezTo>
                  <a:pt x="293" y="33"/>
                  <a:pt x="300" y="41"/>
                  <a:pt x="300" y="50"/>
                </a:cubicBezTo>
                <a:lnTo>
                  <a:pt x="300" y="117"/>
                </a:lnTo>
                <a:cubicBezTo>
                  <a:pt x="300" y="126"/>
                  <a:pt x="308" y="133"/>
                  <a:pt x="317" y="133"/>
                </a:cubicBezTo>
                <a:cubicBezTo>
                  <a:pt x="326" y="133"/>
                  <a:pt x="334" y="126"/>
                  <a:pt x="334" y="117"/>
                </a:cubicBezTo>
                <a:lnTo>
                  <a:pt x="334" y="33"/>
                </a:lnTo>
                <a:cubicBezTo>
                  <a:pt x="334" y="15"/>
                  <a:pt x="319" y="0"/>
                  <a:pt x="300" y="0"/>
                </a:cubicBezTo>
                <a:close/>
                <a:moveTo>
                  <a:pt x="334" y="300"/>
                </a:moveTo>
                <a:lnTo>
                  <a:pt x="334" y="217"/>
                </a:lnTo>
                <a:cubicBezTo>
                  <a:pt x="334" y="207"/>
                  <a:pt x="326" y="200"/>
                  <a:pt x="317" y="200"/>
                </a:cubicBezTo>
                <a:cubicBezTo>
                  <a:pt x="308" y="200"/>
                  <a:pt x="300" y="207"/>
                  <a:pt x="300" y="217"/>
                </a:cubicBezTo>
                <a:lnTo>
                  <a:pt x="300" y="283"/>
                </a:lnTo>
                <a:cubicBezTo>
                  <a:pt x="300" y="293"/>
                  <a:pt x="293" y="300"/>
                  <a:pt x="284" y="300"/>
                </a:cubicBezTo>
                <a:lnTo>
                  <a:pt x="217" y="300"/>
                </a:lnTo>
                <a:cubicBezTo>
                  <a:pt x="208" y="300"/>
                  <a:pt x="200" y="307"/>
                  <a:pt x="200" y="317"/>
                </a:cubicBezTo>
                <a:cubicBezTo>
                  <a:pt x="200" y="326"/>
                  <a:pt x="208" y="333"/>
                  <a:pt x="217" y="333"/>
                </a:cubicBezTo>
                <a:lnTo>
                  <a:pt x="300" y="333"/>
                </a:lnTo>
                <a:cubicBezTo>
                  <a:pt x="319" y="333"/>
                  <a:pt x="334" y="318"/>
                  <a:pt x="334" y="300"/>
                </a:cubicBezTo>
                <a:close/>
                <a:moveTo>
                  <a:pt x="100" y="250"/>
                </a:moveTo>
                <a:cubicBezTo>
                  <a:pt x="100" y="241"/>
                  <a:pt x="93" y="233"/>
                  <a:pt x="84" y="233"/>
                </a:cubicBezTo>
                <a:lnTo>
                  <a:pt x="50" y="233"/>
                </a:lnTo>
                <a:cubicBezTo>
                  <a:pt x="41" y="233"/>
                  <a:pt x="34" y="241"/>
                  <a:pt x="34" y="250"/>
                </a:cubicBezTo>
                <a:lnTo>
                  <a:pt x="34" y="283"/>
                </a:lnTo>
                <a:cubicBezTo>
                  <a:pt x="34" y="293"/>
                  <a:pt x="41" y="300"/>
                  <a:pt x="50" y="300"/>
                </a:cubicBezTo>
                <a:lnTo>
                  <a:pt x="84" y="300"/>
                </a:lnTo>
                <a:cubicBezTo>
                  <a:pt x="93" y="300"/>
                  <a:pt x="100" y="293"/>
                  <a:pt x="100" y="283"/>
                </a:cubicBezTo>
                <a:lnTo>
                  <a:pt x="100" y="250"/>
                </a:lnTo>
                <a:close/>
                <a:moveTo>
                  <a:pt x="134" y="300"/>
                </a:moveTo>
                <a:cubicBezTo>
                  <a:pt x="134" y="318"/>
                  <a:pt x="119" y="333"/>
                  <a:pt x="100" y="333"/>
                </a:cubicBezTo>
                <a:lnTo>
                  <a:pt x="34" y="333"/>
                </a:lnTo>
                <a:cubicBezTo>
                  <a:pt x="15" y="333"/>
                  <a:pt x="0" y="318"/>
                  <a:pt x="0" y="300"/>
                </a:cubicBezTo>
                <a:lnTo>
                  <a:pt x="0" y="233"/>
                </a:lnTo>
                <a:cubicBezTo>
                  <a:pt x="0" y="215"/>
                  <a:pt x="15" y="200"/>
                  <a:pt x="34" y="200"/>
                </a:cubicBezTo>
                <a:lnTo>
                  <a:pt x="100" y="200"/>
                </a:lnTo>
                <a:cubicBezTo>
                  <a:pt x="119" y="200"/>
                  <a:pt x="134" y="215"/>
                  <a:pt x="134" y="233"/>
                </a:cubicBezTo>
                <a:lnTo>
                  <a:pt x="134" y="300"/>
                </a:lnTo>
                <a:close/>
                <a:moveTo>
                  <a:pt x="0" y="117"/>
                </a:moveTo>
                <a:lnTo>
                  <a:pt x="0" y="33"/>
                </a:lnTo>
                <a:cubicBezTo>
                  <a:pt x="0" y="15"/>
                  <a:pt x="15" y="0"/>
                  <a:pt x="34" y="0"/>
                </a:cubicBezTo>
                <a:lnTo>
                  <a:pt x="117" y="0"/>
                </a:lnTo>
                <a:cubicBezTo>
                  <a:pt x="126" y="0"/>
                  <a:pt x="134" y="7"/>
                  <a:pt x="134" y="17"/>
                </a:cubicBezTo>
                <a:cubicBezTo>
                  <a:pt x="134" y="26"/>
                  <a:pt x="126" y="33"/>
                  <a:pt x="117" y="33"/>
                </a:cubicBezTo>
                <a:lnTo>
                  <a:pt x="50" y="33"/>
                </a:lnTo>
                <a:cubicBezTo>
                  <a:pt x="41" y="33"/>
                  <a:pt x="34" y="41"/>
                  <a:pt x="34" y="50"/>
                </a:cubicBezTo>
                <a:lnTo>
                  <a:pt x="34" y="117"/>
                </a:lnTo>
                <a:cubicBezTo>
                  <a:pt x="34" y="126"/>
                  <a:pt x="26" y="133"/>
                  <a:pt x="17" y="133"/>
                </a:cubicBezTo>
                <a:cubicBezTo>
                  <a:pt x="8" y="133"/>
                  <a:pt x="0" y="126"/>
                  <a:pt x="0"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0">
            <a:extLst>
              <a:ext uri="{FF2B5EF4-FFF2-40B4-BE49-F238E27FC236}">
                <a16:creationId xmlns:a16="http://schemas.microsoft.com/office/drawing/2014/main" id="{70D0D48A-5BA6-491E-981F-9724776A8750}"/>
              </a:ext>
            </a:extLst>
          </p:cNvPr>
          <p:cNvSpPr>
            <a:spLocks noChangeAspect="1" noEditPoints="1"/>
          </p:cNvSpPr>
          <p:nvPr/>
        </p:nvSpPr>
        <p:spPr bwMode="auto">
          <a:xfrm>
            <a:off x="3721101" y="1444625"/>
            <a:ext cx="276225" cy="277813"/>
          </a:xfrm>
          <a:custGeom>
            <a:avLst/>
            <a:gdLst>
              <a:gd name="T0" fmla="*/ 333 w 366"/>
              <a:gd name="T1" fmla="*/ 233 h 367"/>
              <a:gd name="T2" fmla="*/ 300 w 366"/>
              <a:gd name="T3" fmla="*/ 100 h 367"/>
              <a:gd name="T4" fmla="*/ 333 w 366"/>
              <a:gd name="T5" fmla="*/ 300 h 367"/>
              <a:gd name="T6" fmla="*/ 333 w 366"/>
              <a:gd name="T7" fmla="*/ 267 h 367"/>
              <a:gd name="T8" fmla="*/ 300 w 366"/>
              <a:gd name="T9" fmla="*/ 300 h 367"/>
              <a:gd name="T10" fmla="*/ 266 w 366"/>
              <a:gd name="T11" fmla="*/ 300 h 367"/>
              <a:gd name="T12" fmla="*/ 300 w 366"/>
              <a:gd name="T13" fmla="*/ 333 h 367"/>
              <a:gd name="T14" fmla="*/ 300 w 366"/>
              <a:gd name="T15" fmla="*/ 367 h 367"/>
              <a:gd name="T16" fmla="*/ 333 w 366"/>
              <a:gd name="T17" fmla="*/ 333 h 367"/>
              <a:gd name="T18" fmla="*/ 366 w 366"/>
              <a:gd name="T19" fmla="*/ 333 h 367"/>
              <a:gd name="T20" fmla="*/ 333 w 366"/>
              <a:gd name="T21" fmla="*/ 300 h 367"/>
              <a:gd name="T22" fmla="*/ 333 w 366"/>
              <a:gd name="T23" fmla="*/ 67 h 367"/>
              <a:gd name="T24" fmla="*/ 333 w 366"/>
              <a:gd name="T25" fmla="*/ 0 h 367"/>
              <a:gd name="T26" fmla="*/ 266 w 366"/>
              <a:gd name="T27" fmla="*/ 0 h 367"/>
              <a:gd name="T28" fmla="*/ 300 w 366"/>
              <a:gd name="T29" fmla="*/ 33 h 367"/>
              <a:gd name="T30" fmla="*/ 33 w 366"/>
              <a:gd name="T31" fmla="*/ 100 h 367"/>
              <a:gd name="T32" fmla="*/ 0 w 366"/>
              <a:gd name="T33" fmla="*/ 233 h 367"/>
              <a:gd name="T34" fmla="*/ 33 w 366"/>
              <a:gd name="T35" fmla="*/ 100 h 367"/>
              <a:gd name="T36" fmla="*/ 0 w 366"/>
              <a:gd name="T37" fmla="*/ 267 h 367"/>
              <a:gd name="T38" fmla="*/ 0 w 366"/>
              <a:gd name="T39" fmla="*/ 333 h 367"/>
              <a:gd name="T40" fmla="*/ 66 w 366"/>
              <a:gd name="T41" fmla="*/ 333 h 367"/>
              <a:gd name="T42" fmla="*/ 33 w 366"/>
              <a:gd name="T43" fmla="*/ 300 h 367"/>
              <a:gd name="T44" fmla="*/ 0 w 366"/>
              <a:gd name="T45" fmla="*/ 0 h 367"/>
              <a:gd name="T46" fmla="*/ 0 w 366"/>
              <a:gd name="T47" fmla="*/ 67 h 367"/>
              <a:gd name="T48" fmla="*/ 33 w 366"/>
              <a:gd name="T49" fmla="*/ 33 h 367"/>
              <a:gd name="T50" fmla="*/ 66 w 366"/>
              <a:gd name="T51" fmla="*/ 0 h 367"/>
              <a:gd name="T52" fmla="*/ 0 w 366"/>
              <a:gd name="T53" fmla="*/ 0 h 367"/>
              <a:gd name="T54" fmla="*/ 233 w 366"/>
              <a:gd name="T55" fmla="*/ 333 h 367"/>
              <a:gd name="T56" fmla="*/ 100 w 366"/>
              <a:gd name="T57" fmla="*/ 300 h 367"/>
              <a:gd name="T58" fmla="*/ 100 w 366"/>
              <a:gd name="T59" fmla="*/ 0 h 367"/>
              <a:gd name="T60" fmla="*/ 233 w 366"/>
              <a:gd name="T61" fmla="*/ 33 h 367"/>
              <a:gd name="T62" fmla="*/ 100 w 366"/>
              <a:gd name="T6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6" h="367">
                <a:moveTo>
                  <a:pt x="300" y="233"/>
                </a:moveTo>
                <a:lnTo>
                  <a:pt x="333" y="233"/>
                </a:lnTo>
                <a:lnTo>
                  <a:pt x="333" y="100"/>
                </a:lnTo>
                <a:lnTo>
                  <a:pt x="300" y="100"/>
                </a:lnTo>
                <a:lnTo>
                  <a:pt x="300" y="233"/>
                </a:lnTo>
                <a:close/>
                <a:moveTo>
                  <a:pt x="333" y="300"/>
                </a:moveTo>
                <a:lnTo>
                  <a:pt x="333" y="294"/>
                </a:lnTo>
                <a:lnTo>
                  <a:pt x="333" y="267"/>
                </a:lnTo>
                <a:lnTo>
                  <a:pt x="300" y="267"/>
                </a:lnTo>
                <a:lnTo>
                  <a:pt x="300" y="300"/>
                </a:lnTo>
                <a:lnTo>
                  <a:pt x="294" y="300"/>
                </a:lnTo>
                <a:lnTo>
                  <a:pt x="266" y="300"/>
                </a:lnTo>
                <a:lnTo>
                  <a:pt x="266" y="333"/>
                </a:lnTo>
                <a:lnTo>
                  <a:pt x="300" y="333"/>
                </a:lnTo>
                <a:lnTo>
                  <a:pt x="300" y="339"/>
                </a:lnTo>
                <a:lnTo>
                  <a:pt x="300" y="367"/>
                </a:lnTo>
                <a:lnTo>
                  <a:pt x="333" y="367"/>
                </a:lnTo>
                <a:lnTo>
                  <a:pt x="333" y="333"/>
                </a:lnTo>
                <a:lnTo>
                  <a:pt x="339" y="333"/>
                </a:lnTo>
                <a:lnTo>
                  <a:pt x="366" y="333"/>
                </a:lnTo>
                <a:lnTo>
                  <a:pt x="366" y="300"/>
                </a:lnTo>
                <a:lnTo>
                  <a:pt x="333" y="300"/>
                </a:lnTo>
                <a:close/>
                <a:moveTo>
                  <a:pt x="300" y="67"/>
                </a:moveTo>
                <a:lnTo>
                  <a:pt x="333" y="67"/>
                </a:lnTo>
                <a:lnTo>
                  <a:pt x="333" y="28"/>
                </a:lnTo>
                <a:lnTo>
                  <a:pt x="333" y="0"/>
                </a:lnTo>
                <a:lnTo>
                  <a:pt x="307" y="0"/>
                </a:lnTo>
                <a:lnTo>
                  <a:pt x="266" y="0"/>
                </a:lnTo>
                <a:lnTo>
                  <a:pt x="266" y="33"/>
                </a:lnTo>
                <a:lnTo>
                  <a:pt x="300" y="33"/>
                </a:lnTo>
                <a:lnTo>
                  <a:pt x="300" y="67"/>
                </a:lnTo>
                <a:close/>
                <a:moveTo>
                  <a:pt x="33" y="100"/>
                </a:moveTo>
                <a:lnTo>
                  <a:pt x="0" y="100"/>
                </a:lnTo>
                <a:lnTo>
                  <a:pt x="0" y="233"/>
                </a:lnTo>
                <a:lnTo>
                  <a:pt x="33" y="233"/>
                </a:lnTo>
                <a:lnTo>
                  <a:pt x="33" y="100"/>
                </a:lnTo>
                <a:close/>
                <a:moveTo>
                  <a:pt x="33" y="267"/>
                </a:moveTo>
                <a:lnTo>
                  <a:pt x="0" y="267"/>
                </a:lnTo>
                <a:lnTo>
                  <a:pt x="0" y="294"/>
                </a:lnTo>
                <a:lnTo>
                  <a:pt x="0" y="333"/>
                </a:lnTo>
                <a:lnTo>
                  <a:pt x="40" y="333"/>
                </a:lnTo>
                <a:lnTo>
                  <a:pt x="66" y="333"/>
                </a:lnTo>
                <a:lnTo>
                  <a:pt x="66" y="300"/>
                </a:lnTo>
                <a:lnTo>
                  <a:pt x="33" y="300"/>
                </a:lnTo>
                <a:lnTo>
                  <a:pt x="33" y="267"/>
                </a:lnTo>
                <a:close/>
                <a:moveTo>
                  <a:pt x="0" y="0"/>
                </a:moveTo>
                <a:lnTo>
                  <a:pt x="0" y="28"/>
                </a:lnTo>
                <a:lnTo>
                  <a:pt x="0" y="67"/>
                </a:lnTo>
                <a:lnTo>
                  <a:pt x="33" y="67"/>
                </a:lnTo>
                <a:lnTo>
                  <a:pt x="33" y="33"/>
                </a:lnTo>
                <a:lnTo>
                  <a:pt x="66" y="33"/>
                </a:lnTo>
                <a:lnTo>
                  <a:pt x="66" y="0"/>
                </a:lnTo>
                <a:lnTo>
                  <a:pt x="40" y="0"/>
                </a:lnTo>
                <a:lnTo>
                  <a:pt x="0" y="0"/>
                </a:lnTo>
                <a:close/>
                <a:moveTo>
                  <a:pt x="100" y="333"/>
                </a:moveTo>
                <a:lnTo>
                  <a:pt x="233" y="333"/>
                </a:lnTo>
                <a:lnTo>
                  <a:pt x="233" y="300"/>
                </a:lnTo>
                <a:lnTo>
                  <a:pt x="100" y="300"/>
                </a:lnTo>
                <a:lnTo>
                  <a:pt x="100" y="333"/>
                </a:lnTo>
                <a:close/>
                <a:moveTo>
                  <a:pt x="100" y="0"/>
                </a:moveTo>
                <a:lnTo>
                  <a:pt x="233" y="0"/>
                </a:lnTo>
                <a:lnTo>
                  <a:pt x="233" y="33"/>
                </a:lnTo>
                <a:lnTo>
                  <a:pt x="100" y="33"/>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1">
            <a:extLst>
              <a:ext uri="{FF2B5EF4-FFF2-40B4-BE49-F238E27FC236}">
                <a16:creationId xmlns:a16="http://schemas.microsoft.com/office/drawing/2014/main" id="{FDF30327-5F9B-4D14-9F74-152038F00712}"/>
              </a:ext>
            </a:extLst>
          </p:cNvPr>
          <p:cNvSpPr>
            <a:spLocks noChangeAspect="1" noEditPoints="1"/>
          </p:cNvSpPr>
          <p:nvPr/>
        </p:nvSpPr>
        <p:spPr bwMode="auto">
          <a:xfrm>
            <a:off x="3217863" y="1444625"/>
            <a:ext cx="276225" cy="277813"/>
          </a:xfrm>
          <a:custGeom>
            <a:avLst/>
            <a:gdLst>
              <a:gd name="T0" fmla="*/ 317 w 367"/>
              <a:gd name="T1" fmla="*/ 233 h 367"/>
              <a:gd name="T2" fmla="*/ 333 w 367"/>
              <a:gd name="T3" fmla="*/ 117 h 367"/>
              <a:gd name="T4" fmla="*/ 300 w 367"/>
              <a:gd name="T5" fmla="*/ 117 h 367"/>
              <a:gd name="T6" fmla="*/ 317 w 367"/>
              <a:gd name="T7" fmla="*/ 233 h 367"/>
              <a:gd name="T8" fmla="*/ 333 w 367"/>
              <a:gd name="T9" fmla="*/ 294 h 367"/>
              <a:gd name="T10" fmla="*/ 317 w 367"/>
              <a:gd name="T11" fmla="*/ 267 h 367"/>
              <a:gd name="T12" fmla="*/ 300 w 367"/>
              <a:gd name="T13" fmla="*/ 300 h 367"/>
              <a:gd name="T14" fmla="*/ 283 w 367"/>
              <a:gd name="T15" fmla="*/ 300 h 367"/>
              <a:gd name="T16" fmla="*/ 283 w 367"/>
              <a:gd name="T17" fmla="*/ 333 h 367"/>
              <a:gd name="T18" fmla="*/ 300 w 367"/>
              <a:gd name="T19" fmla="*/ 339 h 367"/>
              <a:gd name="T20" fmla="*/ 317 w 367"/>
              <a:gd name="T21" fmla="*/ 367 h 367"/>
              <a:gd name="T22" fmla="*/ 333 w 367"/>
              <a:gd name="T23" fmla="*/ 333 h 367"/>
              <a:gd name="T24" fmla="*/ 350 w 367"/>
              <a:gd name="T25" fmla="*/ 333 h 367"/>
              <a:gd name="T26" fmla="*/ 350 w 367"/>
              <a:gd name="T27" fmla="*/ 300 h 367"/>
              <a:gd name="T28" fmla="*/ 300 w 367"/>
              <a:gd name="T29" fmla="*/ 0 h 367"/>
              <a:gd name="T30" fmla="*/ 267 w 367"/>
              <a:gd name="T31" fmla="*/ 17 h 367"/>
              <a:gd name="T32" fmla="*/ 300 w 367"/>
              <a:gd name="T33" fmla="*/ 50 h 367"/>
              <a:gd name="T34" fmla="*/ 333 w 367"/>
              <a:gd name="T35" fmla="*/ 50 h 367"/>
              <a:gd name="T36" fmla="*/ 300 w 367"/>
              <a:gd name="T37" fmla="*/ 0 h 367"/>
              <a:gd name="T38" fmla="*/ 17 w 367"/>
              <a:gd name="T39" fmla="*/ 100 h 367"/>
              <a:gd name="T40" fmla="*/ 0 w 367"/>
              <a:gd name="T41" fmla="*/ 217 h 367"/>
              <a:gd name="T42" fmla="*/ 33 w 367"/>
              <a:gd name="T43" fmla="*/ 217 h 367"/>
              <a:gd name="T44" fmla="*/ 17 w 367"/>
              <a:gd name="T45" fmla="*/ 100 h 367"/>
              <a:gd name="T46" fmla="*/ 17 w 367"/>
              <a:gd name="T47" fmla="*/ 267 h 367"/>
              <a:gd name="T48" fmla="*/ 0 w 367"/>
              <a:gd name="T49" fmla="*/ 294 h 367"/>
              <a:gd name="T50" fmla="*/ 33 w 367"/>
              <a:gd name="T51" fmla="*/ 333 h 367"/>
              <a:gd name="T52" fmla="*/ 50 w 367"/>
              <a:gd name="T53" fmla="*/ 333 h 367"/>
              <a:gd name="T54" fmla="*/ 50 w 367"/>
              <a:gd name="T55" fmla="*/ 300 h 367"/>
              <a:gd name="T56" fmla="*/ 17 w 367"/>
              <a:gd name="T57" fmla="*/ 267 h 367"/>
              <a:gd name="T58" fmla="*/ 0 w 367"/>
              <a:gd name="T59" fmla="*/ 50 h 367"/>
              <a:gd name="T60" fmla="*/ 33 w 367"/>
              <a:gd name="T61" fmla="*/ 50 h 367"/>
              <a:gd name="T62" fmla="*/ 50 w 367"/>
              <a:gd name="T63" fmla="*/ 33 h 367"/>
              <a:gd name="T64" fmla="*/ 67 w 367"/>
              <a:gd name="T65" fmla="*/ 17 h 367"/>
              <a:gd name="T66" fmla="*/ 33 w 367"/>
              <a:gd name="T67" fmla="*/ 0 h 367"/>
              <a:gd name="T68" fmla="*/ 117 w 367"/>
              <a:gd name="T69" fmla="*/ 333 h 367"/>
              <a:gd name="T70" fmla="*/ 233 w 367"/>
              <a:gd name="T71" fmla="*/ 317 h 367"/>
              <a:gd name="T72" fmla="*/ 117 w 367"/>
              <a:gd name="T73" fmla="*/ 300 h 367"/>
              <a:gd name="T74" fmla="*/ 117 w 367"/>
              <a:gd name="T75" fmla="*/ 333 h 367"/>
              <a:gd name="T76" fmla="*/ 100 w 367"/>
              <a:gd name="T77" fmla="*/ 17 h 367"/>
              <a:gd name="T78" fmla="*/ 217 w 367"/>
              <a:gd name="T79" fmla="*/ 0 h 367"/>
              <a:gd name="T80" fmla="*/ 217 w 367"/>
              <a:gd name="T81" fmla="*/ 33 h 367"/>
              <a:gd name="T82" fmla="*/ 100 w 367"/>
              <a:gd name="T83" fmla="*/ 1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7" h="367">
                <a:moveTo>
                  <a:pt x="317" y="233"/>
                </a:moveTo>
                <a:lnTo>
                  <a:pt x="317" y="233"/>
                </a:lnTo>
                <a:cubicBezTo>
                  <a:pt x="326" y="233"/>
                  <a:pt x="333" y="226"/>
                  <a:pt x="333" y="217"/>
                </a:cubicBezTo>
                <a:lnTo>
                  <a:pt x="333" y="117"/>
                </a:lnTo>
                <a:cubicBezTo>
                  <a:pt x="333" y="107"/>
                  <a:pt x="326" y="100"/>
                  <a:pt x="317" y="100"/>
                </a:cubicBezTo>
                <a:cubicBezTo>
                  <a:pt x="307" y="100"/>
                  <a:pt x="300" y="107"/>
                  <a:pt x="300" y="117"/>
                </a:cubicBezTo>
                <a:lnTo>
                  <a:pt x="300" y="217"/>
                </a:lnTo>
                <a:cubicBezTo>
                  <a:pt x="300" y="226"/>
                  <a:pt x="307" y="233"/>
                  <a:pt x="317" y="233"/>
                </a:cubicBezTo>
                <a:close/>
                <a:moveTo>
                  <a:pt x="333" y="300"/>
                </a:moveTo>
                <a:lnTo>
                  <a:pt x="333" y="294"/>
                </a:lnTo>
                <a:lnTo>
                  <a:pt x="333" y="283"/>
                </a:lnTo>
                <a:cubicBezTo>
                  <a:pt x="333" y="274"/>
                  <a:pt x="326" y="267"/>
                  <a:pt x="317" y="267"/>
                </a:cubicBezTo>
                <a:cubicBezTo>
                  <a:pt x="307" y="267"/>
                  <a:pt x="300" y="274"/>
                  <a:pt x="300" y="283"/>
                </a:cubicBezTo>
                <a:lnTo>
                  <a:pt x="300" y="300"/>
                </a:lnTo>
                <a:lnTo>
                  <a:pt x="294" y="300"/>
                </a:lnTo>
                <a:lnTo>
                  <a:pt x="283" y="300"/>
                </a:lnTo>
                <a:cubicBezTo>
                  <a:pt x="274" y="300"/>
                  <a:pt x="267" y="307"/>
                  <a:pt x="267" y="317"/>
                </a:cubicBezTo>
                <a:cubicBezTo>
                  <a:pt x="267" y="326"/>
                  <a:pt x="274" y="333"/>
                  <a:pt x="283" y="333"/>
                </a:cubicBezTo>
                <a:lnTo>
                  <a:pt x="300" y="333"/>
                </a:lnTo>
                <a:lnTo>
                  <a:pt x="300" y="339"/>
                </a:lnTo>
                <a:lnTo>
                  <a:pt x="300" y="350"/>
                </a:lnTo>
                <a:cubicBezTo>
                  <a:pt x="300" y="359"/>
                  <a:pt x="307" y="367"/>
                  <a:pt x="317" y="367"/>
                </a:cubicBezTo>
                <a:cubicBezTo>
                  <a:pt x="326" y="367"/>
                  <a:pt x="333" y="359"/>
                  <a:pt x="333" y="350"/>
                </a:cubicBezTo>
                <a:lnTo>
                  <a:pt x="333" y="333"/>
                </a:lnTo>
                <a:lnTo>
                  <a:pt x="339" y="333"/>
                </a:lnTo>
                <a:lnTo>
                  <a:pt x="350" y="333"/>
                </a:lnTo>
                <a:cubicBezTo>
                  <a:pt x="359" y="333"/>
                  <a:pt x="367" y="326"/>
                  <a:pt x="367" y="317"/>
                </a:cubicBezTo>
                <a:cubicBezTo>
                  <a:pt x="367" y="307"/>
                  <a:pt x="359" y="300"/>
                  <a:pt x="350" y="300"/>
                </a:cubicBezTo>
                <a:lnTo>
                  <a:pt x="333" y="300"/>
                </a:lnTo>
                <a:close/>
                <a:moveTo>
                  <a:pt x="300" y="0"/>
                </a:moveTo>
                <a:lnTo>
                  <a:pt x="283" y="0"/>
                </a:lnTo>
                <a:cubicBezTo>
                  <a:pt x="274" y="0"/>
                  <a:pt x="267" y="7"/>
                  <a:pt x="267" y="17"/>
                </a:cubicBezTo>
                <a:cubicBezTo>
                  <a:pt x="267" y="26"/>
                  <a:pt x="274" y="33"/>
                  <a:pt x="283" y="33"/>
                </a:cubicBezTo>
                <a:cubicBezTo>
                  <a:pt x="293" y="33"/>
                  <a:pt x="300" y="41"/>
                  <a:pt x="300" y="50"/>
                </a:cubicBezTo>
                <a:cubicBezTo>
                  <a:pt x="300" y="59"/>
                  <a:pt x="307" y="67"/>
                  <a:pt x="317" y="67"/>
                </a:cubicBezTo>
                <a:cubicBezTo>
                  <a:pt x="326" y="67"/>
                  <a:pt x="333" y="59"/>
                  <a:pt x="333" y="50"/>
                </a:cubicBezTo>
                <a:lnTo>
                  <a:pt x="333" y="34"/>
                </a:lnTo>
                <a:cubicBezTo>
                  <a:pt x="333" y="15"/>
                  <a:pt x="318" y="0"/>
                  <a:pt x="300" y="0"/>
                </a:cubicBezTo>
                <a:close/>
                <a:moveTo>
                  <a:pt x="17" y="100"/>
                </a:moveTo>
                <a:lnTo>
                  <a:pt x="17" y="100"/>
                </a:lnTo>
                <a:cubicBezTo>
                  <a:pt x="7" y="100"/>
                  <a:pt x="0" y="107"/>
                  <a:pt x="0" y="117"/>
                </a:cubicBezTo>
                <a:lnTo>
                  <a:pt x="0" y="217"/>
                </a:lnTo>
                <a:cubicBezTo>
                  <a:pt x="0" y="226"/>
                  <a:pt x="7" y="233"/>
                  <a:pt x="17" y="233"/>
                </a:cubicBezTo>
                <a:cubicBezTo>
                  <a:pt x="26" y="233"/>
                  <a:pt x="33" y="226"/>
                  <a:pt x="33" y="217"/>
                </a:cubicBezTo>
                <a:lnTo>
                  <a:pt x="33" y="117"/>
                </a:lnTo>
                <a:cubicBezTo>
                  <a:pt x="33" y="107"/>
                  <a:pt x="26" y="100"/>
                  <a:pt x="17" y="100"/>
                </a:cubicBezTo>
                <a:close/>
                <a:moveTo>
                  <a:pt x="17" y="267"/>
                </a:moveTo>
                <a:lnTo>
                  <a:pt x="17" y="267"/>
                </a:lnTo>
                <a:cubicBezTo>
                  <a:pt x="7" y="267"/>
                  <a:pt x="0" y="274"/>
                  <a:pt x="0" y="283"/>
                </a:cubicBezTo>
                <a:lnTo>
                  <a:pt x="0" y="294"/>
                </a:lnTo>
                <a:lnTo>
                  <a:pt x="0" y="300"/>
                </a:lnTo>
                <a:cubicBezTo>
                  <a:pt x="0" y="318"/>
                  <a:pt x="15" y="333"/>
                  <a:pt x="33" y="333"/>
                </a:cubicBezTo>
                <a:lnTo>
                  <a:pt x="40" y="333"/>
                </a:lnTo>
                <a:lnTo>
                  <a:pt x="50" y="333"/>
                </a:lnTo>
                <a:cubicBezTo>
                  <a:pt x="59" y="333"/>
                  <a:pt x="67" y="326"/>
                  <a:pt x="67" y="317"/>
                </a:cubicBezTo>
                <a:cubicBezTo>
                  <a:pt x="67" y="307"/>
                  <a:pt x="59" y="300"/>
                  <a:pt x="50" y="300"/>
                </a:cubicBezTo>
                <a:cubicBezTo>
                  <a:pt x="41" y="300"/>
                  <a:pt x="33" y="293"/>
                  <a:pt x="33" y="283"/>
                </a:cubicBezTo>
                <a:cubicBezTo>
                  <a:pt x="33" y="274"/>
                  <a:pt x="26" y="267"/>
                  <a:pt x="17" y="267"/>
                </a:cubicBezTo>
                <a:close/>
                <a:moveTo>
                  <a:pt x="0" y="33"/>
                </a:moveTo>
                <a:lnTo>
                  <a:pt x="0" y="50"/>
                </a:lnTo>
                <a:cubicBezTo>
                  <a:pt x="0" y="59"/>
                  <a:pt x="7" y="67"/>
                  <a:pt x="17" y="67"/>
                </a:cubicBezTo>
                <a:cubicBezTo>
                  <a:pt x="26" y="67"/>
                  <a:pt x="33" y="59"/>
                  <a:pt x="33" y="50"/>
                </a:cubicBezTo>
                <a:lnTo>
                  <a:pt x="33" y="50"/>
                </a:lnTo>
                <a:cubicBezTo>
                  <a:pt x="33" y="41"/>
                  <a:pt x="41" y="33"/>
                  <a:pt x="50" y="33"/>
                </a:cubicBezTo>
                <a:lnTo>
                  <a:pt x="50" y="33"/>
                </a:lnTo>
                <a:cubicBezTo>
                  <a:pt x="59" y="33"/>
                  <a:pt x="67" y="26"/>
                  <a:pt x="67" y="17"/>
                </a:cubicBezTo>
                <a:cubicBezTo>
                  <a:pt x="67" y="7"/>
                  <a:pt x="59" y="0"/>
                  <a:pt x="50" y="0"/>
                </a:cubicBezTo>
                <a:lnTo>
                  <a:pt x="33" y="0"/>
                </a:lnTo>
                <a:cubicBezTo>
                  <a:pt x="15" y="0"/>
                  <a:pt x="0" y="15"/>
                  <a:pt x="0" y="33"/>
                </a:cubicBezTo>
                <a:close/>
                <a:moveTo>
                  <a:pt x="117" y="333"/>
                </a:moveTo>
                <a:lnTo>
                  <a:pt x="217" y="333"/>
                </a:lnTo>
                <a:cubicBezTo>
                  <a:pt x="226" y="333"/>
                  <a:pt x="233" y="326"/>
                  <a:pt x="233" y="317"/>
                </a:cubicBezTo>
                <a:cubicBezTo>
                  <a:pt x="233" y="307"/>
                  <a:pt x="226" y="300"/>
                  <a:pt x="217" y="300"/>
                </a:cubicBezTo>
                <a:lnTo>
                  <a:pt x="117" y="300"/>
                </a:lnTo>
                <a:cubicBezTo>
                  <a:pt x="107" y="300"/>
                  <a:pt x="100" y="307"/>
                  <a:pt x="100" y="317"/>
                </a:cubicBezTo>
                <a:cubicBezTo>
                  <a:pt x="100" y="326"/>
                  <a:pt x="107" y="333"/>
                  <a:pt x="117" y="333"/>
                </a:cubicBezTo>
                <a:close/>
                <a:moveTo>
                  <a:pt x="100" y="17"/>
                </a:moveTo>
                <a:lnTo>
                  <a:pt x="100" y="17"/>
                </a:lnTo>
                <a:cubicBezTo>
                  <a:pt x="100" y="7"/>
                  <a:pt x="107" y="0"/>
                  <a:pt x="117" y="0"/>
                </a:cubicBezTo>
                <a:lnTo>
                  <a:pt x="217" y="0"/>
                </a:lnTo>
                <a:cubicBezTo>
                  <a:pt x="226" y="0"/>
                  <a:pt x="233" y="7"/>
                  <a:pt x="233" y="17"/>
                </a:cubicBezTo>
                <a:cubicBezTo>
                  <a:pt x="233" y="26"/>
                  <a:pt x="226" y="33"/>
                  <a:pt x="217" y="33"/>
                </a:cubicBezTo>
                <a:lnTo>
                  <a:pt x="117" y="33"/>
                </a:lnTo>
                <a:cubicBezTo>
                  <a:pt x="107" y="33"/>
                  <a:pt x="100" y="26"/>
                  <a:pt x="10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2">
            <a:extLst>
              <a:ext uri="{FF2B5EF4-FFF2-40B4-BE49-F238E27FC236}">
                <a16:creationId xmlns:a16="http://schemas.microsoft.com/office/drawing/2014/main" id="{FED43C40-F9E0-4BB7-9EDC-3C8114B7BD98}"/>
              </a:ext>
            </a:extLst>
          </p:cNvPr>
          <p:cNvSpPr>
            <a:spLocks noChangeAspect="1" noEditPoints="1"/>
          </p:cNvSpPr>
          <p:nvPr/>
        </p:nvSpPr>
        <p:spPr bwMode="auto">
          <a:xfrm>
            <a:off x="2714626" y="1520825"/>
            <a:ext cx="252413" cy="176213"/>
          </a:xfrm>
          <a:custGeom>
            <a:avLst/>
            <a:gdLst>
              <a:gd name="T0" fmla="*/ 175 w 334"/>
              <a:gd name="T1" fmla="*/ 113 h 233"/>
              <a:gd name="T2" fmla="*/ 125 w 334"/>
              <a:gd name="T3" fmla="*/ 163 h 233"/>
              <a:gd name="T4" fmla="*/ 75 w 334"/>
              <a:gd name="T5" fmla="*/ 113 h 233"/>
              <a:gd name="T6" fmla="*/ 125 w 334"/>
              <a:gd name="T7" fmla="*/ 63 h 233"/>
              <a:gd name="T8" fmla="*/ 175 w 334"/>
              <a:gd name="T9" fmla="*/ 113 h 233"/>
              <a:gd name="T10" fmla="*/ 300 w 334"/>
              <a:gd name="T11" fmla="*/ 133 h 233"/>
              <a:gd name="T12" fmla="*/ 234 w 334"/>
              <a:gd name="T13" fmla="*/ 200 h 233"/>
              <a:gd name="T14" fmla="*/ 100 w 334"/>
              <a:gd name="T15" fmla="*/ 200 h 233"/>
              <a:gd name="T16" fmla="*/ 34 w 334"/>
              <a:gd name="T17" fmla="*/ 133 h 233"/>
              <a:gd name="T18" fmla="*/ 34 w 334"/>
              <a:gd name="T19" fmla="*/ 100 h 233"/>
              <a:gd name="T20" fmla="*/ 100 w 334"/>
              <a:gd name="T21" fmla="*/ 33 h 233"/>
              <a:gd name="T22" fmla="*/ 234 w 334"/>
              <a:gd name="T23" fmla="*/ 33 h 233"/>
              <a:gd name="T24" fmla="*/ 300 w 334"/>
              <a:gd name="T25" fmla="*/ 100 h 233"/>
              <a:gd name="T26" fmla="*/ 300 w 334"/>
              <a:gd name="T27" fmla="*/ 133 h 233"/>
              <a:gd name="T28" fmla="*/ 334 w 334"/>
              <a:gd name="T29" fmla="*/ 100 h 233"/>
              <a:gd name="T30" fmla="*/ 234 w 334"/>
              <a:gd name="T31" fmla="*/ 0 h 233"/>
              <a:gd name="T32" fmla="*/ 100 w 334"/>
              <a:gd name="T33" fmla="*/ 0 h 233"/>
              <a:gd name="T34" fmla="*/ 0 w 334"/>
              <a:gd name="T35" fmla="*/ 100 h 233"/>
              <a:gd name="T36" fmla="*/ 0 w 334"/>
              <a:gd name="T37" fmla="*/ 133 h 233"/>
              <a:gd name="T38" fmla="*/ 100 w 334"/>
              <a:gd name="T39" fmla="*/ 233 h 233"/>
              <a:gd name="T40" fmla="*/ 234 w 334"/>
              <a:gd name="T41" fmla="*/ 233 h 233"/>
              <a:gd name="T42" fmla="*/ 334 w 334"/>
              <a:gd name="T43" fmla="*/ 133 h 233"/>
              <a:gd name="T44" fmla="*/ 334 w 334"/>
              <a:gd name="T45" fmla="*/ 10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4" h="233">
                <a:moveTo>
                  <a:pt x="175" y="113"/>
                </a:moveTo>
                <a:cubicBezTo>
                  <a:pt x="175" y="141"/>
                  <a:pt x="153" y="163"/>
                  <a:pt x="125" y="163"/>
                </a:cubicBezTo>
                <a:cubicBezTo>
                  <a:pt x="98" y="163"/>
                  <a:pt x="75" y="141"/>
                  <a:pt x="75" y="113"/>
                </a:cubicBezTo>
                <a:cubicBezTo>
                  <a:pt x="75" y="86"/>
                  <a:pt x="98" y="63"/>
                  <a:pt x="125" y="63"/>
                </a:cubicBezTo>
                <a:cubicBezTo>
                  <a:pt x="153" y="63"/>
                  <a:pt x="175" y="86"/>
                  <a:pt x="175" y="113"/>
                </a:cubicBezTo>
                <a:close/>
                <a:moveTo>
                  <a:pt x="300" y="133"/>
                </a:moveTo>
                <a:cubicBezTo>
                  <a:pt x="300" y="170"/>
                  <a:pt x="270" y="200"/>
                  <a:pt x="234" y="200"/>
                </a:cubicBezTo>
                <a:lnTo>
                  <a:pt x="100" y="200"/>
                </a:lnTo>
                <a:cubicBezTo>
                  <a:pt x="64" y="200"/>
                  <a:pt x="34" y="170"/>
                  <a:pt x="34" y="133"/>
                </a:cubicBezTo>
                <a:lnTo>
                  <a:pt x="34" y="100"/>
                </a:lnTo>
                <a:cubicBezTo>
                  <a:pt x="34" y="63"/>
                  <a:pt x="64" y="33"/>
                  <a:pt x="100" y="33"/>
                </a:cubicBezTo>
                <a:lnTo>
                  <a:pt x="234" y="33"/>
                </a:lnTo>
                <a:cubicBezTo>
                  <a:pt x="270" y="33"/>
                  <a:pt x="300" y="63"/>
                  <a:pt x="300" y="100"/>
                </a:cubicBezTo>
                <a:lnTo>
                  <a:pt x="300" y="133"/>
                </a:lnTo>
                <a:close/>
                <a:moveTo>
                  <a:pt x="334" y="100"/>
                </a:moveTo>
                <a:cubicBezTo>
                  <a:pt x="334" y="45"/>
                  <a:pt x="289" y="0"/>
                  <a:pt x="234" y="0"/>
                </a:cubicBezTo>
                <a:lnTo>
                  <a:pt x="100" y="0"/>
                </a:lnTo>
                <a:cubicBezTo>
                  <a:pt x="45" y="0"/>
                  <a:pt x="0" y="45"/>
                  <a:pt x="0" y="100"/>
                </a:cubicBezTo>
                <a:lnTo>
                  <a:pt x="0" y="133"/>
                </a:lnTo>
                <a:cubicBezTo>
                  <a:pt x="0" y="189"/>
                  <a:pt x="45" y="233"/>
                  <a:pt x="100" y="233"/>
                </a:cubicBezTo>
                <a:lnTo>
                  <a:pt x="234" y="233"/>
                </a:lnTo>
                <a:cubicBezTo>
                  <a:pt x="289" y="233"/>
                  <a:pt x="334" y="189"/>
                  <a:pt x="334" y="133"/>
                </a:cubicBezTo>
                <a:lnTo>
                  <a:pt x="33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3">
            <a:extLst>
              <a:ext uri="{FF2B5EF4-FFF2-40B4-BE49-F238E27FC236}">
                <a16:creationId xmlns:a16="http://schemas.microsoft.com/office/drawing/2014/main" id="{5DF9E43F-2E33-47A9-95B3-CDD2BF1149C8}"/>
              </a:ext>
            </a:extLst>
          </p:cNvPr>
          <p:cNvSpPr>
            <a:spLocks noChangeAspect="1" noEditPoints="1"/>
          </p:cNvSpPr>
          <p:nvPr/>
        </p:nvSpPr>
        <p:spPr bwMode="auto">
          <a:xfrm>
            <a:off x="2212976" y="1520825"/>
            <a:ext cx="250825" cy="176213"/>
          </a:xfrm>
          <a:custGeom>
            <a:avLst/>
            <a:gdLst>
              <a:gd name="T0" fmla="*/ 160 w 333"/>
              <a:gd name="T1" fmla="*/ 116 h 233"/>
              <a:gd name="T2" fmla="*/ 210 w 333"/>
              <a:gd name="T3" fmla="*/ 66 h 233"/>
              <a:gd name="T4" fmla="*/ 260 w 333"/>
              <a:gd name="T5" fmla="*/ 116 h 233"/>
              <a:gd name="T6" fmla="*/ 210 w 333"/>
              <a:gd name="T7" fmla="*/ 166 h 233"/>
              <a:gd name="T8" fmla="*/ 160 w 333"/>
              <a:gd name="T9" fmla="*/ 116 h 233"/>
              <a:gd name="T10" fmla="*/ 300 w 333"/>
              <a:gd name="T11" fmla="*/ 133 h 233"/>
              <a:gd name="T12" fmla="*/ 233 w 333"/>
              <a:gd name="T13" fmla="*/ 200 h 233"/>
              <a:gd name="T14" fmla="*/ 100 w 333"/>
              <a:gd name="T15" fmla="*/ 200 h 233"/>
              <a:gd name="T16" fmla="*/ 33 w 333"/>
              <a:gd name="T17" fmla="*/ 133 h 233"/>
              <a:gd name="T18" fmla="*/ 33 w 333"/>
              <a:gd name="T19" fmla="*/ 100 h 233"/>
              <a:gd name="T20" fmla="*/ 100 w 333"/>
              <a:gd name="T21" fmla="*/ 33 h 233"/>
              <a:gd name="T22" fmla="*/ 233 w 333"/>
              <a:gd name="T23" fmla="*/ 33 h 233"/>
              <a:gd name="T24" fmla="*/ 300 w 333"/>
              <a:gd name="T25" fmla="*/ 100 h 233"/>
              <a:gd name="T26" fmla="*/ 300 w 333"/>
              <a:gd name="T27" fmla="*/ 133 h 233"/>
              <a:gd name="T28" fmla="*/ 333 w 333"/>
              <a:gd name="T29" fmla="*/ 100 h 233"/>
              <a:gd name="T30" fmla="*/ 233 w 333"/>
              <a:gd name="T31" fmla="*/ 0 h 233"/>
              <a:gd name="T32" fmla="*/ 100 w 333"/>
              <a:gd name="T33" fmla="*/ 0 h 233"/>
              <a:gd name="T34" fmla="*/ 0 w 333"/>
              <a:gd name="T35" fmla="*/ 100 h 233"/>
              <a:gd name="T36" fmla="*/ 0 w 333"/>
              <a:gd name="T37" fmla="*/ 133 h 233"/>
              <a:gd name="T38" fmla="*/ 100 w 333"/>
              <a:gd name="T39" fmla="*/ 233 h 233"/>
              <a:gd name="T40" fmla="*/ 233 w 333"/>
              <a:gd name="T41" fmla="*/ 233 h 233"/>
              <a:gd name="T42" fmla="*/ 333 w 333"/>
              <a:gd name="T43" fmla="*/ 133 h 233"/>
              <a:gd name="T44" fmla="*/ 333 w 333"/>
              <a:gd name="T45" fmla="*/ 10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3" h="233">
                <a:moveTo>
                  <a:pt x="160" y="116"/>
                </a:moveTo>
                <a:cubicBezTo>
                  <a:pt x="160" y="88"/>
                  <a:pt x="182" y="66"/>
                  <a:pt x="210" y="66"/>
                </a:cubicBezTo>
                <a:cubicBezTo>
                  <a:pt x="237" y="66"/>
                  <a:pt x="260" y="88"/>
                  <a:pt x="260" y="116"/>
                </a:cubicBezTo>
                <a:cubicBezTo>
                  <a:pt x="260" y="143"/>
                  <a:pt x="237" y="166"/>
                  <a:pt x="210" y="166"/>
                </a:cubicBezTo>
                <a:cubicBezTo>
                  <a:pt x="182" y="166"/>
                  <a:pt x="160" y="143"/>
                  <a:pt x="160" y="116"/>
                </a:cubicBezTo>
                <a:close/>
                <a:moveTo>
                  <a:pt x="300" y="133"/>
                </a:moveTo>
                <a:cubicBezTo>
                  <a:pt x="300" y="170"/>
                  <a:pt x="270" y="200"/>
                  <a:pt x="233" y="200"/>
                </a:cubicBezTo>
                <a:lnTo>
                  <a:pt x="100" y="200"/>
                </a:lnTo>
                <a:cubicBezTo>
                  <a:pt x="63" y="200"/>
                  <a:pt x="33" y="170"/>
                  <a:pt x="33" y="133"/>
                </a:cubicBezTo>
                <a:lnTo>
                  <a:pt x="33" y="100"/>
                </a:lnTo>
                <a:cubicBezTo>
                  <a:pt x="33" y="63"/>
                  <a:pt x="63" y="33"/>
                  <a:pt x="100" y="33"/>
                </a:cubicBezTo>
                <a:lnTo>
                  <a:pt x="233" y="33"/>
                </a:lnTo>
                <a:cubicBezTo>
                  <a:pt x="270" y="33"/>
                  <a:pt x="300" y="63"/>
                  <a:pt x="300" y="100"/>
                </a:cubicBezTo>
                <a:lnTo>
                  <a:pt x="300" y="133"/>
                </a:lnTo>
                <a:close/>
                <a:moveTo>
                  <a:pt x="333" y="100"/>
                </a:moveTo>
                <a:cubicBezTo>
                  <a:pt x="333" y="45"/>
                  <a:pt x="288" y="0"/>
                  <a:pt x="233" y="0"/>
                </a:cubicBezTo>
                <a:lnTo>
                  <a:pt x="100" y="0"/>
                </a:lnTo>
                <a:cubicBezTo>
                  <a:pt x="44" y="0"/>
                  <a:pt x="0" y="45"/>
                  <a:pt x="0" y="100"/>
                </a:cubicBezTo>
                <a:lnTo>
                  <a:pt x="0" y="133"/>
                </a:lnTo>
                <a:cubicBezTo>
                  <a:pt x="0" y="189"/>
                  <a:pt x="44" y="233"/>
                  <a:pt x="100" y="233"/>
                </a:cubicBezTo>
                <a:lnTo>
                  <a:pt x="233" y="233"/>
                </a:lnTo>
                <a:cubicBezTo>
                  <a:pt x="288" y="233"/>
                  <a:pt x="333" y="189"/>
                  <a:pt x="333" y="133"/>
                </a:cubicBezTo>
                <a:lnTo>
                  <a:pt x="3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4">
            <a:extLst>
              <a:ext uri="{FF2B5EF4-FFF2-40B4-BE49-F238E27FC236}">
                <a16:creationId xmlns:a16="http://schemas.microsoft.com/office/drawing/2014/main" id="{718A103E-44FD-4236-8212-13353559117A}"/>
              </a:ext>
            </a:extLst>
          </p:cNvPr>
          <p:cNvSpPr>
            <a:spLocks noChangeAspect="1" noEditPoints="1"/>
          </p:cNvSpPr>
          <p:nvPr/>
        </p:nvSpPr>
        <p:spPr bwMode="auto">
          <a:xfrm>
            <a:off x="1709738" y="1520825"/>
            <a:ext cx="250825" cy="176213"/>
          </a:xfrm>
          <a:custGeom>
            <a:avLst/>
            <a:gdLst>
              <a:gd name="T0" fmla="*/ 172 w 333"/>
              <a:gd name="T1" fmla="*/ 118 h 233"/>
              <a:gd name="T2" fmla="*/ 122 w 333"/>
              <a:gd name="T3" fmla="*/ 168 h 233"/>
              <a:gd name="T4" fmla="*/ 72 w 333"/>
              <a:gd name="T5" fmla="*/ 118 h 233"/>
              <a:gd name="T6" fmla="*/ 122 w 333"/>
              <a:gd name="T7" fmla="*/ 68 h 233"/>
              <a:gd name="T8" fmla="*/ 172 w 333"/>
              <a:gd name="T9" fmla="*/ 118 h 233"/>
              <a:gd name="T10" fmla="*/ 219 w 333"/>
              <a:gd name="T11" fmla="*/ 200 h 233"/>
              <a:gd name="T12" fmla="*/ 119 w 333"/>
              <a:gd name="T13" fmla="*/ 200 h 233"/>
              <a:gd name="T14" fmla="*/ 35 w 333"/>
              <a:gd name="T15" fmla="*/ 117 h 233"/>
              <a:gd name="T16" fmla="*/ 119 w 333"/>
              <a:gd name="T17" fmla="*/ 33 h 233"/>
              <a:gd name="T18" fmla="*/ 219 w 333"/>
              <a:gd name="T19" fmla="*/ 33 h 233"/>
              <a:gd name="T20" fmla="*/ 302 w 333"/>
              <a:gd name="T21" fmla="*/ 117 h 233"/>
              <a:gd name="T22" fmla="*/ 219 w 333"/>
              <a:gd name="T23" fmla="*/ 200 h 233"/>
              <a:gd name="T24" fmla="*/ 333 w 333"/>
              <a:gd name="T25" fmla="*/ 117 h 233"/>
              <a:gd name="T26" fmla="*/ 217 w 333"/>
              <a:gd name="T27" fmla="*/ 0 h 233"/>
              <a:gd name="T28" fmla="*/ 117 w 333"/>
              <a:gd name="T29" fmla="*/ 0 h 233"/>
              <a:gd name="T30" fmla="*/ 0 w 333"/>
              <a:gd name="T31" fmla="*/ 117 h 233"/>
              <a:gd name="T32" fmla="*/ 117 w 333"/>
              <a:gd name="T33" fmla="*/ 233 h 233"/>
              <a:gd name="T34" fmla="*/ 217 w 333"/>
              <a:gd name="T35" fmla="*/ 233 h 233"/>
              <a:gd name="T36" fmla="*/ 333 w 333"/>
              <a:gd name="T37" fmla="*/ 1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3" h="233">
                <a:moveTo>
                  <a:pt x="172" y="118"/>
                </a:moveTo>
                <a:cubicBezTo>
                  <a:pt x="172" y="145"/>
                  <a:pt x="149" y="168"/>
                  <a:pt x="122" y="168"/>
                </a:cubicBezTo>
                <a:cubicBezTo>
                  <a:pt x="94" y="168"/>
                  <a:pt x="72" y="145"/>
                  <a:pt x="72" y="118"/>
                </a:cubicBezTo>
                <a:cubicBezTo>
                  <a:pt x="72" y="90"/>
                  <a:pt x="94" y="68"/>
                  <a:pt x="122" y="68"/>
                </a:cubicBezTo>
                <a:cubicBezTo>
                  <a:pt x="149" y="68"/>
                  <a:pt x="172" y="90"/>
                  <a:pt x="172" y="118"/>
                </a:cubicBezTo>
                <a:close/>
                <a:moveTo>
                  <a:pt x="219" y="200"/>
                </a:moveTo>
                <a:lnTo>
                  <a:pt x="119" y="200"/>
                </a:lnTo>
                <a:cubicBezTo>
                  <a:pt x="73" y="200"/>
                  <a:pt x="35" y="163"/>
                  <a:pt x="35" y="117"/>
                </a:cubicBezTo>
                <a:cubicBezTo>
                  <a:pt x="35" y="71"/>
                  <a:pt x="73" y="33"/>
                  <a:pt x="119" y="33"/>
                </a:cubicBezTo>
                <a:lnTo>
                  <a:pt x="219" y="33"/>
                </a:lnTo>
                <a:cubicBezTo>
                  <a:pt x="265" y="33"/>
                  <a:pt x="302" y="71"/>
                  <a:pt x="302" y="117"/>
                </a:cubicBezTo>
                <a:cubicBezTo>
                  <a:pt x="302" y="163"/>
                  <a:pt x="265" y="200"/>
                  <a:pt x="219" y="200"/>
                </a:cubicBezTo>
                <a:close/>
                <a:moveTo>
                  <a:pt x="333" y="117"/>
                </a:moveTo>
                <a:cubicBezTo>
                  <a:pt x="333" y="52"/>
                  <a:pt x="281" y="0"/>
                  <a:pt x="217" y="0"/>
                </a:cubicBezTo>
                <a:lnTo>
                  <a:pt x="117" y="0"/>
                </a:lnTo>
                <a:cubicBezTo>
                  <a:pt x="52" y="0"/>
                  <a:pt x="0" y="52"/>
                  <a:pt x="0" y="117"/>
                </a:cubicBezTo>
                <a:cubicBezTo>
                  <a:pt x="0" y="181"/>
                  <a:pt x="52" y="233"/>
                  <a:pt x="117" y="233"/>
                </a:cubicBezTo>
                <a:lnTo>
                  <a:pt x="217" y="233"/>
                </a:lnTo>
                <a:cubicBezTo>
                  <a:pt x="281" y="233"/>
                  <a:pt x="333" y="181"/>
                  <a:pt x="333"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95">
            <a:extLst>
              <a:ext uri="{FF2B5EF4-FFF2-40B4-BE49-F238E27FC236}">
                <a16:creationId xmlns:a16="http://schemas.microsoft.com/office/drawing/2014/main" id="{D11B11BD-C36A-40D3-AEC5-4D7D4ABBD205}"/>
              </a:ext>
            </a:extLst>
          </p:cNvPr>
          <p:cNvSpPr>
            <a:spLocks noChangeAspect="1" noEditPoints="1"/>
          </p:cNvSpPr>
          <p:nvPr/>
        </p:nvSpPr>
        <p:spPr bwMode="auto">
          <a:xfrm>
            <a:off x="1206501" y="1520825"/>
            <a:ext cx="252413" cy="176213"/>
          </a:xfrm>
          <a:custGeom>
            <a:avLst/>
            <a:gdLst>
              <a:gd name="T0" fmla="*/ 162 w 334"/>
              <a:gd name="T1" fmla="*/ 116 h 233"/>
              <a:gd name="T2" fmla="*/ 212 w 334"/>
              <a:gd name="T3" fmla="*/ 66 h 233"/>
              <a:gd name="T4" fmla="*/ 262 w 334"/>
              <a:gd name="T5" fmla="*/ 116 h 233"/>
              <a:gd name="T6" fmla="*/ 212 w 334"/>
              <a:gd name="T7" fmla="*/ 166 h 233"/>
              <a:gd name="T8" fmla="*/ 162 w 334"/>
              <a:gd name="T9" fmla="*/ 116 h 233"/>
              <a:gd name="T10" fmla="*/ 115 w 334"/>
              <a:gd name="T11" fmla="*/ 33 h 233"/>
              <a:gd name="T12" fmla="*/ 215 w 334"/>
              <a:gd name="T13" fmla="*/ 33 h 233"/>
              <a:gd name="T14" fmla="*/ 298 w 334"/>
              <a:gd name="T15" fmla="*/ 117 h 233"/>
              <a:gd name="T16" fmla="*/ 215 w 334"/>
              <a:gd name="T17" fmla="*/ 200 h 233"/>
              <a:gd name="T18" fmla="*/ 115 w 334"/>
              <a:gd name="T19" fmla="*/ 200 h 233"/>
              <a:gd name="T20" fmla="*/ 32 w 334"/>
              <a:gd name="T21" fmla="*/ 117 h 233"/>
              <a:gd name="T22" fmla="*/ 115 w 334"/>
              <a:gd name="T23" fmla="*/ 33 h 233"/>
              <a:gd name="T24" fmla="*/ 334 w 334"/>
              <a:gd name="T25" fmla="*/ 117 h 233"/>
              <a:gd name="T26" fmla="*/ 217 w 334"/>
              <a:gd name="T27" fmla="*/ 0 h 233"/>
              <a:gd name="T28" fmla="*/ 117 w 334"/>
              <a:gd name="T29" fmla="*/ 0 h 233"/>
              <a:gd name="T30" fmla="*/ 0 w 334"/>
              <a:gd name="T31" fmla="*/ 117 h 233"/>
              <a:gd name="T32" fmla="*/ 117 w 334"/>
              <a:gd name="T33" fmla="*/ 233 h 233"/>
              <a:gd name="T34" fmla="*/ 217 w 334"/>
              <a:gd name="T35" fmla="*/ 233 h 233"/>
              <a:gd name="T36" fmla="*/ 334 w 334"/>
              <a:gd name="T37" fmla="*/ 1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4" h="233">
                <a:moveTo>
                  <a:pt x="162" y="116"/>
                </a:moveTo>
                <a:cubicBezTo>
                  <a:pt x="162" y="88"/>
                  <a:pt x="185" y="66"/>
                  <a:pt x="212" y="66"/>
                </a:cubicBezTo>
                <a:cubicBezTo>
                  <a:pt x="240" y="66"/>
                  <a:pt x="262" y="88"/>
                  <a:pt x="262" y="116"/>
                </a:cubicBezTo>
                <a:cubicBezTo>
                  <a:pt x="262" y="143"/>
                  <a:pt x="240" y="166"/>
                  <a:pt x="212" y="166"/>
                </a:cubicBezTo>
                <a:cubicBezTo>
                  <a:pt x="185" y="166"/>
                  <a:pt x="162" y="143"/>
                  <a:pt x="162" y="116"/>
                </a:cubicBezTo>
                <a:close/>
                <a:moveTo>
                  <a:pt x="115" y="33"/>
                </a:moveTo>
                <a:lnTo>
                  <a:pt x="215" y="33"/>
                </a:lnTo>
                <a:cubicBezTo>
                  <a:pt x="261" y="33"/>
                  <a:pt x="298" y="71"/>
                  <a:pt x="298" y="117"/>
                </a:cubicBezTo>
                <a:cubicBezTo>
                  <a:pt x="298" y="163"/>
                  <a:pt x="261" y="200"/>
                  <a:pt x="215" y="200"/>
                </a:cubicBezTo>
                <a:lnTo>
                  <a:pt x="115" y="200"/>
                </a:lnTo>
                <a:cubicBezTo>
                  <a:pt x="69" y="200"/>
                  <a:pt x="32" y="163"/>
                  <a:pt x="32" y="117"/>
                </a:cubicBezTo>
                <a:cubicBezTo>
                  <a:pt x="32" y="71"/>
                  <a:pt x="69" y="33"/>
                  <a:pt x="115" y="33"/>
                </a:cubicBezTo>
                <a:close/>
                <a:moveTo>
                  <a:pt x="334" y="117"/>
                </a:moveTo>
                <a:cubicBezTo>
                  <a:pt x="334" y="52"/>
                  <a:pt x="281" y="0"/>
                  <a:pt x="217" y="0"/>
                </a:cubicBezTo>
                <a:lnTo>
                  <a:pt x="117" y="0"/>
                </a:lnTo>
                <a:cubicBezTo>
                  <a:pt x="53" y="0"/>
                  <a:pt x="0" y="52"/>
                  <a:pt x="0" y="117"/>
                </a:cubicBezTo>
                <a:cubicBezTo>
                  <a:pt x="0" y="181"/>
                  <a:pt x="53" y="233"/>
                  <a:pt x="117" y="233"/>
                </a:cubicBezTo>
                <a:lnTo>
                  <a:pt x="217" y="233"/>
                </a:lnTo>
                <a:cubicBezTo>
                  <a:pt x="281" y="233"/>
                  <a:pt x="334" y="181"/>
                  <a:pt x="334"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96">
            <a:extLst>
              <a:ext uri="{FF2B5EF4-FFF2-40B4-BE49-F238E27FC236}">
                <a16:creationId xmlns:a16="http://schemas.microsoft.com/office/drawing/2014/main" id="{14D551F7-EEA0-4660-BEE1-F6C7AFA975F4}"/>
              </a:ext>
            </a:extLst>
          </p:cNvPr>
          <p:cNvSpPr>
            <a:spLocks noChangeAspect="1" noEditPoints="1"/>
          </p:cNvSpPr>
          <p:nvPr/>
        </p:nvSpPr>
        <p:spPr bwMode="auto">
          <a:xfrm>
            <a:off x="703263" y="1444625"/>
            <a:ext cx="252413" cy="252413"/>
          </a:xfrm>
          <a:custGeom>
            <a:avLst/>
            <a:gdLst>
              <a:gd name="T0" fmla="*/ 300 w 333"/>
              <a:gd name="T1" fmla="*/ 133 h 333"/>
              <a:gd name="T2" fmla="*/ 200 w 333"/>
              <a:gd name="T3" fmla="*/ 133 h 333"/>
              <a:gd name="T4" fmla="*/ 200 w 333"/>
              <a:gd name="T5" fmla="*/ 33 h 333"/>
              <a:gd name="T6" fmla="*/ 300 w 333"/>
              <a:gd name="T7" fmla="*/ 33 h 333"/>
              <a:gd name="T8" fmla="*/ 300 w 333"/>
              <a:gd name="T9" fmla="*/ 133 h 333"/>
              <a:gd name="T10" fmla="*/ 266 w 333"/>
              <a:gd name="T11" fmla="*/ 267 h 333"/>
              <a:gd name="T12" fmla="*/ 181 w 333"/>
              <a:gd name="T13" fmla="*/ 267 h 333"/>
              <a:gd name="T14" fmla="*/ 166 w 333"/>
              <a:gd name="T15" fmla="*/ 267 h 333"/>
              <a:gd name="T16" fmla="*/ 166 w 333"/>
              <a:gd name="T17" fmla="*/ 167 h 333"/>
              <a:gd name="T18" fmla="*/ 66 w 333"/>
              <a:gd name="T19" fmla="*/ 167 h 333"/>
              <a:gd name="T20" fmla="*/ 66 w 333"/>
              <a:gd name="T21" fmla="*/ 146 h 333"/>
              <a:gd name="T22" fmla="*/ 66 w 333"/>
              <a:gd name="T23" fmla="*/ 67 h 333"/>
              <a:gd name="T24" fmla="*/ 166 w 333"/>
              <a:gd name="T25" fmla="*/ 67 h 333"/>
              <a:gd name="T26" fmla="*/ 166 w 333"/>
              <a:gd name="T27" fmla="*/ 63 h 333"/>
              <a:gd name="T28" fmla="*/ 166 w 333"/>
              <a:gd name="T29" fmla="*/ 167 h 333"/>
              <a:gd name="T30" fmla="*/ 266 w 333"/>
              <a:gd name="T31" fmla="*/ 167 h 333"/>
              <a:gd name="T32" fmla="*/ 266 w 333"/>
              <a:gd name="T33" fmla="*/ 267 h 333"/>
              <a:gd name="T34" fmla="*/ 33 w 333"/>
              <a:gd name="T35" fmla="*/ 300 h 333"/>
              <a:gd name="T36" fmla="*/ 33 w 333"/>
              <a:gd name="T37" fmla="*/ 196 h 333"/>
              <a:gd name="T38" fmla="*/ 33 w 333"/>
              <a:gd name="T39" fmla="*/ 200 h 333"/>
              <a:gd name="T40" fmla="*/ 133 w 333"/>
              <a:gd name="T41" fmla="*/ 200 h 333"/>
              <a:gd name="T42" fmla="*/ 133 w 333"/>
              <a:gd name="T43" fmla="*/ 300 h 333"/>
              <a:gd name="T44" fmla="*/ 33 w 333"/>
              <a:gd name="T45" fmla="*/ 300 h 333"/>
              <a:gd name="T46" fmla="*/ 166 w 333"/>
              <a:gd name="T47" fmla="*/ 0 h 333"/>
              <a:gd name="T48" fmla="*/ 166 w 333"/>
              <a:gd name="T49" fmla="*/ 33 h 333"/>
              <a:gd name="T50" fmla="*/ 33 w 333"/>
              <a:gd name="T51" fmla="*/ 33 h 333"/>
              <a:gd name="T52" fmla="*/ 33 w 333"/>
              <a:gd name="T53" fmla="*/ 146 h 333"/>
              <a:gd name="T54" fmla="*/ 33 w 333"/>
              <a:gd name="T55" fmla="*/ 167 h 333"/>
              <a:gd name="T56" fmla="*/ 0 w 333"/>
              <a:gd name="T57" fmla="*/ 167 h 333"/>
              <a:gd name="T58" fmla="*/ 0 w 333"/>
              <a:gd name="T59" fmla="*/ 183 h 333"/>
              <a:gd name="T60" fmla="*/ 0 w 333"/>
              <a:gd name="T61" fmla="*/ 217 h 333"/>
              <a:gd name="T62" fmla="*/ 0 w 333"/>
              <a:gd name="T63" fmla="*/ 333 h 333"/>
              <a:gd name="T64" fmla="*/ 102 w 333"/>
              <a:gd name="T65" fmla="*/ 333 h 333"/>
              <a:gd name="T66" fmla="*/ 136 w 333"/>
              <a:gd name="T67" fmla="*/ 333 h 333"/>
              <a:gd name="T68" fmla="*/ 166 w 333"/>
              <a:gd name="T69" fmla="*/ 333 h 333"/>
              <a:gd name="T70" fmla="*/ 166 w 333"/>
              <a:gd name="T71" fmla="*/ 300 h 333"/>
              <a:gd name="T72" fmla="*/ 181 w 333"/>
              <a:gd name="T73" fmla="*/ 300 h 333"/>
              <a:gd name="T74" fmla="*/ 300 w 333"/>
              <a:gd name="T75" fmla="*/ 300 h 333"/>
              <a:gd name="T76" fmla="*/ 300 w 333"/>
              <a:gd name="T77" fmla="*/ 167 h 333"/>
              <a:gd name="T78" fmla="*/ 333 w 333"/>
              <a:gd name="T79" fmla="*/ 167 h 333"/>
              <a:gd name="T80" fmla="*/ 333 w 333"/>
              <a:gd name="T81" fmla="*/ 0 h 333"/>
              <a:gd name="T82" fmla="*/ 166 w 333"/>
              <a:gd name="T83"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333">
                <a:moveTo>
                  <a:pt x="300" y="133"/>
                </a:moveTo>
                <a:lnTo>
                  <a:pt x="200" y="133"/>
                </a:lnTo>
                <a:lnTo>
                  <a:pt x="200" y="33"/>
                </a:lnTo>
                <a:lnTo>
                  <a:pt x="300" y="33"/>
                </a:lnTo>
                <a:lnTo>
                  <a:pt x="300" y="133"/>
                </a:lnTo>
                <a:close/>
                <a:moveTo>
                  <a:pt x="266" y="267"/>
                </a:moveTo>
                <a:lnTo>
                  <a:pt x="181" y="267"/>
                </a:lnTo>
                <a:lnTo>
                  <a:pt x="166" y="267"/>
                </a:lnTo>
                <a:lnTo>
                  <a:pt x="166" y="167"/>
                </a:lnTo>
                <a:lnTo>
                  <a:pt x="66" y="167"/>
                </a:lnTo>
                <a:lnTo>
                  <a:pt x="66" y="146"/>
                </a:lnTo>
                <a:lnTo>
                  <a:pt x="66" y="67"/>
                </a:lnTo>
                <a:lnTo>
                  <a:pt x="166" y="67"/>
                </a:lnTo>
                <a:lnTo>
                  <a:pt x="166" y="63"/>
                </a:lnTo>
                <a:lnTo>
                  <a:pt x="166" y="167"/>
                </a:lnTo>
                <a:lnTo>
                  <a:pt x="266" y="167"/>
                </a:lnTo>
                <a:lnTo>
                  <a:pt x="266" y="267"/>
                </a:lnTo>
                <a:close/>
                <a:moveTo>
                  <a:pt x="33" y="300"/>
                </a:moveTo>
                <a:lnTo>
                  <a:pt x="33" y="196"/>
                </a:lnTo>
                <a:lnTo>
                  <a:pt x="33" y="200"/>
                </a:lnTo>
                <a:lnTo>
                  <a:pt x="133" y="200"/>
                </a:lnTo>
                <a:lnTo>
                  <a:pt x="133" y="300"/>
                </a:lnTo>
                <a:lnTo>
                  <a:pt x="33" y="300"/>
                </a:lnTo>
                <a:close/>
                <a:moveTo>
                  <a:pt x="166" y="0"/>
                </a:moveTo>
                <a:lnTo>
                  <a:pt x="166" y="33"/>
                </a:lnTo>
                <a:lnTo>
                  <a:pt x="33" y="33"/>
                </a:lnTo>
                <a:lnTo>
                  <a:pt x="33" y="146"/>
                </a:lnTo>
                <a:lnTo>
                  <a:pt x="33" y="167"/>
                </a:lnTo>
                <a:lnTo>
                  <a:pt x="0" y="167"/>
                </a:lnTo>
                <a:lnTo>
                  <a:pt x="0" y="183"/>
                </a:lnTo>
                <a:lnTo>
                  <a:pt x="0" y="217"/>
                </a:lnTo>
                <a:lnTo>
                  <a:pt x="0" y="333"/>
                </a:lnTo>
                <a:lnTo>
                  <a:pt x="102" y="333"/>
                </a:lnTo>
                <a:lnTo>
                  <a:pt x="136" y="333"/>
                </a:lnTo>
                <a:lnTo>
                  <a:pt x="166" y="333"/>
                </a:lnTo>
                <a:lnTo>
                  <a:pt x="166" y="300"/>
                </a:lnTo>
                <a:lnTo>
                  <a:pt x="181" y="300"/>
                </a:lnTo>
                <a:lnTo>
                  <a:pt x="300" y="300"/>
                </a:lnTo>
                <a:lnTo>
                  <a:pt x="300" y="167"/>
                </a:lnTo>
                <a:lnTo>
                  <a:pt x="333" y="167"/>
                </a:lnTo>
                <a:lnTo>
                  <a:pt x="333" y="0"/>
                </a:lnTo>
                <a:lnTo>
                  <a:pt x="1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97">
            <a:extLst>
              <a:ext uri="{FF2B5EF4-FFF2-40B4-BE49-F238E27FC236}">
                <a16:creationId xmlns:a16="http://schemas.microsoft.com/office/drawing/2014/main" id="{9C25DE1C-7F45-4BA2-9E4E-D0354E2406FB}"/>
              </a:ext>
            </a:extLst>
          </p:cNvPr>
          <p:cNvSpPr>
            <a:spLocks noChangeAspect="1" noEditPoints="1"/>
          </p:cNvSpPr>
          <p:nvPr/>
        </p:nvSpPr>
        <p:spPr bwMode="auto">
          <a:xfrm>
            <a:off x="5229226" y="936625"/>
            <a:ext cx="252413" cy="254000"/>
          </a:xfrm>
          <a:custGeom>
            <a:avLst/>
            <a:gdLst>
              <a:gd name="T0" fmla="*/ 300 w 333"/>
              <a:gd name="T1" fmla="*/ 117 h 334"/>
              <a:gd name="T2" fmla="*/ 283 w 333"/>
              <a:gd name="T3" fmla="*/ 134 h 334"/>
              <a:gd name="T4" fmla="*/ 216 w 333"/>
              <a:gd name="T5" fmla="*/ 134 h 334"/>
              <a:gd name="T6" fmla="*/ 200 w 333"/>
              <a:gd name="T7" fmla="*/ 117 h 334"/>
              <a:gd name="T8" fmla="*/ 200 w 333"/>
              <a:gd name="T9" fmla="*/ 50 h 334"/>
              <a:gd name="T10" fmla="*/ 216 w 333"/>
              <a:gd name="T11" fmla="*/ 34 h 334"/>
              <a:gd name="T12" fmla="*/ 283 w 333"/>
              <a:gd name="T13" fmla="*/ 34 h 334"/>
              <a:gd name="T14" fmla="*/ 300 w 333"/>
              <a:gd name="T15" fmla="*/ 50 h 334"/>
              <a:gd name="T16" fmla="*/ 300 w 333"/>
              <a:gd name="T17" fmla="*/ 117 h 334"/>
              <a:gd name="T18" fmla="*/ 266 w 333"/>
              <a:gd name="T19" fmla="*/ 251 h 334"/>
              <a:gd name="T20" fmla="*/ 246 w 333"/>
              <a:gd name="T21" fmla="*/ 267 h 334"/>
              <a:gd name="T22" fmla="*/ 180 w 333"/>
              <a:gd name="T23" fmla="*/ 267 h 334"/>
              <a:gd name="T24" fmla="*/ 166 w 333"/>
              <a:gd name="T25" fmla="*/ 267 h 334"/>
              <a:gd name="T26" fmla="*/ 166 w 333"/>
              <a:gd name="T27" fmla="*/ 201 h 334"/>
              <a:gd name="T28" fmla="*/ 130 w 333"/>
              <a:gd name="T29" fmla="*/ 167 h 334"/>
              <a:gd name="T30" fmla="*/ 66 w 333"/>
              <a:gd name="T31" fmla="*/ 167 h 334"/>
              <a:gd name="T32" fmla="*/ 66 w 333"/>
              <a:gd name="T33" fmla="*/ 153 h 334"/>
              <a:gd name="T34" fmla="*/ 66 w 333"/>
              <a:gd name="T35" fmla="*/ 85 h 334"/>
              <a:gd name="T36" fmla="*/ 80 w 333"/>
              <a:gd name="T37" fmla="*/ 67 h 334"/>
              <a:gd name="T38" fmla="*/ 166 w 333"/>
              <a:gd name="T39" fmla="*/ 67 h 334"/>
              <a:gd name="T40" fmla="*/ 166 w 333"/>
              <a:gd name="T41" fmla="*/ 70 h 334"/>
              <a:gd name="T42" fmla="*/ 166 w 333"/>
              <a:gd name="T43" fmla="*/ 135 h 334"/>
              <a:gd name="T44" fmla="*/ 196 w 333"/>
              <a:gd name="T45" fmla="*/ 167 h 334"/>
              <a:gd name="T46" fmla="*/ 266 w 333"/>
              <a:gd name="T47" fmla="*/ 167 h 334"/>
              <a:gd name="T48" fmla="*/ 266 w 333"/>
              <a:gd name="T49" fmla="*/ 251 h 334"/>
              <a:gd name="T50" fmla="*/ 133 w 333"/>
              <a:gd name="T51" fmla="*/ 284 h 334"/>
              <a:gd name="T52" fmla="*/ 116 w 333"/>
              <a:gd name="T53" fmla="*/ 300 h 334"/>
              <a:gd name="T54" fmla="*/ 50 w 333"/>
              <a:gd name="T55" fmla="*/ 300 h 334"/>
              <a:gd name="T56" fmla="*/ 33 w 333"/>
              <a:gd name="T57" fmla="*/ 284 h 334"/>
              <a:gd name="T58" fmla="*/ 33 w 333"/>
              <a:gd name="T59" fmla="*/ 217 h 334"/>
              <a:gd name="T60" fmla="*/ 50 w 333"/>
              <a:gd name="T61" fmla="*/ 200 h 334"/>
              <a:gd name="T62" fmla="*/ 116 w 333"/>
              <a:gd name="T63" fmla="*/ 200 h 334"/>
              <a:gd name="T64" fmla="*/ 133 w 333"/>
              <a:gd name="T65" fmla="*/ 217 h 334"/>
              <a:gd name="T66" fmla="*/ 133 w 333"/>
              <a:gd name="T67" fmla="*/ 284 h 334"/>
              <a:gd name="T68" fmla="*/ 300 w 333"/>
              <a:gd name="T69" fmla="*/ 268 h 334"/>
              <a:gd name="T70" fmla="*/ 300 w 333"/>
              <a:gd name="T71" fmla="*/ 168 h 334"/>
              <a:gd name="T72" fmla="*/ 333 w 333"/>
              <a:gd name="T73" fmla="*/ 135 h 334"/>
              <a:gd name="T74" fmla="*/ 333 w 333"/>
              <a:gd name="T75" fmla="*/ 35 h 334"/>
              <a:gd name="T76" fmla="*/ 296 w 333"/>
              <a:gd name="T77" fmla="*/ 0 h 334"/>
              <a:gd name="T78" fmla="*/ 196 w 333"/>
              <a:gd name="T79" fmla="*/ 0 h 334"/>
              <a:gd name="T80" fmla="*/ 163 w 333"/>
              <a:gd name="T81" fmla="*/ 34 h 334"/>
              <a:gd name="T82" fmla="*/ 63 w 333"/>
              <a:gd name="T83" fmla="*/ 34 h 334"/>
              <a:gd name="T84" fmla="*/ 33 w 333"/>
              <a:gd name="T85" fmla="*/ 68 h 334"/>
              <a:gd name="T86" fmla="*/ 33 w 333"/>
              <a:gd name="T87" fmla="*/ 168 h 334"/>
              <a:gd name="T88" fmla="*/ 0 w 333"/>
              <a:gd name="T89" fmla="*/ 201 h 334"/>
              <a:gd name="T90" fmla="*/ 0 w 333"/>
              <a:gd name="T91" fmla="*/ 301 h 334"/>
              <a:gd name="T92" fmla="*/ 30 w 333"/>
              <a:gd name="T93" fmla="*/ 334 h 334"/>
              <a:gd name="T94" fmla="*/ 130 w 333"/>
              <a:gd name="T95" fmla="*/ 334 h 334"/>
              <a:gd name="T96" fmla="*/ 163 w 333"/>
              <a:gd name="T97" fmla="*/ 300 h 334"/>
              <a:gd name="T98" fmla="*/ 263 w 333"/>
              <a:gd name="T99" fmla="*/ 300 h 334"/>
              <a:gd name="T100" fmla="*/ 300 w 333"/>
              <a:gd name="T101" fmla="*/ 26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3" h="334">
                <a:moveTo>
                  <a:pt x="300" y="117"/>
                </a:moveTo>
                <a:cubicBezTo>
                  <a:pt x="300" y="126"/>
                  <a:pt x="292" y="134"/>
                  <a:pt x="283" y="134"/>
                </a:cubicBezTo>
                <a:lnTo>
                  <a:pt x="216" y="134"/>
                </a:lnTo>
                <a:cubicBezTo>
                  <a:pt x="207" y="134"/>
                  <a:pt x="200" y="126"/>
                  <a:pt x="200" y="117"/>
                </a:cubicBezTo>
                <a:lnTo>
                  <a:pt x="200" y="50"/>
                </a:lnTo>
                <a:cubicBezTo>
                  <a:pt x="200" y="41"/>
                  <a:pt x="207" y="34"/>
                  <a:pt x="216" y="34"/>
                </a:cubicBezTo>
                <a:lnTo>
                  <a:pt x="283" y="34"/>
                </a:lnTo>
                <a:cubicBezTo>
                  <a:pt x="292" y="34"/>
                  <a:pt x="300" y="41"/>
                  <a:pt x="300" y="50"/>
                </a:cubicBezTo>
                <a:lnTo>
                  <a:pt x="300" y="117"/>
                </a:lnTo>
                <a:close/>
                <a:moveTo>
                  <a:pt x="266" y="251"/>
                </a:moveTo>
                <a:cubicBezTo>
                  <a:pt x="266" y="261"/>
                  <a:pt x="256" y="267"/>
                  <a:pt x="246" y="267"/>
                </a:cubicBezTo>
                <a:lnTo>
                  <a:pt x="180" y="267"/>
                </a:lnTo>
                <a:lnTo>
                  <a:pt x="166" y="267"/>
                </a:lnTo>
                <a:lnTo>
                  <a:pt x="166" y="201"/>
                </a:lnTo>
                <a:cubicBezTo>
                  <a:pt x="166" y="183"/>
                  <a:pt x="148" y="167"/>
                  <a:pt x="130" y="167"/>
                </a:cubicBezTo>
                <a:lnTo>
                  <a:pt x="66" y="167"/>
                </a:lnTo>
                <a:lnTo>
                  <a:pt x="66" y="153"/>
                </a:lnTo>
                <a:lnTo>
                  <a:pt x="66" y="85"/>
                </a:lnTo>
                <a:cubicBezTo>
                  <a:pt x="66" y="76"/>
                  <a:pt x="70" y="67"/>
                  <a:pt x="80" y="67"/>
                </a:cubicBezTo>
                <a:lnTo>
                  <a:pt x="166" y="67"/>
                </a:lnTo>
                <a:lnTo>
                  <a:pt x="166" y="70"/>
                </a:lnTo>
                <a:lnTo>
                  <a:pt x="166" y="135"/>
                </a:lnTo>
                <a:cubicBezTo>
                  <a:pt x="166" y="153"/>
                  <a:pt x="178" y="167"/>
                  <a:pt x="196" y="167"/>
                </a:cubicBezTo>
                <a:lnTo>
                  <a:pt x="266" y="167"/>
                </a:lnTo>
                <a:lnTo>
                  <a:pt x="266" y="251"/>
                </a:lnTo>
                <a:close/>
                <a:moveTo>
                  <a:pt x="133" y="284"/>
                </a:moveTo>
                <a:cubicBezTo>
                  <a:pt x="133" y="293"/>
                  <a:pt x="126" y="300"/>
                  <a:pt x="116" y="300"/>
                </a:cubicBezTo>
                <a:lnTo>
                  <a:pt x="50" y="300"/>
                </a:lnTo>
                <a:cubicBezTo>
                  <a:pt x="40" y="300"/>
                  <a:pt x="33" y="293"/>
                  <a:pt x="33" y="284"/>
                </a:cubicBezTo>
                <a:lnTo>
                  <a:pt x="33" y="217"/>
                </a:lnTo>
                <a:cubicBezTo>
                  <a:pt x="33" y="208"/>
                  <a:pt x="40" y="200"/>
                  <a:pt x="50" y="200"/>
                </a:cubicBezTo>
                <a:lnTo>
                  <a:pt x="116" y="200"/>
                </a:lnTo>
                <a:cubicBezTo>
                  <a:pt x="126" y="200"/>
                  <a:pt x="133" y="208"/>
                  <a:pt x="133" y="217"/>
                </a:cubicBezTo>
                <a:lnTo>
                  <a:pt x="133" y="284"/>
                </a:lnTo>
                <a:close/>
                <a:moveTo>
                  <a:pt x="300" y="268"/>
                </a:moveTo>
                <a:lnTo>
                  <a:pt x="300" y="168"/>
                </a:lnTo>
                <a:cubicBezTo>
                  <a:pt x="318" y="168"/>
                  <a:pt x="333" y="153"/>
                  <a:pt x="333" y="135"/>
                </a:cubicBezTo>
                <a:lnTo>
                  <a:pt x="333" y="35"/>
                </a:lnTo>
                <a:cubicBezTo>
                  <a:pt x="333" y="16"/>
                  <a:pt x="315" y="0"/>
                  <a:pt x="296" y="0"/>
                </a:cubicBezTo>
                <a:lnTo>
                  <a:pt x="196" y="0"/>
                </a:lnTo>
                <a:cubicBezTo>
                  <a:pt x="178" y="0"/>
                  <a:pt x="163" y="15"/>
                  <a:pt x="163" y="34"/>
                </a:cubicBezTo>
                <a:lnTo>
                  <a:pt x="63" y="34"/>
                </a:lnTo>
                <a:cubicBezTo>
                  <a:pt x="45" y="34"/>
                  <a:pt x="33" y="50"/>
                  <a:pt x="33" y="68"/>
                </a:cubicBezTo>
                <a:lnTo>
                  <a:pt x="33" y="168"/>
                </a:lnTo>
                <a:cubicBezTo>
                  <a:pt x="15" y="168"/>
                  <a:pt x="0" y="183"/>
                  <a:pt x="0" y="201"/>
                </a:cubicBezTo>
                <a:lnTo>
                  <a:pt x="0" y="301"/>
                </a:lnTo>
                <a:cubicBezTo>
                  <a:pt x="0" y="320"/>
                  <a:pt x="11" y="334"/>
                  <a:pt x="30" y="334"/>
                </a:cubicBezTo>
                <a:lnTo>
                  <a:pt x="130" y="334"/>
                </a:lnTo>
                <a:cubicBezTo>
                  <a:pt x="148" y="334"/>
                  <a:pt x="163" y="319"/>
                  <a:pt x="163" y="300"/>
                </a:cubicBezTo>
                <a:lnTo>
                  <a:pt x="263" y="300"/>
                </a:lnTo>
                <a:cubicBezTo>
                  <a:pt x="281" y="300"/>
                  <a:pt x="300" y="286"/>
                  <a:pt x="300" y="26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98">
            <a:extLst>
              <a:ext uri="{FF2B5EF4-FFF2-40B4-BE49-F238E27FC236}">
                <a16:creationId xmlns:a16="http://schemas.microsoft.com/office/drawing/2014/main" id="{55F805F6-2088-48D9-926F-4BC25002F278}"/>
              </a:ext>
            </a:extLst>
          </p:cNvPr>
          <p:cNvSpPr>
            <a:spLocks noChangeAspect="1" noEditPoints="1"/>
          </p:cNvSpPr>
          <p:nvPr/>
        </p:nvSpPr>
        <p:spPr bwMode="auto">
          <a:xfrm>
            <a:off x="4725988" y="963613"/>
            <a:ext cx="227013" cy="227013"/>
          </a:xfrm>
          <a:custGeom>
            <a:avLst/>
            <a:gdLst>
              <a:gd name="T0" fmla="*/ 267 w 300"/>
              <a:gd name="T1" fmla="*/ 133 h 300"/>
              <a:gd name="T2" fmla="*/ 167 w 300"/>
              <a:gd name="T3" fmla="*/ 133 h 300"/>
              <a:gd name="T4" fmla="*/ 167 w 300"/>
              <a:gd name="T5" fmla="*/ 33 h 300"/>
              <a:gd name="T6" fmla="*/ 267 w 300"/>
              <a:gd name="T7" fmla="*/ 33 h 300"/>
              <a:gd name="T8" fmla="*/ 267 w 300"/>
              <a:gd name="T9" fmla="*/ 133 h 300"/>
              <a:gd name="T10" fmla="*/ 133 w 300"/>
              <a:gd name="T11" fmla="*/ 0 h 300"/>
              <a:gd name="T12" fmla="*/ 133 w 300"/>
              <a:gd name="T13" fmla="*/ 33 h 300"/>
              <a:gd name="T14" fmla="*/ 0 w 300"/>
              <a:gd name="T15" fmla="*/ 33 h 300"/>
              <a:gd name="T16" fmla="*/ 0 w 300"/>
              <a:gd name="T17" fmla="*/ 166 h 300"/>
              <a:gd name="T18" fmla="*/ 0 w 300"/>
              <a:gd name="T19" fmla="*/ 300 h 300"/>
              <a:gd name="T20" fmla="*/ 131 w 300"/>
              <a:gd name="T21" fmla="*/ 300 h 300"/>
              <a:gd name="T22" fmla="*/ 267 w 300"/>
              <a:gd name="T23" fmla="*/ 300 h 300"/>
              <a:gd name="T24" fmla="*/ 267 w 300"/>
              <a:gd name="T25" fmla="*/ 166 h 300"/>
              <a:gd name="T26" fmla="*/ 300 w 300"/>
              <a:gd name="T27" fmla="*/ 166 h 300"/>
              <a:gd name="T28" fmla="*/ 300 w 300"/>
              <a:gd name="T29" fmla="*/ 0 h 300"/>
              <a:gd name="T30" fmla="*/ 133 w 300"/>
              <a:gd name="T3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0" h="300">
                <a:moveTo>
                  <a:pt x="267" y="133"/>
                </a:moveTo>
                <a:lnTo>
                  <a:pt x="167" y="133"/>
                </a:lnTo>
                <a:lnTo>
                  <a:pt x="167" y="33"/>
                </a:lnTo>
                <a:lnTo>
                  <a:pt x="267" y="33"/>
                </a:lnTo>
                <a:lnTo>
                  <a:pt x="267" y="133"/>
                </a:lnTo>
                <a:close/>
                <a:moveTo>
                  <a:pt x="133" y="0"/>
                </a:moveTo>
                <a:lnTo>
                  <a:pt x="133" y="33"/>
                </a:lnTo>
                <a:lnTo>
                  <a:pt x="0" y="33"/>
                </a:lnTo>
                <a:lnTo>
                  <a:pt x="0" y="166"/>
                </a:lnTo>
                <a:lnTo>
                  <a:pt x="0" y="300"/>
                </a:lnTo>
                <a:lnTo>
                  <a:pt x="131" y="300"/>
                </a:lnTo>
                <a:lnTo>
                  <a:pt x="267" y="300"/>
                </a:lnTo>
                <a:lnTo>
                  <a:pt x="267" y="166"/>
                </a:lnTo>
                <a:lnTo>
                  <a:pt x="300" y="166"/>
                </a:lnTo>
                <a:lnTo>
                  <a:pt x="300" y="0"/>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9">
            <a:extLst>
              <a:ext uri="{FF2B5EF4-FFF2-40B4-BE49-F238E27FC236}">
                <a16:creationId xmlns:a16="http://schemas.microsoft.com/office/drawing/2014/main" id="{AD70D4CB-28B7-41E2-BB8C-125413F4D03F}"/>
              </a:ext>
            </a:extLst>
          </p:cNvPr>
          <p:cNvSpPr>
            <a:spLocks noChangeAspect="1" noEditPoints="1"/>
          </p:cNvSpPr>
          <p:nvPr/>
        </p:nvSpPr>
        <p:spPr bwMode="auto">
          <a:xfrm>
            <a:off x="4222751" y="963613"/>
            <a:ext cx="227013" cy="227013"/>
          </a:xfrm>
          <a:custGeom>
            <a:avLst/>
            <a:gdLst>
              <a:gd name="T0" fmla="*/ 267 w 300"/>
              <a:gd name="T1" fmla="*/ 133 h 300"/>
              <a:gd name="T2" fmla="*/ 167 w 300"/>
              <a:gd name="T3" fmla="*/ 133 h 300"/>
              <a:gd name="T4" fmla="*/ 167 w 300"/>
              <a:gd name="T5" fmla="*/ 33 h 300"/>
              <a:gd name="T6" fmla="*/ 267 w 300"/>
              <a:gd name="T7" fmla="*/ 33 h 300"/>
              <a:gd name="T8" fmla="*/ 267 w 300"/>
              <a:gd name="T9" fmla="*/ 133 h 300"/>
              <a:gd name="T10" fmla="*/ 234 w 300"/>
              <a:gd name="T11" fmla="*/ 266 h 300"/>
              <a:gd name="T12" fmla="*/ 155 w 300"/>
              <a:gd name="T13" fmla="*/ 266 h 300"/>
              <a:gd name="T14" fmla="*/ 34 w 300"/>
              <a:gd name="T15" fmla="*/ 266 h 300"/>
              <a:gd name="T16" fmla="*/ 34 w 300"/>
              <a:gd name="T17" fmla="*/ 148 h 300"/>
              <a:gd name="T18" fmla="*/ 34 w 300"/>
              <a:gd name="T19" fmla="*/ 66 h 300"/>
              <a:gd name="T20" fmla="*/ 134 w 300"/>
              <a:gd name="T21" fmla="*/ 66 h 300"/>
              <a:gd name="T22" fmla="*/ 134 w 300"/>
              <a:gd name="T23" fmla="*/ 166 h 300"/>
              <a:gd name="T24" fmla="*/ 234 w 300"/>
              <a:gd name="T25" fmla="*/ 166 h 300"/>
              <a:gd name="T26" fmla="*/ 234 w 300"/>
              <a:gd name="T27" fmla="*/ 266 h 300"/>
              <a:gd name="T28" fmla="*/ 134 w 300"/>
              <a:gd name="T29" fmla="*/ 0 h 300"/>
              <a:gd name="T30" fmla="*/ 134 w 300"/>
              <a:gd name="T31" fmla="*/ 31 h 300"/>
              <a:gd name="T32" fmla="*/ 134 w 300"/>
              <a:gd name="T33" fmla="*/ 33 h 300"/>
              <a:gd name="T34" fmla="*/ 0 w 300"/>
              <a:gd name="T35" fmla="*/ 33 h 300"/>
              <a:gd name="T36" fmla="*/ 0 w 300"/>
              <a:gd name="T37" fmla="*/ 148 h 300"/>
              <a:gd name="T38" fmla="*/ 0 w 300"/>
              <a:gd name="T39" fmla="*/ 300 h 300"/>
              <a:gd name="T40" fmla="*/ 155 w 300"/>
              <a:gd name="T41" fmla="*/ 300 h 300"/>
              <a:gd name="T42" fmla="*/ 267 w 300"/>
              <a:gd name="T43" fmla="*/ 300 h 300"/>
              <a:gd name="T44" fmla="*/ 267 w 300"/>
              <a:gd name="T45" fmla="*/ 166 h 300"/>
              <a:gd name="T46" fmla="*/ 272 w 300"/>
              <a:gd name="T47" fmla="*/ 166 h 300"/>
              <a:gd name="T48" fmla="*/ 300 w 300"/>
              <a:gd name="T49" fmla="*/ 166 h 300"/>
              <a:gd name="T50" fmla="*/ 300 w 300"/>
              <a:gd name="T51" fmla="*/ 0 h 300"/>
              <a:gd name="T52" fmla="*/ 134 w 300"/>
              <a:gd name="T5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0" h="300">
                <a:moveTo>
                  <a:pt x="267" y="133"/>
                </a:moveTo>
                <a:lnTo>
                  <a:pt x="167" y="133"/>
                </a:lnTo>
                <a:lnTo>
                  <a:pt x="167" y="33"/>
                </a:lnTo>
                <a:lnTo>
                  <a:pt x="267" y="33"/>
                </a:lnTo>
                <a:lnTo>
                  <a:pt x="267" y="133"/>
                </a:lnTo>
                <a:close/>
                <a:moveTo>
                  <a:pt x="234" y="266"/>
                </a:moveTo>
                <a:lnTo>
                  <a:pt x="155" y="266"/>
                </a:lnTo>
                <a:lnTo>
                  <a:pt x="34" y="266"/>
                </a:lnTo>
                <a:lnTo>
                  <a:pt x="34" y="148"/>
                </a:lnTo>
                <a:lnTo>
                  <a:pt x="34" y="66"/>
                </a:lnTo>
                <a:lnTo>
                  <a:pt x="134" y="66"/>
                </a:lnTo>
                <a:lnTo>
                  <a:pt x="134" y="166"/>
                </a:lnTo>
                <a:lnTo>
                  <a:pt x="234" y="166"/>
                </a:lnTo>
                <a:lnTo>
                  <a:pt x="234" y="266"/>
                </a:lnTo>
                <a:close/>
                <a:moveTo>
                  <a:pt x="134" y="0"/>
                </a:moveTo>
                <a:lnTo>
                  <a:pt x="134" y="31"/>
                </a:lnTo>
                <a:lnTo>
                  <a:pt x="134" y="33"/>
                </a:lnTo>
                <a:lnTo>
                  <a:pt x="0" y="33"/>
                </a:lnTo>
                <a:lnTo>
                  <a:pt x="0" y="148"/>
                </a:lnTo>
                <a:lnTo>
                  <a:pt x="0" y="300"/>
                </a:lnTo>
                <a:lnTo>
                  <a:pt x="155" y="300"/>
                </a:lnTo>
                <a:lnTo>
                  <a:pt x="267" y="300"/>
                </a:lnTo>
                <a:lnTo>
                  <a:pt x="267" y="166"/>
                </a:lnTo>
                <a:lnTo>
                  <a:pt x="272" y="166"/>
                </a:lnTo>
                <a:lnTo>
                  <a:pt x="300" y="166"/>
                </a:lnTo>
                <a:lnTo>
                  <a:pt x="300" y="0"/>
                </a:lnTo>
                <a:lnTo>
                  <a:pt x="1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0">
            <a:extLst>
              <a:ext uri="{FF2B5EF4-FFF2-40B4-BE49-F238E27FC236}">
                <a16:creationId xmlns:a16="http://schemas.microsoft.com/office/drawing/2014/main" id="{BED72575-07A3-45E7-9C20-0156B054505A}"/>
              </a:ext>
            </a:extLst>
          </p:cNvPr>
          <p:cNvSpPr>
            <a:spLocks noChangeAspect="1" noEditPoints="1"/>
          </p:cNvSpPr>
          <p:nvPr/>
        </p:nvSpPr>
        <p:spPr bwMode="auto">
          <a:xfrm>
            <a:off x="3721101" y="936625"/>
            <a:ext cx="250825" cy="254000"/>
          </a:xfrm>
          <a:custGeom>
            <a:avLst/>
            <a:gdLst>
              <a:gd name="T0" fmla="*/ 307 w 333"/>
              <a:gd name="T1" fmla="*/ 0 h 334"/>
              <a:gd name="T2" fmla="*/ 200 w 333"/>
              <a:gd name="T3" fmla="*/ 0 h 334"/>
              <a:gd name="T4" fmla="*/ 200 w 333"/>
              <a:gd name="T5" fmla="*/ 34 h 334"/>
              <a:gd name="T6" fmla="*/ 300 w 333"/>
              <a:gd name="T7" fmla="*/ 34 h 334"/>
              <a:gd name="T8" fmla="*/ 300 w 333"/>
              <a:gd name="T9" fmla="*/ 134 h 334"/>
              <a:gd name="T10" fmla="*/ 333 w 333"/>
              <a:gd name="T11" fmla="*/ 134 h 334"/>
              <a:gd name="T12" fmla="*/ 333 w 333"/>
              <a:gd name="T13" fmla="*/ 16 h 334"/>
              <a:gd name="T14" fmla="*/ 333 w 333"/>
              <a:gd name="T15" fmla="*/ 0 h 334"/>
              <a:gd name="T16" fmla="*/ 307 w 333"/>
              <a:gd name="T17" fmla="*/ 0 h 334"/>
              <a:gd name="T18" fmla="*/ 300 w 333"/>
              <a:gd name="T19" fmla="*/ 300 h 334"/>
              <a:gd name="T20" fmla="*/ 200 w 333"/>
              <a:gd name="T21" fmla="*/ 300 h 334"/>
              <a:gd name="T22" fmla="*/ 200 w 333"/>
              <a:gd name="T23" fmla="*/ 334 h 334"/>
              <a:gd name="T24" fmla="*/ 307 w 333"/>
              <a:gd name="T25" fmla="*/ 334 h 334"/>
              <a:gd name="T26" fmla="*/ 333 w 333"/>
              <a:gd name="T27" fmla="*/ 334 h 334"/>
              <a:gd name="T28" fmla="*/ 333 w 333"/>
              <a:gd name="T29" fmla="*/ 283 h 334"/>
              <a:gd name="T30" fmla="*/ 333 w 333"/>
              <a:gd name="T31" fmla="*/ 200 h 334"/>
              <a:gd name="T32" fmla="*/ 300 w 333"/>
              <a:gd name="T33" fmla="*/ 200 h 334"/>
              <a:gd name="T34" fmla="*/ 300 w 333"/>
              <a:gd name="T35" fmla="*/ 300 h 334"/>
              <a:gd name="T36" fmla="*/ 33 w 333"/>
              <a:gd name="T37" fmla="*/ 200 h 334"/>
              <a:gd name="T38" fmla="*/ 0 w 333"/>
              <a:gd name="T39" fmla="*/ 200 h 334"/>
              <a:gd name="T40" fmla="*/ 0 w 333"/>
              <a:gd name="T41" fmla="*/ 283 h 334"/>
              <a:gd name="T42" fmla="*/ 0 w 333"/>
              <a:gd name="T43" fmla="*/ 334 h 334"/>
              <a:gd name="T44" fmla="*/ 40 w 333"/>
              <a:gd name="T45" fmla="*/ 334 h 334"/>
              <a:gd name="T46" fmla="*/ 133 w 333"/>
              <a:gd name="T47" fmla="*/ 334 h 334"/>
              <a:gd name="T48" fmla="*/ 133 w 333"/>
              <a:gd name="T49" fmla="*/ 300 h 334"/>
              <a:gd name="T50" fmla="*/ 33 w 333"/>
              <a:gd name="T51" fmla="*/ 300 h 334"/>
              <a:gd name="T52" fmla="*/ 33 w 333"/>
              <a:gd name="T53" fmla="*/ 200 h 334"/>
              <a:gd name="T54" fmla="*/ 33 w 333"/>
              <a:gd name="T55" fmla="*/ 134 h 334"/>
              <a:gd name="T56" fmla="*/ 0 w 333"/>
              <a:gd name="T57" fmla="*/ 134 h 334"/>
              <a:gd name="T58" fmla="*/ 0 w 333"/>
              <a:gd name="T59" fmla="*/ 16 h 334"/>
              <a:gd name="T60" fmla="*/ 0 w 333"/>
              <a:gd name="T61" fmla="*/ 0 h 334"/>
              <a:gd name="T62" fmla="*/ 40 w 333"/>
              <a:gd name="T63" fmla="*/ 0 h 334"/>
              <a:gd name="T64" fmla="*/ 133 w 333"/>
              <a:gd name="T65" fmla="*/ 0 h 334"/>
              <a:gd name="T66" fmla="*/ 133 w 333"/>
              <a:gd name="T67" fmla="*/ 34 h 334"/>
              <a:gd name="T68" fmla="*/ 33 w 333"/>
              <a:gd name="T69" fmla="*/ 34 h 334"/>
              <a:gd name="T70" fmla="*/ 33 w 333"/>
              <a:gd name="T71" fmla="*/ 1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4">
                <a:moveTo>
                  <a:pt x="307" y="0"/>
                </a:moveTo>
                <a:lnTo>
                  <a:pt x="200" y="0"/>
                </a:lnTo>
                <a:lnTo>
                  <a:pt x="200" y="34"/>
                </a:lnTo>
                <a:lnTo>
                  <a:pt x="300" y="34"/>
                </a:lnTo>
                <a:lnTo>
                  <a:pt x="300" y="134"/>
                </a:lnTo>
                <a:lnTo>
                  <a:pt x="333" y="134"/>
                </a:lnTo>
                <a:lnTo>
                  <a:pt x="333" y="16"/>
                </a:lnTo>
                <a:lnTo>
                  <a:pt x="333" y="0"/>
                </a:lnTo>
                <a:lnTo>
                  <a:pt x="307" y="0"/>
                </a:lnTo>
                <a:close/>
                <a:moveTo>
                  <a:pt x="300" y="300"/>
                </a:moveTo>
                <a:lnTo>
                  <a:pt x="200" y="300"/>
                </a:lnTo>
                <a:lnTo>
                  <a:pt x="200" y="334"/>
                </a:lnTo>
                <a:lnTo>
                  <a:pt x="307" y="334"/>
                </a:lnTo>
                <a:lnTo>
                  <a:pt x="333" y="334"/>
                </a:lnTo>
                <a:lnTo>
                  <a:pt x="333" y="283"/>
                </a:lnTo>
                <a:lnTo>
                  <a:pt x="333" y="200"/>
                </a:lnTo>
                <a:lnTo>
                  <a:pt x="300" y="200"/>
                </a:lnTo>
                <a:lnTo>
                  <a:pt x="300" y="300"/>
                </a:lnTo>
                <a:close/>
                <a:moveTo>
                  <a:pt x="33" y="200"/>
                </a:moveTo>
                <a:lnTo>
                  <a:pt x="0" y="200"/>
                </a:lnTo>
                <a:lnTo>
                  <a:pt x="0" y="283"/>
                </a:lnTo>
                <a:lnTo>
                  <a:pt x="0" y="334"/>
                </a:lnTo>
                <a:lnTo>
                  <a:pt x="40" y="334"/>
                </a:lnTo>
                <a:lnTo>
                  <a:pt x="133" y="334"/>
                </a:lnTo>
                <a:lnTo>
                  <a:pt x="133" y="300"/>
                </a:lnTo>
                <a:lnTo>
                  <a:pt x="33" y="300"/>
                </a:lnTo>
                <a:lnTo>
                  <a:pt x="33" y="200"/>
                </a:lnTo>
                <a:close/>
                <a:moveTo>
                  <a:pt x="33" y="134"/>
                </a:moveTo>
                <a:lnTo>
                  <a:pt x="0" y="134"/>
                </a:lnTo>
                <a:lnTo>
                  <a:pt x="0" y="16"/>
                </a:lnTo>
                <a:lnTo>
                  <a:pt x="0" y="0"/>
                </a:lnTo>
                <a:lnTo>
                  <a:pt x="40" y="0"/>
                </a:lnTo>
                <a:lnTo>
                  <a:pt x="133" y="0"/>
                </a:lnTo>
                <a:lnTo>
                  <a:pt x="133" y="34"/>
                </a:lnTo>
                <a:lnTo>
                  <a:pt x="33" y="34"/>
                </a:lnTo>
                <a:lnTo>
                  <a:pt x="33"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1">
            <a:extLst>
              <a:ext uri="{FF2B5EF4-FFF2-40B4-BE49-F238E27FC236}">
                <a16:creationId xmlns:a16="http://schemas.microsoft.com/office/drawing/2014/main" id="{109E31AF-FE6B-437F-813B-F02462B4D0B3}"/>
              </a:ext>
            </a:extLst>
          </p:cNvPr>
          <p:cNvSpPr>
            <a:spLocks noChangeAspect="1" noEditPoints="1"/>
          </p:cNvSpPr>
          <p:nvPr/>
        </p:nvSpPr>
        <p:spPr bwMode="auto">
          <a:xfrm>
            <a:off x="3217863" y="936625"/>
            <a:ext cx="250825" cy="254000"/>
          </a:xfrm>
          <a:custGeom>
            <a:avLst/>
            <a:gdLst>
              <a:gd name="T0" fmla="*/ 233 w 333"/>
              <a:gd name="T1" fmla="*/ 134 h 334"/>
              <a:gd name="T2" fmla="*/ 333 w 333"/>
              <a:gd name="T3" fmla="*/ 134 h 334"/>
              <a:gd name="T4" fmla="*/ 333 w 333"/>
              <a:gd name="T5" fmla="*/ 100 h 334"/>
              <a:gd name="T6" fmla="*/ 233 w 333"/>
              <a:gd name="T7" fmla="*/ 100 h 334"/>
              <a:gd name="T8" fmla="*/ 233 w 333"/>
              <a:gd name="T9" fmla="*/ 0 h 334"/>
              <a:gd name="T10" fmla="*/ 200 w 333"/>
              <a:gd name="T11" fmla="*/ 0 h 334"/>
              <a:gd name="T12" fmla="*/ 200 w 333"/>
              <a:gd name="T13" fmla="*/ 83 h 334"/>
              <a:gd name="T14" fmla="*/ 200 w 333"/>
              <a:gd name="T15" fmla="*/ 134 h 334"/>
              <a:gd name="T16" fmla="*/ 233 w 333"/>
              <a:gd name="T17" fmla="*/ 134 h 334"/>
              <a:gd name="T18" fmla="*/ 233 w 333"/>
              <a:gd name="T19" fmla="*/ 234 h 334"/>
              <a:gd name="T20" fmla="*/ 333 w 333"/>
              <a:gd name="T21" fmla="*/ 234 h 334"/>
              <a:gd name="T22" fmla="*/ 333 w 333"/>
              <a:gd name="T23" fmla="*/ 200 h 334"/>
              <a:gd name="T24" fmla="*/ 233 w 333"/>
              <a:gd name="T25" fmla="*/ 200 h 334"/>
              <a:gd name="T26" fmla="*/ 200 w 333"/>
              <a:gd name="T27" fmla="*/ 200 h 334"/>
              <a:gd name="T28" fmla="*/ 200 w 333"/>
              <a:gd name="T29" fmla="*/ 216 h 334"/>
              <a:gd name="T30" fmla="*/ 200 w 333"/>
              <a:gd name="T31" fmla="*/ 334 h 334"/>
              <a:gd name="T32" fmla="*/ 233 w 333"/>
              <a:gd name="T33" fmla="*/ 334 h 334"/>
              <a:gd name="T34" fmla="*/ 233 w 333"/>
              <a:gd name="T35" fmla="*/ 234 h 334"/>
              <a:gd name="T36" fmla="*/ 100 w 333"/>
              <a:gd name="T37" fmla="*/ 334 h 334"/>
              <a:gd name="T38" fmla="*/ 133 w 333"/>
              <a:gd name="T39" fmla="*/ 334 h 334"/>
              <a:gd name="T40" fmla="*/ 133 w 333"/>
              <a:gd name="T41" fmla="*/ 216 h 334"/>
              <a:gd name="T42" fmla="*/ 133 w 333"/>
              <a:gd name="T43" fmla="*/ 200 h 334"/>
              <a:gd name="T44" fmla="*/ 100 w 333"/>
              <a:gd name="T45" fmla="*/ 200 h 334"/>
              <a:gd name="T46" fmla="*/ 0 w 333"/>
              <a:gd name="T47" fmla="*/ 200 h 334"/>
              <a:gd name="T48" fmla="*/ 0 w 333"/>
              <a:gd name="T49" fmla="*/ 234 h 334"/>
              <a:gd name="T50" fmla="*/ 100 w 333"/>
              <a:gd name="T51" fmla="*/ 234 h 334"/>
              <a:gd name="T52" fmla="*/ 100 w 333"/>
              <a:gd name="T53" fmla="*/ 334 h 334"/>
              <a:gd name="T54" fmla="*/ 100 w 333"/>
              <a:gd name="T55" fmla="*/ 0 h 334"/>
              <a:gd name="T56" fmla="*/ 133 w 333"/>
              <a:gd name="T57" fmla="*/ 0 h 334"/>
              <a:gd name="T58" fmla="*/ 133 w 333"/>
              <a:gd name="T59" fmla="*/ 83 h 334"/>
              <a:gd name="T60" fmla="*/ 133 w 333"/>
              <a:gd name="T61" fmla="*/ 134 h 334"/>
              <a:gd name="T62" fmla="*/ 100 w 333"/>
              <a:gd name="T63" fmla="*/ 134 h 334"/>
              <a:gd name="T64" fmla="*/ 0 w 333"/>
              <a:gd name="T65" fmla="*/ 134 h 334"/>
              <a:gd name="T66" fmla="*/ 0 w 333"/>
              <a:gd name="T67" fmla="*/ 100 h 334"/>
              <a:gd name="T68" fmla="*/ 100 w 333"/>
              <a:gd name="T69" fmla="*/ 100 h 334"/>
              <a:gd name="T70" fmla="*/ 100 w 333"/>
              <a:gd name="T71"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3" h="334">
                <a:moveTo>
                  <a:pt x="233" y="134"/>
                </a:moveTo>
                <a:lnTo>
                  <a:pt x="333" y="134"/>
                </a:lnTo>
                <a:lnTo>
                  <a:pt x="333" y="100"/>
                </a:lnTo>
                <a:lnTo>
                  <a:pt x="233" y="100"/>
                </a:lnTo>
                <a:lnTo>
                  <a:pt x="233" y="0"/>
                </a:lnTo>
                <a:lnTo>
                  <a:pt x="200" y="0"/>
                </a:lnTo>
                <a:lnTo>
                  <a:pt x="200" y="83"/>
                </a:lnTo>
                <a:lnTo>
                  <a:pt x="200" y="134"/>
                </a:lnTo>
                <a:lnTo>
                  <a:pt x="233" y="134"/>
                </a:lnTo>
                <a:close/>
                <a:moveTo>
                  <a:pt x="233" y="234"/>
                </a:moveTo>
                <a:lnTo>
                  <a:pt x="333" y="234"/>
                </a:lnTo>
                <a:lnTo>
                  <a:pt x="333" y="200"/>
                </a:lnTo>
                <a:lnTo>
                  <a:pt x="233" y="200"/>
                </a:lnTo>
                <a:lnTo>
                  <a:pt x="200" y="200"/>
                </a:lnTo>
                <a:lnTo>
                  <a:pt x="200" y="216"/>
                </a:lnTo>
                <a:lnTo>
                  <a:pt x="200" y="334"/>
                </a:lnTo>
                <a:lnTo>
                  <a:pt x="233" y="334"/>
                </a:lnTo>
                <a:lnTo>
                  <a:pt x="233" y="234"/>
                </a:lnTo>
                <a:close/>
                <a:moveTo>
                  <a:pt x="100" y="334"/>
                </a:moveTo>
                <a:lnTo>
                  <a:pt x="133" y="334"/>
                </a:lnTo>
                <a:lnTo>
                  <a:pt x="133" y="216"/>
                </a:lnTo>
                <a:lnTo>
                  <a:pt x="133" y="200"/>
                </a:lnTo>
                <a:lnTo>
                  <a:pt x="100" y="200"/>
                </a:lnTo>
                <a:lnTo>
                  <a:pt x="0" y="200"/>
                </a:lnTo>
                <a:lnTo>
                  <a:pt x="0" y="234"/>
                </a:lnTo>
                <a:lnTo>
                  <a:pt x="100" y="234"/>
                </a:lnTo>
                <a:lnTo>
                  <a:pt x="100" y="334"/>
                </a:lnTo>
                <a:close/>
                <a:moveTo>
                  <a:pt x="100" y="0"/>
                </a:moveTo>
                <a:lnTo>
                  <a:pt x="133" y="0"/>
                </a:lnTo>
                <a:lnTo>
                  <a:pt x="133" y="83"/>
                </a:lnTo>
                <a:lnTo>
                  <a:pt x="133" y="134"/>
                </a:lnTo>
                <a:lnTo>
                  <a:pt x="100" y="134"/>
                </a:lnTo>
                <a:lnTo>
                  <a:pt x="0" y="134"/>
                </a:lnTo>
                <a:lnTo>
                  <a:pt x="0" y="100"/>
                </a:lnTo>
                <a:lnTo>
                  <a:pt x="100" y="100"/>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2">
            <a:extLst>
              <a:ext uri="{FF2B5EF4-FFF2-40B4-BE49-F238E27FC236}">
                <a16:creationId xmlns:a16="http://schemas.microsoft.com/office/drawing/2014/main" id="{31202F43-0B89-4267-BC98-2B0469982110}"/>
              </a:ext>
            </a:extLst>
          </p:cNvPr>
          <p:cNvSpPr>
            <a:spLocks noChangeAspect="1" noEditPoints="1"/>
          </p:cNvSpPr>
          <p:nvPr/>
        </p:nvSpPr>
        <p:spPr bwMode="auto">
          <a:xfrm>
            <a:off x="2714626" y="936625"/>
            <a:ext cx="252413" cy="254000"/>
          </a:xfrm>
          <a:custGeom>
            <a:avLst/>
            <a:gdLst>
              <a:gd name="T0" fmla="*/ 100 w 334"/>
              <a:gd name="T1" fmla="*/ 234 h 334"/>
              <a:gd name="T2" fmla="*/ 234 w 334"/>
              <a:gd name="T3" fmla="*/ 234 h 334"/>
              <a:gd name="T4" fmla="*/ 234 w 334"/>
              <a:gd name="T5" fmla="*/ 100 h 334"/>
              <a:gd name="T6" fmla="*/ 100 w 334"/>
              <a:gd name="T7" fmla="*/ 100 h 334"/>
              <a:gd name="T8" fmla="*/ 100 w 334"/>
              <a:gd name="T9" fmla="*/ 234 h 334"/>
              <a:gd name="T10" fmla="*/ 300 w 334"/>
              <a:gd name="T11" fmla="*/ 334 h 334"/>
              <a:gd name="T12" fmla="*/ 334 w 334"/>
              <a:gd name="T13" fmla="*/ 334 h 334"/>
              <a:gd name="T14" fmla="*/ 334 w 334"/>
              <a:gd name="T15" fmla="*/ 0 h 334"/>
              <a:gd name="T16" fmla="*/ 300 w 334"/>
              <a:gd name="T17" fmla="*/ 0 h 334"/>
              <a:gd name="T18" fmla="*/ 300 w 334"/>
              <a:gd name="T19" fmla="*/ 334 h 334"/>
              <a:gd name="T20" fmla="*/ 0 w 334"/>
              <a:gd name="T21" fmla="*/ 0 h 334"/>
              <a:gd name="T22" fmla="*/ 34 w 334"/>
              <a:gd name="T23" fmla="*/ 0 h 334"/>
              <a:gd name="T24" fmla="*/ 34 w 334"/>
              <a:gd name="T25" fmla="*/ 334 h 334"/>
              <a:gd name="T26" fmla="*/ 0 w 334"/>
              <a:gd name="T27" fmla="*/ 334 h 334"/>
              <a:gd name="T28" fmla="*/ 0 w 334"/>
              <a:gd name="T29"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334">
                <a:moveTo>
                  <a:pt x="100" y="234"/>
                </a:moveTo>
                <a:lnTo>
                  <a:pt x="234" y="234"/>
                </a:lnTo>
                <a:lnTo>
                  <a:pt x="234" y="100"/>
                </a:lnTo>
                <a:lnTo>
                  <a:pt x="100" y="100"/>
                </a:lnTo>
                <a:lnTo>
                  <a:pt x="100" y="234"/>
                </a:lnTo>
                <a:close/>
                <a:moveTo>
                  <a:pt x="300" y="334"/>
                </a:moveTo>
                <a:lnTo>
                  <a:pt x="334" y="334"/>
                </a:lnTo>
                <a:lnTo>
                  <a:pt x="334" y="0"/>
                </a:lnTo>
                <a:lnTo>
                  <a:pt x="300" y="0"/>
                </a:lnTo>
                <a:lnTo>
                  <a:pt x="300" y="334"/>
                </a:lnTo>
                <a:close/>
                <a:moveTo>
                  <a:pt x="0" y="0"/>
                </a:moveTo>
                <a:lnTo>
                  <a:pt x="34" y="0"/>
                </a:lnTo>
                <a:lnTo>
                  <a:pt x="34" y="334"/>
                </a:lnTo>
                <a:lnTo>
                  <a:pt x="0" y="3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3">
            <a:extLst>
              <a:ext uri="{FF2B5EF4-FFF2-40B4-BE49-F238E27FC236}">
                <a16:creationId xmlns:a16="http://schemas.microsoft.com/office/drawing/2014/main" id="{6511C014-2CA9-4144-B65F-53956F9D8FB8}"/>
              </a:ext>
            </a:extLst>
          </p:cNvPr>
          <p:cNvSpPr>
            <a:spLocks noChangeAspect="1" noEditPoints="1"/>
          </p:cNvSpPr>
          <p:nvPr/>
        </p:nvSpPr>
        <p:spPr bwMode="auto">
          <a:xfrm>
            <a:off x="2212976" y="936625"/>
            <a:ext cx="250825" cy="254000"/>
          </a:xfrm>
          <a:custGeom>
            <a:avLst/>
            <a:gdLst>
              <a:gd name="T0" fmla="*/ 33 w 333"/>
              <a:gd name="T1" fmla="*/ 167 h 334"/>
              <a:gd name="T2" fmla="*/ 166 w 333"/>
              <a:gd name="T3" fmla="*/ 34 h 334"/>
              <a:gd name="T4" fmla="*/ 166 w 333"/>
              <a:gd name="T5" fmla="*/ 300 h 334"/>
              <a:gd name="T6" fmla="*/ 33 w 333"/>
              <a:gd name="T7" fmla="*/ 167 h 334"/>
              <a:gd name="T8" fmla="*/ 166 w 333"/>
              <a:gd name="T9" fmla="*/ 0 h 334"/>
              <a:gd name="T10" fmla="*/ 0 w 333"/>
              <a:gd name="T11" fmla="*/ 167 h 334"/>
              <a:gd name="T12" fmla="*/ 166 w 333"/>
              <a:gd name="T13" fmla="*/ 334 h 334"/>
              <a:gd name="T14" fmla="*/ 333 w 333"/>
              <a:gd name="T15" fmla="*/ 167 h 334"/>
              <a:gd name="T16" fmla="*/ 166 w 333"/>
              <a:gd name="T1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34">
                <a:moveTo>
                  <a:pt x="33" y="167"/>
                </a:moveTo>
                <a:cubicBezTo>
                  <a:pt x="33" y="93"/>
                  <a:pt x="93" y="34"/>
                  <a:pt x="166" y="34"/>
                </a:cubicBezTo>
                <a:lnTo>
                  <a:pt x="166" y="300"/>
                </a:lnTo>
                <a:cubicBezTo>
                  <a:pt x="93" y="300"/>
                  <a:pt x="33" y="241"/>
                  <a:pt x="33" y="167"/>
                </a:cubicBezTo>
                <a:close/>
                <a:moveTo>
                  <a:pt x="166" y="0"/>
                </a:moveTo>
                <a:cubicBezTo>
                  <a:pt x="74" y="0"/>
                  <a:pt x="0" y="75"/>
                  <a:pt x="0" y="167"/>
                </a:cubicBezTo>
                <a:cubicBezTo>
                  <a:pt x="0" y="259"/>
                  <a:pt x="74" y="334"/>
                  <a:pt x="166" y="334"/>
                </a:cubicBezTo>
                <a:cubicBezTo>
                  <a:pt x="258" y="334"/>
                  <a:pt x="333" y="259"/>
                  <a:pt x="333" y="167"/>
                </a:cubicBezTo>
                <a:cubicBezTo>
                  <a:pt x="333" y="75"/>
                  <a:pt x="258"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4">
            <a:extLst>
              <a:ext uri="{FF2B5EF4-FFF2-40B4-BE49-F238E27FC236}">
                <a16:creationId xmlns:a16="http://schemas.microsoft.com/office/drawing/2014/main" id="{BA0CB999-D965-465F-BABF-5966CA333018}"/>
              </a:ext>
            </a:extLst>
          </p:cNvPr>
          <p:cNvSpPr>
            <a:spLocks noChangeAspect="1" noEditPoints="1"/>
          </p:cNvSpPr>
          <p:nvPr/>
        </p:nvSpPr>
        <p:spPr bwMode="auto">
          <a:xfrm>
            <a:off x="1697038" y="928688"/>
            <a:ext cx="273050" cy="274638"/>
          </a:xfrm>
          <a:custGeom>
            <a:avLst/>
            <a:gdLst>
              <a:gd name="T0" fmla="*/ 277 w 361"/>
              <a:gd name="T1" fmla="*/ 272 h 361"/>
              <a:gd name="T2" fmla="*/ 88 w 361"/>
              <a:gd name="T3" fmla="*/ 272 h 361"/>
              <a:gd name="T4" fmla="*/ 88 w 361"/>
              <a:gd name="T5" fmla="*/ 84 h 361"/>
              <a:gd name="T6" fmla="*/ 89 w 361"/>
              <a:gd name="T7" fmla="*/ 83 h 361"/>
              <a:gd name="T8" fmla="*/ 278 w 361"/>
              <a:gd name="T9" fmla="*/ 272 h 361"/>
              <a:gd name="T10" fmla="*/ 277 w 361"/>
              <a:gd name="T11" fmla="*/ 272 h 361"/>
              <a:gd name="T12" fmla="*/ 309 w 361"/>
              <a:gd name="T13" fmla="*/ 287 h 361"/>
              <a:gd name="T14" fmla="*/ 335 w 361"/>
              <a:gd name="T15" fmla="*/ 110 h 361"/>
              <a:gd name="T16" fmla="*/ 301 w 361"/>
              <a:gd name="T17" fmla="*/ 59 h 361"/>
              <a:gd name="T18" fmla="*/ 251 w 361"/>
              <a:gd name="T19" fmla="*/ 26 h 361"/>
              <a:gd name="T20" fmla="*/ 73 w 361"/>
              <a:gd name="T21" fmla="*/ 52 h 361"/>
              <a:gd name="T22" fmla="*/ 66 w 361"/>
              <a:gd name="T23" fmla="*/ 59 h 361"/>
              <a:gd name="T24" fmla="*/ 66 w 361"/>
              <a:gd name="T25" fmla="*/ 59 h 361"/>
              <a:gd name="T26" fmla="*/ 65 w 361"/>
              <a:gd name="T27" fmla="*/ 60 h 361"/>
              <a:gd name="T28" fmla="*/ 65 w 361"/>
              <a:gd name="T29" fmla="*/ 296 h 361"/>
              <a:gd name="T30" fmla="*/ 301 w 361"/>
              <a:gd name="T31" fmla="*/ 296 h 361"/>
              <a:gd name="T32" fmla="*/ 301 w 361"/>
              <a:gd name="T33" fmla="*/ 295 h 361"/>
              <a:gd name="T34" fmla="*/ 301 w 361"/>
              <a:gd name="T35" fmla="*/ 295 h 361"/>
              <a:gd name="T36" fmla="*/ 309 w 361"/>
              <a:gd name="T37" fmla="*/ 287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1" h="361">
                <a:moveTo>
                  <a:pt x="277" y="272"/>
                </a:moveTo>
                <a:cubicBezTo>
                  <a:pt x="225" y="324"/>
                  <a:pt x="140" y="324"/>
                  <a:pt x="88" y="272"/>
                </a:cubicBezTo>
                <a:cubicBezTo>
                  <a:pt x="36" y="220"/>
                  <a:pt x="36" y="136"/>
                  <a:pt x="88" y="84"/>
                </a:cubicBezTo>
                <a:cubicBezTo>
                  <a:pt x="89" y="83"/>
                  <a:pt x="89" y="83"/>
                  <a:pt x="89" y="83"/>
                </a:cubicBezTo>
                <a:lnTo>
                  <a:pt x="278" y="272"/>
                </a:lnTo>
                <a:cubicBezTo>
                  <a:pt x="277" y="272"/>
                  <a:pt x="277" y="272"/>
                  <a:pt x="277" y="272"/>
                </a:cubicBezTo>
                <a:close/>
                <a:moveTo>
                  <a:pt x="309" y="287"/>
                </a:moveTo>
                <a:cubicBezTo>
                  <a:pt x="352" y="237"/>
                  <a:pt x="361" y="168"/>
                  <a:pt x="335" y="110"/>
                </a:cubicBezTo>
                <a:cubicBezTo>
                  <a:pt x="327" y="91"/>
                  <a:pt x="316" y="74"/>
                  <a:pt x="301" y="59"/>
                </a:cubicBezTo>
                <a:cubicBezTo>
                  <a:pt x="286" y="45"/>
                  <a:pt x="269" y="34"/>
                  <a:pt x="251" y="26"/>
                </a:cubicBezTo>
                <a:cubicBezTo>
                  <a:pt x="193" y="0"/>
                  <a:pt x="123" y="9"/>
                  <a:pt x="73" y="52"/>
                </a:cubicBezTo>
                <a:cubicBezTo>
                  <a:pt x="71" y="54"/>
                  <a:pt x="68" y="57"/>
                  <a:pt x="66" y="59"/>
                </a:cubicBezTo>
                <a:lnTo>
                  <a:pt x="66" y="59"/>
                </a:lnTo>
                <a:cubicBezTo>
                  <a:pt x="65" y="60"/>
                  <a:pt x="65" y="60"/>
                  <a:pt x="65" y="60"/>
                </a:cubicBezTo>
                <a:cubicBezTo>
                  <a:pt x="0" y="125"/>
                  <a:pt x="0" y="231"/>
                  <a:pt x="65" y="296"/>
                </a:cubicBezTo>
                <a:cubicBezTo>
                  <a:pt x="130" y="361"/>
                  <a:pt x="235" y="361"/>
                  <a:pt x="301" y="296"/>
                </a:cubicBezTo>
                <a:cubicBezTo>
                  <a:pt x="301" y="296"/>
                  <a:pt x="301" y="295"/>
                  <a:pt x="301" y="295"/>
                </a:cubicBezTo>
                <a:lnTo>
                  <a:pt x="301" y="295"/>
                </a:lnTo>
                <a:cubicBezTo>
                  <a:pt x="304" y="293"/>
                  <a:pt x="306" y="290"/>
                  <a:pt x="309" y="28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5">
            <a:extLst>
              <a:ext uri="{FF2B5EF4-FFF2-40B4-BE49-F238E27FC236}">
                <a16:creationId xmlns:a16="http://schemas.microsoft.com/office/drawing/2014/main" id="{6EFC8CAC-92A7-49B2-B9E6-0DCDAA95FDAE}"/>
              </a:ext>
            </a:extLst>
          </p:cNvPr>
          <p:cNvSpPr>
            <a:spLocks noChangeAspect="1" noEditPoints="1"/>
          </p:cNvSpPr>
          <p:nvPr/>
        </p:nvSpPr>
        <p:spPr bwMode="auto">
          <a:xfrm>
            <a:off x="1206501" y="936625"/>
            <a:ext cx="252413" cy="254000"/>
          </a:xfrm>
          <a:custGeom>
            <a:avLst/>
            <a:gdLst>
              <a:gd name="T0" fmla="*/ 34 w 334"/>
              <a:gd name="T1" fmla="*/ 125 h 334"/>
              <a:gd name="T2" fmla="*/ 125 w 334"/>
              <a:gd name="T3" fmla="*/ 34 h 334"/>
              <a:gd name="T4" fmla="*/ 207 w 334"/>
              <a:gd name="T5" fmla="*/ 84 h 334"/>
              <a:gd name="T6" fmla="*/ 181 w 334"/>
              <a:gd name="T7" fmla="*/ 87 h 334"/>
              <a:gd name="T8" fmla="*/ 87 w 334"/>
              <a:gd name="T9" fmla="*/ 181 h 334"/>
              <a:gd name="T10" fmla="*/ 119 w 334"/>
              <a:gd name="T11" fmla="*/ 192 h 334"/>
              <a:gd name="T12" fmla="*/ 192 w 334"/>
              <a:gd name="T13" fmla="*/ 119 h 334"/>
              <a:gd name="T14" fmla="*/ 209 w 334"/>
              <a:gd name="T15" fmla="*/ 117 h 334"/>
              <a:gd name="T16" fmla="*/ 217 w 334"/>
              <a:gd name="T17" fmla="*/ 118 h 334"/>
              <a:gd name="T18" fmla="*/ 217 w 334"/>
              <a:gd name="T19" fmla="*/ 125 h 334"/>
              <a:gd name="T20" fmla="*/ 125 w 334"/>
              <a:gd name="T21" fmla="*/ 217 h 334"/>
              <a:gd name="T22" fmla="*/ 34 w 334"/>
              <a:gd name="T23" fmla="*/ 125 h 334"/>
              <a:gd name="T24" fmla="*/ 273 w 334"/>
              <a:gd name="T25" fmla="*/ 102 h 334"/>
              <a:gd name="T26" fmla="*/ 275 w 334"/>
              <a:gd name="T27" fmla="*/ 125 h 334"/>
              <a:gd name="T28" fmla="*/ 274 w 334"/>
              <a:gd name="T29" fmla="*/ 144 h 334"/>
              <a:gd name="T30" fmla="*/ 300 w 334"/>
              <a:gd name="T31" fmla="*/ 209 h 334"/>
              <a:gd name="T32" fmla="*/ 209 w 334"/>
              <a:gd name="T33" fmla="*/ 300 h 334"/>
              <a:gd name="T34" fmla="*/ 144 w 334"/>
              <a:gd name="T35" fmla="*/ 274 h 334"/>
              <a:gd name="T36" fmla="*/ 127 w 334"/>
              <a:gd name="T37" fmla="*/ 250 h 334"/>
              <a:gd name="T38" fmla="*/ 250 w 334"/>
              <a:gd name="T39" fmla="*/ 125 h 334"/>
              <a:gd name="T40" fmla="*/ 125 w 334"/>
              <a:gd name="T41" fmla="*/ 0 h 334"/>
              <a:gd name="T42" fmla="*/ 0 w 334"/>
              <a:gd name="T43" fmla="*/ 125 h 334"/>
              <a:gd name="T44" fmla="*/ 89 w 334"/>
              <a:gd name="T45" fmla="*/ 245 h 334"/>
              <a:gd name="T46" fmla="*/ 102 w 334"/>
              <a:gd name="T47" fmla="*/ 273 h 334"/>
              <a:gd name="T48" fmla="*/ 209 w 334"/>
              <a:gd name="T49" fmla="*/ 334 h 334"/>
              <a:gd name="T50" fmla="*/ 334 w 334"/>
              <a:gd name="T51" fmla="*/ 209 h 334"/>
              <a:gd name="T52" fmla="*/ 273 w 334"/>
              <a:gd name="T53" fmla="*/ 102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4" h="334">
                <a:moveTo>
                  <a:pt x="34" y="125"/>
                </a:moveTo>
                <a:cubicBezTo>
                  <a:pt x="34" y="75"/>
                  <a:pt x="75" y="34"/>
                  <a:pt x="125" y="34"/>
                </a:cubicBezTo>
                <a:cubicBezTo>
                  <a:pt x="161" y="34"/>
                  <a:pt x="192" y="54"/>
                  <a:pt x="207" y="84"/>
                </a:cubicBezTo>
                <a:cubicBezTo>
                  <a:pt x="198" y="84"/>
                  <a:pt x="189" y="85"/>
                  <a:pt x="181" y="87"/>
                </a:cubicBezTo>
                <a:cubicBezTo>
                  <a:pt x="134" y="97"/>
                  <a:pt x="97" y="134"/>
                  <a:pt x="87" y="181"/>
                </a:cubicBezTo>
                <a:cubicBezTo>
                  <a:pt x="96" y="187"/>
                  <a:pt x="107" y="191"/>
                  <a:pt x="119" y="192"/>
                </a:cubicBezTo>
                <a:cubicBezTo>
                  <a:pt x="125" y="155"/>
                  <a:pt x="155" y="125"/>
                  <a:pt x="192" y="119"/>
                </a:cubicBezTo>
                <a:cubicBezTo>
                  <a:pt x="198" y="118"/>
                  <a:pt x="203" y="117"/>
                  <a:pt x="209" y="117"/>
                </a:cubicBezTo>
                <a:cubicBezTo>
                  <a:pt x="211" y="117"/>
                  <a:pt x="214" y="117"/>
                  <a:pt x="217" y="118"/>
                </a:cubicBezTo>
                <a:cubicBezTo>
                  <a:pt x="217" y="120"/>
                  <a:pt x="217" y="123"/>
                  <a:pt x="217" y="125"/>
                </a:cubicBezTo>
                <a:cubicBezTo>
                  <a:pt x="217" y="176"/>
                  <a:pt x="176" y="217"/>
                  <a:pt x="125" y="217"/>
                </a:cubicBezTo>
                <a:cubicBezTo>
                  <a:pt x="75" y="217"/>
                  <a:pt x="34" y="176"/>
                  <a:pt x="34" y="125"/>
                </a:cubicBezTo>
                <a:close/>
                <a:moveTo>
                  <a:pt x="273" y="102"/>
                </a:moveTo>
                <a:cubicBezTo>
                  <a:pt x="275" y="110"/>
                  <a:pt x="275" y="117"/>
                  <a:pt x="275" y="125"/>
                </a:cubicBezTo>
                <a:cubicBezTo>
                  <a:pt x="275" y="132"/>
                  <a:pt x="275" y="138"/>
                  <a:pt x="274" y="144"/>
                </a:cubicBezTo>
                <a:cubicBezTo>
                  <a:pt x="290" y="161"/>
                  <a:pt x="300" y="184"/>
                  <a:pt x="300" y="209"/>
                </a:cubicBezTo>
                <a:cubicBezTo>
                  <a:pt x="300" y="259"/>
                  <a:pt x="259" y="300"/>
                  <a:pt x="209" y="300"/>
                </a:cubicBezTo>
                <a:cubicBezTo>
                  <a:pt x="184" y="300"/>
                  <a:pt x="161" y="290"/>
                  <a:pt x="144" y="274"/>
                </a:cubicBezTo>
                <a:cubicBezTo>
                  <a:pt x="137" y="267"/>
                  <a:pt x="132" y="259"/>
                  <a:pt x="127" y="250"/>
                </a:cubicBezTo>
                <a:cubicBezTo>
                  <a:pt x="195" y="249"/>
                  <a:pt x="250" y="194"/>
                  <a:pt x="250" y="125"/>
                </a:cubicBezTo>
                <a:cubicBezTo>
                  <a:pt x="250" y="56"/>
                  <a:pt x="194" y="0"/>
                  <a:pt x="125" y="0"/>
                </a:cubicBezTo>
                <a:cubicBezTo>
                  <a:pt x="56" y="0"/>
                  <a:pt x="0" y="56"/>
                  <a:pt x="0" y="125"/>
                </a:cubicBezTo>
                <a:cubicBezTo>
                  <a:pt x="0" y="182"/>
                  <a:pt x="38" y="230"/>
                  <a:pt x="89" y="245"/>
                </a:cubicBezTo>
                <a:cubicBezTo>
                  <a:pt x="92" y="255"/>
                  <a:pt x="97" y="265"/>
                  <a:pt x="102" y="273"/>
                </a:cubicBezTo>
                <a:cubicBezTo>
                  <a:pt x="124" y="309"/>
                  <a:pt x="163" y="334"/>
                  <a:pt x="209" y="334"/>
                </a:cubicBezTo>
                <a:cubicBezTo>
                  <a:pt x="278" y="334"/>
                  <a:pt x="334" y="278"/>
                  <a:pt x="334" y="209"/>
                </a:cubicBezTo>
                <a:cubicBezTo>
                  <a:pt x="334" y="163"/>
                  <a:pt x="309" y="124"/>
                  <a:pt x="273" y="10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6">
            <a:extLst>
              <a:ext uri="{FF2B5EF4-FFF2-40B4-BE49-F238E27FC236}">
                <a16:creationId xmlns:a16="http://schemas.microsoft.com/office/drawing/2014/main" id="{B5FEDF86-F62E-45A2-9E02-4580ACD15FC5}"/>
              </a:ext>
            </a:extLst>
          </p:cNvPr>
          <p:cNvSpPr>
            <a:spLocks noChangeAspect="1" noEditPoints="1"/>
          </p:cNvSpPr>
          <p:nvPr/>
        </p:nvSpPr>
        <p:spPr bwMode="auto">
          <a:xfrm>
            <a:off x="703263" y="987425"/>
            <a:ext cx="252413" cy="203200"/>
          </a:xfrm>
          <a:custGeom>
            <a:avLst/>
            <a:gdLst>
              <a:gd name="T0" fmla="*/ 333 w 333"/>
              <a:gd name="T1" fmla="*/ 233 h 267"/>
              <a:gd name="T2" fmla="*/ 0 w 333"/>
              <a:gd name="T3" fmla="*/ 233 h 267"/>
              <a:gd name="T4" fmla="*/ 0 w 333"/>
              <a:gd name="T5" fmla="*/ 267 h 267"/>
              <a:gd name="T6" fmla="*/ 333 w 333"/>
              <a:gd name="T7" fmla="*/ 267 h 267"/>
              <a:gd name="T8" fmla="*/ 333 w 333"/>
              <a:gd name="T9" fmla="*/ 233 h 267"/>
              <a:gd name="T10" fmla="*/ 333 w 333"/>
              <a:gd name="T11" fmla="*/ 0 h 267"/>
              <a:gd name="T12" fmla="*/ 0 w 333"/>
              <a:gd name="T13" fmla="*/ 0 h 267"/>
              <a:gd name="T14" fmla="*/ 0 w 333"/>
              <a:gd name="T15" fmla="*/ 33 h 267"/>
              <a:gd name="T16" fmla="*/ 333 w 333"/>
              <a:gd name="T17" fmla="*/ 33 h 267"/>
              <a:gd name="T18" fmla="*/ 333 w 333"/>
              <a:gd name="T19" fmla="*/ 0 h 267"/>
              <a:gd name="T20" fmla="*/ 233 w 333"/>
              <a:gd name="T21" fmla="*/ 150 h 267"/>
              <a:gd name="T22" fmla="*/ 0 w 333"/>
              <a:gd name="T23" fmla="*/ 150 h 267"/>
              <a:gd name="T24" fmla="*/ 0 w 333"/>
              <a:gd name="T25" fmla="*/ 117 h 267"/>
              <a:gd name="T26" fmla="*/ 233 w 333"/>
              <a:gd name="T27" fmla="*/ 117 h 267"/>
              <a:gd name="T28" fmla="*/ 233 w 333"/>
              <a:gd name="T29"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267">
                <a:moveTo>
                  <a:pt x="333" y="233"/>
                </a:moveTo>
                <a:lnTo>
                  <a:pt x="0" y="233"/>
                </a:lnTo>
                <a:lnTo>
                  <a:pt x="0" y="267"/>
                </a:lnTo>
                <a:lnTo>
                  <a:pt x="333" y="267"/>
                </a:lnTo>
                <a:lnTo>
                  <a:pt x="333" y="233"/>
                </a:lnTo>
                <a:close/>
                <a:moveTo>
                  <a:pt x="333" y="0"/>
                </a:moveTo>
                <a:lnTo>
                  <a:pt x="0" y="0"/>
                </a:lnTo>
                <a:lnTo>
                  <a:pt x="0" y="33"/>
                </a:lnTo>
                <a:lnTo>
                  <a:pt x="333" y="33"/>
                </a:lnTo>
                <a:lnTo>
                  <a:pt x="333" y="0"/>
                </a:lnTo>
                <a:close/>
                <a:moveTo>
                  <a:pt x="233" y="150"/>
                </a:moveTo>
                <a:lnTo>
                  <a:pt x="0" y="150"/>
                </a:lnTo>
                <a:lnTo>
                  <a:pt x="0" y="117"/>
                </a:lnTo>
                <a:lnTo>
                  <a:pt x="233" y="117"/>
                </a:lnTo>
                <a:lnTo>
                  <a:pt x="233"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7">
            <a:extLst>
              <a:ext uri="{FF2B5EF4-FFF2-40B4-BE49-F238E27FC236}">
                <a16:creationId xmlns:a16="http://schemas.microsoft.com/office/drawing/2014/main" id="{5FC0A6E0-F61B-45F6-9915-19492A4914D2}"/>
              </a:ext>
            </a:extLst>
          </p:cNvPr>
          <p:cNvSpPr>
            <a:spLocks noChangeAspect="1" noEditPoints="1"/>
          </p:cNvSpPr>
          <p:nvPr/>
        </p:nvSpPr>
        <p:spPr bwMode="auto">
          <a:xfrm>
            <a:off x="5229226" y="481013"/>
            <a:ext cx="252413" cy="203200"/>
          </a:xfrm>
          <a:custGeom>
            <a:avLst/>
            <a:gdLst>
              <a:gd name="T0" fmla="*/ 283 w 333"/>
              <a:gd name="T1" fmla="*/ 234 h 267"/>
              <a:gd name="T2" fmla="*/ 50 w 333"/>
              <a:gd name="T3" fmla="*/ 234 h 267"/>
              <a:gd name="T4" fmla="*/ 50 w 333"/>
              <a:gd name="T5" fmla="*/ 267 h 267"/>
              <a:gd name="T6" fmla="*/ 283 w 333"/>
              <a:gd name="T7" fmla="*/ 267 h 267"/>
              <a:gd name="T8" fmla="*/ 283 w 333"/>
              <a:gd name="T9" fmla="*/ 234 h 267"/>
              <a:gd name="T10" fmla="*/ 333 w 333"/>
              <a:gd name="T11" fmla="*/ 0 h 267"/>
              <a:gd name="T12" fmla="*/ 0 w 333"/>
              <a:gd name="T13" fmla="*/ 0 h 267"/>
              <a:gd name="T14" fmla="*/ 0 w 333"/>
              <a:gd name="T15" fmla="*/ 34 h 267"/>
              <a:gd name="T16" fmla="*/ 333 w 333"/>
              <a:gd name="T17" fmla="*/ 34 h 267"/>
              <a:gd name="T18" fmla="*/ 333 w 333"/>
              <a:gd name="T19" fmla="*/ 0 h 267"/>
              <a:gd name="T20" fmla="*/ 333 w 333"/>
              <a:gd name="T21" fmla="*/ 150 h 267"/>
              <a:gd name="T22" fmla="*/ 0 w 333"/>
              <a:gd name="T23" fmla="*/ 150 h 267"/>
              <a:gd name="T24" fmla="*/ 0 w 333"/>
              <a:gd name="T25" fmla="*/ 117 h 267"/>
              <a:gd name="T26" fmla="*/ 333 w 333"/>
              <a:gd name="T27" fmla="*/ 117 h 267"/>
              <a:gd name="T28" fmla="*/ 333 w 333"/>
              <a:gd name="T29"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267">
                <a:moveTo>
                  <a:pt x="283" y="234"/>
                </a:moveTo>
                <a:lnTo>
                  <a:pt x="50" y="234"/>
                </a:lnTo>
                <a:lnTo>
                  <a:pt x="50" y="267"/>
                </a:lnTo>
                <a:lnTo>
                  <a:pt x="283" y="267"/>
                </a:lnTo>
                <a:lnTo>
                  <a:pt x="283" y="234"/>
                </a:lnTo>
                <a:close/>
                <a:moveTo>
                  <a:pt x="333" y="0"/>
                </a:moveTo>
                <a:lnTo>
                  <a:pt x="0" y="0"/>
                </a:lnTo>
                <a:lnTo>
                  <a:pt x="0" y="34"/>
                </a:lnTo>
                <a:lnTo>
                  <a:pt x="333" y="34"/>
                </a:lnTo>
                <a:lnTo>
                  <a:pt x="333" y="0"/>
                </a:lnTo>
                <a:close/>
                <a:moveTo>
                  <a:pt x="333" y="150"/>
                </a:moveTo>
                <a:lnTo>
                  <a:pt x="0" y="150"/>
                </a:lnTo>
                <a:lnTo>
                  <a:pt x="0" y="117"/>
                </a:lnTo>
                <a:lnTo>
                  <a:pt x="333" y="117"/>
                </a:lnTo>
                <a:lnTo>
                  <a:pt x="333"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8">
            <a:extLst>
              <a:ext uri="{FF2B5EF4-FFF2-40B4-BE49-F238E27FC236}">
                <a16:creationId xmlns:a16="http://schemas.microsoft.com/office/drawing/2014/main" id="{5982545D-CEFB-4121-BE15-41EDEE8F844C}"/>
              </a:ext>
            </a:extLst>
          </p:cNvPr>
          <p:cNvSpPr>
            <a:spLocks noChangeAspect="1" noEditPoints="1"/>
          </p:cNvSpPr>
          <p:nvPr/>
        </p:nvSpPr>
        <p:spPr bwMode="auto">
          <a:xfrm>
            <a:off x="4725988" y="481013"/>
            <a:ext cx="252413" cy="203200"/>
          </a:xfrm>
          <a:custGeom>
            <a:avLst/>
            <a:gdLst>
              <a:gd name="T0" fmla="*/ 333 w 333"/>
              <a:gd name="T1" fmla="*/ 234 h 267"/>
              <a:gd name="T2" fmla="*/ 100 w 333"/>
              <a:gd name="T3" fmla="*/ 234 h 267"/>
              <a:gd name="T4" fmla="*/ 100 w 333"/>
              <a:gd name="T5" fmla="*/ 267 h 267"/>
              <a:gd name="T6" fmla="*/ 333 w 333"/>
              <a:gd name="T7" fmla="*/ 267 h 267"/>
              <a:gd name="T8" fmla="*/ 333 w 333"/>
              <a:gd name="T9" fmla="*/ 234 h 267"/>
              <a:gd name="T10" fmla="*/ 333 w 333"/>
              <a:gd name="T11" fmla="*/ 0 h 267"/>
              <a:gd name="T12" fmla="*/ 0 w 333"/>
              <a:gd name="T13" fmla="*/ 0 h 267"/>
              <a:gd name="T14" fmla="*/ 0 w 333"/>
              <a:gd name="T15" fmla="*/ 34 h 267"/>
              <a:gd name="T16" fmla="*/ 333 w 333"/>
              <a:gd name="T17" fmla="*/ 34 h 267"/>
              <a:gd name="T18" fmla="*/ 333 w 333"/>
              <a:gd name="T19" fmla="*/ 0 h 267"/>
              <a:gd name="T20" fmla="*/ 333 w 333"/>
              <a:gd name="T21" fmla="*/ 150 h 267"/>
              <a:gd name="T22" fmla="*/ 0 w 333"/>
              <a:gd name="T23" fmla="*/ 150 h 267"/>
              <a:gd name="T24" fmla="*/ 0 w 333"/>
              <a:gd name="T25" fmla="*/ 117 h 267"/>
              <a:gd name="T26" fmla="*/ 333 w 333"/>
              <a:gd name="T27" fmla="*/ 117 h 267"/>
              <a:gd name="T28" fmla="*/ 333 w 333"/>
              <a:gd name="T29"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267">
                <a:moveTo>
                  <a:pt x="333" y="234"/>
                </a:moveTo>
                <a:lnTo>
                  <a:pt x="100" y="234"/>
                </a:lnTo>
                <a:lnTo>
                  <a:pt x="100" y="267"/>
                </a:lnTo>
                <a:lnTo>
                  <a:pt x="333" y="267"/>
                </a:lnTo>
                <a:lnTo>
                  <a:pt x="333" y="234"/>
                </a:lnTo>
                <a:close/>
                <a:moveTo>
                  <a:pt x="333" y="0"/>
                </a:moveTo>
                <a:lnTo>
                  <a:pt x="0" y="0"/>
                </a:lnTo>
                <a:lnTo>
                  <a:pt x="0" y="34"/>
                </a:lnTo>
                <a:lnTo>
                  <a:pt x="333" y="34"/>
                </a:lnTo>
                <a:lnTo>
                  <a:pt x="333" y="0"/>
                </a:lnTo>
                <a:close/>
                <a:moveTo>
                  <a:pt x="333" y="150"/>
                </a:moveTo>
                <a:lnTo>
                  <a:pt x="0" y="150"/>
                </a:lnTo>
                <a:lnTo>
                  <a:pt x="0" y="117"/>
                </a:lnTo>
                <a:lnTo>
                  <a:pt x="333" y="117"/>
                </a:lnTo>
                <a:lnTo>
                  <a:pt x="333"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109">
            <a:extLst>
              <a:ext uri="{FF2B5EF4-FFF2-40B4-BE49-F238E27FC236}">
                <a16:creationId xmlns:a16="http://schemas.microsoft.com/office/drawing/2014/main" id="{A264ADAC-4927-40D2-9B78-A487EA8D113A}"/>
              </a:ext>
            </a:extLst>
          </p:cNvPr>
          <p:cNvSpPr>
            <a:spLocks noChangeAspect="1" noEditPoints="1"/>
          </p:cNvSpPr>
          <p:nvPr/>
        </p:nvSpPr>
        <p:spPr bwMode="auto">
          <a:xfrm>
            <a:off x="4222751" y="481013"/>
            <a:ext cx="252413" cy="203200"/>
          </a:xfrm>
          <a:custGeom>
            <a:avLst/>
            <a:gdLst>
              <a:gd name="T0" fmla="*/ 234 w 334"/>
              <a:gd name="T1" fmla="*/ 234 h 267"/>
              <a:gd name="T2" fmla="*/ 0 w 334"/>
              <a:gd name="T3" fmla="*/ 234 h 267"/>
              <a:gd name="T4" fmla="*/ 0 w 334"/>
              <a:gd name="T5" fmla="*/ 267 h 267"/>
              <a:gd name="T6" fmla="*/ 234 w 334"/>
              <a:gd name="T7" fmla="*/ 267 h 267"/>
              <a:gd name="T8" fmla="*/ 234 w 334"/>
              <a:gd name="T9" fmla="*/ 234 h 267"/>
              <a:gd name="T10" fmla="*/ 334 w 334"/>
              <a:gd name="T11" fmla="*/ 0 h 267"/>
              <a:gd name="T12" fmla="*/ 0 w 334"/>
              <a:gd name="T13" fmla="*/ 0 h 267"/>
              <a:gd name="T14" fmla="*/ 0 w 334"/>
              <a:gd name="T15" fmla="*/ 34 h 267"/>
              <a:gd name="T16" fmla="*/ 334 w 334"/>
              <a:gd name="T17" fmla="*/ 34 h 267"/>
              <a:gd name="T18" fmla="*/ 334 w 334"/>
              <a:gd name="T19" fmla="*/ 0 h 267"/>
              <a:gd name="T20" fmla="*/ 334 w 334"/>
              <a:gd name="T21" fmla="*/ 150 h 267"/>
              <a:gd name="T22" fmla="*/ 0 w 334"/>
              <a:gd name="T23" fmla="*/ 150 h 267"/>
              <a:gd name="T24" fmla="*/ 0 w 334"/>
              <a:gd name="T25" fmla="*/ 117 h 267"/>
              <a:gd name="T26" fmla="*/ 334 w 334"/>
              <a:gd name="T27" fmla="*/ 117 h 267"/>
              <a:gd name="T28" fmla="*/ 334 w 334"/>
              <a:gd name="T29"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267">
                <a:moveTo>
                  <a:pt x="234" y="234"/>
                </a:moveTo>
                <a:lnTo>
                  <a:pt x="0" y="234"/>
                </a:lnTo>
                <a:lnTo>
                  <a:pt x="0" y="267"/>
                </a:lnTo>
                <a:lnTo>
                  <a:pt x="234" y="267"/>
                </a:lnTo>
                <a:lnTo>
                  <a:pt x="234" y="234"/>
                </a:lnTo>
                <a:close/>
                <a:moveTo>
                  <a:pt x="334" y="0"/>
                </a:moveTo>
                <a:lnTo>
                  <a:pt x="0" y="0"/>
                </a:lnTo>
                <a:lnTo>
                  <a:pt x="0" y="34"/>
                </a:lnTo>
                <a:lnTo>
                  <a:pt x="334" y="34"/>
                </a:lnTo>
                <a:lnTo>
                  <a:pt x="334" y="0"/>
                </a:lnTo>
                <a:close/>
                <a:moveTo>
                  <a:pt x="334" y="150"/>
                </a:moveTo>
                <a:lnTo>
                  <a:pt x="0" y="150"/>
                </a:lnTo>
                <a:lnTo>
                  <a:pt x="0" y="117"/>
                </a:lnTo>
                <a:lnTo>
                  <a:pt x="334" y="117"/>
                </a:lnTo>
                <a:lnTo>
                  <a:pt x="334"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110">
            <a:extLst>
              <a:ext uri="{FF2B5EF4-FFF2-40B4-BE49-F238E27FC236}">
                <a16:creationId xmlns:a16="http://schemas.microsoft.com/office/drawing/2014/main" id="{E686AA84-8E34-4FB2-87BE-13CF5C5FD963}"/>
              </a:ext>
            </a:extLst>
          </p:cNvPr>
          <p:cNvSpPr>
            <a:spLocks noChangeAspect="1" noEditPoints="1"/>
          </p:cNvSpPr>
          <p:nvPr/>
        </p:nvSpPr>
        <p:spPr bwMode="auto">
          <a:xfrm>
            <a:off x="3721101" y="481013"/>
            <a:ext cx="250825" cy="203200"/>
          </a:xfrm>
          <a:custGeom>
            <a:avLst/>
            <a:gdLst>
              <a:gd name="T0" fmla="*/ 333 w 333"/>
              <a:gd name="T1" fmla="*/ 234 h 267"/>
              <a:gd name="T2" fmla="*/ 0 w 333"/>
              <a:gd name="T3" fmla="*/ 234 h 267"/>
              <a:gd name="T4" fmla="*/ 0 w 333"/>
              <a:gd name="T5" fmla="*/ 267 h 267"/>
              <a:gd name="T6" fmla="*/ 333 w 333"/>
              <a:gd name="T7" fmla="*/ 267 h 267"/>
              <a:gd name="T8" fmla="*/ 333 w 333"/>
              <a:gd name="T9" fmla="*/ 234 h 267"/>
              <a:gd name="T10" fmla="*/ 333 w 333"/>
              <a:gd name="T11" fmla="*/ 0 h 267"/>
              <a:gd name="T12" fmla="*/ 0 w 333"/>
              <a:gd name="T13" fmla="*/ 0 h 267"/>
              <a:gd name="T14" fmla="*/ 0 w 333"/>
              <a:gd name="T15" fmla="*/ 34 h 267"/>
              <a:gd name="T16" fmla="*/ 333 w 333"/>
              <a:gd name="T17" fmla="*/ 34 h 267"/>
              <a:gd name="T18" fmla="*/ 333 w 333"/>
              <a:gd name="T19" fmla="*/ 0 h 267"/>
              <a:gd name="T20" fmla="*/ 333 w 333"/>
              <a:gd name="T21" fmla="*/ 150 h 267"/>
              <a:gd name="T22" fmla="*/ 0 w 333"/>
              <a:gd name="T23" fmla="*/ 150 h 267"/>
              <a:gd name="T24" fmla="*/ 0 w 333"/>
              <a:gd name="T25" fmla="*/ 117 h 267"/>
              <a:gd name="T26" fmla="*/ 333 w 333"/>
              <a:gd name="T27" fmla="*/ 117 h 267"/>
              <a:gd name="T28" fmla="*/ 333 w 333"/>
              <a:gd name="T29"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267">
                <a:moveTo>
                  <a:pt x="333" y="234"/>
                </a:moveTo>
                <a:lnTo>
                  <a:pt x="0" y="234"/>
                </a:lnTo>
                <a:lnTo>
                  <a:pt x="0" y="267"/>
                </a:lnTo>
                <a:lnTo>
                  <a:pt x="333" y="267"/>
                </a:lnTo>
                <a:lnTo>
                  <a:pt x="333" y="234"/>
                </a:lnTo>
                <a:close/>
                <a:moveTo>
                  <a:pt x="333" y="0"/>
                </a:moveTo>
                <a:lnTo>
                  <a:pt x="0" y="0"/>
                </a:lnTo>
                <a:lnTo>
                  <a:pt x="0" y="34"/>
                </a:lnTo>
                <a:lnTo>
                  <a:pt x="333" y="34"/>
                </a:lnTo>
                <a:lnTo>
                  <a:pt x="333" y="0"/>
                </a:lnTo>
                <a:close/>
                <a:moveTo>
                  <a:pt x="333" y="150"/>
                </a:moveTo>
                <a:lnTo>
                  <a:pt x="0" y="150"/>
                </a:lnTo>
                <a:lnTo>
                  <a:pt x="0" y="117"/>
                </a:lnTo>
                <a:lnTo>
                  <a:pt x="333" y="117"/>
                </a:lnTo>
                <a:lnTo>
                  <a:pt x="333"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111">
            <a:extLst>
              <a:ext uri="{FF2B5EF4-FFF2-40B4-BE49-F238E27FC236}">
                <a16:creationId xmlns:a16="http://schemas.microsoft.com/office/drawing/2014/main" id="{C6CA85EF-0D41-40FF-9D4A-1CC63DB54E83}"/>
              </a:ext>
            </a:extLst>
          </p:cNvPr>
          <p:cNvSpPr>
            <a:spLocks noChangeAspect="1" noEditPoints="1"/>
          </p:cNvSpPr>
          <p:nvPr/>
        </p:nvSpPr>
        <p:spPr bwMode="auto">
          <a:xfrm>
            <a:off x="3217863" y="557213"/>
            <a:ext cx="250825" cy="127000"/>
          </a:xfrm>
          <a:custGeom>
            <a:avLst/>
            <a:gdLst>
              <a:gd name="T0" fmla="*/ 333 w 333"/>
              <a:gd name="T1" fmla="*/ 134 h 167"/>
              <a:gd name="T2" fmla="*/ 0 w 333"/>
              <a:gd name="T3" fmla="*/ 134 h 167"/>
              <a:gd name="T4" fmla="*/ 0 w 333"/>
              <a:gd name="T5" fmla="*/ 167 h 167"/>
              <a:gd name="T6" fmla="*/ 333 w 333"/>
              <a:gd name="T7" fmla="*/ 167 h 167"/>
              <a:gd name="T8" fmla="*/ 333 w 333"/>
              <a:gd name="T9" fmla="*/ 134 h 167"/>
              <a:gd name="T10" fmla="*/ 333 w 333"/>
              <a:gd name="T11" fmla="*/ 0 h 167"/>
              <a:gd name="T12" fmla="*/ 0 w 333"/>
              <a:gd name="T13" fmla="*/ 0 h 167"/>
              <a:gd name="T14" fmla="*/ 0 w 333"/>
              <a:gd name="T15" fmla="*/ 34 h 167"/>
              <a:gd name="T16" fmla="*/ 333 w 333"/>
              <a:gd name="T17" fmla="*/ 34 h 167"/>
              <a:gd name="T18" fmla="*/ 333 w 333"/>
              <a:gd name="T19" fmla="*/ 0 h 167"/>
              <a:gd name="T20" fmla="*/ 233 w 333"/>
              <a:gd name="T21" fmla="*/ 100 h 167"/>
              <a:gd name="T22" fmla="*/ 0 w 333"/>
              <a:gd name="T23" fmla="*/ 100 h 167"/>
              <a:gd name="T24" fmla="*/ 0 w 333"/>
              <a:gd name="T25" fmla="*/ 67 h 167"/>
              <a:gd name="T26" fmla="*/ 233 w 333"/>
              <a:gd name="T27" fmla="*/ 67 h 167"/>
              <a:gd name="T28" fmla="*/ 233 w 333"/>
              <a:gd name="T29" fmla="*/ 10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167">
                <a:moveTo>
                  <a:pt x="333" y="134"/>
                </a:moveTo>
                <a:lnTo>
                  <a:pt x="0" y="134"/>
                </a:lnTo>
                <a:lnTo>
                  <a:pt x="0" y="167"/>
                </a:lnTo>
                <a:lnTo>
                  <a:pt x="333" y="167"/>
                </a:lnTo>
                <a:lnTo>
                  <a:pt x="333" y="134"/>
                </a:lnTo>
                <a:close/>
                <a:moveTo>
                  <a:pt x="333" y="0"/>
                </a:moveTo>
                <a:lnTo>
                  <a:pt x="0" y="0"/>
                </a:lnTo>
                <a:lnTo>
                  <a:pt x="0" y="34"/>
                </a:lnTo>
                <a:lnTo>
                  <a:pt x="333" y="34"/>
                </a:lnTo>
                <a:lnTo>
                  <a:pt x="333" y="0"/>
                </a:lnTo>
                <a:close/>
                <a:moveTo>
                  <a:pt x="233" y="100"/>
                </a:moveTo>
                <a:lnTo>
                  <a:pt x="0" y="100"/>
                </a:lnTo>
                <a:lnTo>
                  <a:pt x="0" y="67"/>
                </a:lnTo>
                <a:lnTo>
                  <a:pt x="233" y="67"/>
                </a:lnTo>
                <a:lnTo>
                  <a:pt x="2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112">
            <a:extLst>
              <a:ext uri="{FF2B5EF4-FFF2-40B4-BE49-F238E27FC236}">
                <a16:creationId xmlns:a16="http://schemas.microsoft.com/office/drawing/2014/main" id="{A87C3AF7-0722-4843-B727-DD6664F302D3}"/>
              </a:ext>
            </a:extLst>
          </p:cNvPr>
          <p:cNvSpPr>
            <a:spLocks noChangeAspect="1" noEditPoints="1"/>
          </p:cNvSpPr>
          <p:nvPr/>
        </p:nvSpPr>
        <p:spPr bwMode="auto">
          <a:xfrm>
            <a:off x="2714626" y="557213"/>
            <a:ext cx="252413" cy="127000"/>
          </a:xfrm>
          <a:custGeom>
            <a:avLst/>
            <a:gdLst>
              <a:gd name="T0" fmla="*/ 34 w 334"/>
              <a:gd name="T1" fmla="*/ 0 h 167"/>
              <a:gd name="T2" fmla="*/ 0 w 334"/>
              <a:gd name="T3" fmla="*/ 0 h 167"/>
              <a:gd name="T4" fmla="*/ 0 w 334"/>
              <a:gd name="T5" fmla="*/ 34 h 167"/>
              <a:gd name="T6" fmla="*/ 34 w 334"/>
              <a:gd name="T7" fmla="*/ 34 h 167"/>
              <a:gd name="T8" fmla="*/ 34 w 334"/>
              <a:gd name="T9" fmla="*/ 0 h 167"/>
              <a:gd name="T10" fmla="*/ 334 w 334"/>
              <a:gd name="T11" fmla="*/ 67 h 167"/>
              <a:gd name="T12" fmla="*/ 300 w 334"/>
              <a:gd name="T13" fmla="*/ 67 h 167"/>
              <a:gd name="T14" fmla="*/ 300 w 334"/>
              <a:gd name="T15" fmla="*/ 100 h 167"/>
              <a:gd name="T16" fmla="*/ 334 w 334"/>
              <a:gd name="T17" fmla="*/ 100 h 167"/>
              <a:gd name="T18" fmla="*/ 334 w 334"/>
              <a:gd name="T19" fmla="*/ 67 h 167"/>
              <a:gd name="T20" fmla="*/ 34 w 334"/>
              <a:gd name="T21" fmla="*/ 134 h 167"/>
              <a:gd name="T22" fmla="*/ 0 w 334"/>
              <a:gd name="T23" fmla="*/ 134 h 167"/>
              <a:gd name="T24" fmla="*/ 0 w 334"/>
              <a:gd name="T25" fmla="*/ 167 h 167"/>
              <a:gd name="T26" fmla="*/ 34 w 334"/>
              <a:gd name="T27" fmla="*/ 167 h 167"/>
              <a:gd name="T28" fmla="*/ 34 w 334"/>
              <a:gd name="T29" fmla="*/ 134 h 167"/>
              <a:gd name="T30" fmla="*/ 334 w 334"/>
              <a:gd name="T31" fmla="*/ 134 h 167"/>
              <a:gd name="T32" fmla="*/ 67 w 334"/>
              <a:gd name="T33" fmla="*/ 134 h 167"/>
              <a:gd name="T34" fmla="*/ 67 w 334"/>
              <a:gd name="T35" fmla="*/ 167 h 167"/>
              <a:gd name="T36" fmla="*/ 334 w 334"/>
              <a:gd name="T37" fmla="*/ 167 h 167"/>
              <a:gd name="T38" fmla="*/ 334 w 334"/>
              <a:gd name="T39" fmla="*/ 134 h 167"/>
              <a:gd name="T40" fmla="*/ 334 w 334"/>
              <a:gd name="T41" fmla="*/ 0 h 167"/>
              <a:gd name="T42" fmla="*/ 67 w 334"/>
              <a:gd name="T43" fmla="*/ 0 h 167"/>
              <a:gd name="T44" fmla="*/ 67 w 334"/>
              <a:gd name="T45" fmla="*/ 34 h 167"/>
              <a:gd name="T46" fmla="*/ 334 w 334"/>
              <a:gd name="T47" fmla="*/ 34 h 167"/>
              <a:gd name="T48" fmla="*/ 334 w 334"/>
              <a:gd name="T49" fmla="*/ 0 h 167"/>
              <a:gd name="T50" fmla="*/ 267 w 334"/>
              <a:gd name="T51" fmla="*/ 100 h 167"/>
              <a:gd name="T52" fmla="*/ 0 w 334"/>
              <a:gd name="T53" fmla="*/ 100 h 167"/>
              <a:gd name="T54" fmla="*/ 0 w 334"/>
              <a:gd name="T55" fmla="*/ 67 h 167"/>
              <a:gd name="T56" fmla="*/ 267 w 334"/>
              <a:gd name="T57" fmla="*/ 67 h 167"/>
              <a:gd name="T58" fmla="*/ 267 w 334"/>
              <a:gd name="T59" fmla="*/ 10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4" h="167">
                <a:moveTo>
                  <a:pt x="34" y="0"/>
                </a:moveTo>
                <a:lnTo>
                  <a:pt x="0" y="0"/>
                </a:lnTo>
                <a:lnTo>
                  <a:pt x="0" y="34"/>
                </a:lnTo>
                <a:lnTo>
                  <a:pt x="34" y="34"/>
                </a:lnTo>
                <a:lnTo>
                  <a:pt x="34" y="0"/>
                </a:lnTo>
                <a:close/>
                <a:moveTo>
                  <a:pt x="334" y="67"/>
                </a:moveTo>
                <a:lnTo>
                  <a:pt x="300" y="67"/>
                </a:lnTo>
                <a:lnTo>
                  <a:pt x="300" y="100"/>
                </a:lnTo>
                <a:lnTo>
                  <a:pt x="334" y="100"/>
                </a:lnTo>
                <a:lnTo>
                  <a:pt x="334" y="67"/>
                </a:lnTo>
                <a:close/>
                <a:moveTo>
                  <a:pt x="34" y="134"/>
                </a:moveTo>
                <a:lnTo>
                  <a:pt x="0" y="134"/>
                </a:lnTo>
                <a:lnTo>
                  <a:pt x="0" y="167"/>
                </a:lnTo>
                <a:lnTo>
                  <a:pt x="34" y="167"/>
                </a:lnTo>
                <a:lnTo>
                  <a:pt x="34" y="134"/>
                </a:lnTo>
                <a:close/>
                <a:moveTo>
                  <a:pt x="334" y="134"/>
                </a:moveTo>
                <a:lnTo>
                  <a:pt x="67" y="134"/>
                </a:lnTo>
                <a:lnTo>
                  <a:pt x="67" y="167"/>
                </a:lnTo>
                <a:lnTo>
                  <a:pt x="334" y="167"/>
                </a:lnTo>
                <a:lnTo>
                  <a:pt x="334" y="134"/>
                </a:lnTo>
                <a:close/>
                <a:moveTo>
                  <a:pt x="334" y="0"/>
                </a:moveTo>
                <a:lnTo>
                  <a:pt x="67" y="0"/>
                </a:lnTo>
                <a:lnTo>
                  <a:pt x="67" y="34"/>
                </a:lnTo>
                <a:lnTo>
                  <a:pt x="334" y="34"/>
                </a:lnTo>
                <a:lnTo>
                  <a:pt x="334" y="0"/>
                </a:lnTo>
                <a:close/>
                <a:moveTo>
                  <a:pt x="267" y="100"/>
                </a:moveTo>
                <a:lnTo>
                  <a:pt x="0" y="100"/>
                </a:lnTo>
                <a:lnTo>
                  <a:pt x="0" y="67"/>
                </a:lnTo>
                <a:lnTo>
                  <a:pt x="267" y="67"/>
                </a:lnTo>
                <a:lnTo>
                  <a:pt x="267"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113">
            <a:extLst>
              <a:ext uri="{FF2B5EF4-FFF2-40B4-BE49-F238E27FC236}">
                <a16:creationId xmlns:a16="http://schemas.microsoft.com/office/drawing/2014/main" id="{50BCBF75-7520-4B6C-9000-A5E0AA42D0F7}"/>
              </a:ext>
            </a:extLst>
          </p:cNvPr>
          <p:cNvSpPr>
            <a:spLocks noChangeAspect="1" noEditPoints="1"/>
          </p:cNvSpPr>
          <p:nvPr/>
        </p:nvSpPr>
        <p:spPr bwMode="auto">
          <a:xfrm>
            <a:off x="2212976" y="557213"/>
            <a:ext cx="250825" cy="127000"/>
          </a:xfrm>
          <a:custGeom>
            <a:avLst/>
            <a:gdLst>
              <a:gd name="T0" fmla="*/ 333 w 333"/>
              <a:gd name="T1" fmla="*/ 134 h 167"/>
              <a:gd name="T2" fmla="*/ 100 w 333"/>
              <a:gd name="T3" fmla="*/ 134 h 167"/>
              <a:gd name="T4" fmla="*/ 100 w 333"/>
              <a:gd name="T5" fmla="*/ 167 h 167"/>
              <a:gd name="T6" fmla="*/ 333 w 333"/>
              <a:gd name="T7" fmla="*/ 167 h 167"/>
              <a:gd name="T8" fmla="*/ 333 w 333"/>
              <a:gd name="T9" fmla="*/ 134 h 167"/>
              <a:gd name="T10" fmla="*/ 333 w 333"/>
              <a:gd name="T11" fmla="*/ 0 h 167"/>
              <a:gd name="T12" fmla="*/ 0 w 333"/>
              <a:gd name="T13" fmla="*/ 0 h 167"/>
              <a:gd name="T14" fmla="*/ 0 w 333"/>
              <a:gd name="T15" fmla="*/ 34 h 167"/>
              <a:gd name="T16" fmla="*/ 333 w 333"/>
              <a:gd name="T17" fmla="*/ 34 h 167"/>
              <a:gd name="T18" fmla="*/ 333 w 333"/>
              <a:gd name="T19" fmla="*/ 0 h 167"/>
              <a:gd name="T20" fmla="*/ 333 w 333"/>
              <a:gd name="T21" fmla="*/ 100 h 167"/>
              <a:gd name="T22" fmla="*/ 0 w 333"/>
              <a:gd name="T23" fmla="*/ 100 h 167"/>
              <a:gd name="T24" fmla="*/ 0 w 333"/>
              <a:gd name="T25" fmla="*/ 67 h 167"/>
              <a:gd name="T26" fmla="*/ 333 w 333"/>
              <a:gd name="T27" fmla="*/ 67 h 167"/>
              <a:gd name="T28" fmla="*/ 333 w 333"/>
              <a:gd name="T29" fmla="*/ 10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167">
                <a:moveTo>
                  <a:pt x="333" y="134"/>
                </a:moveTo>
                <a:lnTo>
                  <a:pt x="100" y="134"/>
                </a:lnTo>
                <a:lnTo>
                  <a:pt x="100" y="167"/>
                </a:lnTo>
                <a:lnTo>
                  <a:pt x="333" y="167"/>
                </a:lnTo>
                <a:lnTo>
                  <a:pt x="333" y="134"/>
                </a:lnTo>
                <a:close/>
                <a:moveTo>
                  <a:pt x="333" y="0"/>
                </a:moveTo>
                <a:lnTo>
                  <a:pt x="0" y="0"/>
                </a:lnTo>
                <a:lnTo>
                  <a:pt x="0" y="34"/>
                </a:lnTo>
                <a:lnTo>
                  <a:pt x="333" y="34"/>
                </a:lnTo>
                <a:lnTo>
                  <a:pt x="333" y="0"/>
                </a:lnTo>
                <a:close/>
                <a:moveTo>
                  <a:pt x="333" y="100"/>
                </a:moveTo>
                <a:lnTo>
                  <a:pt x="0" y="100"/>
                </a:lnTo>
                <a:lnTo>
                  <a:pt x="0" y="67"/>
                </a:lnTo>
                <a:lnTo>
                  <a:pt x="333" y="67"/>
                </a:lnTo>
                <a:lnTo>
                  <a:pt x="3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14">
            <a:extLst>
              <a:ext uri="{FF2B5EF4-FFF2-40B4-BE49-F238E27FC236}">
                <a16:creationId xmlns:a16="http://schemas.microsoft.com/office/drawing/2014/main" id="{DB2F33DF-09F7-446C-9BA3-DD42D670E39B}"/>
              </a:ext>
            </a:extLst>
          </p:cNvPr>
          <p:cNvSpPr>
            <a:spLocks noChangeAspect="1" noEditPoints="1"/>
          </p:cNvSpPr>
          <p:nvPr/>
        </p:nvSpPr>
        <p:spPr bwMode="auto">
          <a:xfrm>
            <a:off x="1709738" y="481013"/>
            <a:ext cx="250825" cy="203200"/>
          </a:xfrm>
          <a:custGeom>
            <a:avLst/>
            <a:gdLst>
              <a:gd name="T0" fmla="*/ 333 w 333"/>
              <a:gd name="T1" fmla="*/ 234 h 267"/>
              <a:gd name="T2" fmla="*/ 0 w 333"/>
              <a:gd name="T3" fmla="*/ 234 h 267"/>
              <a:gd name="T4" fmla="*/ 0 w 333"/>
              <a:gd name="T5" fmla="*/ 267 h 267"/>
              <a:gd name="T6" fmla="*/ 333 w 333"/>
              <a:gd name="T7" fmla="*/ 267 h 267"/>
              <a:gd name="T8" fmla="*/ 333 w 333"/>
              <a:gd name="T9" fmla="*/ 234 h 267"/>
              <a:gd name="T10" fmla="*/ 233 w 333"/>
              <a:gd name="T11" fmla="*/ 0 h 267"/>
              <a:gd name="T12" fmla="*/ 0 w 333"/>
              <a:gd name="T13" fmla="*/ 0 h 267"/>
              <a:gd name="T14" fmla="*/ 0 w 333"/>
              <a:gd name="T15" fmla="*/ 34 h 267"/>
              <a:gd name="T16" fmla="*/ 233 w 333"/>
              <a:gd name="T17" fmla="*/ 34 h 267"/>
              <a:gd name="T18" fmla="*/ 233 w 333"/>
              <a:gd name="T19" fmla="*/ 0 h 267"/>
              <a:gd name="T20" fmla="*/ 333 w 333"/>
              <a:gd name="T21" fmla="*/ 150 h 267"/>
              <a:gd name="T22" fmla="*/ 0 w 333"/>
              <a:gd name="T23" fmla="*/ 150 h 267"/>
              <a:gd name="T24" fmla="*/ 0 w 333"/>
              <a:gd name="T25" fmla="*/ 117 h 267"/>
              <a:gd name="T26" fmla="*/ 333 w 333"/>
              <a:gd name="T27" fmla="*/ 117 h 267"/>
              <a:gd name="T28" fmla="*/ 333 w 333"/>
              <a:gd name="T29"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267">
                <a:moveTo>
                  <a:pt x="333" y="234"/>
                </a:moveTo>
                <a:lnTo>
                  <a:pt x="0" y="234"/>
                </a:lnTo>
                <a:lnTo>
                  <a:pt x="0" y="267"/>
                </a:lnTo>
                <a:lnTo>
                  <a:pt x="333" y="267"/>
                </a:lnTo>
                <a:lnTo>
                  <a:pt x="333" y="234"/>
                </a:lnTo>
                <a:close/>
                <a:moveTo>
                  <a:pt x="233" y="0"/>
                </a:moveTo>
                <a:lnTo>
                  <a:pt x="0" y="0"/>
                </a:lnTo>
                <a:lnTo>
                  <a:pt x="0" y="34"/>
                </a:lnTo>
                <a:lnTo>
                  <a:pt x="233" y="34"/>
                </a:lnTo>
                <a:lnTo>
                  <a:pt x="233" y="0"/>
                </a:lnTo>
                <a:close/>
                <a:moveTo>
                  <a:pt x="333" y="150"/>
                </a:moveTo>
                <a:lnTo>
                  <a:pt x="0" y="150"/>
                </a:lnTo>
                <a:lnTo>
                  <a:pt x="0" y="117"/>
                </a:lnTo>
                <a:lnTo>
                  <a:pt x="333" y="117"/>
                </a:lnTo>
                <a:lnTo>
                  <a:pt x="333"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5">
            <a:extLst>
              <a:ext uri="{FF2B5EF4-FFF2-40B4-BE49-F238E27FC236}">
                <a16:creationId xmlns:a16="http://schemas.microsoft.com/office/drawing/2014/main" id="{22AC74AA-FB5C-420C-B998-EA3076B6BBDD}"/>
              </a:ext>
            </a:extLst>
          </p:cNvPr>
          <p:cNvSpPr>
            <a:spLocks noChangeAspect="1" noEditPoints="1"/>
          </p:cNvSpPr>
          <p:nvPr/>
        </p:nvSpPr>
        <p:spPr bwMode="auto">
          <a:xfrm>
            <a:off x="1206501" y="557213"/>
            <a:ext cx="252413" cy="127000"/>
          </a:xfrm>
          <a:custGeom>
            <a:avLst/>
            <a:gdLst>
              <a:gd name="T0" fmla="*/ 234 w 334"/>
              <a:gd name="T1" fmla="*/ 134 h 167"/>
              <a:gd name="T2" fmla="*/ 0 w 334"/>
              <a:gd name="T3" fmla="*/ 134 h 167"/>
              <a:gd name="T4" fmla="*/ 0 w 334"/>
              <a:gd name="T5" fmla="*/ 167 h 167"/>
              <a:gd name="T6" fmla="*/ 234 w 334"/>
              <a:gd name="T7" fmla="*/ 167 h 167"/>
              <a:gd name="T8" fmla="*/ 234 w 334"/>
              <a:gd name="T9" fmla="*/ 134 h 167"/>
              <a:gd name="T10" fmla="*/ 334 w 334"/>
              <a:gd name="T11" fmla="*/ 0 h 167"/>
              <a:gd name="T12" fmla="*/ 0 w 334"/>
              <a:gd name="T13" fmla="*/ 0 h 167"/>
              <a:gd name="T14" fmla="*/ 0 w 334"/>
              <a:gd name="T15" fmla="*/ 34 h 167"/>
              <a:gd name="T16" fmla="*/ 334 w 334"/>
              <a:gd name="T17" fmla="*/ 34 h 167"/>
              <a:gd name="T18" fmla="*/ 334 w 334"/>
              <a:gd name="T19" fmla="*/ 0 h 167"/>
              <a:gd name="T20" fmla="*/ 334 w 334"/>
              <a:gd name="T21" fmla="*/ 100 h 167"/>
              <a:gd name="T22" fmla="*/ 0 w 334"/>
              <a:gd name="T23" fmla="*/ 100 h 167"/>
              <a:gd name="T24" fmla="*/ 0 w 334"/>
              <a:gd name="T25" fmla="*/ 67 h 167"/>
              <a:gd name="T26" fmla="*/ 334 w 334"/>
              <a:gd name="T27" fmla="*/ 67 h 167"/>
              <a:gd name="T28" fmla="*/ 334 w 334"/>
              <a:gd name="T29" fmla="*/ 10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4" h="167">
                <a:moveTo>
                  <a:pt x="234" y="134"/>
                </a:moveTo>
                <a:lnTo>
                  <a:pt x="0" y="134"/>
                </a:lnTo>
                <a:lnTo>
                  <a:pt x="0" y="167"/>
                </a:lnTo>
                <a:lnTo>
                  <a:pt x="234" y="167"/>
                </a:lnTo>
                <a:lnTo>
                  <a:pt x="234" y="134"/>
                </a:lnTo>
                <a:close/>
                <a:moveTo>
                  <a:pt x="334" y="0"/>
                </a:moveTo>
                <a:lnTo>
                  <a:pt x="0" y="0"/>
                </a:lnTo>
                <a:lnTo>
                  <a:pt x="0" y="34"/>
                </a:lnTo>
                <a:lnTo>
                  <a:pt x="334" y="34"/>
                </a:lnTo>
                <a:lnTo>
                  <a:pt x="334" y="0"/>
                </a:lnTo>
                <a:close/>
                <a:moveTo>
                  <a:pt x="334" y="100"/>
                </a:moveTo>
                <a:lnTo>
                  <a:pt x="0" y="100"/>
                </a:lnTo>
                <a:lnTo>
                  <a:pt x="0" y="67"/>
                </a:lnTo>
                <a:lnTo>
                  <a:pt x="334" y="67"/>
                </a:lnTo>
                <a:lnTo>
                  <a:pt x="33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16">
            <a:extLst>
              <a:ext uri="{FF2B5EF4-FFF2-40B4-BE49-F238E27FC236}">
                <a16:creationId xmlns:a16="http://schemas.microsoft.com/office/drawing/2014/main" id="{20FDAB05-E1E8-4AF6-A1F1-728902B9CA8D}"/>
              </a:ext>
            </a:extLst>
          </p:cNvPr>
          <p:cNvSpPr>
            <a:spLocks noChangeAspect="1" noEditPoints="1"/>
          </p:cNvSpPr>
          <p:nvPr/>
        </p:nvSpPr>
        <p:spPr bwMode="auto">
          <a:xfrm>
            <a:off x="703263" y="557213"/>
            <a:ext cx="252413" cy="127000"/>
          </a:xfrm>
          <a:custGeom>
            <a:avLst/>
            <a:gdLst>
              <a:gd name="T0" fmla="*/ 233 w 333"/>
              <a:gd name="T1" fmla="*/ 134 h 167"/>
              <a:gd name="T2" fmla="*/ 0 w 333"/>
              <a:gd name="T3" fmla="*/ 134 h 167"/>
              <a:gd name="T4" fmla="*/ 0 w 333"/>
              <a:gd name="T5" fmla="*/ 167 h 167"/>
              <a:gd name="T6" fmla="*/ 233 w 333"/>
              <a:gd name="T7" fmla="*/ 167 h 167"/>
              <a:gd name="T8" fmla="*/ 233 w 333"/>
              <a:gd name="T9" fmla="*/ 134 h 167"/>
              <a:gd name="T10" fmla="*/ 333 w 333"/>
              <a:gd name="T11" fmla="*/ 0 h 167"/>
              <a:gd name="T12" fmla="*/ 100 w 333"/>
              <a:gd name="T13" fmla="*/ 0 h 167"/>
              <a:gd name="T14" fmla="*/ 100 w 333"/>
              <a:gd name="T15" fmla="*/ 34 h 167"/>
              <a:gd name="T16" fmla="*/ 333 w 333"/>
              <a:gd name="T17" fmla="*/ 34 h 167"/>
              <a:gd name="T18" fmla="*/ 333 w 333"/>
              <a:gd name="T19" fmla="*/ 0 h 167"/>
              <a:gd name="T20" fmla="*/ 333 w 333"/>
              <a:gd name="T21" fmla="*/ 100 h 167"/>
              <a:gd name="T22" fmla="*/ 0 w 333"/>
              <a:gd name="T23" fmla="*/ 100 h 167"/>
              <a:gd name="T24" fmla="*/ 0 w 333"/>
              <a:gd name="T25" fmla="*/ 67 h 167"/>
              <a:gd name="T26" fmla="*/ 333 w 333"/>
              <a:gd name="T27" fmla="*/ 67 h 167"/>
              <a:gd name="T28" fmla="*/ 333 w 333"/>
              <a:gd name="T29" fmla="*/ 10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3" h="167">
                <a:moveTo>
                  <a:pt x="233" y="134"/>
                </a:moveTo>
                <a:lnTo>
                  <a:pt x="0" y="134"/>
                </a:lnTo>
                <a:lnTo>
                  <a:pt x="0" y="167"/>
                </a:lnTo>
                <a:lnTo>
                  <a:pt x="233" y="167"/>
                </a:lnTo>
                <a:lnTo>
                  <a:pt x="233" y="134"/>
                </a:lnTo>
                <a:close/>
                <a:moveTo>
                  <a:pt x="333" y="0"/>
                </a:moveTo>
                <a:lnTo>
                  <a:pt x="100" y="0"/>
                </a:lnTo>
                <a:lnTo>
                  <a:pt x="100" y="34"/>
                </a:lnTo>
                <a:lnTo>
                  <a:pt x="333" y="34"/>
                </a:lnTo>
                <a:lnTo>
                  <a:pt x="333" y="0"/>
                </a:lnTo>
                <a:close/>
                <a:moveTo>
                  <a:pt x="333" y="100"/>
                </a:moveTo>
                <a:lnTo>
                  <a:pt x="0" y="100"/>
                </a:lnTo>
                <a:lnTo>
                  <a:pt x="0" y="67"/>
                </a:lnTo>
                <a:lnTo>
                  <a:pt x="333" y="67"/>
                </a:lnTo>
                <a:lnTo>
                  <a:pt x="333"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7">
            <a:extLst>
              <a:ext uri="{FF2B5EF4-FFF2-40B4-BE49-F238E27FC236}">
                <a16:creationId xmlns:a16="http://schemas.microsoft.com/office/drawing/2014/main" id="{E82E629B-C37F-3341-B819-ECCF80CD89FA}"/>
              </a:ext>
            </a:extLst>
          </p:cNvPr>
          <p:cNvSpPr>
            <a:spLocks noChangeAspect="1" noEditPoints="1"/>
          </p:cNvSpPr>
          <p:nvPr/>
        </p:nvSpPr>
        <p:spPr bwMode="auto">
          <a:xfrm>
            <a:off x="10752138" y="4306888"/>
            <a:ext cx="203200" cy="214313"/>
          </a:xfrm>
          <a:custGeom>
            <a:avLst/>
            <a:gdLst>
              <a:gd name="T0" fmla="*/ 269 w 269"/>
              <a:gd name="T1" fmla="*/ 23 h 282"/>
              <a:gd name="T2" fmla="*/ 246 w 269"/>
              <a:gd name="T3" fmla="*/ 0 h 282"/>
              <a:gd name="T4" fmla="*/ 222 w 269"/>
              <a:gd name="T5" fmla="*/ 23 h 282"/>
              <a:gd name="T6" fmla="*/ 199 w 269"/>
              <a:gd name="T7" fmla="*/ 0 h 282"/>
              <a:gd name="T8" fmla="*/ 175 w 269"/>
              <a:gd name="T9" fmla="*/ 23 h 282"/>
              <a:gd name="T10" fmla="*/ 199 w 269"/>
              <a:gd name="T11" fmla="*/ 47 h 282"/>
              <a:gd name="T12" fmla="*/ 175 w 269"/>
              <a:gd name="T13" fmla="*/ 70 h 282"/>
              <a:gd name="T14" fmla="*/ 199 w 269"/>
              <a:gd name="T15" fmla="*/ 94 h 282"/>
              <a:gd name="T16" fmla="*/ 222 w 269"/>
              <a:gd name="T17" fmla="*/ 70 h 282"/>
              <a:gd name="T18" fmla="*/ 246 w 269"/>
              <a:gd name="T19" fmla="*/ 94 h 282"/>
              <a:gd name="T20" fmla="*/ 269 w 269"/>
              <a:gd name="T21" fmla="*/ 70 h 282"/>
              <a:gd name="T22" fmla="*/ 246 w 269"/>
              <a:gd name="T23" fmla="*/ 47 h 282"/>
              <a:gd name="T24" fmla="*/ 269 w 269"/>
              <a:gd name="T25" fmla="*/ 23 h 282"/>
              <a:gd name="T26" fmla="*/ 241 w 269"/>
              <a:gd name="T27" fmla="*/ 206 h 282"/>
              <a:gd name="T28" fmla="*/ 206 w 269"/>
              <a:gd name="T29" fmla="*/ 188 h 282"/>
              <a:gd name="T30" fmla="*/ 167 w 269"/>
              <a:gd name="T31" fmla="*/ 216 h 282"/>
              <a:gd name="T32" fmla="*/ 131 w 269"/>
              <a:gd name="T33" fmla="*/ 205 h 282"/>
              <a:gd name="T34" fmla="*/ 88 w 269"/>
              <a:gd name="T35" fmla="*/ 165 h 282"/>
              <a:gd name="T36" fmla="*/ 70 w 269"/>
              <a:gd name="T37" fmla="*/ 130 h 282"/>
              <a:gd name="T38" fmla="*/ 87 w 269"/>
              <a:gd name="T39" fmla="*/ 89 h 282"/>
              <a:gd name="T40" fmla="*/ 74 w 269"/>
              <a:gd name="T41" fmla="*/ 54 h 282"/>
              <a:gd name="T42" fmla="*/ 49 w 269"/>
              <a:gd name="T43" fmla="*/ 30 h 282"/>
              <a:gd name="T44" fmla="*/ 20 w 269"/>
              <a:gd name="T45" fmla="*/ 46 h 282"/>
              <a:gd name="T46" fmla="*/ 17 w 269"/>
              <a:gd name="T47" fmla="*/ 138 h 282"/>
              <a:gd name="T48" fmla="*/ 106 w 269"/>
              <a:gd name="T49" fmla="*/ 244 h 282"/>
              <a:gd name="T50" fmla="*/ 192 w 269"/>
              <a:gd name="T51" fmla="*/ 280 h 282"/>
              <a:gd name="T52" fmla="*/ 251 w 269"/>
              <a:gd name="T53" fmla="*/ 247 h 282"/>
              <a:gd name="T54" fmla="*/ 250 w 269"/>
              <a:gd name="T55" fmla="*/ 251 h 282"/>
              <a:gd name="T56" fmla="*/ 251 w 269"/>
              <a:gd name="T57" fmla="*/ 247 h 282"/>
              <a:gd name="T58" fmla="*/ 252 w 269"/>
              <a:gd name="T59" fmla="*/ 245 h 282"/>
              <a:gd name="T60" fmla="*/ 251 w 269"/>
              <a:gd name="T61" fmla="*/ 247 h 282"/>
              <a:gd name="T62" fmla="*/ 241 w 269"/>
              <a:gd name="T63" fmla="*/ 206 h 282"/>
              <a:gd name="T64" fmla="*/ 252 w 269"/>
              <a:gd name="T65" fmla="*/ 245 h 282"/>
              <a:gd name="T66" fmla="*/ 253 w 269"/>
              <a:gd name="T67" fmla="*/ 243 h 282"/>
              <a:gd name="T68" fmla="*/ 252 w 269"/>
              <a:gd name="T69" fmla="*/ 24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9" h="282">
                <a:moveTo>
                  <a:pt x="269" y="23"/>
                </a:moveTo>
                <a:lnTo>
                  <a:pt x="246" y="0"/>
                </a:lnTo>
                <a:lnTo>
                  <a:pt x="222" y="23"/>
                </a:lnTo>
                <a:lnTo>
                  <a:pt x="199" y="0"/>
                </a:lnTo>
                <a:lnTo>
                  <a:pt x="175" y="23"/>
                </a:lnTo>
                <a:lnTo>
                  <a:pt x="199" y="47"/>
                </a:lnTo>
                <a:lnTo>
                  <a:pt x="175" y="70"/>
                </a:lnTo>
                <a:lnTo>
                  <a:pt x="199" y="94"/>
                </a:lnTo>
                <a:lnTo>
                  <a:pt x="222" y="70"/>
                </a:lnTo>
                <a:lnTo>
                  <a:pt x="246" y="94"/>
                </a:lnTo>
                <a:lnTo>
                  <a:pt x="269" y="70"/>
                </a:lnTo>
                <a:lnTo>
                  <a:pt x="246" y="47"/>
                </a:lnTo>
                <a:lnTo>
                  <a:pt x="269" y="23"/>
                </a:lnTo>
                <a:close/>
                <a:moveTo>
                  <a:pt x="241" y="206"/>
                </a:moveTo>
                <a:cubicBezTo>
                  <a:pt x="229" y="200"/>
                  <a:pt x="218" y="193"/>
                  <a:pt x="206" y="188"/>
                </a:cubicBezTo>
                <a:cubicBezTo>
                  <a:pt x="182" y="179"/>
                  <a:pt x="184" y="207"/>
                  <a:pt x="167" y="216"/>
                </a:cubicBezTo>
                <a:cubicBezTo>
                  <a:pt x="156" y="222"/>
                  <a:pt x="141" y="211"/>
                  <a:pt x="131" y="205"/>
                </a:cubicBezTo>
                <a:cubicBezTo>
                  <a:pt x="115" y="195"/>
                  <a:pt x="100" y="181"/>
                  <a:pt x="88" y="165"/>
                </a:cubicBezTo>
                <a:cubicBezTo>
                  <a:pt x="82" y="157"/>
                  <a:pt x="68" y="142"/>
                  <a:pt x="70" y="130"/>
                </a:cubicBezTo>
                <a:cubicBezTo>
                  <a:pt x="72" y="112"/>
                  <a:pt x="94" y="111"/>
                  <a:pt x="87" y="89"/>
                </a:cubicBezTo>
                <a:cubicBezTo>
                  <a:pt x="84" y="77"/>
                  <a:pt x="78" y="66"/>
                  <a:pt x="74" y="54"/>
                </a:cubicBezTo>
                <a:cubicBezTo>
                  <a:pt x="68" y="39"/>
                  <a:pt x="66" y="29"/>
                  <a:pt x="49" y="30"/>
                </a:cubicBezTo>
                <a:cubicBezTo>
                  <a:pt x="36" y="31"/>
                  <a:pt x="28" y="36"/>
                  <a:pt x="20" y="46"/>
                </a:cubicBezTo>
                <a:cubicBezTo>
                  <a:pt x="0" y="73"/>
                  <a:pt x="3" y="109"/>
                  <a:pt x="17" y="138"/>
                </a:cubicBezTo>
                <a:cubicBezTo>
                  <a:pt x="36" y="180"/>
                  <a:pt x="70" y="219"/>
                  <a:pt x="106" y="244"/>
                </a:cubicBezTo>
                <a:cubicBezTo>
                  <a:pt x="130" y="262"/>
                  <a:pt x="162" y="277"/>
                  <a:pt x="192" y="280"/>
                </a:cubicBezTo>
                <a:cubicBezTo>
                  <a:pt x="213" y="282"/>
                  <a:pt x="243" y="270"/>
                  <a:pt x="251" y="247"/>
                </a:cubicBezTo>
                <a:cubicBezTo>
                  <a:pt x="251" y="248"/>
                  <a:pt x="250" y="250"/>
                  <a:pt x="250" y="251"/>
                </a:cubicBezTo>
                <a:cubicBezTo>
                  <a:pt x="250" y="250"/>
                  <a:pt x="250" y="249"/>
                  <a:pt x="251" y="247"/>
                </a:cubicBezTo>
                <a:cubicBezTo>
                  <a:pt x="251" y="246"/>
                  <a:pt x="252" y="245"/>
                  <a:pt x="252" y="245"/>
                </a:cubicBezTo>
                <a:cubicBezTo>
                  <a:pt x="252" y="245"/>
                  <a:pt x="251" y="246"/>
                  <a:pt x="251" y="247"/>
                </a:cubicBezTo>
                <a:cubicBezTo>
                  <a:pt x="258" y="226"/>
                  <a:pt x="259" y="216"/>
                  <a:pt x="241" y="206"/>
                </a:cubicBezTo>
                <a:close/>
                <a:moveTo>
                  <a:pt x="252" y="245"/>
                </a:moveTo>
                <a:cubicBezTo>
                  <a:pt x="252" y="244"/>
                  <a:pt x="252" y="243"/>
                  <a:pt x="253" y="243"/>
                </a:cubicBezTo>
                <a:cubicBezTo>
                  <a:pt x="252" y="243"/>
                  <a:pt x="252" y="244"/>
                  <a:pt x="252" y="2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18">
            <a:extLst>
              <a:ext uri="{FF2B5EF4-FFF2-40B4-BE49-F238E27FC236}">
                <a16:creationId xmlns:a16="http://schemas.microsoft.com/office/drawing/2014/main" id="{592CDC66-ED9B-2E41-8743-A77B33169CA5}"/>
              </a:ext>
            </a:extLst>
          </p:cNvPr>
          <p:cNvSpPr>
            <a:spLocks noChangeAspect="1" noEditPoints="1"/>
          </p:cNvSpPr>
          <p:nvPr/>
        </p:nvSpPr>
        <p:spPr bwMode="auto">
          <a:xfrm>
            <a:off x="10248901" y="4306888"/>
            <a:ext cx="206375" cy="190500"/>
          </a:xfrm>
          <a:custGeom>
            <a:avLst/>
            <a:gdLst>
              <a:gd name="T0" fmla="*/ 173 w 273"/>
              <a:gd name="T1" fmla="*/ 34 h 252"/>
              <a:gd name="T2" fmla="*/ 273 w 273"/>
              <a:gd name="T3" fmla="*/ 34 h 252"/>
              <a:gd name="T4" fmla="*/ 273 w 273"/>
              <a:gd name="T5" fmla="*/ 1 h 252"/>
              <a:gd name="T6" fmla="*/ 173 w 273"/>
              <a:gd name="T7" fmla="*/ 1 h 252"/>
              <a:gd name="T8" fmla="*/ 173 w 273"/>
              <a:gd name="T9" fmla="*/ 34 h 252"/>
              <a:gd name="T10" fmla="*/ 253 w 273"/>
              <a:gd name="T11" fmla="*/ 213 h 252"/>
              <a:gd name="T12" fmla="*/ 252 w 273"/>
              <a:gd name="T13" fmla="*/ 215 h 252"/>
              <a:gd name="T14" fmla="*/ 253 w 273"/>
              <a:gd name="T15" fmla="*/ 213 h 252"/>
              <a:gd name="T16" fmla="*/ 252 w 273"/>
              <a:gd name="T17" fmla="*/ 217 h 252"/>
              <a:gd name="T18" fmla="*/ 252 w 273"/>
              <a:gd name="T19" fmla="*/ 215 h 252"/>
              <a:gd name="T20" fmla="*/ 251 w 273"/>
              <a:gd name="T21" fmla="*/ 217 h 252"/>
              <a:gd name="T22" fmla="*/ 250 w 273"/>
              <a:gd name="T23" fmla="*/ 221 h 252"/>
              <a:gd name="T24" fmla="*/ 251 w 273"/>
              <a:gd name="T25" fmla="*/ 217 h 252"/>
              <a:gd name="T26" fmla="*/ 192 w 273"/>
              <a:gd name="T27" fmla="*/ 250 h 252"/>
              <a:gd name="T28" fmla="*/ 106 w 273"/>
              <a:gd name="T29" fmla="*/ 215 h 252"/>
              <a:gd name="T30" fmla="*/ 17 w 273"/>
              <a:gd name="T31" fmla="*/ 109 h 252"/>
              <a:gd name="T32" fmla="*/ 21 w 273"/>
              <a:gd name="T33" fmla="*/ 17 h 252"/>
              <a:gd name="T34" fmla="*/ 49 w 273"/>
              <a:gd name="T35" fmla="*/ 1 h 252"/>
              <a:gd name="T36" fmla="*/ 74 w 273"/>
              <a:gd name="T37" fmla="*/ 25 h 252"/>
              <a:gd name="T38" fmla="*/ 88 w 273"/>
              <a:gd name="T39" fmla="*/ 60 h 252"/>
              <a:gd name="T40" fmla="*/ 70 w 273"/>
              <a:gd name="T41" fmla="*/ 101 h 252"/>
              <a:gd name="T42" fmla="*/ 88 w 273"/>
              <a:gd name="T43" fmla="*/ 136 h 252"/>
              <a:gd name="T44" fmla="*/ 132 w 273"/>
              <a:gd name="T45" fmla="*/ 176 h 252"/>
              <a:gd name="T46" fmla="*/ 167 w 273"/>
              <a:gd name="T47" fmla="*/ 187 h 252"/>
              <a:gd name="T48" fmla="*/ 206 w 273"/>
              <a:gd name="T49" fmla="*/ 159 h 252"/>
              <a:gd name="T50" fmla="*/ 241 w 273"/>
              <a:gd name="T51" fmla="*/ 177 h 252"/>
              <a:gd name="T52" fmla="*/ 252 w 273"/>
              <a:gd name="T53" fmla="*/ 21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3" h="252">
                <a:moveTo>
                  <a:pt x="173" y="34"/>
                </a:moveTo>
                <a:lnTo>
                  <a:pt x="273" y="34"/>
                </a:lnTo>
                <a:lnTo>
                  <a:pt x="273" y="1"/>
                </a:lnTo>
                <a:lnTo>
                  <a:pt x="173" y="1"/>
                </a:lnTo>
                <a:lnTo>
                  <a:pt x="173" y="34"/>
                </a:lnTo>
                <a:close/>
                <a:moveTo>
                  <a:pt x="253" y="213"/>
                </a:moveTo>
                <a:cubicBezTo>
                  <a:pt x="253" y="214"/>
                  <a:pt x="252" y="214"/>
                  <a:pt x="252" y="215"/>
                </a:cubicBezTo>
                <a:cubicBezTo>
                  <a:pt x="253" y="214"/>
                  <a:pt x="253" y="214"/>
                  <a:pt x="253" y="213"/>
                </a:cubicBezTo>
                <a:close/>
                <a:moveTo>
                  <a:pt x="252" y="217"/>
                </a:moveTo>
                <a:cubicBezTo>
                  <a:pt x="252" y="216"/>
                  <a:pt x="252" y="216"/>
                  <a:pt x="252" y="215"/>
                </a:cubicBezTo>
                <a:cubicBezTo>
                  <a:pt x="252" y="216"/>
                  <a:pt x="252" y="216"/>
                  <a:pt x="251" y="217"/>
                </a:cubicBezTo>
                <a:cubicBezTo>
                  <a:pt x="251" y="219"/>
                  <a:pt x="250" y="221"/>
                  <a:pt x="250" y="221"/>
                </a:cubicBezTo>
                <a:cubicBezTo>
                  <a:pt x="250" y="220"/>
                  <a:pt x="251" y="219"/>
                  <a:pt x="251" y="217"/>
                </a:cubicBezTo>
                <a:cubicBezTo>
                  <a:pt x="244" y="241"/>
                  <a:pt x="214" y="252"/>
                  <a:pt x="192" y="250"/>
                </a:cubicBezTo>
                <a:cubicBezTo>
                  <a:pt x="162" y="248"/>
                  <a:pt x="130" y="232"/>
                  <a:pt x="106" y="215"/>
                </a:cubicBezTo>
                <a:cubicBezTo>
                  <a:pt x="70" y="190"/>
                  <a:pt x="37" y="150"/>
                  <a:pt x="17" y="109"/>
                </a:cubicBezTo>
                <a:cubicBezTo>
                  <a:pt x="3" y="79"/>
                  <a:pt x="0" y="43"/>
                  <a:pt x="21" y="17"/>
                </a:cubicBezTo>
                <a:cubicBezTo>
                  <a:pt x="28" y="7"/>
                  <a:pt x="37" y="1"/>
                  <a:pt x="49" y="1"/>
                </a:cubicBezTo>
                <a:cubicBezTo>
                  <a:pt x="66" y="0"/>
                  <a:pt x="68" y="10"/>
                  <a:pt x="74" y="25"/>
                </a:cubicBezTo>
                <a:cubicBezTo>
                  <a:pt x="79" y="36"/>
                  <a:pt x="85" y="48"/>
                  <a:pt x="88" y="60"/>
                </a:cubicBezTo>
                <a:cubicBezTo>
                  <a:pt x="94" y="82"/>
                  <a:pt x="73" y="83"/>
                  <a:pt x="70" y="101"/>
                </a:cubicBezTo>
                <a:cubicBezTo>
                  <a:pt x="68" y="112"/>
                  <a:pt x="82" y="128"/>
                  <a:pt x="88" y="136"/>
                </a:cubicBezTo>
                <a:cubicBezTo>
                  <a:pt x="100" y="152"/>
                  <a:pt x="115" y="165"/>
                  <a:pt x="132" y="176"/>
                </a:cubicBezTo>
                <a:cubicBezTo>
                  <a:pt x="141" y="182"/>
                  <a:pt x="156" y="192"/>
                  <a:pt x="167" y="187"/>
                </a:cubicBezTo>
                <a:cubicBezTo>
                  <a:pt x="184" y="177"/>
                  <a:pt x="182" y="149"/>
                  <a:pt x="206" y="159"/>
                </a:cubicBezTo>
                <a:cubicBezTo>
                  <a:pt x="218" y="164"/>
                  <a:pt x="230" y="171"/>
                  <a:pt x="241" y="177"/>
                </a:cubicBezTo>
                <a:cubicBezTo>
                  <a:pt x="259" y="187"/>
                  <a:pt x="258" y="197"/>
                  <a:pt x="252" y="2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9">
            <a:extLst>
              <a:ext uri="{FF2B5EF4-FFF2-40B4-BE49-F238E27FC236}">
                <a16:creationId xmlns:a16="http://schemas.microsoft.com/office/drawing/2014/main" id="{EFBDDC93-40C1-9A4A-B6B0-064B33933EDD}"/>
              </a:ext>
            </a:extLst>
          </p:cNvPr>
          <p:cNvSpPr>
            <a:spLocks noChangeAspect="1" noEditPoints="1"/>
          </p:cNvSpPr>
          <p:nvPr/>
        </p:nvSpPr>
        <p:spPr bwMode="auto">
          <a:xfrm>
            <a:off x="9745663" y="4306888"/>
            <a:ext cx="206375" cy="217488"/>
          </a:xfrm>
          <a:custGeom>
            <a:avLst/>
            <a:gdLst>
              <a:gd name="T0" fmla="*/ 240 w 273"/>
              <a:gd name="T1" fmla="*/ 33 h 285"/>
              <a:gd name="T2" fmla="*/ 240 w 273"/>
              <a:gd name="T3" fmla="*/ 0 h 285"/>
              <a:gd name="T4" fmla="*/ 206 w 273"/>
              <a:gd name="T5" fmla="*/ 0 h 285"/>
              <a:gd name="T6" fmla="*/ 206 w 273"/>
              <a:gd name="T7" fmla="*/ 33 h 285"/>
              <a:gd name="T8" fmla="*/ 173 w 273"/>
              <a:gd name="T9" fmla="*/ 33 h 285"/>
              <a:gd name="T10" fmla="*/ 173 w 273"/>
              <a:gd name="T11" fmla="*/ 66 h 285"/>
              <a:gd name="T12" fmla="*/ 206 w 273"/>
              <a:gd name="T13" fmla="*/ 66 h 285"/>
              <a:gd name="T14" fmla="*/ 206 w 273"/>
              <a:gd name="T15" fmla="*/ 100 h 285"/>
              <a:gd name="T16" fmla="*/ 240 w 273"/>
              <a:gd name="T17" fmla="*/ 100 h 285"/>
              <a:gd name="T18" fmla="*/ 240 w 273"/>
              <a:gd name="T19" fmla="*/ 66 h 285"/>
              <a:gd name="T20" fmla="*/ 273 w 273"/>
              <a:gd name="T21" fmla="*/ 66 h 285"/>
              <a:gd name="T22" fmla="*/ 273 w 273"/>
              <a:gd name="T23" fmla="*/ 33 h 285"/>
              <a:gd name="T24" fmla="*/ 240 w 273"/>
              <a:gd name="T25" fmla="*/ 33 h 285"/>
              <a:gd name="T26" fmla="*/ 242 w 273"/>
              <a:gd name="T27" fmla="*/ 209 h 285"/>
              <a:gd name="T28" fmla="*/ 206 w 273"/>
              <a:gd name="T29" fmla="*/ 191 h 285"/>
              <a:gd name="T30" fmla="*/ 168 w 273"/>
              <a:gd name="T31" fmla="*/ 219 h 285"/>
              <a:gd name="T32" fmla="*/ 132 w 273"/>
              <a:gd name="T33" fmla="*/ 208 h 285"/>
              <a:gd name="T34" fmla="*/ 89 w 273"/>
              <a:gd name="T35" fmla="*/ 168 h 285"/>
              <a:gd name="T36" fmla="*/ 70 w 273"/>
              <a:gd name="T37" fmla="*/ 133 h 285"/>
              <a:gd name="T38" fmla="*/ 88 w 273"/>
              <a:gd name="T39" fmla="*/ 92 h 285"/>
              <a:gd name="T40" fmla="*/ 75 w 273"/>
              <a:gd name="T41" fmla="*/ 57 h 285"/>
              <a:gd name="T42" fmla="*/ 49 w 273"/>
              <a:gd name="T43" fmla="*/ 33 h 285"/>
              <a:gd name="T44" fmla="*/ 21 w 273"/>
              <a:gd name="T45" fmla="*/ 49 h 285"/>
              <a:gd name="T46" fmla="*/ 17 w 273"/>
              <a:gd name="T47" fmla="*/ 141 h 285"/>
              <a:gd name="T48" fmla="*/ 106 w 273"/>
              <a:gd name="T49" fmla="*/ 247 h 285"/>
              <a:gd name="T50" fmla="*/ 192 w 273"/>
              <a:gd name="T51" fmla="*/ 283 h 285"/>
              <a:gd name="T52" fmla="*/ 252 w 273"/>
              <a:gd name="T53" fmla="*/ 250 h 285"/>
              <a:gd name="T54" fmla="*/ 251 w 273"/>
              <a:gd name="T55" fmla="*/ 254 h 285"/>
              <a:gd name="T56" fmla="*/ 252 w 273"/>
              <a:gd name="T57" fmla="*/ 250 h 285"/>
              <a:gd name="T58" fmla="*/ 253 w 273"/>
              <a:gd name="T59" fmla="*/ 247 h 285"/>
              <a:gd name="T60" fmla="*/ 252 w 273"/>
              <a:gd name="T61" fmla="*/ 250 h 285"/>
              <a:gd name="T62" fmla="*/ 242 w 273"/>
              <a:gd name="T63" fmla="*/ 209 h 285"/>
              <a:gd name="T64" fmla="*/ 253 w 273"/>
              <a:gd name="T65" fmla="*/ 247 h 285"/>
              <a:gd name="T66" fmla="*/ 253 w 273"/>
              <a:gd name="T67" fmla="*/ 246 h 285"/>
              <a:gd name="T68" fmla="*/ 253 w 273"/>
              <a:gd name="T69" fmla="*/ 24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3" h="285">
                <a:moveTo>
                  <a:pt x="240" y="33"/>
                </a:moveTo>
                <a:lnTo>
                  <a:pt x="240" y="0"/>
                </a:lnTo>
                <a:lnTo>
                  <a:pt x="206" y="0"/>
                </a:lnTo>
                <a:lnTo>
                  <a:pt x="206" y="33"/>
                </a:lnTo>
                <a:lnTo>
                  <a:pt x="173" y="33"/>
                </a:lnTo>
                <a:lnTo>
                  <a:pt x="173" y="66"/>
                </a:lnTo>
                <a:lnTo>
                  <a:pt x="206" y="66"/>
                </a:lnTo>
                <a:lnTo>
                  <a:pt x="206" y="100"/>
                </a:lnTo>
                <a:lnTo>
                  <a:pt x="240" y="100"/>
                </a:lnTo>
                <a:lnTo>
                  <a:pt x="240" y="66"/>
                </a:lnTo>
                <a:lnTo>
                  <a:pt x="273" y="66"/>
                </a:lnTo>
                <a:lnTo>
                  <a:pt x="273" y="33"/>
                </a:lnTo>
                <a:lnTo>
                  <a:pt x="240" y="33"/>
                </a:lnTo>
                <a:close/>
                <a:moveTo>
                  <a:pt x="242" y="209"/>
                </a:moveTo>
                <a:cubicBezTo>
                  <a:pt x="230" y="203"/>
                  <a:pt x="218" y="196"/>
                  <a:pt x="206" y="191"/>
                </a:cubicBezTo>
                <a:cubicBezTo>
                  <a:pt x="183" y="181"/>
                  <a:pt x="184" y="210"/>
                  <a:pt x="168" y="219"/>
                </a:cubicBezTo>
                <a:cubicBezTo>
                  <a:pt x="157" y="225"/>
                  <a:pt x="141" y="214"/>
                  <a:pt x="132" y="208"/>
                </a:cubicBezTo>
                <a:cubicBezTo>
                  <a:pt x="115" y="198"/>
                  <a:pt x="101" y="184"/>
                  <a:pt x="89" y="168"/>
                </a:cubicBezTo>
                <a:cubicBezTo>
                  <a:pt x="82" y="160"/>
                  <a:pt x="68" y="145"/>
                  <a:pt x="70" y="133"/>
                </a:cubicBezTo>
                <a:cubicBezTo>
                  <a:pt x="73" y="115"/>
                  <a:pt x="94" y="114"/>
                  <a:pt x="88" y="92"/>
                </a:cubicBezTo>
                <a:cubicBezTo>
                  <a:pt x="85" y="80"/>
                  <a:pt x="79" y="69"/>
                  <a:pt x="75" y="57"/>
                </a:cubicBezTo>
                <a:cubicBezTo>
                  <a:pt x="69" y="42"/>
                  <a:pt x="66" y="32"/>
                  <a:pt x="49" y="33"/>
                </a:cubicBezTo>
                <a:cubicBezTo>
                  <a:pt x="37" y="34"/>
                  <a:pt x="29" y="39"/>
                  <a:pt x="21" y="49"/>
                </a:cubicBezTo>
                <a:cubicBezTo>
                  <a:pt x="0" y="76"/>
                  <a:pt x="4" y="112"/>
                  <a:pt x="17" y="141"/>
                </a:cubicBezTo>
                <a:cubicBezTo>
                  <a:pt x="37" y="183"/>
                  <a:pt x="70" y="222"/>
                  <a:pt x="106" y="247"/>
                </a:cubicBezTo>
                <a:cubicBezTo>
                  <a:pt x="131" y="264"/>
                  <a:pt x="163" y="280"/>
                  <a:pt x="192" y="283"/>
                </a:cubicBezTo>
                <a:cubicBezTo>
                  <a:pt x="214" y="285"/>
                  <a:pt x="244" y="273"/>
                  <a:pt x="252" y="250"/>
                </a:cubicBezTo>
                <a:cubicBezTo>
                  <a:pt x="251" y="251"/>
                  <a:pt x="251" y="253"/>
                  <a:pt x="251" y="254"/>
                </a:cubicBezTo>
                <a:cubicBezTo>
                  <a:pt x="251" y="253"/>
                  <a:pt x="251" y="252"/>
                  <a:pt x="252" y="250"/>
                </a:cubicBezTo>
                <a:cubicBezTo>
                  <a:pt x="252" y="249"/>
                  <a:pt x="252" y="248"/>
                  <a:pt x="253" y="247"/>
                </a:cubicBezTo>
                <a:cubicBezTo>
                  <a:pt x="252" y="248"/>
                  <a:pt x="252" y="249"/>
                  <a:pt x="252" y="250"/>
                </a:cubicBezTo>
                <a:cubicBezTo>
                  <a:pt x="259" y="229"/>
                  <a:pt x="259" y="219"/>
                  <a:pt x="242" y="209"/>
                </a:cubicBezTo>
                <a:close/>
                <a:moveTo>
                  <a:pt x="253" y="247"/>
                </a:moveTo>
                <a:cubicBezTo>
                  <a:pt x="253" y="247"/>
                  <a:pt x="253" y="246"/>
                  <a:pt x="253" y="246"/>
                </a:cubicBezTo>
                <a:cubicBezTo>
                  <a:pt x="253" y="246"/>
                  <a:pt x="253" y="247"/>
                  <a:pt x="253" y="2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120">
            <a:extLst>
              <a:ext uri="{FF2B5EF4-FFF2-40B4-BE49-F238E27FC236}">
                <a16:creationId xmlns:a16="http://schemas.microsoft.com/office/drawing/2014/main" id="{98EAAAA0-5CCA-B543-A14D-D27114C6493A}"/>
              </a:ext>
            </a:extLst>
          </p:cNvPr>
          <p:cNvSpPr>
            <a:spLocks noChangeAspect="1" noEditPoints="1"/>
          </p:cNvSpPr>
          <p:nvPr/>
        </p:nvSpPr>
        <p:spPr bwMode="auto">
          <a:xfrm>
            <a:off x="9245601" y="4306888"/>
            <a:ext cx="196850" cy="196850"/>
          </a:xfrm>
          <a:custGeom>
            <a:avLst/>
            <a:gdLst>
              <a:gd name="T0" fmla="*/ 237 w 261"/>
              <a:gd name="T1" fmla="*/ 0 h 259"/>
              <a:gd name="T2" fmla="*/ 2 w 261"/>
              <a:gd name="T3" fmla="*/ 235 h 259"/>
              <a:gd name="T4" fmla="*/ 25 w 261"/>
              <a:gd name="T5" fmla="*/ 259 h 259"/>
              <a:gd name="T6" fmla="*/ 261 w 261"/>
              <a:gd name="T7" fmla="*/ 23 h 259"/>
              <a:gd name="T8" fmla="*/ 237 w 261"/>
              <a:gd name="T9" fmla="*/ 0 h 259"/>
              <a:gd name="T10" fmla="*/ 253 w 261"/>
              <a:gd name="T11" fmla="*/ 219 h 259"/>
              <a:gd name="T12" fmla="*/ 253 w 261"/>
              <a:gd name="T13" fmla="*/ 217 h 259"/>
              <a:gd name="T14" fmla="*/ 253 w 261"/>
              <a:gd name="T15" fmla="*/ 219 h 259"/>
              <a:gd name="T16" fmla="*/ 242 w 261"/>
              <a:gd name="T17" fmla="*/ 181 h 259"/>
              <a:gd name="T18" fmla="*/ 206 w 261"/>
              <a:gd name="T19" fmla="*/ 162 h 259"/>
              <a:gd name="T20" fmla="*/ 168 w 261"/>
              <a:gd name="T21" fmla="*/ 190 h 259"/>
              <a:gd name="T22" fmla="*/ 144 w 261"/>
              <a:gd name="T23" fmla="*/ 187 h 259"/>
              <a:gd name="T24" fmla="*/ 110 w 261"/>
              <a:gd name="T25" fmla="*/ 221 h 259"/>
              <a:gd name="T26" fmla="*/ 192 w 261"/>
              <a:gd name="T27" fmla="*/ 254 h 259"/>
              <a:gd name="T28" fmla="*/ 252 w 261"/>
              <a:gd name="T29" fmla="*/ 221 h 259"/>
              <a:gd name="T30" fmla="*/ 250 w 261"/>
              <a:gd name="T31" fmla="*/ 225 h 259"/>
              <a:gd name="T32" fmla="*/ 252 w 261"/>
              <a:gd name="T33" fmla="*/ 221 h 259"/>
              <a:gd name="T34" fmla="*/ 253 w 261"/>
              <a:gd name="T35" fmla="*/ 219 h 259"/>
              <a:gd name="T36" fmla="*/ 252 w 261"/>
              <a:gd name="T37" fmla="*/ 221 h 259"/>
              <a:gd name="T38" fmla="*/ 242 w 261"/>
              <a:gd name="T39" fmla="*/ 181 h 259"/>
              <a:gd name="T40" fmla="*/ 40 w 261"/>
              <a:gd name="T41" fmla="*/ 150 h 259"/>
              <a:gd name="T42" fmla="*/ 73 w 261"/>
              <a:gd name="T43" fmla="*/ 117 h 259"/>
              <a:gd name="T44" fmla="*/ 70 w 261"/>
              <a:gd name="T45" fmla="*/ 105 h 259"/>
              <a:gd name="T46" fmla="*/ 88 w 261"/>
              <a:gd name="T47" fmla="*/ 63 h 259"/>
              <a:gd name="T48" fmla="*/ 75 w 261"/>
              <a:gd name="T49" fmla="*/ 29 h 259"/>
              <a:gd name="T50" fmla="*/ 49 w 261"/>
              <a:gd name="T51" fmla="*/ 4 h 259"/>
              <a:gd name="T52" fmla="*/ 21 w 261"/>
              <a:gd name="T53" fmla="*/ 20 h 259"/>
              <a:gd name="T54" fmla="*/ 17 w 261"/>
              <a:gd name="T55" fmla="*/ 112 h 259"/>
              <a:gd name="T56" fmla="*/ 40 w 261"/>
              <a:gd name="T57" fmla="*/ 15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1" h="259">
                <a:moveTo>
                  <a:pt x="237" y="0"/>
                </a:moveTo>
                <a:lnTo>
                  <a:pt x="2" y="235"/>
                </a:lnTo>
                <a:lnTo>
                  <a:pt x="25" y="259"/>
                </a:lnTo>
                <a:lnTo>
                  <a:pt x="261" y="23"/>
                </a:lnTo>
                <a:lnTo>
                  <a:pt x="237" y="0"/>
                </a:lnTo>
                <a:close/>
                <a:moveTo>
                  <a:pt x="253" y="219"/>
                </a:moveTo>
                <a:cubicBezTo>
                  <a:pt x="253" y="218"/>
                  <a:pt x="253" y="217"/>
                  <a:pt x="253" y="217"/>
                </a:cubicBezTo>
                <a:cubicBezTo>
                  <a:pt x="253" y="217"/>
                  <a:pt x="253" y="218"/>
                  <a:pt x="253" y="219"/>
                </a:cubicBezTo>
                <a:close/>
                <a:moveTo>
                  <a:pt x="242" y="181"/>
                </a:moveTo>
                <a:cubicBezTo>
                  <a:pt x="230" y="174"/>
                  <a:pt x="218" y="167"/>
                  <a:pt x="206" y="162"/>
                </a:cubicBezTo>
                <a:cubicBezTo>
                  <a:pt x="183" y="153"/>
                  <a:pt x="184" y="181"/>
                  <a:pt x="168" y="190"/>
                </a:cubicBezTo>
                <a:cubicBezTo>
                  <a:pt x="161" y="194"/>
                  <a:pt x="152" y="191"/>
                  <a:pt x="144" y="187"/>
                </a:cubicBezTo>
                <a:lnTo>
                  <a:pt x="110" y="221"/>
                </a:lnTo>
                <a:cubicBezTo>
                  <a:pt x="134" y="237"/>
                  <a:pt x="164" y="252"/>
                  <a:pt x="192" y="254"/>
                </a:cubicBezTo>
                <a:cubicBezTo>
                  <a:pt x="214" y="256"/>
                  <a:pt x="244" y="244"/>
                  <a:pt x="252" y="221"/>
                </a:cubicBezTo>
                <a:cubicBezTo>
                  <a:pt x="251" y="223"/>
                  <a:pt x="251" y="224"/>
                  <a:pt x="250" y="225"/>
                </a:cubicBezTo>
                <a:cubicBezTo>
                  <a:pt x="251" y="224"/>
                  <a:pt x="251" y="223"/>
                  <a:pt x="252" y="221"/>
                </a:cubicBezTo>
                <a:cubicBezTo>
                  <a:pt x="252" y="220"/>
                  <a:pt x="252" y="219"/>
                  <a:pt x="253" y="219"/>
                </a:cubicBezTo>
                <a:cubicBezTo>
                  <a:pt x="252" y="219"/>
                  <a:pt x="252" y="220"/>
                  <a:pt x="252" y="221"/>
                </a:cubicBezTo>
                <a:cubicBezTo>
                  <a:pt x="259" y="200"/>
                  <a:pt x="259" y="190"/>
                  <a:pt x="242" y="181"/>
                </a:cubicBezTo>
                <a:close/>
                <a:moveTo>
                  <a:pt x="40" y="150"/>
                </a:moveTo>
                <a:lnTo>
                  <a:pt x="73" y="117"/>
                </a:lnTo>
                <a:cubicBezTo>
                  <a:pt x="71" y="113"/>
                  <a:pt x="70" y="108"/>
                  <a:pt x="70" y="105"/>
                </a:cubicBezTo>
                <a:cubicBezTo>
                  <a:pt x="73" y="86"/>
                  <a:pt x="94" y="86"/>
                  <a:pt x="88" y="63"/>
                </a:cubicBezTo>
                <a:cubicBezTo>
                  <a:pt x="85" y="52"/>
                  <a:pt x="79" y="40"/>
                  <a:pt x="75" y="29"/>
                </a:cubicBezTo>
                <a:cubicBezTo>
                  <a:pt x="69" y="13"/>
                  <a:pt x="66" y="4"/>
                  <a:pt x="49" y="4"/>
                </a:cubicBezTo>
                <a:cubicBezTo>
                  <a:pt x="37" y="5"/>
                  <a:pt x="29" y="10"/>
                  <a:pt x="21" y="20"/>
                </a:cubicBezTo>
                <a:cubicBezTo>
                  <a:pt x="0" y="47"/>
                  <a:pt x="4" y="83"/>
                  <a:pt x="17" y="112"/>
                </a:cubicBezTo>
                <a:cubicBezTo>
                  <a:pt x="23" y="125"/>
                  <a:pt x="31" y="138"/>
                  <a:pt x="40" y="1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21">
            <a:extLst>
              <a:ext uri="{FF2B5EF4-FFF2-40B4-BE49-F238E27FC236}">
                <a16:creationId xmlns:a16="http://schemas.microsoft.com/office/drawing/2014/main" id="{EB3D25A1-3E3C-9943-B2C0-DBC6652C3DB0}"/>
              </a:ext>
            </a:extLst>
          </p:cNvPr>
          <p:cNvSpPr>
            <a:spLocks noChangeAspect="1" noEditPoints="1"/>
          </p:cNvSpPr>
          <p:nvPr/>
        </p:nvSpPr>
        <p:spPr bwMode="auto">
          <a:xfrm>
            <a:off x="8740776" y="4306888"/>
            <a:ext cx="255588" cy="255588"/>
          </a:xfrm>
          <a:custGeom>
            <a:avLst/>
            <a:gdLst>
              <a:gd name="T0" fmla="*/ 339 w 339"/>
              <a:gd name="T1" fmla="*/ 33 h 335"/>
              <a:gd name="T2" fmla="*/ 306 w 339"/>
              <a:gd name="T3" fmla="*/ 0 h 335"/>
              <a:gd name="T4" fmla="*/ 222 w 339"/>
              <a:gd name="T5" fmla="*/ 0 h 335"/>
              <a:gd name="T6" fmla="*/ 206 w 339"/>
              <a:gd name="T7" fmla="*/ 16 h 335"/>
              <a:gd name="T8" fmla="*/ 222 w 339"/>
              <a:gd name="T9" fmla="*/ 33 h 335"/>
              <a:gd name="T10" fmla="*/ 262 w 339"/>
              <a:gd name="T11" fmla="*/ 33 h 335"/>
              <a:gd name="T12" fmla="*/ 268 w 339"/>
              <a:gd name="T13" fmla="*/ 47 h 335"/>
              <a:gd name="T14" fmla="*/ 207 w 339"/>
              <a:gd name="T15" fmla="*/ 107 h 335"/>
              <a:gd name="T16" fmla="*/ 207 w 339"/>
              <a:gd name="T17" fmla="*/ 131 h 335"/>
              <a:gd name="T18" fmla="*/ 231 w 339"/>
              <a:gd name="T19" fmla="*/ 131 h 335"/>
              <a:gd name="T20" fmla="*/ 291 w 339"/>
              <a:gd name="T21" fmla="*/ 71 h 335"/>
              <a:gd name="T22" fmla="*/ 306 w 339"/>
              <a:gd name="T23" fmla="*/ 77 h 335"/>
              <a:gd name="T24" fmla="*/ 306 w 339"/>
              <a:gd name="T25" fmla="*/ 116 h 335"/>
              <a:gd name="T26" fmla="*/ 323 w 339"/>
              <a:gd name="T27" fmla="*/ 133 h 335"/>
              <a:gd name="T28" fmla="*/ 339 w 339"/>
              <a:gd name="T29" fmla="*/ 117 h 335"/>
              <a:gd name="T30" fmla="*/ 339 w 339"/>
              <a:gd name="T31" fmla="*/ 33 h 335"/>
              <a:gd name="T32" fmla="*/ 241 w 339"/>
              <a:gd name="T33" fmla="*/ 259 h 335"/>
              <a:gd name="T34" fmla="*/ 206 w 339"/>
              <a:gd name="T35" fmla="*/ 241 h 335"/>
              <a:gd name="T36" fmla="*/ 167 w 339"/>
              <a:gd name="T37" fmla="*/ 269 h 335"/>
              <a:gd name="T38" fmla="*/ 132 w 339"/>
              <a:gd name="T39" fmla="*/ 258 h 335"/>
              <a:gd name="T40" fmla="*/ 88 w 339"/>
              <a:gd name="T41" fmla="*/ 218 h 335"/>
              <a:gd name="T42" fmla="*/ 70 w 339"/>
              <a:gd name="T43" fmla="*/ 183 h 335"/>
              <a:gd name="T44" fmla="*/ 88 w 339"/>
              <a:gd name="T45" fmla="*/ 142 h 335"/>
              <a:gd name="T46" fmla="*/ 74 w 339"/>
              <a:gd name="T47" fmla="*/ 107 h 335"/>
              <a:gd name="T48" fmla="*/ 49 w 339"/>
              <a:gd name="T49" fmla="*/ 83 h 335"/>
              <a:gd name="T50" fmla="*/ 21 w 339"/>
              <a:gd name="T51" fmla="*/ 99 h 335"/>
              <a:gd name="T52" fmla="*/ 17 w 339"/>
              <a:gd name="T53" fmla="*/ 191 h 335"/>
              <a:gd name="T54" fmla="*/ 106 w 339"/>
              <a:gd name="T55" fmla="*/ 297 h 335"/>
              <a:gd name="T56" fmla="*/ 192 w 339"/>
              <a:gd name="T57" fmla="*/ 333 h 335"/>
              <a:gd name="T58" fmla="*/ 251 w 339"/>
              <a:gd name="T59" fmla="*/ 300 h 335"/>
              <a:gd name="T60" fmla="*/ 250 w 339"/>
              <a:gd name="T61" fmla="*/ 304 h 335"/>
              <a:gd name="T62" fmla="*/ 252 w 339"/>
              <a:gd name="T63" fmla="*/ 300 h 335"/>
              <a:gd name="T64" fmla="*/ 253 w 339"/>
              <a:gd name="T65" fmla="*/ 296 h 335"/>
              <a:gd name="T66" fmla="*/ 252 w 339"/>
              <a:gd name="T67" fmla="*/ 300 h 335"/>
              <a:gd name="T68" fmla="*/ 241 w 339"/>
              <a:gd name="T69" fmla="*/ 259 h 335"/>
              <a:gd name="T70" fmla="*/ 250 w 339"/>
              <a:gd name="T71" fmla="*/ 304 h 335"/>
              <a:gd name="T72" fmla="*/ 250 w 339"/>
              <a:gd name="T73" fmla="*/ 304 h 335"/>
              <a:gd name="T74" fmla="*/ 253 w 339"/>
              <a:gd name="T75" fmla="*/ 296 h 335"/>
              <a:gd name="T76" fmla="*/ 253 w 339"/>
              <a:gd name="T77" fmla="*/ 29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9" h="335">
                <a:moveTo>
                  <a:pt x="339" y="33"/>
                </a:moveTo>
                <a:cubicBezTo>
                  <a:pt x="339" y="15"/>
                  <a:pt x="324" y="0"/>
                  <a:pt x="306" y="0"/>
                </a:cubicBezTo>
                <a:cubicBezTo>
                  <a:pt x="293" y="0"/>
                  <a:pt x="307" y="0"/>
                  <a:pt x="222" y="0"/>
                </a:cubicBezTo>
                <a:cubicBezTo>
                  <a:pt x="213" y="0"/>
                  <a:pt x="206" y="7"/>
                  <a:pt x="206" y="16"/>
                </a:cubicBezTo>
                <a:cubicBezTo>
                  <a:pt x="206" y="25"/>
                  <a:pt x="213" y="33"/>
                  <a:pt x="222" y="33"/>
                </a:cubicBezTo>
                <a:lnTo>
                  <a:pt x="262" y="33"/>
                </a:lnTo>
                <a:cubicBezTo>
                  <a:pt x="269" y="33"/>
                  <a:pt x="273" y="42"/>
                  <a:pt x="268" y="47"/>
                </a:cubicBezTo>
                <a:lnTo>
                  <a:pt x="207" y="107"/>
                </a:lnTo>
                <a:cubicBezTo>
                  <a:pt x="201" y="114"/>
                  <a:pt x="201" y="125"/>
                  <a:pt x="207" y="131"/>
                </a:cubicBezTo>
                <a:cubicBezTo>
                  <a:pt x="214" y="138"/>
                  <a:pt x="224" y="138"/>
                  <a:pt x="231" y="131"/>
                </a:cubicBezTo>
                <a:lnTo>
                  <a:pt x="291" y="71"/>
                </a:lnTo>
                <a:cubicBezTo>
                  <a:pt x="297" y="65"/>
                  <a:pt x="306" y="69"/>
                  <a:pt x="306" y="77"/>
                </a:cubicBezTo>
                <a:lnTo>
                  <a:pt x="306" y="116"/>
                </a:lnTo>
                <a:cubicBezTo>
                  <a:pt x="306" y="126"/>
                  <a:pt x="314" y="133"/>
                  <a:pt x="323" y="133"/>
                </a:cubicBezTo>
                <a:cubicBezTo>
                  <a:pt x="332" y="133"/>
                  <a:pt x="339" y="126"/>
                  <a:pt x="339" y="117"/>
                </a:cubicBezTo>
                <a:lnTo>
                  <a:pt x="339" y="33"/>
                </a:lnTo>
                <a:close/>
                <a:moveTo>
                  <a:pt x="241" y="259"/>
                </a:moveTo>
                <a:cubicBezTo>
                  <a:pt x="230" y="253"/>
                  <a:pt x="218" y="246"/>
                  <a:pt x="206" y="241"/>
                </a:cubicBezTo>
                <a:cubicBezTo>
                  <a:pt x="182" y="231"/>
                  <a:pt x="184" y="260"/>
                  <a:pt x="167" y="269"/>
                </a:cubicBezTo>
                <a:cubicBezTo>
                  <a:pt x="156" y="275"/>
                  <a:pt x="141" y="264"/>
                  <a:pt x="132" y="258"/>
                </a:cubicBezTo>
                <a:cubicBezTo>
                  <a:pt x="115" y="248"/>
                  <a:pt x="100" y="234"/>
                  <a:pt x="88" y="218"/>
                </a:cubicBezTo>
                <a:cubicBezTo>
                  <a:pt x="82" y="210"/>
                  <a:pt x="68" y="195"/>
                  <a:pt x="70" y="183"/>
                </a:cubicBezTo>
                <a:cubicBezTo>
                  <a:pt x="73" y="165"/>
                  <a:pt x="94" y="164"/>
                  <a:pt x="88" y="142"/>
                </a:cubicBezTo>
                <a:cubicBezTo>
                  <a:pt x="85" y="130"/>
                  <a:pt x="79" y="119"/>
                  <a:pt x="74" y="107"/>
                </a:cubicBezTo>
                <a:cubicBezTo>
                  <a:pt x="68" y="92"/>
                  <a:pt x="66" y="82"/>
                  <a:pt x="49" y="83"/>
                </a:cubicBezTo>
                <a:cubicBezTo>
                  <a:pt x="37" y="84"/>
                  <a:pt x="28" y="89"/>
                  <a:pt x="21" y="99"/>
                </a:cubicBezTo>
                <a:cubicBezTo>
                  <a:pt x="0" y="126"/>
                  <a:pt x="3" y="162"/>
                  <a:pt x="17" y="191"/>
                </a:cubicBezTo>
                <a:cubicBezTo>
                  <a:pt x="37" y="233"/>
                  <a:pt x="70" y="272"/>
                  <a:pt x="106" y="297"/>
                </a:cubicBezTo>
                <a:cubicBezTo>
                  <a:pt x="130" y="314"/>
                  <a:pt x="162" y="330"/>
                  <a:pt x="192" y="333"/>
                </a:cubicBezTo>
                <a:cubicBezTo>
                  <a:pt x="214" y="335"/>
                  <a:pt x="244" y="323"/>
                  <a:pt x="251" y="300"/>
                </a:cubicBezTo>
                <a:cubicBezTo>
                  <a:pt x="251" y="301"/>
                  <a:pt x="250" y="303"/>
                  <a:pt x="250" y="304"/>
                </a:cubicBezTo>
                <a:cubicBezTo>
                  <a:pt x="250" y="303"/>
                  <a:pt x="251" y="302"/>
                  <a:pt x="252" y="300"/>
                </a:cubicBezTo>
                <a:cubicBezTo>
                  <a:pt x="252" y="297"/>
                  <a:pt x="253" y="296"/>
                  <a:pt x="253" y="296"/>
                </a:cubicBezTo>
                <a:cubicBezTo>
                  <a:pt x="253" y="296"/>
                  <a:pt x="252" y="298"/>
                  <a:pt x="252" y="300"/>
                </a:cubicBezTo>
                <a:cubicBezTo>
                  <a:pt x="258" y="279"/>
                  <a:pt x="259" y="269"/>
                  <a:pt x="241" y="259"/>
                </a:cubicBezTo>
                <a:close/>
                <a:moveTo>
                  <a:pt x="250" y="304"/>
                </a:moveTo>
                <a:cubicBezTo>
                  <a:pt x="250" y="304"/>
                  <a:pt x="250" y="304"/>
                  <a:pt x="250" y="304"/>
                </a:cubicBezTo>
                <a:close/>
                <a:moveTo>
                  <a:pt x="253" y="296"/>
                </a:moveTo>
                <a:cubicBezTo>
                  <a:pt x="253" y="295"/>
                  <a:pt x="253" y="295"/>
                  <a:pt x="253" y="2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122">
            <a:extLst>
              <a:ext uri="{FF2B5EF4-FFF2-40B4-BE49-F238E27FC236}">
                <a16:creationId xmlns:a16="http://schemas.microsoft.com/office/drawing/2014/main" id="{9F647B3E-5CEB-6B4B-9E0A-63DC3E8AF482}"/>
              </a:ext>
            </a:extLst>
          </p:cNvPr>
          <p:cNvSpPr>
            <a:spLocks noChangeAspect="1" noEditPoints="1"/>
          </p:cNvSpPr>
          <p:nvPr/>
        </p:nvSpPr>
        <p:spPr bwMode="auto">
          <a:xfrm>
            <a:off x="8237538" y="4305300"/>
            <a:ext cx="257175" cy="257175"/>
          </a:xfrm>
          <a:custGeom>
            <a:avLst/>
            <a:gdLst>
              <a:gd name="T0" fmla="*/ 320 w 341"/>
              <a:gd name="T1" fmla="*/ 105 h 337"/>
              <a:gd name="T2" fmla="*/ 280 w 341"/>
              <a:gd name="T3" fmla="*/ 105 h 337"/>
              <a:gd name="T4" fmla="*/ 274 w 341"/>
              <a:gd name="T5" fmla="*/ 91 h 337"/>
              <a:gd name="T6" fmla="*/ 335 w 341"/>
              <a:gd name="T7" fmla="*/ 30 h 337"/>
              <a:gd name="T8" fmla="*/ 335 w 341"/>
              <a:gd name="T9" fmla="*/ 7 h 337"/>
              <a:gd name="T10" fmla="*/ 311 w 341"/>
              <a:gd name="T11" fmla="*/ 7 h 337"/>
              <a:gd name="T12" fmla="*/ 251 w 341"/>
              <a:gd name="T13" fmla="*/ 67 h 337"/>
              <a:gd name="T14" fmla="*/ 236 w 341"/>
              <a:gd name="T15" fmla="*/ 61 h 337"/>
              <a:gd name="T16" fmla="*/ 236 w 341"/>
              <a:gd name="T17" fmla="*/ 21 h 337"/>
              <a:gd name="T18" fmla="*/ 219 w 341"/>
              <a:gd name="T19" fmla="*/ 4 h 337"/>
              <a:gd name="T20" fmla="*/ 203 w 341"/>
              <a:gd name="T21" fmla="*/ 21 h 337"/>
              <a:gd name="T22" fmla="*/ 203 w 341"/>
              <a:gd name="T23" fmla="*/ 104 h 337"/>
              <a:gd name="T24" fmla="*/ 236 w 341"/>
              <a:gd name="T25" fmla="*/ 138 h 337"/>
              <a:gd name="T26" fmla="*/ 320 w 341"/>
              <a:gd name="T27" fmla="*/ 138 h 337"/>
              <a:gd name="T28" fmla="*/ 336 w 341"/>
              <a:gd name="T29" fmla="*/ 121 h 337"/>
              <a:gd name="T30" fmla="*/ 320 w 341"/>
              <a:gd name="T31" fmla="*/ 105 h 337"/>
              <a:gd name="T32" fmla="*/ 242 w 341"/>
              <a:gd name="T33" fmla="*/ 261 h 337"/>
              <a:gd name="T34" fmla="*/ 206 w 341"/>
              <a:gd name="T35" fmla="*/ 243 h 337"/>
              <a:gd name="T36" fmla="*/ 168 w 341"/>
              <a:gd name="T37" fmla="*/ 271 h 337"/>
              <a:gd name="T38" fmla="*/ 70 w 341"/>
              <a:gd name="T39" fmla="*/ 185 h 337"/>
              <a:gd name="T40" fmla="*/ 88 w 341"/>
              <a:gd name="T41" fmla="*/ 144 h 337"/>
              <a:gd name="T42" fmla="*/ 75 w 341"/>
              <a:gd name="T43" fmla="*/ 109 h 337"/>
              <a:gd name="T44" fmla="*/ 49 w 341"/>
              <a:gd name="T45" fmla="*/ 85 h 337"/>
              <a:gd name="T46" fmla="*/ 21 w 341"/>
              <a:gd name="T47" fmla="*/ 101 h 337"/>
              <a:gd name="T48" fmla="*/ 17 w 341"/>
              <a:gd name="T49" fmla="*/ 193 h 337"/>
              <a:gd name="T50" fmla="*/ 192 w 341"/>
              <a:gd name="T51" fmla="*/ 335 h 337"/>
              <a:gd name="T52" fmla="*/ 252 w 341"/>
              <a:gd name="T53" fmla="*/ 302 h 337"/>
              <a:gd name="T54" fmla="*/ 251 w 341"/>
              <a:gd name="T55" fmla="*/ 306 h 337"/>
              <a:gd name="T56" fmla="*/ 252 w 341"/>
              <a:gd name="T57" fmla="*/ 302 h 337"/>
              <a:gd name="T58" fmla="*/ 253 w 341"/>
              <a:gd name="T59" fmla="*/ 298 h 337"/>
              <a:gd name="T60" fmla="*/ 252 w 341"/>
              <a:gd name="T61" fmla="*/ 302 h 337"/>
              <a:gd name="T62" fmla="*/ 242 w 341"/>
              <a:gd name="T63" fmla="*/ 261 h 337"/>
              <a:gd name="T64" fmla="*/ 251 w 341"/>
              <a:gd name="T65" fmla="*/ 306 h 337"/>
              <a:gd name="T66" fmla="*/ 251 w 341"/>
              <a:gd name="T67" fmla="*/ 306 h 337"/>
              <a:gd name="T68" fmla="*/ 253 w 341"/>
              <a:gd name="T69" fmla="*/ 298 h 337"/>
              <a:gd name="T70" fmla="*/ 253 w 341"/>
              <a:gd name="T71" fmla="*/ 2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1" h="337">
                <a:moveTo>
                  <a:pt x="320" y="105"/>
                </a:moveTo>
                <a:lnTo>
                  <a:pt x="280" y="105"/>
                </a:lnTo>
                <a:cubicBezTo>
                  <a:pt x="273" y="105"/>
                  <a:pt x="269" y="96"/>
                  <a:pt x="274" y="91"/>
                </a:cubicBezTo>
                <a:lnTo>
                  <a:pt x="335" y="30"/>
                </a:lnTo>
                <a:cubicBezTo>
                  <a:pt x="341" y="24"/>
                  <a:pt x="341" y="13"/>
                  <a:pt x="335" y="7"/>
                </a:cubicBezTo>
                <a:cubicBezTo>
                  <a:pt x="328" y="0"/>
                  <a:pt x="318" y="0"/>
                  <a:pt x="311" y="7"/>
                </a:cubicBezTo>
                <a:lnTo>
                  <a:pt x="251" y="67"/>
                </a:lnTo>
                <a:cubicBezTo>
                  <a:pt x="245" y="72"/>
                  <a:pt x="236" y="68"/>
                  <a:pt x="236" y="61"/>
                </a:cubicBezTo>
                <a:lnTo>
                  <a:pt x="236" y="21"/>
                </a:lnTo>
                <a:cubicBezTo>
                  <a:pt x="236" y="12"/>
                  <a:pt x="228" y="4"/>
                  <a:pt x="219" y="4"/>
                </a:cubicBezTo>
                <a:cubicBezTo>
                  <a:pt x="210" y="4"/>
                  <a:pt x="203" y="12"/>
                  <a:pt x="203" y="21"/>
                </a:cubicBezTo>
                <a:lnTo>
                  <a:pt x="203" y="104"/>
                </a:lnTo>
                <a:cubicBezTo>
                  <a:pt x="203" y="123"/>
                  <a:pt x="218" y="138"/>
                  <a:pt x="236" y="138"/>
                </a:cubicBezTo>
                <a:cubicBezTo>
                  <a:pt x="249" y="138"/>
                  <a:pt x="235" y="138"/>
                  <a:pt x="320" y="138"/>
                </a:cubicBezTo>
                <a:cubicBezTo>
                  <a:pt x="329" y="138"/>
                  <a:pt x="336" y="131"/>
                  <a:pt x="336" y="121"/>
                </a:cubicBezTo>
                <a:cubicBezTo>
                  <a:pt x="336" y="112"/>
                  <a:pt x="329" y="105"/>
                  <a:pt x="320" y="105"/>
                </a:cubicBezTo>
                <a:close/>
                <a:moveTo>
                  <a:pt x="242" y="261"/>
                </a:moveTo>
                <a:cubicBezTo>
                  <a:pt x="230" y="255"/>
                  <a:pt x="218" y="248"/>
                  <a:pt x="206" y="243"/>
                </a:cubicBezTo>
                <a:cubicBezTo>
                  <a:pt x="183" y="233"/>
                  <a:pt x="184" y="262"/>
                  <a:pt x="168" y="271"/>
                </a:cubicBezTo>
                <a:cubicBezTo>
                  <a:pt x="144" y="284"/>
                  <a:pt x="67" y="209"/>
                  <a:pt x="70" y="185"/>
                </a:cubicBezTo>
                <a:cubicBezTo>
                  <a:pt x="73" y="167"/>
                  <a:pt x="94" y="166"/>
                  <a:pt x="88" y="144"/>
                </a:cubicBezTo>
                <a:cubicBezTo>
                  <a:pt x="85" y="132"/>
                  <a:pt x="79" y="121"/>
                  <a:pt x="75" y="109"/>
                </a:cubicBezTo>
                <a:cubicBezTo>
                  <a:pt x="69" y="94"/>
                  <a:pt x="66" y="84"/>
                  <a:pt x="49" y="85"/>
                </a:cubicBezTo>
                <a:cubicBezTo>
                  <a:pt x="37" y="86"/>
                  <a:pt x="29" y="91"/>
                  <a:pt x="21" y="101"/>
                </a:cubicBezTo>
                <a:cubicBezTo>
                  <a:pt x="0" y="128"/>
                  <a:pt x="4" y="164"/>
                  <a:pt x="17" y="193"/>
                </a:cubicBezTo>
                <a:cubicBezTo>
                  <a:pt x="56" y="276"/>
                  <a:pt x="135" y="330"/>
                  <a:pt x="192" y="335"/>
                </a:cubicBezTo>
                <a:cubicBezTo>
                  <a:pt x="214" y="337"/>
                  <a:pt x="244" y="325"/>
                  <a:pt x="252" y="302"/>
                </a:cubicBezTo>
                <a:cubicBezTo>
                  <a:pt x="251" y="303"/>
                  <a:pt x="251" y="305"/>
                  <a:pt x="251" y="306"/>
                </a:cubicBezTo>
                <a:cubicBezTo>
                  <a:pt x="251" y="305"/>
                  <a:pt x="251" y="304"/>
                  <a:pt x="252" y="302"/>
                </a:cubicBezTo>
                <a:cubicBezTo>
                  <a:pt x="253" y="299"/>
                  <a:pt x="253" y="298"/>
                  <a:pt x="253" y="298"/>
                </a:cubicBezTo>
                <a:cubicBezTo>
                  <a:pt x="253" y="298"/>
                  <a:pt x="252" y="300"/>
                  <a:pt x="252" y="302"/>
                </a:cubicBezTo>
                <a:cubicBezTo>
                  <a:pt x="259" y="281"/>
                  <a:pt x="259" y="271"/>
                  <a:pt x="242" y="261"/>
                </a:cubicBezTo>
                <a:close/>
                <a:moveTo>
                  <a:pt x="251" y="306"/>
                </a:moveTo>
                <a:cubicBezTo>
                  <a:pt x="250" y="306"/>
                  <a:pt x="250" y="306"/>
                  <a:pt x="251" y="306"/>
                </a:cubicBezTo>
                <a:close/>
                <a:moveTo>
                  <a:pt x="253" y="298"/>
                </a:moveTo>
                <a:cubicBezTo>
                  <a:pt x="253" y="297"/>
                  <a:pt x="253" y="297"/>
                  <a:pt x="253" y="29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23">
            <a:extLst>
              <a:ext uri="{FF2B5EF4-FFF2-40B4-BE49-F238E27FC236}">
                <a16:creationId xmlns:a16="http://schemas.microsoft.com/office/drawing/2014/main" id="{2457A300-EBE1-8A49-B0BB-3CEB353E4CEC}"/>
              </a:ext>
            </a:extLst>
          </p:cNvPr>
          <p:cNvSpPr>
            <a:spLocks noChangeAspect="1" noEditPoints="1"/>
          </p:cNvSpPr>
          <p:nvPr/>
        </p:nvSpPr>
        <p:spPr bwMode="auto">
          <a:xfrm>
            <a:off x="7734301" y="4306888"/>
            <a:ext cx="255588" cy="255588"/>
          </a:xfrm>
          <a:custGeom>
            <a:avLst/>
            <a:gdLst>
              <a:gd name="T0" fmla="*/ 172 w 339"/>
              <a:gd name="T1" fmla="*/ 133 h 335"/>
              <a:gd name="T2" fmla="*/ 172 w 339"/>
              <a:gd name="T3" fmla="*/ 166 h 335"/>
              <a:gd name="T4" fmla="*/ 206 w 339"/>
              <a:gd name="T5" fmla="*/ 166 h 335"/>
              <a:gd name="T6" fmla="*/ 172 w 339"/>
              <a:gd name="T7" fmla="*/ 133 h 335"/>
              <a:gd name="T8" fmla="*/ 172 w 339"/>
              <a:gd name="T9" fmla="*/ 66 h 335"/>
              <a:gd name="T10" fmla="*/ 172 w 339"/>
              <a:gd name="T11" fmla="*/ 100 h 335"/>
              <a:gd name="T12" fmla="*/ 239 w 339"/>
              <a:gd name="T13" fmla="*/ 166 h 335"/>
              <a:gd name="T14" fmla="*/ 272 w 339"/>
              <a:gd name="T15" fmla="*/ 166 h 335"/>
              <a:gd name="T16" fmla="*/ 172 w 339"/>
              <a:gd name="T17" fmla="*/ 66 h 335"/>
              <a:gd name="T18" fmla="*/ 172 w 339"/>
              <a:gd name="T19" fmla="*/ 0 h 335"/>
              <a:gd name="T20" fmla="*/ 172 w 339"/>
              <a:gd name="T21" fmla="*/ 33 h 335"/>
              <a:gd name="T22" fmla="*/ 306 w 339"/>
              <a:gd name="T23" fmla="*/ 166 h 335"/>
              <a:gd name="T24" fmla="*/ 339 w 339"/>
              <a:gd name="T25" fmla="*/ 166 h 335"/>
              <a:gd name="T26" fmla="*/ 172 w 339"/>
              <a:gd name="T27" fmla="*/ 0 h 335"/>
              <a:gd name="T28" fmla="*/ 250 w 339"/>
              <a:gd name="T29" fmla="*/ 304 h 335"/>
              <a:gd name="T30" fmla="*/ 250 w 339"/>
              <a:gd name="T31" fmla="*/ 304 h 335"/>
              <a:gd name="T32" fmla="*/ 241 w 339"/>
              <a:gd name="T33" fmla="*/ 259 h 335"/>
              <a:gd name="T34" fmla="*/ 206 w 339"/>
              <a:gd name="T35" fmla="*/ 241 h 335"/>
              <a:gd name="T36" fmla="*/ 167 w 339"/>
              <a:gd name="T37" fmla="*/ 269 h 335"/>
              <a:gd name="T38" fmla="*/ 131 w 339"/>
              <a:gd name="T39" fmla="*/ 258 h 335"/>
              <a:gd name="T40" fmla="*/ 88 w 339"/>
              <a:gd name="T41" fmla="*/ 218 h 335"/>
              <a:gd name="T42" fmla="*/ 69 w 339"/>
              <a:gd name="T43" fmla="*/ 183 h 335"/>
              <a:gd name="T44" fmla="*/ 87 w 339"/>
              <a:gd name="T45" fmla="*/ 142 h 335"/>
              <a:gd name="T46" fmla="*/ 74 w 339"/>
              <a:gd name="T47" fmla="*/ 107 h 335"/>
              <a:gd name="T48" fmla="*/ 49 w 339"/>
              <a:gd name="T49" fmla="*/ 83 h 335"/>
              <a:gd name="T50" fmla="*/ 20 w 339"/>
              <a:gd name="T51" fmla="*/ 99 h 335"/>
              <a:gd name="T52" fmla="*/ 17 w 339"/>
              <a:gd name="T53" fmla="*/ 191 h 335"/>
              <a:gd name="T54" fmla="*/ 106 w 339"/>
              <a:gd name="T55" fmla="*/ 297 h 335"/>
              <a:gd name="T56" fmla="*/ 192 w 339"/>
              <a:gd name="T57" fmla="*/ 333 h 335"/>
              <a:gd name="T58" fmla="*/ 251 w 339"/>
              <a:gd name="T59" fmla="*/ 300 h 335"/>
              <a:gd name="T60" fmla="*/ 250 w 339"/>
              <a:gd name="T61" fmla="*/ 304 h 335"/>
              <a:gd name="T62" fmla="*/ 251 w 339"/>
              <a:gd name="T63" fmla="*/ 300 h 335"/>
              <a:gd name="T64" fmla="*/ 253 w 339"/>
              <a:gd name="T65" fmla="*/ 296 h 335"/>
              <a:gd name="T66" fmla="*/ 251 w 339"/>
              <a:gd name="T67" fmla="*/ 300 h 335"/>
              <a:gd name="T68" fmla="*/ 241 w 339"/>
              <a:gd name="T69" fmla="*/ 259 h 335"/>
              <a:gd name="T70" fmla="*/ 253 w 339"/>
              <a:gd name="T71" fmla="*/ 296 h 335"/>
              <a:gd name="T72" fmla="*/ 253 w 339"/>
              <a:gd name="T73" fmla="*/ 29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9" h="335">
                <a:moveTo>
                  <a:pt x="172" y="133"/>
                </a:moveTo>
                <a:lnTo>
                  <a:pt x="172" y="166"/>
                </a:lnTo>
                <a:lnTo>
                  <a:pt x="206" y="166"/>
                </a:lnTo>
                <a:cubicBezTo>
                  <a:pt x="206" y="148"/>
                  <a:pt x="191" y="133"/>
                  <a:pt x="172" y="133"/>
                </a:cubicBezTo>
                <a:close/>
                <a:moveTo>
                  <a:pt x="172" y="66"/>
                </a:moveTo>
                <a:lnTo>
                  <a:pt x="172" y="100"/>
                </a:lnTo>
                <a:cubicBezTo>
                  <a:pt x="209" y="100"/>
                  <a:pt x="239" y="130"/>
                  <a:pt x="239" y="166"/>
                </a:cubicBezTo>
                <a:lnTo>
                  <a:pt x="272" y="166"/>
                </a:lnTo>
                <a:cubicBezTo>
                  <a:pt x="272" y="111"/>
                  <a:pt x="228" y="66"/>
                  <a:pt x="172" y="66"/>
                </a:cubicBezTo>
                <a:close/>
                <a:moveTo>
                  <a:pt x="172" y="0"/>
                </a:moveTo>
                <a:lnTo>
                  <a:pt x="172" y="33"/>
                </a:lnTo>
                <a:cubicBezTo>
                  <a:pt x="246" y="33"/>
                  <a:pt x="306" y="93"/>
                  <a:pt x="306" y="166"/>
                </a:cubicBezTo>
                <a:lnTo>
                  <a:pt x="339" y="166"/>
                </a:lnTo>
                <a:cubicBezTo>
                  <a:pt x="339" y="74"/>
                  <a:pt x="264" y="0"/>
                  <a:pt x="172" y="0"/>
                </a:cubicBezTo>
                <a:close/>
                <a:moveTo>
                  <a:pt x="250" y="304"/>
                </a:moveTo>
                <a:cubicBezTo>
                  <a:pt x="250" y="304"/>
                  <a:pt x="250" y="304"/>
                  <a:pt x="250" y="304"/>
                </a:cubicBezTo>
                <a:close/>
                <a:moveTo>
                  <a:pt x="241" y="259"/>
                </a:moveTo>
                <a:cubicBezTo>
                  <a:pt x="229" y="253"/>
                  <a:pt x="218" y="246"/>
                  <a:pt x="206" y="241"/>
                </a:cubicBezTo>
                <a:cubicBezTo>
                  <a:pt x="182" y="231"/>
                  <a:pt x="184" y="260"/>
                  <a:pt x="167" y="269"/>
                </a:cubicBezTo>
                <a:cubicBezTo>
                  <a:pt x="156" y="275"/>
                  <a:pt x="141" y="264"/>
                  <a:pt x="131" y="258"/>
                </a:cubicBezTo>
                <a:cubicBezTo>
                  <a:pt x="115" y="248"/>
                  <a:pt x="100" y="234"/>
                  <a:pt x="88" y="218"/>
                </a:cubicBezTo>
                <a:cubicBezTo>
                  <a:pt x="82" y="210"/>
                  <a:pt x="68" y="195"/>
                  <a:pt x="69" y="183"/>
                </a:cubicBezTo>
                <a:cubicBezTo>
                  <a:pt x="72" y="165"/>
                  <a:pt x="94" y="164"/>
                  <a:pt x="87" y="142"/>
                </a:cubicBezTo>
                <a:cubicBezTo>
                  <a:pt x="84" y="130"/>
                  <a:pt x="78" y="119"/>
                  <a:pt x="74" y="107"/>
                </a:cubicBezTo>
                <a:cubicBezTo>
                  <a:pt x="68" y="92"/>
                  <a:pt x="66" y="82"/>
                  <a:pt x="49" y="83"/>
                </a:cubicBezTo>
                <a:cubicBezTo>
                  <a:pt x="36" y="84"/>
                  <a:pt x="28" y="89"/>
                  <a:pt x="20" y="99"/>
                </a:cubicBezTo>
                <a:cubicBezTo>
                  <a:pt x="0" y="126"/>
                  <a:pt x="3" y="162"/>
                  <a:pt x="17" y="191"/>
                </a:cubicBezTo>
                <a:cubicBezTo>
                  <a:pt x="36" y="233"/>
                  <a:pt x="70" y="272"/>
                  <a:pt x="106" y="297"/>
                </a:cubicBezTo>
                <a:cubicBezTo>
                  <a:pt x="130" y="314"/>
                  <a:pt x="162" y="330"/>
                  <a:pt x="192" y="333"/>
                </a:cubicBezTo>
                <a:cubicBezTo>
                  <a:pt x="213" y="335"/>
                  <a:pt x="243" y="323"/>
                  <a:pt x="251" y="300"/>
                </a:cubicBezTo>
                <a:cubicBezTo>
                  <a:pt x="251" y="301"/>
                  <a:pt x="250" y="303"/>
                  <a:pt x="250" y="304"/>
                </a:cubicBezTo>
                <a:cubicBezTo>
                  <a:pt x="250" y="303"/>
                  <a:pt x="250" y="302"/>
                  <a:pt x="251" y="300"/>
                </a:cubicBezTo>
                <a:cubicBezTo>
                  <a:pt x="252" y="297"/>
                  <a:pt x="252" y="296"/>
                  <a:pt x="253" y="296"/>
                </a:cubicBezTo>
                <a:cubicBezTo>
                  <a:pt x="252" y="296"/>
                  <a:pt x="252" y="298"/>
                  <a:pt x="251" y="300"/>
                </a:cubicBezTo>
                <a:cubicBezTo>
                  <a:pt x="258" y="279"/>
                  <a:pt x="259" y="269"/>
                  <a:pt x="241" y="259"/>
                </a:cubicBezTo>
                <a:close/>
                <a:moveTo>
                  <a:pt x="253" y="296"/>
                </a:moveTo>
                <a:cubicBezTo>
                  <a:pt x="253" y="295"/>
                  <a:pt x="253" y="295"/>
                  <a:pt x="253" y="2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24">
            <a:extLst>
              <a:ext uri="{FF2B5EF4-FFF2-40B4-BE49-F238E27FC236}">
                <a16:creationId xmlns:a16="http://schemas.microsoft.com/office/drawing/2014/main" id="{50314220-1331-5647-974A-469E7DEF6C75}"/>
              </a:ext>
            </a:extLst>
          </p:cNvPr>
          <p:cNvSpPr>
            <a:spLocks noChangeAspect="1"/>
          </p:cNvSpPr>
          <p:nvPr/>
        </p:nvSpPr>
        <p:spPr bwMode="auto">
          <a:xfrm>
            <a:off x="7231063" y="4306888"/>
            <a:ext cx="195263" cy="190500"/>
          </a:xfrm>
          <a:custGeom>
            <a:avLst/>
            <a:gdLst>
              <a:gd name="T0" fmla="*/ 252 w 259"/>
              <a:gd name="T1" fmla="*/ 217 h 252"/>
              <a:gd name="T2" fmla="*/ 192 w 259"/>
              <a:gd name="T3" fmla="*/ 250 h 252"/>
              <a:gd name="T4" fmla="*/ 106 w 259"/>
              <a:gd name="T5" fmla="*/ 215 h 252"/>
              <a:gd name="T6" fmla="*/ 17 w 259"/>
              <a:gd name="T7" fmla="*/ 109 h 252"/>
              <a:gd name="T8" fmla="*/ 21 w 259"/>
              <a:gd name="T9" fmla="*/ 17 h 252"/>
              <a:gd name="T10" fmla="*/ 49 w 259"/>
              <a:gd name="T11" fmla="*/ 1 h 252"/>
              <a:gd name="T12" fmla="*/ 74 w 259"/>
              <a:gd name="T13" fmla="*/ 25 h 252"/>
              <a:gd name="T14" fmla="*/ 88 w 259"/>
              <a:gd name="T15" fmla="*/ 60 h 252"/>
              <a:gd name="T16" fmla="*/ 70 w 259"/>
              <a:gd name="T17" fmla="*/ 101 h 252"/>
              <a:gd name="T18" fmla="*/ 88 w 259"/>
              <a:gd name="T19" fmla="*/ 136 h 252"/>
              <a:gd name="T20" fmla="*/ 132 w 259"/>
              <a:gd name="T21" fmla="*/ 176 h 252"/>
              <a:gd name="T22" fmla="*/ 167 w 259"/>
              <a:gd name="T23" fmla="*/ 187 h 252"/>
              <a:gd name="T24" fmla="*/ 206 w 259"/>
              <a:gd name="T25" fmla="*/ 159 h 252"/>
              <a:gd name="T26" fmla="*/ 241 w 259"/>
              <a:gd name="T27" fmla="*/ 177 h 252"/>
              <a:gd name="T28" fmla="*/ 252 w 259"/>
              <a:gd name="T29" fmla="*/ 217 h 252"/>
              <a:gd name="T30" fmla="*/ 252 w 259"/>
              <a:gd name="T31" fmla="*/ 21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9" h="252">
                <a:moveTo>
                  <a:pt x="252" y="217"/>
                </a:moveTo>
                <a:cubicBezTo>
                  <a:pt x="244" y="241"/>
                  <a:pt x="214" y="252"/>
                  <a:pt x="192" y="250"/>
                </a:cubicBezTo>
                <a:cubicBezTo>
                  <a:pt x="162" y="248"/>
                  <a:pt x="130" y="232"/>
                  <a:pt x="106" y="215"/>
                </a:cubicBezTo>
                <a:cubicBezTo>
                  <a:pt x="70" y="190"/>
                  <a:pt x="37" y="150"/>
                  <a:pt x="17" y="109"/>
                </a:cubicBezTo>
                <a:cubicBezTo>
                  <a:pt x="3" y="79"/>
                  <a:pt x="0" y="43"/>
                  <a:pt x="21" y="17"/>
                </a:cubicBezTo>
                <a:cubicBezTo>
                  <a:pt x="28" y="7"/>
                  <a:pt x="37" y="1"/>
                  <a:pt x="49" y="1"/>
                </a:cubicBezTo>
                <a:cubicBezTo>
                  <a:pt x="66" y="0"/>
                  <a:pt x="68" y="10"/>
                  <a:pt x="74" y="25"/>
                </a:cubicBezTo>
                <a:cubicBezTo>
                  <a:pt x="79" y="36"/>
                  <a:pt x="85" y="48"/>
                  <a:pt x="88" y="60"/>
                </a:cubicBezTo>
                <a:cubicBezTo>
                  <a:pt x="94" y="82"/>
                  <a:pt x="73" y="83"/>
                  <a:pt x="70" y="101"/>
                </a:cubicBezTo>
                <a:cubicBezTo>
                  <a:pt x="68" y="112"/>
                  <a:pt x="82" y="128"/>
                  <a:pt x="88" y="136"/>
                </a:cubicBezTo>
                <a:cubicBezTo>
                  <a:pt x="100" y="152"/>
                  <a:pt x="115" y="165"/>
                  <a:pt x="132" y="176"/>
                </a:cubicBezTo>
                <a:cubicBezTo>
                  <a:pt x="141" y="182"/>
                  <a:pt x="156" y="192"/>
                  <a:pt x="167" y="187"/>
                </a:cubicBezTo>
                <a:cubicBezTo>
                  <a:pt x="184" y="177"/>
                  <a:pt x="182" y="149"/>
                  <a:pt x="206" y="159"/>
                </a:cubicBezTo>
                <a:cubicBezTo>
                  <a:pt x="218" y="164"/>
                  <a:pt x="230" y="171"/>
                  <a:pt x="241" y="177"/>
                </a:cubicBezTo>
                <a:cubicBezTo>
                  <a:pt x="259" y="187"/>
                  <a:pt x="258" y="197"/>
                  <a:pt x="252" y="217"/>
                </a:cubicBezTo>
                <a:cubicBezTo>
                  <a:pt x="246" y="233"/>
                  <a:pt x="257" y="202"/>
                  <a:pt x="252" y="2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25">
            <a:extLst>
              <a:ext uri="{FF2B5EF4-FFF2-40B4-BE49-F238E27FC236}">
                <a16:creationId xmlns:a16="http://schemas.microsoft.com/office/drawing/2014/main" id="{CE1B7214-E61F-714C-B7F1-3AA91415BBD7}"/>
              </a:ext>
            </a:extLst>
          </p:cNvPr>
          <p:cNvSpPr>
            <a:spLocks noChangeAspect="1"/>
          </p:cNvSpPr>
          <p:nvPr/>
        </p:nvSpPr>
        <p:spPr bwMode="auto">
          <a:xfrm>
            <a:off x="6732588" y="4306888"/>
            <a:ext cx="201613" cy="254000"/>
          </a:xfrm>
          <a:custGeom>
            <a:avLst/>
            <a:gdLst>
              <a:gd name="T0" fmla="*/ 267 w 267"/>
              <a:gd name="T1" fmla="*/ 133 h 333"/>
              <a:gd name="T2" fmla="*/ 246 w 267"/>
              <a:gd name="T3" fmla="*/ 133 h 333"/>
              <a:gd name="T4" fmla="*/ 150 w 267"/>
              <a:gd name="T5" fmla="*/ 215 h 333"/>
              <a:gd name="T6" fmla="*/ 150 w 267"/>
              <a:gd name="T7" fmla="*/ 316 h 333"/>
              <a:gd name="T8" fmla="*/ 134 w 267"/>
              <a:gd name="T9" fmla="*/ 333 h 333"/>
              <a:gd name="T10" fmla="*/ 117 w 267"/>
              <a:gd name="T11" fmla="*/ 316 h 333"/>
              <a:gd name="T12" fmla="*/ 117 w 267"/>
              <a:gd name="T13" fmla="*/ 282 h 333"/>
              <a:gd name="T14" fmla="*/ 19 w 267"/>
              <a:gd name="T15" fmla="*/ 196 h 333"/>
              <a:gd name="T16" fmla="*/ 0 w 267"/>
              <a:gd name="T17" fmla="*/ 167 h 333"/>
              <a:gd name="T18" fmla="*/ 34 w 267"/>
              <a:gd name="T19" fmla="*/ 134 h 333"/>
              <a:gd name="T20" fmla="*/ 67 w 267"/>
              <a:gd name="T21" fmla="*/ 167 h 333"/>
              <a:gd name="T22" fmla="*/ 52 w 267"/>
              <a:gd name="T23" fmla="*/ 195 h 333"/>
              <a:gd name="T24" fmla="*/ 117 w 267"/>
              <a:gd name="T25" fmla="*/ 250 h 333"/>
              <a:gd name="T26" fmla="*/ 117 w 267"/>
              <a:gd name="T27" fmla="*/ 83 h 333"/>
              <a:gd name="T28" fmla="*/ 83 w 267"/>
              <a:gd name="T29" fmla="*/ 83 h 333"/>
              <a:gd name="T30" fmla="*/ 133 w 267"/>
              <a:gd name="T31" fmla="*/ 0 h 333"/>
              <a:gd name="T32" fmla="*/ 183 w 267"/>
              <a:gd name="T33" fmla="*/ 83 h 333"/>
              <a:gd name="T34" fmla="*/ 150 w 267"/>
              <a:gd name="T35" fmla="*/ 83 h 333"/>
              <a:gd name="T36" fmla="*/ 150 w 267"/>
              <a:gd name="T37" fmla="*/ 183 h 333"/>
              <a:gd name="T38" fmla="*/ 213 w 267"/>
              <a:gd name="T39" fmla="*/ 133 h 333"/>
              <a:gd name="T40" fmla="*/ 200 w 267"/>
              <a:gd name="T41" fmla="*/ 133 h 333"/>
              <a:gd name="T42" fmla="*/ 200 w 267"/>
              <a:gd name="T43" fmla="*/ 66 h 333"/>
              <a:gd name="T44" fmla="*/ 267 w 267"/>
              <a:gd name="T45" fmla="*/ 66 h 333"/>
              <a:gd name="T46" fmla="*/ 267 w 267"/>
              <a:gd name="T47"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333">
                <a:moveTo>
                  <a:pt x="267" y="133"/>
                </a:moveTo>
                <a:lnTo>
                  <a:pt x="246" y="133"/>
                </a:lnTo>
                <a:cubicBezTo>
                  <a:pt x="234" y="200"/>
                  <a:pt x="184" y="215"/>
                  <a:pt x="150" y="215"/>
                </a:cubicBezTo>
                <a:lnTo>
                  <a:pt x="150" y="316"/>
                </a:lnTo>
                <a:cubicBezTo>
                  <a:pt x="150" y="326"/>
                  <a:pt x="143" y="333"/>
                  <a:pt x="134" y="333"/>
                </a:cubicBezTo>
                <a:cubicBezTo>
                  <a:pt x="124" y="333"/>
                  <a:pt x="117" y="326"/>
                  <a:pt x="117" y="316"/>
                </a:cubicBezTo>
                <a:lnTo>
                  <a:pt x="117" y="282"/>
                </a:lnTo>
                <a:cubicBezTo>
                  <a:pt x="67" y="282"/>
                  <a:pt x="29" y="260"/>
                  <a:pt x="19" y="196"/>
                </a:cubicBezTo>
                <a:cubicBezTo>
                  <a:pt x="8" y="191"/>
                  <a:pt x="0" y="180"/>
                  <a:pt x="0" y="167"/>
                </a:cubicBezTo>
                <a:cubicBezTo>
                  <a:pt x="0" y="149"/>
                  <a:pt x="15" y="134"/>
                  <a:pt x="34" y="134"/>
                </a:cubicBezTo>
                <a:cubicBezTo>
                  <a:pt x="52" y="134"/>
                  <a:pt x="67" y="149"/>
                  <a:pt x="67" y="167"/>
                </a:cubicBezTo>
                <a:cubicBezTo>
                  <a:pt x="67" y="179"/>
                  <a:pt x="61" y="189"/>
                  <a:pt x="52" y="195"/>
                </a:cubicBezTo>
                <a:cubicBezTo>
                  <a:pt x="60" y="238"/>
                  <a:pt x="84" y="248"/>
                  <a:pt x="117" y="250"/>
                </a:cubicBezTo>
                <a:lnTo>
                  <a:pt x="117" y="83"/>
                </a:lnTo>
                <a:lnTo>
                  <a:pt x="83" y="83"/>
                </a:lnTo>
                <a:lnTo>
                  <a:pt x="133" y="0"/>
                </a:lnTo>
                <a:lnTo>
                  <a:pt x="183" y="83"/>
                </a:lnTo>
                <a:lnTo>
                  <a:pt x="150" y="83"/>
                </a:lnTo>
                <a:lnTo>
                  <a:pt x="150" y="183"/>
                </a:lnTo>
                <a:cubicBezTo>
                  <a:pt x="184" y="181"/>
                  <a:pt x="204" y="166"/>
                  <a:pt x="213" y="133"/>
                </a:cubicBezTo>
                <a:lnTo>
                  <a:pt x="200" y="133"/>
                </a:lnTo>
                <a:lnTo>
                  <a:pt x="200" y="66"/>
                </a:lnTo>
                <a:lnTo>
                  <a:pt x="267" y="66"/>
                </a:lnTo>
                <a:lnTo>
                  <a:pt x="267"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126">
            <a:extLst>
              <a:ext uri="{FF2B5EF4-FFF2-40B4-BE49-F238E27FC236}">
                <a16:creationId xmlns:a16="http://schemas.microsoft.com/office/drawing/2014/main" id="{14853F83-B056-D548-AC96-D616C257AB17}"/>
              </a:ext>
            </a:extLst>
          </p:cNvPr>
          <p:cNvSpPr>
            <a:spLocks noChangeAspect="1" noEditPoints="1"/>
          </p:cNvSpPr>
          <p:nvPr/>
        </p:nvSpPr>
        <p:spPr bwMode="auto">
          <a:xfrm>
            <a:off x="11258551" y="3800475"/>
            <a:ext cx="150813" cy="252413"/>
          </a:xfrm>
          <a:custGeom>
            <a:avLst/>
            <a:gdLst>
              <a:gd name="T0" fmla="*/ 117 w 200"/>
              <a:gd name="T1" fmla="*/ 283 h 333"/>
              <a:gd name="T2" fmla="*/ 84 w 200"/>
              <a:gd name="T3" fmla="*/ 283 h 333"/>
              <a:gd name="T4" fmla="*/ 84 w 200"/>
              <a:gd name="T5" fmla="*/ 250 h 333"/>
              <a:gd name="T6" fmla="*/ 117 w 200"/>
              <a:gd name="T7" fmla="*/ 250 h 333"/>
              <a:gd name="T8" fmla="*/ 117 w 200"/>
              <a:gd name="T9" fmla="*/ 283 h 333"/>
              <a:gd name="T10" fmla="*/ 167 w 200"/>
              <a:gd name="T11" fmla="*/ 200 h 333"/>
              <a:gd name="T12" fmla="*/ 34 w 200"/>
              <a:gd name="T13" fmla="*/ 200 h 333"/>
              <a:gd name="T14" fmla="*/ 34 w 200"/>
              <a:gd name="T15" fmla="*/ 33 h 333"/>
              <a:gd name="T16" fmla="*/ 167 w 200"/>
              <a:gd name="T17" fmla="*/ 33 h 333"/>
              <a:gd name="T18" fmla="*/ 167 w 200"/>
              <a:gd name="T19" fmla="*/ 200 h 333"/>
              <a:gd name="T20" fmla="*/ 134 w 200"/>
              <a:gd name="T21" fmla="*/ 300 h 333"/>
              <a:gd name="T22" fmla="*/ 67 w 200"/>
              <a:gd name="T23" fmla="*/ 300 h 333"/>
              <a:gd name="T24" fmla="*/ 67 w 200"/>
              <a:gd name="T25" fmla="*/ 233 h 333"/>
              <a:gd name="T26" fmla="*/ 134 w 200"/>
              <a:gd name="T27" fmla="*/ 233 h 333"/>
              <a:gd name="T28" fmla="*/ 134 w 200"/>
              <a:gd name="T29" fmla="*/ 300 h 333"/>
              <a:gd name="T30" fmla="*/ 200 w 200"/>
              <a:gd name="T31" fmla="*/ 0 h 333"/>
              <a:gd name="T32" fmla="*/ 0 w 200"/>
              <a:gd name="T33" fmla="*/ 0 h 333"/>
              <a:gd name="T34" fmla="*/ 0 w 200"/>
              <a:gd name="T35" fmla="*/ 233 h 333"/>
              <a:gd name="T36" fmla="*/ 34 w 200"/>
              <a:gd name="T37" fmla="*/ 233 h 333"/>
              <a:gd name="T38" fmla="*/ 34 w 200"/>
              <a:gd name="T39" fmla="*/ 333 h 333"/>
              <a:gd name="T40" fmla="*/ 167 w 200"/>
              <a:gd name="T41" fmla="*/ 333 h 333"/>
              <a:gd name="T42" fmla="*/ 167 w 200"/>
              <a:gd name="T43" fmla="*/ 233 h 333"/>
              <a:gd name="T44" fmla="*/ 200 w 200"/>
              <a:gd name="T45" fmla="*/ 233 h 333"/>
              <a:gd name="T46" fmla="*/ 200 w 200"/>
              <a:gd name="T4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0" h="333">
                <a:moveTo>
                  <a:pt x="117" y="283"/>
                </a:moveTo>
                <a:lnTo>
                  <a:pt x="84" y="283"/>
                </a:lnTo>
                <a:lnTo>
                  <a:pt x="84" y="250"/>
                </a:lnTo>
                <a:lnTo>
                  <a:pt x="117" y="250"/>
                </a:lnTo>
                <a:lnTo>
                  <a:pt x="117" y="283"/>
                </a:lnTo>
                <a:close/>
                <a:moveTo>
                  <a:pt x="167" y="200"/>
                </a:moveTo>
                <a:lnTo>
                  <a:pt x="34" y="200"/>
                </a:lnTo>
                <a:lnTo>
                  <a:pt x="34" y="33"/>
                </a:lnTo>
                <a:lnTo>
                  <a:pt x="167" y="33"/>
                </a:lnTo>
                <a:lnTo>
                  <a:pt x="167" y="200"/>
                </a:lnTo>
                <a:close/>
                <a:moveTo>
                  <a:pt x="134" y="300"/>
                </a:moveTo>
                <a:lnTo>
                  <a:pt x="67" y="300"/>
                </a:lnTo>
                <a:lnTo>
                  <a:pt x="67" y="233"/>
                </a:lnTo>
                <a:lnTo>
                  <a:pt x="134" y="233"/>
                </a:lnTo>
                <a:lnTo>
                  <a:pt x="134" y="300"/>
                </a:lnTo>
                <a:close/>
                <a:moveTo>
                  <a:pt x="200" y="0"/>
                </a:moveTo>
                <a:lnTo>
                  <a:pt x="0" y="0"/>
                </a:lnTo>
                <a:lnTo>
                  <a:pt x="0" y="233"/>
                </a:lnTo>
                <a:lnTo>
                  <a:pt x="34" y="233"/>
                </a:lnTo>
                <a:lnTo>
                  <a:pt x="34" y="333"/>
                </a:lnTo>
                <a:lnTo>
                  <a:pt x="167" y="333"/>
                </a:lnTo>
                <a:lnTo>
                  <a:pt x="167" y="233"/>
                </a:lnTo>
                <a:lnTo>
                  <a:pt x="200" y="233"/>
                </a:lnTo>
                <a:lnTo>
                  <a:pt x="2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27">
            <a:extLst>
              <a:ext uri="{FF2B5EF4-FFF2-40B4-BE49-F238E27FC236}">
                <a16:creationId xmlns:a16="http://schemas.microsoft.com/office/drawing/2014/main" id="{2EB88F4B-27DF-6B4E-B413-CA3E63D9BA10}"/>
              </a:ext>
            </a:extLst>
          </p:cNvPr>
          <p:cNvSpPr>
            <a:spLocks noChangeAspect="1" noEditPoints="1"/>
          </p:cNvSpPr>
          <p:nvPr/>
        </p:nvSpPr>
        <p:spPr bwMode="auto">
          <a:xfrm>
            <a:off x="10756901" y="3800475"/>
            <a:ext cx="150813" cy="252413"/>
          </a:xfrm>
          <a:custGeom>
            <a:avLst/>
            <a:gdLst>
              <a:gd name="T0" fmla="*/ 116 w 200"/>
              <a:gd name="T1" fmla="*/ 167 h 333"/>
              <a:gd name="T2" fmla="*/ 83 w 200"/>
              <a:gd name="T3" fmla="*/ 167 h 333"/>
              <a:gd name="T4" fmla="*/ 83 w 200"/>
              <a:gd name="T5" fmla="*/ 67 h 333"/>
              <a:gd name="T6" fmla="*/ 116 w 200"/>
              <a:gd name="T7" fmla="*/ 67 h 333"/>
              <a:gd name="T8" fmla="*/ 116 w 200"/>
              <a:gd name="T9" fmla="*/ 167 h 333"/>
              <a:gd name="T10" fmla="*/ 116 w 200"/>
              <a:gd name="T11" fmla="*/ 283 h 333"/>
              <a:gd name="T12" fmla="*/ 83 w 200"/>
              <a:gd name="T13" fmla="*/ 283 h 333"/>
              <a:gd name="T14" fmla="*/ 83 w 200"/>
              <a:gd name="T15" fmla="*/ 250 h 333"/>
              <a:gd name="T16" fmla="*/ 116 w 200"/>
              <a:gd name="T17" fmla="*/ 250 h 333"/>
              <a:gd name="T18" fmla="*/ 116 w 200"/>
              <a:gd name="T19" fmla="*/ 283 h 333"/>
              <a:gd name="T20" fmla="*/ 166 w 200"/>
              <a:gd name="T21" fmla="*/ 200 h 333"/>
              <a:gd name="T22" fmla="*/ 33 w 200"/>
              <a:gd name="T23" fmla="*/ 200 h 333"/>
              <a:gd name="T24" fmla="*/ 33 w 200"/>
              <a:gd name="T25" fmla="*/ 33 h 333"/>
              <a:gd name="T26" fmla="*/ 166 w 200"/>
              <a:gd name="T27" fmla="*/ 33 h 333"/>
              <a:gd name="T28" fmla="*/ 166 w 200"/>
              <a:gd name="T29" fmla="*/ 200 h 333"/>
              <a:gd name="T30" fmla="*/ 133 w 200"/>
              <a:gd name="T31" fmla="*/ 300 h 333"/>
              <a:gd name="T32" fmla="*/ 66 w 200"/>
              <a:gd name="T33" fmla="*/ 300 h 333"/>
              <a:gd name="T34" fmla="*/ 66 w 200"/>
              <a:gd name="T35" fmla="*/ 233 h 333"/>
              <a:gd name="T36" fmla="*/ 133 w 200"/>
              <a:gd name="T37" fmla="*/ 233 h 333"/>
              <a:gd name="T38" fmla="*/ 133 w 200"/>
              <a:gd name="T39" fmla="*/ 300 h 333"/>
              <a:gd name="T40" fmla="*/ 0 w 200"/>
              <a:gd name="T41" fmla="*/ 0 h 333"/>
              <a:gd name="T42" fmla="*/ 0 w 200"/>
              <a:gd name="T43" fmla="*/ 233 h 333"/>
              <a:gd name="T44" fmla="*/ 33 w 200"/>
              <a:gd name="T45" fmla="*/ 233 h 333"/>
              <a:gd name="T46" fmla="*/ 33 w 200"/>
              <a:gd name="T47" fmla="*/ 333 h 333"/>
              <a:gd name="T48" fmla="*/ 166 w 200"/>
              <a:gd name="T49" fmla="*/ 333 h 333"/>
              <a:gd name="T50" fmla="*/ 166 w 200"/>
              <a:gd name="T51" fmla="*/ 233 h 333"/>
              <a:gd name="T52" fmla="*/ 200 w 200"/>
              <a:gd name="T53" fmla="*/ 233 h 333"/>
              <a:gd name="T54" fmla="*/ 200 w 200"/>
              <a:gd name="T55" fmla="*/ 0 h 333"/>
              <a:gd name="T56" fmla="*/ 0 w 200"/>
              <a:gd name="T57"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33">
                <a:moveTo>
                  <a:pt x="116" y="167"/>
                </a:moveTo>
                <a:lnTo>
                  <a:pt x="83" y="167"/>
                </a:lnTo>
                <a:lnTo>
                  <a:pt x="83" y="67"/>
                </a:lnTo>
                <a:lnTo>
                  <a:pt x="116" y="67"/>
                </a:lnTo>
                <a:lnTo>
                  <a:pt x="116" y="167"/>
                </a:lnTo>
                <a:close/>
                <a:moveTo>
                  <a:pt x="116" y="283"/>
                </a:moveTo>
                <a:lnTo>
                  <a:pt x="83" y="283"/>
                </a:lnTo>
                <a:lnTo>
                  <a:pt x="83" y="250"/>
                </a:lnTo>
                <a:lnTo>
                  <a:pt x="116" y="250"/>
                </a:lnTo>
                <a:lnTo>
                  <a:pt x="116" y="283"/>
                </a:lnTo>
                <a:close/>
                <a:moveTo>
                  <a:pt x="166" y="200"/>
                </a:moveTo>
                <a:lnTo>
                  <a:pt x="33" y="200"/>
                </a:lnTo>
                <a:lnTo>
                  <a:pt x="33" y="33"/>
                </a:lnTo>
                <a:lnTo>
                  <a:pt x="166" y="33"/>
                </a:lnTo>
                <a:lnTo>
                  <a:pt x="166" y="200"/>
                </a:lnTo>
                <a:close/>
                <a:moveTo>
                  <a:pt x="133" y="300"/>
                </a:moveTo>
                <a:lnTo>
                  <a:pt x="66" y="300"/>
                </a:lnTo>
                <a:lnTo>
                  <a:pt x="66" y="233"/>
                </a:lnTo>
                <a:lnTo>
                  <a:pt x="133" y="233"/>
                </a:lnTo>
                <a:lnTo>
                  <a:pt x="133" y="300"/>
                </a:lnTo>
                <a:close/>
                <a:moveTo>
                  <a:pt x="0" y="0"/>
                </a:moveTo>
                <a:lnTo>
                  <a:pt x="0" y="233"/>
                </a:lnTo>
                <a:lnTo>
                  <a:pt x="33" y="233"/>
                </a:lnTo>
                <a:lnTo>
                  <a:pt x="33" y="333"/>
                </a:lnTo>
                <a:lnTo>
                  <a:pt x="166" y="333"/>
                </a:lnTo>
                <a:lnTo>
                  <a:pt x="166" y="233"/>
                </a:lnTo>
                <a:lnTo>
                  <a:pt x="200" y="233"/>
                </a:lnTo>
                <a:lnTo>
                  <a:pt x="20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28">
            <a:extLst>
              <a:ext uri="{FF2B5EF4-FFF2-40B4-BE49-F238E27FC236}">
                <a16:creationId xmlns:a16="http://schemas.microsoft.com/office/drawing/2014/main" id="{A2DF228A-6CEF-BB49-B2D2-726D4AC5C67A}"/>
              </a:ext>
            </a:extLst>
          </p:cNvPr>
          <p:cNvSpPr>
            <a:spLocks noChangeAspect="1" noEditPoints="1"/>
          </p:cNvSpPr>
          <p:nvPr/>
        </p:nvSpPr>
        <p:spPr bwMode="auto">
          <a:xfrm>
            <a:off x="10253663" y="3800475"/>
            <a:ext cx="150813" cy="252413"/>
          </a:xfrm>
          <a:custGeom>
            <a:avLst/>
            <a:gdLst>
              <a:gd name="T0" fmla="*/ 117 w 200"/>
              <a:gd name="T1" fmla="*/ 83 h 333"/>
              <a:gd name="T2" fmla="*/ 117 w 200"/>
              <a:gd name="T3" fmla="*/ 150 h 333"/>
              <a:gd name="T4" fmla="*/ 100 w 200"/>
              <a:gd name="T5" fmla="*/ 167 h 333"/>
              <a:gd name="T6" fmla="*/ 83 w 200"/>
              <a:gd name="T7" fmla="*/ 150 h 333"/>
              <a:gd name="T8" fmla="*/ 83 w 200"/>
              <a:gd name="T9" fmla="*/ 83 h 333"/>
              <a:gd name="T10" fmla="*/ 100 w 200"/>
              <a:gd name="T11" fmla="*/ 67 h 333"/>
              <a:gd name="T12" fmla="*/ 117 w 200"/>
              <a:gd name="T13" fmla="*/ 83 h 333"/>
              <a:gd name="T14" fmla="*/ 117 w 200"/>
              <a:gd name="T15" fmla="*/ 267 h 333"/>
              <a:gd name="T16" fmla="*/ 100 w 200"/>
              <a:gd name="T17" fmla="*/ 283 h 333"/>
              <a:gd name="T18" fmla="*/ 83 w 200"/>
              <a:gd name="T19" fmla="*/ 267 h 333"/>
              <a:gd name="T20" fmla="*/ 83 w 200"/>
              <a:gd name="T21" fmla="*/ 250 h 333"/>
              <a:gd name="T22" fmla="*/ 117 w 200"/>
              <a:gd name="T23" fmla="*/ 250 h 333"/>
              <a:gd name="T24" fmla="*/ 117 w 200"/>
              <a:gd name="T25" fmla="*/ 267 h 333"/>
              <a:gd name="T26" fmla="*/ 150 w 200"/>
              <a:gd name="T27" fmla="*/ 200 h 333"/>
              <a:gd name="T28" fmla="*/ 50 w 200"/>
              <a:gd name="T29" fmla="*/ 200 h 333"/>
              <a:gd name="T30" fmla="*/ 33 w 200"/>
              <a:gd name="T31" fmla="*/ 183 h 333"/>
              <a:gd name="T32" fmla="*/ 33 w 200"/>
              <a:gd name="T33" fmla="*/ 50 h 333"/>
              <a:gd name="T34" fmla="*/ 50 w 200"/>
              <a:gd name="T35" fmla="*/ 33 h 333"/>
              <a:gd name="T36" fmla="*/ 150 w 200"/>
              <a:gd name="T37" fmla="*/ 33 h 333"/>
              <a:gd name="T38" fmla="*/ 167 w 200"/>
              <a:gd name="T39" fmla="*/ 50 h 333"/>
              <a:gd name="T40" fmla="*/ 167 w 200"/>
              <a:gd name="T41" fmla="*/ 183 h 333"/>
              <a:gd name="T42" fmla="*/ 150 w 200"/>
              <a:gd name="T43" fmla="*/ 200 h 333"/>
              <a:gd name="T44" fmla="*/ 117 w 200"/>
              <a:gd name="T45" fmla="*/ 300 h 333"/>
              <a:gd name="T46" fmla="*/ 83 w 200"/>
              <a:gd name="T47" fmla="*/ 300 h 333"/>
              <a:gd name="T48" fmla="*/ 67 w 200"/>
              <a:gd name="T49" fmla="*/ 283 h 333"/>
              <a:gd name="T50" fmla="*/ 67 w 200"/>
              <a:gd name="T51" fmla="*/ 233 h 333"/>
              <a:gd name="T52" fmla="*/ 133 w 200"/>
              <a:gd name="T53" fmla="*/ 233 h 333"/>
              <a:gd name="T54" fmla="*/ 133 w 200"/>
              <a:gd name="T55" fmla="*/ 283 h 333"/>
              <a:gd name="T56" fmla="*/ 117 w 200"/>
              <a:gd name="T57" fmla="*/ 300 h 333"/>
              <a:gd name="T58" fmla="*/ 0 w 200"/>
              <a:gd name="T59" fmla="*/ 33 h 333"/>
              <a:gd name="T60" fmla="*/ 0 w 200"/>
              <a:gd name="T61" fmla="*/ 200 h 333"/>
              <a:gd name="T62" fmla="*/ 33 w 200"/>
              <a:gd name="T63" fmla="*/ 233 h 333"/>
              <a:gd name="T64" fmla="*/ 33 w 200"/>
              <a:gd name="T65" fmla="*/ 300 h 333"/>
              <a:gd name="T66" fmla="*/ 67 w 200"/>
              <a:gd name="T67" fmla="*/ 333 h 333"/>
              <a:gd name="T68" fmla="*/ 133 w 200"/>
              <a:gd name="T69" fmla="*/ 333 h 333"/>
              <a:gd name="T70" fmla="*/ 167 w 200"/>
              <a:gd name="T71" fmla="*/ 300 h 333"/>
              <a:gd name="T72" fmla="*/ 167 w 200"/>
              <a:gd name="T73" fmla="*/ 233 h 333"/>
              <a:gd name="T74" fmla="*/ 200 w 200"/>
              <a:gd name="T75" fmla="*/ 200 h 333"/>
              <a:gd name="T76" fmla="*/ 200 w 200"/>
              <a:gd name="T77" fmla="*/ 33 h 333"/>
              <a:gd name="T78" fmla="*/ 167 w 200"/>
              <a:gd name="T79" fmla="*/ 0 h 333"/>
              <a:gd name="T80" fmla="*/ 33 w 200"/>
              <a:gd name="T81" fmla="*/ 0 h 333"/>
              <a:gd name="T82" fmla="*/ 0 w 200"/>
              <a:gd name="T83"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0" h="333">
                <a:moveTo>
                  <a:pt x="117" y="83"/>
                </a:moveTo>
                <a:lnTo>
                  <a:pt x="117" y="150"/>
                </a:lnTo>
                <a:cubicBezTo>
                  <a:pt x="117" y="159"/>
                  <a:pt x="109" y="167"/>
                  <a:pt x="100" y="167"/>
                </a:cubicBezTo>
                <a:cubicBezTo>
                  <a:pt x="91" y="167"/>
                  <a:pt x="83" y="159"/>
                  <a:pt x="83" y="150"/>
                </a:cubicBezTo>
                <a:lnTo>
                  <a:pt x="83" y="83"/>
                </a:lnTo>
                <a:cubicBezTo>
                  <a:pt x="83" y="74"/>
                  <a:pt x="91" y="67"/>
                  <a:pt x="100" y="67"/>
                </a:cubicBezTo>
                <a:cubicBezTo>
                  <a:pt x="109" y="67"/>
                  <a:pt x="117" y="74"/>
                  <a:pt x="117" y="83"/>
                </a:cubicBezTo>
                <a:close/>
                <a:moveTo>
                  <a:pt x="117" y="267"/>
                </a:moveTo>
                <a:cubicBezTo>
                  <a:pt x="117" y="276"/>
                  <a:pt x="109" y="283"/>
                  <a:pt x="100" y="283"/>
                </a:cubicBezTo>
                <a:cubicBezTo>
                  <a:pt x="91" y="283"/>
                  <a:pt x="83" y="276"/>
                  <a:pt x="83" y="267"/>
                </a:cubicBezTo>
                <a:lnTo>
                  <a:pt x="83" y="250"/>
                </a:lnTo>
                <a:lnTo>
                  <a:pt x="117" y="250"/>
                </a:lnTo>
                <a:lnTo>
                  <a:pt x="117" y="267"/>
                </a:lnTo>
                <a:close/>
                <a:moveTo>
                  <a:pt x="150" y="200"/>
                </a:moveTo>
                <a:lnTo>
                  <a:pt x="50" y="200"/>
                </a:lnTo>
                <a:cubicBezTo>
                  <a:pt x="41" y="200"/>
                  <a:pt x="33" y="193"/>
                  <a:pt x="33" y="183"/>
                </a:cubicBezTo>
                <a:lnTo>
                  <a:pt x="33" y="50"/>
                </a:lnTo>
                <a:cubicBezTo>
                  <a:pt x="33" y="41"/>
                  <a:pt x="41" y="33"/>
                  <a:pt x="50" y="33"/>
                </a:cubicBezTo>
                <a:lnTo>
                  <a:pt x="150" y="33"/>
                </a:lnTo>
                <a:cubicBezTo>
                  <a:pt x="159" y="33"/>
                  <a:pt x="167" y="41"/>
                  <a:pt x="167" y="50"/>
                </a:cubicBezTo>
                <a:lnTo>
                  <a:pt x="167" y="183"/>
                </a:lnTo>
                <a:cubicBezTo>
                  <a:pt x="167" y="193"/>
                  <a:pt x="159" y="200"/>
                  <a:pt x="150" y="200"/>
                </a:cubicBezTo>
                <a:close/>
                <a:moveTo>
                  <a:pt x="117" y="300"/>
                </a:moveTo>
                <a:lnTo>
                  <a:pt x="83" y="300"/>
                </a:lnTo>
                <a:cubicBezTo>
                  <a:pt x="74" y="300"/>
                  <a:pt x="67" y="293"/>
                  <a:pt x="67" y="283"/>
                </a:cubicBezTo>
                <a:lnTo>
                  <a:pt x="67" y="233"/>
                </a:lnTo>
                <a:lnTo>
                  <a:pt x="133" y="233"/>
                </a:lnTo>
                <a:lnTo>
                  <a:pt x="133" y="283"/>
                </a:lnTo>
                <a:cubicBezTo>
                  <a:pt x="133" y="293"/>
                  <a:pt x="126" y="300"/>
                  <a:pt x="117" y="300"/>
                </a:cubicBezTo>
                <a:close/>
                <a:moveTo>
                  <a:pt x="0" y="33"/>
                </a:moveTo>
                <a:lnTo>
                  <a:pt x="0" y="200"/>
                </a:lnTo>
                <a:cubicBezTo>
                  <a:pt x="0" y="218"/>
                  <a:pt x="15" y="233"/>
                  <a:pt x="33" y="233"/>
                </a:cubicBezTo>
                <a:lnTo>
                  <a:pt x="33" y="300"/>
                </a:lnTo>
                <a:cubicBezTo>
                  <a:pt x="33" y="318"/>
                  <a:pt x="48" y="333"/>
                  <a:pt x="67" y="333"/>
                </a:cubicBezTo>
                <a:lnTo>
                  <a:pt x="133" y="333"/>
                </a:lnTo>
                <a:cubicBezTo>
                  <a:pt x="152" y="333"/>
                  <a:pt x="167" y="318"/>
                  <a:pt x="167" y="300"/>
                </a:cubicBezTo>
                <a:lnTo>
                  <a:pt x="167" y="233"/>
                </a:lnTo>
                <a:cubicBezTo>
                  <a:pt x="185" y="233"/>
                  <a:pt x="200" y="218"/>
                  <a:pt x="200" y="200"/>
                </a:cubicBezTo>
                <a:lnTo>
                  <a:pt x="200" y="33"/>
                </a:lnTo>
                <a:cubicBezTo>
                  <a:pt x="200" y="15"/>
                  <a:pt x="185" y="0"/>
                  <a:pt x="167" y="0"/>
                </a:cubicBezTo>
                <a:lnTo>
                  <a:pt x="33" y="0"/>
                </a:lnTo>
                <a:cubicBezTo>
                  <a:pt x="15" y="0"/>
                  <a:pt x="0" y="15"/>
                  <a:pt x="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9">
            <a:extLst>
              <a:ext uri="{FF2B5EF4-FFF2-40B4-BE49-F238E27FC236}">
                <a16:creationId xmlns:a16="http://schemas.microsoft.com/office/drawing/2014/main" id="{44C249C0-DAE6-794D-B460-72C30FEAAFB0}"/>
              </a:ext>
            </a:extLst>
          </p:cNvPr>
          <p:cNvSpPr>
            <a:spLocks noChangeAspect="1" noEditPoints="1"/>
          </p:cNvSpPr>
          <p:nvPr/>
        </p:nvSpPr>
        <p:spPr bwMode="auto">
          <a:xfrm>
            <a:off x="9750426" y="3800475"/>
            <a:ext cx="150813" cy="252413"/>
          </a:xfrm>
          <a:custGeom>
            <a:avLst/>
            <a:gdLst>
              <a:gd name="T0" fmla="*/ 117 w 200"/>
              <a:gd name="T1" fmla="*/ 267 h 333"/>
              <a:gd name="T2" fmla="*/ 100 w 200"/>
              <a:gd name="T3" fmla="*/ 283 h 333"/>
              <a:gd name="T4" fmla="*/ 84 w 200"/>
              <a:gd name="T5" fmla="*/ 267 h 333"/>
              <a:gd name="T6" fmla="*/ 84 w 200"/>
              <a:gd name="T7" fmla="*/ 250 h 333"/>
              <a:gd name="T8" fmla="*/ 117 w 200"/>
              <a:gd name="T9" fmla="*/ 250 h 333"/>
              <a:gd name="T10" fmla="*/ 117 w 200"/>
              <a:gd name="T11" fmla="*/ 267 h 333"/>
              <a:gd name="T12" fmla="*/ 150 w 200"/>
              <a:gd name="T13" fmla="*/ 200 h 333"/>
              <a:gd name="T14" fmla="*/ 50 w 200"/>
              <a:gd name="T15" fmla="*/ 200 h 333"/>
              <a:gd name="T16" fmla="*/ 34 w 200"/>
              <a:gd name="T17" fmla="*/ 183 h 333"/>
              <a:gd name="T18" fmla="*/ 34 w 200"/>
              <a:gd name="T19" fmla="*/ 50 h 333"/>
              <a:gd name="T20" fmla="*/ 50 w 200"/>
              <a:gd name="T21" fmla="*/ 33 h 333"/>
              <a:gd name="T22" fmla="*/ 150 w 200"/>
              <a:gd name="T23" fmla="*/ 33 h 333"/>
              <a:gd name="T24" fmla="*/ 167 w 200"/>
              <a:gd name="T25" fmla="*/ 50 h 333"/>
              <a:gd name="T26" fmla="*/ 167 w 200"/>
              <a:gd name="T27" fmla="*/ 183 h 333"/>
              <a:gd name="T28" fmla="*/ 150 w 200"/>
              <a:gd name="T29" fmla="*/ 200 h 333"/>
              <a:gd name="T30" fmla="*/ 117 w 200"/>
              <a:gd name="T31" fmla="*/ 300 h 333"/>
              <a:gd name="T32" fmla="*/ 84 w 200"/>
              <a:gd name="T33" fmla="*/ 300 h 333"/>
              <a:gd name="T34" fmla="*/ 67 w 200"/>
              <a:gd name="T35" fmla="*/ 283 h 333"/>
              <a:gd name="T36" fmla="*/ 67 w 200"/>
              <a:gd name="T37" fmla="*/ 233 h 333"/>
              <a:gd name="T38" fmla="*/ 134 w 200"/>
              <a:gd name="T39" fmla="*/ 233 h 333"/>
              <a:gd name="T40" fmla="*/ 134 w 200"/>
              <a:gd name="T41" fmla="*/ 283 h 333"/>
              <a:gd name="T42" fmla="*/ 117 w 200"/>
              <a:gd name="T43" fmla="*/ 300 h 333"/>
              <a:gd name="T44" fmla="*/ 0 w 200"/>
              <a:gd name="T45" fmla="*/ 33 h 333"/>
              <a:gd name="T46" fmla="*/ 0 w 200"/>
              <a:gd name="T47" fmla="*/ 200 h 333"/>
              <a:gd name="T48" fmla="*/ 34 w 200"/>
              <a:gd name="T49" fmla="*/ 233 h 333"/>
              <a:gd name="T50" fmla="*/ 34 w 200"/>
              <a:gd name="T51" fmla="*/ 300 h 333"/>
              <a:gd name="T52" fmla="*/ 67 w 200"/>
              <a:gd name="T53" fmla="*/ 333 h 333"/>
              <a:gd name="T54" fmla="*/ 134 w 200"/>
              <a:gd name="T55" fmla="*/ 333 h 333"/>
              <a:gd name="T56" fmla="*/ 167 w 200"/>
              <a:gd name="T57" fmla="*/ 300 h 333"/>
              <a:gd name="T58" fmla="*/ 167 w 200"/>
              <a:gd name="T59" fmla="*/ 233 h 333"/>
              <a:gd name="T60" fmla="*/ 200 w 200"/>
              <a:gd name="T61" fmla="*/ 200 h 333"/>
              <a:gd name="T62" fmla="*/ 200 w 200"/>
              <a:gd name="T63" fmla="*/ 33 h 333"/>
              <a:gd name="T64" fmla="*/ 167 w 200"/>
              <a:gd name="T65" fmla="*/ 0 h 333"/>
              <a:gd name="T66" fmla="*/ 34 w 200"/>
              <a:gd name="T67" fmla="*/ 0 h 333"/>
              <a:gd name="T68" fmla="*/ 0 w 200"/>
              <a:gd name="T69" fmla="*/ 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 h="333">
                <a:moveTo>
                  <a:pt x="117" y="267"/>
                </a:moveTo>
                <a:cubicBezTo>
                  <a:pt x="117" y="276"/>
                  <a:pt x="110" y="283"/>
                  <a:pt x="100" y="283"/>
                </a:cubicBezTo>
                <a:cubicBezTo>
                  <a:pt x="91" y="283"/>
                  <a:pt x="84" y="276"/>
                  <a:pt x="84" y="267"/>
                </a:cubicBezTo>
                <a:lnTo>
                  <a:pt x="84" y="250"/>
                </a:lnTo>
                <a:lnTo>
                  <a:pt x="117" y="250"/>
                </a:lnTo>
                <a:lnTo>
                  <a:pt x="117" y="267"/>
                </a:lnTo>
                <a:close/>
                <a:moveTo>
                  <a:pt x="150" y="200"/>
                </a:moveTo>
                <a:lnTo>
                  <a:pt x="50" y="200"/>
                </a:lnTo>
                <a:cubicBezTo>
                  <a:pt x="41" y="200"/>
                  <a:pt x="34" y="193"/>
                  <a:pt x="34" y="183"/>
                </a:cubicBezTo>
                <a:lnTo>
                  <a:pt x="34" y="50"/>
                </a:lnTo>
                <a:cubicBezTo>
                  <a:pt x="34" y="41"/>
                  <a:pt x="41" y="33"/>
                  <a:pt x="50" y="33"/>
                </a:cubicBezTo>
                <a:lnTo>
                  <a:pt x="150" y="33"/>
                </a:lnTo>
                <a:cubicBezTo>
                  <a:pt x="160" y="33"/>
                  <a:pt x="167" y="41"/>
                  <a:pt x="167" y="50"/>
                </a:cubicBezTo>
                <a:lnTo>
                  <a:pt x="167" y="183"/>
                </a:lnTo>
                <a:cubicBezTo>
                  <a:pt x="167" y="193"/>
                  <a:pt x="160" y="200"/>
                  <a:pt x="150" y="200"/>
                </a:cubicBezTo>
                <a:close/>
                <a:moveTo>
                  <a:pt x="117" y="300"/>
                </a:moveTo>
                <a:lnTo>
                  <a:pt x="84" y="300"/>
                </a:lnTo>
                <a:cubicBezTo>
                  <a:pt x="74" y="300"/>
                  <a:pt x="67" y="293"/>
                  <a:pt x="67" y="283"/>
                </a:cubicBezTo>
                <a:lnTo>
                  <a:pt x="67" y="233"/>
                </a:lnTo>
                <a:lnTo>
                  <a:pt x="134" y="233"/>
                </a:lnTo>
                <a:lnTo>
                  <a:pt x="134" y="283"/>
                </a:lnTo>
                <a:cubicBezTo>
                  <a:pt x="134" y="293"/>
                  <a:pt x="126" y="300"/>
                  <a:pt x="117" y="300"/>
                </a:cubicBezTo>
                <a:close/>
                <a:moveTo>
                  <a:pt x="0" y="33"/>
                </a:moveTo>
                <a:lnTo>
                  <a:pt x="0" y="200"/>
                </a:lnTo>
                <a:cubicBezTo>
                  <a:pt x="0" y="218"/>
                  <a:pt x="15" y="233"/>
                  <a:pt x="34" y="233"/>
                </a:cubicBezTo>
                <a:lnTo>
                  <a:pt x="34" y="300"/>
                </a:lnTo>
                <a:cubicBezTo>
                  <a:pt x="34" y="318"/>
                  <a:pt x="49" y="333"/>
                  <a:pt x="67" y="333"/>
                </a:cubicBezTo>
                <a:lnTo>
                  <a:pt x="134" y="333"/>
                </a:lnTo>
                <a:cubicBezTo>
                  <a:pt x="152" y="333"/>
                  <a:pt x="167" y="318"/>
                  <a:pt x="167" y="300"/>
                </a:cubicBezTo>
                <a:lnTo>
                  <a:pt x="167" y="233"/>
                </a:lnTo>
                <a:cubicBezTo>
                  <a:pt x="185" y="233"/>
                  <a:pt x="200" y="218"/>
                  <a:pt x="200" y="200"/>
                </a:cubicBezTo>
                <a:lnTo>
                  <a:pt x="200" y="33"/>
                </a:lnTo>
                <a:cubicBezTo>
                  <a:pt x="200" y="15"/>
                  <a:pt x="185" y="0"/>
                  <a:pt x="167" y="0"/>
                </a:cubicBezTo>
                <a:lnTo>
                  <a:pt x="34" y="0"/>
                </a:lnTo>
                <a:cubicBezTo>
                  <a:pt x="15" y="0"/>
                  <a:pt x="0" y="15"/>
                  <a:pt x="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0">
            <a:extLst>
              <a:ext uri="{FF2B5EF4-FFF2-40B4-BE49-F238E27FC236}">
                <a16:creationId xmlns:a16="http://schemas.microsoft.com/office/drawing/2014/main" id="{08AE99B4-5C24-424C-9D26-1A4FEC309172}"/>
              </a:ext>
            </a:extLst>
          </p:cNvPr>
          <p:cNvSpPr>
            <a:spLocks noChangeAspect="1" noEditPoints="1"/>
          </p:cNvSpPr>
          <p:nvPr/>
        </p:nvSpPr>
        <p:spPr bwMode="auto">
          <a:xfrm>
            <a:off x="9247188" y="3800475"/>
            <a:ext cx="249238" cy="252413"/>
          </a:xfrm>
          <a:custGeom>
            <a:avLst/>
            <a:gdLst>
              <a:gd name="T0" fmla="*/ 307 w 329"/>
              <a:gd name="T1" fmla="*/ 178 h 333"/>
              <a:gd name="T2" fmla="*/ 283 w 329"/>
              <a:gd name="T3" fmla="*/ 202 h 333"/>
              <a:gd name="T4" fmla="*/ 283 w 329"/>
              <a:gd name="T5" fmla="*/ 0 h 333"/>
              <a:gd name="T6" fmla="*/ 0 w 329"/>
              <a:gd name="T7" fmla="*/ 0 h 333"/>
              <a:gd name="T8" fmla="*/ 0 w 329"/>
              <a:gd name="T9" fmla="*/ 67 h 333"/>
              <a:gd name="T10" fmla="*/ 33 w 329"/>
              <a:gd name="T11" fmla="*/ 67 h 333"/>
              <a:gd name="T12" fmla="*/ 33 w 329"/>
              <a:gd name="T13" fmla="*/ 33 h 333"/>
              <a:gd name="T14" fmla="*/ 250 w 329"/>
              <a:gd name="T15" fmla="*/ 33 h 333"/>
              <a:gd name="T16" fmla="*/ 250 w 329"/>
              <a:gd name="T17" fmla="*/ 202 h 333"/>
              <a:gd name="T18" fmla="*/ 222 w 329"/>
              <a:gd name="T19" fmla="*/ 178 h 333"/>
              <a:gd name="T20" fmla="*/ 198 w 329"/>
              <a:gd name="T21" fmla="*/ 202 h 333"/>
              <a:gd name="T22" fmla="*/ 263 w 329"/>
              <a:gd name="T23" fmla="*/ 263 h 333"/>
              <a:gd name="T24" fmla="*/ 329 w 329"/>
              <a:gd name="T25" fmla="*/ 202 h 333"/>
              <a:gd name="T26" fmla="*/ 307 w 329"/>
              <a:gd name="T27" fmla="*/ 178 h 333"/>
              <a:gd name="T28" fmla="*/ 33 w 329"/>
              <a:gd name="T29" fmla="*/ 300 h 333"/>
              <a:gd name="T30" fmla="*/ 133 w 329"/>
              <a:gd name="T31" fmla="*/ 300 h 333"/>
              <a:gd name="T32" fmla="*/ 133 w 329"/>
              <a:gd name="T33" fmla="*/ 117 h 333"/>
              <a:gd name="T34" fmla="*/ 33 w 329"/>
              <a:gd name="T35" fmla="*/ 117 h 333"/>
              <a:gd name="T36" fmla="*/ 33 w 329"/>
              <a:gd name="T37" fmla="*/ 300 h 333"/>
              <a:gd name="T38" fmla="*/ 0 w 329"/>
              <a:gd name="T39" fmla="*/ 83 h 333"/>
              <a:gd name="T40" fmla="*/ 166 w 329"/>
              <a:gd name="T41" fmla="*/ 83 h 333"/>
              <a:gd name="T42" fmla="*/ 166 w 329"/>
              <a:gd name="T43" fmla="*/ 333 h 333"/>
              <a:gd name="T44" fmla="*/ 0 w 329"/>
              <a:gd name="T45" fmla="*/ 333 h 333"/>
              <a:gd name="T46" fmla="*/ 0 w 329"/>
              <a:gd name="T47" fmla="*/ 83 h 333"/>
              <a:gd name="T48" fmla="*/ 67 w 329"/>
              <a:gd name="T49" fmla="*/ 233 h 333"/>
              <a:gd name="T50" fmla="*/ 100 w 329"/>
              <a:gd name="T51" fmla="*/ 233 h 333"/>
              <a:gd name="T52" fmla="*/ 100 w 329"/>
              <a:gd name="T53" fmla="*/ 267 h 333"/>
              <a:gd name="T54" fmla="*/ 67 w 329"/>
              <a:gd name="T55" fmla="*/ 267 h 333"/>
              <a:gd name="T56" fmla="*/ 67 w 329"/>
              <a:gd name="T57"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9" h="333">
                <a:moveTo>
                  <a:pt x="307" y="178"/>
                </a:moveTo>
                <a:lnTo>
                  <a:pt x="283" y="202"/>
                </a:lnTo>
                <a:lnTo>
                  <a:pt x="283" y="0"/>
                </a:lnTo>
                <a:lnTo>
                  <a:pt x="0" y="0"/>
                </a:lnTo>
                <a:lnTo>
                  <a:pt x="0" y="67"/>
                </a:lnTo>
                <a:lnTo>
                  <a:pt x="33" y="67"/>
                </a:lnTo>
                <a:lnTo>
                  <a:pt x="33" y="33"/>
                </a:lnTo>
                <a:lnTo>
                  <a:pt x="250" y="33"/>
                </a:lnTo>
                <a:lnTo>
                  <a:pt x="250" y="202"/>
                </a:lnTo>
                <a:lnTo>
                  <a:pt x="222" y="178"/>
                </a:lnTo>
                <a:lnTo>
                  <a:pt x="198" y="202"/>
                </a:lnTo>
                <a:lnTo>
                  <a:pt x="263" y="263"/>
                </a:lnTo>
                <a:lnTo>
                  <a:pt x="329" y="202"/>
                </a:lnTo>
                <a:lnTo>
                  <a:pt x="307" y="178"/>
                </a:lnTo>
                <a:close/>
                <a:moveTo>
                  <a:pt x="33" y="300"/>
                </a:moveTo>
                <a:lnTo>
                  <a:pt x="133" y="300"/>
                </a:lnTo>
                <a:lnTo>
                  <a:pt x="133" y="117"/>
                </a:lnTo>
                <a:lnTo>
                  <a:pt x="33" y="117"/>
                </a:lnTo>
                <a:lnTo>
                  <a:pt x="33" y="300"/>
                </a:lnTo>
                <a:close/>
                <a:moveTo>
                  <a:pt x="0" y="83"/>
                </a:moveTo>
                <a:lnTo>
                  <a:pt x="166" y="83"/>
                </a:lnTo>
                <a:lnTo>
                  <a:pt x="166" y="333"/>
                </a:lnTo>
                <a:lnTo>
                  <a:pt x="0" y="333"/>
                </a:lnTo>
                <a:lnTo>
                  <a:pt x="0" y="83"/>
                </a:lnTo>
                <a:close/>
                <a:moveTo>
                  <a:pt x="67" y="233"/>
                </a:moveTo>
                <a:lnTo>
                  <a:pt x="100" y="233"/>
                </a:lnTo>
                <a:lnTo>
                  <a:pt x="100" y="267"/>
                </a:lnTo>
                <a:lnTo>
                  <a:pt x="67" y="267"/>
                </a:lnTo>
                <a:lnTo>
                  <a:pt x="67" y="2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31">
            <a:extLst>
              <a:ext uri="{FF2B5EF4-FFF2-40B4-BE49-F238E27FC236}">
                <a16:creationId xmlns:a16="http://schemas.microsoft.com/office/drawing/2014/main" id="{51F5CABB-26AC-7D42-9C1C-B2749FF62833}"/>
              </a:ext>
            </a:extLst>
          </p:cNvPr>
          <p:cNvSpPr>
            <a:spLocks noChangeAspect="1" noEditPoints="1"/>
          </p:cNvSpPr>
          <p:nvPr/>
        </p:nvSpPr>
        <p:spPr bwMode="auto">
          <a:xfrm>
            <a:off x="8743951" y="3800475"/>
            <a:ext cx="252413" cy="252413"/>
          </a:xfrm>
          <a:custGeom>
            <a:avLst/>
            <a:gdLst>
              <a:gd name="T0" fmla="*/ 333 w 333"/>
              <a:gd name="T1" fmla="*/ 267 h 333"/>
              <a:gd name="T2" fmla="*/ 300 w 333"/>
              <a:gd name="T3" fmla="*/ 267 h 333"/>
              <a:gd name="T4" fmla="*/ 300 w 333"/>
              <a:gd name="T5" fmla="*/ 300 h 333"/>
              <a:gd name="T6" fmla="*/ 83 w 333"/>
              <a:gd name="T7" fmla="*/ 300 h 333"/>
              <a:gd name="T8" fmla="*/ 83 w 333"/>
              <a:gd name="T9" fmla="*/ 132 h 333"/>
              <a:gd name="T10" fmla="*/ 109 w 333"/>
              <a:gd name="T11" fmla="*/ 156 h 333"/>
              <a:gd name="T12" fmla="*/ 132 w 333"/>
              <a:gd name="T13" fmla="*/ 131 h 333"/>
              <a:gd name="T14" fmla="*/ 66 w 333"/>
              <a:gd name="T15" fmla="*/ 70 h 333"/>
              <a:gd name="T16" fmla="*/ 0 w 333"/>
              <a:gd name="T17" fmla="*/ 131 h 333"/>
              <a:gd name="T18" fmla="*/ 23 w 333"/>
              <a:gd name="T19" fmla="*/ 156 h 333"/>
              <a:gd name="T20" fmla="*/ 50 w 333"/>
              <a:gd name="T21" fmla="*/ 132 h 333"/>
              <a:gd name="T22" fmla="*/ 50 w 333"/>
              <a:gd name="T23" fmla="*/ 333 h 333"/>
              <a:gd name="T24" fmla="*/ 333 w 333"/>
              <a:gd name="T25" fmla="*/ 333 h 333"/>
              <a:gd name="T26" fmla="*/ 333 w 333"/>
              <a:gd name="T27" fmla="*/ 267 h 333"/>
              <a:gd name="T28" fmla="*/ 300 w 333"/>
              <a:gd name="T29" fmla="*/ 33 h 333"/>
              <a:gd name="T30" fmla="*/ 200 w 333"/>
              <a:gd name="T31" fmla="*/ 33 h 333"/>
              <a:gd name="T32" fmla="*/ 200 w 333"/>
              <a:gd name="T33" fmla="*/ 217 h 333"/>
              <a:gd name="T34" fmla="*/ 300 w 333"/>
              <a:gd name="T35" fmla="*/ 217 h 333"/>
              <a:gd name="T36" fmla="*/ 300 w 333"/>
              <a:gd name="T37" fmla="*/ 33 h 333"/>
              <a:gd name="T38" fmla="*/ 167 w 333"/>
              <a:gd name="T39" fmla="*/ 250 h 333"/>
              <a:gd name="T40" fmla="*/ 167 w 333"/>
              <a:gd name="T41" fmla="*/ 250 h 333"/>
              <a:gd name="T42" fmla="*/ 167 w 333"/>
              <a:gd name="T43" fmla="*/ 0 h 333"/>
              <a:gd name="T44" fmla="*/ 333 w 333"/>
              <a:gd name="T45" fmla="*/ 0 h 333"/>
              <a:gd name="T46" fmla="*/ 333 w 333"/>
              <a:gd name="T47" fmla="*/ 250 h 333"/>
              <a:gd name="T48" fmla="*/ 167 w 333"/>
              <a:gd name="T49" fmla="*/ 250 h 333"/>
              <a:gd name="T50" fmla="*/ 267 w 333"/>
              <a:gd name="T51" fmla="*/ 183 h 333"/>
              <a:gd name="T52" fmla="*/ 233 w 333"/>
              <a:gd name="T53" fmla="*/ 183 h 333"/>
              <a:gd name="T54" fmla="*/ 233 w 333"/>
              <a:gd name="T55" fmla="*/ 150 h 333"/>
              <a:gd name="T56" fmla="*/ 267 w 333"/>
              <a:gd name="T57" fmla="*/ 150 h 333"/>
              <a:gd name="T58" fmla="*/ 267 w 333"/>
              <a:gd name="T59" fmla="*/ 1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3">
                <a:moveTo>
                  <a:pt x="333" y="267"/>
                </a:moveTo>
                <a:lnTo>
                  <a:pt x="300" y="267"/>
                </a:lnTo>
                <a:lnTo>
                  <a:pt x="300" y="300"/>
                </a:lnTo>
                <a:lnTo>
                  <a:pt x="83" y="300"/>
                </a:lnTo>
                <a:lnTo>
                  <a:pt x="83" y="132"/>
                </a:lnTo>
                <a:lnTo>
                  <a:pt x="109" y="156"/>
                </a:lnTo>
                <a:lnTo>
                  <a:pt x="132" y="131"/>
                </a:lnTo>
                <a:lnTo>
                  <a:pt x="66" y="70"/>
                </a:lnTo>
                <a:lnTo>
                  <a:pt x="0" y="131"/>
                </a:lnTo>
                <a:lnTo>
                  <a:pt x="23" y="156"/>
                </a:lnTo>
                <a:lnTo>
                  <a:pt x="50" y="132"/>
                </a:lnTo>
                <a:lnTo>
                  <a:pt x="50" y="333"/>
                </a:lnTo>
                <a:lnTo>
                  <a:pt x="333" y="333"/>
                </a:lnTo>
                <a:lnTo>
                  <a:pt x="333" y="267"/>
                </a:lnTo>
                <a:close/>
                <a:moveTo>
                  <a:pt x="300" y="33"/>
                </a:moveTo>
                <a:lnTo>
                  <a:pt x="200" y="33"/>
                </a:lnTo>
                <a:lnTo>
                  <a:pt x="200" y="217"/>
                </a:lnTo>
                <a:lnTo>
                  <a:pt x="300" y="217"/>
                </a:lnTo>
                <a:lnTo>
                  <a:pt x="300" y="33"/>
                </a:lnTo>
                <a:close/>
                <a:moveTo>
                  <a:pt x="167" y="250"/>
                </a:moveTo>
                <a:lnTo>
                  <a:pt x="167" y="250"/>
                </a:lnTo>
                <a:lnTo>
                  <a:pt x="167" y="0"/>
                </a:lnTo>
                <a:lnTo>
                  <a:pt x="333" y="0"/>
                </a:lnTo>
                <a:lnTo>
                  <a:pt x="333" y="250"/>
                </a:lnTo>
                <a:lnTo>
                  <a:pt x="167" y="250"/>
                </a:lnTo>
                <a:close/>
                <a:moveTo>
                  <a:pt x="267" y="183"/>
                </a:moveTo>
                <a:lnTo>
                  <a:pt x="233" y="183"/>
                </a:lnTo>
                <a:lnTo>
                  <a:pt x="233" y="150"/>
                </a:lnTo>
                <a:lnTo>
                  <a:pt x="267" y="150"/>
                </a:lnTo>
                <a:lnTo>
                  <a:pt x="267"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32">
            <a:extLst>
              <a:ext uri="{FF2B5EF4-FFF2-40B4-BE49-F238E27FC236}">
                <a16:creationId xmlns:a16="http://schemas.microsoft.com/office/drawing/2014/main" id="{86E3E2A4-8EE1-3A4A-93AA-4B18E525097E}"/>
              </a:ext>
            </a:extLst>
          </p:cNvPr>
          <p:cNvSpPr>
            <a:spLocks noChangeAspect="1" noEditPoints="1"/>
          </p:cNvSpPr>
          <p:nvPr/>
        </p:nvSpPr>
        <p:spPr bwMode="auto">
          <a:xfrm>
            <a:off x="8245476" y="3800475"/>
            <a:ext cx="247650" cy="252413"/>
          </a:xfrm>
          <a:custGeom>
            <a:avLst/>
            <a:gdLst>
              <a:gd name="T0" fmla="*/ 311 w 328"/>
              <a:gd name="T1" fmla="*/ 267 h 333"/>
              <a:gd name="T2" fmla="*/ 311 w 328"/>
              <a:gd name="T3" fmla="*/ 267 h 333"/>
              <a:gd name="T4" fmla="*/ 294 w 328"/>
              <a:gd name="T5" fmla="*/ 283 h 333"/>
              <a:gd name="T6" fmla="*/ 294 w 328"/>
              <a:gd name="T7" fmla="*/ 283 h 333"/>
              <a:gd name="T8" fmla="*/ 278 w 328"/>
              <a:gd name="T9" fmla="*/ 300 h 333"/>
              <a:gd name="T10" fmla="*/ 94 w 328"/>
              <a:gd name="T11" fmla="*/ 300 h 333"/>
              <a:gd name="T12" fmla="*/ 78 w 328"/>
              <a:gd name="T13" fmla="*/ 283 h 333"/>
              <a:gd name="T14" fmla="*/ 78 w 328"/>
              <a:gd name="T15" fmla="*/ 132 h 333"/>
              <a:gd name="T16" fmla="*/ 91 w 328"/>
              <a:gd name="T17" fmla="*/ 144 h 333"/>
              <a:gd name="T18" fmla="*/ 115 w 328"/>
              <a:gd name="T19" fmla="*/ 143 h 333"/>
              <a:gd name="T20" fmla="*/ 114 w 328"/>
              <a:gd name="T21" fmla="*/ 120 h 333"/>
              <a:gd name="T22" fmla="*/ 83 w 328"/>
              <a:gd name="T23" fmla="*/ 91 h 333"/>
              <a:gd name="T24" fmla="*/ 38 w 328"/>
              <a:gd name="T25" fmla="*/ 91 h 333"/>
              <a:gd name="T26" fmla="*/ 7 w 328"/>
              <a:gd name="T27" fmla="*/ 120 h 333"/>
              <a:gd name="T28" fmla="*/ 6 w 328"/>
              <a:gd name="T29" fmla="*/ 143 h 333"/>
              <a:gd name="T30" fmla="*/ 7 w 328"/>
              <a:gd name="T31" fmla="*/ 144 h 333"/>
              <a:gd name="T32" fmla="*/ 30 w 328"/>
              <a:gd name="T33" fmla="*/ 145 h 333"/>
              <a:gd name="T34" fmla="*/ 44 w 328"/>
              <a:gd name="T35" fmla="*/ 132 h 333"/>
              <a:gd name="T36" fmla="*/ 44 w 328"/>
              <a:gd name="T37" fmla="*/ 300 h 333"/>
              <a:gd name="T38" fmla="*/ 78 w 328"/>
              <a:gd name="T39" fmla="*/ 333 h 333"/>
              <a:gd name="T40" fmla="*/ 294 w 328"/>
              <a:gd name="T41" fmla="*/ 333 h 333"/>
              <a:gd name="T42" fmla="*/ 328 w 328"/>
              <a:gd name="T43" fmla="*/ 300 h 333"/>
              <a:gd name="T44" fmla="*/ 328 w 328"/>
              <a:gd name="T45" fmla="*/ 283 h 333"/>
              <a:gd name="T46" fmla="*/ 311 w 328"/>
              <a:gd name="T47" fmla="*/ 267 h 333"/>
              <a:gd name="T48" fmla="*/ 294 w 328"/>
              <a:gd name="T49" fmla="*/ 50 h 333"/>
              <a:gd name="T50" fmla="*/ 278 w 328"/>
              <a:gd name="T51" fmla="*/ 33 h 333"/>
              <a:gd name="T52" fmla="*/ 211 w 328"/>
              <a:gd name="T53" fmla="*/ 33 h 333"/>
              <a:gd name="T54" fmla="*/ 194 w 328"/>
              <a:gd name="T55" fmla="*/ 50 h 333"/>
              <a:gd name="T56" fmla="*/ 194 w 328"/>
              <a:gd name="T57" fmla="*/ 200 h 333"/>
              <a:gd name="T58" fmla="*/ 211 w 328"/>
              <a:gd name="T59" fmla="*/ 217 h 333"/>
              <a:gd name="T60" fmla="*/ 278 w 328"/>
              <a:gd name="T61" fmla="*/ 217 h 333"/>
              <a:gd name="T62" fmla="*/ 294 w 328"/>
              <a:gd name="T63" fmla="*/ 200 h 333"/>
              <a:gd name="T64" fmla="*/ 294 w 328"/>
              <a:gd name="T65" fmla="*/ 50 h 333"/>
              <a:gd name="T66" fmla="*/ 328 w 328"/>
              <a:gd name="T67" fmla="*/ 33 h 333"/>
              <a:gd name="T68" fmla="*/ 328 w 328"/>
              <a:gd name="T69" fmla="*/ 217 h 333"/>
              <a:gd name="T70" fmla="*/ 294 w 328"/>
              <a:gd name="T71" fmla="*/ 250 h 333"/>
              <a:gd name="T72" fmla="*/ 194 w 328"/>
              <a:gd name="T73" fmla="*/ 250 h 333"/>
              <a:gd name="T74" fmla="*/ 161 w 328"/>
              <a:gd name="T75" fmla="*/ 217 h 333"/>
              <a:gd name="T76" fmla="*/ 161 w 328"/>
              <a:gd name="T77" fmla="*/ 33 h 333"/>
              <a:gd name="T78" fmla="*/ 194 w 328"/>
              <a:gd name="T79" fmla="*/ 0 h 333"/>
              <a:gd name="T80" fmla="*/ 294 w 328"/>
              <a:gd name="T81" fmla="*/ 0 h 333"/>
              <a:gd name="T82" fmla="*/ 328 w 328"/>
              <a:gd name="T83" fmla="*/ 33 h 333"/>
              <a:gd name="T84" fmla="*/ 261 w 328"/>
              <a:gd name="T85" fmla="*/ 167 h 333"/>
              <a:gd name="T86" fmla="*/ 261 w 328"/>
              <a:gd name="T87" fmla="*/ 167 h 333"/>
              <a:gd name="T88" fmla="*/ 244 w 328"/>
              <a:gd name="T89" fmla="*/ 183 h 333"/>
              <a:gd name="T90" fmla="*/ 244 w 328"/>
              <a:gd name="T91" fmla="*/ 183 h 333"/>
              <a:gd name="T92" fmla="*/ 228 w 328"/>
              <a:gd name="T93" fmla="*/ 167 h 333"/>
              <a:gd name="T94" fmla="*/ 228 w 328"/>
              <a:gd name="T95" fmla="*/ 167 h 333"/>
              <a:gd name="T96" fmla="*/ 244 w 328"/>
              <a:gd name="T97" fmla="*/ 150 h 333"/>
              <a:gd name="T98" fmla="*/ 244 w 328"/>
              <a:gd name="T99" fmla="*/ 150 h 333"/>
              <a:gd name="T100" fmla="*/ 261 w 328"/>
              <a:gd name="T101" fmla="*/ 1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8" h="333">
                <a:moveTo>
                  <a:pt x="311" y="267"/>
                </a:moveTo>
                <a:lnTo>
                  <a:pt x="311" y="267"/>
                </a:lnTo>
                <a:cubicBezTo>
                  <a:pt x="302" y="267"/>
                  <a:pt x="294" y="274"/>
                  <a:pt x="294" y="283"/>
                </a:cubicBezTo>
                <a:lnTo>
                  <a:pt x="294" y="283"/>
                </a:lnTo>
                <a:cubicBezTo>
                  <a:pt x="294" y="293"/>
                  <a:pt x="287" y="300"/>
                  <a:pt x="278" y="300"/>
                </a:cubicBezTo>
                <a:lnTo>
                  <a:pt x="94" y="300"/>
                </a:lnTo>
                <a:cubicBezTo>
                  <a:pt x="85" y="300"/>
                  <a:pt x="78" y="293"/>
                  <a:pt x="78" y="283"/>
                </a:cubicBezTo>
                <a:lnTo>
                  <a:pt x="78" y="132"/>
                </a:lnTo>
                <a:lnTo>
                  <a:pt x="91" y="144"/>
                </a:lnTo>
                <a:cubicBezTo>
                  <a:pt x="98" y="151"/>
                  <a:pt x="108" y="150"/>
                  <a:pt x="115" y="143"/>
                </a:cubicBezTo>
                <a:cubicBezTo>
                  <a:pt x="121" y="137"/>
                  <a:pt x="121" y="126"/>
                  <a:pt x="114" y="120"/>
                </a:cubicBezTo>
                <a:lnTo>
                  <a:pt x="83" y="91"/>
                </a:lnTo>
                <a:cubicBezTo>
                  <a:pt x="70" y="79"/>
                  <a:pt x="50" y="79"/>
                  <a:pt x="38" y="91"/>
                </a:cubicBezTo>
                <a:lnTo>
                  <a:pt x="7" y="120"/>
                </a:lnTo>
                <a:cubicBezTo>
                  <a:pt x="0" y="126"/>
                  <a:pt x="0" y="137"/>
                  <a:pt x="6" y="143"/>
                </a:cubicBezTo>
                <a:lnTo>
                  <a:pt x="7" y="144"/>
                </a:lnTo>
                <a:cubicBezTo>
                  <a:pt x="13" y="150"/>
                  <a:pt x="23" y="151"/>
                  <a:pt x="30" y="145"/>
                </a:cubicBezTo>
                <a:lnTo>
                  <a:pt x="44" y="132"/>
                </a:lnTo>
                <a:lnTo>
                  <a:pt x="44" y="300"/>
                </a:lnTo>
                <a:cubicBezTo>
                  <a:pt x="44" y="318"/>
                  <a:pt x="59" y="333"/>
                  <a:pt x="78" y="333"/>
                </a:cubicBezTo>
                <a:lnTo>
                  <a:pt x="294" y="333"/>
                </a:lnTo>
                <a:cubicBezTo>
                  <a:pt x="313" y="333"/>
                  <a:pt x="328" y="318"/>
                  <a:pt x="328" y="300"/>
                </a:cubicBezTo>
                <a:lnTo>
                  <a:pt x="328" y="283"/>
                </a:lnTo>
                <a:cubicBezTo>
                  <a:pt x="328" y="274"/>
                  <a:pt x="320" y="267"/>
                  <a:pt x="311" y="267"/>
                </a:cubicBezTo>
                <a:close/>
                <a:moveTo>
                  <a:pt x="294" y="50"/>
                </a:moveTo>
                <a:cubicBezTo>
                  <a:pt x="294" y="41"/>
                  <a:pt x="287" y="33"/>
                  <a:pt x="278" y="33"/>
                </a:cubicBezTo>
                <a:lnTo>
                  <a:pt x="211" y="33"/>
                </a:lnTo>
                <a:cubicBezTo>
                  <a:pt x="202" y="33"/>
                  <a:pt x="194" y="41"/>
                  <a:pt x="194" y="50"/>
                </a:cubicBezTo>
                <a:lnTo>
                  <a:pt x="194" y="200"/>
                </a:lnTo>
                <a:cubicBezTo>
                  <a:pt x="194" y="209"/>
                  <a:pt x="202" y="217"/>
                  <a:pt x="211" y="217"/>
                </a:cubicBezTo>
                <a:lnTo>
                  <a:pt x="278" y="217"/>
                </a:lnTo>
                <a:cubicBezTo>
                  <a:pt x="287" y="217"/>
                  <a:pt x="294" y="209"/>
                  <a:pt x="294" y="200"/>
                </a:cubicBezTo>
                <a:lnTo>
                  <a:pt x="294" y="50"/>
                </a:lnTo>
                <a:close/>
                <a:moveTo>
                  <a:pt x="328" y="33"/>
                </a:moveTo>
                <a:lnTo>
                  <a:pt x="328" y="217"/>
                </a:lnTo>
                <a:cubicBezTo>
                  <a:pt x="328" y="235"/>
                  <a:pt x="313" y="250"/>
                  <a:pt x="294" y="250"/>
                </a:cubicBezTo>
                <a:lnTo>
                  <a:pt x="194" y="250"/>
                </a:lnTo>
                <a:cubicBezTo>
                  <a:pt x="176" y="250"/>
                  <a:pt x="161" y="235"/>
                  <a:pt x="161" y="217"/>
                </a:cubicBezTo>
                <a:lnTo>
                  <a:pt x="161" y="33"/>
                </a:lnTo>
                <a:cubicBezTo>
                  <a:pt x="161" y="15"/>
                  <a:pt x="176" y="0"/>
                  <a:pt x="194" y="0"/>
                </a:cubicBezTo>
                <a:lnTo>
                  <a:pt x="294" y="0"/>
                </a:lnTo>
                <a:cubicBezTo>
                  <a:pt x="313" y="0"/>
                  <a:pt x="328" y="15"/>
                  <a:pt x="328" y="33"/>
                </a:cubicBezTo>
                <a:close/>
                <a:moveTo>
                  <a:pt x="261" y="167"/>
                </a:moveTo>
                <a:lnTo>
                  <a:pt x="261" y="167"/>
                </a:lnTo>
                <a:cubicBezTo>
                  <a:pt x="261" y="176"/>
                  <a:pt x="254" y="183"/>
                  <a:pt x="244" y="183"/>
                </a:cubicBezTo>
                <a:lnTo>
                  <a:pt x="244" y="183"/>
                </a:lnTo>
                <a:cubicBezTo>
                  <a:pt x="235" y="183"/>
                  <a:pt x="228" y="176"/>
                  <a:pt x="228" y="167"/>
                </a:cubicBezTo>
                <a:lnTo>
                  <a:pt x="228" y="167"/>
                </a:lnTo>
                <a:cubicBezTo>
                  <a:pt x="228" y="157"/>
                  <a:pt x="235" y="150"/>
                  <a:pt x="244" y="150"/>
                </a:cubicBezTo>
                <a:lnTo>
                  <a:pt x="244" y="150"/>
                </a:lnTo>
                <a:cubicBezTo>
                  <a:pt x="254" y="150"/>
                  <a:pt x="261" y="157"/>
                  <a:pt x="261" y="1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33">
            <a:extLst>
              <a:ext uri="{FF2B5EF4-FFF2-40B4-BE49-F238E27FC236}">
                <a16:creationId xmlns:a16="http://schemas.microsoft.com/office/drawing/2014/main" id="{E08DCB5E-835F-2943-8929-0E3170462BFE}"/>
              </a:ext>
            </a:extLst>
          </p:cNvPr>
          <p:cNvSpPr>
            <a:spLocks noChangeAspect="1" noEditPoints="1"/>
          </p:cNvSpPr>
          <p:nvPr/>
        </p:nvSpPr>
        <p:spPr bwMode="auto">
          <a:xfrm>
            <a:off x="7739063" y="3800475"/>
            <a:ext cx="247650" cy="252413"/>
          </a:xfrm>
          <a:custGeom>
            <a:avLst/>
            <a:gdLst>
              <a:gd name="T0" fmla="*/ 321 w 328"/>
              <a:gd name="T1" fmla="*/ 190 h 333"/>
              <a:gd name="T2" fmla="*/ 321 w 328"/>
              <a:gd name="T3" fmla="*/ 189 h 333"/>
              <a:gd name="T4" fmla="*/ 298 w 328"/>
              <a:gd name="T5" fmla="*/ 188 h 333"/>
              <a:gd name="T6" fmla="*/ 283 w 328"/>
              <a:gd name="T7" fmla="*/ 202 h 333"/>
              <a:gd name="T8" fmla="*/ 283 w 328"/>
              <a:gd name="T9" fmla="*/ 33 h 333"/>
              <a:gd name="T10" fmla="*/ 250 w 328"/>
              <a:gd name="T11" fmla="*/ 0 h 333"/>
              <a:gd name="T12" fmla="*/ 33 w 328"/>
              <a:gd name="T13" fmla="*/ 0 h 333"/>
              <a:gd name="T14" fmla="*/ 0 w 328"/>
              <a:gd name="T15" fmla="*/ 33 h 333"/>
              <a:gd name="T16" fmla="*/ 0 w 328"/>
              <a:gd name="T17" fmla="*/ 50 h 333"/>
              <a:gd name="T18" fmla="*/ 16 w 328"/>
              <a:gd name="T19" fmla="*/ 67 h 333"/>
              <a:gd name="T20" fmla="*/ 17 w 328"/>
              <a:gd name="T21" fmla="*/ 67 h 333"/>
              <a:gd name="T22" fmla="*/ 33 w 328"/>
              <a:gd name="T23" fmla="*/ 50 h 333"/>
              <a:gd name="T24" fmla="*/ 33 w 328"/>
              <a:gd name="T25" fmla="*/ 50 h 333"/>
              <a:gd name="T26" fmla="*/ 50 w 328"/>
              <a:gd name="T27" fmla="*/ 33 h 333"/>
              <a:gd name="T28" fmla="*/ 233 w 328"/>
              <a:gd name="T29" fmla="*/ 33 h 333"/>
              <a:gd name="T30" fmla="*/ 250 w 328"/>
              <a:gd name="T31" fmla="*/ 50 h 333"/>
              <a:gd name="T32" fmla="*/ 250 w 328"/>
              <a:gd name="T33" fmla="*/ 202 h 333"/>
              <a:gd name="T34" fmla="*/ 236 w 328"/>
              <a:gd name="T35" fmla="*/ 189 h 333"/>
              <a:gd name="T36" fmla="*/ 213 w 328"/>
              <a:gd name="T37" fmla="*/ 190 h 333"/>
              <a:gd name="T38" fmla="*/ 213 w 328"/>
              <a:gd name="T39" fmla="*/ 190 h 333"/>
              <a:gd name="T40" fmla="*/ 214 w 328"/>
              <a:gd name="T41" fmla="*/ 213 h 333"/>
              <a:gd name="T42" fmla="*/ 245 w 328"/>
              <a:gd name="T43" fmla="*/ 242 h 333"/>
              <a:gd name="T44" fmla="*/ 290 w 328"/>
              <a:gd name="T45" fmla="*/ 242 h 333"/>
              <a:gd name="T46" fmla="*/ 321 w 328"/>
              <a:gd name="T47" fmla="*/ 213 h 333"/>
              <a:gd name="T48" fmla="*/ 321 w 328"/>
              <a:gd name="T49" fmla="*/ 190 h 333"/>
              <a:gd name="T50" fmla="*/ 133 w 328"/>
              <a:gd name="T51" fmla="*/ 133 h 333"/>
              <a:gd name="T52" fmla="*/ 117 w 328"/>
              <a:gd name="T53" fmla="*/ 117 h 333"/>
              <a:gd name="T54" fmla="*/ 50 w 328"/>
              <a:gd name="T55" fmla="*/ 117 h 333"/>
              <a:gd name="T56" fmla="*/ 33 w 328"/>
              <a:gd name="T57" fmla="*/ 133 h 333"/>
              <a:gd name="T58" fmla="*/ 33 w 328"/>
              <a:gd name="T59" fmla="*/ 283 h 333"/>
              <a:gd name="T60" fmla="*/ 50 w 328"/>
              <a:gd name="T61" fmla="*/ 300 h 333"/>
              <a:gd name="T62" fmla="*/ 117 w 328"/>
              <a:gd name="T63" fmla="*/ 300 h 333"/>
              <a:gd name="T64" fmla="*/ 133 w 328"/>
              <a:gd name="T65" fmla="*/ 283 h 333"/>
              <a:gd name="T66" fmla="*/ 133 w 328"/>
              <a:gd name="T67" fmla="*/ 133 h 333"/>
              <a:gd name="T68" fmla="*/ 166 w 328"/>
              <a:gd name="T69" fmla="*/ 117 h 333"/>
              <a:gd name="T70" fmla="*/ 166 w 328"/>
              <a:gd name="T71" fmla="*/ 300 h 333"/>
              <a:gd name="T72" fmla="*/ 133 w 328"/>
              <a:gd name="T73" fmla="*/ 333 h 333"/>
              <a:gd name="T74" fmla="*/ 33 w 328"/>
              <a:gd name="T75" fmla="*/ 333 h 333"/>
              <a:gd name="T76" fmla="*/ 0 w 328"/>
              <a:gd name="T77" fmla="*/ 300 h 333"/>
              <a:gd name="T78" fmla="*/ 0 w 328"/>
              <a:gd name="T79" fmla="*/ 117 h 333"/>
              <a:gd name="T80" fmla="*/ 33 w 328"/>
              <a:gd name="T81" fmla="*/ 83 h 333"/>
              <a:gd name="T82" fmla="*/ 133 w 328"/>
              <a:gd name="T83" fmla="*/ 83 h 333"/>
              <a:gd name="T84" fmla="*/ 166 w 328"/>
              <a:gd name="T85" fmla="*/ 117 h 333"/>
              <a:gd name="T86" fmla="*/ 100 w 328"/>
              <a:gd name="T87" fmla="*/ 250 h 333"/>
              <a:gd name="T88" fmla="*/ 100 w 328"/>
              <a:gd name="T89" fmla="*/ 250 h 333"/>
              <a:gd name="T90" fmla="*/ 83 w 328"/>
              <a:gd name="T91" fmla="*/ 267 h 333"/>
              <a:gd name="T92" fmla="*/ 83 w 328"/>
              <a:gd name="T93" fmla="*/ 267 h 333"/>
              <a:gd name="T94" fmla="*/ 66 w 328"/>
              <a:gd name="T95" fmla="*/ 250 h 333"/>
              <a:gd name="T96" fmla="*/ 66 w 328"/>
              <a:gd name="T97" fmla="*/ 250 h 333"/>
              <a:gd name="T98" fmla="*/ 83 w 328"/>
              <a:gd name="T99" fmla="*/ 233 h 333"/>
              <a:gd name="T100" fmla="*/ 83 w 328"/>
              <a:gd name="T101" fmla="*/ 233 h 333"/>
              <a:gd name="T102" fmla="*/ 100 w 328"/>
              <a:gd name="T103"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8" h="333">
                <a:moveTo>
                  <a:pt x="321" y="190"/>
                </a:moveTo>
                <a:lnTo>
                  <a:pt x="321" y="189"/>
                </a:lnTo>
                <a:cubicBezTo>
                  <a:pt x="315" y="183"/>
                  <a:pt x="305" y="182"/>
                  <a:pt x="298" y="188"/>
                </a:cubicBezTo>
                <a:lnTo>
                  <a:pt x="283" y="202"/>
                </a:lnTo>
                <a:lnTo>
                  <a:pt x="283" y="33"/>
                </a:lnTo>
                <a:cubicBezTo>
                  <a:pt x="283" y="15"/>
                  <a:pt x="268" y="0"/>
                  <a:pt x="250" y="0"/>
                </a:cubicBezTo>
                <a:lnTo>
                  <a:pt x="33" y="0"/>
                </a:lnTo>
                <a:cubicBezTo>
                  <a:pt x="15" y="0"/>
                  <a:pt x="0" y="15"/>
                  <a:pt x="0" y="33"/>
                </a:cubicBezTo>
                <a:lnTo>
                  <a:pt x="0" y="50"/>
                </a:lnTo>
                <a:cubicBezTo>
                  <a:pt x="0" y="59"/>
                  <a:pt x="7" y="67"/>
                  <a:pt x="16" y="67"/>
                </a:cubicBezTo>
                <a:lnTo>
                  <a:pt x="17" y="67"/>
                </a:lnTo>
                <a:cubicBezTo>
                  <a:pt x="26" y="67"/>
                  <a:pt x="33" y="59"/>
                  <a:pt x="33" y="50"/>
                </a:cubicBezTo>
                <a:lnTo>
                  <a:pt x="33" y="50"/>
                </a:lnTo>
                <a:cubicBezTo>
                  <a:pt x="33" y="41"/>
                  <a:pt x="40" y="33"/>
                  <a:pt x="50" y="33"/>
                </a:cubicBezTo>
                <a:lnTo>
                  <a:pt x="233" y="33"/>
                </a:lnTo>
                <a:cubicBezTo>
                  <a:pt x="242" y="33"/>
                  <a:pt x="250" y="41"/>
                  <a:pt x="250" y="50"/>
                </a:cubicBezTo>
                <a:lnTo>
                  <a:pt x="250" y="202"/>
                </a:lnTo>
                <a:lnTo>
                  <a:pt x="236" y="189"/>
                </a:lnTo>
                <a:cubicBezTo>
                  <a:pt x="230" y="183"/>
                  <a:pt x="219" y="183"/>
                  <a:pt x="213" y="190"/>
                </a:cubicBezTo>
                <a:lnTo>
                  <a:pt x="213" y="190"/>
                </a:lnTo>
                <a:cubicBezTo>
                  <a:pt x="207" y="197"/>
                  <a:pt x="207" y="207"/>
                  <a:pt x="214" y="213"/>
                </a:cubicBezTo>
                <a:lnTo>
                  <a:pt x="245" y="242"/>
                </a:lnTo>
                <a:cubicBezTo>
                  <a:pt x="258" y="254"/>
                  <a:pt x="277" y="254"/>
                  <a:pt x="290" y="242"/>
                </a:cubicBezTo>
                <a:lnTo>
                  <a:pt x="321" y="213"/>
                </a:lnTo>
                <a:cubicBezTo>
                  <a:pt x="327" y="207"/>
                  <a:pt x="328" y="197"/>
                  <a:pt x="321" y="190"/>
                </a:cubicBezTo>
                <a:close/>
                <a:moveTo>
                  <a:pt x="133" y="133"/>
                </a:moveTo>
                <a:cubicBezTo>
                  <a:pt x="133" y="124"/>
                  <a:pt x="126" y="117"/>
                  <a:pt x="117" y="117"/>
                </a:cubicBezTo>
                <a:lnTo>
                  <a:pt x="50" y="117"/>
                </a:lnTo>
                <a:cubicBezTo>
                  <a:pt x="40" y="117"/>
                  <a:pt x="33" y="124"/>
                  <a:pt x="33" y="133"/>
                </a:cubicBezTo>
                <a:lnTo>
                  <a:pt x="33" y="283"/>
                </a:lnTo>
                <a:cubicBezTo>
                  <a:pt x="33" y="293"/>
                  <a:pt x="40" y="300"/>
                  <a:pt x="50" y="300"/>
                </a:cubicBezTo>
                <a:lnTo>
                  <a:pt x="117" y="300"/>
                </a:lnTo>
                <a:cubicBezTo>
                  <a:pt x="126" y="300"/>
                  <a:pt x="133" y="293"/>
                  <a:pt x="133" y="283"/>
                </a:cubicBezTo>
                <a:lnTo>
                  <a:pt x="133" y="133"/>
                </a:lnTo>
                <a:close/>
                <a:moveTo>
                  <a:pt x="166" y="117"/>
                </a:moveTo>
                <a:lnTo>
                  <a:pt x="166" y="300"/>
                </a:lnTo>
                <a:cubicBezTo>
                  <a:pt x="166" y="318"/>
                  <a:pt x="151" y="333"/>
                  <a:pt x="133" y="333"/>
                </a:cubicBezTo>
                <a:lnTo>
                  <a:pt x="33" y="333"/>
                </a:lnTo>
                <a:cubicBezTo>
                  <a:pt x="15" y="333"/>
                  <a:pt x="0" y="318"/>
                  <a:pt x="0" y="300"/>
                </a:cubicBezTo>
                <a:lnTo>
                  <a:pt x="0" y="117"/>
                </a:lnTo>
                <a:cubicBezTo>
                  <a:pt x="0" y="98"/>
                  <a:pt x="15" y="83"/>
                  <a:pt x="33" y="83"/>
                </a:cubicBezTo>
                <a:lnTo>
                  <a:pt x="133" y="83"/>
                </a:lnTo>
                <a:cubicBezTo>
                  <a:pt x="151" y="83"/>
                  <a:pt x="166" y="98"/>
                  <a:pt x="166" y="117"/>
                </a:cubicBezTo>
                <a:close/>
                <a:moveTo>
                  <a:pt x="100" y="250"/>
                </a:moveTo>
                <a:lnTo>
                  <a:pt x="100" y="250"/>
                </a:lnTo>
                <a:cubicBezTo>
                  <a:pt x="100" y="259"/>
                  <a:pt x="92" y="267"/>
                  <a:pt x="83" y="267"/>
                </a:cubicBezTo>
                <a:lnTo>
                  <a:pt x="83" y="267"/>
                </a:lnTo>
                <a:cubicBezTo>
                  <a:pt x="74" y="267"/>
                  <a:pt x="66" y="259"/>
                  <a:pt x="66" y="250"/>
                </a:cubicBezTo>
                <a:lnTo>
                  <a:pt x="66" y="250"/>
                </a:lnTo>
                <a:cubicBezTo>
                  <a:pt x="66" y="241"/>
                  <a:pt x="74" y="233"/>
                  <a:pt x="83" y="233"/>
                </a:cubicBezTo>
                <a:lnTo>
                  <a:pt x="83" y="233"/>
                </a:lnTo>
                <a:cubicBezTo>
                  <a:pt x="92" y="233"/>
                  <a:pt x="100" y="241"/>
                  <a:pt x="100"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34">
            <a:extLst>
              <a:ext uri="{FF2B5EF4-FFF2-40B4-BE49-F238E27FC236}">
                <a16:creationId xmlns:a16="http://schemas.microsoft.com/office/drawing/2014/main" id="{1B3CC520-9DD7-5647-BE41-B984470AE6F7}"/>
              </a:ext>
            </a:extLst>
          </p:cNvPr>
          <p:cNvSpPr>
            <a:spLocks noChangeAspect="1" noEditPoints="1"/>
          </p:cNvSpPr>
          <p:nvPr/>
        </p:nvSpPr>
        <p:spPr bwMode="auto">
          <a:xfrm>
            <a:off x="7235826" y="3800475"/>
            <a:ext cx="250825" cy="252413"/>
          </a:xfrm>
          <a:custGeom>
            <a:avLst/>
            <a:gdLst>
              <a:gd name="T0" fmla="*/ 200 w 333"/>
              <a:gd name="T1" fmla="*/ 233 h 333"/>
              <a:gd name="T2" fmla="*/ 200 w 333"/>
              <a:gd name="T3" fmla="*/ 233 h 333"/>
              <a:gd name="T4" fmla="*/ 167 w 333"/>
              <a:gd name="T5" fmla="*/ 200 h 333"/>
              <a:gd name="T6" fmla="*/ 167 w 333"/>
              <a:gd name="T7" fmla="*/ 200 h 333"/>
              <a:gd name="T8" fmla="*/ 167 w 333"/>
              <a:gd name="T9" fmla="*/ 150 h 333"/>
              <a:gd name="T10" fmla="*/ 183 w 333"/>
              <a:gd name="T11" fmla="*/ 133 h 333"/>
              <a:gd name="T12" fmla="*/ 200 w 333"/>
              <a:gd name="T13" fmla="*/ 133 h 333"/>
              <a:gd name="T14" fmla="*/ 233 w 333"/>
              <a:gd name="T15" fmla="*/ 167 h 333"/>
              <a:gd name="T16" fmla="*/ 233 w 333"/>
              <a:gd name="T17" fmla="*/ 167 h 333"/>
              <a:gd name="T18" fmla="*/ 233 w 333"/>
              <a:gd name="T19" fmla="*/ 217 h 333"/>
              <a:gd name="T20" fmla="*/ 217 w 333"/>
              <a:gd name="T21" fmla="*/ 233 h 333"/>
              <a:gd name="T22" fmla="*/ 200 w 333"/>
              <a:gd name="T23" fmla="*/ 233 h 333"/>
              <a:gd name="T24" fmla="*/ 267 w 333"/>
              <a:gd name="T25" fmla="*/ 133 h 333"/>
              <a:gd name="T26" fmla="*/ 233 w 333"/>
              <a:gd name="T27" fmla="*/ 100 h 333"/>
              <a:gd name="T28" fmla="*/ 167 w 333"/>
              <a:gd name="T29" fmla="*/ 100 h 333"/>
              <a:gd name="T30" fmla="*/ 133 w 333"/>
              <a:gd name="T31" fmla="*/ 133 h 333"/>
              <a:gd name="T32" fmla="*/ 133 w 333"/>
              <a:gd name="T33" fmla="*/ 233 h 333"/>
              <a:gd name="T34" fmla="*/ 167 w 333"/>
              <a:gd name="T35" fmla="*/ 267 h 333"/>
              <a:gd name="T36" fmla="*/ 233 w 333"/>
              <a:gd name="T37" fmla="*/ 267 h 333"/>
              <a:gd name="T38" fmla="*/ 267 w 333"/>
              <a:gd name="T39" fmla="*/ 233 h 333"/>
              <a:gd name="T40" fmla="*/ 267 w 333"/>
              <a:gd name="T41" fmla="*/ 133 h 333"/>
              <a:gd name="T42" fmla="*/ 283 w 333"/>
              <a:gd name="T43" fmla="*/ 300 h 333"/>
              <a:gd name="T44" fmla="*/ 50 w 333"/>
              <a:gd name="T45" fmla="*/ 300 h 333"/>
              <a:gd name="T46" fmla="*/ 33 w 333"/>
              <a:gd name="T47" fmla="*/ 283 h 333"/>
              <a:gd name="T48" fmla="*/ 33 w 333"/>
              <a:gd name="T49" fmla="*/ 117 h 333"/>
              <a:gd name="T50" fmla="*/ 36 w 333"/>
              <a:gd name="T51" fmla="*/ 112 h 333"/>
              <a:gd name="T52" fmla="*/ 111 w 333"/>
              <a:gd name="T53" fmla="*/ 36 h 333"/>
              <a:gd name="T54" fmla="*/ 117 w 333"/>
              <a:gd name="T55" fmla="*/ 33 h 333"/>
              <a:gd name="T56" fmla="*/ 283 w 333"/>
              <a:gd name="T57" fmla="*/ 33 h 333"/>
              <a:gd name="T58" fmla="*/ 300 w 333"/>
              <a:gd name="T59" fmla="*/ 50 h 333"/>
              <a:gd name="T60" fmla="*/ 300 w 333"/>
              <a:gd name="T61" fmla="*/ 283 h 333"/>
              <a:gd name="T62" fmla="*/ 283 w 333"/>
              <a:gd name="T63" fmla="*/ 300 h 333"/>
              <a:gd name="T64" fmla="*/ 95 w 333"/>
              <a:gd name="T65" fmla="*/ 5 h 333"/>
              <a:gd name="T66" fmla="*/ 5 w 333"/>
              <a:gd name="T67" fmla="*/ 95 h 333"/>
              <a:gd name="T68" fmla="*/ 0 w 333"/>
              <a:gd name="T69" fmla="*/ 107 h 333"/>
              <a:gd name="T70" fmla="*/ 0 w 333"/>
              <a:gd name="T71" fmla="*/ 300 h 333"/>
              <a:gd name="T72" fmla="*/ 33 w 333"/>
              <a:gd name="T73" fmla="*/ 333 h 333"/>
              <a:gd name="T74" fmla="*/ 300 w 333"/>
              <a:gd name="T75" fmla="*/ 333 h 333"/>
              <a:gd name="T76" fmla="*/ 333 w 333"/>
              <a:gd name="T77" fmla="*/ 300 h 333"/>
              <a:gd name="T78" fmla="*/ 333 w 333"/>
              <a:gd name="T79" fmla="*/ 33 h 333"/>
              <a:gd name="T80" fmla="*/ 300 w 333"/>
              <a:gd name="T81" fmla="*/ 0 h 333"/>
              <a:gd name="T82" fmla="*/ 107 w 333"/>
              <a:gd name="T83" fmla="*/ 0 h 333"/>
              <a:gd name="T84" fmla="*/ 95 w 333"/>
              <a:gd name="T85" fmla="*/ 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3" h="333">
                <a:moveTo>
                  <a:pt x="200" y="233"/>
                </a:moveTo>
                <a:lnTo>
                  <a:pt x="200" y="233"/>
                </a:lnTo>
                <a:cubicBezTo>
                  <a:pt x="200" y="215"/>
                  <a:pt x="185" y="200"/>
                  <a:pt x="167" y="200"/>
                </a:cubicBezTo>
                <a:lnTo>
                  <a:pt x="167" y="200"/>
                </a:lnTo>
                <a:lnTo>
                  <a:pt x="167" y="150"/>
                </a:lnTo>
                <a:cubicBezTo>
                  <a:pt x="167" y="141"/>
                  <a:pt x="174" y="133"/>
                  <a:pt x="183" y="133"/>
                </a:cubicBezTo>
                <a:lnTo>
                  <a:pt x="200" y="133"/>
                </a:lnTo>
                <a:cubicBezTo>
                  <a:pt x="200" y="152"/>
                  <a:pt x="215" y="167"/>
                  <a:pt x="233" y="167"/>
                </a:cubicBezTo>
                <a:lnTo>
                  <a:pt x="233" y="167"/>
                </a:lnTo>
                <a:lnTo>
                  <a:pt x="233" y="217"/>
                </a:lnTo>
                <a:cubicBezTo>
                  <a:pt x="233" y="226"/>
                  <a:pt x="226" y="233"/>
                  <a:pt x="217" y="233"/>
                </a:cubicBezTo>
                <a:lnTo>
                  <a:pt x="200" y="233"/>
                </a:lnTo>
                <a:close/>
                <a:moveTo>
                  <a:pt x="267" y="133"/>
                </a:moveTo>
                <a:cubicBezTo>
                  <a:pt x="267" y="115"/>
                  <a:pt x="252" y="100"/>
                  <a:pt x="233" y="100"/>
                </a:cubicBezTo>
                <a:lnTo>
                  <a:pt x="167" y="100"/>
                </a:lnTo>
                <a:cubicBezTo>
                  <a:pt x="148" y="100"/>
                  <a:pt x="133" y="115"/>
                  <a:pt x="133" y="133"/>
                </a:cubicBezTo>
                <a:lnTo>
                  <a:pt x="133" y="233"/>
                </a:lnTo>
                <a:cubicBezTo>
                  <a:pt x="133" y="252"/>
                  <a:pt x="148" y="267"/>
                  <a:pt x="167" y="267"/>
                </a:cubicBezTo>
                <a:lnTo>
                  <a:pt x="233" y="267"/>
                </a:lnTo>
                <a:cubicBezTo>
                  <a:pt x="252" y="267"/>
                  <a:pt x="267" y="252"/>
                  <a:pt x="267" y="233"/>
                </a:cubicBezTo>
                <a:lnTo>
                  <a:pt x="267" y="133"/>
                </a:lnTo>
                <a:close/>
                <a:moveTo>
                  <a:pt x="283" y="300"/>
                </a:moveTo>
                <a:lnTo>
                  <a:pt x="50" y="300"/>
                </a:lnTo>
                <a:cubicBezTo>
                  <a:pt x="41" y="300"/>
                  <a:pt x="33" y="293"/>
                  <a:pt x="33" y="283"/>
                </a:cubicBezTo>
                <a:lnTo>
                  <a:pt x="33" y="117"/>
                </a:lnTo>
                <a:cubicBezTo>
                  <a:pt x="33" y="115"/>
                  <a:pt x="34" y="113"/>
                  <a:pt x="36" y="112"/>
                </a:cubicBezTo>
                <a:lnTo>
                  <a:pt x="111" y="36"/>
                </a:lnTo>
                <a:cubicBezTo>
                  <a:pt x="113" y="34"/>
                  <a:pt x="115" y="33"/>
                  <a:pt x="117" y="33"/>
                </a:cubicBezTo>
                <a:lnTo>
                  <a:pt x="283" y="33"/>
                </a:lnTo>
                <a:cubicBezTo>
                  <a:pt x="293" y="33"/>
                  <a:pt x="300" y="41"/>
                  <a:pt x="300" y="50"/>
                </a:cubicBezTo>
                <a:lnTo>
                  <a:pt x="300" y="283"/>
                </a:lnTo>
                <a:cubicBezTo>
                  <a:pt x="300" y="293"/>
                  <a:pt x="293" y="300"/>
                  <a:pt x="283" y="300"/>
                </a:cubicBezTo>
                <a:close/>
                <a:moveTo>
                  <a:pt x="95" y="5"/>
                </a:moveTo>
                <a:lnTo>
                  <a:pt x="5" y="95"/>
                </a:lnTo>
                <a:cubicBezTo>
                  <a:pt x="2" y="98"/>
                  <a:pt x="0" y="102"/>
                  <a:pt x="0" y="107"/>
                </a:cubicBezTo>
                <a:lnTo>
                  <a:pt x="0" y="300"/>
                </a:lnTo>
                <a:cubicBezTo>
                  <a:pt x="0" y="318"/>
                  <a:pt x="15" y="333"/>
                  <a:pt x="33" y="333"/>
                </a:cubicBezTo>
                <a:lnTo>
                  <a:pt x="300" y="333"/>
                </a:lnTo>
                <a:cubicBezTo>
                  <a:pt x="318" y="333"/>
                  <a:pt x="333" y="318"/>
                  <a:pt x="333" y="300"/>
                </a:cubicBezTo>
                <a:lnTo>
                  <a:pt x="333" y="33"/>
                </a:lnTo>
                <a:cubicBezTo>
                  <a:pt x="333" y="15"/>
                  <a:pt x="318" y="0"/>
                  <a:pt x="300" y="0"/>
                </a:cubicBezTo>
                <a:lnTo>
                  <a:pt x="107" y="0"/>
                </a:lnTo>
                <a:cubicBezTo>
                  <a:pt x="102" y="0"/>
                  <a:pt x="98" y="2"/>
                  <a:pt x="95"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35">
            <a:extLst>
              <a:ext uri="{FF2B5EF4-FFF2-40B4-BE49-F238E27FC236}">
                <a16:creationId xmlns:a16="http://schemas.microsoft.com/office/drawing/2014/main" id="{CB9FF68B-A83F-B74A-83A9-7E90E9A33A1C}"/>
              </a:ext>
            </a:extLst>
          </p:cNvPr>
          <p:cNvSpPr>
            <a:spLocks noChangeAspect="1" noEditPoints="1"/>
          </p:cNvSpPr>
          <p:nvPr/>
        </p:nvSpPr>
        <p:spPr bwMode="auto">
          <a:xfrm>
            <a:off x="6732588" y="3800475"/>
            <a:ext cx="252413" cy="252413"/>
          </a:xfrm>
          <a:custGeom>
            <a:avLst/>
            <a:gdLst>
              <a:gd name="T0" fmla="*/ 200 w 334"/>
              <a:gd name="T1" fmla="*/ 233 h 333"/>
              <a:gd name="T2" fmla="*/ 200 w 334"/>
              <a:gd name="T3" fmla="*/ 200 h 333"/>
              <a:gd name="T4" fmla="*/ 167 w 334"/>
              <a:gd name="T5" fmla="*/ 200 h 333"/>
              <a:gd name="T6" fmla="*/ 167 w 334"/>
              <a:gd name="T7" fmla="*/ 133 h 333"/>
              <a:gd name="T8" fmla="*/ 200 w 334"/>
              <a:gd name="T9" fmla="*/ 133 h 333"/>
              <a:gd name="T10" fmla="*/ 200 w 334"/>
              <a:gd name="T11" fmla="*/ 167 h 333"/>
              <a:gd name="T12" fmla="*/ 234 w 334"/>
              <a:gd name="T13" fmla="*/ 167 h 333"/>
              <a:gd name="T14" fmla="*/ 234 w 334"/>
              <a:gd name="T15" fmla="*/ 233 h 333"/>
              <a:gd name="T16" fmla="*/ 200 w 334"/>
              <a:gd name="T17" fmla="*/ 233 h 333"/>
              <a:gd name="T18" fmla="*/ 267 w 334"/>
              <a:gd name="T19" fmla="*/ 100 h 333"/>
              <a:gd name="T20" fmla="*/ 134 w 334"/>
              <a:gd name="T21" fmla="*/ 100 h 333"/>
              <a:gd name="T22" fmla="*/ 134 w 334"/>
              <a:gd name="T23" fmla="*/ 267 h 333"/>
              <a:gd name="T24" fmla="*/ 267 w 334"/>
              <a:gd name="T25" fmla="*/ 267 h 333"/>
              <a:gd name="T26" fmla="*/ 267 w 334"/>
              <a:gd name="T27" fmla="*/ 100 h 333"/>
              <a:gd name="T28" fmla="*/ 300 w 334"/>
              <a:gd name="T29" fmla="*/ 300 h 333"/>
              <a:gd name="T30" fmla="*/ 34 w 334"/>
              <a:gd name="T31" fmla="*/ 300 h 333"/>
              <a:gd name="T32" fmla="*/ 34 w 334"/>
              <a:gd name="T33" fmla="*/ 114 h 333"/>
              <a:gd name="T34" fmla="*/ 114 w 334"/>
              <a:gd name="T35" fmla="*/ 33 h 333"/>
              <a:gd name="T36" fmla="*/ 300 w 334"/>
              <a:gd name="T37" fmla="*/ 33 h 333"/>
              <a:gd name="T38" fmla="*/ 300 w 334"/>
              <a:gd name="T39" fmla="*/ 300 h 333"/>
              <a:gd name="T40" fmla="*/ 0 w 334"/>
              <a:gd name="T41" fmla="*/ 333 h 333"/>
              <a:gd name="T42" fmla="*/ 334 w 334"/>
              <a:gd name="T43" fmla="*/ 333 h 333"/>
              <a:gd name="T44" fmla="*/ 334 w 334"/>
              <a:gd name="T45" fmla="*/ 0 h 333"/>
              <a:gd name="T46" fmla="*/ 100 w 334"/>
              <a:gd name="T47" fmla="*/ 0 h 333"/>
              <a:gd name="T48" fmla="*/ 100 w 334"/>
              <a:gd name="T49" fmla="*/ 0 h 333"/>
              <a:gd name="T50" fmla="*/ 0 w 334"/>
              <a:gd name="T51" fmla="*/ 100 h 333"/>
              <a:gd name="T52" fmla="*/ 0 w 334"/>
              <a:gd name="T53" fmla="*/ 100 h 333"/>
              <a:gd name="T54" fmla="*/ 0 w 334"/>
              <a:gd name="T55"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4" h="333">
                <a:moveTo>
                  <a:pt x="200" y="233"/>
                </a:moveTo>
                <a:lnTo>
                  <a:pt x="200" y="200"/>
                </a:lnTo>
                <a:lnTo>
                  <a:pt x="167" y="200"/>
                </a:lnTo>
                <a:lnTo>
                  <a:pt x="167" y="133"/>
                </a:lnTo>
                <a:lnTo>
                  <a:pt x="200" y="133"/>
                </a:lnTo>
                <a:lnTo>
                  <a:pt x="200" y="167"/>
                </a:lnTo>
                <a:lnTo>
                  <a:pt x="234" y="167"/>
                </a:lnTo>
                <a:lnTo>
                  <a:pt x="234" y="233"/>
                </a:lnTo>
                <a:lnTo>
                  <a:pt x="200" y="233"/>
                </a:lnTo>
                <a:close/>
                <a:moveTo>
                  <a:pt x="267" y="100"/>
                </a:moveTo>
                <a:lnTo>
                  <a:pt x="134" y="100"/>
                </a:lnTo>
                <a:lnTo>
                  <a:pt x="134" y="267"/>
                </a:lnTo>
                <a:lnTo>
                  <a:pt x="267" y="267"/>
                </a:lnTo>
                <a:lnTo>
                  <a:pt x="267" y="100"/>
                </a:lnTo>
                <a:close/>
                <a:moveTo>
                  <a:pt x="300" y="300"/>
                </a:moveTo>
                <a:lnTo>
                  <a:pt x="34" y="300"/>
                </a:lnTo>
                <a:lnTo>
                  <a:pt x="34" y="114"/>
                </a:lnTo>
                <a:lnTo>
                  <a:pt x="114" y="33"/>
                </a:lnTo>
                <a:lnTo>
                  <a:pt x="300" y="33"/>
                </a:lnTo>
                <a:lnTo>
                  <a:pt x="300" y="300"/>
                </a:lnTo>
                <a:close/>
                <a:moveTo>
                  <a:pt x="0" y="333"/>
                </a:moveTo>
                <a:lnTo>
                  <a:pt x="334" y="333"/>
                </a:lnTo>
                <a:lnTo>
                  <a:pt x="334" y="0"/>
                </a:lnTo>
                <a:lnTo>
                  <a:pt x="100" y="0"/>
                </a:lnTo>
                <a:lnTo>
                  <a:pt x="100" y="0"/>
                </a:lnTo>
                <a:lnTo>
                  <a:pt x="0" y="100"/>
                </a:lnTo>
                <a:lnTo>
                  <a:pt x="0" y="100"/>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a:extLst>
              <a:ext uri="{FF2B5EF4-FFF2-40B4-BE49-F238E27FC236}">
                <a16:creationId xmlns:a16="http://schemas.microsoft.com/office/drawing/2014/main" id="{5DCDBA15-A67F-D44F-A38B-ABA6EDE2D5AE}"/>
              </a:ext>
            </a:extLst>
          </p:cNvPr>
          <p:cNvSpPr>
            <a:spLocks noChangeAspect="1" noEditPoints="1"/>
          </p:cNvSpPr>
          <p:nvPr/>
        </p:nvSpPr>
        <p:spPr bwMode="auto">
          <a:xfrm>
            <a:off x="11258551" y="3294063"/>
            <a:ext cx="188913" cy="252413"/>
          </a:xfrm>
          <a:custGeom>
            <a:avLst/>
            <a:gdLst>
              <a:gd name="T0" fmla="*/ 250 w 250"/>
              <a:gd name="T1" fmla="*/ 234 h 334"/>
              <a:gd name="T2" fmla="*/ 250 w 250"/>
              <a:gd name="T3" fmla="*/ 0 h 334"/>
              <a:gd name="T4" fmla="*/ 84 w 250"/>
              <a:gd name="T5" fmla="*/ 0 h 334"/>
              <a:gd name="T6" fmla="*/ 84 w 250"/>
              <a:gd name="T7" fmla="*/ 67 h 334"/>
              <a:gd name="T8" fmla="*/ 117 w 250"/>
              <a:gd name="T9" fmla="*/ 67 h 334"/>
              <a:gd name="T10" fmla="*/ 117 w 250"/>
              <a:gd name="T11" fmla="*/ 34 h 334"/>
              <a:gd name="T12" fmla="*/ 217 w 250"/>
              <a:gd name="T13" fmla="*/ 34 h 334"/>
              <a:gd name="T14" fmla="*/ 217 w 250"/>
              <a:gd name="T15" fmla="*/ 200 h 334"/>
              <a:gd name="T16" fmla="*/ 184 w 250"/>
              <a:gd name="T17" fmla="*/ 200 h 334"/>
              <a:gd name="T18" fmla="*/ 184 w 250"/>
              <a:gd name="T19" fmla="*/ 234 h 334"/>
              <a:gd name="T20" fmla="*/ 250 w 250"/>
              <a:gd name="T21" fmla="*/ 234 h 334"/>
              <a:gd name="T22" fmla="*/ 134 w 250"/>
              <a:gd name="T23" fmla="*/ 117 h 334"/>
              <a:gd name="T24" fmla="*/ 34 w 250"/>
              <a:gd name="T25" fmla="*/ 117 h 334"/>
              <a:gd name="T26" fmla="*/ 34 w 250"/>
              <a:gd name="T27" fmla="*/ 300 h 334"/>
              <a:gd name="T28" fmla="*/ 134 w 250"/>
              <a:gd name="T29" fmla="*/ 300 h 334"/>
              <a:gd name="T30" fmla="*/ 134 w 250"/>
              <a:gd name="T31" fmla="*/ 117 h 334"/>
              <a:gd name="T32" fmla="*/ 0 w 250"/>
              <a:gd name="T33" fmla="*/ 334 h 334"/>
              <a:gd name="T34" fmla="*/ 0 w 250"/>
              <a:gd name="T35" fmla="*/ 334 h 334"/>
              <a:gd name="T36" fmla="*/ 0 w 250"/>
              <a:gd name="T37" fmla="*/ 84 h 334"/>
              <a:gd name="T38" fmla="*/ 167 w 250"/>
              <a:gd name="T39" fmla="*/ 84 h 334"/>
              <a:gd name="T40" fmla="*/ 167 w 250"/>
              <a:gd name="T41" fmla="*/ 334 h 334"/>
              <a:gd name="T42" fmla="*/ 0 w 250"/>
              <a:gd name="T43" fmla="*/ 334 h 334"/>
              <a:gd name="T44" fmla="*/ 101 w 250"/>
              <a:gd name="T45" fmla="*/ 267 h 334"/>
              <a:gd name="T46" fmla="*/ 68 w 250"/>
              <a:gd name="T47" fmla="*/ 267 h 334"/>
              <a:gd name="T48" fmla="*/ 68 w 250"/>
              <a:gd name="T49" fmla="*/ 234 h 334"/>
              <a:gd name="T50" fmla="*/ 101 w 250"/>
              <a:gd name="T51" fmla="*/ 234 h 334"/>
              <a:gd name="T52" fmla="*/ 101 w 250"/>
              <a:gd name="T53" fmla="*/ 2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0" h="334">
                <a:moveTo>
                  <a:pt x="250" y="234"/>
                </a:moveTo>
                <a:lnTo>
                  <a:pt x="250" y="0"/>
                </a:lnTo>
                <a:lnTo>
                  <a:pt x="84" y="0"/>
                </a:lnTo>
                <a:lnTo>
                  <a:pt x="84" y="67"/>
                </a:lnTo>
                <a:lnTo>
                  <a:pt x="117" y="67"/>
                </a:lnTo>
                <a:lnTo>
                  <a:pt x="117" y="34"/>
                </a:lnTo>
                <a:lnTo>
                  <a:pt x="217" y="34"/>
                </a:lnTo>
                <a:lnTo>
                  <a:pt x="217" y="200"/>
                </a:lnTo>
                <a:lnTo>
                  <a:pt x="184" y="200"/>
                </a:lnTo>
                <a:lnTo>
                  <a:pt x="184" y="234"/>
                </a:lnTo>
                <a:lnTo>
                  <a:pt x="250" y="234"/>
                </a:lnTo>
                <a:close/>
                <a:moveTo>
                  <a:pt x="134" y="117"/>
                </a:moveTo>
                <a:lnTo>
                  <a:pt x="34" y="117"/>
                </a:lnTo>
                <a:lnTo>
                  <a:pt x="34" y="300"/>
                </a:lnTo>
                <a:lnTo>
                  <a:pt x="134" y="300"/>
                </a:lnTo>
                <a:lnTo>
                  <a:pt x="134" y="117"/>
                </a:lnTo>
                <a:close/>
                <a:moveTo>
                  <a:pt x="0" y="334"/>
                </a:moveTo>
                <a:lnTo>
                  <a:pt x="0" y="334"/>
                </a:lnTo>
                <a:lnTo>
                  <a:pt x="0" y="84"/>
                </a:lnTo>
                <a:lnTo>
                  <a:pt x="167" y="84"/>
                </a:lnTo>
                <a:lnTo>
                  <a:pt x="167" y="334"/>
                </a:lnTo>
                <a:lnTo>
                  <a:pt x="0" y="334"/>
                </a:lnTo>
                <a:close/>
                <a:moveTo>
                  <a:pt x="101" y="267"/>
                </a:moveTo>
                <a:lnTo>
                  <a:pt x="68" y="267"/>
                </a:lnTo>
                <a:lnTo>
                  <a:pt x="68" y="234"/>
                </a:lnTo>
                <a:lnTo>
                  <a:pt x="101" y="234"/>
                </a:lnTo>
                <a:lnTo>
                  <a:pt x="101"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a:extLst>
              <a:ext uri="{FF2B5EF4-FFF2-40B4-BE49-F238E27FC236}">
                <a16:creationId xmlns:a16="http://schemas.microsoft.com/office/drawing/2014/main" id="{76A91DB2-2D9D-A24C-8EC6-63555BF67ADB}"/>
              </a:ext>
            </a:extLst>
          </p:cNvPr>
          <p:cNvSpPr>
            <a:spLocks noChangeAspect="1" noEditPoints="1"/>
          </p:cNvSpPr>
          <p:nvPr/>
        </p:nvSpPr>
        <p:spPr bwMode="auto">
          <a:xfrm>
            <a:off x="10756901" y="3294063"/>
            <a:ext cx="187325" cy="252413"/>
          </a:xfrm>
          <a:custGeom>
            <a:avLst/>
            <a:gdLst>
              <a:gd name="T0" fmla="*/ 216 w 250"/>
              <a:gd name="T1" fmla="*/ 0 h 334"/>
              <a:gd name="T2" fmla="*/ 116 w 250"/>
              <a:gd name="T3" fmla="*/ 0 h 334"/>
              <a:gd name="T4" fmla="*/ 83 w 250"/>
              <a:gd name="T5" fmla="*/ 34 h 334"/>
              <a:gd name="T6" fmla="*/ 83 w 250"/>
              <a:gd name="T7" fmla="*/ 50 h 334"/>
              <a:gd name="T8" fmla="*/ 100 w 250"/>
              <a:gd name="T9" fmla="*/ 67 h 334"/>
              <a:gd name="T10" fmla="*/ 116 w 250"/>
              <a:gd name="T11" fmla="*/ 50 h 334"/>
              <a:gd name="T12" fmla="*/ 133 w 250"/>
              <a:gd name="T13" fmla="*/ 34 h 334"/>
              <a:gd name="T14" fmla="*/ 200 w 250"/>
              <a:gd name="T15" fmla="*/ 34 h 334"/>
              <a:gd name="T16" fmla="*/ 216 w 250"/>
              <a:gd name="T17" fmla="*/ 50 h 334"/>
              <a:gd name="T18" fmla="*/ 216 w 250"/>
              <a:gd name="T19" fmla="*/ 184 h 334"/>
              <a:gd name="T20" fmla="*/ 200 w 250"/>
              <a:gd name="T21" fmla="*/ 200 h 334"/>
              <a:gd name="T22" fmla="*/ 183 w 250"/>
              <a:gd name="T23" fmla="*/ 217 h 334"/>
              <a:gd name="T24" fmla="*/ 200 w 250"/>
              <a:gd name="T25" fmla="*/ 234 h 334"/>
              <a:gd name="T26" fmla="*/ 216 w 250"/>
              <a:gd name="T27" fmla="*/ 234 h 334"/>
              <a:gd name="T28" fmla="*/ 250 w 250"/>
              <a:gd name="T29" fmla="*/ 200 h 334"/>
              <a:gd name="T30" fmla="*/ 250 w 250"/>
              <a:gd name="T31" fmla="*/ 34 h 334"/>
              <a:gd name="T32" fmla="*/ 216 w 250"/>
              <a:gd name="T33" fmla="*/ 0 h 334"/>
              <a:gd name="T34" fmla="*/ 133 w 250"/>
              <a:gd name="T35" fmla="*/ 284 h 334"/>
              <a:gd name="T36" fmla="*/ 133 w 250"/>
              <a:gd name="T37" fmla="*/ 134 h 334"/>
              <a:gd name="T38" fmla="*/ 116 w 250"/>
              <a:gd name="T39" fmla="*/ 117 h 334"/>
              <a:gd name="T40" fmla="*/ 50 w 250"/>
              <a:gd name="T41" fmla="*/ 117 h 334"/>
              <a:gd name="T42" fmla="*/ 33 w 250"/>
              <a:gd name="T43" fmla="*/ 134 h 334"/>
              <a:gd name="T44" fmla="*/ 33 w 250"/>
              <a:gd name="T45" fmla="*/ 284 h 334"/>
              <a:gd name="T46" fmla="*/ 50 w 250"/>
              <a:gd name="T47" fmla="*/ 300 h 334"/>
              <a:gd name="T48" fmla="*/ 116 w 250"/>
              <a:gd name="T49" fmla="*/ 300 h 334"/>
              <a:gd name="T50" fmla="*/ 133 w 250"/>
              <a:gd name="T51" fmla="*/ 284 h 334"/>
              <a:gd name="T52" fmla="*/ 33 w 250"/>
              <a:gd name="T53" fmla="*/ 84 h 334"/>
              <a:gd name="T54" fmla="*/ 133 w 250"/>
              <a:gd name="T55" fmla="*/ 84 h 334"/>
              <a:gd name="T56" fmla="*/ 166 w 250"/>
              <a:gd name="T57" fmla="*/ 117 h 334"/>
              <a:gd name="T58" fmla="*/ 166 w 250"/>
              <a:gd name="T59" fmla="*/ 300 h 334"/>
              <a:gd name="T60" fmla="*/ 133 w 250"/>
              <a:gd name="T61" fmla="*/ 334 h 334"/>
              <a:gd name="T62" fmla="*/ 33 w 250"/>
              <a:gd name="T63" fmla="*/ 334 h 334"/>
              <a:gd name="T64" fmla="*/ 0 w 250"/>
              <a:gd name="T65" fmla="*/ 300 h 334"/>
              <a:gd name="T66" fmla="*/ 0 w 250"/>
              <a:gd name="T67" fmla="*/ 117 h 334"/>
              <a:gd name="T68" fmla="*/ 33 w 250"/>
              <a:gd name="T69" fmla="*/ 84 h 334"/>
              <a:gd name="T70" fmla="*/ 100 w 250"/>
              <a:gd name="T71" fmla="*/ 250 h 334"/>
              <a:gd name="T72" fmla="*/ 100 w 250"/>
              <a:gd name="T73" fmla="*/ 250 h 334"/>
              <a:gd name="T74" fmla="*/ 84 w 250"/>
              <a:gd name="T75" fmla="*/ 267 h 334"/>
              <a:gd name="T76" fmla="*/ 67 w 250"/>
              <a:gd name="T77" fmla="*/ 250 h 334"/>
              <a:gd name="T78" fmla="*/ 84 w 250"/>
              <a:gd name="T79" fmla="*/ 234 h 334"/>
              <a:gd name="T80" fmla="*/ 100 w 250"/>
              <a:gd name="T81" fmla="*/ 2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0" h="334">
                <a:moveTo>
                  <a:pt x="216" y="0"/>
                </a:moveTo>
                <a:lnTo>
                  <a:pt x="116" y="0"/>
                </a:lnTo>
                <a:cubicBezTo>
                  <a:pt x="98" y="0"/>
                  <a:pt x="83" y="15"/>
                  <a:pt x="83" y="34"/>
                </a:cubicBezTo>
                <a:lnTo>
                  <a:pt x="83" y="50"/>
                </a:lnTo>
                <a:cubicBezTo>
                  <a:pt x="83" y="60"/>
                  <a:pt x="90" y="67"/>
                  <a:pt x="100" y="67"/>
                </a:cubicBezTo>
                <a:cubicBezTo>
                  <a:pt x="109" y="67"/>
                  <a:pt x="116" y="60"/>
                  <a:pt x="116" y="50"/>
                </a:cubicBezTo>
                <a:cubicBezTo>
                  <a:pt x="116" y="41"/>
                  <a:pt x="124" y="34"/>
                  <a:pt x="133" y="34"/>
                </a:cubicBezTo>
                <a:lnTo>
                  <a:pt x="200" y="34"/>
                </a:lnTo>
                <a:cubicBezTo>
                  <a:pt x="209" y="34"/>
                  <a:pt x="216" y="41"/>
                  <a:pt x="216" y="50"/>
                </a:cubicBezTo>
                <a:lnTo>
                  <a:pt x="216" y="184"/>
                </a:lnTo>
                <a:cubicBezTo>
                  <a:pt x="216" y="193"/>
                  <a:pt x="209" y="200"/>
                  <a:pt x="200" y="200"/>
                </a:cubicBezTo>
                <a:cubicBezTo>
                  <a:pt x="190" y="200"/>
                  <a:pt x="183" y="208"/>
                  <a:pt x="183" y="217"/>
                </a:cubicBezTo>
                <a:cubicBezTo>
                  <a:pt x="183" y="226"/>
                  <a:pt x="190" y="234"/>
                  <a:pt x="200" y="234"/>
                </a:cubicBezTo>
                <a:lnTo>
                  <a:pt x="216" y="234"/>
                </a:lnTo>
                <a:cubicBezTo>
                  <a:pt x="235" y="234"/>
                  <a:pt x="250" y="219"/>
                  <a:pt x="250" y="200"/>
                </a:cubicBezTo>
                <a:lnTo>
                  <a:pt x="250" y="34"/>
                </a:lnTo>
                <a:cubicBezTo>
                  <a:pt x="250" y="15"/>
                  <a:pt x="235" y="0"/>
                  <a:pt x="216" y="0"/>
                </a:cubicBezTo>
                <a:close/>
                <a:moveTo>
                  <a:pt x="133" y="284"/>
                </a:moveTo>
                <a:lnTo>
                  <a:pt x="133" y="134"/>
                </a:lnTo>
                <a:cubicBezTo>
                  <a:pt x="133" y="124"/>
                  <a:pt x="126" y="117"/>
                  <a:pt x="116" y="117"/>
                </a:cubicBezTo>
                <a:lnTo>
                  <a:pt x="50" y="117"/>
                </a:lnTo>
                <a:cubicBezTo>
                  <a:pt x="40" y="117"/>
                  <a:pt x="33" y="124"/>
                  <a:pt x="33" y="134"/>
                </a:cubicBezTo>
                <a:lnTo>
                  <a:pt x="33" y="284"/>
                </a:lnTo>
                <a:cubicBezTo>
                  <a:pt x="33" y="293"/>
                  <a:pt x="40" y="300"/>
                  <a:pt x="50" y="300"/>
                </a:cubicBezTo>
                <a:lnTo>
                  <a:pt x="116" y="300"/>
                </a:lnTo>
                <a:cubicBezTo>
                  <a:pt x="126" y="300"/>
                  <a:pt x="133" y="293"/>
                  <a:pt x="133" y="284"/>
                </a:cubicBezTo>
                <a:close/>
                <a:moveTo>
                  <a:pt x="33" y="84"/>
                </a:moveTo>
                <a:lnTo>
                  <a:pt x="133" y="84"/>
                </a:lnTo>
                <a:cubicBezTo>
                  <a:pt x="151" y="84"/>
                  <a:pt x="166" y="99"/>
                  <a:pt x="166" y="117"/>
                </a:cubicBezTo>
                <a:lnTo>
                  <a:pt x="166" y="300"/>
                </a:lnTo>
                <a:cubicBezTo>
                  <a:pt x="166" y="319"/>
                  <a:pt x="151" y="334"/>
                  <a:pt x="133" y="334"/>
                </a:cubicBezTo>
                <a:lnTo>
                  <a:pt x="33" y="334"/>
                </a:lnTo>
                <a:cubicBezTo>
                  <a:pt x="15" y="334"/>
                  <a:pt x="0" y="319"/>
                  <a:pt x="0" y="300"/>
                </a:cubicBezTo>
                <a:lnTo>
                  <a:pt x="0" y="117"/>
                </a:lnTo>
                <a:cubicBezTo>
                  <a:pt x="0" y="99"/>
                  <a:pt x="15" y="84"/>
                  <a:pt x="33" y="84"/>
                </a:cubicBezTo>
                <a:close/>
                <a:moveTo>
                  <a:pt x="100" y="250"/>
                </a:moveTo>
                <a:lnTo>
                  <a:pt x="100" y="250"/>
                </a:lnTo>
                <a:cubicBezTo>
                  <a:pt x="100" y="260"/>
                  <a:pt x="93" y="267"/>
                  <a:pt x="84" y="267"/>
                </a:cubicBezTo>
                <a:cubicBezTo>
                  <a:pt x="74" y="267"/>
                  <a:pt x="67" y="260"/>
                  <a:pt x="67" y="250"/>
                </a:cubicBezTo>
                <a:cubicBezTo>
                  <a:pt x="67" y="241"/>
                  <a:pt x="74" y="234"/>
                  <a:pt x="84" y="234"/>
                </a:cubicBezTo>
                <a:cubicBezTo>
                  <a:pt x="93" y="234"/>
                  <a:pt x="100" y="241"/>
                  <a:pt x="100"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a:extLst>
              <a:ext uri="{FF2B5EF4-FFF2-40B4-BE49-F238E27FC236}">
                <a16:creationId xmlns:a16="http://schemas.microsoft.com/office/drawing/2014/main" id="{F7E6233C-599A-394D-B9A5-0540CDEF9BA4}"/>
              </a:ext>
            </a:extLst>
          </p:cNvPr>
          <p:cNvSpPr>
            <a:spLocks noChangeAspect="1" noEditPoints="1"/>
          </p:cNvSpPr>
          <p:nvPr/>
        </p:nvSpPr>
        <p:spPr bwMode="auto">
          <a:xfrm>
            <a:off x="10253663" y="3294063"/>
            <a:ext cx="250825" cy="252413"/>
          </a:xfrm>
          <a:custGeom>
            <a:avLst/>
            <a:gdLst>
              <a:gd name="T0" fmla="*/ 0 w 333"/>
              <a:gd name="T1" fmla="*/ 67 h 334"/>
              <a:gd name="T2" fmla="*/ 33 w 333"/>
              <a:gd name="T3" fmla="*/ 67 h 334"/>
              <a:gd name="T4" fmla="*/ 33 w 333"/>
              <a:gd name="T5" fmla="*/ 34 h 334"/>
              <a:gd name="T6" fmla="*/ 300 w 333"/>
              <a:gd name="T7" fmla="*/ 34 h 334"/>
              <a:gd name="T8" fmla="*/ 300 w 333"/>
              <a:gd name="T9" fmla="*/ 200 h 334"/>
              <a:gd name="T10" fmla="*/ 183 w 333"/>
              <a:gd name="T11" fmla="*/ 200 h 334"/>
              <a:gd name="T12" fmla="*/ 183 w 333"/>
              <a:gd name="T13" fmla="*/ 334 h 334"/>
              <a:gd name="T14" fmla="*/ 283 w 333"/>
              <a:gd name="T15" fmla="*/ 334 h 334"/>
              <a:gd name="T16" fmla="*/ 283 w 333"/>
              <a:gd name="T17" fmla="*/ 300 h 334"/>
              <a:gd name="T18" fmla="*/ 217 w 333"/>
              <a:gd name="T19" fmla="*/ 300 h 334"/>
              <a:gd name="T20" fmla="*/ 217 w 333"/>
              <a:gd name="T21" fmla="*/ 234 h 334"/>
              <a:gd name="T22" fmla="*/ 333 w 333"/>
              <a:gd name="T23" fmla="*/ 234 h 334"/>
              <a:gd name="T24" fmla="*/ 333 w 333"/>
              <a:gd name="T25" fmla="*/ 0 h 334"/>
              <a:gd name="T26" fmla="*/ 0 w 333"/>
              <a:gd name="T27" fmla="*/ 0 h 334"/>
              <a:gd name="T28" fmla="*/ 0 w 333"/>
              <a:gd name="T29" fmla="*/ 67 h 334"/>
              <a:gd name="T30" fmla="*/ 133 w 333"/>
              <a:gd name="T31" fmla="*/ 117 h 334"/>
              <a:gd name="T32" fmla="*/ 33 w 333"/>
              <a:gd name="T33" fmla="*/ 117 h 334"/>
              <a:gd name="T34" fmla="*/ 33 w 333"/>
              <a:gd name="T35" fmla="*/ 300 h 334"/>
              <a:gd name="T36" fmla="*/ 133 w 333"/>
              <a:gd name="T37" fmla="*/ 300 h 334"/>
              <a:gd name="T38" fmla="*/ 133 w 333"/>
              <a:gd name="T39" fmla="*/ 117 h 334"/>
              <a:gd name="T40" fmla="*/ 167 w 333"/>
              <a:gd name="T41" fmla="*/ 334 h 334"/>
              <a:gd name="T42" fmla="*/ 0 w 333"/>
              <a:gd name="T43" fmla="*/ 334 h 334"/>
              <a:gd name="T44" fmla="*/ 0 w 333"/>
              <a:gd name="T45" fmla="*/ 84 h 334"/>
              <a:gd name="T46" fmla="*/ 167 w 333"/>
              <a:gd name="T47" fmla="*/ 84 h 334"/>
              <a:gd name="T48" fmla="*/ 167 w 333"/>
              <a:gd name="T49" fmla="*/ 334 h 334"/>
              <a:gd name="T50" fmla="*/ 101 w 333"/>
              <a:gd name="T51" fmla="*/ 267 h 334"/>
              <a:gd name="T52" fmla="*/ 67 w 333"/>
              <a:gd name="T53" fmla="*/ 267 h 334"/>
              <a:gd name="T54" fmla="*/ 67 w 333"/>
              <a:gd name="T55" fmla="*/ 234 h 334"/>
              <a:gd name="T56" fmla="*/ 101 w 333"/>
              <a:gd name="T57" fmla="*/ 234 h 334"/>
              <a:gd name="T58" fmla="*/ 101 w 333"/>
              <a:gd name="T59" fmla="*/ 26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3" h="334">
                <a:moveTo>
                  <a:pt x="0" y="67"/>
                </a:moveTo>
                <a:lnTo>
                  <a:pt x="33" y="67"/>
                </a:lnTo>
                <a:lnTo>
                  <a:pt x="33" y="34"/>
                </a:lnTo>
                <a:lnTo>
                  <a:pt x="300" y="34"/>
                </a:lnTo>
                <a:lnTo>
                  <a:pt x="300" y="200"/>
                </a:lnTo>
                <a:lnTo>
                  <a:pt x="183" y="200"/>
                </a:lnTo>
                <a:lnTo>
                  <a:pt x="183" y="334"/>
                </a:lnTo>
                <a:lnTo>
                  <a:pt x="283" y="334"/>
                </a:lnTo>
                <a:lnTo>
                  <a:pt x="283" y="300"/>
                </a:lnTo>
                <a:lnTo>
                  <a:pt x="217" y="300"/>
                </a:lnTo>
                <a:lnTo>
                  <a:pt x="217" y="234"/>
                </a:lnTo>
                <a:lnTo>
                  <a:pt x="333" y="234"/>
                </a:lnTo>
                <a:lnTo>
                  <a:pt x="333" y="0"/>
                </a:lnTo>
                <a:lnTo>
                  <a:pt x="0" y="0"/>
                </a:lnTo>
                <a:lnTo>
                  <a:pt x="0" y="67"/>
                </a:lnTo>
                <a:close/>
                <a:moveTo>
                  <a:pt x="133" y="117"/>
                </a:moveTo>
                <a:lnTo>
                  <a:pt x="33" y="117"/>
                </a:lnTo>
                <a:lnTo>
                  <a:pt x="33" y="300"/>
                </a:lnTo>
                <a:lnTo>
                  <a:pt x="133" y="300"/>
                </a:lnTo>
                <a:lnTo>
                  <a:pt x="133" y="117"/>
                </a:lnTo>
                <a:close/>
                <a:moveTo>
                  <a:pt x="167" y="334"/>
                </a:moveTo>
                <a:lnTo>
                  <a:pt x="0" y="334"/>
                </a:lnTo>
                <a:lnTo>
                  <a:pt x="0" y="84"/>
                </a:lnTo>
                <a:lnTo>
                  <a:pt x="167" y="84"/>
                </a:lnTo>
                <a:lnTo>
                  <a:pt x="167" y="334"/>
                </a:lnTo>
                <a:close/>
                <a:moveTo>
                  <a:pt x="101" y="267"/>
                </a:moveTo>
                <a:lnTo>
                  <a:pt x="67" y="267"/>
                </a:lnTo>
                <a:lnTo>
                  <a:pt x="67" y="234"/>
                </a:lnTo>
                <a:lnTo>
                  <a:pt x="101" y="234"/>
                </a:lnTo>
                <a:lnTo>
                  <a:pt x="101"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a:extLst>
              <a:ext uri="{FF2B5EF4-FFF2-40B4-BE49-F238E27FC236}">
                <a16:creationId xmlns:a16="http://schemas.microsoft.com/office/drawing/2014/main" id="{72B25C75-431E-174A-862A-EB00D3B6335B}"/>
              </a:ext>
            </a:extLst>
          </p:cNvPr>
          <p:cNvSpPr>
            <a:spLocks noChangeAspect="1" noEditPoints="1"/>
          </p:cNvSpPr>
          <p:nvPr/>
        </p:nvSpPr>
        <p:spPr bwMode="auto">
          <a:xfrm>
            <a:off x="9750426" y="3294063"/>
            <a:ext cx="252413" cy="252413"/>
          </a:xfrm>
          <a:custGeom>
            <a:avLst/>
            <a:gdLst>
              <a:gd name="T0" fmla="*/ 300 w 334"/>
              <a:gd name="T1" fmla="*/ 0 h 334"/>
              <a:gd name="T2" fmla="*/ 34 w 334"/>
              <a:gd name="T3" fmla="*/ 0 h 334"/>
              <a:gd name="T4" fmla="*/ 0 w 334"/>
              <a:gd name="T5" fmla="*/ 34 h 334"/>
              <a:gd name="T6" fmla="*/ 0 w 334"/>
              <a:gd name="T7" fmla="*/ 50 h 334"/>
              <a:gd name="T8" fmla="*/ 17 w 334"/>
              <a:gd name="T9" fmla="*/ 67 h 334"/>
              <a:gd name="T10" fmla="*/ 34 w 334"/>
              <a:gd name="T11" fmla="*/ 50 h 334"/>
              <a:gd name="T12" fmla="*/ 50 w 334"/>
              <a:gd name="T13" fmla="*/ 34 h 334"/>
              <a:gd name="T14" fmla="*/ 284 w 334"/>
              <a:gd name="T15" fmla="*/ 34 h 334"/>
              <a:gd name="T16" fmla="*/ 300 w 334"/>
              <a:gd name="T17" fmla="*/ 50 h 334"/>
              <a:gd name="T18" fmla="*/ 300 w 334"/>
              <a:gd name="T19" fmla="*/ 184 h 334"/>
              <a:gd name="T20" fmla="*/ 284 w 334"/>
              <a:gd name="T21" fmla="*/ 200 h 334"/>
              <a:gd name="T22" fmla="*/ 217 w 334"/>
              <a:gd name="T23" fmla="*/ 200 h 334"/>
              <a:gd name="T24" fmla="*/ 184 w 334"/>
              <a:gd name="T25" fmla="*/ 234 h 334"/>
              <a:gd name="T26" fmla="*/ 184 w 334"/>
              <a:gd name="T27" fmla="*/ 300 h 334"/>
              <a:gd name="T28" fmla="*/ 217 w 334"/>
              <a:gd name="T29" fmla="*/ 334 h 334"/>
              <a:gd name="T30" fmla="*/ 267 w 334"/>
              <a:gd name="T31" fmla="*/ 334 h 334"/>
              <a:gd name="T32" fmla="*/ 284 w 334"/>
              <a:gd name="T33" fmla="*/ 317 h 334"/>
              <a:gd name="T34" fmla="*/ 267 w 334"/>
              <a:gd name="T35" fmla="*/ 300 h 334"/>
              <a:gd name="T36" fmla="*/ 234 w 334"/>
              <a:gd name="T37" fmla="*/ 300 h 334"/>
              <a:gd name="T38" fmla="*/ 217 w 334"/>
              <a:gd name="T39" fmla="*/ 284 h 334"/>
              <a:gd name="T40" fmla="*/ 217 w 334"/>
              <a:gd name="T41" fmla="*/ 250 h 334"/>
              <a:gd name="T42" fmla="*/ 234 w 334"/>
              <a:gd name="T43" fmla="*/ 234 h 334"/>
              <a:gd name="T44" fmla="*/ 300 w 334"/>
              <a:gd name="T45" fmla="*/ 234 h 334"/>
              <a:gd name="T46" fmla="*/ 334 w 334"/>
              <a:gd name="T47" fmla="*/ 200 h 334"/>
              <a:gd name="T48" fmla="*/ 334 w 334"/>
              <a:gd name="T49" fmla="*/ 34 h 334"/>
              <a:gd name="T50" fmla="*/ 300 w 334"/>
              <a:gd name="T51" fmla="*/ 0 h 334"/>
              <a:gd name="T52" fmla="*/ 134 w 334"/>
              <a:gd name="T53" fmla="*/ 284 h 334"/>
              <a:gd name="T54" fmla="*/ 134 w 334"/>
              <a:gd name="T55" fmla="*/ 134 h 334"/>
              <a:gd name="T56" fmla="*/ 117 w 334"/>
              <a:gd name="T57" fmla="*/ 117 h 334"/>
              <a:gd name="T58" fmla="*/ 50 w 334"/>
              <a:gd name="T59" fmla="*/ 117 h 334"/>
              <a:gd name="T60" fmla="*/ 34 w 334"/>
              <a:gd name="T61" fmla="*/ 134 h 334"/>
              <a:gd name="T62" fmla="*/ 34 w 334"/>
              <a:gd name="T63" fmla="*/ 284 h 334"/>
              <a:gd name="T64" fmla="*/ 50 w 334"/>
              <a:gd name="T65" fmla="*/ 300 h 334"/>
              <a:gd name="T66" fmla="*/ 117 w 334"/>
              <a:gd name="T67" fmla="*/ 300 h 334"/>
              <a:gd name="T68" fmla="*/ 134 w 334"/>
              <a:gd name="T69" fmla="*/ 284 h 334"/>
              <a:gd name="T70" fmla="*/ 34 w 334"/>
              <a:gd name="T71" fmla="*/ 84 h 334"/>
              <a:gd name="T72" fmla="*/ 134 w 334"/>
              <a:gd name="T73" fmla="*/ 84 h 334"/>
              <a:gd name="T74" fmla="*/ 167 w 334"/>
              <a:gd name="T75" fmla="*/ 117 h 334"/>
              <a:gd name="T76" fmla="*/ 167 w 334"/>
              <a:gd name="T77" fmla="*/ 300 h 334"/>
              <a:gd name="T78" fmla="*/ 134 w 334"/>
              <a:gd name="T79" fmla="*/ 334 h 334"/>
              <a:gd name="T80" fmla="*/ 34 w 334"/>
              <a:gd name="T81" fmla="*/ 334 h 334"/>
              <a:gd name="T82" fmla="*/ 0 w 334"/>
              <a:gd name="T83" fmla="*/ 300 h 334"/>
              <a:gd name="T84" fmla="*/ 0 w 334"/>
              <a:gd name="T85" fmla="*/ 117 h 334"/>
              <a:gd name="T86" fmla="*/ 34 w 334"/>
              <a:gd name="T87" fmla="*/ 84 h 334"/>
              <a:gd name="T88" fmla="*/ 101 w 334"/>
              <a:gd name="T89" fmla="*/ 250 h 334"/>
              <a:gd name="T90" fmla="*/ 101 w 334"/>
              <a:gd name="T91" fmla="*/ 250 h 334"/>
              <a:gd name="T92" fmla="*/ 84 w 334"/>
              <a:gd name="T93" fmla="*/ 267 h 334"/>
              <a:gd name="T94" fmla="*/ 68 w 334"/>
              <a:gd name="T95" fmla="*/ 250 h 334"/>
              <a:gd name="T96" fmla="*/ 84 w 334"/>
              <a:gd name="T97" fmla="*/ 234 h 334"/>
              <a:gd name="T98" fmla="*/ 101 w 334"/>
              <a:gd name="T99" fmla="*/ 25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4" h="334">
                <a:moveTo>
                  <a:pt x="300" y="0"/>
                </a:moveTo>
                <a:lnTo>
                  <a:pt x="34" y="0"/>
                </a:lnTo>
                <a:cubicBezTo>
                  <a:pt x="15" y="0"/>
                  <a:pt x="0" y="15"/>
                  <a:pt x="0" y="34"/>
                </a:cubicBezTo>
                <a:lnTo>
                  <a:pt x="0" y="50"/>
                </a:lnTo>
                <a:cubicBezTo>
                  <a:pt x="0" y="60"/>
                  <a:pt x="8" y="67"/>
                  <a:pt x="17" y="67"/>
                </a:cubicBezTo>
                <a:cubicBezTo>
                  <a:pt x="26" y="67"/>
                  <a:pt x="34" y="60"/>
                  <a:pt x="34" y="50"/>
                </a:cubicBezTo>
                <a:cubicBezTo>
                  <a:pt x="34" y="41"/>
                  <a:pt x="41" y="34"/>
                  <a:pt x="50" y="34"/>
                </a:cubicBezTo>
                <a:lnTo>
                  <a:pt x="284" y="34"/>
                </a:lnTo>
                <a:cubicBezTo>
                  <a:pt x="293" y="34"/>
                  <a:pt x="300" y="41"/>
                  <a:pt x="300" y="50"/>
                </a:cubicBezTo>
                <a:lnTo>
                  <a:pt x="300" y="184"/>
                </a:lnTo>
                <a:cubicBezTo>
                  <a:pt x="300" y="193"/>
                  <a:pt x="293" y="200"/>
                  <a:pt x="284" y="200"/>
                </a:cubicBezTo>
                <a:lnTo>
                  <a:pt x="217" y="200"/>
                </a:lnTo>
                <a:cubicBezTo>
                  <a:pt x="199" y="200"/>
                  <a:pt x="184" y="215"/>
                  <a:pt x="184" y="234"/>
                </a:cubicBezTo>
                <a:lnTo>
                  <a:pt x="184" y="300"/>
                </a:lnTo>
                <a:cubicBezTo>
                  <a:pt x="184" y="319"/>
                  <a:pt x="199" y="334"/>
                  <a:pt x="217" y="334"/>
                </a:cubicBezTo>
                <a:lnTo>
                  <a:pt x="267" y="334"/>
                </a:lnTo>
                <a:cubicBezTo>
                  <a:pt x="276" y="334"/>
                  <a:pt x="284" y="326"/>
                  <a:pt x="284" y="317"/>
                </a:cubicBezTo>
                <a:cubicBezTo>
                  <a:pt x="284" y="308"/>
                  <a:pt x="276" y="300"/>
                  <a:pt x="267" y="300"/>
                </a:cubicBezTo>
                <a:lnTo>
                  <a:pt x="234" y="300"/>
                </a:lnTo>
                <a:cubicBezTo>
                  <a:pt x="224" y="300"/>
                  <a:pt x="217" y="293"/>
                  <a:pt x="217" y="284"/>
                </a:cubicBezTo>
                <a:lnTo>
                  <a:pt x="217" y="250"/>
                </a:lnTo>
                <a:cubicBezTo>
                  <a:pt x="217" y="241"/>
                  <a:pt x="224" y="234"/>
                  <a:pt x="234" y="234"/>
                </a:cubicBezTo>
                <a:lnTo>
                  <a:pt x="300" y="234"/>
                </a:lnTo>
                <a:cubicBezTo>
                  <a:pt x="319" y="234"/>
                  <a:pt x="334" y="219"/>
                  <a:pt x="334" y="200"/>
                </a:cubicBezTo>
                <a:lnTo>
                  <a:pt x="334" y="34"/>
                </a:lnTo>
                <a:cubicBezTo>
                  <a:pt x="334" y="15"/>
                  <a:pt x="319" y="0"/>
                  <a:pt x="300" y="0"/>
                </a:cubicBezTo>
                <a:close/>
                <a:moveTo>
                  <a:pt x="134" y="284"/>
                </a:moveTo>
                <a:lnTo>
                  <a:pt x="134" y="134"/>
                </a:lnTo>
                <a:cubicBezTo>
                  <a:pt x="134" y="124"/>
                  <a:pt x="126" y="117"/>
                  <a:pt x="117" y="117"/>
                </a:cubicBezTo>
                <a:lnTo>
                  <a:pt x="50" y="117"/>
                </a:lnTo>
                <a:cubicBezTo>
                  <a:pt x="41" y="117"/>
                  <a:pt x="34" y="124"/>
                  <a:pt x="34" y="134"/>
                </a:cubicBezTo>
                <a:lnTo>
                  <a:pt x="34" y="284"/>
                </a:lnTo>
                <a:cubicBezTo>
                  <a:pt x="34" y="293"/>
                  <a:pt x="41" y="300"/>
                  <a:pt x="50" y="300"/>
                </a:cubicBezTo>
                <a:lnTo>
                  <a:pt x="117" y="300"/>
                </a:lnTo>
                <a:cubicBezTo>
                  <a:pt x="126" y="300"/>
                  <a:pt x="134" y="293"/>
                  <a:pt x="134" y="284"/>
                </a:cubicBezTo>
                <a:close/>
                <a:moveTo>
                  <a:pt x="34" y="84"/>
                </a:moveTo>
                <a:lnTo>
                  <a:pt x="134" y="84"/>
                </a:lnTo>
                <a:cubicBezTo>
                  <a:pt x="152" y="84"/>
                  <a:pt x="167" y="99"/>
                  <a:pt x="167" y="117"/>
                </a:cubicBezTo>
                <a:lnTo>
                  <a:pt x="167" y="300"/>
                </a:lnTo>
                <a:cubicBezTo>
                  <a:pt x="167" y="319"/>
                  <a:pt x="152" y="334"/>
                  <a:pt x="134" y="334"/>
                </a:cubicBezTo>
                <a:lnTo>
                  <a:pt x="34" y="334"/>
                </a:lnTo>
                <a:cubicBezTo>
                  <a:pt x="15" y="334"/>
                  <a:pt x="0" y="319"/>
                  <a:pt x="0" y="300"/>
                </a:cubicBezTo>
                <a:lnTo>
                  <a:pt x="0" y="117"/>
                </a:lnTo>
                <a:cubicBezTo>
                  <a:pt x="0" y="99"/>
                  <a:pt x="15" y="84"/>
                  <a:pt x="34" y="84"/>
                </a:cubicBezTo>
                <a:close/>
                <a:moveTo>
                  <a:pt x="101" y="250"/>
                </a:moveTo>
                <a:lnTo>
                  <a:pt x="101" y="250"/>
                </a:lnTo>
                <a:cubicBezTo>
                  <a:pt x="101" y="260"/>
                  <a:pt x="94" y="267"/>
                  <a:pt x="84" y="267"/>
                </a:cubicBezTo>
                <a:cubicBezTo>
                  <a:pt x="75" y="267"/>
                  <a:pt x="68" y="260"/>
                  <a:pt x="68" y="250"/>
                </a:cubicBezTo>
                <a:cubicBezTo>
                  <a:pt x="68" y="241"/>
                  <a:pt x="75" y="234"/>
                  <a:pt x="84" y="234"/>
                </a:cubicBezTo>
                <a:cubicBezTo>
                  <a:pt x="94" y="234"/>
                  <a:pt x="101" y="241"/>
                  <a:pt x="101"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a:extLst>
              <a:ext uri="{FF2B5EF4-FFF2-40B4-BE49-F238E27FC236}">
                <a16:creationId xmlns:a16="http://schemas.microsoft.com/office/drawing/2014/main" id="{F369B045-ECEF-B64B-8415-05E3BCEC585D}"/>
              </a:ext>
            </a:extLst>
          </p:cNvPr>
          <p:cNvSpPr>
            <a:spLocks noChangeAspect="1" noEditPoints="1"/>
          </p:cNvSpPr>
          <p:nvPr/>
        </p:nvSpPr>
        <p:spPr bwMode="auto">
          <a:xfrm>
            <a:off x="9247188" y="3294063"/>
            <a:ext cx="252413" cy="227013"/>
          </a:xfrm>
          <a:custGeom>
            <a:avLst/>
            <a:gdLst>
              <a:gd name="T0" fmla="*/ 244 w 333"/>
              <a:gd name="T1" fmla="*/ 79 h 300"/>
              <a:gd name="T2" fmla="*/ 262 w 333"/>
              <a:gd name="T3" fmla="*/ 42 h 300"/>
              <a:gd name="T4" fmla="*/ 276 w 333"/>
              <a:gd name="T5" fmla="*/ 34 h 300"/>
              <a:gd name="T6" fmla="*/ 289 w 333"/>
              <a:gd name="T7" fmla="*/ 55 h 300"/>
              <a:gd name="T8" fmla="*/ 270 w 333"/>
              <a:gd name="T9" fmla="*/ 92 h 300"/>
              <a:gd name="T10" fmla="*/ 257 w 333"/>
              <a:gd name="T11" fmla="*/ 100 h 300"/>
              <a:gd name="T12" fmla="*/ 244 w 333"/>
              <a:gd name="T13" fmla="*/ 79 h 300"/>
              <a:gd name="T14" fmla="*/ 77 w 333"/>
              <a:gd name="T15" fmla="*/ 55 h 300"/>
              <a:gd name="T16" fmla="*/ 90 w 333"/>
              <a:gd name="T17" fmla="*/ 34 h 300"/>
              <a:gd name="T18" fmla="*/ 104 w 333"/>
              <a:gd name="T19" fmla="*/ 42 h 300"/>
              <a:gd name="T20" fmla="*/ 122 w 333"/>
              <a:gd name="T21" fmla="*/ 79 h 300"/>
              <a:gd name="T22" fmla="*/ 109 w 333"/>
              <a:gd name="T23" fmla="*/ 100 h 300"/>
              <a:gd name="T24" fmla="*/ 96 w 333"/>
              <a:gd name="T25" fmla="*/ 92 h 300"/>
              <a:gd name="T26" fmla="*/ 77 w 333"/>
              <a:gd name="T27" fmla="*/ 55 h 300"/>
              <a:gd name="T28" fmla="*/ 166 w 333"/>
              <a:gd name="T29" fmla="*/ 50 h 300"/>
              <a:gd name="T30" fmla="*/ 166 w 333"/>
              <a:gd name="T31" fmla="*/ 17 h 300"/>
              <a:gd name="T32" fmla="*/ 183 w 333"/>
              <a:gd name="T33" fmla="*/ 0 h 300"/>
              <a:gd name="T34" fmla="*/ 200 w 333"/>
              <a:gd name="T35" fmla="*/ 17 h 300"/>
              <a:gd name="T36" fmla="*/ 200 w 333"/>
              <a:gd name="T37" fmla="*/ 50 h 300"/>
              <a:gd name="T38" fmla="*/ 183 w 333"/>
              <a:gd name="T39" fmla="*/ 67 h 300"/>
              <a:gd name="T40" fmla="*/ 166 w 333"/>
              <a:gd name="T41" fmla="*/ 50 h 300"/>
              <a:gd name="T42" fmla="*/ 300 w 333"/>
              <a:gd name="T43" fmla="*/ 234 h 300"/>
              <a:gd name="T44" fmla="*/ 266 w 333"/>
              <a:gd name="T45" fmla="*/ 234 h 300"/>
              <a:gd name="T46" fmla="*/ 266 w 333"/>
              <a:gd name="T47" fmla="*/ 200 h 300"/>
              <a:gd name="T48" fmla="*/ 283 w 333"/>
              <a:gd name="T49" fmla="*/ 200 h 300"/>
              <a:gd name="T50" fmla="*/ 300 w 333"/>
              <a:gd name="T51" fmla="*/ 217 h 300"/>
              <a:gd name="T52" fmla="*/ 300 w 333"/>
              <a:gd name="T53" fmla="*/ 234 h 300"/>
              <a:gd name="T54" fmla="*/ 233 w 333"/>
              <a:gd name="T55" fmla="*/ 250 h 300"/>
              <a:gd name="T56" fmla="*/ 216 w 333"/>
              <a:gd name="T57" fmla="*/ 267 h 300"/>
              <a:gd name="T58" fmla="*/ 150 w 333"/>
              <a:gd name="T59" fmla="*/ 267 h 300"/>
              <a:gd name="T60" fmla="*/ 133 w 333"/>
              <a:gd name="T61" fmla="*/ 250 h 300"/>
              <a:gd name="T62" fmla="*/ 133 w 333"/>
              <a:gd name="T63" fmla="*/ 184 h 300"/>
              <a:gd name="T64" fmla="*/ 150 w 333"/>
              <a:gd name="T65" fmla="*/ 167 h 300"/>
              <a:gd name="T66" fmla="*/ 216 w 333"/>
              <a:gd name="T67" fmla="*/ 167 h 300"/>
              <a:gd name="T68" fmla="*/ 233 w 333"/>
              <a:gd name="T69" fmla="*/ 184 h 300"/>
              <a:gd name="T70" fmla="*/ 233 w 333"/>
              <a:gd name="T71" fmla="*/ 250 h 300"/>
              <a:gd name="T72" fmla="*/ 100 w 333"/>
              <a:gd name="T73" fmla="*/ 234 h 300"/>
              <a:gd name="T74" fmla="*/ 33 w 333"/>
              <a:gd name="T75" fmla="*/ 234 h 300"/>
              <a:gd name="T76" fmla="*/ 33 w 333"/>
              <a:gd name="T77" fmla="*/ 217 h 300"/>
              <a:gd name="T78" fmla="*/ 50 w 333"/>
              <a:gd name="T79" fmla="*/ 200 h 300"/>
              <a:gd name="T80" fmla="*/ 100 w 333"/>
              <a:gd name="T81" fmla="*/ 200 h 300"/>
              <a:gd name="T82" fmla="*/ 100 w 333"/>
              <a:gd name="T83" fmla="*/ 234 h 300"/>
              <a:gd name="T84" fmla="*/ 266 w 333"/>
              <a:gd name="T85" fmla="*/ 167 h 300"/>
              <a:gd name="T86" fmla="*/ 233 w 333"/>
              <a:gd name="T87" fmla="*/ 134 h 300"/>
              <a:gd name="T88" fmla="*/ 133 w 333"/>
              <a:gd name="T89" fmla="*/ 134 h 300"/>
              <a:gd name="T90" fmla="*/ 100 w 333"/>
              <a:gd name="T91" fmla="*/ 167 h 300"/>
              <a:gd name="T92" fmla="*/ 33 w 333"/>
              <a:gd name="T93" fmla="*/ 167 h 300"/>
              <a:gd name="T94" fmla="*/ 0 w 333"/>
              <a:gd name="T95" fmla="*/ 200 h 300"/>
              <a:gd name="T96" fmla="*/ 0 w 333"/>
              <a:gd name="T97" fmla="*/ 284 h 300"/>
              <a:gd name="T98" fmla="*/ 16 w 333"/>
              <a:gd name="T99" fmla="*/ 300 h 300"/>
              <a:gd name="T100" fmla="*/ 33 w 333"/>
              <a:gd name="T101" fmla="*/ 284 h 300"/>
              <a:gd name="T102" fmla="*/ 33 w 333"/>
              <a:gd name="T103" fmla="*/ 267 h 300"/>
              <a:gd name="T104" fmla="*/ 100 w 333"/>
              <a:gd name="T105" fmla="*/ 267 h 300"/>
              <a:gd name="T106" fmla="*/ 133 w 333"/>
              <a:gd name="T107" fmla="*/ 300 h 300"/>
              <a:gd name="T108" fmla="*/ 233 w 333"/>
              <a:gd name="T109" fmla="*/ 300 h 300"/>
              <a:gd name="T110" fmla="*/ 266 w 333"/>
              <a:gd name="T111" fmla="*/ 267 h 300"/>
              <a:gd name="T112" fmla="*/ 300 w 333"/>
              <a:gd name="T113" fmla="*/ 267 h 300"/>
              <a:gd name="T114" fmla="*/ 300 w 333"/>
              <a:gd name="T115" fmla="*/ 284 h 300"/>
              <a:gd name="T116" fmla="*/ 316 w 333"/>
              <a:gd name="T117" fmla="*/ 300 h 300"/>
              <a:gd name="T118" fmla="*/ 333 w 333"/>
              <a:gd name="T119" fmla="*/ 284 h 300"/>
              <a:gd name="T120" fmla="*/ 333 w 333"/>
              <a:gd name="T121" fmla="*/ 200 h 300"/>
              <a:gd name="T122" fmla="*/ 300 w 333"/>
              <a:gd name="T123" fmla="*/ 167 h 300"/>
              <a:gd name="T124" fmla="*/ 266 w 333"/>
              <a:gd name="T125" fmla="*/ 16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3" h="300">
                <a:moveTo>
                  <a:pt x="244" y="79"/>
                </a:moveTo>
                <a:lnTo>
                  <a:pt x="262" y="42"/>
                </a:lnTo>
                <a:cubicBezTo>
                  <a:pt x="265" y="37"/>
                  <a:pt x="270" y="34"/>
                  <a:pt x="276" y="34"/>
                </a:cubicBezTo>
                <a:cubicBezTo>
                  <a:pt x="287" y="34"/>
                  <a:pt x="294" y="45"/>
                  <a:pt x="289" y="55"/>
                </a:cubicBezTo>
                <a:lnTo>
                  <a:pt x="270" y="92"/>
                </a:lnTo>
                <a:cubicBezTo>
                  <a:pt x="268" y="97"/>
                  <a:pt x="263" y="100"/>
                  <a:pt x="257" y="100"/>
                </a:cubicBezTo>
                <a:cubicBezTo>
                  <a:pt x="246" y="100"/>
                  <a:pt x="239" y="89"/>
                  <a:pt x="244" y="79"/>
                </a:cubicBezTo>
                <a:close/>
                <a:moveTo>
                  <a:pt x="77" y="55"/>
                </a:moveTo>
                <a:cubicBezTo>
                  <a:pt x="72" y="45"/>
                  <a:pt x="79" y="34"/>
                  <a:pt x="90" y="34"/>
                </a:cubicBezTo>
                <a:cubicBezTo>
                  <a:pt x="96" y="34"/>
                  <a:pt x="101" y="37"/>
                  <a:pt x="104" y="42"/>
                </a:cubicBezTo>
                <a:lnTo>
                  <a:pt x="122" y="79"/>
                </a:lnTo>
                <a:cubicBezTo>
                  <a:pt x="127" y="89"/>
                  <a:pt x="120" y="100"/>
                  <a:pt x="109" y="100"/>
                </a:cubicBezTo>
                <a:cubicBezTo>
                  <a:pt x="103" y="100"/>
                  <a:pt x="98" y="97"/>
                  <a:pt x="96" y="92"/>
                </a:cubicBezTo>
                <a:lnTo>
                  <a:pt x="77" y="55"/>
                </a:lnTo>
                <a:close/>
                <a:moveTo>
                  <a:pt x="166" y="50"/>
                </a:moveTo>
                <a:lnTo>
                  <a:pt x="166" y="17"/>
                </a:lnTo>
                <a:cubicBezTo>
                  <a:pt x="166" y="8"/>
                  <a:pt x="174" y="0"/>
                  <a:pt x="183" y="0"/>
                </a:cubicBezTo>
                <a:cubicBezTo>
                  <a:pt x="192" y="0"/>
                  <a:pt x="200" y="8"/>
                  <a:pt x="200" y="17"/>
                </a:cubicBezTo>
                <a:lnTo>
                  <a:pt x="200" y="50"/>
                </a:lnTo>
                <a:cubicBezTo>
                  <a:pt x="200" y="60"/>
                  <a:pt x="192" y="67"/>
                  <a:pt x="183" y="67"/>
                </a:cubicBezTo>
                <a:cubicBezTo>
                  <a:pt x="174" y="67"/>
                  <a:pt x="166" y="60"/>
                  <a:pt x="166" y="50"/>
                </a:cubicBezTo>
                <a:close/>
                <a:moveTo>
                  <a:pt x="300" y="234"/>
                </a:moveTo>
                <a:lnTo>
                  <a:pt x="266" y="234"/>
                </a:lnTo>
                <a:lnTo>
                  <a:pt x="266" y="200"/>
                </a:lnTo>
                <a:lnTo>
                  <a:pt x="283" y="200"/>
                </a:lnTo>
                <a:cubicBezTo>
                  <a:pt x="292" y="200"/>
                  <a:pt x="300" y="208"/>
                  <a:pt x="300" y="217"/>
                </a:cubicBezTo>
                <a:lnTo>
                  <a:pt x="300" y="234"/>
                </a:lnTo>
                <a:close/>
                <a:moveTo>
                  <a:pt x="233" y="250"/>
                </a:moveTo>
                <a:cubicBezTo>
                  <a:pt x="233" y="260"/>
                  <a:pt x="226" y="267"/>
                  <a:pt x="216" y="267"/>
                </a:cubicBezTo>
                <a:lnTo>
                  <a:pt x="150" y="267"/>
                </a:lnTo>
                <a:cubicBezTo>
                  <a:pt x="140" y="267"/>
                  <a:pt x="133" y="260"/>
                  <a:pt x="133" y="250"/>
                </a:cubicBezTo>
                <a:lnTo>
                  <a:pt x="133" y="184"/>
                </a:lnTo>
                <a:cubicBezTo>
                  <a:pt x="133" y="174"/>
                  <a:pt x="140" y="167"/>
                  <a:pt x="150" y="167"/>
                </a:cubicBezTo>
                <a:lnTo>
                  <a:pt x="216" y="167"/>
                </a:lnTo>
                <a:cubicBezTo>
                  <a:pt x="226" y="167"/>
                  <a:pt x="233" y="174"/>
                  <a:pt x="233" y="184"/>
                </a:cubicBezTo>
                <a:lnTo>
                  <a:pt x="233" y="250"/>
                </a:lnTo>
                <a:close/>
                <a:moveTo>
                  <a:pt x="100" y="234"/>
                </a:moveTo>
                <a:lnTo>
                  <a:pt x="33" y="234"/>
                </a:lnTo>
                <a:lnTo>
                  <a:pt x="33" y="217"/>
                </a:lnTo>
                <a:cubicBezTo>
                  <a:pt x="33" y="208"/>
                  <a:pt x="40" y="200"/>
                  <a:pt x="50" y="200"/>
                </a:cubicBezTo>
                <a:lnTo>
                  <a:pt x="100" y="200"/>
                </a:lnTo>
                <a:lnTo>
                  <a:pt x="100" y="234"/>
                </a:lnTo>
                <a:close/>
                <a:moveTo>
                  <a:pt x="266" y="167"/>
                </a:moveTo>
                <a:cubicBezTo>
                  <a:pt x="266" y="149"/>
                  <a:pt x="251" y="134"/>
                  <a:pt x="233" y="134"/>
                </a:cubicBezTo>
                <a:lnTo>
                  <a:pt x="133" y="134"/>
                </a:lnTo>
                <a:cubicBezTo>
                  <a:pt x="115" y="134"/>
                  <a:pt x="100" y="149"/>
                  <a:pt x="100" y="167"/>
                </a:cubicBezTo>
                <a:lnTo>
                  <a:pt x="33" y="167"/>
                </a:lnTo>
                <a:cubicBezTo>
                  <a:pt x="15" y="167"/>
                  <a:pt x="0" y="182"/>
                  <a:pt x="0" y="200"/>
                </a:cubicBezTo>
                <a:lnTo>
                  <a:pt x="0" y="284"/>
                </a:lnTo>
                <a:cubicBezTo>
                  <a:pt x="0" y="293"/>
                  <a:pt x="7" y="300"/>
                  <a:pt x="16" y="300"/>
                </a:cubicBezTo>
                <a:cubicBezTo>
                  <a:pt x="26" y="300"/>
                  <a:pt x="33" y="293"/>
                  <a:pt x="33" y="284"/>
                </a:cubicBezTo>
                <a:lnTo>
                  <a:pt x="33" y="267"/>
                </a:lnTo>
                <a:lnTo>
                  <a:pt x="100" y="267"/>
                </a:lnTo>
                <a:cubicBezTo>
                  <a:pt x="100" y="285"/>
                  <a:pt x="115" y="300"/>
                  <a:pt x="133" y="300"/>
                </a:cubicBezTo>
                <a:lnTo>
                  <a:pt x="233" y="300"/>
                </a:lnTo>
                <a:cubicBezTo>
                  <a:pt x="251" y="300"/>
                  <a:pt x="266" y="285"/>
                  <a:pt x="266" y="267"/>
                </a:cubicBezTo>
                <a:lnTo>
                  <a:pt x="300" y="267"/>
                </a:lnTo>
                <a:lnTo>
                  <a:pt x="300" y="284"/>
                </a:lnTo>
                <a:cubicBezTo>
                  <a:pt x="300" y="293"/>
                  <a:pt x="307" y="300"/>
                  <a:pt x="316" y="300"/>
                </a:cubicBezTo>
                <a:cubicBezTo>
                  <a:pt x="326" y="300"/>
                  <a:pt x="333" y="293"/>
                  <a:pt x="333" y="284"/>
                </a:cubicBezTo>
                <a:lnTo>
                  <a:pt x="333" y="200"/>
                </a:lnTo>
                <a:cubicBezTo>
                  <a:pt x="333" y="182"/>
                  <a:pt x="318" y="167"/>
                  <a:pt x="300" y="167"/>
                </a:cubicBezTo>
                <a:lnTo>
                  <a:pt x="266"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a:extLst>
              <a:ext uri="{FF2B5EF4-FFF2-40B4-BE49-F238E27FC236}">
                <a16:creationId xmlns:a16="http://schemas.microsoft.com/office/drawing/2014/main" id="{FAB72744-107F-F847-9CDB-ACC425F1A912}"/>
              </a:ext>
            </a:extLst>
          </p:cNvPr>
          <p:cNvSpPr>
            <a:spLocks noChangeAspect="1" noEditPoints="1"/>
          </p:cNvSpPr>
          <p:nvPr/>
        </p:nvSpPr>
        <p:spPr bwMode="auto">
          <a:xfrm>
            <a:off x="8743951" y="3294063"/>
            <a:ext cx="252413" cy="227013"/>
          </a:xfrm>
          <a:custGeom>
            <a:avLst/>
            <a:gdLst>
              <a:gd name="T0" fmla="*/ 244 w 333"/>
              <a:gd name="T1" fmla="*/ 79 h 300"/>
              <a:gd name="T2" fmla="*/ 263 w 333"/>
              <a:gd name="T3" fmla="*/ 42 h 300"/>
              <a:gd name="T4" fmla="*/ 276 w 333"/>
              <a:gd name="T5" fmla="*/ 34 h 300"/>
              <a:gd name="T6" fmla="*/ 289 w 333"/>
              <a:gd name="T7" fmla="*/ 55 h 300"/>
              <a:gd name="T8" fmla="*/ 271 w 333"/>
              <a:gd name="T9" fmla="*/ 92 h 300"/>
              <a:gd name="T10" fmla="*/ 257 w 333"/>
              <a:gd name="T11" fmla="*/ 100 h 300"/>
              <a:gd name="T12" fmla="*/ 244 w 333"/>
              <a:gd name="T13" fmla="*/ 79 h 300"/>
              <a:gd name="T14" fmla="*/ 77 w 333"/>
              <a:gd name="T15" fmla="*/ 55 h 300"/>
              <a:gd name="T16" fmla="*/ 91 w 333"/>
              <a:gd name="T17" fmla="*/ 34 h 300"/>
              <a:gd name="T18" fmla="*/ 104 w 333"/>
              <a:gd name="T19" fmla="*/ 42 h 300"/>
              <a:gd name="T20" fmla="*/ 123 w 333"/>
              <a:gd name="T21" fmla="*/ 79 h 300"/>
              <a:gd name="T22" fmla="*/ 109 w 333"/>
              <a:gd name="T23" fmla="*/ 100 h 300"/>
              <a:gd name="T24" fmla="*/ 96 w 333"/>
              <a:gd name="T25" fmla="*/ 92 h 300"/>
              <a:gd name="T26" fmla="*/ 77 w 333"/>
              <a:gd name="T27" fmla="*/ 55 h 300"/>
              <a:gd name="T28" fmla="*/ 167 w 333"/>
              <a:gd name="T29" fmla="*/ 50 h 300"/>
              <a:gd name="T30" fmla="*/ 167 w 333"/>
              <a:gd name="T31" fmla="*/ 17 h 300"/>
              <a:gd name="T32" fmla="*/ 183 w 333"/>
              <a:gd name="T33" fmla="*/ 0 h 300"/>
              <a:gd name="T34" fmla="*/ 200 w 333"/>
              <a:gd name="T35" fmla="*/ 17 h 300"/>
              <a:gd name="T36" fmla="*/ 200 w 333"/>
              <a:gd name="T37" fmla="*/ 50 h 300"/>
              <a:gd name="T38" fmla="*/ 183 w 333"/>
              <a:gd name="T39" fmla="*/ 67 h 300"/>
              <a:gd name="T40" fmla="*/ 167 w 333"/>
              <a:gd name="T41" fmla="*/ 50 h 300"/>
              <a:gd name="T42" fmla="*/ 300 w 333"/>
              <a:gd name="T43" fmla="*/ 234 h 300"/>
              <a:gd name="T44" fmla="*/ 265 w 333"/>
              <a:gd name="T45" fmla="*/ 234 h 300"/>
              <a:gd name="T46" fmla="*/ 265 w 333"/>
              <a:gd name="T47" fmla="*/ 200 h 300"/>
              <a:gd name="T48" fmla="*/ 300 w 333"/>
              <a:gd name="T49" fmla="*/ 200 h 300"/>
              <a:gd name="T50" fmla="*/ 300 w 333"/>
              <a:gd name="T51" fmla="*/ 234 h 300"/>
              <a:gd name="T52" fmla="*/ 230 w 333"/>
              <a:gd name="T53" fmla="*/ 234 h 300"/>
              <a:gd name="T54" fmla="*/ 183 w 333"/>
              <a:gd name="T55" fmla="*/ 267 h 300"/>
              <a:gd name="T56" fmla="*/ 136 w 333"/>
              <a:gd name="T57" fmla="*/ 234 h 300"/>
              <a:gd name="T58" fmla="*/ 183 w 333"/>
              <a:gd name="T59" fmla="*/ 167 h 300"/>
              <a:gd name="T60" fmla="*/ 230 w 333"/>
              <a:gd name="T61" fmla="*/ 234 h 300"/>
              <a:gd name="T62" fmla="*/ 102 w 333"/>
              <a:gd name="T63" fmla="*/ 234 h 300"/>
              <a:gd name="T64" fmla="*/ 33 w 333"/>
              <a:gd name="T65" fmla="*/ 234 h 300"/>
              <a:gd name="T66" fmla="*/ 33 w 333"/>
              <a:gd name="T67" fmla="*/ 200 h 300"/>
              <a:gd name="T68" fmla="*/ 102 w 333"/>
              <a:gd name="T69" fmla="*/ 200 h 300"/>
              <a:gd name="T70" fmla="*/ 102 w 333"/>
              <a:gd name="T71" fmla="*/ 234 h 300"/>
              <a:gd name="T72" fmla="*/ 333 w 333"/>
              <a:gd name="T73" fmla="*/ 167 h 300"/>
              <a:gd name="T74" fmla="*/ 250 w 333"/>
              <a:gd name="T75" fmla="*/ 167 h 300"/>
              <a:gd name="T76" fmla="*/ 183 w 333"/>
              <a:gd name="T77" fmla="*/ 134 h 300"/>
              <a:gd name="T78" fmla="*/ 117 w 333"/>
              <a:gd name="T79" fmla="*/ 167 h 300"/>
              <a:gd name="T80" fmla="*/ 0 w 333"/>
              <a:gd name="T81" fmla="*/ 167 h 300"/>
              <a:gd name="T82" fmla="*/ 0 w 333"/>
              <a:gd name="T83" fmla="*/ 300 h 300"/>
              <a:gd name="T84" fmla="*/ 33 w 333"/>
              <a:gd name="T85" fmla="*/ 300 h 300"/>
              <a:gd name="T86" fmla="*/ 33 w 333"/>
              <a:gd name="T87" fmla="*/ 267 h 300"/>
              <a:gd name="T88" fmla="*/ 117 w 333"/>
              <a:gd name="T89" fmla="*/ 267 h 300"/>
              <a:gd name="T90" fmla="*/ 183 w 333"/>
              <a:gd name="T91" fmla="*/ 300 h 300"/>
              <a:gd name="T92" fmla="*/ 250 w 333"/>
              <a:gd name="T93" fmla="*/ 267 h 300"/>
              <a:gd name="T94" fmla="*/ 300 w 333"/>
              <a:gd name="T95" fmla="*/ 267 h 300"/>
              <a:gd name="T96" fmla="*/ 300 w 333"/>
              <a:gd name="T97" fmla="*/ 300 h 300"/>
              <a:gd name="T98" fmla="*/ 333 w 333"/>
              <a:gd name="T99"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300">
                <a:moveTo>
                  <a:pt x="244" y="79"/>
                </a:moveTo>
                <a:lnTo>
                  <a:pt x="263" y="42"/>
                </a:lnTo>
                <a:cubicBezTo>
                  <a:pt x="265" y="37"/>
                  <a:pt x="270" y="34"/>
                  <a:pt x="276" y="34"/>
                </a:cubicBezTo>
                <a:cubicBezTo>
                  <a:pt x="287" y="34"/>
                  <a:pt x="294" y="45"/>
                  <a:pt x="289" y="55"/>
                </a:cubicBezTo>
                <a:lnTo>
                  <a:pt x="271" y="92"/>
                </a:lnTo>
                <a:cubicBezTo>
                  <a:pt x="268" y="97"/>
                  <a:pt x="263" y="100"/>
                  <a:pt x="257" y="100"/>
                </a:cubicBezTo>
                <a:cubicBezTo>
                  <a:pt x="246" y="100"/>
                  <a:pt x="239" y="89"/>
                  <a:pt x="244" y="79"/>
                </a:cubicBezTo>
                <a:close/>
                <a:moveTo>
                  <a:pt x="77" y="55"/>
                </a:moveTo>
                <a:cubicBezTo>
                  <a:pt x="72" y="45"/>
                  <a:pt x="80" y="34"/>
                  <a:pt x="91" y="34"/>
                </a:cubicBezTo>
                <a:cubicBezTo>
                  <a:pt x="96" y="34"/>
                  <a:pt x="102" y="37"/>
                  <a:pt x="104" y="42"/>
                </a:cubicBezTo>
                <a:lnTo>
                  <a:pt x="123" y="79"/>
                </a:lnTo>
                <a:cubicBezTo>
                  <a:pt x="127" y="89"/>
                  <a:pt x="120" y="100"/>
                  <a:pt x="109" y="100"/>
                </a:cubicBezTo>
                <a:cubicBezTo>
                  <a:pt x="104" y="100"/>
                  <a:pt x="98" y="97"/>
                  <a:pt x="96" y="92"/>
                </a:cubicBezTo>
                <a:lnTo>
                  <a:pt x="77" y="55"/>
                </a:lnTo>
                <a:close/>
                <a:moveTo>
                  <a:pt x="167" y="50"/>
                </a:moveTo>
                <a:lnTo>
                  <a:pt x="167" y="17"/>
                </a:lnTo>
                <a:cubicBezTo>
                  <a:pt x="167" y="8"/>
                  <a:pt x="174" y="0"/>
                  <a:pt x="183" y="0"/>
                </a:cubicBezTo>
                <a:cubicBezTo>
                  <a:pt x="193" y="0"/>
                  <a:pt x="200" y="8"/>
                  <a:pt x="200" y="17"/>
                </a:cubicBezTo>
                <a:lnTo>
                  <a:pt x="200" y="50"/>
                </a:lnTo>
                <a:cubicBezTo>
                  <a:pt x="200" y="60"/>
                  <a:pt x="193" y="67"/>
                  <a:pt x="183" y="67"/>
                </a:cubicBezTo>
                <a:cubicBezTo>
                  <a:pt x="174" y="67"/>
                  <a:pt x="167" y="60"/>
                  <a:pt x="167" y="50"/>
                </a:cubicBezTo>
                <a:close/>
                <a:moveTo>
                  <a:pt x="300" y="234"/>
                </a:moveTo>
                <a:lnTo>
                  <a:pt x="265" y="234"/>
                </a:lnTo>
                <a:cubicBezTo>
                  <a:pt x="267" y="223"/>
                  <a:pt x="267" y="212"/>
                  <a:pt x="265" y="200"/>
                </a:cubicBezTo>
                <a:lnTo>
                  <a:pt x="300" y="200"/>
                </a:lnTo>
                <a:lnTo>
                  <a:pt x="300" y="234"/>
                </a:lnTo>
                <a:close/>
                <a:moveTo>
                  <a:pt x="230" y="234"/>
                </a:moveTo>
                <a:cubicBezTo>
                  <a:pt x="223" y="253"/>
                  <a:pt x="205" y="267"/>
                  <a:pt x="183" y="267"/>
                </a:cubicBezTo>
                <a:cubicBezTo>
                  <a:pt x="162" y="267"/>
                  <a:pt x="143" y="253"/>
                  <a:pt x="136" y="234"/>
                </a:cubicBezTo>
                <a:cubicBezTo>
                  <a:pt x="125" y="201"/>
                  <a:pt x="149" y="167"/>
                  <a:pt x="183" y="167"/>
                </a:cubicBezTo>
                <a:cubicBezTo>
                  <a:pt x="217" y="167"/>
                  <a:pt x="242" y="201"/>
                  <a:pt x="230" y="234"/>
                </a:cubicBezTo>
                <a:close/>
                <a:moveTo>
                  <a:pt x="102" y="234"/>
                </a:moveTo>
                <a:lnTo>
                  <a:pt x="33" y="234"/>
                </a:lnTo>
                <a:lnTo>
                  <a:pt x="33" y="200"/>
                </a:lnTo>
                <a:lnTo>
                  <a:pt x="102" y="200"/>
                </a:lnTo>
                <a:cubicBezTo>
                  <a:pt x="99" y="211"/>
                  <a:pt x="99" y="222"/>
                  <a:pt x="102" y="234"/>
                </a:cubicBezTo>
                <a:close/>
                <a:moveTo>
                  <a:pt x="333" y="167"/>
                </a:moveTo>
                <a:lnTo>
                  <a:pt x="250" y="167"/>
                </a:lnTo>
                <a:cubicBezTo>
                  <a:pt x="234" y="147"/>
                  <a:pt x="210" y="134"/>
                  <a:pt x="183" y="134"/>
                </a:cubicBezTo>
                <a:cubicBezTo>
                  <a:pt x="156" y="134"/>
                  <a:pt x="132" y="147"/>
                  <a:pt x="117" y="167"/>
                </a:cubicBezTo>
                <a:lnTo>
                  <a:pt x="0" y="167"/>
                </a:lnTo>
                <a:lnTo>
                  <a:pt x="0" y="300"/>
                </a:lnTo>
                <a:lnTo>
                  <a:pt x="33" y="300"/>
                </a:lnTo>
                <a:lnTo>
                  <a:pt x="33" y="267"/>
                </a:lnTo>
                <a:lnTo>
                  <a:pt x="117" y="267"/>
                </a:lnTo>
                <a:cubicBezTo>
                  <a:pt x="132" y="287"/>
                  <a:pt x="156" y="300"/>
                  <a:pt x="183" y="300"/>
                </a:cubicBezTo>
                <a:cubicBezTo>
                  <a:pt x="210" y="300"/>
                  <a:pt x="234" y="287"/>
                  <a:pt x="250" y="267"/>
                </a:cubicBezTo>
                <a:lnTo>
                  <a:pt x="300" y="267"/>
                </a:lnTo>
                <a:lnTo>
                  <a:pt x="300" y="300"/>
                </a:lnTo>
                <a:lnTo>
                  <a:pt x="333" y="300"/>
                </a:ln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a:extLst>
              <a:ext uri="{FF2B5EF4-FFF2-40B4-BE49-F238E27FC236}">
                <a16:creationId xmlns:a16="http://schemas.microsoft.com/office/drawing/2014/main" id="{2B1DA751-6183-A847-A83E-90417D39C485}"/>
              </a:ext>
            </a:extLst>
          </p:cNvPr>
          <p:cNvSpPr>
            <a:spLocks noChangeAspect="1" noEditPoints="1"/>
          </p:cNvSpPr>
          <p:nvPr/>
        </p:nvSpPr>
        <p:spPr bwMode="auto">
          <a:xfrm>
            <a:off x="8242301" y="3294063"/>
            <a:ext cx="250825" cy="227013"/>
          </a:xfrm>
          <a:custGeom>
            <a:avLst/>
            <a:gdLst>
              <a:gd name="T0" fmla="*/ 244 w 334"/>
              <a:gd name="T1" fmla="*/ 79 h 300"/>
              <a:gd name="T2" fmla="*/ 263 w 334"/>
              <a:gd name="T3" fmla="*/ 42 h 300"/>
              <a:gd name="T4" fmla="*/ 276 w 334"/>
              <a:gd name="T5" fmla="*/ 34 h 300"/>
              <a:gd name="T6" fmla="*/ 290 w 334"/>
              <a:gd name="T7" fmla="*/ 55 h 300"/>
              <a:gd name="T8" fmla="*/ 271 w 334"/>
              <a:gd name="T9" fmla="*/ 92 h 300"/>
              <a:gd name="T10" fmla="*/ 258 w 334"/>
              <a:gd name="T11" fmla="*/ 100 h 300"/>
              <a:gd name="T12" fmla="*/ 244 w 334"/>
              <a:gd name="T13" fmla="*/ 79 h 300"/>
              <a:gd name="T14" fmla="*/ 78 w 334"/>
              <a:gd name="T15" fmla="*/ 55 h 300"/>
              <a:gd name="T16" fmla="*/ 91 w 334"/>
              <a:gd name="T17" fmla="*/ 34 h 300"/>
              <a:gd name="T18" fmla="*/ 104 w 334"/>
              <a:gd name="T19" fmla="*/ 42 h 300"/>
              <a:gd name="T20" fmla="*/ 123 w 334"/>
              <a:gd name="T21" fmla="*/ 79 h 300"/>
              <a:gd name="T22" fmla="*/ 110 w 334"/>
              <a:gd name="T23" fmla="*/ 100 h 300"/>
              <a:gd name="T24" fmla="*/ 96 w 334"/>
              <a:gd name="T25" fmla="*/ 92 h 300"/>
              <a:gd name="T26" fmla="*/ 78 w 334"/>
              <a:gd name="T27" fmla="*/ 55 h 300"/>
              <a:gd name="T28" fmla="*/ 167 w 334"/>
              <a:gd name="T29" fmla="*/ 50 h 300"/>
              <a:gd name="T30" fmla="*/ 167 w 334"/>
              <a:gd name="T31" fmla="*/ 17 h 300"/>
              <a:gd name="T32" fmla="*/ 184 w 334"/>
              <a:gd name="T33" fmla="*/ 0 h 300"/>
              <a:gd name="T34" fmla="*/ 200 w 334"/>
              <a:gd name="T35" fmla="*/ 17 h 300"/>
              <a:gd name="T36" fmla="*/ 200 w 334"/>
              <a:gd name="T37" fmla="*/ 50 h 300"/>
              <a:gd name="T38" fmla="*/ 184 w 334"/>
              <a:gd name="T39" fmla="*/ 67 h 300"/>
              <a:gd name="T40" fmla="*/ 167 w 334"/>
              <a:gd name="T41" fmla="*/ 50 h 300"/>
              <a:gd name="T42" fmla="*/ 300 w 334"/>
              <a:gd name="T43" fmla="*/ 234 h 300"/>
              <a:gd name="T44" fmla="*/ 267 w 334"/>
              <a:gd name="T45" fmla="*/ 234 h 300"/>
              <a:gd name="T46" fmla="*/ 267 w 334"/>
              <a:gd name="T47" fmla="*/ 200 h 300"/>
              <a:gd name="T48" fmla="*/ 300 w 334"/>
              <a:gd name="T49" fmla="*/ 200 h 300"/>
              <a:gd name="T50" fmla="*/ 300 w 334"/>
              <a:gd name="T51" fmla="*/ 234 h 300"/>
              <a:gd name="T52" fmla="*/ 134 w 334"/>
              <a:gd name="T53" fmla="*/ 167 h 300"/>
              <a:gd name="T54" fmla="*/ 234 w 334"/>
              <a:gd name="T55" fmla="*/ 167 h 300"/>
              <a:gd name="T56" fmla="*/ 234 w 334"/>
              <a:gd name="T57" fmla="*/ 267 h 300"/>
              <a:gd name="T58" fmla="*/ 134 w 334"/>
              <a:gd name="T59" fmla="*/ 267 h 300"/>
              <a:gd name="T60" fmla="*/ 134 w 334"/>
              <a:gd name="T61" fmla="*/ 167 h 300"/>
              <a:gd name="T62" fmla="*/ 100 w 334"/>
              <a:gd name="T63" fmla="*/ 234 h 300"/>
              <a:gd name="T64" fmla="*/ 34 w 334"/>
              <a:gd name="T65" fmla="*/ 234 h 300"/>
              <a:gd name="T66" fmla="*/ 34 w 334"/>
              <a:gd name="T67" fmla="*/ 200 h 300"/>
              <a:gd name="T68" fmla="*/ 100 w 334"/>
              <a:gd name="T69" fmla="*/ 200 h 300"/>
              <a:gd name="T70" fmla="*/ 100 w 334"/>
              <a:gd name="T71" fmla="*/ 234 h 300"/>
              <a:gd name="T72" fmla="*/ 334 w 334"/>
              <a:gd name="T73" fmla="*/ 167 h 300"/>
              <a:gd name="T74" fmla="*/ 267 w 334"/>
              <a:gd name="T75" fmla="*/ 167 h 300"/>
              <a:gd name="T76" fmla="*/ 267 w 334"/>
              <a:gd name="T77" fmla="*/ 134 h 300"/>
              <a:gd name="T78" fmla="*/ 100 w 334"/>
              <a:gd name="T79" fmla="*/ 134 h 300"/>
              <a:gd name="T80" fmla="*/ 100 w 334"/>
              <a:gd name="T81" fmla="*/ 167 h 300"/>
              <a:gd name="T82" fmla="*/ 0 w 334"/>
              <a:gd name="T83" fmla="*/ 167 h 300"/>
              <a:gd name="T84" fmla="*/ 0 w 334"/>
              <a:gd name="T85" fmla="*/ 300 h 300"/>
              <a:gd name="T86" fmla="*/ 34 w 334"/>
              <a:gd name="T87" fmla="*/ 300 h 300"/>
              <a:gd name="T88" fmla="*/ 34 w 334"/>
              <a:gd name="T89" fmla="*/ 267 h 300"/>
              <a:gd name="T90" fmla="*/ 100 w 334"/>
              <a:gd name="T91" fmla="*/ 267 h 300"/>
              <a:gd name="T92" fmla="*/ 100 w 334"/>
              <a:gd name="T93" fmla="*/ 300 h 300"/>
              <a:gd name="T94" fmla="*/ 267 w 334"/>
              <a:gd name="T95" fmla="*/ 300 h 300"/>
              <a:gd name="T96" fmla="*/ 267 w 334"/>
              <a:gd name="T97" fmla="*/ 267 h 300"/>
              <a:gd name="T98" fmla="*/ 300 w 334"/>
              <a:gd name="T99" fmla="*/ 267 h 300"/>
              <a:gd name="T100" fmla="*/ 300 w 334"/>
              <a:gd name="T101" fmla="*/ 300 h 300"/>
              <a:gd name="T102" fmla="*/ 334 w 334"/>
              <a:gd name="T103" fmla="*/ 300 h 300"/>
              <a:gd name="T104" fmla="*/ 334 w 334"/>
              <a:gd name="T105" fmla="*/ 16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4" h="300">
                <a:moveTo>
                  <a:pt x="244" y="79"/>
                </a:moveTo>
                <a:lnTo>
                  <a:pt x="263" y="42"/>
                </a:lnTo>
                <a:cubicBezTo>
                  <a:pt x="265" y="37"/>
                  <a:pt x="271" y="34"/>
                  <a:pt x="276" y="34"/>
                </a:cubicBezTo>
                <a:cubicBezTo>
                  <a:pt x="287" y="34"/>
                  <a:pt x="295" y="45"/>
                  <a:pt x="290" y="55"/>
                </a:cubicBezTo>
                <a:lnTo>
                  <a:pt x="271" y="92"/>
                </a:lnTo>
                <a:cubicBezTo>
                  <a:pt x="269" y="97"/>
                  <a:pt x="263" y="100"/>
                  <a:pt x="258" y="100"/>
                </a:cubicBezTo>
                <a:cubicBezTo>
                  <a:pt x="247" y="100"/>
                  <a:pt x="240" y="89"/>
                  <a:pt x="244" y="79"/>
                </a:cubicBezTo>
                <a:close/>
                <a:moveTo>
                  <a:pt x="78" y="55"/>
                </a:moveTo>
                <a:cubicBezTo>
                  <a:pt x="73" y="45"/>
                  <a:pt x="80" y="34"/>
                  <a:pt x="91" y="34"/>
                </a:cubicBezTo>
                <a:cubicBezTo>
                  <a:pt x="97" y="34"/>
                  <a:pt x="102" y="37"/>
                  <a:pt x="104" y="42"/>
                </a:cubicBezTo>
                <a:lnTo>
                  <a:pt x="123" y="79"/>
                </a:lnTo>
                <a:cubicBezTo>
                  <a:pt x="128" y="89"/>
                  <a:pt x="121" y="100"/>
                  <a:pt x="110" y="100"/>
                </a:cubicBezTo>
                <a:cubicBezTo>
                  <a:pt x="104" y="100"/>
                  <a:pt x="99" y="97"/>
                  <a:pt x="96" y="92"/>
                </a:cubicBezTo>
                <a:lnTo>
                  <a:pt x="78" y="55"/>
                </a:lnTo>
                <a:close/>
                <a:moveTo>
                  <a:pt x="167" y="50"/>
                </a:moveTo>
                <a:lnTo>
                  <a:pt x="167" y="17"/>
                </a:lnTo>
                <a:cubicBezTo>
                  <a:pt x="167" y="8"/>
                  <a:pt x="174" y="0"/>
                  <a:pt x="184" y="0"/>
                </a:cubicBezTo>
                <a:cubicBezTo>
                  <a:pt x="193" y="0"/>
                  <a:pt x="200" y="8"/>
                  <a:pt x="200" y="17"/>
                </a:cubicBezTo>
                <a:lnTo>
                  <a:pt x="200" y="50"/>
                </a:lnTo>
                <a:cubicBezTo>
                  <a:pt x="200" y="60"/>
                  <a:pt x="193" y="67"/>
                  <a:pt x="184" y="67"/>
                </a:cubicBezTo>
                <a:cubicBezTo>
                  <a:pt x="174" y="67"/>
                  <a:pt x="167" y="60"/>
                  <a:pt x="167" y="50"/>
                </a:cubicBezTo>
                <a:close/>
                <a:moveTo>
                  <a:pt x="300" y="234"/>
                </a:moveTo>
                <a:lnTo>
                  <a:pt x="267" y="234"/>
                </a:lnTo>
                <a:lnTo>
                  <a:pt x="267" y="200"/>
                </a:lnTo>
                <a:lnTo>
                  <a:pt x="300" y="200"/>
                </a:lnTo>
                <a:lnTo>
                  <a:pt x="300" y="234"/>
                </a:lnTo>
                <a:close/>
                <a:moveTo>
                  <a:pt x="134" y="167"/>
                </a:moveTo>
                <a:lnTo>
                  <a:pt x="234" y="167"/>
                </a:lnTo>
                <a:lnTo>
                  <a:pt x="234" y="267"/>
                </a:lnTo>
                <a:lnTo>
                  <a:pt x="134" y="267"/>
                </a:lnTo>
                <a:lnTo>
                  <a:pt x="134" y="167"/>
                </a:lnTo>
                <a:close/>
                <a:moveTo>
                  <a:pt x="100" y="234"/>
                </a:moveTo>
                <a:lnTo>
                  <a:pt x="34" y="234"/>
                </a:lnTo>
                <a:lnTo>
                  <a:pt x="34" y="200"/>
                </a:lnTo>
                <a:lnTo>
                  <a:pt x="100" y="200"/>
                </a:lnTo>
                <a:lnTo>
                  <a:pt x="100" y="234"/>
                </a:lnTo>
                <a:close/>
                <a:moveTo>
                  <a:pt x="334" y="167"/>
                </a:moveTo>
                <a:lnTo>
                  <a:pt x="267" y="167"/>
                </a:lnTo>
                <a:lnTo>
                  <a:pt x="267" y="134"/>
                </a:lnTo>
                <a:lnTo>
                  <a:pt x="100" y="134"/>
                </a:lnTo>
                <a:lnTo>
                  <a:pt x="100" y="167"/>
                </a:lnTo>
                <a:lnTo>
                  <a:pt x="0" y="167"/>
                </a:lnTo>
                <a:lnTo>
                  <a:pt x="0" y="300"/>
                </a:lnTo>
                <a:lnTo>
                  <a:pt x="34" y="300"/>
                </a:lnTo>
                <a:lnTo>
                  <a:pt x="34" y="267"/>
                </a:lnTo>
                <a:lnTo>
                  <a:pt x="100" y="267"/>
                </a:lnTo>
                <a:lnTo>
                  <a:pt x="100" y="300"/>
                </a:lnTo>
                <a:lnTo>
                  <a:pt x="267" y="300"/>
                </a:lnTo>
                <a:lnTo>
                  <a:pt x="267" y="267"/>
                </a:lnTo>
                <a:lnTo>
                  <a:pt x="300" y="267"/>
                </a:lnTo>
                <a:lnTo>
                  <a:pt x="300" y="300"/>
                </a:lnTo>
                <a:lnTo>
                  <a:pt x="334" y="300"/>
                </a:lnTo>
                <a:lnTo>
                  <a:pt x="334"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a:extLst>
              <a:ext uri="{FF2B5EF4-FFF2-40B4-BE49-F238E27FC236}">
                <a16:creationId xmlns:a16="http://schemas.microsoft.com/office/drawing/2014/main" id="{CC66B2EC-ED38-6849-B6A1-A45B95C2BFA4}"/>
              </a:ext>
            </a:extLst>
          </p:cNvPr>
          <p:cNvSpPr>
            <a:spLocks noChangeAspect="1" noEditPoints="1"/>
          </p:cNvSpPr>
          <p:nvPr/>
        </p:nvSpPr>
        <p:spPr bwMode="auto">
          <a:xfrm>
            <a:off x="7739063" y="3294063"/>
            <a:ext cx="250825" cy="125413"/>
          </a:xfrm>
          <a:custGeom>
            <a:avLst/>
            <a:gdLst>
              <a:gd name="T0" fmla="*/ 266 w 333"/>
              <a:gd name="T1" fmla="*/ 100 h 167"/>
              <a:gd name="T2" fmla="*/ 266 w 333"/>
              <a:gd name="T3" fmla="*/ 67 h 167"/>
              <a:gd name="T4" fmla="*/ 283 w 333"/>
              <a:gd name="T5" fmla="*/ 67 h 167"/>
              <a:gd name="T6" fmla="*/ 300 w 333"/>
              <a:gd name="T7" fmla="*/ 84 h 167"/>
              <a:gd name="T8" fmla="*/ 300 w 333"/>
              <a:gd name="T9" fmla="*/ 100 h 167"/>
              <a:gd name="T10" fmla="*/ 266 w 333"/>
              <a:gd name="T11" fmla="*/ 100 h 167"/>
              <a:gd name="T12" fmla="*/ 233 w 333"/>
              <a:gd name="T13" fmla="*/ 117 h 167"/>
              <a:gd name="T14" fmla="*/ 216 w 333"/>
              <a:gd name="T15" fmla="*/ 134 h 167"/>
              <a:gd name="T16" fmla="*/ 150 w 333"/>
              <a:gd name="T17" fmla="*/ 134 h 167"/>
              <a:gd name="T18" fmla="*/ 133 w 333"/>
              <a:gd name="T19" fmla="*/ 117 h 167"/>
              <a:gd name="T20" fmla="*/ 133 w 333"/>
              <a:gd name="T21" fmla="*/ 50 h 167"/>
              <a:gd name="T22" fmla="*/ 150 w 333"/>
              <a:gd name="T23" fmla="*/ 34 h 167"/>
              <a:gd name="T24" fmla="*/ 216 w 333"/>
              <a:gd name="T25" fmla="*/ 34 h 167"/>
              <a:gd name="T26" fmla="*/ 233 w 333"/>
              <a:gd name="T27" fmla="*/ 50 h 167"/>
              <a:gd name="T28" fmla="*/ 233 w 333"/>
              <a:gd name="T29" fmla="*/ 117 h 167"/>
              <a:gd name="T30" fmla="*/ 100 w 333"/>
              <a:gd name="T31" fmla="*/ 100 h 167"/>
              <a:gd name="T32" fmla="*/ 33 w 333"/>
              <a:gd name="T33" fmla="*/ 100 h 167"/>
              <a:gd name="T34" fmla="*/ 33 w 333"/>
              <a:gd name="T35" fmla="*/ 84 h 167"/>
              <a:gd name="T36" fmla="*/ 50 w 333"/>
              <a:gd name="T37" fmla="*/ 67 h 167"/>
              <a:gd name="T38" fmla="*/ 100 w 333"/>
              <a:gd name="T39" fmla="*/ 67 h 167"/>
              <a:gd name="T40" fmla="*/ 100 w 333"/>
              <a:gd name="T41" fmla="*/ 100 h 167"/>
              <a:gd name="T42" fmla="*/ 266 w 333"/>
              <a:gd name="T43" fmla="*/ 34 h 167"/>
              <a:gd name="T44" fmla="*/ 233 w 333"/>
              <a:gd name="T45" fmla="*/ 0 h 167"/>
              <a:gd name="T46" fmla="*/ 133 w 333"/>
              <a:gd name="T47" fmla="*/ 0 h 167"/>
              <a:gd name="T48" fmla="*/ 100 w 333"/>
              <a:gd name="T49" fmla="*/ 34 h 167"/>
              <a:gd name="T50" fmla="*/ 33 w 333"/>
              <a:gd name="T51" fmla="*/ 34 h 167"/>
              <a:gd name="T52" fmla="*/ 0 w 333"/>
              <a:gd name="T53" fmla="*/ 67 h 167"/>
              <a:gd name="T54" fmla="*/ 0 w 333"/>
              <a:gd name="T55" fmla="*/ 150 h 167"/>
              <a:gd name="T56" fmla="*/ 16 w 333"/>
              <a:gd name="T57" fmla="*/ 167 h 167"/>
              <a:gd name="T58" fmla="*/ 33 w 333"/>
              <a:gd name="T59" fmla="*/ 150 h 167"/>
              <a:gd name="T60" fmla="*/ 33 w 333"/>
              <a:gd name="T61" fmla="*/ 134 h 167"/>
              <a:gd name="T62" fmla="*/ 100 w 333"/>
              <a:gd name="T63" fmla="*/ 134 h 167"/>
              <a:gd name="T64" fmla="*/ 133 w 333"/>
              <a:gd name="T65" fmla="*/ 167 h 167"/>
              <a:gd name="T66" fmla="*/ 233 w 333"/>
              <a:gd name="T67" fmla="*/ 167 h 167"/>
              <a:gd name="T68" fmla="*/ 266 w 333"/>
              <a:gd name="T69" fmla="*/ 134 h 167"/>
              <a:gd name="T70" fmla="*/ 300 w 333"/>
              <a:gd name="T71" fmla="*/ 134 h 167"/>
              <a:gd name="T72" fmla="*/ 300 w 333"/>
              <a:gd name="T73" fmla="*/ 150 h 167"/>
              <a:gd name="T74" fmla="*/ 316 w 333"/>
              <a:gd name="T75" fmla="*/ 167 h 167"/>
              <a:gd name="T76" fmla="*/ 333 w 333"/>
              <a:gd name="T77" fmla="*/ 150 h 167"/>
              <a:gd name="T78" fmla="*/ 333 w 333"/>
              <a:gd name="T79" fmla="*/ 67 h 167"/>
              <a:gd name="T80" fmla="*/ 300 w 333"/>
              <a:gd name="T81" fmla="*/ 34 h 167"/>
              <a:gd name="T82" fmla="*/ 266 w 333"/>
              <a:gd name="T83" fmla="*/ 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3" h="167">
                <a:moveTo>
                  <a:pt x="266" y="100"/>
                </a:moveTo>
                <a:lnTo>
                  <a:pt x="266" y="67"/>
                </a:lnTo>
                <a:lnTo>
                  <a:pt x="283" y="67"/>
                </a:lnTo>
                <a:cubicBezTo>
                  <a:pt x="292" y="67"/>
                  <a:pt x="300" y="74"/>
                  <a:pt x="300" y="84"/>
                </a:cubicBezTo>
                <a:lnTo>
                  <a:pt x="300" y="100"/>
                </a:lnTo>
                <a:lnTo>
                  <a:pt x="266" y="100"/>
                </a:lnTo>
                <a:close/>
                <a:moveTo>
                  <a:pt x="233" y="117"/>
                </a:moveTo>
                <a:cubicBezTo>
                  <a:pt x="233" y="126"/>
                  <a:pt x="226" y="134"/>
                  <a:pt x="216" y="134"/>
                </a:cubicBezTo>
                <a:lnTo>
                  <a:pt x="150" y="134"/>
                </a:lnTo>
                <a:cubicBezTo>
                  <a:pt x="140" y="134"/>
                  <a:pt x="133" y="126"/>
                  <a:pt x="133" y="117"/>
                </a:cubicBezTo>
                <a:lnTo>
                  <a:pt x="133" y="50"/>
                </a:lnTo>
                <a:cubicBezTo>
                  <a:pt x="133" y="41"/>
                  <a:pt x="140" y="34"/>
                  <a:pt x="150" y="34"/>
                </a:cubicBezTo>
                <a:lnTo>
                  <a:pt x="216" y="34"/>
                </a:lnTo>
                <a:cubicBezTo>
                  <a:pt x="226" y="34"/>
                  <a:pt x="233" y="41"/>
                  <a:pt x="233" y="50"/>
                </a:cubicBezTo>
                <a:lnTo>
                  <a:pt x="233" y="117"/>
                </a:lnTo>
                <a:close/>
                <a:moveTo>
                  <a:pt x="100" y="100"/>
                </a:moveTo>
                <a:lnTo>
                  <a:pt x="33" y="100"/>
                </a:lnTo>
                <a:lnTo>
                  <a:pt x="33" y="84"/>
                </a:lnTo>
                <a:cubicBezTo>
                  <a:pt x="33" y="74"/>
                  <a:pt x="40" y="67"/>
                  <a:pt x="50" y="67"/>
                </a:cubicBezTo>
                <a:lnTo>
                  <a:pt x="100" y="67"/>
                </a:lnTo>
                <a:lnTo>
                  <a:pt x="100" y="100"/>
                </a:lnTo>
                <a:close/>
                <a:moveTo>
                  <a:pt x="266" y="34"/>
                </a:moveTo>
                <a:cubicBezTo>
                  <a:pt x="266" y="15"/>
                  <a:pt x="251" y="0"/>
                  <a:pt x="233" y="0"/>
                </a:cubicBezTo>
                <a:lnTo>
                  <a:pt x="133" y="0"/>
                </a:lnTo>
                <a:cubicBezTo>
                  <a:pt x="115" y="0"/>
                  <a:pt x="100" y="15"/>
                  <a:pt x="100" y="34"/>
                </a:cubicBezTo>
                <a:lnTo>
                  <a:pt x="33" y="34"/>
                </a:lnTo>
                <a:cubicBezTo>
                  <a:pt x="15" y="34"/>
                  <a:pt x="0" y="49"/>
                  <a:pt x="0" y="67"/>
                </a:cubicBezTo>
                <a:lnTo>
                  <a:pt x="0" y="150"/>
                </a:lnTo>
                <a:cubicBezTo>
                  <a:pt x="0" y="160"/>
                  <a:pt x="7" y="167"/>
                  <a:pt x="16" y="167"/>
                </a:cubicBezTo>
                <a:cubicBezTo>
                  <a:pt x="26" y="167"/>
                  <a:pt x="33" y="160"/>
                  <a:pt x="33" y="150"/>
                </a:cubicBezTo>
                <a:lnTo>
                  <a:pt x="33" y="134"/>
                </a:lnTo>
                <a:lnTo>
                  <a:pt x="100" y="134"/>
                </a:lnTo>
                <a:cubicBezTo>
                  <a:pt x="100" y="152"/>
                  <a:pt x="115" y="167"/>
                  <a:pt x="133" y="167"/>
                </a:cubicBezTo>
                <a:lnTo>
                  <a:pt x="233" y="167"/>
                </a:lnTo>
                <a:cubicBezTo>
                  <a:pt x="251" y="167"/>
                  <a:pt x="266" y="152"/>
                  <a:pt x="266" y="134"/>
                </a:cubicBezTo>
                <a:lnTo>
                  <a:pt x="300" y="134"/>
                </a:lnTo>
                <a:lnTo>
                  <a:pt x="300" y="150"/>
                </a:lnTo>
                <a:cubicBezTo>
                  <a:pt x="300" y="160"/>
                  <a:pt x="307" y="167"/>
                  <a:pt x="316" y="167"/>
                </a:cubicBezTo>
                <a:cubicBezTo>
                  <a:pt x="326" y="167"/>
                  <a:pt x="333" y="160"/>
                  <a:pt x="333" y="150"/>
                </a:cubicBezTo>
                <a:lnTo>
                  <a:pt x="333" y="67"/>
                </a:lnTo>
                <a:cubicBezTo>
                  <a:pt x="333" y="49"/>
                  <a:pt x="318" y="34"/>
                  <a:pt x="300" y="34"/>
                </a:cubicBezTo>
                <a:lnTo>
                  <a:pt x="26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a:extLst>
              <a:ext uri="{FF2B5EF4-FFF2-40B4-BE49-F238E27FC236}">
                <a16:creationId xmlns:a16="http://schemas.microsoft.com/office/drawing/2014/main" id="{5486367E-BA71-4546-9236-AEAB2E86B796}"/>
              </a:ext>
            </a:extLst>
          </p:cNvPr>
          <p:cNvSpPr>
            <a:spLocks noChangeAspect="1" noEditPoints="1"/>
          </p:cNvSpPr>
          <p:nvPr/>
        </p:nvSpPr>
        <p:spPr bwMode="auto">
          <a:xfrm>
            <a:off x="7235826" y="3294063"/>
            <a:ext cx="250825" cy="125413"/>
          </a:xfrm>
          <a:custGeom>
            <a:avLst/>
            <a:gdLst>
              <a:gd name="T0" fmla="*/ 264 w 333"/>
              <a:gd name="T1" fmla="*/ 64 h 167"/>
              <a:gd name="T2" fmla="*/ 297 w 333"/>
              <a:gd name="T3" fmla="*/ 64 h 167"/>
              <a:gd name="T4" fmla="*/ 297 w 333"/>
              <a:gd name="T5" fmla="*/ 98 h 167"/>
              <a:gd name="T6" fmla="*/ 264 w 333"/>
              <a:gd name="T7" fmla="*/ 98 h 167"/>
              <a:gd name="T8" fmla="*/ 264 w 333"/>
              <a:gd name="T9" fmla="*/ 64 h 167"/>
              <a:gd name="T10" fmla="*/ 133 w 333"/>
              <a:gd name="T11" fmla="*/ 34 h 167"/>
              <a:gd name="T12" fmla="*/ 233 w 333"/>
              <a:gd name="T13" fmla="*/ 34 h 167"/>
              <a:gd name="T14" fmla="*/ 233 w 333"/>
              <a:gd name="T15" fmla="*/ 134 h 167"/>
              <a:gd name="T16" fmla="*/ 133 w 333"/>
              <a:gd name="T17" fmla="*/ 134 h 167"/>
              <a:gd name="T18" fmla="*/ 133 w 333"/>
              <a:gd name="T19" fmla="*/ 34 h 167"/>
              <a:gd name="T20" fmla="*/ 100 w 333"/>
              <a:gd name="T21" fmla="*/ 100 h 167"/>
              <a:gd name="T22" fmla="*/ 33 w 333"/>
              <a:gd name="T23" fmla="*/ 100 h 167"/>
              <a:gd name="T24" fmla="*/ 33 w 333"/>
              <a:gd name="T25" fmla="*/ 67 h 167"/>
              <a:gd name="T26" fmla="*/ 100 w 333"/>
              <a:gd name="T27" fmla="*/ 67 h 167"/>
              <a:gd name="T28" fmla="*/ 100 w 333"/>
              <a:gd name="T29" fmla="*/ 100 h 167"/>
              <a:gd name="T30" fmla="*/ 0 w 333"/>
              <a:gd name="T31" fmla="*/ 167 h 167"/>
              <a:gd name="T32" fmla="*/ 33 w 333"/>
              <a:gd name="T33" fmla="*/ 167 h 167"/>
              <a:gd name="T34" fmla="*/ 33 w 333"/>
              <a:gd name="T35" fmla="*/ 134 h 167"/>
              <a:gd name="T36" fmla="*/ 100 w 333"/>
              <a:gd name="T37" fmla="*/ 134 h 167"/>
              <a:gd name="T38" fmla="*/ 100 w 333"/>
              <a:gd name="T39" fmla="*/ 167 h 167"/>
              <a:gd name="T40" fmla="*/ 267 w 333"/>
              <a:gd name="T41" fmla="*/ 167 h 167"/>
              <a:gd name="T42" fmla="*/ 267 w 333"/>
              <a:gd name="T43" fmla="*/ 134 h 167"/>
              <a:gd name="T44" fmla="*/ 300 w 333"/>
              <a:gd name="T45" fmla="*/ 134 h 167"/>
              <a:gd name="T46" fmla="*/ 300 w 333"/>
              <a:gd name="T47" fmla="*/ 167 h 167"/>
              <a:gd name="T48" fmla="*/ 333 w 333"/>
              <a:gd name="T49" fmla="*/ 167 h 167"/>
              <a:gd name="T50" fmla="*/ 333 w 333"/>
              <a:gd name="T51" fmla="*/ 34 h 167"/>
              <a:gd name="T52" fmla="*/ 267 w 333"/>
              <a:gd name="T53" fmla="*/ 34 h 167"/>
              <a:gd name="T54" fmla="*/ 267 w 333"/>
              <a:gd name="T55" fmla="*/ 0 h 167"/>
              <a:gd name="T56" fmla="*/ 100 w 333"/>
              <a:gd name="T57" fmla="*/ 0 h 167"/>
              <a:gd name="T58" fmla="*/ 100 w 333"/>
              <a:gd name="T59" fmla="*/ 34 h 167"/>
              <a:gd name="T60" fmla="*/ 0 w 333"/>
              <a:gd name="T61" fmla="*/ 34 h 167"/>
              <a:gd name="T62" fmla="*/ 0 w 333"/>
              <a:gd name="T6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3" h="167">
                <a:moveTo>
                  <a:pt x="264" y="64"/>
                </a:moveTo>
                <a:lnTo>
                  <a:pt x="297" y="64"/>
                </a:lnTo>
                <a:lnTo>
                  <a:pt x="297" y="98"/>
                </a:lnTo>
                <a:lnTo>
                  <a:pt x="264" y="98"/>
                </a:lnTo>
                <a:lnTo>
                  <a:pt x="264" y="64"/>
                </a:lnTo>
                <a:close/>
                <a:moveTo>
                  <a:pt x="133" y="34"/>
                </a:moveTo>
                <a:lnTo>
                  <a:pt x="233" y="34"/>
                </a:lnTo>
                <a:lnTo>
                  <a:pt x="233" y="134"/>
                </a:lnTo>
                <a:lnTo>
                  <a:pt x="133" y="134"/>
                </a:lnTo>
                <a:lnTo>
                  <a:pt x="133" y="34"/>
                </a:lnTo>
                <a:close/>
                <a:moveTo>
                  <a:pt x="100" y="100"/>
                </a:moveTo>
                <a:lnTo>
                  <a:pt x="33" y="100"/>
                </a:lnTo>
                <a:lnTo>
                  <a:pt x="33" y="67"/>
                </a:lnTo>
                <a:lnTo>
                  <a:pt x="100" y="67"/>
                </a:lnTo>
                <a:lnTo>
                  <a:pt x="100" y="100"/>
                </a:lnTo>
                <a:close/>
                <a:moveTo>
                  <a:pt x="0" y="167"/>
                </a:moveTo>
                <a:lnTo>
                  <a:pt x="33" y="167"/>
                </a:lnTo>
                <a:lnTo>
                  <a:pt x="33" y="134"/>
                </a:lnTo>
                <a:lnTo>
                  <a:pt x="100" y="134"/>
                </a:lnTo>
                <a:lnTo>
                  <a:pt x="100" y="167"/>
                </a:lnTo>
                <a:lnTo>
                  <a:pt x="267" y="167"/>
                </a:lnTo>
                <a:lnTo>
                  <a:pt x="267" y="134"/>
                </a:lnTo>
                <a:lnTo>
                  <a:pt x="300" y="134"/>
                </a:lnTo>
                <a:lnTo>
                  <a:pt x="300" y="167"/>
                </a:lnTo>
                <a:lnTo>
                  <a:pt x="333" y="167"/>
                </a:lnTo>
                <a:lnTo>
                  <a:pt x="333" y="34"/>
                </a:lnTo>
                <a:lnTo>
                  <a:pt x="267" y="34"/>
                </a:lnTo>
                <a:lnTo>
                  <a:pt x="267" y="0"/>
                </a:lnTo>
                <a:lnTo>
                  <a:pt x="100" y="0"/>
                </a:lnTo>
                <a:lnTo>
                  <a:pt x="100" y="34"/>
                </a:lnTo>
                <a:lnTo>
                  <a:pt x="0" y="34"/>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45">
            <a:extLst>
              <a:ext uri="{FF2B5EF4-FFF2-40B4-BE49-F238E27FC236}">
                <a16:creationId xmlns:a16="http://schemas.microsoft.com/office/drawing/2014/main" id="{44D4B06D-A5AA-6F4E-B4F9-A2CC45AB2D07}"/>
              </a:ext>
            </a:extLst>
          </p:cNvPr>
          <p:cNvSpPr>
            <a:spLocks noChangeAspect="1" noEditPoints="1"/>
          </p:cNvSpPr>
          <p:nvPr/>
        </p:nvSpPr>
        <p:spPr bwMode="auto">
          <a:xfrm>
            <a:off x="6732588" y="3294063"/>
            <a:ext cx="252413" cy="125413"/>
          </a:xfrm>
          <a:custGeom>
            <a:avLst/>
            <a:gdLst>
              <a:gd name="T0" fmla="*/ 268 w 334"/>
              <a:gd name="T1" fmla="*/ 100 h 167"/>
              <a:gd name="T2" fmla="*/ 268 w 334"/>
              <a:gd name="T3" fmla="*/ 67 h 167"/>
              <a:gd name="T4" fmla="*/ 300 w 334"/>
              <a:gd name="T5" fmla="*/ 67 h 167"/>
              <a:gd name="T6" fmla="*/ 300 w 334"/>
              <a:gd name="T7" fmla="*/ 100 h 167"/>
              <a:gd name="T8" fmla="*/ 268 w 334"/>
              <a:gd name="T9" fmla="*/ 100 h 167"/>
              <a:gd name="T10" fmla="*/ 233 w 334"/>
              <a:gd name="T11" fmla="*/ 100 h 167"/>
              <a:gd name="T12" fmla="*/ 186 w 334"/>
              <a:gd name="T13" fmla="*/ 134 h 167"/>
              <a:gd name="T14" fmla="*/ 140 w 334"/>
              <a:gd name="T15" fmla="*/ 100 h 167"/>
              <a:gd name="T16" fmla="*/ 186 w 334"/>
              <a:gd name="T17" fmla="*/ 34 h 167"/>
              <a:gd name="T18" fmla="*/ 233 w 334"/>
              <a:gd name="T19" fmla="*/ 100 h 167"/>
              <a:gd name="T20" fmla="*/ 105 w 334"/>
              <a:gd name="T21" fmla="*/ 100 h 167"/>
              <a:gd name="T22" fmla="*/ 34 w 334"/>
              <a:gd name="T23" fmla="*/ 100 h 167"/>
              <a:gd name="T24" fmla="*/ 34 w 334"/>
              <a:gd name="T25" fmla="*/ 67 h 167"/>
              <a:gd name="T26" fmla="*/ 105 w 334"/>
              <a:gd name="T27" fmla="*/ 67 h 167"/>
              <a:gd name="T28" fmla="*/ 105 w 334"/>
              <a:gd name="T29" fmla="*/ 100 h 167"/>
              <a:gd name="T30" fmla="*/ 334 w 334"/>
              <a:gd name="T31" fmla="*/ 34 h 167"/>
              <a:gd name="T32" fmla="*/ 253 w 334"/>
              <a:gd name="T33" fmla="*/ 34 h 167"/>
              <a:gd name="T34" fmla="*/ 186 w 334"/>
              <a:gd name="T35" fmla="*/ 0 h 167"/>
              <a:gd name="T36" fmla="*/ 120 w 334"/>
              <a:gd name="T37" fmla="*/ 34 h 167"/>
              <a:gd name="T38" fmla="*/ 0 w 334"/>
              <a:gd name="T39" fmla="*/ 34 h 167"/>
              <a:gd name="T40" fmla="*/ 0 w 334"/>
              <a:gd name="T41" fmla="*/ 167 h 167"/>
              <a:gd name="T42" fmla="*/ 34 w 334"/>
              <a:gd name="T43" fmla="*/ 167 h 167"/>
              <a:gd name="T44" fmla="*/ 34 w 334"/>
              <a:gd name="T45" fmla="*/ 134 h 167"/>
              <a:gd name="T46" fmla="*/ 120 w 334"/>
              <a:gd name="T47" fmla="*/ 134 h 167"/>
              <a:gd name="T48" fmla="*/ 186 w 334"/>
              <a:gd name="T49" fmla="*/ 167 h 167"/>
              <a:gd name="T50" fmla="*/ 253 w 334"/>
              <a:gd name="T51" fmla="*/ 134 h 167"/>
              <a:gd name="T52" fmla="*/ 300 w 334"/>
              <a:gd name="T53" fmla="*/ 134 h 167"/>
              <a:gd name="T54" fmla="*/ 300 w 334"/>
              <a:gd name="T55" fmla="*/ 167 h 167"/>
              <a:gd name="T56" fmla="*/ 334 w 334"/>
              <a:gd name="T57" fmla="*/ 167 h 167"/>
              <a:gd name="T58" fmla="*/ 334 w 334"/>
              <a:gd name="T59" fmla="*/ 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4" h="167">
                <a:moveTo>
                  <a:pt x="268" y="100"/>
                </a:moveTo>
                <a:cubicBezTo>
                  <a:pt x="270" y="89"/>
                  <a:pt x="270" y="78"/>
                  <a:pt x="268" y="67"/>
                </a:cubicBezTo>
                <a:lnTo>
                  <a:pt x="300" y="67"/>
                </a:lnTo>
                <a:lnTo>
                  <a:pt x="300" y="100"/>
                </a:lnTo>
                <a:lnTo>
                  <a:pt x="268" y="100"/>
                </a:lnTo>
                <a:close/>
                <a:moveTo>
                  <a:pt x="233" y="100"/>
                </a:moveTo>
                <a:cubicBezTo>
                  <a:pt x="226" y="120"/>
                  <a:pt x="208" y="134"/>
                  <a:pt x="186" y="134"/>
                </a:cubicBezTo>
                <a:cubicBezTo>
                  <a:pt x="165" y="134"/>
                  <a:pt x="146" y="120"/>
                  <a:pt x="140" y="100"/>
                </a:cubicBezTo>
                <a:cubicBezTo>
                  <a:pt x="128" y="68"/>
                  <a:pt x="152" y="34"/>
                  <a:pt x="186" y="34"/>
                </a:cubicBezTo>
                <a:cubicBezTo>
                  <a:pt x="220" y="34"/>
                  <a:pt x="245" y="68"/>
                  <a:pt x="233" y="100"/>
                </a:cubicBezTo>
                <a:close/>
                <a:moveTo>
                  <a:pt x="105" y="100"/>
                </a:moveTo>
                <a:lnTo>
                  <a:pt x="34" y="100"/>
                </a:lnTo>
                <a:lnTo>
                  <a:pt x="34" y="67"/>
                </a:lnTo>
                <a:lnTo>
                  <a:pt x="105" y="67"/>
                </a:lnTo>
                <a:cubicBezTo>
                  <a:pt x="103" y="78"/>
                  <a:pt x="103" y="89"/>
                  <a:pt x="105" y="100"/>
                </a:cubicBezTo>
                <a:close/>
                <a:moveTo>
                  <a:pt x="334" y="34"/>
                </a:moveTo>
                <a:lnTo>
                  <a:pt x="253" y="34"/>
                </a:lnTo>
                <a:cubicBezTo>
                  <a:pt x="238" y="14"/>
                  <a:pt x="214" y="0"/>
                  <a:pt x="186" y="0"/>
                </a:cubicBezTo>
                <a:cubicBezTo>
                  <a:pt x="159" y="0"/>
                  <a:pt x="135" y="14"/>
                  <a:pt x="120" y="34"/>
                </a:cubicBezTo>
                <a:lnTo>
                  <a:pt x="0" y="34"/>
                </a:lnTo>
                <a:lnTo>
                  <a:pt x="0" y="167"/>
                </a:lnTo>
                <a:lnTo>
                  <a:pt x="34" y="167"/>
                </a:lnTo>
                <a:lnTo>
                  <a:pt x="34" y="134"/>
                </a:lnTo>
                <a:lnTo>
                  <a:pt x="120" y="134"/>
                </a:lnTo>
                <a:cubicBezTo>
                  <a:pt x="135" y="154"/>
                  <a:pt x="159" y="167"/>
                  <a:pt x="186" y="167"/>
                </a:cubicBezTo>
                <a:cubicBezTo>
                  <a:pt x="214" y="167"/>
                  <a:pt x="238" y="154"/>
                  <a:pt x="253" y="134"/>
                </a:cubicBezTo>
                <a:lnTo>
                  <a:pt x="300" y="134"/>
                </a:lnTo>
                <a:lnTo>
                  <a:pt x="300" y="167"/>
                </a:lnTo>
                <a:lnTo>
                  <a:pt x="334" y="167"/>
                </a:lnTo>
                <a:lnTo>
                  <a:pt x="334"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6">
            <a:extLst>
              <a:ext uri="{FF2B5EF4-FFF2-40B4-BE49-F238E27FC236}">
                <a16:creationId xmlns:a16="http://schemas.microsoft.com/office/drawing/2014/main" id="{EDA1663B-C2F4-4D44-A5CE-5A1E30D4868C}"/>
              </a:ext>
            </a:extLst>
          </p:cNvPr>
          <p:cNvSpPr>
            <a:spLocks noChangeAspect="1" noEditPoints="1"/>
          </p:cNvSpPr>
          <p:nvPr/>
        </p:nvSpPr>
        <p:spPr bwMode="auto">
          <a:xfrm>
            <a:off x="11258551" y="2787650"/>
            <a:ext cx="150813" cy="252413"/>
          </a:xfrm>
          <a:custGeom>
            <a:avLst/>
            <a:gdLst>
              <a:gd name="T0" fmla="*/ 117 w 200"/>
              <a:gd name="T1" fmla="*/ 166 h 333"/>
              <a:gd name="T2" fmla="*/ 84 w 200"/>
              <a:gd name="T3" fmla="*/ 166 h 333"/>
              <a:gd name="T4" fmla="*/ 84 w 200"/>
              <a:gd name="T5" fmla="*/ 66 h 333"/>
              <a:gd name="T6" fmla="*/ 117 w 200"/>
              <a:gd name="T7" fmla="*/ 66 h 333"/>
              <a:gd name="T8" fmla="*/ 117 w 200"/>
              <a:gd name="T9" fmla="*/ 166 h 333"/>
              <a:gd name="T10" fmla="*/ 167 w 200"/>
              <a:gd name="T11" fmla="*/ 300 h 333"/>
              <a:gd name="T12" fmla="*/ 34 w 200"/>
              <a:gd name="T13" fmla="*/ 300 h 333"/>
              <a:gd name="T14" fmla="*/ 34 w 200"/>
              <a:gd name="T15" fmla="*/ 33 h 333"/>
              <a:gd name="T16" fmla="*/ 167 w 200"/>
              <a:gd name="T17" fmla="*/ 33 h 333"/>
              <a:gd name="T18" fmla="*/ 167 w 200"/>
              <a:gd name="T19" fmla="*/ 300 h 333"/>
              <a:gd name="T20" fmla="*/ 200 w 200"/>
              <a:gd name="T21" fmla="*/ 333 h 333"/>
              <a:gd name="T22" fmla="*/ 200 w 200"/>
              <a:gd name="T23" fmla="*/ 0 h 333"/>
              <a:gd name="T24" fmla="*/ 0 w 200"/>
              <a:gd name="T25" fmla="*/ 0 h 333"/>
              <a:gd name="T26" fmla="*/ 0 w 200"/>
              <a:gd name="T27" fmla="*/ 3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333">
                <a:moveTo>
                  <a:pt x="117" y="166"/>
                </a:moveTo>
                <a:lnTo>
                  <a:pt x="84" y="166"/>
                </a:lnTo>
                <a:lnTo>
                  <a:pt x="84" y="66"/>
                </a:lnTo>
                <a:lnTo>
                  <a:pt x="117" y="66"/>
                </a:lnTo>
                <a:lnTo>
                  <a:pt x="117" y="166"/>
                </a:lnTo>
                <a:close/>
                <a:moveTo>
                  <a:pt x="167" y="300"/>
                </a:moveTo>
                <a:lnTo>
                  <a:pt x="34" y="300"/>
                </a:lnTo>
                <a:lnTo>
                  <a:pt x="34" y="33"/>
                </a:lnTo>
                <a:lnTo>
                  <a:pt x="167" y="33"/>
                </a:lnTo>
                <a:lnTo>
                  <a:pt x="167" y="300"/>
                </a:lnTo>
                <a:close/>
                <a:moveTo>
                  <a:pt x="200" y="333"/>
                </a:moveTo>
                <a:lnTo>
                  <a:pt x="200" y="0"/>
                </a:lnTo>
                <a:lnTo>
                  <a:pt x="0" y="0"/>
                </a:lnTo>
                <a:lnTo>
                  <a:pt x="0" y="333"/>
                </a:ln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47">
            <a:extLst>
              <a:ext uri="{FF2B5EF4-FFF2-40B4-BE49-F238E27FC236}">
                <a16:creationId xmlns:a16="http://schemas.microsoft.com/office/drawing/2014/main" id="{EFF0BFE7-FA40-D14D-B462-8FCC41C51C10}"/>
              </a:ext>
            </a:extLst>
          </p:cNvPr>
          <p:cNvSpPr>
            <a:spLocks noChangeAspect="1" noEditPoints="1"/>
          </p:cNvSpPr>
          <p:nvPr/>
        </p:nvSpPr>
        <p:spPr bwMode="auto">
          <a:xfrm>
            <a:off x="10756901" y="2787650"/>
            <a:ext cx="150813" cy="252413"/>
          </a:xfrm>
          <a:custGeom>
            <a:avLst/>
            <a:gdLst>
              <a:gd name="T0" fmla="*/ 116 w 200"/>
              <a:gd name="T1" fmla="*/ 83 h 333"/>
              <a:gd name="T2" fmla="*/ 116 w 200"/>
              <a:gd name="T3" fmla="*/ 150 h 333"/>
              <a:gd name="T4" fmla="*/ 100 w 200"/>
              <a:gd name="T5" fmla="*/ 166 h 333"/>
              <a:gd name="T6" fmla="*/ 83 w 200"/>
              <a:gd name="T7" fmla="*/ 150 h 333"/>
              <a:gd name="T8" fmla="*/ 83 w 200"/>
              <a:gd name="T9" fmla="*/ 83 h 333"/>
              <a:gd name="T10" fmla="*/ 100 w 200"/>
              <a:gd name="T11" fmla="*/ 66 h 333"/>
              <a:gd name="T12" fmla="*/ 116 w 200"/>
              <a:gd name="T13" fmla="*/ 83 h 333"/>
              <a:gd name="T14" fmla="*/ 150 w 200"/>
              <a:gd name="T15" fmla="*/ 300 h 333"/>
              <a:gd name="T16" fmla="*/ 50 w 200"/>
              <a:gd name="T17" fmla="*/ 300 h 333"/>
              <a:gd name="T18" fmla="*/ 33 w 200"/>
              <a:gd name="T19" fmla="*/ 283 h 333"/>
              <a:gd name="T20" fmla="*/ 33 w 200"/>
              <a:gd name="T21" fmla="*/ 50 h 333"/>
              <a:gd name="T22" fmla="*/ 50 w 200"/>
              <a:gd name="T23" fmla="*/ 33 h 333"/>
              <a:gd name="T24" fmla="*/ 150 w 200"/>
              <a:gd name="T25" fmla="*/ 33 h 333"/>
              <a:gd name="T26" fmla="*/ 166 w 200"/>
              <a:gd name="T27" fmla="*/ 50 h 333"/>
              <a:gd name="T28" fmla="*/ 166 w 200"/>
              <a:gd name="T29" fmla="*/ 283 h 333"/>
              <a:gd name="T30" fmla="*/ 150 w 200"/>
              <a:gd name="T31" fmla="*/ 300 h 333"/>
              <a:gd name="T32" fmla="*/ 166 w 200"/>
              <a:gd name="T33" fmla="*/ 0 h 333"/>
              <a:gd name="T34" fmla="*/ 33 w 200"/>
              <a:gd name="T35" fmla="*/ 0 h 333"/>
              <a:gd name="T36" fmla="*/ 0 w 200"/>
              <a:gd name="T37" fmla="*/ 33 h 333"/>
              <a:gd name="T38" fmla="*/ 0 w 200"/>
              <a:gd name="T39" fmla="*/ 300 h 333"/>
              <a:gd name="T40" fmla="*/ 33 w 200"/>
              <a:gd name="T41" fmla="*/ 333 h 333"/>
              <a:gd name="T42" fmla="*/ 166 w 200"/>
              <a:gd name="T43" fmla="*/ 333 h 333"/>
              <a:gd name="T44" fmla="*/ 200 w 200"/>
              <a:gd name="T45" fmla="*/ 300 h 333"/>
              <a:gd name="T46" fmla="*/ 200 w 200"/>
              <a:gd name="T47" fmla="*/ 33 h 333"/>
              <a:gd name="T48" fmla="*/ 166 w 200"/>
              <a:gd name="T4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0" h="333">
                <a:moveTo>
                  <a:pt x="116" y="83"/>
                </a:moveTo>
                <a:lnTo>
                  <a:pt x="116" y="150"/>
                </a:lnTo>
                <a:cubicBezTo>
                  <a:pt x="116" y="159"/>
                  <a:pt x="109" y="166"/>
                  <a:pt x="100" y="166"/>
                </a:cubicBezTo>
                <a:cubicBezTo>
                  <a:pt x="90" y="166"/>
                  <a:pt x="83" y="159"/>
                  <a:pt x="83" y="150"/>
                </a:cubicBezTo>
                <a:lnTo>
                  <a:pt x="83" y="83"/>
                </a:lnTo>
                <a:cubicBezTo>
                  <a:pt x="83" y="74"/>
                  <a:pt x="90" y="66"/>
                  <a:pt x="100" y="66"/>
                </a:cubicBezTo>
                <a:cubicBezTo>
                  <a:pt x="109" y="66"/>
                  <a:pt x="116" y="74"/>
                  <a:pt x="116" y="83"/>
                </a:cubicBezTo>
                <a:close/>
                <a:moveTo>
                  <a:pt x="150" y="300"/>
                </a:moveTo>
                <a:lnTo>
                  <a:pt x="50" y="300"/>
                </a:lnTo>
                <a:cubicBezTo>
                  <a:pt x="40" y="300"/>
                  <a:pt x="33" y="292"/>
                  <a:pt x="33" y="283"/>
                </a:cubicBezTo>
                <a:lnTo>
                  <a:pt x="33" y="50"/>
                </a:lnTo>
                <a:cubicBezTo>
                  <a:pt x="33" y="40"/>
                  <a:pt x="40" y="33"/>
                  <a:pt x="50" y="33"/>
                </a:cubicBezTo>
                <a:lnTo>
                  <a:pt x="150" y="33"/>
                </a:lnTo>
                <a:cubicBezTo>
                  <a:pt x="159" y="33"/>
                  <a:pt x="166" y="40"/>
                  <a:pt x="166" y="50"/>
                </a:cubicBezTo>
                <a:lnTo>
                  <a:pt x="166" y="283"/>
                </a:lnTo>
                <a:cubicBezTo>
                  <a:pt x="166" y="292"/>
                  <a:pt x="159" y="300"/>
                  <a:pt x="150" y="300"/>
                </a:cubicBezTo>
                <a:close/>
                <a:moveTo>
                  <a:pt x="166" y="0"/>
                </a:moveTo>
                <a:lnTo>
                  <a:pt x="33" y="0"/>
                </a:lnTo>
                <a:cubicBezTo>
                  <a:pt x="15" y="0"/>
                  <a:pt x="0" y="15"/>
                  <a:pt x="0" y="33"/>
                </a:cubicBezTo>
                <a:lnTo>
                  <a:pt x="0" y="300"/>
                </a:lnTo>
                <a:cubicBezTo>
                  <a:pt x="0" y="318"/>
                  <a:pt x="15" y="333"/>
                  <a:pt x="33" y="333"/>
                </a:cubicBezTo>
                <a:lnTo>
                  <a:pt x="166" y="333"/>
                </a:lnTo>
                <a:cubicBezTo>
                  <a:pt x="185" y="333"/>
                  <a:pt x="200" y="318"/>
                  <a:pt x="200" y="300"/>
                </a:cubicBezTo>
                <a:lnTo>
                  <a:pt x="200" y="33"/>
                </a:lnTo>
                <a:cubicBezTo>
                  <a:pt x="200" y="15"/>
                  <a:pt x="185"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48">
            <a:extLst>
              <a:ext uri="{FF2B5EF4-FFF2-40B4-BE49-F238E27FC236}">
                <a16:creationId xmlns:a16="http://schemas.microsoft.com/office/drawing/2014/main" id="{055A8E88-8D10-9444-81A2-0D94999537E0}"/>
              </a:ext>
            </a:extLst>
          </p:cNvPr>
          <p:cNvSpPr>
            <a:spLocks noChangeAspect="1" noEditPoints="1"/>
          </p:cNvSpPr>
          <p:nvPr/>
        </p:nvSpPr>
        <p:spPr bwMode="auto">
          <a:xfrm>
            <a:off x="10253663" y="2787650"/>
            <a:ext cx="150813" cy="252413"/>
          </a:xfrm>
          <a:custGeom>
            <a:avLst/>
            <a:gdLst>
              <a:gd name="T0" fmla="*/ 167 w 200"/>
              <a:gd name="T1" fmla="*/ 233 h 333"/>
              <a:gd name="T2" fmla="*/ 93 w 200"/>
              <a:gd name="T3" fmla="*/ 299 h 333"/>
              <a:gd name="T4" fmla="*/ 33 w 200"/>
              <a:gd name="T5" fmla="*/ 230 h 333"/>
              <a:gd name="T6" fmla="*/ 33 w 200"/>
              <a:gd name="T7" fmla="*/ 100 h 333"/>
              <a:gd name="T8" fmla="*/ 83 w 200"/>
              <a:gd name="T9" fmla="*/ 35 h 333"/>
              <a:gd name="T10" fmla="*/ 83 w 200"/>
              <a:gd name="T11" fmla="*/ 100 h 333"/>
              <a:gd name="T12" fmla="*/ 100 w 200"/>
              <a:gd name="T13" fmla="*/ 116 h 333"/>
              <a:gd name="T14" fmla="*/ 117 w 200"/>
              <a:gd name="T15" fmla="*/ 100 h 333"/>
              <a:gd name="T16" fmla="*/ 117 w 200"/>
              <a:gd name="T17" fmla="*/ 35 h 333"/>
              <a:gd name="T18" fmla="*/ 167 w 200"/>
              <a:gd name="T19" fmla="*/ 100 h 333"/>
              <a:gd name="T20" fmla="*/ 167 w 200"/>
              <a:gd name="T21" fmla="*/ 233 h 333"/>
              <a:gd name="T22" fmla="*/ 100 w 200"/>
              <a:gd name="T23" fmla="*/ 0 h 333"/>
              <a:gd name="T24" fmla="*/ 0 w 200"/>
              <a:gd name="T25" fmla="*/ 100 h 333"/>
              <a:gd name="T26" fmla="*/ 0 w 200"/>
              <a:gd name="T27" fmla="*/ 233 h 333"/>
              <a:gd name="T28" fmla="*/ 100 w 200"/>
              <a:gd name="T29" fmla="*/ 333 h 333"/>
              <a:gd name="T30" fmla="*/ 200 w 200"/>
              <a:gd name="T31" fmla="*/ 233 h 333"/>
              <a:gd name="T32" fmla="*/ 200 w 200"/>
              <a:gd name="T33" fmla="*/ 100 h 333"/>
              <a:gd name="T34" fmla="*/ 100 w 200"/>
              <a:gd name="T3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333">
                <a:moveTo>
                  <a:pt x="167" y="233"/>
                </a:moveTo>
                <a:cubicBezTo>
                  <a:pt x="167" y="272"/>
                  <a:pt x="133" y="303"/>
                  <a:pt x="93" y="299"/>
                </a:cubicBezTo>
                <a:cubicBezTo>
                  <a:pt x="59" y="296"/>
                  <a:pt x="33" y="265"/>
                  <a:pt x="33" y="230"/>
                </a:cubicBezTo>
                <a:lnTo>
                  <a:pt x="33" y="100"/>
                </a:lnTo>
                <a:cubicBezTo>
                  <a:pt x="33" y="69"/>
                  <a:pt x="50" y="43"/>
                  <a:pt x="83" y="35"/>
                </a:cubicBezTo>
                <a:lnTo>
                  <a:pt x="83" y="100"/>
                </a:lnTo>
                <a:cubicBezTo>
                  <a:pt x="83" y="109"/>
                  <a:pt x="91" y="116"/>
                  <a:pt x="100" y="116"/>
                </a:cubicBezTo>
                <a:cubicBezTo>
                  <a:pt x="109" y="116"/>
                  <a:pt x="117" y="109"/>
                  <a:pt x="117" y="100"/>
                </a:cubicBezTo>
                <a:lnTo>
                  <a:pt x="117" y="35"/>
                </a:lnTo>
                <a:cubicBezTo>
                  <a:pt x="150" y="43"/>
                  <a:pt x="167" y="69"/>
                  <a:pt x="167" y="100"/>
                </a:cubicBezTo>
                <a:lnTo>
                  <a:pt x="167" y="233"/>
                </a:lnTo>
                <a:close/>
                <a:moveTo>
                  <a:pt x="100" y="0"/>
                </a:moveTo>
                <a:cubicBezTo>
                  <a:pt x="45" y="0"/>
                  <a:pt x="0" y="44"/>
                  <a:pt x="0" y="100"/>
                </a:cubicBezTo>
                <a:lnTo>
                  <a:pt x="0" y="233"/>
                </a:lnTo>
                <a:cubicBezTo>
                  <a:pt x="0" y="288"/>
                  <a:pt x="45" y="333"/>
                  <a:pt x="100" y="333"/>
                </a:cubicBezTo>
                <a:cubicBezTo>
                  <a:pt x="155" y="333"/>
                  <a:pt x="200" y="288"/>
                  <a:pt x="200" y="233"/>
                </a:cubicBezTo>
                <a:lnTo>
                  <a:pt x="200" y="100"/>
                </a:lnTo>
                <a:cubicBezTo>
                  <a:pt x="200" y="44"/>
                  <a:pt x="155" y="0"/>
                  <a:pt x="1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49">
            <a:extLst>
              <a:ext uri="{FF2B5EF4-FFF2-40B4-BE49-F238E27FC236}">
                <a16:creationId xmlns:a16="http://schemas.microsoft.com/office/drawing/2014/main" id="{1CD0A663-42ED-AC47-A48F-E000456C8B29}"/>
              </a:ext>
            </a:extLst>
          </p:cNvPr>
          <p:cNvSpPr>
            <a:spLocks noChangeAspect="1" noEditPoints="1"/>
          </p:cNvSpPr>
          <p:nvPr/>
        </p:nvSpPr>
        <p:spPr bwMode="auto">
          <a:xfrm>
            <a:off x="9750426" y="2787650"/>
            <a:ext cx="150813" cy="254000"/>
          </a:xfrm>
          <a:custGeom>
            <a:avLst/>
            <a:gdLst>
              <a:gd name="T0" fmla="*/ 167 w 200"/>
              <a:gd name="T1" fmla="*/ 233 h 335"/>
              <a:gd name="T2" fmla="*/ 94 w 200"/>
              <a:gd name="T3" fmla="*/ 299 h 335"/>
              <a:gd name="T4" fmla="*/ 34 w 200"/>
              <a:gd name="T5" fmla="*/ 230 h 335"/>
              <a:gd name="T6" fmla="*/ 34 w 200"/>
              <a:gd name="T7" fmla="*/ 200 h 335"/>
              <a:gd name="T8" fmla="*/ 84 w 200"/>
              <a:gd name="T9" fmla="*/ 135 h 335"/>
              <a:gd name="T10" fmla="*/ 84 w 200"/>
              <a:gd name="T11" fmla="*/ 200 h 335"/>
              <a:gd name="T12" fmla="*/ 100 w 200"/>
              <a:gd name="T13" fmla="*/ 216 h 335"/>
              <a:gd name="T14" fmla="*/ 117 w 200"/>
              <a:gd name="T15" fmla="*/ 200 h 335"/>
              <a:gd name="T16" fmla="*/ 117 w 200"/>
              <a:gd name="T17" fmla="*/ 135 h 335"/>
              <a:gd name="T18" fmla="*/ 167 w 200"/>
              <a:gd name="T19" fmla="*/ 200 h 335"/>
              <a:gd name="T20" fmla="*/ 167 w 200"/>
              <a:gd name="T21" fmla="*/ 233 h 335"/>
              <a:gd name="T22" fmla="*/ 84 w 200"/>
              <a:gd name="T23" fmla="*/ 66 h 335"/>
              <a:gd name="T24" fmla="*/ 84 w 200"/>
              <a:gd name="T25" fmla="*/ 101 h 335"/>
              <a:gd name="T26" fmla="*/ 0 w 200"/>
              <a:gd name="T27" fmla="*/ 200 h 335"/>
              <a:gd name="T28" fmla="*/ 0 w 200"/>
              <a:gd name="T29" fmla="*/ 229 h 335"/>
              <a:gd name="T30" fmla="*/ 97 w 200"/>
              <a:gd name="T31" fmla="*/ 333 h 335"/>
              <a:gd name="T32" fmla="*/ 200 w 200"/>
              <a:gd name="T33" fmla="*/ 233 h 335"/>
              <a:gd name="T34" fmla="*/ 200 w 200"/>
              <a:gd name="T35" fmla="*/ 200 h 335"/>
              <a:gd name="T36" fmla="*/ 117 w 200"/>
              <a:gd name="T37" fmla="*/ 101 h 335"/>
              <a:gd name="T38" fmla="*/ 117 w 200"/>
              <a:gd name="T39" fmla="*/ 83 h 335"/>
              <a:gd name="T40" fmla="*/ 135 w 200"/>
              <a:gd name="T41" fmla="*/ 66 h 335"/>
              <a:gd name="T42" fmla="*/ 151 w 200"/>
              <a:gd name="T43" fmla="*/ 66 h 335"/>
              <a:gd name="T44" fmla="*/ 184 w 200"/>
              <a:gd name="T45" fmla="*/ 33 h 335"/>
              <a:gd name="T46" fmla="*/ 167 w 200"/>
              <a:gd name="T47" fmla="*/ 0 h 335"/>
              <a:gd name="T48" fmla="*/ 168 w 200"/>
              <a:gd name="T49" fmla="*/ 0 h 335"/>
              <a:gd name="T50" fmla="*/ 151 w 200"/>
              <a:gd name="T51" fmla="*/ 16 h 335"/>
              <a:gd name="T52" fmla="*/ 151 w 200"/>
              <a:gd name="T53" fmla="*/ 16 h 335"/>
              <a:gd name="T54" fmla="*/ 135 w 200"/>
              <a:gd name="T55" fmla="*/ 33 h 335"/>
              <a:gd name="T56" fmla="*/ 118 w 200"/>
              <a:gd name="T57" fmla="*/ 33 h 335"/>
              <a:gd name="T58" fmla="*/ 84 w 200"/>
              <a:gd name="T59" fmla="*/ 6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0" h="335">
                <a:moveTo>
                  <a:pt x="167" y="233"/>
                </a:moveTo>
                <a:cubicBezTo>
                  <a:pt x="167" y="272"/>
                  <a:pt x="133" y="303"/>
                  <a:pt x="94" y="299"/>
                </a:cubicBezTo>
                <a:cubicBezTo>
                  <a:pt x="59" y="296"/>
                  <a:pt x="34" y="265"/>
                  <a:pt x="34" y="230"/>
                </a:cubicBezTo>
                <a:lnTo>
                  <a:pt x="34" y="200"/>
                </a:lnTo>
                <a:cubicBezTo>
                  <a:pt x="34" y="169"/>
                  <a:pt x="50" y="143"/>
                  <a:pt x="84" y="135"/>
                </a:cubicBezTo>
                <a:lnTo>
                  <a:pt x="84" y="200"/>
                </a:lnTo>
                <a:cubicBezTo>
                  <a:pt x="84" y="209"/>
                  <a:pt x="91" y="216"/>
                  <a:pt x="100" y="216"/>
                </a:cubicBezTo>
                <a:cubicBezTo>
                  <a:pt x="110" y="216"/>
                  <a:pt x="117" y="209"/>
                  <a:pt x="117" y="200"/>
                </a:cubicBezTo>
                <a:lnTo>
                  <a:pt x="117" y="135"/>
                </a:lnTo>
                <a:cubicBezTo>
                  <a:pt x="150" y="143"/>
                  <a:pt x="167" y="169"/>
                  <a:pt x="167" y="200"/>
                </a:cubicBezTo>
                <a:lnTo>
                  <a:pt x="167" y="233"/>
                </a:lnTo>
                <a:close/>
                <a:moveTo>
                  <a:pt x="84" y="66"/>
                </a:moveTo>
                <a:lnTo>
                  <a:pt x="84" y="101"/>
                </a:lnTo>
                <a:cubicBezTo>
                  <a:pt x="34" y="109"/>
                  <a:pt x="0" y="150"/>
                  <a:pt x="0" y="200"/>
                </a:cubicBezTo>
                <a:lnTo>
                  <a:pt x="0" y="229"/>
                </a:lnTo>
                <a:cubicBezTo>
                  <a:pt x="0" y="284"/>
                  <a:pt x="43" y="331"/>
                  <a:pt x="97" y="333"/>
                </a:cubicBezTo>
                <a:cubicBezTo>
                  <a:pt x="154" y="335"/>
                  <a:pt x="200" y="289"/>
                  <a:pt x="200" y="233"/>
                </a:cubicBezTo>
                <a:lnTo>
                  <a:pt x="200" y="200"/>
                </a:lnTo>
                <a:cubicBezTo>
                  <a:pt x="200" y="150"/>
                  <a:pt x="167" y="109"/>
                  <a:pt x="117" y="101"/>
                </a:cubicBezTo>
                <a:lnTo>
                  <a:pt x="117" y="83"/>
                </a:lnTo>
                <a:cubicBezTo>
                  <a:pt x="117" y="74"/>
                  <a:pt x="125" y="66"/>
                  <a:pt x="135" y="66"/>
                </a:cubicBezTo>
                <a:lnTo>
                  <a:pt x="151" y="66"/>
                </a:lnTo>
                <a:cubicBezTo>
                  <a:pt x="170" y="66"/>
                  <a:pt x="184" y="51"/>
                  <a:pt x="184" y="33"/>
                </a:cubicBezTo>
                <a:cubicBezTo>
                  <a:pt x="184" y="16"/>
                  <a:pt x="185" y="0"/>
                  <a:pt x="167" y="0"/>
                </a:cubicBezTo>
                <a:lnTo>
                  <a:pt x="168" y="0"/>
                </a:lnTo>
                <a:cubicBezTo>
                  <a:pt x="159" y="0"/>
                  <a:pt x="151" y="0"/>
                  <a:pt x="151" y="16"/>
                </a:cubicBezTo>
                <a:lnTo>
                  <a:pt x="151" y="16"/>
                </a:lnTo>
                <a:cubicBezTo>
                  <a:pt x="151" y="33"/>
                  <a:pt x="144" y="33"/>
                  <a:pt x="135" y="33"/>
                </a:cubicBezTo>
                <a:lnTo>
                  <a:pt x="118" y="33"/>
                </a:lnTo>
                <a:cubicBezTo>
                  <a:pt x="100" y="33"/>
                  <a:pt x="84" y="48"/>
                  <a:pt x="84" y="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50">
            <a:extLst>
              <a:ext uri="{FF2B5EF4-FFF2-40B4-BE49-F238E27FC236}">
                <a16:creationId xmlns:a16="http://schemas.microsoft.com/office/drawing/2014/main" id="{861A2F8D-CD70-B543-8A9D-385249F73262}"/>
              </a:ext>
            </a:extLst>
          </p:cNvPr>
          <p:cNvSpPr>
            <a:spLocks noChangeAspect="1" noEditPoints="1"/>
          </p:cNvSpPr>
          <p:nvPr/>
        </p:nvSpPr>
        <p:spPr bwMode="auto">
          <a:xfrm>
            <a:off x="9221788" y="2773363"/>
            <a:ext cx="276225" cy="266700"/>
          </a:xfrm>
          <a:custGeom>
            <a:avLst/>
            <a:gdLst>
              <a:gd name="T0" fmla="*/ 274 w 366"/>
              <a:gd name="T1" fmla="*/ 283 h 352"/>
              <a:gd name="T2" fmla="*/ 248 w 366"/>
              <a:gd name="T3" fmla="*/ 257 h 352"/>
              <a:gd name="T4" fmla="*/ 271 w 366"/>
              <a:gd name="T5" fmla="*/ 234 h 352"/>
              <a:gd name="T6" fmla="*/ 298 w 366"/>
              <a:gd name="T7" fmla="*/ 260 h 352"/>
              <a:gd name="T8" fmla="*/ 274 w 366"/>
              <a:gd name="T9" fmla="*/ 283 h 352"/>
              <a:gd name="T10" fmla="*/ 207 w 366"/>
              <a:gd name="T11" fmla="*/ 243 h 352"/>
              <a:gd name="T12" fmla="*/ 76 w 366"/>
              <a:gd name="T13" fmla="*/ 109 h 352"/>
              <a:gd name="T14" fmla="*/ 259 w 366"/>
              <a:gd name="T15" fmla="*/ 115 h 352"/>
              <a:gd name="T16" fmla="*/ 207 w 366"/>
              <a:gd name="T17" fmla="*/ 243 h 352"/>
              <a:gd name="T18" fmla="*/ 321 w 366"/>
              <a:gd name="T19" fmla="*/ 283 h 352"/>
              <a:gd name="T20" fmla="*/ 345 w 366"/>
              <a:gd name="T21" fmla="*/ 260 h 352"/>
              <a:gd name="T22" fmla="*/ 289 w 366"/>
              <a:gd name="T23" fmla="*/ 204 h 352"/>
              <a:gd name="T24" fmla="*/ 139 w 366"/>
              <a:gd name="T25" fmla="*/ 21 h 352"/>
              <a:gd name="T26" fmla="*/ 65 w 366"/>
              <a:gd name="T27" fmla="*/ 238 h 352"/>
              <a:gd name="T28" fmla="*/ 218 w 366"/>
              <a:gd name="T29" fmla="*/ 275 h 352"/>
              <a:gd name="T30" fmla="*/ 274 w 366"/>
              <a:gd name="T31" fmla="*/ 331 h 352"/>
              <a:gd name="T32" fmla="*/ 298 w 366"/>
              <a:gd name="T33" fmla="*/ 307 h 352"/>
              <a:gd name="T34" fmla="*/ 343 w 366"/>
              <a:gd name="T35" fmla="*/ 352 h 352"/>
              <a:gd name="T36" fmla="*/ 366 w 366"/>
              <a:gd name="T37" fmla="*/ 328 h 352"/>
              <a:gd name="T38" fmla="*/ 321 w 366"/>
              <a:gd name="T39" fmla="*/ 28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6" h="352">
                <a:moveTo>
                  <a:pt x="274" y="283"/>
                </a:moveTo>
                <a:lnTo>
                  <a:pt x="248" y="257"/>
                </a:lnTo>
                <a:cubicBezTo>
                  <a:pt x="257" y="250"/>
                  <a:pt x="265" y="242"/>
                  <a:pt x="271" y="234"/>
                </a:cubicBezTo>
                <a:lnTo>
                  <a:pt x="298" y="260"/>
                </a:lnTo>
                <a:lnTo>
                  <a:pt x="274" y="283"/>
                </a:lnTo>
                <a:close/>
                <a:moveTo>
                  <a:pt x="207" y="243"/>
                </a:moveTo>
                <a:cubicBezTo>
                  <a:pt x="124" y="281"/>
                  <a:pt x="37" y="191"/>
                  <a:pt x="76" y="109"/>
                </a:cubicBezTo>
                <a:cubicBezTo>
                  <a:pt x="113" y="32"/>
                  <a:pt x="227" y="36"/>
                  <a:pt x="259" y="115"/>
                </a:cubicBezTo>
                <a:cubicBezTo>
                  <a:pt x="279" y="164"/>
                  <a:pt x="255" y="221"/>
                  <a:pt x="207" y="243"/>
                </a:cubicBezTo>
                <a:close/>
                <a:moveTo>
                  <a:pt x="321" y="283"/>
                </a:moveTo>
                <a:lnTo>
                  <a:pt x="345" y="260"/>
                </a:lnTo>
                <a:lnTo>
                  <a:pt x="289" y="204"/>
                </a:lnTo>
                <a:cubicBezTo>
                  <a:pt x="330" y="106"/>
                  <a:pt x="242" y="0"/>
                  <a:pt x="139" y="21"/>
                </a:cubicBezTo>
                <a:cubicBezTo>
                  <a:pt x="42" y="42"/>
                  <a:pt x="0" y="163"/>
                  <a:pt x="65" y="238"/>
                </a:cubicBezTo>
                <a:cubicBezTo>
                  <a:pt x="102" y="282"/>
                  <a:pt x="165" y="297"/>
                  <a:pt x="218" y="275"/>
                </a:cubicBezTo>
                <a:lnTo>
                  <a:pt x="274" y="331"/>
                </a:lnTo>
                <a:lnTo>
                  <a:pt x="298" y="307"/>
                </a:lnTo>
                <a:lnTo>
                  <a:pt x="343" y="352"/>
                </a:lnTo>
                <a:lnTo>
                  <a:pt x="366" y="328"/>
                </a:lnTo>
                <a:lnTo>
                  <a:pt x="321" y="2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51">
            <a:extLst>
              <a:ext uri="{FF2B5EF4-FFF2-40B4-BE49-F238E27FC236}">
                <a16:creationId xmlns:a16="http://schemas.microsoft.com/office/drawing/2014/main" id="{850A02D2-68B1-C447-8954-464F967FF3E8}"/>
              </a:ext>
            </a:extLst>
          </p:cNvPr>
          <p:cNvSpPr>
            <a:spLocks noChangeAspect="1" noEditPoints="1"/>
          </p:cNvSpPr>
          <p:nvPr/>
        </p:nvSpPr>
        <p:spPr bwMode="auto">
          <a:xfrm>
            <a:off x="8720138" y="2771775"/>
            <a:ext cx="282575" cy="276225"/>
          </a:xfrm>
          <a:custGeom>
            <a:avLst/>
            <a:gdLst>
              <a:gd name="T0" fmla="*/ 285 w 376"/>
              <a:gd name="T1" fmla="*/ 273 h 363"/>
              <a:gd name="T2" fmla="*/ 261 w 376"/>
              <a:gd name="T3" fmla="*/ 273 h 363"/>
              <a:gd name="T4" fmla="*/ 247 w 376"/>
              <a:gd name="T5" fmla="*/ 258 h 363"/>
              <a:gd name="T6" fmla="*/ 271 w 376"/>
              <a:gd name="T7" fmla="*/ 235 h 363"/>
              <a:gd name="T8" fmla="*/ 285 w 376"/>
              <a:gd name="T9" fmla="*/ 249 h 363"/>
              <a:gd name="T10" fmla="*/ 285 w 376"/>
              <a:gd name="T11" fmla="*/ 273 h 363"/>
              <a:gd name="T12" fmla="*/ 207 w 376"/>
              <a:gd name="T13" fmla="*/ 244 h 363"/>
              <a:gd name="T14" fmla="*/ 75 w 376"/>
              <a:gd name="T15" fmla="*/ 110 h 363"/>
              <a:gd name="T16" fmla="*/ 258 w 376"/>
              <a:gd name="T17" fmla="*/ 116 h 363"/>
              <a:gd name="T18" fmla="*/ 207 w 376"/>
              <a:gd name="T19" fmla="*/ 244 h 363"/>
              <a:gd name="T20" fmla="*/ 204 w 376"/>
              <a:gd name="T21" fmla="*/ 245 h 363"/>
              <a:gd name="T22" fmla="*/ 204 w 376"/>
              <a:gd name="T23" fmla="*/ 245 h 363"/>
              <a:gd name="T24" fmla="*/ 360 w 376"/>
              <a:gd name="T25" fmla="*/ 324 h 363"/>
              <a:gd name="T26" fmla="*/ 320 w 376"/>
              <a:gd name="T27" fmla="*/ 284 h 363"/>
              <a:gd name="T28" fmla="*/ 320 w 376"/>
              <a:gd name="T29" fmla="*/ 237 h 363"/>
              <a:gd name="T30" fmla="*/ 288 w 376"/>
              <a:gd name="T31" fmla="*/ 205 h 363"/>
              <a:gd name="T32" fmla="*/ 137 w 376"/>
              <a:gd name="T33" fmla="*/ 23 h 363"/>
              <a:gd name="T34" fmla="*/ 64 w 376"/>
              <a:gd name="T35" fmla="*/ 239 h 363"/>
              <a:gd name="T36" fmla="*/ 217 w 376"/>
              <a:gd name="T37" fmla="*/ 276 h 363"/>
              <a:gd name="T38" fmla="*/ 250 w 376"/>
              <a:gd name="T39" fmla="*/ 308 h 363"/>
              <a:gd name="T40" fmla="*/ 297 w 376"/>
              <a:gd name="T41" fmla="*/ 308 h 363"/>
              <a:gd name="T42" fmla="*/ 337 w 376"/>
              <a:gd name="T43" fmla="*/ 348 h 363"/>
              <a:gd name="T44" fmla="*/ 360 w 376"/>
              <a:gd name="T45" fmla="*/ 32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363">
                <a:moveTo>
                  <a:pt x="285" y="273"/>
                </a:moveTo>
                <a:cubicBezTo>
                  <a:pt x="276" y="282"/>
                  <a:pt x="274" y="285"/>
                  <a:pt x="261" y="273"/>
                </a:cubicBezTo>
                <a:lnTo>
                  <a:pt x="247" y="258"/>
                </a:lnTo>
                <a:cubicBezTo>
                  <a:pt x="256" y="251"/>
                  <a:pt x="264" y="243"/>
                  <a:pt x="271" y="235"/>
                </a:cubicBezTo>
                <a:lnTo>
                  <a:pt x="285" y="249"/>
                </a:lnTo>
                <a:cubicBezTo>
                  <a:pt x="297" y="261"/>
                  <a:pt x="296" y="261"/>
                  <a:pt x="285" y="273"/>
                </a:cubicBezTo>
                <a:close/>
                <a:moveTo>
                  <a:pt x="207" y="244"/>
                </a:moveTo>
                <a:cubicBezTo>
                  <a:pt x="124" y="282"/>
                  <a:pt x="36" y="192"/>
                  <a:pt x="75" y="110"/>
                </a:cubicBezTo>
                <a:cubicBezTo>
                  <a:pt x="112" y="33"/>
                  <a:pt x="227" y="37"/>
                  <a:pt x="258" y="116"/>
                </a:cubicBezTo>
                <a:cubicBezTo>
                  <a:pt x="278" y="165"/>
                  <a:pt x="254" y="222"/>
                  <a:pt x="207" y="244"/>
                </a:cubicBezTo>
                <a:close/>
                <a:moveTo>
                  <a:pt x="204" y="245"/>
                </a:moveTo>
                <a:cubicBezTo>
                  <a:pt x="204" y="245"/>
                  <a:pt x="204" y="245"/>
                  <a:pt x="204" y="245"/>
                </a:cubicBezTo>
                <a:close/>
                <a:moveTo>
                  <a:pt x="360" y="324"/>
                </a:moveTo>
                <a:lnTo>
                  <a:pt x="320" y="284"/>
                </a:lnTo>
                <a:cubicBezTo>
                  <a:pt x="333" y="271"/>
                  <a:pt x="333" y="250"/>
                  <a:pt x="320" y="237"/>
                </a:cubicBezTo>
                <a:lnTo>
                  <a:pt x="288" y="205"/>
                </a:lnTo>
                <a:cubicBezTo>
                  <a:pt x="330" y="107"/>
                  <a:pt x="240" y="0"/>
                  <a:pt x="137" y="23"/>
                </a:cubicBezTo>
                <a:cubicBezTo>
                  <a:pt x="40" y="44"/>
                  <a:pt x="0" y="164"/>
                  <a:pt x="64" y="239"/>
                </a:cubicBezTo>
                <a:cubicBezTo>
                  <a:pt x="101" y="283"/>
                  <a:pt x="164" y="298"/>
                  <a:pt x="217" y="276"/>
                </a:cubicBezTo>
                <a:lnTo>
                  <a:pt x="250" y="308"/>
                </a:lnTo>
                <a:cubicBezTo>
                  <a:pt x="263" y="321"/>
                  <a:pt x="284" y="321"/>
                  <a:pt x="297" y="308"/>
                </a:cubicBezTo>
                <a:lnTo>
                  <a:pt x="337" y="348"/>
                </a:lnTo>
                <a:cubicBezTo>
                  <a:pt x="352" y="363"/>
                  <a:pt x="376" y="340"/>
                  <a:pt x="360" y="3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152">
            <a:extLst>
              <a:ext uri="{FF2B5EF4-FFF2-40B4-BE49-F238E27FC236}">
                <a16:creationId xmlns:a16="http://schemas.microsoft.com/office/drawing/2014/main" id="{8BF1C497-1883-1B43-B0F3-B3946AE0684F}"/>
              </a:ext>
            </a:extLst>
          </p:cNvPr>
          <p:cNvSpPr>
            <a:spLocks noChangeAspect="1" noEditPoints="1"/>
          </p:cNvSpPr>
          <p:nvPr/>
        </p:nvSpPr>
        <p:spPr bwMode="auto">
          <a:xfrm>
            <a:off x="8242301" y="2787650"/>
            <a:ext cx="250825" cy="252413"/>
          </a:xfrm>
          <a:custGeom>
            <a:avLst/>
            <a:gdLst>
              <a:gd name="T0" fmla="*/ 287 w 334"/>
              <a:gd name="T1" fmla="*/ 94 h 333"/>
              <a:gd name="T2" fmla="*/ 239 w 334"/>
              <a:gd name="T3" fmla="*/ 47 h 333"/>
              <a:gd name="T4" fmla="*/ 189 w 334"/>
              <a:gd name="T5" fmla="*/ 97 h 333"/>
              <a:gd name="T6" fmla="*/ 236 w 334"/>
              <a:gd name="T7" fmla="*/ 144 h 333"/>
              <a:gd name="T8" fmla="*/ 287 w 334"/>
              <a:gd name="T9" fmla="*/ 94 h 333"/>
              <a:gd name="T10" fmla="*/ 212 w 334"/>
              <a:gd name="T11" fmla="*/ 168 h 333"/>
              <a:gd name="T12" fmla="*/ 165 w 334"/>
              <a:gd name="T13" fmla="*/ 121 h 333"/>
              <a:gd name="T14" fmla="*/ 47 w 334"/>
              <a:gd name="T15" fmla="*/ 239 h 333"/>
              <a:gd name="T16" fmla="*/ 95 w 334"/>
              <a:gd name="T17" fmla="*/ 286 h 333"/>
              <a:gd name="T18" fmla="*/ 212 w 334"/>
              <a:gd name="T19" fmla="*/ 168 h 333"/>
              <a:gd name="T20" fmla="*/ 0 w 334"/>
              <a:gd name="T21" fmla="*/ 239 h 333"/>
              <a:gd name="T22" fmla="*/ 239 w 334"/>
              <a:gd name="T23" fmla="*/ 0 h 333"/>
              <a:gd name="T24" fmla="*/ 334 w 334"/>
              <a:gd name="T25" fmla="*/ 94 h 333"/>
              <a:gd name="T26" fmla="*/ 95 w 334"/>
              <a:gd name="T27" fmla="*/ 333 h 333"/>
              <a:gd name="T28" fmla="*/ 0 w 334"/>
              <a:gd name="T29" fmla="*/ 239 h 333"/>
              <a:gd name="T30" fmla="*/ 130 w 334"/>
              <a:gd name="T31" fmla="*/ 180 h 333"/>
              <a:gd name="T32" fmla="*/ 154 w 334"/>
              <a:gd name="T33" fmla="*/ 203 h 333"/>
              <a:gd name="T34" fmla="*/ 177 w 334"/>
              <a:gd name="T35" fmla="*/ 180 h 333"/>
              <a:gd name="T36" fmla="*/ 154 w 334"/>
              <a:gd name="T37" fmla="*/ 156 h 333"/>
              <a:gd name="T38" fmla="*/ 130 w 334"/>
              <a:gd name="T39" fmla="*/ 180 h 333"/>
              <a:gd name="T40" fmla="*/ 106 w 334"/>
              <a:gd name="T41" fmla="*/ 203 h 333"/>
              <a:gd name="T42" fmla="*/ 130 w 334"/>
              <a:gd name="T43" fmla="*/ 227 h 333"/>
              <a:gd name="T44" fmla="*/ 106 w 334"/>
              <a:gd name="T45" fmla="*/ 251 h 333"/>
              <a:gd name="T46" fmla="*/ 83 w 334"/>
              <a:gd name="T47" fmla="*/ 227 h 333"/>
              <a:gd name="T48" fmla="*/ 106 w 334"/>
              <a:gd name="T49" fmla="*/ 20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333">
                <a:moveTo>
                  <a:pt x="287" y="94"/>
                </a:moveTo>
                <a:lnTo>
                  <a:pt x="239" y="47"/>
                </a:lnTo>
                <a:lnTo>
                  <a:pt x="189" y="97"/>
                </a:lnTo>
                <a:lnTo>
                  <a:pt x="236" y="144"/>
                </a:lnTo>
                <a:lnTo>
                  <a:pt x="287" y="94"/>
                </a:lnTo>
                <a:close/>
                <a:moveTo>
                  <a:pt x="212" y="168"/>
                </a:moveTo>
                <a:lnTo>
                  <a:pt x="165" y="121"/>
                </a:lnTo>
                <a:lnTo>
                  <a:pt x="47" y="239"/>
                </a:lnTo>
                <a:lnTo>
                  <a:pt x="95" y="286"/>
                </a:lnTo>
                <a:lnTo>
                  <a:pt x="212" y="168"/>
                </a:lnTo>
                <a:close/>
                <a:moveTo>
                  <a:pt x="0" y="239"/>
                </a:moveTo>
                <a:lnTo>
                  <a:pt x="239" y="0"/>
                </a:lnTo>
                <a:lnTo>
                  <a:pt x="334" y="94"/>
                </a:lnTo>
                <a:lnTo>
                  <a:pt x="95" y="333"/>
                </a:lnTo>
                <a:lnTo>
                  <a:pt x="0" y="239"/>
                </a:lnTo>
                <a:close/>
                <a:moveTo>
                  <a:pt x="130" y="180"/>
                </a:moveTo>
                <a:lnTo>
                  <a:pt x="154" y="203"/>
                </a:lnTo>
                <a:lnTo>
                  <a:pt x="177" y="180"/>
                </a:lnTo>
                <a:lnTo>
                  <a:pt x="154" y="156"/>
                </a:lnTo>
                <a:lnTo>
                  <a:pt x="130" y="180"/>
                </a:lnTo>
                <a:close/>
                <a:moveTo>
                  <a:pt x="106" y="203"/>
                </a:moveTo>
                <a:lnTo>
                  <a:pt x="130" y="227"/>
                </a:lnTo>
                <a:lnTo>
                  <a:pt x="106" y="251"/>
                </a:lnTo>
                <a:lnTo>
                  <a:pt x="83" y="227"/>
                </a:lnTo>
                <a:lnTo>
                  <a:pt x="106" y="2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53">
            <a:extLst>
              <a:ext uri="{FF2B5EF4-FFF2-40B4-BE49-F238E27FC236}">
                <a16:creationId xmlns:a16="http://schemas.microsoft.com/office/drawing/2014/main" id="{49819D34-749D-E242-AF9A-4DA13AE3F3FD}"/>
              </a:ext>
            </a:extLst>
          </p:cNvPr>
          <p:cNvSpPr>
            <a:spLocks noChangeAspect="1" noEditPoints="1"/>
          </p:cNvSpPr>
          <p:nvPr/>
        </p:nvSpPr>
        <p:spPr bwMode="auto">
          <a:xfrm>
            <a:off x="7735888" y="2784475"/>
            <a:ext cx="255588" cy="257175"/>
          </a:xfrm>
          <a:custGeom>
            <a:avLst/>
            <a:gdLst>
              <a:gd name="T0" fmla="*/ 291 w 339"/>
              <a:gd name="T1" fmla="*/ 72 h 339"/>
              <a:gd name="T2" fmla="*/ 267 w 339"/>
              <a:gd name="T3" fmla="*/ 49 h 339"/>
              <a:gd name="T4" fmla="*/ 244 w 339"/>
              <a:gd name="T5" fmla="*/ 49 h 339"/>
              <a:gd name="T6" fmla="*/ 192 w 339"/>
              <a:gd name="T7" fmla="*/ 100 h 339"/>
              <a:gd name="T8" fmla="*/ 239 w 339"/>
              <a:gd name="T9" fmla="*/ 147 h 339"/>
              <a:gd name="T10" fmla="*/ 291 w 339"/>
              <a:gd name="T11" fmla="*/ 96 h 339"/>
              <a:gd name="T12" fmla="*/ 291 w 339"/>
              <a:gd name="T13" fmla="*/ 72 h 339"/>
              <a:gd name="T14" fmla="*/ 216 w 339"/>
              <a:gd name="T15" fmla="*/ 171 h 339"/>
              <a:gd name="T16" fmla="*/ 169 w 339"/>
              <a:gd name="T17" fmla="*/ 124 h 339"/>
              <a:gd name="T18" fmla="*/ 49 w 339"/>
              <a:gd name="T19" fmla="*/ 244 h 339"/>
              <a:gd name="T20" fmla="*/ 49 w 339"/>
              <a:gd name="T21" fmla="*/ 267 h 339"/>
              <a:gd name="T22" fmla="*/ 72 w 339"/>
              <a:gd name="T23" fmla="*/ 291 h 339"/>
              <a:gd name="T24" fmla="*/ 96 w 339"/>
              <a:gd name="T25" fmla="*/ 291 h 339"/>
              <a:gd name="T26" fmla="*/ 216 w 339"/>
              <a:gd name="T27" fmla="*/ 171 h 339"/>
              <a:gd name="T28" fmla="*/ 326 w 339"/>
              <a:gd name="T29" fmla="*/ 108 h 339"/>
              <a:gd name="T30" fmla="*/ 108 w 339"/>
              <a:gd name="T31" fmla="*/ 326 h 339"/>
              <a:gd name="T32" fmla="*/ 61 w 339"/>
              <a:gd name="T33" fmla="*/ 326 h 339"/>
              <a:gd name="T34" fmla="*/ 13 w 339"/>
              <a:gd name="T35" fmla="*/ 279 h 339"/>
              <a:gd name="T36" fmla="*/ 13 w 339"/>
              <a:gd name="T37" fmla="*/ 232 h 339"/>
              <a:gd name="T38" fmla="*/ 232 w 339"/>
              <a:gd name="T39" fmla="*/ 13 h 339"/>
              <a:gd name="T40" fmla="*/ 279 w 339"/>
              <a:gd name="T41" fmla="*/ 13 h 339"/>
              <a:gd name="T42" fmla="*/ 326 w 339"/>
              <a:gd name="T43" fmla="*/ 61 h 339"/>
              <a:gd name="T44" fmla="*/ 326 w 339"/>
              <a:gd name="T45" fmla="*/ 108 h 339"/>
              <a:gd name="T46" fmla="*/ 145 w 339"/>
              <a:gd name="T47" fmla="*/ 171 h 339"/>
              <a:gd name="T48" fmla="*/ 145 w 339"/>
              <a:gd name="T49" fmla="*/ 171 h 339"/>
              <a:gd name="T50" fmla="*/ 145 w 339"/>
              <a:gd name="T51" fmla="*/ 195 h 339"/>
              <a:gd name="T52" fmla="*/ 169 w 339"/>
              <a:gd name="T53" fmla="*/ 195 h 339"/>
              <a:gd name="T54" fmla="*/ 169 w 339"/>
              <a:gd name="T55" fmla="*/ 171 h 339"/>
              <a:gd name="T56" fmla="*/ 145 w 339"/>
              <a:gd name="T57" fmla="*/ 171 h 339"/>
              <a:gd name="T58" fmla="*/ 122 w 339"/>
              <a:gd name="T59" fmla="*/ 218 h 339"/>
              <a:gd name="T60" fmla="*/ 122 w 339"/>
              <a:gd name="T61" fmla="*/ 242 h 339"/>
              <a:gd name="T62" fmla="*/ 98 w 339"/>
              <a:gd name="T63" fmla="*/ 242 h 339"/>
              <a:gd name="T64" fmla="*/ 98 w 339"/>
              <a:gd name="T65" fmla="*/ 218 h 339"/>
              <a:gd name="T66" fmla="*/ 122 w 339"/>
              <a:gd name="T67" fmla="*/ 218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9" h="339">
                <a:moveTo>
                  <a:pt x="291" y="72"/>
                </a:moveTo>
                <a:lnTo>
                  <a:pt x="267" y="49"/>
                </a:lnTo>
                <a:cubicBezTo>
                  <a:pt x="261" y="42"/>
                  <a:pt x="250" y="42"/>
                  <a:pt x="244" y="49"/>
                </a:cubicBezTo>
                <a:lnTo>
                  <a:pt x="192" y="100"/>
                </a:lnTo>
                <a:lnTo>
                  <a:pt x="239" y="147"/>
                </a:lnTo>
                <a:lnTo>
                  <a:pt x="291" y="96"/>
                </a:lnTo>
                <a:cubicBezTo>
                  <a:pt x="297" y="89"/>
                  <a:pt x="297" y="79"/>
                  <a:pt x="291" y="72"/>
                </a:cubicBezTo>
                <a:close/>
                <a:moveTo>
                  <a:pt x="216" y="171"/>
                </a:moveTo>
                <a:lnTo>
                  <a:pt x="169" y="124"/>
                </a:lnTo>
                <a:lnTo>
                  <a:pt x="49" y="244"/>
                </a:lnTo>
                <a:cubicBezTo>
                  <a:pt x="42" y="250"/>
                  <a:pt x="42" y="261"/>
                  <a:pt x="49" y="267"/>
                </a:cubicBezTo>
                <a:lnTo>
                  <a:pt x="72" y="291"/>
                </a:lnTo>
                <a:cubicBezTo>
                  <a:pt x="79" y="297"/>
                  <a:pt x="89" y="297"/>
                  <a:pt x="96" y="291"/>
                </a:cubicBezTo>
                <a:lnTo>
                  <a:pt x="216" y="171"/>
                </a:lnTo>
                <a:close/>
                <a:moveTo>
                  <a:pt x="326" y="108"/>
                </a:moveTo>
                <a:lnTo>
                  <a:pt x="108" y="326"/>
                </a:lnTo>
                <a:cubicBezTo>
                  <a:pt x="95" y="339"/>
                  <a:pt x="74" y="339"/>
                  <a:pt x="61" y="326"/>
                </a:cubicBezTo>
                <a:lnTo>
                  <a:pt x="13" y="279"/>
                </a:lnTo>
                <a:cubicBezTo>
                  <a:pt x="0" y="266"/>
                  <a:pt x="0" y="245"/>
                  <a:pt x="13" y="232"/>
                </a:cubicBezTo>
                <a:lnTo>
                  <a:pt x="232" y="13"/>
                </a:lnTo>
                <a:cubicBezTo>
                  <a:pt x="245" y="0"/>
                  <a:pt x="266" y="0"/>
                  <a:pt x="279" y="13"/>
                </a:cubicBezTo>
                <a:lnTo>
                  <a:pt x="326" y="61"/>
                </a:lnTo>
                <a:cubicBezTo>
                  <a:pt x="339" y="74"/>
                  <a:pt x="339" y="95"/>
                  <a:pt x="326" y="108"/>
                </a:cubicBezTo>
                <a:close/>
                <a:moveTo>
                  <a:pt x="145" y="171"/>
                </a:moveTo>
                <a:lnTo>
                  <a:pt x="145" y="171"/>
                </a:lnTo>
                <a:cubicBezTo>
                  <a:pt x="139" y="178"/>
                  <a:pt x="139" y="188"/>
                  <a:pt x="145" y="195"/>
                </a:cubicBezTo>
                <a:cubicBezTo>
                  <a:pt x="152" y="201"/>
                  <a:pt x="162" y="201"/>
                  <a:pt x="169" y="195"/>
                </a:cubicBezTo>
                <a:cubicBezTo>
                  <a:pt x="175" y="188"/>
                  <a:pt x="175" y="178"/>
                  <a:pt x="169" y="171"/>
                </a:cubicBezTo>
                <a:cubicBezTo>
                  <a:pt x="162" y="164"/>
                  <a:pt x="152" y="164"/>
                  <a:pt x="145" y="171"/>
                </a:cubicBezTo>
                <a:close/>
                <a:moveTo>
                  <a:pt x="122" y="218"/>
                </a:moveTo>
                <a:cubicBezTo>
                  <a:pt x="128" y="225"/>
                  <a:pt x="128" y="235"/>
                  <a:pt x="122" y="242"/>
                </a:cubicBezTo>
                <a:cubicBezTo>
                  <a:pt x="115" y="248"/>
                  <a:pt x="104" y="248"/>
                  <a:pt x="98" y="242"/>
                </a:cubicBezTo>
                <a:cubicBezTo>
                  <a:pt x="91" y="235"/>
                  <a:pt x="91" y="225"/>
                  <a:pt x="98" y="218"/>
                </a:cubicBezTo>
                <a:cubicBezTo>
                  <a:pt x="104" y="212"/>
                  <a:pt x="115" y="212"/>
                  <a:pt x="122" y="2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54">
            <a:extLst>
              <a:ext uri="{FF2B5EF4-FFF2-40B4-BE49-F238E27FC236}">
                <a16:creationId xmlns:a16="http://schemas.microsoft.com/office/drawing/2014/main" id="{4B0DE0F0-6F78-9C47-A8FC-CE8B0ADED36C}"/>
              </a:ext>
            </a:extLst>
          </p:cNvPr>
          <p:cNvSpPr>
            <a:spLocks noChangeAspect="1" noEditPoints="1"/>
          </p:cNvSpPr>
          <p:nvPr/>
        </p:nvSpPr>
        <p:spPr bwMode="auto">
          <a:xfrm>
            <a:off x="7235826" y="2787650"/>
            <a:ext cx="250825" cy="252413"/>
          </a:xfrm>
          <a:custGeom>
            <a:avLst/>
            <a:gdLst>
              <a:gd name="T0" fmla="*/ 83 w 333"/>
              <a:gd name="T1" fmla="*/ 146 h 333"/>
              <a:gd name="T2" fmla="*/ 60 w 333"/>
              <a:gd name="T3" fmla="*/ 166 h 333"/>
              <a:gd name="T4" fmla="*/ 274 w 333"/>
              <a:gd name="T5" fmla="*/ 166 h 333"/>
              <a:gd name="T6" fmla="*/ 250 w 333"/>
              <a:gd name="T7" fmla="*/ 146 h 333"/>
              <a:gd name="T8" fmla="*/ 187 w 333"/>
              <a:gd name="T9" fmla="*/ 250 h 333"/>
              <a:gd name="T10" fmla="*/ 147 w 333"/>
              <a:gd name="T11" fmla="*/ 250 h 333"/>
              <a:gd name="T12" fmla="*/ 187 w 333"/>
              <a:gd name="T13" fmla="*/ 83 h 333"/>
              <a:gd name="T14" fmla="*/ 167 w 333"/>
              <a:gd name="T15" fmla="*/ 59 h 333"/>
              <a:gd name="T16" fmla="*/ 283 w 333"/>
              <a:gd name="T17" fmla="*/ 216 h 333"/>
              <a:gd name="T18" fmla="*/ 217 w 333"/>
              <a:gd name="T19" fmla="*/ 250 h 333"/>
              <a:gd name="T20" fmla="*/ 200 w 333"/>
              <a:gd name="T21" fmla="*/ 300 h 333"/>
              <a:gd name="T22" fmla="*/ 117 w 333"/>
              <a:gd name="T23" fmla="*/ 283 h 333"/>
              <a:gd name="T24" fmla="*/ 83 w 333"/>
              <a:gd name="T25" fmla="*/ 216 h 333"/>
              <a:gd name="T26" fmla="*/ 33 w 333"/>
              <a:gd name="T27" fmla="*/ 200 h 333"/>
              <a:gd name="T28" fmla="*/ 50 w 333"/>
              <a:gd name="T29" fmla="*/ 116 h 333"/>
              <a:gd name="T30" fmla="*/ 117 w 333"/>
              <a:gd name="T31" fmla="*/ 83 h 333"/>
              <a:gd name="T32" fmla="*/ 133 w 333"/>
              <a:gd name="T33" fmla="*/ 33 h 333"/>
              <a:gd name="T34" fmla="*/ 217 w 333"/>
              <a:gd name="T35" fmla="*/ 50 h 333"/>
              <a:gd name="T36" fmla="*/ 250 w 333"/>
              <a:gd name="T37" fmla="*/ 116 h 333"/>
              <a:gd name="T38" fmla="*/ 300 w 333"/>
              <a:gd name="T39" fmla="*/ 133 h 333"/>
              <a:gd name="T40" fmla="*/ 300 w 333"/>
              <a:gd name="T41" fmla="*/ 83 h 333"/>
              <a:gd name="T42" fmla="*/ 250 w 333"/>
              <a:gd name="T43" fmla="*/ 66 h 333"/>
              <a:gd name="T44" fmla="*/ 217 w 333"/>
              <a:gd name="T45" fmla="*/ 0 h 333"/>
              <a:gd name="T46" fmla="*/ 83 w 333"/>
              <a:gd name="T47" fmla="*/ 33 h 333"/>
              <a:gd name="T48" fmla="*/ 67 w 333"/>
              <a:gd name="T49" fmla="*/ 83 h 333"/>
              <a:gd name="T50" fmla="*/ 0 w 333"/>
              <a:gd name="T51" fmla="*/ 116 h 333"/>
              <a:gd name="T52" fmla="*/ 33 w 333"/>
              <a:gd name="T53" fmla="*/ 250 h 333"/>
              <a:gd name="T54" fmla="*/ 83 w 333"/>
              <a:gd name="T55" fmla="*/ 266 h 333"/>
              <a:gd name="T56" fmla="*/ 117 w 333"/>
              <a:gd name="T57" fmla="*/ 333 h 333"/>
              <a:gd name="T58" fmla="*/ 250 w 333"/>
              <a:gd name="T59" fmla="*/ 300 h 333"/>
              <a:gd name="T60" fmla="*/ 267 w 333"/>
              <a:gd name="T61" fmla="*/ 250 h 333"/>
              <a:gd name="T62" fmla="*/ 333 w 333"/>
              <a:gd name="T63" fmla="*/ 216 h 333"/>
              <a:gd name="T64" fmla="*/ 300 w 333"/>
              <a:gd name="T65"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333">
                <a:moveTo>
                  <a:pt x="60" y="166"/>
                </a:moveTo>
                <a:lnTo>
                  <a:pt x="83" y="146"/>
                </a:lnTo>
                <a:lnTo>
                  <a:pt x="83" y="186"/>
                </a:lnTo>
                <a:lnTo>
                  <a:pt x="60" y="166"/>
                </a:lnTo>
                <a:close/>
                <a:moveTo>
                  <a:pt x="250" y="146"/>
                </a:moveTo>
                <a:lnTo>
                  <a:pt x="274" y="166"/>
                </a:lnTo>
                <a:lnTo>
                  <a:pt x="250" y="186"/>
                </a:lnTo>
                <a:lnTo>
                  <a:pt x="250" y="146"/>
                </a:lnTo>
                <a:close/>
                <a:moveTo>
                  <a:pt x="147" y="250"/>
                </a:moveTo>
                <a:lnTo>
                  <a:pt x="187" y="250"/>
                </a:lnTo>
                <a:lnTo>
                  <a:pt x="167" y="273"/>
                </a:lnTo>
                <a:lnTo>
                  <a:pt x="147" y="250"/>
                </a:lnTo>
                <a:close/>
                <a:moveTo>
                  <a:pt x="167" y="59"/>
                </a:moveTo>
                <a:lnTo>
                  <a:pt x="187" y="83"/>
                </a:lnTo>
                <a:lnTo>
                  <a:pt x="147" y="83"/>
                </a:lnTo>
                <a:lnTo>
                  <a:pt x="167" y="59"/>
                </a:lnTo>
                <a:close/>
                <a:moveTo>
                  <a:pt x="300" y="200"/>
                </a:moveTo>
                <a:cubicBezTo>
                  <a:pt x="300" y="209"/>
                  <a:pt x="293" y="216"/>
                  <a:pt x="283" y="216"/>
                </a:cubicBezTo>
                <a:lnTo>
                  <a:pt x="250" y="216"/>
                </a:lnTo>
                <a:cubicBezTo>
                  <a:pt x="232" y="216"/>
                  <a:pt x="217" y="231"/>
                  <a:pt x="217" y="250"/>
                </a:cubicBezTo>
                <a:lnTo>
                  <a:pt x="217" y="283"/>
                </a:lnTo>
                <a:cubicBezTo>
                  <a:pt x="217" y="292"/>
                  <a:pt x="209" y="300"/>
                  <a:pt x="200" y="300"/>
                </a:cubicBezTo>
                <a:lnTo>
                  <a:pt x="133" y="300"/>
                </a:lnTo>
                <a:cubicBezTo>
                  <a:pt x="124" y="300"/>
                  <a:pt x="117" y="292"/>
                  <a:pt x="117" y="283"/>
                </a:cubicBezTo>
                <a:lnTo>
                  <a:pt x="117" y="250"/>
                </a:lnTo>
                <a:cubicBezTo>
                  <a:pt x="117" y="231"/>
                  <a:pt x="102" y="216"/>
                  <a:pt x="83" y="216"/>
                </a:cubicBezTo>
                <a:lnTo>
                  <a:pt x="50" y="216"/>
                </a:lnTo>
                <a:cubicBezTo>
                  <a:pt x="41" y="216"/>
                  <a:pt x="33" y="209"/>
                  <a:pt x="33" y="200"/>
                </a:cubicBezTo>
                <a:lnTo>
                  <a:pt x="33" y="133"/>
                </a:lnTo>
                <a:cubicBezTo>
                  <a:pt x="33" y="124"/>
                  <a:pt x="41" y="116"/>
                  <a:pt x="50" y="116"/>
                </a:cubicBezTo>
                <a:lnTo>
                  <a:pt x="83" y="116"/>
                </a:lnTo>
                <a:cubicBezTo>
                  <a:pt x="102" y="116"/>
                  <a:pt x="117" y="101"/>
                  <a:pt x="117" y="83"/>
                </a:cubicBezTo>
                <a:lnTo>
                  <a:pt x="117" y="50"/>
                </a:lnTo>
                <a:cubicBezTo>
                  <a:pt x="117" y="40"/>
                  <a:pt x="124" y="33"/>
                  <a:pt x="133" y="33"/>
                </a:cubicBezTo>
                <a:lnTo>
                  <a:pt x="200" y="33"/>
                </a:lnTo>
                <a:cubicBezTo>
                  <a:pt x="209" y="33"/>
                  <a:pt x="217" y="40"/>
                  <a:pt x="217" y="50"/>
                </a:cubicBezTo>
                <a:lnTo>
                  <a:pt x="217" y="83"/>
                </a:lnTo>
                <a:cubicBezTo>
                  <a:pt x="217" y="101"/>
                  <a:pt x="232" y="116"/>
                  <a:pt x="250" y="116"/>
                </a:cubicBezTo>
                <a:lnTo>
                  <a:pt x="283" y="116"/>
                </a:lnTo>
                <a:cubicBezTo>
                  <a:pt x="293" y="116"/>
                  <a:pt x="300" y="124"/>
                  <a:pt x="300" y="133"/>
                </a:cubicBezTo>
                <a:lnTo>
                  <a:pt x="300" y="200"/>
                </a:lnTo>
                <a:close/>
                <a:moveTo>
                  <a:pt x="300" y="83"/>
                </a:moveTo>
                <a:lnTo>
                  <a:pt x="267" y="83"/>
                </a:lnTo>
                <a:cubicBezTo>
                  <a:pt x="257" y="83"/>
                  <a:pt x="250" y="76"/>
                  <a:pt x="250" y="66"/>
                </a:cubicBezTo>
                <a:lnTo>
                  <a:pt x="250" y="33"/>
                </a:lnTo>
                <a:cubicBezTo>
                  <a:pt x="250" y="15"/>
                  <a:pt x="235" y="0"/>
                  <a:pt x="217" y="0"/>
                </a:cubicBezTo>
                <a:lnTo>
                  <a:pt x="117" y="0"/>
                </a:lnTo>
                <a:cubicBezTo>
                  <a:pt x="98" y="0"/>
                  <a:pt x="83" y="15"/>
                  <a:pt x="83" y="33"/>
                </a:cubicBezTo>
                <a:lnTo>
                  <a:pt x="83" y="66"/>
                </a:lnTo>
                <a:cubicBezTo>
                  <a:pt x="83" y="76"/>
                  <a:pt x="76" y="83"/>
                  <a:pt x="67" y="83"/>
                </a:cubicBezTo>
                <a:lnTo>
                  <a:pt x="33" y="83"/>
                </a:lnTo>
                <a:cubicBezTo>
                  <a:pt x="15" y="83"/>
                  <a:pt x="0" y="98"/>
                  <a:pt x="0" y="116"/>
                </a:cubicBezTo>
                <a:lnTo>
                  <a:pt x="0" y="216"/>
                </a:lnTo>
                <a:cubicBezTo>
                  <a:pt x="0" y="235"/>
                  <a:pt x="15" y="250"/>
                  <a:pt x="33" y="250"/>
                </a:cubicBezTo>
                <a:lnTo>
                  <a:pt x="67" y="250"/>
                </a:lnTo>
                <a:cubicBezTo>
                  <a:pt x="76" y="250"/>
                  <a:pt x="83" y="257"/>
                  <a:pt x="83" y="266"/>
                </a:cubicBezTo>
                <a:lnTo>
                  <a:pt x="83" y="300"/>
                </a:lnTo>
                <a:cubicBezTo>
                  <a:pt x="83" y="318"/>
                  <a:pt x="98" y="333"/>
                  <a:pt x="117" y="333"/>
                </a:cubicBezTo>
                <a:lnTo>
                  <a:pt x="217" y="333"/>
                </a:lnTo>
                <a:cubicBezTo>
                  <a:pt x="235" y="333"/>
                  <a:pt x="250" y="318"/>
                  <a:pt x="250" y="300"/>
                </a:cubicBezTo>
                <a:lnTo>
                  <a:pt x="250" y="266"/>
                </a:lnTo>
                <a:cubicBezTo>
                  <a:pt x="250" y="257"/>
                  <a:pt x="257" y="250"/>
                  <a:pt x="267" y="250"/>
                </a:cubicBezTo>
                <a:lnTo>
                  <a:pt x="300" y="250"/>
                </a:lnTo>
                <a:cubicBezTo>
                  <a:pt x="318" y="250"/>
                  <a:pt x="333" y="235"/>
                  <a:pt x="333" y="216"/>
                </a:cubicBezTo>
                <a:lnTo>
                  <a:pt x="333" y="116"/>
                </a:lnTo>
                <a:cubicBezTo>
                  <a:pt x="333" y="98"/>
                  <a:pt x="318" y="83"/>
                  <a:pt x="300"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55">
            <a:extLst>
              <a:ext uri="{FF2B5EF4-FFF2-40B4-BE49-F238E27FC236}">
                <a16:creationId xmlns:a16="http://schemas.microsoft.com/office/drawing/2014/main" id="{D7DE6200-C50D-0943-8E09-DA3BD21F62D7}"/>
              </a:ext>
            </a:extLst>
          </p:cNvPr>
          <p:cNvSpPr>
            <a:spLocks noChangeAspect="1" noEditPoints="1"/>
          </p:cNvSpPr>
          <p:nvPr/>
        </p:nvSpPr>
        <p:spPr bwMode="auto">
          <a:xfrm>
            <a:off x="6732588" y="2787650"/>
            <a:ext cx="252413" cy="252413"/>
          </a:xfrm>
          <a:custGeom>
            <a:avLst/>
            <a:gdLst>
              <a:gd name="T0" fmla="*/ 60 w 334"/>
              <a:gd name="T1" fmla="*/ 166 h 333"/>
              <a:gd name="T2" fmla="*/ 84 w 334"/>
              <a:gd name="T3" fmla="*/ 146 h 333"/>
              <a:gd name="T4" fmla="*/ 84 w 334"/>
              <a:gd name="T5" fmla="*/ 186 h 333"/>
              <a:gd name="T6" fmla="*/ 60 w 334"/>
              <a:gd name="T7" fmla="*/ 166 h 333"/>
              <a:gd name="T8" fmla="*/ 274 w 334"/>
              <a:gd name="T9" fmla="*/ 166 h 333"/>
              <a:gd name="T10" fmla="*/ 250 w 334"/>
              <a:gd name="T11" fmla="*/ 186 h 333"/>
              <a:gd name="T12" fmla="*/ 250 w 334"/>
              <a:gd name="T13" fmla="*/ 146 h 333"/>
              <a:gd name="T14" fmla="*/ 274 w 334"/>
              <a:gd name="T15" fmla="*/ 166 h 333"/>
              <a:gd name="T16" fmla="*/ 147 w 334"/>
              <a:gd name="T17" fmla="*/ 250 h 333"/>
              <a:gd name="T18" fmla="*/ 187 w 334"/>
              <a:gd name="T19" fmla="*/ 250 h 333"/>
              <a:gd name="T20" fmla="*/ 167 w 334"/>
              <a:gd name="T21" fmla="*/ 273 h 333"/>
              <a:gd name="T22" fmla="*/ 147 w 334"/>
              <a:gd name="T23" fmla="*/ 250 h 333"/>
              <a:gd name="T24" fmla="*/ 167 w 334"/>
              <a:gd name="T25" fmla="*/ 59 h 333"/>
              <a:gd name="T26" fmla="*/ 187 w 334"/>
              <a:gd name="T27" fmla="*/ 83 h 333"/>
              <a:gd name="T28" fmla="*/ 147 w 334"/>
              <a:gd name="T29" fmla="*/ 83 h 333"/>
              <a:gd name="T30" fmla="*/ 167 w 334"/>
              <a:gd name="T31" fmla="*/ 59 h 333"/>
              <a:gd name="T32" fmla="*/ 300 w 334"/>
              <a:gd name="T33" fmla="*/ 216 h 333"/>
              <a:gd name="T34" fmla="*/ 217 w 334"/>
              <a:gd name="T35" fmla="*/ 216 h 333"/>
              <a:gd name="T36" fmla="*/ 217 w 334"/>
              <a:gd name="T37" fmla="*/ 300 h 333"/>
              <a:gd name="T38" fmla="*/ 117 w 334"/>
              <a:gd name="T39" fmla="*/ 300 h 333"/>
              <a:gd name="T40" fmla="*/ 117 w 334"/>
              <a:gd name="T41" fmla="*/ 216 h 333"/>
              <a:gd name="T42" fmla="*/ 34 w 334"/>
              <a:gd name="T43" fmla="*/ 216 h 333"/>
              <a:gd name="T44" fmla="*/ 34 w 334"/>
              <a:gd name="T45" fmla="*/ 116 h 333"/>
              <a:gd name="T46" fmla="*/ 117 w 334"/>
              <a:gd name="T47" fmla="*/ 116 h 333"/>
              <a:gd name="T48" fmla="*/ 117 w 334"/>
              <a:gd name="T49" fmla="*/ 33 h 333"/>
              <a:gd name="T50" fmla="*/ 217 w 334"/>
              <a:gd name="T51" fmla="*/ 33 h 333"/>
              <a:gd name="T52" fmla="*/ 217 w 334"/>
              <a:gd name="T53" fmla="*/ 116 h 333"/>
              <a:gd name="T54" fmla="*/ 300 w 334"/>
              <a:gd name="T55" fmla="*/ 116 h 333"/>
              <a:gd name="T56" fmla="*/ 300 w 334"/>
              <a:gd name="T57" fmla="*/ 216 h 333"/>
              <a:gd name="T58" fmla="*/ 250 w 334"/>
              <a:gd name="T59" fmla="*/ 83 h 333"/>
              <a:gd name="T60" fmla="*/ 250 w 334"/>
              <a:gd name="T61" fmla="*/ 0 h 333"/>
              <a:gd name="T62" fmla="*/ 84 w 334"/>
              <a:gd name="T63" fmla="*/ 0 h 333"/>
              <a:gd name="T64" fmla="*/ 84 w 334"/>
              <a:gd name="T65" fmla="*/ 83 h 333"/>
              <a:gd name="T66" fmla="*/ 0 w 334"/>
              <a:gd name="T67" fmla="*/ 83 h 333"/>
              <a:gd name="T68" fmla="*/ 0 w 334"/>
              <a:gd name="T69" fmla="*/ 250 h 333"/>
              <a:gd name="T70" fmla="*/ 84 w 334"/>
              <a:gd name="T71" fmla="*/ 250 h 333"/>
              <a:gd name="T72" fmla="*/ 84 w 334"/>
              <a:gd name="T73" fmla="*/ 250 h 333"/>
              <a:gd name="T74" fmla="*/ 84 w 334"/>
              <a:gd name="T75" fmla="*/ 333 h 333"/>
              <a:gd name="T76" fmla="*/ 250 w 334"/>
              <a:gd name="T77" fmla="*/ 333 h 333"/>
              <a:gd name="T78" fmla="*/ 250 w 334"/>
              <a:gd name="T79" fmla="*/ 250 h 333"/>
              <a:gd name="T80" fmla="*/ 250 w 334"/>
              <a:gd name="T81" fmla="*/ 250 h 333"/>
              <a:gd name="T82" fmla="*/ 334 w 334"/>
              <a:gd name="T83" fmla="*/ 250 h 333"/>
              <a:gd name="T84" fmla="*/ 334 w 334"/>
              <a:gd name="T85" fmla="*/ 83 h 333"/>
              <a:gd name="T86" fmla="*/ 250 w 334"/>
              <a:gd name="T87" fmla="*/ 8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4" h="333">
                <a:moveTo>
                  <a:pt x="60" y="166"/>
                </a:moveTo>
                <a:lnTo>
                  <a:pt x="84" y="146"/>
                </a:lnTo>
                <a:lnTo>
                  <a:pt x="84" y="186"/>
                </a:lnTo>
                <a:lnTo>
                  <a:pt x="60" y="166"/>
                </a:lnTo>
                <a:close/>
                <a:moveTo>
                  <a:pt x="274" y="166"/>
                </a:moveTo>
                <a:lnTo>
                  <a:pt x="250" y="186"/>
                </a:lnTo>
                <a:lnTo>
                  <a:pt x="250" y="146"/>
                </a:lnTo>
                <a:lnTo>
                  <a:pt x="274" y="166"/>
                </a:lnTo>
                <a:close/>
                <a:moveTo>
                  <a:pt x="147" y="250"/>
                </a:moveTo>
                <a:lnTo>
                  <a:pt x="187" y="250"/>
                </a:lnTo>
                <a:lnTo>
                  <a:pt x="167" y="273"/>
                </a:lnTo>
                <a:lnTo>
                  <a:pt x="147" y="250"/>
                </a:lnTo>
                <a:close/>
                <a:moveTo>
                  <a:pt x="167" y="59"/>
                </a:moveTo>
                <a:lnTo>
                  <a:pt x="187" y="83"/>
                </a:lnTo>
                <a:lnTo>
                  <a:pt x="147" y="83"/>
                </a:lnTo>
                <a:lnTo>
                  <a:pt x="167" y="59"/>
                </a:lnTo>
                <a:close/>
                <a:moveTo>
                  <a:pt x="300" y="216"/>
                </a:moveTo>
                <a:lnTo>
                  <a:pt x="217" y="216"/>
                </a:lnTo>
                <a:lnTo>
                  <a:pt x="217" y="300"/>
                </a:lnTo>
                <a:lnTo>
                  <a:pt x="117" y="300"/>
                </a:lnTo>
                <a:lnTo>
                  <a:pt x="117" y="216"/>
                </a:lnTo>
                <a:lnTo>
                  <a:pt x="34" y="216"/>
                </a:lnTo>
                <a:lnTo>
                  <a:pt x="34" y="116"/>
                </a:lnTo>
                <a:lnTo>
                  <a:pt x="117" y="116"/>
                </a:lnTo>
                <a:lnTo>
                  <a:pt x="117" y="33"/>
                </a:lnTo>
                <a:lnTo>
                  <a:pt x="217" y="33"/>
                </a:lnTo>
                <a:lnTo>
                  <a:pt x="217" y="116"/>
                </a:lnTo>
                <a:lnTo>
                  <a:pt x="300" y="116"/>
                </a:lnTo>
                <a:lnTo>
                  <a:pt x="300" y="216"/>
                </a:lnTo>
                <a:close/>
                <a:moveTo>
                  <a:pt x="250" y="83"/>
                </a:moveTo>
                <a:lnTo>
                  <a:pt x="250" y="0"/>
                </a:lnTo>
                <a:lnTo>
                  <a:pt x="84" y="0"/>
                </a:lnTo>
                <a:lnTo>
                  <a:pt x="84" y="83"/>
                </a:lnTo>
                <a:lnTo>
                  <a:pt x="0" y="83"/>
                </a:lnTo>
                <a:lnTo>
                  <a:pt x="0" y="250"/>
                </a:lnTo>
                <a:lnTo>
                  <a:pt x="84" y="250"/>
                </a:lnTo>
                <a:lnTo>
                  <a:pt x="84" y="250"/>
                </a:lnTo>
                <a:lnTo>
                  <a:pt x="84" y="333"/>
                </a:lnTo>
                <a:lnTo>
                  <a:pt x="250" y="333"/>
                </a:lnTo>
                <a:lnTo>
                  <a:pt x="250" y="250"/>
                </a:lnTo>
                <a:lnTo>
                  <a:pt x="250" y="250"/>
                </a:lnTo>
                <a:lnTo>
                  <a:pt x="334" y="250"/>
                </a:lnTo>
                <a:lnTo>
                  <a:pt x="334" y="83"/>
                </a:lnTo>
                <a:lnTo>
                  <a:pt x="25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56">
            <a:extLst>
              <a:ext uri="{FF2B5EF4-FFF2-40B4-BE49-F238E27FC236}">
                <a16:creationId xmlns:a16="http://schemas.microsoft.com/office/drawing/2014/main" id="{382BC4F8-15DB-C34B-B7AC-BF0D2A47B98C}"/>
              </a:ext>
            </a:extLst>
          </p:cNvPr>
          <p:cNvSpPr>
            <a:spLocks noChangeAspect="1" noEditPoints="1"/>
          </p:cNvSpPr>
          <p:nvPr/>
        </p:nvSpPr>
        <p:spPr bwMode="auto">
          <a:xfrm>
            <a:off x="11258551" y="2279650"/>
            <a:ext cx="150813" cy="254000"/>
          </a:xfrm>
          <a:custGeom>
            <a:avLst/>
            <a:gdLst>
              <a:gd name="T0" fmla="*/ 167 w 200"/>
              <a:gd name="T1" fmla="*/ 283 h 333"/>
              <a:gd name="T2" fmla="*/ 167 w 200"/>
              <a:gd name="T3" fmla="*/ 200 h 333"/>
              <a:gd name="T4" fmla="*/ 34 w 200"/>
              <a:gd name="T5" fmla="*/ 200 h 333"/>
              <a:gd name="T6" fmla="*/ 34 w 200"/>
              <a:gd name="T7" fmla="*/ 283 h 333"/>
              <a:gd name="T8" fmla="*/ 50 w 200"/>
              <a:gd name="T9" fmla="*/ 300 h 333"/>
              <a:gd name="T10" fmla="*/ 150 w 200"/>
              <a:gd name="T11" fmla="*/ 300 h 333"/>
              <a:gd name="T12" fmla="*/ 167 w 200"/>
              <a:gd name="T13" fmla="*/ 283 h 333"/>
              <a:gd name="T14" fmla="*/ 34 w 200"/>
              <a:gd name="T15" fmla="*/ 50 h 333"/>
              <a:gd name="T16" fmla="*/ 34 w 200"/>
              <a:gd name="T17" fmla="*/ 167 h 333"/>
              <a:gd name="T18" fmla="*/ 167 w 200"/>
              <a:gd name="T19" fmla="*/ 167 h 333"/>
              <a:gd name="T20" fmla="*/ 167 w 200"/>
              <a:gd name="T21" fmla="*/ 50 h 333"/>
              <a:gd name="T22" fmla="*/ 150 w 200"/>
              <a:gd name="T23" fmla="*/ 33 h 333"/>
              <a:gd name="T24" fmla="*/ 50 w 200"/>
              <a:gd name="T25" fmla="*/ 33 h 333"/>
              <a:gd name="T26" fmla="*/ 34 w 200"/>
              <a:gd name="T27" fmla="*/ 50 h 333"/>
              <a:gd name="T28" fmla="*/ 200 w 200"/>
              <a:gd name="T29" fmla="*/ 33 h 333"/>
              <a:gd name="T30" fmla="*/ 200 w 200"/>
              <a:gd name="T31" fmla="*/ 300 h 333"/>
              <a:gd name="T32" fmla="*/ 167 w 200"/>
              <a:gd name="T33" fmla="*/ 333 h 333"/>
              <a:gd name="T34" fmla="*/ 34 w 200"/>
              <a:gd name="T35" fmla="*/ 333 h 333"/>
              <a:gd name="T36" fmla="*/ 0 w 200"/>
              <a:gd name="T37" fmla="*/ 300 h 333"/>
              <a:gd name="T38" fmla="*/ 0 w 200"/>
              <a:gd name="T39" fmla="*/ 33 h 333"/>
              <a:gd name="T40" fmla="*/ 34 w 200"/>
              <a:gd name="T41" fmla="*/ 0 h 333"/>
              <a:gd name="T42" fmla="*/ 167 w 200"/>
              <a:gd name="T43" fmla="*/ 0 h 333"/>
              <a:gd name="T44" fmla="*/ 200 w 200"/>
              <a:gd name="T45" fmla="*/ 33 h 333"/>
              <a:gd name="T46" fmla="*/ 117 w 200"/>
              <a:gd name="T47" fmla="*/ 250 h 333"/>
              <a:gd name="T48" fmla="*/ 101 w 200"/>
              <a:gd name="T49" fmla="*/ 267 h 333"/>
              <a:gd name="T50" fmla="*/ 84 w 200"/>
              <a:gd name="T51" fmla="*/ 250 h 333"/>
              <a:gd name="T52" fmla="*/ 101 w 200"/>
              <a:gd name="T53" fmla="*/ 233 h 333"/>
              <a:gd name="T54" fmla="*/ 117 w 200"/>
              <a:gd name="T55"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 h="333">
                <a:moveTo>
                  <a:pt x="167" y="283"/>
                </a:moveTo>
                <a:lnTo>
                  <a:pt x="167" y="200"/>
                </a:lnTo>
                <a:lnTo>
                  <a:pt x="34" y="200"/>
                </a:lnTo>
                <a:lnTo>
                  <a:pt x="34" y="283"/>
                </a:lnTo>
                <a:cubicBezTo>
                  <a:pt x="34" y="293"/>
                  <a:pt x="41" y="300"/>
                  <a:pt x="50" y="300"/>
                </a:cubicBezTo>
                <a:lnTo>
                  <a:pt x="150" y="300"/>
                </a:lnTo>
                <a:cubicBezTo>
                  <a:pt x="160" y="300"/>
                  <a:pt x="167" y="293"/>
                  <a:pt x="167" y="283"/>
                </a:cubicBezTo>
                <a:close/>
                <a:moveTo>
                  <a:pt x="34" y="50"/>
                </a:moveTo>
                <a:lnTo>
                  <a:pt x="34" y="167"/>
                </a:lnTo>
                <a:lnTo>
                  <a:pt x="167" y="167"/>
                </a:lnTo>
                <a:lnTo>
                  <a:pt x="167" y="50"/>
                </a:lnTo>
                <a:cubicBezTo>
                  <a:pt x="167" y="41"/>
                  <a:pt x="160" y="33"/>
                  <a:pt x="150" y="33"/>
                </a:cubicBezTo>
                <a:lnTo>
                  <a:pt x="50" y="33"/>
                </a:lnTo>
                <a:cubicBezTo>
                  <a:pt x="41" y="33"/>
                  <a:pt x="34" y="41"/>
                  <a:pt x="34" y="50"/>
                </a:cubicBezTo>
                <a:close/>
                <a:moveTo>
                  <a:pt x="200" y="33"/>
                </a:moveTo>
                <a:lnTo>
                  <a:pt x="200" y="300"/>
                </a:lnTo>
                <a:cubicBezTo>
                  <a:pt x="200" y="318"/>
                  <a:pt x="185" y="333"/>
                  <a:pt x="167" y="333"/>
                </a:cubicBezTo>
                <a:lnTo>
                  <a:pt x="34" y="333"/>
                </a:lnTo>
                <a:cubicBezTo>
                  <a:pt x="15" y="333"/>
                  <a:pt x="0" y="318"/>
                  <a:pt x="0" y="300"/>
                </a:cubicBezTo>
                <a:lnTo>
                  <a:pt x="0" y="33"/>
                </a:lnTo>
                <a:cubicBezTo>
                  <a:pt x="0" y="15"/>
                  <a:pt x="15" y="0"/>
                  <a:pt x="34" y="0"/>
                </a:cubicBezTo>
                <a:lnTo>
                  <a:pt x="167" y="0"/>
                </a:lnTo>
                <a:cubicBezTo>
                  <a:pt x="185" y="0"/>
                  <a:pt x="200" y="15"/>
                  <a:pt x="200" y="33"/>
                </a:cubicBezTo>
                <a:close/>
                <a:moveTo>
                  <a:pt x="117" y="250"/>
                </a:moveTo>
                <a:cubicBezTo>
                  <a:pt x="117" y="259"/>
                  <a:pt x="110" y="267"/>
                  <a:pt x="101" y="267"/>
                </a:cubicBezTo>
                <a:cubicBezTo>
                  <a:pt x="91" y="267"/>
                  <a:pt x="84" y="259"/>
                  <a:pt x="84" y="250"/>
                </a:cubicBezTo>
                <a:cubicBezTo>
                  <a:pt x="84" y="241"/>
                  <a:pt x="91" y="233"/>
                  <a:pt x="101" y="233"/>
                </a:cubicBezTo>
                <a:cubicBezTo>
                  <a:pt x="110" y="233"/>
                  <a:pt x="117" y="241"/>
                  <a:pt x="117"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7">
            <a:extLst>
              <a:ext uri="{FF2B5EF4-FFF2-40B4-BE49-F238E27FC236}">
                <a16:creationId xmlns:a16="http://schemas.microsoft.com/office/drawing/2014/main" id="{16C1005C-C428-4245-AEA6-99CA590C521A}"/>
              </a:ext>
            </a:extLst>
          </p:cNvPr>
          <p:cNvSpPr>
            <a:spLocks noChangeAspect="1" noEditPoints="1"/>
          </p:cNvSpPr>
          <p:nvPr/>
        </p:nvSpPr>
        <p:spPr bwMode="auto">
          <a:xfrm>
            <a:off x="10756901" y="2279650"/>
            <a:ext cx="150813" cy="254000"/>
          </a:xfrm>
          <a:custGeom>
            <a:avLst/>
            <a:gdLst>
              <a:gd name="T0" fmla="*/ 166 w 200"/>
              <a:gd name="T1" fmla="*/ 50 h 333"/>
              <a:gd name="T2" fmla="*/ 150 w 200"/>
              <a:gd name="T3" fmla="*/ 33 h 333"/>
              <a:gd name="T4" fmla="*/ 50 w 200"/>
              <a:gd name="T5" fmla="*/ 33 h 333"/>
              <a:gd name="T6" fmla="*/ 33 w 200"/>
              <a:gd name="T7" fmla="*/ 50 h 333"/>
              <a:gd name="T8" fmla="*/ 33 w 200"/>
              <a:gd name="T9" fmla="*/ 283 h 333"/>
              <a:gd name="T10" fmla="*/ 50 w 200"/>
              <a:gd name="T11" fmla="*/ 300 h 333"/>
              <a:gd name="T12" fmla="*/ 150 w 200"/>
              <a:gd name="T13" fmla="*/ 300 h 333"/>
              <a:gd name="T14" fmla="*/ 166 w 200"/>
              <a:gd name="T15" fmla="*/ 283 h 333"/>
              <a:gd name="T16" fmla="*/ 166 w 200"/>
              <a:gd name="T17" fmla="*/ 50 h 333"/>
              <a:gd name="T18" fmla="*/ 200 w 200"/>
              <a:gd name="T19" fmla="*/ 33 h 333"/>
              <a:gd name="T20" fmla="*/ 200 w 200"/>
              <a:gd name="T21" fmla="*/ 300 h 333"/>
              <a:gd name="T22" fmla="*/ 166 w 200"/>
              <a:gd name="T23" fmla="*/ 333 h 333"/>
              <a:gd name="T24" fmla="*/ 33 w 200"/>
              <a:gd name="T25" fmla="*/ 333 h 333"/>
              <a:gd name="T26" fmla="*/ 0 w 200"/>
              <a:gd name="T27" fmla="*/ 300 h 333"/>
              <a:gd name="T28" fmla="*/ 0 w 200"/>
              <a:gd name="T29" fmla="*/ 33 h 333"/>
              <a:gd name="T30" fmla="*/ 33 w 200"/>
              <a:gd name="T31" fmla="*/ 0 h 333"/>
              <a:gd name="T32" fmla="*/ 166 w 200"/>
              <a:gd name="T33" fmla="*/ 0 h 333"/>
              <a:gd name="T34" fmla="*/ 200 w 200"/>
              <a:gd name="T35" fmla="*/ 33 h 333"/>
              <a:gd name="T36" fmla="*/ 117 w 200"/>
              <a:gd name="T37" fmla="*/ 250 h 333"/>
              <a:gd name="T38" fmla="*/ 100 w 200"/>
              <a:gd name="T39" fmla="*/ 267 h 333"/>
              <a:gd name="T40" fmla="*/ 83 w 200"/>
              <a:gd name="T41" fmla="*/ 250 h 333"/>
              <a:gd name="T42" fmla="*/ 100 w 200"/>
              <a:gd name="T43" fmla="*/ 233 h 333"/>
              <a:gd name="T44" fmla="*/ 117 w 200"/>
              <a:gd name="T45" fmla="*/ 25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 h="333">
                <a:moveTo>
                  <a:pt x="166" y="50"/>
                </a:moveTo>
                <a:cubicBezTo>
                  <a:pt x="166" y="41"/>
                  <a:pt x="159" y="33"/>
                  <a:pt x="150" y="33"/>
                </a:cubicBezTo>
                <a:lnTo>
                  <a:pt x="50" y="33"/>
                </a:lnTo>
                <a:cubicBezTo>
                  <a:pt x="40" y="33"/>
                  <a:pt x="33" y="41"/>
                  <a:pt x="33" y="50"/>
                </a:cubicBezTo>
                <a:lnTo>
                  <a:pt x="33" y="283"/>
                </a:lnTo>
                <a:cubicBezTo>
                  <a:pt x="33" y="293"/>
                  <a:pt x="40" y="300"/>
                  <a:pt x="50" y="300"/>
                </a:cubicBezTo>
                <a:lnTo>
                  <a:pt x="150" y="300"/>
                </a:lnTo>
                <a:cubicBezTo>
                  <a:pt x="159" y="300"/>
                  <a:pt x="166" y="293"/>
                  <a:pt x="166" y="283"/>
                </a:cubicBezTo>
                <a:lnTo>
                  <a:pt x="166" y="50"/>
                </a:lnTo>
                <a:close/>
                <a:moveTo>
                  <a:pt x="200" y="33"/>
                </a:moveTo>
                <a:lnTo>
                  <a:pt x="200" y="300"/>
                </a:lnTo>
                <a:cubicBezTo>
                  <a:pt x="200" y="318"/>
                  <a:pt x="185" y="333"/>
                  <a:pt x="166" y="333"/>
                </a:cubicBezTo>
                <a:lnTo>
                  <a:pt x="33" y="333"/>
                </a:lnTo>
                <a:cubicBezTo>
                  <a:pt x="15" y="333"/>
                  <a:pt x="0" y="318"/>
                  <a:pt x="0" y="300"/>
                </a:cubicBezTo>
                <a:lnTo>
                  <a:pt x="0" y="33"/>
                </a:lnTo>
                <a:cubicBezTo>
                  <a:pt x="0" y="15"/>
                  <a:pt x="15" y="0"/>
                  <a:pt x="33" y="0"/>
                </a:cubicBezTo>
                <a:lnTo>
                  <a:pt x="166" y="0"/>
                </a:lnTo>
                <a:cubicBezTo>
                  <a:pt x="185" y="0"/>
                  <a:pt x="200" y="15"/>
                  <a:pt x="200" y="33"/>
                </a:cubicBezTo>
                <a:close/>
                <a:moveTo>
                  <a:pt x="117" y="250"/>
                </a:moveTo>
                <a:cubicBezTo>
                  <a:pt x="117" y="259"/>
                  <a:pt x="109" y="267"/>
                  <a:pt x="100" y="267"/>
                </a:cubicBezTo>
                <a:cubicBezTo>
                  <a:pt x="91" y="267"/>
                  <a:pt x="83" y="259"/>
                  <a:pt x="83" y="250"/>
                </a:cubicBezTo>
                <a:cubicBezTo>
                  <a:pt x="83" y="241"/>
                  <a:pt x="91" y="233"/>
                  <a:pt x="100" y="233"/>
                </a:cubicBezTo>
                <a:cubicBezTo>
                  <a:pt x="109" y="233"/>
                  <a:pt x="117" y="241"/>
                  <a:pt x="117" y="2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8">
            <a:extLst>
              <a:ext uri="{FF2B5EF4-FFF2-40B4-BE49-F238E27FC236}">
                <a16:creationId xmlns:a16="http://schemas.microsoft.com/office/drawing/2014/main" id="{11500331-629B-6D47-A61B-B7358FE2114B}"/>
              </a:ext>
            </a:extLst>
          </p:cNvPr>
          <p:cNvSpPr>
            <a:spLocks noChangeAspect="1" noEditPoints="1"/>
          </p:cNvSpPr>
          <p:nvPr/>
        </p:nvSpPr>
        <p:spPr bwMode="auto">
          <a:xfrm>
            <a:off x="10253663" y="2279650"/>
            <a:ext cx="150813" cy="254000"/>
          </a:xfrm>
          <a:custGeom>
            <a:avLst/>
            <a:gdLst>
              <a:gd name="T0" fmla="*/ 167 w 200"/>
              <a:gd name="T1" fmla="*/ 33 h 333"/>
              <a:gd name="T2" fmla="*/ 33 w 200"/>
              <a:gd name="T3" fmla="*/ 33 h 333"/>
              <a:gd name="T4" fmla="*/ 33 w 200"/>
              <a:gd name="T5" fmla="*/ 300 h 333"/>
              <a:gd name="T6" fmla="*/ 167 w 200"/>
              <a:gd name="T7" fmla="*/ 300 h 333"/>
              <a:gd name="T8" fmla="*/ 167 w 200"/>
              <a:gd name="T9" fmla="*/ 33 h 333"/>
              <a:gd name="T10" fmla="*/ 0 w 200"/>
              <a:gd name="T11" fmla="*/ 333 h 333"/>
              <a:gd name="T12" fmla="*/ 0 w 200"/>
              <a:gd name="T13" fmla="*/ 333 h 333"/>
              <a:gd name="T14" fmla="*/ 0 w 200"/>
              <a:gd name="T15" fmla="*/ 0 h 333"/>
              <a:gd name="T16" fmla="*/ 200 w 200"/>
              <a:gd name="T17" fmla="*/ 0 h 333"/>
              <a:gd name="T18" fmla="*/ 200 w 200"/>
              <a:gd name="T19" fmla="*/ 333 h 333"/>
              <a:gd name="T20" fmla="*/ 0 w 200"/>
              <a:gd name="T21" fmla="*/ 333 h 333"/>
              <a:gd name="T22" fmla="*/ 84 w 200"/>
              <a:gd name="T23" fmla="*/ 233 h 333"/>
              <a:gd name="T24" fmla="*/ 117 w 200"/>
              <a:gd name="T25" fmla="*/ 233 h 333"/>
              <a:gd name="T26" fmla="*/ 117 w 200"/>
              <a:gd name="T27" fmla="*/ 267 h 333"/>
              <a:gd name="T28" fmla="*/ 84 w 200"/>
              <a:gd name="T29" fmla="*/ 267 h 333"/>
              <a:gd name="T30" fmla="*/ 84 w 200"/>
              <a:gd name="T31"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333">
                <a:moveTo>
                  <a:pt x="167" y="33"/>
                </a:moveTo>
                <a:lnTo>
                  <a:pt x="33" y="33"/>
                </a:lnTo>
                <a:lnTo>
                  <a:pt x="33" y="300"/>
                </a:lnTo>
                <a:lnTo>
                  <a:pt x="167" y="300"/>
                </a:lnTo>
                <a:lnTo>
                  <a:pt x="167" y="33"/>
                </a:lnTo>
                <a:close/>
                <a:moveTo>
                  <a:pt x="0" y="333"/>
                </a:moveTo>
                <a:lnTo>
                  <a:pt x="0" y="333"/>
                </a:lnTo>
                <a:lnTo>
                  <a:pt x="0" y="0"/>
                </a:lnTo>
                <a:lnTo>
                  <a:pt x="200" y="0"/>
                </a:lnTo>
                <a:lnTo>
                  <a:pt x="200" y="333"/>
                </a:lnTo>
                <a:lnTo>
                  <a:pt x="0" y="333"/>
                </a:lnTo>
                <a:close/>
                <a:moveTo>
                  <a:pt x="84" y="233"/>
                </a:moveTo>
                <a:lnTo>
                  <a:pt x="117" y="233"/>
                </a:lnTo>
                <a:lnTo>
                  <a:pt x="117" y="267"/>
                </a:lnTo>
                <a:lnTo>
                  <a:pt x="84" y="267"/>
                </a:lnTo>
                <a:lnTo>
                  <a:pt x="84" y="2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a:extLst>
              <a:ext uri="{FF2B5EF4-FFF2-40B4-BE49-F238E27FC236}">
                <a16:creationId xmlns:a16="http://schemas.microsoft.com/office/drawing/2014/main" id="{E0ECACD0-7988-964E-9793-E9A67F110083}"/>
              </a:ext>
            </a:extLst>
          </p:cNvPr>
          <p:cNvSpPr>
            <a:spLocks noChangeAspect="1" noEditPoints="1"/>
          </p:cNvSpPr>
          <p:nvPr/>
        </p:nvSpPr>
        <p:spPr bwMode="auto">
          <a:xfrm>
            <a:off x="9750426" y="2279650"/>
            <a:ext cx="150813" cy="254000"/>
          </a:xfrm>
          <a:custGeom>
            <a:avLst/>
            <a:gdLst>
              <a:gd name="T0" fmla="*/ 167 w 200"/>
              <a:gd name="T1" fmla="*/ 200 h 333"/>
              <a:gd name="T2" fmla="*/ 34 w 200"/>
              <a:gd name="T3" fmla="*/ 200 h 333"/>
              <a:gd name="T4" fmla="*/ 34 w 200"/>
              <a:gd name="T5" fmla="*/ 300 h 333"/>
              <a:gd name="T6" fmla="*/ 167 w 200"/>
              <a:gd name="T7" fmla="*/ 300 h 333"/>
              <a:gd name="T8" fmla="*/ 167 w 200"/>
              <a:gd name="T9" fmla="*/ 200 h 333"/>
              <a:gd name="T10" fmla="*/ 34 w 200"/>
              <a:gd name="T11" fmla="*/ 167 h 333"/>
              <a:gd name="T12" fmla="*/ 167 w 200"/>
              <a:gd name="T13" fmla="*/ 167 h 333"/>
              <a:gd name="T14" fmla="*/ 167 w 200"/>
              <a:gd name="T15" fmla="*/ 33 h 333"/>
              <a:gd name="T16" fmla="*/ 34 w 200"/>
              <a:gd name="T17" fmla="*/ 33 h 333"/>
              <a:gd name="T18" fmla="*/ 34 w 200"/>
              <a:gd name="T19" fmla="*/ 167 h 333"/>
              <a:gd name="T20" fmla="*/ 0 w 200"/>
              <a:gd name="T21" fmla="*/ 333 h 333"/>
              <a:gd name="T22" fmla="*/ 0 w 200"/>
              <a:gd name="T23" fmla="*/ 333 h 333"/>
              <a:gd name="T24" fmla="*/ 0 w 200"/>
              <a:gd name="T25" fmla="*/ 0 h 333"/>
              <a:gd name="T26" fmla="*/ 200 w 200"/>
              <a:gd name="T27" fmla="*/ 0 h 333"/>
              <a:gd name="T28" fmla="*/ 200 w 200"/>
              <a:gd name="T29" fmla="*/ 333 h 333"/>
              <a:gd name="T30" fmla="*/ 0 w 200"/>
              <a:gd name="T31" fmla="*/ 333 h 333"/>
              <a:gd name="T32" fmla="*/ 84 w 200"/>
              <a:gd name="T33" fmla="*/ 233 h 333"/>
              <a:gd name="T34" fmla="*/ 118 w 200"/>
              <a:gd name="T35" fmla="*/ 233 h 333"/>
              <a:gd name="T36" fmla="*/ 118 w 200"/>
              <a:gd name="T37" fmla="*/ 267 h 333"/>
              <a:gd name="T38" fmla="*/ 84 w 200"/>
              <a:gd name="T39" fmla="*/ 267 h 333"/>
              <a:gd name="T40" fmla="*/ 84 w 200"/>
              <a:gd name="T41" fmla="*/ 2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0" h="333">
                <a:moveTo>
                  <a:pt x="167" y="200"/>
                </a:moveTo>
                <a:lnTo>
                  <a:pt x="34" y="200"/>
                </a:lnTo>
                <a:lnTo>
                  <a:pt x="34" y="300"/>
                </a:lnTo>
                <a:lnTo>
                  <a:pt x="167" y="300"/>
                </a:lnTo>
                <a:lnTo>
                  <a:pt x="167" y="200"/>
                </a:lnTo>
                <a:close/>
                <a:moveTo>
                  <a:pt x="34" y="167"/>
                </a:moveTo>
                <a:lnTo>
                  <a:pt x="167" y="167"/>
                </a:lnTo>
                <a:lnTo>
                  <a:pt x="167" y="33"/>
                </a:lnTo>
                <a:lnTo>
                  <a:pt x="34" y="33"/>
                </a:lnTo>
                <a:lnTo>
                  <a:pt x="34" y="167"/>
                </a:lnTo>
                <a:close/>
                <a:moveTo>
                  <a:pt x="0" y="333"/>
                </a:moveTo>
                <a:lnTo>
                  <a:pt x="0" y="333"/>
                </a:lnTo>
                <a:lnTo>
                  <a:pt x="0" y="0"/>
                </a:lnTo>
                <a:lnTo>
                  <a:pt x="200" y="0"/>
                </a:lnTo>
                <a:lnTo>
                  <a:pt x="200" y="333"/>
                </a:lnTo>
                <a:lnTo>
                  <a:pt x="0" y="333"/>
                </a:lnTo>
                <a:close/>
                <a:moveTo>
                  <a:pt x="84" y="233"/>
                </a:moveTo>
                <a:lnTo>
                  <a:pt x="118" y="233"/>
                </a:lnTo>
                <a:lnTo>
                  <a:pt x="118" y="267"/>
                </a:lnTo>
                <a:lnTo>
                  <a:pt x="84" y="267"/>
                </a:lnTo>
                <a:lnTo>
                  <a:pt x="84" y="2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a:extLst>
              <a:ext uri="{FF2B5EF4-FFF2-40B4-BE49-F238E27FC236}">
                <a16:creationId xmlns:a16="http://schemas.microsoft.com/office/drawing/2014/main" id="{82D5E3BF-F8A9-CA4F-8A8C-4F99373DFD2E}"/>
              </a:ext>
            </a:extLst>
          </p:cNvPr>
          <p:cNvSpPr>
            <a:spLocks noChangeAspect="1" noEditPoints="1"/>
          </p:cNvSpPr>
          <p:nvPr/>
        </p:nvSpPr>
        <p:spPr bwMode="auto">
          <a:xfrm>
            <a:off x="9247188" y="2279650"/>
            <a:ext cx="252413" cy="254000"/>
          </a:xfrm>
          <a:custGeom>
            <a:avLst/>
            <a:gdLst>
              <a:gd name="T0" fmla="*/ 216 w 333"/>
              <a:gd name="T1" fmla="*/ 92 h 333"/>
              <a:gd name="T2" fmla="*/ 216 w 333"/>
              <a:gd name="T3" fmla="*/ 159 h 333"/>
              <a:gd name="T4" fmla="*/ 200 w 333"/>
              <a:gd name="T5" fmla="*/ 175 h 333"/>
              <a:gd name="T6" fmla="*/ 183 w 333"/>
              <a:gd name="T7" fmla="*/ 159 h 333"/>
              <a:gd name="T8" fmla="*/ 183 w 333"/>
              <a:gd name="T9" fmla="*/ 92 h 333"/>
              <a:gd name="T10" fmla="*/ 200 w 333"/>
              <a:gd name="T11" fmla="*/ 75 h 333"/>
              <a:gd name="T12" fmla="*/ 216 w 333"/>
              <a:gd name="T13" fmla="*/ 92 h 333"/>
              <a:gd name="T14" fmla="*/ 150 w 333"/>
              <a:gd name="T15" fmla="*/ 92 h 333"/>
              <a:gd name="T16" fmla="*/ 150 w 333"/>
              <a:gd name="T17" fmla="*/ 159 h 333"/>
              <a:gd name="T18" fmla="*/ 133 w 333"/>
              <a:gd name="T19" fmla="*/ 175 h 333"/>
              <a:gd name="T20" fmla="*/ 116 w 333"/>
              <a:gd name="T21" fmla="*/ 159 h 333"/>
              <a:gd name="T22" fmla="*/ 116 w 333"/>
              <a:gd name="T23" fmla="*/ 92 h 333"/>
              <a:gd name="T24" fmla="*/ 133 w 333"/>
              <a:gd name="T25" fmla="*/ 75 h 333"/>
              <a:gd name="T26" fmla="*/ 150 w 333"/>
              <a:gd name="T27" fmla="*/ 92 h 333"/>
              <a:gd name="T28" fmla="*/ 300 w 333"/>
              <a:gd name="T29" fmla="*/ 217 h 333"/>
              <a:gd name="T30" fmla="*/ 283 w 333"/>
              <a:gd name="T31" fmla="*/ 233 h 333"/>
              <a:gd name="T32" fmla="*/ 50 w 333"/>
              <a:gd name="T33" fmla="*/ 233 h 333"/>
              <a:gd name="T34" fmla="*/ 33 w 333"/>
              <a:gd name="T35" fmla="*/ 217 h 333"/>
              <a:gd name="T36" fmla="*/ 33 w 333"/>
              <a:gd name="T37" fmla="*/ 50 h 333"/>
              <a:gd name="T38" fmla="*/ 50 w 333"/>
              <a:gd name="T39" fmla="*/ 33 h 333"/>
              <a:gd name="T40" fmla="*/ 283 w 333"/>
              <a:gd name="T41" fmla="*/ 33 h 333"/>
              <a:gd name="T42" fmla="*/ 300 w 333"/>
              <a:gd name="T43" fmla="*/ 50 h 333"/>
              <a:gd name="T44" fmla="*/ 300 w 333"/>
              <a:gd name="T45" fmla="*/ 217 h 333"/>
              <a:gd name="T46" fmla="*/ 302 w 333"/>
              <a:gd name="T47" fmla="*/ 0 h 333"/>
              <a:gd name="T48" fmla="*/ 35 w 333"/>
              <a:gd name="T49" fmla="*/ 0 h 333"/>
              <a:gd name="T50" fmla="*/ 35 w 333"/>
              <a:gd name="T51" fmla="*/ 0 h 333"/>
              <a:gd name="T52" fmla="*/ 0 w 333"/>
              <a:gd name="T53" fmla="*/ 25 h 333"/>
              <a:gd name="T54" fmla="*/ 0 w 333"/>
              <a:gd name="T55" fmla="*/ 225 h 333"/>
              <a:gd name="T56" fmla="*/ 35 w 333"/>
              <a:gd name="T57" fmla="*/ 267 h 333"/>
              <a:gd name="T58" fmla="*/ 35 w 333"/>
              <a:gd name="T59" fmla="*/ 267 h 333"/>
              <a:gd name="T60" fmla="*/ 135 w 333"/>
              <a:gd name="T61" fmla="*/ 267 h 333"/>
              <a:gd name="T62" fmla="*/ 152 w 333"/>
              <a:gd name="T63" fmla="*/ 283 h 333"/>
              <a:gd name="T64" fmla="*/ 135 w 333"/>
              <a:gd name="T65" fmla="*/ 300 h 333"/>
              <a:gd name="T66" fmla="*/ 85 w 333"/>
              <a:gd name="T67" fmla="*/ 300 h 333"/>
              <a:gd name="T68" fmla="*/ 68 w 333"/>
              <a:gd name="T69" fmla="*/ 317 h 333"/>
              <a:gd name="T70" fmla="*/ 85 w 333"/>
              <a:gd name="T71" fmla="*/ 333 h 333"/>
              <a:gd name="T72" fmla="*/ 252 w 333"/>
              <a:gd name="T73" fmla="*/ 333 h 333"/>
              <a:gd name="T74" fmla="*/ 268 w 333"/>
              <a:gd name="T75" fmla="*/ 317 h 333"/>
              <a:gd name="T76" fmla="*/ 252 w 333"/>
              <a:gd name="T77" fmla="*/ 300 h 333"/>
              <a:gd name="T78" fmla="*/ 202 w 333"/>
              <a:gd name="T79" fmla="*/ 300 h 333"/>
              <a:gd name="T80" fmla="*/ 185 w 333"/>
              <a:gd name="T81" fmla="*/ 283 h 333"/>
              <a:gd name="T82" fmla="*/ 202 w 333"/>
              <a:gd name="T83" fmla="*/ 267 h 333"/>
              <a:gd name="T84" fmla="*/ 302 w 333"/>
              <a:gd name="T85" fmla="*/ 267 h 333"/>
              <a:gd name="T86" fmla="*/ 333 w 333"/>
              <a:gd name="T87" fmla="*/ 226 h 333"/>
              <a:gd name="T88" fmla="*/ 333 w 333"/>
              <a:gd name="T89" fmla="*/ 225 h 333"/>
              <a:gd name="T90" fmla="*/ 333 w 333"/>
              <a:gd name="T91" fmla="*/ 25 h 333"/>
              <a:gd name="T92" fmla="*/ 333 w 333"/>
              <a:gd name="T93" fmla="*/ 25 h 333"/>
              <a:gd name="T94" fmla="*/ 302 w 333"/>
              <a:gd name="T9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3" h="333">
                <a:moveTo>
                  <a:pt x="216" y="92"/>
                </a:moveTo>
                <a:lnTo>
                  <a:pt x="216" y="159"/>
                </a:lnTo>
                <a:cubicBezTo>
                  <a:pt x="216" y="168"/>
                  <a:pt x="209" y="175"/>
                  <a:pt x="200" y="175"/>
                </a:cubicBezTo>
                <a:cubicBezTo>
                  <a:pt x="190" y="175"/>
                  <a:pt x="183" y="168"/>
                  <a:pt x="183" y="159"/>
                </a:cubicBezTo>
                <a:lnTo>
                  <a:pt x="183" y="92"/>
                </a:lnTo>
                <a:cubicBezTo>
                  <a:pt x="183" y="83"/>
                  <a:pt x="190" y="75"/>
                  <a:pt x="200" y="75"/>
                </a:cubicBezTo>
                <a:cubicBezTo>
                  <a:pt x="209" y="75"/>
                  <a:pt x="216" y="83"/>
                  <a:pt x="216" y="92"/>
                </a:cubicBezTo>
                <a:close/>
                <a:moveTo>
                  <a:pt x="150" y="92"/>
                </a:moveTo>
                <a:lnTo>
                  <a:pt x="150" y="159"/>
                </a:lnTo>
                <a:cubicBezTo>
                  <a:pt x="150" y="168"/>
                  <a:pt x="142" y="175"/>
                  <a:pt x="133" y="175"/>
                </a:cubicBezTo>
                <a:cubicBezTo>
                  <a:pt x="124" y="175"/>
                  <a:pt x="116" y="168"/>
                  <a:pt x="116" y="159"/>
                </a:cubicBezTo>
                <a:lnTo>
                  <a:pt x="116" y="92"/>
                </a:lnTo>
                <a:cubicBezTo>
                  <a:pt x="116" y="83"/>
                  <a:pt x="124" y="75"/>
                  <a:pt x="133" y="75"/>
                </a:cubicBezTo>
                <a:cubicBezTo>
                  <a:pt x="142" y="75"/>
                  <a:pt x="150" y="83"/>
                  <a:pt x="150" y="92"/>
                </a:cubicBezTo>
                <a:close/>
                <a:moveTo>
                  <a:pt x="300" y="217"/>
                </a:moveTo>
                <a:cubicBezTo>
                  <a:pt x="300" y="226"/>
                  <a:pt x="292" y="233"/>
                  <a:pt x="283" y="233"/>
                </a:cubicBezTo>
                <a:lnTo>
                  <a:pt x="50" y="233"/>
                </a:lnTo>
                <a:cubicBezTo>
                  <a:pt x="40" y="233"/>
                  <a:pt x="33" y="226"/>
                  <a:pt x="33" y="217"/>
                </a:cubicBezTo>
                <a:lnTo>
                  <a:pt x="33" y="50"/>
                </a:lnTo>
                <a:cubicBezTo>
                  <a:pt x="33" y="41"/>
                  <a:pt x="40" y="33"/>
                  <a:pt x="50" y="33"/>
                </a:cubicBezTo>
                <a:lnTo>
                  <a:pt x="283" y="33"/>
                </a:lnTo>
                <a:cubicBezTo>
                  <a:pt x="292" y="33"/>
                  <a:pt x="300" y="41"/>
                  <a:pt x="300" y="50"/>
                </a:cubicBezTo>
                <a:lnTo>
                  <a:pt x="300" y="217"/>
                </a:lnTo>
                <a:close/>
                <a:moveTo>
                  <a:pt x="302" y="0"/>
                </a:moveTo>
                <a:lnTo>
                  <a:pt x="35" y="0"/>
                </a:lnTo>
                <a:lnTo>
                  <a:pt x="35" y="0"/>
                </a:lnTo>
                <a:cubicBezTo>
                  <a:pt x="16" y="0"/>
                  <a:pt x="0" y="7"/>
                  <a:pt x="0" y="25"/>
                </a:cubicBezTo>
                <a:lnTo>
                  <a:pt x="0" y="225"/>
                </a:lnTo>
                <a:cubicBezTo>
                  <a:pt x="0" y="244"/>
                  <a:pt x="16" y="267"/>
                  <a:pt x="35" y="267"/>
                </a:cubicBezTo>
                <a:lnTo>
                  <a:pt x="35" y="267"/>
                </a:lnTo>
                <a:lnTo>
                  <a:pt x="135" y="267"/>
                </a:lnTo>
                <a:cubicBezTo>
                  <a:pt x="144" y="267"/>
                  <a:pt x="152" y="274"/>
                  <a:pt x="152" y="283"/>
                </a:cubicBezTo>
                <a:cubicBezTo>
                  <a:pt x="152" y="293"/>
                  <a:pt x="144" y="300"/>
                  <a:pt x="135" y="300"/>
                </a:cubicBezTo>
                <a:lnTo>
                  <a:pt x="85" y="300"/>
                </a:lnTo>
                <a:cubicBezTo>
                  <a:pt x="76" y="300"/>
                  <a:pt x="68" y="307"/>
                  <a:pt x="68" y="317"/>
                </a:cubicBezTo>
                <a:cubicBezTo>
                  <a:pt x="68" y="326"/>
                  <a:pt x="76" y="333"/>
                  <a:pt x="85" y="333"/>
                </a:cubicBezTo>
                <a:lnTo>
                  <a:pt x="252" y="333"/>
                </a:lnTo>
                <a:cubicBezTo>
                  <a:pt x="261" y="333"/>
                  <a:pt x="268" y="326"/>
                  <a:pt x="268" y="317"/>
                </a:cubicBezTo>
                <a:cubicBezTo>
                  <a:pt x="268" y="307"/>
                  <a:pt x="261" y="300"/>
                  <a:pt x="252" y="300"/>
                </a:cubicBezTo>
                <a:lnTo>
                  <a:pt x="202" y="300"/>
                </a:lnTo>
                <a:cubicBezTo>
                  <a:pt x="192" y="300"/>
                  <a:pt x="185" y="293"/>
                  <a:pt x="185" y="283"/>
                </a:cubicBezTo>
                <a:cubicBezTo>
                  <a:pt x="185" y="274"/>
                  <a:pt x="192" y="267"/>
                  <a:pt x="202" y="267"/>
                </a:cubicBezTo>
                <a:lnTo>
                  <a:pt x="302" y="267"/>
                </a:lnTo>
                <a:cubicBezTo>
                  <a:pt x="320" y="267"/>
                  <a:pt x="333" y="244"/>
                  <a:pt x="333" y="226"/>
                </a:cubicBezTo>
                <a:lnTo>
                  <a:pt x="333" y="225"/>
                </a:lnTo>
                <a:lnTo>
                  <a:pt x="333" y="25"/>
                </a:lnTo>
                <a:lnTo>
                  <a:pt x="333" y="25"/>
                </a:lnTo>
                <a:cubicBezTo>
                  <a:pt x="333" y="7"/>
                  <a:pt x="320" y="0"/>
                  <a:pt x="30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a:extLst>
              <a:ext uri="{FF2B5EF4-FFF2-40B4-BE49-F238E27FC236}">
                <a16:creationId xmlns:a16="http://schemas.microsoft.com/office/drawing/2014/main" id="{57D93395-1DC1-7641-AAC8-B02DEE491020}"/>
              </a:ext>
            </a:extLst>
          </p:cNvPr>
          <p:cNvSpPr>
            <a:spLocks noChangeAspect="1" noEditPoints="1"/>
          </p:cNvSpPr>
          <p:nvPr/>
        </p:nvSpPr>
        <p:spPr bwMode="auto">
          <a:xfrm>
            <a:off x="8743951" y="2279650"/>
            <a:ext cx="252413" cy="254000"/>
          </a:xfrm>
          <a:custGeom>
            <a:avLst/>
            <a:gdLst>
              <a:gd name="T0" fmla="*/ 217 w 333"/>
              <a:gd name="T1" fmla="*/ 183 h 333"/>
              <a:gd name="T2" fmla="*/ 183 w 333"/>
              <a:gd name="T3" fmla="*/ 183 h 333"/>
              <a:gd name="T4" fmla="*/ 183 w 333"/>
              <a:gd name="T5" fmla="*/ 83 h 333"/>
              <a:gd name="T6" fmla="*/ 217 w 333"/>
              <a:gd name="T7" fmla="*/ 83 h 333"/>
              <a:gd name="T8" fmla="*/ 217 w 333"/>
              <a:gd name="T9" fmla="*/ 183 h 333"/>
              <a:gd name="T10" fmla="*/ 150 w 333"/>
              <a:gd name="T11" fmla="*/ 183 h 333"/>
              <a:gd name="T12" fmla="*/ 117 w 333"/>
              <a:gd name="T13" fmla="*/ 183 h 333"/>
              <a:gd name="T14" fmla="*/ 117 w 333"/>
              <a:gd name="T15" fmla="*/ 83 h 333"/>
              <a:gd name="T16" fmla="*/ 150 w 333"/>
              <a:gd name="T17" fmla="*/ 83 h 333"/>
              <a:gd name="T18" fmla="*/ 150 w 333"/>
              <a:gd name="T19" fmla="*/ 183 h 333"/>
              <a:gd name="T20" fmla="*/ 300 w 333"/>
              <a:gd name="T21" fmla="*/ 233 h 333"/>
              <a:gd name="T22" fmla="*/ 33 w 333"/>
              <a:gd name="T23" fmla="*/ 233 h 333"/>
              <a:gd name="T24" fmla="*/ 33 w 333"/>
              <a:gd name="T25" fmla="*/ 33 h 333"/>
              <a:gd name="T26" fmla="*/ 300 w 333"/>
              <a:gd name="T27" fmla="*/ 33 h 333"/>
              <a:gd name="T28" fmla="*/ 300 w 333"/>
              <a:gd name="T29" fmla="*/ 233 h 333"/>
              <a:gd name="T30" fmla="*/ 333 w 333"/>
              <a:gd name="T31" fmla="*/ 267 h 333"/>
              <a:gd name="T32" fmla="*/ 333 w 333"/>
              <a:gd name="T33" fmla="*/ 0 h 333"/>
              <a:gd name="T34" fmla="*/ 0 w 333"/>
              <a:gd name="T35" fmla="*/ 0 h 333"/>
              <a:gd name="T36" fmla="*/ 0 w 333"/>
              <a:gd name="T37" fmla="*/ 267 h 333"/>
              <a:gd name="T38" fmla="*/ 150 w 333"/>
              <a:gd name="T39" fmla="*/ 267 h 333"/>
              <a:gd name="T40" fmla="*/ 150 w 333"/>
              <a:gd name="T41" fmla="*/ 300 h 333"/>
              <a:gd name="T42" fmla="*/ 67 w 333"/>
              <a:gd name="T43" fmla="*/ 300 h 333"/>
              <a:gd name="T44" fmla="*/ 67 w 333"/>
              <a:gd name="T45" fmla="*/ 333 h 333"/>
              <a:gd name="T46" fmla="*/ 267 w 333"/>
              <a:gd name="T47" fmla="*/ 333 h 333"/>
              <a:gd name="T48" fmla="*/ 267 w 333"/>
              <a:gd name="T49" fmla="*/ 300 h 333"/>
              <a:gd name="T50" fmla="*/ 183 w 333"/>
              <a:gd name="T51" fmla="*/ 300 h 333"/>
              <a:gd name="T52" fmla="*/ 183 w 333"/>
              <a:gd name="T53" fmla="*/ 267 h 333"/>
              <a:gd name="T54" fmla="*/ 333 w 333"/>
              <a:gd name="T55" fmla="*/ 26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3" h="333">
                <a:moveTo>
                  <a:pt x="217" y="183"/>
                </a:moveTo>
                <a:lnTo>
                  <a:pt x="183" y="183"/>
                </a:lnTo>
                <a:lnTo>
                  <a:pt x="183" y="83"/>
                </a:lnTo>
                <a:lnTo>
                  <a:pt x="217" y="83"/>
                </a:lnTo>
                <a:lnTo>
                  <a:pt x="217" y="183"/>
                </a:lnTo>
                <a:close/>
                <a:moveTo>
                  <a:pt x="150" y="183"/>
                </a:moveTo>
                <a:lnTo>
                  <a:pt x="117" y="183"/>
                </a:lnTo>
                <a:lnTo>
                  <a:pt x="117" y="83"/>
                </a:lnTo>
                <a:lnTo>
                  <a:pt x="150" y="83"/>
                </a:lnTo>
                <a:lnTo>
                  <a:pt x="150" y="183"/>
                </a:lnTo>
                <a:close/>
                <a:moveTo>
                  <a:pt x="300" y="233"/>
                </a:moveTo>
                <a:lnTo>
                  <a:pt x="33" y="233"/>
                </a:lnTo>
                <a:lnTo>
                  <a:pt x="33" y="33"/>
                </a:lnTo>
                <a:lnTo>
                  <a:pt x="300" y="33"/>
                </a:lnTo>
                <a:lnTo>
                  <a:pt x="300" y="233"/>
                </a:lnTo>
                <a:close/>
                <a:moveTo>
                  <a:pt x="333" y="267"/>
                </a:moveTo>
                <a:lnTo>
                  <a:pt x="333" y="0"/>
                </a:lnTo>
                <a:lnTo>
                  <a:pt x="0" y="0"/>
                </a:lnTo>
                <a:lnTo>
                  <a:pt x="0" y="267"/>
                </a:lnTo>
                <a:lnTo>
                  <a:pt x="150" y="267"/>
                </a:lnTo>
                <a:lnTo>
                  <a:pt x="150" y="300"/>
                </a:lnTo>
                <a:lnTo>
                  <a:pt x="67" y="300"/>
                </a:lnTo>
                <a:lnTo>
                  <a:pt x="67" y="333"/>
                </a:lnTo>
                <a:lnTo>
                  <a:pt x="267" y="333"/>
                </a:lnTo>
                <a:lnTo>
                  <a:pt x="267" y="300"/>
                </a:lnTo>
                <a:lnTo>
                  <a:pt x="183" y="300"/>
                </a:lnTo>
                <a:lnTo>
                  <a:pt x="183" y="267"/>
                </a:lnTo>
                <a:lnTo>
                  <a:pt x="333"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2">
            <a:extLst>
              <a:ext uri="{FF2B5EF4-FFF2-40B4-BE49-F238E27FC236}">
                <a16:creationId xmlns:a16="http://schemas.microsoft.com/office/drawing/2014/main" id="{C76FB39D-AEE0-A341-9794-2EFC6CB647A3}"/>
              </a:ext>
            </a:extLst>
          </p:cNvPr>
          <p:cNvSpPr>
            <a:spLocks noChangeAspect="1" noEditPoints="1"/>
          </p:cNvSpPr>
          <p:nvPr/>
        </p:nvSpPr>
        <p:spPr bwMode="auto">
          <a:xfrm>
            <a:off x="8242301" y="2279650"/>
            <a:ext cx="250825" cy="254000"/>
          </a:xfrm>
          <a:custGeom>
            <a:avLst/>
            <a:gdLst>
              <a:gd name="T0" fmla="*/ 134 w 334"/>
              <a:gd name="T1" fmla="*/ 157 h 333"/>
              <a:gd name="T2" fmla="*/ 134 w 334"/>
              <a:gd name="T3" fmla="*/ 94 h 333"/>
              <a:gd name="T4" fmla="*/ 144 w 334"/>
              <a:gd name="T5" fmla="*/ 86 h 333"/>
              <a:gd name="T6" fmla="*/ 193 w 334"/>
              <a:gd name="T7" fmla="*/ 118 h 333"/>
              <a:gd name="T8" fmla="*/ 194 w 334"/>
              <a:gd name="T9" fmla="*/ 133 h 333"/>
              <a:gd name="T10" fmla="*/ 144 w 334"/>
              <a:gd name="T11" fmla="*/ 165 h 333"/>
              <a:gd name="T12" fmla="*/ 134 w 334"/>
              <a:gd name="T13" fmla="*/ 157 h 333"/>
              <a:gd name="T14" fmla="*/ 300 w 334"/>
              <a:gd name="T15" fmla="*/ 233 h 333"/>
              <a:gd name="T16" fmla="*/ 34 w 334"/>
              <a:gd name="T17" fmla="*/ 233 h 333"/>
              <a:gd name="T18" fmla="*/ 34 w 334"/>
              <a:gd name="T19" fmla="*/ 33 h 333"/>
              <a:gd name="T20" fmla="*/ 300 w 334"/>
              <a:gd name="T21" fmla="*/ 33 h 333"/>
              <a:gd name="T22" fmla="*/ 300 w 334"/>
              <a:gd name="T23" fmla="*/ 233 h 333"/>
              <a:gd name="T24" fmla="*/ 334 w 334"/>
              <a:gd name="T25" fmla="*/ 0 h 333"/>
              <a:gd name="T26" fmla="*/ 0 w 334"/>
              <a:gd name="T27" fmla="*/ 0 h 333"/>
              <a:gd name="T28" fmla="*/ 0 w 334"/>
              <a:gd name="T29" fmla="*/ 267 h 333"/>
              <a:gd name="T30" fmla="*/ 150 w 334"/>
              <a:gd name="T31" fmla="*/ 267 h 333"/>
              <a:gd name="T32" fmla="*/ 150 w 334"/>
              <a:gd name="T33" fmla="*/ 300 h 333"/>
              <a:gd name="T34" fmla="*/ 67 w 334"/>
              <a:gd name="T35" fmla="*/ 300 h 333"/>
              <a:gd name="T36" fmla="*/ 67 w 334"/>
              <a:gd name="T37" fmla="*/ 333 h 333"/>
              <a:gd name="T38" fmla="*/ 267 w 334"/>
              <a:gd name="T39" fmla="*/ 333 h 333"/>
              <a:gd name="T40" fmla="*/ 267 w 334"/>
              <a:gd name="T41" fmla="*/ 300 h 333"/>
              <a:gd name="T42" fmla="*/ 184 w 334"/>
              <a:gd name="T43" fmla="*/ 300 h 333"/>
              <a:gd name="T44" fmla="*/ 184 w 334"/>
              <a:gd name="T45" fmla="*/ 267 h 333"/>
              <a:gd name="T46" fmla="*/ 334 w 334"/>
              <a:gd name="T47" fmla="*/ 267 h 333"/>
              <a:gd name="T48" fmla="*/ 334 w 334"/>
              <a:gd name="T4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4" h="333">
                <a:moveTo>
                  <a:pt x="134" y="157"/>
                </a:moveTo>
                <a:lnTo>
                  <a:pt x="134" y="94"/>
                </a:lnTo>
                <a:cubicBezTo>
                  <a:pt x="134" y="87"/>
                  <a:pt x="139" y="83"/>
                  <a:pt x="144" y="86"/>
                </a:cubicBezTo>
                <a:lnTo>
                  <a:pt x="193" y="118"/>
                </a:lnTo>
                <a:cubicBezTo>
                  <a:pt x="198" y="122"/>
                  <a:pt x="199" y="129"/>
                  <a:pt x="194" y="133"/>
                </a:cubicBezTo>
                <a:lnTo>
                  <a:pt x="144" y="165"/>
                </a:lnTo>
                <a:cubicBezTo>
                  <a:pt x="139" y="168"/>
                  <a:pt x="134" y="164"/>
                  <a:pt x="134" y="157"/>
                </a:cubicBezTo>
                <a:close/>
                <a:moveTo>
                  <a:pt x="300" y="233"/>
                </a:moveTo>
                <a:lnTo>
                  <a:pt x="34" y="233"/>
                </a:lnTo>
                <a:lnTo>
                  <a:pt x="34" y="33"/>
                </a:lnTo>
                <a:lnTo>
                  <a:pt x="300" y="33"/>
                </a:lnTo>
                <a:lnTo>
                  <a:pt x="300" y="233"/>
                </a:lnTo>
                <a:close/>
                <a:moveTo>
                  <a:pt x="334" y="0"/>
                </a:moveTo>
                <a:lnTo>
                  <a:pt x="0" y="0"/>
                </a:lnTo>
                <a:lnTo>
                  <a:pt x="0" y="267"/>
                </a:lnTo>
                <a:lnTo>
                  <a:pt x="150" y="267"/>
                </a:lnTo>
                <a:lnTo>
                  <a:pt x="150" y="300"/>
                </a:lnTo>
                <a:lnTo>
                  <a:pt x="67" y="300"/>
                </a:lnTo>
                <a:lnTo>
                  <a:pt x="67" y="333"/>
                </a:lnTo>
                <a:lnTo>
                  <a:pt x="267" y="333"/>
                </a:lnTo>
                <a:lnTo>
                  <a:pt x="267" y="300"/>
                </a:lnTo>
                <a:lnTo>
                  <a:pt x="184" y="300"/>
                </a:lnTo>
                <a:lnTo>
                  <a:pt x="184" y="267"/>
                </a:lnTo>
                <a:lnTo>
                  <a:pt x="334" y="267"/>
                </a:lnTo>
                <a:lnTo>
                  <a:pt x="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a:extLst>
              <a:ext uri="{FF2B5EF4-FFF2-40B4-BE49-F238E27FC236}">
                <a16:creationId xmlns:a16="http://schemas.microsoft.com/office/drawing/2014/main" id="{FED2AF31-7DA5-8E4B-8E8F-2F1B0B117A8A}"/>
              </a:ext>
            </a:extLst>
          </p:cNvPr>
          <p:cNvSpPr>
            <a:spLocks noChangeAspect="1" noEditPoints="1"/>
          </p:cNvSpPr>
          <p:nvPr/>
        </p:nvSpPr>
        <p:spPr bwMode="auto">
          <a:xfrm>
            <a:off x="7739063" y="2279650"/>
            <a:ext cx="250825" cy="254000"/>
          </a:xfrm>
          <a:custGeom>
            <a:avLst/>
            <a:gdLst>
              <a:gd name="T0" fmla="*/ 300 w 333"/>
              <a:gd name="T1" fmla="*/ 50 h 333"/>
              <a:gd name="T2" fmla="*/ 283 w 333"/>
              <a:gd name="T3" fmla="*/ 33 h 333"/>
              <a:gd name="T4" fmla="*/ 50 w 333"/>
              <a:gd name="T5" fmla="*/ 33 h 333"/>
              <a:gd name="T6" fmla="*/ 33 w 333"/>
              <a:gd name="T7" fmla="*/ 50 h 333"/>
              <a:gd name="T8" fmla="*/ 33 w 333"/>
              <a:gd name="T9" fmla="*/ 217 h 333"/>
              <a:gd name="T10" fmla="*/ 50 w 333"/>
              <a:gd name="T11" fmla="*/ 233 h 333"/>
              <a:gd name="T12" fmla="*/ 283 w 333"/>
              <a:gd name="T13" fmla="*/ 233 h 333"/>
              <a:gd name="T14" fmla="*/ 300 w 333"/>
              <a:gd name="T15" fmla="*/ 217 h 333"/>
              <a:gd name="T16" fmla="*/ 300 w 333"/>
              <a:gd name="T17" fmla="*/ 50 h 333"/>
              <a:gd name="T18" fmla="*/ 333 w 333"/>
              <a:gd name="T19" fmla="*/ 25 h 333"/>
              <a:gd name="T20" fmla="*/ 333 w 333"/>
              <a:gd name="T21" fmla="*/ 25 h 333"/>
              <a:gd name="T22" fmla="*/ 333 w 333"/>
              <a:gd name="T23" fmla="*/ 225 h 333"/>
              <a:gd name="T24" fmla="*/ 333 w 333"/>
              <a:gd name="T25" fmla="*/ 226 h 333"/>
              <a:gd name="T26" fmla="*/ 303 w 333"/>
              <a:gd name="T27" fmla="*/ 267 h 333"/>
              <a:gd name="T28" fmla="*/ 203 w 333"/>
              <a:gd name="T29" fmla="*/ 267 h 333"/>
              <a:gd name="T30" fmla="*/ 187 w 333"/>
              <a:gd name="T31" fmla="*/ 283 h 333"/>
              <a:gd name="T32" fmla="*/ 203 w 333"/>
              <a:gd name="T33" fmla="*/ 300 h 333"/>
              <a:gd name="T34" fmla="*/ 253 w 333"/>
              <a:gd name="T35" fmla="*/ 300 h 333"/>
              <a:gd name="T36" fmla="*/ 270 w 333"/>
              <a:gd name="T37" fmla="*/ 317 h 333"/>
              <a:gd name="T38" fmla="*/ 253 w 333"/>
              <a:gd name="T39" fmla="*/ 333 h 333"/>
              <a:gd name="T40" fmla="*/ 87 w 333"/>
              <a:gd name="T41" fmla="*/ 333 h 333"/>
              <a:gd name="T42" fmla="*/ 70 w 333"/>
              <a:gd name="T43" fmla="*/ 317 h 333"/>
              <a:gd name="T44" fmla="*/ 87 w 333"/>
              <a:gd name="T45" fmla="*/ 300 h 333"/>
              <a:gd name="T46" fmla="*/ 137 w 333"/>
              <a:gd name="T47" fmla="*/ 300 h 333"/>
              <a:gd name="T48" fmla="*/ 153 w 333"/>
              <a:gd name="T49" fmla="*/ 283 h 333"/>
              <a:gd name="T50" fmla="*/ 137 w 333"/>
              <a:gd name="T51" fmla="*/ 267 h 333"/>
              <a:gd name="T52" fmla="*/ 37 w 333"/>
              <a:gd name="T53" fmla="*/ 267 h 333"/>
              <a:gd name="T54" fmla="*/ 37 w 333"/>
              <a:gd name="T55" fmla="*/ 267 h 333"/>
              <a:gd name="T56" fmla="*/ 0 w 333"/>
              <a:gd name="T57" fmla="*/ 225 h 333"/>
              <a:gd name="T58" fmla="*/ 0 w 333"/>
              <a:gd name="T59" fmla="*/ 25 h 333"/>
              <a:gd name="T60" fmla="*/ 37 w 333"/>
              <a:gd name="T61" fmla="*/ 0 h 333"/>
              <a:gd name="T62" fmla="*/ 37 w 333"/>
              <a:gd name="T63" fmla="*/ 0 h 333"/>
              <a:gd name="T64" fmla="*/ 303 w 333"/>
              <a:gd name="T65" fmla="*/ 0 h 333"/>
              <a:gd name="T66" fmla="*/ 333 w 333"/>
              <a:gd name="T67" fmla="*/ 25 h 333"/>
              <a:gd name="T68" fmla="*/ 199 w 333"/>
              <a:gd name="T69" fmla="*/ 133 h 333"/>
              <a:gd name="T70" fmla="*/ 147 w 333"/>
              <a:gd name="T71" fmla="*/ 165 h 333"/>
              <a:gd name="T72" fmla="*/ 133 w 333"/>
              <a:gd name="T73" fmla="*/ 157 h 333"/>
              <a:gd name="T74" fmla="*/ 133 w 333"/>
              <a:gd name="T75" fmla="*/ 94 h 333"/>
              <a:gd name="T76" fmla="*/ 147 w 333"/>
              <a:gd name="T77" fmla="*/ 86 h 333"/>
              <a:gd name="T78" fmla="*/ 199 w 333"/>
              <a:gd name="T79" fmla="*/ 118 h 333"/>
              <a:gd name="T80" fmla="*/ 199 w 333"/>
              <a:gd name="T81" fmla="*/ 13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300" y="50"/>
                </a:moveTo>
                <a:cubicBezTo>
                  <a:pt x="300" y="41"/>
                  <a:pt x="292" y="33"/>
                  <a:pt x="283" y="33"/>
                </a:cubicBezTo>
                <a:lnTo>
                  <a:pt x="50" y="33"/>
                </a:lnTo>
                <a:cubicBezTo>
                  <a:pt x="40" y="33"/>
                  <a:pt x="33" y="41"/>
                  <a:pt x="33" y="50"/>
                </a:cubicBezTo>
                <a:lnTo>
                  <a:pt x="33" y="217"/>
                </a:lnTo>
                <a:cubicBezTo>
                  <a:pt x="33" y="226"/>
                  <a:pt x="40" y="233"/>
                  <a:pt x="50" y="233"/>
                </a:cubicBezTo>
                <a:lnTo>
                  <a:pt x="283" y="233"/>
                </a:lnTo>
                <a:cubicBezTo>
                  <a:pt x="292" y="233"/>
                  <a:pt x="300" y="226"/>
                  <a:pt x="300" y="217"/>
                </a:cubicBezTo>
                <a:lnTo>
                  <a:pt x="300" y="50"/>
                </a:lnTo>
                <a:close/>
                <a:moveTo>
                  <a:pt x="333" y="25"/>
                </a:moveTo>
                <a:lnTo>
                  <a:pt x="333" y="25"/>
                </a:lnTo>
                <a:lnTo>
                  <a:pt x="333" y="225"/>
                </a:lnTo>
                <a:lnTo>
                  <a:pt x="333" y="226"/>
                </a:lnTo>
                <a:cubicBezTo>
                  <a:pt x="333" y="244"/>
                  <a:pt x="322" y="267"/>
                  <a:pt x="303" y="267"/>
                </a:cubicBezTo>
                <a:lnTo>
                  <a:pt x="203" y="267"/>
                </a:lnTo>
                <a:cubicBezTo>
                  <a:pt x="194" y="267"/>
                  <a:pt x="187" y="274"/>
                  <a:pt x="187" y="283"/>
                </a:cubicBezTo>
                <a:cubicBezTo>
                  <a:pt x="187" y="293"/>
                  <a:pt x="194" y="300"/>
                  <a:pt x="203" y="300"/>
                </a:cubicBezTo>
                <a:lnTo>
                  <a:pt x="253" y="300"/>
                </a:lnTo>
                <a:cubicBezTo>
                  <a:pt x="263" y="300"/>
                  <a:pt x="270" y="307"/>
                  <a:pt x="270" y="317"/>
                </a:cubicBezTo>
                <a:cubicBezTo>
                  <a:pt x="270" y="326"/>
                  <a:pt x="263" y="333"/>
                  <a:pt x="253" y="333"/>
                </a:cubicBezTo>
                <a:lnTo>
                  <a:pt x="87" y="333"/>
                </a:lnTo>
                <a:cubicBezTo>
                  <a:pt x="77" y="333"/>
                  <a:pt x="70" y="326"/>
                  <a:pt x="70" y="317"/>
                </a:cubicBezTo>
                <a:cubicBezTo>
                  <a:pt x="70" y="307"/>
                  <a:pt x="77" y="300"/>
                  <a:pt x="87" y="300"/>
                </a:cubicBezTo>
                <a:lnTo>
                  <a:pt x="137" y="300"/>
                </a:lnTo>
                <a:cubicBezTo>
                  <a:pt x="146" y="300"/>
                  <a:pt x="153" y="293"/>
                  <a:pt x="153" y="283"/>
                </a:cubicBezTo>
                <a:cubicBezTo>
                  <a:pt x="153" y="274"/>
                  <a:pt x="146" y="267"/>
                  <a:pt x="137" y="267"/>
                </a:cubicBezTo>
                <a:lnTo>
                  <a:pt x="37" y="267"/>
                </a:lnTo>
                <a:lnTo>
                  <a:pt x="37" y="267"/>
                </a:lnTo>
                <a:cubicBezTo>
                  <a:pt x="18" y="267"/>
                  <a:pt x="0" y="244"/>
                  <a:pt x="0" y="225"/>
                </a:cubicBezTo>
                <a:lnTo>
                  <a:pt x="0" y="25"/>
                </a:lnTo>
                <a:cubicBezTo>
                  <a:pt x="0" y="7"/>
                  <a:pt x="18" y="0"/>
                  <a:pt x="37" y="0"/>
                </a:cubicBezTo>
                <a:lnTo>
                  <a:pt x="37" y="0"/>
                </a:lnTo>
                <a:lnTo>
                  <a:pt x="303" y="0"/>
                </a:lnTo>
                <a:cubicBezTo>
                  <a:pt x="322" y="0"/>
                  <a:pt x="333" y="7"/>
                  <a:pt x="333" y="25"/>
                </a:cubicBezTo>
                <a:close/>
                <a:moveTo>
                  <a:pt x="199" y="133"/>
                </a:moveTo>
                <a:lnTo>
                  <a:pt x="147" y="165"/>
                </a:lnTo>
                <a:cubicBezTo>
                  <a:pt x="142" y="168"/>
                  <a:pt x="133" y="164"/>
                  <a:pt x="133" y="157"/>
                </a:cubicBezTo>
                <a:lnTo>
                  <a:pt x="133" y="94"/>
                </a:lnTo>
                <a:cubicBezTo>
                  <a:pt x="133" y="87"/>
                  <a:pt x="142" y="83"/>
                  <a:pt x="147" y="86"/>
                </a:cubicBezTo>
                <a:lnTo>
                  <a:pt x="199" y="118"/>
                </a:lnTo>
                <a:cubicBezTo>
                  <a:pt x="205" y="122"/>
                  <a:pt x="204" y="129"/>
                  <a:pt x="199" y="1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a:extLst>
              <a:ext uri="{FF2B5EF4-FFF2-40B4-BE49-F238E27FC236}">
                <a16:creationId xmlns:a16="http://schemas.microsoft.com/office/drawing/2014/main" id="{8E670698-3F8F-E643-86A9-E3B34236110E}"/>
              </a:ext>
            </a:extLst>
          </p:cNvPr>
          <p:cNvSpPr>
            <a:spLocks noChangeAspect="1" noEditPoints="1"/>
          </p:cNvSpPr>
          <p:nvPr/>
        </p:nvSpPr>
        <p:spPr bwMode="auto">
          <a:xfrm>
            <a:off x="7235826" y="2279650"/>
            <a:ext cx="250825" cy="254000"/>
          </a:xfrm>
          <a:custGeom>
            <a:avLst/>
            <a:gdLst>
              <a:gd name="T0" fmla="*/ 300 w 333"/>
              <a:gd name="T1" fmla="*/ 217 h 333"/>
              <a:gd name="T2" fmla="*/ 283 w 333"/>
              <a:gd name="T3" fmla="*/ 233 h 333"/>
              <a:gd name="T4" fmla="*/ 50 w 333"/>
              <a:gd name="T5" fmla="*/ 233 h 333"/>
              <a:gd name="T6" fmla="*/ 33 w 333"/>
              <a:gd name="T7" fmla="*/ 217 h 333"/>
              <a:gd name="T8" fmla="*/ 33 w 333"/>
              <a:gd name="T9" fmla="*/ 50 h 333"/>
              <a:gd name="T10" fmla="*/ 50 w 333"/>
              <a:gd name="T11" fmla="*/ 33 h 333"/>
              <a:gd name="T12" fmla="*/ 283 w 333"/>
              <a:gd name="T13" fmla="*/ 33 h 333"/>
              <a:gd name="T14" fmla="*/ 300 w 333"/>
              <a:gd name="T15" fmla="*/ 50 h 333"/>
              <a:gd name="T16" fmla="*/ 300 w 333"/>
              <a:gd name="T17" fmla="*/ 217 h 333"/>
              <a:gd name="T18" fmla="*/ 300 w 333"/>
              <a:gd name="T19" fmla="*/ 0 h 333"/>
              <a:gd name="T20" fmla="*/ 33 w 333"/>
              <a:gd name="T21" fmla="*/ 0 h 333"/>
              <a:gd name="T22" fmla="*/ 33 w 333"/>
              <a:gd name="T23" fmla="*/ 0 h 333"/>
              <a:gd name="T24" fmla="*/ 0 w 333"/>
              <a:gd name="T25" fmla="*/ 34 h 333"/>
              <a:gd name="T26" fmla="*/ 0 w 333"/>
              <a:gd name="T27" fmla="*/ 34 h 333"/>
              <a:gd name="T28" fmla="*/ 0 w 333"/>
              <a:gd name="T29" fmla="*/ 234 h 333"/>
              <a:gd name="T30" fmla="*/ 0 w 333"/>
              <a:gd name="T31" fmla="*/ 234 h 333"/>
              <a:gd name="T32" fmla="*/ 33 w 333"/>
              <a:gd name="T33" fmla="*/ 267 h 333"/>
              <a:gd name="T34" fmla="*/ 33 w 333"/>
              <a:gd name="T35" fmla="*/ 267 h 333"/>
              <a:gd name="T36" fmla="*/ 133 w 333"/>
              <a:gd name="T37" fmla="*/ 267 h 333"/>
              <a:gd name="T38" fmla="*/ 150 w 333"/>
              <a:gd name="T39" fmla="*/ 284 h 333"/>
              <a:gd name="T40" fmla="*/ 150 w 333"/>
              <a:gd name="T41" fmla="*/ 284 h 333"/>
              <a:gd name="T42" fmla="*/ 133 w 333"/>
              <a:gd name="T43" fmla="*/ 300 h 333"/>
              <a:gd name="T44" fmla="*/ 83 w 333"/>
              <a:gd name="T45" fmla="*/ 300 h 333"/>
              <a:gd name="T46" fmla="*/ 67 w 333"/>
              <a:gd name="T47" fmla="*/ 317 h 333"/>
              <a:gd name="T48" fmla="*/ 67 w 333"/>
              <a:gd name="T49" fmla="*/ 317 h 333"/>
              <a:gd name="T50" fmla="*/ 83 w 333"/>
              <a:gd name="T51" fmla="*/ 333 h 333"/>
              <a:gd name="T52" fmla="*/ 250 w 333"/>
              <a:gd name="T53" fmla="*/ 333 h 333"/>
              <a:gd name="T54" fmla="*/ 267 w 333"/>
              <a:gd name="T55" fmla="*/ 317 h 333"/>
              <a:gd name="T56" fmla="*/ 267 w 333"/>
              <a:gd name="T57" fmla="*/ 317 h 333"/>
              <a:gd name="T58" fmla="*/ 250 w 333"/>
              <a:gd name="T59" fmla="*/ 300 h 333"/>
              <a:gd name="T60" fmla="*/ 200 w 333"/>
              <a:gd name="T61" fmla="*/ 300 h 333"/>
              <a:gd name="T62" fmla="*/ 183 w 333"/>
              <a:gd name="T63" fmla="*/ 284 h 333"/>
              <a:gd name="T64" fmla="*/ 183 w 333"/>
              <a:gd name="T65" fmla="*/ 284 h 333"/>
              <a:gd name="T66" fmla="*/ 200 w 333"/>
              <a:gd name="T67" fmla="*/ 267 h 333"/>
              <a:gd name="T68" fmla="*/ 300 w 333"/>
              <a:gd name="T69" fmla="*/ 267 h 333"/>
              <a:gd name="T70" fmla="*/ 300 w 333"/>
              <a:gd name="T71" fmla="*/ 267 h 333"/>
              <a:gd name="T72" fmla="*/ 333 w 333"/>
              <a:gd name="T73" fmla="*/ 234 h 333"/>
              <a:gd name="T74" fmla="*/ 333 w 333"/>
              <a:gd name="T75" fmla="*/ 234 h 333"/>
              <a:gd name="T76" fmla="*/ 333 w 333"/>
              <a:gd name="T77" fmla="*/ 34 h 333"/>
              <a:gd name="T78" fmla="*/ 333 w 333"/>
              <a:gd name="T79" fmla="*/ 34 h 333"/>
              <a:gd name="T80" fmla="*/ 300 w 333"/>
              <a:gd name="T81"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3" h="333">
                <a:moveTo>
                  <a:pt x="300" y="217"/>
                </a:moveTo>
                <a:cubicBezTo>
                  <a:pt x="300" y="226"/>
                  <a:pt x="293" y="233"/>
                  <a:pt x="283" y="233"/>
                </a:cubicBezTo>
                <a:lnTo>
                  <a:pt x="50" y="233"/>
                </a:lnTo>
                <a:cubicBezTo>
                  <a:pt x="41" y="233"/>
                  <a:pt x="33" y="226"/>
                  <a:pt x="33" y="217"/>
                </a:cubicBezTo>
                <a:lnTo>
                  <a:pt x="33" y="50"/>
                </a:lnTo>
                <a:cubicBezTo>
                  <a:pt x="33" y="41"/>
                  <a:pt x="41" y="33"/>
                  <a:pt x="50" y="33"/>
                </a:cubicBezTo>
                <a:lnTo>
                  <a:pt x="283" y="33"/>
                </a:lnTo>
                <a:cubicBezTo>
                  <a:pt x="293" y="33"/>
                  <a:pt x="300" y="41"/>
                  <a:pt x="300" y="50"/>
                </a:cubicBezTo>
                <a:lnTo>
                  <a:pt x="300" y="217"/>
                </a:lnTo>
                <a:close/>
                <a:moveTo>
                  <a:pt x="300" y="0"/>
                </a:moveTo>
                <a:lnTo>
                  <a:pt x="33" y="0"/>
                </a:lnTo>
                <a:lnTo>
                  <a:pt x="33" y="0"/>
                </a:lnTo>
                <a:cubicBezTo>
                  <a:pt x="15" y="0"/>
                  <a:pt x="0" y="15"/>
                  <a:pt x="0" y="34"/>
                </a:cubicBezTo>
                <a:lnTo>
                  <a:pt x="0" y="34"/>
                </a:lnTo>
                <a:lnTo>
                  <a:pt x="0" y="234"/>
                </a:lnTo>
                <a:lnTo>
                  <a:pt x="0" y="234"/>
                </a:lnTo>
                <a:cubicBezTo>
                  <a:pt x="0" y="252"/>
                  <a:pt x="15" y="267"/>
                  <a:pt x="33" y="267"/>
                </a:cubicBezTo>
                <a:lnTo>
                  <a:pt x="33" y="267"/>
                </a:lnTo>
                <a:lnTo>
                  <a:pt x="133" y="267"/>
                </a:lnTo>
                <a:cubicBezTo>
                  <a:pt x="142" y="267"/>
                  <a:pt x="150" y="274"/>
                  <a:pt x="150" y="284"/>
                </a:cubicBezTo>
                <a:lnTo>
                  <a:pt x="150" y="284"/>
                </a:lnTo>
                <a:cubicBezTo>
                  <a:pt x="150" y="293"/>
                  <a:pt x="142" y="300"/>
                  <a:pt x="133" y="300"/>
                </a:cubicBezTo>
                <a:lnTo>
                  <a:pt x="83" y="300"/>
                </a:lnTo>
                <a:cubicBezTo>
                  <a:pt x="74" y="300"/>
                  <a:pt x="67" y="308"/>
                  <a:pt x="67" y="317"/>
                </a:cubicBezTo>
                <a:lnTo>
                  <a:pt x="67" y="317"/>
                </a:lnTo>
                <a:cubicBezTo>
                  <a:pt x="67" y="326"/>
                  <a:pt x="74" y="333"/>
                  <a:pt x="83" y="333"/>
                </a:cubicBezTo>
                <a:lnTo>
                  <a:pt x="250" y="333"/>
                </a:lnTo>
                <a:cubicBezTo>
                  <a:pt x="259" y="333"/>
                  <a:pt x="267" y="326"/>
                  <a:pt x="267" y="317"/>
                </a:cubicBezTo>
                <a:lnTo>
                  <a:pt x="267" y="317"/>
                </a:lnTo>
                <a:cubicBezTo>
                  <a:pt x="267" y="308"/>
                  <a:pt x="259" y="300"/>
                  <a:pt x="250" y="300"/>
                </a:cubicBezTo>
                <a:lnTo>
                  <a:pt x="200" y="300"/>
                </a:lnTo>
                <a:cubicBezTo>
                  <a:pt x="191" y="300"/>
                  <a:pt x="183" y="293"/>
                  <a:pt x="183" y="284"/>
                </a:cubicBezTo>
                <a:lnTo>
                  <a:pt x="183" y="284"/>
                </a:lnTo>
                <a:cubicBezTo>
                  <a:pt x="183" y="274"/>
                  <a:pt x="191" y="267"/>
                  <a:pt x="200" y="267"/>
                </a:cubicBezTo>
                <a:lnTo>
                  <a:pt x="300" y="267"/>
                </a:lnTo>
                <a:lnTo>
                  <a:pt x="300" y="267"/>
                </a:lnTo>
                <a:cubicBezTo>
                  <a:pt x="318" y="267"/>
                  <a:pt x="333" y="252"/>
                  <a:pt x="333" y="234"/>
                </a:cubicBezTo>
                <a:lnTo>
                  <a:pt x="333" y="234"/>
                </a:lnTo>
                <a:lnTo>
                  <a:pt x="333" y="34"/>
                </a:lnTo>
                <a:lnTo>
                  <a:pt x="333" y="34"/>
                </a:lnTo>
                <a:cubicBezTo>
                  <a:pt x="333" y="16"/>
                  <a:pt x="318" y="0"/>
                  <a:pt x="30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a:extLst>
              <a:ext uri="{FF2B5EF4-FFF2-40B4-BE49-F238E27FC236}">
                <a16:creationId xmlns:a16="http://schemas.microsoft.com/office/drawing/2014/main" id="{96D75880-5ACD-6F4E-83AC-BC1413DEB806}"/>
              </a:ext>
            </a:extLst>
          </p:cNvPr>
          <p:cNvSpPr>
            <a:spLocks noChangeAspect="1" noEditPoints="1"/>
          </p:cNvSpPr>
          <p:nvPr/>
        </p:nvSpPr>
        <p:spPr bwMode="auto">
          <a:xfrm>
            <a:off x="6732588" y="2279650"/>
            <a:ext cx="252413" cy="254000"/>
          </a:xfrm>
          <a:custGeom>
            <a:avLst/>
            <a:gdLst>
              <a:gd name="T0" fmla="*/ 300 w 334"/>
              <a:gd name="T1" fmla="*/ 67 h 333"/>
              <a:gd name="T2" fmla="*/ 100 w 334"/>
              <a:gd name="T3" fmla="*/ 67 h 333"/>
              <a:gd name="T4" fmla="*/ 100 w 334"/>
              <a:gd name="T5" fmla="*/ 33 h 333"/>
              <a:gd name="T6" fmla="*/ 300 w 334"/>
              <a:gd name="T7" fmla="*/ 33 h 333"/>
              <a:gd name="T8" fmla="*/ 300 w 334"/>
              <a:gd name="T9" fmla="*/ 67 h 333"/>
              <a:gd name="T10" fmla="*/ 300 w 334"/>
              <a:gd name="T11" fmla="*/ 300 h 333"/>
              <a:gd name="T12" fmla="*/ 34 w 334"/>
              <a:gd name="T13" fmla="*/ 300 h 333"/>
              <a:gd name="T14" fmla="*/ 34 w 334"/>
              <a:gd name="T15" fmla="*/ 100 h 333"/>
              <a:gd name="T16" fmla="*/ 300 w 334"/>
              <a:gd name="T17" fmla="*/ 100 h 333"/>
              <a:gd name="T18" fmla="*/ 300 w 334"/>
              <a:gd name="T19" fmla="*/ 300 h 333"/>
              <a:gd name="T20" fmla="*/ 34 w 334"/>
              <a:gd name="T21" fmla="*/ 33 h 333"/>
              <a:gd name="T22" fmla="*/ 67 w 334"/>
              <a:gd name="T23" fmla="*/ 33 h 333"/>
              <a:gd name="T24" fmla="*/ 67 w 334"/>
              <a:gd name="T25" fmla="*/ 67 h 333"/>
              <a:gd name="T26" fmla="*/ 34 w 334"/>
              <a:gd name="T27" fmla="*/ 67 h 333"/>
              <a:gd name="T28" fmla="*/ 34 w 334"/>
              <a:gd name="T29" fmla="*/ 33 h 333"/>
              <a:gd name="T30" fmla="*/ 334 w 334"/>
              <a:gd name="T31" fmla="*/ 0 h 333"/>
              <a:gd name="T32" fmla="*/ 0 w 334"/>
              <a:gd name="T33" fmla="*/ 0 h 333"/>
              <a:gd name="T34" fmla="*/ 0 w 334"/>
              <a:gd name="T35" fmla="*/ 333 h 333"/>
              <a:gd name="T36" fmla="*/ 334 w 334"/>
              <a:gd name="T37" fmla="*/ 333 h 333"/>
              <a:gd name="T38" fmla="*/ 334 w 334"/>
              <a:gd name="T39"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4" h="333">
                <a:moveTo>
                  <a:pt x="300" y="67"/>
                </a:moveTo>
                <a:lnTo>
                  <a:pt x="100" y="67"/>
                </a:lnTo>
                <a:lnTo>
                  <a:pt x="100" y="33"/>
                </a:lnTo>
                <a:lnTo>
                  <a:pt x="300" y="33"/>
                </a:lnTo>
                <a:lnTo>
                  <a:pt x="300" y="67"/>
                </a:lnTo>
                <a:close/>
                <a:moveTo>
                  <a:pt x="300" y="300"/>
                </a:moveTo>
                <a:lnTo>
                  <a:pt x="34" y="300"/>
                </a:lnTo>
                <a:lnTo>
                  <a:pt x="34" y="100"/>
                </a:lnTo>
                <a:lnTo>
                  <a:pt x="300" y="100"/>
                </a:lnTo>
                <a:lnTo>
                  <a:pt x="300" y="300"/>
                </a:lnTo>
                <a:close/>
                <a:moveTo>
                  <a:pt x="34" y="33"/>
                </a:moveTo>
                <a:lnTo>
                  <a:pt x="67" y="33"/>
                </a:lnTo>
                <a:lnTo>
                  <a:pt x="67" y="67"/>
                </a:lnTo>
                <a:lnTo>
                  <a:pt x="34" y="67"/>
                </a:lnTo>
                <a:lnTo>
                  <a:pt x="34" y="33"/>
                </a:lnTo>
                <a:close/>
                <a:moveTo>
                  <a:pt x="334" y="0"/>
                </a:moveTo>
                <a:lnTo>
                  <a:pt x="0" y="0"/>
                </a:lnTo>
                <a:lnTo>
                  <a:pt x="0" y="333"/>
                </a:lnTo>
                <a:lnTo>
                  <a:pt x="334" y="333"/>
                </a:lnTo>
                <a:lnTo>
                  <a:pt x="3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TextBox 166">
            <a:extLst>
              <a:ext uri="{FF2B5EF4-FFF2-40B4-BE49-F238E27FC236}">
                <a16:creationId xmlns:a16="http://schemas.microsoft.com/office/drawing/2014/main" id="{5D6C6D31-7BE7-F540-B839-495063D27E82}"/>
              </a:ext>
            </a:extLst>
          </p:cNvPr>
          <p:cNvSpPr txBox="1"/>
          <p:nvPr/>
        </p:nvSpPr>
        <p:spPr>
          <a:xfrm>
            <a:off x="0" y="6585856"/>
            <a:ext cx="6216651" cy="276999"/>
          </a:xfrm>
          <a:prstGeom prst="rect">
            <a:avLst/>
          </a:prstGeom>
          <a:noFill/>
        </p:spPr>
        <p:txBody>
          <a:bodyPr wrap="square" rtlCol="0">
            <a:spAutoFit/>
          </a:bodyPr>
          <a:lstStyle/>
          <a:p>
            <a:r>
              <a:rPr lang="en-US" sz="1200" dirty="0">
                <a:latin typeface="Arial" panose="020B0604020202020204" pitchFamily="34" charset="0"/>
                <a:cs typeface="Arial" panose="020B0604020202020204" pitchFamily="34" charset="0"/>
              </a:rPr>
              <a:t>Icons courtesy of </a:t>
            </a:r>
            <a:r>
              <a:rPr lang="en-US" sz="1200" dirty="0" err="1">
                <a:latin typeface="Arial" panose="020B0604020202020204" pitchFamily="34" charset="0"/>
                <a:cs typeface="Arial" panose="020B0604020202020204" pitchFamily="34" charset="0"/>
              </a:rPr>
              <a:t>dribbble.com</a:t>
            </a:r>
            <a:r>
              <a:rPr lang="en-US" sz="1200" dirty="0">
                <a:latin typeface="Arial" panose="020B0604020202020204" pitchFamily="34" charset="0"/>
                <a:cs typeface="Arial" panose="020B0604020202020204" pitchFamily="34" charset="0"/>
              </a:rPr>
              <a:t>/shots/2888226-1800-Free-Minimal-Icon-Pack-20x20</a:t>
            </a:r>
          </a:p>
        </p:txBody>
      </p:sp>
    </p:spTree>
    <p:extLst>
      <p:ext uri="{BB962C8B-B14F-4D97-AF65-F5344CB8AC3E}">
        <p14:creationId xmlns:p14="http://schemas.microsoft.com/office/powerpoint/2010/main" val="281436532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1"/>
            <a:ext cx="3701817"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0" name="Picture 3"/>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26352" y="845727"/>
            <a:ext cx="1631345" cy="3726275"/>
          </a:xfrm>
          <a:prstGeom prst="rect">
            <a:avLst/>
          </a:prstGeom>
          <a:solidFill>
            <a:schemeClr val="bg1"/>
          </a:solidFill>
          <a:ln>
            <a:noFill/>
          </a:ln>
          <a:effectLst>
            <a:outerShdw blurRad="50800" dist="38100" algn="l" rotWithShape="0">
              <a:prstClr val="black">
                <a:alpha val="15000"/>
              </a:prstClr>
            </a:outerShdw>
          </a:effectLst>
        </p:spPr>
      </p:pic>
      <p:sp>
        <p:nvSpPr>
          <p:cNvPr id="11" name="Chevron 1"/>
          <p:cNvSpPr/>
          <p:nvPr/>
        </p:nvSpPr>
        <p:spPr>
          <a:xfrm>
            <a:off x="3880388" y="3914083"/>
            <a:ext cx="2321997" cy="2127452"/>
          </a:xfrm>
          <a:prstGeom prst="chevron">
            <a:avLst>
              <a:gd name="adj" fmla="val 24163"/>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Segoe UI"/>
                <a:ea typeface="+mn-ea"/>
                <a:cs typeface="+mn-cs"/>
              </a:rPr>
              <a:t>Step</a:t>
            </a:r>
          </a:p>
        </p:txBody>
      </p:sp>
      <p:cxnSp>
        <p:nvCxnSpPr>
          <p:cNvPr id="28" name="Straight Connector 27"/>
          <p:cNvCxnSpPr/>
          <p:nvPr/>
        </p:nvCxnSpPr>
        <p:spPr>
          <a:xfrm>
            <a:off x="670778" y="595965"/>
            <a:ext cx="21717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solidFill>
                  <a:schemeClr val="bg1"/>
                </a:solidFill>
              </a:rPr>
              <a:t>MOVING CONTENT</a:t>
            </a:r>
          </a:p>
        </p:txBody>
      </p:sp>
      <p:grpSp>
        <p:nvGrpSpPr>
          <p:cNvPr id="3" name="Group 2">
            <a:extLst>
              <a:ext uri="{FF2B5EF4-FFF2-40B4-BE49-F238E27FC236}">
                <a16:creationId xmlns:a16="http://schemas.microsoft.com/office/drawing/2014/main" id="{5722F6D6-D735-43EB-888A-DEA60F4BBEFF}"/>
              </a:ext>
            </a:extLst>
          </p:cNvPr>
          <p:cNvGrpSpPr/>
          <p:nvPr/>
        </p:nvGrpSpPr>
        <p:grpSpPr>
          <a:xfrm>
            <a:off x="236641" y="4717460"/>
            <a:ext cx="3465178" cy="520696"/>
            <a:chOff x="226352" y="4777911"/>
            <a:chExt cx="3465178" cy="520696"/>
          </a:xfrm>
        </p:grpSpPr>
        <p:sp>
          <p:nvSpPr>
            <p:cNvPr id="12" name="TextBox 11">
              <a:extLst>
                <a:ext uri="{FF2B5EF4-FFF2-40B4-BE49-F238E27FC236}">
                  <a16:creationId xmlns:a16="http://schemas.microsoft.com/office/drawing/2014/main" id="{E30001A3-524F-4B8C-AE16-CCEA3D1E09B6}"/>
                </a:ext>
              </a:extLst>
            </p:cNvPr>
            <p:cNvSpPr txBox="1"/>
            <p:nvPr/>
          </p:nvSpPr>
          <p:spPr>
            <a:xfrm>
              <a:off x="1202902" y="4850992"/>
              <a:ext cx="2488628" cy="384260"/>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marL="0" marR="0" lvl="0" indent="0" algn="l" defTabSz="121908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cs typeface="+mn-cs"/>
                </a:rPr>
                <a:t>Horizontal or Vertical</a:t>
              </a:r>
            </a:p>
          </p:txBody>
        </p:sp>
        <p:sp>
          <p:nvSpPr>
            <p:cNvPr id="13" name="Freeform: Shape 12">
              <a:extLst>
                <a:ext uri="{FF2B5EF4-FFF2-40B4-BE49-F238E27FC236}">
                  <a16:creationId xmlns:a16="http://schemas.microsoft.com/office/drawing/2014/main" id="{7F2C1DA4-42C6-4F2D-B958-2CA079DFC674}"/>
                </a:ext>
              </a:extLst>
            </p:cNvPr>
            <p:cNvSpPr/>
            <p:nvPr/>
          </p:nvSpPr>
          <p:spPr>
            <a:xfrm>
              <a:off x="226352" y="4777911"/>
              <a:ext cx="848542" cy="520696"/>
            </a:xfrm>
            <a:custGeom>
              <a:avLst/>
              <a:gdLst>
                <a:gd name="connsiteX0" fmla="*/ 405289 w 419100"/>
                <a:gd name="connsiteY0" fmla="*/ 256699 h 257175"/>
                <a:gd name="connsiteX1" fmla="*/ 16669 w 419100"/>
                <a:gd name="connsiteY1" fmla="*/ 256699 h 257175"/>
                <a:gd name="connsiteX2" fmla="*/ 7144 w 419100"/>
                <a:gd name="connsiteY2" fmla="*/ 247174 h 257175"/>
                <a:gd name="connsiteX3" fmla="*/ 7144 w 419100"/>
                <a:gd name="connsiteY3" fmla="*/ 16669 h 257175"/>
                <a:gd name="connsiteX4" fmla="*/ 16669 w 419100"/>
                <a:gd name="connsiteY4" fmla="*/ 7144 h 257175"/>
                <a:gd name="connsiteX5" fmla="*/ 405289 w 419100"/>
                <a:gd name="connsiteY5" fmla="*/ 7144 h 257175"/>
                <a:gd name="connsiteX6" fmla="*/ 414814 w 419100"/>
                <a:gd name="connsiteY6" fmla="*/ 16669 h 257175"/>
                <a:gd name="connsiteX7" fmla="*/ 414814 w 419100"/>
                <a:gd name="connsiteY7" fmla="*/ 247174 h 257175"/>
                <a:gd name="connsiteX8" fmla="*/ 405289 w 419100"/>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100" h="257175">
                  <a:moveTo>
                    <a:pt x="405289" y="256699"/>
                  </a:moveTo>
                  <a:lnTo>
                    <a:pt x="16669" y="256699"/>
                  </a:lnTo>
                  <a:cubicBezTo>
                    <a:pt x="11906" y="256699"/>
                    <a:pt x="7144" y="252889"/>
                    <a:pt x="7144" y="247174"/>
                  </a:cubicBezTo>
                  <a:lnTo>
                    <a:pt x="7144" y="16669"/>
                  </a:lnTo>
                  <a:cubicBezTo>
                    <a:pt x="7144" y="11906"/>
                    <a:pt x="10954" y="7144"/>
                    <a:pt x="16669" y="7144"/>
                  </a:cubicBezTo>
                  <a:lnTo>
                    <a:pt x="405289" y="7144"/>
                  </a:lnTo>
                  <a:cubicBezTo>
                    <a:pt x="410051" y="7144"/>
                    <a:pt x="414814" y="10954"/>
                    <a:pt x="414814" y="16669"/>
                  </a:cubicBezTo>
                  <a:lnTo>
                    <a:pt x="414814" y="247174"/>
                  </a:lnTo>
                  <a:cubicBezTo>
                    <a:pt x="414814" y="251936"/>
                    <a:pt x="411004" y="256699"/>
                    <a:pt x="405289" y="256699"/>
                  </a:cubicBezTo>
                  <a:close/>
                </a:path>
              </a:pathLst>
            </a:custGeom>
            <a:solidFill>
              <a:srgbClr val="EAEAEA"/>
            </a:solidFill>
            <a:ln w="12700" cap="flat">
              <a:noFill/>
              <a:prstDash val="solid"/>
              <a:miter/>
            </a:ln>
          </p:spPr>
          <p:txBody>
            <a:bodyPr rtlCol="0" anchor="ctr"/>
            <a:lstStyle/>
            <a:p>
              <a:pPr algn="ctr"/>
              <a:r>
                <a:rPr lang="en-GB" sz="2000" dirty="0">
                  <a:latin typeface="Segoe UI"/>
                </a:rPr>
                <a:t>Shift</a:t>
              </a:r>
            </a:p>
          </p:txBody>
        </p:sp>
      </p:grpSp>
    </p:spTree>
    <p:custDataLst>
      <p:tags r:id="rId1"/>
    </p:custDataLst>
    <p:extLst>
      <p:ext uri="{BB962C8B-B14F-4D97-AF65-F5344CB8AC3E}">
        <p14:creationId xmlns:p14="http://schemas.microsoft.com/office/powerpoint/2010/main" val="4041133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A8B3D59A-E97E-F14D-A1EC-93F4158E5720}"/>
              </a:ext>
            </a:extLst>
          </p:cNvPr>
          <p:cNvSpPr/>
          <p:nvPr/>
        </p:nvSpPr>
        <p:spPr>
          <a:xfrm>
            <a:off x="0" y="0"/>
            <a:ext cx="12192000" cy="6858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10">
            <a:extLst>
              <a:ext uri="{FF2B5EF4-FFF2-40B4-BE49-F238E27FC236}">
                <a16:creationId xmlns:a16="http://schemas.microsoft.com/office/drawing/2014/main" id="{14AB31B1-2D0A-4F40-9201-A014FB26EBA5}"/>
              </a:ext>
            </a:extLst>
          </p:cNvPr>
          <p:cNvSpPr/>
          <p:nvPr/>
        </p:nvSpPr>
        <p:spPr>
          <a:xfrm>
            <a:off x="2924118" y="965786"/>
            <a:ext cx="6394054" cy="4593828"/>
          </a:xfrm>
          <a:custGeom>
            <a:avLst/>
            <a:gdLst/>
            <a:ahLst/>
            <a:cxnLst/>
            <a:rect l="l" t="t" r="r" b="b"/>
            <a:pathLst>
              <a:path w="4168639" h="2994971">
                <a:moveTo>
                  <a:pt x="240013" y="2482202"/>
                </a:moveTo>
                <a:lnTo>
                  <a:pt x="240013" y="2784584"/>
                </a:lnTo>
                <a:lnTo>
                  <a:pt x="340007" y="2784584"/>
                </a:lnTo>
                <a:cubicBezTo>
                  <a:pt x="386405" y="2784584"/>
                  <a:pt x="422135" y="2770718"/>
                  <a:pt x="447201" y="2742986"/>
                </a:cubicBezTo>
                <a:cubicBezTo>
                  <a:pt x="472266" y="2715255"/>
                  <a:pt x="484799" y="2677390"/>
                  <a:pt x="484799" y="2629393"/>
                </a:cubicBezTo>
                <a:cubicBezTo>
                  <a:pt x="484799" y="2583529"/>
                  <a:pt x="471732" y="2547532"/>
                  <a:pt x="445601" y="2521400"/>
                </a:cubicBezTo>
                <a:cubicBezTo>
                  <a:pt x="419469" y="2495268"/>
                  <a:pt x="385605" y="2482202"/>
                  <a:pt x="344008" y="2482202"/>
                </a:cubicBezTo>
                <a:close/>
                <a:moveTo>
                  <a:pt x="240013" y="2016631"/>
                </a:moveTo>
                <a:lnTo>
                  <a:pt x="240013" y="2293414"/>
                </a:lnTo>
                <a:lnTo>
                  <a:pt x="320809" y="2293414"/>
                </a:lnTo>
                <a:cubicBezTo>
                  <a:pt x="360273" y="2293414"/>
                  <a:pt x="392004" y="2279815"/>
                  <a:pt x="416003" y="2252616"/>
                </a:cubicBezTo>
                <a:cubicBezTo>
                  <a:pt x="440001" y="2225418"/>
                  <a:pt x="452001" y="2191020"/>
                  <a:pt x="452001" y="2149423"/>
                </a:cubicBezTo>
                <a:cubicBezTo>
                  <a:pt x="452001" y="2060895"/>
                  <a:pt x="403737" y="2016631"/>
                  <a:pt x="307209" y="2016631"/>
                </a:cubicBezTo>
                <a:close/>
                <a:moveTo>
                  <a:pt x="2188304" y="2001432"/>
                </a:moveTo>
                <a:cubicBezTo>
                  <a:pt x="2063511" y="2001432"/>
                  <a:pt x="2001115" y="2135290"/>
                  <a:pt x="2001115" y="2403007"/>
                </a:cubicBezTo>
                <a:cubicBezTo>
                  <a:pt x="2001115" y="2668591"/>
                  <a:pt x="2061912" y="2801383"/>
                  <a:pt x="2183504" y="2801383"/>
                </a:cubicBezTo>
                <a:cubicBezTo>
                  <a:pt x="2242167" y="2801383"/>
                  <a:pt x="2286831" y="2767518"/>
                  <a:pt x="2317496" y="2699789"/>
                </a:cubicBezTo>
                <a:cubicBezTo>
                  <a:pt x="2348161" y="2632060"/>
                  <a:pt x="2363493" y="2535266"/>
                  <a:pt x="2363493" y="2409407"/>
                </a:cubicBezTo>
                <a:cubicBezTo>
                  <a:pt x="2363493" y="2137423"/>
                  <a:pt x="2305097" y="2001432"/>
                  <a:pt x="2188304" y="2001432"/>
                </a:cubicBezTo>
                <a:close/>
                <a:moveTo>
                  <a:pt x="1245329" y="2001432"/>
                </a:moveTo>
                <a:cubicBezTo>
                  <a:pt x="1120536" y="2001432"/>
                  <a:pt x="1058141" y="2135290"/>
                  <a:pt x="1058141" y="2403007"/>
                </a:cubicBezTo>
                <a:cubicBezTo>
                  <a:pt x="1058141" y="2668591"/>
                  <a:pt x="1118937" y="2801383"/>
                  <a:pt x="1240529" y="2801383"/>
                </a:cubicBezTo>
                <a:cubicBezTo>
                  <a:pt x="1299192" y="2801383"/>
                  <a:pt x="1343856" y="2767518"/>
                  <a:pt x="1374521" y="2699789"/>
                </a:cubicBezTo>
                <a:cubicBezTo>
                  <a:pt x="1405186" y="2632060"/>
                  <a:pt x="1420518" y="2535266"/>
                  <a:pt x="1420518" y="2409407"/>
                </a:cubicBezTo>
                <a:cubicBezTo>
                  <a:pt x="1420518" y="2137423"/>
                  <a:pt x="1362122" y="2001432"/>
                  <a:pt x="1245329" y="2001432"/>
                </a:cubicBezTo>
                <a:close/>
                <a:moveTo>
                  <a:pt x="2752902" y="1827842"/>
                </a:moveTo>
                <a:lnTo>
                  <a:pt x="2973688" y="1827842"/>
                </a:lnTo>
                <a:lnTo>
                  <a:pt x="2973688" y="2376609"/>
                </a:lnTo>
                <a:lnTo>
                  <a:pt x="2976888" y="2376609"/>
                </a:lnTo>
                <a:cubicBezTo>
                  <a:pt x="2984354" y="2354210"/>
                  <a:pt x="2991554" y="2336878"/>
                  <a:pt x="2998487" y="2324612"/>
                </a:cubicBezTo>
                <a:lnTo>
                  <a:pt x="3234473" y="1827842"/>
                </a:lnTo>
                <a:lnTo>
                  <a:pt x="3480058" y="1827842"/>
                </a:lnTo>
                <a:lnTo>
                  <a:pt x="3195275" y="2376609"/>
                </a:lnTo>
                <a:lnTo>
                  <a:pt x="3506456" y="2974972"/>
                </a:lnTo>
                <a:lnTo>
                  <a:pt x="3250472" y="2974972"/>
                </a:lnTo>
                <a:lnTo>
                  <a:pt x="2998487" y="2457404"/>
                </a:lnTo>
                <a:cubicBezTo>
                  <a:pt x="2992087" y="2443538"/>
                  <a:pt x="2987821" y="2432605"/>
                  <a:pt x="2985688" y="2424606"/>
                </a:cubicBezTo>
                <a:cubicBezTo>
                  <a:pt x="2982487" y="2413406"/>
                  <a:pt x="2979554" y="2404607"/>
                  <a:pt x="2976888" y="2398207"/>
                </a:cubicBezTo>
                <a:lnTo>
                  <a:pt x="2973688" y="2398207"/>
                </a:lnTo>
                <a:lnTo>
                  <a:pt x="2973688" y="2974972"/>
                </a:lnTo>
                <a:lnTo>
                  <a:pt x="2752902" y="2974972"/>
                </a:lnTo>
                <a:close/>
                <a:moveTo>
                  <a:pt x="19227" y="1827842"/>
                </a:moveTo>
                <a:lnTo>
                  <a:pt x="356807" y="1827842"/>
                </a:lnTo>
                <a:cubicBezTo>
                  <a:pt x="570660" y="1827842"/>
                  <a:pt x="677587" y="1919037"/>
                  <a:pt x="677587" y="2101426"/>
                </a:cubicBezTo>
                <a:cubicBezTo>
                  <a:pt x="677587" y="2164888"/>
                  <a:pt x="660788" y="2219285"/>
                  <a:pt x="627190" y="2264616"/>
                </a:cubicBezTo>
                <a:cubicBezTo>
                  <a:pt x="593592" y="2309946"/>
                  <a:pt x="549861" y="2340878"/>
                  <a:pt x="495998" y="2357410"/>
                </a:cubicBezTo>
                <a:lnTo>
                  <a:pt x="495998" y="2360610"/>
                </a:lnTo>
                <a:cubicBezTo>
                  <a:pt x="559994" y="2370209"/>
                  <a:pt x="611724" y="2400074"/>
                  <a:pt x="651188" y="2450204"/>
                </a:cubicBezTo>
                <a:cubicBezTo>
                  <a:pt x="690653" y="2500334"/>
                  <a:pt x="710385" y="2560064"/>
                  <a:pt x="710385" y="2629393"/>
                </a:cubicBezTo>
                <a:cubicBezTo>
                  <a:pt x="710385" y="2736053"/>
                  <a:pt x="681720" y="2820315"/>
                  <a:pt x="624390" y="2882178"/>
                </a:cubicBezTo>
                <a:cubicBezTo>
                  <a:pt x="567060" y="2944041"/>
                  <a:pt x="485065" y="2974972"/>
                  <a:pt x="378405" y="2974972"/>
                </a:cubicBezTo>
                <a:lnTo>
                  <a:pt x="19227" y="2974972"/>
                </a:lnTo>
                <a:close/>
                <a:moveTo>
                  <a:pt x="3872759" y="1808643"/>
                </a:moveTo>
                <a:cubicBezTo>
                  <a:pt x="3958087" y="1808643"/>
                  <a:pt x="4032483" y="1822776"/>
                  <a:pt x="4095946" y="1851041"/>
                </a:cubicBezTo>
                <a:lnTo>
                  <a:pt x="4095946" y="2063828"/>
                </a:lnTo>
                <a:cubicBezTo>
                  <a:pt x="4029816" y="2022230"/>
                  <a:pt x="3962620" y="2001432"/>
                  <a:pt x="3894358" y="2001432"/>
                </a:cubicBezTo>
                <a:cubicBezTo>
                  <a:pt x="3859160" y="2001432"/>
                  <a:pt x="3829295" y="2013564"/>
                  <a:pt x="3804763" y="2037829"/>
                </a:cubicBezTo>
                <a:cubicBezTo>
                  <a:pt x="3780232" y="2062095"/>
                  <a:pt x="3767966" y="2092093"/>
                  <a:pt x="3767966" y="2127824"/>
                </a:cubicBezTo>
                <a:cubicBezTo>
                  <a:pt x="3767966" y="2196620"/>
                  <a:pt x="3813829" y="2257949"/>
                  <a:pt x="3905557" y="2311813"/>
                </a:cubicBezTo>
                <a:cubicBezTo>
                  <a:pt x="3994085" y="2361410"/>
                  <a:pt x="4055548" y="2413540"/>
                  <a:pt x="4089946" y="2468203"/>
                </a:cubicBezTo>
                <a:cubicBezTo>
                  <a:pt x="4124344" y="2522866"/>
                  <a:pt x="4141543" y="2586463"/>
                  <a:pt x="4141543" y="2658991"/>
                </a:cubicBezTo>
                <a:cubicBezTo>
                  <a:pt x="4141543" y="2758185"/>
                  <a:pt x="4111678" y="2838980"/>
                  <a:pt x="4051948" y="2901377"/>
                </a:cubicBezTo>
                <a:cubicBezTo>
                  <a:pt x="3992218" y="2963773"/>
                  <a:pt x="3905823" y="2994971"/>
                  <a:pt x="3792764" y="2994971"/>
                </a:cubicBezTo>
                <a:cubicBezTo>
                  <a:pt x="3751167" y="2994971"/>
                  <a:pt x="3705436" y="2988838"/>
                  <a:pt x="3655572" y="2976572"/>
                </a:cubicBezTo>
                <a:cubicBezTo>
                  <a:pt x="3605709" y="2964306"/>
                  <a:pt x="3569045" y="2950174"/>
                  <a:pt x="3545579" y="2934174"/>
                </a:cubicBezTo>
                <a:lnTo>
                  <a:pt x="3545579" y="2704589"/>
                </a:lnTo>
                <a:cubicBezTo>
                  <a:pt x="3629307" y="2769118"/>
                  <a:pt x="3708502" y="2801383"/>
                  <a:pt x="3783165" y="2801383"/>
                </a:cubicBezTo>
                <a:cubicBezTo>
                  <a:pt x="3823695" y="2801383"/>
                  <a:pt x="3855027" y="2789117"/>
                  <a:pt x="3877159" y="2764585"/>
                </a:cubicBezTo>
                <a:cubicBezTo>
                  <a:pt x="3899291" y="2740053"/>
                  <a:pt x="3910357" y="2710188"/>
                  <a:pt x="3910357" y="2674990"/>
                </a:cubicBezTo>
                <a:cubicBezTo>
                  <a:pt x="3910357" y="2639259"/>
                  <a:pt x="3899691" y="2607928"/>
                  <a:pt x="3878359" y="2580996"/>
                </a:cubicBezTo>
                <a:cubicBezTo>
                  <a:pt x="3857026" y="2554065"/>
                  <a:pt x="3815963" y="2522733"/>
                  <a:pt x="3755166" y="2487002"/>
                </a:cubicBezTo>
                <a:cubicBezTo>
                  <a:pt x="3610108" y="2401674"/>
                  <a:pt x="3537580" y="2290214"/>
                  <a:pt x="3537580" y="2152622"/>
                </a:cubicBezTo>
                <a:cubicBezTo>
                  <a:pt x="3537580" y="2049695"/>
                  <a:pt x="3568245" y="1966634"/>
                  <a:pt x="3629574" y="1903438"/>
                </a:cubicBezTo>
                <a:cubicBezTo>
                  <a:pt x="3690903" y="1840241"/>
                  <a:pt x="3771965" y="1808643"/>
                  <a:pt x="3872759" y="1808643"/>
                </a:cubicBezTo>
                <a:close/>
                <a:moveTo>
                  <a:pt x="2189904" y="1808643"/>
                </a:moveTo>
                <a:cubicBezTo>
                  <a:pt x="2322162" y="1808643"/>
                  <a:pt x="2422423" y="1858774"/>
                  <a:pt x="2490685" y="1959034"/>
                </a:cubicBezTo>
                <a:cubicBezTo>
                  <a:pt x="2558947" y="2059295"/>
                  <a:pt x="2593079" y="2205686"/>
                  <a:pt x="2593079" y="2398207"/>
                </a:cubicBezTo>
                <a:cubicBezTo>
                  <a:pt x="2593079" y="2588062"/>
                  <a:pt x="2557348" y="2734987"/>
                  <a:pt x="2485886" y="2838980"/>
                </a:cubicBezTo>
                <a:cubicBezTo>
                  <a:pt x="2414423" y="2942974"/>
                  <a:pt x="2312029" y="2994971"/>
                  <a:pt x="2178704" y="2994971"/>
                </a:cubicBezTo>
                <a:cubicBezTo>
                  <a:pt x="2049112" y="2994971"/>
                  <a:pt x="1948985" y="2944307"/>
                  <a:pt x="1878323" y="2842980"/>
                </a:cubicBezTo>
                <a:cubicBezTo>
                  <a:pt x="1807660" y="2741653"/>
                  <a:pt x="1772329" y="2599528"/>
                  <a:pt x="1772329" y="2416606"/>
                </a:cubicBezTo>
                <a:cubicBezTo>
                  <a:pt x="1772329" y="2224085"/>
                  <a:pt x="1808728" y="2074627"/>
                  <a:pt x="1881523" y="1968234"/>
                </a:cubicBezTo>
                <a:cubicBezTo>
                  <a:pt x="1954318" y="1861840"/>
                  <a:pt x="2057112" y="1808643"/>
                  <a:pt x="2189904" y="1808643"/>
                </a:cubicBezTo>
                <a:close/>
                <a:moveTo>
                  <a:pt x="1246929" y="1808643"/>
                </a:moveTo>
                <a:cubicBezTo>
                  <a:pt x="1379187" y="1808643"/>
                  <a:pt x="1479448" y="1858774"/>
                  <a:pt x="1547710" y="1959034"/>
                </a:cubicBezTo>
                <a:cubicBezTo>
                  <a:pt x="1615972" y="2059295"/>
                  <a:pt x="1650104" y="2205686"/>
                  <a:pt x="1650104" y="2398207"/>
                </a:cubicBezTo>
                <a:cubicBezTo>
                  <a:pt x="1650104" y="2588062"/>
                  <a:pt x="1614373" y="2734987"/>
                  <a:pt x="1542911" y="2838980"/>
                </a:cubicBezTo>
                <a:cubicBezTo>
                  <a:pt x="1471448" y="2942974"/>
                  <a:pt x="1369054" y="2994971"/>
                  <a:pt x="1235729" y="2994971"/>
                </a:cubicBezTo>
                <a:cubicBezTo>
                  <a:pt x="1106137" y="2994971"/>
                  <a:pt x="1006011" y="2944307"/>
                  <a:pt x="935348" y="2842980"/>
                </a:cubicBezTo>
                <a:cubicBezTo>
                  <a:pt x="864685" y="2741653"/>
                  <a:pt x="829355" y="2599528"/>
                  <a:pt x="829355" y="2416606"/>
                </a:cubicBezTo>
                <a:cubicBezTo>
                  <a:pt x="829355" y="2224085"/>
                  <a:pt x="865752" y="2074627"/>
                  <a:pt x="938548" y="1968234"/>
                </a:cubicBezTo>
                <a:cubicBezTo>
                  <a:pt x="1011343" y="1861840"/>
                  <a:pt x="1114137" y="1808643"/>
                  <a:pt x="1246929" y="1808643"/>
                </a:cubicBezTo>
                <a:close/>
                <a:moveTo>
                  <a:pt x="2770799" y="140815"/>
                </a:moveTo>
                <a:cubicBezTo>
                  <a:pt x="2652253" y="140815"/>
                  <a:pt x="2561289" y="197347"/>
                  <a:pt x="2497906" y="310409"/>
                </a:cubicBezTo>
                <a:cubicBezTo>
                  <a:pt x="2434522" y="423472"/>
                  <a:pt x="2402830" y="575250"/>
                  <a:pt x="2402830" y="765744"/>
                </a:cubicBezTo>
                <a:cubicBezTo>
                  <a:pt x="2402830" y="957609"/>
                  <a:pt x="2434180" y="1108359"/>
                  <a:pt x="2496878" y="1217996"/>
                </a:cubicBezTo>
                <a:cubicBezTo>
                  <a:pt x="2559577" y="1327632"/>
                  <a:pt x="2648827" y="1382451"/>
                  <a:pt x="2764631" y="1382451"/>
                </a:cubicBezTo>
                <a:cubicBezTo>
                  <a:pt x="2882491" y="1382451"/>
                  <a:pt x="2971913" y="1327804"/>
                  <a:pt x="3032899" y="1218510"/>
                </a:cubicBezTo>
                <a:cubicBezTo>
                  <a:pt x="3093884" y="1109216"/>
                  <a:pt x="3124377" y="959664"/>
                  <a:pt x="3124377" y="769856"/>
                </a:cubicBezTo>
                <a:cubicBezTo>
                  <a:pt x="3124377" y="573880"/>
                  <a:pt x="3094398" y="420046"/>
                  <a:pt x="3034441" y="308354"/>
                </a:cubicBezTo>
                <a:cubicBezTo>
                  <a:pt x="2974483" y="196661"/>
                  <a:pt x="2886602" y="140815"/>
                  <a:pt x="2770799" y="140815"/>
                </a:cubicBezTo>
                <a:close/>
                <a:moveTo>
                  <a:pt x="1523024" y="140815"/>
                </a:moveTo>
                <a:cubicBezTo>
                  <a:pt x="1404478" y="140815"/>
                  <a:pt x="1313514" y="197347"/>
                  <a:pt x="1250131" y="310409"/>
                </a:cubicBezTo>
                <a:cubicBezTo>
                  <a:pt x="1186747" y="423472"/>
                  <a:pt x="1155055" y="575250"/>
                  <a:pt x="1155055" y="765744"/>
                </a:cubicBezTo>
                <a:cubicBezTo>
                  <a:pt x="1155055" y="957609"/>
                  <a:pt x="1186405" y="1108359"/>
                  <a:pt x="1249103" y="1217996"/>
                </a:cubicBezTo>
                <a:cubicBezTo>
                  <a:pt x="1311802" y="1327632"/>
                  <a:pt x="1401052" y="1382451"/>
                  <a:pt x="1516857" y="1382451"/>
                </a:cubicBezTo>
                <a:cubicBezTo>
                  <a:pt x="1634716" y="1382451"/>
                  <a:pt x="1724138" y="1327804"/>
                  <a:pt x="1785124" y="1218510"/>
                </a:cubicBezTo>
                <a:cubicBezTo>
                  <a:pt x="1846109" y="1109216"/>
                  <a:pt x="1876602" y="959664"/>
                  <a:pt x="1876602" y="769856"/>
                </a:cubicBezTo>
                <a:cubicBezTo>
                  <a:pt x="1876602" y="573880"/>
                  <a:pt x="1846623" y="420046"/>
                  <a:pt x="1786666" y="308354"/>
                </a:cubicBezTo>
                <a:cubicBezTo>
                  <a:pt x="1726708" y="196661"/>
                  <a:pt x="1638827" y="140815"/>
                  <a:pt x="1523024" y="140815"/>
                </a:cubicBezTo>
                <a:close/>
                <a:moveTo>
                  <a:pt x="3558099" y="24669"/>
                </a:moveTo>
                <a:lnTo>
                  <a:pt x="3715359" y="24669"/>
                </a:lnTo>
                <a:lnTo>
                  <a:pt x="3715359" y="1359838"/>
                </a:lnTo>
                <a:lnTo>
                  <a:pt x="4168639" y="1359838"/>
                </a:lnTo>
                <a:lnTo>
                  <a:pt x="4168639" y="1498597"/>
                </a:lnTo>
                <a:lnTo>
                  <a:pt x="3558099" y="1498597"/>
                </a:lnTo>
                <a:close/>
                <a:moveTo>
                  <a:pt x="2776966" y="0"/>
                </a:moveTo>
                <a:cubicBezTo>
                  <a:pt x="2942791" y="0"/>
                  <a:pt x="3069901" y="66810"/>
                  <a:pt x="3158296" y="200430"/>
                </a:cubicBezTo>
                <a:cubicBezTo>
                  <a:pt x="3246690" y="334050"/>
                  <a:pt x="3290888" y="519062"/>
                  <a:pt x="3290888" y="755466"/>
                </a:cubicBezTo>
                <a:cubicBezTo>
                  <a:pt x="3290888" y="996667"/>
                  <a:pt x="3244977" y="1185105"/>
                  <a:pt x="3153157" y="1320780"/>
                </a:cubicBezTo>
                <a:cubicBezTo>
                  <a:pt x="3061335" y="1456456"/>
                  <a:pt x="2929771" y="1524293"/>
                  <a:pt x="2758464" y="1524293"/>
                </a:cubicBezTo>
                <a:cubicBezTo>
                  <a:pt x="2592638" y="1524293"/>
                  <a:pt x="2464501" y="1457312"/>
                  <a:pt x="2374051" y="1323350"/>
                </a:cubicBezTo>
                <a:cubicBezTo>
                  <a:pt x="2283600" y="1189387"/>
                  <a:pt x="2238375" y="1007973"/>
                  <a:pt x="2238375" y="779106"/>
                </a:cubicBezTo>
                <a:cubicBezTo>
                  <a:pt x="2238375" y="539961"/>
                  <a:pt x="2284799" y="350324"/>
                  <a:pt x="2377648" y="210194"/>
                </a:cubicBezTo>
                <a:cubicBezTo>
                  <a:pt x="2470496" y="70065"/>
                  <a:pt x="2603602" y="0"/>
                  <a:pt x="2776966" y="0"/>
                </a:cubicBezTo>
                <a:close/>
                <a:moveTo>
                  <a:pt x="1529191" y="0"/>
                </a:moveTo>
                <a:cubicBezTo>
                  <a:pt x="1695016" y="0"/>
                  <a:pt x="1822126" y="66810"/>
                  <a:pt x="1910521" y="200430"/>
                </a:cubicBezTo>
                <a:cubicBezTo>
                  <a:pt x="1998915" y="334050"/>
                  <a:pt x="2043113" y="519062"/>
                  <a:pt x="2043113" y="755466"/>
                </a:cubicBezTo>
                <a:cubicBezTo>
                  <a:pt x="2043113" y="996667"/>
                  <a:pt x="1997202" y="1185105"/>
                  <a:pt x="1905382" y="1320780"/>
                </a:cubicBezTo>
                <a:cubicBezTo>
                  <a:pt x="1813560" y="1456456"/>
                  <a:pt x="1681997" y="1524293"/>
                  <a:pt x="1510689" y="1524293"/>
                </a:cubicBezTo>
                <a:cubicBezTo>
                  <a:pt x="1344863" y="1524293"/>
                  <a:pt x="1216726" y="1457312"/>
                  <a:pt x="1126276" y="1323350"/>
                </a:cubicBezTo>
                <a:cubicBezTo>
                  <a:pt x="1035825" y="1189387"/>
                  <a:pt x="990600" y="1007973"/>
                  <a:pt x="990600" y="779106"/>
                </a:cubicBezTo>
                <a:cubicBezTo>
                  <a:pt x="990600" y="539961"/>
                  <a:pt x="1037025" y="350324"/>
                  <a:pt x="1129873" y="210194"/>
                </a:cubicBezTo>
                <a:cubicBezTo>
                  <a:pt x="1222721" y="70065"/>
                  <a:pt x="1355827" y="0"/>
                  <a:pt x="1529191" y="0"/>
                </a:cubicBezTo>
                <a:close/>
                <a:moveTo>
                  <a:pt x="594094" y="0"/>
                </a:moveTo>
                <a:cubicBezTo>
                  <a:pt x="686600" y="0"/>
                  <a:pt x="772939" y="18159"/>
                  <a:pt x="853111" y="54476"/>
                </a:cubicBezTo>
                <a:lnTo>
                  <a:pt x="853111" y="216875"/>
                </a:lnTo>
                <a:cubicBezTo>
                  <a:pt x="776365" y="166169"/>
                  <a:pt x="691397" y="140815"/>
                  <a:pt x="598206" y="140815"/>
                </a:cubicBezTo>
                <a:cubicBezTo>
                  <a:pt x="469382" y="140815"/>
                  <a:pt x="364885" y="199060"/>
                  <a:pt x="284714" y="315548"/>
                </a:cubicBezTo>
                <a:cubicBezTo>
                  <a:pt x="204541" y="432038"/>
                  <a:pt x="164455" y="585872"/>
                  <a:pt x="164455" y="777051"/>
                </a:cubicBezTo>
                <a:cubicBezTo>
                  <a:pt x="164455" y="963433"/>
                  <a:pt x="202999" y="1110929"/>
                  <a:pt x="280088" y="1219538"/>
                </a:cubicBezTo>
                <a:cubicBezTo>
                  <a:pt x="357176" y="1328146"/>
                  <a:pt x="455335" y="1382451"/>
                  <a:pt x="574565" y="1382451"/>
                </a:cubicBezTo>
                <a:cubicBezTo>
                  <a:pt x="675294" y="1382451"/>
                  <a:pt x="768142" y="1354356"/>
                  <a:pt x="853111" y="1298168"/>
                </a:cubicBezTo>
                <a:lnTo>
                  <a:pt x="853111" y="1450289"/>
                </a:lnTo>
                <a:cubicBezTo>
                  <a:pt x="763346" y="1499625"/>
                  <a:pt x="664330" y="1524293"/>
                  <a:pt x="556064" y="1524293"/>
                </a:cubicBezTo>
                <a:cubicBezTo>
                  <a:pt x="388183" y="1524293"/>
                  <a:pt x="253535" y="1457655"/>
                  <a:pt x="152121" y="1324378"/>
                </a:cubicBezTo>
                <a:cubicBezTo>
                  <a:pt x="50707" y="1191101"/>
                  <a:pt x="0" y="1014140"/>
                  <a:pt x="0" y="793496"/>
                </a:cubicBezTo>
                <a:cubicBezTo>
                  <a:pt x="0" y="548869"/>
                  <a:pt x="54647" y="355463"/>
                  <a:pt x="163941" y="213278"/>
                </a:cubicBezTo>
                <a:cubicBezTo>
                  <a:pt x="273235" y="71093"/>
                  <a:pt x="416620" y="0"/>
                  <a:pt x="594094"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91145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3DbooksNEW.png">
            <a:hlinkClick r:id="rId2"/>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48039" y="857504"/>
            <a:ext cx="7039178" cy="5771896"/>
          </a:xfrm>
          <a:prstGeom prst="rect">
            <a:avLst/>
          </a:prstGeom>
        </p:spPr>
      </p:pic>
      <p:sp>
        <p:nvSpPr>
          <p:cNvPr id="15" name="TextBox 6"/>
          <p:cNvSpPr txBox="1">
            <a:spLocks noChangeArrowheads="1"/>
          </p:cNvSpPr>
          <p:nvPr/>
        </p:nvSpPr>
        <p:spPr bwMode="auto">
          <a:xfrm>
            <a:off x="8382000" y="933704"/>
            <a:ext cx="32766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5000"/>
              </a:lnSpc>
              <a:spcBef>
                <a:spcPts val="600"/>
              </a:spcBef>
            </a:pPr>
            <a:r>
              <a:rPr lang="en-US" sz="4000" dirty="0">
                <a:solidFill>
                  <a:srgbClr val="43C6E7"/>
                </a:solidFill>
                <a:latin typeface="Arial" panose="020B0604020202020204" pitchFamily="34" charset="0"/>
                <a:cs typeface="Arial" panose="020B0604020202020204" pitchFamily="34" charset="0"/>
              </a:rPr>
              <a:t>Includes:</a:t>
            </a:r>
          </a:p>
          <a:p>
            <a:pPr eaLnBrk="1" hangingPunct="1">
              <a:lnSpc>
                <a:spcPct val="85000"/>
              </a:lnSpc>
              <a:spcBef>
                <a:spcPts val="600"/>
              </a:spcBef>
            </a:pPr>
            <a:r>
              <a:rPr lang="en-US" sz="8800" b="1" dirty="0">
                <a:solidFill>
                  <a:srgbClr val="0070C0"/>
                </a:solidFill>
                <a:latin typeface="Arial" panose="020B0604020202020204" pitchFamily="34" charset="0"/>
                <a:cs typeface="Arial" panose="020B0604020202020204" pitchFamily="34" charset="0"/>
              </a:rPr>
              <a:t>200</a:t>
            </a:r>
            <a:br>
              <a:rPr lang="en-US" sz="6600" b="1" dirty="0">
                <a:solidFill>
                  <a:srgbClr val="FFFFFF"/>
                </a:solidFill>
                <a:latin typeface="Arial" panose="020B0604020202020204" pitchFamily="34" charset="0"/>
                <a:cs typeface="Arial" panose="020B0604020202020204" pitchFamily="34" charset="0"/>
              </a:rPr>
            </a:br>
            <a:r>
              <a:rPr lang="en-US" sz="4000" dirty="0">
                <a:solidFill>
                  <a:srgbClr val="43C6E7"/>
                </a:solidFill>
                <a:latin typeface="Arial" panose="020B0604020202020204" pitchFamily="34" charset="0"/>
                <a:cs typeface="Arial" panose="020B0604020202020204" pitchFamily="34" charset="0"/>
              </a:rPr>
              <a:t>Editable, Professional Graphics</a:t>
            </a:r>
            <a:endParaRPr lang="en-US" sz="4400" dirty="0">
              <a:solidFill>
                <a:srgbClr val="43C6E7"/>
              </a:solidFill>
              <a:latin typeface="Arial" panose="020B0604020202020204" pitchFamily="34" charset="0"/>
              <a:cs typeface="Arial" panose="020B0604020202020204" pitchFamily="34" charset="0"/>
            </a:endParaRPr>
          </a:p>
        </p:txBody>
      </p:sp>
      <p:sp>
        <p:nvSpPr>
          <p:cNvPr id="5" name="TextBox 6">
            <a:hlinkClick r:id="rId2"/>
          </p:cNvPr>
          <p:cNvSpPr txBox="1">
            <a:spLocks noChangeArrowheads="1"/>
          </p:cNvSpPr>
          <p:nvPr/>
        </p:nvSpPr>
        <p:spPr bwMode="auto">
          <a:xfrm>
            <a:off x="0" y="0"/>
            <a:ext cx="12192000" cy="609600"/>
          </a:xfrm>
          <a:prstGeom prst="rect">
            <a:avLst/>
          </a:prstGeom>
          <a:solidFill>
            <a:srgbClr val="00B0F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5000"/>
              </a:lnSpc>
              <a:spcBef>
                <a:spcPts val="600"/>
              </a:spcBef>
            </a:pPr>
            <a:r>
              <a:rPr lang="en-US" sz="4000" dirty="0" err="1">
                <a:solidFill>
                  <a:srgbClr val="FFFFFF"/>
                </a:solidFill>
                <a:latin typeface="Arial" panose="020B0604020202020204" pitchFamily="34" charset="0"/>
                <a:cs typeface="Arial" panose="020B0604020202020204" pitchFamily="34" charset="0"/>
              </a:rPr>
              <a:t>BillionDollarGraphics.com</a:t>
            </a:r>
            <a:endParaRPr lang="en-US" sz="44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3122534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6"/>
          <p:cNvSpPr txBox="1">
            <a:spLocks noChangeArrowheads="1"/>
          </p:cNvSpPr>
          <p:nvPr/>
        </p:nvSpPr>
        <p:spPr bwMode="auto">
          <a:xfrm>
            <a:off x="8699500" y="1086104"/>
            <a:ext cx="32766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85000"/>
              </a:lnSpc>
              <a:spcBef>
                <a:spcPts val="600"/>
              </a:spcBef>
            </a:pPr>
            <a:r>
              <a:rPr lang="en-US" sz="4000" dirty="0">
                <a:solidFill>
                  <a:srgbClr val="43C6E7"/>
                </a:solidFill>
                <a:latin typeface="Arial" panose="020B0604020202020204" pitchFamily="34" charset="0"/>
                <a:cs typeface="Arial" panose="020B0604020202020204" pitchFamily="34" charset="0"/>
              </a:rPr>
              <a:t>Includes:</a:t>
            </a:r>
          </a:p>
          <a:p>
            <a:pPr eaLnBrk="1" hangingPunct="1">
              <a:lnSpc>
                <a:spcPct val="85000"/>
              </a:lnSpc>
              <a:spcBef>
                <a:spcPts val="600"/>
              </a:spcBef>
            </a:pPr>
            <a:r>
              <a:rPr lang="en-US" sz="8800" b="1" dirty="0">
                <a:solidFill>
                  <a:srgbClr val="0070C0"/>
                </a:solidFill>
                <a:latin typeface="Arial" panose="020B0604020202020204" pitchFamily="34" charset="0"/>
                <a:cs typeface="Arial" panose="020B0604020202020204" pitchFamily="34" charset="0"/>
              </a:rPr>
              <a:t>100</a:t>
            </a:r>
            <a:br>
              <a:rPr lang="en-US" sz="6600" b="1" dirty="0">
                <a:solidFill>
                  <a:srgbClr val="FFFFFF"/>
                </a:solidFill>
                <a:latin typeface="Arial" panose="020B0604020202020204" pitchFamily="34" charset="0"/>
                <a:cs typeface="Arial" panose="020B0604020202020204" pitchFamily="34" charset="0"/>
              </a:rPr>
            </a:br>
            <a:r>
              <a:rPr lang="en-US" sz="4000" dirty="0">
                <a:solidFill>
                  <a:srgbClr val="43C6E7"/>
                </a:solidFill>
                <a:latin typeface="Arial" panose="020B0604020202020204" pitchFamily="34" charset="0"/>
                <a:cs typeface="Arial" panose="020B0604020202020204" pitchFamily="34" charset="0"/>
              </a:rPr>
              <a:t>Editable, Professional Graphics</a:t>
            </a:r>
            <a:endParaRPr lang="en-US" sz="4400" dirty="0">
              <a:solidFill>
                <a:srgbClr val="43C6E7"/>
              </a:solidFill>
              <a:latin typeface="Arial" panose="020B0604020202020204" pitchFamily="34" charset="0"/>
              <a:cs typeface="Arial" panose="020B0604020202020204" pitchFamily="34" charset="0"/>
            </a:endParaRPr>
          </a:p>
        </p:txBody>
      </p:sp>
      <p:sp>
        <p:nvSpPr>
          <p:cNvPr id="5" name="TextBox 6">
            <a:hlinkClick r:id="rId2"/>
          </p:cNvPr>
          <p:cNvSpPr txBox="1">
            <a:spLocks noChangeArrowheads="1"/>
          </p:cNvSpPr>
          <p:nvPr/>
        </p:nvSpPr>
        <p:spPr bwMode="auto">
          <a:xfrm>
            <a:off x="0" y="0"/>
            <a:ext cx="12192000" cy="609600"/>
          </a:xfrm>
          <a:prstGeom prst="rect">
            <a:avLst/>
          </a:prstGeom>
          <a:solidFill>
            <a:srgbClr val="00B0F0"/>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5000"/>
              </a:lnSpc>
              <a:spcBef>
                <a:spcPts val="600"/>
              </a:spcBef>
            </a:pPr>
            <a:r>
              <a:rPr lang="en-US" sz="4000" dirty="0" err="1">
                <a:solidFill>
                  <a:srgbClr val="FFFFFF"/>
                </a:solidFill>
                <a:latin typeface="Arial" panose="020B0604020202020204" pitchFamily="34" charset="0"/>
                <a:cs typeface="Arial" panose="020B0604020202020204" pitchFamily="34" charset="0"/>
              </a:rPr>
              <a:t>BillionDollarGraphics.com</a:t>
            </a:r>
            <a:endParaRPr lang="en-US" sz="4400" dirty="0">
              <a:solidFill>
                <a:srgbClr val="FFFFFF"/>
              </a:solidFill>
              <a:latin typeface="Arial" panose="020B0604020202020204" pitchFamily="34" charset="0"/>
              <a:cs typeface="Arial" panose="020B0604020202020204" pitchFamily="34" charset="0"/>
            </a:endParaRPr>
          </a:p>
        </p:txBody>
      </p:sp>
      <p:pic>
        <p:nvPicPr>
          <p:cNvPr id="7" name="Picture 6">
            <a:hlinkClick r:id="rId2"/>
            <a:extLst>
              <a:ext uri="{FF2B5EF4-FFF2-40B4-BE49-F238E27FC236}">
                <a16:creationId xmlns:a16="http://schemas.microsoft.com/office/drawing/2014/main" id="{E75B691C-94F8-554F-ACCB-567EA97339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66368" y="304800"/>
            <a:ext cx="7659264" cy="6273800"/>
          </a:xfrm>
          <a:prstGeom prst="rect">
            <a:avLst/>
          </a:prstGeom>
        </p:spPr>
      </p:pic>
    </p:spTree>
    <p:extLst>
      <p:ext uri="{BB962C8B-B14F-4D97-AF65-F5344CB8AC3E}">
        <p14:creationId xmlns:p14="http://schemas.microsoft.com/office/powerpoint/2010/main" val="228005330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6E8ACA-A0AB-4949-AB80-88A38B1B003E}"/>
              </a:ext>
            </a:extLst>
          </p:cNvPr>
          <p:cNvSpPr>
            <a:spLocks noGrp="1"/>
          </p:cNvSpPr>
          <p:nvPr>
            <p:ph type="title"/>
          </p:nvPr>
        </p:nvSpPr>
        <p:spPr>
          <a:xfrm>
            <a:off x="747889" y="1110192"/>
            <a:ext cx="5348111" cy="1325563"/>
          </a:xfrm>
        </p:spPr>
        <p:txBody>
          <a:bodyPr>
            <a:normAutofit fontScale="90000"/>
          </a:bodyPr>
          <a:lstStyle/>
          <a:p>
            <a:r>
              <a:rPr lang="en-US" dirty="0"/>
              <a:t>The BARE system for choosing the perfect image</a:t>
            </a:r>
          </a:p>
        </p:txBody>
      </p:sp>
      <p:pic>
        <p:nvPicPr>
          <p:cNvPr id="3" name="Picture 2" descr="A picture containing text&#10;&#10;Description generated with very high confidence">
            <a:extLst>
              <a:ext uri="{FF2B5EF4-FFF2-40B4-BE49-F238E27FC236}">
                <a16:creationId xmlns:a16="http://schemas.microsoft.com/office/drawing/2014/main" id="{8776CF14-69AA-46C5-AAB5-AA22C558515B}"/>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776026" y="299155"/>
            <a:ext cx="4837033" cy="625968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30757946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C3EC3B1-9DEA-43D9-82DF-F52E36CE9151}"/>
              </a:ext>
            </a:extLst>
          </p:cNvPr>
          <p:cNvSpPr>
            <a:spLocks noGrp="1"/>
          </p:cNvSpPr>
          <p:nvPr>
            <p:ph type="title"/>
          </p:nvPr>
        </p:nvSpPr>
        <p:spPr>
          <a:xfrm>
            <a:off x="831850" y="1709739"/>
            <a:ext cx="10515600" cy="1924416"/>
          </a:xfrm>
        </p:spPr>
        <p:txBody>
          <a:bodyPr/>
          <a:lstStyle/>
          <a:p>
            <a:r>
              <a:rPr lang="en-US" dirty="0"/>
              <a:t>Legal note:</a:t>
            </a:r>
          </a:p>
        </p:txBody>
      </p:sp>
      <p:sp>
        <p:nvSpPr>
          <p:cNvPr id="5" name="Text Placeholder 4">
            <a:extLst>
              <a:ext uri="{FF2B5EF4-FFF2-40B4-BE49-F238E27FC236}">
                <a16:creationId xmlns:a16="http://schemas.microsoft.com/office/drawing/2014/main" id="{8CA5086C-AB19-4330-9AE3-4694DB9919C6}"/>
              </a:ext>
            </a:extLst>
          </p:cNvPr>
          <p:cNvSpPr>
            <a:spLocks noGrp="1"/>
          </p:cNvSpPr>
          <p:nvPr>
            <p:ph type="body" idx="1"/>
          </p:nvPr>
        </p:nvSpPr>
        <p:spPr>
          <a:xfrm>
            <a:off x="831850" y="3727939"/>
            <a:ext cx="10515600" cy="2361712"/>
          </a:xfrm>
        </p:spPr>
        <p:txBody>
          <a:bodyPr>
            <a:normAutofit fontScale="92500"/>
          </a:bodyPr>
          <a:lstStyle/>
          <a:p>
            <a:r>
              <a:rPr lang="en-US" dirty="0"/>
              <a:t>These photos are only for the exercises for the  "Creating Engaging Training with PowerPoint"  pre-conference workshop. You may not use them for any other purpose because you don't have a license for them.</a:t>
            </a:r>
          </a:p>
          <a:p>
            <a:endParaRPr lang="en-US" dirty="0"/>
          </a:p>
          <a:p>
            <a:r>
              <a:rPr lang="en-US" dirty="0"/>
              <a:t>I got most of them from stockunlimited.com, where I have an account and got special permission from them to let you use these, but only for the exercises.</a:t>
            </a:r>
          </a:p>
        </p:txBody>
      </p:sp>
    </p:spTree>
    <p:extLst>
      <p:ext uri="{BB962C8B-B14F-4D97-AF65-F5344CB8AC3E}">
        <p14:creationId xmlns:p14="http://schemas.microsoft.com/office/powerpoint/2010/main" val="225598662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838200" y="365125"/>
            <a:ext cx="8456629" cy="1325563"/>
          </a:xfrm>
        </p:spPr>
        <p:txBody>
          <a:bodyPr/>
          <a:lstStyle/>
          <a:p>
            <a:r>
              <a:rPr lang="en-US" dirty="0"/>
              <a:t>We all gain when you reach out to team members</a:t>
            </a:r>
          </a:p>
        </p:txBody>
      </p:sp>
      <p:grpSp>
        <p:nvGrpSpPr>
          <p:cNvPr id="7" name="Group 6"/>
          <p:cNvGrpSpPr/>
          <p:nvPr/>
        </p:nvGrpSpPr>
        <p:grpSpPr>
          <a:xfrm>
            <a:off x="4963038" y="3176833"/>
            <a:ext cx="1637297" cy="1008668"/>
            <a:chOff x="3421930" y="2460395"/>
            <a:chExt cx="2876747" cy="1772240"/>
          </a:xfrm>
        </p:grpSpPr>
        <p:sp>
          <p:nvSpPr>
            <p:cNvPr id="5" name="Oval 4"/>
            <p:cNvSpPr/>
            <p:nvPr/>
          </p:nvSpPr>
          <p:spPr>
            <a:xfrm>
              <a:off x="3421930" y="2460396"/>
              <a:ext cx="1772239" cy="1772239"/>
            </a:xfrm>
            <a:prstGeom prst="ellipse">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 name="Oval 5"/>
            <p:cNvSpPr/>
            <p:nvPr/>
          </p:nvSpPr>
          <p:spPr>
            <a:xfrm>
              <a:off x="4526438" y="2460395"/>
              <a:ext cx="1772239" cy="1772239"/>
            </a:xfrm>
            <a:prstGeom prst="ellipse">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1247585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838200" y="365125"/>
            <a:ext cx="8456629" cy="1325563"/>
          </a:xfrm>
        </p:spPr>
        <p:txBody>
          <a:bodyPr/>
          <a:lstStyle/>
          <a:p>
            <a:r>
              <a:rPr lang="en-US" dirty="0"/>
              <a:t>We all gain when you reach out to team members</a:t>
            </a:r>
          </a:p>
        </p:txBody>
      </p:sp>
      <p:grpSp>
        <p:nvGrpSpPr>
          <p:cNvPr id="7" name="Group 6"/>
          <p:cNvGrpSpPr/>
          <p:nvPr/>
        </p:nvGrpSpPr>
        <p:grpSpPr>
          <a:xfrm>
            <a:off x="3657602" y="2296979"/>
            <a:ext cx="5421984" cy="3340250"/>
            <a:chOff x="3421930" y="2460395"/>
            <a:chExt cx="2876747" cy="1772240"/>
          </a:xfrm>
        </p:grpSpPr>
        <p:sp>
          <p:nvSpPr>
            <p:cNvPr id="5" name="Oval 4"/>
            <p:cNvSpPr/>
            <p:nvPr/>
          </p:nvSpPr>
          <p:spPr>
            <a:xfrm>
              <a:off x="3421930" y="2460396"/>
              <a:ext cx="1772239" cy="1772239"/>
            </a:xfrm>
            <a:prstGeom prst="ellipse">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6" name="Oval 5"/>
            <p:cNvSpPr/>
            <p:nvPr/>
          </p:nvSpPr>
          <p:spPr>
            <a:xfrm>
              <a:off x="4526438" y="2460395"/>
              <a:ext cx="1772239" cy="1772239"/>
            </a:xfrm>
            <a:prstGeom prst="ellipse">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55039404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r="3104"/>
          <a:stretch/>
        </p:blipFill>
        <p:spPr>
          <a:xfrm>
            <a:off x="-1" y="0"/>
            <a:ext cx="12192001" cy="6858000"/>
          </a:xfrm>
          <a:prstGeom prst="rect">
            <a:avLst/>
          </a:prstGeom>
        </p:spPr>
      </p:pic>
      <p:sp>
        <p:nvSpPr>
          <p:cNvPr id="4" name="Title 3"/>
          <p:cNvSpPr>
            <a:spLocks noGrp="1"/>
          </p:cNvSpPr>
          <p:nvPr>
            <p:ph type="title"/>
          </p:nvPr>
        </p:nvSpPr>
        <p:spPr>
          <a:xfrm>
            <a:off x="7767686" y="365125"/>
            <a:ext cx="4081807" cy="1325563"/>
          </a:xfrm>
        </p:spPr>
        <p:txBody>
          <a:bodyPr>
            <a:normAutofit fontScale="90000"/>
          </a:bodyPr>
          <a:lstStyle/>
          <a:p>
            <a:r>
              <a:rPr lang="en-US" dirty="0"/>
              <a:t>We all gain when you reach out to team members</a:t>
            </a:r>
          </a:p>
        </p:txBody>
      </p:sp>
    </p:spTree>
    <p:extLst>
      <p:ext uri="{BB962C8B-B14F-4D97-AF65-F5344CB8AC3E}">
        <p14:creationId xmlns:p14="http://schemas.microsoft.com/office/powerpoint/2010/main" val="241673898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print">
            <a:extLst>
              <a:ext uri="{BEBA8EAE-BF5A-486C-A8C5-ECC9F3942E4B}">
                <a14:imgProps xmlns:a14="http://schemas.microsoft.com/office/drawing/2010/main">
                  <a14:imgLayer r:embed="rId4">
                    <a14:imgEffect>
                      <a14:backgroundRemoval t="7988" b="92384" l="8134" r="89967"/>
                    </a14:imgEffect>
                  </a14:imgLayer>
                </a14:imgProps>
              </a:ext>
              <a:ext uri="{28A0092B-C50C-407E-A947-70E740481C1C}">
                <a14:useLocalDpi xmlns:a14="http://schemas.microsoft.com/office/drawing/2010/main" val="0"/>
              </a:ext>
            </a:extLst>
          </a:blip>
          <a:srcRect l="9275" r="12374"/>
          <a:stretch/>
        </p:blipFill>
        <p:spPr>
          <a:xfrm>
            <a:off x="3855563" y="527901"/>
            <a:ext cx="7880808" cy="6705600"/>
          </a:xfrm>
          <a:prstGeom prst="rect">
            <a:avLst/>
          </a:prstGeom>
          <a:effectLst>
            <a:outerShdw blurRad="50800" dist="38100" dir="2700000" algn="tl" rotWithShape="0">
              <a:prstClr val="black">
                <a:alpha val="40000"/>
              </a:prstClr>
            </a:outerShdw>
          </a:effectLst>
        </p:spPr>
      </p:pic>
      <p:sp>
        <p:nvSpPr>
          <p:cNvPr id="4" name="Title 3"/>
          <p:cNvSpPr>
            <a:spLocks noGrp="1"/>
          </p:cNvSpPr>
          <p:nvPr>
            <p:ph type="title"/>
          </p:nvPr>
        </p:nvSpPr>
        <p:spPr>
          <a:xfrm>
            <a:off x="838200" y="365125"/>
            <a:ext cx="8522616" cy="1325563"/>
          </a:xfrm>
        </p:spPr>
        <p:txBody>
          <a:bodyPr/>
          <a:lstStyle/>
          <a:p>
            <a:r>
              <a:rPr lang="en-US" dirty="0"/>
              <a:t>We all gain when you reach out to team members</a:t>
            </a:r>
          </a:p>
        </p:txBody>
      </p:sp>
    </p:spTree>
    <p:extLst>
      <p:ext uri="{BB962C8B-B14F-4D97-AF65-F5344CB8AC3E}">
        <p14:creationId xmlns:p14="http://schemas.microsoft.com/office/powerpoint/2010/main" val="320387361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20" y="10"/>
            <a:ext cx="12191980" cy="6857990"/>
          </a:xfrm>
          <a:prstGeom prst="rect">
            <a:avLst/>
          </a:prstGeom>
        </p:spPr>
      </p:pic>
      <p:pic>
        <p:nvPicPr>
          <p:cNvPr id="3" name="Picture 2">
            <a:extLst>
              <a:ext uri="{FF2B5EF4-FFF2-40B4-BE49-F238E27FC236}">
                <a16:creationId xmlns:a16="http://schemas.microsoft.com/office/drawing/2014/main" id="{7FD7A90D-9101-4388-B7F3-E66908DF792F}"/>
              </a:ext>
            </a:extLst>
          </p:cNvPr>
          <p:cNvPicPr>
            <a:picLocks noChangeAspect="1"/>
          </p:cNvPicPr>
          <p:nvPr/>
        </p:nvPicPr>
        <p:blipFill>
          <a:blip r:embed="rId4"/>
          <a:stretch>
            <a:fillRect/>
          </a:stretch>
        </p:blipFill>
        <p:spPr>
          <a:xfrm>
            <a:off x="8342859" y="3127032"/>
            <a:ext cx="3849141" cy="3742257"/>
          </a:xfrm>
          <a:prstGeom prst="rect">
            <a:avLst/>
          </a:prstGeom>
        </p:spPr>
      </p:pic>
      <p:sp>
        <p:nvSpPr>
          <p:cNvPr id="4" name="Title 3"/>
          <p:cNvSpPr>
            <a:spLocks noGrp="1"/>
          </p:cNvSpPr>
          <p:nvPr>
            <p:ph type="title"/>
          </p:nvPr>
        </p:nvSpPr>
        <p:spPr>
          <a:xfrm>
            <a:off x="8461392" y="4069843"/>
            <a:ext cx="3612074" cy="1834056"/>
          </a:xfrm>
        </p:spPr>
        <p:txBody>
          <a:bodyPr vert="horz" lIns="91440" tIns="45720" rIns="91440" bIns="45720" rtlCol="0" anchor="b">
            <a:normAutofit fontScale="90000"/>
          </a:bodyPr>
          <a:lstStyle/>
          <a:p>
            <a:pPr algn="ctr"/>
            <a:r>
              <a:rPr lang="en-US" sz="4000" b="1" dirty="0"/>
              <a:t>We all gain when you reach out to team members</a:t>
            </a:r>
          </a:p>
        </p:txBody>
      </p:sp>
    </p:spTree>
    <p:extLst>
      <p:ext uri="{BB962C8B-B14F-4D97-AF65-F5344CB8AC3E}">
        <p14:creationId xmlns:p14="http://schemas.microsoft.com/office/powerpoint/2010/main" val="86010912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1"/>
            <a:ext cx="3701817"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0" name="Picture 3"/>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26352" y="845727"/>
            <a:ext cx="1631345" cy="3726275"/>
          </a:xfrm>
          <a:prstGeom prst="rect">
            <a:avLst/>
          </a:prstGeom>
          <a:solidFill>
            <a:schemeClr val="bg1"/>
          </a:solidFill>
          <a:ln>
            <a:noFill/>
          </a:ln>
          <a:effectLst>
            <a:outerShdw blurRad="50800" dist="38100" algn="l" rotWithShape="0">
              <a:prstClr val="black">
                <a:alpha val="15000"/>
              </a:prstClr>
            </a:outerShdw>
          </a:effectLst>
        </p:spPr>
      </p:pic>
      <p:sp>
        <p:nvSpPr>
          <p:cNvPr id="11" name="Chevron 1"/>
          <p:cNvSpPr/>
          <p:nvPr/>
        </p:nvSpPr>
        <p:spPr>
          <a:xfrm>
            <a:off x="3880388" y="3914083"/>
            <a:ext cx="2321997" cy="2127452"/>
          </a:xfrm>
          <a:prstGeom prst="chevron">
            <a:avLst>
              <a:gd name="adj" fmla="val 24163"/>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Segoe UI"/>
                <a:ea typeface="+mn-ea"/>
                <a:cs typeface="+mn-cs"/>
              </a:rPr>
              <a:t>Step</a:t>
            </a:r>
          </a:p>
        </p:txBody>
      </p:sp>
      <p:cxnSp>
        <p:nvCxnSpPr>
          <p:cNvPr id="28" name="Straight Connector 27"/>
          <p:cNvCxnSpPr/>
          <p:nvPr/>
        </p:nvCxnSpPr>
        <p:spPr>
          <a:xfrm>
            <a:off x="670778" y="595965"/>
            <a:ext cx="21717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p>
            <a:r>
              <a:rPr lang="en-US" dirty="0">
                <a:solidFill>
                  <a:schemeClr val="bg1"/>
                </a:solidFill>
              </a:rPr>
              <a:t>COPYING CONTENT</a:t>
            </a:r>
          </a:p>
        </p:txBody>
      </p:sp>
      <p:grpSp>
        <p:nvGrpSpPr>
          <p:cNvPr id="3" name="Group 2">
            <a:extLst>
              <a:ext uri="{FF2B5EF4-FFF2-40B4-BE49-F238E27FC236}">
                <a16:creationId xmlns:a16="http://schemas.microsoft.com/office/drawing/2014/main" id="{7E34806D-9511-4400-A35D-5A0DE8612DF4}"/>
              </a:ext>
            </a:extLst>
          </p:cNvPr>
          <p:cNvGrpSpPr/>
          <p:nvPr/>
        </p:nvGrpSpPr>
        <p:grpSpPr>
          <a:xfrm>
            <a:off x="236641" y="5379132"/>
            <a:ext cx="3465177" cy="521292"/>
            <a:chOff x="236641" y="5243863"/>
            <a:chExt cx="3465177" cy="521292"/>
          </a:xfrm>
        </p:grpSpPr>
        <p:sp>
          <p:nvSpPr>
            <p:cNvPr id="23" name="TextBox 22">
              <a:extLst>
                <a:ext uri="{FF2B5EF4-FFF2-40B4-BE49-F238E27FC236}">
                  <a16:creationId xmlns:a16="http://schemas.microsoft.com/office/drawing/2014/main" id="{76E45107-BDDD-4CC1-8524-16E981A020FB}"/>
                </a:ext>
              </a:extLst>
            </p:cNvPr>
            <p:cNvSpPr txBox="1"/>
            <p:nvPr/>
          </p:nvSpPr>
          <p:spPr>
            <a:xfrm>
              <a:off x="1453098" y="5312379"/>
              <a:ext cx="2248720" cy="384260"/>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marL="0" marR="0" lvl="0" indent="0" algn="l" defTabSz="121908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cs typeface="+mn-cs"/>
                </a:rPr>
                <a:t>Copy drag</a:t>
              </a:r>
            </a:p>
          </p:txBody>
        </p:sp>
        <p:sp>
          <p:nvSpPr>
            <p:cNvPr id="25" name="Freeform: Shape 24">
              <a:extLst>
                <a:ext uri="{FF2B5EF4-FFF2-40B4-BE49-F238E27FC236}">
                  <a16:creationId xmlns:a16="http://schemas.microsoft.com/office/drawing/2014/main" id="{4BEFF9CA-AFCB-48C3-8F52-E7DEC8CE829B}"/>
                </a:ext>
              </a:extLst>
            </p:cNvPr>
            <p:cNvSpPr/>
            <p:nvPr/>
          </p:nvSpPr>
          <p:spPr>
            <a:xfrm>
              <a:off x="236641" y="5243905"/>
              <a:ext cx="666831"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Ctrl</a:t>
              </a:r>
            </a:p>
          </p:txBody>
        </p:sp>
        <p:grpSp>
          <p:nvGrpSpPr>
            <p:cNvPr id="26" name="Group 25">
              <a:extLst>
                <a:ext uri="{FF2B5EF4-FFF2-40B4-BE49-F238E27FC236}">
                  <a16:creationId xmlns:a16="http://schemas.microsoft.com/office/drawing/2014/main" id="{F08BB6D5-38B5-4C2D-8EA6-EEB9236876CE}"/>
                </a:ext>
              </a:extLst>
            </p:cNvPr>
            <p:cNvGrpSpPr/>
            <p:nvPr/>
          </p:nvGrpSpPr>
          <p:grpSpPr>
            <a:xfrm>
              <a:off x="972494" y="5243863"/>
              <a:ext cx="368764" cy="521292"/>
              <a:chOff x="3325000" y="4800173"/>
              <a:chExt cx="275204" cy="389034"/>
            </a:xfrm>
          </p:grpSpPr>
          <p:sp>
            <p:nvSpPr>
              <p:cNvPr id="51" name="Freeform: Shape 50">
                <a:extLst>
                  <a:ext uri="{FF2B5EF4-FFF2-40B4-BE49-F238E27FC236}">
                    <a16:creationId xmlns:a16="http://schemas.microsoft.com/office/drawing/2014/main" id="{597254B7-FAF8-4CA7-9BF7-176D90AD6045}"/>
                  </a:ext>
                </a:extLst>
              </p:cNvPr>
              <p:cNvSpPr/>
              <p:nvPr/>
            </p:nvSpPr>
            <p:spPr>
              <a:xfrm>
                <a:off x="3325004" y="4800173"/>
                <a:ext cx="273763" cy="389031"/>
              </a:xfrm>
              <a:custGeom>
                <a:avLst/>
                <a:gdLst>
                  <a:gd name="connsiteX0" fmla="*/ 105251 w 180975"/>
                  <a:gd name="connsiteY0" fmla="*/ 256699 h 257175"/>
                  <a:gd name="connsiteX1" fmla="*/ 79534 w 180975"/>
                  <a:gd name="connsiteY1" fmla="*/ 256699 h 257175"/>
                  <a:gd name="connsiteX2" fmla="*/ 7144 w 180975"/>
                  <a:gd name="connsiteY2" fmla="*/ 184309 h 257175"/>
                  <a:gd name="connsiteX3" fmla="*/ 7144 w 180975"/>
                  <a:gd name="connsiteY3" fmla="*/ 79534 h 257175"/>
                  <a:gd name="connsiteX4" fmla="*/ 79534 w 180975"/>
                  <a:gd name="connsiteY4" fmla="*/ 7144 h 257175"/>
                  <a:gd name="connsiteX5" fmla="*/ 105251 w 180975"/>
                  <a:gd name="connsiteY5" fmla="*/ 7144 h 257175"/>
                  <a:gd name="connsiteX6" fmla="*/ 177641 w 180975"/>
                  <a:gd name="connsiteY6" fmla="*/ 79534 h 257175"/>
                  <a:gd name="connsiteX7" fmla="*/ 177641 w 180975"/>
                  <a:gd name="connsiteY7" fmla="*/ 184309 h 257175"/>
                  <a:gd name="connsiteX8" fmla="*/ 105251 w 1809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75" h="257175">
                    <a:moveTo>
                      <a:pt x="105251" y="256699"/>
                    </a:moveTo>
                    <a:lnTo>
                      <a:pt x="79534" y="256699"/>
                    </a:lnTo>
                    <a:cubicBezTo>
                      <a:pt x="39529" y="256699"/>
                      <a:pt x="7144" y="224314"/>
                      <a:pt x="7144" y="184309"/>
                    </a:cubicBezTo>
                    <a:lnTo>
                      <a:pt x="7144" y="79534"/>
                    </a:lnTo>
                    <a:cubicBezTo>
                      <a:pt x="7144" y="39529"/>
                      <a:pt x="39529" y="7144"/>
                      <a:pt x="79534" y="7144"/>
                    </a:cubicBezTo>
                    <a:lnTo>
                      <a:pt x="105251" y="7144"/>
                    </a:lnTo>
                    <a:cubicBezTo>
                      <a:pt x="145256" y="7144"/>
                      <a:pt x="177641" y="39529"/>
                      <a:pt x="177641" y="79534"/>
                    </a:cubicBezTo>
                    <a:lnTo>
                      <a:pt x="177641" y="184309"/>
                    </a:lnTo>
                    <a:cubicBezTo>
                      <a:pt x="177641" y="224314"/>
                      <a:pt x="145256" y="256699"/>
                      <a:pt x="105251" y="256699"/>
                    </a:cubicBezTo>
                    <a:close/>
                  </a:path>
                </a:pathLst>
              </a:custGeom>
              <a:solidFill>
                <a:srgbClr val="EAEAEA"/>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52" name="Freeform: Shape 51">
                <a:extLst>
                  <a:ext uri="{FF2B5EF4-FFF2-40B4-BE49-F238E27FC236}">
                    <a16:creationId xmlns:a16="http://schemas.microsoft.com/office/drawing/2014/main" id="{553F6526-78B6-460C-981C-B3AA18739266}"/>
                  </a:ext>
                </a:extLst>
              </p:cNvPr>
              <p:cNvSpPr/>
              <p:nvPr/>
            </p:nvSpPr>
            <p:spPr>
              <a:xfrm>
                <a:off x="3326441" y="4800176"/>
                <a:ext cx="144086" cy="158494"/>
              </a:xfrm>
              <a:custGeom>
                <a:avLst/>
                <a:gdLst>
                  <a:gd name="connsiteX0" fmla="*/ 91916 w 95250"/>
                  <a:gd name="connsiteY0" fmla="*/ 100489 h 104775"/>
                  <a:gd name="connsiteX1" fmla="*/ 91916 w 95250"/>
                  <a:gd name="connsiteY1" fmla="*/ 7144 h 104775"/>
                  <a:gd name="connsiteX2" fmla="*/ 71914 w 95250"/>
                  <a:gd name="connsiteY2" fmla="*/ 7144 h 104775"/>
                  <a:gd name="connsiteX3" fmla="*/ 7144 w 95250"/>
                  <a:gd name="connsiteY3" fmla="*/ 71914 h 104775"/>
                  <a:gd name="connsiteX4" fmla="*/ 7144 w 95250"/>
                  <a:gd name="connsiteY4" fmla="*/ 100489 h 104775"/>
                  <a:gd name="connsiteX5" fmla="*/ 91916 w 95250"/>
                  <a:gd name="connsiteY5"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04775">
                    <a:moveTo>
                      <a:pt x="91916" y="100489"/>
                    </a:moveTo>
                    <a:lnTo>
                      <a:pt x="91916" y="7144"/>
                    </a:lnTo>
                    <a:lnTo>
                      <a:pt x="71914" y="7144"/>
                    </a:lnTo>
                    <a:cubicBezTo>
                      <a:pt x="35719" y="7144"/>
                      <a:pt x="7144" y="35719"/>
                      <a:pt x="7144" y="71914"/>
                    </a:cubicBezTo>
                    <a:lnTo>
                      <a:pt x="7144" y="100489"/>
                    </a:lnTo>
                    <a:lnTo>
                      <a:pt x="91916" y="100489"/>
                    </a:lnTo>
                    <a:close/>
                  </a:path>
                </a:pathLst>
              </a:custGeom>
              <a:solidFill>
                <a:schemeClr val="accent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53" name="Freeform: Shape 52">
                <a:extLst>
                  <a:ext uri="{FF2B5EF4-FFF2-40B4-BE49-F238E27FC236}">
                    <a16:creationId xmlns:a16="http://schemas.microsoft.com/office/drawing/2014/main" id="{75DADAB2-2B88-4DE4-90D3-BBB7664154C2}"/>
                  </a:ext>
                </a:extLst>
              </p:cNvPr>
              <p:cNvSpPr/>
              <p:nvPr/>
            </p:nvSpPr>
            <p:spPr>
              <a:xfrm>
                <a:off x="3325000" y="4800176"/>
                <a:ext cx="273763" cy="389031"/>
              </a:xfrm>
              <a:custGeom>
                <a:avLst/>
                <a:gdLst>
                  <a:gd name="connsiteX0" fmla="*/ 105251 w 180975"/>
                  <a:gd name="connsiteY0" fmla="*/ 256699 h 257175"/>
                  <a:gd name="connsiteX1" fmla="*/ 79534 w 180975"/>
                  <a:gd name="connsiteY1" fmla="*/ 256699 h 257175"/>
                  <a:gd name="connsiteX2" fmla="*/ 7144 w 180975"/>
                  <a:gd name="connsiteY2" fmla="*/ 184309 h 257175"/>
                  <a:gd name="connsiteX3" fmla="*/ 7144 w 180975"/>
                  <a:gd name="connsiteY3" fmla="*/ 79534 h 257175"/>
                  <a:gd name="connsiteX4" fmla="*/ 79534 w 180975"/>
                  <a:gd name="connsiteY4" fmla="*/ 7144 h 257175"/>
                  <a:gd name="connsiteX5" fmla="*/ 105251 w 180975"/>
                  <a:gd name="connsiteY5" fmla="*/ 7144 h 257175"/>
                  <a:gd name="connsiteX6" fmla="*/ 177641 w 180975"/>
                  <a:gd name="connsiteY6" fmla="*/ 79534 h 257175"/>
                  <a:gd name="connsiteX7" fmla="*/ 177641 w 180975"/>
                  <a:gd name="connsiteY7" fmla="*/ 126206 h 257175"/>
                  <a:gd name="connsiteX8" fmla="*/ 177641 w 180975"/>
                  <a:gd name="connsiteY8" fmla="*/ 165259 h 257175"/>
                  <a:gd name="connsiteX9" fmla="*/ 177641 w 180975"/>
                  <a:gd name="connsiteY9" fmla="*/ 184309 h 257175"/>
                  <a:gd name="connsiteX10" fmla="*/ 105251 w 180975"/>
                  <a:gd name="connsiteY10"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975" h="257175">
                    <a:moveTo>
                      <a:pt x="105251" y="256699"/>
                    </a:moveTo>
                    <a:lnTo>
                      <a:pt x="79534" y="256699"/>
                    </a:lnTo>
                    <a:cubicBezTo>
                      <a:pt x="39529" y="256699"/>
                      <a:pt x="7144" y="224314"/>
                      <a:pt x="7144" y="184309"/>
                    </a:cubicBezTo>
                    <a:lnTo>
                      <a:pt x="7144" y="79534"/>
                    </a:lnTo>
                    <a:cubicBezTo>
                      <a:pt x="7144" y="39529"/>
                      <a:pt x="39529" y="7144"/>
                      <a:pt x="79534" y="7144"/>
                    </a:cubicBezTo>
                    <a:lnTo>
                      <a:pt x="105251" y="7144"/>
                    </a:lnTo>
                    <a:cubicBezTo>
                      <a:pt x="145256" y="7144"/>
                      <a:pt x="177641" y="39529"/>
                      <a:pt x="177641" y="79534"/>
                    </a:cubicBezTo>
                    <a:lnTo>
                      <a:pt x="177641" y="126206"/>
                    </a:lnTo>
                    <a:lnTo>
                      <a:pt x="177641" y="165259"/>
                    </a:lnTo>
                    <a:lnTo>
                      <a:pt x="177641" y="184309"/>
                    </a:lnTo>
                    <a:cubicBezTo>
                      <a:pt x="177641" y="224314"/>
                      <a:pt x="145256" y="256699"/>
                      <a:pt x="105251" y="256699"/>
                    </a:cubicBezTo>
                    <a:close/>
                  </a:path>
                </a:pathLst>
              </a:custGeom>
              <a:noFill/>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54" name="Freeform: Shape 53">
                <a:extLst>
                  <a:ext uri="{FF2B5EF4-FFF2-40B4-BE49-F238E27FC236}">
                    <a16:creationId xmlns:a16="http://schemas.microsoft.com/office/drawing/2014/main" id="{29EAB3DF-1F03-4410-8F3E-81A557361C59}"/>
                  </a:ext>
                </a:extLst>
              </p:cNvPr>
              <p:cNvSpPr/>
              <p:nvPr/>
            </p:nvSpPr>
            <p:spPr>
              <a:xfrm>
                <a:off x="3326441" y="4941380"/>
                <a:ext cx="273763" cy="14408"/>
              </a:xfrm>
              <a:custGeom>
                <a:avLst/>
                <a:gdLst>
                  <a:gd name="connsiteX0" fmla="*/ 7144 w 180975"/>
                  <a:gd name="connsiteY0" fmla="*/ 7144 h 9525"/>
                  <a:gd name="connsiteX1" fmla="*/ 176689 w 180975"/>
                  <a:gd name="connsiteY1" fmla="*/ 7144 h 9525"/>
                </a:gdLst>
                <a:ahLst/>
                <a:cxnLst>
                  <a:cxn ang="0">
                    <a:pos x="connsiteX0" y="connsiteY0"/>
                  </a:cxn>
                  <a:cxn ang="0">
                    <a:pos x="connsiteX1" y="connsiteY1"/>
                  </a:cxn>
                </a:cxnLst>
                <a:rect l="l" t="t" r="r" b="b"/>
                <a:pathLst>
                  <a:path w="180975" h="9525">
                    <a:moveTo>
                      <a:pt x="7144" y="7144"/>
                    </a:moveTo>
                    <a:lnTo>
                      <a:pt x="176689" y="7144"/>
                    </a:lnTo>
                  </a:path>
                </a:pathLst>
              </a:custGeom>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55" name="Freeform: Shape 54">
                <a:extLst>
                  <a:ext uri="{FF2B5EF4-FFF2-40B4-BE49-F238E27FC236}">
                    <a16:creationId xmlns:a16="http://schemas.microsoft.com/office/drawing/2014/main" id="{E9FE0DE5-D0D4-4E16-B880-CE287C712A1E}"/>
                  </a:ext>
                </a:extLst>
              </p:cNvPr>
              <p:cNvSpPr/>
              <p:nvPr/>
            </p:nvSpPr>
            <p:spPr>
              <a:xfrm>
                <a:off x="3454677" y="4800176"/>
                <a:ext cx="14408" cy="115269"/>
              </a:xfrm>
              <a:custGeom>
                <a:avLst/>
                <a:gdLst>
                  <a:gd name="connsiteX0" fmla="*/ 7144 w 9525"/>
                  <a:gd name="connsiteY0" fmla="*/ 7144 h 76200"/>
                  <a:gd name="connsiteX1" fmla="*/ 7144 w 9525"/>
                  <a:gd name="connsiteY1" fmla="*/ 72866 h 76200"/>
                </a:gdLst>
                <a:ahLst/>
                <a:cxnLst>
                  <a:cxn ang="0">
                    <a:pos x="connsiteX0" y="connsiteY0"/>
                  </a:cxn>
                  <a:cxn ang="0">
                    <a:pos x="connsiteX1" y="connsiteY1"/>
                  </a:cxn>
                </a:cxnLst>
                <a:rect l="l" t="t" r="r" b="b"/>
                <a:pathLst>
                  <a:path w="9525" h="76200">
                    <a:moveTo>
                      <a:pt x="7144" y="7144"/>
                    </a:moveTo>
                    <a:lnTo>
                      <a:pt x="7144" y="72866"/>
                    </a:lnTo>
                  </a:path>
                </a:pathLst>
              </a:custGeom>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grpSp>
      </p:grpSp>
      <p:grpSp>
        <p:nvGrpSpPr>
          <p:cNvPr id="4" name="Group 3">
            <a:extLst>
              <a:ext uri="{FF2B5EF4-FFF2-40B4-BE49-F238E27FC236}">
                <a16:creationId xmlns:a16="http://schemas.microsoft.com/office/drawing/2014/main" id="{AFFCE37D-DE53-43C0-9403-DDBAE4054669}"/>
              </a:ext>
            </a:extLst>
          </p:cNvPr>
          <p:cNvGrpSpPr/>
          <p:nvPr/>
        </p:nvGrpSpPr>
        <p:grpSpPr>
          <a:xfrm>
            <a:off x="231113" y="5822296"/>
            <a:ext cx="3470704" cy="958904"/>
            <a:chOff x="231113" y="5761757"/>
            <a:chExt cx="3470704" cy="958904"/>
          </a:xfrm>
        </p:grpSpPr>
        <p:sp>
          <p:nvSpPr>
            <p:cNvPr id="24" name="TextBox 23">
              <a:extLst>
                <a:ext uri="{FF2B5EF4-FFF2-40B4-BE49-F238E27FC236}">
                  <a16:creationId xmlns:a16="http://schemas.microsoft.com/office/drawing/2014/main" id="{9B91340A-F5CC-4F3F-BAEC-F1274FE8D98F}"/>
                </a:ext>
              </a:extLst>
            </p:cNvPr>
            <p:cNvSpPr txBox="1"/>
            <p:nvPr/>
          </p:nvSpPr>
          <p:spPr>
            <a:xfrm>
              <a:off x="2330544" y="5761757"/>
              <a:ext cx="1371273" cy="958904"/>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marL="0" marR="0" lvl="0" indent="0" algn="l" defTabSz="121908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cs typeface="+mn-cs"/>
                </a:rPr>
                <a:t>Copy drag horizontal or vertical</a:t>
              </a:r>
            </a:p>
          </p:txBody>
        </p:sp>
        <p:sp>
          <p:nvSpPr>
            <p:cNvPr id="27" name="Freeform: Shape 26">
              <a:extLst>
                <a:ext uri="{FF2B5EF4-FFF2-40B4-BE49-F238E27FC236}">
                  <a16:creationId xmlns:a16="http://schemas.microsoft.com/office/drawing/2014/main" id="{5CEA988A-0974-4680-BD29-235BF4445F0B}"/>
                </a:ext>
              </a:extLst>
            </p:cNvPr>
            <p:cNvSpPr/>
            <p:nvPr/>
          </p:nvSpPr>
          <p:spPr>
            <a:xfrm>
              <a:off x="961221" y="5980861"/>
              <a:ext cx="848542" cy="520696"/>
            </a:xfrm>
            <a:custGeom>
              <a:avLst/>
              <a:gdLst>
                <a:gd name="connsiteX0" fmla="*/ 405289 w 419100"/>
                <a:gd name="connsiteY0" fmla="*/ 256699 h 257175"/>
                <a:gd name="connsiteX1" fmla="*/ 16669 w 419100"/>
                <a:gd name="connsiteY1" fmla="*/ 256699 h 257175"/>
                <a:gd name="connsiteX2" fmla="*/ 7144 w 419100"/>
                <a:gd name="connsiteY2" fmla="*/ 247174 h 257175"/>
                <a:gd name="connsiteX3" fmla="*/ 7144 w 419100"/>
                <a:gd name="connsiteY3" fmla="*/ 16669 h 257175"/>
                <a:gd name="connsiteX4" fmla="*/ 16669 w 419100"/>
                <a:gd name="connsiteY4" fmla="*/ 7144 h 257175"/>
                <a:gd name="connsiteX5" fmla="*/ 405289 w 419100"/>
                <a:gd name="connsiteY5" fmla="*/ 7144 h 257175"/>
                <a:gd name="connsiteX6" fmla="*/ 414814 w 419100"/>
                <a:gd name="connsiteY6" fmla="*/ 16669 h 257175"/>
                <a:gd name="connsiteX7" fmla="*/ 414814 w 419100"/>
                <a:gd name="connsiteY7" fmla="*/ 247174 h 257175"/>
                <a:gd name="connsiteX8" fmla="*/ 405289 w 419100"/>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100" h="257175">
                  <a:moveTo>
                    <a:pt x="405289" y="256699"/>
                  </a:moveTo>
                  <a:lnTo>
                    <a:pt x="16669" y="256699"/>
                  </a:lnTo>
                  <a:cubicBezTo>
                    <a:pt x="11906" y="256699"/>
                    <a:pt x="7144" y="252889"/>
                    <a:pt x="7144" y="247174"/>
                  </a:cubicBezTo>
                  <a:lnTo>
                    <a:pt x="7144" y="16669"/>
                  </a:lnTo>
                  <a:cubicBezTo>
                    <a:pt x="7144" y="11906"/>
                    <a:pt x="10954" y="7144"/>
                    <a:pt x="16669" y="7144"/>
                  </a:cubicBezTo>
                  <a:lnTo>
                    <a:pt x="405289" y="7144"/>
                  </a:lnTo>
                  <a:cubicBezTo>
                    <a:pt x="410051" y="7144"/>
                    <a:pt x="414814" y="10954"/>
                    <a:pt x="414814" y="16669"/>
                  </a:cubicBezTo>
                  <a:lnTo>
                    <a:pt x="414814" y="247174"/>
                  </a:lnTo>
                  <a:cubicBezTo>
                    <a:pt x="414814" y="251936"/>
                    <a:pt x="411004" y="256699"/>
                    <a:pt x="405289" y="256699"/>
                  </a:cubicBezTo>
                  <a:close/>
                </a:path>
              </a:pathLst>
            </a:custGeom>
            <a:solidFill>
              <a:srgbClr val="EAEAEA"/>
            </a:solidFill>
            <a:ln w="12700" cap="flat">
              <a:noFill/>
              <a:prstDash val="solid"/>
              <a:miter/>
            </a:ln>
          </p:spPr>
          <p:txBody>
            <a:bodyPr rtlCol="0" anchor="ctr"/>
            <a:lstStyle/>
            <a:p>
              <a:pPr algn="ctr"/>
              <a:r>
                <a:rPr lang="en-GB" sz="2000"/>
                <a:t>Shift</a:t>
              </a:r>
              <a:endParaRPr lang="en-GB" sz="2000" dirty="0"/>
            </a:p>
          </p:txBody>
        </p:sp>
        <p:sp>
          <p:nvSpPr>
            <p:cNvPr id="44" name="Freeform: Shape 43">
              <a:extLst>
                <a:ext uri="{FF2B5EF4-FFF2-40B4-BE49-F238E27FC236}">
                  <a16:creationId xmlns:a16="http://schemas.microsoft.com/office/drawing/2014/main" id="{CCF787E8-AC8D-4BD8-B341-2157F18E1F2C}"/>
                </a:ext>
              </a:extLst>
            </p:cNvPr>
            <p:cNvSpPr/>
            <p:nvPr/>
          </p:nvSpPr>
          <p:spPr>
            <a:xfrm>
              <a:off x="231113" y="5980605"/>
              <a:ext cx="666831"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Ctrl</a:t>
              </a:r>
            </a:p>
          </p:txBody>
        </p:sp>
        <p:grpSp>
          <p:nvGrpSpPr>
            <p:cNvPr id="45" name="Group 44">
              <a:extLst>
                <a:ext uri="{FF2B5EF4-FFF2-40B4-BE49-F238E27FC236}">
                  <a16:creationId xmlns:a16="http://schemas.microsoft.com/office/drawing/2014/main" id="{77E3A48F-7B7C-4E94-A5ED-5E027543C303}"/>
                </a:ext>
              </a:extLst>
            </p:cNvPr>
            <p:cNvGrpSpPr/>
            <p:nvPr/>
          </p:nvGrpSpPr>
          <p:grpSpPr>
            <a:xfrm>
              <a:off x="1878787" y="5980565"/>
              <a:ext cx="368764" cy="521288"/>
              <a:chOff x="3325000" y="4800176"/>
              <a:chExt cx="275204" cy="389031"/>
            </a:xfrm>
          </p:grpSpPr>
          <p:sp>
            <p:nvSpPr>
              <p:cNvPr id="46" name="Freeform: Shape 45">
                <a:extLst>
                  <a:ext uri="{FF2B5EF4-FFF2-40B4-BE49-F238E27FC236}">
                    <a16:creationId xmlns:a16="http://schemas.microsoft.com/office/drawing/2014/main" id="{38072818-64F8-4B5E-B7CE-D50F4B0BB846}"/>
                  </a:ext>
                </a:extLst>
              </p:cNvPr>
              <p:cNvSpPr/>
              <p:nvPr/>
            </p:nvSpPr>
            <p:spPr>
              <a:xfrm>
                <a:off x="3325000" y="4800176"/>
                <a:ext cx="273763" cy="389031"/>
              </a:xfrm>
              <a:custGeom>
                <a:avLst/>
                <a:gdLst>
                  <a:gd name="connsiteX0" fmla="*/ 105251 w 180975"/>
                  <a:gd name="connsiteY0" fmla="*/ 256699 h 257175"/>
                  <a:gd name="connsiteX1" fmla="*/ 79534 w 180975"/>
                  <a:gd name="connsiteY1" fmla="*/ 256699 h 257175"/>
                  <a:gd name="connsiteX2" fmla="*/ 7144 w 180975"/>
                  <a:gd name="connsiteY2" fmla="*/ 184309 h 257175"/>
                  <a:gd name="connsiteX3" fmla="*/ 7144 w 180975"/>
                  <a:gd name="connsiteY3" fmla="*/ 79534 h 257175"/>
                  <a:gd name="connsiteX4" fmla="*/ 79534 w 180975"/>
                  <a:gd name="connsiteY4" fmla="*/ 7144 h 257175"/>
                  <a:gd name="connsiteX5" fmla="*/ 105251 w 180975"/>
                  <a:gd name="connsiteY5" fmla="*/ 7144 h 257175"/>
                  <a:gd name="connsiteX6" fmla="*/ 177641 w 180975"/>
                  <a:gd name="connsiteY6" fmla="*/ 79534 h 257175"/>
                  <a:gd name="connsiteX7" fmla="*/ 177641 w 180975"/>
                  <a:gd name="connsiteY7" fmla="*/ 184309 h 257175"/>
                  <a:gd name="connsiteX8" fmla="*/ 105251 w 1809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75" h="257175">
                    <a:moveTo>
                      <a:pt x="105251" y="256699"/>
                    </a:moveTo>
                    <a:lnTo>
                      <a:pt x="79534" y="256699"/>
                    </a:lnTo>
                    <a:cubicBezTo>
                      <a:pt x="39529" y="256699"/>
                      <a:pt x="7144" y="224314"/>
                      <a:pt x="7144" y="184309"/>
                    </a:cubicBezTo>
                    <a:lnTo>
                      <a:pt x="7144" y="79534"/>
                    </a:lnTo>
                    <a:cubicBezTo>
                      <a:pt x="7144" y="39529"/>
                      <a:pt x="39529" y="7144"/>
                      <a:pt x="79534" y="7144"/>
                    </a:cubicBezTo>
                    <a:lnTo>
                      <a:pt x="105251" y="7144"/>
                    </a:lnTo>
                    <a:cubicBezTo>
                      <a:pt x="145256" y="7144"/>
                      <a:pt x="177641" y="39529"/>
                      <a:pt x="177641" y="79534"/>
                    </a:cubicBezTo>
                    <a:lnTo>
                      <a:pt x="177641" y="184309"/>
                    </a:lnTo>
                    <a:cubicBezTo>
                      <a:pt x="177641" y="224314"/>
                      <a:pt x="145256" y="256699"/>
                      <a:pt x="105251" y="256699"/>
                    </a:cubicBezTo>
                    <a:close/>
                  </a:path>
                </a:pathLst>
              </a:custGeom>
              <a:solidFill>
                <a:srgbClr val="EAEAEA"/>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47" name="Freeform: Shape 46">
                <a:extLst>
                  <a:ext uri="{FF2B5EF4-FFF2-40B4-BE49-F238E27FC236}">
                    <a16:creationId xmlns:a16="http://schemas.microsoft.com/office/drawing/2014/main" id="{8D034F74-D755-4FEF-B219-642882C006FC}"/>
                  </a:ext>
                </a:extLst>
              </p:cNvPr>
              <p:cNvSpPr/>
              <p:nvPr/>
            </p:nvSpPr>
            <p:spPr>
              <a:xfrm>
                <a:off x="3326441" y="4800176"/>
                <a:ext cx="144086" cy="158494"/>
              </a:xfrm>
              <a:custGeom>
                <a:avLst/>
                <a:gdLst>
                  <a:gd name="connsiteX0" fmla="*/ 91916 w 95250"/>
                  <a:gd name="connsiteY0" fmla="*/ 100489 h 104775"/>
                  <a:gd name="connsiteX1" fmla="*/ 91916 w 95250"/>
                  <a:gd name="connsiteY1" fmla="*/ 7144 h 104775"/>
                  <a:gd name="connsiteX2" fmla="*/ 71914 w 95250"/>
                  <a:gd name="connsiteY2" fmla="*/ 7144 h 104775"/>
                  <a:gd name="connsiteX3" fmla="*/ 7144 w 95250"/>
                  <a:gd name="connsiteY3" fmla="*/ 71914 h 104775"/>
                  <a:gd name="connsiteX4" fmla="*/ 7144 w 95250"/>
                  <a:gd name="connsiteY4" fmla="*/ 100489 h 104775"/>
                  <a:gd name="connsiteX5" fmla="*/ 91916 w 95250"/>
                  <a:gd name="connsiteY5" fmla="*/ 10048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250" h="104775">
                    <a:moveTo>
                      <a:pt x="91916" y="100489"/>
                    </a:moveTo>
                    <a:lnTo>
                      <a:pt x="91916" y="7144"/>
                    </a:lnTo>
                    <a:lnTo>
                      <a:pt x="71914" y="7144"/>
                    </a:lnTo>
                    <a:cubicBezTo>
                      <a:pt x="35719" y="7144"/>
                      <a:pt x="7144" y="35719"/>
                      <a:pt x="7144" y="71914"/>
                    </a:cubicBezTo>
                    <a:lnTo>
                      <a:pt x="7144" y="100489"/>
                    </a:lnTo>
                    <a:lnTo>
                      <a:pt x="91916" y="100489"/>
                    </a:lnTo>
                    <a:close/>
                  </a:path>
                </a:pathLst>
              </a:custGeom>
              <a:solidFill>
                <a:schemeClr val="accent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48" name="Freeform: Shape 47">
                <a:extLst>
                  <a:ext uri="{FF2B5EF4-FFF2-40B4-BE49-F238E27FC236}">
                    <a16:creationId xmlns:a16="http://schemas.microsoft.com/office/drawing/2014/main" id="{6E6B5E85-B527-46FC-9633-0B6102472699}"/>
                  </a:ext>
                </a:extLst>
              </p:cNvPr>
              <p:cNvSpPr/>
              <p:nvPr/>
            </p:nvSpPr>
            <p:spPr>
              <a:xfrm>
                <a:off x="3325000" y="4800176"/>
                <a:ext cx="273763" cy="389031"/>
              </a:xfrm>
              <a:custGeom>
                <a:avLst/>
                <a:gdLst>
                  <a:gd name="connsiteX0" fmla="*/ 105251 w 180975"/>
                  <a:gd name="connsiteY0" fmla="*/ 256699 h 257175"/>
                  <a:gd name="connsiteX1" fmla="*/ 79534 w 180975"/>
                  <a:gd name="connsiteY1" fmla="*/ 256699 h 257175"/>
                  <a:gd name="connsiteX2" fmla="*/ 7144 w 180975"/>
                  <a:gd name="connsiteY2" fmla="*/ 184309 h 257175"/>
                  <a:gd name="connsiteX3" fmla="*/ 7144 w 180975"/>
                  <a:gd name="connsiteY3" fmla="*/ 79534 h 257175"/>
                  <a:gd name="connsiteX4" fmla="*/ 79534 w 180975"/>
                  <a:gd name="connsiteY4" fmla="*/ 7144 h 257175"/>
                  <a:gd name="connsiteX5" fmla="*/ 105251 w 180975"/>
                  <a:gd name="connsiteY5" fmla="*/ 7144 h 257175"/>
                  <a:gd name="connsiteX6" fmla="*/ 177641 w 180975"/>
                  <a:gd name="connsiteY6" fmla="*/ 79534 h 257175"/>
                  <a:gd name="connsiteX7" fmla="*/ 177641 w 180975"/>
                  <a:gd name="connsiteY7" fmla="*/ 126206 h 257175"/>
                  <a:gd name="connsiteX8" fmla="*/ 177641 w 180975"/>
                  <a:gd name="connsiteY8" fmla="*/ 165259 h 257175"/>
                  <a:gd name="connsiteX9" fmla="*/ 177641 w 180975"/>
                  <a:gd name="connsiteY9" fmla="*/ 184309 h 257175"/>
                  <a:gd name="connsiteX10" fmla="*/ 105251 w 180975"/>
                  <a:gd name="connsiteY10"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975" h="257175">
                    <a:moveTo>
                      <a:pt x="105251" y="256699"/>
                    </a:moveTo>
                    <a:lnTo>
                      <a:pt x="79534" y="256699"/>
                    </a:lnTo>
                    <a:cubicBezTo>
                      <a:pt x="39529" y="256699"/>
                      <a:pt x="7144" y="224314"/>
                      <a:pt x="7144" y="184309"/>
                    </a:cubicBezTo>
                    <a:lnTo>
                      <a:pt x="7144" y="79534"/>
                    </a:lnTo>
                    <a:cubicBezTo>
                      <a:pt x="7144" y="39529"/>
                      <a:pt x="39529" y="7144"/>
                      <a:pt x="79534" y="7144"/>
                    </a:cubicBezTo>
                    <a:lnTo>
                      <a:pt x="105251" y="7144"/>
                    </a:lnTo>
                    <a:cubicBezTo>
                      <a:pt x="145256" y="7144"/>
                      <a:pt x="177641" y="39529"/>
                      <a:pt x="177641" y="79534"/>
                    </a:cubicBezTo>
                    <a:lnTo>
                      <a:pt x="177641" y="126206"/>
                    </a:lnTo>
                    <a:lnTo>
                      <a:pt x="177641" y="165259"/>
                    </a:lnTo>
                    <a:lnTo>
                      <a:pt x="177641" y="184309"/>
                    </a:lnTo>
                    <a:cubicBezTo>
                      <a:pt x="177641" y="224314"/>
                      <a:pt x="145256" y="256699"/>
                      <a:pt x="105251" y="256699"/>
                    </a:cubicBezTo>
                    <a:close/>
                  </a:path>
                </a:pathLst>
              </a:custGeom>
              <a:noFill/>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49" name="Freeform: Shape 48">
                <a:extLst>
                  <a:ext uri="{FF2B5EF4-FFF2-40B4-BE49-F238E27FC236}">
                    <a16:creationId xmlns:a16="http://schemas.microsoft.com/office/drawing/2014/main" id="{B7DF87A7-1AE7-401F-84F9-DD04898172F7}"/>
                  </a:ext>
                </a:extLst>
              </p:cNvPr>
              <p:cNvSpPr/>
              <p:nvPr/>
            </p:nvSpPr>
            <p:spPr>
              <a:xfrm>
                <a:off x="3326441" y="4941380"/>
                <a:ext cx="273763" cy="14408"/>
              </a:xfrm>
              <a:custGeom>
                <a:avLst/>
                <a:gdLst>
                  <a:gd name="connsiteX0" fmla="*/ 7144 w 180975"/>
                  <a:gd name="connsiteY0" fmla="*/ 7144 h 9525"/>
                  <a:gd name="connsiteX1" fmla="*/ 176689 w 180975"/>
                  <a:gd name="connsiteY1" fmla="*/ 7144 h 9525"/>
                </a:gdLst>
                <a:ahLst/>
                <a:cxnLst>
                  <a:cxn ang="0">
                    <a:pos x="connsiteX0" y="connsiteY0"/>
                  </a:cxn>
                  <a:cxn ang="0">
                    <a:pos x="connsiteX1" y="connsiteY1"/>
                  </a:cxn>
                </a:cxnLst>
                <a:rect l="l" t="t" r="r" b="b"/>
                <a:pathLst>
                  <a:path w="180975" h="9525">
                    <a:moveTo>
                      <a:pt x="7144" y="7144"/>
                    </a:moveTo>
                    <a:lnTo>
                      <a:pt x="176689" y="7144"/>
                    </a:lnTo>
                  </a:path>
                </a:pathLst>
              </a:custGeom>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sp>
            <p:nvSpPr>
              <p:cNvPr id="50" name="Freeform: Shape 49">
                <a:extLst>
                  <a:ext uri="{FF2B5EF4-FFF2-40B4-BE49-F238E27FC236}">
                    <a16:creationId xmlns:a16="http://schemas.microsoft.com/office/drawing/2014/main" id="{9A8504B2-571D-401E-A7A4-97D7FF55625A}"/>
                  </a:ext>
                </a:extLst>
              </p:cNvPr>
              <p:cNvSpPr/>
              <p:nvPr/>
            </p:nvSpPr>
            <p:spPr>
              <a:xfrm>
                <a:off x="3454677" y="4800176"/>
                <a:ext cx="14408" cy="115269"/>
              </a:xfrm>
              <a:custGeom>
                <a:avLst/>
                <a:gdLst>
                  <a:gd name="connsiteX0" fmla="*/ 7144 w 9525"/>
                  <a:gd name="connsiteY0" fmla="*/ 7144 h 76200"/>
                  <a:gd name="connsiteX1" fmla="*/ 7144 w 9525"/>
                  <a:gd name="connsiteY1" fmla="*/ 72866 h 76200"/>
                </a:gdLst>
                <a:ahLst/>
                <a:cxnLst>
                  <a:cxn ang="0">
                    <a:pos x="connsiteX0" y="connsiteY0"/>
                  </a:cxn>
                  <a:cxn ang="0">
                    <a:pos x="connsiteX1" y="connsiteY1"/>
                  </a:cxn>
                </a:cxnLst>
                <a:rect l="l" t="t" r="r" b="b"/>
                <a:pathLst>
                  <a:path w="9525" h="76200">
                    <a:moveTo>
                      <a:pt x="7144" y="7144"/>
                    </a:moveTo>
                    <a:lnTo>
                      <a:pt x="7144" y="72866"/>
                    </a:lnTo>
                  </a:path>
                </a:pathLst>
              </a:custGeom>
              <a:ln w="12700" cap="flat">
                <a:solidFill>
                  <a:srgbClr val="3F3F3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800" b="0" i="0" u="none" strike="noStrike" kern="1200" cap="none" spc="0" normalizeH="0" baseline="0" noProof="0">
                  <a:ln>
                    <a:noFill/>
                  </a:ln>
                  <a:solidFill>
                    <a:srgbClr val="FFFFFF"/>
                  </a:solidFill>
                  <a:effectLst/>
                  <a:uLnTx/>
                  <a:uFillTx/>
                  <a:latin typeface="Segoe UI"/>
                  <a:ea typeface="+mn-ea"/>
                  <a:cs typeface="+mn-cs"/>
                </a:endParaRPr>
              </a:p>
            </p:txBody>
          </p:sp>
        </p:grpSp>
      </p:grpSp>
      <p:grpSp>
        <p:nvGrpSpPr>
          <p:cNvPr id="5" name="Group 4">
            <a:extLst>
              <a:ext uri="{FF2B5EF4-FFF2-40B4-BE49-F238E27FC236}">
                <a16:creationId xmlns:a16="http://schemas.microsoft.com/office/drawing/2014/main" id="{51B23BBA-DFEC-4897-9AEF-B26CEBBB7CFD}"/>
              </a:ext>
            </a:extLst>
          </p:cNvPr>
          <p:cNvGrpSpPr/>
          <p:nvPr/>
        </p:nvGrpSpPr>
        <p:grpSpPr>
          <a:xfrm>
            <a:off x="236641" y="4642018"/>
            <a:ext cx="3465176" cy="671581"/>
            <a:chOff x="236641" y="4642018"/>
            <a:chExt cx="3465176" cy="671581"/>
          </a:xfrm>
        </p:grpSpPr>
        <p:pic>
          <p:nvPicPr>
            <p:cNvPr id="40" name="Picture 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528762" y="4796785"/>
              <a:ext cx="952708" cy="3620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2" name="TextBox 41"/>
            <p:cNvSpPr txBox="1"/>
            <p:nvPr/>
          </p:nvSpPr>
          <p:spPr>
            <a:xfrm>
              <a:off x="2538620" y="4642018"/>
              <a:ext cx="1163197" cy="671581"/>
            </a:xfrm>
            <a:prstGeom prst="rect">
              <a:avLst/>
            </a:prstGeom>
            <a:noFill/>
          </p:spPr>
          <p:txBody>
            <a:bodyPr wrap="square" lIns="48000" tIns="48000" rIns="48000" bIns="48000" rtlCol="0" anchor="ctr">
              <a:spAutoFit/>
            </a:bodyPr>
            <a:lstStyle>
              <a:defPPr>
                <a:defRPr lang="en-US"/>
              </a:defPPr>
              <a:lvl1pPr>
                <a:defRPr sz="1400">
                  <a:solidFill>
                    <a:schemeClr val="bg1"/>
                  </a:solidFill>
                  <a:ea typeface="Rock Salt" pitchFamily="2" charset="0"/>
                </a:defRPr>
              </a:lvl1pPr>
            </a:lstStyle>
            <a:p>
              <a:pPr marL="0" marR="0" lvl="0" indent="0" algn="l" defTabSz="121908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cs typeface="+mn-cs"/>
                </a:rPr>
                <a:t>Image/ format</a:t>
              </a:r>
            </a:p>
          </p:txBody>
        </p:sp>
        <p:sp>
          <p:nvSpPr>
            <p:cNvPr id="58" name="Freeform: Shape 57">
              <a:extLst>
                <a:ext uri="{FF2B5EF4-FFF2-40B4-BE49-F238E27FC236}">
                  <a16:creationId xmlns:a16="http://schemas.microsoft.com/office/drawing/2014/main" id="{0B6CE83A-68D5-4A72-ADD3-7D248CA372A4}"/>
                </a:ext>
              </a:extLst>
            </p:cNvPr>
            <p:cNvSpPr/>
            <p:nvPr/>
          </p:nvSpPr>
          <p:spPr>
            <a:xfrm>
              <a:off x="236641" y="4717204"/>
              <a:ext cx="666831"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Ctrl</a:t>
              </a:r>
            </a:p>
          </p:txBody>
        </p:sp>
        <p:sp>
          <p:nvSpPr>
            <p:cNvPr id="65" name="Freeform: Shape 64">
              <a:extLst>
                <a:ext uri="{FF2B5EF4-FFF2-40B4-BE49-F238E27FC236}">
                  <a16:creationId xmlns:a16="http://schemas.microsoft.com/office/drawing/2014/main" id="{D12848BA-4D23-4F35-86FD-1C14D7EE0D07}"/>
                </a:ext>
              </a:extLst>
            </p:cNvPr>
            <p:cNvSpPr/>
            <p:nvPr/>
          </p:nvSpPr>
          <p:spPr>
            <a:xfrm>
              <a:off x="952766" y="4717204"/>
              <a:ext cx="521208" cy="521208"/>
            </a:xfrm>
            <a:custGeom>
              <a:avLst/>
              <a:gdLst>
                <a:gd name="connsiteX0" fmla="*/ 319564 w 333375"/>
                <a:gd name="connsiteY0" fmla="*/ 256699 h 257175"/>
                <a:gd name="connsiteX1" fmla="*/ 16669 w 333375"/>
                <a:gd name="connsiteY1" fmla="*/ 256699 h 257175"/>
                <a:gd name="connsiteX2" fmla="*/ 7144 w 333375"/>
                <a:gd name="connsiteY2" fmla="*/ 247174 h 257175"/>
                <a:gd name="connsiteX3" fmla="*/ 7144 w 333375"/>
                <a:gd name="connsiteY3" fmla="*/ 16669 h 257175"/>
                <a:gd name="connsiteX4" fmla="*/ 16669 w 333375"/>
                <a:gd name="connsiteY4" fmla="*/ 7144 h 257175"/>
                <a:gd name="connsiteX5" fmla="*/ 319564 w 333375"/>
                <a:gd name="connsiteY5" fmla="*/ 7144 h 257175"/>
                <a:gd name="connsiteX6" fmla="*/ 329089 w 333375"/>
                <a:gd name="connsiteY6" fmla="*/ 16669 h 257175"/>
                <a:gd name="connsiteX7" fmla="*/ 329089 w 333375"/>
                <a:gd name="connsiteY7" fmla="*/ 247174 h 257175"/>
                <a:gd name="connsiteX8" fmla="*/ 319564 w 333375"/>
                <a:gd name="connsiteY8" fmla="*/ 256699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257175">
                  <a:moveTo>
                    <a:pt x="319564" y="256699"/>
                  </a:moveTo>
                  <a:lnTo>
                    <a:pt x="16669" y="256699"/>
                  </a:lnTo>
                  <a:cubicBezTo>
                    <a:pt x="11906" y="256699"/>
                    <a:pt x="7144" y="252889"/>
                    <a:pt x="7144" y="247174"/>
                  </a:cubicBezTo>
                  <a:lnTo>
                    <a:pt x="7144" y="16669"/>
                  </a:lnTo>
                  <a:cubicBezTo>
                    <a:pt x="7144" y="11906"/>
                    <a:pt x="10954" y="7144"/>
                    <a:pt x="16669" y="7144"/>
                  </a:cubicBezTo>
                  <a:lnTo>
                    <a:pt x="319564" y="7144"/>
                  </a:lnTo>
                  <a:cubicBezTo>
                    <a:pt x="324326" y="7144"/>
                    <a:pt x="329089" y="10954"/>
                    <a:pt x="329089" y="16669"/>
                  </a:cubicBezTo>
                  <a:lnTo>
                    <a:pt x="329089" y="247174"/>
                  </a:lnTo>
                  <a:cubicBezTo>
                    <a:pt x="328136" y="251936"/>
                    <a:pt x="324326" y="256699"/>
                    <a:pt x="319564" y="256699"/>
                  </a:cubicBezTo>
                  <a:close/>
                </a:path>
              </a:pathLst>
            </a:custGeom>
            <a:solidFill>
              <a:srgbClr val="EAEAEA"/>
            </a:solidFill>
            <a:ln w="12700" cap="flat">
              <a:noFill/>
              <a:prstDash val="solid"/>
              <a:miter/>
            </a:ln>
          </p:spPr>
          <p:txBody>
            <a:bodyPr rtlCol="0" anchor="ctr"/>
            <a:lstStyle/>
            <a:p>
              <a:pPr algn="ctr"/>
              <a:r>
                <a:rPr lang="en-GB" sz="2000" dirty="0"/>
                <a:t>V</a:t>
              </a:r>
            </a:p>
          </p:txBody>
        </p:sp>
      </p:grpSp>
    </p:spTree>
    <p:custDataLst>
      <p:tags r:id="rId1"/>
    </p:custDataLst>
    <p:extLst>
      <p:ext uri="{BB962C8B-B14F-4D97-AF65-F5344CB8AC3E}">
        <p14:creationId xmlns:p14="http://schemas.microsoft.com/office/powerpoint/2010/main" val="206185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63" presetClass="path" presetSubtype="0" accel="50000" decel="50000" fill="hold" grpId="1" nodeType="withEffect">
                                  <p:stCondLst>
                                    <p:cond delay="0"/>
                                  </p:stCondLst>
                                  <p:childTnLst>
                                    <p:animMotion origin="layout" path="M -0.06159 4.07407E-6 L -1.45833E-6 4.07407E-6 " pathEditMode="relative" rAng="0" ptsTypes="AA">
                                      <p:cBhvr>
                                        <p:cTn id="9" dur="500" fill="hold"/>
                                        <p:tgtEl>
                                          <p:spTgt spid="11"/>
                                        </p:tgtEl>
                                        <p:attrNameLst>
                                          <p:attrName>ppt_x</p:attrName>
                                          <p:attrName>ppt_y</p:attrName>
                                        </p:attrNameLst>
                                      </p:cBhvr>
                                      <p:rCtr x="307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close up of a rope&#10;&#10;Description automatically generated">
            <a:extLst>
              <a:ext uri="{FF2B5EF4-FFF2-40B4-BE49-F238E27FC236}">
                <a16:creationId xmlns:a16="http://schemas.microsoft.com/office/drawing/2014/main" id="{6865A1D8-3965-42DF-BE9F-C38042692539}"/>
              </a:ext>
            </a:extLst>
          </p:cNvPr>
          <p:cNvPicPr>
            <a:picLocks noChangeAspect="1"/>
          </p:cNvPicPr>
          <p:nvPr/>
        </p:nvPicPr>
        <p:blipFill rotWithShape="1">
          <a:blip r:embed="rId3">
            <a:extLst>
              <a:ext uri="{28A0092B-C50C-407E-A947-70E740481C1C}">
                <a14:useLocalDpi xmlns:a14="http://schemas.microsoft.com/office/drawing/2010/main" val="0"/>
              </a:ext>
            </a:extLst>
          </a:blip>
          <a:srcRect t="7813" b="7813"/>
          <a:stretch/>
        </p:blipFill>
        <p:spPr>
          <a:xfrm>
            <a:off x="0" y="0"/>
            <a:ext cx="12192000" cy="6858000"/>
          </a:xfrm>
          <a:prstGeom prst="rect">
            <a:avLst/>
          </a:prstGeom>
        </p:spPr>
      </p:pic>
      <p:sp>
        <p:nvSpPr>
          <p:cNvPr id="4" name="Title 3">
            <a:extLst>
              <a:ext uri="{FF2B5EF4-FFF2-40B4-BE49-F238E27FC236}">
                <a16:creationId xmlns:a16="http://schemas.microsoft.com/office/drawing/2014/main" id="{7E3EBE28-91DC-4BBF-9CE4-F1E3FC082D38}"/>
              </a:ext>
            </a:extLst>
          </p:cNvPr>
          <p:cNvSpPr>
            <a:spLocks noGrp="1"/>
          </p:cNvSpPr>
          <p:nvPr>
            <p:ph type="title"/>
          </p:nvPr>
        </p:nvSpPr>
        <p:spPr>
          <a:xfrm>
            <a:off x="7886700" y="447675"/>
            <a:ext cx="4229100" cy="2129555"/>
          </a:xfrm>
        </p:spPr>
        <p:txBody>
          <a:bodyPr/>
          <a:lstStyle/>
          <a:p>
            <a:r>
              <a:rPr lang="en-US" dirty="0"/>
              <a:t>3 ways to use images</a:t>
            </a:r>
          </a:p>
        </p:txBody>
      </p:sp>
    </p:spTree>
    <p:extLst>
      <p:ext uri="{BB962C8B-B14F-4D97-AF65-F5344CB8AC3E}">
        <p14:creationId xmlns:p14="http://schemas.microsoft.com/office/powerpoint/2010/main" val="293070856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person wearing a black shirt&#10;&#10;Description generated with very high confidence">
            <a:extLst>
              <a:ext uri="{FF2B5EF4-FFF2-40B4-BE49-F238E27FC236}">
                <a16:creationId xmlns:a16="http://schemas.microsoft.com/office/drawing/2014/main" id="{4384F69D-9187-47CD-8F3A-AA77AA8FA81A}"/>
              </a:ext>
            </a:extLst>
          </p:cNvPr>
          <p:cNvPicPr>
            <a:picLocks noChangeAspect="1"/>
          </p:cNvPicPr>
          <p:nvPr/>
        </p:nvPicPr>
        <p:blipFill rotWithShape="1">
          <a:blip r:embed="rId3">
            <a:extLst>
              <a:ext uri="{28A0092B-C50C-407E-A947-70E740481C1C}">
                <a14:useLocalDpi xmlns:a14="http://schemas.microsoft.com/office/drawing/2010/main" val="0"/>
              </a:ext>
            </a:extLst>
          </a:blip>
          <a:srcRect t="400" b="14628"/>
          <a:stretch/>
        </p:blipFill>
        <p:spPr>
          <a:xfrm>
            <a:off x="0" y="0"/>
            <a:ext cx="12192000" cy="6858000"/>
          </a:xfrm>
          <a:prstGeom prst="rect">
            <a:avLst/>
          </a:prstGeom>
        </p:spPr>
      </p:pic>
      <p:sp>
        <p:nvSpPr>
          <p:cNvPr id="2" name="Title 1">
            <a:extLst>
              <a:ext uri="{FF2B5EF4-FFF2-40B4-BE49-F238E27FC236}">
                <a16:creationId xmlns:a16="http://schemas.microsoft.com/office/drawing/2014/main" id="{298A126D-3A37-F24C-BB41-D5FEAEABBD8A}"/>
              </a:ext>
            </a:extLst>
          </p:cNvPr>
          <p:cNvSpPr>
            <a:spLocks noGrp="1"/>
          </p:cNvSpPr>
          <p:nvPr>
            <p:ph type="title"/>
          </p:nvPr>
        </p:nvSpPr>
        <p:spPr/>
        <p:txBody>
          <a:bodyPr/>
          <a:lstStyle/>
          <a:p>
            <a:r>
              <a:rPr lang="en-US" dirty="0">
                <a:solidFill>
                  <a:schemeClr val="bg1"/>
                </a:solidFill>
              </a:rPr>
              <a:t>The Personal Story</a:t>
            </a:r>
          </a:p>
        </p:txBody>
      </p:sp>
      <p:graphicFrame>
        <p:nvGraphicFramePr>
          <p:cNvPr id="10" name="Content Placeholder 9">
            <a:extLst>
              <a:ext uri="{FF2B5EF4-FFF2-40B4-BE49-F238E27FC236}">
                <a16:creationId xmlns:a16="http://schemas.microsoft.com/office/drawing/2014/main" id="{CDA86E6D-880A-4D69-B604-032CE605235C}"/>
              </a:ext>
            </a:extLst>
          </p:cNvPr>
          <p:cNvGraphicFramePr>
            <a:graphicFrameLocks noGrp="1"/>
          </p:cNvGraphicFramePr>
          <p:nvPr>
            <p:ph idx="1"/>
          </p:nvPr>
        </p:nvGraphicFramePr>
        <p:xfrm>
          <a:off x="838200" y="2257915"/>
          <a:ext cx="5562600" cy="435133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738332702"/>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close up of a rope&#10;&#10;Description automatically generated">
            <a:extLst>
              <a:ext uri="{FF2B5EF4-FFF2-40B4-BE49-F238E27FC236}">
                <a16:creationId xmlns:a16="http://schemas.microsoft.com/office/drawing/2014/main" id="{3474659B-F8B5-4FAA-8C4A-2A4287641D1E}"/>
              </a:ext>
            </a:extLst>
          </p:cNvPr>
          <p:cNvPicPr>
            <a:picLocks noChangeAspect="1"/>
          </p:cNvPicPr>
          <p:nvPr/>
        </p:nvPicPr>
        <p:blipFill rotWithShape="1">
          <a:blip r:embed="rId3">
            <a:alphaModFix/>
            <a:extLst>
              <a:ext uri="{28A0092B-C50C-407E-A947-70E740481C1C}">
                <a14:useLocalDpi xmlns:a14="http://schemas.microsoft.com/office/drawing/2010/main" val="0"/>
              </a:ext>
            </a:extLst>
          </a:blip>
          <a:srcRect t="7813" b="7813"/>
          <a:stretch/>
        </p:blipFill>
        <p:spPr>
          <a:xfrm>
            <a:off x="0" y="0"/>
            <a:ext cx="12192000" cy="6858000"/>
          </a:xfrm>
          <a:prstGeom prst="rect">
            <a:avLst/>
          </a:prstGeom>
        </p:spPr>
      </p:pic>
      <p:sp>
        <p:nvSpPr>
          <p:cNvPr id="2" name="Title 1">
            <a:extLst>
              <a:ext uri="{FF2B5EF4-FFF2-40B4-BE49-F238E27FC236}">
                <a16:creationId xmlns:a16="http://schemas.microsoft.com/office/drawing/2014/main" id="{34A048F2-06CE-4A8F-BC38-5EF18823830A}"/>
              </a:ext>
            </a:extLst>
          </p:cNvPr>
          <p:cNvSpPr>
            <a:spLocks noGrp="1"/>
          </p:cNvSpPr>
          <p:nvPr>
            <p:ph type="title"/>
          </p:nvPr>
        </p:nvSpPr>
        <p:spPr/>
        <p:txBody>
          <a:bodyPr/>
          <a:lstStyle/>
          <a:p>
            <a:r>
              <a:rPr lang="en-US" dirty="0"/>
              <a:t>Context draws in your audience and </a:t>
            </a:r>
            <a:br>
              <a:rPr lang="en-US" dirty="0"/>
            </a:br>
            <a:r>
              <a:rPr lang="en-US" dirty="0"/>
              <a:t>starts the connection</a:t>
            </a:r>
          </a:p>
        </p:txBody>
      </p:sp>
      <p:graphicFrame>
        <p:nvGraphicFramePr>
          <p:cNvPr id="5" name="Content Placeholder 4">
            <a:extLst>
              <a:ext uri="{FF2B5EF4-FFF2-40B4-BE49-F238E27FC236}">
                <a16:creationId xmlns:a16="http://schemas.microsoft.com/office/drawing/2014/main" id="{695AE68C-C193-4E27-B037-5E1C46E8CCBA}"/>
              </a:ext>
            </a:extLst>
          </p:cNvPr>
          <p:cNvGraphicFramePr>
            <a:graphicFrameLocks noGrp="1"/>
          </p:cNvGraphicFramePr>
          <p:nvPr>
            <p:ph idx="1"/>
          </p:nvPr>
        </p:nvGraphicFramePr>
        <p:xfrm>
          <a:off x="838200" y="3002691"/>
          <a:ext cx="10515600" cy="317427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09963425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group of people in a room&#10;&#10;Description automatically generated">
            <a:extLst>
              <a:ext uri="{FF2B5EF4-FFF2-40B4-BE49-F238E27FC236}">
                <a16:creationId xmlns:a16="http://schemas.microsoft.com/office/drawing/2014/main" id="{98A45B92-E2EA-44D3-9EAA-F3EE202B4646}"/>
              </a:ext>
            </a:extLst>
          </p:cNvPr>
          <p:cNvPicPr>
            <a:picLocks noChangeAspect="1"/>
          </p:cNvPicPr>
          <p:nvPr/>
        </p:nvPicPr>
        <p:blipFill rotWithShape="1">
          <a:blip r:embed="rId3" cstate="print">
            <a:alphaModFix/>
            <a:extLst>
              <a:ext uri="{28A0092B-C50C-407E-A947-70E740481C1C}">
                <a14:useLocalDpi xmlns:a14="http://schemas.microsoft.com/office/drawing/2010/main" val="0"/>
              </a:ext>
            </a:extLst>
          </a:blip>
          <a:srcRect t="7806" b="7806"/>
          <a:stretch/>
        </p:blipFill>
        <p:spPr>
          <a:xfrm>
            <a:off x="0" y="0"/>
            <a:ext cx="12192000" cy="6858000"/>
          </a:xfrm>
          <a:prstGeom prst="rect">
            <a:avLst/>
          </a:prstGeom>
        </p:spPr>
      </p:pic>
      <p:sp>
        <p:nvSpPr>
          <p:cNvPr id="2" name="Title 1">
            <a:extLst>
              <a:ext uri="{FF2B5EF4-FFF2-40B4-BE49-F238E27FC236}">
                <a16:creationId xmlns:a16="http://schemas.microsoft.com/office/drawing/2014/main" id="{F2C84570-6A9B-4E31-AF59-1BCBD7A4A3C1}"/>
              </a:ext>
            </a:extLst>
          </p:cNvPr>
          <p:cNvSpPr>
            <a:spLocks noGrp="1"/>
          </p:cNvSpPr>
          <p:nvPr>
            <p:ph type="title"/>
          </p:nvPr>
        </p:nvSpPr>
        <p:spPr/>
        <p:txBody>
          <a:bodyPr/>
          <a:lstStyle/>
          <a:p>
            <a:r>
              <a:rPr lang="en-US" dirty="0"/>
              <a:t>Always know…</a:t>
            </a:r>
          </a:p>
        </p:txBody>
      </p:sp>
      <p:graphicFrame>
        <p:nvGraphicFramePr>
          <p:cNvPr id="4" name="Content Placeholder 3">
            <a:extLst>
              <a:ext uri="{FF2B5EF4-FFF2-40B4-BE49-F238E27FC236}">
                <a16:creationId xmlns:a16="http://schemas.microsoft.com/office/drawing/2014/main" id="{4198F543-53DC-41C7-8626-A84091657232}"/>
              </a:ext>
            </a:extLst>
          </p:cNvPr>
          <p:cNvGraphicFramePr>
            <a:graphicFrameLocks noGrp="1"/>
          </p:cNvGraphicFramePr>
          <p:nvPr>
            <p:ph idx="1"/>
          </p:nvPr>
        </p:nvGraphicFramePr>
        <p:xfrm>
          <a:off x="838200" y="2799643"/>
          <a:ext cx="10515600" cy="337731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70084339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p:txBody>
          <a:bodyPr/>
          <a:lstStyle/>
          <a:p>
            <a:r>
              <a:rPr lang="en-US" dirty="0"/>
              <a:t>Visual storytelling</a:t>
            </a:r>
            <a:endParaRPr lang="en-GB" dirty="0"/>
          </a:p>
        </p:txBody>
      </p:sp>
      <p:sp>
        <p:nvSpPr>
          <p:cNvPr id="2" name="Subtitle 1">
            <a:extLst>
              <a:ext uri="{FF2B5EF4-FFF2-40B4-BE49-F238E27FC236}">
                <a16:creationId xmlns:a16="http://schemas.microsoft.com/office/drawing/2014/main" id="{00FE61F5-8820-4327-8939-B8204787D4F3}"/>
              </a:ext>
            </a:extLst>
          </p:cNvPr>
          <p:cNvSpPr>
            <a:spLocks noGrp="1"/>
          </p:cNvSpPr>
          <p:nvPr>
            <p:ph type="subTitle" idx="1"/>
          </p:nvPr>
        </p:nvSpPr>
        <p:spPr/>
        <p:txBody>
          <a:bodyPr/>
          <a:lstStyle/>
          <a:p>
            <a:r>
              <a:rPr lang="en-US" dirty="0"/>
              <a:t>Advanced PowerPoint training</a:t>
            </a:r>
          </a:p>
        </p:txBody>
      </p:sp>
    </p:spTree>
    <p:custDataLst>
      <p:tags r:id="rId1"/>
    </p:custDataLst>
    <p:extLst>
      <p:ext uri="{BB962C8B-B14F-4D97-AF65-F5344CB8AC3E}">
        <p14:creationId xmlns:p14="http://schemas.microsoft.com/office/powerpoint/2010/main" val="1530936654"/>
      </p:ext>
    </p:extLst>
  </p:cSld>
  <p:clrMapOvr>
    <a:masterClrMapping/>
  </p:clrMapOvr>
  <p:transition spd="slow">
    <p:fade thruBlk="1"/>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39BE2C6-4454-4839-9840-508ED0FA7F34}"/>
              </a:ext>
            </a:extLst>
          </p:cNvPr>
          <p:cNvSpPr txBox="1"/>
          <p:nvPr/>
        </p:nvSpPr>
        <p:spPr>
          <a:xfrm>
            <a:off x="3708400" y="6154058"/>
            <a:ext cx="4775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dirty="0">
                <a:ln>
                  <a:noFill/>
                </a:ln>
                <a:solidFill>
                  <a:prstClr val="black">
                    <a:lumMod val="85000"/>
                    <a:lumOff val="15000"/>
                  </a:prstClr>
                </a:solidFill>
                <a:effectLst/>
                <a:uLnTx/>
                <a:uFillTx/>
                <a:latin typeface="Segoe UI"/>
                <a:ea typeface="+mn-ea"/>
                <a:cs typeface="Arial" panose="020B0604020202020204" pitchFamily="34" charset="0"/>
              </a:rPr>
              <a:t>www.unsplash.com</a:t>
            </a:r>
          </a:p>
        </p:txBody>
      </p:sp>
      <p:pic>
        <p:nvPicPr>
          <p:cNvPr id="5" name="Picture 4" descr="A screenshot of a social media post&#10;&#10;Description automatically generated">
            <a:extLst>
              <a:ext uri="{FF2B5EF4-FFF2-40B4-BE49-F238E27FC236}">
                <a16:creationId xmlns:a16="http://schemas.microsoft.com/office/drawing/2014/main" id="{93F76EA7-A6D8-4406-AB63-CA0A72ADD49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9700" y="732439"/>
            <a:ext cx="10648950" cy="5086350"/>
          </a:xfrm>
          <a:prstGeom prst="rect">
            <a:avLst/>
          </a:prstGeom>
        </p:spPr>
      </p:pic>
    </p:spTree>
    <p:custDataLst>
      <p:tags r:id="rId1"/>
    </p:custDataLst>
    <p:extLst>
      <p:ext uri="{BB962C8B-B14F-4D97-AF65-F5344CB8AC3E}">
        <p14:creationId xmlns:p14="http://schemas.microsoft.com/office/powerpoint/2010/main" val="2890594480"/>
      </p:ext>
    </p:extLst>
  </p:cSld>
  <p:clrMapOvr>
    <a:masterClrMapping/>
  </p:clrMapOvr>
  <p:transition spd="slow">
    <p:push dir="u"/>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39BE2C6-4454-4839-9840-508ED0FA7F34}"/>
              </a:ext>
            </a:extLst>
          </p:cNvPr>
          <p:cNvSpPr txBox="1"/>
          <p:nvPr/>
        </p:nvSpPr>
        <p:spPr>
          <a:xfrm>
            <a:off x="3708400" y="6154058"/>
            <a:ext cx="4775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dirty="0">
                <a:ln>
                  <a:noFill/>
                </a:ln>
                <a:solidFill>
                  <a:prstClr val="black">
                    <a:lumMod val="85000"/>
                    <a:lumOff val="15000"/>
                  </a:prstClr>
                </a:solidFill>
                <a:effectLst/>
                <a:uLnTx/>
                <a:uFillTx/>
                <a:latin typeface="Segoe UI"/>
                <a:ea typeface="+mn-ea"/>
                <a:cs typeface="Arial" panose="020B0604020202020204" pitchFamily="34" charset="0"/>
              </a:rPr>
              <a:t>www.pexels.com</a:t>
            </a:r>
          </a:p>
        </p:txBody>
      </p:sp>
      <p:pic>
        <p:nvPicPr>
          <p:cNvPr id="4" name="Picture 3" descr="A screenshot of a cell phone&#10;&#10;Description automatically generated">
            <a:extLst>
              <a:ext uri="{FF2B5EF4-FFF2-40B4-BE49-F238E27FC236}">
                <a16:creationId xmlns:a16="http://schemas.microsoft.com/office/drawing/2014/main" id="{B5A98BD4-D384-4906-96D6-FAABE9B2EC7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8096" y="771144"/>
            <a:ext cx="10655808" cy="5315712"/>
          </a:xfrm>
          <a:prstGeom prst="rect">
            <a:avLst/>
          </a:prstGeom>
        </p:spPr>
      </p:pic>
    </p:spTree>
    <p:custDataLst>
      <p:tags r:id="rId1"/>
    </p:custDataLst>
    <p:extLst>
      <p:ext uri="{BB962C8B-B14F-4D97-AF65-F5344CB8AC3E}">
        <p14:creationId xmlns:p14="http://schemas.microsoft.com/office/powerpoint/2010/main" val="1128926921"/>
      </p:ext>
    </p:extLst>
  </p:cSld>
  <p:clrMapOvr>
    <a:masterClrMapping/>
  </p:clrMapOvr>
  <p:transition spd="slow">
    <p:push dir="u"/>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39BE2C6-4454-4839-9840-508ED0FA7F34}"/>
              </a:ext>
            </a:extLst>
          </p:cNvPr>
          <p:cNvSpPr txBox="1"/>
          <p:nvPr/>
        </p:nvSpPr>
        <p:spPr>
          <a:xfrm>
            <a:off x="3708400" y="6154058"/>
            <a:ext cx="4775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dirty="0">
                <a:ln>
                  <a:noFill/>
                </a:ln>
                <a:solidFill>
                  <a:prstClr val="black">
                    <a:lumMod val="85000"/>
                    <a:lumOff val="15000"/>
                  </a:prstClr>
                </a:solidFill>
                <a:effectLst/>
                <a:uLnTx/>
                <a:uFillTx/>
                <a:latin typeface="Segoe UI"/>
                <a:ea typeface="+mn-ea"/>
                <a:cs typeface="Arial" panose="020B0604020202020204" pitchFamily="34" charset="0"/>
              </a:rPr>
              <a:t>www.pixabay.com</a:t>
            </a:r>
          </a:p>
        </p:txBody>
      </p:sp>
      <p:pic>
        <p:nvPicPr>
          <p:cNvPr id="5" name="Picture 4" descr="A screenshot of a cell phone screen with text&#10;&#10;Description automatically generated">
            <a:extLst>
              <a:ext uri="{FF2B5EF4-FFF2-40B4-BE49-F238E27FC236}">
                <a16:creationId xmlns:a16="http://schemas.microsoft.com/office/drawing/2014/main" id="{06ED50BE-B5EC-423E-B28C-7D4D5F8797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8096" y="732439"/>
            <a:ext cx="10655808" cy="5090160"/>
          </a:xfrm>
          <a:prstGeom prst="rect">
            <a:avLst/>
          </a:prstGeom>
        </p:spPr>
      </p:pic>
    </p:spTree>
    <p:custDataLst>
      <p:tags r:id="rId1"/>
    </p:custDataLst>
    <p:extLst>
      <p:ext uri="{BB962C8B-B14F-4D97-AF65-F5344CB8AC3E}">
        <p14:creationId xmlns:p14="http://schemas.microsoft.com/office/powerpoint/2010/main" val="3568472559"/>
      </p:ext>
    </p:extLst>
  </p:cSld>
  <p:clrMapOvr>
    <a:masterClrMapping/>
  </p:clrMapOvr>
  <p:transition spd="slow">
    <p:push dir="u"/>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9D4E989-2578-4050-B728-16A8229442E9}"/>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57699" y="744116"/>
            <a:ext cx="10876603" cy="5319338"/>
          </a:xfrm>
          <a:prstGeom prst="rect">
            <a:avLst/>
          </a:prstGeom>
        </p:spPr>
      </p:pic>
      <p:sp>
        <p:nvSpPr>
          <p:cNvPr id="2" name="TextBox 1">
            <a:extLst>
              <a:ext uri="{FF2B5EF4-FFF2-40B4-BE49-F238E27FC236}">
                <a16:creationId xmlns:a16="http://schemas.microsoft.com/office/drawing/2014/main" id="{939BE2C6-4454-4839-9840-508ED0FA7F34}"/>
              </a:ext>
            </a:extLst>
          </p:cNvPr>
          <p:cNvSpPr txBox="1"/>
          <p:nvPr/>
        </p:nvSpPr>
        <p:spPr>
          <a:xfrm>
            <a:off x="3708400" y="6154058"/>
            <a:ext cx="4775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dirty="0">
                <a:ln>
                  <a:noFill/>
                </a:ln>
                <a:solidFill>
                  <a:prstClr val="black">
                    <a:lumMod val="85000"/>
                    <a:lumOff val="15000"/>
                  </a:prstClr>
                </a:solidFill>
                <a:effectLst/>
                <a:uLnTx/>
                <a:uFillTx/>
                <a:latin typeface="Segoe UI"/>
                <a:ea typeface="+mn-ea"/>
                <a:cs typeface="Arial" panose="020B0604020202020204" pitchFamily="34" charset="0"/>
              </a:rPr>
              <a:t>www.everypixel.com</a:t>
            </a:r>
          </a:p>
        </p:txBody>
      </p:sp>
    </p:spTree>
    <p:custDataLst>
      <p:tags r:id="rId1"/>
    </p:custDataLst>
    <p:extLst>
      <p:ext uri="{BB962C8B-B14F-4D97-AF65-F5344CB8AC3E}">
        <p14:creationId xmlns:p14="http://schemas.microsoft.com/office/powerpoint/2010/main" val="545383306"/>
      </p:ext>
    </p:extLst>
  </p:cSld>
  <p:clrMapOvr>
    <a:masterClrMapping/>
  </p:clrMapOvr>
  <p:transition spd="slow">
    <p:push dir="u"/>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39BE2C6-4454-4839-9840-508ED0FA7F34}"/>
              </a:ext>
            </a:extLst>
          </p:cNvPr>
          <p:cNvSpPr txBox="1"/>
          <p:nvPr/>
        </p:nvSpPr>
        <p:spPr>
          <a:xfrm>
            <a:off x="3708400" y="6154058"/>
            <a:ext cx="4775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a:ln>
                  <a:noFill/>
                </a:ln>
                <a:solidFill>
                  <a:srgbClr val="000000"/>
                </a:solidFill>
                <a:effectLst/>
                <a:uLnTx/>
                <a:uFillTx/>
                <a:latin typeface="Segoe UI"/>
                <a:ea typeface="+mn-ea"/>
                <a:cs typeface="Arial" panose="020B0604020202020204" pitchFamily="34" charset="0"/>
              </a:rPr>
              <a:t>www.thenounproject.com</a:t>
            </a:r>
          </a:p>
        </p:txBody>
      </p:sp>
      <p:pic>
        <p:nvPicPr>
          <p:cNvPr id="5" name="Picture 4" descr="A screenshot of a cell phone&#10;&#10;Description automatically generated">
            <a:extLst>
              <a:ext uri="{FF2B5EF4-FFF2-40B4-BE49-F238E27FC236}">
                <a16:creationId xmlns:a16="http://schemas.microsoft.com/office/drawing/2014/main" id="{905211A7-452A-42DA-8E28-88D428486E7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5297" y="732440"/>
            <a:ext cx="10641407" cy="5093638"/>
          </a:xfrm>
          <a:prstGeom prst="rect">
            <a:avLst/>
          </a:prstGeom>
        </p:spPr>
      </p:pic>
    </p:spTree>
    <p:custDataLst>
      <p:tags r:id="rId1"/>
    </p:custDataLst>
    <p:extLst>
      <p:ext uri="{BB962C8B-B14F-4D97-AF65-F5344CB8AC3E}">
        <p14:creationId xmlns:p14="http://schemas.microsoft.com/office/powerpoint/2010/main" val="2376977462"/>
      </p:ext>
    </p:extLst>
  </p:cSld>
  <p:clrMapOvr>
    <a:masterClrMapping/>
  </p:clrMapOvr>
  <p:transition spd="slow">
    <p:push/>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chemeClr val="bg1"/>
                </a:solidFill>
              </a:rPr>
              <a:t>PROCESS FLOW</a:t>
            </a:r>
          </a:p>
        </p:txBody>
      </p:sp>
      <p:sp>
        <p:nvSpPr>
          <p:cNvPr id="14" name="Chevron 1"/>
          <p:cNvSpPr/>
          <p:nvPr/>
        </p:nvSpPr>
        <p:spPr>
          <a:xfrm>
            <a:off x="978764" y="3514981"/>
            <a:ext cx="3008518" cy="2756453"/>
          </a:xfrm>
          <a:prstGeom prst="chevron">
            <a:avLst>
              <a:gd name="adj" fmla="val 24163"/>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prstClr val="white"/>
                </a:solidFill>
                <a:effectLst/>
                <a:uLnTx/>
                <a:uFillTx/>
                <a:latin typeface="Segoe UI"/>
                <a:ea typeface="+mn-ea"/>
                <a:cs typeface="+mn-cs"/>
              </a:rPr>
              <a:t>Step 1</a:t>
            </a:r>
          </a:p>
        </p:txBody>
      </p:sp>
      <p:sp>
        <p:nvSpPr>
          <p:cNvPr id="15" name="Chevron 6"/>
          <p:cNvSpPr/>
          <p:nvPr/>
        </p:nvSpPr>
        <p:spPr>
          <a:xfrm>
            <a:off x="3365327" y="3514981"/>
            <a:ext cx="3008518" cy="2756453"/>
          </a:xfrm>
          <a:prstGeom prst="chevron">
            <a:avLst>
              <a:gd name="adj" fmla="val 24163"/>
            </a:avLst>
          </a:prstGeom>
          <a:solidFill>
            <a:schemeClr val="tx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prstClr val="white"/>
                </a:solidFill>
                <a:effectLst/>
                <a:uLnTx/>
                <a:uFillTx/>
                <a:latin typeface="Segoe UI"/>
                <a:ea typeface="+mn-ea"/>
                <a:cs typeface="+mn-cs"/>
              </a:rPr>
              <a:t>Step 2</a:t>
            </a:r>
          </a:p>
        </p:txBody>
      </p:sp>
      <p:sp>
        <p:nvSpPr>
          <p:cNvPr id="16" name="Chevron 7"/>
          <p:cNvSpPr/>
          <p:nvPr/>
        </p:nvSpPr>
        <p:spPr>
          <a:xfrm>
            <a:off x="5751891" y="3514981"/>
            <a:ext cx="3008518" cy="2756453"/>
          </a:xfrm>
          <a:prstGeom prst="chevron">
            <a:avLst>
              <a:gd name="adj" fmla="val 24163"/>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prstClr val="white"/>
                </a:solidFill>
                <a:effectLst/>
                <a:uLnTx/>
                <a:uFillTx/>
                <a:latin typeface="Segoe UI"/>
                <a:ea typeface="+mn-ea"/>
                <a:cs typeface="+mn-cs"/>
              </a:rPr>
              <a:t>Step 3</a:t>
            </a:r>
          </a:p>
        </p:txBody>
      </p:sp>
      <p:sp>
        <p:nvSpPr>
          <p:cNvPr id="17" name="Chevron 8"/>
          <p:cNvSpPr/>
          <p:nvPr/>
        </p:nvSpPr>
        <p:spPr>
          <a:xfrm>
            <a:off x="8138454" y="3514981"/>
            <a:ext cx="3008518" cy="2756453"/>
          </a:xfrm>
          <a:prstGeom prst="chevron">
            <a:avLst>
              <a:gd name="adj" fmla="val 24163"/>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prstClr val="white"/>
                </a:solidFill>
                <a:effectLst/>
                <a:uLnTx/>
                <a:uFillTx/>
                <a:latin typeface="Segoe UI"/>
                <a:ea typeface="+mn-ea"/>
                <a:cs typeface="+mn-cs"/>
              </a:rPr>
              <a:t>Step 4</a:t>
            </a:r>
          </a:p>
        </p:txBody>
      </p:sp>
      <p:cxnSp>
        <p:nvCxnSpPr>
          <p:cNvPr id="12" name="Straight Connector 11"/>
          <p:cNvCxnSpPr>
            <a:cxnSpLocks/>
          </p:cNvCxnSpPr>
          <p:nvPr/>
        </p:nvCxnSpPr>
        <p:spPr>
          <a:xfrm>
            <a:off x="670778" y="595965"/>
            <a:ext cx="1531648"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73561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63" presetClass="path" presetSubtype="0" accel="50000" decel="50000" fill="hold" grpId="1" nodeType="withEffect">
                                  <p:stCondLst>
                                    <p:cond delay="0"/>
                                  </p:stCondLst>
                                  <p:childTnLst>
                                    <p:animMotion origin="layout" path="M -0.08217 4.07407E-6 L 4.375E-6 4.07407E-6 " pathEditMode="relative" rAng="0" ptsTypes="AA">
                                      <p:cBhvr>
                                        <p:cTn id="9" dur="500" fill="hold"/>
                                        <p:tgtEl>
                                          <p:spTgt spid="14"/>
                                        </p:tgtEl>
                                        <p:attrNameLst>
                                          <p:attrName>ppt_x</p:attrName>
                                          <p:attrName>ppt_y</p:attrName>
                                        </p:attrNameLst>
                                      </p:cBhvr>
                                      <p:rCtr x="4102" y="0"/>
                                    </p:animMotion>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par>
                                <p:cTn id="14" presetID="63" presetClass="path" presetSubtype="0" accel="50000" decel="50000" fill="hold" grpId="1" nodeType="withEffect">
                                  <p:stCondLst>
                                    <p:cond delay="0"/>
                                  </p:stCondLst>
                                  <p:childTnLst>
                                    <p:animMotion origin="layout" path="M -0.08217 4.07407E-6 L 4.375E-6 4.07407E-6 " pathEditMode="relative" rAng="0" ptsTypes="AA">
                                      <p:cBhvr>
                                        <p:cTn id="15" dur="500" fill="hold"/>
                                        <p:tgtEl>
                                          <p:spTgt spid="15"/>
                                        </p:tgtEl>
                                        <p:attrNameLst>
                                          <p:attrName>ppt_x</p:attrName>
                                          <p:attrName>ppt_y</p:attrName>
                                        </p:attrNameLst>
                                      </p:cBhvr>
                                      <p:rCtr x="4102" y="0"/>
                                    </p:animMotion>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par>
                                <p:cTn id="20" presetID="63" presetClass="path" presetSubtype="0" accel="50000" decel="50000" fill="hold" grpId="1" nodeType="withEffect">
                                  <p:stCondLst>
                                    <p:cond delay="0"/>
                                  </p:stCondLst>
                                  <p:childTnLst>
                                    <p:animMotion origin="layout" path="M -0.08217 4.07407E-6 L 4.375E-6 4.07407E-6 " pathEditMode="relative" rAng="0" ptsTypes="AA">
                                      <p:cBhvr>
                                        <p:cTn id="21" dur="500" fill="hold"/>
                                        <p:tgtEl>
                                          <p:spTgt spid="16"/>
                                        </p:tgtEl>
                                        <p:attrNameLst>
                                          <p:attrName>ppt_x</p:attrName>
                                          <p:attrName>ppt_y</p:attrName>
                                        </p:attrNameLst>
                                      </p:cBhvr>
                                      <p:rCtr x="4102" y="0"/>
                                    </p:animMotion>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63" presetClass="path" presetSubtype="0" accel="50000" decel="50000" fill="hold" grpId="1" nodeType="withEffect">
                                  <p:stCondLst>
                                    <p:cond delay="0"/>
                                  </p:stCondLst>
                                  <p:childTnLst>
                                    <p:animMotion origin="layout" path="M -0.08217 4.07407E-6 L 4.375E-6 4.07407E-6 " pathEditMode="relative" rAng="0" ptsTypes="AA">
                                      <p:cBhvr>
                                        <p:cTn id="27" dur="500" fill="hold"/>
                                        <p:tgtEl>
                                          <p:spTgt spid="17"/>
                                        </p:tgtEl>
                                        <p:attrNameLst>
                                          <p:attrName>ppt_x</p:attrName>
                                          <p:attrName>ppt_y</p:attrName>
                                        </p:attrNameLst>
                                      </p:cBhvr>
                                      <p:rCtr x="410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5" grpId="0" animBg="1"/>
      <p:bldP spid="15" grpId="1" animBg="1"/>
      <p:bldP spid="16" grpId="0" animBg="1"/>
      <p:bldP spid="16" grpId="1" animBg="1"/>
      <p:bldP spid="17" grpId="0" animBg="1"/>
      <p:bldP spid="17"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39BE2C6-4454-4839-9840-508ED0FA7F34}"/>
              </a:ext>
            </a:extLst>
          </p:cNvPr>
          <p:cNvSpPr txBox="1"/>
          <p:nvPr/>
        </p:nvSpPr>
        <p:spPr>
          <a:xfrm>
            <a:off x="3708400" y="6154058"/>
            <a:ext cx="4775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800" b="0" i="0" u="none" strike="noStrike" kern="1200" cap="none" spc="0" normalizeH="0" baseline="0" noProof="0">
                <a:ln>
                  <a:noFill/>
                </a:ln>
                <a:solidFill>
                  <a:srgbClr val="000000"/>
                </a:solidFill>
                <a:effectLst/>
                <a:uLnTx/>
                <a:uFillTx/>
                <a:latin typeface="Segoe UI"/>
                <a:ea typeface="+mn-ea"/>
                <a:cs typeface="Arial" panose="020B0604020202020204" pitchFamily="34" charset="0"/>
              </a:rPr>
              <a:t>www.material.io/tools/icons</a:t>
            </a:r>
          </a:p>
        </p:txBody>
      </p:sp>
      <p:pic>
        <p:nvPicPr>
          <p:cNvPr id="5" name="Picture 4" descr="A screenshot of a cell phone&#10;&#10;Description automatically generated">
            <a:extLst>
              <a:ext uri="{FF2B5EF4-FFF2-40B4-BE49-F238E27FC236}">
                <a16:creationId xmlns:a16="http://schemas.microsoft.com/office/drawing/2014/main" id="{8BDB908E-97A7-480E-B417-B679F3757ED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5297" y="732440"/>
            <a:ext cx="10641407" cy="5093638"/>
          </a:xfrm>
          <a:prstGeom prst="rect">
            <a:avLst/>
          </a:prstGeom>
        </p:spPr>
      </p:pic>
    </p:spTree>
    <p:custDataLst>
      <p:tags r:id="rId1"/>
    </p:custDataLst>
    <p:extLst>
      <p:ext uri="{BB962C8B-B14F-4D97-AF65-F5344CB8AC3E}">
        <p14:creationId xmlns:p14="http://schemas.microsoft.com/office/powerpoint/2010/main" val="3707748419"/>
      </p:ext>
    </p:extLst>
  </p:cSld>
  <p:clrMapOvr>
    <a:masterClrMapping/>
  </p:clrMapOvr>
  <p:transition spd="slow">
    <p:push/>
  </p:transition>
</p:sld>
</file>

<file path=ppt/slides/slide8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F3857873-BC54-43A8-8410-8D44A81A8A5B}"/>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6619" r="1689"/>
          <a:stretch/>
        </p:blipFill>
        <p:spPr>
          <a:xfrm>
            <a:off x="745067" y="1887538"/>
            <a:ext cx="5350933" cy="3009900"/>
          </a:xfrm>
          <a:prstGeom prst="rect">
            <a:avLst/>
          </a:prstGeom>
        </p:spPr>
      </p:pic>
      <p:pic>
        <p:nvPicPr>
          <p:cNvPr id="4" name="Picture 3">
            <a:extLst>
              <a:ext uri="{FF2B5EF4-FFF2-40B4-BE49-F238E27FC236}">
                <a16:creationId xmlns:a16="http://schemas.microsoft.com/office/drawing/2014/main" id="{60C15457-AEF2-4713-875A-A05C0AD6B758}"/>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6619" r="1689"/>
          <a:stretch/>
        </p:blipFill>
        <p:spPr>
          <a:xfrm>
            <a:off x="745067" y="1887538"/>
            <a:ext cx="5350933" cy="3009900"/>
          </a:xfrm>
          <a:prstGeom prst="rect">
            <a:avLst/>
          </a:prstGeom>
        </p:spPr>
      </p:pic>
      <p:sp>
        <p:nvSpPr>
          <p:cNvPr id="10" name="Rectangle 9">
            <a:extLst>
              <a:ext uri="{FF2B5EF4-FFF2-40B4-BE49-F238E27FC236}">
                <a16:creationId xmlns:a16="http://schemas.microsoft.com/office/drawing/2014/main" id="{2CE0998A-D6BF-404E-8976-FC76A14DB0B9}"/>
              </a:ext>
            </a:extLst>
          </p:cNvPr>
          <p:cNvSpPr/>
          <p:nvPr/>
        </p:nvSpPr>
        <p:spPr>
          <a:xfrm>
            <a:off x="6781800" y="2751307"/>
            <a:ext cx="4019550" cy="1015663"/>
          </a:xfrm>
          <a:prstGeom prst="rect">
            <a:avLst/>
          </a:prstGeom>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30C2F"/>
                </a:solidFill>
                <a:effectLst/>
                <a:uLnTx/>
                <a:uFillTx/>
                <a:latin typeface="Arial" panose="020B0604020202020204"/>
                <a:ea typeface="+mn-ea"/>
                <a:cs typeface="Arial" panose="020B0604020202020204" pitchFamily="34" charset="0"/>
              </a:rPr>
              <a:t>ONLY 20% OF BUSINESSES ARE CONNECTED TO HIGH SPEED FIBRE BROADBAND</a:t>
            </a:r>
          </a:p>
        </p:txBody>
      </p:sp>
    </p:spTree>
    <p:custDataLst>
      <p:tags r:id="rId1"/>
    </p:custDataLst>
    <p:extLst>
      <p:ext uri="{BB962C8B-B14F-4D97-AF65-F5344CB8AC3E}">
        <p14:creationId xmlns:p14="http://schemas.microsoft.com/office/powerpoint/2010/main" val="2393087306"/>
      </p:ext>
    </p:extLst>
  </p:cSld>
  <p:clrMapOvr>
    <a:masterClrMapping/>
  </p:clrMapOvr>
  <p:transition spd="slow">
    <p:push/>
  </p:transition>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B4FFE01-2083-4A96-800E-559F2580BD7F}"/>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6619" r="1689"/>
          <a:stretch/>
        </p:blipFill>
        <p:spPr>
          <a:xfrm>
            <a:off x="0" y="0"/>
            <a:ext cx="12192000" cy="6858000"/>
          </a:xfrm>
          <a:prstGeom prst="rect">
            <a:avLst/>
          </a:prstGeom>
        </p:spPr>
      </p:pic>
      <p:pic>
        <p:nvPicPr>
          <p:cNvPr id="7" name="Picture 6">
            <a:extLst>
              <a:ext uri="{FF2B5EF4-FFF2-40B4-BE49-F238E27FC236}">
                <a16:creationId xmlns:a16="http://schemas.microsoft.com/office/drawing/2014/main" id="{2AB63882-EDD8-4BCE-9A94-11B24A707227}"/>
              </a:ext>
            </a:extLst>
          </p:cNvPr>
          <p:cNvPicPr>
            <a:picLocks noChangeAspect="1"/>
          </p:cNvPicPr>
          <p:nvPr/>
        </p:nvPicPr>
        <p:blipFill rotWithShape="1">
          <a:blip r:embed="rId4" cstate="print">
            <a:duotone>
              <a:schemeClr val="accent5">
                <a:shade val="45000"/>
                <a:satMod val="135000"/>
              </a:schemeClr>
              <a:prstClr val="white"/>
            </a:duotone>
            <a:extLst>
              <a:ext uri="{28A0092B-C50C-407E-A947-70E740481C1C}">
                <a14:useLocalDpi xmlns:a14="http://schemas.microsoft.com/office/drawing/2010/main" val="0"/>
              </a:ext>
            </a:extLst>
          </a:blip>
          <a:srcRect l="21352" t="16619" r="1689"/>
          <a:stretch/>
        </p:blipFill>
        <p:spPr>
          <a:xfrm>
            <a:off x="2647950" y="0"/>
            <a:ext cx="9544050" cy="6858000"/>
          </a:xfrm>
          <a:prstGeom prst="rect">
            <a:avLst/>
          </a:prstGeom>
        </p:spPr>
      </p:pic>
      <p:sp>
        <p:nvSpPr>
          <p:cNvPr id="4" name="TextBox 3">
            <a:extLst>
              <a:ext uri="{FF2B5EF4-FFF2-40B4-BE49-F238E27FC236}">
                <a16:creationId xmlns:a16="http://schemas.microsoft.com/office/drawing/2014/main" id="{DC741704-6A80-4168-B288-9CDE85BFF642}"/>
              </a:ext>
            </a:extLst>
          </p:cNvPr>
          <p:cNvSpPr txBox="1"/>
          <p:nvPr/>
        </p:nvSpPr>
        <p:spPr>
          <a:xfrm>
            <a:off x="3390900" y="2459504"/>
            <a:ext cx="7715250" cy="1938992"/>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0" b="1" i="0" u="none" strike="noStrike" kern="1200" cap="none" spc="0" normalizeH="0" baseline="0" noProof="0" dirty="0">
                <a:ln>
                  <a:noFill/>
                </a:ln>
                <a:solidFill>
                  <a:srgbClr val="030C2F"/>
                </a:solidFill>
                <a:effectLst/>
                <a:uLnTx/>
                <a:uFillTx/>
                <a:latin typeface="Arial" panose="020B0604020202020204" pitchFamily="34" charset="0"/>
                <a:ea typeface="+mn-ea"/>
                <a:cs typeface="Arial" panose="020B0604020202020204" pitchFamily="34" charset="0"/>
              </a:rPr>
              <a:t>ONLY </a:t>
            </a:r>
            <a:r>
              <a:rPr kumimoji="0" lang="en-GB" sz="4000" b="1" i="0" u="none" strike="noStrike" kern="1200" cap="none" spc="0" normalizeH="0" baseline="0" noProof="0" dirty="0">
                <a:ln>
                  <a:noFill/>
                </a:ln>
                <a:solidFill>
                  <a:srgbClr val="030C2F"/>
                </a:solidFill>
                <a:effectLst/>
                <a:uLnTx/>
                <a:uFillTx/>
                <a:latin typeface="Arial" panose="020B0604020202020204"/>
                <a:ea typeface="+mn-ea"/>
                <a:cs typeface="Arial" panose="020B0604020202020204" pitchFamily="34" charset="0"/>
              </a:rPr>
              <a:t>20</a:t>
            </a:r>
            <a:r>
              <a:rPr kumimoji="0" lang="en-GB" sz="4000" b="1" i="0" u="none" strike="noStrike" kern="1200" cap="none" spc="0" normalizeH="0" baseline="0" noProof="0" dirty="0">
                <a:ln>
                  <a:noFill/>
                </a:ln>
                <a:solidFill>
                  <a:srgbClr val="030C2F"/>
                </a:solidFill>
                <a:effectLst/>
                <a:uLnTx/>
                <a:uFillTx/>
                <a:latin typeface="Arial" panose="020B0604020202020204" pitchFamily="34" charset="0"/>
                <a:ea typeface="+mn-ea"/>
                <a:cs typeface="Arial" panose="020B0604020202020204" pitchFamily="34" charset="0"/>
              </a:rPr>
              <a:t>% OF BUSINESSES ARE CONNECTED TO HIGH SPEED FIBRE BROADBAND</a:t>
            </a:r>
          </a:p>
        </p:txBody>
      </p:sp>
      <p:sp>
        <p:nvSpPr>
          <p:cNvPr id="5" name="Isosceles Triangle 4">
            <a:extLst>
              <a:ext uri="{FF2B5EF4-FFF2-40B4-BE49-F238E27FC236}">
                <a16:creationId xmlns:a16="http://schemas.microsoft.com/office/drawing/2014/main" id="{B878DDB7-84FA-4894-9481-24331D5D3135}"/>
              </a:ext>
            </a:extLst>
          </p:cNvPr>
          <p:cNvSpPr/>
          <p:nvPr/>
        </p:nvSpPr>
        <p:spPr>
          <a:xfrm rot="16200000">
            <a:off x="2191577" y="3122648"/>
            <a:ext cx="1752602" cy="612706"/>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Tree>
    <p:custDataLst>
      <p:tags r:id="rId1"/>
    </p:custDataLst>
    <p:extLst>
      <p:ext uri="{BB962C8B-B14F-4D97-AF65-F5344CB8AC3E}">
        <p14:creationId xmlns:p14="http://schemas.microsoft.com/office/powerpoint/2010/main" val="13639090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F3857873-BC54-43A8-8410-8D44A81A8A5B}"/>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6619" r="1689"/>
          <a:stretch/>
        </p:blipFill>
        <p:spPr>
          <a:xfrm>
            <a:off x="745067" y="1887538"/>
            <a:ext cx="5350933" cy="3009900"/>
          </a:xfrm>
          <a:prstGeom prst="rect">
            <a:avLst/>
          </a:prstGeom>
        </p:spPr>
      </p:pic>
      <p:sp>
        <p:nvSpPr>
          <p:cNvPr id="10" name="Rectangle 9">
            <a:extLst>
              <a:ext uri="{FF2B5EF4-FFF2-40B4-BE49-F238E27FC236}">
                <a16:creationId xmlns:a16="http://schemas.microsoft.com/office/drawing/2014/main" id="{2CE0998A-D6BF-404E-8976-FC76A14DB0B9}"/>
              </a:ext>
            </a:extLst>
          </p:cNvPr>
          <p:cNvSpPr/>
          <p:nvPr/>
        </p:nvSpPr>
        <p:spPr>
          <a:xfrm>
            <a:off x="6781800" y="2751307"/>
            <a:ext cx="4019550" cy="1015663"/>
          </a:xfrm>
          <a:prstGeom prst="rect">
            <a:avLst/>
          </a:prstGeom>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30C2F"/>
                </a:solidFill>
                <a:effectLst/>
                <a:uLnTx/>
                <a:uFillTx/>
                <a:latin typeface="Arial" panose="020B0604020202020204"/>
                <a:ea typeface="+mn-ea"/>
                <a:cs typeface="Arial" panose="020B0604020202020204" pitchFamily="34" charset="0"/>
              </a:rPr>
              <a:t>ONLY 20% OF BUSINESSES ARE CONNECTED TO HIGH SPEED FIBRE BROADBAND</a:t>
            </a:r>
          </a:p>
        </p:txBody>
      </p:sp>
    </p:spTree>
    <p:custDataLst>
      <p:tags r:id="rId1"/>
    </p:custDataLst>
    <p:extLst>
      <p:ext uri="{BB962C8B-B14F-4D97-AF65-F5344CB8AC3E}">
        <p14:creationId xmlns:p14="http://schemas.microsoft.com/office/powerpoint/2010/main" val="1455988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ity with tall buildings in the background&#10;&#10;Description automatically generated">
            <a:extLst>
              <a:ext uri="{FF2B5EF4-FFF2-40B4-BE49-F238E27FC236}">
                <a16:creationId xmlns:a16="http://schemas.microsoft.com/office/drawing/2014/main" id="{E1010FAC-F6FD-417B-B371-3C559B440EF5}"/>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12192000" cy="6858000"/>
          </a:xfrm>
          <a:prstGeom prst="rect">
            <a:avLst/>
          </a:prstGeom>
        </p:spPr>
      </p:pic>
      <p:cxnSp>
        <p:nvCxnSpPr>
          <p:cNvPr id="10" name="Straight Connector 9">
            <a:extLst>
              <a:ext uri="{FF2B5EF4-FFF2-40B4-BE49-F238E27FC236}">
                <a16:creationId xmlns:a16="http://schemas.microsoft.com/office/drawing/2014/main" id="{0F7F7C42-9D06-43BA-8B65-713175DC5737}"/>
              </a:ext>
            </a:extLst>
          </p:cNvPr>
          <p:cNvCxnSpPr/>
          <p:nvPr/>
        </p:nvCxnSpPr>
        <p:spPr>
          <a:xfrm flipH="1">
            <a:off x="6097812" y="3924300"/>
            <a:ext cx="5168900" cy="0"/>
          </a:xfrm>
          <a:prstGeom prst="line">
            <a:avLst/>
          </a:prstGeom>
          <a:ln w="63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0DCDA58-E1A9-4FEF-BAF6-BF35E6B8DACF}"/>
              </a:ext>
            </a:extLst>
          </p:cNvPr>
          <p:cNvCxnSpPr/>
          <p:nvPr/>
        </p:nvCxnSpPr>
        <p:spPr>
          <a:xfrm flipH="1">
            <a:off x="6097812" y="2616200"/>
            <a:ext cx="5168900" cy="0"/>
          </a:xfrm>
          <a:prstGeom prst="line">
            <a:avLst/>
          </a:prstGeom>
          <a:ln w="63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55A14048-4258-4158-9C4B-D31768F33AA4}"/>
              </a:ext>
            </a:extLst>
          </p:cNvPr>
          <p:cNvCxnSpPr/>
          <p:nvPr/>
        </p:nvCxnSpPr>
        <p:spPr>
          <a:xfrm flipH="1">
            <a:off x="6097812" y="1308100"/>
            <a:ext cx="5168900" cy="0"/>
          </a:xfrm>
          <a:prstGeom prst="line">
            <a:avLst/>
          </a:prstGeom>
          <a:ln w="6350">
            <a:solidFill>
              <a:schemeClr val="tx2"/>
            </a:solidFill>
            <a:headEnd type="ova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9ECFA2E6-8146-483A-B5D2-C4A7ADE0FB07}"/>
              </a:ext>
            </a:extLst>
          </p:cNvPr>
          <p:cNvSpPr txBox="1"/>
          <p:nvPr/>
        </p:nvSpPr>
        <p:spPr>
          <a:xfrm>
            <a:off x="6174011" y="800100"/>
            <a:ext cx="491489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02C77"/>
                </a:solidFill>
                <a:effectLst/>
                <a:uLnTx/>
                <a:uFillTx/>
                <a:latin typeface="+mj-lt"/>
                <a:ea typeface="+mn-ea"/>
                <a:cs typeface="Segoe UI Light" panose="020B0502040204020203" pitchFamily="34" charset="0"/>
              </a:rPr>
              <a:t>250% </a:t>
            </a:r>
            <a:r>
              <a:rPr kumimoji="0" lang="en-GB" sz="2000" b="0" i="0" u="none" strike="noStrike" kern="1200" cap="none" spc="0" normalizeH="0" baseline="0" noProof="0" dirty="0">
                <a:ln>
                  <a:noFill/>
                </a:ln>
                <a:solidFill>
                  <a:srgbClr val="002C77"/>
                </a:solidFill>
                <a:effectLst/>
                <a:uLnTx/>
                <a:uFillTx/>
                <a:latin typeface="+mj-lt"/>
                <a:ea typeface="+mn-ea"/>
                <a:cs typeface="Segoe UI Light" panose="020B0502040204020203" pitchFamily="34" charset="0"/>
              </a:rPr>
              <a:t>increase in business since initiation</a:t>
            </a:r>
          </a:p>
        </p:txBody>
      </p:sp>
      <p:sp>
        <p:nvSpPr>
          <p:cNvPr id="15" name="TextBox 14">
            <a:extLst>
              <a:ext uri="{FF2B5EF4-FFF2-40B4-BE49-F238E27FC236}">
                <a16:creationId xmlns:a16="http://schemas.microsoft.com/office/drawing/2014/main" id="{2E022AFD-F7A7-4DD9-B276-6FC13BDF8A65}"/>
              </a:ext>
            </a:extLst>
          </p:cNvPr>
          <p:cNvSpPr txBox="1"/>
          <p:nvPr/>
        </p:nvSpPr>
        <p:spPr>
          <a:xfrm>
            <a:off x="6174011" y="2095500"/>
            <a:ext cx="491489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02C77"/>
                </a:solidFill>
                <a:effectLst/>
                <a:uLnTx/>
                <a:uFillTx/>
                <a:latin typeface="+mj-lt"/>
                <a:ea typeface="+mn-ea"/>
                <a:cs typeface="Segoe UI Light" panose="020B0502040204020203" pitchFamily="34" charset="0"/>
              </a:rPr>
              <a:t>Simplified</a:t>
            </a:r>
            <a:r>
              <a:rPr kumimoji="0" lang="en-GB" sz="2000" b="0" i="0" u="none" strike="noStrike" kern="1200" cap="none" spc="0" normalizeH="0" baseline="0" noProof="0" dirty="0">
                <a:ln>
                  <a:noFill/>
                </a:ln>
                <a:solidFill>
                  <a:srgbClr val="002C77"/>
                </a:solidFill>
                <a:effectLst/>
                <a:uLnTx/>
                <a:uFillTx/>
                <a:latin typeface="+mj-lt"/>
                <a:ea typeface="+mn-ea"/>
                <a:cs typeface="Segoe UI Light" panose="020B0502040204020203" pitchFamily="34" charset="0"/>
              </a:rPr>
              <a:t> </a:t>
            </a:r>
            <a:r>
              <a:rPr kumimoji="0" lang="en-GB" sz="2000" i="0" u="none" strike="noStrike" kern="1200" cap="none" spc="0" normalizeH="0" baseline="0" noProof="0" dirty="0">
                <a:ln>
                  <a:noFill/>
                </a:ln>
                <a:solidFill>
                  <a:srgbClr val="002C77"/>
                </a:solidFill>
                <a:effectLst/>
                <a:uLnTx/>
                <a:uFillTx/>
                <a:latin typeface="+mj-lt"/>
                <a:ea typeface="+mn-ea"/>
                <a:cs typeface="Segoe UI Light" panose="020B0502040204020203" pitchFamily="34" charset="0"/>
              </a:rPr>
              <a:t>onboarding process</a:t>
            </a:r>
          </a:p>
        </p:txBody>
      </p:sp>
      <p:sp>
        <p:nvSpPr>
          <p:cNvPr id="16" name="TextBox 15">
            <a:extLst>
              <a:ext uri="{FF2B5EF4-FFF2-40B4-BE49-F238E27FC236}">
                <a16:creationId xmlns:a16="http://schemas.microsoft.com/office/drawing/2014/main" id="{F7EC2477-0A00-49B7-98D8-E3AE4193F0D0}"/>
              </a:ext>
            </a:extLst>
          </p:cNvPr>
          <p:cNvSpPr txBox="1"/>
          <p:nvPr/>
        </p:nvSpPr>
        <p:spPr>
          <a:xfrm>
            <a:off x="6174010" y="3378200"/>
            <a:ext cx="5372087"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002C77"/>
                </a:solidFill>
                <a:effectLst/>
                <a:uLnTx/>
                <a:uFillTx/>
                <a:latin typeface="+mj-lt"/>
                <a:ea typeface="+mn-ea"/>
                <a:cs typeface="Segoe UI Light" panose="020B0502040204020203" pitchFamily="34" charset="0"/>
              </a:rPr>
              <a:t>Flexible</a:t>
            </a:r>
            <a:r>
              <a:rPr kumimoji="0" lang="en-GB" sz="2000" b="0" i="0" u="none" strike="noStrike" kern="1200" cap="none" spc="0" normalizeH="0" baseline="0" noProof="0" dirty="0">
                <a:ln>
                  <a:noFill/>
                </a:ln>
                <a:solidFill>
                  <a:srgbClr val="002C77"/>
                </a:solidFill>
                <a:effectLst/>
                <a:uLnTx/>
                <a:uFillTx/>
                <a:latin typeface="+mj-lt"/>
                <a:ea typeface="+mn-ea"/>
                <a:cs typeface="Segoe UI Light" panose="020B0502040204020203" pitchFamily="34" charset="0"/>
              </a:rPr>
              <a:t> subscription using only what you need</a:t>
            </a:r>
          </a:p>
        </p:txBody>
      </p:sp>
      <p:pic>
        <p:nvPicPr>
          <p:cNvPr id="18" name="Picture 17" descr="A city with tall buildings in the background&#10;&#10;Description automatically generated">
            <a:extLst>
              <a:ext uri="{FF2B5EF4-FFF2-40B4-BE49-F238E27FC236}">
                <a16:creationId xmlns:a16="http://schemas.microsoft.com/office/drawing/2014/main" id="{0CF02E5B-B1E2-4AFF-B94A-BA3F7251B535}"/>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0" y="0"/>
            <a:ext cx="6094187" cy="6858000"/>
          </a:xfrm>
          <a:prstGeom prst="rect">
            <a:avLst/>
          </a:prstGeom>
        </p:spPr>
      </p:pic>
      <p:cxnSp>
        <p:nvCxnSpPr>
          <p:cNvPr id="6" name="Straight Connector 5">
            <a:extLst>
              <a:ext uri="{FF2B5EF4-FFF2-40B4-BE49-F238E27FC236}">
                <a16:creationId xmlns:a16="http://schemas.microsoft.com/office/drawing/2014/main" id="{298AC0E9-A71A-4A79-8C8F-28E419A18867}"/>
              </a:ext>
            </a:extLst>
          </p:cNvPr>
          <p:cNvCxnSpPr>
            <a:cxnSpLocks/>
          </p:cNvCxnSpPr>
          <p:nvPr/>
        </p:nvCxnSpPr>
        <p:spPr>
          <a:xfrm flipV="1">
            <a:off x="6097812" y="482600"/>
            <a:ext cx="0" cy="5295900"/>
          </a:xfrm>
          <a:prstGeom prst="line">
            <a:avLst/>
          </a:prstGeom>
          <a:ln w="9525">
            <a:solidFill>
              <a:schemeClr val="tx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2EBE2AFB-F104-4C9B-AB77-307390D96AF2}"/>
              </a:ext>
            </a:extLst>
          </p:cNvPr>
          <p:cNvSpPr txBox="1"/>
          <p:nvPr/>
        </p:nvSpPr>
        <p:spPr>
          <a:xfrm>
            <a:off x="400966" y="1790700"/>
            <a:ext cx="4165596"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000" b="0" i="0" u="none" strike="noStrike" kern="1200" cap="none" spc="0" normalizeH="0" baseline="0" noProof="0">
                <a:ln>
                  <a:noFill/>
                </a:ln>
                <a:solidFill>
                  <a:srgbClr val="002C77"/>
                </a:solidFill>
                <a:effectLst/>
                <a:uLnTx/>
                <a:uFillTx/>
                <a:latin typeface="+mj-lt"/>
                <a:ea typeface="+mn-ea"/>
                <a:cs typeface="Segoe UI Light" panose="020B0502040204020203" pitchFamily="34" charset="0"/>
              </a:rPr>
              <a:t>ELEVATING YOU </a:t>
            </a:r>
            <a:br>
              <a:rPr kumimoji="0" lang="en-GB" sz="4000" b="0" i="0" u="none" strike="noStrike" kern="1200" cap="none" spc="0" normalizeH="0" baseline="0" noProof="0">
                <a:ln>
                  <a:noFill/>
                </a:ln>
                <a:solidFill>
                  <a:srgbClr val="002C77"/>
                </a:solidFill>
                <a:effectLst/>
                <a:uLnTx/>
                <a:uFillTx/>
                <a:latin typeface="+mj-lt"/>
                <a:ea typeface="+mn-ea"/>
                <a:cs typeface="Segoe UI Light" panose="020B0502040204020203" pitchFamily="34" charset="0"/>
              </a:rPr>
            </a:br>
            <a:r>
              <a:rPr kumimoji="0" lang="en-GB" sz="4000" b="0" i="0" u="none" strike="noStrike" kern="1200" cap="none" spc="0" normalizeH="0" baseline="0" noProof="0">
                <a:ln>
                  <a:noFill/>
                </a:ln>
                <a:solidFill>
                  <a:srgbClr val="002C77"/>
                </a:solidFill>
                <a:effectLst/>
                <a:uLnTx/>
                <a:uFillTx/>
                <a:latin typeface="+mj-lt"/>
                <a:ea typeface="+mn-ea"/>
                <a:cs typeface="Segoe UI Light" panose="020B0502040204020203" pitchFamily="34" charset="0"/>
              </a:rPr>
              <a:t>TO NEW HEIGHTS</a:t>
            </a:r>
            <a:endParaRPr kumimoji="0" lang="en-GB" sz="4000" b="0" i="0" u="none" strike="noStrike" kern="1200" cap="none" spc="0" normalizeH="0" baseline="0" noProof="0" dirty="0">
              <a:ln>
                <a:noFill/>
              </a:ln>
              <a:solidFill>
                <a:srgbClr val="002C77"/>
              </a:solidFill>
              <a:effectLst/>
              <a:uLnTx/>
              <a:uFillTx/>
              <a:latin typeface="+mj-lt"/>
              <a:ea typeface="+mn-ea"/>
              <a:cs typeface="Segoe UI Light" panose="020B0502040204020203" pitchFamily="34" charset="0"/>
            </a:endParaRPr>
          </a:p>
        </p:txBody>
      </p:sp>
      <p:pic>
        <p:nvPicPr>
          <p:cNvPr id="17" name="Picture 16" descr="A city with tall buildings in the background&#10;&#10;Description automatically generated">
            <a:extLst>
              <a:ext uri="{FF2B5EF4-FFF2-40B4-BE49-F238E27FC236}">
                <a16:creationId xmlns:a16="http://schemas.microsoft.com/office/drawing/2014/main" id="{21655680-EA68-4369-A8AA-C2CCB8007188}"/>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0" y="5778500"/>
            <a:ext cx="12192000" cy="1079500"/>
          </a:xfrm>
          <a:prstGeom prst="rect">
            <a:avLst/>
          </a:prstGeom>
        </p:spPr>
      </p:pic>
    </p:spTree>
    <p:custDataLst>
      <p:tags r:id="rId1"/>
    </p:custDataLst>
    <p:extLst>
      <p:ext uri="{BB962C8B-B14F-4D97-AF65-F5344CB8AC3E}">
        <p14:creationId xmlns:p14="http://schemas.microsoft.com/office/powerpoint/2010/main" val="298329668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decel="100000" fill="hold"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750" fill="hold"/>
                                        <p:tgtEl>
                                          <p:spTgt spid="12"/>
                                        </p:tgtEl>
                                        <p:attrNameLst>
                                          <p:attrName>ppt_x</p:attrName>
                                        </p:attrNameLst>
                                      </p:cBhvr>
                                      <p:tavLst>
                                        <p:tav tm="0">
                                          <p:val>
                                            <p:strVal val="0-#ppt_w/2"/>
                                          </p:val>
                                        </p:tav>
                                        <p:tav tm="100000">
                                          <p:val>
                                            <p:strVal val="#ppt_x"/>
                                          </p:val>
                                        </p:tav>
                                      </p:tavLst>
                                    </p:anim>
                                    <p:anim calcmode="lin" valueType="num">
                                      <p:cBhvr additive="base">
                                        <p:cTn id="13" dur="750" fill="hold"/>
                                        <p:tgtEl>
                                          <p:spTgt spid="12"/>
                                        </p:tgtEl>
                                        <p:attrNameLst>
                                          <p:attrName>ppt_y</p:attrName>
                                        </p:attrNameLst>
                                      </p:cBhvr>
                                      <p:tavLst>
                                        <p:tav tm="0">
                                          <p:val>
                                            <p:strVal val="#ppt_y"/>
                                          </p:val>
                                        </p:tav>
                                        <p:tav tm="100000">
                                          <p:val>
                                            <p:strVal val="#ppt_y"/>
                                          </p:val>
                                        </p:tav>
                                      </p:tavLst>
                                    </p:anim>
                                  </p:childTnLst>
                                </p:cTn>
                              </p:par>
                              <p:par>
                                <p:cTn id="14" presetID="10" presetClass="entr" presetSubtype="0" fill="hold" grpId="0" nodeType="withEffect">
                                  <p:stCondLst>
                                    <p:cond delay="25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par>
                                <p:cTn id="17" presetID="2" presetClass="entr" presetSubtype="8" decel="100000" fill="hold" nodeType="withEffect">
                                  <p:stCondLst>
                                    <p:cond delay="25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750" fill="hold"/>
                                        <p:tgtEl>
                                          <p:spTgt spid="11"/>
                                        </p:tgtEl>
                                        <p:attrNameLst>
                                          <p:attrName>ppt_x</p:attrName>
                                        </p:attrNameLst>
                                      </p:cBhvr>
                                      <p:tavLst>
                                        <p:tav tm="0">
                                          <p:val>
                                            <p:strVal val="0-#ppt_w/2"/>
                                          </p:val>
                                        </p:tav>
                                        <p:tav tm="100000">
                                          <p:val>
                                            <p:strVal val="#ppt_x"/>
                                          </p:val>
                                        </p:tav>
                                      </p:tavLst>
                                    </p:anim>
                                    <p:anim calcmode="lin" valueType="num">
                                      <p:cBhvr additive="base">
                                        <p:cTn id="20" dur="750" fill="hold"/>
                                        <p:tgtEl>
                                          <p:spTgt spid="11"/>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50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2" presetClass="entr" presetSubtype="8" decel="100000" fill="hold" nodeType="withEffect">
                                  <p:stCondLst>
                                    <p:cond delay="50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50" fill="hold"/>
                                        <p:tgtEl>
                                          <p:spTgt spid="10"/>
                                        </p:tgtEl>
                                        <p:attrNameLst>
                                          <p:attrName>ppt_x</p:attrName>
                                        </p:attrNameLst>
                                      </p:cBhvr>
                                      <p:tavLst>
                                        <p:tav tm="0">
                                          <p:val>
                                            <p:strVal val="0-#ppt_w/2"/>
                                          </p:val>
                                        </p:tav>
                                        <p:tav tm="100000">
                                          <p:val>
                                            <p:strVal val="#ppt_x"/>
                                          </p:val>
                                        </p:tav>
                                      </p:tavLst>
                                    </p:anim>
                                    <p:anim calcmode="lin" valueType="num">
                                      <p:cBhvr additive="base">
                                        <p:cTn id="27" dur="750" fill="hold"/>
                                        <p:tgtEl>
                                          <p:spTgt spid="10"/>
                                        </p:tgtEl>
                                        <p:attrNameLst>
                                          <p:attrName>ppt_y</p:attrName>
                                        </p:attrNameLst>
                                      </p:cBhvr>
                                      <p:tavLst>
                                        <p:tav tm="0">
                                          <p:val>
                                            <p:strVal val="#ppt_y"/>
                                          </p:val>
                                        </p:tav>
                                        <p:tav tm="100000">
                                          <p:val>
                                            <p:strVal val="#ppt_y"/>
                                          </p:val>
                                        </p:tav>
                                      </p:tavLst>
                                    </p:anim>
                                  </p:childTnLst>
                                </p:cTn>
                              </p:par>
                              <p:par>
                                <p:cTn id="28" presetID="10" presetClass="entr" presetSubtype="0" fill="hold" grpId="0" nodeType="withEffect">
                                  <p:stCondLst>
                                    <p:cond delay="75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A view of a room&#10;&#10;Description generated with high confidence">
            <a:extLst>
              <a:ext uri="{FF2B5EF4-FFF2-40B4-BE49-F238E27FC236}">
                <a16:creationId xmlns:a16="http://schemas.microsoft.com/office/drawing/2014/main" id="{D33F1F40-7346-49C6-9B1E-3D56E305DB48}"/>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flipH="1">
            <a:off x="0" y="0"/>
            <a:ext cx="12192000" cy="6858000"/>
          </a:xfrm>
          <a:prstGeom prst="rect">
            <a:avLst/>
          </a:prstGeom>
        </p:spPr>
      </p:pic>
      <p:sp>
        <p:nvSpPr>
          <p:cNvPr id="3" name="Rectangle 2">
            <a:extLst>
              <a:ext uri="{FF2B5EF4-FFF2-40B4-BE49-F238E27FC236}">
                <a16:creationId xmlns:a16="http://schemas.microsoft.com/office/drawing/2014/main" id="{E41C50B7-915A-4304-A619-74DE1B58487F}"/>
              </a:ext>
            </a:extLst>
          </p:cNvPr>
          <p:cNvSpPr/>
          <p:nvPr/>
        </p:nvSpPr>
        <p:spPr>
          <a:xfrm>
            <a:off x="1543050" y="4324350"/>
            <a:ext cx="1543050" cy="2152650"/>
          </a:xfrm>
          <a:prstGeom prst="rect">
            <a:avLst/>
          </a:prstGeom>
          <a:solidFill>
            <a:srgbClr val="002060"/>
          </a:solidFill>
          <a:ln w="19050" cap="sq">
            <a:noFill/>
          </a:ln>
          <a:effectLst>
            <a:innerShdw blurRad="63500">
              <a:prstClr val="black">
                <a:alpha val="2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52000" tIns="252000" rIns="252000" bIns="25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8" name="Rectangle 7">
            <a:extLst>
              <a:ext uri="{FF2B5EF4-FFF2-40B4-BE49-F238E27FC236}">
                <a16:creationId xmlns:a16="http://schemas.microsoft.com/office/drawing/2014/main" id="{970BF8D1-4335-40F6-A715-65334AFB0F0A}"/>
              </a:ext>
            </a:extLst>
          </p:cNvPr>
          <p:cNvSpPr/>
          <p:nvPr/>
        </p:nvSpPr>
        <p:spPr>
          <a:xfrm>
            <a:off x="5418365" y="2263322"/>
            <a:ext cx="1543050" cy="2192564"/>
          </a:xfrm>
          <a:prstGeom prst="rect">
            <a:avLst/>
          </a:prstGeom>
          <a:solidFill>
            <a:srgbClr val="002060"/>
          </a:solidFill>
          <a:ln w="19050" cap="sq">
            <a:noFill/>
          </a:ln>
          <a:effectLst>
            <a:innerShdw blurRad="63500">
              <a:prstClr val="black">
                <a:alpha val="2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52000" tIns="252000" rIns="252000" bIns="25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 name="Rectangle 8">
            <a:extLst>
              <a:ext uri="{FF2B5EF4-FFF2-40B4-BE49-F238E27FC236}">
                <a16:creationId xmlns:a16="http://schemas.microsoft.com/office/drawing/2014/main" id="{A18CE675-345D-4FF4-9532-CE2F7914133D}"/>
              </a:ext>
            </a:extLst>
          </p:cNvPr>
          <p:cNvSpPr/>
          <p:nvPr/>
        </p:nvSpPr>
        <p:spPr>
          <a:xfrm>
            <a:off x="9382578" y="216808"/>
            <a:ext cx="1577521" cy="2202542"/>
          </a:xfrm>
          <a:prstGeom prst="rect">
            <a:avLst/>
          </a:prstGeom>
          <a:solidFill>
            <a:srgbClr val="002060"/>
          </a:solidFill>
          <a:ln w="19050" cap="sq">
            <a:noFill/>
          </a:ln>
          <a:effectLst>
            <a:innerShdw blurRad="63500">
              <a:prstClr val="black">
                <a:alpha val="2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52000" tIns="252000" rIns="252000" bIns="25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6F22045D-55B4-4461-A665-88EB9E1E0B16}"/>
              </a:ext>
            </a:extLst>
          </p:cNvPr>
          <p:cNvSpPr/>
          <p:nvPr/>
        </p:nvSpPr>
        <p:spPr>
          <a:xfrm>
            <a:off x="1543050" y="4324350"/>
            <a:ext cx="1543050" cy="2152650"/>
          </a:xfrm>
          <a:prstGeom prst="rect">
            <a:avLst/>
          </a:prstGeom>
          <a:solidFill>
            <a:srgbClr val="002060"/>
          </a:solidFill>
          <a:ln w="19050" cap="sq">
            <a:noFill/>
          </a:ln>
          <a:effectLst>
            <a:innerShdw blurRad="63500">
              <a:prstClr val="black">
                <a:alpha val="2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52000" tIns="252000" rIns="252000" bIns="25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$1.2M</a:t>
            </a:r>
          </a:p>
        </p:txBody>
      </p:sp>
      <p:sp>
        <p:nvSpPr>
          <p:cNvPr id="10" name="Rectangle 9">
            <a:extLst>
              <a:ext uri="{FF2B5EF4-FFF2-40B4-BE49-F238E27FC236}">
                <a16:creationId xmlns:a16="http://schemas.microsoft.com/office/drawing/2014/main" id="{5BB71433-1AE9-4A85-B86D-4D3DC8D509CD}"/>
              </a:ext>
            </a:extLst>
          </p:cNvPr>
          <p:cNvSpPr/>
          <p:nvPr/>
        </p:nvSpPr>
        <p:spPr>
          <a:xfrm>
            <a:off x="5418365" y="2263322"/>
            <a:ext cx="1543050" cy="2192564"/>
          </a:xfrm>
          <a:prstGeom prst="rect">
            <a:avLst/>
          </a:prstGeom>
          <a:solidFill>
            <a:srgbClr val="002060"/>
          </a:solidFill>
          <a:ln w="19050" cap="sq">
            <a:noFill/>
          </a:ln>
          <a:effectLst>
            <a:innerShdw blurRad="63500">
              <a:prstClr val="black">
                <a:alpha val="2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52000" tIns="252000" rIns="252000" bIns="25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$1.8M</a:t>
            </a:r>
          </a:p>
        </p:txBody>
      </p:sp>
      <p:sp>
        <p:nvSpPr>
          <p:cNvPr id="11" name="Rectangle 10">
            <a:extLst>
              <a:ext uri="{FF2B5EF4-FFF2-40B4-BE49-F238E27FC236}">
                <a16:creationId xmlns:a16="http://schemas.microsoft.com/office/drawing/2014/main" id="{3C2D5147-99E4-4BEF-A0C0-0C793599A07C}"/>
              </a:ext>
            </a:extLst>
          </p:cNvPr>
          <p:cNvSpPr/>
          <p:nvPr/>
        </p:nvSpPr>
        <p:spPr>
          <a:xfrm>
            <a:off x="9382578" y="216808"/>
            <a:ext cx="1577521" cy="2202542"/>
          </a:xfrm>
          <a:prstGeom prst="rect">
            <a:avLst/>
          </a:prstGeom>
          <a:solidFill>
            <a:srgbClr val="002060"/>
          </a:solidFill>
          <a:ln w="19050" cap="sq">
            <a:noFill/>
          </a:ln>
          <a:effectLst>
            <a:innerShdw blurRad="63500">
              <a:prstClr val="black">
                <a:alpha val="28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252000" tIns="252000" rIns="252000" bIns="25200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$2.2M</a:t>
            </a:r>
          </a:p>
        </p:txBody>
      </p:sp>
      <p:pic>
        <p:nvPicPr>
          <p:cNvPr id="19" name="Picture 18" descr="A view of a room&#10;&#10;Description generated with high confidence">
            <a:extLst>
              <a:ext uri="{FF2B5EF4-FFF2-40B4-BE49-F238E27FC236}">
                <a16:creationId xmlns:a16="http://schemas.microsoft.com/office/drawing/2014/main" id="{9C20FB52-AFEB-4833-AB19-335BDF4EB4EA}"/>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flipH="1">
            <a:off x="2" y="0"/>
            <a:ext cx="12191999" cy="6858000"/>
          </a:xfrm>
          <a:custGeom>
            <a:avLst/>
            <a:gdLst>
              <a:gd name="connsiteX0" fmla="*/ 10648949 w 12191999"/>
              <a:gd name="connsiteY0" fmla="*/ 4324350 h 6858000"/>
              <a:gd name="connsiteX1" fmla="*/ 10648949 w 12191999"/>
              <a:gd name="connsiteY1" fmla="*/ 6477000 h 6858000"/>
              <a:gd name="connsiteX2" fmla="*/ 9105900 w 12191999"/>
              <a:gd name="connsiteY2" fmla="*/ 6477000 h 6858000"/>
              <a:gd name="connsiteX3" fmla="*/ 9105900 w 12191999"/>
              <a:gd name="connsiteY3" fmla="*/ 4324350 h 6858000"/>
              <a:gd name="connsiteX4" fmla="*/ 6773635 w 12191999"/>
              <a:gd name="connsiteY4" fmla="*/ 2263322 h 6858000"/>
              <a:gd name="connsiteX5" fmla="*/ 6773635 w 12191999"/>
              <a:gd name="connsiteY5" fmla="*/ 4455886 h 6858000"/>
              <a:gd name="connsiteX6" fmla="*/ 5230585 w 12191999"/>
              <a:gd name="connsiteY6" fmla="*/ 4455886 h 6858000"/>
              <a:gd name="connsiteX7" fmla="*/ 5230585 w 12191999"/>
              <a:gd name="connsiteY7" fmla="*/ 2263322 h 6858000"/>
              <a:gd name="connsiteX8" fmla="*/ 2809422 w 12191999"/>
              <a:gd name="connsiteY8" fmla="*/ 216808 h 6858000"/>
              <a:gd name="connsiteX9" fmla="*/ 2809422 w 12191999"/>
              <a:gd name="connsiteY9" fmla="*/ 2419350 h 6858000"/>
              <a:gd name="connsiteX10" fmla="*/ 1231901 w 12191999"/>
              <a:gd name="connsiteY10" fmla="*/ 2419350 h 6858000"/>
              <a:gd name="connsiteX11" fmla="*/ 1231901 w 12191999"/>
              <a:gd name="connsiteY11" fmla="*/ 216808 h 6858000"/>
              <a:gd name="connsiteX12" fmla="*/ 12191999 w 12191999"/>
              <a:gd name="connsiteY12" fmla="*/ 0 h 6858000"/>
              <a:gd name="connsiteX13" fmla="*/ 0 w 12191999"/>
              <a:gd name="connsiteY13" fmla="*/ 0 h 6858000"/>
              <a:gd name="connsiteX14" fmla="*/ 0 w 12191999"/>
              <a:gd name="connsiteY14" fmla="*/ 6858000 h 6858000"/>
              <a:gd name="connsiteX15" fmla="*/ 12191999 w 12191999"/>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1999" h="6858000">
                <a:moveTo>
                  <a:pt x="10648949" y="4324350"/>
                </a:moveTo>
                <a:lnTo>
                  <a:pt x="10648949" y="6477000"/>
                </a:lnTo>
                <a:lnTo>
                  <a:pt x="9105900" y="6477000"/>
                </a:lnTo>
                <a:lnTo>
                  <a:pt x="9105900" y="4324350"/>
                </a:lnTo>
                <a:close/>
                <a:moveTo>
                  <a:pt x="6773635" y="2263322"/>
                </a:moveTo>
                <a:lnTo>
                  <a:pt x="6773635" y="4455886"/>
                </a:lnTo>
                <a:lnTo>
                  <a:pt x="5230585" y="4455886"/>
                </a:lnTo>
                <a:lnTo>
                  <a:pt x="5230585" y="2263322"/>
                </a:lnTo>
                <a:close/>
                <a:moveTo>
                  <a:pt x="2809422" y="216808"/>
                </a:moveTo>
                <a:lnTo>
                  <a:pt x="2809422" y="2419350"/>
                </a:lnTo>
                <a:lnTo>
                  <a:pt x="1231901" y="2419350"/>
                </a:lnTo>
                <a:lnTo>
                  <a:pt x="1231901" y="216808"/>
                </a:lnTo>
                <a:close/>
                <a:moveTo>
                  <a:pt x="12191999" y="0"/>
                </a:moveTo>
                <a:lnTo>
                  <a:pt x="0" y="0"/>
                </a:lnTo>
                <a:lnTo>
                  <a:pt x="0" y="6858000"/>
                </a:lnTo>
                <a:lnTo>
                  <a:pt x="12191999" y="6858000"/>
                </a:lnTo>
                <a:close/>
              </a:path>
            </a:pathLst>
          </a:custGeom>
        </p:spPr>
      </p:pic>
    </p:spTree>
    <p:custDataLst>
      <p:tags r:id="rId1"/>
    </p:custDataLst>
    <p:extLst>
      <p:ext uri="{BB962C8B-B14F-4D97-AF65-F5344CB8AC3E}">
        <p14:creationId xmlns:p14="http://schemas.microsoft.com/office/powerpoint/2010/main" val="44049969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decel="66667"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750" fill="hold"/>
                                        <p:tgtEl>
                                          <p:spTgt spid="10"/>
                                        </p:tgtEl>
                                        <p:attrNameLst>
                                          <p:attrName>ppt_x</p:attrName>
                                        </p:attrNameLst>
                                      </p:cBhvr>
                                      <p:tavLst>
                                        <p:tav tm="0">
                                          <p:val>
                                            <p:strVal val="#ppt_x"/>
                                          </p:val>
                                        </p:tav>
                                        <p:tav tm="100000">
                                          <p:val>
                                            <p:strVal val="#ppt_x"/>
                                          </p:val>
                                        </p:tav>
                                      </p:tavLst>
                                    </p:anim>
                                    <p:anim calcmode="lin" valueType="num">
                                      <p:cBhvr additive="base">
                                        <p:cTn id="12" dur="75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decel="5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animBg="1"/>
      <p:bldP spid="11" grpId="0" animBg="1"/>
    </p:bldLst>
  </p:timing>
</p:sld>
</file>

<file path=ppt/slides/slide8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12" name="Rectangle 11"/>
          <p:cNvSpPr/>
          <p:nvPr/>
        </p:nvSpPr>
        <p:spPr>
          <a:xfrm>
            <a:off x="0" y="1"/>
            <a:ext cx="3701817" cy="6858000"/>
          </a:xfrm>
          <a:prstGeom prst="rect">
            <a:avLst/>
          </a:prstGeom>
          <a:solidFill>
            <a:srgbClr val="3F3F3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Segoe UI"/>
              <a:ea typeface="+mn-ea"/>
              <a:cs typeface="+mn-cs"/>
            </a:endParaRPr>
          </a:p>
        </p:txBody>
      </p:sp>
      <p:sp>
        <p:nvSpPr>
          <p:cNvPr id="8" name="Rectangle 7"/>
          <p:cNvSpPr/>
          <p:nvPr/>
        </p:nvSpPr>
        <p:spPr>
          <a:xfrm>
            <a:off x="1" y="1"/>
            <a:ext cx="3701817"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Segoe UI"/>
              <a:ea typeface="+mn-ea"/>
              <a:cs typeface="+mn-cs"/>
            </a:endParaRPr>
          </a:p>
        </p:txBody>
      </p:sp>
      <p:sp>
        <p:nvSpPr>
          <p:cNvPr id="9" name="TextBox 8"/>
          <p:cNvSpPr txBox="1"/>
          <p:nvPr/>
        </p:nvSpPr>
        <p:spPr>
          <a:xfrm>
            <a:off x="137730" y="5224951"/>
            <a:ext cx="3564088" cy="1533549"/>
          </a:xfrm>
          <a:prstGeom prst="rect">
            <a:avLst/>
          </a:prstGeom>
          <a:noFill/>
        </p:spPr>
        <p:txBody>
          <a:bodyPr wrap="square" lIns="48000" tIns="48000" rIns="48000" bIns="48000" rtlCol="0" anchor="b">
            <a:spAutoFit/>
          </a:bodyPr>
          <a:lstStyle>
            <a:defPPr>
              <a:defRPr lang="en-US"/>
            </a:defPPr>
            <a:lvl1pPr>
              <a:defRPr sz="1867">
                <a:solidFill>
                  <a:schemeClr val="bg1"/>
                </a:solidFill>
                <a:ea typeface="Rock Salt" pitchFamily="2" charset="0"/>
              </a:defRPr>
            </a:lvl1pPr>
          </a:lstStyle>
          <a:p>
            <a:pPr marL="0" marR="0" lvl="0" indent="0" algn="l" defTabSz="1219088"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Segoe UI"/>
                <a:cs typeface="+mn-cs"/>
              </a:rPr>
              <a:t>Freeform shape tool</a:t>
            </a:r>
          </a:p>
          <a:p>
            <a:pPr marL="0" marR="0" lvl="0" indent="0" algn="l" defTabSz="1219088"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Segoe UI"/>
                <a:cs typeface="+mn-cs"/>
              </a:rPr>
              <a:t>Move points</a:t>
            </a:r>
          </a:p>
          <a:p>
            <a:pPr marL="0" marR="0" lvl="0" indent="0" algn="l" defTabSz="1219088"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Segoe UI"/>
                <a:cs typeface="+mn-cs"/>
              </a:rPr>
              <a:t>Add points</a:t>
            </a:r>
          </a:p>
          <a:p>
            <a:pPr marL="0" marR="0" lvl="0" indent="0" algn="l" defTabSz="1219088"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Segoe UI"/>
                <a:cs typeface="+mn-cs"/>
              </a:rPr>
              <a:t>Delete points</a:t>
            </a:r>
          </a:p>
          <a:p>
            <a:pPr marL="0" marR="0" lvl="0" indent="0" algn="l" defTabSz="1219088"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prstClr val="white"/>
                </a:solidFill>
                <a:effectLst/>
                <a:uLnTx/>
                <a:uFillTx/>
                <a:latin typeface="Segoe UI"/>
                <a:cs typeface="+mn-cs"/>
              </a:rPr>
              <a:t>Edit points</a:t>
            </a:r>
          </a:p>
        </p:txBody>
      </p:sp>
      <p:sp>
        <p:nvSpPr>
          <p:cNvPr id="4" name="Title 3"/>
          <p:cNvSpPr>
            <a:spLocks noGrp="1"/>
          </p:cNvSpPr>
          <p:nvPr>
            <p:ph type="title"/>
          </p:nvPr>
        </p:nvSpPr>
        <p:spPr/>
        <p:txBody>
          <a:bodyPr/>
          <a:lstStyle/>
          <a:p>
            <a:r>
              <a:rPr lang="en-US" dirty="0">
                <a:solidFill>
                  <a:schemeClr val="bg1"/>
                </a:solidFill>
              </a:rPr>
              <a:t>FREEFORM SHAPES</a:t>
            </a:r>
          </a:p>
        </p:txBody>
      </p:sp>
      <p:cxnSp>
        <p:nvCxnSpPr>
          <p:cNvPr id="11" name="Straight Connector 10"/>
          <p:cNvCxnSpPr/>
          <p:nvPr/>
        </p:nvCxnSpPr>
        <p:spPr>
          <a:xfrm>
            <a:off x="648316" y="595965"/>
            <a:ext cx="21717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Picture 3"/>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26353" y="845728"/>
            <a:ext cx="1631345" cy="3726275"/>
          </a:xfrm>
          <a:prstGeom prst="rect">
            <a:avLst/>
          </a:prstGeom>
          <a:solidFill>
            <a:schemeClr val="bg1"/>
          </a:solidFill>
          <a:ln>
            <a:noFill/>
          </a:ln>
          <a:effectLst>
            <a:outerShdw blurRad="50800" dist="38100" algn="l" rotWithShape="0">
              <a:prstClr val="black">
                <a:alpha val="15000"/>
              </a:prstClr>
            </a:outerShdw>
          </a:effectLst>
        </p:spPr>
      </p:pic>
      <p:sp>
        <p:nvSpPr>
          <p:cNvPr id="14" name="Rectangle 13"/>
          <p:cNvSpPr/>
          <p:nvPr/>
        </p:nvSpPr>
        <p:spPr>
          <a:xfrm>
            <a:off x="1443467" y="1286932"/>
            <a:ext cx="243406" cy="220134"/>
          </a:xfrm>
          <a:prstGeom prst="rect">
            <a:avLst/>
          </a:prstGeom>
          <a:noFill/>
          <a:ln w="19050">
            <a:solidFill>
              <a:schemeClr val="accent1"/>
            </a:solidFill>
          </a:ln>
          <a:effectLst>
            <a:outerShdw blurRad="50800" algn="ctr" rotWithShape="0">
              <a:schemeClr val="accent1"/>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781" tIns="60891" rIns="121781" bIns="60891" numCol="1" spcCol="0" rtlCol="0" fromWordArt="0" anchor="ctr" anchorCtr="0" forceAA="0" compatLnSpc="1">
            <a:prstTxWarp prst="textNoShape">
              <a:avLst/>
            </a:prstTxWarp>
            <a:noAutofit/>
          </a:bodyPr>
          <a:lstStyle/>
          <a:p>
            <a:pPr algn="ctr"/>
            <a:endParaRPr lang="en-GB" sz="3200" dirty="0"/>
          </a:p>
        </p:txBody>
      </p:sp>
    </p:spTree>
    <p:custDataLst>
      <p:tags r:id="rId1"/>
    </p:custDataLst>
    <p:extLst>
      <p:ext uri="{BB962C8B-B14F-4D97-AF65-F5344CB8AC3E}">
        <p14:creationId xmlns:p14="http://schemas.microsoft.com/office/powerpoint/2010/main" val="3343430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1" y="1"/>
            <a:ext cx="4168876" cy="6858000"/>
          </a:xfrm>
          <a:prstGeom prst="rect">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5760" tIns="45720" rIns="0" bIns="45720" numCol="1" spcCol="0" rtlCol="0" fromWordArt="0" anchor="ctr" anchorCtr="0" forceAA="0" compatLnSpc="1">
            <a:prstTxWarp prst="textNoShape">
              <a:avLst/>
            </a:prstTxWarp>
            <a:noAutofit/>
          </a:bodyPr>
          <a:lstStyle/>
          <a:p>
            <a:pPr algn="ctr" defTabSz="914377"/>
            <a:endParaRPr lang="en-US" sz="2800" dirty="0">
              <a:solidFill>
                <a:prstClr val="white"/>
              </a:solidFill>
              <a:latin typeface="Segoe UI"/>
            </a:endParaRPr>
          </a:p>
        </p:txBody>
      </p:sp>
      <p:sp>
        <p:nvSpPr>
          <p:cNvPr id="13" name="Title 12"/>
          <p:cNvSpPr>
            <a:spLocks noGrp="1"/>
          </p:cNvSpPr>
          <p:nvPr>
            <p:ph type="title"/>
          </p:nvPr>
        </p:nvSpPr>
        <p:spPr/>
        <p:txBody>
          <a:bodyPr/>
          <a:lstStyle/>
          <a:p>
            <a:r>
              <a:rPr lang="en-GB" dirty="0"/>
              <a:t>Merge Shape Tools</a:t>
            </a:r>
            <a:endParaRPr lang="en-GB" dirty="0">
              <a:solidFill>
                <a:schemeClr val="bg1"/>
              </a:solidFill>
            </a:endParaRPr>
          </a:p>
        </p:txBody>
      </p:sp>
      <p:cxnSp>
        <p:nvCxnSpPr>
          <p:cNvPr id="14" name="Straight Connector 13"/>
          <p:cNvCxnSpPr/>
          <p:nvPr/>
        </p:nvCxnSpPr>
        <p:spPr>
          <a:xfrm>
            <a:off x="835128" y="595965"/>
            <a:ext cx="21717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137730" y="6107565"/>
            <a:ext cx="3564088" cy="650935"/>
          </a:xfrm>
          <a:prstGeom prst="rect">
            <a:avLst/>
          </a:prstGeom>
          <a:noFill/>
        </p:spPr>
        <p:txBody>
          <a:bodyPr wrap="square" lIns="48000" tIns="48000" rIns="48000" bIns="48000" rtlCol="0" anchor="b">
            <a:spAutoFit/>
          </a:bodyPr>
          <a:lstStyle>
            <a:defPPr>
              <a:defRPr lang="en-US"/>
            </a:defPPr>
            <a:lvl1pPr>
              <a:defRPr sz="1867">
                <a:solidFill>
                  <a:schemeClr val="bg1"/>
                </a:solidFill>
                <a:ea typeface="Rock Salt" pitchFamily="2" charset="0"/>
              </a:defRPr>
            </a:lvl1pPr>
          </a:lstStyle>
          <a:p>
            <a:r>
              <a:rPr lang="en-US" sz="1800" dirty="0"/>
              <a:t>File &gt; Options &gt; Quick Access Toolbar &gt; All Commands</a:t>
            </a:r>
          </a:p>
        </p:txBody>
      </p:sp>
      <p:grpSp>
        <p:nvGrpSpPr>
          <p:cNvPr id="12" name="Group 11"/>
          <p:cNvGrpSpPr/>
          <p:nvPr/>
        </p:nvGrpSpPr>
        <p:grpSpPr>
          <a:xfrm>
            <a:off x="141767" y="3794797"/>
            <a:ext cx="3431784" cy="2278461"/>
            <a:chOff x="292194" y="1585524"/>
            <a:chExt cx="4181742" cy="2776380"/>
          </a:xfrm>
        </p:grpSpPr>
        <p:grpSp>
          <p:nvGrpSpPr>
            <p:cNvPr id="16" name="Group 15"/>
            <p:cNvGrpSpPr/>
            <p:nvPr/>
          </p:nvGrpSpPr>
          <p:grpSpPr>
            <a:xfrm>
              <a:off x="292194" y="1585524"/>
              <a:ext cx="4102581" cy="852086"/>
              <a:chOff x="292194" y="234244"/>
              <a:chExt cx="4102581" cy="852086"/>
            </a:xfrm>
          </p:grpSpPr>
          <p:sp>
            <p:nvSpPr>
              <p:cNvPr id="32" name="Oval 14"/>
              <p:cNvSpPr/>
              <p:nvPr/>
            </p:nvSpPr>
            <p:spPr>
              <a:xfrm>
                <a:off x="292194" y="234244"/>
                <a:ext cx="848032" cy="852086"/>
              </a:xfrm>
              <a:custGeom>
                <a:avLst/>
                <a:gdLst/>
                <a:ahLst/>
                <a:cxnLst/>
                <a:rect l="l" t="t" r="r" b="b"/>
                <a:pathLst>
                  <a:path w="1302059" h="1308287">
                    <a:moveTo>
                      <a:pt x="480060" y="0"/>
                    </a:moveTo>
                    <a:cubicBezTo>
                      <a:pt x="705792" y="0"/>
                      <a:pt x="895134" y="155799"/>
                      <a:pt x="945016" y="366074"/>
                    </a:cubicBezTo>
                    <a:cubicBezTo>
                      <a:pt x="1150788" y="418704"/>
                      <a:pt x="1302059" y="605800"/>
                      <a:pt x="1302059" y="828227"/>
                    </a:cubicBezTo>
                    <a:cubicBezTo>
                      <a:pt x="1302059" y="1093357"/>
                      <a:pt x="1087129" y="1308287"/>
                      <a:pt x="821999" y="1308287"/>
                    </a:cubicBezTo>
                    <a:cubicBezTo>
                      <a:pt x="596268" y="1308287"/>
                      <a:pt x="406925" y="1152488"/>
                      <a:pt x="357043" y="942213"/>
                    </a:cubicBezTo>
                    <a:cubicBezTo>
                      <a:pt x="151271" y="889583"/>
                      <a:pt x="0" y="702487"/>
                      <a:pt x="0" y="480060"/>
                    </a:cubicBezTo>
                    <a:cubicBezTo>
                      <a:pt x="0" y="214930"/>
                      <a:pt x="214930" y="0"/>
                      <a:pt x="480060" y="0"/>
                    </a:cubicBezTo>
                    <a:close/>
                  </a:path>
                </a:pathLst>
              </a:custGeom>
              <a:solidFill>
                <a:srgbClr val="F0F0FF"/>
              </a:solidFill>
              <a:ln>
                <a:solidFill>
                  <a:srgbClr val="9DABBE"/>
                </a:solidFill>
              </a:ln>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a:endParaRPr lang="en-GB" sz="1867" dirty="0">
                  <a:effectLst>
                    <a:outerShdw blurRad="50800" dist="38100" dir="2700000" algn="tl" rotWithShape="0">
                      <a:prstClr val="black"/>
                    </a:outerShdw>
                  </a:effectLst>
                  <a:latin typeface="Segoe UI" panose="020B0502040204020203" pitchFamily="34" charset="0"/>
                  <a:ea typeface="Rock Salt" pitchFamily="2" charset="0"/>
                </a:endParaRPr>
              </a:p>
            </p:txBody>
          </p:sp>
          <p:sp>
            <p:nvSpPr>
              <p:cNvPr id="33" name="TextBox 32"/>
              <p:cNvSpPr txBox="1"/>
              <p:nvPr/>
            </p:nvSpPr>
            <p:spPr>
              <a:xfrm>
                <a:off x="1286928" y="428550"/>
                <a:ext cx="3107847" cy="468233"/>
              </a:xfrm>
              <a:prstGeom prst="rect">
                <a:avLst/>
              </a:prstGeom>
              <a:noFill/>
            </p:spPr>
            <p:txBody>
              <a:bodyPr wrap="square" lIns="48000" tIns="48000" rIns="48000" bIns="48000" rtlCol="0" anchor="ctr">
                <a:spAutoFit/>
              </a:bodyPr>
              <a:lstStyle>
                <a:defPPr>
                  <a:defRPr lang="en-US"/>
                </a:defPPr>
                <a:lvl1pPr>
                  <a:defRPr sz="1800">
                    <a:solidFill>
                      <a:schemeClr val="bg1"/>
                    </a:solidFill>
                    <a:ea typeface="Rock Salt" pitchFamily="2" charset="0"/>
                  </a:defRPr>
                </a:lvl1pPr>
              </a:lstStyle>
              <a:p>
                <a:r>
                  <a:rPr lang="en-GB" dirty="0"/>
                  <a:t>Shape Union</a:t>
                </a:r>
              </a:p>
            </p:txBody>
          </p:sp>
        </p:grpSp>
        <p:grpSp>
          <p:nvGrpSpPr>
            <p:cNvPr id="19" name="Group 18"/>
            <p:cNvGrpSpPr/>
            <p:nvPr/>
          </p:nvGrpSpPr>
          <p:grpSpPr>
            <a:xfrm>
              <a:off x="292195" y="2547671"/>
              <a:ext cx="4181741" cy="852086"/>
              <a:chOff x="292194" y="1364452"/>
              <a:chExt cx="4181741" cy="852086"/>
            </a:xfrm>
          </p:grpSpPr>
          <p:grpSp>
            <p:nvGrpSpPr>
              <p:cNvPr id="28" name="Group 27"/>
              <p:cNvGrpSpPr/>
              <p:nvPr/>
            </p:nvGrpSpPr>
            <p:grpSpPr>
              <a:xfrm>
                <a:off x="292194" y="1364452"/>
                <a:ext cx="848032" cy="852086"/>
                <a:chOff x="6168136" y="802043"/>
                <a:chExt cx="1302059" cy="1308287"/>
              </a:xfrm>
            </p:grpSpPr>
            <p:sp>
              <p:nvSpPr>
                <p:cNvPr id="30" name="Oval 29"/>
                <p:cNvSpPr/>
                <p:nvPr/>
              </p:nvSpPr>
              <p:spPr>
                <a:xfrm>
                  <a:off x="6168136" y="802043"/>
                  <a:ext cx="960120" cy="960120"/>
                </a:xfrm>
                <a:prstGeom prst="ellipse">
                  <a:avLst/>
                </a:prstGeom>
                <a:solidFill>
                  <a:srgbClr val="F0F0FF"/>
                </a:solidFill>
                <a:ln>
                  <a:solidFill>
                    <a:srgbClr val="9DABBE"/>
                  </a:solidFill>
                </a:ln>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a:endParaRPr lang="en-GB" sz="1867" dirty="0">
                    <a:effectLst>
                      <a:outerShdw blurRad="50800" dist="38100" dir="2700000" algn="tl" rotWithShape="0">
                        <a:prstClr val="black"/>
                      </a:outerShdw>
                    </a:effectLst>
                    <a:latin typeface="Segoe UI" panose="020B0502040204020203" pitchFamily="34" charset="0"/>
                    <a:ea typeface="Rock Salt" pitchFamily="2" charset="0"/>
                  </a:endParaRPr>
                </a:p>
              </p:txBody>
            </p:sp>
            <p:sp>
              <p:nvSpPr>
                <p:cNvPr id="31" name="Oval 30"/>
                <p:cNvSpPr/>
                <p:nvPr/>
              </p:nvSpPr>
              <p:spPr>
                <a:xfrm>
                  <a:off x="6510075" y="1150210"/>
                  <a:ext cx="960120" cy="960120"/>
                </a:xfrm>
                <a:prstGeom prst="ellipse">
                  <a:avLst/>
                </a:prstGeom>
                <a:solidFill>
                  <a:srgbClr val="CDDFF5"/>
                </a:solidFill>
                <a:ln>
                  <a:solidFill>
                    <a:srgbClr val="9DABBE"/>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a:endParaRPr lang="en-GB" sz="1867" dirty="0">
                    <a:effectLst>
                      <a:outerShdw blurRad="50800" dist="38100" dir="2700000" algn="tl" rotWithShape="0">
                        <a:prstClr val="black"/>
                      </a:outerShdw>
                    </a:effectLst>
                    <a:latin typeface="Segoe UI" panose="020B0502040204020203" pitchFamily="34" charset="0"/>
                    <a:ea typeface="Rock Salt" pitchFamily="2" charset="0"/>
                  </a:endParaRPr>
                </a:p>
              </p:txBody>
            </p:sp>
          </p:grpSp>
          <p:sp>
            <p:nvSpPr>
              <p:cNvPr id="29" name="TextBox 28"/>
              <p:cNvSpPr txBox="1"/>
              <p:nvPr/>
            </p:nvSpPr>
            <p:spPr>
              <a:xfrm>
                <a:off x="1286928" y="1580810"/>
                <a:ext cx="3187007" cy="468233"/>
              </a:xfrm>
              <a:prstGeom prst="rect">
                <a:avLst/>
              </a:prstGeom>
              <a:noFill/>
            </p:spPr>
            <p:txBody>
              <a:bodyPr wrap="square" lIns="48000" tIns="48000" rIns="48000" bIns="48000" rtlCol="0" anchor="ctr">
                <a:spAutoFit/>
              </a:bodyPr>
              <a:lstStyle>
                <a:defPPr>
                  <a:defRPr lang="en-US"/>
                </a:defPPr>
                <a:lvl1pPr>
                  <a:defRPr sz="1800">
                    <a:solidFill>
                      <a:schemeClr val="bg1"/>
                    </a:solidFill>
                    <a:ea typeface="Rock Salt" pitchFamily="2" charset="0"/>
                  </a:defRPr>
                </a:lvl1pPr>
              </a:lstStyle>
              <a:p>
                <a:r>
                  <a:rPr lang="en-GB" dirty="0"/>
                  <a:t>Shape Subtract</a:t>
                </a:r>
              </a:p>
            </p:txBody>
          </p:sp>
        </p:grpSp>
        <p:grpSp>
          <p:nvGrpSpPr>
            <p:cNvPr id="22" name="Group 21"/>
            <p:cNvGrpSpPr/>
            <p:nvPr/>
          </p:nvGrpSpPr>
          <p:grpSpPr>
            <a:xfrm>
              <a:off x="292195" y="3509818"/>
              <a:ext cx="4102578" cy="852086"/>
              <a:chOff x="292194" y="2494661"/>
              <a:chExt cx="4102578" cy="852086"/>
            </a:xfrm>
          </p:grpSpPr>
          <p:grpSp>
            <p:nvGrpSpPr>
              <p:cNvPr id="23" name="Group 22"/>
              <p:cNvGrpSpPr/>
              <p:nvPr/>
            </p:nvGrpSpPr>
            <p:grpSpPr>
              <a:xfrm>
                <a:off x="292194" y="2494661"/>
                <a:ext cx="848032" cy="852086"/>
                <a:chOff x="6166162" y="598138"/>
                <a:chExt cx="1302059" cy="1308287"/>
              </a:xfrm>
            </p:grpSpPr>
            <p:sp>
              <p:nvSpPr>
                <p:cNvPr id="25" name="Oval 24"/>
                <p:cNvSpPr/>
                <p:nvPr/>
              </p:nvSpPr>
              <p:spPr>
                <a:xfrm>
                  <a:off x="6166162" y="598138"/>
                  <a:ext cx="960120" cy="960120"/>
                </a:xfrm>
                <a:prstGeom prst="ellipse">
                  <a:avLst/>
                </a:prstGeom>
                <a:solidFill>
                  <a:srgbClr val="CDDFF5"/>
                </a:solidFill>
                <a:ln>
                  <a:solidFill>
                    <a:srgbClr val="9DABBE"/>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a:endParaRPr lang="en-GB" sz="1867" dirty="0">
                    <a:effectLst>
                      <a:outerShdw blurRad="50800" dist="38100" dir="2700000" algn="tl" rotWithShape="0">
                        <a:prstClr val="black"/>
                      </a:outerShdw>
                    </a:effectLst>
                    <a:latin typeface="Segoe UI" panose="020B0502040204020203" pitchFamily="34" charset="0"/>
                    <a:ea typeface="Rock Salt" pitchFamily="2" charset="0"/>
                  </a:endParaRPr>
                </a:p>
              </p:txBody>
            </p:sp>
            <p:sp>
              <p:nvSpPr>
                <p:cNvPr id="26" name="Oval 25"/>
                <p:cNvSpPr/>
                <p:nvPr/>
              </p:nvSpPr>
              <p:spPr>
                <a:xfrm>
                  <a:off x="6508101" y="946305"/>
                  <a:ext cx="960120" cy="960120"/>
                </a:xfrm>
                <a:prstGeom prst="ellipse">
                  <a:avLst/>
                </a:prstGeom>
                <a:solidFill>
                  <a:srgbClr val="CDDFF5"/>
                </a:solidFill>
                <a:ln>
                  <a:solidFill>
                    <a:srgbClr val="9DABBE"/>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a:endParaRPr lang="en-GB" sz="1867" dirty="0">
                    <a:effectLst>
                      <a:outerShdw blurRad="50800" dist="38100" dir="2700000" algn="tl" rotWithShape="0">
                        <a:prstClr val="black"/>
                      </a:outerShdw>
                    </a:effectLst>
                    <a:latin typeface="Segoe UI" panose="020B0502040204020203" pitchFamily="34" charset="0"/>
                    <a:ea typeface="Rock Salt" pitchFamily="2" charset="0"/>
                  </a:endParaRPr>
                </a:p>
              </p:txBody>
            </p:sp>
            <p:sp>
              <p:nvSpPr>
                <p:cNvPr id="27" name="Oval 35"/>
                <p:cNvSpPr/>
                <p:nvPr/>
              </p:nvSpPr>
              <p:spPr>
                <a:xfrm>
                  <a:off x="6508101" y="946305"/>
                  <a:ext cx="618181" cy="611953"/>
                </a:xfrm>
                <a:custGeom>
                  <a:avLst/>
                  <a:gdLst/>
                  <a:ahLst/>
                  <a:cxnLst/>
                  <a:rect l="l" t="t" r="r" b="b"/>
                  <a:pathLst>
                    <a:path w="618181" h="611953">
                      <a:moveTo>
                        <a:pt x="480060" y="0"/>
                      </a:moveTo>
                      <a:cubicBezTo>
                        <a:pt x="522763" y="0"/>
                        <a:pt x="564163" y="5576"/>
                        <a:pt x="603077" y="17907"/>
                      </a:cubicBezTo>
                      <a:cubicBezTo>
                        <a:pt x="613435" y="54205"/>
                        <a:pt x="618181" y="92495"/>
                        <a:pt x="618181" y="131893"/>
                      </a:cubicBezTo>
                      <a:cubicBezTo>
                        <a:pt x="618181" y="397023"/>
                        <a:pt x="403251" y="611953"/>
                        <a:pt x="138121" y="611953"/>
                      </a:cubicBezTo>
                      <a:cubicBezTo>
                        <a:pt x="95418" y="611953"/>
                        <a:pt x="54018" y="606378"/>
                        <a:pt x="15104" y="594046"/>
                      </a:cubicBezTo>
                      <a:cubicBezTo>
                        <a:pt x="4746" y="557748"/>
                        <a:pt x="0" y="519459"/>
                        <a:pt x="0" y="480060"/>
                      </a:cubicBezTo>
                      <a:cubicBezTo>
                        <a:pt x="0" y="214930"/>
                        <a:pt x="214930" y="0"/>
                        <a:pt x="480060" y="0"/>
                      </a:cubicBezTo>
                      <a:close/>
                    </a:path>
                  </a:pathLst>
                </a:custGeom>
                <a:solidFill>
                  <a:srgbClr val="F0F0FF"/>
                </a:solidFill>
                <a:ln>
                  <a:solidFill>
                    <a:srgbClr val="9DABBE"/>
                  </a:solidFill>
                </a:ln>
              </p:spPr>
              <p:style>
                <a:lnRef idx="2">
                  <a:schemeClr val="accent1">
                    <a:shade val="50000"/>
                  </a:schemeClr>
                </a:lnRef>
                <a:fillRef idx="1">
                  <a:schemeClr val="accent1"/>
                </a:fillRef>
                <a:effectRef idx="0">
                  <a:schemeClr val="accent1"/>
                </a:effectRef>
                <a:fontRef idx="minor">
                  <a:schemeClr val="lt1"/>
                </a:fontRef>
              </p:style>
              <p:txBody>
                <a:bodyPr lIns="48000" tIns="48000" rIns="48000" bIns="48000" rtlCol="0" anchor="ctr"/>
                <a:lstStyle/>
                <a:p>
                  <a:pPr algn="ctr"/>
                  <a:endParaRPr lang="en-GB" sz="1867" dirty="0">
                    <a:effectLst>
                      <a:outerShdw blurRad="50800" dist="38100" dir="2700000" algn="tl" rotWithShape="0">
                        <a:prstClr val="black"/>
                      </a:outerShdw>
                    </a:effectLst>
                    <a:latin typeface="Segoe UI" panose="020B0502040204020203" pitchFamily="34" charset="0"/>
                    <a:ea typeface="Rock Salt" pitchFamily="2" charset="0"/>
                  </a:endParaRPr>
                </a:p>
              </p:txBody>
            </p:sp>
          </p:grpSp>
          <p:sp>
            <p:nvSpPr>
              <p:cNvPr id="24" name="TextBox 23"/>
              <p:cNvSpPr txBox="1"/>
              <p:nvPr/>
            </p:nvSpPr>
            <p:spPr>
              <a:xfrm>
                <a:off x="1286926" y="2733068"/>
                <a:ext cx="3107846" cy="468233"/>
              </a:xfrm>
              <a:prstGeom prst="rect">
                <a:avLst/>
              </a:prstGeom>
              <a:noFill/>
            </p:spPr>
            <p:txBody>
              <a:bodyPr wrap="square" lIns="48000" tIns="48000" rIns="48000" bIns="48000" rtlCol="0" anchor="ctr">
                <a:spAutoFit/>
              </a:bodyPr>
              <a:lstStyle>
                <a:defPPr>
                  <a:defRPr lang="en-US"/>
                </a:defPPr>
                <a:lvl1pPr>
                  <a:defRPr sz="1800">
                    <a:solidFill>
                      <a:schemeClr val="bg1"/>
                    </a:solidFill>
                    <a:ea typeface="Rock Salt" pitchFamily="2" charset="0"/>
                  </a:defRPr>
                </a:lvl1pPr>
              </a:lstStyle>
              <a:p>
                <a:r>
                  <a:rPr lang="en-GB" dirty="0"/>
                  <a:t>Shape Intersect</a:t>
                </a:r>
              </a:p>
            </p:txBody>
          </p:sp>
        </p:grpSp>
      </p:grpSp>
      <p:sp>
        <p:nvSpPr>
          <p:cNvPr id="34" name="Rectangle: Rounded Corners 33"/>
          <p:cNvSpPr/>
          <p:nvPr/>
        </p:nvSpPr>
        <p:spPr>
          <a:xfrm>
            <a:off x="4798228" y="1803716"/>
            <a:ext cx="3250568" cy="3250568"/>
          </a:xfrm>
          <a:prstGeom prst="roundRect">
            <a:avLst>
              <a:gd name="adj" fmla="val 7488"/>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p>
        </p:txBody>
      </p:sp>
      <p:sp>
        <p:nvSpPr>
          <p:cNvPr id="35" name="Rectangle: Rounded Corners 34"/>
          <p:cNvSpPr/>
          <p:nvPr/>
        </p:nvSpPr>
        <p:spPr>
          <a:xfrm>
            <a:off x="8128452" y="1803716"/>
            <a:ext cx="3250568" cy="3250568"/>
          </a:xfrm>
          <a:prstGeom prst="roundRect">
            <a:avLst>
              <a:gd name="adj" fmla="val 748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p>
        </p:txBody>
      </p:sp>
      <p:sp>
        <p:nvSpPr>
          <p:cNvPr id="36" name="Oval 35"/>
          <p:cNvSpPr/>
          <p:nvPr/>
        </p:nvSpPr>
        <p:spPr>
          <a:xfrm>
            <a:off x="7905358" y="2913781"/>
            <a:ext cx="1030450" cy="103044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p>
        </p:txBody>
      </p:sp>
      <p:sp>
        <p:nvSpPr>
          <p:cNvPr id="37" name="Oval 36"/>
          <p:cNvSpPr/>
          <p:nvPr/>
        </p:nvSpPr>
        <p:spPr>
          <a:xfrm>
            <a:off x="7986761" y="2995183"/>
            <a:ext cx="867645" cy="86764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2000" dirty="0"/>
          </a:p>
        </p:txBody>
      </p:sp>
    </p:spTree>
    <p:custDataLst>
      <p:tags r:id="rId1"/>
    </p:custDataLst>
    <p:extLst>
      <p:ext uri="{BB962C8B-B14F-4D97-AF65-F5344CB8AC3E}">
        <p14:creationId xmlns:p14="http://schemas.microsoft.com/office/powerpoint/2010/main" val="3576491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room full of furniture&#10;&#10;Description generated with very high confidence">
            <a:extLst>
              <a:ext uri="{FF2B5EF4-FFF2-40B4-BE49-F238E27FC236}">
                <a16:creationId xmlns:a16="http://schemas.microsoft.com/office/drawing/2014/main" id="{193E0FAE-8712-4F9C-9F70-98F57F2FA95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1"/>
            <a:ext cx="12191999" cy="6858000"/>
          </a:xfrm>
          <a:prstGeom prst="rect">
            <a:avLst/>
          </a:prstGeom>
        </p:spPr>
      </p:pic>
      <p:grpSp>
        <p:nvGrpSpPr>
          <p:cNvPr id="14" name="Group 13"/>
          <p:cNvGrpSpPr/>
          <p:nvPr/>
        </p:nvGrpSpPr>
        <p:grpSpPr>
          <a:xfrm>
            <a:off x="7979834" y="4495800"/>
            <a:ext cx="3780367" cy="2118785"/>
            <a:chOff x="0" y="2433060"/>
            <a:chExt cx="3152775" cy="1589089"/>
          </a:xfrm>
        </p:grpSpPr>
        <p:sp>
          <p:nvSpPr>
            <p:cNvPr id="15" name="Rectangle 14"/>
            <p:cNvSpPr/>
            <p:nvPr/>
          </p:nvSpPr>
          <p:spPr>
            <a:xfrm>
              <a:off x="0" y="2433060"/>
              <a:ext cx="3152775" cy="15890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Arial"/>
                <a:ea typeface="+mn-ea"/>
                <a:cs typeface="+mn-cs"/>
              </a:endParaRPr>
            </a:p>
          </p:txBody>
        </p:sp>
        <p:grpSp>
          <p:nvGrpSpPr>
            <p:cNvPr id="17" name="Group 16"/>
            <p:cNvGrpSpPr/>
            <p:nvPr/>
          </p:nvGrpSpPr>
          <p:grpSpPr>
            <a:xfrm>
              <a:off x="310620" y="2741557"/>
              <a:ext cx="2520000" cy="608276"/>
              <a:chOff x="1807283" y="-226969"/>
              <a:chExt cx="2520000" cy="608276"/>
            </a:xfrm>
          </p:grpSpPr>
          <p:sp>
            <p:nvSpPr>
              <p:cNvPr id="19" name="TextBox 18"/>
              <p:cNvSpPr txBox="1"/>
              <p:nvPr/>
            </p:nvSpPr>
            <p:spPr>
              <a:xfrm>
                <a:off x="1807283" y="-180289"/>
                <a:ext cx="2520000" cy="561596"/>
              </a:xfrm>
              <a:prstGeom prst="rect">
                <a:avLst/>
              </a:prstGeom>
              <a:noFill/>
            </p:spPr>
            <p:txBody>
              <a:bodyPr wrap="square" lIns="0" r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2E2925"/>
                    </a:solidFill>
                    <a:effectLst/>
                    <a:uLnTx/>
                    <a:uFillTx/>
                    <a:latin typeface="Arial"/>
                    <a:ea typeface="+mn-ea"/>
                    <a:cs typeface="+mn-cs"/>
                  </a:rPr>
                  <a:t>Impressing</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2E2925"/>
                    </a:solidFill>
                    <a:effectLst/>
                    <a:uLnTx/>
                    <a:uFillTx/>
                    <a:latin typeface="Arial"/>
                    <a:ea typeface="+mn-ea"/>
                    <a:cs typeface="+mn-cs"/>
                  </a:rPr>
                  <a:t>Clients</a:t>
                </a:r>
              </a:p>
            </p:txBody>
          </p:sp>
          <p:sp>
            <p:nvSpPr>
              <p:cNvPr id="20" name="Rectangle 19"/>
              <p:cNvSpPr/>
              <p:nvPr/>
            </p:nvSpPr>
            <p:spPr>
              <a:xfrm>
                <a:off x="1807283" y="-226969"/>
                <a:ext cx="216000" cy="252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dirty="0">
                  <a:ln>
                    <a:noFill/>
                  </a:ln>
                  <a:solidFill>
                    <a:prstClr val="white"/>
                  </a:solidFill>
                  <a:effectLst/>
                  <a:uLnTx/>
                  <a:uFillTx/>
                  <a:latin typeface="Arial"/>
                  <a:ea typeface="+mn-ea"/>
                  <a:cs typeface="+mn-cs"/>
                </a:endParaRPr>
              </a:p>
            </p:txBody>
          </p:sp>
        </p:grpSp>
      </p:grpSp>
    </p:spTree>
    <p:custDataLst>
      <p:tags r:id="rId1"/>
    </p:custDataLst>
    <p:extLst>
      <p:ext uri="{BB962C8B-B14F-4D97-AF65-F5344CB8AC3E}">
        <p14:creationId xmlns:p14="http://schemas.microsoft.com/office/powerpoint/2010/main" val="806660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room full of furniture&#10;&#10;Description generated with very high confidence">
            <a:extLst>
              <a:ext uri="{FF2B5EF4-FFF2-40B4-BE49-F238E27FC236}">
                <a16:creationId xmlns:a16="http://schemas.microsoft.com/office/drawing/2014/main" id="{030930EF-9970-4A7A-AB41-440A75F30B77}"/>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1"/>
            <a:ext cx="12191999" cy="6858000"/>
          </a:xfrm>
          <a:prstGeom prst="rect">
            <a:avLst/>
          </a:prstGeom>
        </p:spPr>
      </p:pic>
      <p:sp>
        <p:nvSpPr>
          <p:cNvPr id="13" name="Freeform: Shape 12">
            <a:extLst>
              <a:ext uri="{FF2B5EF4-FFF2-40B4-BE49-F238E27FC236}">
                <a16:creationId xmlns:a16="http://schemas.microsoft.com/office/drawing/2014/main" id="{5BA4C4AE-321C-4C87-9C7F-18072CE381D5}"/>
              </a:ext>
            </a:extLst>
          </p:cNvPr>
          <p:cNvSpPr/>
          <p:nvPr/>
        </p:nvSpPr>
        <p:spPr>
          <a:xfrm>
            <a:off x="2" y="-1"/>
            <a:ext cx="12191997" cy="6857999"/>
          </a:xfrm>
          <a:custGeom>
            <a:avLst/>
            <a:gdLst>
              <a:gd name="connsiteX0" fmla="*/ 4914458 w 12191997"/>
              <a:gd name="connsiteY0" fmla="*/ 3901206 h 6857999"/>
              <a:gd name="connsiteX1" fmla="*/ 4914458 w 12191997"/>
              <a:gd name="connsiteY1" fmla="*/ 4956826 h 6857999"/>
              <a:gd name="connsiteX2" fmla="*/ 8127214 w 12191997"/>
              <a:gd name="connsiteY2" fmla="*/ 6245459 h 6857999"/>
              <a:gd name="connsiteX3" fmla="*/ 10303947 w 12191997"/>
              <a:gd name="connsiteY3" fmla="*/ 5078451 h 6857999"/>
              <a:gd name="connsiteX4" fmla="*/ 10327949 w 12191997"/>
              <a:gd name="connsiteY4" fmla="*/ 3957338 h 6857999"/>
              <a:gd name="connsiteX5" fmla="*/ 8229599 w 12191997"/>
              <a:gd name="connsiteY5" fmla="*/ 4282500 h 6857999"/>
              <a:gd name="connsiteX6" fmla="*/ 1068917 w 12191997"/>
              <a:gd name="connsiteY6" fmla="*/ 1767418 h 6857999"/>
              <a:gd name="connsiteX7" fmla="*/ 1039283 w 12191997"/>
              <a:gd name="connsiteY7" fmla="*/ 3962401 h 6857999"/>
              <a:gd name="connsiteX8" fmla="*/ 2605617 w 12191997"/>
              <a:gd name="connsiteY8" fmla="*/ 3905251 h 6857999"/>
              <a:gd name="connsiteX9" fmla="*/ 2654300 w 12191997"/>
              <a:gd name="connsiteY9" fmla="*/ 2019301 h 6857999"/>
              <a:gd name="connsiteX10" fmla="*/ 6921500 w 12191997"/>
              <a:gd name="connsiteY10" fmla="*/ 1498601 h 6857999"/>
              <a:gd name="connsiteX11" fmla="*/ 5740400 w 12191997"/>
              <a:gd name="connsiteY11" fmla="*/ 1854201 h 6857999"/>
              <a:gd name="connsiteX12" fmla="*/ 5741988 w 12191997"/>
              <a:gd name="connsiteY12" fmla="*/ 1905001 h 6857999"/>
              <a:gd name="connsiteX13" fmla="*/ 5715001 w 12191997"/>
              <a:gd name="connsiteY13" fmla="*/ 1914526 h 6857999"/>
              <a:gd name="connsiteX14" fmla="*/ 5705475 w 12191997"/>
              <a:gd name="connsiteY14" fmla="*/ 2819401 h 6857999"/>
              <a:gd name="connsiteX15" fmla="*/ 7219950 w 12191997"/>
              <a:gd name="connsiteY15" fmla="*/ 2630489 h 6857999"/>
              <a:gd name="connsiteX16" fmla="*/ 7223125 w 12191997"/>
              <a:gd name="connsiteY16" fmla="*/ 1587501 h 6857999"/>
              <a:gd name="connsiteX17" fmla="*/ 0 w 12191997"/>
              <a:gd name="connsiteY17" fmla="*/ 0 h 6857999"/>
              <a:gd name="connsiteX18" fmla="*/ 12191997 w 12191997"/>
              <a:gd name="connsiteY18" fmla="*/ 0 h 6857999"/>
              <a:gd name="connsiteX19" fmla="*/ 12191997 w 12191997"/>
              <a:gd name="connsiteY19" fmla="*/ 6857999 h 6857999"/>
              <a:gd name="connsiteX20" fmla="*/ 0 w 12191997"/>
              <a:gd name="connsiteY20" fmla="*/ 6857999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1997" h="6857999">
                <a:moveTo>
                  <a:pt x="4914458" y="3901206"/>
                </a:moveTo>
                <a:lnTo>
                  <a:pt x="4914458" y="4956826"/>
                </a:lnTo>
                <a:lnTo>
                  <a:pt x="8127214" y="6245459"/>
                </a:lnTo>
                <a:lnTo>
                  <a:pt x="10303947" y="5078451"/>
                </a:lnTo>
                <a:lnTo>
                  <a:pt x="10327949" y="3957338"/>
                </a:lnTo>
                <a:lnTo>
                  <a:pt x="8229599" y="4282500"/>
                </a:lnTo>
                <a:close/>
                <a:moveTo>
                  <a:pt x="1068917" y="1767418"/>
                </a:moveTo>
                <a:lnTo>
                  <a:pt x="1039283" y="3962401"/>
                </a:lnTo>
                <a:lnTo>
                  <a:pt x="2605617" y="3905251"/>
                </a:lnTo>
                <a:lnTo>
                  <a:pt x="2654300" y="2019301"/>
                </a:lnTo>
                <a:close/>
                <a:moveTo>
                  <a:pt x="6921500" y="1498601"/>
                </a:moveTo>
                <a:lnTo>
                  <a:pt x="5740400" y="1854201"/>
                </a:lnTo>
                <a:cubicBezTo>
                  <a:pt x="5740930" y="1871134"/>
                  <a:pt x="5741459" y="1888068"/>
                  <a:pt x="5741988" y="1905001"/>
                </a:cubicBezTo>
                <a:lnTo>
                  <a:pt x="5715001" y="1914526"/>
                </a:lnTo>
                <a:cubicBezTo>
                  <a:pt x="5713942" y="2216151"/>
                  <a:pt x="5710237" y="2366963"/>
                  <a:pt x="5705475" y="2819401"/>
                </a:cubicBezTo>
                <a:lnTo>
                  <a:pt x="7219950" y="2630489"/>
                </a:lnTo>
                <a:cubicBezTo>
                  <a:pt x="7221008" y="2282826"/>
                  <a:pt x="7222067" y="1935164"/>
                  <a:pt x="7223125" y="1587501"/>
                </a:cubicBezTo>
                <a:close/>
                <a:moveTo>
                  <a:pt x="0" y="0"/>
                </a:moveTo>
                <a:lnTo>
                  <a:pt x="12191997" y="0"/>
                </a:lnTo>
                <a:lnTo>
                  <a:pt x="12191997" y="6857999"/>
                </a:lnTo>
                <a:lnTo>
                  <a:pt x="0" y="6857999"/>
                </a:lnTo>
                <a:close/>
              </a:path>
            </a:pathLst>
          </a:custGeom>
          <a:solidFill>
            <a:schemeClr val="tx1">
              <a:alpha val="7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defTabSz="1219170"/>
            <a:endParaRPr lang="en-US" sz="2400">
              <a:solidFill>
                <a:prstClr val="white"/>
              </a:solidFill>
              <a:latin typeface="Arial"/>
            </a:endParaRPr>
          </a:p>
        </p:txBody>
      </p:sp>
      <p:sp>
        <p:nvSpPr>
          <p:cNvPr id="14" name="Title 11">
            <a:extLst>
              <a:ext uri="{FF2B5EF4-FFF2-40B4-BE49-F238E27FC236}">
                <a16:creationId xmlns:a16="http://schemas.microsoft.com/office/drawing/2014/main" id="{A044EA0F-2AD5-4A0A-BC31-8961D707076F}"/>
              </a:ext>
            </a:extLst>
          </p:cNvPr>
          <p:cNvSpPr>
            <a:spLocks noGrp="1"/>
          </p:cNvSpPr>
          <p:nvPr>
            <p:ph type="title"/>
          </p:nvPr>
        </p:nvSpPr>
        <p:spPr>
          <a:xfrm>
            <a:off x="414160" y="6236503"/>
            <a:ext cx="11126400" cy="349261"/>
          </a:xfrm>
        </p:spPr>
        <p:txBody>
          <a:bodyPr>
            <a:normAutofit/>
          </a:bodyPr>
          <a:lstStyle/>
          <a:p>
            <a:r>
              <a:rPr lang="en-GB" dirty="0">
                <a:solidFill>
                  <a:schemeClr val="bg1"/>
                </a:solidFill>
              </a:rPr>
              <a:t>Smarter Workspaces | Impressing Clients | </a:t>
            </a:r>
            <a:r>
              <a:rPr lang="en-GB" b="1" dirty="0">
                <a:solidFill>
                  <a:schemeClr val="bg1"/>
                </a:solidFill>
              </a:rPr>
              <a:t>More Clients</a:t>
            </a:r>
          </a:p>
        </p:txBody>
      </p:sp>
      <p:grpSp>
        <p:nvGrpSpPr>
          <p:cNvPr id="15" name="Group 14">
            <a:extLst>
              <a:ext uri="{FF2B5EF4-FFF2-40B4-BE49-F238E27FC236}">
                <a16:creationId xmlns:a16="http://schemas.microsoft.com/office/drawing/2014/main" id="{51C06FEC-8CA7-4A8F-9B68-3BEB04D7C8CF}"/>
              </a:ext>
            </a:extLst>
          </p:cNvPr>
          <p:cNvGrpSpPr/>
          <p:nvPr/>
        </p:nvGrpSpPr>
        <p:grpSpPr>
          <a:xfrm>
            <a:off x="-4198591" y="4496045"/>
            <a:ext cx="15963024" cy="2118785"/>
            <a:chOff x="-3138563" y="3383497"/>
            <a:chExt cx="11972268" cy="1589089"/>
          </a:xfrm>
        </p:grpSpPr>
        <p:cxnSp>
          <p:nvCxnSpPr>
            <p:cNvPr id="16" name="Straight Connector 15">
              <a:extLst>
                <a:ext uri="{FF2B5EF4-FFF2-40B4-BE49-F238E27FC236}">
                  <a16:creationId xmlns:a16="http://schemas.microsoft.com/office/drawing/2014/main" id="{542AF6BB-896E-4952-A033-A3838CE5A225}"/>
                </a:ext>
              </a:extLst>
            </p:cNvPr>
            <p:cNvCxnSpPr/>
            <p:nvPr/>
          </p:nvCxnSpPr>
          <p:spPr>
            <a:xfrm>
              <a:off x="310620" y="4621496"/>
              <a:ext cx="852308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02C40C5A-EAD5-40A5-AFCB-8021485828D0}"/>
                </a:ext>
              </a:extLst>
            </p:cNvPr>
            <p:cNvGrpSpPr/>
            <p:nvPr/>
          </p:nvGrpSpPr>
          <p:grpSpPr>
            <a:xfrm>
              <a:off x="-3138563" y="3383497"/>
              <a:ext cx="2835275" cy="1589089"/>
              <a:chOff x="20896" y="2444708"/>
              <a:chExt cx="3152775" cy="1589089"/>
            </a:xfrm>
          </p:grpSpPr>
          <p:sp>
            <p:nvSpPr>
              <p:cNvPr id="18" name="Rectangle 17">
                <a:extLst>
                  <a:ext uri="{FF2B5EF4-FFF2-40B4-BE49-F238E27FC236}">
                    <a16:creationId xmlns:a16="http://schemas.microsoft.com/office/drawing/2014/main" id="{8BF71911-BC25-47F8-A96A-97C0FDA53B45}"/>
                  </a:ext>
                </a:extLst>
              </p:cNvPr>
              <p:cNvSpPr/>
              <p:nvPr/>
            </p:nvSpPr>
            <p:spPr>
              <a:xfrm>
                <a:off x="20896" y="2444708"/>
                <a:ext cx="3152775" cy="15890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Arial"/>
                  <a:ea typeface="+mn-ea"/>
                  <a:cs typeface="+mn-cs"/>
                </a:endParaRPr>
              </a:p>
            </p:txBody>
          </p:sp>
          <p:grpSp>
            <p:nvGrpSpPr>
              <p:cNvPr id="19" name="Group 18">
                <a:extLst>
                  <a:ext uri="{FF2B5EF4-FFF2-40B4-BE49-F238E27FC236}">
                    <a16:creationId xmlns:a16="http://schemas.microsoft.com/office/drawing/2014/main" id="{C797B1AA-9753-4DE1-9ABF-9CE13A915AEE}"/>
                  </a:ext>
                </a:extLst>
              </p:cNvPr>
              <p:cNvGrpSpPr/>
              <p:nvPr/>
            </p:nvGrpSpPr>
            <p:grpSpPr>
              <a:xfrm>
                <a:off x="331516" y="2753205"/>
                <a:ext cx="2520000" cy="608276"/>
                <a:chOff x="1828179" y="-215321"/>
                <a:chExt cx="2520000" cy="608276"/>
              </a:xfrm>
            </p:grpSpPr>
            <p:sp>
              <p:nvSpPr>
                <p:cNvPr id="20" name="TextBox 19">
                  <a:extLst>
                    <a:ext uri="{FF2B5EF4-FFF2-40B4-BE49-F238E27FC236}">
                      <a16:creationId xmlns:a16="http://schemas.microsoft.com/office/drawing/2014/main" id="{7E62F43D-EFDB-4184-B01E-53FE98F8BE59}"/>
                    </a:ext>
                  </a:extLst>
                </p:cNvPr>
                <p:cNvSpPr txBox="1"/>
                <p:nvPr/>
              </p:nvSpPr>
              <p:spPr>
                <a:xfrm>
                  <a:off x="1828179" y="-168641"/>
                  <a:ext cx="2520000" cy="561596"/>
                </a:xfrm>
                <a:prstGeom prst="rect">
                  <a:avLst/>
                </a:prstGeom>
                <a:noFill/>
              </p:spPr>
              <p:txBody>
                <a:bodyPr wrap="square" lIns="0" r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2E2925"/>
                      </a:solidFill>
                      <a:effectLst/>
                      <a:uLnTx/>
                      <a:uFillTx/>
                      <a:latin typeface="Arial"/>
                      <a:ea typeface="+mn-ea"/>
                      <a:cs typeface="+mn-cs"/>
                    </a:rPr>
                    <a:t>Impressing</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2E2925"/>
                      </a:solidFill>
                      <a:effectLst/>
                      <a:uLnTx/>
                      <a:uFillTx/>
                      <a:latin typeface="Arial"/>
                      <a:ea typeface="+mn-ea"/>
                      <a:cs typeface="+mn-cs"/>
                    </a:rPr>
                    <a:t>Clients</a:t>
                  </a:r>
                </a:p>
              </p:txBody>
            </p:sp>
            <p:sp>
              <p:nvSpPr>
                <p:cNvPr id="21" name="Rectangle 20">
                  <a:extLst>
                    <a:ext uri="{FF2B5EF4-FFF2-40B4-BE49-F238E27FC236}">
                      <a16:creationId xmlns:a16="http://schemas.microsoft.com/office/drawing/2014/main" id="{89E5444D-D316-4C3A-BF71-0E8A0DB54E19}"/>
                    </a:ext>
                  </a:extLst>
                </p:cNvPr>
                <p:cNvSpPr/>
                <p:nvPr/>
              </p:nvSpPr>
              <p:spPr>
                <a:xfrm>
                  <a:off x="1828179" y="-215321"/>
                  <a:ext cx="216000" cy="252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dirty="0">
                    <a:ln>
                      <a:noFill/>
                    </a:ln>
                    <a:solidFill>
                      <a:prstClr val="white"/>
                    </a:solidFill>
                    <a:effectLst/>
                    <a:uLnTx/>
                    <a:uFillTx/>
                    <a:latin typeface="Arial"/>
                    <a:ea typeface="+mn-ea"/>
                    <a:cs typeface="+mn-cs"/>
                  </a:endParaRPr>
                </a:p>
              </p:txBody>
            </p:sp>
          </p:grpSp>
        </p:grpSp>
      </p:grpSp>
      <p:grpSp>
        <p:nvGrpSpPr>
          <p:cNvPr id="25" name="Group 24">
            <a:extLst>
              <a:ext uri="{FF2B5EF4-FFF2-40B4-BE49-F238E27FC236}">
                <a16:creationId xmlns:a16="http://schemas.microsoft.com/office/drawing/2014/main" id="{AA92DE8E-E366-4354-A07F-3E9F3C470C25}"/>
              </a:ext>
            </a:extLst>
          </p:cNvPr>
          <p:cNvGrpSpPr/>
          <p:nvPr/>
        </p:nvGrpSpPr>
        <p:grpSpPr>
          <a:xfrm>
            <a:off x="4992593" y="1116566"/>
            <a:ext cx="728637" cy="728637"/>
            <a:chOff x="3419872" y="1491630"/>
            <a:chExt cx="936228" cy="936228"/>
          </a:xfrm>
        </p:grpSpPr>
        <p:sp>
          <p:nvSpPr>
            <p:cNvPr id="26" name="Arc 25">
              <a:extLst>
                <a:ext uri="{FF2B5EF4-FFF2-40B4-BE49-F238E27FC236}">
                  <a16:creationId xmlns:a16="http://schemas.microsoft.com/office/drawing/2014/main" id="{7687F963-27A8-4160-9D20-FE9E0B785C35}"/>
                </a:ext>
              </a:extLst>
            </p:cNvPr>
            <p:cNvSpPr/>
            <p:nvPr/>
          </p:nvSpPr>
          <p:spPr>
            <a:xfrm>
              <a:off x="3419872" y="1491630"/>
              <a:ext cx="936228" cy="936228"/>
            </a:xfrm>
            <a:prstGeom prst="arc">
              <a:avLst>
                <a:gd name="adj1" fmla="val 12363747"/>
                <a:gd name="adj2" fmla="val 9549785"/>
              </a:avLst>
            </a:prstGeom>
            <a:noFill/>
            <a:ln w="25400">
              <a:solidFill>
                <a:schemeClr val="bg1"/>
              </a:solidFill>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Arial"/>
                <a:ea typeface="+mn-ea"/>
                <a:cs typeface="+mn-cs"/>
              </a:endParaRPr>
            </a:p>
          </p:txBody>
        </p:sp>
        <p:cxnSp>
          <p:nvCxnSpPr>
            <p:cNvPr id="27" name="Straight Arrow Connector 26">
              <a:extLst>
                <a:ext uri="{FF2B5EF4-FFF2-40B4-BE49-F238E27FC236}">
                  <a16:creationId xmlns:a16="http://schemas.microsoft.com/office/drawing/2014/main" id="{A0CA78D0-C9A0-481C-82DF-FB2DC8BB8F16}"/>
                </a:ext>
              </a:extLst>
            </p:cNvPr>
            <p:cNvCxnSpPr>
              <a:cxnSpLocks/>
            </p:cNvCxnSpPr>
            <p:nvPr/>
          </p:nvCxnSpPr>
          <p:spPr>
            <a:xfrm rot="2700000">
              <a:off x="3671963" y="1959744"/>
              <a:ext cx="432048" cy="0"/>
            </a:xfrm>
            <a:prstGeom prst="straightConnector1">
              <a:avLst/>
            </a:prstGeom>
            <a:noFill/>
            <a:ln w="25400">
              <a:solidFill>
                <a:schemeClr val="bg1"/>
              </a:solidFill>
              <a:tailEnd type="triangle" w="lg"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28" name="Group 27">
            <a:extLst>
              <a:ext uri="{FF2B5EF4-FFF2-40B4-BE49-F238E27FC236}">
                <a16:creationId xmlns:a16="http://schemas.microsoft.com/office/drawing/2014/main" id="{2301A377-4DD2-4732-8CDC-43C1E2A00032}"/>
              </a:ext>
            </a:extLst>
          </p:cNvPr>
          <p:cNvGrpSpPr/>
          <p:nvPr/>
        </p:nvGrpSpPr>
        <p:grpSpPr>
          <a:xfrm flipH="1">
            <a:off x="2902807" y="2586470"/>
            <a:ext cx="728637" cy="728637"/>
            <a:chOff x="3419872" y="1491630"/>
            <a:chExt cx="936228" cy="936228"/>
          </a:xfrm>
        </p:grpSpPr>
        <p:sp>
          <p:nvSpPr>
            <p:cNvPr id="29" name="Arc 28">
              <a:extLst>
                <a:ext uri="{FF2B5EF4-FFF2-40B4-BE49-F238E27FC236}">
                  <a16:creationId xmlns:a16="http://schemas.microsoft.com/office/drawing/2014/main" id="{89C0521B-1A8F-4B2C-B7D6-64B40F300228}"/>
                </a:ext>
              </a:extLst>
            </p:cNvPr>
            <p:cNvSpPr/>
            <p:nvPr/>
          </p:nvSpPr>
          <p:spPr>
            <a:xfrm>
              <a:off x="3419872" y="1491630"/>
              <a:ext cx="936228" cy="936228"/>
            </a:xfrm>
            <a:prstGeom prst="arc">
              <a:avLst>
                <a:gd name="adj1" fmla="val 12363747"/>
                <a:gd name="adj2" fmla="val 9549785"/>
              </a:avLst>
            </a:prstGeom>
            <a:noFill/>
            <a:ln w="25400">
              <a:solidFill>
                <a:schemeClr val="bg1"/>
              </a:solidFill>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Arial"/>
                <a:ea typeface="+mn-ea"/>
                <a:cs typeface="+mn-cs"/>
              </a:endParaRPr>
            </a:p>
          </p:txBody>
        </p:sp>
        <p:cxnSp>
          <p:nvCxnSpPr>
            <p:cNvPr id="30" name="Straight Arrow Connector 29">
              <a:extLst>
                <a:ext uri="{FF2B5EF4-FFF2-40B4-BE49-F238E27FC236}">
                  <a16:creationId xmlns:a16="http://schemas.microsoft.com/office/drawing/2014/main" id="{60717D61-3D24-4C22-A762-CB407DAFF709}"/>
                </a:ext>
              </a:extLst>
            </p:cNvPr>
            <p:cNvCxnSpPr/>
            <p:nvPr/>
          </p:nvCxnSpPr>
          <p:spPr>
            <a:xfrm>
              <a:off x="3671962" y="1959744"/>
              <a:ext cx="432048" cy="0"/>
            </a:xfrm>
            <a:prstGeom prst="straightConnector1">
              <a:avLst/>
            </a:prstGeom>
            <a:noFill/>
            <a:ln w="25400">
              <a:solidFill>
                <a:schemeClr val="bg1"/>
              </a:solidFill>
              <a:tailEnd type="triangle" w="lg" len="med"/>
            </a:ln>
          </p:spPr>
          <p:style>
            <a:lnRef idx="2">
              <a:schemeClr val="accent1">
                <a:shade val="50000"/>
              </a:schemeClr>
            </a:lnRef>
            <a:fillRef idx="1">
              <a:schemeClr val="accent1"/>
            </a:fillRef>
            <a:effectRef idx="0">
              <a:schemeClr val="accent1"/>
            </a:effectRef>
            <a:fontRef idx="minor">
              <a:schemeClr val="lt1"/>
            </a:fontRef>
          </p:style>
        </p:cxnSp>
      </p:grpSp>
      <p:sp>
        <p:nvSpPr>
          <p:cNvPr id="33" name="TextBox 32">
            <a:extLst>
              <a:ext uri="{FF2B5EF4-FFF2-40B4-BE49-F238E27FC236}">
                <a16:creationId xmlns:a16="http://schemas.microsoft.com/office/drawing/2014/main" id="{43A90FF8-07DF-4899-88B5-9A993909FB66}"/>
              </a:ext>
            </a:extLst>
          </p:cNvPr>
          <p:cNvSpPr txBox="1"/>
          <p:nvPr/>
        </p:nvSpPr>
        <p:spPr>
          <a:xfrm>
            <a:off x="2630059" y="1155666"/>
            <a:ext cx="2244524" cy="553998"/>
          </a:xfrm>
          <a:prstGeom prst="rect">
            <a:avLst/>
          </a:prstGeom>
          <a:noFill/>
        </p:spPr>
        <p:txBody>
          <a:bodyPr wrap="square" lIns="0" r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prstClr val="white"/>
                </a:solidFill>
                <a:effectLst/>
                <a:uLnTx/>
                <a:uFillTx/>
                <a:latin typeface="Arial"/>
                <a:ea typeface="+mn-ea"/>
                <a:cs typeface="+mn-cs"/>
              </a:rPr>
              <a:t>Inviting </a:t>
            </a: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white"/>
                </a:solidFill>
                <a:effectLst/>
                <a:uLnTx/>
                <a:uFillTx/>
                <a:latin typeface="Arial"/>
                <a:ea typeface="+mn-ea"/>
                <a:cs typeface="+mn-cs"/>
              </a:rPr>
              <a:t>Business Centre</a:t>
            </a:r>
          </a:p>
        </p:txBody>
      </p:sp>
      <p:sp>
        <p:nvSpPr>
          <p:cNvPr id="34" name="TextBox 33">
            <a:extLst>
              <a:ext uri="{FF2B5EF4-FFF2-40B4-BE49-F238E27FC236}">
                <a16:creationId xmlns:a16="http://schemas.microsoft.com/office/drawing/2014/main" id="{8972FD2A-4E35-4D8E-BCCC-E9AC01A66B06}"/>
              </a:ext>
            </a:extLst>
          </p:cNvPr>
          <p:cNvSpPr txBox="1"/>
          <p:nvPr/>
        </p:nvSpPr>
        <p:spPr>
          <a:xfrm>
            <a:off x="3747923" y="2652903"/>
            <a:ext cx="2244524" cy="553998"/>
          </a:xfrm>
          <a:prstGeom prst="rect">
            <a:avLst/>
          </a:prstGeom>
          <a:noFill/>
        </p:spPr>
        <p:txBody>
          <a:bodyPr wrap="square" lIns="0" rIns="0" rtlCol="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prstClr val="white"/>
                </a:solidFill>
                <a:effectLst/>
                <a:uLnTx/>
                <a:uFillTx/>
                <a:latin typeface="Arial"/>
                <a:ea typeface="+mn-ea"/>
                <a:cs typeface="+mn-cs"/>
              </a:rPr>
              <a:t>Spacious</a:t>
            </a:r>
          </a:p>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white"/>
                </a:solidFill>
                <a:effectLst/>
                <a:uLnTx/>
                <a:uFillTx/>
                <a:latin typeface="Arial"/>
                <a:ea typeface="+mn-ea"/>
                <a:cs typeface="+mn-cs"/>
              </a:rPr>
              <a:t>Mirror Walls</a:t>
            </a:r>
          </a:p>
        </p:txBody>
      </p:sp>
      <p:grpSp>
        <p:nvGrpSpPr>
          <p:cNvPr id="35" name="Group 34">
            <a:extLst>
              <a:ext uri="{FF2B5EF4-FFF2-40B4-BE49-F238E27FC236}">
                <a16:creationId xmlns:a16="http://schemas.microsoft.com/office/drawing/2014/main" id="{4E696B99-4E01-47F2-97EE-5610846DBF1F}"/>
              </a:ext>
            </a:extLst>
          </p:cNvPr>
          <p:cNvGrpSpPr/>
          <p:nvPr/>
        </p:nvGrpSpPr>
        <p:grpSpPr>
          <a:xfrm>
            <a:off x="7239847" y="3140719"/>
            <a:ext cx="728637" cy="728637"/>
            <a:chOff x="3419872" y="1491630"/>
            <a:chExt cx="936228" cy="936228"/>
          </a:xfrm>
        </p:grpSpPr>
        <p:sp>
          <p:nvSpPr>
            <p:cNvPr id="36" name="Arc 35">
              <a:extLst>
                <a:ext uri="{FF2B5EF4-FFF2-40B4-BE49-F238E27FC236}">
                  <a16:creationId xmlns:a16="http://schemas.microsoft.com/office/drawing/2014/main" id="{EB029AFB-6FCB-4F4F-B508-8F3BA0F5F925}"/>
                </a:ext>
              </a:extLst>
            </p:cNvPr>
            <p:cNvSpPr/>
            <p:nvPr/>
          </p:nvSpPr>
          <p:spPr>
            <a:xfrm>
              <a:off x="3419872" y="1491630"/>
              <a:ext cx="936228" cy="936228"/>
            </a:xfrm>
            <a:prstGeom prst="arc">
              <a:avLst>
                <a:gd name="adj1" fmla="val 12363747"/>
                <a:gd name="adj2" fmla="val 9549785"/>
              </a:avLst>
            </a:prstGeom>
            <a:noFill/>
            <a:ln w="25400">
              <a:solidFill>
                <a:schemeClr val="bg1"/>
              </a:solidFill>
              <a:tailEnd type="non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prstClr val="white"/>
                </a:solidFill>
                <a:effectLst/>
                <a:uLnTx/>
                <a:uFillTx/>
                <a:latin typeface="Arial"/>
                <a:ea typeface="+mn-ea"/>
                <a:cs typeface="+mn-cs"/>
              </a:endParaRPr>
            </a:p>
          </p:txBody>
        </p:sp>
        <p:cxnSp>
          <p:nvCxnSpPr>
            <p:cNvPr id="37" name="Straight Arrow Connector 36">
              <a:extLst>
                <a:ext uri="{FF2B5EF4-FFF2-40B4-BE49-F238E27FC236}">
                  <a16:creationId xmlns:a16="http://schemas.microsoft.com/office/drawing/2014/main" id="{8A5C669F-6C10-4AB5-BF17-E9ED235F7EFA}"/>
                </a:ext>
              </a:extLst>
            </p:cNvPr>
            <p:cNvCxnSpPr>
              <a:cxnSpLocks/>
            </p:cNvCxnSpPr>
            <p:nvPr/>
          </p:nvCxnSpPr>
          <p:spPr>
            <a:xfrm rot="5400000">
              <a:off x="3671963" y="1959744"/>
              <a:ext cx="432048" cy="0"/>
            </a:xfrm>
            <a:prstGeom prst="straightConnector1">
              <a:avLst/>
            </a:prstGeom>
            <a:noFill/>
            <a:ln w="25400">
              <a:solidFill>
                <a:schemeClr val="bg1"/>
              </a:solidFill>
              <a:tailEnd type="triangle" w="lg" len="med"/>
            </a:ln>
          </p:spPr>
          <p:style>
            <a:lnRef idx="2">
              <a:schemeClr val="accent1">
                <a:shade val="50000"/>
              </a:schemeClr>
            </a:lnRef>
            <a:fillRef idx="1">
              <a:schemeClr val="accent1"/>
            </a:fillRef>
            <a:effectRef idx="0">
              <a:schemeClr val="accent1"/>
            </a:effectRef>
            <a:fontRef idx="minor">
              <a:schemeClr val="lt1"/>
            </a:fontRef>
          </p:style>
        </p:cxnSp>
      </p:grpSp>
      <p:sp>
        <p:nvSpPr>
          <p:cNvPr id="38" name="TextBox 37">
            <a:extLst>
              <a:ext uri="{FF2B5EF4-FFF2-40B4-BE49-F238E27FC236}">
                <a16:creationId xmlns:a16="http://schemas.microsoft.com/office/drawing/2014/main" id="{73228647-8FFD-461A-9670-E0A1F645F102}"/>
              </a:ext>
            </a:extLst>
          </p:cNvPr>
          <p:cNvSpPr txBox="1"/>
          <p:nvPr/>
        </p:nvSpPr>
        <p:spPr>
          <a:xfrm>
            <a:off x="5652786" y="3179819"/>
            <a:ext cx="1480004" cy="553998"/>
          </a:xfrm>
          <a:prstGeom prst="rect">
            <a:avLst/>
          </a:prstGeom>
          <a:noFill/>
        </p:spPr>
        <p:txBody>
          <a:bodyPr wrap="square" lIns="0" rIns="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prstClr val="white"/>
                </a:solidFill>
                <a:effectLst/>
                <a:uLnTx/>
                <a:uFillTx/>
                <a:latin typeface="Arial"/>
                <a:ea typeface="+mn-ea"/>
                <a:cs typeface="+mn-cs"/>
              </a:rPr>
              <a:t>Vibrant</a:t>
            </a:r>
          </a:p>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prstClr val="white"/>
                </a:solidFill>
                <a:effectLst/>
                <a:uLnTx/>
                <a:uFillTx/>
                <a:latin typeface="Arial"/>
                <a:ea typeface="+mn-ea"/>
                <a:cs typeface="+mn-cs"/>
              </a:rPr>
              <a:t>Reception Desk</a:t>
            </a:r>
          </a:p>
        </p:txBody>
      </p:sp>
    </p:spTree>
    <p:custDataLst>
      <p:tags r:id="rId1"/>
    </p:custDataLst>
    <p:extLst>
      <p:ext uri="{BB962C8B-B14F-4D97-AF65-F5344CB8AC3E}">
        <p14:creationId xmlns:p14="http://schemas.microsoft.com/office/powerpoint/2010/main" val="424619075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750"/>
                                            <p:tgtEl>
                                              <p:spTgt spid="13"/>
                                            </p:tgtEl>
                                          </p:cBhvr>
                                        </p:animEffect>
                                      </p:childTnLst>
                                    </p:cTn>
                                  </p:par>
                                  <p:par>
                                    <p:cTn id="8" presetID="63" presetClass="path" presetSubtype="0" accel="50000" decel="50000" fill="hold" nodeType="withEffect">
                                      <p:stCondLst>
                                        <p:cond delay="0"/>
                                      </p:stCondLst>
                                      <p:childTnLst>
                                        <p:animMotion origin="layout" path="M 3.54167E-6 -3.7037E-6 L 0.99909 -3.7037E-6 " pathEditMode="relative" rAng="0" ptsTypes="AA">
                                          <p:cBhvr>
                                            <p:cTn id="9" dur="750" spd="-100000" fill="hold"/>
                                            <p:tgtEl>
                                              <p:spTgt spid="15"/>
                                            </p:tgtEl>
                                            <p:attrNameLst>
                                              <p:attrName>ppt_x</p:attrName>
                                              <p:attrName>ppt_y</p:attrName>
                                            </p:attrNameLst>
                                          </p:cBhvr>
                                          <p:rCtr x="49948" y="0"/>
                                        </p:animMotion>
                                      </p:childTnLst>
                                    </p:cTn>
                                  </p:par>
                                  <p:par>
                                    <p:cTn id="10" presetID="63" presetClass="path" presetSubtype="0" accel="50000" decel="50000" fill="hold" grpId="0" nodeType="withEffect">
                                      <p:stCondLst>
                                        <p:cond delay="0"/>
                                      </p:stCondLst>
                                      <p:childTnLst>
                                        <p:animMotion origin="layout" path="M 3.33333E-6 3.45679E-6 L 0.99913 3.45679E-6 " pathEditMode="relative" rAng="0" ptsTypes="AA">
                                          <p:cBhvr>
                                            <p:cTn id="11" dur="750" spd="-100000" fill="hold"/>
                                            <p:tgtEl>
                                              <p:spTgt spid="14"/>
                                            </p:tgtEl>
                                            <p:attrNameLst>
                                              <p:attrName>ppt_x</p:attrName>
                                              <p:attrName>ppt_y</p:attrName>
                                            </p:attrNameLst>
                                          </p:cBhvr>
                                          <p:rCtr x="49948" y="0"/>
                                        </p:animMotion>
                                      </p:childTnLst>
                                    </p:cTn>
                                  </p:par>
                                </p:childTnLst>
                              </p:cTn>
                            </p:par>
                            <p:par>
                              <p:cTn id="12" fill="hold">
                                <p:stCondLst>
                                  <p:cond delay="750"/>
                                </p:stCondLst>
                                <p:childTnLst>
                                  <p:par>
                                    <p:cTn id="13" presetID="23" presetClass="entr" presetSubtype="16"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p:cTn id="15" dur="200" fill="hold"/>
                                            <p:tgtEl>
                                              <p:spTgt spid="28"/>
                                            </p:tgtEl>
                                            <p:attrNameLst>
                                              <p:attrName>ppt_w</p:attrName>
                                            </p:attrNameLst>
                                          </p:cBhvr>
                                          <p:tavLst>
                                            <p:tav tm="0">
                                              <p:val>
                                                <p:fltVal val="0"/>
                                              </p:val>
                                            </p:tav>
                                            <p:tav tm="100000">
                                              <p:val>
                                                <p:strVal val="#ppt_w"/>
                                              </p:val>
                                            </p:tav>
                                          </p:tavLst>
                                        </p:anim>
                                        <p:anim calcmode="lin" valueType="num">
                                          <p:cBhvr>
                                            <p:cTn id="16" dur="200" fill="hold"/>
                                            <p:tgtEl>
                                              <p:spTgt spid="28"/>
                                            </p:tgtEl>
                                            <p:attrNameLst>
                                              <p:attrName>ppt_h</p:attrName>
                                            </p:attrNameLst>
                                          </p:cBhvr>
                                          <p:tavLst>
                                            <p:tav tm="0">
                                              <p:val>
                                                <p:fltVal val="0"/>
                                              </p:val>
                                            </p:tav>
                                            <p:tav tm="100000">
                                              <p:val>
                                                <p:strVal val="#ppt_h"/>
                                              </p:val>
                                            </p:tav>
                                          </p:tavLst>
                                        </p:anim>
                                      </p:childTnLst>
                                    </p:cTn>
                                  </p:par>
                                  <p:par>
                                    <p:cTn id="17" presetID="6" presetClass="emph" presetSubtype="0" fill="hold" nodeType="withEffect" p14:presetBounceEnd="99000">
                                      <p:stCondLst>
                                        <p:cond delay="0"/>
                                      </p:stCondLst>
                                      <p:childTnLst>
                                        <p:animScale p14:bounceEnd="99000">
                                          <p:cBhvr>
                                            <p:cTn id="18" dur="1000" fill="hold"/>
                                            <p:tgtEl>
                                              <p:spTgt spid="28"/>
                                            </p:tgtEl>
                                          </p:cBhvr>
                                          <p:by x="110000" y="110000"/>
                                        </p:animScale>
                                      </p:childTnLst>
                                    </p:cTn>
                                  </p:par>
                                  <p:par>
                                    <p:cTn id="19" presetID="6" presetClass="emph" presetSubtype="0" accel="50000" decel="50000" fill="hold" nodeType="withEffect">
                                      <p:stCondLst>
                                        <p:cond delay="0"/>
                                      </p:stCondLst>
                                      <p:childTnLst>
                                        <p:animScale>
                                          <p:cBhvr>
                                            <p:cTn id="20" dur="250" fill="hold"/>
                                            <p:tgtEl>
                                              <p:spTgt spid="28"/>
                                            </p:tgtEl>
                                          </p:cBhvr>
                                          <p:by x="91000" y="91000"/>
                                        </p:animScale>
                                      </p:childTnLst>
                                    </p:cTn>
                                  </p:par>
                                  <p:par>
                                    <p:cTn id="21" presetID="23" presetClass="entr" presetSubtype="16" fill="hold"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p:cTn id="23" dur="200" fill="hold"/>
                                            <p:tgtEl>
                                              <p:spTgt spid="25"/>
                                            </p:tgtEl>
                                            <p:attrNameLst>
                                              <p:attrName>ppt_w</p:attrName>
                                            </p:attrNameLst>
                                          </p:cBhvr>
                                          <p:tavLst>
                                            <p:tav tm="0">
                                              <p:val>
                                                <p:fltVal val="0"/>
                                              </p:val>
                                            </p:tav>
                                            <p:tav tm="100000">
                                              <p:val>
                                                <p:strVal val="#ppt_w"/>
                                              </p:val>
                                            </p:tav>
                                          </p:tavLst>
                                        </p:anim>
                                        <p:anim calcmode="lin" valueType="num">
                                          <p:cBhvr>
                                            <p:cTn id="24" dur="200" fill="hold"/>
                                            <p:tgtEl>
                                              <p:spTgt spid="25"/>
                                            </p:tgtEl>
                                            <p:attrNameLst>
                                              <p:attrName>ppt_h</p:attrName>
                                            </p:attrNameLst>
                                          </p:cBhvr>
                                          <p:tavLst>
                                            <p:tav tm="0">
                                              <p:val>
                                                <p:fltVal val="0"/>
                                              </p:val>
                                            </p:tav>
                                            <p:tav tm="100000">
                                              <p:val>
                                                <p:strVal val="#ppt_h"/>
                                              </p:val>
                                            </p:tav>
                                          </p:tavLst>
                                        </p:anim>
                                      </p:childTnLst>
                                    </p:cTn>
                                  </p:par>
                                  <p:par>
                                    <p:cTn id="25" presetID="6" presetClass="emph" presetSubtype="0" fill="hold" nodeType="withEffect" p14:presetBounceEnd="99000">
                                      <p:stCondLst>
                                        <p:cond delay="0"/>
                                      </p:stCondLst>
                                      <p:childTnLst>
                                        <p:animScale p14:bounceEnd="99000">
                                          <p:cBhvr>
                                            <p:cTn id="26" dur="1000" fill="hold"/>
                                            <p:tgtEl>
                                              <p:spTgt spid="25"/>
                                            </p:tgtEl>
                                          </p:cBhvr>
                                          <p:by x="110000" y="110000"/>
                                        </p:animScale>
                                      </p:childTnLst>
                                    </p:cTn>
                                  </p:par>
                                  <p:par>
                                    <p:cTn id="27" presetID="6" presetClass="emph" presetSubtype="0" accel="50000" decel="50000" fill="hold" nodeType="withEffect">
                                      <p:stCondLst>
                                        <p:cond delay="0"/>
                                      </p:stCondLst>
                                      <p:childTnLst>
                                        <p:animScale>
                                          <p:cBhvr>
                                            <p:cTn id="28" dur="250" fill="hold"/>
                                            <p:tgtEl>
                                              <p:spTgt spid="25"/>
                                            </p:tgtEl>
                                          </p:cBhvr>
                                          <p:by x="91000" y="91000"/>
                                        </p:animScale>
                                      </p:childTnLst>
                                    </p:cTn>
                                  </p:par>
                                  <p:par>
                                    <p:cTn id="29" presetID="10"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250"/>
                                            <p:tgtEl>
                                              <p:spTgt spid="33"/>
                                            </p:tgtEl>
                                          </p:cBhvr>
                                        </p:animEffect>
                                      </p:childTnLst>
                                    </p:cTn>
                                  </p:par>
                                  <p:par>
                                    <p:cTn id="32" presetID="35" presetClass="path" presetSubtype="0" decel="100000" fill="hold" grpId="1" nodeType="withEffect">
                                      <p:stCondLst>
                                        <p:cond delay="0"/>
                                      </p:stCondLst>
                                      <p:childTnLst>
                                        <p:animMotion origin="layout" path="M -2.5E-6 3.7037E-6 L 0.02461 3.7037E-6 " pathEditMode="relative" rAng="0" ptsTypes="AA">
                                          <p:cBhvr>
                                            <p:cTn id="33" dur="250" spd="-100000" fill="hold"/>
                                            <p:tgtEl>
                                              <p:spTgt spid="33"/>
                                            </p:tgtEl>
                                            <p:attrNameLst>
                                              <p:attrName>ppt_x</p:attrName>
                                              <p:attrName>ppt_y</p:attrName>
                                            </p:attrNameLst>
                                          </p:cBhvr>
                                          <p:rCtr x="1224" y="0"/>
                                        </p:animMotion>
                                      </p:childTnLst>
                                    </p:cTn>
                                  </p:par>
                                  <p:par>
                                    <p:cTn id="34" presetID="10" presetClass="entr" presetSubtype="0" fill="hold" grpId="0" nodeType="with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250"/>
                                            <p:tgtEl>
                                              <p:spTgt spid="34"/>
                                            </p:tgtEl>
                                          </p:cBhvr>
                                        </p:animEffect>
                                      </p:childTnLst>
                                    </p:cTn>
                                  </p:par>
                                  <p:par>
                                    <p:cTn id="37" presetID="35" presetClass="path" presetSubtype="0" decel="100000" fill="hold" grpId="1" nodeType="withEffect">
                                      <p:stCondLst>
                                        <p:cond delay="0"/>
                                      </p:stCondLst>
                                      <p:childTnLst>
                                        <p:animMotion origin="layout" path="M 8.33333E-7 -3.33333E-6 L -0.02878 -3.33333E-6 " pathEditMode="relative" rAng="0" ptsTypes="AA">
                                          <p:cBhvr>
                                            <p:cTn id="38" dur="250" spd="-100000" fill="hold"/>
                                            <p:tgtEl>
                                              <p:spTgt spid="34"/>
                                            </p:tgtEl>
                                            <p:attrNameLst>
                                              <p:attrName>ppt_x</p:attrName>
                                              <p:attrName>ppt_y</p:attrName>
                                            </p:attrNameLst>
                                          </p:cBhvr>
                                          <p:rCtr x="-1445" y="0"/>
                                        </p:animMotion>
                                      </p:childTnLst>
                                    </p:cTn>
                                  </p:par>
                                  <p:par>
                                    <p:cTn id="39" presetID="23" presetClass="entr" presetSubtype="16" fill="hold" nodeType="withEffect">
                                      <p:stCondLst>
                                        <p:cond delay="0"/>
                                      </p:stCondLst>
                                      <p:childTnLst>
                                        <p:set>
                                          <p:cBhvr>
                                            <p:cTn id="40" dur="1" fill="hold">
                                              <p:stCondLst>
                                                <p:cond delay="0"/>
                                              </p:stCondLst>
                                            </p:cTn>
                                            <p:tgtEl>
                                              <p:spTgt spid="35"/>
                                            </p:tgtEl>
                                            <p:attrNameLst>
                                              <p:attrName>style.visibility</p:attrName>
                                            </p:attrNameLst>
                                          </p:cBhvr>
                                          <p:to>
                                            <p:strVal val="visible"/>
                                          </p:to>
                                        </p:set>
                                        <p:anim calcmode="lin" valueType="num">
                                          <p:cBhvr>
                                            <p:cTn id="41" dur="200" fill="hold"/>
                                            <p:tgtEl>
                                              <p:spTgt spid="35"/>
                                            </p:tgtEl>
                                            <p:attrNameLst>
                                              <p:attrName>ppt_w</p:attrName>
                                            </p:attrNameLst>
                                          </p:cBhvr>
                                          <p:tavLst>
                                            <p:tav tm="0">
                                              <p:val>
                                                <p:fltVal val="0"/>
                                              </p:val>
                                            </p:tav>
                                            <p:tav tm="100000">
                                              <p:val>
                                                <p:strVal val="#ppt_w"/>
                                              </p:val>
                                            </p:tav>
                                          </p:tavLst>
                                        </p:anim>
                                        <p:anim calcmode="lin" valueType="num">
                                          <p:cBhvr>
                                            <p:cTn id="42" dur="200" fill="hold"/>
                                            <p:tgtEl>
                                              <p:spTgt spid="35"/>
                                            </p:tgtEl>
                                            <p:attrNameLst>
                                              <p:attrName>ppt_h</p:attrName>
                                            </p:attrNameLst>
                                          </p:cBhvr>
                                          <p:tavLst>
                                            <p:tav tm="0">
                                              <p:val>
                                                <p:fltVal val="0"/>
                                              </p:val>
                                            </p:tav>
                                            <p:tav tm="100000">
                                              <p:val>
                                                <p:strVal val="#ppt_h"/>
                                              </p:val>
                                            </p:tav>
                                          </p:tavLst>
                                        </p:anim>
                                      </p:childTnLst>
                                    </p:cTn>
                                  </p:par>
                                  <p:par>
                                    <p:cTn id="43" presetID="6" presetClass="emph" presetSubtype="0" fill="hold" nodeType="withEffect" p14:presetBounceEnd="99000">
                                      <p:stCondLst>
                                        <p:cond delay="0"/>
                                      </p:stCondLst>
                                      <p:childTnLst>
                                        <p:animScale p14:bounceEnd="99000">
                                          <p:cBhvr>
                                            <p:cTn id="44" dur="1000" fill="hold"/>
                                            <p:tgtEl>
                                              <p:spTgt spid="35"/>
                                            </p:tgtEl>
                                          </p:cBhvr>
                                          <p:by x="110000" y="110000"/>
                                        </p:animScale>
                                      </p:childTnLst>
                                    </p:cTn>
                                  </p:par>
                                  <p:par>
                                    <p:cTn id="45" presetID="6" presetClass="emph" presetSubtype="0" accel="50000" decel="50000" fill="hold" nodeType="withEffect">
                                      <p:stCondLst>
                                        <p:cond delay="0"/>
                                      </p:stCondLst>
                                      <p:childTnLst>
                                        <p:animScale>
                                          <p:cBhvr>
                                            <p:cTn id="46" dur="250" fill="hold"/>
                                            <p:tgtEl>
                                              <p:spTgt spid="35"/>
                                            </p:tgtEl>
                                          </p:cBhvr>
                                          <p:by x="91000" y="91000"/>
                                        </p:animScale>
                                      </p:childTnLst>
                                    </p:cTn>
                                  </p:par>
                                  <p:par>
                                    <p:cTn id="47" presetID="10" presetClass="entr" presetSubtype="0" fill="hold" grpId="0" nodeType="with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250"/>
                                            <p:tgtEl>
                                              <p:spTgt spid="38"/>
                                            </p:tgtEl>
                                          </p:cBhvr>
                                        </p:animEffect>
                                      </p:childTnLst>
                                    </p:cTn>
                                  </p:par>
                                  <p:par>
                                    <p:cTn id="50" presetID="35" presetClass="path" presetSubtype="0" decel="100000" fill="hold" grpId="1" nodeType="withEffect">
                                      <p:stCondLst>
                                        <p:cond delay="0"/>
                                      </p:stCondLst>
                                      <p:childTnLst>
                                        <p:animMotion origin="layout" path="M 1.04167E-6 4.81481E-6 L 0.02461 4.81481E-6 " pathEditMode="relative" rAng="0" ptsTypes="AA">
                                          <p:cBhvr>
                                            <p:cTn id="51" dur="250" spd="-100000" fill="hold"/>
                                            <p:tgtEl>
                                              <p:spTgt spid="38"/>
                                            </p:tgtEl>
                                            <p:attrNameLst>
                                              <p:attrName>ppt_x</p:attrName>
                                              <p:attrName>ppt_y</p:attrName>
                                            </p:attrNameLst>
                                          </p:cBhvr>
                                          <p:rCtr x="1224"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33" grpId="0"/>
          <p:bldP spid="33" grpId="1"/>
          <p:bldP spid="34" grpId="0"/>
          <p:bldP spid="34" grpId="1"/>
          <p:bldP spid="38" grpId="0"/>
          <p:bldP spid="38"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750"/>
                                            <p:tgtEl>
                                              <p:spTgt spid="13"/>
                                            </p:tgtEl>
                                          </p:cBhvr>
                                        </p:animEffect>
                                      </p:childTnLst>
                                    </p:cTn>
                                  </p:par>
                                  <p:par>
                                    <p:cTn id="8" presetID="63" presetClass="path" presetSubtype="0" accel="50000" decel="50000" fill="hold" nodeType="withEffect">
                                      <p:stCondLst>
                                        <p:cond delay="0"/>
                                      </p:stCondLst>
                                      <p:childTnLst>
                                        <p:animMotion origin="layout" path="M 3.54167E-6 -3.7037E-6 L 0.99909 -3.7037E-6 " pathEditMode="relative" rAng="0" ptsTypes="AA">
                                          <p:cBhvr>
                                            <p:cTn id="9" dur="750" spd="-100000" fill="hold"/>
                                            <p:tgtEl>
                                              <p:spTgt spid="15"/>
                                            </p:tgtEl>
                                            <p:attrNameLst>
                                              <p:attrName>ppt_x</p:attrName>
                                              <p:attrName>ppt_y</p:attrName>
                                            </p:attrNameLst>
                                          </p:cBhvr>
                                          <p:rCtr x="49948" y="0"/>
                                        </p:animMotion>
                                      </p:childTnLst>
                                    </p:cTn>
                                  </p:par>
                                  <p:par>
                                    <p:cTn id="10" presetID="63" presetClass="path" presetSubtype="0" accel="50000" decel="50000" fill="hold" grpId="0" nodeType="withEffect">
                                      <p:stCondLst>
                                        <p:cond delay="0"/>
                                      </p:stCondLst>
                                      <p:childTnLst>
                                        <p:animMotion origin="layout" path="M 3.33333E-6 3.45679E-6 L 0.99913 3.45679E-6 " pathEditMode="relative" rAng="0" ptsTypes="AA">
                                          <p:cBhvr>
                                            <p:cTn id="11" dur="750" spd="-100000" fill="hold"/>
                                            <p:tgtEl>
                                              <p:spTgt spid="14"/>
                                            </p:tgtEl>
                                            <p:attrNameLst>
                                              <p:attrName>ppt_x</p:attrName>
                                              <p:attrName>ppt_y</p:attrName>
                                            </p:attrNameLst>
                                          </p:cBhvr>
                                          <p:rCtr x="49948" y="0"/>
                                        </p:animMotion>
                                      </p:childTnLst>
                                    </p:cTn>
                                  </p:par>
                                </p:childTnLst>
                              </p:cTn>
                            </p:par>
                            <p:par>
                              <p:cTn id="12" fill="hold">
                                <p:stCondLst>
                                  <p:cond delay="750"/>
                                </p:stCondLst>
                                <p:childTnLst>
                                  <p:par>
                                    <p:cTn id="13" presetID="23" presetClass="entr" presetSubtype="16" fill="hold" nodeType="after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p:cTn id="15" dur="200" fill="hold"/>
                                            <p:tgtEl>
                                              <p:spTgt spid="28"/>
                                            </p:tgtEl>
                                            <p:attrNameLst>
                                              <p:attrName>ppt_w</p:attrName>
                                            </p:attrNameLst>
                                          </p:cBhvr>
                                          <p:tavLst>
                                            <p:tav tm="0">
                                              <p:val>
                                                <p:fltVal val="0"/>
                                              </p:val>
                                            </p:tav>
                                            <p:tav tm="100000">
                                              <p:val>
                                                <p:strVal val="#ppt_w"/>
                                              </p:val>
                                            </p:tav>
                                          </p:tavLst>
                                        </p:anim>
                                        <p:anim calcmode="lin" valueType="num">
                                          <p:cBhvr>
                                            <p:cTn id="16" dur="200" fill="hold"/>
                                            <p:tgtEl>
                                              <p:spTgt spid="28"/>
                                            </p:tgtEl>
                                            <p:attrNameLst>
                                              <p:attrName>ppt_h</p:attrName>
                                            </p:attrNameLst>
                                          </p:cBhvr>
                                          <p:tavLst>
                                            <p:tav tm="0">
                                              <p:val>
                                                <p:fltVal val="0"/>
                                              </p:val>
                                            </p:tav>
                                            <p:tav tm="100000">
                                              <p:val>
                                                <p:strVal val="#ppt_h"/>
                                              </p:val>
                                            </p:tav>
                                          </p:tavLst>
                                        </p:anim>
                                      </p:childTnLst>
                                    </p:cTn>
                                  </p:par>
                                  <p:par>
                                    <p:cTn id="17" presetID="6" presetClass="emph" presetSubtype="0" fill="hold" nodeType="withEffect">
                                      <p:stCondLst>
                                        <p:cond delay="0"/>
                                      </p:stCondLst>
                                      <p:childTnLst>
                                        <p:animScale>
                                          <p:cBhvr>
                                            <p:cTn id="18" dur="1000" fill="hold"/>
                                            <p:tgtEl>
                                              <p:spTgt spid="28"/>
                                            </p:tgtEl>
                                          </p:cBhvr>
                                          <p:by x="110000" y="110000"/>
                                        </p:animScale>
                                      </p:childTnLst>
                                    </p:cTn>
                                  </p:par>
                                  <p:par>
                                    <p:cTn id="19" presetID="6" presetClass="emph" presetSubtype="0" accel="50000" decel="50000" fill="hold" nodeType="withEffect">
                                      <p:stCondLst>
                                        <p:cond delay="0"/>
                                      </p:stCondLst>
                                      <p:childTnLst>
                                        <p:animScale>
                                          <p:cBhvr>
                                            <p:cTn id="20" dur="250" fill="hold"/>
                                            <p:tgtEl>
                                              <p:spTgt spid="28"/>
                                            </p:tgtEl>
                                          </p:cBhvr>
                                          <p:by x="91000" y="91000"/>
                                        </p:animScale>
                                      </p:childTnLst>
                                    </p:cTn>
                                  </p:par>
                                  <p:par>
                                    <p:cTn id="21" presetID="23" presetClass="entr" presetSubtype="16" fill="hold"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p:cTn id="23" dur="200" fill="hold"/>
                                            <p:tgtEl>
                                              <p:spTgt spid="25"/>
                                            </p:tgtEl>
                                            <p:attrNameLst>
                                              <p:attrName>ppt_w</p:attrName>
                                            </p:attrNameLst>
                                          </p:cBhvr>
                                          <p:tavLst>
                                            <p:tav tm="0">
                                              <p:val>
                                                <p:fltVal val="0"/>
                                              </p:val>
                                            </p:tav>
                                            <p:tav tm="100000">
                                              <p:val>
                                                <p:strVal val="#ppt_w"/>
                                              </p:val>
                                            </p:tav>
                                          </p:tavLst>
                                        </p:anim>
                                        <p:anim calcmode="lin" valueType="num">
                                          <p:cBhvr>
                                            <p:cTn id="24" dur="200" fill="hold"/>
                                            <p:tgtEl>
                                              <p:spTgt spid="25"/>
                                            </p:tgtEl>
                                            <p:attrNameLst>
                                              <p:attrName>ppt_h</p:attrName>
                                            </p:attrNameLst>
                                          </p:cBhvr>
                                          <p:tavLst>
                                            <p:tav tm="0">
                                              <p:val>
                                                <p:fltVal val="0"/>
                                              </p:val>
                                            </p:tav>
                                            <p:tav tm="100000">
                                              <p:val>
                                                <p:strVal val="#ppt_h"/>
                                              </p:val>
                                            </p:tav>
                                          </p:tavLst>
                                        </p:anim>
                                      </p:childTnLst>
                                    </p:cTn>
                                  </p:par>
                                  <p:par>
                                    <p:cTn id="25" presetID="6" presetClass="emph" presetSubtype="0" fill="hold" nodeType="withEffect">
                                      <p:stCondLst>
                                        <p:cond delay="0"/>
                                      </p:stCondLst>
                                      <p:childTnLst>
                                        <p:animScale>
                                          <p:cBhvr>
                                            <p:cTn id="26" dur="1000" fill="hold"/>
                                            <p:tgtEl>
                                              <p:spTgt spid="25"/>
                                            </p:tgtEl>
                                          </p:cBhvr>
                                          <p:by x="110000" y="110000"/>
                                        </p:animScale>
                                      </p:childTnLst>
                                    </p:cTn>
                                  </p:par>
                                  <p:par>
                                    <p:cTn id="27" presetID="6" presetClass="emph" presetSubtype="0" accel="50000" decel="50000" fill="hold" nodeType="withEffect">
                                      <p:stCondLst>
                                        <p:cond delay="0"/>
                                      </p:stCondLst>
                                      <p:childTnLst>
                                        <p:animScale>
                                          <p:cBhvr>
                                            <p:cTn id="28" dur="250" fill="hold"/>
                                            <p:tgtEl>
                                              <p:spTgt spid="25"/>
                                            </p:tgtEl>
                                          </p:cBhvr>
                                          <p:by x="91000" y="91000"/>
                                        </p:animScale>
                                      </p:childTnLst>
                                    </p:cTn>
                                  </p:par>
                                  <p:par>
                                    <p:cTn id="29" presetID="10"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250"/>
                                            <p:tgtEl>
                                              <p:spTgt spid="33"/>
                                            </p:tgtEl>
                                          </p:cBhvr>
                                        </p:animEffect>
                                      </p:childTnLst>
                                    </p:cTn>
                                  </p:par>
                                  <p:par>
                                    <p:cTn id="32" presetID="35" presetClass="path" presetSubtype="0" decel="100000" fill="hold" grpId="1" nodeType="withEffect">
                                      <p:stCondLst>
                                        <p:cond delay="0"/>
                                      </p:stCondLst>
                                      <p:childTnLst>
                                        <p:animMotion origin="layout" path="M -2.5E-6 3.7037E-6 L 0.02461 3.7037E-6 " pathEditMode="relative" rAng="0" ptsTypes="AA">
                                          <p:cBhvr>
                                            <p:cTn id="33" dur="250" spd="-100000" fill="hold"/>
                                            <p:tgtEl>
                                              <p:spTgt spid="33"/>
                                            </p:tgtEl>
                                            <p:attrNameLst>
                                              <p:attrName>ppt_x</p:attrName>
                                              <p:attrName>ppt_y</p:attrName>
                                            </p:attrNameLst>
                                          </p:cBhvr>
                                          <p:rCtr x="1224" y="0"/>
                                        </p:animMotion>
                                      </p:childTnLst>
                                    </p:cTn>
                                  </p:par>
                                  <p:par>
                                    <p:cTn id="34" presetID="10" presetClass="entr" presetSubtype="0" fill="hold" grpId="0" nodeType="with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250"/>
                                            <p:tgtEl>
                                              <p:spTgt spid="34"/>
                                            </p:tgtEl>
                                          </p:cBhvr>
                                        </p:animEffect>
                                      </p:childTnLst>
                                    </p:cTn>
                                  </p:par>
                                  <p:par>
                                    <p:cTn id="37" presetID="35" presetClass="path" presetSubtype="0" decel="100000" fill="hold" grpId="1" nodeType="withEffect">
                                      <p:stCondLst>
                                        <p:cond delay="0"/>
                                      </p:stCondLst>
                                      <p:childTnLst>
                                        <p:animMotion origin="layout" path="M 8.33333E-7 -3.33333E-6 L -0.02878 -3.33333E-6 " pathEditMode="relative" rAng="0" ptsTypes="AA">
                                          <p:cBhvr>
                                            <p:cTn id="38" dur="250" spd="-100000" fill="hold"/>
                                            <p:tgtEl>
                                              <p:spTgt spid="34"/>
                                            </p:tgtEl>
                                            <p:attrNameLst>
                                              <p:attrName>ppt_x</p:attrName>
                                              <p:attrName>ppt_y</p:attrName>
                                            </p:attrNameLst>
                                          </p:cBhvr>
                                          <p:rCtr x="-1445" y="0"/>
                                        </p:animMotion>
                                      </p:childTnLst>
                                    </p:cTn>
                                  </p:par>
                                  <p:par>
                                    <p:cTn id="39" presetID="23" presetClass="entr" presetSubtype="16" fill="hold" nodeType="withEffect">
                                      <p:stCondLst>
                                        <p:cond delay="0"/>
                                      </p:stCondLst>
                                      <p:childTnLst>
                                        <p:set>
                                          <p:cBhvr>
                                            <p:cTn id="40" dur="1" fill="hold">
                                              <p:stCondLst>
                                                <p:cond delay="0"/>
                                              </p:stCondLst>
                                            </p:cTn>
                                            <p:tgtEl>
                                              <p:spTgt spid="35"/>
                                            </p:tgtEl>
                                            <p:attrNameLst>
                                              <p:attrName>style.visibility</p:attrName>
                                            </p:attrNameLst>
                                          </p:cBhvr>
                                          <p:to>
                                            <p:strVal val="visible"/>
                                          </p:to>
                                        </p:set>
                                        <p:anim calcmode="lin" valueType="num">
                                          <p:cBhvr>
                                            <p:cTn id="41" dur="200" fill="hold"/>
                                            <p:tgtEl>
                                              <p:spTgt spid="35"/>
                                            </p:tgtEl>
                                            <p:attrNameLst>
                                              <p:attrName>ppt_w</p:attrName>
                                            </p:attrNameLst>
                                          </p:cBhvr>
                                          <p:tavLst>
                                            <p:tav tm="0">
                                              <p:val>
                                                <p:fltVal val="0"/>
                                              </p:val>
                                            </p:tav>
                                            <p:tav tm="100000">
                                              <p:val>
                                                <p:strVal val="#ppt_w"/>
                                              </p:val>
                                            </p:tav>
                                          </p:tavLst>
                                        </p:anim>
                                        <p:anim calcmode="lin" valueType="num">
                                          <p:cBhvr>
                                            <p:cTn id="42" dur="200" fill="hold"/>
                                            <p:tgtEl>
                                              <p:spTgt spid="35"/>
                                            </p:tgtEl>
                                            <p:attrNameLst>
                                              <p:attrName>ppt_h</p:attrName>
                                            </p:attrNameLst>
                                          </p:cBhvr>
                                          <p:tavLst>
                                            <p:tav tm="0">
                                              <p:val>
                                                <p:fltVal val="0"/>
                                              </p:val>
                                            </p:tav>
                                            <p:tav tm="100000">
                                              <p:val>
                                                <p:strVal val="#ppt_h"/>
                                              </p:val>
                                            </p:tav>
                                          </p:tavLst>
                                        </p:anim>
                                      </p:childTnLst>
                                    </p:cTn>
                                  </p:par>
                                  <p:par>
                                    <p:cTn id="43" presetID="6" presetClass="emph" presetSubtype="0" fill="hold" nodeType="withEffect">
                                      <p:stCondLst>
                                        <p:cond delay="0"/>
                                      </p:stCondLst>
                                      <p:childTnLst>
                                        <p:animScale>
                                          <p:cBhvr>
                                            <p:cTn id="44" dur="1000" fill="hold"/>
                                            <p:tgtEl>
                                              <p:spTgt spid="35"/>
                                            </p:tgtEl>
                                          </p:cBhvr>
                                          <p:by x="110000" y="110000"/>
                                        </p:animScale>
                                      </p:childTnLst>
                                    </p:cTn>
                                  </p:par>
                                  <p:par>
                                    <p:cTn id="45" presetID="6" presetClass="emph" presetSubtype="0" accel="50000" decel="50000" fill="hold" nodeType="withEffect">
                                      <p:stCondLst>
                                        <p:cond delay="0"/>
                                      </p:stCondLst>
                                      <p:childTnLst>
                                        <p:animScale>
                                          <p:cBhvr>
                                            <p:cTn id="46" dur="250" fill="hold"/>
                                            <p:tgtEl>
                                              <p:spTgt spid="35"/>
                                            </p:tgtEl>
                                          </p:cBhvr>
                                          <p:by x="91000" y="91000"/>
                                        </p:animScale>
                                      </p:childTnLst>
                                    </p:cTn>
                                  </p:par>
                                  <p:par>
                                    <p:cTn id="47" presetID="10" presetClass="entr" presetSubtype="0" fill="hold" grpId="0" nodeType="with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fade">
                                          <p:cBhvr>
                                            <p:cTn id="49" dur="250"/>
                                            <p:tgtEl>
                                              <p:spTgt spid="38"/>
                                            </p:tgtEl>
                                          </p:cBhvr>
                                        </p:animEffect>
                                      </p:childTnLst>
                                    </p:cTn>
                                  </p:par>
                                  <p:par>
                                    <p:cTn id="50" presetID="35" presetClass="path" presetSubtype="0" decel="100000" fill="hold" grpId="1" nodeType="withEffect">
                                      <p:stCondLst>
                                        <p:cond delay="0"/>
                                      </p:stCondLst>
                                      <p:childTnLst>
                                        <p:animMotion origin="layout" path="M 1.04167E-6 4.81481E-6 L 0.02461 4.81481E-6 " pathEditMode="relative" rAng="0" ptsTypes="AA">
                                          <p:cBhvr>
                                            <p:cTn id="51" dur="250" spd="-100000" fill="hold"/>
                                            <p:tgtEl>
                                              <p:spTgt spid="38"/>
                                            </p:tgtEl>
                                            <p:attrNameLst>
                                              <p:attrName>ppt_x</p:attrName>
                                              <p:attrName>ppt_y</p:attrName>
                                            </p:attrNameLst>
                                          </p:cBhvr>
                                          <p:rCtr x="1224"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33" grpId="0"/>
          <p:bldP spid="33" grpId="1"/>
          <p:bldP spid="34" grpId="0"/>
          <p:bldP spid="34" grpId="1"/>
          <p:bldP spid="38" grpId="0"/>
          <p:bldP spid="38" grpId="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a:extLst>
              <a:ext uri="{FF2B5EF4-FFF2-40B4-BE49-F238E27FC236}">
                <a16:creationId xmlns:a16="http://schemas.microsoft.com/office/drawing/2014/main" id="{8D350CD7-7C3F-46DE-A0BA-E23F847F4CC4}"/>
              </a:ext>
            </a:extLst>
          </p:cNvPr>
          <p:cNvGrpSpPr/>
          <p:nvPr/>
        </p:nvGrpSpPr>
        <p:grpSpPr>
          <a:xfrm>
            <a:off x="7823200" y="3488593"/>
            <a:ext cx="561975" cy="561975"/>
            <a:chOff x="7823200" y="3336193"/>
            <a:chExt cx="561975" cy="561975"/>
          </a:xfrm>
        </p:grpSpPr>
        <p:sp>
          <p:nvSpPr>
            <p:cNvPr id="56" name="Freeform 6">
              <a:extLst>
                <a:ext uri="{FF2B5EF4-FFF2-40B4-BE49-F238E27FC236}">
                  <a16:creationId xmlns:a16="http://schemas.microsoft.com/office/drawing/2014/main" id="{2BA6259A-6AAB-4627-8BAC-273026297027}"/>
                </a:ext>
              </a:extLst>
            </p:cNvPr>
            <p:cNvSpPr>
              <a:spLocks/>
            </p:cNvSpPr>
            <p:nvPr/>
          </p:nvSpPr>
          <p:spPr bwMode="auto">
            <a:xfrm>
              <a:off x="7823200" y="3336193"/>
              <a:ext cx="561975" cy="561975"/>
            </a:xfrm>
            <a:custGeom>
              <a:avLst/>
              <a:gdLst>
                <a:gd name="T0" fmla="*/ 89 w 177"/>
                <a:gd name="T1" fmla="*/ 177 h 177"/>
                <a:gd name="T2" fmla="*/ 89 w 177"/>
                <a:gd name="T3" fmla="*/ 177 h 177"/>
                <a:gd name="T4" fmla="*/ 0 w 177"/>
                <a:gd name="T5" fmla="*/ 89 h 177"/>
                <a:gd name="T6" fmla="*/ 0 w 177"/>
                <a:gd name="T7" fmla="*/ 89 h 177"/>
                <a:gd name="T8" fmla="*/ 89 w 177"/>
                <a:gd name="T9" fmla="*/ 0 h 177"/>
                <a:gd name="T10" fmla="*/ 89 w 177"/>
                <a:gd name="T11" fmla="*/ 0 h 177"/>
                <a:gd name="T12" fmla="*/ 177 w 177"/>
                <a:gd name="T13" fmla="*/ 89 h 177"/>
                <a:gd name="T14" fmla="*/ 177 w 177"/>
                <a:gd name="T15" fmla="*/ 89 h 177"/>
                <a:gd name="T16" fmla="*/ 89 w 177"/>
                <a:gd name="T17"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89" y="177"/>
                  </a:moveTo>
                  <a:cubicBezTo>
                    <a:pt x="89" y="177"/>
                    <a:pt x="89" y="177"/>
                    <a:pt x="89" y="177"/>
                  </a:cubicBezTo>
                  <a:cubicBezTo>
                    <a:pt x="40" y="177"/>
                    <a:pt x="0" y="138"/>
                    <a:pt x="0" y="89"/>
                  </a:cubicBezTo>
                  <a:cubicBezTo>
                    <a:pt x="0" y="89"/>
                    <a:pt x="0" y="89"/>
                    <a:pt x="0" y="89"/>
                  </a:cubicBezTo>
                  <a:cubicBezTo>
                    <a:pt x="0" y="40"/>
                    <a:pt x="40" y="0"/>
                    <a:pt x="89" y="0"/>
                  </a:cubicBezTo>
                  <a:cubicBezTo>
                    <a:pt x="89" y="0"/>
                    <a:pt x="89" y="0"/>
                    <a:pt x="89" y="0"/>
                  </a:cubicBezTo>
                  <a:cubicBezTo>
                    <a:pt x="138" y="0"/>
                    <a:pt x="177" y="40"/>
                    <a:pt x="177" y="89"/>
                  </a:cubicBezTo>
                  <a:cubicBezTo>
                    <a:pt x="177" y="89"/>
                    <a:pt x="177" y="89"/>
                    <a:pt x="177" y="89"/>
                  </a:cubicBezTo>
                  <a:cubicBezTo>
                    <a:pt x="177" y="138"/>
                    <a:pt x="138" y="177"/>
                    <a:pt x="89" y="177"/>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Line 7">
              <a:extLst>
                <a:ext uri="{FF2B5EF4-FFF2-40B4-BE49-F238E27FC236}">
                  <a16:creationId xmlns:a16="http://schemas.microsoft.com/office/drawing/2014/main" id="{EBC983B6-B9A7-4AFE-B293-D5F81090FE3C}"/>
                </a:ext>
              </a:extLst>
            </p:cNvPr>
            <p:cNvSpPr>
              <a:spLocks noChangeShapeType="1"/>
            </p:cNvSpPr>
            <p:nvPr/>
          </p:nvSpPr>
          <p:spPr bwMode="auto">
            <a:xfrm>
              <a:off x="8194675" y="3631468"/>
              <a:ext cx="0" cy="161925"/>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8" name="Freeform 8">
              <a:extLst>
                <a:ext uri="{FF2B5EF4-FFF2-40B4-BE49-F238E27FC236}">
                  <a16:creationId xmlns:a16="http://schemas.microsoft.com/office/drawing/2014/main" id="{C7A183FF-4AFE-446B-A668-29E12DD26721}"/>
                </a:ext>
              </a:extLst>
            </p:cNvPr>
            <p:cNvSpPr>
              <a:spLocks/>
            </p:cNvSpPr>
            <p:nvPr/>
          </p:nvSpPr>
          <p:spPr bwMode="auto">
            <a:xfrm>
              <a:off x="7937500" y="3444143"/>
              <a:ext cx="317500" cy="298450"/>
            </a:xfrm>
            <a:custGeom>
              <a:avLst/>
              <a:gdLst>
                <a:gd name="T0" fmla="*/ 100 w 200"/>
                <a:gd name="T1" fmla="*/ 156 h 188"/>
                <a:gd name="T2" fmla="*/ 38 w 200"/>
                <a:gd name="T3" fmla="*/ 188 h 188"/>
                <a:gd name="T4" fmla="*/ 50 w 200"/>
                <a:gd name="T5" fmla="*/ 120 h 188"/>
                <a:gd name="T6" fmla="*/ 0 w 200"/>
                <a:gd name="T7" fmla="*/ 62 h 188"/>
                <a:gd name="T8" fmla="*/ 68 w 200"/>
                <a:gd name="T9" fmla="*/ 62 h 188"/>
                <a:gd name="T10" fmla="*/ 100 w 200"/>
                <a:gd name="T11" fmla="*/ 0 h 188"/>
                <a:gd name="T12" fmla="*/ 130 w 200"/>
                <a:gd name="T13" fmla="*/ 62 h 188"/>
                <a:gd name="T14" fmla="*/ 200 w 200"/>
                <a:gd name="T15" fmla="*/ 62 h 188"/>
                <a:gd name="T16" fmla="*/ 164 w 200"/>
                <a:gd name="T17" fmla="*/ 10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188">
                  <a:moveTo>
                    <a:pt x="100" y="156"/>
                  </a:moveTo>
                  <a:lnTo>
                    <a:pt x="38" y="188"/>
                  </a:lnTo>
                  <a:lnTo>
                    <a:pt x="50" y="120"/>
                  </a:lnTo>
                  <a:lnTo>
                    <a:pt x="0" y="62"/>
                  </a:lnTo>
                  <a:lnTo>
                    <a:pt x="68" y="62"/>
                  </a:lnTo>
                  <a:lnTo>
                    <a:pt x="100" y="0"/>
                  </a:lnTo>
                  <a:lnTo>
                    <a:pt x="130" y="62"/>
                  </a:lnTo>
                  <a:lnTo>
                    <a:pt x="200" y="62"/>
                  </a:lnTo>
                  <a:lnTo>
                    <a:pt x="164" y="102"/>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0" name="Line 9">
              <a:extLst>
                <a:ext uri="{FF2B5EF4-FFF2-40B4-BE49-F238E27FC236}">
                  <a16:creationId xmlns:a16="http://schemas.microsoft.com/office/drawing/2014/main" id="{E3F41C45-1989-4ADC-B79F-BCBFE7B22E2F}"/>
                </a:ext>
              </a:extLst>
            </p:cNvPr>
            <p:cNvSpPr>
              <a:spLocks noChangeShapeType="1"/>
            </p:cNvSpPr>
            <p:nvPr/>
          </p:nvSpPr>
          <p:spPr bwMode="auto">
            <a:xfrm>
              <a:off x="8112125" y="3714018"/>
              <a:ext cx="161925"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81" name="Group 180">
            <a:extLst>
              <a:ext uri="{FF2B5EF4-FFF2-40B4-BE49-F238E27FC236}">
                <a16:creationId xmlns:a16="http://schemas.microsoft.com/office/drawing/2014/main" id="{BBBD87BF-B78C-41AA-B93D-78B48D977859}"/>
              </a:ext>
            </a:extLst>
          </p:cNvPr>
          <p:cNvGrpSpPr/>
          <p:nvPr/>
        </p:nvGrpSpPr>
        <p:grpSpPr>
          <a:xfrm>
            <a:off x="8064500" y="2501168"/>
            <a:ext cx="560388" cy="561975"/>
            <a:chOff x="8064500" y="2348768"/>
            <a:chExt cx="560388" cy="561975"/>
          </a:xfrm>
        </p:grpSpPr>
        <p:sp>
          <p:nvSpPr>
            <p:cNvPr id="61" name="Freeform 10">
              <a:extLst>
                <a:ext uri="{FF2B5EF4-FFF2-40B4-BE49-F238E27FC236}">
                  <a16:creationId xmlns:a16="http://schemas.microsoft.com/office/drawing/2014/main" id="{9D237246-F203-47B0-8F55-F1373145C1FE}"/>
                </a:ext>
              </a:extLst>
            </p:cNvPr>
            <p:cNvSpPr>
              <a:spLocks/>
            </p:cNvSpPr>
            <p:nvPr/>
          </p:nvSpPr>
          <p:spPr bwMode="auto">
            <a:xfrm>
              <a:off x="8064500" y="2348768"/>
              <a:ext cx="560388" cy="561975"/>
            </a:xfrm>
            <a:custGeom>
              <a:avLst/>
              <a:gdLst>
                <a:gd name="T0" fmla="*/ 88 w 177"/>
                <a:gd name="T1" fmla="*/ 177 h 177"/>
                <a:gd name="T2" fmla="*/ 88 w 177"/>
                <a:gd name="T3" fmla="*/ 177 h 177"/>
                <a:gd name="T4" fmla="*/ 0 w 177"/>
                <a:gd name="T5" fmla="*/ 88 h 177"/>
                <a:gd name="T6" fmla="*/ 0 w 177"/>
                <a:gd name="T7" fmla="*/ 88 h 177"/>
                <a:gd name="T8" fmla="*/ 88 w 177"/>
                <a:gd name="T9" fmla="*/ 0 h 177"/>
                <a:gd name="T10" fmla="*/ 88 w 177"/>
                <a:gd name="T11" fmla="*/ 0 h 177"/>
                <a:gd name="T12" fmla="*/ 177 w 177"/>
                <a:gd name="T13" fmla="*/ 88 h 177"/>
                <a:gd name="T14" fmla="*/ 177 w 177"/>
                <a:gd name="T15" fmla="*/ 88 h 177"/>
                <a:gd name="T16" fmla="*/ 88 w 177"/>
                <a:gd name="T17"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88" y="177"/>
                  </a:moveTo>
                  <a:cubicBezTo>
                    <a:pt x="88" y="177"/>
                    <a:pt x="88" y="177"/>
                    <a:pt x="88" y="177"/>
                  </a:cubicBezTo>
                  <a:cubicBezTo>
                    <a:pt x="39" y="177"/>
                    <a:pt x="0" y="137"/>
                    <a:pt x="0" y="88"/>
                  </a:cubicBezTo>
                  <a:cubicBezTo>
                    <a:pt x="0" y="88"/>
                    <a:pt x="0" y="88"/>
                    <a:pt x="0" y="88"/>
                  </a:cubicBezTo>
                  <a:cubicBezTo>
                    <a:pt x="0" y="39"/>
                    <a:pt x="39" y="0"/>
                    <a:pt x="88" y="0"/>
                  </a:cubicBezTo>
                  <a:cubicBezTo>
                    <a:pt x="88" y="0"/>
                    <a:pt x="88" y="0"/>
                    <a:pt x="88" y="0"/>
                  </a:cubicBezTo>
                  <a:cubicBezTo>
                    <a:pt x="137" y="0"/>
                    <a:pt x="177" y="39"/>
                    <a:pt x="177" y="88"/>
                  </a:cubicBezTo>
                  <a:cubicBezTo>
                    <a:pt x="177" y="88"/>
                    <a:pt x="177" y="88"/>
                    <a:pt x="177" y="88"/>
                  </a:cubicBezTo>
                  <a:cubicBezTo>
                    <a:pt x="177" y="137"/>
                    <a:pt x="137" y="177"/>
                    <a:pt x="88" y="177"/>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11">
              <a:extLst>
                <a:ext uri="{FF2B5EF4-FFF2-40B4-BE49-F238E27FC236}">
                  <a16:creationId xmlns:a16="http://schemas.microsoft.com/office/drawing/2014/main" id="{E2861D19-70E9-4AFA-BBAA-2F561FB3AC65}"/>
                </a:ext>
              </a:extLst>
            </p:cNvPr>
            <p:cNvSpPr>
              <a:spLocks/>
            </p:cNvSpPr>
            <p:nvPr/>
          </p:nvSpPr>
          <p:spPr bwMode="auto">
            <a:xfrm>
              <a:off x="8248650" y="2466243"/>
              <a:ext cx="260350" cy="257175"/>
            </a:xfrm>
            <a:custGeom>
              <a:avLst/>
              <a:gdLst>
                <a:gd name="T0" fmla="*/ 164 w 164"/>
                <a:gd name="T1" fmla="*/ 162 h 162"/>
                <a:gd name="T2" fmla="*/ 0 w 164"/>
                <a:gd name="T3" fmla="*/ 162 h 162"/>
                <a:gd name="T4" fmla="*/ 0 w 164"/>
                <a:gd name="T5" fmla="*/ 0 h 162"/>
              </a:gdLst>
              <a:ahLst/>
              <a:cxnLst>
                <a:cxn ang="0">
                  <a:pos x="T0" y="T1"/>
                </a:cxn>
                <a:cxn ang="0">
                  <a:pos x="T2" y="T3"/>
                </a:cxn>
                <a:cxn ang="0">
                  <a:pos x="T4" y="T5"/>
                </a:cxn>
              </a:cxnLst>
              <a:rect l="0" t="0" r="r" b="b"/>
              <a:pathLst>
                <a:path w="164" h="162">
                  <a:moveTo>
                    <a:pt x="164" y="162"/>
                  </a:moveTo>
                  <a:lnTo>
                    <a:pt x="0" y="162"/>
                  </a:lnTo>
                  <a:lnTo>
                    <a:pt x="0" y="0"/>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3" name="Line 12">
              <a:extLst>
                <a:ext uri="{FF2B5EF4-FFF2-40B4-BE49-F238E27FC236}">
                  <a16:creationId xmlns:a16="http://schemas.microsoft.com/office/drawing/2014/main" id="{67FFE0B9-725C-4B69-B10F-7D5D8C82BFC2}"/>
                </a:ext>
              </a:extLst>
            </p:cNvPr>
            <p:cNvSpPr>
              <a:spLocks noChangeShapeType="1"/>
            </p:cNvSpPr>
            <p:nvPr/>
          </p:nvSpPr>
          <p:spPr bwMode="auto">
            <a:xfrm flipH="1">
              <a:off x="8248650" y="2466243"/>
              <a:ext cx="254000" cy="257175"/>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28" name="Freeform 13">
              <a:extLst>
                <a:ext uri="{FF2B5EF4-FFF2-40B4-BE49-F238E27FC236}">
                  <a16:creationId xmlns:a16="http://schemas.microsoft.com/office/drawing/2014/main" id="{AFA331DB-A4D4-4AA9-A6EC-F233D167DD17}"/>
                </a:ext>
              </a:extLst>
            </p:cNvPr>
            <p:cNvSpPr>
              <a:spLocks/>
            </p:cNvSpPr>
            <p:nvPr/>
          </p:nvSpPr>
          <p:spPr bwMode="auto">
            <a:xfrm>
              <a:off x="8178800" y="2542443"/>
              <a:ext cx="254000" cy="247650"/>
            </a:xfrm>
            <a:custGeom>
              <a:avLst/>
              <a:gdLst>
                <a:gd name="T0" fmla="*/ 0 w 160"/>
                <a:gd name="T1" fmla="*/ 0 h 156"/>
                <a:gd name="T2" fmla="*/ 160 w 160"/>
                <a:gd name="T3" fmla="*/ 0 h 156"/>
                <a:gd name="T4" fmla="*/ 160 w 160"/>
                <a:gd name="T5" fmla="*/ 156 h 156"/>
              </a:gdLst>
              <a:ahLst/>
              <a:cxnLst>
                <a:cxn ang="0">
                  <a:pos x="T0" y="T1"/>
                </a:cxn>
                <a:cxn ang="0">
                  <a:pos x="T2" y="T3"/>
                </a:cxn>
                <a:cxn ang="0">
                  <a:pos x="T4" y="T5"/>
                </a:cxn>
              </a:cxnLst>
              <a:rect l="0" t="0" r="r" b="b"/>
              <a:pathLst>
                <a:path w="160" h="156">
                  <a:moveTo>
                    <a:pt x="0" y="0"/>
                  </a:moveTo>
                  <a:lnTo>
                    <a:pt x="160" y="0"/>
                  </a:lnTo>
                  <a:lnTo>
                    <a:pt x="160" y="156"/>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80" name="Group 179">
            <a:extLst>
              <a:ext uri="{FF2B5EF4-FFF2-40B4-BE49-F238E27FC236}">
                <a16:creationId xmlns:a16="http://schemas.microsoft.com/office/drawing/2014/main" id="{ED6ACDB7-AB1A-48D0-9ACC-2C9EE7FE3D1D}"/>
              </a:ext>
            </a:extLst>
          </p:cNvPr>
          <p:cNvGrpSpPr/>
          <p:nvPr/>
        </p:nvGrpSpPr>
        <p:grpSpPr>
          <a:xfrm>
            <a:off x="7721600" y="1510568"/>
            <a:ext cx="561975" cy="561975"/>
            <a:chOff x="7721600" y="1358168"/>
            <a:chExt cx="561975" cy="561975"/>
          </a:xfrm>
        </p:grpSpPr>
        <p:sp>
          <p:nvSpPr>
            <p:cNvPr id="129" name="Freeform 14">
              <a:extLst>
                <a:ext uri="{FF2B5EF4-FFF2-40B4-BE49-F238E27FC236}">
                  <a16:creationId xmlns:a16="http://schemas.microsoft.com/office/drawing/2014/main" id="{58A4D4CA-C31F-4E62-B8E6-2A86685E76F9}"/>
                </a:ext>
              </a:extLst>
            </p:cNvPr>
            <p:cNvSpPr>
              <a:spLocks/>
            </p:cNvSpPr>
            <p:nvPr/>
          </p:nvSpPr>
          <p:spPr bwMode="auto">
            <a:xfrm>
              <a:off x="7721600" y="1358168"/>
              <a:ext cx="561975" cy="561975"/>
            </a:xfrm>
            <a:custGeom>
              <a:avLst/>
              <a:gdLst>
                <a:gd name="T0" fmla="*/ 88 w 177"/>
                <a:gd name="T1" fmla="*/ 177 h 177"/>
                <a:gd name="T2" fmla="*/ 88 w 177"/>
                <a:gd name="T3" fmla="*/ 177 h 177"/>
                <a:gd name="T4" fmla="*/ 0 w 177"/>
                <a:gd name="T5" fmla="*/ 88 h 177"/>
                <a:gd name="T6" fmla="*/ 0 w 177"/>
                <a:gd name="T7" fmla="*/ 88 h 177"/>
                <a:gd name="T8" fmla="*/ 88 w 177"/>
                <a:gd name="T9" fmla="*/ 0 h 177"/>
                <a:gd name="T10" fmla="*/ 88 w 177"/>
                <a:gd name="T11" fmla="*/ 0 h 177"/>
                <a:gd name="T12" fmla="*/ 177 w 177"/>
                <a:gd name="T13" fmla="*/ 88 h 177"/>
                <a:gd name="T14" fmla="*/ 177 w 177"/>
                <a:gd name="T15" fmla="*/ 88 h 177"/>
                <a:gd name="T16" fmla="*/ 88 w 177"/>
                <a:gd name="T17"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88" y="177"/>
                  </a:moveTo>
                  <a:cubicBezTo>
                    <a:pt x="88" y="177"/>
                    <a:pt x="88" y="177"/>
                    <a:pt x="88" y="177"/>
                  </a:cubicBezTo>
                  <a:cubicBezTo>
                    <a:pt x="39" y="177"/>
                    <a:pt x="0" y="137"/>
                    <a:pt x="0" y="88"/>
                  </a:cubicBezTo>
                  <a:cubicBezTo>
                    <a:pt x="0" y="88"/>
                    <a:pt x="0" y="88"/>
                    <a:pt x="0" y="88"/>
                  </a:cubicBezTo>
                  <a:cubicBezTo>
                    <a:pt x="0" y="40"/>
                    <a:pt x="39" y="0"/>
                    <a:pt x="88" y="0"/>
                  </a:cubicBezTo>
                  <a:cubicBezTo>
                    <a:pt x="88" y="0"/>
                    <a:pt x="88" y="0"/>
                    <a:pt x="88" y="0"/>
                  </a:cubicBezTo>
                  <a:cubicBezTo>
                    <a:pt x="137" y="0"/>
                    <a:pt x="177" y="40"/>
                    <a:pt x="177" y="88"/>
                  </a:cubicBezTo>
                  <a:cubicBezTo>
                    <a:pt x="177" y="88"/>
                    <a:pt x="177" y="88"/>
                    <a:pt x="177" y="88"/>
                  </a:cubicBezTo>
                  <a:cubicBezTo>
                    <a:pt x="177" y="137"/>
                    <a:pt x="137" y="177"/>
                    <a:pt x="88" y="177"/>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15">
              <a:extLst>
                <a:ext uri="{FF2B5EF4-FFF2-40B4-BE49-F238E27FC236}">
                  <a16:creationId xmlns:a16="http://schemas.microsoft.com/office/drawing/2014/main" id="{DA7E8CBA-0984-434C-B327-EEB020149A0C}"/>
                </a:ext>
              </a:extLst>
            </p:cNvPr>
            <p:cNvSpPr>
              <a:spLocks/>
            </p:cNvSpPr>
            <p:nvPr/>
          </p:nvSpPr>
          <p:spPr bwMode="auto">
            <a:xfrm>
              <a:off x="7931150" y="1570893"/>
              <a:ext cx="222250" cy="222250"/>
            </a:xfrm>
            <a:custGeom>
              <a:avLst/>
              <a:gdLst>
                <a:gd name="T0" fmla="*/ 44 w 70"/>
                <a:gd name="T1" fmla="*/ 0 h 70"/>
                <a:gd name="T2" fmla="*/ 45 w 70"/>
                <a:gd name="T3" fmla="*/ 9 h 70"/>
                <a:gd name="T4" fmla="*/ 45 w 70"/>
                <a:gd name="T5" fmla="*/ 9 h 70"/>
                <a:gd name="T6" fmla="*/ 9 w 70"/>
                <a:gd name="T7" fmla="*/ 44 h 70"/>
                <a:gd name="T8" fmla="*/ 9 w 70"/>
                <a:gd name="T9" fmla="*/ 44 h 70"/>
                <a:gd name="T10" fmla="*/ 0 w 70"/>
                <a:gd name="T11" fmla="*/ 43 h 70"/>
                <a:gd name="T12" fmla="*/ 35 w 70"/>
                <a:gd name="T13" fmla="*/ 70 h 70"/>
                <a:gd name="T14" fmla="*/ 35 w 70"/>
                <a:gd name="T15" fmla="*/ 70 h 70"/>
                <a:gd name="T16" fmla="*/ 70 w 70"/>
                <a:gd name="T17" fmla="*/ 34 h 70"/>
                <a:gd name="T18" fmla="*/ 70 w 70"/>
                <a:gd name="T19" fmla="*/ 34 h 70"/>
                <a:gd name="T20" fmla="*/ 44 w 70"/>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70">
                  <a:moveTo>
                    <a:pt x="44" y="0"/>
                  </a:moveTo>
                  <a:cubicBezTo>
                    <a:pt x="45" y="3"/>
                    <a:pt x="45" y="6"/>
                    <a:pt x="45" y="9"/>
                  </a:cubicBezTo>
                  <a:cubicBezTo>
                    <a:pt x="45" y="9"/>
                    <a:pt x="45" y="9"/>
                    <a:pt x="45" y="9"/>
                  </a:cubicBezTo>
                  <a:cubicBezTo>
                    <a:pt x="45" y="28"/>
                    <a:pt x="29" y="44"/>
                    <a:pt x="9" y="44"/>
                  </a:cubicBezTo>
                  <a:cubicBezTo>
                    <a:pt x="9" y="44"/>
                    <a:pt x="9" y="44"/>
                    <a:pt x="9" y="44"/>
                  </a:cubicBezTo>
                  <a:cubicBezTo>
                    <a:pt x="6" y="44"/>
                    <a:pt x="3" y="44"/>
                    <a:pt x="0" y="43"/>
                  </a:cubicBezTo>
                  <a:cubicBezTo>
                    <a:pt x="4" y="59"/>
                    <a:pt x="18" y="70"/>
                    <a:pt x="35" y="70"/>
                  </a:cubicBezTo>
                  <a:cubicBezTo>
                    <a:pt x="35" y="70"/>
                    <a:pt x="35" y="70"/>
                    <a:pt x="35" y="70"/>
                  </a:cubicBezTo>
                  <a:cubicBezTo>
                    <a:pt x="54" y="70"/>
                    <a:pt x="70" y="54"/>
                    <a:pt x="70" y="34"/>
                  </a:cubicBezTo>
                  <a:cubicBezTo>
                    <a:pt x="70" y="34"/>
                    <a:pt x="70" y="34"/>
                    <a:pt x="70" y="34"/>
                  </a:cubicBezTo>
                  <a:cubicBezTo>
                    <a:pt x="70" y="18"/>
                    <a:pt x="59" y="4"/>
                    <a:pt x="44" y="0"/>
                  </a:cubicBezTo>
                  <a:close/>
                </a:path>
              </a:pathLst>
            </a:custGeom>
            <a:solidFill>
              <a:srgbClr val="E22BAF"/>
            </a:solidFill>
            <a:ln w="19050" cap="flat">
              <a:solidFill>
                <a:srgbClr val="51154B"/>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1" name="Freeform 16">
              <a:extLst>
                <a:ext uri="{FF2B5EF4-FFF2-40B4-BE49-F238E27FC236}">
                  <a16:creationId xmlns:a16="http://schemas.microsoft.com/office/drawing/2014/main" id="{963B84C9-5E52-4C5B-ABEE-69AAA13D0415}"/>
                </a:ext>
              </a:extLst>
            </p:cNvPr>
            <p:cNvSpPr>
              <a:spLocks/>
            </p:cNvSpPr>
            <p:nvPr/>
          </p:nvSpPr>
          <p:spPr bwMode="auto">
            <a:xfrm>
              <a:off x="7848600" y="1485168"/>
              <a:ext cx="222250" cy="222250"/>
            </a:xfrm>
            <a:custGeom>
              <a:avLst/>
              <a:gdLst>
                <a:gd name="T0" fmla="*/ 25 w 70"/>
                <a:gd name="T1" fmla="*/ 61 h 70"/>
                <a:gd name="T2" fmla="*/ 61 w 70"/>
                <a:gd name="T3" fmla="*/ 25 h 70"/>
                <a:gd name="T4" fmla="*/ 61 w 70"/>
                <a:gd name="T5" fmla="*/ 25 h 70"/>
                <a:gd name="T6" fmla="*/ 70 w 70"/>
                <a:gd name="T7" fmla="*/ 27 h 70"/>
                <a:gd name="T8" fmla="*/ 35 w 70"/>
                <a:gd name="T9" fmla="*/ 0 h 70"/>
                <a:gd name="T10" fmla="*/ 35 w 70"/>
                <a:gd name="T11" fmla="*/ 0 h 70"/>
                <a:gd name="T12" fmla="*/ 0 w 70"/>
                <a:gd name="T13" fmla="*/ 36 h 70"/>
                <a:gd name="T14" fmla="*/ 0 w 70"/>
                <a:gd name="T15" fmla="*/ 36 h 70"/>
                <a:gd name="T16" fmla="*/ 26 w 70"/>
                <a:gd name="T17" fmla="*/ 70 h 70"/>
                <a:gd name="T18" fmla="*/ 25 w 70"/>
                <a:gd name="T19"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25" y="61"/>
                  </a:moveTo>
                  <a:cubicBezTo>
                    <a:pt x="25" y="41"/>
                    <a:pt x="41" y="25"/>
                    <a:pt x="61" y="25"/>
                  </a:cubicBezTo>
                  <a:cubicBezTo>
                    <a:pt x="61" y="25"/>
                    <a:pt x="61" y="25"/>
                    <a:pt x="61" y="25"/>
                  </a:cubicBezTo>
                  <a:cubicBezTo>
                    <a:pt x="64" y="25"/>
                    <a:pt x="67" y="26"/>
                    <a:pt x="70" y="27"/>
                  </a:cubicBezTo>
                  <a:cubicBezTo>
                    <a:pt x="66" y="11"/>
                    <a:pt x="52" y="0"/>
                    <a:pt x="35" y="0"/>
                  </a:cubicBezTo>
                  <a:cubicBezTo>
                    <a:pt x="35" y="0"/>
                    <a:pt x="35" y="0"/>
                    <a:pt x="35" y="0"/>
                  </a:cubicBezTo>
                  <a:cubicBezTo>
                    <a:pt x="16" y="0"/>
                    <a:pt x="0" y="16"/>
                    <a:pt x="0" y="36"/>
                  </a:cubicBezTo>
                  <a:cubicBezTo>
                    <a:pt x="0" y="36"/>
                    <a:pt x="0" y="36"/>
                    <a:pt x="0" y="36"/>
                  </a:cubicBezTo>
                  <a:cubicBezTo>
                    <a:pt x="0" y="52"/>
                    <a:pt x="11" y="66"/>
                    <a:pt x="26" y="70"/>
                  </a:cubicBezTo>
                  <a:cubicBezTo>
                    <a:pt x="26" y="67"/>
                    <a:pt x="25" y="64"/>
                    <a:pt x="25" y="61"/>
                  </a:cubicBezTo>
                  <a:close/>
                </a:path>
              </a:pathLst>
            </a:custGeom>
            <a:solidFill>
              <a:srgbClr val="E22BAF"/>
            </a:solidFill>
            <a:ln w="19050" cap="flat">
              <a:solidFill>
                <a:srgbClr val="51154B"/>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2" name="Freeform 17">
              <a:extLst>
                <a:ext uri="{FF2B5EF4-FFF2-40B4-BE49-F238E27FC236}">
                  <a16:creationId xmlns:a16="http://schemas.microsoft.com/office/drawing/2014/main" id="{46A64E78-680D-4C74-980B-0C3BC7F9763F}"/>
                </a:ext>
              </a:extLst>
            </p:cNvPr>
            <p:cNvSpPr>
              <a:spLocks/>
            </p:cNvSpPr>
            <p:nvPr/>
          </p:nvSpPr>
          <p:spPr bwMode="auto">
            <a:xfrm>
              <a:off x="7927975" y="1564543"/>
              <a:ext cx="146050" cy="146050"/>
            </a:xfrm>
            <a:custGeom>
              <a:avLst/>
              <a:gdLst>
                <a:gd name="T0" fmla="*/ 36 w 46"/>
                <a:gd name="T1" fmla="*/ 0 h 46"/>
                <a:gd name="T2" fmla="*/ 0 w 46"/>
                <a:gd name="T3" fmla="*/ 36 h 46"/>
                <a:gd name="T4" fmla="*/ 1 w 46"/>
                <a:gd name="T5" fmla="*/ 45 h 46"/>
                <a:gd name="T6" fmla="*/ 10 w 46"/>
                <a:gd name="T7" fmla="*/ 46 h 46"/>
                <a:gd name="T8" fmla="*/ 10 w 46"/>
                <a:gd name="T9" fmla="*/ 46 h 46"/>
                <a:gd name="T10" fmla="*/ 46 w 46"/>
                <a:gd name="T11" fmla="*/ 11 h 46"/>
                <a:gd name="T12" fmla="*/ 46 w 46"/>
                <a:gd name="T13" fmla="*/ 11 h 46"/>
                <a:gd name="T14" fmla="*/ 45 w 46"/>
                <a:gd name="T15" fmla="*/ 2 h 46"/>
                <a:gd name="T16" fmla="*/ 36 w 46"/>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6">
                  <a:moveTo>
                    <a:pt x="36" y="0"/>
                  </a:moveTo>
                  <a:cubicBezTo>
                    <a:pt x="16" y="0"/>
                    <a:pt x="0" y="16"/>
                    <a:pt x="0" y="36"/>
                  </a:cubicBezTo>
                  <a:cubicBezTo>
                    <a:pt x="0" y="39"/>
                    <a:pt x="1" y="42"/>
                    <a:pt x="1" y="45"/>
                  </a:cubicBezTo>
                  <a:cubicBezTo>
                    <a:pt x="4" y="46"/>
                    <a:pt x="7" y="46"/>
                    <a:pt x="10" y="46"/>
                  </a:cubicBezTo>
                  <a:cubicBezTo>
                    <a:pt x="10" y="46"/>
                    <a:pt x="10" y="46"/>
                    <a:pt x="10" y="46"/>
                  </a:cubicBezTo>
                  <a:cubicBezTo>
                    <a:pt x="30" y="46"/>
                    <a:pt x="46" y="30"/>
                    <a:pt x="46" y="11"/>
                  </a:cubicBezTo>
                  <a:cubicBezTo>
                    <a:pt x="46" y="11"/>
                    <a:pt x="46" y="11"/>
                    <a:pt x="46" y="11"/>
                  </a:cubicBezTo>
                  <a:cubicBezTo>
                    <a:pt x="46" y="8"/>
                    <a:pt x="46" y="5"/>
                    <a:pt x="45" y="2"/>
                  </a:cubicBezTo>
                  <a:cubicBezTo>
                    <a:pt x="42" y="1"/>
                    <a:pt x="39" y="0"/>
                    <a:pt x="36" y="0"/>
                  </a:cubicBezTo>
                  <a:close/>
                </a:path>
              </a:pathLst>
            </a:custGeom>
            <a:solidFill>
              <a:srgbClr val="FFDCF7"/>
            </a:solidFill>
            <a:ln w="19050" cap="flat">
              <a:solidFill>
                <a:srgbClr val="51154B"/>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83" name="Group 182">
            <a:extLst>
              <a:ext uri="{FF2B5EF4-FFF2-40B4-BE49-F238E27FC236}">
                <a16:creationId xmlns:a16="http://schemas.microsoft.com/office/drawing/2014/main" id="{FE08DFFD-E8BD-4ECD-82E6-EEAEC0BB5197}"/>
              </a:ext>
            </a:extLst>
          </p:cNvPr>
          <p:cNvGrpSpPr/>
          <p:nvPr/>
        </p:nvGrpSpPr>
        <p:grpSpPr>
          <a:xfrm>
            <a:off x="3959225" y="1510568"/>
            <a:ext cx="560388" cy="561975"/>
            <a:chOff x="3959225" y="1358168"/>
            <a:chExt cx="560388" cy="561975"/>
          </a:xfrm>
        </p:grpSpPr>
        <p:sp>
          <p:nvSpPr>
            <p:cNvPr id="133" name="Freeform 18">
              <a:extLst>
                <a:ext uri="{FF2B5EF4-FFF2-40B4-BE49-F238E27FC236}">
                  <a16:creationId xmlns:a16="http://schemas.microsoft.com/office/drawing/2014/main" id="{601FEDE5-622D-4168-AC1D-779DA37D4F97}"/>
                </a:ext>
              </a:extLst>
            </p:cNvPr>
            <p:cNvSpPr>
              <a:spLocks/>
            </p:cNvSpPr>
            <p:nvPr/>
          </p:nvSpPr>
          <p:spPr bwMode="auto">
            <a:xfrm>
              <a:off x="3959225" y="1358168"/>
              <a:ext cx="560388" cy="561975"/>
            </a:xfrm>
            <a:custGeom>
              <a:avLst/>
              <a:gdLst>
                <a:gd name="T0" fmla="*/ 88 w 177"/>
                <a:gd name="T1" fmla="*/ 177 h 177"/>
                <a:gd name="T2" fmla="*/ 88 w 177"/>
                <a:gd name="T3" fmla="*/ 177 h 177"/>
                <a:gd name="T4" fmla="*/ 0 w 177"/>
                <a:gd name="T5" fmla="*/ 88 h 177"/>
                <a:gd name="T6" fmla="*/ 0 w 177"/>
                <a:gd name="T7" fmla="*/ 88 h 177"/>
                <a:gd name="T8" fmla="*/ 88 w 177"/>
                <a:gd name="T9" fmla="*/ 0 h 177"/>
                <a:gd name="T10" fmla="*/ 88 w 177"/>
                <a:gd name="T11" fmla="*/ 0 h 177"/>
                <a:gd name="T12" fmla="*/ 177 w 177"/>
                <a:gd name="T13" fmla="*/ 88 h 177"/>
                <a:gd name="T14" fmla="*/ 177 w 177"/>
                <a:gd name="T15" fmla="*/ 88 h 177"/>
                <a:gd name="T16" fmla="*/ 88 w 177"/>
                <a:gd name="T17"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88" y="177"/>
                  </a:moveTo>
                  <a:cubicBezTo>
                    <a:pt x="88" y="177"/>
                    <a:pt x="88" y="177"/>
                    <a:pt x="88" y="177"/>
                  </a:cubicBezTo>
                  <a:cubicBezTo>
                    <a:pt x="40" y="177"/>
                    <a:pt x="0" y="137"/>
                    <a:pt x="0" y="88"/>
                  </a:cubicBezTo>
                  <a:cubicBezTo>
                    <a:pt x="0" y="88"/>
                    <a:pt x="0" y="88"/>
                    <a:pt x="0" y="88"/>
                  </a:cubicBezTo>
                  <a:cubicBezTo>
                    <a:pt x="0" y="40"/>
                    <a:pt x="40" y="0"/>
                    <a:pt x="88" y="0"/>
                  </a:cubicBezTo>
                  <a:cubicBezTo>
                    <a:pt x="88" y="0"/>
                    <a:pt x="88" y="0"/>
                    <a:pt x="88" y="0"/>
                  </a:cubicBezTo>
                  <a:cubicBezTo>
                    <a:pt x="137" y="0"/>
                    <a:pt x="177" y="40"/>
                    <a:pt x="177" y="88"/>
                  </a:cubicBezTo>
                  <a:cubicBezTo>
                    <a:pt x="177" y="88"/>
                    <a:pt x="177" y="88"/>
                    <a:pt x="177" y="88"/>
                  </a:cubicBezTo>
                  <a:cubicBezTo>
                    <a:pt x="177" y="137"/>
                    <a:pt x="137" y="177"/>
                    <a:pt x="88" y="177"/>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4" name="Line 19">
              <a:extLst>
                <a:ext uri="{FF2B5EF4-FFF2-40B4-BE49-F238E27FC236}">
                  <a16:creationId xmlns:a16="http://schemas.microsoft.com/office/drawing/2014/main" id="{6E4B82DA-37B9-4633-97BA-E041F3E0391C}"/>
                </a:ext>
              </a:extLst>
            </p:cNvPr>
            <p:cNvSpPr>
              <a:spLocks noChangeShapeType="1"/>
            </p:cNvSpPr>
            <p:nvPr/>
          </p:nvSpPr>
          <p:spPr bwMode="auto">
            <a:xfrm>
              <a:off x="4238625" y="1466118"/>
              <a:ext cx="0" cy="346075"/>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5" name="Rectangle 20">
              <a:extLst>
                <a:ext uri="{FF2B5EF4-FFF2-40B4-BE49-F238E27FC236}">
                  <a16:creationId xmlns:a16="http://schemas.microsoft.com/office/drawing/2014/main" id="{4FB751E2-7ABF-47F1-B222-7922558637C5}"/>
                </a:ext>
              </a:extLst>
            </p:cNvPr>
            <p:cNvSpPr>
              <a:spLocks noChangeArrowheads="1"/>
            </p:cNvSpPr>
            <p:nvPr/>
          </p:nvSpPr>
          <p:spPr bwMode="auto">
            <a:xfrm>
              <a:off x="4108450" y="1653443"/>
              <a:ext cx="263525" cy="85725"/>
            </a:xfrm>
            <a:prstGeom prst="rect">
              <a:avLst/>
            </a:prstGeom>
            <a:solidFill>
              <a:srgbClr val="FFDCF7"/>
            </a:solidFill>
            <a:ln w="19050" cap="flat">
              <a:solidFill>
                <a:srgbClr val="51154B"/>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36" name="Rectangle 21">
              <a:extLst>
                <a:ext uri="{FF2B5EF4-FFF2-40B4-BE49-F238E27FC236}">
                  <a16:creationId xmlns:a16="http://schemas.microsoft.com/office/drawing/2014/main" id="{3783C23C-9294-45B1-B770-7EBDCF6C49A4}"/>
                </a:ext>
              </a:extLst>
            </p:cNvPr>
            <p:cNvSpPr>
              <a:spLocks noChangeArrowheads="1"/>
            </p:cNvSpPr>
            <p:nvPr/>
          </p:nvSpPr>
          <p:spPr bwMode="auto">
            <a:xfrm>
              <a:off x="4156075" y="1523268"/>
              <a:ext cx="168275" cy="73025"/>
            </a:xfrm>
            <a:prstGeom prst="rect">
              <a:avLst/>
            </a:prstGeom>
            <a:solidFill>
              <a:srgbClr val="FFDCF7"/>
            </a:solidFill>
            <a:ln w="19050" cap="flat">
              <a:solidFill>
                <a:srgbClr val="51154B"/>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85" name="Group 184">
            <a:extLst>
              <a:ext uri="{FF2B5EF4-FFF2-40B4-BE49-F238E27FC236}">
                <a16:creationId xmlns:a16="http://schemas.microsoft.com/office/drawing/2014/main" id="{12FDA785-22FC-4B26-BD89-6DEDF5ECC9A3}"/>
              </a:ext>
            </a:extLst>
          </p:cNvPr>
          <p:cNvGrpSpPr/>
          <p:nvPr/>
        </p:nvGrpSpPr>
        <p:grpSpPr>
          <a:xfrm>
            <a:off x="3854450" y="3488593"/>
            <a:ext cx="561975" cy="561975"/>
            <a:chOff x="3854450" y="3336193"/>
            <a:chExt cx="561975" cy="561975"/>
          </a:xfrm>
        </p:grpSpPr>
        <p:sp>
          <p:nvSpPr>
            <p:cNvPr id="137" name="Freeform 22">
              <a:extLst>
                <a:ext uri="{FF2B5EF4-FFF2-40B4-BE49-F238E27FC236}">
                  <a16:creationId xmlns:a16="http://schemas.microsoft.com/office/drawing/2014/main" id="{EE6898F5-ED3A-487D-8821-F38440DB8663}"/>
                </a:ext>
              </a:extLst>
            </p:cNvPr>
            <p:cNvSpPr>
              <a:spLocks/>
            </p:cNvSpPr>
            <p:nvPr/>
          </p:nvSpPr>
          <p:spPr bwMode="auto">
            <a:xfrm>
              <a:off x="3854450" y="3336193"/>
              <a:ext cx="561975" cy="561975"/>
            </a:xfrm>
            <a:custGeom>
              <a:avLst/>
              <a:gdLst>
                <a:gd name="T0" fmla="*/ 89 w 177"/>
                <a:gd name="T1" fmla="*/ 177 h 177"/>
                <a:gd name="T2" fmla="*/ 89 w 177"/>
                <a:gd name="T3" fmla="*/ 177 h 177"/>
                <a:gd name="T4" fmla="*/ 0 w 177"/>
                <a:gd name="T5" fmla="*/ 89 h 177"/>
                <a:gd name="T6" fmla="*/ 0 w 177"/>
                <a:gd name="T7" fmla="*/ 89 h 177"/>
                <a:gd name="T8" fmla="*/ 89 w 177"/>
                <a:gd name="T9" fmla="*/ 0 h 177"/>
                <a:gd name="T10" fmla="*/ 89 w 177"/>
                <a:gd name="T11" fmla="*/ 0 h 177"/>
                <a:gd name="T12" fmla="*/ 177 w 177"/>
                <a:gd name="T13" fmla="*/ 89 h 177"/>
                <a:gd name="T14" fmla="*/ 177 w 177"/>
                <a:gd name="T15" fmla="*/ 89 h 177"/>
                <a:gd name="T16" fmla="*/ 89 w 177"/>
                <a:gd name="T17"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89" y="177"/>
                  </a:moveTo>
                  <a:cubicBezTo>
                    <a:pt x="89" y="177"/>
                    <a:pt x="89" y="177"/>
                    <a:pt x="89" y="177"/>
                  </a:cubicBezTo>
                  <a:cubicBezTo>
                    <a:pt x="40" y="177"/>
                    <a:pt x="0" y="138"/>
                    <a:pt x="0" y="89"/>
                  </a:cubicBezTo>
                  <a:cubicBezTo>
                    <a:pt x="0" y="89"/>
                    <a:pt x="0" y="89"/>
                    <a:pt x="0" y="89"/>
                  </a:cubicBezTo>
                  <a:cubicBezTo>
                    <a:pt x="0" y="40"/>
                    <a:pt x="40" y="0"/>
                    <a:pt x="89" y="0"/>
                  </a:cubicBezTo>
                  <a:cubicBezTo>
                    <a:pt x="89" y="0"/>
                    <a:pt x="89" y="0"/>
                    <a:pt x="89" y="0"/>
                  </a:cubicBezTo>
                  <a:cubicBezTo>
                    <a:pt x="137" y="0"/>
                    <a:pt x="177" y="40"/>
                    <a:pt x="177" y="89"/>
                  </a:cubicBezTo>
                  <a:cubicBezTo>
                    <a:pt x="177" y="89"/>
                    <a:pt x="177" y="89"/>
                    <a:pt x="177" y="89"/>
                  </a:cubicBezTo>
                  <a:cubicBezTo>
                    <a:pt x="177" y="138"/>
                    <a:pt x="137" y="177"/>
                    <a:pt x="89" y="177"/>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 name="Line 23">
              <a:extLst>
                <a:ext uri="{FF2B5EF4-FFF2-40B4-BE49-F238E27FC236}">
                  <a16:creationId xmlns:a16="http://schemas.microsoft.com/office/drawing/2014/main" id="{2CE1D8B9-938C-4E7F-A5E6-E4231B14217F}"/>
                </a:ext>
              </a:extLst>
            </p:cNvPr>
            <p:cNvSpPr>
              <a:spLocks noChangeShapeType="1"/>
            </p:cNvSpPr>
            <p:nvPr/>
          </p:nvSpPr>
          <p:spPr bwMode="auto">
            <a:xfrm>
              <a:off x="3956050" y="3618768"/>
              <a:ext cx="358775" cy="0"/>
            </a:xfrm>
            <a:prstGeom prst="line">
              <a:avLst/>
            </a:prstGeom>
            <a:noFill/>
            <a:ln w="19050" cap="flat">
              <a:solidFill>
                <a:srgbClr val="51154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9" name="Rectangle 24">
              <a:extLst>
                <a:ext uri="{FF2B5EF4-FFF2-40B4-BE49-F238E27FC236}">
                  <a16:creationId xmlns:a16="http://schemas.microsoft.com/office/drawing/2014/main" id="{D9FD0EFD-B5DA-4AC6-9EDB-FAD0A645C85A}"/>
                </a:ext>
              </a:extLst>
            </p:cNvPr>
            <p:cNvSpPr>
              <a:spLocks noChangeArrowheads="1"/>
            </p:cNvSpPr>
            <p:nvPr/>
          </p:nvSpPr>
          <p:spPr bwMode="auto">
            <a:xfrm>
              <a:off x="4098925" y="3475893"/>
              <a:ext cx="82550" cy="285750"/>
            </a:xfrm>
            <a:prstGeom prst="rect">
              <a:avLst/>
            </a:prstGeom>
            <a:solidFill>
              <a:srgbClr val="FFDCF7"/>
            </a:solidFill>
            <a:ln w="19050" cap="flat">
              <a:solidFill>
                <a:srgbClr val="51154B"/>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0" name="Rectangle 25">
              <a:extLst>
                <a:ext uri="{FF2B5EF4-FFF2-40B4-BE49-F238E27FC236}">
                  <a16:creationId xmlns:a16="http://schemas.microsoft.com/office/drawing/2014/main" id="{A6D78845-C011-4211-BF93-45EBEFB3BE96}"/>
                </a:ext>
              </a:extLst>
            </p:cNvPr>
            <p:cNvSpPr>
              <a:spLocks noChangeArrowheads="1"/>
            </p:cNvSpPr>
            <p:nvPr/>
          </p:nvSpPr>
          <p:spPr bwMode="auto">
            <a:xfrm>
              <a:off x="3956050" y="3517168"/>
              <a:ext cx="82550" cy="203200"/>
            </a:xfrm>
            <a:prstGeom prst="rect">
              <a:avLst/>
            </a:prstGeom>
            <a:solidFill>
              <a:srgbClr val="FFDCF7"/>
            </a:solidFill>
            <a:ln w="19050" cap="flat">
              <a:solidFill>
                <a:srgbClr val="51154B"/>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sp>
          <p:nvSpPr>
            <p:cNvPr id="141" name="Rectangle 26">
              <a:extLst>
                <a:ext uri="{FF2B5EF4-FFF2-40B4-BE49-F238E27FC236}">
                  <a16:creationId xmlns:a16="http://schemas.microsoft.com/office/drawing/2014/main" id="{A715C7B5-4FD4-497D-A880-B157E37AD437}"/>
                </a:ext>
              </a:extLst>
            </p:cNvPr>
            <p:cNvSpPr>
              <a:spLocks noChangeArrowheads="1"/>
            </p:cNvSpPr>
            <p:nvPr/>
          </p:nvSpPr>
          <p:spPr bwMode="auto">
            <a:xfrm>
              <a:off x="4257675" y="3548918"/>
              <a:ext cx="53975" cy="139700"/>
            </a:xfrm>
            <a:prstGeom prst="rect">
              <a:avLst/>
            </a:prstGeom>
            <a:solidFill>
              <a:srgbClr val="FFDCF7"/>
            </a:solidFill>
            <a:ln w="19050" cap="flat">
              <a:solidFill>
                <a:srgbClr val="51154B"/>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84" name="Group 183">
            <a:extLst>
              <a:ext uri="{FF2B5EF4-FFF2-40B4-BE49-F238E27FC236}">
                <a16:creationId xmlns:a16="http://schemas.microsoft.com/office/drawing/2014/main" id="{9C239C6A-FA68-405F-8BBA-927A753A796D}"/>
              </a:ext>
            </a:extLst>
          </p:cNvPr>
          <p:cNvGrpSpPr/>
          <p:nvPr/>
        </p:nvGrpSpPr>
        <p:grpSpPr>
          <a:xfrm>
            <a:off x="3565525" y="2469418"/>
            <a:ext cx="561975" cy="561975"/>
            <a:chOff x="3565525" y="2317018"/>
            <a:chExt cx="561975" cy="561975"/>
          </a:xfrm>
        </p:grpSpPr>
        <p:sp>
          <p:nvSpPr>
            <p:cNvPr id="142" name="Freeform 27">
              <a:extLst>
                <a:ext uri="{FF2B5EF4-FFF2-40B4-BE49-F238E27FC236}">
                  <a16:creationId xmlns:a16="http://schemas.microsoft.com/office/drawing/2014/main" id="{27CC8B9A-7371-4AC8-8675-0D7D257B2FF1}"/>
                </a:ext>
              </a:extLst>
            </p:cNvPr>
            <p:cNvSpPr>
              <a:spLocks/>
            </p:cNvSpPr>
            <p:nvPr/>
          </p:nvSpPr>
          <p:spPr bwMode="auto">
            <a:xfrm>
              <a:off x="3565525" y="2317018"/>
              <a:ext cx="561975" cy="561975"/>
            </a:xfrm>
            <a:custGeom>
              <a:avLst/>
              <a:gdLst>
                <a:gd name="T0" fmla="*/ 88 w 177"/>
                <a:gd name="T1" fmla="*/ 177 h 177"/>
                <a:gd name="T2" fmla="*/ 88 w 177"/>
                <a:gd name="T3" fmla="*/ 177 h 177"/>
                <a:gd name="T4" fmla="*/ 0 w 177"/>
                <a:gd name="T5" fmla="*/ 89 h 177"/>
                <a:gd name="T6" fmla="*/ 0 w 177"/>
                <a:gd name="T7" fmla="*/ 89 h 177"/>
                <a:gd name="T8" fmla="*/ 88 w 177"/>
                <a:gd name="T9" fmla="*/ 0 h 177"/>
                <a:gd name="T10" fmla="*/ 88 w 177"/>
                <a:gd name="T11" fmla="*/ 0 h 177"/>
                <a:gd name="T12" fmla="*/ 177 w 177"/>
                <a:gd name="T13" fmla="*/ 89 h 177"/>
                <a:gd name="T14" fmla="*/ 177 w 177"/>
                <a:gd name="T15" fmla="*/ 89 h 177"/>
                <a:gd name="T16" fmla="*/ 88 w 177"/>
                <a:gd name="T17"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7" h="177">
                  <a:moveTo>
                    <a:pt x="88" y="177"/>
                  </a:moveTo>
                  <a:cubicBezTo>
                    <a:pt x="88" y="177"/>
                    <a:pt x="88" y="177"/>
                    <a:pt x="88" y="177"/>
                  </a:cubicBezTo>
                  <a:cubicBezTo>
                    <a:pt x="40" y="177"/>
                    <a:pt x="0" y="137"/>
                    <a:pt x="0" y="89"/>
                  </a:cubicBezTo>
                  <a:cubicBezTo>
                    <a:pt x="0" y="89"/>
                    <a:pt x="0" y="89"/>
                    <a:pt x="0" y="89"/>
                  </a:cubicBezTo>
                  <a:cubicBezTo>
                    <a:pt x="0" y="40"/>
                    <a:pt x="40" y="0"/>
                    <a:pt x="88" y="0"/>
                  </a:cubicBezTo>
                  <a:cubicBezTo>
                    <a:pt x="88" y="0"/>
                    <a:pt x="88" y="0"/>
                    <a:pt x="88" y="0"/>
                  </a:cubicBezTo>
                  <a:cubicBezTo>
                    <a:pt x="137" y="0"/>
                    <a:pt x="177" y="40"/>
                    <a:pt x="177" y="89"/>
                  </a:cubicBezTo>
                  <a:cubicBezTo>
                    <a:pt x="177" y="89"/>
                    <a:pt x="177" y="89"/>
                    <a:pt x="177" y="89"/>
                  </a:cubicBezTo>
                  <a:cubicBezTo>
                    <a:pt x="177" y="137"/>
                    <a:pt x="137" y="177"/>
                    <a:pt x="88" y="177"/>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3" name="Freeform 28">
              <a:extLst>
                <a:ext uri="{FF2B5EF4-FFF2-40B4-BE49-F238E27FC236}">
                  <a16:creationId xmlns:a16="http://schemas.microsoft.com/office/drawing/2014/main" id="{F45FDCC3-4772-400B-B69D-7981E13DFCB7}"/>
                </a:ext>
              </a:extLst>
            </p:cNvPr>
            <p:cNvSpPr>
              <a:spLocks/>
            </p:cNvSpPr>
            <p:nvPr/>
          </p:nvSpPr>
          <p:spPr bwMode="auto">
            <a:xfrm>
              <a:off x="3721100" y="2472593"/>
              <a:ext cx="196850" cy="196850"/>
            </a:xfrm>
            <a:custGeom>
              <a:avLst/>
              <a:gdLst>
                <a:gd name="T0" fmla="*/ 62 w 124"/>
                <a:gd name="T1" fmla="*/ 124 h 124"/>
                <a:gd name="T2" fmla="*/ 0 w 124"/>
                <a:gd name="T3" fmla="*/ 124 h 124"/>
                <a:gd name="T4" fmla="*/ 0 w 124"/>
                <a:gd name="T5" fmla="*/ 0 h 124"/>
                <a:gd name="T6" fmla="*/ 124 w 124"/>
                <a:gd name="T7" fmla="*/ 0 h 124"/>
                <a:gd name="T8" fmla="*/ 124 w 124"/>
                <a:gd name="T9" fmla="*/ 62 h 124"/>
                <a:gd name="T10" fmla="*/ 62 w 124"/>
                <a:gd name="T11" fmla="*/ 124 h 124"/>
              </a:gdLst>
              <a:ahLst/>
              <a:cxnLst>
                <a:cxn ang="0">
                  <a:pos x="T0" y="T1"/>
                </a:cxn>
                <a:cxn ang="0">
                  <a:pos x="T2" y="T3"/>
                </a:cxn>
                <a:cxn ang="0">
                  <a:pos x="T4" y="T5"/>
                </a:cxn>
                <a:cxn ang="0">
                  <a:pos x="T6" y="T7"/>
                </a:cxn>
                <a:cxn ang="0">
                  <a:pos x="T8" y="T9"/>
                </a:cxn>
                <a:cxn ang="0">
                  <a:pos x="T10" y="T11"/>
                </a:cxn>
              </a:cxnLst>
              <a:rect l="0" t="0" r="r" b="b"/>
              <a:pathLst>
                <a:path w="124" h="124">
                  <a:moveTo>
                    <a:pt x="62" y="124"/>
                  </a:moveTo>
                  <a:lnTo>
                    <a:pt x="0" y="124"/>
                  </a:lnTo>
                  <a:lnTo>
                    <a:pt x="0" y="0"/>
                  </a:lnTo>
                  <a:lnTo>
                    <a:pt x="124" y="0"/>
                  </a:lnTo>
                  <a:lnTo>
                    <a:pt x="124" y="62"/>
                  </a:lnTo>
                  <a:lnTo>
                    <a:pt x="62" y="124"/>
                  </a:lnTo>
                  <a:close/>
                </a:path>
              </a:pathLst>
            </a:custGeom>
            <a:solidFill>
              <a:srgbClr val="E22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Freeform 29">
              <a:extLst>
                <a:ext uri="{FF2B5EF4-FFF2-40B4-BE49-F238E27FC236}">
                  <a16:creationId xmlns:a16="http://schemas.microsoft.com/office/drawing/2014/main" id="{FDB6EE84-76BE-4A5F-B773-3FAE8B0FBB83}"/>
                </a:ext>
              </a:extLst>
            </p:cNvPr>
            <p:cNvSpPr>
              <a:spLocks/>
            </p:cNvSpPr>
            <p:nvPr/>
          </p:nvSpPr>
          <p:spPr bwMode="auto">
            <a:xfrm>
              <a:off x="3721100" y="2472593"/>
              <a:ext cx="196850" cy="196850"/>
            </a:xfrm>
            <a:custGeom>
              <a:avLst/>
              <a:gdLst>
                <a:gd name="T0" fmla="*/ 62 w 124"/>
                <a:gd name="T1" fmla="*/ 124 h 124"/>
                <a:gd name="T2" fmla="*/ 0 w 124"/>
                <a:gd name="T3" fmla="*/ 124 h 124"/>
                <a:gd name="T4" fmla="*/ 0 w 124"/>
                <a:gd name="T5" fmla="*/ 0 h 124"/>
                <a:gd name="T6" fmla="*/ 124 w 124"/>
                <a:gd name="T7" fmla="*/ 0 h 124"/>
                <a:gd name="T8" fmla="*/ 124 w 124"/>
                <a:gd name="T9" fmla="*/ 62 h 124"/>
              </a:gdLst>
              <a:ahLst/>
              <a:cxnLst>
                <a:cxn ang="0">
                  <a:pos x="T0" y="T1"/>
                </a:cxn>
                <a:cxn ang="0">
                  <a:pos x="T2" y="T3"/>
                </a:cxn>
                <a:cxn ang="0">
                  <a:pos x="T4" y="T5"/>
                </a:cxn>
                <a:cxn ang="0">
                  <a:pos x="T6" y="T7"/>
                </a:cxn>
                <a:cxn ang="0">
                  <a:pos x="T8" y="T9"/>
                </a:cxn>
              </a:cxnLst>
              <a:rect l="0" t="0" r="r" b="b"/>
              <a:pathLst>
                <a:path w="124" h="124">
                  <a:moveTo>
                    <a:pt x="62" y="124"/>
                  </a:moveTo>
                  <a:lnTo>
                    <a:pt x="0" y="124"/>
                  </a:lnTo>
                  <a:lnTo>
                    <a:pt x="0" y="0"/>
                  </a:lnTo>
                  <a:lnTo>
                    <a:pt x="124" y="0"/>
                  </a:lnTo>
                  <a:lnTo>
                    <a:pt x="124" y="62"/>
                  </a:ln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45" name="Rectangle 30">
              <a:extLst>
                <a:ext uri="{FF2B5EF4-FFF2-40B4-BE49-F238E27FC236}">
                  <a16:creationId xmlns:a16="http://schemas.microsoft.com/office/drawing/2014/main" id="{89CA7F61-9874-4B56-9AB6-E9047AE3AB2F}"/>
                </a:ext>
              </a:extLst>
            </p:cNvPr>
            <p:cNvSpPr>
              <a:spLocks noChangeArrowheads="1"/>
            </p:cNvSpPr>
            <p:nvPr/>
          </p:nvSpPr>
          <p:spPr bwMode="auto">
            <a:xfrm>
              <a:off x="3819525" y="2571018"/>
              <a:ext cx="152400" cy="152400"/>
            </a:xfrm>
            <a:prstGeom prst="rect">
              <a:avLst/>
            </a:prstGeom>
            <a:solidFill>
              <a:srgbClr val="FFDCF7"/>
            </a:solidFill>
            <a:ln w="19050" cap="flat">
              <a:solidFill>
                <a:srgbClr val="51154B"/>
              </a:solidFill>
              <a:prstDash val="solid"/>
              <a:miter lim="800000"/>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178" name="Group 177">
            <a:extLst>
              <a:ext uri="{FF2B5EF4-FFF2-40B4-BE49-F238E27FC236}">
                <a16:creationId xmlns:a16="http://schemas.microsoft.com/office/drawing/2014/main" id="{0C190B39-C417-4DDF-982E-866C5EA401FD}"/>
              </a:ext>
            </a:extLst>
          </p:cNvPr>
          <p:cNvGrpSpPr/>
          <p:nvPr/>
        </p:nvGrpSpPr>
        <p:grpSpPr>
          <a:xfrm>
            <a:off x="3876675" y="1488343"/>
            <a:ext cx="4508500" cy="3482975"/>
            <a:chOff x="3876675" y="1335943"/>
            <a:chExt cx="4508500" cy="3482975"/>
          </a:xfrm>
        </p:grpSpPr>
        <p:sp>
          <p:nvSpPr>
            <p:cNvPr id="146" name="Freeform 31">
              <a:extLst>
                <a:ext uri="{FF2B5EF4-FFF2-40B4-BE49-F238E27FC236}">
                  <a16:creationId xmlns:a16="http://schemas.microsoft.com/office/drawing/2014/main" id="{9020AAFE-1614-4B74-8DA7-7CE9760C7C28}"/>
                </a:ext>
              </a:extLst>
            </p:cNvPr>
            <p:cNvSpPr>
              <a:spLocks/>
            </p:cNvSpPr>
            <p:nvPr/>
          </p:nvSpPr>
          <p:spPr bwMode="auto">
            <a:xfrm>
              <a:off x="5056188" y="3298093"/>
              <a:ext cx="2146300" cy="1343025"/>
            </a:xfrm>
            <a:custGeom>
              <a:avLst/>
              <a:gdLst>
                <a:gd name="T0" fmla="*/ 648 w 677"/>
                <a:gd name="T1" fmla="*/ 0 h 423"/>
                <a:gd name="T2" fmla="*/ 28 w 677"/>
                <a:gd name="T3" fmla="*/ 0 h 423"/>
                <a:gd name="T4" fmla="*/ 0 w 677"/>
                <a:gd name="T5" fmla="*/ 28 h 423"/>
                <a:gd name="T6" fmla="*/ 0 w 677"/>
                <a:gd name="T7" fmla="*/ 423 h 423"/>
                <a:gd name="T8" fmla="*/ 677 w 677"/>
                <a:gd name="T9" fmla="*/ 423 h 423"/>
                <a:gd name="T10" fmla="*/ 677 w 677"/>
                <a:gd name="T11" fmla="*/ 28 h 423"/>
                <a:gd name="T12" fmla="*/ 648 w 677"/>
                <a:gd name="T13" fmla="*/ 0 h 423"/>
              </a:gdLst>
              <a:ahLst/>
              <a:cxnLst>
                <a:cxn ang="0">
                  <a:pos x="T0" y="T1"/>
                </a:cxn>
                <a:cxn ang="0">
                  <a:pos x="T2" y="T3"/>
                </a:cxn>
                <a:cxn ang="0">
                  <a:pos x="T4" y="T5"/>
                </a:cxn>
                <a:cxn ang="0">
                  <a:pos x="T6" y="T7"/>
                </a:cxn>
                <a:cxn ang="0">
                  <a:pos x="T8" y="T9"/>
                </a:cxn>
                <a:cxn ang="0">
                  <a:pos x="T10" y="T11"/>
                </a:cxn>
                <a:cxn ang="0">
                  <a:pos x="T12" y="T13"/>
                </a:cxn>
              </a:cxnLst>
              <a:rect l="0" t="0" r="r" b="b"/>
              <a:pathLst>
                <a:path w="677" h="423">
                  <a:moveTo>
                    <a:pt x="648" y="0"/>
                  </a:moveTo>
                  <a:cubicBezTo>
                    <a:pt x="28" y="0"/>
                    <a:pt x="28" y="0"/>
                    <a:pt x="28" y="0"/>
                  </a:cubicBezTo>
                  <a:cubicBezTo>
                    <a:pt x="12" y="0"/>
                    <a:pt x="0" y="12"/>
                    <a:pt x="0" y="28"/>
                  </a:cubicBezTo>
                  <a:cubicBezTo>
                    <a:pt x="0" y="423"/>
                    <a:pt x="0" y="423"/>
                    <a:pt x="0" y="423"/>
                  </a:cubicBezTo>
                  <a:cubicBezTo>
                    <a:pt x="677" y="423"/>
                    <a:pt x="677" y="423"/>
                    <a:pt x="677" y="423"/>
                  </a:cubicBezTo>
                  <a:cubicBezTo>
                    <a:pt x="677" y="28"/>
                    <a:pt x="677" y="28"/>
                    <a:pt x="677" y="28"/>
                  </a:cubicBezTo>
                  <a:cubicBezTo>
                    <a:pt x="677" y="12"/>
                    <a:pt x="664" y="0"/>
                    <a:pt x="648" y="0"/>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7" name="Rectangle 32">
              <a:extLst>
                <a:ext uri="{FF2B5EF4-FFF2-40B4-BE49-F238E27FC236}">
                  <a16:creationId xmlns:a16="http://schemas.microsoft.com/office/drawing/2014/main" id="{E8F744DA-AAA6-4BBF-8E3D-4BC5AA38F049}"/>
                </a:ext>
              </a:extLst>
            </p:cNvPr>
            <p:cNvSpPr>
              <a:spLocks noChangeArrowheads="1"/>
            </p:cNvSpPr>
            <p:nvPr/>
          </p:nvSpPr>
          <p:spPr bwMode="auto">
            <a:xfrm>
              <a:off x="5126038" y="3367943"/>
              <a:ext cx="2003425" cy="12001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8" name="Freeform 33">
              <a:extLst>
                <a:ext uri="{FF2B5EF4-FFF2-40B4-BE49-F238E27FC236}">
                  <a16:creationId xmlns:a16="http://schemas.microsoft.com/office/drawing/2014/main" id="{2A1C5C7E-3481-4F46-81C1-A34A20605493}"/>
                </a:ext>
              </a:extLst>
            </p:cNvPr>
            <p:cNvSpPr>
              <a:spLocks/>
            </p:cNvSpPr>
            <p:nvPr/>
          </p:nvSpPr>
          <p:spPr bwMode="auto">
            <a:xfrm>
              <a:off x="4786313" y="4641118"/>
              <a:ext cx="2679700" cy="177800"/>
            </a:xfrm>
            <a:custGeom>
              <a:avLst/>
              <a:gdLst>
                <a:gd name="T0" fmla="*/ 0 w 845"/>
                <a:gd name="T1" fmla="*/ 0 h 56"/>
                <a:gd name="T2" fmla="*/ 57 w 845"/>
                <a:gd name="T3" fmla="*/ 56 h 56"/>
                <a:gd name="T4" fmla="*/ 57 w 845"/>
                <a:gd name="T5" fmla="*/ 56 h 56"/>
                <a:gd name="T6" fmla="*/ 57 w 845"/>
                <a:gd name="T7" fmla="*/ 56 h 56"/>
                <a:gd name="T8" fmla="*/ 789 w 845"/>
                <a:gd name="T9" fmla="*/ 56 h 56"/>
                <a:gd name="T10" fmla="*/ 845 w 845"/>
                <a:gd name="T11" fmla="*/ 0 h 56"/>
                <a:gd name="T12" fmla="*/ 0 w 845"/>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845" h="56">
                  <a:moveTo>
                    <a:pt x="0" y="0"/>
                  </a:moveTo>
                  <a:cubicBezTo>
                    <a:pt x="0" y="31"/>
                    <a:pt x="25" y="56"/>
                    <a:pt x="57" y="56"/>
                  </a:cubicBezTo>
                  <a:cubicBezTo>
                    <a:pt x="57" y="56"/>
                    <a:pt x="57" y="56"/>
                    <a:pt x="57" y="56"/>
                  </a:cubicBezTo>
                  <a:cubicBezTo>
                    <a:pt x="57" y="56"/>
                    <a:pt x="57" y="56"/>
                    <a:pt x="57" y="56"/>
                  </a:cubicBezTo>
                  <a:cubicBezTo>
                    <a:pt x="789" y="56"/>
                    <a:pt x="789" y="56"/>
                    <a:pt x="789" y="56"/>
                  </a:cubicBezTo>
                  <a:cubicBezTo>
                    <a:pt x="820" y="56"/>
                    <a:pt x="845" y="31"/>
                    <a:pt x="845" y="0"/>
                  </a:cubicBezTo>
                  <a:lnTo>
                    <a:pt x="0" y="0"/>
                  </a:ln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9" name="Freeform 34">
              <a:extLst>
                <a:ext uri="{FF2B5EF4-FFF2-40B4-BE49-F238E27FC236}">
                  <a16:creationId xmlns:a16="http://schemas.microsoft.com/office/drawing/2014/main" id="{D1554D31-4D3A-4BBD-AEBD-1838335F3B22}"/>
                </a:ext>
              </a:extLst>
            </p:cNvPr>
            <p:cNvSpPr>
              <a:spLocks/>
            </p:cNvSpPr>
            <p:nvPr/>
          </p:nvSpPr>
          <p:spPr bwMode="auto">
            <a:xfrm>
              <a:off x="5857875" y="4641118"/>
              <a:ext cx="539750" cy="88900"/>
            </a:xfrm>
            <a:custGeom>
              <a:avLst/>
              <a:gdLst>
                <a:gd name="T0" fmla="*/ 142 w 170"/>
                <a:gd name="T1" fmla="*/ 0 h 28"/>
                <a:gd name="T2" fmla="*/ 114 w 170"/>
                <a:gd name="T3" fmla="*/ 0 h 28"/>
                <a:gd name="T4" fmla="*/ 57 w 170"/>
                <a:gd name="T5" fmla="*/ 0 h 28"/>
                <a:gd name="T6" fmla="*/ 29 w 170"/>
                <a:gd name="T7" fmla="*/ 0 h 28"/>
                <a:gd name="T8" fmla="*/ 0 w 170"/>
                <a:gd name="T9" fmla="*/ 0 h 28"/>
                <a:gd name="T10" fmla="*/ 29 w 170"/>
                <a:gd name="T11" fmla="*/ 28 h 28"/>
                <a:gd name="T12" fmla="*/ 142 w 170"/>
                <a:gd name="T13" fmla="*/ 28 h 28"/>
                <a:gd name="T14" fmla="*/ 170 w 170"/>
                <a:gd name="T15" fmla="*/ 0 h 28"/>
                <a:gd name="T16" fmla="*/ 142 w 17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0" h="28">
                  <a:moveTo>
                    <a:pt x="142" y="0"/>
                  </a:moveTo>
                  <a:cubicBezTo>
                    <a:pt x="114" y="0"/>
                    <a:pt x="114" y="0"/>
                    <a:pt x="114" y="0"/>
                  </a:cubicBezTo>
                  <a:cubicBezTo>
                    <a:pt x="57" y="0"/>
                    <a:pt x="57" y="0"/>
                    <a:pt x="57" y="0"/>
                  </a:cubicBezTo>
                  <a:cubicBezTo>
                    <a:pt x="29" y="0"/>
                    <a:pt x="29" y="0"/>
                    <a:pt x="29" y="0"/>
                  </a:cubicBezTo>
                  <a:cubicBezTo>
                    <a:pt x="0" y="0"/>
                    <a:pt x="0" y="0"/>
                    <a:pt x="0" y="0"/>
                  </a:cubicBezTo>
                  <a:cubicBezTo>
                    <a:pt x="0" y="15"/>
                    <a:pt x="13" y="28"/>
                    <a:pt x="29" y="28"/>
                  </a:cubicBezTo>
                  <a:cubicBezTo>
                    <a:pt x="142" y="28"/>
                    <a:pt x="142" y="28"/>
                    <a:pt x="142" y="28"/>
                  </a:cubicBezTo>
                  <a:cubicBezTo>
                    <a:pt x="157" y="28"/>
                    <a:pt x="170" y="15"/>
                    <a:pt x="170" y="0"/>
                  </a:cubicBezTo>
                  <a:lnTo>
                    <a:pt x="142" y="0"/>
                  </a:ln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0" name="Freeform 35">
              <a:extLst>
                <a:ext uri="{FF2B5EF4-FFF2-40B4-BE49-F238E27FC236}">
                  <a16:creationId xmlns:a16="http://schemas.microsoft.com/office/drawing/2014/main" id="{E015F962-7E53-4ACB-9736-D8C5C5B7ACE6}"/>
                </a:ext>
              </a:extLst>
            </p:cNvPr>
            <p:cNvSpPr>
              <a:spLocks noEditPoints="1"/>
            </p:cNvSpPr>
            <p:nvPr/>
          </p:nvSpPr>
          <p:spPr bwMode="auto">
            <a:xfrm>
              <a:off x="4786313" y="3298093"/>
              <a:ext cx="2689225" cy="1520825"/>
            </a:xfrm>
            <a:custGeom>
              <a:avLst/>
              <a:gdLst>
                <a:gd name="T0" fmla="*/ 762 w 848"/>
                <a:gd name="T1" fmla="*/ 423 h 479"/>
                <a:gd name="T2" fmla="*/ 762 w 848"/>
                <a:gd name="T3" fmla="*/ 216 h 479"/>
                <a:gd name="T4" fmla="*/ 736 w 848"/>
                <a:gd name="T5" fmla="*/ 0 h 479"/>
                <a:gd name="T6" fmla="*/ 115 w 848"/>
                <a:gd name="T7" fmla="*/ 0 h 479"/>
                <a:gd name="T8" fmla="*/ 85 w 848"/>
                <a:gd name="T9" fmla="*/ 28 h 479"/>
                <a:gd name="T10" fmla="*/ 85 w 848"/>
                <a:gd name="T11" fmla="*/ 423 h 479"/>
                <a:gd name="T12" fmla="*/ 338 w 848"/>
                <a:gd name="T13" fmla="*/ 423 h 479"/>
                <a:gd name="T14" fmla="*/ 367 w 848"/>
                <a:gd name="T15" fmla="*/ 451 h 479"/>
                <a:gd name="T16" fmla="*/ 480 w 848"/>
                <a:gd name="T17" fmla="*/ 451 h 479"/>
                <a:gd name="T18" fmla="*/ 500 w 848"/>
                <a:gd name="T19" fmla="*/ 442 h 479"/>
                <a:gd name="T20" fmla="*/ 267 w 848"/>
                <a:gd name="T21" fmla="*/ 479 h 479"/>
                <a:gd name="T22" fmla="*/ 791 w 848"/>
                <a:gd name="T23" fmla="*/ 479 h 479"/>
                <a:gd name="T24" fmla="*/ 841 w 848"/>
                <a:gd name="T25" fmla="*/ 445 h 479"/>
                <a:gd name="T26" fmla="*/ 848 w 848"/>
                <a:gd name="T27" fmla="*/ 423 h 479"/>
                <a:gd name="T28" fmla="*/ 2 w 848"/>
                <a:gd name="T29" fmla="*/ 423 h 479"/>
                <a:gd name="T30" fmla="*/ 57 w 848"/>
                <a:gd name="T31" fmla="*/ 479 h 479"/>
                <a:gd name="T32" fmla="*/ 57 w 848"/>
                <a:gd name="T33" fmla="*/ 479 h 479"/>
                <a:gd name="T34" fmla="*/ 107 w 848"/>
                <a:gd name="T35" fmla="*/ 400 h 479"/>
                <a:gd name="T36" fmla="*/ 739 w 848"/>
                <a:gd name="T37" fmla="*/ 400 h 479"/>
                <a:gd name="T38" fmla="*/ 739 w 848"/>
                <a:gd name="T39" fmla="*/ 37 h 479"/>
                <a:gd name="T40" fmla="*/ 162 w 848"/>
                <a:gd name="T41" fmla="*/ 22 h 479"/>
                <a:gd name="T42" fmla="*/ 395 w 848"/>
                <a:gd name="T43" fmla="*/ 22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8" h="479">
                  <a:moveTo>
                    <a:pt x="762" y="423"/>
                  </a:moveTo>
                  <a:cubicBezTo>
                    <a:pt x="762" y="216"/>
                    <a:pt x="762" y="216"/>
                    <a:pt x="762" y="216"/>
                  </a:cubicBezTo>
                  <a:moveTo>
                    <a:pt x="736" y="0"/>
                  </a:moveTo>
                  <a:cubicBezTo>
                    <a:pt x="115" y="0"/>
                    <a:pt x="115" y="0"/>
                    <a:pt x="115" y="0"/>
                  </a:cubicBezTo>
                  <a:cubicBezTo>
                    <a:pt x="97" y="0"/>
                    <a:pt x="85" y="12"/>
                    <a:pt x="85" y="28"/>
                  </a:cubicBezTo>
                  <a:cubicBezTo>
                    <a:pt x="85" y="423"/>
                    <a:pt x="85" y="423"/>
                    <a:pt x="85" y="423"/>
                  </a:cubicBezTo>
                  <a:moveTo>
                    <a:pt x="338" y="423"/>
                  </a:moveTo>
                  <a:cubicBezTo>
                    <a:pt x="338" y="438"/>
                    <a:pt x="357" y="451"/>
                    <a:pt x="367" y="451"/>
                  </a:cubicBezTo>
                  <a:cubicBezTo>
                    <a:pt x="480" y="451"/>
                    <a:pt x="480" y="451"/>
                    <a:pt x="480" y="451"/>
                  </a:cubicBezTo>
                  <a:cubicBezTo>
                    <a:pt x="488" y="451"/>
                    <a:pt x="495" y="448"/>
                    <a:pt x="500" y="442"/>
                  </a:cubicBezTo>
                  <a:moveTo>
                    <a:pt x="267" y="479"/>
                  </a:moveTo>
                  <a:cubicBezTo>
                    <a:pt x="791" y="479"/>
                    <a:pt x="791" y="479"/>
                    <a:pt x="791" y="479"/>
                  </a:cubicBezTo>
                  <a:cubicBezTo>
                    <a:pt x="812" y="479"/>
                    <a:pt x="832" y="465"/>
                    <a:pt x="841" y="445"/>
                  </a:cubicBezTo>
                  <a:cubicBezTo>
                    <a:pt x="844" y="438"/>
                    <a:pt x="845" y="431"/>
                    <a:pt x="848" y="423"/>
                  </a:cubicBezTo>
                  <a:cubicBezTo>
                    <a:pt x="2" y="423"/>
                    <a:pt x="2" y="423"/>
                    <a:pt x="2" y="423"/>
                  </a:cubicBezTo>
                  <a:cubicBezTo>
                    <a:pt x="0" y="454"/>
                    <a:pt x="25" y="479"/>
                    <a:pt x="57" y="479"/>
                  </a:cubicBezTo>
                  <a:cubicBezTo>
                    <a:pt x="57" y="479"/>
                    <a:pt x="57" y="479"/>
                    <a:pt x="57" y="479"/>
                  </a:cubicBezTo>
                  <a:moveTo>
                    <a:pt x="107" y="400"/>
                  </a:moveTo>
                  <a:cubicBezTo>
                    <a:pt x="739" y="400"/>
                    <a:pt x="739" y="400"/>
                    <a:pt x="739" y="400"/>
                  </a:cubicBezTo>
                  <a:cubicBezTo>
                    <a:pt x="739" y="37"/>
                    <a:pt x="739" y="37"/>
                    <a:pt x="739" y="37"/>
                  </a:cubicBezTo>
                  <a:moveTo>
                    <a:pt x="162" y="22"/>
                  </a:moveTo>
                  <a:cubicBezTo>
                    <a:pt x="395" y="22"/>
                    <a:pt x="395" y="22"/>
                    <a:pt x="395" y="22"/>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51" name="Freeform 36">
              <a:extLst>
                <a:ext uri="{FF2B5EF4-FFF2-40B4-BE49-F238E27FC236}">
                  <a16:creationId xmlns:a16="http://schemas.microsoft.com/office/drawing/2014/main" id="{9E4DBCD2-F62C-445F-B717-2AFE7AC0A74D}"/>
                </a:ext>
              </a:extLst>
            </p:cNvPr>
            <p:cNvSpPr>
              <a:spLocks/>
            </p:cNvSpPr>
            <p:nvPr/>
          </p:nvSpPr>
          <p:spPr bwMode="auto">
            <a:xfrm>
              <a:off x="3876675" y="1335943"/>
              <a:ext cx="4508500" cy="3298825"/>
            </a:xfrm>
            <a:custGeom>
              <a:avLst/>
              <a:gdLst>
                <a:gd name="T0" fmla="*/ 1244 w 1422"/>
                <a:gd name="T1" fmla="*/ 415 h 1039"/>
                <a:gd name="T2" fmla="*/ 1276 w 1422"/>
                <a:gd name="T3" fmla="*/ 407 h 1039"/>
                <a:gd name="T4" fmla="*/ 1336 w 1422"/>
                <a:gd name="T5" fmla="*/ 404 h 1039"/>
                <a:gd name="T6" fmla="*/ 1384 w 1422"/>
                <a:gd name="T7" fmla="*/ 390 h 1039"/>
                <a:gd name="T8" fmla="*/ 1320 w 1422"/>
                <a:gd name="T9" fmla="*/ 366 h 1039"/>
                <a:gd name="T10" fmla="*/ 1261 w 1422"/>
                <a:gd name="T11" fmla="*/ 360 h 1039"/>
                <a:gd name="T12" fmla="*/ 1223 w 1422"/>
                <a:gd name="T13" fmla="*/ 365 h 1039"/>
                <a:gd name="T14" fmla="*/ 1177 w 1422"/>
                <a:gd name="T15" fmla="*/ 384 h 1039"/>
                <a:gd name="T16" fmla="*/ 1022 w 1422"/>
                <a:gd name="T17" fmla="*/ 494 h 1039"/>
                <a:gd name="T18" fmla="*/ 1091 w 1422"/>
                <a:gd name="T19" fmla="*/ 347 h 1039"/>
                <a:gd name="T20" fmla="*/ 1156 w 1422"/>
                <a:gd name="T21" fmla="*/ 153 h 1039"/>
                <a:gd name="T22" fmla="*/ 1167 w 1422"/>
                <a:gd name="T23" fmla="*/ 143 h 1039"/>
                <a:gd name="T24" fmla="*/ 1247 w 1422"/>
                <a:gd name="T25" fmla="*/ 93 h 1039"/>
                <a:gd name="T26" fmla="*/ 1143 w 1422"/>
                <a:gd name="T27" fmla="*/ 107 h 1039"/>
                <a:gd name="T28" fmla="*/ 1027 w 1422"/>
                <a:gd name="T29" fmla="*/ 330 h 1039"/>
                <a:gd name="T30" fmla="*/ 816 w 1422"/>
                <a:gd name="T31" fmla="*/ 462 h 1039"/>
                <a:gd name="T32" fmla="*/ 711 w 1422"/>
                <a:gd name="T33" fmla="*/ 1 h 1039"/>
                <a:gd name="T34" fmla="*/ 606 w 1422"/>
                <a:gd name="T35" fmla="*/ 462 h 1039"/>
                <a:gd name="T36" fmla="*/ 395 w 1422"/>
                <a:gd name="T37" fmla="*/ 330 h 1039"/>
                <a:gd name="T38" fmla="*/ 279 w 1422"/>
                <a:gd name="T39" fmla="*/ 107 h 1039"/>
                <a:gd name="T40" fmla="*/ 175 w 1422"/>
                <a:gd name="T41" fmla="*/ 93 h 1039"/>
                <a:gd name="T42" fmla="*/ 255 w 1422"/>
                <a:gd name="T43" fmla="*/ 143 h 1039"/>
                <a:gd name="T44" fmla="*/ 266 w 1422"/>
                <a:gd name="T45" fmla="*/ 153 h 1039"/>
                <a:gd name="T46" fmla="*/ 331 w 1422"/>
                <a:gd name="T47" fmla="*/ 347 h 1039"/>
                <a:gd name="T48" fmla="*/ 400 w 1422"/>
                <a:gd name="T49" fmla="*/ 494 h 1039"/>
                <a:gd name="T50" fmla="*/ 245 w 1422"/>
                <a:gd name="T51" fmla="*/ 384 h 1039"/>
                <a:gd name="T52" fmla="*/ 199 w 1422"/>
                <a:gd name="T53" fmla="*/ 365 h 1039"/>
                <a:gd name="T54" fmla="*/ 161 w 1422"/>
                <a:gd name="T55" fmla="*/ 360 h 1039"/>
                <a:gd name="T56" fmla="*/ 102 w 1422"/>
                <a:gd name="T57" fmla="*/ 366 h 1039"/>
                <a:gd name="T58" fmla="*/ 38 w 1422"/>
                <a:gd name="T59" fmla="*/ 390 h 1039"/>
                <a:gd name="T60" fmla="*/ 86 w 1422"/>
                <a:gd name="T61" fmla="*/ 404 h 1039"/>
                <a:gd name="T62" fmla="*/ 146 w 1422"/>
                <a:gd name="T63" fmla="*/ 407 h 1039"/>
                <a:gd name="T64" fmla="*/ 178 w 1422"/>
                <a:gd name="T65" fmla="*/ 415 h 1039"/>
                <a:gd name="T66" fmla="*/ 294 w 1422"/>
                <a:gd name="T67" fmla="*/ 503 h 1039"/>
                <a:gd name="T68" fmla="*/ 264 w 1422"/>
                <a:gd name="T69" fmla="*/ 614 h 1039"/>
                <a:gd name="T70" fmla="*/ 87 w 1422"/>
                <a:gd name="T71" fmla="*/ 720 h 1039"/>
                <a:gd name="T72" fmla="*/ 231 w 1422"/>
                <a:gd name="T73" fmla="*/ 724 h 1039"/>
                <a:gd name="T74" fmla="*/ 363 w 1422"/>
                <a:gd name="T75" fmla="*/ 616 h 1039"/>
                <a:gd name="T76" fmla="*/ 370 w 1422"/>
                <a:gd name="T77" fmla="*/ 622 h 1039"/>
                <a:gd name="T78" fmla="*/ 332 w 1422"/>
                <a:gd name="T79" fmla="*/ 739 h 1039"/>
                <a:gd name="T80" fmla="*/ 348 w 1422"/>
                <a:gd name="T81" fmla="*/ 1003 h 1039"/>
                <a:gd name="T82" fmla="*/ 397 w 1422"/>
                <a:gd name="T83" fmla="*/ 921 h 1039"/>
                <a:gd name="T84" fmla="*/ 414 w 1422"/>
                <a:gd name="T85" fmla="*/ 671 h 1039"/>
                <a:gd name="T86" fmla="*/ 423 w 1422"/>
                <a:gd name="T87" fmla="*/ 660 h 1039"/>
                <a:gd name="T88" fmla="*/ 707 w 1422"/>
                <a:gd name="T89" fmla="*/ 624 h 1039"/>
                <a:gd name="T90" fmla="*/ 712 w 1422"/>
                <a:gd name="T91" fmla="*/ 624 h 1039"/>
                <a:gd name="T92" fmla="*/ 999 w 1422"/>
                <a:gd name="T93" fmla="*/ 660 h 1039"/>
                <a:gd name="T94" fmla="*/ 1008 w 1422"/>
                <a:gd name="T95" fmla="*/ 671 h 1039"/>
                <a:gd name="T96" fmla="*/ 1025 w 1422"/>
                <a:gd name="T97" fmla="*/ 921 h 1039"/>
                <a:gd name="T98" fmla="*/ 1074 w 1422"/>
                <a:gd name="T99" fmla="*/ 1003 h 1039"/>
                <a:gd name="T100" fmla="*/ 1090 w 1422"/>
                <a:gd name="T101" fmla="*/ 739 h 1039"/>
                <a:gd name="T102" fmla="*/ 1052 w 1422"/>
                <a:gd name="T103" fmla="*/ 622 h 1039"/>
                <a:gd name="T104" fmla="*/ 1059 w 1422"/>
                <a:gd name="T105" fmla="*/ 616 h 1039"/>
                <a:gd name="T106" fmla="*/ 1191 w 1422"/>
                <a:gd name="T107" fmla="*/ 724 h 1039"/>
                <a:gd name="T108" fmla="*/ 1335 w 1422"/>
                <a:gd name="T109" fmla="*/ 720 h 1039"/>
                <a:gd name="T110" fmla="*/ 1158 w 1422"/>
                <a:gd name="T111" fmla="*/ 614 h 1039"/>
                <a:gd name="T112" fmla="*/ 1128 w 1422"/>
                <a:gd name="T113" fmla="*/ 50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2" h="1039">
                  <a:moveTo>
                    <a:pt x="1193" y="446"/>
                  </a:moveTo>
                  <a:cubicBezTo>
                    <a:pt x="1203" y="438"/>
                    <a:pt x="1213" y="431"/>
                    <a:pt x="1224" y="425"/>
                  </a:cubicBezTo>
                  <a:cubicBezTo>
                    <a:pt x="1229" y="422"/>
                    <a:pt x="1234" y="419"/>
                    <a:pt x="1240" y="417"/>
                  </a:cubicBezTo>
                  <a:cubicBezTo>
                    <a:pt x="1244" y="415"/>
                    <a:pt x="1244" y="415"/>
                    <a:pt x="1244" y="415"/>
                  </a:cubicBezTo>
                  <a:cubicBezTo>
                    <a:pt x="1246" y="415"/>
                    <a:pt x="1247" y="414"/>
                    <a:pt x="1248" y="414"/>
                  </a:cubicBezTo>
                  <a:cubicBezTo>
                    <a:pt x="1257" y="411"/>
                    <a:pt x="1257" y="411"/>
                    <a:pt x="1257" y="411"/>
                  </a:cubicBezTo>
                  <a:cubicBezTo>
                    <a:pt x="1260" y="410"/>
                    <a:pt x="1263" y="409"/>
                    <a:pt x="1266" y="409"/>
                  </a:cubicBezTo>
                  <a:cubicBezTo>
                    <a:pt x="1276" y="407"/>
                    <a:pt x="1276" y="407"/>
                    <a:pt x="1276" y="407"/>
                  </a:cubicBezTo>
                  <a:cubicBezTo>
                    <a:pt x="1285" y="406"/>
                    <a:pt x="1285" y="406"/>
                    <a:pt x="1285" y="406"/>
                  </a:cubicBezTo>
                  <a:cubicBezTo>
                    <a:pt x="1289" y="405"/>
                    <a:pt x="1292" y="404"/>
                    <a:pt x="1295" y="404"/>
                  </a:cubicBezTo>
                  <a:cubicBezTo>
                    <a:pt x="1302" y="404"/>
                    <a:pt x="1308" y="404"/>
                    <a:pt x="1315" y="404"/>
                  </a:cubicBezTo>
                  <a:cubicBezTo>
                    <a:pt x="1336" y="404"/>
                    <a:pt x="1336" y="404"/>
                    <a:pt x="1336" y="404"/>
                  </a:cubicBezTo>
                  <a:cubicBezTo>
                    <a:pt x="1364" y="405"/>
                    <a:pt x="1393" y="410"/>
                    <a:pt x="1422" y="413"/>
                  </a:cubicBezTo>
                  <a:cubicBezTo>
                    <a:pt x="1416" y="409"/>
                    <a:pt x="1410" y="405"/>
                    <a:pt x="1403" y="401"/>
                  </a:cubicBezTo>
                  <a:cubicBezTo>
                    <a:pt x="1394" y="395"/>
                    <a:pt x="1394" y="395"/>
                    <a:pt x="1394" y="395"/>
                  </a:cubicBezTo>
                  <a:cubicBezTo>
                    <a:pt x="1390" y="394"/>
                    <a:pt x="1387" y="392"/>
                    <a:pt x="1384" y="390"/>
                  </a:cubicBezTo>
                  <a:cubicBezTo>
                    <a:pt x="1380" y="389"/>
                    <a:pt x="1377" y="387"/>
                    <a:pt x="1374" y="385"/>
                  </a:cubicBezTo>
                  <a:cubicBezTo>
                    <a:pt x="1370" y="384"/>
                    <a:pt x="1367" y="382"/>
                    <a:pt x="1363" y="381"/>
                  </a:cubicBezTo>
                  <a:cubicBezTo>
                    <a:pt x="1356" y="378"/>
                    <a:pt x="1349" y="375"/>
                    <a:pt x="1342" y="373"/>
                  </a:cubicBezTo>
                  <a:cubicBezTo>
                    <a:pt x="1335" y="370"/>
                    <a:pt x="1327" y="368"/>
                    <a:pt x="1320" y="366"/>
                  </a:cubicBezTo>
                  <a:cubicBezTo>
                    <a:pt x="1316" y="365"/>
                    <a:pt x="1312" y="364"/>
                    <a:pt x="1309" y="364"/>
                  </a:cubicBezTo>
                  <a:cubicBezTo>
                    <a:pt x="1297" y="362"/>
                    <a:pt x="1297" y="362"/>
                    <a:pt x="1297" y="362"/>
                  </a:cubicBezTo>
                  <a:cubicBezTo>
                    <a:pt x="1289" y="360"/>
                    <a:pt x="1281" y="360"/>
                    <a:pt x="1273" y="359"/>
                  </a:cubicBezTo>
                  <a:cubicBezTo>
                    <a:pt x="1261" y="360"/>
                    <a:pt x="1261" y="360"/>
                    <a:pt x="1261" y="360"/>
                  </a:cubicBezTo>
                  <a:cubicBezTo>
                    <a:pt x="1256" y="360"/>
                    <a:pt x="1252" y="360"/>
                    <a:pt x="1248" y="360"/>
                  </a:cubicBezTo>
                  <a:cubicBezTo>
                    <a:pt x="1236" y="362"/>
                    <a:pt x="1236" y="362"/>
                    <a:pt x="1236" y="362"/>
                  </a:cubicBezTo>
                  <a:cubicBezTo>
                    <a:pt x="1234" y="362"/>
                    <a:pt x="1232" y="363"/>
                    <a:pt x="1229" y="363"/>
                  </a:cubicBezTo>
                  <a:cubicBezTo>
                    <a:pt x="1223" y="365"/>
                    <a:pt x="1223" y="365"/>
                    <a:pt x="1223" y="365"/>
                  </a:cubicBezTo>
                  <a:cubicBezTo>
                    <a:pt x="1215" y="367"/>
                    <a:pt x="1207" y="370"/>
                    <a:pt x="1199" y="373"/>
                  </a:cubicBezTo>
                  <a:cubicBezTo>
                    <a:pt x="1195" y="374"/>
                    <a:pt x="1191" y="376"/>
                    <a:pt x="1188" y="378"/>
                  </a:cubicBezTo>
                  <a:cubicBezTo>
                    <a:pt x="1182" y="381"/>
                    <a:pt x="1182" y="381"/>
                    <a:pt x="1182" y="381"/>
                  </a:cubicBezTo>
                  <a:cubicBezTo>
                    <a:pt x="1177" y="384"/>
                    <a:pt x="1177" y="384"/>
                    <a:pt x="1177" y="384"/>
                  </a:cubicBezTo>
                  <a:cubicBezTo>
                    <a:pt x="1173" y="386"/>
                    <a:pt x="1169" y="388"/>
                    <a:pt x="1166" y="390"/>
                  </a:cubicBezTo>
                  <a:cubicBezTo>
                    <a:pt x="1156" y="397"/>
                    <a:pt x="1156" y="397"/>
                    <a:pt x="1156" y="397"/>
                  </a:cubicBezTo>
                  <a:cubicBezTo>
                    <a:pt x="1130" y="415"/>
                    <a:pt x="1109" y="435"/>
                    <a:pt x="1087" y="452"/>
                  </a:cubicBezTo>
                  <a:cubicBezTo>
                    <a:pt x="1066" y="469"/>
                    <a:pt x="1045" y="483"/>
                    <a:pt x="1022" y="494"/>
                  </a:cubicBezTo>
                  <a:cubicBezTo>
                    <a:pt x="1018" y="496"/>
                    <a:pt x="1013" y="498"/>
                    <a:pt x="1009" y="500"/>
                  </a:cubicBezTo>
                  <a:cubicBezTo>
                    <a:pt x="1014" y="496"/>
                    <a:pt x="1018" y="492"/>
                    <a:pt x="1022" y="488"/>
                  </a:cubicBezTo>
                  <a:cubicBezTo>
                    <a:pt x="1035" y="474"/>
                    <a:pt x="1045" y="459"/>
                    <a:pt x="1054" y="443"/>
                  </a:cubicBezTo>
                  <a:cubicBezTo>
                    <a:pt x="1072" y="412"/>
                    <a:pt x="1082" y="379"/>
                    <a:pt x="1091" y="347"/>
                  </a:cubicBezTo>
                  <a:cubicBezTo>
                    <a:pt x="1099" y="315"/>
                    <a:pt x="1105" y="284"/>
                    <a:pt x="1112" y="254"/>
                  </a:cubicBezTo>
                  <a:cubicBezTo>
                    <a:pt x="1120" y="225"/>
                    <a:pt x="1128" y="196"/>
                    <a:pt x="1141" y="173"/>
                  </a:cubicBezTo>
                  <a:cubicBezTo>
                    <a:pt x="1145" y="167"/>
                    <a:pt x="1149" y="162"/>
                    <a:pt x="1153" y="157"/>
                  </a:cubicBezTo>
                  <a:cubicBezTo>
                    <a:pt x="1156" y="153"/>
                    <a:pt x="1156" y="153"/>
                    <a:pt x="1156" y="153"/>
                  </a:cubicBezTo>
                  <a:cubicBezTo>
                    <a:pt x="1158" y="151"/>
                    <a:pt x="1158" y="151"/>
                    <a:pt x="1158" y="151"/>
                  </a:cubicBezTo>
                  <a:cubicBezTo>
                    <a:pt x="1159" y="149"/>
                    <a:pt x="1159" y="149"/>
                    <a:pt x="1159" y="149"/>
                  </a:cubicBezTo>
                  <a:cubicBezTo>
                    <a:pt x="1161" y="148"/>
                    <a:pt x="1162" y="147"/>
                    <a:pt x="1163" y="146"/>
                  </a:cubicBezTo>
                  <a:cubicBezTo>
                    <a:pt x="1164" y="145"/>
                    <a:pt x="1165" y="144"/>
                    <a:pt x="1167" y="143"/>
                  </a:cubicBezTo>
                  <a:cubicBezTo>
                    <a:pt x="1177" y="134"/>
                    <a:pt x="1189" y="127"/>
                    <a:pt x="1202" y="122"/>
                  </a:cubicBezTo>
                  <a:cubicBezTo>
                    <a:pt x="1216" y="117"/>
                    <a:pt x="1231" y="114"/>
                    <a:pt x="1246" y="112"/>
                  </a:cubicBezTo>
                  <a:cubicBezTo>
                    <a:pt x="1262" y="110"/>
                    <a:pt x="1278" y="109"/>
                    <a:pt x="1294" y="108"/>
                  </a:cubicBezTo>
                  <a:cubicBezTo>
                    <a:pt x="1279" y="101"/>
                    <a:pt x="1263" y="97"/>
                    <a:pt x="1247" y="93"/>
                  </a:cubicBezTo>
                  <a:cubicBezTo>
                    <a:pt x="1230" y="90"/>
                    <a:pt x="1213" y="89"/>
                    <a:pt x="1196" y="91"/>
                  </a:cubicBezTo>
                  <a:cubicBezTo>
                    <a:pt x="1191" y="91"/>
                    <a:pt x="1187" y="92"/>
                    <a:pt x="1182" y="93"/>
                  </a:cubicBezTo>
                  <a:cubicBezTo>
                    <a:pt x="1178" y="94"/>
                    <a:pt x="1173" y="95"/>
                    <a:pt x="1169" y="96"/>
                  </a:cubicBezTo>
                  <a:cubicBezTo>
                    <a:pt x="1160" y="99"/>
                    <a:pt x="1151" y="102"/>
                    <a:pt x="1143" y="107"/>
                  </a:cubicBezTo>
                  <a:cubicBezTo>
                    <a:pt x="1126" y="116"/>
                    <a:pt x="1112" y="129"/>
                    <a:pt x="1100" y="143"/>
                  </a:cubicBezTo>
                  <a:cubicBezTo>
                    <a:pt x="1088" y="158"/>
                    <a:pt x="1079" y="173"/>
                    <a:pt x="1071" y="189"/>
                  </a:cubicBezTo>
                  <a:cubicBezTo>
                    <a:pt x="1064" y="205"/>
                    <a:pt x="1058" y="221"/>
                    <a:pt x="1053" y="237"/>
                  </a:cubicBezTo>
                  <a:cubicBezTo>
                    <a:pt x="1042" y="269"/>
                    <a:pt x="1035" y="300"/>
                    <a:pt x="1027" y="330"/>
                  </a:cubicBezTo>
                  <a:cubicBezTo>
                    <a:pt x="1011" y="390"/>
                    <a:pt x="993" y="446"/>
                    <a:pt x="950" y="479"/>
                  </a:cubicBezTo>
                  <a:cubicBezTo>
                    <a:pt x="929" y="495"/>
                    <a:pt x="901" y="506"/>
                    <a:pt x="872" y="513"/>
                  </a:cubicBezTo>
                  <a:cubicBezTo>
                    <a:pt x="871" y="513"/>
                    <a:pt x="871" y="513"/>
                    <a:pt x="871" y="513"/>
                  </a:cubicBezTo>
                  <a:cubicBezTo>
                    <a:pt x="840" y="521"/>
                    <a:pt x="811" y="493"/>
                    <a:pt x="816" y="462"/>
                  </a:cubicBezTo>
                  <a:cubicBezTo>
                    <a:pt x="819" y="448"/>
                    <a:pt x="825" y="435"/>
                    <a:pt x="839" y="422"/>
                  </a:cubicBezTo>
                  <a:cubicBezTo>
                    <a:pt x="907" y="357"/>
                    <a:pt x="927" y="343"/>
                    <a:pt x="926" y="268"/>
                  </a:cubicBezTo>
                  <a:cubicBezTo>
                    <a:pt x="924" y="158"/>
                    <a:pt x="843" y="8"/>
                    <a:pt x="711" y="0"/>
                  </a:cubicBezTo>
                  <a:cubicBezTo>
                    <a:pt x="711" y="1"/>
                    <a:pt x="711" y="1"/>
                    <a:pt x="711" y="1"/>
                  </a:cubicBezTo>
                  <a:cubicBezTo>
                    <a:pt x="711" y="0"/>
                    <a:pt x="711" y="0"/>
                    <a:pt x="711" y="0"/>
                  </a:cubicBezTo>
                  <a:cubicBezTo>
                    <a:pt x="591" y="0"/>
                    <a:pt x="498" y="158"/>
                    <a:pt x="496" y="268"/>
                  </a:cubicBezTo>
                  <a:cubicBezTo>
                    <a:pt x="495" y="343"/>
                    <a:pt x="515" y="357"/>
                    <a:pt x="583" y="422"/>
                  </a:cubicBezTo>
                  <a:cubicBezTo>
                    <a:pt x="597" y="435"/>
                    <a:pt x="603" y="448"/>
                    <a:pt x="606" y="462"/>
                  </a:cubicBezTo>
                  <a:cubicBezTo>
                    <a:pt x="611" y="493"/>
                    <a:pt x="582" y="521"/>
                    <a:pt x="551" y="513"/>
                  </a:cubicBezTo>
                  <a:cubicBezTo>
                    <a:pt x="551" y="513"/>
                    <a:pt x="551" y="513"/>
                    <a:pt x="550" y="513"/>
                  </a:cubicBezTo>
                  <a:cubicBezTo>
                    <a:pt x="521" y="506"/>
                    <a:pt x="493" y="495"/>
                    <a:pt x="472" y="479"/>
                  </a:cubicBezTo>
                  <a:cubicBezTo>
                    <a:pt x="429" y="446"/>
                    <a:pt x="411" y="390"/>
                    <a:pt x="395" y="330"/>
                  </a:cubicBezTo>
                  <a:cubicBezTo>
                    <a:pt x="387" y="300"/>
                    <a:pt x="380" y="269"/>
                    <a:pt x="369" y="237"/>
                  </a:cubicBezTo>
                  <a:cubicBezTo>
                    <a:pt x="364" y="221"/>
                    <a:pt x="358" y="205"/>
                    <a:pt x="351" y="189"/>
                  </a:cubicBezTo>
                  <a:cubicBezTo>
                    <a:pt x="343" y="173"/>
                    <a:pt x="334" y="158"/>
                    <a:pt x="322" y="143"/>
                  </a:cubicBezTo>
                  <a:cubicBezTo>
                    <a:pt x="310" y="129"/>
                    <a:pt x="296" y="116"/>
                    <a:pt x="279" y="107"/>
                  </a:cubicBezTo>
                  <a:cubicBezTo>
                    <a:pt x="271" y="102"/>
                    <a:pt x="262" y="99"/>
                    <a:pt x="253" y="96"/>
                  </a:cubicBezTo>
                  <a:cubicBezTo>
                    <a:pt x="249" y="95"/>
                    <a:pt x="244" y="94"/>
                    <a:pt x="240" y="93"/>
                  </a:cubicBezTo>
                  <a:cubicBezTo>
                    <a:pt x="235" y="92"/>
                    <a:pt x="231" y="91"/>
                    <a:pt x="226" y="91"/>
                  </a:cubicBezTo>
                  <a:cubicBezTo>
                    <a:pt x="209" y="89"/>
                    <a:pt x="192" y="90"/>
                    <a:pt x="175" y="93"/>
                  </a:cubicBezTo>
                  <a:cubicBezTo>
                    <a:pt x="159" y="97"/>
                    <a:pt x="143" y="101"/>
                    <a:pt x="128" y="108"/>
                  </a:cubicBezTo>
                  <a:cubicBezTo>
                    <a:pt x="144" y="109"/>
                    <a:pt x="160" y="110"/>
                    <a:pt x="176" y="112"/>
                  </a:cubicBezTo>
                  <a:cubicBezTo>
                    <a:pt x="191" y="114"/>
                    <a:pt x="206" y="117"/>
                    <a:pt x="220" y="122"/>
                  </a:cubicBezTo>
                  <a:cubicBezTo>
                    <a:pt x="233" y="127"/>
                    <a:pt x="245" y="134"/>
                    <a:pt x="255" y="143"/>
                  </a:cubicBezTo>
                  <a:cubicBezTo>
                    <a:pt x="257" y="144"/>
                    <a:pt x="258" y="145"/>
                    <a:pt x="259" y="146"/>
                  </a:cubicBezTo>
                  <a:cubicBezTo>
                    <a:pt x="260" y="147"/>
                    <a:pt x="261" y="148"/>
                    <a:pt x="263" y="149"/>
                  </a:cubicBezTo>
                  <a:cubicBezTo>
                    <a:pt x="264" y="151"/>
                    <a:pt x="264" y="151"/>
                    <a:pt x="264" y="151"/>
                  </a:cubicBezTo>
                  <a:cubicBezTo>
                    <a:pt x="266" y="153"/>
                    <a:pt x="266" y="153"/>
                    <a:pt x="266" y="153"/>
                  </a:cubicBezTo>
                  <a:cubicBezTo>
                    <a:pt x="269" y="157"/>
                    <a:pt x="269" y="157"/>
                    <a:pt x="269" y="157"/>
                  </a:cubicBezTo>
                  <a:cubicBezTo>
                    <a:pt x="273" y="162"/>
                    <a:pt x="277" y="167"/>
                    <a:pt x="281" y="173"/>
                  </a:cubicBezTo>
                  <a:cubicBezTo>
                    <a:pt x="294" y="196"/>
                    <a:pt x="302" y="225"/>
                    <a:pt x="310" y="254"/>
                  </a:cubicBezTo>
                  <a:cubicBezTo>
                    <a:pt x="317" y="284"/>
                    <a:pt x="323" y="315"/>
                    <a:pt x="331" y="347"/>
                  </a:cubicBezTo>
                  <a:cubicBezTo>
                    <a:pt x="340" y="379"/>
                    <a:pt x="350" y="412"/>
                    <a:pt x="368" y="443"/>
                  </a:cubicBezTo>
                  <a:cubicBezTo>
                    <a:pt x="377" y="459"/>
                    <a:pt x="387" y="474"/>
                    <a:pt x="400" y="488"/>
                  </a:cubicBezTo>
                  <a:cubicBezTo>
                    <a:pt x="404" y="492"/>
                    <a:pt x="408" y="496"/>
                    <a:pt x="413" y="500"/>
                  </a:cubicBezTo>
                  <a:cubicBezTo>
                    <a:pt x="409" y="498"/>
                    <a:pt x="404" y="496"/>
                    <a:pt x="400" y="494"/>
                  </a:cubicBezTo>
                  <a:cubicBezTo>
                    <a:pt x="377" y="483"/>
                    <a:pt x="356" y="469"/>
                    <a:pt x="335" y="452"/>
                  </a:cubicBezTo>
                  <a:cubicBezTo>
                    <a:pt x="313" y="435"/>
                    <a:pt x="292" y="415"/>
                    <a:pt x="266" y="397"/>
                  </a:cubicBezTo>
                  <a:cubicBezTo>
                    <a:pt x="256" y="390"/>
                    <a:pt x="256" y="390"/>
                    <a:pt x="256" y="390"/>
                  </a:cubicBezTo>
                  <a:cubicBezTo>
                    <a:pt x="253" y="388"/>
                    <a:pt x="249" y="386"/>
                    <a:pt x="245" y="384"/>
                  </a:cubicBezTo>
                  <a:cubicBezTo>
                    <a:pt x="240" y="381"/>
                    <a:pt x="240" y="381"/>
                    <a:pt x="240" y="381"/>
                  </a:cubicBezTo>
                  <a:cubicBezTo>
                    <a:pt x="234" y="378"/>
                    <a:pt x="234" y="378"/>
                    <a:pt x="234" y="378"/>
                  </a:cubicBezTo>
                  <a:cubicBezTo>
                    <a:pt x="231" y="376"/>
                    <a:pt x="227" y="374"/>
                    <a:pt x="223" y="373"/>
                  </a:cubicBezTo>
                  <a:cubicBezTo>
                    <a:pt x="215" y="370"/>
                    <a:pt x="207" y="367"/>
                    <a:pt x="199" y="365"/>
                  </a:cubicBezTo>
                  <a:cubicBezTo>
                    <a:pt x="193" y="363"/>
                    <a:pt x="193" y="363"/>
                    <a:pt x="193" y="363"/>
                  </a:cubicBezTo>
                  <a:cubicBezTo>
                    <a:pt x="190" y="363"/>
                    <a:pt x="188" y="362"/>
                    <a:pt x="186" y="362"/>
                  </a:cubicBezTo>
                  <a:cubicBezTo>
                    <a:pt x="174" y="360"/>
                    <a:pt x="174" y="360"/>
                    <a:pt x="174" y="360"/>
                  </a:cubicBezTo>
                  <a:cubicBezTo>
                    <a:pt x="170" y="360"/>
                    <a:pt x="166" y="360"/>
                    <a:pt x="161" y="360"/>
                  </a:cubicBezTo>
                  <a:cubicBezTo>
                    <a:pt x="149" y="359"/>
                    <a:pt x="149" y="359"/>
                    <a:pt x="149" y="359"/>
                  </a:cubicBezTo>
                  <a:cubicBezTo>
                    <a:pt x="141" y="360"/>
                    <a:pt x="133" y="360"/>
                    <a:pt x="125" y="362"/>
                  </a:cubicBezTo>
                  <a:cubicBezTo>
                    <a:pt x="113" y="364"/>
                    <a:pt x="113" y="364"/>
                    <a:pt x="113" y="364"/>
                  </a:cubicBezTo>
                  <a:cubicBezTo>
                    <a:pt x="110" y="364"/>
                    <a:pt x="106" y="365"/>
                    <a:pt x="102" y="366"/>
                  </a:cubicBezTo>
                  <a:cubicBezTo>
                    <a:pt x="95" y="368"/>
                    <a:pt x="87" y="370"/>
                    <a:pt x="80" y="373"/>
                  </a:cubicBezTo>
                  <a:cubicBezTo>
                    <a:pt x="73" y="375"/>
                    <a:pt x="66" y="378"/>
                    <a:pt x="59" y="381"/>
                  </a:cubicBezTo>
                  <a:cubicBezTo>
                    <a:pt x="55" y="382"/>
                    <a:pt x="52" y="384"/>
                    <a:pt x="48" y="385"/>
                  </a:cubicBezTo>
                  <a:cubicBezTo>
                    <a:pt x="45" y="387"/>
                    <a:pt x="42" y="389"/>
                    <a:pt x="38" y="390"/>
                  </a:cubicBezTo>
                  <a:cubicBezTo>
                    <a:pt x="35" y="392"/>
                    <a:pt x="32" y="394"/>
                    <a:pt x="28" y="395"/>
                  </a:cubicBezTo>
                  <a:cubicBezTo>
                    <a:pt x="19" y="401"/>
                    <a:pt x="19" y="401"/>
                    <a:pt x="19" y="401"/>
                  </a:cubicBezTo>
                  <a:cubicBezTo>
                    <a:pt x="12" y="405"/>
                    <a:pt x="6" y="409"/>
                    <a:pt x="0" y="413"/>
                  </a:cubicBezTo>
                  <a:cubicBezTo>
                    <a:pt x="29" y="410"/>
                    <a:pt x="58" y="405"/>
                    <a:pt x="86" y="404"/>
                  </a:cubicBezTo>
                  <a:cubicBezTo>
                    <a:pt x="107" y="404"/>
                    <a:pt x="107" y="404"/>
                    <a:pt x="107" y="404"/>
                  </a:cubicBezTo>
                  <a:cubicBezTo>
                    <a:pt x="114" y="404"/>
                    <a:pt x="120" y="404"/>
                    <a:pt x="127" y="404"/>
                  </a:cubicBezTo>
                  <a:cubicBezTo>
                    <a:pt x="130" y="404"/>
                    <a:pt x="134" y="405"/>
                    <a:pt x="137" y="406"/>
                  </a:cubicBezTo>
                  <a:cubicBezTo>
                    <a:pt x="146" y="407"/>
                    <a:pt x="146" y="407"/>
                    <a:pt x="146" y="407"/>
                  </a:cubicBezTo>
                  <a:cubicBezTo>
                    <a:pt x="156" y="409"/>
                    <a:pt x="156" y="409"/>
                    <a:pt x="156" y="409"/>
                  </a:cubicBezTo>
                  <a:cubicBezTo>
                    <a:pt x="159" y="409"/>
                    <a:pt x="162" y="410"/>
                    <a:pt x="165" y="411"/>
                  </a:cubicBezTo>
                  <a:cubicBezTo>
                    <a:pt x="174" y="414"/>
                    <a:pt x="174" y="414"/>
                    <a:pt x="174" y="414"/>
                  </a:cubicBezTo>
                  <a:cubicBezTo>
                    <a:pt x="175" y="414"/>
                    <a:pt x="176" y="415"/>
                    <a:pt x="178" y="415"/>
                  </a:cubicBezTo>
                  <a:cubicBezTo>
                    <a:pt x="182" y="417"/>
                    <a:pt x="182" y="417"/>
                    <a:pt x="182" y="417"/>
                  </a:cubicBezTo>
                  <a:cubicBezTo>
                    <a:pt x="188" y="419"/>
                    <a:pt x="193" y="422"/>
                    <a:pt x="198" y="425"/>
                  </a:cubicBezTo>
                  <a:cubicBezTo>
                    <a:pt x="209" y="431"/>
                    <a:pt x="219" y="438"/>
                    <a:pt x="229" y="446"/>
                  </a:cubicBezTo>
                  <a:cubicBezTo>
                    <a:pt x="249" y="463"/>
                    <a:pt x="269" y="484"/>
                    <a:pt x="294" y="503"/>
                  </a:cubicBezTo>
                  <a:cubicBezTo>
                    <a:pt x="313" y="518"/>
                    <a:pt x="334" y="534"/>
                    <a:pt x="357" y="546"/>
                  </a:cubicBezTo>
                  <a:cubicBezTo>
                    <a:pt x="348" y="550"/>
                    <a:pt x="339" y="554"/>
                    <a:pt x="330" y="560"/>
                  </a:cubicBezTo>
                  <a:cubicBezTo>
                    <a:pt x="317" y="567"/>
                    <a:pt x="305" y="575"/>
                    <a:pt x="294" y="585"/>
                  </a:cubicBezTo>
                  <a:cubicBezTo>
                    <a:pt x="283" y="594"/>
                    <a:pt x="273" y="604"/>
                    <a:pt x="264" y="614"/>
                  </a:cubicBezTo>
                  <a:cubicBezTo>
                    <a:pt x="245" y="635"/>
                    <a:pt x="230" y="656"/>
                    <a:pt x="215" y="674"/>
                  </a:cubicBezTo>
                  <a:cubicBezTo>
                    <a:pt x="199" y="691"/>
                    <a:pt x="183" y="704"/>
                    <a:pt x="161" y="711"/>
                  </a:cubicBezTo>
                  <a:cubicBezTo>
                    <a:pt x="151" y="715"/>
                    <a:pt x="138" y="717"/>
                    <a:pt x="126" y="718"/>
                  </a:cubicBezTo>
                  <a:cubicBezTo>
                    <a:pt x="113" y="719"/>
                    <a:pt x="100" y="720"/>
                    <a:pt x="87" y="720"/>
                  </a:cubicBezTo>
                  <a:cubicBezTo>
                    <a:pt x="98" y="727"/>
                    <a:pt x="111" y="732"/>
                    <a:pt x="124" y="736"/>
                  </a:cubicBezTo>
                  <a:cubicBezTo>
                    <a:pt x="137" y="741"/>
                    <a:pt x="151" y="743"/>
                    <a:pt x="166" y="743"/>
                  </a:cubicBezTo>
                  <a:cubicBezTo>
                    <a:pt x="181" y="743"/>
                    <a:pt x="196" y="740"/>
                    <a:pt x="211" y="734"/>
                  </a:cubicBezTo>
                  <a:cubicBezTo>
                    <a:pt x="218" y="732"/>
                    <a:pt x="225" y="728"/>
                    <a:pt x="231" y="724"/>
                  </a:cubicBezTo>
                  <a:cubicBezTo>
                    <a:pt x="238" y="720"/>
                    <a:pt x="244" y="716"/>
                    <a:pt x="249" y="712"/>
                  </a:cubicBezTo>
                  <a:cubicBezTo>
                    <a:pt x="272" y="694"/>
                    <a:pt x="290" y="674"/>
                    <a:pt x="308" y="658"/>
                  </a:cubicBezTo>
                  <a:cubicBezTo>
                    <a:pt x="317" y="650"/>
                    <a:pt x="326" y="642"/>
                    <a:pt x="335" y="635"/>
                  </a:cubicBezTo>
                  <a:cubicBezTo>
                    <a:pt x="344" y="628"/>
                    <a:pt x="353" y="622"/>
                    <a:pt x="363" y="616"/>
                  </a:cubicBezTo>
                  <a:cubicBezTo>
                    <a:pt x="375" y="610"/>
                    <a:pt x="387" y="604"/>
                    <a:pt x="399" y="599"/>
                  </a:cubicBezTo>
                  <a:cubicBezTo>
                    <a:pt x="393" y="603"/>
                    <a:pt x="387" y="607"/>
                    <a:pt x="381" y="612"/>
                  </a:cubicBezTo>
                  <a:cubicBezTo>
                    <a:pt x="380" y="613"/>
                    <a:pt x="378" y="615"/>
                    <a:pt x="376" y="617"/>
                  </a:cubicBezTo>
                  <a:cubicBezTo>
                    <a:pt x="374" y="619"/>
                    <a:pt x="372" y="621"/>
                    <a:pt x="370" y="622"/>
                  </a:cubicBezTo>
                  <a:cubicBezTo>
                    <a:pt x="369" y="624"/>
                    <a:pt x="367" y="626"/>
                    <a:pt x="365" y="628"/>
                  </a:cubicBezTo>
                  <a:cubicBezTo>
                    <a:pt x="364" y="630"/>
                    <a:pt x="362" y="632"/>
                    <a:pt x="361" y="634"/>
                  </a:cubicBezTo>
                  <a:cubicBezTo>
                    <a:pt x="349" y="651"/>
                    <a:pt x="342" y="670"/>
                    <a:pt x="338" y="687"/>
                  </a:cubicBezTo>
                  <a:cubicBezTo>
                    <a:pt x="334" y="705"/>
                    <a:pt x="333" y="722"/>
                    <a:pt x="332" y="739"/>
                  </a:cubicBezTo>
                  <a:cubicBezTo>
                    <a:pt x="332" y="755"/>
                    <a:pt x="333" y="771"/>
                    <a:pt x="335" y="787"/>
                  </a:cubicBezTo>
                  <a:cubicBezTo>
                    <a:pt x="338" y="818"/>
                    <a:pt x="343" y="848"/>
                    <a:pt x="348" y="877"/>
                  </a:cubicBezTo>
                  <a:cubicBezTo>
                    <a:pt x="352" y="906"/>
                    <a:pt x="357" y="935"/>
                    <a:pt x="355" y="963"/>
                  </a:cubicBezTo>
                  <a:cubicBezTo>
                    <a:pt x="355" y="977"/>
                    <a:pt x="353" y="990"/>
                    <a:pt x="348" y="1003"/>
                  </a:cubicBezTo>
                  <a:cubicBezTo>
                    <a:pt x="343" y="1016"/>
                    <a:pt x="334" y="1028"/>
                    <a:pt x="323" y="1039"/>
                  </a:cubicBezTo>
                  <a:cubicBezTo>
                    <a:pt x="338" y="1035"/>
                    <a:pt x="352" y="1026"/>
                    <a:pt x="363" y="1013"/>
                  </a:cubicBezTo>
                  <a:cubicBezTo>
                    <a:pt x="374" y="1000"/>
                    <a:pt x="382" y="985"/>
                    <a:pt x="387" y="969"/>
                  </a:cubicBezTo>
                  <a:cubicBezTo>
                    <a:pt x="392" y="953"/>
                    <a:pt x="395" y="937"/>
                    <a:pt x="397" y="921"/>
                  </a:cubicBezTo>
                  <a:cubicBezTo>
                    <a:pt x="399" y="905"/>
                    <a:pt x="399" y="889"/>
                    <a:pt x="400" y="874"/>
                  </a:cubicBezTo>
                  <a:cubicBezTo>
                    <a:pt x="400" y="842"/>
                    <a:pt x="398" y="812"/>
                    <a:pt x="397" y="783"/>
                  </a:cubicBezTo>
                  <a:cubicBezTo>
                    <a:pt x="396" y="754"/>
                    <a:pt x="397" y="725"/>
                    <a:pt x="402" y="702"/>
                  </a:cubicBezTo>
                  <a:cubicBezTo>
                    <a:pt x="404" y="690"/>
                    <a:pt x="408" y="679"/>
                    <a:pt x="414" y="671"/>
                  </a:cubicBezTo>
                  <a:cubicBezTo>
                    <a:pt x="414" y="670"/>
                    <a:pt x="415" y="669"/>
                    <a:pt x="416" y="668"/>
                  </a:cubicBezTo>
                  <a:cubicBezTo>
                    <a:pt x="416" y="667"/>
                    <a:pt x="417" y="666"/>
                    <a:pt x="418" y="665"/>
                  </a:cubicBezTo>
                  <a:cubicBezTo>
                    <a:pt x="419" y="664"/>
                    <a:pt x="419" y="663"/>
                    <a:pt x="420" y="663"/>
                  </a:cubicBezTo>
                  <a:cubicBezTo>
                    <a:pt x="421" y="662"/>
                    <a:pt x="422" y="661"/>
                    <a:pt x="423" y="660"/>
                  </a:cubicBezTo>
                  <a:cubicBezTo>
                    <a:pt x="428" y="656"/>
                    <a:pt x="432" y="652"/>
                    <a:pt x="437" y="648"/>
                  </a:cubicBezTo>
                  <a:cubicBezTo>
                    <a:pt x="457" y="634"/>
                    <a:pt x="481" y="625"/>
                    <a:pt x="509" y="619"/>
                  </a:cubicBezTo>
                  <a:cubicBezTo>
                    <a:pt x="536" y="614"/>
                    <a:pt x="569" y="619"/>
                    <a:pt x="596" y="622"/>
                  </a:cubicBezTo>
                  <a:cubicBezTo>
                    <a:pt x="607" y="623"/>
                    <a:pt x="686" y="624"/>
                    <a:pt x="707" y="624"/>
                  </a:cubicBezTo>
                  <a:cubicBezTo>
                    <a:pt x="707" y="624"/>
                    <a:pt x="707" y="624"/>
                    <a:pt x="707" y="624"/>
                  </a:cubicBezTo>
                  <a:cubicBezTo>
                    <a:pt x="707" y="624"/>
                    <a:pt x="708" y="624"/>
                    <a:pt x="710" y="624"/>
                  </a:cubicBezTo>
                  <a:cubicBezTo>
                    <a:pt x="711" y="624"/>
                    <a:pt x="712" y="624"/>
                    <a:pt x="712" y="624"/>
                  </a:cubicBezTo>
                  <a:cubicBezTo>
                    <a:pt x="712" y="624"/>
                    <a:pt x="712" y="624"/>
                    <a:pt x="712" y="624"/>
                  </a:cubicBezTo>
                  <a:cubicBezTo>
                    <a:pt x="733" y="624"/>
                    <a:pt x="814" y="623"/>
                    <a:pt x="826" y="622"/>
                  </a:cubicBezTo>
                  <a:cubicBezTo>
                    <a:pt x="853" y="619"/>
                    <a:pt x="886" y="614"/>
                    <a:pt x="913" y="619"/>
                  </a:cubicBezTo>
                  <a:cubicBezTo>
                    <a:pt x="941" y="625"/>
                    <a:pt x="965" y="634"/>
                    <a:pt x="985" y="648"/>
                  </a:cubicBezTo>
                  <a:cubicBezTo>
                    <a:pt x="990" y="652"/>
                    <a:pt x="994" y="656"/>
                    <a:pt x="999" y="660"/>
                  </a:cubicBezTo>
                  <a:cubicBezTo>
                    <a:pt x="1000" y="661"/>
                    <a:pt x="1001" y="662"/>
                    <a:pt x="1002" y="663"/>
                  </a:cubicBezTo>
                  <a:cubicBezTo>
                    <a:pt x="1003" y="663"/>
                    <a:pt x="1003" y="664"/>
                    <a:pt x="1004" y="665"/>
                  </a:cubicBezTo>
                  <a:cubicBezTo>
                    <a:pt x="1005" y="666"/>
                    <a:pt x="1006" y="667"/>
                    <a:pt x="1006" y="668"/>
                  </a:cubicBezTo>
                  <a:cubicBezTo>
                    <a:pt x="1007" y="669"/>
                    <a:pt x="1008" y="670"/>
                    <a:pt x="1008" y="671"/>
                  </a:cubicBezTo>
                  <a:cubicBezTo>
                    <a:pt x="1014" y="679"/>
                    <a:pt x="1018" y="690"/>
                    <a:pt x="1020" y="702"/>
                  </a:cubicBezTo>
                  <a:cubicBezTo>
                    <a:pt x="1025" y="725"/>
                    <a:pt x="1026" y="754"/>
                    <a:pt x="1025" y="783"/>
                  </a:cubicBezTo>
                  <a:cubicBezTo>
                    <a:pt x="1024" y="812"/>
                    <a:pt x="1022" y="842"/>
                    <a:pt x="1022" y="874"/>
                  </a:cubicBezTo>
                  <a:cubicBezTo>
                    <a:pt x="1023" y="889"/>
                    <a:pt x="1023" y="905"/>
                    <a:pt x="1025" y="921"/>
                  </a:cubicBezTo>
                  <a:cubicBezTo>
                    <a:pt x="1027" y="937"/>
                    <a:pt x="1030" y="953"/>
                    <a:pt x="1035" y="969"/>
                  </a:cubicBezTo>
                  <a:cubicBezTo>
                    <a:pt x="1040" y="985"/>
                    <a:pt x="1048" y="1000"/>
                    <a:pt x="1059" y="1013"/>
                  </a:cubicBezTo>
                  <a:cubicBezTo>
                    <a:pt x="1070" y="1026"/>
                    <a:pt x="1084" y="1035"/>
                    <a:pt x="1099" y="1039"/>
                  </a:cubicBezTo>
                  <a:cubicBezTo>
                    <a:pt x="1088" y="1028"/>
                    <a:pt x="1079" y="1016"/>
                    <a:pt x="1074" y="1003"/>
                  </a:cubicBezTo>
                  <a:cubicBezTo>
                    <a:pt x="1069" y="990"/>
                    <a:pt x="1067" y="977"/>
                    <a:pt x="1067" y="963"/>
                  </a:cubicBezTo>
                  <a:cubicBezTo>
                    <a:pt x="1065" y="935"/>
                    <a:pt x="1070" y="906"/>
                    <a:pt x="1074" y="877"/>
                  </a:cubicBezTo>
                  <a:cubicBezTo>
                    <a:pt x="1079" y="848"/>
                    <a:pt x="1084" y="818"/>
                    <a:pt x="1087" y="787"/>
                  </a:cubicBezTo>
                  <a:cubicBezTo>
                    <a:pt x="1089" y="771"/>
                    <a:pt x="1090" y="755"/>
                    <a:pt x="1090" y="739"/>
                  </a:cubicBezTo>
                  <a:cubicBezTo>
                    <a:pt x="1089" y="722"/>
                    <a:pt x="1088" y="705"/>
                    <a:pt x="1084" y="687"/>
                  </a:cubicBezTo>
                  <a:cubicBezTo>
                    <a:pt x="1080" y="670"/>
                    <a:pt x="1073" y="651"/>
                    <a:pt x="1061" y="634"/>
                  </a:cubicBezTo>
                  <a:cubicBezTo>
                    <a:pt x="1060" y="632"/>
                    <a:pt x="1058" y="630"/>
                    <a:pt x="1057" y="628"/>
                  </a:cubicBezTo>
                  <a:cubicBezTo>
                    <a:pt x="1055" y="626"/>
                    <a:pt x="1053" y="624"/>
                    <a:pt x="1052" y="622"/>
                  </a:cubicBezTo>
                  <a:cubicBezTo>
                    <a:pt x="1050" y="621"/>
                    <a:pt x="1048" y="619"/>
                    <a:pt x="1046" y="617"/>
                  </a:cubicBezTo>
                  <a:cubicBezTo>
                    <a:pt x="1044" y="615"/>
                    <a:pt x="1042" y="613"/>
                    <a:pt x="1041" y="612"/>
                  </a:cubicBezTo>
                  <a:cubicBezTo>
                    <a:pt x="1035" y="607"/>
                    <a:pt x="1029" y="603"/>
                    <a:pt x="1023" y="599"/>
                  </a:cubicBezTo>
                  <a:cubicBezTo>
                    <a:pt x="1035" y="604"/>
                    <a:pt x="1048" y="610"/>
                    <a:pt x="1059" y="616"/>
                  </a:cubicBezTo>
                  <a:cubicBezTo>
                    <a:pt x="1069" y="622"/>
                    <a:pt x="1078" y="628"/>
                    <a:pt x="1087" y="635"/>
                  </a:cubicBezTo>
                  <a:cubicBezTo>
                    <a:pt x="1096" y="642"/>
                    <a:pt x="1105" y="650"/>
                    <a:pt x="1114" y="658"/>
                  </a:cubicBezTo>
                  <a:cubicBezTo>
                    <a:pt x="1132" y="674"/>
                    <a:pt x="1150" y="694"/>
                    <a:pt x="1173" y="712"/>
                  </a:cubicBezTo>
                  <a:cubicBezTo>
                    <a:pt x="1178" y="716"/>
                    <a:pt x="1184" y="720"/>
                    <a:pt x="1191" y="724"/>
                  </a:cubicBezTo>
                  <a:cubicBezTo>
                    <a:pt x="1197" y="728"/>
                    <a:pt x="1204" y="732"/>
                    <a:pt x="1211" y="734"/>
                  </a:cubicBezTo>
                  <a:cubicBezTo>
                    <a:pt x="1226" y="740"/>
                    <a:pt x="1241" y="743"/>
                    <a:pt x="1256" y="743"/>
                  </a:cubicBezTo>
                  <a:cubicBezTo>
                    <a:pt x="1271" y="743"/>
                    <a:pt x="1285" y="741"/>
                    <a:pt x="1298" y="736"/>
                  </a:cubicBezTo>
                  <a:cubicBezTo>
                    <a:pt x="1311" y="732"/>
                    <a:pt x="1324" y="727"/>
                    <a:pt x="1335" y="720"/>
                  </a:cubicBezTo>
                  <a:cubicBezTo>
                    <a:pt x="1322" y="720"/>
                    <a:pt x="1309" y="719"/>
                    <a:pt x="1296" y="718"/>
                  </a:cubicBezTo>
                  <a:cubicBezTo>
                    <a:pt x="1284" y="717"/>
                    <a:pt x="1271" y="715"/>
                    <a:pt x="1261" y="711"/>
                  </a:cubicBezTo>
                  <a:cubicBezTo>
                    <a:pt x="1239" y="704"/>
                    <a:pt x="1223" y="691"/>
                    <a:pt x="1207" y="674"/>
                  </a:cubicBezTo>
                  <a:cubicBezTo>
                    <a:pt x="1192" y="656"/>
                    <a:pt x="1177" y="635"/>
                    <a:pt x="1158" y="614"/>
                  </a:cubicBezTo>
                  <a:cubicBezTo>
                    <a:pt x="1149" y="604"/>
                    <a:pt x="1139" y="594"/>
                    <a:pt x="1128" y="585"/>
                  </a:cubicBezTo>
                  <a:cubicBezTo>
                    <a:pt x="1117" y="575"/>
                    <a:pt x="1105" y="567"/>
                    <a:pt x="1092" y="560"/>
                  </a:cubicBezTo>
                  <a:cubicBezTo>
                    <a:pt x="1083" y="554"/>
                    <a:pt x="1074" y="550"/>
                    <a:pt x="1065" y="546"/>
                  </a:cubicBezTo>
                  <a:cubicBezTo>
                    <a:pt x="1088" y="534"/>
                    <a:pt x="1109" y="518"/>
                    <a:pt x="1128" y="503"/>
                  </a:cubicBezTo>
                  <a:cubicBezTo>
                    <a:pt x="1153" y="484"/>
                    <a:pt x="1173" y="463"/>
                    <a:pt x="1193" y="446"/>
                  </a:cubicBezTo>
                  <a:close/>
                </a:path>
              </a:pathLst>
            </a:custGeom>
            <a:solidFill>
              <a:srgbClr val="F5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2" name="Freeform 37">
              <a:extLst>
                <a:ext uri="{FF2B5EF4-FFF2-40B4-BE49-F238E27FC236}">
                  <a16:creationId xmlns:a16="http://schemas.microsoft.com/office/drawing/2014/main" id="{A648AEA5-6595-4AB5-B1A6-F85DF7045F05}"/>
                </a:ext>
              </a:extLst>
            </p:cNvPr>
            <p:cNvSpPr>
              <a:spLocks/>
            </p:cNvSpPr>
            <p:nvPr/>
          </p:nvSpPr>
          <p:spPr bwMode="auto">
            <a:xfrm>
              <a:off x="6362700" y="2663093"/>
              <a:ext cx="204788" cy="304800"/>
            </a:xfrm>
            <a:custGeom>
              <a:avLst/>
              <a:gdLst>
                <a:gd name="T0" fmla="*/ 65 w 65"/>
                <a:gd name="T1" fmla="*/ 96 h 96"/>
                <a:gd name="T2" fmla="*/ 33 w 65"/>
                <a:gd name="T3" fmla="*/ 54 h 96"/>
                <a:gd name="T4" fmla="*/ 59 w 65"/>
                <a:gd name="T5" fmla="*/ 0 h 96"/>
                <a:gd name="T6" fmla="*/ 0 w 65"/>
                <a:gd name="T7" fmla="*/ 51 h 96"/>
                <a:gd name="T8" fmla="*/ 65 w 65"/>
                <a:gd name="T9" fmla="*/ 96 h 96"/>
              </a:gdLst>
              <a:ahLst/>
              <a:cxnLst>
                <a:cxn ang="0">
                  <a:pos x="T0" y="T1"/>
                </a:cxn>
                <a:cxn ang="0">
                  <a:pos x="T2" y="T3"/>
                </a:cxn>
                <a:cxn ang="0">
                  <a:pos x="T4" y="T5"/>
                </a:cxn>
                <a:cxn ang="0">
                  <a:pos x="T6" y="T7"/>
                </a:cxn>
                <a:cxn ang="0">
                  <a:pos x="T8" y="T9"/>
                </a:cxn>
              </a:cxnLst>
              <a:rect l="0" t="0" r="r" b="b"/>
              <a:pathLst>
                <a:path w="65" h="96">
                  <a:moveTo>
                    <a:pt x="65" y="96"/>
                  </a:moveTo>
                  <a:cubicBezTo>
                    <a:pt x="65" y="96"/>
                    <a:pt x="33" y="82"/>
                    <a:pt x="33" y="54"/>
                  </a:cubicBezTo>
                  <a:cubicBezTo>
                    <a:pt x="33" y="26"/>
                    <a:pt x="59" y="0"/>
                    <a:pt x="59" y="0"/>
                  </a:cubicBezTo>
                  <a:cubicBezTo>
                    <a:pt x="21" y="0"/>
                    <a:pt x="0" y="23"/>
                    <a:pt x="0" y="51"/>
                  </a:cubicBezTo>
                  <a:cubicBezTo>
                    <a:pt x="0" y="79"/>
                    <a:pt x="27" y="96"/>
                    <a:pt x="65" y="96"/>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3" name="Freeform 38">
              <a:extLst>
                <a:ext uri="{FF2B5EF4-FFF2-40B4-BE49-F238E27FC236}">
                  <a16:creationId xmlns:a16="http://schemas.microsoft.com/office/drawing/2014/main" id="{41465775-857B-48F7-9933-E65CDE81FA26}"/>
                </a:ext>
              </a:extLst>
            </p:cNvPr>
            <p:cNvSpPr>
              <a:spLocks/>
            </p:cNvSpPr>
            <p:nvPr/>
          </p:nvSpPr>
          <p:spPr bwMode="auto">
            <a:xfrm>
              <a:off x="5695950" y="2663093"/>
              <a:ext cx="206375" cy="304800"/>
            </a:xfrm>
            <a:custGeom>
              <a:avLst/>
              <a:gdLst>
                <a:gd name="T0" fmla="*/ 0 w 65"/>
                <a:gd name="T1" fmla="*/ 96 h 96"/>
                <a:gd name="T2" fmla="*/ 33 w 65"/>
                <a:gd name="T3" fmla="*/ 54 h 96"/>
                <a:gd name="T4" fmla="*/ 6 w 65"/>
                <a:gd name="T5" fmla="*/ 0 h 96"/>
                <a:gd name="T6" fmla="*/ 65 w 65"/>
                <a:gd name="T7" fmla="*/ 51 h 96"/>
                <a:gd name="T8" fmla="*/ 0 w 65"/>
                <a:gd name="T9" fmla="*/ 96 h 96"/>
              </a:gdLst>
              <a:ahLst/>
              <a:cxnLst>
                <a:cxn ang="0">
                  <a:pos x="T0" y="T1"/>
                </a:cxn>
                <a:cxn ang="0">
                  <a:pos x="T2" y="T3"/>
                </a:cxn>
                <a:cxn ang="0">
                  <a:pos x="T4" y="T5"/>
                </a:cxn>
                <a:cxn ang="0">
                  <a:pos x="T6" y="T7"/>
                </a:cxn>
                <a:cxn ang="0">
                  <a:pos x="T8" y="T9"/>
                </a:cxn>
              </a:cxnLst>
              <a:rect l="0" t="0" r="r" b="b"/>
              <a:pathLst>
                <a:path w="65" h="96">
                  <a:moveTo>
                    <a:pt x="0" y="96"/>
                  </a:moveTo>
                  <a:cubicBezTo>
                    <a:pt x="0" y="96"/>
                    <a:pt x="33" y="82"/>
                    <a:pt x="33" y="54"/>
                  </a:cubicBezTo>
                  <a:cubicBezTo>
                    <a:pt x="33" y="26"/>
                    <a:pt x="6" y="0"/>
                    <a:pt x="6" y="0"/>
                  </a:cubicBezTo>
                  <a:cubicBezTo>
                    <a:pt x="44" y="0"/>
                    <a:pt x="65" y="23"/>
                    <a:pt x="65" y="51"/>
                  </a:cubicBezTo>
                  <a:cubicBezTo>
                    <a:pt x="65" y="79"/>
                    <a:pt x="38" y="96"/>
                    <a:pt x="0" y="96"/>
                  </a:cubicBez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4" name="Oval 39">
              <a:extLst>
                <a:ext uri="{FF2B5EF4-FFF2-40B4-BE49-F238E27FC236}">
                  <a16:creationId xmlns:a16="http://schemas.microsoft.com/office/drawing/2014/main" id="{9E3D323A-FABD-4515-85AD-C3B99CBC8648}"/>
                </a:ext>
              </a:extLst>
            </p:cNvPr>
            <p:cNvSpPr>
              <a:spLocks noChangeArrowheads="1"/>
            </p:cNvSpPr>
            <p:nvPr/>
          </p:nvSpPr>
          <p:spPr bwMode="auto">
            <a:xfrm>
              <a:off x="6397625" y="1558193"/>
              <a:ext cx="69850" cy="66675"/>
            </a:xfrm>
            <a:prstGeom prst="ellipse">
              <a:avLst/>
            </a:pr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Oval 40">
              <a:extLst>
                <a:ext uri="{FF2B5EF4-FFF2-40B4-BE49-F238E27FC236}">
                  <a16:creationId xmlns:a16="http://schemas.microsoft.com/office/drawing/2014/main" id="{5BD2E1AB-DC81-4DE7-8489-001572C1AA88}"/>
                </a:ext>
              </a:extLst>
            </p:cNvPr>
            <p:cNvSpPr>
              <a:spLocks noChangeArrowheads="1"/>
            </p:cNvSpPr>
            <p:nvPr/>
          </p:nvSpPr>
          <p:spPr bwMode="auto">
            <a:xfrm>
              <a:off x="6362700" y="1672493"/>
              <a:ext cx="41275" cy="38100"/>
            </a:xfrm>
            <a:prstGeom prst="ellipse">
              <a:avLst/>
            </a:pr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6" name="Oval 41">
              <a:extLst>
                <a:ext uri="{FF2B5EF4-FFF2-40B4-BE49-F238E27FC236}">
                  <a16:creationId xmlns:a16="http://schemas.microsoft.com/office/drawing/2014/main" id="{11071324-8B38-4144-9C52-DADFB6613C96}"/>
                </a:ext>
              </a:extLst>
            </p:cNvPr>
            <p:cNvSpPr>
              <a:spLocks noChangeArrowheads="1"/>
            </p:cNvSpPr>
            <p:nvPr/>
          </p:nvSpPr>
          <p:spPr bwMode="auto">
            <a:xfrm>
              <a:off x="6467475" y="1701068"/>
              <a:ext cx="77788" cy="82550"/>
            </a:xfrm>
            <a:prstGeom prst="ellipse">
              <a:avLst/>
            </a:pr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7" name="Oval 42">
              <a:extLst>
                <a:ext uri="{FF2B5EF4-FFF2-40B4-BE49-F238E27FC236}">
                  <a16:creationId xmlns:a16="http://schemas.microsoft.com/office/drawing/2014/main" id="{421EE4C0-EDAB-475B-9C14-6BE625765DD5}"/>
                </a:ext>
              </a:extLst>
            </p:cNvPr>
            <p:cNvSpPr>
              <a:spLocks noChangeArrowheads="1"/>
            </p:cNvSpPr>
            <p:nvPr/>
          </p:nvSpPr>
          <p:spPr bwMode="auto">
            <a:xfrm>
              <a:off x="5861050" y="3234593"/>
              <a:ext cx="34925" cy="34925"/>
            </a:xfrm>
            <a:prstGeom prst="ellipse">
              <a:avLst/>
            </a:pr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8" name="Oval 43">
              <a:extLst>
                <a:ext uri="{FF2B5EF4-FFF2-40B4-BE49-F238E27FC236}">
                  <a16:creationId xmlns:a16="http://schemas.microsoft.com/office/drawing/2014/main" id="{25F7A4BD-7707-4837-BAAA-FDC112935A56}"/>
                </a:ext>
              </a:extLst>
            </p:cNvPr>
            <p:cNvSpPr>
              <a:spLocks noChangeArrowheads="1"/>
            </p:cNvSpPr>
            <p:nvPr/>
          </p:nvSpPr>
          <p:spPr bwMode="auto">
            <a:xfrm>
              <a:off x="5918200" y="3155218"/>
              <a:ext cx="79375" cy="79375"/>
            </a:xfrm>
            <a:prstGeom prst="ellipse">
              <a:avLst/>
            </a:pr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9" name="Oval 44">
              <a:extLst>
                <a:ext uri="{FF2B5EF4-FFF2-40B4-BE49-F238E27FC236}">
                  <a16:creationId xmlns:a16="http://schemas.microsoft.com/office/drawing/2014/main" id="{91E6DD98-FFCD-40D9-9FC8-A4B552AA958F}"/>
                </a:ext>
              </a:extLst>
            </p:cNvPr>
            <p:cNvSpPr>
              <a:spLocks noChangeArrowheads="1"/>
            </p:cNvSpPr>
            <p:nvPr/>
          </p:nvSpPr>
          <p:spPr bwMode="auto">
            <a:xfrm>
              <a:off x="5553075" y="1955068"/>
              <a:ext cx="60325" cy="60325"/>
            </a:xfrm>
            <a:prstGeom prst="ellipse">
              <a:avLst/>
            </a:pr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0" name="Oval 45">
              <a:extLst>
                <a:ext uri="{FF2B5EF4-FFF2-40B4-BE49-F238E27FC236}">
                  <a16:creationId xmlns:a16="http://schemas.microsoft.com/office/drawing/2014/main" id="{F3E2115F-64BC-4F7F-A934-D3E1EB82FD23}"/>
                </a:ext>
              </a:extLst>
            </p:cNvPr>
            <p:cNvSpPr>
              <a:spLocks noChangeArrowheads="1"/>
            </p:cNvSpPr>
            <p:nvPr/>
          </p:nvSpPr>
          <p:spPr bwMode="auto">
            <a:xfrm>
              <a:off x="5629275" y="1897918"/>
              <a:ext cx="38100" cy="38100"/>
            </a:xfrm>
            <a:prstGeom prst="ellipse">
              <a:avLst/>
            </a:pr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1" name="Freeform 46">
              <a:extLst>
                <a:ext uri="{FF2B5EF4-FFF2-40B4-BE49-F238E27FC236}">
                  <a16:creationId xmlns:a16="http://schemas.microsoft.com/office/drawing/2014/main" id="{4F2277D3-6431-481D-A062-CEA49CF90F96}"/>
                </a:ext>
              </a:extLst>
            </p:cNvPr>
            <p:cNvSpPr>
              <a:spLocks/>
            </p:cNvSpPr>
            <p:nvPr/>
          </p:nvSpPr>
          <p:spPr bwMode="auto">
            <a:xfrm>
              <a:off x="5386388" y="2215418"/>
              <a:ext cx="34925" cy="57150"/>
            </a:xfrm>
            <a:custGeom>
              <a:avLst/>
              <a:gdLst>
                <a:gd name="T0" fmla="*/ 11 w 11"/>
                <a:gd name="T1" fmla="*/ 18 h 18"/>
                <a:gd name="T2" fmla="*/ 7 w 11"/>
                <a:gd name="T3" fmla="*/ 18 h 18"/>
                <a:gd name="T4" fmla="*/ 0 w 11"/>
                <a:gd name="T5" fmla="*/ 10 h 18"/>
                <a:gd name="T6" fmla="*/ 0 w 11"/>
                <a:gd name="T7" fmla="*/ 7 h 18"/>
                <a:gd name="T8" fmla="*/ 7 w 11"/>
                <a:gd name="T9" fmla="*/ 0 h 18"/>
                <a:gd name="T10" fmla="*/ 11 w 11"/>
                <a:gd name="T11" fmla="*/ 0 h 18"/>
                <a:gd name="T12" fmla="*/ 11 w 11"/>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18"/>
                  </a:moveTo>
                  <a:cubicBezTo>
                    <a:pt x="7" y="18"/>
                    <a:pt x="7" y="18"/>
                    <a:pt x="7" y="18"/>
                  </a:cubicBezTo>
                  <a:cubicBezTo>
                    <a:pt x="3" y="18"/>
                    <a:pt x="0" y="14"/>
                    <a:pt x="0" y="10"/>
                  </a:cubicBezTo>
                  <a:cubicBezTo>
                    <a:pt x="0" y="7"/>
                    <a:pt x="0" y="7"/>
                    <a:pt x="0" y="7"/>
                  </a:cubicBezTo>
                  <a:cubicBezTo>
                    <a:pt x="0" y="3"/>
                    <a:pt x="3" y="0"/>
                    <a:pt x="7" y="0"/>
                  </a:cubicBezTo>
                  <a:cubicBezTo>
                    <a:pt x="11" y="0"/>
                    <a:pt x="11" y="0"/>
                    <a:pt x="11" y="0"/>
                  </a:cubicBezTo>
                  <a:lnTo>
                    <a:pt x="11" y="18"/>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2" name="Freeform 47">
              <a:extLst>
                <a:ext uri="{FF2B5EF4-FFF2-40B4-BE49-F238E27FC236}">
                  <a16:creationId xmlns:a16="http://schemas.microsoft.com/office/drawing/2014/main" id="{3FDF21F7-3BFD-4DC3-A88C-7727A5B17DE8}"/>
                </a:ext>
              </a:extLst>
            </p:cNvPr>
            <p:cNvSpPr>
              <a:spLocks/>
            </p:cNvSpPr>
            <p:nvPr/>
          </p:nvSpPr>
          <p:spPr bwMode="auto">
            <a:xfrm>
              <a:off x="6840538" y="2215418"/>
              <a:ext cx="38100" cy="57150"/>
            </a:xfrm>
            <a:custGeom>
              <a:avLst/>
              <a:gdLst>
                <a:gd name="T0" fmla="*/ 0 w 12"/>
                <a:gd name="T1" fmla="*/ 18 h 18"/>
                <a:gd name="T2" fmla="*/ 4 w 12"/>
                <a:gd name="T3" fmla="*/ 18 h 18"/>
                <a:gd name="T4" fmla="*/ 12 w 12"/>
                <a:gd name="T5" fmla="*/ 10 h 18"/>
                <a:gd name="T6" fmla="*/ 12 w 12"/>
                <a:gd name="T7" fmla="*/ 7 h 18"/>
                <a:gd name="T8" fmla="*/ 4 w 12"/>
                <a:gd name="T9" fmla="*/ 0 h 18"/>
                <a:gd name="T10" fmla="*/ 0 w 12"/>
                <a:gd name="T11" fmla="*/ 0 h 18"/>
                <a:gd name="T12" fmla="*/ 0 w 12"/>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0" y="18"/>
                  </a:moveTo>
                  <a:cubicBezTo>
                    <a:pt x="4" y="18"/>
                    <a:pt x="4" y="18"/>
                    <a:pt x="4" y="18"/>
                  </a:cubicBezTo>
                  <a:cubicBezTo>
                    <a:pt x="8" y="18"/>
                    <a:pt x="12" y="14"/>
                    <a:pt x="12" y="10"/>
                  </a:cubicBezTo>
                  <a:cubicBezTo>
                    <a:pt x="12" y="7"/>
                    <a:pt x="12" y="7"/>
                    <a:pt x="12" y="7"/>
                  </a:cubicBezTo>
                  <a:cubicBezTo>
                    <a:pt x="12" y="3"/>
                    <a:pt x="8" y="0"/>
                    <a:pt x="4" y="0"/>
                  </a:cubicBezTo>
                  <a:cubicBezTo>
                    <a:pt x="0" y="0"/>
                    <a:pt x="0" y="0"/>
                    <a:pt x="0" y="0"/>
                  </a:cubicBezTo>
                  <a:lnTo>
                    <a:pt x="0" y="18"/>
                  </a:ln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3" name="Freeform 48">
              <a:extLst>
                <a:ext uri="{FF2B5EF4-FFF2-40B4-BE49-F238E27FC236}">
                  <a16:creationId xmlns:a16="http://schemas.microsoft.com/office/drawing/2014/main" id="{FE1BE753-CE08-4657-AE90-C9F002857F68}"/>
                </a:ext>
              </a:extLst>
            </p:cNvPr>
            <p:cNvSpPr>
              <a:spLocks/>
            </p:cNvSpPr>
            <p:nvPr/>
          </p:nvSpPr>
          <p:spPr bwMode="auto">
            <a:xfrm>
              <a:off x="5386388" y="1923318"/>
              <a:ext cx="738188" cy="692150"/>
            </a:xfrm>
            <a:custGeom>
              <a:avLst/>
              <a:gdLst>
                <a:gd name="T0" fmla="*/ 203 w 233"/>
                <a:gd name="T1" fmla="*/ 41 h 218"/>
                <a:gd name="T2" fmla="*/ 27 w 233"/>
                <a:gd name="T3" fmla="*/ 51 h 218"/>
                <a:gd name="T4" fmla="*/ 48 w 233"/>
                <a:gd name="T5" fmla="*/ 188 h 218"/>
                <a:gd name="T6" fmla="*/ 193 w 233"/>
                <a:gd name="T7" fmla="*/ 144 h 218"/>
                <a:gd name="T8" fmla="*/ 203 w 233"/>
                <a:gd name="T9" fmla="*/ 41 h 218"/>
              </a:gdLst>
              <a:ahLst/>
              <a:cxnLst>
                <a:cxn ang="0">
                  <a:pos x="T0" y="T1"/>
                </a:cxn>
                <a:cxn ang="0">
                  <a:pos x="T2" y="T3"/>
                </a:cxn>
                <a:cxn ang="0">
                  <a:pos x="T4" y="T5"/>
                </a:cxn>
                <a:cxn ang="0">
                  <a:pos x="T6" y="T7"/>
                </a:cxn>
                <a:cxn ang="0">
                  <a:pos x="T8" y="T9"/>
                </a:cxn>
              </a:cxnLst>
              <a:rect l="0" t="0" r="r" b="b"/>
              <a:pathLst>
                <a:path w="233" h="218">
                  <a:moveTo>
                    <a:pt x="203" y="41"/>
                  </a:moveTo>
                  <a:cubicBezTo>
                    <a:pt x="162" y="0"/>
                    <a:pt x="63" y="4"/>
                    <a:pt x="27" y="51"/>
                  </a:cubicBezTo>
                  <a:cubicBezTo>
                    <a:pt x="0" y="88"/>
                    <a:pt x="8" y="162"/>
                    <a:pt x="48" y="188"/>
                  </a:cubicBezTo>
                  <a:cubicBezTo>
                    <a:pt x="94" y="218"/>
                    <a:pt x="164" y="183"/>
                    <a:pt x="193" y="144"/>
                  </a:cubicBezTo>
                  <a:cubicBezTo>
                    <a:pt x="215" y="115"/>
                    <a:pt x="233" y="71"/>
                    <a:pt x="203" y="41"/>
                  </a:cubicBez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4" name="Freeform 49">
              <a:extLst>
                <a:ext uri="{FF2B5EF4-FFF2-40B4-BE49-F238E27FC236}">
                  <a16:creationId xmlns:a16="http://schemas.microsoft.com/office/drawing/2014/main" id="{72B2E6D1-2701-4D1A-879B-967101A04DB1}"/>
                </a:ext>
              </a:extLst>
            </p:cNvPr>
            <p:cNvSpPr>
              <a:spLocks/>
            </p:cNvSpPr>
            <p:nvPr/>
          </p:nvSpPr>
          <p:spPr bwMode="auto">
            <a:xfrm>
              <a:off x="6137275" y="1923318"/>
              <a:ext cx="738188" cy="692150"/>
            </a:xfrm>
            <a:custGeom>
              <a:avLst/>
              <a:gdLst>
                <a:gd name="T0" fmla="*/ 40 w 233"/>
                <a:gd name="T1" fmla="*/ 144 h 218"/>
                <a:gd name="T2" fmla="*/ 185 w 233"/>
                <a:gd name="T3" fmla="*/ 188 h 218"/>
                <a:gd name="T4" fmla="*/ 205 w 233"/>
                <a:gd name="T5" fmla="*/ 51 h 218"/>
                <a:gd name="T6" fmla="*/ 30 w 233"/>
                <a:gd name="T7" fmla="*/ 41 h 218"/>
                <a:gd name="T8" fmla="*/ 40 w 233"/>
                <a:gd name="T9" fmla="*/ 144 h 218"/>
              </a:gdLst>
              <a:ahLst/>
              <a:cxnLst>
                <a:cxn ang="0">
                  <a:pos x="T0" y="T1"/>
                </a:cxn>
                <a:cxn ang="0">
                  <a:pos x="T2" y="T3"/>
                </a:cxn>
                <a:cxn ang="0">
                  <a:pos x="T4" y="T5"/>
                </a:cxn>
                <a:cxn ang="0">
                  <a:pos x="T6" y="T7"/>
                </a:cxn>
                <a:cxn ang="0">
                  <a:pos x="T8" y="T9"/>
                </a:cxn>
              </a:cxnLst>
              <a:rect l="0" t="0" r="r" b="b"/>
              <a:pathLst>
                <a:path w="233" h="218">
                  <a:moveTo>
                    <a:pt x="40" y="144"/>
                  </a:moveTo>
                  <a:cubicBezTo>
                    <a:pt x="68" y="183"/>
                    <a:pt x="139" y="218"/>
                    <a:pt x="185" y="188"/>
                  </a:cubicBezTo>
                  <a:cubicBezTo>
                    <a:pt x="225" y="162"/>
                    <a:pt x="233" y="88"/>
                    <a:pt x="205" y="51"/>
                  </a:cubicBezTo>
                  <a:cubicBezTo>
                    <a:pt x="170" y="4"/>
                    <a:pt x="70" y="0"/>
                    <a:pt x="30" y="41"/>
                  </a:cubicBezTo>
                  <a:cubicBezTo>
                    <a:pt x="0" y="71"/>
                    <a:pt x="18" y="115"/>
                    <a:pt x="40" y="144"/>
                  </a:cubicBezTo>
                  <a:close/>
                </a:path>
              </a:pathLst>
            </a:custGeom>
            <a:solidFill>
              <a:srgbClr val="871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5" name="Freeform 50">
              <a:extLst>
                <a:ext uri="{FF2B5EF4-FFF2-40B4-BE49-F238E27FC236}">
                  <a16:creationId xmlns:a16="http://schemas.microsoft.com/office/drawing/2014/main" id="{3997552A-0CD8-4EB5-B8A2-0A89EF5702C6}"/>
                </a:ext>
              </a:extLst>
            </p:cNvPr>
            <p:cNvSpPr>
              <a:spLocks/>
            </p:cNvSpPr>
            <p:nvPr/>
          </p:nvSpPr>
          <p:spPr bwMode="auto">
            <a:xfrm>
              <a:off x="5427663" y="1964593"/>
              <a:ext cx="519113" cy="501650"/>
            </a:xfrm>
            <a:custGeom>
              <a:avLst/>
              <a:gdLst>
                <a:gd name="T0" fmla="*/ 116 w 164"/>
                <a:gd name="T1" fmla="*/ 0 h 158"/>
                <a:gd name="T2" fmla="*/ 0 w 164"/>
                <a:gd name="T3" fmla="*/ 115 h 158"/>
                <a:gd name="T4" fmla="*/ 17 w 164"/>
                <a:gd name="T5" fmla="*/ 158 h 158"/>
                <a:gd name="T6" fmla="*/ 164 w 164"/>
                <a:gd name="T7" fmla="*/ 11 h 158"/>
                <a:gd name="T8" fmla="*/ 116 w 164"/>
                <a:gd name="T9" fmla="*/ 0 h 158"/>
              </a:gdLst>
              <a:ahLst/>
              <a:cxnLst>
                <a:cxn ang="0">
                  <a:pos x="T0" y="T1"/>
                </a:cxn>
                <a:cxn ang="0">
                  <a:pos x="T2" y="T3"/>
                </a:cxn>
                <a:cxn ang="0">
                  <a:pos x="T4" y="T5"/>
                </a:cxn>
                <a:cxn ang="0">
                  <a:pos x="T6" y="T7"/>
                </a:cxn>
                <a:cxn ang="0">
                  <a:pos x="T8" y="T9"/>
                </a:cxn>
              </a:cxnLst>
              <a:rect l="0" t="0" r="r" b="b"/>
              <a:pathLst>
                <a:path w="164" h="158">
                  <a:moveTo>
                    <a:pt x="116" y="0"/>
                  </a:moveTo>
                  <a:cubicBezTo>
                    <a:pt x="0" y="115"/>
                    <a:pt x="0" y="115"/>
                    <a:pt x="0" y="115"/>
                  </a:cubicBezTo>
                  <a:cubicBezTo>
                    <a:pt x="3" y="131"/>
                    <a:pt x="9" y="146"/>
                    <a:pt x="17" y="158"/>
                  </a:cubicBezTo>
                  <a:cubicBezTo>
                    <a:pt x="164" y="11"/>
                    <a:pt x="164" y="11"/>
                    <a:pt x="164" y="11"/>
                  </a:cubicBezTo>
                  <a:cubicBezTo>
                    <a:pt x="150" y="4"/>
                    <a:pt x="133" y="1"/>
                    <a:pt x="116" y="0"/>
                  </a:cubicBez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6" name="Freeform 51">
              <a:extLst>
                <a:ext uri="{FF2B5EF4-FFF2-40B4-BE49-F238E27FC236}">
                  <a16:creationId xmlns:a16="http://schemas.microsoft.com/office/drawing/2014/main" id="{D106B949-CB8B-4473-A78B-AFFDCD0255E1}"/>
                </a:ext>
              </a:extLst>
            </p:cNvPr>
            <p:cNvSpPr>
              <a:spLocks/>
            </p:cNvSpPr>
            <p:nvPr/>
          </p:nvSpPr>
          <p:spPr bwMode="auto">
            <a:xfrm>
              <a:off x="6416675" y="2113818"/>
              <a:ext cx="417513" cy="428625"/>
            </a:xfrm>
            <a:custGeom>
              <a:avLst/>
              <a:gdLst>
                <a:gd name="T0" fmla="*/ 123 w 132"/>
                <a:gd name="T1" fmla="*/ 0 h 135"/>
                <a:gd name="T2" fmla="*/ 0 w 132"/>
                <a:gd name="T3" fmla="*/ 124 h 135"/>
                <a:gd name="T4" fmla="*/ 26 w 132"/>
                <a:gd name="T5" fmla="*/ 135 h 135"/>
                <a:gd name="T6" fmla="*/ 132 w 132"/>
                <a:gd name="T7" fmla="*/ 29 h 135"/>
                <a:gd name="T8" fmla="*/ 123 w 132"/>
                <a:gd name="T9" fmla="*/ 0 h 135"/>
              </a:gdLst>
              <a:ahLst/>
              <a:cxnLst>
                <a:cxn ang="0">
                  <a:pos x="T0" y="T1"/>
                </a:cxn>
                <a:cxn ang="0">
                  <a:pos x="T2" y="T3"/>
                </a:cxn>
                <a:cxn ang="0">
                  <a:pos x="T4" y="T5"/>
                </a:cxn>
                <a:cxn ang="0">
                  <a:pos x="T6" y="T7"/>
                </a:cxn>
                <a:cxn ang="0">
                  <a:pos x="T8" y="T9"/>
                </a:cxn>
              </a:cxnLst>
              <a:rect l="0" t="0" r="r" b="b"/>
              <a:pathLst>
                <a:path w="132" h="135">
                  <a:moveTo>
                    <a:pt x="123" y="0"/>
                  </a:moveTo>
                  <a:cubicBezTo>
                    <a:pt x="0" y="124"/>
                    <a:pt x="0" y="124"/>
                    <a:pt x="0" y="124"/>
                  </a:cubicBezTo>
                  <a:cubicBezTo>
                    <a:pt x="8" y="128"/>
                    <a:pt x="17" y="132"/>
                    <a:pt x="26" y="135"/>
                  </a:cubicBezTo>
                  <a:cubicBezTo>
                    <a:pt x="132" y="29"/>
                    <a:pt x="132" y="29"/>
                    <a:pt x="132" y="29"/>
                  </a:cubicBezTo>
                  <a:cubicBezTo>
                    <a:pt x="131" y="18"/>
                    <a:pt x="128" y="9"/>
                    <a:pt x="123" y="0"/>
                  </a:cubicBez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7" name="Freeform 52">
              <a:extLst>
                <a:ext uri="{FF2B5EF4-FFF2-40B4-BE49-F238E27FC236}">
                  <a16:creationId xmlns:a16="http://schemas.microsoft.com/office/drawing/2014/main" id="{9EDA8EF9-7176-491C-B6F5-733E5FA2645F}"/>
                </a:ext>
              </a:extLst>
            </p:cNvPr>
            <p:cNvSpPr>
              <a:spLocks/>
            </p:cNvSpPr>
            <p:nvPr/>
          </p:nvSpPr>
          <p:spPr bwMode="auto">
            <a:xfrm>
              <a:off x="6242050" y="1977293"/>
              <a:ext cx="503238" cy="476250"/>
            </a:xfrm>
            <a:custGeom>
              <a:avLst/>
              <a:gdLst>
                <a:gd name="T0" fmla="*/ 116 w 159"/>
                <a:gd name="T1" fmla="*/ 0 h 150"/>
                <a:gd name="T2" fmla="*/ 0 w 159"/>
                <a:gd name="T3" fmla="*/ 117 h 150"/>
                <a:gd name="T4" fmla="*/ 7 w 159"/>
                <a:gd name="T5" fmla="*/ 127 h 150"/>
                <a:gd name="T6" fmla="*/ 29 w 159"/>
                <a:gd name="T7" fmla="*/ 150 h 150"/>
                <a:gd name="T8" fmla="*/ 159 w 159"/>
                <a:gd name="T9" fmla="*/ 20 h 150"/>
                <a:gd name="T10" fmla="*/ 116 w 159"/>
                <a:gd name="T11" fmla="*/ 0 h 150"/>
              </a:gdLst>
              <a:ahLst/>
              <a:cxnLst>
                <a:cxn ang="0">
                  <a:pos x="T0" y="T1"/>
                </a:cxn>
                <a:cxn ang="0">
                  <a:pos x="T2" y="T3"/>
                </a:cxn>
                <a:cxn ang="0">
                  <a:pos x="T4" y="T5"/>
                </a:cxn>
                <a:cxn ang="0">
                  <a:pos x="T6" y="T7"/>
                </a:cxn>
                <a:cxn ang="0">
                  <a:pos x="T8" y="T9"/>
                </a:cxn>
                <a:cxn ang="0">
                  <a:pos x="T10" y="T11"/>
                </a:cxn>
              </a:cxnLst>
              <a:rect l="0" t="0" r="r" b="b"/>
              <a:pathLst>
                <a:path w="159" h="150">
                  <a:moveTo>
                    <a:pt x="116" y="0"/>
                  </a:moveTo>
                  <a:cubicBezTo>
                    <a:pt x="0" y="117"/>
                    <a:pt x="0" y="117"/>
                    <a:pt x="0" y="117"/>
                  </a:cubicBezTo>
                  <a:cubicBezTo>
                    <a:pt x="2" y="120"/>
                    <a:pt x="4" y="124"/>
                    <a:pt x="7" y="127"/>
                  </a:cubicBezTo>
                  <a:cubicBezTo>
                    <a:pt x="12" y="135"/>
                    <a:pt x="20" y="143"/>
                    <a:pt x="29" y="150"/>
                  </a:cubicBezTo>
                  <a:cubicBezTo>
                    <a:pt x="159" y="20"/>
                    <a:pt x="159" y="20"/>
                    <a:pt x="159" y="20"/>
                  </a:cubicBezTo>
                  <a:cubicBezTo>
                    <a:pt x="147" y="11"/>
                    <a:pt x="132" y="4"/>
                    <a:pt x="116" y="0"/>
                  </a:cubicBez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7" name="Freeform 58">
              <a:extLst>
                <a:ext uri="{FF2B5EF4-FFF2-40B4-BE49-F238E27FC236}">
                  <a16:creationId xmlns:a16="http://schemas.microsoft.com/office/drawing/2014/main" id="{AF37E680-AAA8-4F67-BF00-6911A20E41A8}"/>
                </a:ext>
              </a:extLst>
            </p:cNvPr>
            <p:cNvSpPr>
              <a:spLocks noEditPoints="1"/>
            </p:cNvSpPr>
            <p:nvPr/>
          </p:nvSpPr>
          <p:spPr bwMode="auto">
            <a:xfrm>
              <a:off x="3876675" y="1335943"/>
              <a:ext cx="4508500" cy="3298825"/>
            </a:xfrm>
            <a:custGeom>
              <a:avLst/>
              <a:gdLst>
                <a:gd name="T0" fmla="*/ 1158 w 1422"/>
                <a:gd name="T1" fmla="*/ 614 h 1039"/>
                <a:gd name="T2" fmla="*/ 1298 w 1422"/>
                <a:gd name="T3" fmla="*/ 736 h 1039"/>
                <a:gd name="T4" fmla="*/ 1114 w 1422"/>
                <a:gd name="T5" fmla="*/ 658 h 1039"/>
                <a:gd name="T6" fmla="*/ 1128 w 1422"/>
                <a:gd name="T7" fmla="*/ 503 h 1039"/>
                <a:gd name="T8" fmla="*/ 1248 w 1422"/>
                <a:gd name="T9" fmla="*/ 414 h 1039"/>
                <a:gd name="T10" fmla="*/ 1295 w 1422"/>
                <a:gd name="T11" fmla="*/ 404 h 1039"/>
                <a:gd name="T12" fmla="*/ 1394 w 1422"/>
                <a:gd name="T13" fmla="*/ 395 h 1039"/>
                <a:gd name="T14" fmla="*/ 1320 w 1422"/>
                <a:gd name="T15" fmla="*/ 366 h 1039"/>
                <a:gd name="T16" fmla="*/ 1248 w 1422"/>
                <a:gd name="T17" fmla="*/ 360 h 1039"/>
                <a:gd name="T18" fmla="*/ 1188 w 1422"/>
                <a:gd name="T19" fmla="*/ 378 h 1039"/>
                <a:gd name="T20" fmla="*/ 1087 w 1422"/>
                <a:gd name="T21" fmla="*/ 452 h 1039"/>
                <a:gd name="T22" fmla="*/ 412 w 1422"/>
                <a:gd name="T23" fmla="*/ 529 h 1039"/>
                <a:gd name="T24" fmla="*/ 161 w 1422"/>
                <a:gd name="T25" fmla="*/ 711 h 1039"/>
                <a:gd name="T26" fmla="*/ 211 w 1422"/>
                <a:gd name="T27" fmla="*/ 734 h 1039"/>
                <a:gd name="T28" fmla="*/ 363 w 1422"/>
                <a:gd name="T29" fmla="*/ 616 h 1039"/>
                <a:gd name="T30" fmla="*/ 551 w 1422"/>
                <a:gd name="T31" fmla="*/ 513 h 1039"/>
                <a:gd name="T32" fmla="*/ 351 w 1422"/>
                <a:gd name="T33" fmla="*/ 189 h 1039"/>
                <a:gd name="T34" fmla="*/ 226 w 1422"/>
                <a:gd name="T35" fmla="*/ 91 h 1039"/>
                <a:gd name="T36" fmla="*/ 255 w 1422"/>
                <a:gd name="T37" fmla="*/ 143 h 1039"/>
                <a:gd name="T38" fmla="*/ 269 w 1422"/>
                <a:gd name="T39" fmla="*/ 157 h 1039"/>
                <a:gd name="T40" fmla="*/ 400 w 1422"/>
                <a:gd name="T41" fmla="*/ 488 h 1039"/>
                <a:gd name="T42" fmla="*/ 1008 w 1422"/>
                <a:gd name="T43" fmla="*/ 501 h 1039"/>
                <a:gd name="T44" fmla="*/ 1141 w 1422"/>
                <a:gd name="T45" fmla="*/ 173 h 1039"/>
                <a:gd name="T46" fmla="*/ 1163 w 1422"/>
                <a:gd name="T47" fmla="*/ 146 h 1039"/>
                <a:gd name="T48" fmla="*/ 1247 w 1422"/>
                <a:gd name="T49" fmla="*/ 93 h 1039"/>
                <a:gd name="T50" fmla="*/ 1100 w 1422"/>
                <a:gd name="T51" fmla="*/ 143 h 1039"/>
                <a:gd name="T52" fmla="*/ 872 w 1422"/>
                <a:gd name="T53" fmla="*/ 513 h 1039"/>
                <a:gd name="T54" fmla="*/ 453 w 1422"/>
                <a:gd name="T55" fmla="*/ 572 h 1039"/>
                <a:gd name="T56" fmla="*/ 332 w 1422"/>
                <a:gd name="T57" fmla="*/ 739 h 1039"/>
                <a:gd name="T58" fmla="*/ 323 w 1422"/>
                <a:gd name="T59" fmla="*/ 1039 h 1039"/>
                <a:gd name="T60" fmla="*/ 397 w 1422"/>
                <a:gd name="T61" fmla="*/ 783 h 1039"/>
                <a:gd name="T62" fmla="*/ 420 w 1422"/>
                <a:gd name="T63" fmla="*/ 663 h 1039"/>
                <a:gd name="T64" fmla="*/ 692 w 1422"/>
                <a:gd name="T65" fmla="*/ 624 h 1039"/>
                <a:gd name="T66" fmla="*/ 999 w 1422"/>
                <a:gd name="T67" fmla="*/ 660 h 1039"/>
                <a:gd name="T68" fmla="*/ 1020 w 1422"/>
                <a:gd name="T69" fmla="*/ 702 h 1039"/>
                <a:gd name="T70" fmla="*/ 1059 w 1422"/>
                <a:gd name="T71" fmla="*/ 1013 h 1039"/>
                <a:gd name="T72" fmla="*/ 1087 w 1422"/>
                <a:gd name="T73" fmla="*/ 787 h 1039"/>
                <a:gd name="T74" fmla="*/ 1019 w 1422"/>
                <a:gd name="T75" fmla="*/ 593 h 1039"/>
                <a:gd name="T76" fmla="*/ 335 w 1422"/>
                <a:gd name="T77" fmla="*/ 452 h 1039"/>
                <a:gd name="T78" fmla="*/ 234 w 1422"/>
                <a:gd name="T79" fmla="*/ 378 h 1039"/>
                <a:gd name="T80" fmla="*/ 174 w 1422"/>
                <a:gd name="T81" fmla="*/ 360 h 1039"/>
                <a:gd name="T82" fmla="*/ 102 w 1422"/>
                <a:gd name="T83" fmla="*/ 366 h 1039"/>
                <a:gd name="T84" fmla="*/ 28 w 1422"/>
                <a:gd name="T85" fmla="*/ 395 h 1039"/>
                <a:gd name="T86" fmla="*/ 127 w 1422"/>
                <a:gd name="T87" fmla="*/ 404 h 1039"/>
                <a:gd name="T88" fmla="*/ 174 w 1422"/>
                <a:gd name="T89" fmla="*/ 414 h 1039"/>
                <a:gd name="T90" fmla="*/ 294 w 1422"/>
                <a:gd name="T91" fmla="*/ 503 h 1039"/>
                <a:gd name="T92" fmla="*/ 669 w 1422"/>
                <a:gd name="T93" fmla="*/ 329 h 1039"/>
                <a:gd name="T94" fmla="*/ 743 w 1422"/>
                <a:gd name="T95" fmla="*/ 226 h 1039"/>
                <a:gd name="T96" fmla="*/ 728 w 1422"/>
                <a:gd name="T97" fmla="*/ 256 h 1039"/>
                <a:gd name="T98" fmla="*/ 483 w 1422"/>
                <a:gd name="T99" fmla="*/ 277 h 1039"/>
                <a:gd name="T100" fmla="*/ 947 w 1422"/>
                <a:gd name="T101" fmla="*/ 287 h 1039"/>
                <a:gd name="T102" fmla="*/ 537 w 1422"/>
                <a:gd name="T103" fmla="*/ 537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2" h="1039">
                  <a:moveTo>
                    <a:pt x="977" y="527"/>
                  </a:moveTo>
                  <a:cubicBezTo>
                    <a:pt x="990" y="527"/>
                    <a:pt x="1002" y="528"/>
                    <a:pt x="1010" y="529"/>
                  </a:cubicBezTo>
                  <a:cubicBezTo>
                    <a:pt x="1038" y="535"/>
                    <a:pt x="1066" y="545"/>
                    <a:pt x="1092" y="560"/>
                  </a:cubicBezTo>
                  <a:cubicBezTo>
                    <a:pt x="1105" y="567"/>
                    <a:pt x="1117" y="575"/>
                    <a:pt x="1128" y="585"/>
                  </a:cubicBezTo>
                  <a:cubicBezTo>
                    <a:pt x="1139" y="594"/>
                    <a:pt x="1149" y="604"/>
                    <a:pt x="1158" y="614"/>
                  </a:cubicBezTo>
                  <a:cubicBezTo>
                    <a:pt x="1177" y="635"/>
                    <a:pt x="1192" y="656"/>
                    <a:pt x="1207" y="674"/>
                  </a:cubicBezTo>
                  <a:cubicBezTo>
                    <a:pt x="1223" y="691"/>
                    <a:pt x="1239" y="704"/>
                    <a:pt x="1261" y="711"/>
                  </a:cubicBezTo>
                  <a:cubicBezTo>
                    <a:pt x="1271" y="715"/>
                    <a:pt x="1284" y="717"/>
                    <a:pt x="1296" y="718"/>
                  </a:cubicBezTo>
                  <a:cubicBezTo>
                    <a:pt x="1309" y="719"/>
                    <a:pt x="1322" y="720"/>
                    <a:pt x="1335" y="720"/>
                  </a:cubicBezTo>
                  <a:cubicBezTo>
                    <a:pt x="1324" y="727"/>
                    <a:pt x="1311" y="732"/>
                    <a:pt x="1298" y="736"/>
                  </a:cubicBezTo>
                  <a:cubicBezTo>
                    <a:pt x="1285" y="741"/>
                    <a:pt x="1271" y="743"/>
                    <a:pt x="1256" y="743"/>
                  </a:cubicBezTo>
                  <a:cubicBezTo>
                    <a:pt x="1241" y="743"/>
                    <a:pt x="1226" y="740"/>
                    <a:pt x="1211" y="734"/>
                  </a:cubicBezTo>
                  <a:cubicBezTo>
                    <a:pt x="1204" y="732"/>
                    <a:pt x="1197" y="728"/>
                    <a:pt x="1191" y="724"/>
                  </a:cubicBezTo>
                  <a:cubicBezTo>
                    <a:pt x="1184" y="720"/>
                    <a:pt x="1178" y="716"/>
                    <a:pt x="1173" y="712"/>
                  </a:cubicBezTo>
                  <a:cubicBezTo>
                    <a:pt x="1150" y="694"/>
                    <a:pt x="1132" y="674"/>
                    <a:pt x="1114" y="658"/>
                  </a:cubicBezTo>
                  <a:cubicBezTo>
                    <a:pt x="1105" y="650"/>
                    <a:pt x="1096" y="642"/>
                    <a:pt x="1087" y="635"/>
                  </a:cubicBezTo>
                  <a:cubicBezTo>
                    <a:pt x="1078" y="628"/>
                    <a:pt x="1069" y="622"/>
                    <a:pt x="1059" y="616"/>
                  </a:cubicBezTo>
                  <a:cubicBezTo>
                    <a:pt x="1049" y="610"/>
                    <a:pt x="1042" y="607"/>
                    <a:pt x="1031" y="603"/>
                  </a:cubicBezTo>
                  <a:moveTo>
                    <a:pt x="1065" y="547"/>
                  </a:moveTo>
                  <a:cubicBezTo>
                    <a:pt x="1088" y="536"/>
                    <a:pt x="1109" y="519"/>
                    <a:pt x="1128" y="503"/>
                  </a:cubicBezTo>
                  <a:cubicBezTo>
                    <a:pt x="1153" y="484"/>
                    <a:pt x="1173" y="463"/>
                    <a:pt x="1193" y="446"/>
                  </a:cubicBezTo>
                  <a:cubicBezTo>
                    <a:pt x="1203" y="438"/>
                    <a:pt x="1213" y="431"/>
                    <a:pt x="1224" y="425"/>
                  </a:cubicBezTo>
                  <a:cubicBezTo>
                    <a:pt x="1229" y="422"/>
                    <a:pt x="1234" y="419"/>
                    <a:pt x="1240" y="417"/>
                  </a:cubicBezTo>
                  <a:cubicBezTo>
                    <a:pt x="1244" y="415"/>
                    <a:pt x="1244" y="415"/>
                    <a:pt x="1244" y="415"/>
                  </a:cubicBezTo>
                  <a:cubicBezTo>
                    <a:pt x="1246" y="415"/>
                    <a:pt x="1247" y="414"/>
                    <a:pt x="1248" y="414"/>
                  </a:cubicBezTo>
                  <a:cubicBezTo>
                    <a:pt x="1257" y="411"/>
                    <a:pt x="1257" y="411"/>
                    <a:pt x="1257" y="411"/>
                  </a:cubicBezTo>
                  <a:cubicBezTo>
                    <a:pt x="1260" y="410"/>
                    <a:pt x="1263" y="409"/>
                    <a:pt x="1266" y="409"/>
                  </a:cubicBezTo>
                  <a:cubicBezTo>
                    <a:pt x="1276" y="407"/>
                    <a:pt x="1276" y="407"/>
                    <a:pt x="1276" y="407"/>
                  </a:cubicBezTo>
                  <a:cubicBezTo>
                    <a:pt x="1285" y="406"/>
                    <a:pt x="1285" y="406"/>
                    <a:pt x="1285" y="406"/>
                  </a:cubicBezTo>
                  <a:cubicBezTo>
                    <a:pt x="1289" y="405"/>
                    <a:pt x="1292" y="404"/>
                    <a:pt x="1295" y="404"/>
                  </a:cubicBezTo>
                  <a:cubicBezTo>
                    <a:pt x="1302" y="404"/>
                    <a:pt x="1308" y="404"/>
                    <a:pt x="1315" y="404"/>
                  </a:cubicBezTo>
                  <a:cubicBezTo>
                    <a:pt x="1336" y="404"/>
                    <a:pt x="1336" y="404"/>
                    <a:pt x="1336" y="404"/>
                  </a:cubicBezTo>
                  <a:cubicBezTo>
                    <a:pt x="1364" y="405"/>
                    <a:pt x="1393" y="410"/>
                    <a:pt x="1422" y="413"/>
                  </a:cubicBezTo>
                  <a:cubicBezTo>
                    <a:pt x="1416" y="409"/>
                    <a:pt x="1410" y="405"/>
                    <a:pt x="1403" y="401"/>
                  </a:cubicBezTo>
                  <a:cubicBezTo>
                    <a:pt x="1394" y="395"/>
                    <a:pt x="1394" y="395"/>
                    <a:pt x="1394" y="395"/>
                  </a:cubicBezTo>
                  <a:cubicBezTo>
                    <a:pt x="1390" y="394"/>
                    <a:pt x="1387" y="392"/>
                    <a:pt x="1384" y="390"/>
                  </a:cubicBezTo>
                  <a:cubicBezTo>
                    <a:pt x="1380" y="389"/>
                    <a:pt x="1377" y="387"/>
                    <a:pt x="1374" y="385"/>
                  </a:cubicBezTo>
                  <a:cubicBezTo>
                    <a:pt x="1370" y="384"/>
                    <a:pt x="1367" y="382"/>
                    <a:pt x="1363" y="381"/>
                  </a:cubicBezTo>
                  <a:cubicBezTo>
                    <a:pt x="1356" y="378"/>
                    <a:pt x="1349" y="375"/>
                    <a:pt x="1342" y="373"/>
                  </a:cubicBezTo>
                  <a:cubicBezTo>
                    <a:pt x="1335" y="370"/>
                    <a:pt x="1327" y="368"/>
                    <a:pt x="1320" y="366"/>
                  </a:cubicBezTo>
                  <a:cubicBezTo>
                    <a:pt x="1316" y="365"/>
                    <a:pt x="1312" y="364"/>
                    <a:pt x="1309" y="364"/>
                  </a:cubicBezTo>
                  <a:cubicBezTo>
                    <a:pt x="1297" y="362"/>
                    <a:pt x="1297" y="362"/>
                    <a:pt x="1297" y="362"/>
                  </a:cubicBezTo>
                  <a:cubicBezTo>
                    <a:pt x="1289" y="360"/>
                    <a:pt x="1281" y="360"/>
                    <a:pt x="1273" y="359"/>
                  </a:cubicBezTo>
                  <a:cubicBezTo>
                    <a:pt x="1261" y="360"/>
                    <a:pt x="1261" y="360"/>
                    <a:pt x="1261" y="360"/>
                  </a:cubicBezTo>
                  <a:cubicBezTo>
                    <a:pt x="1256" y="360"/>
                    <a:pt x="1252" y="360"/>
                    <a:pt x="1248" y="360"/>
                  </a:cubicBezTo>
                  <a:cubicBezTo>
                    <a:pt x="1236" y="362"/>
                    <a:pt x="1236" y="362"/>
                    <a:pt x="1236" y="362"/>
                  </a:cubicBezTo>
                  <a:cubicBezTo>
                    <a:pt x="1234" y="362"/>
                    <a:pt x="1232" y="363"/>
                    <a:pt x="1229" y="363"/>
                  </a:cubicBezTo>
                  <a:cubicBezTo>
                    <a:pt x="1223" y="365"/>
                    <a:pt x="1223" y="365"/>
                    <a:pt x="1223" y="365"/>
                  </a:cubicBezTo>
                  <a:cubicBezTo>
                    <a:pt x="1215" y="367"/>
                    <a:pt x="1207" y="370"/>
                    <a:pt x="1199" y="373"/>
                  </a:cubicBezTo>
                  <a:cubicBezTo>
                    <a:pt x="1195" y="374"/>
                    <a:pt x="1191" y="376"/>
                    <a:pt x="1188" y="378"/>
                  </a:cubicBezTo>
                  <a:cubicBezTo>
                    <a:pt x="1182" y="381"/>
                    <a:pt x="1182" y="381"/>
                    <a:pt x="1182" y="381"/>
                  </a:cubicBezTo>
                  <a:cubicBezTo>
                    <a:pt x="1177" y="384"/>
                    <a:pt x="1177" y="384"/>
                    <a:pt x="1177" y="384"/>
                  </a:cubicBezTo>
                  <a:cubicBezTo>
                    <a:pt x="1173" y="386"/>
                    <a:pt x="1169" y="388"/>
                    <a:pt x="1166" y="390"/>
                  </a:cubicBezTo>
                  <a:cubicBezTo>
                    <a:pt x="1156" y="397"/>
                    <a:pt x="1156" y="397"/>
                    <a:pt x="1156" y="397"/>
                  </a:cubicBezTo>
                  <a:cubicBezTo>
                    <a:pt x="1130" y="415"/>
                    <a:pt x="1109" y="435"/>
                    <a:pt x="1087" y="452"/>
                  </a:cubicBezTo>
                  <a:cubicBezTo>
                    <a:pt x="1066" y="469"/>
                    <a:pt x="1045" y="483"/>
                    <a:pt x="1022" y="494"/>
                  </a:cubicBezTo>
                  <a:cubicBezTo>
                    <a:pt x="999" y="506"/>
                    <a:pt x="947" y="526"/>
                    <a:pt x="906" y="525"/>
                  </a:cubicBezTo>
                  <a:moveTo>
                    <a:pt x="527" y="537"/>
                  </a:moveTo>
                  <a:cubicBezTo>
                    <a:pt x="507" y="537"/>
                    <a:pt x="492" y="534"/>
                    <a:pt x="477" y="531"/>
                  </a:cubicBezTo>
                  <a:cubicBezTo>
                    <a:pt x="452" y="526"/>
                    <a:pt x="426" y="526"/>
                    <a:pt x="412" y="529"/>
                  </a:cubicBezTo>
                  <a:cubicBezTo>
                    <a:pt x="384" y="535"/>
                    <a:pt x="356" y="545"/>
                    <a:pt x="330" y="560"/>
                  </a:cubicBezTo>
                  <a:cubicBezTo>
                    <a:pt x="317" y="567"/>
                    <a:pt x="305" y="575"/>
                    <a:pt x="294" y="585"/>
                  </a:cubicBezTo>
                  <a:cubicBezTo>
                    <a:pt x="283" y="594"/>
                    <a:pt x="273" y="604"/>
                    <a:pt x="264" y="614"/>
                  </a:cubicBezTo>
                  <a:cubicBezTo>
                    <a:pt x="245" y="635"/>
                    <a:pt x="230" y="656"/>
                    <a:pt x="215" y="674"/>
                  </a:cubicBezTo>
                  <a:cubicBezTo>
                    <a:pt x="199" y="691"/>
                    <a:pt x="183" y="704"/>
                    <a:pt x="161" y="711"/>
                  </a:cubicBezTo>
                  <a:cubicBezTo>
                    <a:pt x="151" y="715"/>
                    <a:pt x="138" y="717"/>
                    <a:pt x="126" y="718"/>
                  </a:cubicBezTo>
                  <a:cubicBezTo>
                    <a:pt x="113" y="719"/>
                    <a:pt x="100" y="720"/>
                    <a:pt x="87" y="720"/>
                  </a:cubicBezTo>
                  <a:cubicBezTo>
                    <a:pt x="98" y="727"/>
                    <a:pt x="111" y="732"/>
                    <a:pt x="124" y="736"/>
                  </a:cubicBezTo>
                  <a:cubicBezTo>
                    <a:pt x="137" y="741"/>
                    <a:pt x="151" y="743"/>
                    <a:pt x="166" y="743"/>
                  </a:cubicBezTo>
                  <a:cubicBezTo>
                    <a:pt x="181" y="743"/>
                    <a:pt x="196" y="740"/>
                    <a:pt x="211" y="734"/>
                  </a:cubicBezTo>
                  <a:cubicBezTo>
                    <a:pt x="218" y="732"/>
                    <a:pt x="225" y="728"/>
                    <a:pt x="231" y="724"/>
                  </a:cubicBezTo>
                  <a:cubicBezTo>
                    <a:pt x="238" y="720"/>
                    <a:pt x="244" y="716"/>
                    <a:pt x="249" y="712"/>
                  </a:cubicBezTo>
                  <a:cubicBezTo>
                    <a:pt x="272" y="694"/>
                    <a:pt x="290" y="674"/>
                    <a:pt x="308" y="658"/>
                  </a:cubicBezTo>
                  <a:cubicBezTo>
                    <a:pt x="317" y="650"/>
                    <a:pt x="326" y="642"/>
                    <a:pt x="335" y="635"/>
                  </a:cubicBezTo>
                  <a:cubicBezTo>
                    <a:pt x="344" y="628"/>
                    <a:pt x="353" y="622"/>
                    <a:pt x="363" y="616"/>
                  </a:cubicBezTo>
                  <a:cubicBezTo>
                    <a:pt x="373" y="610"/>
                    <a:pt x="380" y="607"/>
                    <a:pt x="391" y="603"/>
                  </a:cubicBezTo>
                  <a:moveTo>
                    <a:pt x="539" y="380"/>
                  </a:moveTo>
                  <a:cubicBezTo>
                    <a:pt x="551" y="392"/>
                    <a:pt x="566" y="406"/>
                    <a:pt x="583" y="422"/>
                  </a:cubicBezTo>
                  <a:cubicBezTo>
                    <a:pt x="597" y="435"/>
                    <a:pt x="603" y="448"/>
                    <a:pt x="606" y="462"/>
                  </a:cubicBezTo>
                  <a:cubicBezTo>
                    <a:pt x="611" y="493"/>
                    <a:pt x="582" y="521"/>
                    <a:pt x="551" y="513"/>
                  </a:cubicBezTo>
                  <a:cubicBezTo>
                    <a:pt x="551" y="513"/>
                    <a:pt x="551" y="513"/>
                    <a:pt x="550" y="513"/>
                  </a:cubicBezTo>
                  <a:cubicBezTo>
                    <a:pt x="521" y="506"/>
                    <a:pt x="493" y="495"/>
                    <a:pt x="472" y="479"/>
                  </a:cubicBezTo>
                  <a:cubicBezTo>
                    <a:pt x="429" y="446"/>
                    <a:pt x="411" y="390"/>
                    <a:pt x="395" y="330"/>
                  </a:cubicBezTo>
                  <a:cubicBezTo>
                    <a:pt x="387" y="300"/>
                    <a:pt x="380" y="269"/>
                    <a:pt x="369" y="237"/>
                  </a:cubicBezTo>
                  <a:cubicBezTo>
                    <a:pt x="364" y="221"/>
                    <a:pt x="358" y="205"/>
                    <a:pt x="351" y="189"/>
                  </a:cubicBezTo>
                  <a:cubicBezTo>
                    <a:pt x="343" y="173"/>
                    <a:pt x="334" y="158"/>
                    <a:pt x="322" y="143"/>
                  </a:cubicBezTo>
                  <a:cubicBezTo>
                    <a:pt x="310" y="129"/>
                    <a:pt x="296" y="116"/>
                    <a:pt x="279" y="107"/>
                  </a:cubicBezTo>
                  <a:cubicBezTo>
                    <a:pt x="271" y="102"/>
                    <a:pt x="262" y="99"/>
                    <a:pt x="253" y="96"/>
                  </a:cubicBezTo>
                  <a:cubicBezTo>
                    <a:pt x="249" y="95"/>
                    <a:pt x="244" y="94"/>
                    <a:pt x="240" y="93"/>
                  </a:cubicBezTo>
                  <a:cubicBezTo>
                    <a:pt x="235" y="92"/>
                    <a:pt x="231" y="91"/>
                    <a:pt x="226" y="91"/>
                  </a:cubicBezTo>
                  <a:cubicBezTo>
                    <a:pt x="209" y="89"/>
                    <a:pt x="192" y="90"/>
                    <a:pt x="175" y="93"/>
                  </a:cubicBezTo>
                  <a:cubicBezTo>
                    <a:pt x="159" y="97"/>
                    <a:pt x="143" y="101"/>
                    <a:pt x="128" y="108"/>
                  </a:cubicBezTo>
                  <a:cubicBezTo>
                    <a:pt x="144" y="109"/>
                    <a:pt x="160" y="110"/>
                    <a:pt x="176" y="112"/>
                  </a:cubicBezTo>
                  <a:cubicBezTo>
                    <a:pt x="191" y="114"/>
                    <a:pt x="206" y="117"/>
                    <a:pt x="220" y="122"/>
                  </a:cubicBezTo>
                  <a:cubicBezTo>
                    <a:pt x="233" y="127"/>
                    <a:pt x="245" y="134"/>
                    <a:pt x="255" y="143"/>
                  </a:cubicBezTo>
                  <a:cubicBezTo>
                    <a:pt x="257" y="144"/>
                    <a:pt x="258" y="145"/>
                    <a:pt x="259" y="146"/>
                  </a:cubicBezTo>
                  <a:cubicBezTo>
                    <a:pt x="260" y="147"/>
                    <a:pt x="261" y="148"/>
                    <a:pt x="263" y="149"/>
                  </a:cubicBezTo>
                  <a:cubicBezTo>
                    <a:pt x="264" y="151"/>
                    <a:pt x="264" y="151"/>
                    <a:pt x="264" y="151"/>
                  </a:cubicBezTo>
                  <a:cubicBezTo>
                    <a:pt x="266" y="153"/>
                    <a:pt x="266" y="153"/>
                    <a:pt x="266" y="153"/>
                  </a:cubicBezTo>
                  <a:cubicBezTo>
                    <a:pt x="269" y="157"/>
                    <a:pt x="269" y="157"/>
                    <a:pt x="269" y="157"/>
                  </a:cubicBezTo>
                  <a:cubicBezTo>
                    <a:pt x="273" y="162"/>
                    <a:pt x="277" y="167"/>
                    <a:pt x="281" y="173"/>
                  </a:cubicBezTo>
                  <a:cubicBezTo>
                    <a:pt x="294" y="196"/>
                    <a:pt x="302" y="225"/>
                    <a:pt x="310" y="254"/>
                  </a:cubicBezTo>
                  <a:cubicBezTo>
                    <a:pt x="317" y="284"/>
                    <a:pt x="323" y="315"/>
                    <a:pt x="331" y="347"/>
                  </a:cubicBezTo>
                  <a:cubicBezTo>
                    <a:pt x="340" y="379"/>
                    <a:pt x="350" y="412"/>
                    <a:pt x="368" y="443"/>
                  </a:cubicBezTo>
                  <a:cubicBezTo>
                    <a:pt x="377" y="459"/>
                    <a:pt x="387" y="474"/>
                    <a:pt x="400" y="488"/>
                  </a:cubicBezTo>
                  <a:cubicBezTo>
                    <a:pt x="404" y="492"/>
                    <a:pt x="409" y="497"/>
                    <a:pt x="414" y="501"/>
                  </a:cubicBezTo>
                  <a:moveTo>
                    <a:pt x="924" y="245"/>
                  </a:moveTo>
                  <a:cubicBezTo>
                    <a:pt x="911" y="137"/>
                    <a:pt x="826" y="0"/>
                    <a:pt x="711" y="0"/>
                  </a:cubicBezTo>
                  <a:cubicBezTo>
                    <a:pt x="595" y="0"/>
                    <a:pt x="511" y="137"/>
                    <a:pt x="498" y="244"/>
                  </a:cubicBezTo>
                  <a:moveTo>
                    <a:pt x="1008" y="501"/>
                  </a:moveTo>
                  <a:cubicBezTo>
                    <a:pt x="1013" y="497"/>
                    <a:pt x="1018" y="492"/>
                    <a:pt x="1022" y="488"/>
                  </a:cubicBezTo>
                  <a:cubicBezTo>
                    <a:pt x="1035" y="474"/>
                    <a:pt x="1045" y="459"/>
                    <a:pt x="1054" y="443"/>
                  </a:cubicBezTo>
                  <a:cubicBezTo>
                    <a:pt x="1072" y="412"/>
                    <a:pt x="1082" y="379"/>
                    <a:pt x="1091" y="347"/>
                  </a:cubicBezTo>
                  <a:cubicBezTo>
                    <a:pt x="1099" y="315"/>
                    <a:pt x="1105" y="284"/>
                    <a:pt x="1112" y="254"/>
                  </a:cubicBezTo>
                  <a:cubicBezTo>
                    <a:pt x="1120" y="225"/>
                    <a:pt x="1128" y="196"/>
                    <a:pt x="1141" y="173"/>
                  </a:cubicBezTo>
                  <a:cubicBezTo>
                    <a:pt x="1145" y="167"/>
                    <a:pt x="1149" y="162"/>
                    <a:pt x="1153" y="157"/>
                  </a:cubicBezTo>
                  <a:cubicBezTo>
                    <a:pt x="1156" y="153"/>
                    <a:pt x="1156" y="153"/>
                    <a:pt x="1156" y="153"/>
                  </a:cubicBezTo>
                  <a:cubicBezTo>
                    <a:pt x="1158" y="151"/>
                    <a:pt x="1158" y="151"/>
                    <a:pt x="1158" y="151"/>
                  </a:cubicBezTo>
                  <a:cubicBezTo>
                    <a:pt x="1159" y="149"/>
                    <a:pt x="1159" y="149"/>
                    <a:pt x="1159" y="149"/>
                  </a:cubicBezTo>
                  <a:cubicBezTo>
                    <a:pt x="1161" y="148"/>
                    <a:pt x="1162" y="147"/>
                    <a:pt x="1163" y="146"/>
                  </a:cubicBezTo>
                  <a:cubicBezTo>
                    <a:pt x="1164" y="145"/>
                    <a:pt x="1165" y="144"/>
                    <a:pt x="1167" y="143"/>
                  </a:cubicBezTo>
                  <a:cubicBezTo>
                    <a:pt x="1177" y="134"/>
                    <a:pt x="1189" y="127"/>
                    <a:pt x="1202" y="122"/>
                  </a:cubicBezTo>
                  <a:cubicBezTo>
                    <a:pt x="1216" y="117"/>
                    <a:pt x="1231" y="114"/>
                    <a:pt x="1246" y="112"/>
                  </a:cubicBezTo>
                  <a:cubicBezTo>
                    <a:pt x="1262" y="110"/>
                    <a:pt x="1278" y="109"/>
                    <a:pt x="1294" y="108"/>
                  </a:cubicBezTo>
                  <a:cubicBezTo>
                    <a:pt x="1279" y="101"/>
                    <a:pt x="1263" y="97"/>
                    <a:pt x="1247" y="93"/>
                  </a:cubicBezTo>
                  <a:cubicBezTo>
                    <a:pt x="1230" y="90"/>
                    <a:pt x="1213" y="89"/>
                    <a:pt x="1196" y="91"/>
                  </a:cubicBezTo>
                  <a:cubicBezTo>
                    <a:pt x="1191" y="91"/>
                    <a:pt x="1187" y="92"/>
                    <a:pt x="1182" y="93"/>
                  </a:cubicBezTo>
                  <a:cubicBezTo>
                    <a:pt x="1178" y="94"/>
                    <a:pt x="1173" y="95"/>
                    <a:pt x="1169" y="96"/>
                  </a:cubicBezTo>
                  <a:cubicBezTo>
                    <a:pt x="1160" y="99"/>
                    <a:pt x="1151" y="102"/>
                    <a:pt x="1143" y="107"/>
                  </a:cubicBezTo>
                  <a:cubicBezTo>
                    <a:pt x="1126" y="116"/>
                    <a:pt x="1112" y="129"/>
                    <a:pt x="1100" y="143"/>
                  </a:cubicBezTo>
                  <a:cubicBezTo>
                    <a:pt x="1088" y="158"/>
                    <a:pt x="1079" y="173"/>
                    <a:pt x="1071" y="189"/>
                  </a:cubicBezTo>
                  <a:cubicBezTo>
                    <a:pt x="1064" y="205"/>
                    <a:pt x="1058" y="221"/>
                    <a:pt x="1053" y="237"/>
                  </a:cubicBezTo>
                  <a:cubicBezTo>
                    <a:pt x="1042" y="269"/>
                    <a:pt x="1035" y="300"/>
                    <a:pt x="1027" y="330"/>
                  </a:cubicBezTo>
                  <a:cubicBezTo>
                    <a:pt x="1011" y="390"/>
                    <a:pt x="993" y="446"/>
                    <a:pt x="950" y="479"/>
                  </a:cubicBezTo>
                  <a:cubicBezTo>
                    <a:pt x="929" y="495"/>
                    <a:pt x="901" y="506"/>
                    <a:pt x="872" y="513"/>
                  </a:cubicBezTo>
                  <a:cubicBezTo>
                    <a:pt x="871" y="513"/>
                    <a:pt x="871" y="513"/>
                    <a:pt x="871" y="513"/>
                  </a:cubicBezTo>
                  <a:cubicBezTo>
                    <a:pt x="840" y="521"/>
                    <a:pt x="811" y="493"/>
                    <a:pt x="816" y="462"/>
                  </a:cubicBezTo>
                  <a:cubicBezTo>
                    <a:pt x="819" y="448"/>
                    <a:pt x="825" y="435"/>
                    <a:pt x="839" y="422"/>
                  </a:cubicBezTo>
                  <a:moveTo>
                    <a:pt x="503" y="565"/>
                  </a:moveTo>
                  <a:cubicBezTo>
                    <a:pt x="487" y="566"/>
                    <a:pt x="470" y="568"/>
                    <a:pt x="453" y="572"/>
                  </a:cubicBezTo>
                  <a:cubicBezTo>
                    <a:pt x="436" y="577"/>
                    <a:pt x="422" y="581"/>
                    <a:pt x="403" y="593"/>
                  </a:cubicBezTo>
                  <a:cubicBezTo>
                    <a:pt x="385" y="605"/>
                    <a:pt x="372" y="621"/>
                    <a:pt x="370" y="622"/>
                  </a:cubicBezTo>
                  <a:cubicBezTo>
                    <a:pt x="369" y="624"/>
                    <a:pt x="362" y="632"/>
                    <a:pt x="361" y="634"/>
                  </a:cubicBezTo>
                  <a:cubicBezTo>
                    <a:pt x="349" y="651"/>
                    <a:pt x="342" y="670"/>
                    <a:pt x="338" y="687"/>
                  </a:cubicBezTo>
                  <a:cubicBezTo>
                    <a:pt x="334" y="705"/>
                    <a:pt x="333" y="722"/>
                    <a:pt x="332" y="739"/>
                  </a:cubicBezTo>
                  <a:cubicBezTo>
                    <a:pt x="332" y="755"/>
                    <a:pt x="333" y="771"/>
                    <a:pt x="335" y="787"/>
                  </a:cubicBezTo>
                  <a:cubicBezTo>
                    <a:pt x="338" y="818"/>
                    <a:pt x="343" y="848"/>
                    <a:pt x="348" y="877"/>
                  </a:cubicBezTo>
                  <a:cubicBezTo>
                    <a:pt x="352" y="906"/>
                    <a:pt x="357" y="935"/>
                    <a:pt x="355" y="963"/>
                  </a:cubicBezTo>
                  <a:cubicBezTo>
                    <a:pt x="355" y="977"/>
                    <a:pt x="353" y="990"/>
                    <a:pt x="348" y="1003"/>
                  </a:cubicBezTo>
                  <a:cubicBezTo>
                    <a:pt x="343" y="1016"/>
                    <a:pt x="334" y="1028"/>
                    <a:pt x="323" y="1039"/>
                  </a:cubicBezTo>
                  <a:cubicBezTo>
                    <a:pt x="338" y="1035"/>
                    <a:pt x="352" y="1026"/>
                    <a:pt x="363" y="1013"/>
                  </a:cubicBezTo>
                  <a:cubicBezTo>
                    <a:pt x="374" y="1000"/>
                    <a:pt x="382" y="985"/>
                    <a:pt x="387" y="969"/>
                  </a:cubicBezTo>
                  <a:cubicBezTo>
                    <a:pt x="392" y="953"/>
                    <a:pt x="395" y="937"/>
                    <a:pt x="397" y="921"/>
                  </a:cubicBezTo>
                  <a:cubicBezTo>
                    <a:pt x="399" y="905"/>
                    <a:pt x="399" y="889"/>
                    <a:pt x="400" y="874"/>
                  </a:cubicBezTo>
                  <a:cubicBezTo>
                    <a:pt x="400" y="842"/>
                    <a:pt x="398" y="812"/>
                    <a:pt x="397" y="783"/>
                  </a:cubicBezTo>
                  <a:cubicBezTo>
                    <a:pt x="396" y="754"/>
                    <a:pt x="397" y="725"/>
                    <a:pt x="402" y="702"/>
                  </a:cubicBezTo>
                  <a:cubicBezTo>
                    <a:pt x="404" y="690"/>
                    <a:pt x="408" y="679"/>
                    <a:pt x="414" y="671"/>
                  </a:cubicBezTo>
                  <a:cubicBezTo>
                    <a:pt x="414" y="670"/>
                    <a:pt x="415" y="669"/>
                    <a:pt x="416" y="668"/>
                  </a:cubicBezTo>
                  <a:cubicBezTo>
                    <a:pt x="416" y="667"/>
                    <a:pt x="417" y="666"/>
                    <a:pt x="418" y="665"/>
                  </a:cubicBezTo>
                  <a:cubicBezTo>
                    <a:pt x="419" y="664"/>
                    <a:pt x="419" y="663"/>
                    <a:pt x="420" y="663"/>
                  </a:cubicBezTo>
                  <a:cubicBezTo>
                    <a:pt x="421" y="662"/>
                    <a:pt x="422" y="661"/>
                    <a:pt x="423" y="660"/>
                  </a:cubicBezTo>
                  <a:cubicBezTo>
                    <a:pt x="428" y="656"/>
                    <a:pt x="432" y="652"/>
                    <a:pt x="437" y="648"/>
                  </a:cubicBezTo>
                  <a:cubicBezTo>
                    <a:pt x="457" y="634"/>
                    <a:pt x="481" y="625"/>
                    <a:pt x="509" y="619"/>
                  </a:cubicBezTo>
                  <a:cubicBezTo>
                    <a:pt x="536" y="614"/>
                    <a:pt x="569" y="619"/>
                    <a:pt x="596" y="622"/>
                  </a:cubicBezTo>
                  <a:cubicBezTo>
                    <a:pt x="609" y="623"/>
                    <a:pt x="641" y="624"/>
                    <a:pt x="692" y="624"/>
                  </a:cubicBezTo>
                  <a:cubicBezTo>
                    <a:pt x="710" y="624"/>
                    <a:pt x="710" y="624"/>
                    <a:pt x="710" y="624"/>
                  </a:cubicBezTo>
                  <a:cubicBezTo>
                    <a:pt x="766" y="624"/>
                    <a:pt x="812" y="623"/>
                    <a:pt x="826" y="622"/>
                  </a:cubicBezTo>
                  <a:cubicBezTo>
                    <a:pt x="853" y="619"/>
                    <a:pt x="886" y="614"/>
                    <a:pt x="913" y="619"/>
                  </a:cubicBezTo>
                  <a:cubicBezTo>
                    <a:pt x="941" y="625"/>
                    <a:pt x="965" y="634"/>
                    <a:pt x="985" y="648"/>
                  </a:cubicBezTo>
                  <a:cubicBezTo>
                    <a:pt x="990" y="652"/>
                    <a:pt x="994" y="656"/>
                    <a:pt x="999" y="660"/>
                  </a:cubicBezTo>
                  <a:cubicBezTo>
                    <a:pt x="1000" y="661"/>
                    <a:pt x="1001" y="662"/>
                    <a:pt x="1002" y="663"/>
                  </a:cubicBezTo>
                  <a:cubicBezTo>
                    <a:pt x="1003" y="663"/>
                    <a:pt x="1003" y="664"/>
                    <a:pt x="1004" y="665"/>
                  </a:cubicBezTo>
                  <a:cubicBezTo>
                    <a:pt x="1005" y="666"/>
                    <a:pt x="1006" y="667"/>
                    <a:pt x="1006" y="668"/>
                  </a:cubicBezTo>
                  <a:cubicBezTo>
                    <a:pt x="1007" y="669"/>
                    <a:pt x="1008" y="670"/>
                    <a:pt x="1008" y="671"/>
                  </a:cubicBezTo>
                  <a:cubicBezTo>
                    <a:pt x="1014" y="679"/>
                    <a:pt x="1018" y="690"/>
                    <a:pt x="1020" y="702"/>
                  </a:cubicBezTo>
                  <a:cubicBezTo>
                    <a:pt x="1025" y="725"/>
                    <a:pt x="1026" y="754"/>
                    <a:pt x="1025" y="783"/>
                  </a:cubicBezTo>
                  <a:cubicBezTo>
                    <a:pt x="1024" y="812"/>
                    <a:pt x="1022" y="842"/>
                    <a:pt x="1022" y="874"/>
                  </a:cubicBezTo>
                  <a:cubicBezTo>
                    <a:pt x="1023" y="889"/>
                    <a:pt x="1023" y="905"/>
                    <a:pt x="1025" y="921"/>
                  </a:cubicBezTo>
                  <a:cubicBezTo>
                    <a:pt x="1027" y="937"/>
                    <a:pt x="1030" y="953"/>
                    <a:pt x="1035" y="969"/>
                  </a:cubicBezTo>
                  <a:cubicBezTo>
                    <a:pt x="1040" y="985"/>
                    <a:pt x="1048" y="1000"/>
                    <a:pt x="1059" y="1013"/>
                  </a:cubicBezTo>
                  <a:cubicBezTo>
                    <a:pt x="1070" y="1026"/>
                    <a:pt x="1084" y="1035"/>
                    <a:pt x="1099" y="1039"/>
                  </a:cubicBezTo>
                  <a:cubicBezTo>
                    <a:pt x="1088" y="1028"/>
                    <a:pt x="1079" y="1016"/>
                    <a:pt x="1074" y="1003"/>
                  </a:cubicBezTo>
                  <a:cubicBezTo>
                    <a:pt x="1069" y="990"/>
                    <a:pt x="1067" y="977"/>
                    <a:pt x="1067" y="963"/>
                  </a:cubicBezTo>
                  <a:cubicBezTo>
                    <a:pt x="1065" y="935"/>
                    <a:pt x="1070" y="906"/>
                    <a:pt x="1074" y="877"/>
                  </a:cubicBezTo>
                  <a:cubicBezTo>
                    <a:pt x="1079" y="848"/>
                    <a:pt x="1084" y="818"/>
                    <a:pt x="1087" y="787"/>
                  </a:cubicBezTo>
                  <a:cubicBezTo>
                    <a:pt x="1089" y="771"/>
                    <a:pt x="1090" y="755"/>
                    <a:pt x="1090" y="739"/>
                  </a:cubicBezTo>
                  <a:cubicBezTo>
                    <a:pt x="1089" y="722"/>
                    <a:pt x="1088" y="705"/>
                    <a:pt x="1084" y="687"/>
                  </a:cubicBezTo>
                  <a:cubicBezTo>
                    <a:pt x="1080" y="670"/>
                    <a:pt x="1073" y="651"/>
                    <a:pt x="1061" y="634"/>
                  </a:cubicBezTo>
                  <a:cubicBezTo>
                    <a:pt x="1060" y="632"/>
                    <a:pt x="1053" y="624"/>
                    <a:pt x="1052" y="622"/>
                  </a:cubicBezTo>
                  <a:cubicBezTo>
                    <a:pt x="1050" y="621"/>
                    <a:pt x="1037" y="605"/>
                    <a:pt x="1019" y="593"/>
                  </a:cubicBezTo>
                  <a:cubicBezTo>
                    <a:pt x="1000" y="581"/>
                    <a:pt x="986" y="577"/>
                    <a:pt x="969" y="572"/>
                  </a:cubicBezTo>
                  <a:cubicBezTo>
                    <a:pt x="952" y="568"/>
                    <a:pt x="936" y="566"/>
                    <a:pt x="919" y="565"/>
                  </a:cubicBezTo>
                  <a:moveTo>
                    <a:pt x="516" y="525"/>
                  </a:moveTo>
                  <a:cubicBezTo>
                    <a:pt x="475" y="526"/>
                    <a:pt x="423" y="506"/>
                    <a:pt x="400" y="494"/>
                  </a:cubicBezTo>
                  <a:cubicBezTo>
                    <a:pt x="377" y="483"/>
                    <a:pt x="356" y="469"/>
                    <a:pt x="335" y="452"/>
                  </a:cubicBezTo>
                  <a:cubicBezTo>
                    <a:pt x="313" y="435"/>
                    <a:pt x="292" y="415"/>
                    <a:pt x="266" y="397"/>
                  </a:cubicBezTo>
                  <a:cubicBezTo>
                    <a:pt x="256" y="390"/>
                    <a:pt x="256" y="390"/>
                    <a:pt x="256" y="390"/>
                  </a:cubicBezTo>
                  <a:cubicBezTo>
                    <a:pt x="253" y="388"/>
                    <a:pt x="249" y="386"/>
                    <a:pt x="245" y="384"/>
                  </a:cubicBezTo>
                  <a:cubicBezTo>
                    <a:pt x="240" y="381"/>
                    <a:pt x="240" y="381"/>
                    <a:pt x="240" y="381"/>
                  </a:cubicBezTo>
                  <a:cubicBezTo>
                    <a:pt x="234" y="378"/>
                    <a:pt x="234" y="378"/>
                    <a:pt x="234" y="378"/>
                  </a:cubicBezTo>
                  <a:cubicBezTo>
                    <a:pt x="231" y="376"/>
                    <a:pt x="227" y="374"/>
                    <a:pt x="223" y="373"/>
                  </a:cubicBezTo>
                  <a:cubicBezTo>
                    <a:pt x="215" y="370"/>
                    <a:pt x="207" y="367"/>
                    <a:pt x="199" y="365"/>
                  </a:cubicBezTo>
                  <a:cubicBezTo>
                    <a:pt x="193" y="363"/>
                    <a:pt x="193" y="363"/>
                    <a:pt x="193" y="363"/>
                  </a:cubicBezTo>
                  <a:cubicBezTo>
                    <a:pt x="190" y="363"/>
                    <a:pt x="188" y="362"/>
                    <a:pt x="186" y="362"/>
                  </a:cubicBezTo>
                  <a:cubicBezTo>
                    <a:pt x="174" y="360"/>
                    <a:pt x="174" y="360"/>
                    <a:pt x="174" y="360"/>
                  </a:cubicBezTo>
                  <a:cubicBezTo>
                    <a:pt x="170" y="360"/>
                    <a:pt x="166" y="360"/>
                    <a:pt x="161" y="360"/>
                  </a:cubicBezTo>
                  <a:cubicBezTo>
                    <a:pt x="149" y="359"/>
                    <a:pt x="149" y="359"/>
                    <a:pt x="149" y="359"/>
                  </a:cubicBezTo>
                  <a:cubicBezTo>
                    <a:pt x="141" y="360"/>
                    <a:pt x="133" y="360"/>
                    <a:pt x="125" y="362"/>
                  </a:cubicBezTo>
                  <a:cubicBezTo>
                    <a:pt x="113" y="364"/>
                    <a:pt x="113" y="364"/>
                    <a:pt x="113" y="364"/>
                  </a:cubicBezTo>
                  <a:cubicBezTo>
                    <a:pt x="110" y="364"/>
                    <a:pt x="106" y="365"/>
                    <a:pt x="102" y="366"/>
                  </a:cubicBezTo>
                  <a:cubicBezTo>
                    <a:pt x="95" y="368"/>
                    <a:pt x="87" y="370"/>
                    <a:pt x="80" y="373"/>
                  </a:cubicBezTo>
                  <a:cubicBezTo>
                    <a:pt x="73" y="375"/>
                    <a:pt x="66" y="378"/>
                    <a:pt x="59" y="381"/>
                  </a:cubicBezTo>
                  <a:cubicBezTo>
                    <a:pt x="55" y="382"/>
                    <a:pt x="52" y="384"/>
                    <a:pt x="48" y="385"/>
                  </a:cubicBezTo>
                  <a:cubicBezTo>
                    <a:pt x="45" y="387"/>
                    <a:pt x="42" y="389"/>
                    <a:pt x="38" y="390"/>
                  </a:cubicBezTo>
                  <a:cubicBezTo>
                    <a:pt x="35" y="392"/>
                    <a:pt x="32" y="394"/>
                    <a:pt x="28" y="395"/>
                  </a:cubicBezTo>
                  <a:cubicBezTo>
                    <a:pt x="19" y="401"/>
                    <a:pt x="19" y="401"/>
                    <a:pt x="19" y="401"/>
                  </a:cubicBezTo>
                  <a:cubicBezTo>
                    <a:pt x="12" y="405"/>
                    <a:pt x="6" y="409"/>
                    <a:pt x="0" y="413"/>
                  </a:cubicBezTo>
                  <a:cubicBezTo>
                    <a:pt x="29" y="410"/>
                    <a:pt x="58" y="405"/>
                    <a:pt x="86" y="404"/>
                  </a:cubicBezTo>
                  <a:cubicBezTo>
                    <a:pt x="107" y="404"/>
                    <a:pt x="107" y="404"/>
                    <a:pt x="107" y="404"/>
                  </a:cubicBezTo>
                  <a:cubicBezTo>
                    <a:pt x="114" y="404"/>
                    <a:pt x="120" y="404"/>
                    <a:pt x="127" y="404"/>
                  </a:cubicBezTo>
                  <a:cubicBezTo>
                    <a:pt x="130" y="404"/>
                    <a:pt x="134" y="405"/>
                    <a:pt x="137" y="406"/>
                  </a:cubicBezTo>
                  <a:cubicBezTo>
                    <a:pt x="146" y="407"/>
                    <a:pt x="146" y="407"/>
                    <a:pt x="146" y="407"/>
                  </a:cubicBezTo>
                  <a:cubicBezTo>
                    <a:pt x="156" y="409"/>
                    <a:pt x="156" y="409"/>
                    <a:pt x="156" y="409"/>
                  </a:cubicBezTo>
                  <a:cubicBezTo>
                    <a:pt x="159" y="409"/>
                    <a:pt x="162" y="410"/>
                    <a:pt x="165" y="411"/>
                  </a:cubicBezTo>
                  <a:cubicBezTo>
                    <a:pt x="174" y="414"/>
                    <a:pt x="174" y="414"/>
                    <a:pt x="174" y="414"/>
                  </a:cubicBezTo>
                  <a:cubicBezTo>
                    <a:pt x="175" y="414"/>
                    <a:pt x="176" y="415"/>
                    <a:pt x="178" y="415"/>
                  </a:cubicBezTo>
                  <a:cubicBezTo>
                    <a:pt x="182" y="417"/>
                    <a:pt x="182" y="417"/>
                    <a:pt x="182" y="417"/>
                  </a:cubicBezTo>
                  <a:cubicBezTo>
                    <a:pt x="188" y="419"/>
                    <a:pt x="193" y="422"/>
                    <a:pt x="198" y="425"/>
                  </a:cubicBezTo>
                  <a:cubicBezTo>
                    <a:pt x="209" y="431"/>
                    <a:pt x="219" y="438"/>
                    <a:pt x="229" y="446"/>
                  </a:cubicBezTo>
                  <a:cubicBezTo>
                    <a:pt x="249" y="463"/>
                    <a:pt x="269" y="484"/>
                    <a:pt x="294" y="503"/>
                  </a:cubicBezTo>
                  <a:cubicBezTo>
                    <a:pt x="313" y="519"/>
                    <a:pt x="334" y="536"/>
                    <a:pt x="357" y="547"/>
                  </a:cubicBezTo>
                  <a:moveTo>
                    <a:pt x="679" y="226"/>
                  </a:moveTo>
                  <a:cubicBezTo>
                    <a:pt x="638" y="185"/>
                    <a:pt x="539" y="189"/>
                    <a:pt x="503" y="236"/>
                  </a:cubicBezTo>
                  <a:cubicBezTo>
                    <a:pt x="476" y="273"/>
                    <a:pt x="484" y="347"/>
                    <a:pt x="524" y="373"/>
                  </a:cubicBezTo>
                  <a:cubicBezTo>
                    <a:pt x="570" y="403"/>
                    <a:pt x="640" y="368"/>
                    <a:pt x="669" y="329"/>
                  </a:cubicBezTo>
                  <a:cubicBezTo>
                    <a:pt x="691" y="300"/>
                    <a:pt x="709" y="256"/>
                    <a:pt x="679" y="226"/>
                  </a:cubicBezTo>
                  <a:close/>
                  <a:moveTo>
                    <a:pt x="753" y="329"/>
                  </a:moveTo>
                  <a:cubicBezTo>
                    <a:pt x="781" y="368"/>
                    <a:pt x="852" y="403"/>
                    <a:pt x="898" y="373"/>
                  </a:cubicBezTo>
                  <a:cubicBezTo>
                    <a:pt x="938" y="347"/>
                    <a:pt x="946" y="273"/>
                    <a:pt x="918" y="236"/>
                  </a:cubicBezTo>
                  <a:cubicBezTo>
                    <a:pt x="883" y="189"/>
                    <a:pt x="783" y="185"/>
                    <a:pt x="743" y="226"/>
                  </a:cubicBezTo>
                  <a:cubicBezTo>
                    <a:pt x="713" y="256"/>
                    <a:pt x="731" y="300"/>
                    <a:pt x="753" y="329"/>
                  </a:cubicBezTo>
                  <a:close/>
                  <a:moveTo>
                    <a:pt x="679" y="226"/>
                  </a:moveTo>
                  <a:cubicBezTo>
                    <a:pt x="743" y="226"/>
                    <a:pt x="743" y="226"/>
                    <a:pt x="743" y="226"/>
                  </a:cubicBezTo>
                  <a:moveTo>
                    <a:pt x="694" y="256"/>
                  </a:moveTo>
                  <a:cubicBezTo>
                    <a:pt x="703" y="246"/>
                    <a:pt x="718" y="246"/>
                    <a:pt x="728" y="256"/>
                  </a:cubicBezTo>
                  <a:moveTo>
                    <a:pt x="487" y="295"/>
                  </a:moveTo>
                  <a:cubicBezTo>
                    <a:pt x="483" y="295"/>
                    <a:pt x="483" y="295"/>
                    <a:pt x="483" y="295"/>
                  </a:cubicBezTo>
                  <a:cubicBezTo>
                    <a:pt x="479" y="295"/>
                    <a:pt x="476" y="291"/>
                    <a:pt x="476" y="287"/>
                  </a:cubicBezTo>
                  <a:cubicBezTo>
                    <a:pt x="476" y="284"/>
                    <a:pt x="476" y="284"/>
                    <a:pt x="476" y="284"/>
                  </a:cubicBezTo>
                  <a:cubicBezTo>
                    <a:pt x="476" y="280"/>
                    <a:pt x="479" y="277"/>
                    <a:pt x="483" y="277"/>
                  </a:cubicBezTo>
                  <a:cubicBezTo>
                    <a:pt x="487" y="277"/>
                    <a:pt x="487" y="277"/>
                    <a:pt x="487" y="277"/>
                  </a:cubicBezTo>
                  <a:lnTo>
                    <a:pt x="487" y="295"/>
                  </a:lnTo>
                  <a:close/>
                  <a:moveTo>
                    <a:pt x="935" y="295"/>
                  </a:moveTo>
                  <a:cubicBezTo>
                    <a:pt x="939" y="295"/>
                    <a:pt x="939" y="295"/>
                    <a:pt x="939" y="295"/>
                  </a:cubicBezTo>
                  <a:cubicBezTo>
                    <a:pt x="943" y="295"/>
                    <a:pt x="947" y="291"/>
                    <a:pt x="947" y="287"/>
                  </a:cubicBezTo>
                  <a:cubicBezTo>
                    <a:pt x="947" y="284"/>
                    <a:pt x="947" y="284"/>
                    <a:pt x="947" y="284"/>
                  </a:cubicBezTo>
                  <a:cubicBezTo>
                    <a:pt x="947" y="280"/>
                    <a:pt x="943" y="277"/>
                    <a:pt x="939" y="277"/>
                  </a:cubicBezTo>
                  <a:cubicBezTo>
                    <a:pt x="935" y="277"/>
                    <a:pt x="935" y="277"/>
                    <a:pt x="935" y="277"/>
                  </a:cubicBezTo>
                  <a:lnTo>
                    <a:pt x="935" y="295"/>
                  </a:lnTo>
                  <a:close/>
                  <a:moveTo>
                    <a:pt x="537" y="537"/>
                  </a:moveTo>
                  <a:cubicBezTo>
                    <a:pt x="547" y="537"/>
                    <a:pt x="547" y="537"/>
                    <a:pt x="547" y="537"/>
                  </a:cubicBezTo>
                </a:path>
              </a:pathLst>
            </a:custGeom>
            <a:noFill/>
            <a:ln w="19050" cap="flat">
              <a:solidFill>
                <a:srgbClr val="51154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79" name="Group 178">
            <a:extLst>
              <a:ext uri="{FF2B5EF4-FFF2-40B4-BE49-F238E27FC236}">
                <a16:creationId xmlns:a16="http://schemas.microsoft.com/office/drawing/2014/main" id="{DD004C93-D7A0-45D5-B315-D26343947DC3}"/>
              </a:ext>
            </a:extLst>
          </p:cNvPr>
          <p:cNvGrpSpPr/>
          <p:nvPr/>
        </p:nvGrpSpPr>
        <p:grpSpPr>
          <a:xfrm>
            <a:off x="5711825" y="3771168"/>
            <a:ext cx="815975" cy="704850"/>
            <a:chOff x="5711825" y="3618768"/>
            <a:chExt cx="815975" cy="704850"/>
          </a:xfrm>
        </p:grpSpPr>
        <p:sp>
          <p:nvSpPr>
            <p:cNvPr id="115" name="Freeform 53">
              <a:extLst>
                <a:ext uri="{FF2B5EF4-FFF2-40B4-BE49-F238E27FC236}">
                  <a16:creationId xmlns:a16="http://schemas.microsoft.com/office/drawing/2014/main" id="{4D25EEC8-90F9-4C55-9C10-6D69E1C8AB88}"/>
                </a:ext>
              </a:extLst>
            </p:cNvPr>
            <p:cNvSpPr>
              <a:spLocks/>
            </p:cNvSpPr>
            <p:nvPr/>
          </p:nvSpPr>
          <p:spPr bwMode="auto">
            <a:xfrm>
              <a:off x="5822950" y="3618768"/>
              <a:ext cx="704850" cy="704850"/>
            </a:xfrm>
            <a:custGeom>
              <a:avLst/>
              <a:gdLst>
                <a:gd name="T0" fmla="*/ 111 w 222"/>
                <a:gd name="T1" fmla="*/ 0 h 222"/>
                <a:gd name="T2" fmla="*/ 0 w 222"/>
                <a:gd name="T3" fmla="*/ 111 h 222"/>
                <a:gd name="T4" fmla="*/ 111 w 222"/>
                <a:gd name="T5" fmla="*/ 222 h 222"/>
                <a:gd name="T6" fmla="*/ 222 w 222"/>
                <a:gd name="T7" fmla="*/ 111 h 222"/>
                <a:gd name="T8" fmla="*/ 111 w 222"/>
                <a:gd name="T9" fmla="*/ 111 h 222"/>
                <a:gd name="T10" fmla="*/ 111 w 222"/>
                <a:gd name="T11" fmla="*/ 0 h 222"/>
              </a:gdLst>
              <a:ahLst/>
              <a:cxnLst>
                <a:cxn ang="0">
                  <a:pos x="T0" y="T1"/>
                </a:cxn>
                <a:cxn ang="0">
                  <a:pos x="T2" y="T3"/>
                </a:cxn>
                <a:cxn ang="0">
                  <a:pos x="T4" y="T5"/>
                </a:cxn>
                <a:cxn ang="0">
                  <a:pos x="T6" y="T7"/>
                </a:cxn>
                <a:cxn ang="0">
                  <a:pos x="T8" y="T9"/>
                </a:cxn>
                <a:cxn ang="0">
                  <a:pos x="T10" y="T11"/>
                </a:cxn>
              </a:cxnLst>
              <a:rect l="0" t="0" r="r" b="b"/>
              <a:pathLst>
                <a:path w="222" h="222">
                  <a:moveTo>
                    <a:pt x="111" y="0"/>
                  </a:moveTo>
                  <a:cubicBezTo>
                    <a:pt x="50" y="0"/>
                    <a:pt x="0" y="50"/>
                    <a:pt x="0" y="111"/>
                  </a:cubicBezTo>
                  <a:cubicBezTo>
                    <a:pt x="0" y="172"/>
                    <a:pt x="50" y="222"/>
                    <a:pt x="111" y="222"/>
                  </a:cubicBezTo>
                  <a:cubicBezTo>
                    <a:pt x="173" y="222"/>
                    <a:pt x="222" y="172"/>
                    <a:pt x="222" y="111"/>
                  </a:cubicBezTo>
                  <a:cubicBezTo>
                    <a:pt x="111" y="111"/>
                    <a:pt x="111" y="111"/>
                    <a:pt x="111" y="111"/>
                  </a:cubicBezTo>
                  <a:lnTo>
                    <a:pt x="111" y="0"/>
                  </a:lnTo>
                  <a:close/>
                </a:path>
              </a:pathLst>
            </a:custGeom>
            <a:solidFill>
              <a:srgbClr val="EC66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54">
              <a:extLst>
                <a:ext uri="{FF2B5EF4-FFF2-40B4-BE49-F238E27FC236}">
                  <a16:creationId xmlns:a16="http://schemas.microsoft.com/office/drawing/2014/main" id="{C37C30AC-99F9-41F1-A586-E83569A5852A}"/>
                </a:ext>
              </a:extLst>
            </p:cNvPr>
            <p:cNvSpPr>
              <a:spLocks/>
            </p:cNvSpPr>
            <p:nvPr/>
          </p:nvSpPr>
          <p:spPr bwMode="auto">
            <a:xfrm>
              <a:off x="6175375" y="3618768"/>
              <a:ext cx="352425" cy="352425"/>
            </a:xfrm>
            <a:custGeom>
              <a:avLst/>
              <a:gdLst>
                <a:gd name="T0" fmla="*/ 0 w 111"/>
                <a:gd name="T1" fmla="*/ 0 h 111"/>
                <a:gd name="T2" fmla="*/ 0 w 111"/>
                <a:gd name="T3" fmla="*/ 111 h 111"/>
                <a:gd name="T4" fmla="*/ 111 w 111"/>
                <a:gd name="T5" fmla="*/ 111 h 111"/>
                <a:gd name="T6" fmla="*/ 0 w 111"/>
                <a:gd name="T7" fmla="*/ 0 h 111"/>
              </a:gdLst>
              <a:ahLst/>
              <a:cxnLst>
                <a:cxn ang="0">
                  <a:pos x="T0" y="T1"/>
                </a:cxn>
                <a:cxn ang="0">
                  <a:pos x="T2" y="T3"/>
                </a:cxn>
                <a:cxn ang="0">
                  <a:pos x="T4" y="T5"/>
                </a:cxn>
                <a:cxn ang="0">
                  <a:pos x="T6" y="T7"/>
                </a:cxn>
              </a:cxnLst>
              <a:rect l="0" t="0" r="r" b="b"/>
              <a:pathLst>
                <a:path w="111" h="111">
                  <a:moveTo>
                    <a:pt x="0" y="0"/>
                  </a:moveTo>
                  <a:cubicBezTo>
                    <a:pt x="0" y="111"/>
                    <a:pt x="0" y="111"/>
                    <a:pt x="0" y="111"/>
                  </a:cubicBezTo>
                  <a:cubicBezTo>
                    <a:pt x="111" y="111"/>
                    <a:pt x="111" y="111"/>
                    <a:pt x="111" y="111"/>
                  </a:cubicBezTo>
                  <a:cubicBezTo>
                    <a:pt x="111" y="50"/>
                    <a:pt x="62" y="0"/>
                    <a:pt x="0" y="0"/>
                  </a:cubicBezTo>
                  <a:close/>
                </a:path>
              </a:pathLst>
            </a:custGeom>
            <a:solidFill>
              <a:srgbClr val="FFDC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55">
              <a:extLst>
                <a:ext uri="{FF2B5EF4-FFF2-40B4-BE49-F238E27FC236}">
                  <a16:creationId xmlns:a16="http://schemas.microsoft.com/office/drawing/2014/main" id="{4514F3A5-69F2-4199-B635-CC455CBB80AF}"/>
                </a:ext>
              </a:extLst>
            </p:cNvPr>
            <p:cNvSpPr>
              <a:spLocks/>
            </p:cNvSpPr>
            <p:nvPr/>
          </p:nvSpPr>
          <p:spPr bwMode="auto">
            <a:xfrm>
              <a:off x="5711825" y="3767993"/>
              <a:ext cx="403225" cy="406400"/>
            </a:xfrm>
            <a:custGeom>
              <a:avLst/>
              <a:gdLst>
                <a:gd name="T0" fmla="*/ 116 w 127"/>
                <a:gd name="T1" fmla="*/ 128 h 128"/>
                <a:gd name="T2" fmla="*/ 11 w 127"/>
                <a:gd name="T3" fmla="*/ 128 h 128"/>
                <a:gd name="T4" fmla="*/ 0 w 127"/>
                <a:gd name="T5" fmla="*/ 117 h 128"/>
                <a:gd name="T6" fmla="*/ 0 w 127"/>
                <a:gd name="T7" fmla="*/ 12 h 128"/>
                <a:gd name="T8" fmla="*/ 11 w 127"/>
                <a:gd name="T9" fmla="*/ 0 h 128"/>
                <a:gd name="T10" fmla="*/ 116 w 127"/>
                <a:gd name="T11" fmla="*/ 0 h 128"/>
                <a:gd name="T12" fmla="*/ 127 w 127"/>
                <a:gd name="T13" fmla="*/ 12 h 128"/>
                <a:gd name="T14" fmla="*/ 127 w 127"/>
                <a:gd name="T15" fmla="*/ 117 h 128"/>
                <a:gd name="T16" fmla="*/ 116 w 127"/>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128">
                  <a:moveTo>
                    <a:pt x="116" y="128"/>
                  </a:moveTo>
                  <a:cubicBezTo>
                    <a:pt x="11" y="128"/>
                    <a:pt x="11" y="128"/>
                    <a:pt x="11" y="128"/>
                  </a:cubicBezTo>
                  <a:cubicBezTo>
                    <a:pt x="5" y="128"/>
                    <a:pt x="0" y="123"/>
                    <a:pt x="0" y="117"/>
                  </a:cubicBezTo>
                  <a:cubicBezTo>
                    <a:pt x="0" y="12"/>
                    <a:pt x="0" y="12"/>
                    <a:pt x="0" y="12"/>
                  </a:cubicBezTo>
                  <a:cubicBezTo>
                    <a:pt x="0" y="5"/>
                    <a:pt x="5" y="0"/>
                    <a:pt x="11" y="0"/>
                  </a:cubicBezTo>
                  <a:cubicBezTo>
                    <a:pt x="116" y="0"/>
                    <a:pt x="116" y="0"/>
                    <a:pt x="116" y="0"/>
                  </a:cubicBezTo>
                  <a:cubicBezTo>
                    <a:pt x="122" y="0"/>
                    <a:pt x="127" y="5"/>
                    <a:pt x="127" y="12"/>
                  </a:cubicBezTo>
                  <a:cubicBezTo>
                    <a:pt x="127" y="117"/>
                    <a:pt x="127" y="117"/>
                    <a:pt x="127" y="117"/>
                  </a:cubicBezTo>
                  <a:cubicBezTo>
                    <a:pt x="127" y="123"/>
                    <a:pt x="122" y="128"/>
                    <a:pt x="116" y="128"/>
                  </a:cubicBezTo>
                  <a:close/>
                </a:path>
              </a:pathLst>
            </a:custGeom>
            <a:solidFill>
              <a:srgbClr val="BD1A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56">
              <a:extLst>
                <a:ext uri="{FF2B5EF4-FFF2-40B4-BE49-F238E27FC236}">
                  <a16:creationId xmlns:a16="http://schemas.microsoft.com/office/drawing/2014/main" id="{F49F50A3-E893-4636-83FD-2E5FB023CE6B}"/>
                </a:ext>
              </a:extLst>
            </p:cNvPr>
            <p:cNvSpPr>
              <a:spLocks noEditPoints="1"/>
            </p:cNvSpPr>
            <p:nvPr/>
          </p:nvSpPr>
          <p:spPr bwMode="auto">
            <a:xfrm>
              <a:off x="5711825" y="3618768"/>
              <a:ext cx="815975" cy="704850"/>
            </a:xfrm>
            <a:custGeom>
              <a:avLst/>
              <a:gdLst>
                <a:gd name="T0" fmla="*/ 73 w 257"/>
                <a:gd name="T1" fmla="*/ 28 h 222"/>
                <a:gd name="T2" fmla="*/ 146 w 257"/>
                <a:gd name="T3" fmla="*/ 0 h 222"/>
                <a:gd name="T4" fmla="*/ 257 w 257"/>
                <a:gd name="T5" fmla="*/ 111 h 222"/>
                <a:gd name="T6" fmla="*/ 146 w 257"/>
                <a:gd name="T7" fmla="*/ 222 h 222"/>
                <a:gd name="T8" fmla="*/ 73 w 257"/>
                <a:gd name="T9" fmla="*/ 194 h 222"/>
                <a:gd name="T10" fmla="*/ 146 w 257"/>
                <a:gd name="T11" fmla="*/ 0 h 222"/>
                <a:gd name="T12" fmla="*/ 146 w 257"/>
                <a:gd name="T13" fmla="*/ 111 h 222"/>
                <a:gd name="T14" fmla="*/ 257 w 257"/>
                <a:gd name="T15" fmla="*/ 111 h 222"/>
                <a:gd name="T16" fmla="*/ 0 w 257"/>
                <a:gd name="T17" fmla="*/ 135 h 222"/>
                <a:gd name="T18" fmla="*/ 0 w 257"/>
                <a:gd name="T19" fmla="*/ 59 h 222"/>
                <a:gd name="T20" fmla="*/ 11 w 257"/>
                <a:gd name="T21" fmla="*/ 47 h 222"/>
                <a:gd name="T22" fmla="*/ 116 w 257"/>
                <a:gd name="T23" fmla="*/ 47 h 222"/>
                <a:gd name="T24" fmla="*/ 127 w 257"/>
                <a:gd name="T25" fmla="*/ 59 h 222"/>
                <a:gd name="T26" fmla="*/ 127 w 257"/>
                <a:gd name="T27" fmla="*/ 164 h 222"/>
                <a:gd name="T28" fmla="*/ 116 w 257"/>
                <a:gd name="T29" fmla="*/ 175 h 222"/>
                <a:gd name="T30" fmla="*/ 11 w 257"/>
                <a:gd name="T31" fmla="*/ 175 h 222"/>
                <a:gd name="T32" fmla="*/ 0 w 257"/>
                <a:gd name="T33" fmla="*/ 16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7" h="222">
                  <a:moveTo>
                    <a:pt x="73" y="28"/>
                  </a:moveTo>
                  <a:cubicBezTo>
                    <a:pt x="92" y="10"/>
                    <a:pt x="118" y="0"/>
                    <a:pt x="146" y="0"/>
                  </a:cubicBezTo>
                  <a:cubicBezTo>
                    <a:pt x="208" y="0"/>
                    <a:pt x="257" y="50"/>
                    <a:pt x="257" y="111"/>
                  </a:cubicBezTo>
                  <a:cubicBezTo>
                    <a:pt x="257" y="172"/>
                    <a:pt x="208" y="222"/>
                    <a:pt x="146" y="222"/>
                  </a:cubicBezTo>
                  <a:cubicBezTo>
                    <a:pt x="118" y="222"/>
                    <a:pt x="93" y="212"/>
                    <a:pt x="73" y="194"/>
                  </a:cubicBezTo>
                  <a:moveTo>
                    <a:pt x="146" y="0"/>
                  </a:moveTo>
                  <a:cubicBezTo>
                    <a:pt x="146" y="111"/>
                    <a:pt x="146" y="111"/>
                    <a:pt x="146" y="111"/>
                  </a:cubicBezTo>
                  <a:cubicBezTo>
                    <a:pt x="257" y="111"/>
                    <a:pt x="257" y="111"/>
                    <a:pt x="257" y="111"/>
                  </a:cubicBezTo>
                  <a:moveTo>
                    <a:pt x="0" y="135"/>
                  </a:moveTo>
                  <a:cubicBezTo>
                    <a:pt x="0" y="59"/>
                    <a:pt x="0" y="59"/>
                    <a:pt x="0" y="59"/>
                  </a:cubicBezTo>
                  <a:cubicBezTo>
                    <a:pt x="0" y="52"/>
                    <a:pt x="5" y="47"/>
                    <a:pt x="11" y="47"/>
                  </a:cubicBezTo>
                  <a:cubicBezTo>
                    <a:pt x="116" y="47"/>
                    <a:pt x="116" y="47"/>
                    <a:pt x="116" y="47"/>
                  </a:cubicBezTo>
                  <a:cubicBezTo>
                    <a:pt x="122" y="47"/>
                    <a:pt x="127" y="52"/>
                    <a:pt x="127" y="59"/>
                  </a:cubicBezTo>
                  <a:cubicBezTo>
                    <a:pt x="127" y="164"/>
                    <a:pt x="127" y="164"/>
                    <a:pt x="127" y="164"/>
                  </a:cubicBezTo>
                  <a:cubicBezTo>
                    <a:pt x="127" y="170"/>
                    <a:pt x="122" y="175"/>
                    <a:pt x="116" y="175"/>
                  </a:cubicBezTo>
                  <a:cubicBezTo>
                    <a:pt x="11" y="175"/>
                    <a:pt x="11" y="175"/>
                    <a:pt x="11" y="175"/>
                  </a:cubicBezTo>
                  <a:cubicBezTo>
                    <a:pt x="5" y="175"/>
                    <a:pt x="0" y="170"/>
                    <a:pt x="0" y="164"/>
                  </a:cubicBezTo>
                </a:path>
              </a:pathLst>
            </a:custGeom>
            <a:noFill/>
            <a:ln w="19050" cap="flat">
              <a:solidFill>
                <a:srgbClr val="51154B"/>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19" name="Freeform 57">
              <a:extLst>
                <a:ext uri="{FF2B5EF4-FFF2-40B4-BE49-F238E27FC236}">
                  <a16:creationId xmlns:a16="http://schemas.microsoft.com/office/drawing/2014/main" id="{B594D380-20A7-4F90-A46E-7BDC5E334072}"/>
                </a:ext>
              </a:extLst>
            </p:cNvPr>
            <p:cNvSpPr>
              <a:spLocks noEditPoints="1"/>
            </p:cNvSpPr>
            <p:nvPr/>
          </p:nvSpPr>
          <p:spPr bwMode="auto">
            <a:xfrm>
              <a:off x="5819775" y="3850543"/>
              <a:ext cx="187325" cy="241300"/>
            </a:xfrm>
            <a:custGeom>
              <a:avLst/>
              <a:gdLst>
                <a:gd name="T0" fmla="*/ 35 w 59"/>
                <a:gd name="T1" fmla="*/ 0 h 76"/>
                <a:gd name="T2" fmla="*/ 15 w 59"/>
                <a:gd name="T3" fmla="*/ 0 h 76"/>
                <a:gd name="T4" fmla="*/ 0 w 59"/>
                <a:gd name="T5" fmla="*/ 0 h 76"/>
                <a:gd name="T6" fmla="*/ 0 w 59"/>
                <a:gd name="T7" fmla="*/ 76 h 76"/>
                <a:gd name="T8" fmla="*/ 15 w 59"/>
                <a:gd name="T9" fmla="*/ 76 h 76"/>
                <a:gd name="T10" fmla="*/ 15 w 59"/>
                <a:gd name="T11" fmla="*/ 48 h 76"/>
                <a:gd name="T12" fmla="*/ 35 w 59"/>
                <a:gd name="T13" fmla="*/ 48 h 76"/>
                <a:gd name="T14" fmla="*/ 59 w 59"/>
                <a:gd name="T15" fmla="*/ 24 h 76"/>
                <a:gd name="T16" fmla="*/ 35 w 59"/>
                <a:gd name="T17" fmla="*/ 0 h 76"/>
                <a:gd name="T18" fmla="*/ 31 w 59"/>
                <a:gd name="T19" fmla="*/ 36 h 76"/>
                <a:gd name="T20" fmla="*/ 15 w 59"/>
                <a:gd name="T21" fmla="*/ 36 h 76"/>
                <a:gd name="T22" fmla="*/ 15 w 59"/>
                <a:gd name="T23" fmla="*/ 12 h 76"/>
                <a:gd name="T24" fmla="*/ 31 w 59"/>
                <a:gd name="T25" fmla="*/ 12 h 76"/>
                <a:gd name="T26" fmla="*/ 43 w 59"/>
                <a:gd name="T27" fmla="*/ 24 h 76"/>
                <a:gd name="T28" fmla="*/ 31 w 59"/>
                <a:gd name="T29"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76">
                  <a:moveTo>
                    <a:pt x="35" y="0"/>
                  </a:moveTo>
                  <a:cubicBezTo>
                    <a:pt x="15" y="0"/>
                    <a:pt x="15" y="0"/>
                    <a:pt x="15" y="0"/>
                  </a:cubicBezTo>
                  <a:cubicBezTo>
                    <a:pt x="0" y="0"/>
                    <a:pt x="0" y="0"/>
                    <a:pt x="0" y="0"/>
                  </a:cubicBezTo>
                  <a:cubicBezTo>
                    <a:pt x="0" y="76"/>
                    <a:pt x="0" y="76"/>
                    <a:pt x="0" y="76"/>
                  </a:cubicBezTo>
                  <a:cubicBezTo>
                    <a:pt x="15" y="76"/>
                    <a:pt x="15" y="76"/>
                    <a:pt x="15" y="76"/>
                  </a:cubicBezTo>
                  <a:cubicBezTo>
                    <a:pt x="15" y="48"/>
                    <a:pt x="15" y="48"/>
                    <a:pt x="15" y="48"/>
                  </a:cubicBezTo>
                  <a:cubicBezTo>
                    <a:pt x="35" y="48"/>
                    <a:pt x="35" y="48"/>
                    <a:pt x="35" y="48"/>
                  </a:cubicBezTo>
                  <a:cubicBezTo>
                    <a:pt x="48" y="48"/>
                    <a:pt x="59" y="37"/>
                    <a:pt x="59" y="24"/>
                  </a:cubicBezTo>
                  <a:cubicBezTo>
                    <a:pt x="59" y="11"/>
                    <a:pt x="48" y="0"/>
                    <a:pt x="35" y="0"/>
                  </a:cubicBezTo>
                  <a:close/>
                  <a:moveTo>
                    <a:pt x="31" y="36"/>
                  </a:moveTo>
                  <a:cubicBezTo>
                    <a:pt x="15" y="36"/>
                    <a:pt x="15" y="36"/>
                    <a:pt x="15" y="36"/>
                  </a:cubicBezTo>
                  <a:cubicBezTo>
                    <a:pt x="15" y="12"/>
                    <a:pt x="15" y="12"/>
                    <a:pt x="15" y="12"/>
                  </a:cubicBezTo>
                  <a:cubicBezTo>
                    <a:pt x="31" y="12"/>
                    <a:pt x="31" y="12"/>
                    <a:pt x="31" y="12"/>
                  </a:cubicBezTo>
                  <a:cubicBezTo>
                    <a:pt x="37" y="12"/>
                    <a:pt x="43" y="18"/>
                    <a:pt x="43" y="24"/>
                  </a:cubicBezTo>
                  <a:cubicBezTo>
                    <a:pt x="43" y="31"/>
                    <a:pt x="37" y="36"/>
                    <a:pt x="31"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sp>
        <p:nvSpPr>
          <p:cNvPr id="169" name="Rectangle 168">
            <a:extLst>
              <a:ext uri="{FF2B5EF4-FFF2-40B4-BE49-F238E27FC236}">
                <a16:creationId xmlns:a16="http://schemas.microsoft.com/office/drawing/2014/main" id="{36D901BC-FCFA-420F-A610-C52127BFCCCA}"/>
              </a:ext>
            </a:extLst>
          </p:cNvPr>
          <p:cNvSpPr/>
          <p:nvPr/>
        </p:nvSpPr>
        <p:spPr>
          <a:xfrm>
            <a:off x="0" y="4963324"/>
            <a:ext cx="12192000" cy="1894674"/>
          </a:xfrm>
          <a:prstGeom prst="rect">
            <a:avLst/>
          </a:prstGeom>
          <a:solidFill>
            <a:srgbClr val="FFDCF7"/>
          </a:solidFill>
          <a:ln w="190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p>
            <a:pPr algn="l"/>
            <a:endParaRPr lang="en-GB" sz="2000" err="1">
              <a:solidFill>
                <a:srgbClr val="3F3F3F"/>
              </a:solidFill>
              <a:latin typeface="+mj-lt"/>
            </a:endParaRPr>
          </a:p>
        </p:txBody>
      </p:sp>
      <p:cxnSp>
        <p:nvCxnSpPr>
          <p:cNvPr id="170" name="Straight Connector 169">
            <a:extLst>
              <a:ext uri="{FF2B5EF4-FFF2-40B4-BE49-F238E27FC236}">
                <a16:creationId xmlns:a16="http://schemas.microsoft.com/office/drawing/2014/main" id="{90A4457B-29F9-4C27-B435-9E35C14889C4}"/>
              </a:ext>
            </a:extLst>
          </p:cNvPr>
          <p:cNvCxnSpPr>
            <a:cxnSpLocks/>
          </p:cNvCxnSpPr>
          <p:nvPr/>
        </p:nvCxnSpPr>
        <p:spPr>
          <a:xfrm>
            <a:off x="4123532" y="4963169"/>
            <a:ext cx="3944937" cy="0"/>
          </a:xfrm>
          <a:prstGeom prst="line">
            <a:avLst/>
          </a:prstGeom>
          <a:ln w="19050" cap="sq">
            <a:solidFill>
              <a:srgbClr val="51154B"/>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27" name="Title 11">
            <a:extLst>
              <a:ext uri="{FF2B5EF4-FFF2-40B4-BE49-F238E27FC236}">
                <a16:creationId xmlns:a16="http://schemas.microsoft.com/office/drawing/2014/main" id="{7173BC0F-D6B1-47B8-9904-744000DF158B}"/>
              </a:ext>
            </a:extLst>
          </p:cNvPr>
          <p:cNvSpPr txBox="1">
            <a:spLocks/>
          </p:cNvSpPr>
          <p:nvPr/>
        </p:nvSpPr>
        <p:spPr>
          <a:xfrm>
            <a:off x="3995854" y="5228660"/>
            <a:ext cx="4200292" cy="460800"/>
          </a:xfrm>
          <a:prstGeom prst="rect">
            <a:avLst/>
          </a:prstGeom>
        </p:spPr>
        <p:txBody>
          <a:bodyPr/>
          <a:lstStyle>
            <a:lvl1pPr algn="l" defTabSz="914400" rtl="0" eaLnBrk="1" latinLnBrk="0" hangingPunct="1">
              <a:lnSpc>
                <a:spcPct val="90000"/>
              </a:lnSpc>
              <a:spcBef>
                <a:spcPct val="0"/>
              </a:spcBef>
              <a:buNone/>
              <a:defRPr sz="2000" kern="1200">
                <a:solidFill>
                  <a:srgbClr val="C6C6C6"/>
                </a:solidFill>
                <a:latin typeface="+mj-lt"/>
                <a:ea typeface="+mj-ea"/>
                <a:cs typeface="+mj-cs"/>
              </a:defRPr>
            </a:lvl1pPr>
          </a:lstStyle>
          <a:p>
            <a:pPr algn="ctr"/>
            <a:r>
              <a:rPr lang="en-GB" dirty="0">
                <a:solidFill>
                  <a:srgbClr val="51154B"/>
                </a:solidFill>
              </a:rPr>
              <a:t>BrightCarbon.com</a:t>
            </a:r>
          </a:p>
        </p:txBody>
      </p:sp>
      <p:sp>
        <p:nvSpPr>
          <p:cNvPr id="186" name="Subtitle 12">
            <a:extLst>
              <a:ext uri="{FF2B5EF4-FFF2-40B4-BE49-F238E27FC236}">
                <a16:creationId xmlns:a16="http://schemas.microsoft.com/office/drawing/2014/main" id="{F9E067AF-FEC3-43BF-B6CA-126945AB1C14}"/>
              </a:ext>
            </a:extLst>
          </p:cNvPr>
          <p:cNvSpPr txBox="1">
            <a:spLocks/>
          </p:cNvSpPr>
          <p:nvPr/>
        </p:nvSpPr>
        <p:spPr>
          <a:xfrm>
            <a:off x="2901696" y="5684411"/>
            <a:ext cx="6388608" cy="481864"/>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3F3F3F"/>
                </a:solidFill>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3F3F3F"/>
                </a:solidFill>
                <a:latin typeface="Segoe UI Semilight" panose="020B0402040204020203" pitchFamily="34" charset="0"/>
                <a:ea typeface="+mn-ea"/>
                <a:cs typeface="Segoe UI Semilight" panose="020B0402040204020203"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3F3F3F"/>
                </a:solidFill>
                <a:latin typeface="Segoe UI Semilight" panose="020B0402040204020203" pitchFamily="34" charset="0"/>
                <a:ea typeface="+mn-ea"/>
                <a:cs typeface="Segoe UI Semilight" panose="020B0402040204020203"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3F3F3F"/>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3F3F3F"/>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1600" b="1">
                <a:solidFill>
                  <a:srgbClr val="51154B"/>
                </a:solidFill>
              </a:rPr>
              <a:t>Search: Quick Access Toolbar</a:t>
            </a:r>
          </a:p>
          <a:p>
            <a:pPr marL="0" indent="0" algn="ctr">
              <a:buNone/>
            </a:pPr>
            <a:r>
              <a:rPr lang="en-GB" sz="1600">
                <a:solidFill>
                  <a:srgbClr val="51154B"/>
                </a:solidFill>
              </a:rPr>
              <a:t>Add to Quick Access Toolbar: File &gt; Options &gt; Quick Access Toolbar</a:t>
            </a:r>
          </a:p>
        </p:txBody>
      </p:sp>
    </p:spTree>
    <p:custDataLst>
      <p:tags r:id="rId1"/>
    </p:custDataLst>
    <p:extLst>
      <p:ext uri="{BB962C8B-B14F-4D97-AF65-F5344CB8AC3E}">
        <p14:creationId xmlns:p14="http://schemas.microsoft.com/office/powerpoint/2010/main" val="1041627476"/>
      </p:ext>
    </p:extLst>
  </p:cSld>
  <p:clrMapOvr>
    <a:masterClrMapping/>
  </p:clrMapOvr>
  <p:transition spd="slow">
    <p:push/>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par>
                                    <p:cTn id="7" presetID="23" presetClass="entr" presetSubtype="16" fill="hold" nodeType="withEffect">
                                      <p:stCondLst>
                                        <p:cond delay="0"/>
                                      </p:stCondLst>
                                      <p:childTnLst>
                                        <p:set>
                                          <p:cBhvr>
                                            <p:cTn id="8" dur="1" fill="hold">
                                              <p:stCondLst>
                                                <p:cond delay="0"/>
                                              </p:stCondLst>
                                            </p:cTn>
                                            <p:tgtEl>
                                              <p:spTgt spid="170"/>
                                            </p:tgtEl>
                                            <p:attrNameLst>
                                              <p:attrName>style.visibility</p:attrName>
                                            </p:attrNameLst>
                                          </p:cBhvr>
                                          <p:to>
                                            <p:strVal val="visible"/>
                                          </p:to>
                                        </p:set>
                                        <p:anim calcmode="lin" valueType="num">
                                          <p:cBhvr>
                                            <p:cTn id="9" dur="200" fill="hold"/>
                                            <p:tgtEl>
                                              <p:spTgt spid="170"/>
                                            </p:tgtEl>
                                            <p:attrNameLst>
                                              <p:attrName>ppt_w</p:attrName>
                                            </p:attrNameLst>
                                          </p:cBhvr>
                                          <p:tavLst>
                                            <p:tav tm="0">
                                              <p:val>
                                                <p:fltVal val="0"/>
                                              </p:val>
                                            </p:tav>
                                            <p:tav tm="100000">
                                              <p:val>
                                                <p:strVal val="#ppt_w"/>
                                              </p:val>
                                            </p:tav>
                                          </p:tavLst>
                                        </p:anim>
                                        <p:anim calcmode="lin" valueType="num">
                                          <p:cBhvr>
                                            <p:cTn id="10" dur="200" fill="hold"/>
                                            <p:tgtEl>
                                              <p:spTgt spid="170"/>
                                            </p:tgtEl>
                                            <p:attrNameLst>
                                              <p:attrName>ppt_h</p:attrName>
                                            </p:attrNameLst>
                                          </p:cBhvr>
                                          <p:tavLst>
                                            <p:tav tm="0">
                                              <p:val>
                                                <p:fltVal val="0"/>
                                              </p:val>
                                            </p:tav>
                                            <p:tav tm="100000">
                                              <p:val>
                                                <p:strVal val="#ppt_h"/>
                                              </p:val>
                                            </p:tav>
                                          </p:tavLst>
                                        </p:anim>
                                      </p:childTnLst>
                                    </p:cTn>
                                  </p:par>
                                  <p:par>
                                    <p:cTn id="11" presetID="6" presetClass="emph" presetSubtype="0" fill="hold" nodeType="withEffect" p14:presetBounceEnd="99000">
                                      <p:stCondLst>
                                        <p:cond delay="0"/>
                                      </p:stCondLst>
                                      <p:childTnLst>
                                        <p:animScale p14:bounceEnd="99000">
                                          <p:cBhvr>
                                            <p:cTn id="12" dur="1000" fill="hold"/>
                                            <p:tgtEl>
                                              <p:spTgt spid="170"/>
                                            </p:tgtEl>
                                          </p:cBhvr>
                                          <p:by x="110000" y="110000"/>
                                        </p:animScale>
                                      </p:childTnLst>
                                    </p:cTn>
                                  </p:par>
                                  <p:par>
                                    <p:cTn id="13" presetID="6" presetClass="emph" presetSubtype="0" accel="50000" decel="50000" fill="hold" nodeType="withEffect">
                                      <p:stCondLst>
                                        <p:cond delay="0"/>
                                      </p:stCondLst>
                                      <p:childTnLst>
                                        <p:animScale>
                                          <p:cBhvr>
                                            <p:cTn id="14" dur="250" fill="hold"/>
                                            <p:tgtEl>
                                              <p:spTgt spid="170"/>
                                            </p:tgtEl>
                                          </p:cBhvr>
                                          <p:by x="91000" y="91000"/>
                                        </p:animScale>
                                      </p:childTnLst>
                                    </p:cTn>
                                  </p:par>
                                  <p:par>
                                    <p:cTn id="15" presetID="23" presetClass="entr" presetSubtype="16" fill="hold" nodeType="withEffect">
                                      <p:stCondLst>
                                        <p:cond delay="250"/>
                                      </p:stCondLst>
                                      <p:childTnLst>
                                        <p:set>
                                          <p:cBhvr>
                                            <p:cTn id="16" dur="1" fill="hold">
                                              <p:stCondLst>
                                                <p:cond delay="0"/>
                                              </p:stCondLst>
                                            </p:cTn>
                                            <p:tgtEl>
                                              <p:spTgt spid="178"/>
                                            </p:tgtEl>
                                            <p:attrNameLst>
                                              <p:attrName>style.visibility</p:attrName>
                                            </p:attrNameLst>
                                          </p:cBhvr>
                                          <p:to>
                                            <p:strVal val="visible"/>
                                          </p:to>
                                        </p:set>
                                        <p:anim calcmode="lin" valueType="num">
                                          <p:cBhvr>
                                            <p:cTn id="17" dur="200" fill="hold"/>
                                            <p:tgtEl>
                                              <p:spTgt spid="178"/>
                                            </p:tgtEl>
                                            <p:attrNameLst>
                                              <p:attrName>ppt_w</p:attrName>
                                            </p:attrNameLst>
                                          </p:cBhvr>
                                          <p:tavLst>
                                            <p:tav tm="0">
                                              <p:val>
                                                <p:fltVal val="0"/>
                                              </p:val>
                                            </p:tav>
                                            <p:tav tm="100000">
                                              <p:val>
                                                <p:strVal val="#ppt_w"/>
                                              </p:val>
                                            </p:tav>
                                          </p:tavLst>
                                        </p:anim>
                                        <p:anim calcmode="lin" valueType="num">
                                          <p:cBhvr>
                                            <p:cTn id="18" dur="200" fill="hold"/>
                                            <p:tgtEl>
                                              <p:spTgt spid="178"/>
                                            </p:tgtEl>
                                            <p:attrNameLst>
                                              <p:attrName>ppt_h</p:attrName>
                                            </p:attrNameLst>
                                          </p:cBhvr>
                                          <p:tavLst>
                                            <p:tav tm="0">
                                              <p:val>
                                                <p:fltVal val="0"/>
                                              </p:val>
                                            </p:tav>
                                            <p:tav tm="100000">
                                              <p:val>
                                                <p:strVal val="#ppt_h"/>
                                              </p:val>
                                            </p:tav>
                                          </p:tavLst>
                                        </p:anim>
                                      </p:childTnLst>
                                    </p:cTn>
                                  </p:par>
                                  <p:par>
                                    <p:cTn id="19" presetID="6" presetClass="emph" presetSubtype="0" fill="hold" nodeType="withEffect" p14:presetBounceEnd="99000">
                                      <p:stCondLst>
                                        <p:cond delay="250"/>
                                      </p:stCondLst>
                                      <p:childTnLst>
                                        <p:animScale p14:bounceEnd="99000">
                                          <p:cBhvr>
                                            <p:cTn id="20" dur="1000" fill="hold"/>
                                            <p:tgtEl>
                                              <p:spTgt spid="178"/>
                                            </p:tgtEl>
                                          </p:cBhvr>
                                          <p:by x="110000" y="110000"/>
                                        </p:animScale>
                                      </p:childTnLst>
                                    </p:cTn>
                                  </p:par>
                                  <p:par>
                                    <p:cTn id="21" presetID="64" presetClass="path" presetSubtype="0" decel="100000" fill="hold" nodeType="withEffect">
                                      <p:stCondLst>
                                        <p:cond delay="250"/>
                                      </p:stCondLst>
                                      <p:childTnLst>
                                        <p:animMotion origin="layout" path="M -4.58333E-6 0.43658 L -4.58333E-6 -4.81481E-6 " pathEditMode="relative" rAng="0" ptsTypes="AA">
                                          <p:cBhvr>
                                            <p:cTn id="22" dur="250" fill="hold"/>
                                            <p:tgtEl>
                                              <p:spTgt spid="178"/>
                                            </p:tgtEl>
                                            <p:attrNameLst>
                                              <p:attrName>ppt_x</p:attrName>
                                              <p:attrName>ppt_y</p:attrName>
                                            </p:attrNameLst>
                                          </p:cBhvr>
                                          <p:rCtr x="0" y="-21829"/>
                                        </p:animMotion>
                                      </p:childTnLst>
                                    </p:cTn>
                                  </p:par>
                                  <p:par>
                                    <p:cTn id="23" presetID="6" presetClass="emph" presetSubtype="0" accel="50000" decel="50000" fill="hold" nodeType="withEffect">
                                      <p:stCondLst>
                                        <p:cond delay="250"/>
                                      </p:stCondLst>
                                      <p:childTnLst>
                                        <p:animScale>
                                          <p:cBhvr>
                                            <p:cTn id="24" dur="250" fill="hold"/>
                                            <p:tgtEl>
                                              <p:spTgt spid="178"/>
                                            </p:tgtEl>
                                          </p:cBhvr>
                                          <p:by x="91000" y="91000"/>
                                        </p:animScale>
                                      </p:childTnLst>
                                    </p:cTn>
                                  </p:par>
                                  <p:par>
                                    <p:cTn id="25" presetID="23" presetClass="entr" presetSubtype="16" fill="hold" nodeType="withEffect">
                                      <p:stCondLst>
                                        <p:cond delay="500"/>
                                      </p:stCondLst>
                                      <p:childTnLst>
                                        <p:set>
                                          <p:cBhvr>
                                            <p:cTn id="26" dur="1" fill="hold">
                                              <p:stCondLst>
                                                <p:cond delay="0"/>
                                              </p:stCondLst>
                                            </p:cTn>
                                            <p:tgtEl>
                                              <p:spTgt spid="179"/>
                                            </p:tgtEl>
                                            <p:attrNameLst>
                                              <p:attrName>style.visibility</p:attrName>
                                            </p:attrNameLst>
                                          </p:cBhvr>
                                          <p:to>
                                            <p:strVal val="visible"/>
                                          </p:to>
                                        </p:set>
                                        <p:anim calcmode="lin" valueType="num">
                                          <p:cBhvr>
                                            <p:cTn id="27" dur="250" fill="hold"/>
                                            <p:tgtEl>
                                              <p:spTgt spid="179"/>
                                            </p:tgtEl>
                                            <p:attrNameLst>
                                              <p:attrName>ppt_w</p:attrName>
                                            </p:attrNameLst>
                                          </p:cBhvr>
                                          <p:tavLst>
                                            <p:tav tm="0">
                                              <p:val>
                                                <p:fltVal val="0"/>
                                              </p:val>
                                            </p:tav>
                                            <p:tav tm="100000">
                                              <p:val>
                                                <p:strVal val="#ppt_w"/>
                                              </p:val>
                                            </p:tav>
                                          </p:tavLst>
                                        </p:anim>
                                        <p:anim calcmode="lin" valueType="num">
                                          <p:cBhvr>
                                            <p:cTn id="28" dur="250" fill="hold"/>
                                            <p:tgtEl>
                                              <p:spTgt spid="179"/>
                                            </p:tgtEl>
                                            <p:attrNameLst>
                                              <p:attrName>ppt_h</p:attrName>
                                            </p:attrNameLst>
                                          </p:cBhvr>
                                          <p:tavLst>
                                            <p:tav tm="0">
                                              <p:val>
                                                <p:fltVal val="0"/>
                                              </p:val>
                                            </p:tav>
                                            <p:tav tm="100000">
                                              <p:val>
                                                <p:strVal val="#ppt_h"/>
                                              </p:val>
                                            </p:tav>
                                          </p:tavLst>
                                        </p:anim>
                                      </p:childTnLst>
                                    </p:cTn>
                                  </p:par>
                                  <p:par>
                                    <p:cTn id="29" presetID="6" presetClass="emph" presetSubtype="0" fill="hold" nodeType="withEffect" p14:presetBounceEnd="49500">
                                      <p:stCondLst>
                                        <p:cond delay="500"/>
                                      </p:stCondLst>
                                      <p:childTnLst>
                                        <p:animScale p14:bounceEnd="49500">
                                          <p:cBhvr>
                                            <p:cTn id="30" dur="1000" fill="hold"/>
                                            <p:tgtEl>
                                              <p:spTgt spid="179"/>
                                            </p:tgtEl>
                                          </p:cBhvr>
                                          <p:by x="110000" y="110000"/>
                                        </p:animScale>
                                      </p:childTnLst>
                                    </p:cTn>
                                  </p:par>
                                  <p:par>
                                    <p:cTn id="31" presetID="8" presetClass="emph" presetSubtype="0" decel="100000" fill="hold" nodeType="withEffect">
                                      <p:stCondLst>
                                        <p:cond delay="500"/>
                                      </p:stCondLst>
                                      <p:childTnLst>
                                        <p:animRot by="21600000">
                                          <p:cBhvr>
                                            <p:cTn id="32" dur="500" fill="hold"/>
                                            <p:tgtEl>
                                              <p:spTgt spid="179"/>
                                            </p:tgtEl>
                                            <p:attrNameLst>
                                              <p:attrName>r</p:attrName>
                                            </p:attrNameLst>
                                          </p:cBhvr>
                                        </p:animRot>
                                      </p:childTnLst>
                                    </p:cTn>
                                  </p:par>
                                  <p:par>
                                    <p:cTn id="33" presetID="6" presetClass="emph" presetSubtype="0" fill="hold" nodeType="withEffect">
                                      <p:stCondLst>
                                        <p:cond delay="500"/>
                                      </p:stCondLst>
                                      <p:childTnLst>
                                        <p:animScale>
                                          <p:cBhvr>
                                            <p:cTn id="34" dur="250" fill="hold"/>
                                            <p:tgtEl>
                                              <p:spTgt spid="179"/>
                                            </p:tgtEl>
                                          </p:cBhvr>
                                          <p:by x="91000" y="91000"/>
                                        </p:animScale>
                                      </p:childTnLst>
                                    </p:cTn>
                                  </p:par>
                                  <p:par>
                                    <p:cTn id="35" presetID="23" presetClass="entr" presetSubtype="16" fill="hold" nodeType="withEffect">
                                      <p:stCondLst>
                                        <p:cond delay="600"/>
                                      </p:stCondLst>
                                      <p:childTnLst>
                                        <p:set>
                                          <p:cBhvr>
                                            <p:cTn id="36" dur="1" fill="hold">
                                              <p:stCondLst>
                                                <p:cond delay="0"/>
                                              </p:stCondLst>
                                            </p:cTn>
                                            <p:tgtEl>
                                              <p:spTgt spid="185"/>
                                            </p:tgtEl>
                                            <p:attrNameLst>
                                              <p:attrName>style.visibility</p:attrName>
                                            </p:attrNameLst>
                                          </p:cBhvr>
                                          <p:to>
                                            <p:strVal val="visible"/>
                                          </p:to>
                                        </p:set>
                                        <p:anim calcmode="lin" valueType="num">
                                          <p:cBhvr>
                                            <p:cTn id="37" dur="250" fill="hold"/>
                                            <p:tgtEl>
                                              <p:spTgt spid="185"/>
                                            </p:tgtEl>
                                            <p:attrNameLst>
                                              <p:attrName>ppt_w</p:attrName>
                                            </p:attrNameLst>
                                          </p:cBhvr>
                                          <p:tavLst>
                                            <p:tav tm="0">
                                              <p:val>
                                                <p:fltVal val="0"/>
                                              </p:val>
                                            </p:tav>
                                            <p:tav tm="100000">
                                              <p:val>
                                                <p:strVal val="#ppt_w"/>
                                              </p:val>
                                            </p:tav>
                                          </p:tavLst>
                                        </p:anim>
                                        <p:anim calcmode="lin" valueType="num">
                                          <p:cBhvr>
                                            <p:cTn id="38" dur="250" fill="hold"/>
                                            <p:tgtEl>
                                              <p:spTgt spid="185"/>
                                            </p:tgtEl>
                                            <p:attrNameLst>
                                              <p:attrName>ppt_h</p:attrName>
                                            </p:attrNameLst>
                                          </p:cBhvr>
                                          <p:tavLst>
                                            <p:tav tm="0">
                                              <p:val>
                                                <p:fltVal val="0"/>
                                              </p:val>
                                            </p:tav>
                                            <p:tav tm="100000">
                                              <p:val>
                                                <p:strVal val="#ppt_h"/>
                                              </p:val>
                                            </p:tav>
                                          </p:tavLst>
                                        </p:anim>
                                      </p:childTnLst>
                                    </p:cTn>
                                  </p:par>
                                  <p:par>
                                    <p:cTn id="39" presetID="6" presetClass="emph" presetSubtype="0" fill="hold" nodeType="withEffect" p14:presetBounceEnd="99000">
                                      <p:stCondLst>
                                        <p:cond delay="600"/>
                                      </p:stCondLst>
                                      <p:childTnLst>
                                        <p:animScale p14:bounceEnd="99000">
                                          <p:cBhvr>
                                            <p:cTn id="40" dur="1000" fill="hold"/>
                                            <p:tgtEl>
                                              <p:spTgt spid="185"/>
                                            </p:tgtEl>
                                          </p:cBhvr>
                                          <p:by x="110000" y="110000"/>
                                        </p:animScale>
                                      </p:childTnLst>
                                    </p:cTn>
                                  </p:par>
                                  <p:par>
                                    <p:cTn id="41" presetID="6" presetClass="emph" presetSubtype="0" fill="hold" nodeType="withEffect">
                                      <p:stCondLst>
                                        <p:cond delay="600"/>
                                      </p:stCondLst>
                                      <p:childTnLst>
                                        <p:animScale>
                                          <p:cBhvr>
                                            <p:cTn id="42" dur="250" fill="hold"/>
                                            <p:tgtEl>
                                              <p:spTgt spid="185"/>
                                            </p:tgtEl>
                                          </p:cBhvr>
                                          <p:by x="91000" y="91000"/>
                                        </p:animScale>
                                      </p:childTnLst>
                                    </p:cTn>
                                  </p:par>
                                  <p:par>
                                    <p:cTn id="43" presetID="23" presetClass="entr" presetSubtype="16" fill="hold" nodeType="withEffect">
                                      <p:stCondLst>
                                        <p:cond delay="600"/>
                                      </p:stCondLst>
                                      <p:childTnLst>
                                        <p:set>
                                          <p:cBhvr>
                                            <p:cTn id="44" dur="1" fill="hold">
                                              <p:stCondLst>
                                                <p:cond delay="0"/>
                                              </p:stCondLst>
                                            </p:cTn>
                                            <p:tgtEl>
                                              <p:spTgt spid="182"/>
                                            </p:tgtEl>
                                            <p:attrNameLst>
                                              <p:attrName>style.visibility</p:attrName>
                                            </p:attrNameLst>
                                          </p:cBhvr>
                                          <p:to>
                                            <p:strVal val="visible"/>
                                          </p:to>
                                        </p:set>
                                        <p:anim calcmode="lin" valueType="num">
                                          <p:cBhvr>
                                            <p:cTn id="45" dur="250" fill="hold"/>
                                            <p:tgtEl>
                                              <p:spTgt spid="182"/>
                                            </p:tgtEl>
                                            <p:attrNameLst>
                                              <p:attrName>ppt_w</p:attrName>
                                            </p:attrNameLst>
                                          </p:cBhvr>
                                          <p:tavLst>
                                            <p:tav tm="0">
                                              <p:val>
                                                <p:fltVal val="0"/>
                                              </p:val>
                                            </p:tav>
                                            <p:tav tm="100000">
                                              <p:val>
                                                <p:strVal val="#ppt_w"/>
                                              </p:val>
                                            </p:tav>
                                          </p:tavLst>
                                        </p:anim>
                                        <p:anim calcmode="lin" valueType="num">
                                          <p:cBhvr>
                                            <p:cTn id="46" dur="250" fill="hold"/>
                                            <p:tgtEl>
                                              <p:spTgt spid="182"/>
                                            </p:tgtEl>
                                            <p:attrNameLst>
                                              <p:attrName>ppt_h</p:attrName>
                                            </p:attrNameLst>
                                          </p:cBhvr>
                                          <p:tavLst>
                                            <p:tav tm="0">
                                              <p:val>
                                                <p:fltVal val="0"/>
                                              </p:val>
                                            </p:tav>
                                            <p:tav tm="100000">
                                              <p:val>
                                                <p:strVal val="#ppt_h"/>
                                              </p:val>
                                            </p:tav>
                                          </p:tavLst>
                                        </p:anim>
                                      </p:childTnLst>
                                    </p:cTn>
                                  </p:par>
                                  <p:par>
                                    <p:cTn id="47" presetID="6" presetClass="emph" presetSubtype="0" fill="hold" nodeType="withEffect" p14:presetBounceEnd="99000">
                                      <p:stCondLst>
                                        <p:cond delay="600"/>
                                      </p:stCondLst>
                                      <p:childTnLst>
                                        <p:animScale p14:bounceEnd="99000">
                                          <p:cBhvr>
                                            <p:cTn id="48" dur="1000" fill="hold"/>
                                            <p:tgtEl>
                                              <p:spTgt spid="182"/>
                                            </p:tgtEl>
                                          </p:cBhvr>
                                          <p:by x="110000" y="110000"/>
                                        </p:animScale>
                                      </p:childTnLst>
                                    </p:cTn>
                                  </p:par>
                                  <p:par>
                                    <p:cTn id="49" presetID="6" presetClass="emph" presetSubtype="0" fill="hold" nodeType="withEffect">
                                      <p:stCondLst>
                                        <p:cond delay="600"/>
                                      </p:stCondLst>
                                      <p:childTnLst>
                                        <p:animScale>
                                          <p:cBhvr>
                                            <p:cTn id="50" dur="250" fill="hold"/>
                                            <p:tgtEl>
                                              <p:spTgt spid="182"/>
                                            </p:tgtEl>
                                          </p:cBhvr>
                                          <p:by x="91000" y="91000"/>
                                        </p:animScale>
                                      </p:childTnLst>
                                    </p:cTn>
                                  </p:par>
                                  <p:par>
                                    <p:cTn id="51" presetID="23" presetClass="entr" presetSubtype="16" fill="hold" nodeType="withEffect">
                                      <p:stCondLst>
                                        <p:cond delay="800"/>
                                      </p:stCondLst>
                                      <p:childTnLst>
                                        <p:set>
                                          <p:cBhvr>
                                            <p:cTn id="52" dur="1" fill="hold">
                                              <p:stCondLst>
                                                <p:cond delay="0"/>
                                              </p:stCondLst>
                                            </p:cTn>
                                            <p:tgtEl>
                                              <p:spTgt spid="184"/>
                                            </p:tgtEl>
                                            <p:attrNameLst>
                                              <p:attrName>style.visibility</p:attrName>
                                            </p:attrNameLst>
                                          </p:cBhvr>
                                          <p:to>
                                            <p:strVal val="visible"/>
                                          </p:to>
                                        </p:set>
                                        <p:anim calcmode="lin" valueType="num">
                                          <p:cBhvr>
                                            <p:cTn id="53" dur="250" fill="hold"/>
                                            <p:tgtEl>
                                              <p:spTgt spid="184"/>
                                            </p:tgtEl>
                                            <p:attrNameLst>
                                              <p:attrName>ppt_w</p:attrName>
                                            </p:attrNameLst>
                                          </p:cBhvr>
                                          <p:tavLst>
                                            <p:tav tm="0">
                                              <p:val>
                                                <p:fltVal val="0"/>
                                              </p:val>
                                            </p:tav>
                                            <p:tav tm="100000">
                                              <p:val>
                                                <p:strVal val="#ppt_w"/>
                                              </p:val>
                                            </p:tav>
                                          </p:tavLst>
                                        </p:anim>
                                        <p:anim calcmode="lin" valueType="num">
                                          <p:cBhvr>
                                            <p:cTn id="54" dur="250" fill="hold"/>
                                            <p:tgtEl>
                                              <p:spTgt spid="184"/>
                                            </p:tgtEl>
                                            <p:attrNameLst>
                                              <p:attrName>ppt_h</p:attrName>
                                            </p:attrNameLst>
                                          </p:cBhvr>
                                          <p:tavLst>
                                            <p:tav tm="0">
                                              <p:val>
                                                <p:fltVal val="0"/>
                                              </p:val>
                                            </p:tav>
                                            <p:tav tm="100000">
                                              <p:val>
                                                <p:strVal val="#ppt_h"/>
                                              </p:val>
                                            </p:tav>
                                          </p:tavLst>
                                        </p:anim>
                                      </p:childTnLst>
                                    </p:cTn>
                                  </p:par>
                                  <p:par>
                                    <p:cTn id="55" presetID="6" presetClass="emph" presetSubtype="0" fill="hold" nodeType="withEffect" p14:presetBounceEnd="99000">
                                      <p:stCondLst>
                                        <p:cond delay="800"/>
                                      </p:stCondLst>
                                      <p:childTnLst>
                                        <p:animScale p14:bounceEnd="99000">
                                          <p:cBhvr>
                                            <p:cTn id="56" dur="1000" fill="hold"/>
                                            <p:tgtEl>
                                              <p:spTgt spid="184"/>
                                            </p:tgtEl>
                                          </p:cBhvr>
                                          <p:by x="110000" y="110000"/>
                                        </p:animScale>
                                      </p:childTnLst>
                                    </p:cTn>
                                  </p:par>
                                  <p:par>
                                    <p:cTn id="57" presetID="6" presetClass="emph" presetSubtype="0" fill="hold" nodeType="withEffect">
                                      <p:stCondLst>
                                        <p:cond delay="800"/>
                                      </p:stCondLst>
                                      <p:childTnLst>
                                        <p:animScale>
                                          <p:cBhvr>
                                            <p:cTn id="58" dur="250" fill="hold"/>
                                            <p:tgtEl>
                                              <p:spTgt spid="184"/>
                                            </p:tgtEl>
                                          </p:cBhvr>
                                          <p:by x="91000" y="91000"/>
                                        </p:animScale>
                                      </p:childTnLst>
                                    </p:cTn>
                                  </p:par>
                                  <p:par>
                                    <p:cTn id="59" presetID="23" presetClass="entr" presetSubtype="16" fill="hold" nodeType="withEffect">
                                      <p:stCondLst>
                                        <p:cond delay="800"/>
                                      </p:stCondLst>
                                      <p:childTnLst>
                                        <p:set>
                                          <p:cBhvr>
                                            <p:cTn id="60" dur="1" fill="hold">
                                              <p:stCondLst>
                                                <p:cond delay="0"/>
                                              </p:stCondLst>
                                            </p:cTn>
                                            <p:tgtEl>
                                              <p:spTgt spid="181"/>
                                            </p:tgtEl>
                                            <p:attrNameLst>
                                              <p:attrName>style.visibility</p:attrName>
                                            </p:attrNameLst>
                                          </p:cBhvr>
                                          <p:to>
                                            <p:strVal val="visible"/>
                                          </p:to>
                                        </p:set>
                                        <p:anim calcmode="lin" valueType="num">
                                          <p:cBhvr>
                                            <p:cTn id="61" dur="250" fill="hold"/>
                                            <p:tgtEl>
                                              <p:spTgt spid="181"/>
                                            </p:tgtEl>
                                            <p:attrNameLst>
                                              <p:attrName>ppt_w</p:attrName>
                                            </p:attrNameLst>
                                          </p:cBhvr>
                                          <p:tavLst>
                                            <p:tav tm="0">
                                              <p:val>
                                                <p:fltVal val="0"/>
                                              </p:val>
                                            </p:tav>
                                            <p:tav tm="100000">
                                              <p:val>
                                                <p:strVal val="#ppt_w"/>
                                              </p:val>
                                            </p:tav>
                                          </p:tavLst>
                                        </p:anim>
                                        <p:anim calcmode="lin" valueType="num">
                                          <p:cBhvr>
                                            <p:cTn id="62" dur="250" fill="hold"/>
                                            <p:tgtEl>
                                              <p:spTgt spid="181"/>
                                            </p:tgtEl>
                                            <p:attrNameLst>
                                              <p:attrName>ppt_h</p:attrName>
                                            </p:attrNameLst>
                                          </p:cBhvr>
                                          <p:tavLst>
                                            <p:tav tm="0">
                                              <p:val>
                                                <p:fltVal val="0"/>
                                              </p:val>
                                            </p:tav>
                                            <p:tav tm="100000">
                                              <p:val>
                                                <p:strVal val="#ppt_h"/>
                                              </p:val>
                                            </p:tav>
                                          </p:tavLst>
                                        </p:anim>
                                      </p:childTnLst>
                                    </p:cTn>
                                  </p:par>
                                  <p:par>
                                    <p:cTn id="63" presetID="6" presetClass="emph" presetSubtype="0" fill="hold" nodeType="withEffect" p14:presetBounceEnd="99000">
                                      <p:stCondLst>
                                        <p:cond delay="800"/>
                                      </p:stCondLst>
                                      <p:childTnLst>
                                        <p:animScale p14:bounceEnd="99000">
                                          <p:cBhvr>
                                            <p:cTn id="64" dur="1000" fill="hold"/>
                                            <p:tgtEl>
                                              <p:spTgt spid="181"/>
                                            </p:tgtEl>
                                          </p:cBhvr>
                                          <p:by x="110000" y="110000"/>
                                        </p:animScale>
                                      </p:childTnLst>
                                    </p:cTn>
                                  </p:par>
                                  <p:par>
                                    <p:cTn id="65" presetID="6" presetClass="emph" presetSubtype="0" fill="hold" nodeType="withEffect">
                                      <p:stCondLst>
                                        <p:cond delay="800"/>
                                      </p:stCondLst>
                                      <p:childTnLst>
                                        <p:animScale>
                                          <p:cBhvr>
                                            <p:cTn id="66" dur="250" fill="hold"/>
                                            <p:tgtEl>
                                              <p:spTgt spid="181"/>
                                            </p:tgtEl>
                                          </p:cBhvr>
                                          <p:by x="91000" y="91000"/>
                                        </p:animScale>
                                      </p:childTnLst>
                                    </p:cTn>
                                  </p:par>
                                  <p:par>
                                    <p:cTn id="67" presetID="23" presetClass="entr" presetSubtype="16" fill="hold" nodeType="withEffect">
                                      <p:stCondLst>
                                        <p:cond delay="1000"/>
                                      </p:stCondLst>
                                      <p:childTnLst>
                                        <p:set>
                                          <p:cBhvr>
                                            <p:cTn id="68" dur="1" fill="hold">
                                              <p:stCondLst>
                                                <p:cond delay="0"/>
                                              </p:stCondLst>
                                            </p:cTn>
                                            <p:tgtEl>
                                              <p:spTgt spid="183"/>
                                            </p:tgtEl>
                                            <p:attrNameLst>
                                              <p:attrName>style.visibility</p:attrName>
                                            </p:attrNameLst>
                                          </p:cBhvr>
                                          <p:to>
                                            <p:strVal val="visible"/>
                                          </p:to>
                                        </p:set>
                                        <p:anim calcmode="lin" valueType="num">
                                          <p:cBhvr>
                                            <p:cTn id="69" dur="250" fill="hold"/>
                                            <p:tgtEl>
                                              <p:spTgt spid="183"/>
                                            </p:tgtEl>
                                            <p:attrNameLst>
                                              <p:attrName>ppt_w</p:attrName>
                                            </p:attrNameLst>
                                          </p:cBhvr>
                                          <p:tavLst>
                                            <p:tav tm="0">
                                              <p:val>
                                                <p:fltVal val="0"/>
                                              </p:val>
                                            </p:tav>
                                            <p:tav tm="100000">
                                              <p:val>
                                                <p:strVal val="#ppt_w"/>
                                              </p:val>
                                            </p:tav>
                                          </p:tavLst>
                                        </p:anim>
                                        <p:anim calcmode="lin" valueType="num">
                                          <p:cBhvr>
                                            <p:cTn id="70" dur="250" fill="hold"/>
                                            <p:tgtEl>
                                              <p:spTgt spid="183"/>
                                            </p:tgtEl>
                                            <p:attrNameLst>
                                              <p:attrName>ppt_h</p:attrName>
                                            </p:attrNameLst>
                                          </p:cBhvr>
                                          <p:tavLst>
                                            <p:tav tm="0">
                                              <p:val>
                                                <p:fltVal val="0"/>
                                              </p:val>
                                            </p:tav>
                                            <p:tav tm="100000">
                                              <p:val>
                                                <p:strVal val="#ppt_h"/>
                                              </p:val>
                                            </p:tav>
                                          </p:tavLst>
                                        </p:anim>
                                      </p:childTnLst>
                                    </p:cTn>
                                  </p:par>
                                  <p:par>
                                    <p:cTn id="71" presetID="6" presetClass="emph" presetSubtype="0" fill="hold" nodeType="withEffect" p14:presetBounceEnd="99000">
                                      <p:stCondLst>
                                        <p:cond delay="1000"/>
                                      </p:stCondLst>
                                      <p:childTnLst>
                                        <p:animScale p14:bounceEnd="99000">
                                          <p:cBhvr>
                                            <p:cTn id="72" dur="1000" fill="hold"/>
                                            <p:tgtEl>
                                              <p:spTgt spid="183"/>
                                            </p:tgtEl>
                                          </p:cBhvr>
                                          <p:by x="110000" y="110000"/>
                                        </p:animScale>
                                      </p:childTnLst>
                                    </p:cTn>
                                  </p:par>
                                  <p:par>
                                    <p:cTn id="73" presetID="6" presetClass="emph" presetSubtype="0" fill="hold" nodeType="withEffect">
                                      <p:stCondLst>
                                        <p:cond delay="1000"/>
                                      </p:stCondLst>
                                      <p:childTnLst>
                                        <p:animScale>
                                          <p:cBhvr>
                                            <p:cTn id="74" dur="250" fill="hold"/>
                                            <p:tgtEl>
                                              <p:spTgt spid="183"/>
                                            </p:tgtEl>
                                          </p:cBhvr>
                                          <p:by x="91000" y="91000"/>
                                        </p:animScale>
                                      </p:childTnLst>
                                    </p:cTn>
                                  </p:par>
                                  <p:par>
                                    <p:cTn id="75" presetID="23" presetClass="entr" presetSubtype="16" fill="hold" nodeType="withEffect">
                                      <p:stCondLst>
                                        <p:cond delay="1000"/>
                                      </p:stCondLst>
                                      <p:childTnLst>
                                        <p:set>
                                          <p:cBhvr>
                                            <p:cTn id="76" dur="1" fill="hold">
                                              <p:stCondLst>
                                                <p:cond delay="0"/>
                                              </p:stCondLst>
                                            </p:cTn>
                                            <p:tgtEl>
                                              <p:spTgt spid="180"/>
                                            </p:tgtEl>
                                            <p:attrNameLst>
                                              <p:attrName>style.visibility</p:attrName>
                                            </p:attrNameLst>
                                          </p:cBhvr>
                                          <p:to>
                                            <p:strVal val="visible"/>
                                          </p:to>
                                        </p:set>
                                        <p:anim calcmode="lin" valueType="num">
                                          <p:cBhvr>
                                            <p:cTn id="77" dur="250" fill="hold"/>
                                            <p:tgtEl>
                                              <p:spTgt spid="180"/>
                                            </p:tgtEl>
                                            <p:attrNameLst>
                                              <p:attrName>ppt_w</p:attrName>
                                            </p:attrNameLst>
                                          </p:cBhvr>
                                          <p:tavLst>
                                            <p:tav tm="0">
                                              <p:val>
                                                <p:fltVal val="0"/>
                                              </p:val>
                                            </p:tav>
                                            <p:tav tm="100000">
                                              <p:val>
                                                <p:strVal val="#ppt_w"/>
                                              </p:val>
                                            </p:tav>
                                          </p:tavLst>
                                        </p:anim>
                                        <p:anim calcmode="lin" valueType="num">
                                          <p:cBhvr>
                                            <p:cTn id="78" dur="250" fill="hold"/>
                                            <p:tgtEl>
                                              <p:spTgt spid="180"/>
                                            </p:tgtEl>
                                            <p:attrNameLst>
                                              <p:attrName>ppt_h</p:attrName>
                                            </p:attrNameLst>
                                          </p:cBhvr>
                                          <p:tavLst>
                                            <p:tav tm="0">
                                              <p:val>
                                                <p:fltVal val="0"/>
                                              </p:val>
                                            </p:tav>
                                            <p:tav tm="100000">
                                              <p:val>
                                                <p:strVal val="#ppt_h"/>
                                              </p:val>
                                            </p:tav>
                                          </p:tavLst>
                                        </p:anim>
                                      </p:childTnLst>
                                    </p:cTn>
                                  </p:par>
                                  <p:par>
                                    <p:cTn id="79" presetID="6" presetClass="emph" presetSubtype="0" fill="hold" nodeType="withEffect" p14:presetBounceEnd="99000">
                                      <p:stCondLst>
                                        <p:cond delay="1000"/>
                                      </p:stCondLst>
                                      <p:childTnLst>
                                        <p:animScale p14:bounceEnd="99000">
                                          <p:cBhvr>
                                            <p:cTn id="80" dur="1000" fill="hold"/>
                                            <p:tgtEl>
                                              <p:spTgt spid="180"/>
                                            </p:tgtEl>
                                          </p:cBhvr>
                                          <p:by x="110000" y="110000"/>
                                        </p:animScale>
                                      </p:childTnLst>
                                    </p:cTn>
                                  </p:par>
                                  <p:par>
                                    <p:cTn id="81" presetID="6" presetClass="emph" presetSubtype="0" fill="hold" nodeType="withEffect">
                                      <p:stCondLst>
                                        <p:cond delay="1000"/>
                                      </p:stCondLst>
                                      <p:childTnLst>
                                        <p:animScale>
                                          <p:cBhvr>
                                            <p:cTn id="82" dur="250" fill="hold"/>
                                            <p:tgtEl>
                                              <p:spTgt spid="180"/>
                                            </p:tgtEl>
                                          </p:cBhvr>
                                          <p:by x="91000" y="91000"/>
                                        </p:animScale>
                                      </p:childTnLst>
                                    </p:cTn>
                                  </p:par>
                                  <p:par>
                                    <p:cTn id="83" presetID="10" presetClass="entr" presetSubtype="0" fill="hold" grpId="0" nodeType="withEffect">
                                      <p:stCondLst>
                                        <p:cond delay="0"/>
                                      </p:stCondLst>
                                      <p:childTnLst>
                                        <p:set>
                                          <p:cBhvr>
                                            <p:cTn id="84" dur="1" fill="hold">
                                              <p:stCondLst>
                                                <p:cond delay="0"/>
                                              </p:stCondLst>
                                            </p:cTn>
                                            <p:tgtEl>
                                              <p:spTgt spid="127"/>
                                            </p:tgtEl>
                                            <p:attrNameLst>
                                              <p:attrName>style.visibility</p:attrName>
                                            </p:attrNameLst>
                                          </p:cBhvr>
                                          <p:to>
                                            <p:strVal val="visible"/>
                                          </p:to>
                                        </p:set>
                                        <p:animEffect transition="in" filter="fade">
                                          <p:cBhvr>
                                            <p:cTn id="85" dur="250"/>
                                            <p:tgtEl>
                                              <p:spTgt spid="127"/>
                                            </p:tgtEl>
                                          </p:cBhvr>
                                        </p:animEffect>
                                      </p:childTnLst>
                                    </p:cTn>
                                  </p:par>
                                  <p:par>
                                    <p:cTn id="86" presetID="10" presetClass="entr" presetSubtype="0" fill="hold" grpId="0" nodeType="withEffect">
                                      <p:stCondLst>
                                        <p:cond delay="250"/>
                                      </p:stCondLst>
                                      <p:childTnLst>
                                        <p:set>
                                          <p:cBhvr>
                                            <p:cTn id="87" dur="1" fill="hold">
                                              <p:stCondLst>
                                                <p:cond delay="0"/>
                                              </p:stCondLst>
                                            </p:cTn>
                                            <p:tgtEl>
                                              <p:spTgt spid="186"/>
                                            </p:tgtEl>
                                            <p:attrNameLst>
                                              <p:attrName>style.visibility</p:attrName>
                                            </p:attrNameLst>
                                          </p:cBhvr>
                                          <p:to>
                                            <p:strVal val="visible"/>
                                          </p:to>
                                        </p:set>
                                        <p:animEffect transition="in" filter="fade">
                                          <p:cBhvr>
                                            <p:cTn id="88" dur="250"/>
                                            <p:tgtEl>
                                              <p:spTgt spid="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27" grpId="0"/>
          <p:bldP spid="18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par>
                                    <p:cTn id="7" presetID="23" presetClass="entr" presetSubtype="16" fill="hold" nodeType="withEffect">
                                      <p:stCondLst>
                                        <p:cond delay="0"/>
                                      </p:stCondLst>
                                      <p:childTnLst>
                                        <p:set>
                                          <p:cBhvr>
                                            <p:cTn id="8" dur="1" fill="hold">
                                              <p:stCondLst>
                                                <p:cond delay="0"/>
                                              </p:stCondLst>
                                            </p:cTn>
                                            <p:tgtEl>
                                              <p:spTgt spid="170"/>
                                            </p:tgtEl>
                                            <p:attrNameLst>
                                              <p:attrName>style.visibility</p:attrName>
                                            </p:attrNameLst>
                                          </p:cBhvr>
                                          <p:to>
                                            <p:strVal val="visible"/>
                                          </p:to>
                                        </p:set>
                                        <p:anim calcmode="lin" valueType="num">
                                          <p:cBhvr>
                                            <p:cTn id="9" dur="200" fill="hold"/>
                                            <p:tgtEl>
                                              <p:spTgt spid="170"/>
                                            </p:tgtEl>
                                            <p:attrNameLst>
                                              <p:attrName>ppt_w</p:attrName>
                                            </p:attrNameLst>
                                          </p:cBhvr>
                                          <p:tavLst>
                                            <p:tav tm="0">
                                              <p:val>
                                                <p:fltVal val="0"/>
                                              </p:val>
                                            </p:tav>
                                            <p:tav tm="100000">
                                              <p:val>
                                                <p:strVal val="#ppt_w"/>
                                              </p:val>
                                            </p:tav>
                                          </p:tavLst>
                                        </p:anim>
                                        <p:anim calcmode="lin" valueType="num">
                                          <p:cBhvr>
                                            <p:cTn id="10" dur="200" fill="hold"/>
                                            <p:tgtEl>
                                              <p:spTgt spid="170"/>
                                            </p:tgtEl>
                                            <p:attrNameLst>
                                              <p:attrName>ppt_h</p:attrName>
                                            </p:attrNameLst>
                                          </p:cBhvr>
                                          <p:tavLst>
                                            <p:tav tm="0">
                                              <p:val>
                                                <p:fltVal val="0"/>
                                              </p:val>
                                            </p:tav>
                                            <p:tav tm="100000">
                                              <p:val>
                                                <p:strVal val="#ppt_h"/>
                                              </p:val>
                                            </p:tav>
                                          </p:tavLst>
                                        </p:anim>
                                      </p:childTnLst>
                                    </p:cTn>
                                  </p:par>
                                  <p:par>
                                    <p:cTn id="11" presetID="6" presetClass="emph" presetSubtype="0" fill="hold" nodeType="withEffect">
                                      <p:stCondLst>
                                        <p:cond delay="0"/>
                                      </p:stCondLst>
                                      <p:childTnLst>
                                        <p:animScale>
                                          <p:cBhvr>
                                            <p:cTn id="12" dur="1000" fill="hold"/>
                                            <p:tgtEl>
                                              <p:spTgt spid="170"/>
                                            </p:tgtEl>
                                          </p:cBhvr>
                                          <p:by x="110000" y="110000"/>
                                        </p:animScale>
                                      </p:childTnLst>
                                    </p:cTn>
                                  </p:par>
                                  <p:par>
                                    <p:cTn id="13" presetID="6" presetClass="emph" presetSubtype="0" accel="50000" decel="50000" fill="hold" nodeType="withEffect">
                                      <p:stCondLst>
                                        <p:cond delay="0"/>
                                      </p:stCondLst>
                                      <p:childTnLst>
                                        <p:animScale>
                                          <p:cBhvr>
                                            <p:cTn id="14" dur="250" fill="hold"/>
                                            <p:tgtEl>
                                              <p:spTgt spid="170"/>
                                            </p:tgtEl>
                                          </p:cBhvr>
                                          <p:by x="91000" y="91000"/>
                                        </p:animScale>
                                      </p:childTnLst>
                                    </p:cTn>
                                  </p:par>
                                  <p:par>
                                    <p:cTn id="15" presetID="23" presetClass="entr" presetSubtype="16" fill="hold" nodeType="withEffect">
                                      <p:stCondLst>
                                        <p:cond delay="250"/>
                                      </p:stCondLst>
                                      <p:childTnLst>
                                        <p:set>
                                          <p:cBhvr>
                                            <p:cTn id="16" dur="1" fill="hold">
                                              <p:stCondLst>
                                                <p:cond delay="0"/>
                                              </p:stCondLst>
                                            </p:cTn>
                                            <p:tgtEl>
                                              <p:spTgt spid="178"/>
                                            </p:tgtEl>
                                            <p:attrNameLst>
                                              <p:attrName>style.visibility</p:attrName>
                                            </p:attrNameLst>
                                          </p:cBhvr>
                                          <p:to>
                                            <p:strVal val="visible"/>
                                          </p:to>
                                        </p:set>
                                        <p:anim calcmode="lin" valueType="num">
                                          <p:cBhvr>
                                            <p:cTn id="17" dur="200" fill="hold"/>
                                            <p:tgtEl>
                                              <p:spTgt spid="178"/>
                                            </p:tgtEl>
                                            <p:attrNameLst>
                                              <p:attrName>ppt_w</p:attrName>
                                            </p:attrNameLst>
                                          </p:cBhvr>
                                          <p:tavLst>
                                            <p:tav tm="0">
                                              <p:val>
                                                <p:fltVal val="0"/>
                                              </p:val>
                                            </p:tav>
                                            <p:tav tm="100000">
                                              <p:val>
                                                <p:strVal val="#ppt_w"/>
                                              </p:val>
                                            </p:tav>
                                          </p:tavLst>
                                        </p:anim>
                                        <p:anim calcmode="lin" valueType="num">
                                          <p:cBhvr>
                                            <p:cTn id="18" dur="200" fill="hold"/>
                                            <p:tgtEl>
                                              <p:spTgt spid="178"/>
                                            </p:tgtEl>
                                            <p:attrNameLst>
                                              <p:attrName>ppt_h</p:attrName>
                                            </p:attrNameLst>
                                          </p:cBhvr>
                                          <p:tavLst>
                                            <p:tav tm="0">
                                              <p:val>
                                                <p:fltVal val="0"/>
                                              </p:val>
                                            </p:tav>
                                            <p:tav tm="100000">
                                              <p:val>
                                                <p:strVal val="#ppt_h"/>
                                              </p:val>
                                            </p:tav>
                                          </p:tavLst>
                                        </p:anim>
                                      </p:childTnLst>
                                    </p:cTn>
                                  </p:par>
                                  <p:par>
                                    <p:cTn id="19" presetID="6" presetClass="emph" presetSubtype="0" fill="hold" nodeType="withEffect">
                                      <p:stCondLst>
                                        <p:cond delay="250"/>
                                      </p:stCondLst>
                                      <p:childTnLst>
                                        <p:animScale>
                                          <p:cBhvr>
                                            <p:cTn id="20" dur="1000" fill="hold"/>
                                            <p:tgtEl>
                                              <p:spTgt spid="178"/>
                                            </p:tgtEl>
                                          </p:cBhvr>
                                          <p:by x="110000" y="110000"/>
                                        </p:animScale>
                                      </p:childTnLst>
                                    </p:cTn>
                                  </p:par>
                                  <p:par>
                                    <p:cTn id="21" presetID="64" presetClass="path" presetSubtype="0" decel="100000" fill="hold" nodeType="withEffect">
                                      <p:stCondLst>
                                        <p:cond delay="250"/>
                                      </p:stCondLst>
                                      <p:childTnLst>
                                        <p:animMotion origin="layout" path="M -4.58333E-6 0.43658 L -4.58333E-6 -4.81481E-6 " pathEditMode="relative" rAng="0" ptsTypes="AA">
                                          <p:cBhvr>
                                            <p:cTn id="22" dur="250" fill="hold"/>
                                            <p:tgtEl>
                                              <p:spTgt spid="178"/>
                                            </p:tgtEl>
                                            <p:attrNameLst>
                                              <p:attrName>ppt_x</p:attrName>
                                              <p:attrName>ppt_y</p:attrName>
                                            </p:attrNameLst>
                                          </p:cBhvr>
                                          <p:rCtr x="0" y="-21829"/>
                                        </p:animMotion>
                                      </p:childTnLst>
                                    </p:cTn>
                                  </p:par>
                                  <p:par>
                                    <p:cTn id="23" presetID="6" presetClass="emph" presetSubtype="0" accel="50000" decel="50000" fill="hold" nodeType="withEffect">
                                      <p:stCondLst>
                                        <p:cond delay="250"/>
                                      </p:stCondLst>
                                      <p:childTnLst>
                                        <p:animScale>
                                          <p:cBhvr>
                                            <p:cTn id="24" dur="250" fill="hold"/>
                                            <p:tgtEl>
                                              <p:spTgt spid="178"/>
                                            </p:tgtEl>
                                          </p:cBhvr>
                                          <p:by x="91000" y="91000"/>
                                        </p:animScale>
                                      </p:childTnLst>
                                    </p:cTn>
                                  </p:par>
                                  <p:par>
                                    <p:cTn id="25" presetID="23" presetClass="entr" presetSubtype="16" fill="hold" nodeType="withEffect">
                                      <p:stCondLst>
                                        <p:cond delay="500"/>
                                      </p:stCondLst>
                                      <p:childTnLst>
                                        <p:set>
                                          <p:cBhvr>
                                            <p:cTn id="26" dur="1" fill="hold">
                                              <p:stCondLst>
                                                <p:cond delay="0"/>
                                              </p:stCondLst>
                                            </p:cTn>
                                            <p:tgtEl>
                                              <p:spTgt spid="179"/>
                                            </p:tgtEl>
                                            <p:attrNameLst>
                                              <p:attrName>style.visibility</p:attrName>
                                            </p:attrNameLst>
                                          </p:cBhvr>
                                          <p:to>
                                            <p:strVal val="visible"/>
                                          </p:to>
                                        </p:set>
                                        <p:anim calcmode="lin" valueType="num">
                                          <p:cBhvr>
                                            <p:cTn id="27" dur="250" fill="hold"/>
                                            <p:tgtEl>
                                              <p:spTgt spid="179"/>
                                            </p:tgtEl>
                                            <p:attrNameLst>
                                              <p:attrName>ppt_w</p:attrName>
                                            </p:attrNameLst>
                                          </p:cBhvr>
                                          <p:tavLst>
                                            <p:tav tm="0">
                                              <p:val>
                                                <p:fltVal val="0"/>
                                              </p:val>
                                            </p:tav>
                                            <p:tav tm="100000">
                                              <p:val>
                                                <p:strVal val="#ppt_w"/>
                                              </p:val>
                                            </p:tav>
                                          </p:tavLst>
                                        </p:anim>
                                        <p:anim calcmode="lin" valueType="num">
                                          <p:cBhvr>
                                            <p:cTn id="28" dur="250" fill="hold"/>
                                            <p:tgtEl>
                                              <p:spTgt spid="179"/>
                                            </p:tgtEl>
                                            <p:attrNameLst>
                                              <p:attrName>ppt_h</p:attrName>
                                            </p:attrNameLst>
                                          </p:cBhvr>
                                          <p:tavLst>
                                            <p:tav tm="0">
                                              <p:val>
                                                <p:fltVal val="0"/>
                                              </p:val>
                                            </p:tav>
                                            <p:tav tm="100000">
                                              <p:val>
                                                <p:strVal val="#ppt_h"/>
                                              </p:val>
                                            </p:tav>
                                          </p:tavLst>
                                        </p:anim>
                                      </p:childTnLst>
                                    </p:cTn>
                                  </p:par>
                                  <p:par>
                                    <p:cTn id="29" presetID="6" presetClass="emph" presetSubtype="0" fill="hold" nodeType="withEffect">
                                      <p:stCondLst>
                                        <p:cond delay="500"/>
                                      </p:stCondLst>
                                      <p:childTnLst>
                                        <p:animScale>
                                          <p:cBhvr>
                                            <p:cTn id="30" dur="1000" fill="hold"/>
                                            <p:tgtEl>
                                              <p:spTgt spid="179"/>
                                            </p:tgtEl>
                                          </p:cBhvr>
                                          <p:by x="110000" y="110000"/>
                                        </p:animScale>
                                      </p:childTnLst>
                                    </p:cTn>
                                  </p:par>
                                  <p:par>
                                    <p:cTn id="31" presetID="8" presetClass="emph" presetSubtype="0" decel="100000" fill="hold" nodeType="withEffect">
                                      <p:stCondLst>
                                        <p:cond delay="500"/>
                                      </p:stCondLst>
                                      <p:childTnLst>
                                        <p:animRot by="21600000">
                                          <p:cBhvr>
                                            <p:cTn id="32" dur="500" fill="hold"/>
                                            <p:tgtEl>
                                              <p:spTgt spid="179"/>
                                            </p:tgtEl>
                                            <p:attrNameLst>
                                              <p:attrName>r</p:attrName>
                                            </p:attrNameLst>
                                          </p:cBhvr>
                                        </p:animRot>
                                      </p:childTnLst>
                                    </p:cTn>
                                  </p:par>
                                  <p:par>
                                    <p:cTn id="33" presetID="6" presetClass="emph" presetSubtype="0" fill="hold" nodeType="withEffect">
                                      <p:stCondLst>
                                        <p:cond delay="500"/>
                                      </p:stCondLst>
                                      <p:childTnLst>
                                        <p:animScale>
                                          <p:cBhvr>
                                            <p:cTn id="34" dur="250" fill="hold"/>
                                            <p:tgtEl>
                                              <p:spTgt spid="179"/>
                                            </p:tgtEl>
                                          </p:cBhvr>
                                          <p:by x="91000" y="91000"/>
                                        </p:animScale>
                                      </p:childTnLst>
                                    </p:cTn>
                                  </p:par>
                                  <p:par>
                                    <p:cTn id="35" presetID="23" presetClass="entr" presetSubtype="16" fill="hold" nodeType="withEffect">
                                      <p:stCondLst>
                                        <p:cond delay="600"/>
                                      </p:stCondLst>
                                      <p:childTnLst>
                                        <p:set>
                                          <p:cBhvr>
                                            <p:cTn id="36" dur="1" fill="hold">
                                              <p:stCondLst>
                                                <p:cond delay="0"/>
                                              </p:stCondLst>
                                            </p:cTn>
                                            <p:tgtEl>
                                              <p:spTgt spid="185"/>
                                            </p:tgtEl>
                                            <p:attrNameLst>
                                              <p:attrName>style.visibility</p:attrName>
                                            </p:attrNameLst>
                                          </p:cBhvr>
                                          <p:to>
                                            <p:strVal val="visible"/>
                                          </p:to>
                                        </p:set>
                                        <p:anim calcmode="lin" valueType="num">
                                          <p:cBhvr>
                                            <p:cTn id="37" dur="250" fill="hold"/>
                                            <p:tgtEl>
                                              <p:spTgt spid="185"/>
                                            </p:tgtEl>
                                            <p:attrNameLst>
                                              <p:attrName>ppt_w</p:attrName>
                                            </p:attrNameLst>
                                          </p:cBhvr>
                                          <p:tavLst>
                                            <p:tav tm="0">
                                              <p:val>
                                                <p:fltVal val="0"/>
                                              </p:val>
                                            </p:tav>
                                            <p:tav tm="100000">
                                              <p:val>
                                                <p:strVal val="#ppt_w"/>
                                              </p:val>
                                            </p:tav>
                                          </p:tavLst>
                                        </p:anim>
                                        <p:anim calcmode="lin" valueType="num">
                                          <p:cBhvr>
                                            <p:cTn id="38" dur="250" fill="hold"/>
                                            <p:tgtEl>
                                              <p:spTgt spid="185"/>
                                            </p:tgtEl>
                                            <p:attrNameLst>
                                              <p:attrName>ppt_h</p:attrName>
                                            </p:attrNameLst>
                                          </p:cBhvr>
                                          <p:tavLst>
                                            <p:tav tm="0">
                                              <p:val>
                                                <p:fltVal val="0"/>
                                              </p:val>
                                            </p:tav>
                                            <p:tav tm="100000">
                                              <p:val>
                                                <p:strVal val="#ppt_h"/>
                                              </p:val>
                                            </p:tav>
                                          </p:tavLst>
                                        </p:anim>
                                      </p:childTnLst>
                                    </p:cTn>
                                  </p:par>
                                  <p:par>
                                    <p:cTn id="39" presetID="6" presetClass="emph" presetSubtype="0" fill="hold" nodeType="withEffect">
                                      <p:stCondLst>
                                        <p:cond delay="600"/>
                                      </p:stCondLst>
                                      <p:childTnLst>
                                        <p:animScale>
                                          <p:cBhvr>
                                            <p:cTn id="40" dur="1000" fill="hold"/>
                                            <p:tgtEl>
                                              <p:spTgt spid="185"/>
                                            </p:tgtEl>
                                          </p:cBhvr>
                                          <p:by x="110000" y="110000"/>
                                        </p:animScale>
                                      </p:childTnLst>
                                    </p:cTn>
                                  </p:par>
                                  <p:par>
                                    <p:cTn id="41" presetID="6" presetClass="emph" presetSubtype="0" fill="hold" nodeType="withEffect">
                                      <p:stCondLst>
                                        <p:cond delay="600"/>
                                      </p:stCondLst>
                                      <p:childTnLst>
                                        <p:animScale>
                                          <p:cBhvr>
                                            <p:cTn id="42" dur="250" fill="hold"/>
                                            <p:tgtEl>
                                              <p:spTgt spid="185"/>
                                            </p:tgtEl>
                                          </p:cBhvr>
                                          <p:by x="91000" y="91000"/>
                                        </p:animScale>
                                      </p:childTnLst>
                                    </p:cTn>
                                  </p:par>
                                  <p:par>
                                    <p:cTn id="43" presetID="23" presetClass="entr" presetSubtype="16" fill="hold" nodeType="withEffect">
                                      <p:stCondLst>
                                        <p:cond delay="600"/>
                                      </p:stCondLst>
                                      <p:childTnLst>
                                        <p:set>
                                          <p:cBhvr>
                                            <p:cTn id="44" dur="1" fill="hold">
                                              <p:stCondLst>
                                                <p:cond delay="0"/>
                                              </p:stCondLst>
                                            </p:cTn>
                                            <p:tgtEl>
                                              <p:spTgt spid="182"/>
                                            </p:tgtEl>
                                            <p:attrNameLst>
                                              <p:attrName>style.visibility</p:attrName>
                                            </p:attrNameLst>
                                          </p:cBhvr>
                                          <p:to>
                                            <p:strVal val="visible"/>
                                          </p:to>
                                        </p:set>
                                        <p:anim calcmode="lin" valueType="num">
                                          <p:cBhvr>
                                            <p:cTn id="45" dur="250" fill="hold"/>
                                            <p:tgtEl>
                                              <p:spTgt spid="182"/>
                                            </p:tgtEl>
                                            <p:attrNameLst>
                                              <p:attrName>ppt_w</p:attrName>
                                            </p:attrNameLst>
                                          </p:cBhvr>
                                          <p:tavLst>
                                            <p:tav tm="0">
                                              <p:val>
                                                <p:fltVal val="0"/>
                                              </p:val>
                                            </p:tav>
                                            <p:tav tm="100000">
                                              <p:val>
                                                <p:strVal val="#ppt_w"/>
                                              </p:val>
                                            </p:tav>
                                          </p:tavLst>
                                        </p:anim>
                                        <p:anim calcmode="lin" valueType="num">
                                          <p:cBhvr>
                                            <p:cTn id="46" dur="250" fill="hold"/>
                                            <p:tgtEl>
                                              <p:spTgt spid="182"/>
                                            </p:tgtEl>
                                            <p:attrNameLst>
                                              <p:attrName>ppt_h</p:attrName>
                                            </p:attrNameLst>
                                          </p:cBhvr>
                                          <p:tavLst>
                                            <p:tav tm="0">
                                              <p:val>
                                                <p:fltVal val="0"/>
                                              </p:val>
                                            </p:tav>
                                            <p:tav tm="100000">
                                              <p:val>
                                                <p:strVal val="#ppt_h"/>
                                              </p:val>
                                            </p:tav>
                                          </p:tavLst>
                                        </p:anim>
                                      </p:childTnLst>
                                    </p:cTn>
                                  </p:par>
                                  <p:par>
                                    <p:cTn id="47" presetID="6" presetClass="emph" presetSubtype="0" fill="hold" nodeType="withEffect">
                                      <p:stCondLst>
                                        <p:cond delay="600"/>
                                      </p:stCondLst>
                                      <p:childTnLst>
                                        <p:animScale>
                                          <p:cBhvr>
                                            <p:cTn id="48" dur="1000" fill="hold"/>
                                            <p:tgtEl>
                                              <p:spTgt spid="182"/>
                                            </p:tgtEl>
                                          </p:cBhvr>
                                          <p:by x="110000" y="110000"/>
                                        </p:animScale>
                                      </p:childTnLst>
                                    </p:cTn>
                                  </p:par>
                                  <p:par>
                                    <p:cTn id="49" presetID="6" presetClass="emph" presetSubtype="0" fill="hold" nodeType="withEffect">
                                      <p:stCondLst>
                                        <p:cond delay="600"/>
                                      </p:stCondLst>
                                      <p:childTnLst>
                                        <p:animScale>
                                          <p:cBhvr>
                                            <p:cTn id="50" dur="250" fill="hold"/>
                                            <p:tgtEl>
                                              <p:spTgt spid="182"/>
                                            </p:tgtEl>
                                          </p:cBhvr>
                                          <p:by x="91000" y="91000"/>
                                        </p:animScale>
                                      </p:childTnLst>
                                    </p:cTn>
                                  </p:par>
                                  <p:par>
                                    <p:cTn id="51" presetID="23" presetClass="entr" presetSubtype="16" fill="hold" nodeType="withEffect">
                                      <p:stCondLst>
                                        <p:cond delay="800"/>
                                      </p:stCondLst>
                                      <p:childTnLst>
                                        <p:set>
                                          <p:cBhvr>
                                            <p:cTn id="52" dur="1" fill="hold">
                                              <p:stCondLst>
                                                <p:cond delay="0"/>
                                              </p:stCondLst>
                                            </p:cTn>
                                            <p:tgtEl>
                                              <p:spTgt spid="184"/>
                                            </p:tgtEl>
                                            <p:attrNameLst>
                                              <p:attrName>style.visibility</p:attrName>
                                            </p:attrNameLst>
                                          </p:cBhvr>
                                          <p:to>
                                            <p:strVal val="visible"/>
                                          </p:to>
                                        </p:set>
                                        <p:anim calcmode="lin" valueType="num">
                                          <p:cBhvr>
                                            <p:cTn id="53" dur="250" fill="hold"/>
                                            <p:tgtEl>
                                              <p:spTgt spid="184"/>
                                            </p:tgtEl>
                                            <p:attrNameLst>
                                              <p:attrName>ppt_w</p:attrName>
                                            </p:attrNameLst>
                                          </p:cBhvr>
                                          <p:tavLst>
                                            <p:tav tm="0">
                                              <p:val>
                                                <p:fltVal val="0"/>
                                              </p:val>
                                            </p:tav>
                                            <p:tav tm="100000">
                                              <p:val>
                                                <p:strVal val="#ppt_w"/>
                                              </p:val>
                                            </p:tav>
                                          </p:tavLst>
                                        </p:anim>
                                        <p:anim calcmode="lin" valueType="num">
                                          <p:cBhvr>
                                            <p:cTn id="54" dur="250" fill="hold"/>
                                            <p:tgtEl>
                                              <p:spTgt spid="184"/>
                                            </p:tgtEl>
                                            <p:attrNameLst>
                                              <p:attrName>ppt_h</p:attrName>
                                            </p:attrNameLst>
                                          </p:cBhvr>
                                          <p:tavLst>
                                            <p:tav tm="0">
                                              <p:val>
                                                <p:fltVal val="0"/>
                                              </p:val>
                                            </p:tav>
                                            <p:tav tm="100000">
                                              <p:val>
                                                <p:strVal val="#ppt_h"/>
                                              </p:val>
                                            </p:tav>
                                          </p:tavLst>
                                        </p:anim>
                                      </p:childTnLst>
                                    </p:cTn>
                                  </p:par>
                                  <p:par>
                                    <p:cTn id="55" presetID="6" presetClass="emph" presetSubtype="0" fill="hold" nodeType="withEffect">
                                      <p:stCondLst>
                                        <p:cond delay="800"/>
                                      </p:stCondLst>
                                      <p:childTnLst>
                                        <p:animScale>
                                          <p:cBhvr>
                                            <p:cTn id="56" dur="1000" fill="hold"/>
                                            <p:tgtEl>
                                              <p:spTgt spid="184"/>
                                            </p:tgtEl>
                                          </p:cBhvr>
                                          <p:by x="110000" y="110000"/>
                                        </p:animScale>
                                      </p:childTnLst>
                                    </p:cTn>
                                  </p:par>
                                  <p:par>
                                    <p:cTn id="57" presetID="6" presetClass="emph" presetSubtype="0" fill="hold" nodeType="withEffect">
                                      <p:stCondLst>
                                        <p:cond delay="800"/>
                                      </p:stCondLst>
                                      <p:childTnLst>
                                        <p:animScale>
                                          <p:cBhvr>
                                            <p:cTn id="58" dur="250" fill="hold"/>
                                            <p:tgtEl>
                                              <p:spTgt spid="184"/>
                                            </p:tgtEl>
                                          </p:cBhvr>
                                          <p:by x="91000" y="91000"/>
                                        </p:animScale>
                                      </p:childTnLst>
                                    </p:cTn>
                                  </p:par>
                                  <p:par>
                                    <p:cTn id="59" presetID="23" presetClass="entr" presetSubtype="16" fill="hold" nodeType="withEffect">
                                      <p:stCondLst>
                                        <p:cond delay="800"/>
                                      </p:stCondLst>
                                      <p:childTnLst>
                                        <p:set>
                                          <p:cBhvr>
                                            <p:cTn id="60" dur="1" fill="hold">
                                              <p:stCondLst>
                                                <p:cond delay="0"/>
                                              </p:stCondLst>
                                            </p:cTn>
                                            <p:tgtEl>
                                              <p:spTgt spid="181"/>
                                            </p:tgtEl>
                                            <p:attrNameLst>
                                              <p:attrName>style.visibility</p:attrName>
                                            </p:attrNameLst>
                                          </p:cBhvr>
                                          <p:to>
                                            <p:strVal val="visible"/>
                                          </p:to>
                                        </p:set>
                                        <p:anim calcmode="lin" valueType="num">
                                          <p:cBhvr>
                                            <p:cTn id="61" dur="250" fill="hold"/>
                                            <p:tgtEl>
                                              <p:spTgt spid="181"/>
                                            </p:tgtEl>
                                            <p:attrNameLst>
                                              <p:attrName>ppt_w</p:attrName>
                                            </p:attrNameLst>
                                          </p:cBhvr>
                                          <p:tavLst>
                                            <p:tav tm="0">
                                              <p:val>
                                                <p:fltVal val="0"/>
                                              </p:val>
                                            </p:tav>
                                            <p:tav tm="100000">
                                              <p:val>
                                                <p:strVal val="#ppt_w"/>
                                              </p:val>
                                            </p:tav>
                                          </p:tavLst>
                                        </p:anim>
                                        <p:anim calcmode="lin" valueType="num">
                                          <p:cBhvr>
                                            <p:cTn id="62" dur="250" fill="hold"/>
                                            <p:tgtEl>
                                              <p:spTgt spid="181"/>
                                            </p:tgtEl>
                                            <p:attrNameLst>
                                              <p:attrName>ppt_h</p:attrName>
                                            </p:attrNameLst>
                                          </p:cBhvr>
                                          <p:tavLst>
                                            <p:tav tm="0">
                                              <p:val>
                                                <p:fltVal val="0"/>
                                              </p:val>
                                            </p:tav>
                                            <p:tav tm="100000">
                                              <p:val>
                                                <p:strVal val="#ppt_h"/>
                                              </p:val>
                                            </p:tav>
                                          </p:tavLst>
                                        </p:anim>
                                      </p:childTnLst>
                                    </p:cTn>
                                  </p:par>
                                  <p:par>
                                    <p:cTn id="63" presetID="6" presetClass="emph" presetSubtype="0" fill="hold" nodeType="withEffect">
                                      <p:stCondLst>
                                        <p:cond delay="800"/>
                                      </p:stCondLst>
                                      <p:childTnLst>
                                        <p:animScale>
                                          <p:cBhvr>
                                            <p:cTn id="64" dur="1000" fill="hold"/>
                                            <p:tgtEl>
                                              <p:spTgt spid="181"/>
                                            </p:tgtEl>
                                          </p:cBhvr>
                                          <p:by x="110000" y="110000"/>
                                        </p:animScale>
                                      </p:childTnLst>
                                    </p:cTn>
                                  </p:par>
                                  <p:par>
                                    <p:cTn id="65" presetID="6" presetClass="emph" presetSubtype="0" fill="hold" nodeType="withEffect">
                                      <p:stCondLst>
                                        <p:cond delay="800"/>
                                      </p:stCondLst>
                                      <p:childTnLst>
                                        <p:animScale>
                                          <p:cBhvr>
                                            <p:cTn id="66" dur="250" fill="hold"/>
                                            <p:tgtEl>
                                              <p:spTgt spid="181"/>
                                            </p:tgtEl>
                                          </p:cBhvr>
                                          <p:by x="91000" y="91000"/>
                                        </p:animScale>
                                      </p:childTnLst>
                                    </p:cTn>
                                  </p:par>
                                  <p:par>
                                    <p:cTn id="67" presetID="23" presetClass="entr" presetSubtype="16" fill="hold" nodeType="withEffect">
                                      <p:stCondLst>
                                        <p:cond delay="1000"/>
                                      </p:stCondLst>
                                      <p:childTnLst>
                                        <p:set>
                                          <p:cBhvr>
                                            <p:cTn id="68" dur="1" fill="hold">
                                              <p:stCondLst>
                                                <p:cond delay="0"/>
                                              </p:stCondLst>
                                            </p:cTn>
                                            <p:tgtEl>
                                              <p:spTgt spid="183"/>
                                            </p:tgtEl>
                                            <p:attrNameLst>
                                              <p:attrName>style.visibility</p:attrName>
                                            </p:attrNameLst>
                                          </p:cBhvr>
                                          <p:to>
                                            <p:strVal val="visible"/>
                                          </p:to>
                                        </p:set>
                                        <p:anim calcmode="lin" valueType="num">
                                          <p:cBhvr>
                                            <p:cTn id="69" dur="250" fill="hold"/>
                                            <p:tgtEl>
                                              <p:spTgt spid="183"/>
                                            </p:tgtEl>
                                            <p:attrNameLst>
                                              <p:attrName>ppt_w</p:attrName>
                                            </p:attrNameLst>
                                          </p:cBhvr>
                                          <p:tavLst>
                                            <p:tav tm="0">
                                              <p:val>
                                                <p:fltVal val="0"/>
                                              </p:val>
                                            </p:tav>
                                            <p:tav tm="100000">
                                              <p:val>
                                                <p:strVal val="#ppt_w"/>
                                              </p:val>
                                            </p:tav>
                                          </p:tavLst>
                                        </p:anim>
                                        <p:anim calcmode="lin" valueType="num">
                                          <p:cBhvr>
                                            <p:cTn id="70" dur="250" fill="hold"/>
                                            <p:tgtEl>
                                              <p:spTgt spid="183"/>
                                            </p:tgtEl>
                                            <p:attrNameLst>
                                              <p:attrName>ppt_h</p:attrName>
                                            </p:attrNameLst>
                                          </p:cBhvr>
                                          <p:tavLst>
                                            <p:tav tm="0">
                                              <p:val>
                                                <p:fltVal val="0"/>
                                              </p:val>
                                            </p:tav>
                                            <p:tav tm="100000">
                                              <p:val>
                                                <p:strVal val="#ppt_h"/>
                                              </p:val>
                                            </p:tav>
                                          </p:tavLst>
                                        </p:anim>
                                      </p:childTnLst>
                                    </p:cTn>
                                  </p:par>
                                  <p:par>
                                    <p:cTn id="71" presetID="6" presetClass="emph" presetSubtype="0" fill="hold" nodeType="withEffect">
                                      <p:stCondLst>
                                        <p:cond delay="1000"/>
                                      </p:stCondLst>
                                      <p:childTnLst>
                                        <p:animScale>
                                          <p:cBhvr>
                                            <p:cTn id="72" dur="1000" fill="hold"/>
                                            <p:tgtEl>
                                              <p:spTgt spid="183"/>
                                            </p:tgtEl>
                                          </p:cBhvr>
                                          <p:by x="110000" y="110000"/>
                                        </p:animScale>
                                      </p:childTnLst>
                                    </p:cTn>
                                  </p:par>
                                  <p:par>
                                    <p:cTn id="73" presetID="6" presetClass="emph" presetSubtype="0" fill="hold" nodeType="withEffect">
                                      <p:stCondLst>
                                        <p:cond delay="1000"/>
                                      </p:stCondLst>
                                      <p:childTnLst>
                                        <p:animScale>
                                          <p:cBhvr>
                                            <p:cTn id="74" dur="250" fill="hold"/>
                                            <p:tgtEl>
                                              <p:spTgt spid="183"/>
                                            </p:tgtEl>
                                          </p:cBhvr>
                                          <p:by x="91000" y="91000"/>
                                        </p:animScale>
                                      </p:childTnLst>
                                    </p:cTn>
                                  </p:par>
                                  <p:par>
                                    <p:cTn id="75" presetID="23" presetClass="entr" presetSubtype="16" fill="hold" nodeType="withEffect">
                                      <p:stCondLst>
                                        <p:cond delay="1000"/>
                                      </p:stCondLst>
                                      <p:childTnLst>
                                        <p:set>
                                          <p:cBhvr>
                                            <p:cTn id="76" dur="1" fill="hold">
                                              <p:stCondLst>
                                                <p:cond delay="0"/>
                                              </p:stCondLst>
                                            </p:cTn>
                                            <p:tgtEl>
                                              <p:spTgt spid="180"/>
                                            </p:tgtEl>
                                            <p:attrNameLst>
                                              <p:attrName>style.visibility</p:attrName>
                                            </p:attrNameLst>
                                          </p:cBhvr>
                                          <p:to>
                                            <p:strVal val="visible"/>
                                          </p:to>
                                        </p:set>
                                        <p:anim calcmode="lin" valueType="num">
                                          <p:cBhvr>
                                            <p:cTn id="77" dur="250" fill="hold"/>
                                            <p:tgtEl>
                                              <p:spTgt spid="180"/>
                                            </p:tgtEl>
                                            <p:attrNameLst>
                                              <p:attrName>ppt_w</p:attrName>
                                            </p:attrNameLst>
                                          </p:cBhvr>
                                          <p:tavLst>
                                            <p:tav tm="0">
                                              <p:val>
                                                <p:fltVal val="0"/>
                                              </p:val>
                                            </p:tav>
                                            <p:tav tm="100000">
                                              <p:val>
                                                <p:strVal val="#ppt_w"/>
                                              </p:val>
                                            </p:tav>
                                          </p:tavLst>
                                        </p:anim>
                                        <p:anim calcmode="lin" valueType="num">
                                          <p:cBhvr>
                                            <p:cTn id="78" dur="250" fill="hold"/>
                                            <p:tgtEl>
                                              <p:spTgt spid="180"/>
                                            </p:tgtEl>
                                            <p:attrNameLst>
                                              <p:attrName>ppt_h</p:attrName>
                                            </p:attrNameLst>
                                          </p:cBhvr>
                                          <p:tavLst>
                                            <p:tav tm="0">
                                              <p:val>
                                                <p:fltVal val="0"/>
                                              </p:val>
                                            </p:tav>
                                            <p:tav tm="100000">
                                              <p:val>
                                                <p:strVal val="#ppt_h"/>
                                              </p:val>
                                            </p:tav>
                                          </p:tavLst>
                                        </p:anim>
                                      </p:childTnLst>
                                    </p:cTn>
                                  </p:par>
                                  <p:par>
                                    <p:cTn id="79" presetID="6" presetClass="emph" presetSubtype="0" fill="hold" nodeType="withEffect">
                                      <p:stCondLst>
                                        <p:cond delay="1000"/>
                                      </p:stCondLst>
                                      <p:childTnLst>
                                        <p:animScale>
                                          <p:cBhvr>
                                            <p:cTn id="80" dur="1000" fill="hold"/>
                                            <p:tgtEl>
                                              <p:spTgt spid="180"/>
                                            </p:tgtEl>
                                          </p:cBhvr>
                                          <p:by x="110000" y="110000"/>
                                        </p:animScale>
                                      </p:childTnLst>
                                    </p:cTn>
                                  </p:par>
                                  <p:par>
                                    <p:cTn id="81" presetID="6" presetClass="emph" presetSubtype="0" fill="hold" nodeType="withEffect">
                                      <p:stCondLst>
                                        <p:cond delay="1000"/>
                                      </p:stCondLst>
                                      <p:childTnLst>
                                        <p:animScale>
                                          <p:cBhvr>
                                            <p:cTn id="82" dur="250" fill="hold"/>
                                            <p:tgtEl>
                                              <p:spTgt spid="180"/>
                                            </p:tgtEl>
                                          </p:cBhvr>
                                          <p:by x="91000" y="91000"/>
                                        </p:animScale>
                                      </p:childTnLst>
                                    </p:cTn>
                                  </p:par>
                                  <p:par>
                                    <p:cTn id="83" presetID="10" presetClass="entr" presetSubtype="0" fill="hold" grpId="0" nodeType="withEffect">
                                      <p:stCondLst>
                                        <p:cond delay="0"/>
                                      </p:stCondLst>
                                      <p:childTnLst>
                                        <p:set>
                                          <p:cBhvr>
                                            <p:cTn id="84" dur="1" fill="hold">
                                              <p:stCondLst>
                                                <p:cond delay="0"/>
                                              </p:stCondLst>
                                            </p:cTn>
                                            <p:tgtEl>
                                              <p:spTgt spid="127"/>
                                            </p:tgtEl>
                                            <p:attrNameLst>
                                              <p:attrName>style.visibility</p:attrName>
                                            </p:attrNameLst>
                                          </p:cBhvr>
                                          <p:to>
                                            <p:strVal val="visible"/>
                                          </p:to>
                                        </p:set>
                                        <p:animEffect transition="in" filter="fade">
                                          <p:cBhvr>
                                            <p:cTn id="85" dur="250"/>
                                            <p:tgtEl>
                                              <p:spTgt spid="127"/>
                                            </p:tgtEl>
                                          </p:cBhvr>
                                        </p:animEffect>
                                      </p:childTnLst>
                                    </p:cTn>
                                  </p:par>
                                  <p:par>
                                    <p:cTn id="86" presetID="10" presetClass="entr" presetSubtype="0" fill="hold" grpId="0" nodeType="withEffect">
                                      <p:stCondLst>
                                        <p:cond delay="250"/>
                                      </p:stCondLst>
                                      <p:childTnLst>
                                        <p:set>
                                          <p:cBhvr>
                                            <p:cTn id="87" dur="1" fill="hold">
                                              <p:stCondLst>
                                                <p:cond delay="0"/>
                                              </p:stCondLst>
                                            </p:cTn>
                                            <p:tgtEl>
                                              <p:spTgt spid="186"/>
                                            </p:tgtEl>
                                            <p:attrNameLst>
                                              <p:attrName>style.visibility</p:attrName>
                                            </p:attrNameLst>
                                          </p:cBhvr>
                                          <p:to>
                                            <p:strVal val="visible"/>
                                          </p:to>
                                        </p:set>
                                        <p:animEffect transition="in" filter="fade">
                                          <p:cBhvr>
                                            <p:cTn id="88" dur="250"/>
                                            <p:tgtEl>
                                              <p:spTgt spid="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27" grpId="0"/>
          <p:bldP spid="186" grpId="0"/>
        </p:bldLst>
      </p:timing>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room full of furniture&#10;&#10;Description generated with very high confidence">
            <a:extLst>
              <a:ext uri="{FF2B5EF4-FFF2-40B4-BE49-F238E27FC236}">
                <a16:creationId xmlns:a16="http://schemas.microsoft.com/office/drawing/2014/main" id="{193E0FAE-8712-4F9C-9F70-98F57F2FA950}"/>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0" y="1"/>
            <a:ext cx="12191999" cy="6858000"/>
          </a:xfrm>
          <a:prstGeom prst="rect">
            <a:avLst/>
          </a:prstGeom>
        </p:spPr>
      </p:pic>
    </p:spTree>
    <p:custDataLst>
      <p:tags r:id="rId1"/>
    </p:custDataLst>
    <p:extLst>
      <p:ext uri="{BB962C8B-B14F-4D97-AF65-F5344CB8AC3E}">
        <p14:creationId xmlns:p14="http://schemas.microsoft.com/office/powerpoint/2010/main" val="3771797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40269" y="299515"/>
            <a:ext cx="8229600" cy="685800"/>
          </a:xfrm>
        </p:spPr>
        <p:txBody>
          <a:bodyPr>
            <a:normAutofit fontScale="90000"/>
          </a:bodyPr>
          <a:lstStyle/>
          <a:p>
            <a:pPr>
              <a:defRPr/>
            </a:pPr>
            <a:r>
              <a:rPr lang="en-US" b="1" cap="none" dirty="0">
                <a:ln>
                  <a:noFill/>
                </a:ln>
                <a:solidFill>
                  <a:prstClr val="black"/>
                </a:solidFill>
                <a:latin typeface="Arial" charset="0"/>
                <a:cs typeface="Arial" charset="0"/>
              </a:rPr>
              <a:t>Rationale for Coaching for Skill Development </a:t>
            </a:r>
            <a:endParaRPr lang="en-US" dirty="0">
              <a:solidFill>
                <a:schemeClr val="accent6">
                  <a:tint val="1000"/>
                </a:schemeClr>
              </a:solidFill>
            </a:endParaRPr>
          </a:p>
        </p:txBody>
      </p:sp>
      <p:sp>
        <p:nvSpPr>
          <p:cNvPr id="3" name="Content Placeholder 2"/>
          <p:cNvSpPr>
            <a:spLocks noGrp="1"/>
          </p:cNvSpPr>
          <p:nvPr>
            <p:ph idx="1"/>
          </p:nvPr>
        </p:nvSpPr>
        <p:spPr>
          <a:xfrm>
            <a:off x="742661" y="1262346"/>
            <a:ext cx="8445631" cy="4651805"/>
          </a:xfrm>
        </p:spPr>
        <p:txBody>
          <a:bodyPr rtlCol="0" anchor="t">
            <a:noAutofit/>
          </a:bodyPr>
          <a:lstStyle/>
          <a:p>
            <a:pPr marL="274320" indent="-274320">
              <a:spcAft>
                <a:spcPts val="0"/>
              </a:spcAft>
              <a:defRPr/>
            </a:pPr>
            <a:r>
              <a:rPr lang="en-US" sz="2200" dirty="0">
                <a:solidFill>
                  <a:schemeClr val="tx1"/>
                </a:solidFill>
                <a:latin typeface="Arial" panose="020B0604020202020204" pitchFamily="34" charset="0"/>
                <a:cs typeface="Arial" panose="020B0604020202020204" pitchFamily="34" charset="0"/>
              </a:rPr>
              <a:t>One large study found that out of the billions of dollars spent on corporate training programs (seminars, e-learning, classes etc.) only about 10% of those who attend show any measurable, lasting change in their actual learning behavior.</a:t>
            </a:r>
            <a:br>
              <a:rPr lang="en-US" sz="2200" dirty="0">
                <a:solidFill>
                  <a:schemeClr val="tx1"/>
                </a:solidFill>
                <a:latin typeface="Arial" panose="020B0604020202020204" pitchFamily="34" charset="0"/>
                <a:cs typeface="Arial" panose="020B0604020202020204" pitchFamily="34" charset="0"/>
              </a:rPr>
            </a:br>
            <a:r>
              <a:rPr lang="en-US" sz="2200" dirty="0">
                <a:solidFill>
                  <a:schemeClr val="tx1"/>
                </a:solidFill>
                <a:latin typeface="Arial" panose="020B0604020202020204" pitchFamily="34" charset="0"/>
                <a:cs typeface="Arial" panose="020B0604020202020204" pitchFamily="34" charset="0"/>
              </a:rPr>
              <a:t> </a:t>
            </a:r>
          </a:p>
          <a:p>
            <a:pPr marL="91758" indent="-274320">
              <a:spcAft>
                <a:spcPts val="0"/>
              </a:spcAft>
              <a:defRPr/>
            </a:pPr>
            <a:r>
              <a:rPr lang="en-US" sz="2200" dirty="0">
                <a:solidFill>
                  <a:schemeClr val="tx1"/>
                </a:solidFill>
                <a:latin typeface="Arial" panose="020B0604020202020204" pitchFamily="34" charset="0"/>
                <a:cs typeface="Arial" panose="020B0604020202020204" pitchFamily="34" charset="0"/>
              </a:rPr>
              <a:t>Trainees were taught new skills or ideas, but usually given no support or follow-up to help them implement what they learned. Consequently 90% of them promptly went back to the old way of doing things.</a:t>
            </a:r>
            <a:br>
              <a:rPr lang="en-US" sz="2200" dirty="0">
                <a:solidFill>
                  <a:schemeClr val="tx1"/>
                </a:solidFill>
                <a:latin typeface="Arial" panose="020B0604020202020204" pitchFamily="34" charset="0"/>
                <a:cs typeface="Arial" panose="020B0604020202020204" pitchFamily="34" charset="0"/>
              </a:rPr>
            </a:br>
            <a:endParaRPr lang="en-US" sz="2200" dirty="0">
              <a:solidFill>
                <a:schemeClr val="tx1"/>
              </a:solidFill>
              <a:latin typeface="Arial" panose="020B0604020202020204" pitchFamily="34" charset="0"/>
              <a:cs typeface="Arial" panose="020B0604020202020204" pitchFamily="34" charset="0"/>
            </a:endParaRPr>
          </a:p>
          <a:p>
            <a:pPr marL="274320" indent="-274320">
              <a:spcAft>
                <a:spcPts val="0"/>
              </a:spcAft>
              <a:defRPr/>
            </a:pPr>
            <a:r>
              <a:rPr lang="en-US" sz="2200" dirty="0">
                <a:solidFill>
                  <a:schemeClr val="tx1"/>
                </a:solidFill>
                <a:latin typeface="Arial" panose="020B0604020202020204" pitchFamily="34" charset="0"/>
                <a:cs typeface="Arial" panose="020B0604020202020204" pitchFamily="34" charset="0"/>
              </a:rPr>
              <a:t>We need support, encouragement, and accountability (S.E.A.) to function at our full capacity.  That is why individuals and leaders who receive coaching move farther faster. </a:t>
            </a:r>
          </a:p>
        </p:txBody>
      </p:sp>
    </p:spTree>
    <p:custDataLst>
      <p:tags r:id="rId1"/>
    </p:custDataLst>
    <p:extLst>
      <p:ext uri="{BB962C8B-B14F-4D97-AF65-F5344CB8AC3E}">
        <p14:creationId xmlns:p14="http://schemas.microsoft.com/office/powerpoint/2010/main" val="1060800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394C59"/>
        </a:solidFill>
        <a:effectLst/>
      </p:bgPr>
    </p:bg>
    <p:spTree>
      <p:nvGrpSpPr>
        <p:cNvPr id="1" name=""/>
        <p:cNvGrpSpPr/>
        <p:nvPr/>
      </p:nvGrpSpPr>
      <p:grpSpPr>
        <a:xfrm>
          <a:off x="0" y="0"/>
          <a:ext cx="0" cy="0"/>
          <a:chOff x="0" y="0"/>
          <a:chExt cx="0" cy="0"/>
        </a:xfrm>
      </p:grpSpPr>
      <p:pic>
        <p:nvPicPr>
          <p:cNvPr id="47" name="Picture 46"/>
          <p:cNvPicPr>
            <a:picLocks noChangeAspect="1"/>
          </p:cNvPicPr>
          <p:nvPr/>
        </p:nvPicPr>
        <p:blipFill>
          <a:blip r:embed="rId4">
            <a:extLst>
              <a:ext uri="{BEBA8EAE-BF5A-486C-A8C5-ECC9F3942E4B}">
                <a14:imgProps xmlns:a14="http://schemas.microsoft.com/office/drawing/2010/main">
                  <a14:imgLayer r:embed="rId5">
                    <a14:imgEffect>
                      <a14:saturation sat="0"/>
                    </a14:imgEffect>
                  </a14:imgLayer>
                </a14:imgProps>
              </a:ext>
            </a:extLst>
          </a:blip>
          <a:stretch>
            <a:fillRect/>
          </a:stretch>
        </p:blipFill>
        <p:spPr>
          <a:xfrm>
            <a:off x="0" y="1815335"/>
            <a:ext cx="12192000" cy="4472940"/>
          </a:xfrm>
          <a:prstGeom prst="rect">
            <a:avLst/>
          </a:prstGeom>
        </p:spPr>
      </p:pic>
      <p:pic>
        <p:nvPicPr>
          <p:cNvPr id="52" name="Picture 51"/>
          <p:cNvPicPr>
            <a:picLocks noChangeAspect="1"/>
          </p:cNvPicPr>
          <p:nvPr/>
        </p:nvPicPr>
        <p:blipFill>
          <a:blip r:embed="rId6">
            <a:extLst>
              <a:ext uri="{BEBA8EAE-BF5A-486C-A8C5-ECC9F3942E4B}">
                <a14:imgProps xmlns:a14="http://schemas.microsoft.com/office/drawing/2010/main">
                  <a14:imgLayer r:embed="rId5">
                    <a14:imgEffect>
                      <a14:artisticBlur/>
                    </a14:imgEffect>
                    <a14:imgEffect>
                      <a14:saturation sat="0"/>
                    </a14:imgEffect>
                  </a14:imgLayer>
                </a14:imgProps>
              </a:ext>
            </a:extLst>
          </a:blip>
          <a:stretch>
            <a:fillRect/>
          </a:stretch>
        </p:blipFill>
        <p:spPr>
          <a:xfrm>
            <a:off x="-1" y="1815335"/>
            <a:ext cx="12192000" cy="4472940"/>
          </a:xfrm>
          <a:prstGeom prst="rect">
            <a:avLst/>
          </a:prstGeom>
        </p:spPr>
      </p:pic>
      <p:pic>
        <p:nvPicPr>
          <p:cNvPr id="18" name="Picture 17"/>
          <p:cNvPicPr>
            <a:picLocks noChangeAspect="1"/>
          </p:cNvPicPr>
          <p:nvPr/>
        </p:nvPicPr>
        <p:blipFill>
          <a:blip r:embed="rId7"/>
          <a:stretch>
            <a:fillRect/>
          </a:stretch>
        </p:blipFill>
        <p:spPr>
          <a:xfrm>
            <a:off x="0" y="1815335"/>
            <a:ext cx="12192000" cy="4472940"/>
          </a:xfrm>
          <a:prstGeom prst="rect">
            <a:avLst/>
          </a:prstGeom>
          <a:ln w="12700">
            <a:noFill/>
          </a:ln>
        </p:spPr>
      </p:pic>
      <p:pic>
        <p:nvPicPr>
          <p:cNvPr id="46" name="Picture 45"/>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a:xfrm>
            <a:off x="5984875" y="3465515"/>
            <a:ext cx="1257300" cy="2257425"/>
          </a:xfrm>
          <a:custGeom>
            <a:avLst/>
            <a:gdLst>
              <a:gd name="connsiteX0" fmla="*/ 692150 w 1257300"/>
              <a:gd name="connsiteY0" fmla="*/ 0 h 2257425"/>
              <a:gd name="connsiteX1" fmla="*/ 860425 w 1257300"/>
              <a:gd name="connsiteY1" fmla="*/ 44450 h 2257425"/>
              <a:gd name="connsiteX2" fmla="*/ 987425 w 1257300"/>
              <a:gd name="connsiteY2" fmla="*/ 155575 h 2257425"/>
              <a:gd name="connsiteX3" fmla="*/ 1044575 w 1257300"/>
              <a:gd name="connsiteY3" fmla="*/ 282575 h 2257425"/>
              <a:gd name="connsiteX4" fmla="*/ 1108075 w 1257300"/>
              <a:gd name="connsiteY4" fmla="*/ 603250 h 2257425"/>
              <a:gd name="connsiteX5" fmla="*/ 1101725 w 1257300"/>
              <a:gd name="connsiteY5" fmla="*/ 720725 h 2257425"/>
              <a:gd name="connsiteX6" fmla="*/ 1139825 w 1257300"/>
              <a:gd name="connsiteY6" fmla="*/ 860425 h 2257425"/>
              <a:gd name="connsiteX7" fmla="*/ 1187450 w 1257300"/>
              <a:gd name="connsiteY7" fmla="*/ 962025 h 2257425"/>
              <a:gd name="connsiteX8" fmla="*/ 1177925 w 1257300"/>
              <a:gd name="connsiteY8" fmla="*/ 1069975 h 2257425"/>
              <a:gd name="connsiteX9" fmla="*/ 1168400 w 1257300"/>
              <a:gd name="connsiteY9" fmla="*/ 1130300 h 2257425"/>
              <a:gd name="connsiteX10" fmla="*/ 1257300 w 1257300"/>
              <a:gd name="connsiteY10" fmla="*/ 1155700 h 2257425"/>
              <a:gd name="connsiteX11" fmla="*/ 1196975 w 1257300"/>
              <a:gd name="connsiteY11" fmla="*/ 1209675 h 2257425"/>
              <a:gd name="connsiteX12" fmla="*/ 1152525 w 1257300"/>
              <a:gd name="connsiteY12" fmla="*/ 1203325 h 2257425"/>
              <a:gd name="connsiteX13" fmla="*/ 1155700 w 1257300"/>
              <a:gd name="connsiteY13" fmla="*/ 1266825 h 2257425"/>
              <a:gd name="connsiteX14" fmla="*/ 1203325 w 1257300"/>
              <a:gd name="connsiteY14" fmla="*/ 1343025 h 2257425"/>
              <a:gd name="connsiteX15" fmla="*/ 1171575 w 1257300"/>
              <a:gd name="connsiteY15" fmla="*/ 1438275 h 2257425"/>
              <a:gd name="connsiteX16" fmla="*/ 1123950 w 1257300"/>
              <a:gd name="connsiteY16" fmla="*/ 1558925 h 2257425"/>
              <a:gd name="connsiteX17" fmla="*/ 1117600 w 1257300"/>
              <a:gd name="connsiteY17" fmla="*/ 1593850 h 2257425"/>
              <a:gd name="connsiteX18" fmla="*/ 1196975 w 1257300"/>
              <a:gd name="connsiteY18" fmla="*/ 1625600 h 2257425"/>
              <a:gd name="connsiteX19" fmla="*/ 1216025 w 1257300"/>
              <a:gd name="connsiteY19" fmla="*/ 1644650 h 2257425"/>
              <a:gd name="connsiteX20" fmla="*/ 1168400 w 1257300"/>
              <a:gd name="connsiteY20" fmla="*/ 1663700 h 2257425"/>
              <a:gd name="connsiteX21" fmla="*/ 1143000 w 1257300"/>
              <a:gd name="connsiteY21" fmla="*/ 1641475 h 2257425"/>
              <a:gd name="connsiteX22" fmla="*/ 1155700 w 1257300"/>
              <a:gd name="connsiteY22" fmla="*/ 1679575 h 2257425"/>
              <a:gd name="connsiteX23" fmla="*/ 1128713 w 1257300"/>
              <a:gd name="connsiteY23" fmla="*/ 1695450 h 2257425"/>
              <a:gd name="connsiteX24" fmla="*/ 1104900 w 1257300"/>
              <a:gd name="connsiteY24" fmla="*/ 1682750 h 2257425"/>
              <a:gd name="connsiteX25" fmla="*/ 1073150 w 1257300"/>
              <a:gd name="connsiteY25" fmla="*/ 1631950 h 2257425"/>
              <a:gd name="connsiteX26" fmla="*/ 1038225 w 1257300"/>
              <a:gd name="connsiteY26" fmla="*/ 1571625 h 2257425"/>
              <a:gd name="connsiteX27" fmla="*/ 1003300 w 1257300"/>
              <a:gd name="connsiteY27" fmla="*/ 1485900 h 2257425"/>
              <a:gd name="connsiteX28" fmla="*/ 565150 w 1257300"/>
              <a:gd name="connsiteY28" fmla="*/ 1628774 h 2257425"/>
              <a:gd name="connsiteX29" fmla="*/ 384175 w 1257300"/>
              <a:gd name="connsiteY29" fmla="*/ 2257425 h 2257425"/>
              <a:gd name="connsiteX30" fmla="*/ 0 w 1257300"/>
              <a:gd name="connsiteY30" fmla="*/ 1676400 h 2257425"/>
              <a:gd name="connsiteX31" fmla="*/ 19050 w 1257300"/>
              <a:gd name="connsiteY31" fmla="*/ 1597025 h 2257425"/>
              <a:gd name="connsiteX32" fmla="*/ 47625 w 1257300"/>
              <a:gd name="connsiteY32" fmla="*/ 1539875 h 2257425"/>
              <a:gd name="connsiteX33" fmla="*/ 117475 w 1257300"/>
              <a:gd name="connsiteY33" fmla="*/ 1479550 h 2257425"/>
              <a:gd name="connsiteX34" fmla="*/ 133350 w 1257300"/>
              <a:gd name="connsiteY34" fmla="*/ 1450975 h 2257425"/>
              <a:gd name="connsiteX35" fmla="*/ 161925 w 1257300"/>
              <a:gd name="connsiteY35" fmla="*/ 1441450 h 2257425"/>
              <a:gd name="connsiteX36" fmla="*/ 187325 w 1257300"/>
              <a:gd name="connsiteY36" fmla="*/ 1428750 h 2257425"/>
              <a:gd name="connsiteX37" fmla="*/ 187325 w 1257300"/>
              <a:gd name="connsiteY37" fmla="*/ 1400175 h 2257425"/>
              <a:gd name="connsiteX38" fmla="*/ 238125 w 1257300"/>
              <a:gd name="connsiteY38" fmla="*/ 1384300 h 2257425"/>
              <a:gd name="connsiteX39" fmla="*/ 241300 w 1257300"/>
              <a:gd name="connsiteY39" fmla="*/ 1349375 h 2257425"/>
              <a:gd name="connsiteX40" fmla="*/ 276225 w 1257300"/>
              <a:gd name="connsiteY40" fmla="*/ 1336675 h 2257425"/>
              <a:gd name="connsiteX41" fmla="*/ 314325 w 1257300"/>
              <a:gd name="connsiteY41" fmla="*/ 1254125 h 2257425"/>
              <a:gd name="connsiteX42" fmla="*/ 393700 w 1257300"/>
              <a:gd name="connsiteY42" fmla="*/ 1111250 h 2257425"/>
              <a:gd name="connsiteX43" fmla="*/ 469900 w 1257300"/>
              <a:gd name="connsiteY43" fmla="*/ 1057275 h 2257425"/>
              <a:gd name="connsiteX44" fmla="*/ 466725 w 1257300"/>
              <a:gd name="connsiteY44" fmla="*/ 1012825 h 2257425"/>
              <a:gd name="connsiteX45" fmla="*/ 431800 w 1257300"/>
              <a:gd name="connsiteY45" fmla="*/ 958850 h 2257425"/>
              <a:gd name="connsiteX46" fmla="*/ 430213 w 1257300"/>
              <a:gd name="connsiteY46" fmla="*/ 944562 h 2257425"/>
              <a:gd name="connsiteX47" fmla="*/ 434975 w 1257300"/>
              <a:gd name="connsiteY47" fmla="*/ 857250 h 2257425"/>
              <a:gd name="connsiteX48" fmla="*/ 463550 w 1257300"/>
              <a:gd name="connsiteY48" fmla="*/ 787400 h 2257425"/>
              <a:gd name="connsiteX49" fmla="*/ 450850 w 1257300"/>
              <a:gd name="connsiteY49" fmla="*/ 714375 h 2257425"/>
              <a:gd name="connsiteX50" fmla="*/ 438150 w 1257300"/>
              <a:gd name="connsiteY50" fmla="*/ 654050 h 2257425"/>
              <a:gd name="connsiteX51" fmla="*/ 381000 w 1257300"/>
              <a:gd name="connsiteY51" fmla="*/ 536575 h 2257425"/>
              <a:gd name="connsiteX52" fmla="*/ 371475 w 1257300"/>
              <a:gd name="connsiteY52" fmla="*/ 434975 h 2257425"/>
              <a:gd name="connsiteX53" fmla="*/ 371475 w 1257300"/>
              <a:gd name="connsiteY53" fmla="*/ 301625 h 2257425"/>
              <a:gd name="connsiteX54" fmla="*/ 403225 w 1257300"/>
              <a:gd name="connsiteY54" fmla="*/ 152400 h 2257425"/>
              <a:gd name="connsiteX55" fmla="*/ 450850 w 1257300"/>
              <a:gd name="connsiteY55" fmla="*/ 82550 h 2257425"/>
              <a:gd name="connsiteX56" fmla="*/ 504825 w 1257300"/>
              <a:gd name="connsiteY56" fmla="*/ 57150 h 2257425"/>
              <a:gd name="connsiteX57" fmla="*/ 542925 w 1257300"/>
              <a:gd name="connsiteY57" fmla="*/ 28575 h 2257425"/>
              <a:gd name="connsiteX58" fmla="*/ 592138 w 1257300"/>
              <a:gd name="connsiteY58" fmla="*/ 22225 h 225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257300" h="2257425">
                <a:moveTo>
                  <a:pt x="692150" y="0"/>
                </a:moveTo>
                <a:lnTo>
                  <a:pt x="860425" y="44450"/>
                </a:lnTo>
                <a:lnTo>
                  <a:pt x="987425" y="155575"/>
                </a:lnTo>
                <a:lnTo>
                  <a:pt x="1044575" y="282575"/>
                </a:lnTo>
                <a:lnTo>
                  <a:pt x="1108075" y="603250"/>
                </a:lnTo>
                <a:lnTo>
                  <a:pt x="1101725" y="720725"/>
                </a:lnTo>
                <a:lnTo>
                  <a:pt x="1139825" y="860425"/>
                </a:lnTo>
                <a:lnTo>
                  <a:pt x="1187450" y="962025"/>
                </a:lnTo>
                <a:lnTo>
                  <a:pt x="1177925" y="1069975"/>
                </a:lnTo>
                <a:lnTo>
                  <a:pt x="1168400" y="1130300"/>
                </a:lnTo>
                <a:lnTo>
                  <a:pt x="1257300" y="1155700"/>
                </a:lnTo>
                <a:lnTo>
                  <a:pt x="1196975" y="1209675"/>
                </a:lnTo>
                <a:lnTo>
                  <a:pt x="1152525" y="1203325"/>
                </a:lnTo>
                <a:lnTo>
                  <a:pt x="1155700" y="1266825"/>
                </a:lnTo>
                <a:lnTo>
                  <a:pt x="1203325" y="1343025"/>
                </a:lnTo>
                <a:lnTo>
                  <a:pt x="1171575" y="1438275"/>
                </a:lnTo>
                <a:lnTo>
                  <a:pt x="1123950" y="1558925"/>
                </a:lnTo>
                <a:lnTo>
                  <a:pt x="1117600" y="1593850"/>
                </a:lnTo>
                <a:lnTo>
                  <a:pt x="1196975" y="1625600"/>
                </a:lnTo>
                <a:lnTo>
                  <a:pt x="1216025" y="1644650"/>
                </a:lnTo>
                <a:lnTo>
                  <a:pt x="1168400" y="1663700"/>
                </a:lnTo>
                <a:lnTo>
                  <a:pt x="1143000" y="1641475"/>
                </a:lnTo>
                <a:lnTo>
                  <a:pt x="1155700" y="1679575"/>
                </a:lnTo>
                <a:lnTo>
                  <a:pt x="1128713" y="1695450"/>
                </a:lnTo>
                <a:lnTo>
                  <a:pt x="1104900" y="1682750"/>
                </a:lnTo>
                <a:lnTo>
                  <a:pt x="1073150" y="1631950"/>
                </a:lnTo>
                <a:cubicBezTo>
                  <a:pt x="1061508" y="1610783"/>
                  <a:pt x="1049867" y="1592792"/>
                  <a:pt x="1038225" y="1571625"/>
                </a:cubicBezTo>
                <a:lnTo>
                  <a:pt x="1003300" y="1485900"/>
                </a:lnTo>
                <a:cubicBezTo>
                  <a:pt x="840317" y="1538816"/>
                  <a:pt x="610658" y="1563158"/>
                  <a:pt x="565150" y="1628774"/>
                </a:cubicBezTo>
                <a:lnTo>
                  <a:pt x="384175" y="2257425"/>
                </a:lnTo>
                <a:cubicBezTo>
                  <a:pt x="311150" y="1838325"/>
                  <a:pt x="101600" y="1774825"/>
                  <a:pt x="0" y="1676400"/>
                </a:cubicBezTo>
                <a:lnTo>
                  <a:pt x="19050" y="1597025"/>
                </a:lnTo>
                <a:lnTo>
                  <a:pt x="47625" y="1539875"/>
                </a:lnTo>
                <a:lnTo>
                  <a:pt x="117475" y="1479550"/>
                </a:lnTo>
                <a:lnTo>
                  <a:pt x="133350" y="1450975"/>
                </a:lnTo>
                <a:lnTo>
                  <a:pt x="161925" y="1441450"/>
                </a:lnTo>
                <a:lnTo>
                  <a:pt x="187325" y="1428750"/>
                </a:lnTo>
                <a:lnTo>
                  <a:pt x="187325" y="1400175"/>
                </a:lnTo>
                <a:lnTo>
                  <a:pt x="238125" y="1384300"/>
                </a:lnTo>
                <a:lnTo>
                  <a:pt x="241300" y="1349375"/>
                </a:lnTo>
                <a:lnTo>
                  <a:pt x="276225" y="1336675"/>
                </a:lnTo>
                <a:lnTo>
                  <a:pt x="314325" y="1254125"/>
                </a:lnTo>
                <a:lnTo>
                  <a:pt x="393700" y="1111250"/>
                </a:lnTo>
                <a:lnTo>
                  <a:pt x="469900" y="1057275"/>
                </a:lnTo>
                <a:lnTo>
                  <a:pt x="466725" y="1012825"/>
                </a:lnTo>
                <a:lnTo>
                  <a:pt x="431800" y="958850"/>
                </a:lnTo>
                <a:lnTo>
                  <a:pt x="430213" y="944562"/>
                </a:lnTo>
                <a:lnTo>
                  <a:pt x="434975" y="857250"/>
                </a:lnTo>
                <a:lnTo>
                  <a:pt x="463550" y="787400"/>
                </a:lnTo>
                <a:lnTo>
                  <a:pt x="450850" y="714375"/>
                </a:lnTo>
                <a:lnTo>
                  <a:pt x="438150" y="654050"/>
                </a:lnTo>
                <a:lnTo>
                  <a:pt x="381000" y="536575"/>
                </a:lnTo>
                <a:lnTo>
                  <a:pt x="371475" y="434975"/>
                </a:lnTo>
                <a:lnTo>
                  <a:pt x="371475" y="301625"/>
                </a:lnTo>
                <a:lnTo>
                  <a:pt x="403225" y="152400"/>
                </a:lnTo>
                <a:lnTo>
                  <a:pt x="450850" y="82550"/>
                </a:lnTo>
                <a:lnTo>
                  <a:pt x="504825" y="57150"/>
                </a:lnTo>
                <a:lnTo>
                  <a:pt x="542925" y="28575"/>
                </a:lnTo>
                <a:lnTo>
                  <a:pt x="592138" y="22225"/>
                </a:lnTo>
                <a:close/>
              </a:path>
            </a:pathLst>
          </a:custGeom>
        </p:spPr>
      </p:pic>
      <p:sp>
        <p:nvSpPr>
          <p:cNvPr id="48" name="Rectangle 47"/>
          <p:cNvSpPr/>
          <p:nvPr/>
        </p:nvSpPr>
        <p:spPr>
          <a:xfrm>
            <a:off x="0" y="754743"/>
            <a:ext cx="12192000" cy="1055009"/>
          </a:xfrm>
          <a:prstGeom prst="rect">
            <a:avLst/>
          </a:prstGeom>
          <a:solidFill>
            <a:srgbClr val="394C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4" name="Group 23"/>
          <p:cNvGrpSpPr/>
          <p:nvPr/>
        </p:nvGrpSpPr>
        <p:grpSpPr>
          <a:xfrm>
            <a:off x="2094385" y="945794"/>
            <a:ext cx="8003230" cy="653142"/>
            <a:chOff x="2094385" y="1023257"/>
            <a:chExt cx="8003230" cy="653142"/>
          </a:xfrm>
        </p:grpSpPr>
        <p:sp>
          <p:nvSpPr>
            <p:cNvPr id="6" name="Rectangle 5"/>
            <p:cNvSpPr/>
            <p:nvPr/>
          </p:nvSpPr>
          <p:spPr>
            <a:xfrm>
              <a:off x="2094385" y="1158812"/>
              <a:ext cx="8003230" cy="400110"/>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91A9B9"/>
                  </a:solidFill>
                  <a:effectLst/>
                  <a:uLnTx/>
                  <a:uFillTx/>
                  <a:latin typeface="Segoe UI" panose="020B0502040204020203" pitchFamily="34" charset="0"/>
                  <a:ea typeface="+mn-ea"/>
                  <a:cs typeface="Segoe UI" panose="020B0502040204020203" pitchFamily="34" charset="0"/>
                </a:rPr>
                <a:t>Billions of dollars spent on corporate training programs </a:t>
              </a:r>
            </a:p>
          </p:txBody>
        </p:sp>
        <p:grpSp>
          <p:nvGrpSpPr>
            <p:cNvPr id="12" name="Group 11"/>
            <p:cNvGrpSpPr/>
            <p:nvPr/>
          </p:nvGrpSpPr>
          <p:grpSpPr>
            <a:xfrm>
              <a:off x="2351314" y="1023257"/>
              <a:ext cx="7489372" cy="653142"/>
              <a:chOff x="5486400" y="1023257"/>
              <a:chExt cx="1770743" cy="653142"/>
            </a:xfrm>
          </p:grpSpPr>
          <p:cxnSp>
            <p:nvCxnSpPr>
              <p:cNvPr id="9" name="Straight Connector 8"/>
              <p:cNvCxnSpPr/>
              <p:nvPr/>
            </p:nvCxnSpPr>
            <p:spPr>
              <a:xfrm>
                <a:off x="5486400" y="1023257"/>
                <a:ext cx="1770743" cy="0"/>
              </a:xfrm>
              <a:prstGeom prst="line">
                <a:avLst/>
              </a:prstGeom>
              <a:ln>
                <a:solidFill>
                  <a:srgbClr val="91A9B9"/>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5486400" y="1676399"/>
                <a:ext cx="1770743" cy="0"/>
              </a:xfrm>
              <a:prstGeom prst="line">
                <a:avLst/>
              </a:prstGeom>
              <a:ln>
                <a:solidFill>
                  <a:srgbClr val="91A9B9"/>
                </a:solidFill>
              </a:ln>
            </p:spPr>
            <p:style>
              <a:lnRef idx="1">
                <a:schemeClr val="accent1"/>
              </a:lnRef>
              <a:fillRef idx="0">
                <a:schemeClr val="accent1"/>
              </a:fillRef>
              <a:effectRef idx="0">
                <a:schemeClr val="accent1"/>
              </a:effectRef>
              <a:fontRef idx="minor">
                <a:schemeClr val="tx1"/>
              </a:fontRef>
            </p:style>
          </p:cxnSp>
        </p:grpSp>
      </p:grpSp>
      <p:grpSp>
        <p:nvGrpSpPr>
          <p:cNvPr id="60" name="Group 59"/>
          <p:cNvGrpSpPr/>
          <p:nvPr/>
        </p:nvGrpSpPr>
        <p:grpSpPr>
          <a:xfrm>
            <a:off x="6673850" y="2066286"/>
            <a:ext cx="4965700" cy="1311914"/>
            <a:chOff x="6673850" y="2066286"/>
            <a:chExt cx="4965700" cy="1311914"/>
          </a:xfrm>
        </p:grpSpPr>
        <p:grpSp>
          <p:nvGrpSpPr>
            <p:cNvPr id="59" name="Group 58"/>
            <p:cNvGrpSpPr/>
            <p:nvPr/>
          </p:nvGrpSpPr>
          <p:grpSpPr>
            <a:xfrm>
              <a:off x="6673850" y="2085888"/>
              <a:ext cx="4965700" cy="1292312"/>
              <a:chOff x="6673850" y="2085888"/>
              <a:chExt cx="4965700" cy="1292312"/>
            </a:xfrm>
          </p:grpSpPr>
          <p:sp>
            <p:nvSpPr>
              <p:cNvPr id="32" name="Freeform: Shape 31"/>
              <p:cNvSpPr/>
              <p:nvPr/>
            </p:nvSpPr>
            <p:spPr>
              <a:xfrm>
                <a:off x="6673850" y="2832100"/>
                <a:ext cx="4965700" cy="546100"/>
              </a:xfrm>
              <a:custGeom>
                <a:avLst/>
                <a:gdLst>
                  <a:gd name="connsiteX0" fmla="*/ 0 w 4965700"/>
                  <a:gd name="connsiteY0" fmla="*/ 546100 h 546100"/>
                  <a:gd name="connsiteX1" fmla="*/ 0 w 4965700"/>
                  <a:gd name="connsiteY1" fmla="*/ 0 h 546100"/>
                  <a:gd name="connsiteX2" fmla="*/ 4965700 w 4965700"/>
                  <a:gd name="connsiteY2" fmla="*/ 0 h 546100"/>
                </a:gdLst>
                <a:ahLst/>
                <a:cxnLst>
                  <a:cxn ang="0">
                    <a:pos x="connsiteX0" y="connsiteY0"/>
                  </a:cxn>
                  <a:cxn ang="0">
                    <a:pos x="connsiteX1" y="connsiteY1"/>
                  </a:cxn>
                  <a:cxn ang="0">
                    <a:pos x="connsiteX2" y="connsiteY2"/>
                  </a:cxn>
                </a:cxnLst>
                <a:rect l="l" t="t" r="r" b="b"/>
                <a:pathLst>
                  <a:path w="4965700" h="546100">
                    <a:moveTo>
                      <a:pt x="0" y="546100"/>
                    </a:moveTo>
                    <a:lnTo>
                      <a:pt x="0" y="0"/>
                    </a:lnTo>
                    <a:lnTo>
                      <a:pt x="4965700" y="0"/>
                    </a:lnTo>
                  </a:path>
                </a:pathLst>
              </a:custGeom>
              <a:noFill/>
              <a:ln>
                <a:solidFill>
                  <a:schemeClr val="accent4"/>
                </a:solidFill>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8" name="Group 57"/>
              <p:cNvGrpSpPr/>
              <p:nvPr/>
            </p:nvGrpSpPr>
            <p:grpSpPr>
              <a:xfrm>
                <a:off x="6770138" y="2085888"/>
                <a:ext cx="4771270" cy="769441"/>
                <a:chOff x="6738388" y="2041438"/>
                <a:chExt cx="4771270" cy="769441"/>
              </a:xfrm>
            </p:grpSpPr>
            <p:sp>
              <p:nvSpPr>
                <p:cNvPr id="53" name="Rectangle 52"/>
                <p:cNvSpPr/>
                <p:nvPr/>
              </p:nvSpPr>
              <p:spPr>
                <a:xfrm>
                  <a:off x="8108213" y="2079538"/>
                  <a:ext cx="3401445" cy="64633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394C59"/>
                      </a:solidFill>
                      <a:effectLst/>
                      <a:uLnTx/>
                      <a:uFillTx/>
                      <a:latin typeface="Segoe UI" panose="020B0502040204020203" pitchFamily="34" charset="0"/>
                      <a:ea typeface="+mn-ea"/>
                      <a:cs typeface="Segoe UI" panose="020B0502040204020203" pitchFamily="34" charset="0"/>
                    </a:rPr>
                    <a:t>Measurable, lasting change </a:t>
                  </a:r>
                  <a:br>
                    <a:rPr kumimoji="0" lang="en-US" sz="1800" b="0" i="0" u="none" strike="noStrike" kern="1200" cap="none" spc="0" normalizeH="0" baseline="0" noProof="0" dirty="0">
                      <a:ln>
                        <a:noFill/>
                      </a:ln>
                      <a:solidFill>
                        <a:srgbClr val="394C59"/>
                      </a:solidFill>
                      <a:effectLst/>
                      <a:uLnTx/>
                      <a:uFillTx/>
                      <a:latin typeface="Segoe UI" panose="020B0502040204020203" pitchFamily="34" charset="0"/>
                      <a:ea typeface="+mn-ea"/>
                      <a:cs typeface="Segoe UI" panose="020B0502040204020203" pitchFamily="34" charset="0"/>
                    </a:rPr>
                  </a:br>
                  <a:r>
                    <a:rPr kumimoji="0" lang="en-US" sz="1800" b="0" i="0" u="none" strike="noStrike" kern="1200" cap="none" spc="0" normalizeH="0" baseline="0" noProof="0" dirty="0">
                      <a:ln>
                        <a:noFill/>
                      </a:ln>
                      <a:solidFill>
                        <a:srgbClr val="394C59"/>
                      </a:solidFill>
                      <a:effectLst/>
                      <a:uLnTx/>
                      <a:uFillTx/>
                      <a:latin typeface="Segoe UI" panose="020B0502040204020203" pitchFamily="34" charset="0"/>
                      <a:ea typeface="+mn-ea"/>
                      <a:cs typeface="Segoe UI" panose="020B0502040204020203" pitchFamily="34" charset="0"/>
                    </a:rPr>
                    <a:t>in their actual learning behavior</a:t>
                  </a:r>
                </a:p>
              </p:txBody>
            </p:sp>
            <p:sp>
              <p:nvSpPr>
                <p:cNvPr id="54" name="TextBox 53"/>
                <p:cNvSpPr txBox="1"/>
                <p:nvPr/>
              </p:nvSpPr>
              <p:spPr>
                <a:xfrm>
                  <a:off x="6738388" y="2041438"/>
                  <a:ext cx="1552808"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srgbClr val="394C59"/>
                      </a:solidFill>
                      <a:effectLst/>
                      <a:uLnTx/>
                      <a:uFillTx/>
                      <a:latin typeface="Segoe UI" panose="020B0502040204020203" pitchFamily="34" charset="0"/>
                      <a:ea typeface="+mn-ea"/>
                      <a:cs typeface="Segoe UI" panose="020B0502040204020203" pitchFamily="34" charset="0"/>
                    </a:rPr>
                    <a:t>10%</a:t>
                  </a:r>
                </a:p>
              </p:txBody>
            </p:sp>
          </p:grpSp>
        </p:grpSp>
        <p:cxnSp>
          <p:nvCxnSpPr>
            <p:cNvPr id="56" name="Straight Connector 55"/>
            <p:cNvCxnSpPr>
              <a:cxnSpLocks/>
            </p:cNvCxnSpPr>
            <p:nvPr/>
          </p:nvCxnSpPr>
          <p:spPr>
            <a:xfrm>
              <a:off x="6673850" y="2066286"/>
              <a:ext cx="4965700" cy="0"/>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88" name="Group 87"/>
          <p:cNvGrpSpPr/>
          <p:nvPr/>
        </p:nvGrpSpPr>
        <p:grpSpPr>
          <a:xfrm>
            <a:off x="520700" y="4445000"/>
            <a:ext cx="11029950" cy="1593105"/>
            <a:chOff x="520700" y="4445000"/>
            <a:chExt cx="11029950" cy="1593105"/>
          </a:xfrm>
        </p:grpSpPr>
        <p:cxnSp>
          <p:nvCxnSpPr>
            <p:cNvPr id="64" name="Straight Connector 63"/>
            <p:cNvCxnSpPr>
              <a:cxnSpLocks/>
            </p:cNvCxnSpPr>
            <p:nvPr/>
          </p:nvCxnSpPr>
          <p:spPr>
            <a:xfrm>
              <a:off x="704850" y="5168900"/>
              <a:ext cx="108458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a:cxnSpLocks/>
            </p:cNvCxnSpPr>
            <p:nvPr/>
          </p:nvCxnSpPr>
          <p:spPr>
            <a:xfrm>
              <a:off x="704850" y="6038105"/>
              <a:ext cx="4826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p:cNvGrpSpPr/>
            <p:nvPr/>
          </p:nvGrpSpPr>
          <p:grpSpPr>
            <a:xfrm>
              <a:off x="520700" y="5222642"/>
              <a:ext cx="6502252" cy="769441"/>
              <a:chOff x="501650" y="5235342"/>
              <a:chExt cx="6502252" cy="769441"/>
            </a:xfrm>
          </p:grpSpPr>
          <p:sp>
            <p:nvSpPr>
              <p:cNvPr id="62" name="TextBox 61"/>
              <p:cNvSpPr txBox="1"/>
              <p:nvPr/>
            </p:nvSpPr>
            <p:spPr>
              <a:xfrm>
                <a:off x="1812774" y="5297816"/>
                <a:ext cx="5191128" cy="64633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No support or follow-up,</a:t>
                </a:r>
                <a:br>
                  <a:rPr kumimoji="0" lang="en-US" sz="18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br>
                <a:r>
                  <a:rPr kumimoji="0" lang="en-US" sz="18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promptly went back to old ways</a:t>
                </a:r>
              </a:p>
            </p:txBody>
          </p:sp>
          <p:sp>
            <p:nvSpPr>
              <p:cNvPr id="67" name="TextBox 66"/>
              <p:cNvSpPr txBox="1"/>
              <p:nvPr/>
            </p:nvSpPr>
            <p:spPr>
              <a:xfrm>
                <a:off x="501650" y="5235342"/>
                <a:ext cx="1552808" cy="76944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90%</a:t>
                </a:r>
              </a:p>
            </p:txBody>
          </p:sp>
        </p:grpSp>
        <p:cxnSp>
          <p:nvCxnSpPr>
            <p:cNvPr id="69" name="Straight Connector 68"/>
            <p:cNvCxnSpPr/>
            <p:nvPr/>
          </p:nvCxnSpPr>
          <p:spPr>
            <a:xfrm>
              <a:off x="704850" y="4696058"/>
              <a:ext cx="0" cy="472842"/>
            </a:xfrm>
            <a:prstGeom prst="line">
              <a:avLst/>
            </a:prstGeom>
            <a:ln w="1270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813050" y="4696058"/>
              <a:ext cx="0" cy="472842"/>
            </a:xfrm>
            <a:prstGeom prst="line">
              <a:avLst/>
            </a:prstGeom>
            <a:ln w="1270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3829050" y="4696058"/>
              <a:ext cx="0" cy="472842"/>
            </a:xfrm>
            <a:prstGeom prst="line">
              <a:avLst/>
            </a:prstGeom>
            <a:ln w="1270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5251450" y="4696058"/>
              <a:ext cx="0" cy="472842"/>
            </a:xfrm>
            <a:prstGeom prst="line">
              <a:avLst/>
            </a:prstGeom>
            <a:ln w="1270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cxnSpLocks/>
            </p:cNvCxnSpPr>
            <p:nvPr/>
          </p:nvCxnSpPr>
          <p:spPr>
            <a:xfrm>
              <a:off x="4705350" y="4445000"/>
              <a:ext cx="0" cy="723900"/>
            </a:xfrm>
            <a:prstGeom prst="line">
              <a:avLst/>
            </a:prstGeom>
            <a:ln w="1270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a:cxnSpLocks/>
            </p:cNvCxnSpPr>
            <p:nvPr/>
          </p:nvCxnSpPr>
          <p:spPr>
            <a:xfrm>
              <a:off x="8655050" y="4445000"/>
              <a:ext cx="0" cy="723900"/>
            </a:xfrm>
            <a:prstGeom prst="line">
              <a:avLst/>
            </a:prstGeom>
            <a:ln w="1270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cxnSpLocks/>
            </p:cNvCxnSpPr>
            <p:nvPr/>
          </p:nvCxnSpPr>
          <p:spPr>
            <a:xfrm>
              <a:off x="9840686" y="4775200"/>
              <a:ext cx="0" cy="393700"/>
            </a:xfrm>
            <a:prstGeom prst="line">
              <a:avLst/>
            </a:prstGeom>
            <a:ln w="1270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cxnSpLocks/>
            </p:cNvCxnSpPr>
            <p:nvPr/>
          </p:nvCxnSpPr>
          <p:spPr>
            <a:xfrm>
              <a:off x="11541408" y="4533900"/>
              <a:ext cx="0" cy="635000"/>
            </a:xfrm>
            <a:prstGeom prst="line">
              <a:avLst/>
            </a:prstGeom>
            <a:ln w="1270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cxnSpLocks/>
            </p:cNvCxnSpPr>
            <p:nvPr/>
          </p:nvCxnSpPr>
          <p:spPr>
            <a:xfrm>
              <a:off x="10766708" y="4445000"/>
              <a:ext cx="0" cy="723900"/>
            </a:xfrm>
            <a:prstGeom prst="line">
              <a:avLst/>
            </a:prstGeom>
            <a:ln w="12700">
              <a:solidFill>
                <a:schemeClr val="tx1"/>
              </a:solidFill>
              <a:headEnd type="oval"/>
            </a:ln>
          </p:spPr>
          <p:style>
            <a:lnRef idx="1">
              <a:schemeClr val="accent1"/>
            </a:lnRef>
            <a:fillRef idx="0">
              <a:schemeClr val="accent1"/>
            </a:fillRef>
            <a:effectRef idx="0">
              <a:schemeClr val="accent1"/>
            </a:effectRef>
            <a:fontRef idx="minor">
              <a:schemeClr val="tx1"/>
            </a:fontRef>
          </p:style>
        </p:cxnSp>
      </p:grpSp>
      <p:sp>
        <p:nvSpPr>
          <p:cNvPr id="87" name="Arrow: Pentagon 86"/>
          <p:cNvSpPr/>
          <p:nvPr/>
        </p:nvSpPr>
        <p:spPr>
          <a:xfrm>
            <a:off x="0" y="811145"/>
            <a:ext cx="12007850" cy="940878"/>
          </a:xfrm>
          <a:prstGeom prst="homePlate">
            <a:avLst>
              <a:gd name="adj" fmla="val 33802"/>
            </a:avLst>
          </a:prstGeom>
          <a:gradFill flip="none" rotWithShape="1">
            <a:gsLst>
              <a:gs pos="42000">
                <a:schemeClr val="accent4"/>
              </a:gs>
              <a:gs pos="92000">
                <a:schemeClr val="accent4">
                  <a:alpha val="68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WE NEED SUPPORT, ENCOURAGEMENT, AND ACCOUNTABILITY TO FUNCTION AT OUR FULL CAPACITY</a:t>
            </a:r>
          </a:p>
        </p:txBody>
      </p:sp>
      <p:grpSp>
        <p:nvGrpSpPr>
          <p:cNvPr id="51" name="Group 50">
            <a:extLst>
              <a:ext uri="{FF2B5EF4-FFF2-40B4-BE49-F238E27FC236}">
                <a16:creationId xmlns:a16="http://schemas.microsoft.com/office/drawing/2014/main" id="{3F37A17A-C526-4786-A151-E6C1A9982C47}"/>
              </a:ext>
            </a:extLst>
          </p:cNvPr>
          <p:cNvGrpSpPr/>
          <p:nvPr/>
        </p:nvGrpSpPr>
        <p:grpSpPr>
          <a:xfrm>
            <a:off x="0" y="0"/>
            <a:ext cx="12192000" cy="771525"/>
            <a:chOff x="0" y="0"/>
            <a:chExt cx="12192000" cy="771525"/>
          </a:xfrm>
        </p:grpSpPr>
        <p:sp>
          <p:nvSpPr>
            <p:cNvPr id="55" name="Rectangle 54">
              <a:extLst>
                <a:ext uri="{FF2B5EF4-FFF2-40B4-BE49-F238E27FC236}">
                  <a16:creationId xmlns:a16="http://schemas.microsoft.com/office/drawing/2014/main" id="{9E3920A7-F76E-4615-B64C-38F14309BC18}"/>
                </a:ext>
              </a:extLst>
            </p:cNvPr>
            <p:cNvSpPr/>
            <p:nvPr/>
          </p:nvSpPr>
          <p:spPr>
            <a:xfrm>
              <a:off x="0" y="0"/>
              <a:ext cx="12192000" cy="771525"/>
            </a:xfrm>
            <a:prstGeom prst="rect">
              <a:avLst/>
            </a:prstGeom>
            <a:solidFill>
              <a:srgbClr val="6C8C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E5D25774-0B0A-4066-96C0-20C17AC76EC6}"/>
                </a:ext>
              </a:extLst>
            </p:cNvPr>
            <p:cNvSpPr/>
            <p:nvPr/>
          </p:nvSpPr>
          <p:spPr>
            <a:xfrm>
              <a:off x="0" y="114300"/>
              <a:ext cx="12192000" cy="542926"/>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1" name="Rectangle 60">
              <a:extLst>
                <a:ext uri="{FF2B5EF4-FFF2-40B4-BE49-F238E27FC236}">
                  <a16:creationId xmlns:a16="http://schemas.microsoft.com/office/drawing/2014/main" id="{BAB497F8-8368-4618-821B-EB55109E7C70}"/>
                </a:ext>
              </a:extLst>
            </p:cNvPr>
            <p:cNvSpPr/>
            <p:nvPr/>
          </p:nvSpPr>
          <p:spPr>
            <a:xfrm>
              <a:off x="11183540" y="124691"/>
              <a:ext cx="55957" cy="5112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 name="Title 3">
            <a:extLst>
              <a:ext uri="{FF2B5EF4-FFF2-40B4-BE49-F238E27FC236}">
                <a16:creationId xmlns:a16="http://schemas.microsoft.com/office/drawing/2014/main" id="{01B88893-CF82-4F98-A2E2-44A5DF1225E2}"/>
              </a:ext>
            </a:extLst>
          </p:cNvPr>
          <p:cNvSpPr>
            <a:spLocks noGrp="1"/>
          </p:cNvSpPr>
          <p:nvPr>
            <p:ph type="title"/>
          </p:nvPr>
        </p:nvSpPr>
        <p:spPr>
          <a:xfrm>
            <a:off x="228600" y="171451"/>
            <a:ext cx="10747375" cy="428625"/>
          </a:xfrm>
        </p:spPr>
        <p:txBody>
          <a:bodyPr/>
          <a:lstStyle/>
          <a:p>
            <a:r>
              <a:rPr lang="en-US" dirty="0"/>
              <a:t>RATIONALE FOR COACHING FOR SKILL DEVELOPMENT</a:t>
            </a:r>
          </a:p>
        </p:txBody>
      </p:sp>
      <p:grpSp>
        <p:nvGrpSpPr>
          <p:cNvPr id="10" name="Group 9">
            <a:extLst>
              <a:ext uri="{FF2B5EF4-FFF2-40B4-BE49-F238E27FC236}">
                <a16:creationId xmlns:a16="http://schemas.microsoft.com/office/drawing/2014/main" id="{14BEB326-2F2A-4583-92E0-2F8010E5540E}"/>
              </a:ext>
            </a:extLst>
          </p:cNvPr>
          <p:cNvGrpSpPr/>
          <p:nvPr/>
        </p:nvGrpSpPr>
        <p:grpSpPr>
          <a:xfrm>
            <a:off x="0" y="1809752"/>
            <a:ext cx="12192000" cy="5051878"/>
            <a:chOff x="0" y="1809752"/>
            <a:chExt cx="12192000" cy="5051878"/>
          </a:xfrm>
        </p:grpSpPr>
        <p:sp>
          <p:nvSpPr>
            <p:cNvPr id="22" name="Rectangle 21"/>
            <p:cNvSpPr/>
            <p:nvPr/>
          </p:nvSpPr>
          <p:spPr>
            <a:xfrm>
              <a:off x="0" y="6591300"/>
              <a:ext cx="12192000" cy="266700"/>
            </a:xfrm>
            <a:prstGeom prst="rect">
              <a:avLst/>
            </a:prstGeom>
            <a:solidFill>
              <a:srgbClr val="6C8C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p:cNvSpPr/>
            <p:nvPr/>
          </p:nvSpPr>
          <p:spPr>
            <a:xfrm>
              <a:off x="0" y="6711950"/>
              <a:ext cx="12192000" cy="149680"/>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Rectangle 43"/>
            <p:cNvSpPr/>
            <p:nvPr/>
          </p:nvSpPr>
          <p:spPr>
            <a:xfrm flipV="1">
              <a:off x="0" y="1809752"/>
              <a:ext cx="12192000" cy="45719"/>
            </a:xfrm>
            <a:prstGeom prst="rect">
              <a:avLst/>
            </a:prstGeom>
            <a:solidFill>
              <a:srgbClr val="394C5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p:cNvSpPr/>
            <p:nvPr/>
          </p:nvSpPr>
          <p:spPr>
            <a:xfrm>
              <a:off x="0" y="6240562"/>
              <a:ext cx="12192000" cy="45719"/>
            </a:xfrm>
            <a:prstGeom prst="rect">
              <a:avLst/>
            </a:prstGeom>
            <a:solidFill>
              <a:srgbClr val="394C5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Rectangle 48"/>
            <p:cNvSpPr/>
            <p:nvPr/>
          </p:nvSpPr>
          <p:spPr>
            <a:xfrm>
              <a:off x="0" y="6281158"/>
              <a:ext cx="12192000" cy="306512"/>
            </a:xfrm>
            <a:prstGeom prst="rect">
              <a:avLst/>
            </a:prstGeom>
            <a:solidFill>
              <a:srgbClr val="394C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custDataLst>
      <p:tags r:id="rId1"/>
    </p:custDataLst>
    <p:extLst>
      <p:ext uri="{BB962C8B-B14F-4D97-AF65-F5344CB8AC3E}">
        <p14:creationId xmlns:p14="http://schemas.microsoft.com/office/powerpoint/2010/main" val="3839738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800"/>
                                        <p:tgtEl>
                                          <p:spTgt spid="47"/>
                                        </p:tgtEl>
                                      </p:cBhvr>
                                    </p:animEffect>
                                  </p:childTnLst>
                                </p:cTn>
                              </p:par>
                              <p:par>
                                <p:cTn id="8" presetID="6" presetClass="emph" presetSubtype="0" fill="hold" nodeType="withEffect">
                                  <p:stCondLst>
                                    <p:cond delay="0"/>
                                  </p:stCondLst>
                                  <p:childTnLst>
                                    <p:animScale>
                                      <p:cBhvr>
                                        <p:cTn id="9" dur="10" fill="hold"/>
                                        <p:tgtEl>
                                          <p:spTgt spid="47"/>
                                        </p:tgtEl>
                                      </p:cBhvr>
                                      <p:by x="125000" y="125000"/>
                                    </p:animScale>
                                  </p:childTnLst>
                                </p:cTn>
                              </p:par>
                              <p:par>
                                <p:cTn id="10" presetID="6" presetClass="emph" presetSubtype="0" decel="100000" fill="hold" nodeType="withEffect">
                                  <p:stCondLst>
                                    <p:cond delay="10"/>
                                  </p:stCondLst>
                                  <p:childTnLst>
                                    <p:animScale>
                                      <p:cBhvr>
                                        <p:cTn id="11" dur="750" fill="hold"/>
                                        <p:tgtEl>
                                          <p:spTgt spid="47"/>
                                        </p:tgtEl>
                                      </p:cBhvr>
                                      <p:by x="80000" y="80000"/>
                                    </p:animScale>
                                  </p:childTnLst>
                                </p:cTn>
                              </p:par>
                              <p:par>
                                <p:cTn id="12" presetID="2" presetClass="entr" presetSubtype="1" decel="100000" fill="hold" nodeType="withEffect">
                                  <p:stCondLst>
                                    <p:cond delay="10"/>
                                  </p:stCondLst>
                                  <p:childTnLst>
                                    <p:set>
                                      <p:cBhvr>
                                        <p:cTn id="13" dur="1" fill="hold">
                                          <p:stCondLst>
                                            <p:cond delay="0"/>
                                          </p:stCondLst>
                                        </p:cTn>
                                        <p:tgtEl>
                                          <p:spTgt spid="24"/>
                                        </p:tgtEl>
                                        <p:attrNameLst>
                                          <p:attrName>style.visibility</p:attrName>
                                        </p:attrNameLst>
                                      </p:cBhvr>
                                      <p:to>
                                        <p:strVal val="visible"/>
                                      </p:to>
                                    </p:set>
                                    <p:anim calcmode="lin" valueType="num">
                                      <p:cBhvr additive="base">
                                        <p:cTn id="14" dur="750" fill="hold"/>
                                        <p:tgtEl>
                                          <p:spTgt spid="24"/>
                                        </p:tgtEl>
                                        <p:attrNameLst>
                                          <p:attrName>ppt_x</p:attrName>
                                        </p:attrNameLst>
                                      </p:cBhvr>
                                      <p:tavLst>
                                        <p:tav tm="0">
                                          <p:val>
                                            <p:strVal val="#ppt_x"/>
                                          </p:val>
                                        </p:tav>
                                        <p:tav tm="100000">
                                          <p:val>
                                            <p:strVal val="#ppt_x"/>
                                          </p:val>
                                        </p:tav>
                                      </p:tavLst>
                                    </p:anim>
                                    <p:anim calcmode="lin" valueType="num">
                                      <p:cBhvr additive="base">
                                        <p:cTn id="15" dur="75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fade">
                                      <p:cBhvr>
                                        <p:cTn id="20" dur="500"/>
                                        <p:tgtEl>
                                          <p:spTgt spid="52"/>
                                        </p:tgtEl>
                                      </p:cBhvr>
                                    </p:animEffect>
                                  </p:childTnLst>
                                </p:cTn>
                              </p:par>
                              <p:par>
                                <p:cTn id="21" presetID="10"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500"/>
                                        <p:tgtEl>
                                          <p:spTgt spid="46"/>
                                        </p:tgtEl>
                                      </p:cBhvr>
                                    </p:animEffect>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60"/>
                                        </p:tgtEl>
                                        <p:attrNameLst>
                                          <p:attrName>style.visibility</p:attrName>
                                        </p:attrNameLst>
                                      </p:cBhvr>
                                      <p:to>
                                        <p:strVal val="visible"/>
                                      </p:to>
                                    </p:set>
                                    <p:animEffect transition="in" filter="fade">
                                      <p:cBhvr>
                                        <p:cTn id="27" dur="800"/>
                                        <p:tgtEl>
                                          <p:spTgt spid="60"/>
                                        </p:tgtEl>
                                      </p:cBhvr>
                                    </p:animEffect>
                                  </p:childTnLst>
                                </p:cTn>
                              </p:par>
                              <p:par>
                                <p:cTn id="28" presetID="6" presetClass="emph" presetSubtype="0" fill="hold" nodeType="withEffect">
                                  <p:stCondLst>
                                    <p:cond delay="0"/>
                                  </p:stCondLst>
                                  <p:childTnLst>
                                    <p:animScale>
                                      <p:cBhvr>
                                        <p:cTn id="29" dur="10" fill="hold"/>
                                        <p:tgtEl>
                                          <p:spTgt spid="60"/>
                                        </p:tgtEl>
                                      </p:cBhvr>
                                      <p:by x="125000" y="125000"/>
                                    </p:animScale>
                                  </p:childTnLst>
                                </p:cTn>
                              </p:par>
                              <p:par>
                                <p:cTn id="30" presetID="6" presetClass="emph" presetSubtype="0" decel="100000" fill="hold" nodeType="withEffect">
                                  <p:stCondLst>
                                    <p:cond delay="0"/>
                                  </p:stCondLst>
                                  <p:childTnLst>
                                    <p:animScale>
                                      <p:cBhvr>
                                        <p:cTn id="31" dur="750" fill="hold"/>
                                        <p:tgtEl>
                                          <p:spTgt spid="60"/>
                                        </p:tgtEl>
                                      </p:cBhvr>
                                      <p:by x="80000" y="80000"/>
                                    </p:animScale>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88"/>
                                        </p:tgtEl>
                                        <p:attrNameLst>
                                          <p:attrName>style.visibility</p:attrName>
                                        </p:attrNameLst>
                                      </p:cBhvr>
                                      <p:to>
                                        <p:strVal val="visible"/>
                                      </p:to>
                                    </p:set>
                                    <p:animEffect transition="in" filter="fade">
                                      <p:cBhvr>
                                        <p:cTn id="36" dur="800"/>
                                        <p:tgtEl>
                                          <p:spTgt spid="88"/>
                                        </p:tgtEl>
                                      </p:cBhvr>
                                    </p:animEffect>
                                  </p:childTnLst>
                                </p:cTn>
                              </p:par>
                              <p:par>
                                <p:cTn id="37" presetID="6" presetClass="emph" presetSubtype="0" fill="hold" nodeType="withEffect">
                                  <p:stCondLst>
                                    <p:cond delay="0"/>
                                  </p:stCondLst>
                                  <p:childTnLst>
                                    <p:animScale>
                                      <p:cBhvr>
                                        <p:cTn id="38" dur="10" fill="hold"/>
                                        <p:tgtEl>
                                          <p:spTgt spid="88"/>
                                        </p:tgtEl>
                                      </p:cBhvr>
                                      <p:by x="125000" y="125000"/>
                                    </p:animScale>
                                  </p:childTnLst>
                                </p:cTn>
                              </p:par>
                              <p:par>
                                <p:cTn id="39" presetID="6" presetClass="emph" presetSubtype="0" decel="100000" fill="hold" nodeType="withEffect">
                                  <p:stCondLst>
                                    <p:cond delay="0"/>
                                  </p:stCondLst>
                                  <p:childTnLst>
                                    <p:animScale>
                                      <p:cBhvr>
                                        <p:cTn id="40" dur="750" fill="hold"/>
                                        <p:tgtEl>
                                          <p:spTgt spid="88"/>
                                        </p:tgtEl>
                                      </p:cBhvr>
                                      <p:by x="80000" y="80000"/>
                                    </p:animScale>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nodeType="clickEffect">
                                  <p:stCondLst>
                                    <p:cond delay="0"/>
                                  </p:stCondLst>
                                  <p:childTnLst>
                                    <p:animEffect transition="out" filter="fade">
                                      <p:cBhvr>
                                        <p:cTn id="44" dur="500"/>
                                        <p:tgtEl>
                                          <p:spTgt spid="24"/>
                                        </p:tgtEl>
                                      </p:cBhvr>
                                    </p:animEffect>
                                    <p:set>
                                      <p:cBhvr>
                                        <p:cTn id="45" dur="1" fill="hold">
                                          <p:stCondLst>
                                            <p:cond delay="499"/>
                                          </p:stCondLst>
                                        </p:cTn>
                                        <p:tgtEl>
                                          <p:spTgt spid="24"/>
                                        </p:tgtEl>
                                        <p:attrNameLst>
                                          <p:attrName>style.visibility</p:attrName>
                                        </p:attrNameLst>
                                      </p:cBhvr>
                                      <p:to>
                                        <p:strVal val="hidden"/>
                                      </p:to>
                                    </p:set>
                                  </p:childTnLst>
                                </p:cTn>
                              </p:par>
                              <p:par>
                                <p:cTn id="46" presetID="10" presetClass="exit" presetSubtype="0" fill="hold" nodeType="withEffect">
                                  <p:stCondLst>
                                    <p:cond delay="0"/>
                                  </p:stCondLst>
                                  <p:childTnLst>
                                    <p:animEffect transition="out" filter="fade">
                                      <p:cBhvr>
                                        <p:cTn id="47" dur="500"/>
                                        <p:tgtEl>
                                          <p:spTgt spid="60"/>
                                        </p:tgtEl>
                                      </p:cBhvr>
                                    </p:animEffect>
                                    <p:set>
                                      <p:cBhvr>
                                        <p:cTn id="48" dur="1" fill="hold">
                                          <p:stCondLst>
                                            <p:cond delay="499"/>
                                          </p:stCondLst>
                                        </p:cTn>
                                        <p:tgtEl>
                                          <p:spTgt spid="60"/>
                                        </p:tgtEl>
                                        <p:attrNameLst>
                                          <p:attrName>style.visibility</p:attrName>
                                        </p:attrNameLst>
                                      </p:cBhvr>
                                      <p:to>
                                        <p:strVal val="hidden"/>
                                      </p:to>
                                    </p:set>
                                  </p:childTnLst>
                                </p:cTn>
                              </p:par>
                              <p:par>
                                <p:cTn id="49" presetID="10" presetClass="exit" presetSubtype="0" fill="hold" nodeType="withEffect">
                                  <p:stCondLst>
                                    <p:cond delay="0"/>
                                  </p:stCondLst>
                                  <p:childTnLst>
                                    <p:animEffect transition="out" filter="fade">
                                      <p:cBhvr>
                                        <p:cTn id="50" dur="500"/>
                                        <p:tgtEl>
                                          <p:spTgt spid="88"/>
                                        </p:tgtEl>
                                      </p:cBhvr>
                                    </p:animEffect>
                                    <p:set>
                                      <p:cBhvr>
                                        <p:cTn id="51" dur="1" fill="hold">
                                          <p:stCondLst>
                                            <p:cond delay="499"/>
                                          </p:stCondLst>
                                        </p:cTn>
                                        <p:tgtEl>
                                          <p:spTgt spid="88"/>
                                        </p:tgtEl>
                                        <p:attrNameLst>
                                          <p:attrName>style.visibility</p:attrName>
                                        </p:attrNameLst>
                                      </p:cBhvr>
                                      <p:to>
                                        <p:strVal val="hidden"/>
                                      </p:to>
                                    </p:set>
                                  </p:childTnLst>
                                </p:cTn>
                              </p:par>
                            </p:childTnLst>
                          </p:cTn>
                        </p:par>
                        <p:par>
                          <p:cTn id="52" fill="hold">
                            <p:stCondLst>
                              <p:cond delay="500"/>
                            </p:stCondLst>
                            <p:childTnLst>
                              <p:par>
                                <p:cTn id="53" presetID="2" presetClass="entr" presetSubtype="8" decel="100000" fill="hold" grpId="0" nodeType="afterEffect">
                                  <p:stCondLst>
                                    <p:cond delay="0"/>
                                  </p:stCondLst>
                                  <p:childTnLst>
                                    <p:set>
                                      <p:cBhvr>
                                        <p:cTn id="54" dur="1" fill="hold">
                                          <p:stCondLst>
                                            <p:cond delay="0"/>
                                          </p:stCondLst>
                                        </p:cTn>
                                        <p:tgtEl>
                                          <p:spTgt spid="87"/>
                                        </p:tgtEl>
                                        <p:attrNameLst>
                                          <p:attrName>style.visibility</p:attrName>
                                        </p:attrNameLst>
                                      </p:cBhvr>
                                      <p:to>
                                        <p:strVal val="visible"/>
                                      </p:to>
                                    </p:set>
                                    <p:anim calcmode="lin" valueType="num">
                                      <p:cBhvr additive="base">
                                        <p:cTn id="55" dur="500" fill="hold"/>
                                        <p:tgtEl>
                                          <p:spTgt spid="87"/>
                                        </p:tgtEl>
                                        <p:attrNameLst>
                                          <p:attrName>ppt_x</p:attrName>
                                        </p:attrNameLst>
                                      </p:cBhvr>
                                      <p:tavLst>
                                        <p:tav tm="0">
                                          <p:val>
                                            <p:strVal val="0-#ppt_w/2"/>
                                          </p:val>
                                        </p:tav>
                                        <p:tav tm="100000">
                                          <p:val>
                                            <p:strVal val="#ppt_x"/>
                                          </p:val>
                                        </p:tav>
                                      </p:tavLst>
                                    </p:anim>
                                    <p:anim calcmode="lin" valueType="num">
                                      <p:cBhvr additive="base">
                                        <p:cTn id="56" dur="500" fill="hold"/>
                                        <p:tgtEl>
                                          <p:spTgt spid="87"/>
                                        </p:tgtEl>
                                        <p:attrNameLst>
                                          <p:attrName>ppt_y</p:attrName>
                                        </p:attrNameLst>
                                      </p:cBhvr>
                                      <p:tavLst>
                                        <p:tav tm="0">
                                          <p:val>
                                            <p:strVal val="#ppt_y"/>
                                          </p:val>
                                        </p:tav>
                                        <p:tav tm="100000">
                                          <p:val>
                                            <p:strVal val="#ppt_y"/>
                                          </p:val>
                                        </p:tav>
                                      </p:tavLst>
                                    </p:anim>
                                  </p:childTnLst>
                                </p:cTn>
                              </p:par>
                              <p:par>
                                <p:cTn id="57" presetID="22" presetClass="entr" presetSubtype="8" fill="hold" nodeType="with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left)">
                                      <p:cBhvr>
                                        <p:cTn id="5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394C59"/>
        </a:solid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445F1084-F6D4-4961-A431-24E9DAA26FAC}"/>
              </a:ext>
            </a:extLst>
          </p:cNvPr>
          <p:cNvGrpSpPr/>
          <p:nvPr/>
        </p:nvGrpSpPr>
        <p:grpSpPr>
          <a:xfrm>
            <a:off x="0" y="1809752"/>
            <a:ext cx="12192000" cy="4777918"/>
            <a:chOff x="0" y="1809752"/>
            <a:chExt cx="12192000" cy="4777918"/>
          </a:xfrm>
        </p:grpSpPr>
        <p:sp>
          <p:nvSpPr>
            <p:cNvPr id="44" name="Rectangle 43"/>
            <p:cNvSpPr/>
            <p:nvPr/>
          </p:nvSpPr>
          <p:spPr>
            <a:xfrm flipV="1">
              <a:off x="0" y="1809752"/>
              <a:ext cx="12192000" cy="45719"/>
            </a:xfrm>
            <a:prstGeom prst="rect">
              <a:avLst/>
            </a:prstGeom>
            <a:solidFill>
              <a:srgbClr val="394C5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p:cNvSpPr/>
            <p:nvPr/>
          </p:nvSpPr>
          <p:spPr>
            <a:xfrm>
              <a:off x="0" y="6240562"/>
              <a:ext cx="12192000" cy="45719"/>
            </a:xfrm>
            <a:prstGeom prst="rect">
              <a:avLst/>
            </a:pr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Rectangle 48"/>
            <p:cNvSpPr/>
            <p:nvPr/>
          </p:nvSpPr>
          <p:spPr>
            <a:xfrm>
              <a:off x="0" y="6281158"/>
              <a:ext cx="12192000" cy="306512"/>
            </a:xfrm>
            <a:prstGeom prst="rect">
              <a:avLst/>
            </a:prstGeom>
            <a:solidFill>
              <a:srgbClr val="394C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pic>
        <p:nvPicPr>
          <p:cNvPr id="45" name="Picture 44">
            <a:extLst>
              <a:ext uri="{FF2B5EF4-FFF2-40B4-BE49-F238E27FC236}">
                <a16:creationId xmlns:a16="http://schemas.microsoft.com/office/drawing/2014/main" id="{A1E9783D-6514-4C1C-9625-69F10AED15F9}"/>
              </a:ext>
            </a:extLst>
          </p:cNvPr>
          <p:cNvPicPr>
            <a:picLocks noChangeAspect="1"/>
          </p:cNvPicPr>
          <p:nvPr/>
        </p:nvPicPr>
        <p:blipFill>
          <a:blip r:embed="rId4"/>
          <a:stretch>
            <a:fillRect/>
          </a:stretch>
        </p:blipFill>
        <p:spPr>
          <a:xfrm>
            <a:off x="0" y="1815335"/>
            <a:ext cx="12192000" cy="4472940"/>
          </a:xfrm>
          <a:prstGeom prst="rect">
            <a:avLst/>
          </a:prstGeom>
        </p:spPr>
      </p:pic>
      <p:grpSp>
        <p:nvGrpSpPr>
          <p:cNvPr id="51" name="Group 50">
            <a:extLst>
              <a:ext uri="{FF2B5EF4-FFF2-40B4-BE49-F238E27FC236}">
                <a16:creationId xmlns:a16="http://schemas.microsoft.com/office/drawing/2014/main" id="{B2EAE3B8-60B7-4E87-853A-4F2FF4751AA4}"/>
              </a:ext>
            </a:extLst>
          </p:cNvPr>
          <p:cNvGrpSpPr/>
          <p:nvPr/>
        </p:nvGrpSpPr>
        <p:grpSpPr>
          <a:xfrm>
            <a:off x="2094385" y="945794"/>
            <a:ext cx="8003230" cy="653142"/>
            <a:chOff x="2094385" y="1023257"/>
            <a:chExt cx="8003230" cy="653142"/>
          </a:xfrm>
        </p:grpSpPr>
        <p:sp>
          <p:nvSpPr>
            <p:cNvPr id="55" name="Rectangle 54">
              <a:extLst>
                <a:ext uri="{FF2B5EF4-FFF2-40B4-BE49-F238E27FC236}">
                  <a16:creationId xmlns:a16="http://schemas.microsoft.com/office/drawing/2014/main" id="{48F558E7-90E1-4C95-94AA-76F6DE3B393E}"/>
                </a:ext>
              </a:extLst>
            </p:cNvPr>
            <p:cNvSpPr/>
            <p:nvPr/>
          </p:nvSpPr>
          <p:spPr>
            <a:xfrm>
              <a:off x="2094385" y="1158812"/>
              <a:ext cx="8003230" cy="400110"/>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91A9B9"/>
                  </a:solidFill>
                  <a:effectLst/>
                  <a:uLnTx/>
                  <a:uFillTx/>
                  <a:latin typeface="Segoe UI" panose="020B0502040204020203" pitchFamily="34" charset="0"/>
                  <a:ea typeface="+mn-ea"/>
                  <a:cs typeface="Segoe UI" panose="020B0502040204020203" pitchFamily="34" charset="0"/>
                </a:rPr>
                <a:t>Billions of dollars spent on corporate training programs </a:t>
              </a:r>
            </a:p>
          </p:txBody>
        </p:sp>
        <p:grpSp>
          <p:nvGrpSpPr>
            <p:cNvPr id="57" name="Group 56">
              <a:extLst>
                <a:ext uri="{FF2B5EF4-FFF2-40B4-BE49-F238E27FC236}">
                  <a16:creationId xmlns:a16="http://schemas.microsoft.com/office/drawing/2014/main" id="{F0099C37-3E12-4822-A7AC-AE96F3A7E3E1}"/>
                </a:ext>
              </a:extLst>
            </p:cNvPr>
            <p:cNvGrpSpPr/>
            <p:nvPr/>
          </p:nvGrpSpPr>
          <p:grpSpPr>
            <a:xfrm>
              <a:off x="2351314" y="1023257"/>
              <a:ext cx="7489372" cy="653142"/>
              <a:chOff x="5486400" y="1023257"/>
              <a:chExt cx="1770743" cy="653142"/>
            </a:xfrm>
          </p:grpSpPr>
          <p:cxnSp>
            <p:nvCxnSpPr>
              <p:cNvPr id="61" name="Straight Connector 60">
                <a:extLst>
                  <a:ext uri="{FF2B5EF4-FFF2-40B4-BE49-F238E27FC236}">
                    <a16:creationId xmlns:a16="http://schemas.microsoft.com/office/drawing/2014/main" id="{F96971E5-85D2-4E3C-A4C2-A0C724279F71}"/>
                  </a:ext>
                </a:extLst>
              </p:cNvPr>
              <p:cNvCxnSpPr/>
              <p:nvPr/>
            </p:nvCxnSpPr>
            <p:spPr>
              <a:xfrm>
                <a:off x="5486400" y="1023257"/>
                <a:ext cx="1770743" cy="0"/>
              </a:xfrm>
              <a:prstGeom prst="line">
                <a:avLst/>
              </a:prstGeom>
              <a:ln>
                <a:solidFill>
                  <a:srgbClr val="91A9B9"/>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88A3DEC0-A746-44CB-8B22-2C11ED67CC51}"/>
                  </a:ext>
                </a:extLst>
              </p:cNvPr>
              <p:cNvCxnSpPr/>
              <p:nvPr/>
            </p:nvCxnSpPr>
            <p:spPr>
              <a:xfrm>
                <a:off x="5486400" y="1676399"/>
                <a:ext cx="1770743" cy="0"/>
              </a:xfrm>
              <a:prstGeom prst="line">
                <a:avLst/>
              </a:prstGeom>
              <a:ln>
                <a:solidFill>
                  <a:srgbClr val="91A9B9"/>
                </a:solidFill>
              </a:ln>
            </p:spPr>
            <p:style>
              <a:lnRef idx="1">
                <a:schemeClr val="accent1"/>
              </a:lnRef>
              <a:fillRef idx="0">
                <a:schemeClr val="accent1"/>
              </a:fillRef>
              <a:effectRef idx="0">
                <a:schemeClr val="accent1"/>
              </a:effectRef>
              <a:fontRef idx="minor">
                <a:schemeClr val="tx1"/>
              </a:fontRef>
            </p:style>
          </p:cxnSp>
        </p:grpSp>
      </p:grpSp>
      <p:grpSp>
        <p:nvGrpSpPr>
          <p:cNvPr id="4" name="Group 3">
            <a:extLst>
              <a:ext uri="{FF2B5EF4-FFF2-40B4-BE49-F238E27FC236}">
                <a16:creationId xmlns:a16="http://schemas.microsoft.com/office/drawing/2014/main" id="{C39B81DB-CE94-4449-BA9B-E8572D2EF885}"/>
              </a:ext>
            </a:extLst>
          </p:cNvPr>
          <p:cNvGrpSpPr/>
          <p:nvPr/>
        </p:nvGrpSpPr>
        <p:grpSpPr>
          <a:xfrm>
            <a:off x="0" y="0"/>
            <a:ext cx="12192000" cy="771525"/>
            <a:chOff x="0" y="0"/>
            <a:chExt cx="12192000" cy="771525"/>
          </a:xfrm>
        </p:grpSpPr>
        <p:sp>
          <p:nvSpPr>
            <p:cNvPr id="13" name="Rectangle 12">
              <a:extLst>
                <a:ext uri="{FF2B5EF4-FFF2-40B4-BE49-F238E27FC236}">
                  <a16:creationId xmlns:a16="http://schemas.microsoft.com/office/drawing/2014/main" id="{14D6849E-9F4C-494E-A65D-B24B2B6F2059}"/>
                </a:ext>
              </a:extLst>
            </p:cNvPr>
            <p:cNvSpPr/>
            <p:nvPr/>
          </p:nvSpPr>
          <p:spPr>
            <a:xfrm>
              <a:off x="0" y="0"/>
              <a:ext cx="12192000" cy="771525"/>
            </a:xfrm>
            <a:prstGeom prst="rect">
              <a:avLst/>
            </a:prstGeom>
            <a:solidFill>
              <a:srgbClr val="6C8C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0D2811E7-C592-428E-85F9-318F4B7BBE23}"/>
                </a:ext>
              </a:extLst>
            </p:cNvPr>
            <p:cNvSpPr/>
            <p:nvPr/>
          </p:nvSpPr>
          <p:spPr>
            <a:xfrm>
              <a:off x="0" y="114300"/>
              <a:ext cx="12192000" cy="542926"/>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0EA70A2F-5E4E-43E1-A06E-21B3A3120C53}"/>
                </a:ext>
              </a:extLst>
            </p:cNvPr>
            <p:cNvSpPr/>
            <p:nvPr/>
          </p:nvSpPr>
          <p:spPr>
            <a:xfrm>
              <a:off x="11183540" y="124691"/>
              <a:ext cx="55957" cy="511200"/>
            </a:xfrm>
            <a:prstGeom prst="rect">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85489243-0D43-43C5-953F-53508DCB9B00}"/>
              </a:ext>
            </a:extLst>
          </p:cNvPr>
          <p:cNvSpPr>
            <a:spLocks noGrp="1"/>
          </p:cNvSpPr>
          <p:nvPr>
            <p:ph type="title"/>
          </p:nvPr>
        </p:nvSpPr>
        <p:spPr>
          <a:xfrm>
            <a:off x="228600" y="171451"/>
            <a:ext cx="10747375" cy="428625"/>
          </a:xfrm>
        </p:spPr>
        <p:txBody>
          <a:bodyPr/>
          <a:lstStyle/>
          <a:p>
            <a:r>
              <a:rPr lang="en-US" dirty="0"/>
              <a:t>RATIONALE FOR COACHING FOR SKILL DEVELOPMENT</a:t>
            </a:r>
          </a:p>
        </p:txBody>
      </p:sp>
    </p:spTree>
    <p:custDataLst>
      <p:tags r:id="rId1"/>
    </p:custDataLst>
    <p:extLst>
      <p:ext uri="{BB962C8B-B14F-4D97-AF65-F5344CB8AC3E}">
        <p14:creationId xmlns:p14="http://schemas.microsoft.com/office/powerpoint/2010/main" val="2906588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1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750" fill="hold"/>
                                        <p:tgtEl>
                                          <p:spTgt spid="51"/>
                                        </p:tgtEl>
                                        <p:attrNameLst>
                                          <p:attrName>ppt_x</p:attrName>
                                        </p:attrNameLst>
                                      </p:cBhvr>
                                      <p:tavLst>
                                        <p:tav tm="0">
                                          <p:val>
                                            <p:strVal val="#ppt_x"/>
                                          </p:val>
                                        </p:tav>
                                        <p:tav tm="100000">
                                          <p:val>
                                            <p:strVal val="#ppt_x"/>
                                          </p:val>
                                        </p:tav>
                                      </p:tavLst>
                                    </p:anim>
                                    <p:anim calcmode="lin" valueType="num">
                                      <p:cBhvr additive="base">
                                        <p:cTn id="8" dur="750" fill="hold"/>
                                        <p:tgtEl>
                                          <p:spTgt spid="5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Morph magic</a:t>
            </a:r>
          </a:p>
        </p:txBody>
      </p:sp>
      <p:sp>
        <p:nvSpPr>
          <p:cNvPr id="3" name="Subtitle 2">
            <a:extLst>
              <a:ext uri="{FF2B5EF4-FFF2-40B4-BE49-F238E27FC236}">
                <a16:creationId xmlns:a16="http://schemas.microsoft.com/office/drawing/2014/main" id="{97841ED6-438E-4A51-9DE2-FD43F5EE7863}"/>
              </a:ext>
            </a:extLst>
          </p:cNvPr>
          <p:cNvSpPr>
            <a:spLocks noGrp="1"/>
          </p:cNvSpPr>
          <p:nvPr>
            <p:ph type="subTitle" idx="1"/>
          </p:nvPr>
        </p:nvSpPr>
        <p:spPr/>
        <p:txBody>
          <a:bodyPr/>
          <a:lstStyle/>
          <a:p>
            <a:r>
              <a:rPr lang="en-US" dirty="0"/>
              <a:t>Advanced PowerPoint training</a:t>
            </a:r>
          </a:p>
        </p:txBody>
      </p:sp>
    </p:spTree>
    <p:custDataLst>
      <p:tags r:id="rId1"/>
    </p:custDataLst>
    <p:extLst>
      <p:ext uri="{BB962C8B-B14F-4D97-AF65-F5344CB8AC3E}">
        <p14:creationId xmlns:p14="http://schemas.microsoft.com/office/powerpoint/2010/main" val="2761311872"/>
      </p:ext>
    </p:extLst>
  </p:cSld>
  <p:clrMapOvr>
    <a:masterClrMapping/>
  </p:clrMapOvr>
  <p:transition spd="slow">
    <p:fade thruBlk="1"/>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1787348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12192000" cy="8132064"/>
          </a:xfrm>
          <a:prstGeom prst="rect">
            <a:avLst/>
          </a:prstGeom>
        </p:spPr>
      </p:pic>
      <p:sp>
        <p:nvSpPr>
          <p:cNvPr id="2" name="Oval 1"/>
          <p:cNvSpPr/>
          <p:nvPr/>
        </p:nvSpPr>
        <p:spPr>
          <a:xfrm>
            <a:off x="-228600" y="-260350"/>
            <a:ext cx="1409700" cy="1409700"/>
          </a:xfrm>
          <a:prstGeom prst="ellipse">
            <a:avLst/>
          </a:prstGeom>
          <a:solidFill>
            <a:srgbClr val="98C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prstClr val="white"/>
              </a:solidFill>
              <a:effectLst/>
              <a:uLnTx/>
              <a:uFillTx/>
              <a:latin typeface="Segoe UI Light"/>
              <a:ea typeface="+mn-ea"/>
              <a:cs typeface="+mn-cs"/>
            </a:endParaRPr>
          </a:p>
        </p:txBody>
      </p:sp>
    </p:spTree>
    <p:custDataLst>
      <p:tags r:id="rId1"/>
    </p:custDataLst>
    <p:extLst>
      <p:ext uri="{BB962C8B-B14F-4D97-AF65-F5344CB8AC3E}">
        <p14:creationId xmlns:p14="http://schemas.microsoft.com/office/powerpoint/2010/main" val="2338922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1274064"/>
            <a:ext cx="12192000" cy="8132064"/>
          </a:xfrm>
          <a:prstGeom prst="rect">
            <a:avLst/>
          </a:prstGeom>
        </p:spPr>
      </p:pic>
      <p:sp>
        <p:nvSpPr>
          <p:cNvPr id="2" name="Oval 1"/>
          <p:cNvSpPr/>
          <p:nvPr/>
        </p:nvSpPr>
        <p:spPr>
          <a:xfrm>
            <a:off x="5778500" y="1187450"/>
            <a:ext cx="7321550" cy="7321550"/>
          </a:xfrm>
          <a:prstGeom prst="ellipse">
            <a:avLst/>
          </a:prstGeom>
          <a:solidFill>
            <a:srgbClr val="801F7E">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prstClr val="white"/>
              </a:solidFill>
              <a:effectLst/>
              <a:uLnTx/>
              <a:uFillTx/>
              <a:latin typeface="Segoe UI Light"/>
              <a:ea typeface="+mn-ea"/>
              <a:cs typeface="+mn-cs"/>
            </a:endParaRPr>
          </a:p>
        </p:txBody>
      </p:sp>
    </p:spTree>
    <p:custDataLst>
      <p:tags r:id="rId1"/>
    </p:custDataLst>
    <p:extLst>
      <p:ext uri="{BB962C8B-B14F-4D97-AF65-F5344CB8AC3E}">
        <p14:creationId xmlns:p14="http://schemas.microsoft.com/office/powerpoint/2010/main" val="13000800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 name="Freeform: Shape 407">
            <a:extLst>
              <a:ext uri="{FF2B5EF4-FFF2-40B4-BE49-F238E27FC236}">
                <a16:creationId xmlns:a16="http://schemas.microsoft.com/office/drawing/2014/main" id="{3E9582D4-A3BD-46D6-BA2E-2C6B06A904B3}"/>
              </a:ext>
            </a:extLst>
          </p:cNvPr>
          <p:cNvSpPr/>
          <p:nvPr/>
        </p:nvSpPr>
        <p:spPr>
          <a:xfrm>
            <a:off x="1524000" y="1234957"/>
            <a:ext cx="9144000" cy="5433840"/>
          </a:xfrm>
          <a:custGeom>
            <a:avLst/>
            <a:gdLst>
              <a:gd name="connsiteX0" fmla="*/ 0 w 9014460"/>
              <a:gd name="connsiteY0" fmla="*/ 152400 h 5356860"/>
              <a:gd name="connsiteX1" fmla="*/ 701040 w 9014460"/>
              <a:gd name="connsiteY1" fmla="*/ 152400 h 5356860"/>
              <a:gd name="connsiteX2" fmla="*/ 2621280 w 9014460"/>
              <a:gd name="connsiteY2" fmla="*/ 152400 h 5356860"/>
              <a:gd name="connsiteX3" fmla="*/ 3192780 w 9014460"/>
              <a:gd name="connsiteY3" fmla="*/ 723900 h 5356860"/>
              <a:gd name="connsiteX4" fmla="*/ 5417820 w 9014460"/>
              <a:gd name="connsiteY4" fmla="*/ 723900 h 5356860"/>
              <a:gd name="connsiteX5" fmla="*/ 6141720 w 9014460"/>
              <a:gd name="connsiteY5" fmla="*/ 0 h 5356860"/>
              <a:gd name="connsiteX6" fmla="*/ 7383780 w 9014460"/>
              <a:gd name="connsiteY6" fmla="*/ 0 h 5356860"/>
              <a:gd name="connsiteX7" fmla="*/ 7627620 w 9014460"/>
              <a:gd name="connsiteY7" fmla="*/ 243840 h 5356860"/>
              <a:gd name="connsiteX8" fmla="*/ 7627620 w 9014460"/>
              <a:gd name="connsiteY8" fmla="*/ 1112520 h 5356860"/>
              <a:gd name="connsiteX9" fmla="*/ 7894320 w 9014460"/>
              <a:gd name="connsiteY9" fmla="*/ 1379220 h 5356860"/>
              <a:gd name="connsiteX10" fmla="*/ 7894320 w 9014460"/>
              <a:gd name="connsiteY10" fmla="*/ 1722120 h 5356860"/>
              <a:gd name="connsiteX11" fmla="*/ 7345680 w 9014460"/>
              <a:gd name="connsiteY11" fmla="*/ 2270760 h 5356860"/>
              <a:gd name="connsiteX12" fmla="*/ 6515100 w 9014460"/>
              <a:gd name="connsiteY12" fmla="*/ 2270760 h 5356860"/>
              <a:gd name="connsiteX13" fmla="*/ 6355080 w 9014460"/>
              <a:gd name="connsiteY13" fmla="*/ 2430780 h 5356860"/>
              <a:gd name="connsiteX14" fmla="*/ 6355080 w 9014460"/>
              <a:gd name="connsiteY14" fmla="*/ 2857500 h 5356860"/>
              <a:gd name="connsiteX15" fmla="*/ 6118860 w 9014460"/>
              <a:gd name="connsiteY15" fmla="*/ 3093720 h 5356860"/>
              <a:gd name="connsiteX16" fmla="*/ 4320540 w 9014460"/>
              <a:gd name="connsiteY16" fmla="*/ 3093720 h 5356860"/>
              <a:gd name="connsiteX17" fmla="*/ 4251960 w 9014460"/>
              <a:gd name="connsiteY17" fmla="*/ 3093720 h 5356860"/>
              <a:gd name="connsiteX18" fmla="*/ 4000500 w 9014460"/>
              <a:gd name="connsiteY18" fmla="*/ 3093720 h 5356860"/>
              <a:gd name="connsiteX19" fmla="*/ 3962400 w 9014460"/>
              <a:gd name="connsiteY19" fmla="*/ 3093720 h 5356860"/>
              <a:gd name="connsiteX20" fmla="*/ 3848100 w 9014460"/>
              <a:gd name="connsiteY20" fmla="*/ 3093720 h 5356860"/>
              <a:gd name="connsiteX21" fmla="*/ 3291840 w 9014460"/>
              <a:gd name="connsiteY21" fmla="*/ 2537460 h 5356860"/>
              <a:gd name="connsiteX22" fmla="*/ 3291840 w 9014460"/>
              <a:gd name="connsiteY22" fmla="*/ 1828800 h 5356860"/>
              <a:gd name="connsiteX23" fmla="*/ 3162300 w 9014460"/>
              <a:gd name="connsiteY23" fmla="*/ 1699260 h 5356860"/>
              <a:gd name="connsiteX24" fmla="*/ 2865120 w 9014460"/>
              <a:gd name="connsiteY24" fmla="*/ 1699260 h 5356860"/>
              <a:gd name="connsiteX25" fmla="*/ 2644140 w 9014460"/>
              <a:gd name="connsiteY25" fmla="*/ 1920240 h 5356860"/>
              <a:gd name="connsiteX26" fmla="*/ 2644140 w 9014460"/>
              <a:gd name="connsiteY26" fmla="*/ 3634740 h 5356860"/>
              <a:gd name="connsiteX27" fmla="*/ 2537460 w 9014460"/>
              <a:gd name="connsiteY27" fmla="*/ 3741420 h 5356860"/>
              <a:gd name="connsiteX28" fmla="*/ 2514600 w 9014460"/>
              <a:gd name="connsiteY28" fmla="*/ 3764280 h 5356860"/>
              <a:gd name="connsiteX29" fmla="*/ 2369820 w 9014460"/>
              <a:gd name="connsiteY29" fmla="*/ 3909060 h 5356860"/>
              <a:gd name="connsiteX30" fmla="*/ 2110740 w 9014460"/>
              <a:gd name="connsiteY30" fmla="*/ 4168140 h 5356860"/>
              <a:gd name="connsiteX31" fmla="*/ 2110740 w 9014460"/>
              <a:gd name="connsiteY31" fmla="*/ 4389120 h 5356860"/>
              <a:gd name="connsiteX32" fmla="*/ 2278380 w 9014460"/>
              <a:gd name="connsiteY32" fmla="*/ 4556760 h 5356860"/>
              <a:gd name="connsiteX33" fmla="*/ 2712720 w 9014460"/>
              <a:gd name="connsiteY33" fmla="*/ 4556760 h 5356860"/>
              <a:gd name="connsiteX34" fmla="*/ 2987040 w 9014460"/>
              <a:gd name="connsiteY34" fmla="*/ 4831080 h 5356860"/>
              <a:gd name="connsiteX35" fmla="*/ 3177540 w 9014460"/>
              <a:gd name="connsiteY35" fmla="*/ 4831080 h 5356860"/>
              <a:gd name="connsiteX36" fmla="*/ 3291840 w 9014460"/>
              <a:gd name="connsiteY36" fmla="*/ 4716780 h 5356860"/>
              <a:gd name="connsiteX37" fmla="*/ 3291840 w 9014460"/>
              <a:gd name="connsiteY37" fmla="*/ 3710940 h 5356860"/>
              <a:gd name="connsiteX38" fmla="*/ 3421380 w 9014460"/>
              <a:gd name="connsiteY38" fmla="*/ 3581400 h 5356860"/>
              <a:gd name="connsiteX39" fmla="*/ 5219700 w 9014460"/>
              <a:gd name="connsiteY39" fmla="*/ 3581400 h 5356860"/>
              <a:gd name="connsiteX40" fmla="*/ 5394960 w 9014460"/>
              <a:gd name="connsiteY40" fmla="*/ 3756660 h 5356860"/>
              <a:gd name="connsiteX41" fmla="*/ 6774180 w 9014460"/>
              <a:gd name="connsiteY41" fmla="*/ 3756660 h 5356860"/>
              <a:gd name="connsiteX42" fmla="*/ 6941820 w 9014460"/>
              <a:gd name="connsiteY42" fmla="*/ 3924300 h 5356860"/>
              <a:gd name="connsiteX43" fmla="*/ 8313420 w 9014460"/>
              <a:gd name="connsiteY43" fmla="*/ 3924300 h 5356860"/>
              <a:gd name="connsiteX44" fmla="*/ 8458200 w 9014460"/>
              <a:gd name="connsiteY44" fmla="*/ 4069080 h 5356860"/>
              <a:gd name="connsiteX45" fmla="*/ 8458200 w 9014460"/>
              <a:gd name="connsiteY45" fmla="*/ 4587240 h 5356860"/>
              <a:gd name="connsiteX46" fmla="*/ 8298180 w 9014460"/>
              <a:gd name="connsiteY46" fmla="*/ 4747260 h 5356860"/>
              <a:gd name="connsiteX47" fmla="*/ 6979920 w 9014460"/>
              <a:gd name="connsiteY47" fmla="*/ 4747260 h 5356860"/>
              <a:gd name="connsiteX48" fmla="*/ 6637020 w 9014460"/>
              <a:gd name="connsiteY48" fmla="*/ 5090160 h 5356860"/>
              <a:gd name="connsiteX49" fmla="*/ 6637020 w 9014460"/>
              <a:gd name="connsiteY49" fmla="*/ 5265420 h 5356860"/>
              <a:gd name="connsiteX50" fmla="*/ 6728460 w 9014460"/>
              <a:gd name="connsiteY50" fmla="*/ 5356860 h 5356860"/>
              <a:gd name="connsiteX51" fmla="*/ 8481060 w 9014460"/>
              <a:gd name="connsiteY51" fmla="*/ 5356860 h 5356860"/>
              <a:gd name="connsiteX52" fmla="*/ 9014460 w 9014460"/>
              <a:gd name="connsiteY52" fmla="*/ 5356860 h 535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014460" h="5356860">
                <a:moveTo>
                  <a:pt x="0" y="152400"/>
                </a:moveTo>
                <a:lnTo>
                  <a:pt x="701040" y="152400"/>
                </a:lnTo>
                <a:lnTo>
                  <a:pt x="2621280" y="152400"/>
                </a:lnTo>
                <a:lnTo>
                  <a:pt x="3192780" y="723900"/>
                </a:lnTo>
                <a:lnTo>
                  <a:pt x="5417820" y="723900"/>
                </a:lnTo>
                <a:lnTo>
                  <a:pt x="6141720" y="0"/>
                </a:lnTo>
                <a:lnTo>
                  <a:pt x="7383780" y="0"/>
                </a:lnTo>
                <a:lnTo>
                  <a:pt x="7627620" y="243840"/>
                </a:lnTo>
                <a:lnTo>
                  <a:pt x="7627620" y="1112520"/>
                </a:lnTo>
                <a:lnTo>
                  <a:pt x="7894320" y="1379220"/>
                </a:lnTo>
                <a:lnTo>
                  <a:pt x="7894320" y="1722120"/>
                </a:lnTo>
                <a:lnTo>
                  <a:pt x="7345680" y="2270760"/>
                </a:lnTo>
                <a:lnTo>
                  <a:pt x="6515100" y="2270760"/>
                </a:lnTo>
                <a:lnTo>
                  <a:pt x="6355080" y="2430780"/>
                </a:lnTo>
                <a:lnTo>
                  <a:pt x="6355080" y="2857500"/>
                </a:lnTo>
                <a:lnTo>
                  <a:pt x="6118860" y="3093720"/>
                </a:lnTo>
                <a:lnTo>
                  <a:pt x="4320540" y="3093720"/>
                </a:lnTo>
                <a:lnTo>
                  <a:pt x="4251960" y="3093720"/>
                </a:lnTo>
                <a:lnTo>
                  <a:pt x="4000500" y="3093720"/>
                </a:lnTo>
                <a:lnTo>
                  <a:pt x="3962400" y="3093720"/>
                </a:lnTo>
                <a:lnTo>
                  <a:pt x="3848100" y="3093720"/>
                </a:lnTo>
                <a:lnTo>
                  <a:pt x="3291840" y="2537460"/>
                </a:lnTo>
                <a:lnTo>
                  <a:pt x="3291840" y="1828800"/>
                </a:lnTo>
                <a:lnTo>
                  <a:pt x="3162300" y="1699260"/>
                </a:lnTo>
                <a:lnTo>
                  <a:pt x="2865120" y="1699260"/>
                </a:lnTo>
                <a:lnTo>
                  <a:pt x="2644140" y="1920240"/>
                </a:lnTo>
                <a:lnTo>
                  <a:pt x="2644140" y="3634740"/>
                </a:lnTo>
                <a:lnTo>
                  <a:pt x="2537460" y="3741420"/>
                </a:lnTo>
                <a:lnTo>
                  <a:pt x="2514600" y="3764280"/>
                </a:lnTo>
                <a:lnTo>
                  <a:pt x="2369820" y="3909060"/>
                </a:lnTo>
                <a:lnTo>
                  <a:pt x="2110740" y="4168140"/>
                </a:lnTo>
                <a:lnTo>
                  <a:pt x="2110740" y="4389120"/>
                </a:lnTo>
                <a:lnTo>
                  <a:pt x="2278380" y="4556760"/>
                </a:lnTo>
                <a:lnTo>
                  <a:pt x="2712720" y="4556760"/>
                </a:lnTo>
                <a:lnTo>
                  <a:pt x="2987040" y="4831080"/>
                </a:lnTo>
                <a:lnTo>
                  <a:pt x="3177540" y="4831080"/>
                </a:lnTo>
                <a:lnTo>
                  <a:pt x="3291840" y="4716780"/>
                </a:lnTo>
                <a:lnTo>
                  <a:pt x="3291840" y="3710940"/>
                </a:lnTo>
                <a:lnTo>
                  <a:pt x="3421380" y="3581400"/>
                </a:lnTo>
                <a:lnTo>
                  <a:pt x="5219700" y="3581400"/>
                </a:lnTo>
                <a:lnTo>
                  <a:pt x="5394960" y="3756660"/>
                </a:lnTo>
                <a:lnTo>
                  <a:pt x="6774180" y="3756660"/>
                </a:lnTo>
                <a:lnTo>
                  <a:pt x="6941820" y="3924300"/>
                </a:lnTo>
                <a:lnTo>
                  <a:pt x="8313420" y="3924300"/>
                </a:lnTo>
                <a:lnTo>
                  <a:pt x="8458200" y="4069080"/>
                </a:lnTo>
                <a:lnTo>
                  <a:pt x="8458200" y="4587240"/>
                </a:lnTo>
                <a:lnTo>
                  <a:pt x="8298180" y="4747260"/>
                </a:lnTo>
                <a:lnTo>
                  <a:pt x="6979920" y="4747260"/>
                </a:lnTo>
                <a:lnTo>
                  <a:pt x="6637020" y="5090160"/>
                </a:lnTo>
                <a:lnTo>
                  <a:pt x="6637020" y="5265420"/>
                </a:lnTo>
                <a:lnTo>
                  <a:pt x="6728460" y="5356860"/>
                </a:lnTo>
                <a:lnTo>
                  <a:pt x="8481060" y="5356860"/>
                </a:lnTo>
                <a:lnTo>
                  <a:pt x="9014460" y="5356860"/>
                </a:lnTo>
              </a:path>
            </a:pathLst>
          </a:custGeom>
          <a:noFill/>
          <a:ln w="50800">
            <a:solidFill>
              <a:schemeClr val="accent1"/>
            </a:solidFill>
          </a:ln>
        </p:spPr>
        <p:txBody>
          <a:bodyPr rtlCol="0" anchor="ctr"/>
          <a:lstStyle/>
          <a:p>
            <a:pPr marL="0" marR="0" lvl="0" indent="0" algn="ctr" defTabSz="440832"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09" name="Rectangle 408">
            <a:extLst>
              <a:ext uri="{FF2B5EF4-FFF2-40B4-BE49-F238E27FC236}">
                <a16:creationId xmlns:a16="http://schemas.microsoft.com/office/drawing/2014/main" id="{B4C44B5D-1E69-48FA-AC46-4D9888C0BF74}"/>
              </a:ext>
            </a:extLst>
          </p:cNvPr>
          <p:cNvSpPr/>
          <p:nvPr/>
        </p:nvSpPr>
        <p:spPr>
          <a:xfrm>
            <a:off x="8056179" y="916806"/>
            <a:ext cx="434152" cy="218540"/>
          </a:xfrm>
          <a:prstGeom prst="rect">
            <a:avLst/>
          </a:prstGeom>
          <a:noFill/>
        </p:spPr>
        <p:txBody>
          <a:bodyPr wrap="none" lIns="0" tIns="0" rIns="0" bIns="0"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Workshop</a:t>
            </a:r>
            <a:b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materials</a:t>
            </a:r>
          </a:p>
        </p:txBody>
      </p:sp>
      <p:sp>
        <p:nvSpPr>
          <p:cNvPr id="410" name="Rectangle 409">
            <a:extLst>
              <a:ext uri="{FF2B5EF4-FFF2-40B4-BE49-F238E27FC236}">
                <a16:creationId xmlns:a16="http://schemas.microsoft.com/office/drawing/2014/main" id="{4DF4BAE9-8E8F-4652-BA69-F00459B1D621}"/>
              </a:ext>
            </a:extLst>
          </p:cNvPr>
          <p:cNvSpPr/>
          <p:nvPr/>
        </p:nvSpPr>
        <p:spPr>
          <a:xfrm>
            <a:off x="6816249" y="1089194"/>
            <a:ext cx="1187732" cy="405860"/>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cs typeface="+mn-cs"/>
              </a:rPr>
              <a:t>LAUNCH</a:t>
            </a:r>
            <a:b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cs typeface="+mn-cs"/>
              </a:rPr>
            </a:br>
            <a: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cs typeface="+mn-cs"/>
              </a:rPr>
              <a:t>EVENT</a:t>
            </a:r>
          </a:p>
        </p:txBody>
      </p:sp>
      <p:sp>
        <p:nvSpPr>
          <p:cNvPr id="411" name="object 113">
            <a:extLst>
              <a:ext uri="{FF2B5EF4-FFF2-40B4-BE49-F238E27FC236}">
                <a16:creationId xmlns:a16="http://schemas.microsoft.com/office/drawing/2014/main" id="{08E0BBEE-DF08-4C87-B5CD-4F20998A3F94}"/>
              </a:ext>
            </a:extLst>
          </p:cNvPr>
          <p:cNvSpPr/>
          <p:nvPr/>
        </p:nvSpPr>
        <p:spPr>
          <a:xfrm rot="16200000">
            <a:off x="8975716" y="1501055"/>
            <a:ext cx="237090" cy="23709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2" name="object 115">
            <a:extLst>
              <a:ext uri="{FF2B5EF4-FFF2-40B4-BE49-F238E27FC236}">
                <a16:creationId xmlns:a16="http://schemas.microsoft.com/office/drawing/2014/main" id="{EB704DFE-A04C-4017-BEDF-C24CB9CF93F3}"/>
              </a:ext>
            </a:extLst>
          </p:cNvPr>
          <p:cNvSpPr/>
          <p:nvPr/>
        </p:nvSpPr>
        <p:spPr>
          <a:xfrm>
            <a:off x="8848259" y="1016225"/>
            <a:ext cx="169488" cy="169488"/>
          </a:xfrm>
          <a:custGeom>
            <a:avLst/>
            <a:gdLst/>
            <a:ahLst/>
            <a:cxnLst/>
            <a:rect l="l" t="t" r="r" b="b"/>
            <a:pathLst>
              <a:path w="444500" h="444500">
                <a:moveTo>
                  <a:pt x="444219" y="0"/>
                </a:moveTo>
                <a:lnTo>
                  <a:pt x="0" y="444219"/>
                </a:lnTo>
                <a:lnTo>
                  <a:pt x="444219" y="444219"/>
                </a:lnTo>
                <a:lnTo>
                  <a:pt x="444219"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3" name="object 113">
            <a:extLst>
              <a:ext uri="{FF2B5EF4-FFF2-40B4-BE49-F238E27FC236}">
                <a16:creationId xmlns:a16="http://schemas.microsoft.com/office/drawing/2014/main" id="{52151722-04CE-4F26-B3F2-93CF4DAC9E86}"/>
              </a:ext>
            </a:extLst>
          </p:cNvPr>
          <p:cNvSpPr/>
          <p:nvPr/>
        </p:nvSpPr>
        <p:spPr>
          <a:xfrm>
            <a:off x="8435169" y="1322681"/>
            <a:ext cx="357796" cy="35779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4" name="object 83">
            <a:extLst>
              <a:ext uri="{FF2B5EF4-FFF2-40B4-BE49-F238E27FC236}">
                <a16:creationId xmlns:a16="http://schemas.microsoft.com/office/drawing/2014/main" id="{EFB1E61E-BB90-43A4-BC4E-BA1BA7797EED}"/>
              </a:ext>
            </a:extLst>
          </p:cNvPr>
          <p:cNvSpPr txBox="1"/>
          <p:nvPr/>
        </p:nvSpPr>
        <p:spPr>
          <a:xfrm>
            <a:off x="7956312" y="3064518"/>
            <a:ext cx="1135513" cy="405860"/>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TRAINING</a:t>
            </a:r>
            <a:r>
              <a:rPr kumimoji="0" lang="en-US" sz="1000" b="1" i="0" u="none" strike="noStrike" kern="1200" cap="none" spc="48" normalizeH="0" baseline="0" noProof="0" dirty="0">
                <a:ln>
                  <a:noFill/>
                </a:ln>
                <a:solidFill>
                  <a:srgbClr val="44546A"/>
                </a:solidFill>
                <a:effectLst/>
                <a:uLnTx/>
                <a:uFillTx/>
                <a:latin typeface="Century Gothic" panose="020F0302020204030204"/>
                <a:ea typeface="+mn-ea"/>
              </a:rPr>
              <a:t> &amp;</a:t>
            </a:r>
            <a:b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rPr>
            </a:br>
            <a: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rPr>
              <a:t>ALIGNMENT</a:t>
            </a:r>
            <a:endParaRPr kumimoji="0" sz="1000" b="1" i="0" u="none" strike="noStrike" kern="1200" cap="none" spc="48" normalizeH="0" baseline="0" noProof="0" dirty="0">
              <a:ln>
                <a:noFill/>
              </a:ln>
              <a:solidFill>
                <a:srgbClr val="44546A"/>
              </a:solidFill>
              <a:effectLst/>
              <a:uLnTx/>
              <a:uFillTx/>
              <a:latin typeface="Century Gothic" panose="020F0302020204030204"/>
              <a:ea typeface="+mn-ea"/>
            </a:endParaRPr>
          </a:p>
        </p:txBody>
      </p:sp>
      <p:pic>
        <p:nvPicPr>
          <p:cNvPr id="415" name="Picture 414">
            <a:extLst>
              <a:ext uri="{FF2B5EF4-FFF2-40B4-BE49-F238E27FC236}">
                <a16:creationId xmlns:a16="http://schemas.microsoft.com/office/drawing/2014/main" id="{B93DF7F5-C2A7-43F6-AEB3-31EA84A4C3A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706008" y="3029534"/>
            <a:ext cx="812856" cy="542175"/>
          </a:xfrm>
          <a:prstGeom prst="rect">
            <a:avLst/>
          </a:prstGeom>
          <a:ln>
            <a:noFill/>
          </a:ln>
        </p:spPr>
      </p:pic>
      <p:pic>
        <p:nvPicPr>
          <p:cNvPr id="416" name="Picture 415">
            <a:extLst>
              <a:ext uri="{FF2B5EF4-FFF2-40B4-BE49-F238E27FC236}">
                <a16:creationId xmlns:a16="http://schemas.microsoft.com/office/drawing/2014/main" id="{B570F3E2-53A2-4A5B-B230-95F4D6E375C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357968" y="3643564"/>
            <a:ext cx="1135513" cy="767608"/>
          </a:xfrm>
          <a:prstGeom prst="rect">
            <a:avLst/>
          </a:prstGeom>
          <a:ln>
            <a:noFill/>
          </a:ln>
        </p:spPr>
      </p:pic>
      <p:sp>
        <p:nvSpPr>
          <p:cNvPr id="417" name="Rectangle 416">
            <a:extLst>
              <a:ext uri="{FF2B5EF4-FFF2-40B4-BE49-F238E27FC236}">
                <a16:creationId xmlns:a16="http://schemas.microsoft.com/office/drawing/2014/main" id="{C1FADBEA-C582-4C2B-AB87-BAEFB33C71E8}"/>
              </a:ext>
            </a:extLst>
          </p:cNvPr>
          <p:cNvSpPr/>
          <p:nvPr/>
        </p:nvSpPr>
        <p:spPr>
          <a:xfrm>
            <a:off x="6189774" y="3245987"/>
            <a:ext cx="481308" cy="109270"/>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Notebooks</a:t>
            </a:r>
          </a:p>
        </p:txBody>
      </p:sp>
      <p:sp>
        <p:nvSpPr>
          <p:cNvPr id="418" name="object 104">
            <a:extLst>
              <a:ext uri="{FF2B5EF4-FFF2-40B4-BE49-F238E27FC236}">
                <a16:creationId xmlns:a16="http://schemas.microsoft.com/office/drawing/2014/main" id="{A510DC0B-F7FE-4C2E-87BD-37358CC8E964}"/>
              </a:ext>
            </a:extLst>
          </p:cNvPr>
          <p:cNvSpPr txBox="1"/>
          <p:nvPr/>
        </p:nvSpPr>
        <p:spPr>
          <a:xfrm>
            <a:off x="2322942" y="4157505"/>
            <a:ext cx="528788" cy="218540"/>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Professional</a:t>
            </a:r>
            <a:b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Review</a:t>
            </a:r>
            <a:endPar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19" name="object 107">
            <a:extLst>
              <a:ext uri="{FF2B5EF4-FFF2-40B4-BE49-F238E27FC236}">
                <a16:creationId xmlns:a16="http://schemas.microsoft.com/office/drawing/2014/main" id="{2ABCD8DE-BBBF-401D-91CA-401D7F3EC13F}"/>
              </a:ext>
            </a:extLst>
          </p:cNvPr>
          <p:cNvSpPr txBox="1"/>
          <p:nvPr/>
        </p:nvSpPr>
        <p:spPr>
          <a:xfrm>
            <a:off x="4732042" y="4340791"/>
            <a:ext cx="1231445" cy="405860"/>
          </a:xfrm>
          <a:prstGeom prst="rect">
            <a:avLst/>
          </a:prstGeom>
        </p:spPr>
        <p:txBody>
          <a:bodyPr wrap="square">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MARKET</a:t>
            </a:r>
            <a:b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rPr>
            </a:b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RESEARCH</a:t>
            </a:r>
          </a:p>
        </p:txBody>
      </p:sp>
      <p:sp>
        <p:nvSpPr>
          <p:cNvPr id="420" name="Rectangle 419">
            <a:extLst>
              <a:ext uri="{FF2B5EF4-FFF2-40B4-BE49-F238E27FC236}">
                <a16:creationId xmlns:a16="http://schemas.microsoft.com/office/drawing/2014/main" id="{9B4FF161-8352-421D-AC67-90BADD67B38D}"/>
              </a:ext>
            </a:extLst>
          </p:cNvPr>
          <p:cNvSpPr/>
          <p:nvPr/>
        </p:nvSpPr>
        <p:spPr>
          <a:xfrm>
            <a:off x="4982673" y="2880117"/>
            <a:ext cx="894322" cy="109270"/>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Consumer Research</a:t>
            </a:r>
          </a:p>
        </p:txBody>
      </p:sp>
      <p:sp>
        <p:nvSpPr>
          <p:cNvPr id="421" name="Rectangle 420">
            <a:extLst>
              <a:ext uri="{FF2B5EF4-FFF2-40B4-BE49-F238E27FC236}">
                <a16:creationId xmlns:a16="http://schemas.microsoft.com/office/drawing/2014/main" id="{1F964EFB-1F41-4131-A835-D6206436E04E}"/>
              </a:ext>
            </a:extLst>
          </p:cNvPr>
          <p:cNvSpPr/>
          <p:nvPr/>
        </p:nvSpPr>
        <p:spPr>
          <a:xfrm>
            <a:off x="2354163" y="3357548"/>
            <a:ext cx="497568" cy="218540"/>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Experience</a:t>
            </a:r>
            <a:b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 Reporting</a:t>
            </a:r>
          </a:p>
        </p:txBody>
      </p:sp>
      <p:sp>
        <p:nvSpPr>
          <p:cNvPr id="422" name="object 83">
            <a:extLst>
              <a:ext uri="{FF2B5EF4-FFF2-40B4-BE49-F238E27FC236}">
                <a16:creationId xmlns:a16="http://schemas.microsoft.com/office/drawing/2014/main" id="{5ABF66D4-DC4C-4F5E-A0F2-C92CCB90317D}"/>
              </a:ext>
            </a:extLst>
          </p:cNvPr>
          <p:cNvSpPr/>
          <p:nvPr/>
        </p:nvSpPr>
        <p:spPr>
          <a:xfrm rot="10800000">
            <a:off x="5917987" y="6106297"/>
            <a:ext cx="372754" cy="372754"/>
          </a:xfrm>
          <a:custGeom>
            <a:avLst/>
            <a:gdLst/>
            <a:ahLst/>
            <a:cxnLst/>
            <a:rect l="l" t="t" r="r" b="b"/>
            <a:pathLst>
              <a:path w="552450" h="552450">
                <a:moveTo>
                  <a:pt x="552297" y="0"/>
                </a:moveTo>
                <a:lnTo>
                  <a:pt x="0" y="0"/>
                </a:lnTo>
                <a:lnTo>
                  <a:pt x="552309" y="552321"/>
                </a:lnTo>
                <a:lnTo>
                  <a:pt x="552297"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3" name="object 110">
            <a:extLst>
              <a:ext uri="{FF2B5EF4-FFF2-40B4-BE49-F238E27FC236}">
                <a16:creationId xmlns:a16="http://schemas.microsoft.com/office/drawing/2014/main" id="{7C813DC7-9940-4AE1-8452-FD23D7E75214}"/>
              </a:ext>
            </a:extLst>
          </p:cNvPr>
          <p:cNvSpPr txBox="1"/>
          <p:nvPr/>
        </p:nvSpPr>
        <p:spPr>
          <a:xfrm>
            <a:off x="5481462" y="4978464"/>
            <a:ext cx="495942" cy="109270"/>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rPr>
              <a:t>References</a:t>
            </a:r>
          </a:p>
        </p:txBody>
      </p:sp>
      <p:sp>
        <p:nvSpPr>
          <p:cNvPr id="424" name="object 111">
            <a:extLst>
              <a:ext uri="{FF2B5EF4-FFF2-40B4-BE49-F238E27FC236}">
                <a16:creationId xmlns:a16="http://schemas.microsoft.com/office/drawing/2014/main" id="{F767EA76-D33E-436C-BADA-EC36C3C27D1A}"/>
              </a:ext>
            </a:extLst>
          </p:cNvPr>
          <p:cNvSpPr txBox="1"/>
          <p:nvPr/>
        </p:nvSpPr>
        <p:spPr>
          <a:xfrm>
            <a:off x="2910672" y="4911177"/>
            <a:ext cx="1052397" cy="405860"/>
          </a:xfrm>
          <a:prstGeom prst="rect">
            <a:avLst/>
          </a:prstGeom>
        </p:spPr>
        <p:txBody>
          <a:bodyPr wrap="square" anchor="ctr">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WORKING</a:t>
            </a:r>
            <a:br>
              <a:rPr kumimoji="0" lang="en-US" sz="1000" b="1" i="0" u="none" strike="noStrike" kern="1200" cap="none" spc="48" normalizeH="0" baseline="0" noProof="0" dirty="0">
                <a:ln>
                  <a:noFill/>
                </a:ln>
                <a:solidFill>
                  <a:srgbClr val="44546A"/>
                </a:solidFill>
                <a:effectLst/>
                <a:uLnTx/>
                <a:uFillTx/>
                <a:latin typeface="Century Gothic" panose="020F0302020204030204"/>
                <a:ea typeface="+mn-ea"/>
              </a:rPr>
            </a:b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FILES</a:t>
            </a:r>
            <a:endParaRPr kumimoji="0" lang="en-GB" sz="1000" b="1" i="0" u="none" strike="noStrike" kern="1200" cap="none" spc="48" normalizeH="0" baseline="0" noProof="0" dirty="0">
              <a:ln>
                <a:noFill/>
              </a:ln>
              <a:solidFill>
                <a:srgbClr val="44546A"/>
              </a:solidFill>
              <a:effectLst/>
              <a:uLnTx/>
              <a:uFillTx/>
              <a:latin typeface="Century Gothic" panose="020F0302020204030204"/>
              <a:ea typeface="+mn-ea"/>
            </a:endParaRPr>
          </a:p>
        </p:txBody>
      </p:sp>
      <p:sp>
        <p:nvSpPr>
          <p:cNvPr id="425" name="object 112">
            <a:extLst>
              <a:ext uri="{FF2B5EF4-FFF2-40B4-BE49-F238E27FC236}">
                <a16:creationId xmlns:a16="http://schemas.microsoft.com/office/drawing/2014/main" id="{D72CD184-1BF2-4467-B1FA-C2AF76E66FE6}"/>
              </a:ext>
            </a:extLst>
          </p:cNvPr>
          <p:cNvSpPr txBox="1"/>
          <p:nvPr/>
        </p:nvSpPr>
        <p:spPr>
          <a:xfrm>
            <a:off x="4961809" y="5754024"/>
            <a:ext cx="214637" cy="109270"/>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rPr>
              <a:t>Calls</a:t>
            </a:r>
          </a:p>
        </p:txBody>
      </p:sp>
      <p:sp>
        <p:nvSpPr>
          <p:cNvPr id="426" name="object 84">
            <a:extLst>
              <a:ext uri="{FF2B5EF4-FFF2-40B4-BE49-F238E27FC236}">
                <a16:creationId xmlns:a16="http://schemas.microsoft.com/office/drawing/2014/main" id="{B2E468D3-CD8A-4E6E-9F81-15F4B436C92A}"/>
              </a:ext>
            </a:extLst>
          </p:cNvPr>
          <p:cNvSpPr/>
          <p:nvPr/>
        </p:nvSpPr>
        <p:spPr>
          <a:xfrm>
            <a:off x="4169839" y="5139511"/>
            <a:ext cx="92491" cy="92491"/>
          </a:xfrm>
          <a:custGeom>
            <a:avLst/>
            <a:gdLst/>
            <a:ahLst/>
            <a:cxnLst/>
            <a:rect l="l" t="t" r="r" b="b"/>
            <a:pathLst>
              <a:path w="308610" h="308609">
                <a:moveTo>
                  <a:pt x="308308" y="0"/>
                </a:moveTo>
                <a:lnTo>
                  <a:pt x="0" y="308308"/>
                </a:lnTo>
                <a:lnTo>
                  <a:pt x="308308" y="308308"/>
                </a:lnTo>
                <a:lnTo>
                  <a:pt x="308308"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7" name="Rectangle 426">
            <a:extLst>
              <a:ext uri="{FF2B5EF4-FFF2-40B4-BE49-F238E27FC236}">
                <a16:creationId xmlns:a16="http://schemas.microsoft.com/office/drawing/2014/main" id="{5A7791DC-DF70-465D-98BF-47AC769E8EED}"/>
              </a:ext>
            </a:extLst>
          </p:cNvPr>
          <p:cNvSpPr/>
          <p:nvPr/>
        </p:nvSpPr>
        <p:spPr>
          <a:xfrm>
            <a:off x="3000943" y="5808130"/>
            <a:ext cx="634155" cy="109270"/>
          </a:xfrm>
          <a:prstGeom prst="rect">
            <a:avLst/>
          </a:prstGeom>
          <a:noFill/>
        </p:spPr>
        <p:txBody>
          <a:bodyPr wrap="non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Key Messages</a:t>
            </a:r>
          </a:p>
        </p:txBody>
      </p:sp>
      <p:sp>
        <p:nvSpPr>
          <p:cNvPr id="428" name="object 46">
            <a:extLst>
              <a:ext uri="{FF2B5EF4-FFF2-40B4-BE49-F238E27FC236}">
                <a16:creationId xmlns:a16="http://schemas.microsoft.com/office/drawing/2014/main" id="{4A2ED7E7-019A-40EA-ACCA-AB524FEDFF9D}"/>
              </a:ext>
            </a:extLst>
          </p:cNvPr>
          <p:cNvSpPr txBox="1"/>
          <p:nvPr/>
        </p:nvSpPr>
        <p:spPr>
          <a:xfrm>
            <a:off x="7183150" y="5659111"/>
            <a:ext cx="476429" cy="109270"/>
          </a:xfrm>
          <a:prstGeom prst="rect">
            <a:avLst/>
          </a:prstGeom>
          <a:noFill/>
        </p:spPr>
        <p:txBody>
          <a:bodyPr wrap="none" lIns="0" tIns="0" rIns="0" bIns="0" rtlCol="0" anchor="t">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Electronics</a:t>
            </a:r>
            <a:endPar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29" name="object 48">
            <a:extLst>
              <a:ext uri="{FF2B5EF4-FFF2-40B4-BE49-F238E27FC236}">
                <a16:creationId xmlns:a16="http://schemas.microsoft.com/office/drawing/2014/main" id="{A9BC0648-2FB9-497C-9555-665F0705E834}"/>
              </a:ext>
            </a:extLst>
          </p:cNvPr>
          <p:cNvSpPr txBox="1"/>
          <p:nvPr/>
        </p:nvSpPr>
        <p:spPr>
          <a:xfrm>
            <a:off x="8598414" y="4763904"/>
            <a:ext cx="1359116" cy="327809"/>
          </a:xfrm>
          <a:prstGeom prst="rect">
            <a:avLst/>
          </a:prstGeom>
          <a:noFill/>
        </p:spPr>
        <p:txBody>
          <a:bodyPr wrap="squar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Additional Details</a:t>
            </a:r>
            <a:b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700" b="0" i="0" u="none" strike="noStrike" kern="1200" cap="none" spc="0" normalizeH="0" baseline="0" noProof="0" dirty="0">
                <a:ln>
                  <a:noFill/>
                </a:ln>
                <a:solidFill>
                  <a:srgbClr val="44546A"/>
                </a:solidFill>
                <a:effectLst/>
                <a:uLnTx/>
                <a:uFillTx/>
                <a:latin typeface="Century Gothic" panose="020F0302020204030204"/>
                <a:ea typeface="+mn-ea"/>
                <a:cs typeface="+mn-cs"/>
              </a:rPr>
              <a:t>Providing extra content that’s</a:t>
            </a:r>
            <a:br>
              <a:rPr kumimoji="0" lang="en-US" sz="700" b="0"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700" b="0" i="0" u="none" strike="noStrike" kern="1200" cap="none" spc="0" normalizeH="0" baseline="0" noProof="0" dirty="0">
                <a:ln>
                  <a:noFill/>
                </a:ln>
                <a:solidFill>
                  <a:srgbClr val="44546A"/>
                </a:solidFill>
                <a:effectLst/>
                <a:uLnTx/>
                <a:uFillTx/>
                <a:latin typeface="Century Gothic" panose="020F0302020204030204"/>
                <a:ea typeface="+mn-ea"/>
                <a:cs typeface="+mn-cs"/>
              </a:rPr>
              <a:t>required for all resources</a:t>
            </a:r>
            <a:endParaRPr kumimoji="0" lang="en-GB" sz="700" b="0"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0" name="object 63">
            <a:extLst>
              <a:ext uri="{FF2B5EF4-FFF2-40B4-BE49-F238E27FC236}">
                <a16:creationId xmlns:a16="http://schemas.microsoft.com/office/drawing/2014/main" id="{1F7B0C50-61B2-44A6-AB9B-9308C366C626}"/>
              </a:ext>
            </a:extLst>
          </p:cNvPr>
          <p:cNvSpPr/>
          <p:nvPr/>
        </p:nvSpPr>
        <p:spPr>
          <a:xfrm>
            <a:off x="8152498" y="4952457"/>
            <a:ext cx="196159" cy="196418"/>
          </a:xfrm>
          <a:custGeom>
            <a:avLst/>
            <a:gdLst/>
            <a:ahLst/>
            <a:cxnLst/>
            <a:rect l="l" t="t" r="r" b="b"/>
            <a:pathLst>
              <a:path w="962025" h="963295">
                <a:moveTo>
                  <a:pt x="480826" y="0"/>
                </a:moveTo>
                <a:lnTo>
                  <a:pt x="0" y="480175"/>
                </a:lnTo>
                <a:lnTo>
                  <a:pt x="0" y="482072"/>
                </a:lnTo>
                <a:lnTo>
                  <a:pt x="480832" y="962976"/>
                </a:lnTo>
                <a:lnTo>
                  <a:pt x="961664" y="482072"/>
                </a:lnTo>
                <a:lnTo>
                  <a:pt x="961664" y="480175"/>
                </a:lnTo>
                <a:lnTo>
                  <a:pt x="480826"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1" name="object 67">
            <a:extLst>
              <a:ext uri="{FF2B5EF4-FFF2-40B4-BE49-F238E27FC236}">
                <a16:creationId xmlns:a16="http://schemas.microsoft.com/office/drawing/2014/main" id="{0D5CE411-AD7F-4C1B-A79D-50F2BB883F63}"/>
              </a:ext>
            </a:extLst>
          </p:cNvPr>
          <p:cNvSpPr/>
          <p:nvPr/>
        </p:nvSpPr>
        <p:spPr>
          <a:xfrm>
            <a:off x="9472721" y="5908357"/>
            <a:ext cx="100919" cy="100919"/>
          </a:xfrm>
          <a:custGeom>
            <a:avLst/>
            <a:gdLst/>
            <a:ahLst/>
            <a:cxnLst/>
            <a:rect l="l" t="t" r="r" b="b"/>
            <a:pathLst>
              <a:path w="275590" h="275589">
                <a:moveTo>
                  <a:pt x="275507" y="0"/>
                </a:moveTo>
                <a:lnTo>
                  <a:pt x="0" y="275507"/>
                </a:lnTo>
                <a:lnTo>
                  <a:pt x="275507" y="275507"/>
                </a:lnTo>
                <a:lnTo>
                  <a:pt x="275507"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2" name="object 70">
            <a:extLst>
              <a:ext uri="{FF2B5EF4-FFF2-40B4-BE49-F238E27FC236}">
                <a16:creationId xmlns:a16="http://schemas.microsoft.com/office/drawing/2014/main" id="{157FE2F6-1275-4C85-86C0-20ECA8B019DF}"/>
              </a:ext>
            </a:extLst>
          </p:cNvPr>
          <p:cNvSpPr/>
          <p:nvPr/>
        </p:nvSpPr>
        <p:spPr>
          <a:xfrm>
            <a:off x="9505333" y="6486604"/>
            <a:ext cx="141378" cy="141378"/>
          </a:xfrm>
          <a:custGeom>
            <a:avLst/>
            <a:gdLst/>
            <a:ahLst/>
            <a:cxnLst/>
            <a:rect l="l" t="t" r="r" b="b"/>
            <a:pathLst>
              <a:path w="386080" h="386079">
                <a:moveTo>
                  <a:pt x="385721" y="0"/>
                </a:moveTo>
                <a:lnTo>
                  <a:pt x="0" y="385721"/>
                </a:lnTo>
                <a:lnTo>
                  <a:pt x="385721" y="385721"/>
                </a:lnTo>
                <a:lnTo>
                  <a:pt x="38572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3" name="object 71">
            <a:extLst>
              <a:ext uri="{FF2B5EF4-FFF2-40B4-BE49-F238E27FC236}">
                <a16:creationId xmlns:a16="http://schemas.microsoft.com/office/drawing/2014/main" id="{CB07B4F4-482B-43FA-838D-7489CF491E42}"/>
              </a:ext>
            </a:extLst>
          </p:cNvPr>
          <p:cNvSpPr/>
          <p:nvPr/>
        </p:nvSpPr>
        <p:spPr>
          <a:xfrm>
            <a:off x="7930837" y="5428813"/>
            <a:ext cx="100445" cy="200781"/>
          </a:xfrm>
          <a:custGeom>
            <a:avLst/>
            <a:gdLst/>
            <a:ahLst/>
            <a:cxnLst/>
            <a:rect l="l" t="t" r="r" b="b"/>
            <a:pathLst>
              <a:path w="585470" h="1170304">
                <a:moveTo>
                  <a:pt x="584890" y="0"/>
                </a:moveTo>
                <a:lnTo>
                  <a:pt x="0" y="584955"/>
                </a:lnTo>
                <a:lnTo>
                  <a:pt x="584907" y="1169863"/>
                </a:lnTo>
                <a:lnTo>
                  <a:pt x="584890"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4" name="object 147">
            <a:extLst>
              <a:ext uri="{FF2B5EF4-FFF2-40B4-BE49-F238E27FC236}">
                <a16:creationId xmlns:a16="http://schemas.microsoft.com/office/drawing/2014/main" id="{BF2CF880-B18A-4497-A76C-748F5757458A}"/>
              </a:ext>
            </a:extLst>
          </p:cNvPr>
          <p:cNvSpPr txBox="1"/>
          <p:nvPr/>
        </p:nvSpPr>
        <p:spPr>
          <a:xfrm>
            <a:off x="6980114" y="4732031"/>
            <a:ext cx="941410" cy="249759"/>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1000" b="1" i="0" u="none" strike="noStrike" kern="1200" cap="none" spc="48" normalizeH="0" baseline="0" noProof="0" dirty="0">
                <a:ln>
                  <a:noFill/>
                </a:ln>
                <a:solidFill>
                  <a:srgbClr val="44546A"/>
                </a:solidFill>
                <a:effectLst/>
                <a:uLnTx/>
                <a:uFillTx/>
                <a:latin typeface="Century Gothic" panose="020F0302020204030204"/>
                <a:ea typeface="+mn-ea"/>
              </a:rPr>
              <a:t>DIGITAL</a:t>
            </a:r>
          </a:p>
        </p:txBody>
      </p:sp>
      <p:sp>
        <p:nvSpPr>
          <p:cNvPr id="435" name="object 163">
            <a:extLst>
              <a:ext uri="{FF2B5EF4-FFF2-40B4-BE49-F238E27FC236}">
                <a16:creationId xmlns:a16="http://schemas.microsoft.com/office/drawing/2014/main" id="{21AEBCFB-27D3-4202-91AC-B8832BE279BD}"/>
              </a:ext>
            </a:extLst>
          </p:cNvPr>
          <p:cNvSpPr txBox="1"/>
          <p:nvPr/>
        </p:nvSpPr>
        <p:spPr>
          <a:xfrm>
            <a:off x="8373270" y="6361625"/>
            <a:ext cx="1190260" cy="218540"/>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Production</a:t>
            </a:r>
            <a:b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700" b="0" i="0" u="none" strike="noStrike" kern="1200" cap="none" spc="0" normalizeH="0" baseline="0" noProof="0" dirty="0">
                <a:ln>
                  <a:noFill/>
                </a:ln>
                <a:solidFill>
                  <a:srgbClr val="44546A"/>
                </a:solidFill>
                <a:effectLst/>
                <a:uLnTx/>
                <a:uFillTx/>
                <a:latin typeface="Century Gothic" panose="020F0302020204030204"/>
                <a:ea typeface="+mn-ea"/>
                <a:cs typeface="+mn-cs"/>
              </a:rPr>
              <a:t>Global assembly processes</a:t>
            </a:r>
          </a:p>
        </p:txBody>
      </p:sp>
      <p:sp>
        <p:nvSpPr>
          <p:cNvPr id="436" name="object 165">
            <a:extLst>
              <a:ext uri="{FF2B5EF4-FFF2-40B4-BE49-F238E27FC236}">
                <a16:creationId xmlns:a16="http://schemas.microsoft.com/office/drawing/2014/main" id="{1939C5AF-0DBF-48AC-94D3-98D638C2CAB4}"/>
              </a:ext>
            </a:extLst>
          </p:cNvPr>
          <p:cNvSpPr/>
          <p:nvPr/>
        </p:nvSpPr>
        <p:spPr>
          <a:xfrm>
            <a:off x="7653748" y="6368427"/>
            <a:ext cx="91617" cy="91617"/>
          </a:xfrm>
          <a:custGeom>
            <a:avLst/>
            <a:gdLst/>
            <a:ahLst/>
            <a:cxnLst/>
            <a:rect l="l" t="t" r="r" b="b"/>
            <a:pathLst>
              <a:path w="250190" h="250189">
                <a:moveTo>
                  <a:pt x="249906" y="0"/>
                </a:moveTo>
                <a:lnTo>
                  <a:pt x="0" y="0"/>
                </a:lnTo>
                <a:lnTo>
                  <a:pt x="249906" y="249918"/>
                </a:lnTo>
                <a:lnTo>
                  <a:pt x="249906" y="0"/>
                </a:lnTo>
                <a:close/>
              </a:path>
            </a:pathLst>
          </a:custGeom>
          <a:solidFill>
            <a:srgbClr val="54BBB9"/>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7" name="object 166">
            <a:extLst>
              <a:ext uri="{FF2B5EF4-FFF2-40B4-BE49-F238E27FC236}">
                <a16:creationId xmlns:a16="http://schemas.microsoft.com/office/drawing/2014/main" id="{6F47C581-B317-4245-B6F5-EEBCEA4B6893}"/>
              </a:ext>
            </a:extLst>
          </p:cNvPr>
          <p:cNvSpPr/>
          <p:nvPr/>
        </p:nvSpPr>
        <p:spPr>
          <a:xfrm>
            <a:off x="6931106" y="6247672"/>
            <a:ext cx="369321" cy="369321"/>
          </a:xfrm>
          <a:custGeom>
            <a:avLst/>
            <a:gdLst/>
            <a:ahLst/>
            <a:cxnLst/>
            <a:rect l="l" t="t" r="r" b="b"/>
            <a:pathLst>
              <a:path w="622934" h="622934">
                <a:moveTo>
                  <a:pt x="622319" y="0"/>
                </a:moveTo>
                <a:lnTo>
                  <a:pt x="0" y="622319"/>
                </a:lnTo>
                <a:lnTo>
                  <a:pt x="622319" y="622319"/>
                </a:lnTo>
                <a:lnTo>
                  <a:pt x="622319"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8" name="object 53">
            <a:extLst>
              <a:ext uri="{FF2B5EF4-FFF2-40B4-BE49-F238E27FC236}">
                <a16:creationId xmlns:a16="http://schemas.microsoft.com/office/drawing/2014/main" id="{BD280520-0EF1-4120-82D0-D59987116B67}"/>
              </a:ext>
            </a:extLst>
          </p:cNvPr>
          <p:cNvSpPr txBox="1"/>
          <p:nvPr/>
        </p:nvSpPr>
        <p:spPr>
          <a:xfrm>
            <a:off x="9195801" y="5289203"/>
            <a:ext cx="730092" cy="109270"/>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User Technology</a:t>
            </a:r>
            <a:endPar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9" name="object 72">
            <a:extLst>
              <a:ext uri="{FF2B5EF4-FFF2-40B4-BE49-F238E27FC236}">
                <a16:creationId xmlns:a16="http://schemas.microsoft.com/office/drawing/2014/main" id="{8F8C08DD-7D22-4EAB-9BE4-2DEB8CD4CE33}"/>
              </a:ext>
            </a:extLst>
          </p:cNvPr>
          <p:cNvSpPr/>
          <p:nvPr/>
        </p:nvSpPr>
        <p:spPr>
          <a:xfrm rot="2700000">
            <a:off x="6872635" y="5215658"/>
            <a:ext cx="48403" cy="96646"/>
          </a:xfrm>
          <a:custGeom>
            <a:avLst/>
            <a:gdLst/>
            <a:ahLst/>
            <a:cxnLst/>
            <a:rect l="l" t="t" r="r" b="b"/>
            <a:pathLst>
              <a:path w="191770" h="382904">
                <a:moveTo>
                  <a:pt x="0" y="0"/>
                </a:moveTo>
                <a:lnTo>
                  <a:pt x="0" y="382613"/>
                </a:lnTo>
                <a:lnTo>
                  <a:pt x="191294" y="191294"/>
                </a:lnTo>
                <a:lnTo>
                  <a:pt x="0"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40" name="Picture 439">
            <a:extLst>
              <a:ext uri="{FF2B5EF4-FFF2-40B4-BE49-F238E27FC236}">
                <a16:creationId xmlns:a16="http://schemas.microsoft.com/office/drawing/2014/main" id="{A8EFA4B9-4B39-4E45-B767-903F0C4921F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929504" y="3134224"/>
            <a:ext cx="997287" cy="665191"/>
          </a:xfrm>
          <a:prstGeom prst="rect">
            <a:avLst/>
          </a:prstGeom>
          <a:solidFill>
            <a:schemeClr val="accent1">
              <a:lumMod val="75000"/>
            </a:schemeClr>
          </a:solidFill>
          <a:ln>
            <a:noFill/>
          </a:ln>
        </p:spPr>
      </p:pic>
      <p:pic>
        <p:nvPicPr>
          <p:cNvPr id="441" name="Picture 440">
            <a:extLst>
              <a:ext uri="{FF2B5EF4-FFF2-40B4-BE49-F238E27FC236}">
                <a16:creationId xmlns:a16="http://schemas.microsoft.com/office/drawing/2014/main" id="{BD39B708-D0B1-4917-A7ED-A6FE4407DF9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929504" y="3934347"/>
            <a:ext cx="997287" cy="664858"/>
          </a:xfrm>
          <a:prstGeom prst="rect">
            <a:avLst/>
          </a:prstGeom>
          <a:ln>
            <a:noFill/>
          </a:ln>
        </p:spPr>
      </p:pic>
      <p:pic>
        <p:nvPicPr>
          <p:cNvPr id="442" name="Picture 441">
            <a:extLst>
              <a:ext uri="{FF2B5EF4-FFF2-40B4-BE49-F238E27FC236}">
                <a16:creationId xmlns:a16="http://schemas.microsoft.com/office/drawing/2014/main" id="{9FDD2387-F3E9-4B9C-8E5A-0E46D99D634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982673" y="3041276"/>
            <a:ext cx="997132" cy="655116"/>
          </a:xfrm>
          <a:prstGeom prst="rect">
            <a:avLst/>
          </a:prstGeom>
          <a:ln>
            <a:noFill/>
          </a:ln>
        </p:spPr>
      </p:pic>
      <p:pic>
        <p:nvPicPr>
          <p:cNvPr id="443" name="!!Picture 442">
            <a:extLst>
              <a:ext uri="{FF2B5EF4-FFF2-40B4-BE49-F238E27FC236}">
                <a16:creationId xmlns:a16="http://schemas.microsoft.com/office/drawing/2014/main" id="{EEBE3FA5-C270-4286-88F8-301CCF894EF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183150" y="5126925"/>
            <a:ext cx="718100" cy="502670"/>
          </a:xfrm>
          <a:prstGeom prst="rect">
            <a:avLst/>
          </a:prstGeom>
          <a:ln>
            <a:noFill/>
          </a:ln>
        </p:spPr>
      </p:pic>
      <p:pic>
        <p:nvPicPr>
          <p:cNvPr id="444" name="Picture 443">
            <a:extLst>
              <a:ext uri="{FF2B5EF4-FFF2-40B4-BE49-F238E27FC236}">
                <a16:creationId xmlns:a16="http://schemas.microsoft.com/office/drawing/2014/main" id="{E9C4213E-5A30-4365-8E19-7B18AA4EA26B}"/>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7375271" y="6106258"/>
            <a:ext cx="794302" cy="510735"/>
          </a:xfrm>
          <a:prstGeom prst="rect">
            <a:avLst/>
          </a:prstGeom>
          <a:ln>
            <a:noFill/>
          </a:ln>
        </p:spPr>
      </p:pic>
      <p:pic>
        <p:nvPicPr>
          <p:cNvPr id="445" name="Picture 444">
            <a:extLst>
              <a:ext uri="{FF2B5EF4-FFF2-40B4-BE49-F238E27FC236}">
                <a16:creationId xmlns:a16="http://schemas.microsoft.com/office/drawing/2014/main" id="{8D447099-1151-4A73-A55F-1A7F6D5C5A3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9195800" y="5439811"/>
            <a:ext cx="654763" cy="436727"/>
          </a:xfrm>
          <a:prstGeom prst="rect">
            <a:avLst/>
          </a:prstGeom>
          <a:ln>
            <a:noFill/>
          </a:ln>
        </p:spPr>
      </p:pic>
      <p:sp>
        <p:nvSpPr>
          <p:cNvPr id="446" name="object 113">
            <a:extLst>
              <a:ext uri="{FF2B5EF4-FFF2-40B4-BE49-F238E27FC236}">
                <a16:creationId xmlns:a16="http://schemas.microsoft.com/office/drawing/2014/main" id="{4369B795-10A8-4FCA-A309-B9799FA83537}"/>
              </a:ext>
            </a:extLst>
          </p:cNvPr>
          <p:cNvSpPr/>
          <p:nvPr/>
        </p:nvSpPr>
        <p:spPr>
          <a:xfrm rot="10800000">
            <a:off x="3954262" y="3134224"/>
            <a:ext cx="137043" cy="137043"/>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7" name="object 113">
            <a:extLst>
              <a:ext uri="{FF2B5EF4-FFF2-40B4-BE49-F238E27FC236}">
                <a16:creationId xmlns:a16="http://schemas.microsoft.com/office/drawing/2014/main" id="{EAC37BA8-5612-43B5-A489-3047D960F1EA}"/>
              </a:ext>
            </a:extLst>
          </p:cNvPr>
          <p:cNvSpPr/>
          <p:nvPr/>
        </p:nvSpPr>
        <p:spPr>
          <a:xfrm rot="10800000">
            <a:off x="4293437" y="4257328"/>
            <a:ext cx="341875" cy="34187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8" name="object 113">
            <a:extLst>
              <a:ext uri="{FF2B5EF4-FFF2-40B4-BE49-F238E27FC236}">
                <a16:creationId xmlns:a16="http://schemas.microsoft.com/office/drawing/2014/main" id="{265B8550-90CE-40B6-8563-53007DA23F82}"/>
              </a:ext>
            </a:extLst>
          </p:cNvPr>
          <p:cNvSpPr/>
          <p:nvPr/>
        </p:nvSpPr>
        <p:spPr>
          <a:xfrm rot="5400000" flipH="1">
            <a:off x="7765089" y="3350913"/>
            <a:ext cx="144373" cy="144373"/>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9" name="object 113">
            <a:extLst>
              <a:ext uri="{FF2B5EF4-FFF2-40B4-BE49-F238E27FC236}">
                <a16:creationId xmlns:a16="http://schemas.microsoft.com/office/drawing/2014/main" id="{1D0A9852-7E89-4102-9E75-0FC3D4967287}"/>
              </a:ext>
            </a:extLst>
          </p:cNvPr>
          <p:cNvSpPr/>
          <p:nvPr/>
        </p:nvSpPr>
        <p:spPr>
          <a:xfrm rot="16200000" flipH="1">
            <a:off x="8043570" y="4141798"/>
            <a:ext cx="269374" cy="269374"/>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0" name="object 113">
            <a:extLst>
              <a:ext uri="{FF2B5EF4-FFF2-40B4-BE49-F238E27FC236}">
                <a16:creationId xmlns:a16="http://schemas.microsoft.com/office/drawing/2014/main" id="{12C5EF9C-99C3-4B55-9B08-C2C3973868B7}"/>
              </a:ext>
            </a:extLst>
          </p:cNvPr>
          <p:cNvSpPr/>
          <p:nvPr/>
        </p:nvSpPr>
        <p:spPr>
          <a:xfrm flipH="1">
            <a:off x="3924200" y="6336065"/>
            <a:ext cx="269374" cy="269374"/>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1" name="object 113">
            <a:extLst>
              <a:ext uri="{FF2B5EF4-FFF2-40B4-BE49-F238E27FC236}">
                <a16:creationId xmlns:a16="http://schemas.microsoft.com/office/drawing/2014/main" id="{02B97864-B03B-45E9-B23F-F4ABDE50F5B5}"/>
              </a:ext>
            </a:extLst>
          </p:cNvPr>
          <p:cNvSpPr/>
          <p:nvPr/>
        </p:nvSpPr>
        <p:spPr>
          <a:xfrm rot="5400000" flipH="1">
            <a:off x="5010117" y="4913313"/>
            <a:ext cx="182628" cy="182628"/>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2" name="object 113">
            <a:extLst>
              <a:ext uri="{FF2B5EF4-FFF2-40B4-BE49-F238E27FC236}">
                <a16:creationId xmlns:a16="http://schemas.microsoft.com/office/drawing/2014/main" id="{A18D4432-4847-4219-AC1F-B611BD052277}"/>
              </a:ext>
            </a:extLst>
          </p:cNvPr>
          <p:cNvSpPr/>
          <p:nvPr/>
        </p:nvSpPr>
        <p:spPr>
          <a:xfrm rot="16200000" flipH="1">
            <a:off x="4745642" y="6081648"/>
            <a:ext cx="182628" cy="182628"/>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53" name="Picture 452">
            <a:extLst>
              <a:ext uri="{FF2B5EF4-FFF2-40B4-BE49-F238E27FC236}">
                <a16:creationId xmlns:a16="http://schemas.microsoft.com/office/drawing/2014/main" id="{18AD286A-A0EC-4CD2-9A67-B72FA5EF580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5481462" y="5116064"/>
            <a:ext cx="875292" cy="583820"/>
          </a:xfrm>
          <a:prstGeom prst="rect">
            <a:avLst/>
          </a:prstGeom>
          <a:ln>
            <a:noFill/>
          </a:ln>
        </p:spPr>
      </p:pic>
      <p:pic>
        <p:nvPicPr>
          <p:cNvPr id="454" name="Picture 453">
            <a:extLst>
              <a:ext uri="{FF2B5EF4-FFF2-40B4-BE49-F238E27FC236}">
                <a16:creationId xmlns:a16="http://schemas.microsoft.com/office/drawing/2014/main" id="{79831074-0BD3-44B8-9160-42C47A9155B6}"/>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4961809" y="5895447"/>
            <a:ext cx="874969" cy="583605"/>
          </a:xfrm>
          <a:prstGeom prst="rect">
            <a:avLst/>
          </a:prstGeom>
          <a:ln>
            <a:noFill/>
          </a:ln>
        </p:spPr>
      </p:pic>
      <p:pic>
        <p:nvPicPr>
          <p:cNvPr id="455" name="Picture 454">
            <a:extLst>
              <a:ext uri="{FF2B5EF4-FFF2-40B4-BE49-F238E27FC236}">
                <a16:creationId xmlns:a16="http://schemas.microsoft.com/office/drawing/2014/main" id="{799B1735-A504-4316-9981-37192B351478}"/>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000943" y="5949554"/>
            <a:ext cx="871030" cy="655886"/>
          </a:xfrm>
          <a:prstGeom prst="rect">
            <a:avLst/>
          </a:prstGeom>
          <a:ln>
            <a:noFill/>
          </a:ln>
        </p:spPr>
      </p:pic>
      <p:pic>
        <p:nvPicPr>
          <p:cNvPr id="456" name="Picture 455">
            <a:extLst>
              <a:ext uri="{FF2B5EF4-FFF2-40B4-BE49-F238E27FC236}">
                <a16:creationId xmlns:a16="http://schemas.microsoft.com/office/drawing/2014/main" id="{DF7A8738-8040-4358-83BE-B1DBA730AE0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563549" y="1706336"/>
            <a:ext cx="1229416" cy="820020"/>
          </a:xfrm>
          <a:prstGeom prst="rect">
            <a:avLst/>
          </a:prstGeom>
          <a:ln w="57150">
            <a:noFill/>
          </a:ln>
        </p:spPr>
      </p:pic>
      <p:sp>
        <p:nvSpPr>
          <p:cNvPr id="457" name="Rectangle 456">
            <a:extLst>
              <a:ext uri="{FF2B5EF4-FFF2-40B4-BE49-F238E27FC236}">
                <a16:creationId xmlns:a16="http://schemas.microsoft.com/office/drawing/2014/main" id="{C3ACF627-D6FF-4305-BE8B-BAD9D10453D3}"/>
              </a:ext>
            </a:extLst>
          </p:cNvPr>
          <p:cNvSpPr/>
          <p:nvPr/>
        </p:nvSpPr>
        <p:spPr>
          <a:xfrm>
            <a:off x="6300345" y="3895459"/>
            <a:ext cx="370737" cy="109270"/>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l-BE" sz="700" b="1" i="0" u="none" strike="noStrike" kern="1200" cap="none" spc="0" normalizeH="0" baseline="0" noProof="0" dirty="0">
                <a:ln>
                  <a:noFill/>
                </a:ln>
                <a:solidFill>
                  <a:srgbClr val="44546A"/>
                </a:solidFill>
                <a:effectLst/>
                <a:uLnTx/>
                <a:uFillTx/>
                <a:latin typeface="Century Gothic" panose="020F0302020204030204"/>
                <a:ea typeface="+mn-ea"/>
                <a:cs typeface="+mn-cs"/>
              </a:rPr>
              <a:t>Planners</a:t>
            </a:r>
          </a:p>
        </p:txBody>
      </p:sp>
      <p:pic>
        <p:nvPicPr>
          <p:cNvPr id="458" name="Picture 457">
            <a:extLst>
              <a:ext uri="{FF2B5EF4-FFF2-40B4-BE49-F238E27FC236}">
                <a16:creationId xmlns:a16="http://schemas.microsoft.com/office/drawing/2014/main" id="{51E8D10D-CD4A-4303-9669-4F782B2821E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6701160" y="3677676"/>
            <a:ext cx="816846" cy="544837"/>
          </a:xfrm>
          <a:prstGeom prst="rect">
            <a:avLst/>
          </a:prstGeom>
          <a:ln>
            <a:noFill/>
          </a:ln>
        </p:spPr>
      </p:pic>
      <p:sp>
        <p:nvSpPr>
          <p:cNvPr id="459" name="object 112">
            <a:extLst>
              <a:ext uri="{FF2B5EF4-FFF2-40B4-BE49-F238E27FC236}">
                <a16:creationId xmlns:a16="http://schemas.microsoft.com/office/drawing/2014/main" id="{ABA2C0C3-4C2D-48E5-83DF-52E723038222}"/>
              </a:ext>
            </a:extLst>
          </p:cNvPr>
          <p:cNvSpPr/>
          <p:nvPr/>
        </p:nvSpPr>
        <p:spPr>
          <a:xfrm>
            <a:off x="3810050" y="1478816"/>
            <a:ext cx="351753" cy="351752"/>
          </a:xfrm>
          <a:custGeom>
            <a:avLst/>
            <a:gdLst/>
            <a:ahLst/>
            <a:cxnLst/>
            <a:rect l="l" t="t" r="r" b="b"/>
            <a:pathLst>
              <a:path w="523239" h="523239">
                <a:moveTo>
                  <a:pt x="522783" y="0"/>
                </a:moveTo>
                <a:lnTo>
                  <a:pt x="0" y="0"/>
                </a:lnTo>
                <a:lnTo>
                  <a:pt x="522783" y="522783"/>
                </a:lnTo>
                <a:lnTo>
                  <a:pt x="522783"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0" name="object 113">
            <a:extLst>
              <a:ext uri="{FF2B5EF4-FFF2-40B4-BE49-F238E27FC236}">
                <a16:creationId xmlns:a16="http://schemas.microsoft.com/office/drawing/2014/main" id="{5423AAB9-A9A5-4E2A-8639-7A5D003DF3D9}"/>
              </a:ext>
            </a:extLst>
          </p:cNvPr>
          <p:cNvSpPr/>
          <p:nvPr/>
        </p:nvSpPr>
        <p:spPr>
          <a:xfrm>
            <a:off x="4431307" y="1639410"/>
            <a:ext cx="122192" cy="12219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1" name="object 118">
            <a:extLst>
              <a:ext uri="{FF2B5EF4-FFF2-40B4-BE49-F238E27FC236}">
                <a16:creationId xmlns:a16="http://schemas.microsoft.com/office/drawing/2014/main" id="{BFAD734D-590F-43D9-93C4-6E070835068D}"/>
              </a:ext>
            </a:extLst>
          </p:cNvPr>
          <p:cNvSpPr txBox="1"/>
          <p:nvPr/>
        </p:nvSpPr>
        <p:spPr>
          <a:xfrm>
            <a:off x="2854013" y="2532972"/>
            <a:ext cx="1157739" cy="109270"/>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Initial </a:t>
            </a:r>
            <a:r>
              <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rPr>
              <a:t>frontline</a:t>
            </a:r>
            <a:r>
              <a:rPr kumimoji="0" lang="en-GB" sz="700" b="1" i="0" u="none" strike="noStrike" kern="1200" cap="none" spc="0" normalizeH="0" baseline="0" noProof="0" dirty="0">
                <a:ln>
                  <a:noFill/>
                </a:ln>
                <a:solidFill>
                  <a:srgbClr val="44546A"/>
                </a:solidFill>
                <a:effectLst/>
                <a:uLnTx/>
                <a:uFillTx/>
                <a:latin typeface="Century Gothic" panose="020F0302020204030204"/>
                <a:ea typeface="+mn-ea"/>
                <a:cs typeface="+mn-cs"/>
              </a:rPr>
              <a:t> </a:t>
            </a:r>
            <a:r>
              <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rPr>
              <a:t>launch</a:t>
            </a:r>
            <a:r>
              <a:rPr kumimoji="0" lang="en-US" sz="700" b="1" i="0" u="none" strike="noStrike" kern="1200" cap="none" spc="0" normalizeH="0" baseline="0" noProof="0" dirty="0">
                <a:ln>
                  <a:noFill/>
                </a:ln>
                <a:solidFill>
                  <a:srgbClr val="44546A"/>
                </a:solidFill>
                <a:effectLst/>
                <a:uLnTx/>
                <a:uFillTx/>
                <a:latin typeface="Century Gothic" panose="020F0302020204030204"/>
                <a:ea typeface="+mn-ea"/>
                <a:cs typeface="+mn-cs"/>
              </a:rPr>
              <a:t> sites</a:t>
            </a:r>
            <a:endParaRPr kumimoji="0" sz="7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62" name="object 120">
            <a:extLst>
              <a:ext uri="{FF2B5EF4-FFF2-40B4-BE49-F238E27FC236}">
                <a16:creationId xmlns:a16="http://schemas.microsoft.com/office/drawing/2014/main" id="{53F7B9D7-9645-4F8F-AED6-464108767AD1}"/>
              </a:ext>
            </a:extLst>
          </p:cNvPr>
          <p:cNvSpPr/>
          <p:nvPr/>
        </p:nvSpPr>
        <p:spPr>
          <a:xfrm>
            <a:off x="4296203" y="1747044"/>
            <a:ext cx="178973" cy="179217"/>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63" name="!!Picture 462">
            <a:extLst>
              <a:ext uri="{FF2B5EF4-FFF2-40B4-BE49-F238E27FC236}">
                <a16:creationId xmlns:a16="http://schemas.microsoft.com/office/drawing/2014/main" id="{9F2072B6-731D-4454-9965-DC24C649B7EA}"/>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2857922" y="1863030"/>
            <a:ext cx="934507" cy="623315"/>
          </a:xfrm>
          <a:prstGeom prst="rect">
            <a:avLst/>
          </a:prstGeom>
          <a:ln>
            <a:noFill/>
          </a:ln>
        </p:spPr>
      </p:pic>
      <p:pic>
        <p:nvPicPr>
          <p:cNvPr id="464" name="Picture 463">
            <a:extLst>
              <a:ext uri="{FF2B5EF4-FFF2-40B4-BE49-F238E27FC236}">
                <a16:creationId xmlns:a16="http://schemas.microsoft.com/office/drawing/2014/main" id="{5BB4D5F5-795C-4EFC-9348-5474832D19BF}"/>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5358972" y="1251805"/>
            <a:ext cx="829754" cy="621486"/>
          </a:xfrm>
          <a:prstGeom prst="rect">
            <a:avLst/>
          </a:prstGeom>
          <a:ln>
            <a:noFill/>
          </a:ln>
        </p:spPr>
      </p:pic>
      <p:pic>
        <p:nvPicPr>
          <p:cNvPr id="465" name="Picture 464">
            <a:extLst>
              <a:ext uri="{FF2B5EF4-FFF2-40B4-BE49-F238E27FC236}">
                <a16:creationId xmlns:a16="http://schemas.microsoft.com/office/drawing/2014/main" id="{5E00EE52-0938-4034-9C99-EBF87CC20B1C}"/>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4522803" y="2077372"/>
            <a:ext cx="809292" cy="551128"/>
          </a:xfrm>
          <a:prstGeom prst="rect">
            <a:avLst/>
          </a:prstGeom>
          <a:ln>
            <a:noFill/>
          </a:ln>
        </p:spPr>
      </p:pic>
      <p:sp>
        <p:nvSpPr>
          <p:cNvPr id="466" name="Rectangle 465">
            <a:extLst>
              <a:ext uri="{FF2B5EF4-FFF2-40B4-BE49-F238E27FC236}">
                <a16:creationId xmlns:a16="http://schemas.microsoft.com/office/drawing/2014/main" id="{1CC9FF51-AA3A-4BFE-AB16-9AA3423CFE35}"/>
              </a:ext>
            </a:extLst>
          </p:cNvPr>
          <p:cNvSpPr/>
          <p:nvPr/>
        </p:nvSpPr>
        <p:spPr>
          <a:xfrm>
            <a:off x="3053759" y="967336"/>
            <a:ext cx="2143817" cy="249759"/>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1000" b="1" i="0" u="none" strike="noStrike" kern="1200" cap="none" spc="48" normalizeH="0" baseline="0" noProof="0" dirty="0">
                <a:ln>
                  <a:noFill/>
                </a:ln>
                <a:solidFill>
                  <a:srgbClr val="44546A"/>
                </a:solidFill>
                <a:effectLst/>
                <a:uLnTx/>
                <a:uFillTx/>
                <a:latin typeface="Century Gothic" panose="020F0302020204030204"/>
                <a:ea typeface="+mn-ea"/>
                <a:cs typeface="Century Gothic"/>
              </a:rPr>
              <a:t>STRATEGY &amp; PLANNING</a:t>
            </a:r>
            <a:endParaRPr kumimoji="0" lang="en-GB" sz="1000" b="0" i="0" u="none" strike="noStrike" kern="1200" cap="none" spc="0" normalizeH="0" baseline="0" noProof="0" dirty="0">
              <a:ln>
                <a:noFill/>
              </a:ln>
              <a:solidFill>
                <a:srgbClr val="44546A"/>
              </a:solidFill>
              <a:effectLst/>
              <a:uLnTx/>
              <a:uFillTx/>
              <a:latin typeface="Century Gothic" panose="020F0302020204030204"/>
              <a:ea typeface="+mn-ea"/>
              <a:cs typeface="Century Gothic"/>
            </a:endParaRPr>
          </a:p>
        </p:txBody>
      </p:sp>
      <p:grpSp>
        <p:nvGrpSpPr>
          <p:cNvPr id="467" name="Group 466">
            <a:extLst>
              <a:ext uri="{FF2B5EF4-FFF2-40B4-BE49-F238E27FC236}">
                <a16:creationId xmlns:a16="http://schemas.microsoft.com/office/drawing/2014/main" id="{82D143B6-B774-4819-9058-489247F5B7EC}"/>
              </a:ext>
            </a:extLst>
          </p:cNvPr>
          <p:cNvGrpSpPr/>
          <p:nvPr/>
        </p:nvGrpSpPr>
        <p:grpSpPr>
          <a:xfrm>
            <a:off x="6617865" y="4844167"/>
            <a:ext cx="421683" cy="421683"/>
            <a:chOff x="6179465" y="4844432"/>
            <a:chExt cx="415709" cy="415709"/>
          </a:xfrm>
        </p:grpSpPr>
        <p:sp>
          <p:nvSpPr>
            <p:cNvPr id="520" name="object 158">
              <a:extLst>
                <a:ext uri="{FF2B5EF4-FFF2-40B4-BE49-F238E27FC236}">
                  <a16:creationId xmlns:a16="http://schemas.microsoft.com/office/drawing/2014/main" id="{890BEBC0-06F6-4CA1-B982-DFE91048B483}"/>
                </a:ext>
              </a:extLst>
            </p:cNvPr>
            <p:cNvSpPr/>
            <p:nvPr/>
          </p:nvSpPr>
          <p:spPr>
            <a:xfrm>
              <a:off x="6179465" y="4844432"/>
              <a:ext cx="415709" cy="415709"/>
            </a:xfrm>
            <a:custGeom>
              <a:avLst/>
              <a:gdLst/>
              <a:ahLst/>
              <a:cxnLst/>
              <a:rect l="l" t="t" r="r" b="b"/>
              <a:pathLst>
                <a:path w="1670684" h="1670685">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21" name="Group 520">
              <a:extLst>
                <a:ext uri="{FF2B5EF4-FFF2-40B4-BE49-F238E27FC236}">
                  <a16:creationId xmlns:a16="http://schemas.microsoft.com/office/drawing/2014/main" id="{AA2DA933-8124-40FE-A0E5-FF2F3D9A4123}"/>
                </a:ext>
              </a:extLst>
            </p:cNvPr>
            <p:cNvGrpSpPr/>
            <p:nvPr/>
          </p:nvGrpSpPr>
          <p:grpSpPr>
            <a:xfrm>
              <a:off x="6297651" y="4962618"/>
              <a:ext cx="179336" cy="179336"/>
              <a:chOff x="395238" y="1324200"/>
              <a:chExt cx="383712" cy="383712"/>
            </a:xfrm>
          </p:grpSpPr>
          <p:sp>
            <p:nvSpPr>
              <p:cNvPr id="522" name="Rectangle 521">
                <a:extLst>
                  <a:ext uri="{FF2B5EF4-FFF2-40B4-BE49-F238E27FC236}">
                    <a16:creationId xmlns:a16="http://schemas.microsoft.com/office/drawing/2014/main" id="{A658B9F7-7F8F-4881-B39B-0C330CD15410}"/>
                  </a:ext>
                </a:extLst>
              </p:cNvPr>
              <p:cNvSpPr/>
              <p:nvPr/>
            </p:nvSpPr>
            <p:spPr>
              <a:xfrm>
                <a:off x="423863" y="1352550"/>
                <a:ext cx="326232" cy="2190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23" name="Freeform 51">
                <a:extLst>
                  <a:ext uri="{FF2B5EF4-FFF2-40B4-BE49-F238E27FC236}">
                    <a16:creationId xmlns:a16="http://schemas.microsoft.com/office/drawing/2014/main" id="{56C304B1-424A-41D8-B0C4-B60BD9C50F14}"/>
                  </a:ext>
                </a:extLst>
              </p:cNvPr>
              <p:cNvSpPr>
                <a:spLocks/>
              </p:cNvSpPr>
              <p:nvPr/>
            </p:nvSpPr>
            <p:spPr bwMode="auto">
              <a:xfrm>
                <a:off x="501888" y="1644148"/>
                <a:ext cx="170413" cy="63764"/>
              </a:xfrm>
              <a:custGeom>
                <a:avLst/>
                <a:gdLst>
                  <a:gd name="T0" fmla="*/ 115 w 128"/>
                  <a:gd name="T1" fmla="*/ 16 h 48"/>
                  <a:gd name="T2" fmla="*/ 104 w 128"/>
                  <a:gd name="T3" fmla="*/ 16 h 48"/>
                  <a:gd name="T4" fmla="*/ 104 w 128"/>
                  <a:gd name="T5" fmla="*/ 0 h 48"/>
                  <a:gd name="T6" fmla="*/ 24 w 128"/>
                  <a:gd name="T7" fmla="*/ 0 h 48"/>
                  <a:gd name="T8" fmla="*/ 24 w 128"/>
                  <a:gd name="T9" fmla="*/ 16 h 48"/>
                  <a:gd name="T10" fmla="*/ 13 w 128"/>
                  <a:gd name="T11" fmla="*/ 16 h 48"/>
                  <a:gd name="T12" fmla="*/ 0 w 128"/>
                  <a:gd name="T13" fmla="*/ 32 h 48"/>
                  <a:gd name="T14" fmla="*/ 13 w 128"/>
                  <a:gd name="T15" fmla="*/ 48 h 48"/>
                  <a:gd name="T16" fmla="*/ 115 w 128"/>
                  <a:gd name="T17" fmla="*/ 48 h 48"/>
                  <a:gd name="T18" fmla="*/ 128 w 128"/>
                  <a:gd name="T19" fmla="*/ 32 h 48"/>
                  <a:gd name="T20" fmla="*/ 115 w 128"/>
                  <a:gd name="T21"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8">
                    <a:moveTo>
                      <a:pt x="115" y="16"/>
                    </a:moveTo>
                    <a:cubicBezTo>
                      <a:pt x="104" y="16"/>
                      <a:pt x="104" y="16"/>
                      <a:pt x="104" y="16"/>
                    </a:cubicBezTo>
                    <a:cubicBezTo>
                      <a:pt x="104" y="0"/>
                      <a:pt x="104" y="0"/>
                      <a:pt x="104" y="0"/>
                    </a:cubicBezTo>
                    <a:cubicBezTo>
                      <a:pt x="24" y="0"/>
                      <a:pt x="24" y="0"/>
                      <a:pt x="24" y="0"/>
                    </a:cubicBezTo>
                    <a:cubicBezTo>
                      <a:pt x="24" y="16"/>
                      <a:pt x="24" y="16"/>
                      <a:pt x="24" y="16"/>
                    </a:cubicBezTo>
                    <a:cubicBezTo>
                      <a:pt x="13" y="16"/>
                      <a:pt x="13" y="16"/>
                      <a:pt x="13" y="16"/>
                    </a:cubicBezTo>
                    <a:cubicBezTo>
                      <a:pt x="6" y="16"/>
                      <a:pt x="0" y="23"/>
                      <a:pt x="0" y="32"/>
                    </a:cubicBezTo>
                    <a:cubicBezTo>
                      <a:pt x="0" y="41"/>
                      <a:pt x="6" y="48"/>
                      <a:pt x="13" y="48"/>
                    </a:cubicBezTo>
                    <a:cubicBezTo>
                      <a:pt x="115" y="48"/>
                      <a:pt x="115" y="48"/>
                      <a:pt x="115" y="48"/>
                    </a:cubicBezTo>
                    <a:cubicBezTo>
                      <a:pt x="122" y="48"/>
                      <a:pt x="128" y="41"/>
                      <a:pt x="128" y="32"/>
                    </a:cubicBezTo>
                    <a:cubicBezTo>
                      <a:pt x="128" y="23"/>
                      <a:pt x="122" y="16"/>
                      <a:pt x="115" y="1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24" name="Freeform 52">
                <a:extLst>
                  <a:ext uri="{FF2B5EF4-FFF2-40B4-BE49-F238E27FC236}">
                    <a16:creationId xmlns:a16="http://schemas.microsoft.com/office/drawing/2014/main" id="{A5AFAB3C-5C06-4878-B34F-FC1221488750}"/>
                  </a:ext>
                </a:extLst>
              </p:cNvPr>
              <p:cNvSpPr>
                <a:spLocks noEditPoints="1"/>
              </p:cNvSpPr>
              <p:nvPr/>
            </p:nvSpPr>
            <p:spPr bwMode="auto">
              <a:xfrm>
                <a:off x="395238" y="1324200"/>
                <a:ext cx="383712" cy="298506"/>
              </a:xfrm>
              <a:custGeom>
                <a:avLst/>
                <a:gdLst>
                  <a:gd name="T0" fmla="*/ 272 w 288"/>
                  <a:gd name="T1" fmla="*/ 0 h 224"/>
                  <a:gd name="T2" fmla="*/ 16 w 288"/>
                  <a:gd name="T3" fmla="*/ 0 h 224"/>
                  <a:gd name="T4" fmla="*/ 0 w 288"/>
                  <a:gd name="T5" fmla="*/ 16 h 224"/>
                  <a:gd name="T6" fmla="*/ 0 w 288"/>
                  <a:gd name="T7" fmla="*/ 208 h 224"/>
                  <a:gd name="T8" fmla="*/ 16 w 288"/>
                  <a:gd name="T9" fmla="*/ 224 h 224"/>
                  <a:gd name="T10" fmla="*/ 272 w 288"/>
                  <a:gd name="T11" fmla="*/ 224 h 224"/>
                  <a:gd name="T12" fmla="*/ 288 w 288"/>
                  <a:gd name="T13" fmla="*/ 208 h 224"/>
                  <a:gd name="T14" fmla="*/ 288 w 288"/>
                  <a:gd name="T15" fmla="*/ 16 h 224"/>
                  <a:gd name="T16" fmla="*/ 272 w 288"/>
                  <a:gd name="T17" fmla="*/ 0 h 224"/>
                  <a:gd name="T18" fmla="*/ 264 w 288"/>
                  <a:gd name="T19" fmla="*/ 184 h 224"/>
                  <a:gd name="T20" fmla="*/ 24 w 288"/>
                  <a:gd name="T21" fmla="*/ 184 h 224"/>
                  <a:gd name="T22" fmla="*/ 24 w 288"/>
                  <a:gd name="T23" fmla="*/ 24 h 224"/>
                  <a:gd name="T24" fmla="*/ 264 w 288"/>
                  <a:gd name="T25" fmla="*/ 24 h 224"/>
                  <a:gd name="T26" fmla="*/ 264 w 288"/>
                  <a:gd name="T27" fmla="*/ 18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224">
                    <a:moveTo>
                      <a:pt x="272" y="0"/>
                    </a:moveTo>
                    <a:cubicBezTo>
                      <a:pt x="16" y="0"/>
                      <a:pt x="16" y="0"/>
                      <a:pt x="16" y="0"/>
                    </a:cubicBezTo>
                    <a:cubicBezTo>
                      <a:pt x="7" y="0"/>
                      <a:pt x="0" y="7"/>
                      <a:pt x="0" y="16"/>
                    </a:cubicBezTo>
                    <a:cubicBezTo>
                      <a:pt x="0" y="208"/>
                      <a:pt x="0" y="208"/>
                      <a:pt x="0" y="208"/>
                    </a:cubicBezTo>
                    <a:cubicBezTo>
                      <a:pt x="0" y="217"/>
                      <a:pt x="7" y="224"/>
                      <a:pt x="16" y="224"/>
                    </a:cubicBezTo>
                    <a:cubicBezTo>
                      <a:pt x="272" y="224"/>
                      <a:pt x="272" y="224"/>
                      <a:pt x="272" y="224"/>
                    </a:cubicBezTo>
                    <a:cubicBezTo>
                      <a:pt x="281" y="224"/>
                      <a:pt x="288" y="217"/>
                      <a:pt x="288" y="208"/>
                    </a:cubicBezTo>
                    <a:cubicBezTo>
                      <a:pt x="288" y="16"/>
                      <a:pt x="288" y="16"/>
                      <a:pt x="288" y="16"/>
                    </a:cubicBezTo>
                    <a:cubicBezTo>
                      <a:pt x="288" y="7"/>
                      <a:pt x="281" y="0"/>
                      <a:pt x="272" y="0"/>
                    </a:cubicBezTo>
                    <a:close/>
                    <a:moveTo>
                      <a:pt x="264" y="184"/>
                    </a:moveTo>
                    <a:cubicBezTo>
                      <a:pt x="24" y="184"/>
                      <a:pt x="24" y="184"/>
                      <a:pt x="24" y="184"/>
                    </a:cubicBezTo>
                    <a:cubicBezTo>
                      <a:pt x="24" y="24"/>
                      <a:pt x="24" y="24"/>
                      <a:pt x="24" y="24"/>
                    </a:cubicBezTo>
                    <a:cubicBezTo>
                      <a:pt x="264" y="24"/>
                      <a:pt x="264" y="24"/>
                      <a:pt x="264" y="24"/>
                    </a:cubicBezTo>
                    <a:lnTo>
                      <a:pt x="264" y="18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8" name="Group 467">
            <a:extLst>
              <a:ext uri="{FF2B5EF4-FFF2-40B4-BE49-F238E27FC236}">
                <a16:creationId xmlns:a16="http://schemas.microsoft.com/office/drawing/2014/main" id="{F7D8F2C1-F7D3-4355-B375-17E177E6FB7B}"/>
              </a:ext>
            </a:extLst>
          </p:cNvPr>
          <p:cNvGrpSpPr/>
          <p:nvPr/>
        </p:nvGrpSpPr>
        <p:grpSpPr>
          <a:xfrm>
            <a:off x="5498134" y="4143301"/>
            <a:ext cx="462649" cy="462649"/>
            <a:chOff x="5068454" y="4177305"/>
            <a:chExt cx="456095" cy="456095"/>
          </a:xfrm>
        </p:grpSpPr>
        <p:sp>
          <p:nvSpPr>
            <p:cNvPr id="515" name="object 100">
              <a:extLst>
                <a:ext uri="{FF2B5EF4-FFF2-40B4-BE49-F238E27FC236}">
                  <a16:creationId xmlns:a16="http://schemas.microsoft.com/office/drawing/2014/main" id="{5C0DAE79-C9F5-459F-9D71-650516B26F65}"/>
                </a:ext>
              </a:extLst>
            </p:cNvPr>
            <p:cNvSpPr/>
            <p:nvPr/>
          </p:nvSpPr>
          <p:spPr>
            <a:xfrm>
              <a:off x="5068454" y="4177305"/>
              <a:ext cx="456095" cy="456095"/>
            </a:xfrm>
            <a:custGeom>
              <a:avLst/>
              <a:gdLst/>
              <a:ahLst/>
              <a:cxnLst/>
              <a:rect l="l" t="t" r="r" b="b"/>
              <a:pathLst>
                <a:path w="1670685" h="1670684">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6" name="Group 515">
              <a:extLst>
                <a:ext uri="{FF2B5EF4-FFF2-40B4-BE49-F238E27FC236}">
                  <a16:creationId xmlns:a16="http://schemas.microsoft.com/office/drawing/2014/main" id="{D96664EA-893A-429C-89CD-6902B571BA61}"/>
                </a:ext>
              </a:extLst>
            </p:cNvPr>
            <p:cNvGrpSpPr/>
            <p:nvPr/>
          </p:nvGrpSpPr>
          <p:grpSpPr>
            <a:xfrm>
              <a:off x="5190566" y="4301644"/>
              <a:ext cx="211870" cy="207416"/>
              <a:chOff x="403673" y="3021332"/>
              <a:chExt cx="375743" cy="367845"/>
            </a:xfrm>
          </p:grpSpPr>
          <p:sp>
            <p:nvSpPr>
              <p:cNvPr id="517" name="Oval 516">
                <a:extLst>
                  <a:ext uri="{FF2B5EF4-FFF2-40B4-BE49-F238E27FC236}">
                    <a16:creationId xmlns:a16="http://schemas.microsoft.com/office/drawing/2014/main" id="{6A6B8F6F-8B67-4F11-8DA2-5344C0604D07}"/>
                  </a:ext>
                </a:extLst>
              </p:cNvPr>
              <p:cNvSpPr/>
              <p:nvPr/>
            </p:nvSpPr>
            <p:spPr>
              <a:xfrm>
                <a:off x="502355" y="3021565"/>
                <a:ext cx="276546" cy="2765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8" name="Freeform 55">
                <a:extLst>
                  <a:ext uri="{FF2B5EF4-FFF2-40B4-BE49-F238E27FC236}">
                    <a16:creationId xmlns:a16="http://schemas.microsoft.com/office/drawing/2014/main" id="{E45A28DD-CD77-4093-B887-DDEA29BE9086}"/>
                  </a:ext>
                </a:extLst>
              </p:cNvPr>
              <p:cNvSpPr>
                <a:spLocks/>
              </p:cNvSpPr>
              <p:nvPr/>
            </p:nvSpPr>
            <p:spPr bwMode="auto">
              <a:xfrm>
                <a:off x="403673" y="3255466"/>
                <a:ext cx="137096" cy="133711"/>
              </a:xfrm>
              <a:custGeom>
                <a:avLst/>
                <a:gdLst>
                  <a:gd name="T0" fmla="*/ 86 w 103"/>
                  <a:gd name="T1" fmla="*/ 4 h 100"/>
                  <a:gd name="T2" fmla="*/ 75 w 103"/>
                  <a:gd name="T3" fmla="*/ 0 h 100"/>
                  <a:gd name="T4" fmla="*/ 63 w 103"/>
                  <a:gd name="T5" fmla="*/ 5 h 100"/>
                  <a:gd name="T6" fmla="*/ 7 w 103"/>
                  <a:gd name="T7" fmla="*/ 61 h 100"/>
                  <a:gd name="T8" fmla="*/ 7 w 103"/>
                  <a:gd name="T9" fmla="*/ 84 h 100"/>
                  <a:gd name="T10" fmla="*/ 18 w 103"/>
                  <a:gd name="T11" fmla="*/ 95 h 100"/>
                  <a:gd name="T12" fmla="*/ 29 w 103"/>
                  <a:gd name="T13" fmla="*/ 100 h 100"/>
                  <a:gd name="T14" fmla="*/ 41 w 103"/>
                  <a:gd name="T15" fmla="*/ 95 h 100"/>
                  <a:gd name="T16" fmla="*/ 97 w 103"/>
                  <a:gd name="T17" fmla="*/ 39 h 100"/>
                  <a:gd name="T18" fmla="*/ 99 w 103"/>
                  <a:gd name="T19" fmla="*/ 18 h 100"/>
                  <a:gd name="T20" fmla="*/ 86 w 103"/>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0">
                    <a:moveTo>
                      <a:pt x="86" y="4"/>
                    </a:moveTo>
                    <a:cubicBezTo>
                      <a:pt x="83" y="2"/>
                      <a:pt x="79" y="0"/>
                      <a:pt x="75" y="0"/>
                    </a:cubicBezTo>
                    <a:cubicBezTo>
                      <a:pt x="70" y="0"/>
                      <a:pt x="66" y="2"/>
                      <a:pt x="63" y="5"/>
                    </a:cubicBezTo>
                    <a:cubicBezTo>
                      <a:pt x="7" y="61"/>
                      <a:pt x="7" y="61"/>
                      <a:pt x="7" y="61"/>
                    </a:cubicBezTo>
                    <a:cubicBezTo>
                      <a:pt x="0" y="68"/>
                      <a:pt x="0" y="78"/>
                      <a:pt x="7" y="84"/>
                    </a:cubicBezTo>
                    <a:cubicBezTo>
                      <a:pt x="18" y="95"/>
                      <a:pt x="18" y="95"/>
                      <a:pt x="18" y="95"/>
                    </a:cubicBezTo>
                    <a:cubicBezTo>
                      <a:pt x="21" y="98"/>
                      <a:pt x="25" y="100"/>
                      <a:pt x="29" y="100"/>
                    </a:cubicBezTo>
                    <a:cubicBezTo>
                      <a:pt x="33" y="100"/>
                      <a:pt x="37" y="98"/>
                      <a:pt x="41" y="95"/>
                    </a:cubicBezTo>
                    <a:cubicBezTo>
                      <a:pt x="97" y="39"/>
                      <a:pt x="97" y="39"/>
                      <a:pt x="97" y="39"/>
                    </a:cubicBezTo>
                    <a:cubicBezTo>
                      <a:pt x="103" y="33"/>
                      <a:pt x="103" y="24"/>
                      <a:pt x="99" y="18"/>
                    </a:cubicBezTo>
                    <a:cubicBezTo>
                      <a:pt x="94" y="14"/>
                      <a:pt x="90" y="9"/>
                      <a:pt x="86" y="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9" name="Freeform 56">
                <a:extLst>
                  <a:ext uri="{FF2B5EF4-FFF2-40B4-BE49-F238E27FC236}">
                    <a16:creationId xmlns:a16="http://schemas.microsoft.com/office/drawing/2014/main" id="{C910A9DD-8C63-4245-B737-A0AE2454CFB3}"/>
                  </a:ext>
                </a:extLst>
              </p:cNvPr>
              <p:cNvSpPr>
                <a:spLocks noEditPoints="1"/>
              </p:cNvSpPr>
              <p:nvPr/>
            </p:nvSpPr>
            <p:spPr bwMode="auto">
              <a:xfrm>
                <a:off x="501840" y="3021332"/>
                <a:ext cx="277576" cy="277012"/>
              </a:xfrm>
              <a:custGeom>
                <a:avLst/>
                <a:gdLst>
                  <a:gd name="T0" fmla="*/ 104 w 208"/>
                  <a:gd name="T1" fmla="*/ 0 h 208"/>
                  <a:gd name="T2" fmla="*/ 0 w 208"/>
                  <a:gd name="T3" fmla="*/ 104 h 208"/>
                  <a:gd name="T4" fmla="*/ 23 w 208"/>
                  <a:gd name="T5" fmla="*/ 169 h 208"/>
                  <a:gd name="T6" fmla="*/ 23 w 208"/>
                  <a:gd name="T7" fmla="*/ 169 h 208"/>
                  <a:gd name="T8" fmla="*/ 35 w 208"/>
                  <a:gd name="T9" fmla="*/ 181 h 208"/>
                  <a:gd name="T10" fmla="*/ 36 w 208"/>
                  <a:gd name="T11" fmla="*/ 183 h 208"/>
                  <a:gd name="T12" fmla="*/ 104 w 208"/>
                  <a:gd name="T13" fmla="*/ 208 h 208"/>
                  <a:gd name="T14" fmla="*/ 208 w 208"/>
                  <a:gd name="T15" fmla="*/ 104 h 208"/>
                  <a:gd name="T16" fmla="*/ 104 w 208"/>
                  <a:gd name="T17" fmla="*/ 0 h 208"/>
                  <a:gd name="T18" fmla="*/ 104 w 208"/>
                  <a:gd name="T19" fmla="*/ 184 h 208"/>
                  <a:gd name="T20" fmla="*/ 24 w 208"/>
                  <a:gd name="T21" fmla="*/ 104 h 208"/>
                  <a:gd name="T22" fmla="*/ 104 w 208"/>
                  <a:gd name="T23" fmla="*/ 24 h 208"/>
                  <a:gd name="T24" fmla="*/ 184 w 208"/>
                  <a:gd name="T25" fmla="*/ 104 h 208"/>
                  <a:gd name="T26" fmla="*/ 104 w 208"/>
                  <a:gd name="T27"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208">
                    <a:moveTo>
                      <a:pt x="104" y="0"/>
                    </a:moveTo>
                    <a:cubicBezTo>
                      <a:pt x="47" y="0"/>
                      <a:pt x="0" y="47"/>
                      <a:pt x="0" y="104"/>
                    </a:cubicBezTo>
                    <a:cubicBezTo>
                      <a:pt x="0" y="129"/>
                      <a:pt x="9" y="151"/>
                      <a:pt x="23" y="169"/>
                    </a:cubicBezTo>
                    <a:cubicBezTo>
                      <a:pt x="23" y="169"/>
                      <a:pt x="23" y="169"/>
                      <a:pt x="23" y="169"/>
                    </a:cubicBezTo>
                    <a:cubicBezTo>
                      <a:pt x="35" y="181"/>
                      <a:pt x="35" y="181"/>
                      <a:pt x="35" y="181"/>
                    </a:cubicBezTo>
                    <a:cubicBezTo>
                      <a:pt x="35" y="181"/>
                      <a:pt x="36" y="182"/>
                      <a:pt x="36" y="183"/>
                    </a:cubicBezTo>
                    <a:cubicBezTo>
                      <a:pt x="54" y="198"/>
                      <a:pt x="78" y="208"/>
                      <a:pt x="104" y="208"/>
                    </a:cubicBezTo>
                    <a:cubicBezTo>
                      <a:pt x="161" y="208"/>
                      <a:pt x="208" y="161"/>
                      <a:pt x="208" y="104"/>
                    </a:cubicBezTo>
                    <a:cubicBezTo>
                      <a:pt x="208" y="47"/>
                      <a:pt x="161" y="0"/>
                      <a:pt x="104" y="0"/>
                    </a:cubicBezTo>
                    <a:close/>
                    <a:moveTo>
                      <a:pt x="104" y="184"/>
                    </a:moveTo>
                    <a:cubicBezTo>
                      <a:pt x="60" y="184"/>
                      <a:pt x="24" y="148"/>
                      <a:pt x="24" y="104"/>
                    </a:cubicBezTo>
                    <a:cubicBezTo>
                      <a:pt x="24" y="60"/>
                      <a:pt x="60" y="24"/>
                      <a:pt x="104" y="24"/>
                    </a:cubicBezTo>
                    <a:cubicBezTo>
                      <a:pt x="148" y="24"/>
                      <a:pt x="184" y="60"/>
                      <a:pt x="184" y="104"/>
                    </a:cubicBezTo>
                    <a:cubicBezTo>
                      <a:pt x="184" y="148"/>
                      <a:pt x="148" y="184"/>
                      <a:pt x="104" y="18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9" name="Group 468">
            <a:extLst>
              <a:ext uri="{FF2B5EF4-FFF2-40B4-BE49-F238E27FC236}">
                <a16:creationId xmlns:a16="http://schemas.microsoft.com/office/drawing/2014/main" id="{94AC8B43-AEAE-4946-8D54-24652251A5F9}"/>
              </a:ext>
            </a:extLst>
          </p:cNvPr>
          <p:cNvGrpSpPr/>
          <p:nvPr/>
        </p:nvGrpSpPr>
        <p:grpSpPr>
          <a:xfrm>
            <a:off x="2536941" y="1086210"/>
            <a:ext cx="609491" cy="610222"/>
            <a:chOff x="2149211" y="1149237"/>
            <a:chExt cx="600857" cy="601577"/>
          </a:xfrm>
        </p:grpSpPr>
        <p:sp>
          <p:nvSpPr>
            <p:cNvPr id="510" name="object 111">
              <a:extLst>
                <a:ext uri="{FF2B5EF4-FFF2-40B4-BE49-F238E27FC236}">
                  <a16:creationId xmlns:a16="http://schemas.microsoft.com/office/drawing/2014/main" id="{61E876AF-3DC7-483E-9772-D6386ABB03CC}"/>
                </a:ext>
              </a:extLst>
            </p:cNvPr>
            <p:cNvSpPr/>
            <p:nvPr/>
          </p:nvSpPr>
          <p:spPr>
            <a:xfrm>
              <a:off x="2149211" y="1149237"/>
              <a:ext cx="600857" cy="601577"/>
            </a:xfrm>
            <a:custGeom>
              <a:avLst/>
              <a:gdLst/>
              <a:ahLst/>
              <a:cxnLst/>
              <a:rect l="l" t="t" r="r" b="b"/>
              <a:pathLst>
                <a:path w="1587500" h="1589404">
                  <a:moveTo>
                    <a:pt x="793608" y="0"/>
                  </a:moveTo>
                  <a:lnTo>
                    <a:pt x="0" y="792528"/>
                  </a:lnTo>
                  <a:lnTo>
                    <a:pt x="5" y="795666"/>
                  </a:lnTo>
                  <a:lnTo>
                    <a:pt x="793608" y="1589394"/>
                  </a:lnTo>
                  <a:lnTo>
                    <a:pt x="1587217" y="795666"/>
                  </a:lnTo>
                  <a:lnTo>
                    <a:pt x="1587217" y="792528"/>
                  </a:lnTo>
                  <a:lnTo>
                    <a:pt x="793608"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1" name="Group 510">
              <a:extLst>
                <a:ext uri="{FF2B5EF4-FFF2-40B4-BE49-F238E27FC236}">
                  <a16:creationId xmlns:a16="http://schemas.microsoft.com/office/drawing/2014/main" id="{17D4C335-822B-4C98-94B5-CC845C5732A7}"/>
                </a:ext>
              </a:extLst>
            </p:cNvPr>
            <p:cNvGrpSpPr/>
            <p:nvPr/>
          </p:nvGrpSpPr>
          <p:grpSpPr>
            <a:xfrm>
              <a:off x="2278316" y="1278702"/>
              <a:ext cx="342646" cy="342646"/>
              <a:chOff x="395552" y="3913289"/>
              <a:chExt cx="383070" cy="383070"/>
            </a:xfrm>
          </p:grpSpPr>
          <p:sp>
            <p:nvSpPr>
              <p:cNvPr id="512" name="Oval 511">
                <a:extLst>
                  <a:ext uri="{FF2B5EF4-FFF2-40B4-BE49-F238E27FC236}">
                    <a16:creationId xmlns:a16="http://schemas.microsoft.com/office/drawing/2014/main" id="{8331814A-5776-4783-BBA9-1B71BACF7916}"/>
                  </a:ext>
                </a:extLst>
              </p:cNvPr>
              <p:cNvSpPr/>
              <p:nvPr/>
            </p:nvSpPr>
            <p:spPr>
              <a:xfrm>
                <a:off x="395670" y="3913407"/>
                <a:ext cx="382834" cy="3828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3" name="Freeform 116">
                <a:extLst>
                  <a:ext uri="{FF2B5EF4-FFF2-40B4-BE49-F238E27FC236}">
                    <a16:creationId xmlns:a16="http://schemas.microsoft.com/office/drawing/2014/main" id="{CFC0E5E5-EB15-44E5-BCEF-B46661A65C10}"/>
                  </a:ext>
                </a:extLst>
              </p:cNvPr>
              <p:cNvSpPr>
                <a:spLocks noEditPoints="1"/>
              </p:cNvSpPr>
              <p:nvPr/>
            </p:nvSpPr>
            <p:spPr bwMode="auto">
              <a:xfrm>
                <a:off x="504558" y="4022295"/>
                <a:ext cx="165058" cy="165058"/>
              </a:xfrm>
              <a:custGeom>
                <a:avLst/>
                <a:gdLst>
                  <a:gd name="T0" fmla="*/ 124 w 124"/>
                  <a:gd name="T1" fmla="*/ 0 h 124"/>
                  <a:gd name="T2" fmla="*/ 39 w 124"/>
                  <a:gd name="T3" fmla="*/ 39 h 124"/>
                  <a:gd name="T4" fmla="*/ 0 w 124"/>
                  <a:gd name="T5" fmla="*/ 124 h 124"/>
                  <a:gd name="T6" fmla="*/ 85 w 124"/>
                  <a:gd name="T7" fmla="*/ 85 h 124"/>
                  <a:gd name="T8" fmla="*/ 124 w 124"/>
                  <a:gd name="T9" fmla="*/ 0 h 124"/>
                  <a:gd name="T10" fmla="*/ 62 w 124"/>
                  <a:gd name="T11" fmla="*/ 78 h 124"/>
                  <a:gd name="T12" fmla="*/ 46 w 124"/>
                  <a:gd name="T13" fmla="*/ 62 h 124"/>
                  <a:gd name="T14" fmla="*/ 62 w 124"/>
                  <a:gd name="T15" fmla="*/ 46 h 124"/>
                  <a:gd name="T16" fmla="*/ 78 w 124"/>
                  <a:gd name="T17" fmla="*/ 62 h 124"/>
                  <a:gd name="T18" fmla="*/ 62 w 124"/>
                  <a:gd name="T19" fmla="*/ 7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24">
                    <a:moveTo>
                      <a:pt x="124" y="0"/>
                    </a:moveTo>
                    <a:cubicBezTo>
                      <a:pt x="39" y="39"/>
                      <a:pt x="39" y="39"/>
                      <a:pt x="39" y="39"/>
                    </a:cubicBezTo>
                    <a:cubicBezTo>
                      <a:pt x="0" y="124"/>
                      <a:pt x="0" y="124"/>
                      <a:pt x="0" y="124"/>
                    </a:cubicBezTo>
                    <a:cubicBezTo>
                      <a:pt x="85" y="85"/>
                      <a:pt x="85" y="85"/>
                      <a:pt x="85" y="85"/>
                    </a:cubicBezTo>
                    <a:lnTo>
                      <a:pt x="124" y="0"/>
                    </a:lnTo>
                    <a:close/>
                    <a:moveTo>
                      <a:pt x="62" y="78"/>
                    </a:moveTo>
                    <a:cubicBezTo>
                      <a:pt x="53" y="78"/>
                      <a:pt x="46" y="71"/>
                      <a:pt x="46" y="62"/>
                    </a:cubicBezTo>
                    <a:cubicBezTo>
                      <a:pt x="46" y="53"/>
                      <a:pt x="53" y="46"/>
                      <a:pt x="62" y="46"/>
                    </a:cubicBezTo>
                    <a:cubicBezTo>
                      <a:pt x="71" y="46"/>
                      <a:pt x="78" y="53"/>
                      <a:pt x="78" y="62"/>
                    </a:cubicBezTo>
                    <a:cubicBezTo>
                      <a:pt x="78" y="71"/>
                      <a:pt x="71" y="78"/>
                      <a:pt x="62" y="78"/>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4" name="Freeform 117">
                <a:extLst>
                  <a:ext uri="{FF2B5EF4-FFF2-40B4-BE49-F238E27FC236}">
                    <a16:creationId xmlns:a16="http://schemas.microsoft.com/office/drawing/2014/main" id="{5D2D3AD7-2929-4AD6-B503-E4EC967C8C19}"/>
                  </a:ext>
                </a:extLst>
              </p:cNvPr>
              <p:cNvSpPr>
                <a:spLocks noEditPoints="1"/>
              </p:cNvSpPr>
              <p:nvPr/>
            </p:nvSpPr>
            <p:spPr bwMode="auto">
              <a:xfrm>
                <a:off x="395552" y="3913289"/>
                <a:ext cx="383070" cy="383070"/>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44 w 288"/>
                  <a:gd name="T11" fmla="*/ 256 h 288"/>
                  <a:gd name="T12" fmla="*/ 32 w 288"/>
                  <a:gd name="T13" fmla="*/ 144 h 288"/>
                  <a:gd name="T14" fmla="*/ 144 w 288"/>
                  <a:gd name="T15" fmla="*/ 32 h 288"/>
                  <a:gd name="T16" fmla="*/ 256 w 288"/>
                  <a:gd name="T17" fmla="*/ 144 h 288"/>
                  <a:gd name="T18" fmla="*/ 144 w 288"/>
                  <a:gd name="T19" fmla="*/ 25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8">
                    <a:moveTo>
                      <a:pt x="144" y="0"/>
                    </a:moveTo>
                    <a:cubicBezTo>
                      <a:pt x="64" y="0"/>
                      <a:pt x="0" y="64"/>
                      <a:pt x="0" y="144"/>
                    </a:cubicBezTo>
                    <a:cubicBezTo>
                      <a:pt x="0" y="224"/>
                      <a:pt x="64" y="288"/>
                      <a:pt x="144" y="288"/>
                    </a:cubicBezTo>
                    <a:cubicBezTo>
                      <a:pt x="224" y="288"/>
                      <a:pt x="288" y="224"/>
                      <a:pt x="288" y="144"/>
                    </a:cubicBezTo>
                    <a:cubicBezTo>
                      <a:pt x="288" y="64"/>
                      <a:pt x="224" y="0"/>
                      <a:pt x="144" y="0"/>
                    </a:cubicBezTo>
                    <a:close/>
                    <a:moveTo>
                      <a:pt x="144" y="256"/>
                    </a:moveTo>
                    <a:cubicBezTo>
                      <a:pt x="82" y="256"/>
                      <a:pt x="32" y="206"/>
                      <a:pt x="32" y="144"/>
                    </a:cubicBezTo>
                    <a:cubicBezTo>
                      <a:pt x="32" y="82"/>
                      <a:pt x="82" y="32"/>
                      <a:pt x="144" y="32"/>
                    </a:cubicBezTo>
                    <a:cubicBezTo>
                      <a:pt x="206" y="32"/>
                      <a:pt x="256" y="82"/>
                      <a:pt x="256" y="144"/>
                    </a:cubicBezTo>
                    <a:cubicBezTo>
                      <a:pt x="256" y="206"/>
                      <a:pt x="206" y="256"/>
                      <a:pt x="144" y="25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0" name="Group 469">
            <a:extLst>
              <a:ext uri="{FF2B5EF4-FFF2-40B4-BE49-F238E27FC236}">
                <a16:creationId xmlns:a16="http://schemas.microsoft.com/office/drawing/2014/main" id="{14300C21-16CF-4D11-B1CF-1CA167D2317F}"/>
              </a:ext>
            </a:extLst>
          </p:cNvPr>
          <p:cNvGrpSpPr/>
          <p:nvPr/>
        </p:nvGrpSpPr>
        <p:grpSpPr>
          <a:xfrm>
            <a:off x="3778047" y="4892905"/>
            <a:ext cx="462649" cy="463220"/>
            <a:chOff x="3372735" y="4909147"/>
            <a:chExt cx="456095" cy="456658"/>
          </a:xfrm>
        </p:grpSpPr>
        <p:sp>
          <p:nvSpPr>
            <p:cNvPr id="503" name="object 87">
              <a:extLst>
                <a:ext uri="{FF2B5EF4-FFF2-40B4-BE49-F238E27FC236}">
                  <a16:creationId xmlns:a16="http://schemas.microsoft.com/office/drawing/2014/main" id="{CD3C43A7-EF26-4F35-9FB5-588AD76FFBBE}"/>
                </a:ext>
              </a:extLst>
            </p:cNvPr>
            <p:cNvSpPr/>
            <p:nvPr/>
          </p:nvSpPr>
          <p:spPr>
            <a:xfrm>
              <a:off x="3372735" y="4909147"/>
              <a:ext cx="456095" cy="456658"/>
            </a:xfrm>
            <a:custGeom>
              <a:avLst/>
              <a:gdLst/>
              <a:ahLst/>
              <a:cxnLst/>
              <a:rect l="l" t="t" r="r" b="b"/>
              <a:pathLst>
                <a:path w="1543685" h="1545590">
                  <a:moveTo>
                    <a:pt x="771621" y="0"/>
                  </a:moveTo>
                  <a:lnTo>
                    <a:pt x="0" y="770572"/>
                  </a:lnTo>
                  <a:lnTo>
                    <a:pt x="0" y="773620"/>
                  </a:lnTo>
                  <a:lnTo>
                    <a:pt x="771621" y="1545361"/>
                  </a:lnTo>
                  <a:lnTo>
                    <a:pt x="1543243" y="773620"/>
                  </a:lnTo>
                  <a:lnTo>
                    <a:pt x="1543243" y="770572"/>
                  </a:lnTo>
                  <a:lnTo>
                    <a:pt x="77162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04" name="Group 503">
              <a:extLst>
                <a:ext uri="{FF2B5EF4-FFF2-40B4-BE49-F238E27FC236}">
                  <a16:creationId xmlns:a16="http://schemas.microsoft.com/office/drawing/2014/main" id="{64E155D9-27D8-4FE1-B8E4-80051AF9CD35}"/>
                </a:ext>
              </a:extLst>
            </p:cNvPr>
            <p:cNvGrpSpPr/>
            <p:nvPr/>
          </p:nvGrpSpPr>
          <p:grpSpPr>
            <a:xfrm>
              <a:off x="3516496" y="5029132"/>
              <a:ext cx="168572" cy="216689"/>
              <a:chOff x="449220" y="5578464"/>
              <a:chExt cx="298228" cy="383356"/>
            </a:xfrm>
          </p:grpSpPr>
          <p:sp>
            <p:nvSpPr>
              <p:cNvPr id="505" name="Rectangle 504">
                <a:extLst>
                  <a:ext uri="{FF2B5EF4-FFF2-40B4-BE49-F238E27FC236}">
                    <a16:creationId xmlns:a16="http://schemas.microsoft.com/office/drawing/2014/main" id="{2961CC34-0D03-4A94-9A58-D04BDD34F3EA}"/>
                  </a:ext>
                </a:extLst>
              </p:cNvPr>
              <p:cNvSpPr/>
              <p:nvPr/>
            </p:nvSpPr>
            <p:spPr>
              <a:xfrm>
                <a:off x="522737" y="5651226"/>
                <a:ext cx="151878" cy="6699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06" name="Freeform 205">
                <a:extLst>
                  <a:ext uri="{FF2B5EF4-FFF2-40B4-BE49-F238E27FC236}">
                    <a16:creationId xmlns:a16="http://schemas.microsoft.com/office/drawing/2014/main" id="{EAADAF78-C6C7-46F8-A74D-8EAFBA4FB26A}"/>
                  </a:ext>
                </a:extLst>
              </p:cNvPr>
              <p:cNvSpPr>
                <a:spLocks/>
              </p:cNvSpPr>
              <p:nvPr/>
            </p:nvSpPr>
            <p:spPr bwMode="auto">
              <a:xfrm>
                <a:off x="704602" y="5919537"/>
                <a:ext cx="42846" cy="42282"/>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7" name="Freeform 206">
                <a:extLst>
                  <a:ext uri="{FF2B5EF4-FFF2-40B4-BE49-F238E27FC236}">
                    <a16:creationId xmlns:a16="http://schemas.microsoft.com/office/drawing/2014/main" id="{24AE06F6-9A21-4D84-AACF-5DE39C26FAF8}"/>
                  </a:ext>
                </a:extLst>
              </p:cNvPr>
              <p:cNvSpPr>
                <a:spLocks noEditPoints="1"/>
              </p:cNvSpPr>
              <p:nvPr/>
            </p:nvSpPr>
            <p:spPr bwMode="auto">
              <a:xfrm>
                <a:off x="449220" y="5578464"/>
                <a:ext cx="298228" cy="383356"/>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8" name="Rectangle 207">
                <a:extLst>
                  <a:ext uri="{FF2B5EF4-FFF2-40B4-BE49-F238E27FC236}">
                    <a16:creationId xmlns:a16="http://schemas.microsoft.com/office/drawing/2014/main" id="{0728514E-E39B-4833-83B8-D99D1862948B}"/>
                  </a:ext>
                </a:extLst>
              </p:cNvPr>
              <p:cNvSpPr>
                <a:spLocks noChangeArrowheads="1"/>
              </p:cNvSpPr>
              <p:nvPr/>
            </p:nvSpPr>
            <p:spPr bwMode="auto">
              <a:xfrm>
                <a:off x="704602" y="5791564"/>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9" name="Rectangle 208">
                <a:extLst>
                  <a:ext uri="{FF2B5EF4-FFF2-40B4-BE49-F238E27FC236}">
                    <a16:creationId xmlns:a16="http://schemas.microsoft.com/office/drawing/2014/main" id="{0636A496-BC83-48C6-83F8-D40DA5DF6DE0}"/>
                  </a:ext>
                </a:extLst>
              </p:cNvPr>
              <p:cNvSpPr>
                <a:spLocks noChangeArrowheads="1"/>
              </p:cNvSpPr>
              <p:nvPr/>
            </p:nvSpPr>
            <p:spPr bwMode="auto">
              <a:xfrm>
                <a:off x="704602" y="5855269"/>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1" name="Group 470">
            <a:extLst>
              <a:ext uri="{FF2B5EF4-FFF2-40B4-BE49-F238E27FC236}">
                <a16:creationId xmlns:a16="http://schemas.microsoft.com/office/drawing/2014/main" id="{B811B4F2-0997-430B-B9B7-FE92B9804874}"/>
              </a:ext>
            </a:extLst>
          </p:cNvPr>
          <p:cNvGrpSpPr/>
          <p:nvPr/>
        </p:nvGrpSpPr>
        <p:grpSpPr>
          <a:xfrm>
            <a:off x="8993886" y="2995436"/>
            <a:ext cx="520210" cy="520933"/>
            <a:chOff x="8514683" y="3038559"/>
            <a:chExt cx="512840" cy="513553"/>
          </a:xfrm>
        </p:grpSpPr>
        <p:sp>
          <p:nvSpPr>
            <p:cNvPr id="496" name="object 59">
              <a:extLst>
                <a:ext uri="{FF2B5EF4-FFF2-40B4-BE49-F238E27FC236}">
                  <a16:creationId xmlns:a16="http://schemas.microsoft.com/office/drawing/2014/main" id="{1D0582BC-8333-4992-9E75-6EC4AA9741D7}"/>
                </a:ext>
              </a:extLst>
            </p:cNvPr>
            <p:cNvSpPr/>
            <p:nvPr/>
          </p:nvSpPr>
          <p:spPr>
            <a:xfrm>
              <a:off x="8514683" y="3038559"/>
              <a:ext cx="512840" cy="513553"/>
            </a:xfrm>
            <a:custGeom>
              <a:avLst/>
              <a:gdLst/>
              <a:ahLst/>
              <a:cxnLst/>
              <a:rect l="l" t="t" r="r" b="b"/>
              <a:pathLst>
                <a:path w="1370330" h="1372234">
                  <a:moveTo>
                    <a:pt x="685130" y="0"/>
                  </a:moveTo>
                  <a:lnTo>
                    <a:pt x="5" y="684211"/>
                  </a:lnTo>
                  <a:lnTo>
                    <a:pt x="0" y="686920"/>
                  </a:lnTo>
                  <a:lnTo>
                    <a:pt x="685142" y="1372175"/>
                  </a:lnTo>
                  <a:lnTo>
                    <a:pt x="1370273" y="686920"/>
                  </a:lnTo>
                  <a:lnTo>
                    <a:pt x="1370273" y="684211"/>
                  </a:lnTo>
                  <a:lnTo>
                    <a:pt x="685130"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97" name="Group 496">
              <a:extLst>
                <a:ext uri="{FF2B5EF4-FFF2-40B4-BE49-F238E27FC236}">
                  <a16:creationId xmlns:a16="http://schemas.microsoft.com/office/drawing/2014/main" id="{6ACE69BC-4EE1-4960-8521-74627DC80695}"/>
                </a:ext>
              </a:extLst>
            </p:cNvPr>
            <p:cNvGrpSpPr/>
            <p:nvPr/>
          </p:nvGrpSpPr>
          <p:grpSpPr>
            <a:xfrm>
              <a:off x="8656702" y="3182846"/>
              <a:ext cx="228803" cy="224979"/>
              <a:chOff x="400881" y="4755623"/>
              <a:chExt cx="405155" cy="398383"/>
            </a:xfrm>
          </p:grpSpPr>
          <p:sp>
            <p:nvSpPr>
              <p:cNvPr id="498" name="Rectangle 497">
                <a:extLst>
                  <a:ext uri="{FF2B5EF4-FFF2-40B4-BE49-F238E27FC236}">
                    <a16:creationId xmlns:a16="http://schemas.microsoft.com/office/drawing/2014/main" id="{4A753F25-083F-42AD-AFF0-7B9EFCA8D805}"/>
                  </a:ext>
                </a:extLst>
              </p:cNvPr>
              <p:cNvSpPr/>
              <p:nvPr/>
            </p:nvSpPr>
            <p:spPr>
              <a:xfrm>
                <a:off x="438298" y="4818089"/>
                <a:ext cx="330322" cy="2292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99" name="Freeform 20">
                <a:extLst>
                  <a:ext uri="{FF2B5EF4-FFF2-40B4-BE49-F238E27FC236}">
                    <a16:creationId xmlns:a16="http://schemas.microsoft.com/office/drawing/2014/main" id="{40B19BB7-3A71-400D-98B1-C5D0D8C7313D}"/>
                  </a:ext>
                </a:extLst>
              </p:cNvPr>
              <p:cNvSpPr>
                <a:spLocks/>
              </p:cNvSpPr>
              <p:nvPr/>
            </p:nvSpPr>
            <p:spPr bwMode="auto">
              <a:xfrm>
                <a:off x="518251" y="4894436"/>
                <a:ext cx="42886" cy="127528"/>
              </a:xfrm>
              <a:custGeom>
                <a:avLst/>
                <a:gdLst>
                  <a:gd name="T0" fmla="*/ 16 w 32"/>
                  <a:gd name="T1" fmla="*/ 0 h 96"/>
                  <a:gd name="T2" fmla="*/ 0 w 32"/>
                  <a:gd name="T3" fmla="*/ 16 h 96"/>
                  <a:gd name="T4" fmla="*/ 0 w 32"/>
                  <a:gd name="T5" fmla="*/ 80 h 96"/>
                  <a:gd name="T6" fmla="*/ 16 w 32"/>
                  <a:gd name="T7" fmla="*/ 96 h 96"/>
                  <a:gd name="T8" fmla="*/ 32 w 32"/>
                  <a:gd name="T9" fmla="*/ 80 h 96"/>
                  <a:gd name="T10" fmla="*/ 32 w 32"/>
                  <a:gd name="T11" fmla="*/ 16 h 96"/>
                  <a:gd name="T12" fmla="*/ 16 w 32"/>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2" h="96">
                    <a:moveTo>
                      <a:pt x="16" y="0"/>
                    </a:moveTo>
                    <a:cubicBezTo>
                      <a:pt x="7" y="0"/>
                      <a:pt x="0" y="7"/>
                      <a:pt x="0" y="16"/>
                    </a:cubicBezTo>
                    <a:cubicBezTo>
                      <a:pt x="0" y="80"/>
                      <a:pt x="0" y="80"/>
                      <a:pt x="0" y="80"/>
                    </a:cubicBezTo>
                    <a:cubicBezTo>
                      <a:pt x="0" y="89"/>
                      <a:pt x="7" y="96"/>
                      <a:pt x="16" y="96"/>
                    </a:cubicBezTo>
                    <a:cubicBezTo>
                      <a:pt x="25" y="96"/>
                      <a:pt x="32" y="89"/>
                      <a:pt x="32" y="80"/>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0" name="Freeform 21">
                <a:extLst>
                  <a:ext uri="{FF2B5EF4-FFF2-40B4-BE49-F238E27FC236}">
                    <a16:creationId xmlns:a16="http://schemas.microsoft.com/office/drawing/2014/main" id="{B1DD0390-9634-43DA-B396-EE4FAF9ED02A}"/>
                  </a:ext>
                </a:extLst>
              </p:cNvPr>
              <p:cNvSpPr>
                <a:spLocks noEditPoints="1"/>
              </p:cNvSpPr>
              <p:nvPr/>
            </p:nvSpPr>
            <p:spPr bwMode="auto">
              <a:xfrm>
                <a:off x="400881" y="4755623"/>
                <a:ext cx="405155" cy="398383"/>
              </a:xfrm>
              <a:custGeom>
                <a:avLst/>
                <a:gdLst>
                  <a:gd name="T0" fmla="*/ 288 w 304"/>
                  <a:gd name="T1" fmla="*/ 16 h 299"/>
                  <a:gd name="T2" fmla="*/ 240 w 304"/>
                  <a:gd name="T3" fmla="*/ 16 h 299"/>
                  <a:gd name="T4" fmla="*/ 224 w 304"/>
                  <a:gd name="T5" fmla="*/ 0 h 299"/>
                  <a:gd name="T6" fmla="*/ 80 w 304"/>
                  <a:gd name="T7" fmla="*/ 0 h 299"/>
                  <a:gd name="T8" fmla="*/ 64 w 304"/>
                  <a:gd name="T9" fmla="*/ 16 h 299"/>
                  <a:gd name="T10" fmla="*/ 16 w 304"/>
                  <a:gd name="T11" fmla="*/ 16 h 299"/>
                  <a:gd name="T12" fmla="*/ 0 w 304"/>
                  <a:gd name="T13" fmla="*/ 32 h 299"/>
                  <a:gd name="T14" fmla="*/ 16 w 304"/>
                  <a:gd name="T15" fmla="*/ 48 h 299"/>
                  <a:gd name="T16" fmla="*/ 16 w 304"/>
                  <a:gd name="T17" fmla="*/ 216 h 299"/>
                  <a:gd name="T18" fmla="*/ 32 w 304"/>
                  <a:gd name="T19" fmla="*/ 232 h 299"/>
                  <a:gd name="T20" fmla="*/ 113 w 304"/>
                  <a:gd name="T21" fmla="*/ 232 h 299"/>
                  <a:gd name="T22" fmla="*/ 74 w 304"/>
                  <a:gd name="T23" fmla="*/ 272 h 299"/>
                  <a:gd name="T24" fmla="*/ 74 w 304"/>
                  <a:gd name="T25" fmla="*/ 294 h 299"/>
                  <a:gd name="T26" fmla="*/ 85 w 304"/>
                  <a:gd name="T27" fmla="*/ 299 h 299"/>
                  <a:gd name="T28" fmla="*/ 96 w 304"/>
                  <a:gd name="T29" fmla="*/ 294 h 299"/>
                  <a:gd name="T30" fmla="*/ 152 w 304"/>
                  <a:gd name="T31" fmla="*/ 239 h 299"/>
                  <a:gd name="T32" fmla="*/ 208 w 304"/>
                  <a:gd name="T33" fmla="*/ 294 h 299"/>
                  <a:gd name="T34" fmla="*/ 219 w 304"/>
                  <a:gd name="T35" fmla="*/ 299 h 299"/>
                  <a:gd name="T36" fmla="*/ 230 w 304"/>
                  <a:gd name="T37" fmla="*/ 294 h 299"/>
                  <a:gd name="T38" fmla="*/ 230 w 304"/>
                  <a:gd name="T39" fmla="*/ 272 h 299"/>
                  <a:gd name="T40" fmla="*/ 191 w 304"/>
                  <a:gd name="T41" fmla="*/ 232 h 299"/>
                  <a:gd name="T42" fmla="*/ 272 w 304"/>
                  <a:gd name="T43" fmla="*/ 232 h 299"/>
                  <a:gd name="T44" fmla="*/ 288 w 304"/>
                  <a:gd name="T45" fmla="*/ 216 h 299"/>
                  <a:gd name="T46" fmla="*/ 288 w 304"/>
                  <a:gd name="T47" fmla="*/ 48 h 299"/>
                  <a:gd name="T48" fmla="*/ 304 w 304"/>
                  <a:gd name="T49" fmla="*/ 32 h 299"/>
                  <a:gd name="T50" fmla="*/ 288 w 304"/>
                  <a:gd name="T51" fmla="*/ 16 h 299"/>
                  <a:gd name="T52" fmla="*/ 272 w 304"/>
                  <a:gd name="T53" fmla="*/ 202 h 299"/>
                  <a:gd name="T54" fmla="*/ 258 w 304"/>
                  <a:gd name="T55" fmla="*/ 216 h 299"/>
                  <a:gd name="T56" fmla="*/ 46 w 304"/>
                  <a:gd name="T57" fmla="*/ 216 h 299"/>
                  <a:gd name="T58" fmla="*/ 32 w 304"/>
                  <a:gd name="T59" fmla="*/ 202 h 299"/>
                  <a:gd name="T60" fmla="*/ 32 w 304"/>
                  <a:gd name="T61" fmla="*/ 62 h 299"/>
                  <a:gd name="T62" fmla="*/ 46 w 304"/>
                  <a:gd name="T63" fmla="*/ 48 h 299"/>
                  <a:gd name="T64" fmla="*/ 258 w 304"/>
                  <a:gd name="T65" fmla="*/ 48 h 299"/>
                  <a:gd name="T66" fmla="*/ 272 w 304"/>
                  <a:gd name="T67" fmla="*/ 62 h 299"/>
                  <a:gd name="T68" fmla="*/ 272 w 304"/>
                  <a:gd name="T69" fmla="*/ 20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4" h="299">
                    <a:moveTo>
                      <a:pt x="288" y="16"/>
                    </a:moveTo>
                    <a:cubicBezTo>
                      <a:pt x="240" y="16"/>
                      <a:pt x="240" y="16"/>
                      <a:pt x="240" y="16"/>
                    </a:cubicBezTo>
                    <a:cubicBezTo>
                      <a:pt x="240" y="7"/>
                      <a:pt x="233" y="0"/>
                      <a:pt x="224" y="0"/>
                    </a:cubicBezTo>
                    <a:cubicBezTo>
                      <a:pt x="80" y="0"/>
                      <a:pt x="80" y="0"/>
                      <a:pt x="80" y="0"/>
                    </a:cubicBezTo>
                    <a:cubicBezTo>
                      <a:pt x="71" y="0"/>
                      <a:pt x="64" y="7"/>
                      <a:pt x="64" y="16"/>
                    </a:cubicBezTo>
                    <a:cubicBezTo>
                      <a:pt x="16" y="16"/>
                      <a:pt x="16" y="16"/>
                      <a:pt x="16" y="16"/>
                    </a:cubicBezTo>
                    <a:cubicBezTo>
                      <a:pt x="7" y="16"/>
                      <a:pt x="0" y="23"/>
                      <a:pt x="0" y="32"/>
                    </a:cubicBezTo>
                    <a:cubicBezTo>
                      <a:pt x="0" y="41"/>
                      <a:pt x="7" y="48"/>
                      <a:pt x="16" y="48"/>
                    </a:cubicBezTo>
                    <a:cubicBezTo>
                      <a:pt x="16" y="216"/>
                      <a:pt x="16" y="216"/>
                      <a:pt x="16" y="216"/>
                    </a:cubicBezTo>
                    <a:cubicBezTo>
                      <a:pt x="16" y="225"/>
                      <a:pt x="23" y="232"/>
                      <a:pt x="32" y="232"/>
                    </a:cubicBezTo>
                    <a:cubicBezTo>
                      <a:pt x="113" y="232"/>
                      <a:pt x="113" y="232"/>
                      <a:pt x="113" y="232"/>
                    </a:cubicBezTo>
                    <a:cubicBezTo>
                      <a:pt x="74" y="272"/>
                      <a:pt x="74" y="272"/>
                      <a:pt x="74" y="272"/>
                    </a:cubicBezTo>
                    <a:cubicBezTo>
                      <a:pt x="68" y="278"/>
                      <a:pt x="68" y="288"/>
                      <a:pt x="74" y="294"/>
                    </a:cubicBezTo>
                    <a:cubicBezTo>
                      <a:pt x="77" y="297"/>
                      <a:pt x="81" y="299"/>
                      <a:pt x="85" y="299"/>
                    </a:cubicBezTo>
                    <a:cubicBezTo>
                      <a:pt x="89" y="299"/>
                      <a:pt x="93" y="297"/>
                      <a:pt x="96" y="294"/>
                    </a:cubicBezTo>
                    <a:cubicBezTo>
                      <a:pt x="152" y="239"/>
                      <a:pt x="152" y="239"/>
                      <a:pt x="152" y="239"/>
                    </a:cubicBezTo>
                    <a:cubicBezTo>
                      <a:pt x="208" y="294"/>
                      <a:pt x="208" y="294"/>
                      <a:pt x="208" y="294"/>
                    </a:cubicBezTo>
                    <a:cubicBezTo>
                      <a:pt x="211" y="297"/>
                      <a:pt x="215" y="299"/>
                      <a:pt x="219" y="299"/>
                    </a:cubicBezTo>
                    <a:cubicBezTo>
                      <a:pt x="223" y="299"/>
                      <a:pt x="227" y="297"/>
                      <a:pt x="230" y="294"/>
                    </a:cubicBezTo>
                    <a:cubicBezTo>
                      <a:pt x="236" y="288"/>
                      <a:pt x="236" y="278"/>
                      <a:pt x="230" y="272"/>
                    </a:cubicBezTo>
                    <a:cubicBezTo>
                      <a:pt x="191" y="232"/>
                      <a:pt x="191" y="232"/>
                      <a:pt x="191" y="232"/>
                    </a:cubicBezTo>
                    <a:cubicBezTo>
                      <a:pt x="272" y="232"/>
                      <a:pt x="272" y="232"/>
                      <a:pt x="272" y="232"/>
                    </a:cubicBezTo>
                    <a:cubicBezTo>
                      <a:pt x="281" y="232"/>
                      <a:pt x="288" y="225"/>
                      <a:pt x="288" y="216"/>
                    </a:cubicBezTo>
                    <a:cubicBezTo>
                      <a:pt x="288" y="48"/>
                      <a:pt x="288" y="48"/>
                      <a:pt x="288" y="48"/>
                    </a:cubicBezTo>
                    <a:cubicBezTo>
                      <a:pt x="297" y="48"/>
                      <a:pt x="304" y="41"/>
                      <a:pt x="304" y="32"/>
                    </a:cubicBezTo>
                    <a:cubicBezTo>
                      <a:pt x="304" y="23"/>
                      <a:pt x="297" y="16"/>
                      <a:pt x="288" y="16"/>
                    </a:cubicBezTo>
                    <a:close/>
                    <a:moveTo>
                      <a:pt x="272" y="202"/>
                    </a:moveTo>
                    <a:cubicBezTo>
                      <a:pt x="272" y="210"/>
                      <a:pt x="266" y="216"/>
                      <a:pt x="258" y="216"/>
                    </a:cubicBezTo>
                    <a:cubicBezTo>
                      <a:pt x="46" y="216"/>
                      <a:pt x="46" y="216"/>
                      <a:pt x="46" y="216"/>
                    </a:cubicBezTo>
                    <a:cubicBezTo>
                      <a:pt x="38" y="216"/>
                      <a:pt x="32" y="210"/>
                      <a:pt x="32" y="202"/>
                    </a:cubicBezTo>
                    <a:cubicBezTo>
                      <a:pt x="32" y="62"/>
                      <a:pt x="32" y="62"/>
                      <a:pt x="32" y="62"/>
                    </a:cubicBezTo>
                    <a:cubicBezTo>
                      <a:pt x="32" y="54"/>
                      <a:pt x="38" y="48"/>
                      <a:pt x="46" y="48"/>
                    </a:cubicBezTo>
                    <a:cubicBezTo>
                      <a:pt x="258" y="48"/>
                      <a:pt x="258" y="48"/>
                      <a:pt x="258" y="48"/>
                    </a:cubicBezTo>
                    <a:cubicBezTo>
                      <a:pt x="266" y="48"/>
                      <a:pt x="272" y="54"/>
                      <a:pt x="272" y="62"/>
                    </a:cubicBezTo>
                    <a:lnTo>
                      <a:pt x="272" y="20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1" name="Freeform 22">
                <a:extLst>
                  <a:ext uri="{FF2B5EF4-FFF2-40B4-BE49-F238E27FC236}">
                    <a16:creationId xmlns:a16="http://schemas.microsoft.com/office/drawing/2014/main" id="{CD5D0591-AF58-4811-938E-3005FF1A85EB}"/>
                  </a:ext>
                </a:extLst>
              </p:cNvPr>
              <p:cNvSpPr>
                <a:spLocks/>
              </p:cNvSpPr>
              <p:nvPr/>
            </p:nvSpPr>
            <p:spPr bwMode="auto">
              <a:xfrm>
                <a:off x="646343" y="4926036"/>
                <a:ext cx="42321" cy="95928"/>
              </a:xfrm>
              <a:custGeom>
                <a:avLst/>
                <a:gdLst>
                  <a:gd name="T0" fmla="*/ 16 w 32"/>
                  <a:gd name="T1" fmla="*/ 0 h 72"/>
                  <a:gd name="T2" fmla="*/ 0 w 32"/>
                  <a:gd name="T3" fmla="*/ 16 h 72"/>
                  <a:gd name="T4" fmla="*/ 0 w 32"/>
                  <a:gd name="T5" fmla="*/ 56 h 72"/>
                  <a:gd name="T6" fmla="*/ 16 w 32"/>
                  <a:gd name="T7" fmla="*/ 72 h 72"/>
                  <a:gd name="T8" fmla="*/ 32 w 32"/>
                  <a:gd name="T9" fmla="*/ 56 h 72"/>
                  <a:gd name="T10" fmla="*/ 32 w 32"/>
                  <a:gd name="T11" fmla="*/ 16 h 72"/>
                  <a:gd name="T12" fmla="*/ 16 w 3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2" h="72">
                    <a:moveTo>
                      <a:pt x="16" y="0"/>
                    </a:moveTo>
                    <a:cubicBezTo>
                      <a:pt x="7" y="0"/>
                      <a:pt x="0" y="7"/>
                      <a:pt x="0" y="16"/>
                    </a:cubicBezTo>
                    <a:cubicBezTo>
                      <a:pt x="0" y="56"/>
                      <a:pt x="0" y="56"/>
                      <a:pt x="0" y="56"/>
                    </a:cubicBezTo>
                    <a:cubicBezTo>
                      <a:pt x="0" y="65"/>
                      <a:pt x="7" y="72"/>
                      <a:pt x="16" y="72"/>
                    </a:cubicBezTo>
                    <a:cubicBezTo>
                      <a:pt x="25" y="72"/>
                      <a:pt x="32" y="65"/>
                      <a:pt x="32" y="56"/>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2" name="Freeform 23">
                <a:extLst>
                  <a:ext uri="{FF2B5EF4-FFF2-40B4-BE49-F238E27FC236}">
                    <a16:creationId xmlns:a16="http://schemas.microsoft.com/office/drawing/2014/main" id="{0C196562-383C-406C-8742-00CE59D4AFF1}"/>
                  </a:ext>
                </a:extLst>
              </p:cNvPr>
              <p:cNvSpPr>
                <a:spLocks/>
              </p:cNvSpPr>
              <p:nvPr/>
            </p:nvSpPr>
            <p:spPr bwMode="auto">
              <a:xfrm>
                <a:off x="582015" y="4851551"/>
                <a:ext cx="42886" cy="170413"/>
              </a:xfrm>
              <a:custGeom>
                <a:avLst/>
                <a:gdLst>
                  <a:gd name="T0" fmla="*/ 16 w 32"/>
                  <a:gd name="T1" fmla="*/ 0 h 128"/>
                  <a:gd name="T2" fmla="*/ 0 w 32"/>
                  <a:gd name="T3" fmla="*/ 16 h 128"/>
                  <a:gd name="T4" fmla="*/ 0 w 32"/>
                  <a:gd name="T5" fmla="*/ 48 h 128"/>
                  <a:gd name="T6" fmla="*/ 0 w 32"/>
                  <a:gd name="T7" fmla="*/ 112 h 128"/>
                  <a:gd name="T8" fmla="*/ 16 w 32"/>
                  <a:gd name="T9" fmla="*/ 128 h 128"/>
                  <a:gd name="T10" fmla="*/ 32 w 32"/>
                  <a:gd name="T11" fmla="*/ 112 h 128"/>
                  <a:gd name="T12" fmla="*/ 32 w 32"/>
                  <a:gd name="T13" fmla="*/ 72 h 128"/>
                  <a:gd name="T14" fmla="*/ 32 w 32"/>
                  <a:gd name="T15" fmla="*/ 16 h 128"/>
                  <a:gd name="T16" fmla="*/ 16 w 32"/>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8">
                    <a:moveTo>
                      <a:pt x="16" y="0"/>
                    </a:moveTo>
                    <a:cubicBezTo>
                      <a:pt x="7" y="0"/>
                      <a:pt x="0" y="7"/>
                      <a:pt x="0" y="16"/>
                    </a:cubicBezTo>
                    <a:cubicBezTo>
                      <a:pt x="0" y="48"/>
                      <a:pt x="0" y="48"/>
                      <a:pt x="0" y="48"/>
                    </a:cubicBezTo>
                    <a:cubicBezTo>
                      <a:pt x="0" y="112"/>
                      <a:pt x="0" y="112"/>
                      <a:pt x="0" y="112"/>
                    </a:cubicBezTo>
                    <a:cubicBezTo>
                      <a:pt x="0" y="121"/>
                      <a:pt x="7" y="128"/>
                      <a:pt x="16" y="128"/>
                    </a:cubicBezTo>
                    <a:cubicBezTo>
                      <a:pt x="25" y="128"/>
                      <a:pt x="32" y="121"/>
                      <a:pt x="32" y="112"/>
                    </a:cubicBezTo>
                    <a:cubicBezTo>
                      <a:pt x="32" y="72"/>
                      <a:pt x="32" y="72"/>
                      <a:pt x="32" y="72"/>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2" name="Group 471">
            <a:extLst>
              <a:ext uri="{FF2B5EF4-FFF2-40B4-BE49-F238E27FC236}">
                <a16:creationId xmlns:a16="http://schemas.microsoft.com/office/drawing/2014/main" id="{F7046238-FA6E-4B07-8EF1-C46F0C757099}"/>
              </a:ext>
            </a:extLst>
          </p:cNvPr>
          <p:cNvGrpSpPr/>
          <p:nvPr/>
        </p:nvGrpSpPr>
        <p:grpSpPr>
          <a:xfrm>
            <a:off x="6985085" y="1485138"/>
            <a:ext cx="519422" cy="519423"/>
            <a:chOff x="6534340" y="1549657"/>
            <a:chExt cx="512064" cy="512064"/>
          </a:xfrm>
        </p:grpSpPr>
        <p:sp>
          <p:nvSpPr>
            <p:cNvPr id="475" name="object 120">
              <a:extLst>
                <a:ext uri="{FF2B5EF4-FFF2-40B4-BE49-F238E27FC236}">
                  <a16:creationId xmlns:a16="http://schemas.microsoft.com/office/drawing/2014/main" id="{15AB5546-4F4B-42B1-8F3E-BC64B797ECDD}"/>
                </a:ext>
              </a:extLst>
            </p:cNvPr>
            <p:cNvSpPr/>
            <p:nvPr/>
          </p:nvSpPr>
          <p:spPr>
            <a:xfrm>
              <a:off x="6534340" y="1549657"/>
              <a:ext cx="512064" cy="512064"/>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76" name="Group 475">
              <a:extLst>
                <a:ext uri="{FF2B5EF4-FFF2-40B4-BE49-F238E27FC236}">
                  <a16:creationId xmlns:a16="http://schemas.microsoft.com/office/drawing/2014/main" id="{4F588E21-7AE6-423E-B107-1E8C510EDFBB}"/>
                </a:ext>
              </a:extLst>
            </p:cNvPr>
            <p:cNvGrpSpPr/>
            <p:nvPr/>
          </p:nvGrpSpPr>
          <p:grpSpPr>
            <a:xfrm>
              <a:off x="6668868" y="1690975"/>
              <a:ext cx="243009" cy="229429"/>
              <a:chOff x="416522" y="2178625"/>
              <a:chExt cx="383356" cy="361933"/>
            </a:xfrm>
          </p:grpSpPr>
          <p:sp>
            <p:nvSpPr>
              <p:cNvPr id="477" name="Rectangle 476">
                <a:extLst>
                  <a:ext uri="{FF2B5EF4-FFF2-40B4-BE49-F238E27FC236}">
                    <a16:creationId xmlns:a16="http://schemas.microsoft.com/office/drawing/2014/main" id="{68477378-5D84-431D-9B42-E5799DBCCD53}"/>
                  </a:ext>
                </a:extLst>
              </p:cNvPr>
              <p:cNvSpPr/>
              <p:nvPr/>
            </p:nvSpPr>
            <p:spPr>
              <a:xfrm>
                <a:off x="438297" y="2302670"/>
                <a:ext cx="340372" cy="218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78" name="Rectangle 341">
                <a:extLst>
                  <a:ext uri="{FF2B5EF4-FFF2-40B4-BE49-F238E27FC236}">
                    <a16:creationId xmlns:a16="http://schemas.microsoft.com/office/drawing/2014/main" id="{1FF44DDC-505E-49C7-B1D2-448C9142239D}"/>
                  </a:ext>
                </a:extLst>
              </p:cNvPr>
              <p:cNvSpPr>
                <a:spLocks noChangeArrowheads="1"/>
              </p:cNvSpPr>
              <p:nvPr/>
            </p:nvSpPr>
            <p:spPr bwMode="auto">
              <a:xfrm>
                <a:off x="523072"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79" name="Rectangle 342">
                <a:extLst>
                  <a:ext uri="{FF2B5EF4-FFF2-40B4-BE49-F238E27FC236}">
                    <a16:creationId xmlns:a16="http://schemas.microsoft.com/office/drawing/2014/main" id="{E31DE0E1-022B-492E-BC8B-DF57FBF3E8E0}"/>
                  </a:ext>
                </a:extLst>
              </p:cNvPr>
              <p:cNvSpPr>
                <a:spLocks noChangeArrowheads="1"/>
              </p:cNvSpPr>
              <p:nvPr/>
            </p:nvSpPr>
            <p:spPr bwMode="auto">
              <a:xfrm>
                <a:off x="651046"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0" name="Rectangle 343">
                <a:extLst>
                  <a:ext uri="{FF2B5EF4-FFF2-40B4-BE49-F238E27FC236}">
                    <a16:creationId xmlns:a16="http://schemas.microsoft.com/office/drawing/2014/main" id="{74E90960-8491-4075-BDA8-21166A2D9DCE}"/>
                  </a:ext>
                </a:extLst>
              </p:cNvPr>
              <p:cNvSpPr>
                <a:spLocks noChangeArrowheads="1"/>
              </p:cNvSpPr>
              <p:nvPr/>
            </p:nvSpPr>
            <p:spPr bwMode="auto">
              <a:xfrm>
                <a:off x="714750"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1" name="Rectangle 344">
                <a:extLst>
                  <a:ext uri="{FF2B5EF4-FFF2-40B4-BE49-F238E27FC236}">
                    <a16:creationId xmlns:a16="http://schemas.microsoft.com/office/drawing/2014/main" id="{A677C072-EAEA-4704-AAF5-C9A9643F1200}"/>
                  </a:ext>
                </a:extLst>
              </p:cNvPr>
              <p:cNvSpPr>
                <a:spLocks noChangeArrowheads="1"/>
              </p:cNvSpPr>
              <p:nvPr/>
            </p:nvSpPr>
            <p:spPr bwMode="auto">
              <a:xfrm>
                <a:off x="459368"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2" name="Rectangle 345">
                <a:extLst>
                  <a:ext uri="{FF2B5EF4-FFF2-40B4-BE49-F238E27FC236}">
                    <a16:creationId xmlns:a16="http://schemas.microsoft.com/office/drawing/2014/main" id="{1A1247E6-D1CD-43AF-8706-E2538832B239}"/>
                  </a:ext>
                </a:extLst>
              </p:cNvPr>
              <p:cNvSpPr>
                <a:spLocks noChangeArrowheads="1"/>
              </p:cNvSpPr>
              <p:nvPr/>
            </p:nvSpPr>
            <p:spPr bwMode="auto">
              <a:xfrm>
                <a:off x="651046"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3" name="Rectangle 346">
                <a:extLst>
                  <a:ext uri="{FF2B5EF4-FFF2-40B4-BE49-F238E27FC236}">
                    <a16:creationId xmlns:a16="http://schemas.microsoft.com/office/drawing/2014/main" id="{1A07A4B5-DA74-412B-AD58-D5DD5CB73C8F}"/>
                  </a:ext>
                </a:extLst>
              </p:cNvPr>
              <p:cNvSpPr>
                <a:spLocks noChangeArrowheads="1"/>
              </p:cNvSpPr>
              <p:nvPr/>
            </p:nvSpPr>
            <p:spPr bwMode="auto">
              <a:xfrm>
                <a:off x="714750"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4" name="Rectangle 347">
                <a:extLst>
                  <a:ext uri="{FF2B5EF4-FFF2-40B4-BE49-F238E27FC236}">
                    <a16:creationId xmlns:a16="http://schemas.microsoft.com/office/drawing/2014/main" id="{802A6F9A-7C19-4538-8EFF-9849C323A379}"/>
                  </a:ext>
                </a:extLst>
              </p:cNvPr>
              <p:cNvSpPr>
                <a:spLocks noChangeArrowheads="1"/>
              </p:cNvSpPr>
              <p:nvPr/>
            </p:nvSpPr>
            <p:spPr bwMode="auto">
              <a:xfrm>
                <a:off x="523072"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5" name="Rectangle 348">
                <a:extLst>
                  <a:ext uri="{FF2B5EF4-FFF2-40B4-BE49-F238E27FC236}">
                    <a16:creationId xmlns:a16="http://schemas.microsoft.com/office/drawing/2014/main" id="{112302D3-DC4B-4C57-947C-5E0FFE0E8EFC}"/>
                  </a:ext>
                </a:extLst>
              </p:cNvPr>
              <p:cNvSpPr>
                <a:spLocks noChangeArrowheads="1"/>
              </p:cNvSpPr>
              <p:nvPr/>
            </p:nvSpPr>
            <p:spPr bwMode="auto">
              <a:xfrm>
                <a:off x="459368"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6" name="Rectangle 349">
                <a:extLst>
                  <a:ext uri="{FF2B5EF4-FFF2-40B4-BE49-F238E27FC236}">
                    <a16:creationId xmlns:a16="http://schemas.microsoft.com/office/drawing/2014/main" id="{27B1D228-EDEA-422A-B51E-34ADD85A5AF8}"/>
                  </a:ext>
                </a:extLst>
              </p:cNvPr>
              <p:cNvSpPr>
                <a:spLocks noChangeArrowheads="1"/>
              </p:cNvSpPr>
              <p:nvPr/>
            </p:nvSpPr>
            <p:spPr bwMode="auto">
              <a:xfrm>
                <a:off x="651046"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7" name="Rectangle 350">
                <a:extLst>
                  <a:ext uri="{FF2B5EF4-FFF2-40B4-BE49-F238E27FC236}">
                    <a16:creationId xmlns:a16="http://schemas.microsoft.com/office/drawing/2014/main" id="{E1690AD3-37BD-4D4A-B77E-7EB9B16E4E99}"/>
                  </a:ext>
                </a:extLst>
              </p:cNvPr>
              <p:cNvSpPr>
                <a:spLocks noChangeArrowheads="1"/>
              </p:cNvSpPr>
              <p:nvPr/>
            </p:nvSpPr>
            <p:spPr bwMode="auto">
              <a:xfrm>
                <a:off x="714750"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8" name="Freeform 351">
                <a:extLst>
                  <a:ext uri="{FF2B5EF4-FFF2-40B4-BE49-F238E27FC236}">
                    <a16:creationId xmlns:a16="http://schemas.microsoft.com/office/drawing/2014/main" id="{33DE1B81-9CFE-4C84-81C6-0D92794C1414}"/>
                  </a:ext>
                </a:extLst>
              </p:cNvPr>
              <p:cNvSpPr>
                <a:spLocks/>
              </p:cNvSpPr>
              <p:nvPr/>
            </p:nvSpPr>
            <p:spPr bwMode="auto">
              <a:xfrm>
                <a:off x="6933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9" name="Rectangle 352">
                <a:extLst>
                  <a:ext uri="{FF2B5EF4-FFF2-40B4-BE49-F238E27FC236}">
                    <a16:creationId xmlns:a16="http://schemas.microsoft.com/office/drawing/2014/main" id="{4BA635FD-7395-4CB1-9358-7AF8EEEF6BA0}"/>
                  </a:ext>
                </a:extLst>
              </p:cNvPr>
              <p:cNvSpPr>
                <a:spLocks noChangeArrowheads="1"/>
              </p:cNvSpPr>
              <p:nvPr/>
            </p:nvSpPr>
            <p:spPr bwMode="auto">
              <a:xfrm>
                <a:off x="523072"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0" name="Freeform 353">
                <a:extLst>
                  <a:ext uri="{FF2B5EF4-FFF2-40B4-BE49-F238E27FC236}">
                    <a16:creationId xmlns:a16="http://schemas.microsoft.com/office/drawing/2014/main" id="{91B89C18-DBAF-4111-8042-FFF8103B73BF}"/>
                  </a:ext>
                </a:extLst>
              </p:cNvPr>
              <p:cNvSpPr>
                <a:spLocks/>
              </p:cNvSpPr>
              <p:nvPr/>
            </p:nvSpPr>
            <p:spPr bwMode="auto">
              <a:xfrm>
                <a:off x="4802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1" name="Freeform 354">
                <a:extLst>
                  <a:ext uri="{FF2B5EF4-FFF2-40B4-BE49-F238E27FC236}">
                    <a16:creationId xmlns:a16="http://schemas.microsoft.com/office/drawing/2014/main" id="{F4149B73-4752-468F-908C-254D471A81ED}"/>
                  </a:ext>
                </a:extLst>
              </p:cNvPr>
              <p:cNvSpPr>
                <a:spLocks noEditPoints="1"/>
              </p:cNvSpPr>
              <p:nvPr/>
            </p:nvSpPr>
            <p:spPr bwMode="auto">
              <a:xfrm>
                <a:off x="416522" y="2200048"/>
                <a:ext cx="383356" cy="340510"/>
              </a:xfrm>
              <a:custGeom>
                <a:avLst/>
                <a:gdLst>
                  <a:gd name="T0" fmla="*/ 272 w 288"/>
                  <a:gd name="T1" fmla="*/ 0 h 256"/>
                  <a:gd name="T2" fmla="*/ 256 w 288"/>
                  <a:gd name="T3" fmla="*/ 0 h 256"/>
                  <a:gd name="T4" fmla="*/ 256 w 288"/>
                  <a:gd name="T5" fmla="*/ 32 h 256"/>
                  <a:gd name="T6" fmla="*/ 255 w 288"/>
                  <a:gd name="T7" fmla="*/ 38 h 256"/>
                  <a:gd name="T8" fmla="*/ 224 w 288"/>
                  <a:gd name="T9" fmla="*/ 64 h 256"/>
                  <a:gd name="T10" fmla="*/ 193 w 288"/>
                  <a:gd name="T11" fmla="*/ 38 h 256"/>
                  <a:gd name="T12" fmla="*/ 192 w 288"/>
                  <a:gd name="T13" fmla="*/ 32 h 256"/>
                  <a:gd name="T14" fmla="*/ 192 w 288"/>
                  <a:gd name="T15" fmla="*/ 0 h 256"/>
                  <a:gd name="T16" fmla="*/ 96 w 288"/>
                  <a:gd name="T17" fmla="*/ 0 h 256"/>
                  <a:gd name="T18" fmla="*/ 96 w 288"/>
                  <a:gd name="T19" fmla="*/ 32 h 256"/>
                  <a:gd name="T20" fmla="*/ 95 w 288"/>
                  <a:gd name="T21" fmla="*/ 38 h 256"/>
                  <a:gd name="T22" fmla="*/ 64 w 288"/>
                  <a:gd name="T23" fmla="*/ 64 h 256"/>
                  <a:gd name="T24" fmla="*/ 33 w 288"/>
                  <a:gd name="T25" fmla="*/ 38 h 256"/>
                  <a:gd name="T26" fmla="*/ 32 w 288"/>
                  <a:gd name="T27" fmla="*/ 32 h 256"/>
                  <a:gd name="T28" fmla="*/ 32 w 288"/>
                  <a:gd name="T29" fmla="*/ 0 h 256"/>
                  <a:gd name="T30" fmla="*/ 16 w 288"/>
                  <a:gd name="T31" fmla="*/ 0 h 256"/>
                  <a:gd name="T32" fmla="*/ 0 w 288"/>
                  <a:gd name="T33" fmla="*/ 16 h 256"/>
                  <a:gd name="T34" fmla="*/ 0 w 288"/>
                  <a:gd name="T35" fmla="*/ 240 h 256"/>
                  <a:gd name="T36" fmla="*/ 16 w 288"/>
                  <a:gd name="T37" fmla="*/ 256 h 256"/>
                  <a:gd name="T38" fmla="*/ 272 w 288"/>
                  <a:gd name="T39" fmla="*/ 256 h 256"/>
                  <a:gd name="T40" fmla="*/ 288 w 288"/>
                  <a:gd name="T41" fmla="*/ 240 h 256"/>
                  <a:gd name="T42" fmla="*/ 288 w 288"/>
                  <a:gd name="T43" fmla="*/ 16 h 256"/>
                  <a:gd name="T44" fmla="*/ 272 w 288"/>
                  <a:gd name="T45" fmla="*/ 0 h 256"/>
                  <a:gd name="T46" fmla="*/ 272 w 288"/>
                  <a:gd name="T47" fmla="*/ 224 h 256"/>
                  <a:gd name="T48" fmla="*/ 256 w 288"/>
                  <a:gd name="T49" fmla="*/ 240 h 256"/>
                  <a:gd name="T50" fmla="*/ 32 w 288"/>
                  <a:gd name="T51" fmla="*/ 240 h 256"/>
                  <a:gd name="T52" fmla="*/ 16 w 288"/>
                  <a:gd name="T53" fmla="*/ 224 h 256"/>
                  <a:gd name="T54" fmla="*/ 16 w 288"/>
                  <a:gd name="T55" fmla="*/ 96 h 256"/>
                  <a:gd name="T56" fmla="*/ 32 w 288"/>
                  <a:gd name="T57" fmla="*/ 80 h 256"/>
                  <a:gd name="T58" fmla="*/ 256 w 288"/>
                  <a:gd name="T59" fmla="*/ 80 h 256"/>
                  <a:gd name="T60" fmla="*/ 272 w 288"/>
                  <a:gd name="T61" fmla="*/ 96 h 256"/>
                  <a:gd name="T62" fmla="*/ 272 w 288"/>
                  <a:gd name="T63" fmla="*/ 22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56">
                    <a:moveTo>
                      <a:pt x="272" y="0"/>
                    </a:moveTo>
                    <a:cubicBezTo>
                      <a:pt x="256" y="0"/>
                      <a:pt x="256" y="0"/>
                      <a:pt x="256" y="0"/>
                    </a:cubicBezTo>
                    <a:cubicBezTo>
                      <a:pt x="256" y="32"/>
                      <a:pt x="256" y="32"/>
                      <a:pt x="256" y="32"/>
                    </a:cubicBezTo>
                    <a:cubicBezTo>
                      <a:pt x="256" y="34"/>
                      <a:pt x="256" y="36"/>
                      <a:pt x="255" y="38"/>
                    </a:cubicBezTo>
                    <a:cubicBezTo>
                      <a:pt x="252" y="53"/>
                      <a:pt x="239" y="64"/>
                      <a:pt x="224" y="64"/>
                    </a:cubicBezTo>
                    <a:cubicBezTo>
                      <a:pt x="209" y="64"/>
                      <a:pt x="196" y="53"/>
                      <a:pt x="193" y="38"/>
                    </a:cubicBezTo>
                    <a:cubicBezTo>
                      <a:pt x="192" y="36"/>
                      <a:pt x="192" y="34"/>
                      <a:pt x="192" y="32"/>
                    </a:cubicBezTo>
                    <a:cubicBezTo>
                      <a:pt x="192" y="0"/>
                      <a:pt x="192" y="0"/>
                      <a:pt x="192" y="0"/>
                    </a:cubicBezTo>
                    <a:cubicBezTo>
                      <a:pt x="96" y="0"/>
                      <a:pt x="96" y="0"/>
                      <a:pt x="96" y="0"/>
                    </a:cubicBezTo>
                    <a:cubicBezTo>
                      <a:pt x="96" y="32"/>
                      <a:pt x="96" y="32"/>
                      <a:pt x="96" y="32"/>
                    </a:cubicBezTo>
                    <a:cubicBezTo>
                      <a:pt x="96" y="34"/>
                      <a:pt x="96" y="36"/>
                      <a:pt x="95" y="38"/>
                    </a:cubicBezTo>
                    <a:cubicBezTo>
                      <a:pt x="92" y="53"/>
                      <a:pt x="79" y="64"/>
                      <a:pt x="64" y="64"/>
                    </a:cubicBezTo>
                    <a:cubicBezTo>
                      <a:pt x="49" y="64"/>
                      <a:pt x="36" y="53"/>
                      <a:pt x="33" y="38"/>
                    </a:cubicBezTo>
                    <a:cubicBezTo>
                      <a:pt x="32" y="36"/>
                      <a:pt x="32" y="34"/>
                      <a:pt x="32" y="32"/>
                    </a:cubicBezTo>
                    <a:cubicBezTo>
                      <a:pt x="32" y="0"/>
                      <a:pt x="32" y="0"/>
                      <a:pt x="32" y="0"/>
                    </a:cubicBezTo>
                    <a:cubicBezTo>
                      <a:pt x="16" y="0"/>
                      <a:pt x="16" y="0"/>
                      <a:pt x="16" y="0"/>
                    </a:cubicBezTo>
                    <a:cubicBezTo>
                      <a:pt x="7" y="0"/>
                      <a:pt x="0" y="7"/>
                      <a:pt x="0" y="16"/>
                    </a:cubicBezTo>
                    <a:cubicBezTo>
                      <a:pt x="0" y="240"/>
                      <a:pt x="0" y="240"/>
                      <a:pt x="0" y="240"/>
                    </a:cubicBezTo>
                    <a:cubicBezTo>
                      <a:pt x="0" y="249"/>
                      <a:pt x="7" y="256"/>
                      <a:pt x="16" y="256"/>
                    </a:cubicBezTo>
                    <a:cubicBezTo>
                      <a:pt x="272" y="256"/>
                      <a:pt x="272" y="256"/>
                      <a:pt x="272" y="256"/>
                    </a:cubicBezTo>
                    <a:cubicBezTo>
                      <a:pt x="281" y="256"/>
                      <a:pt x="288" y="249"/>
                      <a:pt x="288" y="240"/>
                    </a:cubicBezTo>
                    <a:cubicBezTo>
                      <a:pt x="288" y="16"/>
                      <a:pt x="288" y="16"/>
                      <a:pt x="288" y="16"/>
                    </a:cubicBezTo>
                    <a:cubicBezTo>
                      <a:pt x="288" y="7"/>
                      <a:pt x="281" y="0"/>
                      <a:pt x="272" y="0"/>
                    </a:cubicBezTo>
                    <a:close/>
                    <a:moveTo>
                      <a:pt x="272" y="224"/>
                    </a:moveTo>
                    <a:cubicBezTo>
                      <a:pt x="272" y="233"/>
                      <a:pt x="265" y="240"/>
                      <a:pt x="256" y="240"/>
                    </a:cubicBezTo>
                    <a:cubicBezTo>
                      <a:pt x="32" y="240"/>
                      <a:pt x="32" y="240"/>
                      <a:pt x="32" y="240"/>
                    </a:cubicBezTo>
                    <a:cubicBezTo>
                      <a:pt x="23" y="240"/>
                      <a:pt x="16" y="233"/>
                      <a:pt x="16" y="224"/>
                    </a:cubicBezTo>
                    <a:cubicBezTo>
                      <a:pt x="16" y="96"/>
                      <a:pt x="16" y="96"/>
                      <a:pt x="16" y="96"/>
                    </a:cubicBezTo>
                    <a:cubicBezTo>
                      <a:pt x="16" y="87"/>
                      <a:pt x="23" y="80"/>
                      <a:pt x="32" y="80"/>
                    </a:cubicBezTo>
                    <a:cubicBezTo>
                      <a:pt x="256" y="80"/>
                      <a:pt x="256" y="80"/>
                      <a:pt x="256" y="80"/>
                    </a:cubicBezTo>
                    <a:cubicBezTo>
                      <a:pt x="265" y="80"/>
                      <a:pt x="272" y="87"/>
                      <a:pt x="272" y="96"/>
                    </a:cubicBezTo>
                    <a:lnTo>
                      <a:pt x="272" y="22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2" name="Rectangle 355">
                <a:extLst>
                  <a:ext uri="{FF2B5EF4-FFF2-40B4-BE49-F238E27FC236}">
                    <a16:creationId xmlns:a16="http://schemas.microsoft.com/office/drawing/2014/main" id="{99B38471-CF82-41ED-A8FC-E235AD16F1F6}"/>
                  </a:ext>
                </a:extLst>
              </p:cNvPr>
              <p:cNvSpPr>
                <a:spLocks noChangeArrowheads="1"/>
              </p:cNvSpPr>
              <p:nvPr/>
            </p:nvSpPr>
            <p:spPr bwMode="auto">
              <a:xfrm>
                <a:off x="586777"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3" name="Rectangle 356">
                <a:extLst>
                  <a:ext uri="{FF2B5EF4-FFF2-40B4-BE49-F238E27FC236}">
                    <a16:creationId xmlns:a16="http://schemas.microsoft.com/office/drawing/2014/main" id="{0CC2E4C0-8054-4CA8-A0D9-607B92F81568}"/>
                  </a:ext>
                </a:extLst>
              </p:cNvPr>
              <p:cNvSpPr>
                <a:spLocks noChangeArrowheads="1"/>
              </p:cNvSpPr>
              <p:nvPr/>
            </p:nvSpPr>
            <p:spPr bwMode="auto">
              <a:xfrm>
                <a:off x="459368"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4" name="Rectangle 357">
                <a:extLst>
                  <a:ext uri="{FF2B5EF4-FFF2-40B4-BE49-F238E27FC236}">
                    <a16:creationId xmlns:a16="http://schemas.microsoft.com/office/drawing/2014/main" id="{84A0BBA1-5550-4674-9A8A-6752A89988D6}"/>
                  </a:ext>
                </a:extLst>
              </p:cNvPr>
              <p:cNvSpPr>
                <a:spLocks noChangeArrowheads="1"/>
              </p:cNvSpPr>
              <p:nvPr/>
            </p:nvSpPr>
            <p:spPr bwMode="auto">
              <a:xfrm>
                <a:off x="586777"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5" name="Rectangle 358">
                <a:extLst>
                  <a:ext uri="{FF2B5EF4-FFF2-40B4-BE49-F238E27FC236}">
                    <a16:creationId xmlns:a16="http://schemas.microsoft.com/office/drawing/2014/main" id="{04772A24-8788-430A-B6DB-7DA37975BE7C}"/>
                  </a:ext>
                </a:extLst>
              </p:cNvPr>
              <p:cNvSpPr>
                <a:spLocks noChangeArrowheads="1"/>
              </p:cNvSpPr>
              <p:nvPr/>
            </p:nvSpPr>
            <p:spPr bwMode="auto">
              <a:xfrm>
                <a:off x="586777"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7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sp>
        <p:nvSpPr>
          <p:cNvPr id="473" name="object 113">
            <a:extLst>
              <a:ext uri="{FF2B5EF4-FFF2-40B4-BE49-F238E27FC236}">
                <a16:creationId xmlns:a16="http://schemas.microsoft.com/office/drawing/2014/main" id="{F97ACAC1-C975-4CE5-AB7D-FC222BF761B4}"/>
              </a:ext>
            </a:extLst>
          </p:cNvPr>
          <p:cNvSpPr/>
          <p:nvPr/>
        </p:nvSpPr>
        <p:spPr>
          <a:xfrm rot="16200000">
            <a:off x="4980859" y="3722379"/>
            <a:ext cx="182628" cy="182628"/>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rPr>
              <a:t>1</a:t>
            </a:r>
            <a:endParaRPr kumimoji="0"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endParaRPr>
          </a:p>
        </p:txBody>
      </p:sp>
      <p:sp>
        <p:nvSpPr>
          <p:cNvPr id="474" name="object 113">
            <a:extLst>
              <a:ext uri="{FF2B5EF4-FFF2-40B4-BE49-F238E27FC236}">
                <a16:creationId xmlns:a16="http://schemas.microsoft.com/office/drawing/2014/main" id="{08C459DB-BE97-42B2-B2DE-BD618D668D6B}"/>
              </a:ext>
            </a:extLst>
          </p:cNvPr>
          <p:cNvSpPr/>
          <p:nvPr/>
        </p:nvSpPr>
        <p:spPr>
          <a:xfrm>
            <a:off x="4358530" y="2491457"/>
            <a:ext cx="137043" cy="137043"/>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7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16" name="Rectangle 15">
            <a:extLst>
              <a:ext uri="{FF2B5EF4-FFF2-40B4-BE49-F238E27FC236}">
                <a16:creationId xmlns:a16="http://schemas.microsoft.com/office/drawing/2014/main" id="{EF45347B-2447-4E6D-B887-813547833A4E}"/>
              </a:ext>
            </a:extLst>
          </p:cNvPr>
          <p:cNvSpPr/>
          <p:nvPr/>
        </p:nvSpPr>
        <p:spPr>
          <a:xfrm>
            <a:off x="0" y="-1"/>
            <a:ext cx="12192000" cy="83343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Segoe UI Light"/>
              <a:ea typeface="+mn-ea"/>
              <a:cs typeface="+mn-cs"/>
            </a:endParaRPr>
          </a:p>
        </p:txBody>
      </p:sp>
      <p:sp>
        <p:nvSpPr>
          <p:cNvPr id="7" name="Title 6">
            <a:extLst>
              <a:ext uri="{FF2B5EF4-FFF2-40B4-BE49-F238E27FC236}">
                <a16:creationId xmlns:a16="http://schemas.microsoft.com/office/drawing/2014/main" id="{DEF61FBE-083C-49FC-92CD-47BEE4A3FEF3}"/>
              </a:ext>
            </a:extLst>
          </p:cNvPr>
          <p:cNvSpPr>
            <a:spLocks noGrp="1"/>
          </p:cNvSpPr>
          <p:nvPr>
            <p:ph type="title"/>
          </p:nvPr>
        </p:nvSpPr>
        <p:spPr/>
        <p:txBody>
          <a:bodyPr/>
          <a:lstStyle/>
          <a:p>
            <a:r>
              <a:rPr lang="en-US" dirty="0"/>
              <a:t>New Starter Process</a:t>
            </a:r>
          </a:p>
        </p:txBody>
      </p:sp>
    </p:spTree>
    <p:custDataLst>
      <p:tags r:id="rId1"/>
    </p:custDataLst>
    <p:extLst>
      <p:ext uri="{BB962C8B-B14F-4D97-AF65-F5344CB8AC3E}">
        <p14:creationId xmlns:p14="http://schemas.microsoft.com/office/powerpoint/2010/main" val="356314267"/>
      </p:ext>
    </p:extLst>
  </p:cSld>
  <p:clrMapOvr>
    <a:masterClrMapping/>
  </p:clrMapOvr>
  <p:transition spd="slow">
    <p:push/>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 name="Freeform: Shape 407">
            <a:extLst>
              <a:ext uri="{FF2B5EF4-FFF2-40B4-BE49-F238E27FC236}">
                <a16:creationId xmlns:a16="http://schemas.microsoft.com/office/drawing/2014/main" id="{3E9582D4-A3BD-46D6-BA2E-2C6B06A904B3}"/>
              </a:ext>
            </a:extLst>
          </p:cNvPr>
          <p:cNvSpPr/>
          <p:nvPr/>
        </p:nvSpPr>
        <p:spPr>
          <a:xfrm>
            <a:off x="-2510972" y="1871259"/>
            <a:ext cx="27432000" cy="16301519"/>
          </a:xfrm>
          <a:custGeom>
            <a:avLst/>
            <a:gdLst>
              <a:gd name="connsiteX0" fmla="*/ 0 w 9014460"/>
              <a:gd name="connsiteY0" fmla="*/ 152400 h 5356860"/>
              <a:gd name="connsiteX1" fmla="*/ 701040 w 9014460"/>
              <a:gd name="connsiteY1" fmla="*/ 152400 h 5356860"/>
              <a:gd name="connsiteX2" fmla="*/ 2621280 w 9014460"/>
              <a:gd name="connsiteY2" fmla="*/ 152400 h 5356860"/>
              <a:gd name="connsiteX3" fmla="*/ 3192780 w 9014460"/>
              <a:gd name="connsiteY3" fmla="*/ 723900 h 5356860"/>
              <a:gd name="connsiteX4" fmla="*/ 5417820 w 9014460"/>
              <a:gd name="connsiteY4" fmla="*/ 723900 h 5356860"/>
              <a:gd name="connsiteX5" fmla="*/ 6141720 w 9014460"/>
              <a:gd name="connsiteY5" fmla="*/ 0 h 5356860"/>
              <a:gd name="connsiteX6" fmla="*/ 7383780 w 9014460"/>
              <a:gd name="connsiteY6" fmla="*/ 0 h 5356860"/>
              <a:gd name="connsiteX7" fmla="*/ 7627620 w 9014460"/>
              <a:gd name="connsiteY7" fmla="*/ 243840 h 5356860"/>
              <a:gd name="connsiteX8" fmla="*/ 7627620 w 9014460"/>
              <a:gd name="connsiteY8" fmla="*/ 1112520 h 5356860"/>
              <a:gd name="connsiteX9" fmla="*/ 7894320 w 9014460"/>
              <a:gd name="connsiteY9" fmla="*/ 1379220 h 5356860"/>
              <a:gd name="connsiteX10" fmla="*/ 7894320 w 9014460"/>
              <a:gd name="connsiteY10" fmla="*/ 1722120 h 5356860"/>
              <a:gd name="connsiteX11" fmla="*/ 7345680 w 9014460"/>
              <a:gd name="connsiteY11" fmla="*/ 2270760 h 5356860"/>
              <a:gd name="connsiteX12" fmla="*/ 6515100 w 9014460"/>
              <a:gd name="connsiteY12" fmla="*/ 2270760 h 5356860"/>
              <a:gd name="connsiteX13" fmla="*/ 6355080 w 9014460"/>
              <a:gd name="connsiteY13" fmla="*/ 2430780 h 5356860"/>
              <a:gd name="connsiteX14" fmla="*/ 6355080 w 9014460"/>
              <a:gd name="connsiteY14" fmla="*/ 2857500 h 5356860"/>
              <a:gd name="connsiteX15" fmla="*/ 6118860 w 9014460"/>
              <a:gd name="connsiteY15" fmla="*/ 3093720 h 5356860"/>
              <a:gd name="connsiteX16" fmla="*/ 4320540 w 9014460"/>
              <a:gd name="connsiteY16" fmla="*/ 3093720 h 5356860"/>
              <a:gd name="connsiteX17" fmla="*/ 4251960 w 9014460"/>
              <a:gd name="connsiteY17" fmla="*/ 3093720 h 5356860"/>
              <a:gd name="connsiteX18" fmla="*/ 4000500 w 9014460"/>
              <a:gd name="connsiteY18" fmla="*/ 3093720 h 5356860"/>
              <a:gd name="connsiteX19" fmla="*/ 3962400 w 9014460"/>
              <a:gd name="connsiteY19" fmla="*/ 3093720 h 5356860"/>
              <a:gd name="connsiteX20" fmla="*/ 3848100 w 9014460"/>
              <a:gd name="connsiteY20" fmla="*/ 3093720 h 5356860"/>
              <a:gd name="connsiteX21" fmla="*/ 3291840 w 9014460"/>
              <a:gd name="connsiteY21" fmla="*/ 2537460 h 5356860"/>
              <a:gd name="connsiteX22" fmla="*/ 3291840 w 9014460"/>
              <a:gd name="connsiteY22" fmla="*/ 1828800 h 5356860"/>
              <a:gd name="connsiteX23" fmla="*/ 3162300 w 9014460"/>
              <a:gd name="connsiteY23" fmla="*/ 1699260 h 5356860"/>
              <a:gd name="connsiteX24" fmla="*/ 2865120 w 9014460"/>
              <a:gd name="connsiteY24" fmla="*/ 1699260 h 5356860"/>
              <a:gd name="connsiteX25" fmla="*/ 2644140 w 9014460"/>
              <a:gd name="connsiteY25" fmla="*/ 1920240 h 5356860"/>
              <a:gd name="connsiteX26" fmla="*/ 2644140 w 9014460"/>
              <a:gd name="connsiteY26" fmla="*/ 3634740 h 5356860"/>
              <a:gd name="connsiteX27" fmla="*/ 2537460 w 9014460"/>
              <a:gd name="connsiteY27" fmla="*/ 3741420 h 5356860"/>
              <a:gd name="connsiteX28" fmla="*/ 2514600 w 9014460"/>
              <a:gd name="connsiteY28" fmla="*/ 3764280 h 5356860"/>
              <a:gd name="connsiteX29" fmla="*/ 2369820 w 9014460"/>
              <a:gd name="connsiteY29" fmla="*/ 3909060 h 5356860"/>
              <a:gd name="connsiteX30" fmla="*/ 2110740 w 9014460"/>
              <a:gd name="connsiteY30" fmla="*/ 4168140 h 5356860"/>
              <a:gd name="connsiteX31" fmla="*/ 2110740 w 9014460"/>
              <a:gd name="connsiteY31" fmla="*/ 4389120 h 5356860"/>
              <a:gd name="connsiteX32" fmla="*/ 2278380 w 9014460"/>
              <a:gd name="connsiteY32" fmla="*/ 4556760 h 5356860"/>
              <a:gd name="connsiteX33" fmla="*/ 2712720 w 9014460"/>
              <a:gd name="connsiteY33" fmla="*/ 4556760 h 5356860"/>
              <a:gd name="connsiteX34" fmla="*/ 2987040 w 9014460"/>
              <a:gd name="connsiteY34" fmla="*/ 4831080 h 5356860"/>
              <a:gd name="connsiteX35" fmla="*/ 3177540 w 9014460"/>
              <a:gd name="connsiteY35" fmla="*/ 4831080 h 5356860"/>
              <a:gd name="connsiteX36" fmla="*/ 3291840 w 9014460"/>
              <a:gd name="connsiteY36" fmla="*/ 4716780 h 5356860"/>
              <a:gd name="connsiteX37" fmla="*/ 3291840 w 9014460"/>
              <a:gd name="connsiteY37" fmla="*/ 3710940 h 5356860"/>
              <a:gd name="connsiteX38" fmla="*/ 3421380 w 9014460"/>
              <a:gd name="connsiteY38" fmla="*/ 3581400 h 5356860"/>
              <a:gd name="connsiteX39" fmla="*/ 5219700 w 9014460"/>
              <a:gd name="connsiteY39" fmla="*/ 3581400 h 5356860"/>
              <a:gd name="connsiteX40" fmla="*/ 5394960 w 9014460"/>
              <a:gd name="connsiteY40" fmla="*/ 3756660 h 5356860"/>
              <a:gd name="connsiteX41" fmla="*/ 6774180 w 9014460"/>
              <a:gd name="connsiteY41" fmla="*/ 3756660 h 5356860"/>
              <a:gd name="connsiteX42" fmla="*/ 6941820 w 9014460"/>
              <a:gd name="connsiteY42" fmla="*/ 3924300 h 5356860"/>
              <a:gd name="connsiteX43" fmla="*/ 8313420 w 9014460"/>
              <a:gd name="connsiteY43" fmla="*/ 3924300 h 5356860"/>
              <a:gd name="connsiteX44" fmla="*/ 8458200 w 9014460"/>
              <a:gd name="connsiteY44" fmla="*/ 4069080 h 5356860"/>
              <a:gd name="connsiteX45" fmla="*/ 8458200 w 9014460"/>
              <a:gd name="connsiteY45" fmla="*/ 4587240 h 5356860"/>
              <a:gd name="connsiteX46" fmla="*/ 8298180 w 9014460"/>
              <a:gd name="connsiteY46" fmla="*/ 4747260 h 5356860"/>
              <a:gd name="connsiteX47" fmla="*/ 6979920 w 9014460"/>
              <a:gd name="connsiteY47" fmla="*/ 4747260 h 5356860"/>
              <a:gd name="connsiteX48" fmla="*/ 6637020 w 9014460"/>
              <a:gd name="connsiteY48" fmla="*/ 5090160 h 5356860"/>
              <a:gd name="connsiteX49" fmla="*/ 6637020 w 9014460"/>
              <a:gd name="connsiteY49" fmla="*/ 5265420 h 5356860"/>
              <a:gd name="connsiteX50" fmla="*/ 6728460 w 9014460"/>
              <a:gd name="connsiteY50" fmla="*/ 5356860 h 5356860"/>
              <a:gd name="connsiteX51" fmla="*/ 8481060 w 9014460"/>
              <a:gd name="connsiteY51" fmla="*/ 5356860 h 5356860"/>
              <a:gd name="connsiteX52" fmla="*/ 9014460 w 9014460"/>
              <a:gd name="connsiteY52" fmla="*/ 5356860 h 5356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014460" h="5356860">
                <a:moveTo>
                  <a:pt x="0" y="152400"/>
                </a:moveTo>
                <a:lnTo>
                  <a:pt x="701040" y="152400"/>
                </a:lnTo>
                <a:lnTo>
                  <a:pt x="2621280" y="152400"/>
                </a:lnTo>
                <a:lnTo>
                  <a:pt x="3192780" y="723900"/>
                </a:lnTo>
                <a:lnTo>
                  <a:pt x="5417820" y="723900"/>
                </a:lnTo>
                <a:lnTo>
                  <a:pt x="6141720" y="0"/>
                </a:lnTo>
                <a:lnTo>
                  <a:pt x="7383780" y="0"/>
                </a:lnTo>
                <a:lnTo>
                  <a:pt x="7627620" y="243840"/>
                </a:lnTo>
                <a:lnTo>
                  <a:pt x="7627620" y="1112520"/>
                </a:lnTo>
                <a:lnTo>
                  <a:pt x="7894320" y="1379220"/>
                </a:lnTo>
                <a:lnTo>
                  <a:pt x="7894320" y="1722120"/>
                </a:lnTo>
                <a:lnTo>
                  <a:pt x="7345680" y="2270760"/>
                </a:lnTo>
                <a:lnTo>
                  <a:pt x="6515100" y="2270760"/>
                </a:lnTo>
                <a:lnTo>
                  <a:pt x="6355080" y="2430780"/>
                </a:lnTo>
                <a:lnTo>
                  <a:pt x="6355080" y="2857500"/>
                </a:lnTo>
                <a:lnTo>
                  <a:pt x="6118860" y="3093720"/>
                </a:lnTo>
                <a:lnTo>
                  <a:pt x="4320540" y="3093720"/>
                </a:lnTo>
                <a:lnTo>
                  <a:pt x="4251960" y="3093720"/>
                </a:lnTo>
                <a:lnTo>
                  <a:pt x="4000500" y="3093720"/>
                </a:lnTo>
                <a:lnTo>
                  <a:pt x="3962400" y="3093720"/>
                </a:lnTo>
                <a:lnTo>
                  <a:pt x="3848100" y="3093720"/>
                </a:lnTo>
                <a:lnTo>
                  <a:pt x="3291840" y="2537460"/>
                </a:lnTo>
                <a:lnTo>
                  <a:pt x="3291840" y="1828800"/>
                </a:lnTo>
                <a:lnTo>
                  <a:pt x="3162300" y="1699260"/>
                </a:lnTo>
                <a:lnTo>
                  <a:pt x="2865120" y="1699260"/>
                </a:lnTo>
                <a:lnTo>
                  <a:pt x="2644140" y="1920240"/>
                </a:lnTo>
                <a:lnTo>
                  <a:pt x="2644140" y="3634740"/>
                </a:lnTo>
                <a:lnTo>
                  <a:pt x="2537460" y="3741420"/>
                </a:lnTo>
                <a:lnTo>
                  <a:pt x="2514600" y="3764280"/>
                </a:lnTo>
                <a:lnTo>
                  <a:pt x="2369820" y="3909060"/>
                </a:lnTo>
                <a:lnTo>
                  <a:pt x="2110740" y="4168140"/>
                </a:lnTo>
                <a:lnTo>
                  <a:pt x="2110740" y="4389120"/>
                </a:lnTo>
                <a:lnTo>
                  <a:pt x="2278380" y="4556760"/>
                </a:lnTo>
                <a:lnTo>
                  <a:pt x="2712720" y="4556760"/>
                </a:lnTo>
                <a:lnTo>
                  <a:pt x="2987040" y="4831080"/>
                </a:lnTo>
                <a:lnTo>
                  <a:pt x="3177540" y="4831080"/>
                </a:lnTo>
                <a:lnTo>
                  <a:pt x="3291840" y="4716780"/>
                </a:lnTo>
                <a:lnTo>
                  <a:pt x="3291840" y="3710940"/>
                </a:lnTo>
                <a:lnTo>
                  <a:pt x="3421380" y="3581400"/>
                </a:lnTo>
                <a:lnTo>
                  <a:pt x="5219700" y="3581400"/>
                </a:lnTo>
                <a:lnTo>
                  <a:pt x="5394960" y="3756660"/>
                </a:lnTo>
                <a:lnTo>
                  <a:pt x="6774180" y="3756660"/>
                </a:lnTo>
                <a:lnTo>
                  <a:pt x="6941820" y="3924300"/>
                </a:lnTo>
                <a:lnTo>
                  <a:pt x="8313420" y="3924300"/>
                </a:lnTo>
                <a:lnTo>
                  <a:pt x="8458200" y="4069080"/>
                </a:lnTo>
                <a:lnTo>
                  <a:pt x="8458200" y="4587240"/>
                </a:lnTo>
                <a:lnTo>
                  <a:pt x="8298180" y="4747260"/>
                </a:lnTo>
                <a:lnTo>
                  <a:pt x="6979920" y="4747260"/>
                </a:lnTo>
                <a:lnTo>
                  <a:pt x="6637020" y="5090160"/>
                </a:lnTo>
                <a:lnTo>
                  <a:pt x="6637020" y="5265420"/>
                </a:lnTo>
                <a:lnTo>
                  <a:pt x="6728460" y="5356860"/>
                </a:lnTo>
                <a:lnTo>
                  <a:pt x="8481060" y="5356860"/>
                </a:lnTo>
                <a:lnTo>
                  <a:pt x="9014460" y="5356860"/>
                </a:lnTo>
              </a:path>
            </a:pathLst>
          </a:custGeom>
          <a:noFill/>
          <a:ln w="152400">
            <a:solidFill>
              <a:schemeClr val="accent1"/>
            </a:solidFill>
          </a:ln>
        </p:spPr>
        <p:txBody>
          <a:bodyPr rtlCol="0" anchor="ctr"/>
          <a:lstStyle/>
          <a:p>
            <a:pPr marL="0" marR="0" lvl="0" indent="0" algn="ctr" defTabSz="440832"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09" name="Rectangle 408">
            <a:extLst>
              <a:ext uri="{FF2B5EF4-FFF2-40B4-BE49-F238E27FC236}">
                <a16:creationId xmlns:a16="http://schemas.microsoft.com/office/drawing/2014/main" id="{B4C44B5D-1E69-48FA-AC46-4D9888C0BF74}"/>
              </a:ext>
            </a:extLst>
          </p:cNvPr>
          <p:cNvSpPr/>
          <p:nvPr/>
        </p:nvSpPr>
        <p:spPr>
          <a:xfrm>
            <a:off x="17099208" y="926093"/>
            <a:ext cx="1288815" cy="646332"/>
          </a:xfrm>
          <a:prstGeom prst="rect">
            <a:avLst/>
          </a:prstGeom>
          <a:noFill/>
        </p:spPr>
        <p:txBody>
          <a:bodyPr wrap="none" lIns="0" tIns="0" rIns="0" bIns="0" rtlCol="0" anchor="b">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Workshop</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materials</a:t>
            </a:r>
          </a:p>
        </p:txBody>
      </p:sp>
      <p:sp>
        <p:nvSpPr>
          <p:cNvPr id="410" name="Rectangle 409">
            <a:extLst>
              <a:ext uri="{FF2B5EF4-FFF2-40B4-BE49-F238E27FC236}">
                <a16:creationId xmlns:a16="http://schemas.microsoft.com/office/drawing/2014/main" id="{4DF4BAE9-8E8F-4652-BA69-F00459B1D621}"/>
              </a:ext>
            </a:extLst>
          </p:cNvPr>
          <p:cNvSpPr/>
          <p:nvPr/>
        </p:nvSpPr>
        <p:spPr>
          <a:xfrm>
            <a:off x="13365774" y="1635886"/>
            <a:ext cx="3563197" cy="1015663"/>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LAUNCH</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mn-cs"/>
              </a:rPr>
              <a:t>EVENT</a:t>
            </a:r>
          </a:p>
        </p:txBody>
      </p:sp>
      <p:sp>
        <p:nvSpPr>
          <p:cNvPr id="411" name="object 113">
            <a:extLst>
              <a:ext uri="{FF2B5EF4-FFF2-40B4-BE49-F238E27FC236}">
                <a16:creationId xmlns:a16="http://schemas.microsoft.com/office/drawing/2014/main" id="{08E0BBEE-DF08-4C87-B5CD-4F20998A3F94}"/>
              </a:ext>
            </a:extLst>
          </p:cNvPr>
          <p:cNvSpPr/>
          <p:nvPr/>
        </p:nvSpPr>
        <p:spPr>
          <a:xfrm rot="16200000">
            <a:off x="19844176" y="4501480"/>
            <a:ext cx="711269" cy="711269"/>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2" name="object 115">
            <a:extLst>
              <a:ext uri="{FF2B5EF4-FFF2-40B4-BE49-F238E27FC236}">
                <a16:creationId xmlns:a16="http://schemas.microsoft.com/office/drawing/2014/main" id="{EB704DFE-A04C-4017-BEDF-C24CB9CF93F3}"/>
              </a:ext>
            </a:extLst>
          </p:cNvPr>
          <p:cNvSpPr/>
          <p:nvPr/>
        </p:nvSpPr>
        <p:spPr>
          <a:xfrm>
            <a:off x="18303076" y="1215064"/>
            <a:ext cx="508464" cy="508464"/>
          </a:xfrm>
          <a:custGeom>
            <a:avLst/>
            <a:gdLst/>
            <a:ahLst/>
            <a:cxnLst/>
            <a:rect l="l" t="t" r="r" b="b"/>
            <a:pathLst>
              <a:path w="444500" h="444500">
                <a:moveTo>
                  <a:pt x="444219" y="0"/>
                </a:moveTo>
                <a:lnTo>
                  <a:pt x="0" y="444219"/>
                </a:lnTo>
                <a:lnTo>
                  <a:pt x="444219" y="444219"/>
                </a:lnTo>
                <a:lnTo>
                  <a:pt x="444219"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3" name="object 113">
            <a:extLst>
              <a:ext uri="{FF2B5EF4-FFF2-40B4-BE49-F238E27FC236}">
                <a16:creationId xmlns:a16="http://schemas.microsoft.com/office/drawing/2014/main" id="{52151722-04CE-4F26-B3F2-93CF4DAC9E86}"/>
              </a:ext>
            </a:extLst>
          </p:cNvPr>
          <p:cNvSpPr/>
          <p:nvPr/>
        </p:nvSpPr>
        <p:spPr>
          <a:xfrm>
            <a:off x="15607676" y="2134430"/>
            <a:ext cx="1073387" cy="1073387"/>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14" name="object 83">
            <a:extLst>
              <a:ext uri="{FF2B5EF4-FFF2-40B4-BE49-F238E27FC236}">
                <a16:creationId xmlns:a16="http://schemas.microsoft.com/office/drawing/2014/main" id="{EFB1E61E-BB90-43A4-BC4E-BA1BA7797EED}"/>
              </a:ext>
            </a:extLst>
          </p:cNvPr>
          <p:cNvSpPr txBox="1"/>
          <p:nvPr/>
        </p:nvSpPr>
        <p:spPr>
          <a:xfrm>
            <a:off x="16785965" y="7561858"/>
            <a:ext cx="3406540" cy="1015663"/>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TRAINING</a:t>
            </a:r>
            <a: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t> &amp;</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t>ALIGNMENT</a:t>
            </a:r>
            <a:endParaRPr kumimoji="0"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pic>
        <p:nvPicPr>
          <p:cNvPr id="415" name="Picture 414">
            <a:extLst>
              <a:ext uri="{FF2B5EF4-FFF2-40B4-BE49-F238E27FC236}">
                <a16:creationId xmlns:a16="http://schemas.microsoft.com/office/drawing/2014/main" id="{B93DF7F5-C2A7-43F6-AEB3-31EA84A4C3A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3035051" y="7254991"/>
            <a:ext cx="2438569" cy="1626525"/>
          </a:xfrm>
          <a:prstGeom prst="rect">
            <a:avLst/>
          </a:prstGeom>
          <a:ln>
            <a:noFill/>
          </a:ln>
        </p:spPr>
      </p:pic>
      <p:pic>
        <p:nvPicPr>
          <p:cNvPr id="416" name="Picture 415">
            <a:extLst>
              <a:ext uri="{FF2B5EF4-FFF2-40B4-BE49-F238E27FC236}">
                <a16:creationId xmlns:a16="http://schemas.microsoft.com/office/drawing/2014/main" id="{B570F3E2-53A2-4A5B-B230-95F4D6E375C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7990931" y="9097080"/>
            <a:ext cx="3406540" cy="2302822"/>
          </a:xfrm>
          <a:prstGeom prst="rect">
            <a:avLst/>
          </a:prstGeom>
          <a:ln>
            <a:noFill/>
          </a:ln>
        </p:spPr>
      </p:pic>
      <p:sp>
        <p:nvSpPr>
          <p:cNvPr id="417" name="Rectangle 416">
            <a:extLst>
              <a:ext uri="{FF2B5EF4-FFF2-40B4-BE49-F238E27FC236}">
                <a16:creationId xmlns:a16="http://schemas.microsoft.com/office/drawing/2014/main" id="{C1FADBEA-C582-4C2B-AB87-BAEFB33C71E8}"/>
              </a:ext>
            </a:extLst>
          </p:cNvPr>
          <p:cNvSpPr/>
          <p:nvPr/>
        </p:nvSpPr>
        <p:spPr>
          <a:xfrm>
            <a:off x="11506807" y="7906667"/>
            <a:ext cx="1423467"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Notebooks</a:t>
            </a:r>
          </a:p>
        </p:txBody>
      </p:sp>
      <p:sp>
        <p:nvSpPr>
          <p:cNvPr id="418" name="object 104">
            <a:extLst>
              <a:ext uri="{FF2B5EF4-FFF2-40B4-BE49-F238E27FC236}">
                <a16:creationId xmlns:a16="http://schemas.microsoft.com/office/drawing/2014/main" id="{A510DC0B-F7FE-4C2E-87BD-37358CC8E964}"/>
              </a:ext>
            </a:extLst>
          </p:cNvPr>
          <p:cNvSpPr txBox="1"/>
          <p:nvPr/>
        </p:nvSpPr>
        <p:spPr>
          <a:xfrm>
            <a:off x="-65066" y="10638903"/>
            <a:ext cx="1537279" cy="646332"/>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Professional</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Review</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19" name="object 107">
            <a:extLst>
              <a:ext uri="{FF2B5EF4-FFF2-40B4-BE49-F238E27FC236}">
                <a16:creationId xmlns:a16="http://schemas.microsoft.com/office/drawing/2014/main" id="{2ABCD8DE-BBBF-401D-91CA-401D7F3EC13F}"/>
              </a:ext>
            </a:extLst>
          </p:cNvPr>
          <p:cNvSpPr txBox="1"/>
          <p:nvPr/>
        </p:nvSpPr>
        <p:spPr>
          <a:xfrm>
            <a:off x="7113155" y="11188759"/>
            <a:ext cx="3694336" cy="1015663"/>
          </a:xfrm>
          <a:prstGeom prst="rect">
            <a:avLst/>
          </a:prstGeom>
        </p:spPr>
        <p:txBody>
          <a:bodyPr wrap="square">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MARKET</a:t>
            </a:r>
            <a:b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RESEARCH</a:t>
            </a:r>
          </a:p>
        </p:txBody>
      </p:sp>
      <p:sp>
        <p:nvSpPr>
          <p:cNvPr id="420" name="Rectangle 419">
            <a:extLst>
              <a:ext uri="{FF2B5EF4-FFF2-40B4-BE49-F238E27FC236}">
                <a16:creationId xmlns:a16="http://schemas.microsoft.com/office/drawing/2014/main" id="{9B4FF161-8352-421D-AC67-90BADD67B38D}"/>
              </a:ext>
            </a:extLst>
          </p:cNvPr>
          <p:cNvSpPr/>
          <p:nvPr/>
        </p:nvSpPr>
        <p:spPr>
          <a:xfrm>
            <a:off x="7865047" y="6809059"/>
            <a:ext cx="2633733" cy="323166"/>
          </a:xfrm>
          <a:prstGeom prst="rect">
            <a:avLst/>
          </a:prstGeom>
          <a:noFill/>
        </p:spPr>
        <p:txBody>
          <a:bodyPr wrap="non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Consumer Research</a:t>
            </a:r>
          </a:p>
        </p:txBody>
      </p:sp>
      <p:sp>
        <p:nvSpPr>
          <p:cNvPr id="421" name="Rectangle 420">
            <a:extLst>
              <a:ext uri="{FF2B5EF4-FFF2-40B4-BE49-F238E27FC236}">
                <a16:creationId xmlns:a16="http://schemas.microsoft.com/office/drawing/2014/main" id="{1F964EFB-1F41-4131-A835-D6206436E04E}"/>
              </a:ext>
            </a:extLst>
          </p:cNvPr>
          <p:cNvSpPr/>
          <p:nvPr/>
        </p:nvSpPr>
        <p:spPr>
          <a:xfrm>
            <a:off x="-944" y="8239032"/>
            <a:ext cx="1473161" cy="64633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Experience</a:t>
            </a:r>
            <a:b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Reporting</a:t>
            </a:r>
          </a:p>
        </p:txBody>
      </p:sp>
      <p:sp>
        <p:nvSpPr>
          <p:cNvPr id="422" name="object 83">
            <a:extLst>
              <a:ext uri="{FF2B5EF4-FFF2-40B4-BE49-F238E27FC236}">
                <a16:creationId xmlns:a16="http://schemas.microsoft.com/office/drawing/2014/main" id="{5ABF66D4-DC4C-4F5E-A0F2-C92CCB90317D}"/>
              </a:ext>
            </a:extLst>
          </p:cNvPr>
          <p:cNvSpPr/>
          <p:nvPr/>
        </p:nvSpPr>
        <p:spPr>
          <a:xfrm rot="10800000">
            <a:off x="10670989" y="15852729"/>
            <a:ext cx="1118261" cy="1118261"/>
          </a:xfrm>
          <a:custGeom>
            <a:avLst/>
            <a:gdLst/>
            <a:ahLst/>
            <a:cxnLst/>
            <a:rect l="l" t="t" r="r" b="b"/>
            <a:pathLst>
              <a:path w="552450" h="552450">
                <a:moveTo>
                  <a:pt x="552297" y="0"/>
                </a:moveTo>
                <a:lnTo>
                  <a:pt x="0" y="0"/>
                </a:lnTo>
                <a:lnTo>
                  <a:pt x="552309" y="552321"/>
                </a:lnTo>
                <a:lnTo>
                  <a:pt x="552297"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3" name="object 110">
            <a:extLst>
              <a:ext uri="{FF2B5EF4-FFF2-40B4-BE49-F238E27FC236}">
                <a16:creationId xmlns:a16="http://schemas.microsoft.com/office/drawing/2014/main" id="{7C813DC7-9940-4AE1-8452-FD23D7E75214}"/>
              </a:ext>
            </a:extLst>
          </p:cNvPr>
          <p:cNvSpPr txBox="1"/>
          <p:nvPr/>
        </p:nvSpPr>
        <p:spPr>
          <a:xfrm>
            <a:off x="9361414" y="13106424"/>
            <a:ext cx="1463542"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References</a:t>
            </a:r>
          </a:p>
        </p:txBody>
      </p:sp>
      <p:sp>
        <p:nvSpPr>
          <p:cNvPr id="424" name="object 111">
            <a:extLst>
              <a:ext uri="{FF2B5EF4-FFF2-40B4-BE49-F238E27FC236}">
                <a16:creationId xmlns:a16="http://schemas.microsoft.com/office/drawing/2014/main" id="{F767EA76-D33E-436C-BADA-EC36C3C27D1A}"/>
              </a:ext>
            </a:extLst>
          </p:cNvPr>
          <p:cNvSpPr txBox="1"/>
          <p:nvPr/>
        </p:nvSpPr>
        <p:spPr>
          <a:xfrm>
            <a:off x="1649043" y="13000871"/>
            <a:ext cx="3157191" cy="1015663"/>
          </a:xfrm>
          <a:prstGeom prst="rect">
            <a:avLst/>
          </a:prstGeom>
        </p:spPr>
        <p:txBody>
          <a:bodyPr wrap="square" anchor="ctr">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WORKING</a:t>
            </a:r>
            <a:br>
              <a:rPr kumimoji="0" lang="en-US" sz="3000" b="1" i="0" u="none" strike="noStrike" kern="1200" cap="none" spc="48" normalizeH="0" baseline="0" noProof="0" dirty="0">
                <a:ln>
                  <a:noFill/>
                </a:ln>
                <a:solidFill>
                  <a:srgbClr val="44546A"/>
                </a:solidFill>
                <a:effectLst/>
                <a:uLnTx/>
                <a:uFillTx/>
                <a:latin typeface="Century Gothic" panose="020F0302020204030204"/>
                <a:ea typeface="+mn-ea"/>
              </a:rPr>
            </a:b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FILES</a:t>
            </a:r>
            <a:endParaRPr kumimoji="0" lang="en-GB" sz="3000" b="1" i="0" u="none" strike="noStrike" kern="1200" cap="none" spc="48" normalizeH="0" baseline="0" noProof="0" dirty="0">
              <a:ln>
                <a:noFill/>
              </a:ln>
              <a:solidFill>
                <a:srgbClr val="44546A"/>
              </a:solidFill>
              <a:effectLst/>
              <a:uLnTx/>
              <a:uFillTx/>
              <a:latin typeface="Century Gothic" panose="020F0302020204030204"/>
              <a:ea typeface="+mn-ea"/>
            </a:endParaRPr>
          </a:p>
        </p:txBody>
      </p:sp>
      <p:sp>
        <p:nvSpPr>
          <p:cNvPr id="425" name="object 112">
            <a:extLst>
              <a:ext uri="{FF2B5EF4-FFF2-40B4-BE49-F238E27FC236}">
                <a16:creationId xmlns:a16="http://schemas.microsoft.com/office/drawing/2014/main" id="{D72CD184-1BF2-4467-B1FA-C2AF76E66FE6}"/>
              </a:ext>
            </a:extLst>
          </p:cNvPr>
          <p:cNvSpPr txBox="1"/>
          <p:nvPr/>
        </p:nvSpPr>
        <p:spPr>
          <a:xfrm>
            <a:off x="7802456" y="15433102"/>
            <a:ext cx="634790"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Calls</a:t>
            </a:r>
          </a:p>
        </p:txBody>
      </p:sp>
      <p:sp>
        <p:nvSpPr>
          <p:cNvPr id="426" name="object 84">
            <a:extLst>
              <a:ext uri="{FF2B5EF4-FFF2-40B4-BE49-F238E27FC236}">
                <a16:creationId xmlns:a16="http://schemas.microsoft.com/office/drawing/2014/main" id="{B2E468D3-CD8A-4E6E-9F81-15F4B436C92A}"/>
              </a:ext>
            </a:extLst>
          </p:cNvPr>
          <p:cNvSpPr/>
          <p:nvPr/>
        </p:nvSpPr>
        <p:spPr>
          <a:xfrm>
            <a:off x="5005422" y="14000099"/>
            <a:ext cx="277474" cy="277474"/>
          </a:xfrm>
          <a:custGeom>
            <a:avLst/>
            <a:gdLst/>
            <a:ahLst/>
            <a:cxnLst/>
            <a:rect l="l" t="t" r="r" b="b"/>
            <a:pathLst>
              <a:path w="308610" h="308609">
                <a:moveTo>
                  <a:pt x="308308" y="0"/>
                </a:moveTo>
                <a:lnTo>
                  <a:pt x="0" y="308308"/>
                </a:lnTo>
                <a:lnTo>
                  <a:pt x="308308" y="308308"/>
                </a:lnTo>
                <a:lnTo>
                  <a:pt x="308308"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27" name="Rectangle 426">
            <a:extLst>
              <a:ext uri="{FF2B5EF4-FFF2-40B4-BE49-F238E27FC236}">
                <a16:creationId xmlns:a16="http://schemas.microsoft.com/office/drawing/2014/main" id="{5A7791DC-DF70-465D-98BF-47AC769E8EED}"/>
              </a:ext>
            </a:extLst>
          </p:cNvPr>
          <p:cNvSpPr/>
          <p:nvPr/>
        </p:nvSpPr>
        <p:spPr>
          <a:xfrm>
            <a:off x="1919858" y="15595424"/>
            <a:ext cx="1870704" cy="323166"/>
          </a:xfrm>
          <a:prstGeom prst="rect">
            <a:avLst/>
          </a:prstGeom>
          <a:noFill/>
        </p:spPr>
        <p:txBody>
          <a:bodyPr wrap="non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Key Messages</a:t>
            </a:r>
          </a:p>
        </p:txBody>
      </p:sp>
      <p:sp>
        <p:nvSpPr>
          <p:cNvPr id="428" name="object 46">
            <a:extLst>
              <a:ext uri="{FF2B5EF4-FFF2-40B4-BE49-F238E27FC236}">
                <a16:creationId xmlns:a16="http://schemas.microsoft.com/office/drawing/2014/main" id="{4A2ED7E7-019A-40EA-ACCA-AB524FEDFF9D}"/>
              </a:ext>
            </a:extLst>
          </p:cNvPr>
          <p:cNvSpPr txBox="1"/>
          <p:nvPr/>
        </p:nvSpPr>
        <p:spPr>
          <a:xfrm>
            <a:off x="14466479" y="15143720"/>
            <a:ext cx="1407436" cy="323166"/>
          </a:xfrm>
          <a:prstGeom prst="rect">
            <a:avLst/>
          </a:prstGeom>
          <a:noFill/>
        </p:spPr>
        <p:txBody>
          <a:bodyPr wrap="none" lIns="0" tIns="0" rIns="0" bIns="0" rtlCol="0" anchor="t">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Electronics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29" name="object 48">
            <a:extLst>
              <a:ext uri="{FF2B5EF4-FFF2-40B4-BE49-F238E27FC236}">
                <a16:creationId xmlns:a16="http://schemas.microsoft.com/office/drawing/2014/main" id="{A9BC0648-2FB9-497C-9555-665F0705E834}"/>
              </a:ext>
            </a:extLst>
          </p:cNvPr>
          <p:cNvSpPr txBox="1"/>
          <p:nvPr/>
        </p:nvSpPr>
        <p:spPr>
          <a:xfrm>
            <a:off x="18712270" y="12472036"/>
            <a:ext cx="4077348" cy="969496"/>
          </a:xfrm>
          <a:prstGeom prst="rect">
            <a:avLst/>
          </a:prstGeom>
          <a:noFill/>
        </p:spPr>
        <p:txBody>
          <a:bodyPr wrap="squar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Additional Details</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Providing extra content that’s</a:t>
            </a:r>
            <a:b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required for all resources</a:t>
            </a:r>
            <a:endParaRPr kumimoji="0" lang="en-GB" sz="2100" b="0"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0" name="object 63">
            <a:extLst>
              <a:ext uri="{FF2B5EF4-FFF2-40B4-BE49-F238E27FC236}">
                <a16:creationId xmlns:a16="http://schemas.microsoft.com/office/drawing/2014/main" id="{1F7B0C50-61B2-44A6-AB9B-9308C366C626}"/>
              </a:ext>
            </a:extLst>
          </p:cNvPr>
          <p:cNvSpPr/>
          <p:nvPr/>
        </p:nvSpPr>
        <p:spPr>
          <a:xfrm>
            <a:off x="17374521" y="13023758"/>
            <a:ext cx="588477" cy="589253"/>
          </a:xfrm>
          <a:custGeom>
            <a:avLst/>
            <a:gdLst/>
            <a:ahLst/>
            <a:cxnLst/>
            <a:rect l="l" t="t" r="r" b="b"/>
            <a:pathLst>
              <a:path w="962025" h="963295">
                <a:moveTo>
                  <a:pt x="480826" y="0"/>
                </a:moveTo>
                <a:lnTo>
                  <a:pt x="0" y="480175"/>
                </a:lnTo>
                <a:lnTo>
                  <a:pt x="0" y="482072"/>
                </a:lnTo>
                <a:lnTo>
                  <a:pt x="480832" y="962976"/>
                </a:lnTo>
                <a:lnTo>
                  <a:pt x="961664" y="482072"/>
                </a:lnTo>
                <a:lnTo>
                  <a:pt x="961664" y="480175"/>
                </a:lnTo>
                <a:lnTo>
                  <a:pt x="480826"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1" name="object 67">
            <a:extLst>
              <a:ext uri="{FF2B5EF4-FFF2-40B4-BE49-F238E27FC236}">
                <a16:creationId xmlns:a16="http://schemas.microsoft.com/office/drawing/2014/main" id="{0D5CE411-AD7F-4C1B-A79D-50F2BB883F63}"/>
              </a:ext>
            </a:extLst>
          </p:cNvPr>
          <p:cNvSpPr/>
          <p:nvPr/>
        </p:nvSpPr>
        <p:spPr>
          <a:xfrm>
            <a:off x="19844176" y="15891458"/>
            <a:ext cx="302756" cy="302756"/>
          </a:xfrm>
          <a:custGeom>
            <a:avLst/>
            <a:gdLst/>
            <a:ahLst/>
            <a:cxnLst/>
            <a:rect l="l" t="t" r="r" b="b"/>
            <a:pathLst>
              <a:path w="275590" h="275589">
                <a:moveTo>
                  <a:pt x="275507" y="0"/>
                </a:moveTo>
                <a:lnTo>
                  <a:pt x="0" y="275507"/>
                </a:lnTo>
                <a:lnTo>
                  <a:pt x="275507" y="275507"/>
                </a:lnTo>
                <a:lnTo>
                  <a:pt x="275507"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2" name="object 70">
            <a:extLst>
              <a:ext uri="{FF2B5EF4-FFF2-40B4-BE49-F238E27FC236}">
                <a16:creationId xmlns:a16="http://schemas.microsoft.com/office/drawing/2014/main" id="{157FE2F6-1275-4C85-86C0-20ECA8B019DF}"/>
              </a:ext>
            </a:extLst>
          </p:cNvPr>
          <p:cNvSpPr/>
          <p:nvPr/>
        </p:nvSpPr>
        <p:spPr>
          <a:xfrm>
            <a:off x="22789618" y="17626199"/>
            <a:ext cx="424134" cy="424134"/>
          </a:xfrm>
          <a:custGeom>
            <a:avLst/>
            <a:gdLst/>
            <a:ahLst/>
            <a:cxnLst/>
            <a:rect l="l" t="t" r="r" b="b"/>
            <a:pathLst>
              <a:path w="386080" h="386079">
                <a:moveTo>
                  <a:pt x="385721" y="0"/>
                </a:moveTo>
                <a:lnTo>
                  <a:pt x="0" y="385721"/>
                </a:lnTo>
                <a:lnTo>
                  <a:pt x="385721" y="385721"/>
                </a:lnTo>
                <a:lnTo>
                  <a:pt x="38572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3" name="object 71">
            <a:extLst>
              <a:ext uri="{FF2B5EF4-FFF2-40B4-BE49-F238E27FC236}">
                <a16:creationId xmlns:a16="http://schemas.microsoft.com/office/drawing/2014/main" id="{CB07B4F4-482B-43FA-838D-7489CF491E42}"/>
              </a:ext>
            </a:extLst>
          </p:cNvPr>
          <p:cNvSpPr/>
          <p:nvPr/>
        </p:nvSpPr>
        <p:spPr>
          <a:xfrm>
            <a:off x="16709538" y="13547161"/>
            <a:ext cx="301335" cy="602344"/>
          </a:xfrm>
          <a:custGeom>
            <a:avLst/>
            <a:gdLst/>
            <a:ahLst/>
            <a:cxnLst/>
            <a:rect l="l" t="t" r="r" b="b"/>
            <a:pathLst>
              <a:path w="585470" h="1170304">
                <a:moveTo>
                  <a:pt x="584890" y="0"/>
                </a:moveTo>
                <a:lnTo>
                  <a:pt x="0" y="584955"/>
                </a:lnTo>
                <a:lnTo>
                  <a:pt x="584907" y="1169863"/>
                </a:lnTo>
                <a:lnTo>
                  <a:pt x="584890"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4" name="object 147">
            <a:extLst>
              <a:ext uri="{FF2B5EF4-FFF2-40B4-BE49-F238E27FC236}">
                <a16:creationId xmlns:a16="http://schemas.microsoft.com/office/drawing/2014/main" id="{BF2CF880-B18A-4497-A76C-748F5757458A}"/>
              </a:ext>
            </a:extLst>
          </p:cNvPr>
          <p:cNvSpPr txBox="1"/>
          <p:nvPr/>
        </p:nvSpPr>
        <p:spPr>
          <a:xfrm>
            <a:off x="13857370" y="12557761"/>
            <a:ext cx="2824229" cy="553998"/>
          </a:xfrm>
          <a:prstGeom prst="rect">
            <a:avLst/>
          </a:prstGeom>
        </p:spPr>
        <p:txBody>
          <a:bodyPr wrap="square" anchor="b">
            <a:spAutoFit/>
          </a:bodyPr>
          <a:lstStyle>
            <a:defPPr>
              <a:defRPr lang="en-US"/>
            </a:defPPr>
            <a:lvl1pPr marL="6123" marR="0" lvl="0" indent="0" defTabSz="440832" fontAlgn="auto">
              <a:lnSpc>
                <a:spcPct val="100000"/>
              </a:lnSpc>
              <a:spcBef>
                <a:spcPts val="591"/>
              </a:spcBef>
              <a:spcAft>
                <a:spcPts val="0"/>
              </a:spcAft>
              <a:buClrTx/>
              <a:buSzTx/>
              <a:buFontTx/>
              <a:buNone/>
              <a:tabLst/>
              <a:defRPr kumimoji="0" sz="1000" b="1" i="0" u="none" strike="noStrike" cap="none" spc="48" normalizeH="0" baseline="0">
                <a:ln>
                  <a:noFill/>
                </a:ln>
                <a:solidFill>
                  <a:srgbClr val="575756"/>
                </a:solidFill>
                <a:effectLst/>
                <a:uLnTx/>
                <a:uFillTx/>
                <a:latin typeface="+mj-lt"/>
                <a:cs typeface="Century Gothic"/>
              </a:defRPr>
            </a:lvl1p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sz="3000" b="1" i="0" u="none" strike="noStrike" kern="1200" cap="none" spc="48" normalizeH="0" baseline="0" noProof="0" dirty="0">
                <a:ln>
                  <a:noFill/>
                </a:ln>
                <a:solidFill>
                  <a:srgbClr val="44546A"/>
                </a:solidFill>
                <a:effectLst/>
                <a:uLnTx/>
                <a:uFillTx/>
                <a:latin typeface="Century Gothic" panose="020F0302020204030204"/>
                <a:ea typeface="+mn-ea"/>
              </a:rPr>
              <a:t>DIGITAL</a:t>
            </a:r>
          </a:p>
        </p:txBody>
      </p:sp>
      <p:sp>
        <p:nvSpPr>
          <p:cNvPr id="435" name="object 163">
            <a:extLst>
              <a:ext uri="{FF2B5EF4-FFF2-40B4-BE49-F238E27FC236}">
                <a16:creationId xmlns:a16="http://schemas.microsoft.com/office/drawing/2014/main" id="{21AEBCFB-27D3-4202-91AC-B8832BE279BD}"/>
              </a:ext>
            </a:extLst>
          </p:cNvPr>
          <p:cNvSpPr txBox="1"/>
          <p:nvPr/>
        </p:nvSpPr>
        <p:spPr>
          <a:xfrm>
            <a:off x="18036839" y="17260551"/>
            <a:ext cx="3523399" cy="646332"/>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Production</a:t>
            </a:r>
            <a:b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br>
            <a:r>
              <a:rPr kumimoji="0" lang="en-US" sz="2100" b="0" i="0" u="none" strike="noStrike" kern="1200" cap="none" spc="0" normalizeH="0" baseline="0" noProof="0" dirty="0">
                <a:ln>
                  <a:noFill/>
                </a:ln>
                <a:solidFill>
                  <a:srgbClr val="44546A"/>
                </a:solidFill>
                <a:effectLst/>
                <a:uLnTx/>
                <a:uFillTx/>
                <a:latin typeface="Century Gothic" panose="020F0302020204030204"/>
                <a:ea typeface="+mn-ea"/>
                <a:cs typeface="+mn-cs"/>
              </a:rPr>
              <a:t>Global assembly processes</a:t>
            </a:r>
          </a:p>
        </p:txBody>
      </p:sp>
      <p:sp>
        <p:nvSpPr>
          <p:cNvPr id="436" name="object 165">
            <a:extLst>
              <a:ext uri="{FF2B5EF4-FFF2-40B4-BE49-F238E27FC236}">
                <a16:creationId xmlns:a16="http://schemas.microsoft.com/office/drawing/2014/main" id="{1939C5AF-0DBF-48AC-94D3-98D638C2CAB4}"/>
              </a:ext>
            </a:extLst>
          </p:cNvPr>
          <p:cNvSpPr/>
          <p:nvPr/>
        </p:nvSpPr>
        <p:spPr>
          <a:xfrm>
            <a:off x="15878272" y="17271667"/>
            <a:ext cx="274851" cy="274851"/>
          </a:xfrm>
          <a:custGeom>
            <a:avLst/>
            <a:gdLst/>
            <a:ahLst/>
            <a:cxnLst/>
            <a:rect l="l" t="t" r="r" b="b"/>
            <a:pathLst>
              <a:path w="250190" h="250189">
                <a:moveTo>
                  <a:pt x="249906" y="0"/>
                </a:moveTo>
                <a:lnTo>
                  <a:pt x="0" y="0"/>
                </a:lnTo>
                <a:lnTo>
                  <a:pt x="249906" y="249918"/>
                </a:lnTo>
                <a:lnTo>
                  <a:pt x="249906" y="0"/>
                </a:lnTo>
                <a:close/>
              </a:path>
            </a:pathLst>
          </a:custGeom>
          <a:solidFill>
            <a:srgbClr val="54BBB9"/>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7" name="object 166">
            <a:extLst>
              <a:ext uri="{FF2B5EF4-FFF2-40B4-BE49-F238E27FC236}">
                <a16:creationId xmlns:a16="http://schemas.microsoft.com/office/drawing/2014/main" id="{6F47C581-B317-4245-B6F5-EEBCEA4B6893}"/>
              </a:ext>
            </a:extLst>
          </p:cNvPr>
          <p:cNvSpPr/>
          <p:nvPr/>
        </p:nvSpPr>
        <p:spPr>
          <a:xfrm>
            <a:off x="13710345" y="16485160"/>
            <a:ext cx="1107963" cy="1107963"/>
          </a:xfrm>
          <a:custGeom>
            <a:avLst/>
            <a:gdLst/>
            <a:ahLst/>
            <a:cxnLst/>
            <a:rect l="l" t="t" r="r" b="b"/>
            <a:pathLst>
              <a:path w="622934" h="622934">
                <a:moveTo>
                  <a:pt x="622319" y="0"/>
                </a:moveTo>
                <a:lnTo>
                  <a:pt x="0" y="622319"/>
                </a:lnTo>
                <a:lnTo>
                  <a:pt x="622319" y="622319"/>
                </a:lnTo>
                <a:lnTo>
                  <a:pt x="622319"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38" name="object 53">
            <a:extLst>
              <a:ext uri="{FF2B5EF4-FFF2-40B4-BE49-F238E27FC236}">
                <a16:creationId xmlns:a16="http://schemas.microsoft.com/office/drawing/2014/main" id="{BD280520-0EF1-4120-82D0-D59987116B67}"/>
              </a:ext>
            </a:extLst>
          </p:cNvPr>
          <p:cNvSpPr txBox="1"/>
          <p:nvPr/>
        </p:nvSpPr>
        <p:spPr>
          <a:xfrm>
            <a:off x="20504431" y="14038639"/>
            <a:ext cx="2154437" cy="323166"/>
          </a:xfrm>
          <a:prstGeom prst="rect">
            <a:avLst/>
          </a:prstGeom>
          <a:noFill/>
        </p:spPr>
        <p:txBody>
          <a:bodyPr wrap="none" lIns="0" tIns="0" rIns="0" bIns="0" rtlCol="0" anchor="b">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User Technology</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39" name="object 72">
            <a:extLst>
              <a:ext uri="{FF2B5EF4-FFF2-40B4-BE49-F238E27FC236}">
                <a16:creationId xmlns:a16="http://schemas.microsoft.com/office/drawing/2014/main" id="{8F8C08DD-7D22-4EAB-9BE4-2DEB8CD4CE33}"/>
              </a:ext>
            </a:extLst>
          </p:cNvPr>
          <p:cNvSpPr/>
          <p:nvPr/>
        </p:nvSpPr>
        <p:spPr>
          <a:xfrm rot="2700000">
            <a:off x="13534934" y="13813360"/>
            <a:ext cx="145208" cy="289938"/>
          </a:xfrm>
          <a:custGeom>
            <a:avLst/>
            <a:gdLst/>
            <a:ahLst/>
            <a:cxnLst/>
            <a:rect l="l" t="t" r="r" b="b"/>
            <a:pathLst>
              <a:path w="191770" h="382904">
                <a:moveTo>
                  <a:pt x="0" y="0"/>
                </a:moveTo>
                <a:lnTo>
                  <a:pt x="0" y="382613"/>
                </a:lnTo>
                <a:lnTo>
                  <a:pt x="191294" y="191294"/>
                </a:lnTo>
                <a:lnTo>
                  <a:pt x="0"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40" name="Picture 439">
            <a:extLst>
              <a:ext uri="{FF2B5EF4-FFF2-40B4-BE49-F238E27FC236}">
                <a16:creationId xmlns:a16="http://schemas.microsoft.com/office/drawing/2014/main" id="{A8EFA4B9-4B39-4E45-B767-903F0C4921F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705541" y="7569058"/>
            <a:ext cx="2991862" cy="1995572"/>
          </a:xfrm>
          <a:prstGeom prst="rect">
            <a:avLst/>
          </a:prstGeom>
          <a:solidFill>
            <a:schemeClr val="accent1">
              <a:lumMod val="75000"/>
            </a:schemeClr>
          </a:solidFill>
          <a:ln>
            <a:noFill/>
          </a:ln>
        </p:spPr>
      </p:pic>
      <p:pic>
        <p:nvPicPr>
          <p:cNvPr id="441" name="Picture 440">
            <a:extLst>
              <a:ext uri="{FF2B5EF4-FFF2-40B4-BE49-F238E27FC236}">
                <a16:creationId xmlns:a16="http://schemas.microsoft.com/office/drawing/2014/main" id="{BD39B708-D0B1-4917-A7ED-A6FE4407DF9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705541" y="9969427"/>
            <a:ext cx="2991862" cy="1994574"/>
          </a:xfrm>
          <a:prstGeom prst="rect">
            <a:avLst/>
          </a:prstGeom>
          <a:ln>
            <a:noFill/>
          </a:ln>
        </p:spPr>
      </p:pic>
      <p:pic>
        <p:nvPicPr>
          <p:cNvPr id="442" name="Picture 441">
            <a:extLst>
              <a:ext uri="{FF2B5EF4-FFF2-40B4-BE49-F238E27FC236}">
                <a16:creationId xmlns:a16="http://schemas.microsoft.com/office/drawing/2014/main" id="{9FDD2387-F3E9-4B9C-8E5A-0E46D99D634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865047" y="7290215"/>
            <a:ext cx="2991396" cy="1965348"/>
          </a:xfrm>
          <a:prstGeom prst="rect">
            <a:avLst/>
          </a:prstGeom>
          <a:ln>
            <a:noFill/>
          </a:ln>
        </p:spPr>
      </p:pic>
      <p:pic>
        <p:nvPicPr>
          <p:cNvPr id="443" name="!!Picture 442">
            <a:extLst>
              <a:ext uri="{FF2B5EF4-FFF2-40B4-BE49-F238E27FC236}">
                <a16:creationId xmlns:a16="http://schemas.microsoft.com/office/drawing/2014/main" id="{EEBE3FA5-C270-4286-88F8-301CCF894EF6}"/>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4466479" y="13547161"/>
            <a:ext cx="2154300" cy="1508011"/>
          </a:xfrm>
          <a:prstGeom prst="rect">
            <a:avLst/>
          </a:prstGeom>
          <a:ln>
            <a:noFill/>
          </a:ln>
        </p:spPr>
      </p:pic>
      <p:pic>
        <p:nvPicPr>
          <p:cNvPr id="444" name="Picture 443">
            <a:extLst>
              <a:ext uri="{FF2B5EF4-FFF2-40B4-BE49-F238E27FC236}">
                <a16:creationId xmlns:a16="http://schemas.microsoft.com/office/drawing/2014/main" id="{E9C4213E-5A30-4365-8E19-7B18AA4EA26B}"/>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5042841" y="16485160"/>
            <a:ext cx="2382905" cy="1532206"/>
          </a:xfrm>
          <a:prstGeom prst="rect">
            <a:avLst/>
          </a:prstGeom>
          <a:ln>
            <a:noFill/>
          </a:ln>
        </p:spPr>
      </p:pic>
      <p:pic>
        <p:nvPicPr>
          <p:cNvPr id="445" name="Picture 444">
            <a:extLst>
              <a:ext uri="{FF2B5EF4-FFF2-40B4-BE49-F238E27FC236}">
                <a16:creationId xmlns:a16="http://schemas.microsoft.com/office/drawing/2014/main" id="{8D447099-1151-4A73-A55F-1A7F6D5C5A37}"/>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20504427" y="14485821"/>
            <a:ext cx="1964288" cy="1310181"/>
          </a:xfrm>
          <a:prstGeom prst="rect">
            <a:avLst/>
          </a:prstGeom>
          <a:ln>
            <a:noFill/>
          </a:ln>
        </p:spPr>
      </p:pic>
      <p:sp>
        <p:nvSpPr>
          <p:cNvPr id="446" name="object 113">
            <a:extLst>
              <a:ext uri="{FF2B5EF4-FFF2-40B4-BE49-F238E27FC236}">
                <a16:creationId xmlns:a16="http://schemas.microsoft.com/office/drawing/2014/main" id="{4369B795-10A8-4FCA-A309-B9799FA83537}"/>
              </a:ext>
            </a:extLst>
          </p:cNvPr>
          <p:cNvSpPr/>
          <p:nvPr/>
        </p:nvSpPr>
        <p:spPr>
          <a:xfrm rot="10800000">
            <a:off x="4779813" y="9153499"/>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7" name="object 113">
            <a:extLst>
              <a:ext uri="{FF2B5EF4-FFF2-40B4-BE49-F238E27FC236}">
                <a16:creationId xmlns:a16="http://schemas.microsoft.com/office/drawing/2014/main" id="{EAC37BA8-5612-43B5-A489-3047D960F1EA}"/>
              </a:ext>
            </a:extLst>
          </p:cNvPr>
          <p:cNvSpPr/>
          <p:nvPr/>
        </p:nvSpPr>
        <p:spPr>
          <a:xfrm rot="10800000">
            <a:off x="5797338" y="9199414"/>
            <a:ext cx="1025626" cy="102562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8" name="object 113">
            <a:extLst>
              <a:ext uri="{FF2B5EF4-FFF2-40B4-BE49-F238E27FC236}">
                <a16:creationId xmlns:a16="http://schemas.microsoft.com/office/drawing/2014/main" id="{265B8550-90CE-40B6-8563-53007DA23F82}"/>
              </a:ext>
            </a:extLst>
          </p:cNvPr>
          <p:cNvSpPr/>
          <p:nvPr/>
        </p:nvSpPr>
        <p:spPr>
          <a:xfrm rot="5400000" flipH="1">
            <a:off x="16212296" y="8219127"/>
            <a:ext cx="433120" cy="43312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49" name="object 113">
            <a:extLst>
              <a:ext uri="{FF2B5EF4-FFF2-40B4-BE49-F238E27FC236}">
                <a16:creationId xmlns:a16="http://schemas.microsoft.com/office/drawing/2014/main" id="{1D0A9852-7E89-4102-9E75-0FC3D4967287}"/>
              </a:ext>
            </a:extLst>
          </p:cNvPr>
          <p:cNvSpPr/>
          <p:nvPr/>
        </p:nvSpPr>
        <p:spPr>
          <a:xfrm rot="16200000" flipH="1">
            <a:off x="17047737" y="9097080"/>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0" name="object 113">
            <a:extLst>
              <a:ext uri="{FF2B5EF4-FFF2-40B4-BE49-F238E27FC236}">
                <a16:creationId xmlns:a16="http://schemas.microsoft.com/office/drawing/2014/main" id="{12C5EF9C-99C3-4B55-9B08-C2C3973868B7}"/>
              </a:ext>
            </a:extLst>
          </p:cNvPr>
          <p:cNvSpPr/>
          <p:nvPr/>
        </p:nvSpPr>
        <p:spPr>
          <a:xfrm flipH="1">
            <a:off x="4689627" y="16015048"/>
            <a:ext cx="808122" cy="808122"/>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1" name="object 113">
            <a:extLst>
              <a:ext uri="{FF2B5EF4-FFF2-40B4-BE49-F238E27FC236}">
                <a16:creationId xmlns:a16="http://schemas.microsoft.com/office/drawing/2014/main" id="{02B97864-B03B-45E9-B23F-F4ABDE50F5B5}"/>
              </a:ext>
            </a:extLst>
          </p:cNvPr>
          <p:cNvSpPr/>
          <p:nvPr/>
        </p:nvSpPr>
        <p:spPr>
          <a:xfrm rot="5400000" flipH="1">
            <a:off x="8977967" y="12906325"/>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52" name="object 113">
            <a:extLst>
              <a:ext uri="{FF2B5EF4-FFF2-40B4-BE49-F238E27FC236}">
                <a16:creationId xmlns:a16="http://schemas.microsoft.com/office/drawing/2014/main" id="{A18D4432-4847-4219-AC1F-B611BD052277}"/>
              </a:ext>
            </a:extLst>
          </p:cNvPr>
          <p:cNvSpPr/>
          <p:nvPr/>
        </p:nvSpPr>
        <p:spPr>
          <a:xfrm rot="16200000" flipH="1">
            <a:off x="7153954" y="17055658"/>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53" name="Picture 452">
            <a:extLst>
              <a:ext uri="{FF2B5EF4-FFF2-40B4-BE49-F238E27FC236}">
                <a16:creationId xmlns:a16="http://schemas.microsoft.com/office/drawing/2014/main" id="{18AD286A-A0EC-4CD2-9A67-B72FA5EF5802}"/>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9361414" y="13514579"/>
            <a:ext cx="2625876" cy="1751459"/>
          </a:xfrm>
          <a:prstGeom prst="rect">
            <a:avLst/>
          </a:prstGeom>
          <a:ln>
            <a:noFill/>
          </a:ln>
        </p:spPr>
      </p:pic>
      <p:pic>
        <p:nvPicPr>
          <p:cNvPr id="454" name="Picture 453">
            <a:extLst>
              <a:ext uri="{FF2B5EF4-FFF2-40B4-BE49-F238E27FC236}">
                <a16:creationId xmlns:a16="http://schemas.microsoft.com/office/drawing/2014/main" id="{79831074-0BD3-44B8-9160-42C47A9155B6}"/>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802456" y="15852729"/>
            <a:ext cx="2624908" cy="1750814"/>
          </a:xfrm>
          <a:prstGeom prst="rect">
            <a:avLst/>
          </a:prstGeom>
          <a:ln>
            <a:noFill/>
          </a:ln>
        </p:spPr>
      </p:pic>
      <p:pic>
        <p:nvPicPr>
          <p:cNvPr id="455" name="Picture 454">
            <a:extLst>
              <a:ext uri="{FF2B5EF4-FFF2-40B4-BE49-F238E27FC236}">
                <a16:creationId xmlns:a16="http://schemas.microsoft.com/office/drawing/2014/main" id="{799B1735-A504-4316-9981-37192B351478}"/>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919858" y="16015048"/>
            <a:ext cx="2613089" cy="1967657"/>
          </a:xfrm>
          <a:prstGeom prst="rect">
            <a:avLst/>
          </a:prstGeom>
          <a:ln>
            <a:noFill/>
          </a:ln>
        </p:spPr>
      </p:pic>
      <p:pic>
        <p:nvPicPr>
          <p:cNvPr id="456" name="Picture 455">
            <a:extLst>
              <a:ext uri="{FF2B5EF4-FFF2-40B4-BE49-F238E27FC236}">
                <a16:creationId xmlns:a16="http://schemas.microsoft.com/office/drawing/2014/main" id="{DF7A8738-8040-4358-83BE-B1DBA730AE01}"/>
              </a:ext>
            </a:extLst>
          </p:cNvPr>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15607676" y="3285396"/>
            <a:ext cx="3688247" cy="2460060"/>
          </a:xfrm>
          <a:prstGeom prst="rect">
            <a:avLst/>
          </a:prstGeom>
          <a:ln w="57150">
            <a:noFill/>
          </a:ln>
        </p:spPr>
      </p:pic>
      <p:sp>
        <p:nvSpPr>
          <p:cNvPr id="457" name="Rectangle 456">
            <a:extLst>
              <a:ext uri="{FF2B5EF4-FFF2-40B4-BE49-F238E27FC236}">
                <a16:creationId xmlns:a16="http://schemas.microsoft.com/office/drawing/2014/main" id="{C3ACF627-D6FF-4305-BE8B-BAD9D10453D3}"/>
              </a:ext>
            </a:extLst>
          </p:cNvPr>
          <p:cNvSpPr/>
          <p:nvPr/>
        </p:nvSpPr>
        <p:spPr>
          <a:xfrm>
            <a:off x="11835421" y="9855086"/>
            <a:ext cx="1094853" cy="323166"/>
          </a:xfrm>
          <a:prstGeom prst="rect">
            <a:avLst/>
          </a:prstGeom>
          <a:noFill/>
        </p:spPr>
        <p:txBody>
          <a:bodyPr wrap="none" lIns="0" tIns="0" rIns="0" bIns="0"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nl-BE" sz="2100" b="1" i="0" u="none" strike="noStrike" kern="1200" cap="none" spc="0" normalizeH="0" baseline="0" noProof="0" dirty="0">
                <a:ln>
                  <a:noFill/>
                </a:ln>
                <a:solidFill>
                  <a:srgbClr val="44546A"/>
                </a:solidFill>
                <a:effectLst/>
                <a:uLnTx/>
                <a:uFillTx/>
                <a:latin typeface="Century Gothic" panose="020F0302020204030204"/>
                <a:ea typeface="+mn-ea"/>
                <a:cs typeface="+mn-cs"/>
              </a:rPr>
              <a:t>Planners</a:t>
            </a:r>
          </a:p>
        </p:txBody>
      </p:sp>
      <p:pic>
        <p:nvPicPr>
          <p:cNvPr id="458" name="Picture 457">
            <a:extLst>
              <a:ext uri="{FF2B5EF4-FFF2-40B4-BE49-F238E27FC236}">
                <a16:creationId xmlns:a16="http://schemas.microsoft.com/office/drawing/2014/main" id="{51E8D10D-CD4A-4303-9669-4F782B2821E7}"/>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13020508" y="9199414"/>
            <a:ext cx="2450538" cy="1634510"/>
          </a:xfrm>
          <a:prstGeom prst="rect">
            <a:avLst/>
          </a:prstGeom>
          <a:ln>
            <a:noFill/>
          </a:ln>
        </p:spPr>
      </p:pic>
      <p:sp>
        <p:nvSpPr>
          <p:cNvPr id="459" name="object 112">
            <a:extLst>
              <a:ext uri="{FF2B5EF4-FFF2-40B4-BE49-F238E27FC236}">
                <a16:creationId xmlns:a16="http://schemas.microsoft.com/office/drawing/2014/main" id="{ABA2C0C3-4C2D-48E5-83DF-52E723038222}"/>
              </a:ext>
            </a:extLst>
          </p:cNvPr>
          <p:cNvSpPr/>
          <p:nvPr/>
        </p:nvSpPr>
        <p:spPr>
          <a:xfrm>
            <a:off x="2360966" y="2602835"/>
            <a:ext cx="1055260" cy="1055257"/>
          </a:xfrm>
          <a:custGeom>
            <a:avLst/>
            <a:gdLst/>
            <a:ahLst/>
            <a:cxnLst/>
            <a:rect l="l" t="t" r="r" b="b"/>
            <a:pathLst>
              <a:path w="523239" h="523239">
                <a:moveTo>
                  <a:pt x="522783" y="0"/>
                </a:moveTo>
                <a:lnTo>
                  <a:pt x="0" y="0"/>
                </a:lnTo>
                <a:lnTo>
                  <a:pt x="522783" y="522783"/>
                </a:lnTo>
                <a:lnTo>
                  <a:pt x="522783" y="0"/>
                </a:lnTo>
                <a:close/>
              </a:path>
            </a:pathLst>
          </a:custGeom>
          <a:solidFill>
            <a:schemeClr val="accent1">
              <a:lumMod val="20000"/>
              <a:lumOff val="8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0" name="object 113">
            <a:extLst>
              <a:ext uri="{FF2B5EF4-FFF2-40B4-BE49-F238E27FC236}">
                <a16:creationId xmlns:a16="http://schemas.microsoft.com/office/drawing/2014/main" id="{5423AAB9-A9A5-4E2A-8639-7A5D003DF3D9}"/>
              </a:ext>
            </a:extLst>
          </p:cNvPr>
          <p:cNvSpPr/>
          <p:nvPr/>
        </p:nvSpPr>
        <p:spPr>
          <a:xfrm>
            <a:off x="6210949" y="3084617"/>
            <a:ext cx="366576" cy="366576"/>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461" name="object 118">
            <a:extLst>
              <a:ext uri="{FF2B5EF4-FFF2-40B4-BE49-F238E27FC236}">
                <a16:creationId xmlns:a16="http://schemas.microsoft.com/office/drawing/2014/main" id="{BFAD734D-590F-43D9-93C4-6E070835068D}"/>
              </a:ext>
            </a:extLst>
          </p:cNvPr>
          <p:cNvSpPr txBox="1"/>
          <p:nvPr/>
        </p:nvSpPr>
        <p:spPr>
          <a:xfrm>
            <a:off x="1479067" y="5765303"/>
            <a:ext cx="3409590" cy="323166"/>
          </a:xfrm>
          <a:prstGeom prst="rect">
            <a:avLst/>
          </a:prstGeom>
          <a:noFill/>
        </p:spPr>
        <p:txBody>
          <a:bodyPr wrap="none" lIns="0" tIns="0" rIns="0" bIns="0" rtlCol="0">
            <a:spAutoFit/>
          </a:bodyPr>
          <a:lstStyle>
            <a:defPPr>
              <a:defRPr lang="en-US"/>
            </a:defPPr>
            <a:lvl1pPr>
              <a:defRPr sz="700" b="1">
                <a:solidFill>
                  <a:schemeClr val="tx2"/>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Initial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frontline</a:t>
            </a:r>
            <a:r>
              <a:rPr kumimoji="0" lang="en-GB" sz="2100" b="1" i="0" u="none" strike="noStrike" kern="1200" cap="none" spc="0" normalizeH="0" baseline="0" noProof="0" dirty="0">
                <a:ln>
                  <a:noFill/>
                </a:ln>
                <a:solidFill>
                  <a:srgbClr val="44546A"/>
                </a:solidFill>
                <a:effectLst/>
                <a:uLnTx/>
                <a:uFillTx/>
                <a:latin typeface="Century Gothic" panose="020F0302020204030204"/>
                <a:ea typeface="+mn-ea"/>
                <a:cs typeface="+mn-cs"/>
              </a:rPr>
              <a:t> </a:t>
            </a:r>
            <a:r>
              <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rPr>
              <a:t>launch</a:t>
            </a:r>
            <a:r>
              <a:rPr kumimoji="0" lang="en-US" sz="2100" b="1" i="0" u="none" strike="noStrike" kern="1200" cap="none" spc="0" normalizeH="0" baseline="0" noProof="0" dirty="0">
                <a:ln>
                  <a:noFill/>
                </a:ln>
                <a:solidFill>
                  <a:srgbClr val="44546A"/>
                </a:solidFill>
                <a:effectLst/>
                <a:uLnTx/>
                <a:uFillTx/>
                <a:latin typeface="Century Gothic" panose="020F0302020204030204"/>
                <a:ea typeface="+mn-ea"/>
                <a:cs typeface="+mn-cs"/>
              </a:rPr>
              <a:t> sites</a:t>
            </a:r>
            <a:endParaRPr kumimoji="0" sz="2100" b="1" i="0" u="none" strike="noStrike" kern="1200" cap="none" spc="0" normalizeH="0" baseline="0" noProof="0" dirty="0">
              <a:ln>
                <a:noFill/>
              </a:ln>
              <a:solidFill>
                <a:srgbClr val="44546A"/>
              </a:solidFill>
              <a:effectLst/>
              <a:uLnTx/>
              <a:uFillTx/>
              <a:latin typeface="Century Gothic" panose="020F0302020204030204"/>
              <a:ea typeface="+mn-ea"/>
              <a:cs typeface="+mn-cs"/>
            </a:endParaRPr>
          </a:p>
        </p:txBody>
      </p:sp>
      <p:sp>
        <p:nvSpPr>
          <p:cNvPr id="462" name="object 120">
            <a:extLst>
              <a:ext uri="{FF2B5EF4-FFF2-40B4-BE49-F238E27FC236}">
                <a16:creationId xmlns:a16="http://schemas.microsoft.com/office/drawing/2014/main" id="{53F7B9D7-9645-4F8F-AED6-464108767AD1}"/>
              </a:ext>
            </a:extLst>
          </p:cNvPr>
          <p:cNvSpPr/>
          <p:nvPr/>
        </p:nvSpPr>
        <p:spPr>
          <a:xfrm>
            <a:off x="4985377" y="2592812"/>
            <a:ext cx="536920" cy="537651"/>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pic>
        <p:nvPicPr>
          <p:cNvPr id="463" name="!!Picture 462">
            <a:extLst>
              <a:ext uri="{FF2B5EF4-FFF2-40B4-BE49-F238E27FC236}">
                <a16:creationId xmlns:a16="http://schemas.microsoft.com/office/drawing/2014/main" id="{9F2072B6-731D-4454-9965-DC24C649B7EA}"/>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1490795" y="3755477"/>
            <a:ext cx="2803521" cy="1869946"/>
          </a:xfrm>
          <a:prstGeom prst="rect">
            <a:avLst/>
          </a:prstGeom>
          <a:ln>
            <a:noFill/>
          </a:ln>
        </p:spPr>
      </p:pic>
      <p:pic>
        <p:nvPicPr>
          <p:cNvPr id="464" name="Picture 463">
            <a:extLst>
              <a:ext uri="{FF2B5EF4-FFF2-40B4-BE49-F238E27FC236}">
                <a16:creationId xmlns:a16="http://schemas.microsoft.com/office/drawing/2014/main" id="{5BB4D5F5-795C-4EFC-9348-5474832D19BF}"/>
              </a:ext>
            </a:extLst>
          </p:cNvPr>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8993943" y="1921802"/>
            <a:ext cx="2489262" cy="1864459"/>
          </a:xfrm>
          <a:prstGeom prst="rect">
            <a:avLst/>
          </a:prstGeom>
          <a:ln>
            <a:noFill/>
          </a:ln>
        </p:spPr>
      </p:pic>
      <p:pic>
        <p:nvPicPr>
          <p:cNvPr id="465" name="Picture 464">
            <a:extLst>
              <a:ext uri="{FF2B5EF4-FFF2-40B4-BE49-F238E27FC236}">
                <a16:creationId xmlns:a16="http://schemas.microsoft.com/office/drawing/2014/main" id="{5E00EE52-0938-4034-9C99-EBF87CC20B1C}"/>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6485437" y="4398505"/>
            <a:ext cx="2427876" cy="1653383"/>
          </a:xfrm>
          <a:prstGeom prst="rect">
            <a:avLst/>
          </a:prstGeom>
          <a:ln>
            <a:noFill/>
          </a:ln>
        </p:spPr>
      </p:pic>
      <p:sp>
        <p:nvSpPr>
          <p:cNvPr id="466" name="Rectangle 465">
            <a:extLst>
              <a:ext uri="{FF2B5EF4-FFF2-40B4-BE49-F238E27FC236}">
                <a16:creationId xmlns:a16="http://schemas.microsoft.com/office/drawing/2014/main" id="{1CC9FF51-AA3A-4BFE-AB16-9AA3423CFE35}"/>
              </a:ext>
            </a:extLst>
          </p:cNvPr>
          <p:cNvSpPr/>
          <p:nvPr/>
        </p:nvSpPr>
        <p:spPr>
          <a:xfrm>
            <a:off x="2078304" y="1263671"/>
            <a:ext cx="6431450" cy="553998"/>
          </a:xfrm>
          <a:prstGeom prst="rect">
            <a:avLst/>
          </a:prstGeom>
        </p:spPr>
        <p:txBody>
          <a:bodyPr wrap="square" anchor="b">
            <a:spAutoFit/>
          </a:bodyPr>
          <a:lstStyle/>
          <a:p>
            <a:pPr marL="6123" marR="0" lvl="0" indent="0" algn="l" defTabSz="440832" rtl="0" eaLnBrk="1" fontAlgn="auto" latinLnBrk="0" hangingPunct="1">
              <a:lnSpc>
                <a:spcPct val="100000"/>
              </a:lnSpc>
              <a:spcBef>
                <a:spcPts val="591"/>
              </a:spcBef>
              <a:spcAft>
                <a:spcPts val="0"/>
              </a:spcAft>
              <a:buClrTx/>
              <a:buSzTx/>
              <a:buFontTx/>
              <a:buNone/>
              <a:tabLst/>
              <a:defRPr/>
            </a:pPr>
            <a:r>
              <a:rPr kumimoji="0" lang="en-GB" sz="3000" b="1" i="0" u="none" strike="noStrike" kern="1200" cap="none" spc="48" normalizeH="0" baseline="0" noProof="0" dirty="0">
                <a:ln>
                  <a:noFill/>
                </a:ln>
                <a:solidFill>
                  <a:srgbClr val="44546A"/>
                </a:solidFill>
                <a:effectLst/>
                <a:uLnTx/>
                <a:uFillTx/>
                <a:latin typeface="Century Gothic" panose="020F0302020204030204"/>
                <a:ea typeface="+mn-ea"/>
                <a:cs typeface="Century Gothic"/>
              </a:rPr>
              <a:t>STRATEGY &amp; PLANNING</a:t>
            </a:r>
            <a:endParaRPr kumimoji="0" lang="en-GB" sz="3000" b="0" i="0" u="none" strike="noStrike" kern="1200" cap="none" spc="0" normalizeH="0" baseline="0" noProof="0" dirty="0">
              <a:ln>
                <a:noFill/>
              </a:ln>
              <a:solidFill>
                <a:srgbClr val="44546A"/>
              </a:solidFill>
              <a:effectLst/>
              <a:uLnTx/>
              <a:uFillTx/>
              <a:latin typeface="Century Gothic" panose="020F0302020204030204"/>
              <a:ea typeface="+mn-ea"/>
              <a:cs typeface="Century Gothic"/>
            </a:endParaRPr>
          </a:p>
        </p:txBody>
      </p:sp>
      <p:grpSp>
        <p:nvGrpSpPr>
          <p:cNvPr id="467" name="Group 466">
            <a:extLst>
              <a:ext uri="{FF2B5EF4-FFF2-40B4-BE49-F238E27FC236}">
                <a16:creationId xmlns:a16="http://schemas.microsoft.com/office/drawing/2014/main" id="{82D143B6-B774-4819-9058-489247F5B7EC}"/>
              </a:ext>
            </a:extLst>
          </p:cNvPr>
          <p:cNvGrpSpPr/>
          <p:nvPr/>
        </p:nvGrpSpPr>
        <p:grpSpPr>
          <a:xfrm>
            <a:off x="12770623" y="12698888"/>
            <a:ext cx="1265049" cy="1265049"/>
            <a:chOff x="6179465" y="4844432"/>
            <a:chExt cx="415709" cy="415709"/>
          </a:xfrm>
        </p:grpSpPr>
        <p:sp>
          <p:nvSpPr>
            <p:cNvPr id="520" name="object 158">
              <a:extLst>
                <a:ext uri="{FF2B5EF4-FFF2-40B4-BE49-F238E27FC236}">
                  <a16:creationId xmlns:a16="http://schemas.microsoft.com/office/drawing/2014/main" id="{890BEBC0-06F6-4CA1-B982-DFE91048B483}"/>
                </a:ext>
              </a:extLst>
            </p:cNvPr>
            <p:cNvSpPr/>
            <p:nvPr/>
          </p:nvSpPr>
          <p:spPr>
            <a:xfrm>
              <a:off x="6179465" y="4844432"/>
              <a:ext cx="415709" cy="415709"/>
            </a:xfrm>
            <a:custGeom>
              <a:avLst/>
              <a:gdLst/>
              <a:ahLst/>
              <a:cxnLst/>
              <a:rect l="l" t="t" r="r" b="b"/>
              <a:pathLst>
                <a:path w="1670684" h="1670685">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21" name="Group 520">
              <a:extLst>
                <a:ext uri="{FF2B5EF4-FFF2-40B4-BE49-F238E27FC236}">
                  <a16:creationId xmlns:a16="http://schemas.microsoft.com/office/drawing/2014/main" id="{AA2DA933-8124-40FE-A0E5-FF2F3D9A4123}"/>
                </a:ext>
              </a:extLst>
            </p:cNvPr>
            <p:cNvGrpSpPr/>
            <p:nvPr/>
          </p:nvGrpSpPr>
          <p:grpSpPr>
            <a:xfrm>
              <a:off x="6297651" y="4962618"/>
              <a:ext cx="179336" cy="179336"/>
              <a:chOff x="395238" y="1324200"/>
              <a:chExt cx="383712" cy="383712"/>
            </a:xfrm>
          </p:grpSpPr>
          <p:sp>
            <p:nvSpPr>
              <p:cNvPr id="522" name="Rectangle 521">
                <a:extLst>
                  <a:ext uri="{FF2B5EF4-FFF2-40B4-BE49-F238E27FC236}">
                    <a16:creationId xmlns:a16="http://schemas.microsoft.com/office/drawing/2014/main" id="{A658B9F7-7F8F-4881-B39B-0C330CD15410}"/>
                  </a:ext>
                </a:extLst>
              </p:cNvPr>
              <p:cNvSpPr/>
              <p:nvPr/>
            </p:nvSpPr>
            <p:spPr>
              <a:xfrm>
                <a:off x="423863" y="1352550"/>
                <a:ext cx="326232" cy="21907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23" name="Freeform 51">
                <a:extLst>
                  <a:ext uri="{FF2B5EF4-FFF2-40B4-BE49-F238E27FC236}">
                    <a16:creationId xmlns:a16="http://schemas.microsoft.com/office/drawing/2014/main" id="{56C304B1-424A-41D8-B0C4-B60BD9C50F14}"/>
                  </a:ext>
                </a:extLst>
              </p:cNvPr>
              <p:cNvSpPr>
                <a:spLocks/>
              </p:cNvSpPr>
              <p:nvPr/>
            </p:nvSpPr>
            <p:spPr bwMode="auto">
              <a:xfrm>
                <a:off x="501888" y="1644148"/>
                <a:ext cx="170413" cy="63764"/>
              </a:xfrm>
              <a:custGeom>
                <a:avLst/>
                <a:gdLst>
                  <a:gd name="T0" fmla="*/ 115 w 128"/>
                  <a:gd name="T1" fmla="*/ 16 h 48"/>
                  <a:gd name="T2" fmla="*/ 104 w 128"/>
                  <a:gd name="T3" fmla="*/ 16 h 48"/>
                  <a:gd name="T4" fmla="*/ 104 w 128"/>
                  <a:gd name="T5" fmla="*/ 0 h 48"/>
                  <a:gd name="T6" fmla="*/ 24 w 128"/>
                  <a:gd name="T7" fmla="*/ 0 h 48"/>
                  <a:gd name="T8" fmla="*/ 24 w 128"/>
                  <a:gd name="T9" fmla="*/ 16 h 48"/>
                  <a:gd name="T10" fmla="*/ 13 w 128"/>
                  <a:gd name="T11" fmla="*/ 16 h 48"/>
                  <a:gd name="T12" fmla="*/ 0 w 128"/>
                  <a:gd name="T13" fmla="*/ 32 h 48"/>
                  <a:gd name="T14" fmla="*/ 13 w 128"/>
                  <a:gd name="T15" fmla="*/ 48 h 48"/>
                  <a:gd name="T16" fmla="*/ 115 w 128"/>
                  <a:gd name="T17" fmla="*/ 48 h 48"/>
                  <a:gd name="T18" fmla="*/ 128 w 128"/>
                  <a:gd name="T19" fmla="*/ 32 h 48"/>
                  <a:gd name="T20" fmla="*/ 115 w 128"/>
                  <a:gd name="T21"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48">
                    <a:moveTo>
                      <a:pt x="115" y="16"/>
                    </a:moveTo>
                    <a:cubicBezTo>
                      <a:pt x="104" y="16"/>
                      <a:pt x="104" y="16"/>
                      <a:pt x="104" y="16"/>
                    </a:cubicBezTo>
                    <a:cubicBezTo>
                      <a:pt x="104" y="0"/>
                      <a:pt x="104" y="0"/>
                      <a:pt x="104" y="0"/>
                    </a:cubicBezTo>
                    <a:cubicBezTo>
                      <a:pt x="24" y="0"/>
                      <a:pt x="24" y="0"/>
                      <a:pt x="24" y="0"/>
                    </a:cubicBezTo>
                    <a:cubicBezTo>
                      <a:pt x="24" y="16"/>
                      <a:pt x="24" y="16"/>
                      <a:pt x="24" y="16"/>
                    </a:cubicBezTo>
                    <a:cubicBezTo>
                      <a:pt x="13" y="16"/>
                      <a:pt x="13" y="16"/>
                      <a:pt x="13" y="16"/>
                    </a:cubicBezTo>
                    <a:cubicBezTo>
                      <a:pt x="6" y="16"/>
                      <a:pt x="0" y="23"/>
                      <a:pt x="0" y="32"/>
                    </a:cubicBezTo>
                    <a:cubicBezTo>
                      <a:pt x="0" y="41"/>
                      <a:pt x="6" y="48"/>
                      <a:pt x="13" y="48"/>
                    </a:cubicBezTo>
                    <a:cubicBezTo>
                      <a:pt x="115" y="48"/>
                      <a:pt x="115" y="48"/>
                      <a:pt x="115" y="48"/>
                    </a:cubicBezTo>
                    <a:cubicBezTo>
                      <a:pt x="122" y="48"/>
                      <a:pt x="128" y="41"/>
                      <a:pt x="128" y="32"/>
                    </a:cubicBezTo>
                    <a:cubicBezTo>
                      <a:pt x="128" y="23"/>
                      <a:pt x="122" y="16"/>
                      <a:pt x="115" y="1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24" name="Freeform 52">
                <a:extLst>
                  <a:ext uri="{FF2B5EF4-FFF2-40B4-BE49-F238E27FC236}">
                    <a16:creationId xmlns:a16="http://schemas.microsoft.com/office/drawing/2014/main" id="{A5AFAB3C-5C06-4878-B34F-FC1221488750}"/>
                  </a:ext>
                </a:extLst>
              </p:cNvPr>
              <p:cNvSpPr>
                <a:spLocks noEditPoints="1"/>
              </p:cNvSpPr>
              <p:nvPr/>
            </p:nvSpPr>
            <p:spPr bwMode="auto">
              <a:xfrm>
                <a:off x="395238" y="1324200"/>
                <a:ext cx="383712" cy="298506"/>
              </a:xfrm>
              <a:custGeom>
                <a:avLst/>
                <a:gdLst>
                  <a:gd name="T0" fmla="*/ 272 w 288"/>
                  <a:gd name="T1" fmla="*/ 0 h 224"/>
                  <a:gd name="T2" fmla="*/ 16 w 288"/>
                  <a:gd name="T3" fmla="*/ 0 h 224"/>
                  <a:gd name="T4" fmla="*/ 0 w 288"/>
                  <a:gd name="T5" fmla="*/ 16 h 224"/>
                  <a:gd name="T6" fmla="*/ 0 w 288"/>
                  <a:gd name="T7" fmla="*/ 208 h 224"/>
                  <a:gd name="T8" fmla="*/ 16 w 288"/>
                  <a:gd name="T9" fmla="*/ 224 h 224"/>
                  <a:gd name="T10" fmla="*/ 272 w 288"/>
                  <a:gd name="T11" fmla="*/ 224 h 224"/>
                  <a:gd name="T12" fmla="*/ 288 w 288"/>
                  <a:gd name="T13" fmla="*/ 208 h 224"/>
                  <a:gd name="T14" fmla="*/ 288 w 288"/>
                  <a:gd name="T15" fmla="*/ 16 h 224"/>
                  <a:gd name="T16" fmla="*/ 272 w 288"/>
                  <a:gd name="T17" fmla="*/ 0 h 224"/>
                  <a:gd name="T18" fmla="*/ 264 w 288"/>
                  <a:gd name="T19" fmla="*/ 184 h 224"/>
                  <a:gd name="T20" fmla="*/ 24 w 288"/>
                  <a:gd name="T21" fmla="*/ 184 h 224"/>
                  <a:gd name="T22" fmla="*/ 24 w 288"/>
                  <a:gd name="T23" fmla="*/ 24 h 224"/>
                  <a:gd name="T24" fmla="*/ 264 w 288"/>
                  <a:gd name="T25" fmla="*/ 24 h 224"/>
                  <a:gd name="T26" fmla="*/ 264 w 288"/>
                  <a:gd name="T27" fmla="*/ 18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8" h="224">
                    <a:moveTo>
                      <a:pt x="272" y="0"/>
                    </a:moveTo>
                    <a:cubicBezTo>
                      <a:pt x="16" y="0"/>
                      <a:pt x="16" y="0"/>
                      <a:pt x="16" y="0"/>
                    </a:cubicBezTo>
                    <a:cubicBezTo>
                      <a:pt x="7" y="0"/>
                      <a:pt x="0" y="7"/>
                      <a:pt x="0" y="16"/>
                    </a:cubicBezTo>
                    <a:cubicBezTo>
                      <a:pt x="0" y="208"/>
                      <a:pt x="0" y="208"/>
                      <a:pt x="0" y="208"/>
                    </a:cubicBezTo>
                    <a:cubicBezTo>
                      <a:pt x="0" y="217"/>
                      <a:pt x="7" y="224"/>
                      <a:pt x="16" y="224"/>
                    </a:cubicBezTo>
                    <a:cubicBezTo>
                      <a:pt x="272" y="224"/>
                      <a:pt x="272" y="224"/>
                      <a:pt x="272" y="224"/>
                    </a:cubicBezTo>
                    <a:cubicBezTo>
                      <a:pt x="281" y="224"/>
                      <a:pt x="288" y="217"/>
                      <a:pt x="288" y="208"/>
                    </a:cubicBezTo>
                    <a:cubicBezTo>
                      <a:pt x="288" y="16"/>
                      <a:pt x="288" y="16"/>
                      <a:pt x="288" y="16"/>
                    </a:cubicBezTo>
                    <a:cubicBezTo>
                      <a:pt x="288" y="7"/>
                      <a:pt x="281" y="0"/>
                      <a:pt x="272" y="0"/>
                    </a:cubicBezTo>
                    <a:close/>
                    <a:moveTo>
                      <a:pt x="264" y="184"/>
                    </a:moveTo>
                    <a:cubicBezTo>
                      <a:pt x="24" y="184"/>
                      <a:pt x="24" y="184"/>
                      <a:pt x="24" y="184"/>
                    </a:cubicBezTo>
                    <a:cubicBezTo>
                      <a:pt x="24" y="24"/>
                      <a:pt x="24" y="24"/>
                      <a:pt x="24" y="24"/>
                    </a:cubicBezTo>
                    <a:cubicBezTo>
                      <a:pt x="264" y="24"/>
                      <a:pt x="264" y="24"/>
                      <a:pt x="264" y="24"/>
                    </a:cubicBezTo>
                    <a:lnTo>
                      <a:pt x="264" y="18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8" name="Group 467">
            <a:extLst>
              <a:ext uri="{FF2B5EF4-FFF2-40B4-BE49-F238E27FC236}">
                <a16:creationId xmlns:a16="http://schemas.microsoft.com/office/drawing/2014/main" id="{F7D8F2C1-F7D3-4355-B375-17E177E6FB7B}"/>
              </a:ext>
            </a:extLst>
          </p:cNvPr>
          <p:cNvGrpSpPr/>
          <p:nvPr/>
        </p:nvGrpSpPr>
        <p:grpSpPr>
          <a:xfrm>
            <a:off x="9411431" y="10596290"/>
            <a:ext cx="1387948" cy="1387948"/>
            <a:chOff x="5068454" y="4177305"/>
            <a:chExt cx="456095" cy="456095"/>
          </a:xfrm>
        </p:grpSpPr>
        <p:sp>
          <p:nvSpPr>
            <p:cNvPr id="515" name="object 100">
              <a:extLst>
                <a:ext uri="{FF2B5EF4-FFF2-40B4-BE49-F238E27FC236}">
                  <a16:creationId xmlns:a16="http://schemas.microsoft.com/office/drawing/2014/main" id="{5C0DAE79-C9F5-459F-9D71-650516B26F65}"/>
                </a:ext>
              </a:extLst>
            </p:cNvPr>
            <p:cNvSpPr/>
            <p:nvPr/>
          </p:nvSpPr>
          <p:spPr>
            <a:xfrm>
              <a:off x="5068454" y="4177305"/>
              <a:ext cx="456095" cy="456095"/>
            </a:xfrm>
            <a:custGeom>
              <a:avLst/>
              <a:gdLst/>
              <a:ahLst/>
              <a:cxnLst/>
              <a:rect l="l" t="t" r="r" b="b"/>
              <a:pathLst>
                <a:path w="1670685" h="1670684">
                  <a:moveTo>
                    <a:pt x="835213" y="0"/>
                  </a:moveTo>
                  <a:lnTo>
                    <a:pt x="0" y="835213"/>
                  </a:lnTo>
                  <a:lnTo>
                    <a:pt x="835213" y="1670427"/>
                  </a:lnTo>
                  <a:lnTo>
                    <a:pt x="1670427" y="835213"/>
                  </a:lnTo>
                  <a:lnTo>
                    <a:pt x="835213"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6" name="Group 515">
              <a:extLst>
                <a:ext uri="{FF2B5EF4-FFF2-40B4-BE49-F238E27FC236}">
                  <a16:creationId xmlns:a16="http://schemas.microsoft.com/office/drawing/2014/main" id="{D96664EA-893A-429C-89CD-6902B571BA61}"/>
                </a:ext>
              </a:extLst>
            </p:cNvPr>
            <p:cNvGrpSpPr/>
            <p:nvPr/>
          </p:nvGrpSpPr>
          <p:grpSpPr>
            <a:xfrm>
              <a:off x="5190566" y="4301644"/>
              <a:ext cx="211870" cy="207416"/>
              <a:chOff x="403673" y="3021332"/>
              <a:chExt cx="375743" cy="367845"/>
            </a:xfrm>
          </p:grpSpPr>
          <p:sp>
            <p:nvSpPr>
              <p:cNvPr id="517" name="Oval 516">
                <a:extLst>
                  <a:ext uri="{FF2B5EF4-FFF2-40B4-BE49-F238E27FC236}">
                    <a16:creationId xmlns:a16="http://schemas.microsoft.com/office/drawing/2014/main" id="{6A6B8F6F-8B67-4F11-8DA2-5344C0604D07}"/>
                  </a:ext>
                </a:extLst>
              </p:cNvPr>
              <p:cNvSpPr/>
              <p:nvPr/>
            </p:nvSpPr>
            <p:spPr>
              <a:xfrm>
                <a:off x="502355" y="3021565"/>
                <a:ext cx="276546" cy="2765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8" name="Freeform 55">
                <a:extLst>
                  <a:ext uri="{FF2B5EF4-FFF2-40B4-BE49-F238E27FC236}">
                    <a16:creationId xmlns:a16="http://schemas.microsoft.com/office/drawing/2014/main" id="{E45A28DD-CD77-4093-B887-DDEA29BE9086}"/>
                  </a:ext>
                </a:extLst>
              </p:cNvPr>
              <p:cNvSpPr>
                <a:spLocks/>
              </p:cNvSpPr>
              <p:nvPr/>
            </p:nvSpPr>
            <p:spPr bwMode="auto">
              <a:xfrm>
                <a:off x="403673" y="3255466"/>
                <a:ext cx="137096" cy="133711"/>
              </a:xfrm>
              <a:custGeom>
                <a:avLst/>
                <a:gdLst>
                  <a:gd name="T0" fmla="*/ 86 w 103"/>
                  <a:gd name="T1" fmla="*/ 4 h 100"/>
                  <a:gd name="T2" fmla="*/ 75 w 103"/>
                  <a:gd name="T3" fmla="*/ 0 h 100"/>
                  <a:gd name="T4" fmla="*/ 63 w 103"/>
                  <a:gd name="T5" fmla="*/ 5 h 100"/>
                  <a:gd name="T6" fmla="*/ 7 w 103"/>
                  <a:gd name="T7" fmla="*/ 61 h 100"/>
                  <a:gd name="T8" fmla="*/ 7 w 103"/>
                  <a:gd name="T9" fmla="*/ 84 h 100"/>
                  <a:gd name="T10" fmla="*/ 18 w 103"/>
                  <a:gd name="T11" fmla="*/ 95 h 100"/>
                  <a:gd name="T12" fmla="*/ 29 w 103"/>
                  <a:gd name="T13" fmla="*/ 100 h 100"/>
                  <a:gd name="T14" fmla="*/ 41 w 103"/>
                  <a:gd name="T15" fmla="*/ 95 h 100"/>
                  <a:gd name="T16" fmla="*/ 97 w 103"/>
                  <a:gd name="T17" fmla="*/ 39 h 100"/>
                  <a:gd name="T18" fmla="*/ 99 w 103"/>
                  <a:gd name="T19" fmla="*/ 18 h 100"/>
                  <a:gd name="T20" fmla="*/ 86 w 103"/>
                  <a:gd name="T21" fmla="*/ 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0">
                    <a:moveTo>
                      <a:pt x="86" y="4"/>
                    </a:moveTo>
                    <a:cubicBezTo>
                      <a:pt x="83" y="2"/>
                      <a:pt x="79" y="0"/>
                      <a:pt x="75" y="0"/>
                    </a:cubicBezTo>
                    <a:cubicBezTo>
                      <a:pt x="70" y="0"/>
                      <a:pt x="66" y="2"/>
                      <a:pt x="63" y="5"/>
                    </a:cubicBezTo>
                    <a:cubicBezTo>
                      <a:pt x="7" y="61"/>
                      <a:pt x="7" y="61"/>
                      <a:pt x="7" y="61"/>
                    </a:cubicBezTo>
                    <a:cubicBezTo>
                      <a:pt x="0" y="68"/>
                      <a:pt x="0" y="78"/>
                      <a:pt x="7" y="84"/>
                    </a:cubicBezTo>
                    <a:cubicBezTo>
                      <a:pt x="18" y="95"/>
                      <a:pt x="18" y="95"/>
                      <a:pt x="18" y="95"/>
                    </a:cubicBezTo>
                    <a:cubicBezTo>
                      <a:pt x="21" y="98"/>
                      <a:pt x="25" y="100"/>
                      <a:pt x="29" y="100"/>
                    </a:cubicBezTo>
                    <a:cubicBezTo>
                      <a:pt x="33" y="100"/>
                      <a:pt x="37" y="98"/>
                      <a:pt x="41" y="95"/>
                    </a:cubicBezTo>
                    <a:cubicBezTo>
                      <a:pt x="97" y="39"/>
                      <a:pt x="97" y="39"/>
                      <a:pt x="97" y="39"/>
                    </a:cubicBezTo>
                    <a:cubicBezTo>
                      <a:pt x="103" y="33"/>
                      <a:pt x="103" y="24"/>
                      <a:pt x="99" y="18"/>
                    </a:cubicBezTo>
                    <a:cubicBezTo>
                      <a:pt x="94" y="14"/>
                      <a:pt x="90" y="9"/>
                      <a:pt x="86" y="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9" name="Freeform 56">
                <a:extLst>
                  <a:ext uri="{FF2B5EF4-FFF2-40B4-BE49-F238E27FC236}">
                    <a16:creationId xmlns:a16="http://schemas.microsoft.com/office/drawing/2014/main" id="{C910A9DD-8C63-4245-B737-A0AE2454CFB3}"/>
                  </a:ext>
                </a:extLst>
              </p:cNvPr>
              <p:cNvSpPr>
                <a:spLocks noEditPoints="1"/>
              </p:cNvSpPr>
              <p:nvPr/>
            </p:nvSpPr>
            <p:spPr bwMode="auto">
              <a:xfrm>
                <a:off x="501840" y="3021332"/>
                <a:ext cx="277576" cy="277012"/>
              </a:xfrm>
              <a:custGeom>
                <a:avLst/>
                <a:gdLst>
                  <a:gd name="T0" fmla="*/ 104 w 208"/>
                  <a:gd name="T1" fmla="*/ 0 h 208"/>
                  <a:gd name="T2" fmla="*/ 0 w 208"/>
                  <a:gd name="T3" fmla="*/ 104 h 208"/>
                  <a:gd name="T4" fmla="*/ 23 w 208"/>
                  <a:gd name="T5" fmla="*/ 169 h 208"/>
                  <a:gd name="T6" fmla="*/ 23 w 208"/>
                  <a:gd name="T7" fmla="*/ 169 h 208"/>
                  <a:gd name="T8" fmla="*/ 35 w 208"/>
                  <a:gd name="T9" fmla="*/ 181 h 208"/>
                  <a:gd name="T10" fmla="*/ 36 w 208"/>
                  <a:gd name="T11" fmla="*/ 183 h 208"/>
                  <a:gd name="T12" fmla="*/ 104 w 208"/>
                  <a:gd name="T13" fmla="*/ 208 h 208"/>
                  <a:gd name="T14" fmla="*/ 208 w 208"/>
                  <a:gd name="T15" fmla="*/ 104 h 208"/>
                  <a:gd name="T16" fmla="*/ 104 w 208"/>
                  <a:gd name="T17" fmla="*/ 0 h 208"/>
                  <a:gd name="T18" fmla="*/ 104 w 208"/>
                  <a:gd name="T19" fmla="*/ 184 h 208"/>
                  <a:gd name="T20" fmla="*/ 24 w 208"/>
                  <a:gd name="T21" fmla="*/ 104 h 208"/>
                  <a:gd name="T22" fmla="*/ 104 w 208"/>
                  <a:gd name="T23" fmla="*/ 24 h 208"/>
                  <a:gd name="T24" fmla="*/ 184 w 208"/>
                  <a:gd name="T25" fmla="*/ 104 h 208"/>
                  <a:gd name="T26" fmla="*/ 104 w 208"/>
                  <a:gd name="T27" fmla="*/ 18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8" h="208">
                    <a:moveTo>
                      <a:pt x="104" y="0"/>
                    </a:moveTo>
                    <a:cubicBezTo>
                      <a:pt x="47" y="0"/>
                      <a:pt x="0" y="47"/>
                      <a:pt x="0" y="104"/>
                    </a:cubicBezTo>
                    <a:cubicBezTo>
                      <a:pt x="0" y="129"/>
                      <a:pt x="9" y="151"/>
                      <a:pt x="23" y="169"/>
                    </a:cubicBezTo>
                    <a:cubicBezTo>
                      <a:pt x="23" y="169"/>
                      <a:pt x="23" y="169"/>
                      <a:pt x="23" y="169"/>
                    </a:cubicBezTo>
                    <a:cubicBezTo>
                      <a:pt x="35" y="181"/>
                      <a:pt x="35" y="181"/>
                      <a:pt x="35" y="181"/>
                    </a:cubicBezTo>
                    <a:cubicBezTo>
                      <a:pt x="35" y="181"/>
                      <a:pt x="36" y="182"/>
                      <a:pt x="36" y="183"/>
                    </a:cubicBezTo>
                    <a:cubicBezTo>
                      <a:pt x="54" y="198"/>
                      <a:pt x="78" y="208"/>
                      <a:pt x="104" y="208"/>
                    </a:cubicBezTo>
                    <a:cubicBezTo>
                      <a:pt x="161" y="208"/>
                      <a:pt x="208" y="161"/>
                      <a:pt x="208" y="104"/>
                    </a:cubicBezTo>
                    <a:cubicBezTo>
                      <a:pt x="208" y="47"/>
                      <a:pt x="161" y="0"/>
                      <a:pt x="104" y="0"/>
                    </a:cubicBezTo>
                    <a:close/>
                    <a:moveTo>
                      <a:pt x="104" y="184"/>
                    </a:moveTo>
                    <a:cubicBezTo>
                      <a:pt x="60" y="184"/>
                      <a:pt x="24" y="148"/>
                      <a:pt x="24" y="104"/>
                    </a:cubicBezTo>
                    <a:cubicBezTo>
                      <a:pt x="24" y="60"/>
                      <a:pt x="60" y="24"/>
                      <a:pt x="104" y="24"/>
                    </a:cubicBezTo>
                    <a:cubicBezTo>
                      <a:pt x="148" y="24"/>
                      <a:pt x="184" y="60"/>
                      <a:pt x="184" y="104"/>
                    </a:cubicBezTo>
                    <a:cubicBezTo>
                      <a:pt x="184" y="148"/>
                      <a:pt x="148" y="184"/>
                      <a:pt x="104" y="184"/>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69" name="Group 468">
            <a:extLst>
              <a:ext uri="{FF2B5EF4-FFF2-40B4-BE49-F238E27FC236}">
                <a16:creationId xmlns:a16="http://schemas.microsoft.com/office/drawing/2014/main" id="{94AC8B43-AEAE-4946-8D54-24652251A5F9}"/>
              </a:ext>
            </a:extLst>
          </p:cNvPr>
          <p:cNvGrpSpPr/>
          <p:nvPr/>
        </p:nvGrpSpPr>
        <p:grpSpPr>
          <a:xfrm>
            <a:off x="527851" y="1425017"/>
            <a:ext cx="1828474" cy="1830666"/>
            <a:chOff x="2149211" y="1149237"/>
            <a:chExt cx="600857" cy="601577"/>
          </a:xfrm>
        </p:grpSpPr>
        <p:sp>
          <p:nvSpPr>
            <p:cNvPr id="510" name="object 111">
              <a:extLst>
                <a:ext uri="{FF2B5EF4-FFF2-40B4-BE49-F238E27FC236}">
                  <a16:creationId xmlns:a16="http://schemas.microsoft.com/office/drawing/2014/main" id="{61E876AF-3DC7-483E-9772-D6386ABB03CC}"/>
                </a:ext>
              </a:extLst>
            </p:cNvPr>
            <p:cNvSpPr/>
            <p:nvPr/>
          </p:nvSpPr>
          <p:spPr>
            <a:xfrm>
              <a:off x="2149211" y="1149237"/>
              <a:ext cx="600857" cy="601577"/>
            </a:xfrm>
            <a:custGeom>
              <a:avLst/>
              <a:gdLst/>
              <a:ahLst/>
              <a:cxnLst/>
              <a:rect l="l" t="t" r="r" b="b"/>
              <a:pathLst>
                <a:path w="1587500" h="1589404">
                  <a:moveTo>
                    <a:pt x="793608" y="0"/>
                  </a:moveTo>
                  <a:lnTo>
                    <a:pt x="0" y="792528"/>
                  </a:lnTo>
                  <a:lnTo>
                    <a:pt x="5" y="795666"/>
                  </a:lnTo>
                  <a:lnTo>
                    <a:pt x="793608" y="1589394"/>
                  </a:lnTo>
                  <a:lnTo>
                    <a:pt x="1587217" y="795666"/>
                  </a:lnTo>
                  <a:lnTo>
                    <a:pt x="1587217" y="792528"/>
                  </a:lnTo>
                  <a:lnTo>
                    <a:pt x="793608"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11" name="Group 510">
              <a:extLst>
                <a:ext uri="{FF2B5EF4-FFF2-40B4-BE49-F238E27FC236}">
                  <a16:creationId xmlns:a16="http://schemas.microsoft.com/office/drawing/2014/main" id="{17D4C335-822B-4C98-94B5-CC845C5732A7}"/>
                </a:ext>
              </a:extLst>
            </p:cNvPr>
            <p:cNvGrpSpPr/>
            <p:nvPr/>
          </p:nvGrpSpPr>
          <p:grpSpPr>
            <a:xfrm>
              <a:off x="2278316" y="1278702"/>
              <a:ext cx="342646" cy="342646"/>
              <a:chOff x="395552" y="3913289"/>
              <a:chExt cx="383070" cy="383070"/>
            </a:xfrm>
          </p:grpSpPr>
          <p:sp>
            <p:nvSpPr>
              <p:cNvPr id="512" name="Oval 511">
                <a:extLst>
                  <a:ext uri="{FF2B5EF4-FFF2-40B4-BE49-F238E27FC236}">
                    <a16:creationId xmlns:a16="http://schemas.microsoft.com/office/drawing/2014/main" id="{8331814A-5776-4783-BBA9-1B71BACF7916}"/>
                  </a:ext>
                </a:extLst>
              </p:cNvPr>
              <p:cNvSpPr/>
              <p:nvPr/>
            </p:nvSpPr>
            <p:spPr>
              <a:xfrm>
                <a:off x="395670" y="3913407"/>
                <a:ext cx="382834" cy="3828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13" name="Freeform 116">
                <a:extLst>
                  <a:ext uri="{FF2B5EF4-FFF2-40B4-BE49-F238E27FC236}">
                    <a16:creationId xmlns:a16="http://schemas.microsoft.com/office/drawing/2014/main" id="{CFC0E5E5-EB15-44E5-BCEF-B46661A65C10}"/>
                  </a:ext>
                </a:extLst>
              </p:cNvPr>
              <p:cNvSpPr>
                <a:spLocks noEditPoints="1"/>
              </p:cNvSpPr>
              <p:nvPr/>
            </p:nvSpPr>
            <p:spPr bwMode="auto">
              <a:xfrm>
                <a:off x="504558" y="4022295"/>
                <a:ext cx="165058" cy="165058"/>
              </a:xfrm>
              <a:custGeom>
                <a:avLst/>
                <a:gdLst>
                  <a:gd name="T0" fmla="*/ 124 w 124"/>
                  <a:gd name="T1" fmla="*/ 0 h 124"/>
                  <a:gd name="T2" fmla="*/ 39 w 124"/>
                  <a:gd name="T3" fmla="*/ 39 h 124"/>
                  <a:gd name="T4" fmla="*/ 0 w 124"/>
                  <a:gd name="T5" fmla="*/ 124 h 124"/>
                  <a:gd name="T6" fmla="*/ 85 w 124"/>
                  <a:gd name="T7" fmla="*/ 85 h 124"/>
                  <a:gd name="T8" fmla="*/ 124 w 124"/>
                  <a:gd name="T9" fmla="*/ 0 h 124"/>
                  <a:gd name="T10" fmla="*/ 62 w 124"/>
                  <a:gd name="T11" fmla="*/ 78 h 124"/>
                  <a:gd name="T12" fmla="*/ 46 w 124"/>
                  <a:gd name="T13" fmla="*/ 62 h 124"/>
                  <a:gd name="T14" fmla="*/ 62 w 124"/>
                  <a:gd name="T15" fmla="*/ 46 h 124"/>
                  <a:gd name="T16" fmla="*/ 78 w 124"/>
                  <a:gd name="T17" fmla="*/ 62 h 124"/>
                  <a:gd name="T18" fmla="*/ 62 w 124"/>
                  <a:gd name="T19" fmla="*/ 7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24">
                    <a:moveTo>
                      <a:pt x="124" y="0"/>
                    </a:moveTo>
                    <a:cubicBezTo>
                      <a:pt x="39" y="39"/>
                      <a:pt x="39" y="39"/>
                      <a:pt x="39" y="39"/>
                    </a:cubicBezTo>
                    <a:cubicBezTo>
                      <a:pt x="0" y="124"/>
                      <a:pt x="0" y="124"/>
                      <a:pt x="0" y="124"/>
                    </a:cubicBezTo>
                    <a:cubicBezTo>
                      <a:pt x="85" y="85"/>
                      <a:pt x="85" y="85"/>
                      <a:pt x="85" y="85"/>
                    </a:cubicBezTo>
                    <a:lnTo>
                      <a:pt x="124" y="0"/>
                    </a:lnTo>
                    <a:close/>
                    <a:moveTo>
                      <a:pt x="62" y="78"/>
                    </a:moveTo>
                    <a:cubicBezTo>
                      <a:pt x="53" y="78"/>
                      <a:pt x="46" y="71"/>
                      <a:pt x="46" y="62"/>
                    </a:cubicBezTo>
                    <a:cubicBezTo>
                      <a:pt x="46" y="53"/>
                      <a:pt x="53" y="46"/>
                      <a:pt x="62" y="46"/>
                    </a:cubicBezTo>
                    <a:cubicBezTo>
                      <a:pt x="71" y="46"/>
                      <a:pt x="78" y="53"/>
                      <a:pt x="78" y="62"/>
                    </a:cubicBezTo>
                    <a:cubicBezTo>
                      <a:pt x="78" y="71"/>
                      <a:pt x="71" y="78"/>
                      <a:pt x="62" y="78"/>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14" name="Freeform 117">
                <a:extLst>
                  <a:ext uri="{FF2B5EF4-FFF2-40B4-BE49-F238E27FC236}">
                    <a16:creationId xmlns:a16="http://schemas.microsoft.com/office/drawing/2014/main" id="{5D2D3AD7-2929-4AD6-B503-E4EC967C8C19}"/>
                  </a:ext>
                </a:extLst>
              </p:cNvPr>
              <p:cNvSpPr>
                <a:spLocks noEditPoints="1"/>
              </p:cNvSpPr>
              <p:nvPr/>
            </p:nvSpPr>
            <p:spPr bwMode="auto">
              <a:xfrm>
                <a:off x="395552" y="3913289"/>
                <a:ext cx="383070" cy="383070"/>
              </a:xfrm>
              <a:custGeom>
                <a:avLst/>
                <a:gdLst>
                  <a:gd name="T0" fmla="*/ 144 w 288"/>
                  <a:gd name="T1" fmla="*/ 0 h 288"/>
                  <a:gd name="T2" fmla="*/ 0 w 288"/>
                  <a:gd name="T3" fmla="*/ 144 h 288"/>
                  <a:gd name="T4" fmla="*/ 144 w 288"/>
                  <a:gd name="T5" fmla="*/ 288 h 288"/>
                  <a:gd name="T6" fmla="*/ 288 w 288"/>
                  <a:gd name="T7" fmla="*/ 144 h 288"/>
                  <a:gd name="T8" fmla="*/ 144 w 288"/>
                  <a:gd name="T9" fmla="*/ 0 h 288"/>
                  <a:gd name="T10" fmla="*/ 144 w 288"/>
                  <a:gd name="T11" fmla="*/ 256 h 288"/>
                  <a:gd name="T12" fmla="*/ 32 w 288"/>
                  <a:gd name="T13" fmla="*/ 144 h 288"/>
                  <a:gd name="T14" fmla="*/ 144 w 288"/>
                  <a:gd name="T15" fmla="*/ 32 h 288"/>
                  <a:gd name="T16" fmla="*/ 256 w 288"/>
                  <a:gd name="T17" fmla="*/ 144 h 288"/>
                  <a:gd name="T18" fmla="*/ 144 w 288"/>
                  <a:gd name="T19" fmla="*/ 25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288">
                    <a:moveTo>
                      <a:pt x="144" y="0"/>
                    </a:moveTo>
                    <a:cubicBezTo>
                      <a:pt x="64" y="0"/>
                      <a:pt x="0" y="64"/>
                      <a:pt x="0" y="144"/>
                    </a:cubicBezTo>
                    <a:cubicBezTo>
                      <a:pt x="0" y="224"/>
                      <a:pt x="64" y="288"/>
                      <a:pt x="144" y="288"/>
                    </a:cubicBezTo>
                    <a:cubicBezTo>
                      <a:pt x="224" y="288"/>
                      <a:pt x="288" y="224"/>
                      <a:pt x="288" y="144"/>
                    </a:cubicBezTo>
                    <a:cubicBezTo>
                      <a:pt x="288" y="64"/>
                      <a:pt x="224" y="0"/>
                      <a:pt x="144" y="0"/>
                    </a:cubicBezTo>
                    <a:close/>
                    <a:moveTo>
                      <a:pt x="144" y="256"/>
                    </a:moveTo>
                    <a:cubicBezTo>
                      <a:pt x="82" y="256"/>
                      <a:pt x="32" y="206"/>
                      <a:pt x="32" y="144"/>
                    </a:cubicBezTo>
                    <a:cubicBezTo>
                      <a:pt x="32" y="82"/>
                      <a:pt x="82" y="32"/>
                      <a:pt x="144" y="32"/>
                    </a:cubicBezTo>
                    <a:cubicBezTo>
                      <a:pt x="206" y="32"/>
                      <a:pt x="256" y="82"/>
                      <a:pt x="256" y="144"/>
                    </a:cubicBezTo>
                    <a:cubicBezTo>
                      <a:pt x="256" y="206"/>
                      <a:pt x="206" y="256"/>
                      <a:pt x="144" y="256"/>
                    </a:cubicBez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0" name="Group 469">
            <a:extLst>
              <a:ext uri="{FF2B5EF4-FFF2-40B4-BE49-F238E27FC236}">
                <a16:creationId xmlns:a16="http://schemas.microsoft.com/office/drawing/2014/main" id="{14300C21-16CF-4D11-B1CF-1CA167D2317F}"/>
              </a:ext>
            </a:extLst>
          </p:cNvPr>
          <p:cNvGrpSpPr/>
          <p:nvPr/>
        </p:nvGrpSpPr>
        <p:grpSpPr>
          <a:xfrm>
            <a:off x="4251170" y="12845103"/>
            <a:ext cx="1387948" cy="1389661"/>
            <a:chOff x="3372735" y="4909147"/>
            <a:chExt cx="456095" cy="456658"/>
          </a:xfrm>
        </p:grpSpPr>
        <p:sp>
          <p:nvSpPr>
            <p:cNvPr id="503" name="object 87">
              <a:extLst>
                <a:ext uri="{FF2B5EF4-FFF2-40B4-BE49-F238E27FC236}">
                  <a16:creationId xmlns:a16="http://schemas.microsoft.com/office/drawing/2014/main" id="{CD3C43A7-EF26-4F35-9FB5-588AD76FFBBE}"/>
                </a:ext>
              </a:extLst>
            </p:cNvPr>
            <p:cNvSpPr/>
            <p:nvPr/>
          </p:nvSpPr>
          <p:spPr>
            <a:xfrm>
              <a:off x="3372735" y="4909147"/>
              <a:ext cx="456095" cy="456658"/>
            </a:xfrm>
            <a:custGeom>
              <a:avLst/>
              <a:gdLst/>
              <a:ahLst/>
              <a:cxnLst/>
              <a:rect l="l" t="t" r="r" b="b"/>
              <a:pathLst>
                <a:path w="1543685" h="1545590">
                  <a:moveTo>
                    <a:pt x="771621" y="0"/>
                  </a:moveTo>
                  <a:lnTo>
                    <a:pt x="0" y="770572"/>
                  </a:lnTo>
                  <a:lnTo>
                    <a:pt x="0" y="773620"/>
                  </a:lnTo>
                  <a:lnTo>
                    <a:pt x="771621" y="1545361"/>
                  </a:lnTo>
                  <a:lnTo>
                    <a:pt x="1543243" y="773620"/>
                  </a:lnTo>
                  <a:lnTo>
                    <a:pt x="1543243" y="770572"/>
                  </a:lnTo>
                  <a:lnTo>
                    <a:pt x="77162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504" name="Group 503">
              <a:extLst>
                <a:ext uri="{FF2B5EF4-FFF2-40B4-BE49-F238E27FC236}">
                  <a16:creationId xmlns:a16="http://schemas.microsoft.com/office/drawing/2014/main" id="{64E155D9-27D8-4FE1-B8E4-80051AF9CD35}"/>
                </a:ext>
              </a:extLst>
            </p:cNvPr>
            <p:cNvGrpSpPr/>
            <p:nvPr/>
          </p:nvGrpSpPr>
          <p:grpSpPr>
            <a:xfrm>
              <a:off x="3516496" y="5029132"/>
              <a:ext cx="168572" cy="216689"/>
              <a:chOff x="449220" y="5578464"/>
              <a:chExt cx="298228" cy="383356"/>
            </a:xfrm>
          </p:grpSpPr>
          <p:sp>
            <p:nvSpPr>
              <p:cNvPr id="505" name="Rectangle 504">
                <a:extLst>
                  <a:ext uri="{FF2B5EF4-FFF2-40B4-BE49-F238E27FC236}">
                    <a16:creationId xmlns:a16="http://schemas.microsoft.com/office/drawing/2014/main" id="{2961CC34-0D03-4A94-9A58-D04BDD34F3EA}"/>
                  </a:ext>
                </a:extLst>
              </p:cNvPr>
              <p:cNvSpPr/>
              <p:nvPr/>
            </p:nvSpPr>
            <p:spPr>
              <a:xfrm>
                <a:off x="522737" y="5651226"/>
                <a:ext cx="151878" cy="6699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506" name="Freeform 205">
                <a:extLst>
                  <a:ext uri="{FF2B5EF4-FFF2-40B4-BE49-F238E27FC236}">
                    <a16:creationId xmlns:a16="http://schemas.microsoft.com/office/drawing/2014/main" id="{EAADAF78-C6C7-46F8-A74D-8EAFBA4FB26A}"/>
                  </a:ext>
                </a:extLst>
              </p:cNvPr>
              <p:cNvSpPr>
                <a:spLocks/>
              </p:cNvSpPr>
              <p:nvPr/>
            </p:nvSpPr>
            <p:spPr bwMode="auto">
              <a:xfrm>
                <a:off x="704602" y="5919537"/>
                <a:ext cx="42846" cy="42282"/>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7" name="Freeform 206">
                <a:extLst>
                  <a:ext uri="{FF2B5EF4-FFF2-40B4-BE49-F238E27FC236}">
                    <a16:creationId xmlns:a16="http://schemas.microsoft.com/office/drawing/2014/main" id="{24AE06F6-9A21-4D84-AACF-5DE39C26FAF8}"/>
                  </a:ext>
                </a:extLst>
              </p:cNvPr>
              <p:cNvSpPr>
                <a:spLocks noEditPoints="1"/>
              </p:cNvSpPr>
              <p:nvPr/>
            </p:nvSpPr>
            <p:spPr bwMode="auto">
              <a:xfrm>
                <a:off x="449220" y="5578464"/>
                <a:ext cx="298228" cy="383356"/>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8" name="Rectangle 207">
                <a:extLst>
                  <a:ext uri="{FF2B5EF4-FFF2-40B4-BE49-F238E27FC236}">
                    <a16:creationId xmlns:a16="http://schemas.microsoft.com/office/drawing/2014/main" id="{0728514E-E39B-4833-83B8-D99D1862948B}"/>
                  </a:ext>
                </a:extLst>
              </p:cNvPr>
              <p:cNvSpPr>
                <a:spLocks noChangeArrowheads="1"/>
              </p:cNvSpPr>
              <p:nvPr/>
            </p:nvSpPr>
            <p:spPr bwMode="auto">
              <a:xfrm>
                <a:off x="704602" y="5791564"/>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9" name="Rectangle 208">
                <a:extLst>
                  <a:ext uri="{FF2B5EF4-FFF2-40B4-BE49-F238E27FC236}">
                    <a16:creationId xmlns:a16="http://schemas.microsoft.com/office/drawing/2014/main" id="{0636A496-BC83-48C6-83F8-D40DA5DF6DE0}"/>
                  </a:ext>
                </a:extLst>
              </p:cNvPr>
              <p:cNvSpPr>
                <a:spLocks noChangeArrowheads="1"/>
              </p:cNvSpPr>
              <p:nvPr/>
            </p:nvSpPr>
            <p:spPr bwMode="auto">
              <a:xfrm>
                <a:off x="704602" y="5855269"/>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1" name="Group 470">
            <a:extLst>
              <a:ext uri="{FF2B5EF4-FFF2-40B4-BE49-F238E27FC236}">
                <a16:creationId xmlns:a16="http://schemas.microsoft.com/office/drawing/2014/main" id="{B811B4F2-0997-430B-B9B7-FE92B9804874}"/>
              </a:ext>
            </a:extLst>
          </p:cNvPr>
          <p:cNvGrpSpPr/>
          <p:nvPr/>
        </p:nvGrpSpPr>
        <p:grpSpPr>
          <a:xfrm>
            <a:off x="19898687" y="7152697"/>
            <a:ext cx="1560629" cy="1562799"/>
            <a:chOff x="8514683" y="3038559"/>
            <a:chExt cx="512840" cy="513553"/>
          </a:xfrm>
        </p:grpSpPr>
        <p:sp>
          <p:nvSpPr>
            <p:cNvPr id="496" name="object 59">
              <a:extLst>
                <a:ext uri="{FF2B5EF4-FFF2-40B4-BE49-F238E27FC236}">
                  <a16:creationId xmlns:a16="http://schemas.microsoft.com/office/drawing/2014/main" id="{1D0582BC-8333-4992-9E75-6EC4AA9741D7}"/>
                </a:ext>
              </a:extLst>
            </p:cNvPr>
            <p:cNvSpPr/>
            <p:nvPr/>
          </p:nvSpPr>
          <p:spPr>
            <a:xfrm>
              <a:off x="8514683" y="3038559"/>
              <a:ext cx="512840" cy="513553"/>
            </a:xfrm>
            <a:custGeom>
              <a:avLst/>
              <a:gdLst/>
              <a:ahLst/>
              <a:cxnLst/>
              <a:rect l="l" t="t" r="r" b="b"/>
              <a:pathLst>
                <a:path w="1370330" h="1372234">
                  <a:moveTo>
                    <a:pt x="685130" y="0"/>
                  </a:moveTo>
                  <a:lnTo>
                    <a:pt x="5" y="684211"/>
                  </a:lnTo>
                  <a:lnTo>
                    <a:pt x="0" y="686920"/>
                  </a:lnTo>
                  <a:lnTo>
                    <a:pt x="685142" y="1372175"/>
                  </a:lnTo>
                  <a:lnTo>
                    <a:pt x="1370273" y="686920"/>
                  </a:lnTo>
                  <a:lnTo>
                    <a:pt x="1370273" y="684211"/>
                  </a:lnTo>
                  <a:lnTo>
                    <a:pt x="685130"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97" name="Group 496">
              <a:extLst>
                <a:ext uri="{FF2B5EF4-FFF2-40B4-BE49-F238E27FC236}">
                  <a16:creationId xmlns:a16="http://schemas.microsoft.com/office/drawing/2014/main" id="{6ACE69BC-4EE1-4960-8521-74627DC80695}"/>
                </a:ext>
              </a:extLst>
            </p:cNvPr>
            <p:cNvGrpSpPr/>
            <p:nvPr/>
          </p:nvGrpSpPr>
          <p:grpSpPr>
            <a:xfrm>
              <a:off x="8656702" y="3182846"/>
              <a:ext cx="228803" cy="224979"/>
              <a:chOff x="400881" y="4755623"/>
              <a:chExt cx="405155" cy="398383"/>
            </a:xfrm>
          </p:grpSpPr>
          <p:sp>
            <p:nvSpPr>
              <p:cNvPr id="498" name="Rectangle 497">
                <a:extLst>
                  <a:ext uri="{FF2B5EF4-FFF2-40B4-BE49-F238E27FC236}">
                    <a16:creationId xmlns:a16="http://schemas.microsoft.com/office/drawing/2014/main" id="{4A753F25-083F-42AD-AFF0-7B9EFCA8D805}"/>
                  </a:ext>
                </a:extLst>
              </p:cNvPr>
              <p:cNvSpPr/>
              <p:nvPr/>
            </p:nvSpPr>
            <p:spPr>
              <a:xfrm>
                <a:off x="438298" y="4818089"/>
                <a:ext cx="330322" cy="22929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99" name="Freeform 20">
                <a:extLst>
                  <a:ext uri="{FF2B5EF4-FFF2-40B4-BE49-F238E27FC236}">
                    <a16:creationId xmlns:a16="http://schemas.microsoft.com/office/drawing/2014/main" id="{40B19BB7-3A71-400D-98B1-C5D0D8C7313D}"/>
                  </a:ext>
                </a:extLst>
              </p:cNvPr>
              <p:cNvSpPr>
                <a:spLocks/>
              </p:cNvSpPr>
              <p:nvPr/>
            </p:nvSpPr>
            <p:spPr bwMode="auto">
              <a:xfrm>
                <a:off x="518251" y="4894436"/>
                <a:ext cx="42886" cy="127528"/>
              </a:xfrm>
              <a:custGeom>
                <a:avLst/>
                <a:gdLst>
                  <a:gd name="T0" fmla="*/ 16 w 32"/>
                  <a:gd name="T1" fmla="*/ 0 h 96"/>
                  <a:gd name="T2" fmla="*/ 0 w 32"/>
                  <a:gd name="T3" fmla="*/ 16 h 96"/>
                  <a:gd name="T4" fmla="*/ 0 w 32"/>
                  <a:gd name="T5" fmla="*/ 80 h 96"/>
                  <a:gd name="T6" fmla="*/ 16 w 32"/>
                  <a:gd name="T7" fmla="*/ 96 h 96"/>
                  <a:gd name="T8" fmla="*/ 32 w 32"/>
                  <a:gd name="T9" fmla="*/ 80 h 96"/>
                  <a:gd name="T10" fmla="*/ 32 w 32"/>
                  <a:gd name="T11" fmla="*/ 16 h 96"/>
                  <a:gd name="T12" fmla="*/ 16 w 32"/>
                  <a:gd name="T13" fmla="*/ 0 h 96"/>
                </a:gdLst>
                <a:ahLst/>
                <a:cxnLst>
                  <a:cxn ang="0">
                    <a:pos x="T0" y="T1"/>
                  </a:cxn>
                  <a:cxn ang="0">
                    <a:pos x="T2" y="T3"/>
                  </a:cxn>
                  <a:cxn ang="0">
                    <a:pos x="T4" y="T5"/>
                  </a:cxn>
                  <a:cxn ang="0">
                    <a:pos x="T6" y="T7"/>
                  </a:cxn>
                  <a:cxn ang="0">
                    <a:pos x="T8" y="T9"/>
                  </a:cxn>
                  <a:cxn ang="0">
                    <a:pos x="T10" y="T11"/>
                  </a:cxn>
                  <a:cxn ang="0">
                    <a:pos x="T12" y="T13"/>
                  </a:cxn>
                </a:cxnLst>
                <a:rect l="0" t="0" r="r" b="b"/>
                <a:pathLst>
                  <a:path w="32" h="96">
                    <a:moveTo>
                      <a:pt x="16" y="0"/>
                    </a:moveTo>
                    <a:cubicBezTo>
                      <a:pt x="7" y="0"/>
                      <a:pt x="0" y="7"/>
                      <a:pt x="0" y="16"/>
                    </a:cubicBezTo>
                    <a:cubicBezTo>
                      <a:pt x="0" y="80"/>
                      <a:pt x="0" y="80"/>
                      <a:pt x="0" y="80"/>
                    </a:cubicBezTo>
                    <a:cubicBezTo>
                      <a:pt x="0" y="89"/>
                      <a:pt x="7" y="96"/>
                      <a:pt x="16" y="96"/>
                    </a:cubicBezTo>
                    <a:cubicBezTo>
                      <a:pt x="25" y="96"/>
                      <a:pt x="32" y="89"/>
                      <a:pt x="32" y="80"/>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0" name="Freeform 21">
                <a:extLst>
                  <a:ext uri="{FF2B5EF4-FFF2-40B4-BE49-F238E27FC236}">
                    <a16:creationId xmlns:a16="http://schemas.microsoft.com/office/drawing/2014/main" id="{B1DD0390-9634-43DA-B396-EE4FAF9ED02A}"/>
                  </a:ext>
                </a:extLst>
              </p:cNvPr>
              <p:cNvSpPr>
                <a:spLocks noEditPoints="1"/>
              </p:cNvSpPr>
              <p:nvPr/>
            </p:nvSpPr>
            <p:spPr bwMode="auto">
              <a:xfrm>
                <a:off x="400881" y="4755623"/>
                <a:ext cx="405155" cy="398383"/>
              </a:xfrm>
              <a:custGeom>
                <a:avLst/>
                <a:gdLst>
                  <a:gd name="T0" fmla="*/ 288 w 304"/>
                  <a:gd name="T1" fmla="*/ 16 h 299"/>
                  <a:gd name="T2" fmla="*/ 240 w 304"/>
                  <a:gd name="T3" fmla="*/ 16 h 299"/>
                  <a:gd name="T4" fmla="*/ 224 w 304"/>
                  <a:gd name="T5" fmla="*/ 0 h 299"/>
                  <a:gd name="T6" fmla="*/ 80 w 304"/>
                  <a:gd name="T7" fmla="*/ 0 h 299"/>
                  <a:gd name="T8" fmla="*/ 64 w 304"/>
                  <a:gd name="T9" fmla="*/ 16 h 299"/>
                  <a:gd name="T10" fmla="*/ 16 w 304"/>
                  <a:gd name="T11" fmla="*/ 16 h 299"/>
                  <a:gd name="T12" fmla="*/ 0 w 304"/>
                  <a:gd name="T13" fmla="*/ 32 h 299"/>
                  <a:gd name="T14" fmla="*/ 16 w 304"/>
                  <a:gd name="T15" fmla="*/ 48 h 299"/>
                  <a:gd name="T16" fmla="*/ 16 w 304"/>
                  <a:gd name="T17" fmla="*/ 216 h 299"/>
                  <a:gd name="T18" fmla="*/ 32 w 304"/>
                  <a:gd name="T19" fmla="*/ 232 h 299"/>
                  <a:gd name="T20" fmla="*/ 113 w 304"/>
                  <a:gd name="T21" fmla="*/ 232 h 299"/>
                  <a:gd name="T22" fmla="*/ 74 w 304"/>
                  <a:gd name="T23" fmla="*/ 272 h 299"/>
                  <a:gd name="T24" fmla="*/ 74 w 304"/>
                  <a:gd name="T25" fmla="*/ 294 h 299"/>
                  <a:gd name="T26" fmla="*/ 85 w 304"/>
                  <a:gd name="T27" fmla="*/ 299 h 299"/>
                  <a:gd name="T28" fmla="*/ 96 w 304"/>
                  <a:gd name="T29" fmla="*/ 294 h 299"/>
                  <a:gd name="T30" fmla="*/ 152 w 304"/>
                  <a:gd name="T31" fmla="*/ 239 h 299"/>
                  <a:gd name="T32" fmla="*/ 208 w 304"/>
                  <a:gd name="T33" fmla="*/ 294 h 299"/>
                  <a:gd name="T34" fmla="*/ 219 w 304"/>
                  <a:gd name="T35" fmla="*/ 299 h 299"/>
                  <a:gd name="T36" fmla="*/ 230 w 304"/>
                  <a:gd name="T37" fmla="*/ 294 h 299"/>
                  <a:gd name="T38" fmla="*/ 230 w 304"/>
                  <a:gd name="T39" fmla="*/ 272 h 299"/>
                  <a:gd name="T40" fmla="*/ 191 w 304"/>
                  <a:gd name="T41" fmla="*/ 232 h 299"/>
                  <a:gd name="T42" fmla="*/ 272 w 304"/>
                  <a:gd name="T43" fmla="*/ 232 h 299"/>
                  <a:gd name="T44" fmla="*/ 288 w 304"/>
                  <a:gd name="T45" fmla="*/ 216 h 299"/>
                  <a:gd name="T46" fmla="*/ 288 w 304"/>
                  <a:gd name="T47" fmla="*/ 48 h 299"/>
                  <a:gd name="T48" fmla="*/ 304 w 304"/>
                  <a:gd name="T49" fmla="*/ 32 h 299"/>
                  <a:gd name="T50" fmla="*/ 288 w 304"/>
                  <a:gd name="T51" fmla="*/ 16 h 299"/>
                  <a:gd name="T52" fmla="*/ 272 w 304"/>
                  <a:gd name="T53" fmla="*/ 202 h 299"/>
                  <a:gd name="T54" fmla="*/ 258 w 304"/>
                  <a:gd name="T55" fmla="*/ 216 h 299"/>
                  <a:gd name="T56" fmla="*/ 46 w 304"/>
                  <a:gd name="T57" fmla="*/ 216 h 299"/>
                  <a:gd name="T58" fmla="*/ 32 w 304"/>
                  <a:gd name="T59" fmla="*/ 202 h 299"/>
                  <a:gd name="T60" fmla="*/ 32 w 304"/>
                  <a:gd name="T61" fmla="*/ 62 h 299"/>
                  <a:gd name="T62" fmla="*/ 46 w 304"/>
                  <a:gd name="T63" fmla="*/ 48 h 299"/>
                  <a:gd name="T64" fmla="*/ 258 w 304"/>
                  <a:gd name="T65" fmla="*/ 48 h 299"/>
                  <a:gd name="T66" fmla="*/ 272 w 304"/>
                  <a:gd name="T67" fmla="*/ 62 h 299"/>
                  <a:gd name="T68" fmla="*/ 272 w 304"/>
                  <a:gd name="T69" fmla="*/ 202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4" h="299">
                    <a:moveTo>
                      <a:pt x="288" y="16"/>
                    </a:moveTo>
                    <a:cubicBezTo>
                      <a:pt x="240" y="16"/>
                      <a:pt x="240" y="16"/>
                      <a:pt x="240" y="16"/>
                    </a:cubicBezTo>
                    <a:cubicBezTo>
                      <a:pt x="240" y="7"/>
                      <a:pt x="233" y="0"/>
                      <a:pt x="224" y="0"/>
                    </a:cubicBezTo>
                    <a:cubicBezTo>
                      <a:pt x="80" y="0"/>
                      <a:pt x="80" y="0"/>
                      <a:pt x="80" y="0"/>
                    </a:cubicBezTo>
                    <a:cubicBezTo>
                      <a:pt x="71" y="0"/>
                      <a:pt x="64" y="7"/>
                      <a:pt x="64" y="16"/>
                    </a:cubicBezTo>
                    <a:cubicBezTo>
                      <a:pt x="16" y="16"/>
                      <a:pt x="16" y="16"/>
                      <a:pt x="16" y="16"/>
                    </a:cubicBezTo>
                    <a:cubicBezTo>
                      <a:pt x="7" y="16"/>
                      <a:pt x="0" y="23"/>
                      <a:pt x="0" y="32"/>
                    </a:cubicBezTo>
                    <a:cubicBezTo>
                      <a:pt x="0" y="41"/>
                      <a:pt x="7" y="48"/>
                      <a:pt x="16" y="48"/>
                    </a:cubicBezTo>
                    <a:cubicBezTo>
                      <a:pt x="16" y="216"/>
                      <a:pt x="16" y="216"/>
                      <a:pt x="16" y="216"/>
                    </a:cubicBezTo>
                    <a:cubicBezTo>
                      <a:pt x="16" y="225"/>
                      <a:pt x="23" y="232"/>
                      <a:pt x="32" y="232"/>
                    </a:cubicBezTo>
                    <a:cubicBezTo>
                      <a:pt x="113" y="232"/>
                      <a:pt x="113" y="232"/>
                      <a:pt x="113" y="232"/>
                    </a:cubicBezTo>
                    <a:cubicBezTo>
                      <a:pt x="74" y="272"/>
                      <a:pt x="74" y="272"/>
                      <a:pt x="74" y="272"/>
                    </a:cubicBezTo>
                    <a:cubicBezTo>
                      <a:pt x="68" y="278"/>
                      <a:pt x="68" y="288"/>
                      <a:pt x="74" y="294"/>
                    </a:cubicBezTo>
                    <a:cubicBezTo>
                      <a:pt x="77" y="297"/>
                      <a:pt x="81" y="299"/>
                      <a:pt x="85" y="299"/>
                    </a:cubicBezTo>
                    <a:cubicBezTo>
                      <a:pt x="89" y="299"/>
                      <a:pt x="93" y="297"/>
                      <a:pt x="96" y="294"/>
                    </a:cubicBezTo>
                    <a:cubicBezTo>
                      <a:pt x="152" y="239"/>
                      <a:pt x="152" y="239"/>
                      <a:pt x="152" y="239"/>
                    </a:cubicBezTo>
                    <a:cubicBezTo>
                      <a:pt x="208" y="294"/>
                      <a:pt x="208" y="294"/>
                      <a:pt x="208" y="294"/>
                    </a:cubicBezTo>
                    <a:cubicBezTo>
                      <a:pt x="211" y="297"/>
                      <a:pt x="215" y="299"/>
                      <a:pt x="219" y="299"/>
                    </a:cubicBezTo>
                    <a:cubicBezTo>
                      <a:pt x="223" y="299"/>
                      <a:pt x="227" y="297"/>
                      <a:pt x="230" y="294"/>
                    </a:cubicBezTo>
                    <a:cubicBezTo>
                      <a:pt x="236" y="288"/>
                      <a:pt x="236" y="278"/>
                      <a:pt x="230" y="272"/>
                    </a:cubicBezTo>
                    <a:cubicBezTo>
                      <a:pt x="191" y="232"/>
                      <a:pt x="191" y="232"/>
                      <a:pt x="191" y="232"/>
                    </a:cubicBezTo>
                    <a:cubicBezTo>
                      <a:pt x="272" y="232"/>
                      <a:pt x="272" y="232"/>
                      <a:pt x="272" y="232"/>
                    </a:cubicBezTo>
                    <a:cubicBezTo>
                      <a:pt x="281" y="232"/>
                      <a:pt x="288" y="225"/>
                      <a:pt x="288" y="216"/>
                    </a:cubicBezTo>
                    <a:cubicBezTo>
                      <a:pt x="288" y="48"/>
                      <a:pt x="288" y="48"/>
                      <a:pt x="288" y="48"/>
                    </a:cubicBezTo>
                    <a:cubicBezTo>
                      <a:pt x="297" y="48"/>
                      <a:pt x="304" y="41"/>
                      <a:pt x="304" y="32"/>
                    </a:cubicBezTo>
                    <a:cubicBezTo>
                      <a:pt x="304" y="23"/>
                      <a:pt x="297" y="16"/>
                      <a:pt x="288" y="16"/>
                    </a:cubicBezTo>
                    <a:close/>
                    <a:moveTo>
                      <a:pt x="272" y="202"/>
                    </a:moveTo>
                    <a:cubicBezTo>
                      <a:pt x="272" y="210"/>
                      <a:pt x="266" y="216"/>
                      <a:pt x="258" y="216"/>
                    </a:cubicBezTo>
                    <a:cubicBezTo>
                      <a:pt x="46" y="216"/>
                      <a:pt x="46" y="216"/>
                      <a:pt x="46" y="216"/>
                    </a:cubicBezTo>
                    <a:cubicBezTo>
                      <a:pt x="38" y="216"/>
                      <a:pt x="32" y="210"/>
                      <a:pt x="32" y="202"/>
                    </a:cubicBezTo>
                    <a:cubicBezTo>
                      <a:pt x="32" y="62"/>
                      <a:pt x="32" y="62"/>
                      <a:pt x="32" y="62"/>
                    </a:cubicBezTo>
                    <a:cubicBezTo>
                      <a:pt x="32" y="54"/>
                      <a:pt x="38" y="48"/>
                      <a:pt x="46" y="48"/>
                    </a:cubicBezTo>
                    <a:cubicBezTo>
                      <a:pt x="258" y="48"/>
                      <a:pt x="258" y="48"/>
                      <a:pt x="258" y="48"/>
                    </a:cubicBezTo>
                    <a:cubicBezTo>
                      <a:pt x="266" y="48"/>
                      <a:pt x="272" y="54"/>
                      <a:pt x="272" y="62"/>
                    </a:cubicBezTo>
                    <a:lnTo>
                      <a:pt x="272" y="202"/>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1" name="Freeform 22">
                <a:extLst>
                  <a:ext uri="{FF2B5EF4-FFF2-40B4-BE49-F238E27FC236}">
                    <a16:creationId xmlns:a16="http://schemas.microsoft.com/office/drawing/2014/main" id="{CD5D0591-AF58-4811-938E-3005FF1A85EB}"/>
                  </a:ext>
                </a:extLst>
              </p:cNvPr>
              <p:cNvSpPr>
                <a:spLocks/>
              </p:cNvSpPr>
              <p:nvPr/>
            </p:nvSpPr>
            <p:spPr bwMode="auto">
              <a:xfrm>
                <a:off x="646343" y="4926036"/>
                <a:ext cx="42321" cy="95928"/>
              </a:xfrm>
              <a:custGeom>
                <a:avLst/>
                <a:gdLst>
                  <a:gd name="T0" fmla="*/ 16 w 32"/>
                  <a:gd name="T1" fmla="*/ 0 h 72"/>
                  <a:gd name="T2" fmla="*/ 0 w 32"/>
                  <a:gd name="T3" fmla="*/ 16 h 72"/>
                  <a:gd name="T4" fmla="*/ 0 w 32"/>
                  <a:gd name="T5" fmla="*/ 56 h 72"/>
                  <a:gd name="T6" fmla="*/ 16 w 32"/>
                  <a:gd name="T7" fmla="*/ 72 h 72"/>
                  <a:gd name="T8" fmla="*/ 32 w 32"/>
                  <a:gd name="T9" fmla="*/ 56 h 72"/>
                  <a:gd name="T10" fmla="*/ 32 w 32"/>
                  <a:gd name="T11" fmla="*/ 16 h 72"/>
                  <a:gd name="T12" fmla="*/ 16 w 3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32" h="72">
                    <a:moveTo>
                      <a:pt x="16" y="0"/>
                    </a:moveTo>
                    <a:cubicBezTo>
                      <a:pt x="7" y="0"/>
                      <a:pt x="0" y="7"/>
                      <a:pt x="0" y="16"/>
                    </a:cubicBezTo>
                    <a:cubicBezTo>
                      <a:pt x="0" y="56"/>
                      <a:pt x="0" y="56"/>
                      <a:pt x="0" y="56"/>
                    </a:cubicBezTo>
                    <a:cubicBezTo>
                      <a:pt x="0" y="65"/>
                      <a:pt x="7" y="72"/>
                      <a:pt x="16" y="72"/>
                    </a:cubicBezTo>
                    <a:cubicBezTo>
                      <a:pt x="25" y="72"/>
                      <a:pt x="32" y="65"/>
                      <a:pt x="32" y="56"/>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502" name="Freeform 23">
                <a:extLst>
                  <a:ext uri="{FF2B5EF4-FFF2-40B4-BE49-F238E27FC236}">
                    <a16:creationId xmlns:a16="http://schemas.microsoft.com/office/drawing/2014/main" id="{0C196562-383C-406C-8742-00CE59D4AFF1}"/>
                  </a:ext>
                </a:extLst>
              </p:cNvPr>
              <p:cNvSpPr>
                <a:spLocks/>
              </p:cNvSpPr>
              <p:nvPr/>
            </p:nvSpPr>
            <p:spPr bwMode="auto">
              <a:xfrm>
                <a:off x="582015" y="4851551"/>
                <a:ext cx="42886" cy="170413"/>
              </a:xfrm>
              <a:custGeom>
                <a:avLst/>
                <a:gdLst>
                  <a:gd name="T0" fmla="*/ 16 w 32"/>
                  <a:gd name="T1" fmla="*/ 0 h 128"/>
                  <a:gd name="T2" fmla="*/ 0 w 32"/>
                  <a:gd name="T3" fmla="*/ 16 h 128"/>
                  <a:gd name="T4" fmla="*/ 0 w 32"/>
                  <a:gd name="T5" fmla="*/ 48 h 128"/>
                  <a:gd name="T6" fmla="*/ 0 w 32"/>
                  <a:gd name="T7" fmla="*/ 112 h 128"/>
                  <a:gd name="T8" fmla="*/ 16 w 32"/>
                  <a:gd name="T9" fmla="*/ 128 h 128"/>
                  <a:gd name="T10" fmla="*/ 32 w 32"/>
                  <a:gd name="T11" fmla="*/ 112 h 128"/>
                  <a:gd name="T12" fmla="*/ 32 w 32"/>
                  <a:gd name="T13" fmla="*/ 72 h 128"/>
                  <a:gd name="T14" fmla="*/ 32 w 32"/>
                  <a:gd name="T15" fmla="*/ 16 h 128"/>
                  <a:gd name="T16" fmla="*/ 16 w 32"/>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128">
                    <a:moveTo>
                      <a:pt x="16" y="0"/>
                    </a:moveTo>
                    <a:cubicBezTo>
                      <a:pt x="7" y="0"/>
                      <a:pt x="0" y="7"/>
                      <a:pt x="0" y="16"/>
                    </a:cubicBezTo>
                    <a:cubicBezTo>
                      <a:pt x="0" y="48"/>
                      <a:pt x="0" y="48"/>
                      <a:pt x="0" y="48"/>
                    </a:cubicBezTo>
                    <a:cubicBezTo>
                      <a:pt x="0" y="112"/>
                      <a:pt x="0" y="112"/>
                      <a:pt x="0" y="112"/>
                    </a:cubicBezTo>
                    <a:cubicBezTo>
                      <a:pt x="0" y="121"/>
                      <a:pt x="7" y="128"/>
                      <a:pt x="16" y="128"/>
                    </a:cubicBezTo>
                    <a:cubicBezTo>
                      <a:pt x="25" y="128"/>
                      <a:pt x="32" y="121"/>
                      <a:pt x="32" y="112"/>
                    </a:cubicBezTo>
                    <a:cubicBezTo>
                      <a:pt x="32" y="72"/>
                      <a:pt x="32" y="72"/>
                      <a:pt x="32" y="72"/>
                    </a:cubicBezTo>
                    <a:cubicBezTo>
                      <a:pt x="32" y="16"/>
                      <a:pt x="32" y="16"/>
                      <a:pt x="32" y="16"/>
                    </a:cubicBezTo>
                    <a:cubicBezTo>
                      <a:pt x="32" y="7"/>
                      <a:pt x="25" y="0"/>
                      <a:pt x="16" y="0"/>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grpSp>
        <p:nvGrpSpPr>
          <p:cNvPr id="472" name="Group 471">
            <a:extLst>
              <a:ext uri="{FF2B5EF4-FFF2-40B4-BE49-F238E27FC236}">
                <a16:creationId xmlns:a16="http://schemas.microsoft.com/office/drawing/2014/main" id="{F7046238-FA6E-4B07-8EF1-C46F0C757099}"/>
              </a:ext>
            </a:extLst>
          </p:cNvPr>
          <p:cNvGrpSpPr/>
          <p:nvPr/>
        </p:nvGrpSpPr>
        <p:grpSpPr>
          <a:xfrm>
            <a:off x="13872284" y="2621803"/>
            <a:ext cx="1558267" cy="1558268"/>
            <a:chOff x="6534340" y="1549657"/>
            <a:chExt cx="512064" cy="512064"/>
          </a:xfrm>
        </p:grpSpPr>
        <p:sp>
          <p:nvSpPr>
            <p:cNvPr id="475" name="object 120">
              <a:extLst>
                <a:ext uri="{FF2B5EF4-FFF2-40B4-BE49-F238E27FC236}">
                  <a16:creationId xmlns:a16="http://schemas.microsoft.com/office/drawing/2014/main" id="{15AB5546-4F4B-42B1-8F3E-BC64B797ECDD}"/>
                </a:ext>
              </a:extLst>
            </p:cNvPr>
            <p:cNvSpPr/>
            <p:nvPr/>
          </p:nvSpPr>
          <p:spPr>
            <a:xfrm>
              <a:off x="6534340" y="1549657"/>
              <a:ext cx="512064" cy="512064"/>
            </a:xfrm>
            <a:custGeom>
              <a:avLst/>
              <a:gdLst/>
              <a:ahLst/>
              <a:cxnLst/>
              <a:rect l="l" t="t" r="r" b="b"/>
              <a:pathLst>
                <a:path w="932179" h="933450">
                  <a:moveTo>
                    <a:pt x="466051" y="0"/>
                  </a:moveTo>
                  <a:lnTo>
                    <a:pt x="0" y="465412"/>
                  </a:lnTo>
                  <a:lnTo>
                    <a:pt x="0" y="467255"/>
                  </a:lnTo>
                  <a:lnTo>
                    <a:pt x="466051" y="933378"/>
                  </a:lnTo>
                  <a:lnTo>
                    <a:pt x="932102" y="467255"/>
                  </a:lnTo>
                  <a:lnTo>
                    <a:pt x="932102" y="465412"/>
                  </a:lnTo>
                  <a:lnTo>
                    <a:pt x="466051" y="0"/>
                  </a:lnTo>
                  <a:close/>
                </a:path>
              </a:pathLst>
            </a:custGeom>
            <a:solidFill>
              <a:schemeClr val="accent1"/>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grpSp>
          <p:nvGrpSpPr>
            <p:cNvPr id="476" name="Group 475">
              <a:extLst>
                <a:ext uri="{FF2B5EF4-FFF2-40B4-BE49-F238E27FC236}">
                  <a16:creationId xmlns:a16="http://schemas.microsoft.com/office/drawing/2014/main" id="{4F588E21-7AE6-423E-B107-1E8C510EDFBB}"/>
                </a:ext>
              </a:extLst>
            </p:cNvPr>
            <p:cNvGrpSpPr/>
            <p:nvPr/>
          </p:nvGrpSpPr>
          <p:grpSpPr>
            <a:xfrm>
              <a:off x="6668868" y="1690975"/>
              <a:ext cx="243009" cy="229429"/>
              <a:chOff x="416522" y="2178625"/>
              <a:chExt cx="383356" cy="361933"/>
            </a:xfrm>
          </p:grpSpPr>
          <p:sp>
            <p:nvSpPr>
              <p:cNvPr id="477" name="Rectangle 476">
                <a:extLst>
                  <a:ext uri="{FF2B5EF4-FFF2-40B4-BE49-F238E27FC236}">
                    <a16:creationId xmlns:a16="http://schemas.microsoft.com/office/drawing/2014/main" id="{68477378-5D84-431D-9B42-E5799DBCCD53}"/>
                  </a:ext>
                </a:extLst>
              </p:cNvPr>
              <p:cNvSpPr/>
              <p:nvPr/>
            </p:nvSpPr>
            <p:spPr>
              <a:xfrm>
                <a:off x="438297" y="2302670"/>
                <a:ext cx="340372" cy="218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dirty="0" err="1">
                  <a:ln>
                    <a:noFill/>
                  </a:ln>
                  <a:solidFill>
                    <a:prstClr val="white"/>
                  </a:solidFill>
                  <a:effectLst/>
                  <a:uLnTx/>
                  <a:uFillTx/>
                  <a:latin typeface="Century Gothic" panose="020F0302020204030204"/>
                  <a:ea typeface="+mn-ea"/>
                  <a:cs typeface="+mn-cs"/>
                </a:endParaRPr>
              </a:p>
            </p:txBody>
          </p:sp>
          <p:sp>
            <p:nvSpPr>
              <p:cNvPr id="478" name="Rectangle 341">
                <a:extLst>
                  <a:ext uri="{FF2B5EF4-FFF2-40B4-BE49-F238E27FC236}">
                    <a16:creationId xmlns:a16="http://schemas.microsoft.com/office/drawing/2014/main" id="{1FF44DDC-505E-49C7-B1D2-448C9142239D}"/>
                  </a:ext>
                </a:extLst>
              </p:cNvPr>
              <p:cNvSpPr>
                <a:spLocks noChangeArrowheads="1"/>
              </p:cNvSpPr>
              <p:nvPr/>
            </p:nvSpPr>
            <p:spPr bwMode="auto">
              <a:xfrm>
                <a:off x="523072"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79" name="Rectangle 342">
                <a:extLst>
                  <a:ext uri="{FF2B5EF4-FFF2-40B4-BE49-F238E27FC236}">
                    <a16:creationId xmlns:a16="http://schemas.microsoft.com/office/drawing/2014/main" id="{E31DE0E1-022B-492E-BC8B-DF57FBF3E8E0}"/>
                  </a:ext>
                </a:extLst>
              </p:cNvPr>
              <p:cNvSpPr>
                <a:spLocks noChangeArrowheads="1"/>
              </p:cNvSpPr>
              <p:nvPr/>
            </p:nvSpPr>
            <p:spPr bwMode="auto">
              <a:xfrm>
                <a:off x="651046"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0" name="Rectangle 343">
                <a:extLst>
                  <a:ext uri="{FF2B5EF4-FFF2-40B4-BE49-F238E27FC236}">
                    <a16:creationId xmlns:a16="http://schemas.microsoft.com/office/drawing/2014/main" id="{74E90960-8491-4075-BDA8-21166A2D9DCE}"/>
                  </a:ext>
                </a:extLst>
              </p:cNvPr>
              <p:cNvSpPr>
                <a:spLocks noChangeArrowheads="1"/>
              </p:cNvSpPr>
              <p:nvPr/>
            </p:nvSpPr>
            <p:spPr bwMode="auto">
              <a:xfrm>
                <a:off x="714750"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1" name="Rectangle 344">
                <a:extLst>
                  <a:ext uri="{FF2B5EF4-FFF2-40B4-BE49-F238E27FC236}">
                    <a16:creationId xmlns:a16="http://schemas.microsoft.com/office/drawing/2014/main" id="{A677C072-EAEA-4704-AAF5-C9A9643F1200}"/>
                  </a:ext>
                </a:extLst>
              </p:cNvPr>
              <p:cNvSpPr>
                <a:spLocks noChangeArrowheads="1"/>
              </p:cNvSpPr>
              <p:nvPr/>
            </p:nvSpPr>
            <p:spPr bwMode="auto">
              <a:xfrm>
                <a:off x="459368"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2" name="Rectangle 345">
                <a:extLst>
                  <a:ext uri="{FF2B5EF4-FFF2-40B4-BE49-F238E27FC236}">
                    <a16:creationId xmlns:a16="http://schemas.microsoft.com/office/drawing/2014/main" id="{1A1247E6-D1CD-43AF-8706-E2538832B239}"/>
                  </a:ext>
                </a:extLst>
              </p:cNvPr>
              <p:cNvSpPr>
                <a:spLocks noChangeArrowheads="1"/>
              </p:cNvSpPr>
              <p:nvPr/>
            </p:nvSpPr>
            <p:spPr bwMode="auto">
              <a:xfrm>
                <a:off x="651046"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3" name="Rectangle 346">
                <a:extLst>
                  <a:ext uri="{FF2B5EF4-FFF2-40B4-BE49-F238E27FC236}">
                    <a16:creationId xmlns:a16="http://schemas.microsoft.com/office/drawing/2014/main" id="{1A07A4B5-DA74-412B-AD58-D5DD5CB73C8F}"/>
                  </a:ext>
                </a:extLst>
              </p:cNvPr>
              <p:cNvSpPr>
                <a:spLocks noChangeArrowheads="1"/>
              </p:cNvSpPr>
              <p:nvPr/>
            </p:nvSpPr>
            <p:spPr bwMode="auto">
              <a:xfrm>
                <a:off x="714750"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4" name="Rectangle 347">
                <a:extLst>
                  <a:ext uri="{FF2B5EF4-FFF2-40B4-BE49-F238E27FC236}">
                    <a16:creationId xmlns:a16="http://schemas.microsoft.com/office/drawing/2014/main" id="{802A6F9A-7C19-4538-8EFF-9849C323A379}"/>
                  </a:ext>
                </a:extLst>
              </p:cNvPr>
              <p:cNvSpPr>
                <a:spLocks noChangeArrowheads="1"/>
              </p:cNvSpPr>
              <p:nvPr/>
            </p:nvSpPr>
            <p:spPr bwMode="auto">
              <a:xfrm>
                <a:off x="523072"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5" name="Rectangle 348">
                <a:extLst>
                  <a:ext uri="{FF2B5EF4-FFF2-40B4-BE49-F238E27FC236}">
                    <a16:creationId xmlns:a16="http://schemas.microsoft.com/office/drawing/2014/main" id="{112302D3-DC4B-4C57-947C-5E0FFE0E8EFC}"/>
                  </a:ext>
                </a:extLst>
              </p:cNvPr>
              <p:cNvSpPr>
                <a:spLocks noChangeArrowheads="1"/>
              </p:cNvSpPr>
              <p:nvPr/>
            </p:nvSpPr>
            <p:spPr bwMode="auto">
              <a:xfrm>
                <a:off x="459368" y="2391726"/>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6" name="Rectangle 349">
                <a:extLst>
                  <a:ext uri="{FF2B5EF4-FFF2-40B4-BE49-F238E27FC236}">
                    <a16:creationId xmlns:a16="http://schemas.microsoft.com/office/drawing/2014/main" id="{27B1D228-EDEA-422A-B51E-34ADD85A5AF8}"/>
                  </a:ext>
                </a:extLst>
              </p:cNvPr>
              <p:cNvSpPr>
                <a:spLocks noChangeArrowheads="1"/>
              </p:cNvSpPr>
              <p:nvPr/>
            </p:nvSpPr>
            <p:spPr bwMode="auto">
              <a:xfrm>
                <a:off x="651046" y="2328022"/>
                <a:ext cx="42282"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7" name="Rectangle 350">
                <a:extLst>
                  <a:ext uri="{FF2B5EF4-FFF2-40B4-BE49-F238E27FC236}">
                    <a16:creationId xmlns:a16="http://schemas.microsoft.com/office/drawing/2014/main" id="{E1690AD3-37BD-4D4A-B77E-7EB9B16E4E99}"/>
                  </a:ext>
                </a:extLst>
              </p:cNvPr>
              <p:cNvSpPr>
                <a:spLocks noChangeArrowheads="1"/>
              </p:cNvSpPr>
              <p:nvPr/>
            </p:nvSpPr>
            <p:spPr bwMode="auto">
              <a:xfrm>
                <a:off x="714750"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8" name="Freeform 351">
                <a:extLst>
                  <a:ext uri="{FF2B5EF4-FFF2-40B4-BE49-F238E27FC236}">
                    <a16:creationId xmlns:a16="http://schemas.microsoft.com/office/drawing/2014/main" id="{33DE1B81-9CFE-4C84-81C6-0D92794C1414}"/>
                  </a:ext>
                </a:extLst>
              </p:cNvPr>
              <p:cNvSpPr>
                <a:spLocks/>
              </p:cNvSpPr>
              <p:nvPr/>
            </p:nvSpPr>
            <p:spPr bwMode="auto">
              <a:xfrm>
                <a:off x="6933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89" name="Rectangle 352">
                <a:extLst>
                  <a:ext uri="{FF2B5EF4-FFF2-40B4-BE49-F238E27FC236}">
                    <a16:creationId xmlns:a16="http://schemas.microsoft.com/office/drawing/2014/main" id="{4BA635FD-7395-4CB1-9358-7AF8EEEF6BA0}"/>
                  </a:ext>
                </a:extLst>
              </p:cNvPr>
              <p:cNvSpPr>
                <a:spLocks noChangeArrowheads="1"/>
              </p:cNvSpPr>
              <p:nvPr/>
            </p:nvSpPr>
            <p:spPr bwMode="auto">
              <a:xfrm>
                <a:off x="523072"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0" name="Freeform 353">
                <a:extLst>
                  <a:ext uri="{FF2B5EF4-FFF2-40B4-BE49-F238E27FC236}">
                    <a16:creationId xmlns:a16="http://schemas.microsoft.com/office/drawing/2014/main" id="{91B89C18-DBAF-4111-8042-FFF8103B73BF}"/>
                  </a:ext>
                </a:extLst>
              </p:cNvPr>
              <p:cNvSpPr>
                <a:spLocks/>
              </p:cNvSpPr>
              <p:nvPr/>
            </p:nvSpPr>
            <p:spPr bwMode="auto">
              <a:xfrm>
                <a:off x="480227" y="2178625"/>
                <a:ext cx="42846" cy="85128"/>
              </a:xfrm>
              <a:custGeom>
                <a:avLst/>
                <a:gdLst>
                  <a:gd name="T0" fmla="*/ 16 w 32"/>
                  <a:gd name="T1" fmla="*/ 64 h 64"/>
                  <a:gd name="T2" fmla="*/ 32 w 32"/>
                  <a:gd name="T3" fmla="*/ 48 h 64"/>
                  <a:gd name="T4" fmla="*/ 32 w 32"/>
                  <a:gd name="T5" fmla="*/ 16 h 64"/>
                  <a:gd name="T6" fmla="*/ 16 w 32"/>
                  <a:gd name="T7" fmla="*/ 0 h 64"/>
                  <a:gd name="T8" fmla="*/ 0 w 32"/>
                  <a:gd name="T9" fmla="*/ 16 h 64"/>
                  <a:gd name="T10" fmla="*/ 0 w 32"/>
                  <a:gd name="T11" fmla="*/ 48 h 64"/>
                  <a:gd name="T12" fmla="*/ 16 w 32"/>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64"/>
                    </a:moveTo>
                    <a:cubicBezTo>
                      <a:pt x="25" y="64"/>
                      <a:pt x="32" y="57"/>
                      <a:pt x="32" y="48"/>
                    </a:cubicBezTo>
                    <a:cubicBezTo>
                      <a:pt x="32" y="16"/>
                      <a:pt x="32" y="16"/>
                      <a:pt x="32" y="16"/>
                    </a:cubicBezTo>
                    <a:cubicBezTo>
                      <a:pt x="32" y="7"/>
                      <a:pt x="25" y="0"/>
                      <a:pt x="16" y="0"/>
                    </a:cubicBezTo>
                    <a:cubicBezTo>
                      <a:pt x="7" y="0"/>
                      <a:pt x="0" y="7"/>
                      <a:pt x="0" y="16"/>
                    </a:cubicBezTo>
                    <a:cubicBezTo>
                      <a:pt x="0" y="48"/>
                      <a:pt x="0" y="48"/>
                      <a:pt x="0" y="48"/>
                    </a:cubicBezTo>
                    <a:cubicBezTo>
                      <a:pt x="0" y="57"/>
                      <a:pt x="7" y="64"/>
                      <a:pt x="16" y="64"/>
                    </a:cubicBezTo>
                    <a:close/>
                  </a:path>
                </a:pathLst>
              </a:custGeom>
              <a:solidFill>
                <a:schemeClr val="accent3">
                  <a:lumMod val="2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1" name="Freeform 354">
                <a:extLst>
                  <a:ext uri="{FF2B5EF4-FFF2-40B4-BE49-F238E27FC236}">
                    <a16:creationId xmlns:a16="http://schemas.microsoft.com/office/drawing/2014/main" id="{F4149B73-4752-468F-908C-254D471A81ED}"/>
                  </a:ext>
                </a:extLst>
              </p:cNvPr>
              <p:cNvSpPr>
                <a:spLocks noEditPoints="1"/>
              </p:cNvSpPr>
              <p:nvPr/>
            </p:nvSpPr>
            <p:spPr bwMode="auto">
              <a:xfrm>
                <a:off x="416522" y="2200048"/>
                <a:ext cx="383356" cy="340510"/>
              </a:xfrm>
              <a:custGeom>
                <a:avLst/>
                <a:gdLst>
                  <a:gd name="T0" fmla="*/ 272 w 288"/>
                  <a:gd name="T1" fmla="*/ 0 h 256"/>
                  <a:gd name="T2" fmla="*/ 256 w 288"/>
                  <a:gd name="T3" fmla="*/ 0 h 256"/>
                  <a:gd name="T4" fmla="*/ 256 w 288"/>
                  <a:gd name="T5" fmla="*/ 32 h 256"/>
                  <a:gd name="T6" fmla="*/ 255 w 288"/>
                  <a:gd name="T7" fmla="*/ 38 h 256"/>
                  <a:gd name="T8" fmla="*/ 224 w 288"/>
                  <a:gd name="T9" fmla="*/ 64 h 256"/>
                  <a:gd name="T10" fmla="*/ 193 w 288"/>
                  <a:gd name="T11" fmla="*/ 38 h 256"/>
                  <a:gd name="T12" fmla="*/ 192 w 288"/>
                  <a:gd name="T13" fmla="*/ 32 h 256"/>
                  <a:gd name="T14" fmla="*/ 192 w 288"/>
                  <a:gd name="T15" fmla="*/ 0 h 256"/>
                  <a:gd name="T16" fmla="*/ 96 w 288"/>
                  <a:gd name="T17" fmla="*/ 0 h 256"/>
                  <a:gd name="T18" fmla="*/ 96 w 288"/>
                  <a:gd name="T19" fmla="*/ 32 h 256"/>
                  <a:gd name="T20" fmla="*/ 95 w 288"/>
                  <a:gd name="T21" fmla="*/ 38 h 256"/>
                  <a:gd name="T22" fmla="*/ 64 w 288"/>
                  <a:gd name="T23" fmla="*/ 64 h 256"/>
                  <a:gd name="T24" fmla="*/ 33 w 288"/>
                  <a:gd name="T25" fmla="*/ 38 h 256"/>
                  <a:gd name="T26" fmla="*/ 32 w 288"/>
                  <a:gd name="T27" fmla="*/ 32 h 256"/>
                  <a:gd name="T28" fmla="*/ 32 w 288"/>
                  <a:gd name="T29" fmla="*/ 0 h 256"/>
                  <a:gd name="T30" fmla="*/ 16 w 288"/>
                  <a:gd name="T31" fmla="*/ 0 h 256"/>
                  <a:gd name="T32" fmla="*/ 0 w 288"/>
                  <a:gd name="T33" fmla="*/ 16 h 256"/>
                  <a:gd name="T34" fmla="*/ 0 w 288"/>
                  <a:gd name="T35" fmla="*/ 240 h 256"/>
                  <a:gd name="T36" fmla="*/ 16 w 288"/>
                  <a:gd name="T37" fmla="*/ 256 h 256"/>
                  <a:gd name="T38" fmla="*/ 272 w 288"/>
                  <a:gd name="T39" fmla="*/ 256 h 256"/>
                  <a:gd name="T40" fmla="*/ 288 w 288"/>
                  <a:gd name="T41" fmla="*/ 240 h 256"/>
                  <a:gd name="T42" fmla="*/ 288 w 288"/>
                  <a:gd name="T43" fmla="*/ 16 h 256"/>
                  <a:gd name="T44" fmla="*/ 272 w 288"/>
                  <a:gd name="T45" fmla="*/ 0 h 256"/>
                  <a:gd name="T46" fmla="*/ 272 w 288"/>
                  <a:gd name="T47" fmla="*/ 224 h 256"/>
                  <a:gd name="T48" fmla="*/ 256 w 288"/>
                  <a:gd name="T49" fmla="*/ 240 h 256"/>
                  <a:gd name="T50" fmla="*/ 32 w 288"/>
                  <a:gd name="T51" fmla="*/ 240 h 256"/>
                  <a:gd name="T52" fmla="*/ 16 w 288"/>
                  <a:gd name="T53" fmla="*/ 224 h 256"/>
                  <a:gd name="T54" fmla="*/ 16 w 288"/>
                  <a:gd name="T55" fmla="*/ 96 h 256"/>
                  <a:gd name="T56" fmla="*/ 32 w 288"/>
                  <a:gd name="T57" fmla="*/ 80 h 256"/>
                  <a:gd name="T58" fmla="*/ 256 w 288"/>
                  <a:gd name="T59" fmla="*/ 80 h 256"/>
                  <a:gd name="T60" fmla="*/ 272 w 288"/>
                  <a:gd name="T61" fmla="*/ 96 h 256"/>
                  <a:gd name="T62" fmla="*/ 272 w 288"/>
                  <a:gd name="T63" fmla="*/ 22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8" h="256">
                    <a:moveTo>
                      <a:pt x="272" y="0"/>
                    </a:moveTo>
                    <a:cubicBezTo>
                      <a:pt x="256" y="0"/>
                      <a:pt x="256" y="0"/>
                      <a:pt x="256" y="0"/>
                    </a:cubicBezTo>
                    <a:cubicBezTo>
                      <a:pt x="256" y="32"/>
                      <a:pt x="256" y="32"/>
                      <a:pt x="256" y="32"/>
                    </a:cubicBezTo>
                    <a:cubicBezTo>
                      <a:pt x="256" y="34"/>
                      <a:pt x="256" y="36"/>
                      <a:pt x="255" y="38"/>
                    </a:cubicBezTo>
                    <a:cubicBezTo>
                      <a:pt x="252" y="53"/>
                      <a:pt x="239" y="64"/>
                      <a:pt x="224" y="64"/>
                    </a:cubicBezTo>
                    <a:cubicBezTo>
                      <a:pt x="209" y="64"/>
                      <a:pt x="196" y="53"/>
                      <a:pt x="193" y="38"/>
                    </a:cubicBezTo>
                    <a:cubicBezTo>
                      <a:pt x="192" y="36"/>
                      <a:pt x="192" y="34"/>
                      <a:pt x="192" y="32"/>
                    </a:cubicBezTo>
                    <a:cubicBezTo>
                      <a:pt x="192" y="0"/>
                      <a:pt x="192" y="0"/>
                      <a:pt x="192" y="0"/>
                    </a:cubicBezTo>
                    <a:cubicBezTo>
                      <a:pt x="96" y="0"/>
                      <a:pt x="96" y="0"/>
                      <a:pt x="96" y="0"/>
                    </a:cubicBezTo>
                    <a:cubicBezTo>
                      <a:pt x="96" y="32"/>
                      <a:pt x="96" y="32"/>
                      <a:pt x="96" y="32"/>
                    </a:cubicBezTo>
                    <a:cubicBezTo>
                      <a:pt x="96" y="34"/>
                      <a:pt x="96" y="36"/>
                      <a:pt x="95" y="38"/>
                    </a:cubicBezTo>
                    <a:cubicBezTo>
                      <a:pt x="92" y="53"/>
                      <a:pt x="79" y="64"/>
                      <a:pt x="64" y="64"/>
                    </a:cubicBezTo>
                    <a:cubicBezTo>
                      <a:pt x="49" y="64"/>
                      <a:pt x="36" y="53"/>
                      <a:pt x="33" y="38"/>
                    </a:cubicBezTo>
                    <a:cubicBezTo>
                      <a:pt x="32" y="36"/>
                      <a:pt x="32" y="34"/>
                      <a:pt x="32" y="32"/>
                    </a:cubicBezTo>
                    <a:cubicBezTo>
                      <a:pt x="32" y="0"/>
                      <a:pt x="32" y="0"/>
                      <a:pt x="32" y="0"/>
                    </a:cubicBezTo>
                    <a:cubicBezTo>
                      <a:pt x="16" y="0"/>
                      <a:pt x="16" y="0"/>
                      <a:pt x="16" y="0"/>
                    </a:cubicBezTo>
                    <a:cubicBezTo>
                      <a:pt x="7" y="0"/>
                      <a:pt x="0" y="7"/>
                      <a:pt x="0" y="16"/>
                    </a:cubicBezTo>
                    <a:cubicBezTo>
                      <a:pt x="0" y="240"/>
                      <a:pt x="0" y="240"/>
                      <a:pt x="0" y="240"/>
                    </a:cubicBezTo>
                    <a:cubicBezTo>
                      <a:pt x="0" y="249"/>
                      <a:pt x="7" y="256"/>
                      <a:pt x="16" y="256"/>
                    </a:cubicBezTo>
                    <a:cubicBezTo>
                      <a:pt x="272" y="256"/>
                      <a:pt x="272" y="256"/>
                      <a:pt x="272" y="256"/>
                    </a:cubicBezTo>
                    <a:cubicBezTo>
                      <a:pt x="281" y="256"/>
                      <a:pt x="288" y="249"/>
                      <a:pt x="288" y="240"/>
                    </a:cubicBezTo>
                    <a:cubicBezTo>
                      <a:pt x="288" y="16"/>
                      <a:pt x="288" y="16"/>
                      <a:pt x="288" y="16"/>
                    </a:cubicBezTo>
                    <a:cubicBezTo>
                      <a:pt x="288" y="7"/>
                      <a:pt x="281" y="0"/>
                      <a:pt x="272" y="0"/>
                    </a:cubicBezTo>
                    <a:close/>
                    <a:moveTo>
                      <a:pt x="272" y="224"/>
                    </a:moveTo>
                    <a:cubicBezTo>
                      <a:pt x="272" y="233"/>
                      <a:pt x="265" y="240"/>
                      <a:pt x="256" y="240"/>
                    </a:cubicBezTo>
                    <a:cubicBezTo>
                      <a:pt x="32" y="240"/>
                      <a:pt x="32" y="240"/>
                      <a:pt x="32" y="240"/>
                    </a:cubicBezTo>
                    <a:cubicBezTo>
                      <a:pt x="23" y="240"/>
                      <a:pt x="16" y="233"/>
                      <a:pt x="16" y="224"/>
                    </a:cubicBezTo>
                    <a:cubicBezTo>
                      <a:pt x="16" y="96"/>
                      <a:pt x="16" y="96"/>
                      <a:pt x="16" y="96"/>
                    </a:cubicBezTo>
                    <a:cubicBezTo>
                      <a:pt x="16" y="87"/>
                      <a:pt x="23" y="80"/>
                      <a:pt x="32" y="80"/>
                    </a:cubicBezTo>
                    <a:cubicBezTo>
                      <a:pt x="256" y="80"/>
                      <a:pt x="256" y="80"/>
                      <a:pt x="256" y="80"/>
                    </a:cubicBezTo>
                    <a:cubicBezTo>
                      <a:pt x="265" y="80"/>
                      <a:pt x="272" y="87"/>
                      <a:pt x="272" y="96"/>
                    </a:cubicBezTo>
                    <a:lnTo>
                      <a:pt x="272" y="224"/>
                    </a:lnTo>
                    <a:close/>
                  </a:path>
                </a:pathLst>
              </a:cu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2" name="Rectangle 355">
                <a:extLst>
                  <a:ext uri="{FF2B5EF4-FFF2-40B4-BE49-F238E27FC236}">
                    <a16:creationId xmlns:a16="http://schemas.microsoft.com/office/drawing/2014/main" id="{99B38471-CF82-41ED-A8FC-E235AD16F1F6}"/>
                  </a:ext>
                </a:extLst>
              </p:cNvPr>
              <p:cNvSpPr>
                <a:spLocks noChangeArrowheads="1"/>
              </p:cNvSpPr>
              <p:nvPr/>
            </p:nvSpPr>
            <p:spPr bwMode="auto">
              <a:xfrm>
                <a:off x="586777" y="2455431"/>
                <a:ext cx="42846"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3" name="Rectangle 356">
                <a:extLst>
                  <a:ext uri="{FF2B5EF4-FFF2-40B4-BE49-F238E27FC236}">
                    <a16:creationId xmlns:a16="http://schemas.microsoft.com/office/drawing/2014/main" id="{0CC2E4C0-8054-4CA8-A0D9-607B92F81568}"/>
                  </a:ext>
                </a:extLst>
              </p:cNvPr>
              <p:cNvSpPr>
                <a:spLocks noChangeArrowheads="1"/>
              </p:cNvSpPr>
              <p:nvPr/>
            </p:nvSpPr>
            <p:spPr bwMode="auto">
              <a:xfrm>
                <a:off x="459368" y="2455431"/>
                <a:ext cx="42282" cy="42846"/>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4" name="Rectangle 357">
                <a:extLst>
                  <a:ext uri="{FF2B5EF4-FFF2-40B4-BE49-F238E27FC236}">
                    <a16:creationId xmlns:a16="http://schemas.microsoft.com/office/drawing/2014/main" id="{84A0BBA1-5550-4674-9A8A-6752A89988D6}"/>
                  </a:ext>
                </a:extLst>
              </p:cNvPr>
              <p:cNvSpPr>
                <a:spLocks noChangeArrowheads="1"/>
              </p:cNvSpPr>
              <p:nvPr/>
            </p:nvSpPr>
            <p:spPr bwMode="auto">
              <a:xfrm>
                <a:off x="586777" y="2328022"/>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495" name="Rectangle 358">
                <a:extLst>
                  <a:ext uri="{FF2B5EF4-FFF2-40B4-BE49-F238E27FC236}">
                    <a16:creationId xmlns:a16="http://schemas.microsoft.com/office/drawing/2014/main" id="{04772A24-8788-430A-B6DB-7DA37975BE7C}"/>
                  </a:ext>
                </a:extLst>
              </p:cNvPr>
              <p:cNvSpPr>
                <a:spLocks noChangeArrowheads="1"/>
              </p:cNvSpPr>
              <p:nvPr/>
            </p:nvSpPr>
            <p:spPr bwMode="auto">
              <a:xfrm>
                <a:off x="586777" y="2391726"/>
                <a:ext cx="42846" cy="42282"/>
              </a:xfrm>
              <a:prstGeom prst="rect">
                <a:avLst/>
              </a:prstGeom>
              <a:solidFill>
                <a:schemeClr val="accent3">
                  <a:lumMod val="25000"/>
                </a:schemeClr>
              </a:solidFill>
              <a:ln>
                <a:noFill/>
              </a:ln>
              <a:extLst>
                <a:ext uri="{91240B29-F687-4F45-9708-019B960494DF}">
                  <a14:hiddenLine xmlns:a14="http://schemas.microsoft.com/office/drawing/2010/main" w="9525">
                    <a:solidFill>
                      <a:srgbClr val="000000"/>
                    </a:solidFill>
                    <a:miter lim="800000"/>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1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grpSp>
      </p:grpSp>
      <p:sp>
        <p:nvSpPr>
          <p:cNvPr id="473" name="object 113">
            <a:extLst>
              <a:ext uri="{FF2B5EF4-FFF2-40B4-BE49-F238E27FC236}">
                <a16:creationId xmlns:a16="http://schemas.microsoft.com/office/drawing/2014/main" id="{F97ACAC1-C975-4CE5-AB7D-FC222BF761B4}"/>
              </a:ext>
            </a:extLst>
          </p:cNvPr>
          <p:cNvSpPr/>
          <p:nvPr/>
        </p:nvSpPr>
        <p:spPr>
          <a:xfrm rot="16200000">
            <a:off x="10308558" y="9333524"/>
            <a:ext cx="547885" cy="547885"/>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60000"/>
              <a:lumOff val="40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rPr>
              <a:t>1</a:t>
            </a:r>
            <a:endParaRPr kumimoji="0" sz="700" b="0" i="0" u="none" strike="noStrike" kern="1200" cap="none" spc="0" normalizeH="0" baseline="0" noProof="0" dirty="0">
              <a:ln>
                <a:noFill/>
              </a:ln>
              <a:solidFill>
                <a:srgbClr val="44546A">
                  <a:alpha val="0"/>
                </a:srgbClr>
              </a:solidFill>
              <a:effectLst/>
              <a:uLnTx/>
              <a:uFillTx/>
              <a:latin typeface="Century Gothic" panose="020F0302020204030204"/>
              <a:ea typeface="+mn-ea"/>
              <a:cs typeface="+mn-cs"/>
            </a:endParaRPr>
          </a:p>
        </p:txBody>
      </p:sp>
      <p:sp>
        <p:nvSpPr>
          <p:cNvPr id="474" name="object 113">
            <a:extLst>
              <a:ext uri="{FF2B5EF4-FFF2-40B4-BE49-F238E27FC236}">
                <a16:creationId xmlns:a16="http://schemas.microsoft.com/office/drawing/2014/main" id="{08C459DB-BE97-42B2-B2DE-BD618D668D6B}"/>
              </a:ext>
            </a:extLst>
          </p:cNvPr>
          <p:cNvSpPr/>
          <p:nvPr/>
        </p:nvSpPr>
        <p:spPr>
          <a:xfrm>
            <a:off x="5992618" y="4398505"/>
            <a:ext cx="411130" cy="411130"/>
          </a:xfrm>
          <a:custGeom>
            <a:avLst/>
            <a:gdLst/>
            <a:ahLst/>
            <a:cxnLst/>
            <a:rect l="l" t="t" r="r" b="b"/>
            <a:pathLst>
              <a:path w="369570" h="369570">
                <a:moveTo>
                  <a:pt x="369294" y="0"/>
                </a:moveTo>
                <a:lnTo>
                  <a:pt x="0" y="369288"/>
                </a:lnTo>
                <a:lnTo>
                  <a:pt x="369294" y="369288"/>
                </a:lnTo>
                <a:lnTo>
                  <a:pt x="369294" y="0"/>
                </a:lnTo>
                <a:close/>
              </a:path>
            </a:pathLst>
          </a:custGeom>
          <a:solidFill>
            <a:schemeClr val="accent1">
              <a:lumMod val="75000"/>
            </a:schemeClr>
          </a:solidFill>
        </p:spPr>
        <p:txBody>
          <a:bodyPr wrap="square" lIns="0" tIns="0" rIns="0" bIns="0" rtlCol="0"/>
          <a:lstStyle/>
          <a:p>
            <a:pPr marL="0" marR="0" lvl="0" indent="0" algn="l" defTabSz="440832" rtl="0" eaLnBrk="1" fontAlgn="auto" latinLnBrk="0" hangingPunct="1">
              <a:lnSpc>
                <a:spcPct val="100000"/>
              </a:lnSpc>
              <a:spcBef>
                <a:spcPts val="0"/>
              </a:spcBef>
              <a:spcAft>
                <a:spcPts val="0"/>
              </a:spcAft>
              <a:buClrTx/>
              <a:buSzTx/>
              <a:buFontTx/>
              <a:buNone/>
              <a:tabLst/>
              <a:defRPr/>
            </a:pPr>
            <a:endParaRPr kumimoji="0" sz="2100" b="0" i="0" u="none" strike="noStrike" kern="1200" cap="none" spc="0" normalizeH="0" baseline="0" noProof="0">
              <a:ln>
                <a:noFill/>
              </a:ln>
              <a:solidFill>
                <a:srgbClr val="44546A"/>
              </a:solidFill>
              <a:effectLst/>
              <a:uLnTx/>
              <a:uFillTx/>
              <a:latin typeface="Century Gothic" panose="020F0302020204030204"/>
              <a:ea typeface="+mn-ea"/>
              <a:cs typeface="+mn-cs"/>
            </a:endParaRPr>
          </a:p>
        </p:txBody>
      </p:sp>
      <p:sp>
        <p:nvSpPr>
          <p:cNvPr id="16" name="Rectangle 15">
            <a:extLst>
              <a:ext uri="{FF2B5EF4-FFF2-40B4-BE49-F238E27FC236}">
                <a16:creationId xmlns:a16="http://schemas.microsoft.com/office/drawing/2014/main" id="{EF45347B-2447-4E6D-B887-813547833A4E}"/>
              </a:ext>
            </a:extLst>
          </p:cNvPr>
          <p:cNvSpPr/>
          <p:nvPr/>
        </p:nvSpPr>
        <p:spPr>
          <a:xfrm>
            <a:off x="0" y="-1"/>
            <a:ext cx="12192000" cy="83343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Segoe UI Light"/>
              <a:ea typeface="+mn-ea"/>
              <a:cs typeface="+mn-cs"/>
            </a:endParaRPr>
          </a:p>
        </p:txBody>
      </p:sp>
      <p:sp>
        <p:nvSpPr>
          <p:cNvPr id="7" name="Title 6">
            <a:extLst>
              <a:ext uri="{FF2B5EF4-FFF2-40B4-BE49-F238E27FC236}">
                <a16:creationId xmlns:a16="http://schemas.microsoft.com/office/drawing/2014/main" id="{DEF61FBE-083C-49FC-92CD-47BEE4A3FEF3}"/>
              </a:ext>
            </a:extLst>
          </p:cNvPr>
          <p:cNvSpPr>
            <a:spLocks noGrp="1"/>
          </p:cNvSpPr>
          <p:nvPr>
            <p:ph type="title"/>
          </p:nvPr>
        </p:nvSpPr>
        <p:spPr/>
        <p:txBody>
          <a:bodyPr/>
          <a:lstStyle/>
          <a:p>
            <a:r>
              <a:rPr lang="en-US" dirty="0"/>
              <a:t>New Starter Process</a:t>
            </a:r>
          </a:p>
        </p:txBody>
      </p:sp>
    </p:spTree>
    <p:custDataLst>
      <p:tags r:id="rId1"/>
    </p:custDataLst>
    <p:extLst>
      <p:ext uri="{BB962C8B-B14F-4D97-AF65-F5344CB8AC3E}">
        <p14:creationId xmlns:p14="http://schemas.microsoft.com/office/powerpoint/2010/main" val="36349431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250">
        <p159:morph option="byObject"/>
      </p:transition>
    </mc:Choice>
    <mc:Fallback xmlns="">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ARTICULATE_DESIGN_ID_BRIGHTCARBON V2" val="uzZkCukk"/>
  <p:tag name="ARTICULATE_DESIGN_ID_1_PHOTOGRAPHY" val="iUq57ktj"/>
  <p:tag name="ARTICULATE_DESIGN_ID_OFFICE THEME" val="J7AwbfX9"/>
  <p:tag name="ARTICULATE_DESIGN_ID_1_CUSTOM DESIGN" val="AVe7kczN"/>
  <p:tag name="ARTICULATE_DESIGN_ID_SMARTART" val="ser2qJSo"/>
  <p:tag name="ARTICULATE_DESIGN_ID_6_OFFICE THEME" val="O8neBI13"/>
  <p:tag name="ARTICULATE_DESIGN_ID_TEAL SHINE" val="WU2QsbMm"/>
  <p:tag name="ARTICULATE_DESIGN_ID_INFOGRAPHIC" val="Rleu2rvf"/>
  <p:tag name="ARTICULATE_DESIGN_ID_2_SLICE" val="XI6qhuCv"/>
  <p:tag name="ARTICULATE_DESIGN_ID_TRAINING BEFORE" val="FClDD5z5"/>
  <p:tag name="ARTICULATE_DESIGN_ID_15_OFFICE THEME" val="3BAX7Dar"/>
  <p:tag name="ARTICULATE_DESIGN_ID_TRAINING" val="zUOrcmER"/>
  <p:tag name="ARTICULATE_DESIGN_ID_PHOTOGRAPHY" val="3ruoiCMW"/>
  <p:tag name="ARTICULATE_DESIGN_ID_2_CUSTOM DESIGN" val="6RZB2NpS"/>
  <p:tag name="ARTICULATE_DESIGN_ID_SMARTART CONVERT" val="qHQ4XssF"/>
  <p:tag name="ARTICULATE_DESIGN_ID_PHOTO MASTER" val="utcoo3nZ"/>
  <p:tag name="ARTICULATE_DESIGN_ID_FORMATTING" val="BtkdFUkR"/>
  <p:tag name="ARTICULATE_DESIGN_ID_10_OFFICE THEME" val="rwlatch5"/>
  <p:tag name="ARTICULATE_DESIGN_ID_EXAMPLE MASTER 3" val="hD7R4JTh"/>
  <p:tag name="ARTICULATE_DESIGN_ID_FONTS" val="pb8SMsqu"/>
  <p:tag name="ARTICULATE_DESIGN_ID_20_OFFICE THEME" val="wbcxSOUw"/>
  <p:tag name="ARTICULATE_DESIGN_ID_4_OFFICE THEME" val="AnuyCEDP"/>
  <p:tag name="ARTICULATE_DESIGN_ID_HIGHLIGHTING" val="o6g4A1Cs"/>
  <p:tag name="ARTICULATE_DESIGN_ID_3_CUSTOM DESIGN" val="3KEn0aL4"/>
  <p:tag name="ARTICULATE_DESIGN_ID_COMPANY X" val="TKxrTeHI"/>
  <p:tag name="ARTICULATE_DESIGN_ID_MINIATURES" val="dvUsCjn5"/>
  <p:tag name="ARTICULATE_DESIGN_ID_ROADS" val="0vahkPHX"/>
  <p:tag name="ARTICULATE_DESIGN_ID_1_OFFICE THEME" val="xfyBsqyq"/>
  <p:tag name="ARTICULATE_DESIGN_ID_19_OFFICE THEME" val="Av5lxglA"/>
  <p:tag name="ARTICULATE_DESIGN_ID_8_OFFICE THEME" val="lqjAC5b0"/>
  <p:tag name="ARTICULATE_DESIGN_ID_23_OFFICE THEME" val="ZWscjI5f"/>
  <p:tag name="ARTICULATE_DESIGN_ID_18_OFFICE THEME" val="Z0U8WKDA"/>
  <p:tag name="ARTICULATE_DESIGN_ID_22_OFFICE THEME" val="7HSHToF6"/>
  <p:tag name="ARTICULATE_DESIGN_ID_14_OFFICE THEME" val="iC6gjD5w"/>
  <p:tag name="ARTICULATE_DESIGN_ID_1_INTERNAL PRESENTATION MASTER SLIDES" val="6KH1hnHx"/>
  <p:tag name="ARTICULATE_DESIGN_ID_ION" val="7myJDgoE"/>
  <p:tag name="ARTICULATE_DESIGN_ID_BC CONTACT SLIDE MASTER" val="FVyKcYYW"/>
  <p:tag name="ARTICULATE_DESIGN_ID_2_OFFICE THEME" val="mmvTZ2bS"/>
  <p:tag name="ARTICULATE_DESIGN_ID_CUSTOM DESIGN" val="J4tcWWdP"/>
  <p:tag name="ARTICULATE_DESIGN_ID_3_OFFICE THEME" val="7l152j74"/>
  <p:tag name="ARTICULATE_DESIGN_ID_IHEART APP" val="e3zEzD90"/>
  <p:tag name="ARTICULATE_DESIGN_ID_5_OFFICE THEME" val="BKxNwhBw"/>
  <p:tag name="ARTICULATE_DESIGN_ID_5_CUSTOM DESIGN" val="jcvWtBDt"/>
  <p:tag name="ARTICULATE_DESIGN_ID_NEW STARTER" val="j5X2hCMN"/>
  <p:tag name="ARTICULATE_DESIGN_ID_7_OFFICE THEME" val="XneZz8hS"/>
  <p:tag name="ARTICULATE_DESIGN_ID_VETINARY" val="btxL54dq"/>
  <p:tag name="ARTICULATE_DESIGN_ID_BUSINESS EDUCATION" val="8BvU2Yfm"/>
  <p:tag name="ARTICULATE_DESIGN_ID_25_OFFICE THEME" val="pW5o7heB"/>
  <p:tag name="ARTICULATE_DESIGN_ID_RICH FIELDS" val="NiTFSEvF"/>
  <p:tag name="ARTICULATE_DESIGN_ID_TECHNOLOGY" val="sSwHeNpw"/>
  <p:tag name="ARTICULATE_DESIGN_ID_NEW STYLE MASTER" val="6tqQ6njN"/>
  <p:tag name="ARTICULATE_PROJECT_OPEN" val="0"/>
  <p:tag name="ARTICULATE_DESIGN_ID_ZERO LOGISTICS" val="UbfiZsVR"/>
  <p:tag name="ARTICULATE_DESIGN_ID_ICONIC" val="KrY78tQo"/>
  <p:tag name="ARTICULATE_DESIGN_ID_37_OFFICE THEME" val="VsH0isfu"/>
  <p:tag name="ARTICULATE_SLIDE_COUNT" val="297"/>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Highlighting">
  <a:themeElements>
    <a:clrScheme name="Woodhouse">
      <a:dk1>
        <a:sysClr val="windowText" lastClr="000000"/>
      </a:dk1>
      <a:lt1>
        <a:sysClr val="window" lastClr="FFFFFF"/>
      </a:lt1>
      <a:dk2>
        <a:srgbClr val="666666"/>
      </a:dk2>
      <a:lt2>
        <a:srgbClr val="999999"/>
      </a:lt2>
      <a:accent1>
        <a:srgbClr val="006D8F"/>
      </a:accent1>
      <a:accent2>
        <a:srgbClr val="2E92A8"/>
      </a:accent2>
      <a:accent3>
        <a:srgbClr val="99C5D2"/>
      </a:accent3>
      <a:accent4>
        <a:srgbClr val="FFE133"/>
      </a:accent4>
      <a:accent5>
        <a:srgbClr val="2E2925"/>
      </a:accent5>
      <a:accent6>
        <a:srgbClr val="666666"/>
      </a:accent6>
      <a:hlink>
        <a:srgbClr val="0000FF"/>
      </a:hlink>
      <a:folHlink>
        <a:srgbClr val="800080"/>
      </a:folHlink>
    </a:clrScheme>
    <a:fontScheme name="Woodhous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noFill/>
        <a:ln w="25400">
          <a:solidFill>
            <a:schemeClr val="bg1"/>
          </a:solidFill>
          <a:headEnd type="none" w="med" len="med"/>
          <a:tailEnd type="none" w="med" len="med"/>
        </a:ln>
      </a:spPr>
      <a:bodyPr/>
      <a:lstStyle/>
      <a:style>
        <a:lnRef idx="2">
          <a:schemeClr val="accent1">
            <a:shade val="50000"/>
          </a:schemeClr>
        </a:lnRef>
        <a:fillRef idx="1">
          <a:schemeClr val="accent1"/>
        </a:fillRef>
        <a:effectRef idx="0">
          <a:schemeClr val="accent1"/>
        </a:effectRef>
        <a:fontRef idx="minor">
          <a:schemeClr val="lt1"/>
        </a:fontRef>
      </a:style>
    </a:lnDef>
  </a:objectDefaults>
  <a:extraClrSchemeLst/>
</a:theme>
</file>

<file path=ppt/theme/theme10.xml><?xml version="1.0" encoding="utf-8"?>
<a:theme xmlns:a="http://schemas.openxmlformats.org/drawingml/2006/main" name="BrightCarbon V2">
  <a:themeElements>
    <a:clrScheme name="BrightCarbon Rebrand (Blank)">
      <a:dk1>
        <a:srgbClr val="FFFFFF"/>
      </a:dk1>
      <a:lt1>
        <a:sysClr val="window" lastClr="FFFFFF"/>
      </a:lt1>
      <a:dk2>
        <a:srgbClr val="FFFFFF"/>
      </a:dk2>
      <a:lt2>
        <a:srgbClr val="FFFFFF"/>
      </a:lt2>
      <a:accent1>
        <a:srgbClr val="FFFFFF"/>
      </a:accent1>
      <a:accent2>
        <a:srgbClr val="FFFFFF"/>
      </a:accent2>
      <a:accent3>
        <a:srgbClr val="FFFFFF"/>
      </a:accent3>
      <a:accent4>
        <a:srgbClr val="FFFFFF"/>
      </a:accent4>
      <a:accent5>
        <a:srgbClr val="FFFFFF"/>
      </a:accent5>
      <a:accent6>
        <a:srgbClr val="FFFFFF"/>
      </a:accent6>
      <a:hlink>
        <a:srgbClr val="2DDBE1"/>
      </a:hlink>
      <a:folHlink>
        <a:srgbClr val="E22BAF"/>
      </a:folHlink>
    </a:clrScheme>
    <a:fontScheme name="Custom 3">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EAEAEA"/>
        </a:solidFill>
        <a:ln w="19050" cap="sq">
          <a:noFill/>
        </a:ln>
      </a:spPr>
      <a:bodyPr rot="0" spcFirstLastPara="0" vertOverflow="overflow" horzOverflow="overflow" vert="horz" wrap="square" lIns="252000" tIns="252000" rIns="252000" bIns="252000" numCol="1" spcCol="0" rtlCol="0" fromWordArt="0" anchor="t" anchorCtr="0" forceAA="0" compatLnSpc="1">
        <a:prstTxWarp prst="textNoShape">
          <a:avLst/>
        </a:prstTxWarp>
        <a:noAutofit/>
      </a:bodyPr>
      <a:lstStyle>
        <a:defPPr algn="l">
          <a:defRPr sz="2000" dirty="0" err="1" smtClean="0">
            <a:solidFill>
              <a:srgbClr val="3F3F3F"/>
            </a:solidFill>
            <a:latin typeface="+mj-lt"/>
          </a:defRPr>
        </a:defPPr>
      </a:lstStyle>
      <a:style>
        <a:lnRef idx="2">
          <a:schemeClr val="accent1">
            <a:shade val="50000"/>
          </a:schemeClr>
        </a:lnRef>
        <a:fillRef idx="1">
          <a:schemeClr val="accent1"/>
        </a:fillRef>
        <a:effectRef idx="0">
          <a:schemeClr val="accent1"/>
        </a:effectRef>
        <a:fontRef idx="minor">
          <a:schemeClr val="lt1"/>
        </a:fontRef>
      </a:style>
    </a:spDef>
    <a:lnDef>
      <a:spPr>
        <a:ln w="19050" cap="sq">
          <a:solidFill>
            <a:srgbClr val="3F3F3F"/>
          </a:solidFill>
          <a:headEnd type="none" w="lg" len="med"/>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ln w="19050" cap="sq">
          <a:noFill/>
          <a:miter lim="800000"/>
        </a:ln>
      </a:spPr>
      <a:bodyPr wrap="square" lIns="0" tIns="0" rIns="0" bIns="0" rtlCol="0" anchor="t" anchorCtr="0">
        <a:noAutofit/>
      </a:bodyPr>
      <a:lstStyle>
        <a:defPPr algn="l">
          <a:defRPr dirty="0">
            <a:solidFill>
              <a:srgbClr val="FFFFFF"/>
            </a:solidFill>
            <a:latin typeface="Segoe UI Semilight" panose="020B0402040204020203" pitchFamily="34" charset="0"/>
            <a:cs typeface="Segoe UI Semilight" panose="020B0402040204020203" pitchFamily="34" charset="0"/>
          </a:defRPr>
        </a:defPPr>
      </a:lstStyle>
    </a:txDef>
  </a:objectDefaults>
  <a:extraClrSchemeLst/>
  <a:custClrLst>
    <a:custClr name="BC Purple 01">
      <a:srgbClr val="FFDCF7"/>
    </a:custClr>
    <a:custClr name="BC Purple 02">
      <a:srgbClr val="F5A1DF"/>
    </a:custClr>
    <a:custClr name="BC Purple 03">
      <a:srgbClr val="EC66C7"/>
    </a:custClr>
    <a:custClr name="BC Purple 04">
      <a:srgbClr val="E22BAF"/>
    </a:custClr>
    <a:custClr name="BC Purple 05">
      <a:srgbClr val="BD1A8D"/>
    </a:custClr>
    <a:custClr name="BC Purple 06">
      <a:srgbClr val="87176C"/>
    </a:custClr>
    <a:custClr name="BC Purple 07">
      <a:srgbClr val="51154B"/>
    </a:custClr>
    <a:custClr name="BC Skin 01">
      <a:srgbClr val="FFDCDC"/>
    </a:custClr>
    <a:custClr name="BC Skin 02">
      <a:srgbClr val="A96F5F"/>
    </a:custClr>
    <a:custClr name="BC Skin 03">
      <a:srgbClr val="5E3E36"/>
    </a:custClr>
    <a:custClr name="BC Teal 01">
      <a:srgbClr val="D5F8F9"/>
    </a:custClr>
    <a:custClr name="BC Teal 02">
      <a:srgbClr val="9DEEF1"/>
    </a:custClr>
    <a:custClr name="BC Teal 03">
      <a:srgbClr val="65E5E9"/>
    </a:custClr>
    <a:custClr name="BC Teal 04">
      <a:srgbClr val="2DDBE1"/>
    </a:custClr>
    <a:custClr name="BC Teal 05">
      <a:srgbClr val="28A4A8"/>
    </a:custClr>
    <a:custClr name="BC Teal 06">
      <a:srgbClr val="236C6E"/>
    </a:custClr>
    <a:custClr name="BC Teal 07">
      <a:srgbClr val="1E3535"/>
    </a:custClr>
    <a:custClr name="Blank">
      <a:srgbClr val="FFFFFF"/>
    </a:custClr>
    <a:custClr name="Blank">
      <a:srgbClr val="FFFFFF"/>
    </a:custClr>
    <a:custClr name="Black">
      <a:srgbClr val="000000"/>
    </a:custClr>
    <a:custClr name="BC Yellow 01">
      <a:srgbClr val="FFF3CF"/>
    </a:custClr>
    <a:custClr name="BC Yellow 02">
      <a:srgbClr val="FFE38F"/>
    </a:custClr>
    <a:custClr name="BC Yellow 03">
      <a:srgbClr val="FFD24E"/>
    </a:custClr>
    <a:custClr name="BC Yellow 04">
      <a:srgbClr val="FFC20E"/>
    </a:custClr>
    <a:custClr name="BC Yellow 05">
      <a:srgbClr val="BE9317"/>
    </a:custClr>
    <a:custClr name="BC Yellow 06">
      <a:srgbClr val="7E6321"/>
    </a:custClr>
    <a:custClr name="BC Yellow 07">
      <a:srgbClr val="3D342A"/>
    </a:custClr>
    <a:custClr name="Blank">
      <a:srgbClr val="FFFFFF"/>
    </a:custClr>
    <a:custClr name="Blank">
      <a:srgbClr val="FFFFFF"/>
    </a:custClr>
    <a:custClr name="Blank">
      <a:srgbClr val="FFFFFF"/>
    </a:custClr>
    <a:custClr name="BC Grey 01">
      <a:srgbClr val="EAEAEA"/>
    </a:custClr>
    <a:custClr name="BC Grey 02">
      <a:srgbClr val="C6C6C6"/>
    </a:custClr>
    <a:custClr name="BC Grey 03">
      <a:srgbClr val="A3A3A3"/>
    </a:custClr>
    <a:custClr name="BC Grey 04">
      <a:srgbClr val="7F7F7F"/>
    </a:custClr>
    <a:custClr name="BC Grey 05">
      <a:srgbClr val="6A6A6A"/>
    </a:custClr>
    <a:custClr name="BC Grey 06">
      <a:srgbClr val="545454"/>
    </a:custClr>
    <a:custClr name="BC Grey 07">
      <a:srgbClr val="3F3F3F"/>
    </a:custClr>
    <a:custClr name="Blank">
      <a:srgbClr val="FFFFFF"/>
    </a:custClr>
    <a:custClr name="Blank">
      <a:srgbClr val="FFFFFF"/>
    </a:custClr>
    <a:custClr name="Blank">
      <a:srgbClr val="FFFFFF"/>
    </a:custClr>
    <a:custClr name="BC Red 01">
      <a:srgbClr val="FFE6E6"/>
    </a:custClr>
    <a:custClr name="BC Red 02">
      <a:srgbClr val="FFB4B4"/>
    </a:custClr>
    <a:custClr name="BC Red 03">
      <a:srgbClr val="FF8282"/>
    </a:custClr>
    <a:custClr name="BC Red 04">
      <a:srgbClr val="FF5050"/>
    </a:custClr>
    <a:custClr name="BC Red 05">
      <a:srgbClr val="C23F3F"/>
    </a:custClr>
    <a:custClr name="BC Red 06">
      <a:srgbClr val="862E2E"/>
    </a:custClr>
    <a:custClr name="BC Red 07">
      <a:srgbClr val="491D1D"/>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Training Before">
  <a:themeElements>
    <a:clrScheme name="Slice">
      <a:dk1>
        <a:sysClr val="windowText" lastClr="000000"/>
      </a:dk1>
      <a:lt1>
        <a:sysClr val="window" lastClr="FFFFFF"/>
      </a:lt1>
      <a:dk2>
        <a:srgbClr val="146194"/>
      </a:dk2>
      <a:lt2>
        <a:srgbClr val="76DBF4"/>
      </a:lt2>
      <a:accent1>
        <a:srgbClr val="052F61"/>
      </a:accent1>
      <a:accent2>
        <a:srgbClr val="A50E82"/>
      </a:accent2>
      <a:accent3>
        <a:srgbClr val="14967C"/>
      </a:accent3>
      <a:accent4>
        <a:srgbClr val="6A9E1F"/>
      </a:accent4>
      <a:accent5>
        <a:srgbClr val="E87D37"/>
      </a:accent5>
      <a:accent6>
        <a:srgbClr val="C62324"/>
      </a:accent6>
      <a:hlink>
        <a:srgbClr val="0D2E46"/>
      </a:hlink>
      <a:folHlink>
        <a:srgbClr val="356A95"/>
      </a:folHlink>
    </a:clrScheme>
    <a:fontScheme name="Slice">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Slice">
      <a:fillStyleLst>
        <a:solidFill>
          <a:schemeClr val="phClr"/>
        </a:solidFill>
        <a:gradFill rotWithShape="1">
          <a:gsLst>
            <a:gs pos="0">
              <a:schemeClr val="phClr">
                <a:tint val="62000"/>
                <a:hueMod val="94000"/>
                <a:satMod val="140000"/>
                <a:lumMod val="110000"/>
              </a:schemeClr>
            </a:gs>
            <a:gs pos="100000">
              <a:schemeClr val="phClr">
                <a:tint val="84000"/>
                <a:satMod val="160000"/>
              </a:schemeClr>
            </a:gs>
          </a:gsLst>
          <a:lin ang="5400000" scaled="0"/>
        </a:gradFill>
        <a:gradFill rotWithShape="1">
          <a:gsLst>
            <a:gs pos="0">
              <a:schemeClr val="phClr">
                <a:tint val="98000"/>
                <a:hueMod val="94000"/>
                <a:satMod val="130000"/>
                <a:lumMod val="138000"/>
              </a:schemeClr>
            </a:gs>
            <a:gs pos="100000">
              <a:schemeClr val="phClr">
                <a:shade val="94000"/>
                <a:lumMod val="88000"/>
              </a:schemeClr>
            </a:gs>
          </a:gsLst>
          <a:lin ang="5400000" scaled="0"/>
        </a:gradFill>
      </a:fillStyleLst>
      <a:lnStyleLst>
        <a:ln w="9525" cap="rnd" cmpd="sng" algn="ctr">
          <a:solidFill>
            <a:schemeClr val="phClr">
              <a:tint val="76000"/>
              <a:alpha val="60000"/>
              <a:hueMod val="94000"/>
            </a:schemeClr>
          </a:solidFill>
          <a:prstDash val="solid"/>
        </a:ln>
        <a:ln w="12700" cap="rnd" cmpd="sng" algn="ctr">
          <a:solidFill>
            <a:schemeClr val="phClr">
              <a:hueMod val="94000"/>
            </a:schemeClr>
          </a:solidFill>
          <a:prstDash val="solid"/>
        </a:ln>
        <a:ln w="28575" cap="rnd"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50800" dist="38100" dir="5400000" rotWithShape="0">
              <a:srgbClr val="000000">
                <a:alpha val="46000"/>
              </a:srgbClr>
            </a:outerShdw>
          </a:effectLst>
          <a:scene3d>
            <a:camera prst="orthographicFront">
              <a:rot lat="0" lon="0" rev="0"/>
            </a:camera>
            <a:lightRig rig="threePt" dir="t"/>
          </a:scene3d>
          <a:sp3d prstMaterial="plastic">
            <a:bevelT w="25400" h="25400"/>
          </a:sp3d>
        </a:effectStyle>
      </a:effectStyleLst>
      <a:bgFillStyleLst>
        <a:solidFill>
          <a:schemeClr val="phClr"/>
        </a:solidFill>
        <a:gradFill rotWithShape="1">
          <a:gsLst>
            <a:gs pos="10000">
              <a:schemeClr val="phClr">
                <a:tint val="97000"/>
                <a:hueMod val="92000"/>
                <a:satMod val="169000"/>
                <a:lumMod val="164000"/>
              </a:schemeClr>
            </a:gs>
            <a:gs pos="100000">
              <a:schemeClr val="phClr">
                <a:shade val="96000"/>
                <a:satMod val="120000"/>
                <a:lumMod val="90000"/>
              </a:schemeClr>
            </a:gs>
          </a:gsLst>
          <a:lin ang="6120000" scaled="1"/>
        </a:gradFill>
        <a:gradFill rotWithShape="1">
          <a:gsLst>
            <a:gs pos="0">
              <a:schemeClr val="phClr">
                <a:tint val="97000"/>
                <a:hueMod val="92000"/>
                <a:satMod val="169000"/>
                <a:lumMod val="164000"/>
              </a:schemeClr>
            </a:gs>
            <a:gs pos="100000">
              <a:schemeClr val="phClr">
                <a:shade val="96000"/>
                <a:satMod val="120000"/>
                <a:lumMod val="90000"/>
              </a:schemeClr>
            </a:gs>
          </a:gsLst>
          <a:path path="circle">
            <a:fillToRect b="100000"/>
          </a:path>
        </a:gradFill>
      </a:bgFillStyleLst>
    </a:fmtScheme>
  </a:themeElements>
  <a:objectDefaults/>
  <a:extraClrSchemeLst/>
  <a:extLst>
    <a:ext uri="{05A4C25C-085E-4340-85A3-A5531E510DB2}">
      <thm15:themeFamily xmlns:thm15="http://schemas.microsoft.com/office/thememl/2012/main" name="Slice" id="{0507925B-6AC9-4358-8E18-C330545D08F8}" vid="{13FEC7C6-62A9-40C4-99D2-581AACACAA2F}"/>
    </a:ext>
  </a:extLst>
</a:theme>
</file>

<file path=ppt/theme/theme12.xml><?xml version="1.0" encoding="utf-8"?>
<a:theme xmlns:a="http://schemas.openxmlformats.org/drawingml/2006/main" name="Training">
  <a:themeElements>
    <a:clrScheme name="Training">
      <a:dk1>
        <a:sysClr val="windowText" lastClr="000000"/>
      </a:dk1>
      <a:lt1>
        <a:sysClr val="window" lastClr="FFFFFF"/>
      </a:lt1>
      <a:dk2>
        <a:srgbClr val="394C59"/>
      </a:dk2>
      <a:lt2>
        <a:srgbClr val="E7E6E6"/>
      </a:lt2>
      <a:accent1>
        <a:srgbClr val="6C8CA1"/>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ustom 1">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4"/>
        </a:solidFill>
        <a:ln>
          <a:noFill/>
        </a:ln>
      </a:spPr>
      <a:bodyPr rtlCol="0" anchor="ctr"/>
      <a:lstStyle>
        <a:defPPr algn="ctr">
          <a:defRPr sz="20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sz="20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Business Education">
  <a:themeElements>
    <a:clrScheme name="Business Education">
      <a:dk1>
        <a:sysClr val="windowText" lastClr="000000"/>
      </a:dk1>
      <a:lt1>
        <a:sysClr val="window" lastClr="FFFFFF"/>
      </a:lt1>
      <a:dk2>
        <a:srgbClr val="D24C36"/>
      </a:dk2>
      <a:lt2>
        <a:srgbClr val="1B8BA1"/>
      </a:lt2>
      <a:accent1>
        <a:srgbClr val="44546A"/>
      </a:accent1>
      <a:accent2>
        <a:srgbClr val="A6DAE9"/>
      </a:accent2>
      <a:accent3>
        <a:srgbClr val="E3CC21"/>
      </a:accent3>
      <a:accent4>
        <a:srgbClr val="A5A5A5"/>
      </a:accent4>
      <a:accent5>
        <a:srgbClr val="E7E6E6"/>
      </a:accent5>
      <a:accent6>
        <a:srgbClr val="2C5871"/>
      </a:accent6>
      <a:hlink>
        <a:srgbClr val="FFFFFF"/>
      </a:hlink>
      <a:folHlink>
        <a:srgbClr val="FFFF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20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sz="20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Build-A-Graphic">
  <a:themeElements>
    <a:clrScheme name="Custom 17">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FFFFFF"/>
      </a:hlink>
      <a:folHlink>
        <a:srgbClr val="FFFFF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8FE2FF"/>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Ellen Finkelstei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Formatting">
  <a:themeElements>
    <a:clrScheme name="Red URCO">
      <a:dk1>
        <a:sysClr val="windowText" lastClr="000000"/>
      </a:dk1>
      <a:lt1>
        <a:sysClr val="window" lastClr="FFFFFF"/>
      </a:lt1>
      <a:dk2>
        <a:srgbClr val="D24C36"/>
      </a:dk2>
      <a:lt2>
        <a:srgbClr val="1B8BA1"/>
      </a:lt2>
      <a:accent1>
        <a:srgbClr val="44546A"/>
      </a:accent1>
      <a:accent2>
        <a:srgbClr val="A6DAE9"/>
      </a:accent2>
      <a:accent3>
        <a:srgbClr val="E3CC21"/>
      </a:accent3>
      <a:accent4>
        <a:srgbClr val="A5A5A5"/>
      </a:accent4>
      <a:accent5>
        <a:srgbClr val="E7E6E6"/>
      </a:accent5>
      <a:accent6>
        <a:srgbClr val="2C5871"/>
      </a:accent6>
      <a:hlink>
        <a:srgbClr val="FFFFFF"/>
      </a:hlink>
      <a:folHlink>
        <a:srgbClr val="FFFFFF"/>
      </a:folHlink>
    </a:clrScheme>
    <a:fontScheme name="Custom 4">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rtlCol="0" anchor="ctr"/>
      <a:lstStyle>
        <a:defPPr algn="ctr">
          <a:defRPr dirty="0" err="1" smtClean="0">
            <a:solidFill>
              <a:schemeClr val="tx1">
                <a:lumMod val="75000"/>
                <a:lumOff val="25000"/>
              </a:schemeClr>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noAutofit/>
      </a:bodyPr>
      <a:lstStyle>
        <a:defPPr algn="l">
          <a:defRPr dirty="0" err="1"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Layers">
  <a:themeElements>
    <a:clrScheme name="Custom 3">
      <a:dk1>
        <a:sysClr val="windowText" lastClr="000000"/>
      </a:dk1>
      <a:lt1>
        <a:sysClr val="window" lastClr="FFFFFF"/>
      </a:lt1>
      <a:dk2>
        <a:srgbClr val="44546A"/>
      </a:dk2>
      <a:lt2>
        <a:srgbClr val="E7E6E6"/>
      </a:lt2>
      <a:accent1>
        <a:srgbClr val="1B8BA1"/>
      </a:accent1>
      <a:accent2>
        <a:srgbClr val="D24C36"/>
      </a:accent2>
      <a:accent3>
        <a:srgbClr val="E3CC21"/>
      </a:accent3>
      <a:accent4>
        <a:srgbClr val="F8F8F8"/>
      </a:accent4>
      <a:accent5>
        <a:srgbClr val="4472C4"/>
      </a:accent5>
      <a:accent6>
        <a:srgbClr val="70AD47"/>
      </a:accent6>
      <a:hlink>
        <a:srgbClr val="0563C1"/>
      </a:hlink>
      <a:folHlink>
        <a:srgbClr val="954F72"/>
      </a:folHlink>
    </a:clrScheme>
    <a:fontScheme name="Custom 3">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iHeart App">
  <a:themeElements>
    <a:clrScheme name="iHeart App">
      <a:dk1>
        <a:sysClr val="windowText" lastClr="000000"/>
      </a:dk1>
      <a:lt1>
        <a:sysClr val="window" lastClr="FFFFFF"/>
      </a:lt1>
      <a:dk2>
        <a:srgbClr val="44546A"/>
      </a:dk2>
      <a:lt2>
        <a:srgbClr val="E7E6E6"/>
      </a:lt2>
      <a:accent1>
        <a:srgbClr val="1B8BA1"/>
      </a:accent1>
      <a:accent2>
        <a:srgbClr val="D24C36"/>
      </a:accent2>
      <a:accent3>
        <a:srgbClr val="E3CC21"/>
      </a:accent3>
      <a:accent4>
        <a:srgbClr val="F8F8F8"/>
      </a:accent4>
      <a:accent5>
        <a:srgbClr val="4472C4"/>
      </a:accent5>
      <a:accent6>
        <a:srgbClr val="70AD47"/>
      </a:accent6>
      <a:hlink>
        <a:srgbClr val="0563C1"/>
      </a:hlink>
      <a:folHlink>
        <a:srgbClr val="954F72"/>
      </a:folHlink>
    </a:clrScheme>
    <a:fontScheme name="Segoe">
      <a:majorFont>
        <a:latin typeface="Segoe UI Semilight"/>
        <a:ea typeface=""/>
        <a:cs typeface=""/>
      </a:majorFont>
      <a:minorFont>
        <a:latin typeface="Segoe UI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sz="20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sz="20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New Starter">
  <a:themeElements>
    <a:clrScheme name="Custom 1">
      <a:dk1>
        <a:sysClr val="windowText" lastClr="000000"/>
      </a:dk1>
      <a:lt1>
        <a:sysClr val="window" lastClr="FFFFFF"/>
      </a:lt1>
      <a:dk2>
        <a:srgbClr val="44546A"/>
      </a:dk2>
      <a:lt2>
        <a:srgbClr val="E7E6E6"/>
      </a:lt2>
      <a:accent1>
        <a:srgbClr val="2D9074"/>
      </a:accent1>
      <a:accent2>
        <a:srgbClr val="FCC340"/>
      </a:accent2>
      <a:accent3>
        <a:srgbClr val="EFBCC3"/>
      </a:accent3>
      <a:accent4>
        <a:srgbClr val="0034AC"/>
      </a:accent4>
      <a:accent5>
        <a:srgbClr val="B6D4AC"/>
      </a:accent5>
      <a:accent6>
        <a:srgbClr val="D69749"/>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sz="20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sz="20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Medical Imaging">
  <a:themeElements>
    <a:clrScheme name="Custom 1">
      <a:dk1>
        <a:sysClr val="windowText" lastClr="000000"/>
      </a:dk1>
      <a:lt1>
        <a:sysClr val="window" lastClr="FFFFFF"/>
      </a:lt1>
      <a:dk2>
        <a:srgbClr val="44546A"/>
      </a:dk2>
      <a:lt2>
        <a:srgbClr val="E7E6E6"/>
      </a:lt2>
      <a:accent1>
        <a:srgbClr val="E88134"/>
      </a:accent1>
      <a:accent2>
        <a:srgbClr val="FCC340"/>
      </a:accent2>
      <a:accent3>
        <a:srgbClr val="EFBCC3"/>
      </a:accent3>
      <a:accent4>
        <a:srgbClr val="0034AC"/>
      </a:accent4>
      <a:accent5>
        <a:srgbClr val="2D9074"/>
      </a:accent5>
      <a:accent6>
        <a:srgbClr val="B6D4AC"/>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sz="2000" dirty="0" err="1"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sz="20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ompany X">
  <a:themeElements>
    <a:clrScheme name="Bright">
      <a:dk1>
        <a:srgbClr val="000000"/>
      </a:dk1>
      <a:lt1>
        <a:srgbClr val="FFFFFF"/>
      </a:lt1>
      <a:dk2>
        <a:srgbClr val="002C77"/>
      </a:dk2>
      <a:lt2>
        <a:srgbClr val="BFBFBF"/>
      </a:lt2>
      <a:accent1>
        <a:srgbClr val="00A8C8"/>
      </a:accent1>
      <a:accent2>
        <a:srgbClr val="0FB694"/>
      </a:accent2>
      <a:accent3>
        <a:srgbClr val="FBAE17"/>
      </a:accent3>
      <a:accent4>
        <a:srgbClr val="ED2C67"/>
      </a:accent4>
      <a:accent5>
        <a:srgbClr val="AD208E"/>
      </a:accent5>
      <a:accent6>
        <a:srgbClr val="002C77"/>
      </a:accent6>
      <a:hlink>
        <a:srgbClr val="4D4D4D"/>
      </a:hlink>
      <a:folHlink>
        <a:srgbClr val="808080"/>
      </a:folHlink>
    </a:clrScheme>
    <a:fontScheme name="Custom 11">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Photography">
  <a:themeElements>
    <a:clrScheme name="Photography">
      <a:dk1>
        <a:sysClr val="windowText" lastClr="000000"/>
      </a:dk1>
      <a:lt1>
        <a:sysClr val="window" lastClr="FFFFFF"/>
      </a:lt1>
      <a:dk2>
        <a:srgbClr val="053452"/>
      </a:dk2>
      <a:lt2>
        <a:srgbClr val="3F3F3F"/>
      </a:lt2>
      <a:accent1>
        <a:srgbClr val="61A9C7"/>
      </a:accent1>
      <a:accent2>
        <a:srgbClr val="0F81B3"/>
      </a:accent2>
      <a:accent3>
        <a:srgbClr val="32D8DC"/>
      </a:accent3>
      <a:accent4>
        <a:srgbClr val="E9D227"/>
      </a:accent4>
      <a:accent5>
        <a:srgbClr val="EAEAEA"/>
      </a:accent5>
      <a:accent6>
        <a:srgbClr val="7F7F7F"/>
      </a:accent6>
      <a:hlink>
        <a:srgbClr val="0000FF"/>
      </a:hlink>
      <a:folHlink>
        <a:srgbClr val="800080"/>
      </a:folHlink>
    </a:clrScheme>
    <a:fontScheme name="Custom 1">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rtlCol="0" anchor="ctr"/>
      <a:lstStyle>
        <a:defPPr algn="ctr">
          <a:defRPr sz="2000" dirty="0" err="1"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spAutoFit/>
      </a:bodyPr>
      <a:lstStyle>
        <a:defPPr algn="l">
          <a:defRPr sz="20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Technology">
  <a:themeElements>
    <a:clrScheme name="FCCS">
      <a:dk1>
        <a:srgbClr val="333F48"/>
      </a:dk1>
      <a:lt1>
        <a:sysClr val="window" lastClr="FFFFFF"/>
      </a:lt1>
      <a:dk2>
        <a:srgbClr val="298FC2"/>
      </a:dk2>
      <a:lt2>
        <a:srgbClr val="6BA4B8"/>
      </a:lt2>
      <a:accent1>
        <a:srgbClr val="005531"/>
      </a:accent1>
      <a:accent2>
        <a:srgbClr val="97A822"/>
      </a:accent2>
      <a:accent3>
        <a:srgbClr val="6BCABA"/>
      </a:accent3>
      <a:accent4>
        <a:srgbClr val="D2D755"/>
      </a:accent4>
      <a:accent5>
        <a:srgbClr val="F1C400"/>
      </a:accent5>
      <a:accent6>
        <a:srgbClr val="DC8633"/>
      </a:accent6>
      <a:hlink>
        <a:srgbClr val="6BCABA"/>
      </a:hlink>
      <a:folHlink>
        <a:srgbClr val="6BCABA"/>
      </a:folHlink>
    </a:clrScheme>
    <a:fontScheme name="Custom 1">
      <a:majorFont>
        <a:latin typeface="Segoe UI"/>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defTabSz="914400">
          <a:defRPr sz="1800" dirty="0" err="1">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err="1" smtClean="0">
            <a:latin typeface="+mj-lt"/>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57DBDDA4032FBB4495944CEF74B69C4E" ma:contentTypeVersion="8" ma:contentTypeDescription="Create a new document." ma:contentTypeScope="" ma:versionID="4e996d6f6b0a9dcff7d29db6bbd0bbd2">
  <xsd:schema xmlns:xsd="http://www.w3.org/2001/XMLSchema" xmlns:xs="http://www.w3.org/2001/XMLSchema" xmlns:p="http://schemas.microsoft.com/office/2006/metadata/properties" xmlns:ns2="3e6a3e26-09bf-421d-9c6d-72538341295d" xmlns:ns3="a5bf85ab-5b89-45d5-812d-d881043611a5" targetNamespace="http://schemas.microsoft.com/office/2006/metadata/properties" ma:root="true" ma:fieldsID="c11fc0fd0a4fe0c156083690ae4d8728" ns2:_="" ns3:_="">
    <xsd:import namespace="3e6a3e26-09bf-421d-9c6d-72538341295d"/>
    <xsd:import namespace="a5bf85ab-5b89-45d5-812d-d881043611a5"/>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3:SharedWithUsers" minOccurs="0"/>
                <xsd:element ref="ns3:SharedWithDetail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e6a3e26-09bf-421d-9c6d-72538341295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MediaServiceAutoTags" ma:internalName="MediaServiceAutoTags" ma:readOnly="true">
      <xsd:simpleType>
        <xsd:restriction base="dms:Text"/>
      </xsd:simpleType>
    </xsd:element>
    <xsd:element name="MediaServiceOCR" ma:index="12" nillable="true" ma:displayName="MediaServiceOCR" ma:internalName="MediaServiceOCR" ma:readOnly="true">
      <xsd:simpleType>
        <xsd:restriction base="dms:Note">
          <xsd:maxLength value="255"/>
        </xsd:restriction>
      </xsd:simpleType>
    </xsd:element>
    <xsd:element name="MediaServiceLocation" ma:index="15"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5bf85ab-5b89-45d5-812d-d881043611a5" elementFormDefault="qualified">
    <xsd:import namespace="http://schemas.microsoft.com/office/2006/documentManagement/types"/>
    <xsd:import namespace="http://schemas.microsoft.com/office/infopath/2007/PartnerControls"/>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EB3100A2-689F-4AAF-9968-3CCC27FA124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e6a3e26-09bf-421d-9c6d-72538341295d"/>
    <ds:schemaRef ds:uri="a5bf85ab-5b89-45d5-812d-d881043611a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8D31B2D8-45BB-47D0-843E-048D0A68D265}">
  <ds:schemaRefs>
    <ds:schemaRef ds:uri="http://schemas.microsoft.com/sharepoint/v3/contenttype/forms"/>
  </ds:schemaRefs>
</ds:datastoreItem>
</file>

<file path=customXml/itemProps3.xml><?xml version="1.0" encoding="utf-8"?>
<ds:datastoreItem xmlns:ds="http://schemas.openxmlformats.org/officeDocument/2006/customXml" ds:itemID="{F33D44CD-11E0-441E-823F-985F097E2FDD}">
  <ds:schemaRefs>
    <ds:schemaRef ds:uri="3e6a3e26-09bf-421d-9c6d-72538341295d"/>
    <ds:schemaRef ds:uri="http://schemas.microsoft.com/office/2006/metadata/properties"/>
    <ds:schemaRef ds:uri="http://schemas.microsoft.com/office/2006/documentManagement/types"/>
    <ds:schemaRef ds:uri="http://purl.org/dc/terms/"/>
    <ds:schemaRef ds:uri="http://schemas.openxmlformats.org/package/2006/metadata/core-properties"/>
    <ds:schemaRef ds:uri="http://purl.org/dc/dcmitype/"/>
    <ds:schemaRef ds:uri="http://purl.org/dc/elements/1.1/"/>
    <ds:schemaRef ds:uri="http://schemas.microsoft.com/office/infopath/2007/PartnerControls"/>
    <ds:schemaRef ds:uri="a5bf85ab-5b89-45d5-812d-d881043611a5"/>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10845</TotalTime>
  <Words>15053</Words>
  <Application>Microsoft Office PowerPoint</Application>
  <PresentationFormat>Widescreen</PresentationFormat>
  <Paragraphs>1423</Paragraphs>
  <Slides>176</Slides>
  <Notes>103</Notes>
  <HiddenSlides>2</HiddenSlides>
  <MMClips>0</MMClips>
  <ScaleCrop>false</ScaleCrop>
  <HeadingPairs>
    <vt:vector size="6" baseType="variant">
      <vt:variant>
        <vt:lpstr>Fonts Used</vt:lpstr>
      </vt:variant>
      <vt:variant>
        <vt:i4>18</vt:i4>
      </vt:variant>
      <vt:variant>
        <vt:lpstr>Theme</vt:lpstr>
      </vt:variant>
      <vt:variant>
        <vt:i4>16</vt:i4>
      </vt:variant>
      <vt:variant>
        <vt:lpstr>Slide Titles</vt:lpstr>
      </vt:variant>
      <vt:variant>
        <vt:i4>176</vt:i4>
      </vt:variant>
    </vt:vector>
  </HeadingPairs>
  <TitlesOfParts>
    <vt:vector size="210" baseType="lpstr">
      <vt:lpstr>Titillium Web</vt:lpstr>
      <vt:lpstr>Wingdings</vt:lpstr>
      <vt:lpstr>Times</vt:lpstr>
      <vt:lpstr>Segoe UI Semilight</vt:lpstr>
      <vt:lpstr>Moon Flower</vt:lpstr>
      <vt:lpstr>Arial Black</vt:lpstr>
      <vt:lpstr>Segoe UI</vt:lpstr>
      <vt:lpstr>Tahoma</vt:lpstr>
      <vt:lpstr>Calibri</vt:lpstr>
      <vt:lpstr>Verdana</vt:lpstr>
      <vt:lpstr>Calibri Light</vt:lpstr>
      <vt:lpstr>Stamp</vt:lpstr>
      <vt:lpstr>Century Gothic</vt:lpstr>
      <vt:lpstr>Wingdings 3</vt:lpstr>
      <vt:lpstr>Segoe Condensed</vt:lpstr>
      <vt:lpstr>Segoe UI Light</vt:lpstr>
      <vt:lpstr>Arial</vt:lpstr>
      <vt:lpstr>Segoe UI Semibold</vt:lpstr>
      <vt:lpstr>Highlighting</vt:lpstr>
      <vt:lpstr>Formatting</vt:lpstr>
      <vt:lpstr>Layers</vt:lpstr>
      <vt:lpstr>iHeart App</vt:lpstr>
      <vt:lpstr>New Starter</vt:lpstr>
      <vt:lpstr>Medical Imaging</vt:lpstr>
      <vt:lpstr>Company X</vt:lpstr>
      <vt:lpstr>Photography</vt:lpstr>
      <vt:lpstr>Technology</vt:lpstr>
      <vt:lpstr>BrightCarbon V2</vt:lpstr>
      <vt:lpstr>Training Before</vt:lpstr>
      <vt:lpstr>Training</vt:lpstr>
      <vt:lpstr>Business Education</vt:lpstr>
      <vt:lpstr>Build-A-Graphic</vt:lpstr>
      <vt:lpstr>Ellen Finkelstein</vt:lpstr>
      <vt:lpstr>Office Theme</vt:lpstr>
      <vt:lpstr>PowerPoint Presentation</vt:lpstr>
      <vt:lpstr>Productivity</vt:lpstr>
      <vt:lpstr>CREATING CONTENT</vt:lpstr>
      <vt:lpstr>SELECTING CONTENT</vt:lpstr>
      <vt:lpstr>RESIZING CONTENT</vt:lpstr>
      <vt:lpstr>MOVING CONTENT</vt:lpstr>
      <vt:lpstr>COPYING CONTENT</vt:lpstr>
      <vt:lpstr>PROCESS FLOW</vt:lpstr>
      <vt:lpstr>PowerPoint Presentation</vt:lpstr>
      <vt:lpstr>JOURNEY AHEAD</vt:lpstr>
      <vt:lpstr>JOURNEY AHEAD</vt:lpstr>
      <vt:lpstr>GROUP &amp; UNGROUP</vt:lpstr>
      <vt:lpstr>Selection Pane &amp; Layers</vt:lpstr>
      <vt:lpstr>Selection Pane Highlighting</vt:lpstr>
      <vt:lpstr>Selection Pane Highlighting</vt:lpstr>
      <vt:lpstr>Pick up &amp; apply object styles</vt:lpstr>
      <vt:lpstr>Default styles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BARE system for choosing the perfect image</vt:lpstr>
      <vt:lpstr>Legal note:</vt:lpstr>
      <vt:lpstr>We all gain when you reach out to team members</vt:lpstr>
      <vt:lpstr>We all gain when you reach out to team members</vt:lpstr>
      <vt:lpstr>We all gain when you reach out to team members</vt:lpstr>
      <vt:lpstr>We all gain when you reach out to team members</vt:lpstr>
      <vt:lpstr>We all gain when you reach out to team members</vt:lpstr>
      <vt:lpstr>3 ways to use images</vt:lpstr>
      <vt:lpstr>The Personal Story</vt:lpstr>
      <vt:lpstr>Context draws in your audience and  starts the connection</vt:lpstr>
      <vt:lpstr>Always know…</vt:lpstr>
      <vt:lpstr>Visual storytelling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FREEFORM SHAPES</vt:lpstr>
      <vt:lpstr>Merge Shape Tools</vt:lpstr>
      <vt:lpstr>PowerPoint Presentation</vt:lpstr>
      <vt:lpstr>Smarter Workspaces | Impressing Clients | More Clients</vt:lpstr>
      <vt:lpstr>PowerPoint Presentation</vt:lpstr>
      <vt:lpstr>Rationale for Coaching for Skill Development </vt:lpstr>
      <vt:lpstr>RATIONALE FOR COACHING FOR SKILL DEVELOPMENT</vt:lpstr>
      <vt:lpstr>RATIONALE FOR COACHING FOR SKILL DEVELOPMENT</vt:lpstr>
      <vt:lpstr>Morph magic</vt:lpstr>
      <vt:lpstr>PowerPoint Presentation</vt:lpstr>
      <vt:lpstr>PowerPoint Presentation</vt:lpstr>
      <vt:lpstr>PowerPoint Presentation</vt:lpstr>
      <vt:lpstr>New Starter Process</vt:lpstr>
      <vt:lpstr>New Starter Process</vt:lpstr>
      <vt:lpstr>New Starter Process</vt:lpstr>
      <vt:lpstr>New Starter Process</vt:lpstr>
      <vt:lpstr>New Starter Process</vt:lpstr>
      <vt:lpstr>New Starter Process</vt:lpstr>
      <vt:lpstr>New Starter Process</vt:lpstr>
      <vt:lpstr>New Starter Process</vt:lpstr>
      <vt:lpstr>4 layouts that always look good</vt:lpstr>
      <vt:lpstr>Content: Your message and its organization</vt:lpstr>
      <vt:lpstr>Content: Your message and its organization</vt:lpstr>
      <vt:lpstr>Grids and design principles</vt:lpstr>
      <vt:lpstr>New Starter Process</vt:lpstr>
      <vt:lpstr>New Starter Process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White space imagery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More morph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PULMONARY EMBOLISMS</vt:lpstr>
      <vt:lpstr>PULMONARY EMBOLISMS</vt:lpstr>
      <vt:lpstr>PULMONARY EMBOLISMS</vt:lpstr>
      <vt:lpstr>PULMONARY EMBOLISMS</vt:lpstr>
      <vt:lpstr>PULMONARY EMBOLISMS</vt:lpstr>
      <vt:lpstr>Morph Image Layering</vt:lpstr>
      <vt:lpstr>Morph Image Layering</vt:lpstr>
      <vt:lpstr>Advanced techniques</vt:lpstr>
      <vt:lpstr>PowerPoint Presentation</vt:lpstr>
      <vt:lpstr>PowerPoint Presentation</vt:lpstr>
      <vt:lpstr>Engage people with inclusiveness and protect their privacy </vt:lpstr>
      <vt:lpstr>Trigger animations interactivity</vt:lpstr>
      <vt:lpstr>Influence Areas</vt:lpstr>
      <vt:lpstr>Global Impact</vt:lpstr>
      <vt:lpstr>TRIGGERS</vt:lpstr>
      <vt:lpstr>PowerPoint Presentation</vt:lpstr>
      <vt:lpstr>Healthy Foods: Perception vs Reality</vt:lpstr>
      <vt:lpstr>Healthy Foods: Perception vs Reality</vt:lpstr>
      <vt:lpstr>Engaging through interactivity</vt:lpstr>
      <vt:lpstr>Create a simple quiz</vt:lpstr>
      <vt:lpstr>Which of the following contains the largest amount of water on Earth? </vt:lpstr>
      <vt:lpstr>Try again!</vt:lpstr>
      <vt:lpstr>Good job!</vt:lpstr>
      <vt:lpstr>What is the largest source of drinking water on the Earth?</vt:lpstr>
      <vt:lpstr>Create a hyperlinked menu</vt:lpstr>
      <vt:lpstr>Questions?</vt:lpstr>
      <vt:lpstr>PowerPoint Presentation</vt:lpstr>
      <vt:lpstr>PowerPoint Presentation</vt:lpstr>
      <vt:lpstr>PowerPoint Presentation</vt:lpstr>
      <vt:lpstr>PowerPoint Presentation</vt:lpstr>
      <vt:lpstr>PowerPoint Presentation</vt:lpstr>
      <vt:lpstr>PowerPoint Presentation</vt:lpstr>
      <vt:lpstr>Creating Engaging Training  with PowerPoint Slides for Exercises</vt:lpstr>
      <vt:lpstr>PowerPoint Presentation</vt:lpstr>
      <vt:lpstr>PowerPoint Presentation</vt:lpstr>
      <vt:lpstr>PowerPoint Presentation</vt:lpstr>
      <vt:lpstr>PowerPoint Presentation</vt:lpstr>
    </vt:vector>
  </TitlesOfParts>
  <Manager>www.brightcarbon.com</Manager>
  <Company>BrightCarbon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BrightCarbon</dc:title>
  <dc:subject>Visual Conversations, Visible Results</dc:subject>
  <dc:creator>BrightCarbon</dc:creator>
  <cp:keywords>Compelling; Clear; Persuasive</cp:keywords>
  <dc:description>www.brightcarbon.com</dc:description>
  <cp:lastModifiedBy>Richard Goring</cp:lastModifiedBy>
  <cp:revision>206</cp:revision>
  <dcterms:created xsi:type="dcterms:W3CDTF">2012-02-13T16:46:39Z</dcterms:created>
  <dcterms:modified xsi:type="dcterms:W3CDTF">2020-02-09T21:59:43Z</dcterms:modified>
  <cp:category>www.brightcarbon.com</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0x01010057DBDDA4032FBB4495944CEF74B69C4E</vt:lpwstr>
  </property>
  <property fmtid="{D5CDD505-2E9C-101B-9397-08002B2CF9AE}" pid="3" name="ArticulateGUID">
    <vt:lpwstr>3B982AF6-7822-46EF-B166-F2F6B92F4C1E</vt:lpwstr>
  </property>
  <property fmtid="{D5CDD505-2E9C-101B-9397-08002B2CF9AE}" pid="4" name="ArticulatePath">
    <vt:lpwstr>BrightCarbon PowerPoint Training Supporting Slides 08 Malwarebytes</vt:lpwstr>
  </property>
</Properties>
</file>